
<file path=[Content_Types].xml><?xml version="1.0" encoding="utf-8"?>
<Types xmlns="http://schemas.openxmlformats.org/package/2006/content-types">
  <Default Extension="jpeg" ContentType="image/jpeg"/>
  <Default Extension="wdp" ContentType="image/vnd.ms-photo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handoutMasterIdLst>
    <p:handoutMasterId r:id="rId31"/>
  </p:handoutMasterIdLst>
  <p:sldIdLst>
    <p:sldId id="256" r:id="rId3"/>
    <p:sldId id="257" r:id="rId5"/>
    <p:sldId id="262" r:id="rId6"/>
    <p:sldId id="258" r:id="rId7"/>
    <p:sldId id="273" r:id="rId8"/>
    <p:sldId id="260" r:id="rId9"/>
    <p:sldId id="261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59" r:id="rId21"/>
    <p:sldId id="275" r:id="rId22"/>
    <p:sldId id="274" r:id="rId23"/>
    <p:sldId id="276" r:id="rId24"/>
    <p:sldId id="277" r:id="rId25"/>
    <p:sldId id="278" r:id="rId26"/>
    <p:sldId id="279" r:id="rId27"/>
    <p:sldId id="280" r:id="rId28"/>
    <p:sldId id="281" r:id="rId29"/>
    <p:sldId id="282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549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161" autoAdjust="0"/>
    <p:restoredTop sz="94660"/>
  </p:normalViewPr>
  <p:slideViewPr>
    <p:cSldViewPr snapToGrid="0">
      <p:cViewPr varScale="1">
        <p:scale>
          <a:sx n="92" d="100"/>
          <a:sy n="92" d="100"/>
        </p:scale>
        <p:origin x="20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4" Type="http://schemas.openxmlformats.org/officeDocument/2006/relationships/tableStyles" Target="tableStyles.xml"/><Relationship Id="rId33" Type="http://schemas.openxmlformats.org/officeDocument/2006/relationships/viewProps" Target="viewProps.xml"/><Relationship Id="rId32" Type="http://schemas.openxmlformats.org/officeDocument/2006/relationships/presProps" Target="presProps.xml"/><Relationship Id="rId31" Type="http://schemas.openxmlformats.org/officeDocument/2006/relationships/handoutMaster" Target="handoutMasters/handoutMaster1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猪七爷素材淘宝店https://shop149141837.taobao.com</a:t>
            </a:r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jpe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6DCFCF8-4D3B-4674-94F1-056D9B6495E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29F8C8-936A-4E08-8EAE-8B732B0BD05C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image" Target="../media/image7.png"/><Relationship Id="rId8" Type="http://schemas.microsoft.com/office/2007/relationships/hdphoto" Target="../media/hdphoto3.wdp"/><Relationship Id="rId7" Type="http://schemas.openxmlformats.org/officeDocument/2006/relationships/image" Target="../media/image6.png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2.wdp"/><Relationship Id="rId3" Type="http://schemas.openxmlformats.org/officeDocument/2006/relationships/image" Target="../media/image3.png"/><Relationship Id="rId2" Type="http://schemas.microsoft.com/office/2007/relationships/hdphoto" Target="../media/hdphoto1.wdp"/><Relationship Id="rId11" Type="http://schemas.openxmlformats.org/officeDocument/2006/relationships/slideLayout" Target="../slideLayouts/slideLayout1.xml"/><Relationship Id="rId10" Type="http://schemas.openxmlformats.org/officeDocument/2006/relationships/image" Target="../media/image8.jpeg"/><Relationship Id="rId1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组合 336"/>
          <p:cNvGrpSpPr/>
          <p:nvPr/>
        </p:nvGrpSpPr>
        <p:grpSpPr>
          <a:xfrm>
            <a:off x="1819400" y="4873376"/>
            <a:ext cx="7976015" cy="685512"/>
            <a:chOff x="1910132" y="5238789"/>
            <a:chExt cx="7508819" cy="645358"/>
          </a:xfrm>
        </p:grpSpPr>
        <p:sp>
          <p:nvSpPr>
            <p:cNvPr id="338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任意多边形 338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0" name="任意多边形 339"/>
            <p:cNvSpPr/>
            <p:nvPr/>
          </p:nvSpPr>
          <p:spPr>
            <a:xfrm>
              <a:off x="1910132" y="5238789"/>
              <a:ext cx="1532245" cy="645358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67" y="connsiteY3-6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2" name="Freeform 56"/>
          <p:cNvSpPr/>
          <p:nvPr/>
        </p:nvSpPr>
        <p:spPr bwMode="auto">
          <a:xfrm>
            <a:off x="3529324" y="1613523"/>
            <a:ext cx="5133353" cy="3630954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36" name="组合 435"/>
          <p:cNvGrpSpPr/>
          <p:nvPr/>
        </p:nvGrpSpPr>
        <p:grpSpPr>
          <a:xfrm>
            <a:off x="3821975" y="2410802"/>
            <a:ext cx="4548049" cy="2200636"/>
            <a:chOff x="3821975" y="2410802"/>
            <a:chExt cx="4548049" cy="2200636"/>
          </a:xfrm>
        </p:grpSpPr>
        <p:sp>
          <p:nvSpPr>
            <p:cNvPr id="333" name="文本框 332"/>
            <p:cNvSpPr txBox="1"/>
            <p:nvPr/>
          </p:nvSpPr>
          <p:spPr>
            <a:xfrm>
              <a:off x="3821975" y="2410802"/>
              <a:ext cx="454804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7200" b="1" spc="800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毕业答辩</a:t>
              </a:r>
              <a:endParaRPr lang="zh-CN" altLang="en-US" sz="7200" b="1" spc="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4" name="文本框 333"/>
            <p:cNvSpPr txBox="1"/>
            <p:nvPr/>
          </p:nvSpPr>
          <p:spPr>
            <a:xfrm>
              <a:off x="4009500" y="3611131"/>
              <a:ext cx="417299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anything what you like and what you </a:t>
              </a:r>
              <a:r>
                <a:rPr lang="en-US" altLang="zh-CN" sz="16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want.Add</a:t>
              </a:r>
              <a:r>
                <a:rPr lang="en-US" altLang="zh-CN" sz="16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your title here.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5" name="文本框 334"/>
            <p:cNvSpPr txBox="1"/>
            <p:nvPr/>
          </p:nvSpPr>
          <p:spPr>
            <a:xfrm>
              <a:off x="5291135" y="4243138"/>
              <a:ext cx="1609725" cy="3683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答辩人</a:t>
              </a:r>
              <a:r>
                <a:rPr lang="en-US" altLang="zh-CN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</a:t>
              </a:r>
              <a:r>
                <a:rPr lang="zh-CN" altLang="en-US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猪七爷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43" name="组合 342"/>
          <p:cNvGrpSpPr/>
          <p:nvPr/>
        </p:nvGrpSpPr>
        <p:grpSpPr>
          <a:xfrm>
            <a:off x="7001041" y="718099"/>
            <a:ext cx="2272098" cy="1840864"/>
            <a:chOff x="2488679" y="3392994"/>
            <a:chExt cx="1295231" cy="1049402"/>
          </a:xfrm>
        </p:grpSpPr>
        <p:sp>
          <p:nvSpPr>
            <p:cNvPr id="341" name="Freeform 34"/>
            <p:cNvSpPr>
              <a:spLocks noEditPoints="1"/>
            </p:cNvSpPr>
            <p:nvPr/>
          </p:nvSpPr>
          <p:spPr bwMode="auto">
            <a:xfrm flipH="1">
              <a:off x="2488679" y="3392994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任意多边形 341"/>
            <p:cNvSpPr/>
            <p:nvPr/>
          </p:nvSpPr>
          <p:spPr>
            <a:xfrm>
              <a:off x="3316936" y="3641870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3" name="组合 352"/>
          <p:cNvGrpSpPr/>
          <p:nvPr/>
        </p:nvGrpSpPr>
        <p:grpSpPr>
          <a:xfrm>
            <a:off x="8952656" y="4243138"/>
            <a:ext cx="1947862" cy="700087"/>
            <a:chOff x="2470778" y="5211464"/>
            <a:chExt cx="1947862" cy="700087"/>
          </a:xfrm>
          <a:solidFill>
            <a:srgbClr val="254932"/>
          </a:solidFill>
        </p:grpSpPr>
        <p:sp>
          <p:nvSpPr>
            <p:cNvPr id="347" name="Freeform 44"/>
            <p:cNvSpPr/>
            <p:nvPr/>
          </p:nvSpPr>
          <p:spPr bwMode="auto">
            <a:xfrm>
              <a:off x="3855078" y="5609926"/>
              <a:ext cx="301625" cy="301625"/>
            </a:xfrm>
            <a:custGeom>
              <a:avLst/>
              <a:gdLst>
                <a:gd name="T0" fmla="*/ 47 w 194"/>
                <a:gd name="T1" fmla="*/ 180 h 194"/>
                <a:gd name="T2" fmla="*/ 126 w 194"/>
                <a:gd name="T3" fmla="*/ 183 h 194"/>
                <a:gd name="T4" fmla="*/ 150 w 194"/>
                <a:gd name="T5" fmla="*/ 171 h 194"/>
                <a:gd name="T6" fmla="*/ 179 w 194"/>
                <a:gd name="T7" fmla="*/ 151 h 194"/>
                <a:gd name="T8" fmla="*/ 179 w 194"/>
                <a:gd name="T9" fmla="*/ 133 h 194"/>
                <a:gd name="T10" fmla="*/ 61 w 194"/>
                <a:gd name="T11" fmla="*/ 152 h 194"/>
                <a:gd name="T12" fmla="*/ 40 w 194"/>
                <a:gd name="T13" fmla="*/ 92 h 194"/>
                <a:gd name="T14" fmla="*/ 105 w 194"/>
                <a:gd name="T15" fmla="*/ 22 h 194"/>
                <a:gd name="T16" fmla="*/ 116 w 194"/>
                <a:gd name="T17" fmla="*/ 36 h 194"/>
                <a:gd name="T18" fmla="*/ 135 w 194"/>
                <a:gd name="T19" fmla="*/ 45 h 194"/>
                <a:gd name="T20" fmla="*/ 155 w 194"/>
                <a:gd name="T21" fmla="*/ 27 h 194"/>
                <a:gd name="T22" fmla="*/ 115 w 194"/>
                <a:gd name="T23" fmla="*/ 0 h 194"/>
                <a:gd name="T24" fmla="*/ 14 w 194"/>
                <a:gd name="T25" fmla="*/ 90 h 194"/>
                <a:gd name="T26" fmla="*/ 47 w 194"/>
                <a:gd name="T27" fmla="*/ 18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94">
                  <a:moveTo>
                    <a:pt x="47" y="180"/>
                  </a:moveTo>
                  <a:cubicBezTo>
                    <a:pt x="73" y="193"/>
                    <a:pt x="116" y="194"/>
                    <a:pt x="126" y="183"/>
                  </a:cubicBezTo>
                  <a:cubicBezTo>
                    <a:pt x="129" y="179"/>
                    <a:pt x="140" y="173"/>
                    <a:pt x="150" y="171"/>
                  </a:cubicBezTo>
                  <a:cubicBezTo>
                    <a:pt x="160" y="169"/>
                    <a:pt x="173" y="160"/>
                    <a:pt x="179" y="151"/>
                  </a:cubicBezTo>
                  <a:cubicBezTo>
                    <a:pt x="194" y="131"/>
                    <a:pt x="194" y="116"/>
                    <a:pt x="179" y="133"/>
                  </a:cubicBezTo>
                  <a:cubicBezTo>
                    <a:pt x="154" y="163"/>
                    <a:pt x="96" y="171"/>
                    <a:pt x="61" y="152"/>
                  </a:cubicBezTo>
                  <a:cubicBezTo>
                    <a:pt x="37" y="138"/>
                    <a:pt x="31" y="121"/>
                    <a:pt x="40" y="92"/>
                  </a:cubicBezTo>
                  <a:cubicBezTo>
                    <a:pt x="48" y="67"/>
                    <a:pt x="90" y="22"/>
                    <a:pt x="105" y="22"/>
                  </a:cubicBezTo>
                  <a:cubicBezTo>
                    <a:pt x="117" y="22"/>
                    <a:pt x="125" y="31"/>
                    <a:pt x="116" y="36"/>
                  </a:cubicBezTo>
                  <a:cubicBezTo>
                    <a:pt x="105" y="43"/>
                    <a:pt x="117" y="49"/>
                    <a:pt x="135" y="45"/>
                  </a:cubicBezTo>
                  <a:cubicBezTo>
                    <a:pt x="150" y="42"/>
                    <a:pt x="155" y="38"/>
                    <a:pt x="155" y="27"/>
                  </a:cubicBezTo>
                  <a:cubicBezTo>
                    <a:pt x="156" y="10"/>
                    <a:pt x="142" y="0"/>
                    <a:pt x="115" y="0"/>
                  </a:cubicBezTo>
                  <a:cubicBezTo>
                    <a:pt x="78" y="0"/>
                    <a:pt x="30" y="43"/>
                    <a:pt x="14" y="90"/>
                  </a:cubicBezTo>
                  <a:cubicBezTo>
                    <a:pt x="0" y="132"/>
                    <a:pt x="12" y="163"/>
                    <a:pt x="47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45"/>
            <p:cNvSpPr/>
            <p:nvPr/>
          </p:nvSpPr>
          <p:spPr bwMode="auto">
            <a:xfrm>
              <a:off x="3323265" y="5454351"/>
              <a:ext cx="419100" cy="387350"/>
            </a:xfrm>
            <a:custGeom>
              <a:avLst/>
              <a:gdLst>
                <a:gd name="T0" fmla="*/ 13 w 269"/>
                <a:gd name="T1" fmla="*/ 225 h 249"/>
                <a:gd name="T2" fmla="*/ 39 w 269"/>
                <a:gd name="T3" fmla="*/ 191 h 249"/>
                <a:gd name="T4" fmla="*/ 58 w 269"/>
                <a:gd name="T5" fmla="*/ 150 h 249"/>
                <a:gd name="T6" fmla="*/ 62 w 269"/>
                <a:gd name="T7" fmla="*/ 138 h 249"/>
                <a:gd name="T8" fmla="*/ 103 w 269"/>
                <a:gd name="T9" fmla="*/ 103 h 249"/>
                <a:gd name="T10" fmla="*/ 114 w 269"/>
                <a:gd name="T11" fmla="*/ 145 h 249"/>
                <a:gd name="T12" fmla="*/ 111 w 269"/>
                <a:gd name="T13" fmla="*/ 189 h 249"/>
                <a:gd name="T14" fmla="*/ 106 w 269"/>
                <a:gd name="T15" fmla="*/ 206 h 249"/>
                <a:gd name="T16" fmla="*/ 121 w 269"/>
                <a:gd name="T17" fmla="*/ 220 h 249"/>
                <a:gd name="T18" fmla="*/ 180 w 269"/>
                <a:gd name="T19" fmla="*/ 178 h 249"/>
                <a:gd name="T20" fmla="*/ 231 w 269"/>
                <a:gd name="T21" fmla="*/ 144 h 249"/>
                <a:gd name="T22" fmla="*/ 233 w 269"/>
                <a:gd name="T23" fmla="*/ 215 h 249"/>
                <a:gd name="T24" fmla="*/ 234 w 269"/>
                <a:gd name="T25" fmla="*/ 244 h 249"/>
                <a:gd name="T26" fmla="*/ 254 w 269"/>
                <a:gd name="T27" fmla="*/ 237 h 249"/>
                <a:gd name="T28" fmla="*/ 263 w 269"/>
                <a:gd name="T29" fmla="*/ 218 h 249"/>
                <a:gd name="T30" fmla="*/ 261 w 269"/>
                <a:gd name="T31" fmla="*/ 143 h 249"/>
                <a:gd name="T32" fmla="*/ 252 w 269"/>
                <a:gd name="T33" fmla="*/ 124 h 249"/>
                <a:gd name="T34" fmla="*/ 227 w 269"/>
                <a:gd name="T35" fmla="*/ 114 h 249"/>
                <a:gd name="T36" fmla="*/ 192 w 269"/>
                <a:gd name="T37" fmla="*/ 136 h 249"/>
                <a:gd name="T38" fmla="*/ 175 w 269"/>
                <a:gd name="T39" fmla="*/ 149 h 249"/>
                <a:gd name="T40" fmla="*/ 165 w 269"/>
                <a:gd name="T41" fmla="*/ 155 h 249"/>
                <a:gd name="T42" fmla="*/ 145 w 269"/>
                <a:gd name="T43" fmla="*/ 136 h 249"/>
                <a:gd name="T44" fmla="*/ 61 w 269"/>
                <a:gd name="T45" fmla="*/ 96 h 249"/>
                <a:gd name="T46" fmla="*/ 36 w 269"/>
                <a:gd name="T47" fmla="*/ 113 h 249"/>
                <a:gd name="T48" fmla="*/ 33 w 269"/>
                <a:gd name="T49" fmla="*/ 82 h 249"/>
                <a:gd name="T50" fmla="*/ 30 w 269"/>
                <a:gd name="T51" fmla="*/ 54 h 249"/>
                <a:gd name="T52" fmla="*/ 16 w 269"/>
                <a:gd name="T53" fmla="*/ 3 h 249"/>
                <a:gd name="T54" fmla="*/ 11 w 269"/>
                <a:gd name="T55" fmla="*/ 5 h 249"/>
                <a:gd name="T56" fmla="*/ 2 w 269"/>
                <a:gd name="T57" fmla="*/ 92 h 249"/>
                <a:gd name="T58" fmla="*/ 13 w 269"/>
                <a:gd name="T59" fmla="*/ 2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9" h="249">
                  <a:moveTo>
                    <a:pt x="13" y="225"/>
                  </a:moveTo>
                  <a:cubicBezTo>
                    <a:pt x="23" y="226"/>
                    <a:pt x="28" y="220"/>
                    <a:pt x="39" y="191"/>
                  </a:cubicBezTo>
                  <a:cubicBezTo>
                    <a:pt x="47" y="171"/>
                    <a:pt x="55" y="153"/>
                    <a:pt x="58" y="150"/>
                  </a:cubicBezTo>
                  <a:cubicBezTo>
                    <a:pt x="60" y="147"/>
                    <a:pt x="62" y="141"/>
                    <a:pt x="62" y="138"/>
                  </a:cubicBezTo>
                  <a:cubicBezTo>
                    <a:pt x="62" y="126"/>
                    <a:pt x="92" y="101"/>
                    <a:pt x="103" y="103"/>
                  </a:cubicBezTo>
                  <a:cubicBezTo>
                    <a:pt x="111" y="104"/>
                    <a:pt x="113" y="112"/>
                    <a:pt x="114" y="145"/>
                  </a:cubicBezTo>
                  <a:cubicBezTo>
                    <a:pt x="115" y="168"/>
                    <a:pt x="114" y="188"/>
                    <a:pt x="111" y="189"/>
                  </a:cubicBezTo>
                  <a:cubicBezTo>
                    <a:pt x="108" y="191"/>
                    <a:pt x="106" y="199"/>
                    <a:pt x="106" y="206"/>
                  </a:cubicBezTo>
                  <a:cubicBezTo>
                    <a:pt x="106" y="217"/>
                    <a:pt x="109" y="220"/>
                    <a:pt x="121" y="220"/>
                  </a:cubicBezTo>
                  <a:cubicBezTo>
                    <a:pt x="132" y="220"/>
                    <a:pt x="149" y="207"/>
                    <a:pt x="180" y="178"/>
                  </a:cubicBezTo>
                  <a:cubicBezTo>
                    <a:pt x="216" y="143"/>
                    <a:pt x="225" y="137"/>
                    <a:pt x="231" y="144"/>
                  </a:cubicBezTo>
                  <a:cubicBezTo>
                    <a:pt x="240" y="154"/>
                    <a:pt x="242" y="206"/>
                    <a:pt x="233" y="215"/>
                  </a:cubicBezTo>
                  <a:cubicBezTo>
                    <a:pt x="224" y="224"/>
                    <a:pt x="225" y="240"/>
                    <a:pt x="234" y="244"/>
                  </a:cubicBezTo>
                  <a:cubicBezTo>
                    <a:pt x="248" y="249"/>
                    <a:pt x="251" y="247"/>
                    <a:pt x="254" y="237"/>
                  </a:cubicBezTo>
                  <a:cubicBezTo>
                    <a:pt x="256" y="232"/>
                    <a:pt x="260" y="223"/>
                    <a:pt x="263" y="218"/>
                  </a:cubicBezTo>
                  <a:cubicBezTo>
                    <a:pt x="269" y="205"/>
                    <a:pt x="268" y="147"/>
                    <a:pt x="261" y="143"/>
                  </a:cubicBezTo>
                  <a:cubicBezTo>
                    <a:pt x="258" y="142"/>
                    <a:pt x="254" y="133"/>
                    <a:pt x="252" y="124"/>
                  </a:cubicBezTo>
                  <a:cubicBezTo>
                    <a:pt x="248" y="108"/>
                    <a:pt x="248" y="107"/>
                    <a:pt x="227" y="114"/>
                  </a:cubicBezTo>
                  <a:cubicBezTo>
                    <a:pt x="215" y="117"/>
                    <a:pt x="199" y="127"/>
                    <a:pt x="192" y="136"/>
                  </a:cubicBezTo>
                  <a:cubicBezTo>
                    <a:pt x="184" y="144"/>
                    <a:pt x="177" y="150"/>
                    <a:pt x="175" y="149"/>
                  </a:cubicBezTo>
                  <a:cubicBezTo>
                    <a:pt x="174" y="147"/>
                    <a:pt x="169" y="150"/>
                    <a:pt x="165" y="155"/>
                  </a:cubicBezTo>
                  <a:cubicBezTo>
                    <a:pt x="153" y="169"/>
                    <a:pt x="149" y="165"/>
                    <a:pt x="145" y="136"/>
                  </a:cubicBezTo>
                  <a:cubicBezTo>
                    <a:pt x="138" y="79"/>
                    <a:pt x="102" y="62"/>
                    <a:pt x="61" y="96"/>
                  </a:cubicBezTo>
                  <a:cubicBezTo>
                    <a:pt x="50" y="105"/>
                    <a:pt x="39" y="113"/>
                    <a:pt x="36" y="113"/>
                  </a:cubicBezTo>
                  <a:cubicBezTo>
                    <a:pt x="34" y="113"/>
                    <a:pt x="33" y="99"/>
                    <a:pt x="33" y="82"/>
                  </a:cubicBezTo>
                  <a:cubicBezTo>
                    <a:pt x="34" y="66"/>
                    <a:pt x="32" y="53"/>
                    <a:pt x="30" y="54"/>
                  </a:cubicBezTo>
                  <a:cubicBezTo>
                    <a:pt x="25" y="57"/>
                    <a:pt x="14" y="14"/>
                    <a:pt x="16" y="3"/>
                  </a:cubicBezTo>
                  <a:cubicBezTo>
                    <a:pt x="17" y="0"/>
                    <a:pt x="15" y="1"/>
                    <a:pt x="11" y="5"/>
                  </a:cubicBezTo>
                  <a:cubicBezTo>
                    <a:pt x="6" y="9"/>
                    <a:pt x="3" y="40"/>
                    <a:pt x="2" y="92"/>
                  </a:cubicBezTo>
                  <a:cubicBezTo>
                    <a:pt x="0" y="227"/>
                    <a:pt x="0" y="223"/>
                    <a:pt x="13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46"/>
            <p:cNvSpPr/>
            <p:nvPr/>
          </p:nvSpPr>
          <p:spPr bwMode="auto">
            <a:xfrm>
              <a:off x="2470778" y="5211464"/>
              <a:ext cx="388938" cy="552450"/>
            </a:xfrm>
            <a:custGeom>
              <a:avLst/>
              <a:gdLst>
                <a:gd name="T0" fmla="*/ 95 w 249"/>
                <a:gd name="T1" fmla="*/ 352 h 355"/>
                <a:gd name="T2" fmla="*/ 206 w 249"/>
                <a:gd name="T3" fmla="*/ 343 h 355"/>
                <a:gd name="T4" fmla="*/ 158 w 249"/>
                <a:gd name="T5" fmla="*/ 328 h 355"/>
                <a:gd name="T6" fmla="*/ 88 w 249"/>
                <a:gd name="T7" fmla="*/ 321 h 355"/>
                <a:gd name="T8" fmla="*/ 55 w 249"/>
                <a:gd name="T9" fmla="*/ 314 h 355"/>
                <a:gd name="T10" fmla="*/ 56 w 249"/>
                <a:gd name="T11" fmla="*/ 272 h 355"/>
                <a:gd name="T12" fmla="*/ 57 w 249"/>
                <a:gd name="T13" fmla="*/ 212 h 355"/>
                <a:gd name="T14" fmla="*/ 75 w 249"/>
                <a:gd name="T15" fmla="*/ 193 h 355"/>
                <a:gd name="T16" fmla="*/ 118 w 249"/>
                <a:gd name="T17" fmla="*/ 187 h 355"/>
                <a:gd name="T18" fmla="*/ 143 w 249"/>
                <a:gd name="T19" fmla="*/ 187 h 355"/>
                <a:gd name="T20" fmla="*/ 174 w 249"/>
                <a:gd name="T21" fmla="*/ 176 h 355"/>
                <a:gd name="T22" fmla="*/ 105 w 249"/>
                <a:gd name="T23" fmla="*/ 159 h 355"/>
                <a:gd name="T24" fmla="*/ 67 w 249"/>
                <a:gd name="T25" fmla="*/ 157 h 355"/>
                <a:gd name="T26" fmla="*/ 68 w 249"/>
                <a:gd name="T27" fmla="*/ 97 h 355"/>
                <a:gd name="T28" fmla="*/ 72 w 249"/>
                <a:gd name="T29" fmla="*/ 39 h 355"/>
                <a:gd name="T30" fmla="*/ 138 w 249"/>
                <a:gd name="T31" fmla="*/ 40 h 355"/>
                <a:gd name="T32" fmla="*/ 212 w 249"/>
                <a:gd name="T33" fmla="*/ 51 h 355"/>
                <a:gd name="T34" fmla="*/ 232 w 249"/>
                <a:gd name="T35" fmla="*/ 46 h 355"/>
                <a:gd name="T36" fmla="*/ 176 w 249"/>
                <a:gd name="T37" fmla="*/ 16 h 355"/>
                <a:gd name="T38" fmla="*/ 113 w 249"/>
                <a:gd name="T39" fmla="*/ 11 h 355"/>
                <a:gd name="T40" fmla="*/ 80 w 249"/>
                <a:gd name="T41" fmla="*/ 5 h 355"/>
                <a:gd name="T42" fmla="*/ 38 w 249"/>
                <a:gd name="T43" fmla="*/ 78 h 355"/>
                <a:gd name="T44" fmla="*/ 33 w 249"/>
                <a:gd name="T45" fmla="*/ 154 h 355"/>
                <a:gd name="T46" fmla="*/ 28 w 249"/>
                <a:gd name="T47" fmla="*/ 213 h 355"/>
                <a:gd name="T48" fmla="*/ 6 w 249"/>
                <a:gd name="T49" fmla="*/ 321 h 355"/>
                <a:gd name="T50" fmla="*/ 2 w 249"/>
                <a:gd name="T51" fmla="*/ 332 h 355"/>
                <a:gd name="T52" fmla="*/ 95 w 249"/>
                <a:gd name="T53" fmla="*/ 352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9" h="355">
                  <a:moveTo>
                    <a:pt x="95" y="352"/>
                  </a:moveTo>
                  <a:cubicBezTo>
                    <a:pt x="139" y="355"/>
                    <a:pt x="199" y="350"/>
                    <a:pt x="206" y="343"/>
                  </a:cubicBezTo>
                  <a:cubicBezTo>
                    <a:pt x="215" y="335"/>
                    <a:pt x="195" y="329"/>
                    <a:pt x="158" y="328"/>
                  </a:cubicBezTo>
                  <a:cubicBezTo>
                    <a:pt x="137" y="328"/>
                    <a:pt x="106" y="325"/>
                    <a:pt x="88" y="321"/>
                  </a:cubicBezTo>
                  <a:cubicBezTo>
                    <a:pt x="55" y="314"/>
                    <a:pt x="55" y="314"/>
                    <a:pt x="55" y="314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7" y="249"/>
                    <a:pt x="57" y="222"/>
                    <a:pt x="57" y="212"/>
                  </a:cubicBezTo>
                  <a:cubicBezTo>
                    <a:pt x="57" y="195"/>
                    <a:pt x="58" y="193"/>
                    <a:pt x="75" y="193"/>
                  </a:cubicBezTo>
                  <a:cubicBezTo>
                    <a:pt x="85" y="193"/>
                    <a:pt x="104" y="190"/>
                    <a:pt x="118" y="187"/>
                  </a:cubicBezTo>
                  <a:cubicBezTo>
                    <a:pt x="131" y="184"/>
                    <a:pt x="142" y="184"/>
                    <a:pt x="143" y="187"/>
                  </a:cubicBezTo>
                  <a:cubicBezTo>
                    <a:pt x="147" y="196"/>
                    <a:pt x="175" y="186"/>
                    <a:pt x="174" y="176"/>
                  </a:cubicBezTo>
                  <a:cubicBezTo>
                    <a:pt x="174" y="164"/>
                    <a:pt x="158" y="160"/>
                    <a:pt x="105" y="159"/>
                  </a:cubicBezTo>
                  <a:cubicBezTo>
                    <a:pt x="86" y="159"/>
                    <a:pt x="68" y="158"/>
                    <a:pt x="67" y="157"/>
                  </a:cubicBezTo>
                  <a:cubicBezTo>
                    <a:pt x="66" y="156"/>
                    <a:pt x="66" y="129"/>
                    <a:pt x="68" y="97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91" y="41"/>
                    <a:pt x="205" y="43"/>
                    <a:pt x="212" y="51"/>
                  </a:cubicBezTo>
                  <a:cubicBezTo>
                    <a:pt x="219" y="59"/>
                    <a:pt x="221" y="59"/>
                    <a:pt x="232" y="46"/>
                  </a:cubicBezTo>
                  <a:cubicBezTo>
                    <a:pt x="249" y="26"/>
                    <a:pt x="237" y="19"/>
                    <a:pt x="176" y="16"/>
                  </a:cubicBezTo>
                  <a:cubicBezTo>
                    <a:pt x="148" y="14"/>
                    <a:pt x="119" y="12"/>
                    <a:pt x="113" y="11"/>
                  </a:cubicBezTo>
                  <a:cubicBezTo>
                    <a:pt x="107" y="10"/>
                    <a:pt x="92" y="7"/>
                    <a:pt x="80" y="5"/>
                  </a:cubicBezTo>
                  <a:cubicBezTo>
                    <a:pt x="47" y="0"/>
                    <a:pt x="40" y="11"/>
                    <a:pt x="38" y="78"/>
                  </a:cubicBezTo>
                  <a:cubicBezTo>
                    <a:pt x="37" y="109"/>
                    <a:pt x="35" y="143"/>
                    <a:pt x="33" y="154"/>
                  </a:cubicBezTo>
                  <a:cubicBezTo>
                    <a:pt x="32" y="165"/>
                    <a:pt x="30" y="192"/>
                    <a:pt x="28" y="213"/>
                  </a:cubicBezTo>
                  <a:cubicBezTo>
                    <a:pt x="24" y="273"/>
                    <a:pt x="15" y="318"/>
                    <a:pt x="6" y="321"/>
                  </a:cubicBezTo>
                  <a:cubicBezTo>
                    <a:pt x="2" y="323"/>
                    <a:pt x="0" y="328"/>
                    <a:pt x="2" y="332"/>
                  </a:cubicBezTo>
                  <a:cubicBezTo>
                    <a:pt x="5" y="340"/>
                    <a:pt x="49" y="350"/>
                    <a:pt x="95" y="3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47"/>
            <p:cNvSpPr/>
            <p:nvPr/>
          </p:nvSpPr>
          <p:spPr bwMode="auto">
            <a:xfrm>
              <a:off x="2859715" y="5557539"/>
              <a:ext cx="277813" cy="46038"/>
            </a:xfrm>
            <a:custGeom>
              <a:avLst/>
              <a:gdLst>
                <a:gd name="T0" fmla="*/ 24 w 179"/>
                <a:gd name="T1" fmla="*/ 27 h 30"/>
                <a:gd name="T2" fmla="*/ 68 w 179"/>
                <a:gd name="T3" fmla="*/ 29 h 30"/>
                <a:gd name="T4" fmla="*/ 139 w 179"/>
                <a:gd name="T5" fmla="*/ 26 h 30"/>
                <a:gd name="T6" fmla="*/ 179 w 179"/>
                <a:gd name="T7" fmla="*/ 13 h 30"/>
                <a:gd name="T8" fmla="*/ 100 w 179"/>
                <a:gd name="T9" fmla="*/ 2 h 30"/>
                <a:gd name="T10" fmla="*/ 13 w 179"/>
                <a:gd name="T11" fmla="*/ 6 h 30"/>
                <a:gd name="T12" fmla="*/ 24 w 179"/>
                <a:gd name="T13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30">
                  <a:moveTo>
                    <a:pt x="24" y="27"/>
                  </a:moveTo>
                  <a:cubicBezTo>
                    <a:pt x="32" y="30"/>
                    <a:pt x="52" y="30"/>
                    <a:pt x="68" y="29"/>
                  </a:cubicBezTo>
                  <a:cubicBezTo>
                    <a:pt x="85" y="27"/>
                    <a:pt x="116" y="26"/>
                    <a:pt x="139" y="26"/>
                  </a:cubicBezTo>
                  <a:cubicBezTo>
                    <a:pt x="177" y="26"/>
                    <a:pt x="179" y="25"/>
                    <a:pt x="179" y="13"/>
                  </a:cubicBezTo>
                  <a:cubicBezTo>
                    <a:pt x="179" y="0"/>
                    <a:pt x="178" y="0"/>
                    <a:pt x="100" y="2"/>
                  </a:cubicBezTo>
                  <a:cubicBezTo>
                    <a:pt x="57" y="2"/>
                    <a:pt x="17" y="5"/>
                    <a:pt x="13" y="6"/>
                  </a:cubicBezTo>
                  <a:cubicBezTo>
                    <a:pt x="0" y="11"/>
                    <a:pt x="6" y="23"/>
                    <a:pt x="2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48"/>
            <p:cNvSpPr/>
            <p:nvPr/>
          </p:nvSpPr>
          <p:spPr bwMode="auto">
            <a:xfrm>
              <a:off x="4120190" y="5292426"/>
              <a:ext cx="298450" cy="303213"/>
            </a:xfrm>
            <a:custGeom>
              <a:avLst/>
              <a:gdLst>
                <a:gd name="T0" fmla="*/ 12 w 192"/>
                <a:gd name="T1" fmla="*/ 78 h 195"/>
                <a:gd name="T2" fmla="*/ 30 w 192"/>
                <a:gd name="T3" fmla="*/ 51 h 195"/>
                <a:gd name="T4" fmla="*/ 64 w 192"/>
                <a:gd name="T5" fmla="*/ 23 h 195"/>
                <a:gd name="T6" fmla="*/ 108 w 192"/>
                <a:gd name="T7" fmla="*/ 43 h 195"/>
                <a:gd name="T8" fmla="*/ 127 w 192"/>
                <a:gd name="T9" fmla="*/ 89 h 195"/>
                <a:gd name="T10" fmla="*/ 64 w 192"/>
                <a:gd name="T11" fmla="*/ 164 h 195"/>
                <a:gd name="T12" fmla="*/ 49 w 192"/>
                <a:gd name="T13" fmla="*/ 184 h 195"/>
                <a:gd name="T14" fmla="*/ 91 w 192"/>
                <a:gd name="T15" fmla="*/ 192 h 195"/>
                <a:gd name="T16" fmla="*/ 183 w 192"/>
                <a:gd name="T17" fmla="*/ 180 h 195"/>
                <a:gd name="T18" fmla="*/ 155 w 192"/>
                <a:gd name="T19" fmla="*/ 163 h 195"/>
                <a:gd name="T20" fmla="*/ 123 w 192"/>
                <a:gd name="T21" fmla="*/ 164 h 195"/>
                <a:gd name="T22" fmla="*/ 121 w 192"/>
                <a:gd name="T23" fmla="*/ 146 h 195"/>
                <a:gd name="T24" fmla="*/ 153 w 192"/>
                <a:gd name="T25" fmla="*/ 91 h 195"/>
                <a:gd name="T26" fmla="*/ 78 w 192"/>
                <a:gd name="T27" fmla="*/ 0 h 195"/>
                <a:gd name="T28" fmla="*/ 9 w 192"/>
                <a:gd name="T29" fmla="*/ 26 h 195"/>
                <a:gd name="T30" fmla="*/ 12 w 192"/>
                <a:gd name="T31" fmla="*/ 7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195">
                  <a:moveTo>
                    <a:pt x="12" y="78"/>
                  </a:moveTo>
                  <a:cubicBezTo>
                    <a:pt x="15" y="79"/>
                    <a:pt x="23" y="67"/>
                    <a:pt x="30" y="51"/>
                  </a:cubicBezTo>
                  <a:cubicBezTo>
                    <a:pt x="42" y="24"/>
                    <a:pt x="43" y="23"/>
                    <a:pt x="64" y="23"/>
                  </a:cubicBezTo>
                  <a:cubicBezTo>
                    <a:pt x="82" y="23"/>
                    <a:pt x="91" y="27"/>
                    <a:pt x="108" y="43"/>
                  </a:cubicBezTo>
                  <a:cubicBezTo>
                    <a:pt x="127" y="62"/>
                    <a:pt x="129" y="66"/>
                    <a:pt x="127" y="89"/>
                  </a:cubicBezTo>
                  <a:cubicBezTo>
                    <a:pt x="125" y="114"/>
                    <a:pt x="114" y="126"/>
                    <a:pt x="64" y="164"/>
                  </a:cubicBezTo>
                  <a:cubicBezTo>
                    <a:pt x="53" y="172"/>
                    <a:pt x="46" y="181"/>
                    <a:pt x="49" y="184"/>
                  </a:cubicBezTo>
                  <a:cubicBezTo>
                    <a:pt x="52" y="187"/>
                    <a:pt x="71" y="190"/>
                    <a:pt x="91" y="192"/>
                  </a:cubicBezTo>
                  <a:cubicBezTo>
                    <a:pt x="141" y="195"/>
                    <a:pt x="175" y="191"/>
                    <a:pt x="183" y="180"/>
                  </a:cubicBezTo>
                  <a:cubicBezTo>
                    <a:pt x="192" y="168"/>
                    <a:pt x="182" y="162"/>
                    <a:pt x="155" y="163"/>
                  </a:cubicBezTo>
                  <a:cubicBezTo>
                    <a:pt x="143" y="164"/>
                    <a:pt x="129" y="164"/>
                    <a:pt x="123" y="164"/>
                  </a:cubicBezTo>
                  <a:cubicBezTo>
                    <a:pt x="110" y="163"/>
                    <a:pt x="108" y="146"/>
                    <a:pt x="121" y="146"/>
                  </a:cubicBezTo>
                  <a:cubicBezTo>
                    <a:pt x="134" y="146"/>
                    <a:pt x="153" y="113"/>
                    <a:pt x="153" y="91"/>
                  </a:cubicBezTo>
                  <a:cubicBezTo>
                    <a:pt x="152" y="49"/>
                    <a:pt x="112" y="0"/>
                    <a:pt x="78" y="0"/>
                  </a:cubicBezTo>
                  <a:cubicBezTo>
                    <a:pt x="53" y="0"/>
                    <a:pt x="18" y="14"/>
                    <a:pt x="9" y="26"/>
                  </a:cubicBezTo>
                  <a:cubicBezTo>
                    <a:pt x="0" y="40"/>
                    <a:pt x="2" y="74"/>
                    <a:pt x="12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49"/>
            <p:cNvSpPr/>
            <p:nvPr/>
          </p:nvSpPr>
          <p:spPr bwMode="auto">
            <a:xfrm>
              <a:off x="2872415" y="5424189"/>
              <a:ext cx="338138" cy="88900"/>
            </a:xfrm>
            <a:custGeom>
              <a:avLst/>
              <a:gdLst>
                <a:gd name="T0" fmla="*/ 71 w 217"/>
                <a:gd name="T1" fmla="*/ 32 h 57"/>
                <a:gd name="T2" fmla="*/ 138 w 217"/>
                <a:gd name="T3" fmla="*/ 43 h 57"/>
                <a:gd name="T4" fmla="*/ 217 w 217"/>
                <a:gd name="T5" fmla="*/ 49 h 57"/>
                <a:gd name="T6" fmla="*/ 206 w 217"/>
                <a:gd name="T7" fmla="*/ 40 h 57"/>
                <a:gd name="T8" fmla="*/ 177 w 217"/>
                <a:gd name="T9" fmla="*/ 28 h 57"/>
                <a:gd name="T10" fmla="*/ 39 w 217"/>
                <a:gd name="T11" fmla="*/ 4 h 57"/>
                <a:gd name="T12" fmla="*/ 71 w 217"/>
                <a:gd name="T13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57">
                  <a:moveTo>
                    <a:pt x="71" y="32"/>
                  </a:moveTo>
                  <a:cubicBezTo>
                    <a:pt x="83" y="32"/>
                    <a:pt x="114" y="37"/>
                    <a:pt x="138" y="43"/>
                  </a:cubicBezTo>
                  <a:cubicBezTo>
                    <a:pt x="188" y="54"/>
                    <a:pt x="217" y="57"/>
                    <a:pt x="217" y="49"/>
                  </a:cubicBezTo>
                  <a:cubicBezTo>
                    <a:pt x="217" y="46"/>
                    <a:pt x="212" y="42"/>
                    <a:pt x="206" y="40"/>
                  </a:cubicBezTo>
                  <a:cubicBezTo>
                    <a:pt x="200" y="39"/>
                    <a:pt x="187" y="33"/>
                    <a:pt x="177" y="28"/>
                  </a:cubicBezTo>
                  <a:cubicBezTo>
                    <a:pt x="153" y="15"/>
                    <a:pt x="61" y="0"/>
                    <a:pt x="39" y="4"/>
                  </a:cubicBezTo>
                  <a:cubicBezTo>
                    <a:pt x="0" y="12"/>
                    <a:pt x="24" y="32"/>
                    <a:pt x="7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70" name="Freeform 24"/>
          <p:cNvSpPr>
            <a:spLocks noEditPoints="1"/>
          </p:cNvSpPr>
          <p:nvPr/>
        </p:nvSpPr>
        <p:spPr bwMode="auto">
          <a:xfrm>
            <a:off x="2063339" y="2757872"/>
            <a:ext cx="1291609" cy="2656639"/>
          </a:xfrm>
          <a:custGeom>
            <a:avLst/>
            <a:gdLst/>
            <a:ahLst/>
            <a:cxnLst>
              <a:cxn ang="0">
                <a:pos x="317" y="1182"/>
              </a:cxn>
              <a:cxn ang="0">
                <a:pos x="127" y="621"/>
              </a:cxn>
              <a:cxn ang="0">
                <a:pos x="227" y="428"/>
              </a:cxn>
              <a:cxn ang="0">
                <a:pos x="284" y="66"/>
              </a:cxn>
              <a:cxn ang="0">
                <a:pos x="660" y="982"/>
              </a:cxn>
              <a:cxn ang="0">
                <a:pos x="734" y="462"/>
              </a:cxn>
              <a:cxn ang="0">
                <a:pos x="805" y="5"/>
              </a:cxn>
              <a:cxn ang="0">
                <a:pos x="834" y="613"/>
              </a:cxn>
              <a:cxn ang="0">
                <a:pos x="922" y="708"/>
              </a:cxn>
              <a:cxn ang="0">
                <a:pos x="1130" y="377"/>
              </a:cxn>
              <a:cxn ang="0">
                <a:pos x="1047" y="917"/>
              </a:cxn>
              <a:cxn ang="0">
                <a:pos x="1089" y="1928"/>
              </a:cxn>
              <a:cxn ang="0">
                <a:pos x="801" y="112"/>
              </a:cxn>
              <a:cxn ang="0">
                <a:pos x="725" y="419"/>
              </a:cxn>
              <a:cxn ang="0">
                <a:pos x="836" y="138"/>
              </a:cxn>
              <a:cxn ang="0">
                <a:pos x="232" y="305"/>
              </a:cxn>
              <a:cxn ang="0">
                <a:pos x="357" y="533"/>
              </a:cxn>
              <a:cxn ang="0">
                <a:pos x="381" y="411"/>
              </a:cxn>
              <a:cxn ang="0">
                <a:pos x="341" y="302"/>
              </a:cxn>
              <a:cxn ang="0">
                <a:pos x="273" y="243"/>
              </a:cxn>
              <a:cxn ang="0">
                <a:pos x="1048" y="457"/>
              </a:cxn>
              <a:cxn ang="0">
                <a:pos x="1062" y="351"/>
              </a:cxn>
              <a:cxn ang="0">
                <a:pos x="821" y="448"/>
              </a:cxn>
              <a:cxn ang="0">
                <a:pos x="1053" y="476"/>
              </a:cxn>
              <a:cxn ang="0">
                <a:pos x="452" y="503"/>
              </a:cxn>
              <a:cxn ang="0">
                <a:pos x="524" y="576"/>
              </a:cxn>
              <a:cxn ang="0">
                <a:pos x="447" y="1210"/>
              </a:cxn>
              <a:cxn ang="0">
                <a:pos x="732" y="625"/>
              </a:cxn>
              <a:cxn ang="0">
                <a:pos x="43" y="689"/>
              </a:cxn>
              <a:cxn ang="0">
                <a:pos x="420" y="1312"/>
              </a:cxn>
              <a:cxn ang="0">
                <a:pos x="691" y="825"/>
              </a:cxn>
              <a:cxn ang="0">
                <a:pos x="734" y="1142"/>
              </a:cxn>
              <a:cxn ang="0">
                <a:pos x="938" y="683"/>
              </a:cxn>
              <a:cxn ang="0">
                <a:pos x="940" y="717"/>
              </a:cxn>
              <a:cxn ang="0">
                <a:pos x="985" y="810"/>
              </a:cxn>
              <a:cxn ang="0">
                <a:pos x="900" y="941"/>
              </a:cxn>
              <a:cxn ang="0">
                <a:pos x="1004" y="868"/>
              </a:cxn>
              <a:cxn ang="0">
                <a:pos x="1029" y="982"/>
              </a:cxn>
              <a:cxn ang="0">
                <a:pos x="814" y="914"/>
              </a:cxn>
              <a:cxn ang="0">
                <a:pos x="850" y="927"/>
              </a:cxn>
              <a:cxn ang="0">
                <a:pos x="1096" y="1016"/>
              </a:cxn>
              <a:cxn ang="0">
                <a:pos x="759" y="1286"/>
              </a:cxn>
              <a:cxn ang="0">
                <a:pos x="842" y="1045"/>
              </a:cxn>
              <a:cxn ang="0">
                <a:pos x="573" y="1261"/>
              </a:cxn>
              <a:cxn ang="0">
                <a:pos x="622" y="1076"/>
              </a:cxn>
              <a:cxn ang="0">
                <a:pos x="1020" y="1144"/>
              </a:cxn>
              <a:cxn ang="0">
                <a:pos x="643" y="1531"/>
              </a:cxn>
              <a:cxn ang="0">
                <a:pos x="322" y="1327"/>
              </a:cxn>
              <a:cxn ang="0">
                <a:pos x="950" y="1247"/>
              </a:cxn>
              <a:cxn ang="0">
                <a:pos x="439" y="1482"/>
              </a:cxn>
              <a:cxn ang="0">
                <a:pos x="417" y="1545"/>
              </a:cxn>
              <a:cxn ang="0">
                <a:pos x="439" y="1371"/>
              </a:cxn>
              <a:cxn ang="0">
                <a:pos x="773" y="1659"/>
              </a:cxn>
              <a:cxn ang="0">
                <a:pos x="832" y="1788"/>
              </a:cxn>
              <a:cxn ang="0">
                <a:pos x="810" y="1533"/>
              </a:cxn>
              <a:cxn ang="0">
                <a:pos x="743" y="1641"/>
              </a:cxn>
              <a:cxn ang="0">
                <a:pos x="408" y="2090"/>
              </a:cxn>
              <a:cxn ang="0">
                <a:pos x="1074" y="1832"/>
              </a:cxn>
              <a:cxn ang="0">
                <a:pos x="800" y="2062"/>
              </a:cxn>
              <a:cxn ang="0">
                <a:pos x="584" y="1658"/>
              </a:cxn>
              <a:cxn ang="0">
                <a:pos x="810" y="1813"/>
              </a:cxn>
              <a:cxn ang="0">
                <a:pos x="635" y="1789"/>
              </a:cxn>
              <a:cxn ang="0">
                <a:pos x="907" y="1780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54" y="2343"/>
                </a:lnTo>
                <a:lnTo>
                  <a:pt x="410" y="2315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33" y="457"/>
                </a:lnTo>
                <a:lnTo>
                  <a:pt x="1048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37" y="256"/>
                </a:lnTo>
                <a:lnTo>
                  <a:pt x="1016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2" y="956"/>
                </a:lnTo>
                <a:lnTo>
                  <a:pt x="359" y="983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62"/>
                </a:lnTo>
                <a:lnTo>
                  <a:pt x="1024" y="983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6" y="1792"/>
                </a:lnTo>
                <a:lnTo>
                  <a:pt x="929" y="1791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lnTo>
                  <a:pt x="861" y="1770"/>
                </a:lnTo>
                <a:close/>
              </a:path>
            </a:pathLst>
          </a:custGeom>
          <a:solidFill>
            <a:srgbClr val="254932"/>
          </a:solidFill>
          <a:ln w="9525">
            <a:solidFill>
              <a:srgbClr val="25493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98" name="组合 397"/>
          <p:cNvGrpSpPr/>
          <p:nvPr/>
        </p:nvGrpSpPr>
        <p:grpSpPr>
          <a:xfrm rot="1200000">
            <a:off x="8849667" y="3050011"/>
            <a:ext cx="2491987" cy="266998"/>
            <a:chOff x="2674911" y="4181527"/>
            <a:chExt cx="2491987" cy="266998"/>
          </a:xfrm>
          <a:solidFill>
            <a:srgbClr val="254932"/>
          </a:solidFill>
        </p:grpSpPr>
        <p:sp>
          <p:nvSpPr>
            <p:cNvPr id="386" name="Freeform 486"/>
            <p:cNvSpPr>
              <a:spLocks noEditPoints="1"/>
            </p:cNvSpPr>
            <p:nvPr/>
          </p:nvSpPr>
          <p:spPr bwMode="auto">
            <a:xfrm>
              <a:off x="2674911" y="4220790"/>
              <a:ext cx="130882" cy="227735"/>
            </a:xfrm>
            <a:custGeom>
              <a:avLst/>
              <a:gdLst>
                <a:gd name="T0" fmla="*/ 5 w 21"/>
                <a:gd name="T1" fmla="*/ 36 h 37"/>
                <a:gd name="T2" fmla="*/ 4 w 21"/>
                <a:gd name="T3" fmla="*/ 35 h 37"/>
                <a:gd name="T4" fmla="*/ 2 w 21"/>
                <a:gd name="T5" fmla="*/ 35 h 37"/>
                <a:gd name="T6" fmla="*/ 2 w 21"/>
                <a:gd name="T7" fmla="*/ 3 h 37"/>
                <a:gd name="T8" fmla="*/ 16 w 21"/>
                <a:gd name="T9" fmla="*/ 4 h 37"/>
                <a:gd name="T10" fmla="*/ 15 w 21"/>
                <a:gd name="T11" fmla="*/ 16 h 37"/>
                <a:gd name="T12" fmla="*/ 21 w 21"/>
                <a:gd name="T13" fmla="*/ 21 h 37"/>
                <a:gd name="T14" fmla="*/ 21 w 21"/>
                <a:gd name="T15" fmla="*/ 29 h 37"/>
                <a:gd name="T16" fmla="*/ 11 w 21"/>
                <a:gd name="T17" fmla="*/ 37 h 37"/>
                <a:gd name="T18" fmla="*/ 10 w 21"/>
                <a:gd name="T19" fmla="*/ 36 h 37"/>
                <a:gd name="T20" fmla="*/ 5 w 21"/>
                <a:gd name="T21" fmla="*/ 36 h 37"/>
                <a:gd name="T22" fmla="*/ 16 w 21"/>
                <a:gd name="T23" fmla="*/ 25 h 37"/>
                <a:gd name="T24" fmla="*/ 5 w 21"/>
                <a:gd name="T25" fmla="*/ 20 h 37"/>
                <a:gd name="T26" fmla="*/ 3 w 21"/>
                <a:gd name="T27" fmla="*/ 20 h 37"/>
                <a:gd name="T28" fmla="*/ 3 w 21"/>
                <a:gd name="T29" fmla="*/ 33 h 37"/>
                <a:gd name="T30" fmla="*/ 16 w 21"/>
                <a:gd name="T31" fmla="*/ 25 h 37"/>
                <a:gd name="T32" fmla="*/ 13 w 21"/>
                <a:gd name="T33" fmla="*/ 17 h 37"/>
                <a:gd name="T34" fmla="*/ 19 w 21"/>
                <a:gd name="T35" fmla="*/ 22 h 37"/>
                <a:gd name="T36" fmla="*/ 13 w 21"/>
                <a:gd name="T37" fmla="*/ 17 h 37"/>
                <a:gd name="T38" fmla="*/ 4 w 21"/>
                <a:gd name="T39" fmla="*/ 16 h 37"/>
                <a:gd name="T40" fmla="*/ 13 w 21"/>
                <a:gd name="T41" fmla="*/ 9 h 37"/>
                <a:gd name="T42" fmla="*/ 4 w 21"/>
                <a:gd name="T43" fmla="*/ 7 h 37"/>
                <a:gd name="T44" fmla="*/ 4 w 21"/>
                <a:gd name="T45" fmla="*/ 18 h 37"/>
                <a:gd name="T46" fmla="*/ 4 w 21"/>
                <a:gd name="T47" fmla="*/ 16 h 37"/>
                <a:gd name="T48" fmla="*/ 5 w 21"/>
                <a:gd name="T49" fmla="*/ 5 h 37"/>
                <a:gd name="T50" fmla="*/ 13 w 21"/>
                <a:gd name="T51" fmla="*/ 7 h 37"/>
                <a:gd name="T52" fmla="*/ 5 w 21"/>
                <a:gd name="T53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37">
                  <a:moveTo>
                    <a:pt x="5" y="36"/>
                  </a:moveTo>
                  <a:cubicBezTo>
                    <a:pt x="4" y="36"/>
                    <a:pt x="4" y="35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0" y="25"/>
                    <a:pt x="0" y="14"/>
                    <a:pt x="2" y="3"/>
                  </a:cubicBezTo>
                  <a:cubicBezTo>
                    <a:pt x="5" y="1"/>
                    <a:pt x="14" y="0"/>
                    <a:pt x="16" y="4"/>
                  </a:cubicBezTo>
                  <a:cubicBezTo>
                    <a:pt x="18" y="8"/>
                    <a:pt x="17" y="13"/>
                    <a:pt x="15" y="16"/>
                  </a:cubicBezTo>
                  <a:cubicBezTo>
                    <a:pt x="17" y="17"/>
                    <a:pt x="20" y="19"/>
                    <a:pt x="21" y="21"/>
                  </a:cubicBezTo>
                  <a:cubicBezTo>
                    <a:pt x="21" y="24"/>
                    <a:pt x="21" y="28"/>
                    <a:pt x="21" y="29"/>
                  </a:cubicBezTo>
                  <a:cubicBezTo>
                    <a:pt x="20" y="34"/>
                    <a:pt x="14" y="34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9" y="36"/>
                    <a:pt x="7" y="36"/>
                    <a:pt x="5" y="36"/>
                  </a:cubicBezTo>
                  <a:close/>
                  <a:moveTo>
                    <a:pt x="16" y="25"/>
                  </a:moveTo>
                  <a:cubicBezTo>
                    <a:pt x="15" y="20"/>
                    <a:pt x="10" y="17"/>
                    <a:pt x="5" y="20"/>
                  </a:cubicBezTo>
                  <a:cubicBezTo>
                    <a:pt x="5" y="20"/>
                    <a:pt x="4" y="20"/>
                    <a:pt x="3" y="20"/>
                  </a:cubicBezTo>
                  <a:cubicBezTo>
                    <a:pt x="3" y="24"/>
                    <a:pt x="3" y="30"/>
                    <a:pt x="3" y="33"/>
                  </a:cubicBezTo>
                  <a:cubicBezTo>
                    <a:pt x="10" y="34"/>
                    <a:pt x="16" y="31"/>
                    <a:pt x="16" y="25"/>
                  </a:cubicBezTo>
                  <a:close/>
                  <a:moveTo>
                    <a:pt x="13" y="17"/>
                  </a:moveTo>
                  <a:cubicBezTo>
                    <a:pt x="15" y="18"/>
                    <a:pt x="18" y="20"/>
                    <a:pt x="19" y="22"/>
                  </a:cubicBezTo>
                  <a:cubicBezTo>
                    <a:pt x="18" y="19"/>
                    <a:pt x="15" y="16"/>
                    <a:pt x="13" y="17"/>
                  </a:cubicBezTo>
                  <a:close/>
                  <a:moveTo>
                    <a:pt x="4" y="16"/>
                  </a:moveTo>
                  <a:cubicBezTo>
                    <a:pt x="9" y="16"/>
                    <a:pt x="12" y="14"/>
                    <a:pt x="13" y="9"/>
                  </a:cubicBezTo>
                  <a:cubicBezTo>
                    <a:pt x="12" y="6"/>
                    <a:pt x="7" y="4"/>
                    <a:pt x="4" y="7"/>
                  </a:cubicBezTo>
                  <a:cubicBezTo>
                    <a:pt x="4" y="10"/>
                    <a:pt x="3" y="15"/>
                    <a:pt x="4" y="18"/>
                  </a:cubicBezTo>
                  <a:cubicBezTo>
                    <a:pt x="4" y="18"/>
                    <a:pt x="4" y="17"/>
                    <a:pt x="4" y="16"/>
                  </a:cubicBezTo>
                  <a:close/>
                  <a:moveTo>
                    <a:pt x="5" y="5"/>
                  </a:moveTo>
                  <a:cubicBezTo>
                    <a:pt x="8" y="4"/>
                    <a:pt x="11" y="5"/>
                    <a:pt x="13" y="7"/>
                  </a:cubicBezTo>
                  <a:cubicBezTo>
                    <a:pt x="12" y="3"/>
                    <a:pt x="7" y="3"/>
                    <a:pt x="5" y="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487"/>
            <p:cNvSpPr>
              <a:spLocks noEditPoints="1"/>
            </p:cNvSpPr>
            <p:nvPr/>
          </p:nvSpPr>
          <p:spPr bwMode="auto">
            <a:xfrm>
              <a:off x="4093667" y="4181527"/>
              <a:ext cx="136117" cy="253911"/>
            </a:xfrm>
            <a:custGeom>
              <a:avLst/>
              <a:gdLst>
                <a:gd name="T0" fmla="*/ 6 w 22"/>
                <a:gd name="T1" fmla="*/ 27 h 41"/>
                <a:gd name="T2" fmla="*/ 4 w 22"/>
                <a:gd name="T3" fmla="*/ 27 h 41"/>
                <a:gd name="T4" fmla="*/ 5 w 22"/>
                <a:gd name="T5" fmla="*/ 28 h 41"/>
                <a:gd name="T6" fmla="*/ 4 w 22"/>
                <a:gd name="T7" fmla="*/ 30 h 41"/>
                <a:gd name="T8" fmla="*/ 13 w 22"/>
                <a:gd name="T9" fmla="*/ 26 h 41"/>
                <a:gd name="T10" fmla="*/ 9 w 22"/>
                <a:gd name="T11" fmla="*/ 19 h 41"/>
                <a:gd name="T12" fmla="*/ 7 w 22"/>
                <a:gd name="T13" fmla="*/ 17 h 41"/>
                <a:gd name="T14" fmla="*/ 6 w 22"/>
                <a:gd name="T15" fmla="*/ 11 h 41"/>
                <a:gd name="T16" fmla="*/ 9 w 22"/>
                <a:gd name="T17" fmla="*/ 1 h 41"/>
                <a:gd name="T18" fmla="*/ 12 w 22"/>
                <a:gd name="T19" fmla="*/ 0 h 41"/>
                <a:gd name="T20" fmla="*/ 22 w 22"/>
                <a:gd name="T21" fmla="*/ 8 h 41"/>
                <a:gd name="T22" fmla="*/ 19 w 22"/>
                <a:gd name="T23" fmla="*/ 12 h 41"/>
                <a:gd name="T24" fmla="*/ 16 w 22"/>
                <a:gd name="T25" fmla="*/ 10 h 41"/>
                <a:gd name="T26" fmla="*/ 15 w 22"/>
                <a:gd name="T27" fmla="*/ 3 h 41"/>
                <a:gd name="T28" fmla="*/ 14 w 22"/>
                <a:gd name="T29" fmla="*/ 4 h 41"/>
                <a:gd name="T30" fmla="*/ 10 w 22"/>
                <a:gd name="T31" fmla="*/ 6 h 41"/>
                <a:gd name="T32" fmla="*/ 13 w 22"/>
                <a:gd name="T33" fmla="*/ 17 h 41"/>
                <a:gd name="T34" fmla="*/ 19 w 22"/>
                <a:gd name="T35" fmla="*/ 27 h 41"/>
                <a:gd name="T36" fmla="*/ 14 w 22"/>
                <a:gd name="T37" fmla="*/ 37 h 41"/>
                <a:gd name="T38" fmla="*/ 13 w 22"/>
                <a:gd name="T39" fmla="*/ 39 h 41"/>
                <a:gd name="T40" fmla="*/ 4 w 22"/>
                <a:gd name="T41" fmla="*/ 39 h 41"/>
                <a:gd name="T42" fmla="*/ 2 w 22"/>
                <a:gd name="T43" fmla="*/ 35 h 41"/>
                <a:gd name="T44" fmla="*/ 0 w 22"/>
                <a:gd name="T45" fmla="*/ 32 h 41"/>
                <a:gd name="T46" fmla="*/ 4 w 22"/>
                <a:gd name="T47" fmla="*/ 25 h 41"/>
                <a:gd name="T48" fmla="*/ 6 w 22"/>
                <a:gd name="T49" fmla="*/ 27 h 41"/>
                <a:gd name="T50" fmla="*/ 15 w 22"/>
                <a:gd name="T51" fmla="*/ 30 h 41"/>
                <a:gd name="T52" fmla="*/ 15 w 22"/>
                <a:gd name="T53" fmla="*/ 32 h 41"/>
                <a:gd name="T54" fmla="*/ 15 w 22"/>
                <a:gd name="T55" fmla="*/ 30 h 41"/>
                <a:gd name="T56" fmla="*/ 13 w 22"/>
                <a:gd name="T57" fmla="*/ 21 h 41"/>
                <a:gd name="T58" fmla="*/ 17 w 22"/>
                <a:gd name="T59" fmla="*/ 27 h 41"/>
                <a:gd name="T60" fmla="*/ 13 w 22"/>
                <a:gd name="T6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41">
                  <a:moveTo>
                    <a:pt x="6" y="27"/>
                  </a:moveTo>
                  <a:cubicBezTo>
                    <a:pt x="5" y="27"/>
                    <a:pt x="4" y="27"/>
                    <a:pt x="4" y="27"/>
                  </a:cubicBezTo>
                  <a:cubicBezTo>
                    <a:pt x="4" y="28"/>
                    <a:pt x="4" y="28"/>
                    <a:pt x="5" y="28"/>
                  </a:cubicBezTo>
                  <a:cubicBezTo>
                    <a:pt x="5" y="29"/>
                    <a:pt x="3" y="29"/>
                    <a:pt x="4" y="30"/>
                  </a:cubicBezTo>
                  <a:cubicBezTo>
                    <a:pt x="5" y="38"/>
                    <a:pt x="17" y="34"/>
                    <a:pt x="13" y="26"/>
                  </a:cubicBezTo>
                  <a:cubicBezTo>
                    <a:pt x="12" y="25"/>
                    <a:pt x="11" y="22"/>
                    <a:pt x="9" y="19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7" y="15"/>
                    <a:pt x="6" y="13"/>
                    <a:pt x="6" y="11"/>
                  </a:cubicBezTo>
                  <a:cubicBezTo>
                    <a:pt x="6" y="7"/>
                    <a:pt x="8" y="4"/>
                    <a:pt x="9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8" y="0"/>
                    <a:pt x="22" y="3"/>
                    <a:pt x="22" y="8"/>
                  </a:cubicBezTo>
                  <a:cubicBezTo>
                    <a:pt x="22" y="10"/>
                    <a:pt x="21" y="11"/>
                    <a:pt x="19" y="12"/>
                  </a:cubicBezTo>
                  <a:cubicBezTo>
                    <a:pt x="18" y="11"/>
                    <a:pt x="17" y="11"/>
                    <a:pt x="16" y="10"/>
                  </a:cubicBezTo>
                  <a:cubicBezTo>
                    <a:pt x="16" y="8"/>
                    <a:pt x="18" y="5"/>
                    <a:pt x="15" y="3"/>
                  </a:cubicBezTo>
                  <a:cubicBezTo>
                    <a:pt x="14" y="3"/>
                    <a:pt x="15" y="4"/>
                    <a:pt x="14" y="4"/>
                  </a:cubicBezTo>
                  <a:cubicBezTo>
                    <a:pt x="13" y="4"/>
                    <a:pt x="12" y="5"/>
                    <a:pt x="10" y="6"/>
                  </a:cubicBezTo>
                  <a:cubicBezTo>
                    <a:pt x="7" y="10"/>
                    <a:pt x="11" y="14"/>
                    <a:pt x="13" y="17"/>
                  </a:cubicBezTo>
                  <a:cubicBezTo>
                    <a:pt x="16" y="20"/>
                    <a:pt x="18" y="23"/>
                    <a:pt x="19" y="27"/>
                  </a:cubicBezTo>
                  <a:cubicBezTo>
                    <a:pt x="20" y="32"/>
                    <a:pt x="18" y="36"/>
                    <a:pt x="14" y="37"/>
                  </a:cubicBezTo>
                  <a:cubicBezTo>
                    <a:pt x="13" y="37"/>
                    <a:pt x="13" y="38"/>
                    <a:pt x="13" y="39"/>
                  </a:cubicBezTo>
                  <a:cubicBezTo>
                    <a:pt x="10" y="38"/>
                    <a:pt x="6" y="41"/>
                    <a:pt x="4" y="39"/>
                  </a:cubicBezTo>
                  <a:cubicBezTo>
                    <a:pt x="3" y="38"/>
                    <a:pt x="3" y="36"/>
                    <a:pt x="2" y="35"/>
                  </a:cubicBezTo>
                  <a:cubicBezTo>
                    <a:pt x="2" y="35"/>
                    <a:pt x="0" y="33"/>
                    <a:pt x="0" y="32"/>
                  </a:cubicBezTo>
                  <a:cubicBezTo>
                    <a:pt x="0" y="30"/>
                    <a:pt x="1" y="24"/>
                    <a:pt x="4" y="25"/>
                  </a:cubicBezTo>
                  <a:cubicBezTo>
                    <a:pt x="5" y="25"/>
                    <a:pt x="6" y="25"/>
                    <a:pt x="6" y="27"/>
                  </a:cubicBezTo>
                  <a:close/>
                  <a:moveTo>
                    <a:pt x="15" y="30"/>
                  </a:moveTo>
                  <a:cubicBezTo>
                    <a:pt x="15" y="31"/>
                    <a:pt x="14" y="32"/>
                    <a:pt x="15" y="32"/>
                  </a:cubicBezTo>
                  <a:cubicBezTo>
                    <a:pt x="15" y="32"/>
                    <a:pt x="16" y="31"/>
                    <a:pt x="15" y="30"/>
                  </a:cubicBezTo>
                  <a:close/>
                  <a:moveTo>
                    <a:pt x="13" y="21"/>
                  </a:moveTo>
                  <a:cubicBezTo>
                    <a:pt x="14" y="23"/>
                    <a:pt x="15" y="26"/>
                    <a:pt x="17" y="27"/>
                  </a:cubicBezTo>
                  <a:cubicBezTo>
                    <a:pt x="16" y="24"/>
                    <a:pt x="15" y="22"/>
                    <a:pt x="13" y="2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488"/>
            <p:cNvSpPr>
              <a:spLocks noEditPoints="1"/>
            </p:cNvSpPr>
            <p:nvPr/>
          </p:nvSpPr>
          <p:spPr bwMode="auto">
            <a:xfrm>
              <a:off x="3591082" y="4194614"/>
              <a:ext cx="175382" cy="235587"/>
            </a:xfrm>
            <a:custGeom>
              <a:avLst/>
              <a:gdLst>
                <a:gd name="T0" fmla="*/ 6 w 28"/>
                <a:gd name="T1" fmla="*/ 37 h 38"/>
                <a:gd name="T2" fmla="*/ 12 w 28"/>
                <a:gd name="T3" fmla="*/ 10 h 38"/>
                <a:gd name="T4" fmla="*/ 4 w 28"/>
                <a:gd name="T5" fmla="*/ 11 h 38"/>
                <a:gd name="T6" fmla="*/ 3 w 28"/>
                <a:gd name="T7" fmla="*/ 10 h 38"/>
                <a:gd name="T8" fmla="*/ 1 w 28"/>
                <a:gd name="T9" fmla="*/ 10 h 38"/>
                <a:gd name="T10" fmla="*/ 1 w 28"/>
                <a:gd name="T11" fmla="*/ 5 h 38"/>
                <a:gd name="T12" fmla="*/ 7 w 28"/>
                <a:gd name="T13" fmla="*/ 4 h 38"/>
                <a:gd name="T14" fmla="*/ 27 w 28"/>
                <a:gd name="T15" fmla="*/ 3 h 38"/>
                <a:gd name="T16" fmla="*/ 28 w 28"/>
                <a:gd name="T17" fmla="*/ 8 h 38"/>
                <a:gd name="T18" fmla="*/ 18 w 28"/>
                <a:gd name="T19" fmla="*/ 10 h 38"/>
                <a:gd name="T20" fmla="*/ 12 w 28"/>
                <a:gd name="T21" fmla="*/ 38 h 38"/>
                <a:gd name="T22" fmla="*/ 9 w 28"/>
                <a:gd name="T23" fmla="*/ 38 h 38"/>
                <a:gd name="T24" fmla="*/ 6 w 28"/>
                <a:gd name="T25" fmla="*/ 37 h 38"/>
                <a:gd name="T26" fmla="*/ 12 w 28"/>
                <a:gd name="T27" fmla="*/ 28 h 38"/>
                <a:gd name="T28" fmla="*/ 11 w 28"/>
                <a:gd name="T29" fmla="*/ 31 h 38"/>
                <a:gd name="T30" fmla="*/ 12 w 28"/>
                <a:gd name="T31" fmla="*/ 28 h 38"/>
                <a:gd name="T32" fmla="*/ 2 w 28"/>
                <a:gd name="T33" fmla="*/ 7 h 38"/>
                <a:gd name="T34" fmla="*/ 3 w 28"/>
                <a:gd name="T35" fmla="*/ 8 h 38"/>
                <a:gd name="T36" fmla="*/ 2 w 28"/>
                <a:gd name="T37" fmla="*/ 7 h 38"/>
                <a:gd name="T38" fmla="*/ 25 w 28"/>
                <a:gd name="T39" fmla="*/ 6 h 38"/>
                <a:gd name="T40" fmla="*/ 25 w 28"/>
                <a:gd name="T41" fmla="*/ 5 h 38"/>
                <a:gd name="T42" fmla="*/ 24 w 28"/>
                <a:gd name="T43" fmla="*/ 6 h 38"/>
                <a:gd name="T44" fmla="*/ 25 w 28"/>
                <a:gd name="T45" fmla="*/ 6 h 38"/>
                <a:gd name="T46" fmla="*/ 17 w 28"/>
                <a:gd name="T47" fmla="*/ 4 h 38"/>
                <a:gd name="T48" fmla="*/ 15 w 28"/>
                <a:gd name="T49" fmla="*/ 5 h 38"/>
                <a:gd name="T50" fmla="*/ 17 w 28"/>
                <a:gd name="T5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38">
                  <a:moveTo>
                    <a:pt x="6" y="37"/>
                  </a:moveTo>
                  <a:cubicBezTo>
                    <a:pt x="8" y="28"/>
                    <a:pt x="10" y="19"/>
                    <a:pt x="12" y="10"/>
                  </a:cubicBezTo>
                  <a:cubicBezTo>
                    <a:pt x="9" y="10"/>
                    <a:pt x="8" y="11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22" y="0"/>
                    <a:pt x="27" y="3"/>
                  </a:cubicBezTo>
                  <a:cubicBezTo>
                    <a:pt x="28" y="5"/>
                    <a:pt x="28" y="6"/>
                    <a:pt x="28" y="8"/>
                  </a:cubicBezTo>
                  <a:cubicBezTo>
                    <a:pt x="25" y="9"/>
                    <a:pt x="22" y="10"/>
                    <a:pt x="18" y="10"/>
                  </a:cubicBezTo>
                  <a:cubicBezTo>
                    <a:pt x="15" y="18"/>
                    <a:pt x="14" y="29"/>
                    <a:pt x="12" y="38"/>
                  </a:cubicBezTo>
                  <a:cubicBezTo>
                    <a:pt x="11" y="38"/>
                    <a:pt x="10" y="38"/>
                    <a:pt x="9" y="38"/>
                  </a:cubicBezTo>
                  <a:cubicBezTo>
                    <a:pt x="8" y="37"/>
                    <a:pt x="7" y="37"/>
                    <a:pt x="6" y="37"/>
                  </a:cubicBezTo>
                  <a:close/>
                  <a:moveTo>
                    <a:pt x="12" y="28"/>
                  </a:moveTo>
                  <a:cubicBezTo>
                    <a:pt x="12" y="30"/>
                    <a:pt x="11" y="30"/>
                    <a:pt x="11" y="31"/>
                  </a:cubicBezTo>
                  <a:cubicBezTo>
                    <a:pt x="11" y="30"/>
                    <a:pt x="12" y="29"/>
                    <a:pt x="12" y="28"/>
                  </a:cubicBezTo>
                  <a:close/>
                  <a:moveTo>
                    <a:pt x="2" y="7"/>
                  </a:moveTo>
                  <a:cubicBezTo>
                    <a:pt x="1" y="8"/>
                    <a:pt x="3" y="9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lose/>
                  <a:moveTo>
                    <a:pt x="25" y="6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lose/>
                  <a:moveTo>
                    <a:pt x="17" y="4"/>
                  </a:moveTo>
                  <a:cubicBezTo>
                    <a:pt x="16" y="4"/>
                    <a:pt x="15" y="4"/>
                    <a:pt x="15" y="5"/>
                  </a:cubicBezTo>
                  <a:cubicBezTo>
                    <a:pt x="15" y="5"/>
                    <a:pt x="16" y="5"/>
                    <a:pt x="17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489"/>
            <p:cNvSpPr>
              <a:spLocks noEditPoints="1"/>
            </p:cNvSpPr>
            <p:nvPr/>
          </p:nvSpPr>
          <p:spPr bwMode="auto">
            <a:xfrm>
              <a:off x="4831839" y="4194614"/>
              <a:ext cx="162293" cy="222500"/>
            </a:xfrm>
            <a:custGeom>
              <a:avLst/>
              <a:gdLst>
                <a:gd name="T0" fmla="*/ 11 w 26"/>
                <a:gd name="T1" fmla="*/ 0 h 36"/>
                <a:gd name="T2" fmla="*/ 23 w 26"/>
                <a:gd name="T3" fmla="*/ 2 h 36"/>
                <a:gd name="T4" fmla="*/ 26 w 26"/>
                <a:gd name="T5" fmla="*/ 9 h 36"/>
                <a:gd name="T6" fmla="*/ 25 w 26"/>
                <a:gd name="T7" fmla="*/ 22 h 36"/>
                <a:gd name="T8" fmla="*/ 14 w 26"/>
                <a:gd name="T9" fmla="*/ 35 h 36"/>
                <a:gd name="T10" fmla="*/ 5 w 26"/>
                <a:gd name="T11" fmla="*/ 33 h 36"/>
                <a:gd name="T12" fmla="*/ 3 w 26"/>
                <a:gd name="T13" fmla="*/ 31 h 36"/>
                <a:gd name="T14" fmla="*/ 11 w 26"/>
                <a:gd name="T15" fmla="*/ 0 h 36"/>
                <a:gd name="T16" fmla="*/ 9 w 26"/>
                <a:gd name="T17" fmla="*/ 32 h 36"/>
                <a:gd name="T18" fmla="*/ 14 w 26"/>
                <a:gd name="T19" fmla="*/ 30 h 36"/>
                <a:gd name="T20" fmla="*/ 20 w 26"/>
                <a:gd name="T21" fmla="*/ 21 h 36"/>
                <a:gd name="T22" fmla="*/ 19 w 26"/>
                <a:gd name="T23" fmla="*/ 9 h 36"/>
                <a:gd name="T24" fmla="*/ 17 w 26"/>
                <a:gd name="T25" fmla="*/ 6 h 36"/>
                <a:gd name="T26" fmla="*/ 9 w 26"/>
                <a:gd name="T27" fmla="*/ 12 h 36"/>
                <a:gd name="T28" fmla="*/ 9 w 26"/>
                <a:gd name="T29" fmla="*/ 17 h 36"/>
                <a:gd name="T30" fmla="*/ 9 w 26"/>
                <a:gd name="T31" fmla="*/ 17 h 36"/>
                <a:gd name="T32" fmla="*/ 9 w 26"/>
                <a:gd name="T33" fmla="*/ 32 h 36"/>
                <a:gd name="T34" fmla="*/ 21 w 26"/>
                <a:gd name="T35" fmla="*/ 24 h 36"/>
                <a:gd name="T36" fmla="*/ 18 w 26"/>
                <a:gd name="T37" fmla="*/ 30 h 36"/>
                <a:gd name="T38" fmla="*/ 21 w 26"/>
                <a:gd name="T39" fmla="*/ 24 h 36"/>
                <a:gd name="T40" fmla="*/ 23 w 26"/>
                <a:gd name="T41" fmla="*/ 7 h 36"/>
                <a:gd name="T42" fmla="*/ 24 w 26"/>
                <a:gd name="T43" fmla="*/ 12 h 36"/>
                <a:gd name="T44" fmla="*/ 23 w 26"/>
                <a:gd name="T45" fmla="*/ 7 h 36"/>
                <a:gd name="T46" fmla="*/ 17 w 26"/>
                <a:gd name="T47" fmla="*/ 3 h 36"/>
                <a:gd name="T48" fmla="*/ 22 w 26"/>
                <a:gd name="T49" fmla="*/ 6 h 36"/>
                <a:gd name="T50" fmla="*/ 17 w 26"/>
                <a:gd name="T5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6">
                  <a:moveTo>
                    <a:pt x="11" y="0"/>
                  </a:moveTo>
                  <a:cubicBezTo>
                    <a:pt x="15" y="0"/>
                    <a:pt x="19" y="0"/>
                    <a:pt x="23" y="2"/>
                  </a:cubicBezTo>
                  <a:cubicBezTo>
                    <a:pt x="23" y="4"/>
                    <a:pt x="25" y="7"/>
                    <a:pt x="26" y="9"/>
                  </a:cubicBezTo>
                  <a:cubicBezTo>
                    <a:pt x="26" y="13"/>
                    <a:pt x="25" y="18"/>
                    <a:pt x="25" y="22"/>
                  </a:cubicBezTo>
                  <a:cubicBezTo>
                    <a:pt x="24" y="29"/>
                    <a:pt x="19" y="33"/>
                    <a:pt x="14" y="35"/>
                  </a:cubicBezTo>
                  <a:cubicBezTo>
                    <a:pt x="10" y="36"/>
                    <a:pt x="7" y="35"/>
                    <a:pt x="5" y="33"/>
                  </a:cubicBezTo>
                  <a:cubicBezTo>
                    <a:pt x="4" y="33"/>
                    <a:pt x="4" y="31"/>
                    <a:pt x="3" y="31"/>
                  </a:cubicBezTo>
                  <a:cubicBezTo>
                    <a:pt x="0" y="18"/>
                    <a:pt x="6" y="8"/>
                    <a:pt x="11" y="0"/>
                  </a:cubicBezTo>
                  <a:close/>
                  <a:moveTo>
                    <a:pt x="9" y="32"/>
                  </a:moveTo>
                  <a:cubicBezTo>
                    <a:pt x="10" y="32"/>
                    <a:pt x="13" y="32"/>
                    <a:pt x="14" y="30"/>
                  </a:cubicBezTo>
                  <a:cubicBezTo>
                    <a:pt x="16" y="29"/>
                    <a:pt x="19" y="24"/>
                    <a:pt x="20" y="21"/>
                  </a:cubicBezTo>
                  <a:cubicBezTo>
                    <a:pt x="22" y="16"/>
                    <a:pt x="20" y="13"/>
                    <a:pt x="19" y="9"/>
                  </a:cubicBezTo>
                  <a:cubicBezTo>
                    <a:pt x="18" y="9"/>
                    <a:pt x="17" y="8"/>
                    <a:pt x="17" y="6"/>
                  </a:cubicBezTo>
                  <a:cubicBezTo>
                    <a:pt x="12" y="6"/>
                    <a:pt x="11" y="10"/>
                    <a:pt x="9" y="12"/>
                  </a:cubicBezTo>
                  <a:cubicBezTo>
                    <a:pt x="11" y="13"/>
                    <a:pt x="10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20"/>
                    <a:pt x="5" y="30"/>
                    <a:pt x="9" y="32"/>
                  </a:cubicBezTo>
                  <a:close/>
                  <a:moveTo>
                    <a:pt x="21" y="24"/>
                  </a:moveTo>
                  <a:cubicBezTo>
                    <a:pt x="20" y="26"/>
                    <a:pt x="18" y="28"/>
                    <a:pt x="18" y="30"/>
                  </a:cubicBezTo>
                  <a:cubicBezTo>
                    <a:pt x="20" y="29"/>
                    <a:pt x="21" y="26"/>
                    <a:pt x="21" y="24"/>
                  </a:cubicBezTo>
                  <a:close/>
                  <a:moveTo>
                    <a:pt x="23" y="7"/>
                  </a:moveTo>
                  <a:cubicBezTo>
                    <a:pt x="23" y="8"/>
                    <a:pt x="23" y="11"/>
                    <a:pt x="24" y="12"/>
                  </a:cubicBezTo>
                  <a:cubicBezTo>
                    <a:pt x="24" y="10"/>
                    <a:pt x="24" y="8"/>
                    <a:pt x="23" y="7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6"/>
                  </a:cubicBezTo>
                  <a:cubicBezTo>
                    <a:pt x="21" y="4"/>
                    <a:pt x="19" y="2"/>
                    <a:pt x="17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490"/>
            <p:cNvSpPr>
              <a:spLocks noEditPoints="1"/>
            </p:cNvSpPr>
            <p:nvPr/>
          </p:nvSpPr>
          <p:spPr bwMode="auto">
            <a:xfrm>
              <a:off x="4645988" y="4194614"/>
              <a:ext cx="167528" cy="222500"/>
            </a:xfrm>
            <a:custGeom>
              <a:avLst/>
              <a:gdLst>
                <a:gd name="T0" fmla="*/ 12 w 27"/>
                <a:gd name="T1" fmla="*/ 1 h 36"/>
                <a:gd name="T2" fmla="*/ 24 w 27"/>
                <a:gd name="T3" fmla="*/ 2 h 36"/>
                <a:gd name="T4" fmla="*/ 27 w 27"/>
                <a:gd name="T5" fmla="*/ 9 h 36"/>
                <a:gd name="T6" fmla="*/ 26 w 27"/>
                <a:gd name="T7" fmla="*/ 22 h 36"/>
                <a:gd name="T8" fmla="*/ 15 w 27"/>
                <a:gd name="T9" fmla="*/ 36 h 36"/>
                <a:gd name="T10" fmla="*/ 6 w 27"/>
                <a:gd name="T11" fmla="*/ 34 h 36"/>
                <a:gd name="T12" fmla="*/ 4 w 27"/>
                <a:gd name="T13" fmla="*/ 31 h 36"/>
                <a:gd name="T14" fmla="*/ 12 w 27"/>
                <a:gd name="T15" fmla="*/ 1 h 36"/>
                <a:gd name="T16" fmla="*/ 10 w 27"/>
                <a:gd name="T17" fmla="*/ 32 h 36"/>
                <a:gd name="T18" fmla="*/ 15 w 27"/>
                <a:gd name="T19" fmla="*/ 31 h 36"/>
                <a:gd name="T20" fmla="*/ 21 w 27"/>
                <a:gd name="T21" fmla="*/ 21 h 36"/>
                <a:gd name="T22" fmla="*/ 20 w 27"/>
                <a:gd name="T23" fmla="*/ 9 h 36"/>
                <a:gd name="T24" fmla="*/ 18 w 27"/>
                <a:gd name="T25" fmla="*/ 7 h 36"/>
                <a:gd name="T26" fmla="*/ 10 w 27"/>
                <a:gd name="T27" fmla="*/ 13 h 36"/>
                <a:gd name="T28" fmla="*/ 10 w 27"/>
                <a:gd name="T29" fmla="*/ 18 h 36"/>
                <a:gd name="T30" fmla="*/ 10 w 27"/>
                <a:gd name="T31" fmla="*/ 17 h 36"/>
                <a:gd name="T32" fmla="*/ 10 w 27"/>
                <a:gd name="T33" fmla="*/ 32 h 36"/>
                <a:gd name="T34" fmla="*/ 22 w 27"/>
                <a:gd name="T35" fmla="*/ 24 h 36"/>
                <a:gd name="T36" fmla="*/ 19 w 27"/>
                <a:gd name="T37" fmla="*/ 31 h 36"/>
                <a:gd name="T38" fmla="*/ 22 w 27"/>
                <a:gd name="T39" fmla="*/ 24 h 36"/>
                <a:gd name="T40" fmla="*/ 24 w 27"/>
                <a:gd name="T41" fmla="*/ 7 h 36"/>
                <a:gd name="T42" fmla="*/ 25 w 27"/>
                <a:gd name="T43" fmla="*/ 13 h 36"/>
                <a:gd name="T44" fmla="*/ 24 w 27"/>
                <a:gd name="T45" fmla="*/ 7 h 36"/>
                <a:gd name="T46" fmla="*/ 18 w 27"/>
                <a:gd name="T47" fmla="*/ 3 h 36"/>
                <a:gd name="T48" fmla="*/ 23 w 27"/>
                <a:gd name="T49" fmla="*/ 6 h 36"/>
                <a:gd name="T50" fmla="*/ 18 w 27"/>
                <a:gd name="T5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6">
                  <a:moveTo>
                    <a:pt x="12" y="1"/>
                  </a:moveTo>
                  <a:cubicBezTo>
                    <a:pt x="16" y="0"/>
                    <a:pt x="20" y="1"/>
                    <a:pt x="24" y="2"/>
                  </a:cubicBezTo>
                  <a:cubicBezTo>
                    <a:pt x="24" y="5"/>
                    <a:pt x="26" y="7"/>
                    <a:pt x="27" y="9"/>
                  </a:cubicBezTo>
                  <a:cubicBezTo>
                    <a:pt x="27" y="14"/>
                    <a:pt x="26" y="19"/>
                    <a:pt x="26" y="22"/>
                  </a:cubicBezTo>
                  <a:cubicBezTo>
                    <a:pt x="25" y="30"/>
                    <a:pt x="20" y="33"/>
                    <a:pt x="15" y="36"/>
                  </a:cubicBezTo>
                  <a:cubicBezTo>
                    <a:pt x="11" y="36"/>
                    <a:pt x="8" y="36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0" y="19"/>
                    <a:pt x="7" y="9"/>
                    <a:pt x="12" y="1"/>
                  </a:cubicBezTo>
                  <a:close/>
                  <a:moveTo>
                    <a:pt x="10" y="32"/>
                  </a:moveTo>
                  <a:cubicBezTo>
                    <a:pt x="11" y="33"/>
                    <a:pt x="14" y="32"/>
                    <a:pt x="15" y="31"/>
                  </a:cubicBezTo>
                  <a:cubicBezTo>
                    <a:pt x="17" y="30"/>
                    <a:pt x="20" y="25"/>
                    <a:pt x="21" y="21"/>
                  </a:cubicBezTo>
                  <a:cubicBezTo>
                    <a:pt x="23" y="16"/>
                    <a:pt x="21" y="13"/>
                    <a:pt x="20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3" y="6"/>
                    <a:pt x="12" y="10"/>
                    <a:pt x="10" y="13"/>
                  </a:cubicBezTo>
                  <a:cubicBezTo>
                    <a:pt x="12" y="14"/>
                    <a:pt x="11" y="16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20"/>
                    <a:pt x="6" y="31"/>
                    <a:pt x="10" y="32"/>
                  </a:cubicBezTo>
                  <a:close/>
                  <a:moveTo>
                    <a:pt x="22" y="24"/>
                  </a:moveTo>
                  <a:cubicBezTo>
                    <a:pt x="21" y="27"/>
                    <a:pt x="19" y="29"/>
                    <a:pt x="19" y="31"/>
                  </a:cubicBezTo>
                  <a:cubicBezTo>
                    <a:pt x="21" y="30"/>
                    <a:pt x="22" y="27"/>
                    <a:pt x="22" y="24"/>
                  </a:cubicBezTo>
                  <a:close/>
                  <a:moveTo>
                    <a:pt x="24" y="7"/>
                  </a:moveTo>
                  <a:cubicBezTo>
                    <a:pt x="24" y="9"/>
                    <a:pt x="24" y="11"/>
                    <a:pt x="25" y="13"/>
                  </a:cubicBezTo>
                  <a:cubicBezTo>
                    <a:pt x="25" y="10"/>
                    <a:pt x="25" y="8"/>
                    <a:pt x="24" y="7"/>
                  </a:cubicBezTo>
                  <a:close/>
                  <a:moveTo>
                    <a:pt x="18" y="3"/>
                  </a:moveTo>
                  <a:cubicBezTo>
                    <a:pt x="20" y="4"/>
                    <a:pt x="22" y="6"/>
                    <a:pt x="23" y="6"/>
                  </a:cubicBezTo>
                  <a:cubicBezTo>
                    <a:pt x="22" y="5"/>
                    <a:pt x="20" y="2"/>
                    <a:pt x="18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491"/>
            <p:cNvSpPr>
              <a:spLocks noEditPoints="1"/>
            </p:cNvSpPr>
            <p:nvPr/>
          </p:nvSpPr>
          <p:spPr bwMode="auto">
            <a:xfrm>
              <a:off x="3766464" y="4207703"/>
              <a:ext cx="167528" cy="222500"/>
            </a:xfrm>
            <a:custGeom>
              <a:avLst/>
              <a:gdLst>
                <a:gd name="T0" fmla="*/ 12 w 27"/>
                <a:gd name="T1" fmla="*/ 1 h 36"/>
                <a:gd name="T2" fmla="*/ 23 w 27"/>
                <a:gd name="T3" fmla="*/ 3 h 36"/>
                <a:gd name="T4" fmla="*/ 26 w 27"/>
                <a:gd name="T5" fmla="*/ 10 h 36"/>
                <a:gd name="T6" fmla="*/ 26 w 27"/>
                <a:gd name="T7" fmla="*/ 23 h 36"/>
                <a:gd name="T8" fmla="*/ 15 w 27"/>
                <a:gd name="T9" fmla="*/ 36 h 36"/>
                <a:gd name="T10" fmla="*/ 6 w 27"/>
                <a:gd name="T11" fmla="*/ 34 h 36"/>
                <a:gd name="T12" fmla="*/ 3 w 27"/>
                <a:gd name="T13" fmla="*/ 31 h 36"/>
                <a:gd name="T14" fmla="*/ 12 w 27"/>
                <a:gd name="T15" fmla="*/ 1 h 36"/>
                <a:gd name="T16" fmla="*/ 9 w 27"/>
                <a:gd name="T17" fmla="*/ 32 h 36"/>
                <a:gd name="T18" fmla="*/ 15 w 27"/>
                <a:gd name="T19" fmla="*/ 31 h 36"/>
                <a:gd name="T20" fmla="*/ 21 w 27"/>
                <a:gd name="T21" fmla="*/ 21 h 36"/>
                <a:gd name="T22" fmla="*/ 20 w 27"/>
                <a:gd name="T23" fmla="*/ 9 h 36"/>
                <a:gd name="T24" fmla="*/ 17 w 27"/>
                <a:gd name="T25" fmla="*/ 7 h 36"/>
                <a:gd name="T26" fmla="*/ 10 w 27"/>
                <a:gd name="T27" fmla="*/ 13 h 36"/>
                <a:gd name="T28" fmla="*/ 10 w 27"/>
                <a:gd name="T29" fmla="*/ 18 h 36"/>
                <a:gd name="T30" fmla="*/ 10 w 27"/>
                <a:gd name="T31" fmla="*/ 17 h 36"/>
                <a:gd name="T32" fmla="*/ 9 w 27"/>
                <a:gd name="T33" fmla="*/ 32 h 36"/>
                <a:gd name="T34" fmla="*/ 22 w 27"/>
                <a:gd name="T35" fmla="*/ 24 h 36"/>
                <a:gd name="T36" fmla="*/ 18 w 27"/>
                <a:gd name="T37" fmla="*/ 31 h 36"/>
                <a:gd name="T38" fmla="*/ 22 w 27"/>
                <a:gd name="T39" fmla="*/ 24 h 36"/>
                <a:gd name="T40" fmla="*/ 23 w 27"/>
                <a:gd name="T41" fmla="*/ 7 h 36"/>
                <a:gd name="T42" fmla="*/ 25 w 27"/>
                <a:gd name="T43" fmla="*/ 13 h 36"/>
                <a:gd name="T44" fmla="*/ 23 w 27"/>
                <a:gd name="T45" fmla="*/ 7 h 36"/>
                <a:gd name="T46" fmla="*/ 18 w 27"/>
                <a:gd name="T47" fmla="*/ 3 h 36"/>
                <a:gd name="T48" fmla="*/ 23 w 27"/>
                <a:gd name="T49" fmla="*/ 6 h 36"/>
                <a:gd name="T50" fmla="*/ 18 w 27"/>
                <a:gd name="T5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6">
                  <a:moveTo>
                    <a:pt x="12" y="1"/>
                  </a:moveTo>
                  <a:cubicBezTo>
                    <a:pt x="16" y="0"/>
                    <a:pt x="20" y="1"/>
                    <a:pt x="23" y="3"/>
                  </a:cubicBezTo>
                  <a:cubicBezTo>
                    <a:pt x="24" y="5"/>
                    <a:pt x="26" y="7"/>
                    <a:pt x="26" y="10"/>
                  </a:cubicBezTo>
                  <a:cubicBezTo>
                    <a:pt x="27" y="14"/>
                    <a:pt x="26" y="19"/>
                    <a:pt x="26" y="23"/>
                  </a:cubicBezTo>
                  <a:cubicBezTo>
                    <a:pt x="25" y="30"/>
                    <a:pt x="19" y="34"/>
                    <a:pt x="15" y="36"/>
                  </a:cubicBezTo>
                  <a:cubicBezTo>
                    <a:pt x="11" y="36"/>
                    <a:pt x="8" y="36"/>
                    <a:pt x="6" y="34"/>
                  </a:cubicBezTo>
                  <a:cubicBezTo>
                    <a:pt x="5" y="33"/>
                    <a:pt x="5" y="32"/>
                    <a:pt x="3" y="31"/>
                  </a:cubicBezTo>
                  <a:cubicBezTo>
                    <a:pt x="0" y="19"/>
                    <a:pt x="7" y="9"/>
                    <a:pt x="12" y="1"/>
                  </a:cubicBezTo>
                  <a:close/>
                  <a:moveTo>
                    <a:pt x="9" y="32"/>
                  </a:moveTo>
                  <a:cubicBezTo>
                    <a:pt x="11" y="33"/>
                    <a:pt x="13" y="32"/>
                    <a:pt x="15" y="31"/>
                  </a:cubicBezTo>
                  <a:cubicBezTo>
                    <a:pt x="16" y="30"/>
                    <a:pt x="20" y="25"/>
                    <a:pt x="21" y="21"/>
                  </a:cubicBezTo>
                  <a:cubicBezTo>
                    <a:pt x="22" y="16"/>
                    <a:pt x="20" y="13"/>
                    <a:pt x="20" y="9"/>
                  </a:cubicBezTo>
                  <a:cubicBezTo>
                    <a:pt x="18" y="9"/>
                    <a:pt x="18" y="8"/>
                    <a:pt x="17" y="7"/>
                  </a:cubicBezTo>
                  <a:cubicBezTo>
                    <a:pt x="13" y="6"/>
                    <a:pt x="12" y="10"/>
                    <a:pt x="10" y="13"/>
                  </a:cubicBezTo>
                  <a:cubicBezTo>
                    <a:pt x="12" y="14"/>
                    <a:pt x="11" y="17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20"/>
                    <a:pt x="5" y="31"/>
                    <a:pt x="9" y="32"/>
                  </a:cubicBezTo>
                  <a:close/>
                  <a:moveTo>
                    <a:pt x="22" y="24"/>
                  </a:moveTo>
                  <a:cubicBezTo>
                    <a:pt x="21" y="27"/>
                    <a:pt x="19" y="29"/>
                    <a:pt x="18" y="31"/>
                  </a:cubicBezTo>
                  <a:cubicBezTo>
                    <a:pt x="20" y="30"/>
                    <a:pt x="22" y="27"/>
                    <a:pt x="22" y="24"/>
                  </a:cubicBezTo>
                  <a:close/>
                  <a:moveTo>
                    <a:pt x="23" y="7"/>
                  </a:moveTo>
                  <a:cubicBezTo>
                    <a:pt x="24" y="9"/>
                    <a:pt x="24" y="11"/>
                    <a:pt x="25" y="13"/>
                  </a:cubicBezTo>
                  <a:cubicBezTo>
                    <a:pt x="25" y="10"/>
                    <a:pt x="24" y="8"/>
                    <a:pt x="23" y="7"/>
                  </a:cubicBezTo>
                  <a:close/>
                  <a:moveTo>
                    <a:pt x="18" y="3"/>
                  </a:moveTo>
                  <a:cubicBezTo>
                    <a:pt x="20" y="4"/>
                    <a:pt x="22" y="6"/>
                    <a:pt x="23" y="6"/>
                  </a:cubicBezTo>
                  <a:cubicBezTo>
                    <a:pt x="22" y="5"/>
                    <a:pt x="20" y="2"/>
                    <a:pt x="18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492"/>
            <p:cNvSpPr>
              <a:spLocks noEditPoints="1"/>
            </p:cNvSpPr>
            <p:nvPr/>
          </p:nvSpPr>
          <p:spPr bwMode="auto">
            <a:xfrm>
              <a:off x="5017692" y="4199849"/>
              <a:ext cx="149206" cy="217264"/>
            </a:xfrm>
            <a:custGeom>
              <a:avLst/>
              <a:gdLst>
                <a:gd name="T0" fmla="*/ 0 w 24"/>
                <a:gd name="T1" fmla="*/ 34 h 35"/>
                <a:gd name="T2" fmla="*/ 7 w 24"/>
                <a:gd name="T3" fmla="*/ 11 h 35"/>
                <a:gd name="T4" fmla="*/ 10 w 24"/>
                <a:gd name="T5" fmla="*/ 0 h 35"/>
                <a:gd name="T6" fmla="*/ 14 w 24"/>
                <a:gd name="T7" fmla="*/ 0 h 35"/>
                <a:gd name="T8" fmla="*/ 15 w 24"/>
                <a:gd name="T9" fmla="*/ 3 h 35"/>
                <a:gd name="T10" fmla="*/ 14 w 24"/>
                <a:gd name="T11" fmla="*/ 6 h 35"/>
                <a:gd name="T12" fmla="*/ 14 w 24"/>
                <a:gd name="T13" fmla="*/ 8 h 35"/>
                <a:gd name="T14" fmla="*/ 12 w 24"/>
                <a:gd name="T15" fmla="*/ 11 h 35"/>
                <a:gd name="T16" fmla="*/ 12 w 24"/>
                <a:gd name="T17" fmla="*/ 16 h 35"/>
                <a:gd name="T18" fmla="*/ 7 w 24"/>
                <a:gd name="T19" fmla="*/ 28 h 35"/>
                <a:gd name="T20" fmla="*/ 19 w 24"/>
                <a:gd name="T21" fmla="*/ 27 h 35"/>
                <a:gd name="T22" fmla="*/ 20 w 24"/>
                <a:gd name="T23" fmla="*/ 23 h 35"/>
                <a:gd name="T24" fmla="*/ 24 w 24"/>
                <a:gd name="T25" fmla="*/ 24 h 35"/>
                <a:gd name="T26" fmla="*/ 22 w 24"/>
                <a:gd name="T27" fmla="*/ 33 h 35"/>
                <a:gd name="T28" fmla="*/ 0 w 24"/>
                <a:gd name="T29" fmla="*/ 34 h 35"/>
                <a:gd name="T30" fmla="*/ 6 w 24"/>
                <a:gd name="T31" fmla="*/ 32 h 35"/>
                <a:gd name="T32" fmla="*/ 4 w 24"/>
                <a:gd name="T33" fmla="*/ 32 h 35"/>
                <a:gd name="T34" fmla="*/ 6 w 24"/>
                <a:gd name="T35" fmla="*/ 32 h 35"/>
                <a:gd name="T36" fmla="*/ 21 w 24"/>
                <a:gd name="T37" fmla="*/ 31 h 35"/>
                <a:gd name="T38" fmla="*/ 18 w 24"/>
                <a:gd name="T39" fmla="*/ 31 h 35"/>
                <a:gd name="T40" fmla="*/ 21 w 24"/>
                <a:gd name="T41" fmla="*/ 31 h 35"/>
                <a:gd name="T42" fmla="*/ 5 w 24"/>
                <a:gd name="T43" fmla="*/ 29 h 35"/>
                <a:gd name="T44" fmla="*/ 6 w 24"/>
                <a:gd name="T45" fmla="*/ 30 h 35"/>
                <a:gd name="T46" fmla="*/ 5 w 24"/>
                <a:gd name="T47" fmla="*/ 29 h 35"/>
                <a:gd name="T48" fmla="*/ 9 w 24"/>
                <a:gd name="T49" fmla="*/ 18 h 35"/>
                <a:gd name="T50" fmla="*/ 7 w 24"/>
                <a:gd name="T51" fmla="*/ 22 h 35"/>
                <a:gd name="T52" fmla="*/ 9 w 24"/>
                <a:gd name="T53" fmla="*/ 18 h 35"/>
                <a:gd name="T54" fmla="*/ 10 w 24"/>
                <a:gd name="T55" fmla="*/ 15 h 35"/>
                <a:gd name="T56" fmla="*/ 9 w 24"/>
                <a:gd name="T57" fmla="*/ 17 h 35"/>
                <a:gd name="T58" fmla="*/ 10 w 24"/>
                <a:gd name="T59" fmla="*/ 15 h 35"/>
                <a:gd name="T60" fmla="*/ 10 w 24"/>
                <a:gd name="T61" fmla="*/ 8 h 35"/>
                <a:gd name="T62" fmla="*/ 8 w 24"/>
                <a:gd name="T63" fmla="*/ 13 h 35"/>
                <a:gd name="T64" fmla="*/ 10 w 24"/>
                <a:gd name="T65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35">
                  <a:moveTo>
                    <a:pt x="0" y="34"/>
                  </a:moveTo>
                  <a:cubicBezTo>
                    <a:pt x="1" y="26"/>
                    <a:pt x="5" y="19"/>
                    <a:pt x="7" y="11"/>
                  </a:cubicBezTo>
                  <a:cubicBezTo>
                    <a:pt x="8" y="7"/>
                    <a:pt x="7" y="3"/>
                    <a:pt x="10" y="0"/>
                  </a:cubicBezTo>
                  <a:cubicBezTo>
                    <a:pt x="12" y="0"/>
                    <a:pt x="12" y="0"/>
                    <a:pt x="14" y="0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9"/>
                    <a:pt x="13" y="10"/>
                    <a:pt x="12" y="11"/>
                  </a:cubicBezTo>
                  <a:cubicBezTo>
                    <a:pt x="12" y="13"/>
                    <a:pt x="12" y="14"/>
                    <a:pt x="12" y="16"/>
                  </a:cubicBezTo>
                  <a:cubicBezTo>
                    <a:pt x="10" y="20"/>
                    <a:pt x="8" y="25"/>
                    <a:pt x="7" y="28"/>
                  </a:cubicBezTo>
                  <a:cubicBezTo>
                    <a:pt x="11" y="28"/>
                    <a:pt x="15" y="27"/>
                    <a:pt x="19" y="27"/>
                  </a:cubicBezTo>
                  <a:cubicBezTo>
                    <a:pt x="19" y="25"/>
                    <a:pt x="20" y="24"/>
                    <a:pt x="20" y="23"/>
                  </a:cubicBezTo>
                  <a:cubicBezTo>
                    <a:pt x="21" y="22"/>
                    <a:pt x="24" y="23"/>
                    <a:pt x="24" y="24"/>
                  </a:cubicBezTo>
                  <a:cubicBezTo>
                    <a:pt x="24" y="27"/>
                    <a:pt x="23" y="30"/>
                    <a:pt x="22" y="33"/>
                  </a:cubicBezTo>
                  <a:cubicBezTo>
                    <a:pt x="15" y="32"/>
                    <a:pt x="8" y="35"/>
                    <a:pt x="0" y="34"/>
                  </a:cubicBezTo>
                  <a:close/>
                  <a:moveTo>
                    <a:pt x="6" y="32"/>
                  </a:moveTo>
                  <a:cubicBezTo>
                    <a:pt x="6" y="31"/>
                    <a:pt x="4" y="31"/>
                    <a:pt x="4" y="32"/>
                  </a:cubicBezTo>
                  <a:cubicBezTo>
                    <a:pt x="4" y="33"/>
                    <a:pt x="5" y="32"/>
                    <a:pt x="6" y="32"/>
                  </a:cubicBezTo>
                  <a:close/>
                  <a:moveTo>
                    <a:pt x="21" y="31"/>
                  </a:moveTo>
                  <a:cubicBezTo>
                    <a:pt x="19" y="31"/>
                    <a:pt x="19" y="31"/>
                    <a:pt x="18" y="31"/>
                  </a:cubicBezTo>
                  <a:cubicBezTo>
                    <a:pt x="18" y="31"/>
                    <a:pt x="21" y="31"/>
                    <a:pt x="21" y="31"/>
                  </a:cubicBezTo>
                  <a:close/>
                  <a:moveTo>
                    <a:pt x="5" y="29"/>
                  </a:moveTo>
                  <a:cubicBezTo>
                    <a:pt x="4" y="29"/>
                    <a:pt x="5" y="31"/>
                    <a:pt x="6" y="30"/>
                  </a:cubicBezTo>
                  <a:cubicBezTo>
                    <a:pt x="6" y="30"/>
                    <a:pt x="5" y="30"/>
                    <a:pt x="5" y="29"/>
                  </a:cubicBezTo>
                  <a:close/>
                  <a:moveTo>
                    <a:pt x="9" y="18"/>
                  </a:moveTo>
                  <a:cubicBezTo>
                    <a:pt x="8" y="19"/>
                    <a:pt x="7" y="21"/>
                    <a:pt x="7" y="22"/>
                  </a:cubicBezTo>
                  <a:cubicBezTo>
                    <a:pt x="8" y="21"/>
                    <a:pt x="9" y="19"/>
                    <a:pt x="9" y="18"/>
                  </a:cubicBezTo>
                  <a:close/>
                  <a:moveTo>
                    <a:pt x="10" y="15"/>
                  </a:moveTo>
                  <a:cubicBezTo>
                    <a:pt x="10" y="16"/>
                    <a:pt x="9" y="17"/>
                    <a:pt x="9" y="17"/>
                  </a:cubicBezTo>
                  <a:cubicBezTo>
                    <a:pt x="10" y="17"/>
                    <a:pt x="10" y="16"/>
                    <a:pt x="10" y="15"/>
                  </a:cubicBezTo>
                  <a:close/>
                  <a:moveTo>
                    <a:pt x="10" y="8"/>
                  </a:moveTo>
                  <a:cubicBezTo>
                    <a:pt x="9" y="10"/>
                    <a:pt x="8" y="12"/>
                    <a:pt x="8" y="13"/>
                  </a:cubicBezTo>
                  <a:cubicBezTo>
                    <a:pt x="9" y="12"/>
                    <a:pt x="11" y="10"/>
                    <a:pt x="10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493"/>
            <p:cNvSpPr>
              <a:spLocks noEditPoints="1"/>
            </p:cNvSpPr>
            <p:nvPr/>
          </p:nvSpPr>
          <p:spPr bwMode="auto">
            <a:xfrm>
              <a:off x="3227232" y="4194614"/>
              <a:ext cx="146587" cy="240822"/>
            </a:xfrm>
            <a:custGeom>
              <a:avLst/>
              <a:gdLst>
                <a:gd name="T0" fmla="*/ 19 w 24"/>
                <a:gd name="T1" fmla="*/ 6 h 39"/>
                <a:gd name="T2" fmla="*/ 22 w 24"/>
                <a:gd name="T3" fmla="*/ 4 h 39"/>
                <a:gd name="T4" fmla="*/ 17 w 24"/>
                <a:gd name="T5" fmla="*/ 11 h 39"/>
                <a:gd name="T6" fmla="*/ 12 w 24"/>
                <a:gd name="T7" fmla="*/ 16 h 39"/>
                <a:gd name="T8" fmla="*/ 11 w 24"/>
                <a:gd name="T9" fmla="*/ 20 h 39"/>
                <a:gd name="T10" fmla="*/ 24 w 24"/>
                <a:gd name="T11" fmla="*/ 35 h 39"/>
                <a:gd name="T12" fmla="*/ 20 w 24"/>
                <a:gd name="T13" fmla="*/ 39 h 39"/>
                <a:gd name="T14" fmla="*/ 8 w 24"/>
                <a:gd name="T15" fmla="*/ 24 h 39"/>
                <a:gd name="T16" fmla="*/ 5 w 24"/>
                <a:gd name="T17" fmla="*/ 37 h 39"/>
                <a:gd name="T18" fmla="*/ 0 w 24"/>
                <a:gd name="T19" fmla="*/ 37 h 39"/>
                <a:gd name="T20" fmla="*/ 2 w 24"/>
                <a:gd name="T21" fmla="*/ 27 h 39"/>
                <a:gd name="T22" fmla="*/ 2 w 24"/>
                <a:gd name="T23" fmla="*/ 17 h 39"/>
                <a:gd name="T24" fmla="*/ 3 w 24"/>
                <a:gd name="T25" fmla="*/ 7 h 39"/>
                <a:gd name="T26" fmla="*/ 4 w 24"/>
                <a:gd name="T27" fmla="*/ 3 h 39"/>
                <a:gd name="T28" fmla="*/ 7 w 24"/>
                <a:gd name="T29" fmla="*/ 2 h 39"/>
                <a:gd name="T30" fmla="*/ 9 w 24"/>
                <a:gd name="T31" fmla="*/ 10 h 39"/>
                <a:gd name="T32" fmla="*/ 14 w 24"/>
                <a:gd name="T33" fmla="*/ 4 h 39"/>
                <a:gd name="T34" fmla="*/ 21 w 24"/>
                <a:gd name="T35" fmla="*/ 3 h 39"/>
                <a:gd name="T36" fmla="*/ 19 w 24"/>
                <a:gd name="T37" fmla="*/ 6 h 39"/>
                <a:gd name="T38" fmla="*/ 4 w 24"/>
                <a:gd name="T39" fmla="*/ 33 h 39"/>
                <a:gd name="T40" fmla="*/ 3 w 24"/>
                <a:gd name="T41" fmla="*/ 36 h 39"/>
                <a:gd name="T42" fmla="*/ 4 w 24"/>
                <a:gd name="T43" fmla="*/ 36 h 39"/>
                <a:gd name="T44" fmla="*/ 4 w 24"/>
                <a:gd name="T45" fmla="*/ 33 h 39"/>
                <a:gd name="T46" fmla="*/ 12 w 24"/>
                <a:gd name="T47" fmla="*/ 25 h 39"/>
                <a:gd name="T48" fmla="*/ 15 w 24"/>
                <a:gd name="T49" fmla="*/ 29 h 39"/>
                <a:gd name="T50" fmla="*/ 12 w 24"/>
                <a:gd name="T51" fmla="*/ 25 h 39"/>
                <a:gd name="T52" fmla="*/ 5 w 24"/>
                <a:gd name="T53" fmla="*/ 8 h 39"/>
                <a:gd name="T54" fmla="*/ 5 w 24"/>
                <a:gd name="T55" fmla="*/ 10 h 39"/>
                <a:gd name="T56" fmla="*/ 5 w 24"/>
                <a:gd name="T57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9">
                  <a:moveTo>
                    <a:pt x="19" y="6"/>
                  </a:moveTo>
                  <a:cubicBezTo>
                    <a:pt x="20" y="5"/>
                    <a:pt x="21" y="3"/>
                    <a:pt x="22" y="4"/>
                  </a:cubicBezTo>
                  <a:cubicBezTo>
                    <a:pt x="22" y="7"/>
                    <a:pt x="18" y="8"/>
                    <a:pt x="17" y="11"/>
                  </a:cubicBezTo>
                  <a:cubicBezTo>
                    <a:pt x="15" y="13"/>
                    <a:pt x="14" y="14"/>
                    <a:pt x="12" y="16"/>
                  </a:cubicBezTo>
                  <a:cubicBezTo>
                    <a:pt x="10" y="18"/>
                    <a:pt x="10" y="18"/>
                    <a:pt x="11" y="20"/>
                  </a:cubicBezTo>
                  <a:cubicBezTo>
                    <a:pt x="14" y="24"/>
                    <a:pt x="20" y="31"/>
                    <a:pt x="24" y="35"/>
                  </a:cubicBezTo>
                  <a:cubicBezTo>
                    <a:pt x="23" y="37"/>
                    <a:pt x="21" y="38"/>
                    <a:pt x="20" y="39"/>
                  </a:cubicBezTo>
                  <a:cubicBezTo>
                    <a:pt x="16" y="34"/>
                    <a:pt x="11" y="29"/>
                    <a:pt x="8" y="24"/>
                  </a:cubicBezTo>
                  <a:cubicBezTo>
                    <a:pt x="6" y="28"/>
                    <a:pt x="6" y="33"/>
                    <a:pt x="5" y="37"/>
                  </a:cubicBezTo>
                  <a:cubicBezTo>
                    <a:pt x="3" y="37"/>
                    <a:pt x="1" y="37"/>
                    <a:pt x="0" y="37"/>
                  </a:cubicBezTo>
                  <a:cubicBezTo>
                    <a:pt x="0" y="33"/>
                    <a:pt x="1" y="30"/>
                    <a:pt x="2" y="27"/>
                  </a:cubicBezTo>
                  <a:cubicBezTo>
                    <a:pt x="2" y="24"/>
                    <a:pt x="2" y="20"/>
                    <a:pt x="2" y="17"/>
                  </a:cubicBezTo>
                  <a:cubicBezTo>
                    <a:pt x="3" y="15"/>
                    <a:pt x="3" y="11"/>
                    <a:pt x="3" y="7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11" y="3"/>
                    <a:pt x="8" y="7"/>
                    <a:pt x="9" y="10"/>
                  </a:cubicBezTo>
                  <a:cubicBezTo>
                    <a:pt x="11" y="9"/>
                    <a:pt x="13" y="7"/>
                    <a:pt x="14" y="4"/>
                  </a:cubicBezTo>
                  <a:cubicBezTo>
                    <a:pt x="16" y="2"/>
                    <a:pt x="19" y="0"/>
                    <a:pt x="21" y="3"/>
                  </a:cubicBezTo>
                  <a:cubicBezTo>
                    <a:pt x="21" y="4"/>
                    <a:pt x="19" y="5"/>
                    <a:pt x="19" y="6"/>
                  </a:cubicBezTo>
                  <a:close/>
                  <a:moveTo>
                    <a:pt x="4" y="33"/>
                  </a:moveTo>
                  <a:cubicBezTo>
                    <a:pt x="4" y="34"/>
                    <a:pt x="3" y="35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5"/>
                    <a:pt x="5" y="33"/>
                    <a:pt x="4" y="33"/>
                  </a:cubicBezTo>
                  <a:close/>
                  <a:moveTo>
                    <a:pt x="12" y="25"/>
                  </a:moveTo>
                  <a:cubicBezTo>
                    <a:pt x="13" y="26"/>
                    <a:pt x="14" y="28"/>
                    <a:pt x="15" y="29"/>
                  </a:cubicBezTo>
                  <a:cubicBezTo>
                    <a:pt x="14" y="28"/>
                    <a:pt x="13" y="26"/>
                    <a:pt x="12" y="25"/>
                  </a:cubicBezTo>
                  <a:close/>
                  <a:moveTo>
                    <a:pt x="5" y="8"/>
                  </a:moveTo>
                  <a:cubicBezTo>
                    <a:pt x="5" y="8"/>
                    <a:pt x="5" y="10"/>
                    <a:pt x="5" y="10"/>
                  </a:cubicBezTo>
                  <a:cubicBezTo>
                    <a:pt x="5" y="9"/>
                    <a:pt x="6" y="8"/>
                    <a:pt x="5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494"/>
            <p:cNvSpPr>
              <a:spLocks noEditPoints="1"/>
            </p:cNvSpPr>
            <p:nvPr/>
          </p:nvSpPr>
          <p:spPr bwMode="auto">
            <a:xfrm>
              <a:off x="4460136" y="4189379"/>
              <a:ext cx="167528" cy="235587"/>
            </a:xfrm>
            <a:custGeom>
              <a:avLst/>
              <a:gdLst>
                <a:gd name="T0" fmla="*/ 3 w 27"/>
                <a:gd name="T1" fmla="*/ 3 h 38"/>
                <a:gd name="T2" fmla="*/ 4 w 27"/>
                <a:gd name="T3" fmla="*/ 5 h 38"/>
                <a:gd name="T4" fmla="*/ 6 w 27"/>
                <a:gd name="T5" fmla="*/ 5 h 38"/>
                <a:gd name="T6" fmla="*/ 6 w 27"/>
                <a:gd name="T7" fmla="*/ 14 h 38"/>
                <a:gd name="T8" fmla="*/ 18 w 27"/>
                <a:gd name="T9" fmla="*/ 16 h 38"/>
                <a:gd name="T10" fmla="*/ 21 w 27"/>
                <a:gd name="T11" fmla="*/ 3 h 38"/>
                <a:gd name="T12" fmla="*/ 27 w 27"/>
                <a:gd name="T13" fmla="*/ 2 h 38"/>
                <a:gd name="T14" fmla="*/ 27 w 27"/>
                <a:gd name="T15" fmla="*/ 5 h 38"/>
                <a:gd name="T16" fmla="*/ 24 w 27"/>
                <a:gd name="T17" fmla="*/ 29 h 38"/>
                <a:gd name="T18" fmla="*/ 22 w 27"/>
                <a:gd name="T19" fmla="*/ 35 h 38"/>
                <a:gd name="T20" fmla="*/ 20 w 27"/>
                <a:gd name="T21" fmla="*/ 34 h 38"/>
                <a:gd name="T22" fmla="*/ 18 w 27"/>
                <a:gd name="T23" fmla="*/ 35 h 38"/>
                <a:gd name="T24" fmla="*/ 17 w 27"/>
                <a:gd name="T25" fmla="*/ 32 h 38"/>
                <a:gd name="T26" fmla="*/ 16 w 27"/>
                <a:gd name="T27" fmla="*/ 31 h 38"/>
                <a:gd name="T28" fmla="*/ 18 w 27"/>
                <a:gd name="T29" fmla="*/ 29 h 38"/>
                <a:gd name="T30" fmla="*/ 18 w 27"/>
                <a:gd name="T31" fmla="*/ 21 h 38"/>
                <a:gd name="T32" fmla="*/ 5 w 27"/>
                <a:gd name="T33" fmla="*/ 21 h 38"/>
                <a:gd name="T34" fmla="*/ 3 w 27"/>
                <a:gd name="T35" fmla="*/ 33 h 38"/>
                <a:gd name="T36" fmla="*/ 2 w 27"/>
                <a:gd name="T37" fmla="*/ 37 h 38"/>
                <a:gd name="T38" fmla="*/ 0 w 27"/>
                <a:gd name="T39" fmla="*/ 36 h 38"/>
                <a:gd name="T40" fmla="*/ 1 w 27"/>
                <a:gd name="T41" fmla="*/ 22 h 38"/>
                <a:gd name="T42" fmla="*/ 2 w 27"/>
                <a:gd name="T43" fmla="*/ 15 h 38"/>
                <a:gd name="T44" fmla="*/ 3 w 27"/>
                <a:gd name="T45" fmla="*/ 3 h 38"/>
                <a:gd name="T46" fmla="*/ 17 w 27"/>
                <a:gd name="T47" fmla="*/ 19 h 38"/>
                <a:gd name="T48" fmla="*/ 18 w 27"/>
                <a:gd name="T49" fmla="*/ 19 h 38"/>
                <a:gd name="T50" fmla="*/ 17 w 27"/>
                <a:gd name="T51" fmla="*/ 19 h 38"/>
                <a:gd name="T52" fmla="*/ 7 w 27"/>
                <a:gd name="T53" fmla="*/ 18 h 38"/>
                <a:gd name="T54" fmla="*/ 14 w 27"/>
                <a:gd name="T55" fmla="*/ 18 h 38"/>
                <a:gd name="T56" fmla="*/ 7 w 27"/>
                <a:gd name="T57" fmla="*/ 18 h 38"/>
                <a:gd name="T58" fmla="*/ 24 w 27"/>
                <a:gd name="T59" fmla="*/ 3 h 38"/>
                <a:gd name="T60" fmla="*/ 24 w 27"/>
                <a:gd name="T61" fmla="*/ 5 h 38"/>
                <a:gd name="T62" fmla="*/ 24 w 27"/>
                <a:gd name="T63" fmla="*/ 5 h 38"/>
                <a:gd name="T64" fmla="*/ 24 w 27"/>
                <a:gd name="T65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38">
                  <a:moveTo>
                    <a:pt x="3" y="3"/>
                  </a:moveTo>
                  <a:cubicBezTo>
                    <a:pt x="5" y="3"/>
                    <a:pt x="4" y="4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9"/>
                    <a:pt x="6" y="11"/>
                    <a:pt x="6" y="14"/>
                  </a:cubicBezTo>
                  <a:cubicBezTo>
                    <a:pt x="8" y="15"/>
                    <a:pt x="14" y="15"/>
                    <a:pt x="18" y="16"/>
                  </a:cubicBezTo>
                  <a:cubicBezTo>
                    <a:pt x="20" y="12"/>
                    <a:pt x="19" y="6"/>
                    <a:pt x="21" y="3"/>
                  </a:cubicBezTo>
                  <a:cubicBezTo>
                    <a:pt x="23" y="4"/>
                    <a:pt x="24" y="0"/>
                    <a:pt x="27" y="2"/>
                  </a:cubicBezTo>
                  <a:cubicBezTo>
                    <a:pt x="26" y="3"/>
                    <a:pt x="27" y="4"/>
                    <a:pt x="27" y="5"/>
                  </a:cubicBezTo>
                  <a:cubicBezTo>
                    <a:pt x="27" y="12"/>
                    <a:pt x="24" y="21"/>
                    <a:pt x="24" y="29"/>
                  </a:cubicBezTo>
                  <a:cubicBezTo>
                    <a:pt x="23" y="31"/>
                    <a:pt x="22" y="33"/>
                    <a:pt x="22" y="35"/>
                  </a:cubicBezTo>
                  <a:cubicBezTo>
                    <a:pt x="21" y="35"/>
                    <a:pt x="21" y="34"/>
                    <a:pt x="20" y="34"/>
                  </a:cubicBezTo>
                  <a:cubicBezTo>
                    <a:pt x="19" y="34"/>
                    <a:pt x="19" y="35"/>
                    <a:pt x="18" y="35"/>
                  </a:cubicBezTo>
                  <a:cubicBezTo>
                    <a:pt x="17" y="34"/>
                    <a:pt x="17" y="32"/>
                    <a:pt x="17" y="32"/>
                  </a:cubicBezTo>
                  <a:cubicBezTo>
                    <a:pt x="17" y="31"/>
                    <a:pt x="16" y="32"/>
                    <a:pt x="16" y="31"/>
                  </a:cubicBezTo>
                  <a:cubicBezTo>
                    <a:pt x="16" y="29"/>
                    <a:pt x="17" y="29"/>
                    <a:pt x="18" y="29"/>
                  </a:cubicBezTo>
                  <a:cubicBezTo>
                    <a:pt x="17" y="26"/>
                    <a:pt x="18" y="23"/>
                    <a:pt x="18" y="21"/>
                  </a:cubicBezTo>
                  <a:cubicBezTo>
                    <a:pt x="14" y="19"/>
                    <a:pt x="9" y="21"/>
                    <a:pt x="5" y="21"/>
                  </a:cubicBezTo>
                  <a:cubicBezTo>
                    <a:pt x="4" y="24"/>
                    <a:pt x="6" y="30"/>
                    <a:pt x="3" y="33"/>
                  </a:cubicBezTo>
                  <a:cubicBezTo>
                    <a:pt x="3" y="35"/>
                    <a:pt x="3" y="36"/>
                    <a:pt x="2" y="37"/>
                  </a:cubicBezTo>
                  <a:cubicBezTo>
                    <a:pt x="1" y="38"/>
                    <a:pt x="2" y="35"/>
                    <a:pt x="0" y="36"/>
                  </a:cubicBezTo>
                  <a:cubicBezTo>
                    <a:pt x="0" y="31"/>
                    <a:pt x="1" y="26"/>
                    <a:pt x="1" y="22"/>
                  </a:cubicBezTo>
                  <a:cubicBezTo>
                    <a:pt x="1" y="20"/>
                    <a:pt x="2" y="17"/>
                    <a:pt x="2" y="15"/>
                  </a:cubicBezTo>
                  <a:cubicBezTo>
                    <a:pt x="2" y="11"/>
                    <a:pt x="2" y="7"/>
                    <a:pt x="3" y="3"/>
                  </a:cubicBezTo>
                  <a:close/>
                  <a:moveTo>
                    <a:pt x="17" y="19"/>
                  </a:moveTo>
                  <a:cubicBezTo>
                    <a:pt x="17" y="19"/>
                    <a:pt x="18" y="19"/>
                    <a:pt x="18" y="19"/>
                  </a:cubicBezTo>
                  <a:cubicBezTo>
                    <a:pt x="19" y="18"/>
                    <a:pt x="17" y="19"/>
                    <a:pt x="17" y="19"/>
                  </a:cubicBezTo>
                  <a:close/>
                  <a:moveTo>
                    <a:pt x="7" y="18"/>
                  </a:moveTo>
                  <a:cubicBezTo>
                    <a:pt x="10" y="18"/>
                    <a:pt x="11" y="17"/>
                    <a:pt x="14" y="18"/>
                  </a:cubicBezTo>
                  <a:cubicBezTo>
                    <a:pt x="12" y="17"/>
                    <a:pt x="9" y="17"/>
                    <a:pt x="7" y="18"/>
                  </a:cubicBezTo>
                  <a:close/>
                  <a:moveTo>
                    <a:pt x="24" y="3"/>
                  </a:moveTo>
                  <a:cubicBezTo>
                    <a:pt x="24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5" y="4"/>
                    <a:pt x="24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495"/>
            <p:cNvSpPr>
              <a:spLocks noEditPoints="1"/>
            </p:cNvSpPr>
            <p:nvPr/>
          </p:nvSpPr>
          <p:spPr bwMode="auto">
            <a:xfrm>
              <a:off x="4266431" y="4181527"/>
              <a:ext cx="157058" cy="243441"/>
            </a:xfrm>
            <a:custGeom>
              <a:avLst/>
              <a:gdLst>
                <a:gd name="T0" fmla="*/ 17 w 25"/>
                <a:gd name="T1" fmla="*/ 10 h 39"/>
                <a:gd name="T2" fmla="*/ 13 w 25"/>
                <a:gd name="T3" fmla="*/ 6 h 39"/>
                <a:gd name="T4" fmla="*/ 7 w 25"/>
                <a:gd name="T5" fmla="*/ 21 h 39"/>
                <a:gd name="T6" fmla="*/ 10 w 25"/>
                <a:gd name="T7" fmla="*/ 31 h 39"/>
                <a:gd name="T8" fmla="*/ 22 w 25"/>
                <a:gd name="T9" fmla="*/ 24 h 39"/>
                <a:gd name="T10" fmla="*/ 23 w 25"/>
                <a:gd name="T11" fmla="*/ 28 h 39"/>
                <a:gd name="T12" fmla="*/ 19 w 25"/>
                <a:gd name="T13" fmla="*/ 38 h 39"/>
                <a:gd name="T14" fmla="*/ 12 w 25"/>
                <a:gd name="T15" fmla="*/ 39 h 39"/>
                <a:gd name="T16" fmla="*/ 7 w 25"/>
                <a:gd name="T17" fmla="*/ 37 h 39"/>
                <a:gd name="T18" fmla="*/ 5 w 25"/>
                <a:gd name="T19" fmla="*/ 34 h 39"/>
                <a:gd name="T20" fmla="*/ 3 w 25"/>
                <a:gd name="T21" fmla="*/ 28 h 39"/>
                <a:gd name="T22" fmla="*/ 1 w 25"/>
                <a:gd name="T23" fmla="*/ 24 h 39"/>
                <a:gd name="T24" fmla="*/ 10 w 25"/>
                <a:gd name="T25" fmla="*/ 3 h 39"/>
                <a:gd name="T26" fmla="*/ 12 w 25"/>
                <a:gd name="T27" fmla="*/ 2 h 39"/>
                <a:gd name="T28" fmla="*/ 17 w 25"/>
                <a:gd name="T29" fmla="*/ 10 h 39"/>
                <a:gd name="T30" fmla="*/ 17 w 25"/>
                <a:gd name="T31" fmla="*/ 36 h 39"/>
                <a:gd name="T32" fmla="*/ 14 w 25"/>
                <a:gd name="T33" fmla="*/ 37 h 39"/>
                <a:gd name="T34" fmla="*/ 17 w 25"/>
                <a:gd name="T35" fmla="*/ 36 h 39"/>
                <a:gd name="T36" fmla="*/ 20 w 25"/>
                <a:gd name="T37" fmla="*/ 33 h 39"/>
                <a:gd name="T38" fmla="*/ 19 w 25"/>
                <a:gd name="T39" fmla="*/ 36 h 39"/>
                <a:gd name="T40" fmla="*/ 20 w 25"/>
                <a:gd name="T41" fmla="*/ 33 h 39"/>
                <a:gd name="T42" fmla="*/ 11 w 25"/>
                <a:gd name="T43" fmla="*/ 35 h 39"/>
                <a:gd name="T44" fmla="*/ 9 w 25"/>
                <a:gd name="T45" fmla="*/ 34 h 39"/>
                <a:gd name="T46" fmla="*/ 11 w 25"/>
                <a:gd name="T47" fmla="*/ 35 h 39"/>
                <a:gd name="T48" fmla="*/ 21 w 25"/>
                <a:gd name="T49" fmla="*/ 29 h 39"/>
                <a:gd name="T50" fmla="*/ 14 w 25"/>
                <a:gd name="T51" fmla="*/ 34 h 39"/>
                <a:gd name="T52" fmla="*/ 21 w 25"/>
                <a:gd name="T53" fmla="*/ 29 h 39"/>
                <a:gd name="T54" fmla="*/ 3 w 25"/>
                <a:gd name="T55" fmla="*/ 20 h 39"/>
                <a:gd name="T56" fmla="*/ 3 w 25"/>
                <a:gd name="T57" fmla="*/ 25 h 39"/>
                <a:gd name="T58" fmla="*/ 3 w 25"/>
                <a:gd name="T59" fmla="*/ 20 h 39"/>
                <a:gd name="T60" fmla="*/ 9 w 25"/>
                <a:gd name="T61" fmla="*/ 9 h 39"/>
                <a:gd name="T62" fmla="*/ 6 w 25"/>
                <a:gd name="T63" fmla="*/ 18 h 39"/>
                <a:gd name="T64" fmla="*/ 9 w 25"/>
                <a:gd name="T65" fmla="*/ 9 h 39"/>
                <a:gd name="T66" fmla="*/ 6 w 25"/>
                <a:gd name="T67" fmla="*/ 12 h 39"/>
                <a:gd name="T68" fmla="*/ 5 w 25"/>
                <a:gd name="T69" fmla="*/ 15 h 39"/>
                <a:gd name="T70" fmla="*/ 6 w 25"/>
                <a:gd name="T71" fmla="*/ 12 h 39"/>
                <a:gd name="T72" fmla="*/ 11 w 25"/>
                <a:gd name="T73" fmla="*/ 6 h 39"/>
                <a:gd name="T74" fmla="*/ 9 w 25"/>
                <a:gd name="T75" fmla="*/ 7 h 39"/>
                <a:gd name="T76" fmla="*/ 11 w 25"/>
                <a:gd name="T7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39">
                  <a:moveTo>
                    <a:pt x="17" y="10"/>
                  </a:moveTo>
                  <a:cubicBezTo>
                    <a:pt x="17" y="8"/>
                    <a:pt x="14" y="8"/>
                    <a:pt x="13" y="6"/>
                  </a:cubicBezTo>
                  <a:cubicBezTo>
                    <a:pt x="10" y="8"/>
                    <a:pt x="8" y="16"/>
                    <a:pt x="7" y="21"/>
                  </a:cubicBezTo>
                  <a:cubicBezTo>
                    <a:pt x="7" y="25"/>
                    <a:pt x="8" y="29"/>
                    <a:pt x="10" y="31"/>
                  </a:cubicBezTo>
                  <a:cubicBezTo>
                    <a:pt x="17" y="33"/>
                    <a:pt x="20" y="29"/>
                    <a:pt x="22" y="24"/>
                  </a:cubicBezTo>
                  <a:cubicBezTo>
                    <a:pt x="23" y="25"/>
                    <a:pt x="23" y="27"/>
                    <a:pt x="23" y="28"/>
                  </a:cubicBezTo>
                  <a:cubicBezTo>
                    <a:pt x="23" y="30"/>
                    <a:pt x="21" y="36"/>
                    <a:pt x="19" y="38"/>
                  </a:cubicBezTo>
                  <a:cubicBezTo>
                    <a:pt x="18" y="39"/>
                    <a:pt x="15" y="39"/>
                    <a:pt x="12" y="39"/>
                  </a:cubicBezTo>
                  <a:cubicBezTo>
                    <a:pt x="11" y="38"/>
                    <a:pt x="7" y="38"/>
                    <a:pt x="7" y="37"/>
                  </a:cubicBezTo>
                  <a:cubicBezTo>
                    <a:pt x="6" y="36"/>
                    <a:pt x="6" y="35"/>
                    <a:pt x="5" y="34"/>
                  </a:cubicBezTo>
                  <a:cubicBezTo>
                    <a:pt x="3" y="31"/>
                    <a:pt x="3" y="31"/>
                    <a:pt x="3" y="28"/>
                  </a:cubicBezTo>
                  <a:cubicBezTo>
                    <a:pt x="2" y="26"/>
                    <a:pt x="1" y="25"/>
                    <a:pt x="1" y="24"/>
                  </a:cubicBezTo>
                  <a:cubicBezTo>
                    <a:pt x="0" y="17"/>
                    <a:pt x="4" y="5"/>
                    <a:pt x="10" y="3"/>
                  </a:cubicBezTo>
                  <a:cubicBezTo>
                    <a:pt x="11" y="3"/>
                    <a:pt x="11" y="2"/>
                    <a:pt x="12" y="2"/>
                  </a:cubicBezTo>
                  <a:cubicBezTo>
                    <a:pt x="18" y="0"/>
                    <a:pt x="25" y="10"/>
                    <a:pt x="17" y="10"/>
                  </a:cubicBezTo>
                  <a:close/>
                  <a:moveTo>
                    <a:pt x="17" y="36"/>
                  </a:moveTo>
                  <a:cubicBezTo>
                    <a:pt x="16" y="36"/>
                    <a:pt x="15" y="36"/>
                    <a:pt x="14" y="37"/>
                  </a:cubicBezTo>
                  <a:cubicBezTo>
                    <a:pt x="15" y="37"/>
                    <a:pt x="17" y="36"/>
                    <a:pt x="17" y="36"/>
                  </a:cubicBezTo>
                  <a:close/>
                  <a:moveTo>
                    <a:pt x="20" y="33"/>
                  </a:moveTo>
                  <a:cubicBezTo>
                    <a:pt x="20" y="34"/>
                    <a:pt x="19" y="34"/>
                    <a:pt x="19" y="36"/>
                  </a:cubicBezTo>
                  <a:cubicBezTo>
                    <a:pt x="20" y="36"/>
                    <a:pt x="21" y="33"/>
                    <a:pt x="20" y="33"/>
                  </a:cubicBezTo>
                  <a:close/>
                  <a:moveTo>
                    <a:pt x="11" y="35"/>
                  </a:moveTo>
                  <a:cubicBezTo>
                    <a:pt x="10" y="35"/>
                    <a:pt x="9" y="33"/>
                    <a:pt x="9" y="34"/>
                  </a:cubicBezTo>
                  <a:cubicBezTo>
                    <a:pt x="9" y="35"/>
                    <a:pt x="11" y="36"/>
                    <a:pt x="11" y="35"/>
                  </a:cubicBezTo>
                  <a:close/>
                  <a:moveTo>
                    <a:pt x="21" y="29"/>
                  </a:moveTo>
                  <a:cubicBezTo>
                    <a:pt x="19" y="31"/>
                    <a:pt x="17" y="33"/>
                    <a:pt x="14" y="34"/>
                  </a:cubicBezTo>
                  <a:cubicBezTo>
                    <a:pt x="17" y="35"/>
                    <a:pt x="20" y="31"/>
                    <a:pt x="21" y="29"/>
                  </a:cubicBezTo>
                  <a:close/>
                  <a:moveTo>
                    <a:pt x="3" y="20"/>
                  </a:moveTo>
                  <a:cubicBezTo>
                    <a:pt x="2" y="22"/>
                    <a:pt x="2" y="24"/>
                    <a:pt x="3" y="25"/>
                  </a:cubicBezTo>
                  <a:cubicBezTo>
                    <a:pt x="3" y="24"/>
                    <a:pt x="4" y="21"/>
                    <a:pt x="3" y="20"/>
                  </a:cubicBezTo>
                  <a:close/>
                  <a:moveTo>
                    <a:pt x="9" y="9"/>
                  </a:moveTo>
                  <a:cubicBezTo>
                    <a:pt x="7" y="11"/>
                    <a:pt x="6" y="15"/>
                    <a:pt x="6" y="18"/>
                  </a:cubicBezTo>
                  <a:cubicBezTo>
                    <a:pt x="7" y="15"/>
                    <a:pt x="7" y="12"/>
                    <a:pt x="9" y="9"/>
                  </a:cubicBezTo>
                  <a:close/>
                  <a:moveTo>
                    <a:pt x="6" y="12"/>
                  </a:moveTo>
                  <a:cubicBezTo>
                    <a:pt x="5" y="12"/>
                    <a:pt x="5" y="14"/>
                    <a:pt x="5" y="15"/>
                  </a:cubicBezTo>
                  <a:cubicBezTo>
                    <a:pt x="5" y="14"/>
                    <a:pt x="5" y="13"/>
                    <a:pt x="6" y="12"/>
                  </a:cubicBezTo>
                  <a:close/>
                  <a:moveTo>
                    <a:pt x="11" y="6"/>
                  </a:moveTo>
                  <a:cubicBezTo>
                    <a:pt x="10" y="6"/>
                    <a:pt x="9" y="7"/>
                    <a:pt x="9" y="7"/>
                  </a:cubicBezTo>
                  <a:cubicBezTo>
                    <a:pt x="10" y="8"/>
                    <a:pt x="10" y="7"/>
                    <a:pt x="11" y="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496"/>
            <p:cNvSpPr>
              <a:spLocks noEditPoints="1"/>
            </p:cNvSpPr>
            <p:nvPr/>
          </p:nvSpPr>
          <p:spPr bwMode="auto">
            <a:xfrm>
              <a:off x="3020438" y="4199849"/>
              <a:ext cx="149206" cy="243441"/>
            </a:xfrm>
            <a:custGeom>
              <a:avLst/>
              <a:gdLst>
                <a:gd name="T0" fmla="*/ 16 w 24"/>
                <a:gd name="T1" fmla="*/ 10 h 39"/>
                <a:gd name="T2" fmla="*/ 13 w 24"/>
                <a:gd name="T3" fmla="*/ 6 h 39"/>
                <a:gd name="T4" fmla="*/ 7 w 24"/>
                <a:gd name="T5" fmla="*/ 21 h 39"/>
                <a:gd name="T6" fmla="*/ 9 w 24"/>
                <a:gd name="T7" fmla="*/ 31 h 39"/>
                <a:gd name="T8" fmla="*/ 21 w 24"/>
                <a:gd name="T9" fmla="*/ 24 h 39"/>
                <a:gd name="T10" fmla="*/ 23 w 24"/>
                <a:gd name="T11" fmla="*/ 28 h 39"/>
                <a:gd name="T12" fmla="*/ 18 w 24"/>
                <a:gd name="T13" fmla="*/ 38 h 39"/>
                <a:gd name="T14" fmla="*/ 12 w 24"/>
                <a:gd name="T15" fmla="*/ 39 h 39"/>
                <a:gd name="T16" fmla="*/ 6 w 24"/>
                <a:gd name="T17" fmla="*/ 37 h 39"/>
                <a:gd name="T18" fmla="*/ 4 w 24"/>
                <a:gd name="T19" fmla="*/ 34 h 39"/>
                <a:gd name="T20" fmla="*/ 2 w 24"/>
                <a:gd name="T21" fmla="*/ 28 h 39"/>
                <a:gd name="T22" fmla="*/ 1 w 24"/>
                <a:gd name="T23" fmla="*/ 24 h 39"/>
                <a:gd name="T24" fmla="*/ 9 w 24"/>
                <a:gd name="T25" fmla="*/ 3 h 39"/>
                <a:gd name="T26" fmla="*/ 11 w 24"/>
                <a:gd name="T27" fmla="*/ 2 h 39"/>
                <a:gd name="T28" fmla="*/ 16 w 24"/>
                <a:gd name="T29" fmla="*/ 10 h 39"/>
                <a:gd name="T30" fmla="*/ 16 w 24"/>
                <a:gd name="T31" fmla="*/ 36 h 39"/>
                <a:gd name="T32" fmla="*/ 14 w 24"/>
                <a:gd name="T33" fmla="*/ 37 h 39"/>
                <a:gd name="T34" fmla="*/ 16 w 24"/>
                <a:gd name="T35" fmla="*/ 36 h 39"/>
                <a:gd name="T36" fmla="*/ 20 w 24"/>
                <a:gd name="T37" fmla="*/ 33 h 39"/>
                <a:gd name="T38" fmla="*/ 19 w 24"/>
                <a:gd name="T39" fmla="*/ 36 h 39"/>
                <a:gd name="T40" fmla="*/ 20 w 24"/>
                <a:gd name="T41" fmla="*/ 33 h 39"/>
                <a:gd name="T42" fmla="*/ 11 w 24"/>
                <a:gd name="T43" fmla="*/ 35 h 39"/>
                <a:gd name="T44" fmla="*/ 8 w 24"/>
                <a:gd name="T45" fmla="*/ 34 h 39"/>
                <a:gd name="T46" fmla="*/ 11 w 24"/>
                <a:gd name="T47" fmla="*/ 35 h 39"/>
                <a:gd name="T48" fmla="*/ 20 w 24"/>
                <a:gd name="T49" fmla="*/ 29 h 39"/>
                <a:gd name="T50" fmla="*/ 13 w 24"/>
                <a:gd name="T51" fmla="*/ 34 h 39"/>
                <a:gd name="T52" fmla="*/ 20 w 24"/>
                <a:gd name="T53" fmla="*/ 29 h 39"/>
                <a:gd name="T54" fmla="*/ 2 w 24"/>
                <a:gd name="T55" fmla="*/ 20 h 39"/>
                <a:gd name="T56" fmla="*/ 3 w 24"/>
                <a:gd name="T57" fmla="*/ 25 h 39"/>
                <a:gd name="T58" fmla="*/ 2 w 24"/>
                <a:gd name="T59" fmla="*/ 20 h 39"/>
                <a:gd name="T60" fmla="*/ 8 w 24"/>
                <a:gd name="T61" fmla="*/ 9 h 39"/>
                <a:gd name="T62" fmla="*/ 6 w 24"/>
                <a:gd name="T63" fmla="*/ 18 h 39"/>
                <a:gd name="T64" fmla="*/ 8 w 24"/>
                <a:gd name="T65" fmla="*/ 9 h 39"/>
                <a:gd name="T66" fmla="*/ 5 w 24"/>
                <a:gd name="T67" fmla="*/ 12 h 39"/>
                <a:gd name="T68" fmla="*/ 4 w 24"/>
                <a:gd name="T69" fmla="*/ 15 h 39"/>
                <a:gd name="T70" fmla="*/ 5 w 24"/>
                <a:gd name="T71" fmla="*/ 12 h 39"/>
                <a:gd name="T72" fmla="*/ 10 w 24"/>
                <a:gd name="T73" fmla="*/ 6 h 39"/>
                <a:gd name="T74" fmla="*/ 8 w 24"/>
                <a:gd name="T75" fmla="*/ 7 h 39"/>
                <a:gd name="T76" fmla="*/ 10 w 24"/>
                <a:gd name="T7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39">
                  <a:moveTo>
                    <a:pt x="16" y="10"/>
                  </a:moveTo>
                  <a:cubicBezTo>
                    <a:pt x="16" y="8"/>
                    <a:pt x="14" y="8"/>
                    <a:pt x="13" y="6"/>
                  </a:cubicBezTo>
                  <a:cubicBezTo>
                    <a:pt x="9" y="8"/>
                    <a:pt x="7" y="16"/>
                    <a:pt x="7" y="21"/>
                  </a:cubicBezTo>
                  <a:cubicBezTo>
                    <a:pt x="6" y="25"/>
                    <a:pt x="7" y="29"/>
                    <a:pt x="9" y="31"/>
                  </a:cubicBezTo>
                  <a:cubicBezTo>
                    <a:pt x="16" y="33"/>
                    <a:pt x="20" y="29"/>
                    <a:pt x="21" y="24"/>
                  </a:cubicBezTo>
                  <a:cubicBezTo>
                    <a:pt x="22" y="25"/>
                    <a:pt x="23" y="27"/>
                    <a:pt x="23" y="28"/>
                  </a:cubicBezTo>
                  <a:cubicBezTo>
                    <a:pt x="23" y="30"/>
                    <a:pt x="20" y="36"/>
                    <a:pt x="18" y="38"/>
                  </a:cubicBezTo>
                  <a:cubicBezTo>
                    <a:pt x="17" y="39"/>
                    <a:pt x="14" y="39"/>
                    <a:pt x="12" y="39"/>
                  </a:cubicBezTo>
                  <a:cubicBezTo>
                    <a:pt x="10" y="38"/>
                    <a:pt x="7" y="38"/>
                    <a:pt x="6" y="37"/>
                  </a:cubicBezTo>
                  <a:cubicBezTo>
                    <a:pt x="6" y="36"/>
                    <a:pt x="5" y="35"/>
                    <a:pt x="4" y="34"/>
                  </a:cubicBezTo>
                  <a:cubicBezTo>
                    <a:pt x="3" y="31"/>
                    <a:pt x="3" y="31"/>
                    <a:pt x="2" y="28"/>
                  </a:cubicBezTo>
                  <a:cubicBezTo>
                    <a:pt x="2" y="26"/>
                    <a:pt x="1" y="25"/>
                    <a:pt x="1" y="24"/>
                  </a:cubicBezTo>
                  <a:cubicBezTo>
                    <a:pt x="0" y="17"/>
                    <a:pt x="3" y="5"/>
                    <a:pt x="9" y="3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7" y="0"/>
                    <a:pt x="24" y="10"/>
                    <a:pt x="16" y="10"/>
                  </a:cubicBezTo>
                  <a:close/>
                  <a:moveTo>
                    <a:pt x="16" y="36"/>
                  </a:moveTo>
                  <a:cubicBezTo>
                    <a:pt x="15" y="36"/>
                    <a:pt x="14" y="36"/>
                    <a:pt x="14" y="37"/>
                  </a:cubicBezTo>
                  <a:cubicBezTo>
                    <a:pt x="15" y="37"/>
                    <a:pt x="16" y="36"/>
                    <a:pt x="16" y="36"/>
                  </a:cubicBezTo>
                  <a:close/>
                  <a:moveTo>
                    <a:pt x="20" y="33"/>
                  </a:moveTo>
                  <a:cubicBezTo>
                    <a:pt x="20" y="34"/>
                    <a:pt x="18" y="34"/>
                    <a:pt x="19" y="36"/>
                  </a:cubicBezTo>
                  <a:cubicBezTo>
                    <a:pt x="20" y="35"/>
                    <a:pt x="20" y="33"/>
                    <a:pt x="20" y="33"/>
                  </a:cubicBezTo>
                  <a:close/>
                  <a:moveTo>
                    <a:pt x="11" y="35"/>
                  </a:moveTo>
                  <a:cubicBezTo>
                    <a:pt x="10" y="35"/>
                    <a:pt x="9" y="33"/>
                    <a:pt x="8" y="34"/>
                  </a:cubicBezTo>
                  <a:cubicBezTo>
                    <a:pt x="8" y="35"/>
                    <a:pt x="10" y="36"/>
                    <a:pt x="11" y="35"/>
                  </a:cubicBezTo>
                  <a:close/>
                  <a:moveTo>
                    <a:pt x="20" y="29"/>
                  </a:moveTo>
                  <a:cubicBezTo>
                    <a:pt x="19" y="31"/>
                    <a:pt x="16" y="33"/>
                    <a:pt x="13" y="34"/>
                  </a:cubicBezTo>
                  <a:cubicBezTo>
                    <a:pt x="17" y="35"/>
                    <a:pt x="20" y="31"/>
                    <a:pt x="20" y="29"/>
                  </a:cubicBezTo>
                  <a:close/>
                  <a:moveTo>
                    <a:pt x="2" y="20"/>
                  </a:moveTo>
                  <a:cubicBezTo>
                    <a:pt x="2" y="22"/>
                    <a:pt x="2" y="24"/>
                    <a:pt x="3" y="25"/>
                  </a:cubicBezTo>
                  <a:cubicBezTo>
                    <a:pt x="3" y="24"/>
                    <a:pt x="3" y="21"/>
                    <a:pt x="2" y="20"/>
                  </a:cubicBezTo>
                  <a:close/>
                  <a:moveTo>
                    <a:pt x="8" y="9"/>
                  </a:moveTo>
                  <a:cubicBezTo>
                    <a:pt x="6" y="11"/>
                    <a:pt x="5" y="15"/>
                    <a:pt x="6" y="18"/>
                  </a:cubicBezTo>
                  <a:cubicBezTo>
                    <a:pt x="6" y="15"/>
                    <a:pt x="7" y="12"/>
                    <a:pt x="8" y="9"/>
                  </a:cubicBezTo>
                  <a:close/>
                  <a:moveTo>
                    <a:pt x="5" y="12"/>
                  </a:moveTo>
                  <a:cubicBezTo>
                    <a:pt x="4" y="12"/>
                    <a:pt x="4" y="14"/>
                    <a:pt x="4" y="15"/>
                  </a:cubicBezTo>
                  <a:cubicBezTo>
                    <a:pt x="5" y="14"/>
                    <a:pt x="4" y="13"/>
                    <a:pt x="5" y="12"/>
                  </a:cubicBezTo>
                  <a:close/>
                  <a:moveTo>
                    <a:pt x="10" y="6"/>
                  </a:moveTo>
                  <a:cubicBezTo>
                    <a:pt x="9" y="6"/>
                    <a:pt x="8" y="7"/>
                    <a:pt x="8" y="7"/>
                  </a:cubicBezTo>
                  <a:cubicBezTo>
                    <a:pt x="9" y="8"/>
                    <a:pt x="10" y="7"/>
                    <a:pt x="10" y="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497"/>
            <p:cNvSpPr>
              <a:spLocks noEditPoints="1"/>
            </p:cNvSpPr>
            <p:nvPr/>
          </p:nvSpPr>
          <p:spPr bwMode="auto">
            <a:xfrm>
              <a:off x="2834587" y="4226026"/>
              <a:ext cx="149206" cy="217264"/>
            </a:xfrm>
            <a:custGeom>
              <a:avLst/>
              <a:gdLst>
                <a:gd name="T0" fmla="*/ 4 w 24"/>
                <a:gd name="T1" fmla="*/ 35 h 35"/>
                <a:gd name="T2" fmla="*/ 2 w 24"/>
                <a:gd name="T3" fmla="*/ 32 h 35"/>
                <a:gd name="T4" fmla="*/ 6 w 24"/>
                <a:gd name="T5" fmla="*/ 19 h 35"/>
                <a:gd name="T6" fmla="*/ 2 w 24"/>
                <a:gd name="T7" fmla="*/ 16 h 35"/>
                <a:gd name="T8" fmla="*/ 1 w 24"/>
                <a:gd name="T9" fmla="*/ 13 h 35"/>
                <a:gd name="T10" fmla="*/ 8 w 24"/>
                <a:gd name="T11" fmla="*/ 15 h 35"/>
                <a:gd name="T12" fmla="*/ 13 w 24"/>
                <a:gd name="T13" fmla="*/ 0 h 35"/>
                <a:gd name="T14" fmla="*/ 16 w 24"/>
                <a:gd name="T15" fmla="*/ 6 h 35"/>
                <a:gd name="T16" fmla="*/ 19 w 24"/>
                <a:gd name="T17" fmla="*/ 18 h 35"/>
                <a:gd name="T18" fmla="*/ 24 w 24"/>
                <a:gd name="T19" fmla="*/ 19 h 35"/>
                <a:gd name="T20" fmla="*/ 21 w 24"/>
                <a:gd name="T21" fmla="*/ 21 h 35"/>
                <a:gd name="T22" fmla="*/ 22 w 24"/>
                <a:gd name="T23" fmla="*/ 21 h 35"/>
                <a:gd name="T24" fmla="*/ 22 w 24"/>
                <a:gd name="T25" fmla="*/ 23 h 35"/>
                <a:gd name="T26" fmla="*/ 20 w 24"/>
                <a:gd name="T27" fmla="*/ 24 h 35"/>
                <a:gd name="T28" fmla="*/ 21 w 24"/>
                <a:gd name="T29" fmla="*/ 33 h 35"/>
                <a:gd name="T30" fmla="*/ 16 w 24"/>
                <a:gd name="T31" fmla="*/ 32 h 35"/>
                <a:gd name="T32" fmla="*/ 15 w 24"/>
                <a:gd name="T33" fmla="*/ 21 h 35"/>
                <a:gd name="T34" fmla="*/ 10 w 24"/>
                <a:gd name="T35" fmla="*/ 20 h 35"/>
                <a:gd name="T36" fmla="*/ 5 w 24"/>
                <a:gd name="T37" fmla="*/ 35 h 35"/>
                <a:gd name="T38" fmla="*/ 4 w 24"/>
                <a:gd name="T39" fmla="*/ 35 h 35"/>
                <a:gd name="T40" fmla="*/ 19 w 24"/>
                <a:gd name="T41" fmla="*/ 30 h 35"/>
                <a:gd name="T42" fmla="*/ 20 w 24"/>
                <a:gd name="T43" fmla="*/ 32 h 35"/>
                <a:gd name="T44" fmla="*/ 19 w 24"/>
                <a:gd name="T45" fmla="*/ 30 h 35"/>
                <a:gd name="T46" fmla="*/ 13 w 24"/>
                <a:gd name="T47" fmla="*/ 8 h 35"/>
                <a:gd name="T48" fmla="*/ 11 w 24"/>
                <a:gd name="T49" fmla="*/ 16 h 35"/>
                <a:gd name="T50" fmla="*/ 15 w 24"/>
                <a:gd name="T51" fmla="*/ 17 h 35"/>
                <a:gd name="T52" fmla="*/ 13 w 24"/>
                <a:gd name="T53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35">
                  <a:moveTo>
                    <a:pt x="4" y="35"/>
                  </a:moveTo>
                  <a:cubicBezTo>
                    <a:pt x="4" y="33"/>
                    <a:pt x="3" y="32"/>
                    <a:pt x="2" y="32"/>
                  </a:cubicBezTo>
                  <a:cubicBezTo>
                    <a:pt x="3" y="27"/>
                    <a:pt x="4" y="23"/>
                    <a:pt x="6" y="19"/>
                  </a:cubicBezTo>
                  <a:cubicBezTo>
                    <a:pt x="5" y="18"/>
                    <a:pt x="2" y="18"/>
                    <a:pt x="2" y="16"/>
                  </a:cubicBezTo>
                  <a:cubicBezTo>
                    <a:pt x="2" y="15"/>
                    <a:pt x="0" y="15"/>
                    <a:pt x="1" y="13"/>
                  </a:cubicBezTo>
                  <a:cubicBezTo>
                    <a:pt x="4" y="13"/>
                    <a:pt x="5" y="15"/>
                    <a:pt x="8" y="15"/>
                  </a:cubicBezTo>
                  <a:cubicBezTo>
                    <a:pt x="11" y="10"/>
                    <a:pt x="10" y="4"/>
                    <a:pt x="13" y="0"/>
                  </a:cubicBezTo>
                  <a:cubicBezTo>
                    <a:pt x="16" y="1"/>
                    <a:pt x="15" y="4"/>
                    <a:pt x="16" y="6"/>
                  </a:cubicBezTo>
                  <a:cubicBezTo>
                    <a:pt x="17" y="9"/>
                    <a:pt x="18" y="14"/>
                    <a:pt x="19" y="18"/>
                  </a:cubicBezTo>
                  <a:cubicBezTo>
                    <a:pt x="20" y="19"/>
                    <a:pt x="22" y="19"/>
                    <a:pt x="24" y="19"/>
                  </a:cubicBezTo>
                  <a:cubicBezTo>
                    <a:pt x="24" y="21"/>
                    <a:pt x="22" y="20"/>
                    <a:pt x="21" y="21"/>
                  </a:cubicBezTo>
                  <a:cubicBezTo>
                    <a:pt x="21" y="22"/>
                    <a:pt x="22" y="21"/>
                    <a:pt x="22" y="21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20" y="26"/>
                    <a:pt x="21" y="29"/>
                    <a:pt x="21" y="33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28"/>
                    <a:pt x="16" y="24"/>
                    <a:pt x="15" y="21"/>
                  </a:cubicBezTo>
                  <a:cubicBezTo>
                    <a:pt x="13" y="21"/>
                    <a:pt x="12" y="20"/>
                    <a:pt x="10" y="20"/>
                  </a:cubicBezTo>
                  <a:cubicBezTo>
                    <a:pt x="8" y="25"/>
                    <a:pt x="8" y="32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lose/>
                  <a:moveTo>
                    <a:pt x="19" y="30"/>
                  </a:moveTo>
                  <a:cubicBezTo>
                    <a:pt x="19" y="31"/>
                    <a:pt x="19" y="32"/>
                    <a:pt x="20" y="32"/>
                  </a:cubicBezTo>
                  <a:cubicBezTo>
                    <a:pt x="20" y="31"/>
                    <a:pt x="20" y="30"/>
                    <a:pt x="19" y="30"/>
                  </a:cubicBezTo>
                  <a:close/>
                  <a:moveTo>
                    <a:pt x="13" y="8"/>
                  </a:moveTo>
                  <a:cubicBezTo>
                    <a:pt x="12" y="10"/>
                    <a:pt x="12" y="14"/>
                    <a:pt x="11" y="16"/>
                  </a:cubicBezTo>
                  <a:cubicBezTo>
                    <a:pt x="13" y="16"/>
                    <a:pt x="13" y="17"/>
                    <a:pt x="15" y="17"/>
                  </a:cubicBezTo>
                  <a:cubicBezTo>
                    <a:pt x="14" y="14"/>
                    <a:pt x="14" y="11"/>
                    <a:pt x="13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8858692" y="3372196"/>
            <a:ext cx="1006475" cy="596900"/>
            <a:chOff x="4143376" y="6008688"/>
            <a:chExt cx="1006475" cy="596900"/>
          </a:xfrm>
          <a:solidFill>
            <a:srgbClr val="254932"/>
          </a:solidFill>
        </p:grpSpPr>
        <p:sp>
          <p:nvSpPr>
            <p:cNvPr id="421" name="Freeform 302"/>
            <p:cNvSpPr/>
            <p:nvPr/>
          </p:nvSpPr>
          <p:spPr bwMode="auto">
            <a:xfrm>
              <a:off x="4148138" y="6186488"/>
              <a:ext cx="155575" cy="409575"/>
            </a:xfrm>
            <a:custGeom>
              <a:avLst/>
              <a:gdLst>
                <a:gd name="T0" fmla="*/ 27 w 33"/>
                <a:gd name="T1" fmla="*/ 84 h 87"/>
                <a:gd name="T2" fmla="*/ 26 w 33"/>
                <a:gd name="T3" fmla="*/ 83 h 87"/>
                <a:gd name="T4" fmla="*/ 26 w 33"/>
                <a:gd name="T5" fmla="*/ 83 h 87"/>
                <a:gd name="T6" fmla="*/ 25 w 33"/>
                <a:gd name="T7" fmla="*/ 80 h 87"/>
                <a:gd name="T8" fmla="*/ 25 w 33"/>
                <a:gd name="T9" fmla="*/ 80 h 87"/>
                <a:gd name="T10" fmla="*/ 25 w 33"/>
                <a:gd name="T11" fmla="*/ 80 h 87"/>
                <a:gd name="T12" fmla="*/ 15 w 33"/>
                <a:gd name="T13" fmla="*/ 42 h 87"/>
                <a:gd name="T14" fmla="*/ 15 w 33"/>
                <a:gd name="T15" fmla="*/ 42 h 87"/>
                <a:gd name="T16" fmla="*/ 0 w 33"/>
                <a:gd name="T17" fmla="*/ 4 h 87"/>
                <a:gd name="T18" fmla="*/ 0 w 33"/>
                <a:gd name="T19" fmla="*/ 4 h 87"/>
                <a:gd name="T20" fmla="*/ 0 w 33"/>
                <a:gd name="T21" fmla="*/ 3 h 87"/>
                <a:gd name="T22" fmla="*/ 0 w 33"/>
                <a:gd name="T23" fmla="*/ 3 h 87"/>
                <a:gd name="T24" fmla="*/ 2 w 33"/>
                <a:gd name="T25" fmla="*/ 0 h 87"/>
                <a:gd name="T26" fmla="*/ 3 w 33"/>
                <a:gd name="T27" fmla="*/ 1 h 87"/>
                <a:gd name="T28" fmla="*/ 3 w 33"/>
                <a:gd name="T29" fmla="*/ 1 h 87"/>
                <a:gd name="T30" fmla="*/ 19 w 33"/>
                <a:gd name="T31" fmla="*/ 41 h 87"/>
                <a:gd name="T32" fmla="*/ 19 w 33"/>
                <a:gd name="T33" fmla="*/ 41 h 87"/>
                <a:gd name="T34" fmla="*/ 30 w 33"/>
                <a:gd name="T35" fmla="*/ 81 h 87"/>
                <a:gd name="T36" fmla="*/ 30 w 33"/>
                <a:gd name="T37" fmla="*/ 81 h 87"/>
                <a:gd name="T38" fmla="*/ 33 w 33"/>
                <a:gd name="T39" fmla="*/ 87 h 87"/>
                <a:gd name="T40" fmla="*/ 27 w 33"/>
                <a:gd name="T41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87">
                  <a:moveTo>
                    <a:pt x="27" y="84"/>
                  </a:moveTo>
                  <a:cubicBezTo>
                    <a:pt x="27" y="83"/>
                    <a:pt x="27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5" y="82"/>
                    <a:pt x="25" y="81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1" y="68"/>
                    <a:pt x="19" y="53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31"/>
                    <a:pt x="6" y="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8"/>
                    <a:pt x="15" y="30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3" y="53"/>
                    <a:pt x="24" y="7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27" y="84"/>
                    <a:pt x="27" y="84"/>
                    <a:pt x="27" y="8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303"/>
            <p:cNvSpPr>
              <a:spLocks noEditPoints="1"/>
            </p:cNvSpPr>
            <p:nvPr/>
          </p:nvSpPr>
          <p:spPr bwMode="auto">
            <a:xfrm>
              <a:off x="4143376" y="6092825"/>
              <a:ext cx="249238" cy="512763"/>
            </a:xfrm>
            <a:custGeom>
              <a:avLst/>
              <a:gdLst>
                <a:gd name="T0" fmla="*/ 33 w 53"/>
                <a:gd name="T1" fmla="*/ 109 h 109"/>
                <a:gd name="T2" fmla="*/ 32 w 53"/>
                <a:gd name="T3" fmla="*/ 108 h 109"/>
                <a:gd name="T4" fmla="*/ 34 w 53"/>
                <a:gd name="T5" fmla="*/ 108 h 109"/>
                <a:gd name="T6" fmla="*/ 31 w 53"/>
                <a:gd name="T7" fmla="*/ 109 h 109"/>
                <a:gd name="T8" fmla="*/ 30 w 53"/>
                <a:gd name="T9" fmla="*/ 107 h 109"/>
                <a:gd name="T10" fmla="*/ 31 w 53"/>
                <a:gd name="T11" fmla="*/ 106 h 109"/>
                <a:gd name="T12" fmla="*/ 31 w 53"/>
                <a:gd name="T13" fmla="*/ 106 h 109"/>
                <a:gd name="T14" fmla="*/ 31 w 53"/>
                <a:gd name="T15" fmla="*/ 106 h 109"/>
                <a:gd name="T16" fmla="*/ 32 w 53"/>
                <a:gd name="T17" fmla="*/ 106 h 109"/>
                <a:gd name="T18" fmla="*/ 34 w 53"/>
                <a:gd name="T19" fmla="*/ 105 h 109"/>
                <a:gd name="T20" fmla="*/ 38 w 53"/>
                <a:gd name="T21" fmla="*/ 105 h 109"/>
                <a:gd name="T22" fmla="*/ 45 w 53"/>
                <a:gd name="T23" fmla="*/ 104 h 109"/>
                <a:gd name="T24" fmla="*/ 31 w 53"/>
                <a:gd name="T25" fmla="*/ 71 h 109"/>
                <a:gd name="T26" fmla="*/ 30 w 53"/>
                <a:gd name="T27" fmla="*/ 70 h 109"/>
                <a:gd name="T28" fmla="*/ 49 w 53"/>
                <a:gd name="T29" fmla="*/ 54 h 109"/>
                <a:gd name="T30" fmla="*/ 47 w 53"/>
                <a:gd name="T31" fmla="*/ 51 h 109"/>
                <a:gd name="T32" fmla="*/ 26 w 53"/>
                <a:gd name="T33" fmla="*/ 52 h 109"/>
                <a:gd name="T34" fmla="*/ 25 w 53"/>
                <a:gd name="T35" fmla="*/ 53 h 109"/>
                <a:gd name="T36" fmla="*/ 20 w 53"/>
                <a:gd name="T37" fmla="*/ 38 h 109"/>
                <a:gd name="T38" fmla="*/ 20 w 53"/>
                <a:gd name="T39" fmla="*/ 36 h 109"/>
                <a:gd name="T40" fmla="*/ 45 w 53"/>
                <a:gd name="T41" fmla="*/ 18 h 109"/>
                <a:gd name="T42" fmla="*/ 37 w 53"/>
                <a:gd name="T43" fmla="*/ 5 h 109"/>
                <a:gd name="T44" fmla="*/ 37 w 53"/>
                <a:gd name="T45" fmla="*/ 4 h 109"/>
                <a:gd name="T46" fmla="*/ 1 w 53"/>
                <a:gd name="T47" fmla="*/ 22 h 109"/>
                <a:gd name="T48" fmla="*/ 0 w 53"/>
                <a:gd name="T49" fmla="*/ 18 h 109"/>
                <a:gd name="T50" fmla="*/ 36 w 53"/>
                <a:gd name="T51" fmla="*/ 1 h 109"/>
                <a:gd name="T52" fmla="*/ 38 w 53"/>
                <a:gd name="T53" fmla="*/ 1 h 109"/>
                <a:gd name="T54" fmla="*/ 40 w 53"/>
                <a:gd name="T55" fmla="*/ 2 h 109"/>
                <a:gd name="T56" fmla="*/ 49 w 53"/>
                <a:gd name="T57" fmla="*/ 19 h 109"/>
                <a:gd name="T58" fmla="*/ 47 w 53"/>
                <a:gd name="T59" fmla="*/ 21 h 109"/>
                <a:gd name="T60" fmla="*/ 24 w 53"/>
                <a:gd name="T61" fmla="*/ 37 h 109"/>
                <a:gd name="T62" fmla="*/ 28 w 53"/>
                <a:gd name="T63" fmla="*/ 49 h 109"/>
                <a:gd name="T64" fmla="*/ 50 w 53"/>
                <a:gd name="T65" fmla="*/ 48 h 109"/>
                <a:gd name="T66" fmla="*/ 52 w 53"/>
                <a:gd name="T67" fmla="*/ 54 h 109"/>
                <a:gd name="T68" fmla="*/ 52 w 53"/>
                <a:gd name="T69" fmla="*/ 56 h 109"/>
                <a:gd name="T70" fmla="*/ 35 w 53"/>
                <a:gd name="T71" fmla="*/ 70 h 109"/>
                <a:gd name="T72" fmla="*/ 50 w 53"/>
                <a:gd name="T73" fmla="*/ 105 h 109"/>
                <a:gd name="T74" fmla="*/ 48 w 53"/>
                <a:gd name="T75" fmla="*/ 108 h 109"/>
                <a:gd name="T76" fmla="*/ 32 w 53"/>
                <a:gd name="T77" fmla="*/ 107 h 109"/>
                <a:gd name="T78" fmla="*/ 34 w 53"/>
                <a:gd name="T79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" h="109">
                  <a:moveTo>
                    <a:pt x="48" y="108"/>
                  </a:moveTo>
                  <a:cubicBezTo>
                    <a:pt x="44" y="107"/>
                    <a:pt x="34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0" y="109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5"/>
                    <a:pt x="33" y="105"/>
                    <a:pt x="34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5" y="105"/>
                    <a:pt x="36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4"/>
                    <a:pt x="43" y="104"/>
                    <a:pt x="45" y="104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1" y="93"/>
                    <a:pt x="39" y="79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7" y="64"/>
                    <a:pt x="43" y="59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4" y="47"/>
                    <a:pt x="34" y="51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3" y="46"/>
                    <a:pt x="22" y="42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7" y="30"/>
                    <a:pt x="36" y="21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3" y="13"/>
                    <a:pt x="41" y="9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6" y="11"/>
                    <a:pt x="13" y="18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2" y="15"/>
                    <a:pt x="25" y="7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4" y="7"/>
                    <a:pt x="47" y="13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0" y="23"/>
                    <a:pt x="31" y="31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41"/>
                    <a:pt x="27" y="45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4" y="47"/>
                    <a:pt x="43" y="42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50"/>
                    <a:pt x="52" y="51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46" y="61"/>
                    <a:pt x="41" y="66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43" y="80"/>
                    <a:pt x="45" y="9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34" y="107"/>
                  </a:move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7"/>
                    <a:pt x="34" y="107"/>
                    <a:pt x="34" y="10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304"/>
            <p:cNvSpPr/>
            <p:nvPr/>
          </p:nvSpPr>
          <p:spPr bwMode="auto">
            <a:xfrm>
              <a:off x="4725988" y="6054725"/>
              <a:ext cx="141288" cy="395288"/>
            </a:xfrm>
            <a:custGeom>
              <a:avLst/>
              <a:gdLst>
                <a:gd name="T0" fmla="*/ 27 w 30"/>
                <a:gd name="T1" fmla="*/ 84 h 84"/>
                <a:gd name="T2" fmla="*/ 0 w 30"/>
                <a:gd name="T3" fmla="*/ 2 h 84"/>
                <a:gd name="T4" fmla="*/ 0 w 30"/>
                <a:gd name="T5" fmla="*/ 2 h 84"/>
                <a:gd name="T6" fmla="*/ 3 w 30"/>
                <a:gd name="T7" fmla="*/ 0 h 84"/>
                <a:gd name="T8" fmla="*/ 30 w 30"/>
                <a:gd name="T9" fmla="*/ 82 h 84"/>
                <a:gd name="T10" fmla="*/ 30 w 30"/>
                <a:gd name="T11" fmla="*/ 82 h 84"/>
                <a:gd name="T12" fmla="*/ 27 w 30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84">
                  <a:moveTo>
                    <a:pt x="27" y="84"/>
                  </a:moveTo>
                  <a:cubicBezTo>
                    <a:pt x="12" y="61"/>
                    <a:pt x="16" y="2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9" y="25"/>
                    <a:pt x="16" y="60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7" y="84"/>
                    <a:pt x="27" y="84"/>
                    <a:pt x="27" y="8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305"/>
            <p:cNvSpPr/>
            <p:nvPr/>
          </p:nvSpPr>
          <p:spPr bwMode="auto">
            <a:xfrm>
              <a:off x="4749801" y="6008688"/>
              <a:ext cx="400050" cy="465138"/>
            </a:xfrm>
            <a:custGeom>
              <a:avLst/>
              <a:gdLst>
                <a:gd name="T0" fmla="*/ 79 w 85"/>
                <a:gd name="T1" fmla="*/ 85 h 99"/>
                <a:gd name="T2" fmla="*/ 79 w 85"/>
                <a:gd name="T3" fmla="*/ 85 h 99"/>
                <a:gd name="T4" fmla="*/ 72 w 85"/>
                <a:gd name="T5" fmla="*/ 90 h 99"/>
                <a:gd name="T6" fmla="*/ 72 w 85"/>
                <a:gd name="T7" fmla="*/ 90 h 99"/>
                <a:gd name="T8" fmla="*/ 71 w 85"/>
                <a:gd name="T9" fmla="*/ 92 h 99"/>
                <a:gd name="T10" fmla="*/ 44 w 85"/>
                <a:gd name="T11" fmla="*/ 61 h 99"/>
                <a:gd name="T12" fmla="*/ 31 w 85"/>
                <a:gd name="T13" fmla="*/ 50 h 99"/>
                <a:gd name="T14" fmla="*/ 43 w 85"/>
                <a:gd name="T15" fmla="*/ 95 h 99"/>
                <a:gd name="T16" fmla="*/ 44 w 85"/>
                <a:gd name="T17" fmla="*/ 99 h 99"/>
                <a:gd name="T18" fmla="*/ 24 w 85"/>
                <a:gd name="T19" fmla="*/ 96 h 99"/>
                <a:gd name="T20" fmla="*/ 22 w 85"/>
                <a:gd name="T21" fmla="*/ 93 h 99"/>
                <a:gd name="T22" fmla="*/ 39 w 85"/>
                <a:gd name="T23" fmla="*/ 92 h 99"/>
                <a:gd name="T24" fmla="*/ 26 w 85"/>
                <a:gd name="T25" fmla="*/ 47 h 99"/>
                <a:gd name="T26" fmla="*/ 29 w 85"/>
                <a:gd name="T27" fmla="*/ 45 h 99"/>
                <a:gd name="T28" fmla="*/ 47 w 85"/>
                <a:gd name="T29" fmla="*/ 58 h 99"/>
                <a:gd name="T30" fmla="*/ 71 w 85"/>
                <a:gd name="T31" fmla="*/ 87 h 99"/>
                <a:gd name="T32" fmla="*/ 76 w 85"/>
                <a:gd name="T33" fmla="*/ 83 h 99"/>
                <a:gd name="T34" fmla="*/ 77 w 85"/>
                <a:gd name="T35" fmla="*/ 81 h 99"/>
                <a:gd name="T36" fmla="*/ 79 w 85"/>
                <a:gd name="T37" fmla="*/ 81 h 99"/>
                <a:gd name="T38" fmla="*/ 80 w 85"/>
                <a:gd name="T39" fmla="*/ 81 h 99"/>
                <a:gd name="T40" fmla="*/ 66 w 85"/>
                <a:gd name="T41" fmla="*/ 33 h 99"/>
                <a:gd name="T42" fmla="*/ 59 w 85"/>
                <a:gd name="T43" fmla="*/ 11 h 99"/>
                <a:gd name="T44" fmla="*/ 58 w 85"/>
                <a:gd name="T45" fmla="*/ 10 h 99"/>
                <a:gd name="T46" fmla="*/ 40 w 85"/>
                <a:gd name="T47" fmla="*/ 5 h 99"/>
                <a:gd name="T48" fmla="*/ 58 w 85"/>
                <a:gd name="T49" fmla="*/ 54 h 99"/>
                <a:gd name="T50" fmla="*/ 55 w 85"/>
                <a:gd name="T51" fmla="*/ 56 h 99"/>
                <a:gd name="T52" fmla="*/ 43 w 85"/>
                <a:gd name="T53" fmla="*/ 46 h 99"/>
                <a:gd name="T54" fmla="*/ 37 w 85"/>
                <a:gd name="T55" fmla="*/ 39 h 99"/>
                <a:gd name="T56" fmla="*/ 31 w 85"/>
                <a:gd name="T57" fmla="*/ 33 h 99"/>
                <a:gd name="T58" fmla="*/ 0 w 85"/>
                <a:gd name="T59" fmla="*/ 12 h 99"/>
                <a:gd name="T60" fmla="*/ 33 w 85"/>
                <a:gd name="T61" fmla="*/ 30 h 99"/>
                <a:gd name="T62" fmla="*/ 40 w 85"/>
                <a:gd name="T63" fmla="*/ 37 h 99"/>
                <a:gd name="T64" fmla="*/ 46 w 85"/>
                <a:gd name="T65" fmla="*/ 43 h 99"/>
                <a:gd name="T66" fmla="*/ 54 w 85"/>
                <a:gd name="T67" fmla="*/ 51 h 99"/>
                <a:gd name="T68" fmla="*/ 36 w 85"/>
                <a:gd name="T69" fmla="*/ 3 h 99"/>
                <a:gd name="T70" fmla="*/ 35 w 85"/>
                <a:gd name="T71" fmla="*/ 0 h 99"/>
                <a:gd name="T72" fmla="*/ 61 w 85"/>
                <a:gd name="T73" fmla="*/ 8 h 99"/>
                <a:gd name="T74" fmla="*/ 61 w 85"/>
                <a:gd name="T75" fmla="*/ 8 h 99"/>
                <a:gd name="T76" fmla="*/ 69 w 85"/>
                <a:gd name="T77" fmla="*/ 32 h 99"/>
                <a:gd name="T78" fmla="*/ 84 w 85"/>
                <a:gd name="T79" fmla="*/ 83 h 99"/>
                <a:gd name="T80" fmla="*/ 85 w 85"/>
                <a:gd name="T8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99">
                  <a:moveTo>
                    <a:pt x="82" y="85"/>
                  </a:moveTo>
                  <a:cubicBezTo>
                    <a:pt x="81" y="85"/>
                    <a:pt x="80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6" y="87"/>
                    <a:pt x="74" y="88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2" y="82"/>
                    <a:pt x="53" y="70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56"/>
                    <a:pt x="35" y="52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65"/>
                    <a:pt x="39" y="79"/>
                    <a:pt x="43" y="95"/>
                  </a:cubicBezTo>
                  <a:cubicBezTo>
                    <a:pt x="43" y="95"/>
                    <a:pt x="43" y="95"/>
                    <a:pt x="43" y="95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36" y="93"/>
                    <a:pt x="30" y="93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8" y="90"/>
                    <a:pt x="34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5" y="77"/>
                    <a:pt x="29" y="62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5" y="48"/>
                    <a:pt x="41" y="53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56" y="68"/>
                    <a:pt x="63" y="79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3" y="85"/>
                    <a:pt x="75" y="84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2"/>
                    <a:pt x="77" y="82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6" y="65"/>
                    <a:pt x="70" y="49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4" y="26"/>
                    <a:pt x="63" y="15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3" y="5"/>
                    <a:pt x="48" y="7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20"/>
                    <a:pt x="58" y="36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1" y="53"/>
                    <a:pt x="47" y="50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4"/>
                    <a:pt x="39" y="41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5" y="37"/>
                    <a:pt x="33" y="35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1" y="25"/>
                    <a:pt x="9" y="2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0" y="17"/>
                    <a:pt x="23" y="22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5" y="32"/>
                    <a:pt x="37" y="34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2" y="39"/>
                    <a:pt x="44" y="41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9" y="46"/>
                    <a:pt x="51" y="49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35"/>
                    <a:pt x="39" y="20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6" y="3"/>
                    <a:pt x="54" y="1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4"/>
                    <a:pt x="67" y="26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74" y="49"/>
                    <a:pt x="80" y="66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2" y="85"/>
                    <a:pt x="82" y="85"/>
                    <a:pt x="82" y="8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306"/>
            <p:cNvSpPr>
              <a:spLocks noEditPoints="1"/>
            </p:cNvSpPr>
            <p:nvPr/>
          </p:nvSpPr>
          <p:spPr bwMode="auto">
            <a:xfrm>
              <a:off x="4416426" y="6102350"/>
              <a:ext cx="314325" cy="428625"/>
            </a:xfrm>
            <a:custGeom>
              <a:avLst/>
              <a:gdLst>
                <a:gd name="T0" fmla="*/ 26 w 67"/>
                <a:gd name="T1" fmla="*/ 79 h 91"/>
                <a:gd name="T2" fmla="*/ 2 w 67"/>
                <a:gd name="T3" fmla="*/ 15 h 91"/>
                <a:gd name="T4" fmla="*/ 1 w 67"/>
                <a:gd name="T5" fmla="*/ 15 h 91"/>
                <a:gd name="T6" fmla="*/ 0 w 67"/>
                <a:gd name="T7" fmla="*/ 12 h 91"/>
                <a:gd name="T8" fmla="*/ 2 w 67"/>
                <a:gd name="T9" fmla="*/ 12 h 91"/>
                <a:gd name="T10" fmla="*/ 2 w 67"/>
                <a:gd name="T11" fmla="*/ 11 h 91"/>
                <a:gd name="T12" fmla="*/ 5 w 67"/>
                <a:gd name="T13" fmla="*/ 12 h 91"/>
                <a:gd name="T14" fmla="*/ 14 w 67"/>
                <a:gd name="T15" fmla="*/ 16 h 91"/>
                <a:gd name="T16" fmla="*/ 22 w 67"/>
                <a:gd name="T17" fmla="*/ 38 h 91"/>
                <a:gd name="T18" fmla="*/ 30 w 67"/>
                <a:gd name="T19" fmla="*/ 59 h 91"/>
                <a:gd name="T20" fmla="*/ 40 w 67"/>
                <a:gd name="T21" fmla="*/ 63 h 91"/>
                <a:gd name="T22" fmla="*/ 43 w 67"/>
                <a:gd name="T23" fmla="*/ 62 h 91"/>
                <a:gd name="T24" fmla="*/ 42 w 67"/>
                <a:gd name="T25" fmla="*/ 35 h 91"/>
                <a:gd name="T26" fmla="*/ 34 w 67"/>
                <a:gd name="T27" fmla="*/ 4 h 91"/>
                <a:gd name="T28" fmla="*/ 34 w 67"/>
                <a:gd name="T29" fmla="*/ 4 h 91"/>
                <a:gd name="T30" fmla="*/ 36 w 67"/>
                <a:gd name="T31" fmla="*/ 1 h 91"/>
                <a:gd name="T32" fmla="*/ 37 w 67"/>
                <a:gd name="T33" fmla="*/ 0 h 91"/>
                <a:gd name="T34" fmla="*/ 50 w 67"/>
                <a:gd name="T35" fmla="*/ 9 h 91"/>
                <a:gd name="T36" fmla="*/ 61 w 67"/>
                <a:gd name="T37" fmla="*/ 32 h 91"/>
                <a:gd name="T38" fmla="*/ 66 w 67"/>
                <a:gd name="T39" fmla="*/ 59 h 91"/>
                <a:gd name="T40" fmla="*/ 60 w 67"/>
                <a:gd name="T41" fmla="*/ 85 h 91"/>
                <a:gd name="T42" fmla="*/ 37 w 67"/>
                <a:gd name="T43" fmla="*/ 87 h 91"/>
                <a:gd name="T44" fmla="*/ 39 w 67"/>
                <a:gd name="T45" fmla="*/ 83 h 91"/>
                <a:gd name="T46" fmla="*/ 58 w 67"/>
                <a:gd name="T47" fmla="*/ 83 h 91"/>
                <a:gd name="T48" fmla="*/ 62 w 67"/>
                <a:gd name="T49" fmla="*/ 59 h 91"/>
                <a:gd name="T50" fmla="*/ 57 w 67"/>
                <a:gd name="T51" fmla="*/ 33 h 91"/>
                <a:gd name="T52" fmla="*/ 48 w 67"/>
                <a:gd name="T53" fmla="*/ 11 h 91"/>
                <a:gd name="T54" fmla="*/ 38 w 67"/>
                <a:gd name="T55" fmla="*/ 5 h 91"/>
                <a:gd name="T56" fmla="*/ 37 w 67"/>
                <a:gd name="T57" fmla="*/ 5 h 91"/>
                <a:gd name="T58" fmla="*/ 45 w 67"/>
                <a:gd name="T59" fmla="*/ 34 h 91"/>
                <a:gd name="T60" fmla="*/ 45 w 67"/>
                <a:gd name="T61" fmla="*/ 64 h 91"/>
                <a:gd name="T62" fmla="*/ 40 w 67"/>
                <a:gd name="T63" fmla="*/ 66 h 91"/>
                <a:gd name="T64" fmla="*/ 27 w 67"/>
                <a:gd name="T65" fmla="*/ 61 h 91"/>
                <a:gd name="T66" fmla="*/ 18 w 67"/>
                <a:gd name="T67" fmla="*/ 39 h 91"/>
                <a:gd name="T68" fmla="*/ 11 w 67"/>
                <a:gd name="T69" fmla="*/ 18 h 91"/>
                <a:gd name="T70" fmla="*/ 6 w 67"/>
                <a:gd name="T71" fmla="*/ 15 h 91"/>
                <a:gd name="T72" fmla="*/ 28 w 67"/>
                <a:gd name="T73" fmla="*/ 7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91">
                  <a:moveTo>
                    <a:pt x="37" y="87"/>
                  </a:moveTo>
                  <a:cubicBezTo>
                    <a:pt x="33" y="85"/>
                    <a:pt x="29" y="82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11" y="63"/>
                    <a:pt x="4" y="3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12"/>
                    <a:pt x="11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8" y="21"/>
                    <a:pt x="20" y="3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4" y="46"/>
                    <a:pt x="25" y="54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61"/>
                    <a:pt x="35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3"/>
                    <a:pt x="42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59"/>
                    <a:pt x="45" y="47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23"/>
                    <a:pt x="34" y="10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2"/>
                    <a:pt x="35" y="2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3" y="3"/>
                    <a:pt x="47" y="6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6" y="15"/>
                    <a:pt x="58" y="23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8"/>
                    <a:pt x="65" y="48"/>
                    <a:pt x="66" y="5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69"/>
                    <a:pt x="66" y="79"/>
                    <a:pt x="60" y="85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5" y="90"/>
                    <a:pt x="48" y="91"/>
                    <a:pt x="37" y="87"/>
                  </a:cubicBezTo>
                  <a:close/>
                  <a:moveTo>
                    <a:pt x="28" y="76"/>
                  </a:moveTo>
                  <a:cubicBezTo>
                    <a:pt x="32" y="80"/>
                    <a:pt x="35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9" y="87"/>
                    <a:pt x="54" y="86"/>
                    <a:pt x="58" y="83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62" y="79"/>
                    <a:pt x="63" y="6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49"/>
                    <a:pt x="59" y="39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23"/>
                    <a:pt x="53" y="17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5" y="9"/>
                    <a:pt x="42" y="7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10"/>
                    <a:pt x="42" y="23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8" y="47"/>
                    <a:pt x="50" y="59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2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5" y="66"/>
                    <a:pt x="30" y="65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2" y="56"/>
                    <a:pt x="20" y="47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0"/>
                    <a:pt x="15" y="22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7"/>
                    <a:pt x="8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34"/>
                    <a:pt x="15" y="62"/>
                    <a:pt x="28" y="7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27" name="Freeform 323"/>
          <p:cNvSpPr/>
          <p:nvPr/>
        </p:nvSpPr>
        <p:spPr bwMode="auto">
          <a:xfrm>
            <a:off x="9417688" y="1321138"/>
            <a:ext cx="563563" cy="874713"/>
          </a:xfrm>
          <a:custGeom>
            <a:avLst/>
            <a:gdLst>
              <a:gd name="T0" fmla="*/ 4 w 120"/>
              <a:gd name="T1" fmla="*/ 90 h 186"/>
              <a:gd name="T2" fmla="*/ 63 w 120"/>
              <a:gd name="T3" fmla="*/ 97 h 186"/>
              <a:gd name="T4" fmla="*/ 0 w 120"/>
              <a:gd name="T5" fmla="*/ 186 h 186"/>
              <a:gd name="T6" fmla="*/ 120 w 120"/>
              <a:gd name="T7" fmla="*/ 87 h 186"/>
              <a:gd name="T8" fmla="*/ 28 w 120"/>
              <a:gd name="T9" fmla="*/ 75 h 186"/>
              <a:gd name="T10" fmla="*/ 82 w 120"/>
              <a:gd name="T11" fmla="*/ 0 h 186"/>
              <a:gd name="T12" fmla="*/ 4 w 120"/>
              <a:gd name="T13" fmla="*/ 9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" h="186">
                <a:moveTo>
                  <a:pt x="4" y="90"/>
                </a:moveTo>
                <a:cubicBezTo>
                  <a:pt x="26" y="92"/>
                  <a:pt x="44" y="93"/>
                  <a:pt x="63" y="97"/>
                </a:cubicBezTo>
                <a:cubicBezTo>
                  <a:pt x="65" y="110"/>
                  <a:pt x="12" y="176"/>
                  <a:pt x="0" y="186"/>
                </a:cubicBezTo>
                <a:cubicBezTo>
                  <a:pt x="25" y="166"/>
                  <a:pt x="110" y="102"/>
                  <a:pt x="120" y="87"/>
                </a:cubicBezTo>
                <a:cubicBezTo>
                  <a:pt x="103" y="87"/>
                  <a:pt x="42" y="75"/>
                  <a:pt x="28" y="75"/>
                </a:cubicBezTo>
                <a:cubicBezTo>
                  <a:pt x="45" y="50"/>
                  <a:pt x="64" y="20"/>
                  <a:pt x="82" y="0"/>
                </a:cubicBezTo>
                <a:cubicBezTo>
                  <a:pt x="82" y="0"/>
                  <a:pt x="14" y="76"/>
                  <a:pt x="4" y="90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8" name="Freeform 15"/>
          <p:cNvSpPr>
            <a:spLocks noEditPoints="1"/>
          </p:cNvSpPr>
          <p:nvPr/>
        </p:nvSpPr>
        <p:spPr bwMode="auto">
          <a:xfrm>
            <a:off x="2600930" y="771191"/>
            <a:ext cx="1578607" cy="834666"/>
          </a:xfrm>
          <a:custGeom>
            <a:avLst/>
            <a:gdLst>
              <a:gd name="T0" fmla="*/ 92 w 709"/>
              <a:gd name="T1" fmla="*/ 250 h 376"/>
              <a:gd name="T2" fmla="*/ 33 w 709"/>
              <a:gd name="T3" fmla="*/ 265 h 376"/>
              <a:gd name="T4" fmla="*/ 155 w 709"/>
              <a:gd name="T5" fmla="*/ 255 h 376"/>
              <a:gd name="T6" fmla="*/ 238 w 709"/>
              <a:gd name="T7" fmla="*/ 332 h 376"/>
              <a:gd name="T8" fmla="*/ 391 w 709"/>
              <a:gd name="T9" fmla="*/ 291 h 376"/>
              <a:gd name="T10" fmla="*/ 605 w 709"/>
              <a:gd name="T11" fmla="*/ 320 h 376"/>
              <a:gd name="T12" fmla="*/ 555 w 709"/>
              <a:gd name="T13" fmla="*/ 258 h 376"/>
              <a:gd name="T14" fmla="*/ 573 w 709"/>
              <a:gd name="T15" fmla="*/ 210 h 376"/>
              <a:gd name="T16" fmla="*/ 652 w 709"/>
              <a:gd name="T17" fmla="*/ 174 h 376"/>
              <a:gd name="T18" fmla="*/ 569 w 709"/>
              <a:gd name="T19" fmla="*/ 140 h 376"/>
              <a:gd name="T20" fmla="*/ 239 w 709"/>
              <a:gd name="T21" fmla="*/ 57 h 376"/>
              <a:gd name="T22" fmla="*/ 228 w 709"/>
              <a:gd name="T23" fmla="*/ 3 h 376"/>
              <a:gd name="T24" fmla="*/ 43 w 709"/>
              <a:gd name="T25" fmla="*/ 56 h 376"/>
              <a:gd name="T26" fmla="*/ 11 w 709"/>
              <a:gd name="T27" fmla="*/ 213 h 376"/>
              <a:gd name="T28" fmla="*/ 60 w 709"/>
              <a:gd name="T29" fmla="*/ 175 h 376"/>
              <a:gd name="T30" fmla="*/ 61 w 709"/>
              <a:gd name="T31" fmla="*/ 109 h 376"/>
              <a:gd name="T32" fmla="*/ 78 w 709"/>
              <a:gd name="T33" fmla="*/ 143 h 376"/>
              <a:gd name="T34" fmla="*/ 157 w 709"/>
              <a:gd name="T35" fmla="*/ 190 h 376"/>
              <a:gd name="T36" fmla="*/ 144 w 709"/>
              <a:gd name="T37" fmla="*/ 115 h 376"/>
              <a:gd name="T38" fmla="*/ 126 w 709"/>
              <a:gd name="T39" fmla="*/ 151 h 376"/>
              <a:gd name="T40" fmla="*/ 85 w 709"/>
              <a:gd name="T41" fmla="*/ 163 h 376"/>
              <a:gd name="T42" fmla="*/ 75 w 709"/>
              <a:gd name="T43" fmla="*/ 176 h 376"/>
              <a:gd name="T44" fmla="*/ 113 w 709"/>
              <a:gd name="T45" fmla="*/ 188 h 376"/>
              <a:gd name="T46" fmla="*/ 161 w 709"/>
              <a:gd name="T47" fmla="*/ 209 h 376"/>
              <a:gd name="T48" fmla="*/ 298 w 709"/>
              <a:gd name="T49" fmla="*/ 182 h 376"/>
              <a:gd name="T50" fmla="*/ 197 w 709"/>
              <a:gd name="T51" fmla="*/ 199 h 376"/>
              <a:gd name="T52" fmla="*/ 300 w 709"/>
              <a:gd name="T53" fmla="*/ 178 h 376"/>
              <a:gd name="T54" fmla="*/ 379 w 709"/>
              <a:gd name="T55" fmla="*/ 256 h 376"/>
              <a:gd name="T56" fmla="*/ 259 w 709"/>
              <a:gd name="T57" fmla="*/ 278 h 376"/>
              <a:gd name="T58" fmla="*/ 281 w 709"/>
              <a:gd name="T59" fmla="*/ 303 h 376"/>
              <a:gd name="T60" fmla="*/ 313 w 709"/>
              <a:gd name="T61" fmla="*/ 299 h 376"/>
              <a:gd name="T62" fmla="*/ 393 w 709"/>
              <a:gd name="T63" fmla="*/ 269 h 376"/>
              <a:gd name="T64" fmla="*/ 352 w 709"/>
              <a:gd name="T65" fmla="*/ 199 h 376"/>
              <a:gd name="T66" fmla="*/ 411 w 709"/>
              <a:gd name="T67" fmla="*/ 275 h 376"/>
              <a:gd name="T68" fmla="*/ 415 w 709"/>
              <a:gd name="T69" fmla="*/ 240 h 376"/>
              <a:gd name="T70" fmla="*/ 437 w 709"/>
              <a:gd name="T71" fmla="*/ 250 h 376"/>
              <a:gd name="T72" fmla="*/ 522 w 709"/>
              <a:gd name="T73" fmla="*/ 249 h 376"/>
              <a:gd name="T74" fmla="*/ 531 w 709"/>
              <a:gd name="T75" fmla="*/ 224 h 376"/>
              <a:gd name="T76" fmla="*/ 478 w 709"/>
              <a:gd name="T77" fmla="*/ 202 h 376"/>
              <a:gd name="T78" fmla="*/ 289 w 709"/>
              <a:gd name="T79" fmla="*/ 80 h 376"/>
              <a:gd name="T80" fmla="*/ 443 w 709"/>
              <a:gd name="T81" fmla="*/ 119 h 376"/>
              <a:gd name="T82" fmla="*/ 571 w 709"/>
              <a:gd name="T83" fmla="*/ 187 h 376"/>
              <a:gd name="T84" fmla="*/ 246 w 709"/>
              <a:gd name="T85" fmla="*/ 99 h 376"/>
              <a:gd name="T86" fmla="*/ 222 w 709"/>
              <a:gd name="T87" fmla="*/ 25 h 376"/>
              <a:gd name="T88" fmla="*/ 199 w 709"/>
              <a:gd name="T89" fmla="*/ 58 h 376"/>
              <a:gd name="T90" fmla="*/ 267 w 709"/>
              <a:gd name="T91" fmla="*/ 115 h 376"/>
              <a:gd name="T92" fmla="*/ 433 w 709"/>
              <a:gd name="T93" fmla="*/ 164 h 376"/>
              <a:gd name="T94" fmla="*/ 244 w 709"/>
              <a:gd name="T95" fmla="*/ 150 h 376"/>
              <a:gd name="T96" fmla="*/ 88 w 709"/>
              <a:gd name="T97" fmla="*/ 26 h 376"/>
              <a:gd name="T98" fmla="*/ 97 w 709"/>
              <a:gd name="T99" fmla="*/ 64 h 376"/>
              <a:gd name="T100" fmla="*/ 73 w 709"/>
              <a:gd name="T101" fmla="*/ 96 h 376"/>
              <a:gd name="T102" fmla="*/ 71 w 709"/>
              <a:gd name="T103" fmla="*/ 43 h 376"/>
              <a:gd name="T104" fmla="*/ 64 w 709"/>
              <a:gd name="T105" fmla="*/ 52 h 376"/>
              <a:gd name="T106" fmla="*/ 35 w 709"/>
              <a:gd name="T107" fmla="*/ 126 h 376"/>
              <a:gd name="T108" fmla="*/ 35 w 709"/>
              <a:gd name="T109" fmla="*/ 126 h 376"/>
              <a:gd name="T110" fmla="*/ 19 w 709"/>
              <a:gd name="T111" fmla="*/ 187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09" h="376">
                <a:moveTo>
                  <a:pt x="11" y="213"/>
                </a:moveTo>
                <a:cubicBezTo>
                  <a:pt x="14" y="208"/>
                  <a:pt x="14" y="208"/>
                  <a:pt x="14" y="208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45" y="219"/>
                  <a:pt x="51" y="221"/>
                  <a:pt x="66" y="224"/>
                </a:cubicBezTo>
                <a:cubicBezTo>
                  <a:pt x="72" y="225"/>
                  <a:pt x="76" y="226"/>
                  <a:pt x="77" y="228"/>
                </a:cubicBezTo>
                <a:cubicBezTo>
                  <a:pt x="77" y="229"/>
                  <a:pt x="82" y="231"/>
                  <a:pt x="86" y="232"/>
                </a:cubicBezTo>
                <a:cubicBezTo>
                  <a:pt x="96" y="235"/>
                  <a:pt x="95" y="235"/>
                  <a:pt x="97" y="235"/>
                </a:cubicBezTo>
                <a:cubicBezTo>
                  <a:pt x="97" y="235"/>
                  <a:pt x="95" y="242"/>
                  <a:pt x="92" y="250"/>
                </a:cubicBezTo>
                <a:cubicBezTo>
                  <a:pt x="89" y="263"/>
                  <a:pt x="80" y="273"/>
                  <a:pt x="72" y="284"/>
                </a:cubicBezTo>
                <a:cubicBezTo>
                  <a:pt x="71" y="285"/>
                  <a:pt x="69" y="287"/>
                  <a:pt x="68" y="288"/>
                </a:cubicBezTo>
                <a:cubicBezTo>
                  <a:pt x="62" y="293"/>
                  <a:pt x="46" y="290"/>
                  <a:pt x="45" y="283"/>
                </a:cubicBezTo>
                <a:cubicBezTo>
                  <a:pt x="44" y="282"/>
                  <a:pt x="46" y="281"/>
                  <a:pt x="48" y="280"/>
                </a:cubicBezTo>
                <a:cubicBezTo>
                  <a:pt x="48" y="280"/>
                  <a:pt x="48" y="280"/>
                  <a:pt x="48" y="280"/>
                </a:cubicBezTo>
                <a:cubicBezTo>
                  <a:pt x="48" y="280"/>
                  <a:pt x="50" y="280"/>
                  <a:pt x="51" y="279"/>
                </a:cubicBezTo>
                <a:cubicBezTo>
                  <a:pt x="54" y="278"/>
                  <a:pt x="58" y="276"/>
                  <a:pt x="61" y="275"/>
                </a:cubicBezTo>
                <a:cubicBezTo>
                  <a:pt x="88" y="250"/>
                  <a:pt x="46" y="246"/>
                  <a:pt x="33" y="265"/>
                </a:cubicBezTo>
                <a:cubicBezTo>
                  <a:pt x="32" y="268"/>
                  <a:pt x="31" y="271"/>
                  <a:pt x="31" y="272"/>
                </a:cubicBezTo>
                <a:cubicBezTo>
                  <a:pt x="32" y="273"/>
                  <a:pt x="32" y="276"/>
                  <a:pt x="31" y="279"/>
                </a:cubicBezTo>
                <a:cubicBezTo>
                  <a:pt x="28" y="288"/>
                  <a:pt x="29" y="293"/>
                  <a:pt x="35" y="298"/>
                </a:cubicBezTo>
                <a:cubicBezTo>
                  <a:pt x="48" y="309"/>
                  <a:pt x="62" y="307"/>
                  <a:pt x="79" y="293"/>
                </a:cubicBezTo>
                <a:cubicBezTo>
                  <a:pt x="85" y="288"/>
                  <a:pt x="91" y="282"/>
                  <a:pt x="91" y="281"/>
                </a:cubicBezTo>
                <a:cubicBezTo>
                  <a:pt x="96" y="273"/>
                  <a:pt x="100" y="265"/>
                  <a:pt x="104" y="254"/>
                </a:cubicBezTo>
                <a:cubicBezTo>
                  <a:pt x="107" y="247"/>
                  <a:pt x="110" y="241"/>
                  <a:pt x="111" y="240"/>
                </a:cubicBezTo>
                <a:cubicBezTo>
                  <a:pt x="113" y="240"/>
                  <a:pt x="153" y="253"/>
                  <a:pt x="155" y="255"/>
                </a:cubicBezTo>
                <a:cubicBezTo>
                  <a:pt x="157" y="257"/>
                  <a:pt x="156" y="257"/>
                  <a:pt x="200" y="273"/>
                </a:cubicBezTo>
                <a:cubicBezTo>
                  <a:pt x="235" y="285"/>
                  <a:pt x="241" y="287"/>
                  <a:pt x="241" y="290"/>
                </a:cubicBezTo>
                <a:cubicBezTo>
                  <a:pt x="241" y="292"/>
                  <a:pt x="239" y="294"/>
                  <a:pt x="237" y="296"/>
                </a:cubicBezTo>
                <a:cubicBezTo>
                  <a:pt x="233" y="299"/>
                  <a:pt x="230" y="305"/>
                  <a:pt x="233" y="307"/>
                </a:cubicBezTo>
                <a:cubicBezTo>
                  <a:pt x="234" y="308"/>
                  <a:pt x="233" y="311"/>
                  <a:pt x="231" y="316"/>
                </a:cubicBezTo>
                <a:cubicBezTo>
                  <a:pt x="228" y="324"/>
                  <a:pt x="228" y="325"/>
                  <a:pt x="231" y="328"/>
                </a:cubicBezTo>
                <a:cubicBezTo>
                  <a:pt x="233" y="330"/>
                  <a:pt x="235" y="333"/>
                  <a:pt x="236" y="334"/>
                </a:cubicBezTo>
                <a:cubicBezTo>
                  <a:pt x="236" y="335"/>
                  <a:pt x="237" y="334"/>
                  <a:pt x="238" y="332"/>
                </a:cubicBezTo>
                <a:cubicBezTo>
                  <a:pt x="263" y="324"/>
                  <a:pt x="307" y="310"/>
                  <a:pt x="329" y="315"/>
                </a:cubicBezTo>
                <a:cubicBezTo>
                  <a:pt x="334" y="316"/>
                  <a:pt x="343" y="318"/>
                  <a:pt x="349" y="319"/>
                </a:cubicBezTo>
                <a:cubicBezTo>
                  <a:pt x="399" y="331"/>
                  <a:pt x="449" y="342"/>
                  <a:pt x="498" y="358"/>
                </a:cubicBezTo>
                <a:cubicBezTo>
                  <a:pt x="532" y="368"/>
                  <a:pt x="563" y="376"/>
                  <a:pt x="566" y="375"/>
                </a:cubicBezTo>
                <a:cubicBezTo>
                  <a:pt x="575" y="372"/>
                  <a:pt x="569" y="362"/>
                  <a:pt x="559" y="363"/>
                </a:cubicBezTo>
                <a:cubicBezTo>
                  <a:pt x="553" y="363"/>
                  <a:pt x="544" y="361"/>
                  <a:pt x="499" y="347"/>
                </a:cubicBezTo>
                <a:cubicBezTo>
                  <a:pt x="437" y="332"/>
                  <a:pt x="395" y="325"/>
                  <a:pt x="345" y="306"/>
                </a:cubicBezTo>
                <a:cubicBezTo>
                  <a:pt x="346" y="304"/>
                  <a:pt x="378" y="294"/>
                  <a:pt x="391" y="291"/>
                </a:cubicBezTo>
                <a:cubicBezTo>
                  <a:pt x="395" y="291"/>
                  <a:pt x="403" y="289"/>
                  <a:pt x="409" y="287"/>
                </a:cubicBezTo>
                <a:cubicBezTo>
                  <a:pt x="416" y="285"/>
                  <a:pt x="421" y="284"/>
                  <a:pt x="422" y="284"/>
                </a:cubicBezTo>
                <a:cubicBezTo>
                  <a:pt x="422" y="284"/>
                  <a:pt x="425" y="284"/>
                  <a:pt x="428" y="283"/>
                </a:cubicBezTo>
                <a:cubicBezTo>
                  <a:pt x="431" y="282"/>
                  <a:pt x="437" y="281"/>
                  <a:pt x="442" y="281"/>
                </a:cubicBezTo>
                <a:cubicBezTo>
                  <a:pt x="446" y="281"/>
                  <a:pt x="451" y="280"/>
                  <a:pt x="452" y="279"/>
                </a:cubicBezTo>
                <a:cubicBezTo>
                  <a:pt x="458" y="276"/>
                  <a:pt x="470" y="279"/>
                  <a:pt x="524" y="298"/>
                </a:cubicBezTo>
                <a:cubicBezTo>
                  <a:pt x="554" y="309"/>
                  <a:pt x="584" y="319"/>
                  <a:pt x="591" y="320"/>
                </a:cubicBezTo>
                <a:cubicBezTo>
                  <a:pt x="601" y="322"/>
                  <a:pt x="603" y="322"/>
                  <a:pt x="605" y="320"/>
                </a:cubicBezTo>
                <a:cubicBezTo>
                  <a:pt x="607" y="318"/>
                  <a:pt x="608" y="316"/>
                  <a:pt x="608" y="315"/>
                </a:cubicBezTo>
                <a:cubicBezTo>
                  <a:pt x="607" y="313"/>
                  <a:pt x="596" y="309"/>
                  <a:pt x="590" y="308"/>
                </a:cubicBezTo>
                <a:cubicBezTo>
                  <a:pt x="587" y="308"/>
                  <a:pt x="567" y="302"/>
                  <a:pt x="546" y="294"/>
                </a:cubicBezTo>
                <a:cubicBezTo>
                  <a:pt x="524" y="287"/>
                  <a:pt x="501" y="279"/>
                  <a:pt x="494" y="276"/>
                </a:cubicBezTo>
                <a:cubicBezTo>
                  <a:pt x="481" y="272"/>
                  <a:pt x="481" y="272"/>
                  <a:pt x="481" y="272"/>
                </a:cubicBezTo>
                <a:cubicBezTo>
                  <a:pt x="486" y="270"/>
                  <a:pt x="486" y="270"/>
                  <a:pt x="486" y="270"/>
                </a:cubicBezTo>
                <a:cubicBezTo>
                  <a:pt x="496" y="267"/>
                  <a:pt x="513" y="263"/>
                  <a:pt x="522" y="262"/>
                </a:cubicBezTo>
                <a:cubicBezTo>
                  <a:pt x="549" y="260"/>
                  <a:pt x="553" y="259"/>
                  <a:pt x="555" y="258"/>
                </a:cubicBezTo>
                <a:cubicBezTo>
                  <a:pt x="557" y="257"/>
                  <a:pt x="562" y="258"/>
                  <a:pt x="575" y="261"/>
                </a:cubicBezTo>
                <a:cubicBezTo>
                  <a:pt x="601" y="270"/>
                  <a:pt x="616" y="273"/>
                  <a:pt x="619" y="272"/>
                </a:cubicBezTo>
                <a:cubicBezTo>
                  <a:pt x="621" y="272"/>
                  <a:pt x="623" y="270"/>
                  <a:pt x="623" y="268"/>
                </a:cubicBezTo>
                <a:cubicBezTo>
                  <a:pt x="624" y="264"/>
                  <a:pt x="623" y="264"/>
                  <a:pt x="612" y="260"/>
                </a:cubicBezTo>
                <a:cubicBezTo>
                  <a:pt x="605" y="258"/>
                  <a:pt x="596" y="255"/>
                  <a:pt x="592" y="254"/>
                </a:cubicBezTo>
                <a:cubicBezTo>
                  <a:pt x="578" y="252"/>
                  <a:pt x="562" y="246"/>
                  <a:pt x="561" y="244"/>
                </a:cubicBezTo>
                <a:cubicBezTo>
                  <a:pt x="560" y="242"/>
                  <a:pt x="561" y="238"/>
                  <a:pt x="566" y="230"/>
                </a:cubicBezTo>
                <a:cubicBezTo>
                  <a:pt x="569" y="223"/>
                  <a:pt x="572" y="215"/>
                  <a:pt x="573" y="210"/>
                </a:cubicBezTo>
                <a:cubicBezTo>
                  <a:pt x="575" y="202"/>
                  <a:pt x="575" y="202"/>
                  <a:pt x="575" y="202"/>
                </a:cubicBezTo>
                <a:cubicBezTo>
                  <a:pt x="583" y="205"/>
                  <a:pt x="583" y="205"/>
                  <a:pt x="583" y="205"/>
                </a:cubicBezTo>
                <a:cubicBezTo>
                  <a:pt x="662" y="230"/>
                  <a:pt x="661" y="230"/>
                  <a:pt x="666" y="225"/>
                </a:cubicBezTo>
                <a:cubicBezTo>
                  <a:pt x="672" y="220"/>
                  <a:pt x="670" y="218"/>
                  <a:pt x="643" y="211"/>
                </a:cubicBezTo>
                <a:cubicBezTo>
                  <a:pt x="630" y="207"/>
                  <a:pt x="619" y="204"/>
                  <a:pt x="619" y="203"/>
                </a:cubicBezTo>
                <a:cubicBezTo>
                  <a:pt x="619" y="203"/>
                  <a:pt x="621" y="201"/>
                  <a:pt x="625" y="200"/>
                </a:cubicBezTo>
                <a:cubicBezTo>
                  <a:pt x="636" y="195"/>
                  <a:pt x="644" y="189"/>
                  <a:pt x="648" y="181"/>
                </a:cubicBezTo>
                <a:cubicBezTo>
                  <a:pt x="652" y="174"/>
                  <a:pt x="652" y="174"/>
                  <a:pt x="652" y="174"/>
                </a:cubicBezTo>
                <a:cubicBezTo>
                  <a:pt x="667" y="179"/>
                  <a:pt x="667" y="179"/>
                  <a:pt x="667" y="179"/>
                </a:cubicBezTo>
                <a:cubicBezTo>
                  <a:pt x="697" y="190"/>
                  <a:pt x="700" y="191"/>
                  <a:pt x="705" y="189"/>
                </a:cubicBezTo>
                <a:cubicBezTo>
                  <a:pt x="707" y="187"/>
                  <a:pt x="709" y="185"/>
                  <a:pt x="709" y="184"/>
                </a:cubicBezTo>
                <a:cubicBezTo>
                  <a:pt x="709" y="181"/>
                  <a:pt x="698" y="176"/>
                  <a:pt x="692" y="176"/>
                </a:cubicBezTo>
                <a:cubicBezTo>
                  <a:pt x="686" y="177"/>
                  <a:pt x="676" y="173"/>
                  <a:pt x="655" y="163"/>
                </a:cubicBezTo>
                <a:cubicBezTo>
                  <a:pt x="651" y="161"/>
                  <a:pt x="645" y="159"/>
                  <a:pt x="642" y="159"/>
                </a:cubicBezTo>
                <a:cubicBezTo>
                  <a:pt x="636" y="160"/>
                  <a:pt x="622" y="156"/>
                  <a:pt x="593" y="147"/>
                </a:cubicBezTo>
                <a:cubicBezTo>
                  <a:pt x="581" y="143"/>
                  <a:pt x="570" y="140"/>
                  <a:pt x="569" y="140"/>
                </a:cubicBezTo>
                <a:cubicBezTo>
                  <a:pt x="567" y="140"/>
                  <a:pt x="557" y="138"/>
                  <a:pt x="546" y="134"/>
                </a:cubicBezTo>
                <a:cubicBezTo>
                  <a:pt x="518" y="125"/>
                  <a:pt x="483" y="116"/>
                  <a:pt x="458" y="111"/>
                </a:cubicBezTo>
                <a:cubicBezTo>
                  <a:pt x="445" y="108"/>
                  <a:pt x="426" y="103"/>
                  <a:pt x="413" y="99"/>
                </a:cubicBezTo>
                <a:cubicBezTo>
                  <a:pt x="393" y="93"/>
                  <a:pt x="380" y="89"/>
                  <a:pt x="348" y="83"/>
                </a:cubicBezTo>
                <a:cubicBezTo>
                  <a:pt x="341" y="81"/>
                  <a:pt x="325" y="77"/>
                  <a:pt x="313" y="74"/>
                </a:cubicBezTo>
                <a:cubicBezTo>
                  <a:pt x="300" y="71"/>
                  <a:pt x="289" y="68"/>
                  <a:pt x="288" y="68"/>
                </a:cubicBezTo>
                <a:cubicBezTo>
                  <a:pt x="284" y="69"/>
                  <a:pt x="278" y="68"/>
                  <a:pt x="266" y="64"/>
                </a:cubicBezTo>
                <a:cubicBezTo>
                  <a:pt x="261" y="63"/>
                  <a:pt x="249" y="59"/>
                  <a:pt x="239" y="57"/>
                </a:cubicBezTo>
                <a:cubicBezTo>
                  <a:pt x="229" y="54"/>
                  <a:pt x="221" y="51"/>
                  <a:pt x="221" y="51"/>
                </a:cubicBezTo>
                <a:cubicBezTo>
                  <a:pt x="222" y="50"/>
                  <a:pt x="224" y="47"/>
                  <a:pt x="226" y="45"/>
                </a:cubicBezTo>
                <a:cubicBezTo>
                  <a:pt x="230" y="40"/>
                  <a:pt x="237" y="28"/>
                  <a:pt x="235" y="27"/>
                </a:cubicBezTo>
                <a:cubicBezTo>
                  <a:pt x="234" y="27"/>
                  <a:pt x="235" y="25"/>
                  <a:pt x="236" y="24"/>
                </a:cubicBezTo>
                <a:cubicBezTo>
                  <a:pt x="237" y="22"/>
                  <a:pt x="238" y="19"/>
                  <a:pt x="238" y="17"/>
                </a:cubicBezTo>
                <a:cubicBezTo>
                  <a:pt x="237" y="15"/>
                  <a:pt x="238" y="14"/>
                  <a:pt x="238" y="13"/>
                </a:cubicBezTo>
                <a:cubicBezTo>
                  <a:pt x="238" y="12"/>
                  <a:pt x="237" y="10"/>
                  <a:pt x="236" y="8"/>
                </a:cubicBezTo>
                <a:cubicBezTo>
                  <a:pt x="234" y="5"/>
                  <a:pt x="232" y="4"/>
                  <a:pt x="228" y="3"/>
                </a:cubicBezTo>
                <a:cubicBezTo>
                  <a:pt x="227" y="2"/>
                  <a:pt x="225" y="2"/>
                  <a:pt x="224" y="2"/>
                </a:cubicBezTo>
                <a:cubicBezTo>
                  <a:pt x="216" y="0"/>
                  <a:pt x="214" y="0"/>
                  <a:pt x="205" y="5"/>
                </a:cubicBezTo>
                <a:cubicBezTo>
                  <a:pt x="194" y="11"/>
                  <a:pt x="188" y="17"/>
                  <a:pt x="181" y="28"/>
                </a:cubicBezTo>
                <a:cubicBezTo>
                  <a:pt x="177" y="36"/>
                  <a:pt x="176" y="37"/>
                  <a:pt x="172" y="37"/>
                </a:cubicBezTo>
                <a:cubicBezTo>
                  <a:pt x="147" y="33"/>
                  <a:pt x="124" y="20"/>
                  <a:pt x="99" y="17"/>
                </a:cubicBezTo>
                <a:cubicBezTo>
                  <a:pt x="98" y="17"/>
                  <a:pt x="90" y="15"/>
                  <a:pt x="82" y="12"/>
                </a:cubicBezTo>
                <a:cubicBezTo>
                  <a:pt x="58" y="4"/>
                  <a:pt x="60" y="3"/>
                  <a:pt x="51" y="29"/>
                </a:cubicBezTo>
                <a:cubicBezTo>
                  <a:pt x="48" y="41"/>
                  <a:pt x="44" y="53"/>
                  <a:pt x="43" y="56"/>
                </a:cubicBezTo>
                <a:cubicBezTo>
                  <a:pt x="42" y="63"/>
                  <a:pt x="42" y="63"/>
                  <a:pt x="38" y="74"/>
                </a:cubicBezTo>
                <a:cubicBezTo>
                  <a:pt x="36" y="80"/>
                  <a:pt x="33" y="85"/>
                  <a:pt x="32" y="86"/>
                </a:cubicBezTo>
                <a:cubicBezTo>
                  <a:pt x="30" y="87"/>
                  <a:pt x="30" y="88"/>
                  <a:pt x="31" y="90"/>
                </a:cubicBezTo>
                <a:cubicBezTo>
                  <a:pt x="33" y="93"/>
                  <a:pt x="32" y="97"/>
                  <a:pt x="25" y="119"/>
                </a:cubicBezTo>
                <a:cubicBezTo>
                  <a:pt x="20" y="133"/>
                  <a:pt x="16" y="146"/>
                  <a:pt x="17" y="147"/>
                </a:cubicBezTo>
                <a:cubicBezTo>
                  <a:pt x="17" y="149"/>
                  <a:pt x="17" y="151"/>
                  <a:pt x="7" y="185"/>
                </a:cubicBezTo>
                <a:cubicBezTo>
                  <a:pt x="1" y="204"/>
                  <a:pt x="0" y="210"/>
                  <a:pt x="1" y="212"/>
                </a:cubicBezTo>
                <a:cubicBezTo>
                  <a:pt x="4" y="217"/>
                  <a:pt x="7" y="217"/>
                  <a:pt x="11" y="213"/>
                </a:cubicBezTo>
                <a:close/>
                <a:moveTo>
                  <a:pt x="50" y="207"/>
                </a:moveTo>
                <a:cubicBezTo>
                  <a:pt x="38" y="203"/>
                  <a:pt x="38" y="203"/>
                  <a:pt x="38" y="203"/>
                </a:cubicBezTo>
                <a:cubicBezTo>
                  <a:pt x="39" y="195"/>
                  <a:pt x="39" y="195"/>
                  <a:pt x="39" y="195"/>
                </a:cubicBezTo>
                <a:cubicBezTo>
                  <a:pt x="40" y="191"/>
                  <a:pt x="42" y="184"/>
                  <a:pt x="43" y="179"/>
                </a:cubicBezTo>
                <a:cubicBezTo>
                  <a:pt x="44" y="174"/>
                  <a:pt x="45" y="168"/>
                  <a:pt x="46" y="166"/>
                </a:cubicBezTo>
                <a:cubicBezTo>
                  <a:pt x="48" y="161"/>
                  <a:pt x="49" y="161"/>
                  <a:pt x="54" y="163"/>
                </a:cubicBezTo>
                <a:cubicBezTo>
                  <a:pt x="55" y="163"/>
                  <a:pt x="56" y="163"/>
                  <a:pt x="57" y="163"/>
                </a:cubicBezTo>
                <a:cubicBezTo>
                  <a:pt x="63" y="166"/>
                  <a:pt x="63" y="167"/>
                  <a:pt x="60" y="175"/>
                </a:cubicBezTo>
                <a:cubicBezTo>
                  <a:pt x="58" y="182"/>
                  <a:pt x="58" y="184"/>
                  <a:pt x="61" y="201"/>
                </a:cubicBezTo>
                <a:cubicBezTo>
                  <a:pt x="62" y="206"/>
                  <a:pt x="62" y="211"/>
                  <a:pt x="62" y="211"/>
                </a:cubicBezTo>
                <a:cubicBezTo>
                  <a:pt x="62" y="211"/>
                  <a:pt x="57" y="209"/>
                  <a:pt x="50" y="207"/>
                </a:cubicBezTo>
                <a:close/>
                <a:moveTo>
                  <a:pt x="68" y="157"/>
                </a:moveTo>
                <a:cubicBezTo>
                  <a:pt x="59" y="154"/>
                  <a:pt x="59" y="154"/>
                  <a:pt x="59" y="154"/>
                </a:cubicBezTo>
                <a:cubicBezTo>
                  <a:pt x="54" y="152"/>
                  <a:pt x="50" y="150"/>
                  <a:pt x="51" y="149"/>
                </a:cubicBezTo>
                <a:cubicBezTo>
                  <a:pt x="51" y="148"/>
                  <a:pt x="53" y="139"/>
                  <a:pt x="56" y="129"/>
                </a:cubicBezTo>
                <a:cubicBezTo>
                  <a:pt x="59" y="119"/>
                  <a:pt x="61" y="110"/>
                  <a:pt x="61" y="109"/>
                </a:cubicBezTo>
                <a:cubicBezTo>
                  <a:pt x="61" y="108"/>
                  <a:pt x="61" y="107"/>
                  <a:pt x="62" y="106"/>
                </a:cubicBezTo>
                <a:cubicBezTo>
                  <a:pt x="63" y="104"/>
                  <a:pt x="68" y="105"/>
                  <a:pt x="77" y="108"/>
                </a:cubicBezTo>
                <a:cubicBezTo>
                  <a:pt x="84" y="110"/>
                  <a:pt x="95" y="113"/>
                  <a:pt x="101" y="115"/>
                </a:cubicBezTo>
                <a:cubicBezTo>
                  <a:pt x="105" y="116"/>
                  <a:pt x="108" y="116"/>
                  <a:pt x="110" y="117"/>
                </a:cubicBezTo>
                <a:cubicBezTo>
                  <a:pt x="112" y="118"/>
                  <a:pt x="111" y="118"/>
                  <a:pt x="108" y="119"/>
                </a:cubicBezTo>
                <a:cubicBezTo>
                  <a:pt x="105" y="120"/>
                  <a:pt x="102" y="122"/>
                  <a:pt x="100" y="124"/>
                </a:cubicBezTo>
                <a:cubicBezTo>
                  <a:pt x="98" y="125"/>
                  <a:pt x="93" y="129"/>
                  <a:pt x="89" y="133"/>
                </a:cubicBezTo>
                <a:cubicBezTo>
                  <a:pt x="84" y="136"/>
                  <a:pt x="79" y="141"/>
                  <a:pt x="78" y="143"/>
                </a:cubicBezTo>
                <a:cubicBezTo>
                  <a:pt x="77" y="145"/>
                  <a:pt x="74" y="149"/>
                  <a:pt x="72" y="152"/>
                </a:cubicBezTo>
                <a:lnTo>
                  <a:pt x="68" y="157"/>
                </a:lnTo>
                <a:close/>
                <a:moveTo>
                  <a:pt x="143" y="162"/>
                </a:moveTo>
                <a:cubicBezTo>
                  <a:pt x="147" y="153"/>
                  <a:pt x="150" y="144"/>
                  <a:pt x="151" y="144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6" y="144"/>
                  <a:pt x="162" y="159"/>
                  <a:pt x="163" y="169"/>
                </a:cubicBezTo>
                <a:cubicBezTo>
                  <a:pt x="164" y="179"/>
                  <a:pt x="164" y="184"/>
                  <a:pt x="160" y="188"/>
                </a:cubicBezTo>
                <a:cubicBezTo>
                  <a:pt x="159" y="190"/>
                  <a:pt x="157" y="190"/>
                  <a:pt x="157" y="190"/>
                </a:cubicBezTo>
                <a:cubicBezTo>
                  <a:pt x="156" y="189"/>
                  <a:pt x="151" y="187"/>
                  <a:pt x="145" y="185"/>
                </a:cubicBezTo>
                <a:cubicBezTo>
                  <a:pt x="136" y="180"/>
                  <a:pt x="136" y="180"/>
                  <a:pt x="136" y="180"/>
                </a:cubicBezTo>
                <a:lnTo>
                  <a:pt x="143" y="162"/>
                </a:lnTo>
                <a:close/>
                <a:moveTo>
                  <a:pt x="144" y="115"/>
                </a:moveTo>
                <a:cubicBezTo>
                  <a:pt x="144" y="115"/>
                  <a:pt x="144" y="115"/>
                  <a:pt x="144" y="115"/>
                </a:cubicBezTo>
                <a:cubicBezTo>
                  <a:pt x="145" y="115"/>
                  <a:pt x="146" y="116"/>
                  <a:pt x="146" y="117"/>
                </a:cubicBezTo>
                <a:cubicBezTo>
                  <a:pt x="146" y="118"/>
                  <a:pt x="145" y="118"/>
                  <a:pt x="144" y="118"/>
                </a:cubicBezTo>
                <a:cubicBezTo>
                  <a:pt x="141" y="117"/>
                  <a:pt x="141" y="116"/>
                  <a:pt x="144" y="115"/>
                </a:cubicBezTo>
                <a:close/>
                <a:moveTo>
                  <a:pt x="123" y="213"/>
                </a:moveTo>
                <a:cubicBezTo>
                  <a:pt x="124" y="212"/>
                  <a:pt x="127" y="206"/>
                  <a:pt x="129" y="200"/>
                </a:cubicBezTo>
                <a:cubicBezTo>
                  <a:pt x="133" y="190"/>
                  <a:pt x="133" y="190"/>
                  <a:pt x="133" y="190"/>
                </a:cubicBezTo>
                <a:cubicBezTo>
                  <a:pt x="139" y="193"/>
                  <a:pt x="139" y="193"/>
                  <a:pt x="139" y="193"/>
                </a:cubicBezTo>
                <a:cubicBezTo>
                  <a:pt x="154" y="200"/>
                  <a:pt x="154" y="200"/>
                  <a:pt x="142" y="207"/>
                </a:cubicBezTo>
                <a:cubicBezTo>
                  <a:pt x="133" y="213"/>
                  <a:pt x="118" y="217"/>
                  <a:pt x="123" y="213"/>
                </a:cubicBezTo>
                <a:close/>
                <a:moveTo>
                  <a:pt x="116" y="173"/>
                </a:moveTo>
                <a:cubicBezTo>
                  <a:pt x="113" y="171"/>
                  <a:pt x="119" y="158"/>
                  <a:pt x="126" y="151"/>
                </a:cubicBezTo>
                <a:cubicBezTo>
                  <a:pt x="129" y="148"/>
                  <a:pt x="132" y="145"/>
                  <a:pt x="133" y="145"/>
                </a:cubicBezTo>
                <a:cubicBezTo>
                  <a:pt x="134" y="145"/>
                  <a:pt x="126" y="168"/>
                  <a:pt x="122" y="175"/>
                </a:cubicBezTo>
                <a:cubicBezTo>
                  <a:pt x="122" y="176"/>
                  <a:pt x="119" y="175"/>
                  <a:pt x="116" y="173"/>
                </a:cubicBezTo>
                <a:close/>
                <a:moveTo>
                  <a:pt x="137" y="131"/>
                </a:moveTo>
                <a:cubicBezTo>
                  <a:pt x="135" y="132"/>
                  <a:pt x="131" y="133"/>
                  <a:pt x="130" y="133"/>
                </a:cubicBezTo>
                <a:cubicBezTo>
                  <a:pt x="116" y="132"/>
                  <a:pt x="108" y="156"/>
                  <a:pt x="103" y="167"/>
                </a:cubicBezTo>
                <a:cubicBezTo>
                  <a:pt x="102" y="169"/>
                  <a:pt x="100" y="170"/>
                  <a:pt x="95" y="168"/>
                </a:cubicBezTo>
                <a:cubicBezTo>
                  <a:pt x="91" y="167"/>
                  <a:pt x="87" y="165"/>
                  <a:pt x="85" y="163"/>
                </a:cubicBezTo>
                <a:cubicBezTo>
                  <a:pt x="82" y="161"/>
                  <a:pt x="82" y="160"/>
                  <a:pt x="87" y="154"/>
                </a:cubicBezTo>
                <a:cubicBezTo>
                  <a:pt x="95" y="143"/>
                  <a:pt x="102" y="137"/>
                  <a:pt x="113" y="130"/>
                </a:cubicBezTo>
                <a:cubicBezTo>
                  <a:pt x="124" y="122"/>
                  <a:pt x="125" y="128"/>
                  <a:pt x="138" y="129"/>
                </a:cubicBezTo>
                <a:cubicBezTo>
                  <a:pt x="141" y="130"/>
                  <a:pt x="141" y="130"/>
                  <a:pt x="137" y="131"/>
                </a:cubicBezTo>
                <a:close/>
                <a:moveTo>
                  <a:pt x="109" y="208"/>
                </a:moveTo>
                <a:cubicBezTo>
                  <a:pt x="106" y="216"/>
                  <a:pt x="105" y="216"/>
                  <a:pt x="99" y="216"/>
                </a:cubicBezTo>
                <a:cubicBezTo>
                  <a:pt x="88" y="215"/>
                  <a:pt x="83" y="212"/>
                  <a:pt x="78" y="202"/>
                </a:cubicBezTo>
                <a:cubicBezTo>
                  <a:pt x="75" y="197"/>
                  <a:pt x="73" y="180"/>
                  <a:pt x="75" y="176"/>
                </a:cubicBezTo>
                <a:cubicBezTo>
                  <a:pt x="76" y="173"/>
                  <a:pt x="76" y="172"/>
                  <a:pt x="81" y="174"/>
                </a:cubicBezTo>
                <a:cubicBezTo>
                  <a:pt x="83" y="174"/>
                  <a:pt x="85" y="175"/>
                  <a:pt x="88" y="176"/>
                </a:cubicBezTo>
                <a:cubicBezTo>
                  <a:pt x="95" y="178"/>
                  <a:pt x="100" y="181"/>
                  <a:pt x="100" y="182"/>
                </a:cubicBezTo>
                <a:cubicBezTo>
                  <a:pt x="100" y="183"/>
                  <a:pt x="100" y="186"/>
                  <a:pt x="101" y="189"/>
                </a:cubicBezTo>
                <a:cubicBezTo>
                  <a:pt x="102" y="194"/>
                  <a:pt x="104" y="195"/>
                  <a:pt x="106" y="196"/>
                </a:cubicBezTo>
                <a:cubicBezTo>
                  <a:pt x="112" y="196"/>
                  <a:pt x="113" y="199"/>
                  <a:pt x="109" y="208"/>
                </a:cubicBezTo>
                <a:close/>
                <a:moveTo>
                  <a:pt x="118" y="188"/>
                </a:moveTo>
                <a:cubicBezTo>
                  <a:pt x="117" y="191"/>
                  <a:pt x="114" y="191"/>
                  <a:pt x="113" y="188"/>
                </a:cubicBezTo>
                <a:cubicBezTo>
                  <a:pt x="112" y="186"/>
                  <a:pt x="113" y="184"/>
                  <a:pt x="116" y="185"/>
                </a:cubicBezTo>
                <a:cubicBezTo>
                  <a:pt x="117" y="186"/>
                  <a:pt x="118" y="187"/>
                  <a:pt x="118" y="188"/>
                </a:cubicBezTo>
                <a:close/>
                <a:moveTo>
                  <a:pt x="205" y="262"/>
                </a:moveTo>
                <a:cubicBezTo>
                  <a:pt x="183" y="255"/>
                  <a:pt x="165" y="248"/>
                  <a:pt x="164" y="248"/>
                </a:cubicBezTo>
                <a:cubicBezTo>
                  <a:pt x="164" y="247"/>
                  <a:pt x="154" y="243"/>
                  <a:pt x="141" y="238"/>
                </a:cubicBezTo>
                <a:cubicBezTo>
                  <a:pt x="119" y="229"/>
                  <a:pt x="119" y="229"/>
                  <a:pt x="119" y="229"/>
                </a:cubicBezTo>
                <a:cubicBezTo>
                  <a:pt x="125" y="228"/>
                  <a:pt x="125" y="228"/>
                  <a:pt x="125" y="228"/>
                </a:cubicBezTo>
                <a:cubicBezTo>
                  <a:pt x="135" y="226"/>
                  <a:pt x="153" y="216"/>
                  <a:pt x="161" y="209"/>
                </a:cubicBezTo>
                <a:cubicBezTo>
                  <a:pt x="167" y="204"/>
                  <a:pt x="167" y="204"/>
                  <a:pt x="179" y="206"/>
                </a:cubicBezTo>
                <a:cubicBezTo>
                  <a:pt x="196" y="209"/>
                  <a:pt x="208" y="212"/>
                  <a:pt x="232" y="219"/>
                </a:cubicBezTo>
                <a:cubicBezTo>
                  <a:pt x="242" y="222"/>
                  <a:pt x="253" y="225"/>
                  <a:pt x="255" y="225"/>
                </a:cubicBezTo>
                <a:cubicBezTo>
                  <a:pt x="256" y="225"/>
                  <a:pt x="257" y="225"/>
                  <a:pt x="257" y="226"/>
                </a:cubicBezTo>
                <a:cubicBezTo>
                  <a:pt x="262" y="227"/>
                  <a:pt x="261" y="232"/>
                  <a:pt x="254" y="253"/>
                </a:cubicBezTo>
                <a:cubicBezTo>
                  <a:pt x="246" y="276"/>
                  <a:pt x="246" y="276"/>
                  <a:pt x="246" y="276"/>
                </a:cubicBezTo>
                <a:lnTo>
                  <a:pt x="205" y="262"/>
                </a:lnTo>
                <a:close/>
                <a:moveTo>
                  <a:pt x="298" y="182"/>
                </a:moveTo>
                <a:cubicBezTo>
                  <a:pt x="296" y="181"/>
                  <a:pt x="278" y="189"/>
                  <a:pt x="271" y="194"/>
                </a:cubicBezTo>
                <a:cubicBezTo>
                  <a:pt x="268" y="196"/>
                  <a:pt x="264" y="201"/>
                  <a:pt x="263" y="204"/>
                </a:cubicBezTo>
                <a:cubicBezTo>
                  <a:pt x="260" y="209"/>
                  <a:pt x="260" y="210"/>
                  <a:pt x="262" y="210"/>
                </a:cubicBezTo>
                <a:cubicBezTo>
                  <a:pt x="264" y="210"/>
                  <a:pt x="265" y="211"/>
                  <a:pt x="265" y="213"/>
                </a:cubicBezTo>
                <a:cubicBezTo>
                  <a:pt x="266" y="215"/>
                  <a:pt x="266" y="217"/>
                  <a:pt x="266" y="217"/>
                </a:cubicBezTo>
                <a:cubicBezTo>
                  <a:pt x="265" y="217"/>
                  <a:pt x="243" y="211"/>
                  <a:pt x="230" y="207"/>
                </a:cubicBezTo>
                <a:cubicBezTo>
                  <a:pt x="224" y="205"/>
                  <a:pt x="217" y="204"/>
                  <a:pt x="214" y="204"/>
                </a:cubicBezTo>
                <a:cubicBezTo>
                  <a:pt x="212" y="203"/>
                  <a:pt x="204" y="201"/>
                  <a:pt x="197" y="199"/>
                </a:cubicBezTo>
                <a:cubicBezTo>
                  <a:pt x="189" y="197"/>
                  <a:pt x="181" y="195"/>
                  <a:pt x="177" y="195"/>
                </a:cubicBezTo>
                <a:cubicBezTo>
                  <a:pt x="172" y="194"/>
                  <a:pt x="172" y="194"/>
                  <a:pt x="173" y="192"/>
                </a:cubicBezTo>
                <a:cubicBezTo>
                  <a:pt x="179" y="186"/>
                  <a:pt x="178" y="156"/>
                  <a:pt x="172" y="147"/>
                </a:cubicBezTo>
                <a:cubicBezTo>
                  <a:pt x="170" y="144"/>
                  <a:pt x="169" y="141"/>
                  <a:pt x="169" y="141"/>
                </a:cubicBezTo>
                <a:cubicBezTo>
                  <a:pt x="170" y="140"/>
                  <a:pt x="201" y="149"/>
                  <a:pt x="235" y="160"/>
                </a:cubicBezTo>
                <a:cubicBezTo>
                  <a:pt x="247" y="164"/>
                  <a:pt x="262" y="168"/>
                  <a:pt x="268" y="169"/>
                </a:cubicBezTo>
                <a:cubicBezTo>
                  <a:pt x="273" y="170"/>
                  <a:pt x="285" y="173"/>
                  <a:pt x="293" y="175"/>
                </a:cubicBezTo>
                <a:cubicBezTo>
                  <a:pt x="296" y="176"/>
                  <a:pt x="299" y="177"/>
                  <a:pt x="300" y="178"/>
                </a:cubicBezTo>
                <a:cubicBezTo>
                  <a:pt x="306" y="180"/>
                  <a:pt x="306" y="181"/>
                  <a:pt x="303" y="182"/>
                </a:cubicBezTo>
                <a:cubicBezTo>
                  <a:pt x="301" y="182"/>
                  <a:pt x="299" y="183"/>
                  <a:pt x="298" y="182"/>
                </a:cubicBezTo>
                <a:close/>
                <a:moveTo>
                  <a:pt x="307" y="237"/>
                </a:moveTo>
                <a:cubicBezTo>
                  <a:pt x="314" y="237"/>
                  <a:pt x="322" y="239"/>
                  <a:pt x="332" y="242"/>
                </a:cubicBezTo>
                <a:cubicBezTo>
                  <a:pt x="339" y="245"/>
                  <a:pt x="348" y="247"/>
                  <a:pt x="351" y="247"/>
                </a:cubicBezTo>
                <a:cubicBezTo>
                  <a:pt x="354" y="247"/>
                  <a:pt x="359" y="249"/>
                  <a:pt x="362" y="250"/>
                </a:cubicBezTo>
                <a:cubicBezTo>
                  <a:pt x="365" y="252"/>
                  <a:pt x="370" y="254"/>
                  <a:pt x="374" y="255"/>
                </a:cubicBezTo>
                <a:cubicBezTo>
                  <a:pt x="376" y="255"/>
                  <a:pt x="378" y="256"/>
                  <a:pt x="379" y="256"/>
                </a:cubicBezTo>
                <a:cubicBezTo>
                  <a:pt x="380" y="256"/>
                  <a:pt x="381" y="257"/>
                  <a:pt x="381" y="257"/>
                </a:cubicBezTo>
                <a:cubicBezTo>
                  <a:pt x="381" y="258"/>
                  <a:pt x="375" y="259"/>
                  <a:pt x="368" y="261"/>
                </a:cubicBezTo>
                <a:cubicBezTo>
                  <a:pt x="362" y="263"/>
                  <a:pt x="355" y="265"/>
                  <a:pt x="354" y="265"/>
                </a:cubicBezTo>
                <a:cubicBezTo>
                  <a:pt x="352" y="266"/>
                  <a:pt x="347" y="267"/>
                  <a:pt x="342" y="268"/>
                </a:cubicBezTo>
                <a:cubicBezTo>
                  <a:pt x="336" y="269"/>
                  <a:pt x="327" y="272"/>
                  <a:pt x="320" y="274"/>
                </a:cubicBezTo>
                <a:cubicBezTo>
                  <a:pt x="314" y="277"/>
                  <a:pt x="302" y="281"/>
                  <a:pt x="294" y="283"/>
                </a:cubicBezTo>
                <a:cubicBezTo>
                  <a:pt x="282" y="287"/>
                  <a:pt x="279" y="287"/>
                  <a:pt x="269" y="284"/>
                </a:cubicBezTo>
                <a:cubicBezTo>
                  <a:pt x="259" y="281"/>
                  <a:pt x="258" y="281"/>
                  <a:pt x="259" y="278"/>
                </a:cubicBezTo>
                <a:cubicBezTo>
                  <a:pt x="259" y="276"/>
                  <a:pt x="263" y="265"/>
                  <a:pt x="267" y="253"/>
                </a:cubicBezTo>
                <a:cubicBezTo>
                  <a:pt x="274" y="232"/>
                  <a:pt x="274" y="232"/>
                  <a:pt x="274" y="232"/>
                </a:cubicBezTo>
                <a:cubicBezTo>
                  <a:pt x="278" y="233"/>
                  <a:pt x="278" y="233"/>
                  <a:pt x="278" y="233"/>
                </a:cubicBezTo>
                <a:cubicBezTo>
                  <a:pt x="285" y="236"/>
                  <a:pt x="297" y="237"/>
                  <a:pt x="307" y="237"/>
                </a:cubicBezTo>
                <a:close/>
                <a:moveTo>
                  <a:pt x="258" y="313"/>
                </a:moveTo>
                <a:cubicBezTo>
                  <a:pt x="250" y="316"/>
                  <a:pt x="243" y="310"/>
                  <a:pt x="249" y="307"/>
                </a:cubicBezTo>
                <a:cubicBezTo>
                  <a:pt x="256" y="302"/>
                  <a:pt x="274" y="299"/>
                  <a:pt x="279" y="301"/>
                </a:cubicBezTo>
                <a:cubicBezTo>
                  <a:pt x="281" y="301"/>
                  <a:pt x="281" y="302"/>
                  <a:pt x="281" y="303"/>
                </a:cubicBezTo>
                <a:cubicBezTo>
                  <a:pt x="284" y="310"/>
                  <a:pt x="266" y="309"/>
                  <a:pt x="258" y="313"/>
                </a:cubicBezTo>
                <a:close/>
                <a:moveTo>
                  <a:pt x="394" y="273"/>
                </a:moveTo>
                <a:cubicBezTo>
                  <a:pt x="393" y="273"/>
                  <a:pt x="392" y="273"/>
                  <a:pt x="391" y="274"/>
                </a:cubicBezTo>
                <a:cubicBezTo>
                  <a:pt x="391" y="274"/>
                  <a:pt x="391" y="274"/>
                  <a:pt x="391" y="274"/>
                </a:cubicBezTo>
                <a:cubicBezTo>
                  <a:pt x="390" y="278"/>
                  <a:pt x="387" y="281"/>
                  <a:pt x="385" y="281"/>
                </a:cubicBezTo>
                <a:cubicBezTo>
                  <a:pt x="384" y="280"/>
                  <a:pt x="380" y="281"/>
                  <a:pt x="376" y="283"/>
                </a:cubicBezTo>
                <a:cubicBezTo>
                  <a:pt x="359" y="286"/>
                  <a:pt x="342" y="290"/>
                  <a:pt x="325" y="295"/>
                </a:cubicBezTo>
                <a:cubicBezTo>
                  <a:pt x="322" y="296"/>
                  <a:pt x="317" y="299"/>
                  <a:pt x="313" y="299"/>
                </a:cubicBezTo>
                <a:cubicBezTo>
                  <a:pt x="311" y="299"/>
                  <a:pt x="309" y="298"/>
                  <a:pt x="306" y="297"/>
                </a:cubicBezTo>
                <a:cubicBezTo>
                  <a:pt x="306" y="297"/>
                  <a:pt x="305" y="297"/>
                  <a:pt x="304" y="296"/>
                </a:cubicBezTo>
                <a:cubicBezTo>
                  <a:pt x="303" y="296"/>
                  <a:pt x="303" y="296"/>
                  <a:pt x="303" y="296"/>
                </a:cubicBezTo>
                <a:cubicBezTo>
                  <a:pt x="299" y="295"/>
                  <a:pt x="292" y="294"/>
                  <a:pt x="294" y="293"/>
                </a:cubicBezTo>
                <a:cubicBezTo>
                  <a:pt x="296" y="292"/>
                  <a:pt x="300" y="290"/>
                  <a:pt x="304" y="289"/>
                </a:cubicBezTo>
                <a:cubicBezTo>
                  <a:pt x="320" y="282"/>
                  <a:pt x="375" y="265"/>
                  <a:pt x="392" y="268"/>
                </a:cubicBezTo>
                <a:cubicBezTo>
                  <a:pt x="392" y="268"/>
                  <a:pt x="392" y="269"/>
                  <a:pt x="392" y="269"/>
                </a:cubicBezTo>
                <a:cubicBezTo>
                  <a:pt x="392" y="269"/>
                  <a:pt x="393" y="269"/>
                  <a:pt x="393" y="269"/>
                </a:cubicBezTo>
                <a:cubicBezTo>
                  <a:pt x="395" y="270"/>
                  <a:pt x="397" y="271"/>
                  <a:pt x="394" y="273"/>
                </a:cubicBezTo>
                <a:close/>
                <a:moveTo>
                  <a:pt x="396" y="249"/>
                </a:moveTo>
                <a:cubicBezTo>
                  <a:pt x="395" y="249"/>
                  <a:pt x="389" y="247"/>
                  <a:pt x="382" y="245"/>
                </a:cubicBezTo>
                <a:cubicBezTo>
                  <a:pt x="353" y="239"/>
                  <a:pt x="337" y="227"/>
                  <a:pt x="311" y="226"/>
                </a:cubicBezTo>
                <a:cubicBezTo>
                  <a:pt x="302" y="227"/>
                  <a:pt x="301" y="226"/>
                  <a:pt x="307" y="224"/>
                </a:cubicBezTo>
                <a:cubicBezTo>
                  <a:pt x="310" y="223"/>
                  <a:pt x="316" y="221"/>
                  <a:pt x="319" y="219"/>
                </a:cubicBezTo>
                <a:cubicBezTo>
                  <a:pt x="323" y="217"/>
                  <a:pt x="329" y="215"/>
                  <a:pt x="333" y="215"/>
                </a:cubicBezTo>
                <a:cubicBezTo>
                  <a:pt x="340" y="214"/>
                  <a:pt x="350" y="206"/>
                  <a:pt x="352" y="199"/>
                </a:cubicBezTo>
                <a:cubicBezTo>
                  <a:pt x="354" y="194"/>
                  <a:pt x="353" y="194"/>
                  <a:pt x="367" y="198"/>
                </a:cubicBezTo>
                <a:cubicBezTo>
                  <a:pt x="372" y="200"/>
                  <a:pt x="384" y="203"/>
                  <a:pt x="393" y="206"/>
                </a:cubicBezTo>
                <a:cubicBezTo>
                  <a:pt x="410" y="210"/>
                  <a:pt x="410" y="210"/>
                  <a:pt x="410" y="210"/>
                </a:cubicBezTo>
                <a:cubicBezTo>
                  <a:pt x="407" y="222"/>
                  <a:pt x="407" y="222"/>
                  <a:pt x="407" y="222"/>
                </a:cubicBezTo>
                <a:cubicBezTo>
                  <a:pt x="403" y="241"/>
                  <a:pt x="399" y="251"/>
                  <a:pt x="396" y="249"/>
                </a:cubicBezTo>
                <a:close/>
                <a:moveTo>
                  <a:pt x="426" y="271"/>
                </a:moveTo>
                <a:cubicBezTo>
                  <a:pt x="423" y="272"/>
                  <a:pt x="421" y="273"/>
                  <a:pt x="420" y="273"/>
                </a:cubicBezTo>
                <a:cubicBezTo>
                  <a:pt x="419" y="273"/>
                  <a:pt x="415" y="274"/>
                  <a:pt x="411" y="275"/>
                </a:cubicBezTo>
                <a:cubicBezTo>
                  <a:pt x="405" y="277"/>
                  <a:pt x="403" y="277"/>
                  <a:pt x="403" y="275"/>
                </a:cubicBezTo>
                <a:cubicBezTo>
                  <a:pt x="403" y="267"/>
                  <a:pt x="409" y="264"/>
                  <a:pt x="422" y="267"/>
                </a:cubicBezTo>
                <a:cubicBezTo>
                  <a:pt x="431" y="269"/>
                  <a:pt x="431" y="269"/>
                  <a:pt x="431" y="269"/>
                </a:cubicBezTo>
                <a:lnTo>
                  <a:pt x="426" y="271"/>
                </a:lnTo>
                <a:close/>
                <a:moveTo>
                  <a:pt x="437" y="250"/>
                </a:moveTo>
                <a:cubicBezTo>
                  <a:pt x="435" y="250"/>
                  <a:pt x="429" y="252"/>
                  <a:pt x="423" y="252"/>
                </a:cubicBezTo>
                <a:cubicBezTo>
                  <a:pt x="418" y="253"/>
                  <a:pt x="413" y="254"/>
                  <a:pt x="412" y="253"/>
                </a:cubicBezTo>
                <a:cubicBezTo>
                  <a:pt x="411" y="253"/>
                  <a:pt x="413" y="247"/>
                  <a:pt x="415" y="240"/>
                </a:cubicBezTo>
                <a:cubicBezTo>
                  <a:pt x="417" y="233"/>
                  <a:pt x="419" y="225"/>
                  <a:pt x="420" y="222"/>
                </a:cubicBezTo>
                <a:cubicBezTo>
                  <a:pt x="422" y="216"/>
                  <a:pt x="423" y="216"/>
                  <a:pt x="428" y="217"/>
                </a:cubicBezTo>
                <a:cubicBezTo>
                  <a:pt x="431" y="218"/>
                  <a:pt x="434" y="219"/>
                  <a:pt x="435" y="219"/>
                </a:cubicBezTo>
                <a:cubicBezTo>
                  <a:pt x="435" y="219"/>
                  <a:pt x="447" y="223"/>
                  <a:pt x="462" y="228"/>
                </a:cubicBezTo>
                <a:cubicBezTo>
                  <a:pt x="488" y="237"/>
                  <a:pt x="488" y="237"/>
                  <a:pt x="488" y="237"/>
                </a:cubicBezTo>
                <a:cubicBezTo>
                  <a:pt x="476" y="241"/>
                  <a:pt x="476" y="241"/>
                  <a:pt x="476" y="241"/>
                </a:cubicBezTo>
                <a:cubicBezTo>
                  <a:pt x="469" y="243"/>
                  <a:pt x="458" y="246"/>
                  <a:pt x="451" y="247"/>
                </a:cubicBezTo>
                <a:cubicBezTo>
                  <a:pt x="445" y="248"/>
                  <a:pt x="438" y="249"/>
                  <a:pt x="437" y="250"/>
                </a:cubicBezTo>
                <a:close/>
                <a:moveTo>
                  <a:pt x="522" y="249"/>
                </a:moveTo>
                <a:cubicBezTo>
                  <a:pt x="520" y="249"/>
                  <a:pt x="517" y="250"/>
                  <a:pt x="517" y="250"/>
                </a:cubicBezTo>
                <a:cubicBezTo>
                  <a:pt x="515" y="249"/>
                  <a:pt x="495" y="253"/>
                  <a:pt x="470" y="260"/>
                </a:cubicBezTo>
                <a:cubicBezTo>
                  <a:pt x="459" y="263"/>
                  <a:pt x="449" y="264"/>
                  <a:pt x="447" y="264"/>
                </a:cubicBezTo>
                <a:cubicBezTo>
                  <a:pt x="437" y="260"/>
                  <a:pt x="493" y="248"/>
                  <a:pt x="498" y="247"/>
                </a:cubicBezTo>
                <a:cubicBezTo>
                  <a:pt x="505" y="245"/>
                  <a:pt x="512" y="244"/>
                  <a:pt x="517" y="245"/>
                </a:cubicBezTo>
                <a:cubicBezTo>
                  <a:pt x="520" y="246"/>
                  <a:pt x="522" y="247"/>
                  <a:pt x="523" y="247"/>
                </a:cubicBezTo>
                <a:cubicBezTo>
                  <a:pt x="525" y="247"/>
                  <a:pt x="524" y="248"/>
                  <a:pt x="522" y="249"/>
                </a:cubicBezTo>
                <a:close/>
                <a:moveTo>
                  <a:pt x="544" y="241"/>
                </a:moveTo>
                <a:cubicBezTo>
                  <a:pt x="543" y="241"/>
                  <a:pt x="541" y="240"/>
                  <a:pt x="540" y="240"/>
                </a:cubicBezTo>
                <a:cubicBezTo>
                  <a:pt x="538" y="240"/>
                  <a:pt x="537" y="239"/>
                  <a:pt x="536" y="238"/>
                </a:cubicBezTo>
                <a:cubicBezTo>
                  <a:pt x="535" y="237"/>
                  <a:pt x="537" y="236"/>
                  <a:pt x="542" y="235"/>
                </a:cubicBezTo>
                <a:cubicBezTo>
                  <a:pt x="545" y="234"/>
                  <a:pt x="548" y="234"/>
                  <a:pt x="551" y="234"/>
                </a:cubicBezTo>
                <a:cubicBezTo>
                  <a:pt x="551" y="236"/>
                  <a:pt x="546" y="242"/>
                  <a:pt x="544" y="241"/>
                </a:cubicBezTo>
                <a:close/>
                <a:moveTo>
                  <a:pt x="561" y="211"/>
                </a:moveTo>
                <a:cubicBezTo>
                  <a:pt x="558" y="220"/>
                  <a:pt x="559" y="219"/>
                  <a:pt x="531" y="224"/>
                </a:cubicBezTo>
                <a:cubicBezTo>
                  <a:pt x="527" y="225"/>
                  <a:pt x="520" y="227"/>
                  <a:pt x="516" y="228"/>
                </a:cubicBezTo>
                <a:cubicBezTo>
                  <a:pt x="509" y="231"/>
                  <a:pt x="507" y="231"/>
                  <a:pt x="496" y="227"/>
                </a:cubicBezTo>
                <a:cubicBezTo>
                  <a:pt x="489" y="225"/>
                  <a:pt x="477" y="221"/>
                  <a:pt x="470" y="219"/>
                </a:cubicBezTo>
                <a:cubicBezTo>
                  <a:pt x="463" y="217"/>
                  <a:pt x="456" y="214"/>
                  <a:pt x="455" y="213"/>
                </a:cubicBezTo>
                <a:cubicBezTo>
                  <a:pt x="453" y="211"/>
                  <a:pt x="454" y="211"/>
                  <a:pt x="456" y="212"/>
                </a:cubicBezTo>
                <a:cubicBezTo>
                  <a:pt x="457" y="213"/>
                  <a:pt x="459" y="212"/>
                  <a:pt x="459" y="211"/>
                </a:cubicBezTo>
                <a:cubicBezTo>
                  <a:pt x="460" y="210"/>
                  <a:pt x="462" y="209"/>
                  <a:pt x="464" y="209"/>
                </a:cubicBezTo>
                <a:cubicBezTo>
                  <a:pt x="467" y="209"/>
                  <a:pt x="473" y="206"/>
                  <a:pt x="478" y="202"/>
                </a:cubicBezTo>
                <a:cubicBezTo>
                  <a:pt x="483" y="198"/>
                  <a:pt x="488" y="196"/>
                  <a:pt x="488" y="196"/>
                </a:cubicBezTo>
                <a:cubicBezTo>
                  <a:pt x="489" y="196"/>
                  <a:pt x="491" y="192"/>
                  <a:pt x="493" y="187"/>
                </a:cubicBezTo>
                <a:cubicBezTo>
                  <a:pt x="495" y="182"/>
                  <a:pt x="497" y="178"/>
                  <a:pt x="498" y="177"/>
                </a:cubicBezTo>
                <a:cubicBezTo>
                  <a:pt x="498" y="177"/>
                  <a:pt x="513" y="182"/>
                  <a:pt x="531" y="188"/>
                </a:cubicBezTo>
                <a:cubicBezTo>
                  <a:pt x="536" y="190"/>
                  <a:pt x="540" y="191"/>
                  <a:pt x="543" y="192"/>
                </a:cubicBezTo>
                <a:cubicBezTo>
                  <a:pt x="567" y="200"/>
                  <a:pt x="565" y="201"/>
                  <a:pt x="561" y="211"/>
                </a:cubicBezTo>
                <a:close/>
                <a:moveTo>
                  <a:pt x="257" y="72"/>
                </a:moveTo>
                <a:cubicBezTo>
                  <a:pt x="277" y="77"/>
                  <a:pt x="288" y="80"/>
                  <a:pt x="289" y="80"/>
                </a:cubicBezTo>
                <a:cubicBezTo>
                  <a:pt x="290" y="80"/>
                  <a:pt x="296" y="81"/>
                  <a:pt x="302" y="83"/>
                </a:cubicBezTo>
                <a:cubicBezTo>
                  <a:pt x="309" y="85"/>
                  <a:pt x="314" y="86"/>
                  <a:pt x="315" y="86"/>
                </a:cubicBezTo>
                <a:cubicBezTo>
                  <a:pt x="315" y="85"/>
                  <a:pt x="319" y="86"/>
                  <a:pt x="325" y="88"/>
                </a:cubicBezTo>
                <a:cubicBezTo>
                  <a:pt x="339" y="93"/>
                  <a:pt x="348" y="95"/>
                  <a:pt x="350" y="95"/>
                </a:cubicBezTo>
                <a:cubicBezTo>
                  <a:pt x="351" y="95"/>
                  <a:pt x="354" y="95"/>
                  <a:pt x="357" y="96"/>
                </a:cubicBezTo>
                <a:cubicBezTo>
                  <a:pt x="359" y="96"/>
                  <a:pt x="368" y="98"/>
                  <a:pt x="378" y="100"/>
                </a:cubicBezTo>
                <a:cubicBezTo>
                  <a:pt x="387" y="103"/>
                  <a:pt x="395" y="105"/>
                  <a:pt x="396" y="105"/>
                </a:cubicBezTo>
                <a:cubicBezTo>
                  <a:pt x="405" y="108"/>
                  <a:pt x="437" y="118"/>
                  <a:pt x="443" y="119"/>
                </a:cubicBezTo>
                <a:cubicBezTo>
                  <a:pt x="471" y="124"/>
                  <a:pt x="518" y="137"/>
                  <a:pt x="544" y="145"/>
                </a:cubicBezTo>
                <a:cubicBezTo>
                  <a:pt x="565" y="151"/>
                  <a:pt x="585" y="157"/>
                  <a:pt x="593" y="158"/>
                </a:cubicBezTo>
                <a:cubicBezTo>
                  <a:pt x="594" y="158"/>
                  <a:pt x="595" y="158"/>
                  <a:pt x="595" y="158"/>
                </a:cubicBezTo>
                <a:cubicBezTo>
                  <a:pt x="597" y="159"/>
                  <a:pt x="598" y="160"/>
                  <a:pt x="596" y="161"/>
                </a:cubicBezTo>
                <a:cubicBezTo>
                  <a:pt x="595" y="162"/>
                  <a:pt x="594" y="163"/>
                  <a:pt x="593" y="163"/>
                </a:cubicBezTo>
                <a:cubicBezTo>
                  <a:pt x="592" y="162"/>
                  <a:pt x="588" y="164"/>
                  <a:pt x="583" y="166"/>
                </a:cubicBezTo>
                <a:cubicBezTo>
                  <a:pt x="574" y="171"/>
                  <a:pt x="571" y="175"/>
                  <a:pt x="572" y="183"/>
                </a:cubicBezTo>
                <a:cubicBezTo>
                  <a:pt x="572" y="185"/>
                  <a:pt x="572" y="187"/>
                  <a:pt x="571" y="187"/>
                </a:cubicBezTo>
                <a:cubicBezTo>
                  <a:pt x="571" y="188"/>
                  <a:pt x="559" y="184"/>
                  <a:pt x="545" y="180"/>
                </a:cubicBezTo>
                <a:cubicBezTo>
                  <a:pt x="515" y="170"/>
                  <a:pt x="491" y="163"/>
                  <a:pt x="482" y="163"/>
                </a:cubicBezTo>
                <a:cubicBezTo>
                  <a:pt x="479" y="162"/>
                  <a:pt x="473" y="161"/>
                  <a:pt x="469" y="160"/>
                </a:cubicBezTo>
                <a:cubicBezTo>
                  <a:pt x="465" y="158"/>
                  <a:pt x="454" y="156"/>
                  <a:pt x="446" y="155"/>
                </a:cubicBezTo>
                <a:cubicBezTo>
                  <a:pt x="432" y="152"/>
                  <a:pt x="398" y="143"/>
                  <a:pt x="347" y="127"/>
                </a:cubicBezTo>
                <a:cubicBezTo>
                  <a:pt x="337" y="124"/>
                  <a:pt x="326" y="121"/>
                  <a:pt x="323" y="121"/>
                </a:cubicBezTo>
                <a:cubicBezTo>
                  <a:pt x="320" y="120"/>
                  <a:pt x="306" y="116"/>
                  <a:pt x="292" y="112"/>
                </a:cubicBezTo>
                <a:cubicBezTo>
                  <a:pt x="277" y="107"/>
                  <a:pt x="257" y="102"/>
                  <a:pt x="246" y="99"/>
                </a:cubicBezTo>
                <a:cubicBezTo>
                  <a:pt x="235" y="97"/>
                  <a:pt x="224" y="95"/>
                  <a:pt x="221" y="94"/>
                </a:cubicBezTo>
                <a:cubicBezTo>
                  <a:pt x="214" y="92"/>
                  <a:pt x="195" y="84"/>
                  <a:pt x="195" y="84"/>
                </a:cubicBezTo>
                <a:cubicBezTo>
                  <a:pt x="196" y="82"/>
                  <a:pt x="216" y="62"/>
                  <a:pt x="217" y="62"/>
                </a:cubicBezTo>
                <a:cubicBezTo>
                  <a:pt x="230" y="65"/>
                  <a:pt x="244" y="69"/>
                  <a:pt x="257" y="72"/>
                </a:cubicBezTo>
                <a:close/>
                <a:moveTo>
                  <a:pt x="196" y="29"/>
                </a:moveTo>
                <a:cubicBezTo>
                  <a:pt x="203" y="17"/>
                  <a:pt x="210" y="12"/>
                  <a:pt x="216" y="14"/>
                </a:cubicBezTo>
                <a:cubicBezTo>
                  <a:pt x="217" y="14"/>
                  <a:pt x="218" y="14"/>
                  <a:pt x="218" y="15"/>
                </a:cubicBezTo>
                <a:cubicBezTo>
                  <a:pt x="224" y="18"/>
                  <a:pt x="225" y="21"/>
                  <a:pt x="222" y="25"/>
                </a:cubicBezTo>
                <a:cubicBezTo>
                  <a:pt x="221" y="27"/>
                  <a:pt x="219" y="31"/>
                  <a:pt x="217" y="34"/>
                </a:cubicBezTo>
                <a:cubicBezTo>
                  <a:pt x="212" y="46"/>
                  <a:pt x="209" y="49"/>
                  <a:pt x="205" y="48"/>
                </a:cubicBezTo>
                <a:cubicBezTo>
                  <a:pt x="203" y="47"/>
                  <a:pt x="199" y="46"/>
                  <a:pt x="196" y="46"/>
                </a:cubicBezTo>
                <a:cubicBezTo>
                  <a:pt x="189" y="45"/>
                  <a:pt x="189" y="41"/>
                  <a:pt x="196" y="29"/>
                </a:cubicBezTo>
                <a:close/>
                <a:moveTo>
                  <a:pt x="177" y="67"/>
                </a:moveTo>
                <a:cubicBezTo>
                  <a:pt x="182" y="53"/>
                  <a:pt x="182" y="53"/>
                  <a:pt x="182" y="53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4" y="56"/>
                  <a:pt x="197" y="57"/>
                  <a:pt x="199" y="58"/>
                </a:cubicBezTo>
                <a:cubicBezTo>
                  <a:pt x="201" y="58"/>
                  <a:pt x="202" y="59"/>
                  <a:pt x="202" y="59"/>
                </a:cubicBezTo>
                <a:cubicBezTo>
                  <a:pt x="203" y="60"/>
                  <a:pt x="186" y="78"/>
                  <a:pt x="182" y="80"/>
                </a:cubicBezTo>
                <a:cubicBezTo>
                  <a:pt x="180" y="81"/>
                  <a:pt x="177" y="82"/>
                  <a:pt x="175" y="81"/>
                </a:cubicBezTo>
                <a:cubicBezTo>
                  <a:pt x="173" y="80"/>
                  <a:pt x="173" y="79"/>
                  <a:pt x="177" y="67"/>
                </a:cubicBezTo>
                <a:close/>
                <a:moveTo>
                  <a:pt x="182" y="95"/>
                </a:moveTo>
                <a:cubicBezTo>
                  <a:pt x="185" y="92"/>
                  <a:pt x="186" y="92"/>
                  <a:pt x="199" y="97"/>
                </a:cubicBezTo>
                <a:cubicBezTo>
                  <a:pt x="207" y="100"/>
                  <a:pt x="224" y="105"/>
                  <a:pt x="238" y="108"/>
                </a:cubicBezTo>
                <a:cubicBezTo>
                  <a:pt x="252" y="111"/>
                  <a:pt x="265" y="114"/>
                  <a:pt x="267" y="115"/>
                </a:cubicBezTo>
                <a:cubicBezTo>
                  <a:pt x="269" y="116"/>
                  <a:pt x="276" y="118"/>
                  <a:pt x="284" y="121"/>
                </a:cubicBezTo>
                <a:cubicBezTo>
                  <a:pt x="292" y="124"/>
                  <a:pt x="300" y="126"/>
                  <a:pt x="303" y="126"/>
                </a:cubicBezTo>
                <a:cubicBezTo>
                  <a:pt x="305" y="126"/>
                  <a:pt x="307" y="126"/>
                  <a:pt x="307" y="127"/>
                </a:cubicBezTo>
                <a:cubicBezTo>
                  <a:pt x="307" y="127"/>
                  <a:pt x="313" y="130"/>
                  <a:pt x="320" y="131"/>
                </a:cubicBezTo>
                <a:cubicBezTo>
                  <a:pt x="327" y="133"/>
                  <a:pt x="343" y="138"/>
                  <a:pt x="355" y="142"/>
                </a:cubicBezTo>
                <a:cubicBezTo>
                  <a:pt x="367" y="146"/>
                  <a:pt x="377" y="149"/>
                  <a:pt x="378" y="149"/>
                </a:cubicBezTo>
                <a:cubicBezTo>
                  <a:pt x="379" y="149"/>
                  <a:pt x="390" y="152"/>
                  <a:pt x="403" y="156"/>
                </a:cubicBezTo>
                <a:cubicBezTo>
                  <a:pt x="416" y="160"/>
                  <a:pt x="429" y="164"/>
                  <a:pt x="433" y="164"/>
                </a:cubicBezTo>
                <a:cubicBezTo>
                  <a:pt x="437" y="164"/>
                  <a:pt x="439" y="164"/>
                  <a:pt x="441" y="164"/>
                </a:cubicBezTo>
                <a:cubicBezTo>
                  <a:pt x="445" y="165"/>
                  <a:pt x="443" y="167"/>
                  <a:pt x="435" y="171"/>
                </a:cubicBezTo>
                <a:cubicBezTo>
                  <a:pt x="416" y="181"/>
                  <a:pt x="409" y="189"/>
                  <a:pt x="412" y="196"/>
                </a:cubicBezTo>
                <a:cubicBezTo>
                  <a:pt x="413" y="198"/>
                  <a:pt x="412" y="199"/>
                  <a:pt x="409" y="197"/>
                </a:cubicBezTo>
                <a:cubicBezTo>
                  <a:pt x="406" y="197"/>
                  <a:pt x="403" y="196"/>
                  <a:pt x="401" y="196"/>
                </a:cubicBezTo>
                <a:cubicBezTo>
                  <a:pt x="397" y="195"/>
                  <a:pt x="355" y="182"/>
                  <a:pt x="316" y="170"/>
                </a:cubicBezTo>
                <a:cubicBezTo>
                  <a:pt x="281" y="159"/>
                  <a:pt x="270" y="156"/>
                  <a:pt x="267" y="157"/>
                </a:cubicBezTo>
                <a:cubicBezTo>
                  <a:pt x="266" y="157"/>
                  <a:pt x="256" y="154"/>
                  <a:pt x="244" y="150"/>
                </a:cubicBezTo>
                <a:cubicBezTo>
                  <a:pt x="233" y="147"/>
                  <a:pt x="216" y="141"/>
                  <a:pt x="207" y="139"/>
                </a:cubicBezTo>
                <a:cubicBezTo>
                  <a:pt x="166" y="127"/>
                  <a:pt x="151" y="122"/>
                  <a:pt x="158" y="120"/>
                </a:cubicBezTo>
                <a:cubicBezTo>
                  <a:pt x="159" y="120"/>
                  <a:pt x="161" y="116"/>
                  <a:pt x="163" y="112"/>
                </a:cubicBezTo>
                <a:cubicBezTo>
                  <a:pt x="165" y="106"/>
                  <a:pt x="167" y="104"/>
                  <a:pt x="172" y="102"/>
                </a:cubicBezTo>
                <a:cubicBezTo>
                  <a:pt x="175" y="100"/>
                  <a:pt x="179" y="97"/>
                  <a:pt x="182" y="95"/>
                </a:cubicBezTo>
                <a:close/>
                <a:moveTo>
                  <a:pt x="81" y="44"/>
                </a:moveTo>
                <a:cubicBezTo>
                  <a:pt x="82" y="43"/>
                  <a:pt x="84" y="39"/>
                  <a:pt x="85" y="34"/>
                </a:cubicBezTo>
                <a:cubicBezTo>
                  <a:pt x="88" y="26"/>
                  <a:pt x="88" y="26"/>
                  <a:pt x="88" y="26"/>
                </a:cubicBezTo>
                <a:cubicBezTo>
                  <a:pt x="117" y="35"/>
                  <a:pt x="137" y="42"/>
                  <a:pt x="168" y="47"/>
                </a:cubicBezTo>
                <a:cubicBezTo>
                  <a:pt x="169" y="47"/>
                  <a:pt x="169" y="47"/>
                  <a:pt x="169" y="47"/>
                </a:cubicBezTo>
                <a:cubicBezTo>
                  <a:pt x="173" y="49"/>
                  <a:pt x="167" y="58"/>
                  <a:pt x="166" y="61"/>
                </a:cubicBezTo>
                <a:cubicBezTo>
                  <a:pt x="163" y="68"/>
                  <a:pt x="160" y="75"/>
                  <a:pt x="159" y="75"/>
                </a:cubicBezTo>
                <a:cubicBezTo>
                  <a:pt x="157" y="76"/>
                  <a:pt x="135" y="69"/>
                  <a:pt x="129" y="65"/>
                </a:cubicBezTo>
                <a:cubicBezTo>
                  <a:pt x="126" y="63"/>
                  <a:pt x="117" y="60"/>
                  <a:pt x="109" y="58"/>
                </a:cubicBezTo>
                <a:cubicBezTo>
                  <a:pt x="93" y="53"/>
                  <a:pt x="79" y="46"/>
                  <a:pt x="81" y="44"/>
                </a:cubicBezTo>
                <a:close/>
                <a:moveTo>
                  <a:pt x="97" y="64"/>
                </a:moveTo>
                <a:cubicBezTo>
                  <a:pt x="108" y="68"/>
                  <a:pt x="124" y="74"/>
                  <a:pt x="133" y="78"/>
                </a:cubicBezTo>
                <a:cubicBezTo>
                  <a:pt x="142" y="81"/>
                  <a:pt x="148" y="81"/>
                  <a:pt x="155" y="86"/>
                </a:cubicBezTo>
                <a:cubicBezTo>
                  <a:pt x="156" y="86"/>
                  <a:pt x="155" y="89"/>
                  <a:pt x="154" y="93"/>
                </a:cubicBezTo>
                <a:cubicBezTo>
                  <a:pt x="152" y="98"/>
                  <a:pt x="149" y="100"/>
                  <a:pt x="138" y="105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05" y="105"/>
                  <a:pt x="95" y="101"/>
                  <a:pt x="89" y="100"/>
                </a:cubicBezTo>
                <a:cubicBezTo>
                  <a:pt x="83" y="98"/>
                  <a:pt x="76" y="96"/>
                  <a:pt x="73" y="96"/>
                </a:cubicBezTo>
                <a:cubicBezTo>
                  <a:pt x="65" y="94"/>
                  <a:pt x="65" y="93"/>
                  <a:pt x="72" y="73"/>
                </a:cubicBezTo>
                <a:cubicBezTo>
                  <a:pt x="78" y="57"/>
                  <a:pt x="78" y="57"/>
                  <a:pt x="78" y="57"/>
                </a:cubicBezTo>
                <a:lnTo>
                  <a:pt x="97" y="64"/>
                </a:lnTo>
                <a:close/>
                <a:moveTo>
                  <a:pt x="63" y="29"/>
                </a:moveTo>
                <a:cubicBezTo>
                  <a:pt x="66" y="21"/>
                  <a:pt x="67" y="20"/>
                  <a:pt x="70" y="20"/>
                </a:cubicBezTo>
                <a:cubicBezTo>
                  <a:pt x="71" y="20"/>
                  <a:pt x="72" y="20"/>
                  <a:pt x="72" y="21"/>
                </a:cubicBezTo>
                <a:cubicBezTo>
                  <a:pt x="76" y="22"/>
                  <a:pt x="77" y="27"/>
                  <a:pt x="74" y="35"/>
                </a:cubicBezTo>
                <a:cubicBezTo>
                  <a:pt x="71" y="43"/>
                  <a:pt x="71" y="43"/>
                  <a:pt x="71" y="43"/>
                </a:cubicBezTo>
                <a:cubicBezTo>
                  <a:pt x="65" y="41"/>
                  <a:pt x="65" y="41"/>
                  <a:pt x="65" y="41"/>
                </a:cubicBezTo>
                <a:cubicBezTo>
                  <a:pt x="60" y="39"/>
                  <a:pt x="60" y="39"/>
                  <a:pt x="60" y="39"/>
                </a:cubicBezTo>
                <a:lnTo>
                  <a:pt x="63" y="29"/>
                </a:lnTo>
                <a:close/>
                <a:moveTo>
                  <a:pt x="48" y="79"/>
                </a:moveTo>
                <a:cubicBezTo>
                  <a:pt x="49" y="77"/>
                  <a:pt x="51" y="69"/>
                  <a:pt x="53" y="62"/>
                </a:cubicBezTo>
                <a:cubicBezTo>
                  <a:pt x="57" y="50"/>
                  <a:pt x="57" y="50"/>
                  <a:pt x="57" y="50"/>
                </a:cubicBezTo>
                <a:cubicBezTo>
                  <a:pt x="62" y="51"/>
                  <a:pt x="62" y="51"/>
                  <a:pt x="62" y="51"/>
                </a:cubicBezTo>
                <a:cubicBezTo>
                  <a:pt x="63" y="51"/>
                  <a:pt x="63" y="52"/>
                  <a:pt x="64" y="52"/>
                </a:cubicBezTo>
                <a:cubicBezTo>
                  <a:pt x="64" y="52"/>
                  <a:pt x="64" y="52"/>
                  <a:pt x="65" y="52"/>
                </a:cubicBezTo>
                <a:cubicBezTo>
                  <a:pt x="67" y="53"/>
                  <a:pt x="67" y="54"/>
                  <a:pt x="66" y="56"/>
                </a:cubicBezTo>
                <a:cubicBezTo>
                  <a:pt x="65" y="58"/>
                  <a:pt x="63" y="67"/>
                  <a:pt x="60" y="75"/>
                </a:cubicBezTo>
                <a:cubicBezTo>
                  <a:pt x="56" y="91"/>
                  <a:pt x="56" y="91"/>
                  <a:pt x="56" y="91"/>
                </a:cubicBezTo>
                <a:cubicBezTo>
                  <a:pt x="51" y="89"/>
                  <a:pt x="51" y="89"/>
                  <a:pt x="51" y="89"/>
                </a:cubicBezTo>
                <a:cubicBezTo>
                  <a:pt x="48" y="88"/>
                  <a:pt x="46" y="86"/>
                  <a:pt x="47" y="85"/>
                </a:cubicBezTo>
                <a:cubicBezTo>
                  <a:pt x="47" y="84"/>
                  <a:pt x="47" y="81"/>
                  <a:pt x="48" y="79"/>
                </a:cubicBezTo>
                <a:close/>
                <a:moveTo>
                  <a:pt x="35" y="126"/>
                </a:moveTo>
                <a:cubicBezTo>
                  <a:pt x="38" y="117"/>
                  <a:pt x="40" y="107"/>
                  <a:pt x="41" y="104"/>
                </a:cubicBezTo>
                <a:cubicBezTo>
                  <a:pt x="41" y="100"/>
                  <a:pt x="42" y="99"/>
                  <a:pt x="47" y="100"/>
                </a:cubicBezTo>
                <a:cubicBezTo>
                  <a:pt x="47" y="100"/>
                  <a:pt x="48" y="101"/>
                  <a:pt x="49" y="101"/>
                </a:cubicBezTo>
                <a:cubicBezTo>
                  <a:pt x="51" y="101"/>
                  <a:pt x="52" y="102"/>
                  <a:pt x="52" y="103"/>
                </a:cubicBezTo>
                <a:cubicBezTo>
                  <a:pt x="50" y="111"/>
                  <a:pt x="47" y="120"/>
                  <a:pt x="44" y="131"/>
                </a:cubicBezTo>
                <a:cubicBezTo>
                  <a:pt x="41" y="143"/>
                  <a:pt x="40" y="144"/>
                  <a:pt x="36" y="143"/>
                </a:cubicBezTo>
                <a:cubicBezTo>
                  <a:pt x="34" y="143"/>
                  <a:pt x="32" y="143"/>
                  <a:pt x="32" y="143"/>
                </a:cubicBezTo>
                <a:cubicBezTo>
                  <a:pt x="31" y="143"/>
                  <a:pt x="33" y="135"/>
                  <a:pt x="35" y="126"/>
                </a:cubicBezTo>
                <a:close/>
                <a:moveTo>
                  <a:pt x="19" y="187"/>
                </a:moveTo>
                <a:cubicBezTo>
                  <a:pt x="21" y="181"/>
                  <a:pt x="23" y="172"/>
                  <a:pt x="24" y="166"/>
                </a:cubicBezTo>
                <a:cubicBezTo>
                  <a:pt x="27" y="157"/>
                  <a:pt x="28" y="154"/>
                  <a:pt x="32" y="155"/>
                </a:cubicBezTo>
                <a:cubicBezTo>
                  <a:pt x="32" y="155"/>
                  <a:pt x="33" y="155"/>
                  <a:pt x="34" y="156"/>
                </a:cubicBezTo>
                <a:cubicBezTo>
                  <a:pt x="36" y="158"/>
                  <a:pt x="36" y="161"/>
                  <a:pt x="32" y="176"/>
                </a:cubicBezTo>
                <a:cubicBezTo>
                  <a:pt x="30" y="186"/>
                  <a:pt x="27" y="195"/>
                  <a:pt x="26" y="196"/>
                </a:cubicBezTo>
                <a:cubicBezTo>
                  <a:pt x="25" y="198"/>
                  <a:pt x="23" y="198"/>
                  <a:pt x="20" y="198"/>
                </a:cubicBezTo>
                <a:cubicBezTo>
                  <a:pt x="17" y="196"/>
                  <a:pt x="17" y="195"/>
                  <a:pt x="19" y="187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35" name="组合 434"/>
          <p:cNvGrpSpPr/>
          <p:nvPr/>
        </p:nvGrpSpPr>
        <p:grpSpPr>
          <a:xfrm>
            <a:off x="2080633" y="1947092"/>
            <a:ext cx="1417457" cy="735516"/>
            <a:chOff x="2825331" y="981238"/>
            <a:chExt cx="1417457" cy="735516"/>
          </a:xfrm>
          <a:solidFill>
            <a:srgbClr val="254932"/>
          </a:solidFill>
        </p:grpSpPr>
        <p:sp>
          <p:nvSpPr>
            <p:cNvPr id="429" name="Freeform 2530"/>
            <p:cNvSpPr>
              <a:spLocks noEditPoints="1"/>
            </p:cNvSpPr>
            <p:nvPr/>
          </p:nvSpPr>
          <p:spPr bwMode="auto">
            <a:xfrm>
              <a:off x="3580964" y="1210341"/>
              <a:ext cx="331788" cy="506413"/>
            </a:xfrm>
            <a:custGeom>
              <a:avLst/>
              <a:gdLst/>
              <a:ahLst/>
              <a:cxnLst>
                <a:cxn ang="0">
                  <a:pos x="93" y="314"/>
                </a:cxn>
                <a:cxn ang="0">
                  <a:pos x="116" y="257"/>
                </a:cxn>
                <a:cxn ang="0">
                  <a:pos x="194" y="67"/>
                </a:cxn>
                <a:cxn ang="0">
                  <a:pos x="208" y="20"/>
                </a:cxn>
                <a:cxn ang="0">
                  <a:pos x="148" y="1"/>
                </a:cxn>
                <a:cxn ang="0">
                  <a:pos x="107" y="10"/>
                </a:cxn>
                <a:cxn ang="0">
                  <a:pos x="108" y="243"/>
                </a:cxn>
                <a:cxn ang="0">
                  <a:pos x="18" y="246"/>
                </a:cxn>
                <a:cxn ang="0">
                  <a:pos x="18" y="308"/>
                </a:cxn>
                <a:cxn ang="0">
                  <a:pos x="54" y="244"/>
                </a:cxn>
                <a:cxn ang="0">
                  <a:pos x="18" y="293"/>
                </a:cxn>
                <a:cxn ang="0">
                  <a:pos x="38" y="270"/>
                </a:cxn>
                <a:cxn ang="0">
                  <a:pos x="22" y="296"/>
                </a:cxn>
                <a:cxn ang="0">
                  <a:pos x="75" y="247"/>
                </a:cxn>
                <a:cxn ang="0">
                  <a:pos x="49" y="292"/>
                </a:cxn>
                <a:cxn ang="0">
                  <a:pos x="72" y="273"/>
                </a:cxn>
                <a:cxn ang="0">
                  <a:pos x="51" y="301"/>
                </a:cxn>
                <a:cxn ang="0">
                  <a:pos x="76" y="280"/>
                </a:cxn>
                <a:cxn ang="0">
                  <a:pos x="18" y="296"/>
                </a:cxn>
                <a:cxn ang="0">
                  <a:pos x="38" y="246"/>
                </a:cxn>
                <a:cxn ang="0">
                  <a:pos x="10" y="272"/>
                </a:cxn>
                <a:cxn ang="0">
                  <a:pos x="68" y="240"/>
                </a:cxn>
                <a:cxn ang="0">
                  <a:pos x="35" y="280"/>
                </a:cxn>
                <a:cxn ang="0">
                  <a:pos x="81" y="255"/>
                </a:cxn>
                <a:cxn ang="0">
                  <a:pos x="55" y="276"/>
                </a:cxn>
                <a:cxn ang="0">
                  <a:pos x="76" y="275"/>
                </a:cxn>
                <a:cxn ang="0">
                  <a:pos x="71" y="278"/>
                </a:cxn>
                <a:cxn ang="0">
                  <a:pos x="70" y="310"/>
                </a:cxn>
                <a:cxn ang="0">
                  <a:pos x="71" y="295"/>
                </a:cxn>
                <a:cxn ang="0">
                  <a:pos x="84" y="280"/>
                </a:cxn>
                <a:cxn ang="0">
                  <a:pos x="96" y="257"/>
                </a:cxn>
                <a:cxn ang="0">
                  <a:pos x="76" y="310"/>
                </a:cxn>
                <a:cxn ang="0">
                  <a:pos x="87" y="303"/>
                </a:cxn>
                <a:cxn ang="0">
                  <a:pos x="81" y="309"/>
                </a:cxn>
                <a:cxn ang="0">
                  <a:pos x="102" y="290"/>
                </a:cxn>
                <a:cxn ang="0">
                  <a:pos x="84" y="298"/>
                </a:cxn>
                <a:cxn ang="0">
                  <a:pos x="99" y="277"/>
                </a:cxn>
                <a:cxn ang="0">
                  <a:pos x="108" y="259"/>
                </a:cxn>
                <a:cxn ang="0">
                  <a:pos x="121" y="9"/>
                </a:cxn>
                <a:cxn ang="0">
                  <a:pos x="116" y="19"/>
                </a:cxn>
                <a:cxn ang="0">
                  <a:pos x="142" y="17"/>
                </a:cxn>
                <a:cxn ang="0">
                  <a:pos x="122" y="23"/>
                </a:cxn>
                <a:cxn ang="0">
                  <a:pos x="134" y="38"/>
                </a:cxn>
                <a:cxn ang="0">
                  <a:pos x="126" y="55"/>
                </a:cxn>
                <a:cxn ang="0">
                  <a:pos x="163" y="23"/>
                </a:cxn>
                <a:cxn ang="0">
                  <a:pos x="180" y="17"/>
                </a:cxn>
                <a:cxn ang="0">
                  <a:pos x="155" y="55"/>
                </a:cxn>
                <a:cxn ang="0">
                  <a:pos x="165" y="55"/>
                </a:cxn>
                <a:cxn ang="0">
                  <a:pos x="189" y="52"/>
                </a:cxn>
                <a:cxn ang="0">
                  <a:pos x="196" y="30"/>
                </a:cxn>
                <a:cxn ang="0">
                  <a:pos x="199" y="14"/>
                </a:cxn>
                <a:cxn ang="0">
                  <a:pos x="187" y="56"/>
                </a:cxn>
                <a:cxn ang="0">
                  <a:pos x="181" y="47"/>
                </a:cxn>
                <a:cxn ang="0">
                  <a:pos x="181" y="26"/>
                </a:cxn>
                <a:cxn ang="0">
                  <a:pos x="165" y="28"/>
                </a:cxn>
                <a:cxn ang="0">
                  <a:pos x="173" y="12"/>
                </a:cxn>
                <a:cxn ang="0">
                  <a:pos x="161" y="11"/>
                </a:cxn>
                <a:cxn ang="0">
                  <a:pos x="149" y="10"/>
                </a:cxn>
                <a:cxn ang="0">
                  <a:pos x="119" y="32"/>
                </a:cxn>
                <a:cxn ang="0">
                  <a:pos x="120" y="21"/>
                </a:cxn>
                <a:cxn ang="0">
                  <a:pos x="129" y="8"/>
                </a:cxn>
                <a:cxn ang="0">
                  <a:pos x="53" y="250"/>
                </a:cxn>
                <a:cxn ang="0">
                  <a:pos x="12" y="266"/>
                </a:cxn>
              </a:cxnLst>
              <a:rect l="0" t="0" r="r" b="b"/>
              <a:pathLst>
                <a:path w="209" h="319">
                  <a:moveTo>
                    <a:pt x="18" y="308"/>
                  </a:moveTo>
                  <a:lnTo>
                    <a:pt x="18" y="308"/>
                  </a:lnTo>
                  <a:lnTo>
                    <a:pt x="26" y="312"/>
                  </a:lnTo>
                  <a:lnTo>
                    <a:pt x="35" y="316"/>
                  </a:lnTo>
                  <a:lnTo>
                    <a:pt x="46" y="318"/>
                  </a:lnTo>
                  <a:lnTo>
                    <a:pt x="55" y="319"/>
                  </a:lnTo>
                  <a:lnTo>
                    <a:pt x="65" y="319"/>
                  </a:lnTo>
                  <a:lnTo>
                    <a:pt x="75" y="319"/>
                  </a:lnTo>
                  <a:lnTo>
                    <a:pt x="84" y="317"/>
                  </a:lnTo>
                  <a:lnTo>
                    <a:pt x="93" y="314"/>
                  </a:lnTo>
                  <a:lnTo>
                    <a:pt x="93" y="314"/>
                  </a:lnTo>
                  <a:lnTo>
                    <a:pt x="102" y="310"/>
                  </a:lnTo>
                  <a:lnTo>
                    <a:pt x="109" y="303"/>
                  </a:lnTo>
                  <a:lnTo>
                    <a:pt x="114" y="297"/>
                  </a:lnTo>
                  <a:lnTo>
                    <a:pt x="118" y="290"/>
                  </a:lnTo>
                  <a:lnTo>
                    <a:pt x="119" y="282"/>
                  </a:lnTo>
                  <a:lnTo>
                    <a:pt x="120" y="274"/>
                  </a:lnTo>
                  <a:lnTo>
                    <a:pt x="118" y="266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18" y="233"/>
                  </a:lnTo>
                  <a:lnTo>
                    <a:pt x="119" y="208"/>
                  </a:lnTo>
                  <a:lnTo>
                    <a:pt x="119" y="160"/>
                  </a:lnTo>
                  <a:lnTo>
                    <a:pt x="118" y="111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37" y="65"/>
                  </a:lnTo>
                  <a:lnTo>
                    <a:pt x="156" y="65"/>
                  </a:lnTo>
                  <a:lnTo>
                    <a:pt x="175" y="65"/>
                  </a:lnTo>
                  <a:lnTo>
                    <a:pt x="184" y="66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8" y="66"/>
                  </a:lnTo>
                  <a:lnTo>
                    <a:pt x="199" y="64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1" y="47"/>
                  </a:lnTo>
                  <a:lnTo>
                    <a:pt x="205" y="34"/>
                  </a:lnTo>
                  <a:lnTo>
                    <a:pt x="208" y="20"/>
                  </a:lnTo>
                  <a:lnTo>
                    <a:pt x="209" y="7"/>
                  </a:lnTo>
                  <a:lnTo>
                    <a:pt x="209" y="7"/>
                  </a:lnTo>
                  <a:lnTo>
                    <a:pt x="209" y="5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203" y="3"/>
                  </a:lnTo>
                  <a:lnTo>
                    <a:pt x="203" y="3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74" y="2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138" y="0"/>
                  </a:lnTo>
                  <a:lnTo>
                    <a:pt x="129" y="0"/>
                  </a:lnTo>
                  <a:lnTo>
                    <a:pt x="118" y="1"/>
                  </a:lnTo>
                  <a:lnTo>
                    <a:pt x="113" y="2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8" y="6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7" y="58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10" y="152"/>
                  </a:lnTo>
                  <a:lnTo>
                    <a:pt x="110" y="197"/>
                  </a:lnTo>
                  <a:lnTo>
                    <a:pt x="110" y="220"/>
                  </a:lnTo>
                  <a:lnTo>
                    <a:pt x="108" y="243"/>
                  </a:lnTo>
                  <a:lnTo>
                    <a:pt x="108" y="243"/>
                  </a:lnTo>
                  <a:lnTo>
                    <a:pt x="107" y="241"/>
                  </a:lnTo>
                  <a:lnTo>
                    <a:pt x="105" y="239"/>
                  </a:lnTo>
                  <a:lnTo>
                    <a:pt x="105" y="239"/>
                  </a:lnTo>
                  <a:lnTo>
                    <a:pt x="94" y="236"/>
                  </a:lnTo>
                  <a:lnTo>
                    <a:pt x="82" y="233"/>
                  </a:lnTo>
                  <a:lnTo>
                    <a:pt x="70" y="232"/>
                  </a:lnTo>
                  <a:lnTo>
                    <a:pt x="58" y="232"/>
                  </a:lnTo>
                  <a:lnTo>
                    <a:pt x="46" y="233"/>
                  </a:lnTo>
                  <a:lnTo>
                    <a:pt x="33" y="237"/>
                  </a:lnTo>
                  <a:lnTo>
                    <a:pt x="23" y="242"/>
                  </a:lnTo>
                  <a:lnTo>
                    <a:pt x="18" y="246"/>
                  </a:lnTo>
                  <a:lnTo>
                    <a:pt x="13" y="249"/>
                  </a:lnTo>
                  <a:lnTo>
                    <a:pt x="13" y="249"/>
                  </a:lnTo>
                  <a:lnTo>
                    <a:pt x="7" y="257"/>
                  </a:lnTo>
                  <a:lnTo>
                    <a:pt x="3" y="264"/>
                  </a:lnTo>
                  <a:lnTo>
                    <a:pt x="1" y="272"/>
                  </a:lnTo>
                  <a:lnTo>
                    <a:pt x="0" y="280"/>
                  </a:lnTo>
                  <a:lnTo>
                    <a:pt x="2" y="288"/>
                  </a:lnTo>
                  <a:lnTo>
                    <a:pt x="6" y="295"/>
                  </a:lnTo>
                  <a:lnTo>
                    <a:pt x="11" y="301"/>
                  </a:lnTo>
                  <a:lnTo>
                    <a:pt x="18" y="308"/>
                  </a:lnTo>
                  <a:lnTo>
                    <a:pt x="18" y="308"/>
                  </a:lnTo>
                  <a:close/>
                  <a:moveTo>
                    <a:pt x="10" y="285"/>
                  </a:moveTo>
                  <a:lnTo>
                    <a:pt x="10" y="285"/>
                  </a:lnTo>
                  <a:lnTo>
                    <a:pt x="21" y="275"/>
                  </a:lnTo>
                  <a:lnTo>
                    <a:pt x="31" y="264"/>
                  </a:lnTo>
                  <a:lnTo>
                    <a:pt x="41" y="254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36" y="267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16" y="291"/>
                  </a:lnTo>
                  <a:lnTo>
                    <a:pt x="16" y="291"/>
                  </a:lnTo>
                  <a:lnTo>
                    <a:pt x="16" y="292"/>
                  </a:lnTo>
                  <a:lnTo>
                    <a:pt x="17" y="293"/>
                  </a:lnTo>
                  <a:lnTo>
                    <a:pt x="17" y="293"/>
                  </a:lnTo>
                  <a:lnTo>
                    <a:pt x="18" y="293"/>
                  </a:lnTo>
                  <a:lnTo>
                    <a:pt x="18" y="293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1" y="290"/>
                  </a:lnTo>
                  <a:lnTo>
                    <a:pt x="29" y="280"/>
                  </a:lnTo>
                  <a:lnTo>
                    <a:pt x="29" y="280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45" y="263"/>
                  </a:lnTo>
                  <a:lnTo>
                    <a:pt x="52" y="257"/>
                  </a:lnTo>
                  <a:lnTo>
                    <a:pt x="58" y="250"/>
                  </a:lnTo>
                  <a:lnTo>
                    <a:pt x="64" y="244"/>
                  </a:lnTo>
                  <a:lnTo>
                    <a:pt x="64" y="244"/>
                  </a:lnTo>
                  <a:lnTo>
                    <a:pt x="53" y="257"/>
                  </a:lnTo>
                  <a:lnTo>
                    <a:pt x="41" y="269"/>
                  </a:lnTo>
                  <a:lnTo>
                    <a:pt x="31" y="282"/>
                  </a:lnTo>
                  <a:lnTo>
                    <a:pt x="26" y="289"/>
                  </a:lnTo>
                  <a:lnTo>
                    <a:pt x="22" y="296"/>
                  </a:lnTo>
                  <a:lnTo>
                    <a:pt x="22" y="296"/>
                  </a:lnTo>
                  <a:lnTo>
                    <a:pt x="22" y="297"/>
                  </a:lnTo>
                  <a:lnTo>
                    <a:pt x="23" y="298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36" y="286"/>
                  </a:lnTo>
                  <a:lnTo>
                    <a:pt x="49" y="274"/>
                  </a:lnTo>
                  <a:lnTo>
                    <a:pt x="61" y="262"/>
                  </a:lnTo>
                  <a:lnTo>
                    <a:pt x="73" y="249"/>
                  </a:lnTo>
                  <a:lnTo>
                    <a:pt x="73" y="249"/>
                  </a:lnTo>
                  <a:lnTo>
                    <a:pt x="75" y="247"/>
                  </a:lnTo>
                  <a:lnTo>
                    <a:pt x="75" y="247"/>
                  </a:lnTo>
                  <a:lnTo>
                    <a:pt x="71" y="252"/>
                  </a:lnTo>
                  <a:lnTo>
                    <a:pt x="71" y="252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4" y="302"/>
                  </a:lnTo>
                  <a:lnTo>
                    <a:pt x="34" y="302"/>
                  </a:lnTo>
                  <a:lnTo>
                    <a:pt x="41" y="297"/>
                  </a:lnTo>
                  <a:lnTo>
                    <a:pt x="49" y="292"/>
                  </a:lnTo>
                  <a:lnTo>
                    <a:pt x="62" y="279"/>
                  </a:lnTo>
                  <a:lnTo>
                    <a:pt x="73" y="266"/>
                  </a:lnTo>
                  <a:lnTo>
                    <a:pt x="85" y="253"/>
                  </a:lnTo>
                  <a:lnTo>
                    <a:pt x="85" y="253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0" y="263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65" y="281"/>
                  </a:lnTo>
                  <a:lnTo>
                    <a:pt x="57" y="289"/>
                  </a:lnTo>
                  <a:lnTo>
                    <a:pt x="49" y="296"/>
                  </a:lnTo>
                  <a:lnTo>
                    <a:pt x="41" y="304"/>
                  </a:lnTo>
                  <a:lnTo>
                    <a:pt x="41" y="304"/>
                  </a:lnTo>
                  <a:lnTo>
                    <a:pt x="41" y="307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51" y="301"/>
                  </a:lnTo>
                  <a:lnTo>
                    <a:pt x="58" y="296"/>
                  </a:lnTo>
                  <a:lnTo>
                    <a:pt x="71" y="283"/>
                  </a:lnTo>
                  <a:lnTo>
                    <a:pt x="83" y="270"/>
                  </a:lnTo>
                  <a:lnTo>
                    <a:pt x="95" y="256"/>
                  </a:lnTo>
                  <a:lnTo>
                    <a:pt x="95" y="256"/>
                  </a:lnTo>
                  <a:lnTo>
                    <a:pt x="97" y="254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84" y="270"/>
                  </a:lnTo>
                  <a:lnTo>
                    <a:pt x="76" y="280"/>
                  </a:lnTo>
                  <a:lnTo>
                    <a:pt x="76" y="280"/>
                  </a:lnTo>
                  <a:lnTo>
                    <a:pt x="64" y="294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0"/>
                  </a:lnTo>
                  <a:lnTo>
                    <a:pt x="52" y="310"/>
                  </a:lnTo>
                  <a:lnTo>
                    <a:pt x="45" y="308"/>
                  </a:lnTo>
                  <a:lnTo>
                    <a:pt x="36" y="305"/>
                  </a:lnTo>
                  <a:lnTo>
                    <a:pt x="29" y="303"/>
                  </a:lnTo>
                  <a:lnTo>
                    <a:pt x="23" y="299"/>
                  </a:lnTo>
                  <a:lnTo>
                    <a:pt x="23" y="299"/>
                  </a:lnTo>
                  <a:lnTo>
                    <a:pt x="18" y="296"/>
                  </a:lnTo>
                  <a:lnTo>
                    <a:pt x="14" y="293"/>
                  </a:lnTo>
                  <a:lnTo>
                    <a:pt x="12" y="289"/>
                  </a:lnTo>
                  <a:lnTo>
                    <a:pt x="10" y="285"/>
                  </a:lnTo>
                  <a:lnTo>
                    <a:pt x="10" y="285"/>
                  </a:lnTo>
                  <a:close/>
                  <a:moveTo>
                    <a:pt x="10" y="272"/>
                  </a:moveTo>
                  <a:lnTo>
                    <a:pt x="10" y="272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30" y="252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46" y="242"/>
                  </a:lnTo>
                  <a:lnTo>
                    <a:pt x="46" y="242"/>
                  </a:lnTo>
                  <a:lnTo>
                    <a:pt x="47" y="242"/>
                  </a:lnTo>
                  <a:lnTo>
                    <a:pt x="47" y="242"/>
                  </a:lnTo>
                  <a:lnTo>
                    <a:pt x="38" y="253"/>
                  </a:lnTo>
                  <a:lnTo>
                    <a:pt x="29" y="263"/>
                  </a:lnTo>
                  <a:lnTo>
                    <a:pt x="9" y="282"/>
                  </a:lnTo>
                  <a:lnTo>
                    <a:pt x="9" y="282"/>
                  </a:lnTo>
                  <a:lnTo>
                    <a:pt x="9" y="277"/>
                  </a:lnTo>
                  <a:lnTo>
                    <a:pt x="10" y="272"/>
                  </a:lnTo>
                  <a:lnTo>
                    <a:pt x="10" y="272"/>
                  </a:lnTo>
                  <a:close/>
                  <a:moveTo>
                    <a:pt x="55" y="240"/>
                  </a:moveTo>
                  <a:lnTo>
                    <a:pt x="55" y="240"/>
                  </a:lnTo>
                  <a:lnTo>
                    <a:pt x="49" y="245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5" y="240"/>
                  </a:lnTo>
                  <a:lnTo>
                    <a:pt x="55" y="240"/>
                  </a:lnTo>
                  <a:close/>
                  <a:moveTo>
                    <a:pt x="68" y="240"/>
                  </a:moveTo>
                  <a:lnTo>
                    <a:pt x="68" y="240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68" y="251"/>
                  </a:lnTo>
                  <a:lnTo>
                    <a:pt x="57" y="262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29" y="291"/>
                  </a:lnTo>
                  <a:lnTo>
                    <a:pt x="27" y="293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35" y="280"/>
                  </a:lnTo>
                  <a:lnTo>
                    <a:pt x="43" y="271"/>
                  </a:lnTo>
                  <a:lnTo>
                    <a:pt x="43" y="271"/>
                  </a:lnTo>
                  <a:lnTo>
                    <a:pt x="56" y="257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9" y="241"/>
                  </a:lnTo>
                  <a:lnTo>
                    <a:pt x="68" y="240"/>
                  </a:lnTo>
                  <a:lnTo>
                    <a:pt x="68" y="240"/>
                  </a:lnTo>
                  <a:close/>
                  <a:moveTo>
                    <a:pt x="92" y="244"/>
                  </a:moveTo>
                  <a:lnTo>
                    <a:pt x="92" y="244"/>
                  </a:lnTo>
                  <a:lnTo>
                    <a:pt x="81" y="255"/>
                  </a:lnTo>
                  <a:lnTo>
                    <a:pt x="70" y="266"/>
                  </a:lnTo>
                  <a:lnTo>
                    <a:pt x="60" y="277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39" y="296"/>
                  </a:lnTo>
                  <a:lnTo>
                    <a:pt x="39" y="296"/>
                  </a:lnTo>
                  <a:lnTo>
                    <a:pt x="36" y="298"/>
                  </a:lnTo>
                  <a:lnTo>
                    <a:pt x="37" y="297"/>
                  </a:lnTo>
                  <a:lnTo>
                    <a:pt x="37" y="297"/>
                  </a:lnTo>
                  <a:lnTo>
                    <a:pt x="55" y="276"/>
                  </a:lnTo>
                  <a:lnTo>
                    <a:pt x="55" y="276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92" y="244"/>
                  </a:lnTo>
                  <a:lnTo>
                    <a:pt x="92" y="244"/>
                  </a:lnTo>
                  <a:close/>
                  <a:moveTo>
                    <a:pt x="97" y="246"/>
                  </a:moveTo>
                  <a:lnTo>
                    <a:pt x="97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76" y="275"/>
                  </a:lnTo>
                  <a:lnTo>
                    <a:pt x="76" y="275"/>
                  </a:lnTo>
                  <a:lnTo>
                    <a:pt x="63" y="288"/>
                  </a:lnTo>
                  <a:lnTo>
                    <a:pt x="63" y="288"/>
                  </a:lnTo>
                  <a:lnTo>
                    <a:pt x="54" y="295"/>
                  </a:lnTo>
                  <a:lnTo>
                    <a:pt x="50" y="299"/>
                  </a:lnTo>
                  <a:lnTo>
                    <a:pt x="46" y="303"/>
                  </a:lnTo>
                  <a:lnTo>
                    <a:pt x="46" y="303"/>
                  </a:lnTo>
                  <a:lnTo>
                    <a:pt x="52" y="296"/>
                  </a:lnTo>
                  <a:lnTo>
                    <a:pt x="59" y="291"/>
                  </a:lnTo>
                  <a:lnTo>
                    <a:pt x="65" y="285"/>
                  </a:lnTo>
                  <a:lnTo>
                    <a:pt x="71" y="278"/>
                  </a:lnTo>
                  <a:lnTo>
                    <a:pt x="71" y="278"/>
                  </a:lnTo>
                  <a:lnTo>
                    <a:pt x="84" y="262"/>
                  </a:lnTo>
                  <a:lnTo>
                    <a:pt x="89" y="254"/>
                  </a:lnTo>
                  <a:lnTo>
                    <a:pt x="95" y="245"/>
                  </a:lnTo>
                  <a:lnTo>
                    <a:pt x="95" y="245"/>
                  </a:lnTo>
                  <a:lnTo>
                    <a:pt x="97" y="246"/>
                  </a:lnTo>
                  <a:lnTo>
                    <a:pt x="97" y="246"/>
                  </a:lnTo>
                  <a:close/>
                  <a:moveTo>
                    <a:pt x="74" y="310"/>
                  </a:moveTo>
                  <a:lnTo>
                    <a:pt x="74" y="310"/>
                  </a:lnTo>
                  <a:lnTo>
                    <a:pt x="70" y="310"/>
                  </a:lnTo>
                  <a:lnTo>
                    <a:pt x="70" y="310"/>
                  </a:lnTo>
                  <a:lnTo>
                    <a:pt x="77" y="303"/>
                  </a:lnTo>
                  <a:lnTo>
                    <a:pt x="77" y="303"/>
                  </a:lnTo>
                  <a:lnTo>
                    <a:pt x="74" y="309"/>
                  </a:lnTo>
                  <a:lnTo>
                    <a:pt x="74" y="309"/>
                  </a:lnTo>
                  <a:lnTo>
                    <a:pt x="74" y="309"/>
                  </a:lnTo>
                  <a:lnTo>
                    <a:pt x="74" y="310"/>
                  </a:lnTo>
                  <a:lnTo>
                    <a:pt x="74" y="310"/>
                  </a:lnTo>
                  <a:close/>
                  <a:moveTo>
                    <a:pt x="54" y="310"/>
                  </a:moveTo>
                  <a:lnTo>
                    <a:pt x="54" y="310"/>
                  </a:lnTo>
                  <a:lnTo>
                    <a:pt x="63" y="302"/>
                  </a:lnTo>
                  <a:lnTo>
                    <a:pt x="71" y="295"/>
                  </a:lnTo>
                  <a:lnTo>
                    <a:pt x="87" y="280"/>
                  </a:lnTo>
                  <a:lnTo>
                    <a:pt x="87" y="280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74" y="297"/>
                  </a:lnTo>
                  <a:lnTo>
                    <a:pt x="65" y="311"/>
                  </a:lnTo>
                  <a:lnTo>
                    <a:pt x="65" y="311"/>
                  </a:lnTo>
                  <a:lnTo>
                    <a:pt x="54" y="310"/>
                  </a:lnTo>
                  <a:lnTo>
                    <a:pt x="54" y="310"/>
                  </a:lnTo>
                  <a:close/>
                  <a:moveTo>
                    <a:pt x="84" y="280"/>
                  </a:moveTo>
                  <a:lnTo>
                    <a:pt x="84" y="280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61" y="302"/>
                  </a:lnTo>
                  <a:lnTo>
                    <a:pt x="58" y="305"/>
                  </a:lnTo>
                  <a:lnTo>
                    <a:pt x="57" y="304"/>
                  </a:lnTo>
                  <a:lnTo>
                    <a:pt x="59" y="302"/>
                  </a:lnTo>
                  <a:lnTo>
                    <a:pt x="59" y="302"/>
                  </a:lnTo>
                  <a:lnTo>
                    <a:pt x="70" y="289"/>
                  </a:lnTo>
                  <a:lnTo>
                    <a:pt x="81" y="277"/>
                  </a:lnTo>
                  <a:lnTo>
                    <a:pt x="92" y="264"/>
                  </a:lnTo>
                  <a:lnTo>
                    <a:pt x="96" y="257"/>
                  </a:lnTo>
                  <a:lnTo>
                    <a:pt x="100" y="249"/>
                  </a:lnTo>
                  <a:lnTo>
                    <a:pt x="100" y="249"/>
                  </a:lnTo>
                  <a:lnTo>
                    <a:pt x="100" y="249"/>
                  </a:lnTo>
                  <a:lnTo>
                    <a:pt x="100" y="249"/>
                  </a:lnTo>
                  <a:lnTo>
                    <a:pt x="107" y="257"/>
                  </a:lnTo>
                  <a:lnTo>
                    <a:pt x="107" y="257"/>
                  </a:lnTo>
                  <a:lnTo>
                    <a:pt x="84" y="280"/>
                  </a:lnTo>
                  <a:lnTo>
                    <a:pt x="84" y="280"/>
                  </a:lnTo>
                  <a:close/>
                  <a:moveTo>
                    <a:pt x="81" y="309"/>
                  </a:moveTo>
                  <a:lnTo>
                    <a:pt x="81" y="309"/>
                  </a:lnTo>
                  <a:lnTo>
                    <a:pt x="76" y="310"/>
                  </a:lnTo>
                  <a:lnTo>
                    <a:pt x="76" y="310"/>
                  </a:lnTo>
                  <a:lnTo>
                    <a:pt x="86" y="299"/>
                  </a:lnTo>
                  <a:lnTo>
                    <a:pt x="97" y="290"/>
                  </a:lnTo>
                  <a:lnTo>
                    <a:pt x="97" y="290"/>
                  </a:lnTo>
                  <a:lnTo>
                    <a:pt x="104" y="284"/>
                  </a:lnTo>
                  <a:lnTo>
                    <a:pt x="104" y="283"/>
                  </a:lnTo>
                  <a:lnTo>
                    <a:pt x="104" y="284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4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88" y="305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102" y="298"/>
                  </a:lnTo>
                  <a:lnTo>
                    <a:pt x="95" y="302"/>
                  </a:lnTo>
                  <a:lnTo>
                    <a:pt x="88" y="307"/>
                  </a:lnTo>
                  <a:lnTo>
                    <a:pt x="81" y="309"/>
                  </a:lnTo>
                  <a:lnTo>
                    <a:pt x="81" y="309"/>
                  </a:lnTo>
                  <a:close/>
                  <a:moveTo>
                    <a:pt x="111" y="283"/>
                  </a:moveTo>
                  <a:lnTo>
                    <a:pt x="111" y="283"/>
                  </a:lnTo>
                  <a:lnTo>
                    <a:pt x="110" y="287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7" y="290"/>
                  </a:lnTo>
                  <a:lnTo>
                    <a:pt x="106" y="290"/>
                  </a:lnTo>
                  <a:lnTo>
                    <a:pt x="106" y="290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102" y="290"/>
                  </a:lnTo>
                  <a:lnTo>
                    <a:pt x="105" y="286"/>
                  </a:lnTo>
                  <a:lnTo>
                    <a:pt x="108" y="281"/>
                  </a:lnTo>
                  <a:lnTo>
                    <a:pt x="108" y="281"/>
                  </a:lnTo>
                  <a:lnTo>
                    <a:pt x="108" y="280"/>
                  </a:lnTo>
                  <a:lnTo>
                    <a:pt x="106" y="280"/>
                  </a:lnTo>
                  <a:lnTo>
                    <a:pt x="106" y="280"/>
                  </a:lnTo>
                  <a:lnTo>
                    <a:pt x="99" y="285"/>
                  </a:lnTo>
                  <a:lnTo>
                    <a:pt x="92" y="292"/>
                  </a:lnTo>
                  <a:lnTo>
                    <a:pt x="78" y="304"/>
                  </a:lnTo>
                  <a:lnTo>
                    <a:pt x="78" y="304"/>
                  </a:lnTo>
                  <a:lnTo>
                    <a:pt x="84" y="298"/>
                  </a:lnTo>
                  <a:lnTo>
                    <a:pt x="91" y="291"/>
                  </a:lnTo>
                  <a:lnTo>
                    <a:pt x="105" y="276"/>
                  </a:lnTo>
                  <a:lnTo>
                    <a:pt x="105" y="276"/>
                  </a:lnTo>
                  <a:lnTo>
                    <a:pt x="105" y="275"/>
                  </a:lnTo>
                  <a:lnTo>
                    <a:pt x="105" y="274"/>
                  </a:lnTo>
                  <a:lnTo>
                    <a:pt x="104" y="274"/>
                  </a:lnTo>
                  <a:lnTo>
                    <a:pt x="103" y="274"/>
                  </a:lnTo>
                  <a:lnTo>
                    <a:pt x="103" y="274"/>
                  </a:lnTo>
                  <a:lnTo>
                    <a:pt x="100" y="277"/>
                  </a:lnTo>
                  <a:lnTo>
                    <a:pt x="100" y="277"/>
                  </a:lnTo>
                  <a:lnTo>
                    <a:pt x="99" y="277"/>
                  </a:lnTo>
                  <a:lnTo>
                    <a:pt x="98" y="280"/>
                  </a:lnTo>
                  <a:lnTo>
                    <a:pt x="98" y="280"/>
                  </a:lnTo>
                  <a:lnTo>
                    <a:pt x="81" y="295"/>
                  </a:lnTo>
                  <a:lnTo>
                    <a:pt x="73" y="303"/>
                  </a:lnTo>
                  <a:lnTo>
                    <a:pt x="67" y="311"/>
                  </a:lnTo>
                  <a:lnTo>
                    <a:pt x="67" y="311"/>
                  </a:lnTo>
                  <a:lnTo>
                    <a:pt x="67" y="311"/>
                  </a:lnTo>
                  <a:lnTo>
                    <a:pt x="67" y="311"/>
                  </a:lnTo>
                  <a:lnTo>
                    <a:pt x="77" y="296"/>
                  </a:lnTo>
                  <a:lnTo>
                    <a:pt x="87" y="284"/>
                  </a:lnTo>
                  <a:lnTo>
                    <a:pt x="108" y="259"/>
                  </a:lnTo>
                  <a:lnTo>
                    <a:pt x="108" y="259"/>
                  </a:lnTo>
                  <a:lnTo>
                    <a:pt x="110" y="265"/>
                  </a:lnTo>
                  <a:lnTo>
                    <a:pt x="112" y="271"/>
                  </a:lnTo>
                  <a:lnTo>
                    <a:pt x="112" y="277"/>
                  </a:lnTo>
                  <a:lnTo>
                    <a:pt x="111" y="283"/>
                  </a:lnTo>
                  <a:lnTo>
                    <a:pt x="111" y="283"/>
                  </a:lnTo>
                  <a:close/>
                  <a:moveTo>
                    <a:pt x="116" y="13"/>
                  </a:moveTo>
                  <a:lnTo>
                    <a:pt x="116" y="13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21" y="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1" y="11"/>
                  </a:lnTo>
                  <a:lnTo>
                    <a:pt x="116" y="13"/>
                  </a:lnTo>
                  <a:lnTo>
                    <a:pt x="116" y="13"/>
                  </a:lnTo>
                  <a:close/>
                  <a:moveTo>
                    <a:pt x="116" y="15"/>
                  </a:moveTo>
                  <a:lnTo>
                    <a:pt x="116" y="15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5"/>
                  </a:lnTo>
                  <a:lnTo>
                    <a:pt x="116" y="15"/>
                  </a:lnTo>
                  <a:close/>
                  <a:moveTo>
                    <a:pt x="116" y="40"/>
                  </a:moveTo>
                  <a:lnTo>
                    <a:pt x="116" y="40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42" y="15"/>
                  </a:lnTo>
                  <a:lnTo>
                    <a:pt x="145" y="13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29" y="33"/>
                  </a:lnTo>
                  <a:lnTo>
                    <a:pt x="122" y="40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0"/>
                  </a:lnTo>
                  <a:lnTo>
                    <a:pt x="116" y="40"/>
                  </a:lnTo>
                  <a:close/>
                  <a:moveTo>
                    <a:pt x="116" y="28"/>
                  </a:moveTo>
                  <a:lnTo>
                    <a:pt x="116" y="28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6" y="20"/>
                  </a:lnTo>
                  <a:lnTo>
                    <a:pt x="126" y="20"/>
                  </a:lnTo>
                  <a:lnTo>
                    <a:pt x="120" y="26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6" y="28"/>
                  </a:lnTo>
                  <a:lnTo>
                    <a:pt x="116" y="28"/>
                  </a:lnTo>
                  <a:close/>
                  <a:moveTo>
                    <a:pt x="116" y="52"/>
                  </a:moveTo>
                  <a:lnTo>
                    <a:pt x="116" y="52"/>
                  </a:lnTo>
                  <a:lnTo>
                    <a:pt x="126" y="46"/>
                  </a:lnTo>
                  <a:lnTo>
                    <a:pt x="134" y="38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55" y="17"/>
                  </a:lnTo>
                  <a:lnTo>
                    <a:pt x="158" y="15"/>
                  </a:lnTo>
                  <a:lnTo>
                    <a:pt x="158" y="15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44" y="33"/>
                  </a:lnTo>
                  <a:lnTo>
                    <a:pt x="144" y="33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16" y="54"/>
                  </a:lnTo>
                  <a:lnTo>
                    <a:pt x="116" y="54"/>
                  </a:lnTo>
                  <a:lnTo>
                    <a:pt x="116" y="52"/>
                  </a:lnTo>
                  <a:lnTo>
                    <a:pt x="116" y="52"/>
                  </a:lnTo>
                  <a:close/>
                  <a:moveTo>
                    <a:pt x="136" y="55"/>
                  </a:moveTo>
                  <a:lnTo>
                    <a:pt x="136" y="55"/>
                  </a:lnTo>
                  <a:lnTo>
                    <a:pt x="129" y="55"/>
                  </a:lnTo>
                  <a:lnTo>
                    <a:pt x="129" y="55"/>
                  </a:lnTo>
                  <a:lnTo>
                    <a:pt x="145" y="39"/>
                  </a:lnTo>
                  <a:lnTo>
                    <a:pt x="163" y="23"/>
                  </a:lnTo>
                  <a:lnTo>
                    <a:pt x="163" y="23"/>
                  </a:lnTo>
                  <a:lnTo>
                    <a:pt x="153" y="34"/>
                  </a:lnTo>
                  <a:lnTo>
                    <a:pt x="153" y="34"/>
                  </a:lnTo>
                  <a:lnTo>
                    <a:pt x="145" y="45"/>
                  </a:lnTo>
                  <a:lnTo>
                    <a:pt x="136" y="55"/>
                  </a:lnTo>
                  <a:lnTo>
                    <a:pt x="136" y="55"/>
                  </a:lnTo>
                  <a:close/>
                  <a:moveTo>
                    <a:pt x="139" y="55"/>
                  </a:moveTo>
                  <a:lnTo>
                    <a:pt x="139" y="55"/>
                  </a:lnTo>
                  <a:lnTo>
                    <a:pt x="150" y="46"/>
                  </a:lnTo>
                  <a:lnTo>
                    <a:pt x="160" y="36"/>
                  </a:lnTo>
                  <a:lnTo>
                    <a:pt x="170" y="27"/>
                  </a:lnTo>
                  <a:lnTo>
                    <a:pt x="180" y="17"/>
                  </a:lnTo>
                  <a:lnTo>
                    <a:pt x="180" y="17"/>
                  </a:lnTo>
                  <a:lnTo>
                    <a:pt x="177" y="21"/>
                  </a:lnTo>
                  <a:lnTo>
                    <a:pt x="173" y="25"/>
                  </a:lnTo>
                  <a:lnTo>
                    <a:pt x="167" y="35"/>
                  </a:lnTo>
                  <a:lnTo>
                    <a:pt x="160" y="46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39" y="55"/>
                  </a:lnTo>
                  <a:lnTo>
                    <a:pt x="139" y="55"/>
                  </a:lnTo>
                  <a:close/>
                  <a:moveTo>
                    <a:pt x="155" y="55"/>
                  </a:moveTo>
                  <a:lnTo>
                    <a:pt x="155" y="55"/>
                  </a:lnTo>
                  <a:lnTo>
                    <a:pt x="164" y="48"/>
                  </a:lnTo>
                  <a:lnTo>
                    <a:pt x="171" y="40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30"/>
                  </a:lnTo>
                  <a:lnTo>
                    <a:pt x="182" y="30"/>
                  </a:lnTo>
                  <a:lnTo>
                    <a:pt x="173" y="42"/>
                  </a:lnTo>
                  <a:lnTo>
                    <a:pt x="165" y="55"/>
                  </a:lnTo>
                  <a:lnTo>
                    <a:pt x="165" y="55"/>
                  </a:lnTo>
                  <a:lnTo>
                    <a:pt x="165" y="55"/>
                  </a:lnTo>
                  <a:lnTo>
                    <a:pt x="165" y="55"/>
                  </a:lnTo>
                  <a:lnTo>
                    <a:pt x="155" y="55"/>
                  </a:lnTo>
                  <a:lnTo>
                    <a:pt x="155" y="55"/>
                  </a:lnTo>
                  <a:close/>
                  <a:moveTo>
                    <a:pt x="191" y="57"/>
                  </a:move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90" y="53"/>
                  </a:lnTo>
                  <a:lnTo>
                    <a:pt x="190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4" y="53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78" y="56"/>
                  </a:lnTo>
                  <a:lnTo>
                    <a:pt x="178" y="56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8" y="42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81" y="40"/>
                  </a:lnTo>
                  <a:lnTo>
                    <a:pt x="174" y="46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76" y="42"/>
                  </a:lnTo>
                  <a:lnTo>
                    <a:pt x="183" y="32"/>
                  </a:lnTo>
                  <a:lnTo>
                    <a:pt x="191" y="23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7" y="25"/>
                  </a:lnTo>
                  <a:lnTo>
                    <a:pt x="195" y="35"/>
                  </a:lnTo>
                  <a:lnTo>
                    <a:pt x="193" y="46"/>
                  </a:lnTo>
                  <a:lnTo>
                    <a:pt x="191" y="57"/>
                  </a:lnTo>
                  <a:lnTo>
                    <a:pt x="191" y="57"/>
                  </a:lnTo>
                  <a:close/>
                  <a:moveTo>
                    <a:pt x="182" y="56"/>
                  </a:moveTo>
                  <a:lnTo>
                    <a:pt x="182" y="56"/>
                  </a:lnTo>
                  <a:lnTo>
                    <a:pt x="186" y="54"/>
                  </a:lnTo>
                  <a:lnTo>
                    <a:pt x="187" y="55"/>
                  </a:lnTo>
                  <a:lnTo>
                    <a:pt x="187" y="56"/>
                  </a:lnTo>
                  <a:lnTo>
                    <a:pt x="187" y="56"/>
                  </a:lnTo>
                  <a:lnTo>
                    <a:pt x="182" y="56"/>
                  </a:lnTo>
                  <a:lnTo>
                    <a:pt x="182" y="56"/>
                  </a:lnTo>
                  <a:close/>
                  <a:moveTo>
                    <a:pt x="168" y="55"/>
                  </a:moveTo>
                  <a:lnTo>
                    <a:pt x="168" y="55"/>
                  </a:lnTo>
                  <a:lnTo>
                    <a:pt x="178" y="47"/>
                  </a:lnTo>
                  <a:lnTo>
                    <a:pt x="188" y="38"/>
                  </a:lnTo>
                  <a:lnTo>
                    <a:pt x="188" y="38"/>
                  </a:lnTo>
                  <a:lnTo>
                    <a:pt x="192" y="35"/>
                  </a:lnTo>
                  <a:lnTo>
                    <a:pt x="189" y="38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68" y="55"/>
                  </a:lnTo>
                  <a:lnTo>
                    <a:pt x="168" y="55"/>
                  </a:lnTo>
                  <a:close/>
                  <a:moveTo>
                    <a:pt x="151" y="10"/>
                  </a:moveTo>
                  <a:lnTo>
                    <a:pt x="151" y="10"/>
                  </a:lnTo>
                  <a:lnTo>
                    <a:pt x="175" y="11"/>
                  </a:lnTo>
                  <a:lnTo>
                    <a:pt x="199" y="11"/>
                  </a:lnTo>
                  <a:lnTo>
                    <a:pt x="199" y="11"/>
                  </a:lnTo>
                  <a:lnTo>
                    <a:pt x="190" y="18"/>
                  </a:lnTo>
                  <a:lnTo>
                    <a:pt x="181" y="26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75" y="28"/>
                  </a:lnTo>
                  <a:lnTo>
                    <a:pt x="184" y="14"/>
                  </a:lnTo>
                  <a:lnTo>
                    <a:pt x="184" y="14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3" y="13"/>
                  </a:lnTo>
                  <a:lnTo>
                    <a:pt x="183" y="13"/>
                  </a:lnTo>
                  <a:lnTo>
                    <a:pt x="173" y="20"/>
                  </a:lnTo>
                  <a:lnTo>
                    <a:pt x="165" y="28"/>
                  </a:lnTo>
                  <a:lnTo>
                    <a:pt x="148" y="45"/>
                  </a:lnTo>
                  <a:lnTo>
                    <a:pt x="148" y="45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64" y="25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73" y="12"/>
                  </a:lnTo>
                  <a:lnTo>
                    <a:pt x="157" y="26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42" y="39"/>
                  </a:lnTo>
                  <a:lnTo>
                    <a:pt x="162" y="13"/>
                  </a:lnTo>
                  <a:lnTo>
                    <a:pt x="162" y="13"/>
                  </a:lnTo>
                  <a:lnTo>
                    <a:pt x="162" y="11"/>
                  </a:lnTo>
                  <a:lnTo>
                    <a:pt x="161" y="11"/>
                  </a:lnTo>
                  <a:lnTo>
                    <a:pt x="161" y="11"/>
                  </a:lnTo>
                  <a:lnTo>
                    <a:pt x="151" y="18"/>
                  </a:lnTo>
                  <a:lnTo>
                    <a:pt x="143" y="26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19" y="47"/>
                  </a:lnTo>
                  <a:lnTo>
                    <a:pt x="122" y="43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49" y="11"/>
                  </a:lnTo>
                  <a:lnTo>
                    <a:pt x="149" y="11"/>
                  </a:lnTo>
                  <a:lnTo>
                    <a:pt x="149" y="10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0" y="15"/>
                  </a:lnTo>
                  <a:lnTo>
                    <a:pt x="134" y="21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16" y="37"/>
                  </a:lnTo>
                  <a:lnTo>
                    <a:pt x="116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27" y="2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1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28" y="15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3"/>
                  </a:lnTo>
                  <a:lnTo>
                    <a:pt x="116" y="23"/>
                  </a:lnTo>
                  <a:lnTo>
                    <a:pt x="121" y="16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40" y="9"/>
                  </a:lnTo>
                  <a:lnTo>
                    <a:pt x="151" y="10"/>
                  </a:lnTo>
                  <a:lnTo>
                    <a:pt x="151" y="10"/>
                  </a:lnTo>
                  <a:close/>
                  <a:moveTo>
                    <a:pt x="67" y="240"/>
                  </a:move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56" y="249"/>
                  </a:lnTo>
                  <a:lnTo>
                    <a:pt x="46" y="260"/>
                  </a:lnTo>
                  <a:lnTo>
                    <a:pt x="46" y="260"/>
                  </a:lnTo>
                  <a:lnTo>
                    <a:pt x="53" y="250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7" y="240"/>
                  </a:lnTo>
                  <a:lnTo>
                    <a:pt x="67" y="240"/>
                  </a:lnTo>
                  <a:close/>
                  <a:moveTo>
                    <a:pt x="26" y="250"/>
                  </a:moveTo>
                  <a:lnTo>
                    <a:pt x="26" y="250"/>
                  </a:lnTo>
                  <a:lnTo>
                    <a:pt x="32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24" y="255"/>
                  </a:lnTo>
                  <a:lnTo>
                    <a:pt x="12" y="266"/>
                  </a:lnTo>
                  <a:lnTo>
                    <a:pt x="12" y="266"/>
                  </a:lnTo>
                  <a:lnTo>
                    <a:pt x="15" y="262"/>
                  </a:lnTo>
                  <a:lnTo>
                    <a:pt x="18" y="257"/>
                  </a:lnTo>
                  <a:lnTo>
                    <a:pt x="22" y="253"/>
                  </a:lnTo>
                  <a:lnTo>
                    <a:pt x="26" y="250"/>
                  </a:lnTo>
                  <a:lnTo>
                    <a:pt x="26" y="250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2535"/>
            <p:cNvSpPr>
              <a:spLocks noEditPoints="1"/>
            </p:cNvSpPr>
            <p:nvPr/>
          </p:nvSpPr>
          <p:spPr bwMode="auto">
            <a:xfrm>
              <a:off x="3042801" y="1330991"/>
              <a:ext cx="538163" cy="288925"/>
            </a:xfrm>
            <a:custGeom>
              <a:avLst/>
              <a:gdLst/>
              <a:ahLst/>
              <a:cxnLst>
                <a:cxn ang="0">
                  <a:pos x="281" y="40"/>
                </a:cxn>
                <a:cxn ang="0">
                  <a:pos x="60" y="51"/>
                </a:cxn>
                <a:cxn ang="0">
                  <a:pos x="17" y="143"/>
                </a:cxn>
                <a:cxn ang="0">
                  <a:pos x="235" y="182"/>
                </a:cxn>
                <a:cxn ang="0">
                  <a:pos x="189" y="126"/>
                </a:cxn>
                <a:cxn ang="0">
                  <a:pos x="182" y="119"/>
                </a:cxn>
                <a:cxn ang="0">
                  <a:pos x="149" y="134"/>
                </a:cxn>
                <a:cxn ang="0">
                  <a:pos x="14" y="56"/>
                </a:cxn>
                <a:cxn ang="0">
                  <a:pos x="23" y="67"/>
                </a:cxn>
                <a:cxn ang="0">
                  <a:pos x="38" y="94"/>
                </a:cxn>
                <a:cxn ang="0">
                  <a:pos x="78" y="81"/>
                </a:cxn>
                <a:cxn ang="0">
                  <a:pos x="109" y="73"/>
                </a:cxn>
                <a:cxn ang="0">
                  <a:pos x="123" y="60"/>
                </a:cxn>
                <a:cxn ang="0">
                  <a:pos x="39" y="120"/>
                </a:cxn>
                <a:cxn ang="0">
                  <a:pos x="101" y="101"/>
                </a:cxn>
                <a:cxn ang="0">
                  <a:pos x="197" y="63"/>
                </a:cxn>
                <a:cxn ang="0">
                  <a:pos x="126" y="94"/>
                </a:cxn>
                <a:cxn ang="0">
                  <a:pos x="271" y="43"/>
                </a:cxn>
                <a:cxn ang="0">
                  <a:pos x="236" y="47"/>
                </a:cxn>
                <a:cxn ang="0">
                  <a:pos x="243" y="31"/>
                </a:cxn>
                <a:cxn ang="0">
                  <a:pos x="233" y="19"/>
                </a:cxn>
                <a:cxn ang="0">
                  <a:pos x="112" y="120"/>
                </a:cxn>
                <a:cxn ang="0">
                  <a:pos x="234" y="51"/>
                </a:cxn>
                <a:cxn ang="0">
                  <a:pos x="254" y="53"/>
                </a:cxn>
                <a:cxn ang="0">
                  <a:pos x="277" y="50"/>
                </a:cxn>
                <a:cxn ang="0">
                  <a:pos x="114" y="132"/>
                </a:cxn>
                <a:cxn ang="0">
                  <a:pos x="232" y="24"/>
                </a:cxn>
                <a:cxn ang="0">
                  <a:pos x="230" y="37"/>
                </a:cxn>
                <a:cxn ang="0">
                  <a:pos x="232" y="14"/>
                </a:cxn>
                <a:cxn ang="0">
                  <a:pos x="105" y="69"/>
                </a:cxn>
                <a:cxn ang="0">
                  <a:pos x="48" y="73"/>
                </a:cxn>
                <a:cxn ang="0">
                  <a:pos x="79" y="106"/>
                </a:cxn>
                <a:cxn ang="0">
                  <a:pos x="93" y="66"/>
                </a:cxn>
                <a:cxn ang="0">
                  <a:pos x="100" y="60"/>
                </a:cxn>
                <a:cxn ang="0">
                  <a:pos x="73" y="71"/>
                </a:cxn>
                <a:cxn ang="0">
                  <a:pos x="38" y="85"/>
                </a:cxn>
                <a:cxn ang="0">
                  <a:pos x="125" y="93"/>
                </a:cxn>
                <a:cxn ang="0">
                  <a:pos x="159" y="89"/>
                </a:cxn>
                <a:cxn ang="0">
                  <a:pos x="54" y="139"/>
                </a:cxn>
                <a:cxn ang="0">
                  <a:pos x="104" y="136"/>
                </a:cxn>
                <a:cxn ang="0">
                  <a:pos x="236" y="73"/>
                </a:cxn>
                <a:cxn ang="0">
                  <a:pos x="149" y="132"/>
                </a:cxn>
                <a:cxn ang="0">
                  <a:pos x="287" y="56"/>
                </a:cxn>
                <a:cxn ang="0">
                  <a:pos x="126" y="135"/>
                </a:cxn>
                <a:cxn ang="0">
                  <a:pos x="200" y="126"/>
                </a:cxn>
                <a:cxn ang="0">
                  <a:pos x="254" y="87"/>
                </a:cxn>
                <a:cxn ang="0">
                  <a:pos x="210" y="129"/>
                </a:cxn>
                <a:cxn ang="0">
                  <a:pos x="297" y="76"/>
                </a:cxn>
                <a:cxn ang="0">
                  <a:pos x="150" y="124"/>
                </a:cxn>
                <a:cxn ang="0">
                  <a:pos x="241" y="94"/>
                </a:cxn>
                <a:cxn ang="0">
                  <a:pos x="253" y="151"/>
                </a:cxn>
                <a:cxn ang="0">
                  <a:pos x="275" y="125"/>
                </a:cxn>
                <a:cxn ang="0">
                  <a:pos x="238" y="134"/>
                </a:cxn>
                <a:cxn ang="0">
                  <a:pos x="254" y="118"/>
                </a:cxn>
                <a:cxn ang="0">
                  <a:pos x="238" y="171"/>
                </a:cxn>
                <a:cxn ang="0">
                  <a:pos x="266" y="134"/>
                </a:cxn>
                <a:cxn ang="0">
                  <a:pos x="293" y="106"/>
                </a:cxn>
                <a:cxn ang="0">
                  <a:pos x="318" y="90"/>
                </a:cxn>
                <a:cxn ang="0">
                  <a:pos x="237" y="133"/>
                </a:cxn>
                <a:cxn ang="0">
                  <a:pos x="231" y="127"/>
                </a:cxn>
                <a:cxn ang="0">
                  <a:pos x="278" y="110"/>
                </a:cxn>
              </a:cxnLst>
              <a:rect l="0" t="0" r="r" b="b"/>
              <a:pathLst>
                <a:path w="339" h="182">
                  <a:moveTo>
                    <a:pt x="235" y="182"/>
                  </a:moveTo>
                  <a:lnTo>
                    <a:pt x="235" y="182"/>
                  </a:lnTo>
                  <a:lnTo>
                    <a:pt x="237" y="182"/>
                  </a:lnTo>
                  <a:lnTo>
                    <a:pt x="240" y="181"/>
                  </a:lnTo>
                  <a:lnTo>
                    <a:pt x="240" y="181"/>
                  </a:lnTo>
                  <a:lnTo>
                    <a:pt x="264" y="159"/>
                  </a:lnTo>
                  <a:lnTo>
                    <a:pt x="288" y="137"/>
                  </a:lnTo>
                  <a:lnTo>
                    <a:pt x="314" y="115"/>
                  </a:lnTo>
                  <a:lnTo>
                    <a:pt x="338" y="93"/>
                  </a:lnTo>
                  <a:lnTo>
                    <a:pt x="338" y="93"/>
                  </a:lnTo>
                  <a:lnTo>
                    <a:pt x="339" y="91"/>
                  </a:lnTo>
                  <a:lnTo>
                    <a:pt x="339" y="89"/>
                  </a:lnTo>
                  <a:lnTo>
                    <a:pt x="339" y="89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25" y="74"/>
                  </a:lnTo>
                  <a:lnTo>
                    <a:pt x="311" y="62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56" y="20"/>
                  </a:lnTo>
                  <a:lnTo>
                    <a:pt x="230" y="1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lnTo>
                    <a:pt x="225" y="1"/>
                  </a:lnTo>
                  <a:lnTo>
                    <a:pt x="223" y="2"/>
                  </a:lnTo>
                  <a:lnTo>
                    <a:pt x="222" y="4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3" y="16"/>
                  </a:lnTo>
                  <a:lnTo>
                    <a:pt x="223" y="2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167" y="50"/>
                  </a:lnTo>
                  <a:lnTo>
                    <a:pt x="113" y="51"/>
                  </a:lnTo>
                  <a:lnTo>
                    <a:pt x="86" y="52"/>
                  </a:lnTo>
                  <a:lnTo>
                    <a:pt x="60" y="51"/>
                  </a:lnTo>
                  <a:lnTo>
                    <a:pt x="32" y="49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2" y="46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9" y="63"/>
                  </a:lnTo>
                  <a:lnTo>
                    <a:pt x="14" y="74"/>
                  </a:lnTo>
                  <a:lnTo>
                    <a:pt x="18" y="85"/>
                  </a:lnTo>
                  <a:lnTo>
                    <a:pt x="20" y="96"/>
                  </a:lnTo>
                  <a:lnTo>
                    <a:pt x="21" y="108"/>
                  </a:lnTo>
                  <a:lnTo>
                    <a:pt x="21" y="120"/>
                  </a:lnTo>
                  <a:lnTo>
                    <a:pt x="20" y="132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20" y="148"/>
                  </a:lnTo>
                  <a:lnTo>
                    <a:pt x="22" y="148"/>
                  </a:lnTo>
                  <a:lnTo>
                    <a:pt x="22" y="148"/>
                  </a:lnTo>
                  <a:lnTo>
                    <a:pt x="47" y="148"/>
                  </a:lnTo>
                  <a:lnTo>
                    <a:pt x="74" y="147"/>
                  </a:lnTo>
                  <a:lnTo>
                    <a:pt x="125" y="144"/>
                  </a:lnTo>
                  <a:lnTo>
                    <a:pt x="177" y="141"/>
                  </a:lnTo>
                  <a:lnTo>
                    <a:pt x="229" y="139"/>
                  </a:lnTo>
                  <a:lnTo>
                    <a:pt x="229" y="139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30" y="180"/>
                  </a:lnTo>
                  <a:lnTo>
                    <a:pt x="231" y="182"/>
                  </a:lnTo>
                  <a:lnTo>
                    <a:pt x="233" y="182"/>
                  </a:lnTo>
                  <a:lnTo>
                    <a:pt x="235" y="182"/>
                  </a:lnTo>
                  <a:lnTo>
                    <a:pt x="235" y="182"/>
                  </a:lnTo>
                  <a:close/>
                  <a:moveTo>
                    <a:pt x="210" y="131"/>
                  </a:moveTo>
                  <a:lnTo>
                    <a:pt x="210" y="131"/>
                  </a:lnTo>
                  <a:lnTo>
                    <a:pt x="215" y="129"/>
                  </a:lnTo>
                  <a:lnTo>
                    <a:pt x="221" y="127"/>
                  </a:lnTo>
                  <a:lnTo>
                    <a:pt x="230" y="121"/>
                  </a:lnTo>
                  <a:lnTo>
                    <a:pt x="239" y="115"/>
                  </a:lnTo>
                  <a:lnTo>
                    <a:pt x="248" y="110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49" y="109"/>
                  </a:lnTo>
                  <a:lnTo>
                    <a:pt x="235" y="120"/>
                  </a:lnTo>
                  <a:lnTo>
                    <a:pt x="221" y="131"/>
                  </a:lnTo>
                  <a:lnTo>
                    <a:pt x="221" y="131"/>
                  </a:lnTo>
                  <a:lnTo>
                    <a:pt x="210" y="131"/>
                  </a:lnTo>
                  <a:lnTo>
                    <a:pt x="210" y="131"/>
                  </a:lnTo>
                  <a:close/>
                  <a:moveTo>
                    <a:pt x="177" y="132"/>
                  </a:moveTo>
                  <a:lnTo>
                    <a:pt x="177" y="132"/>
                  </a:lnTo>
                  <a:lnTo>
                    <a:pt x="189" y="126"/>
                  </a:lnTo>
                  <a:lnTo>
                    <a:pt x="200" y="120"/>
                  </a:lnTo>
                  <a:lnTo>
                    <a:pt x="223" y="107"/>
                  </a:lnTo>
                  <a:lnTo>
                    <a:pt x="223" y="107"/>
                  </a:lnTo>
                  <a:lnTo>
                    <a:pt x="248" y="93"/>
                  </a:lnTo>
                  <a:lnTo>
                    <a:pt x="273" y="81"/>
                  </a:lnTo>
                  <a:lnTo>
                    <a:pt x="273" y="81"/>
                  </a:lnTo>
                  <a:lnTo>
                    <a:pt x="246" y="97"/>
                  </a:lnTo>
                  <a:lnTo>
                    <a:pt x="246" y="97"/>
                  </a:lnTo>
                  <a:lnTo>
                    <a:pt x="216" y="114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77" y="132"/>
                  </a:lnTo>
                  <a:lnTo>
                    <a:pt x="177" y="132"/>
                  </a:lnTo>
                  <a:close/>
                  <a:moveTo>
                    <a:pt x="149" y="134"/>
                  </a:moveTo>
                  <a:lnTo>
                    <a:pt x="149" y="134"/>
                  </a:lnTo>
                  <a:lnTo>
                    <a:pt x="165" y="127"/>
                  </a:lnTo>
                  <a:lnTo>
                    <a:pt x="182" y="119"/>
                  </a:lnTo>
                  <a:lnTo>
                    <a:pt x="213" y="102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87" y="62"/>
                  </a:lnTo>
                  <a:lnTo>
                    <a:pt x="290" y="61"/>
                  </a:lnTo>
                  <a:lnTo>
                    <a:pt x="286" y="64"/>
                  </a:lnTo>
                  <a:lnTo>
                    <a:pt x="286" y="64"/>
                  </a:lnTo>
                  <a:lnTo>
                    <a:pt x="269" y="77"/>
                  </a:lnTo>
                  <a:lnTo>
                    <a:pt x="269" y="77"/>
                  </a:lnTo>
                  <a:lnTo>
                    <a:pt x="251" y="87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17" y="105"/>
                  </a:lnTo>
                  <a:lnTo>
                    <a:pt x="202" y="114"/>
                  </a:lnTo>
                  <a:lnTo>
                    <a:pt x="186" y="124"/>
                  </a:lnTo>
                  <a:lnTo>
                    <a:pt x="171" y="133"/>
                  </a:lnTo>
                  <a:lnTo>
                    <a:pt x="171" y="133"/>
                  </a:lnTo>
                  <a:lnTo>
                    <a:pt x="149" y="134"/>
                  </a:lnTo>
                  <a:lnTo>
                    <a:pt x="149" y="134"/>
                  </a:lnTo>
                  <a:close/>
                  <a:moveTo>
                    <a:pt x="14" y="56"/>
                  </a:moveTo>
                  <a:lnTo>
                    <a:pt x="14" y="56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18" y="59"/>
                  </a:lnTo>
                  <a:lnTo>
                    <a:pt x="18" y="59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5" y="59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4" y="56"/>
                  </a:lnTo>
                  <a:lnTo>
                    <a:pt x="14" y="56"/>
                  </a:lnTo>
                  <a:close/>
                  <a:moveTo>
                    <a:pt x="63" y="60"/>
                  </a:moveTo>
                  <a:lnTo>
                    <a:pt x="63" y="60"/>
                  </a:lnTo>
                  <a:lnTo>
                    <a:pt x="52" y="66"/>
                  </a:lnTo>
                  <a:lnTo>
                    <a:pt x="41" y="73"/>
                  </a:lnTo>
                  <a:lnTo>
                    <a:pt x="41" y="73"/>
                  </a:lnTo>
                  <a:lnTo>
                    <a:pt x="33" y="78"/>
                  </a:lnTo>
                  <a:lnTo>
                    <a:pt x="29" y="79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37" y="7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6" y="6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33" y="63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24" y="65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63" y="60"/>
                  </a:lnTo>
                  <a:lnTo>
                    <a:pt x="63" y="60"/>
                  </a:lnTo>
                  <a:close/>
                  <a:moveTo>
                    <a:pt x="94" y="60"/>
                  </a:moveTo>
                  <a:lnTo>
                    <a:pt x="94" y="60"/>
                  </a:lnTo>
                  <a:lnTo>
                    <a:pt x="87" y="64"/>
                  </a:lnTo>
                  <a:lnTo>
                    <a:pt x="80" y="69"/>
                  </a:lnTo>
                  <a:lnTo>
                    <a:pt x="66" y="78"/>
                  </a:lnTo>
                  <a:lnTo>
                    <a:pt x="52" y="87"/>
                  </a:lnTo>
                  <a:lnTo>
                    <a:pt x="45" y="91"/>
                  </a:lnTo>
                  <a:lnTo>
                    <a:pt x="38" y="94"/>
                  </a:lnTo>
                  <a:lnTo>
                    <a:pt x="38" y="94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3" y="94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76" y="71"/>
                  </a:lnTo>
                  <a:lnTo>
                    <a:pt x="82" y="65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4" y="60"/>
                  </a:lnTo>
                  <a:lnTo>
                    <a:pt x="94" y="60"/>
                  </a:lnTo>
                  <a:close/>
                  <a:moveTo>
                    <a:pt x="116" y="60"/>
                  </a:moveTo>
                  <a:lnTo>
                    <a:pt x="116" y="60"/>
                  </a:lnTo>
                  <a:lnTo>
                    <a:pt x="106" y="64"/>
                  </a:lnTo>
                  <a:lnTo>
                    <a:pt x="96" y="70"/>
                  </a:lnTo>
                  <a:lnTo>
                    <a:pt x="78" y="81"/>
                  </a:lnTo>
                  <a:lnTo>
                    <a:pt x="59" y="92"/>
                  </a:lnTo>
                  <a:lnTo>
                    <a:pt x="4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1" y="104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85" y="75"/>
                  </a:lnTo>
                  <a:lnTo>
                    <a:pt x="95" y="67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16" y="60"/>
                  </a:lnTo>
                  <a:lnTo>
                    <a:pt x="116" y="60"/>
                  </a:lnTo>
                  <a:close/>
                  <a:moveTo>
                    <a:pt x="133" y="60"/>
                  </a:moveTo>
                  <a:lnTo>
                    <a:pt x="133" y="60"/>
                  </a:lnTo>
                  <a:lnTo>
                    <a:pt x="121" y="66"/>
                  </a:lnTo>
                  <a:lnTo>
                    <a:pt x="109" y="73"/>
                  </a:lnTo>
                  <a:lnTo>
                    <a:pt x="86" y="87"/>
                  </a:lnTo>
                  <a:lnTo>
                    <a:pt x="63" y="101"/>
                  </a:lnTo>
                  <a:lnTo>
                    <a:pt x="50" y="107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56" y="99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84" y="84"/>
                  </a:lnTo>
                  <a:lnTo>
                    <a:pt x="97" y="76"/>
                  </a:lnTo>
                  <a:lnTo>
                    <a:pt x="110" y="67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33" y="60"/>
                  </a:lnTo>
                  <a:lnTo>
                    <a:pt x="133" y="60"/>
                  </a:lnTo>
                  <a:close/>
                  <a:moveTo>
                    <a:pt x="155" y="59"/>
                  </a:moveTo>
                  <a:lnTo>
                    <a:pt x="155" y="59"/>
                  </a:lnTo>
                  <a:lnTo>
                    <a:pt x="143" y="65"/>
                  </a:lnTo>
                  <a:lnTo>
                    <a:pt x="130" y="73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90" y="95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58" y="111"/>
                  </a:lnTo>
                  <a:lnTo>
                    <a:pt x="41" y="121"/>
                  </a:lnTo>
                  <a:lnTo>
                    <a:pt x="41" y="121"/>
                  </a:lnTo>
                  <a:lnTo>
                    <a:pt x="36" y="124"/>
                  </a:lnTo>
                  <a:lnTo>
                    <a:pt x="30" y="127"/>
                  </a:lnTo>
                  <a:lnTo>
                    <a:pt x="30" y="127"/>
                  </a:lnTo>
                  <a:lnTo>
                    <a:pt x="39" y="120"/>
                  </a:lnTo>
                  <a:lnTo>
                    <a:pt x="48" y="113"/>
                  </a:lnTo>
                  <a:lnTo>
                    <a:pt x="48" y="113"/>
                  </a:lnTo>
                  <a:lnTo>
                    <a:pt x="64" y="103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110" y="78"/>
                  </a:lnTo>
                  <a:lnTo>
                    <a:pt x="125" y="6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55" y="59"/>
                  </a:lnTo>
                  <a:lnTo>
                    <a:pt x="155" y="59"/>
                  </a:lnTo>
                  <a:close/>
                  <a:moveTo>
                    <a:pt x="180" y="58"/>
                  </a:moveTo>
                  <a:lnTo>
                    <a:pt x="180" y="58"/>
                  </a:lnTo>
                  <a:lnTo>
                    <a:pt x="163" y="67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01" y="101"/>
                  </a:lnTo>
                  <a:lnTo>
                    <a:pt x="83" y="11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9" y="128"/>
                  </a:lnTo>
                  <a:lnTo>
                    <a:pt x="49" y="128"/>
                  </a:lnTo>
                  <a:lnTo>
                    <a:pt x="69" y="115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125" y="80"/>
                  </a:lnTo>
                  <a:lnTo>
                    <a:pt x="144" y="6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80" y="58"/>
                  </a:lnTo>
                  <a:lnTo>
                    <a:pt x="180" y="58"/>
                  </a:lnTo>
                  <a:close/>
                  <a:moveTo>
                    <a:pt x="210" y="57"/>
                  </a:moveTo>
                  <a:lnTo>
                    <a:pt x="210" y="57"/>
                  </a:lnTo>
                  <a:lnTo>
                    <a:pt x="197" y="63"/>
                  </a:lnTo>
                  <a:lnTo>
                    <a:pt x="184" y="72"/>
                  </a:lnTo>
                  <a:lnTo>
                    <a:pt x="158" y="87"/>
                  </a:lnTo>
                  <a:lnTo>
                    <a:pt x="158" y="87"/>
                  </a:lnTo>
                  <a:lnTo>
                    <a:pt x="140" y="95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01" y="115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31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64" y="133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90" y="116"/>
                  </a:lnTo>
                  <a:lnTo>
                    <a:pt x="110" y="104"/>
                  </a:lnTo>
                  <a:lnTo>
                    <a:pt x="110" y="104"/>
                  </a:lnTo>
                  <a:lnTo>
                    <a:pt x="126" y="94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45" y="83"/>
                  </a:lnTo>
                  <a:lnTo>
                    <a:pt x="145" y="83"/>
                  </a:lnTo>
                  <a:lnTo>
                    <a:pt x="166" y="71"/>
                  </a:lnTo>
                  <a:lnTo>
                    <a:pt x="187" y="58"/>
                  </a:lnTo>
                  <a:lnTo>
                    <a:pt x="187" y="58"/>
                  </a:lnTo>
                  <a:lnTo>
                    <a:pt x="210" y="57"/>
                  </a:lnTo>
                  <a:lnTo>
                    <a:pt x="210" y="57"/>
                  </a:lnTo>
                  <a:close/>
                  <a:moveTo>
                    <a:pt x="277" y="48"/>
                  </a:moveTo>
                  <a:lnTo>
                    <a:pt x="277" y="48"/>
                  </a:lnTo>
                  <a:lnTo>
                    <a:pt x="272" y="48"/>
                  </a:lnTo>
                  <a:lnTo>
                    <a:pt x="267" y="49"/>
                  </a:lnTo>
                  <a:lnTo>
                    <a:pt x="267" y="49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4"/>
                  </a:lnTo>
                  <a:lnTo>
                    <a:pt x="271" y="43"/>
                  </a:lnTo>
                  <a:lnTo>
                    <a:pt x="271" y="43"/>
                  </a:lnTo>
                  <a:lnTo>
                    <a:pt x="265" y="44"/>
                  </a:lnTo>
                  <a:lnTo>
                    <a:pt x="258" y="45"/>
                  </a:lnTo>
                  <a:lnTo>
                    <a:pt x="246" y="49"/>
                  </a:lnTo>
                  <a:lnTo>
                    <a:pt x="246" y="49"/>
                  </a:lnTo>
                  <a:lnTo>
                    <a:pt x="238" y="52"/>
                  </a:lnTo>
                  <a:lnTo>
                    <a:pt x="235" y="53"/>
                  </a:lnTo>
                  <a:lnTo>
                    <a:pt x="235" y="52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5" y="46"/>
                  </a:lnTo>
                  <a:lnTo>
                    <a:pt x="254" y="43"/>
                  </a:lnTo>
                  <a:lnTo>
                    <a:pt x="254" y="43"/>
                  </a:lnTo>
                  <a:lnTo>
                    <a:pt x="255" y="41"/>
                  </a:lnTo>
                  <a:lnTo>
                    <a:pt x="255" y="41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49" y="41"/>
                  </a:lnTo>
                  <a:lnTo>
                    <a:pt x="245" y="43"/>
                  </a:lnTo>
                  <a:lnTo>
                    <a:pt x="236" y="47"/>
                  </a:lnTo>
                  <a:lnTo>
                    <a:pt x="236" y="47"/>
                  </a:lnTo>
                  <a:lnTo>
                    <a:pt x="232" y="49"/>
                  </a:lnTo>
                  <a:lnTo>
                    <a:pt x="233" y="47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4" y="40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1" y="36"/>
                  </a:lnTo>
                  <a:lnTo>
                    <a:pt x="250" y="35"/>
                  </a:lnTo>
                  <a:lnTo>
                    <a:pt x="250" y="35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40" y="38"/>
                  </a:lnTo>
                  <a:lnTo>
                    <a:pt x="235" y="41"/>
                  </a:lnTo>
                  <a:lnTo>
                    <a:pt x="232" y="43"/>
                  </a:lnTo>
                  <a:lnTo>
                    <a:pt x="232" y="43"/>
                  </a:lnTo>
                  <a:lnTo>
                    <a:pt x="237" y="37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3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42" y="29"/>
                  </a:lnTo>
                  <a:lnTo>
                    <a:pt x="239" y="31"/>
                  </a:lnTo>
                  <a:lnTo>
                    <a:pt x="237" y="31"/>
                  </a:lnTo>
                  <a:lnTo>
                    <a:pt x="236" y="31"/>
                  </a:lnTo>
                  <a:lnTo>
                    <a:pt x="236" y="30"/>
                  </a:lnTo>
                  <a:lnTo>
                    <a:pt x="238" y="26"/>
                  </a:lnTo>
                  <a:lnTo>
                    <a:pt x="240" y="22"/>
                  </a:lnTo>
                  <a:lnTo>
                    <a:pt x="240" y="22"/>
                  </a:lnTo>
                  <a:lnTo>
                    <a:pt x="240" y="21"/>
                  </a:lnTo>
                  <a:lnTo>
                    <a:pt x="239" y="20"/>
                  </a:lnTo>
                  <a:lnTo>
                    <a:pt x="239" y="20"/>
                  </a:lnTo>
                  <a:lnTo>
                    <a:pt x="235" y="22"/>
                  </a:lnTo>
                  <a:lnTo>
                    <a:pt x="234" y="21"/>
                  </a:lnTo>
                  <a:lnTo>
                    <a:pt x="233" y="21"/>
                  </a:lnTo>
                  <a:lnTo>
                    <a:pt x="233" y="19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77" y="48"/>
                  </a:lnTo>
                  <a:lnTo>
                    <a:pt x="277" y="48"/>
                  </a:lnTo>
                  <a:close/>
                  <a:moveTo>
                    <a:pt x="242" y="54"/>
                  </a:moveTo>
                  <a:lnTo>
                    <a:pt x="242" y="54"/>
                  </a:lnTo>
                  <a:lnTo>
                    <a:pt x="224" y="62"/>
                  </a:lnTo>
                  <a:lnTo>
                    <a:pt x="206" y="71"/>
                  </a:lnTo>
                  <a:lnTo>
                    <a:pt x="172" y="90"/>
                  </a:lnTo>
                  <a:lnTo>
                    <a:pt x="137" y="110"/>
                  </a:lnTo>
                  <a:lnTo>
                    <a:pt x="120" y="119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93" y="133"/>
                  </a:lnTo>
                  <a:lnTo>
                    <a:pt x="90" y="135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29" y="109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66" y="88"/>
                  </a:lnTo>
                  <a:lnTo>
                    <a:pt x="183" y="78"/>
                  </a:lnTo>
                  <a:lnTo>
                    <a:pt x="201" y="67"/>
                  </a:lnTo>
                  <a:lnTo>
                    <a:pt x="218" y="57"/>
                  </a:lnTo>
                  <a:lnTo>
                    <a:pt x="218" y="57"/>
                  </a:lnTo>
                  <a:lnTo>
                    <a:pt x="225" y="57"/>
                  </a:lnTo>
                  <a:lnTo>
                    <a:pt x="225" y="57"/>
                  </a:lnTo>
                  <a:lnTo>
                    <a:pt x="227" y="57"/>
                  </a:lnTo>
                  <a:lnTo>
                    <a:pt x="228" y="56"/>
                  </a:lnTo>
                  <a:lnTo>
                    <a:pt x="228" y="56"/>
                  </a:lnTo>
                  <a:lnTo>
                    <a:pt x="229" y="54"/>
                  </a:lnTo>
                  <a:lnTo>
                    <a:pt x="229" y="53"/>
                  </a:lnTo>
                  <a:lnTo>
                    <a:pt x="229" y="53"/>
                  </a:lnTo>
                  <a:lnTo>
                    <a:pt x="230" y="53"/>
                  </a:lnTo>
                  <a:lnTo>
                    <a:pt x="230" y="53"/>
                  </a:lnTo>
                  <a:lnTo>
                    <a:pt x="234" y="51"/>
                  </a:lnTo>
                  <a:lnTo>
                    <a:pt x="234" y="51"/>
                  </a:lnTo>
                  <a:lnTo>
                    <a:pt x="230" y="54"/>
                  </a:lnTo>
                  <a:lnTo>
                    <a:pt x="230" y="54"/>
                  </a:lnTo>
                  <a:lnTo>
                    <a:pt x="230" y="55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4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62" y="47"/>
                  </a:lnTo>
                  <a:lnTo>
                    <a:pt x="267" y="46"/>
                  </a:lnTo>
                  <a:lnTo>
                    <a:pt x="267" y="46"/>
                  </a:lnTo>
                  <a:lnTo>
                    <a:pt x="262" y="50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4" y="53"/>
                  </a:lnTo>
                  <a:lnTo>
                    <a:pt x="254" y="53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37" y="59"/>
                  </a:lnTo>
                  <a:lnTo>
                    <a:pt x="236" y="60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3" y="62"/>
                  </a:lnTo>
                  <a:lnTo>
                    <a:pt x="233" y="62"/>
                  </a:lnTo>
                  <a:lnTo>
                    <a:pt x="232" y="63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0" y="58"/>
                  </a:lnTo>
                  <a:lnTo>
                    <a:pt x="258" y="54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72" y="50"/>
                  </a:lnTo>
                  <a:lnTo>
                    <a:pt x="277" y="50"/>
                  </a:lnTo>
                  <a:lnTo>
                    <a:pt x="277" y="50"/>
                  </a:lnTo>
                  <a:lnTo>
                    <a:pt x="274" y="50"/>
                  </a:lnTo>
                  <a:lnTo>
                    <a:pt x="270" y="52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54" y="59"/>
                  </a:lnTo>
                  <a:lnTo>
                    <a:pt x="246" y="62"/>
                  </a:lnTo>
                  <a:lnTo>
                    <a:pt x="246" y="62"/>
                  </a:lnTo>
                  <a:lnTo>
                    <a:pt x="236" y="69"/>
                  </a:lnTo>
                  <a:lnTo>
                    <a:pt x="226" y="76"/>
                  </a:lnTo>
                  <a:lnTo>
                    <a:pt x="215" y="83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182" y="101"/>
                  </a:lnTo>
                  <a:lnTo>
                    <a:pt x="158" y="112"/>
                  </a:lnTo>
                  <a:lnTo>
                    <a:pt x="158" y="112"/>
                  </a:lnTo>
                  <a:lnTo>
                    <a:pt x="136" y="123"/>
                  </a:lnTo>
                  <a:lnTo>
                    <a:pt x="125" y="128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0" y="133"/>
                  </a:lnTo>
                  <a:lnTo>
                    <a:pt x="114" y="131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48" y="111"/>
                  </a:lnTo>
                  <a:lnTo>
                    <a:pt x="148" y="111"/>
                  </a:lnTo>
                  <a:lnTo>
                    <a:pt x="171" y="97"/>
                  </a:lnTo>
                  <a:lnTo>
                    <a:pt x="195" y="84"/>
                  </a:lnTo>
                  <a:lnTo>
                    <a:pt x="220" y="71"/>
                  </a:lnTo>
                  <a:lnTo>
                    <a:pt x="243" y="56"/>
                  </a:lnTo>
                  <a:lnTo>
                    <a:pt x="243" y="56"/>
                  </a:lnTo>
                  <a:lnTo>
                    <a:pt x="243" y="54"/>
                  </a:lnTo>
                  <a:lnTo>
                    <a:pt x="243" y="54"/>
                  </a:lnTo>
                  <a:lnTo>
                    <a:pt x="242" y="54"/>
                  </a:lnTo>
                  <a:lnTo>
                    <a:pt x="242" y="54"/>
                  </a:lnTo>
                  <a:close/>
                  <a:moveTo>
                    <a:pt x="231" y="24"/>
                  </a:moveTo>
                  <a:lnTo>
                    <a:pt x="231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8" y="23"/>
                  </a:lnTo>
                  <a:lnTo>
                    <a:pt x="238" y="23"/>
                  </a:lnTo>
                  <a:lnTo>
                    <a:pt x="236" y="25"/>
                  </a:lnTo>
                  <a:lnTo>
                    <a:pt x="234" y="26"/>
                  </a:lnTo>
                  <a:lnTo>
                    <a:pt x="231" y="31"/>
                  </a:lnTo>
                  <a:lnTo>
                    <a:pt x="231" y="31"/>
                  </a:lnTo>
                  <a:lnTo>
                    <a:pt x="231" y="24"/>
                  </a:lnTo>
                  <a:lnTo>
                    <a:pt x="231" y="24"/>
                  </a:lnTo>
                  <a:close/>
                  <a:moveTo>
                    <a:pt x="230" y="46"/>
                  </a:moveTo>
                  <a:lnTo>
                    <a:pt x="230" y="46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29" y="49"/>
                  </a:lnTo>
                  <a:lnTo>
                    <a:pt x="229" y="49"/>
                  </a:lnTo>
                  <a:lnTo>
                    <a:pt x="230" y="46"/>
                  </a:lnTo>
                  <a:lnTo>
                    <a:pt x="230" y="46"/>
                  </a:lnTo>
                  <a:close/>
                  <a:moveTo>
                    <a:pt x="230" y="37"/>
                  </a:moveTo>
                  <a:lnTo>
                    <a:pt x="230" y="37"/>
                  </a:lnTo>
                  <a:lnTo>
                    <a:pt x="235" y="35"/>
                  </a:lnTo>
                  <a:lnTo>
                    <a:pt x="240" y="33"/>
                  </a:lnTo>
                  <a:lnTo>
                    <a:pt x="240" y="33"/>
                  </a:lnTo>
                  <a:lnTo>
                    <a:pt x="235" y="37"/>
                  </a:lnTo>
                  <a:lnTo>
                    <a:pt x="230" y="42"/>
                  </a:lnTo>
                  <a:lnTo>
                    <a:pt x="230" y="42"/>
                  </a:lnTo>
                  <a:lnTo>
                    <a:pt x="230" y="37"/>
                  </a:lnTo>
                  <a:lnTo>
                    <a:pt x="230" y="37"/>
                  </a:lnTo>
                  <a:close/>
                  <a:moveTo>
                    <a:pt x="232" y="14"/>
                  </a:moveTo>
                  <a:lnTo>
                    <a:pt x="232" y="14"/>
                  </a:lnTo>
                  <a:lnTo>
                    <a:pt x="232" y="17"/>
                  </a:lnTo>
                  <a:lnTo>
                    <a:pt x="232" y="17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2" y="14"/>
                  </a:lnTo>
                  <a:lnTo>
                    <a:pt x="232" y="14"/>
                  </a:lnTo>
                  <a:close/>
                  <a:moveTo>
                    <a:pt x="30" y="118"/>
                  </a:moveTo>
                  <a:lnTo>
                    <a:pt x="30" y="11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39" y="117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0" y="118"/>
                  </a:lnTo>
                  <a:lnTo>
                    <a:pt x="30" y="118"/>
                  </a:lnTo>
                  <a:close/>
                  <a:moveTo>
                    <a:pt x="30" y="106"/>
                  </a:moveTo>
                  <a:lnTo>
                    <a:pt x="30" y="106"/>
                  </a:lnTo>
                  <a:lnTo>
                    <a:pt x="41" y="102"/>
                  </a:lnTo>
                  <a:lnTo>
                    <a:pt x="51" y="98"/>
                  </a:lnTo>
                  <a:lnTo>
                    <a:pt x="71" y="87"/>
                  </a:lnTo>
                  <a:lnTo>
                    <a:pt x="91" y="75"/>
                  </a:lnTo>
                  <a:lnTo>
                    <a:pt x="101" y="7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54" y="99"/>
                  </a:lnTo>
                  <a:lnTo>
                    <a:pt x="42" y="106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06"/>
                  </a:lnTo>
                  <a:lnTo>
                    <a:pt x="30" y="106"/>
                  </a:lnTo>
                  <a:close/>
                  <a:moveTo>
                    <a:pt x="26" y="83"/>
                  </a:moveTo>
                  <a:lnTo>
                    <a:pt x="26" y="83"/>
                  </a:lnTo>
                  <a:lnTo>
                    <a:pt x="34" y="80"/>
                  </a:lnTo>
                  <a:lnTo>
                    <a:pt x="42" y="76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6" y="83"/>
                  </a:lnTo>
                  <a:lnTo>
                    <a:pt x="26" y="83"/>
                  </a:lnTo>
                  <a:close/>
                  <a:moveTo>
                    <a:pt x="29" y="130"/>
                  </a:moveTo>
                  <a:lnTo>
                    <a:pt x="29" y="130"/>
                  </a:lnTo>
                  <a:lnTo>
                    <a:pt x="40" y="124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9" y="113"/>
                  </a:lnTo>
                  <a:lnTo>
                    <a:pt x="68" y="108"/>
                  </a:lnTo>
                  <a:lnTo>
                    <a:pt x="85" y="100"/>
                  </a:lnTo>
                  <a:lnTo>
                    <a:pt x="85" y="100"/>
                  </a:lnTo>
                  <a:lnTo>
                    <a:pt x="107" y="88"/>
                  </a:lnTo>
                  <a:lnTo>
                    <a:pt x="129" y="75"/>
                  </a:lnTo>
                  <a:lnTo>
                    <a:pt x="129" y="75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79" y="106"/>
                  </a:lnTo>
                  <a:lnTo>
                    <a:pt x="63" y="117"/>
                  </a:lnTo>
                  <a:lnTo>
                    <a:pt x="45" y="128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9" y="130"/>
                  </a:lnTo>
                  <a:lnTo>
                    <a:pt x="29" y="130"/>
                  </a:lnTo>
                  <a:close/>
                  <a:moveTo>
                    <a:pt x="106" y="78"/>
                  </a:moveTo>
                  <a:lnTo>
                    <a:pt x="106" y="78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31" y="62"/>
                  </a:lnTo>
                  <a:lnTo>
                    <a:pt x="135" y="60"/>
                  </a:lnTo>
                  <a:lnTo>
                    <a:pt x="132" y="62"/>
                  </a:lnTo>
                  <a:lnTo>
                    <a:pt x="132" y="62"/>
                  </a:lnTo>
                  <a:lnTo>
                    <a:pt x="106" y="78"/>
                  </a:lnTo>
                  <a:lnTo>
                    <a:pt x="106" y="78"/>
                  </a:lnTo>
                  <a:close/>
                  <a:moveTo>
                    <a:pt x="93" y="66"/>
                  </a:moveTo>
                  <a:lnTo>
                    <a:pt x="93" y="66"/>
                  </a:lnTo>
                  <a:lnTo>
                    <a:pt x="83" y="73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30" y="103"/>
                  </a:lnTo>
                  <a:lnTo>
                    <a:pt x="30" y="103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37" y="96"/>
                  </a:lnTo>
                  <a:lnTo>
                    <a:pt x="45" y="93"/>
                  </a:lnTo>
                  <a:lnTo>
                    <a:pt x="53" y="89"/>
                  </a:lnTo>
                  <a:lnTo>
                    <a:pt x="61" y="85"/>
                  </a:lnTo>
                  <a:lnTo>
                    <a:pt x="75" y="7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97" y="60"/>
                  </a:lnTo>
                  <a:lnTo>
                    <a:pt x="97" y="60"/>
                  </a:lnTo>
                  <a:lnTo>
                    <a:pt x="100" y="60"/>
                  </a:lnTo>
                  <a:lnTo>
                    <a:pt x="100" y="60"/>
                  </a:lnTo>
                  <a:lnTo>
                    <a:pt x="93" y="66"/>
                  </a:lnTo>
                  <a:lnTo>
                    <a:pt x="93" y="66"/>
                  </a:lnTo>
                  <a:close/>
                  <a:moveTo>
                    <a:pt x="29" y="94"/>
                  </a:moveTo>
                  <a:lnTo>
                    <a:pt x="29" y="94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35" y="88"/>
                  </a:lnTo>
                  <a:lnTo>
                    <a:pt x="42" y="85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9" y="63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0" y="65"/>
                  </a:lnTo>
                  <a:lnTo>
                    <a:pt x="73" y="71"/>
                  </a:lnTo>
                  <a:lnTo>
                    <a:pt x="59" y="79"/>
                  </a:lnTo>
                  <a:lnTo>
                    <a:pt x="43" y="86"/>
                  </a:lnTo>
                  <a:lnTo>
                    <a:pt x="29" y="94"/>
                  </a:lnTo>
                  <a:lnTo>
                    <a:pt x="29" y="94"/>
                  </a:lnTo>
                  <a:close/>
                  <a:moveTo>
                    <a:pt x="38" y="85"/>
                  </a:moveTo>
                  <a:lnTo>
                    <a:pt x="38" y="85"/>
                  </a:lnTo>
                  <a:lnTo>
                    <a:pt x="30" y="88"/>
                  </a:lnTo>
                  <a:lnTo>
                    <a:pt x="33" y="86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60" y="73"/>
                  </a:lnTo>
                  <a:lnTo>
                    <a:pt x="49" y="79"/>
                  </a:lnTo>
                  <a:lnTo>
                    <a:pt x="38" y="85"/>
                  </a:lnTo>
                  <a:lnTo>
                    <a:pt x="38" y="85"/>
                  </a:lnTo>
                  <a:close/>
                  <a:moveTo>
                    <a:pt x="41" y="63"/>
                  </a:moveTo>
                  <a:lnTo>
                    <a:pt x="41" y="63"/>
                  </a:lnTo>
                  <a:lnTo>
                    <a:pt x="37" y="65"/>
                  </a:lnTo>
                  <a:lnTo>
                    <a:pt x="33" y="70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41" y="63"/>
                  </a:lnTo>
                  <a:lnTo>
                    <a:pt x="41" y="63"/>
                  </a:lnTo>
                  <a:close/>
                  <a:moveTo>
                    <a:pt x="60" y="126"/>
                  </a:moveTo>
                  <a:lnTo>
                    <a:pt x="60" y="126"/>
                  </a:lnTo>
                  <a:lnTo>
                    <a:pt x="80" y="114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29" y="90"/>
                  </a:lnTo>
                  <a:lnTo>
                    <a:pt x="129" y="90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89" y="116"/>
                  </a:lnTo>
                  <a:lnTo>
                    <a:pt x="71" y="127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1" y="138"/>
                  </a:lnTo>
                  <a:lnTo>
                    <a:pt x="51" y="139"/>
                  </a:lnTo>
                  <a:lnTo>
                    <a:pt x="51" y="139"/>
                  </a:lnTo>
                  <a:lnTo>
                    <a:pt x="28" y="139"/>
                  </a:lnTo>
                  <a:lnTo>
                    <a:pt x="28" y="139"/>
                  </a:lnTo>
                  <a:lnTo>
                    <a:pt x="36" y="137"/>
                  </a:lnTo>
                  <a:lnTo>
                    <a:pt x="44" y="134"/>
                  </a:lnTo>
                  <a:lnTo>
                    <a:pt x="60" y="126"/>
                  </a:lnTo>
                  <a:lnTo>
                    <a:pt x="60" y="126"/>
                  </a:lnTo>
                  <a:close/>
                  <a:moveTo>
                    <a:pt x="122" y="105"/>
                  </a:moveTo>
                  <a:lnTo>
                    <a:pt x="122" y="105"/>
                  </a:lnTo>
                  <a:lnTo>
                    <a:pt x="141" y="97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77" y="78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204" y="62"/>
                  </a:lnTo>
                  <a:lnTo>
                    <a:pt x="212" y="59"/>
                  </a:lnTo>
                  <a:lnTo>
                    <a:pt x="212" y="59"/>
                  </a:lnTo>
                  <a:lnTo>
                    <a:pt x="201" y="64"/>
                  </a:lnTo>
                  <a:lnTo>
                    <a:pt x="201" y="64"/>
                  </a:lnTo>
                  <a:lnTo>
                    <a:pt x="181" y="76"/>
                  </a:lnTo>
                  <a:lnTo>
                    <a:pt x="161" y="89"/>
                  </a:lnTo>
                  <a:lnTo>
                    <a:pt x="161" y="89"/>
                  </a:lnTo>
                  <a:lnTo>
                    <a:pt x="122" y="112"/>
                  </a:lnTo>
                  <a:lnTo>
                    <a:pt x="84" y="136"/>
                  </a:lnTo>
                  <a:lnTo>
                    <a:pt x="84" y="136"/>
                  </a:lnTo>
                  <a:lnTo>
                    <a:pt x="84" y="137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73" y="132"/>
                  </a:lnTo>
                  <a:lnTo>
                    <a:pt x="89" y="123"/>
                  </a:lnTo>
                  <a:lnTo>
                    <a:pt x="122" y="105"/>
                  </a:lnTo>
                  <a:lnTo>
                    <a:pt x="122" y="105"/>
                  </a:lnTo>
                  <a:close/>
                  <a:moveTo>
                    <a:pt x="224" y="64"/>
                  </a:moveTo>
                  <a:lnTo>
                    <a:pt x="224" y="64"/>
                  </a:lnTo>
                  <a:lnTo>
                    <a:pt x="231" y="61"/>
                  </a:lnTo>
                  <a:lnTo>
                    <a:pt x="237" y="57"/>
                  </a:lnTo>
                  <a:lnTo>
                    <a:pt x="237" y="57"/>
                  </a:lnTo>
                  <a:lnTo>
                    <a:pt x="217" y="69"/>
                  </a:lnTo>
                  <a:lnTo>
                    <a:pt x="217" y="69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61" y="101"/>
                  </a:lnTo>
                  <a:lnTo>
                    <a:pt x="143" y="112"/>
                  </a:lnTo>
                  <a:lnTo>
                    <a:pt x="123" y="124"/>
                  </a:lnTo>
                  <a:lnTo>
                    <a:pt x="105" y="135"/>
                  </a:lnTo>
                  <a:lnTo>
                    <a:pt x="105" y="135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104" y="129"/>
                  </a:lnTo>
                  <a:lnTo>
                    <a:pt x="121" y="121"/>
                  </a:lnTo>
                  <a:lnTo>
                    <a:pt x="156" y="102"/>
                  </a:lnTo>
                  <a:lnTo>
                    <a:pt x="189" y="83"/>
                  </a:lnTo>
                  <a:lnTo>
                    <a:pt x="206" y="74"/>
                  </a:lnTo>
                  <a:lnTo>
                    <a:pt x="224" y="64"/>
                  </a:lnTo>
                  <a:lnTo>
                    <a:pt x="224" y="64"/>
                  </a:lnTo>
                  <a:close/>
                  <a:moveTo>
                    <a:pt x="146" y="120"/>
                  </a:moveTo>
                  <a:lnTo>
                    <a:pt x="146" y="120"/>
                  </a:lnTo>
                  <a:lnTo>
                    <a:pt x="169" y="109"/>
                  </a:lnTo>
                  <a:lnTo>
                    <a:pt x="192" y="98"/>
                  </a:lnTo>
                  <a:lnTo>
                    <a:pt x="192" y="98"/>
                  </a:lnTo>
                  <a:lnTo>
                    <a:pt x="214" y="86"/>
                  </a:lnTo>
                  <a:lnTo>
                    <a:pt x="226" y="80"/>
                  </a:lnTo>
                  <a:lnTo>
                    <a:pt x="236" y="73"/>
                  </a:lnTo>
                  <a:lnTo>
                    <a:pt x="236" y="73"/>
                  </a:lnTo>
                  <a:lnTo>
                    <a:pt x="241" y="69"/>
                  </a:lnTo>
                  <a:lnTo>
                    <a:pt x="247" y="65"/>
                  </a:lnTo>
                  <a:lnTo>
                    <a:pt x="258" y="60"/>
                  </a:lnTo>
                  <a:lnTo>
                    <a:pt x="269" y="56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92" y="59"/>
                  </a:lnTo>
                  <a:lnTo>
                    <a:pt x="292" y="59"/>
                  </a:lnTo>
                  <a:lnTo>
                    <a:pt x="277" y="65"/>
                  </a:lnTo>
                  <a:lnTo>
                    <a:pt x="263" y="74"/>
                  </a:lnTo>
                  <a:lnTo>
                    <a:pt x="250" y="82"/>
                  </a:lnTo>
                  <a:lnTo>
                    <a:pt x="236" y="90"/>
                  </a:lnTo>
                  <a:lnTo>
                    <a:pt x="236" y="90"/>
                  </a:lnTo>
                  <a:lnTo>
                    <a:pt x="197" y="109"/>
                  </a:lnTo>
                  <a:lnTo>
                    <a:pt x="159" y="127"/>
                  </a:lnTo>
                  <a:lnTo>
                    <a:pt x="159" y="127"/>
                  </a:lnTo>
                  <a:lnTo>
                    <a:pt x="149" y="132"/>
                  </a:lnTo>
                  <a:lnTo>
                    <a:pt x="149" y="132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67" y="119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89" y="107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03" y="100"/>
                  </a:lnTo>
                  <a:lnTo>
                    <a:pt x="216" y="94"/>
                  </a:lnTo>
                  <a:lnTo>
                    <a:pt x="229" y="88"/>
                  </a:lnTo>
                  <a:lnTo>
                    <a:pt x="252" y="75"/>
                  </a:lnTo>
                  <a:lnTo>
                    <a:pt x="252" y="75"/>
                  </a:lnTo>
                  <a:lnTo>
                    <a:pt x="269" y="65"/>
                  </a:lnTo>
                  <a:lnTo>
                    <a:pt x="286" y="57"/>
                  </a:lnTo>
                  <a:lnTo>
                    <a:pt x="286" y="57"/>
                  </a:lnTo>
                  <a:lnTo>
                    <a:pt x="287" y="57"/>
                  </a:lnTo>
                  <a:lnTo>
                    <a:pt x="287" y="56"/>
                  </a:lnTo>
                  <a:lnTo>
                    <a:pt x="286" y="55"/>
                  </a:lnTo>
                  <a:lnTo>
                    <a:pt x="285" y="55"/>
                  </a:lnTo>
                  <a:lnTo>
                    <a:pt x="285" y="55"/>
                  </a:lnTo>
                  <a:lnTo>
                    <a:pt x="280" y="57"/>
                  </a:lnTo>
                  <a:lnTo>
                    <a:pt x="280" y="57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58" y="69"/>
                  </a:lnTo>
                  <a:lnTo>
                    <a:pt x="258" y="69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06" y="96"/>
                  </a:lnTo>
                  <a:lnTo>
                    <a:pt x="206" y="96"/>
                  </a:lnTo>
                  <a:lnTo>
                    <a:pt x="203" y="98"/>
                  </a:lnTo>
                  <a:lnTo>
                    <a:pt x="203" y="98"/>
                  </a:lnTo>
                  <a:lnTo>
                    <a:pt x="165" y="115"/>
                  </a:lnTo>
                  <a:lnTo>
                    <a:pt x="146" y="124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07" y="136"/>
                  </a:lnTo>
                  <a:lnTo>
                    <a:pt x="107" y="136"/>
                  </a:lnTo>
                  <a:lnTo>
                    <a:pt x="117" y="133"/>
                  </a:lnTo>
                  <a:lnTo>
                    <a:pt x="127" y="130"/>
                  </a:lnTo>
                  <a:lnTo>
                    <a:pt x="146" y="120"/>
                  </a:lnTo>
                  <a:lnTo>
                    <a:pt x="146" y="120"/>
                  </a:lnTo>
                  <a:close/>
                  <a:moveTo>
                    <a:pt x="306" y="70"/>
                  </a:moveTo>
                  <a:lnTo>
                    <a:pt x="306" y="70"/>
                  </a:lnTo>
                  <a:lnTo>
                    <a:pt x="287" y="78"/>
                  </a:lnTo>
                  <a:lnTo>
                    <a:pt x="269" y="87"/>
                  </a:lnTo>
                  <a:lnTo>
                    <a:pt x="252" y="97"/>
                  </a:lnTo>
                  <a:lnTo>
                    <a:pt x="235" y="108"/>
                  </a:lnTo>
                  <a:lnTo>
                    <a:pt x="235" y="108"/>
                  </a:lnTo>
                  <a:lnTo>
                    <a:pt x="218" y="117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1" y="125"/>
                  </a:lnTo>
                  <a:lnTo>
                    <a:pt x="201" y="125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55" y="94"/>
                  </a:lnTo>
                  <a:lnTo>
                    <a:pt x="272" y="84"/>
                  </a:lnTo>
                  <a:lnTo>
                    <a:pt x="288" y="73"/>
                  </a:lnTo>
                  <a:lnTo>
                    <a:pt x="288" y="73"/>
                  </a:lnTo>
                  <a:lnTo>
                    <a:pt x="290" y="72"/>
                  </a:lnTo>
                  <a:lnTo>
                    <a:pt x="290" y="72"/>
                  </a:lnTo>
                  <a:lnTo>
                    <a:pt x="295" y="67"/>
                  </a:lnTo>
                  <a:lnTo>
                    <a:pt x="295" y="67"/>
                  </a:lnTo>
                  <a:lnTo>
                    <a:pt x="295" y="67"/>
                  </a:lnTo>
                  <a:lnTo>
                    <a:pt x="295" y="66"/>
                  </a:lnTo>
                  <a:lnTo>
                    <a:pt x="295" y="65"/>
                  </a:lnTo>
                  <a:lnTo>
                    <a:pt x="294" y="65"/>
                  </a:lnTo>
                  <a:lnTo>
                    <a:pt x="294" y="65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75" y="75"/>
                  </a:lnTo>
                  <a:lnTo>
                    <a:pt x="294" y="61"/>
                  </a:lnTo>
                  <a:lnTo>
                    <a:pt x="294" y="61"/>
                  </a:lnTo>
                  <a:lnTo>
                    <a:pt x="306" y="70"/>
                  </a:lnTo>
                  <a:lnTo>
                    <a:pt x="306" y="70"/>
                  </a:lnTo>
                  <a:close/>
                  <a:moveTo>
                    <a:pt x="312" y="75"/>
                  </a:moveTo>
                  <a:lnTo>
                    <a:pt x="312" y="75"/>
                  </a:lnTo>
                  <a:lnTo>
                    <a:pt x="299" y="80"/>
                  </a:lnTo>
                  <a:lnTo>
                    <a:pt x="287" y="86"/>
                  </a:lnTo>
                  <a:lnTo>
                    <a:pt x="264" y="100"/>
                  </a:lnTo>
                  <a:lnTo>
                    <a:pt x="264" y="100"/>
                  </a:lnTo>
                  <a:lnTo>
                    <a:pt x="248" y="107"/>
                  </a:lnTo>
                  <a:lnTo>
                    <a:pt x="241" y="111"/>
                  </a:lnTo>
                  <a:lnTo>
                    <a:pt x="234" y="115"/>
                  </a:lnTo>
                  <a:lnTo>
                    <a:pt x="234" y="115"/>
                  </a:lnTo>
                  <a:lnTo>
                    <a:pt x="218" y="125"/>
                  </a:lnTo>
                  <a:lnTo>
                    <a:pt x="218" y="125"/>
                  </a:lnTo>
                  <a:lnTo>
                    <a:pt x="210" y="129"/>
                  </a:lnTo>
                  <a:lnTo>
                    <a:pt x="210" y="129"/>
                  </a:lnTo>
                  <a:lnTo>
                    <a:pt x="212" y="127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34" y="111"/>
                  </a:lnTo>
                  <a:lnTo>
                    <a:pt x="234" y="111"/>
                  </a:lnTo>
                  <a:lnTo>
                    <a:pt x="247" y="103"/>
                  </a:lnTo>
                  <a:lnTo>
                    <a:pt x="247" y="103"/>
                  </a:lnTo>
                  <a:lnTo>
                    <a:pt x="262" y="96"/>
                  </a:lnTo>
                  <a:lnTo>
                    <a:pt x="278" y="88"/>
                  </a:lnTo>
                  <a:lnTo>
                    <a:pt x="293" y="80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12" y="75"/>
                  </a:lnTo>
                  <a:lnTo>
                    <a:pt x="312" y="75"/>
                  </a:lnTo>
                  <a:close/>
                  <a:moveTo>
                    <a:pt x="262" y="94"/>
                  </a:moveTo>
                  <a:lnTo>
                    <a:pt x="262" y="94"/>
                  </a:lnTo>
                  <a:lnTo>
                    <a:pt x="279" y="84"/>
                  </a:lnTo>
                  <a:lnTo>
                    <a:pt x="297" y="76"/>
                  </a:lnTo>
                  <a:lnTo>
                    <a:pt x="297" y="76"/>
                  </a:lnTo>
                  <a:lnTo>
                    <a:pt x="298" y="75"/>
                  </a:lnTo>
                  <a:lnTo>
                    <a:pt x="298" y="75"/>
                  </a:lnTo>
                  <a:lnTo>
                    <a:pt x="296" y="76"/>
                  </a:lnTo>
                  <a:lnTo>
                    <a:pt x="296" y="76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62" y="94"/>
                  </a:lnTo>
                  <a:lnTo>
                    <a:pt x="262" y="94"/>
                  </a:lnTo>
                  <a:close/>
                  <a:moveTo>
                    <a:pt x="170" y="115"/>
                  </a:moveTo>
                  <a:lnTo>
                    <a:pt x="170" y="115"/>
                  </a:lnTo>
                  <a:lnTo>
                    <a:pt x="157" y="123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50" y="124"/>
                  </a:lnTo>
                  <a:lnTo>
                    <a:pt x="170" y="115"/>
                  </a:lnTo>
                  <a:lnTo>
                    <a:pt x="170" y="115"/>
                  </a:lnTo>
                  <a:close/>
                  <a:moveTo>
                    <a:pt x="241" y="94"/>
                  </a:moveTo>
                  <a:lnTo>
                    <a:pt x="241" y="94"/>
                  </a:lnTo>
                  <a:lnTo>
                    <a:pt x="231" y="100"/>
                  </a:lnTo>
                  <a:lnTo>
                    <a:pt x="231" y="100"/>
                  </a:lnTo>
                  <a:lnTo>
                    <a:pt x="215" y="109"/>
                  </a:lnTo>
                  <a:lnTo>
                    <a:pt x="200" y="118"/>
                  </a:lnTo>
                  <a:lnTo>
                    <a:pt x="200" y="118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15" y="107"/>
                  </a:lnTo>
                  <a:lnTo>
                    <a:pt x="224" y="103"/>
                  </a:lnTo>
                  <a:lnTo>
                    <a:pt x="239" y="95"/>
                  </a:lnTo>
                  <a:lnTo>
                    <a:pt x="239" y="95"/>
                  </a:lnTo>
                  <a:lnTo>
                    <a:pt x="241" y="94"/>
                  </a:lnTo>
                  <a:lnTo>
                    <a:pt x="241" y="94"/>
                  </a:lnTo>
                  <a:close/>
                  <a:moveTo>
                    <a:pt x="216" y="120"/>
                  </a:moveTo>
                  <a:lnTo>
                    <a:pt x="216" y="12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2" y="131"/>
                  </a:lnTo>
                  <a:lnTo>
                    <a:pt x="202" y="131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205" y="126"/>
                  </a:lnTo>
                  <a:lnTo>
                    <a:pt x="216" y="120"/>
                  </a:lnTo>
                  <a:lnTo>
                    <a:pt x="216" y="120"/>
                  </a:lnTo>
                  <a:close/>
                  <a:moveTo>
                    <a:pt x="238" y="155"/>
                  </a:moveTo>
                  <a:lnTo>
                    <a:pt x="238" y="155"/>
                  </a:lnTo>
                  <a:lnTo>
                    <a:pt x="260" y="142"/>
                  </a:lnTo>
                  <a:lnTo>
                    <a:pt x="281" y="128"/>
                  </a:lnTo>
                  <a:lnTo>
                    <a:pt x="281" y="128"/>
                  </a:lnTo>
                  <a:lnTo>
                    <a:pt x="270" y="137"/>
                  </a:lnTo>
                  <a:lnTo>
                    <a:pt x="270" y="137"/>
                  </a:lnTo>
                  <a:lnTo>
                    <a:pt x="253" y="151"/>
                  </a:lnTo>
                  <a:lnTo>
                    <a:pt x="245" y="157"/>
                  </a:lnTo>
                  <a:lnTo>
                    <a:pt x="238" y="165"/>
                  </a:lnTo>
                  <a:lnTo>
                    <a:pt x="238" y="165"/>
                  </a:lnTo>
                  <a:lnTo>
                    <a:pt x="238" y="155"/>
                  </a:lnTo>
                  <a:lnTo>
                    <a:pt x="238" y="155"/>
                  </a:lnTo>
                  <a:close/>
                  <a:moveTo>
                    <a:pt x="238" y="142"/>
                  </a:moveTo>
                  <a:lnTo>
                    <a:pt x="238" y="142"/>
                  </a:lnTo>
                  <a:lnTo>
                    <a:pt x="248" y="139"/>
                  </a:lnTo>
                  <a:lnTo>
                    <a:pt x="257" y="134"/>
                  </a:lnTo>
                  <a:lnTo>
                    <a:pt x="266" y="128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85" y="114"/>
                  </a:lnTo>
                  <a:lnTo>
                    <a:pt x="297" y="107"/>
                  </a:lnTo>
                  <a:lnTo>
                    <a:pt x="297" y="10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287" y="114"/>
                  </a:lnTo>
                  <a:lnTo>
                    <a:pt x="275" y="125"/>
                  </a:lnTo>
                  <a:lnTo>
                    <a:pt x="275" y="125"/>
                  </a:lnTo>
                  <a:lnTo>
                    <a:pt x="266" y="132"/>
                  </a:lnTo>
                  <a:lnTo>
                    <a:pt x="257" y="138"/>
                  </a:lnTo>
                  <a:lnTo>
                    <a:pt x="247" y="144"/>
                  </a:lnTo>
                  <a:lnTo>
                    <a:pt x="238" y="151"/>
                  </a:lnTo>
                  <a:lnTo>
                    <a:pt x="238" y="151"/>
                  </a:lnTo>
                  <a:lnTo>
                    <a:pt x="238" y="142"/>
                  </a:lnTo>
                  <a:lnTo>
                    <a:pt x="238" y="142"/>
                  </a:lnTo>
                  <a:close/>
                  <a:moveTo>
                    <a:pt x="238" y="134"/>
                  </a:moveTo>
                  <a:lnTo>
                    <a:pt x="238" y="134"/>
                  </a:lnTo>
                  <a:lnTo>
                    <a:pt x="248" y="129"/>
                  </a:lnTo>
                  <a:lnTo>
                    <a:pt x="258" y="123"/>
                  </a:lnTo>
                  <a:lnTo>
                    <a:pt x="258" y="123"/>
                  </a:lnTo>
                  <a:lnTo>
                    <a:pt x="238" y="139"/>
                  </a:lnTo>
                  <a:lnTo>
                    <a:pt x="238" y="139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38" y="134"/>
                  </a:lnTo>
                  <a:lnTo>
                    <a:pt x="238" y="134"/>
                  </a:lnTo>
                  <a:close/>
                  <a:moveTo>
                    <a:pt x="236" y="131"/>
                  </a:moveTo>
                  <a:lnTo>
                    <a:pt x="236" y="131"/>
                  </a:lnTo>
                  <a:lnTo>
                    <a:pt x="234" y="131"/>
                  </a:lnTo>
                  <a:lnTo>
                    <a:pt x="234" y="131"/>
                  </a:lnTo>
                  <a:lnTo>
                    <a:pt x="228" y="131"/>
                  </a:lnTo>
                  <a:lnTo>
                    <a:pt x="228" y="131"/>
                  </a:lnTo>
                  <a:lnTo>
                    <a:pt x="242" y="12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67" y="108"/>
                  </a:lnTo>
                  <a:lnTo>
                    <a:pt x="277" y="102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3" y="95"/>
                  </a:lnTo>
                  <a:lnTo>
                    <a:pt x="293" y="95"/>
                  </a:lnTo>
                  <a:lnTo>
                    <a:pt x="282" y="100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54" y="118"/>
                  </a:lnTo>
                  <a:lnTo>
                    <a:pt x="236" y="131"/>
                  </a:lnTo>
                  <a:lnTo>
                    <a:pt x="236" y="131"/>
                  </a:lnTo>
                  <a:close/>
                  <a:moveTo>
                    <a:pt x="238" y="171"/>
                  </a:moveTo>
                  <a:lnTo>
                    <a:pt x="238" y="171"/>
                  </a:lnTo>
                  <a:lnTo>
                    <a:pt x="238" y="168"/>
                  </a:lnTo>
                  <a:lnTo>
                    <a:pt x="238" y="168"/>
                  </a:lnTo>
                  <a:lnTo>
                    <a:pt x="245" y="161"/>
                  </a:lnTo>
                  <a:lnTo>
                    <a:pt x="252" y="154"/>
                  </a:lnTo>
                  <a:lnTo>
                    <a:pt x="267" y="142"/>
                  </a:lnTo>
                  <a:lnTo>
                    <a:pt x="267" y="142"/>
                  </a:lnTo>
                  <a:lnTo>
                    <a:pt x="281" y="131"/>
                  </a:lnTo>
                  <a:lnTo>
                    <a:pt x="293" y="120"/>
                  </a:lnTo>
                  <a:lnTo>
                    <a:pt x="293" y="120"/>
                  </a:lnTo>
                  <a:lnTo>
                    <a:pt x="301" y="115"/>
                  </a:lnTo>
                  <a:lnTo>
                    <a:pt x="301" y="115"/>
                  </a:lnTo>
                  <a:lnTo>
                    <a:pt x="269" y="142"/>
                  </a:lnTo>
                  <a:lnTo>
                    <a:pt x="253" y="157"/>
                  </a:lnTo>
                  <a:lnTo>
                    <a:pt x="238" y="171"/>
                  </a:lnTo>
                  <a:lnTo>
                    <a:pt x="238" y="171"/>
                  </a:lnTo>
                  <a:close/>
                  <a:moveTo>
                    <a:pt x="329" y="90"/>
                  </a:moveTo>
                  <a:lnTo>
                    <a:pt x="329" y="90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0" y="97"/>
                  </a:lnTo>
                  <a:lnTo>
                    <a:pt x="320" y="97"/>
                  </a:lnTo>
                  <a:lnTo>
                    <a:pt x="320" y="97"/>
                  </a:lnTo>
                  <a:lnTo>
                    <a:pt x="308" y="10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82" y="125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41" y="151"/>
                  </a:lnTo>
                  <a:lnTo>
                    <a:pt x="241" y="151"/>
                  </a:lnTo>
                  <a:lnTo>
                    <a:pt x="251" y="143"/>
                  </a:lnTo>
                  <a:lnTo>
                    <a:pt x="251" y="143"/>
                  </a:lnTo>
                  <a:lnTo>
                    <a:pt x="266" y="134"/>
                  </a:lnTo>
                  <a:lnTo>
                    <a:pt x="266" y="134"/>
                  </a:lnTo>
                  <a:lnTo>
                    <a:pt x="271" y="130"/>
                  </a:lnTo>
                  <a:lnTo>
                    <a:pt x="277" y="12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303" y="106"/>
                  </a:lnTo>
                  <a:lnTo>
                    <a:pt x="317" y="97"/>
                  </a:lnTo>
                  <a:lnTo>
                    <a:pt x="317" y="97"/>
                  </a:lnTo>
                  <a:lnTo>
                    <a:pt x="320" y="96"/>
                  </a:lnTo>
                  <a:lnTo>
                    <a:pt x="321" y="94"/>
                  </a:lnTo>
                  <a:lnTo>
                    <a:pt x="321" y="94"/>
                  </a:lnTo>
                  <a:lnTo>
                    <a:pt x="325" y="91"/>
                  </a:lnTo>
                  <a:lnTo>
                    <a:pt x="325" y="91"/>
                  </a:lnTo>
                  <a:lnTo>
                    <a:pt x="326" y="91"/>
                  </a:lnTo>
                  <a:lnTo>
                    <a:pt x="325" y="90"/>
                  </a:lnTo>
                  <a:lnTo>
                    <a:pt x="325" y="89"/>
                  </a:lnTo>
                  <a:lnTo>
                    <a:pt x="324" y="90"/>
                  </a:lnTo>
                  <a:lnTo>
                    <a:pt x="324" y="90"/>
                  </a:lnTo>
                  <a:lnTo>
                    <a:pt x="304" y="101"/>
                  </a:lnTo>
                  <a:lnTo>
                    <a:pt x="293" y="106"/>
                  </a:lnTo>
                  <a:lnTo>
                    <a:pt x="283" y="112"/>
                  </a:lnTo>
                  <a:lnTo>
                    <a:pt x="283" y="112"/>
                  </a:lnTo>
                  <a:lnTo>
                    <a:pt x="264" y="126"/>
                  </a:lnTo>
                  <a:lnTo>
                    <a:pt x="255" y="133"/>
                  </a:lnTo>
                  <a:lnTo>
                    <a:pt x="244" y="138"/>
                  </a:lnTo>
                  <a:lnTo>
                    <a:pt x="244" y="138"/>
                  </a:lnTo>
                  <a:lnTo>
                    <a:pt x="240" y="140"/>
                  </a:lnTo>
                  <a:lnTo>
                    <a:pt x="241" y="139"/>
                  </a:lnTo>
                  <a:lnTo>
                    <a:pt x="241" y="13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77" y="113"/>
                  </a:lnTo>
                  <a:lnTo>
                    <a:pt x="277" y="113"/>
                  </a:lnTo>
                  <a:lnTo>
                    <a:pt x="295" y="102"/>
                  </a:lnTo>
                  <a:lnTo>
                    <a:pt x="314" y="91"/>
                  </a:lnTo>
                  <a:lnTo>
                    <a:pt x="314" y="91"/>
                  </a:lnTo>
                  <a:lnTo>
                    <a:pt x="317" y="91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22" y="87"/>
                  </a:lnTo>
                  <a:lnTo>
                    <a:pt x="322" y="87"/>
                  </a:lnTo>
                  <a:lnTo>
                    <a:pt x="323" y="86"/>
                  </a:lnTo>
                  <a:lnTo>
                    <a:pt x="323" y="86"/>
                  </a:lnTo>
                  <a:lnTo>
                    <a:pt x="322" y="85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01" y="94"/>
                  </a:lnTo>
                  <a:lnTo>
                    <a:pt x="290" y="99"/>
                  </a:lnTo>
                  <a:lnTo>
                    <a:pt x="281" y="104"/>
                  </a:lnTo>
                  <a:lnTo>
                    <a:pt x="281" y="104"/>
                  </a:lnTo>
                  <a:lnTo>
                    <a:pt x="262" y="117"/>
                  </a:lnTo>
                  <a:lnTo>
                    <a:pt x="253" y="124"/>
                  </a:lnTo>
                  <a:lnTo>
                    <a:pt x="243" y="130"/>
                  </a:lnTo>
                  <a:lnTo>
                    <a:pt x="243" y="130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52" y="121"/>
                  </a:lnTo>
                  <a:lnTo>
                    <a:pt x="252" y="121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83" y="102"/>
                  </a:lnTo>
                  <a:lnTo>
                    <a:pt x="294" y="97"/>
                  </a:lnTo>
                  <a:lnTo>
                    <a:pt x="305" y="92"/>
                  </a:lnTo>
                  <a:lnTo>
                    <a:pt x="315" y="86"/>
                  </a:lnTo>
                  <a:lnTo>
                    <a:pt x="315" y="86"/>
                  </a:lnTo>
                  <a:lnTo>
                    <a:pt x="315" y="84"/>
                  </a:lnTo>
                  <a:lnTo>
                    <a:pt x="315" y="84"/>
                  </a:lnTo>
                  <a:lnTo>
                    <a:pt x="314" y="84"/>
                  </a:lnTo>
                  <a:lnTo>
                    <a:pt x="314" y="84"/>
                  </a:lnTo>
                  <a:lnTo>
                    <a:pt x="296" y="91"/>
                  </a:lnTo>
                  <a:lnTo>
                    <a:pt x="279" y="99"/>
                  </a:lnTo>
                  <a:lnTo>
                    <a:pt x="263" y="108"/>
                  </a:lnTo>
                  <a:lnTo>
                    <a:pt x="247" y="118"/>
                  </a:lnTo>
                  <a:lnTo>
                    <a:pt x="247" y="118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5" y="130"/>
                  </a:lnTo>
                  <a:lnTo>
                    <a:pt x="233" y="124"/>
                  </a:lnTo>
                  <a:lnTo>
                    <a:pt x="233" y="124"/>
                  </a:lnTo>
                  <a:lnTo>
                    <a:pt x="247" y="113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88" y="90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29" y="90"/>
                  </a:lnTo>
                  <a:lnTo>
                    <a:pt x="329" y="90"/>
                  </a:lnTo>
                  <a:close/>
                  <a:moveTo>
                    <a:pt x="268" y="116"/>
                  </a:moveTo>
                  <a:lnTo>
                    <a:pt x="268" y="116"/>
                  </a:lnTo>
                  <a:lnTo>
                    <a:pt x="278" y="110"/>
                  </a:lnTo>
                  <a:lnTo>
                    <a:pt x="287" y="104"/>
                  </a:lnTo>
                  <a:lnTo>
                    <a:pt x="287" y="104"/>
                  </a:lnTo>
                  <a:lnTo>
                    <a:pt x="276" y="111"/>
                  </a:lnTo>
                  <a:lnTo>
                    <a:pt x="276" y="111"/>
                  </a:lnTo>
                  <a:lnTo>
                    <a:pt x="268" y="116"/>
                  </a:lnTo>
                  <a:lnTo>
                    <a:pt x="268" y="116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2537"/>
            <p:cNvSpPr>
              <a:spLocks noEditPoints="1"/>
            </p:cNvSpPr>
            <p:nvPr/>
          </p:nvSpPr>
          <p:spPr bwMode="auto">
            <a:xfrm>
              <a:off x="2944394" y="981238"/>
              <a:ext cx="95250" cy="95250"/>
            </a:xfrm>
            <a:custGeom>
              <a:avLst/>
              <a:gdLst/>
              <a:ahLst/>
              <a:cxnLst>
                <a:cxn ang="0">
                  <a:pos x="25" y="60"/>
                </a:cxn>
                <a:cxn ang="0">
                  <a:pos x="37" y="58"/>
                </a:cxn>
                <a:cxn ang="0">
                  <a:pos x="52" y="49"/>
                </a:cxn>
                <a:cxn ang="0">
                  <a:pos x="59" y="31"/>
                </a:cxn>
                <a:cxn ang="0">
                  <a:pos x="59" y="20"/>
                </a:cxn>
                <a:cxn ang="0">
                  <a:pos x="49" y="7"/>
                </a:cxn>
                <a:cxn ang="0">
                  <a:pos x="34" y="0"/>
                </a:cxn>
                <a:cxn ang="0">
                  <a:pos x="21" y="1"/>
                </a:cxn>
                <a:cxn ang="0">
                  <a:pos x="7" y="10"/>
                </a:cxn>
                <a:cxn ang="0">
                  <a:pos x="0" y="25"/>
                </a:cxn>
                <a:cxn ang="0">
                  <a:pos x="2" y="41"/>
                </a:cxn>
                <a:cxn ang="0">
                  <a:pos x="12" y="55"/>
                </a:cxn>
                <a:cxn ang="0">
                  <a:pos x="24" y="60"/>
                </a:cxn>
                <a:cxn ang="0">
                  <a:pos x="9" y="26"/>
                </a:cxn>
                <a:cxn ang="0">
                  <a:pos x="30" y="13"/>
                </a:cxn>
                <a:cxn ang="0">
                  <a:pos x="8" y="31"/>
                </a:cxn>
                <a:cxn ang="0">
                  <a:pos x="8" y="27"/>
                </a:cxn>
                <a:cxn ang="0">
                  <a:pos x="35" y="19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29" y="17"/>
                </a:cxn>
                <a:cxn ang="0">
                  <a:pos x="34" y="10"/>
                </a:cxn>
                <a:cxn ang="0">
                  <a:pos x="40" y="11"/>
                </a:cxn>
                <a:cxn ang="0">
                  <a:pos x="44" y="14"/>
                </a:cxn>
                <a:cxn ang="0">
                  <a:pos x="37" y="20"/>
                </a:cxn>
                <a:cxn ang="0">
                  <a:pos x="11" y="40"/>
                </a:cxn>
                <a:cxn ang="0">
                  <a:pos x="17" y="33"/>
                </a:cxn>
                <a:cxn ang="0">
                  <a:pos x="37" y="20"/>
                </a:cxn>
                <a:cxn ang="0">
                  <a:pos x="21" y="42"/>
                </a:cxn>
                <a:cxn ang="0">
                  <a:pos x="38" y="32"/>
                </a:cxn>
                <a:cxn ang="0">
                  <a:pos x="21" y="49"/>
                </a:cxn>
                <a:cxn ang="0">
                  <a:pos x="20" y="50"/>
                </a:cxn>
                <a:cxn ang="0">
                  <a:pos x="15" y="45"/>
                </a:cxn>
                <a:cxn ang="0">
                  <a:pos x="50" y="35"/>
                </a:cxn>
                <a:cxn ang="0">
                  <a:pos x="42" y="45"/>
                </a:cxn>
                <a:cxn ang="0">
                  <a:pos x="30" y="51"/>
                </a:cxn>
                <a:cxn ang="0">
                  <a:pos x="22" y="51"/>
                </a:cxn>
                <a:cxn ang="0">
                  <a:pos x="43" y="37"/>
                </a:cxn>
                <a:cxn ang="0">
                  <a:pos x="35" y="43"/>
                </a:cxn>
                <a:cxn ang="0">
                  <a:pos x="35" y="45"/>
                </a:cxn>
                <a:cxn ang="0">
                  <a:pos x="37" y="45"/>
                </a:cxn>
                <a:cxn ang="0">
                  <a:pos x="47" y="35"/>
                </a:cxn>
                <a:cxn ang="0">
                  <a:pos x="46" y="33"/>
                </a:cxn>
                <a:cxn ang="0">
                  <a:pos x="26" y="45"/>
                </a:cxn>
                <a:cxn ang="0">
                  <a:pos x="45" y="28"/>
                </a:cxn>
                <a:cxn ang="0">
                  <a:pos x="44" y="26"/>
                </a:cxn>
                <a:cxn ang="0">
                  <a:pos x="31" y="33"/>
                </a:cxn>
                <a:cxn ang="0">
                  <a:pos x="18" y="41"/>
                </a:cxn>
                <a:cxn ang="0">
                  <a:pos x="46" y="15"/>
                </a:cxn>
                <a:cxn ang="0">
                  <a:pos x="50" y="22"/>
                </a:cxn>
                <a:cxn ang="0">
                  <a:pos x="51" y="31"/>
                </a:cxn>
                <a:cxn ang="0">
                  <a:pos x="32" y="9"/>
                </a:cxn>
                <a:cxn ang="0">
                  <a:pos x="9" y="24"/>
                </a:cxn>
                <a:cxn ang="0">
                  <a:pos x="18" y="11"/>
                </a:cxn>
                <a:cxn ang="0">
                  <a:pos x="29" y="9"/>
                </a:cxn>
              </a:cxnLst>
              <a:rect l="0" t="0" r="r" b="b"/>
              <a:pathLst>
                <a:path w="60" h="60">
                  <a:moveTo>
                    <a:pt x="24" y="60"/>
                  </a:moveTo>
                  <a:lnTo>
                    <a:pt x="24" y="60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32" y="60"/>
                  </a:lnTo>
                  <a:lnTo>
                    <a:pt x="37" y="58"/>
                  </a:lnTo>
                  <a:lnTo>
                    <a:pt x="43" y="56"/>
                  </a:lnTo>
                  <a:lnTo>
                    <a:pt x="48" y="53"/>
                  </a:lnTo>
                  <a:lnTo>
                    <a:pt x="52" y="49"/>
                  </a:lnTo>
                  <a:lnTo>
                    <a:pt x="55" y="43"/>
                  </a:lnTo>
                  <a:lnTo>
                    <a:pt x="58" y="38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0" y="26"/>
                  </a:lnTo>
                  <a:lnTo>
                    <a:pt x="59" y="20"/>
                  </a:lnTo>
                  <a:lnTo>
                    <a:pt x="56" y="15"/>
                  </a:lnTo>
                  <a:lnTo>
                    <a:pt x="53" y="11"/>
                  </a:lnTo>
                  <a:lnTo>
                    <a:pt x="49" y="7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1"/>
                  </a:lnTo>
                  <a:lnTo>
                    <a:pt x="15" y="3"/>
                  </a:lnTo>
                  <a:lnTo>
                    <a:pt x="11" y="6"/>
                  </a:lnTo>
                  <a:lnTo>
                    <a:pt x="7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4" y="46"/>
                  </a:lnTo>
                  <a:lnTo>
                    <a:pt x="7" y="52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4" y="60"/>
                  </a:lnTo>
                  <a:lnTo>
                    <a:pt x="24" y="60"/>
                  </a:lnTo>
                  <a:close/>
                  <a:moveTo>
                    <a:pt x="8" y="27"/>
                  </a:moveTo>
                  <a:lnTo>
                    <a:pt x="8" y="27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5" y="18"/>
                  </a:lnTo>
                  <a:lnTo>
                    <a:pt x="20" y="23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7"/>
                  </a:lnTo>
                  <a:lnTo>
                    <a:pt x="8" y="27"/>
                  </a:lnTo>
                  <a:close/>
                  <a:moveTo>
                    <a:pt x="44" y="14"/>
                  </a:moveTo>
                  <a:lnTo>
                    <a:pt x="44" y="14"/>
                  </a:lnTo>
                  <a:lnTo>
                    <a:pt x="35" y="19"/>
                  </a:lnTo>
                  <a:lnTo>
                    <a:pt x="27" y="25"/>
                  </a:lnTo>
                  <a:lnTo>
                    <a:pt x="18" y="30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5" y="28"/>
                  </a:lnTo>
                  <a:lnTo>
                    <a:pt x="22" y="23"/>
                  </a:lnTo>
                  <a:lnTo>
                    <a:pt x="29" y="17"/>
                  </a:lnTo>
                  <a:lnTo>
                    <a:pt x="32" y="14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40" y="11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4" y="14"/>
                  </a:lnTo>
                  <a:lnTo>
                    <a:pt x="44" y="14"/>
                  </a:lnTo>
                  <a:close/>
                  <a:moveTo>
                    <a:pt x="37" y="20"/>
                  </a:moveTo>
                  <a:lnTo>
                    <a:pt x="37" y="2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1" y="40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7" y="33"/>
                  </a:lnTo>
                  <a:lnTo>
                    <a:pt x="24" y="29"/>
                  </a:lnTo>
                  <a:lnTo>
                    <a:pt x="37" y="20"/>
                  </a:lnTo>
                  <a:lnTo>
                    <a:pt x="37" y="20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21" y="42"/>
                  </a:lnTo>
                  <a:lnTo>
                    <a:pt x="26" y="39"/>
                  </a:lnTo>
                  <a:lnTo>
                    <a:pt x="38" y="32"/>
                  </a:lnTo>
                  <a:lnTo>
                    <a:pt x="38" y="32"/>
                  </a:lnTo>
                  <a:lnTo>
                    <a:pt x="29" y="39"/>
                  </a:lnTo>
                  <a:lnTo>
                    <a:pt x="24" y="44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50" y="35"/>
                  </a:lnTo>
                  <a:lnTo>
                    <a:pt x="48" y="39"/>
                  </a:lnTo>
                  <a:lnTo>
                    <a:pt x="45" y="42"/>
                  </a:lnTo>
                  <a:lnTo>
                    <a:pt x="42" y="45"/>
                  </a:lnTo>
                  <a:lnTo>
                    <a:pt x="38" y="47"/>
                  </a:lnTo>
                  <a:lnTo>
                    <a:pt x="34" y="50"/>
                  </a:lnTo>
                  <a:lnTo>
                    <a:pt x="30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33" y="43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39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3" y="41"/>
                  </a:lnTo>
                  <a:lnTo>
                    <a:pt x="45" y="38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36" y="39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36" y="36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6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37" y="29"/>
                  </a:lnTo>
                  <a:lnTo>
                    <a:pt x="31" y="33"/>
                  </a:lnTo>
                  <a:lnTo>
                    <a:pt x="24" y="37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8" y="19"/>
                  </a:lnTo>
                  <a:lnTo>
                    <a:pt x="50" y="22"/>
                  </a:lnTo>
                  <a:lnTo>
                    <a:pt x="51" y="26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29" y="9"/>
                  </a:moveTo>
                  <a:lnTo>
                    <a:pt x="29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18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1" y="10"/>
                  </a:lnTo>
                  <a:lnTo>
                    <a:pt x="25" y="9"/>
                  </a:lnTo>
                  <a:lnTo>
                    <a:pt x="29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2538"/>
            <p:cNvSpPr>
              <a:spLocks noEditPoints="1"/>
            </p:cNvSpPr>
            <p:nvPr/>
          </p:nvSpPr>
          <p:spPr bwMode="auto">
            <a:xfrm>
              <a:off x="2825331" y="1098713"/>
              <a:ext cx="333375" cy="90488"/>
            </a:xfrm>
            <a:custGeom>
              <a:avLst/>
              <a:gdLst/>
              <a:ahLst/>
              <a:cxnLst>
                <a:cxn ang="0">
                  <a:pos x="210" y="11"/>
                </a:cxn>
                <a:cxn ang="0">
                  <a:pos x="122" y="1"/>
                </a:cxn>
                <a:cxn ang="0">
                  <a:pos x="0" y="5"/>
                </a:cxn>
                <a:cxn ang="0">
                  <a:pos x="6" y="50"/>
                </a:cxn>
                <a:cxn ang="0">
                  <a:pos x="114" y="45"/>
                </a:cxn>
                <a:cxn ang="0">
                  <a:pos x="142" y="30"/>
                </a:cxn>
                <a:cxn ang="0">
                  <a:pos x="115" y="34"/>
                </a:cxn>
                <a:cxn ang="0">
                  <a:pos x="128" y="27"/>
                </a:cxn>
                <a:cxn ang="0">
                  <a:pos x="76" y="32"/>
                </a:cxn>
                <a:cxn ang="0">
                  <a:pos x="70" y="43"/>
                </a:cxn>
                <a:cxn ang="0">
                  <a:pos x="50" y="13"/>
                </a:cxn>
                <a:cxn ang="0">
                  <a:pos x="36" y="9"/>
                </a:cxn>
                <a:cxn ang="0">
                  <a:pos x="15" y="22"/>
                </a:cxn>
                <a:cxn ang="0">
                  <a:pos x="76" y="9"/>
                </a:cxn>
                <a:cxn ang="0">
                  <a:pos x="54" y="9"/>
                </a:cxn>
                <a:cxn ang="0">
                  <a:pos x="27" y="40"/>
                </a:cxn>
                <a:cxn ang="0">
                  <a:pos x="54" y="9"/>
                </a:cxn>
                <a:cxn ang="0">
                  <a:pos x="10" y="24"/>
                </a:cxn>
                <a:cxn ang="0">
                  <a:pos x="33" y="15"/>
                </a:cxn>
                <a:cxn ang="0">
                  <a:pos x="40" y="10"/>
                </a:cxn>
                <a:cxn ang="0">
                  <a:pos x="13" y="38"/>
                </a:cxn>
                <a:cxn ang="0">
                  <a:pos x="9" y="9"/>
                </a:cxn>
                <a:cxn ang="0">
                  <a:pos x="55" y="19"/>
                </a:cxn>
                <a:cxn ang="0">
                  <a:pos x="41" y="42"/>
                </a:cxn>
                <a:cxn ang="0">
                  <a:pos x="43" y="42"/>
                </a:cxn>
                <a:cxn ang="0">
                  <a:pos x="59" y="26"/>
                </a:cxn>
                <a:cxn ang="0">
                  <a:pos x="43" y="42"/>
                </a:cxn>
                <a:cxn ang="0">
                  <a:pos x="84" y="15"/>
                </a:cxn>
                <a:cxn ang="0">
                  <a:pos x="88" y="44"/>
                </a:cxn>
                <a:cxn ang="0">
                  <a:pos x="108" y="16"/>
                </a:cxn>
                <a:cxn ang="0">
                  <a:pos x="88" y="44"/>
                </a:cxn>
                <a:cxn ang="0">
                  <a:pos x="115" y="22"/>
                </a:cxn>
                <a:cxn ang="0">
                  <a:pos x="100" y="43"/>
                </a:cxn>
                <a:cxn ang="0">
                  <a:pos x="181" y="13"/>
                </a:cxn>
                <a:cxn ang="0">
                  <a:pos x="187" y="25"/>
                </a:cxn>
                <a:cxn ang="0">
                  <a:pos x="187" y="14"/>
                </a:cxn>
                <a:cxn ang="0">
                  <a:pos x="151" y="21"/>
                </a:cxn>
                <a:cxn ang="0">
                  <a:pos x="152" y="36"/>
                </a:cxn>
                <a:cxn ang="0">
                  <a:pos x="155" y="23"/>
                </a:cxn>
                <a:cxn ang="0">
                  <a:pos x="144" y="45"/>
                </a:cxn>
                <a:cxn ang="0">
                  <a:pos x="175" y="19"/>
                </a:cxn>
                <a:cxn ang="0">
                  <a:pos x="130" y="45"/>
                </a:cxn>
                <a:cxn ang="0">
                  <a:pos x="181" y="27"/>
                </a:cxn>
                <a:cxn ang="0">
                  <a:pos x="155" y="46"/>
                </a:cxn>
                <a:cxn ang="0">
                  <a:pos x="195" y="22"/>
                </a:cxn>
                <a:cxn ang="0">
                  <a:pos x="188" y="41"/>
                </a:cxn>
                <a:cxn ang="0">
                  <a:pos x="191" y="46"/>
                </a:cxn>
                <a:cxn ang="0">
                  <a:pos x="199" y="43"/>
                </a:cxn>
                <a:cxn ang="0">
                  <a:pos x="200" y="28"/>
                </a:cxn>
                <a:cxn ang="0">
                  <a:pos x="194" y="28"/>
                </a:cxn>
                <a:cxn ang="0">
                  <a:pos x="168" y="47"/>
                </a:cxn>
                <a:cxn ang="0">
                  <a:pos x="153" y="10"/>
                </a:cxn>
                <a:cxn ang="0">
                  <a:pos x="141" y="11"/>
                </a:cxn>
                <a:cxn ang="0">
                  <a:pos x="131" y="10"/>
                </a:cxn>
                <a:cxn ang="0">
                  <a:pos x="96" y="37"/>
                </a:cxn>
                <a:cxn ang="0">
                  <a:pos x="88" y="31"/>
                </a:cxn>
                <a:cxn ang="0">
                  <a:pos x="100" y="11"/>
                </a:cxn>
                <a:cxn ang="0">
                  <a:pos x="68" y="37"/>
                </a:cxn>
                <a:cxn ang="0">
                  <a:pos x="90" y="11"/>
                </a:cxn>
                <a:cxn ang="0">
                  <a:pos x="52" y="40"/>
                </a:cxn>
                <a:cxn ang="0">
                  <a:pos x="79" y="9"/>
                </a:cxn>
              </a:cxnLst>
              <a:rect l="0" t="0" r="r" b="b"/>
              <a:pathLst>
                <a:path w="210" h="57">
                  <a:moveTo>
                    <a:pt x="204" y="56"/>
                  </a:moveTo>
                  <a:lnTo>
                    <a:pt x="204" y="56"/>
                  </a:lnTo>
                  <a:lnTo>
                    <a:pt x="206" y="57"/>
                  </a:lnTo>
                  <a:lnTo>
                    <a:pt x="208" y="56"/>
                  </a:lnTo>
                  <a:lnTo>
                    <a:pt x="210" y="54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11"/>
                  </a:lnTo>
                  <a:lnTo>
                    <a:pt x="210" y="11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09" y="8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186" y="4"/>
                  </a:lnTo>
                  <a:lnTo>
                    <a:pt x="165" y="2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93" y="0"/>
                  </a:lnTo>
                  <a:lnTo>
                    <a:pt x="6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5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55" y="51"/>
                  </a:lnTo>
                  <a:lnTo>
                    <a:pt x="104" y="53"/>
                  </a:lnTo>
                  <a:lnTo>
                    <a:pt x="154" y="56"/>
                  </a:lnTo>
                  <a:lnTo>
                    <a:pt x="202" y="57"/>
                  </a:lnTo>
                  <a:lnTo>
                    <a:pt x="202" y="57"/>
                  </a:lnTo>
                  <a:lnTo>
                    <a:pt x="204" y="56"/>
                  </a:lnTo>
                  <a:lnTo>
                    <a:pt x="204" y="56"/>
                  </a:lnTo>
                  <a:close/>
                  <a:moveTo>
                    <a:pt x="114" y="45"/>
                  </a:moveTo>
                  <a:lnTo>
                    <a:pt x="114" y="45"/>
                  </a:lnTo>
                  <a:lnTo>
                    <a:pt x="127" y="33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47" y="24"/>
                  </a:lnTo>
                  <a:lnTo>
                    <a:pt x="147" y="24"/>
                  </a:lnTo>
                  <a:lnTo>
                    <a:pt x="142" y="30"/>
                  </a:lnTo>
                  <a:lnTo>
                    <a:pt x="137" y="3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14" y="45"/>
                  </a:lnTo>
                  <a:lnTo>
                    <a:pt x="114" y="45"/>
                  </a:lnTo>
                  <a:close/>
                  <a:moveTo>
                    <a:pt x="102" y="44"/>
                  </a:moveTo>
                  <a:lnTo>
                    <a:pt x="102" y="44"/>
                  </a:lnTo>
                  <a:lnTo>
                    <a:pt x="109" y="39"/>
                  </a:lnTo>
                  <a:lnTo>
                    <a:pt x="115" y="3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3" y="18"/>
                  </a:lnTo>
                  <a:lnTo>
                    <a:pt x="138" y="15"/>
                  </a:lnTo>
                  <a:lnTo>
                    <a:pt x="138" y="15"/>
                  </a:lnTo>
                  <a:lnTo>
                    <a:pt x="135" y="17"/>
                  </a:lnTo>
                  <a:lnTo>
                    <a:pt x="133" y="20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0" y="36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02" y="44"/>
                  </a:lnTo>
                  <a:lnTo>
                    <a:pt x="102" y="44"/>
                  </a:lnTo>
                  <a:close/>
                  <a:moveTo>
                    <a:pt x="62" y="43"/>
                  </a:moveTo>
                  <a:lnTo>
                    <a:pt x="62" y="43"/>
                  </a:lnTo>
                  <a:lnTo>
                    <a:pt x="70" y="38"/>
                  </a:lnTo>
                  <a:lnTo>
                    <a:pt x="76" y="32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2" y="18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70" y="43"/>
                  </a:lnTo>
                  <a:lnTo>
                    <a:pt x="70" y="43"/>
                  </a:lnTo>
                  <a:lnTo>
                    <a:pt x="62" y="43"/>
                  </a:lnTo>
                  <a:lnTo>
                    <a:pt x="62" y="43"/>
                  </a:lnTo>
                  <a:close/>
                  <a:moveTo>
                    <a:pt x="11" y="41"/>
                  </a:moveTo>
                  <a:lnTo>
                    <a:pt x="11" y="41"/>
                  </a:lnTo>
                  <a:lnTo>
                    <a:pt x="20" y="36"/>
                  </a:lnTo>
                  <a:lnTo>
                    <a:pt x="29" y="29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50" y="13"/>
                  </a:lnTo>
                  <a:lnTo>
                    <a:pt x="47" y="17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1" y="41"/>
                  </a:lnTo>
                  <a:lnTo>
                    <a:pt x="11" y="41"/>
                  </a:lnTo>
                  <a:close/>
                  <a:moveTo>
                    <a:pt x="36" y="9"/>
                  </a:moveTo>
                  <a:lnTo>
                    <a:pt x="36" y="9"/>
                  </a:lnTo>
                  <a:lnTo>
                    <a:pt x="30" y="13"/>
                  </a:lnTo>
                  <a:lnTo>
                    <a:pt x="24" y="1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9"/>
                  </a:lnTo>
                  <a:lnTo>
                    <a:pt x="36" y="9"/>
                  </a:lnTo>
                  <a:close/>
                  <a:moveTo>
                    <a:pt x="68" y="9"/>
                  </a:moveTo>
                  <a:lnTo>
                    <a:pt x="68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69" y="12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8" y="9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56" y="15"/>
                  </a:lnTo>
                  <a:lnTo>
                    <a:pt x="49" y="22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28" y="40"/>
                  </a:lnTo>
                  <a:lnTo>
                    <a:pt x="27" y="40"/>
                  </a:lnTo>
                  <a:lnTo>
                    <a:pt x="30" y="37"/>
                  </a:lnTo>
                  <a:lnTo>
                    <a:pt x="30" y="37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7" y="19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4" y="9"/>
                  </a:lnTo>
                  <a:close/>
                  <a:moveTo>
                    <a:pt x="10" y="24"/>
                  </a:moveTo>
                  <a:lnTo>
                    <a:pt x="10" y="24"/>
                  </a:lnTo>
                  <a:lnTo>
                    <a:pt x="18" y="13"/>
                  </a:lnTo>
                  <a:lnTo>
                    <a:pt x="21" y="1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4"/>
                  </a:lnTo>
                  <a:close/>
                  <a:moveTo>
                    <a:pt x="10" y="32"/>
                  </a:moveTo>
                  <a:lnTo>
                    <a:pt x="10" y="32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28" y="21"/>
                  </a:lnTo>
                  <a:lnTo>
                    <a:pt x="22" y="27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2"/>
                  </a:lnTo>
                  <a:lnTo>
                    <a:pt x="10" y="32"/>
                  </a:lnTo>
                  <a:close/>
                  <a:moveTo>
                    <a:pt x="40" y="10"/>
                  </a:moveTo>
                  <a:lnTo>
                    <a:pt x="40" y="10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2" y="16"/>
                  </a:lnTo>
                  <a:lnTo>
                    <a:pt x="32" y="24"/>
                  </a:lnTo>
                  <a:lnTo>
                    <a:pt x="23" y="31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20" y="33"/>
                  </a:lnTo>
                  <a:lnTo>
                    <a:pt x="27" y="25"/>
                  </a:lnTo>
                  <a:lnTo>
                    <a:pt x="34" y="18"/>
                  </a:lnTo>
                  <a:lnTo>
                    <a:pt x="40" y="10"/>
                  </a:lnTo>
                  <a:lnTo>
                    <a:pt x="40" y="10"/>
                  </a:lnTo>
                  <a:close/>
                  <a:moveTo>
                    <a:pt x="10" y="20"/>
                  </a:moveTo>
                  <a:lnTo>
                    <a:pt x="10" y="20"/>
                  </a:lnTo>
                  <a:lnTo>
                    <a:pt x="9" y="9"/>
                  </a:lnTo>
                  <a:lnTo>
                    <a:pt x="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10" y="20"/>
                  </a:lnTo>
                  <a:close/>
                  <a:moveTo>
                    <a:pt x="49" y="25"/>
                  </a:moveTo>
                  <a:lnTo>
                    <a:pt x="49" y="25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3" y="12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52" y="27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3" y="38"/>
                  </a:lnTo>
                  <a:lnTo>
                    <a:pt x="39" y="34"/>
                  </a:lnTo>
                  <a:lnTo>
                    <a:pt x="49" y="25"/>
                  </a:lnTo>
                  <a:lnTo>
                    <a:pt x="49" y="25"/>
                  </a:lnTo>
                  <a:close/>
                  <a:moveTo>
                    <a:pt x="43" y="42"/>
                  </a:moveTo>
                  <a:lnTo>
                    <a:pt x="43" y="42"/>
                  </a:lnTo>
                  <a:lnTo>
                    <a:pt x="56" y="27"/>
                  </a:lnTo>
                  <a:lnTo>
                    <a:pt x="63" y="20"/>
                  </a:lnTo>
                  <a:lnTo>
                    <a:pt x="71" y="13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4" y="3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3" y="42"/>
                  </a:lnTo>
                  <a:close/>
                  <a:moveTo>
                    <a:pt x="60" y="42"/>
                  </a:moveTo>
                  <a:lnTo>
                    <a:pt x="60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9" y="37"/>
                  </a:lnTo>
                  <a:lnTo>
                    <a:pt x="66" y="31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84" y="15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67" y="3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close/>
                  <a:moveTo>
                    <a:pt x="88" y="44"/>
                  </a:moveTo>
                  <a:lnTo>
                    <a:pt x="88" y="44"/>
                  </a:lnTo>
                  <a:lnTo>
                    <a:pt x="75" y="43"/>
                  </a:lnTo>
                  <a:lnTo>
                    <a:pt x="75" y="43"/>
                  </a:lnTo>
                  <a:lnTo>
                    <a:pt x="81" y="39"/>
                  </a:lnTo>
                  <a:lnTo>
                    <a:pt x="87" y="35"/>
                  </a:lnTo>
                  <a:lnTo>
                    <a:pt x="98" y="25"/>
                  </a:lnTo>
                  <a:lnTo>
                    <a:pt x="98" y="25"/>
                  </a:lnTo>
                  <a:lnTo>
                    <a:pt x="103" y="20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11" y="14"/>
                  </a:lnTo>
                  <a:lnTo>
                    <a:pt x="110" y="15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98" y="31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4"/>
                  </a:lnTo>
                  <a:lnTo>
                    <a:pt x="88" y="44"/>
                  </a:lnTo>
                  <a:close/>
                  <a:moveTo>
                    <a:pt x="100" y="43"/>
                  </a:moveTo>
                  <a:lnTo>
                    <a:pt x="100" y="43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91" y="44"/>
                  </a:lnTo>
                  <a:lnTo>
                    <a:pt x="91" y="44"/>
                  </a:lnTo>
                  <a:lnTo>
                    <a:pt x="99" y="37"/>
                  </a:lnTo>
                  <a:lnTo>
                    <a:pt x="107" y="29"/>
                  </a:lnTo>
                  <a:lnTo>
                    <a:pt x="115" y="22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26" y="14"/>
                  </a:lnTo>
                  <a:lnTo>
                    <a:pt x="125" y="16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09" y="34"/>
                  </a:lnTo>
                  <a:lnTo>
                    <a:pt x="100" y="43"/>
                  </a:lnTo>
                  <a:lnTo>
                    <a:pt x="100" y="43"/>
                  </a:lnTo>
                  <a:close/>
                  <a:moveTo>
                    <a:pt x="187" y="14"/>
                  </a:moveTo>
                  <a:lnTo>
                    <a:pt x="187" y="14"/>
                  </a:lnTo>
                  <a:lnTo>
                    <a:pt x="179" y="21"/>
                  </a:lnTo>
                  <a:lnTo>
                    <a:pt x="172" y="28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70" y="28"/>
                  </a:lnTo>
                  <a:lnTo>
                    <a:pt x="176" y="21"/>
                  </a:lnTo>
                  <a:lnTo>
                    <a:pt x="181" y="13"/>
                  </a:lnTo>
                  <a:lnTo>
                    <a:pt x="181" y="13"/>
                  </a:lnTo>
                  <a:lnTo>
                    <a:pt x="181" y="12"/>
                  </a:lnTo>
                  <a:lnTo>
                    <a:pt x="181" y="12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7" y="25"/>
                  </a:lnTo>
                  <a:lnTo>
                    <a:pt x="177" y="36"/>
                  </a:lnTo>
                  <a:lnTo>
                    <a:pt x="177" y="36"/>
                  </a:lnTo>
                  <a:lnTo>
                    <a:pt x="180" y="32"/>
                  </a:lnTo>
                  <a:lnTo>
                    <a:pt x="180" y="32"/>
                  </a:lnTo>
                  <a:lnTo>
                    <a:pt x="185" y="24"/>
                  </a:lnTo>
                  <a:lnTo>
                    <a:pt x="189" y="15"/>
                  </a:lnTo>
                  <a:lnTo>
                    <a:pt x="189" y="15"/>
                  </a:lnTo>
                  <a:lnTo>
                    <a:pt x="188" y="14"/>
                  </a:lnTo>
                  <a:lnTo>
                    <a:pt x="187" y="14"/>
                  </a:lnTo>
                  <a:lnTo>
                    <a:pt x="187" y="14"/>
                  </a:lnTo>
                  <a:close/>
                  <a:moveTo>
                    <a:pt x="167" y="11"/>
                  </a:moveTo>
                  <a:lnTo>
                    <a:pt x="167" y="11"/>
                  </a:lnTo>
                  <a:lnTo>
                    <a:pt x="158" y="18"/>
                  </a:lnTo>
                  <a:lnTo>
                    <a:pt x="150" y="25"/>
                  </a:lnTo>
                  <a:lnTo>
                    <a:pt x="150" y="25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51" y="21"/>
                  </a:lnTo>
                  <a:lnTo>
                    <a:pt x="155" y="11"/>
                  </a:lnTo>
                  <a:lnTo>
                    <a:pt x="155" y="11"/>
                  </a:lnTo>
                  <a:lnTo>
                    <a:pt x="155" y="10"/>
                  </a:lnTo>
                  <a:lnTo>
                    <a:pt x="155" y="10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65" y="23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7" y="11"/>
                  </a:lnTo>
                  <a:lnTo>
                    <a:pt x="167" y="11"/>
                  </a:lnTo>
                  <a:close/>
                  <a:moveTo>
                    <a:pt x="155" y="23"/>
                  </a:moveTo>
                  <a:lnTo>
                    <a:pt x="155" y="23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61" y="19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3" y="44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59" y="31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7" y="15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5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30" y="45"/>
                  </a:lnTo>
                  <a:lnTo>
                    <a:pt x="130" y="45"/>
                  </a:lnTo>
                  <a:lnTo>
                    <a:pt x="142" y="35"/>
                  </a:lnTo>
                  <a:lnTo>
                    <a:pt x="155" y="23"/>
                  </a:lnTo>
                  <a:lnTo>
                    <a:pt x="155" y="23"/>
                  </a:lnTo>
                  <a:close/>
                  <a:moveTo>
                    <a:pt x="178" y="24"/>
                  </a:moveTo>
                  <a:lnTo>
                    <a:pt x="178" y="24"/>
                  </a:lnTo>
                  <a:lnTo>
                    <a:pt x="185" y="18"/>
                  </a:lnTo>
                  <a:lnTo>
                    <a:pt x="185" y="18"/>
                  </a:lnTo>
                  <a:lnTo>
                    <a:pt x="183" y="23"/>
                  </a:lnTo>
                  <a:lnTo>
                    <a:pt x="181" y="27"/>
                  </a:lnTo>
                  <a:lnTo>
                    <a:pt x="181" y="27"/>
                  </a:lnTo>
                  <a:lnTo>
                    <a:pt x="177" y="32"/>
                  </a:lnTo>
                  <a:lnTo>
                    <a:pt x="173" y="37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55" y="46"/>
                  </a:lnTo>
                  <a:lnTo>
                    <a:pt x="155" y="46"/>
                  </a:lnTo>
                  <a:lnTo>
                    <a:pt x="161" y="41"/>
                  </a:lnTo>
                  <a:lnTo>
                    <a:pt x="167" y="36"/>
                  </a:lnTo>
                  <a:lnTo>
                    <a:pt x="178" y="24"/>
                  </a:lnTo>
                  <a:lnTo>
                    <a:pt x="178" y="24"/>
                  </a:lnTo>
                  <a:close/>
                  <a:moveTo>
                    <a:pt x="190" y="24"/>
                  </a:moveTo>
                  <a:lnTo>
                    <a:pt x="190" y="24"/>
                  </a:lnTo>
                  <a:lnTo>
                    <a:pt x="195" y="19"/>
                  </a:lnTo>
                  <a:lnTo>
                    <a:pt x="196" y="18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88" y="34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9" y="46"/>
                  </a:lnTo>
                  <a:lnTo>
                    <a:pt x="180" y="46"/>
                  </a:lnTo>
                  <a:lnTo>
                    <a:pt x="181" y="46"/>
                  </a:lnTo>
                  <a:lnTo>
                    <a:pt x="181" y="46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92" y="38"/>
                  </a:lnTo>
                  <a:lnTo>
                    <a:pt x="195" y="36"/>
                  </a:lnTo>
                  <a:lnTo>
                    <a:pt x="196" y="37"/>
                  </a:lnTo>
                  <a:lnTo>
                    <a:pt x="195" y="38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189" y="46"/>
                  </a:lnTo>
                  <a:lnTo>
                    <a:pt x="191" y="46"/>
                  </a:lnTo>
                  <a:lnTo>
                    <a:pt x="191" y="46"/>
                  </a:lnTo>
                  <a:lnTo>
                    <a:pt x="195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200" y="45"/>
                  </a:lnTo>
                  <a:lnTo>
                    <a:pt x="200" y="44"/>
                  </a:lnTo>
                  <a:lnTo>
                    <a:pt x="200" y="43"/>
                  </a:lnTo>
                  <a:lnTo>
                    <a:pt x="199" y="43"/>
                  </a:lnTo>
                  <a:lnTo>
                    <a:pt x="199" y="43"/>
                  </a:lnTo>
                  <a:lnTo>
                    <a:pt x="195" y="44"/>
                  </a:lnTo>
                  <a:lnTo>
                    <a:pt x="194" y="44"/>
                  </a:lnTo>
                  <a:lnTo>
                    <a:pt x="194" y="43"/>
                  </a:lnTo>
                  <a:lnTo>
                    <a:pt x="194" y="43"/>
                  </a:lnTo>
                  <a:lnTo>
                    <a:pt x="199" y="36"/>
                  </a:lnTo>
                  <a:lnTo>
                    <a:pt x="202" y="30"/>
                  </a:lnTo>
                  <a:lnTo>
                    <a:pt x="202" y="30"/>
                  </a:lnTo>
                  <a:lnTo>
                    <a:pt x="201" y="29"/>
                  </a:lnTo>
                  <a:lnTo>
                    <a:pt x="200" y="28"/>
                  </a:lnTo>
                  <a:lnTo>
                    <a:pt x="200" y="28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86" y="40"/>
                  </a:lnTo>
                  <a:lnTo>
                    <a:pt x="185" y="42"/>
                  </a:lnTo>
                  <a:lnTo>
                    <a:pt x="187" y="39"/>
                  </a:lnTo>
                  <a:lnTo>
                    <a:pt x="187" y="39"/>
                  </a:lnTo>
                  <a:lnTo>
                    <a:pt x="191" y="34"/>
                  </a:lnTo>
                  <a:lnTo>
                    <a:pt x="194" y="28"/>
                  </a:lnTo>
                  <a:lnTo>
                    <a:pt x="200" y="15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02" y="15"/>
                  </a:lnTo>
                  <a:lnTo>
                    <a:pt x="202" y="47"/>
                  </a:lnTo>
                  <a:lnTo>
                    <a:pt x="202" y="47"/>
                  </a:lnTo>
                  <a:lnTo>
                    <a:pt x="168" y="47"/>
                  </a:lnTo>
                  <a:lnTo>
                    <a:pt x="168" y="47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90" y="24"/>
                  </a:lnTo>
                  <a:lnTo>
                    <a:pt x="190" y="24"/>
                  </a:lnTo>
                  <a:close/>
                  <a:moveTo>
                    <a:pt x="111" y="9"/>
                  </a:moveTo>
                  <a:lnTo>
                    <a:pt x="111" y="9"/>
                  </a:lnTo>
                  <a:lnTo>
                    <a:pt x="153" y="10"/>
                  </a:lnTo>
                  <a:lnTo>
                    <a:pt x="153" y="10"/>
                  </a:lnTo>
                  <a:lnTo>
                    <a:pt x="143" y="16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42" y="13"/>
                  </a:lnTo>
                  <a:lnTo>
                    <a:pt x="142" y="13"/>
                  </a:lnTo>
                  <a:lnTo>
                    <a:pt x="143" y="12"/>
                  </a:lnTo>
                  <a:lnTo>
                    <a:pt x="142" y="11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3" y="16"/>
                  </a:lnTo>
                  <a:lnTo>
                    <a:pt x="125" y="22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4" y="32"/>
                  </a:lnTo>
                  <a:lnTo>
                    <a:pt x="114" y="32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1" y="10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1" y="14"/>
                  </a:lnTo>
                  <a:lnTo>
                    <a:pt x="114" y="20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95" y="39"/>
                  </a:lnTo>
                  <a:lnTo>
                    <a:pt x="94" y="41"/>
                  </a:lnTo>
                  <a:lnTo>
                    <a:pt x="96" y="37"/>
                  </a:lnTo>
                  <a:lnTo>
                    <a:pt x="96" y="37"/>
                  </a:lnTo>
                  <a:lnTo>
                    <a:pt x="115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06" y="15"/>
                  </a:lnTo>
                  <a:lnTo>
                    <a:pt x="100" y="20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79" y="38"/>
                  </a:lnTo>
                  <a:lnTo>
                    <a:pt x="76" y="40"/>
                  </a:lnTo>
                  <a:lnTo>
                    <a:pt x="76" y="39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90" y="24"/>
                  </a:lnTo>
                  <a:lnTo>
                    <a:pt x="100" y="11"/>
                  </a:lnTo>
                  <a:lnTo>
                    <a:pt x="100" y="11"/>
                  </a:lnTo>
                  <a:lnTo>
                    <a:pt x="100" y="10"/>
                  </a:lnTo>
                  <a:lnTo>
                    <a:pt x="100" y="9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2" y="14"/>
                  </a:lnTo>
                  <a:lnTo>
                    <a:pt x="86" y="19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4" y="39"/>
                  </a:lnTo>
                  <a:lnTo>
                    <a:pt x="67" y="36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82" y="19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0"/>
                  </a:lnTo>
                  <a:lnTo>
                    <a:pt x="89" y="9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81" y="15"/>
                  </a:lnTo>
                  <a:lnTo>
                    <a:pt x="75" y="20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5" y="36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68" y="2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111" y="9"/>
                  </a:lnTo>
                  <a:lnTo>
                    <a:pt x="111" y="9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2539"/>
            <p:cNvSpPr>
              <a:spLocks noEditPoints="1"/>
            </p:cNvSpPr>
            <p:nvPr/>
          </p:nvSpPr>
          <p:spPr bwMode="auto">
            <a:xfrm>
              <a:off x="2941219" y="1214600"/>
              <a:ext cx="80963" cy="76200"/>
            </a:xfrm>
            <a:custGeom>
              <a:avLst/>
              <a:gdLst/>
              <a:ahLst/>
              <a:cxnLst>
                <a:cxn ang="0">
                  <a:pos x="35" y="46"/>
                </a:cxn>
                <a:cxn ang="0">
                  <a:pos x="46" y="38"/>
                </a:cxn>
                <a:cxn ang="0">
                  <a:pos x="51" y="25"/>
                </a:cxn>
                <a:cxn ang="0">
                  <a:pos x="49" y="15"/>
                </a:cxn>
                <a:cxn ang="0">
                  <a:pos x="40" y="4"/>
                </a:cxn>
                <a:cxn ang="0">
                  <a:pos x="27" y="0"/>
                </a:cxn>
                <a:cxn ang="0">
                  <a:pos x="22" y="0"/>
                </a:cxn>
                <a:cxn ang="0">
                  <a:pos x="12" y="2"/>
                </a:cxn>
                <a:cxn ang="0">
                  <a:pos x="3" y="11"/>
                </a:cxn>
                <a:cxn ang="0">
                  <a:pos x="0" y="25"/>
                </a:cxn>
                <a:cxn ang="0">
                  <a:pos x="3" y="35"/>
                </a:cxn>
                <a:cxn ang="0">
                  <a:pos x="14" y="45"/>
                </a:cxn>
                <a:cxn ang="0">
                  <a:pos x="30" y="47"/>
                </a:cxn>
                <a:cxn ang="0">
                  <a:pos x="29" y="39"/>
                </a:cxn>
                <a:cxn ang="0">
                  <a:pos x="19" y="38"/>
                </a:cxn>
                <a:cxn ang="0">
                  <a:pos x="11" y="32"/>
                </a:cxn>
                <a:cxn ang="0">
                  <a:pos x="8" y="25"/>
                </a:cxn>
                <a:cxn ang="0">
                  <a:pos x="19" y="20"/>
                </a:cxn>
                <a:cxn ang="0">
                  <a:pos x="20" y="23"/>
                </a:cxn>
                <a:cxn ang="0">
                  <a:pos x="12" y="32"/>
                </a:cxn>
                <a:cxn ang="0">
                  <a:pos x="14" y="32"/>
                </a:cxn>
                <a:cxn ang="0">
                  <a:pos x="31" y="21"/>
                </a:cxn>
                <a:cxn ang="0">
                  <a:pos x="20" y="35"/>
                </a:cxn>
                <a:cxn ang="0">
                  <a:pos x="21" y="37"/>
                </a:cxn>
                <a:cxn ang="0">
                  <a:pos x="37" y="29"/>
                </a:cxn>
                <a:cxn ang="0">
                  <a:pos x="31" y="36"/>
                </a:cxn>
                <a:cxn ang="0">
                  <a:pos x="32" y="38"/>
                </a:cxn>
                <a:cxn ang="0">
                  <a:pos x="34" y="37"/>
                </a:cxn>
                <a:cxn ang="0">
                  <a:pos x="40" y="28"/>
                </a:cxn>
                <a:cxn ang="0">
                  <a:pos x="39" y="26"/>
                </a:cxn>
                <a:cxn ang="0">
                  <a:pos x="24" y="33"/>
                </a:cxn>
                <a:cxn ang="0">
                  <a:pos x="36" y="19"/>
                </a:cxn>
                <a:cxn ang="0">
                  <a:pos x="35" y="17"/>
                </a:cxn>
                <a:cxn ang="0">
                  <a:pos x="21" y="25"/>
                </a:cxn>
                <a:cxn ang="0">
                  <a:pos x="33" y="13"/>
                </a:cxn>
                <a:cxn ang="0">
                  <a:pos x="32" y="11"/>
                </a:cxn>
                <a:cxn ang="0">
                  <a:pos x="17" y="19"/>
                </a:cxn>
                <a:cxn ang="0">
                  <a:pos x="28" y="9"/>
                </a:cxn>
                <a:cxn ang="0">
                  <a:pos x="40" y="17"/>
                </a:cxn>
                <a:cxn ang="0">
                  <a:pos x="40" y="30"/>
                </a:cxn>
                <a:cxn ang="0">
                  <a:pos x="34" y="37"/>
                </a:cxn>
                <a:cxn ang="0">
                  <a:pos x="12" y="13"/>
                </a:cxn>
                <a:cxn ang="0">
                  <a:pos x="19" y="9"/>
                </a:cxn>
                <a:cxn ang="0">
                  <a:pos x="11" y="14"/>
                </a:cxn>
                <a:cxn ang="0">
                  <a:pos x="12" y="15"/>
                </a:cxn>
                <a:cxn ang="0">
                  <a:pos x="17" y="16"/>
                </a:cxn>
                <a:cxn ang="0">
                  <a:pos x="8" y="23"/>
                </a:cxn>
                <a:cxn ang="0">
                  <a:pos x="11" y="14"/>
                </a:cxn>
              </a:cxnLst>
              <a:rect l="0" t="0" r="r" b="b"/>
              <a:pathLst>
                <a:path w="51" h="48">
                  <a:moveTo>
                    <a:pt x="30" y="47"/>
                  </a:moveTo>
                  <a:lnTo>
                    <a:pt x="30" y="47"/>
                  </a:lnTo>
                  <a:lnTo>
                    <a:pt x="35" y="46"/>
                  </a:lnTo>
                  <a:lnTo>
                    <a:pt x="39" y="44"/>
                  </a:lnTo>
                  <a:lnTo>
                    <a:pt x="43" y="41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30"/>
                  </a:lnTo>
                  <a:lnTo>
                    <a:pt x="51" y="25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9" y="15"/>
                  </a:lnTo>
                  <a:lnTo>
                    <a:pt x="47" y="11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1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3" y="11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10" y="43"/>
                  </a:lnTo>
                  <a:lnTo>
                    <a:pt x="14" y="45"/>
                  </a:lnTo>
                  <a:lnTo>
                    <a:pt x="19" y="47"/>
                  </a:lnTo>
                  <a:lnTo>
                    <a:pt x="25" y="48"/>
                  </a:lnTo>
                  <a:lnTo>
                    <a:pt x="30" y="47"/>
                  </a:lnTo>
                  <a:lnTo>
                    <a:pt x="30" y="47"/>
                  </a:lnTo>
                  <a:close/>
                  <a:moveTo>
                    <a:pt x="29" y="39"/>
                  </a:moveTo>
                  <a:lnTo>
                    <a:pt x="29" y="39"/>
                  </a:lnTo>
                  <a:lnTo>
                    <a:pt x="26" y="39"/>
                  </a:lnTo>
                  <a:lnTo>
                    <a:pt x="22" y="39"/>
                  </a:lnTo>
                  <a:lnTo>
                    <a:pt x="19" y="38"/>
                  </a:lnTo>
                  <a:lnTo>
                    <a:pt x="16" y="36"/>
                  </a:lnTo>
                  <a:lnTo>
                    <a:pt x="13" y="34"/>
                  </a:lnTo>
                  <a:lnTo>
                    <a:pt x="11" y="32"/>
                  </a:lnTo>
                  <a:lnTo>
                    <a:pt x="9" y="28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9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0" y="23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3" y="27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25" y="28"/>
                  </a:lnTo>
                  <a:lnTo>
                    <a:pt x="22" y="31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9" y="39"/>
                  </a:lnTo>
                  <a:lnTo>
                    <a:pt x="29" y="39"/>
                  </a:ln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37" y="33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1" y="29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30" y="26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8" y="21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7" y="19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2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24" y="15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3" y="10"/>
                  </a:lnTo>
                  <a:lnTo>
                    <a:pt x="37" y="13"/>
                  </a:lnTo>
                  <a:lnTo>
                    <a:pt x="40" y="17"/>
                  </a:lnTo>
                  <a:lnTo>
                    <a:pt x="41" y="21"/>
                  </a:lnTo>
                  <a:lnTo>
                    <a:pt x="41" y="26"/>
                  </a:lnTo>
                  <a:lnTo>
                    <a:pt x="40" y="30"/>
                  </a:lnTo>
                  <a:lnTo>
                    <a:pt x="38" y="34"/>
                  </a:lnTo>
                  <a:lnTo>
                    <a:pt x="34" y="37"/>
                  </a:lnTo>
                  <a:lnTo>
                    <a:pt x="34" y="37"/>
                  </a:lnTo>
                  <a:close/>
                  <a:moveTo>
                    <a:pt x="19" y="9"/>
                  </a:moveTo>
                  <a:lnTo>
                    <a:pt x="19" y="9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9" y="9"/>
                  </a:lnTo>
                  <a:lnTo>
                    <a:pt x="19" y="9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7" y="16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9" y="18"/>
                  </a:lnTo>
                  <a:lnTo>
                    <a:pt x="11" y="14"/>
                  </a:lnTo>
                  <a:lnTo>
                    <a:pt x="11" y="14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2540"/>
            <p:cNvSpPr>
              <a:spLocks noEditPoints="1"/>
            </p:cNvSpPr>
            <p:nvPr/>
          </p:nvSpPr>
          <p:spPr bwMode="auto">
            <a:xfrm>
              <a:off x="3987200" y="1004995"/>
              <a:ext cx="255588" cy="239713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40" y="2"/>
                </a:cxn>
                <a:cxn ang="0">
                  <a:pos x="27" y="7"/>
                </a:cxn>
                <a:cxn ang="0">
                  <a:pos x="14" y="43"/>
                </a:cxn>
                <a:cxn ang="0">
                  <a:pos x="5" y="122"/>
                </a:cxn>
                <a:cxn ang="0">
                  <a:pos x="37" y="151"/>
                </a:cxn>
                <a:cxn ang="0">
                  <a:pos x="122" y="150"/>
                </a:cxn>
                <a:cxn ang="0">
                  <a:pos x="158" y="116"/>
                </a:cxn>
                <a:cxn ang="0">
                  <a:pos x="161" y="35"/>
                </a:cxn>
                <a:cxn ang="0">
                  <a:pos x="118" y="133"/>
                </a:cxn>
                <a:cxn ang="0">
                  <a:pos x="122" y="117"/>
                </a:cxn>
                <a:cxn ang="0">
                  <a:pos x="121" y="109"/>
                </a:cxn>
                <a:cxn ang="0">
                  <a:pos x="105" y="108"/>
                </a:cxn>
                <a:cxn ang="0">
                  <a:pos x="91" y="104"/>
                </a:cxn>
                <a:cxn ang="0">
                  <a:pos x="85" y="98"/>
                </a:cxn>
                <a:cxn ang="0">
                  <a:pos x="88" y="101"/>
                </a:cxn>
                <a:cxn ang="0">
                  <a:pos x="133" y="117"/>
                </a:cxn>
                <a:cxn ang="0">
                  <a:pos x="136" y="106"/>
                </a:cxn>
                <a:cxn ang="0">
                  <a:pos x="129" y="98"/>
                </a:cxn>
                <a:cxn ang="0">
                  <a:pos x="125" y="93"/>
                </a:cxn>
                <a:cxn ang="0">
                  <a:pos x="126" y="133"/>
                </a:cxn>
                <a:cxn ang="0">
                  <a:pos x="104" y="106"/>
                </a:cxn>
                <a:cxn ang="0">
                  <a:pos x="97" y="98"/>
                </a:cxn>
                <a:cxn ang="0">
                  <a:pos x="124" y="91"/>
                </a:cxn>
                <a:cxn ang="0">
                  <a:pos x="87" y="93"/>
                </a:cxn>
                <a:cxn ang="0">
                  <a:pos x="49" y="106"/>
                </a:cxn>
                <a:cxn ang="0">
                  <a:pos x="136" y="29"/>
                </a:cxn>
                <a:cxn ang="0">
                  <a:pos x="29" y="135"/>
                </a:cxn>
                <a:cxn ang="0">
                  <a:pos x="74" y="69"/>
                </a:cxn>
                <a:cxn ang="0">
                  <a:pos x="25" y="121"/>
                </a:cxn>
                <a:cxn ang="0">
                  <a:pos x="39" y="58"/>
                </a:cxn>
                <a:cxn ang="0">
                  <a:pos x="34" y="52"/>
                </a:cxn>
                <a:cxn ang="0">
                  <a:pos x="26" y="41"/>
                </a:cxn>
                <a:cxn ang="0">
                  <a:pos x="21" y="38"/>
                </a:cxn>
                <a:cxn ang="0">
                  <a:pos x="19" y="36"/>
                </a:cxn>
                <a:cxn ang="0">
                  <a:pos x="14" y="31"/>
                </a:cxn>
                <a:cxn ang="0">
                  <a:pos x="34" y="34"/>
                </a:cxn>
                <a:cxn ang="0">
                  <a:pos x="22" y="36"/>
                </a:cxn>
                <a:cxn ang="0">
                  <a:pos x="37" y="44"/>
                </a:cxn>
                <a:cxn ang="0">
                  <a:pos x="60" y="44"/>
                </a:cxn>
                <a:cxn ang="0">
                  <a:pos x="58" y="36"/>
                </a:cxn>
                <a:cxn ang="0">
                  <a:pos x="67" y="48"/>
                </a:cxn>
                <a:cxn ang="0">
                  <a:pos x="63" y="53"/>
                </a:cxn>
                <a:cxn ang="0">
                  <a:pos x="131" y="13"/>
                </a:cxn>
                <a:cxn ang="0">
                  <a:pos x="66" y="68"/>
                </a:cxn>
                <a:cxn ang="0">
                  <a:pos x="79" y="56"/>
                </a:cxn>
                <a:cxn ang="0">
                  <a:pos x="58" y="81"/>
                </a:cxn>
                <a:cxn ang="0">
                  <a:pos x="100" y="45"/>
                </a:cxn>
                <a:cxn ang="0">
                  <a:pos x="110" y="38"/>
                </a:cxn>
                <a:cxn ang="0">
                  <a:pos x="128" y="24"/>
                </a:cxn>
                <a:cxn ang="0">
                  <a:pos x="70" y="55"/>
                </a:cxn>
                <a:cxn ang="0">
                  <a:pos x="70" y="55"/>
                </a:cxn>
                <a:cxn ang="0">
                  <a:pos x="143" y="24"/>
                </a:cxn>
                <a:cxn ang="0">
                  <a:pos x="141" y="23"/>
                </a:cxn>
                <a:cxn ang="0">
                  <a:pos x="62" y="93"/>
                </a:cxn>
                <a:cxn ang="0">
                  <a:pos x="75" y="75"/>
                </a:cxn>
                <a:cxn ang="0">
                  <a:pos x="59" y="52"/>
                </a:cxn>
                <a:cxn ang="0">
                  <a:pos x="36" y="140"/>
                </a:cxn>
                <a:cxn ang="0">
                  <a:pos x="144" y="37"/>
                </a:cxn>
                <a:cxn ang="0">
                  <a:pos x="68" y="109"/>
                </a:cxn>
                <a:cxn ang="0">
                  <a:pos x="134" y="129"/>
                </a:cxn>
              </a:cxnLst>
              <a:rect l="0" t="0" r="r" b="b"/>
              <a:pathLst>
                <a:path w="161" h="151">
                  <a:moveTo>
                    <a:pt x="160" y="28"/>
                  </a:moveTo>
                  <a:lnTo>
                    <a:pt x="160" y="28"/>
                  </a:lnTo>
                  <a:lnTo>
                    <a:pt x="153" y="22"/>
                  </a:lnTo>
                  <a:lnTo>
                    <a:pt x="146" y="15"/>
                  </a:lnTo>
                  <a:lnTo>
                    <a:pt x="139" y="9"/>
                  </a:lnTo>
                  <a:lnTo>
                    <a:pt x="132" y="1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7" y="1"/>
                  </a:lnTo>
                  <a:lnTo>
                    <a:pt x="127" y="1"/>
                  </a:lnTo>
                  <a:lnTo>
                    <a:pt x="114" y="11"/>
                  </a:lnTo>
                  <a:lnTo>
                    <a:pt x="102" y="23"/>
                  </a:lnTo>
                  <a:lnTo>
                    <a:pt x="77" y="46"/>
                  </a:lnTo>
                  <a:lnTo>
                    <a:pt x="77" y="46"/>
                  </a:lnTo>
                  <a:lnTo>
                    <a:pt x="59" y="24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27" y="7"/>
                  </a:lnTo>
                  <a:lnTo>
                    <a:pt x="19" y="14"/>
                  </a:lnTo>
                  <a:lnTo>
                    <a:pt x="10" y="20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4" y="43"/>
                  </a:lnTo>
                  <a:lnTo>
                    <a:pt x="25" y="55"/>
                  </a:lnTo>
                  <a:lnTo>
                    <a:pt x="36" y="69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38" y="91"/>
                  </a:lnTo>
                  <a:lnTo>
                    <a:pt x="27" y="100"/>
                  </a:lnTo>
                  <a:lnTo>
                    <a:pt x="17" y="110"/>
                  </a:lnTo>
                  <a:lnTo>
                    <a:pt x="6" y="120"/>
                  </a:lnTo>
                  <a:lnTo>
                    <a:pt x="6" y="120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24"/>
                  </a:lnTo>
                  <a:lnTo>
                    <a:pt x="6" y="127"/>
                  </a:lnTo>
                  <a:lnTo>
                    <a:pt x="6" y="127"/>
                  </a:lnTo>
                  <a:lnTo>
                    <a:pt x="13" y="133"/>
                  </a:lnTo>
                  <a:lnTo>
                    <a:pt x="20" y="139"/>
                  </a:lnTo>
                  <a:lnTo>
                    <a:pt x="27" y="146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5" y="151"/>
                  </a:lnTo>
                  <a:lnTo>
                    <a:pt x="35" y="151"/>
                  </a:lnTo>
                  <a:lnTo>
                    <a:pt x="37" y="151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50" y="138"/>
                  </a:lnTo>
                  <a:lnTo>
                    <a:pt x="60" y="12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93" y="118"/>
                  </a:lnTo>
                  <a:lnTo>
                    <a:pt x="102" y="128"/>
                  </a:lnTo>
                  <a:lnTo>
                    <a:pt x="112" y="139"/>
                  </a:lnTo>
                  <a:lnTo>
                    <a:pt x="122" y="150"/>
                  </a:lnTo>
                  <a:lnTo>
                    <a:pt x="122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6" y="151"/>
                  </a:lnTo>
                  <a:lnTo>
                    <a:pt x="128" y="150"/>
                  </a:lnTo>
                  <a:lnTo>
                    <a:pt x="128" y="150"/>
                  </a:lnTo>
                  <a:lnTo>
                    <a:pt x="144" y="135"/>
                  </a:lnTo>
                  <a:lnTo>
                    <a:pt x="152" y="128"/>
                  </a:lnTo>
                  <a:lnTo>
                    <a:pt x="158" y="120"/>
                  </a:lnTo>
                  <a:lnTo>
                    <a:pt x="158" y="120"/>
                  </a:lnTo>
                  <a:lnTo>
                    <a:pt x="159" y="118"/>
                  </a:lnTo>
                  <a:lnTo>
                    <a:pt x="158" y="116"/>
                  </a:lnTo>
                  <a:lnTo>
                    <a:pt x="158" y="116"/>
                  </a:lnTo>
                  <a:lnTo>
                    <a:pt x="157" y="115"/>
                  </a:lnTo>
                  <a:lnTo>
                    <a:pt x="157" y="115"/>
                  </a:lnTo>
                  <a:lnTo>
                    <a:pt x="147" y="104"/>
                  </a:lnTo>
                  <a:lnTo>
                    <a:pt x="138" y="93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39" y="54"/>
                  </a:lnTo>
                  <a:lnTo>
                    <a:pt x="159" y="37"/>
                  </a:lnTo>
                  <a:lnTo>
                    <a:pt x="159" y="37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61" y="31"/>
                  </a:lnTo>
                  <a:lnTo>
                    <a:pt x="160" y="28"/>
                  </a:lnTo>
                  <a:lnTo>
                    <a:pt x="160" y="28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1" y="137"/>
                  </a:lnTo>
                  <a:lnTo>
                    <a:pt x="121" y="137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27" y="125"/>
                  </a:lnTo>
                  <a:lnTo>
                    <a:pt x="127" y="125"/>
                  </a:lnTo>
                  <a:lnTo>
                    <a:pt x="133" y="121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21" y="137"/>
                  </a:lnTo>
                  <a:close/>
                  <a:moveTo>
                    <a:pt x="112" y="126"/>
                  </a:moveTo>
                  <a:lnTo>
                    <a:pt x="112" y="126"/>
                  </a:lnTo>
                  <a:lnTo>
                    <a:pt x="122" y="117"/>
                  </a:lnTo>
                  <a:lnTo>
                    <a:pt x="132" y="109"/>
                  </a:lnTo>
                  <a:lnTo>
                    <a:pt x="132" y="109"/>
                  </a:lnTo>
                  <a:lnTo>
                    <a:pt x="123" y="119"/>
                  </a:lnTo>
                  <a:lnTo>
                    <a:pt x="116" y="131"/>
                  </a:lnTo>
                  <a:lnTo>
                    <a:pt x="116" y="131"/>
                  </a:lnTo>
                  <a:lnTo>
                    <a:pt x="112" y="126"/>
                  </a:lnTo>
                  <a:lnTo>
                    <a:pt x="112" y="126"/>
                  </a:lnTo>
                  <a:close/>
                  <a:moveTo>
                    <a:pt x="106" y="120"/>
                  </a:moveTo>
                  <a:lnTo>
                    <a:pt x="106" y="120"/>
                  </a:lnTo>
                  <a:lnTo>
                    <a:pt x="116" y="113"/>
                  </a:lnTo>
                  <a:lnTo>
                    <a:pt x="121" y="109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16" y="114"/>
                  </a:lnTo>
                  <a:lnTo>
                    <a:pt x="113" y="119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6" y="120"/>
                  </a:lnTo>
                  <a:lnTo>
                    <a:pt x="106" y="120"/>
                  </a:lnTo>
                  <a:close/>
                  <a:moveTo>
                    <a:pt x="99" y="112"/>
                  </a:moveTo>
                  <a:lnTo>
                    <a:pt x="99" y="112"/>
                  </a:lnTo>
                  <a:lnTo>
                    <a:pt x="105" y="108"/>
                  </a:lnTo>
                  <a:lnTo>
                    <a:pt x="110" y="104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15" y="103"/>
                  </a:lnTo>
                  <a:lnTo>
                    <a:pt x="115" y="103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99" y="112"/>
                  </a:lnTo>
                  <a:lnTo>
                    <a:pt x="99" y="112"/>
                  </a:lnTo>
                  <a:close/>
                  <a:moveTo>
                    <a:pt x="91" y="104"/>
                  </a:moveTo>
                  <a:lnTo>
                    <a:pt x="91" y="104"/>
                  </a:lnTo>
                  <a:lnTo>
                    <a:pt x="103" y="97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09" y="94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1" y="104"/>
                  </a:lnTo>
                  <a:lnTo>
                    <a:pt x="91" y="104"/>
                  </a:lnTo>
                  <a:close/>
                  <a:moveTo>
                    <a:pt x="85" y="98"/>
                  </a:moveTo>
                  <a:lnTo>
                    <a:pt x="85" y="98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6" y="83"/>
                  </a:lnTo>
                  <a:lnTo>
                    <a:pt x="103" y="86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85" y="98"/>
                  </a:lnTo>
                  <a:lnTo>
                    <a:pt x="85" y="98"/>
                  </a:lnTo>
                  <a:close/>
                  <a:moveTo>
                    <a:pt x="133" y="126"/>
                  </a:moveTo>
                  <a:lnTo>
                    <a:pt x="133" y="126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44" y="113"/>
                  </a:lnTo>
                  <a:lnTo>
                    <a:pt x="142" y="113"/>
                  </a:lnTo>
                  <a:lnTo>
                    <a:pt x="142" y="113"/>
                  </a:lnTo>
                  <a:lnTo>
                    <a:pt x="137" y="114"/>
                  </a:lnTo>
                  <a:lnTo>
                    <a:pt x="133" y="117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0" y="129"/>
                  </a:lnTo>
                  <a:lnTo>
                    <a:pt x="120" y="129"/>
                  </a:lnTo>
                  <a:lnTo>
                    <a:pt x="122" y="125"/>
                  </a:lnTo>
                  <a:lnTo>
                    <a:pt x="122" y="125"/>
                  </a:lnTo>
                  <a:lnTo>
                    <a:pt x="128" y="116"/>
                  </a:lnTo>
                  <a:lnTo>
                    <a:pt x="136" y="107"/>
                  </a:lnTo>
                  <a:lnTo>
                    <a:pt x="136" y="107"/>
                  </a:lnTo>
                  <a:lnTo>
                    <a:pt x="137" y="107"/>
                  </a:lnTo>
                  <a:lnTo>
                    <a:pt x="136" y="106"/>
                  </a:lnTo>
                  <a:lnTo>
                    <a:pt x="135" y="106"/>
                  </a:lnTo>
                  <a:lnTo>
                    <a:pt x="135" y="106"/>
                  </a:lnTo>
                  <a:lnTo>
                    <a:pt x="128" y="109"/>
                  </a:lnTo>
                  <a:lnTo>
                    <a:pt x="122" y="114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20" y="113"/>
                  </a:lnTo>
                  <a:lnTo>
                    <a:pt x="131" y="100"/>
                  </a:lnTo>
                  <a:lnTo>
                    <a:pt x="131" y="100"/>
                  </a:lnTo>
                  <a:lnTo>
                    <a:pt x="130" y="99"/>
                  </a:lnTo>
                  <a:lnTo>
                    <a:pt x="129" y="98"/>
                  </a:lnTo>
                  <a:lnTo>
                    <a:pt x="129" y="98"/>
                  </a:lnTo>
                  <a:lnTo>
                    <a:pt x="120" y="105"/>
                  </a:lnTo>
                  <a:lnTo>
                    <a:pt x="111" y="113"/>
                  </a:lnTo>
                  <a:lnTo>
                    <a:pt x="111" y="113"/>
                  </a:lnTo>
                  <a:lnTo>
                    <a:pt x="108" y="116"/>
                  </a:lnTo>
                  <a:lnTo>
                    <a:pt x="109" y="114"/>
                  </a:lnTo>
                  <a:lnTo>
                    <a:pt x="114" y="108"/>
                  </a:lnTo>
                  <a:lnTo>
                    <a:pt x="114" y="108"/>
                  </a:lnTo>
                  <a:lnTo>
                    <a:pt x="120" y="101"/>
                  </a:lnTo>
                  <a:lnTo>
                    <a:pt x="125" y="93"/>
                  </a:lnTo>
                  <a:lnTo>
                    <a:pt x="125" y="93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36" y="105"/>
                  </a:lnTo>
                  <a:lnTo>
                    <a:pt x="148" y="117"/>
                  </a:lnTo>
                  <a:lnTo>
                    <a:pt x="148" y="117"/>
                  </a:lnTo>
                  <a:lnTo>
                    <a:pt x="140" y="123"/>
                  </a:lnTo>
                  <a:lnTo>
                    <a:pt x="132" y="128"/>
                  </a:lnTo>
                  <a:lnTo>
                    <a:pt x="132" y="128"/>
                  </a:lnTo>
                  <a:lnTo>
                    <a:pt x="126" y="133"/>
                  </a:lnTo>
                  <a:lnTo>
                    <a:pt x="125" y="133"/>
                  </a:lnTo>
                  <a:lnTo>
                    <a:pt x="126" y="133"/>
                  </a:lnTo>
                  <a:lnTo>
                    <a:pt x="133" y="126"/>
                  </a:lnTo>
                  <a:lnTo>
                    <a:pt x="133" y="126"/>
                  </a:lnTo>
                  <a:close/>
                  <a:moveTo>
                    <a:pt x="123" y="91"/>
                  </a:moveTo>
                  <a:lnTo>
                    <a:pt x="123" y="91"/>
                  </a:lnTo>
                  <a:lnTo>
                    <a:pt x="116" y="96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1" y="109"/>
                  </a:lnTo>
                  <a:lnTo>
                    <a:pt x="100" y="110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8" y="101"/>
                  </a:lnTo>
                  <a:lnTo>
                    <a:pt x="112" y="95"/>
                  </a:lnTo>
                  <a:lnTo>
                    <a:pt x="115" y="9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6" y="82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06" y="91"/>
                  </a:lnTo>
                  <a:lnTo>
                    <a:pt x="97" y="98"/>
                  </a:lnTo>
                  <a:lnTo>
                    <a:pt x="97" y="98"/>
                  </a:lnTo>
                  <a:lnTo>
                    <a:pt x="93" y="101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106" y="88"/>
                  </a:lnTo>
                  <a:lnTo>
                    <a:pt x="109" y="83"/>
                  </a:lnTo>
                  <a:lnTo>
                    <a:pt x="112" y="77"/>
                  </a:lnTo>
                  <a:lnTo>
                    <a:pt x="112" y="77"/>
                  </a:lnTo>
                  <a:lnTo>
                    <a:pt x="124" y="91"/>
                  </a:lnTo>
                  <a:lnTo>
                    <a:pt x="124" y="91"/>
                  </a:lnTo>
                  <a:lnTo>
                    <a:pt x="123" y="91"/>
                  </a:lnTo>
                  <a:lnTo>
                    <a:pt x="123" y="91"/>
                  </a:lnTo>
                  <a:close/>
                  <a:moveTo>
                    <a:pt x="110" y="75"/>
                  </a:moveTo>
                  <a:lnTo>
                    <a:pt x="110" y="75"/>
                  </a:lnTo>
                  <a:lnTo>
                    <a:pt x="110" y="75"/>
                  </a:lnTo>
                  <a:lnTo>
                    <a:pt x="110" y="75"/>
                  </a:lnTo>
                  <a:lnTo>
                    <a:pt x="98" y="85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4"/>
                  </a:lnTo>
                  <a:lnTo>
                    <a:pt x="110" y="75"/>
                  </a:lnTo>
                  <a:lnTo>
                    <a:pt x="110" y="75"/>
                  </a:lnTo>
                  <a:close/>
                  <a:moveTo>
                    <a:pt x="23" y="130"/>
                  </a:moveTo>
                  <a:lnTo>
                    <a:pt x="23" y="130"/>
                  </a:lnTo>
                  <a:lnTo>
                    <a:pt x="36" y="118"/>
                  </a:lnTo>
                  <a:lnTo>
                    <a:pt x="49" y="106"/>
                  </a:lnTo>
                  <a:lnTo>
                    <a:pt x="63" y="94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84" y="73"/>
                  </a:lnTo>
                  <a:lnTo>
                    <a:pt x="93" y="67"/>
                  </a:lnTo>
                  <a:lnTo>
                    <a:pt x="111" y="52"/>
                  </a:lnTo>
                  <a:lnTo>
                    <a:pt x="111" y="52"/>
                  </a:lnTo>
                  <a:lnTo>
                    <a:pt x="117" y="47"/>
                  </a:lnTo>
                  <a:lnTo>
                    <a:pt x="123" y="41"/>
                  </a:lnTo>
                  <a:lnTo>
                    <a:pt x="136" y="29"/>
                  </a:lnTo>
                  <a:lnTo>
                    <a:pt x="136" y="29"/>
                  </a:lnTo>
                  <a:lnTo>
                    <a:pt x="138" y="27"/>
                  </a:lnTo>
                  <a:lnTo>
                    <a:pt x="136" y="29"/>
                  </a:lnTo>
                  <a:lnTo>
                    <a:pt x="128" y="37"/>
                  </a:lnTo>
                  <a:lnTo>
                    <a:pt x="128" y="37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55" y="106"/>
                  </a:lnTo>
                  <a:lnTo>
                    <a:pt x="42" y="120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23" y="130"/>
                  </a:lnTo>
                  <a:lnTo>
                    <a:pt x="23" y="130"/>
                  </a:lnTo>
                  <a:close/>
                  <a:moveTo>
                    <a:pt x="17" y="124"/>
                  </a:moveTo>
                  <a:lnTo>
                    <a:pt x="17" y="124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85" y="59"/>
                  </a:lnTo>
                  <a:lnTo>
                    <a:pt x="98" y="51"/>
                  </a:lnTo>
                  <a:lnTo>
                    <a:pt x="98" y="51"/>
                  </a:lnTo>
                  <a:lnTo>
                    <a:pt x="82" y="66"/>
                  </a:lnTo>
                  <a:lnTo>
                    <a:pt x="67" y="80"/>
                  </a:lnTo>
                  <a:lnTo>
                    <a:pt x="67" y="80"/>
                  </a:lnTo>
                  <a:lnTo>
                    <a:pt x="61" y="86"/>
                  </a:lnTo>
                  <a:lnTo>
                    <a:pt x="55" y="92"/>
                  </a:lnTo>
                  <a:lnTo>
                    <a:pt x="42" y="103"/>
                  </a:lnTo>
                  <a:lnTo>
                    <a:pt x="30" y="114"/>
                  </a:lnTo>
                  <a:lnTo>
                    <a:pt x="25" y="121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17" y="124"/>
                  </a:lnTo>
                  <a:lnTo>
                    <a:pt x="17" y="124"/>
                  </a:lnTo>
                  <a:close/>
                  <a:moveTo>
                    <a:pt x="36" y="55"/>
                  </a:moveTo>
                  <a:lnTo>
                    <a:pt x="36" y="55"/>
                  </a:lnTo>
                  <a:lnTo>
                    <a:pt x="46" y="51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47" y="52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36" y="55"/>
                  </a:lnTo>
                  <a:lnTo>
                    <a:pt x="36" y="55"/>
                  </a:lnTo>
                  <a:close/>
                  <a:moveTo>
                    <a:pt x="31" y="49"/>
                  </a:moveTo>
                  <a:lnTo>
                    <a:pt x="31" y="49"/>
                  </a:lnTo>
                  <a:lnTo>
                    <a:pt x="37" y="47"/>
                  </a:lnTo>
                  <a:lnTo>
                    <a:pt x="43" y="44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4" y="4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1" y="49"/>
                  </a:lnTo>
                  <a:lnTo>
                    <a:pt x="31" y="49"/>
                  </a:lnTo>
                  <a:close/>
                  <a:moveTo>
                    <a:pt x="21" y="38"/>
                  </a:moveTo>
                  <a:lnTo>
                    <a:pt x="21" y="38"/>
                  </a:lnTo>
                  <a:lnTo>
                    <a:pt x="32" y="32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2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32" y="41"/>
                  </a:lnTo>
                  <a:lnTo>
                    <a:pt x="37" y="38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37" y="39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1" y="38"/>
                  </a:lnTo>
                  <a:lnTo>
                    <a:pt x="21" y="38"/>
                  </a:lnTo>
                  <a:close/>
                  <a:moveTo>
                    <a:pt x="15" y="32"/>
                  </a:moveTo>
                  <a:lnTo>
                    <a:pt x="15" y="32"/>
                  </a:lnTo>
                  <a:lnTo>
                    <a:pt x="23" y="26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5" y="32"/>
                  </a:lnTo>
                  <a:lnTo>
                    <a:pt x="15" y="32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24" y="20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26" y="22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48" y="29"/>
                  </a:moveTo>
                  <a:lnTo>
                    <a:pt x="48" y="29"/>
                  </a:lnTo>
                  <a:lnTo>
                    <a:pt x="41" y="33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4" y="34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8" y="25"/>
                  </a:lnTo>
                  <a:lnTo>
                    <a:pt x="33" y="28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32"/>
                  </a:lnTo>
                  <a:lnTo>
                    <a:pt x="31" y="27"/>
                  </a:lnTo>
                  <a:lnTo>
                    <a:pt x="36" y="21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44" y="41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7" y="44"/>
                  </a:lnTo>
                  <a:lnTo>
                    <a:pt x="41" y="40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48" y="29"/>
                  </a:lnTo>
                  <a:lnTo>
                    <a:pt x="48" y="29"/>
                  </a:lnTo>
                  <a:close/>
                  <a:moveTo>
                    <a:pt x="60" y="45"/>
                  </a:moveTo>
                  <a:lnTo>
                    <a:pt x="60" y="45"/>
                  </a:lnTo>
                  <a:lnTo>
                    <a:pt x="60" y="45"/>
                  </a:lnTo>
                  <a:lnTo>
                    <a:pt x="60" y="44"/>
                  </a:lnTo>
                  <a:lnTo>
                    <a:pt x="58" y="44"/>
                  </a:lnTo>
                  <a:lnTo>
                    <a:pt x="58" y="44"/>
                  </a:lnTo>
                  <a:lnTo>
                    <a:pt x="50" y="48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7" y="52"/>
                  </a:lnTo>
                  <a:lnTo>
                    <a:pt x="39" y="51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52" y="42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0" y="53"/>
                  </a:lnTo>
                  <a:lnTo>
                    <a:pt x="60" y="45"/>
                  </a:lnTo>
                  <a:lnTo>
                    <a:pt x="60" y="45"/>
                  </a:lnTo>
                  <a:close/>
                  <a:moveTo>
                    <a:pt x="67" y="48"/>
                  </a:move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60" y="58"/>
                  </a:lnTo>
                  <a:lnTo>
                    <a:pt x="55" y="62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9" y="57"/>
                  </a:lnTo>
                  <a:lnTo>
                    <a:pt x="63" y="53"/>
                  </a:lnTo>
                  <a:lnTo>
                    <a:pt x="67" y="48"/>
                  </a:lnTo>
                  <a:lnTo>
                    <a:pt x="67" y="48"/>
                  </a:lnTo>
                  <a:close/>
                  <a:moveTo>
                    <a:pt x="80" y="55"/>
                  </a:moveTo>
                  <a:lnTo>
                    <a:pt x="80" y="55"/>
                  </a:lnTo>
                  <a:lnTo>
                    <a:pt x="93" y="44"/>
                  </a:lnTo>
                  <a:lnTo>
                    <a:pt x="104" y="32"/>
                  </a:lnTo>
                  <a:lnTo>
                    <a:pt x="116" y="21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05" y="34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60" y="69"/>
                  </a:lnTo>
                  <a:lnTo>
                    <a:pt x="64" y="64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6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80" y="55"/>
                  </a:lnTo>
                  <a:lnTo>
                    <a:pt x="80" y="55"/>
                  </a:lnTo>
                  <a:close/>
                  <a:moveTo>
                    <a:pt x="110" y="38"/>
                  </a:moveTo>
                  <a:lnTo>
                    <a:pt x="110" y="38"/>
                  </a:lnTo>
                  <a:lnTo>
                    <a:pt x="103" y="44"/>
                  </a:lnTo>
                  <a:lnTo>
                    <a:pt x="96" y="49"/>
                  </a:lnTo>
                  <a:lnTo>
                    <a:pt x="87" y="54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75" y="64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108" y="38"/>
                  </a:lnTo>
                  <a:lnTo>
                    <a:pt x="116" y="30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28" y="21"/>
                  </a:lnTo>
                  <a:lnTo>
                    <a:pt x="122" y="26"/>
                  </a:lnTo>
                  <a:lnTo>
                    <a:pt x="110" y="38"/>
                  </a:lnTo>
                  <a:lnTo>
                    <a:pt x="110" y="38"/>
                  </a:lnTo>
                  <a:close/>
                  <a:moveTo>
                    <a:pt x="128" y="24"/>
                  </a:moveTo>
                  <a:lnTo>
                    <a:pt x="128" y="2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8" y="32"/>
                  </a:lnTo>
                  <a:lnTo>
                    <a:pt x="118" y="32"/>
                  </a:lnTo>
                  <a:lnTo>
                    <a:pt x="128" y="23"/>
                  </a:lnTo>
                  <a:lnTo>
                    <a:pt x="131" y="20"/>
                  </a:lnTo>
                  <a:lnTo>
                    <a:pt x="128" y="24"/>
                  </a:lnTo>
                  <a:lnTo>
                    <a:pt x="128" y="24"/>
                  </a:lnTo>
                  <a:close/>
                  <a:moveTo>
                    <a:pt x="56" y="77"/>
                  </a:moveTo>
                  <a:lnTo>
                    <a:pt x="56" y="77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7"/>
                  </a:lnTo>
                  <a:lnTo>
                    <a:pt x="57" y="77"/>
                  </a:lnTo>
                  <a:lnTo>
                    <a:pt x="56" y="77"/>
                  </a:lnTo>
                  <a:lnTo>
                    <a:pt x="56" y="77"/>
                  </a:lnTo>
                  <a:close/>
                  <a:moveTo>
                    <a:pt x="70" y="55"/>
                  </a:moveTo>
                  <a:lnTo>
                    <a:pt x="70" y="55"/>
                  </a:lnTo>
                  <a:lnTo>
                    <a:pt x="66" y="59"/>
                  </a:lnTo>
                  <a:lnTo>
                    <a:pt x="61" y="64"/>
                  </a:lnTo>
                  <a:lnTo>
                    <a:pt x="57" y="69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0" y="62"/>
                  </a:lnTo>
                  <a:lnTo>
                    <a:pt x="70" y="55"/>
                  </a:lnTo>
                  <a:lnTo>
                    <a:pt x="70" y="55"/>
                  </a:lnTo>
                  <a:close/>
                  <a:moveTo>
                    <a:pt x="42" y="123"/>
                  </a:moveTo>
                  <a:lnTo>
                    <a:pt x="42" y="123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71" y="94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115" y="53"/>
                  </a:lnTo>
                  <a:lnTo>
                    <a:pt x="130" y="39"/>
                  </a:lnTo>
                  <a:lnTo>
                    <a:pt x="143" y="24"/>
                  </a:lnTo>
                  <a:lnTo>
                    <a:pt x="143" y="24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22" y="52"/>
                  </a:lnTo>
                  <a:lnTo>
                    <a:pt x="95" y="76"/>
                  </a:lnTo>
                  <a:lnTo>
                    <a:pt x="67" y="100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2" y="123"/>
                  </a:lnTo>
                  <a:lnTo>
                    <a:pt x="42" y="123"/>
                  </a:lnTo>
                  <a:close/>
                  <a:moveTo>
                    <a:pt x="141" y="23"/>
                  </a:moveTo>
                  <a:lnTo>
                    <a:pt x="141" y="23"/>
                  </a:lnTo>
                  <a:lnTo>
                    <a:pt x="135" y="27"/>
                  </a:lnTo>
                  <a:lnTo>
                    <a:pt x="129" y="33"/>
                  </a:lnTo>
                  <a:lnTo>
                    <a:pt x="117" y="44"/>
                  </a:lnTo>
                  <a:lnTo>
                    <a:pt x="117" y="44"/>
                  </a:lnTo>
                  <a:lnTo>
                    <a:pt x="108" y="51"/>
                  </a:lnTo>
                  <a:lnTo>
                    <a:pt x="99" y="58"/>
                  </a:lnTo>
                  <a:lnTo>
                    <a:pt x="89" y="66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68" y="86"/>
                  </a:lnTo>
                  <a:lnTo>
                    <a:pt x="62" y="93"/>
                  </a:lnTo>
                  <a:lnTo>
                    <a:pt x="55" y="99"/>
                  </a:lnTo>
                  <a:lnTo>
                    <a:pt x="55" y="99"/>
                  </a:lnTo>
                  <a:lnTo>
                    <a:pt x="38" y="112"/>
                  </a:lnTo>
                  <a:lnTo>
                    <a:pt x="22" y="127"/>
                  </a:lnTo>
                  <a:lnTo>
                    <a:pt x="22" y="127"/>
                  </a:lnTo>
                  <a:lnTo>
                    <a:pt x="32" y="116"/>
                  </a:lnTo>
                  <a:lnTo>
                    <a:pt x="38" y="110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60" y="90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90" y="59"/>
                  </a:lnTo>
                  <a:lnTo>
                    <a:pt x="106" y="46"/>
                  </a:lnTo>
                  <a:lnTo>
                    <a:pt x="122" y="32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41" y="23"/>
                  </a:lnTo>
                  <a:lnTo>
                    <a:pt x="141" y="23"/>
                  </a:lnTo>
                  <a:close/>
                  <a:moveTo>
                    <a:pt x="42" y="61"/>
                  </a:moveTo>
                  <a:lnTo>
                    <a:pt x="42" y="61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63" y="51"/>
                  </a:lnTo>
                  <a:lnTo>
                    <a:pt x="62" y="52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46" y="67"/>
                  </a:lnTo>
                  <a:lnTo>
                    <a:pt x="46" y="67"/>
                  </a:lnTo>
                  <a:lnTo>
                    <a:pt x="42" y="61"/>
                  </a:lnTo>
                  <a:lnTo>
                    <a:pt x="42" y="61"/>
                  </a:lnTo>
                  <a:close/>
                  <a:moveTo>
                    <a:pt x="36" y="140"/>
                  </a:moveTo>
                  <a:lnTo>
                    <a:pt x="36" y="140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4" y="133"/>
                  </a:lnTo>
                  <a:lnTo>
                    <a:pt x="34" y="133"/>
                  </a:lnTo>
                  <a:lnTo>
                    <a:pt x="80" y="91"/>
                  </a:lnTo>
                  <a:lnTo>
                    <a:pt x="105" y="70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3" y="46"/>
                  </a:lnTo>
                  <a:lnTo>
                    <a:pt x="121" y="55"/>
                  </a:lnTo>
                  <a:lnTo>
                    <a:pt x="121" y="55"/>
                  </a:lnTo>
                  <a:lnTo>
                    <a:pt x="110" y="66"/>
                  </a:lnTo>
                  <a:lnTo>
                    <a:pt x="100" y="76"/>
                  </a:lnTo>
                  <a:lnTo>
                    <a:pt x="80" y="97"/>
                  </a:lnTo>
                  <a:lnTo>
                    <a:pt x="80" y="97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68" y="109"/>
                  </a:lnTo>
                  <a:lnTo>
                    <a:pt x="57" y="119"/>
                  </a:lnTo>
                  <a:lnTo>
                    <a:pt x="46" y="129"/>
                  </a:lnTo>
                  <a:lnTo>
                    <a:pt x="36" y="140"/>
                  </a:lnTo>
                  <a:lnTo>
                    <a:pt x="36" y="140"/>
                  </a:lnTo>
                  <a:close/>
                  <a:moveTo>
                    <a:pt x="125" y="140"/>
                  </a:moveTo>
                  <a:lnTo>
                    <a:pt x="125" y="140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34" y="129"/>
                  </a:lnTo>
                  <a:lnTo>
                    <a:pt x="146" y="121"/>
                  </a:lnTo>
                  <a:lnTo>
                    <a:pt x="146" y="121"/>
                  </a:lnTo>
                  <a:lnTo>
                    <a:pt x="136" y="131"/>
                  </a:lnTo>
                  <a:lnTo>
                    <a:pt x="125" y="140"/>
                  </a:lnTo>
                  <a:lnTo>
                    <a:pt x="125" y="140"/>
                  </a:ln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4" name="对角圆角矩形 53"/>
          <p:cNvSpPr/>
          <p:nvPr/>
        </p:nvSpPr>
        <p:spPr>
          <a:xfrm>
            <a:off x="7970554" y="1858087"/>
            <a:ext cx="3410295" cy="4128252"/>
          </a:xfrm>
          <a:prstGeom prst="round2DiagRect">
            <a:avLst/>
          </a:prstGeom>
          <a:noFill/>
          <a:ln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Freeform 169"/>
          <p:cNvSpPr>
            <a:spLocks noEditPoints="1"/>
          </p:cNvSpPr>
          <p:nvPr/>
        </p:nvSpPr>
        <p:spPr bwMode="auto">
          <a:xfrm>
            <a:off x="8957744" y="2070830"/>
            <a:ext cx="1435914" cy="1122799"/>
          </a:xfrm>
          <a:custGeom>
            <a:avLst/>
            <a:gdLst/>
            <a:ahLst/>
            <a:cxnLst>
              <a:cxn ang="0">
                <a:pos x="1295" y="0"/>
              </a:cxn>
              <a:cxn ang="0">
                <a:pos x="1395" y="211"/>
              </a:cxn>
              <a:cxn ang="0">
                <a:pos x="1559" y="467"/>
              </a:cxn>
              <a:cxn ang="0">
                <a:pos x="1684" y="753"/>
              </a:cxn>
              <a:cxn ang="0">
                <a:pos x="1802" y="854"/>
              </a:cxn>
              <a:cxn ang="0">
                <a:pos x="1584" y="1254"/>
              </a:cxn>
              <a:cxn ang="0">
                <a:pos x="1045" y="1270"/>
              </a:cxn>
              <a:cxn ang="0">
                <a:pos x="637" y="1242"/>
              </a:cxn>
              <a:cxn ang="0">
                <a:pos x="0" y="1223"/>
              </a:cxn>
              <a:cxn ang="0">
                <a:pos x="82" y="1065"/>
              </a:cxn>
              <a:cxn ang="0">
                <a:pos x="128" y="892"/>
              </a:cxn>
              <a:cxn ang="0">
                <a:pos x="697" y="639"/>
              </a:cxn>
              <a:cxn ang="0">
                <a:pos x="1049" y="723"/>
              </a:cxn>
              <a:cxn ang="0">
                <a:pos x="1030" y="376"/>
              </a:cxn>
              <a:cxn ang="0">
                <a:pos x="1077" y="239"/>
              </a:cxn>
              <a:cxn ang="0">
                <a:pos x="1254" y="286"/>
              </a:cxn>
              <a:cxn ang="0">
                <a:pos x="1601" y="1112"/>
              </a:cxn>
              <a:cxn ang="0">
                <a:pos x="1394" y="1216"/>
              </a:cxn>
              <a:cxn ang="0">
                <a:pos x="1089" y="1247"/>
              </a:cxn>
              <a:cxn ang="0">
                <a:pos x="1591" y="1179"/>
              </a:cxn>
              <a:cxn ang="0">
                <a:pos x="1246" y="186"/>
              </a:cxn>
              <a:cxn ang="0">
                <a:pos x="1311" y="236"/>
              </a:cxn>
              <a:cxn ang="0">
                <a:pos x="1286" y="142"/>
              </a:cxn>
              <a:cxn ang="0">
                <a:pos x="1344" y="138"/>
              </a:cxn>
              <a:cxn ang="0">
                <a:pos x="1330" y="251"/>
              </a:cxn>
              <a:cxn ang="0">
                <a:pos x="1317" y="66"/>
              </a:cxn>
              <a:cxn ang="0">
                <a:pos x="1114" y="227"/>
              </a:cxn>
              <a:cxn ang="0">
                <a:pos x="1219" y="270"/>
              </a:cxn>
              <a:cxn ang="0">
                <a:pos x="1434" y="352"/>
              </a:cxn>
              <a:cxn ang="0">
                <a:pos x="1177" y="427"/>
              </a:cxn>
              <a:cxn ang="0">
                <a:pos x="1207" y="371"/>
              </a:cxn>
              <a:cxn ang="0">
                <a:pos x="982" y="557"/>
              </a:cxn>
              <a:cxn ang="0">
                <a:pos x="1312" y="640"/>
              </a:cxn>
              <a:cxn ang="0">
                <a:pos x="1308" y="365"/>
              </a:cxn>
              <a:cxn ang="0">
                <a:pos x="1147" y="699"/>
              </a:cxn>
              <a:cxn ang="0">
                <a:pos x="1034" y="1037"/>
              </a:cxn>
              <a:cxn ang="0">
                <a:pos x="1711" y="684"/>
              </a:cxn>
              <a:cxn ang="0">
                <a:pos x="389" y="664"/>
              </a:cxn>
              <a:cxn ang="0">
                <a:pos x="171" y="854"/>
              </a:cxn>
              <a:cxn ang="0">
                <a:pos x="151" y="1023"/>
              </a:cxn>
              <a:cxn ang="0">
                <a:pos x="801" y="1112"/>
              </a:cxn>
              <a:cxn ang="0">
                <a:pos x="1526" y="963"/>
              </a:cxn>
              <a:cxn ang="0">
                <a:pos x="1690" y="854"/>
              </a:cxn>
              <a:cxn ang="0">
                <a:pos x="1539" y="1149"/>
              </a:cxn>
              <a:cxn ang="0">
                <a:pos x="1720" y="829"/>
              </a:cxn>
              <a:cxn ang="0">
                <a:pos x="287" y="1056"/>
              </a:cxn>
              <a:cxn ang="0">
                <a:pos x="585" y="1053"/>
              </a:cxn>
              <a:cxn ang="0">
                <a:pos x="1416" y="1084"/>
              </a:cxn>
              <a:cxn ang="0">
                <a:pos x="143" y="1132"/>
              </a:cxn>
              <a:cxn ang="0">
                <a:pos x="448" y="1162"/>
              </a:cxn>
              <a:cxn ang="0">
                <a:pos x="522" y="1125"/>
              </a:cxn>
              <a:cxn ang="0">
                <a:pos x="1433" y="1108"/>
              </a:cxn>
              <a:cxn ang="0">
                <a:pos x="885" y="1143"/>
              </a:cxn>
              <a:cxn ang="0">
                <a:pos x="1014" y="1163"/>
              </a:cxn>
              <a:cxn ang="0">
                <a:pos x="1500" y="1178"/>
              </a:cxn>
              <a:cxn ang="0">
                <a:pos x="1477" y="1119"/>
              </a:cxn>
              <a:cxn ang="0">
                <a:pos x="725" y="1166"/>
              </a:cxn>
              <a:cxn ang="0">
                <a:pos x="730" y="1151"/>
              </a:cxn>
              <a:cxn ang="0">
                <a:pos x="371" y="1188"/>
              </a:cxn>
              <a:cxn ang="0">
                <a:pos x="426" y="1219"/>
              </a:cxn>
              <a:cxn ang="0">
                <a:pos x="730" y="1200"/>
              </a:cxn>
            </a:cxnLst>
            <a:rect l="0" t="0" r="r" b="b"/>
            <a:pathLst>
              <a:path w="1812" h="1282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52"/>
                </a:lnTo>
                <a:lnTo>
                  <a:pt x="725" y="1166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lnTo>
                  <a:pt x="763" y="1203"/>
                </a:lnTo>
                <a:close/>
              </a:path>
            </a:pathLst>
          </a:custGeom>
          <a:solidFill>
            <a:srgbClr val="254932"/>
          </a:solidFill>
          <a:ln w="9525">
            <a:solidFill>
              <a:srgbClr val="25493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矩形 55"/>
          <p:cNvSpPr>
            <a:spLocks noChangeArrowheads="1"/>
          </p:cNvSpPr>
          <p:nvPr/>
        </p:nvSpPr>
        <p:spPr bwMode="auto">
          <a:xfrm>
            <a:off x="8793975" y="3400000"/>
            <a:ext cx="21565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1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TextBox 13"/>
          <p:cNvSpPr txBox="1"/>
          <p:nvPr/>
        </p:nvSpPr>
        <p:spPr>
          <a:xfrm>
            <a:off x="8381611" y="4094073"/>
            <a:ext cx="2801776" cy="8616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对角圆角矩形 57"/>
          <p:cNvSpPr/>
          <p:nvPr/>
        </p:nvSpPr>
        <p:spPr>
          <a:xfrm>
            <a:off x="902769" y="1858087"/>
            <a:ext cx="3310773" cy="4007778"/>
          </a:xfrm>
          <a:prstGeom prst="round2DiagRect">
            <a:avLst/>
          </a:prstGeom>
          <a:noFill/>
          <a:ln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Freeform 119"/>
          <p:cNvSpPr>
            <a:spLocks noEditPoints="1"/>
          </p:cNvSpPr>
          <p:nvPr/>
        </p:nvSpPr>
        <p:spPr bwMode="auto">
          <a:xfrm>
            <a:off x="1776964" y="2122892"/>
            <a:ext cx="1581804" cy="950632"/>
          </a:xfrm>
          <a:custGeom>
            <a:avLst/>
            <a:gdLst/>
            <a:ahLst/>
            <a:cxnLst>
              <a:cxn ang="0">
                <a:pos x="2004" y="192"/>
              </a:cxn>
              <a:cxn ang="0">
                <a:pos x="2358" y="373"/>
              </a:cxn>
              <a:cxn ang="0">
                <a:pos x="2435" y="558"/>
              </a:cxn>
              <a:cxn ang="0">
                <a:pos x="2071" y="1086"/>
              </a:cxn>
              <a:cxn ang="0">
                <a:pos x="1680" y="1472"/>
              </a:cxn>
              <a:cxn ang="0">
                <a:pos x="1105" y="1322"/>
              </a:cxn>
              <a:cxn ang="0">
                <a:pos x="941" y="1315"/>
              </a:cxn>
              <a:cxn ang="0">
                <a:pos x="720" y="1014"/>
              </a:cxn>
              <a:cxn ang="0">
                <a:pos x="259" y="879"/>
              </a:cxn>
              <a:cxn ang="0">
                <a:pos x="73" y="724"/>
              </a:cxn>
              <a:cxn ang="0">
                <a:pos x="328" y="435"/>
              </a:cxn>
              <a:cxn ang="0">
                <a:pos x="799" y="0"/>
              </a:cxn>
              <a:cxn ang="0">
                <a:pos x="1498" y="83"/>
              </a:cxn>
              <a:cxn ang="0">
                <a:pos x="1475" y="106"/>
              </a:cxn>
              <a:cxn ang="0">
                <a:pos x="647" y="189"/>
              </a:cxn>
              <a:cxn ang="0">
                <a:pos x="563" y="644"/>
              </a:cxn>
              <a:cxn ang="0">
                <a:pos x="836" y="812"/>
              </a:cxn>
              <a:cxn ang="0">
                <a:pos x="2138" y="382"/>
              </a:cxn>
              <a:cxn ang="0">
                <a:pos x="1691" y="94"/>
              </a:cxn>
              <a:cxn ang="0">
                <a:pos x="1306" y="366"/>
              </a:cxn>
              <a:cxn ang="0">
                <a:pos x="916" y="826"/>
              </a:cxn>
              <a:cxn ang="0">
                <a:pos x="1645" y="1145"/>
              </a:cxn>
              <a:cxn ang="0">
                <a:pos x="2226" y="545"/>
              </a:cxn>
              <a:cxn ang="0">
                <a:pos x="1889" y="1103"/>
              </a:cxn>
              <a:cxn ang="0">
                <a:pos x="1750" y="1319"/>
              </a:cxn>
              <a:cxn ang="0">
                <a:pos x="2111" y="920"/>
              </a:cxn>
              <a:cxn ang="0">
                <a:pos x="2263" y="649"/>
              </a:cxn>
              <a:cxn ang="0">
                <a:pos x="2183" y="693"/>
              </a:cxn>
              <a:cxn ang="0">
                <a:pos x="2313" y="473"/>
              </a:cxn>
              <a:cxn ang="0">
                <a:pos x="1836" y="1058"/>
              </a:cxn>
              <a:cxn ang="0">
                <a:pos x="1750" y="1229"/>
              </a:cxn>
              <a:cxn ang="0">
                <a:pos x="2072" y="996"/>
              </a:cxn>
              <a:cxn ang="0">
                <a:pos x="1643" y="1377"/>
              </a:cxn>
              <a:cxn ang="0">
                <a:pos x="1142" y="1221"/>
              </a:cxn>
              <a:cxn ang="0">
                <a:pos x="1679" y="1445"/>
              </a:cxn>
              <a:cxn ang="0">
                <a:pos x="1857" y="1286"/>
              </a:cxn>
              <a:cxn ang="0">
                <a:pos x="2121" y="969"/>
              </a:cxn>
              <a:cxn ang="0">
                <a:pos x="2411" y="585"/>
              </a:cxn>
              <a:cxn ang="0">
                <a:pos x="197" y="731"/>
              </a:cxn>
              <a:cxn ang="0">
                <a:pos x="172" y="774"/>
              </a:cxn>
              <a:cxn ang="0">
                <a:pos x="647" y="837"/>
              </a:cxn>
              <a:cxn ang="0">
                <a:pos x="692" y="803"/>
              </a:cxn>
              <a:cxn ang="0">
                <a:pos x="672" y="773"/>
              </a:cxn>
              <a:cxn ang="0">
                <a:pos x="654" y="696"/>
              </a:cxn>
              <a:cxn ang="0">
                <a:pos x="242" y="699"/>
              </a:cxn>
              <a:cxn ang="0">
                <a:pos x="227" y="844"/>
              </a:cxn>
              <a:cxn ang="0">
                <a:pos x="477" y="861"/>
              </a:cxn>
              <a:cxn ang="0">
                <a:pos x="32" y="798"/>
              </a:cxn>
              <a:cxn ang="0">
                <a:pos x="708" y="882"/>
              </a:cxn>
              <a:cxn ang="0">
                <a:pos x="880" y="968"/>
              </a:cxn>
              <a:cxn ang="0">
                <a:pos x="985" y="862"/>
              </a:cxn>
              <a:cxn ang="0">
                <a:pos x="1021" y="919"/>
              </a:cxn>
              <a:cxn ang="0">
                <a:pos x="1228" y="1076"/>
              </a:cxn>
              <a:cxn ang="0">
                <a:pos x="1181" y="1164"/>
              </a:cxn>
              <a:cxn ang="0">
                <a:pos x="1623" y="1327"/>
              </a:cxn>
              <a:cxn ang="0">
                <a:pos x="1350" y="1186"/>
              </a:cxn>
              <a:cxn ang="0">
                <a:pos x="1563" y="1246"/>
              </a:cxn>
              <a:cxn ang="0">
                <a:pos x="1517" y="1154"/>
              </a:cxn>
              <a:cxn ang="0">
                <a:pos x="797" y="1008"/>
              </a:cxn>
              <a:cxn ang="0">
                <a:pos x="929" y="957"/>
              </a:cxn>
              <a:cxn ang="0">
                <a:pos x="1030" y="1191"/>
              </a:cxn>
              <a:cxn ang="0">
                <a:pos x="1171" y="1076"/>
              </a:cxn>
              <a:cxn ang="0">
                <a:pos x="923" y="1089"/>
              </a:cxn>
            </a:cxnLst>
            <a:rect l="0" t="0" r="r" b="b"/>
            <a:pathLst>
              <a:path w="2450" h="1473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42" y="1221"/>
                </a:lnTo>
                <a:lnTo>
                  <a:pt x="1169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lnTo>
                  <a:pt x="858" y="1022"/>
                </a:lnTo>
                <a:close/>
              </a:path>
            </a:pathLst>
          </a:custGeom>
          <a:solidFill>
            <a:srgbClr val="254932"/>
          </a:solidFill>
          <a:ln w="9525">
            <a:solidFill>
              <a:srgbClr val="254932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矩形 59"/>
          <p:cNvSpPr>
            <a:spLocks noChangeArrowheads="1"/>
          </p:cNvSpPr>
          <p:nvPr/>
        </p:nvSpPr>
        <p:spPr bwMode="auto">
          <a:xfrm>
            <a:off x="1521042" y="3229802"/>
            <a:ext cx="209364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18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TextBox 13"/>
          <p:cNvSpPr txBox="1"/>
          <p:nvPr/>
        </p:nvSpPr>
        <p:spPr>
          <a:xfrm>
            <a:off x="1207859" y="4014352"/>
            <a:ext cx="2720013" cy="112014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defTabSz="1216660">
              <a:spcBef>
                <a:spcPct val="20000"/>
              </a:spcBef>
              <a:defRPr/>
            </a:pP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5213201" y="3229802"/>
            <a:ext cx="2058809" cy="3025138"/>
            <a:chOff x="5356225" y="2438400"/>
            <a:chExt cx="1295400" cy="1903413"/>
          </a:xfrm>
          <a:solidFill>
            <a:srgbClr val="254932"/>
          </a:solidFill>
        </p:grpSpPr>
        <p:sp>
          <p:nvSpPr>
            <p:cNvPr id="63" name="Freeform 17"/>
            <p:cNvSpPr/>
            <p:nvPr/>
          </p:nvSpPr>
          <p:spPr bwMode="auto">
            <a:xfrm>
              <a:off x="5502275" y="2482850"/>
              <a:ext cx="36513" cy="26988"/>
            </a:xfrm>
            <a:custGeom>
              <a:avLst/>
              <a:gdLst>
                <a:gd name="T0" fmla="*/ 56 w 56"/>
                <a:gd name="T1" fmla="*/ 4 h 41"/>
                <a:gd name="T2" fmla="*/ 0 w 56"/>
                <a:gd name="T3" fmla="*/ 41 h 41"/>
                <a:gd name="T4" fmla="*/ 56 w 56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1">
                  <a:moveTo>
                    <a:pt x="56" y="4"/>
                  </a:moveTo>
                  <a:cubicBezTo>
                    <a:pt x="39" y="16"/>
                    <a:pt x="15" y="33"/>
                    <a:pt x="0" y="41"/>
                  </a:cubicBezTo>
                  <a:cubicBezTo>
                    <a:pt x="8" y="19"/>
                    <a:pt x="29" y="0"/>
                    <a:pt x="5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8"/>
            <p:cNvSpPr>
              <a:spLocks noEditPoints="1"/>
            </p:cNvSpPr>
            <p:nvPr/>
          </p:nvSpPr>
          <p:spPr bwMode="auto">
            <a:xfrm>
              <a:off x="5356225" y="2438400"/>
              <a:ext cx="1295400" cy="1903413"/>
            </a:xfrm>
            <a:custGeom>
              <a:avLst/>
              <a:gdLst>
                <a:gd name="T0" fmla="*/ 1512 w 2006"/>
                <a:gd name="T1" fmla="*/ 1347 h 2944"/>
                <a:gd name="T2" fmla="*/ 1016 w 2006"/>
                <a:gd name="T3" fmla="*/ 1087 h 2944"/>
                <a:gd name="T4" fmla="*/ 1615 w 2006"/>
                <a:gd name="T5" fmla="*/ 2506 h 2944"/>
                <a:gd name="T6" fmla="*/ 1411 w 2006"/>
                <a:gd name="T7" fmla="*/ 2678 h 2944"/>
                <a:gd name="T8" fmla="*/ 738 w 2006"/>
                <a:gd name="T9" fmla="*/ 2315 h 2944"/>
                <a:gd name="T10" fmla="*/ 258 w 2006"/>
                <a:gd name="T11" fmla="*/ 2559 h 2944"/>
                <a:gd name="T12" fmla="*/ 79 w 2006"/>
                <a:gd name="T13" fmla="*/ 2650 h 2944"/>
                <a:gd name="T14" fmla="*/ 284 w 2006"/>
                <a:gd name="T15" fmla="*/ 2063 h 2944"/>
                <a:gd name="T16" fmla="*/ 744 w 2006"/>
                <a:gd name="T17" fmla="*/ 1153 h 2944"/>
                <a:gd name="T18" fmla="*/ 792 w 2006"/>
                <a:gd name="T19" fmla="*/ 720 h 2944"/>
                <a:gd name="T20" fmla="*/ 946 w 2006"/>
                <a:gd name="T21" fmla="*/ 520 h 2944"/>
                <a:gd name="T22" fmla="*/ 1258 w 2006"/>
                <a:gd name="T23" fmla="*/ 857 h 2944"/>
                <a:gd name="T24" fmla="*/ 1877 w 2006"/>
                <a:gd name="T25" fmla="*/ 1115 h 2944"/>
                <a:gd name="T26" fmla="*/ 1875 w 2006"/>
                <a:gd name="T27" fmla="*/ 1218 h 2944"/>
                <a:gd name="T28" fmla="*/ 970 w 2006"/>
                <a:gd name="T29" fmla="*/ 518 h 2944"/>
                <a:gd name="T30" fmla="*/ 339 w 2006"/>
                <a:gd name="T31" fmla="*/ 316 h 2944"/>
                <a:gd name="T32" fmla="*/ 643 w 2006"/>
                <a:gd name="T33" fmla="*/ 302 h 2944"/>
                <a:gd name="T34" fmla="*/ 895 w 2006"/>
                <a:gd name="T35" fmla="*/ 792 h 2944"/>
                <a:gd name="T36" fmla="*/ 952 w 2006"/>
                <a:gd name="T37" fmla="*/ 726 h 2944"/>
                <a:gd name="T38" fmla="*/ 807 w 2006"/>
                <a:gd name="T39" fmla="*/ 819 h 2944"/>
                <a:gd name="T40" fmla="*/ 853 w 2006"/>
                <a:gd name="T41" fmla="*/ 786 h 2944"/>
                <a:gd name="T42" fmla="*/ 938 w 2006"/>
                <a:gd name="T43" fmla="*/ 946 h 2944"/>
                <a:gd name="T44" fmla="*/ 1051 w 2006"/>
                <a:gd name="T45" fmla="*/ 1270 h 2944"/>
                <a:gd name="T46" fmla="*/ 1248 w 2006"/>
                <a:gd name="T47" fmla="*/ 877 h 2944"/>
                <a:gd name="T48" fmla="*/ 923 w 2006"/>
                <a:gd name="T49" fmla="*/ 962 h 2944"/>
                <a:gd name="T50" fmla="*/ 1750 w 2006"/>
                <a:gd name="T51" fmla="*/ 1012 h 2944"/>
                <a:gd name="T52" fmla="*/ 1333 w 2006"/>
                <a:gd name="T53" fmla="*/ 1210 h 2944"/>
                <a:gd name="T54" fmla="*/ 683 w 2006"/>
                <a:gd name="T55" fmla="*/ 1083 h 2944"/>
                <a:gd name="T56" fmla="*/ 756 w 2006"/>
                <a:gd name="T57" fmla="*/ 1079 h 2944"/>
                <a:gd name="T58" fmla="*/ 1319 w 2006"/>
                <a:gd name="T59" fmla="*/ 1430 h 2944"/>
                <a:gd name="T60" fmla="*/ 690 w 2006"/>
                <a:gd name="T61" fmla="*/ 1125 h 2944"/>
                <a:gd name="T62" fmla="*/ 1887 w 2006"/>
                <a:gd name="T63" fmla="*/ 1238 h 2944"/>
                <a:gd name="T64" fmla="*/ 905 w 2006"/>
                <a:gd name="T65" fmla="*/ 1242 h 2944"/>
                <a:gd name="T66" fmla="*/ 833 w 2006"/>
                <a:gd name="T67" fmla="*/ 1256 h 2944"/>
                <a:gd name="T68" fmla="*/ 835 w 2006"/>
                <a:gd name="T69" fmla="*/ 1258 h 2944"/>
                <a:gd name="T70" fmla="*/ 756 w 2006"/>
                <a:gd name="T71" fmla="*/ 1534 h 2944"/>
                <a:gd name="T72" fmla="*/ 1180 w 2006"/>
                <a:gd name="T73" fmla="*/ 2186 h 2944"/>
                <a:gd name="T74" fmla="*/ 208 w 2006"/>
                <a:gd name="T75" fmla="*/ 2347 h 2944"/>
                <a:gd name="T76" fmla="*/ 490 w 2006"/>
                <a:gd name="T77" fmla="*/ 1716 h 2944"/>
                <a:gd name="T78" fmla="*/ 228 w 2006"/>
                <a:gd name="T79" fmla="*/ 2539 h 2944"/>
                <a:gd name="T80" fmla="*/ 1034 w 2006"/>
                <a:gd name="T81" fmla="*/ 1540 h 2944"/>
                <a:gd name="T82" fmla="*/ 1145 w 2006"/>
                <a:gd name="T83" fmla="*/ 1710 h 2944"/>
                <a:gd name="T84" fmla="*/ 1452 w 2006"/>
                <a:gd name="T85" fmla="*/ 2519 h 2944"/>
                <a:gd name="T86" fmla="*/ 1615 w 2006"/>
                <a:gd name="T87" fmla="*/ 1343 h 2944"/>
                <a:gd name="T88" fmla="*/ 1643 w 2006"/>
                <a:gd name="T89" fmla="*/ 1403 h 2944"/>
                <a:gd name="T90" fmla="*/ 1752 w 2006"/>
                <a:gd name="T91" fmla="*/ 1476 h 2944"/>
                <a:gd name="T92" fmla="*/ 1829 w 2006"/>
                <a:gd name="T93" fmla="*/ 1514 h 2944"/>
                <a:gd name="T94" fmla="*/ 1853 w 2006"/>
                <a:gd name="T95" fmla="*/ 1472 h 2944"/>
                <a:gd name="T96" fmla="*/ 690 w 2006"/>
                <a:gd name="T97" fmla="*/ 2182 h 2944"/>
                <a:gd name="T98" fmla="*/ 962 w 2006"/>
                <a:gd name="T99" fmla="*/ 2180 h 2944"/>
                <a:gd name="T100" fmla="*/ 611 w 2006"/>
                <a:gd name="T101" fmla="*/ 2222 h 2944"/>
                <a:gd name="T102" fmla="*/ 841 w 2006"/>
                <a:gd name="T103" fmla="*/ 2256 h 2944"/>
                <a:gd name="T104" fmla="*/ 714 w 2006"/>
                <a:gd name="T105" fmla="*/ 2295 h 2944"/>
                <a:gd name="T106" fmla="*/ 40 w 2006"/>
                <a:gd name="T107" fmla="*/ 2516 h 2944"/>
                <a:gd name="T108" fmla="*/ 1518 w 2006"/>
                <a:gd name="T109" fmla="*/ 2521 h 2944"/>
                <a:gd name="T110" fmla="*/ 234 w 2006"/>
                <a:gd name="T111" fmla="*/ 2561 h 2944"/>
                <a:gd name="T112" fmla="*/ 89 w 2006"/>
                <a:gd name="T113" fmla="*/ 2575 h 2944"/>
                <a:gd name="T114" fmla="*/ 1450 w 2006"/>
                <a:gd name="T115" fmla="*/ 2684 h 2944"/>
                <a:gd name="T116" fmla="*/ 1539 w 2006"/>
                <a:gd name="T117" fmla="*/ 2865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6" h="2944">
                  <a:moveTo>
                    <a:pt x="1978" y="1460"/>
                  </a:moveTo>
                  <a:cubicBezTo>
                    <a:pt x="1962" y="1467"/>
                    <a:pt x="1947" y="1464"/>
                    <a:pt x="1936" y="1474"/>
                  </a:cubicBezTo>
                  <a:cubicBezTo>
                    <a:pt x="1928" y="1482"/>
                    <a:pt x="1923" y="1497"/>
                    <a:pt x="1906" y="1498"/>
                  </a:cubicBezTo>
                  <a:cubicBezTo>
                    <a:pt x="1896" y="1499"/>
                    <a:pt x="1882" y="1494"/>
                    <a:pt x="1875" y="1484"/>
                  </a:cubicBezTo>
                  <a:cubicBezTo>
                    <a:pt x="1874" y="1488"/>
                    <a:pt x="1868" y="1485"/>
                    <a:pt x="1867" y="1488"/>
                  </a:cubicBezTo>
                  <a:cubicBezTo>
                    <a:pt x="1865" y="1510"/>
                    <a:pt x="1847" y="1529"/>
                    <a:pt x="1821" y="1534"/>
                  </a:cubicBezTo>
                  <a:cubicBezTo>
                    <a:pt x="1809" y="1530"/>
                    <a:pt x="1801" y="1521"/>
                    <a:pt x="1799" y="1506"/>
                  </a:cubicBezTo>
                  <a:cubicBezTo>
                    <a:pt x="1791" y="1504"/>
                    <a:pt x="1777" y="1503"/>
                    <a:pt x="1772" y="1494"/>
                  </a:cubicBezTo>
                  <a:cubicBezTo>
                    <a:pt x="1750" y="1512"/>
                    <a:pt x="1723" y="1495"/>
                    <a:pt x="1720" y="1466"/>
                  </a:cubicBezTo>
                  <a:cubicBezTo>
                    <a:pt x="1706" y="1454"/>
                    <a:pt x="1694" y="1440"/>
                    <a:pt x="1678" y="1430"/>
                  </a:cubicBezTo>
                  <a:cubicBezTo>
                    <a:pt x="1657" y="1448"/>
                    <a:pt x="1637" y="1425"/>
                    <a:pt x="1625" y="1411"/>
                  </a:cubicBezTo>
                  <a:cubicBezTo>
                    <a:pt x="1601" y="1420"/>
                    <a:pt x="1570" y="1426"/>
                    <a:pt x="1547" y="1413"/>
                  </a:cubicBezTo>
                  <a:cubicBezTo>
                    <a:pt x="1538" y="1392"/>
                    <a:pt x="1521" y="1378"/>
                    <a:pt x="1506" y="1363"/>
                  </a:cubicBezTo>
                  <a:cubicBezTo>
                    <a:pt x="1507" y="1357"/>
                    <a:pt x="1508" y="1351"/>
                    <a:pt x="1512" y="1347"/>
                  </a:cubicBezTo>
                  <a:cubicBezTo>
                    <a:pt x="1470" y="1318"/>
                    <a:pt x="1429" y="1284"/>
                    <a:pt x="1389" y="1248"/>
                  </a:cubicBezTo>
                  <a:cubicBezTo>
                    <a:pt x="1380" y="1259"/>
                    <a:pt x="1368" y="1274"/>
                    <a:pt x="1347" y="1268"/>
                  </a:cubicBezTo>
                  <a:cubicBezTo>
                    <a:pt x="1337" y="1259"/>
                    <a:pt x="1333" y="1245"/>
                    <a:pt x="1321" y="1238"/>
                  </a:cubicBezTo>
                  <a:cubicBezTo>
                    <a:pt x="1288" y="1175"/>
                    <a:pt x="1209" y="1141"/>
                    <a:pt x="1139" y="1109"/>
                  </a:cubicBezTo>
                  <a:cubicBezTo>
                    <a:pt x="1121" y="1113"/>
                    <a:pt x="1107" y="1099"/>
                    <a:pt x="1087" y="1099"/>
                  </a:cubicBezTo>
                  <a:cubicBezTo>
                    <a:pt x="1116" y="1143"/>
                    <a:pt x="1163" y="1186"/>
                    <a:pt x="1196" y="1232"/>
                  </a:cubicBezTo>
                  <a:cubicBezTo>
                    <a:pt x="1199" y="1234"/>
                    <a:pt x="1201" y="1238"/>
                    <a:pt x="1206" y="1238"/>
                  </a:cubicBezTo>
                  <a:cubicBezTo>
                    <a:pt x="1241" y="1296"/>
                    <a:pt x="1284" y="1347"/>
                    <a:pt x="1319" y="1405"/>
                  </a:cubicBezTo>
                  <a:cubicBezTo>
                    <a:pt x="1386" y="1394"/>
                    <a:pt x="1432" y="1454"/>
                    <a:pt x="1387" y="1492"/>
                  </a:cubicBezTo>
                  <a:cubicBezTo>
                    <a:pt x="1421" y="1521"/>
                    <a:pt x="1367" y="1571"/>
                    <a:pt x="1345" y="1526"/>
                  </a:cubicBezTo>
                  <a:cubicBezTo>
                    <a:pt x="1315" y="1540"/>
                    <a:pt x="1268" y="1534"/>
                    <a:pt x="1258" y="1504"/>
                  </a:cubicBezTo>
                  <a:cubicBezTo>
                    <a:pt x="1253" y="1490"/>
                    <a:pt x="1269" y="1481"/>
                    <a:pt x="1266" y="1460"/>
                  </a:cubicBezTo>
                  <a:cubicBezTo>
                    <a:pt x="1272" y="1450"/>
                    <a:pt x="1281" y="1442"/>
                    <a:pt x="1290" y="1434"/>
                  </a:cubicBezTo>
                  <a:cubicBezTo>
                    <a:pt x="1205" y="1312"/>
                    <a:pt x="1115" y="1194"/>
                    <a:pt x="1016" y="1087"/>
                  </a:cubicBezTo>
                  <a:cubicBezTo>
                    <a:pt x="992" y="1090"/>
                    <a:pt x="956" y="1083"/>
                    <a:pt x="928" y="1091"/>
                  </a:cubicBezTo>
                  <a:cubicBezTo>
                    <a:pt x="935" y="1105"/>
                    <a:pt x="932" y="1116"/>
                    <a:pt x="940" y="1129"/>
                  </a:cubicBezTo>
                  <a:cubicBezTo>
                    <a:pt x="966" y="1143"/>
                    <a:pt x="992" y="1149"/>
                    <a:pt x="1024" y="1155"/>
                  </a:cubicBezTo>
                  <a:cubicBezTo>
                    <a:pt x="1041" y="1191"/>
                    <a:pt x="1054" y="1233"/>
                    <a:pt x="1071" y="1270"/>
                  </a:cubicBezTo>
                  <a:cubicBezTo>
                    <a:pt x="1069" y="1274"/>
                    <a:pt x="1068" y="1280"/>
                    <a:pt x="1065" y="1284"/>
                  </a:cubicBezTo>
                  <a:cubicBezTo>
                    <a:pt x="1109" y="1367"/>
                    <a:pt x="1136" y="1467"/>
                    <a:pt x="1180" y="1549"/>
                  </a:cubicBezTo>
                  <a:cubicBezTo>
                    <a:pt x="1201" y="1614"/>
                    <a:pt x="1216" y="1674"/>
                    <a:pt x="1246" y="1728"/>
                  </a:cubicBezTo>
                  <a:cubicBezTo>
                    <a:pt x="1255" y="1769"/>
                    <a:pt x="1270" y="1805"/>
                    <a:pt x="1288" y="1847"/>
                  </a:cubicBezTo>
                  <a:cubicBezTo>
                    <a:pt x="1322" y="1931"/>
                    <a:pt x="1348" y="2026"/>
                    <a:pt x="1385" y="2109"/>
                  </a:cubicBezTo>
                  <a:cubicBezTo>
                    <a:pt x="1418" y="2241"/>
                    <a:pt x="1466" y="2363"/>
                    <a:pt x="1502" y="2488"/>
                  </a:cubicBezTo>
                  <a:cubicBezTo>
                    <a:pt x="1533" y="2488"/>
                    <a:pt x="1545" y="2530"/>
                    <a:pt x="1553" y="2553"/>
                  </a:cubicBezTo>
                  <a:cubicBezTo>
                    <a:pt x="1566" y="2552"/>
                    <a:pt x="1572" y="2544"/>
                    <a:pt x="1583" y="2541"/>
                  </a:cubicBezTo>
                  <a:cubicBezTo>
                    <a:pt x="1578" y="2532"/>
                    <a:pt x="1574" y="2521"/>
                    <a:pt x="1571" y="2510"/>
                  </a:cubicBezTo>
                  <a:cubicBezTo>
                    <a:pt x="1577" y="2493"/>
                    <a:pt x="1604" y="2496"/>
                    <a:pt x="1615" y="2506"/>
                  </a:cubicBezTo>
                  <a:cubicBezTo>
                    <a:pt x="1626" y="2545"/>
                    <a:pt x="1647" y="2580"/>
                    <a:pt x="1647" y="2617"/>
                  </a:cubicBezTo>
                  <a:cubicBezTo>
                    <a:pt x="1619" y="2635"/>
                    <a:pt x="1598" y="2611"/>
                    <a:pt x="1591" y="2587"/>
                  </a:cubicBezTo>
                  <a:cubicBezTo>
                    <a:pt x="1586" y="2589"/>
                    <a:pt x="1576" y="2591"/>
                    <a:pt x="1573" y="2589"/>
                  </a:cubicBezTo>
                  <a:cubicBezTo>
                    <a:pt x="1570" y="2607"/>
                    <a:pt x="1585" y="2612"/>
                    <a:pt x="1583" y="2627"/>
                  </a:cubicBezTo>
                  <a:cubicBezTo>
                    <a:pt x="1581" y="2645"/>
                    <a:pt x="1562" y="2639"/>
                    <a:pt x="1557" y="2652"/>
                  </a:cubicBezTo>
                  <a:cubicBezTo>
                    <a:pt x="1557" y="2654"/>
                    <a:pt x="1566" y="2679"/>
                    <a:pt x="1571" y="2694"/>
                  </a:cubicBezTo>
                  <a:cubicBezTo>
                    <a:pt x="1583" y="2731"/>
                    <a:pt x="1613" y="2780"/>
                    <a:pt x="1625" y="2811"/>
                  </a:cubicBezTo>
                  <a:cubicBezTo>
                    <a:pt x="1631" y="2829"/>
                    <a:pt x="1640" y="2855"/>
                    <a:pt x="1615" y="2863"/>
                  </a:cubicBezTo>
                  <a:cubicBezTo>
                    <a:pt x="1619" y="2879"/>
                    <a:pt x="1619" y="2888"/>
                    <a:pt x="1619" y="2908"/>
                  </a:cubicBezTo>
                  <a:cubicBezTo>
                    <a:pt x="1594" y="2944"/>
                    <a:pt x="1566" y="2910"/>
                    <a:pt x="1553" y="2881"/>
                  </a:cubicBezTo>
                  <a:cubicBezTo>
                    <a:pt x="1545" y="2880"/>
                    <a:pt x="1542" y="2884"/>
                    <a:pt x="1538" y="2886"/>
                  </a:cubicBezTo>
                  <a:cubicBezTo>
                    <a:pt x="1526" y="2881"/>
                    <a:pt x="1523" y="2868"/>
                    <a:pt x="1512" y="2863"/>
                  </a:cubicBezTo>
                  <a:cubicBezTo>
                    <a:pt x="1493" y="2794"/>
                    <a:pt x="1459" y="2740"/>
                    <a:pt x="1430" y="2680"/>
                  </a:cubicBezTo>
                  <a:cubicBezTo>
                    <a:pt x="1419" y="2679"/>
                    <a:pt x="1419" y="2680"/>
                    <a:pt x="1411" y="2678"/>
                  </a:cubicBezTo>
                  <a:cubicBezTo>
                    <a:pt x="1383" y="2636"/>
                    <a:pt x="1369" y="2582"/>
                    <a:pt x="1349" y="2541"/>
                  </a:cubicBezTo>
                  <a:cubicBezTo>
                    <a:pt x="1350" y="2534"/>
                    <a:pt x="1351" y="2528"/>
                    <a:pt x="1361" y="2525"/>
                  </a:cubicBezTo>
                  <a:cubicBezTo>
                    <a:pt x="1321" y="2447"/>
                    <a:pt x="1308" y="2372"/>
                    <a:pt x="1280" y="2285"/>
                  </a:cubicBezTo>
                  <a:cubicBezTo>
                    <a:pt x="1216" y="2265"/>
                    <a:pt x="1145" y="2248"/>
                    <a:pt x="1079" y="2232"/>
                  </a:cubicBezTo>
                  <a:cubicBezTo>
                    <a:pt x="1061" y="2227"/>
                    <a:pt x="1041" y="2218"/>
                    <a:pt x="1024" y="2216"/>
                  </a:cubicBezTo>
                  <a:cubicBezTo>
                    <a:pt x="988" y="2211"/>
                    <a:pt x="948" y="2218"/>
                    <a:pt x="907" y="2220"/>
                  </a:cubicBezTo>
                  <a:cubicBezTo>
                    <a:pt x="905" y="2226"/>
                    <a:pt x="907" y="2234"/>
                    <a:pt x="907" y="2246"/>
                  </a:cubicBezTo>
                  <a:cubicBezTo>
                    <a:pt x="944" y="2265"/>
                    <a:pt x="938" y="2352"/>
                    <a:pt x="893" y="2349"/>
                  </a:cubicBezTo>
                  <a:cubicBezTo>
                    <a:pt x="878" y="2397"/>
                    <a:pt x="910" y="2470"/>
                    <a:pt x="863" y="2498"/>
                  </a:cubicBezTo>
                  <a:cubicBezTo>
                    <a:pt x="869" y="2536"/>
                    <a:pt x="792" y="2559"/>
                    <a:pt x="788" y="2504"/>
                  </a:cubicBezTo>
                  <a:cubicBezTo>
                    <a:pt x="781" y="2504"/>
                    <a:pt x="775" y="2500"/>
                    <a:pt x="764" y="2500"/>
                  </a:cubicBezTo>
                  <a:cubicBezTo>
                    <a:pt x="759" y="2492"/>
                    <a:pt x="756" y="2482"/>
                    <a:pt x="752" y="2474"/>
                  </a:cubicBezTo>
                  <a:cubicBezTo>
                    <a:pt x="768" y="2439"/>
                    <a:pt x="758" y="2378"/>
                    <a:pt x="758" y="2345"/>
                  </a:cubicBezTo>
                  <a:cubicBezTo>
                    <a:pt x="752" y="2340"/>
                    <a:pt x="740" y="2330"/>
                    <a:pt x="738" y="2315"/>
                  </a:cubicBezTo>
                  <a:cubicBezTo>
                    <a:pt x="732" y="2318"/>
                    <a:pt x="721" y="2317"/>
                    <a:pt x="714" y="2319"/>
                  </a:cubicBezTo>
                  <a:cubicBezTo>
                    <a:pt x="720" y="2342"/>
                    <a:pt x="705" y="2356"/>
                    <a:pt x="677" y="2355"/>
                  </a:cubicBezTo>
                  <a:cubicBezTo>
                    <a:pt x="644" y="2339"/>
                    <a:pt x="671" y="2283"/>
                    <a:pt x="661" y="2252"/>
                  </a:cubicBezTo>
                  <a:cubicBezTo>
                    <a:pt x="663" y="2251"/>
                    <a:pt x="665" y="2249"/>
                    <a:pt x="665" y="2246"/>
                  </a:cubicBezTo>
                  <a:cubicBezTo>
                    <a:pt x="690" y="2232"/>
                    <a:pt x="719" y="2255"/>
                    <a:pt x="712" y="2279"/>
                  </a:cubicBezTo>
                  <a:cubicBezTo>
                    <a:pt x="724" y="2282"/>
                    <a:pt x="724" y="2273"/>
                    <a:pt x="734" y="2273"/>
                  </a:cubicBezTo>
                  <a:cubicBezTo>
                    <a:pt x="731" y="2265"/>
                    <a:pt x="736" y="2260"/>
                    <a:pt x="738" y="2252"/>
                  </a:cubicBezTo>
                  <a:cubicBezTo>
                    <a:pt x="744" y="2245"/>
                    <a:pt x="749" y="2249"/>
                    <a:pt x="756" y="2246"/>
                  </a:cubicBezTo>
                  <a:cubicBezTo>
                    <a:pt x="755" y="2238"/>
                    <a:pt x="755" y="2228"/>
                    <a:pt x="750" y="2220"/>
                  </a:cubicBezTo>
                  <a:cubicBezTo>
                    <a:pt x="721" y="2221"/>
                    <a:pt x="700" y="2219"/>
                    <a:pt x="684" y="2232"/>
                  </a:cubicBezTo>
                  <a:cubicBezTo>
                    <a:pt x="627" y="2232"/>
                    <a:pt x="568" y="2247"/>
                    <a:pt x="508" y="2256"/>
                  </a:cubicBezTo>
                  <a:cubicBezTo>
                    <a:pt x="460" y="2268"/>
                    <a:pt x="394" y="2273"/>
                    <a:pt x="343" y="2281"/>
                  </a:cubicBezTo>
                  <a:cubicBezTo>
                    <a:pt x="321" y="2367"/>
                    <a:pt x="268" y="2462"/>
                    <a:pt x="244" y="2545"/>
                  </a:cubicBezTo>
                  <a:cubicBezTo>
                    <a:pt x="251" y="2548"/>
                    <a:pt x="255" y="2553"/>
                    <a:pt x="258" y="2559"/>
                  </a:cubicBezTo>
                  <a:cubicBezTo>
                    <a:pt x="243" y="2589"/>
                    <a:pt x="229" y="2633"/>
                    <a:pt x="220" y="2668"/>
                  </a:cubicBezTo>
                  <a:cubicBezTo>
                    <a:pt x="213" y="2671"/>
                    <a:pt x="208" y="2678"/>
                    <a:pt x="200" y="2674"/>
                  </a:cubicBezTo>
                  <a:cubicBezTo>
                    <a:pt x="180" y="2699"/>
                    <a:pt x="173" y="2731"/>
                    <a:pt x="157" y="2765"/>
                  </a:cubicBezTo>
                  <a:cubicBezTo>
                    <a:pt x="155" y="2770"/>
                    <a:pt x="149" y="2773"/>
                    <a:pt x="147" y="2777"/>
                  </a:cubicBezTo>
                  <a:cubicBezTo>
                    <a:pt x="134" y="2808"/>
                    <a:pt x="134" y="2843"/>
                    <a:pt x="111" y="2861"/>
                  </a:cubicBezTo>
                  <a:cubicBezTo>
                    <a:pt x="102" y="2860"/>
                    <a:pt x="100" y="2864"/>
                    <a:pt x="93" y="2861"/>
                  </a:cubicBezTo>
                  <a:cubicBezTo>
                    <a:pt x="81" y="2874"/>
                    <a:pt x="75" y="2902"/>
                    <a:pt x="60" y="2906"/>
                  </a:cubicBezTo>
                  <a:cubicBezTo>
                    <a:pt x="45" y="2902"/>
                    <a:pt x="31" y="2898"/>
                    <a:pt x="24" y="2886"/>
                  </a:cubicBezTo>
                  <a:cubicBezTo>
                    <a:pt x="24" y="2868"/>
                    <a:pt x="36" y="2860"/>
                    <a:pt x="42" y="2847"/>
                  </a:cubicBezTo>
                  <a:cubicBezTo>
                    <a:pt x="7" y="2839"/>
                    <a:pt x="22" y="2813"/>
                    <a:pt x="28" y="2779"/>
                  </a:cubicBezTo>
                  <a:cubicBezTo>
                    <a:pt x="29" y="2771"/>
                    <a:pt x="27" y="2765"/>
                    <a:pt x="28" y="2762"/>
                  </a:cubicBezTo>
                  <a:cubicBezTo>
                    <a:pt x="28" y="2760"/>
                    <a:pt x="34" y="2757"/>
                    <a:pt x="36" y="2754"/>
                  </a:cubicBezTo>
                  <a:cubicBezTo>
                    <a:pt x="40" y="2744"/>
                    <a:pt x="41" y="2729"/>
                    <a:pt x="46" y="2720"/>
                  </a:cubicBezTo>
                  <a:cubicBezTo>
                    <a:pt x="55" y="2702"/>
                    <a:pt x="76" y="2672"/>
                    <a:pt x="79" y="2650"/>
                  </a:cubicBezTo>
                  <a:cubicBezTo>
                    <a:pt x="78" y="2643"/>
                    <a:pt x="66" y="2646"/>
                    <a:pt x="66" y="2637"/>
                  </a:cubicBezTo>
                  <a:cubicBezTo>
                    <a:pt x="63" y="2623"/>
                    <a:pt x="78" y="2614"/>
                    <a:pt x="79" y="2599"/>
                  </a:cubicBezTo>
                  <a:cubicBezTo>
                    <a:pt x="75" y="2591"/>
                    <a:pt x="67" y="2587"/>
                    <a:pt x="58" y="2583"/>
                  </a:cubicBezTo>
                  <a:cubicBezTo>
                    <a:pt x="55" y="2594"/>
                    <a:pt x="48" y="2600"/>
                    <a:pt x="48" y="2613"/>
                  </a:cubicBezTo>
                  <a:cubicBezTo>
                    <a:pt x="35" y="2618"/>
                    <a:pt x="17" y="2626"/>
                    <a:pt x="0" y="2621"/>
                  </a:cubicBezTo>
                  <a:cubicBezTo>
                    <a:pt x="1" y="2571"/>
                    <a:pt x="21" y="2525"/>
                    <a:pt x="38" y="2486"/>
                  </a:cubicBezTo>
                  <a:cubicBezTo>
                    <a:pt x="58" y="2486"/>
                    <a:pt x="79" y="2492"/>
                    <a:pt x="79" y="2512"/>
                  </a:cubicBezTo>
                  <a:cubicBezTo>
                    <a:pt x="80" y="2525"/>
                    <a:pt x="64" y="2535"/>
                    <a:pt x="68" y="2551"/>
                  </a:cubicBezTo>
                  <a:cubicBezTo>
                    <a:pt x="75" y="2554"/>
                    <a:pt x="85" y="2555"/>
                    <a:pt x="91" y="2559"/>
                  </a:cubicBezTo>
                  <a:cubicBezTo>
                    <a:pt x="98" y="2542"/>
                    <a:pt x="98" y="2527"/>
                    <a:pt x="99" y="2516"/>
                  </a:cubicBezTo>
                  <a:cubicBezTo>
                    <a:pt x="106" y="2510"/>
                    <a:pt x="118" y="2508"/>
                    <a:pt x="125" y="2514"/>
                  </a:cubicBezTo>
                  <a:cubicBezTo>
                    <a:pt x="159" y="2418"/>
                    <a:pt x="201" y="2323"/>
                    <a:pt x="232" y="2226"/>
                  </a:cubicBezTo>
                  <a:cubicBezTo>
                    <a:pt x="241" y="2200"/>
                    <a:pt x="250" y="2171"/>
                    <a:pt x="254" y="2145"/>
                  </a:cubicBezTo>
                  <a:cubicBezTo>
                    <a:pt x="259" y="2115"/>
                    <a:pt x="275" y="2087"/>
                    <a:pt x="284" y="2063"/>
                  </a:cubicBezTo>
                  <a:cubicBezTo>
                    <a:pt x="298" y="2025"/>
                    <a:pt x="308" y="1986"/>
                    <a:pt x="323" y="1948"/>
                  </a:cubicBezTo>
                  <a:cubicBezTo>
                    <a:pt x="337" y="1913"/>
                    <a:pt x="355" y="1865"/>
                    <a:pt x="371" y="1825"/>
                  </a:cubicBezTo>
                  <a:cubicBezTo>
                    <a:pt x="385" y="1790"/>
                    <a:pt x="396" y="1754"/>
                    <a:pt x="411" y="1720"/>
                  </a:cubicBezTo>
                  <a:cubicBezTo>
                    <a:pt x="418" y="1703"/>
                    <a:pt x="429" y="1689"/>
                    <a:pt x="435" y="1672"/>
                  </a:cubicBezTo>
                  <a:cubicBezTo>
                    <a:pt x="445" y="1641"/>
                    <a:pt x="455" y="1614"/>
                    <a:pt x="466" y="1583"/>
                  </a:cubicBezTo>
                  <a:cubicBezTo>
                    <a:pt x="476" y="1556"/>
                    <a:pt x="484" y="1529"/>
                    <a:pt x="494" y="1504"/>
                  </a:cubicBezTo>
                  <a:cubicBezTo>
                    <a:pt x="498" y="1495"/>
                    <a:pt x="505" y="1487"/>
                    <a:pt x="508" y="1478"/>
                  </a:cubicBezTo>
                  <a:cubicBezTo>
                    <a:pt x="511" y="1468"/>
                    <a:pt x="510" y="1456"/>
                    <a:pt x="514" y="1446"/>
                  </a:cubicBezTo>
                  <a:cubicBezTo>
                    <a:pt x="517" y="1437"/>
                    <a:pt x="524" y="1429"/>
                    <a:pt x="528" y="1420"/>
                  </a:cubicBezTo>
                  <a:cubicBezTo>
                    <a:pt x="538" y="1396"/>
                    <a:pt x="544" y="1371"/>
                    <a:pt x="554" y="1345"/>
                  </a:cubicBezTo>
                  <a:cubicBezTo>
                    <a:pt x="565" y="1316"/>
                    <a:pt x="573" y="1294"/>
                    <a:pt x="587" y="1268"/>
                  </a:cubicBezTo>
                  <a:cubicBezTo>
                    <a:pt x="589" y="1262"/>
                    <a:pt x="584" y="1262"/>
                    <a:pt x="585" y="1256"/>
                  </a:cubicBezTo>
                  <a:cubicBezTo>
                    <a:pt x="597" y="1230"/>
                    <a:pt x="606" y="1208"/>
                    <a:pt x="615" y="1184"/>
                  </a:cubicBezTo>
                  <a:cubicBezTo>
                    <a:pt x="645" y="1167"/>
                    <a:pt x="704" y="1164"/>
                    <a:pt x="744" y="1153"/>
                  </a:cubicBezTo>
                  <a:cubicBezTo>
                    <a:pt x="768" y="1146"/>
                    <a:pt x="774" y="1124"/>
                    <a:pt x="782" y="1097"/>
                  </a:cubicBezTo>
                  <a:cubicBezTo>
                    <a:pt x="773" y="1101"/>
                    <a:pt x="752" y="1096"/>
                    <a:pt x="734" y="1097"/>
                  </a:cubicBezTo>
                  <a:cubicBezTo>
                    <a:pt x="730" y="1101"/>
                    <a:pt x="733" y="1112"/>
                    <a:pt x="732" y="1119"/>
                  </a:cubicBezTo>
                  <a:cubicBezTo>
                    <a:pt x="722" y="1141"/>
                    <a:pt x="688" y="1151"/>
                    <a:pt x="675" y="1131"/>
                  </a:cubicBezTo>
                  <a:cubicBezTo>
                    <a:pt x="656" y="1103"/>
                    <a:pt x="675" y="1053"/>
                    <a:pt x="673" y="1020"/>
                  </a:cubicBezTo>
                  <a:cubicBezTo>
                    <a:pt x="677" y="1020"/>
                    <a:pt x="679" y="1018"/>
                    <a:pt x="679" y="1014"/>
                  </a:cubicBezTo>
                  <a:cubicBezTo>
                    <a:pt x="700" y="1012"/>
                    <a:pt x="713" y="1017"/>
                    <a:pt x="724" y="1026"/>
                  </a:cubicBezTo>
                  <a:cubicBezTo>
                    <a:pt x="721" y="1035"/>
                    <a:pt x="726" y="1044"/>
                    <a:pt x="730" y="1052"/>
                  </a:cubicBezTo>
                  <a:cubicBezTo>
                    <a:pt x="749" y="1054"/>
                    <a:pt x="765" y="1052"/>
                    <a:pt x="790" y="1052"/>
                  </a:cubicBezTo>
                  <a:cubicBezTo>
                    <a:pt x="795" y="1038"/>
                    <a:pt x="792" y="1025"/>
                    <a:pt x="798" y="1010"/>
                  </a:cubicBezTo>
                  <a:cubicBezTo>
                    <a:pt x="782" y="993"/>
                    <a:pt x="759" y="973"/>
                    <a:pt x="754" y="946"/>
                  </a:cubicBezTo>
                  <a:cubicBezTo>
                    <a:pt x="745" y="902"/>
                    <a:pt x="775" y="860"/>
                    <a:pt x="798" y="835"/>
                  </a:cubicBezTo>
                  <a:cubicBezTo>
                    <a:pt x="784" y="824"/>
                    <a:pt x="768" y="815"/>
                    <a:pt x="760" y="798"/>
                  </a:cubicBezTo>
                  <a:cubicBezTo>
                    <a:pt x="772" y="773"/>
                    <a:pt x="782" y="747"/>
                    <a:pt x="792" y="720"/>
                  </a:cubicBezTo>
                  <a:cubicBezTo>
                    <a:pt x="693" y="632"/>
                    <a:pt x="582" y="556"/>
                    <a:pt x="478" y="472"/>
                  </a:cubicBezTo>
                  <a:cubicBezTo>
                    <a:pt x="481" y="468"/>
                    <a:pt x="478" y="469"/>
                    <a:pt x="480" y="462"/>
                  </a:cubicBezTo>
                  <a:cubicBezTo>
                    <a:pt x="391" y="385"/>
                    <a:pt x="306" y="303"/>
                    <a:pt x="210" y="232"/>
                  </a:cubicBezTo>
                  <a:cubicBezTo>
                    <a:pt x="205" y="232"/>
                    <a:pt x="200" y="232"/>
                    <a:pt x="195" y="232"/>
                  </a:cubicBezTo>
                  <a:cubicBezTo>
                    <a:pt x="188" y="226"/>
                    <a:pt x="180" y="221"/>
                    <a:pt x="173" y="216"/>
                  </a:cubicBezTo>
                  <a:cubicBezTo>
                    <a:pt x="174" y="207"/>
                    <a:pt x="171" y="202"/>
                    <a:pt x="167" y="199"/>
                  </a:cubicBezTo>
                  <a:cubicBezTo>
                    <a:pt x="187" y="121"/>
                    <a:pt x="223" y="54"/>
                    <a:pt x="298" y="16"/>
                  </a:cubicBezTo>
                  <a:cubicBezTo>
                    <a:pt x="308" y="11"/>
                    <a:pt x="321" y="9"/>
                    <a:pt x="331" y="0"/>
                  </a:cubicBezTo>
                  <a:cubicBezTo>
                    <a:pt x="354" y="3"/>
                    <a:pt x="371" y="19"/>
                    <a:pt x="371" y="38"/>
                  </a:cubicBezTo>
                  <a:cubicBezTo>
                    <a:pt x="462" y="117"/>
                    <a:pt x="559" y="190"/>
                    <a:pt x="637" y="282"/>
                  </a:cubicBezTo>
                  <a:cubicBezTo>
                    <a:pt x="645" y="281"/>
                    <a:pt x="643" y="281"/>
                    <a:pt x="651" y="282"/>
                  </a:cubicBezTo>
                  <a:cubicBezTo>
                    <a:pt x="756" y="362"/>
                    <a:pt x="840" y="465"/>
                    <a:pt x="946" y="544"/>
                  </a:cubicBezTo>
                  <a:cubicBezTo>
                    <a:pt x="953" y="555"/>
                    <a:pt x="955" y="570"/>
                    <a:pt x="970" y="571"/>
                  </a:cubicBezTo>
                  <a:cubicBezTo>
                    <a:pt x="974" y="550"/>
                    <a:pt x="963" y="527"/>
                    <a:pt x="946" y="520"/>
                  </a:cubicBezTo>
                  <a:cubicBezTo>
                    <a:pt x="949" y="516"/>
                    <a:pt x="948" y="509"/>
                    <a:pt x="950" y="504"/>
                  </a:cubicBezTo>
                  <a:cubicBezTo>
                    <a:pt x="993" y="463"/>
                    <a:pt x="1079" y="499"/>
                    <a:pt x="1061" y="552"/>
                  </a:cubicBezTo>
                  <a:cubicBezTo>
                    <a:pt x="1047" y="560"/>
                    <a:pt x="1038" y="565"/>
                    <a:pt x="1018" y="560"/>
                  </a:cubicBezTo>
                  <a:cubicBezTo>
                    <a:pt x="1007" y="570"/>
                    <a:pt x="1009" y="587"/>
                    <a:pt x="1000" y="595"/>
                  </a:cubicBezTo>
                  <a:cubicBezTo>
                    <a:pt x="1013" y="608"/>
                    <a:pt x="1026" y="620"/>
                    <a:pt x="1032" y="641"/>
                  </a:cubicBezTo>
                  <a:cubicBezTo>
                    <a:pt x="1063" y="681"/>
                    <a:pt x="1106" y="709"/>
                    <a:pt x="1145" y="744"/>
                  </a:cubicBezTo>
                  <a:cubicBezTo>
                    <a:pt x="1164" y="762"/>
                    <a:pt x="1186" y="780"/>
                    <a:pt x="1210" y="790"/>
                  </a:cubicBezTo>
                  <a:cubicBezTo>
                    <a:pt x="1217" y="760"/>
                    <a:pt x="1174" y="762"/>
                    <a:pt x="1176" y="730"/>
                  </a:cubicBezTo>
                  <a:cubicBezTo>
                    <a:pt x="1205" y="693"/>
                    <a:pt x="1261" y="714"/>
                    <a:pt x="1288" y="740"/>
                  </a:cubicBezTo>
                  <a:cubicBezTo>
                    <a:pt x="1292" y="755"/>
                    <a:pt x="1285" y="770"/>
                    <a:pt x="1284" y="778"/>
                  </a:cubicBezTo>
                  <a:cubicBezTo>
                    <a:pt x="1274" y="782"/>
                    <a:pt x="1262" y="782"/>
                    <a:pt x="1248" y="782"/>
                  </a:cubicBezTo>
                  <a:cubicBezTo>
                    <a:pt x="1243" y="790"/>
                    <a:pt x="1241" y="801"/>
                    <a:pt x="1234" y="808"/>
                  </a:cubicBezTo>
                  <a:cubicBezTo>
                    <a:pt x="1238" y="820"/>
                    <a:pt x="1251" y="827"/>
                    <a:pt x="1256" y="839"/>
                  </a:cubicBezTo>
                  <a:cubicBezTo>
                    <a:pt x="1258" y="845"/>
                    <a:pt x="1255" y="851"/>
                    <a:pt x="1258" y="857"/>
                  </a:cubicBezTo>
                  <a:cubicBezTo>
                    <a:pt x="1264" y="870"/>
                    <a:pt x="1280" y="884"/>
                    <a:pt x="1290" y="895"/>
                  </a:cubicBezTo>
                  <a:cubicBezTo>
                    <a:pt x="1372" y="985"/>
                    <a:pt x="1492" y="1063"/>
                    <a:pt x="1567" y="1159"/>
                  </a:cubicBezTo>
                  <a:cubicBezTo>
                    <a:pt x="1600" y="1179"/>
                    <a:pt x="1624" y="1226"/>
                    <a:pt x="1666" y="1244"/>
                  </a:cubicBezTo>
                  <a:cubicBezTo>
                    <a:pt x="1707" y="1221"/>
                    <a:pt x="1745" y="1194"/>
                    <a:pt x="1789" y="1175"/>
                  </a:cubicBezTo>
                  <a:cubicBezTo>
                    <a:pt x="1788" y="1169"/>
                    <a:pt x="1781" y="1167"/>
                    <a:pt x="1780" y="1161"/>
                  </a:cubicBezTo>
                  <a:cubicBezTo>
                    <a:pt x="1780" y="1152"/>
                    <a:pt x="1783" y="1146"/>
                    <a:pt x="1785" y="1139"/>
                  </a:cubicBezTo>
                  <a:cubicBezTo>
                    <a:pt x="1771" y="1127"/>
                    <a:pt x="1755" y="1117"/>
                    <a:pt x="1740" y="1105"/>
                  </a:cubicBezTo>
                  <a:cubicBezTo>
                    <a:pt x="1727" y="1111"/>
                    <a:pt x="1706" y="1119"/>
                    <a:pt x="1690" y="1111"/>
                  </a:cubicBezTo>
                  <a:cubicBezTo>
                    <a:pt x="1689" y="1101"/>
                    <a:pt x="1681" y="1092"/>
                    <a:pt x="1680" y="1081"/>
                  </a:cubicBezTo>
                  <a:cubicBezTo>
                    <a:pt x="1679" y="1049"/>
                    <a:pt x="1731" y="985"/>
                    <a:pt x="1760" y="988"/>
                  </a:cubicBezTo>
                  <a:cubicBezTo>
                    <a:pt x="1775" y="990"/>
                    <a:pt x="1800" y="1006"/>
                    <a:pt x="1803" y="1020"/>
                  </a:cubicBezTo>
                  <a:cubicBezTo>
                    <a:pt x="1805" y="1028"/>
                    <a:pt x="1797" y="1036"/>
                    <a:pt x="1799" y="1044"/>
                  </a:cubicBezTo>
                  <a:cubicBezTo>
                    <a:pt x="1803" y="1059"/>
                    <a:pt x="1817" y="1061"/>
                    <a:pt x="1831" y="1075"/>
                  </a:cubicBezTo>
                  <a:cubicBezTo>
                    <a:pt x="1858" y="1065"/>
                    <a:pt x="1883" y="1086"/>
                    <a:pt x="1877" y="1115"/>
                  </a:cubicBezTo>
                  <a:cubicBezTo>
                    <a:pt x="1882" y="1122"/>
                    <a:pt x="1883" y="1123"/>
                    <a:pt x="1889" y="1131"/>
                  </a:cubicBezTo>
                  <a:cubicBezTo>
                    <a:pt x="1893" y="1128"/>
                    <a:pt x="1898" y="1126"/>
                    <a:pt x="1902" y="1123"/>
                  </a:cubicBezTo>
                  <a:cubicBezTo>
                    <a:pt x="1898" y="1102"/>
                    <a:pt x="1874" y="1093"/>
                    <a:pt x="1883" y="1065"/>
                  </a:cubicBezTo>
                  <a:cubicBezTo>
                    <a:pt x="1925" y="1051"/>
                    <a:pt x="2003" y="1104"/>
                    <a:pt x="1978" y="1139"/>
                  </a:cubicBezTo>
                  <a:cubicBezTo>
                    <a:pt x="1966" y="1155"/>
                    <a:pt x="1937" y="1148"/>
                    <a:pt x="1922" y="1135"/>
                  </a:cubicBezTo>
                  <a:cubicBezTo>
                    <a:pt x="1913" y="1136"/>
                    <a:pt x="1920" y="1145"/>
                    <a:pt x="1906" y="1145"/>
                  </a:cubicBezTo>
                  <a:cubicBezTo>
                    <a:pt x="1909" y="1149"/>
                    <a:pt x="1913" y="1151"/>
                    <a:pt x="1918" y="1153"/>
                  </a:cubicBezTo>
                  <a:cubicBezTo>
                    <a:pt x="1921" y="1150"/>
                    <a:pt x="1925" y="1151"/>
                    <a:pt x="1928" y="1145"/>
                  </a:cubicBezTo>
                  <a:cubicBezTo>
                    <a:pt x="1950" y="1147"/>
                    <a:pt x="1965" y="1166"/>
                    <a:pt x="1958" y="1190"/>
                  </a:cubicBezTo>
                  <a:cubicBezTo>
                    <a:pt x="1967" y="1208"/>
                    <a:pt x="2006" y="1226"/>
                    <a:pt x="2006" y="1242"/>
                  </a:cubicBezTo>
                  <a:cubicBezTo>
                    <a:pt x="2005" y="1259"/>
                    <a:pt x="1984" y="1271"/>
                    <a:pt x="1972" y="1286"/>
                  </a:cubicBezTo>
                  <a:cubicBezTo>
                    <a:pt x="1938" y="1290"/>
                    <a:pt x="1934" y="1263"/>
                    <a:pt x="1914" y="1246"/>
                  </a:cubicBezTo>
                  <a:cubicBezTo>
                    <a:pt x="1899" y="1249"/>
                    <a:pt x="1893" y="1264"/>
                    <a:pt x="1879" y="1262"/>
                  </a:cubicBezTo>
                  <a:cubicBezTo>
                    <a:pt x="1858" y="1259"/>
                    <a:pt x="1859" y="1230"/>
                    <a:pt x="1875" y="1218"/>
                  </a:cubicBezTo>
                  <a:cubicBezTo>
                    <a:pt x="1864" y="1211"/>
                    <a:pt x="1857" y="1201"/>
                    <a:pt x="1845" y="1194"/>
                  </a:cubicBezTo>
                  <a:cubicBezTo>
                    <a:pt x="1794" y="1223"/>
                    <a:pt x="1747" y="1255"/>
                    <a:pt x="1696" y="1284"/>
                  </a:cubicBezTo>
                  <a:cubicBezTo>
                    <a:pt x="1691" y="1315"/>
                    <a:pt x="1702" y="1340"/>
                    <a:pt x="1726" y="1353"/>
                  </a:cubicBezTo>
                  <a:cubicBezTo>
                    <a:pt x="1728" y="1378"/>
                    <a:pt x="1747" y="1386"/>
                    <a:pt x="1760" y="1401"/>
                  </a:cubicBezTo>
                  <a:cubicBezTo>
                    <a:pt x="1783" y="1396"/>
                    <a:pt x="1799" y="1415"/>
                    <a:pt x="1805" y="1438"/>
                  </a:cubicBezTo>
                  <a:cubicBezTo>
                    <a:pt x="1815" y="1419"/>
                    <a:pt x="1849" y="1426"/>
                    <a:pt x="1861" y="1434"/>
                  </a:cubicBezTo>
                  <a:cubicBezTo>
                    <a:pt x="1872" y="1429"/>
                    <a:pt x="1880" y="1410"/>
                    <a:pt x="1899" y="1407"/>
                  </a:cubicBezTo>
                  <a:cubicBezTo>
                    <a:pt x="1907" y="1408"/>
                    <a:pt x="1906" y="1417"/>
                    <a:pt x="1916" y="1417"/>
                  </a:cubicBezTo>
                  <a:cubicBezTo>
                    <a:pt x="1929" y="1416"/>
                    <a:pt x="1947" y="1393"/>
                    <a:pt x="1966" y="1405"/>
                  </a:cubicBezTo>
                  <a:cubicBezTo>
                    <a:pt x="1981" y="1413"/>
                    <a:pt x="1985" y="1440"/>
                    <a:pt x="1978" y="1460"/>
                  </a:cubicBezTo>
                  <a:close/>
                  <a:moveTo>
                    <a:pt x="1044" y="542"/>
                  </a:moveTo>
                  <a:cubicBezTo>
                    <a:pt x="1044" y="530"/>
                    <a:pt x="1046" y="526"/>
                    <a:pt x="1036" y="520"/>
                  </a:cubicBezTo>
                  <a:cubicBezTo>
                    <a:pt x="1025" y="546"/>
                    <a:pt x="989" y="527"/>
                    <a:pt x="986" y="506"/>
                  </a:cubicBezTo>
                  <a:cubicBezTo>
                    <a:pt x="976" y="504"/>
                    <a:pt x="967" y="514"/>
                    <a:pt x="970" y="518"/>
                  </a:cubicBezTo>
                  <a:cubicBezTo>
                    <a:pt x="976" y="527"/>
                    <a:pt x="1015" y="555"/>
                    <a:pt x="1044" y="542"/>
                  </a:cubicBezTo>
                  <a:close/>
                  <a:moveTo>
                    <a:pt x="319" y="62"/>
                  </a:moveTo>
                  <a:cubicBezTo>
                    <a:pt x="293" y="122"/>
                    <a:pt x="260" y="173"/>
                    <a:pt x="206" y="201"/>
                  </a:cubicBezTo>
                  <a:cubicBezTo>
                    <a:pt x="212" y="210"/>
                    <a:pt x="197" y="204"/>
                    <a:pt x="198" y="214"/>
                  </a:cubicBezTo>
                  <a:cubicBezTo>
                    <a:pt x="204" y="219"/>
                    <a:pt x="213" y="211"/>
                    <a:pt x="220" y="216"/>
                  </a:cubicBezTo>
                  <a:cubicBezTo>
                    <a:pt x="281" y="176"/>
                    <a:pt x="351" y="124"/>
                    <a:pt x="349" y="40"/>
                  </a:cubicBezTo>
                  <a:cubicBezTo>
                    <a:pt x="349" y="37"/>
                    <a:pt x="350" y="35"/>
                    <a:pt x="353" y="36"/>
                  </a:cubicBezTo>
                  <a:cubicBezTo>
                    <a:pt x="350" y="27"/>
                    <a:pt x="344" y="22"/>
                    <a:pt x="333" y="20"/>
                  </a:cubicBezTo>
                  <a:cubicBezTo>
                    <a:pt x="335" y="32"/>
                    <a:pt x="314" y="46"/>
                    <a:pt x="319" y="62"/>
                  </a:cubicBezTo>
                  <a:close/>
                  <a:moveTo>
                    <a:pt x="187" y="193"/>
                  </a:moveTo>
                  <a:cubicBezTo>
                    <a:pt x="246" y="159"/>
                    <a:pt x="295" y="104"/>
                    <a:pt x="308" y="30"/>
                  </a:cubicBezTo>
                  <a:cubicBezTo>
                    <a:pt x="240" y="57"/>
                    <a:pt x="205" y="123"/>
                    <a:pt x="187" y="193"/>
                  </a:cubicBezTo>
                  <a:close/>
                  <a:moveTo>
                    <a:pt x="234" y="226"/>
                  </a:moveTo>
                  <a:cubicBezTo>
                    <a:pt x="265" y="261"/>
                    <a:pt x="304" y="287"/>
                    <a:pt x="339" y="316"/>
                  </a:cubicBezTo>
                  <a:cubicBezTo>
                    <a:pt x="393" y="359"/>
                    <a:pt x="439" y="412"/>
                    <a:pt x="496" y="450"/>
                  </a:cubicBezTo>
                  <a:cubicBezTo>
                    <a:pt x="557" y="419"/>
                    <a:pt x="614" y="372"/>
                    <a:pt x="621" y="288"/>
                  </a:cubicBezTo>
                  <a:cubicBezTo>
                    <a:pt x="544" y="205"/>
                    <a:pt x="463" y="126"/>
                    <a:pt x="367" y="62"/>
                  </a:cubicBezTo>
                  <a:cubicBezTo>
                    <a:pt x="344" y="137"/>
                    <a:pt x="297" y="190"/>
                    <a:pt x="234" y="226"/>
                  </a:cubicBezTo>
                  <a:close/>
                  <a:moveTo>
                    <a:pt x="502" y="466"/>
                  </a:moveTo>
                  <a:cubicBezTo>
                    <a:pt x="605" y="562"/>
                    <a:pt x="727" y="638"/>
                    <a:pt x="833" y="730"/>
                  </a:cubicBezTo>
                  <a:cubicBezTo>
                    <a:pt x="846" y="724"/>
                    <a:pt x="863" y="718"/>
                    <a:pt x="875" y="708"/>
                  </a:cubicBezTo>
                  <a:cubicBezTo>
                    <a:pt x="889" y="697"/>
                    <a:pt x="919" y="666"/>
                    <a:pt x="925" y="651"/>
                  </a:cubicBezTo>
                  <a:cubicBezTo>
                    <a:pt x="926" y="648"/>
                    <a:pt x="922" y="642"/>
                    <a:pt x="923" y="639"/>
                  </a:cubicBezTo>
                  <a:cubicBezTo>
                    <a:pt x="926" y="621"/>
                    <a:pt x="944" y="611"/>
                    <a:pt x="948" y="593"/>
                  </a:cubicBezTo>
                  <a:cubicBezTo>
                    <a:pt x="935" y="555"/>
                    <a:pt x="899" y="540"/>
                    <a:pt x="881" y="506"/>
                  </a:cubicBezTo>
                  <a:cubicBezTo>
                    <a:pt x="866" y="500"/>
                    <a:pt x="865" y="490"/>
                    <a:pt x="849" y="488"/>
                  </a:cubicBezTo>
                  <a:cubicBezTo>
                    <a:pt x="826" y="466"/>
                    <a:pt x="810" y="437"/>
                    <a:pt x="780" y="423"/>
                  </a:cubicBezTo>
                  <a:cubicBezTo>
                    <a:pt x="741" y="375"/>
                    <a:pt x="698" y="333"/>
                    <a:pt x="643" y="302"/>
                  </a:cubicBezTo>
                  <a:cubicBezTo>
                    <a:pt x="622" y="378"/>
                    <a:pt x="578" y="439"/>
                    <a:pt x="502" y="466"/>
                  </a:cubicBezTo>
                  <a:close/>
                  <a:moveTo>
                    <a:pt x="986" y="583"/>
                  </a:moveTo>
                  <a:cubicBezTo>
                    <a:pt x="996" y="576"/>
                    <a:pt x="994" y="567"/>
                    <a:pt x="996" y="556"/>
                  </a:cubicBezTo>
                  <a:cubicBezTo>
                    <a:pt x="992" y="555"/>
                    <a:pt x="991" y="551"/>
                    <a:pt x="986" y="552"/>
                  </a:cubicBezTo>
                  <a:cubicBezTo>
                    <a:pt x="986" y="562"/>
                    <a:pt x="986" y="573"/>
                    <a:pt x="986" y="583"/>
                  </a:cubicBezTo>
                  <a:close/>
                  <a:moveTo>
                    <a:pt x="1055" y="932"/>
                  </a:moveTo>
                  <a:cubicBezTo>
                    <a:pt x="1078" y="933"/>
                    <a:pt x="1107" y="928"/>
                    <a:pt x="1125" y="917"/>
                  </a:cubicBezTo>
                  <a:cubicBezTo>
                    <a:pt x="1139" y="908"/>
                    <a:pt x="1164" y="882"/>
                    <a:pt x="1174" y="863"/>
                  </a:cubicBezTo>
                  <a:cubicBezTo>
                    <a:pt x="1181" y="852"/>
                    <a:pt x="1192" y="817"/>
                    <a:pt x="1186" y="802"/>
                  </a:cubicBezTo>
                  <a:cubicBezTo>
                    <a:pt x="1179" y="783"/>
                    <a:pt x="1144" y="768"/>
                    <a:pt x="1127" y="752"/>
                  </a:cubicBezTo>
                  <a:cubicBezTo>
                    <a:pt x="1122" y="748"/>
                    <a:pt x="1121" y="742"/>
                    <a:pt x="1117" y="738"/>
                  </a:cubicBezTo>
                  <a:cubicBezTo>
                    <a:pt x="1113" y="734"/>
                    <a:pt x="1108" y="732"/>
                    <a:pt x="1103" y="728"/>
                  </a:cubicBezTo>
                  <a:cubicBezTo>
                    <a:pt x="1078" y="708"/>
                    <a:pt x="1045" y="676"/>
                    <a:pt x="1024" y="663"/>
                  </a:cubicBezTo>
                  <a:cubicBezTo>
                    <a:pt x="1005" y="724"/>
                    <a:pt x="954" y="771"/>
                    <a:pt x="895" y="792"/>
                  </a:cubicBezTo>
                  <a:cubicBezTo>
                    <a:pt x="947" y="840"/>
                    <a:pt x="994" y="893"/>
                    <a:pt x="1055" y="932"/>
                  </a:cubicBezTo>
                  <a:close/>
                  <a:moveTo>
                    <a:pt x="932" y="689"/>
                  </a:moveTo>
                  <a:cubicBezTo>
                    <a:pt x="929" y="689"/>
                    <a:pt x="930" y="694"/>
                    <a:pt x="925" y="692"/>
                  </a:cubicBezTo>
                  <a:cubicBezTo>
                    <a:pt x="925" y="690"/>
                    <a:pt x="933" y="685"/>
                    <a:pt x="927" y="683"/>
                  </a:cubicBezTo>
                  <a:cubicBezTo>
                    <a:pt x="913" y="696"/>
                    <a:pt x="901" y="711"/>
                    <a:pt x="885" y="722"/>
                  </a:cubicBezTo>
                  <a:cubicBezTo>
                    <a:pt x="889" y="730"/>
                    <a:pt x="883" y="727"/>
                    <a:pt x="881" y="732"/>
                  </a:cubicBezTo>
                  <a:cubicBezTo>
                    <a:pt x="890" y="735"/>
                    <a:pt x="893" y="731"/>
                    <a:pt x="885" y="738"/>
                  </a:cubicBezTo>
                  <a:cubicBezTo>
                    <a:pt x="890" y="741"/>
                    <a:pt x="893" y="732"/>
                    <a:pt x="895" y="738"/>
                  </a:cubicBezTo>
                  <a:cubicBezTo>
                    <a:pt x="887" y="749"/>
                    <a:pt x="907" y="748"/>
                    <a:pt x="913" y="752"/>
                  </a:cubicBezTo>
                  <a:cubicBezTo>
                    <a:pt x="906" y="753"/>
                    <a:pt x="913" y="757"/>
                    <a:pt x="909" y="758"/>
                  </a:cubicBezTo>
                  <a:cubicBezTo>
                    <a:pt x="896" y="764"/>
                    <a:pt x="896" y="762"/>
                    <a:pt x="905" y="760"/>
                  </a:cubicBezTo>
                  <a:cubicBezTo>
                    <a:pt x="919" y="757"/>
                    <a:pt x="932" y="749"/>
                    <a:pt x="944" y="744"/>
                  </a:cubicBezTo>
                  <a:cubicBezTo>
                    <a:pt x="949" y="736"/>
                    <a:pt x="958" y="732"/>
                    <a:pt x="962" y="722"/>
                  </a:cubicBezTo>
                  <a:cubicBezTo>
                    <a:pt x="956" y="721"/>
                    <a:pt x="958" y="728"/>
                    <a:pt x="952" y="726"/>
                  </a:cubicBezTo>
                  <a:cubicBezTo>
                    <a:pt x="954" y="721"/>
                    <a:pt x="948" y="722"/>
                    <a:pt x="948" y="718"/>
                  </a:cubicBezTo>
                  <a:cubicBezTo>
                    <a:pt x="956" y="713"/>
                    <a:pt x="949" y="718"/>
                    <a:pt x="946" y="714"/>
                  </a:cubicBezTo>
                  <a:cubicBezTo>
                    <a:pt x="949" y="708"/>
                    <a:pt x="944" y="701"/>
                    <a:pt x="946" y="698"/>
                  </a:cubicBezTo>
                  <a:cubicBezTo>
                    <a:pt x="941" y="703"/>
                    <a:pt x="925" y="704"/>
                    <a:pt x="923" y="696"/>
                  </a:cubicBezTo>
                  <a:cubicBezTo>
                    <a:pt x="927" y="696"/>
                    <a:pt x="935" y="689"/>
                    <a:pt x="932" y="689"/>
                  </a:cubicBezTo>
                  <a:close/>
                  <a:moveTo>
                    <a:pt x="1198" y="740"/>
                  </a:moveTo>
                  <a:cubicBezTo>
                    <a:pt x="1205" y="756"/>
                    <a:pt x="1228" y="770"/>
                    <a:pt x="1244" y="758"/>
                  </a:cubicBezTo>
                  <a:cubicBezTo>
                    <a:pt x="1224" y="755"/>
                    <a:pt x="1217" y="740"/>
                    <a:pt x="1206" y="728"/>
                  </a:cubicBezTo>
                  <a:cubicBezTo>
                    <a:pt x="1205" y="734"/>
                    <a:pt x="1198" y="733"/>
                    <a:pt x="1198" y="740"/>
                  </a:cubicBezTo>
                  <a:close/>
                  <a:moveTo>
                    <a:pt x="1248" y="742"/>
                  </a:moveTo>
                  <a:cubicBezTo>
                    <a:pt x="1246" y="732"/>
                    <a:pt x="1236" y="731"/>
                    <a:pt x="1228" y="728"/>
                  </a:cubicBezTo>
                  <a:cubicBezTo>
                    <a:pt x="1231" y="736"/>
                    <a:pt x="1236" y="743"/>
                    <a:pt x="1248" y="742"/>
                  </a:cubicBezTo>
                  <a:close/>
                  <a:moveTo>
                    <a:pt x="780" y="792"/>
                  </a:moveTo>
                  <a:cubicBezTo>
                    <a:pt x="780" y="802"/>
                    <a:pt x="796" y="812"/>
                    <a:pt x="807" y="819"/>
                  </a:cubicBezTo>
                  <a:cubicBezTo>
                    <a:pt x="878" y="868"/>
                    <a:pt x="949" y="937"/>
                    <a:pt x="1020" y="974"/>
                  </a:cubicBezTo>
                  <a:cubicBezTo>
                    <a:pt x="1029" y="968"/>
                    <a:pt x="1035" y="959"/>
                    <a:pt x="1040" y="948"/>
                  </a:cubicBezTo>
                  <a:cubicBezTo>
                    <a:pt x="1035" y="947"/>
                    <a:pt x="1035" y="940"/>
                    <a:pt x="1032" y="936"/>
                  </a:cubicBezTo>
                  <a:cubicBezTo>
                    <a:pt x="998" y="958"/>
                    <a:pt x="985" y="930"/>
                    <a:pt x="962" y="913"/>
                  </a:cubicBezTo>
                  <a:cubicBezTo>
                    <a:pt x="926" y="885"/>
                    <a:pt x="886" y="856"/>
                    <a:pt x="859" y="827"/>
                  </a:cubicBezTo>
                  <a:cubicBezTo>
                    <a:pt x="845" y="823"/>
                    <a:pt x="825" y="808"/>
                    <a:pt x="817" y="792"/>
                  </a:cubicBezTo>
                  <a:cubicBezTo>
                    <a:pt x="818" y="782"/>
                    <a:pt x="829" y="782"/>
                    <a:pt x="827" y="770"/>
                  </a:cubicBezTo>
                  <a:cubicBezTo>
                    <a:pt x="824" y="760"/>
                    <a:pt x="811" y="750"/>
                    <a:pt x="798" y="744"/>
                  </a:cubicBezTo>
                  <a:cubicBezTo>
                    <a:pt x="799" y="761"/>
                    <a:pt x="778" y="774"/>
                    <a:pt x="780" y="792"/>
                  </a:cubicBezTo>
                  <a:close/>
                  <a:moveTo>
                    <a:pt x="1246" y="758"/>
                  </a:moveTo>
                  <a:cubicBezTo>
                    <a:pt x="1247" y="770"/>
                    <a:pt x="1258" y="767"/>
                    <a:pt x="1270" y="766"/>
                  </a:cubicBezTo>
                  <a:cubicBezTo>
                    <a:pt x="1271" y="758"/>
                    <a:pt x="1272" y="752"/>
                    <a:pt x="1266" y="748"/>
                  </a:cubicBezTo>
                  <a:cubicBezTo>
                    <a:pt x="1261" y="754"/>
                    <a:pt x="1257" y="759"/>
                    <a:pt x="1246" y="758"/>
                  </a:cubicBezTo>
                  <a:close/>
                  <a:moveTo>
                    <a:pt x="853" y="786"/>
                  </a:moveTo>
                  <a:cubicBezTo>
                    <a:pt x="848" y="789"/>
                    <a:pt x="842" y="789"/>
                    <a:pt x="837" y="788"/>
                  </a:cubicBezTo>
                  <a:cubicBezTo>
                    <a:pt x="880" y="837"/>
                    <a:pt x="939" y="869"/>
                    <a:pt x="986" y="913"/>
                  </a:cubicBezTo>
                  <a:cubicBezTo>
                    <a:pt x="1000" y="910"/>
                    <a:pt x="1005" y="934"/>
                    <a:pt x="1012" y="925"/>
                  </a:cubicBezTo>
                  <a:cubicBezTo>
                    <a:pt x="959" y="878"/>
                    <a:pt x="915" y="823"/>
                    <a:pt x="853" y="786"/>
                  </a:cubicBezTo>
                  <a:close/>
                  <a:moveTo>
                    <a:pt x="811" y="845"/>
                  </a:moveTo>
                  <a:cubicBezTo>
                    <a:pt x="785" y="863"/>
                    <a:pt x="762" y="914"/>
                    <a:pt x="776" y="952"/>
                  </a:cubicBezTo>
                  <a:cubicBezTo>
                    <a:pt x="774" y="902"/>
                    <a:pt x="802" y="875"/>
                    <a:pt x="823" y="853"/>
                  </a:cubicBezTo>
                  <a:cubicBezTo>
                    <a:pt x="820" y="850"/>
                    <a:pt x="815" y="849"/>
                    <a:pt x="811" y="845"/>
                  </a:cubicBezTo>
                  <a:close/>
                  <a:moveTo>
                    <a:pt x="1048" y="1266"/>
                  </a:moveTo>
                  <a:cubicBezTo>
                    <a:pt x="1036" y="1242"/>
                    <a:pt x="1030" y="1200"/>
                    <a:pt x="1014" y="1175"/>
                  </a:cubicBezTo>
                  <a:cubicBezTo>
                    <a:pt x="984" y="1156"/>
                    <a:pt x="939" y="1165"/>
                    <a:pt x="923" y="1135"/>
                  </a:cubicBezTo>
                  <a:cubicBezTo>
                    <a:pt x="908" y="1109"/>
                    <a:pt x="910" y="1066"/>
                    <a:pt x="907" y="1040"/>
                  </a:cubicBezTo>
                  <a:cubicBezTo>
                    <a:pt x="942" y="1031"/>
                    <a:pt x="974" y="1001"/>
                    <a:pt x="968" y="960"/>
                  </a:cubicBezTo>
                  <a:cubicBezTo>
                    <a:pt x="958" y="957"/>
                    <a:pt x="949" y="942"/>
                    <a:pt x="938" y="946"/>
                  </a:cubicBezTo>
                  <a:cubicBezTo>
                    <a:pt x="953" y="1010"/>
                    <a:pt x="863" y="1022"/>
                    <a:pt x="841" y="970"/>
                  </a:cubicBezTo>
                  <a:cubicBezTo>
                    <a:pt x="836" y="940"/>
                    <a:pt x="858" y="914"/>
                    <a:pt x="889" y="909"/>
                  </a:cubicBezTo>
                  <a:cubicBezTo>
                    <a:pt x="873" y="893"/>
                    <a:pt x="852" y="882"/>
                    <a:pt x="833" y="869"/>
                  </a:cubicBezTo>
                  <a:cubicBezTo>
                    <a:pt x="790" y="894"/>
                    <a:pt x="774" y="976"/>
                    <a:pt x="819" y="1008"/>
                  </a:cubicBezTo>
                  <a:cubicBezTo>
                    <a:pt x="800" y="1050"/>
                    <a:pt x="805" y="1137"/>
                    <a:pt x="768" y="1159"/>
                  </a:cubicBezTo>
                  <a:cubicBezTo>
                    <a:pt x="752" y="1168"/>
                    <a:pt x="729" y="1165"/>
                    <a:pt x="710" y="1171"/>
                  </a:cubicBezTo>
                  <a:cubicBezTo>
                    <a:pt x="705" y="1172"/>
                    <a:pt x="701" y="1177"/>
                    <a:pt x="696" y="1179"/>
                  </a:cubicBezTo>
                  <a:cubicBezTo>
                    <a:pt x="673" y="1185"/>
                    <a:pt x="649" y="1181"/>
                    <a:pt x="627" y="1194"/>
                  </a:cubicBezTo>
                  <a:cubicBezTo>
                    <a:pt x="617" y="1213"/>
                    <a:pt x="608" y="1231"/>
                    <a:pt x="603" y="1254"/>
                  </a:cubicBezTo>
                  <a:cubicBezTo>
                    <a:pt x="646" y="1252"/>
                    <a:pt x="684" y="1280"/>
                    <a:pt x="728" y="1266"/>
                  </a:cubicBezTo>
                  <a:cubicBezTo>
                    <a:pt x="734" y="1247"/>
                    <a:pt x="745" y="1222"/>
                    <a:pt x="772" y="1212"/>
                  </a:cubicBezTo>
                  <a:cubicBezTo>
                    <a:pt x="796" y="1203"/>
                    <a:pt x="855" y="1203"/>
                    <a:pt x="883" y="1208"/>
                  </a:cubicBezTo>
                  <a:cubicBezTo>
                    <a:pt x="915" y="1215"/>
                    <a:pt x="922" y="1243"/>
                    <a:pt x="934" y="1264"/>
                  </a:cubicBezTo>
                  <a:cubicBezTo>
                    <a:pt x="977" y="1271"/>
                    <a:pt x="1021" y="1268"/>
                    <a:pt x="1051" y="1270"/>
                  </a:cubicBezTo>
                  <a:cubicBezTo>
                    <a:pt x="1051" y="1266"/>
                    <a:pt x="1054" y="1265"/>
                    <a:pt x="1051" y="1264"/>
                  </a:cubicBezTo>
                  <a:cubicBezTo>
                    <a:pt x="1051" y="1265"/>
                    <a:pt x="1050" y="1266"/>
                    <a:pt x="1048" y="1266"/>
                  </a:cubicBezTo>
                  <a:close/>
                  <a:moveTo>
                    <a:pt x="1135" y="1006"/>
                  </a:moveTo>
                  <a:cubicBezTo>
                    <a:pt x="1153" y="1037"/>
                    <a:pt x="1184" y="1057"/>
                    <a:pt x="1214" y="1079"/>
                  </a:cubicBezTo>
                  <a:cubicBezTo>
                    <a:pt x="1236" y="1096"/>
                    <a:pt x="1258" y="1114"/>
                    <a:pt x="1278" y="1131"/>
                  </a:cubicBezTo>
                  <a:cubicBezTo>
                    <a:pt x="1285" y="1137"/>
                    <a:pt x="1290" y="1145"/>
                    <a:pt x="1297" y="1151"/>
                  </a:cubicBezTo>
                  <a:cubicBezTo>
                    <a:pt x="1307" y="1159"/>
                    <a:pt x="1318" y="1161"/>
                    <a:pt x="1327" y="1169"/>
                  </a:cubicBezTo>
                  <a:cubicBezTo>
                    <a:pt x="1344" y="1183"/>
                    <a:pt x="1359" y="1200"/>
                    <a:pt x="1377" y="1216"/>
                  </a:cubicBezTo>
                  <a:cubicBezTo>
                    <a:pt x="1413" y="1248"/>
                    <a:pt x="1444" y="1273"/>
                    <a:pt x="1484" y="1303"/>
                  </a:cubicBezTo>
                  <a:cubicBezTo>
                    <a:pt x="1499" y="1315"/>
                    <a:pt x="1526" y="1344"/>
                    <a:pt x="1541" y="1343"/>
                  </a:cubicBezTo>
                  <a:cubicBezTo>
                    <a:pt x="1548" y="1343"/>
                    <a:pt x="1558" y="1331"/>
                    <a:pt x="1567" y="1323"/>
                  </a:cubicBezTo>
                  <a:cubicBezTo>
                    <a:pt x="1587" y="1307"/>
                    <a:pt x="1611" y="1287"/>
                    <a:pt x="1617" y="1264"/>
                  </a:cubicBezTo>
                  <a:cubicBezTo>
                    <a:pt x="1620" y="1253"/>
                    <a:pt x="1615" y="1242"/>
                    <a:pt x="1623" y="1236"/>
                  </a:cubicBezTo>
                  <a:cubicBezTo>
                    <a:pt x="1507" y="1107"/>
                    <a:pt x="1370" y="1000"/>
                    <a:pt x="1248" y="877"/>
                  </a:cubicBezTo>
                  <a:cubicBezTo>
                    <a:pt x="1220" y="930"/>
                    <a:pt x="1191" y="981"/>
                    <a:pt x="1135" y="1006"/>
                  </a:cubicBezTo>
                  <a:close/>
                  <a:moveTo>
                    <a:pt x="1141" y="974"/>
                  </a:moveTo>
                  <a:cubicBezTo>
                    <a:pt x="1143" y="974"/>
                    <a:pt x="1145" y="971"/>
                    <a:pt x="1145" y="976"/>
                  </a:cubicBezTo>
                  <a:cubicBezTo>
                    <a:pt x="1161" y="964"/>
                    <a:pt x="1179" y="954"/>
                    <a:pt x="1186" y="932"/>
                  </a:cubicBezTo>
                  <a:cubicBezTo>
                    <a:pt x="1180" y="927"/>
                    <a:pt x="1180" y="939"/>
                    <a:pt x="1172" y="938"/>
                  </a:cubicBezTo>
                  <a:cubicBezTo>
                    <a:pt x="1164" y="932"/>
                    <a:pt x="1163" y="918"/>
                    <a:pt x="1163" y="909"/>
                  </a:cubicBezTo>
                  <a:cubicBezTo>
                    <a:pt x="1148" y="931"/>
                    <a:pt x="1125" y="935"/>
                    <a:pt x="1097" y="946"/>
                  </a:cubicBezTo>
                  <a:cubicBezTo>
                    <a:pt x="1108" y="946"/>
                    <a:pt x="1111" y="950"/>
                    <a:pt x="1117" y="950"/>
                  </a:cubicBezTo>
                  <a:cubicBezTo>
                    <a:pt x="1116" y="953"/>
                    <a:pt x="1114" y="954"/>
                    <a:pt x="1113" y="956"/>
                  </a:cubicBezTo>
                  <a:cubicBezTo>
                    <a:pt x="1124" y="953"/>
                    <a:pt x="1127" y="975"/>
                    <a:pt x="1137" y="964"/>
                  </a:cubicBezTo>
                  <a:cubicBezTo>
                    <a:pt x="1142" y="970"/>
                    <a:pt x="1142" y="971"/>
                    <a:pt x="1141" y="974"/>
                  </a:cubicBezTo>
                  <a:close/>
                  <a:moveTo>
                    <a:pt x="923" y="962"/>
                  </a:moveTo>
                  <a:cubicBezTo>
                    <a:pt x="924" y="928"/>
                    <a:pt x="879" y="912"/>
                    <a:pt x="861" y="944"/>
                  </a:cubicBezTo>
                  <a:cubicBezTo>
                    <a:pt x="850" y="991"/>
                    <a:pt x="920" y="1004"/>
                    <a:pt x="923" y="962"/>
                  </a:cubicBezTo>
                  <a:close/>
                  <a:moveTo>
                    <a:pt x="1049" y="1050"/>
                  </a:moveTo>
                  <a:cubicBezTo>
                    <a:pt x="1101" y="1048"/>
                    <a:pt x="1149" y="1068"/>
                    <a:pt x="1182" y="1073"/>
                  </a:cubicBezTo>
                  <a:cubicBezTo>
                    <a:pt x="1155" y="1056"/>
                    <a:pt x="1136" y="1032"/>
                    <a:pt x="1111" y="1012"/>
                  </a:cubicBezTo>
                  <a:cubicBezTo>
                    <a:pt x="1093" y="1017"/>
                    <a:pt x="1093" y="1014"/>
                    <a:pt x="1071" y="1014"/>
                  </a:cubicBezTo>
                  <a:cubicBezTo>
                    <a:pt x="1066" y="998"/>
                    <a:pt x="1052" y="991"/>
                    <a:pt x="1042" y="980"/>
                  </a:cubicBezTo>
                  <a:cubicBezTo>
                    <a:pt x="1028" y="1002"/>
                    <a:pt x="1005" y="993"/>
                    <a:pt x="994" y="982"/>
                  </a:cubicBezTo>
                  <a:cubicBezTo>
                    <a:pt x="1015" y="1002"/>
                    <a:pt x="1033" y="1025"/>
                    <a:pt x="1049" y="1050"/>
                  </a:cubicBezTo>
                  <a:close/>
                  <a:moveTo>
                    <a:pt x="1004" y="1046"/>
                  </a:moveTo>
                  <a:cubicBezTo>
                    <a:pt x="1011" y="1044"/>
                    <a:pt x="1024" y="1048"/>
                    <a:pt x="1028" y="1044"/>
                  </a:cubicBezTo>
                  <a:cubicBezTo>
                    <a:pt x="1010" y="1031"/>
                    <a:pt x="1003" y="1007"/>
                    <a:pt x="984" y="996"/>
                  </a:cubicBezTo>
                  <a:cubicBezTo>
                    <a:pt x="969" y="1019"/>
                    <a:pt x="1009" y="1026"/>
                    <a:pt x="1004" y="1046"/>
                  </a:cubicBezTo>
                  <a:close/>
                  <a:moveTo>
                    <a:pt x="1702" y="1087"/>
                  </a:moveTo>
                  <a:cubicBezTo>
                    <a:pt x="1716" y="1090"/>
                    <a:pt x="1726" y="1069"/>
                    <a:pt x="1732" y="1059"/>
                  </a:cubicBezTo>
                  <a:cubicBezTo>
                    <a:pt x="1745" y="1040"/>
                    <a:pt x="1768" y="1024"/>
                    <a:pt x="1750" y="1012"/>
                  </a:cubicBezTo>
                  <a:cubicBezTo>
                    <a:pt x="1732" y="1026"/>
                    <a:pt x="1698" y="1051"/>
                    <a:pt x="1702" y="1087"/>
                  </a:cubicBezTo>
                  <a:close/>
                  <a:moveTo>
                    <a:pt x="1774" y="1044"/>
                  </a:moveTo>
                  <a:cubicBezTo>
                    <a:pt x="1760" y="1055"/>
                    <a:pt x="1751" y="1071"/>
                    <a:pt x="1742" y="1087"/>
                  </a:cubicBezTo>
                  <a:cubicBezTo>
                    <a:pt x="1766" y="1074"/>
                    <a:pt x="1774" y="1049"/>
                    <a:pt x="1785" y="1028"/>
                  </a:cubicBezTo>
                  <a:cubicBezTo>
                    <a:pt x="1782" y="1024"/>
                    <a:pt x="1781" y="1017"/>
                    <a:pt x="1776" y="1016"/>
                  </a:cubicBezTo>
                  <a:cubicBezTo>
                    <a:pt x="1776" y="1026"/>
                    <a:pt x="1769" y="1032"/>
                    <a:pt x="1774" y="1044"/>
                  </a:cubicBezTo>
                  <a:close/>
                  <a:moveTo>
                    <a:pt x="968" y="1018"/>
                  </a:moveTo>
                  <a:cubicBezTo>
                    <a:pt x="961" y="1026"/>
                    <a:pt x="954" y="1034"/>
                    <a:pt x="946" y="1042"/>
                  </a:cubicBezTo>
                  <a:cubicBezTo>
                    <a:pt x="958" y="1039"/>
                    <a:pt x="977" y="1043"/>
                    <a:pt x="994" y="1046"/>
                  </a:cubicBezTo>
                  <a:cubicBezTo>
                    <a:pt x="989" y="1033"/>
                    <a:pt x="981" y="1022"/>
                    <a:pt x="968" y="1018"/>
                  </a:cubicBezTo>
                  <a:close/>
                  <a:moveTo>
                    <a:pt x="683" y="1052"/>
                  </a:moveTo>
                  <a:cubicBezTo>
                    <a:pt x="688" y="1053"/>
                    <a:pt x="703" y="1050"/>
                    <a:pt x="710" y="1048"/>
                  </a:cubicBezTo>
                  <a:cubicBezTo>
                    <a:pt x="710" y="1022"/>
                    <a:pt x="678" y="1026"/>
                    <a:pt x="683" y="1052"/>
                  </a:cubicBezTo>
                  <a:close/>
                  <a:moveTo>
                    <a:pt x="1333" y="1210"/>
                  </a:moveTo>
                  <a:cubicBezTo>
                    <a:pt x="1320" y="1185"/>
                    <a:pt x="1292" y="1166"/>
                    <a:pt x="1268" y="1149"/>
                  </a:cubicBezTo>
                  <a:cubicBezTo>
                    <a:pt x="1251" y="1137"/>
                    <a:pt x="1234" y="1128"/>
                    <a:pt x="1216" y="1117"/>
                  </a:cubicBezTo>
                  <a:cubicBezTo>
                    <a:pt x="1186" y="1097"/>
                    <a:pt x="1142" y="1076"/>
                    <a:pt x="1101" y="1069"/>
                  </a:cubicBezTo>
                  <a:cubicBezTo>
                    <a:pt x="1082" y="1067"/>
                    <a:pt x="1061" y="1068"/>
                    <a:pt x="1042" y="1065"/>
                  </a:cubicBezTo>
                  <a:cubicBezTo>
                    <a:pt x="1014" y="1062"/>
                    <a:pt x="988" y="1058"/>
                    <a:pt x="960" y="1057"/>
                  </a:cubicBezTo>
                  <a:cubicBezTo>
                    <a:pt x="955" y="1057"/>
                    <a:pt x="926" y="1053"/>
                    <a:pt x="927" y="1069"/>
                  </a:cubicBezTo>
                  <a:cubicBezTo>
                    <a:pt x="1014" y="1067"/>
                    <a:pt x="1116" y="1076"/>
                    <a:pt x="1186" y="1109"/>
                  </a:cubicBezTo>
                  <a:cubicBezTo>
                    <a:pt x="1192" y="1112"/>
                    <a:pt x="1195" y="1118"/>
                    <a:pt x="1200" y="1121"/>
                  </a:cubicBezTo>
                  <a:cubicBezTo>
                    <a:pt x="1215" y="1129"/>
                    <a:pt x="1228" y="1132"/>
                    <a:pt x="1242" y="1141"/>
                  </a:cubicBezTo>
                  <a:cubicBezTo>
                    <a:pt x="1261" y="1154"/>
                    <a:pt x="1278" y="1169"/>
                    <a:pt x="1293" y="1180"/>
                  </a:cubicBezTo>
                  <a:cubicBezTo>
                    <a:pt x="1300" y="1186"/>
                    <a:pt x="1309" y="1187"/>
                    <a:pt x="1315" y="1192"/>
                  </a:cubicBezTo>
                  <a:cubicBezTo>
                    <a:pt x="1335" y="1210"/>
                    <a:pt x="1340" y="1244"/>
                    <a:pt x="1369" y="1248"/>
                  </a:cubicBezTo>
                  <a:cubicBezTo>
                    <a:pt x="1359" y="1234"/>
                    <a:pt x="1351" y="1217"/>
                    <a:pt x="1333" y="1210"/>
                  </a:cubicBezTo>
                  <a:close/>
                  <a:moveTo>
                    <a:pt x="683" y="1083"/>
                  </a:moveTo>
                  <a:cubicBezTo>
                    <a:pt x="692" y="1088"/>
                    <a:pt x="710" y="1083"/>
                    <a:pt x="714" y="1083"/>
                  </a:cubicBezTo>
                  <a:cubicBezTo>
                    <a:pt x="719" y="1064"/>
                    <a:pt x="703" y="1064"/>
                    <a:pt x="686" y="1061"/>
                  </a:cubicBezTo>
                  <a:cubicBezTo>
                    <a:pt x="681" y="1068"/>
                    <a:pt x="684" y="1072"/>
                    <a:pt x="683" y="1083"/>
                  </a:cubicBezTo>
                  <a:close/>
                  <a:moveTo>
                    <a:pt x="1787" y="1063"/>
                  </a:moveTo>
                  <a:cubicBezTo>
                    <a:pt x="1779" y="1077"/>
                    <a:pt x="1767" y="1087"/>
                    <a:pt x="1758" y="1099"/>
                  </a:cubicBezTo>
                  <a:cubicBezTo>
                    <a:pt x="1773" y="1107"/>
                    <a:pt x="1781" y="1123"/>
                    <a:pt x="1803" y="1125"/>
                  </a:cubicBezTo>
                  <a:cubicBezTo>
                    <a:pt x="1812" y="1117"/>
                    <a:pt x="1819" y="1108"/>
                    <a:pt x="1825" y="1097"/>
                  </a:cubicBezTo>
                  <a:cubicBezTo>
                    <a:pt x="1814" y="1084"/>
                    <a:pt x="1804" y="1070"/>
                    <a:pt x="1787" y="1063"/>
                  </a:cubicBezTo>
                  <a:close/>
                  <a:moveTo>
                    <a:pt x="756" y="1079"/>
                  </a:moveTo>
                  <a:cubicBezTo>
                    <a:pt x="769" y="1082"/>
                    <a:pt x="791" y="1085"/>
                    <a:pt x="790" y="1067"/>
                  </a:cubicBezTo>
                  <a:cubicBezTo>
                    <a:pt x="769" y="1063"/>
                    <a:pt x="757" y="1071"/>
                    <a:pt x="732" y="1069"/>
                  </a:cubicBezTo>
                  <a:cubicBezTo>
                    <a:pt x="732" y="1078"/>
                    <a:pt x="734" y="1077"/>
                    <a:pt x="732" y="1085"/>
                  </a:cubicBezTo>
                  <a:cubicBezTo>
                    <a:pt x="738" y="1083"/>
                    <a:pt x="756" y="1086"/>
                    <a:pt x="748" y="1079"/>
                  </a:cubicBezTo>
                  <a:cubicBezTo>
                    <a:pt x="755" y="1077"/>
                    <a:pt x="760" y="1088"/>
                    <a:pt x="756" y="1079"/>
                  </a:cubicBezTo>
                  <a:close/>
                  <a:moveTo>
                    <a:pt x="1895" y="1079"/>
                  </a:moveTo>
                  <a:cubicBezTo>
                    <a:pt x="1906" y="1105"/>
                    <a:pt x="1925" y="1124"/>
                    <a:pt x="1956" y="1131"/>
                  </a:cubicBezTo>
                  <a:cubicBezTo>
                    <a:pt x="1958" y="1123"/>
                    <a:pt x="1961" y="1119"/>
                    <a:pt x="1964" y="1109"/>
                  </a:cubicBezTo>
                  <a:cubicBezTo>
                    <a:pt x="1962" y="1109"/>
                    <a:pt x="1960" y="1109"/>
                    <a:pt x="1960" y="1107"/>
                  </a:cubicBezTo>
                  <a:cubicBezTo>
                    <a:pt x="1952" y="1111"/>
                    <a:pt x="1951" y="1122"/>
                    <a:pt x="1940" y="1123"/>
                  </a:cubicBezTo>
                  <a:cubicBezTo>
                    <a:pt x="1928" y="1118"/>
                    <a:pt x="1922" y="1108"/>
                    <a:pt x="1918" y="1095"/>
                  </a:cubicBezTo>
                  <a:cubicBezTo>
                    <a:pt x="1919" y="1090"/>
                    <a:pt x="1927" y="1092"/>
                    <a:pt x="1928" y="1087"/>
                  </a:cubicBezTo>
                  <a:cubicBezTo>
                    <a:pt x="1920" y="1081"/>
                    <a:pt x="1905" y="1072"/>
                    <a:pt x="1895" y="1079"/>
                  </a:cubicBezTo>
                  <a:close/>
                  <a:moveTo>
                    <a:pt x="1942" y="1099"/>
                  </a:moveTo>
                  <a:cubicBezTo>
                    <a:pt x="1937" y="1097"/>
                    <a:pt x="1935" y="1092"/>
                    <a:pt x="1930" y="1089"/>
                  </a:cubicBezTo>
                  <a:cubicBezTo>
                    <a:pt x="1931" y="1095"/>
                    <a:pt x="1938" y="1103"/>
                    <a:pt x="1942" y="1099"/>
                  </a:cubicBezTo>
                  <a:close/>
                  <a:moveTo>
                    <a:pt x="1046" y="1097"/>
                  </a:moveTo>
                  <a:cubicBezTo>
                    <a:pt x="1118" y="1174"/>
                    <a:pt x="1182" y="1261"/>
                    <a:pt x="1250" y="1343"/>
                  </a:cubicBezTo>
                  <a:cubicBezTo>
                    <a:pt x="1270" y="1374"/>
                    <a:pt x="1289" y="1417"/>
                    <a:pt x="1319" y="1430"/>
                  </a:cubicBezTo>
                  <a:cubicBezTo>
                    <a:pt x="1286" y="1382"/>
                    <a:pt x="1251" y="1334"/>
                    <a:pt x="1216" y="1288"/>
                  </a:cubicBezTo>
                  <a:cubicBezTo>
                    <a:pt x="1203" y="1270"/>
                    <a:pt x="1189" y="1256"/>
                    <a:pt x="1180" y="1236"/>
                  </a:cubicBezTo>
                  <a:cubicBezTo>
                    <a:pt x="1144" y="1202"/>
                    <a:pt x="1118" y="1158"/>
                    <a:pt x="1085" y="1123"/>
                  </a:cubicBezTo>
                  <a:cubicBezTo>
                    <a:pt x="1074" y="1112"/>
                    <a:pt x="1064" y="1096"/>
                    <a:pt x="1048" y="1091"/>
                  </a:cubicBezTo>
                  <a:cubicBezTo>
                    <a:pt x="1046" y="1091"/>
                    <a:pt x="1045" y="1091"/>
                    <a:pt x="1044" y="1091"/>
                  </a:cubicBezTo>
                  <a:cubicBezTo>
                    <a:pt x="1044" y="1094"/>
                    <a:pt x="1043" y="1097"/>
                    <a:pt x="1046" y="1097"/>
                  </a:cubicBezTo>
                  <a:close/>
                  <a:moveTo>
                    <a:pt x="1799" y="1149"/>
                  </a:moveTo>
                  <a:cubicBezTo>
                    <a:pt x="1799" y="1154"/>
                    <a:pt x="1803" y="1153"/>
                    <a:pt x="1801" y="1159"/>
                  </a:cubicBezTo>
                  <a:cubicBezTo>
                    <a:pt x="1825" y="1152"/>
                    <a:pt x="1849" y="1138"/>
                    <a:pt x="1847" y="1111"/>
                  </a:cubicBezTo>
                  <a:cubicBezTo>
                    <a:pt x="1852" y="1109"/>
                    <a:pt x="1853" y="1104"/>
                    <a:pt x="1861" y="1105"/>
                  </a:cubicBezTo>
                  <a:cubicBezTo>
                    <a:pt x="1861" y="1097"/>
                    <a:pt x="1854" y="1096"/>
                    <a:pt x="1851" y="1091"/>
                  </a:cubicBezTo>
                  <a:cubicBezTo>
                    <a:pt x="1837" y="1110"/>
                    <a:pt x="1822" y="1133"/>
                    <a:pt x="1799" y="1149"/>
                  </a:cubicBezTo>
                  <a:close/>
                  <a:moveTo>
                    <a:pt x="688" y="1123"/>
                  </a:moveTo>
                  <a:cubicBezTo>
                    <a:pt x="689" y="1124"/>
                    <a:pt x="689" y="1125"/>
                    <a:pt x="690" y="1125"/>
                  </a:cubicBezTo>
                  <a:cubicBezTo>
                    <a:pt x="693" y="1117"/>
                    <a:pt x="698" y="1125"/>
                    <a:pt x="706" y="1123"/>
                  </a:cubicBezTo>
                  <a:cubicBezTo>
                    <a:pt x="708" y="1114"/>
                    <a:pt x="714" y="1110"/>
                    <a:pt x="714" y="1099"/>
                  </a:cubicBezTo>
                  <a:cubicBezTo>
                    <a:pt x="700" y="1101"/>
                    <a:pt x="693" y="1095"/>
                    <a:pt x="683" y="1093"/>
                  </a:cubicBezTo>
                  <a:cubicBezTo>
                    <a:pt x="677" y="1110"/>
                    <a:pt x="696" y="1117"/>
                    <a:pt x="688" y="1123"/>
                  </a:cubicBezTo>
                  <a:close/>
                  <a:moveTo>
                    <a:pt x="1837" y="1163"/>
                  </a:moveTo>
                  <a:cubicBezTo>
                    <a:pt x="1851" y="1181"/>
                    <a:pt x="1875" y="1189"/>
                    <a:pt x="1893" y="1204"/>
                  </a:cubicBezTo>
                  <a:cubicBezTo>
                    <a:pt x="1899" y="1194"/>
                    <a:pt x="1911" y="1188"/>
                    <a:pt x="1912" y="1173"/>
                  </a:cubicBezTo>
                  <a:cubicBezTo>
                    <a:pt x="1898" y="1157"/>
                    <a:pt x="1880" y="1144"/>
                    <a:pt x="1863" y="1131"/>
                  </a:cubicBezTo>
                  <a:cubicBezTo>
                    <a:pt x="1855" y="1143"/>
                    <a:pt x="1842" y="1148"/>
                    <a:pt x="1837" y="1163"/>
                  </a:cubicBezTo>
                  <a:close/>
                  <a:moveTo>
                    <a:pt x="1936" y="1202"/>
                  </a:moveTo>
                  <a:cubicBezTo>
                    <a:pt x="1938" y="1208"/>
                    <a:pt x="1943" y="1196"/>
                    <a:pt x="1936" y="1202"/>
                  </a:cubicBezTo>
                  <a:cubicBezTo>
                    <a:pt x="1939" y="1195"/>
                    <a:pt x="1949" y="1177"/>
                    <a:pt x="1936" y="1173"/>
                  </a:cubicBezTo>
                  <a:cubicBezTo>
                    <a:pt x="1926" y="1189"/>
                    <a:pt x="1912" y="1201"/>
                    <a:pt x="1902" y="1218"/>
                  </a:cubicBezTo>
                  <a:cubicBezTo>
                    <a:pt x="1897" y="1223"/>
                    <a:pt x="1882" y="1230"/>
                    <a:pt x="1887" y="1238"/>
                  </a:cubicBezTo>
                  <a:cubicBezTo>
                    <a:pt x="1907" y="1230"/>
                    <a:pt x="1920" y="1218"/>
                    <a:pt x="1936" y="1202"/>
                  </a:cubicBezTo>
                  <a:close/>
                  <a:moveTo>
                    <a:pt x="1789" y="1188"/>
                  </a:moveTo>
                  <a:cubicBezTo>
                    <a:pt x="1751" y="1212"/>
                    <a:pt x="1705" y="1236"/>
                    <a:pt x="1678" y="1258"/>
                  </a:cubicBezTo>
                  <a:cubicBezTo>
                    <a:pt x="1681" y="1261"/>
                    <a:pt x="1684" y="1264"/>
                    <a:pt x="1686" y="1268"/>
                  </a:cubicBezTo>
                  <a:cubicBezTo>
                    <a:pt x="1739" y="1244"/>
                    <a:pt x="1782" y="1212"/>
                    <a:pt x="1831" y="1184"/>
                  </a:cubicBezTo>
                  <a:cubicBezTo>
                    <a:pt x="1822" y="1166"/>
                    <a:pt x="1803" y="1180"/>
                    <a:pt x="1789" y="1188"/>
                  </a:cubicBezTo>
                  <a:close/>
                  <a:moveTo>
                    <a:pt x="1962" y="1266"/>
                  </a:moveTo>
                  <a:cubicBezTo>
                    <a:pt x="1970" y="1266"/>
                    <a:pt x="1984" y="1254"/>
                    <a:pt x="1984" y="1246"/>
                  </a:cubicBezTo>
                  <a:cubicBezTo>
                    <a:pt x="1984" y="1242"/>
                    <a:pt x="1955" y="1211"/>
                    <a:pt x="1946" y="1210"/>
                  </a:cubicBezTo>
                  <a:cubicBezTo>
                    <a:pt x="1940" y="1219"/>
                    <a:pt x="1931" y="1225"/>
                    <a:pt x="1926" y="1234"/>
                  </a:cubicBezTo>
                  <a:cubicBezTo>
                    <a:pt x="1936" y="1240"/>
                    <a:pt x="1946" y="1266"/>
                    <a:pt x="1962" y="1266"/>
                  </a:cubicBezTo>
                  <a:close/>
                  <a:moveTo>
                    <a:pt x="831" y="1222"/>
                  </a:moveTo>
                  <a:cubicBezTo>
                    <a:pt x="809" y="1223"/>
                    <a:pt x="783" y="1216"/>
                    <a:pt x="768" y="1232"/>
                  </a:cubicBezTo>
                  <a:cubicBezTo>
                    <a:pt x="814" y="1235"/>
                    <a:pt x="857" y="1244"/>
                    <a:pt x="905" y="1242"/>
                  </a:cubicBezTo>
                  <a:cubicBezTo>
                    <a:pt x="891" y="1216"/>
                    <a:pt x="858" y="1221"/>
                    <a:pt x="831" y="1222"/>
                  </a:cubicBezTo>
                  <a:close/>
                  <a:moveTo>
                    <a:pt x="766" y="1250"/>
                  </a:moveTo>
                  <a:cubicBezTo>
                    <a:pt x="764" y="1289"/>
                    <a:pt x="765" y="1327"/>
                    <a:pt x="764" y="1359"/>
                  </a:cubicBezTo>
                  <a:cubicBezTo>
                    <a:pt x="784" y="1466"/>
                    <a:pt x="764" y="1601"/>
                    <a:pt x="776" y="1728"/>
                  </a:cubicBezTo>
                  <a:cubicBezTo>
                    <a:pt x="768" y="1745"/>
                    <a:pt x="770" y="1769"/>
                    <a:pt x="772" y="1791"/>
                  </a:cubicBezTo>
                  <a:cubicBezTo>
                    <a:pt x="777" y="1864"/>
                    <a:pt x="785" y="1943"/>
                    <a:pt x="788" y="2012"/>
                  </a:cubicBezTo>
                  <a:cubicBezTo>
                    <a:pt x="803" y="2004"/>
                    <a:pt x="821" y="2013"/>
                    <a:pt x="833" y="2012"/>
                  </a:cubicBezTo>
                  <a:cubicBezTo>
                    <a:pt x="827" y="1951"/>
                    <a:pt x="833" y="1868"/>
                    <a:pt x="823" y="1809"/>
                  </a:cubicBezTo>
                  <a:cubicBezTo>
                    <a:pt x="831" y="1784"/>
                    <a:pt x="827" y="1747"/>
                    <a:pt x="825" y="1726"/>
                  </a:cubicBezTo>
                  <a:cubicBezTo>
                    <a:pt x="825" y="1719"/>
                    <a:pt x="830" y="1710"/>
                    <a:pt x="829" y="1704"/>
                  </a:cubicBezTo>
                  <a:cubicBezTo>
                    <a:pt x="829" y="1697"/>
                    <a:pt x="824" y="1691"/>
                    <a:pt x="823" y="1684"/>
                  </a:cubicBezTo>
                  <a:cubicBezTo>
                    <a:pt x="820" y="1656"/>
                    <a:pt x="819" y="1623"/>
                    <a:pt x="819" y="1591"/>
                  </a:cubicBezTo>
                  <a:cubicBezTo>
                    <a:pt x="819" y="1466"/>
                    <a:pt x="824" y="1362"/>
                    <a:pt x="821" y="1262"/>
                  </a:cubicBezTo>
                  <a:cubicBezTo>
                    <a:pt x="823" y="1258"/>
                    <a:pt x="830" y="1259"/>
                    <a:pt x="833" y="1256"/>
                  </a:cubicBezTo>
                  <a:cubicBezTo>
                    <a:pt x="805" y="1259"/>
                    <a:pt x="791" y="1247"/>
                    <a:pt x="766" y="1250"/>
                  </a:cubicBezTo>
                  <a:close/>
                  <a:moveTo>
                    <a:pt x="841" y="1262"/>
                  </a:moveTo>
                  <a:cubicBezTo>
                    <a:pt x="841" y="1301"/>
                    <a:pt x="837" y="1343"/>
                    <a:pt x="835" y="1377"/>
                  </a:cubicBezTo>
                  <a:cubicBezTo>
                    <a:pt x="833" y="1414"/>
                    <a:pt x="835" y="1452"/>
                    <a:pt x="835" y="1490"/>
                  </a:cubicBezTo>
                  <a:cubicBezTo>
                    <a:pt x="835" y="1535"/>
                    <a:pt x="832" y="1581"/>
                    <a:pt x="835" y="1625"/>
                  </a:cubicBezTo>
                  <a:cubicBezTo>
                    <a:pt x="841" y="1707"/>
                    <a:pt x="851" y="1788"/>
                    <a:pt x="849" y="1875"/>
                  </a:cubicBezTo>
                  <a:cubicBezTo>
                    <a:pt x="849" y="1899"/>
                    <a:pt x="845" y="1922"/>
                    <a:pt x="845" y="1946"/>
                  </a:cubicBezTo>
                  <a:cubicBezTo>
                    <a:pt x="846" y="1970"/>
                    <a:pt x="854" y="1994"/>
                    <a:pt x="847" y="2016"/>
                  </a:cubicBezTo>
                  <a:cubicBezTo>
                    <a:pt x="861" y="2016"/>
                    <a:pt x="890" y="2022"/>
                    <a:pt x="893" y="2020"/>
                  </a:cubicBezTo>
                  <a:cubicBezTo>
                    <a:pt x="884" y="1950"/>
                    <a:pt x="890" y="1878"/>
                    <a:pt x="891" y="1815"/>
                  </a:cubicBezTo>
                  <a:cubicBezTo>
                    <a:pt x="891" y="1789"/>
                    <a:pt x="888" y="1762"/>
                    <a:pt x="889" y="1734"/>
                  </a:cubicBezTo>
                  <a:cubicBezTo>
                    <a:pt x="890" y="1674"/>
                    <a:pt x="882" y="1610"/>
                    <a:pt x="883" y="1547"/>
                  </a:cubicBezTo>
                  <a:cubicBezTo>
                    <a:pt x="883" y="1458"/>
                    <a:pt x="883" y="1339"/>
                    <a:pt x="883" y="1260"/>
                  </a:cubicBezTo>
                  <a:cubicBezTo>
                    <a:pt x="869" y="1259"/>
                    <a:pt x="851" y="1258"/>
                    <a:pt x="835" y="1258"/>
                  </a:cubicBezTo>
                  <a:cubicBezTo>
                    <a:pt x="838" y="1258"/>
                    <a:pt x="839" y="1261"/>
                    <a:pt x="841" y="1262"/>
                  </a:cubicBezTo>
                  <a:close/>
                  <a:moveTo>
                    <a:pt x="718" y="1286"/>
                  </a:moveTo>
                  <a:cubicBezTo>
                    <a:pt x="686" y="1370"/>
                    <a:pt x="642" y="1456"/>
                    <a:pt x="619" y="1547"/>
                  </a:cubicBezTo>
                  <a:cubicBezTo>
                    <a:pt x="565" y="1699"/>
                    <a:pt x="502" y="1839"/>
                    <a:pt x="456" y="1992"/>
                  </a:cubicBezTo>
                  <a:cubicBezTo>
                    <a:pt x="420" y="2064"/>
                    <a:pt x="400" y="2134"/>
                    <a:pt x="369" y="2206"/>
                  </a:cubicBezTo>
                  <a:cubicBezTo>
                    <a:pt x="416" y="2198"/>
                    <a:pt x="449" y="2191"/>
                    <a:pt x="492" y="2186"/>
                  </a:cubicBezTo>
                  <a:cubicBezTo>
                    <a:pt x="479" y="2150"/>
                    <a:pt x="497" y="2116"/>
                    <a:pt x="532" y="2101"/>
                  </a:cubicBezTo>
                  <a:cubicBezTo>
                    <a:pt x="597" y="2074"/>
                    <a:pt x="681" y="2047"/>
                    <a:pt x="750" y="2026"/>
                  </a:cubicBezTo>
                  <a:cubicBezTo>
                    <a:pt x="758" y="2022"/>
                    <a:pt x="763" y="2011"/>
                    <a:pt x="774" y="2016"/>
                  </a:cubicBezTo>
                  <a:cubicBezTo>
                    <a:pt x="764" y="1964"/>
                    <a:pt x="768" y="1909"/>
                    <a:pt x="764" y="1851"/>
                  </a:cubicBezTo>
                  <a:cubicBezTo>
                    <a:pt x="761" y="1813"/>
                    <a:pt x="751" y="1777"/>
                    <a:pt x="754" y="1738"/>
                  </a:cubicBezTo>
                  <a:cubicBezTo>
                    <a:pt x="755" y="1725"/>
                    <a:pt x="760" y="1711"/>
                    <a:pt x="760" y="1698"/>
                  </a:cubicBezTo>
                  <a:cubicBezTo>
                    <a:pt x="760" y="1672"/>
                    <a:pt x="754" y="1645"/>
                    <a:pt x="754" y="1619"/>
                  </a:cubicBezTo>
                  <a:cubicBezTo>
                    <a:pt x="754" y="1590"/>
                    <a:pt x="756" y="1562"/>
                    <a:pt x="756" y="1534"/>
                  </a:cubicBezTo>
                  <a:cubicBezTo>
                    <a:pt x="756" y="1446"/>
                    <a:pt x="746" y="1358"/>
                    <a:pt x="748" y="1262"/>
                  </a:cubicBezTo>
                  <a:cubicBezTo>
                    <a:pt x="748" y="1260"/>
                    <a:pt x="746" y="1260"/>
                    <a:pt x="744" y="1260"/>
                  </a:cubicBezTo>
                  <a:cubicBezTo>
                    <a:pt x="741" y="1274"/>
                    <a:pt x="736" y="1287"/>
                    <a:pt x="718" y="1286"/>
                  </a:cubicBezTo>
                  <a:close/>
                  <a:moveTo>
                    <a:pt x="905" y="1260"/>
                  </a:moveTo>
                  <a:cubicBezTo>
                    <a:pt x="900" y="1264"/>
                    <a:pt x="898" y="1274"/>
                    <a:pt x="897" y="1282"/>
                  </a:cubicBezTo>
                  <a:cubicBezTo>
                    <a:pt x="890" y="1341"/>
                    <a:pt x="897" y="1410"/>
                    <a:pt x="901" y="1466"/>
                  </a:cubicBezTo>
                  <a:cubicBezTo>
                    <a:pt x="903" y="1503"/>
                    <a:pt x="899" y="1539"/>
                    <a:pt x="899" y="1575"/>
                  </a:cubicBezTo>
                  <a:cubicBezTo>
                    <a:pt x="899" y="1644"/>
                    <a:pt x="911" y="1714"/>
                    <a:pt x="907" y="1780"/>
                  </a:cubicBezTo>
                  <a:cubicBezTo>
                    <a:pt x="905" y="1807"/>
                    <a:pt x="906" y="1825"/>
                    <a:pt x="907" y="1847"/>
                  </a:cubicBezTo>
                  <a:cubicBezTo>
                    <a:pt x="908" y="1873"/>
                    <a:pt x="906" y="1901"/>
                    <a:pt x="909" y="1924"/>
                  </a:cubicBezTo>
                  <a:cubicBezTo>
                    <a:pt x="909" y="1930"/>
                    <a:pt x="914" y="1936"/>
                    <a:pt x="915" y="1942"/>
                  </a:cubicBezTo>
                  <a:cubicBezTo>
                    <a:pt x="918" y="1967"/>
                    <a:pt x="911" y="2000"/>
                    <a:pt x="915" y="2026"/>
                  </a:cubicBezTo>
                  <a:cubicBezTo>
                    <a:pt x="984" y="2052"/>
                    <a:pt x="1086" y="2086"/>
                    <a:pt x="1153" y="2115"/>
                  </a:cubicBezTo>
                  <a:cubicBezTo>
                    <a:pt x="1176" y="2125"/>
                    <a:pt x="1185" y="2158"/>
                    <a:pt x="1180" y="2186"/>
                  </a:cubicBezTo>
                  <a:cubicBezTo>
                    <a:pt x="1207" y="2188"/>
                    <a:pt x="1232" y="2200"/>
                    <a:pt x="1254" y="2200"/>
                  </a:cubicBezTo>
                  <a:cubicBezTo>
                    <a:pt x="1173" y="1981"/>
                    <a:pt x="1099" y="1756"/>
                    <a:pt x="1010" y="1545"/>
                  </a:cubicBezTo>
                  <a:cubicBezTo>
                    <a:pt x="1004" y="1505"/>
                    <a:pt x="988" y="1478"/>
                    <a:pt x="976" y="1446"/>
                  </a:cubicBezTo>
                  <a:cubicBezTo>
                    <a:pt x="968" y="1425"/>
                    <a:pt x="964" y="1401"/>
                    <a:pt x="956" y="1381"/>
                  </a:cubicBezTo>
                  <a:cubicBezTo>
                    <a:pt x="951" y="1367"/>
                    <a:pt x="942" y="1354"/>
                    <a:pt x="936" y="1339"/>
                  </a:cubicBezTo>
                  <a:cubicBezTo>
                    <a:pt x="928" y="1317"/>
                    <a:pt x="928" y="1291"/>
                    <a:pt x="913" y="1278"/>
                  </a:cubicBezTo>
                  <a:cubicBezTo>
                    <a:pt x="914" y="1267"/>
                    <a:pt x="921" y="1259"/>
                    <a:pt x="905" y="1260"/>
                  </a:cubicBezTo>
                  <a:close/>
                  <a:moveTo>
                    <a:pt x="599" y="1274"/>
                  </a:moveTo>
                  <a:cubicBezTo>
                    <a:pt x="589" y="1317"/>
                    <a:pt x="568" y="1337"/>
                    <a:pt x="561" y="1383"/>
                  </a:cubicBezTo>
                  <a:cubicBezTo>
                    <a:pt x="539" y="1419"/>
                    <a:pt x="531" y="1462"/>
                    <a:pt x="516" y="1502"/>
                  </a:cubicBezTo>
                  <a:cubicBezTo>
                    <a:pt x="487" y="1579"/>
                    <a:pt x="455" y="1655"/>
                    <a:pt x="429" y="1732"/>
                  </a:cubicBezTo>
                  <a:cubicBezTo>
                    <a:pt x="371" y="1847"/>
                    <a:pt x="337" y="1986"/>
                    <a:pt x="282" y="2103"/>
                  </a:cubicBezTo>
                  <a:cubicBezTo>
                    <a:pt x="278" y="2139"/>
                    <a:pt x="266" y="2152"/>
                    <a:pt x="264" y="2186"/>
                  </a:cubicBezTo>
                  <a:cubicBezTo>
                    <a:pt x="242" y="2235"/>
                    <a:pt x="225" y="2288"/>
                    <a:pt x="208" y="2347"/>
                  </a:cubicBezTo>
                  <a:cubicBezTo>
                    <a:pt x="190" y="2373"/>
                    <a:pt x="184" y="2406"/>
                    <a:pt x="173" y="2436"/>
                  </a:cubicBezTo>
                  <a:cubicBezTo>
                    <a:pt x="161" y="2466"/>
                    <a:pt x="144" y="2491"/>
                    <a:pt x="137" y="2521"/>
                  </a:cubicBezTo>
                  <a:cubicBezTo>
                    <a:pt x="148" y="2527"/>
                    <a:pt x="166" y="2536"/>
                    <a:pt x="177" y="2535"/>
                  </a:cubicBezTo>
                  <a:cubicBezTo>
                    <a:pt x="180" y="2502"/>
                    <a:pt x="196" y="2478"/>
                    <a:pt x="206" y="2450"/>
                  </a:cubicBezTo>
                  <a:cubicBezTo>
                    <a:pt x="213" y="2431"/>
                    <a:pt x="219" y="2412"/>
                    <a:pt x="226" y="2391"/>
                  </a:cubicBezTo>
                  <a:cubicBezTo>
                    <a:pt x="250" y="2318"/>
                    <a:pt x="283" y="2246"/>
                    <a:pt x="300" y="2164"/>
                  </a:cubicBezTo>
                  <a:cubicBezTo>
                    <a:pt x="357" y="2032"/>
                    <a:pt x="403" y="1895"/>
                    <a:pt x="454" y="1760"/>
                  </a:cubicBezTo>
                  <a:cubicBezTo>
                    <a:pt x="520" y="1596"/>
                    <a:pt x="571" y="1431"/>
                    <a:pt x="641" y="1276"/>
                  </a:cubicBezTo>
                  <a:cubicBezTo>
                    <a:pt x="630" y="1271"/>
                    <a:pt x="606" y="1265"/>
                    <a:pt x="599" y="1274"/>
                  </a:cubicBezTo>
                  <a:close/>
                  <a:moveTo>
                    <a:pt x="657" y="1278"/>
                  </a:moveTo>
                  <a:cubicBezTo>
                    <a:pt x="643" y="1304"/>
                    <a:pt x="636" y="1331"/>
                    <a:pt x="625" y="1359"/>
                  </a:cubicBezTo>
                  <a:cubicBezTo>
                    <a:pt x="619" y="1374"/>
                    <a:pt x="609" y="1388"/>
                    <a:pt x="603" y="1403"/>
                  </a:cubicBezTo>
                  <a:cubicBezTo>
                    <a:pt x="586" y="1448"/>
                    <a:pt x="573" y="1496"/>
                    <a:pt x="556" y="1542"/>
                  </a:cubicBezTo>
                  <a:cubicBezTo>
                    <a:pt x="531" y="1604"/>
                    <a:pt x="514" y="1658"/>
                    <a:pt x="490" y="1716"/>
                  </a:cubicBezTo>
                  <a:cubicBezTo>
                    <a:pt x="484" y="1731"/>
                    <a:pt x="479" y="1745"/>
                    <a:pt x="474" y="1760"/>
                  </a:cubicBezTo>
                  <a:cubicBezTo>
                    <a:pt x="464" y="1789"/>
                    <a:pt x="450" y="1816"/>
                    <a:pt x="438" y="1843"/>
                  </a:cubicBezTo>
                  <a:cubicBezTo>
                    <a:pt x="432" y="1859"/>
                    <a:pt x="431" y="1876"/>
                    <a:pt x="425" y="1891"/>
                  </a:cubicBezTo>
                  <a:cubicBezTo>
                    <a:pt x="416" y="1911"/>
                    <a:pt x="408" y="1930"/>
                    <a:pt x="401" y="1952"/>
                  </a:cubicBezTo>
                  <a:cubicBezTo>
                    <a:pt x="397" y="1965"/>
                    <a:pt x="387" y="1976"/>
                    <a:pt x="383" y="1988"/>
                  </a:cubicBezTo>
                  <a:cubicBezTo>
                    <a:pt x="381" y="1992"/>
                    <a:pt x="384" y="1997"/>
                    <a:pt x="383" y="2002"/>
                  </a:cubicBezTo>
                  <a:cubicBezTo>
                    <a:pt x="379" y="2016"/>
                    <a:pt x="368" y="2029"/>
                    <a:pt x="363" y="2043"/>
                  </a:cubicBezTo>
                  <a:cubicBezTo>
                    <a:pt x="358" y="2059"/>
                    <a:pt x="355" y="2074"/>
                    <a:pt x="349" y="2089"/>
                  </a:cubicBezTo>
                  <a:cubicBezTo>
                    <a:pt x="326" y="2153"/>
                    <a:pt x="299" y="2217"/>
                    <a:pt x="282" y="2289"/>
                  </a:cubicBezTo>
                  <a:cubicBezTo>
                    <a:pt x="270" y="2312"/>
                    <a:pt x="260" y="2338"/>
                    <a:pt x="254" y="2357"/>
                  </a:cubicBezTo>
                  <a:cubicBezTo>
                    <a:pt x="253" y="2361"/>
                    <a:pt x="255" y="2367"/>
                    <a:pt x="254" y="2371"/>
                  </a:cubicBezTo>
                  <a:cubicBezTo>
                    <a:pt x="250" y="2385"/>
                    <a:pt x="241" y="2399"/>
                    <a:pt x="236" y="2414"/>
                  </a:cubicBezTo>
                  <a:cubicBezTo>
                    <a:pt x="222" y="2461"/>
                    <a:pt x="207" y="2499"/>
                    <a:pt x="191" y="2539"/>
                  </a:cubicBezTo>
                  <a:cubicBezTo>
                    <a:pt x="202" y="2534"/>
                    <a:pt x="214" y="2541"/>
                    <a:pt x="228" y="2539"/>
                  </a:cubicBezTo>
                  <a:cubicBezTo>
                    <a:pt x="232" y="2519"/>
                    <a:pt x="243" y="2502"/>
                    <a:pt x="250" y="2484"/>
                  </a:cubicBezTo>
                  <a:cubicBezTo>
                    <a:pt x="266" y="2445"/>
                    <a:pt x="278" y="2408"/>
                    <a:pt x="292" y="2371"/>
                  </a:cubicBezTo>
                  <a:cubicBezTo>
                    <a:pt x="298" y="2353"/>
                    <a:pt x="311" y="2337"/>
                    <a:pt x="316" y="2319"/>
                  </a:cubicBezTo>
                  <a:cubicBezTo>
                    <a:pt x="325" y="2284"/>
                    <a:pt x="331" y="2261"/>
                    <a:pt x="341" y="2232"/>
                  </a:cubicBezTo>
                  <a:cubicBezTo>
                    <a:pt x="356" y="2192"/>
                    <a:pt x="370" y="2163"/>
                    <a:pt x="385" y="2125"/>
                  </a:cubicBezTo>
                  <a:cubicBezTo>
                    <a:pt x="399" y="2090"/>
                    <a:pt x="412" y="2056"/>
                    <a:pt x="423" y="2026"/>
                  </a:cubicBezTo>
                  <a:cubicBezTo>
                    <a:pt x="441" y="1973"/>
                    <a:pt x="466" y="1923"/>
                    <a:pt x="476" y="1869"/>
                  </a:cubicBezTo>
                  <a:cubicBezTo>
                    <a:pt x="539" y="1730"/>
                    <a:pt x="588" y="1572"/>
                    <a:pt x="643" y="1426"/>
                  </a:cubicBezTo>
                  <a:cubicBezTo>
                    <a:pt x="661" y="1378"/>
                    <a:pt x="686" y="1333"/>
                    <a:pt x="698" y="1286"/>
                  </a:cubicBezTo>
                  <a:cubicBezTo>
                    <a:pt x="685" y="1286"/>
                    <a:pt x="675" y="1278"/>
                    <a:pt x="657" y="1278"/>
                  </a:cubicBezTo>
                  <a:close/>
                  <a:moveTo>
                    <a:pt x="934" y="1284"/>
                  </a:moveTo>
                  <a:cubicBezTo>
                    <a:pt x="947" y="1317"/>
                    <a:pt x="955" y="1354"/>
                    <a:pt x="974" y="1381"/>
                  </a:cubicBezTo>
                  <a:cubicBezTo>
                    <a:pt x="979" y="1426"/>
                    <a:pt x="1008" y="1468"/>
                    <a:pt x="1020" y="1518"/>
                  </a:cubicBezTo>
                  <a:cubicBezTo>
                    <a:pt x="1030" y="1523"/>
                    <a:pt x="1025" y="1535"/>
                    <a:pt x="1034" y="1540"/>
                  </a:cubicBezTo>
                  <a:cubicBezTo>
                    <a:pt x="1037" y="1569"/>
                    <a:pt x="1048" y="1608"/>
                    <a:pt x="1063" y="1631"/>
                  </a:cubicBezTo>
                  <a:cubicBezTo>
                    <a:pt x="1106" y="1752"/>
                    <a:pt x="1156" y="1874"/>
                    <a:pt x="1200" y="1998"/>
                  </a:cubicBezTo>
                  <a:cubicBezTo>
                    <a:pt x="1220" y="2052"/>
                    <a:pt x="1233" y="2107"/>
                    <a:pt x="1254" y="2160"/>
                  </a:cubicBezTo>
                  <a:cubicBezTo>
                    <a:pt x="1260" y="2178"/>
                    <a:pt x="1272" y="2194"/>
                    <a:pt x="1278" y="2212"/>
                  </a:cubicBezTo>
                  <a:cubicBezTo>
                    <a:pt x="1284" y="2230"/>
                    <a:pt x="1286" y="2251"/>
                    <a:pt x="1292" y="2270"/>
                  </a:cubicBezTo>
                  <a:cubicBezTo>
                    <a:pt x="1319" y="2361"/>
                    <a:pt x="1343" y="2446"/>
                    <a:pt x="1383" y="2527"/>
                  </a:cubicBezTo>
                  <a:cubicBezTo>
                    <a:pt x="1401" y="2524"/>
                    <a:pt x="1416" y="2528"/>
                    <a:pt x="1434" y="2523"/>
                  </a:cubicBezTo>
                  <a:cubicBezTo>
                    <a:pt x="1433" y="2505"/>
                    <a:pt x="1415" y="2482"/>
                    <a:pt x="1424" y="2472"/>
                  </a:cubicBezTo>
                  <a:cubicBezTo>
                    <a:pt x="1416" y="2453"/>
                    <a:pt x="1408" y="2439"/>
                    <a:pt x="1401" y="2422"/>
                  </a:cubicBezTo>
                  <a:cubicBezTo>
                    <a:pt x="1396" y="2412"/>
                    <a:pt x="1397" y="2401"/>
                    <a:pt x="1393" y="2389"/>
                  </a:cubicBezTo>
                  <a:cubicBezTo>
                    <a:pt x="1388" y="2372"/>
                    <a:pt x="1378" y="2356"/>
                    <a:pt x="1371" y="2339"/>
                  </a:cubicBezTo>
                  <a:cubicBezTo>
                    <a:pt x="1363" y="2319"/>
                    <a:pt x="1357" y="2298"/>
                    <a:pt x="1353" y="2273"/>
                  </a:cubicBezTo>
                  <a:cubicBezTo>
                    <a:pt x="1318" y="2196"/>
                    <a:pt x="1270" y="2120"/>
                    <a:pt x="1258" y="2026"/>
                  </a:cubicBezTo>
                  <a:cubicBezTo>
                    <a:pt x="1219" y="1918"/>
                    <a:pt x="1183" y="1812"/>
                    <a:pt x="1145" y="1710"/>
                  </a:cubicBezTo>
                  <a:cubicBezTo>
                    <a:pt x="1139" y="1695"/>
                    <a:pt x="1131" y="1681"/>
                    <a:pt x="1125" y="1666"/>
                  </a:cubicBezTo>
                  <a:cubicBezTo>
                    <a:pt x="1102" y="1613"/>
                    <a:pt x="1086" y="1543"/>
                    <a:pt x="1059" y="1494"/>
                  </a:cubicBezTo>
                  <a:cubicBezTo>
                    <a:pt x="1023" y="1426"/>
                    <a:pt x="1008" y="1352"/>
                    <a:pt x="978" y="1284"/>
                  </a:cubicBezTo>
                  <a:cubicBezTo>
                    <a:pt x="967" y="1282"/>
                    <a:pt x="948" y="1273"/>
                    <a:pt x="934" y="1284"/>
                  </a:cubicBezTo>
                  <a:close/>
                  <a:moveTo>
                    <a:pt x="998" y="1286"/>
                  </a:moveTo>
                  <a:cubicBezTo>
                    <a:pt x="1018" y="1348"/>
                    <a:pt x="1042" y="1424"/>
                    <a:pt x="1073" y="1482"/>
                  </a:cubicBezTo>
                  <a:cubicBezTo>
                    <a:pt x="1095" y="1541"/>
                    <a:pt x="1115" y="1600"/>
                    <a:pt x="1139" y="1655"/>
                  </a:cubicBezTo>
                  <a:cubicBezTo>
                    <a:pt x="1170" y="1726"/>
                    <a:pt x="1195" y="1800"/>
                    <a:pt x="1220" y="1875"/>
                  </a:cubicBezTo>
                  <a:cubicBezTo>
                    <a:pt x="1247" y="1956"/>
                    <a:pt x="1281" y="2038"/>
                    <a:pt x="1305" y="2125"/>
                  </a:cubicBezTo>
                  <a:cubicBezTo>
                    <a:pt x="1323" y="2178"/>
                    <a:pt x="1351" y="2227"/>
                    <a:pt x="1375" y="2277"/>
                  </a:cubicBezTo>
                  <a:cubicBezTo>
                    <a:pt x="1382" y="2293"/>
                    <a:pt x="1385" y="2313"/>
                    <a:pt x="1393" y="2329"/>
                  </a:cubicBezTo>
                  <a:cubicBezTo>
                    <a:pt x="1397" y="2339"/>
                    <a:pt x="1405" y="2347"/>
                    <a:pt x="1409" y="2357"/>
                  </a:cubicBezTo>
                  <a:cubicBezTo>
                    <a:pt x="1425" y="2404"/>
                    <a:pt x="1434" y="2456"/>
                    <a:pt x="1456" y="2504"/>
                  </a:cubicBezTo>
                  <a:cubicBezTo>
                    <a:pt x="1459" y="2513"/>
                    <a:pt x="1446" y="2513"/>
                    <a:pt x="1452" y="2519"/>
                  </a:cubicBezTo>
                  <a:cubicBezTo>
                    <a:pt x="1470" y="2516"/>
                    <a:pt x="1484" y="2509"/>
                    <a:pt x="1492" y="2496"/>
                  </a:cubicBezTo>
                  <a:cubicBezTo>
                    <a:pt x="1487" y="2472"/>
                    <a:pt x="1472" y="2446"/>
                    <a:pt x="1464" y="2426"/>
                  </a:cubicBezTo>
                  <a:cubicBezTo>
                    <a:pt x="1460" y="2415"/>
                    <a:pt x="1458" y="2404"/>
                    <a:pt x="1454" y="2393"/>
                  </a:cubicBezTo>
                  <a:cubicBezTo>
                    <a:pt x="1432" y="2324"/>
                    <a:pt x="1409" y="2261"/>
                    <a:pt x="1391" y="2194"/>
                  </a:cubicBezTo>
                  <a:cubicBezTo>
                    <a:pt x="1366" y="2103"/>
                    <a:pt x="1328" y="2018"/>
                    <a:pt x="1299" y="1930"/>
                  </a:cubicBezTo>
                  <a:cubicBezTo>
                    <a:pt x="1265" y="1823"/>
                    <a:pt x="1219" y="1722"/>
                    <a:pt x="1182" y="1625"/>
                  </a:cubicBezTo>
                  <a:cubicBezTo>
                    <a:pt x="1182" y="1617"/>
                    <a:pt x="1186" y="1615"/>
                    <a:pt x="1182" y="1609"/>
                  </a:cubicBezTo>
                  <a:cubicBezTo>
                    <a:pt x="1158" y="1537"/>
                    <a:pt x="1124" y="1466"/>
                    <a:pt x="1095" y="1405"/>
                  </a:cubicBezTo>
                  <a:cubicBezTo>
                    <a:pt x="1090" y="1362"/>
                    <a:pt x="1063" y="1326"/>
                    <a:pt x="1046" y="1286"/>
                  </a:cubicBezTo>
                  <a:cubicBezTo>
                    <a:pt x="1025" y="1291"/>
                    <a:pt x="1020" y="1278"/>
                    <a:pt x="998" y="1286"/>
                  </a:cubicBezTo>
                  <a:close/>
                  <a:moveTo>
                    <a:pt x="1633" y="1357"/>
                  </a:moveTo>
                  <a:cubicBezTo>
                    <a:pt x="1633" y="1354"/>
                    <a:pt x="1635" y="1354"/>
                    <a:pt x="1635" y="1351"/>
                  </a:cubicBezTo>
                  <a:cubicBezTo>
                    <a:pt x="1630" y="1352"/>
                    <a:pt x="1627" y="1351"/>
                    <a:pt x="1627" y="1347"/>
                  </a:cubicBezTo>
                  <a:cubicBezTo>
                    <a:pt x="1622" y="1351"/>
                    <a:pt x="1609" y="1352"/>
                    <a:pt x="1615" y="1343"/>
                  </a:cubicBezTo>
                  <a:cubicBezTo>
                    <a:pt x="1608" y="1346"/>
                    <a:pt x="1607" y="1343"/>
                    <a:pt x="1599" y="1343"/>
                  </a:cubicBezTo>
                  <a:cubicBezTo>
                    <a:pt x="1595" y="1340"/>
                    <a:pt x="1597" y="1329"/>
                    <a:pt x="1591" y="1327"/>
                  </a:cubicBezTo>
                  <a:cubicBezTo>
                    <a:pt x="1584" y="1339"/>
                    <a:pt x="1567" y="1339"/>
                    <a:pt x="1567" y="1353"/>
                  </a:cubicBezTo>
                  <a:cubicBezTo>
                    <a:pt x="1569" y="1359"/>
                    <a:pt x="1570" y="1348"/>
                    <a:pt x="1575" y="1351"/>
                  </a:cubicBezTo>
                  <a:cubicBezTo>
                    <a:pt x="1573" y="1358"/>
                    <a:pt x="1582" y="1355"/>
                    <a:pt x="1583" y="1359"/>
                  </a:cubicBezTo>
                  <a:cubicBezTo>
                    <a:pt x="1580" y="1359"/>
                    <a:pt x="1579" y="1362"/>
                    <a:pt x="1579" y="1367"/>
                  </a:cubicBezTo>
                  <a:cubicBezTo>
                    <a:pt x="1593" y="1381"/>
                    <a:pt x="1618" y="1367"/>
                    <a:pt x="1627" y="1387"/>
                  </a:cubicBezTo>
                  <a:cubicBezTo>
                    <a:pt x="1640" y="1380"/>
                    <a:pt x="1647" y="1367"/>
                    <a:pt x="1655" y="1355"/>
                  </a:cubicBezTo>
                  <a:cubicBezTo>
                    <a:pt x="1652" y="1355"/>
                    <a:pt x="1649" y="1355"/>
                    <a:pt x="1649" y="1353"/>
                  </a:cubicBezTo>
                  <a:cubicBezTo>
                    <a:pt x="1651" y="1351"/>
                    <a:pt x="1660" y="1346"/>
                    <a:pt x="1655" y="1343"/>
                  </a:cubicBezTo>
                  <a:cubicBezTo>
                    <a:pt x="1649" y="1352"/>
                    <a:pt x="1643" y="1355"/>
                    <a:pt x="1633" y="1357"/>
                  </a:cubicBezTo>
                  <a:close/>
                  <a:moveTo>
                    <a:pt x="1643" y="1403"/>
                  </a:moveTo>
                  <a:cubicBezTo>
                    <a:pt x="1684" y="1437"/>
                    <a:pt x="1737" y="1363"/>
                    <a:pt x="1686" y="1341"/>
                  </a:cubicBezTo>
                  <a:cubicBezTo>
                    <a:pt x="1674" y="1364"/>
                    <a:pt x="1658" y="1383"/>
                    <a:pt x="1643" y="1403"/>
                  </a:cubicBezTo>
                  <a:close/>
                  <a:moveTo>
                    <a:pt x="1720" y="1391"/>
                  </a:moveTo>
                  <a:cubicBezTo>
                    <a:pt x="1711" y="1401"/>
                    <a:pt x="1701" y="1410"/>
                    <a:pt x="1692" y="1420"/>
                  </a:cubicBezTo>
                  <a:cubicBezTo>
                    <a:pt x="1704" y="1427"/>
                    <a:pt x="1712" y="1438"/>
                    <a:pt x="1722" y="1446"/>
                  </a:cubicBezTo>
                  <a:cubicBezTo>
                    <a:pt x="1731" y="1438"/>
                    <a:pt x="1749" y="1428"/>
                    <a:pt x="1748" y="1417"/>
                  </a:cubicBezTo>
                  <a:cubicBezTo>
                    <a:pt x="1738" y="1417"/>
                    <a:pt x="1734" y="1393"/>
                    <a:pt x="1720" y="1391"/>
                  </a:cubicBezTo>
                  <a:close/>
                  <a:moveTo>
                    <a:pt x="1333" y="1422"/>
                  </a:moveTo>
                  <a:cubicBezTo>
                    <a:pt x="1332" y="1430"/>
                    <a:pt x="1335" y="1434"/>
                    <a:pt x="1335" y="1440"/>
                  </a:cubicBezTo>
                  <a:cubicBezTo>
                    <a:pt x="1329" y="1452"/>
                    <a:pt x="1312" y="1451"/>
                    <a:pt x="1299" y="1444"/>
                  </a:cubicBezTo>
                  <a:cubicBezTo>
                    <a:pt x="1294" y="1456"/>
                    <a:pt x="1281" y="1459"/>
                    <a:pt x="1282" y="1476"/>
                  </a:cubicBezTo>
                  <a:cubicBezTo>
                    <a:pt x="1316" y="1491"/>
                    <a:pt x="1347" y="1463"/>
                    <a:pt x="1365" y="1442"/>
                  </a:cubicBezTo>
                  <a:cubicBezTo>
                    <a:pt x="1367" y="1433"/>
                    <a:pt x="1353" y="1431"/>
                    <a:pt x="1359" y="1424"/>
                  </a:cubicBezTo>
                  <a:cubicBezTo>
                    <a:pt x="1349" y="1421"/>
                    <a:pt x="1345" y="1421"/>
                    <a:pt x="1333" y="1422"/>
                  </a:cubicBezTo>
                  <a:close/>
                  <a:moveTo>
                    <a:pt x="1734" y="1468"/>
                  </a:moveTo>
                  <a:cubicBezTo>
                    <a:pt x="1737" y="1472"/>
                    <a:pt x="1747" y="1480"/>
                    <a:pt x="1752" y="1476"/>
                  </a:cubicBezTo>
                  <a:cubicBezTo>
                    <a:pt x="1760" y="1463"/>
                    <a:pt x="1777" y="1442"/>
                    <a:pt x="1776" y="1420"/>
                  </a:cubicBezTo>
                  <a:cubicBezTo>
                    <a:pt x="1759" y="1434"/>
                    <a:pt x="1740" y="1450"/>
                    <a:pt x="1734" y="1468"/>
                  </a:cubicBezTo>
                  <a:close/>
                  <a:moveTo>
                    <a:pt x="1964" y="1434"/>
                  </a:moveTo>
                  <a:cubicBezTo>
                    <a:pt x="1960" y="1432"/>
                    <a:pt x="1959" y="1428"/>
                    <a:pt x="1956" y="1424"/>
                  </a:cubicBezTo>
                  <a:cubicBezTo>
                    <a:pt x="1952" y="1427"/>
                    <a:pt x="1960" y="1440"/>
                    <a:pt x="1964" y="1434"/>
                  </a:cubicBezTo>
                  <a:close/>
                  <a:moveTo>
                    <a:pt x="1916" y="1438"/>
                  </a:moveTo>
                  <a:cubicBezTo>
                    <a:pt x="1920" y="1447"/>
                    <a:pt x="1921" y="1458"/>
                    <a:pt x="1930" y="1460"/>
                  </a:cubicBezTo>
                  <a:cubicBezTo>
                    <a:pt x="1939" y="1458"/>
                    <a:pt x="1941" y="1449"/>
                    <a:pt x="1950" y="1446"/>
                  </a:cubicBezTo>
                  <a:cubicBezTo>
                    <a:pt x="1946" y="1425"/>
                    <a:pt x="1933" y="1435"/>
                    <a:pt x="1916" y="1438"/>
                  </a:cubicBezTo>
                  <a:close/>
                  <a:moveTo>
                    <a:pt x="1906" y="1472"/>
                  </a:moveTo>
                  <a:cubicBezTo>
                    <a:pt x="1910" y="1458"/>
                    <a:pt x="1900" y="1443"/>
                    <a:pt x="1893" y="1432"/>
                  </a:cubicBezTo>
                  <a:cubicBezTo>
                    <a:pt x="1892" y="1445"/>
                    <a:pt x="1889" y="1471"/>
                    <a:pt x="1906" y="1472"/>
                  </a:cubicBezTo>
                  <a:close/>
                  <a:moveTo>
                    <a:pt x="1825" y="1446"/>
                  </a:moveTo>
                  <a:cubicBezTo>
                    <a:pt x="1827" y="1469"/>
                    <a:pt x="1804" y="1500"/>
                    <a:pt x="1829" y="1514"/>
                  </a:cubicBezTo>
                  <a:cubicBezTo>
                    <a:pt x="1846" y="1495"/>
                    <a:pt x="1833" y="1471"/>
                    <a:pt x="1825" y="1446"/>
                  </a:cubicBezTo>
                  <a:close/>
                  <a:moveTo>
                    <a:pt x="1776" y="1482"/>
                  </a:moveTo>
                  <a:cubicBezTo>
                    <a:pt x="1784" y="1487"/>
                    <a:pt x="1787" y="1488"/>
                    <a:pt x="1799" y="1490"/>
                  </a:cubicBezTo>
                  <a:cubicBezTo>
                    <a:pt x="1802" y="1478"/>
                    <a:pt x="1799" y="1471"/>
                    <a:pt x="1805" y="1458"/>
                  </a:cubicBezTo>
                  <a:cubicBezTo>
                    <a:pt x="1799" y="1457"/>
                    <a:pt x="1799" y="1449"/>
                    <a:pt x="1791" y="1448"/>
                  </a:cubicBezTo>
                  <a:cubicBezTo>
                    <a:pt x="1787" y="1461"/>
                    <a:pt x="1775" y="1465"/>
                    <a:pt x="1776" y="1482"/>
                  </a:cubicBezTo>
                  <a:close/>
                  <a:moveTo>
                    <a:pt x="1284" y="1510"/>
                  </a:moveTo>
                  <a:cubicBezTo>
                    <a:pt x="1332" y="1532"/>
                    <a:pt x="1365" y="1492"/>
                    <a:pt x="1387" y="1464"/>
                  </a:cubicBezTo>
                  <a:cubicBezTo>
                    <a:pt x="1382" y="1458"/>
                    <a:pt x="1390" y="1452"/>
                    <a:pt x="1383" y="1450"/>
                  </a:cubicBezTo>
                  <a:cubicBezTo>
                    <a:pt x="1370" y="1465"/>
                    <a:pt x="1354" y="1477"/>
                    <a:pt x="1339" y="1490"/>
                  </a:cubicBezTo>
                  <a:cubicBezTo>
                    <a:pt x="1310" y="1495"/>
                    <a:pt x="1288" y="1504"/>
                    <a:pt x="1272" y="1494"/>
                  </a:cubicBezTo>
                  <a:cubicBezTo>
                    <a:pt x="1278" y="1497"/>
                    <a:pt x="1279" y="1505"/>
                    <a:pt x="1284" y="1510"/>
                  </a:cubicBezTo>
                  <a:close/>
                  <a:moveTo>
                    <a:pt x="1847" y="1458"/>
                  </a:moveTo>
                  <a:cubicBezTo>
                    <a:pt x="1850" y="1461"/>
                    <a:pt x="1849" y="1469"/>
                    <a:pt x="1853" y="1472"/>
                  </a:cubicBezTo>
                  <a:cubicBezTo>
                    <a:pt x="1864" y="1473"/>
                    <a:pt x="1871" y="1469"/>
                    <a:pt x="1879" y="1466"/>
                  </a:cubicBezTo>
                  <a:cubicBezTo>
                    <a:pt x="1880" y="1458"/>
                    <a:pt x="1875" y="1455"/>
                    <a:pt x="1873" y="1450"/>
                  </a:cubicBezTo>
                  <a:cubicBezTo>
                    <a:pt x="1861" y="1452"/>
                    <a:pt x="1853" y="1449"/>
                    <a:pt x="1847" y="1458"/>
                  </a:cubicBezTo>
                  <a:close/>
                  <a:moveTo>
                    <a:pt x="1379" y="1520"/>
                  </a:moveTo>
                  <a:cubicBezTo>
                    <a:pt x="1373" y="1518"/>
                    <a:pt x="1378" y="1506"/>
                    <a:pt x="1371" y="1506"/>
                  </a:cubicBezTo>
                  <a:cubicBezTo>
                    <a:pt x="1357" y="1515"/>
                    <a:pt x="1366" y="1534"/>
                    <a:pt x="1379" y="1520"/>
                  </a:cubicBezTo>
                  <a:close/>
                  <a:moveTo>
                    <a:pt x="1075" y="2147"/>
                  </a:moveTo>
                  <a:cubicBezTo>
                    <a:pt x="1076" y="2147"/>
                    <a:pt x="1078" y="2147"/>
                    <a:pt x="1077" y="2149"/>
                  </a:cubicBezTo>
                  <a:cubicBezTo>
                    <a:pt x="1065" y="2141"/>
                    <a:pt x="1050" y="2149"/>
                    <a:pt x="1034" y="2151"/>
                  </a:cubicBezTo>
                  <a:cubicBezTo>
                    <a:pt x="1004" y="2154"/>
                    <a:pt x="972" y="2150"/>
                    <a:pt x="946" y="2151"/>
                  </a:cubicBezTo>
                  <a:cubicBezTo>
                    <a:pt x="853" y="2154"/>
                    <a:pt x="802" y="2156"/>
                    <a:pt x="710" y="2158"/>
                  </a:cubicBezTo>
                  <a:cubicBezTo>
                    <a:pt x="652" y="2160"/>
                    <a:pt x="594" y="2159"/>
                    <a:pt x="548" y="2154"/>
                  </a:cubicBezTo>
                  <a:cubicBezTo>
                    <a:pt x="554" y="2168"/>
                    <a:pt x="618" y="2166"/>
                    <a:pt x="601" y="2172"/>
                  </a:cubicBezTo>
                  <a:cubicBezTo>
                    <a:pt x="628" y="2172"/>
                    <a:pt x="658" y="2178"/>
                    <a:pt x="690" y="2182"/>
                  </a:cubicBezTo>
                  <a:cubicBezTo>
                    <a:pt x="681" y="2189"/>
                    <a:pt x="665" y="2179"/>
                    <a:pt x="659" y="2186"/>
                  </a:cubicBezTo>
                  <a:cubicBezTo>
                    <a:pt x="665" y="2187"/>
                    <a:pt x="672" y="2194"/>
                    <a:pt x="679" y="2188"/>
                  </a:cubicBezTo>
                  <a:cubicBezTo>
                    <a:pt x="678" y="2191"/>
                    <a:pt x="679" y="2193"/>
                    <a:pt x="681" y="2194"/>
                  </a:cubicBezTo>
                  <a:cubicBezTo>
                    <a:pt x="737" y="2203"/>
                    <a:pt x="783" y="2199"/>
                    <a:pt x="839" y="2198"/>
                  </a:cubicBezTo>
                  <a:cubicBezTo>
                    <a:pt x="833" y="2202"/>
                    <a:pt x="848" y="2203"/>
                    <a:pt x="851" y="2200"/>
                  </a:cubicBezTo>
                  <a:cubicBezTo>
                    <a:pt x="837" y="2196"/>
                    <a:pt x="874" y="2193"/>
                    <a:pt x="885" y="2190"/>
                  </a:cubicBezTo>
                  <a:cubicBezTo>
                    <a:pt x="885" y="2193"/>
                    <a:pt x="881" y="2195"/>
                    <a:pt x="885" y="2196"/>
                  </a:cubicBezTo>
                  <a:cubicBezTo>
                    <a:pt x="889" y="2190"/>
                    <a:pt x="895" y="2199"/>
                    <a:pt x="903" y="2196"/>
                  </a:cubicBezTo>
                  <a:cubicBezTo>
                    <a:pt x="898" y="2182"/>
                    <a:pt x="933" y="2193"/>
                    <a:pt x="942" y="2186"/>
                  </a:cubicBezTo>
                  <a:cubicBezTo>
                    <a:pt x="940" y="2186"/>
                    <a:pt x="937" y="2187"/>
                    <a:pt x="936" y="2184"/>
                  </a:cubicBezTo>
                  <a:cubicBezTo>
                    <a:pt x="945" y="2187"/>
                    <a:pt x="952" y="2178"/>
                    <a:pt x="954" y="2186"/>
                  </a:cubicBezTo>
                  <a:cubicBezTo>
                    <a:pt x="951" y="2187"/>
                    <a:pt x="944" y="2184"/>
                    <a:pt x="944" y="2188"/>
                  </a:cubicBezTo>
                  <a:cubicBezTo>
                    <a:pt x="954" y="2188"/>
                    <a:pt x="963" y="2187"/>
                    <a:pt x="970" y="2184"/>
                  </a:cubicBezTo>
                  <a:cubicBezTo>
                    <a:pt x="967" y="2184"/>
                    <a:pt x="960" y="2186"/>
                    <a:pt x="962" y="2180"/>
                  </a:cubicBezTo>
                  <a:cubicBezTo>
                    <a:pt x="957" y="2186"/>
                    <a:pt x="949" y="2181"/>
                    <a:pt x="942" y="2176"/>
                  </a:cubicBezTo>
                  <a:cubicBezTo>
                    <a:pt x="991" y="2175"/>
                    <a:pt x="1034" y="2166"/>
                    <a:pt x="1079" y="2162"/>
                  </a:cubicBezTo>
                  <a:cubicBezTo>
                    <a:pt x="1076" y="2161"/>
                    <a:pt x="1069" y="2165"/>
                    <a:pt x="1069" y="2160"/>
                  </a:cubicBezTo>
                  <a:cubicBezTo>
                    <a:pt x="1093" y="2151"/>
                    <a:pt x="1129" y="2154"/>
                    <a:pt x="1145" y="2137"/>
                  </a:cubicBezTo>
                  <a:cubicBezTo>
                    <a:pt x="1148" y="2138"/>
                    <a:pt x="1156" y="2143"/>
                    <a:pt x="1157" y="2141"/>
                  </a:cubicBezTo>
                  <a:cubicBezTo>
                    <a:pt x="1151" y="2137"/>
                    <a:pt x="1148" y="2131"/>
                    <a:pt x="1139" y="2131"/>
                  </a:cubicBezTo>
                  <a:cubicBezTo>
                    <a:pt x="1134" y="2152"/>
                    <a:pt x="1095" y="2147"/>
                    <a:pt x="1075" y="2147"/>
                  </a:cubicBezTo>
                  <a:close/>
                  <a:moveTo>
                    <a:pt x="1133" y="2200"/>
                  </a:moveTo>
                  <a:cubicBezTo>
                    <a:pt x="1116" y="2210"/>
                    <a:pt x="1087" y="2207"/>
                    <a:pt x="1067" y="2214"/>
                  </a:cubicBezTo>
                  <a:cubicBezTo>
                    <a:pt x="1136" y="2230"/>
                    <a:pt x="1199" y="2251"/>
                    <a:pt x="1272" y="2264"/>
                  </a:cubicBezTo>
                  <a:cubicBezTo>
                    <a:pt x="1267" y="2250"/>
                    <a:pt x="1263" y="2235"/>
                    <a:pt x="1260" y="2220"/>
                  </a:cubicBezTo>
                  <a:cubicBezTo>
                    <a:pt x="1222" y="2209"/>
                    <a:pt x="1175" y="2192"/>
                    <a:pt x="1133" y="2200"/>
                  </a:cubicBezTo>
                  <a:close/>
                  <a:moveTo>
                    <a:pt x="609" y="2224"/>
                  </a:moveTo>
                  <a:cubicBezTo>
                    <a:pt x="611" y="2224"/>
                    <a:pt x="614" y="2223"/>
                    <a:pt x="611" y="2222"/>
                  </a:cubicBezTo>
                  <a:cubicBezTo>
                    <a:pt x="581" y="2214"/>
                    <a:pt x="532" y="2215"/>
                    <a:pt x="504" y="2198"/>
                  </a:cubicBezTo>
                  <a:cubicBezTo>
                    <a:pt x="456" y="2207"/>
                    <a:pt x="404" y="2212"/>
                    <a:pt x="359" y="2226"/>
                  </a:cubicBezTo>
                  <a:cubicBezTo>
                    <a:pt x="361" y="2238"/>
                    <a:pt x="349" y="2249"/>
                    <a:pt x="347" y="2264"/>
                  </a:cubicBezTo>
                  <a:cubicBezTo>
                    <a:pt x="435" y="2254"/>
                    <a:pt x="525" y="2238"/>
                    <a:pt x="609" y="2224"/>
                  </a:cubicBezTo>
                  <a:close/>
                  <a:moveTo>
                    <a:pt x="772" y="2220"/>
                  </a:moveTo>
                  <a:cubicBezTo>
                    <a:pt x="772" y="2228"/>
                    <a:pt x="772" y="2236"/>
                    <a:pt x="772" y="2244"/>
                  </a:cubicBezTo>
                  <a:cubicBezTo>
                    <a:pt x="787" y="2254"/>
                    <a:pt x="808" y="2248"/>
                    <a:pt x="825" y="2256"/>
                  </a:cubicBezTo>
                  <a:cubicBezTo>
                    <a:pt x="826" y="2240"/>
                    <a:pt x="824" y="2227"/>
                    <a:pt x="819" y="2218"/>
                  </a:cubicBezTo>
                  <a:cubicBezTo>
                    <a:pt x="812" y="2220"/>
                    <a:pt x="784" y="2220"/>
                    <a:pt x="772" y="2220"/>
                  </a:cubicBezTo>
                  <a:close/>
                  <a:moveTo>
                    <a:pt x="841" y="2256"/>
                  </a:moveTo>
                  <a:cubicBezTo>
                    <a:pt x="858" y="2256"/>
                    <a:pt x="873" y="2259"/>
                    <a:pt x="887" y="2254"/>
                  </a:cubicBezTo>
                  <a:cubicBezTo>
                    <a:pt x="886" y="2240"/>
                    <a:pt x="890" y="2232"/>
                    <a:pt x="887" y="2220"/>
                  </a:cubicBezTo>
                  <a:cubicBezTo>
                    <a:pt x="867" y="2219"/>
                    <a:pt x="866" y="2218"/>
                    <a:pt x="843" y="2218"/>
                  </a:cubicBezTo>
                  <a:cubicBezTo>
                    <a:pt x="839" y="2231"/>
                    <a:pt x="843" y="2241"/>
                    <a:pt x="841" y="2256"/>
                  </a:cubicBezTo>
                  <a:close/>
                  <a:moveTo>
                    <a:pt x="754" y="2273"/>
                  </a:moveTo>
                  <a:cubicBezTo>
                    <a:pt x="754" y="2291"/>
                    <a:pt x="760" y="2312"/>
                    <a:pt x="768" y="2327"/>
                  </a:cubicBezTo>
                  <a:cubicBezTo>
                    <a:pt x="805" y="2345"/>
                    <a:pt x="878" y="2349"/>
                    <a:pt x="909" y="2321"/>
                  </a:cubicBezTo>
                  <a:cubicBezTo>
                    <a:pt x="907" y="2306"/>
                    <a:pt x="914" y="2285"/>
                    <a:pt x="907" y="2270"/>
                  </a:cubicBezTo>
                  <a:cubicBezTo>
                    <a:pt x="858" y="2279"/>
                    <a:pt x="799" y="2275"/>
                    <a:pt x="754" y="2273"/>
                  </a:cubicBezTo>
                  <a:close/>
                  <a:moveTo>
                    <a:pt x="696" y="2299"/>
                  </a:moveTo>
                  <a:cubicBezTo>
                    <a:pt x="693" y="2297"/>
                    <a:pt x="699" y="2289"/>
                    <a:pt x="694" y="2283"/>
                  </a:cubicBezTo>
                  <a:cubicBezTo>
                    <a:pt x="688" y="2282"/>
                    <a:pt x="687" y="2287"/>
                    <a:pt x="681" y="2285"/>
                  </a:cubicBezTo>
                  <a:cubicBezTo>
                    <a:pt x="681" y="2291"/>
                    <a:pt x="681" y="2296"/>
                    <a:pt x="681" y="2301"/>
                  </a:cubicBezTo>
                  <a:cubicBezTo>
                    <a:pt x="688" y="2301"/>
                    <a:pt x="695" y="2301"/>
                    <a:pt x="696" y="2299"/>
                  </a:cubicBezTo>
                  <a:close/>
                  <a:moveTo>
                    <a:pt x="714" y="2295"/>
                  </a:moveTo>
                  <a:cubicBezTo>
                    <a:pt x="714" y="2299"/>
                    <a:pt x="714" y="2302"/>
                    <a:pt x="714" y="2305"/>
                  </a:cubicBezTo>
                  <a:cubicBezTo>
                    <a:pt x="722" y="2302"/>
                    <a:pt x="732" y="2302"/>
                    <a:pt x="736" y="2295"/>
                  </a:cubicBezTo>
                  <a:cubicBezTo>
                    <a:pt x="732" y="2294"/>
                    <a:pt x="724" y="2294"/>
                    <a:pt x="714" y="2295"/>
                  </a:cubicBezTo>
                  <a:close/>
                  <a:moveTo>
                    <a:pt x="686" y="2337"/>
                  </a:moveTo>
                  <a:cubicBezTo>
                    <a:pt x="697" y="2334"/>
                    <a:pt x="693" y="2329"/>
                    <a:pt x="696" y="2319"/>
                  </a:cubicBezTo>
                  <a:cubicBezTo>
                    <a:pt x="688" y="2320"/>
                    <a:pt x="687" y="2313"/>
                    <a:pt x="677" y="2315"/>
                  </a:cubicBezTo>
                  <a:cubicBezTo>
                    <a:pt x="676" y="2327"/>
                    <a:pt x="679" y="2334"/>
                    <a:pt x="686" y="2337"/>
                  </a:cubicBezTo>
                  <a:close/>
                  <a:moveTo>
                    <a:pt x="863" y="2432"/>
                  </a:moveTo>
                  <a:cubicBezTo>
                    <a:pt x="865" y="2399"/>
                    <a:pt x="875" y="2387"/>
                    <a:pt x="867" y="2355"/>
                  </a:cubicBezTo>
                  <a:cubicBezTo>
                    <a:pt x="838" y="2358"/>
                    <a:pt x="816" y="2359"/>
                    <a:pt x="786" y="2351"/>
                  </a:cubicBezTo>
                  <a:cubicBezTo>
                    <a:pt x="786" y="2383"/>
                    <a:pt x="788" y="2402"/>
                    <a:pt x="784" y="2438"/>
                  </a:cubicBezTo>
                  <a:cubicBezTo>
                    <a:pt x="815" y="2446"/>
                    <a:pt x="834" y="2446"/>
                    <a:pt x="863" y="2432"/>
                  </a:cubicBezTo>
                  <a:close/>
                  <a:moveTo>
                    <a:pt x="776" y="2482"/>
                  </a:moveTo>
                  <a:cubicBezTo>
                    <a:pt x="804" y="2492"/>
                    <a:pt x="870" y="2495"/>
                    <a:pt x="869" y="2452"/>
                  </a:cubicBezTo>
                  <a:cubicBezTo>
                    <a:pt x="836" y="2462"/>
                    <a:pt x="808" y="2466"/>
                    <a:pt x="776" y="2452"/>
                  </a:cubicBezTo>
                  <a:cubicBezTo>
                    <a:pt x="776" y="2462"/>
                    <a:pt x="776" y="2472"/>
                    <a:pt x="776" y="2482"/>
                  </a:cubicBezTo>
                  <a:close/>
                  <a:moveTo>
                    <a:pt x="40" y="2516"/>
                  </a:moveTo>
                  <a:cubicBezTo>
                    <a:pt x="48" y="2514"/>
                    <a:pt x="55" y="2521"/>
                    <a:pt x="62" y="2516"/>
                  </a:cubicBezTo>
                  <a:cubicBezTo>
                    <a:pt x="59" y="2509"/>
                    <a:pt x="56" y="2502"/>
                    <a:pt x="48" y="2500"/>
                  </a:cubicBezTo>
                  <a:cubicBezTo>
                    <a:pt x="45" y="2505"/>
                    <a:pt x="42" y="2510"/>
                    <a:pt x="40" y="2516"/>
                  </a:cubicBezTo>
                  <a:close/>
                  <a:moveTo>
                    <a:pt x="805" y="2504"/>
                  </a:moveTo>
                  <a:cubicBezTo>
                    <a:pt x="807" y="2526"/>
                    <a:pt x="835" y="2518"/>
                    <a:pt x="833" y="2504"/>
                  </a:cubicBezTo>
                  <a:cubicBezTo>
                    <a:pt x="823" y="2501"/>
                    <a:pt x="818" y="2504"/>
                    <a:pt x="805" y="2504"/>
                  </a:cubicBezTo>
                  <a:close/>
                  <a:moveTo>
                    <a:pt x="1518" y="2521"/>
                  </a:moveTo>
                  <a:cubicBezTo>
                    <a:pt x="1510" y="2524"/>
                    <a:pt x="1503" y="2516"/>
                    <a:pt x="1494" y="2518"/>
                  </a:cubicBezTo>
                  <a:cubicBezTo>
                    <a:pt x="1474" y="2546"/>
                    <a:pt x="1416" y="2536"/>
                    <a:pt x="1383" y="2551"/>
                  </a:cubicBezTo>
                  <a:cubicBezTo>
                    <a:pt x="1382" y="2543"/>
                    <a:pt x="1378" y="2551"/>
                    <a:pt x="1373" y="2547"/>
                  </a:cubicBezTo>
                  <a:cubicBezTo>
                    <a:pt x="1392" y="2588"/>
                    <a:pt x="1401" y="2625"/>
                    <a:pt x="1420" y="2658"/>
                  </a:cubicBezTo>
                  <a:cubicBezTo>
                    <a:pt x="1464" y="2663"/>
                    <a:pt x="1517" y="2673"/>
                    <a:pt x="1539" y="2639"/>
                  </a:cubicBezTo>
                  <a:cubicBezTo>
                    <a:pt x="1544" y="2637"/>
                    <a:pt x="1546" y="2636"/>
                    <a:pt x="1551" y="2639"/>
                  </a:cubicBezTo>
                  <a:cubicBezTo>
                    <a:pt x="1562" y="2603"/>
                    <a:pt x="1537" y="2557"/>
                    <a:pt x="1518" y="2521"/>
                  </a:cubicBezTo>
                  <a:close/>
                  <a:moveTo>
                    <a:pt x="1597" y="2541"/>
                  </a:moveTo>
                  <a:cubicBezTo>
                    <a:pt x="1603" y="2542"/>
                    <a:pt x="1603" y="2537"/>
                    <a:pt x="1609" y="2537"/>
                  </a:cubicBezTo>
                  <a:cubicBezTo>
                    <a:pt x="1606" y="2528"/>
                    <a:pt x="1603" y="2519"/>
                    <a:pt x="1593" y="2518"/>
                  </a:cubicBezTo>
                  <a:cubicBezTo>
                    <a:pt x="1591" y="2522"/>
                    <a:pt x="1594" y="2536"/>
                    <a:pt x="1597" y="2541"/>
                  </a:cubicBezTo>
                  <a:close/>
                  <a:moveTo>
                    <a:pt x="24" y="2565"/>
                  </a:moveTo>
                  <a:cubicBezTo>
                    <a:pt x="33" y="2565"/>
                    <a:pt x="42" y="2564"/>
                    <a:pt x="48" y="2567"/>
                  </a:cubicBezTo>
                  <a:cubicBezTo>
                    <a:pt x="47" y="2552"/>
                    <a:pt x="55" y="2546"/>
                    <a:pt x="56" y="2533"/>
                  </a:cubicBezTo>
                  <a:cubicBezTo>
                    <a:pt x="49" y="2531"/>
                    <a:pt x="41" y="2530"/>
                    <a:pt x="34" y="2527"/>
                  </a:cubicBezTo>
                  <a:cubicBezTo>
                    <a:pt x="32" y="2540"/>
                    <a:pt x="22" y="2555"/>
                    <a:pt x="24" y="2565"/>
                  </a:cubicBezTo>
                  <a:close/>
                  <a:moveTo>
                    <a:pt x="117" y="2535"/>
                  </a:moveTo>
                  <a:cubicBezTo>
                    <a:pt x="105" y="2564"/>
                    <a:pt x="98" y="2598"/>
                    <a:pt x="87" y="2629"/>
                  </a:cubicBezTo>
                  <a:cubicBezTo>
                    <a:pt x="106" y="2651"/>
                    <a:pt x="140" y="2657"/>
                    <a:pt x="177" y="2660"/>
                  </a:cubicBezTo>
                  <a:cubicBezTo>
                    <a:pt x="187" y="2656"/>
                    <a:pt x="190" y="2651"/>
                    <a:pt x="200" y="2656"/>
                  </a:cubicBezTo>
                  <a:cubicBezTo>
                    <a:pt x="215" y="2627"/>
                    <a:pt x="229" y="2599"/>
                    <a:pt x="234" y="2561"/>
                  </a:cubicBezTo>
                  <a:cubicBezTo>
                    <a:pt x="196" y="2563"/>
                    <a:pt x="156" y="2549"/>
                    <a:pt x="117" y="2535"/>
                  </a:cubicBezTo>
                  <a:close/>
                  <a:moveTo>
                    <a:pt x="1603" y="2557"/>
                  </a:moveTo>
                  <a:cubicBezTo>
                    <a:pt x="1602" y="2563"/>
                    <a:pt x="1605" y="2564"/>
                    <a:pt x="1605" y="2569"/>
                  </a:cubicBezTo>
                  <a:cubicBezTo>
                    <a:pt x="1612" y="2570"/>
                    <a:pt x="1613" y="2566"/>
                    <a:pt x="1621" y="2567"/>
                  </a:cubicBezTo>
                  <a:cubicBezTo>
                    <a:pt x="1622" y="2561"/>
                    <a:pt x="1617" y="2560"/>
                    <a:pt x="1619" y="2553"/>
                  </a:cubicBezTo>
                  <a:cubicBezTo>
                    <a:pt x="1611" y="2552"/>
                    <a:pt x="1607" y="2555"/>
                    <a:pt x="1603" y="2557"/>
                  </a:cubicBezTo>
                  <a:close/>
                  <a:moveTo>
                    <a:pt x="1559" y="2567"/>
                  </a:moveTo>
                  <a:cubicBezTo>
                    <a:pt x="1563" y="2568"/>
                    <a:pt x="1565" y="2572"/>
                    <a:pt x="1565" y="2577"/>
                  </a:cubicBezTo>
                  <a:cubicBezTo>
                    <a:pt x="1575" y="2577"/>
                    <a:pt x="1580" y="2572"/>
                    <a:pt x="1591" y="2573"/>
                  </a:cubicBezTo>
                  <a:cubicBezTo>
                    <a:pt x="1591" y="2567"/>
                    <a:pt x="1591" y="2563"/>
                    <a:pt x="1587" y="2561"/>
                  </a:cubicBezTo>
                  <a:cubicBezTo>
                    <a:pt x="1581" y="2561"/>
                    <a:pt x="1565" y="2562"/>
                    <a:pt x="1559" y="2567"/>
                  </a:cubicBezTo>
                  <a:close/>
                  <a:moveTo>
                    <a:pt x="89" y="2575"/>
                  </a:moveTo>
                  <a:cubicBezTo>
                    <a:pt x="77" y="2571"/>
                    <a:pt x="77" y="2568"/>
                    <a:pt x="62" y="2567"/>
                  </a:cubicBezTo>
                  <a:cubicBezTo>
                    <a:pt x="68" y="2571"/>
                    <a:pt x="85" y="2582"/>
                    <a:pt x="89" y="2575"/>
                  </a:cubicBezTo>
                  <a:close/>
                  <a:moveTo>
                    <a:pt x="16" y="2605"/>
                  </a:moveTo>
                  <a:cubicBezTo>
                    <a:pt x="33" y="2605"/>
                    <a:pt x="38" y="2594"/>
                    <a:pt x="42" y="2581"/>
                  </a:cubicBezTo>
                  <a:cubicBezTo>
                    <a:pt x="32" y="2581"/>
                    <a:pt x="27" y="2578"/>
                    <a:pt x="18" y="2577"/>
                  </a:cubicBezTo>
                  <a:cubicBezTo>
                    <a:pt x="19" y="2588"/>
                    <a:pt x="14" y="2593"/>
                    <a:pt x="16" y="2605"/>
                  </a:cubicBezTo>
                  <a:close/>
                  <a:moveTo>
                    <a:pt x="1617" y="2583"/>
                  </a:moveTo>
                  <a:cubicBezTo>
                    <a:pt x="1615" y="2592"/>
                    <a:pt x="1620" y="2594"/>
                    <a:pt x="1625" y="2597"/>
                  </a:cubicBezTo>
                  <a:cubicBezTo>
                    <a:pt x="1624" y="2591"/>
                    <a:pt x="1631" y="2583"/>
                    <a:pt x="1623" y="2581"/>
                  </a:cubicBezTo>
                  <a:cubicBezTo>
                    <a:pt x="1622" y="2583"/>
                    <a:pt x="1620" y="2583"/>
                    <a:pt x="1617" y="2583"/>
                  </a:cubicBezTo>
                  <a:close/>
                  <a:moveTo>
                    <a:pt x="52" y="2756"/>
                  </a:moveTo>
                  <a:cubicBezTo>
                    <a:pt x="79" y="2761"/>
                    <a:pt x="105" y="2780"/>
                    <a:pt x="131" y="2775"/>
                  </a:cubicBezTo>
                  <a:cubicBezTo>
                    <a:pt x="140" y="2742"/>
                    <a:pt x="160" y="2713"/>
                    <a:pt x="175" y="2676"/>
                  </a:cubicBezTo>
                  <a:cubicBezTo>
                    <a:pt x="141" y="2674"/>
                    <a:pt x="115" y="2671"/>
                    <a:pt x="89" y="2656"/>
                  </a:cubicBezTo>
                  <a:cubicBezTo>
                    <a:pt x="80" y="2693"/>
                    <a:pt x="68" y="2726"/>
                    <a:pt x="52" y="2756"/>
                  </a:cubicBezTo>
                  <a:close/>
                  <a:moveTo>
                    <a:pt x="1450" y="2684"/>
                  </a:moveTo>
                  <a:cubicBezTo>
                    <a:pt x="1469" y="2716"/>
                    <a:pt x="1480" y="2756"/>
                    <a:pt x="1500" y="2787"/>
                  </a:cubicBezTo>
                  <a:cubicBezTo>
                    <a:pt x="1523" y="2775"/>
                    <a:pt x="1565" y="2782"/>
                    <a:pt x="1583" y="2765"/>
                  </a:cubicBezTo>
                  <a:cubicBezTo>
                    <a:pt x="1569" y="2732"/>
                    <a:pt x="1560" y="2692"/>
                    <a:pt x="1541" y="2662"/>
                  </a:cubicBezTo>
                  <a:cubicBezTo>
                    <a:pt x="1517" y="2689"/>
                    <a:pt x="1486" y="2678"/>
                    <a:pt x="1450" y="2684"/>
                  </a:cubicBezTo>
                  <a:close/>
                  <a:moveTo>
                    <a:pt x="48" y="2827"/>
                  </a:moveTo>
                  <a:cubicBezTo>
                    <a:pt x="54" y="2824"/>
                    <a:pt x="60" y="2821"/>
                    <a:pt x="66" y="2827"/>
                  </a:cubicBezTo>
                  <a:cubicBezTo>
                    <a:pt x="66" y="2831"/>
                    <a:pt x="63" y="2831"/>
                    <a:pt x="64" y="2835"/>
                  </a:cubicBezTo>
                  <a:cubicBezTo>
                    <a:pt x="73" y="2840"/>
                    <a:pt x="85" y="2843"/>
                    <a:pt x="97" y="2845"/>
                  </a:cubicBezTo>
                  <a:cubicBezTo>
                    <a:pt x="108" y="2829"/>
                    <a:pt x="118" y="2813"/>
                    <a:pt x="125" y="2793"/>
                  </a:cubicBezTo>
                  <a:cubicBezTo>
                    <a:pt x="102" y="2793"/>
                    <a:pt x="69" y="2779"/>
                    <a:pt x="44" y="2775"/>
                  </a:cubicBezTo>
                  <a:cubicBezTo>
                    <a:pt x="40" y="2793"/>
                    <a:pt x="28" y="2823"/>
                    <a:pt x="48" y="2827"/>
                  </a:cubicBezTo>
                  <a:close/>
                  <a:moveTo>
                    <a:pt x="1593" y="2785"/>
                  </a:moveTo>
                  <a:cubicBezTo>
                    <a:pt x="1567" y="2797"/>
                    <a:pt x="1537" y="2793"/>
                    <a:pt x="1510" y="2803"/>
                  </a:cubicBezTo>
                  <a:cubicBezTo>
                    <a:pt x="1519" y="2824"/>
                    <a:pt x="1526" y="2848"/>
                    <a:pt x="1539" y="2865"/>
                  </a:cubicBezTo>
                  <a:cubicBezTo>
                    <a:pt x="1565" y="2858"/>
                    <a:pt x="1596" y="2857"/>
                    <a:pt x="1609" y="2839"/>
                  </a:cubicBezTo>
                  <a:cubicBezTo>
                    <a:pt x="1607" y="2818"/>
                    <a:pt x="1601" y="2801"/>
                    <a:pt x="1593" y="2785"/>
                  </a:cubicBezTo>
                  <a:close/>
                  <a:moveTo>
                    <a:pt x="44" y="2882"/>
                  </a:moveTo>
                  <a:cubicBezTo>
                    <a:pt x="50" y="2882"/>
                    <a:pt x="49" y="2889"/>
                    <a:pt x="58" y="2886"/>
                  </a:cubicBezTo>
                  <a:cubicBezTo>
                    <a:pt x="64" y="2878"/>
                    <a:pt x="68" y="2867"/>
                    <a:pt x="72" y="2857"/>
                  </a:cubicBezTo>
                  <a:cubicBezTo>
                    <a:pt x="64" y="2852"/>
                    <a:pt x="62" y="2855"/>
                    <a:pt x="56" y="2849"/>
                  </a:cubicBezTo>
                  <a:cubicBezTo>
                    <a:pt x="52" y="2860"/>
                    <a:pt x="44" y="2868"/>
                    <a:pt x="44" y="2882"/>
                  </a:cubicBezTo>
                  <a:close/>
                  <a:moveTo>
                    <a:pt x="1575" y="2877"/>
                  </a:moveTo>
                  <a:cubicBezTo>
                    <a:pt x="1575" y="2888"/>
                    <a:pt x="1583" y="2900"/>
                    <a:pt x="1591" y="2908"/>
                  </a:cubicBezTo>
                  <a:cubicBezTo>
                    <a:pt x="1595" y="2898"/>
                    <a:pt x="1603" y="2882"/>
                    <a:pt x="1595" y="2871"/>
                  </a:cubicBezTo>
                  <a:cubicBezTo>
                    <a:pt x="1589" y="2873"/>
                    <a:pt x="1583" y="2875"/>
                    <a:pt x="1575" y="28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9"/>
            <p:cNvSpPr>
              <a:spLocks noEditPoints="1"/>
            </p:cNvSpPr>
            <p:nvPr/>
          </p:nvSpPr>
          <p:spPr bwMode="auto">
            <a:xfrm>
              <a:off x="5805488" y="2727325"/>
              <a:ext cx="119063" cy="109538"/>
            </a:xfrm>
            <a:custGeom>
              <a:avLst/>
              <a:gdLst>
                <a:gd name="T0" fmla="*/ 43 w 183"/>
                <a:gd name="T1" fmla="*/ 9 h 168"/>
                <a:gd name="T2" fmla="*/ 53 w 183"/>
                <a:gd name="T3" fmla="*/ 27 h 168"/>
                <a:gd name="T4" fmla="*/ 122 w 183"/>
                <a:gd name="T5" fmla="*/ 81 h 168"/>
                <a:gd name="T6" fmla="*/ 150 w 183"/>
                <a:gd name="T7" fmla="*/ 99 h 168"/>
                <a:gd name="T8" fmla="*/ 154 w 183"/>
                <a:gd name="T9" fmla="*/ 109 h 168"/>
                <a:gd name="T10" fmla="*/ 182 w 183"/>
                <a:gd name="T11" fmla="*/ 134 h 168"/>
                <a:gd name="T12" fmla="*/ 162 w 183"/>
                <a:gd name="T13" fmla="*/ 164 h 168"/>
                <a:gd name="T14" fmla="*/ 112 w 183"/>
                <a:gd name="T15" fmla="*/ 132 h 168"/>
                <a:gd name="T16" fmla="*/ 53 w 183"/>
                <a:gd name="T17" fmla="*/ 89 h 168"/>
                <a:gd name="T18" fmla="*/ 1 w 183"/>
                <a:gd name="T19" fmla="*/ 37 h 168"/>
                <a:gd name="T20" fmla="*/ 43 w 183"/>
                <a:gd name="T21" fmla="*/ 9 h 168"/>
                <a:gd name="T22" fmla="*/ 118 w 183"/>
                <a:gd name="T23" fmla="*/ 101 h 168"/>
                <a:gd name="T24" fmla="*/ 33 w 183"/>
                <a:gd name="T25" fmla="*/ 31 h 168"/>
                <a:gd name="T26" fmla="*/ 21 w 183"/>
                <a:gd name="T27" fmla="*/ 33 h 168"/>
                <a:gd name="T28" fmla="*/ 19 w 183"/>
                <a:gd name="T29" fmla="*/ 39 h 168"/>
                <a:gd name="T30" fmla="*/ 156 w 183"/>
                <a:gd name="T31" fmla="*/ 142 h 168"/>
                <a:gd name="T32" fmla="*/ 118 w 183"/>
                <a:gd name="T3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168">
                  <a:moveTo>
                    <a:pt x="43" y="9"/>
                  </a:moveTo>
                  <a:cubicBezTo>
                    <a:pt x="42" y="20"/>
                    <a:pt x="53" y="18"/>
                    <a:pt x="53" y="27"/>
                  </a:cubicBezTo>
                  <a:cubicBezTo>
                    <a:pt x="73" y="35"/>
                    <a:pt x="103" y="65"/>
                    <a:pt x="122" y="81"/>
                  </a:cubicBezTo>
                  <a:cubicBezTo>
                    <a:pt x="131" y="88"/>
                    <a:pt x="142" y="92"/>
                    <a:pt x="150" y="99"/>
                  </a:cubicBezTo>
                  <a:cubicBezTo>
                    <a:pt x="153" y="101"/>
                    <a:pt x="151" y="105"/>
                    <a:pt x="154" y="109"/>
                  </a:cubicBezTo>
                  <a:cubicBezTo>
                    <a:pt x="165" y="119"/>
                    <a:pt x="181" y="123"/>
                    <a:pt x="182" y="134"/>
                  </a:cubicBezTo>
                  <a:cubicBezTo>
                    <a:pt x="183" y="144"/>
                    <a:pt x="171" y="163"/>
                    <a:pt x="162" y="164"/>
                  </a:cubicBezTo>
                  <a:cubicBezTo>
                    <a:pt x="140" y="168"/>
                    <a:pt x="127" y="142"/>
                    <a:pt x="112" y="132"/>
                  </a:cubicBezTo>
                  <a:cubicBezTo>
                    <a:pt x="94" y="124"/>
                    <a:pt x="76" y="108"/>
                    <a:pt x="53" y="89"/>
                  </a:cubicBezTo>
                  <a:cubicBezTo>
                    <a:pt x="36" y="75"/>
                    <a:pt x="3" y="59"/>
                    <a:pt x="1" y="37"/>
                  </a:cubicBezTo>
                  <a:cubicBezTo>
                    <a:pt x="0" y="20"/>
                    <a:pt x="15" y="0"/>
                    <a:pt x="43" y="9"/>
                  </a:cubicBezTo>
                  <a:close/>
                  <a:moveTo>
                    <a:pt x="118" y="101"/>
                  </a:moveTo>
                  <a:cubicBezTo>
                    <a:pt x="91" y="76"/>
                    <a:pt x="65" y="49"/>
                    <a:pt x="33" y="31"/>
                  </a:cubicBezTo>
                  <a:cubicBezTo>
                    <a:pt x="30" y="37"/>
                    <a:pt x="23" y="29"/>
                    <a:pt x="21" y="33"/>
                  </a:cubicBezTo>
                  <a:cubicBezTo>
                    <a:pt x="21" y="36"/>
                    <a:pt x="20" y="38"/>
                    <a:pt x="19" y="39"/>
                  </a:cubicBezTo>
                  <a:cubicBezTo>
                    <a:pt x="58" y="80"/>
                    <a:pt x="106" y="113"/>
                    <a:pt x="156" y="142"/>
                  </a:cubicBezTo>
                  <a:cubicBezTo>
                    <a:pt x="151" y="119"/>
                    <a:pt x="133" y="114"/>
                    <a:pt x="118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Freeform 26"/>
          <p:cNvSpPr>
            <a:spLocks noEditPoints="1" noChangeArrowheads="1"/>
          </p:cNvSpPr>
          <p:nvPr/>
        </p:nvSpPr>
        <p:spPr bwMode="auto">
          <a:xfrm>
            <a:off x="4812774" y="1839311"/>
            <a:ext cx="2566453" cy="2465770"/>
          </a:xfrm>
          <a:custGeom>
            <a:avLst/>
            <a:gdLst>
              <a:gd name="T0" fmla="*/ 26 w 551"/>
              <a:gd name="T1" fmla="*/ 158 h 447"/>
              <a:gd name="T2" fmla="*/ 494 w 551"/>
              <a:gd name="T3" fmla="*/ 379 h 447"/>
              <a:gd name="T4" fmla="*/ 145 w 551"/>
              <a:gd name="T5" fmla="*/ 54 h 447"/>
              <a:gd name="T6" fmla="*/ 272 w 551"/>
              <a:gd name="T7" fmla="*/ 27 h 447"/>
              <a:gd name="T8" fmla="*/ 204 w 551"/>
              <a:gd name="T9" fmla="*/ 42 h 447"/>
              <a:gd name="T10" fmla="*/ 201 w 551"/>
              <a:gd name="T11" fmla="*/ 49 h 447"/>
              <a:gd name="T12" fmla="*/ 487 w 551"/>
              <a:gd name="T13" fmla="*/ 118 h 447"/>
              <a:gd name="T14" fmla="*/ 230 w 551"/>
              <a:gd name="T15" fmla="*/ 56 h 447"/>
              <a:gd name="T16" fmla="*/ 456 w 551"/>
              <a:gd name="T17" fmla="*/ 76 h 447"/>
              <a:gd name="T18" fmla="*/ 288 w 551"/>
              <a:gd name="T19" fmla="*/ 54 h 447"/>
              <a:gd name="T20" fmla="*/ 223 w 551"/>
              <a:gd name="T21" fmla="*/ 70 h 447"/>
              <a:gd name="T22" fmla="*/ 322 w 551"/>
              <a:gd name="T23" fmla="*/ 74 h 447"/>
              <a:gd name="T24" fmla="*/ 116 w 551"/>
              <a:gd name="T25" fmla="*/ 93 h 447"/>
              <a:gd name="T26" fmla="*/ 191 w 551"/>
              <a:gd name="T27" fmla="*/ 96 h 447"/>
              <a:gd name="T28" fmla="*/ 386 w 551"/>
              <a:gd name="T29" fmla="*/ 104 h 447"/>
              <a:gd name="T30" fmla="*/ 132 w 551"/>
              <a:gd name="T31" fmla="*/ 105 h 447"/>
              <a:gd name="T32" fmla="*/ 41 w 551"/>
              <a:gd name="T33" fmla="*/ 256 h 447"/>
              <a:gd name="T34" fmla="*/ 508 w 551"/>
              <a:gd name="T35" fmla="*/ 213 h 447"/>
              <a:gd name="T36" fmla="*/ 435 w 551"/>
              <a:gd name="T37" fmla="*/ 116 h 447"/>
              <a:gd name="T38" fmla="*/ 442 w 551"/>
              <a:gd name="T39" fmla="*/ 213 h 447"/>
              <a:gd name="T40" fmla="*/ 445 w 551"/>
              <a:gd name="T41" fmla="*/ 175 h 447"/>
              <a:gd name="T42" fmla="*/ 106 w 551"/>
              <a:gd name="T43" fmla="*/ 156 h 447"/>
              <a:gd name="T44" fmla="*/ 451 w 551"/>
              <a:gd name="T45" fmla="*/ 162 h 447"/>
              <a:gd name="T46" fmla="*/ 472 w 551"/>
              <a:gd name="T47" fmla="*/ 217 h 447"/>
              <a:gd name="T48" fmla="*/ 55 w 551"/>
              <a:gd name="T49" fmla="*/ 319 h 447"/>
              <a:gd name="T50" fmla="*/ 456 w 551"/>
              <a:gd name="T51" fmla="*/ 224 h 447"/>
              <a:gd name="T52" fmla="*/ 68 w 551"/>
              <a:gd name="T53" fmla="*/ 265 h 447"/>
              <a:gd name="T54" fmla="*/ 472 w 551"/>
              <a:gd name="T55" fmla="*/ 310 h 447"/>
              <a:gd name="T56" fmla="*/ 461 w 551"/>
              <a:gd name="T57" fmla="*/ 204 h 447"/>
              <a:gd name="T58" fmla="*/ 97 w 551"/>
              <a:gd name="T59" fmla="*/ 340 h 447"/>
              <a:gd name="T60" fmla="*/ 516 w 551"/>
              <a:gd name="T61" fmla="*/ 213 h 447"/>
              <a:gd name="T62" fmla="*/ 468 w 551"/>
              <a:gd name="T63" fmla="*/ 221 h 447"/>
              <a:gd name="T64" fmla="*/ 491 w 551"/>
              <a:gd name="T65" fmla="*/ 237 h 447"/>
              <a:gd name="T66" fmla="*/ 470 w 551"/>
              <a:gd name="T67" fmla="*/ 293 h 447"/>
              <a:gd name="T68" fmla="*/ 473 w 551"/>
              <a:gd name="T69" fmla="*/ 262 h 447"/>
              <a:gd name="T70" fmla="*/ 106 w 551"/>
              <a:gd name="T71" fmla="*/ 296 h 447"/>
              <a:gd name="T72" fmla="*/ 503 w 551"/>
              <a:gd name="T73" fmla="*/ 290 h 447"/>
              <a:gd name="T74" fmla="*/ 144 w 551"/>
              <a:gd name="T75" fmla="*/ 353 h 447"/>
              <a:gd name="T76" fmla="*/ 63 w 551"/>
              <a:gd name="T77" fmla="*/ 328 h 447"/>
              <a:gd name="T78" fmla="*/ 165 w 551"/>
              <a:gd name="T79" fmla="*/ 360 h 447"/>
              <a:gd name="T80" fmla="*/ 134 w 551"/>
              <a:gd name="T81" fmla="*/ 396 h 447"/>
              <a:gd name="T82" fmla="*/ 145 w 551"/>
              <a:gd name="T83" fmla="*/ 367 h 447"/>
              <a:gd name="T84" fmla="*/ 461 w 551"/>
              <a:gd name="T85" fmla="*/ 338 h 447"/>
              <a:gd name="T86" fmla="*/ 439 w 551"/>
              <a:gd name="T87" fmla="*/ 368 h 447"/>
              <a:gd name="T88" fmla="*/ 143 w 551"/>
              <a:gd name="T89" fmla="*/ 372 h 447"/>
              <a:gd name="T90" fmla="*/ 483 w 551"/>
              <a:gd name="T91" fmla="*/ 360 h 447"/>
              <a:gd name="T92" fmla="*/ 223 w 551"/>
              <a:gd name="T93" fmla="*/ 394 h 447"/>
              <a:gd name="T94" fmla="*/ 210 w 551"/>
              <a:gd name="T95" fmla="*/ 375 h 447"/>
              <a:gd name="T96" fmla="*/ 223 w 551"/>
              <a:gd name="T97" fmla="*/ 371 h 447"/>
              <a:gd name="T98" fmla="*/ 331 w 551"/>
              <a:gd name="T99" fmla="*/ 397 h 447"/>
              <a:gd name="T100" fmla="*/ 217 w 551"/>
              <a:gd name="T101" fmla="*/ 397 h 447"/>
              <a:gd name="T102" fmla="*/ 181 w 551"/>
              <a:gd name="T103" fmla="*/ 425 h 447"/>
              <a:gd name="T104" fmla="*/ 243 w 551"/>
              <a:gd name="T105" fmla="*/ 407 h 447"/>
              <a:gd name="T106" fmla="*/ 408 w 551"/>
              <a:gd name="T107" fmla="*/ 396 h 447"/>
              <a:gd name="T108" fmla="*/ 181 w 551"/>
              <a:gd name="T109" fmla="*/ 414 h 447"/>
              <a:gd name="T110" fmla="*/ 414 w 551"/>
              <a:gd name="T111" fmla="*/ 418 h 447"/>
              <a:gd name="T112" fmla="*/ 309 w 551"/>
              <a:gd name="T113" fmla="*/ 432 h 447"/>
              <a:gd name="T114" fmla="*/ 337 w 551"/>
              <a:gd name="T115" fmla="*/ 415 h 447"/>
              <a:gd name="T116" fmla="*/ 381 w 551"/>
              <a:gd name="T117" fmla="*/ 435 h 4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51"/>
              <a:gd name="T178" fmla="*/ 0 h 447"/>
              <a:gd name="T179" fmla="*/ 551 w 551"/>
              <a:gd name="T180" fmla="*/ 447 h 44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51" h="447">
                <a:moveTo>
                  <a:pt x="460" y="402"/>
                </a:moveTo>
                <a:cubicBezTo>
                  <a:pt x="448" y="416"/>
                  <a:pt x="430" y="429"/>
                  <a:pt x="407" y="435"/>
                </a:cubicBezTo>
                <a:cubicBezTo>
                  <a:pt x="394" y="438"/>
                  <a:pt x="379" y="437"/>
                  <a:pt x="364" y="440"/>
                </a:cubicBezTo>
                <a:cubicBezTo>
                  <a:pt x="356" y="442"/>
                  <a:pt x="348" y="444"/>
                  <a:pt x="339" y="445"/>
                </a:cubicBezTo>
                <a:cubicBezTo>
                  <a:pt x="321" y="447"/>
                  <a:pt x="301" y="446"/>
                  <a:pt x="284" y="443"/>
                </a:cubicBezTo>
                <a:cubicBezTo>
                  <a:pt x="282" y="442"/>
                  <a:pt x="278" y="441"/>
                  <a:pt x="276" y="438"/>
                </a:cubicBezTo>
                <a:cubicBezTo>
                  <a:pt x="212" y="442"/>
                  <a:pt x="158" y="428"/>
                  <a:pt x="119" y="396"/>
                </a:cubicBezTo>
                <a:cubicBezTo>
                  <a:pt x="116" y="394"/>
                  <a:pt x="114" y="391"/>
                  <a:pt x="111" y="390"/>
                </a:cubicBezTo>
                <a:cubicBezTo>
                  <a:pt x="106" y="387"/>
                  <a:pt x="101" y="385"/>
                  <a:pt x="96" y="383"/>
                </a:cubicBezTo>
                <a:cubicBezTo>
                  <a:pt x="48" y="357"/>
                  <a:pt x="2" y="304"/>
                  <a:pt x="10" y="226"/>
                </a:cubicBezTo>
                <a:cubicBezTo>
                  <a:pt x="11" y="215"/>
                  <a:pt x="13" y="203"/>
                  <a:pt x="16" y="191"/>
                </a:cubicBezTo>
                <a:cubicBezTo>
                  <a:pt x="19" y="180"/>
                  <a:pt x="21" y="168"/>
                  <a:pt x="26" y="158"/>
                </a:cubicBezTo>
                <a:cubicBezTo>
                  <a:pt x="43" y="119"/>
                  <a:pt x="73" y="89"/>
                  <a:pt x="105" y="59"/>
                </a:cubicBezTo>
                <a:cubicBezTo>
                  <a:pt x="127" y="37"/>
                  <a:pt x="157" y="20"/>
                  <a:pt x="191" y="9"/>
                </a:cubicBezTo>
                <a:cubicBezTo>
                  <a:pt x="204" y="5"/>
                  <a:pt x="218" y="2"/>
                  <a:pt x="232" y="2"/>
                </a:cubicBezTo>
                <a:cubicBezTo>
                  <a:pt x="268" y="0"/>
                  <a:pt x="302" y="7"/>
                  <a:pt x="329" y="18"/>
                </a:cubicBezTo>
                <a:cubicBezTo>
                  <a:pt x="338" y="21"/>
                  <a:pt x="347" y="26"/>
                  <a:pt x="356" y="29"/>
                </a:cubicBezTo>
                <a:cubicBezTo>
                  <a:pt x="371" y="34"/>
                  <a:pt x="387" y="35"/>
                  <a:pt x="401" y="39"/>
                </a:cubicBezTo>
                <a:cubicBezTo>
                  <a:pt x="444" y="50"/>
                  <a:pt x="480" y="71"/>
                  <a:pt x="506" y="104"/>
                </a:cubicBezTo>
                <a:cubicBezTo>
                  <a:pt x="523" y="125"/>
                  <a:pt x="537" y="150"/>
                  <a:pt x="544" y="183"/>
                </a:cubicBezTo>
                <a:cubicBezTo>
                  <a:pt x="551" y="214"/>
                  <a:pt x="547" y="243"/>
                  <a:pt x="537" y="266"/>
                </a:cubicBezTo>
                <a:cubicBezTo>
                  <a:pt x="535" y="269"/>
                  <a:pt x="533" y="272"/>
                  <a:pt x="532" y="276"/>
                </a:cubicBezTo>
                <a:cubicBezTo>
                  <a:pt x="531" y="282"/>
                  <a:pt x="532" y="290"/>
                  <a:pt x="532" y="297"/>
                </a:cubicBezTo>
                <a:cubicBezTo>
                  <a:pt x="528" y="331"/>
                  <a:pt x="516" y="358"/>
                  <a:pt x="494" y="379"/>
                </a:cubicBezTo>
                <a:cubicBezTo>
                  <a:pt x="486" y="387"/>
                  <a:pt x="477" y="396"/>
                  <a:pt x="466" y="401"/>
                </a:cubicBezTo>
                <a:cubicBezTo>
                  <a:pt x="464" y="402"/>
                  <a:pt x="463" y="404"/>
                  <a:pt x="460" y="402"/>
                </a:cubicBezTo>
                <a:close/>
                <a:moveTo>
                  <a:pt x="285" y="9"/>
                </a:moveTo>
                <a:cubicBezTo>
                  <a:pt x="269" y="6"/>
                  <a:pt x="249" y="3"/>
                  <a:pt x="231" y="5"/>
                </a:cubicBezTo>
                <a:cubicBezTo>
                  <a:pt x="200" y="7"/>
                  <a:pt x="173" y="17"/>
                  <a:pt x="149" y="31"/>
                </a:cubicBezTo>
                <a:cubicBezTo>
                  <a:pt x="135" y="39"/>
                  <a:pt x="122" y="47"/>
                  <a:pt x="111" y="57"/>
                </a:cubicBezTo>
                <a:cubicBezTo>
                  <a:pt x="107" y="60"/>
                  <a:pt x="103" y="64"/>
                  <a:pt x="101" y="68"/>
                </a:cubicBezTo>
                <a:cubicBezTo>
                  <a:pt x="146" y="37"/>
                  <a:pt x="203" y="16"/>
                  <a:pt x="270" y="15"/>
                </a:cubicBezTo>
                <a:cubicBezTo>
                  <a:pt x="293" y="15"/>
                  <a:pt x="316" y="22"/>
                  <a:pt x="335" y="24"/>
                </a:cubicBezTo>
                <a:cubicBezTo>
                  <a:pt x="319" y="19"/>
                  <a:pt x="303" y="12"/>
                  <a:pt x="285" y="9"/>
                </a:cubicBezTo>
                <a:close/>
                <a:moveTo>
                  <a:pt x="209" y="27"/>
                </a:moveTo>
                <a:cubicBezTo>
                  <a:pt x="185" y="35"/>
                  <a:pt x="166" y="42"/>
                  <a:pt x="145" y="54"/>
                </a:cubicBezTo>
                <a:cubicBezTo>
                  <a:pt x="128" y="64"/>
                  <a:pt x="114" y="72"/>
                  <a:pt x="103" y="85"/>
                </a:cubicBezTo>
                <a:cubicBezTo>
                  <a:pt x="100" y="88"/>
                  <a:pt x="96" y="91"/>
                  <a:pt x="96" y="95"/>
                </a:cubicBezTo>
                <a:cubicBezTo>
                  <a:pt x="105" y="89"/>
                  <a:pt x="113" y="83"/>
                  <a:pt x="121" y="77"/>
                </a:cubicBezTo>
                <a:cubicBezTo>
                  <a:pt x="129" y="72"/>
                  <a:pt x="138" y="70"/>
                  <a:pt x="146" y="65"/>
                </a:cubicBezTo>
                <a:cubicBezTo>
                  <a:pt x="151" y="61"/>
                  <a:pt x="155" y="57"/>
                  <a:pt x="160" y="53"/>
                </a:cubicBezTo>
                <a:cubicBezTo>
                  <a:pt x="176" y="42"/>
                  <a:pt x="193" y="33"/>
                  <a:pt x="215" y="28"/>
                </a:cubicBezTo>
                <a:cubicBezTo>
                  <a:pt x="213" y="26"/>
                  <a:pt x="210" y="27"/>
                  <a:pt x="209" y="27"/>
                </a:cubicBezTo>
                <a:close/>
                <a:moveTo>
                  <a:pt x="194" y="39"/>
                </a:moveTo>
                <a:cubicBezTo>
                  <a:pt x="210" y="36"/>
                  <a:pt x="226" y="29"/>
                  <a:pt x="243" y="25"/>
                </a:cubicBezTo>
                <a:cubicBezTo>
                  <a:pt x="224" y="28"/>
                  <a:pt x="209" y="31"/>
                  <a:pt x="194" y="39"/>
                </a:cubicBezTo>
                <a:close/>
                <a:moveTo>
                  <a:pt x="209" y="40"/>
                </a:moveTo>
                <a:cubicBezTo>
                  <a:pt x="230" y="41"/>
                  <a:pt x="249" y="31"/>
                  <a:pt x="272" y="27"/>
                </a:cubicBezTo>
                <a:cubicBezTo>
                  <a:pt x="250" y="27"/>
                  <a:pt x="227" y="32"/>
                  <a:pt x="209" y="40"/>
                </a:cubicBezTo>
                <a:close/>
                <a:moveTo>
                  <a:pt x="130" y="58"/>
                </a:moveTo>
                <a:cubicBezTo>
                  <a:pt x="142" y="51"/>
                  <a:pt x="154" y="45"/>
                  <a:pt x="167" y="38"/>
                </a:cubicBezTo>
                <a:cubicBezTo>
                  <a:pt x="152" y="43"/>
                  <a:pt x="140" y="50"/>
                  <a:pt x="130" y="58"/>
                </a:cubicBezTo>
                <a:close/>
                <a:moveTo>
                  <a:pt x="322" y="33"/>
                </a:moveTo>
                <a:cubicBezTo>
                  <a:pt x="307" y="32"/>
                  <a:pt x="293" y="32"/>
                  <a:pt x="281" y="34"/>
                </a:cubicBezTo>
                <a:cubicBezTo>
                  <a:pt x="315" y="34"/>
                  <a:pt x="347" y="43"/>
                  <a:pt x="373" y="52"/>
                </a:cubicBezTo>
                <a:cubicBezTo>
                  <a:pt x="359" y="44"/>
                  <a:pt x="341" y="35"/>
                  <a:pt x="322" y="33"/>
                </a:cubicBezTo>
                <a:close/>
                <a:moveTo>
                  <a:pt x="163" y="56"/>
                </a:moveTo>
                <a:cubicBezTo>
                  <a:pt x="172" y="53"/>
                  <a:pt x="179" y="48"/>
                  <a:pt x="188" y="43"/>
                </a:cubicBezTo>
                <a:cubicBezTo>
                  <a:pt x="177" y="45"/>
                  <a:pt x="169" y="50"/>
                  <a:pt x="163" y="56"/>
                </a:cubicBezTo>
                <a:close/>
                <a:moveTo>
                  <a:pt x="204" y="42"/>
                </a:moveTo>
                <a:cubicBezTo>
                  <a:pt x="201" y="42"/>
                  <a:pt x="196" y="43"/>
                  <a:pt x="194" y="46"/>
                </a:cubicBezTo>
                <a:cubicBezTo>
                  <a:pt x="198" y="44"/>
                  <a:pt x="205" y="44"/>
                  <a:pt x="204" y="42"/>
                </a:cubicBezTo>
                <a:close/>
                <a:moveTo>
                  <a:pt x="277" y="39"/>
                </a:moveTo>
                <a:cubicBezTo>
                  <a:pt x="291" y="42"/>
                  <a:pt x="309" y="44"/>
                  <a:pt x="322" y="42"/>
                </a:cubicBezTo>
                <a:cubicBezTo>
                  <a:pt x="310" y="40"/>
                  <a:pt x="290" y="36"/>
                  <a:pt x="277" y="39"/>
                </a:cubicBezTo>
                <a:close/>
                <a:moveTo>
                  <a:pt x="218" y="50"/>
                </a:moveTo>
                <a:cubicBezTo>
                  <a:pt x="242" y="45"/>
                  <a:pt x="262" y="47"/>
                  <a:pt x="286" y="42"/>
                </a:cubicBezTo>
                <a:cubicBezTo>
                  <a:pt x="264" y="38"/>
                  <a:pt x="236" y="40"/>
                  <a:pt x="218" y="50"/>
                </a:cubicBezTo>
                <a:close/>
                <a:moveTo>
                  <a:pt x="201" y="49"/>
                </a:moveTo>
                <a:cubicBezTo>
                  <a:pt x="200" y="48"/>
                  <a:pt x="200" y="47"/>
                  <a:pt x="199" y="48"/>
                </a:cubicBezTo>
                <a:cubicBezTo>
                  <a:pt x="178" y="54"/>
                  <a:pt x="159" y="62"/>
                  <a:pt x="146" y="76"/>
                </a:cubicBezTo>
                <a:cubicBezTo>
                  <a:pt x="165" y="70"/>
                  <a:pt x="180" y="55"/>
                  <a:pt x="201" y="49"/>
                </a:cubicBezTo>
                <a:close/>
                <a:moveTo>
                  <a:pt x="53" y="120"/>
                </a:moveTo>
                <a:cubicBezTo>
                  <a:pt x="42" y="141"/>
                  <a:pt x="28" y="159"/>
                  <a:pt x="22" y="183"/>
                </a:cubicBezTo>
                <a:cubicBezTo>
                  <a:pt x="32" y="160"/>
                  <a:pt x="46" y="142"/>
                  <a:pt x="61" y="125"/>
                </a:cubicBezTo>
                <a:cubicBezTo>
                  <a:pt x="65" y="122"/>
                  <a:pt x="69" y="119"/>
                  <a:pt x="73" y="115"/>
                </a:cubicBezTo>
                <a:cubicBezTo>
                  <a:pt x="75" y="112"/>
                  <a:pt x="76" y="108"/>
                  <a:pt x="79" y="105"/>
                </a:cubicBezTo>
                <a:cubicBezTo>
                  <a:pt x="92" y="86"/>
                  <a:pt x="112" y="71"/>
                  <a:pt x="129" y="56"/>
                </a:cubicBezTo>
                <a:cubicBezTo>
                  <a:pt x="129" y="55"/>
                  <a:pt x="130" y="54"/>
                  <a:pt x="128" y="54"/>
                </a:cubicBezTo>
                <a:cubicBezTo>
                  <a:pt x="96" y="70"/>
                  <a:pt x="73" y="93"/>
                  <a:pt x="53" y="120"/>
                </a:cubicBezTo>
                <a:close/>
                <a:moveTo>
                  <a:pt x="510" y="181"/>
                </a:moveTo>
                <a:cubicBezTo>
                  <a:pt x="510" y="168"/>
                  <a:pt x="505" y="153"/>
                  <a:pt x="498" y="140"/>
                </a:cubicBezTo>
                <a:cubicBezTo>
                  <a:pt x="497" y="138"/>
                  <a:pt x="498" y="139"/>
                  <a:pt x="498" y="137"/>
                </a:cubicBezTo>
                <a:cubicBezTo>
                  <a:pt x="493" y="130"/>
                  <a:pt x="489" y="125"/>
                  <a:pt x="487" y="118"/>
                </a:cubicBezTo>
                <a:cubicBezTo>
                  <a:pt x="481" y="112"/>
                  <a:pt x="478" y="106"/>
                  <a:pt x="473" y="100"/>
                </a:cubicBezTo>
                <a:cubicBezTo>
                  <a:pt x="461" y="87"/>
                  <a:pt x="449" y="75"/>
                  <a:pt x="436" y="65"/>
                </a:cubicBezTo>
                <a:cubicBezTo>
                  <a:pt x="417" y="55"/>
                  <a:pt x="399" y="46"/>
                  <a:pt x="376" y="39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429" y="77"/>
                  <a:pt x="482" y="114"/>
                  <a:pt x="510" y="181"/>
                </a:cubicBezTo>
                <a:close/>
                <a:moveTo>
                  <a:pt x="284" y="48"/>
                </a:moveTo>
                <a:cubicBezTo>
                  <a:pt x="291" y="49"/>
                  <a:pt x="300" y="50"/>
                  <a:pt x="309" y="48"/>
                </a:cubicBezTo>
                <a:cubicBezTo>
                  <a:pt x="302" y="46"/>
                  <a:pt x="290" y="46"/>
                  <a:pt x="284" y="48"/>
                </a:cubicBezTo>
                <a:close/>
                <a:moveTo>
                  <a:pt x="230" y="56"/>
                </a:moveTo>
                <a:cubicBezTo>
                  <a:pt x="228" y="57"/>
                  <a:pt x="225" y="56"/>
                  <a:pt x="225" y="58"/>
                </a:cubicBezTo>
                <a:cubicBezTo>
                  <a:pt x="238" y="54"/>
                  <a:pt x="257" y="55"/>
                  <a:pt x="270" y="51"/>
                </a:cubicBezTo>
                <a:cubicBezTo>
                  <a:pt x="257" y="48"/>
                  <a:pt x="239" y="53"/>
                  <a:pt x="230" y="56"/>
                </a:cubicBezTo>
                <a:close/>
                <a:moveTo>
                  <a:pt x="334" y="53"/>
                </a:moveTo>
                <a:cubicBezTo>
                  <a:pt x="350" y="56"/>
                  <a:pt x="365" y="61"/>
                  <a:pt x="378" y="69"/>
                </a:cubicBezTo>
                <a:cubicBezTo>
                  <a:pt x="387" y="75"/>
                  <a:pt x="393" y="82"/>
                  <a:pt x="402" y="88"/>
                </a:cubicBezTo>
                <a:cubicBezTo>
                  <a:pt x="405" y="90"/>
                  <a:pt x="409" y="92"/>
                  <a:pt x="413" y="94"/>
                </a:cubicBezTo>
                <a:cubicBezTo>
                  <a:pt x="425" y="101"/>
                  <a:pt x="435" y="108"/>
                  <a:pt x="446" y="116"/>
                </a:cubicBezTo>
                <a:cubicBezTo>
                  <a:pt x="415" y="75"/>
                  <a:pt x="371" y="44"/>
                  <a:pt x="311" y="47"/>
                </a:cubicBezTo>
                <a:cubicBezTo>
                  <a:pt x="317" y="50"/>
                  <a:pt x="326" y="51"/>
                  <a:pt x="334" y="53"/>
                </a:cubicBezTo>
                <a:close/>
                <a:moveTo>
                  <a:pt x="189" y="64"/>
                </a:moveTo>
                <a:cubicBezTo>
                  <a:pt x="201" y="63"/>
                  <a:pt x="210" y="58"/>
                  <a:pt x="219" y="54"/>
                </a:cubicBezTo>
                <a:cubicBezTo>
                  <a:pt x="207" y="56"/>
                  <a:pt x="196" y="58"/>
                  <a:pt x="189" y="64"/>
                </a:cubicBezTo>
                <a:close/>
                <a:moveTo>
                  <a:pt x="432" y="58"/>
                </a:moveTo>
                <a:cubicBezTo>
                  <a:pt x="441" y="64"/>
                  <a:pt x="448" y="71"/>
                  <a:pt x="456" y="76"/>
                </a:cubicBezTo>
                <a:cubicBezTo>
                  <a:pt x="478" y="99"/>
                  <a:pt x="498" y="123"/>
                  <a:pt x="509" y="157"/>
                </a:cubicBezTo>
                <a:cubicBezTo>
                  <a:pt x="514" y="174"/>
                  <a:pt x="515" y="193"/>
                  <a:pt x="521" y="211"/>
                </a:cubicBezTo>
                <a:cubicBezTo>
                  <a:pt x="526" y="229"/>
                  <a:pt x="531" y="248"/>
                  <a:pt x="532" y="267"/>
                </a:cubicBezTo>
                <a:cubicBezTo>
                  <a:pt x="544" y="245"/>
                  <a:pt x="546" y="219"/>
                  <a:pt x="543" y="189"/>
                </a:cubicBezTo>
                <a:cubicBezTo>
                  <a:pt x="541" y="179"/>
                  <a:pt x="537" y="172"/>
                  <a:pt x="534" y="163"/>
                </a:cubicBezTo>
                <a:cubicBezTo>
                  <a:pt x="532" y="155"/>
                  <a:pt x="530" y="152"/>
                  <a:pt x="527" y="145"/>
                </a:cubicBezTo>
                <a:cubicBezTo>
                  <a:pt x="525" y="141"/>
                  <a:pt x="524" y="137"/>
                  <a:pt x="522" y="134"/>
                </a:cubicBezTo>
                <a:cubicBezTo>
                  <a:pt x="513" y="120"/>
                  <a:pt x="504" y="107"/>
                  <a:pt x="493" y="96"/>
                </a:cubicBezTo>
                <a:cubicBezTo>
                  <a:pt x="488" y="90"/>
                  <a:pt x="483" y="84"/>
                  <a:pt x="477" y="80"/>
                </a:cubicBezTo>
                <a:cubicBezTo>
                  <a:pt x="458" y="65"/>
                  <a:pt x="426" y="49"/>
                  <a:pt x="404" y="44"/>
                </a:cubicBezTo>
                <a:cubicBezTo>
                  <a:pt x="412" y="50"/>
                  <a:pt x="423" y="53"/>
                  <a:pt x="432" y="58"/>
                </a:cubicBezTo>
                <a:close/>
                <a:moveTo>
                  <a:pt x="288" y="54"/>
                </a:moveTo>
                <a:cubicBezTo>
                  <a:pt x="289" y="54"/>
                  <a:pt x="289" y="55"/>
                  <a:pt x="291" y="55"/>
                </a:cubicBezTo>
                <a:cubicBezTo>
                  <a:pt x="291" y="52"/>
                  <a:pt x="286" y="54"/>
                  <a:pt x="288" y="54"/>
                </a:cubicBezTo>
                <a:close/>
                <a:moveTo>
                  <a:pt x="334" y="57"/>
                </a:moveTo>
                <a:cubicBezTo>
                  <a:pt x="331" y="60"/>
                  <a:pt x="325" y="52"/>
                  <a:pt x="319" y="55"/>
                </a:cubicBezTo>
                <a:cubicBezTo>
                  <a:pt x="325" y="56"/>
                  <a:pt x="332" y="60"/>
                  <a:pt x="338" y="60"/>
                </a:cubicBezTo>
                <a:cubicBezTo>
                  <a:pt x="337" y="59"/>
                  <a:pt x="334" y="60"/>
                  <a:pt x="334" y="58"/>
                </a:cubicBezTo>
                <a:cubicBezTo>
                  <a:pt x="339" y="58"/>
                  <a:pt x="342" y="60"/>
                  <a:pt x="344" y="63"/>
                </a:cubicBezTo>
                <a:cubicBezTo>
                  <a:pt x="357" y="68"/>
                  <a:pt x="370" y="73"/>
                  <a:pt x="382" y="78"/>
                </a:cubicBezTo>
                <a:cubicBezTo>
                  <a:pt x="370" y="67"/>
                  <a:pt x="353" y="61"/>
                  <a:pt x="334" y="57"/>
                </a:cubicBezTo>
                <a:close/>
                <a:moveTo>
                  <a:pt x="263" y="64"/>
                </a:moveTo>
                <a:cubicBezTo>
                  <a:pt x="256" y="64"/>
                  <a:pt x="249" y="62"/>
                  <a:pt x="243" y="63"/>
                </a:cubicBezTo>
                <a:cubicBezTo>
                  <a:pt x="235" y="64"/>
                  <a:pt x="229" y="68"/>
                  <a:pt x="223" y="70"/>
                </a:cubicBezTo>
                <a:cubicBezTo>
                  <a:pt x="184" y="85"/>
                  <a:pt x="148" y="108"/>
                  <a:pt x="124" y="133"/>
                </a:cubicBezTo>
                <a:cubicBezTo>
                  <a:pt x="117" y="149"/>
                  <a:pt x="106" y="168"/>
                  <a:pt x="102" y="189"/>
                </a:cubicBezTo>
                <a:cubicBezTo>
                  <a:pt x="102" y="194"/>
                  <a:pt x="102" y="200"/>
                  <a:pt x="101" y="206"/>
                </a:cubicBezTo>
                <a:cubicBezTo>
                  <a:pt x="101" y="212"/>
                  <a:pt x="100" y="219"/>
                  <a:pt x="101" y="225"/>
                </a:cubicBezTo>
                <a:cubicBezTo>
                  <a:pt x="102" y="232"/>
                  <a:pt x="107" y="241"/>
                  <a:pt x="111" y="249"/>
                </a:cubicBezTo>
                <a:cubicBezTo>
                  <a:pt x="115" y="257"/>
                  <a:pt x="119" y="266"/>
                  <a:pt x="124" y="271"/>
                </a:cubicBezTo>
                <a:cubicBezTo>
                  <a:pt x="113" y="248"/>
                  <a:pt x="106" y="213"/>
                  <a:pt x="107" y="184"/>
                </a:cubicBezTo>
                <a:cubicBezTo>
                  <a:pt x="110" y="176"/>
                  <a:pt x="112" y="167"/>
                  <a:pt x="115" y="160"/>
                </a:cubicBezTo>
                <a:cubicBezTo>
                  <a:pt x="120" y="150"/>
                  <a:pt x="125" y="143"/>
                  <a:pt x="130" y="135"/>
                </a:cubicBezTo>
                <a:cubicBezTo>
                  <a:pt x="134" y="133"/>
                  <a:pt x="137" y="129"/>
                  <a:pt x="140" y="125"/>
                </a:cubicBezTo>
                <a:cubicBezTo>
                  <a:pt x="151" y="115"/>
                  <a:pt x="163" y="107"/>
                  <a:pt x="177" y="100"/>
                </a:cubicBezTo>
                <a:cubicBezTo>
                  <a:pt x="218" y="78"/>
                  <a:pt x="277" y="73"/>
                  <a:pt x="322" y="74"/>
                </a:cubicBezTo>
                <a:cubicBezTo>
                  <a:pt x="305" y="66"/>
                  <a:pt x="281" y="65"/>
                  <a:pt x="263" y="64"/>
                </a:cubicBezTo>
                <a:close/>
                <a:moveTo>
                  <a:pt x="131" y="83"/>
                </a:moveTo>
                <a:cubicBezTo>
                  <a:pt x="136" y="81"/>
                  <a:pt x="139" y="79"/>
                  <a:pt x="141" y="76"/>
                </a:cubicBezTo>
                <a:cubicBezTo>
                  <a:pt x="143" y="74"/>
                  <a:pt x="146" y="71"/>
                  <a:pt x="144" y="70"/>
                </a:cubicBezTo>
                <a:cubicBezTo>
                  <a:pt x="140" y="75"/>
                  <a:pt x="135" y="78"/>
                  <a:pt x="131" y="83"/>
                </a:cubicBezTo>
                <a:close/>
                <a:moveTo>
                  <a:pt x="131" y="121"/>
                </a:moveTo>
                <a:cubicBezTo>
                  <a:pt x="134" y="120"/>
                  <a:pt x="135" y="119"/>
                  <a:pt x="136" y="117"/>
                </a:cubicBezTo>
                <a:cubicBezTo>
                  <a:pt x="159" y="97"/>
                  <a:pt x="186" y="82"/>
                  <a:pt x="215" y="68"/>
                </a:cubicBezTo>
                <a:cubicBezTo>
                  <a:pt x="177" y="77"/>
                  <a:pt x="149" y="93"/>
                  <a:pt x="131" y="121"/>
                </a:cubicBezTo>
                <a:close/>
                <a:moveTo>
                  <a:pt x="84" y="110"/>
                </a:moveTo>
                <a:cubicBezTo>
                  <a:pt x="77" y="127"/>
                  <a:pt x="61" y="142"/>
                  <a:pt x="64" y="163"/>
                </a:cubicBezTo>
                <a:cubicBezTo>
                  <a:pt x="77" y="136"/>
                  <a:pt x="89" y="109"/>
                  <a:pt x="116" y="93"/>
                </a:cubicBezTo>
                <a:cubicBezTo>
                  <a:pt x="121" y="88"/>
                  <a:pt x="126" y="83"/>
                  <a:pt x="131" y="78"/>
                </a:cubicBezTo>
                <a:cubicBezTo>
                  <a:pt x="131" y="77"/>
                  <a:pt x="131" y="77"/>
                  <a:pt x="130" y="77"/>
                </a:cubicBezTo>
                <a:cubicBezTo>
                  <a:pt x="114" y="87"/>
                  <a:pt x="97" y="98"/>
                  <a:pt x="84" y="110"/>
                </a:cubicBezTo>
                <a:close/>
                <a:moveTo>
                  <a:pt x="158" y="80"/>
                </a:moveTo>
                <a:cubicBezTo>
                  <a:pt x="160" y="81"/>
                  <a:pt x="164" y="78"/>
                  <a:pt x="165" y="76"/>
                </a:cubicBezTo>
                <a:cubicBezTo>
                  <a:pt x="162" y="77"/>
                  <a:pt x="160" y="78"/>
                  <a:pt x="158" y="80"/>
                </a:cubicBezTo>
                <a:close/>
                <a:moveTo>
                  <a:pt x="386" y="104"/>
                </a:moveTo>
                <a:cubicBezTo>
                  <a:pt x="377" y="97"/>
                  <a:pt x="367" y="91"/>
                  <a:pt x="357" y="86"/>
                </a:cubicBezTo>
                <a:cubicBezTo>
                  <a:pt x="344" y="80"/>
                  <a:pt x="336" y="77"/>
                  <a:pt x="320" y="77"/>
                </a:cubicBezTo>
                <a:cubicBezTo>
                  <a:pt x="292" y="77"/>
                  <a:pt x="268" y="79"/>
                  <a:pt x="242" y="83"/>
                </a:cubicBezTo>
                <a:cubicBezTo>
                  <a:pt x="236" y="84"/>
                  <a:pt x="230" y="86"/>
                  <a:pt x="224" y="87"/>
                </a:cubicBezTo>
                <a:cubicBezTo>
                  <a:pt x="212" y="90"/>
                  <a:pt x="202" y="93"/>
                  <a:pt x="191" y="96"/>
                </a:cubicBezTo>
                <a:cubicBezTo>
                  <a:pt x="161" y="110"/>
                  <a:pt x="135" y="129"/>
                  <a:pt x="121" y="156"/>
                </a:cubicBezTo>
                <a:cubicBezTo>
                  <a:pt x="118" y="161"/>
                  <a:pt x="115" y="169"/>
                  <a:pt x="114" y="175"/>
                </a:cubicBezTo>
                <a:cubicBezTo>
                  <a:pt x="114" y="178"/>
                  <a:pt x="115" y="180"/>
                  <a:pt x="115" y="183"/>
                </a:cubicBezTo>
                <a:cubicBezTo>
                  <a:pt x="114" y="186"/>
                  <a:pt x="112" y="189"/>
                  <a:pt x="112" y="192"/>
                </a:cubicBezTo>
                <a:cubicBezTo>
                  <a:pt x="109" y="220"/>
                  <a:pt x="119" y="252"/>
                  <a:pt x="130" y="275"/>
                </a:cubicBezTo>
                <a:cubicBezTo>
                  <a:pt x="137" y="289"/>
                  <a:pt x="146" y="299"/>
                  <a:pt x="157" y="308"/>
                </a:cubicBezTo>
                <a:cubicBezTo>
                  <a:pt x="186" y="333"/>
                  <a:pt x="216" y="353"/>
                  <a:pt x="261" y="359"/>
                </a:cubicBezTo>
                <a:cubicBezTo>
                  <a:pt x="299" y="363"/>
                  <a:pt x="331" y="359"/>
                  <a:pt x="367" y="351"/>
                </a:cubicBezTo>
                <a:cubicBezTo>
                  <a:pt x="375" y="349"/>
                  <a:pt x="384" y="348"/>
                  <a:pt x="389" y="345"/>
                </a:cubicBezTo>
                <a:cubicBezTo>
                  <a:pt x="397" y="341"/>
                  <a:pt x="404" y="330"/>
                  <a:pt x="410" y="322"/>
                </a:cubicBezTo>
                <a:cubicBezTo>
                  <a:pt x="435" y="284"/>
                  <a:pt x="444" y="234"/>
                  <a:pt x="434" y="179"/>
                </a:cubicBezTo>
                <a:cubicBezTo>
                  <a:pt x="424" y="149"/>
                  <a:pt x="408" y="122"/>
                  <a:pt x="386" y="104"/>
                </a:cubicBezTo>
                <a:close/>
                <a:moveTo>
                  <a:pt x="81" y="107"/>
                </a:moveTo>
                <a:cubicBezTo>
                  <a:pt x="86" y="105"/>
                  <a:pt x="90" y="97"/>
                  <a:pt x="90" y="96"/>
                </a:cubicBezTo>
                <a:cubicBezTo>
                  <a:pt x="87" y="99"/>
                  <a:pt x="83" y="102"/>
                  <a:pt x="81" y="107"/>
                </a:cubicBezTo>
                <a:close/>
                <a:moveTo>
                  <a:pt x="377" y="91"/>
                </a:moveTo>
                <a:cubicBezTo>
                  <a:pt x="372" y="86"/>
                  <a:pt x="364" y="81"/>
                  <a:pt x="358" y="82"/>
                </a:cubicBezTo>
                <a:cubicBezTo>
                  <a:pt x="364" y="85"/>
                  <a:pt x="371" y="88"/>
                  <a:pt x="377" y="91"/>
                </a:cubicBezTo>
                <a:close/>
                <a:moveTo>
                  <a:pt x="106" y="115"/>
                </a:moveTo>
                <a:cubicBezTo>
                  <a:pt x="111" y="113"/>
                  <a:pt x="115" y="108"/>
                  <a:pt x="115" y="105"/>
                </a:cubicBezTo>
                <a:cubicBezTo>
                  <a:pt x="112" y="108"/>
                  <a:pt x="108" y="110"/>
                  <a:pt x="106" y="115"/>
                </a:cubicBezTo>
                <a:close/>
                <a:moveTo>
                  <a:pt x="102" y="139"/>
                </a:moveTo>
                <a:cubicBezTo>
                  <a:pt x="106" y="134"/>
                  <a:pt x="109" y="129"/>
                  <a:pt x="114" y="124"/>
                </a:cubicBezTo>
                <a:cubicBezTo>
                  <a:pt x="120" y="117"/>
                  <a:pt x="128" y="112"/>
                  <a:pt x="132" y="105"/>
                </a:cubicBezTo>
                <a:cubicBezTo>
                  <a:pt x="119" y="114"/>
                  <a:pt x="107" y="125"/>
                  <a:pt x="102" y="139"/>
                </a:cubicBezTo>
                <a:close/>
                <a:moveTo>
                  <a:pt x="70" y="130"/>
                </a:moveTo>
                <a:cubicBezTo>
                  <a:pt x="71" y="125"/>
                  <a:pt x="77" y="120"/>
                  <a:pt x="77" y="116"/>
                </a:cubicBezTo>
                <a:cubicBezTo>
                  <a:pt x="73" y="119"/>
                  <a:pt x="70" y="125"/>
                  <a:pt x="70" y="130"/>
                </a:cubicBezTo>
                <a:close/>
                <a:moveTo>
                  <a:pt x="76" y="152"/>
                </a:moveTo>
                <a:cubicBezTo>
                  <a:pt x="84" y="141"/>
                  <a:pt x="91" y="127"/>
                  <a:pt x="97" y="117"/>
                </a:cubicBezTo>
                <a:cubicBezTo>
                  <a:pt x="89" y="127"/>
                  <a:pt x="79" y="139"/>
                  <a:pt x="76" y="152"/>
                </a:cubicBezTo>
                <a:close/>
                <a:moveTo>
                  <a:pt x="24" y="192"/>
                </a:moveTo>
                <a:cubicBezTo>
                  <a:pt x="23" y="194"/>
                  <a:pt x="25" y="194"/>
                  <a:pt x="25" y="197"/>
                </a:cubicBezTo>
                <a:cubicBezTo>
                  <a:pt x="21" y="203"/>
                  <a:pt x="19" y="212"/>
                  <a:pt x="19" y="220"/>
                </a:cubicBezTo>
                <a:cubicBezTo>
                  <a:pt x="19" y="250"/>
                  <a:pt x="34" y="283"/>
                  <a:pt x="48" y="302"/>
                </a:cubicBezTo>
                <a:cubicBezTo>
                  <a:pt x="45" y="287"/>
                  <a:pt x="41" y="273"/>
                  <a:pt x="41" y="256"/>
                </a:cubicBezTo>
                <a:cubicBezTo>
                  <a:pt x="41" y="246"/>
                  <a:pt x="43" y="236"/>
                  <a:pt x="44" y="227"/>
                </a:cubicBezTo>
                <a:cubicBezTo>
                  <a:pt x="44" y="219"/>
                  <a:pt x="44" y="211"/>
                  <a:pt x="45" y="204"/>
                </a:cubicBezTo>
                <a:cubicBezTo>
                  <a:pt x="47" y="182"/>
                  <a:pt x="54" y="161"/>
                  <a:pt x="63" y="145"/>
                </a:cubicBezTo>
                <a:cubicBezTo>
                  <a:pt x="62" y="139"/>
                  <a:pt x="67" y="131"/>
                  <a:pt x="67" y="126"/>
                </a:cubicBezTo>
                <a:cubicBezTo>
                  <a:pt x="48" y="144"/>
                  <a:pt x="33" y="165"/>
                  <a:pt x="24" y="192"/>
                </a:cubicBezTo>
                <a:close/>
                <a:moveTo>
                  <a:pt x="115" y="138"/>
                </a:moveTo>
                <a:cubicBezTo>
                  <a:pt x="118" y="133"/>
                  <a:pt x="123" y="127"/>
                  <a:pt x="124" y="122"/>
                </a:cubicBezTo>
                <a:cubicBezTo>
                  <a:pt x="121" y="127"/>
                  <a:pt x="116" y="133"/>
                  <a:pt x="115" y="138"/>
                </a:cubicBezTo>
                <a:close/>
                <a:moveTo>
                  <a:pt x="431" y="129"/>
                </a:moveTo>
                <a:cubicBezTo>
                  <a:pt x="426" y="118"/>
                  <a:pt x="416" y="107"/>
                  <a:pt x="404" y="101"/>
                </a:cubicBezTo>
                <a:cubicBezTo>
                  <a:pt x="412" y="111"/>
                  <a:pt x="420" y="122"/>
                  <a:pt x="431" y="129"/>
                </a:cubicBezTo>
                <a:close/>
                <a:moveTo>
                  <a:pt x="508" y="213"/>
                </a:moveTo>
                <a:cubicBezTo>
                  <a:pt x="507" y="201"/>
                  <a:pt x="503" y="189"/>
                  <a:pt x="501" y="178"/>
                </a:cubicBezTo>
                <a:cubicBezTo>
                  <a:pt x="500" y="177"/>
                  <a:pt x="500" y="176"/>
                  <a:pt x="499" y="175"/>
                </a:cubicBezTo>
                <a:cubicBezTo>
                  <a:pt x="498" y="164"/>
                  <a:pt x="491" y="159"/>
                  <a:pt x="489" y="149"/>
                </a:cubicBezTo>
                <a:cubicBezTo>
                  <a:pt x="486" y="148"/>
                  <a:pt x="484" y="145"/>
                  <a:pt x="483" y="141"/>
                </a:cubicBezTo>
                <a:cubicBezTo>
                  <a:pt x="472" y="128"/>
                  <a:pt x="460" y="111"/>
                  <a:pt x="446" y="100"/>
                </a:cubicBezTo>
                <a:cubicBezTo>
                  <a:pt x="472" y="131"/>
                  <a:pt x="496" y="167"/>
                  <a:pt x="508" y="213"/>
                </a:cubicBezTo>
                <a:close/>
                <a:moveTo>
                  <a:pt x="91" y="145"/>
                </a:moveTo>
                <a:cubicBezTo>
                  <a:pt x="91" y="144"/>
                  <a:pt x="93" y="144"/>
                  <a:pt x="93" y="143"/>
                </a:cubicBezTo>
                <a:cubicBezTo>
                  <a:pt x="93" y="138"/>
                  <a:pt x="99" y="136"/>
                  <a:pt x="98" y="132"/>
                </a:cubicBezTo>
                <a:cubicBezTo>
                  <a:pt x="95" y="135"/>
                  <a:pt x="90" y="140"/>
                  <a:pt x="91" y="145"/>
                </a:cubicBezTo>
                <a:close/>
                <a:moveTo>
                  <a:pt x="463" y="146"/>
                </a:moveTo>
                <a:cubicBezTo>
                  <a:pt x="455" y="134"/>
                  <a:pt x="445" y="126"/>
                  <a:pt x="435" y="116"/>
                </a:cubicBezTo>
                <a:cubicBezTo>
                  <a:pt x="433" y="116"/>
                  <a:pt x="430" y="111"/>
                  <a:pt x="429" y="113"/>
                </a:cubicBezTo>
                <a:cubicBezTo>
                  <a:pt x="442" y="122"/>
                  <a:pt x="453" y="136"/>
                  <a:pt x="463" y="146"/>
                </a:cubicBezTo>
                <a:close/>
                <a:moveTo>
                  <a:pt x="83" y="234"/>
                </a:moveTo>
                <a:cubicBezTo>
                  <a:pt x="87" y="238"/>
                  <a:pt x="88" y="244"/>
                  <a:pt x="91" y="248"/>
                </a:cubicBezTo>
                <a:cubicBezTo>
                  <a:pt x="90" y="237"/>
                  <a:pt x="93" y="223"/>
                  <a:pt x="94" y="213"/>
                </a:cubicBezTo>
                <a:cubicBezTo>
                  <a:pt x="94" y="203"/>
                  <a:pt x="91" y="193"/>
                  <a:pt x="92" y="184"/>
                </a:cubicBezTo>
                <a:cubicBezTo>
                  <a:pt x="93" y="178"/>
                  <a:pt x="95" y="173"/>
                  <a:pt x="97" y="168"/>
                </a:cubicBezTo>
                <a:cubicBezTo>
                  <a:pt x="99" y="163"/>
                  <a:pt x="102" y="160"/>
                  <a:pt x="103" y="155"/>
                </a:cubicBezTo>
                <a:cubicBezTo>
                  <a:pt x="104" y="153"/>
                  <a:pt x="103" y="152"/>
                  <a:pt x="104" y="150"/>
                </a:cubicBezTo>
                <a:cubicBezTo>
                  <a:pt x="105" y="146"/>
                  <a:pt x="110" y="142"/>
                  <a:pt x="109" y="137"/>
                </a:cubicBezTo>
                <a:cubicBezTo>
                  <a:pt x="87" y="160"/>
                  <a:pt x="84" y="196"/>
                  <a:pt x="83" y="234"/>
                </a:cubicBezTo>
                <a:close/>
                <a:moveTo>
                  <a:pt x="442" y="213"/>
                </a:moveTo>
                <a:cubicBezTo>
                  <a:pt x="443" y="239"/>
                  <a:pt x="438" y="264"/>
                  <a:pt x="431" y="286"/>
                </a:cubicBezTo>
                <a:cubicBezTo>
                  <a:pt x="425" y="305"/>
                  <a:pt x="416" y="322"/>
                  <a:pt x="404" y="335"/>
                </a:cubicBezTo>
                <a:cubicBezTo>
                  <a:pt x="403" y="336"/>
                  <a:pt x="400" y="339"/>
                  <a:pt x="401" y="341"/>
                </a:cubicBezTo>
                <a:cubicBezTo>
                  <a:pt x="401" y="341"/>
                  <a:pt x="403" y="339"/>
                  <a:pt x="403" y="340"/>
                </a:cubicBezTo>
                <a:cubicBezTo>
                  <a:pt x="402" y="344"/>
                  <a:pt x="397" y="343"/>
                  <a:pt x="395" y="345"/>
                </a:cubicBezTo>
                <a:cubicBezTo>
                  <a:pt x="390" y="348"/>
                  <a:pt x="387" y="351"/>
                  <a:pt x="383" y="353"/>
                </a:cubicBezTo>
                <a:cubicBezTo>
                  <a:pt x="366" y="364"/>
                  <a:pt x="343" y="370"/>
                  <a:pt x="317" y="371"/>
                </a:cubicBezTo>
                <a:cubicBezTo>
                  <a:pt x="330" y="375"/>
                  <a:pt x="348" y="374"/>
                  <a:pt x="362" y="372"/>
                </a:cubicBezTo>
                <a:cubicBezTo>
                  <a:pt x="378" y="370"/>
                  <a:pt x="397" y="357"/>
                  <a:pt x="408" y="346"/>
                </a:cubicBezTo>
                <a:cubicBezTo>
                  <a:pt x="424" y="328"/>
                  <a:pt x="435" y="308"/>
                  <a:pt x="444" y="283"/>
                </a:cubicBezTo>
                <a:cubicBezTo>
                  <a:pt x="451" y="260"/>
                  <a:pt x="453" y="233"/>
                  <a:pt x="452" y="209"/>
                </a:cubicBezTo>
                <a:cubicBezTo>
                  <a:pt x="450" y="200"/>
                  <a:pt x="447" y="186"/>
                  <a:pt x="445" y="175"/>
                </a:cubicBezTo>
                <a:cubicBezTo>
                  <a:pt x="436" y="157"/>
                  <a:pt x="429" y="136"/>
                  <a:pt x="413" y="127"/>
                </a:cubicBezTo>
                <a:cubicBezTo>
                  <a:pt x="429" y="150"/>
                  <a:pt x="441" y="178"/>
                  <a:pt x="442" y="213"/>
                </a:cubicBezTo>
                <a:close/>
                <a:moveTo>
                  <a:pt x="459" y="157"/>
                </a:moveTo>
                <a:cubicBezTo>
                  <a:pt x="465" y="169"/>
                  <a:pt x="470" y="181"/>
                  <a:pt x="478" y="189"/>
                </a:cubicBezTo>
                <a:cubicBezTo>
                  <a:pt x="473" y="165"/>
                  <a:pt x="458" y="147"/>
                  <a:pt x="444" y="131"/>
                </a:cubicBezTo>
                <a:cubicBezTo>
                  <a:pt x="448" y="140"/>
                  <a:pt x="454" y="148"/>
                  <a:pt x="459" y="157"/>
                </a:cubicBezTo>
                <a:close/>
                <a:moveTo>
                  <a:pt x="48" y="207"/>
                </a:moveTo>
                <a:cubicBezTo>
                  <a:pt x="52" y="192"/>
                  <a:pt x="63" y="181"/>
                  <a:pt x="60" y="160"/>
                </a:cubicBezTo>
                <a:cubicBezTo>
                  <a:pt x="60" y="160"/>
                  <a:pt x="60" y="160"/>
                  <a:pt x="59" y="160"/>
                </a:cubicBezTo>
                <a:cubicBezTo>
                  <a:pt x="53" y="174"/>
                  <a:pt x="49" y="191"/>
                  <a:pt x="48" y="207"/>
                </a:cubicBezTo>
                <a:close/>
                <a:moveTo>
                  <a:pt x="105" y="163"/>
                </a:moveTo>
                <a:cubicBezTo>
                  <a:pt x="106" y="162"/>
                  <a:pt x="108" y="156"/>
                  <a:pt x="106" y="156"/>
                </a:cubicBezTo>
                <a:cubicBezTo>
                  <a:pt x="106" y="158"/>
                  <a:pt x="103" y="161"/>
                  <a:pt x="105" y="163"/>
                </a:cubicBezTo>
                <a:close/>
                <a:moveTo>
                  <a:pt x="442" y="150"/>
                </a:moveTo>
                <a:cubicBezTo>
                  <a:pt x="444" y="145"/>
                  <a:pt x="435" y="138"/>
                  <a:pt x="432" y="137"/>
                </a:cubicBezTo>
                <a:cubicBezTo>
                  <a:pt x="436" y="140"/>
                  <a:pt x="438" y="147"/>
                  <a:pt x="442" y="150"/>
                </a:cubicBezTo>
                <a:close/>
                <a:moveTo>
                  <a:pt x="80" y="217"/>
                </a:moveTo>
                <a:cubicBezTo>
                  <a:pt x="81" y="203"/>
                  <a:pt x="84" y="189"/>
                  <a:pt x="84" y="177"/>
                </a:cubicBezTo>
                <a:cubicBezTo>
                  <a:pt x="81" y="188"/>
                  <a:pt x="72" y="203"/>
                  <a:pt x="80" y="217"/>
                </a:cubicBezTo>
                <a:close/>
                <a:moveTo>
                  <a:pt x="66" y="193"/>
                </a:moveTo>
                <a:cubicBezTo>
                  <a:pt x="67" y="195"/>
                  <a:pt x="67" y="199"/>
                  <a:pt x="69" y="200"/>
                </a:cubicBezTo>
                <a:cubicBezTo>
                  <a:pt x="70" y="192"/>
                  <a:pt x="74" y="187"/>
                  <a:pt x="72" y="179"/>
                </a:cubicBezTo>
                <a:cubicBezTo>
                  <a:pt x="70" y="184"/>
                  <a:pt x="67" y="188"/>
                  <a:pt x="66" y="193"/>
                </a:cubicBezTo>
                <a:close/>
                <a:moveTo>
                  <a:pt x="451" y="162"/>
                </a:moveTo>
                <a:cubicBezTo>
                  <a:pt x="448" y="161"/>
                  <a:pt x="448" y="155"/>
                  <a:pt x="445" y="156"/>
                </a:cubicBezTo>
                <a:cubicBezTo>
                  <a:pt x="447" y="157"/>
                  <a:pt x="449" y="165"/>
                  <a:pt x="451" y="162"/>
                </a:cubicBezTo>
                <a:close/>
                <a:moveTo>
                  <a:pt x="54" y="223"/>
                </a:moveTo>
                <a:cubicBezTo>
                  <a:pt x="56" y="218"/>
                  <a:pt x="55" y="213"/>
                  <a:pt x="57" y="207"/>
                </a:cubicBezTo>
                <a:cubicBezTo>
                  <a:pt x="58" y="205"/>
                  <a:pt x="60" y="203"/>
                  <a:pt x="60" y="201"/>
                </a:cubicBezTo>
                <a:cubicBezTo>
                  <a:pt x="61" y="200"/>
                  <a:pt x="60" y="199"/>
                  <a:pt x="60" y="199"/>
                </a:cubicBezTo>
                <a:cubicBezTo>
                  <a:pt x="60" y="195"/>
                  <a:pt x="64" y="191"/>
                  <a:pt x="61" y="186"/>
                </a:cubicBezTo>
                <a:cubicBezTo>
                  <a:pt x="58" y="197"/>
                  <a:pt x="53" y="212"/>
                  <a:pt x="54" y="223"/>
                </a:cubicBezTo>
                <a:close/>
                <a:moveTo>
                  <a:pt x="459" y="196"/>
                </a:moveTo>
                <a:cubicBezTo>
                  <a:pt x="456" y="185"/>
                  <a:pt x="452" y="175"/>
                  <a:pt x="447" y="169"/>
                </a:cubicBezTo>
                <a:cubicBezTo>
                  <a:pt x="451" y="177"/>
                  <a:pt x="454" y="188"/>
                  <a:pt x="459" y="196"/>
                </a:cubicBezTo>
                <a:close/>
                <a:moveTo>
                  <a:pt x="472" y="217"/>
                </a:moveTo>
                <a:cubicBezTo>
                  <a:pt x="471" y="200"/>
                  <a:pt x="466" y="189"/>
                  <a:pt x="462" y="173"/>
                </a:cubicBezTo>
                <a:cubicBezTo>
                  <a:pt x="459" y="173"/>
                  <a:pt x="461" y="170"/>
                  <a:pt x="458" y="170"/>
                </a:cubicBezTo>
                <a:cubicBezTo>
                  <a:pt x="462" y="186"/>
                  <a:pt x="467" y="201"/>
                  <a:pt x="472" y="217"/>
                </a:cubicBezTo>
                <a:close/>
                <a:moveTo>
                  <a:pt x="66" y="211"/>
                </a:moveTo>
                <a:cubicBezTo>
                  <a:pt x="67" y="210"/>
                  <a:pt x="67" y="206"/>
                  <a:pt x="65" y="205"/>
                </a:cubicBezTo>
                <a:cubicBezTo>
                  <a:pt x="66" y="207"/>
                  <a:pt x="65" y="210"/>
                  <a:pt x="66" y="211"/>
                </a:cubicBezTo>
                <a:close/>
                <a:moveTo>
                  <a:pt x="490" y="183"/>
                </a:moveTo>
                <a:cubicBezTo>
                  <a:pt x="489" y="182"/>
                  <a:pt x="490" y="179"/>
                  <a:pt x="488" y="179"/>
                </a:cubicBezTo>
                <a:cubicBezTo>
                  <a:pt x="488" y="181"/>
                  <a:pt x="489" y="184"/>
                  <a:pt x="490" y="183"/>
                </a:cubicBezTo>
                <a:close/>
                <a:moveTo>
                  <a:pt x="102" y="382"/>
                </a:moveTo>
                <a:cubicBezTo>
                  <a:pt x="89" y="370"/>
                  <a:pt x="77" y="357"/>
                  <a:pt x="67" y="342"/>
                </a:cubicBezTo>
                <a:cubicBezTo>
                  <a:pt x="62" y="335"/>
                  <a:pt x="60" y="327"/>
                  <a:pt x="55" y="319"/>
                </a:cubicBezTo>
                <a:cubicBezTo>
                  <a:pt x="54" y="317"/>
                  <a:pt x="52" y="316"/>
                  <a:pt x="50" y="314"/>
                </a:cubicBezTo>
                <a:cubicBezTo>
                  <a:pt x="45" y="307"/>
                  <a:pt x="40" y="298"/>
                  <a:pt x="35" y="289"/>
                </a:cubicBezTo>
                <a:cubicBezTo>
                  <a:pt x="23" y="268"/>
                  <a:pt x="14" y="246"/>
                  <a:pt x="14" y="216"/>
                </a:cubicBezTo>
                <a:cubicBezTo>
                  <a:pt x="0" y="293"/>
                  <a:pt x="48" y="357"/>
                  <a:pt x="102" y="382"/>
                </a:cubicBezTo>
                <a:close/>
                <a:moveTo>
                  <a:pt x="501" y="230"/>
                </a:moveTo>
                <a:cubicBezTo>
                  <a:pt x="501" y="212"/>
                  <a:pt x="496" y="197"/>
                  <a:pt x="491" y="185"/>
                </a:cubicBezTo>
                <a:cubicBezTo>
                  <a:pt x="491" y="184"/>
                  <a:pt x="490" y="184"/>
                  <a:pt x="490" y="185"/>
                </a:cubicBezTo>
                <a:cubicBezTo>
                  <a:pt x="495" y="197"/>
                  <a:pt x="495" y="216"/>
                  <a:pt x="501" y="230"/>
                </a:cubicBezTo>
                <a:close/>
                <a:moveTo>
                  <a:pt x="78" y="229"/>
                </a:moveTo>
                <a:cubicBezTo>
                  <a:pt x="77" y="226"/>
                  <a:pt x="77" y="221"/>
                  <a:pt x="74" y="218"/>
                </a:cubicBezTo>
                <a:cubicBezTo>
                  <a:pt x="74" y="222"/>
                  <a:pt x="77" y="226"/>
                  <a:pt x="78" y="229"/>
                </a:cubicBezTo>
                <a:close/>
                <a:moveTo>
                  <a:pt x="456" y="224"/>
                </a:moveTo>
                <a:cubicBezTo>
                  <a:pt x="456" y="241"/>
                  <a:pt x="455" y="255"/>
                  <a:pt x="451" y="271"/>
                </a:cubicBezTo>
                <a:cubicBezTo>
                  <a:pt x="441" y="308"/>
                  <a:pt x="423" y="342"/>
                  <a:pt x="395" y="362"/>
                </a:cubicBezTo>
                <a:cubicBezTo>
                  <a:pt x="392" y="363"/>
                  <a:pt x="388" y="364"/>
                  <a:pt x="389" y="366"/>
                </a:cubicBezTo>
                <a:cubicBezTo>
                  <a:pt x="401" y="361"/>
                  <a:pt x="420" y="356"/>
                  <a:pt x="427" y="348"/>
                </a:cubicBezTo>
                <a:cubicBezTo>
                  <a:pt x="434" y="341"/>
                  <a:pt x="439" y="330"/>
                  <a:pt x="444" y="320"/>
                </a:cubicBezTo>
                <a:cubicBezTo>
                  <a:pt x="452" y="302"/>
                  <a:pt x="457" y="283"/>
                  <a:pt x="461" y="262"/>
                </a:cubicBezTo>
                <a:cubicBezTo>
                  <a:pt x="463" y="252"/>
                  <a:pt x="466" y="240"/>
                  <a:pt x="465" y="231"/>
                </a:cubicBezTo>
                <a:cubicBezTo>
                  <a:pt x="464" y="218"/>
                  <a:pt x="458" y="202"/>
                  <a:pt x="453" y="192"/>
                </a:cubicBezTo>
                <a:cubicBezTo>
                  <a:pt x="453" y="200"/>
                  <a:pt x="456" y="212"/>
                  <a:pt x="456" y="224"/>
                </a:cubicBezTo>
                <a:close/>
                <a:moveTo>
                  <a:pt x="68" y="265"/>
                </a:moveTo>
                <a:cubicBezTo>
                  <a:pt x="65" y="250"/>
                  <a:pt x="67" y="234"/>
                  <a:pt x="62" y="221"/>
                </a:cubicBezTo>
                <a:cubicBezTo>
                  <a:pt x="62" y="239"/>
                  <a:pt x="63" y="252"/>
                  <a:pt x="68" y="265"/>
                </a:cubicBezTo>
                <a:close/>
                <a:moveTo>
                  <a:pt x="48" y="228"/>
                </a:moveTo>
                <a:cubicBezTo>
                  <a:pt x="48" y="227"/>
                  <a:pt x="50" y="224"/>
                  <a:pt x="48" y="224"/>
                </a:cubicBezTo>
                <a:cubicBezTo>
                  <a:pt x="48" y="225"/>
                  <a:pt x="47" y="227"/>
                  <a:pt x="48" y="228"/>
                </a:cubicBezTo>
                <a:close/>
                <a:moveTo>
                  <a:pt x="481" y="283"/>
                </a:moveTo>
                <a:cubicBezTo>
                  <a:pt x="481" y="284"/>
                  <a:pt x="480" y="284"/>
                  <a:pt x="480" y="283"/>
                </a:cubicBezTo>
                <a:cubicBezTo>
                  <a:pt x="482" y="282"/>
                  <a:pt x="482" y="279"/>
                  <a:pt x="483" y="277"/>
                </a:cubicBezTo>
                <a:cubicBezTo>
                  <a:pt x="482" y="277"/>
                  <a:pt x="482" y="278"/>
                  <a:pt x="481" y="277"/>
                </a:cubicBezTo>
                <a:cubicBezTo>
                  <a:pt x="481" y="273"/>
                  <a:pt x="484" y="272"/>
                  <a:pt x="485" y="268"/>
                </a:cubicBezTo>
                <a:cubicBezTo>
                  <a:pt x="484" y="268"/>
                  <a:pt x="483" y="270"/>
                  <a:pt x="482" y="268"/>
                </a:cubicBezTo>
                <a:cubicBezTo>
                  <a:pt x="487" y="242"/>
                  <a:pt x="482" y="215"/>
                  <a:pt x="472" y="193"/>
                </a:cubicBezTo>
                <a:cubicBezTo>
                  <a:pt x="475" y="207"/>
                  <a:pt x="477" y="221"/>
                  <a:pt x="478" y="234"/>
                </a:cubicBezTo>
                <a:cubicBezTo>
                  <a:pt x="481" y="262"/>
                  <a:pt x="472" y="285"/>
                  <a:pt x="472" y="310"/>
                </a:cubicBezTo>
                <a:cubicBezTo>
                  <a:pt x="477" y="303"/>
                  <a:pt x="480" y="291"/>
                  <a:pt x="481" y="283"/>
                </a:cubicBezTo>
                <a:close/>
                <a:moveTo>
                  <a:pt x="79" y="310"/>
                </a:moveTo>
                <a:cubicBezTo>
                  <a:pt x="70" y="290"/>
                  <a:pt x="58" y="257"/>
                  <a:pt x="56" y="226"/>
                </a:cubicBezTo>
                <a:cubicBezTo>
                  <a:pt x="50" y="258"/>
                  <a:pt x="62" y="290"/>
                  <a:pt x="79" y="310"/>
                </a:cubicBezTo>
                <a:close/>
                <a:moveTo>
                  <a:pt x="482" y="209"/>
                </a:moveTo>
                <a:cubicBezTo>
                  <a:pt x="481" y="202"/>
                  <a:pt x="481" y="197"/>
                  <a:pt x="477" y="195"/>
                </a:cubicBezTo>
                <a:cubicBezTo>
                  <a:pt x="478" y="200"/>
                  <a:pt x="480" y="204"/>
                  <a:pt x="482" y="209"/>
                </a:cubicBezTo>
                <a:close/>
                <a:moveTo>
                  <a:pt x="95" y="256"/>
                </a:moveTo>
                <a:cubicBezTo>
                  <a:pt x="97" y="264"/>
                  <a:pt x="106" y="272"/>
                  <a:pt x="110" y="277"/>
                </a:cubicBezTo>
                <a:cubicBezTo>
                  <a:pt x="102" y="261"/>
                  <a:pt x="99" y="241"/>
                  <a:pt x="95" y="226"/>
                </a:cubicBezTo>
                <a:cubicBezTo>
                  <a:pt x="95" y="236"/>
                  <a:pt x="93" y="247"/>
                  <a:pt x="95" y="256"/>
                </a:cubicBezTo>
                <a:close/>
                <a:moveTo>
                  <a:pt x="461" y="204"/>
                </a:moveTo>
                <a:cubicBezTo>
                  <a:pt x="462" y="203"/>
                  <a:pt x="461" y="200"/>
                  <a:pt x="460" y="200"/>
                </a:cubicBezTo>
                <a:cubicBezTo>
                  <a:pt x="460" y="201"/>
                  <a:pt x="460" y="203"/>
                  <a:pt x="461" y="204"/>
                </a:cubicBezTo>
                <a:close/>
                <a:moveTo>
                  <a:pt x="84" y="263"/>
                </a:moveTo>
                <a:cubicBezTo>
                  <a:pt x="81" y="252"/>
                  <a:pt x="81" y="238"/>
                  <a:pt x="74" y="230"/>
                </a:cubicBezTo>
                <a:cubicBezTo>
                  <a:pt x="75" y="241"/>
                  <a:pt x="76" y="258"/>
                  <a:pt x="84" y="263"/>
                </a:cubicBezTo>
                <a:close/>
                <a:moveTo>
                  <a:pt x="46" y="274"/>
                </a:moveTo>
                <a:cubicBezTo>
                  <a:pt x="46" y="283"/>
                  <a:pt x="50" y="306"/>
                  <a:pt x="56" y="313"/>
                </a:cubicBezTo>
                <a:cubicBezTo>
                  <a:pt x="66" y="326"/>
                  <a:pt x="81" y="338"/>
                  <a:pt x="96" y="349"/>
                </a:cubicBezTo>
                <a:cubicBezTo>
                  <a:pt x="111" y="361"/>
                  <a:pt x="129" y="372"/>
                  <a:pt x="142" y="377"/>
                </a:cubicBezTo>
                <a:cubicBezTo>
                  <a:pt x="142" y="376"/>
                  <a:pt x="142" y="376"/>
                  <a:pt x="142" y="376"/>
                </a:cubicBezTo>
                <a:cubicBezTo>
                  <a:pt x="127" y="366"/>
                  <a:pt x="112" y="355"/>
                  <a:pt x="100" y="341"/>
                </a:cubicBezTo>
                <a:cubicBezTo>
                  <a:pt x="99" y="341"/>
                  <a:pt x="98" y="341"/>
                  <a:pt x="97" y="340"/>
                </a:cubicBezTo>
                <a:cubicBezTo>
                  <a:pt x="88" y="332"/>
                  <a:pt x="80" y="323"/>
                  <a:pt x="72" y="313"/>
                </a:cubicBezTo>
                <a:cubicBezTo>
                  <a:pt x="58" y="294"/>
                  <a:pt x="50" y="272"/>
                  <a:pt x="45" y="246"/>
                </a:cubicBezTo>
                <a:cubicBezTo>
                  <a:pt x="46" y="255"/>
                  <a:pt x="45" y="264"/>
                  <a:pt x="46" y="274"/>
                </a:cubicBezTo>
                <a:close/>
                <a:moveTo>
                  <a:pt x="509" y="218"/>
                </a:moveTo>
                <a:cubicBezTo>
                  <a:pt x="508" y="216"/>
                  <a:pt x="509" y="213"/>
                  <a:pt x="507" y="213"/>
                </a:cubicBezTo>
                <a:cubicBezTo>
                  <a:pt x="507" y="215"/>
                  <a:pt x="507" y="218"/>
                  <a:pt x="509" y="218"/>
                </a:cubicBezTo>
                <a:close/>
                <a:moveTo>
                  <a:pt x="517" y="241"/>
                </a:moveTo>
                <a:cubicBezTo>
                  <a:pt x="517" y="255"/>
                  <a:pt x="514" y="266"/>
                  <a:pt x="514" y="275"/>
                </a:cubicBezTo>
                <a:cubicBezTo>
                  <a:pt x="513" y="277"/>
                  <a:pt x="512" y="278"/>
                  <a:pt x="511" y="279"/>
                </a:cubicBezTo>
                <a:cubicBezTo>
                  <a:pt x="513" y="287"/>
                  <a:pt x="507" y="296"/>
                  <a:pt x="509" y="304"/>
                </a:cubicBezTo>
                <a:cubicBezTo>
                  <a:pt x="516" y="292"/>
                  <a:pt x="530" y="282"/>
                  <a:pt x="528" y="266"/>
                </a:cubicBezTo>
                <a:cubicBezTo>
                  <a:pt x="526" y="247"/>
                  <a:pt x="522" y="228"/>
                  <a:pt x="516" y="213"/>
                </a:cubicBezTo>
                <a:cubicBezTo>
                  <a:pt x="514" y="221"/>
                  <a:pt x="516" y="232"/>
                  <a:pt x="517" y="241"/>
                </a:cubicBezTo>
                <a:close/>
                <a:moveTo>
                  <a:pt x="124" y="297"/>
                </a:moveTo>
                <a:cubicBezTo>
                  <a:pt x="125" y="298"/>
                  <a:pt x="126" y="298"/>
                  <a:pt x="127" y="298"/>
                </a:cubicBezTo>
                <a:cubicBezTo>
                  <a:pt x="139" y="312"/>
                  <a:pt x="154" y="321"/>
                  <a:pt x="170" y="330"/>
                </a:cubicBezTo>
                <a:cubicBezTo>
                  <a:pt x="171" y="329"/>
                  <a:pt x="168" y="327"/>
                  <a:pt x="166" y="325"/>
                </a:cubicBezTo>
                <a:cubicBezTo>
                  <a:pt x="164" y="323"/>
                  <a:pt x="162" y="321"/>
                  <a:pt x="160" y="320"/>
                </a:cubicBezTo>
                <a:cubicBezTo>
                  <a:pt x="158" y="317"/>
                  <a:pt x="156" y="316"/>
                  <a:pt x="154" y="312"/>
                </a:cubicBezTo>
                <a:cubicBezTo>
                  <a:pt x="135" y="293"/>
                  <a:pt x="117" y="272"/>
                  <a:pt x="105" y="244"/>
                </a:cubicBezTo>
                <a:cubicBezTo>
                  <a:pt x="104" y="244"/>
                  <a:pt x="104" y="243"/>
                  <a:pt x="103" y="244"/>
                </a:cubicBezTo>
                <a:cubicBezTo>
                  <a:pt x="108" y="266"/>
                  <a:pt x="116" y="281"/>
                  <a:pt x="124" y="297"/>
                </a:cubicBezTo>
                <a:close/>
                <a:moveTo>
                  <a:pt x="472" y="255"/>
                </a:moveTo>
                <a:cubicBezTo>
                  <a:pt x="472" y="243"/>
                  <a:pt x="472" y="233"/>
                  <a:pt x="468" y="221"/>
                </a:cubicBezTo>
                <a:cubicBezTo>
                  <a:pt x="468" y="234"/>
                  <a:pt x="471" y="245"/>
                  <a:pt x="472" y="255"/>
                </a:cubicBezTo>
                <a:close/>
                <a:moveTo>
                  <a:pt x="97" y="281"/>
                </a:moveTo>
                <a:cubicBezTo>
                  <a:pt x="96" y="271"/>
                  <a:pt x="91" y="260"/>
                  <a:pt x="85" y="253"/>
                </a:cubicBezTo>
                <a:cubicBezTo>
                  <a:pt x="87" y="264"/>
                  <a:pt x="89" y="276"/>
                  <a:pt x="97" y="281"/>
                </a:cubicBezTo>
                <a:close/>
                <a:moveTo>
                  <a:pt x="508" y="250"/>
                </a:moveTo>
                <a:cubicBezTo>
                  <a:pt x="509" y="244"/>
                  <a:pt x="508" y="234"/>
                  <a:pt x="506" y="231"/>
                </a:cubicBezTo>
                <a:cubicBezTo>
                  <a:pt x="507" y="239"/>
                  <a:pt x="504" y="246"/>
                  <a:pt x="508" y="250"/>
                </a:cubicBezTo>
                <a:close/>
                <a:moveTo>
                  <a:pt x="467" y="342"/>
                </a:moveTo>
                <a:cubicBezTo>
                  <a:pt x="467" y="344"/>
                  <a:pt x="468" y="341"/>
                  <a:pt x="468" y="342"/>
                </a:cubicBezTo>
                <a:cubicBezTo>
                  <a:pt x="473" y="336"/>
                  <a:pt x="480" y="328"/>
                  <a:pt x="484" y="321"/>
                </a:cubicBezTo>
                <a:cubicBezTo>
                  <a:pt x="494" y="303"/>
                  <a:pt x="493" y="272"/>
                  <a:pt x="494" y="250"/>
                </a:cubicBezTo>
                <a:cubicBezTo>
                  <a:pt x="491" y="246"/>
                  <a:pt x="494" y="240"/>
                  <a:pt x="491" y="237"/>
                </a:cubicBezTo>
                <a:cubicBezTo>
                  <a:pt x="489" y="278"/>
                  <a:pt x="481" y="311"/>
                  <a:pt x="467" y="342"/>
                </a:cubicBezTo>
                <a:close/>
                <a:moveTo>
                  <a:pt x="81" y="278"/>
                </a:moveTo>
                <a:cubicBezTo>
                  <a:pt x="81" y="274"/>
                  <a:pt x="79" y="272"/>
                  <a:pt x="78" y="269"/>
                </a:cubicBezTo>
                <a:cubicBezTo>
                  <a:pt x="78" y="273"/>
                  <a:pt x="80" y="275"/>
                  <a:pt x="81" y="278"/>
                </a:cubicBezTo>
                <a:close/>
                <a:moveTo>
                  <a:pt x="87" y="279"/>
                </a:moveTo>
                <a:cubicBezTo>
                  <a:pt x="86" y="276"/>
                  <a:pt x="85" y="273"/>
                  <a:pt x="83" y="271"/>
                </a:cubicBezTo>
                <a:cubicBezTo>
                  <a:pt x="84" y="274"/>
                  <a:pt x="85" y="277"/>
                  <a:pt x="87" y="279"/>
                </a:cubicBezTo>
                <a:close/>
                <a:moveTo>
                  <a:pt x="105" y="291"/>
                </a:moveTo>
                <a:cubicBezTo>
                  <a:pt x="110" y="296"/>
                  <a:pt x="120" y="303"/>
                  <a:pt x="125" y="305"/>
                </a:cubicBezTo>
                <a:cubicBezTo>
                  <a:pt x="115" y="297"/>
                  <a:pt x="108" y="285"/>
                  <a:pt x="100" y="276"/>
                </a:cubicBezTo>
                <a:cubicBezTo>
                  <a:pt x="101" y="283"/>
                  <a:pt x="102" y="288"/>
                  <a:pt x="105" y="291"/>
                </a:cubicBezTo>
                <a:close/>
                <a:moveTo>
                  <a:pt x="470" y="293"/>
                </a:moveTo>
                <a:cubicBezTo>
                  <a:pt x="470" y="278"/>
                  <a:pt x="471" y="266"/>
                  <a:pt x="468" y="250"/>
                </a:cubicBezTo>
                <a:cubicBezTo>
                  <a:pt x="464" y="281"/>
                  <a:pt x="458" y="312"/>
                  <a:pt x="446" y="337"/>
                </a:cubicBezTo>
                <a:cubicBezTo>
                  <a:pt x="446" y="337"/>
                  <a:pt x="447" y="336"/>
                  <a:pt x="447" y="336"/>
                </a:cubicBezTo>
                <a:cubicBezTo>
                  <a:pt x="457" y="328"/>
                  <a:pt x="464" y="308"/>
                  <a:pt x="470" y="293"/>
                </a:cubicBezTo>
                <a:close/>
                <a:moveTo>
                  <a:pt x="121" y="338"/>
                </a:moveTo>
                <a:cubicBezTo>
                  <a:pt x="106" y="321"/>
                  <a:pt x="95" y="298"/>
                  <a:pt x="81" y="278"/>
                </a:cubicBezTo>
                <a:cubicBezTo>
                  <a:pt x="90" y="303"/>
                  <a:pt x="103" y="324"/>
                  <a:pt x="121" y="338"/>
                </a:cubicBezTo>
                <a:close/>
                <a:moveTo>
                  <a:pt x="110" y="311"/>
                </a:moveTo>
                <a:cubicBezTo>
                  <a:pt x="108" y="305"/>
                  <a:pt x="103" y="299"/>
                  <a:pt x="103" y="292"/>
                </a:cubicBezTo>
                <a:cubicBezTo>
                  <a:pt x="98" y="290"/>
                  <a:pt x="97" y="285"/>
                  <a:pt x="93" y="283"/>
                </a:cubicBezTo>
                <a:cubicBezTo>
                  <a:pt x="96" y="295"/>
                  <a:pt x="102" y="305"/>
                  <a:pt x="110" y="311"/>
                </a:cubicBezTo>
                <a:close/>
                <a:moveTo>
                  <a:pt x="473" y="262"/>
                </a:moveTo>
                <a:cubicBezTo>
                  <a:pt x="473" y="260"/>
                  <a:pt x="474" y="256"/>
                  <a:pt x="472" y="256"/>
                </a:cubicBezTo>
                <a:cubicBezTo>
                  <a:pt x="473" y="259"/>
                  <a:pt x="471" y="260"/>
                  <a:pt x="473" y="262"/>
                </a:cubicBezTo>
                <a:close/>
                <a:moveTo>
                  <a:pt x="98" y="327"/>
                </a:moveTo>
                <a:cubicBezTo>
                  <a:pt x="95" y="320"/>
                  <a:pt x="87" y="316"/>
                  <a:pt x="88" y="308"/>
                </a:cubicBezTo>
                <a:cubicBezTo>
                  <a:pt x="83" y="305"/>
                  <a:pt x="80" y="294"/>
                  <a:pt x="76" y="293"/>
                </a:cubicBezTo>
                <a:cubicBezTo>
                  <a:pt x="82" y="305"/>
                  <a:pt x="87" y="320"/>
                  <a:pt x="98" y="327"/>
                </a:cubicBezTo>
                <a:close/>
                <a:moveTo>
                  <a:pt x="144" y="339"/>
                </a:moveTo>
                <a:cubicBezTo>
                  <a:pt x="147" y="340"/>
                  <a:pt x="153" y="344"/>
                  <a:pt x="155" y="348"/>
                </a:cubicBezTo>
                <a:cubicBezTo>
                  <a:pt x="158" y="346"/>
                  <a:pt x="159" y="349"/>
                  <a:pt x="162" y="349"/>
                </a:cubicBezTo>
                <a:cubicBezTo>
                  <a:pt x="157" y="342"/>
                  <a:pt x="148" y="339"/>
                  <a:pt x="146" y="330"/>
                </a:cubicBezTo>
                <a:cubicBezTo>
                  <a:pt x="140" y="326"/>
                  <a:pt x="136" y="321"/>
                  <a:pt x="132" y="315"/>
                </a:cubicBezTo>
                <a:cubicBezTo>
                  <a:pt x="122" y="310"/>
                  <a:pt x="115" y="302"/>
                  <a:pt x="106" y="296"/>
                </a:cubicBezTo>
                <a:cubicBezTo>
                  <a:pt x="111" y="307"/>
                  <a:pt x="115" y="317"/>
                  <a:pt x="123" y="324"/>
                </a:cubicBezTo>
                <a:cubicBezTo>
                  <a:pt x="124" y="324"/>
                  <a:pt x="124" y="325"/>
                  <a:pt x="126" y="325"/>
                </a:cubicBezTo>
                <a:cubicBezTo>
                  <a:pt x="128" y="327"/>
                  <a:pt x="131" y="330"/>
                  <a:pt x="133" y="332"/>
                </a:cubicBezTo>
                <a:cubicBezTo>
                  <a:pt x="136" y="334"/>
                  <a:pt x="140" y="336"/>
                  <a:pt x="142" y="336"/>
                </a:cubicBezTo>
                <a:cubicBezTo>
                  <a:pt x="140" y="335"/>
                  <a:pt x="138" y="333"/>
                  <a:pt x="137" y="330"/>
                </a:cubicBezTo>
                <a:cubicBezTo>
                  <a:pt x="140" y="333"/>
                  <a:pt x="143" y="334"/>
                  <a:pt x="144" y="339"/>
                </a:cubicBezTo>
                <a:close/>
                <a:moveTo>
                  <a:pt x="497" y="286"/>
                </a:moveTo>
                <a:cubicBezTo>
                  <a:pt x="499" y="281"/>
                  <a:pt x="499" y="274"/>
                  <a:pt x="498" y="269"/>
                </a:cubicBezTo>
                <a:cubicBezTo>
                  <a:pt x="498" y="274"/>
                  <a:pt x="497" y="281"/>
                  <a:pt x="497" y="286"/>
                </a:cubicBezTo>
                <a:close/>
                <a:moveTo>
                  <a:pt x="503" y="290"/>
                </a:moveTo>
                <a:cubicBezTo>
                  <a:pt x="505" y="285"/>
                  <a:pt x="507" y="279"/>
                  <a:pt x="506" y="274"/>
                </a:cubicBezTo>
                <a:cubicBezTo>
                  <a:pt x="503" y="277"/>
                  <a:pt x="503" y="288"/>
                  <a:pt x="503" y="290"/>
                </a:cubicBezTo>
                <a:close/>
                <a:moveTo>
                  <a:pt x="528" y="286"/>
                </a:moveTo>
                <a:cubicBezTo>
                  <a:pt x="528" y="284"/>
                  <a:pt x="529" y="282"/>
                  <a:pt x="528" y="283"/>
                </a:cubicBezTo>
                <a:cubicBezTo>
                  <a:pt x="526" y="284"/>
                  <a:pt x="524" y="289"/>
                  <a:pt x="522" y="291"/>
                </a:cubicBezTo>
                <a:cubicBezTo>
                  <a:pt x="517" y="299"/>
                  <a:pt x="512" y="305"/>
                  <a:pt x="506" y="312"/>
                </a:cubicBezTo>
                <a:cubicBezTo>
                  <a:pt x="504" y="319"/>
                  <a:pt x="504" y="327"/>
                  <a:pt x="499" y="331"/>
                </a:cubicBezTo>
                <a:cubicBezTo>
                  <a:pt x="496" y="345"/>
                  <a:pt x="492" y="359"/>
                  <a:pt x="485" y="369"/>
                </a:cubicBezTo>
                <a:cubicBezTo>
                  <a:pt x="482" y="373"/>
                  <a:pt x="477" y="376"/>
                  <a:pt x="474" y="381"/>
                </a:cubicBezTo>
                <a:cubicBezTo>
                  <a:pt x="472" y="384"/>
                  <a:pt x="471" y="387"/>
                  <a:pt x="469" y="390"/>
                </a:cubicBezTo>
                <a:cubicBezTo>
                  <a:pt x="467" y="393"/>
                  <a:pt x="465" y="396"/>
                  <a:pt x="463" y="399"/>
                </a:cubicBezTo>
                <a:cubicBezTo>
                  <a:pt x="501" y="378"/>
                  <a:pt x="529" y="334"/>
                  <a:pt x="528" y="286"/>
                </a:cubicBezTo>
                <a:close/>
                <a:moveTo>
                  <a:pt x="121" y="333"/>
                </a:moveTo>
                <a:cubicBezTo>
                  <a:pt x="129" y="339"/>
                  <a:pt x="135" y="350"/>
                  <a:pt x="144" y="353"/>
                </a:cubicBezTo>
                <a:cubicBezTo>
                  <a:pt x="130" y="343"/>
                  <a:pt x="123" y="326"/>
                  <a:pt x="109" y="316"/>
                </a:cubicBezTo>
                <a:cubicBezTo>
                  <a:pt x="112" y="323"/>
                  <a:pt x="118" y="327"/>
                  <a:pt x="121" y="333"/>
                </a:cubicBezTo>
                <a:close/>
                <a:moveTo>
                  <a:pt x="63" y="328"/>
                </a:moveTo>
                <a:cubicBezTo>
                  <a:pt x="78" y="343"/>
                  <a:pt x="91" y="360"/>
                  <a:pt x="108" y="373"/>
                </a:cubicBezTo>
                <a:cubicBezTo>
                  <a:pt x="124" y="387"/>
                  <a:pt x="142" y="398"/>
                  <a:pt x="162" y="407"/>
                </a:cubicBezTo>
                <a:cubicBezTo>
                  <a:pt x="167" y="407"/>
                  <a:pt x="174" y="409"/>
                  <a:pt x="180" y="411"/>
                </a:cubicBezTo>
                <a:cubicBezTo>
                  <a:pt x="185" y="412"/>
                  <a:pt x="190" y="414"/>
                  <a:pt x="195" y="415"/>
                </a:cubicBezTo>
                <a:cubicBezTo>
                  <a:pt x="223" y="423"/>
                  <a:pt x="251" y="435"/>
                  <a:pt x="282" y="433"/>
                </a:cubicBezTo>
                <a:cubicBezTo>
                  <a:pt x="251" y="426"/>
                  <a:pt x="218" y="416"/>
                  <a:pt x="192" y="402"/>
                </a:cubicBezTo>
                <a:cubicBezTo>
                  <a:pt x="180" y="395"/>
                  <a:pt x="166" y="391"/>
                  <a:pt x="154" y="386"/>
                </a:cubicBezTo>
                <a:cubicBezTo>
                  <a:pt x="118" y="370"/>
                  <a:pt x="88" y="350"/>
                  <a:pt x="61" y="324"/>
                </a:cubicBezTo>
                <a:cubicBezTo>
                  <a:pt x="62" y="325"/>
                  <a:pt x="62" y="327"/>
                  <a:pt x="63" y="328"/>
                </a:cubicBezTo>
                <a:close/>
                <a:moveTo>
                  <a:pt x="116" y="339"/>
                </a:moveTo>
                <a:cubicBezTo>
                  <a:pt x="111" y="335"/>
                  <a:pt x="107" y="330"/>
                  <a:pt x="102" y="326"/>
                </a:cubicBezTo>
                <a:cubicBezTo>
                  <a:pt x="106" y="331"/>
                  <a:pt x="110" y="339"/>
                  <a:pt x="116" y="339"/>
                </a:cubicBezTo>
                <a:close/>
                <a:moveTo>
                  <a:pt x="211" y="367"/>
                </a:moveTo>
                <a:cubicBezTo>
                  <a:pt x="222" y="367"/>
                  <a:pt x="231" y="369"/>
                  <a:pt x="243" y="369"/>
                </a:cubicBezTo>
                <a:cubicBezTo>
                  <a:pt x="206" y="359"/>
                  <a:pt x="172" y="345"/>
                  <a:pt x="145" y="324"/>
                </a:cubicBezTo>
                <a:cubicBezTo>
                  <a:pt x="144" y="324"/>
                  <a:pt x="144" y="323"/>
                  <a:pt x="144" y="324"/>
                </a:cubicBezTo>
                <a:cubicBezTo>
                  <a:pt x="162" y="343"/>
                  <a:pt x="186" y="356"/>
                  <a:pt x="211" y="367"/>
                </a:cubicBezTo>
                <a:close/>
                <a:moveTo>
                  <a:pt x="494" y="316"/>
                </a:moveTo>
                <a:cubicBezTo>
                  <a:pt x="497" y="312"/>
                  <a:pt x="499" y="304"/>
                  <a:pt x="498" y="298"/>
                </a:cubicBezTo>
                <a:cubicBezTo>
                  <a:pt x="495" y="303"/>
                  <a:pt x="495" y="310"/>
                  <a:pt x="494" y="316"/>
                </a:cubicBezTo>
                <a:close/>
                <a:moveTo>
                  <a:pt x="165" y="360"/>
                </a:moveTo>
                <a:cubicBezTo>
                  <a:pt x="163" y="355"/>
                  <a:pt x="155" y="352"/>
                  <a:pt x="152" y="346"/>
                </a:cubicBezTo>
                <a:cubicBezTo>
                  <a:pt x="142" y="342"/>
                  <a:pt x="135" y="336"/>
                  <a:pt x="126" y="330"/>
                </a:cubicBezTo>
                <a:cubicBezTo>
                  <a:pt x="137" y="343"/>
                  <a:pt x="145" y="358"/>
                  <a:pt x="165" y="360"/>
                </a:cubicBezTo>
                <a:close/>
                <a:moveTo>
                  <a:pt x="111" y="343"/>
                </a:moveTo>
                <a:cubicBezTo>
                  <a:pt x="109" y="339"/>
                  <a:pt x="106" y="337"/>
                  <a:pt x="103" y="334"/>
                </a:cubicBezTo>
                <a:cubicBezTo>
                  <a:pt x="104" y="339"/>
                  <a:pt x="108" y="340"/>
                  <a:pt x="111" y="343"/>
                </a:cubicBezTo>
                <a:close/>
                <a:moveTo>
                  <a:pt x="214" y="357"/>
                </a:moveTo>
                <a:cubicBezTo>
                  <a:pt x="198" y="347"/>
                  <a:pt x="181" y="338"/>
                  <a:pt x="162" y="332"/>
                </a:cubicBezTo>
                <a:cubicBezTo>
                  <a:pt x="177" y="343"/>
                  <a:pt x="195" y="351"/>
                  <a:pt x="214" y="357"/>
                </a:cubicBezTo>
                <a:close/>
                <a:moveTo>
                  <a:pt x="71" y="341"/>
                </a:moveTo>
                <a:cubicBezTo>
                  <a:pt x="83" y="361"/>
                  <a:pt x="100" y="378"/>
                  <a:pt x="118" y="392"/>
                </a:cubicBezTo>
                <a:cubicBezTo>
                  <a:pt x="123" y="389"/>
                  <a:pt x="129" y="397"/>
                  <a:pt x="134" y="396"/>
                </a:cubicBezTo>
                <a:cubicBezTo>
                  <a:pt x="110" y="380"/>
                  <a:pt x="91" y="362"/>
                  <a:pt x="71" y="341"/>
                </a:cubicBezTo>
                <a:close/>
                <a:moveTo>
                  <a:pt x="470" y="318"/>
                </a:moveTo>
                <a:cubicBezTo>
                  <a:pt x="472" y="319"/>
                  <a:pt x="472" y="315"/>
                  <a:pt x="471" y="314"/>
                </a:cubicBezTo>
                <a:cubicBezTo>
                  <a:pt x="470" y="315"/>
                  <a:pt x="470" y="317"/>
                  <a:pt x="470" y="318"/>
                </a:cubicBezTo>
                <a:close/>
                <a:moveTo>
                  <a:pt x="145" y="367"/>
                </a:moveTo>
                <a:cubicBezTo>
                  <a:pt x="146" y="366"/>
                  <a:pt x="143" y="364"/>
                  <a:pt x="141" y="363"/>
                </a:cubicBezTo>
                <a:cubicBezTo>
                  <a:pt x="139" y="361"/>
                  <a:pt x="137" y="360"/>
                  <a:pt x="135" y="359"/>
                </a:cubicBezTo>
                <a:cubicBezTo>
                  <a:pt x="134" y="356"/>
                  <a:pt x="131" y="355"/>
                  <a:pt x="129" y="353"/>
                </a:cubicBezTo>
                <a:cubicBezTo>
                  <a:pt x="128" y="350"/>
                  <a:pt x="125" y="349"/>
                  <a:pt x="123" y="347"/>
                </a:cubicBezTo>
                <a:cubicBezTo>
                  <a:pt x="123" y="346"/>
                  <a:pt x="124" y="346"/>
                  <a:pt x="124" y="345"/>
                </a:cubicBezTo>
                <a:cubicBezTo>
                  <a:pt x="120" y="347"/>
                  <a:pt x="118" y="341"/>
                  <a:pt x="117" y="345"/>
                </a:cubicBezTo>
                <a:cubicBezTo>
                  <a:pt x="126" y="352"/>
                  <a:pt x="133" y="362"/>
                  <a:pt x="145" y="367"/>
                </a:cubicBezTo>
                <a:close/>
                <a:moveTo>
                  <a:pt x="434" y="345"/>
                </a:moveTo>
                <a:cubicBezTo>
                  <a:pt x="439" y="343"/>
                  <a:pt x="442" y="337"/>
                  <a:pt x="442" y="333"/>
                </a:cubicBezTo>
                <a:cubicBezTo>
                  <a:pt x="445" y="330"/>
                  <a:pt x="448" y="324"/>
                  <a:pt x="448" y="320"/>
                </a:cubicBezTo>
                <a:cubicBezTo>
                  <a:pt x="444" y="329"/>
                  <a:pt x="440" y="337"/>
                  <a:pt x="434" y="345"/>
                </a:cubicBezTo>
                <a:close/>
                <a:moveTo>
                  <a:pt x="200" y="343"/>
                </a:moveTo>
                <a:cubicBezTo>
                  <a:pt x="197" y="344"/>
                  <a:pt x="198" y="342"/>
                  <a:pt x="196" y="342"/>
                </a:cubicBezTo>
                <a:cubicBezTo>
                  <a:pt x="197" y="344"/>
                  <a:pt x="200" y="346"/>
                  <a:pt x="200" y="343"/>
                </a:cubicBezTo>
                <a:close/>
                <a:moveTo>
                  <a:pt x="201" y="367"/>
                </a:moveTo>
                <a:cubicBezTo>
                  <a:pt x="189" y="360"/>
                  <a:pt x="175" y="352"/>
                  <a:pt x="164" y="346"/>
                </a:cubicBezTo>
                <a:cubicBezTo>
                  <a:pt x="173" y="357"/>
                  <a:pt x="187" y="362"/>
                  <a:pt x="201" y="367"/>
                </a:cubicBezTo>
                <a:close/>
                <a:moveTo>
                  <a:pt x="456" y="345"/>
                </a:moveTo>
                <a:cubicBezTo>
                  <a:pt x="458" y="346"/>
                  <a:pt x="460" y="340"/>
                  <a:pt x="461" y="338"/>
                </a:cubicBezTo>
                <a:cubicBezTo>
                  <a:pt x="462" y="338"/>
                  <a:pt x="462" y="338"/>
                  <a:pt x="463" y="338"/>
                </a:cubicBezTo>
                <a:cubicBezTo>
                  <a:pt x="463" y="333"/>
                  <a:pt x="466" y="328"/>
                  <a:pt x="465" y="325"/>
                </a:cubicBezTo>
                <a:cubicBezTo>
                  <a:pt x="462" y="331"/>
                  <a:pt x="460" y="338"/>
                  <a:pt x="456" y="345"/>
                </a:cubicBezTo>
                <a:close/>
                <a:moveTo>
                  <a:pt x="486" y="329"/>
                </a:moveTo>
                <a:cubicBezTo>
                  <a:pt x="487" y="328"/>
                  <a:pt x="490" y="325"/>
                  <a:pt x="487" y="324"/>
                </a:cubicBezTo>
                <a:cubicBezTo>
                  <a:pt x="487" y="326"/>
                  <a:pt x="484" y="328"/>
                  <a:pt x="486" y="329"/>
                </a:cubicBezTo>
                <a:close/>
                <a:moveTo>
                  <a:pt x="176" y="364"/>
                </a:moveTo>
                <a:cubicBezTo>
                  <a:pt x="174" y="362"/>
                  <a:pt x="179" y="364"/>
                  <a:pt x="178" y="362"/>
                </a:cubicBezTo>
                <a:cubicBezTo>
                  <a:pt x="174" y="358"/>
                  <a:pt x="168" y="355"/>
                  <a:pt x="162" y="353"/>
                </a:cubicBezTo>
                <a:cubicBezTo>
                  <a:pt x="165" y="358"/>
                  <a:pt x="172" y="362"/>
                  <a:pt x="176" y="364"/>
                </a:cubicBezTo>
                <a:close/>
                <a:moveTo>
                  <a:pt x="411" y="375"/>
                </a:moveTo>
                <a:cubicBezTo>
                  <a:pt x="422" y="372"/>
                  <a:pt x="432" y="373"/>
                  <a:pt x="439" y="368"/>
                </a:cubicBezTo>
                <a:cubicBezTo>
                  <a:pt x="443" y="364"/>
                  <a:pt x="447" y="355"/>
                  <a:pt x="449" y="350"/>
                </a:cubicBezTo>
                <a:cubicBezTo>
                  <a:pt x="450" y="348"/>
                  <a:pt x="452" y="347"/>
                  <a:pt x="453" y="345"/>
                </a:cubicBezTo>
                <a:cubicBezTo>
                  <a:pt x="455" y="341"/>
                  <a:pt x="455" y="336"/>
                  <a:pt x="457" y="333"/>
                </a:cubicBezTo>
                <a:cubicBezTo>
                  <a:pt x="457" y="332"/>
                  <a:pt x="457" y="332"/>
                  <a:pt x="456" y="332"/>
                </a:cubicBezTo>
                <a:cubicBezTo>
                  <a:pt x="443" y="348"/>
                  <a:pt x="428" y="363"/>
                  <a:pt x="411" y="375"/>
                </a:cubicBezTo>
                <a:close/>
                <a:moveTo>
                  <a:pt x="309" y="373"/>
                </a:moveTo>
                <a:cubicBezTo>
                  <a:pt x="294" y="367"/>
                  <a:pt x="271" y="369"/>
                  <a:pt x="258" y="362"/>
                </a:cubicBezTo>
                <a:cubicBezTo>
                  <a:pt x="245" y="362"/>
                  <a:pt x="232" y="356"/>
                  <a:pt x="218" y="354"/>
                </a:cubicBezTo>
                <a:cubicBezTo>
                  <a:pt x="243" y="368"/>
                  <a:pt x="275" y="376"/>
                  <a:pt x="309" y="373"/>
                </a:cubicBezTo>
                <a:close/>
                <a:moveTo>
                  <a:pt x="143" y="372"/>
                </a:moveTo>
                <a:cubicBezTo>
                  <a:pt x="138" y="370"/>
                  <a:pt x="134" y="363"/>
                  <a:pt x="129" y="363"/>
                </a:cubicBezTo>
                <a:cubicBezTo>
                  <a:pt x="133" y="366"/>
                  <a:pt x="139" y="371"/>
                  <a:pt x="143" y="372"/>
                </a:cubicBezTo>
                <a:close/>
                <a:moveTo>
                  <a:pt x="159" y="365"/>
                </a:moveTo>
                <a:cubicBezTo>
                  <a:pt x="156" y="364"/>
                  <a:pt x="155" y="362"/>
                  <a:pt x="152" y="360"/>
                </a:cubicBezTo>
                <a:cubicBezTo>
                  <a:pt x="153" y="363"/>
                  <a:pt x="158" y="367"/>
                  <a:pt x="159" y="365"/>
                </a:cubicBezTo>
                <a:close/>
                <a:moveTo>
                  <a:pt x="200" y="386"/>
                </a:moveTo>
                <a:cubicBezTo>
                  <a:pt x="202" y="384"/>
                  <a:pt x="203" y="388"/>
                  <a:pt x="204" y="386"/>
                </a:cubicBezTo>
                <a:cubicBezTo>
                  <a:pt x="204" y="385"/>
                  <a:pt x="202" y="385"/>
                  <a:pt x="202" y="383"/>
                </a:cubicBezTo>
                <a:cubicBezTo>
                  <a:pt x="201" y="383"/>
                  <a:pt x="200" y="383"/>
                  <a:pt x="200" y="384"/>
                </a:cubicBezTo>
                <a:cubicBezTo>
                  <a:pt x="186" y="377"/>
                  <a:pt x="176" y="362"/>
                  <a:pt x="157" y="362"/>
                </a:cubicBezTo>
                <a:cubicBezTo>
                  <a:pt x="170" y="371"/>
                  <a:pt x="186" y="378"/>
                  <a:pt x="200" y="386"/>
                </a:cubicBezTo>
                <a:close/>
                <a:moveTo>
                  <a:pt x="483" y="360"/>
                </a:moveTo>
                <a:cubicBezTo>
                  <a:pt x="489" y="354"/>
                  <a:pt x="491" y="347"/>
                  <a:pt x="492" y="339"/>
                </a:cubicBezTo>
                <a:cubicBezTo>
                  <a:pt x="487" y="344"/>
                  <a:pt x="486" y="354"/>
                  <a:pt x="483" y="360"/>
                </a:cubicBezTo>
                <a:close/>
                <a:moveTo>
                  <a:pt x="460" y="375"/>
                </a:moveTo>
                <a:cubicBezTo>
                  <a:pt x="470" y="366"/>
                  <a:pt x="479" y="357"/>
                  <a:pt x="484" y="344"/>
                </a:cubicBezTo>
                <a:cubicBezTo>
                  <a:pt x="482" y="344"/>
                  <a:pt x="485" y="342"/>
                  <a:pt x="483" y="342"/>
                </a:cubicBezTo>
                <a:cubicBezTo>
                  <a:pt x="475" y="352"/>
                  <a:pt x="468" y="364"/>
                  <a:pt x="460" y="375"/>
                </a:cubicBezTo>
                <a:close/>
                <a:moveTo>
                  <a:pt x="163" y="374"/>
                </a:moveTo>
                <a:cubicBezTo>
                  <a:pt x="160" y="371"/>
                  <a:pt x="156" y="369"/>
                  <a:pt x="152" y="367"/>
                </a:cubicBezTo>
                <a:cubicBezTo>
                  <a:pt x="156" y="369"/>
                  <a:pt x="158" y="373"/>
                  <a:pt x="163" y="374"/>
                </a:cubicBezTo>
                <a:close/>
                <a:moveTo>
                  <a:pt x="286" y="365"/>
                </a:moveTo>
                <a:cubicBezTo>
                  <a:pt x="312" y="370"/>
                  <a:pt x="355" y="366"/>
                  <a:pt x="375" y="354"/>
                </a:cubicBezTo>
                <a:cubicBezTo>
                  <a:pt x="377" y="353"/>
                  <a:pt x="382" y="352"/>
                  <a:pt x="380" y="350"/>
                </a:cubicBezTo>
                <a:cubicBezTo>
                  <a:pt x="350" y="360"/>
                  <a:pt x="319" y="363"/>
                  <a:pt x="286" y="365"/>
                </a:cubicBezTo>
                <a:close/>
                <a:moveTo>
                  <a:pt x="223" y="394"/>
                </a:moveTo>
                <a:cubicBezTo>
                  <a:pt x="224" y="392"/>
                  <a:pt x="228" y="392"/>
                  <a:pt x="231" y="392"/>
                </a:cubicBezTo>
                <a:cubicBezTo>
                  <a:pt x="215" y="385"/>
                  <a:pt x="199" y="379"/>
                  <a:pt x="188" y="368"/>
                </a:cubicBezTo>
                <a:cubicBezTo>
                  <a:pt x="183" y="367"/>
                  <a:pt x="182" y="365"/>
                  <a:pt x="177" y="365"/>
                </a:cubicBezTo>
                <a:cubicBezTo>
                  <a:pt x="189" y="378"/>
                  <a:pt x="209" y="386"/>
                  <a:pt x="223" y="394"/>
                </a:cubicBezTo>
                <a:close/>
                <a:moveTo>
                  <a:pt x="425" y="357"/>
                </a:moveTo>
                <a:cubicBezTo>
                  <a:pt x="429" y="356"/>
                  <a:pt x="431" y="352"/>
                  <a:pt x="433" y="349"/>
                </a:cubicBezTo>
                <a:cubicBezTo>
                  <a:pt x="429" y="350"/>
                  <a:pt x="428" y="355"/>
                  <a:pt x="425" y="357"/>
                </a:cubicBezTo>
                <a:close/>
                <a:moveTo>
                  <a:pt x="240" y="391"/>
                </a:moveTo>
                <a:cubicBezTo>
                  <a:pt x="246" y="393"/>
                  <a:pt x="252" y="396"/>
                  <a:pt x="257" y="397"/>
                </a:cubicBezTo>
                <a:cubicBezTo>
                  <a:pt x="279" y="402"/>
                  <a:pt x="302" y="400"/>
                  <a:pt x="325" y="401"/>
                </a:cubicBezTo>
                <a:cubicBezTo>
                  <a:pt x="305" y="396"/>
                  <a:pt x="285" y="394"/>
                  <a:pt x="265" y="390"/>
                </a:cubicBezTo>
                <a:cubicBezTo>
                  <a:pt x="246" y="386"/>
                  <a:pt x="228" y="380"/>
                  <a:pt x="210" y="375"/>
                </a:cubicBezTo>
                <a:cubicBezTo>
                  <a:pt x="205" y="371"/>
                  <a:pt x="199" y="369"/>
                  <a:pt x="192" y="367"/>
                </a:cubicBezTo>
                <a:cubicBezTo>
                  <a:pt x="204" y="377"/>
                  <a:pt x="223" y="386"/>
                  <a:pt x="240" y="391"/>
                </a:cubicBezTo>
                <a:close/>
                <a:moveTo>
                  <a:pt x="194" y="397"/>
                </a:moveTo>
                <a:cubicBezTo>
                  <a:pt x="179" y="391"/>
                  <a:pt x="169" y="380"/>
                  <a:pt x="153" y="375"/>
                </a:cubicBezTo>
                <a:cubicBezTo>
                  <a:pt x="152" y="373"/>
                  <a:pt x="153" y="374"/>
                  <a:pt x="152" y="372"/>
                </a:cubicBezTo>
                <a:cubicBezTo>
                  <a:pt x="151" y="373"/>
                  <a:pt x="149" y="372"/>
                  <a:pt x="147" y="371"/>
                </a:cubicBezTo>
                <a:cubicBezTo>
                  <a:pt x="161" y="381"/>
                  <a:pt x="176" y="394"/>
                  <a:pt x="194" y="397"/>
                </a:cubicBezTo>
                <a:close/>
                <a:moveTo>
                  <a:pt x="227" y="376"/>
                </a:moveTo>
                <a:cubicBezTo>
                  <a:pt x="221" y="373"/>
                  <a:pt x="214" y="370"/>
                  <a:pt x="208" y="369"/>
                </a:cubicBezTo>
                <a:cubicBezTo>
                  <a:pt x="213" y="373"/>
                  <a:pt x="220" y="374"/>
                  <a:pt x="227" y="376"/>
                </a:cubicBezTo>
                <a:close/>
                <a:moveTo>
                  <a:pt x="224" y="370"/>
                </a:moveTo>
                <a:cubicBezTo>
                  <a:pt x="224" y="369"/>
                  <a:pt x="223" y="370"/>
                  <a:pt x="223" y="371"/>
                </a:cubicBezTo>
                <a:cubicBezTo>
                  <a:pt x="251" y="380"/>
                  <a:pt x="284" y="385"/>
                  <a:pt x="316" y="385"/>
                </a:cubicBezTo>
                <a:cubicBezTo>
                  <a:pt x="285" y="379"/>
                  <a:pt x="257" y="371"/>
                  <a:pt x="224" y="370"/>
                </a:cubicBezTo>
                <a:close/>
                <a:moveTo>
                  <a:pt x="361" y="377"/>
                </a:moveTo>
                <a:cubicBezTo>
                  <a:pt x="382" y="381"/>
                  <a:pt x="403" y="371"/>
                  <a:pt x="418" y="362"/>
                </a:cubicBezTo>
                <a:cubicBezTo>
                  <a:pt x="417" y="359"/>
                  <a:pt x="420" y="359"/>
                  <a:pt x="420" y="356"/>
                </a:cubicBezTo>
                <a:cubicBezTo>
                  <a:pt x="402" y="366"/>
                  <a:pt x="381" y="370"/>
                  <a:pt x="361" y="377"/>
                </a:cubicBezTo>
                <a:close/>
                <a:moveTo>
                  <a:pt x="331" y="397"/>
                </a:moveTo>
                <a:cubicBezTo>
                  <a:pt x="337" y="398"/>
                  <a:pt x="343" y="399"/>
                  <a:pt x="347" y="399"/>
                </a:cubicBezTo>
                <a:cubicBezTo>
                  <a:pt x="352" y="399"/>
                  <a:pt x="357" y="395"/>
                  <a:pt x="361" y="397"/>
                </a:cubicBezTo>
                <a:cubicBezTo>
                  <a:pt x="366" y="391"/>
                  <a:pt x="377" y="392"/>
                  <a:pt x="381" y="386"/>
                </a:cubicBezTo>
                <a:cubicBezTo>
                  <a:pt x="324" y="392"/>
                  <a:pt x="273" y="388"/>
                  <a:pt x="227" y="376"/>
                </a:cubicBezTo>
                <a:cubicBezTo>
                  <a:pt x="257" y="387"/>
                  <a:pt x="296" y="393"/>
                  <a:pt x="331" y="397"/>
                </a:cubicBezTo>
                <a:close/>
                <a:moveTo>
                  <a:pt x="443" y="393"/>
                </a:moveTo>
                <a:cubicBezTo>
                  <a:pt x="461" y="387"/>
                  <a:pt x="476" y="378"/>
                  <a:pt x="478" y="361"/>
                </a:cubicBezTo>
                <a:cubicBezTo>
                  <a:pt x="479" y="361"/>
                  <a:pt x="479" y="360"/>
                  <a:pt x="478" y="360"/>
                </a:cubicBezTo>
                <a:cubicBezTo>
                  <a:pt x="469" y="374"/>
                  <a:pt x="456" y="383"/>
                  <a:pt x="443" y="393"/>
                </a:cubicBezTo>
                <a:close/>
                <a:moveTo>
                  <a:pt x="333" y="376"/>
                </a:moveTo>
                <a:cubicBezTo>
                  <a:pt x="322" y="376"/>
                  <a:pt x="304" y="376"/>
                  <a:pt x="293" y="377"/>
                </a:cubicBezTo>
                <a:cubicBezTo>
                  <a:pt x="306" y="378"/>
                  <a:pt x="320" y="380"/>
                  <a:pt x="333" y="376"/>
                </a:cubicBezTo>
                <a:close/>
                <a:moveTo>
                  <a:pt x="435" y="381"/>
                </a:moveTo>
                <a:cubicBezTo>
                  <a:pt x="442" y="377"/>
                  <a:pt x="449" y="372"/>
                  <a:pt x="450" y="365"/>
                </a:cubicBezTo>
                <a:cubicBezTo>
                  <a:pt x="447" y="372"/>
                  <a:pt x="439" y="374"/>
                  <a:pt x="435" y="381"/>
                </a:cubicBezTo>
                <a:close/>
                <a:moveTo>
                  <a:pt x="224" y="400"/>
                </a:moveTo>
                <a:cubicBezTo>
                  <a:pt x="226" y="399"/>
                  <a:pt x="220" y="397"/>
                  <a:pt x="217" y="397"/>
                </a:cubicBezTo>
                <a:cubicBezTo>
                  <a:pt x="210" y="394"/>
                  <a:pt x="199" y="391"/>
                  <a:pt x="191" y="390"/>
                </a:cubicBezTo>
                <a:cubicBezTo>
                  <a:pt x="202" y="394"/>
                  <a:pt x="212" y="397"/>
                  <a:pt x="224" y="400"/>
                </a:cubicBezTo>
                <a:close/>
                <a:moveTo>
                  <a:pt x="325" y="382"/>
                </a:moveTo>
                <a:cubicBezTo>
                  <a:pt x="337" y="384"/>
                  <a:pt x="356" y="387"/>
                  <a:pt x="366" y="380"/>
                </a:cubicBezTo>
                <a:cubicBezTo>
                  <a:pt x="361" y="381"/>
                  <a:pt x="354" y="380"/>
                  <a:pt x="353" y="378"/>
                </a:cubicBezTo>
                <a:cubicBezTo>
                  <a:pt x="345" y="381"/>
                  <a:pt x="335" y="380"/>
                  <a:pt x="325" y="382"/>
                </a:cubicBezTo>
                <a:close/>
                <a:moveTo>
                  <a:pt x="181" y="425"/>
                </a:moveTo>
                <a:cubicBezTo>
                  <a:pt x="203" y="432"/>
                  <a:pt x="227" y="436"/>
                  <a:pt x="250" y="435"/>
                </a:cubicBezTo>
                <a:cubicBezTo>
                  <a:pt x="227" y="432"/>
                  <a:pt x="207" y="426"/>
                  <a:pt x="187" y="420"/>
                </a:cubicBezTo>
                <a:cubicBezTo>
                  <a:pt x="166" y="414"/>
                  <a:pt x="147" y="402"/>
                  <a:pt x="125" y="396"/>
                </a:cubicBezTo>
                <a:cubicBezTo>
                  <a:pt x="125" y="396"/>
                  <a:pt x="124" y="396"/>
                  <a:pt x="124" y="397"/>
                </a:cubicBezTo>
                <a:cubicBezTo>
                  <a:pt x="140" y="408"/>
                  <a:pt x="160" y="419"/>
                  <a:pt x="181" y="425"/>
                </a:cubicBezTo>
                <a:close/>
                <a:moveTo>
                  <a:pt x="440" y="388"/>
                </a:moveTo>
                <a:cubicBezTo>
                  <a:pt x="444" y="386"/>
                  <a:pt x="451" y="379"/>
                  <a:pt x="453" y="375"/>
                </a:cubicBezTo>
                <a:cubicBezTo>
                  <a:pt x="452" y="377"/>
                  <a:pt x="451" y="374"/>
                  <a:pt x="450" y="374"/>
                </a:cubicBezTo>
                <a:cubicBezTo>
                  <a:pt x="447" y="379"/>
                  <a:pt x="443" y="383"/>
                  <a:pt x="440" y="388"/>
                </a:cubicBezTo>
                <a:close/>
                <a:moveTo>
                  <a:pt x="387" y="387"/>
                </a:moveTo>
                <a:cubicBezTo>
                  <a:pt x="384" y="389"/>
                  <a:pt x="381" y="391"/>
                  <a:pt x="380" y="393"/>
                </a:cubicBezTo>
                <a:cubicBezTo>
                  <a:pt x="393" y="389"/>
                  <a:pt x="407" y="385"/>
                  <a:pt x="418" y="378"/>
                </a:cubicBezTo>
                <a:cubicBezTo>
                  <a:pt x="403" y="376"/>
                  <a:pt x="396" y="383"/>
                  <a:pt x="387" y="387"/>
                </a:cubicBezTo>
                <a:close/>
                <a:moveTo>
                  <a:pt x="303" y="417"/>
                </a:moveTo>
                <a:cubicBezTo>
                  <a:pt x="296" y="414"/>
                  <a:pt x="287" y="413"/>
                  <a:pt x="279" y="412"/>
                </a:cubicBezTo>
                <a:cubicBezTo>
                  <a:pt x="271" y="411"/>
                  <a:pt x="263" y="408"/>
                  <a:pt x="256" y="407"/>
                </a:cubicBezTo>
                <a:cubicBezTo>
                  <a:pt x="252" y="407"/>
                  <a:pt x="247" y="408"/>
                  <a:pt x="243" y="407"/>
                </a:cubicBezTo>
                <a:cubicBezTo>
                  <a:pt x="229" y="405"/>
                  <a:pt x="216" y="401"/>
                  <a:pt x="203" y="399"/>
                </a:cubicBezTo>
                <a:cubicBezTo>
                  <a:pt x="231" y="413"/>
                  <a:pt x="262" y="419"/>
                  <a:pt x="303" y="417"/>
                </a:cubicBezTo>
                <a:close/>
                <a:moveTo>
                  <a:pt x="252" y="403"/>
                </a:moveTo>
                <a:cubicBezTo>
                  <a:pt x="252" y="403"/>
                  <a:pt x="252" y="401"/>
                  <a:pt x="253" y="401"/>
                </a:cubicBezTo>
                <a:cubicBezTo>
                  <a:pt x="258" y="402"/>
                  <a:pt x="267" y="403"/>
                  <a:pt x="273" y="402"/>
                </a:cubicBezTo>
                <a:cubicBezTo>
                  <a:pt x="259" y="401"/>
                  <a:pt x="247" y="398"/>
                  <a:pt x="233" y="396"/>
                </a:cubicBezTo>
                <a:cubicBezTo>
                  <a:pt x="238" y="400"/>
                  <a:pt x="245" y="400"/>
                  <a:pt x="252" y="403"/>
                </a:cubicBezTo>
                <a:close/>
                <a:moveTo>
                  <a:pt x="381" y="396"/>
                </a:moveTo>
                <a:cubicBezTo>
                  <a:pt x="391" y="395"/>
                  <a:pt x="404" y="391"/>
                  <a:pt x="411" y="385"/>
                </a:cubicBezTo>
                <a:cubicBezTo>
                  <a:pt x="401" y="390"/>
                  <a:pt x="391" y="392"/>
                  <a:pt x="381" y="396"/>
                </a:cubicBezTo>
                <a:close/>
                <a:moveTo>
                  <a:pt x="416" y="391"/>
                </a:moveTo>
                <a:cubicBezTo>
                  <a:pt x="413" y="393"/>
                  <a:pt x="408" y="393"/>
                  <a:pt x="408" y="396"/>
                </a:cubicBezTo>
                <a:cubicBezTo>
                  <a:pt x="415" y="393"/>
                  <a:pt x="423" y="391"/>
                  <a:pt x="426" y="384"/>
                </a:cubicBezTo>
                <a:cubicBezTo>
                  <a:pt x="422" y="386"/>
                  <a:pt x="419" y="389"/>
                  <a:pt x="416" y="391"/>
                </a:cubicBezTo>
                <a:close/>
                <a:moveTo>
                  <a:pt x="419" y="399"/>
                </a:moveTo>
                <a:cubicBezTo>
                  <a:pt x="423" y="397"/>
                  <a:pt x="429" y="393"/>
                  <a:pt x="432" y="389"/>
                </a:cubicBezTo>
                <a:cubicBezTo>
                  <a:pt x="426" y="388"/>
                  <a:pt x="423" y="395"/>
                  <a:pt x="419" y="399"/>
                </a:cubicBezTo>
                <a:close/>
                <a:moveTo>
                  <a:pt x="435" y="399"/>
                </a:moveTo>
                <a:cubicBezTo>
                  <a:pt x="432" y="403"/>
                  <a:pt x="426" y="406"/>
                  <a:pt x="423" y="410"/>
                </a:cubicBezTo>
                <a:cubicBezTo>
                  <a:pt x="436" y="406"/>
                  <a:pt x="447" y="400"/>
                  <a:pt x="457" y="392"/>
                </a:cubicBezTo>
                <a:cubicBezTo>
                  <a:pt x="449" y="395"/>
                  <a:pt x="443" y="398"/>
                  <a:pt x="435" y="399"/>
                </a:cubicBezTo>
                <a:close/>
                <a:moveTo>
                  <a:pt x="198" y="420"/>
                </a:moveTo>
                <a:cubicBezTo>
                  <a:pt x="204" y="422"/>
                  <a:pt x="210" y="424"/>
                  <a:pt x="216" y="424"/>
                </a:cubicBezTo>
                <a:cubicBezTo>
                  <a:pt x="204" y="421"/>
                  <a:pt x="192" y="417"/>
                  <a:pt x="181" y="414"/>
                </a:cubicBezTo>
                <a:cubicBezTo>
                  <a:pt x="185" y="417"/>
                  <a:pt x="192" y="418"/>
                  <a:pt x="198" y="420"/>
                </a:cubicBezTo>
                <a:close/>
                <a:moveTo>
                  <a:pt x="285" y="408"/>
                </a:moveTo>
                <a:cubicBezTo>
                  <a:pt x="282" y="406"/>
                  <a:pt x="281" y="407"/>
                  <a:pt x="279" y="407"/>
                </a:cubicBezTo>
                <a:cubicBezTo>
                  <a:pt x="279" y="408"/>
                  <a:pt x="284" y="409"/>
                  <a:pt x="285" y="408"/>
                </a:cubicBezTo>
                <a:close/>
                <a:moveTo>
                  <a:pt x="347" y="402"/>
                </a:moveTo>
                <a:cubicBezTo>
                  <a:pt x="342" y="406"/>
                  <a:pt x="334" y="404"/>
                  <a:pt x="330" y="406"/>
                </a:cubicBezTo>
                <a:cubicBezTo>
                  <a:pt x="343" y="406"/>
                  <a:pt x="352" y="404"/>
                  <a:pt x="364" y="404"/>
                </a:cubicBezTo>
                <a:cubicBezTo>
                  <a:pt x="361" y="401"/>
                  <a:pt x="351" y="405"/>
                  <a:pt x="347" y="402"/>
                </a:cubicBezTo>
                <a:close/>
                <a:moveTo>
                  <a:pt x="291" y="407"/>
                </a:moveTo>
                <a:cubicBezTo>
                  <a:pt x="289" y="407"/>
                  <a:pt x="288" y="407"/>
                  <a:pt x="286" y="407"/>
                </a:cubicBezTo>
                <a:cubicBezTo>
                  <a:pt x="286" y="409"/>
                  <a:pt x="291" y="411"/>
                  <a:pt x="291" y="407"/>
                </a:cubicBezTo>
                <a:close/>
                <a:moveTo>
                  <a:pt x="414" y="418"/>
                </a:moveTo>
                <a:cubicBezTo>
                  <a:pt x="428" y="415"/>
                  <a:pt x="440" y="409"/>
                  <a:pt x="453" y="405"/>
                </a:cubicBezTo>
                <a:cubicBezTo>
                  <a:pt x="454" y="401"/>
                  <a:pt x="460" y="398"/>
                  <a:pt x="460" y="394"/>
                </a:cubicBezTo>
                <a:cubicBezTo>
                  <a:pt x="448" y="405"/>
                  <a:pt x="431" y="412"/>
                  <a:pt x="414" y="418"/>
                </a:cubicBezTo>
                <a:close/>
                <a:moveTo>
                  <a:pt x="231" y="415"/>
                </a:moveTo>
                <a:cubicBezTo>
                  <a:pt x="230" y="413"/>
                  <a:pt x="227" y="412"/>
                  <a:pt x="225" y="413"/>
                </a:cubicBezTo>
                <a:cubicBezTo>
                  <a:pt x="227" y="414"/>
                  <a:pt x="229" y="414"/>
                  <a:pt x="231" y="415"/>
                </a:cubicBezTo>
                <a:close/>
                <a:moveTo>
                  <a:pt x="361" y="414"/>
                </a:moveTo>
                <a:cubicBezTo>
                  <a:pt x="373" y="415"/>
                  <a:pt x="391" y="410"/>
                  <a:pt x="403" y="408"/>
                </a:cubicBezTo>
                <a:cubicBezTo>
                  <a:pt x="403" y="406"/>
                  <a:pt x="407" y="405"/>
                  <a:pt x="405" y="403"/>
                </a:cubicBezTo>
                <a:cubicBezTo>
                  <a:pt x="389" y="405"/>
                  <a:pt x="375" y="411"/>
                  <a:pt x="361" y="414"/>
                </a:cubicBezTo>
                <a:close/>
                <a:moveTo>
                  <a:pt x="303" y="434"/>
                </a:moveTo>
                <a:cubicBezTo>
                  <a:pt x="305" y="434"/>
                  <a:pt x="308" y="434"/>
                  <a:pt x="309" y="432"/>
                </a:cubicBezTo>
                <a:cubicBezTo>
                  <a:pt x="285" y="429"/>
                  <a:pt x="263" y="422"/>
                  <a:pt x="239" y="417"/>
                </a:cubicBezTo>
                <a:cubicBezTo>
                  <a:pt x="257" y="424"/>
                  <a:pt x="282" y="432"/>
                  <a:pt x="303" y="434"/>
                </a:cubicBezTo>
                <a:close/>
                <a:moveTo>
                  <a:pt x="391" y="420"/>
                </a:moveTo>
                <a:cubicBezTo>
                  <a:pt x="400" y="418"/>
                  <a:pt x="407" y="416"/>
                  <a:pt x="415" y="414"/>
                </a:cubicBezTo>
                <a:cubicBezTo>
                  <a:pt x="414" y="410"/>
                  <a:pt x="420" y="409"/>
                  <a:pt x="421" y="406"/>
                </a:cubicBezTo>
                <a:cubicBezTo>
                  <a:pt x="411" y="411"/>
                  <a:pt x="400" y="416"/>
                  <a:pt x="391" y="420"/>
                </a:cubicBezTo>
                <a:close/>
                <a:moveTo>
                  <a:pt x="337" y="414"/>
                </a:moveTo>
                <a:cubicBezTo>
                  <a:pt x="336" y="413"/>
                  <a:pt x="334" y="414"/>
                  <a:pt x="333" y="414"/>
                </a:cubicBezTo>
                <a:cubicBezTo>
                  <a:pt x="333" y="415"/>
                  <a:pt x="337" y="416"/>
                  <a:pt x="337" y="414"/>
                </a:cubicBezTo>
                <a:close/>
                <a:moveTo>
                  <a:pt x="337" y="415"/>
                </a:moveTo>
                <a:cubicBezTo>
                  <a:pt x="338" y="415"/>
                  <a:pt x="341" y="414"/>
                  <a:pt x="339" y="413"/>
                </a:cubicBezTo>
                <a:cubicBezTo>
                  <a:pt x="339" y="414"/>
                  <a:pt x="337" y="412"/>
                  <a:pt x="337" y="415"/>
                </a:cubicBezTo>
                <a:close/>
                <a:moveTo>
                  <a:pt x="323" y="418"/>
                </a:moveTo>
                <a:cubicBezTo>
                  <a:pt x="314" y="419"/>
                  <a:pt x="304" y="420"/>
                  <a:pt x="295" y="420"/>
                </a:cubicBezTo>
                <a:cubicBezTo>
                  <a:pt x="286" y="421"/>
                  <a:pt x="278" y="420"/>
                  <a:pt x="271" y="421"/>
                </a:cubicBezTo>
                <a:cubicBezTo>
                  <a:pt x="280" y="424"/>
                  <a:pt x="292" y="425"/>
                  <a:pt x="302" y="426"/>
                </a:cubicBezTo>
                <a:cubicBezTo>
                  <a:pt x="306" y="426"/>
                  <a:pt x="311" y="425"/>
                  <a:pt x="313" y="428"/>
                </a:cubicBezTo>
                <a:cubicBezTo>
                  <a:pt x="325" y="424"/>
                  <a:pt x="336" y="430"/>
                  <a:pt x="350" y="428"/>
                </a:cubicBezTo>
                <a:cubicBezTo>
                  <a:pt x="363" y="426"/>
                  <a:pt x="376" y="424"/>
                  <a:pt x="386" y="417"/>
                </a:cubicBezTo>
                <a:cubicBezTo>
                  <a:pt x="366" y="423"/>
                  <a:pt x="344" y="417"/>
                  <a:pt x="323" y="418"/>
                </a:cubicBezTo>
                <a:close/>
                <a:moveTo>
                  <a:pt x="381" y="435"/>
                </a:moveTo>
                <a:cubicBezTo>
                  <a:pt x="405" y="434"/>
                  <a:pt x="427" y="425"/>
                  <a:pt x="443" y="414"/>
                </a:cubicBezTo>
                <a:cubicBezTo>
                  <a:pt x="443" y="413"/>
                  <a:pt x="443" y="413"/>
                  <a:pt x="442" y="413"/>
                </a:cubicBezTo>
                <a:cubicBezTo>
                  <a:pt x="422" y="422"/>
                  <a:pt x="397" y="423"/>
                  <a:pt x="381" y="435"/>
                </a:cubicBezTo>
                <a:close/>
                <a:moveTo>
                  <a:pt x="368" y="429"/>
                </a:moveTo>
                <a:cubicBezTo>
                  <a:pt x="353" y="431"/>
                  <a:pt x="338" y="433"/>
                  <a:pt x="322" y="435"/>
                </a:cubicBezTo>
                <a:cubicBezTo>
                  <a:pt x="338" y="437"/>
                  <a:pt x="350" y="438"/>
                  <a:pt x="368" y="436"/>
                </a:cubicBezTo>
                <a:cubicBezTo>
                  <a:pt x="373" y="433"/>
                  <a:pt x="383" y="431"/>
                  <a:pt x="385" y="427"/>
                </a:cubicBezTo>
                <a:cubicBezTo>
                  <a:pt x="379" y="429"/>
                  <a:pt x="373" y="428"/>
                  <a:pt x="368" y="429"/>
                </a:cubicBezTo>
                <a:close/>
                <a:moveTo>
                  <a:pt x="285" y="438"/>
                </a:moveTo>
                <a:cubicBezTo>
                  <a:pt x="302" y="443"/>
                  <a:pt x="329" y="444"/>
                  <a:pt x="347" y="440"/>
                </a:cubicBezTo>
                <a:cubicBezTo>
                  <a:pt x="326" y="441"/>
                  <a:pt x="304" y="434"/>
                  <a:pt x="285" y="438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latin typeface="Calibri" panose="020F0502020204030204" pitchFamily="34" charset="0"/>
              <a:sym typeface="宋体" panose="02010600030101010101" pitchFamily="2" charset="-122"/>
            </a:endParaRPr>
          </a:p>
        </p:txBody>
      </p:sp>
      <p:sp>
        <p:nvSpPr>
          <p:cNvPr id="54" name="Freeform 26"/>
          <p:cNvSpPr>
            <a:spLocks noEditPoints="1" noChangeArrowheads="1"/>
          </p:cNvSpPr>
          <p:nvPr/>
        </p:nvSpPr>
        <p:spPr bwMode="auto">
          <a:xfrm>
            <a:off x="1160429" y="1839311"/>
            <a:ext cx="2566453" cy="2465770"/>
          </a:xfrm>
          <a:custGeom>
            <a:avLst/>
            <a:gdLst>
              <a:gd name="T0" fmla="*/ 26 w 551"/>
              <a:gd name="T1" fmla="*/ 158 h 447"/>
              <a:gd name="T2" fmla="*/ 494 w 551"/>
              <a:gd name="T3" fmla="*/ 379 h 447"/>
              <a:gd name="T4" fmla="*/ 145 w 551"/>
              <a:gd name="T5" fmla="*/ 54 h 447"/>
              <a:gd name="T6" fmla="*/ 272 w 551"/>
              <a:gd name="T7" fmla="*/ 27 h 447"/>
              <a:gd name="T8" fmla="*/ 204 w 551"/>
              <a:gd name="T9" fmla="*/ 42 h 447"/>
              <a:gd name="T10" fmla="*/ 201 w 551"/>
              <a:gd name="T11" fmla="*/ 49 h 447"/>
              <a:gd name="T12" fmla="*/ 487 w 551"/>
              <a:gd name="T13" fmla="*/ 118 h 447"/>
              <a:gd name="T14" fmla="*/ 230 w 551"/>
              <a:gd name="T15" fmla="*/ 56 h 447"/>
              <a:gd name="T16" fmla="*/ 456 w 551"/>
              <a:gd name="T17" fmla="*/ 76 h 447"/>
              <a:gd name="T18" fmla="*/ 288 w 551"/>
              <a:gd name="T19" fmla="*/ 54 h 447"/>
              <a:gd name="T20" fmla="*/ 223 w 551"/>
              <a:gd name="T21" fmla="*/ 70 h 447"/>
              <a:gd name="T22" fmla="*/ 322 w 551"/>
              <a:gd name="T23" fmla="*/ 74 h 447"/>
              <a:gd name="T24" fmla="*/ 116 w 551"/>
              <a:gd name="T25" fmla="*/ 93 h 447"/>
              <a:gd name="T26" fmla="*/ 191 w 551"/>
              <a:gd name="T27" fmla="*/ 96 h 447"/>
              <a:gd name="T28" fmla="*/ 386 w 551"/>
              <a:gd name="T29" fmla="*/ 104 h 447"/>
              <a:gd name="T30" fmla="*/ 132 w 551"/>
              <a:gd name="T31" fmla="*/ 105 h 447"/>
              <a:gd name="T32" fmla="*/ 41 w 551"/>
              <a:gd name="T33" fmla="*/ 256 h 447"/>
              <a:gd name="T34" fmla="*/ 508 w 551"/>
              <a:gd name="T35" fmla="*/ 213 h 447"/>
              <a:gd name="T36" fmla="*/ 435 w 551"/>
              <a:gd name="T37" fmla="*/ 116 h 447"/>
              <a:gd name="T38" fmla="*/ 442 w 551"/>
              <a:gd name="T39" fmla="*/ 213 h 447"/>
              <a:gd name="T40" fmla="*/ 445 w 551"/>
              <a:gd name="T41" fmla="*/ 175 h 447"/>
              <a:gd name="T42" fmla="*/ 106 w 551"/>
              <a:gd name="T43" fmla="*/ 156 h 447"/>
              <a:gd name="T44" fmla="*/ 451 w 551"/>
              <a:gd name="T45" fmla="*/ 162 h 447"/>
              <a:gd name="T46" fmla="*/ 472 w 551"/>
              <a:gd name="T47" fmla="*/ 217 h 447"/>
              <a:gd name="T48" fmla="*/ 55 w 551"/>
              <a:gd name="T49" fmla="*/ 319 h 447"/>
              <a:gd name="T50" fmla="*/ 456 w 551"/>
              <a:gd name="T51" fmla="*/ 224 h 447"/>
              <a:gd name="T52" fmla="*/ 68 w 551"/>
              <a:gd name="T53" fmla="*/ 265 h 447"/>
              <a:gd name="T54" fmla="*/ 472 w 551"/>
              <a:gd name="T55" fmla="*/ 310 h 447"/>
              <a:gd name="T56" fmla="*/ 461 w 551"/>
              <a:gd name="T57" fmla="*/ 204 h 447"/>
              <a:gd name="T58" fmla="*/ 97 w 551"/>
              <a:gd name="T59" fmla="*/ 340 h 447"/>
              <a:gd name="T60" fmla="*/ 516 w 551"/>
              <a:gd name="T61" fmla="*/ 213 h 447"/>
              <a:gd name="T62" fmla="*/ 468 w 551"/>
              <a:gd name="T63" fmla="*/ 221 h 447"/>
              <a:gd name="T64" fmla="*/ 491 w 551"/>
              <a:gd name="T65" fmla="*/ 237 h 447"/>
              <a:gd name="T66" fmla="*/ 470 w 551"/>
              <a:gd name="T67" fmla="*/ 293 h 447"/>
              <a:gd name="T68" fmla="*/ 473 w 551"/>
              <a:gd name="T69" fmla="*/ 262 h 447"/>
              <a:gd name="T70" fmla="*/ 106 w 551"/>
              <a:gd name="T71" fmla="*/ 296 h 447"/>
              <a:gd name="T72" fmla="*/ 503 w 551"/>
              <a:gd name="T73" fmla="*/ 290 h 447"/>
              <a:gd name="T74" fmla="*/ 144 w 551"/>
              <a:gd name="T75" fmla="*/ 353 h 447"/>
              <a:gd name="T76" fmla="*/ 63 w 551"/>
              <a:gd name="T77" fmla="*/ 328 h 447"/>
              <a:gd name="T78" fmla="*/ 165 w 551"/>
              <a:gd name="T79" fmla="*/ 360 h 447"/>
              <a:gd name="T80" fmla="*/ 134 w 551"/>
              <a:gd name="T81" fmla="*/ 396 h 447"/>
              <a:gd name="T82" fmla="*/ 145 w 551"/>
              <a:gd name="T83" fmla="*/ 367 h 447"/>
              <a:gd name="T84" fmla="*/ 461 w 551"/>
              <a:gd name="T85" fmla="*/ 338 h 447"/>
              <a:gd name="T86" fmla="*/ 439 w 551"/>
              <a:gd name="T87" fmla="*/ 368 h 447"/>
              <a:gd name="T88" fmla="*/ 143 w 551"/>
              <a:gd name="T89" fmla="*/ 372 h 447"/>
              <a:gd name="T90" fmla="*/ 483 w 551"/>
              <a:gd name="T91" fmla="*/ 360 h 447"/>
              <a:gd name="T92" fmla="*/ 223 w 551"/>
              <a:gd name="T93" fmla="*/ 394 h 447"/>
              <a:gd name="T94" fmla="*/ 210 w 551"/>
              <a:gd name="T95" fmla="*/ 375 h 447"/>
              <a:gd name="T96" fmla="*/ 223 w 551"/>
              <a:gd name="T97" fmla="*/ 371 h 447"/>
              <a:gd name="T98" fmla="*/ 331 w 551"/>
              <a:gd name="T99" fmla="*/ 397 h 447"/>
              <a:gd name="T100" fmla="*/ 217 w 551"/>
              <a:gd name="T101" fmla="*/ 397 h 447"/>
              <a:gd name="T102" fmla="*/ 181 w 551"/>
              <a:gd name="T103" fmla="*/ 425 h 447"/>
              <a:gd name="T104" fmla="*/ 243 w 551"/>
              <a:gd name="T105" fmla="*/ 407 h 447"/>
              <a:gd name="T106" fmla="*/ 408 w 551"/>
              <a:gd name="T107" fmla="*/ 396 h 447"/>
              <a:gd name="T108" fmla="*/ 181 w 551"/>
              <a:gd name="T109" fmla="*/ 414 h 447"/>
              <a:gd name="T110" fmla="*/ 414 w 551"/>
              <a:gd name="T111" fmla="*/ 418 h 447"/>
              <a:gd name="T112" fmla="*/ 309 w 551"/>
              <a:gd name="T113" fmla="*/ 432 h 447"/>
              <a:gd name="T114" fmla="*/ 337 w 551"/>
              <a:gd name="T115" fmla="*/ 415 h 447"/>
              <a:gd name="T116" fmla="*/ 381 w 551"/>
              <a:gd name="T117" fmla="*/ 435 h 4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51"/>
              <a:gd name="T178" fmla="*/ 0 h 447"/>
              <a:gd name="T179" fmla="*/ 551 w 551"/>
              <a:gd name="T180" fmla="*/ 447 h 44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51" h="447">
                <a:moveTo>
                  <a:pt x="460" y="402"/>
                </a:moveTo>
                <a:cubicBezTo>
                  <a:pt x="448" y="416"/>
                  <a:pt x="430" y="429"/>
                  <a:pt x="407" y="435"/>
                </a:cubicBezTo>
                <a:cubicBezTo>
                  <a:pt x="394" y="438"/>
                  <a:pt x="379" y="437"/>
                  <a:pt x="364" y="440"/>
                </a:cubicBezTo>
                <a:cubicBezTo>
                  <a:pt x="356" y="442"/>
                  <a:pt x="348" y="444"/>
                  <a:pt x="339" y="445"/>
                </a:cubicBezTo>
                <a:cubicBezTo>
                  <a:pt x="321" y="447"/>
                  <a:pt x="301" y="446"/>
                  <a:pt x="284" y="443"/>
                </a:cubicBezTo>
                <a:cubicBezTo>
                  <a:pt x="282" y="442"/>
                  <a:pt x="278" y="441"/>
                  <a:pt x="276" y="438"/>
                </a:cubicBezTo>
                <a:cubicBezTo>
                  <a:pt x="212" y="442"/>
                  <a:pt x="158" y="428"/>
                  <a:pt x="119" y="396"/>
                </a:cubicBezTo>
                <a:cubicBezTo>
                  <a:pt x="116" y="394"/>
                  <a:pt x="114" y="391"/>
                  <a:pt x="111" y="390"/>
                </a:cubicBezTo>
                <a:cubicBezTo>
                  <a:pt x="106" y="387"/>
                  <a:pt x="101" y="385"/>
                  <a:pt x="96" y="383"/>
                </a:cubicBezTo>
                <a:cubicBezTo>
                  <a:pt x="48" y="357"/>
                  <a:pt x="2" y="304"/>
                  <a:pt x="10" y="226"/>
                </a:cubicBezTo>
                <a:cubicBezTo>
                  <a:pt x="11" y="215"/>
                  <a:pt x="13" y="203"/>
                  <a:pt x="16" y="191"/>
                </a:cubicBezTo>
                <a:cubicBezTo>
                  <a:pt x="19" y="180"/>
                  <a:pt x="21" y="168"/>
                  <a:pt x="26" y="158"/>
                </a:cubicBezTo>
                <a:cubicBezTo>
                  <a:pt x="43" y="119"/>
                  <a:pt x="73" y="89"/>
                  <a:pt x="105" y="59"/>
                </a:cubicBezTo>
                <a:cubicBezTo>
                  <a:pt x="127" y="37"/>
                  <a:pt x="157" y="20"/>
                  <a:pt x="191" y="9"/>
                </a:cubicBezTo>
                <a:cubicBezTo>
                  <a:pt x="204" y="5"/>
                  <a:pt x="218" y="2"/>
                  <a:pt x="232" y="2"/>
                </a:cubicBezTo>
                <a:cubicBezTo>
                  <a:pt x="268" y="0"/>
                  <a:pt x="302" y="7"/>
                  <a:pt x="329" y="18"/>
                </a:cubicBezTo>
                <a:cubicBezTo>
                  <a:pt x="338" y="21"/>
                  <a:pt x="347" y="26"/>
                  <a:pt x="356" y="29"/>
                </a:cubicBezTo>
                <a:cubicBezTo>
                  <a:pt x="371" y="34"/>
                  <a:pt x="387" y="35"/>
                  <a:pt x="401" y="39"/>
                </a:cubicBezTo>
                <a:cubicBezTo>
                  <a:pt x="444" y="50"/>
                  <a:pt x="480" y="71"/>
                  <a:pt x="506" y="104"/>
                </a:cubicBezTo>
                <a:cubicBezTo>
                  <a:pt x="523" y="125"/>
                  <a:pt x="537" y="150"/>
                  <a:pt x="544" y="183"/>
                </a:cubicBezTo>
                <a:cubicBezTo>
                  <a:pt x="551" y="214"/>
                  <a:pt x="547" y="243"/>
                  <a:pt x="537" y="266"/>
                </a:cubicBezTo>
                <a:cubicBezTo>
                  <a:pt x="535" y="269"/>
                  <a:pt x="533" y="272"/>
                  <a:pt x="532" y="276"/>
                </a:cubicBezTo>
                <a:cubicBezTo>
                  <a:pt x="531" y="282"/>
                  <a:pt x="532" y="290"/>
                  <a:pt x="532" y="297"/>
                </a:cubicBezTo>
                <a:cubicBezTo>
                  <a:pt x="528" y="331"/>
                  <a:pt x="516" y="358"/>
                  <a:pt x="494" y="379"/>
                </a:cubicBezTo>
                <a:cubicBezTo>
                  <a:pt x="486" y="387"/>
                  <a:pt x="477" y="396"/>
                  <a:pt x="466" y="401"/>
                </a:cubicBezTo>
                <a:cubicBezTo>
                  <a:pt x="464" y="402"/>
                  <a:pt x="463" y="404"/>
                  <a:pt x="460" y="402"/>
                </a:cubicBezTo>
                <a:close/>
                <a:moveTo>
                  <a:pt x="285" y="9"/>
                </a:moveTo>
                <a:cubicBezTo>
                  <a:pt x="269" y="6"/>
                  <a:pt x="249" y="3"/>
                  <a:pt x="231" y="5"/>
                </a:cubicBezTo>
                <a:cubicBezTo>
                  <a:pt x="200" y="7"/>
                  <a:pt x="173" y="17"/>
                  <a:pt x="149" y="31"/>
                </a:cubicBezTo>
                <a:cubicBezTo>
                  <a:pt x="135" y="39"/>
                  <a:pt x="122" y="47"/>
                  <a:pt x="111" y="57"/>
                </a:cubicBezTo>
                <a:cubicBezTo>
                  <a:pt x="107" y="60"/>
                  <a:pt x="103" y="64"/>
                  <a:pt x="101" y="68"/>
                </a:cubicBezTo>
                <a:cubicBezTo>
                  <a:pt x="146" y="37"/>
                  <a:pt x="203" y="16"/>
                  <a:pt x="270" y="15"/>
                </a:cubicBezTo>
                <a:cubicBezTo>
                  <a:pt x="293" y="15"/>
                  <a:pt x="316" y="22"/>
                  <a:pt x="335" y="24"/>
                </a:cubicBezTo>
                <a:cubicBezTo>
                  <a:pt x="319" y="19"/>
                  <a:pt x="303" y="12"/>
                  <a:pt x="285" y="9"/>
                </a:cubicBezTo>
                <a:close/>
                <a:moveTo>
                  <a:pt x="209" y="27"/>
                </a:moveTo>
                <a:cubicBezTo>
                  <a:pt x="185" y="35"/>
                  <a:pt x="166" y="42"/>
                  <a:pt x="145" y="54"/>
                </a:cubicBezTo>
                <a:cubicBezTo>
                  <a:pt x="128" y="64"/>
                  <a:pt x="114" y="72"/>
                  <a:pt x="103" y="85"/>
                </a:cubicBezTo>
                <a:cubicBezTo>
                  <a:pt x="100" y="88"/>
                  <a:pt x="96" y="91"/>
                  <a:pt x="96" y="95"/>
                </a:cubicBezTo>
                <a:cubicBezTo>
                  <a:pt x="105" y="89"/>
                  <a:pt x="113" y="83"/>
                  <a:pt x="121" y="77"/>
                </a:cubicBezTo>
                <a:cubicBezTo>
                  <a:pt x="129" y="72"/>
                  <a:pt x="138" y="70"/>
                  <a:pt x="146" y="65"/>
                </a:cubicBezTo>
                <a:cubicBezTo>
                  <a:pt x="151" y="61"/>
                  <a:pt x="155" y="57"/>
                  <a:pt x="160" y="53"/>
                </a:cubicBezTo>
                <a:cubicBezTo>
                  <a:pt x="176" y="42"/>
                  <a:pt x="193" y="33"/>
                  <a:pt x="215" y="28"/>
                </a:cubicBezTo>
                <a:cubicBezTo>
                  <a:pt x="213" y="26"/>
                  <a:pt x="210" y="27"/>
                  <a:pt x="209" y="27"/>
                </a:cubicBezTo>
                <a:close/>
                <a:moveTo>
                  <a:pt x="194" y="39"/>
                </a:moveTo>
                <a:cubicBezTo>
                  <a:pt x="210" y="36"/>
                  <a:pt x="226" y="29"/>
                  <a:pt x="243" y="25"/>
                </a:cubicBezTo>
                <a:cubicBezTo>
                  <a:pt x="224" y="28"/>
                  <a:pt x="209" y="31"/>
                  <a:pt x="194" y="39"/>
                </a:cubicBezTo>
                <a:close/>
                <a:moveTo>
                  <a:pt x="209" y="40"/>
                </a:moveTo>
                <a:cubicBezTo>
                  <a:pt x="230" y="41"/>
                  <a:pt x="249" y="31"/>
                  <a:pt x="272" y="27"/>
                </a:cubicBezTo>
                <a:cubicBezTo>
                  <a:pt x="250" y="27"/>
                  <a:pt x="227" y="32"/>
                  <a:pt x="209" y="40"/>
                </a:cubicBezTo>
                <a:close/>
                <a:moveTo>
                  <a:pt x="130" y="58"/>
                </a:moveTo>
                <a:cubicBezTo>
                  <a:pt x="142" y="51"/>
                  <a:pt x="154" y="45"/>
                  <a:pt x="167" y="38"/>
                </a:cubicBezTo>
                <a:cubicBezTo>
                  <a:pt x="152" y="43"/>
                  <a:pt x="140" y="50"/>
                  <a:pt x="130" y="58"/>
                </a:cubicBezTo>
                <a:close/>
                <a:moveTo>
                  <a:pt x="322" y="33"/>
                </a:moveTo>
                <a:cubicBezTo>
                  <a:pt x="307" y="32"/>
                  <a:pt x="293" y="32"/>
                  <a:pt x="281" y="34"/>
                </a:cubicBezTo>
                <a:cubicBezTo>
                  <a:pt x="315" y="34"/>
                  <a:pt x="347" y="43"/>
                  <a:pt x="373" y="52"/>
                </a:cubicBezTo>
                <a:cubicBezTo>
                  <a:pt x="359" y="44"/>
                  <a:pt x="341" y="35"/>
                  <a:pt x="322" y="33"/>
                </a:cubicBezTo>
                <a:close/>
                <a:moveTo>
                  <a:pt x="163" y="56"/>
                </a:moveTo>
                <a:cubicBezTo>
                  <a:pt x="172" y="53"/>
                  <a:pt x="179" y="48"/>
                  <a:pt x="188" y="43"/>
                </a:cubicBezTo>
                <a:cubicBezTo>
                  <a:pt x="177" y="45"/>
                  <a:pt x="169" y="50"/>
                  <a:pt x="163" y="56"/>
                </a:cubicBezTo>
                <a:close/>
                <a:moveTo>
                  <a:pt x="204" y="42"/>
                </a:moveTo>
                <a:cubicBezTo>
                  <a:pt x="201" y="42"/>
                  <a:pt x="196" y="43"/>
                  <a:pt x="194" y="46"/>
                </a:cubicBezTo>
                <a:cubicBezTo>
                  <a:pt x="198" y="44"/>
                  <a:pt x="205" y="44"/>
                  <a:pt x="204" y="42"/>
                </a:cubicBezTo>
                <a:close/>
                <a:moveTo>
                  <a:pt x="277" y="39"/>
                </a:moveTo>
                <a:cubicBezTo>
                  <a:pt x="291" y="42"/>
                  <a:pt x="309" y="44"/>
                  <a:pt x="322" y="42"/>
                </a:cubicBezTo>
                <a:cubicBezTo>
                  <a:pt x="310" y="40"/>
                  <a:pt x="290" y="36"/>
                  <a:pt x="277" y="39"/>
                </a:cubicBezTo>
                <a:close/>
                <a:moveTo>
                  <a:pt x="218" y="50"/>
                </a:moveTo>
                <a:cubicBezTo>
                  <a:pt x="242" y="45"/>
                  <a:pt x="262" y="47"/>
                  <a:pt x="286" y="42"/>
                </a:cubicBezTo>
                <a:cubicBezTo>
                  <a:pt x="264" y="38"/>
                  <a:pt x="236" y="40"/>
                  <a:pt x="218" y="50"/>
                </a:cubicBezTo>
                <a:close/>
                <a:moveTo>
                  <a:pt x="201" y="49"/>
                </a:moveTo>
                <a:cubicBezTo>
                  <a:pt x="200" y="48"/>
                  <a:pt x="200" y="47"/>
                  <a:pt x="199" y="48"/>
                </a:cubicBezTo>
                <a:cubicBezTo>
                  <a:pt x="178" y="54"/>
                  <a:pt x="159" y="62"/>
                  <a:pt x="146" y="76"/>
                </a:cubicBezTo>
                <a:cubicBezTo>
                  <a:pt x="165" y="70"/>
                  <a:pt x="180" y="55"/>
                  <a:pt x="201" y="49"/>
                </a:cubicBezTo>
                <a:close/>
                <a:moveTo>
                  <a:pt x="53" y="120"/>
                </a:moveTo>
                <a:cubicBezTo>
                  <a:pt x="42" y="141"/>
                  <a:pt x="28" y="159"/>
                  <a:pt x="22" y="183"/>
                </a:cubicBezTo>
                <a:cubicBezTo>
                  <a:pt x="32" y="160"/>
                  <a:pt x="46" y="142"/>
                  <a:pt x="61" y="125"/>
                </a:cubicBezTo>
                <a:cubicBezTo>
                  <a:pt x="65" y="122"/>
                  <a:pt x="69" y="119"/>
                  <a:pt x="73" y="115"/>
                </a:cubicBezTo>
                <a:cubicBezTo>
                  <a:pt x="75" y="112"/>
                  <a:pt x="76" y="108"/>
                  <a:pt x="79" y="105"/>
                </a:cubicBezTo>
                <a:cubicBezTo>
                  <a:pt x="92" y="86"/>
                  <a:pt x="112" y="71"/>
                  <a:pt x="129" y="56"/>
                </a:cubicBezTo>
                <a:cubicBezTo>
                  <a:pt x="129" y="55"/>
                  <a:pt x="130" y="54"/>
                  <a:pt x="128" y="54"/>
                </a:cubicBezTo>
                <a:cubicBezTo>
                  <a:pt x="96" y="70"/>
                  <a:pt x="73" y="93"/>
                  <a:pt x="53" y="120"/>
                </a:cubicBezTo>
                <a:close/>
                <a:moveTo>
                  <a:pt x="510" y="181"/>
                </a:moveTo>
                <a:cubicBezTo>
                  <a:pt x="510" y="168"/>
                  <a:pt x="505" y="153"/>
                  <a:pt x="498" y="140"/>
                </a:cubicBezTo>
                <a:cubicBezTo>
                  <a:pt x="497" y="138"/>
                  <a:pt x="498" y="139"/>
                  <a:pt x="498" y="137"/>
                </a:cubicBezTo>
                <a:cubicBezTo>
                  <a:pt x="493" y="130"/>
                  <a:pt x="489" y="125"/>
                  <a:pt x="487" y="118"/>
                </a:cubicBezTo>
                <a:cubicBezTo>
                  <a:pt x="481" y="112"/>
                  <a:pt x="478" y="106"/>
                  <a:pt x="473" y="100"/>
                </a:cubicBezTo>
                <a:cubicBezTo>
                  <a:pt x="461" y="87"/>
                  <a:pt x="449" y="75"/>
                  <a:pt x="436" y="65"/>
                </a:cubicBezTo>
                <a:cubicBezTo>
                  <a:pt x="417" y="55"/>
                  <a:pt x="399" y="46"/>
                  <a:pt x="376" y="39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429" y="77"/>
                  <a:pt x="482" y="114"/>
                  <a:pt x="510" y="181"/>
                </a:cubicBezTo>
                <a:close/>
                <a:moveTo>
                  <a:pt x="284" y="48"/>
                </a:moveTo>
                <a:cubicBezTo>
                  <a:pt x="291" y="49"/>
                  <a:pt x="300" y="50"/>
                  <a:pt x="309" y="48"/>
                </a:cubicBezTo>
                <a:cubicBezTo>
                  <a:pt x="302" y="46"/>
                  <a:pt x="290" y="46"/>
                  <a:pt x="284" y="48"/>
                </a:cubicBezTo>
                <a:close/>
                <a:moveTo>
                  <a:pt x="230" y="56"/>
                </a:moveTo>
                <a:cubicBezTo>
                  <a:pt x="228" y="57"/>
                  <a:pt x="225" y="56"/>
                  <a:pt x="225" y="58"/>
                </a:cubicBezTo>
                <a:cubicBezTo>
                  <a:pt x="238" y="54"/>
                  <a:pt x="257" y="55"/>
                  <a:pt x="270" y="51"/>
                </a:cubicBezTo>
                <a:cubicBezTo>
                  <a:pt x="257" y="48"/>
                  <a:pt x="239" y="53"/>
                  <a:pt x="230" y="56"/>
                </a:cubicBezTo>
                <a:close/>
                <a:moveTo>
                  <a:pt x="334" y="53"/>
                </a:moveTo>
                <a:cubicBezTo>
                  <a:pt x="350" y="56"/>
                  <a:pt x="365" y="61"/>
                  <a:pt x="378" y="69"/>
                </a:cubicBezTo>
                <a:cubicBezTo>
                  <a:pt x="387" y="75"/>
                  <a:pt x="393" y="82"/>
                  <a:pt x="402" y="88"/>
                </a:cubicBezTo>
                <a:cubicBezTo>
                  <a:pt x="405" y="90"/>
                  <a:pt x="409" y="92"/>
                  <a:pt x="413" y="94"/>
                </a:cubicBezTo>
                <a:cubicBezTo>
                  <a:pt x="425" y="101"/>
                  <a:pt x="435" y="108"/>
                  <a:pt x="446" y="116"/>
                </a:cubicBezTo>
                <a:cubicBezTo>
                  <a:pt x="415" y="75"/>
                  <a:pt x="371" y="44"/>
                  <a:pt x="311" y="47"/>
                </a:cubicBezTo>
                <a:cubicBezTo>
                  <a:pt x="317" y="50"/>
                  <a:pt x="326" y="51"/>
                  <a:pt x="334" y="53"/>
                </a:cubicBezTo>
                <a:close/>
                <a:moveTo>
                  <a:pt x="189" y="64"/>
                </a:moveTo>
                <a:cubicBezTo>
                  <a:pt x="201" y="63"/>
                  <a:pt x="210" y="58"/>
                  <a:pt x="219" y="54"/>
                </a:cubicBezTo>
                <a:cubicBezTo>
                  <a:pt x="207" y="56"/>
                  <a:pt x="196" y="58"/>
                  <a:pt x="189" y="64"/>
                </a:cubicBezTo>
                <a:close/>
                <a:moveTo>
                  <a:pt x="432" y="58"/>
                </a:moveTo>
                <a:cubicBezTo>
                  <a:pt x="441" y="64"/>
                  <a:pt x="448" y="71"/>
                  <a:pt x="456" y="76"/>
                </a:cubicBezTo>
                <a:cubicBezTo>
                  <a:pt x="478" y="99"/>
                  <a:pt x="498" y="123"/>
                  <a:pt x="509" y="157"/>
                </a:cubicBezTo>
                <a:cubicBezTo>
                  <a:pt x="514" y="174"/>
                  <a:pt x="515" y="193"/>
                  <a:pt x="521" y="211"/>
                </a:cubicBezTo>
                <a:cubicBezTo>
                  <a:pt x="526" y="229"/>
                  <a:pt x="531" y="248"/>
                  <a:pt x="532" y="267"/>
                </a:cubicBezTo>
                <a:cubicBezTo>
                  <a:pt x="544" y="245"/>
                  <a:pt x="546" y="219"/>
                  <a:pt x="543" y="189"/>
                </a:cubicBezTo>
                <a:cubicBezTo>
                  <a:pt x="541" y="179"/>
                  <a:pt x="537" y="172"/>
                  <a:pt x="534" y="163"/>
                </a:cubicBezTo>
                <a:cubicBezTo>
                  <a:pt x="532" y="155"/>
                  <a:pt x="530" y="152"/>
                  <a:pt x="527" y="145"/>
                </a:cubicBezTo>
                <a:cubicBezTo>
                  <a:pt x="525" y="141"/>
                  <a:pt x="524" y="137"/>
                  <a:pt x="522" y="134"/>
                </a:cubicBezTo>
                <a:cubicBezTo>
                  <a:pt x="513" y="120"/>
                  <a:pt x="504" y="107"/>
                  <a:pt x="493" y="96"/>
                </a:cubicBezTo>
                <a:cubicBezTo>
                  <a:pt x="488" y="90"/>
                  <a:pt x="483" y="84"/>
                  <a:pt x="477" y="80"/>
                </a:cubicBezTo>
                <a:cubicBezTo>
                  <a:pt x="458" y="65"/>
                  <a:pt x="426" y="49"/>
                  <a:pt x="404" y="44"/>
                </a:cubicBezTo>
                <a:cubicBezTo>
                  <a:pt x="412" y="50"/>
                  <a:pt x="423" y="53"/>
                  <a:pt x="432" y="58"/>
                </a:cubicBezTo>
                <a:close/>
                <a:moveTo>
                  <a:pt x="288" y="54"/>
                </a:moveTo>
                <a:cubicBezTo>
                  <a:pt x="289" y="54"/>
                  <a:pt x="289" y="55"/>
                  <a:pt x="291" y="55"/>
                </a:cubicBezTo>
                <a:cubicBezTo>
                  <a:pt x="291" y="52"/>
                  <a:pt x="286" y="54"/>
                  <a:pt x="288" y="54"/>
                </a:cubicBezTo>
                <a:close/>
                <a:moveTo>
                  <a:pt x="334" y="57"/>
                </a:moveTo>
                <a:cubicBezTo>
                  <a:pt x="331" y="60"/>
                  <a:pt x="325" y="52"/>
                  <a:pt x="319" y="55"/>
                </a:cubicBezTo>
                <a:cubicBezTo>
                  <a:pt x="325" y="56"/>
                  <a:pt x="332" y="60"/>
                  <a:pt x="338" y="60"/>
                </a:cubicBezTo>
                <a:cubicBezTo>
                  <a:pt x="337" y="59"/>
                  <a:pt x="334" y="60"/>
                  <a:pt x="334" y="58"/>
                </a:cubicBezTo>
                <a:cubicBezTo>
                  <a:pt x="339" y="58"/>
                  <a:pt x="342" y="60"/>
                  <a:pt x="344" y="63"/>
                </a:cubicBezTo>
                <a:cubicBezTo>
                  <a:pt x="357" y="68"/>
                  <a:pt x="370" y="73"/>
                  <a:pt x="382" y="78"/>
                </a:cubicBezTo>
                <a:cubicBezTo>
                  <a:pt x="370" y="67"/>
                  <a:pt x="353" y="61"/>
                  <a:pt x="334" y="57"/>
                </a:cubicBezTo>
                <a:close/>
                <a:moveTo>
                  <a:pt x="263" y="64"/>
                </a:moveTo>
                <a:cubicBezTo>
                  <a:pt x="256" y="64"/>
                  <a:pt x="249" y="62"/>
                  <a:pt x="243" y="63"/>
                </a:cubicBezTo>
                <a:cubicBezTo>
                  <a:pt x="235" y="64"/>
                  <a:pt x="229" y="68"/>
                  <a:pt x="223" y="70"/>
                </a:cubicBezTo>
                <a:cubicBezTo>
                  <a:pt x="184" y="85"/>
                  <a:pt x="148" y="108"/>
                  <a:pt x="124" y="133"/>
                </a:cubicBezTo>
                <a:cubicBezTo>
                  <a:pt x="117" y="149"/>
                  <a:pt x="106" y="168"/>
                  <a:pt x="102" y="189"/>
                </a:cubicBezTo>
                <a:cubicBezTo>
                  <a:pt x="102" y="194"/>
                  <a:pt x="102" y="200"/>
                  <a:pt x="101" y="206"/>
                </a:cubicBezTo>
                <a:cubicBezTo>
                  <a:pt x="101" y="212"/>
                  <a:pt x="100" y="219"/>
                  <a:pt x="101" y="225"/>
                </a:cubicBezTo>
                <a:cubicBezTo>
                  <a:pt x="102" y="232"/>
                  <a:pt x="107" y="241"/>
                  <a:pt x="111" y="249"/>
                </a:cubicBezTo>
                <a:cubicBezTo>
                  <a:pt x="115" y="257"/>
                  <a:pt x="119" y="266"/>
                  <a:pt x="124" y="271"/>
                </a:cubicBezTo>
                <a:cubicBezTo>
                  <a:pt x="113" y="248"/>
                  <a:pt x="106" y="213"/>
                  <a:pt x="107" y="184"/>
                </a:cubicBezTo>
                <a:cubicBezTo>
                  <a:pt x="110" y="176"/>
                  <a:pt x="112" y="167"/>
                  <a:pt x="115" y="160"/>
                </a:cubicBezTo>
                <a:cubicBezTo>
                  <a:pt x="120" y="150"/>
                  <a:pt x="125" y="143"/>
                  <a:pt x="130" y="135"/>
                </a:cubicBezTo>
                <a:cubicBezTo>
                  <a:pt x="134" y="133"/>
                  <a:pt x="137" y="129"/>
                  <a:pt x="140" y="125"/>
                </a:cubicBezTo>
                <a:cubicBezTo>
                  <a:pt x="151" y="115"/>
                  <a:pt x="163" y="107"/>
                  <a:pt x="177" y="100"/>
                </a:cubicBezTo>
                <a:cubicBezTo>
                  <a:pt x="218" y="78"/>
                  <a:pt x="277" y="73"/>
                  <a:pt x="322" y="74"/>
                </a:cubicBezTo>
                <a:cubicBezTo>
                  <a:pt x="305" y="66"/>
                  <a:pt x="281" y="65"/>
                  <a:pt x="263" y="64"/>
                </a:cubicBezTo>
                <a:close/>
                <a:moveTo>
                  <a:pt x="131" y="83"/>
                </a:moveTo>
                <a:cubicBezTo>
                  <a:pt x="136" y="81"/>
                  <a:pt x="139" y="79"/>
                  <a:pt x="141" y="76"/>
                </a:cubicBezTo>
                <a:cubicBezTo>
                  <a:pt x="143" y="74"/>
                  <a:pt x="146" y="71"/>
                  <a:pt x="144" y="70"/>
                </a:cubicBezTo>
                <a:cubicBezTo>
                  <a:pt x="140" y="75"/>
                  <a:pt x="135" y="78"/>
                  <a:pt x="131" y="83"/>
                </a:cubicBezTo>
                <a:close/>
                <a:moveTo>
                  <a:pt x="131" y="121"/>
                </a:moveTo>
                <a:cubicBezTo>
                  <a:pt x="134" y="120"/>
                  <a:pt x="135" y="119"/>
                  <a:pt x="136" y="117"/>
                </a:cubicBezTo>
                <a:cubicBezTo>
                  <a:pt x="159" y="97"/>
                  <a:pt x="186" y="82"/>
                  <a:pt x="215" y="68"/>
                </a:cubicBezTo>
                <a:cubicBezTo>
                  <a:pt x="177" y="77"/>
                  <a:pt x="149" y="93"/>
                  <a:pt x="131" y="121"/>
                </a:cubicBezTo>
                <a:close/>
                <a:moveTo>
                  <a:pt x="84" y="110"/>
                </a:moveTo>
                <a:cubicBezTo>
                  <a:pt x="77" y="127"/>
                  <a:pt x="61" y="142"/>
                  <a:pt x="64" y="163"/>
                </a:cubicBezTo>
                <a:cubicBezTo>
                  <a:pt x="77" y="136"/>
                  <a:pt x="89" y="109"/>
                  <a:pt x="116" y="93"/>
                </a:cubicBezTo>
                <a:cubicBezTo>
                  <a:pt x="121" y="88"/>
                  <a:pt x="126" y="83"/>
                  <a:pt x="131" y="78"/>
                </a:cubicBezTo>
                <a:cubicBezTo>
                  <a:pt x="131" y="77"/>
                  <a:pt x="131" y="77"/>
                  <a:pt x="130" y="77"/>
                </a:cubicBezTo>
                <a:cubicBezTo>
                  <a:pt x="114" y="87"/>
                  <a:pt x="97" y="98"/>
                  <a:pt x="84" y="110"/>
                </a:cubicBezTo>
                <a:close/>
                <a:moveTo>
                  <a:pt x="158" y="80"/>
                </a:moveTo>
                <a:cubicBezTo>
                  <a:pt x="160" y="81"/>
                  <a:pt x="164" y="78"/>
                  <a:pt x="165" y="76"/>
                </a:cubicBezTo>
                <a:cubicBezTo>
                  <a:pt x="162" y="77"/>
                  <a:pt x="160" y="78"/>
                  <a:pt x="158" y="80"/>
                </a:cubicBezTo>
                <a:close/>
                <a:moveTo>
                  <a:pt x="386" y="104"/>
                </a:moveTo>
                <a:cubicBezTo>
                  <a:pt x="377" y="97"/>
                  <a:pt x="367" y="91"/>
                  <a:pt x="357" y="86"/>
                </a:cubicBezTo>
                <a:cubicBezTo>
                  <a:pt x="344" y="80"/>
                  <a:pt x="336" y="77"/>
                  <a:pt x="320" y="77"/>
                </a:cubicBezTo>
                <a:cubicBezTo>
                  <a:pt x="292" y="77"/>
                  <a:pt x="268" y="79"/>
                  <a:pt x="242" y="83"/>
                </a:cubicBezTo>
                <a:cubicBezTo>
                  <a:pt x="236" y="84"/>
                  <a:pt x="230" y="86"/>
                  <a:pt x="224" y="87"/>
                </a:cubicBezTo>
                <a:cubicBezTo>
                  <a:pt x="212" y="90"/>
                  <a:pt x="202" y="93"/>
                  <a:pt x="191" y="96"/>
                </a:cubicBezTo>
                <a:cubicBezTo>
                  <a:pt x="161" y="110"/>
                  <a:pt x="135" y="129"/>
                  <a:pt x="121" y="156"/>
                </a:cubicBezTo>
                <a:cubicBezTo>
                  <a:pt x="118" y="161"/>
                  <a:pt x="115" y="169"/>
                  <a:pt x="114" y="175"/>
                </a:cubicBezTo>
                <a:cubicBezTo>
                  <a:pt x="114" y="178"/>
                  <a:pt x="115" y="180"/>
                  <a:pt x="115" y="183"/>
                </a:cubicBezTo>
                <a:cubicBezTo>
                  <a:pt x="114" y="186"/>
                  <a:pt x="112" y="189"/>
                  <a:pt x="112" y="192"/>
                </a:cubicBezTo>
                <a:cubicBezTo>
                  <a:pt x="109" y="220"/>
                  <a:pt x="119" y="252"/>
                  <a:pt x="130" y="275"/>
                </a:cubicBezTo>
                <a:cubicBezTo>
                  <a:pt x="137" y="289"/>
                  <a:pt x="146" y="299"/>
                  <a:pt x="157" y="308"/>
                </a:cubicBezTo>
                <a:cubicBezTo>
                  <a:pt x="186" y="333"/>
                  <a:pt x="216" y="353"/>
                  <a:pt x="261" y="359"/>
                </a:cubicBezTo>
                <a:cubicBezTo>
                  <a:pt x="299" y="363"/>
                  <a:pt x="331" y="359"/>
                  <a:pt x="367" y="351"/>
                </a:cubicBezTo>
                <a:cubicBezTo>
                  <a:pt x="375" y="349"/>
                  <a:pt x="384" y="348"/>
                  <a:pt x="389" y="345"/>
                </a:cubicBezTo>
                <a:cubicBezTo>
                  <a:pt x="397" y="341"/>
                  <a:pt x="404" y="330"/>
                  <a:pt x="410" y="322"/>
                </a:cubicBezTo>
                <a:cubicBezTo>
                  <a:pt x="435" y="284"/>
                  <a:pt x="444" y="234"/>
                  <a:pt x="434" y="179"/>
                </a:cubicBezTo>
                <a:cubicBezTo>
                  <a:pt x="424" y="149"/>
                  <a:pt x="408" y="122"/>
                  <a:pt x="386" y="104"/>
                </a:cubicBezTo>
                <a:close/>
                <a:moveTo>
                  <a:pt x="81" y="107"/>
                </a:moveTo>
                <a:cubicBezTo>
                  <a:pt x="86" y="105"/>
                  <a:pt x="90" y="97"/>
                  <a:pt x="90" y="96"/>
                </a:cubicBezTo>
                <a:cubicBezTo>
                  <a:pt x="87" y="99"/>
                  <a:pt x="83" y="102"/>
                  <a:pt x="81" y="107"/>
                </a:cubicBezTo>
                <a:close/>
                <a:moveTo>
                  <a:pt x="377" y="91"/>
                </a:moveTo>
                <a:cubicBezTo>
                  <a:pt x="372" y="86"/>
                  <a:pt x="364" y="81"/>
                  <a:pt x="358" y="82"/>
                </a:cubicBezTo>
                <a:cubicBezTo>
                  <a:pt x="364" y="85"/>
                  <a:pt x="371" y="88"/>
                  <a:pt x="377" y="91"/>
                </a:cubicBezTo>
                <a:close/>
                <a:moveTo>
                  <a:pt x="106" y="115"/>
                </a:moveTo>
                <a:cubicBezTo>
                  <a:pt x="111" y="113"/>
                  <a:pt x="115" y="108"/>
                  <a:pt x="115" y="105"/>
                </a:cubicBezTo>
                <a:cubicBezTo>
                  <a:pt x="112" y="108"/>
                  <a:pt x="108" y="110"/>
                  <a:pt x="106" y="115"/>
                </a:cubicBezTo>
                <a:close/>
                <a:moveTo>
                  <a:pt x="102" y="139"/>
                </a:moveTo>
                <a:cubicBezTo>
                  <a:pt x="106" y="134"/>
                  <a:pt x="109" y="129"/>
                  <a:pt x="114" y="124"/>
                </a:cubicBezTo>
                <a:cubicBezTo>
                  <a:pt x="120" y="117"/>
                  <a:pt x="128" y="112"/>
                  <a:pt x="132" y="105"/>
                </a:cubicBezTo>
                <a:cubicBezTo>
                  <a:pt x="119" y="114"/>
                  <a:pt x="107" y="125"/>
                  <a:pt x="102" y="139"/>
                </a:cubicBezTo>
                <a:close/>
                <a:moveTo>
                  <a:pt x="70" y="130"/>
                </a:moveTo>
                <a:cubicBezTo>
                  <a:pt x="71" y="125"/>
                  <a:pt x="77" y="120"/>
                  <a:pt x="77" y="116"/>
                </a:cubicBezTo>
                <a:cubicBezTo>
                  <a:pt x="73" y="119"/>
                  <a:pt x="70" y="125"/>
                  <a:pt x="70" y="130"/>
                </a:cubicBezTo>
                <a:close/>
                <a:moveTo>
                  <a:pt x="76" y="152"/>
                </a:moveTo>
                <a:cubicBezTo>
                  <a:pt x="84" y="141"/>
                  <a:pt x="91" y="127"/>
                  <a:pt x="97" y="117"/>
                </a:cubicBezTo>
                <a:cubicBezTo>
                  <a:pt x="89" y="127"/>
                  <a:pt x="79" y="139"/>
                  <a:pt x="76" y="152"/>
                </a:cubicBezTo>
                <a:close/>
                <a:moveTo>
                  <a:pt x="24" y="192"/>
                </a:moveTo>
                <a:cubicBezTo>
                  <a:pt x="23" y="194"/>
                  <a:pt x="25" y="194"/>
                  <a:pt x="25" y="197"/>
                </a:cubicBezTo>
                <a:cubicBezTo>
                  <a:pt x="21" y="203"/>
                  <a:pt x="19" y="212"/>
                  <a:pt x="19" y="220"/>
                </a:cubicBezTo>
                <a:cubicBezTo>
                  <a:pt x="19" y="250"/>
                  <a:pt x="34" y="283"/>
                  <a:pt x="48" y="302"/>
                </a:cubicBezTo>
                <a:cubicBezTo>
                  <a:pt x="45" y="287"/>
                  <a:pt x="41" y="273"/>
                  <a:pt x="41" y="256"/>
                </a:cubicBezTo>
                <a:cubicBezTo>
                  <a:pt x="41" y="246"/>
                  <a:pt x="43" y="236"/>
                  <a:pt x="44" y="227"/>
                </a:cubicBezTo>
                <a:cubicBezTo>
                  <a:pt x="44" y="219"/>
                  <a:pt x="44" y="211"/>
                  <a:pt x="45" y="204"/>
                </a:cubicBezTo>
                <a:cubicBezTo>
                  <a:pt x="47" y="182"/>
                  <a:pt x="54" y="161"/>
                  <a:pt x="63" y="145"/>
                </a:cubicBezTo>
                <a:cubicBezTo>
                  <a:pt x="62" y="139"/>
                  <a:pt x="67" y="131"/>
                  <a:pt x="67" y="126"/>
                </a:cubicBezTo>
                <a:cubicBezTo>
                  <a:pt x="48" y="144"/>
                  <a:pt x="33" y="165"/>
                  <a:pt x="24" y="192"/>
                </a:cubicBezTo>
                <a:close/>
                <a:moveTo>
                  <a:pt x="115" y="138"/>
                </a:moveTo>
                <a:cubicBezTo>
                  <a:pt x="118" y="133"/>
                  <a:pt x="123" y="127"/>
                  <a:pt x="124" y="122"/>
                </a:cubicBezTo>
                <a:cubicBezTo>
                  <a:pt x="121" y="127"/>
                  <a:pt x="116" y="133"/>
                  <a:pt x="115" y="138"/>
                </a:cubicBezTo>
                <a:close/>
                <a:moveTo>
                  <a:pt x="431" y="129"/>
                </a:moveTo>
                <a:cubicBezTo>
                  <a:pt x="426" y="118"/>
                  <a:pt x="416" y="107"/>
                  <a:pt x="404" y="101"/>
                </a:cubicBezTo>
                <a:cubicBezTo>
                  <a:pt x="412" y="111"/>
                  <a:pt x="420" y="122"/>
                  <a:pt x="431" y="129"/>
                </a:cubicBezTo>
                <a:close/>
                <a:moveTo>
                  <a:pt x="508" y="213"/>
                </a:moveTo>
                <a:cubicBezTo>
                  <a:pt x="507" y="201"/>
                  <a:pt x="503" y="189"/>
                  <a:pt x="501" y="178"/>
                </a:cubicBezTo>
                <a:cubicBezTo>
                  <a:pt x="500" y="177"/>
                  <a:pt x="500" y="176"/>
                  <a:pt x="499" y="175"/>
                </a:cubicBezTo>
                <a:cubicBezTo>
                  <a:pt x="498" y="164"/>
                  <a:pt x="491" y="159"/>
                  <a:pt x="489" y="149"/>
                </a:cubicBezTo>
                <a:cubicBezTo>
                  <a:pt x="486" y="148"/>
                  <a:pt x="484" y="145"/>
                  <a:pt x="483" y="141"/>
                </a:cubicBezTo>
                <a:cubicBezTo>
                  <a:pt x="472" y="128"/>
                  <a:pt x="460" y="111"/>
                  <a:pt x="446" y="100"/>
                </a:cubicBezTo>
                <a:cubicBezTo>
                  <a:pt x="472" y="131"/>
                  <a:pt x="496" y="167"/>
                  <a:pt x="508" y="213"/>
                </a:cubicBezTo>
                <a:close/>
                <a:moveTo>
                  <a:pt x="91" y="145"/>
                </a:moveTo>
                <a:cubicBezTo>
                  <a:pt x="91" y="144"/>
                  <a:pt x="93" y="144"/>
                  <a:pt x="93" y="143"/>
                </a:cubicBezTo>
                <a:cubicBezTo>
                  <a:pt x="93" y="138"/>
                  <a:pt x="99" y="136"/>
                  <a:pt x="98" y="132"/>
                </a:cubicBezTo>
                <a:cubicBezTo>
                  <a:pt x="95" y="135"/>
                  <a:pt x="90" y="140"/>
                  <a:pt x="91" y="145"/>
                </a:cubicBezTo>
                <a:close/>
                <a:moveTo>
                  <a:pt x="463" y="146"/>
                </a:moveTo>
                <a:cubicBezTo>
                  <a:pt x="455" y="134"/>
                  <a:pt x="445" y="126"/>
                  <a:pt x="435" y="116"/>
                </a:cubicBezTo>
                <a:cubicBezTo>
                  <a:pt x="433" y="116"/>
                  <a:pt x="430" y="111"/>
                  <a:pt x="429" y="113"/>
                </a:cubicBezTo>
                <a:cubicBezTo>
                  <a:pt x="442" y="122"/>
                  <a:pt x="453" y="136"/>
                  <a:pt x="463" y="146"/>
                </a:cubicBezTo>
                <a:close/>
                <a:moveTo>
                  <a:pt x="83" y="234"/>
                </a:moveTo>
                <a:cubicBezTo>
                  <a:pt x="87" y="238"/>
                  <a:pt x="88" y="244"/>
                  <a:pt x="91" y="248"/>
                </a:cubicBezTo>
                <a:cubicBezTo>
                  <a:pt x="90" y="237"/>
                  <a:pt x="93" y="223"/>
                  <a:pt x="94" y="213"/>
                </a:cubicBezTo>
                <a:cubicBezTo>
                  <a:pt x="94" y="203"/>
                  <a:pt x="91" y="193"/>
                  <a:pt x="92" y="184"/>
                </a:cubicBezTo>
                <a:cubicBezTo>
                  <a:pt x="93" y="178"/>
                  <a:pt x="95" y="173"/>
                  <a:pt x="97" y="168"/>
                </a:cubicBezTo>
                <a:cubicBezTo>
                  <a:pt x="99" y="163"/>
                  <a:pt x="102" y="160"/>
                  <a:pt x="103" y="155"/>
                </a:cubicBezTo>
                <a:cubicBezTo>
                  <a:pt x="104" y="153"/>
                  <a:pt x="103" y="152"/>
                  <a:pt x="104" y="150"/>
                </a:cubicBezTo>
                <a:cubicBezTo>
                  <a:pt x="105" y="146"/>
                  <a:pt x="110" y="142"/>
                  <a:pt x="109" y="137"/>
                </a:cubicBezTo>
                <a:cubicBezTo>
                  <a:pt x="87" y="160"/>
                  <a:pt x="84" y="196"/>
                  <a:pt x="83" y="234"/>
                </a:cubicBezTo>
                <a:close/>
                <a:moveTo>
                  <a:pt x="442" y="213"/>
                </a:moveTo>
                <a:cubicBezTo>
                  <a:pt x="443" y="239"/>
                  <a:pt x="438" y="264"/>
                  <a:pt x="431" y="286"/>
                </a:cubicBezTo>
                <a:cubicBezTo>
                  <a:pt x="425" y="305"/>
                  <a:pt x="416" y="322"/>
                  <a:pt x="404" y="335"/>
                </a:cubicBezTo>
                <a:cubicBezTo>
                  <a:pt x="403" y="336"/>
                  <a:pt x="400" y="339"/>
                  <a:pt x="401" y="341"/>
                </a:cubicBezTo>
                <a:cubicBezTo>
                  <a:pt x="401" y="341"/>
                  <a:pt x="403" y="339"/>
                  <a:pt x="403" y="340"/>
                </a:cubicBezTo>
                <a:cubicBezTo>
                  <a:pt x="402" y="344"/>
                  <a:pt x="397" y="343"/>
                  <a:pt x="395" y="345"/>
                </a:cubicBezTo>
                <a:cubicBezTo>
                  <a:pt x="390" y="348"/>
                  <a:pt x="387" y="351"/>
                  <a:pt x="383" y="353"/>
                </a:cubicBezTo>
                <a:cubicBezTo>
                  <a:pt x="366" y="364"/>
                  <a:pt x="343" y="370"/>
                  <a:pt x="317" y="371"/>
                </a:cubicBezTo>
                <a:cubicBezTo>
                  <a:pt x="330" y="375"/>
                  <a:pt x="348" y="374"/>
                  <a:pt x="362" y="372"/>
                </a:cubicBezTo>
                <a:cubicBezTo>
                  <a:pt x="378" y="370"/>
                  <a:pt x="397" y="357"/>
                  <a:pt x="408" y="346"/>
                </a:cubicBezTo>
                <a:cubicBezTo>
                  <a:pt x="424" y="328"/>
                  <a:pt x="435" y="308"/>
                  <a:pt x="444" y="283"/>
                </a:cubicBezTo>
                <a:cubicBezTo>
                  <a:pt x="451" y="260"/>
                  <a:pt x="453" y="233"/>
                  <a:pt x="452" y="209"/>
                </a:cubicBezTo>
                <a:cubicBezTo>
                  <a:pt x="450" y="200"/>
                  <a:pt x="447" y="186"/>
                  <a:pt x="445" y="175"/>
                </a:cubicBezTo>
                <a:cubicBezTo>
                  <a:pt x="436" y="157"/>
                  <a:pt x="429" y="136"/>
                  <a:pt x="413" y="127"/>
                </a:cubicBezTo>
                <a:cubicBezTo>
                  <a:pt x="429" y="150"/>
                  <a:pt x="441" y="178"/>
                  <a:pt x="442" y="213"/>
                </a:cubicBezTo>
                <a:close/>
                <a:moveTo>
                  <a:pt x="459" y="157"/>
                </a:moveTo>
                <a:cubicBezTo>
                  <a:pt x="465" y="169"/>
                  <a:pt x="470" y="181"/>
                  <a:pt x="478" y="189"/>
                </a:cubicBezTo>
                <a:cubicBezTo>
                  <a:pt x="473" y="165"/>
                  <a:pt x="458" y="147"/>
                  <a:pt x="444" y="131"/>
                </a:cubicBezTo>
                <a:cubicBezTo>
                  <a:pt x="448" y="140"/>
                  <a:pt x="454" y="148"/>
                  <a:pt x="459" y="157"/>
                </a:cubicBezTo>
                <a:close/>
                <a:moveTo>
                  <a:pt x="48" y="207"/>
                </a:moveTo>
                <a:cubicBezTo>
                  <a:pt x="52" y="192"/>
                  <a:pt x="63" y="181"/>
                  <a:pt x="60" y="160"/>
                </a:cubicBezTo>
                <a:cubicBezTo>
                  <a:pt x="60" y="160"/>
                  <a:pt x="60" y="160"/>
                  <a:pt x="59" y="160"/>
                </a:cubicBezTo>
                <a:cubicBezTo>
                  <a:pt x="53" y="174"/>
                  <a:pt x="49" y="191"/>
                  <a:pt x="48" y="207"/>
                </a:cubicBezTo>
                <a:close/>
                <a:moveTo>
                  <a:pt x="105" y="163"/>
                </a:moveTo>
                <a:cubicBezTo>
                  <a:pt x="106" y="162"/>
                  <a:pt x="108" y="156"/>
                  <a:pt x="106" y="156"/>
                </a:cubicBezTo>
                <a:cubicBezTo>
                  <a:pt x="106" y="158"/>
                  <a:pt x="103" y="161"/>
                  <a:pt x="105" y="163"/>
                </a:cubicBezTo>
                <a:close/>
                <a:moveTo>
                  <a:pt x="442" y="150"/>
                </a:moveTo>
                <a:cubicBezTo>
                  <a:pt x="444" y="145"/>
                  <a:pt x="435" y="138"/>
                  <a:pt x="432" y="137"/>
                </a:cubicBezTo>
                <a:cubicBezTo>
                  <a:pt x="436" y="140"/>
                  <a:pt x="438" y="147"/>
                  <a:pt x="442" y="150"/>
                </a:cubicBezTo>
                <a:close/>
                <a:moveTo>
                  <a:pt x="80" y="217"/>
                </a:moveTo>
                <a:cubicBezTo>
                  <a:pt x="81" y="203"/>
                  <a:pt x="84" y="189"/>
                  <a:pt x="84" y="177"/>
                </a:cubicBezTo>
                <a:cubicBezTo>
                  <a:pt x="81" y="188"/>
                  <a:pt x="72" y="203"/>
                  <a:pt x="80" y="217"/>
                </a:cubicBezTo>
                <a:close/>
                <a:moveTo>
                  <a:pt x="66" y="193"/>
                </a:moveTo>
                <a:cubicBezTo>
                  <a:pt x="67" y="195"/>
                  <a:pt x="67" y="199"/>
                  <a:pt x="69" y="200"/>
                </a:cubicBezTo>
                <a:cubicBezTo>
                  <a:pt x="70" y="192"/>
                  <a:pt x="74" y="187"/>
                  <a:pt x="72" y="179"/>
                </a:cubicBezTo>
                <a:cubicBezTo>
                  <a:pt x="70" y="184"/>
                  <a:pt x="67" y="188"/>
                  <a:pt x="66" y="193"/>
                </a:cubicBezTo>
                <a:close/>
                <a:moveTo>
                  <a:pt x="451" y="162"/>
                </a:moveTo>
                <a:cubicBezTo>
                  <a:pt x="448" y="161"/>
                  <a:pt x="448" y="155"/>
                  <a:pt x="445" y="156"/>
                </a:cubicBezTo>
                <a:cubicBezTo>
                  <a:pt x="447" y="157"/>
                  <a:pt x="449" y="165"/>
                  <a:pt x="451" y="162"/>
                </a:cubicBezTo>
                <a:close/>
                <a:moveTo>
                  <a:pt x="54" y="223"/>
                </a:moveTo>
                <a:cubicBezTo>
                  <a:pt x="56" y="218"/>
                  <a:pt x="55" y="213"/>
                  <a:pt x="57" y="207"/>
                </a:cubicBezTo>
                <a:cubicBezTo>
                  <a:pt x="58" y="205"/>
                  <a:pt x="60" y="203"/>
                  <a:pt x="60" y="201"/>
                </a:cubicBezTo>
                <a:cubicBezTo>
                  <a:pt x="61" y="200"/>
                  <a:pt x="60" y="199"/>
                  <a:pt x="60" y="199"/>
                </a:cubicBezTo>
                <a:cubicBezTo>
                  <a:pt x="60" y="195"/>
                  <a:pt x="64" y="191"/>
                  <a:pt x="61" y="186"/>
                </a:cubicBezTo>
                <a:cubicBezTo>
                  <a:pt x="58" y="197"/>
                  <a:pt x="53" y="212"/>
                  <a:pt x="54" y="223"/>
                </a:cubicBezTo>
                <a:close/>
                <a:moveTo>
                  <a:pt x="459" y="196"/>
                </a:moveTo>
                <a:cubicBezTo>
                  <a:pt x="456" y="185"/>
                  <a:pt x="452" y="175"/>
                  <a:pt x="447" y="169"/>
                </a:cubicBezTo>
                <a:cubicBezTo>
                  <a:pt x="451" y="177"/>
                  <a:pt x="454" y="188"/>
                  <a:pt x="459" y="196"/>
                </a:cubicBezTo>
                <a:close/>
                <a:moveTo>
                  <a:pt x="472" y="217"/>
                </a:moveTo>
                <a:cubicBezTo>
                  <a:pt x="471" y="200"/>
                  <a:pt x="466" y="189"/>
                  <a:pt x="462" y="173"/>
                </a:cubicBezTo>
                <a:cubicBezTo>
                  <a:pt x="459" y="173"/>
                  <a:pt x="461" y="170"/>
                  <a:pt x="458" y="170"/>
                </a:cubicBezTo>
                <a:cubicBezTo>
                  <a:pt x="462" y="186"/>
                  <a:pt x="467" y="201"/>
                  <a:pt x="472" y="217"/>
                </a:cubicBezTo>
                <a:close/>
                <a:moveTo>
                  <a:pt x="66" y="211"/>
                </a:moveTo>
                <a:cubicBezTo>
                  <a:pt x="67" y="210"/>
                  <a:pt x="67" y="206"/>
                  <a:pt x="65" y="205"/>
                </a:cubicBezTo>
                <a:cubicBezTo>
                  <a:pt x="66" y="207"/>
                  <a:pt x="65" y="210"/>
                  <a:pt x="66" y="211"/>
                </a:cubicBezTo>
                <a:close/>
                <a:moveTo>
                  <a:pt x="490" y="183"/>
                </a:moveTo>
                <a:cubicBezTo>
                  <a:pt x="489" y="182"/>
                  <a:pt x="490" y="179"/>
                  <a:pt x="488" y="179"/>
                </a:cubicBezTo>
                <a:cubicBezTo>
                  <a:pt x="488" y="181"/>
                  <a:pt x="489" y="184"/>
                  <a:pt x="490" y="183"/>
                </a:cubicBezTo>
                <a:close/>
                <a:moveTo>
                  <a:pt x="102" y="382"/>
                </a:moveTo>
                <a:cubicBezTo>
                  <a:pt x="89" y="370"/>
                  <a:pt x="77" y="357"/>
                  <a:pt x="67" y="342"/>
                </a:cubicBezTo>
                <a:cubicBezTo>
                  <a:pt x="62" y="335"/>
                  <a:pt x="60" y="327"/>
                  <a:pt x="55" y="319"/>
                </a:cubicBezTo>
                <a:cubicBezTo>
                  <a:pt x="54" y="317"/>
                  <a:pt x="52" y="316"/>
                  <a:pt x="50" y="314"/>
                </a:cubicBezTo>
                <a:cubicBezTo>
                  <a:pt x="45" y="307"/>
                  <a:pt x="40" y="298"/>
                  <a:pt x="35" y="289"/>
                </a:cubicBezTo>
                <a:cubicBezTo>
                  <a:pt x="23" y="268"/>
                  <a:pt x="14" y="246"/>
                  <a:pt x="14" y="216"/>
                </a:cubicBezTo>
                <a:cubicBezTo>
                  <a:pt x="0" y="293"/>
                  <a:pt x="48" y="357"/>
                  <a:pt x="102" y="382"/>
                </a:cubicBezTo>
                <a:close/>
                <a:moveTo>
                  <a:pt x="501" y="230"/>
                </a:moveTo>
                <a:cubicBezTo>
                  <a:pt x="501" y="212"/>
                  <a:pt x="496" y="197"/>
                  <a:pt x="491" y="185"/>
                </a:cubicBezTo>
                <a:cubicBezTo>
                  <a:pt x="491" y="184"/>
                  <a:pt x="490" y="184"/>
                  <a:pt x="490" y="185"/>
                </a:cubicBezTo>
                <a:cubicBezTo>
                  <a:pt x="495" y="197"/>
                  <a:pt x="495" y="216"/>
                  <a:pt x="501" y="230"/>
                </a:cubicBezTo>
                <a:close/>
                <a:moveTo>
                  <a:pt x="78" y="229"/>
                </a:moveTo>
                <a:cubicBezTo>
                  <a:pt x="77" y="226"/>
                  <a:pt x="77" y="221"/>
                  <a:pt x="74" y="218"/>
                </a:cubicBezTo>
                <a:cubicBezTo>
                  <a:pt x="74" y="222"/>
                  <a:pt x="77" y="226"/>
                  <a:pt x="78" y="229"/>
                </a:cubicBezTo>
                <a:close/>
                <a:moveTo>
                  <a:pt x="456" y="224"/>
                </a:moveTo>
                <a:cubicBezTo>
                  <a:pt x="456" y="241"/>
                  <a:pt x="455" y="255"/>
                  <a:pt x="451" y="271"/>
                </a:cubicBezTo>
                <a:cubicBezTo>
                  <a:pt x="441" y="308"/>
                  <a:pt x="423" y="342"/>
                  <a:pt x="395" y="362"/>
                </a:cubicBezTo>
                <a:cubicBezTo>
                  <a:pt x="392" y="363"/>
                  <a:pt x="388" y="364"/>
                  <a:pt x="389" y="366"/>
                </a:cubicBezTo>
                <a:cubicBezTo>
                  <a:pt x="401" y="361"/>
                  <a:pt x="420" y="356"/>
                  <a:pt x="427" y="348"/>
                </a:cubicBezTo>
                <a:cubicBezTo>
                  <a:pt x="434" y="341"/>
                  <a:pt x="439" y="330"/>
                  <a:pt x="444" y="320"/>
                </a:cubicBezTo>
                <a:cubicBezTo>
                  <a:pt x="452" y="302"/>
                  <a:pt x="457" y="283"/>
                  <a:pt x="461" y="262"/>
                </a:cubicBezTo>
                <a:cubicBezTo>
                  <a:pt x="463" y="252"/>
                  <a:pt x="466" y="240"/>
                  <a:pt x="465" y="231"/>
                </a:cubicBezTo>
                <a:cubicBezTo>
                  <a:pt x="464" y="218"/>
                  <a:pt x="458" y="202"/>
                  <a:pt x="453" y="192"/>
                </a:cubicBezTo>
                <a:cubicBezTo>
                  <a:pt x="453" y="200"/>
                  <a:pt x="456" y="212"/>
                  <a:pt x="456" y="224"/>
                </a:cubicBezTo>
                <a:close/>
                <a:moveTo>
                  <a:pt x="68" y="265"/>
                </a:moveTo>
                <a:cubicBezTo>
                  <a:pt x="65" y="250"/>
                  <a:pt x="67" y="234"/>
                  <a:pt x="62" y="221"/>
                </a:cubicBezTo>
                <a:cubicBezTo>
                  <a:pt x="62" y="239"/>
                  <a:pt x="63" y="252"/>
                  <a:pt x="68" y="265"/>
                </a:cubicBezTo>
                <a:close/>
                <a:moveTo>
                  <a:pt x="48" y="228"/>
                </a:moveTo>
                <a:cubicBezTo>
                  <a:pt x="48" y="227"/>
                  <a:pt x="50" y="224"/>
                  <a:pt x="48" y="224"/>
                </a:cubicBezTo>
                <a:cubicBezTo>
                  <a:pt x="48" y="225"/>
                  <a:pt x="47" y="227"/>
                  <a:pt x="48" y="228"/>
                </a:cubicBezTo>
                <a:close/>
                <a:moveTo>
                  <a:pt x="481" y="283"/>
                </a:moveTo>
                <a:cubicBezTo>
                  <a:pt x="481" y="284"/>
                  <a:pt x="480" y="284"/>
                  <a:pt x="480" y="283"/>
                </a:cubicBezTo>
                <a:cubicBezTo>
                  <a:pt x="482" y="282"/>
                  <a:pt x="482" y="279"/>
                  <a:pt x="483" y="277"/>
                </a:cubicBezTo>
                <a:cubicBezTo>
                  <a:pt x="482" y="277"/>
                  <a:pt x="482" y="278"/>
                  <a:pt x="481" y="277"/>
                </a:cubicBezTo>
                <a:cubicBezTo>
                  <a:pt x="481" y="273"/>
                  <a:pt x="484" y="272"/>
                  <a:pt x="485" y="268"/>
                </a:cubicBezTo>
                <a:cubicBezTo>
                  <a:pt x="484" y="268"/>
                  <a:pt x="483" y="270"/>
                  <a:pt x="482" y="268"/>
                </a:cubicBezTo>
                <a:cubicBezTo>
                  <a:pt x="487" y="242"/>
                  <a:pt x="482" y="215"/>
                  <a:pt x="472" y="193"/>
                </a:cubicBezTo>
                <a:cubicBezTo>
                  <a:pt x="475" y="207"/>
                  <a:pt x="477" y="221"/>
                  <a:pt x="478" y="234"/>
                </a:cubicBezTo>
                <a:cubicBezTo>
                  <a:pt x="481" y="262"/>
                  <a:pt x="472" y="285"/>
                  <a:pt x="472" y="310"/>
                </a:cubicBezTo>
                <a:cubicBezTo>
                  <a:pt x="477" y="303"/>
                  <a:pt x="480" y="291"/>
                  <a:pt x="481" y="283"/>
                </a:cubicBezTo>
                <a:close/>
                <a:moveTo>
                  <a:pt x="79" y="310"/>
                </a:moveTo>
                <a:cubicBezTo>
                  <a:pt x="70" y="290"/>
                  <a:pt x="58" y="257"/>
                  <a:pt x="56" y="226"/>
                </a:cubicBezTo>
                <a:cubicBezTo>
                  <a:pt x="50" y="258"/>
                  <a:pt x="62" y="290"/>
                  <a:pt x="79" y="310"/>
                </a:cubicBezTo>
                <a:close/>
                <a:moveTo>
                  <a:pt x="482" y="209"/>
                </a:moveTo>
                <a:cubicBezTo>
                  <a:pt x="481" y="202"/>
                  <a:pt x="481" y="197"/>
                  <a:pt x="477" y="195"/>
                </a:cubicBezTo>
                <a:cubicBezTo>
                  <a:pt x="478" y="200"/>
                  <a:pt x="480" y="204"/>
                  <a:pt x="482" y="209"/>
                </a:cubicBezTo>
                <a:close/>
                <a:moveTo>
                  <a:pt x="95" y="256"/>
                </a:moveTo>
                <a:cubicBezTo>
                  <a:pt x="97" y="264"/>
                  <a:pt x="106" y="272"/>
                  <a:pt x="110" y="277"/>
                </a:cubicBezTo>
                <a:cubicBezTo>
                  <a:pt x="102" y="261"/>
                  <a:pt x="99" y="241"/>
                  <a:pt x="95" y="226"/>
                </a:cubicBezTo>
                <a:cubicBezTo>
                  <a:pt x="95" y="236"/>
                  <a:pt x="93" y="247"/>
                  <a:pt x="95" y="256"/>
                </a:cubicBezTo>
                <a:close/>
                <a:moveTo>
                  <a:pt x="461" y="204"/>
                </a:moveTo>
                <a:cubicBezTo>
                  <a:pt x="462" y="203"/>
                  <a:pt x="461" y="200"/>
                  <a:pt x="460" y="200"/>
                </a:cubicBezTo>
                <a:cubicBezTo>
                  <a:pt x="460" y="201"/>
                  <a:pt x="460" y="203"/>
                  <a:pt x="461" y="204"/>
                </a:cubicBezTo>
                <a:close/>
                <a:moveTo>
                  <a:pt x="84" y="263"/>
                </a:moveTo>
                <a:cubicBezTo>
                  <a:pt x="81" y="252"/>
                  <a:pt x="81" y="238"/>
                  <a:pt x="74" y="230"/>
                </a:cubicBezTo>
                <a:cubicBezTo>
                  <a:pt x="75" y="241"/>
                  <a:pt x="76" y="258"/>
                  <a:pt x="84" y="263"/>
                </a:cubicBezTo>
                <a:close/>
                <a:moveTo>
                  <a:pt x="46" y="274"/>
                </a:moveTo>
                <a:cubicBezTo>
                  <a:pt x="46" y="283"/>
                  <a:pt x="50" y="306"/>
                  <a:pt x="56" y="313"/>
                </a:cubicBezTo>
                <a:cubicBezTo>
                  <a:pt x="66" y="326"/>
                  <a:pt x="81" y="338"/>
                  <a:pt x="96" y="349"/>
                </a:cubicBezTo>
                <a:cubicBezTo>
                  <a:pt x="111" y="361"/>
                  <a:pt x="129" y="372"/>
                  <a:pt x="142" y="377"/>
                </a:cubicBezTo>
                <a:cubicBezTo>
                  <a:pt x="142" y="376"/>
                  <a:pt x="142" y="376"/>
                  <a:pt x="142" y="376"/>
                </a:cubicBezTo>
                <a:cubicBezTo>
                  <a:pt x="127" y="366"/>
                  <a:pt x="112" y="355"/>
                  <a:pt x="100" y="341"/>
                </a:cubicBezTo>
                <a:cubicBezTo>
                  <a:pt x="99" y="341"/>
                  <a:pt x="98" y="341"/>
                  <a:pt x="97" y="340"/>
                </a:cubicBezTo>
                <a:cubicBezTo>
                  <a:pt x="88" y="332"/>
                  <a:pt x="80" y="323"/>
                  <a:pt x="72" y="313"/>
                </a:cubicBezTo>
                <a:cubicBezTo>
                  <a:pt x="58" y="294"/>
                  <a:pt x="50" y="272"/>
                  <a:pt x="45" y="246"/>
                </a:cubicBezTo>
                <a:cubicBezTo>
                  <a:pt x="46" y="255"/>
                  <a:pt x="45" y="264"/>
                  <a:pt x="46" y="274"/>
                </a:cubicBezTo>
                <a:close/>
                <a:moveTo>
                  <a:pt x="509" y="218"/>
                </a:moveTo>
                <a:cubicBezTo>
                  <a:pt x="508" y="216"/>
                  <a:pt x="509" y="213"/>
                  <a:pt x="507" y="213"/>
                </a:cubicBezTo>
                <a:cubicBezTo>
                  <a:pt x="507" y="215"/>
                  <a:pt x="507" y="218"/>
                  <a:pt x="509" y="218"/>
                </a:cubicBezTo>
                <a:close/>
                <a:moveTo>
                  <a:pt x="517" y="241"/>
                </a:moveTo>
                <a:cubicBezTo>
                  <a:pt x="517" y="255"/>
                  <a:pt x="514" y="266"/>
                  <a:pt x="514" y="275"/>
                </a:cubicBezTo>
                <a:cubicBezTo>
                  <a:pt x="513" y="277"/>
                  <a:pt x="512" y="278"/>
                  <a:pt x="511" y="279"/>
                </a:cubicBezTo>
                <a:cubicBezTo>
                  <a:pt x="513" y="287"/>
                  <a:pt x="507" y="296"/>
                  <a:pt x="509" y="304"/>
                </a:cubicBezTo>
                <a:cubicBezTo>
                  <a:pt x="516" y="292"/>
                  <a:pt x="530" y="282"/>
                  <a:pt x="528" y="266"/>
                </a:cubicBezTo>
                <a:cubicBezTo>
                  <a:pt x="526" y="247"/>
                  <a:pt x="522" y="228"/>
                  <a:pt x="516" y="213"/>
                </a:cubicBezTo>
                <a:cubicBezTo>
                  <a:pt x="514" y="221"/>
                  <a:pt x="516" y="232"/>
                  <a:pt x="517" y="241"/>
                </a:cubicBezTo>
                <a:close/>
                <a:moveTo>
                  <a:pt x="124" y="297"/>
                </a:moveTo>
                <a:cubicBezTo>
                  <a:pt x="125" y="298"/>
                  <a:pt x="126" y="298"/>
                  <a:pt x="127" y="298"/>
                </a:cubicBezTo>
                <a:cubicBezTo>
                  <a:pt x="139" y="312"/>
                  <a:pt x="154" y="321"/>
                  <a:pt x="170" y="330"/>
                </a:cubicBezTo>
                <a:cubicBezTo>
                  <a:pt x="171" y="329"/>
                  <a:pt x="168" y="327"/>
                  <a:pt x="166" y="325"/>
                </a:cubicBezTo>
                <a:cubicBezTo>
                  <a:pt x="164" y="323"/>
                  <a:pt x="162" y="321"/>
                  <a:pt x="160" y="320"/>
                </a:cubicBezTo>
                <a:cubicBezTo>
                  <a:pt x="158" y="317"/>
                  <a:pt x="156" y="316"/>
                  <a:pt x="154" y="312"/>
                </a:cubicBezTo>
                <a:cubicBezTo>
                  <a:pt x="135" y="293"/>
                  <a:pt x="117" y="272"/>
                  <a:pt x="105" y="244"/>
                </a:cubicBezTo>
                <a:cubicBezTo>
                  <a:pt x="104" y="244"/>
                  <a:pt x="104" y="243"/>
                  <a:pt x="103" y="244"/>
                </a:cubicBezTo>
                <a:cubicBezTo>
                  <a:pt x="108" y="266"/>
                  <a:pt x="116" y="281"/>
                  <a:pt x="124" y="297"/>
                </a:cubicBezTo>
                <a:close/>
                <a:moveTo>
                  <a:pt x="472" y="255"/>
                </a:moveTo>
                <a:cubicBezTo>
                  <a:pt x="472" y="243"/>
                  <a:pt x="472" y="233"/>
                  <a:pt x="468" y="221"/>
                </a:cubicBezTo>
                <a:cubicBezTo>
                  <a:pt x="468" y="234"/>
                  <a:pt x="471" y="245"/>
                  <a:pt x="472" y="255"/>
                </a:cubicBezTo>
                <a:close/>
                <a:moveTo>
                  <a:pt x="97" y="281"/>
                </a:moveTo>
                <a:cubicBezTo>
                  <a:pt x="96" y="271"/>
                  <a:pt x="91" y="260"/>
                  <a:pt x="85" y="253"/>
                </a:cubicBezTo>
                <a:cubicBezTo>
                  <a:pt x="87" y="264"/>
                  <a:pt x="89" y="276"/>
                  <a:pt x="97" y="281"/>
                </a:cubicBezTo>
                <a:close/>
                <a:moveTo>
                  <a:pt x="508" y="250"/>
                </a:moveTo>
                <a:cubicBezTo>
                  <a:pt x="509" y="244"/>
                  <a:pt x="508" y="234"/>
                  <a:pt x="506" y="231"/>
                </a:cubicBezTo>
                <a:cubicBezTo>
                  <a:pt x="507" y="239"/>
                  <a:pt x="504" y="246"/>
                  <a:pt x="508" y="250"/>
                </a:cubicBezTo>
                <a:close/>
                <a:moveTo>
                  <a:pt x="467" y="342"/>
                </a:moveTo>
                <a:cubicBezTo>
                  <a:pt x="467" y="344"/>
                  <a:pt x="468" y="341"/>
                  <a:pt x="468" y="342"/>
                </a:cubicBezTo>
                <a:cubicBezTo>
                  <a:pt x="473" y="336"/>
                  <a:pt x="480" y="328"/>
                  <a:pt x="484" y="321"/>
                </a:cubicBezTo>
                <a:cubicBezTo>
                  <a:pt x="494" y="303"/>
                  <a:pt x="493" y="272"/>
                  <a:pt x="494" y="250"/>
                </a:cubicBezTo>
                <a:cubicBezTo>
                  <a:pt x="491" y="246"/>
                  <a:pt x="494" y="240"/>
                  <a:pt x="491" y="237"/>
                </a:cubicBezTo>
                <a:cubicBezTo>
                  <a:pt x="489" y="278"/>
                  <a:pt x="481" y="311"/>
                  <a:pt x="467" y="342"/>
                </a:cubicBezTo>
                <a:close/>
                <a:moveTo>
                  <a:pt x="81" y="278"/>
                </a:moveTo>
                <a:cubicBezTo>
                  <a:pt x="81" y="274"/>
                  <a:pt x="79" y="272"/>
                  <a:pt x="78" y="269"/>
                </a:cubicBezTo>
                <a:cubicBezTo>
                  <a:pt x="78" y="273"/>
                  <a:pt x="80" y="275"/>
                  <a:pt x="81" y="278"/>
                </a:cubicBezTo>
                <a:close/>
                <a:moveTo>
                  <a:pt x="87" y="279"/>
                </a:moveTo>
                <a:cubicBezTo>
                  <a:pt x="86" y="276"/>
                  <a:pt x="85" y="273"/>
                  <a:pt x="83" y="271"/>
                </a:cubicBezTo>
                <a:cubicBezTo>
                  <a:pt x="84" y="274"/>
                  <a:pt x="85" y="277"/>
                  <a:pt x="87" y="279"/>
                </a:cubicBezTo>
                <a:close/>
                <a:moveTo>
                  <a:pt x="105" y="291"/>
                </a:moveTo>
                <a:cubicBezTo>
                  <a:pt x="110" y="296"/>
                  <a:pt x="120" y="303"/>
                  <a:pt x="125" y="305"/>
                </a:cubicBezTo>
                <a:cubicBezTo>
                  <a:pt x="115" y="297"/>
                  <a:pt x="108" y="285"/>
                  <a:pt x="100" y="276"/>
                </a:cubicBezTo>
                <a:cubicBezTo>
                  <a:pt x="101" y="283"/>
                  <a:pt x="102" y="288"/>
                  <a:pt x="105" y="291"/>
                </a:cubicBezTo>
                <a:close/>
                <a:moveTo>
                  <a:pt x="470" y="293"/>
                </a:moveTo>
                <a:cubicBezTo>
                  <a:pt x="470" y="278"/>
                  <a:pt x="471" y="266"/>
                  <a:pt x="468" y="250"/>
                </a:cubicBezTo>
                <a:cubicBezTo>
                  <a:pt x="464" y="281"/>
                  <a:pt x="458" y="312"/>
                  <a:pt x="446" y="337"/>
                </a:cubicBezTo>
                <a:cubicBezTo>
                  <a:pt x="446" y="337"/>
                  <a:pt x="447" y="336"/>
                  <a:pt x="447" y="336"/>
                </a:cubicBezTo>
                <a:cubicBezTo>
                  <a:pt x="457" y="328"/>
                  <a:pt x="464" y="308"/>
                  <a:pt x="470" y="293"/>
                </a:cubicBezTo>
                <a:close/>
                <a:moveTo>
                  <a:pt x="121" y="338"/>
                </a:moveTo>
                <a:cubicBezTo>
                  <a:pt x="106" y="321"/>
                  <a:pt x="95" y="298"/>
                  <a:pt x="81" y="278"/>
                </a:cubicBezTo>
                <a:cubicBezTo>
                  <a:pt x="90" y="303"/>
                  <a:pt x="103" y="324"/>
                  <a:pt x="121" y="338"/>
                </a:cubicBezTo>
                <a:close/>
                <a:moveTo>
                  <a:pt x="110" y="311"/>
                </a:moveTo>
                <a:cubicBezTo>
                  <a:pt x="108" y="305"/>
                  <a:pt x="103" y="299"/>
                  <a:pt x="103" y="292"/>
                </a:cubicBezTo>
                <a:cubicBezTo>
                  <a:pt x="98" y="290"/>
                  <a:pt x="97" y="285"/>
                  <a:pt x="93" y="283"/>
                </a:cubicBezTo>
                <a:cubicBezTo>
                  <a:pt x="96" y="295"/>
                  <a:pt x="102" y="305"/>
                  <a:pt x="110" y="311"/>
                </a:cubicBezTo>
                <a:close/>
                <a:moveTo>
                  <a:pt x="473" y="262"/>
                </a:moveTo>
                <a:cubicBezTo>
                  <a:pt x="473" y="260"/>
                  <a:pt x="474" y="256"/>
                  <a:pt x="472" y="256"/>
                </a:cubicBezTo>
                <a:cubicBezTo>
                  <a:pt x="473" y="259"/>
                  <a:pt x="471" y="260"/>
                  <a:pt x="473" y="262"/>
                </a:cubicBezTo>
                <a:close/>
                <a:moveTo>
                  <a:pt x="98" y="327"/>
                </a:moveTo>
                <a:cubicBezTo>
                  <a:pt x="95" y="320"/>
                  <a:pt x="87" y="316"/>
                  <a:pt x="88" y="308"/>
                </a:cubicBezTo>
                <a:cubicBezTo>
                  <a:pt x="83" y="305"/>
                  <a:pt x="80" y="294"/>
                  <a:pt x="76" y="293"/>
                </a:cubicBezTo>
                <a:cubicBezTo>
                  <a:pt x="82" y="305"/>
                  <a:pt x="87" y="320"/>
                  <a:pt x="98" y="327"/>
                </a:cubicBezTo>
                <a:close/>
                <a:moveTo>
                  <a:pt x="144" y="339"/>
                </a:moveTo>
                <a:cubicBezTo>
                  <a:pt x="147" y="340"/>
                  <a:pt x="153" y="344"/>
                  <a:pt x="155" y="348"/>
                </a:cubicBezTo>
                <a:cubicBezTo>
                  <a:pt x="158" y="346"/>
                  <a:pt x="159" y="349"/>
                  <a:pt x="162" y="349"/>
                </a:cubicBezTo>
                <a:cubicBezTo>
                  <a:pt x="157" y="342"/>
                  <a:pt x="148" y="339"/>
                  <a:pt x="146" y="330"/>
                </a:cubicBezTo>
                <a:cubicBezTo>
                  <a:pt x="140" y="326"/>
                  <a:pt x="136" y="321"/>
                  <a:pt x="132" y="315"/>
                </a:cubicBezTo>
                <a:cubicBezTo>
                  <a:pt x="122" y="310"/>
                  <a:pt x="115" y="302"/>
                  <a:pt x="106" y="296"/>
                </a:cubicBezTo>
                <a:cubicBezTo>
                  <a:pt x="111" y="307"/>
                  <a:pt x="115" y="317"/>
                  <a:pt x="123" y="324"/>
                </a:cubicBezTo>
                <a:cubicBezTo>
                  <a:pt x="124" y="324"/>
                  <a:pt x="124" y="325"/>
                  <a:pt x="126" y="325"/>
                </a:cubicBezTo>
                <a:cubicBezTo>
                  <a:pt x="128" y="327"/>
                  <a:pt x="131" y="330"/>
                  <a:pt x="133" y="332"/>
                </a:cubicBezTo>
                <a:cubicBezTo>
                  <a:pt x="136" y="334"/>
                  <a:pt x="140" y="336"/>
                  <a:pt x="142" y="336"/>
                </a:cubicBezTo>
                <a:cubicBezTo>
                  <a:pt x="140" y="335"/>
                  <a:pt x="138" y="333"/>
                  <a:pt x="137" y="330"/>
                </a:cubicBezTo>
                <a:cubicBezTo>
                  <a:pt x="140" y="333"/>
                  <a:pt x="143" y="334"/>
                  <a:pt x="144" y="339"/>
                </a:cubicBezTo>
                <a:close/>
                <a:moveTo>
                  <a:pt x="497" y="286"/>
                </a:moveTo>
                <a:cubicBezTo>
                  <a:pt x="499" y="281"/>
                  <a:pt x="499" y="274"/>
                  <a:pt x="498" y="269"/>
                </a:cubicBezTo>
                <a:cubicBezTo>
                  <a:pt x="498" y="274"/>
                  <a:pt x="497" y="281"/>
                  <a:pt x="497" y="286"/>
                </a:cubicBezTo>
                <a:close/>
                <a:moveTo>
                  <a:pt x="503" y="290"/>
                </a:moveTo>
                <a:cubicBezTo>
                  <a:pt x="505" y="285"/>
                  <a:pt x="507" y="279"/>
                  <a:pt x="506" y="274"/>
                </a:cubicBezTo>
                <a:cubicBezTo>
                  <a:pt x="503" y="277"/>
                  <a:pt x="503" y="288"/>
                  <a:pt x="503" y="290"/>
                </a:cubicBezTo>
                <a:close/>
                <a:moveTo>
                  <a:pt x="528" y="286"/>
                </a:moveTo>
                <a:cubicBezTo>
                  <a:pt x="528" y="284"/>
                  <a:pt x="529" y="282"/>
                  <a:pt x="528" y="283"/>
                </a:cubicBezTo>
                <a:cubicBezTo>
                  <a:pt x="526" y="284"/>
                  <a:pt x="524" y="289"/>
                  <a:pt x="522" y="291"/>
                </a:cubicBezTo>
                <a:cubicBezTo>
                  <a:pt x="517" y="299"/>
                  <a:pt x="512" y="305"/>
                  <a:pt x="506" y="312"/>
                </a:cubicBezTo>
                <a:cubicBezTo>
                  <a:pt x="504" y="319"/>
                  <a:pt x="504" y="327"/>
                  <a:pt x="499" y="331"/>
                </a:cubicBezTo>
                <a:cubicBezTo>
                  <a:pt x="496" y="345"/>
                  <a:pt x="492" y="359"/>
                  <a:pt x="485" y="369"/>
                </a:cubicBezTo>
                <a:cubicBezTo>
                  <a:pt x="482" y="373"/>
                  <a:pt x="477" y="376"/>
                  <a:pt x="474" y="381"/>
                </a:cubicBezTo>
                <a:cubicBezTo>
                  <a:pt x="472" y="384"/>
                  <a:pt x="471" y="387"/>
                  <a:pt x="469" y="390"/>
                </a:cubicBezTo>
                <a:cubicBezTo>
                  <a:pt x="467" y="393"/>
                  <a:pt x="465" y="396"/>
                  <a:pt x="463" y="399"/>
                </a:cubicBezTo>
                <a:cubicBezTo>
                  <a:pt x="501" y="378"/>
                  <a:pt x="529" y="334"/>
                  <a:pt x="528" y="286"/>
                </a:cubicBezTo>
                <a:close/>
                <a:moveTo>
                  <a:pt x="121" y="333"/>
                </a:moveTo>
                <a:cubicBezTo>
                  <a:pt x="129" y="339"/>
                  <a:pt x="135" y="350"/>
                  <a:pt x="144" y="353"/>
                </a:cubicBezTo>
                <a:cubicBezTo>
                  <a:pt x="130" y="343"/>
                  <a:pt x="123" y="326"/>
                  <a:pt x="109" y="316"/>
                </a:cubicBezTo>
                <a:cubicBezTo>
                  <a:pt x="112" y="323"/>
                  <a:pt x="118" y="327"/>
                  <a:pt x="121" y="333"/>
                </a:cubicBezTo>
                <a:close/>
                <a:moveTo>
                  <a:pt x="63" y="328"/>
                </a:moveTo>
                <a:cubicBezTo>
                  <a:pt x="78" y="343"/>
                  <a:pt x="91" y="360"/>
                  <a:pt x="108" y="373"/>
                </a:cubicBezTo>
                <a:cubicBezTo>
                  <a:pt x="124" y="387"/>
                  <a:pt x="142" y="398"/>
                  <a:pt x="162" y="407"/>
                </a:cubicBezTo>
                <a:cubicBezTo>
                  <a:pt x="167" y="407"/>
                  <a:pt x="174" y="409"/>
                  <a:pt x="180" y="411"/>
                </a:cubicBezTo>
                <a:cubicBezTo>
                  <a:pt x="185" y="412"/>
                  <a:pt x="190" y="414"/>
                  <a:pt x="195" y="415"/>
                </a:cubicBezTo>
                <a:cubicBezTo>
                  <a:pt x="223" y="423"/>
                  <a:pt x="251" y="435"/>
                  <a:pt x="282" y="433"/>
                </a:cubicBezTo>
                <a:cubicBezTo>
                  <a:pt x="251" y="426"/>
                  <a:pt x="218" y="416"/>
                  <a:pt x="192" y="402"/>
                </a:cubicBezTo>
                <a:cubicBezTo>
                  <a:pt x="180" y="395"/>
                  <a:pt x="166" y="391"/>
                  <a:pt x="154" y="386"/>
                </a:cubicBezTo>
                <a:cubicBezTo>
                  <a:pt x="118" y="370"/>
                  <a:pt x="88" y="350"/>
                  <a:pt x="61" y="324"/>
                </a:cubicBezTo>
                <a:cubicBezTo>
                  <a:pt x="62" y="325"/>
                  <a:pt x="62" y="327"/>
                  <a:pt x="63" y="328"/>
                </a:cubicBezTo>
                <a:close/>
                <a:moveTo>
                  <a:pt x="116" y="339"/>
                </a:moveTo>
                <a:cubicBezTo>
                  <a:pt x="111" y="335"/>
                  <a:pt x="107" y="330"/>
                  <a:pt x="102" y="326"/>
                </a:cubicBezTo>
                <a:cubicBezTo>
                  <a:pt x="106" y="331"/>
                  <a:pt x="110" y="339"/>
                  <a:pt x="116" y="339"/>
                </a:cubicBezTo>
                <a:close/>
                <a:moveTo>
                  <a:pt x="211" y="367"/>
                </a:moveTo>
                <a:cubicBezTo>
                  <a:pt x="222" y="367"/>
                  <a:pt x="231" y="369"/>
                  <a:pt x="243" y="369"/>
                </a:cubicBezTo>
                <a:cubicBezTo>
                  <a:pt x="206" y="359"/>
                  <a:pt x="172" y="345"/>
                  <a:pt x="145" y="324"/>
                </a:cubicBezTo>
                <a:cubicBezTo>
                  <a:pt x="144" y="324"/>
                  <a:pt x="144" y="323"/>
                  <a:pt x="144" y="324"/>
                </a:cubicBezTo>
                <a:cubicBezTo>
                  <a:pt x="162" y="343"/>
                  <a:pt x="186" y="356"/>
                  <a:pt x="211" y="367"/>
                </a:cubicBezTo>
                <a:close/>
                <a:moveTo>
                  <a:pt x="494" y="316"/>
                </a:moveTo>
                <a:cubicBezTo>
                  <a:pt x="497" y="312"/>
                  <a:pt x="499" y="304"/>
                  <a:pt x="498" y="298"/>
                </a:cubicBezTo>
                <a:cubicBezTo>
                  <a:pt x="495" y="303"/>
                  <a:pt x="495" y="310"/>
                  <a:pt x="494" y="316"/>
                </a:cubicBezTo>
                <a:close/>
                <a:moveTo>
                  <a:pt x="165" y="360"/>
                </a:moveTo>
                <a:cubicBezTo>
                  <a:pt x="163" y="355"/>
                  <a:pt x="155" y="352"/>
                  <a:pt x="152" y="346"/>
                </a:cubicBezTo>
                <a:cubicBezTo>
                  <a:pt x="142" y="342"/>
                  <a:pt x="135" y="336"/>
                  <a:pt x="126" y="330"/>
                </a:cubicBezTo>
                <a:cubicBezTo>
                  <a:pt x="137" y="343"/>
                  <a:pt x="145" y="358"/>
                  <a:pt x="165" y="360"/>
                </a:cubicBezTo>
                <a:close/>
                <a:moveTo>
                  <a:pt x="111" y="343"/>
                </a:moveTo>
                <a:cubicBezTo>
                  <a:pt x="109" y="339"/>
                  <a:pt x="106" y="337"/>
                  <a:pt x="103" y="334"/>
                </a:cubicBezTo>
                <a:cubicBezTo>
                  <a:pt x="104" y="339"/>
                  <a:pt x="108" y="340"/>
                  <a:pt x="111" y="343"/>
                </a:cubicBezTo>
                <a:close/>
                <a:moveTo>
                  <a:pt x="214" y="357"/>
                </a:moveTo>
                <a:cubicBezTo>
                  <a:pt x="198" y="347"/>
                  <a:pt x="181" y="338"/>
                  <a:pt x="162" y="332"/>
                </a:cubicBezTo>
                <a:cubicBezTo>
                  <a:pt x="177" y="343"/>
                  <a:pt x="195" y="351"/>
                  <a:pt x="214" y="357"/>
                </a:cubicBezTo>
                <a:close/>
                <a:moveTo>
                  <a:pt x="71" y="341"/>
                </a:moveTo>
                <a:cubicBezTo>
                  <a:pt x="83" y="361"/>
                  <a:pt x="100" y="378"/>
                  <a:pt x="118" y="392"/>
                </a:cubicBezTo>
                <a:cubicBezTo>
                  <a:pt x="123" y="389"/>
                  <a:pt x="129" y="397"/>
                  <a:pt x="134" y="396"/>
                </a:cubicBezTo>
                <a:cubicBezTo>
                  <a:pt x="110" y="380"/>
                  <a:pt x="91" y="362"/>
                  <a:pt x="71" y="341"/>
                </a:cubicBezTo>
                <a:close/>
                <a:moveTo>
                  <a:pt x="470" y="318"/>
                </a:moveTo>
                <a:cubicBezTo>
                  <a:pt x="472" y="319"/>
                  <a:pt x="472" y="315"/>
                  <a:pt x="471" y="314"/>
                </a:cubicBezTo>
                <a:cubicBezTo>
                  <a:pt x="470" y="315"/>
                  <a:pt x="470" y="317"/>
                  <a:pt x="470" y="318"/>
                </a:cubicBezTo>
                <a:close/>
                <a:moveTo>
                  <a:pt x="145" y="367"/>
                </a:moveTo>
                <a:cubicBezTo>
                  <a:pt x="146" y="366"/>
                  <a:pt x="143" y="364"/>
                  <a:pt x="141" y="363"/>
                </a:cubicBezTo>
                <a:cubicBezTo>
                  <a:pt x="139" y="361"/>
                  <a:pt x="137" y="360"/>
                  <a:pt x="135" y="359"/>
                </a:cubicBezTo>
                <a:cubicBezTo>
                  <a:pt x="134" y="356"/>
                  <a:pt x="131" y="355"/>
                  <a:pt x="129" y="353"/>
                </a:cubicBezTo>
                <a:cubicBezTo>
                  <a:pt x="128" y="350"/>
                  <a:pt x="125" y="349"/>
                  <a:pt x="123" y="347"/>
                </a:cubicBezTo>
                <a:cubicBezTo>
                  <a:pt x="123" y="346"/>
                  <a:pt x="124" y="346"/>
                  <a:pt x="124" y="345"/>
                </a:cubicBezTo>
                <a:cubicBezTo>
                  <a:pt x="120" y="347"/>
                  <a:pt x="118" y="341"/>
                  <a:pt x="117" y="345"/>
                </a:cubicBezTo>
                <a:cubicBezTo>
                  <a:pt x="126" y="352"/>
                  <a:pt x="133" y="362"/>
                  <a:pt x="145" y="367"/>
                </a:cubicBezTo>
                <a:close/>
                <a:moveTo>
                  <a:pt x="434" y="345"/>
                </a:moveTo>
                <a:cubicBezTo>
                  <a:pt x="439" y="343"/>
                  <a:pt x="442" y="337"/>
                  <a:pt x="442" y="333"/>
                </a:cubicBezTo>
                <a:cubicBezTo>
                  <a:pt x="445" y="330"/>
                  <a:pt x="448" y="324"/>
                  <a:pt x="448" y="320"/>
                </a:cubicBezTo>
                <a:cubicBezTo>
                  <a:pt x="444" y="329"/>
                  <a:pt x="440" y="337"/>
                  <a:pt x="434" y="345"/>
                </a:cubicBezTo>
                <a:close/>
                <a:moveTo>
                  <a:pt x="200" y="343"/>
                </a:moveTo>
                <a:cubicBezTo>
                  <a:pt x="197" y="344"/>
                  <a:pt x="198" y="342"/>
                  <a:pt x="196" y="342"/>
                </a:cubicBezTo>
                <a:cubicBezTo>
                  <a:pt x="197" y="344"/>
                  <a:pt x="200" y="346"/>
                  <a:pt x="200" y="343"/>
                </a:cubicBezTo>
                <a:close/>
                <a:moveTo>
                  <a:pt x="201" y="367"/>
                </a:moveTo>
                <a:cubicBezTo>
                  <a:pt x="189" y="360"/>
                  <a:pt x="175" y="352"/>
                  <a:pt x="164" y="346"/>
                </a:cubicBezTo>
                <a:cubicBezTo>
                  <a:pt x="173" y="357"/>
                  <a:pt x="187" y="362"/>
                  <a:pt x="201" y="367"/>
                </a:cubicBezTo>
                <a:close/>
                <a:moveTo>
                  <a:pt x="456" y="345"/>
                </a:moveTo>
                <a:cubicBezTo>
                  <a:pt x="458" y="346"/>
                  <a:pt x="460" y="340"/>
                  <a:pt x="461" y="338"/>
                </a:cubicBezTo>
                <a:cubicBezTo>
                  <a:pt x="462" y="338"/>
                  <a:pt x="462" y="338"/>
                  <a:pt x="463" y="338"/>
                </a:cubicBezTo>
                <a:cubicBezTo>
                  <a:pt x="463" y="333"/>
                  <a:pt x="466" y="328"/>
                  <a:pt x="465" y="325"/>
                </a:cubicBezTo>
                <a:cubicBezTo>
                  <a:pt x="462" y="331"/>
                  <a:pt x="460" y="338"/>
                  <a:pt x="456" y="345"/>
                </a:cubicBezTo>
                <a:close/>
                <a:moveTo>
                  <a:pt x="486" y="329"/>
                </a:moveTo>
                <a:cubicBezTo>
                  <a:pt x="487" y="328"/>
                  <a:pt x="490" y="325"/>
                  <a:pt x="487" y="324"/>
                </a:cubicBezTo>
                <a:cubicBezTo>
                  <a:pt x="487" y="326"/>
                  <a:pt x="484" y="328"/>
                  <a:pt x="486" y="329"/>
                </a:cubicBezTo>
                <a:close/>
                <a:moveTo>
                  <a:pt x="176" y="364"/>
                </a:moveTo>
                <a:cubicBezTo>
                  <a:pt x="174" y="362"/>
                  <a:pt x="179" y="364"/>
                  <a:pt x="178" y="362"/>
                </a:cubicBezTo>
                <a:cubicBezTo>
                  <a:pt x="174" y="358"/>
                  <a:pt x="168" y="355"/>
                  <a:pt x="162" y="353"/>
                </a:cubicBezTo>
                <a:cubicBezTo>
                  <a:pt x="165" y="358"/>
                  <a:pt x="172" y="362"/>
                  <a:pt x="176" y="364"/>
                </a:cubicBezTo>
                <a:close/>
                <a:moveTo>
                  <a:pt x="411" y="375"/>
                </a:moveTo>
                <a:cubicBezTo>
                  <a:pt x="422" y="372"/>
                  <a:pt x="432" y="373"/>
                  <a:pt x="439" y="368"/>
                </a:cubicBezTo>
                <a:cubicBezTo>
                  <a:pt x="443" y="364"/>
                  <a:pt x="447" y="355"/>
                  <a:pt x="449" y="350"/>
                </a:cubicBezTo>
                <a:cubicBezTo>
                  <a:pt x="450" y="348"/>
                  <a:pt x="452" y="347"/>
                  <a:pt x="453" y="345"/>
                </a:cubicBezTo>
                <a:cubicBezTo>
                  <a:pt x="455" y="341"/>
                  <a:pt x="455" y="336"/>
                  <a:pt x="457" y="333"/>
                </a:cubicBezTo>
                <a:cubicBezTo>
                  <a:pt x="457" y="332"/>
                  <a:pt x="457" y="332"/>
                  <a:pt x="456" y="332"/>
                </a:cubicBezTo>
                <a:cubicBezTo>
                  <a:pt x="443" y="348"/>
                  <a:pt x="428" y="363"/>
                  <a:pt x="411" y="375"/>
                </a:cubicBezTo>
                <a:close/>
                <a:moveTo>
                  <a:pt x="309" y="373"/>
                </a:moveTo>
                <a:cubicBezTo>
                  <a:pt x="294" y="367"/>
                  <a:pt x="271" y="369"/>
                  <a:pt x="258" y="362"/>
                </a:cubicBezTo>
                <a:cubicBezTo>
                  <a:pt x="245" y="362"/>
                  <a:pt x="232" y="356"/>
                  <a:pt x="218" y="354"/>
                </a:cubicBezTo>
                <a:cubicBezTo>
                  <a:pt x="243" y="368"/>
                  <a:pt x="275" y="376"/>
                  <a:pt x="309" y="373"/>
                </a:cubicBezTo>
                <a:close/>
                <a:moveTo>
                  <a:pt x="143" y="372"/>
                </a:moveTo>
                <a:cubicBezTo>
                  <a:pt x="138" y="370"/>
                  <a:pt x="134" y="363"/>
                  <a:pt x="129" y="363"/>
                </a:cubicBezTo>
                <a:cubicBezTo>
                  <a:pt x="133" y="366"/>
                  <a:pt x="139" y="371"/>
                  <a:pt x="143" y="372"/>
                </a:cubicBezTo>
                <a:close/>
                <a:moveTo>
                  <a:pt x="159" y="365"/>
                </a:moveTo>
                <a:cubicBezTo>
                  <a:pt x="156" y="364"/>
                  <a:pt x="155" y="362"/>
                  <a:pt x="152" y="360"/>
                </a:cubicBezTo>
                <a:cubicBezTo>
                  <a:pt x="153" y="363"/>
                  <a:pt x="158" y="367"/>
                  <a:pt x="159" y="365"/>
                </a:cubicBezTo>
                <a:close/>
                <a:moveTo>
                  <a:pt x="200" y="386"/>
                </a:moveTo>
                <a:cubicBezTo>
                  <a:pt x="202" y="384"/>
                  <a:pt x="203" y="388"/>
                  <a:pt x="204" y="386"/>
                </a:cubicBezTo>
                <a:cubicBezTo>
                  <a:pt x="204" y="385"/>
                  <a:pt x="202" y="385"/>
                  <a:pt x="202" y="383"/>
                </a:cubicBezTo>
                <a:cubicBezTo>
                  <a:pt x="201" y="383"/>
                  <a:pt x="200" y="383"/>
                  <a:pt x="200" y="384"/>
                </a:cubicBezTo>
                <a:cubicBezTo>
                  <a:pt x="186" y="377"/>
                  <a:pt x="176" y="362"/>
                  <a:pt x="157" y="362"/>
                </a:cubicBezTo>
                <a:cubicBezTo>
                  <a:pt x="170" y="371"/>
                  <a:pt x="186" y="378"/>
                  <a:pt x="200" y="386"/>
                </a:cubicBezTo>
                <a:close/>
                <a:moveTo>
                  <a:pt x="483" y="360"/>
                </a:moveTo>
                <a:cubicBezTo>
                  <a:pt x="489" y="354"/>
                  <a:pt x="491" y="347"/>
                  <a:pt x="492" y="339"/>
                </a:cubicBezTo>
                <a:cubicBezTo>
                  <a:pt x="487" y="344"/>
                  <a:pt x="486" y="354"/>
                  <a:pt x="483" y="360"/>
                </a:cubicBezTo>
                <a:close/>
                <a:moveTo>
                  <a:pt x="460" y="375"/>
                </a:moveTo>
                <a:cubicBezTo>
                  <a:pt x="470" y="366"/>
                  <a:pt x="479" y="357"/>
                  <a:pt x="484" y="344"/>
                </a:cubicBezTo>
                <a:cubicBezTo>
                  <a:pt x="482" y="344"/>
                  <a:pt x="485" y="342"/>
                  <a:pt x="483" y="342"/>
                </a:cubicBezTo>
                <a:cubicBezTo>
                  <a:pt x="475" y="352"/>
                  <a:pt x="468" y="364"/>
                  <a:pt x="460" y="375"/>
                </a:cubicBezTo>
                <a:close/>
                <a:moveTo>
                  <a:pt x="163" y="374"/>
                </a:moveTo>
                <a:cubicBezTo>
                  <a:pt x="160" y="371"/>
                  <a:pt x="156" y="369"/>
                  <a:pt x="152" y="367"/>
                </a:cubicBezTo>
                <a:cubicBezTo>
                  <a:pt x="156" y="369"/>
                  <a:pt x="158" y="373"/>
                  <a:pt x="163" y="374"/>
                </a:cubicBezTo>
                <a:close/>
                <a:moveTo>
                  <a:pt x="286" y="365"/>
                </a:moveTo>
                <a:cubicBezTo>
                  <a:pt x="312" y="370"/>
                  <a:pt x="355" y="366"/>
                  <a:pt x="375" y="354"/>
                </a:cubicBezTo>
                <a:cubicBezTo>
                  <a:pt x="377" y="353"/>
                  <a:pt x="382" y="352"/>
                  <a:pt x="380" y="350"/>
                </a:cubicBezTo>
                <a:cubicBezTo>
                  <a:pt x="350" y="360"/>
                  <a:pt x="319" y="363"/>
                  <a:pt x="286" y="365"/>
                </a:cubicBezTo>
                <a:close/>
                <a:moveTo>
                  <a:pt x="223" y="394"/>
                </a:moveTo>
                <a:cubicBezTo>
                  <a:pt x="224" y="392"/>
                  <a:pt x="228" y="392"/>
                  <a:pt x="231" y="392"/>
                </a:cubicBezTo>
                <a:cubicBezTo>
                  <a:pt x="215" y="385"/>
                  <a:pt x="199" y="379"/>
                  <a:pt x="188" y="368"/>
                </a:cubicBezTo>
                <a:cubicBezTo>
                  <a:pt x="183" y="367"/>
                  <a:pt x="182" y="365"/>
                  <a:pt x="177" y="365"/>
                </a:cubicBezTo>
                <a:cubicBezTo>
                  <a:pt x="189" y="378"/>
                  <a:pt x="209" y="386"/>
                  <a:pt x="223" y="394"/>
                </a:cubicBezTo>
                <a:close/>
                <a:moveTo>
                  <a:pt x="425" y="357"/>
                </a:moveTo>
                <a:cubicBezTo>
                  <a:pt x="429" y="356"/>
                  <a:pt x="431" y="352"/>
                  <a:pt x="433" y="349"/>
                </a:cubicBezTo>
                <a:cubicBezTo>
                  <a:pt x="429" y="350"/>
                  <a:pt x="428" y="355"/>
                  <a:pt x="425" y="357"/>
                </a:cubicBezTo>
                <a:close/>
                <a:moveTo>
                  <a:pt x="240" y="391"/>
                </a:moveTo>
                <a:cubicBezTo>
                  <a:pt x="246" y="393"/>
                  <a:pt x="252" y="396"/>
                  <a:pt x="257" y="397"/>
                </a:cubicBezTo>
                <a:cubicBezTo>
                  <a:pt x="279" y="402"/>
                  <a:pt x="302" y="400"/>
                  <a:pt x="325" y="401"/>
                </a:cubicBezTo>
                <a:cubicBezTo>
                  <a:pt x="305" y="396"/>
                  <a:pt x="285" y="394"/>
                  <a:pt x="265" y="390"/>
                </a:cubicBezTo>
                <a:cubicBezTo>
                  <a:pt x="246" y="386"/>
                  <a:pt x="228" y="380"/>
                  <a:pt x="210" y="375"/>
                </a:cubicBezTo>
                <a:cubicBezTo>
                  <a:pt x="205" y="371"/>
                  <a:pt x="199" y="369"/>
                  <a:pt x="192" y="367"/>
                </a:cubicBezTo>
                <a:cubicBezTo>
                  <a:pt x="204" y="377"/>
                  <a:pt x="223" y="386"/>
                  <a:pt x="240" y="391"/>
                </a:cubicBezTo>
                <a:close/>
                <a:moveTo>
                  <a:pt x="194" y="397"/>
                </a:moveTo>
                <a:cubicBezTo>
                  <a:pt x="179" y="391"/>
                  <a:pt x="169" y="380"/>
                  <a:pt x="153" y="375"/>
                </a:cubicBezTo>
                <a:cubicBezTo>
                  <a:pt x="152" y="373"/>
                  <a:pt x="153" y="374"/>
                  <a:pt x="152" y="372"/>
                </a:cubicBezTo>
                <a:cubicBezTo>
                  <a:pt x="151" y="373"/>
                  <a:pt x="149" y="372"/>
                  <a:pt x="147" y="371"/>
                </a:cubicBezTo>
                <a:cubicBezTo>
                  <a:pt x="161" y="381"/>
                  <a:pt x="176" y="394"/>
                  <a:pt x="194" y="397"/>
                </a:cubicBezTo>
                <a:close/>
                <a:moveTo>
                  <a:pt x="227" y="376"/>
                </a:moveTo>
                <a:cubicBezTo>
                  <a:pt x="221" y="373"/>
                  <a:pt x="214" y="370"/>
                  <a:pt x="208" y="369"/>
                </a:cubicBezTo>
                <a:cubicBezTo>
                  <a:pt x="213" y="373"/>
                  <a:pt x="220" y="374"/>
                  <a:pt x="227" y="376"/>
                </a:cubicBezTo>
                <a:close/>
                <a:moveTo>
                  <a:pt x="224" y="370"/>
                </a:moveTo>
                <a:cubicBezTo>
                  <a:pt x="224" y="369"/>
                  <a:pt x="223" y="370"/>
                  <a:pt x="223" y="371"/>
                </a:cubicBezTo>
                <a:cubicBezTo>
                  <a:pt x="251" y="380"/>
                  <a:pt x="284" y="385"/>
                  <a:pt x="316" y="385"/>
                </a:cubicBezTo>
                <a:cubicBezTo>
                  <a:pt x="285" y="379"/>
                  <a:pt x="257" y="371"/>
                  <a:pt x="224" y="370"/>
                </a:cubicBezTo>
                <a:close/>
                <a:moveTo>
                  <a:pt x="361" y="377"/>
                </a:moveTo>
                <a:cubicBezTo>
                  <a:pt x="382" y="381"/>
                  <a:pt x="403" y="371"/>
                  <a:pt x="418" y="362"/>
                </a:cubicBezTo>
                <a:cubicBezTo>
                  <a:pt x="417" y="359"/>
                  <a:pt x="420" y="359"/>
                  <a:pt x="420" y="356"/>
                </a:cubicBezTo>
                <a:cubicBezTo>
                  <a:pt x="402" y="366"/>
                  <a:pt x="381" y="370"/>
                  <a:pt x="361" y="377"/>
                </a:cubicBezTo>
                <a:close/>
                <a:moveTo>
                  <a:pt x="331" y="397"/>
                </a:moveTo>
                <a:cubicBezTo>
                  <a:pt x="337" y="398"/>
                  <a:pt x="343" y="399"/>
                  <a:pt x="347" y="399"/>
                </a:cubicBezTo>
                <a:cubicBezTo>
                  <a:pt x="352" y="399"/>
                  <a:pt x="357" y="395"/>
                  <a:pt x="361" y="397"/>
                </a:cubicBezTo>
                <a:cubicBezTo>
                  <a:pt x="366" y="391"/>
                  <a:pt x="377" y="392"/>
                  <a:pt x="381" y="386"/>
                </a:cubicBezTo>
                <a:cubicBezTo>
                  <a:pt x="324" y="392"/>
                  <a:pt x="273" y="388"/>
                  <a:pt x="227" y="376"/>
                </a:cubicBezTo>
                <a:cubicBezTo>
                  <a:pt x="257" y="387"/>
                  <a:pt x="296" y="393"/>
                  <a:pt x="331" y="397"/>
                </a:cubicBezTo>
                <a:close/>
                <a:moveTo>
                  <a:pt x="443" y="393"/>
                </a:moveTo>
                <a:cubicBezTo>
                  <a:pt x="461" y="387"/>
                  <a:pt x="476" y="378"/>
                  <a:pt x="478" y="361"/>
                </a:cubicBezTo>
                <a:cubicBezTo>
                  <a:pt x="479" y="361"/>
                  <a:pt x="479" y="360"/>
                  <a:pt x="478" y="360"/>
                </a:cubicBezTo>
                <a:cubicBezTo>
                  <a:pt x="469" y="374"/>
                  <a:pt x="456" y="383"/>
                  <a:pt x="443" y="393"/>
                </a:cubicBezTo>
                <a:close/>
                <a:moveTo>
                  <a:pt x="333" y="376"/>
                </a:moveTo>
                <a:cubicBezTo>
                  <a:pt x="322" y="376"/>
                  <a:pt x="304" y="376"/>
                  <a:pt x="293" y="377"/>
                </a:cubicBezTo>
                <a:cubicBezTo>
                  <a:pt x="306" y="378"/>
                  <a:pt x="320" y="380"/>
                  <a:pt x="333" y="376"/>
                </a:cubicBezTo>
                <a:close/>
                <a:moveTo>
                  <a:pt x="435" y="381"/>
                </a:moveTo>
                <a:cubicBezTo>
                  <a:pt x="442" y="377"/>
                  <a:pt x="449" y="372"/>
                  <a:pt x="450" y="365"/>
                </a:cubicBezTo>
                <a:cubicBezTo>
                  <a:pt x="447" y="372"/>
                  <a:pt x="439" y="374"/>
                  <a:pt x="435" y="381"/>
                </a:cubicBezTo>
                <a:close/>
                <a:moveTo>
                  <a:pt x="224" y="400"/>
                </a:moveTo>
                <a:cubicBezTo>
                  <a:pt x="226" y="399"/>
                  <a:pt x="220" y="397"/>
                  <a:pt x="217" y="397"/>
                </a:cubicBezTo>
                <a:cubicBezTo>
                  <a:pt x="210" y="394"/>
                  <a:pt x="199" y="391"/>
                  <a:pt x="191" y="390"/>
                </a:cubicBezTo>
                <a:cubicBezTo>
                  <a:pt x="202" y="394"/>
                  <a:pt x="212" y="397"/>
                  <a:pt x="224" y="400"/>
                </a:cubicBezTo>
                <a:close/>
                <a:moveTo>
                  <a:pt x="325" y="382"/>
                </a:moveTo>
                <a:cubicBezTo>
                  <a:pt x="337" y="384"/>
                  <a:pt x="356" y="387"/>
                  <a:pt x="366" y="380"/>
                </a:cubicBezTo>
                <a:cubicBezTo>
                  <a:pt x="361" y="381"/>
                  <a:pt x="354" y="380"/>
                  <a:pt x="353" y="378"/>
                </a:cubicBezTo>
                <a:cubicBezTo>
                  <a:pt x="345" y="381"/>
                  <a:pt x="335" y="380"/>
                  <a:pt x="325" y="382"/>
                </a:cubicBezTo>
                <a:close/>
                <a:moveTo>
                  <a:pt x="181" y="425"/>
                </a:moveTo>
                <a:cubicBezTo>
                  <a:pt x="203" y="432"/>
                  <a:pt x="227" y="436"/>
                  <a:pt x="250" y="435"/>
                </a:cubicBezTo>
                <a:cubicBezTo>
                  <a:pt x="227" y="432"/>
                  <a:pt x="207" y="426"/>
                  <a:pt x="187" y="420"/>
                </a:cubicBezTo>
                <a:cubicBezTo>
                  <a:pt x="166" y="414"/>
                  <a:pt x="147" y="402"/>
                  <a:pt x="125" y="396"/>
                </a:cubicBezTo>
                <a:cubicBezTo>
                  <a:pt x="125" y="396"/>
                  <a:pt x="124" y="396"/>
                  <a:pt x="124" y="397"/>
                </a:cubicBezTo>
                <a:cubicBezTo>
                  <a:pt x="140" y="408"/>
                  <a:pt x="160" y="419"/>
                  <a:pt x="181" y="425"/>
                </a:cubicBezTo>
                <a:close/>
                <a:moveTo>
                  <a:pt x="440" y="388"/>
                </a:moveTo>
                <a:cubicBezTo>
                  <a:pt x="444" y="386"/>
                  <a:pt x="451" y="379"/>
                  <a:pt x="453" y="375"/>
                </a:cubicBezTo>
                <a:cubicBezTo>
                  <a:pt x="452" y="377"/>
                  <a:pt x="451" y="374"/>
                  <a:pt x="450" y="374"/>
                </a:cubicBezTo>
                <a:cubicBezTo>
                  <a:pt x="447" y="379"/>
                  <a:pt x="443" y="383"/>
                  <a:pt x="440" y="388"/>
                </a:cubicBezTo>
                <a:close/>
                <a:moveTo>
                  <a:pt x="387" y="387"/>
                </a:moveTo>
                <a:cubicBezTo>
                  <a:pt x="384" y="389"/>
                  <a:pt x="381" y="391"/>
                  <a:pt x="380" y="393"/>
                </a:cubicBezTo>
                <a:cubicBezTo>
                  <a:pt x="393" y="389"/>
                  <a:pt x="407" y="385"/>
                  <a:pt x="418" y="378"/>
                </a:cubicBezTo>
                <a:cubicBezTo>
                  <a:pt x="403" y="376"/>
                  <a:pt x="396" y="383"/>
                  <a:pt x="387" y="387"/>
                </a:cubicBezTo>
                <a:close/>
                <a:moveTo>
                  <a:pt x="303" y="417"/>
                </a:moveTo>
                <a:cubicBezTo>
                  <a:pt x="296" y="414"/>
                  <a:pt x="287" y="413"/>
                  <a:pt x="279" y="412"/>
                </a:cubicBezTo>
                <a:cubicBezTo>
                  <a:pt x="271" y="411"/>
                  <a:pt x="263" y="408"/>
                  <a:pt x="256" y="407"/>
                </a:cubicBezTo>
                <a:cubicBezTo>
                  <a:pt x="252" y="407"/>
                  <a:pt x="247" y="408"/>
                  <a:pt x="243" y="407"/>
                </a:cubicBezTo>
                <a:cubicBezTo>
                  <a:pt x="229" y="405"/>
                  <a:pt x="216" y="401"/>
                  <a:pt x="203" y="399"/>
                </a:cubicBezTo>
                <a:cubicBezTo>
                  <a:pt x="231" y="413"/>
                  <a:pt x="262" y="419"/>
                  <a:pt x="303" y="417"/>
                </a:cubicBezTo>
                <a:close/>
                <a:moveTo>
                  <a:pt x="252" y="403"/>
                </a:moveTo>
                <a:cubicBezTo>
                  <a:pt x="252" y="403"/>
                  <a:pt x="252" y="401"/>
                  <a:pt x="253" y="401"/>
                </a:cubicBezTo>
                <a:cubicBezTo>
                  <a:pt x="258" y="402"/>
                  <a:pt x="267" y="403"/>
                  <a:pt x="273" y="402"/>
                </a:cubicBezTo>
                <a:cubicBezTo>
                  <a:pt x="259" y="401"/>
                  <a:pt x="247" y="398"/>
                  <a:pt x="233" y="396"/>
                </a:cubicBezTo>
                <a:cubicBezTo>
                  <a:pt x="238" y="400"/>
                  <a:pt x="245" y="400"/>
                  <a:pt x="252" y="403"/>
                </a:cubicBezTo>
                <a:close/>
                <a:moveTo>
                  <a:pt x="381" y="396"/>
                </a:moveTo>
                <a:cubicBezTo>
                  <a:pt x="391" y="395"/>
                  <a:pt x="404" y="391"/>
                  <a:pt x="411" y="385"/>
                </a:cubicBezTo>
                <a:cubicBezTo>
                  <a:pt x="401" y="390"/>
                  <a:pt x="391" y="392"/>
                  <a:pt x="381" y="396"/>
                </a:cubicBezTo>
                <a:close/>
                <a:moveTo>
                  <a:pt x="416" y="391"/>
                </a:moveTo>
                <a:cubicBezTo>
                  <a:pt x="413" y="393"/>
                  <a:pt x="408" y="393"/>
                  <a:pt x="408" y="396"/>
                </a:cubicBezTo>
                <a:cubicBezTo>
                  <a:pt x="415" y="393"/>
                  <a:pt x="423" y="391"/>
                  <a:pt x="426" y="384"/>
                </a:cubicBezTo>
                <a:cubicBezTo>
                  <a:pt x="422" y="386"/>
                  <a:pt x="419" y="389"/>
                  <a:pt x="416" y="391"/>
                </a:cubicBezTo>
                <a:close/>
                <a:moveTo>
                  <a:pt x="419" y="399"/>
                </a:moveTo>
                <a:cubicBezTo>
                  <a:pt x="423" y="397"/>
                  <a:pt x="429" y="393"/>
                  <a:pt x="432" y="389"/>
                </a:cubicBezTo>
                <a:cubicBezTo>
                  <a:pt x="426" y="388"/>
                  <a:pt x="423" y="395"/>
                  <a:pt x="419" y="399"/>
                </a:cubicBezTo>
                <a:close/>
                <a:moveTo>
                  <a:pt x="435" y="399"/>
                </a:moveTo>
                <a:cubicBezTo>
                  <a:pt x="432" y="403"/>
                  <a:pt x="426" y="406"/>
                  <a:pt x="423" y="410"/>
                </a:cubicBezTo>
                <a:cubicBezTo>
                  <a:pt x="436" y="406"/>
                  <a:pt x="447" y="400"/>
                  <a:pt x="457" y="392"/>
                </a:cubicBezTo>
                <a:cubicBezTo>
                  <a:pt x="449" y="395"/>
                  <a:pt x="443" y="398"/>
                  <a:pt x="435" y="399"/>
                </a:cubicBezTo>
                <a:close/>
                <a:moveTo>
                  <a:pt x="198" y="420"/>
                </a:moveTo>
                <a:cubicBezTo>
                  <a:pt x="204" y="422"/>
                  <a:pt x="210" y="424"/>
                  <a:pt x="216" y="424"/>
                </a:cubicBezTo>
                <a:cubicBezTo>
                  <a:pt x="204" y="421"/>
                  <a:pt x="192" y="417"/>
                  <a:pt x="181" y="414"/>
                </a:cubicBezTo>
                <a:cubicBezTo>
                  <a:pt x="185" y="417"/>
                  <a:pt x="192" y="418"/>
                  <a:pt x="198" y="420"/>
                </a:cubicBezTo>
                <a:close/>
                <a:moveTo>
                  <a:pt x="285" y="408"/>
                </a:moveTo>
                <a:cubicBezTo>
                  <a:pt x="282" y="406"/>
                  <a:pt x="281" y="407"/>
                  <a:pt x="279" y="407"/>
                </a:cubicBezTo>
                <a:cubicBezTo>
                  <a:pt x="279" y="408"/>
                  <a:pt x="284" y="409"/>
                  <a:pt x="285" y="408"/>
                </a:cubicBezTo>
                <a:close/>
                <a:moveTo>
                  <a:pt x="347" y="402"/>
                </a:moveTo>
                <a:cubicBezTo>
                  <a:pt x="342" y="406"/>
                  <a:pt x="334" y="404"/>
                  <a:pt x="330" y="406"/>
                </a:cubicBezTo>
                <a:cubicBezTo>
                  <a:pt x="343" y="406"/>
                  <a:pt x="352" y="404"/>
                  <a:pt x="364" y="404"/>
                </a:cubicBezTo>
                <a:cubicBezTo>
                  <a:pt x="361" y="401"/>
                  <a:pt x="351" y="405"/>
                  <a:pt x="347" y="402"/>
                </a:cubicBezTo>
                <a:close/>
                <a:moveTo>
                  <a:pt x="291" y="407"/>
                </a:moveTo>
                <a:cubicBezTo>
                  <a:pt x="289" y="407"/>
                  <a:pt x="288" y="407"/>
                  <a:pt x="286" y="407"/>
                </a:cubicBezTo>
                <a:cubicBezTo>
                  <a:pt x="286" y="409"/>
                  <a:pt x="291" y="411"/>
                  <a:pt x="291" y="407"/>
                </a:cubicBezTo>
                <a:close/>
                <a:moveTo>
                  <a:pt x="414" y="418"/>
                </a:moveTo>
                <a:cubicBezTo>
                  <a:pt x="428" y="415"/>
                  <a:pt x="440" y="409"/>
                  <a:pt x="453" y="405"/>
                </a:cubicBezTo>
                <a:cubicBezTo>
                  <a:pt x="454" y="401"/>
                  <a:pt x="460" y="398"/>
                  <a:pt x="460" y="394"/>
                </a:cubicBezTo>
                <a:cubicBezTo>
                  <a:pt x="448" y="405"/>
                  <a:pt x="431" y="412"/>
                  <a:pt x="414" y="418"/>
                </a:cubicBezTo>
                <a:close/>
                <a:moveTo>
                  <a:pt x="231" y="415"/>
                </a:moveTo>
                <a:cubicBezTo>
                  <a:pt x="230" y="413"/>
                  <a:pt x="227" y="412"/>
                  <a:pt x="225" y="413"/>
                </a:cubicBezTo>
                <a:cubicBezTo>
                  <a:pt x="227" y="414"/>
                  <a:pt x="229" y="414"/>
                  <a:pt x="231" y="415"/>
                </a:cubicBezTo>
                <a:close/>
                <a:moveTo>
                  <a:pt x="361" y="414"/>
                </a:moveTo>
                <a:cubicBezTo>
                  <a:pt x="373" y="415"/>
                  <a:pt x="391" y="410"/>
                  <a:pt x="403" y="408"/>
                </a:cubicBezTo>
                <a:cubicBezTo>
                  <a:pt x="403" y="406"/>
                  <a:pt x="407" y="405"/>
                  <a:pt x="405" y="403"/>
                </a:cubicBezTo>
                <a:cubicBezTo>
                  <a:pt x="389" y="405"/>
                  <a:pt x="375" y="411"/>
                  <a:pt x="361" y="414"/>
                </a:cubicBezTo>
                <a:close/>
                <a:moveTo>
                  <a:pt x="303" y="434"/>
                </a:moveTo>
                <a:cubicBezTo>
                  <a:pt x="305" y="434"/>
                  <a:pt x="308" y="434"/>
                  <a:pt x="309" y="432"/>
                </a:cubicBezTo>
                <a:cubicBezTo>
                  <a:pt x="285" y="429"/>
                  <a:pt x="263" y="422"/>
                  <a:pt x="239" y="417"/>
                </a:cubicBezTo>
                <a:cubicBezTo>
                  <a:pt x="257" y="424"/>
                  <a:pt x="282" y="432"/>
                  <a:pt x="303" y="434"/>
                </a:cubicBezTo>
                <a:close/>
                <a:moveTo>
                  <a:pt x="391" y="420"/>
                </a:moveTo>
                <a:cubicBezTo>
                  <a:pt x="400" y="418"/>
                  <a:pt x="407" y="416"/>
                  <a:pt x="415" y="414"/>
                </a:cubicBezTo>
                <a:cubicBezTo>
                  <a:pt x="414" y="410"/>
                  <a:pt x="420" y="409"/>
                  <a:pt x="421" y="406"/>
                </a:cubicBezTo>
                <a:cubicBezTo>
                  <a:pt x="411" y="411"/>
                  <a:pt x="400" y="416"/>
                  <a:pt x="391" y="420"/>
                </a:cubicBezTo>
                <a:close/>
                <a:moveTo>
                  <a:pt x="337" y="414"/>
                </a:moveTo>
                <a:cubicBezTo>
                  <a:pt x="336" y="413"/>
                  <a:pt x="334" y="414"/>
                  <a:pt x="333" y="414"/>
                </a:cubicBezTo>
                <a:cubicBezTo>
                  <a:pt x="333" y="415"/>
                  <a:pt x="337" y="416"/>
                  <a:pt x="337" y="414"/>
                </a:cubicBezTo>
                <a:close/>
                <a:moveTo>
                  <a:pt x="337" y="415"/>
                </a:moveTo>
                <a:cubicBezTo>
                  <a:pt x="338" y="415"/>
                  <a:pt x="341" y="414"/>
                  <a:pt x="339" y="413"/>
                </a:cubicBezTo>
                <a:cubicBezTo>
                  <a:pt x="339" y="414"/>
                  <a:pt x="337" y="412"/>
                  <a:pt x="337" y="415"/>
                </a:cubicBezTo>
                <a:close/>
                <a:moveTo>
                  <a:pt x="323" y="418"/>
                </a:moveTo>
                <a:cubicBezTo>
                  <a:pt x="314" y="419"/>
                  <a:pt x="304" y="420"/>
                  <a:pt x="295" y="420"/>
                </a:cubicBezTo>
                <a:cubicBezTo>
                  <a:pt x="286" y="421"/>
                  <a:pt x="278" y="420"/>
                  <a:pt x="271" y="421"/>
                </a:cubicBezTo>
                <a:cubicBezTo>
                  <a:pt x="280" y="424"/>
                  <a:pt x="292" y="425"/>
                  <a:pt x="302" y="426"/>
                </a:cubicBezTo>
                <a:cubicBezTo>
                  <a:pt x="306" y="426"/>
                  <a:pt x="311" y="425"/>
                  <a:pt x="313" y="428"/>
                </a:cubicBezTo>
                <a:cubicBezTo>
                  <a:pt x="325" y="424"/>
                  <a:pt x="336" y="430"/>
                  <a:pt x="350" y="428"/>
                </a:cubicBezTo>
                <a:cubicBezTo>
                  <a:pt x="363" y="426"/>
                  <a:pt x="376" y="424"/>
                  <a:pt x="386" y="417"/>
                </a:cubicBezTo>
                <a:cubicBezTo>
                  <a:pt x="366" y="423"/>
                  <a:pt x="344" y="417"/>
                  <a:pt x="323" y="418"/>
                </a:cubicBezTo>
                <a:close/>
                <a:moveTo>
                  <a:pt x="381" y="435"/>
                </a:moveTo>
                <a:cubicBezTo>
                  <a:pt x="405" y="434"/>
                  <a:pt x="427" y="425"/>
                  <a:pt x="443" y="414"/>
                </a:cubicBezTo>
                <a:cubicBezTo>
                  <a:pt x="443" y="413"/>
                  <a:pt x="443" y="413"/>
                  <a:pt x="442" y="413"/>
                </a:cubicBezTo>
                <a:cubicBezTo>
                  <a:pt x="422" y="422"/>
                  <a:pt x="397" y="423"/>
                  <a:pt x="381" y="435"/>
                </a:cubicBezTo>
                <a:close/>
                <a:moveTo>
                  <a:pt x="368" y="429"/>
                </a:moveTo>
                <a:cubicBezTo>
                  <a:pt x="353" y="431"/>
                  <a:pt x="338" y="433"/>
                  <a:pt x="322" y="435"/>
                </a:cubicBezTo>
                <a:cubicBezTo>
                  <a:pt x="338" y="437"/>
                  <a:pt x="350" y="438"/>
                  <a:pt x="368" y="436"/>
                </a:cubicBezTo>
                <a:cubicBezTo>
                  <a:pt x="373" y="433"/>
                  <a:pt x="383" y="431"/>
                  <a:pt x="385" y="427"/>
                </a:cubicBezTo>
                <a:cubicBezTo>
                  <a:pt x="379" y="429"/>
                  <a:pt x="373" y="428"/>
                  <a:pt x="368" y="429"/>
                </a:cubicBezTo>
                <a:close/>
                <a:moveTo>
                  <a:pt x="285" y="438"/>
                </a:moveTo>
                <a:cubicBezTo>
                  <a:pt x="302" y="443"/>
                  <a:pt x="329" y="444"/>
                  <a:pt x="347" y="440"/>
                </a:cubicBezTo>
                <a:cubicBezTo>
                  <a:pt x="326" y="441"/>
                  <a:pt x="304" y="434"/>
                  <a:pt x="285" y="438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latin typeface="Calibri" panose="020F0502020204030204" pitchFamily="34" charset="0"/>
              <a:sym typeface="宋体" panose="02010600030101010101" pitchFamily="2" charset="-122"/>
            </a:endParaRPr>
          </a:p>
        </p:txBody>
      </p:sp>
      <p:sp>
        <p:nvSpPr>
          <p:cNvPr id="55" name="Freeform 26"/>
          <p:cNvSpPr>
            <a:spLocks noEditPoints="1" noChangeArrowheads="1"/>
          </p:cNvSpPr>
          <p:nvPr/>
        </p:nvSpPr>
        <p:spPr bwMode="auto">
          <a:xfrm>
            <a:off x="8465119" y="1839310"/>
            <a:ext cx="2566453" cy="2465770"/>
          </a:xfrm>
          <a:custGeom>
            <a:avLst/>
            <a:gdLst>
              <a:gd name="T0" fmla="*/ 26 w 551"/>
              <a:gd name="T1" fmla="*/ 158 h 447"/>
              <a:gd name="T2" fmla="*/ 494 w 551"/>
              <a:gd name="T3" fmla="*/ 379 h 447"/>
              <a:gd name="T4" fmla="*/ 145 w 551"/>
              <a:gd name="T5" fmla="*/ 54 h 447"/>
              <a:gd name="T6" fmla="*/ 272 w 551"/>
              <a:gd name="T7" fmla="*/ 27 h 447"/>
              <a:gd name="T8" fmla="*/ 204 w 551"/>
              <a:gd name="T9" fmla="*/ 42 h 447"/>
              <a:gd name="T10" fmla="*/ 201 w 551"/>
              <a:gd name="T11" fmla="*/ 49 h 447"/>
              <a:gd name="T12" fmla="*/ 487 w 551"/>
              <a:gd name="T13" fmla="*/ 118 h 447"/>
              <a:gd name="T14" fmla="*/ 230 w 551"/>
              <a:gd name="T15" fmla="*/ 56 h 447"/>
              <a:gd name="T16" fmla="*/ 456 w 551"/>
              <a:gd name="T17" fmla="*/ 76 h 447"/>
              <a:gd name="T18" fmla="*/ 288 w 551"/>
              <a:gd name="T19" fmla="*/ 54 h 447"/>
              <a:gd name="T20" fmla="*/ 223 w 551"/>
              <a:gd name="T21" fmla="*/ 70 h 447"/>
              <a:gd name="T22" fmla="*/ 322 w 551"/>
              <a:gd name="T23" fmla="*/ 74 h 447"/>
              <a:gd name="T24" fmla="*/ 116 w 551"/>
              <a:gd name="T25" fmla="*/ 93 h 447"/>
              <a:gd name="T26" fmla="*/ 191 w 551"/>
              <a:gd name="T27" fmla="*/ 96 h 447"/>
              <a:gd name="T28" fmla="*/ 386 w 551"/>
              <a:gd name="T29" fmla="*/ 104 h 447"/>
              <a:gd name="T30" fmla="*/ 132 w 551"/>
              <a:gd name="T31" fmla="*/ 105 h 447"/>
              <a:gd name="T32" fmla="*/ 41 w 551"/>
              <a:gd name="T33" fmla="*/ 256 h 447"/>
              <a:gd name="T34" fmla="*/ 508 w 551"/>
              <a:gd name="T35" fmla="*/ 213 h 447"/>
              <a:gd name="T36" fmla="*/ 435 w 551"/>
              <a:gd name="T37" fmla="*/ 116 h 447"/>
              <a:gd name="T38" fmla="*/ 442 w 551"/>
              <a:gd name="T39" fmla="*/ 213 h 447"/>
              <a:gd name="T40" fmla="*/ 445 w 551"/>
              <a:gd name="T41" fmla="*/ 175 h 447"/>
              <a:gd name="T42" fmla="*/ 106 w 551"/>
              <a:gd name="T43" fmla="*/ 156 h 447"/>
              <a:gd name="T44" fmla="*/ 451 w 551"/>
              <a:gd name="T45" fmla="*/ 162 h 447"/>
              <a:gd name="T46" fmla="*/ 472 w 551"/>
              <a:gd name="T47" fmla="*/ 217 h 447"/>
              <a:gd name="T48" fmla="*/ 55 w 551"/>
              <a:gd name="T49" fmla="*/ 319 h 447"/>
              <a:gd name="T50" fmla="*/ 456 w 551"/>
              <a:gd name="T51" fmla="*/ 224 h 447"/>
              <a:gd name="T52" fmla="*/ 68 w 551"/>
              <a:gd name="T53" fmla="*/ 265 h 447"/>
              <a:gd name="T54" fmla="*/ 472 w 551"/>
              <a:gd name="T55" fmla="*/ 310 h 447"/>
              <a:gd name="T56" fmla="*/ 461 w 551"/>
              <a:gd name="T57" fmla="*/ 204 h 447"/>
              <a:gd name="T58" fmla="*/ 97 w 551"/>
              <a:gd name="T59" fmla="*/ 340 h 447"/>
              <a:gd name="T60" fmla="*/ 516 w 551"/>
              <a:gd name="T61" fmla="*/ 213 h 447"/>
              <a:gd name="T62" fmla="*/ 468 w 551"/>
              <a:gd name="T63" fmla="*/ 221 h 447"/>
              <a:gd name="T64" fmla="*/ 491 w 551"/>
              <a:gd name="T65" fmla="*/ 237 h 447"/>
              <a:gd name="T66" fmla="*/ 470 w 551"/>
              <a:gd name="T67" fmla="*/ 293 h 447"/>
              <a:gd name="T68" fmla="*/ 473 w 551"/>
              <a:gd name="T69" fmla="*/ 262 h 447"/>
              <a:gd name="T70" fmla="*/ 106 w 551"/>
              <a:gd name="T71" fmla="*/ 296 h 447"/>
              <a:gd name="T72" fmla="*/ 503 w 551"/>
              <a:gd name="T73" fmla="*/ 290 h 447"/>
              <a:gd name="T74" fmla="*/ 144 w 551"/>
              <a:gd name="T75" fmla="*/ 353 h 447"/>
              <a:gd name="T76" fmla="*/ 63 w 551"/>
              <a:gd name="T77" fmla="*/ 328 h 447"/>
              <a:gd name="T78" fmla="*/ 165 w 551"/>
              <a:gd name="T79" fmla="*/ 360 h 447"/>
              <a:gd name="T80" fmla="*/ 134 w 551"/>
              <a:gd name="T81" fmla="*/ 396 h 447"/>
              <a:gd name="T82" fmla="*/ 145 w 551"/>
              <a:gd name="T83" fmla="*/ 367 h 447"/>
              <a:gd name="T84" fmla="*/ 461 w 551"/>
              <a:gd name="T85" fmla="*/ 338 h 447"/>
              <a:gd name="T86" fmla="*/ 439 w 551"/>
              <a:gd name="T87" fmla="*/ 368 h 447"/>
              <a:gd name="T88" fmla="*/ 143 w 551"/>
              <a:gd name="T89" fmla="*/ 372 h 447"/>
              <a:gd name="T90" fmla="*/ 483 w 551"/>
              <a:gd name="T91" fmla="*/ 360 h 447"/>
              <a:gd name="T92" fmla="*/ 223 w 551"/>
              <a:gd name="T93" fmla="*/ 394 h 447"/>
              <a:gd name="T94" fmla="*/ 210 w 551"/>
              <a:gd name="T95" fmla="*/ 375 h 447"/>
              <a:gd name="T96" fmla="*/ 223 w 551"/>
              <a:gd name="T97" fmla="*/ 371 h 447"/>
              <a:gd name="T98" fmla="*/ 331 w 551"/>
              <a:gd name="T99" fmla="*/ 397 h 447"/>
              <a:gd name="T100" fmla="*/ 217 w 551"/>
              <a:gd name="T101" fmla="*/ 397 h 447"/>
              <a:gd name="T102" fmla="*/ 181 w 551"/>
              <a:gd name="T103" fmla="*/ 425 h 447"/>
              <a:gd name="T104" fmla="*/ 243 w 551"/>
              <a:gd name="T105" fmla="*/ 407 h 447"/>
              <a:gd name="T106" fmla="*/ 408 w 551"/>
              <a:gd name="T107" fmla="*/ 396 h 447"/>
              <a:gd name="T108" fmla="*/ 181 w 551"/>
              <a:gd name="T109" fmla="*/ 414 h 447"/>
              <a:gd name="T110" fmla="*/ 414 w 551"/>
              <a:gd name="T111" fmla="*/ 418 h 447"/>
              <a:gd name="T112" fmla="*/ 309 w 551"/>
              <a:gd name="T113" fmla="*/ 432 h 447"/>
              <a:gd name="T114" fmla="*/ 337 w 551"/>
              <a:gd name="T115" fmla="*/ 415 h 447"/>
              <a:gd name="T116" fmla="*/ 381 w 551"/>
              <a:gd name="T117" fmla="*/ 435 h 4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51"/>
              <a:gd name="T178" fmla="*/ 0 h 447"/>
              <a:gd name="T179" fmla="*/ 551 w 551"/>
              <a:gd name="T180" fmla="*/ 447 h 44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51" h="447">
                <a:moveTo>
                  <a:pt x="460" y="402"/>
                </a:moveTo>
                <a:cubicBezTo>
                  <a:pt x="448" y="416"/>
                  <a:pt x="430" y="429"/>
                  <a:pt x="407" y="435"/>
                </a:cubicBezTo>
                <a:cubicBezTo>
                  <a:pt x="394" y="438"/>
                  <a:pt x="379" y="437"/>
                  <a:pt x="364" y="440"/>
                </a:cubicBezTo>
                <a:cubicBezTo>
                  <a:pt x="356" y="442"/>
                  <a:pt x="348" y="444"/>
                  <a:pt x="339" y="445"/>
                </a:cubicBezTo>
                <a:cubicBezTo>
                  <a:pt x="321" y="447"/>
                  <a:pt x="301" y="446"/>
                  <a:pt x="284" y="443"/>
                </a:cubicBezTo>
                <a:cubicBezTo>
                  <a:pt x="282" y="442"/>
                  <a:pt x="278" y="441"/>
                  <a:pt x="276" y="438"/>
                </a:cubicBezTo>
                <a:cubicBezTo>
                  <a:pt x="212" y="442"/>
                  <a:pt x="158" y="428"/>
                  <a:pt x="119" y="396"/>
                </a:cubicBezTo>
                <a:cubicBezTo>
                  <a:pt x="116" y="394"/>
                  <a:pt x="114" y="391"/>
                  <a:pt x="111" y="390"/>
                </a:cubicBezTo>
                <a:cubicBezTo>
                  <a:pt x="106" y="387"/>
                  <a:pt x="101" y="385"/>
                  <a:pt x="96" y="383"/>
                </a:cubicBezTo>
                <a:cubicBezTo>
                  <a:pt x="48" y="357"/>
                  <a:pt x="2" y="304"/>
                  <a:pt x="10" y="226"/>
                </a:cubicBezTo>
                <a:cubicBezTo>
                  <a:pt x="11" y="215"/>
                  <a:pt x="13" y="203"/>
                  <a:pt x="16" y="191"/>
                </a:cubicBezTo>
                <a:cubicBezTo>
                  <a:pt x="19" y="180"/>
                  <a:pt x="21" y="168"/>
                  <a:pt x="26" y="158"/>
                </a:cubicBezTo>
                <a:cubicBezTo>
                  <a:pt x="43" y="119"/>
                  <a:pt x="73" y="89"/>
                  <a:pt x="105" y="59"/>
                </a:cubicBezTo>
                <a:cubicBezTo>
                  <a:pt x="127" y="37"/>
                  <a:pt x="157" y="20"/>
                  <a:pt x="191" y="9"/>
                </a:cubicBezTo>
                <a:cubicBezTo>
                  <a:pt x="204" y="5"/>
                  <a:pt x="218" y="2"/>
                  <a:pt x="232" y="2"/>
                </a:cubicBezTo>
                <a:cubicBezTo>
                  <a:pt x="268" y="0"/>
                  <a:pt x="302" y="7"/>
                  <a:pt x="329" y="18"/>
                </a:cubicBezTo>
                <a:cubicBezTo>
                  <a:pt x="338" y="21"/>
                  <a:pt x="347" y="26"/>
                  <a:pt x="356" y="29"/>
                </a:cubicBezTo>
                <a:cubicBezTo>
                  <a:pt x="371" y="34"/>
                  <a:pt x="387" y="35"/>
                  <a:pt x="401" y="39"/>
                </a:cubicBezTo>
                <a:cubicBezTo>
                  <a:pt x="444" y="50"/>
                  <a:pt x="480" y="71"/>
                  <a:pt x="506" y="104"/>
                </a:cubicBezTo>
                <a:cubicBezTo>
                  <a:pt x="523" y="125"/>
                  <a:pt x="537" y="150"/>
                  <a:pt x="544" y="183"/>
                </a:cubicBezTo>
                <a:cubicBezTo>
                  <a:pt x="551" y="214"/>
                  <a:pt x="547" y="243"/>
                  <a:pt x="537" y="266"/>
                </a:cubicBezTo>
                <a:cubicBezTo>
                  <a:pt x="535" y="269"/>
                  <a:pt x="533" y="272"/>
                  <a:pt x="532" y="276"/>
                </a:cubicBezTo>
                <a:cubicBezTo>
                  <a:pt x="531" y="282"/>
                  <a:pt x="532" y="290"/>
                  <a:pt x="532" y="297"/>
                </a:cubicBezTo>
                <a:cubicBezTo>
                  <a:pt x="528" y="331"/>
                  <a:pt x="516" y="358"/>
                  <a:pt x="494" y="379"/>
                </a:cubicBezTo>
                <a:cubicBezTo>
                  <a:pt x="486" y="387"/>
                  <a:pt x="477" y="396"/>
                  <a:pt x="466" y="401"/>
                </a:cubicBezTo>
                <a:cubicBezTo>
                  <a:pt x="464" y="402"/>
                  <a:pt x="463" y="404"/>
                  <a:pt x="460" y="402"/>
                </a:cubicBezTo>
                <a:close/>
                <a:moveTo>
                  <a:pt x="285" y="9"/>
                </a:moveTo>
                <a:cubicBezTo>
                  <a:pt x="269" y="6"/>
                  <a:pt x="249" y="3"/>
                  <a:pt x="231" y="5"/>
                </a:cubicBezTo>
                <a:cubicBezTo>
                  <a:pt x="200" y="7"/>
                  <a:pt x="173" y="17"/>
                  <a:pt x="149" y="31"/>
                </a:cubicBezTo>
                <a:cubicBezTo>
                  <a:pt x="135" y="39"/>
                  <a:pt x="122" y="47"/>
                  <a:pt x="111" y="57"/>
                </a:cubicBezTo>
                <a:cubicBezTo>
                  <a:pt x="107" y="60"/>
                  <a:pt x="103" y="64"/>
                  <a:pt x="101" y="68"/>
                </a:cubicBezTo>
                <a:cubicBezTo>
                  <a:pt x="146" y="37"/>
                  <a:pt x="203" y="16"/>
                  <a:pt x="270" y="15"/>
                </a:cubicBezTo>
                <a:cubicBezTo>
                  <a:pt x="293" y="15"/>
                  <a:pt x="316" y="22"/>
                  <a:pt x="335" y="24"/>
                </a:cubicBezTo>
                <a:cubicBezTo>
                  <a:pt x="319" y="19"/>
                  <a:pt x="303" y="12"/>
                  <a:pt x="285" y="9"/>
                </a:cubicBezTo>
                <a:close/>
                <a:moveTo>
                  <a:pt x="209" y="27"/>
                </a:moveTo>
                <a:cubicBezTo>
                  <a:pt x="185" y="35"/>
                  <a:pt x="166" y="42"/>
                  <a:pt x="145" y="54"/>
                </a:cubicBezTo>
                <a:cubicBezTo>
                  <a:pt x="128" y="64"/>
                  <a:pt x="114" y="72"/>
                  <a:pt x="103" y="85"/>
                </a:cubicBezTo>
                <a:cubicBezTo>
                  <a:pt x="100" y="88"/>
                  <a:pt x="96" y="91"/>
                  <a:pt x="96" y="95"/>
                </a:cubicBezTo>
                <a:cubicBezTo>
                  <a:pt x="105" y="89"/>
                  <a:pt x="113" y="83"/>
                  <a:pt x="121" y="77"/>
                </a:cubicBezTo>
                <a:cubicBezTo>
                  <a:pt x="129" y="72"/>
                  <a:pt x="138" y="70"/>
                  <a:pt x="146" y="65"/>
                </a:cubicBezTo>
                <a:cubicBezTo>
                  <a:pt x="151" y="61"/>
                  <a:pt x="155" y="57"/>
                  <a:pt x="160" y="53"/>
                </a:cubicBezTo>
                <a:cubicBezTo>
                  <a:pt x="176" y="42"/>
                  <a:pt x="193" y="33"/>
                  <a:pt x="215" y="28"/>
                </a:cubicBezTo>
                <a:cubicBezTo>
                  <a:pt x="213" y="26"/>
                  <a:pt x="210" y="27"/>
                  <a:pt x="209" y="27"/>
                </a:cubicBezTo>
                <a:close/>
                <a:moveTo>
                  <a:pt x="194" y="39"/>
                </a:moveTo>
                <a:cubicBezTo>
                  <a:pt x="210" y="36"/>
                  <a:pt x="226" y="29"/>
                  <a:pt x="243" y="25"/>
                </a:cubicBezTo>
                <a:cubicBezTo>
                  <a:pt x="224" y="28"/>
                  <a:pt x="209" y="31"/>
                  <a:pt x="194" y="39"/>
                </a:cubicBezTo>
                <a:close/>
                <a:moveTo>
                  <a:pt x="209" y="40"/>
                </a:moveTo>
                <a:cubicBezTo>
                  <a:pt x="230" y="41"/>
                  <a:pt x="249" y="31"/>
                  <a:pt x="272" y="27"/>
                </a:cubicBezTo>
                <a:cubicBezTo>
                  <a:pt x="250" y="27"/>
                  <a:pt x="227" y="32"/>
                  <a:pt x="209" y="40"/>
                </a:cubicBezTo>
                <a:close/>
                <a:moveTo>
                  <a:pt x="130" y="58"/>
                </a:moveTo>
                <a:cubicBezTo>
                  <a:pt x="142" y="51"/>
                  <a:pt x="154" y="45"/>
                  <a:pt x="167" y="38"/>
                </a:cubicBezTo>
                <a:cubicBezTo>
                  <a:pt x="152" y="43"/>
                  <a:pt x="140" y="50"/>
                  <a:pt x="130" y="58"/>
                </a:cubicBezTo>
                <a:close/>
                <a:moveTo>
                  <a:pt x="322" y="33"/>
                </a:moveTo>
                <a:cubicBezTo>
                  <a:pt x="307" y="32"/>
                  <a:pt x="293" y="32"/>
                  <a:pt x="281" y="34"/>
                </a:cubicBezTo>
                <a:cubicBezTo>
                  <a:pt x="315" y="34"/>
                  <a:pt x="347" y="43"/>
                  <a:pt x="373" y="52"/>
                </a:cubicBezTo>
                <a:cubicBezTo>
                  <a:pt x="359" y="44"/>
                  <a:pt x="341" y="35"/>
                  <a:pt x="322" y="33"/>
                </a:cubicBezTo>
                <a:close/>
                <a:moveTo>
                  <a:pt x="163" y="56"/>
                </a:moveTo>
                <a:cubicBezTo>
                  <a:pt x="172" y="53"/>
                  <a:pt x="179" y="48"/>
                  <a:pt x="188" y="43"/>
                </a:cubicBezTo>
                <a:cubicBezTo>
                  <a:pt x="177" y="45"/>
                  <a:pt x="169" y="50"/>
                  <a:pt x="163" y="56"/>
                </a:cubicBezTo>
                <a:close/>
                <a:moveTo>
                  <a:pt x="204" y="42"/>
                </a:moveTo>
                <a:cubicBezTo>
                  <a:pt x="201" y="42"/>
                  <a:pt x="196" y="43"/>
                  <a:pt x="194" y="46"/>
                </a:cubicBezTo>
                <a:cubicBezTo>
                  <a:pt x="198" y="44"/>
                  <a:pt x="205" y="44"/>
                  <a:pt x="204" y="42"/>
                </a:cubicBezTo>
                <a:close/>
                <a:moveTo>
                  <a:pt x="277" y="39"/>
                </a:moveTo>
                <a:cubicBezTo>
                  <a:pt x="291" y="42"/>
                  <a:pt x="309" y="44"/>
                  <a:pt x="322" y="42"/>
                </a:cubicBezTo>
                <a:cubicBezTo>
                  <a:pt x="310" y="40"/>
                  <a:pt x="290" y="36"/>
                  <a:pt x="277" y="39"/>
                </a:cubicBezTo>
                <a:close/>
                <a:moveTo>
                  <a:pt x="218" y="50"/>
                </a:moveTo>
                <a:cubicBezTo>
                  <a:pt x="242" y="45"/>
                  <a:pt x="262" y="47"/>
                  <a:pt x="286" y="42"/>
                </a:cubicBezTo>
                <a:cubicBezTo>
                  <a:pt x="264" y="38"/>
                  <a:pt x="236" y="40"/>
                  <a:pt x="218" y="50"/>
                </a:cubicBezTo>
                <a:close/>
                <a:moveTo>
                  <a:pt x="201" y="49"/>
                </a:moveTo>
                <a:cubicBezTo>
                  <a:pt x="200" y="48"/>
                  <a:pt x="200" y="47"/>
                  <a:pt x="199" y="48"/>
                </a:cubicBezTo>
                <a:cubicBezTo>
                  <a:pt x="178" y="54"/>
                  <a:pt x="159" y="62"/>
                  <a:pt x="146" y="76"/>
                </a:cubicBezTo>
                <a:cubicBezTo>
                  <a:pt x="165" y="70"/>
                  <a:pt x="180" y="55"/>
                  <a:pt x="201" y="49"/>
                </a:cubicBezTo>
                <a:close/>
                <a:moveTo>
                  <a:pt x="53" y="120"/>
                </a:moveTo>
                <a:cubicBezTo>
                  <a:pt x="42" y="141"/>
                  <a:pt x="28" y="159"/>
                  <a:pt x="22" y="183"/>
                </a:cubicBezTo>
                <a:cubicBezTo>
                  <a:pt x="32" y="160"/>
                  <a:pt x="46" y="142"/>
                  <a:pt x="61" y="125"/>
                </a:cubicBezTo>
                <a:cubicBezTo>
                  <a:pt x="65" y="122"/>
                  <a:pt x="69" y="119"/>
                  <a:pt x="73" y="115"/>
                </a:cubicBezTo>
                <a:cubicBezTo>
                  <a:pt x="75" y="112"/>
                  <a:pt x="76" y="108"/>
                  <a:pt x="79" y="105"/>
                </a:cubicBezTo>
                <a:cubicBezTo>
                  <a:pt x="92" y="86"/>
                  <a:pt x="112" y="71"/>
                  <a:pt x="129" y="56"/>
                </a:cubicBezTo>
                <a:cubicBezTo>
                  <a:pt x="129" y="55"/>
                  <a:pt x="130" y="54"/>
                  <a:pt x="128" y="54"/>
                </a:cubicBezTo>
                <a:cubicBezTo>
                  <a:pt x="96" y="70"/>
                  <a:pt x="73" y="93"/>
                  <a:pt x="53" y="120"/>
                </a:cubicBezTo>
                <a:close/>
                <a:moveTo>
                  <a:pt x="510" y="181"/>
                </a:moveTo>
                <a:cubicBezTo>
                  <a:pt x="510" y="168"/>
                  <a:pt x="505" y="153"/>
                  <a:pt x="498" y="140"/>
                </a:cubicBezTo>
                <a:cubicBezTo>
                  <a:pt x="497" y="138"/>
                  <a:pt x="498" y="139"/>
                  <a:pt x="498" y="137"/>
                </a:cubicBezTo>
                <a:cubicBezTo>
                  <a:pt x="493" y="130"/>
                  <a:pt x="489" y="125"/>
                  <a:pt x="487" y="118"/>
                </a:cubicBezTo>
                <a:cubicBezTo>
                  <a:pt x="481" y="112"/>
                  <a:pt x="478" y="106"/>
                  <a:pt x="473" y="100"/>
                </a:cubicBezTo>
                <a:cubicBezTo>
                  <a:pt x="461" y="87"/>
                  <a:pt x="449" y="75"/>
                  <a:pt x="436" y="65"/>
                </a:cubicBezTo>
                <a:cubicBezTo>
                  <a:pt x="417" y="55"/>
                  <a:pt x="399" y="46"/>
                  <a:pt x="376" y="39"/>
                </a:cubicBezTo>
                <a:cubicBezTo>
                  <a:pt x="375" y="39"/>
                  <a:pt x="375" y="39"/>
                  <a:pt x="375" y="39"/>
                </a:cubicBezTo>
                <a:cubicBezTo>
                  <a:pt x="429" y="77"/>
                  <a:pt x="482" y="114"/>
                  <a:pt x="510" y="181"/>
                </a:cubicBezTo>
                <a:close/>
                <a:moveTo>
                  <a:pt x="284" y="48"/>
                </a:moveTo>
                <a:cubicBezTo>
                  <a:pt x="291" y="49"/>
                  <a:pt x="300" y="50"/>
                  <a:pt x="309" y="48"/>
                </a:cubicBezTo>
                <a:cubicBezTo>
                  <a:pt x="302" y="46"/>
                  <a:pt x="290" y="46"/>
                  <a:pt x="284" y="48"/>
                </a:cubicBezTo>
                <a:close/>
                <a:moveTo>
                  <a:pt x="230" y="56"/>
                </a:moveTo>
                <a:cubicBezTo>
                  <a:pt x="228" y="57"/>
                  <a:pt x="225" y="56"/>
                  <a:pt x="225" y="58"/>
                </a:cubicBezTo>
                <a:cubicBezTo>
                  <a:pt x="238" y="54"/>
                  <a:pt x="257" y="55"/>
                  <a:pt x="270" y="51"/>
                </a:cubicBezTo>
                <a:cubicBezTo>
                  <a:pt x="257" y="48"/>
                  <a:pt x="239" y="53"/>
                  <a:pt x="230" y="56"/>
                </a:cubicBezTo>
                <a:close/>
                <a:moveTo>
                  <a:pt x="334" y="53"/>
                </a:moveTo>
                <a:cubicBezTo>
                  <a:pt x="350" y="56"/>
                  <a:pt x="365" y="61"/>
                  <a:pt x="378" y="69"/>
                </a:cubicBezTo>
                <a:cubicBezTo>
                  <a:pt x="387" y="75"/>
                  <a:pt x="393" y="82"/>
                  <a:pt x="402" y="88"/>
                </a:cubicBezTo>
                <a:cubicBezTo>
                  <a:pt x="405" y="90"/>
                  <a:pt x="409" y="92"/>
                  <a:pt x="413" y="94"/>
                </a:cubicBezTo>
                <a:cubicBezTo>
                  <a:pt x="425" y="101"/>
                  <a:pt x="435" y="108"/>
                  <a:pt x="446" y="116"/>
                </a:cubicBezTo>
                <a:cubicBezTo>
                  <a:pt x="415" y="75"/>
                  <a:pt x="371" y="44"/>
                  <a:pt x="311" y="47"/>
                </a:cubicBezTo>
                <a:cubicBezTo>
                  <a:pt x="317" y="50"/>
                  <a:pt x="326" y="51"/>
                  <a:pt x="334" y="53"/>
                </a:cubicBezTo>
                <a:close/>
                <a:moveTo>
                  <a:pt x="189" y="64"/>
                </a:moveTo>
                <a:cubicBezTo>
                  <a:pt x="201" y="63"/>
                  <a:pt x="210" y="58"/>
                  <a:pt x="219" y="54"/>
                </a:cubicBezTo>
                <a:cubicBezTo>
                  <a:pt x="207" y="56"/>
                  <a:pt x="196" y="58"/>
                  <a:pt x="189" y="64"/>
                </a:cubicBezTo>
                <a:close/>
                <a:moveTo>
                  <a:pt x="432" y="58"/>
                </a:moveTo>
                <a:cubicBezTo>
                  <a:pt x="441" y="64"/>
                  <a:pt x="448" y="71"/>
                  <a:pt x="456" y="76"/>
                </a:cubicBezTo>
                <a:cubicBezTo>
                  <a:pt x="478" y="99"/>
                  <a:pt x="498" y="123"/>
                  <a:pt x="509" y="157"/>
                </a:cubicBezTo>
                <a:cubicBezTo>
                  <a:pt x="514" y="174"/>
                  <a:pt x="515" y="193"/>
                  <a:pt x="521" y="211"/>
                </a:cubicBezTo>
                <a:cubicBezTo>
                  <a:pt x="526" y="229"/>
                  <a:pt x="531" y="248"/>
                  <a:pt x="532" y="267"/>
                </a:cubicBezTo>
                <a:cubicBezTo>
                  <a:pt x="544" y="245"/>
                  <a:pt x="546" y="219"/>
                  <a:pt x="543" y="189"/>
                </a:cubicBezTo>
                <a:cubicBezTo>
                  <a:pt x="541" y="179"/>
                  <a:pt x="537" y="172"/>
                  <a:pt x="534" y="163"/>
                </a:cubicBezTo>
                <a:cubicBezTo>
                  <a:pt x="532" y="155"/>
                  <a:pt x="530" y="152"/>
                  <a:pt x="527" y="145"/>
                </a:cubicBezTo>
                <a:cubicBezTo>
                  <a:pt x="525" y="141"/>
                  <a:pt x="524" y="137"/>
                  <a:pt x="522" y="134"/>
                </a:cubicBezTo>
                <a:cubicBezTo>
                  <a:pt x="513" y="120"/>
                  <a:pt x="504" y="107"/>
                  <a:pt x="493" y="96"/>
                </a:cubicBezTo>
                <a:cubicBezTo>
                  <a:pt x="488" y="90"/>
                  <a:pt x="483" y="84"/>
                  <a:pt x="477" y="80"/>
                </a:cubicBezTo>
                <a:cubicBezTo>
                  <a:pt x="458" y="65"/>
                  <a:pt x="426" y="49"/>
                  <a:pt x="404" y="44"/>
                </a:cubicBezTo>
                <a:cubicBezTo>
                  <a:pt x="412" y="50"/>
                  <a:pt x="423" y="53"/>
                  <a:pt x="432" y="58"/>
                </a:cubicBezTo>
                <a:close/>
                <a:moveTo>
                  <a:pt x="288" y="54"/>
                </a:moveTo>
                <a:cubicBezTo>
                  <a:pt x="289" y="54"/>
                  <a:pt x="289" y="55"/>
                  <a:pt x="291" y="55"/>
                </a:cubicBezTo>
                <a:cubicBezTo>
                  <a:pt x="291" y="52"/>
                  <a:pt x="286" y="54"/>
                  <a:pt x="288" y="54"/>
                </a:cubicBezTo>
                <a:close/>
                <a:moveTo>
                  <a:pt x="334" y="57"/>
                </a:moveTo>
                <a:cubicBezTo>
                  <a:pt x="331" y="60"/>
                  <a:pt x="325" y="52"/>
                  <a:pt x="319" y="55"/>
                </a:cubicBezTo>
                <a:cubicBezTo>
                  <a:pt x="325" y="56"/>
                  <a:pt x="332" y="60"/>
                  <a:pt x="338" y="60"/>
                </a:cubicBezTo>
                <a:cubicBezTo>
                  <a:pt x="337" y="59"/>
                  <a:pt x="334" y="60"/>
                  <a:pt x="334" y="58"/>
                </a:cubicBezTo>
                <a:cubicBezTo>
                  <a:pt x="339" y="58"/>
                  <a:pt x="342" y="60"/>
                  <a:pt x="344" y="63"/>
                </a:cubicBezTo>
                <a:cubicBezTo>
                  <a:pt x="357" y="68"/>
                  <a:pt x="370" y="73"/>
                  <a:pt x="382" y="78"/>
                </a:cubicBezTo>
                <a:cubicBezTo>
                  <a:pt x="370" y="67"/>
                  <a:pt x="353" y="61"/>
                  <a:pt x="334" y="57"/>
                </a:cubicBezTo>
                <a:close/>
                <a:moveTo>
                  <a:pt x="263" y="64"/>
                </a:moveTo>
                <a:cubicBezTo>
                  <a:pt x="256" y="64"/>
                  <a:pt x="249" y="62"/>
                  <a:pt x="243" y="63"/>
                </a:cubicBezTo>
                <a:cubicBezTo>
                  <a:pt x="235" y="64"/>
                  <a:pt x="229" y="68"/>
                  <a:pt x="223" y="70"/>
                </a:cubicBezTo>
                <a:cubicBezTo>
                  <a:pt x="184" y="85"/>
                  <a:pt x="148" y="108"/>
                  <a:pt x="124" y="133"/>
                </a:cubicBezTo>
                <a:cubicBezTo>
                  <a:pt x="117" y="149"/>
                  <a:pt x="106" y="168"/>
                  <a:pt x="102" y="189"/>
                </a:cubicBezTo>
                <a:cubicBezTo>
                  <a:pt x="102" y="194"/>
                  <a:pt x="102" y="200"/>
                  <a:pt x="101" y="206"/>
                </a:cubicBezTo>
                <a:cubicBezTo>
                  <a:pt x="101" y="212"/>
                  <a:pt x="100" y="219"/>
                  <a:pt x="101" y="225"/>
                </a:cubicBezTo>
                <a:cubicBezTo>
                  <a:pt x="102" y="232"/>
                  <a:pt x="107" y="241"/>
                  <a:pt x="111" y="249"/>
                </a:cubicBezTo>
                <a:cubicBezTo>
                  <a:pt x="115" y="257"/>
                  <a:pt x="119" y="266"/>
                  <a:pt x="124" y="271"/>
                </a:cubicBezTo>
                <a:cubicBezTo>
                  <a:pt x="113" y="248"/>
                  <a:pt x="106" y="213"/>
                  <a:pt x="107" y="184"/>
                </a:cubicBezTo>
                <a:cubicBezTo>
                  <a:pt x="110" y="176"/>
                  <a:pt x="112" y="167"/>
                  <a:pt x="115" y="160"/>
                </a:cubicBezTo>
                <a:cubicBezTo>
                  <a:pt x="120" y="150"/>
                  <a:pt x="125" y="143"/>
                  <a:pt x="130" y="135"/>
                </a:cubicBezTo>
                <a:cubicBezTo>
                  <a:pt x="134" y="133"/>
                  <a:pt x="137" y="129"/>
                  <a:pt x="140" y="125"/>
                </a:cubicBezTo>
                <a:cubicBezTo>
                  <a:pt x="151" y="115"/>
                  <a:pt x="163" y="107"/>
                  <a:pt x="177" y="100"/>
                </a:cubicBezTo>
                <a:cubicBezTo>
                  <a:pt x="218" y="78"/>
                  <a:pt x="277" y="73"/>
                  <a:pt x="322" y="74"/>
                </a:cubicBezTo>
                <a:cubicBezTo>
                  <a:pt x="305" y="66"/>
                  <a:pt x="281" y="65"/>
                  <a:pt x="263" y="64"/>
                </a:cubicBezTo>
                <a:close/>
                <a:moveTo>
                  <a:pt x="131" y="83"/>
                </a:moveTo>
                <a:cubicBezTo>
                  <a:pt x="136" y="81"/>
                  <a:pt x="139" y="79"/>
                  <a:pt x="141" y="76"/>
                </a:cubicBezTo>
                <a:cubicBezTo>
                  <a:pt x="143" y="74"/>
                  <a:pt x="146" y="71"/>
                  <a:pt x="144" y="70"/>
                </a:cubicBezTo>
                <a:cubicBezTo>
                  <a:pt x="140" y="75"/>
                  <a:pt x="135" y="78"/>
                  <a:pt x="131" y="83"/>
                </a:cubicBezTo>
                <a:close/>
                <a:moveTo>
                  <a:pt x="131" y="121"/>
                </a:moveTo>
                <a:cubicBezTo>
                  <a:pt x="134" y="120"/>
                  <a:pt x="135" y="119"/>
                  <a:pt x="136" y="117"/>
                </a:cubicBezTo>
                <a:cubicBezTo>
                  <a:pt x="159" y="97"/>
                  <a:pt x="186" y="82"/>
                  <a:pt x="215" y="68"/>
                </a:cubicBezTo>
                <a:cubicBezTo>
                  <a:pt x="177" y="77"/>
                  <a:pt x="149" y="93"/>
                  <a:pt x="131" y="121"/>
                </a:cubicBezTo>
                <a:close/>
                <a:moveTo>
                  <a:pt x="84" y="110"/>
                </a:moveTo>
                <a:cubicBezTo>
                  <a:pt x="77" y="127"/>
                  <a:pt x="61" y="142"/>
                  <a:pt x="64" y="163"/>
                </a:cubicBezTo>
                <a:cubicBezTo>
                  <a:pt x="77" y="136"/>
                  <a:pt x="89" y="109"/>
                  <a:pt x="116" y="93"/>
                </a:cubicBezTo>
                <a:cubicBezTo>
                  <a:pt x="121" y="88"/>
                  <a:pt x="126" y="83"/>
                  <a:pt x="131" y="78"/>
                </a:cubicBezTo>
                <a:cubicBezTo>
                  <a:pt x="131" y="77"/>
                  <a:pt x="131" y="77"/>
                  <a:pt x="130" y="77"/>
                </a:cubicBezTo>
                <a:cubicBezTo>
                  <a:pt x="114" y="87"/>
                  <a:pt x="97" y="98"/>
                  <a:pt x="84" y="110"/>
                </a:cubicBezTo>
                <a:close/>
                <a:moveTo>
                  <a:pt x="158" y="80"/>
                </a:moveTo>
                <a:cubicBezTo>
                  <a:pt x="160" y="81"/>
                  <a:pt x="164" y="78"/>
                  <a:pt x="165" y="76"/>
                </a:cubicBezTo>
                <a:cubicBezTo>
                  <a:pt x="162" y="77"/>
                  <a:pt x="160" y="78"/>
                  <a:pt x="158" y="80"/>
                </a:cubicBezTo>
                <a:close/>
                <a:moveTo>
                  <a:pt x="386" y="104"/>
                </a:moveTo>
                <a:cubicBezTo>
                  <a:pt x="377" y="97"/>
                  <a:pt x="367" y="91"/>
                  <a:pt x="357" y="86"/>
                </a:cubicBezTo>
                <a:cubicBezTo>
                  <a:pt x="344" y="80"/>
                  <a:pt x="336" y="77"/>
                  <a:pt x="320" y="77"/>
                </a:cubicBezTo>
                <a:cubicBezTo>
                  <a:pt x="292" y="77"/>
                  <a:pt x="268" y="79"/>
                  <a:pt x="242" y="83"/>
                </a:cubicBezTo>
                <a:cubicBezTo>
                  <a:pt x="236" y="84"/>
                  <a:pt x="230" y="86"/>
                  <a:pt x="224" y="87"/>
                </a:cubicBezTo>
                <a:cubicBezTo>
                  <a:pt x="212" y="90"/>
                  <a:pt x="202" y="93"/>
                  <a:pt x="191" y="96"/>
                </a:cubicBezTo>
                <a:cubicBezTo>
                  <a:pt x="161" y="110"/>
                  <a:pt x="135" y="129"/>
                  <a:pt x="121" y="156"/>
                </a:cubicBezTo>
                <a:cubicBezTo>
                  <a:pt x="118" y="161"/>
                  <a:pt x="115" y="169"/>
                  <a:pt x="114" y="175"/>
                </a:cubicBezTo>
                <a:cubicBezTo>
                  <a:pt x="114" y="178"/>
                  <a:pt x="115" y="180"/>
                  <a:pt x="115" y="183"/>
                </a:cubicBezTo>
                <a:cubicBezTo>
                  <a:pt x="114" y="186"/>
                  <a:pt x="112" y="189"/>
                  <a:pt x="112" y="192"/>
                </a:cubicBezTo>
                <a:cubicBezTo>
                  <a:pt x="109" y="220"/>
                  <a:pt x="119" y="252"/>
                  <a:pt x="130" y="275"/>
                </a:cubicBezTo>
                <a:cubicBezTo>
                  <a:pt x="137" y="289"/>
                  <a:pt x="146" y="299"/>
                  <a:pt x="157" y="308"/>
                </a:cubicBezTo>
                <a:cubicBezTo>
                  <a:pt x="186" y="333"/>
                  <a:pt x="216" y="353"/>
                  <a:pt x="261" y="359"/>
                </a:cubicBezTo>
                <a:cubicBezTo>
                  <a:pt x="299" y="363"/>
                  <a:pt x="331" y="359"/>
                  <a:pt x="367" y="351"/>
                </a:cubicBezTo>
                <a:cubicBezTo>
                  <a:pt x="375" y="349"/>
                  <a:pt x="384" y="348"/>
                  <a:pt x="389" y="345"/>
                </a:cubicBezTo>
                <a:cubicBezTo>
                  <a:pt x="397" y="341"/>
                  <a:pt x="404" y="330"/>
                  <a:pt x="410" y="322"/>
                </a:cubicBezTo>
                <a:cubicBezTo>
                  <a:pt x="435" y="284"/>
                  <a:pt x="444" y="234"/>
                  <a:pt x="434" y="179"/>
                </a:cubicBezTo>
                <a:cubicBezTo>
                  <a:pt x="424" y="149"/>
                  <a:pt x="408" y="122"/>
                  <a:pt x="386" y="104"/>
                </a:cubicBezTo>
                <a:close/>
                <a:moveTo>
                  <a:pt x="81" y="107"/>
                </a:moveTo>
                <a:cubicBezTo>
                  <a:pt x="86" y="105"/>
                  <a:pt x="90" y="97"/>
                  <a:pt x="90" y="96"/>
                </a:cubicBezTo>
                <a:cubicBezTo>
                  <a:pt x="87" y="99"/>
                  <a:pt x="83" y="102"/>
                  <a:pt x="81" y="107"/>
                </a:cubicBezTo>
                <a:close/>
                <a:moveTo>
                  <a:pt x="377" y="91"/>
                </a:moveTo>
                <a:cubicBezTo>
                  <a:pt x="372" y="86"/>
                  <a:pt x="364" y="81"/>
                  <a:pt x="358" y="82"/>
                </a:cubicBezTo>
                <a:cubicBezTo>
                  <a:pt x="364" y="85"/>
                  <a:pt x="371" y="88"/>
                  <a:pt x="377" y="91"/>
                </a:cubicBezTo>
                <a:close/>
                <a:moveTo>
                  <a:pt x="106" y="115"/>
                </a:moveTo>
                <a:cubicBezTo>
                  <a:pt x="111" y="113"/>
                  <a:pt x="115" y="108"/>
                  <a:pt x="115" y="105"/>
                </a:cubicBezTo>
                <a:cubicBezTo>
                  <a:pt x="112" y="108"/>
                  <a:pt x="108" y="110"/>
                  <a:pt x="106" y="115"/>
                </a:cubicBezTo>
                <a:close/>
                <a:moveTo>
                  <a:pt x="102" y="139"/>
                </a:moveTo>
                <a:cubicBezTo>
                  <a:pt x="106" y="134"/>
                  <a:pt x="109" y="129"/>
                  <a:pt x="114" y="124"/>
                </a:cubicBezTo>
                <a:cubicBezTo>
                  <a:pt x="120" y="117"/>
                  <a:pt x="128" y="112"/>
                  <a:pt x="132" y="105"/>
                </a:cubicBezTo>
                <a:cubicBezTo>
                  <a:pt x="119" y="114"/>
                  <a:pt x="107" y="125"/>
                  <a:pt x="102" y="139"/>
                </a:cubicBezTo>
                <a:close/>
                <a:moveTo>
                  <a:pt x="70" y="130"/>
                </a:moveTo>
                <a:cubicBezTo>
                  <a:pt x="71" y="125"/>
                  <a:pt x="77" y="120"/>
                  <a:pt x="77" y="116"/>
                </a:cubicBezTo>
                <a:cubicBezTo>
                  <a:pt x="73" y="119"/>
                  <a:pt x="70" y="125"/>
                  <a:pt x="70" y="130"/>
                </a:cubicBezTo>
                <a:close/>
                <a:moveTo>
                  <a:pt x="76" y="152"/>
                </a:moveTo>
                <a:cubicBezTo>
                  <a:pt x="84" y="141"/>
                  <a:pt x="91" y="127"/>
                  <a:pt x="97" y="117"/>
                </a:cubicBezTo>
                <a:cubicBezTo>
                  <a:pt x="89" y="127"/>
                  <a:pt x="79" y="139"/>
                  <a:pt x="76" y="152"/>
                </a:cubicBezTo>
                <a:close/>
                <a:moveTo>
                  <a:pt x="24" y="192"/>
                </a:moveTo>
                <a:cubicBezTo>
                  <a:pt x="23" y="194"/>
                  <a:pt x="25" y="194"/>
                  <a:pt x="25" y="197"/>
                </a:cubicBezTo>
                <a:cubicBezTo>
                  <a:pt x="21" y="203"/>
                  <a:pt x="19" y="212"/>
                  <a:pt x="19" y="220"/>
                </a:cubicBezTo>
                <a:cubicBezTo>
                  <a:pt x="19" y="250"/>
                  <a:pt x="34" y="283"/>
                  <a:pt x="48" y="302"/>
                </a:cubicBezTo>
                <a:cubicBezTo>
                  <a:pt x="45" y="287"/>
                  <a:pt x="41" y="273"/>
                  <a:pt x="41" y="256"/>
                </a:cubicBezTo>
                <a:cubicBezTo>
                  <a:pt x="41" y="246"/>
                  <a:pt x="43" y="236"/>
                  <a:pt x="44" y="227"/>
                </a:cubicBezTo>
                <a:cubicBezTo>
                  <a:pt x="44" y="219"/>
                  <a:pt x="44" y="211"/>
                  <a:pt x="45" y="204"/>
                </a:cubicBezTo>
                <a:cubicBezTo>
                  <a:pt x="47" y="182"/>
                  <a:pt x="54" y="161"/>
                  <a:pt x="63" y="145"/>
                </a:cubicBezTo>
                <a:cubicBezTo>
                  <a:pt x="62" y="139"/>
                  <a:pt x="67" y="131"/>
                  <a:pt x="67" y="126"/>
                </a:cubicBezTo>
                <a:cubicBezTo>
                  <a:pt x="48" y="144"/>
                  <a:pt x="33" y="165"/>
                  <a:pt x="24" y="192"/>
                </a:cubicBezTo>
                <a:close/>
                <a:moveTo>
                  <a:pt x="115" y="138"/>
                </a:moveTo>
                <a:cubicBezTo>
                  <a:pt x="118" y="133"/>
                  <a:pt x="123" y="127"/>
                  <a:pt x="124" y="122"/>
                </a:cubicBezTo>
                <a:cubicBezTo>
                  <a:pt x="121" y="127"/>
                  <a:pt x="116" y="133"/>
                  <a:pt x="115" y="138"/>
                </a:cubicBezTo>
                <a:close/>
                <a:moveTo>
                  <a:pt x="431" y="129"/>
                </a:moveTo>
                <a:cubicBezTo>
                  <a:pt x="426" y="118"/>
                  <a:pt x="416" y="107"/>
                  <a:pt x="404" y="101"/>
                </a:cubicBezTo>
                <a:cubicBezTo>
                  <a:pt x="412" y="111"/>
                  <a:pt x="420" y="122"/>
                  <a:pt x="431" y="129"/>
                </a:cubicBezTo>
                <a:close/>
                <a:moveTo>
                  <a:pt x="508" y="213"/>
                </a:moveTo>
                <a:cubicBezTo>
                  <a:pt x="507" y="201"/>
                  <a:pt x="503" y="189"/>
                  <a:pt x="501" y="178"/>
                </a:cubicBezTo>
                <a:cubicBezTo>
                  <a:pt x="500" y="177"/>
                  <a:pt x="500" y="176"/>
                  <a:pt x="499" y="175"/>
                </a:cubicBezTo>
                <a:cubicBezTo>
                  <a:pt x="498" y="164"/>
                  <a:pt x="491" y="159"/>
                  <a:pt x="489" y="149"/>
                </a:cubicBezTo>
                <a:cubicBezTo>
                  <a:pt x="486" y="148"/>
                  <a:pt x="484" y="145"/>
                  <a:pt x="483" y="141"/>
                </a:cubicBezTo>
                <a:cubicBezTo>
                  <a:pt x="472" y="128"/>
                  <a:pt x="460" y="111"/>
                  <a:pt x="446" y="100"/>
                </a:cubicBezTo>
                <a:cubicBezTo>
                  <a:pt x="472" y="131"/>
                  <a:pt x="496" y="167"/>
                  <a:pt x="508" y="213"/>
                </a:cubicBezTo>
                <a:close/>
                <a:moveTo>
                  <a:pt x="91" y="145"/>
                </a:moveTo>
                <a:cubicBezTo>
                  <a:pt x="91" y="144"/>
                  <a:pt x="93" y="144"/>
                  <a:pt x="93" y="143"/>
                </a:cubicBezTo>
                <a:cubicBezTo>
                  <a:pt x="93" y="138"/>
                  <a:pt x="99" y="136"/>
                  <a:pt x="98" y="132"/>
                </a:cubicBezTo>
                <a:cubicBezTo>
                  <a:pt x="95" y="135"/>
                  <a:pt x="90" y="140"/>
                  <a:pt x="91" y="145"/>
                </a:cubicBezTo>
                <a:close/>
                <a:moveTo>
                  <a:pt x="463" y="146"/>
                </a:moveTo>
                <a:cubicBezTo>
                  <a:pt x="455" y="134"/>
                  <a:pt x="445" y="126"/>
                  <a:pt x="435" y="116"/>
                </a:cubicBezTo>
                <a:cubicBezTo>
                  <a:pt x="433" y="116"/>
                  <a:pt x="430" y="111"/>
                  <a:pt x="429" y="113"/>
                </a:cubicBezTo>
                <a:cubicBezTo>
                  <a:pt x="442" y="122"/>
                  <a:pt x="453" y="136"/>
                  <a:pt x="463" y="146"/>
                </a:cubicBezTo>
                <a:close/>
                <a:moveTo>
                  <a:pt x="83" y="234"/>
                </a:moveTo>
                <a:cubicBezTo>
                  <a:pt x="87" y="238"/>
                  <a:pt x="88" y="244"/>
                  <a:pt x="91" y="248"/>
                </a:cubicBezTo>
                <a:cubicBezTo>
                  <a:pt x="90" y="237"/>
                  <a:pt x="93" y="223"/>
                  <a:pt x="94" y="213"/>
                </a:cubicBezTo>
                <a:cubicBezTo>
                  <a:pt x="94" y="203"/>
                  <a:pt x="91" y="193"/>
                  <a:pt x="92" y="184"/>
                </a:cubicBezTo>
                <a:cubicBezTo>
                  <a:pt x="93" y="178"/>
                  <a:pt x="95" y="173"/>
                  <a:pt x="97" y="168"/>
                </a:cubicBezTo>
                <a:cubicBezTo>
                  <a:pt x="99" y="163"/>
                  <a:pt x="102" y="160"/>
                  <a:pt x="103" y="155"/>
                </a:cubicBezTo>
                <a:cubicBezTo>
                  <a:pt x="104" y="153"/>
                  <a:pt x="103" y="152"/>
                  <a:pt x="104" y="150"/>
                </a:cubicBezTo>
                <a:cubicBezTo>
                  <a:pt x="105" y="146"/>
                  <a:pt x="110" y="142"/>
                  <a:pt x="109" y="137"/>
                </a:cubicBezTo>
                <a:cubicBezTo>
                  <a:pt x="87" y="160"/>
                  <a:pt x="84" y="196"/>
                  <a:pt x="83" y="234"/>
                </a:cubicBezTo>
                <a:close/>
                <a:moveTo>
                  <a:pt x="442" y="213"/>
                </a:moveTo>
                <a:cubicBezTo>
                  <a:pt x="443" y="239"/>
                  <a:pt x="438" y="264"/>
                  <a:pt x="431" y="286"/>
                </a:cubicBezTo>
                <a:cubicBezTo>
                  <a:pt x="425" y="305"/>
                  <a:pt x="416" y="322"/>
                  <a:pt x="404" y="335"/>
                </a:cubicBezTo>
                <a:cubicBezTo>
                  <a:pt x="403" y="336"/>
                  <a:pt x="400" y="339"/>
                  <a:pt x="401" y="341"/>
                </a:cubicBezTo>
                <a:cubicBezTo>
                  <a:pt x="401" y="341"/>
                  <a:pt x="403" y="339"/>
                  <a:pt x="403" y="340"/>
                </a:cubicBezTo>
                <a:cubicBezTo>
                  <a:pt x="402" y="344"/>
                  <a:pt x="397" y="343"/>
                  <a:pt x="395" y="345"/>
                </a:cubicBezTo>
                <a:cubicBezTo>
                  <a:pt x="390" y="348"/>
                  <a:pt x="387" y="351"/>
                  <a:pt x="383" y="353"/>
                </a:cubicBezTo>
                <a:cubicBezTo>
                  <a:pt x="366" y="364"/>
                  <a:pt x="343" y="370"/>
                  <a:pt x="317" y="371"/>
                </a:cubicBezTo>
                <a:cubicBezTo>
                  <a:pt x="330" y="375"/>
                  <a:pt x="348" y="374"/>
                  <a:pt x="362" y="372"/>
                </a:cubicBezTo>
                <a:cubicBezTo>
                  <a:pt x="378" y="370"/>
                  <a:pt x="397" y="357"/>
                  <a:pt x="408" y="346"/>
                </a:cubicBezTo>
                <a:cubicBezTo>
                  <a:pt x="424" y="328"/>
                  <a:pt x="435" y="308"/>
                  <a:pt x="444" y="283"/>
                </a:cubicBezTo>
                <a:cubicBezTo>
                  <a:pt x="451" y="260"/>
                  <a:pt x="453" y="233"/>
                  <a:pt x="452" y="209"/>
                </a:cubicBezTo>
                <a:cubicBezTo>
                  <a:pt x="450" y="200"/>
                  <a:pt x="447" y="186"/>
                  <a:pt x="445" y="175"/>
                </a:cubicBezTo>
                <a:cubicBezTo>
                  <a:pt x="436" y="157"/>
                  <a:pt x="429" y="136"/>
                  <a:pt x="413" y="127"/>
                </a:cubicBezTo>
                <a:cubicBezTo>
                  <a:pt x="429" y="150"/>
                  <a:pt x="441" y="178"/>
                  <a:pt x="442" y="213"/>
                </a:cubicBezTo>
                <a:close/>
                <a:moveTo>
                  <a:pt x="459" y="157"/>
                </a:moveTo>
                <a:cubicBezTo>
                  <a:pt x="465" y="169"/>
                  <a:pt x="470" y="181"/>
                  <a:pt x="478" y="189"/>
                </a:cubicBezTo>
                <a:cubicBezTo>
                  <a:pt x="473" y="165"/>
                  <a:pt x="458" y="147"/>
                  <a:pt x="444" y="131"/>
                </a:cubicBezTo>
                <a:cubicBezTo>
                  <a:pt x="448" y="140"/>
                  <a:pt x="454" y="148"/>
                  <a:pt x="459" y="157"/>
                </a:cubicBezTo>
                <a:close/>
                <a:moveTo>
                  <a:pt x="48" y="207"/>
                </a:moveTo>
                <a:cubicBezTo>
                  <a:pt x="52" y="192"/>
                  <a:pt x="63" y="181"/>
                  <a:pt x="60" y="160"/>
                </a:cubicBezTo>
                <a:cubicBezTo>
                  <a:pt x="60" y="160"/>
                  <a:pt x="60" y="160"/>
                  <a:pt x="59" y="160"/>
                </a:cubicBezTo>
                <a:cubicBezTo>
                  <a:pt x="53" y="174"/>
                  <a:pt x="49" y="191"/>
                  <a:pt x="48" y="207"/>
                </a:cubicBezTo>
                <a:close/>
                <a:moveTo>
                  <a:pt x="105" y="163"/>
                </a:moveTo>
                <a:cubicBezTo>
                  <a:pt x="106" y="162"/>
                  <a:pt x="108" y="156"/>
                  <a:pt x="106" y="156"/>
                </a:cubicBezTo>
                <a:cubicBezTo>
                  <a:pt x="106" y="158"/>
                  <a:pt x="103" y="161"/>
                  <a:pt x="105" y="163"/>
                </a:cubicBezTo>
                <a:close/>
                <a:moveTo>
                  <a:pt x="442" y="150"/>
                </a:moveTo>
                <a:cubicBezTo>
                  <a:pt x="444" y="145"/>
                  <a:pt x="435" y="138"/>
                  <a:pt x="432" y="137"/>
                </a:cubicBezTo>
                <a:cubicBezTo>
                  <a:pt x="436" y="140"/>
                  <a:pt x="438" y="147"/>
                  <a:pt x="442" y="150"/>
                </a:cubicBezTo>
                <a:close/>
                <a:moveTo>
                  <a:pt x="80" y="217"/>
                </a:moveTo>
                <a:cubicBezTo>
                  <a:pt x="81" y="203"/>
                  <a:pt x="84" y="189"/>
                  <a:pt x="84" y="177"/>
                </a:cubicBezTo>
                <a:cubicBezTo>
                  <a:pt x="81" y="188"/>
                  <a:pt x="72" y="203"/>
                  <a:pt x="80" y="217"/>
                </a:cubicBezTo>
                <a:close/>
                <a:moveTo>
                  <a:pt x="66" y="193"/>
                </a:moveTo>
                <a:cubicBezTo>
                  <a:pt x="67" y="195"/>
                  <a:pt x="67" y="199"/>
                  <a:pt x="69" y="200"/>
                </a:cubicBezTo>
                <a:cubicBezTo>
                  <a:pt x="70" y="192"/>
                  <a:pt x="74" y="187"/>
                  <a:pt x="72" y="179"/>
                </a:cubicBezTo>
                <a:cubicBezTo>
                  <a:pt x="70" y="184"/>
                  <a:pt x="67" y="188"/>
                  <a:pt x="66" y="193"/>
                </a:cubicBezTo>
                <a:close/>
                <a:moveTo>
                  <a:pt x="451" y="162"/>
                </a:moveTo>
                <a:cubicBezTo>
                  <a:pt x="448" y="161"/>
                  <a:pt x="448" y="155"/>
                  <a:pt x="445" y="156"/>
                </a:cubicBezTo>
                <a:cubicBezTo>
                  <a:pt x="447" y="157"/>
                  <a:pt x="449" y="165"/>
                  <a:pt x="451" y="162"/>
                </a:cubicBezTo>
                <a:close/>
                <a:moveTo>
                  <a:pt x="54" y="223"/>
                </a:moveTo>
                <a:cubicBezTo>
                  <a:pt x="56" y="218"/>
                  <a:pt x="55" y="213"/>
                  <a:pt x="57" y="207"/>
                </a:cubicBezTo>
                <a:cubicBezTo>
                  <a:pt x="58" y="205"/>
                  <a:pt x="60" y="203"/>
                  <a:pt x="60" y="201"/>
                </a:cubicBezTo>
                <a:cubicBezTo>
                  <a:pt x="61" y="200"/>
                  <a:pt x="60" y="199"/>
                  <a:pt x="60" y="199"/>
                </a:cubicBezTo>
                <a:cubicBezTo>
                  <a:pt x="60" y="195"/>
                  <a:pt x="64" y="191"/>
                  <a:pt x="61" y="186"/>
                </a:cubicBezTo>
                <a:cubicBezTo>
                  <a:pt x="58" y="197"/>
                  <a:pt x="53" y="212"/>
                  <a:pt x="54" y="223"/>
                </a:cubicBezTo>
                <a:close/>
                <a:moveTo>
                  <a:pt x="459" y="196"/>
                </a:moveTo>
                <a:cubicBezTo>
                  <a:pt x="456" y="185"/>
                  <a:pt x="452" y="175"/>
                  <a:pt x="447" y="169"/>
                </a:cubicBezTo>
                <a:cubicBezTo>
                  <a:pt x="451" y="177"/>
                  <a:pt x="454" y="188"/>
                  <a:pt x="459" y="196"/>
                </a:cubicBezTo>
                <a:close/>
                <a:moveTo>
                  <a:pt x="472" y="217"/>
                </a:moveTo>
                <a:cubicBezTo>
                  <a:pt x="471" y="200"/>
                  <a:pt x="466" y="189"/>
                  <a:pt x="462" y="173"/>
                </a:cubicBezTo>
                <a:cubicBezTo>
                  <a:pt x="459" y="173"/>
                  <a:pt x="461" y="170"/>
                  <a:pt x="458" y="170"/>
                </a:cubicBezTo>
                <a:cubicBezTo>
                  <a:pt x="462" y="186"/>
                  <a:pt x="467" y="201"/>
                  <a:pt x="472" y="217"/>
                </a:cubicBezTo>
                <a:close/>
                <a:moveTo>
                  <a:pt x="66" y="211"/>
                </a:moveTo>
                <a:cubicBezTo>
                  <a:pt x="67" y="210"/>
                  <a:pt x="67" y="206"/>
                  <a:pt x="65" y="205"/>
                </a:cubicBezTo>
                <a:cubicBezTo>
                  <a:pt x="66" y="207"/>
                  <a:pt x="65" y="210"/>
                  <a:pt x="66" y="211"/>
                </a:cubicBezTo>
                <a:close/>
                <a:moveTo>
                  <a:pt x="490" y="183"/>
                </a:moveTo>
                <a:cubicBezTo>
                  <a:pt x="489" y="182"/>
                  <a:pt x="490" y="179"/>
                  <a:pt x="488" y="179"/>
                </a:cubicBezTo>
                <a:cubicBezTo>
                  <a:pt x="488" y="181"/>
                  <a:pt x="489" y="184"/>
                  <a:pt x="490" y="183"/>
                </a:cubicBezTo>
                <a:close/>
                <a:moveTo>
                  <a:pt x="102" y="382"/>
                </a:moveTo>
                <a:cubicBezTo>
                  <a:pt x="89" y="370"/>
                  <a:pt x="77" y="357"/>
                  <a:pt x="67" y="342"/>
                </a:cubicBezTo>
                <a:cubicBezTo>
                  <a:pt x="62" y="335"/>
                  <a:pt x="60" y="327"/>
                  <a:pt x="55" y="319"/>
                </a:cubicBezTo>
                <a:cubicBezTo>
                  <a:pt x="54" y="317"/>
                  <a:pt x="52" y="316"/>
                  <a:pt x="50" y="314"/>
                </a:cubicBezTo>
                <a:cubicBezTo>
                  <a:pt x="45" y="307"/>
                  <a:pt x="40" y="298"/>
                  <a:pt x="35" y="289"/>
                </a:cubicBezTo>
                <a:cubicBezTo>
                  <a:pt x="23" y="268"/>
                  <a:pt x="14" y="246"/>
                  <a:pt x="14" y="216"/>
                </a:cubicBezTo>
                <a:cubicBezTo>
                  <a:pt x="0" y="293"/>
                  <a:pt x="48" y="357"/>
                  <a:pt x="102" y="382"/>
                </a:cubicBezTo>
                <a:close/>
                <a:moveTo>
                  <a:pt x="501" y="230"/>
                </a:moveTo>
                <a:cubicBezTo>
                  <a:pt x="501" y="212"/>
                  <a:pt x="496" y="197"/>
                  <a:pt x="491" y="185"/>
                </a:cubicBezTo>
                <a:cubicBezTo>
                  <a:pt x="491" y="184"/>
                  <a:pt x="490" y="184"/>
                  <a:pt x="490" y="185"/>
                </a:cubicBezTo>
                <a:cubicBezTo>
                  <a:pt x="495" y="197"/>
                  <a:pt x="495" y="216"/>
                  <a:pt x="501" y="230"/>
                </a:cubicBezTo>
                <a:close/>
                <a:moveTo>
                  <a:pt x="78" y="229"/>
                </a:moveTo>
                <a:cubicBezTo>
                  <a:pt x="77" y="226"/>
                  <a:pt x="77" y="221"/>
                  <a:pt x="74" y="218"/>
                </a:cubicBezTo>
                <a:cubicBezTo>
                  <a:pt x="74" y="222"/>
                  <a:pt x="77" y="226"/>
                  <a:pt x="78" y="229"/>
                </a:cubicBezTo>
                <a:close/>
                <a:moveTo>
                  <a:pt x="456" y="224"/>
                </a:moveTo>
                <a:cubicBezTo>
                  <a:pt x="456" y="241"/>
                  <a:pt x="455" y="255"/>
                  <a:pt x="451" y="271"/>
                </a:cubicBezTo>
                <a:cubicBezTo>
                  <a:pt x="441" y="308"/>
                  <a:pt x="423" y="342"/>
                  <a:pt x="395" y="362"/>
                </a:cubicBezTo>
                <a:cubicBezTo>
                  <a:pt x="392" y="363"/>
                  <a:pt x="388" y="364"/>
                  <a:pt x="389" y="366"/>
                </a:cubicBezTo>
                <a:cubicBezTo>
                  <a:pt x="401" y="361"/>
                  <a:pt x="420" y="356"/>
                  <a:pt x="427" y="348"/>
                </a:cubicBezTo>
                <a:cubicBezTo>
                  <a:pt x="434" y="341"/>
                  <a:pt x="439" y="330"/>
                  <a:pt x="444" y="320"/>
                </a:cubicBezTo>
                <a:cubicBezTo>
                  <a:pt x="452" y="302"/>
                  <a:pt x="457" y="283"/>
                  <a:pt x="461" y="262"/>
                </a:cubicBezTo>
                <a:cubicBezTo>
                  <a:pt x="463" y="252"/>
                  <a:pt x="466" y="240"/>
                  <a:pt x="465" y="231"/>
                </a:cubicBezTo>
                <a:cubicBezTo>
                  <a:pt x="464" y="218"/>
                  <a:pt x="458" y="202"/>
                  <a:pt x="453" y="192"/>
                </a:cubicBezTo>
                <a:cubicBezTo>
                  <a:pt x="453" y="200"/>
                  <a:pt x="456" y="212"/>
                  <a:pt x="456" y="224"/>
                </a:cubicBezTo>
                <a:close/>
                <a:moveTo>
                  <a:pt x="68" y="265"/>
                </a:moveTo>
                <a:cubicBezTo>
                  <a:pt x="65" y="250"/>
                  <a:pt x="67" y="234"/>
                  <a:pt x="62" y="221"/>
                </a:cubicBezTo>
                <a:cubicBezTo>
                  <a:pt x="62" y="239"/>
                  <a:pt x="63" y="252"/>
                  <a:pt x="68" y="265"/>
                </a:cubicBezTo>
                <a:close/>
                <a:moveTo>
                  <a:pt x="48" y="228"/>
                </a:moveTo>
                <a:cubicBezTo>
                  <a:pt x="48" y="227"/>
                  <a:pt x="50" y="224"/>
                  <a:pt x="48" y="224"/>
                </a:cubicBezTo>
                <a:cubicBezTo>
                  <a:pt x="48" y="225"/>
                  <a:pt x="47" y="227"/>
                  <a:pt x="48" y="228"/>
                </a:cubicBezTo>
                <a:close/>
                <a:moveTo>
                  <a:pt x="481" y="283"/>
                </a:moveTo>
                <a:cubicBezTo>
                  <a:pt x="481" y="284"/>
                  <a:pt x="480" y="284"/>
                  <a:pt x="480" y="283"/>
                </a:cubicBezTo>
                <a:cubicBezTo>
                  <a:pt x="482" y="282"/>
                  <a:pt x="482" y="279"/>
                  <a:pt x="483" y="277"/>
                </a:cubicBezTo>
                <a:cubicBezTo>
                  <a:pt x="482" y="277"/>
                  <a:pt x="482" y="278"/>
                  <a:pt x="481" y="277"/>
                </a:cubicBezTo>
                <a:cubicBezTo>
                  <a:pt x="481" y="273"/>
                  <a:pt x="484" y="272"/>
                  <a:pt x="485" y="268"/>
                </a:cubicBezTo>
                <a:cubicBezTo>
                  <a:pt x="484" y="268"/>
                  <a:pt x="483" y="270"/>
                  <a:pt x="482" y="268"/>
                </a:cubicBezTo>
                <a:cubicBezTo>
                  <a:pt x="487" y="242"/>
                  <a:pt x="482" y="215"/>
                  <a:pt x="472" y="193"/>
                </a:cubicBezTo>
                <a:cubicBezTo>
                  <a:pt x="475" y="207"/>
                  <a:pt x="477" y="221"/>
                  <a:pt x="478" y="234"/>
                </a:cubicBezTo>
                <a:cubicBezTo>
                  <a:pt x="481" y="262"/>
                  <a:pt x="472" y="285"/>
                  <a:pt x="472" y="310"/>
                </a:cubicBezTo>
                <a:cubicBezTo>
                  <a:pt x="477" y="303"/>
                  <a:pt x="480" y="291"/>
                  <a:pt x="481" y="283"/>
                </a:cubicBezTo>
                <a:close/>
                <a:moveTo>
                  <a:pt x="79" y="310"/>
                </a:moveTo>
                <a:cubicBezTo>
                  <a:pt x="70" y="290"/>
                  <a:pt x="58" y="257"/>
                  <a:pt x="56" y="226"/>
                </a:cubicBezTo>
                <a:cubicBezTo>
                  <a:pt x="50" y="258"/>
                  <a:pt x="62" y="290"/>
                  <a:pt x="79" y="310"/>
                </a:cubicBezTo>
                <a:close/>
                <a:moveTo>
                  <a:pt x="482" y="209"/>
                </a:moveTo>
                <a:cubicBezTo>
                  <a:pt x="481" y="202"/>
                  <a:pt x="481" y="197"/>
                  <a:pt x="477" y="195"/>
                </a:cubicBezTo>
                <a:cubicBezTo>
                  <a:pt x="478" y="200"/>
                  <a:pt x="480" y="204"/>
                  <a:pt x="482" y="209"/>
                </a:cubicBezTo>
                <a:close/>
                <a:moveTo>
                  <a:pt x="95" y="256"/>
                </a:moveTo>
                <a:cubicBezTo>
                  <a:pt x="97" y="264"/>
                  <a:pt x="106" y="272"/>
                  <a:pt x="110" y="277"/>
                </a:cubicBezTo>
                <a:cubicBezTo>
                  <a:pt x="102" y="261"/>
                  <a:pt x="99" y="241"/>
                  <a:pt x="95" y="226"/>
                </a:cubicBezTo>
                <a:cubicBezTo>
                  <a:pt x="95" y="236"/>
                  <a:pt x="93" y="247"/>
                  <a:pt x="95" y="256"/>
                </a:cubicBezTo>
                <a:close/>
                <a:moveTo>
                  <a:pt x="461" y="204"/>
                </a:moveTo>
                <a:cubicBezTo>
                  <a:pt x="462" y="203"/>
                  <a:pt x="461" y="200"/>
                  <a:pt x="460" y="200"/>
                </a:cubicBezTo>
                <a:cubicBezTo>
                  <a:pt x="460" y="201"/>
                  <a:pt x="460" y="203"/>
                  <a:pt x="461" y="204"/>
                </a:cubicBezTo>
                <a:close/>
                <a:moveTo>
                  <a:pt x="84" y="263"/>
                </a:moveTo>
                <a:cubicBezTo>
                  <a:pt x="81" y="252"/>
                  <a:pt x="81" y="238"/>
                  <a:pt x="74" y="230"/>
                </a:cubicBezTo>
                <a:cubicBezTo>
                  <a:pt x="75" y="241"/>
                  <a:pt x="76" y="258"/>
                  <a:pt x="84" y="263"/>
                </a:cubicBezTo>
                <a:close/>
                <a:moveTo>
                  <a:pt x="46" y="274"/>
                </a:moveTo>
                <a:cubicBezTo>
                  <a:pt x="46" y="283"/>
                  <a:pt x="50" y="306"/>
                  <a:pt x="56" y="313"/>
                </a:cubicBezTo>
                <a:cubicBezTo>
                  <a:pt x="66" y="326"/>
                  <a:pt x="81" y="338"/>
                  <a:pt x="96" y="349"/>
                </a:cubicBezTo>
                <a:cubicBezTo>
                  <a:pt x="111" y="361"/>
                  <a:pt x="129" y="372"/>
                  <a:pt x="142" y="377"/>
                </a:cubicBezTo>
                <a:cubicBezTo>
                  <a:pt x="142" y="376"/>
                  <a:pt x="142" y="376"/>
                  <a:pt x="142" y="376"/>
                </a:cubicBezTo>
                <a:cubicBezTo>
                  <a:pt x="127" y="366"/>
                  <a:pt x="112" y="355"/>
                  <a:pt x="100" y="341"/>
                </a:cubicBezTo>
                <a:cubicBezTo>
                  <a:pt x="99" y="341"/>
                  <a:pt x="98" y="341"/>
                  <a:pt x="97" y="340"/>
                </a:cubicBezTo>
                <a:cubicBezTo>
                  <a:pt x="88" y="332"/>
                  <a:pt x="80" y="323"/>
                  <a:pt x="72" y="313"/>
                </a:cubicBezTo>
                <a:cubicBezTo>
                  <a:pt x="58" y="294"/>
                  <a:pt x="50" y="272"/>
                  <a:pt x="45" y="246"/>
                </a:cubicBezTo>
                <a:cubicBezTo>
                  <a:pt x="46" y="255"/>
                  <a:pt x="45" y="264"/>
                  <a:pt x="46" y="274"/>
                </a:cubicBezTo>
                <a:close/>
                <a:moveTo>
                  <a:pt x="509" y="218"/>
                </a:moveTo>
                <a:cubicBezTo>
                  <a:pt x="508" y="216"/>
                  <a:pt x="509" y="213"/>
                  <a:pt x="507" y="213"/>
                </a:cubicBezTo>
                <a:cubicBezTo>
                  <a:pt x="507" y="215"/>
                  <a:pt x="507" y="218"/>
                  <a:pt x="509" y="218"/>
                </a:cubicBezTo>
                <a:close/>
                <a:moveTo>
                  <a:pt x="517" y="241"/>
                </a:moveTo>
                <a:cubicBezTo>
                  <a:pt x="517" y="255"/>
                  <a:pt x="514" y="266"/>
                  <a:pt x="514" y="275"/>
                </a:cubicBezTo>
                <a:cubicBezTo>
                  <a:pt x="513" y="277"/>
                  <a:pt x="512" y="278"/>
                  <a:pt x="511" y="279"/>
                </a:cubicBezTo>
                <a:cubicBezTo>
                  <a:pt x="513" y="287"/>
                  <a:pt x="507" y="296"/>
                  <a:pt x="509" y="304"/>
                </a:cubicBezTo>
                <a:cubicBezTo>
                  <a:pt x="516" y="292"/>
                  <a:pt x="530" y="282"/>
                  <a:pt x="528" y="266"/>
                </a:cubicBezTo>
                <a:cubicBezTo>
                  <a:pt x="526" y="247"/>
                  <a:pt x="522" y="228"/>
                  <a:pt x="516" y="213"/>
                </a:cubicBezTo>
                <a:cubicBezTo>
                  <a:pt x="514" y="221"/>
                  <a:pt x="516" y="232"/>
                  <a:pt x="517" y="241"/>
                </a:cubicBezTo>
                <a:close/>
                <a:moveTo>
                  <a:pt x="124" y="297"/>
                </a:moveTo>
                <a:cubicBezTo>
                  <a:pt x="125" y="298"/>
                  <a:pt x="126" y="298"/>
                  <a:pt x="127" y="298"/>
                </a:cubicBezTo>
                <a:cubicBezTo>
                  <a:pt x="139" y="312"/>
                  <a:pt x="154" y="321"/>
                  <a:pt x="170" y="330"/>
                </a:cubicBezTo>
                <a:cubicBezTo>
                  <a:pt x="171" y="329"/>
                  <a:pt x="168" y="327"/>
                  <a:pt x="166" y="325"/>
                </a:cubicBezTo>
                <a:cubicBezTo>
                  <a:pt x="164" y="323"/>
                  <a:pt x="162" y="321"/>
                  <a:pt x="160" y="320"/>
                </a:cubicBezTo>
                <a:cubicBezTo>
                  <a:pt x="158" y="317"/>
                  <a:pt x="156" y="316"/>
                  <a:pt x="154" y="312"/>
                </a:cubicBezTo>
                <a:cubicBezTo>
                  <a:pt x="135" y="293"/>
                  <a:pt x="117" y="272"/>
                  <a:pt x="105" y="244"/>
                </a:cubicBezTo>
                <a:cubicBezTo>
                  <a:pt x="104" y="244"/>
                  <a:pt x="104" y="243"/>
                  <a:pt x="103" y="244"/>
                </a:cubicBezTo>
                <a:cubicBezTo>
                  <a:pt x="108" y="266"/>
                  <a:pt x="116" y="281"/>
                  <a:pt x="124" y="297"/>
                </a:cubicBezTo>
                <a:close/>
                <a:moveTo>
                  <a:pt x="472" y="255"/>
                </a:moveTo>
                <a:cubicBezTo>
                  <a:pt x="472" y="243"/>
                  <a:pt x="472" y="233"/>
                  <a:pt x="468" y="221"/>
                </a:cubicBezTo>
                <a:cubicBezTo>
                  <a:pt x="468" y="234"/>
                  <a:pt x="471" y="245"/>
                  <a:pt x="472" y="255"/>
                </a:cubicBezTo>
                <a:close/>
                <a:moveTo>
                  <a:pt x="97" y="281"/>
                </a:moveTo>
                <a:cubicBezTo>
                  <a:pt x="96" y="271"/>
                  <a:pt x="91" y="260"/>
                  <a:pt x="85" y="253"/>
                </a:cubicBezTo>
                <a:cubicBezTo>
                  <a:pt x="87" y="264"/>
                  <a:pt x="89" y="276"/>
                  <a:pt x="97" y="281"/>
                </a:cubicBezTo>
                <a:close/>
                <a:moveTo>
                  <a:pt x="508" y="250"/>
                </a:moveTo>
                <a:cubicBezTo>
                  <a:pt x="509" y="244"/>
                  <a:pt x="508" y="234"/>
                  <a:pt x="506" y="231"/>
                </a:cubicBezTo>
                <a:cubicBezTo>
                  <a:pt x="507" y="239"/>
                  <a:pt x="504" y="246"/>
                  <a:pt x="508" y="250"/>
                </a:cubicBezTo>
                <a:close/>
                <a:moveTo>
                  <a:pt x="467" y="342"/>
                </a:moveTo>
                <a:cubicBezTo>
                  <a:pt x="467" y="344"/>
                  <a:pt x="468" y="341"/>
                  <a:pt x="468" y="342"/>
                </a:cubicBezTo>
                <a:cubicBezTo>
                  <a:pt x="473" y="336"/>
                  <a:pt x="480" y="328"/>
                  <a:pt x="484" y="321"/>
                </a:cubicBezTo>
                <a:cubicBezTo>
                  <a:pt x="494" y="303"/>
                  <a:pt x="493" y="272"/>
                  <a:pt x="494" y="250"/>
                </a:cubicBezTo>
                <a:cubicBezTo>
                  <a:pt x="491" y="246"/>
                  <a:pt x="494" y="240"/>
                  <a:pt x="491" y="237"/>
                </a:cubicBezTo>
                <a:cubicBezTo>
                  <a:pt x="489" y="278"/>
                  <a:pt x="481" y="311"/>
                  <a:pt x="467" y="342"/>
                </a:cubicBezTo>
                <a:close/>
                <a:moveTo>
                  <a:pt x="81" y="278"/>
                </a:moveTo>
                <a:cubicBezTo>
                  <a:pt x="81" y="274"/>
                  <a:pt x="79" y="272"/>
                  <a:pt x="78" y="269"/>
                </a:cubicBezTo>
                <a:cubicBezTo>
                  <a:pt x="78" y="273"/>
                  <a:pt x="80" y="275"/>
                  <a:pt x="81" y="278"/>
                </a:cubicBezTo>
                <a:close/>
                <a:moveTo>
                  <a:pt x="87" y="279"/>
                </a:moveTo>
                <a:cubicBezTo>
                  <a:pt x="86" y="276"/>
                  <a:pt x="85" y="273"/>
                  <a:pt x="83" y="271"/>
                </a:cubicBezTo>
                <a:cubicBezTo>
                  <a:pt x="84" y="274"/>
                  <a:pt x="85" y="277"/>
                  <a:pt x="87" y="279"/>
                </a:cubicBezTo>
                <a:close/>
                <a:moveTo>
                  <a:pt x="105" y="291"/>
                </a:moveTo>
                <a:cubicBezTo>
                  <a:pt x="110" y="296"/>
                  <a:pt x="120" y="303"/>
                  <a:pt x="125" y="305"/>
                </a:cubicBezTo>
                <a:cubicBezTo>
                  <a:pt x="115" y="297"/>
                  <a:pt x="108" y="285"/>
                  <a:pt x="100" y="276"/>
                </a:cubicBezTo>
                <a:cubicBezTo>
                  <a:pt x="101" y="283"/>
                  <a:pt x="102" y="288"/>
                  <a:pt x="105" y="291"/>
                </a:cubicBezTo>
                <a:close/>
                <a:moveTo>
                  <a:pt x="470" y="293"/>
                </a:moveTo>
                <a:cubicBezTo>
                  <a:pt x="470" y="278"/>
                  <a:pt x="471" y="266"/>
                  <a:pt x="468" y="250"/>
                </a:cubicBezTo>
                <a:cubicBezTo>
                  <a:pt x="464" y="281"/>
                  <a:pt x="458" y="312"/>
                  <a:pt x="446" y="337"/>
                </a:cubicBezTo>
                <a:cubicBezTo>
                  <a:pt x="446" y="337"/>
                  <a:pt x="447" y="336"/>
                  <a:pt x="447" y="336"/>
                </a:cubicBezTo>
                <a:cubicBezTo>
                  <a:pt x="457" y="328"/>
                  <a:pt x="464" y="308"/>
                  <a:pt x="470" y="293"/>
                </a:cubicBezTo>
                <a:close/>
                <a:moveTo>
                  <a:pt x="121" y="338"/>
                </a:moveTo>
                <a:cubicBezTo>
                  <a:pt x="106" y="321"/>
                  <a:pt x="95" y="298"/>
                  <a:pt x="81" y="278"/>
                </a:cubicBezTo>
                <a:cubicBezTo>
                  <a:pt x="90" y="303"/>
                  <a:pt x="103" y="324"/>
                  <a:pt x="121" y="338"/>
                </a:cubicBezTo>
                <a:close/>
                <a:moveTo>
                  <a:pt x="110" y="311"/>
                </a:moveTo>
                <a:cubicBezTo>
                  <a:pt x="108" y="305"/>
                  <a:pt x="103" y="299"/>
                  <a:pt x="103" y="292"/>
                </a:cubicBezTo>
                <a:cubicBezTo>
                  <a:pt x="98" y="290"/>
                  <a:pt x="97" y="285"/>
                  <a:pt x="93" y="283"/>
                </a:cubicBezTo>
                <a:cubicBezTo>
                  <a:pt x="96" y="295"/>
                  <a:pt x="102" y="305"/>
                  <a:pt x="110" y="311"/>
                </a:cubicBezTo>
                <a:close/>
                <a:moveTo>
                  <a:pt x="473" y="262"/>
                </a:moveTo>
                <a:cubicBezTo>
                  <a:pt x="473" y="260"/>
                  <a:pt x="474" y="256"/>
                  <a:pt x="472" y="256"/>
                </a:cubicBezTo>
                <a:cubicBezTo>
                  <a:pt x="473" y="259"/>
                  <a:pt x="471" y="260"/>
                  <a:pt x="473" y="262"/>
                </a:cubicBezTo>
                <a:close/>
                <a:moveTo>
                  <a:pt x="98" y="327"/>
                </a:moveTo>
                <a:cubicBezTo>
                  <a:pt x="95" y="320"/>
                  <a:pt x="87" y="316"/>
                  <a:pt x="88" y="308"/>
                </a:cubicBezTo>
                <a:cubicBezTo>
                  <a:pt x="83" y="305"/>
                  <a:pt x="80" y="294"/>
                  <a:pt x="76" y="293"/>
                </a:cubicBezTo>
                <a:cubicBezTo>
                  <a:pt x="82" y="305"/>
                  <a:pt x="87" y="320"/>
                  <a:pt x="98" y="327"/>
                </a:cubicBezTo>
                <a:close/>
                <a:moveTo>
                  <a:pt x="144" y="339"/>
                </a:moveTo>
                <a:cubicBezTo>
                  <a:pt x="147" y="340"/>
                  <a:pt x="153" y="344"/>
                  <a:pt x="155" y="348"/>
                </a:cubicBezTo>
                <a:cubicBezTo>
                  <a:pt x="158" y="346"/>
                  <a:pt x="159" y="349"/>
                  <a:pt x="162" y="349"/>
                </a:cubicBezTo>
                <a:cubicBezTo>
                  <a:pt x="157" y="342"/>
                  <a:pt x="148" y="339"/>
                  <a:pt x="146" y="330"/>
                </a:cubicBezTo>
                <a:cubicBezTo>
                  <a:pt x="140" y="326"/>
                  <a:pt x="136" y="321"/>
                  <a:pt x="132" y="315"/>
                </a:cubicBezTo>
                <a:cubicBezTo>
                  <a:pt x="122" y="310"/>
                  <a:pt x="115" y="302"/>
                  <a:pt x="106" y="296"/>
                </a:cubicBezTo>
                <a:cubicBezTo>
                  <a:pt x="111" y="307"/>
                  <a:pt x="115" y="317"/>
                  <a:pt x="123" y="324"/>
                </a:cubicBezTo>
                <a:cubicBezTo>
                  <a:pt x="124" y="324"/>
                  <a:pt x="124" y="325"/>
                  <a:pt x="126" y="325"/>
                </a:cubicBezTo>
                <a:cubicBezTo>
                  <a:pt x="128" y="327"/>
                  <a:pt x="131" y="330"/>
                  <a:pt x="133" y="332"/>
                </a:cubicBezTo>
                <a:cubicBezTo>
                  <a:pt x="136" y="334"/>
                  <a:pt x="140" y="336"/>
                  <a:pt x="142" y="336"/>
                </a:cubicBezTo>
                <a:cubicBezTo>
                  <a:pt x="140" y="335"/>
                  <a:pt x="138" y="333"/>
                  <a:pt x="137" y="330"/>
                </a:cubicBezTo>
                <a:cubicBezTo>
                  <a:pt x="140" y="333"/>
                  <a:pt x="143" y="334"/>
                  <a:pt x="144" y="339"/>
                </a:cubicBezTo>
                <a:close/>
                <a:moveTo>
                  <a:pt x="497" y="286"/>
                </a:moveTo>
                <a:cubicBezTo>
                  <a:pt x="499" y="281"/>
                  <a:pt x="499" y="274"/>
                  <a:pt x="498" y="269"/>
                </a:cubicBezTo>
                <a:cubicBezTo>
                  <a:pt x="498" y="274"/>
                  <a:pt x="497" y="281"/>
                  <a:pt x="497" y="286"/>
                </a:cubicBezTo>
                <a:close/>
                <a:moveTo>
                  <a:pt x="503" y="290"/>
                </a:moveTo>
                <a:cubicBezTo>
                  <a:pt x="505" y="285"/>
                  <a:pt x="507" y="279"/>
                  <a:pt x="506" y="274"/>
                </a:cubicBezTo>
                <a:cubicBezTo>
                  <a:pt x="503" y="277"/>
                  <a:pt x="503" y="288"/>
                  <a:pt x="503" y="290"/>
                </a:cubicBezTo>
                <a:close/>
                <a:moveTo>
                  <a:pt x="528" y="286"/>
                </a:moveTo>
                <a:cubicBezTo>
                  <a:pt x="528" y="284"/>
                  <a:pt x="529" y="282"/>
                  <a:pt x="528" y="283"/>
                </a:cubicBezTo>
                <a:cubicBezTo>
                  <a:pt x="526" y="284"/>
                  <a:pt x="524" y="289"/>
                  <a:pt x="522" y="291"/>
                </a:cubicBezTo>
                <a:cubicBezTo>
                  <a:pt x="517" y="299"/>
                  <a:pt x="512" y="305"/>
                  <a:pt x="506" y="312"/>
                </a:cubicBezTo>
                <a:cubicBezTo>
                  <a:pt x="504" y="319"/>
                  <a:pt x="504" y="327"/>
                  <a:pt x="499" y="331"/>
                </a:cubicBezTo>
                <a:cubicBezTo>
                  <a:pt x="496" y="345"/>
                  <a:pt x="492" y="359"/>
                  <a:pt x="485" y="369"/>
                </a:cubicBezTo>
                <a:cubicBezTo>
                  <a:pt x="482" y="373"/>
                  <a:pt x="477" y="376"/>
                  <a:pt x="474" y="381"/>
                </a:cubicBezTo>
                <a:cubicBezTo>
                  <a:pt x="472" y="384"/>
                  <a:pt x="471" y="387"/>
                  <a:pt x="469" y="390"/>
                </a:cubicBezTo>
                <a:cubicBezTo>
                  <a:pt x="467" y="393"/>
                  <a:pt x="465" y="396"/>
                  <a:pt x="463" y="399"/>
                </a:cubicBezTo>
                <a:cubicBezTo>
                  <a:pt x="501" y="378"/>
                  <a:pt x="529" y="334"/>
                  <a:pt x="528" y="286"/>
                </a:cubicBezTo>
                <a:close/>
                <a:moveTo>
                  <a:pt x="121" y="333"/>
                </a:moveTo>
                <a:cubicBezTo>
                  <a:pt x="129" y="339"/>
                  <a:pt x="135" y="350"/>
                  <a:pt x="144" y="353"/>
                </a:cubicBezTo>
                <a:cubicBezTo>
                  <a:pt x="130" y="343"/>
                  <a:pt x="123" y="326"/>
                  <a:pt x="109" y="316"/>
                </a:cubicBezTo>
                <a:cubicBezTo>
                  <a:pt x="112" y="323"/>
                  <a:pt x="118" y="327"/>
                  <a:pt x="121" y="333"/>
                </a:cubicBezTo>
                <a:close/>
                <a:moveTo>
                  <a:pt x="63" y="328"/>
                </a:moveTo>
                <a:cubicBezTo>
                  <a:pt x="78" y="343"/>
                  <a:pt x="91" y="360"/>
                  <a:pt x="108" y="373"/>
                </a:cubicBezTo>
                <a:cubicBezTo>
                  <a:pt x="124" y="387"/>
                  <a:pt x="142" y="398"/>
                  <a:pt x="162" y="407"/>
                </a:cubicBezTo>
                <a:cubicBezTo>
                  <a:pt x="167" y="407"/>
                  <a:pt x="174" y="409"/>
                  <a:pt x="180" y="411"/>
                </a:cubicBezTo>
                <a:cubicBezTo>
                  <a:pt x="185" y="412"/>
                  <a:pt x="190" y="414"/>
                  <a:pt x="195" y="415"/>
                </a:cubicBezTo>
                <a:cubicBezTo>
                  <a:pt x="223" y="423"/>
                  <a:pt x="251" y="435"/>
                  <a:pt x="282" y="433"/>
                </a:cubicBezTo>
                <a:cubicBezTo>
                  <a:pt x="251" y="426"/>
                  <a:pt x="218" y="416"/>
                  <a:pt x="192" y="402"/>
                </a:cubicBezTo>
                <a:cubicBezTo>
                  <a:pt x="180" y="395"/>
                  <a:pt x="166" y="391"/>
                  <a:pt x="154" y="386"/>
                </a:cubicBezTo>
                <a:cubicBezTo>
                  <a:pt x="118" y="370"/>
                  <a:pt x="88" y="350"/>
                  <a:pt x="61" y="324"/>
                </a:cubicBezTo>
                <a:cubicBezTo>
                  <a:pt x="62" y="325"/>
                  <a:pt x="62" y="327"/>
                  <a:pt x="63" y="328"/>
                </a:cubicBezTo>
                <a:close/>
                <a:moveTo>
                  <a:pt x="116" y="339"/>
                </a:moveTo>
                <a:cubicBezTo>
                  <a:pt x="111" y="335"/>
                  <a:pt x="107" y="330"/>
                  <a:pt x="102" y="326"/>
                </a:cubicBezTo>
                <a:cubicBezTo>
                  <a:pt x="106" y="331"/>
                  <a:pt x="110" y="339"/>
                  <a:pt x="116" y="339"/>
                </a:cubicBezTo>
                <a:close/>
                <a:moveTo>
                  <a:pt x="211" y="367"/>
                </a:moveTo>
                <a:cubicBezTo>
                  <a:pt x="222" y="367"/>
                  <a:pt x="231" y="369"/>
                  <a:pt x="243" y="369"/>
                </a:cubicBezTo>
                <a:cubicBezTo>
                  <a:pt x="206" y="359"/>
                  <a:pt x="172" y="345"/>
                  <a:pt x="145" y="324"/>
                </a:cubicBezTo>
                <a:cubicBezTo>
                  <a:pt x="144" y="324"/>
                  <a:pt x="144" y="323"/>
                  <a:pt x="144" y="324"/>
                </a:cubicBezTo>
                <a:cubicBezTo>
                  <a:pt x="162" y="343"/>
                  <a:pt x="186" y="356"/>
                  <a:pt x="211" y="367"/>
                </a:cubicBezTo>
                <a:close/>
                <a:moveTo>
                  <a:pt x="494" y="316"/>
                </a:moveTo>
                <a:cubicBezTo>
                  <a:pt x="497" y="312"/>
                  <a:pt x="499" y="304"/>
                  <a:pt x="498" y="298"/>
                </a:cubicBezTo>
                <a:cubicBezTo>
                  <a:pt x="495" y="303"/>
                  <a:pt x="495" y="310"/>
                  <a:pt x="494" y="316"/>
                </a:cubicBezTo>
                <a:close/>
                <a:moveTo>
                  <a:pt x="165" y="360"/>
                </a:moveTo>
                <a:cubicBezTo>
                  <a:pt x="163" y="355"/>
                  <a:pt x="155" y="352"/>
                  <a:pt x="152" y="346"/>
                </a:cubicBezTo>
                <a:cubicBezTo>
                  <a:pt x="142" y="342"/>
                  <a:pt x="135" y="336"/>
                  <a:pt x="126" y="330"/>
                </a:cubicBezTo>
                <a:cubicBezTo>
                  <a:pt x="137" y="343"/>
                  <a:pt x="145" y="358"/>
                  <a:pt x="165" y="360"/>
                </a:cubicBezTo>
                <a:close/>
                <a:moveTo>
                  <a:pt x="111" y="343"/>
                </a:moveTo>
                <a:cubicBezTo>
                  <a:pt x="109" y="339"/>
                  <a:pt x="106" y="337"/>
                  <a:pt x="103" y="334"/>
                </a:cubicBezTo>
                <a:cubicBezTo>
                  <a:pt x="104" y="339"/>
                  <a:pt x="108" y="340"/>
                  <a:pt x="111" y="343"/>
                </a:cubicBezTo>
                <a:close/>
                <a:moveTo>
                  <a:pt x="214" y="357"/>
                </a:moveTo>
                <a:cubicBezTo>
                  <a:pt x="198" y="347"/>
                  <a:pt x="181" y="338"/>
                  <a:pt x="162" y="332"/>
                </a:cubicBezTo>
                <a:cubicBezTo>
                  <a:pt x="177" y="343"/>
                  <a:pt x="195" y="351"/>
                  <a:pt x="214" y="357"/>
                </a:cubicBezTo>
                <a:close/>
                <a:moveTo>
                  <a:pt x="71" y="341"/>
                </a:moveTo>
                <a:cubicBezTo>
                  <a:pt x="83" y="361"/>
                  <a:pt x="100" y="378"/>
                  <a:pt x="118" y="392"/>
                </a:cubicBezTo>
                <a:cubicBezTo>
                  <a:pt x="123" y="389"/>
                  <a:pt x="129" y="397"/>
                  <a:pt x="134" y="396"/>
                </a:cubicBezTo>
                <a:cubicBezTo>
                  <a:pt x="110" y="380"/>
                  <a:pt x="91" y="362"/>
                  <a:pt x="71" y="341"/>
                </a:cubicBezTo>
                <a:close/>
                <a:moveTo>
                  <a:pt x="470" y="318"/>
                </a:moveTo>
                <a:cubicBezTo>
                  <a:pt x="472" y="319"/>
                  <a:pt x="472" y="315"/>
                  <a:pt x="471" y="314"/>
                </a:cubicBezTo>
                <a:cubicBezTo>
                  <a:pt x="470" y="315"/>
                  <a:pt x="470" y="317"/>
                  <a:pt x="470" y="318"/>
                </a:cubicBezTo>
                <a:close/>
                <a:moveTo>
                  <a:pt x="145" y="367"/>
                </a:moveTo>
                <a:cubicBezTo>
                  <a:pt x="146" y="366"/>
                  <a:pt x="143" y="364"/>
                  <a:pt x="141" y="363"/>
                </a:cubicBezTo>
                <a:cubicBezTo>
                  <a:pt x="139" y="361"/>
                  <a:pt x="137" y="360"/>
                  <a:pt x="135" y="359"/>
                </a:cubicBezTo>
                <a:cubicBezTo>
                  <a:pt x="134" y="356"/>
                  <a:pt x="131" y="355"/>
                  <a:pt x="129" y="353"/>
                </a:cubicBezTo>
                <a:cubicBezTo>
                  <a:pt x="128" y="350"/>
                  <a:pt x="125" y="349"/>
                  <a:pt x="123" y="347"/>
                </a:cubicBezTo>
                <a:cubicBezTo>
                  <a:pt x="123" y="346"/>
                  <a:pt x="124" y="346"/>
                  <a:pt x="124" y="345"/>
                </a:cubicBezTo>
                <a:cubicBezTo>
                  <a:pt x="120" y="347"/>
                  <a:pt x="118" y="341"/>
                  <a:pt x="117" y="345"/>
                </a:cubicBezTo>
                <a:cubicBezTo>
                  <a:pt x="126" y="352"/>
                  <a:pt x="133" y="362"/>
                  <a:pt x="145" y="367"/>
                </a:cubicBezTo>
                <a:close/>
                <a:moveTo>
                  <a:pt x="434" y="345"/>
                </a:moveTo>
                <a:cubicBezTo>
                  <a:pt x="439" y="343"/>
                  <a:pt x="442" y="337"/>
                  <a:pt x="442" y="333"/>
                </a:cubicBezTo>
                <a:cubicBezTo>
                  <a:pt x="445" y="330"/>
                  <a:pt x="448" y="324"/>
                  <a:pt x="448" y="320"/>
                </a:cubicBezTo>
                <a:cubicBezTo>
                  <a:pt x="444" y="329"/>
                  <a:pt x="440" y="337"/>
                  <a:pt x="434" y="345"/>
                </a:cubicBezTo>
                <a:close/>
                <a:moveTo>
                  <a:pt x="200" y="343"/>
                </a:moveTo>
                <a:cubicBezTo>
                  <a:pt x="197" y="344"/>
                  <a:pt x="198" y="342"/>
                  <a:pt x="196" y="342"/>
                </a:cubicBezTo>
                <a:cubicBezTo>
                  <a:pt x="197" y="344"/>
                  <a:pt x="200" y="346"/>
                  <a:pt x="200" y="343"/>
                </a:cubicBezTo>
                <a:close/>
                <a:moveTo>
                  <a:pt x="201" y="367"/>
                </a:moveTo>
                <a:cubicBezTo>
                  <a:pt x="189" y="360"/>
                  <a:pt x="175" y="352"/>
                  <a:pt x="164" y="346"/>
                </a:cubicBezTo>
                <a:cubicBezTo>
                  <a:pt x="173" y="357"/>
                  <a:pt x="187" y="362"/>
                  <a:pt x="201" y="367"/>
                </a:cubicBezTo>
                <a:close/>
                <a:moveTo>
                  <a:pt x="456" y="345"/>
                </a:moveTo>
                <a:cubicBezTo>
                  <a:pt x="458" y="346"/>
                  <a:pt x="460" y="340"/>
                  <a:pt x="461" y="338"/>
                </a:cubicBezTo>
                <a:cubicBezTo>
                  <a:pt x="462" y="338"/>
                  <a:pt x="462" y="338"/>
                  <a:pt x="463" y="338"/>
                </a:cubicBezTo>
                <a:cubicBezTo>
                  <a:pt x="463" y="333"/>
                  <a:pt x="466" y="328"/>
                  <a:pt x="465" y="325"/>
                </a:cubicBezTo>
                <a:cubicBezTo>
                  <a:pt x="462" y="331"/>
                  <a:pt x="460" y="338"/>
                  <a:pt x="456" y="345"/>
                </a:cubicBezTo>
                <a:close/>
                <a:moveTo>
                  <a:pt x="486" y="329"/>
                </a:moveTo>
                <a:cubicBezTo>
                  <a:pt x="487" y="328"/>
                  <a:pt x="490" y="325"/>
                  <a:pt x="487" y="324"/>
                </a:cubicBezTo>
                <a:cubicBezTo>
                  <a:pt x="487" y="326"/>
                  <a:pt x="484" y="328"/>
                  <a:pt x="486" y="329"/>
                </a:cubicBezTo>
                <a:close/>
                <a:moveTo>
                  <a:pt x="176" y="364"/>
                </a:moveTo>
                <a:cubicBezTo>
                  <a:pt x="174" y="362"/>
                  <a:pt x="179" y="364"/>
                  <a:pt x="178" y="362"/>
                </a:cubicBezTo>
                <a:cubicBezTo>
                  <a:pt x="174" y="358"/>
                  <a:pt x="168" y="355"/>
                  <a:pt x="162" y="353"/>
                </a:cubicBezTo>
                <a:cubicBezTo>
                  <a:pt x="165" y="358"/>
                  <a:pt x="172" y="362"/>
                  <a:pt x="176" y="364"/>
                </a:cubicBezTo>
                <a:close/>
                <a:moveTo>
                  <a:pt x="411" y="375"/>
                </a:moveTo>
                <a:cubicBezTo>
                  <a:pt x="422" y="372"/>
                  <a:pt x="432" y="373"/>
                  <a:pt x="439" y="368"/>
                </a:cubicBezTo>
                <a:cubicBezTo>
                  <a:pt x="443" y="364"/>
                  <a:pt x="447" y="355"/>
                  <a:pt x="449" y="350"/>
                </a:cubicBezTo>
                <a:cubicBezTo>
                  <a:pt x="450" y="348"/>
                  <a:pt x="452" y="347"/>
                  <a:pt x="453" y="345"/>
                </a:cubicBezTo>
                <a:cubicBezTo>
                  <a:pt x="455" y="341"/>
                  <a:pt x="455" y="336"/>
                  <a:pt x="457" y="333"/>
                </a:cubicBezTo>
                <a:cubicBezTo>
                  <a:pt x="457" y="332"/>
                  <a:pt x="457" y="332"/>
                  <a:pt x="456" y="332"/>
                </a:cubicBezTo>
                <a:cubicBezTo>
                  <a:pt x="443" y="348"/>
                  <a:pt x="428" y="363"/>
                  <a:pt x="411" y="375"/>
                </a:cubicBezTo>
                <a:close/>
                <a:moveTo>
                  <a:pt x="309" y="373"/>
                </a:moveTo>
                <a:cubicBezTo>
                  <a:pt x="294" y="367"/>
                  <a:pt x="271" y="369"/>
                  <a:pt x="258" y="362"/>
                </a:cubicBezTo>
                <a:cubicBezTo>
                  <a:pt x="245" y="362"/>
                  <a:pt x="232" y="356"/>
                  <a:pt x="218" y="354"/>
                </a:cubicBezTo>
                <a:cubicBezTo>
                  <a:pt x="243" y="368"/>
                  <a:pt x="275" y="376"/>
                  <a:pt x="309" y="373"/>
                </a:cubicBezTo>
                <a:close/>
                <a:moveTo>
                  <a:pt x="143" y="372"/>
                </a:moveTo>
                <a:cubicBezTo>
                  <a:pt x="138" y="370"/>
                  <a:pt x="134" y="363"/>
                  <a:pt x="129" y="363"/>
                </a:cubicBezTo>
                <a:cubicBezTo>
                  <a:pt x="133" y="366"/>
                  <a:pt x="139" y="371"/>
                  <a:pt x="143" y="372"/>
                </a:cubicBezTo>
                <a:close/>
                <a:moveTo>
                  <a:pt x="159" y="365"/>
                </a:moveTo>
                <a:cubicBezTo>
                  <a:pt x="156" y="364"/>
                  <a:pt x="155" y="362"/>
                  <a:pt x="152" y="360"/>
                </a:cubicBezTo>
                <a:cubicBezTo>
                  <a:pt x="153" y="363"/>
                  <a:pt x="158" y="367"/>
                  <a:pt x="159" y="365"/>
                </a:cubicBezTo>
                <a:close/>
                <a:moveTo>
                  <a:pt x="200" y="386"/>
                </a:moveTo>
                <a:cubicBezTo>
                  <a:pt x="202" y="384"/>
                  <a:pt x="203" y="388"/>
                  <a:pt x="204" y="386"/>
                </a:cubicBezTo>
                <a:cubicBezTo>
                  <a:pt x="204" y="385"/>
                  <a:pt x="202" y="385"/>
                  <a:pt x="202" y="383"/>
                </a:cubicBezTo>
                <a:cubicBezTo>
                  <a:pt x="201" y="383"/>
                  <a:pt x="200" y="383"/>
                  <a:pt x="200" y="384"/>
                </a:cubicBezTo>
                <a:cubicBezTo>
                  <a:pt x="186" y="377"/>
                  <a:pt x="176" y="362"/>
                  <a:pt x="157" y="362"/>
                </a:cubicBezTo>
                <a:cubicBezTo>
                  <a:pt x="170" y="371"/>
                  <a:pt x="186" y="378"/>
                  <a:pt x="200" y="386"/>
                </a:cubicBezTo>
                <a:close/>
                <a:moveTo>
                  <a:pt x="483" y="360"/>
                </a:moveTo>
                <a:cubicBezTo>
                  <a:pt x="489" y="354"/>
                  <a:pt x="491" y="347"/>
                  <a:pt x="492" y="339"/>
                </a:cubicBezTo>
                <a:cubicBezTo>
                  <a:pt x="487" y="344"/>
                  <a:pt x="486" y="354"/>
                  <a:pt x="483" y="360"/>
                </a:cubicBezTo>
                <a:close/>
                <a:moveTo>
                  <a:pt x="460" y="375"/>
                </a:moveTo>
                <a:cubicBezTo>
                  <a:pt x="470" y="366"/>
                  <a:pt x="479" y="357"/>
                  <a:pt x="484" y="344"/>
                </a:cubicBezTo>
                <a:cubicBezTo>
                  <a:pt x="482" y="344"/>
                  <a:pt x="485" y="342"/>
                  <a:pt x="483" y="342"/>
                </a:cubicBezTo>
                <a:cubicBezTo>
                  <a:pt x="475" y="352"/>
                  <a:pt x="468" y="364"/>
                  <a:pt x="460" y="375"/>
                </a:cubicBezTo>
                <a:close/>
                <a:moveTo>
                  <a:pt x="163" y="374"/>
                </a:moveTo>
                <a:cubicBezTo>
                  <a:pt x="160" y="371"/>
                  <a:pt x="156" y="369"/>
                  <a:pt x="152" y="367"/>
                </a:cubicBezTo>
                <a:cubicBezTo>
                  <a:pt x="156" y="369"/>
                  <a:pt x="158" y="373"/>
                  <a:pt x="163" y="374"/>
                </a:cubicBezTo>
                <a:close/>
                <a:moveTo>
                  <a:pt x="286" y="365"/>
                </a:moveTo>
                <a:cubicBezTo>
                  <a:pt x="312" y="370"/>
                  <a:pt x="355" y="366"/>
                  <a:pt x="375" y="354"/>
                </a:cubicBezTo>
                <a:cubicBezTo>
                  <a:pt x="377" y="353"/>
                  <a:pt x="382" y="352"/>
                  <a:pt x="380" y="350"/>
                </a:cubicBezTo>
                <a:cubicBezTo>
                  <a:pt x="350" y="360"/>
                  <a:pt x="319" y="363"/>
                  <a:pt x="286" y="365"/>
                </a:cubicBezTo>
                <a:close/>
                <a:moveTo>
                  <a:pt x="223" y="394"/>
                </a:moveTo>
                <a:cubicBezTo>
                  <a:pt x="224" y="392"/>
                  <a:pt x="228" y="392"/>
                  <a:pt x="231" y="392"/>
                </a:cubicBezTo>
                <a:cubicBezTo>
                  <a:pt x="215" y="385"/>
                  <a:pt x="199" y="379"/>
                  <a:pt x="188" y="368"/>
                </a:cubicBezTo>
                <a:cubicBezTo>
                  <a:pt x="183" y="367"/>
                  <a:pt x="182" y="365"/>
                  <a:pt x="177" y="365"/>
                </a:cubicBezTo>
                <a:cubicBezTo>
                  <a:pt x="189" y="378"/>
                  <a:pt x="209" y="386"/>
                  <a:pt x="223" y="394"/>
                </a:cubicBezTo>
                <a:close/>
                <a:moveTo>
                  <a:pt x="425" y="357"/>
                </a:moveTo>
                <a:cubicBezTo>
                  <a:pt x="429" y="356"/>
                  <a:pt x="431" y="352"/>
                  <a:pt x="433" y="349"/>
                </a:cubicBezTo>
                <a:cubicBezTo>
                  <a:pt x="429" y="350"/>
                  <a:pt x="428" y="355"/>
                  <a:pt x="425" y="357"/>
                </a:cubicBezTo>
                <a:close/>
                <a:moveTo>
                  <a:pt x="240" y="391"/>
                </a:moveTo>
                <a:cubicBezTo>
                  <a:pt x="246" y="393"/>
                  <a:pt x="252" y="396"/>
                  <a:pt x="257" y="397"/>
                </a:cubicBezTo>
                <a:cubicBezTo>
                  <a:pt x="279" y="402"/>
                  <a:pt x="302" y="400"/>
                  <a:pt x="325" y="401"/>
                </a:cubicBezTo>
                <a:cubicBezTo>
                  <a:pt x="305" y="396"/>
                  <a:pt x="285" y="394"/>
                  <a:pt x="265" y="390"/>
                </a:cubicBezTo>
                <a:cubicBezTo>
                  <a:pt x="246" y="386"/>
                  <a:pt x="228" y="380"/>
                  <a:pt x="210" y="375"/>
                </a:cubicBezTo>
                <a:cubicBezTo>
                  <a:pt x="205" y="371"/>
                  <a:pt x="199" y="369"/>
                  <a:pt x="192" y="367"/>
                </a:cubicBezTo>
                <a:cubicBezTo>
                  <a:pt x="204" y="377"/>
                  <a:pt x="223" y="386"/>
                  <a:pt x="240" y="391"/>
                </a:cubicBezTo>
                <a:close/>
                <a:moveTo>
                  <a:pt x="194" y="397"/>
                </a:moveTo>
                <a:cubicBezTo>
                  <a:pt x="179" y="391"/>
                  <a:pt x="169" y="380"/>
                  <a:pt x="153" y="375"/>
                </a:cubicBezTo>
                <a:cubicBezTo>
                  <a:pt x="152" y="373"/>
                  <a:pt x="153" y="374"/>
                  <a:pt x="152" y="372"/>
                </a:cubicBezTo>
                <a:cubicBezTo>
                  <a:pt x="151" y="373"/>
                  <a:pt x="149" y="372"/>
                  <a:pt x="147" y="371"/>
                </a:cubicBezTo>
                <a:cubicBezTo>
                  <a:pt x="161" y="381"/>
                  <a:pt x="176" y="394"/>
                  <a:pt x="194" y="397"/>
                </a:cubicBezTo>
                <a:close/>
                <a:moveTo>
                  <a:pt x="227" y="376"/>
                </a:moveTo>
                <a:cubicBezTo>
                  <a:pt x="221" y="373"/>
                  <a:pt x="214" y="370"/>
                  <a:pt x="208" y="369"/>
                </a:cubicBezTo>
                <a:cubicBezTo>
                  <a:pt x="213" y="373"/>
                  <a:pt x="220" y="374"/>
                  <a:pt x="227" y="376"/>
                </a:cubicBezTo>
                <a:close/>
                <a:moveTo>
                  <a:pt x="224" y="370"/>
                </a:moveTo>
                <a:cubicBezTo>
                  <a:pt x="224" y="369"/>
                  <a:pt x="223" y="370"/>
                  <a:pt x="223" y="371"/>
                </a:cubicBezTo>
                <a:cubicBezTo>
                  <a:pt x="251" y="380"/>
                  <a:pt x="284" y="385"/>
                  <a:pt x="316" y="385"/>
                </a:cubicBezTo>
                <a:cubicBezTo>
                  <a:pt x="285" y="379"/>
                  <a:pt x="257" y="371"/>
                  <a:pt x="224" y="370"/>
                </a:cubicBezTo>
                <a:close/>
                <a:moveTo>
                  <a:pt x="361" y="377"/>
                </a:moveTo>
                <a:cubicBezTo>
                  <a:pt x="382" y="381"/>
                  <a:pt x="403" y="371"/>
                  <a:pt x="418" y="362"/>
                </a:cubicBezTo>
                <a:cubicBezTo>
                  <a:pt x="417" y="359"/>
                  <a:pt x="420" y="359"/>
                  <a:pt x="420" y="356"/>
                </a:cubicBezTo>
                <a:cubicBezTo>
                  <a:pt x="402" y="366"/>
                  <a:pt x="381" y="370"/>
                  <a:pt x="361" y="377"/>
                </a:cubicBezTo>
                <a:close/>
                <a:moveTo>
                  <a:pt x="331" y="397"/>
                </a:moveTo>
                <a:cubicBezTo>
                  <a:pt x="337" y="398"/>
                  <a:pt x="343" y="399"/>
                  <a:pt x="347" y="399"/>
                </a:cubicBezTo>
                <a:cubicBezTo>
                  <a:pt x="352" y="399"/>
                  <a:pt x="357" y="395"/>
                  <a:pt x="361" y="397"/>
                </a:cubicBezTo>
                <a:cubicBezTo>
                  <a:pt x="366" y="391"/>
                  <a:pt x="377" y="392"/>
                  <a:pt x="381" y="386"/>
                </a:cubicBezTo>
                <a:cubicBezTo>
                  <a:pt x="324" y="392"/>
                  <a:pt x="273" y="388"/>
                  <a:pt x="227" y="376"/>
                </a:cubicBezTo>
                <a:cubicBezTo>
                  <a:pt x="257" y="387"/>
                  <a:pt x="296" y="393"/>
                  <a:pt x="331" y="397"/>
                </a:cubicBezTo>
                <a:close/>
                <a:moveTo>
                  <a:pt x="443" y="393"/>
                </a:moveTo>
                <a:cubicBezTo>
                  <a:pt x="461" y="387"/>
                  <a:pt x="476" y="378"/>
                  <a:pt x="478" y="361"/>
                </a:cubicBezTo>
                <a:cubicBezTo>
                  <a:pt x="479" y="361"/>
                  <a:pt x="479" y="360"/>
                  <a:pt x="478" y="360"/>
                </a:cubicBezTo>
                <a:cubicBezTo>
                  <a:pt x="469" y="374"/>
                  <a:pt x="456" y="383"/>
                  <a:pt x="443" y="393"/>
                </a:cubicBezTo>
                <a:close/>
                <a:moveTo>
                  <a:pt x="333" y="376"/>
                </a:moveTo>
                <a:cubicBezTo>
                  <a:pt x="322" y="376"/>
                  <a:pt x="304" y="376"/>
                  <a:pt x="293" y="377"/>
                </a:cubicBezTo>
                <a:cubicBezTo>
                  <a:pt x="306" y="378"/>
                  <a:pt x="320" y="380"/>
                  <a:pt x="333" y="376"/>
                </a:cubicBezTo>
                <a:close/>
                <a:moveTo>
                  <a:pt x="435" y="381"/>
                </a:moveTo>
                <a:cubicBezTo>
                  <a:pt x="442" y="377"/>
                  <a:pt x="449" y="372"/>
                  <a:pt x="450" y="365"/>
                </a:cubicBezTo>
                <a:cubicBezTo>
                  <a:pt x="447" y="372"/>
                  <a:pt x="439" y="374"/>
                  <a:pt x="435" y="381"/>
                </a:cubicBezTo>
                <a:close/>
                <a:moveTo>
                  <a:pt x="224" y="400"/>
                </a:moveTo>
                <a:cubicBezTo>
                  <a:pt x="226" y="399"/>
                  <a:pt x="220" y="397"/>
                  <a:pt x="217" y="397"/>
                </a:cubicBezTo>
                <a:cubicBezTo>
                  <a:pt x="210" y="394"/>
                  <a:pt x="199" y="391"/>
                  <a:pt x="191" y="390"/>
                </a:cubicBezTo>
                <a:cubicBezTo>
                  <a:pt x="202" y="394"/>
                  <a:pt x="212" y="397"/>
                  <a:pt x="224" y="400"/>
                </a:cubicBezTo>
                <a:close/>
                <a:moveTo>
                  <a:pt x="325" y="382"/>
                </a:moveTo>
                <a:cubicBezTo>
                  <a:pt x="337" y="384"/>
                  <a:pt x="356" y="387"/>
                  <a:pt x="366" y="380"/>
                </a:cubicBezTo>
                <a:cubicBezTo>
                  <a:pt x="361" y="381"/>
                  <a:pt x="354" y="380"/>
                  <a:pt x="353" y="378"/>
                </a:cubicBezTo>
                <a:cubicBezTo>
                  <a:pt x="345" y="381"/>
                  <a:pt x="335" y="380"/>
                  <a:pt x="325" y="382"/>
                </a:cubicBezTo>
                <a:close/>
                <a:moveTo>
                  <a:pt x="181" y="425"/>
                </a:moveTo>
                <a:cubicBezTo>
                  <a:pt x="203" y="432"/>
                  <a:pt x="227" y="436"/>
                  <a:pt x="250" y="435"/>
                </a:cubicBezTo>
                <a:cubicBezTo>
                  <a:pt x="227" y="432"/>
                  <a:pt x="207" y="426"/>
                  <a:pt x="187" y="420"/>
                </a:cubicBezTo>
                <a:cubicBezTo>
                  <a:pt x="166" y="414"/>
                  <a:pt x="147" y="402"/>
                  <a:pt x="125" y="396"/>
                </a:cubicBezTo>
                <a:cubicBezTo>
                  <a:pt x="125" y="396"/>
                  <a:pt x="124" y="396"/>
                  <a:pt x="124" y="397"/>
                </a:cubicBezTo>
                <a:cubicBezTo>
                  <a:pt x="140" y="408"/>
                  <a:pt x="160" y="419"/>
                  <a:pt x="181" y="425"/>
                </a:cubicBezTo>
                <a:close/>
                <a:moveTo>
                  <a:pt x="440" y="388"/>
                </a:moveTo>
                <a:cubicBezTo>
                  <a:pt x="444" y="386"/>
                  <a:pt x="451" y="379"/>
                  <a:pt x="453" y="375"/>
                </a:cubicBezTo>
                <a:cubicBezTo>
                  <a:pt x="452" y="377"/>
                  <a:pt x="451" y="374"/>
                  <a:pt x="450" y="374"/>
                </a:cubicBezTo>
                <a:cubicBezTo>
                  <a:pt x="447" y="379"/>
                  <a:pt x="443" y="383"/>
                  <a:pt x="440" y="388"/>
                </a:cubicBezTo>
                <a:close/>
                <a:moveTo>
                  <a:pt x="387" y="387"/>
                </a:moveTo>
                <a:cubicBezTo>
                  <a:pt x="384" y="389"/>
                  <a:pt x="381" y="391"/>
                  <a:pt x="380" y="393"/>
                </a:cubicBezTo>
                <a:cubicBezTo>
                  <a:pt x="393" y="389"/>
                  <a:pt x="407" y="385"/>
                  <a:pt x="418" y="378"/>
                </a:cubicBezTo>
                <a:cubicBezTo>
                  <a:pt x="403" y="376"/>
                  <a:pt x="396" y="383"/>
                  <a:pt x="387" y="387"/>
                </a:cubicBezTo>
                <a:close/>
                <a:moveTo>
                  <a:pt x="303" y="417"/>
                </a:moveTo>
                <a:cubicBezTo>
                  <a:pt x="296" y="414"/>
                  <a:pt x="287" y="413"/>
                  <a:pt x="279" y="412"/>
                </a:cubicBezTo>
                <a:cubicBezTo>
                  <a:pt x="271" y="411"/>
                  <a:pt x="263" y="408"/>
                  <a:pt x="256" y="407"/>
                </a:cubicBezTo>
                <a:cubicBezTo>
                  <a:pt x="252" y="407"/>
                  <a:pt x="247" y="408"/>
                  <a:pt x="243" y="407"/>
                </a:cubicBezTo>
                <a:cubicBezTo>
                  <a:pt x="229" y="405"/>
                  <a:pt x="216" y="401"/>
                  <a:pt x="203" y="399"/>
                </a:cubicBezTo>
                <a:cubicBezTo>
                  <a:pt x="231" y="413"/>
                  <a:pt x="262" y="419"/>
                  <a:pt x="303" y="417"/>
                </a:cubicBezTo>
                <a:close/>
                <a:moveTo>
                  <a:pt x="252" y="403"/>
                </a:moveTo>
                <a:cubicBezTo>
                  <a:pt x="252" y="403"/>
                  <a:pt x="252" y="401"/>
                  <a:pt x="253" y="401"/>
                </a:cubicBezTo>
                <a:cubicBezTo>
                  <a:pt x="258" y="402"/>
                  <a:pt x="267" y="403"/>
                  <a:pt x="273" y="402"/>
                </a:cubicBezTo>
                <a:cubicBezTo>
                  <a:pt x="259" y="401"/>
                  <a:pt x="247" y="398"/>
                  <a:pt x="233" y="396"/>
                </a:cubicBezTo>
                <a:cubicBezTo>
                  <a:pt x="238" y="400"/>
                  <a:pt x="245" y="400"/>
                  <a:pt x="252" y="403"/>
                </a:cubicBezTo>
                <a:close/>
                <a:moveTo>
                  <a:pt x="381" y="396"/>
                </a:moveTo>
                <a:cubicBezTo>
                  <a:pt x="391" y="395"/>
                  <a:pt x="404" y="391"/>
                  <a:pt x="411" y="385"/>
                </a:cubicBezTo>
                <a:cubicBezTo>
                  <a:pt x="401" y="390"/>
                  <a:pt x="391" y="392"/>
                  <a:pt x="381" y="396"/>
                </a:cubicBezTo>
                <a:close/>
                <a:moveTo>
                  <a:pt x="416" y="391"/>
                </a:moveTo>
                <a:cubicBezTo>
                  <a:pt x="413" y="393"/>
                  <a:pt x="408" y="393"/>
                  <a:pt x="408" y="396"/>
                </a:cubicBezTo>
                <a:cubicBezTo>
                  <a:pt x="415" y="393"/>
                  <a:pt x="423" y="391"/>
                  <a:pt x="426" y="384"/>
                </a:cubicBezTo>
                <a:cubicBezTo>
                  <a:pt x="422" y="386"/>
                  <a:pt x="419" y="389"/>
                  <a:pt x="416" y="391"/>
                </a:cubicBezTo>
                <a:close/>
                <a:moveTo>
                  <a:pt x="419" y="399"/>
                </a:moveTo>
                <a:cubicBezTo>
                  <a:pt x="423" y="397"/>
                  <a:pt x="429" y="393"/>
                  <a:pt x="432" y="389"/>
                </a:cubicBezTo>
                <a:cubicBezTo>
                  <a:pt x="426" y="388"/>
                  <a:pt x="423" y="395"/>
                  <a:pt x="419" y="399"/>
                </a:cubicBezTo>
                <a:close/>
                <a:moveTo>
                  <a:pt x="435" y="399"/>
                </a:moveTo>
                <a:cubicBezTo>
                  <a:pt x="432" y="403"/>
                  <a:pt x="426" y="406"/>
                  <a:pt x="423" y="410"/>
                </a:cubicBezTo>
                <a:cubicBezTo>
                  <a:pt x="436" y="406"/>
                  <a:pt x="447" y="400"/>
                  <a:pt x="457" y="392"/>
                </a:cubicBezTo>
                <a:cubicBezTo>
                  <a:pt x="449" y="395"/>
                  <a:pt x="443" y="398"/>
                  <a:pt x="435" y="399"/>
                </a:cubicBezTo>
                <a:close/>
                <a:moveTo>
                  <a:pt x="198" y="420"/>
                </a:moveTo>
                <a:cubicBezTo>
                  <a:pt x="204" y="422"/>
                  <a:pt x="210" y="424"/>
                  <a:pt x="216" y="424"/>
                </a:cubicBezTo>
                <a:cubicBezTo>
                  <a:pt x="204" y="421"/>
                  <a:pt x="192" y="417"/>
                  <a:pt x="181" y="414"/>
                </a:cubicBezTo>
                <a:cubicBezTo>
                  <a:pt x="185" y="417"/>
                  <a:pt x="192" y="418"/>
                  <a:pt x="198" y="420"/>
                </a:cubicBezTo>
                <a:close/>
                <a:moveTo>
                  <a:pt x="285" y="408"/>
                </a:moveTo>
                <a:cubicBezTo>
                  <a:pt x="282" y="406"/>
                  <a:pt x="281" y="407"/>
                  <a:pt x="279" y="407"/>
                </a:cubicBezTo>
                <a:cubicBezTo>
                  <a:pt x="279" y="408"/>
                  <a:pt x="284" y="409"/>
                  <a:pt x="285" y="408"/>
                </a:cubicBezTo>
                <a:close/>
                <a:moveTo>
                  <a:pt x="347" y="402"/>
                </a:moveTo>
                <a:cubicBezTo>
                  <a:pt x="342" y="406"/>
                  <a:pt x="334" y="404"/>
                  <a:pt x="330" y="406"/>
                </a:cubicBezTo>
                <a:cubicBezTo>
                  <a:pt x="343" y="406"/>
                  <a:pt x="352" y="404"/>
                  <a:pt x="364" y="404"/>
                </a:cubicBezTo>
                <a:cubicBezTo>
                  <a:pt x="361" y="401"/>
                  <a:pt x="351" y="405"/>
                  <a:pt x="347" y="402"/>
                </a:cubicBezTo>
                <a:close/>
                <a:moveTo>
                  <a:pt x="291" y="407"/>
                </a:moveTo>
                <a:cubicBezTo>
                  <a:pt x="289" y="407"/>
                  <a:pt x="288" y="407"/>
                  <a:pt x="286" y="407"/>
                </a:cubicBezTo>
                <a:cubicBezTo>
                  <a:pt x="286" y="409"/>
                  <a:pt x="291" y="411"/>
                  <a:pt x="291" y="407"/>
                </a:cubicBezTo>
                <a:close/>
                <a:moveTo>
                  <a:pt x="414" y="418"/>
                </a:moveTo>
                <a:cubicBezTo>
                  <a:pt x="428" y="415"/>
                  <a:pt x="440" y="409"/>
                  <a:pt x="453" y="405"/>
                </a:cubicBezTo>
                <a:cubicBezTo>
                  <a:pt x="454" y="401"/>
                  <a:pt x="460" y="398"/>
                  <a:pt x="460" y="394"/>
                </a:cubicBezTo>
                <a:cubicBezTo>
                  <a:pt x="448" y="405"/>
                  <a:pt x="431" y="412"/>
                  <a:pt x="414" y="418"/>
                </a:cubicBezTo>
                <a:close/>
                <a:moveTo>
                  <a:pt x="231" y="415"/>
                </a:moveTo>
                <a:cubicBezTo>
                  <a:pt x="230" y="413"/>
                  <a:pt x="227" y="412"/>
                  <a:pt x="225" y="413"/>
                </a:cubicBezTo>
                <a:cubicBezTo>
                  <a:pt x="227" y="414"/>
                  <a:pt x="229" y="414"/>
                  <a:pt x="231" y="415"/>
                </a:cubicBezTo>
                <a:close/>
                <a:moveTo>
                  <a:pt x="361" y="414"/>
                </a:moveTo>
                <a:cubicBezTo>
                  <a:pt x="373" y="415"/>
                  <a:pt x="391" y="410"/>
                  <a:pt x="403" y="408"/>
                </a:cubicBezTo>
                <a:cubicBezTo>
                  <a:pt x="403" y="406"/>
                  <a:pt x="407" y="405"/>
                  <a:pt x="405" y="403"/>
                </a:cubicBezTo>
                <a:cubicBezTo>
                  <a:pt x="389" y="405"/>
                  <a:pt x="375" y="411"/>
                  <a:pt x="361" y="414"/>
                </a:cubicBezTo>
                <a:close/>
                <a:moveTo>
                  <a:pt x="303" y="434"/>
                </a:moveTo>
                <a:cubicBezTo>
                  <a:pt x="305" y="434"/>
                  <a:pt x="308" y="434"/>
                  <a:pt x="309" y="432"/>
                </a:cubicBezTo>
                <a:cubicBezTo>
                  <a:pt x="285" y="429"/>
                  <a:pt x="263" y="422"/>
                  <a:pt x="239" y="417"/>
                </a:cubicBezTo>
                <a:cubicBezTo>
                  <a:pt x="257" y="424"/>
                  <a:pt x="282" y="432"/>
                  <a:pt x="303" y="434"/>
                </a:cubicBezTo>
                <a:close/>
                <a:moveTo>
                  <a:pt x="391" y="420"/>
                </a:moveTo>
                <a:cubicBezTo>
                  <a:pt x="400" y="418"/>
                  <a:pt x="407" y="416"/>
                  <a:pt x="415" y="414"/>
                </a:cubicBezTo>
                <a:cubicBezTo>
                  <a:pt x="414" y="410"/>
                  <a:pt x="420" y="409"/>
                  <a:pt x="421" y="406"/>
                </a:cubicBezTo>
                <a:cubicBezTo>
                  <a:pt x="411" y="411"/>
                  <a:pt x="400" y="416"/>
                  <a:pt x="391" y="420"/>
                </a:cubicBezTo>
                <a:close/>
                <a:moveTo>
                  <a:pt x="337" y="414"/>
                </a:moveTo>
                <a:cubicBezTo>
                  <a:pt x="336" y="413"/>
                  <a:pt x="334" y="414"/>
                  <a:pt x="333" y="414"/>
                </a:cubicBezTo>
                <a:cubicBezTo>
                  <a:pt x="333" y="415"/>
                  <a:pt x="337" y="416"/>
                  <a:pt x="337" y="414"/>
                </a:cubicBezTo>
                <a:close/>
                <a:moveTo>
                  <a:pt x="337" y="415"/>
                </a:moveTo>
                <a:cubicBezTo>
                  <a:pt x="338" y="415"/>
                  <a:pt x="341" y="414"/>
                  <a:pt x="339" y="413"/>
                </a:cubicBezTo>
                <a:cubicBezTo>
                  <a:pt x="339" y="414"/>
                  <a:pt x="337" y="412"/>
                  <a:pt x="337" y="415"/>
                </a:cubicBezTo>
                <a:close/>
                <a:moveTo>
                  <a:pt x="323" y="418"/>
                </a:moveTo>
                <a:cubicBezTo>
                  <a:pt x="314" y="419"/>
                  <a:pt x="304" y="420"/>
                  <a:pt x="295" y="420"/>
                </a:cubicBezTo>
                <a:cubicBezTo>
                  <a:pt x="286" y="421"/>
                  <a:pt x="278" y="420"/>
                  <a:pt x="271" y="421"/>
                </a:cubicBezTo>
                <a:cubicBezTo>
                  <a:pt x="280" y="424"/>
                  <a:pt x="292" y="425"/>
                  <a:pt x="302" y="426"/>
                </a:cubicBezTo>
                <a:cubicBezTo>
                  <a:pt x="306" y="426"/>
                  <a:pt x="311" y="425"/>
                  <a:pt x="313" y="428"/>
                </a:cubicBezTo>
                <a:cubicBezTo>
                  <a:pt x="325" y="424"/>
                  <a:pt x="336" y="430"/>
                  <a:pt x="350" y="428"/>
                </a:cubicBezTo>
                <a:cubicBezTo>
                  <a:pt x="363" y="426"/>
                  <a:pt x="376" y="424"/>
                  <a:pt x="386" y="417"/>
                </a:cubicBezTo>
                <a:cubicBezTo>
                  <a:pt x="366" y="423"/>
                  <a:pt x="344" y="417"/>
                  <a:pt x="323" y="418"/>
                </a:cubicBezTo>
                <a:close/>
                <a:moveTo>
                  <a:pt x="381" y="435"/>
                </a:moveTo>
                <a:cubicBezTo>
                  <a:pt x="405" y="434"/>
                  <a:pt x="427" y="425"/>
                  <a:pt x="443" y="414"/>
                </a:cubicBezTo>
                <a:cubicBezTo>
                  <a:pt x="443" y="413"/>
                  <a:pt x="443" y="413"/>
                  <a:pt x="442" y="413"/>
                </a:cubicBezTo>
                <a:cubicBezTo>
                  <a:pt x="422" y="422"/>
                  <a:pt x="397" y="423"/>
                  <a:pt x="381" y="435"/>
                </a:cubicBezTo>
                <a:close/>
                <a:moveTo>
                  <a:pt x="368" y="429"/>
                </a:moveTo>
                <a:cubicBezTo>
                  <a:pt x="353" y="431"/>
                  <a:pt x="338" y="433"/>
                  <a:pt x="322" y="435"/>
                </a:cubicBezTo>
                <a:cubicBezTo>
                  <a:pt x="338" y="437"/>
                  <a:pt x="350" y="438"/>
                  <a:pt x="368" y="436"/>
                </a:cubicBezTo>
                <a:cubicBezTo>
                  <a:pt x="373" y="433"/>
                  <a:pt x="383" y="431"/>
                  <a:pt x="385" y="427"/>
                </a:cubicBezTo>
                <a:cubicBezTo>
                  <a:pt x="379" y="429"/>
                  <a:pt x="373" y="428"/>
                  <a:pt x="368" y="429"/>
                </a:cubicBezTo>
                <a:close/>
                <a:moveTo>
                  <a:pt x="285" y="438"/>
                </a:moveTo>
                <a:cubicBezTo>
                  <a:pt x="302" y="443"/>
                  <a:pt x="329" y="444"/>
                  <a:pt x="347" y="440"/>
                </a:cubicBezTo>
                <a:cubicBezTo>
                  <a:pt x="326" y="441"/>
                  <a:pt x="304" y="434"/>
                  <a:pt x="285" y="438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/>
          <a:lstStyle/>
          <a:p>
            <a:endParaRPr lang="zh-CN" altLang="zh-CN">
              <a:solidFill>
                <a:srgbClr val="000000"/>
              </a:solidFill>
              <a:latin typeface="Calibri" panose="020F0502020204030204" pitchFamily="34" charset="0"/>
              <a:sym typeface="宋体" panose="02010600030101010101" pitchFamily="2" charset="-122"/>
            </a:endParaRPr>
          </a:p>
        </p:txBody>
      </p:sp>
      <p:sp>
        <p:nvSpPr>
          <p:cNvPr id="59" name="TextBox 13"/>
          <p:cNvSpPr txBox="1"/>
          <p:nvPr/>
        </p:nvSpPr>
        <p:spPr>
          <a:xfrm>
            <a:off x="1555397" y="4913783"/>
            <a:ext cx="140022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TextBox 13"/>
          <p:cNvSpPr txBox="1"/>
          <p:nvPr/>
        </p:nvSpPr>
        <p:spPr>
          <a:xfrm>
            <a:off x="1555397" y="5314904"/>
            <a:ext cx="1993517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1" name="TextBox 13"/>
          <p:cNvSpPr txBox="1"/>
          <p:nvPr/>
        </p:nvSpPr>
        <p:spPr>
          <a:xfrm>
            <a:off x="5296726" y="4913783"/>
            <a:ext cx="140022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2" name="TextBox 13"/>
          <p:cNvSpPr txBox="1"/>
          <p:nvPr/>
        </p:nvSpPr>
        <p:spPr>
          <a:xfrm>
            <a:off x="5296726" y="5314904"/>
            <a:ext cx="1993517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3" name="TextBox 13"/>
          <p:cNvSpPr txBox="1"/>
          <p:nvPr/>
        </p:nvSpPr>
        <p:spPr>
          <a:xfrm>
            <a:off x="9038055" y="4913783"/>
            <a:ext cx="140022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4" name="TextBox 13"/>
          <p:cNvSpPr txBox="1"/>
          <p:nvPr/>
        </p:nvSpPr>
        <p:spPr>
          <a:xfrm>
            <a:off x="9038055" y="5314904"/>
            <a:ext cx="1993517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912495">
              <a:spcBef>
                <a:spcPct val="20000"/>
              </a:spcBef>
              <a:defRPr/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65" name="组合 64"/>
          <p:cNvGrpSpPr/>
          <p:nvPr/>
        </p:nvGrpSpPr>
        <p:grpSpPr>
          <a:xfrm>
            <a:off x="1882906" y="2743200"/>
            <a:ext cx="1072711" cy="560625"/>
            <a:chOff x="10112283" y="4643438"/>
            <a:chExt cx="1403350" cy="733425"/>
          </a:xfrm>
          <a:noFill/>
        </p:grpSpPr>
        <p:sp>
          <p:nvSpPr>
            <p:cNvPr id="66" name="Freeform 100"/>
            <p:cNvSpPr/>
            <p:nvPr/>
          </p:nvSpPr>
          <p:spPr bwMode="auto">
            <a:xfrm>
              <a:off x="11060816" y="4737665"/>
              <a:ext cx="127000" cy="17463"/>
            </a:xfrm>
            <a:custGeom>
              <a:avLst/>
              <a:gdLst>
                <a:gd name="T0" fmla="*/ 161 w 163"/>
                <a:gd name="T1" fmla="*/ 9 h 24"/>
                <a:gd name="T2" fmla="*/ 157 w 163"/>
                <a:gd name="T3" fmla="*/ 24 h 24"/>
                <a:gd name="T4" fmla="*/ 0 w 163"/>
                <a:gd name="T5" fmla="*/ 23 h 24"/>
                <a:gd name="T6" fmla="*/ 63 w 163"/>
                <a:gd name="T7" fmla="*/ 5 h 24"/>
                <a:gd name="T8" fmla="*/ 91 w 163"/>
                <a:gd name="T9" fmla="*/ 0 h 24"/>
                <a:gd name="T10" fmla="*/ 132 w 163"/>
                <a:gd name="T11" fmla="*/ 8 h 24"/>
                <a:gd name="T12" fmla="*/ 161 w 163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24">
                  <a:moveTo>
                    <a:pt x="161" y="9"/>
                  </a:moveTo>
                  <a:cubicBezTo>
                    <a:pt x="163" y="17"/>
                    <a:pt x="159" y="20"/>
                    <a:pt x="157" y="24"/>
                  </a:cubicBezTo>
                  <a:cubicBezTo>
                    <a:pt x="107" y="11"/>
                    <a:pt x="56" y="16"/>
                    <a:pt x="0" y="23"/>
                  </a:cubicBezTo>
                  <a:cubicBezTo>
                    <a:pt x="6" y="0"/>
                    <a:pt x="39" y="7"/>
                    <a:pt x="63" y="5"/>
                  </a:cubicBezTo>
                  <a:cubicBezTo>
                    <a:pt x="73" y="4"/>
                    <a:pt x="82" y="0"/>
                    <a:pt x="91" y="0"/>
                  </a:cubicBezTo>
                  <a:cubicBezTo>
                    <a:pt x="106" y="0"/>
                    <a:pt x="119" y="7"/>
                    <a:pt x="132" y="8"/>
                  </a:cubicBezTo>
                  <a:cubicBezTo>
                    <a:pt x="143" y="8"/>
                    <a:pt x="154" y="1"/>
                    <a:pt x="161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01"/>
            <p:cNvSpPr/>
            <p:nvPr/>
          </p:nvSpPr>
          <p:spPr bwMode="auto">
            <a:xfrm>
              <a:off x="11065579" y="4769415"/>
              <a:ext cx="120650" cy="22225"/>
            </a:xfrm>
            <a:custGeom>
              <a:avLst/>
              <a:gdLst>
                <a:gd name="T0" fmla="*/ 151 w 155"/>
                <a:gd name="T1" fmla="*/ 9 h 29"/>
                <a:gd name="T2" fmla="*/ 154 w 155"/>
                <a:gd name="T3" fmla="*/ 24 h 29"/>
                <a:gd name="T4" fmla="*/ 111 w 155"/>
                <a:gd name="T5" fmla="*/ 14 h 29"/>
                <a:gd name="T6" fmla="*/ 4 w 155"/>
                <a:gd name="T7" fmla="*/ 26 h 29"/>
                <a:gd name="T8" fmla="*/ 1 w 155"/>
                <a:gd name="T9" fmla="*/ 17 h 29"/>
                <a:gd name="T10" fmla="*/ 98 w 155"/>
                <a:gd name="T11" fmla="*/ 3 h 29"/>
                <a:gd name="T12" fmla="*/ 151 w 155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9">
                  <a:moveTo>
                    <a:pt x="151" y="9"/>
                  </a:moveTo>
                  <a:cubicBezTo>
                    <a:pt x="152" y="13"/>
                    <a:pt x="155" y="17"/>
                    <a:pt x="154" y="24"/>
                  </a:cubicBezTo>
                  <a:cubicBezTo>
                    <a:pt x="139" y="29"/>
                    <a:pt x="124" y="19"/>
                    <a:pt x="111" y="14"/>
                  </a:cubicBezTo>
                  <a:cubicBezTo>
                    <a:pt x="69" y="12"/>
                    <a:pt x="38" y="17"/>
                    <a:pt x="4" y="26"/>
                  </a:cubicBezTo>
                  <a:cubicBezTo>
                    <a:pt x="4" y="23"/>
                    <a:pt x="0" y="19"/>
                    <a:pt x="1" y="17"/>
                  </a:cubicBezTo>
                  <a:cubicBezTo>
                    <a:pt x="2" y="1"/>
                    <a:pt x="73" y="0"/>
                    <a:pt x="98" y="3"/>
                  </a:cubicBezTo>
                  <a:cubicBezTo>
                    <a:pt x="118" y="5"/>
                    <a:pt x="130" y="7"/>
                    <a:pt x="151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02"/>
            <p:cNvSpPr/>
            <p:nvPr/>
          </p:nvSpPr>
          <p:spPr bwMode="auto">
            <a:xfrm>
              <a:off x="11087804" y="4999603"/>
              <a:ext cx="93663" cy="19050"/>
            </a:xfrm>
            <a:custGeom>
              <a:avLst/>
              <a:gdLst>
                <a:gd name="T0" fmla="*/ 112 w 119"/>
                <a:gd name="T1" fmla="*/ 3 h 24"/>
                <a:gd name="T2" fmla="*/ 118 w 119"/>
                <a:gd name="T3" fmla="*/ 16 h 24"/>
                <a:gd name="T4" fmla="*/ 107 w 119"/>
                <a:gd name="T5" fmla="*/ 24 h 24"/>
                <a:gd name="T6" fmla="*/ 0 w 119"/>
                <a:gd name="T7" fmla="*/ 13 h 24"/>
                <a:gd name="T8" fmla="*/ 27 w 119"/>
                <a:gd name="T9" fmla="*/ 3 h 24"/>
                <a:gd name="T10" fmla="*/ 112 w 119"/>
                <a:gd name="T1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24">
                  <a:moveTo>
                    <a:pt x="112" y="3"/>
                  </a:moveTo>
                  <a:cubicBezTo>
                    <a:pt x="114" y="7"/>
                    <a:pt x="119" y="9"/>
                    <a:pt x="118" y="16"/>
                  </a:cubicBezTo>
                  <a:cubicBezTo>
                    <a:pt x="115" y="20"/>
                    <a:pt x="111" y="21"/>
                    <a:pt x="107" y="24"/>
                  </a:cubicBezTo>
                  <a:cubicBezTo>
                    <a:pt x="81" y="10"/>
                    <a:pt x="25" y="22"/>
                    <a:pt x="0" y="13"/>
                  </a:cubicBezTo>
                  <a:cubicBezTo>
                    <a:pt x="2" y="0"/>
                    <a:pt x="21" y="4"/>
                    <a:pt x="27" y="3"/>
                  </a:cubicBezTo>
                  <a:cubicBezTo>
                    <a:pt x="47" y="0"/>
                    <a:pt x="88" y="10"/>
                    <a:pt x="112" y="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03"/>
            <p:cNvSpPr/>
            <p:nvPr/>
          </p:nvSpPr>
          <p:spPr bwMode="auto">
            <a:xfrm>
              <a:off x="11087804" y="5020240"/>
              <a:ext cx="96838" cy="25400"/>
            </a:xfrm>
            <a:custGeom>
              <a:avLst/>
              <a:gdLst>
                <a:gd name="T0" fmla="*/ 115 w 123"/>
                <a:gd name="T1" fmla="*/ 13 h 33"/>
                <a:gd name="T2" fmla="*/ 117 w 123"/>
                <a:gd name="T3" fmla="*/ 33 h 33"/>
                <a:gd name="T4" fmla="*/ 44 w 123"/>
                <a:gd name="T5" fmla="*/ 21 h 33"/>
                <a:gd name="T6" fmla="*/ 0 w 123"/>
                <a:gd name="T7" fmla="*/ 15 h 33"/>
                <a:gd name="T8" fmla="*/ 115 w 12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3">
                  <a:moveTo>
                    <a:pt x="115" y="13"/>
                  </a:moveTo>
                  <a:cubicBezTo>
                    <a:pt x="123" y="18"/>
                    <a:pt x="118" y="30"/>
                    <a:pt x="117" y="33"/>
                  </a:cubicBezTo>
                  <a:cubicBezTo>
                    <a:pt x="93" y="32"/>
                    <a:pt x="70" y="23"/>
                    <a:pt x="44" y="21"/>
                  </a:cubicBezTo>
                  <a:cubicBezTo>
                    <a:pt x="29" y="20"/>
                    <a:pt x="1" y="31"/>
                    <a:pt x="0" y="15"/>
                  </a:cubicBezTo>
                  <a:cubicBezTo>
                    <a:pt x="33" y="0"/>
                    <a:pt x="70" y="20"/>
                    <a:pt x="115" y="1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04"/>
            <p:cNvSpPr/>
            <p:nvPr/>
          </p:nvSpPr>
          <p:spPr bwMode="auto">
            <a:xfrm>
              <a:off x="11086216" y="5244078"/>
              <a:ext cx="100013" cy="25400"/>
            </a:xfrm>
            <a:custGeom>
              <a:avLst/>
              <a:gdLst>
                <a:gd name="T0" fmla="*/ 120 w 129"/>
                <a:gd name="T1" fmla="*/ 14 h 34"/>
                <a:gd name="T2" fmla="*/ 114 w 129"/>
                <a:gd name="T3" fmla="*/ 34 h 34"/>
                <a:gd name="T4" fmla="*/ 103 w 129"/>
                <a:gd name="T5" fmla="*/ 29 h 34"/>
                <a:gd name="T6" fmla="*/ 0 w 129"/>
                <a:gd name="T7" fmla="*/ 22 h 34"/>
                <a:gd name="T8" fmla="*/ 65 w 129"/>
                <a:gd name="T9" fmla="*/ 14 h 34"/>
                <a:gd name="T10" fmla="*/ 120 w 129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34">
                  <a:moveTo>
                    <a:pt x="120" y="14"/>
                  </a:moveTo>
                  <a:cubicBezTo>
                    <a:pt x="127" y="19"/>
                    <a:pt x="129" y="32"/>
                    <a:pt x="114" y="34"/>
                  </a:cubicBezTo>
                  <a:cubicBezTo>
                    <a:pt x="111" y="34"/>
                    <a:pt x="107" y="30"/>
                    <a:pt x="103" y="29"/>
                  </a:cubicBezTo>
                  <a:cubicBezTo>
                    <a:pt x="75" y="22"/>
                    <a:pt x="26" y="27"/>
                    <a:pt x="0" y="22"/>
                  </a:cubicBezTo>
                  <a:cubicBezTo>
                    <a:pt x="13" y="0"/>
                    <a:pt x="51" y="14"/>
                    <a:pt x="65" y="14"/>
                  </a:cubicBezTo>
                  <a:cubicBezTo>
                    <a:pt x="93" y="13"/>
                    <a:pt x="98" y="19"/>
                    <a:pt x="120" y="1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05"/>
            <p:cNvSpPr/>
            <p:nvPr/>
          </p:nvSpPr>
          <p:spPr bwMode="auto">
            <a:xfrm>
              <a:off x="11081454" y="5275828"/>
              <a:ext cx="106363" cy="30163"/>
            </a:xfrm>
            <a:custGeom>
              <a:avLst/>
              <a:gdLst>
                <a:gd name="T0" fmla="*/ 128 w 137"/>
                <a:gd name="T1" fmla="*/ 9 h 40"/>
                <a:gd name="T2" fmla="*/ 137 w 137"/>
                <a:gd name="T3" fmla="*/ 23 h 40"/>
                <a:gd name="T4" fmla="*/ 103 w 137"/>
                <a:gd name="T5" fmla="*/ 31 h 40"/>
                <a:gd name="T6" fmla="*/ 25 w 137"/>
                <a:gd name="T7" fmla="*/ 23 h 40"/>
                <a:gd name="T8" fmla="*/ 0 w 137"/>
                <a:gd name="T9" fmla="*/ 15 h 40"/>
                <a:gd name="T10" fmla="*/ 128 w 137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40">
                  <a:moveTo>
                    <a:pt x="128" y="9"/>
                  </a:moveTo>
                  <a:cubicBezTo>
                    <a:pt x="132" y="13"/>
                    <a:pt x="134" y="18"/>
                    <a:pt x="137" y="23"/>
                  </a:cubicBezTo>
                  <a:cubicBezTo>
                    <a:pt x="132" y="40"/>
                    <a:pt x="121" y="32"/>
                    <a:pt x="103" y="31"/>
                  </a:cubicBezTo>
                  <a:cubicBezTo>
                    <a:pt x="84" y="29"/>
                    <a:pt x="51" y="25"/>
                    <a:pt x="25" y="23"/>
                  </a:cubicBezTo>
                  <a:cubicBezTo>
                    <a:pt x="16" y="22"/>
                    <a:pt x="2" y="27"/>
                    <a:pt x="0" y="15"/>
                  </a:cubicBezTo>
                  <a:cubicBezTo>
                    <a:pt x="32" y="0"/>
                    <a:pt x="88" y="29"/>
                    <a:pt x="128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06"/>
            <p:cNvSpPr>
              <a:spLocks noEditPoints="1"/>
            </p:cNvSpPr>
            <p:nvPr/>
          </p:nvSpPr>
          <p:spPr bwMode="auto">
            <a:xfrm>
              <a:off x="10112283" y="4643438"/>
              <a:ext cx="1403350" cy="733425"/>
            </a:xfrm>
            <a:custGeom>
              <a:avLst/>
              <a:gdLst>
                <a:gd name="T0" fmla="*/ 603 w 1801"/>
                <a:gd name="T1" fmla="*/ 98 h 942"/>
                <a:gd name="T2" fmla="*/ 1024 w 1801"/>
                <a:gd name="T3" fmla="*/ 159 h 942"/>
                <a:gd name="T4" fmla="*/ 1393 w 1801"/>
                <a:gd name="T5" fmla="*/ 98 h 942"/>
                <a:gd name="T6" fmla="*/ 1764 w 1801"/>
                <a:gd name="T7" fmla="*/ 758 h 942"/>
                <a:gd name="T8" fmla="*/ 1516 w 1801"/>
                <a:gd name="T9" fmla="*/ 879 h 942"/>
                <a:gd name="T10" fmla="*/ 1235 w 1801"/>
                <a:gd name="T11" fmla="*/ 935 h 942"/>
                <a:gd name="T12" fmla="*/ 912 w 1801"/>
                <a:gd name="T13" fmla="*/ 903 h 942"/>
                <a:gd name="T14" fmla="*/ 591 w 1801"/>
                <a:gd name="T15" fmla="*/ 883 h 942"/>
                <a:gd name="T16" fmla="*/ 229 w 1801"/>
                <a:gd name="T17" fmla="*/ 885 h 942"/>
                <a:gd name="T18" fmla="*/ 274 w 1801"/>
                <a:gd name="T19" fmla="*/ 244 h 942"/>
                <a:gd name="T20" fmla="*/ 1390 w 1801"/>
                <a:gd name="T21" fmla="*/ 692 h 942"/>
                <a:gd name="T22" fmla="*/ 1203 w 1801"/>
                <a:gd name="T23" fmla="*/ 54 h 942"/>
                <a:gd name="T24" fmla="*/ 1297 w 1801"/>
                <a:gd name="T25" fmla="*/ 929 h 942"/>
                <a:gd name="T26" fmla="*/ 1182 w 1801"/>
                <a:gd name="T27" fmla="*/ 883 h 942"/>
                <a:gd name="T28" fmla="*/ 1187 w 1801"/>
                <a:gd name="T29" fmla="*/ 59 h 942"/>
                <a:gd name="T30" fmla="*/ 705 w 1801"/>
                <a:gd name="T31" fmla="*/ 103 h 942"/>
                <a:gd name="T32" fmla="*/ 515 w 1801"/>
                <a:gd name="T33" fmla="*/ 256 h 942"/>
                <a:gd name="T34" fmla="*/ 589 w 1801"/>
                <a:gd name="T35" fmla="*/ 868 h 942"/>
                <a:gd name="T36" fmla="*/ 585 w 1801"/>
                <a:gd name="T37" fmla="*/ 127 h 942"/>
                <a:gd name="T38" fmla="*/ 1029 w 1801"/>
                <a:gd name="T39" fmla="*/ 297 h 942"/>
                <a:gd name="T40" fmla="*/ 809 w 1801"/>
                <a:gd name="T41" fmla="*/ 178 h 942"/>
                <a:gd name="T42" fmla="*/ 820 w 1801"/>
                <a:gd name="T43" fmla="*/ 744 h 942"/>
                <a:gd name="T44" fmla="*/ 603 w 1801"/>
                <a:gd name="T45" fmla="*/ 203 h 942"/>
                <a:gd name="T46" fmla="*/ 274 w 1801"/>
                <a:gd name="T47" fmla="*/ 260 h 942"/>
                <a:gd name="T48" fmla="*/ 83 w 1801"/>
                <a:gd name="T49" fmla="*/ 803 h 942"/>
                <a:gd name="T50" fmla="*/ 395 w 1801"/>
                <a:gd name="T51" fmla="*/ 233 h 942"/>
                <a:gd name="T52" fmla="*/ 1164 w 1801"/>
                <a:gd name="T53" fmla="*/ 268 h 942"/>
                <a:gd name="T54" fmla="*/ 1165 w 1801"/>
                <a:gd name="T55" fmla="*/ 891 h 942"/>
                <a:gd name="T56" fmla="*/ 363 w 1801"/>
                <a:gd name="T57" fmla="*/ 448 h 942"/>
                <a:gd name="T58" fmla="*/ 433 w 1801"/>
                <a:gd name="T59" fmla="*/ 301 h 942"/>
                <a:gd name="T60" fmla="*/ 380 w 1801"/>
                <a:gd name="T61" fmla="*/ 389 h 942"/>
                <a:gd name="T62" fmla="*/ 332 w 1801"/>
                <a:gd name="T63" fmla="*/ 489 h 942"/>
                <a:gd name="T64" fmla="*/ 241 w 1801"/>
                <a:gd name="T65" fmla="*/ 695 h 942"/>
                <a:gd name="T66" fmla="*/ 266 w 1801"/>
                <a:gd name="T67" fmla="*/ 688 h 942"/>
                <a:gd name="T68" fmla="*/ 601 w 1801"/>
                <a:gd name="T69" fmla="*/ 266 h 942"/>
                <a:gd name="T70" fmla="*/ 806 w 1801"/>
                <a:gd name="T71" fmla="*/ 576 h 942"/>
                <a:gd name="T72" fmla="*/ 1043 w 1801"/>
                <a:gd name="T73" fmla="*/ 868 h 942"/>
                <a:gd name="T74" fmla="*/ 1467 w 1801"/>
                <a:gd name="T75" fmla="*/ 397 h 942"/>
                <a:gd name="T76" fmla="*/ 1405 w 1801"/>
                <a:gd name="T77" fmla="*/ 329 h 942"/>
                <a:gd name="T78" fmla="*/ 403 w 1801"/>
                <a:gd name="T79" fmla="*/ 300 h 942"/>
                <a:gd name="T80" fmla="*/ 447 w 1801"/>
                <a:gd name="T81" fmla="*/ 319 h 942"/>
                <a:gd name="T82" fmla="*/ 567 w 1801"/>
                <a:gd name="T83" fmla="*/ 876 h 942"/>
                <a:gd name="T84" fmla="*/ 492 w 1801"/>
                <a:gd name="T85" fmla="*/ 333 h 942"/>
                <a:gd name="T86" fmla="*/ 1393 w 1801"/>
                <a:gd name="T87" fmla="*/ 538 h 942"/>
                <a:gd name="T88" fmla="*/ 1610 w 1801"/>
                <a:gd name="T89" fmla="*/ 888 h 942"/>
                <a:gd name="T90" fmla="*/ 1393 w 1801"/>
                <a:gd name="T91" fmla="*/ 380 h 942"/>
                <a:gd name="T92" fmla="*/ 1579 w 1801"/>
                <a:gd name="T93" fmla="*/ 410 h 942"/>
                <a:gd name="T94" fmla="*/ 1464 w 1801"/>
                <a:gd name="T95" fmla="*/ 503 h 942"/>
                <a:gd name="T96" fmla="*/ 336 w 1801"/>
                <a:gd name="T97" fmla="*/ 548 h 942"/>
                <a:gd name="T98" fmla="*/ 377 w 1801"/>
                <a:gd name="T99" fmla="*/ 645 h 942"/>
                <a:gd name="T100" fmla="*/ 1473 w 1801"/>
                <a:gd name="T101" fmla="*/ 523 h 942"/>
                <a:gd name="T102" fmla="*/ 274 w 1801"/>
                <a:gd name="T103" fmla="*/ 585 h 942"/>
                <a:gd name="T104" fmla="*/ 351 w 1801"/>
                <a:gd name="T105" fmla="*/ 620 h 942"/>
                <a:gd name="T106" fmla="*/ 1702 w 1801"/>
                <a:gd name="T107" fmla="*/ 657 h 942"/>
                <a:gd name="T108" fmla="*/ 198 w 1801"/>
                <a:gd name="T109" fmla="*/ 736 h 942"/>
                <a:gd name="T110" fmla="*/ 1746 w 1801"/>
                <a:gd name="T111" fmla="*/ 801 h 942"/>
                <a:gd name="T112" fmla="*/ 805 w 1801"/>
                <a:gd name="T113" fmla="*/ 818 h 942"/>
                <a:gd name="T114" fmla="*/ 179 w 1801"/>
                <a:gd name="T115" fmla="*/ 783 h 942"/>
                <a:gd name="T116" fmla="*/ 1784 w 1801"/>
                <a:gd name="T117" fmla="*/ 850 h 942"/>
                <a:gd name="T118" fmla="*/ 606 w 1801"/>
                <a:gd name="T119" fmla="*/ 87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1" h="942">
                  <a:moveTo>
                    <a:pt x="418" y="203"/>
                  </a:moveTo>
                  <a:cubicBezTo>
                    <a:pt x="424" y="202"/>
                    <a:pt x="431" y="207"/>
                    <a:pt x="439" y="209"/>
                  </a:cubicBezTo>
                  <a:cubicBezTo>
                    <a:pt x="446" y="193"/>
                    <a:pt x="437" y="167"/>
                    <a:pt x="448" y="154"/>
                  </a:cubicBezTo>
                  <a:cubicBezTo>
                    <a:pt x="483" y="148"/>
                    <a:pt x="521" y="145"/>
                    <a:pt x="559" y="125"/>
                  </a:cubicBezTo>
                  <a:cubicBezTo>
                    <a:pt x="570" y="120"/>
                    <a:pt x="582" y="114"/>
                    <a:pt x="586" y="109"/>
                  </a:cubicBezTo>
                  <a:cubicBezTo>
                    <a:pt x="592" y="108"/>
                    <a:pt x="591" y="104"/>
                    <a:pt x="595" y="109"/>
                  </a:cubicBezTo>
                  <a:cubicBezTo>
                    <a:pt x="598" y="105"/>
                    <a:pt x="601" y="103"/>
                    <a:pt x="603" y="98"/>
                  </a:cubicBezTo>
                  <a:cubicBezTo>
                    <a:pt x="632" y="93"/>
                    <a:pt x="665" y="90"/>
                    <a:pt x="691" y="89"/>
                  </a:cubicBezTo>
                  <a:cubicBezTo>
                    <a:pt x="715" y="89"/>
                    <a:pt x="740" y="91"/>
                    <a:pt x="762" y="98"/>
                  </a:cubicBezTo>
                  <a:cubicBezTo>
                    <a:pt x="775" y="102"/>
                    <a:pt x="791" y="104"/>
                    <a:pt x="803" y="119"/>
                  </a:cubicBezTo>
                  <a:cubicBezTo>
                    <a:pt x="807" y="131"/>
                    <a:pt x="808" y="136"/>
                    <a:pt x="808" y="144"/>
                  </a:cubicBezTo>
                  <a:cubicBezTo>
                    <a:pt x="816" y="144"/>
                    <a:pt x="827" y="139"/>
                    <a:pt x="841" y="138"/>
                  </a:cubicBezTo>
                  <a:cubicBezTo>
                    <a:pt x="864" y="136"/>
                    <a:pt x="896" y="145"/>
                    <a:pt x="926" y="148"/>
                  </a:cubicBezTo>
                  <a:cubicBezTo>
                    <a:pt x="956" y="151"/>
                    <a:pt x="1002" y="136"/>
                    <a:pt x="1024" y="159"/>
                  </a:cubicBezTo>
                  <a:cubicBezTo>
                    <a:pt x="1034" y="169"/>
                    <a:pt x="1041" y="195"/>
                    <a:pt x="1044" y="215"/>
                  </a:cubicBezTo>
                  <a:cubicBezTo>
                    <a:pt x="1046" y="227"/>
                    <a:pt x="1045" y="238"/>
                    <a:pt x="1043" y="248"/>
                  </a:cubicBezTo>
                  <a:cubicBezTo>
                    <a:pt x="1056" y="248"/>
                    <a:pt x="1067" y="236"/>
                    <a:pt x="1081" y="238"/>
                  </a:cubicBezTo>
                  <a:cubicBezTo>
                    <a:pt x="1091" y="180"/>
                    <a:pt x="1074" y="116"/>
                    <a:pt x="1088" y="77"/>
                  </a:cubicBezTo>
                  <a:cubicBezTo>
                    <a:pt x="1125" y="70"/>
                    <a:pt x="1164" y="53"/>
                    <a:pt x="1200" y="37"/>
                  </a:cubicBezTo>
                  <a:cubicBezTo>
                    <a:pt x="1246" y="0"/>
                    <a:pt x="1316" y="6"/>
                    <a:pt x="1369" y="19"/>
                  </a:cubicBezTo>
                  <a:cubicBezTo>
                    <a:pt x="1396" y="33"/>
                    <a:pt x="1390" y="63"/>
                    <a:pt x="1393" y="98"/>
                  </a:cubicBezTo>
                  <a:cubicBezTo>
                    <a:pt x="1398" y="164"/>
                    <a:pt x="1399" y="245"/>
                    <a:pt x="1394" y="307"/>
                  </a:cubicBezTo>
                  <a:cubicBezTo>
                    <a:pt x="1426" y="281"/>
                    <a:pt x="1479" y="261"/>
                    <a:pt x="1529" y="272"/>
                  </a:cubicBezTo>
                  <a:cubicBezTo>
                    <a:pt x="1541" y="292"/>
                    <a:pt x="1549" y="314"/>
                    <a:pt x="1560" y="335"/>
                  </a:cubicBezTo>
                  <a:cubicBezTo>
                    <a:pt x="1565" y="346"/>
                    <a:pt x="1568" y="357"/>
                    <a:pt x="1573" y="369"/>
                  </a:cubicBezTo>
                  <a:cubicBezTo>
                    <a:pt x="1592" y="419"/>
                    <a:pt x="1626" y="465"/>
                    <a:pt x="1649" y="518"/>
                  </a:cubicBezTo>
                  <a:cubicBezTo>
                    <a:pt x="1654" y="530"/>
                    <a:pt x="1663" y="542"/>
                    <a:pt x="1669" y="554"/>
                  </a:cubicBezTo>
                  <a:cubicBezTo>
                    <a:pt x="1700" y="621"/>
                    <a:pt x="1729" y="692"/>
                    <a:pt x="1764" y="758"/>
                  </a:cubicBezTo>
                  <a:cubicBezTo>
                    <a:pt x="1767" y="762"/>
                    <a:pt x="1769" y="767"/>
                    <a:pt x="1775" y="770"/>
                  </a:cubicBezTo>
                  <a:cubicBezTo>
                    <a:pt x="1776" y="774"/>
                    <a:pt x="1773" y="775"/>
                    <a:pt x="1773" y="779"/>
                  </a:cubicBezTo>
                  <a:cubicBezTo>
                    <a:pt x="1785" y="793"/>
                    <a:pt x="1789" y="814"/>
                    <a:pt x="1801" y="827"/>
                  </a:cubicBezTo>
                  <a:cubicBezTo>
                    <a:pt x="1800" y="866"/>
                    <a:pt x="1762" y="912"/>
                    <a:pt x="1723" y="918"/>
                  </a:cubicBezTo>
                  <a:cubicBezTo>
                    <a:pt x="1690" y="924"/>
                    <a:pt x="1662" y="922"/>
                    <a:pt x="1635" y="912"/>
                  </a:cubicBezTo>
                  <a:cubicBezTo>
                    <a:pt x="1623" y="908"/>
                    <a:pt x="1611" y="902"/>
                    <a:pt x="1596" y="905"/>
                  </a:cubicBezTo>
                  <a:cubicBezTo>
                    <a:pt x="1572" y="895"/>
                    <a:pt x="1543" y="889"/>
                    <a:pt x="1516" y="879"/>
                  </a:cubicBezTo>
                  <a:cubicBezTo>
                    <a:pt x="1503" y="874"/>
                    <a:pt x="1486" y="868"/>
                    <a:pt x="1481" y="862"/>
                  </a:cubicBezTo>
                  <a:cubicBezTo>
                    <a:pt x="1473" y="854"/>
                    <a:pt x="1469" y="831"/>
                    <a:pt x="1463" y="817"/>
                  </a:cubicBezTo>
                  <a:cubicBezTo>
                    <a:pt x="1457" y="804"/>
                    <a:pt x="1447" y="790"/>
                    <a:pt x="1441" y="774"/>
                  </a:cubicBezTo>
                  <a:cubicBezTo>
                    <a:pt x="1429" y="743"/>
                    <a:pt x="1418" y="721"/>
                    <a:pt x="1403" y="692"/>
                  </a:cubicBezTo>
                  <a:cubicBezTo>
                    <a:pt x="1401" y="739"/>
                    <a:pt x="1402" y="819"/>
                    <a:pt x="1403" y="882"/>
                  </a:cubicBezTo>
                  <a:cubicBezTo>
                    <a:pt x="1404" y="933"/>
                    <a:pt x="1345" y="939"/>
                    <a:pt x="1299" y="941"/>
                  </a:cubicBezTo>
                  <a:cubicBezTo>
                    <a:pt x="1277" y="942"/>
                    <a:pt x="1258" y="936"/>
                    <a:pt x="1235" y="935"/>
                  </a:cubicBezTo>
                  <a:cubicBezTo>
                    <a:pt x="1221" y="922"/>
                    <a:pt x="1193" y="899"/>
                    <a:pt x="1171" y="902"/>
                  </a:cubicBezTo>
                  <a:cubicBezTo>
                    <a:pt x="1161" y="903"/>
                    <a:pt x="1155" y="913"/>
                    <a:pt x="1144" y="915"/>
                  </a:cubicBezTo>
                  <a:cubicBezTo>
                    <a:pt x="1119" y="917"/>
                    <a:pt x="1095" y="920"/>
                    <a:pt x="1081" y="900"/>
                  </a:cubicBezTo>
                  <a:cubicBezTo>
                    <a:pt x="1067" y="900"/>
                    <a:pt x="1051" y="890"/>
                    <a:pt x="1041" y="882"/>
                  </a:cubicBezTo>
                  <a:cubicBezTo>
                    <a:pt x="1030" y="880"/>
                    <a:pt x="1023" y="893"/>
                    <a:pt x="1017" y="897"/>
                  </a:cubicBezTo>
                  <a:cubicBezTo>
                    <a:pt x="1000" y="906"/>
                    <a:pt x="977" y="904"/>
                    <a:pt x="956" y="905"/>
                  </a:cubicBezTo>
                  <a:cubicBezTo>
                    <a:pt x="942" y="905"/>
                    <a:pt x="927" y="904"/>
                    <a:pt x="912" y="903"/>
                  </a:cubicBezTo>
                  <a:cubicBezTo>
                    <a:pt x="891" y="901"/>
                    <a:pt x="872" y="892"/>
                    <a:pt x="850" y="899"/>
                  </a:cubicBezTo>
                  <a:cubicBezTo>
                    <a:pt x="834" y="893"/>
                    <a:pt x="822" y="892"/>
                    <a:pt x="809" y="885"/>
                  </a:cubicBezTo>
                  <a:cubicBezTo>
                    <a:pt x="796" y="905"/>
                    <a:pt x="740" y="906"/>
                    <a:pt x="726" y="902"/>
                  </a:cubicBezTo>
                  <a:cubicBezTo>
                    <a:pt x="721" y="901"/>
                    <a:pt x="730" y="906"/>
                    <a:pt x="724" y="906"/>
                  </a:cubicBezTo>
                  <a:cubicBezTo>
                    <a:pt x="704" y="899"/>
                    <a:pt x="641" y="896"/>
                    <a:pt x="606" y="886"/>
                  </a:cubicBezTo>
                  <a:cubicBezTo>
                    <a:pt x="600" y="888"/>
                    <a:pt x="602" y="901"/>
                    <a:pt x="597" y="899"/>
                  </a:cubicBezTo>
                  <a:cubicBezTo>
                    <a:pt x="590" y="898"/>
                    <a:pt x="591" y="890"/>
                    <a:pt x="591" y="883"/>
                  </a:cubicBezTo>
                  <a:cubicBezTo>
                    <a:pt x="588" y="891"/>
                    <a:pt x="577" y="897"/>
                    <a:pt x="574" y="900"/>
                  </a:cubicBezTo>
                  <a:cubicBezTo>
                    <a:pt x="541" y="895"/>
                    <a:pt x="496" y="909"/>
                    <a:pt x="456" y="894"/>
                  </a:cubicBezTo>
                  <a:cubicBezTo>
                    <a:pt x="428" y="866"/>
                    <a:pt x="399" y="840"/>
                    <a:pt x="360" y="823"/>
                  </a:cubicBezTo>
                  <a:cubicBezTo>
                    <a:pt x="367" y="754"/>
                    <a:pt x="366" y="687"/>
                    <a:pt x="370" y="612"/>
                  </a:cubicBezTo>
                  <a:cubicBezTo>
                    <a:pt x="344" y="672"/>
                    <a:pt x="320" y="731"/>
                    <a:pt x="294" y="786"/>
                  </a:cubicBezTo>
                  <a:cubicBezTo>
                    <a:pt x="280" y="816"/>
                    <a:pt x="271" y="848"/>
                    <a:pt x="256" y="876"/>
                  </a:cubicBezTo>
                  <a:cubicBezTo>
                    <a:pt x="247" y="885"/>
                    <a:pt x="237" y="877"/>
                    <a:pt x="229" y="885"/>
                  </a:cubicBezTo>
                  <a:cubicBezTo>
                    <a:pt x="201" y="876"/>
                    <a:pt x="167" y="870"/>
                    <a:pt x="151" y="845"/>
                  </a:cubicBezTo>
                  <a:cubicBezTo>
                    <a:pt x="102" y="822"/>
                    <a:pt x="52" y="805"/>
                    <a:pt x="3" y="788"/>
                  </a:cubicBezTo>
                  <a:cubicBezTo>
                    <a:pt x="0" y="782"/>
                    <a:pt x="5" y="770"/>
                    <a:pt x="4" y="771"/>
                  </a:cubicBezTo>
                  <a:cubicBezTo>
                    <a:pt x="40" y="694"/>
                    <a:pt x="81" y="620"/>
                    <a:pt x="119" y="545"/>
                  </a:cubicBezTo>
                  <a:cubicBezTo>
                    <a:pt x="120" y="512"/>
                    <a:pt x="140" y="493"/>
                    <a:pt x="151" y="465"/>
                  </a:cubicBezTo>
                  <a:cubicBezTo>
                    <a:pt x="172" y="417"/>
                    <a:pt x="196" y="378"/>
                    <a:pt x="219" y="329"/>
                  </a:cubicBezTo>
                  <a:cubicBezTo>
                    <a:pt x="229" y="308"/>
                    <a:pt x="254" y="256"/>
                    <a:pt x="274" y="244"/>
                  </a:cubicBezTo>
                  <a:cubicBezTo>
                    <a:pt x="287" y="235"/>
                    <a:pt x="312" y="231"/>
                    <a:pt x="330" y="228"/>
                  </a:cubicBezTo>
                  <a:cubicBezTo>
                    <a:pt x="341" y="227"/>
                    <a:pt x="348" y="223"/>
                    <a:pt x="357" y="221"/>
                  </a:cubicBezTo>
                  <a:cubicBezTo>
                    <a:pt x="379" y="215"/>
                    <a:pt x="403" y="218"/>
                    <a:pt x="418" y="203"/>
                  </a:cubicBezTo>
                  <a:close/>
                  <a:moveTo>
                    <a:pt x="1297" y="929"/>
                  </a:moveTo>
                  <a:cubicBezTo>
                    <a:pt x="1327" y="927"/>
                    <a:pt x="1379" y="920"/>
                    <a:pt x="1388" y="899"/>
                  </a:cubicBezTo>
                  <a:cubicBezTo>
                    <a:pt x="1392" y="889"/>
                    <a:pt x="1389" y="861"/>
                    <a:pt x="1390" y="845"/>
                  </a:cubicBezTo>
                  <a:cubicBezTo>
                    <a:pt x="1392" y="802"/>
                    <a:pt x="1391" y="739"/>
                    <a:pt x="1390" y="692"/>
                  </a:cubicBezTo>
                  <a:cubicBezTo>
                    <a:pt x="1389" y="667"/>
                    <a:pt x="1384" y="635"/>
                    <a:pt x="1384" y="601"/>
                  </a:cubicBezTo>
                  <a:cubicBezTo>
                    <a:pt x="1383" y="539"/>
                    <a:pt x="1378" y="485"/>
                    <a:pt x="1381" y="418"/>
                  </a:cubicBezTo>
                  <a:cubicBezTo>
                    <a:pt x="1385" y="279"/>
                    <a:pt x="1390" y="165"/>
                    <a:pt x="1379" y="53"/>
                  </a:cubicBezTo>
                  <a:cubicBezTo>
                    <a:pt x="1371" y="52"/>
                    <a:pt x="1375" y="43"/>
                    <a:pt x="1373" y="41"/>
                  </a:cubicBezTo>
                  <a:cubicBezTo>
                    <a:pt x="1353" y="27"/>
                    <a:pt x="1334" y="28"/>
                    <a:pt x="1309" y="24"/>
                  </a:cubicBezTo>
                  <a:cubicBezTo>
                    <a:pt x="1295" y="21"/>
                    <a:pt x="1278" y="19"/>
                    <a:pt x="1269" y="21"/>
                  </a:cubicBezTo>
                  <a:cubicBezTo>
                    <a:pt x="1246" y="24"/>
                    <a:pt x="1212" y="33"/>
                    <a:pt x="1203" y="54"/>
                  </a:cubicBezTo>
                  <a:cubicBezTo>
                    <a:pt x="1195" y="76"/>
                    <a:pt x="1203" y="142"/>
                    <a:pt x="1205" y="165"/>
                  </a:cubicBezTo>
                  <a:cubicBezTo>
                    <a:pt x="1207" y="200"/>
                    <a:pt x="1207" y="233"/>
                    <a:pt x="1211" y="271"/>
                  </a:cubicBezTo>
                  <a:cubicBezTo>
                    <a:pt x="1215" y="316"/>
                    <a:pt x="1224" y="363"/>
                    <a:pt x="1225" y="415"/>
                  </a:cubicBezTo>
                  <a:cubicBezTo>
                    <a:pt x="1225" y="495"/>
                    <a:pt x="1231" y="588"/>
                    <a:pt x="1225" y="670"/>
                  </a:cubicBezTo>
                  <a:cubicBezTo>
                    <a:pt x="1223" y="685"/>
                    <a:pt x="1226" y="700"/>
                    <a:pt x="1226" y="717"/>
                  </a:cubicBezTo>
                  <a:cubicBezTo>
                    <a:pt x="1226" y="782"/>
                    <a:pt x="1220" y="846"/>
                    <a:pt x="1217" y="906"/>
                  </a:cubicBezTo>
                  <a:cubicBezTo>
                    <a:pt x="1236" y="921"/>
                    <a:pt x="1265" y="931"/>
                    <a:pt x="1297" y="929"/>
                  </a:cubicBezTo>
                  <a:close/>
                  <a:moveTo>
                    <a:pt x="1096" y="98"/>
                  </a:moveTo>
                  <a:cubicBezTo>
                    <a:pt x="1095" y="145"/>
                    <a:pt x="1097" y="205"/>
                    <a:pt x="1096" y="236"/>
                  </a:cubicBezTo>
                  <a:cubicBezTo>
                    <a:pt x="1118" y="243"/>
                    <a:pt x="1147" y="246"/>
                    <a:pt x="1171" y="250"/>
                  </a:cubicBezTo>
                  <a:cubicBezTo>
                    <a:pt x="1172" y="255"/>
                    <a:pt x="1176" y="257"/>
                    <a:pt x="1178" y="260"/>
                  </a:cubicBezTo>
                  <a:cubicBezTo>
                    <a:pt x="1184" y="288"/>
                    <a:pt x="1181" y="323"/>
                    <a:pt x="1181" y="356"/>
                  </a:cubicBezTo>
                  <a:cubicBezTo>
                    <a:pt x="1180" y="446"/>
                    <a:pt x="1189" y="547"/>
                    <a:pt x="1185" y="644"/>
                  </a:cubicBezTo>
                  <a:cubicBezTo>
                    <a:pt x="1182" y="719"/>
                    <a:pt x="1184" y="792"/>
                    <a:pt x="1182" y="883"/>
                  </a:cubicBezTo>
                  <a:cubicBezTo>
                    <a:pt x="1190" y="886"/>
                    <a:pt x="1190" y="895"/>
                    <a:pt x="1203" y="895"/>
                  </a:cubicBezTo>
                  <a:cubicBezTo>
                    <a:pt x="1218" y="796"/>
                    <a:pt x="1211" y="701"/>
                    <a:pt x="1211" y="580"/>
                  </a:cubicBezTo>
                  <a:cubicBezTo>
                    <a:pt x="1211" y="565"/>
                    <a:pt x="1215" y="550"/>
                    <a:pt x="1215" y="535"/>
                  </a:cubicBezTo>
                  <a:cubicBezTo>
                    <a:pt x="1217" y="492"/>
                    <a:pt x="1215" y="448"/>
                    <a:pt x="1214" y="406"/>
                  </a:cubicBezTo>
                  <a:cubicBezTo>
                    <a:pt x="1212" y="354"/>
                    <a:pt x="1202" y="303"/>
                    <a:pt x="1199" y="251"/>
                  </a:cubicBezTo>
                  <a:cubicBezTo>
                    <a:pt x="1195" y="201"/>
                    <a:pt x="1193" y="149"/>
                    <a:pt x="1191" y="98"/>
                  </a:cubicBezTo>
                  <a:cubicBezTo>
                    <a:pt x="1191" y="85"/>
                    <a:pt x="1195" y="71"/>
                    <a:pt x="1187" y="59"/>
                  </a:cubicBezTo>
                  <a:cubicBezTo>
                    <a:pt x="1155" y="71"/>
                    <a:pt x="1126" y="81"/>
                    <a:pt x="1096" y="98"/>
                  </a:cubicBezTo>
                  <a:close/>
                  <a:moveTo>
                    <a:pt x="647" y="200"/>
                  </a:moveTo>
                  <a:cubicBezTo>
                    <a:pt x="675" y="206"/>
                    <a:pt x="698" y="209"/>
                    <a:pt x="723" y="209"/>
                  </a:cubicBezTo>
                  <a:cubicBezTo>
                    <a:pt x="739" y="209"/>
                    <a:pt x="763" y="202"/>
                    <a:pt x="770" y="204"/>
                  </a:cubicBezTo>
                  <a:cubicBezTo>
                    <a:pt x="775" y="202"/>
                    <a:pt x="788" y="196"/>
                    <a:pt x="791" y="192"/>
                  </a:cubicBezTo>
                  <a:cubicBezTo>
                    <a:pt x="791" y="169"/>
                    <a:pt x="791" y="143"/>
                    <a:pt x="785" y="121"/>
                  </a:cubicBezTo>
                  <a:cubicBezTo>
                    <a:pt x="762" y="115"/>
                    <a:pt x="736" y="104"/>
                    <a:pt x="705" y="103"/>
                  </a:cubicBezTo>
                  <a:cubicBezTo>
                    <a:pt x="676" y="102"/>
                    <a:pt x="616" y="105"/>
                    <a:pt x="605" y="119"/>
                  </a:cubicBezTo>
                  <a:cubicBezTo>
                    <a:pt x="597" y="128"/>
                    <a:pt x="601" y="146"/>
                    <a:pt x="601" y="162"/>
                  </a:cubicBezTo>
                  <a:cubicBezTo>
                    <a:pt x="602" y="176"/>
                    <a:pt x="597" y="186"/>
                    <a:pt x="603" y="197"/>
                  </a:cubicBezTo>
                  <a:cubicBezTo>
                    <a:pt x="612" y="185"/>
                    <a:pt x="635" y="197"/>
                    <a:pt x="647" y="200"/>
                  </a:cubicBezTo>
                  <a:close/>
                  <a:moveTo>
                    <a:pt x="454" y="175"/>
                  </a:moveTo>
                  <a:cubicBezTo>
                    <a:pt x="453" y="188"/>
                    <a:pt x="450" y="203"/>
                    <a:pt x="451" y="216"/>
                  </a:cubicBezTo>
                  <a:cubicBezTo>
                    <a:pt x="476" y="221"/>
                    <a:pt x="497" y="240"/>
                    <a:pt x="515" y="256"/>
                  </a:cubicBezTo>
                  <a:cubicBezTo>
                    <a:pt x="520" y="273"/>
                    <a:pt x="505" y="297"/>
                    <a:pt x="500" y="318"/>
                  </a:cubicBezTo>
                  <a:cubicBezTo>
                    <a:pt x="531" y="312"/>
                    <a:pt x="552" y="321"/>
                    <a:pt x="574" y="330"/>
                  </a:cubicBezTo>
                  <a:cubicBezTo>
                    <a:pt x="575" y="345"/>
                    <a:pt x="573" y="362"/>
                    <a:pt x="579" y="374"/>
                  </a:cubicBezTo>
                  <a:cubicBezTo>
                    <a:pt x="584" y="457"/>
                    <a:pt x="592" y="550"/>
                    <a:pt x="586" y="636"/>
                  </a:cubicBezTo>
                  <a:cubicBezTo>
                    <a:pt x="586" y="650"/>
                    <a:pt x="583" y="663"/>
                    <a:pt x="582" y="676"/>
                  </a:cubicBezTo>
                  <a:cubicBezTo>
                    <a:pt x="579" y="724"/>
                    <a:pt x="585" y="778"/>
                    <a:pt x="583" y="824"/>
                  </a:cubicBezTo>
                  <a:cubicBezTo>
                    <a:pt x="583" y="839"/>
                    <a:pt x="574" y="858"/>
                    <a:pt x="589" y="868"/>
                  </a:cubicBezTo>
                  <a:cubicBezTo>
                    <a:pt x="585" y="854"/>
                    <a:pt x="595" y="822"/>
                    <a:pt x="586" y="809"/>
                  </a:cubicBezTo>
                  <a:cubicBezTo>
                    <a:pt x="586" y="805"/>
                    <a:pt x="593" y="807"/>
                    <a:pt x="591" y="801"/>
                  </a:cubicBezTo>
                  <a:cubicBezTo>
                    <a:pt x="592" y="728"/>
                    <a:pt x="589" y="643"/>
                    <a:pt x="592" y="568"/>
                  </a:cubicBezTo>
                  <a:cubicBezTo>
                    <a:pt x="595" y="507"/>
                    <a:pt x="592" y="448"/>
                    <a:pt x="591" y="392"/>
                  </a:cubicBezTo>
                  <a:cubicBezTo>
                    <a:pt x="590" y="346"/>
                    <a:pt x="590" y="296"/>
                    <a:pt x="591" y="250"/>
                  </a:cubicBezTo>
                  <a:cubicBezTo>
                    <a:pt x="591" y="207"/>
                    <a:pt x="590" y="169"/>
                    <a:pt x="586" y="125"/>
                  </a:cubicBezTo>
                  <a:cubicBezTo>
                    <a:pt x="586" y="126"/>
                    <a:pt x="586" y="127"/>
                    <a:pt x="585" y="127"/>
                  </a:cubicBezTo>
                  <a:cubicBezTo>
                    <a:pt x="554" y="147"/>
                    <a:pt x="490" y="160"/>
                    <a:pt x="454" y="175"/>
                  </a:cubicBezTo>
                  <a:close/>
                  <a:moveTo>
                    <a:pt x="944" y="892"/>
                  </a:moveTo>
                  <a:cubicBezTo>
                    <a:pt x="981" y="896"/>
                    <a:pt x="1011" y="889"/>
                    <a:pt x="1023" y="868"/>
                  </a:cubicBezTo>
                  <a:cubicBezTo>
                    <a:pt x="1029" y="822"/>
                    <a:pt x="1024" y="774"/>
                    <a:pt x="1023" y="727"/>
                  </a:cubicBezTo>
                  <a:cubicBezTo>
                    <a:pt x="1020" y="629"/>
                    <a:pt x="1024" y="539"/>
                    <a:pt x="1029" y="457"/>
                  </a:cubicBezTo>
                  <a:cubicBezTo>
                    <a:pt x="1032" y="414"/>
                    <a:pt x="1026" y="369"/>
                    <a:pt x="1026" y="321"/>
                  </a:cubicBezTo>
                  <a:cubicBezTo>
                    <a:pt x="1026" y="313"/>
                    <a:pt x="1029" y="305"/>
                    <a:pt x="1029" y="297"/>
                  </a:cubicBezTo>
                  <a:cubicBezTo>
                    <a:pt x="1029" y="289"/>
                    <a:pt x="1026" y="281"/>
                    <a:pt x="1026" y="272"/>
                  </a:cubicBezTo>
                  <a:cubicBezTo>
                    <a:pt x="1027" y="250"/>
                    <a:pt x="1036" y="205"/>
                    <a:pt x="1021" y="181"/>
                  </a:cubicBezTo>
                  <a:cubicBezTo>
                    <a:pt x="1015" y="171"/>
                    <a:pt x="993" y="162"/>
                    <a:pt x="976" y="160"/>
                  </a:cubicBezTo>
                  <a:cubicBezTo>
                    <a:pt x="950" y="158"/>
                    <a:pt x="929" y="160"/>
                    <a:pt x="903" y="157"/>
                  </a:cubicBezTo>
                  <a:cubicBezTo>
                    <a:pt x="873" y="154"/>
                    <a:pt x="851" y="148"/>
                    <a:pt x="835" y="151"/>
                  </a:cubicBezTo>
                  <a:cubicBezTo>
                    <a:pt x="829" y="152"/>
                    <a:pt x="812" y="158"/>
                    <a:pt x="809" y="165"/>
                  </a:cubicBezTo>
                  <a:cubicBezTo>
                    <a:pt x="807" y="169"/>
                    <a:pt x="809" y="172"/>
                    <a:pt x="809" y="178"/>
                  </a:cubicBezTo>
                  <a:cubicBezTo>
                    <a:pt x="809" y="191"/>
                    <a:pt x="811" y="210"/>
                    <a:pt x="811" y="224"/>
                  </a:cubicBezTo>
                  <a:cubicBezTo>
                    <a:pt x="811" y="230"/>
                    <a:pt x="806" y="236"/>
                    <a:pt x="806" y="242"/>
                  </a:cubicBezTo>
                  <a:cubicBezTo>
                    <a:pt x="806" y="260"/>
                    <a:pt x="808" y="282"/>
                    <a:pt x="808" y="300"/>
                  </a:cubicBezTo>
                  <a:cubicBezTo>
                    <a:pt x="808" y="348"/>
                    <a:pt x="817" y="404"/>
                    <a:pt x="817" y="459"/>
                  </a:cubicBezTo>
                  <a:cubicBezTo>
                    <a:pt x="817" y="486"/>
                    <a:pt x="814" y="513"/>
                    <a:pt x="815" y="539"/>
                  </a:cubicBezTo>
                  <a:cubicBezTo>
                    <a:pt x="816" y="567"/>
                    <a:pt x="822" y="594"/>
                    <a:pt x="821" y="620"/>
                  </a:cubicBezTo>
                  <a:cubicBezTo>
                    <a:pt x="821" y="659"/>
                    <a:pt x="820" y="702"/>
                    <a:pt x="820" y="744"/>
                  </a:cubicBezTo>
                  <a:cubicBezTo>
                    <a:pt x="819" y="790"/>
                    <a:pt x="810" y="836"/>
                    <a:pt x="824" y="874"/>
                  </a:cubicBezTo>
                  <a:cubicBezTo>
                    <a:pt x="856" y="879"/>
                    <a:pt x="902" y="889"/>
                    <a:pt x="944" y="892"/>
                  </a:cubicBezTo>
                  <a:close/>
                  <a:moveTo>
                    <a:pt x="603" y="247"/>
                  </a:moveTo>
                  <a:cubicBezTo>
                    <a:pt x="624" y="248"/>
                    <a:pt x="645" y="262"/>
                    <a:pt x="670" y="266"/>
                  </a:cubicBezTo>
                  <a:cubicBezTo>
                    <a:pt x="701" y="272"/>
                    <a:pt x="772" y="276"/>
                    <a:pt x="794" y="259"/>
                  </a:cubicBezTo>
                  <a:cubicBezTo>
                    <a:pt x="792" y="237"/>
                    <a:pt x="792" y="229"/>
                    <a:pt x="796" y="210"/>
                  </a:cubicBezTo>
                  <a:cubicBezTo>
                    <a:pt x="736" y="228"/>
                    <a:pt x="664" y="220"/>
                    <a:pt x="603" y="203"/>
                  </a:cubicBezTo>
                  <a:cubicBezTo>
                    <a:pt x="599" y="218"/>
                    <a:pt x="602" y="230"/>
                    <a:pt x="603" y="247"/>
                  </a:cubicBezTo>
                  <a:close/>
                  <a:moveTo>
                    <a:pt x="498" y="256"/>
                  </a:moveTo>
                  <a:cubicBezTo>
                    <a:pt x="473" y="247"/>
                    <a:pt x="454" y="226"/>
                    <a:pt x="421" y="222"/>
                  </a:cubicBezTo>
                  <a:cubicBezTo>
                    <a:pt x="415" y="230"/>
                    <a:pt x="409" y="236"/>
                    <a:pt x="406" y="247"/>
                  </a:cubicBezTo>
                  <a:cubicBezTo>
                    <a:pt x="445" y="247"/>
                    <a:pt x="467" y="271"/>
                    <a:pt x="498" y="289"/>
                  </a:cubicBezTo>
                  <a:cubicBezTo>
                    <a:pt x="501" y="275"/>
                    <a:pt x="506" y="267"/>
                    <a:pt x="498" y="256"/>
                  </a:cubicBezTo>
                  <a:close/>
                  <a:moveTo>
                    <a:pt x="274" y="260"/>
                  </a:moveTo>
                  <a:cubicBezTo>
                    <a:pt x="227" y="335"/>
                    <a:pt x="190" y="418"/>
                    <a:pt x="151" y="498"/>
                  </a:cubicBezTo>
                  <a:cubicBezTo>
                    <a:pt x="149" y="504"/>
                    <a:pt x="143" y="508"/>
                    <a:pt x="141" y="513"/>
                  </a:cubicBezTo>
                  <a:cubicBezTo>
                    <a:pt x="135" y="525"/>
                    <a:pt x="135" y="539"/>
                    <a:pt x="130" y="551"/>
                  </a:cubicBezTo>
                  <a:cubicBezTo>
                    <a:pt x="113" y="595"/>
                    <a:pt x="80" y="636"/>
                    <a:pt x="66" y="680"/>
                  </a:cubicBezTo>
                  <a:cubicBezTo>
                    <a:pt x="45" y="708"/>
                    <a:pt x="34" y="738"/>
                    <a:pt x="21" y="773"/>
                  </a:cubicBezTo>
                  <a:cubicBezTo>
                    <a:pt x="34" y="785"/>
                    <a:pt x="58" y="791"/>
                    <a:pt x="72" y="798"/>
                  </a:cubicBezTo>
                  <a:cubicBezTo>
                    <a:pt x="76" y="800"/>
                    <a:pt x="79" y="802"/>
                    <a:pt x="83" y="803"/>
                  </a:cubicBezTo>
                  <a:cubicBezTo>
                    <a:pt x="106" y="812"/>
                    <a:pt x="127" y="821"/>
                    <a:pt x="147" y="821"/>
                  </a:cubicBezTo>
                  <a:cubicBezTo>
                    <a:pt x="151" y="814"/>
                    <a:pt x="151" y="808"/>
                    <a:pt x="148" y="800"/>
                  </a:cubicBezTo>
                  <a:cubicBezTo>
                    <a:pt x="151" y="794"/>
                    <a:pt x="157" y="800"/>
                    <a:pt x="159" y="794"/>
                  </a:cubicBezTo>
                  <a:cubicBezTo>
                    <a:pt x="197" y="708"/>
                    <a:pt x="239" y="627"/>
                    <a:pt x="270" y="533"/>
                  </a:cubicBezTo>
                  <a:cubicBezTo>
                    <a:pt x="308" y="445"/>
                    <a:pt x="344" y="341"/>
                    <a:pt x="389" y="260"/>
                  </a:cubicBezTo>
                  <a:cubicBezTo>
                    <a:pt x="385" y="259"/>
                    <a:pt x="381" y="256"/>
                    <a:pt x="382" y="250"/>
                  </a:cubicBezTo>
                  <a:cubicBezTo>
                    <a:pt x="390" y="248"/>
                    <a:pt x="397" y="245"/>
                    <a:pt x="395" y="233"/>
                  </a:cubicBezTo>
                  <a:cubicBezTo>
                    <a:pt x="365" y="230"/>
                    <a:pt x="310" y="242"/>
                    <a:pt x="274" y="260"/>
                  </a:cubicBezTo>
                  <a:close/>
                  <a:moveTo>
                    <a:pt x="1170" y="797"/>
                  </a:moveTo>
                  <a:cubicBezTo>
                    <a:pt x="1172" y="717"/>
                    <a:pt x="1176" y="626"/>
                    <a:pt x="1174" y="550"/>
                  </a:cubicBezTo>
                  <a:cubicBezTo>
                    <a:pt x="1174" y="527"/>
                    <a:pt x="1170" y="502"/>
                    <a:pt x="1168" y="486"/>
                  </a:cubicBezTo>
                  <a:cubicBezTo>
                    <a:pt x="1168" y="477"/>
                    <a:pt x="1170" y="473"/>
                    <a:pt x="1170" y="462"/>
                  </a:cubicBezTo>
                  <a:cubicBezTo>
                    <a:pt x="1170" y="432"/>
                    <a:pt x="1170" y="401"/>
                    <a:pt x="1170" y="365"/>
                  </a:cubicBezTo>
                  <a:cubicBezTo>
                    <a:pt x="1170" y="339"/>
                    <a:pt x="1175" y="280"/>
                    <a:pt x="1164" y="268"/>
                  </a:cubicBezTo>
                  <a:cubicBezTo>
                    <a:pt x="1159" y="262"/>
                    <a:pt x="1112" y="251"/>
                    <a:pt x="1097" y="251"/>
                  </a:cubicBezTo>
                  <a:cubicBezTo>
                    <a:pt x="1094" y="251"/>
                    <a:pt x="1085" y="254"/>
                    <a:pt x="1082" y="257"/>
                  </a:cubicBezTo>
                  <a:cubicBezTo>
                    <a:pt x="1084" y="279"/>
                    <a:pt x="1079" y="304"/>
                    <a:pt x="1079" y="329"/>
                  </a:cubicBezTo>
                  <a:cubicBezTo>
                    <a:pt x="1079" y="354"/>
                    <a:pt x="1079" y="380"/>
                    <a:pt x="1079" y="406"/>
                  </a:cubicBezTo>
                  <a:cubicBezTo>
                    <a:pt x="1079" y="458"/>
                    <a:pt x="1083" y="507"/>
                    <a:pt x="1085" y="559"/>
                  </a:cubicBezTo>
                  <a:cubicBezTo>
                    <a:pt x="1090" y="673"/>
                    <a:pt x="1083" y="783"/>
                    <a:pt x="1081" y="889"/>
                  </a:cubicBezTo>
                  <a:cubicBezTo>
                    <a:pt x="1098" y="911"/>
                    <a:pt x="1141" y="900"/>
                    <a:pt x="1165" y="891"/>
                  </a:cubicBezTo>
                  <a:cubicBezTo>
                    <a:pt x="1173" y="862"/>
                    <a:pt x="1169" y="832"/>
                    <a:pt x="1170" y="797"/>
                  </a:cubicBezTo>
                  <a:close/>
                  <a:moveTo>
                    <a:pt x="359" y="606"/>
                  </a:moveTo>
                  <a:cubicBezTo>
                    <a:pt x="361" y="598"/>
                    <a:pt x="366" y="593"/>
                    <a:pt x="368" y="585"/>
                  </a:cubicBezTo>
                  <a:cubicBezTo>
                    <a:pt x="364" y="586"/>
                    <a:pt x="360" y="586"/>
                    <a:pt x="356" y="585"/>
                  </a:cubicBezTo>
                  <a:cubicBezTo>
                    <a:pt x="353" y="561"/>
                    <a:pt x="326" y="567"/>
                    <a:pt x="316" y="553"/>
                  </a:cubicBezTo>
                  <a:cubicBezTo>
                    <a:pt x="320" y="550"/>
                    <a:pt x="319" y="543"/>
                    <a:pt x="326" y="542"/>
                  </a:cubicBezTo>
                  <a:cubicBezTo>
                    <a:pt x="334" y="507"/>
                    <a:pt x="361" y="490"/>
                    <a:pt x="363" y="448"/>
                  </a:cubicBezTo>
                  <a:cubicBezTo>
                    <a:pt x="380" y="432"/>
                    <a:pt x="402" y="457"/>
                    <a:pt x="420" y="463"/>
                  </a:cubicBezTo>
                  <a:cubicBezTo>
                    <a:pt x="422" y="456"/>
                    <a:pt x="426" y="452"/>
                    <a:pt x="429" y="445"/>
                  </a:cubicBezTo>
                  <a:cubicBezTo>
                    <a:pt x="411" y="432"/>
                    <a:pt x="394" y="433"/>
                    <a:pt x="380" y="423"/>
                  </a:cubicBezTo>
                  <a:cubicBezTo>
                    <a:pt x="377" y="397"/>
                    <a:pt x="400" y="399"/>
                    <a:pt x="403" y="372"/>
                  </a:cubicBezTo>
                  <a:cubicBezTo>
                    <a:pt x="413" y="360"/>
                    <a:pt x="419" y="345"/>
                    <a:pt x="423" y="330"/>
                  </a:cubicBezTo>
                  <a:cubicBezTo>
                    <a:pt x="426" y="319"/>
                    <a:pt x="428" y="299"/>
                    <a:pt x="432" y="307"/>
                  </a:cubicBezTo>
                  <a:cubicBezTo>
                    <a:pt x="435" y="305"/>
                    <a:pt x="430" y="302"/>
                    <a:pt x="433" y="301"/>
                  </a:cubicBezTo>
                  <a:cubicBezTo>
                    <a:pt x="453" y="295"/>
                    <a:pt x="468" y="310"/>
                    <a:pt x="486" y="318"/>
                  </a:cubicBezTo>
                  <a:cubicBezTo>
                    <a:pt x="487" y="313"/>
                    <a:pt x="491" y="311"/>
                    <a:pt x="491" y="306"/>
                  </a:cubicBezTo>
                  <a:cubicBezTo>
                    <a:pt x="472" y="279"/>
                    <a:pt x="436" y="263"/>
                    <a:pt x="403" y="259"/>
                  </a:cubicBezTo>
                  <a:cubicBezTo>
                    <a:pt x="403" y="266"/>
                    <a:pt x="393" y="272"/>
                    <a:pt x="397" y="279"/>
                  </a:cubicBezTo>
                  <a:cubicBezTo>
                    <a:pt x="406" y="282"/>
                    <a:pt x="432" y="297"/>
                    <a:pt x="411" y="312"/>
                  </a:cubicBezTo>
                  <a:cubicBezTo>
                    <a:pt x="412" y="321"/>
                    <a:pt x="406" y="323"/>
                    <a:pt x="407" y="332"/>
                  </a:cubicBezTo>
                  <a:cubicBezTo>
                    <a:pt x="396" y="349"/>
                    <a:pt x="388" y="374"/>
                    <a:pt x="380" y="389"/>
                  </a:cubicBezTo>
                  <a:cubicBezTo>
                    <a:pt x="375" y="398"/>
                    <a:pt x="375" y="414"/>
                    <a:pt x="363" y="418"/>
                  </a:cubicBezTo>
                  <a:cubicBezTo>
                    <a:pt x="357" y="416"/>
                    <a:pt x="354" y="411"/>
                    <a:pt x="350" y="406"/>
                  </a:cubicBezTo>
                  <a:cubicBezTo>
                    <a:pt x="345" y="408"/>
                    <a:pt x="340" y="410"/>
                    <a:pt x="332" y="409"/>
                  </a:cubicBezTo>
                  <a:cubicBezTo>
                    <a:pt x="329" y="416"/>
                    <a:pt x="326" y="421"/>
                    <a:pt x="326" y="430"/>
                  </a:cubicBezTo>
                  <a:cubicBezTo>
                    <a:pt x="336" y="433"/>
                    <a:pt x="350" y="440"/>
                    <a:pt x="348" y="453"/>
                  </a:cubicBezTo>
                  <a:cubicBezTo>
                    <a:pt x="348" y="458"/>
                    <a:pt x="338" y="463"/>
                    <a:pt x="335" y="471"/>
                  </a:cubicBezTo>
                  <a:cubicBezTo>
                    <a:pt x="332" y="477"/>
                    <a:pt x="333" y="484"/>
                    <a:pt x="332" y="489"/>
                  </a:cubicBezTo>
                  <a:cubicBezTo>
                    <a:pt x="325" y="510"/>
                    <a:pt x="313" y="536"/>
                    <a:pt x="306" y="550"/>
                  </a:cubicBezTo>
                  <a:cubicBezTo>
                    <a:pt x="304" y="551"/>
                    <a:pt x="300" y="551"/>
                    <a:pt x="298" y="553"/>
                  </a:cubicBezTo>
                  <a:cubicBezTo>
                    <a:pt x="293" y="549"/>
                    <a:pt x="289" y="544"/>
                    <a:pt x="282" y="542"/>
                  </a:cubicBezTo>
                  <a:cubicBezTo>
                    <a:pt x="277" y="550"/>
                    <a:pt x="275" y="559"/>
                    <a:pt x="271" y="568"/>
                  </a:cubicBezTo>
                  <a:cubicBezTo>
                    <a:pt x="282" y="571"/>
                    <a:pt x="292" y="577"/>
                    <a:pt x="291" y="588"/>
                  </a:cubicBezTo>
                  <a:cubicBezTo>
                    <a:pt x="270" y="614"/>
                    <a:pt x="257" y="656"/>
                    <a:pt x="253" y="689"/>
                  </a:cubicBezTo>
                  <a:cubicBezTo>
                    <a:pt x="249" y="693"/>
                    <a:pt x="245" y="695"/>
                    <a:pt x="241" y="695"/>
                  </a:cubicBezTo>
                  <a:cubicBezTo>
                    <a:pt x="234" y="692"/>
                    <a:pt x="231" y="684"/>
                    <a:pt x="223" y="682"/>
                  </a:cubicBezTo>
                  <a:cubicBezTo>
                    <a:pt x="219" y="696"/>
                    <a:pt x="207" y="711"/>
                    <a:pt x="206" y="723"/>
                  </a:cubicBezTo>
                  <a:cubicBezTo>
                    <a:pt x="241" y="714"/>
                    <a:pt x="264" y="741"/>
                    <a:pt x="294" y="753"/>
                  </a:cubicBezTo>
                  <a:cubicBezTo>
                    <a:pt x="297" y="747"/>
                    <a:pt x="302" y="742"/>
                    <a:pt x="304" y="735"/>
                  </a:cubicBezTo>
                  <a:cubicBezTo>
                    <a:pt x="294" y="719"/>
                    <a:pt x="278" y="710"/>
                    <a:pt x="259" y="703"/>
                  </a:cubicBezTo>
                  <a:cubicBezTo>
                    <a:pt x="259" y="701"/>
                    <a:pt x="258" y="700"/>
                    <a:pt x="257" y="698"/>
                  </a:cubicBezTo>
                  <a:cubicBezTo>
                    <a:pt x="260" y="695"/>
                    <a:pt x="260" y="688"/>
                    <a:pt x="266" y="688"/>
                  </a:cubicBezTo>
                  <a:cubicBezTo>
                    <a:pt x="266" y="685"/>
                    <a:pt x="266" y="682"/>
                    <a:pt x="266" y="679"/>
                  </a:cubicBezTo>
                  <a:cubicBezTo>
                    <a:pt x="286" y="663"/>
                    <a:pt x="288" y="630"/>
                    <a:pt x="306" y="612"/>
                  </a:cubicBezTo>
                  <a:cubicBezTo>
                    <a:pt x="306" y="599"/>
                    <a:pt x="309" y="589"/>
                    <a:pt x="318" y="585"/>
                  </a:cubicBezTo>
                  <a:cubicBezTo>
                    <a:pt x="334" y="586"/>
                    <a:pt x="343" y="598"/>
                    <a:pt x="359" y="606"/>
                  </a:cubicBezTo>
                  <a:close/>
                  <a:moveTo>
                    <a:pt x="738" y="285"/>
                  </a:moveTo>
                  <a:cubicBezTo>
                    <a:pt x="691" y="287"/>
                    <a:pt x="645" y="270"/>
                    <a:pt x="601" y="262"/>
                  </a:cubicBezTo>
                  <a:cubicBezTo>
                    <a:pt x="601" y="263"/>
                    <a:pt x="601" y="265"/>
                    <a:pt x="601" y="266"/>
                  </a:cubicBezTo>
                  <a:cubicBezTo>
                    <a:pt x="605" y="427"/>
                    <a:pt x="599" y="604"/>
                    <a:pt x="603" y="744"/>
                  </a:cubicBezTo>
                  <a:cubicBezTo>
                    <a:pt x="606" y="740"/>
                    <a:pt x="620" y="744"/>
                    <a:pt x="620" y="744"/>
                  </a:cubicBezTo>
                  <a:cubicBezTo>
                    <a:pt x="626" y="742"/>
                    <a:pt x="629" y="747"/>
                    <a:pt x="638" y="748"/>
                  </a:cubicBezTo>
                  <a:cubicBezTo>
                    <a:pt x="643" y="750"/>
                    <a:pt x="650" y="747"/>
                    <a:pt x="656" y="748"/>
                  </a:cubicBezTo>
                  <a:cubicBezTo>
                    <a:pt x="660" y="749"/>
                    <a:pt x="663" y="752"/>
                    <a:pt x="667" y="753"/>
                  </a:cubicBezTo>
                  <a:cubicBezTo>
                    <a:pt x="711" y="761"/>
                    <a:pt x="762" y="754"/>
                    <a:pt x="808" y="748"/>
                  </a:cubicBezTo>
                  <a:cubicBezTo>
                    <a:pt x="807" y="692"/>
                    <a:pt x="810" y="637"/>
                    <a:pt x="806" y="576"/>
                  </a:cubicBezTo>
                  <a:cubicBezTo>
                    <a:pt x="803" y="528"/>
                    <a:pt x="806" y="478"/>
                    <a:pt x="803" y="430"/>
                  </a:cubicBezTo>
                  <a:cubicBezTo>
                    <a:pt x="800" y="382"/>
                    <a:pt x="793" y="323"/>
                    <a:pt x="796" y="275"/>
                  </a:cubicBezTo>
                  <a:cubicBezTo>
                    <a:pt x="775" y="275"/>
                    <a:pt x="757" y="284"/>
                    <a:pt x="738" y="285"/>
                  </a:cubicBezTo>
                  <a:close/>
                  <a:moveTo>
                    <a:pt x="1040" y="269"/>
                  </a:moveTo>
                  <a:cubicBezTo>
                    <a:pt x="1039" y="300"/>
                    <a:pt x="1044" y="307"/>
                    <a:pt x="1038" y="327"/>
                  </a:cubicBezTo>
                  <a:cubicBezTo>
                    <a:pt x="1040" y="366"/>
                    <a:pt x="1046" y="408"/>
                    <a:pt x="1043" y="451"/>
                  </a:cubicBezTo>
                  <a:cubicBezTo>
                    <a:pt x="1033" y="587"/>
                    <a:pt x="1037" y="739"/>
                    <a:pt x="1043" y="868"/>
                  </a:cubicBezTo>
                  <a:cubicBezTo>
                    <a:pt x="1049" y="871"/>
                    <a:pt x="1056" y="881"/>
                    <a:pt x="1065" y="877"/>
                  </a:cubicBezTo>
                  <a:cubicBezTo>
                    <a:pt x="1078" y="767"/>
                    <a:pt x="1075" y="662"/>
                    <a:pt x="1073" y="551"/>
                  </a:cubicBezTo>
                  <a:cubicBezTo>
                    <a:pt x="1072" y="517"/>
                    <a:pt x="1067" y="483"/>
                    <a:pt x="1065" y="448"/>
                  </a:cubicBezTo>
                  <a:cubicBezTo>
                    <a:pt x="1063" y="389"/>
                    <a:pt x="1070" y="325"/>
                    <a:pt x="1067" y="268"/>
                  </a:cubicBezTo>
                  <a:cubicBezTo>
                    <a:pt x="1053" y="266"/>
                    <a:pt x="1050" y="273"/>
                    <a:pt x="1041" y="268"/>
                  </a:cubicBezTo>
                  <a:cubicBezTo>
                    <a:pt x="1041" y="266"/>
                    <a:pt x="1039" y="267"/>
                    <a:pt x="1040" y="269"/>
                  </a:cubicBezTo>
                  <a:close/>
                  <a:moveTo>
                    <a:pt x="1467" y="397"/>
                  </a:moveTo>
                  <a:cubicBezTo>
                    <a:pt x="1496" y="392"/>
                    <a:pt x="1534" y="379"/>
                    <a:pt x="1547" y="359"/>
                  </a:cubicBezTo>
                  <a:cubicBezTo>
                    <a:pt x="1559" y="341"/>
                    <a:pt x="1543" y="327"/>
                    <a:pt x="1537" y="315"/>
                  </a:cubicBezTo>
                  <a:cubicBezTo>
                    <a:pt x="1531" y="303"/>
                    <a:pt x="1528" y="286"/>
                    <a:pt x="1516" y="283"/>
                  </a:cubicBezTo>
                  <a:cubicBezTo>
                    <a:pt x="1510" y="282"/>
                    <a:pt x="1493" y="283"/>
                    <a:pt x="1481" y="285"/>
                  </a:cubicBezTo>
                  <a:cubicBezTo>
                    <a:pt x="1469" y="286"/>
                    <a:pt x="1454" y="288"/>
                    <a:pt x="1446" y="291"/>
                  </a:cubicBezTo>
                  <a:cubicBezTo>
                    <a:pt x="1429" y="296"/>
                    <a:pt x="1417" y="310"/>
                    <a:pt x="1406" y="315"/>
                  </a:cubicBezTo>
                  <a:cubicBezTo>
                    <a:pt x="1410" y="320"/>
                    <a:pt x="1401" y="324"/>
                    <a:pt x="1405" y="329"/>
                  </a:cubicBezTo>
                  <a:cubicBezTo>
                    <a:pt x="1400" y="329"/>
                    <a:pt x="1397" y="333"/>
                    <a:pt x="1394" y="336"/>
                  </a:cubicBezTo>
                  <a:cubicBezTo>
                    <a:pt x="1395" y="363"/>
                    <a:pt x="1412" y="382"/>
                    <a:pt x="1422" y="404"/>
                  </a:cubicBezTo>
                  <a:cubicBezTo>
                    <a:pt x="1435" y="397"/>
                    <a:pt x="1450" y="400"/>
                    <a:pt x="1467" y="397"/>
                  </a:cubicBezTo>
                  <a:close/>
                  <a:moveTo>
                    <a:pt x="388" y="292"/>
                  </a:moveTo>
                  <a:cubicBezTo>
                    <a:pt x="371" y="325"/>
                    <a:pt x="355" y="359"/>
                    <a:pt x="339" y="392"/>
                  </a:cubicBezTo>
                  <a:cubicBezTo>
                    <a:pt x="350" y="388"/>
                    <a:pt x="350" y="396"/>
                    <a:pt x="359" y="397"/>
                  </a:cubicBezTo>
                  <a:cubicBezTo>
                    <a:pt x="378" y="369"/>
                    <a:pt x="393" y="332"/>
                    <a:pt x="403" y="300"/>
                  </a:cubicBezTo>
                  <a:cubicBezTo>
                    <a:pt x="400" y="295"/>
                    <a:pt x="397" y="291"/>
                    <a:pt x="388" y="292"/>
                  </a:cubicBezTo>
                  <a:close/>
                  <a:moveTo>
                    <a:pt x="447" y="319"/>
                  </a:moveTo>
                  <a:cubicBezTo>
                    <a:pt x="438" y="329"/>
                    <a:pt x="435" y="344"/>
                    <a:pt x="424" y="366"/>
                  </a:cubicBezTo>
                  <a:cubicBezTo>
                    <a:pt x="416" y="383"/>
                    <a:pt x="401" y="399"/>
                    <a:pt x="403" y="410"/>
                  </a:cubicBezTo>
                  <a:cubicBezTo>
                    <a:pt x="405" y="422"/>
                    <a:pt x="423" y="423"/>
                    <a:pt x="430" y="433"/>
                  </a:cubicBezTo>
                  <a:cubicBezTo>
                    <a:pt x="452" y="406"/>
                    <a:pt x="462" y="367"/>
                    <a:pt x="479" y="335"/>
                  </a:cubicBezTo>
                  <a:cubicBezTo>
                    <a:pt x="472" y="326"/>
                    <a:pt x="459" y="318"/>
                    <a:pt x="447" y="319"/>
                  </a:cubicBezTo>
                  <a:close/>
                  <a:moveTo>
                    <a:pt x="492" y="333"/>
                  </a:moveTo>
                  <a:cubicBezTo>
                    <a:pt x="481" y="368"/>
                    <a:pt x="456" y="403"/>
                    <a:pt x="445" y="438"/>
                  </a:cubicBezTo>
                  <a:cubicBezTo>
                    <a:pt x="437" y="466"/>
                    <a:pt x="445" y="513"/>
                    <a:pt x="447" y="548"/>
                  </a:cubicBezTo>
                  <a:cubicBezTo>
                    <a:pt x="449" y="581"/>
                    <a:pt x="444" y="615"/>
                    <a:pt x="445" y="644"/>
                  </a:cubicBezTo>
                  <a:cubicBezTo>
                    <a:pt x="448" y="710"/>
                    <a:pt x="450" y="788"/>
                    <a:pt x="447" y="858"/>
                  </a:cubicBezTo>
                  <a:cubicBezTo>
                    <a:pt x="449" y="863"/>
                    <a:pt x="459" y="865"/>
                    <a:pt x="456" y="877"/>
                  </a:cubicBezTo>
                  <a:cubicBezTo>
                    <a:pt x="490" y="894"/>
                    <a:pt x="531" y="886"/>
                    <a:pt x="567" y="876"/>
                  </a:cubicBezTo>
                  <a:cubicBezTo>
                    <a:pt x="576" y="837"/>
                    <a:pt x="568" y="796"/>
                    <a:pt x="568" y="754"/>
                  </a:cubicBezTo>
                  <a:cubicBezTo>
                    <a:pt x="569" y="691"/>
                    <a:pt x="577" y="625"/>
                    <a:pt x="576" y="548"/>
                  </a:cubicBezTo>
                  <a:cubicBezTo>
                    <a:pt x="575" y="527"/>
                    <a:pt x="576" y="505"/>
                    <a:pt x="574" y="486"/>
                  </a:cubicBezTo>
                  <a:cubicBezTo>
                    <a:pt x="574" y="480"/>
                    <a:pt x="570" y="475"/>
                    <a:pt x="570" y="470"/>
                  </a:cubicBezTo>
                  <a:cubicBezTo>
                    <a:pt x="568" y="455"/>
                    <a:pt x="573" y="439"/>
                    <a:pt x="571" y="424"/>
                  </a:cubicBezTo>
                  <a:cubicBezTo>
                    <a:pt x="568" y="395"/>
                    <a:pt x="562" y="368"/>
                    <a:pt x="559" y="336"/>
                  </a:cubicBezTo>
                  <a:cubicBezTo>
                    <a:pt x="539" y="327"/>
                    <a:pt x="512" y="327"/>
                    <a:pt x="492" y="333"/>
                  </a:cubicBezTo>
                  <a:close/>
                  <a:moveTo>
                    <a:pt x="1426" y="416"/>
                  </a:moveTo>
                  <a:cubicBezTo>
                    <a:pt x="1427" y="428"/>
                    <a:pt x="1433" y="434"/>
                    <a:pt x="1437" y="442"/>
                  </a:cubicBezTo>
                  <a:cubicBezTo>
                    <a:pt x="1444" y="443"/>
                    <a:pt x="1445" y="437"/>
                    <a:pt x="1452" y="438"/>
                  </a:cubicBezTo>
                  <a:cubicBezTo>
                    <a:pt x="1498" y="454"/>
                    <a:pt x="1610" y="417"/>
                    <a:pt x="1558" y="362"/>
                  </a:cubicBezTo>
                  <a:cubicBezTo>
                    <a:pt x="1536" y="402"/>
                    <a:pt x="1477" y="409"/>
                    <a:pt x="1426" y="416"/>
                  </a:cubicBezTo>
                  <a:close/>
                  <a:moveTo>
                    <a:pt x="1396" y="503"/>
                  </a:moveTo>
                  <a:cubicBezTo>
                    <a:pt x="1396" y="514"/>
                    <a:pt x="1393" y="526"/>
                    <a:pt x="1393" y="538"/>
                  </a:cubicBezTo>
                  <a:cubicBezTo>
                    <a:pt x="1393" y="562"/>
                    <a:pt x="1395" y="590"/>
                    <a:pt x="1396" y="618"/>
                  </a:cubicBezTo>
                  <a:cubicBezTo>
                    <a:pt x="1396" y="635"/>
                    <a:pt x="1396" y="654"/>
                    <a:pt x="1399" y="665"/>
                  </a:cubicBezTo>
                  <a:cubicBezTo>
                    <a:pt x="1401" y="673"/>
                    <a:pt x="1411" y="681"/>
                    <a:pt x="1417" y="691"/>
                  </a:cubicBezTo>
                  <a:cubicBezTo>
                    <a:pt x="1430" y="712"/>
                    <a:pt x="1442" y="742"/>
                    <a:pt x="1455" y="773"/>
                  </a:cubicBezTo>
                  <a:cubicBezTo>
                    <a:pt x="1464" y="794"/>
                    <a:pt x="1478" y="842"/>
                    <a:pt x="1493" y="855"/>
                  </a:cubicBezTo>
                  <a:cubicBezTo>
                    <a:pt x="1502" y="862"/>
                    <a:pt x="1523" y="864"/>
                    <a:pt x="1534" y="870"/>
                  </a:cubicBezTo>
                  <a:cubicBezTo>
                    <a:pt x="1557" y="881"/>
                    <a:pt x="1587" y="883"/>
                    <a:pt x="1610" y="888"/>
                  </a:cubicBezTo>
                  <a:cubicBezTo>
                    <a:pt x="1599" y="872"/>
                    <a:pt x="1594" y="853"/>
                    <a:pt x="1588" y="833"/>
                  </a:cubicBezTo>
                  <a:cubicBezTo>
                    <a:pt x="1584" y="818"/>
                    <a:pt x="1575" y="805"/>
                    <a:pt x="1570" y="791"/>
                  </a:cubicBezTo>
                  <a:cubicBezTo>
                    <a:pt x="1568" y="785"/>
                    <a:pt x="1569" y="779"/>
                    <a:pt x="1567" y="773"/>
                  </a:cubicBezTo>
                  <a:cubicBezTo>
                    <a:pt x="1556" y="740"/>
                    <a:pt x="1538" y="707"/>
                    <a:pt x="1525" y="674"/>
                  </a:cubicBezTo>
                  <a:cubicBezTo>
                    <a:pt x="1511" y="640"/>
                    <a:pt x="1500" y="606"/>
                    <a:pt x="1485" y="574"/>
                  </a:cubicBezTo>
                  <a:cubicBezTo>
                    <a:pt x="1455" y="509"/>
                    <a:pt x="1428" y="443"/>
                    <a:pt x="1396" y="380"/>
                  </a:cubicBezTo>
                  <a:cubicBezTo>
                    <a:pt x="1396" y="379"/>
                    <a:pt x="1393" y="378"/>
                    <a:pt x="1393" y="380"/>
                  </a:cubicBezTo>
                  <a:cubicBezTo>
                    <a:pt x="1392" y="413"/>
                    <a:pt x="1395" y="458"/>
                    <a:pt x="1396" y="503"/>
                  </a:cubicBezTo>
                  <a:close/>
                  <a:moveTo>
                    <a:pt x="1443" y="454"/>
                  </a:moveTo>
                  <a:cubicBezTo>
                    <a:pt x="1451" y="465"/>
                    <a:pt x="1454" y="481"/>
                    <a:pt x="1461" y="492"/>
                  </a:cubicBezTo>
                  <a:cubicBezTo>
                    <a:pt x="1461" y="489"/>
                    <a:pt x="1462" y="487"/>
                    <a:pt x="1466" y="488"/>
                  </a:cubicBezTo>
                  <a:cubicBezTo>
                    <a:pt x="1476" y="489"/>
                    <a:pt x="1491" y="488"/>
                    <a:pt x="1502" y="488"/>
                  </a:cubicBezTo>
                  <a:cubicBezTo>
                    <a:pt x="1534" y="486"/>
                    <a:pt x="1574" y="457"/>
                    <a:pt x="1584" y="435"/>
                  </a:cubicBezTo>
                  <a:cubicBezTo>
                    <a:pt x="1588" y="426"/>
                    <a:pt x="1588" y="415"/>
                    <a:pt x="1579" y="410"/>
                  </a:cubicBezTo>
                  <a:cubicBezTo>
                    <a:pt x="1554" y="454"/>
                    <a:pt x="1488" y="454"/>
                    <a:pt x="1443" y="454"/>
                  </a:cubicBezTo>
                  <a:close/>
                  <a:moveTo>
                    <a:pt x="1464" y="503"/>
                  </a:moveTo>
                  <a:cubicBezTo>
                    <a:pt x="1467" y="504"/>
                    <a:pt x="1466" y="510"/>
                    <a:pt x="1469" y="512"/>
                  </a:cubicBezTo>
                  <a:cubicBezTo>
                    <a:pt x="1488" y="513"/>
                    <a:pt x="1508" y="518"/>
                    <a:pt x="1526" y="516"/>
                  </a:cubicBezTo>
                  <a:cubicBezTo>
                    <a:pt x="1563" y="513"/>
                    <a:pt x="1589" y="484"/>
                    <a:pt x="1607" y="456"/>
                  </a:cubicBezTo>
                  <a:cubicBezTo>
                    <a:pt x="1600" y="452"/>
                    <a:pt x="1601" y="442"/>
                    <a:pt x="1594" y="439"/>
                  </a:cubicBezTo>
                  <a:cubicBezTo>
                    <a:pt x="1569" y="483"/>
                    <a:pt x="1522" y="507"/>
                    <a:pt x="1464" y="503"/>
                  </a:cubicBezTo>
                  <a:close/>
                  <a:moveTo>
                    <a:pt x="285" y="533"/>
                  </a:moveTo>
                  <a:cubicBezTo>
                    <a:pt x="291" y="533"/>
                    <a:pt x="294" y="538"/>
                    <a:pt x="300" y="535"/>
                  </a:cubicBezTo>
                  <a:cubicBezTo>
                    <a:pt x="304" y="525"/>
                    <a:pt x="318" y="503"/>
                    <a:pt x="324" y="485"/>
                  </a:cubicBezTo>
                  <a:cubicBezTo>
                    <a:pt x="329" y="471"/>
                    <a:pt x="342" y="441"/>
                    <a:pt x="318" y="442"/>
                  </a:cubicBezTo>
                  <a:cubicBezTo>
                    <a:pt x="311" y="477"/>
                    <a:pt x="296" y="500"/>
                    <a:pt x="285" y="533"/>
                  </a:cubicBezTo>
                  <a:close/>
                  <a:moveTo>
                    <a:pt x="382" y="460"/>
                  </a:moveTo>
                  <a:cubicBezTo>
                    <a:pt x="364" y="482"/>
                    <a:pt x="349" y="518"/>
                    <a:pt x="336" y="548"/>
                  </a:cubicBezTo>
                  <a:cubicBezTo>
                    <a:pt x="348" y="558"/>
                    <a:pt x="361" y="565"/>
                    <a:pt x="371" y="576"/>
                  </a:cubicBezTo>
                  <a:cubicBezTo>
                    <a:pt x="387" y="546"/>
                    <a:pt x="401" y="513"/>
                    <a:pt x="412" y="479"/>
                  </a:cubicBezTo>
                  <a:cubicBezTo>
                    <a:pt x="406" y="468"/>
                    <a:pt x="393" y="462"/>
                    <a:pt x="382" y="460"/>
                  </a:cubicBezTo>
                  <a:close/>
                  <a:moveTo>
                    <a:pt x="418" y="494"/>
                  </a:moveTo>
                  <a:cubicBezTo>
                    <a:pt x="416" y="499"/>
                    <a:pt x="417" y="505"/>
                    <a:pt x="415" y="510"/>
                  </a:cubicBezTo>
                  <a:cubicBezTo>
                    <a:pt x="407" y="532"/>
                    <a:pt x="393" y="552"/>
                    <a:pt x="386" y="573"/>
                  </a:cubicBezTo>
                  <a:cubicBezTo>
                    <a:pt x="380" y="592"/>
                    <a:pt x="378" y="621"/>
                    <a:pt x="377" y="645"/>
                  </a:cubicBezTo>
                  <a:cubicBezTo>
                    <a:pt x="374" y="709"/>
                    <a:pt x="381" y="752"/>
                    <a:pt x="371" y="809"/>
                  </a:cubicBezTo>
                  <a:cubicBezTo>
                    <a:pt x="391" y="825"/>
                    <a:pt x="412" y="841"/>
                    <a:pt x="435" y="855"/>
                  </a:cubicBezTo>
                  <a:cubicBezTo>
                    <a:pt x="438" y="814"/>
                    <a:pt x="438" y="775"/>
                    <a:pt x="438" y="730"/>
                  </a:cubicBezTo>
                  <a:cubicBezTo>
                    <a:pt x="438" y="687"/>
                    <a:pt x="433" y="646"/>
                    <a:pt x="433" y="614"/>
                  </a:cubicBezTo>
                  <a:cubicBezTo>
                    <a:pt x="434" y="570"/>
                    <a:pt x="438" y="510"/>
                    <a:pt x="432" y="465"/>
                  </a:cubicBezTo>
                  <a:cubicBezTo>
                    <a:pt x="430" y="476"/>
                    <a:pt x="422" y="484"/>
                    <a:pt x="418" y="494"/>
                  </a:cubicBezTo>
                  <a:close/>
                  <a:moveTo>
                    <a:pt x="1473" y="523"/>
                  </a:moveTo>
                  <a:cubicBezTo>
                    <a:pt x="1501" y="584"/>
                    <a:pt x="1527" y="649"/>
                    <a:pt x="1553" y="712"/>
                  </a:cubicBezTo>
                  <a:cubicBezTo>
                    <a:pt x="1607" y="718"/>
                    <a:pt x="1672" y="688"/>
                    <a:pt x="1696" y="641"/>
                  </a:cubicBezTo>
                  <a:cubicBezTo>
                    <a:pt x="1669" y="583"/>
                    <a:pt x="1643" y="525"/>
                    <a:pt x="1613" y="471"/>
                  </a:cubicBezTo>
                  <a:cubicBezTo>
                    <a:pt x="1589" y="511"/>
                    <a:pt x="1530" y="544"/>
                    <a:pt x="1473" y="523"/>
                  </a:cubicBezTo>
                  <a:close/>
                  <a:moveTo>
                    <a:pt x="227" y="673"/>
                  </a:moveTo>
                  <a:cubicBezTo>
                    <a:pt x="231" y="674"/>
                    <a:pt x="236" y="676"/>
                    <a:pt x="241" y="677"/>
                  </a:cubicBezTo>
                  <a:cubicBezTo>
                    <a:pt x="249" y="643"/>
                    <a:pt x="263" y="616"/>
                    <a:pt x="274" y="585"/>
                  </a:cubicBezTo>
                  <a:cubicBezTo>
                    <a:pt x="270" y="585"/>
                    <a:pt x="269" y="581"/>
                    <a:pt x="265" y="582"/>
                  </a:cubicBezTo>
                  <a:cubicBezTo>
                    <a:pt x="254" y="614"/>
                    <a:pt x="239" y="642"/>
                    <a:pt x="227" y="673"/>
                  </a:cubicBezTo>
                  <a:close/>
                  <a:moveTo>
                    <a:pt x="330" y="601"/>
                  </a:moveTo>
                  <a:cubicBezTo>
                    <a:pt x="314" y="610"/>
                    <a:pt x="305" y="633"/>
                    <a:pt x="303" y="650"/>
                  </a:cubicBezTo>
                  <a:cubicBezTo>
                    <a:pt x="295" y="661"/>
                    <a:pt x="281" y="676"/>
                    <a:pt x="277" y="695"/>
                  </a:cubicBezTo>
                  <a:cubicBezTo>
                    <a:pt x="287" y="706"/>
                    <a:pt x="301" y="712"/>
                    <a:pt x="309" y="724"/>
                  </a:cubicBezTo>
                  <a:cubicBezTo>
                    <a:pt x="325" y="691"/>
                    <a:pt x="338" y="656"/>
                    <a:pt x="351" y="620"/>
                  </a:cubicBezTo>
                  <a:cubicBezTo>
                    <a:pt x="345" y="613"/>
                    <a:pt x="338" y="607"/>
                    <a:pt x="330" y="601"/>
                  </a:cubicBezTo>
                  <a:close/>
                  <a:moveTo>
                    <a:pt x="1561" y="727"/>
                  </a:moveTo>
                  <a:cubicBezTo>
                    <a:pt x="1562" y="734"/>
                    <a:pt x="1565" y="739"/>
                    <a:pt x="1567" y="744"/>
                  </a:cubicBezTo>
                  <a:cubicBezTo>
                    <a:pt x="1568" y="740"/>
                    <a:pt x="1571" y="737"/>
                    <a:pt x="1575" y="736"/>
                  </a:cubicBezTo>
                  <a:cubicBezTo>
                    <a:pt x="1588" y="737"/>
                    <a:pt x="1609" y="736"/>
                    <a:pt x="1622" y="735"/>
                  </a:cubicBezTo>
                  <a:cubicBezTo>
                    <a:pt x="1652" y="732"/>
                    <a:pt x="1682" y="709"/>
                    <a:pt x="1698" y="691"/>
                  </a:cubicBezTo>
                  <a:cubicBezTo>
                    <a:pt x="1706" y="681"/>
                    <a:pt x="1714" y="664"/>
                    <a:pt x="1702" y="657"/>
                  </a:cubicBezTo>
                  <a:cubicBezTo>
                    <a:pt x="1668" y="701"/>
                    <a:pt x="1622" y="725"/>
                    <a:pt x="1561" y="727"/>
                  </a:cubicBezTo>
                  <a:close/>
                  <a:moveTo>
                    <a:pt x="1714" y="686"/>
                  </a:moveTo>
                  <a:cubicBezTo>
                    <a:pt x="1690" y="728"/>
                    <a:pt x="1630" y="762"/>
                    <a:pt x="1567" y="745"/>
                  </a:cubicBezTo>
                  <a:cubicBezTo>
                    <a:pt x="1574" y="769"/>
                    <a:pt x="1582" y="790"/>
                    <a:pt x="1611" y="776"/>
                  </a:cubicBezTo>
                  <a:cubicBezTo>
                    <a:pt x="1664" y="788"/>
                    <a:pt x="1720" y="764"/>
                    <a:pt x="1735" y="720"/>
                  </a:cubicBezTo>
                  <a:cubicBezTo>
                    <a:pt x="1727" y="710"/>
                    <a:pt x="1727" y="692"/>
                    <a:pt x="1714" y="686"/>
                  </a:cubicBezTo>
                  <a:close/>
                  <a:moveTo>
                    <a:pt x="198" y="736"/>
                  </a:moveTo>
                  <a:cubicBezTo>
                    <a:pt x="192" y="747"/>
                    <a:pt x="188" y="759"/>
                    <a:pt x="183" y="771"/>
                  </a:cubicBezTo>
                  <a:cubicBezTo>
                    <a:pt x="205" y="775"/>
                    <a:pt x="217" y="773"/>
                    <a:pt x="238" y="780"/>
                  </a:cubicBezTo>
                  <a:cubicBezTo>
                    <a:pt x="249" y="789"/>
                    <a:pt x="258" y="801"/>
                    <a:pt x="273" y="808"/>
                  </a:cubicBezTo>
                  <a:cubicBezTo>
                    <a:pt x="275" y="792"/>
                    <a:pt x="283" y="786"/>
                    <a:pt x="286" y="770"/>
                  </a:cubicBezTo>
                  <a:cubicBezTo>
                    <a:pt x="267" y="752"/>
                    <a:pt x="235" y="732"/>
                    <a:pt x="198" y="736"/>
                  </a:cubicBezTo>
                  <a:close/>
                  <a:moveTo>
                    <a:pt x="1649" y="841"/>
                  </a:moveTo>
                  <a:cubicBezTo>
                    <a:pt x="1685" y="844"/>
                    <a:pt x="1727" y="826"/>
                    <a:pt x="1746" y="801"/>
                  </a:cubicBezTo>
                  <a:cubicBezTo>
                    <a:pt x="1763" y="779"/>
                    <a:pt x="1759" y="763"/>
                    <a:pt x="1746" y="739"/>
                  </a:cubicBezTo>
                  <a:cubicBezTo>
                    <a:pt x="1744" y="739"/>
                    <a:pt x="1743" y="739"/>
                    <a:pt x="1741" y="739"/>
                  </a:cubicBezTo>
                  <a:cubicBezTo>
                    <a:pt x="1713" y="789"/>
                    <a:pt x="1644" y="794"/>
                    <a:pt x="1588" y="794"/>
                  </a:cubicBezTo>
                  <a:cubicBezTo>
                    <a:pt x="1596" y="808"/>
                    <a:pt x="1602" y="824"/>
                    <a:pt x="1611" y="836"/>
                  </a:cubicBezTo>
                  <a:cubicBezTo>
                    <a:pt x="1622" y="834"/>
                    <a:pt x="1636" y="840"/>
                    <a:pt x="1649" y="841"/>
                  </a:cubicBezTo>
                  <a:close/>
                  <a:moveTo>
                    <a:pt x="600" y="808"/>
                  </a:moveTo>
                  <a:cubicBezTo>
                    <a:pt x="659" y="823"/>
                    <a:pt x="733" y="828"/>
                    <a:pt x="805" y="818"/>
                  </a:cubicBezTo>
                  <a:cubicBezTo>
                    <a:pt x="806" y="797"/>
                    <a:pt x="807" y="783"/>
                    <a:pt x="808" y="764"/>
                  </a:cubicBezTo>
                  <a:cubicBezTo>
                    <a:pt x="735" y="773"/>
                    <a:pt x="656" y="770"/>
                    <a:pt x="605" y="756"/>
                  </a:cubicBezTo>
                  <a:cubicBezTo>
                    <a:pt x="599" y="772"/>
                    <a:pt x="601" y="787"/>
                    <a:pt x="600" y="808"/>
                  </a:cubicBezTo>
                  <a:close/>
                  <a:moveTo>
                    <a:pt x="171" y="801"/>
                  </a:moveTo>
                  <a:cubicBezTo>
                    <a:pt x="212" y="803"/>
                    <a:pt x="234" y="829"/>
                    <a:pt x="260" y="839"/>
                  </a:cubicBezTo>
                  <a:cubicBezTo>
                    <a:pt x="261" y="834"/>
                    <a:pt x="264" y="831"/>
                    <a:pt x="265" y="826"/>
                  </a:cubicBezTo>
                  <a:cubicBezTo>
                    <a:pt x="248" y="797"/>
                    <a:pt x="218" y="786"/>
                    <a:pt x="179" y="783"/>
                  </a:cubicBezTo>
                  <a:cubicBezTo>
                    <a:pt x="178" y="782"/>
                    <a:pt x="178" y="781"/>
                    <a:pt x="177" y="782"/>
                  </a:cubicBezTo>
                  <a:cubicBezTo>
                    <a:pt x="175" y="788"/>
                    <a:pt x="172" y="794"/>
                    <a:pt x="171" y="801"/>
                  </a:cubicBezTo>
                  <a:close/>
                  <a:moveTo>
                    <a:pt x="1748" y="818"/>
                  </a:moveTo>
                  <a:cubicBezTo>
                    <a:pt x="1714" y="855"/>
                    <a:pt x="1666" y="857"/>
                    <a:pt x="1614" y="852"/>
                  </a:cubicBezTo>
                  <a:cubicBezTo>
                    <a:pt x="1627" y="872"/>
                    <a:pt x="1631" y="896"/>
                    <a:pt x="1652" y="905"/>
                  </a:cubicBezTo>
                  <a:cubicBezTo>
                    <a:pt x="1666" y="910"/>
                    <a:pt x="1687" y="907"/>
                    <a:pt x="1702" y="906"/>
                  </a:cubicBezTo>
                  <a:cubicBezTo>
                    <a:pt x="1739" y="903"/>
                    <a:pt x="1774" y="880"/>
                    <a:pt x="1784" y="850"/>
                  </a:cubicBezTo>
                  <a:cubicBezTo>
                    <a:pt x="1792" y="827"/>
                    <a:pt x="1776" y="807"/>
                    <a:pt x="1766" y="788"/>
                  </a:cubicBezTo>
                  <a:cubicBezTo>
                    <a:pt x="1762" y="799"/>
                    <a:pt x="1754" y="811"/>
                    <a:pt x="1748" y="818"/>
                  </a:cubicBezTo>
                  <a:close/>
                  <a:moveTo>
                    <a:pt x="159" y="839"/>
                  </a:moveTo>
                  <a:cubicBezTo>
                    <a:pt x="178" y="859"/>
                    <a:pt x="237" y="889"/>
                    <a:pt x="253" y="850"/>
                  </a:cubicBezTo>
                  <a:cubicBezTo>
                    <a:pt x="225" y="836"/>
                    <a:pt x="204" y="814"/>
                    <a:pt x="165" y="811"/>
                  </a:cubicBezTo>
                  <a:cubicBezTo>
                    <a:pt x="158" y="820"/>
                    <a:pt x="160" y="831"/>
                    <a:pt x="159" y="839"/>
                  </a:cubicBezTo>
                  <a:close/>
                  <a:moveTo>
                    <a:pt x="606" y="873"/>
                  </a:moveTo>
                  <a:cubicBezTo>
                    <a:pt x="627" y="876"/>
                    <a:pt x="662" y="885"/>
                    <a:pt x="695" y="889"/>
                  </a:cubicBezTo>
                  <a:cubicBezTo>
                    <a:pt x="725" y="893"/>
                    <a:pt x="787" y="897"/>
                    <a:pt x="800" y="874"/>
                  </a:cubicBezTo>
                  <a:cubicBezTo>
                    <a:pt x="806" y="865"/>
                    <a:pt x="802" y="841"/>
                    <a:pt x="803" y="833"/>
                  </a:cubicBezTo>
                  <a:cubicBezTo>
                    <a:pt x="733" y="836"/>
                    <a:pt x="659" y="841"/>
                    <a:pt x="601" y="821"/>
                  </a:cubicBezTo>
                  <a:cubicBezTo>
                    <a:pt x="599" y="839"/>
                    <a:pt x="599" y="860"/>
                    <a:pt x="606" y="87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07"/>
            <p:cNvSpPr>
              <a:spLocks noEditPoints="1"/>
            </p:cNvSpPr>
            <p:nvPr/>
          </p:nvSpPr>
          <p:spPr bwMode="auto">
            <a:xfrm>
              <a:off x="10762366" y="4829740"/>
              <a:ext cx="125413" cy="481013"/>
            </a:xfrm>
            <a:custGeom>
              <a:avLst/>
              <a:gdLst>
                <a:gd name="T0" fmla="*/ 146 w 162"/>
                <a:gd name="T1" fmla="*/ 598 h 618"/>
                <a:gd name="T2" fmla="*/ 23 w 162"/>
                <a:gd name="T3" fmla="*/ 598 h 618"/>
                <a:gd name="T4" fmla="*/ 11 w 162"/>
                <a:gd name="T5" fmla="*/ 481 h 618"/>
                <a:gd name="T6" fmla="*/ 16 w 162"/>
                <a:gd name="T7" fmla="*/ 352 h 618"/>
                <a:gd name="T8" fmla="*/ 13 w 162"/>
                <a:gd name="T9" fmla="*/ 321 h 618"/>
                <a:gd name="T10" fmla="*/ 8 w 162"/>
                <a:gd name="T11" fmla="*/ 178 h 618"/>
                <a:gd name="T12" fmla="*/ 6 w 162"/>
                <a:gd name="T13" fmla="*/ 93 h 618"/>
                <a:gd name="T14" fmla="*/ 13 w 162"/>
                <a:gd name="T15" fmla="*/ 27 h 618"/>
                <a:gd name="T16" fmla="*/ 38 w 162"/>
                <a:gd name="T17" fmla="*/ 5 h 618"/>
                <a:gd name="T18" fmla="*/ 63 w 162"/>
                <a:gd name="T19" fmla="*/ 8 h 618"/>
                <a:gd name="T20" fmla="*/ 152 w 162"/>
                <a:gd name="T21" fmla="*/ 40 h 618"/>
                <a:gd name="T22" fmla="*/ 152 w 162"/>
                <a:gd name="T23" fmla="*/ 125 h 618"/>
                <a:gd name="T24" fmla="*/ 152 w 162"/>
                <a:gd name="T25" fmla="*/ 434 h 618"/>
                <a:gd name="T26" fmla="*/ 146 w 162"/>
                <a:gd name="T27" fmla="*/ 598 h 618"/>
                <a:gd name="T28" fmla="*/ 44 w 162"/>
                <a:gd name="T29" fmla="*/ 587 h 618"/>
                <a:gd name="T30" fmla="*/ 102 w 162"/>
                <a:gd name="T31" fmla="*/ 592 h 618"/>
                <a:gd name="T32" fmla="*/ 137 w 162"/>
                <a:gd name="T33" fmla="*/ 569 h 618"/>
                <a:gd name="T34" fmla="*/ 138 w 162"/>
                <a:gd name="T35" fmla="*/ 510 h 618"/>
                <a:gd name="T36" fmla="*/ 138 w 162"/>
                <a:gd name="T37" fmla="*/ 401 h 618"/>
                <a:gd name="T38" fmla="*/ 140 w 162"/>
                <a:gd name="T39" fmla="*/ 127 h 618"/>
                <a:gd name="T40" fmla="*/ 140 w 162"/>
                <a:gd name="T41" fmla="*/ 52 h 618"/>
                <a:gd name="T42" fmla="*/ 110 w 162"/>
                <a:gd name="T43" fmla="*/ 25 h 618"/>
                <a:gd name="T44" fmla="*/ 37 w 162"/>
                <a:gd name="T45" fmla="*/ 30 h 618"/>
                <a:gd name="T46" fmla="*/ 20 w 162"/>
                <a:gd name="T47" fmla="*/ 67 h 618"/>
                <a:gd name="T48" fmla="*/ 19 w 162"/>
                <a:gd name="T49" fmla="*/ 80 h 618"/>
                <a:gd name="T50" fmla="*/ 25 w 162"/>
                <a:gd name="T51" fmla="*/ 283 h 618"/>
                <a:gd name="T52" fmla="*/ 20 w 162"/>
                <a:gd name="T53" fmla="*/ 560 h 618"/>
                <a:gd name="T54" fmla="*/ 23 w 162"/>
                <a:gd name="T55" fmla="*/ 575 h 618"/>
                <a:gd name="T56" fmla="*/ 41 w 162"/>
                <a:gd name="T57" fmla="*/ 593 h 618"/>
                <a:gd name="T58" fmla="*/ 44 w 162"/>
                <a:gd name="T59" fmla="*/ 58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618">
                  <a:moveTo>
                    <a:pt x="146" y="598"/>
                  </a:moveTo>
                  <a:cubicBezTo>
                    <a:pt x="116" y="618"/>
                    <a:pt x="60" y="613"/>
                    <a:pt x="23" y="598"/>
                  </a:cubicBezTo>
                  <a:cubicBezTo>
                    <a:pt x="2" y="571"/>
                    <a:pt x="9" y="525"/>
                    <a:pt x="11" y="481"/>
                  </a:cubicBezTo>
                  <a:cubicBezTo>
                    <a:pt x="13" y="440"/>
                    <a:pt x="15" y="393"/>
                    <a:pt x="16" y="352"/>
                  </a:cubicBezTo>
                  <a:cubicBezTo>
                    <a:pt x="16" y="342"/>
                    <a:pt x="13" y="331"/>
                    <a:pt x="13" y="321"/>
                  </a:cubicBezTo>
                  <a:cubicBezTo>
                    <a:pt x="13" y="268"/>
                    <a:pt x="11" y="224"/>
                    <a:pt x="8" y="178"/>
                  </a:cubicBezTo>
                  <a:cubicBezTo>
                    <a:pt x="6" y="148"/>
                    <a:pt x="5" y="123"/>
                    <a:pt x="6" y="93"/>
                  </a:cubicBezTo>
                  <a:cubicBezTo>
                    <a:pt x="8" y="74"/>
                    <a:pt x="0" y="46"/>
                    <a:pt x="13" y="27"/>
                  </a:cubicBezTo>
                  <a:cubicBezTo>
                    <a:pt x="18" y="18"/>
                    <a:pt x="32" y="6"/>
                    <a:pt x="38" y="5"/>
                  </a:cubicBezTo>
                  <a:cubicBezTo>
                    <a:pt x="43" y="5"/>
                    <a:pt x="54" y="8"/>
                    <a:pt x="63" y="8"/>
                  </a:cubicBezTo>
                  <a:cubicBezTo>
                    <a:pt x="98" y="8"/>
                    <a:pt x="138" y="0"/>
                    <a:pt x="152" y="40"/>
                  </a:cubicBezTo>
                  <a:cubicBezTo>
                    <a:pt x="162" y="68"/>
                    <a:pt x="153" y="99"/>
                    <a:pt x="152" y="125"/>
                  </a:cubicBezTo>
                  <a:cubicBezTo>
                    <a:pt x="148" y="217"/>
                    <a:pt x="152" y="337"/>
                    <a:pt x="152" y="434"/>
                  </a:cubicBezTo>
                  <a:cubicBezTo>
                    <a:pt x="152" y="493"/>
                    <a:pt x="158" y="548"/>
                    <a:pt x="146" y="598"/>
                  </a:cubicBezTo>
                  <a:close/>
                  <a:moveTo>
                    <a:pt x="44" y="587"/>
                  </a:moveTo>
                  <a:cubicBezTo>
                    <a:pt x="54" y="593"/>
                    <a:pt x="82" y="600"/>
                    <a:pt x="102" y="592"/>
                  </a:cubicBezTo>
                  <a:cubicBezTo>
                    <a:pt x="119" y="600"/>
                    <a:pt x="134" y="590"/>
                    <a:pt x="137" y="569"/>
                  </a:cubicBezTo>
                  <a:cubicBezTo>
                    <a:pt x="139" y="553"/>
                    <a:pt x="138" y="531"/>
                    <a:pt x="138" y="510"/>
                  </a:cubicBezTo>
                  <a:cubicBezTo>
                    <a:pt x="139" y="475"/>
                    <a:pt x="138" y="439"/>
                    <a:pt x="138" y="401"/>
                  </a:cubicBezTo>
                  <a:cubicBezTo>
                    <a:pt x="141" y="295"/>
                    <a:pt x="136" y="227"/>
                    <a:pt x="140" y="127"/>
                  </a:cubicBezTo>
                  <a:cubicBezTo>
                    <a:pt x="141" y="100"/>
                    <a:pt x="145" y="72"/>
                    <a:pt x="140" y="52"/>
                  </a:cubicBezTo>
                  <a:cubicBezTo>
                    <a:pt x="137" y="41"/>
                    <a:pt x="123" y="32"/>
                    <a:pt x="110" y="25"/>
                  </a:cubicBezTo>
                  <a:cubicBezTo>
                    <a:pt x="88" y="14"/>
                    <a:pt x="50" y="28"/>
                    <a:pt x="37" y="30"/>
                  </a:cubicBezTo>
                  <a:cubicBezTo>
                    <a:pt x="22" y="31"/>
                    <a:pt x="22" y="55"/>
                    <a:pt x="20" y="67"/>
                  </a:cubicBezTo>
                  <a:cubicBezTo>
                    <a:pt x="20" y="71"/>
                    <a:pt x="19" y="75"/>
                    <a:pt x="19" y="80"/>
                  </a:cubicBezTo>
                  <a:cubicBezTo>
                    <a:pt x="16" y="145"/>
                    <a:pt x="20" y="218"/>
                    <a:pt x="25" y="283"/>
                  </a:cubicBezTo>
                  <a:cubicBezTo>
                    <a:pt x="31" y="373"/>
                    <a:pt x="21" y="480"/>
                    <a:pt x="20" y="560"/>
                  </a:cubicBezTo>
                  <a:cubicBezTo>
                    <a:pt x="23" y="564"/>
                    <a:pt x="25" y="571"/>
                    <a:pt x="23" y="575"/>
                  </a:cubicBezTo>
                  <a:cubicBezTo>
                    <a:pt x="31" y="579"/>
                    <a:pt x="34" y="588"/>
                    <a:pt x="41" y="593"/>
                  </a:cubicBezTo>
                  <a:cubicBezTo>
                    <a:pt x="42" y="591"/>
                    <a:pt x="40" y="586"/>
                    <a:pt x="44" y="58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707856" y="2617070"/>
            <a:ext cx="776288" cy="847725"/>
            <a:chOff x="3394075" y="4440238"/>
            <a:chExt cx="776288" cy="847725"/>
          </a:xfrm>
          <a:solidFill>
            <a:srgbClr val="254932"/>
          </a:solidFill>
        </p:grpSpPr>
        <p:sp>
          <p:nvSpPr>
            <p:cNvPr id="75" name="Freeform 25"/>
            <p:cNvSpPr/>
            <p:nvPr/>
          </p:nvSpPr>
          <p:spPr bwMode="auto">
            <a:xfrm>
              <a:off x="3465513" y="4691063"/>
              <a:ext cx="200025" cy="187325"/>
            </a:xfrm>
            <a:custGeom>
              <a:avLst/>
              <a:gdLst>
                <a:gd name="T0" fmla="*/ 134 w 309"/>
                <a:gd name="T1" fmla="*/ 54 h 289"/>
                <a:gd name="T2" fmla="*/ 49 w 309"/>
                <a:gd name="T3" fmla="*/ 185 h 289"/>
                <a:gd name="T4" fmla="*/ 272 w 309"/>
                <a:gd name="T5" fmla="*/ 123 h 289"/>
                <a:gd name="T6" fmla="*/ 252 w 309"/>
                <a:gd name="T7" fmla="*/ 31 h 289"/>
                <a:gd name="T8" fmla="*/ 242 w 309"/>
                <a:gd name="T9" fmla="*/ 25 h 289"/>
                <a:gd name="T10" fmla="*/ 167 w 309"/>
                <a:gd name="T11" fmla="*/ 48 h 289"/>
                <a:gd name="T12" fmla="*/ 249 w 309"/>
                <a:gd name="T13" fmla="*/ 8 h 289"/>
                <a:gd name="T14" fmla="*/ 272 w 309"/>
                <a:gd name="T15" fmla="*/ 182 h 289"/>
                <a:gd name="T16" fmla="*/ 49 w 309"/>
                <a:gd name="T17" fmla="*/ 234 h 289"/>
                <a:gd name="T18" fmla="*/ 134 w 309"/>
                <a:gd name="T19" fmla="*/ 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289">
                  <a:moveTo>
                    <a:pt x="134" y="54"/>
                  </a:moveTo>
                  <a:cubicBezTo>
                    <a:pt x="86" y="80"/>
                    <a:pt x="33" y="112"/>
                    <a:pt x="49" y="185"/>
                  </a:cubicBezTo>
                  <a:cubicBezTo>
                    <a:pt x="72" y="289"/>
                    <a:pt x="259" y="205"/>
                    <a:pt x="272" y="123"/>
                  </a:cubicBezTo>
                  <a:cubicBezTo>
                    <a:pt x="276" y="91"/>
                    <a:pt x="262" y="67"/>
                    <a:pt x="252" y="31"/>
                  </a:cubicBezTo>
                  <a:cubicBezTo>
                    <a:pt x="246" y="31"/>
                    <a:pt x="244" y="29"/>
                    <a:pt x="242" y="25"/>
                  </a:cubicBezTo>
                  <a:cubicBezTo>
                    <a:pt x="203" y="17"/>
                    <a:pt x="186" y="47"/>
                    <a:pt x="167" y="48"/>
                  </a:cubicBezTo>
                  <a:cubicBezTo>
                    <a:pt x="169" y="22"/>
                    <a:pt x="213" y="0"/>
                    <a:pt x="249" y="8"/>
                  </a:cubicBezTo>
                  <a:cubicBezTo>
                    <a:pt x="290" y="49"/>
                    <a:pt x="309" y="127"/>
                    <a:pt x="272" y="182"/>
                  </a:cubicBezTo>
                  <a:cubicBezTo>
                    <a:pt x="236" y="234"/>
                    <a:pt x="105" y="283"/>
                    <a:pt x="49" y="234"/>
                  </a:cubicBezTo>
                  <a:cubicBezTo>
                    <a:pt x="0" y="166"/>
                    <a:pt x="49" y="40"/>
                    <a:pt x="134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6"/>
            <p:cNvSpPr/>
            <p:nvPr/>
          </p:nvSpPr>
          <p:spPr bwMode="auto">
            <a:xfrm>
              <a:off x="3459163" y="4911725"/>
              <a:ext cx="111125" cy="88900"/>
            </a:xfrm>
            <a:custGeom>
              <a:avLst/>
              <a:gdLst>
                <a:gd name="T0" fmla="*/ 104 w 171"/>
                <a:gd name="T1" fmla="*/ 0 h 136"/>
                <a:gd name="T2" fmla="*/ 133 w 171"/>
                <a:gd name="T3" fmla="*/ 112 h 136"/>
                <a:gd name="T4" fmla="*/ 51 w 171"/>
                <a:gd name="T5" fmla="*/ 128 h 136"/>
                <a:gd name="T6" fmla="*/ 81 w 171"/>
                <a:gd name="T7" fmla="*/ 17 h 136"/>
                <a:gd name="T8" fmla="*/ 45 w 171"/>
                <a:gd name="T9" fmla="*/ 69 h 136"/>
                <a:gd name="T10" fmla="*/ 48 w 171"/>
                <a:gd name="T11" fmla="*/ 99 h 136"/>
                <a:gd name="T12" fmla="*/ 136 w 171"/>
                <a:gd name="T13" fmla="*/ 69 h 136"/>
                <a:gd name="T14" fmla="*/ 104 w 171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36">
                  <a:moveTo>
                    <a:pt x="104" y="0"/>
                  </a:moveTo>
                  <a:cubicBezTo>
                    <a:pt x="158" y="4"/>
                    <a:pt x="171" y="83"/>
                    <a:pt x="133" y="112"/>
                  </a:cubicBezTo>
                  <a:cubicBezTo>
                    <a:pt x="118" y="124"/>
                    <a:pt x="71" y="136"/>
                    <a:pt x="51" y="128"/>
                  </a:cubicBezTo>
                  <a:cubicBezTo>
                    <a:pt x="0" y="109"/>
                    <a:pt x="27" y="25"/>
                    <a:pt x="81" y="17"/>
                  </a:cubicBezTo>
                  <a:cubicBezTo>
                    <a:pt x="94" y="34"/>
                    <a:pt x="50" y="45"/>
                    <a:pt x="45" y="69"/>
                  </a:cubicBezTo>
                  <a:cubicBezTo>
                    <a:pt x="42" y="82"/>
                    <a:pt x="53" y="85"/>
                    <a:pt x="48" y="99"/>
                  </a:cubicBezTo>
                  <a:cubicBezTo>
                    <a:pt x="80" y="123"/>
                    <a:pt x="130" y="101"/>
                    <a:pt x="136" y="69"/>
                  </a:cubicBezTo>
                  <a:cubicBezTo>
                    <a:pt x="143" y="38"/>
                    <a:pt x="112" y="29"/>
                    <a:pt x="10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7"/>
            <p:cNvSpPr>
              <a:spLocks noEditPoints="1"/>
            </p:cNvSpPr>
            <p:nvPr/>
          </p:nvSpPr>
          <p:spPr bwMode="auto">
            <a:xfrm>
              <a:off x="3394075" y="4440238"/>
              <a:ext cx="776288" cy="847725"/>
            </a:xfrm>
            <a:custGeom>
              <a:avLst/>
              <a:gdLst>
                <a:gd name="T0" fmla="*/ 554 w 1200"/>
                <a:gd name="T1" fmla="*/ 1203 h 1312"/>
                <a:gd name="T2" fmla="*/ 289 w 1200"/>
                <a:gd name="T3" fmla="*/ 1187 h 1312"/>
                <a:gd name="T4" fmla="*/ 10 w 1200"/>
                <a:gd name="T5" fmla="*/ 656 h 1312"/>
                <a:gd name="T6" fmla="*/ 82 w 1200"/>
                <a:gd name="T7" fmla="*/ 456 h 1312"/>
                <a:gd name="T8" fmla="*/ 577 w 1200"/>
                <a:gd name="T9" fmla="*/ 279 h 1312"/>
                <a:gd name="T10" fmla="*/ 780 w 1200"/>
                <a:gd name="T11" fmla="*/ 63 h 1312"/>
                <a:gd name="T12" fmla="*/ 882 w 1200"/>
                <a:gd name="T13" fmla="*/ 171 h 1312"/>
                <a:gd name="T14" fmla="*/ 1170 w 1200"/>
                <a:gd name="T15" fmla="*/ 194 h 1312"/>
                <a:gd name="T16" fmla="*/ 1079 w 1200"/>
                <a:gd name="T17" fmla="*/ 410 h 1312"/>
                <a:gd name="T18" fmla="*/ 1170 w 1200"/>
                <a:gd name="T19" fmla="*/ 587 h 1312"/>
                <a:gd name="T20" fmla="*/ 1036 w 1200"/>
                <a:gd name="T21" fmla="*/ 1053 h 1312"/>
                <a:gd name="T22" fmla="*/ 636 w 1200"/>
                <a:gd name="T23" fmla="*/ 1229 h 1312"/>
                <a:gd name="T24" fmla="*/ 551 w 1200"/>
                <a:gd name="T25" fmla="*/ 1246 h 1312"/>
                <a:gd name="T26" fmla="*/ 735 w 1200"/>
                <a:gd name="T27" fmla="*/ 60 h 1312"/>
                <a:gd name="T28" fmla="*/ 669 w 1200"/>
                <a:gd name="T29" fmla="*/ 76 h 1312"/>
                <a:gd name="T30" fmla="*/ 630 w 1200"/>
                <a:gd name="T31" fmla="*/ 197 h 1312"/>
                <a:gd name="T32" fmla="*/ 603 w 1200"/>
                <a:gd name="T33" fmla="*/ 296 h 1312"/>
                <a:gd name="T34" fmla="*/ 735 w 1200"/>
                <a:gd name="T35" fmla="*/ 86 h 1312"/>
                <a:gd name="T36" fmla="*/ 1039 w 1200"/>
                <a:gd name="T37" fmla="*/ 210 h 1312"/>
                <a:gd name="T38" fmla="*/ 754 w 1200"/>
                <a:gd name="T39" fmla="*/ 266 h 1312"/>
                <a:gd name="T40" fmla="*/ 807 w 1200"/>
                <a:gd name="T41" fmla="*/ 305 h 1312"/>
                <a:gd name="T42" fmla="*/ 833 w 1200"/>
                <a:gd name="T43" fmla="*/ 302 h 1312"/>
                <a:gd name="T44" fmla="*/ 938 w 1200"/>
                <a:gd name="T45" fmla="*/ 220 h 1312"/>
                <a:gd name="T46" fmla="*/ 970 w 1200"/>
                <a:gd name="T47" fmla="*/ 286 h 1312"/>
                <a:gd name="T48" fmla="*/ 1079 w 1200"/>
                <a:gd name="T49" fmla="*/ 260 h 1312"/>
                <a:gd name="T50" fmla="*/ 993 w 1200"/>
                <a:gd name="T51" fmla="*/ 404 h 1312"/>
                <a:gd name="T52" fmla="*/ 918 w 1200"/>
                <a:gd name="T53" fmla="*/ 440 h 1312"/>
                <a:gd name="T54" fmla="*/ 790 w 1200"/>
                <a:gd name="T55" fmla="*/ 348 h 1312"/>
                <a:gd name="T56" fmla="*/ 875 w 1200"/>
                <a:gd name="T57" fmla="*/ 446 h 1312"/>
                <a:gd name="T58" fmla="*/ 1161 w 1200"/>
                <a:gd name="T59" fmla="*/ 227 h 1312"/>
                <a:gd name="T60" fmla="*/ 417 w 1200"/>
                <a:gd name="T61" fmla="*/ 296 h 1312"/>
                <a:gd name="T62" fmla="*/ 158 w 1200"/>
                <a:gd name="T63" fmla="*/ 410 h 1312"/>
                <a:gd name="T64" fmla="*/ 112 w 1200"/>
                <a:gd name="T65" fmla="*/ 463 h 1312"/>
                <a:gd name="T66" fmla="*/ 46 w 1200"/>
                <a:gd name="T67" fmla="*/ 784 h 1312"/>
                <a:gd name="T68" fmla="*/ 197 w 1200"/>
                <a:gd name="T69" fmla="*/ 1059 h 1312"/>
                <a:gd name="T70" fmla="*/ 499 w 1200"/>
                <a:gd name="T71" fmla="*/ 1190 h 1312"/>
                <a:gd name="T72" fmla="*/ 518 w 1200"/>
                <a:gd name="T73" fmla="*/ 1174 h 1312"/>
                <a:gd name="T74" fmla="*/ 662 w 1200"/>
                <a:gd name="T75" fmla="*/ 1075 h 1312"/>
                <a:gd name="T76" fmla="*/ 767 w 1200"/>
                <a:gd name="T77" fmla="*/ 1213 h 1312"/>
                <a:gd name="T78" fmla="*/ 990 w 1200"/>
                <a:gd name="T79" fmla="*/ 1062 h 1312"/>
                <a:gd name="T80" fmla="*/ 1144 w 1200"/>
                <a:gd name="T81" fmla="*/ 676 h 1312"/>
                <a:gd name="T82" fmla="*/ 1046 w 1200"/>
                <a:gd name="T83" fmla="*/ 437 h 1312"/>
                <a:gd name="T84" fmla="*/ 682 w 1200"/>
                <a:gd name="T85" fmla="*/ 453 h 1312"/>
                <a:gd name="T86" fmla="*/ 548 w 1200"/>
                <a:gd name="T87" fmla="*/ 377 h 1312"/>
                <a:gd name="T88" fmla="*/ 607 w 1200"/>
                <a:gd name="T89" fmla="*/ 437 h 1312"/>
                <a:gd name="T90" fmla="*/ 417 w 1200"/>
                <a:gd name="T91" fmla="*/ 29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0" h="1312">
                  <a:moveTo>
                    <a:pt x="551" y="1246"/>
                  </a:moveTo>
                  <a:cubicBezTo>
                    <a:pt x="547" y="1231"/>
                    <a:pt x="547" y="1216"/>
                    <a:pt x="554" y="1203"/>
                  </a:cubicBezTo>
                  <a:cubicBezTo>
                    <a:pt x="521" y="1217"/>
                    <a:pt x="492" y="1242"/>
                    <a:pt x="453" y="1259"/>
                  </a:cubicBezTo>
                  <a:cubicBezTo>
                    <a:pt x="382" y="1264"/>
                    <a:pt x="341" y="1224"/>
                    <a:pt x="289" y="1187"/>
                  </a:cubicBezTo>
                  <a:cubicBezTo>
                    <a:pt x="211" y="1131"/>
                    <a:pt x="152" y="1067"/>
                    <a:pt x="102" y="977"/>
                  </a:cubicBezTo>
                  <a:cubicBezTo>
                    <a:pt x="49" y="882"/>
                    <a:pt x="0" y="799"/>
                    <a:pt x="10" y="656"/>
                  </a:cubicBezTo>
                  <a:cubicBezTo>
                    <a:pt x="14" y="608"/>
                    <a:pt x="29" y="584"/>
                    <a:pt x="40" y="535"/>
                  </a:cubicBezTo>
                  <a:cubicBezTo>
                    <a:pt x="60" y="514"/>
                    <a:pt x="70" y="484"/>
                    <a:pt x="82" y="456"/>
                  </a:cubicBezTo>
                  <a:cubicBezTo>
                    <a:pt x="157" y="389"/>
                    <a:pt x="214" y="306"/>
                    <a:pt x="332" y="283"/>
                  </a:cubicBezTo>
                  <a:cubicBezTo>
                    <a:pt x="395" y="237"/>
                    <a:pt x="514" y="255"/>
                    <a:pt x="577" y="279"/>
                  </a:cubicBezTo>
                  <a:cubicBezTo>
                    <a:pt x="585" y="211"/>
                    <a:pt x="620" y="120"/>
                    <a:pt x="643" y="47"/>
                  </a:cubicBezTo>
                  <a:cubicBezTo>
                    <a:pt x="681" y="16"/>
                    <a:pt x="762" y="0"/>
                    <a:pt x="780" y="63"/>
                  </a:cubicBezTo>
                  <a:cubicBezTo>
                    <a:pt x="729" y="147"/>
                    <a:pt x="691" y="210"/>
                    <a:pt x="666" y="315"/>
                  </a:cubicBezTo>
                  <a:cubicBezTo>
                    <a:pt x="707" y="253"/>
                    <a:pt x="781" y="176"/>
                    <a:pt x="882" y="171"/>
                  </a:cubicBezTo>
                  <a:cubicBezTo>
                    <a:pt x="909" y="170"/>
                    <a:pt x="932" y="180"/>
                    <a:pt x="957" y="168"/>
                  </a:cubicBezTo>
                  <a:cubicBezTo>
                    <a:pt x="1030" y="188"/>
                    <a:pt x="1116" y="216"/>
                    <a:pt x="1170" y="194"/>
                  </a:cubicBezTo>
                  <a:cubicBezTo>
                    <a:pt x="1183" y="197"/>
                    <a:pt x="1192" y="203"/>
                    <a:pt x="1200" y="210"/>
                  </a:cubicBezTo>
                  <a:cubicBezTo>
                    <a:pt x="1175" y="280"/>
                    <a:pt x="1149" y="376"/>
                    <a:pt x="1079" y="410"/>
                  </a:cubicBezTo>
                  <a:cubicBezTo>
                    <a:pt x="1106" y="429"/>
                    <a:pt x="1118" y="455"/>
                    <a:pt x="1138" y="486"/>
                  </a:cubicBezTo>
                  <a:cubicBezTo>
                    <a:pt x="1161" y="523"/>
                    <a:pt x="1167" y="532"/>
                    <a:pt x="1170" y="587"/>
                  </a:cubicBezTo>
                  <a:cubicBezTo>
                    <a:pt x="1178" y="729"/>
                    <a:pt x="1151" y="832"/>
                    <a:pt x="1095" y="941"/>
                  </a:cubicBezTo>
                  <a:cubicBezTo>
                    <a:pt x="1076" y="979"/>
                    <a:pt x="1047" y="1016"/>
                    <a:pt x="1036" y="1053"/>
                  </a:cubicBezTo>
                  <a:cubicBezTo>
                    <a:pt x="942" y="1153"/>
                    <a:pt x="806" y="1312"/>
                    <a:pt x="636" y="1207"/>
                  </a:cubicBezTo>
                  <a:cubicBezTo>
                    <a:pt x="626" y="1212"/>
                    <a:pt x="648" y="1221"/>
                    <a:pt x="636" y="1229"/>
                  </a:cubicBezTo>
                  <a:cubicBezTo>
                    <a:pt x="616" y="1232"/>
                    <a:pt x="605" y="1226"/>
                    <a:pt x="603" y="1210"/>
                  </a:cubicBezTo>
                  <a:cubicBezTo>
                    <a:pt x="596" y="1210"/>
                    <a:pt x="589" y="1255"/>
                    <a:pt x="551" y="1246"/>
                  </a:cubicBezTo>
                  <a:close/>
                  <a:moveTo>
                    <a:pt x="685" y="53"/>
                  </a:moveTo>
                  <a:cubicBezTo>
                    <a:pt x="693" y="64"/>
                    <a:pt x="719" y="66"/>
                    <a:pt x="735" y="60"/>
                  </a:cubicBezTo>
                  <a:cubicBezTo>
                    <a:pt x="723" y="40"/>
                    <a:pt x="701" y="54"/>
                    <a:pt x="685" y="53"/>
                  </a:cubicBezTo>
                  <a:close/>
                  <a:moveTo>
                    <a:pt x="669" y="76"/>
                  </a:moveTo>
                  <a:cubicBezTo>
                    <a:pt x="656" y="87"/>
                    <a:pt x="629" y="163"/>
                    <a:pt x="626" y="181"/>
                  </a:cubicBezTo>
                  <a:cubicBezTo>
                    <a:pt x="626" y="185"/>
                    <a:pt x="631" y="194"/>
                    <a:pt x="630" y="197"/>
                  </a:cubicBezTo>
                  <a:cubicBezTo>
                    <a:pt x="628" y="201"/>
                    <a:pt x="618" y="204"/>
                    <a:pt x="617" y="207"/>
                  </a:cubicBezTo>
                  <a:cubicBezTo>
                    <a:pt x="604" y="234"/>
                    <a:pt x="619" y="275"/>
                    <a:pt x="603" y="296"/>
                  </a:cubicBezTo>
                  <a:cubicBezTo>
                    <a:pt x="610" y="332"/>
                    <a:pt x="607" y="378"/>
                    <a:pt x="633" y="414"/>
                  </a:cubicBezTo>
                  <a:cubicBezTo>
                    <a:pt x="629" y="280"/>
                    <a:pt x="680" y="178"/>
                    <a:pt x="735" y="86"/>
                  </a:cubicBezTo>
                  <a:cubicBezTo>
                    <a:pt x="711" y="94"/>
                    <a:pt x="692" y="85"/>
                    <a:pt x="669" y="76"/>
                  </a:cubicBezTo>
                  <a:close/>
                  <a:moveTo>
                    <a:pt x="1039" y="210"/>
                  </a:moveTo>
                  <a:cubicBezTo>
                    <a:pt x="1012" y="217"/>
                    <a:pt x="991" y="203"/>
                    <a:pt x="967" y="201"/>
                  </a:cubicBezTo>
                  <a:cubicBezTo>
                    <a:pt x="892" y="193"/>
                    <a:pt x="818" y="241"/>
                    <a:pt x="754" y="266"/>
                  </a:cubicBezTo>
                  <a:cubicBezTo>
                    <a:pt x="735" y="301"/>
                    <a:pt x="685" y="336"/>
                    <a:pt x="676" y="384"/>
                  </a:cubicBezTo>
                  <a:cubicBezTo>
                    <a:pt x="712" y="350"/>
                    <a:pt x="763" y="323"/>
                    <a:pt x="807" y="305"/>
                  </a:cubicBezTo>
                  <a:cubicBezTo>
                    <a:pt x="813" y="286"/>
                    <a:pt x="807" y="276"/>
                    <a:pt x="823" y="266"/>
                  </a:cubicBezTo>
                  <a:cubicBezTo>
                    <a:pt x="830" y="282"/>
                    <a:pt x="826" y="287"/>
                    <a:pt x="833" y="302"/>
                  </a:cubicBezTo>
                  <a:cubicBezTo>
                    <a:pt x="841" y="301"/>
                    <a:pt x="844" y="293"/>
                    <a:pt x="853" y="292"/>
                  </a:cubicBezTo>
                  <a:cubicBezTo>
                    <a:pt x="910" y="298"/>
                    <a:pt x="912" y="247"/>
                    <a:pt x="938" y="220"/>
                  </a:cubicBezTo>
                  <a:cubicBezTo>
                    <a:pt x="942" y="235"/>
                    <a:pt x="936" y="263"/>
                    <a:pt x="934" y="283"/>
                  </a:cubicBezTo>
                  <a:cubicBezTo>
                    <a:pt x="944" y="273"/>
                    <a:pt x="956" y="283"/>
                    <a:pt x="970" y="286"/>
                  </a:cubicBezTo>
                  <a:cubicBezTo>
                    <a:pt x="1006" y="277"/>
                    <a:pt x="1038" y="266"/>
                    <a:pt x="1066" y="250"/>
                  </a:cubicBezTo>
                  <a:cubicBezTo>
                    <a:pt x="1066" y="256"/>
                    <a:pt x="1080" y="250"/>
                    <a:pt x="1079" y="260"/>
                  </a:cubicBezTo>
                  <a:cubicBezTo>
                    <a:pt x="1055" y="308"/>
                    <a:pt x="996" y="323"/>
                    <a:pt x="948" y="322"/>
                  </a:cubicBezTo>
                  <a:cubicBezTo>
                    <a:pt x="961" y="349"/>
                    <a:pt x="994" y="374"/>
                    <a:pt x="993" y="404"/>
                  </a:cubicBezTo>
                  <a:cubicBezTo>
                    <a:pt x="953" y="373"/>
                    <a:pt x="911" y="294"/>
                    <a:pt x="849" y="335"/>
                  </a:cubicBezTo>
                  <a:cubicBezTo>
                    <a:pt x="882" y="360"/>
                    <a:pt x="929" y="400"/>
                    <a:pt x="918" y="440"/>
                  </a:cubicBezTo>
                  <a:cubicBezTo>
                    <a:pt x="886" y="415"/>
                    <a:pt x="870" y="375"/>
                    <a:pt x="830" y="358"/>
                  </a:cubicBezTo>
                  <a:cubicBezTo>
                    <a:pt x="824" y="369"/>
                    <a:pt x="796" y="356"/>
                    <a:pt x="790" y="348"/>
                  </a:cubicBezTo>
                  <a:cubicBezTo>
                    <a:pt x="750" y="373"/>
                    <a:pt x="708" y="396"/>
                    <a:pt x="689" y="427"/>
                  </a:cubicBezTo>
                  <a:cubicBezTo>
                    <a:pt x="744" y="416"/>
                    <a:pt x="815" y="440"/>
                    <a:pt x="875" y="446"/>
                  </a:cubicBezTo>
                  <a:cubicBezTo>
                    <a:pt x="936" y="453"/>
                    <a:pt x="1004" y="445"/>
                    <a:pt x="1049" y="407"/>
                  </a:cubicBezTo>
                  <a:cubicBezTo>
                    <a:pt x="1102" y="362"/>
                    <a:pt x="1149" y="306"/>
                    <a:pt x="1161" y="227"/>
                  </a:cubicBezTo>
                  <a:cubicBezTo>
                    <a:pt x="1116" y="229"/>
                    <a:pt x="1080" y="232"/>
                    <a:pt x="1039" y="210"/>
                  </a:cubicBezTo>
                  <a:close/>
                  <a:moveTo>
                    <a:pt x="417" y="296"/>
                  </a:moveTo>
                  <a:cubicBezTo>
                    <a:pt x="341" y="301"/>
                    <a:pt x="306" y="316"/>
                    <a:pt x="259" y="348"/>
                  </a:cubicBezTo>
                  <a:cubicBezTo>
                    <a:pt x="227" y="370"/>
                    <a:pt x="186" y="388"/>
                    <a:pt x="158" y="410"/>
                  </a:cubicBezTo>
                  <a:cubicBezTo>
                    <a:pt x="143" y="422"/>
                    <a:pt x="142" y="437"/>
                    <a:pt x="132" y="450"/>
                  </a:cubicBezTo>
                  <a:cubicBezTo>
                    <a:pt x="127" y="455"/>
                    <a:pt x="116" y="457"/>
                    <a:pt x="112" y="463"/>
                  </a:cubicBezTo>
                  <a:cubicBezTo>
                    <a:pt x="75" y="506"/>
                    <a:pt x="63" y="564"/>
                    <a:pt x="43" y="607"/>
                  </a:cubicBezTo>
                  <a:cubicBezTo>
                    <a:pt x="40" y="666"/>
                    <a:pt x="31" y="727"/>
                    <a:pt x="46" y="784"/>
                  </a:cubicBezTo>
                  <a:cubicBezTo>
                    <a:pt x="53" y="809"/>
                    <a:pt x="68" y="836"/>
                    <a:pt x="79" y="862"/>
                  </a:cubicBezTo>
                  <a:cubicBezTo>
                    <a:pt x="113" y="943"/>
                    <a:pt x="142" y="997"/>
                    <a:pt x="197" y="1059"/>
                  </a:cubicBezTo>
                  <a:cubicBezTo>
                    <a:pt x="264" y="1134"/>
                    <a:pt x="336" y="1197"/>
                    <a:pt x="433" y="1223"/>
                  </a:cubicBezTo>
                  <a:cubicBezTo>
                    <a:pt x="459" y="1216"/>
                    <a:pt x="483" y="1207"/>
                    <a:pt x="499" y="1190"/>
                  </a:cubicBezTo>
                  <a:cubicBezTo>
                    <a:pt x="463" y="1178"/>
                    <a:pt x="425" y="1150"/>
                    <a:pt x="427" y="1112"/>
                  </a:cubicBezTo>
                  <a:cubicBezTo>
                    <a:pt x="454" y="1133"/>
                    <a:pt x="475" y="1171"/>
                    <a:pt x="518" y="1174"/>
                  </a:cubicBezTo>
                  <a:cubicBezTo>
                    <a:pt x="561" y="1177"/>
                    <a:pt x="594" y="1150"/>
                    <a:pt x="626" y="1131"/>
                  </a:cubicBezTo>
                  <a:cubicBezTo>
                    <a:pt x="638" y="1112"/>
                    <a:pt x="635" y="1079"/>
                    <a:pt x="662" y="1075"/>
                  </a:cubicBezTo>
                  <a:cubicBezTo>
                    <a:pt x="677" y="1108"/>
                    <a:pt x="645" y="1146"/>
                    <a:pt x="626" y="1167"/>
                  </a:cubicBezTo>
                  <a:cubicBezTo>
                    <a:pt x="674" y="1186"/>
                    <a:pt x="719" y="1219"/>
                    <a:pt x="767" y="1213"/>
                  </a:cubicBezTo>
                  <a:cubicBezTo>
                    <a:pt x="823" y="1206"/>
                    <a:pt x="880" y="1170"/>
                    <a:pt x="921" y="1134"/>
                  </a:cubicBezTo>
                  <a:cubicBezTo>
                    <a:pt x="939" y="1120"/>
                    <a:pt x="978" y="1082"/>
                    <a:pt x="990" y="1062"/>
                  </a:cubicBezTo>
                  <a:cubicBezTo>
                    <a:pt x="1055" y="957"/>
                    <a:pt x="1132" y="853"/>
                    <a:pt x="1131" y="695"/>
                  </a:cubicBezTo>
                  <a:cubicBezTo>
                    <a:pt x="1133" y="686"/>
                    <a:pt x="1142" y="685"/>
                    <a:pt x="1144" y="676"/>
                  </a:cubicBezTo>
                  <a:cubicBezTo>
                    <a:pt x="1135" y="604"/>
                    <a:pt x="1138" y="558"/>
                    <a:pt x="1111" y="492"/>
                  </a:cubicBezTo>
                  <a:cubicBezTo>
                    <a:pt x="1090" y="473"/>
                    <a:pt x="1069" y="453"/>
                    <a:pt x="1046" y="437"/>
                  </a:cubicBezTo>
                  <a:cubicBezTo>
                    <a:pt x="1005" y="473"/>
                    <a:pt x="929" y="475"/>
                    <a:pt x="853" y="476"/>
                  </a:cubicBezTo>
                  <a:cubicBezTo>
                    <a:pt x="810" y="452"/>
                    <a:pt x="726" y="455"/>
                    <a:pt x="682" y="453"/>
                  </a:cubicBezTo>
                  <a:cubicBezTo>
                    <a:pt x="646" y="489"/>
                    <a:pt x="580" y="466"/>
                    <a:pt x="541" y="450"/>
                  </a:cubicBezTo>
                  <a:cubicBezTo>
                    <a:pt x="525" y="428"/>
                    <a:pt x="502" y="385"/>
                    <a:pt x="548" y="377"/>
                  </a:cubicBezTo>
                  <a:cubicBezTo>
                    <a:pt x="559" y="389"/>
                    <a:pt x="543" y="406"/>
                    <a:pt x="554" y="423"/>
                  </a:cubicBezTo>
                  <a:cubicBezTo>
                    <a:pt x="568" y="432"/>
                    <a:pt x="589" y="433"/>
                    <a:pt x="607" y="437"/>
                  </a:cubicBezTo>
                  <a:cubicBezTo>
                    <a:pt x="586" y="398"/>
                    <a:pt x="580" y="353"/>
                    <a:pt x="574" y="309"/>
                  </a:cubicBezTo>
                  <a:cubicBezTo>
                    <a:pt x="527" y="268"/>
                    <a:pt x="474" y="292"/>
                    <a:pt x="417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9377092" y="2644804"/>
            <a:ext cx="857954" cy="819991"/>
            <a:chOff x="5734050" y="1673225"/>
            <a:chExt cx="896938" cy="857250"/>
          </a:xfrm>
          <a:solidFill>
            <a:srgbClr val="254932"/>
          </a:solidFill>
        </p:grpSpPr>
        <p:sp>
          <p:nvSpPr>
            <p:cNvPr id="79" name="Freeform 102"/>
            <p:cNvSpPr/>
            <p:nvPr/>
          </p:nvSpPr>
          <p:spPr bwMode="auto">
            <a:xfrm>
              <a:off x="5789613" y="1949450"/>
              <a:ext cx="49213" cy="200025"/>
            </a:xfrm>
            <a:custGeom>
              <a:avLst/>
              <a:gdLst>
                <a:gd name="T0" fmla="*/ 59 w 77"/>
                <a:gd name="T1" fmla="*/ 35 h 310"/>
                <a:gd name="T2" fmla="*/ 34 w 77"/>
                <a:gd name="T3" fmla="*/ 310 h 310"/>
                <a:gd name="T4" fmla="*/ 39 w 77"/>
                <a:gd name="T5" fmla="*/ 41 h 310"/>
                <a:gd name="T6" fmla="*/ 76 w 77"/>
                <a:gd name="T7" fmla="*/ 25 h 310"/>
                <a:gd name="T8" fmla="*/ 59 w 77"/>
                <a:gd name="T9" fmla="*/ 3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0">
                  <a:moveTo>
                    <a:pt x="59" y="35"/>
                  </a:moveTo>
                  <a:cubicBezTo>
                    <a:pt x="4" y="98"/>
                    <a:pt x="23" y="213"/>
                    <a:pt x="34" y="310"/>
                  </a:cubicBezTo>
                  <a:cubicBezTo>
                    <a:pt x="12" y="244"/>
                    <a:pt x="0" y="104"/>
                    <a:pt x="39" y="41"/>
                  </a:cubicBezTo>
                  <a:cubicBezTo>
                    <a:pt x="41" y="38"/>
                    <a:pt x="77" y="0"/>
                    <a:pt x="76" y="25"/>
                  </a:cubicBezTo>
                  <a:cubicBezTo>
                    <a:pt x="76" y="33"/>
                    <a:pt x="69" y="33"/>
                    <a:pt x="59" y="3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03"/>
            <p:cNvSpPr>
              <a:spLocks noEditPoints="1"/>
            </p:cNvSpPr>
            <p:nvPr/>
          </p:nvSpPr>
          <p:spPr bwMode="auto">
            <a:xfrm>
              <a:off x="6280150" y="2005013"/>
              <a:ext cx="90488" cy="93663"/>
            </a:xfrm>
            <a:custGeom>
              <a:avLst/>
              <a:gdLst>
                <a:gd name="T0" fmla="*/ 36 w 138"/>
                <a:gd name="T1" fmla="*/ 1 h 145"/>
                <a:gd name="T2" fmla="*/ 119 w 138"/>
                <a:gd name="T3" fmla="*/ 61 h 145"/>
                <a:gd name="T4" fmla="*/ 129 w 138"/>
                <a:gd name="T5" fmla="*/ 122 h 145"/>
                <a:gd name="T6" fmla="*/ 85 w 138"/>
                <a:gd name="T7" fmla="*/ 144 h 145"/>
                <a:gd name="T8" fmla="*/ 33 w 138"/>
                <a:gd name="T9" fmla="*/ 111 h 145"/>
                <a:gd name="T10" fmla="*/ 7 w 138"/>
                <a:gd name="T11" fmla="*/ 57 h 145"/>
                <a:gd name="T12" fmla="*/ 0 w 138"/>
                <a:gd name="T13" fmla="*/ 39 h 145"/>
                <a:gd name="T14" fmla="*/ 17 w 138"/>
                <a:gd name="T15" fmla="*/ 3 h 145"/>
                <a:gd name="T16" fmla="*/ 36 w 138"/>
                <a:gd name="T17" fmla="*/ 1 h 145"/>
                <a:gd name="T18" fmla="*/ 23 w 138"/>
                <a:gd name="T19" fmla="*/ 23 h 145"/>
                <a:gd name="T20" fmla="*/ 96 w 138"/>
                <a:gd name="T21" fmla="*/ 124 h 145"/>
                <a:gd name="T22" fmla="*/ 23 w 138"/>
                <a:gd name="T23" fmla="*/ 23 h 145"/>
                <a:gd name="T24" fmla="*/ 106 w 138"/>
                <a:gd name="T25" fmla="*/ 111 h 145"/>
                <a:gd name="T26" fmla="*/ 55 w 138"/>
                <a:gd name="T27" fmla="*/ 26 h 145"/>
                <a:gd name="T28" fmla="*/ 106 w 138"/>
                <a:gd name="T29" fmla="*/ 11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45">
                  <a:moveTo>
                    <a:pt x="36" y="1"/>
                  </a:moveTo>
                  <a:cubicBezTo>
                    <a:pt x="71" y="7"/>
                    <a:pt x="102" y="32"/>
                    <a:pt x="119" y="61"/>
                  </a:cubicBezTo>
                  <a:cubicBezTo>
                    <a:pt x="121" y="85"/>
                    <a:pt x="138" y="100"/>
                    <a:pt x="129" y="122"/>
                  </a:cubicBezTo>
                  <a:cubicBezTo>
                    <a:pt x="124" y="136"/>
                    <a:pt x="95" y="145"/>
                    <a:pt x="85" y="144"/>
                  </a:cubicBezTo>
                  <a:cubicBezTo>
                    <a:pt x="72" y="142"/>
                    <a:pt x="46" y="125"/>
                    <a:pt x="33" y="111"/>
                  </a:cubicBezTo>
                  <a:cubicBezTo>
                    <a:pt x="18" y="93"/>
                    <a:pt x="10" y="76"/>
                    <a:pt x="7" y="57"/>
                  </a:cubicBezTo>
                  <a:cubicBezTo>
                    <a:pt x="5" y="49"/>
                    <a:pt x="0" y="43"/>
                    <a:pt x="0" y="39"/>
                  </a:cubicBezTo>
                  <a:cubicBezTo>
                    <a:pt x="0" y="27"/>
                    <a:pt x="9" y="13"/>
                    <a:pt x="17" y="3"/>
                  </a:cubicBezTo>
                  <a:cubicBezTo>
                    <a:pt x="25" y="6"/>
                    <a:pt x="26" y="0"/>
                    <a:pt x="36" y="1"/>
                  </a:cubicBezTo>
                  <a:close/>
                  <a:moveTo>
                    <a:pt x="23" y="23"/>
                  </a:moveTo>
                  <a:cubicBezTo>
                    <a:pt x="9" y="57"/>
                    <a:pt x="52" y="130"/>
                    <a:pt x="96" y="124"/>
                  </a:cubicBezTo>
                  <a:cubicBezTo>
                    <a:pt x="81" y="82"/>
                    <a:pt x="62" y="35"/>
                    <a:pt x="23" y="23"/>
                  </a:cubicBezTo>
                  <a:close/>
                  <a:moveTo>
                    <a:pt x="106" y="111"/>
                  </a:moveTo>
                  <a:cubicBezTo>
                    <a:pt x="112" y="77"/>
                    <a:pt x="86" y="33"/>
                    <a:pt x="55" y="26"/>
                  </a:cubicBezTo>
                  <a:cubicBezTo>
                    <a:pt x="78" y="48"/>
                    <a:pt x="91" y="80"/>
                    <a:pt x="106" y="111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04"/>
            <p:cNvSpPr/>
            <p:nvPr/>
          </p:nvSpPr>
          <p:spPr bwMode="auto">
            <a:xfrm>
              <a:off x="5818188" y="2017713"/>
              <a:ext cx="15875" cy="95250"/>
            </a:xfrm>
            <a:custGeom>
              <a:avLst/>
              <a:gdLst>
                <a:gd name="T0" fmla="*/ 21 w 26"/>
                <a:gd name="T1" fmla="*/ 0 h 146"/>
                <a:gd name="T2" fmla="*/ 25 w 26"/>
                <a:gd name="T3" fmla="*/ 2 h 146"/>
                <a:gd name="T4" fmla="*/ 15 w 26"/>
                <a:gd name="T5" fmla="*/ 75 h 146"/>
                <a:gd name="T6" fmla="*/ 26 w 26"/>
                <a:gd name="T7" fmla="*/ 146 h 146"/>
                <a:gd name="T8" fmla="*/ 21 w 26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6">
                  <a:moveTo>
                    <a:pt x="21" y="0"/>
                  </a:moveTo>
                  <a:cubicBezTo>
                    <a:pt x="23" y="0"/>
                    <a:pt x="24" y="0"/>
                    <a:pt x="25" y="2"/>
                  </a:cubicBezTo>
                  <a:cubicBezTo>
                    <a:pt x="22" y="25"/>
                    <a:pt x="14" y="48"/>
                    <a:pt x="15" y="75"/>
                  </a:cubicBezTo>
                  <a:cubicBezTo>
                    <a:pt x="15" y="102"/>
                    <a:pt x="24" y="121"/>
                    <a:pt x="26" y="146"/>
                  </a:cubicBezTo>
                  <a:cubicBezTo>
                    <a:pt x="0" y="121"/>
                    <a:pt x="0" y="40"/>
                    <a:pt x="21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05"/>
            <p:cNvSpPr/>
            <p:nvPr/>
          </p:nvSpPr>
          <p:spPr bwMode="auto">
            <a:xfrm>
              <a:off x="5843588" y="2068513"/>
              <a:ext cx="7938" cy="44450"/>
            </a:xfrm>
            <a:custGeom>
              <a:avLst/>
              <a:gdLst>
                <a:gd name="T0" fmla="*/ 3 w 13"/>
                <a:gd name="T1" fmla="*/ 0 h 70"/>
                <a:gd name="T2" fmla="*/ 6 w 13"/>
                <a:gd name="T3" fmla="*/ 2 h 70"/>
                <a:gd name="T4" fmla="*/ 13 w 13"/>
                <a:gd name="T5" fmla="*/ 70 h 70"/>
                <a:gd name="T6" fmla="*/ 3 w 13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0">
                  <a:moveTo>
                    <a:pt x="3" y="0"/>
                  </a:moveTo>
                  <a:cubicBezTo>
                    <a:pt x="5" y="0"/>
                    <a:pt x="6" y="0"/>
                    <a:pt x="6" y="2"/>
                  </a:cubicBezTo>
                  <a:cubicBezTo>
                    <a:pt x="11" y="20"/>
                    <a:pt x="12" y="49"/>
                    <a:pt x="13" y="70"/>
                  </a:cubicBezTo>
                  <a:cubicBezTo>
                    <a:pt x="0" y="56"/>
                    <a:pt x="0" y="23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06"/>
            <p:cNvSpPr/>
            <p:nvPr/>
          </p:nvSpPr>
          <p:spPr bwMode="auto">
            <a:xfrm>
              <a:off x="5902325" y="2300288"/>
              <a:ext cx="88900" cy="77788"/>
            </a:xfrm>
            <a:custGeom>
              <a:avLst/>
              <a:gdLst>
                <a:gd name="T0" fmla="*/ 0 w 138"/>
                <a:gd name="T1" fmla="*/ 0 h 119"/>
                <a:gd name="T2" fmla="*/ 9 w 138"/>
                <a:gd name="T3" fmla="*/ 3 h 119"/>
                <a:gd name="T4" fmla="*/ 102 w 138"/>
                <a:gd name="T5" fmla="*/ 94 h 119"/>
                <a:gd name="T6" fmla="*/ 138 w 138"/>
                <a:gd name="T7" fmla="*/ 119 h 119"/>
                <a:gd name="T8" fmla="*/ 27 w 138"/>
                <a:gd name="T9" fmla="*/ 38 h 119"/>
                <a:gd name="T10" fmla="*/ 0 w 138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19">
                  <a:moveTo>
                    <a:pt x="0" y="0"/>
                  </a:moveTo>
                  <a:cubicBezTo>
                    <a:pt x="4" y="0"/>
                    <a:pt x="3" y="4"/>
                    <a:pt x="9" y="3"/>
                  </a:cubicBezTo>
                  <a:cubicBezTo>
                    <a:pt x="36" y="37"/>
                    <a:pt x="65" y="69"/>
                    <a:pt x="102" y="94"/>
                  </a:cubicBezTo>
                  <a:cubicBezTo>
                    <a:pt x="114" y="103"/>
                    <a:pt x="129" y="106"/>
                    <a:pt x="138" y="119"/>
                  </a:cubicBezTo>
                  <a:cubicBezTo>
                    <a:pt x="91" y="109"/>
                    <a:pt x="62" y="66"/>
                    <a:pt x="27" y="38"/>
                  </a:cubicBezTo>
                  <a:cubicBezTo>
                    <a:pt x="21" y="22"/>
                    <a:pt x="6" y="16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07"/>
            <p:cNvSpPr/>
            <p:nvPr/>
          </p:nvSpPr>
          <p:spPr bwMode="auto">
            <a:xfrm>
              <a:off x="6038850" y="2401888"/>
              <a:ext cx="249238" cy="77788"/>
            </a:xfrm>
            <a:custGeom>
              <a:avLst/>
              <a:gdLst>
                <a:gd name="T0" fmla="*/ 0 w 386"/>
                <a:gd name="T1" fmla="*/ 2 h 119"/>
                <a:gd name="T2" fmla="*/ 4 w 386"/>
                <a:gd name="T3" fmla="*/ 0 h 119"/>
                <a:gd name="T4" fmla="*/ 311 w 386"/>
                <a:gd name="T5" fmla="*/ 97 h 119"/>
                <a:gd name="T6" fmla="*/ 386 w 386"/>
                <a:gd name="T7" fmla="*/ 103 h 119"/>
                <a:gd name="T8" fmla="*/ 0 w 386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19">
                  <a:moveTo>
                    <a:pt x="0" y="2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94" y="43"/>
                    <a:pt x="186" y="92"/>
                    <a:pt x="311" y="97"/>
                  </a:cubicBezTo>
                  <a:cubicBezTo>
                    <a:pt x="336" y="98"/>
                    <a:pt x="366" y="89"/>
                    <a:pt x="386" y="103"/>
                  </a:cubicBezTo>
                  <a:cubicBezTo>
                    <a:pt x="241" y="119"/>
                    <a:pt x="100" y="63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08"/>
            <p:cNvSpPr/>
            <p:nvPr/>
          </p:nvSpPr>
          <p:spPr bwMode="auto">
            <a:xfrm>
              <a:off x="6097588" y="2405063"/>
              <a:ext cx="133350" cy="39688"/>
            </a:xfrm>
            <a:custGeom>
              <a:avLst/>
              <a:gdLst>
                <a:gd name="T0" fmla="*/ 208 w 208"/>
                <a:gd name="T1" fmla="*/ 51 h 62"/>
                <a:gd name="T2" fmla="*/ 154 w 208"/>
                <a:gd name="T3" fmla="*/ 49 h 62"/>
                <a:gd name="T4" fmla="*/ 0 w 208"/>
                <a:gd name="T5" fmla="*/ 0 h 62"/>
                <a:gd name="T6" fmla="*/ 65 w 208"/>
                <a:gd name="T7" fmla="*/ 23 h 62"/>
                <a:gd name="T8" fmla="*/ 181 w 208"/>
                <a:gd name="T9" fmla="*/ 46 h 62"/>
                <a:gd name="T10" fmla="*/ 208 w 208"/>
                <a:gd name="T11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62">
                  <a:moveTo>
                    <a:pt x="208" y="51"/>
                  </a:moveTo>
                  <a:cubicBezTo>
                    <a:pt x="192" y="62"/>
                    <a:pt x="171" y="53"/>
                    <a:pt x="154" y="49"/>
                  </a:cubicBezTo>
                  <a:cubicBezTo>
                    <a:pt x="99" y="39"/>
                    <a:pt x="40" y="25"/>
                    <a:pt x="0" y="0"/>
                  </a:cubicBezTo>
                  <a:cubicBezTo>
                    <a:pt x="23" y="1"/>
                    <a:pt x="43" y="16"/>
                    <a:pt x="65" y="23"/>
                  </a:cubicBezTo>
                  <a:cubicBezTo>
                    <a:pt x="96" y="32"/>
                    <a:pt x="140" y="43"/>
                    <a:pt x="181" y="46"/>
                  </a:cubicBezTo>
                  <a:cubicBezTo>
                    <a:pt x="189" y="47"/>
                    <a:pt x="201" y="42"/>
                    <a:pt x="208" y="51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09"/>
            <p:cNvSpPr>
              <a:spLocks noEditPoints="1"/>
            </p:cNvSpPr>
            <p:nvPr/>
          </p:nvSpPr>
          <p:spPr bwMode="auto">
            <a:xfrm>
              <a:off x="5734050" y="1673225"/>
              <a:ext cx="896938" cy="857250"/>
            </a:xfrm>
            <a:custGeom>
              <a:avLst/>
              <a:gdLst>
                <a:gd name="T0" fmla="*/ 371 w 1387"/>
                <a:gd name="T1" fmla="*/ 189 h 1326"/>
                <a:gd name="T2" fmla="*/ 461 w 1387"/>
                <a:gd name="T3" fmla="*/ 68 h 1326"/>
                <a:gd name="T4" fmla="*/ 665 w 1387"/>
                <a:gd name="T5" fmla="*/ 3 h 1326"/>
                <a:gd name="T6" fmla="*/ 877 w 1387"/>
                <a:gd name="T7" fmla="*/ 80 h 1326"/>
                <a:gd name="T8" fmla="*/ 1190 w 1387"/>
                <a:gd name="T9" fmla="*/ 329 h 1326"/>
                <a:gd name="T10" fmla="*/ 1372 w 1387"/>
                <a:gd name="T11" fmla="*/ 699 h 1326"/>
                <a:gd name="T12" fmla="*/ 1362 w 1387"/>
                <a:gd name="T13" fmla="*/ 1003 h 1326"/>
                <a:gd name="T14" fmla="*/ 1176 w 1387"/>
                <a:gd name="T15" fmla="*/ 1219 h 1326"/>
                <a:gd name="T16" fmla="*/ 517 w 1387"/>
                <a:gd name="T17" fmla="*/ 1262 h 1326"/>
                <a:gd name="T18" fmla="*/ 364 w 1387"/>
                <a:gd name="T19" fmla="*/ 1179 h 1326"/>
                <a:gd name="T20" fmla="*/ 169 w 1387"/>
                <a:gd name="T21" fmla="*/ 1033 h 1326"/>
                <a:gd name="T22" fmla="*/ 7 w 1387"/>
                <a:gd name="T23" fmla="*/ 742 h 1326"/>
                <a:gd name="T24" fmla="*/ 62 w 1387"/>
                <a:gd name="T25" fmla="*/ 460 h 1326"/>
                <a:gd name="T26" fmla="*/ 1231 w 1387"/>
                <a:gd name="T27" fmla="*/ 1142 h 1326"/>
                <a:gd name="T28" fmla="*/ 1317 w 1387"/>
                <a:gd name="T29" fmla="*/ 1069 h 1326"/>
                <a:gd name="T30" fmla="*/ 1371 w 1387"/>
                <a:gd name="T31" fmla="*/ 828 h 1326"/>
                <a:gd name="T32" fmla="*/ 1337 w 1387"/>
                <a:gd name="T33" fmla="*/ 631 h 1326"/>
                <a:gd name="T34" fmla="*/ 1130 w 1387"/>
                <a:gd name="T35" fmla="*/ 282 h 1326"/>
                <a:gd name="T36" fmla="*/ 952 w 1387"/>
                <a:gd name="T37" fmla="*/ 134 h 1326"/>
                <a:gd name="T38" fmla="*/ 783 w 1387"/>
                <a:gd name="T39" fmla="*/ 51 h 1326"/>
                <a:gd name="T40" fmla="*/ 607 w 1387"/>
                <a:gd name="T41" fmla="*/ 18 h 1326"/>
                <a:gd name="T42" fmla="*/ 354 w 1387"/>
                <a:gd name="T43" fmla="*/ 319 h 1326"/>
                <a:gd name="T44" fmla="*/ 539 w 1387"/>
                <a:gd name="T45" fmla="*/ 882 h 1326"/>
                <a:gd name="T46" fmla="*/ 652 w 1387"/>
                <a:gd name="T47" fmla="*/ 998 h 1326"/>
                <a:gd name="T48" fmla="*/ 331 w 1387"/>
                <a:gd name="T49" fmla="*/ 334 h 1326"/>
                <a:gd name="T50" fmla="*/ 331 w 1387"/>
                <a:gd name="T51" fmla="*/ 334 h 1326"/>
                <a:gd name="T52" fmla="*/ 760 w 1387"/>
                <a:gd name="T53" fmla="*/ 1139 h 1326"/>
                <a:gd name="T54" fmla="*/ 550 w 1387"/>
                <a:gd name="T55" fmla="*/ 971 h 1326"/>
                <a:gd name="T56" fmla="*/ 409 w 1387"/>
                <a:gd name="T57" fmla="*/ 767 h 1326"/>
                <a:gd name="T58" fmla="*/ 353 w 1387"/>
                <a:gd name="T59" fmla="*/ 623 h 1326"/>
                <a:gd name="T60" fmla="*/ 343 w 1387"/>
                <a:gd name="T61" fmla="*/ 569 h 1326"/>
                <a:gd name="T62" fmla="*/ 39 w 1387"/>
                <a:gd name="T63" fmla="*/ 626 h 1326"/>
                <a:gd name="T64" fmla="*/ 218 w 1387"/>
                <a:gd name="T65" fmla="*/ 1004 h 1326"/>
                <a:gd name="T66" fmla="*/ 278 w 1387"/>
                <a:gd name="T67" fmla="*/ 1063 h 1326"/>
                <a:gd name="T68" fmla="*/ 376 w 1387"/>
                <a:gd name="T69" fmla="*/ 1136 h 1326"/>
                <a:gd name="T70" fmla="*/ 549 w 1387"/>
                <a:gd name="T71" fmla="*/ 1220 h 1326"/>
                <a:gd name="T72" fmla="*/ 662 w 1387"/>
                <a:gd name="T73" fmla="*/ 1262 h 1326"/>
                <a:gd name="T74" fmla="*/ 813 w 1387"/>
                <a:gd name="T75" fmla="*/ 1278 h 1326"/>
                <a:gd name="T76" fmla="*/ 1044 w 1387"/>
                <a:gd name="T77" fmla="*/ 1244 h 1326"/>
                <a:gd name="T78" fmla="*/ 336 w 1387"/>
                <a:gd name="T79" fmla="*/ 467 h 1326"/>
                <a:gd name="T80" fmla="*/ 341 w 1387"/>
                <a:gd name="T81" fmla="*/ 501 h 1326"/>
                <a:gd name="T82" fmla="*/ 413 w 1387"/>
                <a:gd name="T83" fmla="*/ 745 h 1326"/>
                <a:gd name="T84" fmla="*/ 781 w 1387"/>
                <a:gd name="T85" fmla="*/ 1137 h 1326"/>
                <a:gd name="T86" fmla="*/ 1014 w 1387"/>
                <a:gd name="T87" fmla="*/ 1185 h 1326"/>
                <a:gd name="T88" fmla="*/ 575 w 1387"/>
                <a:gd name="T89" fmla="*/ 941 h 1326"/>
                <a:gd name="T90" fmla="*/ 340 w 1387"/>
                <a:gd name="T91" fmla="*/ 478 h 1326"/>
                <a:gd name="T92" fmla="*/ 37 w 1387"/>
                <a:gd name="T93" fmla="*/ 540 h 1326"/>
                <a:gd name="T94" fmla="*/ 16 w 1387"/>
                <a:gd name="T95" fmla="*/ 679 h 1326"/>
                <a:gd name="T96" fmla="*/ 99 w 1387"/>
                <a:gd name="T97" fmla="*/ 920 h 1326"/>
                <a:gd name="T98" fmla="*/ 129 w 1387"/>
                <a:gd name="T99" fmla="*/ 963 h 1326"/>
                <a:gd name="T100" fmla="*/ 333 w 1387"/>
                <a:gd name="T101" fmla="*/ 1147 h 1326"/>
                <a:gd name="T102" fmla="*/ 587 w 1387"/>
                <a:gd name="T103" fmla="*/ 1270 h 1326"/>
                <a:gd name="T104" fmla="*/ 1135 w 1387"/>
                <a:gd name="T105" fmla="*/ 1229 h 1326"/>
                <a:gd name="T106" fmla="*/ 1125 w 1387"/>
                <a:gd name="T107" fmla="*/ 1230 h 1326"/>
                <a:gd name="T108" fmla="*/ 897 w 1387"/>
                <a:gd name="T109" fmla="*/ 1292 h 1326"/>
                <a:gd name="T110" fmla="*/ 532 w 1387"/>
                <a:gd name="T111" fmla="*/ 1230 h 1326"/>
                <a:gd name="T112" fmla="*/ 129 w 1387"/>
                <a:gd name="T113" fmla="*/ 938 h 1326"/>
                <a:gd name="T114" fmla="*/ 56 w 1387"/>
                <a:gd name="T115" fmla="*/ 804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7" h="1326">
                  <a:moveTo>
                    <a:pt x="318" y="312"/>
                  </a:moveTo>
                  <a:cubicBezTo>
                    <a:pt x="330" y="283"/>
                    <a:pt x="333" y="253"/>
                    <a:pt x="346" y="226"/>
                  </a:cubicBezTo>
                  <a:cubicBezTo>
                    <a:pt x="353" y="212"/>
                    <a:pt x="365" y="202"/>
                    <a:pt x="371" y="189"/>
                  </a:cubicBezTo>
                  <a:cubicBezTo>
                    <a:pt x="375" y="182"/>
                    <a:pt x="375" y="174"/>
                    <a:pt x="379" y="166"/>
                  </a:cubicBezTo>
                  <a:cubicBezTo>
                    <a:pt x="394" y="139"/>
                    <a:pt x="413" y="109"/>
                    <a:pt x="433" y="90"/>
                  </a:cubicBezTo>
                  <a:cubicBezTo>
                    <a:pt x="440" y="82"/>
                    <a:pt x="452" y="76"/>
                    <a:pt x="461" y="68"/>
                  </a:cubicBezTo>
                  <a:cubicBezTo>
                    <a:pt x="481" y="50"/>
                    <a:pt x="506" y="28"/>
                    <a:pt x="534" y="17"/>
                  </a:cubicBezTo>
                  <a:cubicBezTo>
                    <a:pt x="554" y="8"/>
                    <a:pt x="592" y="2"/>
                    <a:pt x="615" y="2"/>
                  </a:cubicBezTo>
                  <a:cubicBezTo>
                    <a:pt x="632" y="1"/>
                    <a:pt x="650" y="0"/>
                    <a:pt x="665" y="3"/>
                  </a:cubicBezTo>
                  <a:cubicBezTo>
                    <a:pt x="677" y="6"/>
                    <a:pt x="689" y="14"/>
                    <a:pt x="701" y="17"/>
                  </a:cubicBezTo>
                  <a:cubicBezTo>
                    <a:pt x="729" y="22"/>
                    <a:pt x="756" y="27"/>
                    <a:pt x="781" y="36"/>
                  </a:cubicBezTo>
                  <a:cubicBezTo>
                    <a:pt x="814" y="49"/>
                    <a:pt x="846" y="65"/>
                    <a:pt x="877" y="80"/>
                  </a:cubicBezTo>
                  <a:cubicBezTo>
                    <a:pt x="894" y="87"/>
                    <a:pt x="906" y="96"/>
                    <a:pt x="927" y="101"/>
                  </a:cubicBezTo>
                  <a:cubicBezTo>
                    <a:pt x="970" y="128"/>
                    <a:pt x="1012" y="157"/>
                    <a:pt x="1053" y="188"/>
                  </a:cubicBezTo>
                  <a:cubicBezTo>
                    <a:pt x="1104" y="225"/>
                    <a:pt x="1148" y="280"/>
                    <a:pt x="1190" y="329"/>
                  </a:cubicBezTo>
                  <a:cubicBezTo>
                    <a:pt x="1209" y="351"/>
                    <a:pt x="1226" y="375"/>
                    <a:pt x="1243" y="398"/>
                  </a:cubicBezTo>
                  <a:cubicBezTo>
                    <a:pt x="1260" y="423"/>
                    <a:pt x="1274" y="448"/>
                    <a:pt x="1293" y="472"/>
                  </a:cubicBezTo>
                  <a:cubicBezTo>
                    <a:pt x="1315" y="545"/>
                    <a:pt x="1357" y="617"/>
                    <a:pt x="1372" y="699"/>
                  </a:cubicBezTo>
                  <a:cubicBezTo>
                    <a:pt x="1381" y="744"/>
                    <a:pt x="1387" y="786"/>
                    <a:pt x="1386" y="832"/>
                  </a:cubicBezTo>
                  <a:cubicBezTo>
                    <a:pt x="1384" y="873"/>
                    <a:pt x="1381" y="913"/>
                    <a:pt x="1372" y="955"/>
                  </a:cubicBezTo>
                  <a:cubicBezTo>
                    <a:pt x="1369" y="970"/>
                    <a:pt x="1362" y="987"/>
                    <a:pt x="1362" y="1003"/>
                  </a:cubicBezTo>
                  <a:cubicBezTo>
                    <a:pt x="1345" y="1066"/>
                    <a:pt x="1307" y="1121"/>
                    <a:pt x="1246" y="1151"/>
                  </a:cubicBezTo>
                  <a:cubicBezTo>
                    <a:pt x="1237" y="1164"/>
                    <a:pt x="1220" y="1170"/>
                    <a:pt x="1203" y="1176"/>
                  </a:cubicBezTo>
                  <a:cubicBezTo>
                    <a:pt x="1195" y="1190"/>
                    <a:pt x="1183" y="1202"/>
                    <a:pt x="1176" y="1219"/>
                  </a:cubicBezTo>
                  <a:cubicBezTo>
                    <a:pt x="1090" y="1298"/>
                    <a:pt x="931" y="1326"/>
                    <a:pt x="793" y="1322"/>
                  </a:cubicBezTo>
                  <a:cubicBezTo>
                    <a:pt x="746" y="1320"/>
                    <a:pt x="697" y="1308"/>
                    <a:pt x="648" y="1298"/>
                  </a:cubicBezTo>
                  <a:cubicBezTo>
                    <a:pt x="602" y="1289"/>
                    <a:pt x="556" y="1278"/>
                    <a:pt x="517" y="1262"/>
                  </a:cubicBezTo>
                  <a:cubicBezTo>
                    <a:pt x="512" y="1260"/>
                    <a:pt x="507" y="1254"/>
                    <a:pt x="501" y="1252"/>
                  </a:cubicBezTo>
                  <a:cubicBezTo>
                    <a:pt x="464" y="1237"/>
                    <a:pt x="431" y="1221"/>
                    <a:pt x="398" y="1202"/>
                  </a:cubicBezTo>
                  <a:cubicBezTo>
                    <a:pt x="386" y="1195"/>
                    <a:pt x="376" y="1186"/>
                    <a:pt x="364" y="1179"/>
                  </a:cubicBezTo>
                  <a:cubicBezTo>
                    <a:pt x="354" y="1172"/>
                    <a:pt x="341" y="1169"/>
                    <a:pt x="331" y="1162"/>
                  </a:cubicBezTo>
                  <a:cubicBezTo>
                    <a:pt x="285" y="1130"/>
                    <a:pt x="236" y="1093"/>
                    <a:pt x="193" y="1056"/>
                  </a:cubicBezTo>
                  <a:cubicBezTo>
                    <a:pt x="185" y="1048"/>
                    <a:pt x="176" y="1041"/>
                    <a:pt x="169" y="1033"/>
                  </a:cubicBezTo>
                  <a:cubicBezTo>
                    <a:pt x="157" y="1020"/>
                    <a:pt x="146" y="1010"/>
                    <a:pt x="134" y="995"/>
                  </a:cubicBezTo>
                  <a:cubicBezTo>
                    <a:pt x="82" y="930"/>
                    <a:pt x="33" y="849"/>
                    <a:pt x="14" y="755"/>
                  </a:cubicBezTo>
                  <a:cubicBezTo>
                    <a:pt x="13" y="750"/>
                    <a:pt x="10" y="746"/>
                    <a:pt x="7" y="742"/>
                  </a:cubicBezTo>
                  <a:cubicBezTo>
                    <a:pt x="1" y="693"/>
                    <a:pt x="0" y="651"/>
                    <a:pt x="6" y="604"/>
                  </a:cubicBezTo>
                  <a:cubicBezTo>
                    <a:pt x="11" y="562"/>
                    <a:pt x="19" y="526"/>
                    <a:pt x="39" y="491"/>
                  </a:cubicBezTo>
                  <a:cubicBezTo>
                    <a:pt x="45" y="481"/>
                    <a:pt x="55" y="471"/>
                    <a:pt x="62" y="460"/>
                  </a:cubicBezTo>
                  <a:cubicBezTo>
                    <a:pt x="97" y="404"/>
                    <a:pt x="153" y="366"/>
                    <a:pt x="210" y="334"/>
                  </a:cubicBezTo>
                  <a:cubicBezTo>
                    <a:pt x="252" y="325"/>
                    <a:pt x="273" y="315"/>
                    <a:pt x="318" y="312"/>
                  </a:cubicBezTo>
                  <a:close/>
                  <a:moveTo>
                    <a:pt x="1231" y="1142"/>
                  </a:moveTo>
                  <a:cubicBezTo>
                    <a:pt x="1255" y="1130"/>
                    <a:pt x="1278" y="1120"/>
                    <a:pt x="1291" y="1104"/>
                  </a:cubicBezTo>
                  <a:cubicBezTo>
                    <a:pt x="1295" y="1099"/>
                    <a:pt x="1296" y="1090"/>
                    <a:pt x="1299" y="1086"/>
                  </a:cubicBezTo>
                  <a:cubicBezTo>
                    <a:pt x="1304" y="1080"/>
                    <a:pt x="1312" y="1077"/>
                    <a:pt x="1317" y="1069"/>
                  </a:cubicBezTo>
                  <a:cubicBezTo>
                    <a:pt x="1333" y="1048"/>
                    <a:pt x="1344" y="1018"/>
                    <a:pt x="1349" y="995"/>
                  </a:cubicBezTo>
                  <a:cubicBezTo>
                    <a:pt x="1352" y="983"/>
                    <a:pt x="1350" y="970"/>
                    <a:pt x="1352" y="958"/>
                  </a:cubicBezTo>
                  <a:cubicBezTo>
                    <a:pt x="1361" y="913"/>
                    <a:pt x="1370" y="872"/>
                    <a:pt x="1371" y="828"/>
                  </a:cubicBezTo>
                  <a:cubicBezTo>
                    <a:pt x="1371" y="780"/>
                    <a:pt x="1368" y="733"/>
                    <a:pt x="1356" y="687"/>
                  </a:cubicBezTo>
                  <a:cubicBezTo>
                    <a:pt x="1353" y="679"/>
                    <a:pt x="1350" y="670"/>
                    <a:pt x="1347" y="661"/>
                  </a:cubicBezTo>
                  <a:cubicBezTo>
                    <a:pt x="1345" y="651"/>
                    <a:pt x="1341" y="641"/>
                    <a:pt x="1337" y="631"/>
                  </a:cubicBezTo>
                  <a:cubicBezTo>
                    <a:pt x="1316" y="575"/>
                    <a:pt x="1293" y="503"/>
                    <a:pt x="1261" y="455"/>
                  </a:cubicBezTo>
                  <a:cubicBezTo>
                    <a:pt x="1242" y="425"/>
                    <a:pt x="1223" y="400"/>
                    <a:pt x="1203" y="372"/>
                  </a:cubicBezTo>
                  <a:cubicBezTo>
                    <a:pt x="1180" y="341"/>
                    <a:pt x="1155" y="309"/>
                    <a:pt x="1130" y="282"/>
                  </a:cubicBezTo>
                  <a:cubicBezTo>
                    <a:pt x="1103" y="254"/>
                    <a:pt x="1077" y="225"/>
                    <a:pt x="1047" y="203"/>
                  </a:cubicBezTo>
                  <a:cubicBezTo>
                    <a:pt x="1023" y="185"/>
                    <a:pt x="999" y="168"/>
                    <a:pt x="975" y="153"/>
                  </a:cubicBezTo>
                  <a:cubicBezTo>
                    <a:pt x="967" y="147"/>
                    <a:pt x="960" y="140"/>
                    <a:pt x="952" y="134"/>
                  </a:cubicBezTo>
                  <a:cubicBezTo>
                    <a:pt x="922" y="114"/>
                    <a:pt x="876" y="94"/>
                    <a:pt x="843" y="80"/>
                  </a:cubicBezTo>
                  <a:cubicBezTo>
                    <a:pt x="830" y="74"/>
                    <a:pt x="815" y="71"/>
                    <a:pt x="803" y="65"/>
                  </a:cubicBezTo>
                  <a:cubicBezTo>
                    <a:pt x="795" y="61"/>
                    <a:pt x="790" y="55"/>
                    <a:pt x="783" y="51"/>
                  </a:cubicBezTo>
                  <a:cubicBezTo>
                    <a:pt x="751" y="37"/>
                    <a:pt x="715" y="34"/>
                    <a:pt x="685" y="27"/>
                  </a:cubicBezTo>
                  <a:cubicBezTo>
                    <a:pt x="679" y="25"/>
                    <a:pt x="674" y="21"/>
                    <a:pt x="668" y="20"/>
                  </a:cubicBezTo>
                  <a:cubicBezTo>
                    <a:pt x="651" y="16"/>
                    <a:pt x="626" y="17"/>
                    <a:pt x="607" y="18"/>
                  </a:cubicBezTo>
                  <a:cubicBezTo>
                    <a:pt x="568" y="21"/>
                    <a:pt x="535" y="34"/>
                    <a:pt x="507" y="51"/>
                  </a:cubicBezTo>
                  <a:cubicBezTo>
                    <a:pt x="440" y="95"/>
                    <a:pt x="392" y="157"/>
                    <a:pt x="364" y="237"/>
                  </a:cubicBezTo>
                  <a:cubicBezTo>
                    <a:pt x="357" y="261"/>
                    <a:pt x="357" y="291"/>
                    <a:pt x="354" y="319"/>
                  </a:cubicBezTo>
                  <a:cubicBezTo>
                    <a:pt x="347" y="397"/>
                    <a:pt x="354" y="463"/>
                    <a:pt x="373" y="543"/>
                  </a:cubicBezTo>
                  <a:cubicBezTo>
                    <a:pt x="393" y="631"/>
                    <a:pt x="431" y="715"/>
                    <a:pt x="472" y="779"/>
                  </a:cubicBezTo>
                  <a:cubicBezTo>
                    <a:pt x="496" y="815"/>
                    <a:pt x="515" y="851"/>
                    <a:pt x="539" y="882"/>
                  </a:cubicBezTo>
                  <a:cubicBezTo>
                    <a:pt x="545" y="890"/>
                    <a:pt x="555" y="897"/>
                    <a:pt x="562" y="907"/>
                  </a:cubicBezTo>
                  <a:cubicBezTo>
                    <a:pt x="579" y="928"/>
                    <a:pt x="591" y="936"/>
                    <a:pt x="607" y="953"/>
                  </a:cubicBezTo>
                  <a:cubicBezTo>
                    <a:pt x="622" y="969"/>
                    <a:pt x="634" y="985"/>
                    <a:pt x="652" y="998"/>
                  </a:cubicBezTo>
                  <a:cubicBezTo>
                    <a:pt x="669" y="1011"/>
                    <a:pt x="686" y="1024"/>
                    <a:pt x="700" y="1041"/>
                  </a:cubicBezTo>
                  <a:cubicBezTo>
                    <a:pt x="819" y="1129"/>
                    <a:pt x="1056" y="1234"/>
                    <a:pt x="1231" y="1142"/>
                  </a:cubicBezTo>
                  <a:close/>
                  <a:moveTo>
                    <a:pt x="331" y="334"/>
                  </a:moveTo>
                  <a:cubicBezTo>
                    <a:pt x="326" y="371"/>
                    <a:pt x="328" y="416"/>
                    <a:pt x="336" y="450"/>
                  </a:cubicBezTo>
                  <a:cubicBezTo>
                    <a:pt x="333" y="409"/>
                    <a:pt x="334" y="357"/>
                    <a:pt x="340" y="314"/>
                  </a:cubicBezTo>
                  <a:cubicBezTo>
                    <a:pt x="331" y="317"/>
                    <a:pt x="332" y="327"/>
                    <a:pt x="331" y="334"/>
                  </a:cubicBezTo>
                  <a:close/>
                  <a:moveTo>
                    <a:pt x="1062" y="1212"/>
                  </a:moveTo>
                  <a:cubicBezTo>
                    <a:pt x="967" y="1226"/>
                    <a:pt x="888" y="1197"/>
                    <a:pt x="813" y="1167"/>
                  </a:cubicBezTo>
                  <a:cubicBezTo>
                    <a:pt x="793" y="1160"/>
                    <a:pt x="777" y="1148"/>
                    <a:pt x="760" y="1139"/>
                  </a:cubicBezTo>
                  <a:cubicBezTo>
                    <a:pt x="739" y="1128"/>
                    <a:pt x="716" y="1120"/>
                    <a:pt x="698" y="1107"/>
                  </a:cubicBezTo>
                  <a:cubicBezTo>
                    <a:pt x="672" y="1089"/>
                    <a:pt x="647" y="1065"/>
                    <a:pt x="622" y="1043"/>
                  </a:cubicBezTo>
                  <a:cubicBezTo>
                    <a:pt x="597" y="1020"/>
                    <a:pt x="572" y="996"/>
                    <a:pt x="550" y="971"/>
                  </a:cubicBezTo>
                  <a:cubicBezTo>
                    <a:pt x="505" y="921"/>
                    <a:pt x="468" y="861"/>
                    <a:pt x="431" y="805"/>
                  </a:cubicBezTo>
                  <a:cubicBezTo>
                    <a:pt x="425" y="797"/>
                    <a:pt x="415" y="791"/>
                    <a:pt x="411" y="782"/>
                  </a:cubicBezTo>
                  <a:cubicBezTo>
                    <a:pt x="409" y="778"/>
                    <a:pt x="411" y="771"/>
                    <a:pt x="409" y="767"/>
                  </a:cubicBezTo>
                  <a:cubicBezTo>
                    <a:pt x="407" y="762"/>
                    <a:pt x="402" y="757"/>
                    <a:pt x="399" y="752"/>
                  </a:cubicBezTo>
                  <a:cubicBezTo>
                    <a:pt x="386" y="722"/>
                    <a:pt x="375" y="688"/>
                    <a:pt x="366" y="656"/>
                  </a:cubicBezTo>
                  <a:cubicBezTo>
                    <a:pt x="362" y="643"/>
                    <a:pt x="355" y="634"/>
                    <a:pt x="353" y="623"/>
                  </a:cubicBezTo>
                  <a:cubicBezTo>
                    <a:pt x="352" y="617"/>
                    <a:pt x="354" y="609"/>
                    <a:pt x="353" y="603"/>
                  </a:cubicBezTo>
                  <a:cubicBezTo>
                    <a:pt x="351" y="596"/>
                    <a:pt x="345" y="590"/>
                    <a:pt x="343" y="583"/>
                  </a:cubicBezTo>
                  <a:cubicBezTo>
                    <a:pt x="342" y="579"/>
                    <a:pt x="344" y="574"/>
                    <a:pt x="343" y="569"/>
                  </a:cubicBezTo>
                  <a:cubicBezTo>
                    <a:pt x="323" y="496"/>
                    <a:pt x="309" y="408"/>
                    <a:pt x="316" y="330"/>
                  </a:cubicBezTo>
                  <a:cubicBezTo>
                    <a:pt x="205" y="336"/>
                    <a:pt x="115" y="401"/>
                    <a:pt x="62" y="485"/>
                  </a:cubicBezTo>
                  <a:cubicBezTo>
                    <a:pt x="58" y="530"/>
                    <a:pt x="38" y="582"/>
                    <a:pt x="39" y="626"/>
                  </a:cubicBezTo>
                  <a:cubicBezTo>
                    <a:pt x="39" y="659"/>
                    <a:pt x="45" y="699"/>
                    <a:pt x="47" y="719"/>
                  </a:cubicBezTo>
                  <a:cubicBezTo>
                    <a:pt x="55" y="778"/>
                    <a:pt x="82" y="831"/>
                    <a:pt x="104" y="880"/>
                  </a:cubicBezTo>
                  <a:cubicBezTo>
                    <a:pt x="134" y="930"/>
                    <a:pt x="179" y="966"/>
                    <a:pt x="218" y="1004"/>
                  </a:cubicBezTo>
                  <a:cubicBezTo>
                    <a:pt x="225" y="1011"/>
                    <a:pt x="229" y="1020"/>
                    <a:pt x="235" y="1026"/>
                  </a:cubicBezTo>
                  <a:cubicBezTo>
                    <a:pt x="242" y="1033"/>
                    <a:pt x="250" y="1037"/>
                    <a:pt x="257" y="1044"/>
                  </a:cubicBezTo>
                  <a:cubicBezTo>
                    <a:pt x="263" y="1051"/>
                    <a:pt x="268" y="1061"/>
                    <a:pt x="278" y="1063"/>
                  </a:cubicBezTo>
                  <a:cubicBezTo>
                    <a:pt x="279" y="1070"/>
                    <a:pt x="287" y="1070"/>
                    <a:pt x="288" y="1078"/>
                  </a:cubicBezTo>
                  <a:cubicBezTo>
                    <a:pt x="306" y="1091"/>
                    <a:pt x="325" y="1101"/>
                    <a:pt x="345" y="1114"/>
                  </a:cubicBezTo>
                  <a:cubicBezTo>
                    <a:pt x="355" y="1121"/>
                    <a:pt x="365" y="1129"/>
                    <a:pt x="376" y="1136"/>
                  </a:cubicBezTo>
                  <a:cubicBezTo>
                    <a:pt x="387" y="1142"/>
                    <a:pt x="401" y="1146"/>
                    <a:pt x="413" y="1152"/>
                  </a:cubicBezTo>
                  <a:cubicBezTo>
                    <a:pt x="436" y="1164"/>
                    <a:pt x="455" y="1179"/>
                    <a:pt x="477" y="1192"/>
                  </a:cubicBezTo>
                  <a:cubicBezTo>
                    <a:pt x="502" y="1207"/>
                    <a:pt x="523" y="1210"/>
                    <a:pt x="549" y="1220"/>
                  </a:cubicBezTo>
                  <a:cubicBezTo>
                    <a:pt x="565" y="1227"/>
                    <a:pt x="580" y="1238"/>
                    <a:pt x="595" y="1242"/>
                  </a:cubicBezTo>
                  <a:cubicBezTo>
                    <a:pt x="601" y="1244"/>
                    <a:pt x="609" y="1242"/>
                    <a:pt x="615" y="1244"/>
                  </a:cubicBezTo>
                  <a:cubicBezTo>
                    <a:pt x="632" y="1248"/>
                    <a:pt x="645" y="1258"/>
                    <a:pt x="662" y="1262"/>
                  </a:cubicBezTo>
                  <a:cubicBezTo>
                    <a:pt x="678" y="1266"/>
                    <a:pt x="704" y="1269"/>
                    <a:pt x="723" y="1270"/>
                  </a:cubicBezTo>
                  <a:cubicBezTo>
                    <a:pt x="729" y="1270"/>
                    <a:pt x="734" y="1267"/>
                    <a:pt x="740" y="1267"/>
                  </a:cubicBezTo>
                  <a:cubicBezTo>
                    <a:pt x="764" y="1267"/>
                    <a:pt x="789" y="1278"/>
                    <a:pt x="813" y="1278"/>
                  </a:cubicBezTo>
                  <a:cubicBezTo>
                    <a:pt x="845" y="1279"/>
                    <a:pt x="880" y="1279"/>
                    <a:pt x="911" y="1275"/>
                  </a:cubicBezTo>
                  <a:cubicBezTo>
                    <a:pt x="930" y="1273"/>
                    <a:pt x="952" y="1266"/>
                    <a:pt x="964" y="1265"/>
                  </a:cubicBezTo>
                  <a:cubicBezTo>
                    <a:pt x="996" y="1262"/>
                    <a:pt x="1019" y="1251"/>
                    <a:pt x="1044" y="1244"/>
                  </a:cubicBezTo>
                  <a:cubicBezTo>
                    <a:pt x="1084" y="1232"/>
                    <a:pt x="1118" y="1219"/>
                    <a:pt x="1143" y="1197"/>
                  </a:cubicBezTo>
                  <a:cubicBezTo>
                    <a:pt x="1121" y="1208"/>
                    <a:pt x="1093" y="1207"/>
                    <a:pt x="1062" y="1212"/>
                  </a:cubicBezTo>
                  <a:close/>
                  <a:moveTo>
                    <a:pt x="336" y="467"/>
                  </a:moveTo>
                  <a:cubicBezTo>
                    <a:pt x="343" y="467"/>
                    <a:pt x="339" y="454"/>
                    <a:pt x="336" y="453"/>
                  </a:cubicBezTo>
                  <a:cubicBezTo>
                    <a:pt x="338" y="460"/>
                    <a:pt x="336" y="459"/>
                    <a:pt x="336" y="467"/>
                  </a:cubicBezTo>
                  <a:close/>
                  <a:moveTo>
                    <a:pt x="341" y="501"/>
                  </a:moveTo>
                  <a:cubicBezTo>
                    <a:pt x="347" y="533"/>
                    <a:pt x="357" y="570"/>
                    <a:pt x="364" y="599"/>
                  </a:cubicBezTo>
                  <a:cubicBezTo>
                    <a:pt x="371" y="626"/>
                    <a:pt x="380" y="647"/>
                    <a:pt x="388" y="671"/>
                  </a:cubicBezTo>
                  <a:cubicBezTo>
                    <a:pt x="396" y="700"/>
                    <a:pt x="403" y="722"/>
                    <a:pt x="413" y="745"/>
                  </a:cubicBezTo>
                  <a:cubicBezTo>
                    <a:pt x="426" y="776"/>
                    <a:pt x="442" y="805"/>
                    <a:pt x="459" y="830"/>
                  </a:cubicBezTo>
                  <a:cubicBezTo>
                    <a:pt x="507" y="901"/>
                    <a:pt x="557" y="966"/>
                    <a:pt x="618" y="1023"/>
                  </a:cubicBezTo>
                  <a:cubicBezTo>
                    <a:pt x="669" y="1069"/>
                    <a:pt x="718" y="1106"/>
                    <a:pt x="781" y="1137"/>
                  </a:cubicBezTo>
                  <a:cubicBezTo>
                    <a:pt x="815" y="1154"/>
                    <a:pt x="850" y="1171"/>
                    <a:pt x="889" y="1180"/>
                  </a:cubicBezTo>
                  <a:cubicBezTo>
                    <a:pt x="955" y="1197"/>
                    <a:pt x="1017" y="1209"/>
                    <a:pt x="1083" y="1194"/>
                  </a:cubicBezTo>
                  <a:cubicBezTo>
                    <a:pt x="1058" y="1193"/>
                    <a:pt x="1036" y="1188"/>
                    <a:pt x="1014" y="1185"/>
                  </a:cubicBezTo>
                  <a:cubicBezTo>
                    <a:pt x="970" y="1180"/>
                    <a:pt x="925" y="1175"/>
                    <a:pt x="877" y="1157"/>
                  </a:cubicBezTo>
                  <a:cubicBezTo>
                    <a:pt x="848" y="1146"/>
                    <a:pt x="819" y="1130"/>
                    <a:pt x="791" y="1114"/>
                  </a:cubicBezTo>
                  <a:cubicBezTo>
                    <a:pt x="709" y="1068"/>
                    <a:pt x="635" y="1009"/>
                    <a:pt x="575" y="941"/>
                  </a:cubicBezTo>
                  <a:cubicBezTo>
                    <a:pt x="555" y="919"/>
                    <a:pt x="535" y="898"/>
                    <a:pt x="517" y="873"/>
                  </a:cubicBezTo>
                  <a:cubicBezTo>
                    <a:pt x="463" y="797"/>
                    <a:pt x="418" y="710"/>
                    <a:pt x="379" y="621"/>
                  </a:cubicBezTo>
                  <a:cubicBezTo>
                    <a:pt x="360" y="571"/>
                    <a:pt x="355" y="519"/>
                    <a:pt x="340" y="478"/>
                  </a:cubicBezTo>
                  <a:cubicBezTo>
                    <a:pt x="340" y="487"/>
                    <a:pt x="340" y="494"/>
                    <a:pt x="341" y="501"/>
                  </a:cubicBezTo>
                  <a:close/>
                  <a:moveTo>
                    <a:pt x="34" y="551"/>
                  </a:moveTo>
                  <a:cubicBezTo>
                    <a:pt x="39" y="552"/>
                    <a:pt x="39" y="540"/>
                    <a:pt x="37" y="540"/>
                  </a:cubicBezTo>
                  <a:cubicBezTo>
                    <a:pt x="36" y="543"/>
                    <a:pt x="35" y="547"/>
                    <a:pt x="34" y="551"/>
                  </a:cubicBezTo>
                  <a:close/>
                  <a:moveTo>
                    <a:pt x="21" y="667"/>
                  </a:moveTo>
                  <a:cubicBezTo>
                    <a:pt x="20" y="672"/>
                    <a:pt x="16" y="675"/>
                    <a:pt x="16" y="679"/>
                  </a:cubicBezTo>
                  <a:cubicBezTo>
                    <a:pt x="14" y="700"/>
                    <a:pt x="20" y="718"/>
                    <a:pt x="26" y="737"/>
                  </a:cubicBezTo>
                  <a:cubicBezTo>
                    <a:pt x="26" y="742"/>
                    <a:pt x="21" y="733"/>
                    <a:pt x="22" y="740"/>
                  </a:cubicBezTo>
                  <a:cubicBezTo>
                    <a:pt x="42" y="814"/>
                    <a:pt x="62" y="864"/>
                    <a:pt x="99" y="920"/>
                  </a:cubicBezTo>
                  <a:cubicBezTo>
                    <a:pt x="101" y="922"/>
                    <a:pt x="107" y="921"/>
                    <a:pt x="109" y="925"/>
                  </a:cubicBezTo>
                  <a:cubicBezTo>
                    <a:pt x="113" y="937"/>
                    <a:pt x="120" y="946"/>
                    <a:pt x="129" y="953"/>
                  </a:cubicBezTo>
                  <a:cubicBezTo>
                    <a:pt x="130" y="959"/>
                    <a:pt x="126" y="960"/>
                    <a:pt x="129" y="963"/>
                  </a:cubicBezTo>
                  <a:cubicBezTo>
                    <a:pt x="150" y="989"/>
                    <a:pt x="173" y="1013"/>
                    <a:pt x="198" y="1034"/>
                  </a:cubicBezTo>
                  <a:cubicBezTo>
                    <a:pt x="220" y="1063"/>
                    <a:pt x="247" y="1086"/>
                    <a:pt x="280" y="1104"/>
                  </a:cubicBezTo>
                  <a:cubicBezTo>
                    <a:pt x="289" y="1127"/>
                    <a:pt x="322" y="1126"/>
                    <a:pt x="333" y="1147"/>
                  </a:cubicBezTo>
                  <a:cubicBezTo>
                    <a:pt x="365" y="1162"/>
                    <a:pt x="388" y="1181"/>
                    <a:pt x="418" y="1195"/>
                  </a:cubicBezTo>
                  <a:cubicBezTo>
                    <a:pt x="451" y="1212"/>
                    <a:pt x="481" y="1226"/>
                    <a:pt x="516" y="1242"/>
                  </a:cubicBezTo>
                  <a:cubicBezTo>
                    <a:pt x="538" y="1252"/>
                    <a:pt x="563" y="1263"/>
                    <a:pt x="587" y="1270"/>
                  </a:cubicBezTo>
                  <a:cubicBezTo>
                    <a:pt x="698" y="1304"/>
                    <a:pt x="823" y="1311"/>
                    <a:pt x="937" y="1297"/>
                  </a:cubicBezTo>
                  <a:cubicBezTo>
                    <a:pt x="1006" y="1288"/>
                    <a:pt x="1072" y="1269"/>
                    <a:pt x="1128" y="1237"/>
                  </a:cubicBezTo>
                  <a:cubicBezTo>
                    <a:pt x="1131" y="1234"/>
                    <a:pt x="1131" y="1230"/>
                    <a:pt x="1135" y="1229"/>
                  </a:cubicBezTo>
                  <a:cubicBezTo>
                    <a:pt x="1139" y="1225"/>
                    <a:pt x="1146" y="1225"/>
                    <a:pt x="1151" y="1222"/>
                  </a:cubicBezTo>
                  <a:cubicBezTo>
                    <a:pt x="1162" y="1215"/>
                    <a:pt x="1180" y="1193"/>
                    <a:pt x="1178" y="1185"/>
                  </a:cubicBezTo>
                  <a:cubicBezTo>
                    <a:pt x="1167" y="1207"/>
                    <a:pt x="1141" y="1214"/>
                    <a:pt x="1125" y="1230"/>
                  </a:cubicBezTo>
                  <a:cubicBezTo>
                    <a:pt x="1107" y="1233"/>
                    <a:pt x="1099" y="1242"/>
                    <a:pt x="1087" y="1247"/>
                  </a:cubicBezTo>
                  <a:cubicBezTo>
                    <a:pt x="1069" y="1254"/>
                    <a:pt x="1055" y="1258"/>
                    <a:pt x="1044" y="1262"/>
                  </a:cubicBezTo>
                  <a:cubicBezTo>
                    <a:pt x="998" y="1279"/>
                    <a:pt x="948" y="1281"/>
                    <a:pt x="897" y="1292"/>
                  </a:cubicBezTo>
                  <a:cubicBezTo>
                    <a:pt x="886" y="1288"/>
                    <a:pt x="866" y="1290"/>
                    <a:pt x="853" y="1293"/>
                  </a:cubicBezTo>
                  <a:cubicBezTo>
                    <a:pt x="783" y="1290"/>
                    <a:pt x="710" y="1288"/>
                    <a:pt x="643" y="1268"/>
                  </a:cubicBezTo>
                  <a:cubicBezTo>
                    <a:pt x="612" y="1260"/>
                    <a:pt x="572" y="1251"/>
                    <a:pt x="532" y="1230"/>
                  </a:cubicBezTo>
                  <a:cubicBezTo>
                    <a:pt x="527" y="1228"/>
                    <a:pt x="527" y="1231"/>
                    <a:pt x="521" y="1230"/>
                  </a:cubicBezTo>
                  <a:cubicBezTo>
                    <a:pt x="480" y="1210"/>
                    <a:pt x="445" y="1185"/>
                    <a:pt x="404" y="1166"/>
                  </a:cubicBezTo>
                  <a:cubicBezTo>
                    <a:pt x="289" y="1111"/>
                    <a:pt x="211" y="1022"/>
                    <a:pt x="129" y="938"/>
                  </a:cubicBezTo>
                  <a:cubicBezTo>
                    <a:pt x="108" y="908"/>
                    <a:pt x="88" y="877"/>
                    <a:pt x="69" y="845"/>
                  </a:cubicBezTo>
                  <a:cubicBezTo>
                    <a:pt x="66" y="833"/>
                    <a:pt x="62" y="823"/>
                    <a:pt x="56" y="815"/>
                  </a:cubicBezTo>
                  <a:cubicBezTo>
                    <a:pt x="53" y="810"/>
                    <a:pt x="56" y="810"/>
                    <a:pt x="56" y="804"/>
                  </a:cubicBezTo>
                  <a:cubicBezTo>
                    <a:pt x="23" y="737"/>
                    <a:pt x="25" y="668"/>
                    <a:pt x="29" y="586"/>
                  </a:cubicBezTo>
                  <a:cubicBezTo>
                    <a:pt x="17" y="611"/>
                    <a:pt x="26" y="642"/>
                    <a:pt x="21" y="66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10"/>
            <p:cNvSpPr>
              <a:spLocks noEditPoints="1"/>
            </p:cNvSpPr>
            <p:nvPr/>
          </p:nvSpPr>
          <p:spPr bwMode="auto">
            <a:xfrm>
              <a:off x="6215063" y="1930400"/>
              <a:ext cx="209550" cy="255588"/>
            </a:xfrm>
            <a:custGeom>
              <a:avLst/>
              <a:gdLst>
                <a:gd name="T0" fmla="*/ 111 w 324"/>
                <a:gd name="T1" fmla="*/ 0 h 396"/>
                <a:gd name="T2" fmla="*/ 317 w 324"/>
                <a:gd name="T3" fmla="*/ 239 h 396"/>
                <a:gd name="T4" fmla="*/ 275 w 324"/>
                <a:gd name="T5" fmla="*/ 368 h 396"/>
                <a:gd name="T6" fmla="*/ 249 w 324"/>
                <a:gd name="T7" fmla="*/ 380 h 396"/>
                <a:gd name="T8" fmla="*/ 6 w 324"/>
                <a:gd name="T9" fmla="*/ 129 h 396"/>
                <a:gd name="T10" fmla="*/ 8 w 324"/>
                <a:gd name="T11" fmla="*/ 60 h 396"/>
                <a:gd name="T12" fmla="*/ 36 w 324"/>
                <a:gd name="T13" fmla="*/ 16 h 396"/>
                <a:gd name="T14" fmla="*/ 111 w 324"/>
                <a:gd name="T15" fmla="*/ 0 h 396"/>
                <a:gd name="T16" fmla="*/ 114 w 324"/>
                <a:gd name="T17" fmla="*/ 20 h 396"/>
                <a:gd name="T18" fmla="*/ 48 w 324"/>
                <a:gd name="T19" fmla="*/ 35 h 396"/>
                <a:gd name="T20" fmla="*/ 61 w 324"/>
                <a:gd name="T21" fmla="*/ 224 h 396"/>
                <a:gd name="T22" fmla="*/ 101 w 324"/>
                <a:gd name="T23" fmla="*/ 290 h 396"/>
                <a:gd name="T24" fmla="*/ 144 w 324"/>
                <a:gd name="T25" fmla="*/ 337 h 396"/>
                <a:gd name="T26" fmla="*/ 196 w 324"/>
                <a:gd name="T27" fmla="*/ 362 h 396"/>
                <a:gd name="T28" fmla="*/ 282 w 324"/>
                <a:gd name="T29" fmla="*/ 345 h 396"/>
                <a:gd name="T30" fmla="*/ 289 w 324"/>
                <a:gd name="T31" fmla="*/ 194 h 396"/>
                <a:gd name="T32" fmla="*/ 242 w 324"/>
                <a:gd name="T33" fmla="*/ 111 h 396"/>
                <a:gd name="T34" fmla="*/ 239 w 324"/>
                <a:gd name="T35" fmla="*/ 99 h 396"/>
                <a:gd name="T36" fmla="*/ 114 w 324"/>
                <a:gd name="T37" fmla="*/ 2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96">
                  <a:moveTo>
                    <a:pt x="111" y="0"/>
                  </a:moveTo>
                  <a:cubicBezTo>
                    <a:pt x="226" y="31"/>
                    <a:pt x="287" y="128"/>
                    <a:pt x="317" y="239"/>
                  </a:cubicBezTo>
                  <a:cubicBezTo>
                    <a:pt x="324" y="294"/>
                    <a:pt x="318" y="344"/>
                    <a:pt x="275" y="368"/>
                  </a:cubicBezTo>
                  <a:cubicBezTo>
                    <a:pt x="267" y="373"/>
                    <a:pt x="260" y="378"/>
                    <a:pt x="249" y="380"/>
                  </a:cubicBezTo>
                  <a:cubicBezTo>
                    <a:pt x="138" y="396"/>
                    <a:pt x="24" y="252"/>
                    <a:pt x="6" y="129"/>
                  </a:cubicBezTo>
                  <a:cubicBezTo>
                    <a:pt x="2" y="101"/>
                    <a:pt x="0" y="85"/>
                    <a:pt x="8" y="60"/>
                  </a:cubicBezTo>
                  <a:cubicBezTo>
                    <a:pt x="13" y="46"/>
                    <a:pt x="26" y="23"/>
                    <a:pt x="36" y="16"/>
                  </a:cubicBezTo>
                  <a:cubicBezTo>
                    <a:pt x="54" y="5"/>
                    <a:pt x="87" y="3"/>
                    <a:pt x="111" y="0"/>
                  </a:cubicBezTo>
                  <a:close/>
                  <a:moveTo>
                    <a:pt x="114" y="20"/>
                  </a:moveTo>
                  <a:cubicBezTo>
                    <a:pt x="90" y="20"/>
                    <a:pt x="65" y="17"/>
                    <a:pt x="48" y="35"/>
                  </a:cubicBezTo>
                  <a:cubicBezTo>
                    <a:pt x="15" y="87"/>
                    <a:pt x="28" y="183"/>
                    <a:pt x="61" y="224"/>
                  </a:cubicBezTo>
                  <a:cubicBezTo>
                    <a:pt x="68" y="252"/>
                    <a:pt x="83" y="268"/>
                    <a:pt x="101" y="290"/>
                  </a:cubicBezTo>
                  <a:cubicBezTo>
                    <a:pt x="115" y="308"/>
                    <a:pt x="129" y="327"/>
                    <a:pt x="144" y="337"/>
                  </a:cubicBezTo>
                  <a:cubicBezTo>
                    <a:pt x="154" y="344"/>
                    <a:pt x="179" y="356"/>
                    <a:pt x="196" y="362"/>
                  </a:cubicBezTo>
                  <a:cubicBezTo>
                    <a:pt x="230" y="374"/>
                    <a:pt x="263" y="363"/>
                    <a:pt x="282" y="345"/>
                  </a:cubicBezTo>
                  <a:cubicBezTo>
                    <a:pt x="319" y="312"/>
                    <a:pt x="297" y="239"/>
                    <a:pt x="289" y="194"/>
                  </a:cubicBezTo>
                  <a:cubicBezTo>
                    <a:pt x="275" y="164"/>
                    <a:pt x="265" y="135"/>
                    <a:pt x="242" y="111"/>
                  </a:cubicBezTo>
                  <a:cubicBezTo>
                    <a:pt x="240" y="108"/>
                    <a:pt x="240" y="103"/>
                    <a:pt x="239" y="99"/>
                  </a:cubicBezTo>
                  <a:cubicBezTo>
                    <a:pt x="207" y="69"/>
                    <a:pt x="167" y="19"/>
                    <a:pt x="114" y="2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3" name="Group 4"/>
          <p:cNvGrpSpPr>
            <a:grpSpLocks noChangeAspect="1"/>
          </p:cNvGrpSpPr>
          <p:nvPr/>
        </p:nvGrpSpPr>
        <p:grpSpPr bwMode="auto">
          <a:xfrm>
            <a:off x="1916282" y="1933137"/>
            <a:ext cx="2086962" cy="4251836"/>
            <a:chOff x="3435" y="1321"/>
            <a:chExt cx="807" cy="1645"/>
          </a:xfrm>
          <a:solidFill>
            <a:srgbClr val="254932"/>
          </a:solidFill>
        </p:grpSpPr>
        <p:sp>
          <p:nvSpPr>
            <p:cNvPr id="54" name="Freeform 5"/>
            <p:cNvSpPr/>
            <p:nvPr/>
          </p:nvSpPr>
          <p:spPr bwMode="auto">
            <a:xfrm>
              <a:off x="3464" y="2835"/>
              <a:ext cx="166" cy="98"/>
            </a:xfrm>
            <a:custGeom>
              <a:avLst/>
              <a:gdLst>
                <a:gd name="T0" fmla="*/ 60 w 70"/>
                <a:gd name="T1" fmla="*/ 0 h 41"/>
                <a:gd name="T2" fmla="*/ 50 w 70"/>
                <a:gd name="T3" fmla="*/ 10 h 41"/>
                <a:gd name="T4" fmla="*/ 50 w 70"/>
                <a:gd name="T5" fmla="*/ 18 h 41"/>
                <a:gd name="T6" fmla="*/ 39 w 70"/>
                <a:gd name="T7" fmla="*/ 18 h 41"/>
                <a:gd name="T8" fmla="*/ 0 w 70"/>
                <a:gd name="T9" fmla="*/ 27 h 41"/>
                <a:gd name="T10" fmla="*/ 0 w 70"/>
                <a:gd name="T11" fmla="*/ 38 h 41"/>
                <a:gd name="T12" fmla="*/ 70 w 70"/>
                <a:gd name="T13" fmla="*/ 41 h 41"/>
                <a:gd name="T14" fmla="*/ 70 w 70"/>
                <a:gd name="T15" fmla="*/ 28 h 41"/>
                <a:gd name="T16" fmla="*/ 70 w 70"/>
                <a:gd name="T17" fmla="*/ 24 h 41"/>
                <a:gd name="T18" fmla="*/ 70 w 70"/>
                <a:gd name="T19" fmla="*/ 10 h 41"/>
                <a:gd name="T20" fmla="*/ 60 w 70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41">
                  <a:moveTo>
                    <a:pt x="60" y="0"/>
                  </a:moveTo>
                  <a:cubicBezTo>
                    <a:pt x="54" y="0"/>
                    <a:pt x="50" y="4"/>
                    <a:pt x="50" y="10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10" y="6"/>
                    <a:pt x="0" y="2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4"/>
                    <a:pt x="66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Freeform 6"/>
            <p:cNvSpPr/>
            <p:nvPr/>
          </p:nvSpPr>
          <p:spPr bwMode="auto">
            <a:xfrm>
              <a:off x="3640" y="2823"/>
              <a:ext cx="179" cy="143"/>
            </a:xfrm>
            <a:custGeom>
              <a:avLst/>
              <a:gdLst>
                <a:gd name="T0" fmla="*/ 27 w 75"/>
                <a:gd name="T1" fmla="*/ 24 h 60"/>
                <a:gd name="T2" fmla="*/ 30 w 75"/>
                <a:gd name="T3" fmla="*/ 14 h 60"/>
                <a:gd name="T4" fmla="*/ 23 w 75"/>
                <a:gd name="T5" fmla="*/ 2 h 60"/>
                <a:gd name="T6" fmla="*/ 11 w 75"/>
                <a:gd name="T7" fmla="*/ 9 h 60"/>
                <a:gd name="T8" fmla="*/ 8 w 75"/>
                <a:gd name="T9" fmla="*/ 16 h 60"/>
                <a:gd name="T10" fmla="*/ 0 w 75"/>
                <a:gd name="T11" fmla="*/ 36 h 60"/>
                <a:gd name="T12" fmla="*/ 61 w 75"/>
                <a:gd name="T13" fmla="*/ 60 h 60"/>
                <a:gd name="T14" fmla="*/ 27 w 75"/>
                <a:gd name="T15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60">
                  <a:moveTo>
                    <a:pt x="27" y="2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9"/>
                    <a:pt x="28" y="3"/>
                    <a:pt x="23" y="2"/>
                  </a:cubicBezTo>
                  <a:cubicBezTo>
                    <a:pt x="17" y="0"/>
                    <a:pt x="12" y="4"/>
                    <a:pt x="11" y="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75" y="24"/>
                    <a:pt x="27" y="24"/>
                    <a:pt x="2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Freeform 7"/>
            <p:cNvSpPr/>
            <p:nvPr/>
          </p:nvSpPr>
          <p:spPr bwMode="auto">
            <a:xfrm>
              <a:off x="3545" y="2202"/>
              <a:ext cx="283" cy="664"/>
            </a:xfrm>
            <a:custGeom>
              <a:avLst/>
              <a:gdLst>
                <a:gd name="T0" fmla="*/ 0 w 283"/>
                <a:gd name="T1" fmla="*/ 0 h 664"/>
                <a:gd name="T2" fmla="*/ 24 w 283"/>
                <a:gd name="T3" fmla="*/ 654 h 664"/>
                <a:gd name="T4" fmla="*/ 105 w 283"/>
                <a:gd name="T5" fmla="*/ 654 h 664"/>
                <a:gd name="T6" fmla="*/ 93 w 283"/>
                <a:gd name="T7" fmla="*/ 113 h 664"/>
                <a:gd name="T8" fmla="*/ 193 w 283"/>
                <a:gd name="T9" fmla="*/ 118 h 664"/>
                <a:gd name="T10" fmla="*/ 193 w 283"/>
                <a:gd name="T11" fmla="*/ 355 h 664"/>
                <a:gd name="T12" fmla="*/ 107 w 283"/>
                <a:gd name="T13" fmla="*/ 640 h 664"/>
                <a:gd name="T14" fmla="*/ 183 w 283"/>
                <a:gd name="T15" fmla="*/ 664 h 664"/>
                <a:gd name="T16" fmla="*/ 274 w 283"/>
                <a:gd name="T17" fmla="*/ 370 h 664"/>
                <a:gd name="T18" fmla="*/ 283 w 283"/>
                <a:gd name="T19" fmla="*/ 14 h 664"/>
                <a:gd name="T20" fmla="*/ 0 w 283"/>
                <a:gd name="T21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664">
                  <a:moveTo>
                    <a:pt x="0" y="0"/>
                  </a:moveTo>
                  <a:lnTo>
                    <a:pt x="24" y="654"/>
                  </a:lnTo>
                  <a:lnTo>
                    <a:pt x="105" y="654"/>
                  </a:lnTo>
                  <a:lnTo>
                    <a:pt x="93" y="113"/>
                  </a:lnTo>
                  <a:lnTo>
                    <a:pt x="193" y="118"/>
                  </a:lnTo>
                  <a:lnTo>
                    <a:pt x="193" y="355"/>
                  </a:lnTo>
                  <a:lnTo>
                    <a:pt x="107" y="640"/>
                  </a:lnTo>
                  <a:lnTo>
                    <a:pt x="183" y="664"/>
                  </a:lnTo>
                  <a:lnTo>
                    <a:pt x="274" y="370"/>
                  </a:lnTo>
                  <a:lnTo>
                    <a:pt x="283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Freeform 8"/>
            <p:cNvSpPr/>
            <p:nvPr/>
          </p:nvSpPr>
          <p:spPr bwMode="auto">
            <a:xfrm>
              <a:off x="3435" y="1668"/>
              <a:ext cx="715" cy="607"/>
            </a:xfrm>
            <a:custGeom>
              <a:avLst/>
              <a:gdLst>
                <a:gd name="T0" fmla="*/ 216 w 300"/>
                <a:gd name="T1" fmla="*/ 129 h 256"/>
                <a:gd name="T2" fmla="*/ 191 w 300"/>
                <a:gd name="T3" fmla="*/ 62 h 256"/>
                <a:gd name="T4" fmla="*/ 134 w 300"/>
                <a:gd name="T5" fmla="*/ 3 h 256"/>
                <a:gd name="T6" fmla="*/ 94 w 300"/>
                <a:gd name="T7" fmla="*/ 2 h 256"/>
                <a:gd name="T8" fmla="*/ 35 w 300"/>
                <a:gd name="T9" fmla="*/ 38 h 256"/>
                <a:gd name="T10" fmla="*/ 2 w 300"/>
                <a:gd name="T11" fmla="*/ 119 h 256"/>
                <a:gd name="T12" fmla="*/ 2 w 300"/>
                <a:gd name="T13" fmla="*/ 256 h 256"/>
                <a:gd name="T14" fmla="*/ 30 w 300"/>
                <a:gd name="T15" fmla="*/ 255 h 256"/>
                <a:gd name="T16" fmla="*/ 30 w 300"/>
                <a:gd name="T17" fmla="*/ 120 h 256"/>
                <a:gd name="T18" fmla="*/ 52 w 300"/>
                <a:gd name="T19" fmla="*/ 63 h 256"/>
                <a:gd name="T20" fmla="*/ 46 w 300"/>
                <a:gd name="T21" fmla="*/ 230 h 256"/>
                <a:gd name="T22" fmla="*/ 166 w 300"/>
                <a:gd name="T23" fmla="*/ 233 h 256"/>
                <a:gd name="T24" fmla="*/ 171 w 300"/>
                <a:gd name="T25" fmla="*/ 91 h 256"/>
                <a:gd name="T26" fmla="*/ 191 w 300"/>
                <a:gd name="T27" fmla="*/ 141 h 256"/>
                <a:gd name="T28" fmla="*/ 289 w 300"/>
                <a:gd name="T29" fmla="*/ 206 h 256"/>
                <a:gd name="T30" fmla="*/ 300 w 300"/>
                <a:gd name="T31" fmla="*/ 180 h 256"/>
                <a:gd name="T32" fmla="*/ 216 w 300"/>
                <a:gd name="T33" fmla="*/ 12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0" h="256">
                  <a:moveTo>
                    <a:pt x="216" y="129"/>
                  </a:moveTo>
                  <a:cubicBezTo>
                    <a:pt x="205" y="107"/>
                    <a:pt x="198" y="84"/>
                    <a:pt x="191" y="62"/>
                  </a:cubicBezTo>
                  <a:cubicBezTo>
                    <a:pt x="179" y="27"/>
                    <a:pt x="173" y="10"/>
                    <a:pt x="134" y="3"/>
                  </a:cubicBezTo>
                  <a:cubicBezTo>
                    <a:pt x="119" y="0"/>
                    <a:pt x="107" y="1"/>
                    <a:pt x="94" y="2"/>
                  </a:cubicBezTo>
                  <a:cubicBezTo>
                    <a:pt x="64" y="6"/>
                    <a:pt x="53" y="15"/>
                    <a:pt x="35" y="38"/>
                  </a:cubicBezTo>
                  <a:cubicBezTo>
                    <a:pt x="17" y="61"/>
                    <a:pt x="2" y="89"/>
                    <a:pt x="2" y="119"/>
                  </a:cubicBezTo>
                  <a:cubicBezTo>
                    <a:pt x="0" y="172"/>
                    <a:pt x="2" y="255"/>
                    <a:pt x="2" y="256"/>
                  </a:cubicBezTo>
                  <a:cubicBezTo>
                    <a:pt x="30" y="255"/>
                    <a:pt x="30" y="255"/>
                    <a:pt x="30" y="255"/>
                  </a:cubicBezTo>
                  <a:cubicBezTo>
                    <a:pt x="30" y="254"/>
                    <a:pt x="28" y="172"/>
                    <a:pt x="30" y="120"/>
                  </a:cubicBezTo>
                  <a:cubicBezTo>
                    <a:pt x="30" y="99"/>
                    <a:pt x="40" y="79"/>
                    <a:pt x="52" y="63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166" y="233"/>
                    <a:pt x="166" y="233"/>
                    <a:pt x="166" y="233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8" y="111"/>
                    <a:pt x="186" y="130"/>
                    <a:pt x="191" y="141"/>
                  </a:cubicBezTo>
                  <a:cubicBezTo>
                    <a:pt x="206" y="171"/>
                    <a:pt x="275" y="200"/>
                    <a:pt x="289" y="206"/>
                  </a:cubicBezTo>
                  <a:cubicBezTo>
                    <a:pt x="300" y="180"/>
                    <a:pt x="300" y="180"/>
                    <a:pt x="300" y="180"/>
                  </a:cubicBezTo>
                  <a:cubicBezTo>
                    <a:pt x="269" y="167"/>
                    <a:pt x="224" y="143"/>
                    <a:pt x="216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Freeform 9"/>
            <p:cNvSpPr/>
            <p:nvPr/>
          </p:nvSpPr>
          <p:spPr bwMode="auto">
            <a:xfrm>
              <a:off x="4128" y="2095"/>
              <a:ext cx="114" cy="103"/>
            </a:xfrm>
            <a:custGeom>
              <a:avLst/>
              <a:gdLst>
                <a:gd name="T0" fmla="*/ 3 w 48"/>
                <a:gd name="T1" fmla="*/ 10 h 43"/>
                <a:gd name="T2" fmla="*/ 12 w 48"/>
                <a:gd name="T3" fmla="*/ 5 h 43"/>
                <a:gd name="T4" fmla="*/ 15 w 48"/>
                <a:gd name="T5" fmla="*/ 3 h 43"/>
                <a:gd name="T6" fmla="*/ 35 w 48"/>
                <a:gd name="T7" fmla="*/ 0 h 43"/>
                <a:gd name="T8" fmla="*/ 41 w 48"/>
                <a:gd name="T9" fmla="*/ 5 h 43"/>
                <a:gd name="T10" fmla="*/ 39 w 48"/>
                <a:gd name="T11" fmla="*/ 10 h 43"/>
                <a:gd name="T12" fmla="*/ 36 w 48"/>
                <a:gd name="T13" fmla="*/ 11 h 43"/>
                <a:gd name="T14" fmla="*/ 29 w 48"/>
                <a:gd name="T15" fmla="*/ 12 h 43"/>
                <a:gd name="T16" fmla="*/ 41 w 48"/>
                <a:gd name="T17" fmla="*/ 20 h 43"/>
                <a:gd name="T18" fmla="*/ 45 w 48"/>
                <a:gd name="T19" fmla="*/ 36 h 43"/>
                <a:gd name="T20" fmla="*/ 43 w 48"/>
                <a:gd name="T21" fmla="*/ 38 h 43"/>
                <a:gd name="T22" fmla="*/ 28 w 48"/>
                <a:gd name="T23" fmla="*/ 40 h 43"/>
                <a:gd name="T24" fmla="*/ 7 w 48"/>
                <a:gd name="T25" fmla="*/ 27 h 43"/>
                <a:gd name="T26" fmla="*/ 3 w 48"/>
                <a:gd name="T27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3">
                  <a:moveTo>
                    <a:pt x="3" y="10"/>
                  </a:moveTo>
                  <a:cubicBezTo>
                    <a:pt x="5" y="7"/>
                    <a:pt x="8" y="5"/>
                    <a:pt x="12" y="5"/>
                  </a:cubicBezTo>
                  <a:cubicBezTo>
                    <a:pt x="12" y="4"/>
                    <a:pt x="14" y="3"/>
                    <a:pt x="15" y="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0" y="2"/>
                    <a:pt x="41" y="5"/>
                  </a:cubicBezTo>
                  <a:cubicBezTo>
                    <a:pt x="41" y="7"/>
                    <a:pt x="40" y="8"/>
                    <a:pt x="39" y="10"/>
                  </a:cubicBezTo>
                  <a:cubicBezTo>
                    <a:pt x="38" y="10"/>
                    <a:pt x="37" y="11"/>
                    <a:pt x="36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7" y="23"/>
                    <a:pt x="48" y="30"/>
                    <a:pt x="45" y="36"/>
                  </a:cubicBezTo>
                  <a:cubicBezTo>
                    <a:pt x="44" y="37"/>
                    <a:pt x="44" y="38"/>
                    <a:pt x="43" y="38"/>
                  </a:cubicBezTo>
                  <a:cubicBezTo>
                    <a:pt x="39" y="42"/>
                    <a:pt x="33" y="43"/>
                    <a:pt x="28" y="40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" y="23"/>
                    <a:pt x="0" y="16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Freeform 10"/>
            <p:cNvSpPr/>
            <p:nvPr/>
          </p:nvSpPr>
          <p:spPr bwMode="auto">
            <a:xfrm>
              <a:off x="3438" y="2275"/>
              <a:ext cx="97" cy="102"/>
            </a:xfrm>
            <a:custGeom>
              <a:avLst/>
              <a:gdLst>
                <a:gd name="T0" fmla="*/ 25 w 41"/>
                <a:gd name="T1" fmla="*/ 0 h 43"/>
                <a:gd name="T2" fmla="*/ 2 w 41"/>
                <a:gd name="T3" fmla="*/ 0 h 43"/>
                <a:gd name="T4" fmla="*/ 0 w 41"/>
                <a:gd name="T5" fmla="*/ 8 h 43"/>
                <a:gd name="T6" fmla="*/ 4 w 41"/>
                <a:gd name="T7" fmla="*/ 33 h 43"/>
                <a:gd name="T8" fmla="*/ 15 w 41"/>
                <a:gd name="T9" fmla="*/ 43 h 43"/>
                <a:gd name="T10" fmla="*/ 18 w 41"/>
                <a:gd name="T11" fmla="*/ 43 h 43"/>
                <a:gd name="T12" fmla="*/ 28 w 41"/>
                <a:gd name="T13" fmla="*/ 29 h 43"/>
                <a:gd name="T14" fmla="*/ 26 w 41"/>
                <a:gd name="T15" fmla="*/ 15 h 43"/>
                <a:gd name="T16" fmla="*/ 31 w 41"/>
                <a:gd name="T17" fmla="*/ 20 h 43"/>
                <a:gd name="T18" fmla="*/ 34 w 41"/>
                <a:gd name="T19" fmla="*/ 21 h 43"/>
                <a:gd name="T20" fmla="*/ 39 w 41"/>
                <a:gd name="T21" fmla="*/ 19 h 43"/>
                <a:gd name="T22" fmla="*/ 38 w 41"/>
                <a:gd name="T23" fmla="*/ 12 h 43"/>
                <a:gd name="T24" fmla="*/ 25 w 41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3">
                  <a:moveTo>
                    <a:pt x="2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9"/>
                    <a:pt x="10" y="43"/>
                    <a:pt x="15" y="43"/>
                  </a:cubicBezTo>
                  <a:cubicBezTo>
                    <a:pt x="16" y="43"/>
                    <a:pt x="17" y="43"/>
                    <a:pt x="18" y="43"/>
                  </a:cubicBezTo>
                  <a:cubicBezTo>
                    <a:pt x="25" y="42"/>
                    <a:pt x="29" y="36"/>
                    <a:pt x="28" y="2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1"/>
                    <a:pt x="33" y="21"/>
                    <a:pt x="34" y="21"/>
                  </a:cubicBezTo>
                  <a:cubicBezTo>
                    <a:pt x="36" y="21"/>
                    <a:pt x="37" y="21"/>
                    <a:pt x="39" y="19"/>
                  </a:cubicBezTo>
                  <a:cubicBezTo>
                    <a:pt x="41" y="17"/>
                    <a:pt x="40" y="14"/>
                    <a:pt x="38" y="12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Freeform 11"/>
            <p:cNvSpPr/>
            <p:nvPr/>
          </p:nvSpPr>
          <p:spPr bwMode="auto">
            <a:xfrm>
              <a:off x="3664" y="1535"/>
              <a:ext cx="86" cy="168"/>
            </a:xfrm>
            <a:custGeom>
              <a:avLst/>
              <a:gdLst>
                <a:gd name="T0" fmla="*/ 0 w 36"/>
                <a:gd name="T1" fmla="*/ 0 h 71"/>
                <a:gd name="T2" fmla="*/ 36 w 36"/>
                <a:gd name="T3" fmla="*/ 0 h 71"/>
                <a:gd name="T4" fmla="*/ 36 w 36"/>
                <a:gd name="T5" fmla="*/ 51 h 71"/>
                <a:gd name="T6" fmla="*/ 0 w 36"/>
                <a:gd name="T7" fmla="*/ 51 h 71"/>
                <a:gd name="T8" fmla="*/ 0 w 36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1">
                  <a:moveTo>
                    <a:pt x="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69"/>
                    <a:pt x="0" y="71"/>
                    <a:pt x="0" y="5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Freeform 12"/>
            <p:cNvSpPr/>
            <p:nvPr/>
          </p:nvSpPr>
          <p:spPr bwMode="auto">
            <a:xfrm>
              <a:off x="3664" y="1606"/>
              <a:ext cx="86" cy="57"/>
            </a:xfrm>
            <a:custGeom>
              <a:avLst/>
              <a:gdLst>
                <a:gd name="T0" fmla="*/ 86 w 86"/>
                <a:gd name="T1" fmla="*/ 28 h 57"/>
                <a:gd name="T2" fmla="*/ 86 w 86"/>
                <a:gd name="T3" fmla="*/ 0 h 57"/>
                <a:gd name="T4" fmla="*/ 0 w 86"/>
                <a:gd name="T5" fmla="*/ 0 h 57"/>
                <a:gd name="T6" fmla="*/ 0 w 86"/>
                <a:gd name="T7" fmla="*/ 57 h 57"/>
                <a:gd name="T8" fmla="*/ 86 w 86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7">
                  <a:moveTo>
                    <a:pt x="86" y="28"/>
                  </a:moveTo>
                  <a:lnTo>
                    <a:pt x="86" y="0"/>
                  </a:lnTo>
                  <a:lnTo>
                    <a:pt x="0" y="0"/>
                  </a:lnTo>
                  <a:lnTo>
                    <a:pt x="0" y="57"/>
                  </a:lnTo>
                  <a:lnTo>
                    <a:pt x="86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Freeform 13"/>
            <p:cNvSpPr/>
            <p:nvPr/>
          </p:nvSpPr>
          <p:spPr bwMode="auto">
            <a:xfrm>
              <a:off x="3528" y="1397"/>
              <a:ext cx="360" cy="237"/>
            </a:xfrm>
            <a:custGeom>
              <a:avLst/>
              <a:gdLst>
                <a:gd name="T0" fmla="*/ 75 w 151"/>
                <a:gd name="T1" fmla="*/ 0 h 100"/>
                <a:gd name="T2" fmla="*/ 75 w 151"/>
                <a:gd name="T3" fmla="*/ 100 h 100"/>
                <a:gd name="T4" fmla="*/ 75 w 151"/>
                <a:gd name="T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1" h="100">
                  <a:moveTo>
                    <a:pt x="75" y="0"/>
                  </a:moveTo>
                  <a:cubicBezTo>
                    <a:pt x="151" y="0"/>
                    <a:pt x="120" y="100"/>
                    <a:pt x="75" y="100"/>
                  </a:cubicBezTo>
                  <a:cubicBezTo>
                    <a:pt x="30" y="100"/>
                    <a:pt x="0" y="0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Freeform 14"/>
            <p:cNvSpPr/>
            <p:nvPr/>
          </p:nvSpPr>
          <p:spPr bwMode="auto">
            <a:xfrm>
              <a:off x="3578" y="1354"/>
              <a:ext cx="258" cy="193"/>
            </a:xfrm>
            <a:custGeom>
              <a:avLst/>
              <a:gdLst>
                <a:gd name="T0" fmla="*/ 54 w 108"/>
                <a:gd name="T1" fmla="*/ 30 h 81"/>
                <a:gd name="T2" fmla="*/ 94 w 108"/>
                <a:gd name="T3" fmla="*/ 61 h 81"/>
                <a:gd name="T4" fmla="*/ 103 w 108"/>
                <a:gd name="T5" fmla="*/ 62 h 81"/>
                <a:gd name="T6" fmla="*/ 56 w 108"/>
                <a:gd name="T7" fmla="*/ 0 h 81"/>
                <a:gd name="T8" fmla="*/ 6 w 108"/>
                <a:gd name="T9" fmla="*/ 60 h 81"/>
                <a:gd name="T10" fmla="*/ 15 w 108"/>
                <a:gd name="T11" fmla="*/ 60 h 81"/>
                <a:gd name="T12" fmla="*/ 54 w 108"/>
                <a:gd name="T13" fmla="*/ 3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81">
                  <a:moveTo>
                    <a:pt x="54" y="30"/>
                  </a:moveTo>
                  <a:cubicBezTo>
                    <a:pt x="79" y="30"/>
                    <a:pt x="92" y="45"/>
                    <a:pt x="94" y="61"/>
                  </a:cubicBezTo>
                  <a:cubicBezTo>
                    <a:pt x="95" y="77"/>
                    <a:pt x="97" y="74"/>
                    <a:pt x="103" y="62"/>
                  </a:cubicBezTo>
                  <a:cubicBezTo>
                    <a:pt x="108" y="50"/>
                    <a:pt x="95" y="0"/>
                    <a:pt x="56" y="0"/>
                  </a:cubicBezTo>
                  <a:cubicBezTo>
                    <a:pt x="16" y="0"/>
                    <a:pt x="0" y="39"/>
                    <a:pt x="6" y="60"/>
                  </a:cubicBezTo>
                  <a:cubicBezTo>
                    <a:pt x="11" y="81"/>
                    <a:pt x="11" y="76"/>
                    <a:pt x="15" y="60"/>
                  </a:cubicBezTo>
                  <a:cubicBezTo>
                    <a:pt x="18" y="44"/>
                    <a:pt x="25" y="31"/>
                    <a:pt x="5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Freeform 15"/>
            <p:cNvSpPr/>
            <p:nvPr/>
          </p:nvSpPr>
          <p:spPr bwMode="auto">
            <a:xfrm>
              <a:off x="3707" y="1423"/>
              <a:ext cx="126" cy="211"/>
            </a:xfrm>
            <a:custGeom>
              <a:avLst/>
              <a:gdLst>
                <a:gd name="T0" fmla="*/ 44 w 53"/>
                <a:gd name="T1" fmla="*/ 17 h 89"/>
                <a:gd name="T2" fmla="*/ 0 w 53"/>
                <a:gd name="T3" fmla="*/ 89 h 89"/>
                <a:gd name="T4" fmla="*/ 0 w 53"/>
                <a:gd name="T5" fmla="*/ 1 h 89"/>
                <a:gd name="T6" fmla="*/ 31 w 53"/>
                <a:gd name="T7" fmla="*/ 9 h 89"/>
                <a:gd name="T8" fmla="*/ 44 w 53"/>
                <a:gd name="T9" fmla="*/ 1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9">
                  <a:moveTo>
                    <a:pt x="44" y="17"/>
                  </a:moveTo>
                  <a:cubicBezTo>
                    <a:pt x="53" y="46"/>
                    <a:pt x="30" y="89"/>
                    <a:pt x="0" y="8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0"/>
                    <a:pt x="24" y="5"/>
                    <a:pt x="31" y="9"/>
                  </a:cubicBezTo>
                  <a:cubicBezTo>
                    <a:pt x="35" y="12"/>
                    <a:pt x="41" y="15"/>
                    <a:pt x="4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Freeform 16"/>
            <p:cNvSpPr/>
            <p:nvPr/>
          </p:nvSpPr>
          <p:spPr bwMode="auto">
            <a:xfrm>
              <a:off x="3802" y="1478"/>
              <a:ext cx="31" cy="57"/>
            </a:xfrm>
            <a:custGeom>
              <a:avLst/>
              <a:gdLst>
                <a:gd name="T0" fmla="*/ 9 w 13"/>
                <a:gd name="T1" fmla="*/ 1 h 24"/>
                <a:gd name="T2" fmla="*/ 11 w 13"/>
                <a:gd name="T3" fmla="*/ 13 h 24"/>
                <a:gd name="T4" fmla="*/ 4 w 13"/>
                <a:gd name="T5" fmla="*/ 24 h 24"/>
                <a:gd name="T6" fmla="*/ 1 w 13"/>
                <a:gd name="T7" fmla="*/ 11 h 24"/>
                <a:gd name="T8" fmla="*/ 9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9" y="1"/>
                  </a:moveTo>
                  <a:cubicBezTo>
                    <a:pt x="12" y="1"/>
                    <a:pt x="13" y="7"/>
                    <a:pt x="11" y="13"/>
                  </a:cubicBezTo>
                  <a:cubicBezTo>
                    <a:pt x="10" y="20"/>
                    <a:pt x="7" y="24"/>
                    <a:pt x="4" y="24"/>
                  </a:cubicBezTo>
                  <a:cubicBezTo>
                    <a:pt x="1" y="23"/>
                    <a:pt x="0" y="18"/>
                    <a:pt x="1" y="11"/>
                  </a:cubicBezTo>
                  <a:cubicBezTo>
                    <a:pt x="3" y="5"/>
                    <a:pt x="6" y="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Freeform 17"/>
            <p:cNvSpPr/>
            <p:nvPr/>
          </p:nvSpPr>
          <p:spPr bwMode="auto">
            <a:xfrm>
              <a:off x="3583" y="1478"/>
              <a:ext cx="32" cy="57"/>
            </a:xfrm>
            <a:custGeom>
              <a:avLst/>
              <a:gdLst>
                <a:gd name="T0" fmla="*/ 4 w 13"/>
                <a:gd name="T1" fmla="*/ 1 h 24"/>
                <a:gd name="T2" fmla="*/ 1 w 13"/>
                <a:gd name="T3" fmla="*/ 13 h 24"/>
                <a:gd name="T4" fmla="*/ 9 w 13"/>
                <a:gd name="T5" fmla="*/ 24 h 24"/>
                <a:gd name="T6" fmla="*/ 11 w 13"/>
                <a:gd name="T7" fmla="*/ 11 h 24"/>
                <a:gd name="T8" fmla="*/ 4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4" y="1"/>
                  </a:moveTo>
                  <a:cubicBezTo>
                    <a:pt x="1" y="1"/>
                    <a:pt x="0" y="7"/>
                    <a:pt x="1" y="13"/>
                  </a:cubicBezTo>
                  <a:cubicBezTo>
                    <a:pt x="3" y="20"/>
                    <a:pt x="6" y="24"/>
                    <a:pt x="9" y="24"/>
                  </a:cubicBezTo>
                  <a:cubicBezTo>
                    <a:pt x="12" y="23"/>
                    <a:pt x="13" y="18"/>
                    <a:pt x="11" y="11"/>
                  </a:cubicBezTo>
                  <a:cubicBezTo>
                    <a:pt x="10" y="5"/>
                    <a:pt x="7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Freeform 18"/>
            <p:cNvSpPr/>
            <p:nvPr/>
          </p:nvSpPr>
          <p:spPr bwMode="auto">
            <a:xfrm>
              <a:off x="3761" y="1390"/>
              <a:ext cx="55" cy="97"/>
            </a:xfrm>
            <a:custGeom>
              <a:avLst/>
              <a:gdLst>
                <a:gd name="T0" fmla="*/ 55 w 55"/>
                <a:gd name="T1" fmla="*/ 66 h 97"/>
                <a:gd name="T2" fmla="*/ 0 w 55"/>
                <a:gd name="T3" fmla="*/ 0 h 97"/>
                <a:gd name="T4" fmla="*/ 17 w 55"/>
                <a:gd name="T5" fmla="*/ 47 h 97"/>
                <a:gd name="T6" fmla="*/ 43 w 55"/>
                <a:gd name="T7" fmla="*/ 97 h 97"/>
                <a:gd name="T8" fmla="*/ 50 w 55"/>
                <a:gd name="T9" fmla="*/ 97 h 97"/>
                <a:gd name="T10" fmla="*/ 55 w 55"/>
                <a:gd name="T11" fmla="*/ 93 h 97"/>
                <a:gd name="T12" fmla="*/ 55 w 55"/>
                <a:gd name="T13" fmla="*/ 6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7">
                  <a:moveTo>
                    <a:pt x="55" y="66"/>
                  </a:moveTo>
                  <a:lnTo>
                    <a:pt x="0" y="0"/>
                  </a:lnTo>
                  <a:lnTo>
                    <a:pt x="17" y="47"/>
                  </a:lnTo>
                  <a:lnTo>
                    <a:pt x="43" y="97"/>
                  </a:lnTo>
                  <a:lnTo>
                    <a:pt x="50" y="97"/>
                  </a:lnTo>
                  <a:lnTo>
                    <a:pt x="55" y="93"/>
                  </a:lnTo>
                  <a:lnTo>
                    <a:pt x="55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Freeform 19"/>
            <p:cNvSpPr/>
            <p:nvPr/>
          </p:nvSpPr>
          <p:spPr bwMode="auto">
            <a:xfrm>
              <a:off x="3669" y="1414"/>
              <a:ext cx="135" cy="59"/>
            </a:xfrm>
            <a:custGeom>
              <a:avLst/>
              <a:gdLst>
                <a:gd name="T0" fmla="*/ 54 w 57"/>
                <a:gd name="T1" fmla="*/ 14 h 25"/>
                <a:gd name="T2" fmla="*/ 27 w 57"/>
                <a:gd name="T3" fmla="*/ 12 h 25"/>
                <a:gd name="T4" fmla="*/ 17 w 57"/>
                <a:gd name="T5" fmla="*/ 6 h 25"/>
                <a:gd name="T6" fmla="*/ 18 w 57"/>
                <a:gd name="T7" fmla="*/ 12 h 25"/>
                <a:gd name="T8" fmla="*/ 0 w 57"/>
                <a:gd name="T9" fmla="*/ 0 h 25"/>
                <a:gd name="T10" fmla="*/ 54 w 57"/>
                <a:gd name="T1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5">
                  <a:moveTo>
                    <a:pt x="54" y="14"/>
                  </a:moveTo>
                  <a:cubicBezTo>
                    <a:pt x="57" y="25"/>
                    <a:pt x="28" y="12"/>
                    <a:pt x="27" y="12"/>
                  </a:cubicBezTo>
                  <a:cubicBezTo>
                    <a:pt x="25" y="12"/>
                    <a:pt x="17" y="6"/>
                    <a:pt x="17" y="6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11"/>
                    <a:pt x="0" y="0"/>
                    <a:pt x="0" y="0"/>
                  </a:cubicBezTo>
                  <a:cubicBezTo>
                    <a:pt x="0" y="0"/>
                    <a:pt x="51" y="1"/>
                    <a:pt x="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Freeform 20"/>
            <p:cNvSpPr/>
            <p:nvPr/>
          </p:nvSpPr>
          <p:spPr bwMode="auto">
            <a:xfrm>
              <a:off x="3626" y="1321"/>
              <a:ext cx="235" cy="105"/>
            </a:xfrm>
            <a:custGeom>
              <a:avLst/>
              <a:gdLst>
                <a:gd name="T0" fmla="*/ 71 w 99"/>
                <a:gd name="T1" fmla="*/ 39 h 44"/>
                <a:gd name="T2" fmla="*/ 99 w 99"/>
                <a:gd name="T3" fmla="*/ 26 h 44"/>
                <a:gd name="T4" fmla="*/ 73 w 99"/>
                <a:gd name="T5" fmla="*/ 26 h 44"/>
                <a:gd name="T6" fmla="*/ 15 w 99"/>
                <a:gd name="T7" fmla="*/ 18 h 44"/>
                <a:gd name="T8" fmla="*/ 6 w 99"/>
                <a:gd name="T9" fmla="*/ 15 h 44"/>
                <a:gd name="T10" fmla="*/ 13 w 99"/>
                <a:gd name="T11" fmla="*/ 26 h 44"/>
                <a:gd name="T12" fmla="*/ 0 w 99"/>
                <a:gd name="T13" fmla="*/ 19 h 44"/>
                <a:gd name="T14" fmla="*/ 10 w 99"/>
                <a:gd name="T15" fmla="*/ 32 h 44"/>
                <a:gd name="T16" fmla="*/ 71 w 99"/>
                <a:gd name="T17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4">
                  <a:moveTo>
                    <a:pt x="71" y="39"/>
                  </a:moveTo>
                  <a:cubicBezTo>
                    <a:pt x="93" y="44"/>
                    <a:pt x="99" y="26"/>
                    <a:pt x="99" y="26"/>
                  </a:cubicBezTo>
                  <a:cubicBezTo>
                    <a:pt x="87" y="39"/>
                    <a:pt x="73" y="26"/>
                    <a:pt x="73" y="26"/>
                  </a:cubicBezTo>
                  <a:cubicBezTo>
                    <a:pt x="46" y="0"/>
                    <a:pt x="15" y="18"/>
                    <a:pt x="15" y="18"/>
                  </a:cubicBezTo>
                  <a:cubicBezTo>
                    <a:pt x="15" y="18"/>
                    <a:pt x="13" y="13"/>
                    <a:pt x="6" y="15"/>
                  </a:cubicBezTo>
                  <a:cubicBezTo>
                    <a:pt x="6" y="15"/>
                    <a:pt x="15" y="18"/>
                    <a:pt x="13" y="26"/>
                  </a:cubicBezTo>
                  <a:cubicBezTo>
                    <a:pt x="13" y="26"/>
                    <a:pt x="12" y="17"/>
                    <a:pt x="0" y="19"/>
                  </a:cubicBezTo>
                  <a:cubicBezTo>
                    <a:pt x="0" y="19"/>
                    <a:pt x="9" y="21"/>
                    <a:pt x="10" y="32"/>
                  </a:cubicBezTo>
                  <a:lnTo>
                    <a:pt x="7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Freeform 21"/>
            <p:cNvSpPr/>
            <p:nvPr/>
          </p:nvSpPr>
          <p:spPr bwMode="auto">
            <a:xfrm>
              <a:off x="3773" y="1411"/>
              <a:ext cx="74" cy="29"/>
            </a:xfrm>
            <a:custGeom>
              <a:avLst/>
              <a:gdLst>
                <a:gd name="T0" fmla="*/ 15 w 31"/>
                <a:gd name="T1" fmla="*/ 0 h 12"/>
                <a:gd name="T2" fmla="*/ 31 w 31"/>
                <a:gd name="T3" fmla="*/ 12 h 12"/>
                <a:gd name="T4" fmla="*/ 9 w 31"/>
                <a:gd name="T5" fmla="*/ 4 h 12"/>
                <a:gd name="T6" fmla="*/ 15 w 3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2">
                  <a:moveTo>
                    <a:pt x="15" y="0"/>
                  </a:moveTo>
                  <a:cubicBezTo>
                    <a:pt x="15" y="0"/>
                    <a:pt x="26" y="0"/>
                    <a:pt x="31" y="12"/>
                  </a:cubicBezTo>
                  <a:cubicBezTo>
                    <a:pt x="31" y="12"/>
                    <a:pt x="17" y="1"/>
                    <a:pt x="9" y="4"/>
                  </a:cubicBezTo>
                  <a:cubicBezTo>
                    <a:pt x="0" y="6"/>
                    <a:pt x="15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Freeform 22"/>
            <p:cNvSpPr/>
            <p:nvPr/>
          </p:nvSpPr>
          <p:spPr bwMode="auto">
            <a:xfrm>
              <a:off x="3742" y="1509"/>
              <a:ext cx="27" cy="14"/>
            </a:xfrm>
            <a:custGeom>
              <a:avLst/>
              <a:gdLst>
                <a:gd name="T0" fmla="*/ 1 w 11"/>
                <a:gd name="T1" fmla="*/ 3 h 6"/>
                <a:gd name="T2" fmla="*/ 2 w 11"/>
                <a:gd name="T3" fmla="*/ 4 h 6"/>
                <a:gd name="T4" fmla="*/ 4 w 11"/>
                <a:gd name="T5" fmla="*/ 6 h 6"/>
                <a:gd name="T6" fmla="*/ 7 w 11"/>
                <a:gd name="T7" fmla="*/ 3 h 6"/>
                <a:gd name="T8" fmla="*/ 6 w 11"/>
                <a:gd name="T9" fmla="*/ 2 h 6"/>
                <a:gd name="T10" fmla="*/ 9 w 11"/>
                <a:gd name="T11" fmla="*/ 4 h 6"/>
                <a:gd name="T12" fmla="*/ 10 w 11"/>
                <a:gd name="T13" fmla="*/ 2 h 6"/>
                <a:gd name="T14" fmla="*/ 1 w 11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6">
                  <a:moveTo>
                    <a:pt x="1" y="3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9" y="5"/>
                    <a:pt x="11" y="3"/>
                    <a:pt x="10" y="2"/>
                  </a:cubicBezTo>
                  <a:cubicBezTo>
                    <a:pt x="7" y="0"/>
                    <a:pt x="3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Freeform 23"/>
            <p:cNvSpPr/>
            <p:nvPr/>
          </p:nvSpPr>
          <p:spPr bwMode="auto">
            <a:xfrm>
              <a:off x="3647" y="1509"/>
              <a:ext cx="24" cy="14"/>
            </a:xfrm>
            <a:custGeom>
              <a:avLst/>
              <a:gdLst>
                <a:gd name="T0" fmla="*/ 10 w 10"/>
                <a:gd name="T1" fmla="*/ 3 h 6"/>
                <a:gd name="T2" fmla="*/ 8 w 10"/>
                <a:gd name="T3" fmla="*/ 4 h 6"/>
                <a:gd name="T4" fmla="*/ 6 w 10"/>
                <a:gd name="T5" fmla="*/ 6 h 6"/>
                <a:gd name="T6" fmla="*/ 4 w 10"/>
                <a:gd name="T7" fmla="*/ 3 h 6"/>
                <a:gd name="T8" fmla="*/ 5 w 10"/>
                <a:gd name="T9" fmla="*/ 2 h 6"/>
                <a:gd name="T10" fmla="*/ 2 w 10"/>
                <a:gd name="T11" fmla="*/ 4 h 6"/>
                <a:gd name="T12" fmla="*/ 1 w 10"/>
                <a:gd name="T13" fmla="*/ 2 h 6"/>
                <a:gd name="T14" fmla="*/ 10 w 10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10" y="4"/>
                    <a:pt x="9" y="4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5" y="6"/>
                    <a:pt x="4" y="5"/>
                    <a:pt x="4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3" y="0"/>
                    <a:pt x="7" y="0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Freeform 24"/>
            <p:cNvSpPr/>
            <p:nvPr/>
          </p:nvSpPr>
          <p:spPr bwMode="auto">
            <a:xfrm>
              <a:off x="3697" y="1563"/>
              <a:ext cx="24" cy="5"/>
            </a:xfrm>
            <a:custGeom>
              <a:avLst/>
              <a:gdLst>
                <a:gd name="T0" fmla="*/ 1 w 10"/>
                <a:gd name="T1" fmla="*/ 0 h 2"/>
                <a:gd name="T2" fmla="*/ 1 w 10"/>
                <a:gd name="T3" fmla="*/ 1 h 2"/>
                <a:gd name="T4" fmla="*/ 3 w 10"/>
                <a:gd name="T5" fmla="*/ 2 h 2"/>
                <a:gd name="T6" fmla="*/ 7 w 10"/>
                <a:gd name="T7" fmla="*/ 2 h 2"/>
                <a:gd name="T8" fmla="*/ 9 w 10"/>
                <a:gd name="T9" fmla="*/ 1 h 2"/>
                <a:gd name="T10" fmla="*/ 8 w 10"/>
                <a:gd name="T11" fmla="*/ 0 h 2"/>
                <a:gd name="T12" fmla="*/ 7 w 10"/>
                <a:gd name="T13" fmla="*/ 0 h 2"/>
                <a:gd name="T14" fmla="*/ 6 w 10"/>
                <a:gd name="T15" fmla="*/ 0 h 2"/>
                <a:gd name="T16" fmla="*/ 4 w 10"/>
                <a:gd name="T17" fmla="*/ 0 h 2"/>
                <a:gd name="T18" fmla="*/ 3 w 10"/>
                <a:gd name="T19" fmla="*/ 0 h 2"/>
                <a:gd name="T20" fmla="*/ 2 w 10"/>
                <a:gd name="T21" fmla="*/ 0 h 2"/>
                <a:gd name="T22" fmla="*/ 1 w 10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6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Freeform 25"/>
            <p:cNvSpPr/>
            <p:nvPr/>
          </p:nvSpPr>
          <p:spPr bwMode="auto">
            <a:xfrm>
              <a:off x="3680" y="1585"/>
              <a:ext cx="65" cy="26"/>
            </a:xfrm>
            <a:custGeom>
              <a:avLst/>
              <a:gdLst>
                <a:gd name="T0" fmla="*/ 0 w 27"/>
                <a:gd name="T1" fmla="*/ 0 h 11"/>
                <a:gd name="T2" fmla="*/ 27 w 27"/>
                <a:gd name="T3" fmla="*/ 0 h 11"/>
                <a:gd name="T4" fmla="*/ 16 w 27"/>
                <a:gd name="T5" fmla="*/ 11 h 11"/>
                <a:gd name="T6" fmla="*/ 0 w 2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1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2" y="11"/>
                    <a:pt x="16" y="11"/>
                  </a:cubicBezTo>
                  <a:cubicBezTo>
                    <a:pt x="11" y="11"/>
                    <a:pt x="1" y="1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Freeform 26"/>
            <p:cNvSpPr/>
            <p:nvPr/>
          </p:nvSpPr>
          <p:spPr bwMode="auto">
            <a:xfrm>
              <a:off x="3638" y="1490"/>
              <a:ext cx="35" cy="17"/>
            </a:xfrm>
            <a:custGeom>
              <a:avLst/>
              <a:gdLst>
                <a:gd name="T0" fmla="*/ 14 w 15"/>
                <a:gd name="T1" fmla="*/ 0 h 7"/>
                <a:gd name="T2" fmla="*/ 1 w 15"/>
                <a:gd name="T3" fmla="*/ 5 h 7"/>
                <a:gd name="T4" fmla="*/ 1 w 15"/>
                <a:gd name="T5" fmla="*/ 7 h 7"/>
                <a:gd name="T6" fmla="*/ 1 w 15"/>
                <a:gd name="T7" fmla="*/ 7 h 7"/>
                <a:gd name="T8" fmla="*/ 2 w 15"/>
                <a:gd name="T9" fmla="*/ 7 h 7"/>
                <a:gd name="T10" fmla="*/ 14 w 15"/>
                <a:gd name="T11" fmla="*/ 2 h 7"/>
                <a:gd name="T12" fmla="*/ 15 w 15"/>
                <a:gd name="T13" fmla="*/ 1 h 7"/>
                <a:gd name="T14" fmla="*/ 14 w 1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14" y="0"/>
                  </a:moveTo>
                  <a:cubicBezTo>
                    <a:pt x="13" y="0"/>
                    <a:pt x="5" y="1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3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Freeform 27"/>
            <p:cNvSpPr/>
            <p:nvPr/>
          </p:nvSpPr>
          <p:spPr bwMode="auto">
            <a:xfrm>
              <a:off x="3742" y="1490"/>
              <a:ext cx="36" cy="17"/>
            </a:xfrm>
            <a:custGeom>
              <a:avLst/>
              <a:gdLst>
                <a:gd name="T0" fmla="*/ 15 w 15"/>
                <a:gd name="T1" fmla="*/ 5 h 7"/>
                <a:gd name="T2" fmla="*/ 1 w 15"/>
                <a:gd name="T3" fmla="*/ 0 h 7"/>
                <a:gd name="T4" fmla="*/ 0 w 15"/>
                <a:gd name="T5" fmla="*/ 1 h 7"/>
                <a:gd name="T6" fmla="*/ 1 w 15"/>
                <a:gd name="T7" fmla="*/ 2 h 7"/>
                <a:gd name="T8" fmla="*/ 13 w 15"/>
                <a:gd name="T9" fmla="*/ 7 h 7"/>
                <a:gd name="T10" fmla="*/ 14 w 15"/>
                <a:gd name="T11" fmla="*/ 7 h 7"/>
                <a:gd name="T12" fmla="*/ 15 w 15"/>
                <a:gd name="T13" fmla="*/ 7 h 7"/>
                <a:gd name="T14" fmla="*/ 15 w 15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7">
                  <a:moveTo>
                    <a:pt x="15" y="5"/>
                  </a:moveTo>
                  <a:cubicBezTo>
                    <a:pt x="10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9" y="3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Freeform 28"/>
            <p:cNvSpPr/>
            <p:nvPr/>
          </p:nvSpPr>
          <p:spPr bwMode="auto">
            <a:xfrm>
              <a:off x="3669" y="1672"/>
              <a:ext cx="78" cy="354"/>
            </a:xfrm>
            <a:custGeom>
              <a:avLst/>
              <a:gdLst>
                <a:gd name="T0" fmla="*/ 13 w 33"/>
                <a:gd name="T1" fmla="*/ 30 h 149"/>
                <a:gd name="T2" fmla="*/ 7 w 33"/>
                <a:gd name="T3" fmla="*/ 136 h 149"/>
                <a:gd name="T4" fmla="*/ 19 w 33"/>
                <a:gd name="T5" fmla="*/ 149 h 149"/>
                <a:gd name="T6" fmla="*/ 31 w 33"/>
                <a:gd name="T7" fmla="*/ 136 h 149"/>
                <a:gd name="T8" fmla="*/ 21 w 33"/>
                <a:gd name="T9" fmla="*/ 30 h 149"/>
                <a:gd name="T10" fmla="*/ 33 w 33"/>
                <a:gd name="T11" fmla="*/ 0 h 149"/>
                <a:gd name="T12" fmla="*/ 0 w 33"/>
                <a:gd name="T13" fmla="*/ 0 h 149"/>
                <a:gd name="T14" fmla="*/ 13 w 33"/>
                <a:gd name="T15" fmla="*/ 3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49">
                  <a:moveTo>
                    <a:pt x="13" y="30"/>
                  </a:moveTo>
                  <a:cubicBezTo>
                    <a:pt x="7" y="136"/>
                    <a:pt x="7" y="136"/>
                    <a:pt x="7" y="136"/>
                  </a:cubicBezTo>
                  <a:cubicBezTo>
                    <a:pt x="8" y="136"/>
                    <a:pt x="15" y="149"/>
                    <a:pt x="19" y="149"/>
                  </a:cubicBezTo>
                  <a:cubicBezTo>
                    <a:pt x="22" y="149"/>
                    <a:pt x="29" y="136"/>
                    <a:pt x="31" y="1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0"/>
                    <a:pt x="12" y="0"/>
                    <a:pt x="0" y="0"/>
                  </a:cubicBezTo>
                  <a:lnTo>
                    <a:pt x="13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Freeform 29"/>
            <p:cNvSpPr/>
            <p:nvPr/>
          </p:nvSpPr>
          <p:spPr bwMode="auto">
            <a:xfrm>
              <a:off x="3633" y="1646"/>
              <a:ext cx="74" cy="90"/>
            </a:xfrm>
            <a:custGeom>
              <a:avLst/>
              <a:gdLst>
                <a:gd name="T0" fmla="*/ 33 w 74"/>
                <a:gd name="T1" fmla="*/ 0 h 90"/>
                <a:gd name="T2" fmla="*/ 0 w 74"/>
                <a:gd name="T3" fmla="*/ 43 h 90"/>
                <a:gd name="T4" fmla="*/ 19 w 74"/>
                <a:gd name="T5" fmla="*/ 90 h 90"/>
                <a:gd name="T6" fmla="*/ 74 w 74"/>
                <a:gd name="T7" fmla="*/ 26 h 90"/>
                <a:gd name="T8" fmla="*/ 33 w 7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0">
                  <a:moveTo>
                    <a:pt x="33" y="0"/>
                  </a:moveTo>
                  <a:lnTo>
                    <a:pt x="0" y="43"/>
                  </a:lnTo>
                  <a:lnTo>
                    <a:pt x="19" y="90"/>
                  </a:lnTo>
                  <a:lnTo>
                    <a:pt x="74" y="26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Freeform 30"/>
            <p:cNvSpPr/>
            <p:nvPr/>
          </p:nvSpPr>
          <p:spPr bwMode="auto">
            <a:xfrm>
              <a:off x="3633" y="1646"/>
              <a:ext cx="74" cy="81"/>
            </a:xfrm>
            <a:custGeom>
              <a:avLst/>
              <a:gdLst>
                <a:gd name="T0" fmla="*/ 33 w 74"/>
                <a:gd name="T1" fmla="*/ 0 h 81"/>
                <a:gd name="T2" fmla="*/ 0 w 74"/>
                <a:gd name="T3" fmla="*/ 43 h 81"/>
                <a:gd name="T4" fmla="*/ 21 w 74"/>
                <a:gd name="T5" fmla="*/ 81 h 81"/>
                <a:gd name="T6" fmla="*/ 74 w 74"/>
                <a:gd name="T7" fmla="*/ 26 h 81"/>
                <a:gd name="T8" fmla="*/ 33 w 74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81">
                  <a:moveTo>
                    <a:pt x="33" y="0"/>
                  </a:moveTo>
                  <a:lnTo>
                    <a:pt x="0" y="43"/>
                  </a:lnTo>
                  <a:lnTo>
                    <a:pt x="21" y="81"/>
                  </a:lnTo>
                  <a:lnTo>
                    <a:pt x="74" y="26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Freeform 31"/>
            <p:cNvSpPr/>
            <p:nvPr/>
          </p:nvSpPr>
          <p:spPr bwMode="auto">
            <a:xfrm>
              <a:off x="3709" y="1646"/>
              <a:ext cx="76" cy="90"/>
            </a:xfrm>
            <a:custGeom>
              <a:avLst/>
              <a:gdLst>
                <a:gd name="T0" fmla="*/ 43 w 76"/>
                <a:gd name="T1" fmla="*/ 0 h 90"/>
                <a:gd name="T2" fmla="*/ 76 w 76"/>
                <a:gd name="T3" fmla="*/ 43 h 90"/>
                <a:gd name="T4" fmla="*/ 57 w 76"/>
                <a:gd name="T5" fmla="*/ 90 h 90"/>
                <a:gd name="T6" fmla="*/ 0 w 76"/>
                <a:gd name="T7" fmla="*/ 26 h 90"/>
                <a:gd name="T8" fmla="*/ 43 w 76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90">
                  <a:moveTo>
                    <a:pt x="43" y="0"/>
                  </a:moveTo>
                  <a:lnTo>
                    <a:pt x="76" y="43"/>
                  </a:lnTo>
                  <a:lnTo>
                    <a:pt x="57" y="90"/>
                  </a:lnTo>
                  <a:lnTo>
                    <a:pt x="0" y="26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Freeform 32"/>
            <p:cNvSpPr/>
            <p:nvPr/>
          </p:nvSpPr>
          <p:spPr bwMode="auto">
            <a:xfrm>
              <a:off x="3709" y="1646"/>
              <a:ext cx="76" cy="81"/>
            </a:xfrm>
            <a:custGeom>
              <a:avLst/>
              <a:gdLst>
                <a:gd name="T0" fmla="*/ 43 w 76"/>
                <a:gd name="T1" fmla="*/ 0 h 81"/>
                <a:gd name="T2" fmla="*/ 76 w 76"/>
                <a:gd name="T3" fmla="*/ 43 h 81"/>
                <a:gd name="T4" fmla="*/ 55 w 76"/>
                <a:gd name="T5" fmla="*/ 81 h 81"/>
                <a:gd name="T6" fmla="*/ 0 w 76"/>
                <a:gd name="T7" fmla="*/ 26 h 81"/>
                <a:gd name="T8" fmla="*/ 43 w 7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81">
                  <a:moveTo>
                    <a:pt x="43" y="0"/>
                  </a:moveTo>
                  <a:lnTo>
                    <a:pt x="76" y="43"/>
                  </a:lnTo>
                  <a:lnTo>
                    <a:pt x="55" y="81"/>
                  </a:lnTo>
                  <a:lnTo>
                    <a:pt x="0" y="26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82" name="Group 35"/>
          <p:cNvGrpSpPr>
            <a:grpSpLocks noChangeAspect="1"/>
          </p:cNvGrpSpPr>
          <p:nvPr/>
        </p:nvGrpSpPr>
        <p:grpSpPr bwMode="auto">
          <a:xfrm>
            <a:off x="4775075" y="2612000"/>
            <a:ext cx="513551" cy="629428"/>
            <a:chOff x="3744" y="2041"/>
            <a:chExt cx="195" cy="239"/>
          </a:xfrm>
          <a:solidFill>
            <a:srgbClr val="254932"/>
          </a:solidFill>
        </p:grpSpPr>
        <p:sp>
          <p:nvSpPr>
            <p:cNvPr id="83" name="Rectangle 36"/>
            <p:cNvSpPr>
              <a:spLocks noChangeArrowheads="1"/>
            </p:cNvSpPr>
            <p:nvPr/>
          </p:nvSpPr>
          <p:spPr bwMode="auto">
            <a:xfrm>
              <a:off x="3778" y="2197"/>
              <a:ext cx="128" cy="1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Rectangle 37"/>
            <p:cNvSpPr>
              <a:spLocks noChangeArrowheads="1"/>
            </p:cNvSpPr>
            <p:nvPr/>
          </p:nvSpPr>
          <p:spPr bwMode="auto">
            <a:xfrm>
              <a:off x="3778" y="2231"/>
              <a:ext cx="128" cy="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Freeform 38"/>
            <p:cNvSpPr/>
            <p:nvPr/>
          </p:nvSpPr>
          <p:spPr bwMode="auto">
            <a:xfrm>
              <a:off x="3773" y="2041"/>
              <a:ext cx="23" cy="65"/>
            </a:xfrm>
            <a:custGeom>
              <a:avLst/>
              <a:gdLst>
                <a:gd name="T0" fmla="*/ 4 w 9"/>
                <a:gd name="T1" fmla="*/ 27 h 27"/>
                <a:gd name="T2" fmla="*/ 9 w 9"/>
                <a:gd name="T3" fmla="*/ 22 h 27"/>
                <a:gd name="T4" fmla="*/ 9 w 9"/>
                <a:gd name="T5" fmla="*/ 5 h 27"/>
                <a:gd name="T6" fmla="*/ 4 w 9"/>
                <a:gd name="T7" fmla="*/ 0 h 27"/>
                <a:gd name="T8" fmla="*/ 0 w 9"/>
                <a:gd name="T9" fmla="*/ 5 h 27"/>
                <a:gd name="T10" fmla="*/ 0 w 9"/>
                <a:gd name="T11" fmla="*/ 22 h 27"/>
                <a:gd name="T12" fmla="*/ 4 w 9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4" y="27"/>
                  </a:moveTo>
                  <a:cubicBezTo>
                    <a:pt x="7" y="27"/>
                    <a:pt x="9" y="25"/>
                    <a:pt x="9" y="2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Rectangle 39"/>
            <p:cNvSpPr>
              <a:spLocks noChangeArrowheads="1"/>
            </p:cNvSpPr>
            <p:nvPr/>
          </p:nvSpPr>
          <p:spPr bwMode="auto">
            <a:xfrm>
              <a:off x="3801" y="2070"/>
              <a:ext cx="78" cy="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Freeform 40"/>
            <p:cNvSpPr/>
            <p:nvPr/>
          </p:nvSpPr>
          <p:spPr bwMode="auto">
            <a:xfrm>
              <a:off x="3744" y="2070"/>
              <a:ext cx="195" cy="210"/>
            </a:xfrm>
            <a:custGeom>
              <a:avLst/>
              <a:gdLst>
                <a:gd name="T0" fmla="*/ 73 w 79"/>
                <a:gd name="T1" fmla="*/ 0 h 86"/>
                <a:gd name="T2" fmla="*/ 68 w 79"/>
                <a:gd name="T3" fmla="*/ 0 h 86"/>
                <a:gd name="T4" fmla="*/ 68 w 79"/>
                <a:gd name="T5" fmla="*/ 6 h 86"/>
                <a:gd name="T6" fmla="*/ 72 w 79"/>
                <a:gd name="T7" fmla="*/ 6 h 86"/>
                <a:gd name="T8" fmla="*/ 72 w 79"/>
                <a:gd name="T9" fmla="*/ 79 h 86"/>
                <a:gd name="T10" fmla="*/ 7 w 79"/>
                <a:gd name="T11" fmla="*/ 79 h 86"/>
                <a:gd name="T12" fmla="*/ 7 w 79"/>
                <a:gd name="T13" fmla="*/ 7 h 86"/>
                <a:gd name="T14" fmla="*/ 9 w 79"/>
                <a:gd name="T15" fmla="*/ 7 h 86"/>
                <a:gd name="T16" fmla="*/ 9 w 79"/>
                <a:gd name="T17" fmla="*/ 0 h 86"/>
                <a:gd name="T18" fmla="*/ 7 w 79"/>
                <a:gd name="T19" fmla="*/ 0 h 86"/>
                <a:gd name="T20" fmla="*/ 0 w 79"/>
                <a:gd name="T21" fmla="*/ 5 h 86"/>
                <a:gd name="T22" fmla="*/ 0 w 79"/>
                <a:gd name="T23" fmla="*/ 80 h 86"/>
                <a:gd name="T24" fmla="*/ 7 w 79"/>
                <a:gd name="T25" fmla="*/ 86 h 86"/>
                <a:gd name="T26" fmla="*/ 73 w 79"/>
                <a:gd name="T27" fmla="*/ 86 h 86"/>
                <a:gd name="T28" fmla="*/ 79 w 79"/>
                <a:gd name="T29" fmla="*/ 80 h 86"/>
                <a:gd name="T30" fmla="*/ 79 w 79"/>
                <a:gd name="T31" fmla="*/ 5 h 86"/>
                <a:gd name="T32" fmla="*/ 73 w 79"/>
                <a:gd name="T3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86">
                  <a:moveTo>
                    <a:pt x="73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7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6" y="86"/>
                    <a:pt x="79" y="83"/>
                    <a:pt x="79" y="80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2"/>
                    <a:pt x="76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Freeform 41"/>
            <p:cNvSpPr/>
            <p:nvPr/>
          </p:nvSpPr>
          <p:spPr bwMode="auto">
            <a:xfrm>
              <a:off x="3884" y="2041"/>
              <a:ext cx="22" cy="65"/>
            </a:xfrm>
            <a:custGeom>
              <a:avLst/>
              <a:gdLst>
                <a:gd name="T0" fmla="*/ 5 w 9"/>
                <a:gd name="T1" fmla="*/ 27 h 27"/>
                <a:gd name="T2" fmla="*/ 9 w 9"/>
                <a:gd name="T3" fmla="*/ 22 h 27"/>
                <a:gd name="T4" fmla="*/ 9 w 9"/>
                <a:gd name="T5" fmla="*/ 5 h 27"/>
                <a:gd name="T6" fmla="*/ 5 w 9"/>
                <a:gd name="T7" fmla="*/ 0 h 27"/>
                <a:gd name="T8" fmla="*/ 0 w 9"/>
                <a:gd name="T9" fmla="*/ 5 h 27"/>
                <a:gd name="T10" fmla="*/ 0 w 9"/>
                <a:gd name="T11" fmla="*/ 22 h 27"/>
                <a:gd name="T12" fmla="*/ 5 w 9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5" y="27"/>
                  </a:moveTo>
                  <a:cubicBezTo>
                    <a:pt x="7" y="27"/>
                    <a:pt x="9" y="25"/>
                    <a:pt x="9" y="2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7"/>
                    <a:pt x="5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Rectangle 42"/>
            <p:cNvSpPr>
              <a:spLocks noChangeArrowheads="1"/>
            </p:cNvSpPr>
            <p:nvPr/>
          </p:nvSpPr>
          <p:spPr bwMode="auto">
            <a:xfrm>
              <a:off x="3778" y="2136"/>
              <a:ext cx="128" cy="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Rectangle 43"/>
            <p:cNvSpPr>
              <a:spLocks noChangeArrowheads="1"/>
            </p:cNvSpPr>
            <p:nvPr/>
          </p:nvSpPr>
          <p:spPr bwMode="auto">
            <a:xfrm>
              <a:off x="3778" y="2167"/>
              <a:ext cx="128" cy="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1" name="矩形 90"/>
          <p:cNvSpPr/>
          <p:nvPr/>
        </p:nvSpPr>
        <p:spPr>
          <a:xfrm>
            <a:off x="4543071" y="2510065"/>
            <a:ext cx="5722913" cy="901567"/>
          </a:xfrm>
          <a:prstGeom prst="rect">
            <a:avLst/>
          </a:prstGeom>
          <a:noFill/>
          <a:ln w="3175">
            <a:solidFill>
              <a:srgbClr val="25493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Freeform 47"/>
          <p:cNvSpPr>
            <a:spLocks noEditPoints="1"/>
          </p:cNvSpPr>
          <p:nvPr/>
        </p:nvSpPr>
        <p:spPr bwMode="auto">
          <a:xfrm>
            <a:off x="4871420" y="3790068"/>
            <a:ext cx="335768" cy="567653"/>
          </a:xfrm>
          <a:custGeom>
            <a:avLst/>
            <a:gdLst>
              <a:gd name="T0" fmla="*/ 45 w 52"/>
              <a:gd name="T1" fmla="*/ 0 h 91"/>
              <a:gd name="T2" fmla="*/ 7 w 52"/>
              <a:gd name="T3" fmla="*/ 0 h 91"/>
              <a:gd name="T4" fmla="*/ 0 w 52"/>
              <a:gd name="T5" fmla="*/ 6 h 91"/>
              <a:gd name="T6" fmla="*/ 0 w 52"/>
              <a:gd name="T7" fmla="*/ 85 h 91"/>
              <a:gd name="T8" fmla="*/ 7 w 52"/>
              <a:gd name="T9" fmla="*/ 91 h 91"/>
              <a:gd name="T10" fmla="*/ 45 w 52"/>
              <a:gd name="T11" fmla="*/ 91 h 91"/>
              <a:gd name="T12" fmla="*/ 52 w 52"/>
              <a:gd name="T13" fmla="*/ 85 h 91"/>
              <a:gd name="T14" fmla="*/ 52 w 52"/>
              <a:gd name="T15" fmla="*/ 84 h 91"/>
              <a:gd name="T16" fmla="*/ 52 w 52"/>
              <a:gd name="T17" fmla="*/ 6 h 91"/>
              <a:gd name="T18" fmla="*/ 45 w 52"/>
              <a:gd name="T19" fmla="*/ 0 h 91"/>
              <a:gd name="T20" fmla="*/ 21 w 52"/>
              <a:gd name="T21" fmla="*/ 5 h 91"/>
              <a:gd name="T22" fmla="*/ 30 w 52"/>
              <a:gd name="T23" fmla="*/ 5 h 91"/>
              <a:gd name="T24" fmla="*/ 30 w 52"/>
              <a:gd name="T25" fmla="*/ 6 h 91"/>
              <a:gd name="T26" fmla="*/ 21 w 52"/>
              <a:gd name="T27" fmla="*/ 6 h 91"/>
              <a:gd name="T28" fmla="*/ 21 w 52"/>
              <a:gd name="T29" fmla="*/ 5 h 91"/>
              <a:gd name="T30" fmla="*/ 26 w 52"/>
              <a:gd name="T31" fmla="*/ 88 h 91"/>
              <a:gd name="T32" fmla="*/ 22 w 52"/>
              <a:gd name="T33" fmla="*/ 84 h 91"/>
              <a:gd name="T34" fmla="*/ 26 w 52"/>
              <a:gd name="T35" fmla="*/ 80 h 91"/>
              <a:gd name="T36" fmla="*/ 30 w 52"/>
              <a:gd name="T37" fmla="*/ 84 h 91"/>
              <a:gd name="T38" fmla="*/ 26 w 52"/>
              <a:gd name="T39" fmla="*/ 88 h 91"/>
              <a:gd name="T40" fmla="*/ 47 w 52"/>
              <a:gd name="T41" fmla="*/ 76 h 91"/>
              <a:gd name="T42" fmla="*/ 5 w 52"/>
              <a:gd name="T43" fmla="*/ 76 h 91"/>
              <a:gd name="T44" fmla="*/ 5 w 52"/>
              <a:gd name="T45" fmla="*/ 10 h 91"/>
              <a:gd name="T46" fmla="*/ 47 w 52"/>
              <a:gd name="T47" fmla="*/ 10 h 91"/>
              <a:gd name="T48" fmla="*/ 47 w 52"/>
              <a:gd name="T49" fmla="*/ 7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2" h="91">
                <a:moveTo>
                  <a:pt x="45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8"/>
                  <a:pt x="3" y="91"/>
                  <a:pt x="7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9" y="91"/>
                  <a:pt x="52" y="88"/>
                  <a:pt x="52" y="85"/>
                </a:cubicBezTo>
                <a:cubicBezTo>
                  <a:pt x="52" y="84"/>
                  <a:pt x="52" y="84"/>
                  <a:pt x="52" y="84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3"/>
                  <a:pt x="49" y="0"/>
                  <a:pt x="45" y="0"/>
                </a:cubicBezTo>
                <a:close/>
                <a:moveTo>
                  <a:pt x="21" y="5"/>
                </a:move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30" y="6"/>
                </a:cubicBezTo>
                <a:cubicBezTo>
                  <a:pt x="21" y="6"/>
                  <a:pt x="21" y="6"/>
                  <a:pt x="21" y="6"/>
                </a:cubicBezTo>
                <a:lnTo>
                  <a:pt x="21" y="5"/>
                </a:lnTo>
                <a:close/>
                <a:moveTo>
                  <a:pt x="26" y="88"/>
                </a:moveTo>
                <a:cubicBezTo>
                  <a:pt x="24" y="88"/>
                  <a:pt x="22" y="86"/>
                  <a:pt x="22" y="84"/>
                </a:cubicBezTo>
                <a:cubicBezTo>
                  <a:pt x="22" y="82"/>
                  <a:pt x="24" y="80"/>
                  <a:pt x="26" y="80"/>
                </a:cubicBezTo>
                <a:cubicBezTo>
                  <a:pt x="28" y="80"/>
                  <a:pt x="30" y="82"/>
                  <a:pt x="30" y="84"/>
                </a:cubicBezTo>
                <a:cubicBezTo>
                  <a:pt x="30" y="86"/>
                  <a:pt x="28" y="88"/>
                  <a:pt x="26" y="88"/>
                </a:cubicBezTo>
                <a:close/>
                <a:moveTo>
                  <a:pt x="47" y="76"/>
                </a:moveTo>
                <a:cubicBezTo>
                  <a:pt x="5" y="76"/>
                  <a:pt x="5" y="76"/>
                  <a:pt x="5" y="76"/>
                </a:cubicBezTo>
                <a:cubicBezTo>
                  <a:pt x="5" y="10"/>
                  <a:pt x="5" y="10"/>
                  <a:pt x="5" y="10"/>
                </a:cubicBezTo>
                <a:cubicBezTo>
                  <a:pt x="47" y="10"/>
                  <a:pt x="47" y="10"/>
                  <a:pt x="47" y="10"/>
                </a:cubicBezTo>
                <a:lnTo>
                  <a:pt x="47" y="76"/>
                </a:ln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lIns="68580" tIns="34290" rIns="68580" bIns="34290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矩形 92"/>
          <p:cNvSpPr/>
          <p:nvPr/>
        </p:nvSpPr>
        <p:spPr>
          <a:xfrm>
            <a:off x="4543071" y="3554474"/>
            <a:ext cx="5722913" cy="916408"/>
          </a:xfrm>
          <a:prstGeom prst="rect">
            <a:avLst/>
          </a:prstGeom>
          <a:noFill/>
          <a:ln w="3175">
            <a:solidFill>
              <a:srgbClr val="25493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4" name="Group 50"/>
          <p:cNvGrpSpPr>
            <a:grpSpLocks noChangeAspect="1"/>
          </p:cNvGrpSpPr>
          <p:nvPr/>
        </p:nvGrpSpPr>
        <p:grpSpPr bwMode="auto">
          <a:xfrm>
            <a:off x="4839187" y="4851310"/>
            <a:ext cx="536000" cy="443093"/>
            <a:chOff x="3728" y="2066"/>
            <a:chExt cx="225" cy="186"/>
          </a:xfrm>
          <a:solidFill>
            <a:srgbClr val="254932"/>
          </a:solidFill>
        </p:grpSpPr>
        <p:sp>
          <p:nvSpPr>
            <p:cNvPr id="95" name="Freeform 51"/>
            <p:cNvSpPr>
              <a:spLocks noEditPoints="1"/>
            </p:cNvSpPr>
            <p:nvPr/>
          </p:nvSpPr>
          <p:spPr bwMode="auto">
            <a:xfrm>
              <a:off x="3728" y="2066"/>
              <a:ext cx="225" cy="186"/>
            </a:xfrm>
            <a:custGeom>
              <a:avLst/>
              <a:gdLst>
                <a:gd name="T0" fmla="*/ 49 w 92"/>
                <a:gd name="T1" fmla="*/ 0 h 76"/>
                <a:gd name="T2" fmla="*/ 5 w 92"/>
                <a:gd name="T3" fmla="*/ 35 h 76"/>
                <a:gd name="T4" fmla="*/ 8 w 92"/>
                <a:gd name="T5" fmla="*/ 48 h 76"/>
                <a:gd name="T6" fmla="*/ 0 w 92"/>
                <a:gd name="T7" fmla="*/ 76 h 76"/>
                <a:gd name="T8" fmla="*/ 25 w 92"/>
                <a:gd name="T9" fmla="*/ 65 h 76"/>
                <a:gd name="T10" fmla="*/ 49 w 92"/>
                <a:gd name="T11" fmla="*/ 71 h 76"/>
                <a:gd name="T12" fmla="*/ 92 w 92"/>
                <a:gd name="T13" fmla="*/ 35 h 76"/>
                <a:gd name="T14" fmla="*/ 49 w 92"/>
                <a:gd name="T15" fmla="*/ 0 h 76"/>
                <a:gd name="T16" fmla="*/ 49 w 92"/>
                <a:gd name="T17" fmla="*/ 65 h 76"/>
                <a:gd name="T18" fmla="*/ 28 w 92"/>
                <a:gd name="T19" fmla="*/ 60 h 76"/>
                <a:gd name="T20" fmla="*/ 25 w 92"/>
                <a:gd name="T21" fmla="*/ 58 h 76"/>
                <a:gd name="T22" fmla="*/ 9 w 92"/>
                <a:gd name="T23" fmla="*/ 65 h 76"/>
                <a:gd name="T24" fmla="*/ 14 w 92"/>
                <a:gd name="T25" fmla="*/ 47 h 76"/>
                <a:gd name="T26" fmla="*/ 13 w 92"/>
                <a:gd name="T27" fmla="*/ 45 h 76"/>
                <a:gd name="T28" fmla="*/ 11 w 92"/>
                <a:gd name="T29" fmla="*/ 35 h 76"/>
                <a:gd name="T30" fmla="*/ 49 w 92"/>
                <a:gd name="T31" fmla="*/ 6 h 76"/>
                <a:gd name="T32" fmla="*/ 86 w 92"/>
                <a:gd name="T33" fmla="*/ 35 h 76"/>
                <a:gd name="T34" fmla="*/ 49 w 92"/>
                <a:gd name="T3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76">
                  <a:moveTo>
                    <a:pt x="49" y="0"/>
                  </a:moveTo>
                  <a:cubicBezTo>
                    <a:pt x="25" y="0"/>
                    <a:pt x="5" y="16"/>
                    <a:pt x="5" y="35"/>
                  </a:cubicBezTo>
                  <a:cubicBezTo>
                    <a:pt x="5" y="40"/>
                    <a:pt x="6" y="44"/>
                    <a:pt x="8" y="4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32" y="69"/>
                    <a:pt x="40" y="71"/>
                    <a:pt x="49" y="71"/>
                  </a:cubicBezTo>
                  <a:cubicBezTo>
                    <a:pt x="73" y="71"/>
                    <a:pt x="92" y="55"/>
                    <a:pt x="92" y="35"/>
                  </a:cubicBezTo>
                  <a:cubicBezTo>
                    <a:pt x="92" y="16"/>
                    <a:pt x="73" y="0"/>
                    <a:pt x="49" y="0"/>
                  </a:cubicBezTo>
                  <a:close/>
                  <a:moveTo>
                    <a:pt x="49" y="65"/>
                  </a:moveTo>
                  <a:cubicBezTo>
                    <a:pt x="41" y="65"/>
                    <a:pt x="34" y="63"/>
                    <a:pt x="28" y="60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2"/>
                    <a:pt x="11" y="39"/>
                    <a:pt x="11" y="35"/>
                  </a:cubicBezTo>
                  <a:cubicBezTo>
                    <a:pt x="11" y="19"/>
                    <a:pt x="28" y="6"/>
                    <a:pt x="49" y="6"/>
                  </a:cubicBezTo>
                  <a:cubicBezTo>
                    <a:pt x="69" y="6"/>
                    <a:pt x="86" y="19"/>
                    <a:pt x="86" y="35"/>
                  </a:cubicBezTo>
                  <a:cubicBezTo>
                    <a:pt x="86" y="52"/>
                    <a:pt x="69" y="65"/>
                    <a:pt x="49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Freeform 52"/>
            <p:cNvSpPr>
              <a:spLocks noEditPoints="1"/>
            </p:cNvSpPr>
            <p:nvPr/>
          </p:nvSpPr>
          <p:spPr bwMode="auto">
            <a:xfrm>
              <a:off x="3728" y="2066"/>
              <a:ext cx="225" cy="186"/>
            </a:xfrm>
            <a:custGeom>
              <a:avLst/>
              <a:gdLst>
                <a:gd name="T0" fmla="*/ 49 w 92"/>
                <a:gd name="T1" fmla="*/ 0 h 76"/>
                <a:gd name="T2" fmla="*/ 5 w 92"/>
                <a:gd name="T3" fmla="*/ 35 h 76"/>
                <a:gd name="T4" fmla="*/ 8 w 92"/>
                <a:gd name="T5" fmla="*/ 48 h 76"/>
                <a:gd name="T6" fmla="*/ 0 w 92"/>
                <a:gd name="T7" fmla="*/ 76 h 76"/>
                <a:gd name="T8" fmla="*/ 25 w 92"/>
                <a:gd name="T9" fmla="*/ 65 h 76"/>
                <a:gd name="T10" fmla="*/ 49 w 92"/>
                <a:gd name="T11" fmla="*/ 71 h 76"/>
                <a:gd name="T12" fmla="*/ 92 w 92"/>
                <a:gd name="T13" fmla="*/ 35 h 76"/>
                <a:gd name="T14" fmla="*/ 49 w 92"/>
                <a:gd name="T15" fmla="*/ 0 h 76"/>
                <a:gd name="T16" fmla="*/ 49 w 92"/>
                <a:gd name="T17" fmla="*/ 65 h 76"/>
                <a:gd name="T18" fmla="*/ 28 w 92"/>
                <a:gd name="T19" fmla="*/ 60 h 76"/>
                <a:gd name="T20" fmla="*/ 25 w 92"/>
                <a:gd name="T21" fmla="*/ 58 h 76"/>
                <a:gd name="T22" fmla="*/ 9 w 92"/>
                <a:gd name="T23" fmla="*/ 65 h 76"/>
                <a:gd name="T24" fmla="*/ 14 w 92"/>
                <a:gd name="T25" fmla="*/ 47 h 76"/>
                <a:gd name="T26" fmla="*/ 13 w 92"/>
                <a:gd name="T27" fmla="*/ 45 h 76"/>
                <a:gd name="T28" fmla="*/ 11 w 92"/>
                <a:gd name="T29" fmla="*/ 35 h 76"/>
                <a:gd name="T30" fmla="*/ 49 w 92"/>
                <a:gd name="T31" fmla="*/ 6 h 76"/>
                <a:gd name="T32" fmla="*/ 86 w 92"/>
                <a:gd name="T33" fmla="*/ 35 h 76"/>
                <a:gd name="T34" fmla="*/ 49 w 92"/>
                <a:gd name="T3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76">
                  <a:moveTo>
                    <a:pt x="49" y="0"/>
                  </a:moveTo>
                  <a:cubicBezTo>
                    <a:pt x="25" y="0"/>
                    <a:pt x="5" y="16"/>
                    <a:pt x="5" y="35"/>
                  </a:cubicBezTo>
                  <a:cubicBezTo>
                    <a:pt x="5" y="40"/>
                    <a:pt x="6" y="44"/>
                    <a:pt x="8" y="48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32" y="69"/>
                    <a:pt x="40" y="71"/>
                    <a:pt x="49" y="71"/>
                  </a:cubicBezTo>
                  <a:cubicBezTo>
                    <a:pt x="73" y="71"/>
                    <a:pt x="92" y="55"/>
                    <a:pt x="92" y="35"/>
                  </a:cubicBezTo>
                  <a:cubicBezTo>
                    <a:pt x="92" y="16"/>
                    <a:pt x="73" y="0"/>
                    <a:pt x="49" y="0"/>
                  </a:cubicBezTo>
                  <a:close/>
                  <a:moveTo>
                    <a:pt x="49" y="65"/>
                  </a:moveTo>
                  <a:cubicBezTo>
                    <a:pt x="41" y="65"/>
                    <a:pt x="34" y="63"/>
                    <a:pt x="28" y="60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2"/>
                    <a:pt x="11" y="39"/>
                    <a:pt x="11" y="35"/>
                  </a:cubicBezTo>
                  <a:cubicBezTo>
                    <a:pt x="11" y="19"/>
                    <a:pt x="28" y="6"/>
                    <a:pt x="49" y="6"/>
                  </a:cubicBezTo>
                  <a:cubicBezTo>
                    <a:pt x="69" y="6"/>
                    <a:pt x="86" y="19"/>
                    <a:pt x="86" y="35"/>
                  </a:cubicBezTo>
                  <a:cubicBezTo>
                    <a:pt x="86" y="52"/>
                    <a:pt x="69" y="65"/>
                    <a:pt x="49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Oval 53"/>
            <p:cNvSpPr>
              <a:spLocks noChangeArrowheads="1"/>
            </p:cNvSpPr>
            <p:nvPr/>
          </p:nvSpPr>
          <p:spPr bwMode="auto">
            <a:xfrm>
              <a:off x="3789" y="2142"/>
              <a:ext cx="29" cy="2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8" name="Oval 54"/>
            <p:cNvSpPr>
              <a:spLocks noChangeArrowheads="1"/>
            </p:cNvSpPr>
            <p:nvPr/>
          </p:nvSpPr>
          <p:spPr bwMode="auto">
            <a:xfrm>
              <a:off x="3833" y="2144"/>
              <a:ext cx="31" cy="2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Oval 55"/>
            <p:cNvSpPr>
              <a:spLocks noChangeArrowheads="1"/>
            </p:cNvSpPr>
            <p:nvPr/>
          </p:nvSpPr>
          <p:spPr bwMode="auto">
            <a:xfrm>
              <a:off x="3879" y="2144"/>
              <a:ext cx="29" cy="2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80" tIns="34290" rIns="68580" bIns="3429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00" name="矩形 99"/>
          <p:cNvSpPr/>
          <p:nvPr/>
        </p:nvSpPr>
        <p:spPr>
          <a:xfrm>
            <a:off x="4543071" y="4613722"/>
            <a:ext cx="5722913" cy="918264"/>
          </a:xfrm>
          <a:prstGeom prst="rect">
            <a:avLst/>
          </a:prstGeom>
          <a:noFill/>
          <a:ln w="3175">
            <a:solidFill>
              <a:srgbClr val="25493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TextBox 13"/>
          <p:cNvSpPr txBox="1"/>
          <p:nvPr/>
        </p:nvSpPr>
        <p:spPr>
          <a:xfrm>
            <a:off x="5577501" y="2783338"/>
            <a:ext cx="4235811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" name="TextBox 13"/>
          <p:cNvSpPr txBox="1"/>
          <p:nvPr/>
        </p:nvSpPr>
        <p:spPr>
          <a:xfrm>
            <a:off x="5535537" y="3861367"/>
            <a:ext cx="4235811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TextBox 13"/>
          <p:cNvSpPr txBox="1"/>
          <p:nvPr/>
        </p:nvSpPr>
        <p:spPr>
          <a:xfrm>
            <a:off x="5577501" y="4897624"/>
            <a:ext cx="4235811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2" name="任意多边形 71"/>
          <p:cNvSpPr/>
          <p:nvPr/>
        </p:nvSpPr>
        <p:spPr bwMode="auto">
          <a:xfrm rot="21401676" flipH="1">
            <a:off x="5622107" y="2738988"/>
            <a:ext cx="782757" cy="2628155"/>
          </a:xfrm>
          <a:custGeom>
            <a:avLst/>
            <a:gdLst>
              <a:gd name="connsiteX0" fmla="*/ 720404 w 782757"/>
              <a:gd name="connsiteY0" fmla="*/ 2565889 h 2628155"/>
              <a:gd name="connsiteX1" fmla="*/ 511077 w 782757"/>
              <a:gd name="connsiteY1" fmla="*/ 2581926 h 2628155"/>
              <a:gd name="connsiteX2" fmla="*/ 621525 w 782757"/>
              <a:gd name="connsiteY2" fmla="*/ 2594241 h 2628155"/>
              <a:gd name="connsiteX3" fmla="*/ 720404 w 782757"/>
              <a:gd name="connsiteY3" fmla="*/ 2565889 h 2628155"/>
              <a:gd name="connsiteX4" fmla="*/ 720404 w 782757"/>
              <a:gd name="connsiteY4" fmla="*/ 2552422 h 2628155"/>
              <a:gd name="connsiteX5" fmla="*/ 720404 w 782757"/>
              <a:gd name="connsiteY5" fmla="*/ 2565889 h 2628155"/>
              <a:gd name="connsiteX6" fmla="*/ 725701 w 782757"/>
              <a:gd name="connsiteY6" fmla="*/ 2553485 h 2628155"/>
              <a:gd name="connsiteX7" fmla="*/ 722247 w 782757"/>
              <a:gd name="connsiteY7" fmla="*/ 2552329 h 2628155"/>
              <a:gd name="connsiteX8" fmla="*/ 720404 w 782757"/>
              <a:gd name="connsiteY8" fmla="*/ 2551713 h 2628155"/>
              <a:gd name="connsiteX9" fmla="*/ 716219 w 782757"/>
              <a:gd name="connsiteY9" fmla="*/ 2552632 h 2628155"/>
              <a:gd name="connsiteX10" fmla="*/ 720404 w 782757"/>
              <a:gd name="connsiteY10" fmla="*/ 2552422 h 2628155"/>
              <a:gd name="connsiteX11" fmla="*/ 240135 w 782757"/>
              <a:gd name="connsiteY11" fmla="*/ 2578829 h 2628155"/>
              <a:gd name="connsiteX12" fmla="*/ 240135 w 782757"/>
              <a:gd name="connsiteY12" fmla="*/ 2580066 h 2628155"/>
              <a:gd name="connsiteX13" fmla="*/ 359087 w 782757"/>
              <a:gd name="connsiteY13" fmla="*/ 2585040 h 2628155"/>
              <a:gd name="connsiteX14" fmla="*/ 381391 w 782757"/>
              <a:gd name="connsiteY14" fmla="*/ 2580066 h 2628155"/>
              <a:gd name="connsiteX15" fmla="*/ 474387 w 782757"/>
              <a:gd name="connsiteY15" fmla="*/ 2566455 h 2628155"/>
              <a:gd name="connsiteX16" fmla="*/ 445363 w 782757"/>
              <a:gd name="connsiteY16" fmla="*/ 2567275 h 2628155"/>
              <a:gd name="connsiteX17" fmla="*/ 405227 w 782757"/>
              <a:gd name="connsiteY17" fmla="*/ 2575635 h 2628155"/>
              <a:gd name="connsiteX18" fmla="*/ 353139 w 782757"/>
              <a:gd name="connsiteY18" fmla="*/ 2580065 h 2628155"/>
              <a:gd name="connsiteX19" fmla="*/ 335406 w 782757"/>
              <a:gd name="connsiteY19" fmla="*/ 2577954 h 2628155"/>
              <a:gd name="connsiteX20" fmla="*/ 324888 w 782757"/>
              <a:gd name="connsiteY20" fmla="*/ 2580065 h 2628155"/>
              <a:gd name="connsiteX21" fmla="*/ 278759 w 782757"/>
              <a:gd name="connsiteY21" fmla="*/ 2581173 h 2628155"/>
              <a:gd name="connsiteX22" fmla="*/ 254968 w 782757"/>
              <a:gd name="connsiteY22" fmla="*/ 2579729 h 2628155"/>
              <a:gd name="connsiteX23" fmla="*/ 254261 w 782757"/>
              <a:gd name="connsiteY23" fmla="*/ 2580066 h 2628155"/>
              <a:gd name="connsiteX24" fmla="*/ 254261 w 782757"/>
              <a:gd name="connsiteY24" fmla="*/ 2579686 h 2628155"/>
              <a:gd name="connsiteX25" fmla="*/ 491940 w 782757"/>
              <a:gd name="connsiteY25" fmla="*/ 2563886 h 2628155"/>
              <a:gd name="connsiteX26" fmla="*/ 474387 w 782757"/>
              <a:gd name="connsiteY26" fmla="*/ 2566455 h 2628155"/>
              <a:gd name="connsiteX27" fmla="*/ 494395 w 782757"/>
              <a:gd name="connsiteY27" fmla="*/ 2565889 h 2628155"/>
              <a:gd name="connsiteX28" fmla="*/ 607399 w 782757"/>
              <a:gd name="connsiteY28" fmla="*/ 2565889 h 2628155"/>
              <a:gd name="connsiteX29" fmla="*/ 663902 w 782757"/>
              <a:gd name="connsiteY29" fmla="*/ 2564117 h 2628155"/>
              <a:gd name="connsiteX30" fmla="*/ 716219 w 782757"/>
              <a:gd name="connsiteY30" fmla="*/ 2552632 h 2628155"/>
              <a:gd name="connsiteX31" fmla="*/ 593274 w 782757"/>
              <a:gd name="connsiteY31" fmla="*/ 2558801 h 2628155"/>
              <a:gd name="connsiteX32" fmla="*/ 734530 w 782757"/>
              <a:gd name="connsiteY32" fmla="*/ 2537537 h 2628155"/>
              <a:gd name="connsiteX33" fmla="*/ 734529 w 782757"/>
              <a:gd name="connsiteY33" fmla="*/ 2551713 h 2628155"/>
              <a:gd name="connsiteX34" fmla="*/ 734530 w 782757"/>
              <a:gd name="connsiteY34" fmla="*/ 2537537 h 2628155"/>
              <a:gd name="connsiteX35" fmla="*/ 480269 w 782757"/>
              <a:gd name="connsiteY35" fmla="*/ 2551713 h 2628155"/>
              <a:gd name="connsiteX36" fmla="*/ 448484 w 782757"/>
              <a:gd name="connsiteY36" fmla="*/ 2555257 h 2628155"/>
              <a:gd name="connsiteX37" fmla="*/ 379306 w 782757"/>
              <a:gd name="connsiteY37" fmla="*/ 2569143 h 2628155"/>
              <a:gd name="connsiteX38" fmla="*/ 445363 w 782757"/>
              <a:gd name="connsiteY38" fmla="*/ 2567275 h 2628155"/>
              <a:gd name="connsiteX39" fmla="*/ 452018 w 782757"/>
              <a:gd name="connsiteY39" fmla="*/ 2565889 h 2628155"/>
              <a:gd name="connsiteX40" fmla="*/ 491940 w 782757"/>
              <a:gd name="connsiteY40" fmla="*/ 2563886 h 2628155"/>
              <a:gd name="connsiteX41" fmla="*/ 550897 w 782757"/>
              <a:gd name="connsiteY41" fmla="*/ 2555257 h 2628155"/>
              <a:gd name="connsiteX42" fmla="*/ 720404 w 782757"/>
              <a:gd name="connsiteY42" fmla="*/ 2551713 h 2628155"/>
              <a:gd name="connsiteX43" fmla="*/ 722247 w 782757"/>
              <a:gd name="connsiteY43" fmla="*/ 2552329 h 2628155"/>
              <a:gd name="connsiteX44" fmla="*/ 734529 w 782757"/>
              <a:gd name="connsiteY44" fmla="*/ 2551713 h 2628155"/>
              <a:gd name="connsiteX45" fmla="*/ 600337 w 782757"/>
              <a:gd name="connsiteY45" fmla="*/ 2546397 h 2628155"/>
              <a:gd name="connsiteX46" fmla="*/ 514948 w 782757"/>
              <a:gd name="connsiteY46" fmla="*/ 2549779 h 2628155"/>
              <a:gd name="connsiteX47" fmla="*/ 309862 w 782757"/>
              <a:gd name="connsiteY47" fmla="*/ 2560298 h 2628155"/>
              <a:gd name="connsiteX48" fmla="*/ 290242 w 782757"/>
              <a:gd name="connsiteY48" fmla="*/ 2562942 h 2628155"/>
              <a:gd name="connsiteX49" fmla="*/ 284128 w 782757"/>
              <a:gd name="connsiteY49" fmla="*/ 2565852 h 2628155"/>
              <a:gd name="connsiteX50" fmla="*/ 301051 w 782757"/>
              <a:gd name="connsiteY50" fmla="*/ 2573863 h 2628155"/>
              <a:gd name="connsiteX51" fmla="*/ 335406 w 782757"/>
              <a:gd name="connsiteY51" fmla="*/ 2577954 h 2628155"/>
              <a:gd name="connsiteX52" fmla="*/ 379306 w 782757"/>
              <a:gd name="connsiteY52" fmla="*/ 2569143 h 2628155"/>
              <a:gd name="connsiteX53" fmla="*/ 369031 w 782757"/>
              <a:gd name="connsiteY53" fmla="*/ 2569433 h 2628155"/>
              <a:gd name="connsiteX54" fmla="*/ 254261 w 782757"/>
              <a:gd name="connsiteY54" fmla="*/ 2562345 h 2628155"/>
              <a:gd name="connsiteX55" fmla="*/ 254261 w 782757"/>
              <a:gd name="connsiteY55" fmla="*/ 2579686 h 2628155"/>
              <a:gd name="connsiteX56" fmla="*/ 254968 w 782757"/>
              <a:gd name="connsiteY56" fmla="*/ 2579729 h 2628155"/>
              <a:gd name="connsiteX57" fmla="*/ 284128 w 782757"/>
              <a:gd name="connsiteY57" fmla="*/ 2565852 h 2628155"/>
              <a:gd name="connsiteX58" fmla="*/ 280700 w 782757"/>
              <a:gd name="connsiteY58" fmla="*/ 2564229 h 2628155"/>
              <a:gd name="connsiteX59" fmla="*/ 268386 w 782757"/>
              <a:gd name="connsiteY59" fmla="*/ 2565889 h 2628155"/>
              <a:gd name="connsiteX60" fmla="*/ 320383 w 782757"/>
              <a:gd name="connsiteY60" fmla="*/ 2554931 h 2628155"/>
              <a:gd name="connsiteX61" fmla="*/ 301272 w 782757"/>
              <a:gd name="connsiteY61" fmla="*/ 2557694 h 2628155"/>
              <a:gd name="connsiteX62" fmla="*/ 299245 w 782757"/>
              <a:gd name="connsiteY62" fmla="*/ 2558658 h 2628155"/>
              <a:gd name="connsiteX63" fmla="*/ 309862 w 782757"/>
              <a:gd name="connsiteY63" fmla="*/ 2560298 h 2628155"/>
              <a:gd name="connsiteX64" fmla="*/ 328795 w 782757"/>
              <a:gd name="connsiteY64" fmla="*/ 2557745 h 2628155"/>
              <a:gd name="connsiteX65" fmla="*/ 383329 w 782757"/>
              <a:gd name="connsiteY65" fmla="*/ 2550394 h 2628155"/>
              <a:gd name="connsiteX66" fmla="*/ 328795 w 782757"/>
              <a:gd name="connsiteY66" fmla="*/ 2557745 h 2628155"/>
              <a:gd name="connsiteX67" fmla="*/ 353139 w 782757"/>
              <a:gd name="connsiteY67" fmla="*/ 2565889 h 2628155"/>
              <a:gd name="connsiteX68" fmla="*/ 448484 w 782757"/>
              <a:gd name="connsiteY68" fmla="*/ 2555257 h 2628155"/>
              <a:gd name="connsiteX69" fmla="*/ 466143 w 782757"/>
              <a:gd name="connsiteY69" fmla="*/ 2551713 h 2628155"/>
              <a:gd name="connsiteX70" fmla="*/ 536772 w 782757"/>
              <a:gd name="connsiteY70" fmla="*/ 2537537 h 2628155"/>
              <a:gd name="connsiteX71" fmla="*/ 466143 w 782757"/>
              <a:gd name="connsiteY71" fmla="*/ 2551713 h 2628155"/>
              <a:gd name="connsiteX72" fmla="*/ 466144 w 782757"/>
              <a:gd name="connsiteY72" fmla="*/ 2551713 h 2628155"/>
              <a:gd name="connsiteX73" fmla="*/ 514948 w 782757"/>
              <a:gd name="connsiteY73" fmla="*/ 2549779 h 2628155"/>
              <a:gd name="connsiteX74" fmla="*/ 734530 w 782757"/>
              <a:gd name="connsiteY74" fmla="*/ 2537537 h 2628155"/>
              <a:gd name="connsiteX75" fmla="*/ 713043 w 782757"/>
              <a:gd name="connsiteY75" fmla="*/ 2535577 h 2628155"/>
              <a:gd name="connsiteX76" fmla="*/ 655073 w 782757"/>
              <a:gd name="connsiteY76" fmla="*/ 2539309 h 2628155"/>
              <a:gd name="connsiteX77" fmla="*/ 536772 w 782757"/>
              <a:gd name="connsiteY77" fmla="*/ 2537537 h 2628155"/>
              <a:gd name="connsiteX78" fmla="*/ 254260 w 782757"/>
              <a:gd name="connsiteY78" fmla="*/ 2551713 h 2628155"/>
              <a:gd name="connsiteX79" fmla="*/ 280700 w 782757"/>
              <a:gd name="connsiteY79" fmla="*/ 2564229 h 2628155"/>
              <a:gd name="connsiteX80" fmla="*/ 290242 w 782757"/>
              <a:gd name="connsiteY80" fmla="*/ 2562942 h 2628155"/>
              <a:gd name="connsiteX81" fmla="*/ 299245 w 782757"/>
              <a:gd name="connsiteY81" fmla="*/ 2558658 h 2628155"/>
              <a:gd name="connsiteX82" fmla="*/ 249767 w 782757"/>
              <a:gd name="connsiteY82" fmla="*/ 2547315 h 2628155"/>
              <a:gd name="connsiteX83" fmla="*/ 240135 w 782757"/>
              <a:gd name="connsiteY83" fmla="*/ 2551713 h 2628155"/>
              <a:gd name="connsiteX84" fmla="*/ 240135 w 782757"/>
              <a:gd name="connsiteY84" fmla="*/ 2558801 h 2628155"/>
              <a:gd name="connsiteX85" fmla="*/ 254261 w 782757"/>
              <a:gd name="connsiteY85" fmla="*/ 2562345 h 2628155"/>
              <a:gd name="connsiteX86" fmla="*/ 254260 w 782757"/>
              <a:gd name="connsiteY86" fmla="*/ 2551713 h 2628155"/>
              <a:gd name="connsiteX87" fmla="*/ 770387 w 782757"/>
              <a:gd name="connsiteY87" fmla="*/ 2504823 h 2628155"/>
              <a:gd name="connsiteX88" fmla="*/ 769600 w 782757"/>
              <a:gd name="connsiteY88" fmla="*/ 2505274 h 2628155"/>
              <a:gd name="connsiteX89" fmla="*/ 769843 w 782757"/>
              <a:gd name="connsiteY89" fmla="*/ 2505640 h 2628155"/>
              <a:gd name="connsiteX90" fmla="*/ 197758 w 782757"/>
              <a:gd name="connsiteY90" fmla="*/ 2536429 h 2628155"/>
              <a:gd name="connsiteX91" fmla="*/ 197758 w 782757"/>
              <a:gd name="connsiteY91" fmla="*/ 2564563 h 2628155"/>
              <a:gd name="connsiteX92" fmla="*/ 231306 w 782757"/>
              <a:gd name="connsiteY92" fmla="*/ 2578293 h 2628155"/>
              <a:gd name="connsiteX93" fmla="*/ 240135 w 782757"/>
              <a:gd name="connsiteY93" fmla="*/ 2578829 h 2628155"/>
              <a:gd name="connsiteX94" fmla="*/ 240135 w 782757"/>
              <a:gd name="connsiteY94" fmla="*/ 2558801 h 2628155"/>
              <a:gd name="connsiteX95" fmla="*/ 240135 w 782757"/>
              <a:gd name="connsiteY95" fmla="*/ 2558801 h 2628155"/>
              <a:gd name="connsiteX96" fmla="*/ 211884 w 782757"/>
              <a:gd name="connsiteY96" fmla="*/ 2551713 h 2628155"/>
              <a:gd name="connsiteX97" fmla="*/ 197758 w 782757"/>
              <a:gd name="connsiteY97" fmla="*/ 2536430 h 2628155"/>
              <a:gd name="connsiteX98" fmla="*/ 176418 w 782757"/>
              <a:gd name="connsiteY98" fmla="*/ 2535378 h 2628155"/>
              <a:gd name="connsiteX99" fmla="*/ 176570 w 782757"/>
              <a:gd name="connsiteY99" fmla="*/ 2539309 h 2628155"/>
              <a:gd name="connsiteX100" fmla="*/ 183633 w 782757"/>
              <a:gd name="connsiteY100" fmla="*/ 2594241 h 2628155"/>
              <a:gd name="connsiteX101" fmla="*/ 268386 w 782757"/>
              <a:gd name="connsiteY101" fmla="*/ 2622594 h 2628155"/>
              <a:gd name="connsiteX102" fmla="*/ 489098 w 782757"/>
              <a:gd name="connsiteY102" fmla="*/ 2583609 h 2628155"/>
              <a:gd name="connsiteX103" fmla="*/ 511077 w 782757"/>
              <a:gd name="connsiteY103" fmla="*/ 2581926 h 2628155"/>
              <a:gd name="connsiteX104" fmla="*/ 494395 w 782757"/>
              <a:gd name="connsiteY104" fmla="*/ 2580065 h 2628155"/>
              <a:gd name="connsiteX105" fmla="*/ 367265 w 782757"/>
              <a:gd name="connsiteY105" fmla="*/ 2585381 h 2628155"/>
              <a:gd name="connsiteX106" fmla="*/ 359087 w 782757"/>
              <a:gd name="connsiteY106" fmla="*/ 2585040 h 2628155"/>
              <a:gd name="connsiteX107" fmla="*/ 254260 w 782757"/>
              <a:gd name="connsiteY107" fmla="*/ 2608418 h 2628155"/>
              <a:gd name="connsiteX108" fmla="*/ 197758 w 782757"/>
              <a:gd name="connsiteY108" fmla="*/ 2580065 h 2628155"/>
              <a:gd name="connsiteX109" fmla="*/ 197758 w 782757"/>
              <a:gd name="connsiteY109" fmla="*/ 2564563 h 2628155"/>
              <a:gd name="connsiteX110" fmla="*/ 191799 w 782757"/>
              <a:gd name="connsiteY110" fmla="*/ 2562124 h 2628155"/>
              <a:gd name="connsiteX111" fmla="*/ 776906 w 782757"/>
              <a:gd name="connsiteY111" fmla="*/ 2495008 h 2628155"/>
              <a:gd name="connsiteX112" fmla="*/ 770387 w 782757"/>
              <a:gd name="connsiteY112" fmla="*/ 2504823 h 2628155"/>
              <a:gd name="connsiteX113" fmla="*/ 775140 w 782757"/>
              <a:gd name="connsiteY113" fmla="*/ 2502096 h 2628155"/>
              <a:gd name="connsiteX114" fmla="*/ 776906 w 782757"/>
              <a:gd name="connsiteY114" fmla="*/ 2495008 h 2628155"/>
              <a:gd name="connsiteX115" fmla="*/ 762336 w 782757"/>
              <a:gd name="connsiteY115" fmla="*/ 2482081 h 2628155"/>
              <a:gd name="connsiteX116" fmla="*/ 753952 w 782757"/>
              <a:gd name="connsiteY116" fmla="*/ 2505641 h 2628155"/>
              <a:gd name="connsiteX117" fmla="*/ 734529 w 782757"/>
              <a:gd name="connsiteY117" fmla="*/ 2509184 h 2628155"/>
              <a:gd name="connsiteX118" fmla="*/ 593274 w 782757"/>
              <a:gd name="connsiteY118" fmla="*/ 2509184 h 2628155"/>
              <a:gd name="connsiteX119" fmla="*/ 494395 w 782757"/>
              <a:gd name="connsiteY119" fmla="*/ 2523361 h 2628155"/>
              <a:gd name="connsiteX120" fmla="*/ 492416 w 782757"/>
              <a:gd name="connsiteY120" fmla="*/ 2523849 h 2628155"/>
              <a:gd name="connsiteX121" fmla="*/ 598571 w 782757"/>
              <a:gd name="connsiteY121" fmla="*/ 2525132 h 2628155"/>
              <a:gd name="connsiteX122" fmla="*/ 713043 w 782757"/>
              <a:gd name="connsiteY122" fmla="*/ 2535577 h 2628155"/>
              <a:gd name="connsiteX123" fmla="*/ 713562 w 782757"/>
              <a:gd name="connsiteY123" fmla="*/ 2535543 h 2628155"/>
              <a:gd name="connsiteX124" fmla="*/ 762780 w 782757"/>
              <a:gd name="connsiteY124" fmla="*/ 2509184 h 2628155"/>
              <a:gd name="connsiteX125" fmla="*/ 769600 w 782757"/>
              <a:gd name="connsiteY125" fmla="*/ 2505274 h 2628155"/>
              <a:gd name="connsiteX126" fmla="*/ 762780 w 782757"/>
              <a:gd name="connsiteY126" fmla="*/ 2495008 h 2628155"/>
              <a:gd name="connsiteX127" fmla="*/ 169507 w 782757"/>
              <a:gd name="connsiteY127" fmla="*/ 2495009 h 2628155"/>
              <a:gd name="connsiteX128" fmla="*/ 169507 w 782757"/>
              <a:gd name="connsiteY128" fmla="*/ 2523360 h 2628155"/>
              <a:gd name="connsiteX129" fmla="*/ 176418 w 782757"/>
              <a:gd name="connsiteY129" fmla="*/ 2535378 h 2628155"/>
              <a:gd name="connsiteX130" fmla="*/ 175687 w 782757"/>
              <a:gd name="connsiteY130" fmla="*/ 2516494 h 2628155"/>
              <a:gd name="connsiteX131" fmla="*/ 547044 w 782757"/>
              <a:gd name="connsiteY131" fmla="*/ 2409052 h 2628155"/>
              <a:gd name="connsiteX132" fmla="*/ 377536 w 782757"/>
              <a:gd name="connsiteY132" fmla="*/ 2519319 h 2628155"/>
              <a:gd name="connsiteX133" fmla="*/ 377781 w 782757"/>
              <a:gd name="connsiteY133" fmla="*/ 2521712 h 2628155"/>
              <a:gd name="connsiteX134" fmla="*/ 346077 w 782757"/>
              <a:gd name="connsiteY134" fmla="*/ 2521588 h 2628155"/>
              <a:gd name="connsiteX135" fmla="*/ 289133 w 782757"/>
              <a:gd name="connsiteY135" fmla="*/ 2529341 h 2628155"/>
              <a:gd name="connsiteX136" fmla="*/ 270000 w 782757"/>
              <a:gd name="connsiteY136" fmla="*/ 2538077 h 2628155"/>
              <a:gd name="connsiteX137" fmla="*/ 320383 w 782757"/>
              <a:gd name="connsiteY137" fmla="*/ 2554931 h 2628155"/>
              <a:gd name="connsiteX138" fmla="*/ 354905 w 782757"/>
              <a:gd name="connsiteY138" fmla="*/ 2549941 h 2628155"/>
              <a:gd name="connsiteX139" fmla="*/ 383329 w 782757"/>
              <a:gd name="connsiteY139" fmla="*/ 2550394 h 2628155"/>
              <a:gd name="connsiteX140" fmla="*/ 386688 w 782757"/>
              <a:gd name="connsiteY140" fmla="*/ 2549941 h 2628155"/>
              <a:gd name="connsiteX141" fmla="*/ 492416 w 782757"/>
              <a:gd name="connsiteY141" fmla="*/ 2523849 h 2628155"/>
              <a:gd name="connsiteX142" fmla="*/ 452018 w 782757"/>
              <a:gd name="connsiteY142" fmla="*/ 2523360 h 2628155"/>
              <a:gd name="connsiteX143" fmla="*/ 411052 w 782757"/>
              <a:gd name="connsiteY143" fmla="*/ 2522064 h 2628155"/>
              <a:gd name="connsiteX144" fmla="*/ 561170 w 782757"/>
              <a:gd name="connsiteY144" fmla="*/ 2436618 h 2628155"/>
              <a:gd name="connsiteX145" fmla="*/ 547044 w 782757"/>
              <a:gd name="connsiteY145" fmla="*/ 2409052 h 2628155"/>
              <a:gd name="connsiteX146" fmla="*/ 169507 w 782757"/>
              <a:gd name="connsiteY146" fmla="*/ 2409951 h 2628155"/>
              <a:gd name="connsiteX147" fmla="*/ 183633 w 782757"/>
              <a:gd name="connsiteY147" fmla="*/ 2409951 h 2628155"/>
              <a:gd name="connsiteX148" fmla="*/ 169507 w 782757"/>
              <a:gd name="connsiteY148" fmla="*/ 2409951 h 2628155"/>
              <a:gd name="connsiteX149" fmla="*/ 169507 w 782757"/>
              <a:gd name="connsiteY149" fmla="*/ 2409951 h 2628155"/>
              <a:gd name="connsiteX150" fmla="*/ 169507 w 782757"/>
              <a:gd name="connsiteY150" fmla="*/ 2495008 h 2628155"/>
              <a:gd name="connsiteX151" fmla="*/ 169507 w 782757"/>
              <a:gd name="connsiteY151" fmla="*/ 2495009 h 2628155"/>
              <a:gd name="connsiteX152" fmla="*/ 169507 w 782757"/>
              <a:gd name="connsiteY152" fmla="*/ 2409951 h 2628155"/>
              <a:gd name="connsiteX153" fmla="*/ 169507 w 782757"/>
              <a:gd name="connsiteY153" fmla="*/ 2409946 h 2628155"/>
              <a:gd name="connsiteX154" fmla="*/ 169507 w 782757"/>
              <a:gd name="connsiteY154" fmla="*/ 2409950 h 2628155"/>
              <a:gd name="connsiteX155" fmla="*/ 169507 w 782757"/>
              <a:gd name="connsiteY155" fmla="*/ 2409951 h 2628155"/>
              <a:gd name="connsiteX156" fmla="*/ 758366 w 782757"/>
              <a:gd name="connsiteY156" fmla="*/ 2366534 h 2628155"/>
              <a:gd name="connsiteX157" fmla="*/ 762336 w 782757"/>
              <a:gd name="connsiteY157" fmla="*/ 2482081 h 2628155"/>
              <a:gd name="connsiteX158" fmla="*/ 762781 w 782757"/>
              <a:gd name="connsiteY158" fmla="*/ 2480833 h 2628155"/>
              <a:gd name="connsiteX159" fmla="*/ 762781 w 782757"/>
              <a:gd name="connsiteY159" fmla="*/ 2424126 h 2628155"/>
              <a:gd name="connsiteX160" fmla="*/ 126512 w 782757"/>
              <a:gd name="connsiteY160" fmla="*/ 2352910 h 2628155"/>
              <a:gd name="connsiteX161" fmla="*/ 155810 w 782757"/>
              <a:gd name="connsiteY161" fmla="*/ 2352910 h 2628155"/>
              <a:gd name="connsiteX162" fmla="*/ 126512 w 782757"/>
              <a:gd name="connsiteY162" fmla="*/ 2352910 h 2628155"/>
              <a:gd name="connsiteX163" fmla="*/ 181927 w 782757"/>
              <a:gd name="connsiteY163" fmla="*/ 2346400 h 2628155"/>
              <a:gd name="connsiteX164" fmla="*/ 182592 w 782757"/>
              <a:gd name="connsiteY164" fmla="*/ 2371145 h 2628155"/>
              <a:gd name="connsiteX165" fmla="*/ 183633 w 782757"/>
              <a:gd name="connsiteY165" fmla="*/ 2381599 h 2628155"/>
              <a:gd name="connsiteX166" fmla="*/ 197758 w 782757"/>
              <a:gd name="connsiteY166" fmla="*/ 2466656 h 2628155"/>
              <a:gd name="connsiteX167" fmla="*/ 194227 w 782757"/>
              <a:gd name="connsiteY167" fmla="*/ 2514501 h 2628155"/>
              <a:gd name="connsiteX168" fmla="*/ 197758 w 782757"/>
              <a:gd name="connsiteY168" fmla="*/ 2536429 h 2628155"/>
              <a:gd name="connsiteX169" fmla="*/ 197758 w 782757"/>
              <a:gd name="connsiteY169" fmla="*/ 2509184 h 2628155"/>
              <a:gd name="connsiteX170" fmla="*/ 197758 w 782757"/>
              <a:gd name="connsiteY170" fmla="*/ 2409951 h 2628155"/>
              <a:gd name="connsiteX171" fmla="*/ 776906 w 782757"/>
              <a:gd name="connsiteY171" fmla="*/ 2269606 h 2628155"/>
              <a:gd name="connsiteX172" fmla="*/ 776906 w 782757"/>
              <a:gd name="connsiteY172" fmla="*/ 2424120 h 2628155"/>
              <a:gd name="connsiteX173" fmla="*/ 776906 w 782757"/>
              <a:gd name="connsiteY173" fmla="*/ 2424127 h 2628155"/>
              <a:gd name="connsiteX174" fmla="*/ 776906 w 782757"/>
              <a:gd name="connsiteY174" fmla="*/ 2495008 h 2628155"/>
              <a:gd name="connsiteX175" fmla="*/ 780438 w 782757"/>
              <a:gd name="connsiteY175" fmla="*/ 2305402 h 2628155"/>
              <a:gd name="connsiteX176" fmla="*/ 168094 w 782757"/>
              <a:gd name="connsiteY176" fmla="*/ 2290871 h 2628155"/>
              <a:gd name="connsiteX177" fmla="*/ 169507 w 782757"/>
              <a:gd name="connsiteY177" fmla="*/ 2324894 h 2628155"/>
              <a:gd name="connsiteX178" fmla="*/ 183633 w 782757"/>
              <a:gd name="connsiteY178" fmla="*/ 2409951 h 2628155"/>
              <a:gd name="connsiteX179" fmla="*/ 182592 w 782757"/>
              <a:gd name="connsiteY179" fmla="*/ 2371145 h 2628155"/>
              <a:gd name="connsiteX180" fmla="*/ 178925 w 782757"/>
              <a:gd name="connsiteY180" fmla="*/ 2334346 h 2628155"/>
              <a:gd name="connsiteX181" fmla="*/ 188864 w 782757"/>
              <a:gd name="connsiteY181" fmla="*/ 2284987 h 2628155"/>
              <a:gd name="connsiteX182" fmla="*/ 190696 w 782757"/>
              <a:gd name="connsiteY182" fmla="*/ 2310718 h 2628155"/>
              <a:gd name="connsiteX183" fmla="*/ 197758 w 782757"/>
              <a:gd name="connsiteY183" fmla="*/ 2409951 h 2628155"/>
              <a:gd name="connsiteX184" fmla="*/ 227555 w 782757"/>
              <a:gd name="connsiteY184" fmla="*/ 2525576 h 2628155"/>
              <a:gd name="connsiteX185" fmla="*/ 249767 w 782757"/>
              <a:gd name="connsiteY185" fmla="*/ 2547315 h 2628155"/>
              <a:gd name="connsiteX186" fmla="*/ 270000 w 782757"/>
              <a:gd name="connsiteY186" fmla="*/ 2538077 h 2628155"/>
              <a:gd name="connsiteX187" fmla="*/ 268386 w 782757"/>
              <a:gd name="connsiteY187" fmla="*/ 2537537 h 2628155"/>
              <a:gd name="connsiteX188" fmla="*/ 211884 w 782757"/>
              <a:gd name="connsiteY188" fmla="*/ 2395775 h 2628155"/>
              <a:gd name="connsiteX189" fmla="*/ 195993 w 782757"/>
              <a:gd name="connsiteY189" fmla="*/ 2312490 h 2628155"/>
              <a:gd name="connsiteX190" fmla="*/ 761963 w 782757"/>
              <a:gd name="connsiteY190" fmla="*/ 2222123 h 2628155"/>
              <a:gd name="connsiteX191" fmla="*/ 762781 w 782757"/>
              <a:gd name="connsiteY191" fmla="*/ 2310718 h 2628155"/>
              <a:gd name="connsiteX192" fmla="*/ 762781 w 782757"/>
              <a:gd name="connsiteY192" fmla="*/ 2424126 h 2628155"/>
              <a:gd name="connsiteX193" fmla="*/ 762781 w 782757"/>
              <a:gd name="connsiteY193" fmla="*/ 2424127 h 2628155"/>
              <a:gd name="connsiteX194" fmla="*/ 762781 w 782757"/>
              <a:gd name="connsiteY194" fmla="*/ 2480832 h 2628155"/>
              <a:gd name="connsiteX195" fmla="*/ 762781 w 782757"/>
              <a:gd name="connsiteY195" fmla="*/ 2480833 h 2628155"/>
              <a:gd name="connsiteX196" fmla="*/ 762780 w 782757"/>
              <a:gd name="connsiteY196" fmla="*/ 2495008 h 2628155"/>
              <a:gd name="connsiteX197" fmla="*/ 776906 w 782757"/>
              <a:gd name="connsiteY197" fmla="*/ 2495008 h 2628155"/>
              <a:gd name="connsiteX198" fmla="*/ 776906 w 782757"/>
              <a:gd name="connsiteY198" fmla="*/ 2424120 h 2628155"/>
              <a:gd name="connsiteX199" fmla="*/ 775140 w 782757"/>
              <a:gd name="connsiteY199" fmla="*/ 2331982 h 2628155"/>
              <a:gd name="connsiteX200" fmla="*/ 762780 w 782757"/>
              <a:gd name="connsiteY200" fmla="*/ 2239837 h 2628155"/>
              <a:gd name="connsiteX201" fmla="*/ 159044 w 782757"/>
              <a:gd name="connsiteY201" fmla="*/ 2254540 h 2628155"/>
              <a:gd name="connsiteX202" fmla="*/ 167741 w 782757"/>
              <a:gd name="connsiteY202" fmla="*/ 2323122 h 2628155"/>
              <a:gd name="connsiteX203" fmla="*/ 169507 w 782757"/>
              <a:gd name="connsiteY203" fmla="*/ 2409946 h 2628155"/>
              <a:gd name="connsiteX204" fmla="*/ 169507 w 782757"/>
              <a:gd name="connsiteY204" fmla="*/ 2353246 h 2628155"/>
              <a:gd name="connsiteX205" fmla="*/ 167051 w 782757"/>
              <a:gd name="connsiteY205" fmla="*/ 2286680 h 2628155"/>
              <a:gd name="connsiteX206" fmla="*/ 169507 w 782757"/>
              <a:gd name="connsiteY206" fmla="*/ 2239837 h 2628155"/>
              <a:gd name="connsiteX207" fmla="*/ 176570 w 782757"/>
              <a:gd name="connsiteY207" fmla="*/ 2310718 h 2628155"/>
              <a:gd name="connsiteX208" fmla="*/ 178925 w 782757"/>
              <a:gd name="connsiteY208" fmla="*/ 2334346 h 2628155"/>
              <a:gd name="connsiteX209" fmla="*/ 181927 w 782757"/>
              <a:gd name="connsiteY209" fmla="*/ 2346400 h 2628155"/>
              <a:gd name="connsiteX210" fmla="*/ 179631 w 782757"/>
              <a:gd name="connsiteY210" fmla="*/ 2260835 h 2628155"/>
              <a:gd name="connsiteX211" fmla="*/ 165322 w 782757"/>
              <a:gd name="connsiteY211" fmla="*/ 2239837 h 2628155"/>
              <a:gd name="connsiteX212" fmla="*/ 167051 w 782757"/>
              <a:gd name="connsiteY212" fmla="*/ 2286680 h 2628155"/>
              <a:gd name="connsiteX213" fmla="*/ 168094 w 782757"/>
              <a:gd name="connsiteY213" fmla="*/ 2290871 h 2628155"/>
              <a:gd name="connsiteX214" fmla="*/ 165976 w 782757"/>
              <a:gd name="connsiteY214" fmla="*/ 2239837 h 2628155"/>
              <a:gd name="connsiteX215" fmla="*/ 155382 w 782757"/>
              <a:gd name="connsiteY215" fmla="*/ 2239837 h 2628155"/>
              <a:gd name="connsiteX216" fmla="*/ 159044 w 782757"/>
              <a:gd name="connsiteY216" fmla="*/ 2254540 h 2628155"/>
              <a:gd name="connsiteX217" fmla="*/ 157180 w 782757"/>
              <a:gd name="connsiteY217" fmla="*/ 2239837 h 2628155"/>
              <a:gd name="connsiteX218" fmla="*/ 157147 w 782757"/>
              <a:gd name="connsiteY218" fmla="*/ 2239837 h 2628155"/>
              <a:gd name="connsiteX219" fmla="*/ 155382 w 782757"/>
              <a:gd name="connsiteY219" fmla="*/ 2239837 h 2628155"/>
              <a:gd name="connsiteX220" fmla="*/ 166019 w 782757"/>
              <a:gd name="connsiteY220" fmla="*/ 2237737 h 2628155"/>
              <a:gd name="connsiteX221" fmla="*/ 165976 w 782757"/>
              <a:gd name="connsiteY221" fmla="*/ 2239837 h 2628155"/>
              <a:gd name="connsiteX222" fmla="*/ 165976 w 782757"/>
              <a:gd name="connsiteY222" fmla="*/ 2239837 h 2628155"/>
              <a:gd name="connsiteX223" fmla="*/ 169507 w 782757"/>
              <a:gd name="connsiteY223" fmla="*/ 2239837 h 2628155"/>
              <a:gd name="connsiteX224" fmla="*/ 156161 w 782757"/>
              <a:gd name="connsiteY224" fmla="*/ 2231800 h 2628155"/>
              <a:gd name="connsiteX225" fmla="*/ 157180 w 782757"/>
              <a:gd name="connsiteY225" fmla="*/ 2239837 h 2628155"/>
              <a:gd name="connsiteX226" fmla="*/ 165322 w 782757"/>
              <a:gd name="connsiteY226" fmla="*/ 2239837 h 2628155"/>
              <a:gd name="connsiteX227" fmla="*/ 165227 w 782757"/>
              <a:gd name="connsiteY227" fmla="*/ 2237260 h 2628155"/>
              <a:gd name="connsiteX228" fmla="*/ 621058 w 782757"/>
              <a:gd name="connsiteY228" fmla="*/ 2135598 h 2628155"/>
              <a:gd name="connsiteX229" fmla="*/ 323604 w 782757"/>
              <a:gd name="connsiteY229" fmla="*/ 2376883 h 2628155"/>
              <a:gd name="connsiteX230" fmla="*/ 337769 w 782757"/>
              <a:gd name="connsiteY230" fmla="*/ 2391076 h 2628155"/>
              <a:gd name="connsiteX231" fmla="*/ 621058 w 782757"/>
              <a:gd name="connsiteY231" fmla="*/ 2149791 h 2628155"/>
              <a:gd name="connsiteX232" fmla="*/ 621058 w 782757"/>
              <a:gd name="connsiteY232" fmla="*/ 2135598 h 2628155"/>
              <a:gd name="connsiteX233" fmla="*/ 155382 w 782757"/>
              <a:gd name="connsiteY233" fmla="*/ 1960419 h 2628155"/>
              <a:gd name="connsiteX234" fmla="*/ 155382 w 782757"/>
              <a:gd name="connsiteY234" fmla="*/ 1970490 h 2628155"/>
              <a:gd name="connsiteX235" fmla="*/ 162444 w 782757"/>
              <a:gd name="connsiteY235" fmla="*/ 2161868 h 2628155"/>
              <a:gd name="connsiteX236" fmla="*/ 165227 w 782757"/>
              <a:gd name="connsiteY236" fmla="*/ 2237260 h 2628155"/>
              <a:gd name="connsiteX237" fmla="*/ 166019 w 782757"/>
              <a:gd name="connsiteY237" fmla="*/ 2237737 h 2628155"/>
              <a:gd name="connsiteX238" fmla="*/ 168961 w 782757"/>
              <a:gd name="connsiteY238" fmla="*/ 2096045 h 2628155"/>
              <a:gd name="connsiteX239" fmla="*/ 164210 w 782757"/>
              <a:gd name="connsiteY239" fmla="*/ 2034282 h 2628155"/>
              <a:gd name="connsiteX240" fmla="*/ 666590 w 782757"/>
              <a:gd name="connsiteY240" fmla="*/ 1892305 h 2628155"/>
              <a:gd name="connsiteX241" fmla="*/ 648950 w 782757"/>
              <a:gd name="connsiteY241" fmla="*/ 1895840 h 2628155"/>
              <a:gd name="connsiteX242" fmla="*/ 253819 w 782757"/>
              <a:gd name="connsiteY242" fmla="*/ 2221124 h 2628155"/>
              <a:gd name="connsiteX243" fmla="*/ 267931 w 782757"/>
              <a:gd name="connsiteY243" fmla="*/ 2235267 h 2628155"/>
              <a:gd name="connsiteX244" fmla="*/ 663062 w 782757"/>
              <a:gd name="connsiteY244" fmla="*/ 1909983 h 2628155"/>
              <a:gd name="connsiteX245" fmla="*/ 666590 w 782757"/>
              <a:gd name="connsiteY245" fmla="*/ 1892305 h 2628155"/>
              <a:gd name="connsiteX246" fmla="*/ 169507 w 782757"/>
              <a:gd name="connsiteY246" fmla="*/ 1828718 h 2628155"/>
              <a:gd name="connsiteX247" fmla="*/ 169507 w 782757"/>
              <a:gd name="connsiteY247" fmla="*/ 1828728 h 2628155"/>
              <a:gd name="connsiteX248" fmla="*/ 169507 w 782757"/>
              <a:gd name="connsiteY248" fmla="*/ 1828736 h 2628155"/>
              <a:gd name="connsiteX249" fmla="*/ 612543 w 782757"/>
              <a:gd name="connsiteY249" fmla="*/ 1766525 h 2628155"/>
              <a:gd name="connsiteX250" fmla="*/ 594720 w 782757"/>
              <a:gd name="connsiteY250" fmla="*/ 1770083 h 2628155"/>
              <a:gd name="connsiteX251" fmla="*/ 209742 w 782757"/>
              <a:gd name="connsiteY251" fmla="*/ 2068968 h 2628155"/>
              <a:gd name="connsiteX252" fmla="*/ 224000 w 782757"/>
              <a:gd name="connsiteY252" fmla="*/ 2083201 h 2628155"/>
              <a:gd name="connsiteX253" fmla="*/ 608978 w 782757"/>
              <a:gd name="connsiteY253" fmla="*/ 1784315 h 2628155"/>
              <a:gd name="connsiteX254" fmla="*/ 612543 w 782757"/>
              <a:gd name="connsiteY254" fmla="*/ 1766525 h 2628155"/>
              <a:gd name="connsiteX255" fmla="*/ 564808 w 782757"/>
              <a:gd name="connsiteY255" fmla="*/ 1610715 h 2628155"/>
              <a:gd name="connsiteX256" fmla="*/ 547330 w 782757"/>
              <a:gd name="connsiteY256" fmla="*/ 1614273 h 2628155"/>
              <a:gd name="connsiteX257" fmla="*/ 363805 w 782757"/>
              <a:gd name="connsiteY257" fmla="*/ 1769054 h 2628155"/>
              <a:gd name="connsiteX258" fmla="*/ 172548 w 782757"/>
              <a:gd name="connsiteY258" fmla="*/ 1911114 h 2628155"/>
              <a:gd name="connsiteX259" fmla="*/ 169507 w 782757"/>
              <a:gd name="connsiteY259" fmla="*/ 1828736 h 2628155"/>
              <a:gd name="connsiteX260" fmla="*/ 169507 w 782757"/>
              <a:gd name="connsiteY260" fmla="*/ 1913685 h 2628155"/>
              <a:gd name="connsiteX261" fmla="*/ 164112 w 782757"/>
              <a:gd name="connsiteY261" fmla="*/ 1923611 h 2628155"/>
              <a:gd name="connsiteX262" fmla="*/ 166296 w 782757"/>
              <a:gd name="connsiteY262" fmla="*/ 1932729 h 2628155"/>
              <a:gd name="connsiteX263" fmla="*/ 169507 w 782757"/>
              <a:gd name="connsiteY263" fmla="*/ 1934363 h 2628155"/>
              <a:gd name="connsiteX264" fmla="*/ 169507 w 782757"/>
              <a:gd name="connsiteY264" fmla="*/ 2069723 h 2628155"/>
              <a:gd name="connsiteX265" fmla="*/ 168961 w 782757"/>
              <a:gd name="connsiteY265" fmla="*/ 2096045 h 2628155"/>
              <a:gd name="connsiteX266" fmla="*/ 178557 w 782757"/>
              <a:gd name="connsiteY266" fmla="*/ 2220788 h 2628155"/>
              <a:gd name="connsiteX267" fmla="*/ 179631 w 782757"/>
              <a:gd name="connsiteY267" fmla="*/ 2260835 h 2628155"/>
              <a:gd name="connsiteX268" fmla="*/ 186061 w 782757"/>
              <a:gd name="connsiteY268" fmla="*/ 2274170 h 2628155"/>
              <a:gd name="connsiteX269" fmla="*/ 188864 w 782757"/>
              <a:gd name="connsiteY269" fmla="*/ 2284987 h 2628155"/>
              <a:gd name="connsiteX270" fmla="*/ 183633 w 782757"/>
              <a:gd name="connsiteY270" fmla="*/ 2211485 h 2628155"/>
              <a:gd name="connsiteX271" fmla="*/ 176570 w 782757"/>
              <a:gd name="connsiteY271" fmla="*/ 2020106 h 2628155"/>
              <a:gd name="connsiteX272" fmla="*/ 173480 w 782757"/>
              <a:gd name="connsiteY272" fmla="*/ 1936385 h 2628155"/>
              <a:gd name="connsiteX273" fmla="*/ 183775 w 782757"/>
              <a:gd name="connsiteY273" fmla="*/ 1941624 h 2628155"/>
              <a:gd name="connsiteX274" fmla="*/ 561312 w 782757"/>
              <a:gd name="connsiteY274" fmla="*/ 1628506 h 2628155"/>
              <a:gd name="connsiteX275" fmla="*/ 564808 w 782757"/>
              <a:gd name="connsiteY275" fmla="*/ 1610715 h 2628155"/>
              <a:gd name="connsiteX276" fmla="*/ 616108 w 782757"/>
              <a:gd name="connsiteY276" fmla="*/ 1394979 h 2628155"/>
              <a:gd name="connsiteX277" fmla="*/ 608979 w 782757"/>
              <a:gd name="connsiteY277" fmla="*/ 1398538 h 2628155"/>
              <a:gd name="connsiteX278" fmla="*/ 224001 w 782757"/>
              <a:gd name="connsiteY278" fmla="*/ 1697423 h 2628155"/>
              <a:gd name="connsiteX279" fmla="*/ 224001 w 782757"/>
              <a:gd name="connsiteY279" fmla="*/ 1711655 h 2628155"/>
              <a:gd name="connsiteX280" fmla="*/ 623237 w 782757"/>
              <a:gd name="connsiteY280" fmla="*/ 1412770 h 2628155"/>
              <a:gd name="connsiteX281" fmla="*/ 616108 w 782757"/>
              <a:gd name="connsiteY281" fmla="*/ 1394979 h 2628155"/>
              <a:gd name="connsiteX282" fmla="*/ 650894 w 782757"/>
              <a:gd name="connsiteY282" fmla="*/ 1218509 h 2628155"/>
              <a:gd name="connsiteX283" fmla="*/ 307930 w 782757"/>
              <a:gd name="connsiteY283" fmla="*/ 1484185 h 2628155"/>
              <a:gd name="connsiteX284" fmla="*/ 322220 w 782757"/>
              <a:gd name="connsiteY284" fmla="*/ 1498168 h 2628155"/>
              <a:gd name="connsiteX285" fmla="*/ 650894 w 782757"/>
              <a:gd name="connsiteY285" fmla="*/ 1232492 h 2628155"/>
              <a:gd name="connsiteX286" fmla="*/ 650894 w 782757"/>
              <a:gd name="connsiteY286" fmla="*/ 1218509 h 2628155"/>
              <a:gd name="connsiteX287" fmla="*/ 150615 w 782757"/>
              <a:gd name="connsiteY287" fmla="*/ 1175048 h 2628155"/>
              <a:gd name="connsiteX288" fmla="*/ 155382 w 782757"/>
              <a:gd name="connsiteY288" fmla="*/ 1304209 h 2628155"/>
              <a:gd name="connsiteX289" fmla="*/ 169507 w 782757"/>
              <a:gd name="connsiteY289" fmla="*/ 1686966 h 2628155"/>
              <a:gd name="connsiteX290" fmla="*/ 169507 w 782757"/>
              <a:gd name="connsiteY290" fmla="*/ 1828718 h 2628155"/>
              <a:gd name="connsiteX291" fmla="*/ 175025 w 782757"/>
              <a:gd name="connsiteY291" fmla="*/ 1645545 h 2628155"/>
              <a:gd name="connsiteX292" fmla="*/ 159576 w 782757"/>
              <a:gd name="connsiteY292" fmla="*/ 1268547 h 2628155"/>
              <a:gd name="connsiteX293" fmla="*/ 582639 w 782757"/>
              <a:gd name="connsiteY293" fmla="*/ 1113327 h 2628155"/>
              <a:gd name="connsiteX294" fmla="*/ 564911 w 782757"/>
              <a:gd name="connsiteY294" fmla="*/ 1116885 h 2628155"/>
              <a:gd name="connsiteX295" fmla="*/ 181978 w 782757"/>
              <a:gd name="connsiteY295" fmla="*/ 1415770 h 2628155"/>
              <a:gd name="connsiteX296" fmla="*/ 196160 w 782757"/>
              <a:gd name="connsiteY296" fmla="*/ 1430003 h 2628155"/>
              <a:gd name="connsiteX297" fmla="*/ 579093 w 782757"/>
              <a:gd name="connsiteY297" fmla="*/ 1131118 h 2628155"/>
              <a:gd name="connsiteX298" fmla="*/ 582639 w 782757"/>
              <a:gd name="connsiteY298" fmla="*/ 1113327 h 2628155"/>
              <a:gd name="connsiteX299" fmla="*/ 678192 w 782757"/>
              <a:gd name="connsiteY299" fmla="*/ 1101569 h 2628155"/>
              <a:gd name="connsiteX300" fmla="*/ 678027 w 782757"/>
              <a:gd name="connsiteY300" fmla="*/ 1105742 h 2628155"/>
              <a:gd name="connsiteX301" fmla="*/ 692153 w 782757"/>
              <a:gd name="connsiteY301" fmla="*/ 1474323 h 2628155"/>
              <a:gd name="connsiteX302" fmla="*/ 720404 w 782757"/>
              <a:gd name="connsiteY302" fmla="*/ 1857080 h 2628155"/>
              <a:gd name="connsiteX303" fmla="*/ 748655 w 782757"/>
              <a:gd name="connsiteY303" fmla="*/ 2239837 h 2628155"/>
              <a:gd name="connsiteX304" fmla="*/ 755717 w 782757"/>
              <a:gd name="connsiteY304" fmla="*/ 2331982 h 2628155"/>
              <a:gd name="connsiteX305" fmla="*/ 758366 w 782757"/>
              <a:gd name="connsiteY305" fmla="*/ 2366534 h 2628155"/>
              <a:gd name="connsiteX306" fmla="*/ 755717 w 782757"/>
              <a:gd name="connsiteY306" fmla="*/ 2289454 h 2628155"/>
              <a:gd name="connsiteX307" fmla="*/ 748655 w 782757"/>
              <a:gd name="connsiteY307" fmla="*/ 2083899 h 2628155"/>
              <a:gd name="connsiteX308" fmla="*/ 736295 w 782757"/>
              <a:gd name="connsiteY308" fmla="*/ 1883660 h 2628155"/>
              <a:gd name="connsiteX309" fmla="*/ 736211 w 782757"/>
              <a:gd name="connsiteY309" fmla="*/ 1873654 h 2628155"/>
              <a:gd name="connsiteX310" fmla="*/ 734529 w 782757"/>
              <a:gd name="connsiteY310" fmla="*/ 1857080 h 2628155"/>
              <a:gd name="connsiteX311" fmla="*/ 706278 w 782757"/>
              <a:gd name="connsiteY311" fmla="*/ 1474323 h 2628155"/>
              <a:gd name="connsiteX312" fmla="*/ 693918 w 782757"/>
              <a:gd name="connsiteY312" fmla="*/ 1284717 h 2628155"/>
              <a:gd name="connsiteX313" fmla="*/ 693525 w 782757"/>
              <a:gd name="connsiteY313" fmla="*/ 1244854 h 2628155"/>
              <a:gd name="connsiteX314" fmla="*/ 678910 w 782757"/>
              <a:gd name="connsiteY314" fmla="*/ 1110615 h 2628155"/>
              <a:gd name="connsiteX315" fmla="*/ 693754 w 782757"/>
              <a:gd name="connsiteY315" fmla="*/ 1066103 h 2628155"/>
              <a:gd name="connsiteX316" fmla="*/ 692153 w 782757"/>
              <a:gd name="connsiteY316" fmla="*/ 1105742 h 2628155"/>
              <a:gd name="connsiteX317" fmla="*/ 693525 w 782757"/>
              <a:gd name="connsiteY317" fmla="*/ 1244854 h 2628155"/>
              <a:gd name="connsiteX318" fmla="*/ 699215 w 782757"/>
              <a:gd name="connsiteY318" fmla="*/ 1297121 h 2628155"/>
              <a:gd name="connsiteX319" fmla="*/ 734529 w 782757"/>
              <a:gd name="connsiteY319" fmla="*/ 1672790 h 2628155"/>
              <a:gd name="connsiteX320" fmla="*/ 736211 w 782757"/>
              <a:gd name="connsiteY320" fmla="*/ 1873654 h 2628155"/>
              <a:gd name="connsiteX321" fmla="*/ 753952 w 782757"/>
              <a:gd name="connsiteY321" fmla="*/ 2048458 h 2628155"/>
              <a:gd name="connsiteX322" fmla="*/ 761963 w 782757"/>
              <a:gd name="connsiteY322" fmla="*/ 2222123 h 2628155"/>
              <a:gd name="connsiteX323" fmla="*/ 761015 w 782757"/>
              <a:gd name="connsiteY323" fmla="*/ 2119340 h 2628155"/>
              <a:gd name="connsiteX324" fmla="*/ 748655 w 782757"/>
              <a:gd name="connsiteY324" fmla="*/ 1927961 h 2628155"/>
              <a:gd name="connsiteX325" fmla="*/ 734530 w 782757"/>
              <a:gd name="connsiteY325" fmla="*/ 1545204 h 2628155"/>
              <a:gd name="connsiteX326" fmla="*/ 704513 w 782757"/>
              <a:gd name="connsiteY326" fmla="*/ 1164219 h 2628155"/>
              <a:gd name="connsiteX327" fmla="*/ 618984 w 782757"/>
              <a:gd name="connsiteY327" fmla="*/ 916878 h 2628155"/>
              <a:gd name="connsiteX328" fmla="*/ 223854 w 782757"/>
              <a:gd name="connsiteY328" fmla="*/ 1259843 h 2628155"/>
              <a:gd name="connsiteX329" fmla="*/ 237965 w 782757"/>
              <a:gd name="connsiteY329" fmla="*/ 1274133 h 2628155"/>
              <a:gd name="connsiteX330" fmla="*/ 633096 w 782757"/>
              <a:gd name="connsiteY330" fmla="*/ 945459 h 2628155"/>
              <a:gd name="connsiteX331" fmla="*/ 618984 w 782757"/>
              <a:gd name="connsiteY331" fmla="*/ 916878 h 2628155"/>
              <a:gd name="connsiteX332" fmla="*/ 699139 w 782757"/>
              <a:gd name="connsiteY332" fmla="*/ 898874 h 2628155"/>
              <a:gd name="connsiteX333" fmla="*/ 699436 w 782757"/>
              <a:gd name="connsiteY333" fmla="*/ 925439 h 2628155"/>
              <a:gd name="connsiteX334" fmla="*/ 694901 w 782757"/>
              <a:gd name="connsiteY334" fmla="*/ 1037720 h 2628155"/>
              <a:gd name="connsiteX335" fmla="*/ 696567 w 782757"/>
              <a:gd name="connsiteY335" fmla="*/ 1073846 h 2628155"/>
              <a:gd name="connsiteX336" fmla="*/ 720404 w 782757"/>
              <a:gd name="connsiteY336" fmla="*/ 1360914 h 2628155"/>
              <a:gd name="connsiteX337" fmla="*/ 762780 w 782757"/>
              <a:gd name="connsiteY337" fmla="*/ 1743671 h 2628155"/>
              <a:gd name="connsiteX338" fmla="*/ 762780 w 782757"/>
              <a:gd name="connsiteY338" fmla="*/ 2126428 h 2628155"/>
              <a:gd name="connsiteX339" fmla="*/ 776906 w 782757"/>
              <a:gd name="connsiteY339" fmla="*/ 2269606 h 2628155"/>
              <a:gd name="connsiteX340" fmla="*/ 776906 w 782757"/>
              <a:gd name="connsiteY340" fmla="*/ 2112252 h 2628155"/>
              <a:gd name="connsiteX341" fmla="*/ 762780 w 782757"/>
              <a:gd name="connsiteY341" fmla="*/ 1729494 h 2628155"/>
              <a:gd name="connsiteX342" fmla="*/ 706278 w 782757"/>
              <a:gd name="connsiteY342" fmla="*/ 963980 h 2628155"/>
              <a:gd name="connsiteX343" fmla="*/ 564757 w 782757"/>
              <a:gd name="connsiteY343" fmla="*/ 801587 h 2628155"/>
              <a:gd name="connsiteX344" fmla="*/ 547193 w 782757"/>
              <a:gd name="connsiteY344" fmla="*/ 805104 h 2628155"/>
              <a:gd name="connsiteX345" fmla="*/ 181847 w 782757"/>
              <a:gd name="connsiteY345" fmla="*/ 1086499 h 2628155"/>
              <a:gd name="connsiteX346" fmla="*/ 195899 w 782757"/>
              <a:gd name="connsiteY346" fmla="*/ 1100569 h 2628155"/>
              <a:gd name="connsiteX347" fmla="*/ 561245 w 782757"/>
              <a:gd name="connsiteY347" fmla="*/ 819174 h 2628155"/>
              <a:gd name="connsiteX348" fmla="*/ 564757 w 782757"/>
              <a:gd name="connsiteY348" fmla="*/ 801587 h 2628155"/>
              <a:gd name="connsiteX349" fmla="*/ 663902 w 782757"/>
              <a:gd name="connsiteY349" fmla="*/ 793865 h 2628155"/>
              <a:gd name="connsiteX350" fmla="*/ 663902 w 782757"/>
              <a:gd name="connsiteY350" fmla="*/ 921452 h 2628155"/>
              <a:gd name="connsiteX351" fmla="*/ 678192 w 782757"/>
              <a:gd name="connsiteY351" fmla="*/ 1101569 h 2628155"/>
              <a:gd name="connsiteX352" fmla="*/ 683354 w 782757"/>
              <a:gd name="connsiteY352" fmla="*/ 971260 h 2628155"/>
              <a:gd name="connsiteX353" fmla="*/ 663902 w 782757"/>
              <a:gd name="connsiteY353" fmla="*/ 793866 h 2628155"/>
              <a:gd name="connsiteX354" fmla="*/ 663902 w 782757"/>
              <a:gd name="connsiteY354" fmla="*/ 571217 h 2628155"/>
              <a:gd name="connsiteX355" fmla="*/ 663902 w 782757"/>
              <a:gd name="connsiteY355" fmla="*/ 597052 h 2628155"/>
              <a:gd name="connsiteX356" fmla="*/ 681558 w 782757"/>
              <a:gd name="connsiteY356" fmla="*/ 753110 h 2628155"/>
              <a:gd name="connsiteX357" fmla="*/ 685090 w 782757"/>
              <a:gd name="connsiteY357" fmla="*/ 927432 h 2628155"/>
              <a:gd name="connsiteX358" fmla="*/ 683354 w 782757"/>
              <a:gd name="connsiteY358" fmla="*/ 971260 h 2628155"/>
              <a:gd name="connsiteX359" fmla="*/ 693754 w 782757"/>
              <a:gd name="connsiteY359" fmla="*/ 1066103 h 2628155"/>
              <a:gd name="connsiteX360" fmla="*/ 694901 w 782757"/>
              <a:gd name="connsiteY360" fmla="*/ 1037720 h 2628155"/>
              <a:gd name="connsiteX361" fmla="*/ 692153 w 782757"/>
              <a:gd name="connsiteY361" fmla="*/ 978157 h 2628155"/>
              <a:gd name="connsiteX362" fmla="*/ 690712 w 782757"/>
              <a:gd name="connsiteY362" fmla="*/ 822026 h 2628155"/>
              <a:gd name="connsiteX363" fmla="*/ 665667 w 782757"/>
              <a:gd name="connsiteY363" fmla="*/ 593628 h 2628155"/>
              <a:gd name="connsiteX364" fmla="*/ 677094 w 782757"/>
              <a:gd name="connsiteY364" fmla="*/ 549491 h 2628155"/>
              <a:gd name="connsiteX365" fmla="*/ 678027 w 782757"/>
              <a:gd name="connsiteY365" fmla="*/ 595400 h 2628155"/>
              <a:gd name="connsiteX366" fmla="*/ 690387 w 782757"/>
              <a:gd name="connsiteY366" fmla="*/ 786778 h 2628155"/>
              <a:gd name="connsiteX367" fmla="*/ 690712 w 782757"/>
              <a:gd name="connsiteY367" fmla="*/ 822026 h 2628155"/>
              <a:gd name="connsiteX368" fmla="*/ 699139 w 782757"/>
              <a:gd name="connsiteY368" fmla="*/ 898874 h 2628155"/>
              <a:gd name="connsiteX369" fmla="*/ 697450 w 782757"/>
              <a:gd name="connsiteY369" fmla="*/ 747794 h 2628155"/>
              <a:gd name="connsiteX370" fmla="*/ 682221 w 782757"/>
              <a:gd name="connsiteY370" fmla="*/ 575464 h 2628155"/>
              <a:gd name="connsiteX371" fmla="*/ 549543 w 782757"/>
              <a:gd name="connsiteY371" fmla="*/ 490090 h 2628155"/>
              <a:gd name="connsiteX372" fmla="*/ 537067 w 782757"/>
              <a:gd name="connsiteY372" fmla="*/ 493649 h 2628155"/>
              <a:gd name="connsiteX373" fmla="*/ 137830 w 782757"/>
              <a:gd name="connsiteY373" fmla="*/ 806766 h 2628155"/>
              <a:gd name="connsiteX374" fmla="*/ 152089 w 782757"/>
              <a:gd name="connsiteY374" fmla="*/ 820999 h 2628155"/>
              <a:gd name="connsiteX375" fmla="*/ 551326 w 782757"/>
              <a:gd name="connsiteY375" fmla="*/ 507881 h 2628155"/>
              <a:gd name="connsiteX376" fmla="*/ 549543 w 782757"/>
              <a:gd name="connsiteY376" fmla="*/ 490090 h 2628155"/>
              <a:gd name="connsiteX377" fmla="*/ 652291 w 782757"/>
              <a:gd name="connsiteY377" fmla="*/ 423847 h 2628155"/>
              <a:gd name="connsiteX378" fmla="*/ 663902 w 782757"/>
              <a:gd name="connsiteY378" fmla="*/ 571217 h 2628155"/>
              <a:gd name="connsiteX379" fmla="*/ 663902 w 782757"/>
              <a:gd name="connsiteY379" fmla="*/ 538695 h 2628155"/>
              <a:gd name="connsiteX380" fmla="*/ 658210 w 782757"/>
              <a:gd name="connsiteY380" fmla="*/ 453833 h 2628155"/>
              <a:gd name="connsiteX381" fmla="*/ 621525 w 782757"/>
              <a:gd name="connsiteY381" fmla="*/ 411109 h 2628155"/>
              <a:gd name="connsiteX382" fmla="*/ 663902 w 782757"/>
              <a:gd name="connsiteY382" fmla="*/ 793865 h 2628155"/>
              <a:gd name="connsiteX383" fmla="*/ 663902 w 782757"/>
              <a:gd name="connsiteY383" fmla="*/ 597052 h 2628155"/>
              <a:gd name="connsiteX384" fmla="*/ 662136 w 782757"/>
              <a:gd name="connsiteY384" fmla="*/ 581445 h 2628155"/>
              <a:gd name="connsiteX385" fmla="*/ 621525 w 782757"/>
              <a:gd name="connsiteY385" fmla="*/ 411109 h 2628155"/>
              <a:gd name="connsiteX386" fmla="*/ 568240 w 782757"/>
              <a:gd name="connsiteY386" fmla="*/ 304316 h 2628155"/>
              <a:gd name="connsiteX387" fmla="*/ 561184 w 782757"/>
              <a:gd name="connsiteY387" fmla="*/ 307874 h 2628155"/>
              <a:gd name="connsiteX388" fmla="*/ 151942 w 782757"/>
              <a:gd name="connsiteY388" fmla="*/ 620992 h 2628155"/>
              <a:gd name="connsiteX389" fmla="*/ 166054 w 782757"/>
              <a:gd name="connsiteY389" fmla="*/ 635225 h 2628155"/>
              <a:gd name="connsiteX390" fmla="*/ 575296 w 782757"/>
              <a:gd name="connsiteY390" fmla="*/ 322107 h 2628155"/>
              <a:gd name="connsiteX391" fmla="*/ 568240 w 782757"/>
              <a:gd name="connsiteY391" fmla="*/ 304316 h 2628155"/>
              <a:gd name="connsiteX392" fmla="*/ 505242 w 782757"/>
              <a:gd name="connsiteY392" fmla="*/ 155808 h 2628155"/>
              <a:gd name="connsiteX393" fmla="*/ 139896 w 782757"/>
              <a:gd name="connsiteY393" fmla="*/ 451273 h 2628155"/>
              <a:gd name="connsiteX394" fmla="*/ 153948 w 782757"/>
              <a:gd name="connsiteY394" fmla="*/ 465343 h 2628155"/>
              <a:gd name="connsiteX395" fmla="*/ 519294 w 782757"/>
              <a:gd name="connsiteY395" fmla="*/ 169878 h 2628155"/>
              <a:gd name="connsiteX396" fmla="*/ 505242 w 782757"/>
              <a:gd name="connsiteY396" fmla="*/ 155808 h 2628155"/>
              <a:gd name="connsiteX397" fmla="*/ 435392 w 782757"/>
              <a:gd name="connsiteY397" fmla="*/ 65921 h 2628155"/>
              <a:gd name="connsiteX398" fmla="*/ 261403 w 782757"/>
              <a:gd name="connsiteY398" fmla="*/ 189969 h 2628155"/>
              <a:gd name="connsiteX399" fmla="*/ 103782 w 782757"/>
              <a:gd name="connsiteY399" fmla="*/ 319998 h 2628155"/>
              <a:gd name="connsiteX400" fmla="*/ 84754 w 782757"/>
              <a:gd name="connsiteY400" fmla="*/ 141762 h 2628155"/>
              <a:gd name="connsiteX401" fmla="*/ 70629 w 782757"/>
              <a:gd name="connsiteY401" fmla="*/ 155938 h 2628155"/>
              <a:gd name="connsiteX402" fmla="*/ 127131 w 782757"/>
              <a:gd name="connsiteY402" fmla="*/ 907276 h 2628155"/>
              <a:gd name="connsiteX403" fmla="*/ 130320 w 782757"/>
              <a:gd name="connsiteY403" fmla="*/ 1006053 h 2628155"/>
              <a:gd name="connsiteX404" fmla="*/ 141256 w 782757"/>
              <a:gd name="connsiteY404" fmla="*/ 1077390 h 2628155"/>
              <a:gd name="connsiteX405" fmla="*/ 150615 w 782757"/>
              <a:gd name="connsiteY405" fmla="*/ 1175048 h 2628155"/>
              <a:gd name="connsiteX406" fmla="*/ 142463 w 782757"/>
              <a:gd name="connsiteY406" fmla="*/ 954151 h 2628155"/>
              <a:gd name="connsiteX407" fmla="*/ 154174 w 782757"/>
              <a:gd name="connsiteY407" fmla="*/ 958828 h 2628155"/>
              <a:gd name="connsiteX408" fmla="*/ 579107 w 782757"/>
              <a:gd name="connsiteY408" fmla="*/ 633545 h 2628155"/>
              <a:gd name="connsiteX409" fmla="*/ 582648 w 782757"/>
              <a:gd name="connsiteY409" fmla="*/ 615866 h 2628155"/>
              <a:gd name="connsiteX410" fmla="*/ 564943 w 782757"/>
              <a:gd name="connsiteY410" fmla="*/ 619402 h 2628155"/>
              <a:gd name="connsiteX411" fmla="*/ 352476 w 782757"/>
              <a:gd name="connsiteY411" fmla="*/ 771437 h 2628155"/>
              <a:gd name="connsiteX412" fmla="*/ 142052 w 782757"/>
              <a:gd name="connsiteY412" fmla="*/ 943020 h 2628155"/>
              <a:gd name="connsiteX413" fmla="*/ 141256 w 782757"/>
              <a:gd name="connsiteY413" fmla="*/ 921452 h 2628155"/>
              <a:gd name="connsiteX414" fmla="*/ 127131 w 782757"/>
              <a:gd name="connsiteY414" fmla="*/ 538695 h 2628155"/>
              <a:gd name="connsiteX415" fmla="*/ 105963 w 782757"/>
              <a:gd name="connsiteY415" fmla="*/ 340425 h 2628155"/>
              <a:gd name="connsiteX416" fmla="*/ 112017 w 782757"/>
              <a:gd name="connsiteY416" fmla="*/ 339186 h 2628155"/>
              <a:gd name="connsiteX417" fmla="*/ 435392 w 782757"/>
              <a:gd name="connsiteY417" fmla="*/ 94686 h 2628155"/>
              <a:gd name="connsiteX418" fmla="*/ 435392 w 782757"/>
              <a:gd name="connsiteY418" fmla="*/ 65921 h 2628155"/>
              <a:gd name="connsiteX419" fmla="*/ 167742 w 782757"/>
              <a:gd name="connsiteY419" fmla="*/ 79741 h 2628155"/>
              <a:gd name="connsiteX420" fmla="*/ 97013 w 782757"/>
              <a:gd name="connsiteY420" fmla="*/ 84272 h 2628155"/>
              <a:gd name="connsiteX421" fmla="*/ 96572 w 782757"/>
              <a:gd name="connsiteY421" fmla="*/ 84468 h 2628155"/>
              <a:gd name="connsiteX422" fmla="*/ 177293 w 782757"/>
              <a:gd name="connsiteY422" fmla="*/ 80442 h 2628155"/>
              <a:gd name="connsiteX423" fmla="*/ 98907 w 782757"/>
              <a:gd name="connsiteY423" fmla="*/ 83430 h 2628155"/>
              <a:gd name="connsiteX424" fmla="*/ 84754 w 782757"/>
              <a:gd name="connsiteY424" fmla="*/ 85057 h 2628155"/>
              <a:gd name="connsiteX425" fmla="*/ 97013 w 782757"/>
              <a:gd name="connsiteY425" fmla="*/ 84272 h 2628155"/>
              <a:gd name="connsiteX426" fmla="*/ 235348 w 782757"/>
              <a:gd name="connsiteY426" fmla="*/ 65921 h 2628155"/>
              <a:gd name="connsiteX427" fmla="*/ 233649 w 782757"/>
              <a:gd name="connsiteY427" fmla="*/ 67935 h 2628155"/>
              <a:gd name="connsiteX428" fmla="*/ 226600 w 782757"/>
              <a:gd name="connsiteY428" fmla="*/ 68746 h 2628155"/>
              <a:gd name="connsiteX429" fmla="*/ 232577 w 782757"/>
              <a:gd name="connsiteY429" fmla="*/ 69207 h 2628155"/>
              <a:gd name="connsiteX430" fmla="*/ 225113 w 782757"/>
              <a:gd name="connsiteY430" fmla="*/ 78058 h 2628155"/>
              <a:gd name="connsiteX431" fmla="*/ 177293 w 782757"/>
              <a:gd name="connsiteY431" fmla="*/ 80442 h 2628155"/>
              <a:gd name="connsiteX432" fmla="*/ 220430 w 782757"/>
              <a:gd name="connsiteY432" fmla="*/ 83610 h 2628155"/>
              <a:gd name="connsiteX433" fmla="*/ 209675 w 782757"/>
              <a:gd name="connsiteY433" fmla="*/ 96363 h 2628155"/>
              <a:gd name="connsiteX434" fmla="*/ 122033 w 782757"/>
              <a:gd name="connsiteY434" fmla="*/ 168461 h 2628155"/>
              <a:gd name="connsiteX435" fmla="*/ 122033 w 782757"/>
              <a:gd name="connsiteY435" fmla="*/ 183110 h 2628155"/>
              <a:gd name="connsiteX436" fmla="*/ 244374 w 782757"/>
              <a:gd name="connsiteY436" fmla="*/ 84703 h 2628155"/>
              <a:gd name="connsiteX437" fmla="*/ 409642 w 782757"/>
              <a:gd name="connsiteY437" fmla="*/ 70881 h 2628155"/>
              <a:gd name="connsiteX438" fmla="*/ 452182 w 782757"/>
              <a:gd name="connsiteY438" fmla="*/ 61524 h 2628155"/>
              <a:gd name="connsiteX439" fmla="*/ 374328 w 782757"/>
              <a:gd name="connsiteY439" fmla="*/ 70881 h 2628155"/>
              <a:gd name="connsiteX440" fmla="*/ 254546 w 782757"/>
              <a:gd name="connsiteY440" fmla="*/ 76640 h 2628155"/>
              <a:gd name="connsiteX441" fmla="*/ 253054 w 782757"/>
              <a:gd name="connsiteY441" fmla="*/ 73245 h 2628155"/>
              <a:gd name="connsiteX442" fmla="*/ 245751 w 782757"/>
              <a:gd name="connsiteY442" fmla="*/ 70224 h 2628155"/>
              <a:gd name="connsiteX443" fmla="*/ 254260 w 782757"/>
              <a:gd name="connsiteY443" fmla="*/ 70881 h 2628155"/>
              <a:gd name="connsiteX444" fmla="*/ 310623 w 782757"/>
              <a:gd name="connsiteY444" fmla="*/ 62619 h 2628155"/>
              <a:gd name="connsiteX445" fmla="*/ 254260 w 782757"/>
              <a:gd name="connsiteY445" fmla="*/ 65565 h 2628155"/>
              <a:gd name="connsiteX446" fmla="*/ 238788 w 782757"/>
              <a:gd name="connsiteY446" fmla="*/ 67344 h 2628155"/>
              <a:gd name="connsiteX447" fmla="*/ 84754 w 782757"/>
              <a:gd name="connsiteY447" fmla="*/ 70881 h 2628155"/>
              <a:gd name="connsiteX448" fmla="*/ 84754 w 782757"/>
              <a:gd name="connsiteY448" fmla="*/ 85057 h 2628155"/>
              <a:gd name="connsiteX449" fmla="*/ 84754 w 782757"/>
              <a:gd name="connsiteY449" fmla="*/ 70881 h 2628155"/>
              <a:gd name="connsiteX450" fmla="*/ 172086 w 782757"/>
              <a:gd name="connsiteY450" fmla="*/ 65292 h 2628155"/>
              <a:gd name="connsiteX451" fmla="*/ 143311 w 782757"/>
              <a:gd name="connsiteY451" fmla="*/ 67134 h 2628155"/>
              <a:gd name="connsiteX452" fmla="*/ 127130 w 782757"/>
              <a:gd name="connsiteY452" fmla="*/ 70881 h 2628155"/>
              <a:gd name="connsiteX453" fmla="*/ 98907 w 782757"/>
              <a:gd name="connsiteY453" fmla="*/ 83430 h 2628155"/>
              <a:gd name="connsiteX454" fmla="*/ 226600 w 782757"/>
              <a:gd name="connsiteY454" fmla="*/ 68746 h 2628155"/>
              <a:gd name="connsiteX455" fmla="*/ 185398 w 782757"/>
              <a:gd name="connsiteY455" fmla="*/ 65565 h 2628155"/>
              <a:gd name="connsiteX456" fmla="*/ 550897 w 782757"/>
              <a:gd name="connsiteY456" fmla="*/ 42528 h 2628155"/>
              <a:gd name="connsiteX457" fmla="*/ 508522 w 782757"/>
              <a:gd name="connsiteY457" fmla="*/ 47254 h 2628155"/>
              <a:gd name="connsiteX458" fmla="*/ 499692 w 782757"/>
              <a:gd name="connsiteY458" fmla="*/ 49617 h 2628155"/>
              <a:gd name="connsiteX459" fmla="*/ 457978 w 782757"/>
              <a:gd name="connsiteY459" fmla="*/ 60249 h 2628155"/>
              <a:gd name="connsiteX460" fmla="*/ 452182 w 782757"/>
              <a:gd name="connsiteY460" fmla="*/ 61524 h 2628155"/>
              <a:gd name="connsiteX461" fmla="*/ 521763 w 782757"/>
              <a:gd name="connsiteY461" fmla="*/ 53161 h 2628155"/>
              <a:gd name="connsiteX462" fmla="*/ 555673 w 782757"/>
              <a:gd name="connsiteY462" fmla="*/ 43860 h 2628155"/>
              <a:gd name="connsiteX463" fmla="*/ 586246 w 782757"/>
              <a:gd name="connsiteY463" fmla="*/ 35475 h 2628155"/>
              <a:gd name="connsiteX464" fmla="*/ 555673 w 782757"/>
              <a:gd name="connsiteY464" fmla="*/ 43860 h 2628155"/>
              <a:gd name="connsiteX465" fmla="*/ 582680 w 782757"/>
              <a:gd name="connsiteY465" fmla="*/ 51389 h 2628155"/>
              <a:gd name="connsiteX466" fmla="*/ 593274 w 782757"/>
              <a:gd name="connsiteY466" fmla="*/ 70881 h 2628155"/>
              <a:gd name="connsiteX467" fmla="*/ 607399 w 782757"/>
              <a:gd name="connsiteY467" fmla="*/ 127586 h 2628155"/>
              <a:gd name="connsiteX468" fmla="*/ 607399 w 782757"/>
              <a:gd name="connsiteY468" fmla="*/ 226819 h 2628155"/>
              <a:gd name="connsiteX469" fmla="*/ 621525 w 782757"/>
              <a:gd name="connsiteY469" fmla="*/ 411109 h 2628155"/>
              <a:gd name="connsiteX470" fmla="*/ 649776 w 782757"/>
              <a:gd name="connsiteY470" fmla="*/ 411109 h 2628155"/>
              <a:gd name="connsiteX471" fmla="*/ 652291 w 782757"/>
              <a:gd name="connsiteY471" fmla="*/ 423847 h 2628155"/>
              <a:gd name="connsiteX472" fmla="*/ 635651 w 782757"/>
              <a:gd name="connsiteY472" fmla="*/ 212643 h 2628155"/>
              <a:gd name="connsiteX473" fmla="*/ 621525 w 782757"/>
              <a:gd name="connsiteY473" fmla="*/ 70881 h 2628155"/>
              <a:gd name="connsiteX474" fmla="*/ 431328 w 782757"/>
              <a:gd name="connsiteY474" fmla="*/ 43846 h 2628155"/>
              <a:gd name="connsiteX475" fmla="*/ 372562 w 782757"/>
              <a:gd name="connsiteY475" fmla="*/ 51389 h 2628155"/>
              <a:gd name="connsiteX476" fmla="*/ 298064 w 782757"/>
              <a:gd name="connsiteY476" fmla="*/ 56705 h 2628155"/>
              <a:gd name="connsiteX477" fmla="*/ 350966 w 782757"/>
              <a:gd name="connsiteY477" fmla="*/ 56705 h 2628155"/>
              <a:gd name="connsiteX478" fmla="*/ 411407 w 782757"/>
              <a:gd name="connsiteY478" fmla="*/ 47845 h 2628155"/>
              <a:gd name="connsiteX479" fmla="*/ 142255 w 782757"/>
              <a:gd name="connsiteY479" fmla="*/ 58452 h 2628155"/>
              <a:gd name="connsiteX480" fmla="*/ 84754 w 782757"/>
              <a:gd name="connsiteY480" fmla="*/ 70881 h 2628155"/>
              <a:gd name="connsiteX481" fmla="*/ 143311 w 782757"/>
              <a:gd name="connsiteY481" fmla="*/ 67134 h 2628155"/>
              <a:gd name="connsiteX482" fmla="*/ 152954 w 782757"/>
              <a:gd name="connsiteY482" fmla="*/ 64900 h 2628155"/>
              <a:gd name="connsiteX483" fmla="*/ 172086 w 782757"/>
              <a:gd name="connsiteY483" fmla="*/ 65292 h 2628155"/>
              <a:gd name="connsiteX484" fmla="*/ 226671 w 782757"/>
              <a:gd name="connsiteY484" fmla="*/ 61799 h 2628155"/>
              <a:gd name="connsiteX485" fmla="*/ 298064 w 782757"/>
              <a:gd name="connsiteY485" fmla="*/ 56705 h 2628155"/>
              <a:gd name="connsiteX486" fmla="*/ 211884 w 782757"/>
              <a:gd name="connsiteY486" fmla="*/ 56705 h 2628155"/>
              <a:gd name="connsiteX487" fmla="*/ 473205 w 782757"/>
              <a:gd name="connsiteY487" fmla="*/ 35441 h 2628155"/>
              <a:gd name="connsiteX488" fmla="*/ 431328 w 782757"/>
              <a:gd name="connsiteY488" fmla="*/ 43846 h 2628155"/>
              <a:gd name="connsiteX489" fmla="*/ 443853 w 782757"/>
              <a:gd name="connsiteY489" fmla="*/ 42239 h 2628155"/>
              <a:gd name="connsiteX490" fmla="*/ 619759 w 782757"/>
              <a:gd name="connsiteY490" fmla="*/ 24808 h 2628155"/>
              <a:gd name="connsiteX491" fmla="*/ 579148 w 782757"/>
              <a:gd name="connsiteY491" fmla="*/ 28352 h 2628155"/>
              <a:gd name="connsiteX492" fmla="*/ 586246 w 782757"/>
              <a:gd name="connsiteY492" fmla="*/ 35475 h 2628155"/>
              <a:gd name="connsiteX493" fmla="*/ 621465 w 782757"/>
              <a:gd name="connsiteY493" fmla="*/ 25815 h 2628155"/>
              <a:gd name="connsiteX494" fmla="*/ 31295 w 782757"/>
              <a:gd name="connsiteY494" fmla="*/ 57483 h 2628155"/>
              <a:gd name="connsiteX495" fmla="*/ 23971 w 782757"/>
              <a:gd name="connsiteY495" fmla="*/ 68127 h 2628155"/>
              <a:gd name="connsiteX496" fmla="*/ 25162 w 782757"/>
              <a:gd name="connsiteY496" fmla="*/ 99289 h 2628155"/>
              <a:gd name="connsiteX497" fmla="*/ 8829 w 782757"/>
              <a:gd name="connsiteY497" fmla="*/ 127586 h 2628155"/>
              <a:gd name="connsiteX498" fmla="*/ 0 w 782757"/>
              <a:gd name="connsiteY498" fmla="*/ 226819 h 2628155"/>
              <a:gd name="connsiteX499" fmla="*/ 4636 w 782757"/>
              <a:gd name="connsiteY499" fmla="*/ 282195 h 2628155"/>
              <a:gd name="connsiteX500" fmla="*/ 14300 w 782757"/>
              <a:gd name="connsiteY500" fmla="*/ 332021 h 2628155"/>
              <a:gd name="connsiteX501" fmla="*/ 15892 w 782757"/>
              <a:gd name="connsiteY501" fmla="*/ 256943 h 2628155"/>
              <a:gd name="connsiteX502" fmla="*/ 17047 w 782757"/>
              <a:gd name="connsiteY502" fmla="*/ 250153 h 2628155"/>
              <a:gd name="connsiteX503" fmla="*/ 10595 w 782757"/>
              <a:gd name="connsiteY503" fmla="*/ 197138 h 2628155"/>
              <a:gd name="connsiteX504" fmla="*/ 14126 w 782757"/>
              <a:gd name="connsiteY504" fmla="*/ 141762 h 2628155"/>
              <a:gd name="connsiteX505" fmla="*/ 26110 w 782757"/>
              <a:gd name="connsiteY505" fmla="*/ 124076 h 2628155"/>
              <a:gd name="connsiteX506" fmla="*/ 28382 w 782757"/>
              <a:gd name="connsiteY506" fmla="*/ 183525 h 2628155"/>
              <a:gd name="connsiteX507" fmla="*/ 28252 w 782757"/>
              <a:gd name="connsiteY507" fmla="*/ 184290 h 2628155"/>
              <a:gd name="connsiteX508" fmla="*/ 17047 w 782757"/>
              <a:gd name="connsiteY508" fmla="*/ 250153 h 2628155"/>
              <a:gd name="connsiteX509" fmla="*/ 17658 w 782757"/>
              <a:gd name="connsiteY509" fmla="*/ 255171 h 2628155"/>
              <a:gd name="connsiteX510" fmla="*/ 30456 w 782757"/>
              <a:gd name="connsiteY510" fmla="*/ 313887 h 2628155"/>
              <a:gd name="connsiteX511" fmla="*/ 32859 w 782757"/>
              <a:gd name="connsiteY511" fmla="*/ 300619 h 2628155"/>
              <a:gd name="connsiteX512" fmla="*/ 33986 w 782757"/>
              <a:gd name="connsiteY512" fmla="*/ 330082 h 2628155"/>
              <a:gd name="connsiteX513" fmla="*/ 30456 w 782757"/>
              <a:gd name="connsiteY513" fmla="*/ 313887 h 2628155"/>
              <a:gd name="connsiteX514" fmla="*/ 28252 w 782757"/>
              <a:gd name="connsiteY514" fmla="*/ 326052 h 2628155"/>
              <a:gd name="connsiteX515" fmla="*/ 28251 w 782757"/>
              <a:gd name="connsiteY515" fmla="*/ 393153 h 2628155"/>
              <a:gd name="connsiteX516" fmla="*/ 37991 w 782757"/>
              <a:gd name="connsiteY516" fmla="*/ 434858 h 2628155"/>
              <a:gd name="connsiteX517" fmla="*/ 38620 w 782757"/>
              <a:gd name="connsiteY517" fmla="*/ 451289 h 2628155"/>
              <a:gd name="connsiteX518" fmla="*/ 53269 w 782757"/>
              <a:gd name="connsiteY518" fmla="*/ 834452 h 2628155"/>
              <a:gd name="connsiteX519" fmla="*/ 82566 w 782757"/>
              <a:gd name="connsiteY519" fmla="*/ 1217614 h 2628155"/>
              <a:gd name="connsiteX520" fmla="*/ 100204 w 782757"/>
              <a:gd name="connsiteY520" fmla="*/ 1371401 h 2628155"/>
              <a:gd name="connsiteX521" fmla="*/ 100877 w 782757"/>
              <a:gd name="connsiteY521" fmla="*/ 1373717 h 2628155"/>
              <a:gd name="connsiteX522" fmla="*/ 103074 w 782757"/>
              <a:gd name="connsiteY522" fmla="*/ 1396423 h 2628155"/>
              <a:gd name="connsiteX523" fmla="*/ 126512 w 782757"/>
              <a:gd name="connsiteY523" fmla="*/ 1600777 h 2628155"/>
              <a:gd name="connsiteX524" fmla="*/ 128874 w 782757"/>
              <a:gd name="connsiteY524" fmla="*/ 1762434 h 2628155"/>
              <a:gd name="connsiteX525" fmla="*/ 125678 w 782757"/>
              <a:gd name="connsiteY525" fmla="*/ 1741528 h 2628155"/>
              <a:gd name="connsiteX526" fmla="*/ 119188 w 782757"/>
              <a:gd name="connsiteY526" fmla="*/ 1622063 h 2628155"/>
              <a:gd name="connsiteX527" fmla="*/ 111863 w 782757"/>
              <a:gd name="connsiteY527" fmla="*/ 1487247 h 2628155"/>
              <a:gd name="connsiteX528" fmla="*/ 103074 w 782757"/>
              <a:gd name="connsiteY528" fmla="*/ 1396423 h 2628155"/>
              <a:gd name="connsiteX529" fmla="*/ 100204 w 782757"/>
              <a:gd name="connsiteY529" fmla="*/ 1371401 h 2628155"/>
              <a:gd name="connsiteX530" fmla="*/ 72367 w 782757"/>
              <a:gd name="connsiteY530" fmla="*/ 1275517 h 2628155"/>
              <a:gd name="connsiteX531" fmla="*/ 42377 w 782757"/>
              <a:gd name="connsiteY531" fmla="*/ 893100 h 2628155"/>
              <a:gd name="connsiteX532" fmla="*/ 28252 w 782757"/>
              <a:gd name="connsiteY532" fmla="*/ 510343 h 2628155"/>
              <a:gd name="connsiteX533" fmla="*/ 28251 w 782757"/>
              <a:gd name="connsiteY533" fmla="*/ 393153 h 2628155"/>
              <a:gd name="connsiteX534" fmla="*/ 15892 w 782757"/>
              <a:gd name="connsiteY534" fmla="*/ 340228 h 2628155"/>
              <a:gd name="connsiteX535" fmla="*/ 14300 w 782757"/>
              <a:gd name="connsiteY535" fmla="*/ 332021 h 2628155"/>
              <a:gd name="connsiteX536" fmla="*/ 14126 w 782757"/>
              <a:gd name="connsiteY536" fmla="*/ 340228 h 2628155"/>
              <a:gd name="connsiteX537" fmla="*/ 14126 w 782757"/>
              <a:gd name="connsiteY537" fmla="*/ 708809 h 2628155"/>
              <a:gd name="connsiteX538" fmla="*/ 70628 w 782757"/>
              <a:gd name="connsiteY538" fmla="*/ 1474323 h 2628155"/>
              <a:gd name="connsiteX539" fmla="*/ 118302 w 782757"/>
              <a:gd name="connsiteY539" fmla="*/ 1849992 h 2628155"/>
              <a:gd name="connsiteX540" fmla="*/ 119619 w 782757"/>
              <a:gd name="connsiteY540" fmla="*/ 1861234 h 2628155"/>
              <a:gd name="connsiteX541" fmla="*/ 124681 w 782757"/>
              <a:gd name="connsiteY541" fmla="*/ 1920078 h 2628155"/>
              <a:gd name="connsiteX542" fmla="*/ 126512 w 782757"/>
              <a:gd name="connsiteY542" fmla="*/ 2069086 h 2628155"/>
              <a:gd name="connsiteX543" fmla="*/ 126512 w 782757"/>
              <a:gd name="connsiteY543" fmla="*/ 2352910 h 2628155"/>
              <a:gd name="connsiteX544" fmla="*/ 132005 w 782757"/>
              <a:gd name="connsiteY544" fmla="*/ 1976844 h 2628155"/>
              <a:gd name="connsiteX545" fmla="*/ 131840 w 782757"/>
              <a:gd name="connsiteY545" fmla="*/ 1965546 h 2628155"/>
              <a:gd name="connsiteX546" fmla="*/ 140153 w 782757"/>
              <a:gd name="connsiteY546" fmla="*/ 2036497 h 2628155"/>
              <a:gd name="connsiteX547" fmla="*/ 140885 w 782757"/>
              <a:gd name="connsiteY547" fmla="*/ 2045599 h 2628155"/>
              <a:gd name="connsiteX548" fmla="*/ 141161 w 782757"/>
              <a:gd name="connsiteY548" fmla="*/ 2069086 h 2628155"/>
              <a:gd name="connsiteX549" fmla="*/ 155810 w 782757"/>
              <a:gd name="connsiteY549" fmla="*/ 2352910 h 2628155"/>
              <a:gd name="connsiteX550" fmla="*/ 155685 w 782757"/>
              <a:gd name="connsiteY550" fmla="*/ 2326716 h 2628155"/>
              <a:gd name="connsiteX551" fmla="*/ 169507 w 782757"/>
              <a:gd name="connsiteY551" fmla="*/ 2409951 h 2628155"/>
              <a:gd name="connsiteX552" fmla="*/ 169507 w 782757"/>
              <a:gd name="connsiteY552" fmla="*/ 2409950 h 2628155"/>
              <a:gd name="connsiteX553" fmla="*/ 162445 w 782757"/>
              <a:gd name="connsiteY553" fmla="*/ 2324894 h 2628155"/>
              <a:gd name="connsiteX554" fmla="*/ 155382 w 782757"/>
              <a:gd name="connsiteY554" fmla="*/ 2239837 h 2628155"/>
              <a:gd name="connsiteX555" fmla="*/ 155269 w 782757"/>
              <a:gd name="connsiteY555" fmla="*/ 2239680 h 2628155"/>
              <a:gd name="connsiteX556" fmla="*/ 155228 w 782757"/>
              <a:gd name="connsiteY556" fmla="*/ 2231239 h 2628155"/>
              <a:gd name="connsiteX557" fmla="*/ 156161 w 782757"/>
              <a:gd name="connsiteY557" fmla="*/ 2231800 h 2628155"/>
              <a:gd name="connsiteX558" fmla="*/ 155382 w 782757"/>
              <a:gd name="connsiteY558" fmla="*/ 2225661 h 2628155"/>
              <a:gd name="connsiteX559" fmla="*/ 155190 w 782757"/>
              <a:gd name="connsiteY559" fmla="*/ 2223278 h 2628155"/>
              <a:gd name="connsiteX560" fmla="*/ 154630 w 782757"/>
              <a:gd name="connsiteY560" fmla="*/ 2105963 h 2628155"/>
              <a:gd name="connsiteX561" fmla="*/ 155382 w 782757"/>
              <a:gd name="connsiteY561" fmla="*/ 2069723 h 2628155"/>
              <a:gd name="connsiteX562" fmla="*/ 154331 w 782757"/>
              <a:gd name="connsiteY562" fmla="*/ 1951629 h 2628155"/>
              <a:gd name="connsiteX563" fmla="*/ 153000 w 782757"/>
              <a:gd name="connsiteY563" fmla="*/ 1940492 h 2628155"/>
              <a:gd name="connsiteX564" fmla="*/ 147281 w 782757"/>
              <a:gd name="connsiteY564" fmla="*/ 1769535 h 2628155"/>
              <a:gd name="connsiteX565" fmla="*/ 153616 w 782757"/>
              <a:gd name="connsiteY565" fmla="*/ 1871256 h 2628155"/>
              <a:gd name="connsiteX566" fmla="*/ 154331 w 782757"/>
              <a:gd name="connsiteY566" fmla="*/ 1951629 h 2628155"/>
              <a:gd name="connsiteX567" fmla="*/ 155382 w 782757"/>
              <a:gd name="connsiteY567" fmla="*/ 1960419 h 2628155"/>
              <a:gd name="connsiteX568" fmla="*/ 155382 w 782757"/>
              <a:gd name="connsiteY568" fmla="*/ 1587732 h 2628155"/>
              <a:gd name="connsiteX569" fmla="*/ 141256 w 782757"/>
              <a:gd name="connsiteY569" fmla="*/ 1204976 h 2628155"/>
              <a:gd name="connsiteX570" fmla="*/ 135225 w 782757"/>
              <a:gd name="connsiteY570" fmla="*/ 1157954 h 2628155"/>
              <a:gd name="connsiteX571" fmla="*/ 139490 w 782757"/>
              <a:gd name="connsiteY571" fmla="*/ 1290033 h 2628155"/>
              <a:gd name="connsiteX572" fmla="*/ 140841 w 782757"/>
              <a:gd name="connsiteY572" fmla="*/ 1582869 h 2628155"/>
              <a:gd name="connsiteX573" fmla="*/ 124681 w 782757"/>
              <a:gd name="connsiteY573" fmla="*/ 1395004 h 2628155"/>
              <a:gd name="connsiteX574" fmla="*/ 97215 w 782757"/>
              <a:gd name="connsiteY574" fmla="*/ 1203423 h 2628155"/>
              <a:gd name="connsiteX575" fmla="*/ 67917 w 782757"/>
              <a:gd name="connsiteY575" fmla="*/ 834451 h 2628155"/>
              <a:gd name="connsiteX576" fmla="*/ 60593 w 782757"/>
              <a:gd name="connsiteY576" fmla="*/ 642870 h 2628155"/>
              <a:gd name="connsiteX577" fmla="*/ 60334 w 782757"/>
              <a:gd name="connsiteY577" fmla="*/ 615829 h 2628155"/>
              <a:gd name="connsiteX578" fmla="*/ 84754 w 782757"/>
              <a:gd name="connsiteY578" fmla="*/ 836395 h 2628155"/>
              <a:gd name="connsiteX579" fmla="*/ 118302 w 782757"/>
              <a:gd name="connsiteY579" fmla="*/ 1026001 h 2628155"/>
              <a:gd name="connsiteX580" fmla="*/ 135225 w 782757"/>
              <a:gd name="connsiteY580" fmla="*/ 1157954 h 2628155"/>
              <a:gd name="connsiteX581" fmla="*/ 130320 w 782757"/>
              <a:gd name="connsiteY581" fmla="*/ 1006053 h 2628155"/>
              <a:gd name="connsiteX582" fmla="*/ 113005 w 782757"/>
              <a:gd name="connsiteY582" fmla="*/ 893100 h 2628155"/>
              <a:gd name="connsiteX583" fmla="*/ 84754 w 782757"/>
              <a:gd name="connsiteY583" fmla="*/ 708809 h 2628155"/>
              <a:gd name="connsiteX584" fmla="*/ 58930 w 782757"/>
              <a:gd name="connsiteY584" fmla="*/ 453638 h 2628155"/>
              <a:gd name="connsiteX585" fmla="*/ 52999 w 782757"/>
              <a:gd name="connsiteY585" fmla="*/ 423161 h 2628155"/>
              <a:gd name="connsiteX586" fmla="*/ 51437 w 782757"/>
              <a:gd name="connsiteY586" fmla="*/ 259708 h 2628155"/>
              <a:gd name="connsiteX587" fmla="*/ 48426 w 782757"/>
              <a:gd name="connsiteY587" fmla="*/ 214697 h 2628155"/>
              <a:gd name="connsiteX588" fmla="*/ 56503 w 782757"/>
              <a:gd name="connsiteY588" fmla="*/ 170114 h 2628155"/>
              <a:gd name="connsiteX589" fmla="*/ 92258 w 782757"/>
              <a:gd name="connsiteY589" fmla="*/ 86386 h 2628155"/>
              <a:gd name="connsiteX590" fmla="*/ 96572 w 782757"/>
              <a:gd name="connsiteY590" fmla="*/ 84468 h 2628155"/>
              <a:gd name="connsiteX591" fmla="*/ 84754 w 782757"/>
              <a:gd name="connsiteY591" fmla="*/ 85057 h 2628155"/>
              <a:gd name="connsiteX592" fmla="*/ 56529 w 782757"/>
              <a:gd name="connsiteY592" fmla="*/ 93678 h 2628155"/>
              <a:gd name="connsiteX593" fmla="*/ 41910 w 782757"/>
              <a:gd name="connsiteY593" fmla="*/ 117315 h 2628155"/>
              <a:gd name="connsiteX594" fmla="*/ 40902 w 782757"/>
              <a:gd name="connsiteY594" fmla="*/ 102244 h 2628155"/>
              <a:gd name="connsiteX595" fmla="*/ 44143 w 782757"/>
              <a:gd name="connsiteY595" fmla="*/ 97461 h 2628155"/>
              <a:gd name="connsiteX596" fmla="*/ 56529 w 782757"/>
              <a:gd name="connsiteY596" fmla="*/ 93678 h 2628155"/>
              <a:gd name="connsiteX597" fmla="*/ 70628 w 782757"/>
              <a:gd name="connsiteY597" fmla="*/ 70881 h 2628155"/>
              <a:gd name="connsiteX598" fmla="*/ 39832 w 782757"/>
              <a:gd name="connsiteY598" fmla="*/ 86251 h 2628155"/>
              <a:gd name="connsiteX599" fmla="*/ 38619 w 782757"/>
              <a:gd name="connsiteY599" fmla="*/ 68127 h 2628155"/>
              <a:gd name="connsiteX600" fmla="*/ 31295 w 782757"/>
              <a:gd name="connsiteY600" fmla="*/ 57483 h 2628155"/>
              <a:gd name="connsiteX601" fmla="*/ 534686 w 782757"/>
              <a:gd name="connsiteY601" fmla="*/ 28352 h 2628155"/>
              <a:gd name="connsiteX602" fmla="*/ 515804 w 782757"/>
              <a:gd name="connsiteY602" fmla="*/ 33004 h 2628155"/>
              <a:gd name="connsiteX603" fmla="*/ 443853 w 782757"/>
              <a:gd name="connsiteY603" fmla="*/ 42239 h 2628155"/>
              <a:gd name="connsiteX604" fmla="*/ 381391 w 782757"/>
              <a:gd name="connsiteY604" fmla="*/ 56705 h 2628155"/>
              <a:gd name="connsiteX605" fmla="*/ 350966 w 782757"/>
              <a:gd name="connsiteY605" fmla="*/ 56705 h 2628155"/>
              <a:gd name="connsiteX606" fmla="*/ 310623 w 782757"/>
              <a:gd name="connsiteY606" fmla="*/ 62619 h 2628155"/>
              <a:gd name="connsiteX607" fmla="*/ 423767 w 782757"/>
              <a:gd name="connsiteY607" fmla="*/ 56705 h 2628155"/>
              <a:gd name="connsiteX608" fmla="*/ 508522 w 782757"/>
              <a:gd name="connsiteY608" fmla="*/ 47254 h 2628155"/>
              <a:gd name="connsiteX609" fmla="*/ 579148 w 782757"/>
              <a:gd name="connsiteY609" fmla="*/ 28352 h 2628155"/>
              <a:gd name="connsiteX610" fmla="*/ 503811 w 782757"/>
              <a:gd name="connsiteY610" fmla="*/ 28353 h 2628155"/>
              <a:gd name="connsiteX611" fmla="*/ 473207 w 782757"/>
              <a:gd name="connsiteY611" fmla="*/ 35440 h 2628155"/>
              <a:gd name="connsiteX612" fmla="*/ 473205 w 782757"/>
              <a:gd name="connsiteY612" fmla="*/ 35441 h 2628155"/>
              <a:gd name="connsiteX613" fmla="*/ 508520 w 782757"/>
              <a:gd name="connsiteY613" fmla="*/ 28353 h 2628155"/>
              <a:gd name="connsiteX614" fmla="*/ 652010 w 782757"/>
              <a:gd name="connsiteY614" fmla="*/ 17438 h 2628155"/>
              <a:gd name="connsiteX615" fmla="*/ 621465 w 782757"/>
              <a:gd name="connsiteY615" fmla="*/ 25815 h 2628155"/>
              <a:gd name="connsiteX616" fmla="*/ 649776 w 782757"/>
              <a:gd name="connsiteY616" fmla="*/ 42529 h 2628155"/>
              <a:gd name="connsiteX617" fmla="*/ 649776 w 782757"/>
              <a:gd name="connsiteY617" fmla="*/ 85057 h 2628155"/>
              <a:gd name="connsiteX618" fmla="*/ 649776 w 782757"/>
              <a:gd name="connsiteY618" fmla="*/ 170114 h 2628155"/>
              <a:gd name="connsiteX619" fmla="*/ 651542 w 782757"/>
              <a:gd name="connsiteY619" fmla="*/ 354405 h 2628155"/>
              <a:gd name="connsiteX620" fmla="*/ 658210 w 782757"/>
              <a:gd name="connsiteY620" fmla="*/ 453833 h 2628155"/>
              <a:gd name="connsiteX621" fmla="*/ 677094 w 782757"/>
              <a:gd name="connsiteY621" fmla="*/ 549491 h 2628155"/>
              <a:gd name="connsiteX622" fmla="*/ 676261 w 782757"/>
              <a:gd name="connsiteY622" fmla="*/ 508571 h 2628155"/>
              <a:gd name="connsiteX623" fmla="*/ 663902 w 782757"/>
              <a:gd name="connsiteY623" fmla="*/ 411109 h 2628155"/>
              <a:gd name="connsiteX624" fmla="*/ 663901 w 782757"/>
              <a:gd name="connsiteY624" fmla="*/ 226819 h 2628155"/>
              <a:gd name="connsiteX625" fmla="*/ 678027 w 782757"/>
              <a:gd name="connsiteY625" fmla="*/ 70881 h 2628155"/>
              <a:gd name="connsiteX626" fmla="*/ 669198 w 782757"/>
              <a:gd name="connsiteY626" fmla="*/ 42529 h 2628155"/>
              <a:gd name="connsiteX627" fmla="*/ 579148 w 782757"/>
              <a:gd name="connsiteY627" fmla="*/ 14176 h 2628155"/>
              <a:gd name="connsiteX628" fmla="*/ 508520 w 782757"/>
              <a:gd name="connsiteY628" fmla="*/ 28353 h 2628155"/>
              <a:gd name="connsiteX629" fmla="*/ 534686 w 782757"/>
              <a:gd name="connsiteY629" fmla="*/ 28352 h 2628155"/>
              <a:gd name="connsiteX630" fmla="*/ 592231 w 782757"/>
              <a:gd name="connsiteY630" fmla="*/ 14176 h 2628155"/>
              <a:gd name="connsiteX631" fmla="*/ 611648 w 782757"/>
              <a:gd name="connsiteY631" fmla="*/ 9393 h 2628155"/>
              <a:gd name="connsiteX632" fmla="*/ 592231 w 782757"/>
              <a:gd name="connsiteY632" fmla="*/ 14176 h 2628155"/>
              <a:gd name="connsiteX633" fmla="*/ 594157 w 782757"/>
              <a:gd name="connsiteY633" fmla="*/ 14176 h 2628155"/>
              <a:gd name="connsiteX634" fmla="*/ 649776 w 782757"/>
              <a:gd name="connsiteY634" fmla="*/ 14176 h 2628155"/>
              <a:gd name="connsiteX635" fmla="*/ 649776 w 782757"/>
              <a:gd name="connsiteY635" fmla="*/ 0 h 2628155"/>
              <a:gd name="connsiteX636" fmla="*/ 649776 w 782757"/>
              <a:gd name="connsiteY636" fmla="*/ 14176 h 2628155"/>
              <a:gd name="connsiteX637" fmla="*/ 652010 w 782757"/>
              <a:gd name="connsiteY637" fmla="*/ 17438 h 2628155"/>
              <a:gd name="connsiteX638" fmla="*/ 663901 w 782757"/>
              <a:gd name="connsiteY638" fmla="*/ 14176 h 2628155"/>
              <a:gd name="connsiteX639" fmla="*/ 649776 w 782757"/>
              <a:gd name="connsiteY639" fmla="*/ 0 h 2628155"/>
              <a:gd name="connsiteX640" fmla="*/ 649776 w 782757"/>
              <a:gd name="connsiteY640" fmla="*/ 0 h 2628155"/>
              <a:gd name="connsiteX641" fmla="*/ 310763 w 782757"/>
              <a:gd name="connsiteY641" fmla="*/ 42528 h 2628155"/>
              <a:gd name="connsiteX642" fmla="*/ 70628 w 782757"/>
              <a:gd name="connsiteY642" fmla="*/ 70881 h 2628155"/>
              <a:gd name="connsiteX643" fmla="*/ 141256 w 782757"/>
              <a:gd name="connsiteY643" fmla="*/ 58477 h 2628155"/>
              <a:gd name="connsiteX644" fmla="*/ 142255 w 782757"/>
              <a:gd name="connsiteY644" fmla="*/ 58452 h 2628155"/>
              <a:gd name="connsiteX645" fmla="*/ 199524 w 782757"/>
              <a:gd name="connsiteY645" fmla="*/ 46073 h 2628155"/>
              <a:gd name="connsiteX646" fmla="*/ 324888 w 782757"/>
              <a:gd name="connsiteY646" fmla="*/ 42528 h 2628155"/>
              <a:gd name="connsiteX647" fmla="*/ 494395 w 782757"/>
              <a:gd name="connsiteY647" fmla="*/ 28352 h 2628155"/>
              <a:gd name="connsiteX648" fmla="*/ 503811 w 782757"/>
              <a:gd name="connsiteY648" fmla="*/ 28353 h 2628155"/>
              <a:gd name="connsiteX649" fmla="*/ 565023 w 782757"/>
              <a:gd name="connsiteY649" fmla="*/ 14176 h 2628155"/>
              <a:gd name="connsiteX650" fmla="*/ 607399 w 782757"/>
              <a:gd name="connsiteY650" fmla="*/ 8860 h 2628155"/>
              <a:gd name="connsiteX651" fmla="*/ 611648 w 782757"/>
              <a:gd name="connsiteY651" fmla="*/ 9393 h 262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</a:cxnLst>
            <a:rect l="l" t="t" r="r" b="b"/>
            <a:pathLst>
              <a:path w="782757" h="2628155">
                <a:moveTo>
                  <a:pt x="720404" y="2565889"/>
                </a:moveTo>
                <a:lnTo>
                  <a:pt x="511077" y="2581926"/>
                </a:lnTo>
                <a:lnTo>
                  <a:pt x="621525" y="2594241"/>
                </a:lnTo>
                <a:cubicBezTo>
                  <a:pt x="649776" y="2594242"/>
                  <a:pt x="692153" y="2580066"/>
                  <a:pt x="720404" y="2565889"/>
                </a:cubicBezTo>
                <a:close/>
                <a:moveTo>
                  <a:pt x="720404" y="2552422"/>
                </a:moveTo>
                <a:lnTo>
                  <a:pt x="720404" y="2565889"/>
                </a:lnTo>
                <a:cubicBezTo>
                  <a:pt x="727466" y="2558801"/>
                  <a:pt x="727467" y="2555257"/>
                  <a:pt x="725701" y="2553485"/>
                </a:cubicBezTo>
                <a:lnTo>
                  <a:pt x="722247" y="2552329"/>
                </a:lnTo>
                <a:close/>
                <a:moveTo>
                  <a:pt x="720404" y="2551713"/>
                </a:moveTo>
                <a:lnTo>
                  <a:pt x="716219" y="2552632"/>
                </a:lnTo>
                <a:lnTo>
                  <a:pt x="720404" y="2552422"/>
                </a:lnTo>
                <a:close/>
                <a:moveTo>
                  <a:pt x="240135" y="2578829"/>
                </a:moveTo>
                <a:lnTo>
                  <a:pt x="240135" y="2580066"/>
                </a:lnTo>
                <a:lnTo>
                  <a:pt x="359087" y="2585040"/>
                </a:lnTo>
                <a:lnTo>
                  <a:pt x="381391" y="2580066"/>
                </a:lnTo>
                <a:lnTo>
                  <a:pt x="474387" y="2566455"/>
                </a:lnTo>
                <a:lnTo>
                  <a:pt x="445363" y="2567275"/>
                </a:lnTo>
                <a:lnTo>
                  <a:pt x="405227" y="2575635"/>
                </a:lnTo>
                <a:cubicBezTo>
                  <a:pt x="388453" y="2578293"/>
                  <a:pt x="370797" y="2580065"/>
                  <a:pt x="353139" y="2580065"/>
                </a:cubicBezTo>
                <a:lnTo>
                  <a:pt x="335406" y="2577954"/>
                </a:lnTo>
                <a:lnTo>
                  <a:pt x="324888" y="2580065"/>
                </a:lnTo>
                <a:cubicBezTo>
                  <a:pt x="310763" y="2580065"/>
                  <a:pt x="294871" y="2580951"/>
                  <a:pt x="278759" y="2581173"/>
                </a:cubicBezTo>
                <a:lnTo>
                  <a:pt x="254968" y="2579729"/>
                </a:lnTo>
                <a:lnTo>
                  <a:pt x="254261" y="2580066"/>
                </a:lnTo>
                <a:lnTo>
                  <a:pt x="254261" y="2579686"/>
                </a:lnTo>
                <a:close/>
                <a:moveTo>
                  <a:pt x="491940" y="2563886"/>
                </a:moveTo>
                <a:lnTo>
                  <a:pt x="474387" y="2566455"/>
                </a:lnTo>
                <a:lnTo>
                  <a:pt x="494395" y="2565889"/>
                </a:lnTo>
                <a:cubicBezTo>
                  <a:pt x="536772" y="2565889"/>
                  <a:pt x="579148" y="2565889"/>
                  <a:pt x="607399" y="2565889"/>
                </a:cubicBezTo>
                <a:cubicBezTo>
                  <a:pt x="628588" y="2565890"/>
                  <a:pt x="646245" y="2565889"/>
                  <a:pt x="663902" y="2564117"/>
                </a:cubicBezTo>
                <a:lnTo>
                  <a:pt x="716219" y="2552632"/>
                </a:lnTo>
                <a:lnTo>
                  <a:pt x="593274" y="2558801"/>
                </a:lnTo>
                <a:close/>
                <a:moveTo>
                  <a:pt x="734530" y="2537537"/>
                </a:moveTo>
                <a:cubicBezTo>
                  <a:pt x="734530" y="2537537"/>
                  <a:pt x="734529" y="2551713"/>
                  <a:pt x="734529" y="2551713"/>
                </a:cubicBezTo>
                <a:cubicBezTo>
                  <a:pt x="748655" y="2551713"/>
                  <a:pt x="748655" y="2537537"/>
                  <a:pt x="734530" y="2537537"/>
                </a:cubicBezTo>
                <a:close/>
                <a:moveTo>
                  <a:pt x="480269" y="2551713"/>
                </a:moveTo>
                <a:lnTo>
                  <a:pt x="448484" y="2555257"/>
                </a:lnTo>
                <a:lnTo>
                  <a:pt x="379306" y="2569143"/>
                </a:lnTo>
                <a:lnTo>
                  <a:pt x="445363" y="2567275"/>
                </a:lnTo>
                <a:lnTo>
                  <a:pt x="452018" y="2565889"/>
                </a:lnTo>
                <a:lnTo>
                  <a:pt x="491940" y="2563886"/>
                </a:lnTo>
                <a:lnTo>
                  <a:pt x="550897" y="2555257"/>
                </a:lnTo>
                <a:cubicBezTo>
                  <a:pt x="607400" y="2548169"/>
                  <a:pt x="663902" y="2544625"/>
                  <a:pt x="720404" y="2551713"/>
                </a:cubicBezTo>
                <a:lnTo>
                  <a:pt x="722247" y="2552329"/>
                </a:lnTo>
                <a:lnTo>
                  <a:pt x="734529" y="2551713"/>
                </a:lnTo>
                <a:cubicBezTo>
                  <a:pt x="692153" y="2544625"/>
                  <a:pt x="646244" y="2544625"/>
                  <a:pt x="600337" y="2546397"/>
                </a:cubicBezTo>
                <a:lnTo>
                  <a:pt x="514948" y="2549779"/>
                </a:lnTo>
                <a:close/>
                <a:moveTo>
                  <a:pt x="309862" y="2560298"/>
                </a:moveTo>
                <a:lnTo>
                  <a:pt x="290242" y="2562942"/>
                </a:lnTo>
                <a:lnTo>
                  <a:pt x="284128" y="2565852"/>
                </a:lnTo>
                <a:lnTo>
                  <a:pt x="301051" y="2573863"/>
                </a:lnTo>
                <a:lnTo>
                  <a:pt x="335406" y="2577954"/>
                </a:lnTo>
                <a:lnTo>
                  <a:pt x="379306" y="2569143"/>
                </a:lnTo>
                <a:lnTo>
                  <a:pt x="369031" y="2569433"/>
                </a:lnTo>
                <a:close/>
                <a:moveTo>
                  <a:pt x="254261" y="2562345"/>
                </a:moveTo>
                <a:lnTo>
                  <a:pt x="254261" y="2579686"/>
                </a:lnTo>
                <a:lnTo>
                  <a:pt x="254968" y="2579729"/>
                </a:lnTo>
                <a:lnTo>
                  <a:pt x="284128" y="2565852"/>
                </a:lnTo>
                <a:lnTo>
                  <a:pt x="280700" y="2564229"/>
                </a:lnTo>
                <a:lnTo>
                  <a:pt x="268386" y="2565889"/>
                </a:lnTo>
                <a:close/>
                <a:moveTo>
                  <a:pt x="320383" y="2554931"/>
                </a:moveTo>
                <a:lnTo>
                  <a:pt x="301272" y="2557694"/>
                </a:lnTo>
                <a:lnTo>
                  <a:pt x="299245" y="2558658"/>
                </a:lnTo>
                <a:lnTo>
                  <a:pt x="309862" y="2560298"/>
                </a:lnTo>
                <a:lnTo>
                  <a:pt x="328795" y="2557745"/>
                </a:lnTo>
                <a:close/>
                <a:moveTo>
                  <a:pt x="383329" y="2550394"/>
                </a:moveTo>
                <a:lnTo>
                  <a:pt x="328795" y="2557745"/>
                </a:lnTo>
                <a:lnTo>
                  <a:pt x="353139" y="2565889"/>
                </a:lnTo>
                <a:lnTo>
                  <a:pt x="448484" y="2555257"/>
                </a:lnTo>
                <a:lnTo>
                  <a:pt x="466143" y="2551713"/>
                </a:lnTo>
                <a:close/>
                <a:moveTo>
                  <a:pt x="536772" y="2537537"/>
                </a:moveTo>
                <a:lnTo>
                  <a:pt x="466143" y="2551713"/>
                </a:lnTo>
                <a:lnTo>
                  <a:pt x="466144" y="2551713"/>
                </a:lnTo>
                <a:lnTo>
                  <a:pt x="514948" y="2549779"/>
                </a:lnTo>
                <a:lnTo>
                  <a:pt x="734530" y="2537537"/>
                </a:lnTo>
                <a:lnTo>
                  <a:pt x="713043" y="2535577"/>
                </a:lnTo>
                <a:lnTo>
                  <a:pt x="655073" y="2539309"/>
                </a:lnTo>
                <a:cubicBezTo>
                  <a:pt x="614462" y="2537537"/>
                  <a:pt x="572085" y="2530448"/>
                  <a:pt x="536772" y="2537537"/>
                </a:cubicBezTo>
                <a:close/>
                <a:moveTo>
                  <a:pt x="254260" y="2551713"/>
                </a:moveTo>
                <a:lnTo>
                  <a:pt x="280700" y="2564229"/>
                </a:lnTo>
                <a:lnTo>
                  <a:pt x="290242" y="2562942"/>
                </a:lnTo>
                <a:lnTo>
                  <a:pt x="299245" y="2558658"/>
                </a:lnTo>
                <a:close/>
                <a:moveTo>
                  <a:pt x="249767" y="2547315"/>
                </a:moveTo>
                <a:lnTo>
                  <a:pt x="240135" y="2551713"/>
                </a:lnTo>
                <a:lnTo>
                  <a:pt x="240135" y="2558801"/>
                </a:lnTo>
                <a:lnTo>
                  <a:pt x="254261" y="2562345"/>
                </a:lnTo>
                <a:lnTo>
                  <a:pt x="254260" y="2551713"/>
                </a:lnTo>
                <a:close/>
                <a:moveTo>
                  <a:pt x="770387" y="2504823"/>
                </a:moveTo>
                <a:lnTo>
                  <a:pt x="769600" y="2505274"/>
                </a:lnTo>
                <a:lnTo>
                  <a:pt x="769843" y="2505640"/>
                </a:lnTo>
                <a:close/>
                <a:moveTo>
                  <a:pt x="197758" y="2536429"/>
                </a:moveTo>
                <a:lnTo>
                  <a:pt x="197758" y="2564563"/>
                </a:lnTo>
                <a:lnTo>
                  <a:pt x="231306" y="2578293"/>
                </a:lnTo>
                <a:lnTo>
                  <a:pt x="240135" y="2578829"/>
                </a:lnTo>
                <a:lnTo>
                  <a:pt x="240135" y="2558801"/>
                </a:lnTo>
                <a:lnTo>
                  <a:pt x="240135" y="2558801"/>
                </a:lnTo>
                <a:cubicBezTo>
                  <a:pt x="229541" y="2555257"/>
                  <a:pt x="218947" y="2551714"/>
                  <a:pt x="211884" y="2551713"/>
                </a:cubicBezTo>
                <a:cubicBezTo>
                  <a:pt x="204821" y="2548169"/>
                  <a:pt x="200407" y="2542853"/>
                  <a:pt x="197758" y="2536430"/>
                </a:cubicBezTo>
                <a:close/>
                <a:moveTo>
                  <a:pt x="176418" y="2535378"/>
                </a:moveTo>
                <a:lnTo>
                  <a:pt x="176570" y="2539309"/>
                </a:lnTo>
                <a:cubicBezTo>
                  <a:pt x="176570" y="2555257"/>
                  <a:pt x="176570" y="2572977"/>
                  <a:pt x="183633" y="2594241"/>
                </a:cubicBezTo>
                <a:cubicBezTo>
                  <a:pt x="197758" y="2622594"/>
                  <a:pt x="226010" y="2636770"/>
                  <a:pt x="268386" y="2622594"/>
                </a:cubicBezTo>
                <a:cubicBezTo>
                  <a:pt x="339014" y="2615506"/>
                  <a:pt x="413173" y="2597786"/>
                  <a:pt x="489098" y="2583609"/>
                </a:cubicBezTo>
                <a:lnTo>
                  <a:pt x="511077" y="2581926"/>
                </a:lnTo>
                <a:lnTo>
                  <a:pt x="494395" y="2580065"/>
                </a:lnTo>
                <a:cubicBezTo>
                  <a:pt x="452018" y="2580066"/>
                  <a:pt x="409642" y="2583610"/>
                  <a:pt x="367265" y="2585381"/>
                </a:cubicBezTo>
                <a:lnTo>
                  <a:pt x="359087" y="2585040"/>
                </a:lnTo>
                <a:lnTo>
                  <a:pt x="254260" y="2608418"/>
                </a:lnTo>
                <a:cubicBezTo>
                  <a:pt x="226009" y="2608418"/>
                  <a:pt x="211884" y="2608418"/>
                  <a:pt x="197758" y="2580065"/>
                </a:cubicBezTo>
                <a:lnTo>
                  <a:pt x="197758" y="2564563"/>
                </a:lnTo>
                <a:lnTo>
                  <a:pt x="191799" y="2562124"/>
                </a:lnTo>
                <a:close/>
                <a:moveTo>
                  <a:pt x="776906" y="2495008"/>
                </a:moveTo>
                <a:lnTo>
                  <a:pt x="770387" y="2504823"/>
                </a:lnTo>
                <a:lnTo>
                  <a:pt x="775140" y="2502096"/>
                </a:lnTo>
                <a:cubicBezTo>
                  <a:pt x="776906" y="2498552"/>
                  <a:pt x="776906" y="2495008"/>
                  <a:pt x="776906" y="2495008"/>
                </a:cubicBezTo>
                <a:close/>
                <a:moveTo>
                  <a:pt x="762336" y="2482081"/>
                </a:moveTo>
                <a:lnTo>
                  <a:pt x="753952" y="2505641"/>
                </a:lnTo>
                <a:cubicBezTo>
                  <a:pt x="748655" y="2509184"/>
                  <a:pt x="741592" y="2509185"/>
                  <a:pt x="734529" y="2509184"/>
                </a:cubicBezTo>
                <a:cubicBezTo>
                  <a:pt x="692153" y="2523361"/>
                  <a:pt x="635651" y="2523361"/>
                  <a:pt x="593274" y="2509184"/>
                </a:cubicBezTo>
                <a:cubicBezTo>
                  <a:pt x="550897" y="2509184"/>
                  <a:pt x="522646" y="2523361"/>
                  <a:pt x="494395" y="2523361"/>
                </a:cubicBezTo>
                <a:lnTo>
                  <a:pt x="492416" y="2523849"/>
                </a:lnTo>
                <a:lnTo>
                  <a:pt x="598571" y="2525132"/>
                </a:lnTo>
                <a:lnTo>
                  <a:pt x="713043" y="2535577"/>
                </a:lnTo>
                <a:lnTo>
                  <a:pt x="713562" y="2535543"/>
                </a:lnTo>
                <a:cubicBezTo>
                  <a:pt x="731881" y="2531335"/>
                  <a:pt x="748655" y="2523360"/>
                  <a:pt x="762780" y="2509184"/>
                </a:cubicBezTo>
                <a:lnTo>
                  <a:pt x="769600" y="2505274"/>
                </a:lnTo>
                <a:lnTo>
                  <a:pt x="762780" y="2495008"/>
                </a:lnTo>
                <a:close/>
                <a:moveTo>
                  <a:pt x="169507" y="2495009"/>
                </a:moveTo>
                <a:lnTo>
                  <a:pt x="169507" y="2523360"/>
                </a:lnTo>
                <a:lnTo>
                  <a:pt x="176418" y="2535378"/>
                </a:lnTo>
                <a:lnTo>
                  <a:pt x="175687" y="2516494"/>
                </a:lnTo>
                <a:close/>
                <a:moveTo>
                  <a:pt x="547044" y="2409052"/>
                </a:moveTo>
                <a:cubicBezTo>
                  <a:pt x="490542" y="2450402"/>
                  <a:pt x="434039" y="2491752"/>
                  <a:pt x="377536" y="2519319"/>
                </a:cubicBezTo>
                <a:lnTo>
                  <a:pt x="377781" y="2521712"/>
                </a:lnTo>
                <a:lnTo>
                  <a:pt x="346077" y="2521588"/>
                </a:lnTo>
                <a:cubicBezTo>
                  <a:pt x="326654" y="2522475"/>
                  <a:pt x="307231" y="2524690"/>
                  <a:pt x="289133" y="2529341"/>
                </a:cubicBezTo>
                <a:lnTo>
                  <a:pt x="270000" y="2538077"/>
                </a:lnTo>
                <a:lnTo>
                  <a:pt x="320383" y="2554931"/>
                </a:lnTo>
                <a:lnTo>
                  <a:pt x="354905" y="2549941"/>
                </a:lnTo>
                <a:lnTo>
                  <a:pt x="383329" y="2550394"/>
                </a:lnTo>
                <a:lnTo>
                  <a:pt x="386688" y="2549941"/>
                </a:lnTo>
                <a:lnTo>
                  <a:pt x="492416" y="2523849"/>
                </a:lnTo>
                <a:lnTo>
                  <a:pt x="452018" y="2523360"/>
                </a:lnTo>
                <a:lnTo>
                  <a:pt x="411052" y="2522064"/>
                </a:lnTo>
                <a:lnTo>
                  <a:pt x="561170" y="2436618"/>
                </a:lnTo>
                <a:cubicBezTo>
                  <a:pt x="575296" y="2422836"/>
                  <a:pt x="561170" y="2409052"/>
                  <a:pt x="547044" y="2409052"/>
                </a:cubicBezTo>
                <a:close/>
                <a:moveTo>
                  <a:pt x="169507" y="2409951"/>
                </a:moveTo>
                <a:cubicBezTo>
                  <a:pt x="169507" y="2424127"/>
                  <a:pt x="183633" y="2424127"/>
                  <a:pt x="183633" y="2409951"/>
                </a:cubicBezTo>
                <a:cubicBezTo>
                  <a:pt x="183633" y="2409951"/>
                  <a:pt x="169507" y="2409951"/>
                  <a:pt x="169507" y="2409951"/>
                </a:cubicBezTo>
                <a:close/>
                <a:moveTo>
                  <a:pt x="169507" y="2409951"/>
                </a:moveTo>
                <a:lnTo>
                  <a:pt x="169507" y="2495008"/>
                </a:lnTo>
                <a:lnTo>
                  <a:pt x="169507" y="2495009"/>
                </a:lnTo>
                <a:lnTo>
                  <a:pt x="169507" y="2409951"/>
                </a:lnTo>
                <a:close/>
                <a:moveTo>
                  <a:pt x="169507" y="2409946"/>
                </a:moveTo>
                <a:lnTo>
                  <a:pt x="169507" y="2409950"/>
                </a:lnTo>
                <a:lnTo>
                  <a:pt x="169507" y="2409951"/>
                </a:lnTo>
                <a:close/>
                <a:moveTo>
                  <a:pt x="758366" y="2366534"/>
                </a:moveTo>
                <a:lnTo>
                  <a:pt x="762336" y="2482081"/>
                </a:lnTo>
                <a:lnTo>
                  <a:pt x="762781" y="2480833"/>
                </a:lnTo>
                <a:lnTo>
                  <a:pt x="762781" y="2424126"/>
                </a:lnTo>
                <a:close/>
                <a:moveTo>
                  <a:pt x="126512" y="2352910"/>
                </a:moveTo>
                <a:cubicBezTo>
                  <a:pt x="126512" y="2367102"/>
                  <a:pt x="155810" y="2367101"/>
                  <a:pt x="155810" y="2352910"/>
                </a:cubicBezTo>
                <a:cubicBezTo>
                  <a:pt x="141161" y="2352910"/>
                  <a:pt x="141161" y="2352910"/>
                  <a:pt x="126512" y="2352910"/>
                </a:cubicBezTo>
                <a:close/>
                <a:moveTo>
                  <a:pt x="181927" y="2346400"/>
                </a:moveTo>
                <a:lnTo>
                  <a:pt x="182592" y="2371145"/>
                </a:lnTo>
                <a:lnTo>
                  <a:pt x="183633" y="2381599"/>
                </a:lnTo>
                <a:cubicBezTo>
                  <a:pt x="197758" y="2409951"/>
                  <a:pt x="197759" y="2438304"/>
                  <a:pt x="197758" y="2466656"/>
                </a:cubicBezTo>
                <a:cubicBezTo>
                  <a:pt x="197758" y="2480832"/>
                  <a:pt x="194227" y="2498552"/>
                  <a:pt x="194227" y="2514501"/>
                </a:cubicBezTo>
                <a:lnTo>
                  <a:pt x="197758" y="2536429"/>
                </a:lnTo>
                <a:lnTo>
                  <a:pt x="197758" y="2509184"/>
                </a:lnTo>
                <a:cubicBezTo>
                  <a:pt x="197758" y="2480832"/>
                  <a:pt x="197759" y="2438304"/>
                  <a:pt x="197758" y="2409951"/>
                </a:cubicBezTo>
                <a:close/>
                <a:moveTo>
                  <a:pt x="776906" y="2269606"/>
                </a:moveTo>
                <a:lnTo>
                  <a:pt x="776906" y="2424120"/>
                </a:lnTo>
                <a:lnTo>
                  <a:pt x="776906" y="2424127"/>
                </a:lnTo>
                <a:cubicBezTo>
                  <a:pt x="776906" y="2452480"/>
                  <a:pt x="776906" y="2466656"/>
                  <a:pt x="776906" y="2495008"/>
                </a:cubicBezTo>
                <a:cubicBezTo>
                  <a:pt x="783969" y="2431216"/>
                  <a:pt x="783969" y="2367423"/>
                  <a:pt x="780438" y="2305402"/>
                </a:cubicBezTo>
                <a:close/>
                <a:moveTo>
                  <a:pt x="168094" y="2290871"/>
                </a:moveTo>
                <a:lnTo>
                  <a:pt x="169507" y="2324894"/>
                </a:lnTo>
                <a:cubicBezTo>
                  <a:pt x="172156" y="2353247"/>
                  <a:pt x="176570" y="2381599"/>
                  <a:pt x="183633" y="2409951"/>
                </a:cubicBezTo>
                <a:lnTo>
                  <a:pt x="182592" y="2371145"/>
                </a:lnTo>
                <a:lnTo>
                  <a:pt x="178925" y="2334346"/>
                </a:lnTo>
                <a:close/>
                <a:moveTo>
                  <a:pt x="188864" y="2284987"/>
                </a:moveTo>
                <a:lnTo>
                  <a:pt x="190696" y="2310718"/>
                </a:lnTo>
                <a:cubicBezTo>
                  <a:pt x="194227" y="2342615"/>
                  <a:pt x="197758" y="2374510"/>
                  <a:pt x="197758" y="2409951"/>
                </a:cubicBezTo>
                <a:cubicBezTo>
                  <a:pt x="197758" y="2452480"/>
                  <a:pt x="205704" y="2495008"/>
                  <a:pt x="227555" y="2525576"/>
                </a:cubicBezTo>
                <a:lnTo>
                  <a:pt x="249767" y="2547315"/>
                </a:lnTo>
                <a:lnTo>
                  <a:pt x="270000" y="2538077"/>
                </a:lnTo>
                <a:lnTo>
                  <a:pt x="268386" y="2537537"/>
                </a:lnTo>
                <a:cubicBezTo>
                  <a:pt x="226009" y="2509185"/>
                  <a:pt x="211884" y="2438304"/>
                  <a:pt x="211884" y="2395775"/>
                </a:cubicBezTo>
                <a:cubicBezTo>
                  <a:pt x="204821" y="2367423"/>
                  <a:pt x="201290" y="2339070"/>
                  <a:pt x="195993" y="2312490"/>
                </a:cubicBezTo>
                <a:close/>
                <a:moveTo>
                  <a:pt x="761963" y="2222123"/>
                </a:moveTo>
                <a:lnTo>
                  <a:pt x="762781" y="2310718"/>
                </a:lnTo>
                <a:lnTo>
                  <a:pt x="762781" y="2424126"/>
                </a:lnTo>
                <a:lnTo>
                  <a:pt x="762781" y="2424127"/>
                </a:lnTo>
                <a:cubicBezTo>
                  <a:pt x="762780" y="2452480"/>
                  <a:pt x="762781" y="2466656"/>
                  <a:pt x="762781" y="2480832"/>
                </a:cubicBezTo>
                <a:lnTo>
                  <a:pt x="762781" y="2480833"/>
                </a:lnTo>
                <a:lnTo>
                  <a:pt x="762780" y="2495008"/>
                </a:lnTo>
                <a:cubicBezTo>
                  <a:pt x="762780" y="2495008"/>
                  <a:pt x="776906" y="2495008"/>
                  <a:pt x="776906" y="2495008"/>
                </a:cubicBezTo>
                <a:lnTo>
                  <a:pt x="776906" y="2424120"/>
                </a:lnTo>
                <a:lnTo>
                  <a:pt x="775140" y="2331982"/>
                </a:lnTo>
                <a:cubicBezTo>
                  <a:pt x="773375" y="2300086"/>
                  <a:pt x="769843" y="2268190"/>
                  <a:pt x="762780" y="2239837"/>
                </a:cubicBezTo>
                <a:close/>
                <a:moveTo>
                  <a:pt x="159044" y="2254540"/>
                </a:moveTo>
                <a:lnTo>
                  <a:pt x="167741" y="2323122"/>
                </a:lnTo>
                <a:lnTo>
                  <a:pt x="169507" y="2409946"/>
                </a:lnTo>
                <a:lnTo>
                  <a:pt x="169507" y="2353246"/>
                </a:lnTo>
                <a:lnTo>
                  <a:pt x="167051" y="2286680"/>
                </a:lnTo>
                <a:close/>
                <a:moveTo>
                  <a:pt x="169507" y="2239837"/>
                </a:moveTo>
                <a:cubicBezTo>
                  <a:pt x="169507" y="2261102"/>
                  <a:pt x="173039" y="2285910"/>
                  <a:pt x="176570" y="2310718"/>
                </a:cubicBezTo>
                <a:lnTo>
                  <a:pt x="178925" y="2334346"/>
                </a:lnTo>
                <a:lnTo>
                  <a:pt x="181927" y="2346400"/>
                </a:lnTo>
                <a:lnTo>
                  <a:pt x="179631" y="2260835"/>
                </a:lnTo>
                <a:close/>
                <a:moveTo>
                  <a:pt x="165322" y="2239837"/>
                </a:moveTo>
                <a:lnTo>
                  <a:pt x="167051" y="2286680"/>
                </a:lnTo>
                <a:lnTo>
                  <a:pt x="168094" y="2290871"/>
                </a:lnTo>
                <a:lnTo>
                  <a:pt x="165976" y="2239837"/>
                </a:lnTo>
                <a:close/>
                <a:moveTo>
                  <a:pt x="155382" y="2239837"/>
                </a:moveTo>
                <a:lnTo>
                  <a:pt x="159044" y="2254540"/>
                </a:lnTo>
                <a:lnTo>
                  <a:pt x="157180" y="2239837"/>
                </a:lnTo>
                <a:lnTo>
                  <a:pt x="157147" y="2239837"/>
                </a:lnTo>
                <a:cubicBezTo>
                  <a:pt x="155382" y="2239837"/>
                  <a:pt x="155382" y="2239837"/>
                  <a:pt x="155382" y="2239837"/>
                </a:cubicBezTo>
                <a:close/>
                <a:moveTo>
                  <a:pt x="166019" y="2237737"/>
                </a:moveTo>
                <a:lnTo>
                  <a:pt x="165976" y="2239837"/>
                </a:lnTo>
                <a:lnTo>
                  <a:pt x="165976" y="2239837"/>
                </a:lnTo>
                <a:lnTo>
                  <a:pt x="169507" y="2239837"/>
                </a:lnTo>
                <a:close/>
                <a:moveTo>
                  <a:pt x="156161" y="2231800"/>
                </a:moveTo>
                <a:lnTo>
                  <a:pt x="157180" y="2239837"/>
                </a:lnTo>
                <a:lnTo>
                  <a:pt x="165322" y="2239837"/>
                </a:lnTo>
                <a:lnTo>
                  <a:pt x="165227" y="2237260"/>
                </a:lnTo>
                <a:close/>
                <a:moveTo>
                  <a:pt x="621058" y="2135598"/>
                </a:moveTo>
                <a:cubicBezTo>
                  <a:pt x="507742" y="2206564"/>
                  <a:pt x="422756" y="2291724"/>
                  <a:pt x="323604" y="2376883"/>
                </a:cubicBezTo>
                <a:cubicBezTo>
                  <a:pt x="323604" y="2376883"/>
                  <a:pt x="337769" y="2391076"/>
                  <a:pt x="337769" y="2391076"/>
                </a:cubicBezTo>
                <a:cubicBezTo>
                  <a:pt x="436920" y="2305917"/>
                  <a:pt x="521907" y="2220757"/>
                  <a:pt x="621058" y="2149791"/>
                </a:cubicBezTo>
                <a:cubicBezTo>
                  <a:pt x="635223" y="2149791"/>
                  <a:pt x="621058" y="2121404"/>
                  <a:pt x="621058" y="2135598"/>
                </a:cubicBezTo>
                <a:close/>
                <a:moveTo>
                  <a:pt x="155382" y="1960419"/>
                </a:moveTo>
                <a:lnTo>
                  <a:pt x="155382" y="1970490"/>
                </a:lnTo>
                <a:cubicBezTo>
                  <a:pt x="155382" y="2034282"/>
                  <a:pt x="158913" y="2098075"/>
                  <a:pt x="162444" y="2161868"/>
                </a:cubicBezTo>
                <a:lnTo>
                  <a:pt x="165227" y="2237260"/>
                </a:lnTo>
                <a:lnTo>
                  <a:pt x="166019" y="2237737"/>
                </a:lnTo>
                <a:lnTo>
                  <a:pt x="168961" y="2096045"/>
                </a:lnTo>
                <a:lnTo>
                  <a:pt x="164210" y="2034282"/>
                </a:lnTo>
                <a:close/>
                <a:moveTo>
                  <a:pt x="666590" y="1892305"/>
                </a:moveTo>
                <a:cubicBezTo>
                  <a:pt x="663061" y="1888769"/>
                  <a:pt x="656006" y="1888769"/>
                  <a:pt x="648950" y="1895840"/>
                </a:cubicBezTo>
                <a:cubicBezTo>
                  <a:pt x="521943" y="2008982"/>
                  <a:pt x="380825" y="2093839"/>
                  <a:pt x="253819" y="2221124"/>
                </a:cubicBezTo>
                <a:cubicBezTo>
                  <a:pt x="239708" y="2221124"/>
                  <a:pt x="253819" y="2235267"/>
                  <a:pt x="267931" y="2235267"/>
                </a:cubicBezTo>
                <a:cubicBezTo>
                  <a:pt x="394937" y="2107982"/>
                  <a:pt x="550167" y="2023125"/>
                  <a:pt x="663062" y="1909983"/>
                </a:cubicBezTo>
                <a:cubicBezTo>
                  <a:pt x="670117" y="1902912"/>
                  <a:pt x="670117" y="1895840"/>
                  <a:pt x="666590" y="1892305"/>
                </a:cubicBezTo>
                <a:close/>
                <a:moveTo>
                  <a:pt x="169507" y="1828718"/>
                </a:moveTo>
                <a:lnTo>
                  <a:pt x="169507" y="1828728"/>
                </a:lnTo>
                <a:lnTo>
                  <a:pt x="169507" y="1828736"/>
                </a:lnTo>
                <a:close/>
                <a:moveTo>
                  <a:pt x="612543" y="1766525"/>
                </a:moveTo>
                <a:cubicBezTo>
                  <a:pt x="608978" y="1762966"/>
                  <a:pt x="601849" y="1762966"/>
                  <a:pt x="594720" y="1770083"/>
                </a:cubicBezTo>
                <a:cubicBezTo>
                  <a:pt x="452135" y="1841246"/>
                  <a:pt x="338068" y="1955107"/>
                  <a:pt x="209742" y="2068968"/>
                </a:cubicBezTo>
                <a:cubicBezTo>
                  <a:pt x="209742" y="2083200"/>
                  <a:pt x="224000" y="2097433"/>
                  <a:pt x="224000" y="2083201"/>
                </a:cubicBezTo>
                <a:cubicBezTo>
                  <a:pt x="338068" y="1969339"/>
                  <a:pt x="466394" y="1855478"/>
                  <a:pt x="608978" y="1784315"/>
                </a:cubicBezTo>
                <a:cubicBezTo>
                  <a:pt x="616107" y="1777199"/>
                  <a:pt x="616108" y="1770082"/>
                  <a:pt x="612543" y="1766525"/>
                </a:cubicBezTo>
                <a:close/>
                <a:moveTo>
                  <a:pt x="564808" y="1610715"/>
                </a:moveTo>
                <a:cubicBezTo>
                  <a:pt x="561312" y="1607157"/>
                  <a:pt x="554321" y="1607157"/>
                  <a:pt x="547330" y="1614273"/>
                </a:cubicBezTo>
                <a:cubicBezTo>
                  <a:pt x="491399" y="1671204"/>
                  <a:pt x="428476" y="1721019"/>
                  <a:pt x="363805" y="1769054"/>
                </a:cubicBezTo>
                <a:lnTo>
                  <a:pt x="172548" y="1911114"/>
                </a:lnTo>
                <a:lnTo>
                  <a:pt x="169507" y="1828736"/>
                </a:lnTo>
                <a:lnTo>
                  <a:pt x="169507" y="1913685"/>
                </a:lnTo>
                <a:lnTo>
                  <a:pt x="164112" y="1923611"/>
                </a:lnTo>
                <a:cubicBezTo>
                  <a:pt x="163675" y="1926947"/>
                  <a:pt x="164548" y="1930060"/>
                  <a:pt x="166296" y="1932729"/>
                </a:cubicBezTo>
                <a:lnTo>
                  <a:pt x="169507" y="1934363"/>
                </a:lnTo>
                <a:lnTo>
                  <a:pt x="169507" y="2069723"/>
                </a:lnTo>
                <a:lnTo>
                  <a:pt x="168961" y="2096045"/>
                </a:lnTo>
                <a:lnTo>
                  <a:pt x="178557" y="2220788"/>
                </a:lnTo>
                <a:lnTo>
                  <a:pt x="179631" y="2260835"/>
                </a:lnTo>
                <a:lnTo>
                  <a:pt x="186061" y="2274170"/>
                </a:lnTo>
                <a:lnTo>
                  <a:pt x="188864" y="2284987"/>
                </a:lnTo>
                <a:lnTo>
                  <a:pt x="183633" y="2211485"/>
                </a:lnTo>
                <a:cubicBezTo>
                  <a:pt x="183633" y="2147692"/>
                  <a:pt x="180101" y="2083899"/>
                  <a:pt x="176570" y="2020106"/>
                </a:cubicBezTo>
                <a:lnTo>
                  <a:pt x="173480" y="1936385"/>
                </a:lnTo>
                <a:lnTo>
                  <a:pt x="183775" y="1941624"/>
                </a:lnTo>
                <a:cubicBezTo>
                  <a:pt x="309621" y="1841996"/>
                  <a:pt x="449450" y="1742367"/>
                  <a:pt x="561312" y="1628506"/>
                </a:cubicBezTo>
                <a:cubicBezTo>
                  <a:pt x="568304" y="1621390"/>
                  <a:pt x="568304" y="1614274"/>
                  <a:pt x="564808" y="1610715"/>
                </a:cubicBezTo>
                <a:close/>
                <a:moveTo>
                  <a:pt x="616108" y="1394979"/>
                </a:moveTo>
                <a:cubicBezTo>
                  <a:pt x="612543" y="1391421"/>
                  <a:pt x="608979" y="1391421"/>
                  <a:pt x="608979" y="1398538"/>
                </a:cubicBezTo>
                <a:cubicBezTo>
                  <a:pt x="480653" y="1498166"/>
                  <a:pt x="338068" y="1597794"/>
                  <a:pt x="224001" y="1697423"/>
                </a:cubicBezTo>
                <a:cubicBezTo>
                  <a:pt x="209742" y="1697423"/>
                  <a:pt x="224001" y="1725888"/>
                  <a:pt x="224001" y="1711655"/>
                </a:cubicBezTo>
                <a:cubicBezTo>
                  <a:pt x="352327" y="1612027"/>
                  <a:pt x="494911" y="1512399"/>
                  <a:pt x="623237" y="1412770"/>
                </a:cubicBezTo>
                <a:cubicBezTo>
                  <a:pt x="623237" y="1405654"/>
                  <a:pt x="619673" y="1398538"/>
                  <a:pt x="616108" y="1394979"/>
                </a:cubicBezTo>
                <a:close/>
                <a:moveTo>
                  <a:pt x="650894" y="1218509"/>
                </a:moveTo>
                <a:cubicBezTo>
                  <a:pt x="522282" y="1288424"/>
                  <a:pt x="422251" y="1386304"/>
                  <a:pt x="307930" y="1484185"/>
                </a:cubicBezTo>
                <a:cubicBezTo>
                  <a:pt x="293639" y="1484185"/>
                  <a:pt x="307929" y="1498168"/>
                  <a:pt x="322220" y="1498168"/>
                </a:cubicBezTo>
                <a:cubicBezTo>
                  <a:pt x="436541" y="1400287"/>
                  <a:pt x="536572" y="1302407"/>
                  <a:pt x="650894" y="1232492"/>
                </a:cubicBezTo>
                <a:cubicBezTo>
                  <a:pt x="665184" y="1232492"/>
                  <a:pt x="650894" y="1204526"/>
                  <a:pt x="650894" y="1218509"/>
                </a:cubicBezTo>
                <a:close/>
                <a:moveTo>
                  <a:pt x="150615" y="1175048"/>
                </a:moveTo>
                <a:lnTo>
                  <a:pt x="155382" y="1304209"/>
                </a:lnTo>
                <a:cubicBezTo>
                  <a:pt x="158913" y="1431795"/>
                  <a:pt x="162444" y="1559380"/>
                  <a:pt x="169507" y="1686966"/>
                </a:cubicBezTo>
                <a:lnTo>
                  <a:pt x="169507" y="1828718"/>
                </a:lnTo>
                <a:lnTo>
                  <a:pt x="175025" y="1645545"/>
                </a:lnTo>
                <a:cubicBezTo>
                  <a:pt x="175466" y="1521946"/>
                  <a:pt x="169728" y="1395689"/>
                  <a:pt x="159576" y="1268547"/>
                </a:cubicBezTo>
                <a:close/>
                <a:moveTo>
                  <a:pt x="582639" y="1113327"/>
                </a:moveTo>
                <a:cubicBezTo>
                  <a:pt x="579093" y="1109769"/>
                  <a:pt x="572002" y="1109769"/>
                  <a:pt x="564911" y="1116885"/>
                </a:cubicBezTo>
                <a:cubicBezTo>
                  <a:pt x="437266" y="1216513"/>
                  <a:pt x="309622" y="1316142"/>
                  <a:pt x="181978" y="1415770"/>
                </a:cubicBezTo>
                <a:cubicBezTo>
                  <a:pt x="167795" y="1430003"/>
                  <a:pt x="181978" y="1444236"/>
                  <a:pt x="196160" y="1430003"/>
                </a:cubicBezTo>
                <a:cubicBezTo>
                  <a:pt x="323805" y="1344607"/>
                  <a:pt x="451449" y="1244979"/>
                  <a:pt x="579093" y="1131118"/>
                </a:cubicBezTo>
                <a:cubicBezTo>
                  <a:pt x="586184" y="1124001"/>
                  <a:pt x="586185" y="1116885"/>
                  <a:pt x="582639" y="1113327"/>
                </a:cubicBezTo>
                <a:close/>
                <a:moveTo>
                  <a:pt x="678192" y="1101569"/>
                </a:moveTo>
                <a:lnTo>
                  <a:pt x="678027" y="1105742"/>
                </a:lnTo>
                <a:cubicBezTo>
                  <a:pt x="678027" y="1219152"/>
                  <a:pt x="678027" y="1346737"/>
                  <a:pt x="692153" y="1474323"/>
                </a:cubicBezTo>
                <a:cubicBezTo>
                  <a:pt x="692153" y="1601909"/>
                  <a:pt x="706278" y="1729495"/>
                  <a:pt x="720404" y="1857080"/>
                </a:cubicBezTo>
                <a:cubicBezTo>
                  <a:pt x="734530" y="1984666"/>
                  <a:pt x="734529" y="2112251"/>
                  <a:pt x="748655" y="2239837"/>
                </a:cubicBezTo>
                <a:cubicBezTo>
                  <a:pt x="748655" y="2268189"/>
                  <a:pt x="752186" y="2300086"/>
                  <a:pt x="755717" y="2331982"/>
                </a:cubicBezTo>
                <a:lnTo>
                  <a:pt x="758366" y="2366534"/>
                </a:lnTo>
                <a:lnTo>
                  <a:pt x="755717" y="2289454"/>
                </a:lnTo>
                <a:cubicBezTo>
                  <a:pt x="752186" y="2222117"/>
                  <a:pt x="748655" y="2154780"/>
                  <a:pt x="748655" y="2083899"/>
                </a:cubicBezTo>
                <a:cubicBezTo>
                  <a:pt x="741592" y="2020106"/>
                  <a:pt x="738061" y="1952769"/>
                  <a:pt x="736295" y="1883660"/>
                </a:cubicBezTo>
                <a:lnTo>
                  <a:pt x="736211" y="1873654"/>
                </a:lnTo>
                <a:lnTo>
                  <a:pt x="734529" y="1857080"/>
                </a:lnTo>
                <a:cubicBezTo>
                  <a:pt x="720404" y="1729494"/>
                  <a:pt x="720404" y="1601909"/>
                  <a:pt x="706278" y="1474323"/>
                </a:cubicBezTo>
                <a:cubicBezTo>
                  <a:pt x="699215" y="1410530"/>
                  <a:pt x="695684" y="1346737"/>
                  <a:pt x="693918" y="1284717"/>
                </a:cubicBezTo>
                <a:lnTo>
                  <a:pt x="693525" y="1244854"/>
                </a:lnTo>
                <a:lnTo>
                  <a:pt x="678910" y="1110615"/>
                </a:lnTo>
                <a:close/>
                <a:moveTo>
                  <a:pt x="693754" y="1066103"/>
                </a:moveTo>
                <a:lnTo>
                  <a:pt x="692153" y="1105742"/>
                </a:lnTo>
                <a:lnTo>
                  <a:pt x="693525" y="1244854"/>
                </a:lnTo>
                <a:lnTo>
                  <a:pt x="699215" y="1297121"/>
                </a:lnTo>
                <a:cubicBezTo>
                  <a:pt x="713341" y="1421162"/>
                  <a:pt x="727466" y="1545204"/>
                  <a:pt x="734529" y="1672790"/>
                </a:cubicBezTo>
                <a:lnTo>
                  <a:pt x="736211" y="1873654"/>
                </a:lnTo>
                <a:lnTo>
                  <a:pt x="753952" y="2048458"/>
                </a:lnTo>
                <a:lnTo>
                  <a:pt x="761963" y="2222123"/>
                </a:lnTo>
                <a:lnTo>
                  <a:pt x="761015" y="2119340"/>
                </a:lnTo>
                <a:cubicBezTo>
                  <a:pt x="759249" y="2055547"/>
                  <a:pt x="755718" y="1991754"/>
                  <a:pt x="748655" y="1927961"/>
                </a:cubicBezTo>
                <a:cubicBezTo>
                  <a:pt x="748655" y="1800375"/>
                  <a:pt x="748655" y="1672790"/>
                  <a:pt x="734530" y="1545204"/>
                </a:cubicBezTo>
                <a:cubicBezTo>
                  <a:pt x="727466" y="1417619"/>
                  <a:pt x="716873" y="1290033"/>
                  <a:pt x="704513" y="1164219"/>
                </a:cubicBezTo>
                <a:close/>
                <a:moveTo>
                  <a:pt x="618984" y="916878"/>
                </a:moveTo>
                <a:cubicBezTo>
                  <a:pt x="477867" y="1016909"/>
                  <a:pt x="350860" y="1145521"/>
                  <a:pt x="223854" y="1259843"/>
                </a:cubicBezTo>
                <a:cubicBezTo>
                  <a:pt x="209742" y="1274133"/>
                  <a:pt x="223854" y="1288423"/>
                  <a:pt x="237965" y="1274133"/>
                </a:cubicBezTo>
                <a:cubicBezTo>
                  <a:pt x="364972" y="1159811"/>
                  <a:pt x="491978" y="1031200"/>
                  <a:pt x="633096" y="945459"/>
                </a:cubicBezTo>
                <a:cubicBezTo>
                  <a:pt x="647208" y="931168"/>
                  <a:pt x="633096" y="916878"/>
                  <a:pt x="618984" y="916878"/>
                </a:cubicBezTo>
                <a:close/>
                <a:moveTo>
                  <a:pt x="699139" y="898874"/>
                </a:moveTo>
                <a:lnTo>
                  <a:pt x="699436" y="925439"/>
                </a:lnTo>
                <a:lnTo>
                  <a:pt x="694901" y="1037720"/>
                </a:lnTo>
                <a:lnTo>
                  <a:pt x="696567" y="1073846"/>
                </a:lnTo>
                <a:cubicBezTo>
                  <a:pt x="704512" y="1169535"/>
                  <a:pt x="720404" y="1265224"/>
                  <a:pt x="720404" y="1360914"/>
                </a:cubicBezTo>
                <a:cubicBezTo>
                  <a:pt x="734530" y="1488499"/>
                  <a:pt x="748655" y="1616085"/>
                  <a:pt x="762780" y="1743671"/>
                </a:cubicBezTo>
                <a:cubicBezTo>
                  <a:pt x="762781" y="1871256"/>
                  <a:pt x="762780" y="1998842"/>
                  <a:pt x="762780" y="2126428"/>
                </a:cubicBezTo>
                <a:lnTo>
                  <a:pt x="776906" y="2269606"/>
                </a:lnTo>
                <a:lnTo>
                  <a:pt x="776906" y="2112252"/>
                </a:lnTo>
                <a:cubicBezTo>
                  <a:pt x="776906" y="1984666"/>
                  <a:pt x="776906" y="1857080"/>
                  <a:pt x="762780" y="1729494"/>
                </a:cubicBezTo>
                <a:cubicBezTo>
                  <a:pt x="762781" y="1474323"/>
                  <a:pt x="734530" y="1219152"/>
                  <a:pt x="706278" y="963980"/>
                </a:cubicBezTo>
                <a:close/>
                <a:moveTo>
                  <a:pt x="564757" y="801587"/>
                </a:moveTo>
                <a:cubicBezTo>
                  <a:pt x="561244" y="798069"/>
                  <a:pt x="554219" y="798069"/>
                  <a:pt x="547193" y="805104"/>
                </a:cubicBezTo>
                <a:cubicBezTo>
                  <a:pt x="406675" y="875453"/>
                  <a:pt x="308313" y="988011"/>
                  <a:pt x="181847" y="1086499"/>
                </a:cubicBezTo>
                <a:cubicBezTo>
                  <a:pt x="167795" y="1100568"/>
                  <a:pt x="181847" y="1114638"/>
                  <a:pt x="195899" y="1100569"/>
                </a:cubicBezTo>
                <a:cubicBezTo>
                  <a:pt x="322365" y="1002080"/>
                  <a:pt x="420727" y="889523"/>
                  <a:pt x="561245" y="819174"/>
                </a:cubicBezTo>
                <a:cubicBezTo>
                  <a:pt x="568270" y="812139"/>
                  <a:pt x="568271" y="805104"/>
                  <a:pt x="564757" y="801587"/>
                </a:cubicBezTo>
                <a:close/>
                <a:moveTo>
                  <a:pt x="663902" y="793865"/>
                </a:moveTo>
                <a:lnTo>
                  <a:pt x="663902" y="921452"/>
                </a:lnTo>
                <a:lnTo>
                  <a:pt x="678192" y="1101569"/>
                </a:lnTo>
                <a:lnTo>
                  <a:pt x="683354" y="971260"/>
                </a:lnTo>
                <a:lnTo>
                  <a:pt x="663902" y="793866"/>
                </a:lnTo>
                <a:close/>
                <a:moveTo>
                  <a:pt x="663902" y="571217"/>
                </a:moveTo>
                <a:lnTo>
                  <a:pt x="663902" y="597052"/>
                </a:lnTo>
                <a:lnTo>
                  <a:pt x="681558" y="753110"/>
                </a:lnTo>
                <a:cubicBezTo>
                  <a:pt x="685090" y="810700"/>
                  <a:pt x="685973" y="868734"/>
                  <a:pt x="685090" y="927432"/>
                </a:cubicBezTo>
                <a:lnTo>
                  <a:pt x="683354" y="971260"/>
                </a:lnTo>
                <a:lnTo>
                  <a:pt x="693754" y="1066103"/>
                </a:lnTo>
                <a:lnTo>
                  <a:pt x="694901" y="1037720"/>
                </a:lnTo>
                <a:lnTo>
                  <a:pt x="692153" y="978157"/>
                </a:lnTo>
                <a:lnTo>
                  <a:pt x="690712" y="822026"/>
                </a:lnTo>
                <a:lnTo>
                  <a:pt x="665667" y="593628"/>
                </a:lnTo>
                <a:close/>
                <a:moveTo>
                  <a:pt x="677094" y="549491"/>
                </a:moveTo>
                <a:lnTo>
                  <a:pt x="678027" y="595400"/>
                </a:lnTo>
                <a:cubicBezTo>
                  <a:pt x="685090" y="659193"/>
                  <a:pt x="688622" y="722985"/>
                  <a:pt x="690387" y="786778"/>
                </a:cubicBezTo>
                <a:lnTo>
                  <a:pt x="690712" y="822026"/>
                </a:lnTo>
                <a:lnTo>
                  <a:pt x="699139" y="898874"/>
                </a:lnTo>
                <a:lnTo>
                  <a:pt x="697450" y="747794"/>
                </a:lnTo>
                <a:cubicBezTo>
                  <a:pt x="694801" y="689317"/>
                  <a:pt x="689945" y="631726"/>
                  <a:pt x="682221" y="575464"/>
                </a:cubicBezTo>
                <a:close/>
                <a:moveTo>
                  <a:pt x="549543" y="490090"/>
                </a:moveTo>
                <a:cubicBezTo>
                  <a:pt x="547761" y="486532"/>
                  <a:pt x="544196" y="486532"/>
                  <a:pt x="537067" y="493649"/>
                </a:cubicBezTo>
                <a:cubicBezTo>
                  <a:pt x="394482" y="579044"/>
                  <a:pt x="266156" y="692905"/>
                  <a:pt x="137830" y="806766"/>
                </a:cubicBezTo>
                <a:cubicBezTo>
                  <a:pt x="137830" y="806766"/>
                  <a:pt x="152089" y="820999"/>
                  <a:pt x="152089" y="820999"/>
                </a:cubicBezTo>
                <a:cubicBezTo>
                  <a:pt x="280415" y="721370"/>
                  <a:pt x="408741" y="607509"/>
                  <a:pt x="551326" y="507881"/>
                </a:cubicBezTo>
                <a:cubicBezTo>
                  <a:pt x="551325" y="500765"/>
                  <a:pt x="551325" y="493648"/>
                  <a:pt x="549543" y="490090"/>
                </a:cubicBezTo>
                <a:close/>
                <a:moveTo>
                  <a:pt x="652291" y="423847"/>
                </a:moveTo>
                <a:lnTo>
                  <a:pt x="663902" y="571217"/>
                </a:lnTo>
                <a:lnTo>
                  <a:pt x="663902" y="538695"/>
                </a:lnTo>
                <a:lnTo>
                  <a:pt x="658210" y="453833"/>
                </a:lnTo>
                <a:close/>
                <a:moveTo>
                  <a:pt x="621525" y="411109"/>
                </a:moveTo>
                <a:lnTo>
                  <a:pt x="663902" y="793865"/>
                </a:lnTo>
                <a:lnTo>
                  <a:pt x="663902" y="597052"/>
                </a:lnTo>
                <a:lnTo>
                  <a:pt x="662136" y="581445"/>
                </a:lnTo>
                <a:cubicBezTo>
                  <a:pt x="652425" y="524519"/>
                  <a:pt x="639182" y="467814"/>
                  <a:pt x="621525" y="411109"/>
                </a:cubicBezTo>
                <a:close/>
                <a:moveTo>
                  <a:pt x="568240" y="304316"/>
                </a:moveTo>
                <a:cubicBezTo>
                  <a:pt x="564712" y="300758"/>
                  <a:pt x="561184" y="300758"/>
                  <a:pt x="561184" y="307874"/>
                </a:cubicBezTo>
                <a:cubicBezTo>
                  <a:pt x="420066" y="407503"/>
                  <a:pt x="278948" y="507131"/>
                  <a:pt x="151942" y="620992"/>
                </a:cubicBezTo>
                <a:cubicBezTo>
                  <a:pt x="137830" y="635225"/>
                  <a:pt x="151942" y="635225"/>
                  <a:pt x="166054" y="635225"/>
                </a:cubicBezTo>
                <a:cubicBezTo>
                  <a:pt x="293060" y="521364"/>
                  <a:pt x="434178" y="421735"/>
                  <a:pt x="575296" y="322107"/>
                </a:cubicBezTo>
                <a:cubicBezTo>
                  <a:pt x="575296" y="314991"/>
                  <a:pt x="571768" y="307874"/>
                  <a:pt x="568240" y="304316"/>
                </a:cubicBezTo>
                <a:close/>
                <a:moveTo>
                  <a:pt x="505242" y="155808"/>
                </a:moveTo>
                <a:cubicBezTo>
                  <a:pt x="392828" y="268366"/>
                  <a:pt x="252310" y="338715"/>
                  <a:pt x="139896" y="451273"/>
                </a:cubicBezTo>
                <a:cubicBezTo>
                  <a:pt x="125845" y="465342"/>
                  <a:pt x="139896" y="479412"/>
                  <a:pt x="153948" y="465343"/>
                </a:cubicBezTo>
                <a:cubicBezTo>
                  <a:pt x="266362" y="352785"/>
                  <a:pt x="406880" y="282436"/>
                  <a:pt x="519294" y="169878"/>
                </a:cubicBezTo>
                <a:cubicBezTo>
                  <a:pt x="533346" y="169878"/>
                  <a:pt x="519294" y="155808"/>
                  <a:pt x="505242" y="155808"/>
                </a:cubicBezTo>
                <a:close/>
                <a:moveTo>
                  <a:pt x="435392" y="65921"/>
                </a:moveTo>
                <a:cubicBezTo>
                  <a:pt x="372123" y="101877"/>
                  <a:pt x="315884" y="145024"/>
                  <a:pt x="261403" y="189969"/>
                </a:cubicBezTo>
                <a:lnTo>
                  <a:pt x="103782" y="319998"/>
                </a:lnTo>
                <a:lnTo>
                  <a:pt x="84754" y="141762"/>
                </a:lnTo>
                <a:cubicBezTo>
                  <a:pt x="84754" y="141762"/>
                  <a:pt x="70628" y="141762"/>
                  <a:pt x="70629" y="155938"/>
                </a:cubicBezTo>
                <a:cubicBezTo>
                  <a:pt x="98879" y="396933"/>
                  <a:pt x="113005" y="652104"/>
                  <a:pt x="127131" y="907276"/>
                </a:cubicBezTo>
                <a:lnTo>
                  <a:pt x="130320" y="1006053"/>
                </a:lnTo>
                <a:lnTo>
                  <a:pt x="141256" y="1077390"/>
                </a:lnTo>
                <a:lnTo>
                  <a:pt x="150615" y="1175048"/>
                </a:lnTo>
                <a:lnTo>
                  <a:pt x="142463" y="954151"/>
                </a:lnTo>
                <a:lnTo>
                  <a:pt x="154174" y="958828"/>
                </a:lnTo>
                <a:cubicBezTo>
                  <a:pt x="295818" y="845686"/>
                  <a:pt x="423298" y="732544"/>
                  <a:pt x="579107" y="633545"/>
                </a:cubicBezTo>
                <a:cubicBezTo>
                  <a:pt x="586189" y="626473"/>
                  <a:pt x="586190" y="619402"/>
                  <a:pt x="582648" y="615866"/>
                </a:cubicBezTo>
                <a:cubicBezTo>
                  <a:pt x="579107" y="612331"/>
                  <a:pt x="572025" y="612331"/>
                  <a:pt x="564943" y="619402"/>
                </a:cubicBezTo>
                <a:cubicBezTo>
                  <a:pt x="494120" y="661831"/>
                  <a:pt x="423298" y="714866"/>
                  <a:pt x="352476" y="771437"/>
                </a:cubicBezTo>
                <a:lnTo>
                  <a:pt x="142052" y="943020"/>
                </a:lnTo>
                <a:lnTo>
                  <a:pt x="141256" y="921452"/>
                </a:lnTo>
                <a:cubicBezTo>
                  <a:pt x="141256" y="793866"/>
                  <a:pt x="127130" y="666281"/>
                  <a:pt x="127131" y="538695"/>
                </a:cubicBezTo>
                <a:lnTo>
                  <a:pt x="105963" y="340425"/>
                </a:lnTo>
                <a:lnTo>
                  <a:pt x="112017" y="339186"/>
                </a:lnTo>
                <a:cubicBezTo>
                  <a:pt x="210435" y="252892"/>
                  <a:pt x="322914" y="152215"/>
                  <a:pt x="435392" y="94686"/>
                </a:cubicBezTo>
                <a:cubicBezTo>
                  <a:pt x="449452" y="80303"/>
                  <a:pt x="435392" y="65921"/>
                  <a:pt x="435392" y="65921"/>
                </a:cubicBezTo>
                <a:close/>
                <a:moveTo>
                  <a:pt x="167742" y="79741"/>
                </a:moveTo>
                <a:lnTo>
                  <a:pt x="97013" y="84272"/>
                </a:lnTo>
                <a:lnTo>
                  <a:pt x="96572" y="84468"/>
                </a:lnTo>
                <a:lnTo>
                  <a:pt x="177293" y="80442"/>
                </a:lnTo>
                <a:close/>
                <a:moveTo>
                  <a:pt x="98907" y="83430"/>
                </a:moveTo>
                <a:lnTo>
                  <a:pt x="84754" y="85057"/>
                </a:lnTo>
                <a:lnTo>
                  <a:pt x="97013" y="84272"/>
                </a:lnTo>
                <a:close/>
                <a:moveTo>
                  <a:pt x="235348" y="65921"/>
                </a:moveTo>
                <a:lnTo>
                  <a:pt x="233649" y="67935"/>
                </a:lnTo>
                <a:lnTo>
                  <a:pt x="226600" y="68746"/>
                </a:lnTo>
                <a:lnTo>
                  <a:pt x="232577" y="69207"/>
                </a:lnTo>
                <a:lnTo>
                  <a:pt x="225113" y="78058"/>
                </a:lnTo>
                <a:lnTo>
                  <a:pt x="177293" y="80442"/>
                </a:lnTo>
                <a:lnTo>
                  <a:pt x="220430" y="83610"/>
                </a:lnTo>
                <a:lnTo>
                  <a:pt x="209675" y="96363"/>
                </a:lnTo>
                <a:cubicBezTo>
                  <a:pt x="180462" y="124516"/>
                  <a:pt x="143280" y="146488"/>
                  <a:pt x="122033" y="168461"/>
                </a:cubicBezTo>
                <a:cubicBezTo>
                  <a:pt x="107868" y="183110"/>
                  <a:pt x="122032" y="197759"/>
                  <a:pt x="122033" y="183110"/>
                </a:cubicBezTo>
                <a:lnTo>
                  <a:pt x="244374" y="84703"/>
                </a:lnTo>
                <a:lnTo>
                  <a:pt x="409642" y="70881"/>
                </a:lnTo>
                <a:lnTo>
                  <a:pt x="452182" y="61524"/>
                </a:lnTo>
                <a:lnTo>
                  <a:pt x="374328" y="70881"/>
                </a:lnTo>
                <a:lnTo>
                  <a:pt x="254546" y="76640"/>
                </a:lnTo>
                <a:lnTo>
                  <a:pt x="253054" y="73245"/>
                </a:lnTo>
                <a:lnTo>
                  <a:pt x="245751" y="70224"/>
                </a:lnTo>
                <a:lnTo>
                  <a:pt x="254260" y="70881"/>
                </a:lnTo>
                <a:lnTo>
                  <a:pt x="310623" y="62619"/>
                </a:lnTo>
                <a:lnTo>
                  <a:pt x="254260" y="65565"/>
                </a:lnTo>
                <a:lnTo>
                  <a:pt x="238788" y="67344"/>
                </a:lnTo>
                <a:close/>
                <a:moveTo>
                  <a:pt x="84754" y="70881"/>
                </a:moveTo>
                <a:cubicBezTo>
                  <a:pt x="70628" y="70881"/>
                  <a:pt x="70628" y="85057"/>
                  <a:pt x="84754" y="85057"/>
                </a:cubicBezTo>
                <a:cubicBezTo>
                  <a:pt x="84754" y="85057"/>
                  <a:pt x="84754" y="70881"/>
                  <a:pt x="84754" y="70881"/>
                </a:cubicBezTo>
                <a:close/>
                <a:moveTo>
                  <a:pt x="172086" y="65292"/>
                </a:moveTo>
                <a:lnTo>
                  <a:pt x="143311" y="67134"/>
                </a:lnTo>
                <a:lnTo>
                  <a:pt x="127130" y="70881"/>
                </a:lnTo>
                <a:lnTo>
                  <a:pt x="98907" y="83430"/>
                </a:lnTo>
                <a:lnTo>
                  <a:pt x="226600" y="68746"/>
                </a:lnTo>
                <a:lnTo>
                  <a:pt x="185398" y="65565"/>
                </a:lnTo>
                <a:close/>
                <a:moveTo>
                  <a:pt x="550897" y="42528"/>
                </a:moveTo>
                <a:lnTo>
                  <a:pt x="508522" y="47254"/>
                </a:lnTo>
                <a:lnTo>
                  <a:pt x="499692" y="49617"/>
                </a:lnTo>
                <a:cubicBezTo>
                  <a:pt x="486449" y="53161"/>
                  <a:pt x="472766" y="56705"/>
                  <a:pt x="457978" y="60249"/>
                </a:cubicBezTo>
                <a:lnTo>
                  <a:pt x="452182" y="61524"/>
                </a:lnTo>
                <a:lnTo>
                  <a:pt x="521763" y="53161"/>
                </a:lnTo>
                <a:lnTo>
                  <a:pt x="555673" y="43860"/>
                </a:lnTo>
                <a:close/>
                <a:moveTo>
                  <a:pt x="586246" y="35475"/>
                </a:moveTo>
                <a:lnTo>
                  <a:pt x="555673" y="43860"/>
                </a:lnTo>
                <a:lnTo>
                  <a:pt x="582680" y="51389"/>
                </a:lnTo>
                <a:cubicBezTo>
                  <a:pt x="589743" y="56705"/>
                  <a:pt x="593274" y="63793"/>
                  <a:pt x="593274" y="70881"/>
                </a:cubicBezTo>
                <a:cubicBezTo>
                  <a:pt x="607400" y="99233"/>
                  <a:pt x="607399" y="113409"/>
                  <a:pt x="607399" y="127586"/>
                </a:cubicBezTo>
                <a:cubicBezTo>
                  <a:pt x="607400" y="155938"/>
                  <a:pt x="607399" y="198467"/>
                  <a:pt x="607399" y="226819"/>
                </a:cubicBezTo>
                <a:cubicBezTo>
                  <a:pt x="621525" y="283524"/>
                  <a:pt x="621525" y="354405"/>
                  <a:pt x="621525" y="411109"/>
                </a:cubicBezTo>
                <a:cubicBezTo>
                  <a:pt x="621525" y="396933"/>
                  <a:pt x="635650" y="396933"/>
                  <a:pt x="649776" y="411109"/>
                </a:cubicBezTo>
                <a:lnTo>
                  <a:pt x="652291" y="423847"/>
                </a:lnTo>
                <a:lnTo>
                  <a:pt x="635651" y="212643"/>
                </a:lnTo>
                <a:cubicBezTo>
                  <a:pt x="635650" y="170114"/>
                  <a:pt x="635650" y="127586"/>
                  <a:pt x="621525" y="70881"/>
                </a:cubicBezTo>
                <a:close/>
                <a:moveTo>
                  <a:pt x="431328" y="43846"/>
                </a:moveTo>
                <a:lnTo>
                  <a:pt x="372562" y="51389"/>
                </a:lnTo>
                <a:lnTo>
                  <a:pt x="298064" y="56705"/>
                </a:lnTo>
                <a:lnTo>
                  <a:pt x="350966" y="56705"/>
                </a:lnTo>
                <a:lnTo>
                  <a:pt x="411407" y="47845"/>
                </a:lnTo>
                <a:close/>
                <a:moveTo>
                  <a:pt x="142255" y="58452"/>
                </a:moveTo>
                <a:lnTo>
                  <a:pt x="84754" y="70881"/>
                </a:lnTo>
                <a:lnTo>
                  <a:pt x="143311" y="67134"/>
                </a:lnTo>
                <a:lnTo>
                  <a:pt x="152954" y="64900"/>
                </a:lnTo>
                <a:lnTo>
                  <a:pt x="172086" y="65292"/>
                </a:lnTo>
                <a:lnTo>
                  <a:pt x="226671" y="61799"/>
                </a:lnTo>
                <a:lnTo>
                  <a:pt x="298064" y="56705"/>
                </a:lnTo>
                <a:lnTo>
                  <a:pt x="211884" y="56705"/>
                </a:lnTo>
                <a:close/>
                <a:moveTo>
                  <a:pt x="473205" y="35441"/>
                </a:moveTo>
                <a:lnTo>
                  <a:pt x="431328" y="43846"/>
                </a:lnTo>
                <a:lnTo>
                  <a:pt x="443853" y="42239"/>
                </a:lnTo>
                <a:close/>
                <a:moveTo>
                  <a:pt x="619759" y="24808"/>
                </a:moveTo>
                <a:cubicBezTo>
                  <a:pt x="607399" y="24808"/>
                  <a:pt x="593274" y="28352"/>
                  <a:pt x="579148" y="28352"/>
                </a:cubicBezTo>
                <a:lnTo>
                  <a:pt x="586246" y="35475"/>
                </a:lnTo>
                <a:lnTo>
                  <a:pt x="621465" y="25815"/>
                </a:lnTo>
                <a:close/>
                <a:moveTo>
                  <a:pt x="31295" y="57483"/>
                </a:moveTo>
                <a:cubicBezTo>
                  <a:pt x="27633" y="57483"/>
                  <a:pt x="23971" y="61031"/>
                  <a:pt x="23971" y="68127"/>
                </a:cubicBezTo>
                <a:lnTo>
                  <a:pt x="25162" y="99289"/>
                </a:lnTo>
                <a:lnTo>
                  <a:pt x="8829" y="127586"/>
                </a:lnTo>
                <a:cubicBezTo>
                  <a:pt x="1" y="155938"/>
                  <a:pt x="1" y="191379"/>
                  <a:pt x="0" y="226819"/>
                </a:cubicBezTo>
                <a:cubicBezTo>
                  <a:pt x="1" y="244539"/>
                  <a:pt x="1766" y="263145"/>
                  <a:pt x="4636" y="282195"/>
                </a:cubicBezTo>
                <a:lnTo>
                  <a:pt x="14300" y="332021"/>
                </a:lnTo>
                <a:lnTo>
                  <a:pt x="15892" y="256943"/>
                </a:lnTo>
                <a:lnTo>
                  <a:pt x="17047" y="250153"/>
                </a:lnTo>
                <a:lnTo>
                  <a:pt x="10595" y="197138"/>
                </a:lnTo>
                <a:cubicBezTo>
                  <a:pt x="9712" y="178088"/>
                  <a:pt x="10595" y="159482"/>
                  <a:pt x="14126" y="141762"/>
                </a:cubicBezTo>
                <a:lnTo>
                  <a:pt x="26110" y="124076"/>
                </a:lnTo>
                <a:lnTo>
                  <a:pt x="28382" y="183525"/>
                </a:lnTo>
                <a:lnTo>
                  <a:pt x="28252" y="184290"/>
                </a:lnTo>
                <a:lnTo>
                  <a:pt x="17047" y="250153"/>
                </a:lnTo>
                <a:lnTo>
                  <a:pt x="17658" y="255171"/>
                </a:lnTo>
                <a:lnTo>
                  <a:pt x="30456" y="313887"/>
                </a:lnTo>
                <a:lnTo>
                  <a:pt x="32859" y="300619"/>
                </a:lnTo>
                <a:lnTo>
                  <a:pt x="33986" y="330082"/>
                </a:lnTo>
                <a:lnTo>
                  <a:pt x="30456" y="313887"/>
                </a:lnTo>
                <a:lnTo>
                  <a:pt x="28252" y="326052"/>
                </a:lnTo>
                <a:lnTo>
                  <a:pt x="28251" y="393153"/>
                </a:lnTo>
                <a:lnTo>
                  <a:pt x="37991" y="434858"/>
                </a:lnTo>
                <a:lnTo>
                  <a:pt x="38620" y="451289"/>
                </a:lnTo>
                <a:cubicBezTo>
                  <a:pt x="38619" y="579010"/>
                  <a:pt x="38620" y="706731"/>
                  <a:pt x="53269" y="834452"/>
                </a:cubicBezTo>
                <a:cubicBezTo>
                  <a:pt x="53268" y="962172"/>
                  <a:pt x="67917" y="1089893"/>
                  <a:pt x="82566" y="1217614"/>
                </a:cubicBezTo>
                <a:lnTo>
                  <a:pt x="100204" y="1371401"/>
                </a:lnTo>
                <a:lnTo>
                  <a:pt x="100877" y="1373717"/>
                </a:lnTo>
                <a:lnTo>
                  <a:pt x="103074" y="1396423"/>
                </a:lnTo>
                <a:lnTo>
                  <a:pt x="126512" y="1600777"/>
                </a:lnTo>
                <a:lnTo>
                  <a:pt x="128874" y="1762434"/>
                </a:lnTo>
                <a:lnTo>
                  <a:pt x="125678" y="1741528"/>
                </a:lnTo>
                <a:lnTo>
                  <a:pt x="119188" y="1622063"/>
                </a:lnTo>
                <a:cubicBezTo>
                  <a:pt x="115526" y="1575942"/>
                  <a:pt x="111863" y="1529820"/>
                  <a:pt x="111863" y="1487247"/>
                </a:cubicBezTo>
                <a:lnTo>
                  <a:pt x="103074" y="1396423"/>
                </a:lnTo>
                <a:lnTo>
                  <a:pt x="100204" y="1371401"/>
                </a:lnTo>
                <a:lnTo>
                  <a:pt x="72367" y="1275517"/>
                </a:lnTo>
                <a:lnTo>
                  <a:pt x="42377" y="893100"/>
                </a:lnTo>
                <a:cubicBezTo>
                  <a:pt x="28252" y="765514"/>
                  <a:pt x="28252" y="637928"/>
                  <a:pt x="28252" y="510343"/>
                </a:cubicBezTo>
                <a:lnTo>
                  <a:pt x="28251" y="393153"/>
                </a:lnTo>
                <a:lnTo>
                  <a:pt x="15892" y="340228"/>
                </a:lnTo>
                <a:lnTo>
                  <a:pt x="14300" y="332021"/>
                </a:lnTo>
                <a:lnTo>
                  <a:pt x="14126" y="340228"/>
                </a:lnTo>
                <a:cubicBezTo>
                  <a:pt x="1" y="467814"/>
                  <a:pt x="1" y="595400"/>
                  <a:pt x="14126" y="708809"/>
                </a:cubicBezTo>
                <a:cubicBezTo>
                  <a:pt x="28252" y="963980"/>
                  <a:pt x="42377" y="1219152"/>
                  <a:pt x="70628" y="1474323"/>
                </a:cubicBezTo>
                <a:cubicBezTo>
                  <a:pt x="84754" y="1601909"/>
                  <a:pt x="102411" y="1725950"/>
                  <a:pt x="118302" y="1849992"/>
                </a:cubicBezTo>
                <a:lnTo>
                  <a:pt x="119619" y="1861234"/>
                </a:lnTo>
                <a:lnTo>
                  <a:pt x="124681" y="1920078"/>
                </a:lnTo>
                <a:cubicBezTo>
                  <a:pt x="126512" y="1969748"/>
                  <a:pt x="126512" y="2019417"/>
                  <a:pt x="126512" y="2069086"/>
                </a:cubicBezTo>
                <a:cubicBezTo>
                  <a:pt x="126512" y="2168425"/>
                  <a:pt x="126512" y="2267763"/>
                  <a:pt x="126512" y="2352910"/>
                </a:cubicBezTo>
                <a:cubicBezTo>
                  <a:pt x="133836" y="2225190"/>
                  <a:pt x="133836" y="2101017"/>
                  <a:pt x="132005" y="1976844"/>
                </a:cubicBezTo>
                <a:lnTo>
                  <a:pt x="131840" y="1965546"/>
                </a:lnTo>
                <a:lnTo>
                  <a:pt x="140153" y="2036497"/>
                </a:lnTo>
                <a:lnTo>
                  <a:pt x="140885" y="2045599"/>
                </a:lnTo>
                <a:lnTo>
                  <a:pt x="141161" y="2069086"/>
                </a:lnTo>
                <a:cubicBezTo>
                  <a:pt x="141161" y="2168425"/>
                  <a:pt x="141161" y="2267763"/>
                  <a:pt x="155810" y="2352910"/>
                </a:cubicBezTo>
                <a:lnTo>
                  <a:pt x="155685" y="2326716"/>
                </a:lnTo>
                <a:lnTo>
                  <a:pt x="169507" y="2409951"/>
                </a:lnTo>
                <a:lnTo>
                  <a:pt x="169507" y="2409950"/>
                </a:lnTo>
                <a:lnTo>
                  <a:pt x="162445" y="2324894"/>
                </a:lnTo>
                <a:cubicBezTo>
                  <a:pt x="158913" y="2296541"/>
                  <a:pt x="155382" y="2268189"/>
                  <a:pt x="155382" y="2239837"/>
                </a:cubicBezTo>
                <a:lnTo>
                  <a:pt x="155269" y="2239680"/>
                </a:lnTo>
                <a:lnTo>
                  <a:pt x="155228" y="2231239"/>
                </a:lnTo>
                <a:lnTo>
                  <a:pt x="156161" y="2231800"/>
                </a:lnTo>
                <a:lnTo>
                  <a:pt x="155382" y="2225661"/>
                </a:lnTo>
                <a:lnTo>
                  <a:pt x="155190" y="2223278"/>
                </a:lnTo>
                <a:lnTo>
                  <a:pt x="154630" y="2105963"/>
                </a:lnTo>
                <a:lnTo>
                  <a:pt x="155382" y="2069723"/>
                </a:lnTo>
                <a:lnTo>
                  <a:pt x="154331" y="1951629"/>
                </a:lnTo>
                <a:lnTo>
                  <a:pt x="153000" y="1940492"/>
                </a:lnTo>
                <a:lnTo>
                  <a:pt x="147281" y="1769535"/>
                </a:lnTo>
                <a:lnTo>
                  <a:pt x="153616" y="1871256"/>
                </a:lnTo>
                <a:lnTo>
                  <a:pt x="154331" y="1951629"/>
                </a:lnTo>
                <a:lnTo>
                  <a:pt x="155382" y="1960419"/>
                </a:lnTo>
                <a:lnTo>
                  <a:pt x="155382" y="1587732"/>
                </a:lnTo>
                <a:cubicBezTo>
                  <a:pt x="155382" y="1460147"/>
                  <a:pt x="155381" y="1332561"/>
                  <a:pt x="141256" y="1204976"/>
                </a:cubicBezTo>
                <a:lnTo>
                  <a:pt x="135225" y="1157954"/>
                </a:lnTo>
                <a:lnTo>
                  <a:pt x="139490" y="1290033"/>
                </a:lnTo>
                <a:lnTo>
                  <a:pt x="140841" y="1582869"/>
                </a:lnTo>
                <a:lnTo>
                  <a:pt x="124681" y="1395004"/>
                </a:lnTo>
                <a:cubicBezTo>
                  <a:pt x="119188" y="1331144"/>
                  <a:pt x="111864" y="1267283"/>
                  <a:pt x="97215" y="1203423"/>
                </a:cubicBezTo>
                <a:cubicBezTo>
                  <a:pt x="82566" y="1089893"/>
                  <a:pt x="67917" y="962172"/>
                  <a:pt x="67917" y="834451"/>
                </a:cubicBezTo>
                <a:cubicBezTo>
                  <a:pt x="60593" y="770591"/>
                  <a:pt x="60593" y="706731"/>
                  <a:pt x="60593" y="642870"/>
                </a:cubicBezTo>
                <a:lnTo>
                  <a:pt x="60334" y="615829"/>
                </a:lnTo>
                <a:lnTo>
                  <a:pt x="84754" y="836395"/>
                </a:lnTo>
                <a:cubicBezTo>
                  <a:pt x="98879" y="900188"/>
                  <a:pt x="109473" y="963981"/>
                  <a:pt x="118302" y="1026001"/>
                </a:cubicBezTo>
                <a:lnTo>
                  <a:pt x="135225" y="1157954"/>
                </a:lnTo>
                <a:lnTo>
                  <a:pt x="130320" y="1006053"/>
                </a:lnTo>
                <a:lnTo>
                  <a:pt x="113005" y="893100"/>
                </a:lnTo>
                <a:cubicBezTo>
                  <a:pt x="102411" y="832851"/>
                  <a:pt x="91817" y="772602"/>
                  <a:pt x="84754" y="708809"/>
                </a:cubicBezTo>
                <a:cubicBezTo>
                  <a:pt x="74160" y="623752"/>
                  <a:pt x="71511" y="538695"/>
                  <a:pt x="58930" y="453638"/>
                </a:cubicBezTo>
                <a:lnTo>
                  <a:pt x="52999" y="423161"/>
                </a:lnTo>
                <a:lnTo>
                  <a:pt x="51437" y="259708"/>
                </a:lnTo>
                <a:lnTo>
                  <a:pt x="48426" y="214697"/>
                </a:lnTo>
                <a:lnTo>
                  <a:pt x="56503" y="170114"/>
                </a:lnTo>
                <a:cubicBezTo>
                  <a:pt x="56503" y="138218"/>
                  <a:pt x="64449" y="106321"/>
                  <a:pt x="92258" y="86386"/>
                </a:cubicBezTo>
                <a:lnTo>
                  <a:pt x="96572" y="84468"/>
                </a:lnTo>
                <a:lnTo>
                  <a:pt x="84754" y="85057"/>
                </a:lnTo>
                <a:lnTo>
                  <a:pt x="56529" y="93678"/>
                </a:lnTo>
                <a:lnTo>
                  <a:pt x="41910" y="117315"/>
                </a:lnTo>
                <a:lnTo>
                  <a:pt x="40902" y="102244"/>
                </a:lnTo>
                <a:lnTo>
                  <a:pt x="44143" y="97461"/>
                </a:lnTo>
                <a:lnTo>
                  <a:pt x="56529" y="93678"/>
                </a:lnTo>
                <a:lnTo>
                  <a:pt x="70628" y="70881"/>
                </a:lnTo>
                <a:lnTo>
                  <a:pt x="39832" y="86251"/>
                </a:lnTo>
                <a:lnTo>
                  <a:pt x="38619" y="68127"/>
                </a:lnTo>
                <a:cubicBezTo>
                  <a:pt x="38620" y="61031"/>
                  <a:pt x="34957" y="57483"/>
                  <a:pt x="31295" y="57483"/>
                </a:cubicBezTo>
                <a:close/>
                <a:moveTo>
                  <a:pt x="534686" y="28352"/>
                </a:moveTo>
                <a:lnTo>
                  <a:pt x="515804" y="33004"/>
                </a:lnTo>
                <a:lnTo>
                  <a:pt x="443853" y="42239"/>
                </a:lnTo>
                <a:lnTo>
                  <a:pt x="381391" y="56705"/>
                </a:lnTo>
                <a:lnTo>
                  <a:pt x="350966" y="56705"/>
                </a:lnTo>
                <a:lnTo>
                  <a:pt x="310623" y="62619"/>
                </a:lnTo>
                <a:lnTo>
                  <a:pt x="423767" y="56705"/>
                </a:lnTo>
                <a:lnTo>
                  <a:pt x="508522" y="47254"/>
                </a:lnTo>
                <a:lnTo>
                  <a:pt x="579148" y="28352"/>
                </a:lnTo>
                <a:close/>
                <a:moveTo>
                  <a:pt x="503811" y="28353"/>
                </a:moveTo>
                <a:lnTo>
                  <a:pt x="473207" y="35440"/>
                </a:lnTo>
                <a:lnTo>
                  <a:pt x="473205" y="35441"/>
                </a:lnTo>
                <a:lnTo>
                  <a:pt x="508520" y="28353"/>
                </a:lnTo>
                <a:close/>
                <a:moveTo>
                  <a:pt x="652010" y="17438"/>
                </a:moveTo>
                <a:lnTo>
                  <a:pt x="621465" y="25815"/>
                </a:lnTo>
                <a:lnTo>
                  <a:pt x="649776" y="42529"/>
                </a:lnTo>
                <a:cubicBezTo>
                  <a:pt x="649776" y="56705"/>
                  <a:pt x="649776" y="70881"/>
                  <a:pt x="649776" y="85057"/>
                </a:cubicBezTo>
                <a:cubicBezTo>
                  <a:pt x="649776" y="113409"/>
                  <a:pt x="649776" y="141762"/>
                  <a:pt x="649776" y="170114"/>
                </a:cubicBezTo>
                <a:cubicBezTo>
                  <a:pt x="649776" y="233907"/>
                  <a:pt x="649776" y="294156"/>
                  <a:pt x="651542" y="354405"/>
                </a:cubicBezTo>
                <a:lnTo>
                  <a:pt x="658210" y="453833"/>
                </a:lnTo>
                <a:lnTo>
                  <a:pt x="677094" y="549491"/>
                </a:lnTo>
                <a:lnTo>
                  <a:pt x="676261" y="508571"/>
                </a:lnTo>
                <a:cubicBezTo>
                  <a:pt x="674496" y="478446"/>
                  <a:pt x="670964" y="446550"/>
                  <a:pt x="663902" y="411109"/>
                </a:cubicBezTo>
                <a:cubicBezTo>
                  <a:pt x="663902" y="354404"/>
                  <a:pt x="663902" y="297700"/>
                  <a:pt x="663901" y="226819"/>
                </a:cubicBezTo>
                <a:cubicBezTo>
                  <a:pt x="663902" y="184290"/>
                  <a:pt x="678027" y="127586"/>
                  <a:pt x="678027" y="70881"/>
                </a:cubicBezTo>
                <a:cubicBezTo>
                  <a:pt x="678027" y="63793"/>
                  <a:pt x="674496" y="53161"/>
                  <a:pt x="669198" y="42529"/>
                </a:cubicBezTo>
                <a:close/>
                <a:moveTo>
                  <a:pt x="579148" y="14176"/>
                </a:moveTo>
                <a:lnTo>
                  <a:pt x="508520" y="28353"/>
                </a:lnTo>
                <a:lnTo>
                  <a:pt x="534686" y="28352"/>
                </a:lnTo>
                <a:lnTo>
                  <a:pt x="592231" y="14176"/>
                </a:lnTo>
                <a:close/>
                <a:moveTo>
                  <a:pt x="611648" y="9393"/>
                </a:moveTo>
                <a:lnTo>
                  <a:pt x="592231" y="14176"/>
                </a:lnTo>
                <a:lnTo>
                  <a:pt x="594157" y="14176"/>
                </a:lnTo>
                <a:cubicBezTo>
                  <a:pt x="612696" y="14176"/>
                  <a:pt x="639182" y="14176"/>
                  <a:pt x="649776" y="14176"/>
                </a:cubicBezTo>
                <a:close/>
                <a:moveTo>
                  <a:pt x="649776" y="0"/>
                </a:moveTo>
                <a:cubicBezTo>
                  <a:pt x="649776" y="0"/>
                  <a:pt x="649776" y="14176"/>
                  <a:pt x="649776" y="14176"/>
                </a:cubicBezTo>
                <a:lnTo>
                  <a:pt x="652010" y="17438"/>
                </a:lnTo>
                <a:lnTo>
                  <a:pt x="663901" y="14176"/>
                </a:lnTo>
                <a:cubicBezTo>
                  <a:pt x="663901" y="14176"/>
                  <a:pt x="663902" y="0"/>
                  <a:pt x="649776" y="0"/>
                </a:cubicBezTo>
                <a:close/>
                <a:moveTo>
                  <a:pt x="649776" y="0"/>
                </a:moveTo>
                <a:cubicBezTo>
                  <a:pt x="536772" y="0"/>
                  <a:pt x="423767" y="28352"/>
                  <a:pt x="310763" y="42528"/>
                </a:cubicBezTo>
                <a:cubicBezTo>
                  <a:pt x="226010" y="56705"/>
                  <a:pt x="141256" y="28352"/>
                  <a:pt x="70628" y="70881"/>
                </a:cubicBezTo>
                <a:cubicBezTo>
                  <a:pt x="91816" y="63793"/>
                  <a:pt x="116536" y="60249"/>
                  <a:pt x="141256" y="58477"/>
                </a:cubicBezTo>
                <a:lnTo>
                  <a:pt x="142255" y="58452"/>
                </a:lnTo>
                <a:lnTo>
                  <a:pt x="199524" y="46073"/>
                </a:lnTo>
                <a:cubicBezTo>
                  <a:pt x="240135" y="42528"/>
                  <a:pt x="282512" y="42529"/>
                  <a:pt x="324888" y="42528"/>
                </a:cubicBezTo>
                <a:cubicBezTo>
                  <a:pt x="381391" y="42529"/>
                  <a:pt x="437893" y="42529"/>
                  <a:pt x="494395" y="28352"/>
                </a:cubicBezTo>
                <a:lnTo>
                  <a:pt x="503811" y="28353"/>
                </a:lnTo>
                <a:lnTo>
                  <a:pt x="565023" y="14176"/>
                </a:lnTo>
                <a:cubicBezTo>
                  <a:pt x="579148" y="14176"/>
                  <a:pt x="593274" y="10632"/>
                  <a:pt x="607399" y="8860"/>
                </a:cubicBezTo>
                <a:lnTo>
                  <a:pt x="611648" y="9393"/>
                </a:ln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3" name="任意多边形 72"/>
          <p:cNvSpPr/>
          <p:nvPr/>
        </p:nvSpPr>
        <p:spPr bwMode="auto">
          <a:xfrm rot="21401676" flipH="1">
            <a:off x="4815707" y="3352019"/>
            <a:ext cx="687267" cy="1971175"/>
          </a:xfrm>
          <a:custGeom>
            <a:avLst/>
            <a:gdLst>
              <a:gd name="connsiteX0" fmla="*/ 569972 w 687267"/>
              <a:gd name="connsiteY0" fmla="*/ 1967737 h 1971175"/>
              <a:gd name="connsiteX1" fmla="*/ 564496 w 687267"/>
              <a:gd name="connsiteY1" fmla="*/ 1969000 h 1971175"/>
              <a:gd name="connsiteX2" fmla="*/ 567468 w 687267"/>
              <a:gd name="connsiteY2" fmla="*/ 1969404 h 1971175"/>
              <a:gd name="connsiteX3" fmla="*/ 514718 w 687267"/>
              <a:gd name="connsiteY3" fmla="*/ 1962220 h 1971175"/>
              <a:gd name="connsiteX4" fmla="*/ 522470 w 687267"/>
              <a:gd name="connsiteY4" fmla="*/ 1965198 h 1971175"/>
              <a:gd name="connsiteX5" fmla="*/ 555055 w 687267"/>
              <a:gd name="connsiteY5" fmla="*/ 1971175 h 1971175"/>
              <a:gd name="connsiteX6" fmla="*/ 564496 w 687267"/>
              <a:gd name="connsiteY6" fmla="*/ 1969000 h 1971175"/>
              <a:gd name="connsiteX7" fmla="*/ 647126 w 687267"/>
              <a:gd name="connsiteY7" fmla="*/ 1942003 h 1971175"/>
              <a:gd name="connsiteX8" fmla="*/ 590522 w 687267"/>
              <a:gd name="connsiteY8" fmla="*/ 1951694 h 1971175"/>
              <a:gd name="connsiteX9" fmla="*/ 589268 w 687267"/>
              <a:gd name="connsiteY9" fmla="*/ 1951435 h 1971175"/>
              <a:gd name="connsiteX10" fmla="*/ 581655 w 687267"/>
              <a:gd name="connsiteY10" fmla="*/ 1955236 h 1971175"/>
              <a:gd name="connsiteX11" fmla="*/ 546605 w 687267"/>
              <a:gd name="connsiteY11" fmla="*/ 1949402 h 1971175"/>
              <a:gd name="connsiteX12" fmla="*/ 567469 w 687267"/>
              <a:gd name="connsiteY12" fmla="*/ 1955236 h 1971175"/>
              <a:gd name="connsiteX13" fmla="*/ 578108 w 687267"/>
              <a:gd name="connsiteY13" fmla="*/ 1962320 h 1971175"/>
              <a:gd name="connsiteX14" fmla="*/ 569972 w 687267"/>
              <a:gd name="connsiteY14" fmla="*/ 1967737 h 1971175"/>
              <a:gd name="connsiteX15" fmla="*/ 624215 w 687267"/>
              <a:gd name="connsiteY15" fmla="*/ 1955236 h 1971175"/>
              <a:gd name="connsiteX16" fmla="*/ 647019 w 687267"/>
              <a:gd name="connsiteY16" fmla="*/ 1942119 h 1971175"/>
              <a:gd name="connsiteX17" fmla="*/ 503346 w 687267"/>
              <a:gd name="connsiteY17" fmla="*/ 1942201 h 1971175"/>
              <a:gd name="connsiteX18" fmla="*/ 546605 w 687267"/>
              <a:gd name="connsiteY18" fmla="*/ 1949402 h 1971175"/>
              <a:gd name="connsiteX19" fmla="*/ 523135 w 687267"/>
              <a:gd name="connsiteY19" fmla="*/ 1942839 h 1971175"/>
              <a:gd name="connsiteX20" fmla="*/ 468161 w 687267"/>
              <a:gd name="connsiteY20" fmla="*/ 1941068 h 1971175"/>
              <a:gd name="connsiteX21" fmla="*/ 503346 w 687267"/>
              <a:gd name="connsiteY21" fmla="*/ 1942201 h 1971175"/>
              <a:gd name="connsiteX22" fmla="*/ 496537 w 687267"/>
              <a:gd name="connsiteY22" fmla="*/ 1941068 h 1971175"/>
              <a:gd name="connsiteX23" fmla="*/ 482348 w 687267"/>
              <a:gd name="connsiteY23" fmla="*/ 1941068 h 1971175"/>
              <a:gd name="connsiteX24" fmla="*/ 288099 w 687267"/>
              <a:gd name="connsiteY24" fmla="*/ 1950222 h 1971175"/>
              <a:gd name="connsiteX25" fmla="*/ 245539 w 687267"/>
              <a:gd name="connsiteY25" fmla="*/ 1953056 h 1971175"/>
              <a:gd name="connsiteX26" fmla="*/ 257134 w 687267"/>
              <a:gd name="connsiteY26" fmla="*/ 1960549 h 1971175"/>
              <a:gd name="connsiteX27" fmla="*/ 297921 w 687267"/>
              <a:gd name="connsiteY27" fmla="*/ 1969404 h 1971175"/>
              <a:gd name="connsiteX28" fmla="*/ 411415 w 687267"/>
              <a:gd name="connsiteY28" fmla="*/ 1969404 h 1971175"/>
              <a:gd name="connsiteX29" fmla="*/ 489441 w 687267"/>
              <a:gd name="connsiteY29" fmla="*/ 1958778 h 1971175"/>
              <a:gd name="connsiteX30" fmla="*/ 514718 w 687267"/>
              <a:gd name="connsiteY30" fmla="*/ 1962220 h 1971175"/>
              <a:gd name="connsiteX31" fmla="*/ 496535 w 687267"/>
              <a:gd name="connsiteY31" fmla="*/ 1955236 h 1971175"/>
              <a:gd name="connsiteX32" fmla="*/ 413188 w 687267"/>
              <a:gd name="connsiteY32" fmla="*/ 1948152 h 1971175"/>
              <a:gd name="connsiteX33" fmla="*/ 395143 w 687267"/>
              <a:gd name="connsiteY33" fmla="*/ 1946394 h 1971175"/>
              <a:gd name="connsiteX34" fmla="*/ 354668 w 687267"/>
              <a:gd name="connsiteY34" fmla="*/ 1955236 h 1971175"/>
              <a:gd name="connsiteX35" fmla="*/ 299694 w 687267"/>
              <a:gd name="connsiteY35" fmla="*/ 1953465 h 1971175"/>
              <a:gd name="connsiteX36" fmla="*/ 262020 w 687267"/>
              <a:gd name="connsiteY36" fmla="*/ 1932104 h 1971175"/>
              <a:gd name="connsiteX37" fmla="*/ 250116 w 687267"/>
              <a:gd name="connsiteY37" fmla="*/ 1934957 h 1971175"/>
              <a:gd name="connsiteX38" fmla="*/ 255361 w 687267"/>
              <a:gd name="connsiteY38" fmla="*/ 1941068 h 1971175"/>
              <a:gd name="connsiteX39" fmla="*/ 288099 w 687267"/>
              <a:gd name="connsiteY39" fmla="*/ 1950222 h 1971175"/>
              <a:gd name="connsiteX40" fmla="*/ 375035 w 687267"/>
              <a:gd name="connsiteY40" fmla="*/ 1944434 h 1971175"/>
              <a:gd name="connsiteX41" fmla="*/ 340481 w 687267"/>
              <a:gd name="connsiteY41" fmla="*/ 1941067 h 1971175"/>
              <a:gd name="connsiteX42" fmla="*/ 290828 w 687267"/>
              <a:gd name="connsiteY42" fmla="*/ 1939296 h 1971175"/>
              <a:gd name="connsiteX43" fmla="*/ 525524 w 687267"/>
              <a:gd name="connsiteY43" fmla="*/ 1856417 h 1971175"/>
              <a:gd name="connsiteX44" fmla="*/ 512706 w 687267"/>
              <a:gd name="connsiteY44" fmla="*/ 1859976 h 1971175"/>
              <a:gd name="connsiteX45" fmla="*/ 461436 w 687267"/>
              <a:gd name="connsiteY45" fmla="*/ 1895558 h 1971175"/>
              <a:gd name="connsiteX46" fmla="*/ 431017 w 687267"/>
              <a:gd name="connsiteY46" fmla="*/ 1916668 h 1971175"/>
              <a:gd name="connsiteX47" fmla="*/ 397228 w 687267"/>
              <a:gd name="connsiteY47" fmla="*/ 1912731 h 1971175"/>
              <a:gd name="connsiteX48" fmla="*/ 361453 w 687267"/>
              <a:gd name="connsiteY48" fmla="*/ 1921355 h 1971175"/>
              <a:gd name="connsiteX49" fmla="*/ 411415 w 687267"/>
              <a:gd name="connsiteY49" fmla="*/ 1926899 h 1971175"/>
              <a:gd name="connsiteX50" fmla="*/ 415335 w 687267"/>
              <a:gd name="connsiteY50" fmla="*/ 1927551 h 1971175"/>
              <a:gd name="connsiteX51" fmla="*/ 410165 w 687267"/>
              <a:gd name="connsiteY51" fmla="*/ 1931140 h 1971175"/>
              <a:gd name="connsiteX52" fmla="*/ 403985 w 687267"/>
              <a:gd name="connsiteY52" fmla="*/ 1935365 h 1971175"/>
              <a:gd name="connsiteX53" fmla="*/ 404577 w 687267"/>
              <a:gd name="connsiteY53" fmla="*/ 1942467 h 1971175"/>
              <a:gd name="connsiteX54" fmla="*/ 375035 w 687267"/>
              <a:gd name="connsiteY54" fmla="*/ 1944434 h 1971175"/>
              <a:gd name="connsiteX55" fmla="*/ 395143 w 687267"/>
              <a:gd name="connsiteY55" fmla="*/ 1946394 h 1971175"/>
              <a:gd name="connsiteX56" fmla="*/ 405996 w 687267"/>
              <a:gd name="connsiteY56" fmla="*/ 1944022 h 1971175"/>
              <a:gd name="connsiteX57" fmla="*/ 410165 w 687267"/>
              <a:gd name="connsiteY57" fmla="*/ 1945372 h 1971175"/>
              <a:gd name="connsiteX58" fmla="*/ 414495 w 687267"/>
              <a:gd name="connsiteY58" fmla="*/ 1942743 h 1971175"/>
              <a:gd name="connsiteX59" fmla="*/ 468161 w 687267"/>
              <a:gd name="connsiteY59" fmla="*/ 1941068 h 1971175"/>
              <a:gd name="connsiteX60" fmla="*/ 425602 w 687267"/>
              <a:gd name="connsiteY60" fmla="*/ 1941067 h 1971175"/>
              <a:gd name="connsiteX61" fmla="*/ 416225 w 687267"/>
              <a:gd name="connsiteY61" fmla="*/ 1941692 h 1971175"/>
              <a:gd name="connsiteX62" fmla="*/ 434310 w 687267"/>
              <a:gd name="connsiteY62" fmla="*/ 1930710 h 1971175"/>
              <a:gd name="connsiteX63" fmla="*/ 496537 w 687267"/>
              <a:gd name="connsiteY63" fmla="*/ 1941068 h 1971175"/>
              <a:gd name="connsiteX64" fmla="*/ 539095 w 687267"/>
              <a:gd name="connsiteY64" fmla="*/ 1941068 h 1971175"/>
              <a:gd name="connsiteX65" fmla="*/ 589268 w 687267"/>
              <a:gd name="connsiteY65" fmla="*/ 1951435 h 1971175"/>
              <a:gd name="connsiteX66" fmla="*/ 610028 w 687267"/>
              <a:gd name="connsiteY66" fmla="*/ 1941068 h 1971175"/>
              <a:gd name="connsiteX67" fmla="*/ 638402 w 687267"/>
              <a:gd name="connsiteY67" fmla="*/ 1926899 h 1971175"/>
              <a:gd name="connsiteX68" fmla="*/ 639328 w 687267"/>
              <a:gd name="connsiteY68" fmla="*/ 1924124 h 1971175"/>
              <a:gd name="connsiteX69" fmla="*/ 636628 w 687267"/>
              <a:gd name="connsiteY69" fmla="*/ 1925128 h 1971175"/>
              <a:gd name="connsiteX70" fmla="*/ 610028 w 687267"/>
              <a:gd name="connsiteY70" fmla="*/ 1926899 h 1971175"/>
              <a:gd name="connsiteX71" fmla="*/ 503628 w 687267"/>
              <a:gd name="connsiteY71" fmla="*/ 1925128 h 1971175"/>
              <a:gd name="connsiteX72" fmla="*/ 453182 w 687267"/>
              <a:gd name="connsiteY72" fmla="*/ 1919250 h 1971175"/>
              <a:gd name="connsiteX73" fmla="*/ 468760 w 687267"/>
              <a:gd name="connsiteY73" fmla="*/ 1909791 h 1971175"/>
              <a:gd name="connsiteX74" fmla="*/ 527355 w 687267"/>
              <a:gd name="connsiteY74" fmla="*/ 1874208 h 1971175"/>
              <a:gd name="connsiteX75" fmla="*/ 525524 w 687267"/>
              <a:gd name="connsiteY75" fmla="*/ 1856417 h 1971175"/>
              <a:gd name="connsiteX76" fmla="*/ 680962 w 687267"/>
              <a:gd name="connsiteY76" fmla="*/ 1785216 h 1971175"/>
              <a:gd name="connsiteX77" fmla="*/ 663007 w 687267"/>
              <a:gd name="connsiteY77" fmla="*/ 1924685 h 1971175"/>
              <a:gd name="connsiteX78" fmla="*/ 647126 w 687267"/>
              <a:gd name="connsiteY78" fmla="*/ 1942003 h 1971175"/>
              <a:gd name="connsiteX79" fmla="*/ 652589 w 687267"/>
              <a:gd name="connsiteY79" fmla="*/ 1941067 h 1971175"/>
              <a:gd name="connsiteX80" fmla="*/ 680962 w 687267"/>
              <a:gd name="connsiteY80" fmla="*/ 1884394 h 1971175"/>
              <a:gd name="connsiteX81" fmla="*/ 680962 w 687267"/>
              <a:gd name="connsiteY81" fmla="*/ 1785216 h 1971175"/>
              <a:gd name="connsiteX82" fmla="*/ 170241 w 687267"/>
              <a:gd name="connsiteY82" fmla="*/ 1728542 h 1971175"/>
              <a:gd name="connsiteX83" fmla="*/ 165947 w 687267"/>
              <a:gd name="connsiteY83" fmla="*/ 1750599 h 1971175"/>
              <a:gd name="connsiteX84" fmla="*/ 177334 w 687267"/>
              <a:gd name="connsiteY84" fmla="*/ 1792300 h 1971175"/>
              <a:gd name="connsiteX85" fmla="*/ 156054 w 687267"/>
              <a:gd name="connsiteY85" fmla="*/ 1700206 h 1971175"/>
              <a:gd name="connsiteX86" fmla="*/ 143641 w 687267"/>
              <a:gd name="connsiteY86" fmla="*/ 1763963 h 1971175"/>
              <a:gd name="connsiteX87" fmla="*/ 141868 w 687267"/>
              <a:gd name="connsiteY87" fmla="*/ 1827720 h 1971175"/>
              <a:gd name="connsiteX88" fmla="*/ 156054 w 687267"/>
              <a:gd name="connsiteY88" fmla="*/ 1926899 h 1971175"/>
              <a:gd name="connsiteX89" fmla="*/ 212801 w 687267"/>
              <a:gd name="connsiteY89" fmla="*/ 1955236 h 1971175"/>
              <a:gd name="connsiteX90" fmla="*/ 245539 w 687267"/>
              <a:gd name="connsiteY90" fmla="*/ 1953056 h 1971175"/>
              <a:gd name="connsiteX91" fmla="*/ 226988 w 687267"/>
              <a:gd name="connsiteY91" fmla="*/ 1941068 h 1971175"/>
              <a:gd name="connsiteX92" fmla="*/ 221511 w 687267"/>
              <a:gd name="connsiteY92" fmla="*/ 1934067 h 1971175"/>
              <a:gd name="connsiteX93" fmla="*/ 184427 w 687267"/>
              <a:gd name="connsiteY93" fmla="*/ 1926899 h 1971175"/>
              <a:gd name="connsiteX94" fmla="*/ 156054 w 687267"/>
              <a:gd name="connsiteY94" fmla="*/ 1856057 h 1971175"/>
              <a:gd name="connsiteX95" fmla="*/ 157827 w 687267"/>
              <a:gd name="connsiteY95" fmla="*/ 1792299 h 1971175"/>
              <a:gd name="connsiteX96" fmla="*/ 165947 w 687267"/>
              <a:gd name="connsiteY96" fmla="*/ 1750599 h 1971175"/>
              <a:gd name="connsiteX97" fmla="*/ 156054 w 687267"/>
              <a:gd name="connsiteY97" fmla="*/ 1714373 h 1971175"/>
              <a:gd name="connsiteX98" fmla="*/ 651417 w 687267"/>
              <a:gd name="connsiteY98" fmla="*/ 1666938 h 1971175"/>
              <a:gd name="connsiteX99" fmla="*/ 652589 w 687267"/>
              <a:gd name="connsiteY99" fmla="*/ 1771047 h 1971175"/>
              <a:gd name="connsiteX100" fmla="*/ 652589 w 687267"/>
              <a:gd name="connsiteY100" fmla="*/ 1884394 h 1971175"/>
              <a:gd name="connsiteX101" fmla="*/ 645495 w 687267"/>
              <a:gd name="connsiteY101" fmla="*/ 1905647 h 1971175"/>
              <a:gd name="connsiteX102" fmla="*/ 639328 w 687267"/>
              <a:gd name="connsiteY102" fmla="*/ 1924124 h 1971175"/>
              <a:gd name="connsiteX103" fmla="*/ 647933 w 687267"/>
              <a:gd name="connsiteY103" fmla="*/ 1920922 h 1971175"/>
              <a:gd name="connsiteX104" fmla="*/ 652588 w 687267"/>
              <a:gd name="connsiteY104" fmla="*/ 1912731 h 1971175"/>
              <a:gd name="connsiteX105" fmla="*/ 666775 w 687267"/>
              <a:gd name="connsiteY105" fmla="*/ 1884394 h 1971175"/>
              <a:gd name="connsiteX106" fmla="*/ 666775 w 687267"/>
              <a:gd name="connsiteY106" fmla="*/ 1771047 h 1971175"/>
              <a:gd name="connsiteX107" fmla="*/ 156054 w 687267"/>
              <a:gd name="connsiteY107" fmla="*/ 1675800 h 1971175"/>
              <a:gd name="connsiteX108" fmla="*/ 156054 w 687267"/>
              <a:gd name="connsiteY108" fmla="*/ 1700205 h 1971175"/>
              <a:gd name="connsiteX109" fmla="*/ 156054 w 687267"/>
              <a:gd name="connsiteY109" fmla="*/ 1700206 h 1971175"/>
              <a:gd name="connsiteX110" fmla="*/ 552880 w 687267"/>
              <a:gd name="connsiteY110" fmla="*/ 1647984 h 1971175"/>
              <a:gd name="connsiteX111" fmla="*/ 377096 w 687267"/>
              <a:gd name="connsiteY111" fmla="*/ 1768626 h 1971175"/>
              <a:gd name="connsiteX112" fmla="*/ 224794 w 687267"/>
              <a:gd name="connsiteY112" fmla="*/ 1879896 h 1971175"/>
              <a:gd name="connsiteX113" fmla="*/ 212556 w 687267"/>
              <a:gd name="connsiteY113" fmla="*/ 1854800 h 1971175"/>
              <a:gd name="connsiteX114" fmla="*/ 212801 w 687267"/>
              <a:gd name="connsiteY114" fmla="*/ 1856057 h 1971175"/>
              <a:gd name="connsiteX115" fmla="*/ 219041 w 687267"/>
              <a:gd name="connsiteY115" fmla="*/ 1884100 h 1971175"/>
              <a:gd name="connsiteX116" fmla="*/ 212578 w 687267"/>
              <a:gd name="connsiteY116" fmla="*/ 1888821 h 1971175"/>
              <a:gd name="connsiteX117" fmla="*/ 198614 w 687267"/>
              <a:gd name="connsiteY117" fmla="*/ 1870226 h 1971175"/>
              <a:gd name="connsiteX118" fmla="*/ 177334 w 687267"/>
              <a:gd name="connsiteY118" fmla="*/ 1792300 h 1971175"/>
              <a:gd name="connsiteX119" fmla="*/ 184427 w 687267"/>
              <a:gd name="connsiteY119" fmla="*/ 1856057 h 1971175"/>
              <a:gd name="connsiteX120" fmla="*/ 210363 w 687267"/>
              <a:gd name="connsiteY120" fmla="*/ 1919815 h 1971175"/>
              <a:gd name="connsiteX121" fmla="*/ 221511 w 687267"/>
              <a:gd name="connsiteY121" fmla="*/ 1934067 h 1971175"/>
              <a:gd name="connsiteX122" fmla="*/ 239401 w 687267"/>
              <a:gd name="connsiteY122" fmla="*/ 1937526 h 1971175"/>
              <a:gd name="connsiteX123" fmla="*/ 250116 w 687267"/>
              <a:gd name="connsiteY123" fmla="*/ 1934957 h 1971175"/>
              <a:gd name="connsiteX124" fmla="*/ 243753 w 687267"/>
              <a:gd name="connsiteY124" fmla="*/ 1927543 h 1971175"/>
              <a:gd name="connsiteX125" fmla="*/ 241174 w 687267"/>
              <a:gd name="connsiteY125" fmla="*/ 1926899 h 1971175"/>
              <a:gd name="connsiteX126" fmla="*/ 226988 w 687267"/>
              <a:gd name="connsiteY126" fmla="*/ 1908008 h 1971175"/>
              <a:gd name="connsiteX127" fmla="*/ 223538 w 687267"/>
              <a:gd name="connsiteY127" fmla="*/ 1903988 h 1971175"/>
              <a:gd name="connsiteX128" fmla="*/ 223913 w 687267"/>
              <a:gd name="connsiteY128" fmla="*/ 1903914 h 1971175"/>
              <a:gd name="connsiteX129" fmla="*/ 226988 w 687267"/>
              <a:gd name="connsiteY129" fmla="*/ 1908008 h 1971175"/>
              <a:gd name="connsiteX130" fmla="*/ 243753 w 687267"/>
              <a:gd name="connsiteY130" fmla="*/ 1927543 h 1971175"/>
              <a:gd name="connsiteX131" fmla="*/ 262020 w 687267"/>
              <a:gd name="connsiteY131" fmla="*/ 1932104 h 1971175"/>
              <a:gd name="connsiteX132" fmla="*/ 283735 w 687267"/>
              <a:gd name="connsiteY132" fmla="*/ 1926899 h 1971175"/>
              <a:gd name="connsiteX133" fmla="*/ 345801 w 687267"/>
              <a:gd name="connsiteY133" fmla="*/ 1925128 h 1971175"/>
              <a:gd name="connsiteX134" fmla="*/ 361453 w 687267"/>
              <a:gd name="connsiteY134" fmla="*/ 1921355 h 1971175"/>
              <a:gd name="connsiteX135" fmla="*/ 347574 w 687267"/>
              <a:gd name="connsiteY135" fmla="*/ 1919815 h 1971175"/>
              <a:gd name="connsiteX136" fmla="*/ 283734 w 687267"/>
              <a:gd name="connsiteY136" fmla="*/ 1912731 h 1971175"/>
              <a:gd name="connsiteX137" fmla="*/ 255361 w 687267"/>
              <a:gd name="connsiteY137" fmla="*/ 1909189 h 1971175"/>
              <a:gd name="connsiteX138" fmla="*/ 238500 w 687267"/>
              <a:gd name="connsiteY138" fmla="*/ 1894454 h 1971175"/>
              <a:gd name="connsiteX139" fmla="*/ 391300 w 687267"/>
              <a:gd name="connsiteY139" fmla="*/ 1782820 h 1971175"/>
              <a:gd name="connsiteX140" fmla="*/ 567085 w 687267"/>
              <a:gd name="connsiteY140" fmla="*/ 1662177 h 1971175"/>
              <a:gd name="connsiteX141" fmla="*/ 552880 w 687267"/>
              <a:gd name="connsiteY141" fmla="*/ 1647984 h 1971175"/>
              <a:gd name="connsiteX142" fmla="*/ 156054 w 687267"/>
              <a:gd name="connsiteY142" fmla="*/ 1578174 h 1971175"/>
              <a:gd name="connsiteX143" fmla="*/ 156054 w 687267"/>
              <a:gd name="connsiteY143" fmla="*/ 1675800 h 1971175"/>
              <a:gd name="connsiteX144" fmla="*/ 156054 w 687267"/>
              <a:gd name="connsiteY144" fmla="*/ 1578176 h 1971175"/>
              <a:gd name="connsiteX145" fmla="*/ 471215 w 687267"/>
              <a:gd name="connsiteY145" fmla="*/ 1516146 h 1971175"/>
              <a:gd name="connsiteX146" fmla="*/ 229929 w 687267"/>
              <a:gd name="connsiteY146" fmla="*/ 1699780 h 1971175"/>
              <a:gd name="connsiteX147" fmla="*/ 244123 w 687267"/>
              <a:gd name="connsiteY147" fmla="*/ 1713906 h 1971175"/>
              <a:gd name="connsiteX148" fmla="*/ 485408 w 687267"/>
              <a:gd name="connsiteY148" fmla="*/ 1530271 h 1971175"/>
              <a:gd name="connsiteX149" fmla="*/ 471215 w 687267"/>
              <a:gd name="connsiteY149" fmla="*/ 1516146 h 1971175"/>
              <a:gd name="connsiteX150" fmla="*/ 499073 w 687267"/>
              <a:gd name="connsiteY150" fmla="*/ 1318389 h 1971175"/>
              <a:gd name="connsiteX151" fmla="*/ 341735 w 687267"/>
              <a:gd name="connsiteY151" fmla="*/ 1450416 h 1971175"/>
              <a:gd name="connsiteX152" fmla="*/ 178672 w 687267"/>
              <a:gd name="connsiteY152" fmla="*/ 1568350 h 1971175"/>
              <a:gd name="connsiteX153" fmla="*/ 175160 w 687267"/>
              <a:gd name="connsiteY153" fmla="*/ 1548415 h 1971175"/>
              <a:gd name="connsiteX154" fmla="*/ 175561 w 687267"/>
              <a:gd name="connsiteY154" fmla="*/ 1560292 h 1971175"/>
              <a:gd name="connsiteX155" fmla="*/ 175642 w 687267"/>
              <a:gd name="connsiteY155" fmla="*/ 1570541 h 1971175"/>
              <a:gd name="connsiteX156" fmla="*/ 173790 w 687267"/>
              <a:gd name="connsiteY156" fmla="*/ 1571881 h 1971175"/>
              <a:gd name="connsiteX157" fmla="*/ 175683 w 687267"/>
              <a:gd name="connsiteY157" fmla="*/ 1575652 h 1971175"/>
              <a:gd name="connsiteX158" fmla="*/ 176122 w 687267"/>
              <a:gd name="connsiteY158" fmla="*/ 1630732 h 1971175"/>
              <a:gd name="connsiteX159" fmla="*/ 184427 w 687267"/>
              <a:gd name="connsiteY159" fmla="*/ 1742710 h 1971175"/>
              <a:gd name="connsiteX160" fmla="*/ 210363 w 687267"/>
              <a:gd name="connsiteY160" fmla="*/ 1850301 h 1971175"/>
              <a:gd name="connsiteX161" fmla="*/ 212556 w 687267"/>
              <a:gd name="connsiteY161" fmla="*/ 1854800 h 1971175"/>
              <a:gd name="connsiteX162" fmla="*/ 200388 w 687267"/>
              <a:gd name="connsiteY162" fmla="*/ 1792299 h 1971175"/>
              <a:gd name="connsiteX163" fmla="*/ 198614 w 687267"/>
              <a:gd name="connsiteY163" fmla="*/ 1728542 h 1971175"/>
              <a:gd name="connsiteX164" fmla="*/ 184428 w 687267"/>
              <a:gd name="connsiteY164" fmla="*/ 1601026 h 1971175"/>
              <a:gd name="connsiteX165" fmla="*/ 182268 w 687267"/>
              <a:gd name="connsiteY165" fmla="*/ 1588765 h 1971175"/>
              <a:gd name="connsiteX166" fmla="*/ 182629 w 687267"/>
              <a:gd name="connsiteY166" fmla="*/ 1589484 h 1971175"/>
              <a:gd name="connsiteX167" fmla="*/ 202075 w 687267"/>
              <a:gd name="connsiteY167" fmla="*/ 1585963 h 1971175"/>
              <a:gd name="connsiteX168" fmla="*/ 513216 w 687267"/>
              <a:gd name="connsiteY168" fmla="*/ 1332472 h 1971175"/>
              <a:gd name="connsiteX169" fmla="*/ 499073 w 687267"/>
              <a:gd name="connsiteY169" fmla="*/ 1318389 h 1971175"/>
              <a:gd name="connsiteX170" fmla="*/ 138685 w 687267"/>
              <a:gd name="connsiteY170" fmla="*/ 1309780 h 1971175"/>
              <a:gd name="connsiteX171" fmla="*/ 156054 w 687267"/>
              <a:gd name="connsiteY171" fmla="*/ 1530185 h 1971175"/>
              <a:gd name="connsiteX172" fmla="*/ 156054 w 687267"/>
              <a:gd name="connsiteY172" fmla="*/ 1558517 h 1971175"/>
              <a:gd name="connsiteX173" fmla="*/ 156054 w 687267"/>
              <a:gd name="connsiteY173" fmla="*/ 1558522 h 1971175"/>
              <a:gd name="connsiteX174" fmla="*/ 156054 w 687267"/>
              <a:gd name="connsiteY174" fmla="*/ 1578176 h 1971175"/>
              <a:gd name="connsiteX175" fmla="*/ 165586 w 687267"/>
              <a:gd name="connsiteY175" fmla="*/ 1645746 h 1971175"/>
              <a:gd name="connsiteX176" fmla="*/ 170241 w 687267"/>
              <a:gd name="connsiteY176" fmla="*/ 1728542 h 1971175"/>
              <a:gd name="connsiteX177" fmla="*/ 176226 w 687267"/>
              <a:gd name="connsiteY177" fmla="*/ 1643753 h 1971175"/>
              <a:gd name="connsiteX178" fmla="*/ 176122 w 687267"/>
              <a:gd name="connsiteY178" fmla="*/ 1630732 h 1971175"/>
              <a:gd name="connsiteX179" fmla="*/ 170241 w 687267"/>
              <a:gd name="connsiteY179" fmla="*/ 1551437 h 1971175"/>
              <a:gd name="connsiteX180" fmla="*/ 166276 w 687267"/>
              <a:gd name="connsiteY180" fmla="*/ 1497984 h 1971175"/>
              <a:gd name="connsiteX181" fmla="*/ 150734 w 687267"/>
              <a:gd name="connsiteY181" fmla="*/ 1409753 h 1971175"/>
              <a:gd name="connsiteX182" fmla="*/ 144166 w 687267"/>
              <a:gd name="connsiteY182" fmla="*/ 1176976 h 1971175"/>
              <a:gd name="connsiteX183" fmla="*/ 156054 w 687267"/>
              <a:gd name="connsiteY183" fmla="*/ 1360164 h 1971175"/>
              <a:gd name="connsiteX184" fmla="*/ 160085 w 687267"/>
              <a:gd name="connsiteY184" fmla="*/ 1414517 h 1971175"/>
              <a:gd name="connsiteX185" fmla="*/ 155810 w 687267"/>
              <a:gd name="connsiteY185" fmla="*/ 1418148 h 1971175"/>
              <a:gd name="connsiteX186" fmla="*/ 160720 w 687267"/>
              <a:gd name="connsiteY186" fmla="*/ 1423064 h 1971175"/>
              <a:gd name="connsiteX187" fmla="*/ 166276 w 687267"/>
              <a:gd name="connsiteY187" fmla="*/ 1497984 h 1971175"/>
              <a:gd name="connsiteX188" fmla="*/ 175160 w 687267"/>
              <a:gd name="connsiteY188" fmla="*/ 1548415 h 1971175"/>
              <a:gd name="connsiteX189" fmla="*/ 171202 w 687267"/>
              <a:gd name="connsiteY189" fmla="*/ 1431136 h 1971175"/>
              <a:gd name="connsiteX190" fmla="*/ 308960 w 687267"/>
              <a:gd name="connsiteY190" fmla="*/ 1314157 h 1971175"/>
              <a:gd name="connsiteX191" fmla="*/ 437466 w 687267"/>
              <a:gd name="connsiteY191" fmla="*/ 1206642 h 1971175"/>
              <a:gd name="connsiteX192" fmla="*/ 423384 w 687267"/>
              <a:gd name="connsiteY192" fmla="*/ 1192542 h 1971175"/>
              <a:gd name="connsiteX193" fmla="*/ 294878 w 687267"/>
              <a:gd name="connsiteY193" fmla="*/ 1300057 h 1971175"/>
              <a:gd name="connsiteX194" fmla="*/ 170347 w 687267"/>
              <a:gd name="connsiteY194" fmla="*/ 1405804 h 1971175"/>
              <a:gd name="connsiteX195" fmla="*/ 170241 w 687267"/>
              <a:gd name="connsiteY195" fmla="*/ 1402669 h 1971175"/>
              <a:gd name="connsiteX196" fmla="*/ 96110 w 687267"/>
              <a:gd name="connsiteY196" fmla="*/ 1005019 h 1971175"/>
              <a:gd name="connsiteX197" fmla="*/ 99307 w 687267"/>
              <a:gd name="connsiteY197" fmla="*/ 1034292 h 1971175"/>
              <a:gd name="connsiteX198" fmla="*/ 127681 w 687267"/>
              <a:gd name="connsiteY198" fmla="*/ 1402669 h 1971175"/>
              <a:gd name="connsiteX199" fmla="*/ 154281 w 687267"/>
              <a:gd name="connsiteY199" fmla="*/ 1565606 h 1971175"/>
              <a:gd name="connsiteX200" fmla="*/ 156054 w 687267"/>
              <a:gd name="connsiteY200" fmla="*/ 1578174 h 1971175"/>
              <a:gd name="connsiteX201" fmla="*/ 156054 w 687267"/>
              <a:gd name="connsiteY201" fmla="*/ 1558517 h 1971175"/>
              <a:gd name="connsiteX202" fmla="*/ 140759 w 687267"/>
              <a:gd name="connsiteY202" fmla="*/ 1369463 h 1971175"/>
              <a:gd name="connsiteX203" fmla="*/ 118814 w 687267"/>
              <a:gd name="connsiteY203" fmla="*/ 1183060 h 1971175"/>
              <a:gd name="connsiteX204" fmla="*/ 495396 w 687267"/>
              <a:gd name="connsiteY204" fmla="*/ 976807 h 1971175"/>
              <a:gd name="connsiteX205" fmla="*/ 187773 w 687267"/>
              <a:gd name="connsiteY205" fmla="*/ 1220176 h 1971175"/>
              <a:gd name="connsiteX206" fmla="*/ 201755 w 687267"/>
              <a:gd name="connsiteY206" fmla="*/ 1234493 h 1971175"/>
              <a:gd name="connsiteX207" fmla="*/ 495396 w 687267"/>
              <a:gd name="connsiteY207" fmla="*/ 991122 h 1971175"/>
              <a:gd name="connsiteX208" fmla="*/ 495396 w 687267"/>
              <a:gd name="connsiteY208" fmla="*/ 976807 h 1971175"/>
              <a:gd name="connsiteX209" fmla="*/ 456871 w 687267"/>
              <a:gd name="connsiteY209" fmla="*/ 835450 h 1971175"/>
              <a:gd name="connsiteX210" fmla="*/ 200043 w 687267"/>
              <a:gd name="connsiteY210" fmla="*/ 1037792 h 1971175"/>
              <a:gd name="connsiteX211" fmla="*/ 214311 w 687267"/>
              <a:gd name="connsiteY211" fmla="*/ 1052245 h 1971175"/>
              <a:gd name="connsiteX212" fmla="*/ 471139 w 687267"/>
              <a:gd name="connsiteY212" fmla="*/ 849903 h 1971175"/>
              <a:gd name="connsiteX213" fmla="*/ 456871 w 687267"/>
              <a:gd name="connsiteY213" fmla="*/ 835450 h 1971175"/>
              <a:gd name="connsiteX214" fmla="*/ 89258 w 687267"/>
              <a:gd name="connsiteY214" fmla="*/ 804055 h 1971175"/>
              <a:gd name="connsiteX215" fmla="*/ 92214 w 687267"/>
              <a:gd name="connsiteY215" fmla="*/ 835935 h 1971175"/>
              <a:gd name="connsiteX216" fmla="*/ 127681 w 687267"/>
              <a:gd name="connsiteY216" fmla="*/ 1218480 h 1971175"/>
              <a:gd name="connsiteX217" fmla="*/ 138685 w 687267"/>
              <a:gd name="connsiteY217" fmla="*/ 1309780 h 1971175"/>
              <a:gd name="connsiteX218" fmla="*/ 125907 w 687267"/>
              <a:gd name="connsiteY218" fmla="*/ 1147639 h 1971175"/>
              <a:gd name="connsiteX219" fmla="*/ 89304 w 687267"/>
              <a:gd name="connsiteY219" fmla="*/ 804329 h 1971175"/>
              <a:gd name="connsiteX220" fmla="*/ 85120 w 687267"/>
              <a:gd name="connsiteY220" fmla="*/ 765090 h 1971175"/>
              <a:gd name="connsiteX221" fmla="*/ 85121 w 687267"/>
              <a:gd name="connsiteY221" fmla="*/ 779261 h 1971175"/>
              <a:gd name="connsiteX222" fmla="*/ 89258 w 687267"/>
              <a:gd name="connsiteY222" fmla="*/ 804055 h 1971175"/>
              <a:gd name="connsiteX223" fmla="*/ 89148 w 687267"/>
              <a:gd name="connsiteY223" fmla="*/ 802866 h 1971175"/>
              <a:gd name="connsiteX224" fmla="*/ 85121 w 687267"/>
              <a:gd name="connsiteY224" fmla="*/ 765093 h 1971175"/>
              <a:gd name="connsiteX225" fmla="*/ 69767 w 687267"/>
              <a:gd name="connsiteY225" fmla="*/ 763858 h 1971175"/>
              <a:gd name="connsiteX226" fmla="*/ 70934 w 687267"/>
              <a:gd name="connsiteY226" fmla="*/ 807598 h 1971175"/>
              <a:gd name="connsiteX227" fmla="*/ 96110 w 687267"/>
              <a:gd name="connsiteY227" fmla="*/ 1005019 h 1971175"/>
              <a:gd name="connsiteX228" fmla="*/ 84983 w 687267"/>
              <a:gd name="connsiteY228" fmla="*/ 757941 h 1971175"/>
              <a:gd name="connsiteX229" fmla="*/ 85120 w 687267"/>
              <a:gd name="connsiteY229" fmla="*/ 765090 h 1971175"/>
              <a:gd name="connsiteX230" fmla="*/ 85120 w 687267"/>
              <a:gd name="connsiteY230" fmla="*/ 759426 h 1971175"/>
              <a:gd name="connsiteX231" fmla="*/ 448360 w 687267"/>
              <a:gd name="connsiteY231" fmla="*/ 663848 h 1971175"/>
              <a:gd name="connsiteX232" fmla="*/ 441278 w 687267"/>
              <a:gd name="connsiteY232" fmla="*/ 667396 h 1971175"/>
              <a:gd name="connsiteX233" fmla="*/ 157989 w 687267"/>
              <a:gd name="connsiteY233" fmla="*/ 894488 h 1971175"/>
              <a:gd name="connsiteX234" fmla="*/ 172153 w 687267"/>
              <a:gd name="connsiteY234" fmla="*/ 908682 h 1971175"/>
              <a:gd name="connsiteX235" fmla="*/ 455442 w 687267"/>
              <a:gd name="connsiteY235" fmla="*/ 681589 h 1971175"/>
              <a:gd name="connsiteX236" fmla="*/ 448360 w 687267"/>
              <a:gd name="connsiteY236" fmla="*/ 663848 h 1971175"/>
              <a:gd name="connsiteX237" fmla="*/ 85121 w 687267"/>
              <a:gd name="connsiteY237" fmla="*/ 595074 h 1971175"/>
              <a:gd name="connsiteX238" fmla="*/ 85120 w 687267"/>
              <a:gd name="connsiteY238" fmla="*/ 759426 h 1971175"/>
              <a:gd name="connsiteX239" fmla="*/ 89148 w 687267"/>
              <a:gd name="connsiteY239" fmla="*/ 802866 h 1971175"/>
              <a:gd name="connsiteX240" fmla="*/ 89304 w 687267"/>
              <a:gd name="connsiteY240" fmla="*/ 804329 h 1971175"/>
              <a:gd name="connsiteX241" fmla="*/ 127681 w 687267"/>
              <a:gd name="connsiteY241" fmla="*/ 1034292 h 1971175"/>
              <a:gd name="connsiteX242" fmla="*/ 144166 w 687267"/>
              <a:gd name="connsiteY242" fmla="*/ 1176976 h 1971175"/>
              <a:gd name="connsiteX243" fmla="*/ 131228 w 687267"/>
              <a:gd name="connsiteY243" fmla="*/ 977618 h 1971175"/>
              <a:gd name="connsiteX244" fmla="*/ 112164 w 687267"/>
              <a:gd name="connsiteY244" fmla="*/ 786345 h 1971175"/>
              <a:gd name="connsiteX245" fmla="*/ 483268 w 687267"/>
              <a:gd name="connsiteY245" fmla="*/ 485408 h 1971175"/>
              <a:gd name="connsiteX246" fmla="*/ 116003 w 687267"/>
              <a:gd name="connsiteY246" fmla="*/ 765067 h 1971175"/>
              <a:gd name="connsiteX247" fmla="*/ 130128 w 687267"/>
              <a:gd name="connsiteY247" fmla="*/ 779049 h 1971175"/>
              <a:gd name="connsiteX248" fmla="*/ 483268 w 687267"/>
              <a:gd name="connsiteY248" fmla="*/ 499390 h 1971175"/>
              <a:gd name="connsiteX249" fmla="*/ 483268 w 687267"/>
              <a:gd name="connsiteY249" fmla="*/ 485408 h 1971175"/>
              <a:gd name="connsiteX250" fmla="*/ 64484 w 687267"/>
              <a:gd name="connsiteY250" fmla="*/ 493129 h 1971175"/>
              <a:gd name="connsiteX251" fmla="*/ 65084 w 687267"/>
              <a:gd name="connsiteY251" fmla="*/ 543313 h 1971175"/>
              <a:gd name="connsiteX252" fmla="*/ 84983 w 687267"/>
              <a:gd name="connsiteY252" fmla="*/ 757941 h 1971175"/>
              <a:gd name="connsiteX253" fmla="*/ 83347 w 687267"/>
              <a:gd name="connsiteY253" fmla="*/ 672998 h 1971175"/>
              <a:gd name="connsiteX254" fmla="*/ 70934 w 687267"/>
              <a:gd name="connsiteY254" fmla="*/ 580904 h 1971175"/>
              <a:gd name="connsiteX255" fmla="*/ 69160 w 687267"/>
              <a:gd name="connsiteY255" fmla="*/ 517146 h 1971175"/>
              <a:gd name="connsiteX256" fmla="*/ 446490 w 687267"/>
              <a:gd name="connsiteY256" fmla="*/ 340086 h 1971175"/>
              <a:gd name="connsiteX257" fmla="*/ 441116 w 687267"/>
              <a:gd name="connsiteY257" fmla="*/ 343582 h 1971175"/>
              <a:gd name="connsiteX258" fmla="*/ 140179 w 687267"/>
              <a:gd name="connsiteY258" fmla="*/ 567308 h 1971175"/>
              <a:gd name="connsiteX259" fmla="*/ 154509 w 687267"/>
              <a:gd name="connsiteY259" fmla="*/ 581291 h 1971175"/>
              <a:gd name="connsiteX260" fmla="*/ 441116 w 687267"/>
              <a:gd name="connsiteY260" fmla="*/ 357564 h 1971175"/>
              <a:gd name="connsiteX261" fmla="*/ 446490 w 687267"/>
              <a:gd name="connsiteY261" fmla="*/ 340086 h 1971175"/>
              <a:gd name="connsiteX262" fmla="*/ 14187 w 687267"/>
              <a:gd name="connsiteY262" fmla="*/ 255031 h 1971175"/>
              <a:gd name="connsiteX263" fmla="*/ 56747 w 687267"/>
              <a:gd name="connsiteY263" fmla="*/ 644661 h 1971175"/>
              <a:gd name="connsiteX264" fmla="*/ 69767 w 687267"/>
              <a:gd name="connsiteY264" fmla="*/ 763858 h 1971175"/>
              <a:gd name="connsiteX265" fmla="*/ 66057 w 687267"/>
              <a:gd name="connsiteY265" fmla="*/ 624737 h 1971175"/>
              <a:gd name="connsiteX266" fmla="*/ 65084 w 687267"/>
              <a:gd name="connsiteY266" fmla="*/ 543313 h 1971175"/>
              <a:gd name="connsiteX267" fmla="*/ 56747 w 687267"/>
              <a:gd name="connsiteY267" fmla="*/ 453388 h 1971175"/>
              <a:gd name="connsiteX268" fmla="*/ 14187 w 687267"/>
              <a:gd name="connsiteY268" fmla="*/ 255031 h 1971175"/>
              <a:gd name="connsiteX269" fmla="*/ 23147 w 687267"/>
              <a:gd name="connsiteY269" fmla="*/ 202833 h 1971175"/>
              <a:gd name="connsiteX270" fmla="*/ 28374 w 687267"/>
              <a:gd name="connsiteY270" fmla="*/ 255031 h 1971175"/>
              <a:gd name="connsiteX271" fmla="*/ 56747 w 687267"/>
              <a:gd name="connsiteY271" fmla="*/ 453388 h 1971175"/>
              <a:gd name="connsiteX272" fmla="*/ 64484 w 687267"/>
              <a:gd name="connsiteY272" fmla="*/ 493129 h 1971175"/>
              <a:gd name="connsiteX273" fmla="*/ 63841 w 687267"/>
              <a:gd name="connsiteY273" fmla="*/ 439220 h 1971175"/>
              <a:gd name="connsiteX274" fmla="*/ 59611 w 687267"/>
              <a:gd name="connsiteY274" fmla="*/ 378183 h 1971175"/>
              <a:gd name="connsiteX275" fmla="*/ 56747 w 687267"/>
              <a:gd name="connsiteY275" fmla="*/ 368378 h 1971175"/>
              <a:gd name="connsiteX276" fmla="*/ 35467 w 687267"/>
              <a:gd name="connsiteY276" fmla="*/ 267429 h 1971175"/>
              <a:gd name="connsiteX277" fmla="*/ 409347 w 687267"/>
              <a:gd name="connsiteY277" fmla="*/ 143828 h 1971175"/>
              <a:gd name="connsiteX278" fmla="*/ 85973 w 687267"/>
              <a:gd name="connsiteY278" fmla="*/ 385113 h 1971175"/>
              <a:gd name="connsiteX279" fmla="*/ 100032 w 687267"/>
              <a:gd name="connsiteY279" fmla="*/ 399306 h 1971175"/>
              <a:gd name="connsiteX280" fmla="*/ 423407 w 687267"/>
              <a:gd name="connsiteY280" fmla="*/ 158021 h 1971175"/>
              <a:gd name="connsiteX281" fmla="*/ 409347 w 687267"/>
              <a:gd name="connsiteY281" fmla="*/ 143828 h 1971175"/>
              <a:gd name="connsiteX282" fmla="*/ 15764 w 687267"/>
              <a:gd name="connsiteY282" fmla="*/ 129090 h 1971175"/>
              <a:gd name="connsiteX283" fmla="*/ 14187 w 687267"/>
              <a:gd name="connsiteY283" fmla="*/ 155853 h 1971175"/>
              <a:gd name="connsiteX284" fmla="*/ 23147 w 687267"/>
              <a:gd name="connsiteY284" fmla="*/ 202833 h 1971175"/>
              <a:gd name="connsiteX285" fmla="*/ 21281 w 687267"/>
              <a:gd name="connsiteY285" fmla="*/ 184189 h 1971175"/>
              <a:gd name="connsiteX286" fmla="*/ 279892 w 687267"/>
              <a:gd name="connsiteY286" fmla="*/ 112215 h 1971175"/>
              <a:gd name="connsiteX287" fmla="*/ 267532 w 687267"/>
              <a:gd name="connsiteY287" fmla="*/ 115661 h 1971175"/>
              <a:gd name="connsiteX288" fmla="*/ 98023 w 687267"/>
              <a:gd name="connsiteY288" fmla="*/ 212144 h 1971175"/>
              <a:gd name="connsiteX289" fmla="*/ 112149 w 687267"/>
              <a:gd name="connsiteY289" fmla="*/ 239711 h 1971175"/>
              <a:gd name="connsiteX290" fmla="*/ 281657 w 687267"/>
              <a:gd name="connsiteY290" fmla="*/ 129444 h 1971175"/>
              <a:gd name="connsiteX291" fmla="*/ 279892 w 687267"/>
              <a:gd name="connsiteY291" fmla="*/ 112215 h 1971175"/>
              <a:gd name="connsiteX292" fmla="*/ 525366 w 687267"/>
              <a:gd name="connsiteY292" fmla="*/ 87296 h 1971175"/>
              <a:gd name="connsiteX293" fmla="*/ 526682 w 687267"/>
              <a:gd name="connsiteY293" fmla="*/ 134600 h 1971175"/>
              <a:gd name="connsiteX294" fmla="*/ 539095 w 687267"/>
              <a:gd name="connsiteY294" fmla="*/ 198358 h 1971175"/>
              <a:gd name="connsiteX295" fmla="*/ 539095 w 687267"/>
              <a:gd name="connsiteY295" fmla="*/ 325873 h 1971175"/>
              <a:gd name="connsiteX296" fmla="*/ 595841 w 687267"/>
              <a:gd name="connsiteY296" fmla="*/ 1105134 h 1971175"/>
              <a:gd name="connsiteX297" fmla="*/ 641727 w 687267"/>
              <a:gd name="connsiteY297" fmla="*/ 1601248 h 1971175"/>
              <a:gd name="connsiteX298" fmla="*/ 651417 w 687267"/>
              <a:gd name="connsiteY298" fmla="*/ 1666938 h 1971175"/>
              <a:gd name="connsiteX299" fmla="*/ 650815 w 687267"/>
              <a:gd name="connsiteY299" fmla="*/ 1613424 h 1971175"/>
              <a:gd name="connsiteX300" fmla="*/ 638402 w 687267"/>
              <a:gd name="connsiteY300" fmla="*/ 1445174 h 1971175"/>
              <a:gd name="connsiteX301" fmla="*/ 610028 w 687267"/>
              <a:gd name="connsiteY301" fmla="*/ 1062628 h 1971175"/>
              <a:gd name="connsiteX302" fmla="*/ 581655 w 687267"/>
              <a:gd name="connsiteY302" fmla="*/ 680082 h 1971175"/>
              <a:gd name="connsiteX303" fmla="*/ 553282 w 687267"/>
              <a:gd name="connsiteY303" fmla="*/ 297536 h 1971175"/>
              <a:gd name="connsiteX304" fmla="*/ 539095 w 687267"/>
              <a:gd name="connsiteY304" fmla="*/ 141684 h 1971175"/>
              <a:gd name="connsiteX305" fmla="*/ 528455 w 687267"/>
              <a:gd name="connsiteY305" fmla="*/ 92095 h 1971175"/>
              <a:gd name="connsiteX306" fmla="*/ 535391 w 687267"/>
              <a:gd name="connsiteY306" fmla="*/ 70214 h 1971175"/>
              <a:gd name="connsiteX307" fmla="*/ 539095 w 687267"/>
              <a:gd name="connsiteY307" fmla="*/ 85011 h 1971175"/>
              <a:gd name="connsiteX308" fmla="*/ 553282 w 687267"/>
              <a:gd name="connsiteY308" fmla="*/ 212526 h 1971175"/>
              <a:gd name="connsiteX309" fmla="*/ 567468 w 687267"/>
              <a:gd name="connsiteY309" fmla="*/ 354210 h 1971175"/>
              <a:gd name="connsiteX310" fmla="*/ 595841 w 687267"/>
              <a:gd name="connsiteY310" fmla="*/ 736756 h 1971175"/>
              <a:gd name="connsiteX311" fmla="*/ 652589 w 687267"/>
              <a:gd name="connsiteY311" fmla="*/ 1516016 h 1971175"/>
              <a:gd name="connsiteX312" fmla="*/ 666775 w 687267"/>
              <a:gd name="connsiteY312" fmla="*/ 1671869 h 1971175"/>
              <a:gd name="connsiteX313" fmla="*/ 680962 w 687267"/>
              <a:gd name="connsiteY313" fmla="*/ 1785216 h 1971175"/>
              <a:gd name="connsiteX314" fmla="*/ 666775 w 687267"/>
              <a:gd name="connsiteY314" fmla="*/ 1459343 h 1971175"/>
              <a:gd name="connsiteX315" fmla="*/ 624215 w 687267"/>
              <a:gd name="connsiteY315" fmla="*/ 1076797 h 1971175"/>
              <a:gd name="connsiteX316" fmla="*/ 610028 w 687267"/>
              <a:gd name="connsiteY316" fmla="*/ 694251 h 1971175"/>
              <a:gd name="connsiteX317" fmla="*/ 567468 w 687267"/>
              <a:gd name="connsiteY317" fmla="*/ 311705 h 1971175"/>
              <a:gd name="connsiteX318" fmla="*/ 567468 w 687267"/>
              <a:gd name="connsiteY318" fmla="*/ 155853 h 1971175"/>
              <a:gd name="connsiteX319" fmla="*/ 541534 w 687267"/>
              <a:gd name="connsiteY319" fmla="*/ 78148 h 1971175"/>
              <a:gd name="connsiteX320" fmla="*/ 20046 w 687267"/>
              <a:gd name="connsiteY320" fmla="*/ 94818 h 1971175"/>
              <a:gd name="connsiteX321" fmla="*/ 14187 w 687267"/>
              <a:gd name="connsiteY321" fmla="*/ 113347 h 1971175"/>
              <a:gd name="connsiteX322" fmla="*/ 15764 w 687267"/>
              <a:gd name="connsiteY322" fmla="*/ 129090 h 1971175"/>
              <a:gd name="connsiteX323" fmla="*/ 15960 w 687267"/>
              <a:gd name="connsiteY323" fmla="*/ 125745 h 1971175"/>
              <a:gd name="connsiteX324" fmla="*/ 22422 w 687267"/>
              <a:gd name="connsiteY324" fmla="*/ 104541 h 1971175"/>
              <a:gd name="connsiteX325" fmla="*/ 29614 w 687267"/>
              <a:gd name="connsiteY325" fmla="*/ 76245 h 1971175"/>
              <a:gd name="connsiteX326" fmla="*/ 28374 w 687267"/>
              <a:gd name="connsiteY326" fmla="*/ 77139 h 1971175"/>
              <a:gd name="connsiteX327" fmla="*/ 28374 w 687267"/>
              <a:gd name="connsiteY327" fmla="*/ 85011 h 1971175"/>
              <a:gd name="connsiteX328" fmla="*/ 22422 w 687267"/>
              <a:gd name="connsiteY328" fmla="*/ 104541 h 1971175"/>
              <a:gd name="connsiteX329" fmla="*/ 36409 w 687267"/>
              <a:gd name="connsiteY329" fmla="*/ 161775 h 1971175"/>
              <a:gd name="connsiteX330" fmla="*/ 50984 w 687267"/>
              <a:gd name="connsiteY330" fmla="*/ 253703 h 1971175"/>
              <a:gd name="connsiteX331" fmla="*/ 59611 w 687267"/>
              <a:gd name="connsiteY331" fmla="*/ 378183 h 1971175"/>
              <a:gd name="connsiteX332" fmla="*/ 69161 w 687267"/>
              <a:gd name="connsiteY332" fmla="*/ 410884 h 1971175"/>
              <a:gd name="connsiteX333" fmla="*/ 70934 w 687267"/>
              <a:gd name="connsiteY333" fmla="*/ 453388 h 1971175"/>
              <a:gd name="connsiteX334" fmla="*/ 85121 w 687267"/>
              <a:gd name="connsiteY334" fmla="*/ 595072 h 1971175"/>
              <a:gd name="connsiteX335" fmla="*/ 85121 w 687267"/>
              <a:gd name="connsiteY335" fmla="*/ 595074 h 1971175"/>
              <a:gd name="connsiteX336" fmla="*/ 85121 w 687267"/>
              <a:gd name="connsiteY336" fmla="*/ 538399 h 1971175"/>
              <a:gd name="connsiteX337" fmla="*/ 55196 w 687267"/>
              <a:gd name="connsiteY337" fmla="*/ 187731 h 1971175"/>
              <a:gd name="connsiteX338" fmla="*/ 28374 w 687267"/>
              <a:gd name="connsiteY338" fmla="*/ 70842 h 1971175"/>
              <a:gd name="connsiteX339" fmla="*/ 29614 w 687267"/>
              <a:gd name="connsiteY339" fmla="*/ 76245 h 1971175"/>
              <a:gd name="connsiteX340" fmla="*/ 37104 w 687267"/>
              <a:gd name="connsiteY340" fmla="*/ 70843 h 1971175"/>
              <a:gd name="connsiteX341" fmla="*/ 21280 w 687267"/>
              <a:gd name="connsiteY341" fmla="*/ 65529 h 1971175"/>
              <a:gd name="connsiteX342" fmla="*/ 20160 w 687267"/>
              <a:gd name="connsiteY342" fmla="*/ 66368 h 1971175"/>
              <a:gd name="connsiteX343" fmla="*/ 14676 w 687267"/>
              <a:gd name="connsiteY343" fmla="*/ 72842 h 1971175"/>
              <a:gd name="connsiteX344" fmla="*/ 20046 w 687267"/>
              <a:gd name="connsiteY344" fmla="*/ 94818 h 1971175"/>
              <a:gd name="connsiteX345" fmla="*/ 24827 w 687267"/>
              <a:gd name="connsiteY345" fmla="*/ 79698 h 1971175"/>
              <a:gd name="connsiteX346" fmla="*/ 28374 w 687267"/>
              <a:gd name="connsiteY346" fmla="*/ 77139 h 1971175"/>
              <a:gd name="connsiteX347" fmla="*/ 28374 w 687267"/>
              <a:gd name="connsiteY347" fmla="*/ 70842 h 1971175"/>
              <a:gd name="connsiteX348" fmla="*/ 21280 w 687267"/>
              <a:gd name="connsiteY348" fmla="*/ 65529 h 1971175"/>
              <a:gd name="connsiteX349" fmla="*/ 156054 w 687267"/>
              <a:gd name="connsiteY349" fmla="*/ 42506 h 1971175"/>
              <a:gd name="connsiteX350" fmla="*/ 56747 w 687267"/>
              <a:gd name="connsiteY350" fmla="*/ 56674 h 1971175"/>
              <a:gd name="connsiteX351" fmla="*/ 37104 w 687267"/>
              <a:gd name="connsiteY351" fmla="*/ 70843 h 1971175"/>
              <a:gd name="connsiteX352" fmla="*/ 62067 w 687267"/>
              <a:gd name="connsiteY352" fmla="*/ 70843 h 1971175"/>
              <a:gd name="connsiteX353" fmla="*/ 85120 w 687267"/>
              <a:gd name="connsiteY353" fmla="*/ 70842 h 1971175"/>
              <a:gd name="connsiteX354" fmla="*/ 212801 w 687267"/>
              <a:gd name="connsiteY354" fmla="*/ 54903 h 1971175"/>
              <a:gd name="connsiteX355" fmla="*/ 272385 w 687267"/>
              <a:gd name="connsiteY355" fmla="*/ 42506 h 1971175"/>
              <a:gd name="connsiteX356" fmla="*/ 253588 w 687267"/>
              <a:gd name="connsiteY356" fmla="*/ 42506 h 1971175"/>
              <a:gd name="connsiteX357" fmla="*/ 156054 w 687267"/>
              <a:gd name="connsiteY357" fmla="*/ 42506 h 1971175"/>
              <a:gd name="connsiteX358" fmla="*/ 391908 w 687267"/>
              <a:gd name="connsiteY358" fmla="*/ 23024 h 1971175"/>
              <a:gd name="connsiteX359" fmla="*/ 340481 w 687267"/>
              <a:gd name="connsiteY359" fmla="*/ 28337 h 1971175"/>
              <a:gd name="connsiteX360" fmla="*/ 272385 w 687267"/>
              <a:gd name="connsiteY360" fmla="*/ 42506 h 1971175"/>
              <a:gd name="connsiteX361" fmla="*/ 340481 w 687267"/>
              <a:gd name="connsiteY361" fmla="*/ 42506 h 1971175"/>
              <a:gd name="connsiteX362" fmla="*/ 425601 w 687267"/>
              <a:gd name="connsiteY362" fmla="*/ 28337 h 1971175"/>
              <a:gd name="connsiteX363" fmla="*/ 496535 w 687267"/>
              <a:gd name="connsiteY363" fmla="*/ 42506 h 1971175"/>
              <a:gd name="connsiteX364" fmla="*/ 525366 w 687267"/>
              <a:gd name="connsiteY364" fmla="*/ 87296 h 1971175"/>
              <a:gd name="connsiteX365" fmla="*/ 524908 w 687267"/>
              <a:gd name="connsiteY365" fmla="*/ 70843 h 1971175"/>
              <a:gd name="connsiteX366" fmla="*/ 453975 w 687267"/>
              <a:gd name="connsiteY366" fmla="*/ 28337 h 1971175"/>
              <a:gd name="connsiteX367" fmla="*/ 391908 w 687267"/>
              <a:gd name="connsiteY367" fmla="*/ 23024 h 1971175"/>
              <a:gd name="connsiteX368" fmla="*/ 42561 w 687267"/>
              <a:gd name="connsiteY368" fmla="*/ 42506 h 1971175"/>
              <a:gd name="connsiteX369" fmla="*/ 0 w 687267"/>
              <a:gd name="connsiteY369" fmla="*/ 85011 h 1971175"/>
              <a:gd name="connsiteX370" fmla="*/ 0 w 687267"/>
              <a:gd name="connsiteY370" fmla="*/ 155853 h 1971175"/>
              <a:gd name="connsiteX371" fmla="*/ 14187 w 687267"/>
              <a:gd name="connsiteY371" fmla="*/ 255031 h 1971175"/>
              <a:gd name="connsiteX372" fmla="*/ 1 w 687267"/>
              <a:gd name="connsiteY372" fmla="*/ 113348 h 1971175"/>
              <a:gd name="connsiteX373" fmla="*/ 8867 w 687267"/>
              <a:gd name="connsiteY373" fmla="*/ 79698 h 1971175"/>
              <a:gd name="connsiteX374" fmla="*/ 14676 w 687267"/>
              <a:gd name="connsiteY374" fmla="*/ 72842 h 1971175"/>
              <a:gd name="connsiteX375" fmla="*/ 14187 w 687267"/>
              <a:gd name="connsiteY375" fmla="*/ 70842 h 1971175"/>
              <a:gd name="connsiteX376" fmla="*/ 20160 w 687267"/>
              <a:gd name="connsiteY376" fmla="*/ 66368 h 1971175"/>
              <a:gd name="connsiteX377" fmla="*/ 28374 w 687267"/>
              <a:gd name="connsiteY377" fmla="*/ 56674 h 1971175"/>
              <a:gd name="connsiteX378" fmla="*/ 58037 w 687267"/>
              <a:gd name="connsiteY378" fmla="*/ 42506 h 1971175"/>
              <a:gd name="connsiteX379" fmla="*/ 99307 w 687267"/>
              <a:gd name="connsiteY379" fmla="*/ 28337 h 1971175"/>
              <a:gd name="connsiteX380" fmla="*/ 69161 w 687267"/>
              <a:gd name="connsiteY380" fmla="*/ 37193 h 1971175"/>
              <a:gd name="connsiteX381" fmla="*/ 58037 w 687267"/>
              <a:gd name="connsiteY381" fmla="*/ 42506 h 1971175"/>
              <a:gd name="connsiteX382" fmla="*/ 104628 w 687267"/>
              <a:gd name="connsiteY382" fmla="*/ 42506 h 1971175"/>
              <a:gd name="connsiteX383" fmla="*/ 156054 w 687267"/>
              <a:gd name="connsiteY383" fmla="*/ 42506 h 1971175"/>
              <a:gd name="connsiteX384" fmla="*/ 232308 w 687267"/>
              <a:gd name="connsiteY384" fmla="*/ 28337 h 1971175"/>
              <a:gd name="connsiteX385" fmla="*/ 177334 w 687267"/>
              <a:gd name="connsiteY385" fmla="*/ 28337 h 1971175"/>
              <a:gd name="connsiteX386" fmla="*/ 99307 w 687267"/>
              <a:gd name="connsiteY386" fmla="*/ 28337 h 1971175"/>
              <a:gd name="connsiteX387" fmla="*/ 411415 w 687267"/>
              <a:gd name="connsiteY387" fmla="*/ 0 h 1971175"/>
              <a:gd name="connsiteX388" fmla="*/ 297921 w 687267"/>
              <a:gd name="connsiteY388" fmla="*/ 14169 h 1971175"/>
              <a:gd name="connsiteX389" fmla="*/ 232308 w 687267"/>
              <a:gd name="connsiteY389" fmla="*/ 28337 h 1971175"/>
              <a:gd name="connsiteX390" fmla="*/ 255361 w 687267"/>
              <a:gd name="connsiteY390" fmla="*/ 28337 h 1971175"/>
              <a:gd name="connsiteX391" fmla="*/ 439788 w 687267"/>
              <a:gd name="connsiteY391" fmla="*/ 14169 h 1971175"/>
              <a:gd name="connsiteX392" fmla="*/ 524908 w 687267"/>
              <a:gd name="connsiteY392" fmla="*/ 56674 h 1971175"/>
              <a:gd name="connsiteX393" fmla="*/ 535391 w 687267"/>
              <a:gd name="connsiteY393" fmla="*/ 70214 h 1971175"/>
              <a:gd name="connsiteX394" fmla="*/ 530228 w 687267"/>
              <a:gd name="connsiteY394" fmla="*/ 49590 h 1971175"/>
              <a:gd name="connsiteX395" fmla="*/ 510721 w 687267"/>
              <a:gd name="connsiteY395" fmla="*/ 14169 h 1971175"/>
              <a:gd name="connsiteX396" fmla="*/ 411415 w 687267"/>
              <a:gd name="connsiteY396" fmla="*/ 0 h 197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687267" h="1971175">
                <a:moveTo>
                  <a:pt x="569972" y="1967737"/>
                </a:moveTo>
                <a:lnTo>
                  <a:pt x="564496" y="1969000"/>
                </a:lnTo>
                <a:lnTo>
                  <a:pt x="567468" y="1969404"/>
                </a:lnTo>
                <a:close/>
                <a:moveTo>
                  <a:pt x="514718" y="1962220"/>
                </a:moveTo>
                <a:lnTo>
                  <a:pt x="522470" y="1965198"/>
                </a:lnTo>
                <a:cubicBezTo>
                  <a:pt x="532445" y="1968076"/>
                  <a:pt x="543528" y="1970290"/>
                  <a:pt x="555055" y="1971175"/>
                </a:cubicBezTo>
                <a:lnTo>
                  <a:pt x="564496" y="1969000"/>
                </a:lnTo>
                <a:close/>
                <a:moveTo>
                  <a:pt x="647126" y="1942003"/>
                </a:moveTo>
                <a:lnTo>
                  <a:pt x="590522" y="1951694"/>
                </a:lnTo>
                <a:lnTo>
                  <a:pt x="589268" y="1951435"/>
                </a:lnTo>
                <a:lnTo>
                  <a:pt x="581655" y="1955236"/>
                </a:lnTo>
                <a:lnTo>
                  <a:pt x="546605" y="1949402"/>
                </a:lnTo>
                <a:lnTo>
                  <a:pt x="567469" y="1955236"/>
                </a:lnTo>
                <a:cubicBezTo>
                  <a:pt x="574562" y="1955236"/>
                  <a:pt x="578108" y="1958778"/>
                  <a:pt x="578108" y="1962320"/>
                </a:cubicBezTo>
                <a:lnTo>
                  <a:pt x="569972" y="1967737"/>
                </a:lnTo>
                <a:lnTo>
                  <a:pt x="624215" y="1955236"/>
                </a:lnTo>
                <a:cubicBezTo>
                  <a:pt x="633081" y="1951694"/>
                  <a:pt x="640618" y="1947266"/>
                  <a:pt x="647019" y="1942119"/>
                </a:cubicBezTo>
                <a:close/>
                <a:moveTo>
                  <a:pt x="503346" y="1942201"/>
                </a:moveTo>
                <a:lnTo>
                  <a:pt x="546605" y="1949402"/>
                </a:lnTo>
                <a:lnTo>
                  <a:pt x="523135" y="1942839"/>
                </a:lnTo>
                <a:close/>
                <a:moveTo>
                  <a:pt x="468161" y="1941068"/>
                </a:moveTo>
                <a:lnTo>
                  <a:pt x="503346" y="1942201"/>
                </a:lnTo>
                <a:lnTo>
                  <a:pt x="496537" y="1941068"/>
                </a:lnTo>
                <a:lnTo>
                  <a:pt x="482348" y="1941068"/>
                </a:lnTo>
                <a:close/>
                <a:moveTo>
                  <a:pt x="288099" y="1950222"/>
                </a:moveTo>
                <a:lnTo>
                  <a:pt x="245539" y="1953056"/>
                </a:lnTo>
                <a:lnTo>
                  <a:pt x="257134" y="1960549"/>
                </a:lnTo>
                <a:cubicBezTo>
                  <a:pt x="269548" y="1965862"/>
                  <a:pt x="283734" y="1969404"/>
                  <a:pt x="297921" y="1969404"/>
                </a:cubicBezTo>
                <a:cubicBezTo>
                  <a:pt x="340481" y="1969405"/>
                  <a:pt x="368855" y="1969404"/>
                  <a:pt x="411415" y="1969404"/>
                </a:cubicBezTo>
                <a:cubicBezTo>
                  <a:pt x="439788" y="1962320"/>
                  <a:pt x="464615" y="1958778"/>
                  <a:pt x="489441" y="1958778"/>
                </a:cubicBezTo>
                <a:lnTo>
                  <a:pt x="514718" y="1962220"/>
                </a:lnTo>
                <a:lnTo>
                  <a:pt x="496535" y="1955236"/>
                </a:lnTo>
                <a:cubicBezTo>
                  <a:pt x="468161" y="1955236"/>
                  <a:pt x="439788" y="1951694"/>
                  <a:pt x="413188" y="1948152"/>
                </a:cubicBezTo>
                <a:lnTo>
                  <a:pt x="395143" y="1946394"/>
                </a:lnTo>
                <a:lnTo>
                  <a:pt x="354668" y="1955236"/>
                </a:lnTo>
                <a:cubicBezTo>
                  <a:pt x="333388" y="1955236"/>
                  <a:pt x="315655" y="1955236"/>
                  <a:pt x="299694" y="1953465"/>
                </a:cubicBezTo>
                <a:close/>
                <a:moveTo>
                  <a:pt x="262020" y="1932104"/>
                </a:moveTo>
                <a:lnTo>
                  <a:pt x="250116" y="1934957"/>
                </a:lnTo>
                <a:lnTo>
                  <a:pt x="255361" y="1941068"/>
                </a:lnTo>
                <a:lnTo>
                  <a:pt x="288099" y="1950222"/>
                </a:lnTo>
                <a:lnTo>
                  <a:pt x="375035" y="1944434"/>
                </a:lnTo>
                <a:lnTo>
                  <a:pt x="340481" y="1941067"/>
                </a:lnTo>
                <a:cubicBezTo>
                  <a:pt x="326294" y="1941067"/>
                  <a:pt x="308561" y="1941067"/>
                  <a:pt x="290828" y="1939296"/>
                </a:cubicBezTo>
                <a:close/>
                <a:moveTo>
                  <a:pt x="525524" y="1856417"/>
                </a:moveTo>
                <a:cubicBezTo>
                  <a:pt x="523693" y="1852859"/>
                  <a:pt x="520031" y="1852859"/>
                  <a:pt x="512706" y="1859976"/>
                </a:cubicBezTo>
                <a:cubicBezTo>
                  <a:pt x="498057" y="1874209"/>
                  <a:pt x="479746" y="1884883"/>
                  <a:pt x="461436" y="1895558"/>
                </a:cubicBezTo>
                <a:lnTo>
                  <a:pt x="431017" y="1916668"/>
                </a:lnTo>
                <a:lnTo>
                  <a:pt x="397228" y="1912731"/>
                </a:lnTo>
                <a:lnTo>
                  <a:pt x="361453" y="1921355"/>
                </a:lnTo>
                <a:lnTo>
                  <a:pt x="411415" y="1926899"/>
                </a:lnTo>
                <a:lnTo>
                  <a:pt x="415335" y="1927551"/>
                </a:lnTo>
                <a:lnTo>
                  <a:pt x="410165" y="1931140"/>
                </a:lnTo>
                <a:cubicBezTo>
                  <a:pt x="406503" y="1931140"/>
                  <a:pt x="404671" y="1932919"/>
                  <a:pt x="403985" y="1935365"/>
                </a:cubicBezTo>
                <a:lnTo>
                  <a:pt x="404577" y="1942467"/>
                </a:lnTo>
                <a:lnTo>
                  <a:pt x="375035" y="1944434"/>
                </a:lnTo>
                <a:lnTo>
                  <a:pt x="395143" y="1946394"/>
                </a:lnTo>
                <a:lnTo>
                  <a:pt x="405996" y="1944022"/>
                </a:lnTo>
                <a:lnTo>
                  <a:pt x="410165" y="1945372"/>
                </a:lnTo>
                <a:lnTo>
                  <a:pt x="414495" y="1942743"/>
                </a:lnTo>
                <a:lnTo>
                  <a:pt x="468161" y="1941068"/>
                </a:lnTo>
                <a:lnTo>
                  <a:pt x="425602" y="1941067"/>
                </a:lnTo>
                <a:lnTo>
                  <a:pt x="416225" y="1941692"/>
                </a:lnTo>
                <a:lnTo>
                  <a:pt x="434310" y="1930710"/>
                </a:lnTo>
                <a:lnTo>
                  <a:pt x="496537" y="1941068"/>
                </a:lnTo>
                <a:lnTo>
                  <a:pt x="539095" y="1941068"/>
                </a:lnTo>
                <a:lnTo>
                  <a:pt x="589268" y="1951435"/>
                </a:lnTo>
                <a:lnTo>
                  <a:pt x="610028" y="1941068"/>
                </a:lnTo>
                <a:cubicBezTo>
                  <a:pt x="620668" y="1937525"/>
                  <a:pt x="631308" y="1933984"/>
                  <a:pt x="638402" y="1926899"/>
                </a:cubicBezTo>
                <a:lnTo>
                  <a:pt x="639328" y="1924124"/>
                </a:lnTo>
                <a:lnTo>
                  <a:pt x="636628" y="1925128"/>
                </a:lnTo>
                <a:cubicBezTo>
                  <a:pt x="627761" y="1926899"/>
                  <a:pt x="617122" y="1926899"/>
                  <a:pt x="610028" y="1926899"/>
                </a:cubicBezTo>
                <a:cubicBezTo>
                  <a:pt x="574561" y="1933983"/>
                  <a:pt x="539095" y="1930442"/>
                  <a:pt x="503628" y="1925128"/>
                </a:cubicBezTo>
                <a:lnTo>
                  <a:pt x="453182" y="1919250"/>
                </a:lnTo>
                <a:lnTo>
                  <a:pt x="468760" y="1909791"/>
                </a:lnTo>
                <a:cubicBezTo>
                  <a:pt x="487071" y="1899116"/>
                  <a:pt x="505381" y="1888441"/>
                  <a:pt x="527355" y="1874208"/>
                </a:cubicBezTo>
                <a:cubicBezTo>
                  <a:pt x="527355" y="1867092"/>
                  <a:pt x="527355" y="1859976"/>
                  <a:pt x="525524" y="1856417"/>
                </a:cubicBezTo>
                <a:close/>
                <a:moveTo>
                  <a:pt x="680962" y="1785216"/>
                </a:moveTo>
                <a:cubicBezTo>
                  <a:pt x="680962" y="1827720"/>
                  <a:pt x="688942" y="1886165"/>
                  <a:pt x="663007" y="1924685"/>
                </a:cubicBezTo>
                <a:lnTo>
                  <a:pt x="647126" y="1942003"/>
                </a:lnTo>
                <a:lnTo>
                  <a:pt x="652589" y="1941067"/>
                </a:lnTo>
                <a:cubicBezTo>
                  <a:pt x="666775" y="1941067"/>
                  <a:pt x="680962" y="1912731"/>
                  <a:pt x="680962" y="1884394"/>
                </a:cubicBezTo>
                <a:cubicBezTo>
                  <a:pt x="695149" y="1856057"/>
                  <a:pt x="680962" y="1813552"/>
                  <a:pt x="680962" y="1785216"/>
                </a:cubicBezTo>
                <a:close/>
                <a:moveTo>
                  <a:pt x="170241" y="1728542"/>
                </a:moveTo>
                <a:lnTo>
                  <a:pt x="165947" y="1750599"/>
                </a:lnTo>
                <a:lnTo>
                  <a:pt x="177334" y="1792300"/>
                </a:lnTo>
                <a:close/>
                <a:moveTo>
                  <a:pt x="156054" y="1700206"/>
                </a:moveTo>
                <a:lnTo>
                  <a:pt x="143641" y="1763963"/>
                </a:lnTo>
                <a:cubicBezTo>
                  <a:pt x="141867" y="1785215"/>
                  <a:pt x="141868" y="1806468"/>
                  <a:pt x="141868" y="1827720"/>
                </a:cubicBezTo>
                <a:cubicBezTo>
                  <a:pt x="141867" y="1870226"/>
                  <a:pt x="127681" y="1898562"/>
                  <a:pt x="156054" y="1926899"/>
                </a:cubicBezTo>
                <a:cubicBezTo>
                  <a:pt x="170241" y="1955236"/>
                  <a:pt x="198614" y="1955236"/>
                  <a:pt x="212801" y="1955236"/>
                </a:cubicBezTo>
                <a:lnTo>
                  <a:pt x="245539" y="1953056"/>
                </a:lnTo>
                <a:lnTo>
                  <a:pt x="226988" y="1941068"/>
                </a:lnTo>
                <a:lnTo>
                  <a:pt x="221511" y="1934067"/>
                </a:lnTo>
                <a:lnTo>
                  <a:pt x="184427" y="1926899"/>
                </a:lnTo>
                <a:cubicBezTo>
                  <a:pt x="156054" y="1926899"/>
                  <a:pt x="156054" y="1884394"/>
                  <a:pt x="156054" y="1856057"/>
                </a:cubicBezTo>
                <a:cubicBezTo>
                  <a:pt x="156054" y="1834804"/>
                  <a:pt x="156054" y="1813552"/>
                  <a:pt x="157827" y="1792299"/>
                </a:cubicBezTo>
                <a:lnTo>
                  <a:pt x="165947" y="1750599"/>
                </a:lnTo>
                <a:lnTo>
                  <a:pt x="156054" y="1714373"/>
                </a:lnTo>
                <a:close/>
                <a:moveTo>
                  <a:pt x="651417" y="1666938"/>
                </a:moveTo>
                <a:lnTo>
                  <a:pt x="652589" y="1771047"/>
                </a:lnTo>
                <a:cubicBezTo>
                  <a:pt x="652588" y="1813552"/>
                  <a:pt x="666775" y="1856057"/>
                  <a:pt x="652589" y="1884394"/>
                </a:cubicBezTo>
                <a:cubicBezTo>
                  <a:pt x="652588" y="1891478"/>
                  <a:pt x="649042" y="1898563"/>
                  <a:pt x="645495" y="1905647"/>
                </a:cubicBezTo>
                <a:lnTo>
                  <a:pt x="639328" y="1924124"/>
                </a:lnTo>
                <a:lnTo>
                  <a:pt x="647933" y="1920922"/>
                </a:lnTo>
                <a:cubicBezTo>
                  <a:pt x="650815" y="1918929"/>
                  <a:pt x="652588" y="1916273"/>
                  <a:pt x="652588" y="1912731"/>
                </a:cubicBezTo>
                <a:cubicBezTo>
                  <a:pt x="666775" y="1898562"/>
                  <a:pt x="666775" y="1884394"/>
                  <a:pt x="666775" y="1884394"/>
                </a:cubicBezTo>
                <a:cubicBezTo>
                  <a:pt x="666775" y="1841889"/>
                  <a:pt x="666775" y="1799384"/>
                  <a:pt x="666775" y="1771047"/>
                </a:cubicBezTo>
                <a:close/>
                <a:moveTo>
                  <a:pt x="156054" y="1675800"/>
                </a:moveTo>
                <a:lnTo>
                  <a:pt x="156054" y="1700205"/>
                </a:lnTo>
                <a:lnTo>
                  <a:pt x="156054" y="1700206"/>
                </a:lnTo>
                <a:close/>
                <a:moveTo>
                  <a:pt x="552880" y="1647984"/>
                </a:moveTo>
                <a:cubicBezTo>
                  <a:pt x="488958" y="1683467"/>
                  <a:pt x="432139" y="1726047"/>
                  <a:pt x="377096" y="1768626"/>
                </a:cubicBezTo>
                <a:lnTo>
                  <a:pt x="224794" y="1879896"/>
                </a:lnTo>
                <a:lnTo>
                  <a:pt x="212556" y="1854800"/>
                </a:lnTo>
                <a:lnTo>
                  <a:pt x="212801" y="1856057"/>
                </a:lnTo>
                <a:lnTo>
                  <a:pt x="219041" y="1884100"/>
                </a:lnTo>
                <a:lnTo>
                  <a:pt x="212578" y="1888821"/>
                </a:lnTo>
                <a:lnTo>
                  <a:pt x="198614" y="1870226"/>
                </a:lnTo>
                <a:lnTo>
                  <a:pt x="177334" y="1792300"/>
                </a:lnTo>
                <a:cubicBezTo>
                  <a:pt x="180881" y="1813552"/>
                  <a:pt x="184427" y="1834805"/>
                  <a:pt x="184427" y="1856057"/>
                </a:cubicBezTo>
                <a:cubicBezTo>
                  <a:pt x="195067" y="1877310"/>
                  <a:pt x="197728" y="1898563"/>
                  <a:pt x="210363" y="1919815"/>
                </a:cubicBezTo>
                <a:lnTo>
                  <a:pt x="221511" y="1934067"/>
                </a:lnTo>
                <a:lnTo>
                  <a:pt x="239401" y="1937526"/>
                </a:lnTo>
                <a:lnTo>
                  <a:pt x="250116" y="1934957"/>
                </a:lnTo>
                <a:lnTo>
                  <a:pt x="243753" y="1927543"/>
                </a:lnTo>
                <a:lnTo>
                  <a:pt x="241174" y="1926899"/>
                </a:lnTo>
                <a:lnTo>
                  <a:pt x="226988" y="1908008"/>
                </a:lnTo>
                <a:lnTo>
                  <a:pt x="223538" y="1903988"/>
                </a:lnTo>
                <a:lnTo>
                  <a:pt x="223913" y="1903914"/>
                </a:lnTo>
                <a:lnTo>
                  <a:pt x="226988" y="1908008"/>
                </a:lnTo>
                <a:lnTo>
                  <a:pt x="243753" y="1927543"/>
                </a:lnTo>
                <a:lnTo>
                  <a:pt x="262020" y="1932104"/>
                </a:lnTo>
                <a:lnTo>
                  <a:pt x="283735" y="1926899"/>
                </a:lnTo>
                <a:cubicBezTo>
                  <a:pt x="305015" y="1926899"/>
                  <a:pt x="326294" y="1926899"/>
                  <a:pt x="345801" y="1925128"/>
                </a:cubicBezTo>
                <a:lnTo>
                  <a:pt x="361453" y="1921355"/>
                </a:lnTo>
                <a:lnTo>
                  <a:pt x="347574" y="1919815"/>
                </a:lnTo>
                <a:cubicBezTo>
                  <a:pt x="326294" y="1919815"/>
                  <a:pt x="305014" y="1919815"/>
                  <a:pt x="283734" y="1912731"/>
                </a:cubicBezTo>
                <a:cubicBezTo>
                  <a:pt x="276641" y="1912731"/>
                  <a:pt x="266001" y="1912731"/>
                  <a:pt x="255361" y="1909189"/>
                </a:cubicBezTo>
                <a:lnTo>
                  <a:pt x="238500" y="1894454"/>
                </a:lnTo>
                <a:lnTo>
                  <a:pt x="391300" y="1782820"/>
                </a:lnTo>
                <a:cubicBezTo>
                  <a:pt x="446344" y="1740240"/>
                  <a:pt x="503163" y="1697660"/>
                  <a:pt x="567085" y="1662177"/>
                </a:cubicBezTo>
                <a:cubicBezTo>
                  <a:pt x="581290" y="1662177"/>
                  <a:pt x="567085" y="1647984"/>
                  <a:pt x="552880" y="1647984"/>
                </a:cubicBezTo>
                <a:close/>
                <a:moveTo>
                  <a:pt x="156054" y="1578174"/>
                </a:moveTo>
                <a:lnTo>
                  <a:pt x="156054" y="1675800"/>
                </a:lnTo>
                <a:lnTo>
                  <a:pt x="156054" y="1578176"/>
                </a:lnTo>
                <a:close/>
                <a:moveTo>
                  <a:pt x="471215" y="1516146"/>
                </a:moveTo>
                <a:cubicBezTo>
                  <a:pt x="386055" y="1572648"/>
                  <a:pt x="300896" y="1629151"/>
                  <a:pt x="229929" y="1699780"/>
                </a:cubicBezTo>
                <a:cubicBezTo>
                  <a:pt x="215736" y="1699780"/>
                  <a:pt x="229929" y="1713906"/>
                  <a:pt x="244123" y="1713906"/>
                </a:cubicBezTo>
                <a:cubicBezTo>
                  <a:pt x="315089" y="1657403"/>
                  <a:pt x="400249" y="1586774"/>
                  <a:pt x="485408" y="1530271"/>
                </a:cubicBezTo>
                <a:cubicBezTo>
                  <a:pt x="485408" y="1530271"/>
                  <a:pt x="485408" y="1516146"/>
                  <a:pt x="471215" y="1516146"/>
                </a:cubicBezTo>
                <a:close/>
                <a:moveTo>
                  <a:pt x="499073" y="1318389"/>
                </a:moveTo>
                <a:cubicBezTo>
                  <a:pt x="449573" y="1367679"/>
                  <a:pt x="396538" y="1409928"/>
                  <a:pt x="341735" y="1450416"/>
                </a:cubicBezTo>
                <a:lnTo>
                  <a:pt x="178672" y="1568350"/>
                </a:lnTo>
                <a:lnTo>
                  <a:pt x="175160" y="1548415"/>
                </a:lnTo>
                <a:lnTo>
                  <a:pt x="175561" y="1560292"/>
                </a:lnTo>
                <a:lnTo>
                  <a:pt x="175642" y="1570541"/>
                </a:lnTo>
                <a:lnTo>
                  <a:pt x="173790" y="1571881"/>
                </a:lnTo>
                <a:lnTo>
                  <a:pt x="175683" y="1575652"/>
                </a:lnTo>
                <a:lnTo>
                  <a:pt x="176122" y="1630732"/>
                </a:lnTo>
                <a:lnTo>
                  <a:pt x="184427" y="1742710"/>
                </a:lnTo>
                <a:cubicBezTo>
                  <a:pt x="195068" y="1774589"/>
                  <a:pt x="197727" y="1814438"/>
                  <a:pt x="210363" y="1850301"/>
                </a:cubicBezTo>
                <a:lnTo>
                  <a:pt x="212556" y="1854800"/>
                </a:lnTo>
                <a:lnTo>
                  <a:pt x="200388" y="1792299"/>
                </a:lnTo>
                <a:cubicBezTo>
                  <a:pt x="198614" y="1771047"/>
                  <a:pt x="198614" y="1749794"/>
                  <a:pt x="198614" y="1728542"/>
                </a:cubicBezTo>
                <a:cubicBezTo>
                  <a:pt x="198614" y="1686037"/>
                  <a:pt x="184427" y="1643532"/>
                  <a:pt x="184428" y="1601026"/>
                </a:cubicBezTo>
                <a:lnTo>
                  <a:pt x="182268" y="1588765"/>
                </a:lnTo>
                <a:lnTo>
                  <a:pt x="182629" y="1589484"/>
                </a:lnTo>
                <a:cubicBezTo>
                  <a:pt x="187933" y="1593004"/>
                  <a:pt x="195004" y="1593005"/>
                  <a:pt x="202075" y="1585963"/>
                </a:cubicBezTo>
                <a:cubicBezTo>
                  <a:pt x="301074" y="1501466"/>
                  <a:pt x="414217" y="1431052"/>
                  <a:pt x="513216" y="1332472"/>
                </a:cubicBezTo>
                <a:cubicBezTo>
                  <a:pt x="527359" y="1318389"/>
                  <a:pt x="513216" y="1318389"/>
                  <a:pt x="499073" y="1318389"/>
                </a:cubicBezTo>
                <a:close/>
                <a:moveTo>
                  <a:pt x="138685" y="1309780"/>
                </a:moveTo>
                <a:lnTo>
                  <a:pt x="156054" y="1530185"/>
                </a:lnTo>
                <a:lnTo>
                  <a:pt x="156054" y="1558517"/>
                </a:lnTo>
                <a:lnTo>
                  <a:pt x="156054" y="1558522"/>
                </a:lnTo>
                <a:lnTo>
                  <a:pt x="156054" y="1578176"/>
                </a:lnTo>
                <a:lnTo>
                  <a:pt x="165586" y="1645746"/>
                </a:lnTo>
                <a:cubicBezTo>
                  <a:pt x="168468" y="1672754"/>
                  <a:pt x="170241" y="1700205"/>
                  <a:pt x="170241" y="1728542"/>
                </a:cubicBezTo>
                <a:cubicBezTo>
                  <a:pt x="173787" y="1700205"/>
                  <a:pt x="175561" y="1671869"/>
                  <a:pt x="176226" y="1643753"/>
                </a:cubicBezTo>
                <a:lnTo>
                  <a:pt x="176122" y="1630732"/>
                </a:lnTo>
                <a:lnTo>
                  <a:pt x="170241" y="1551437"/>
                </a:lnTo>
                <a:lnTo>
                  <a:pt x="166276" y="1497984"/>
                </a:lnTo>
                <a:lnTo>
                  <a:pt x="150734" y="1409753"/>
                </a:lnTo>
                <a:close/>
                <a:moveTo>
                  <a:pt x="144166" y="1176976"/>
                </a:moveTo>
                <a:lnTo>
                  <a:pt x="156054" y="1360164"/>
                </a:lnTo>
                <a:lnTo>
                  <a:pt x="160085" y="1414517"/>
                </a:lnTo>
                <a:lnTo>
                  <a:pt x="155810" y="1418148"/>
                </a:lnTo>
                <a:lnTo>
                  <a:pt x="160720" y="1423064"/>
                </a:lnTo>
                <a:lnTo>
                  <a:pt x="166276" y="1497984"/>
                </a:lnTo>
                <a:lnTo>
                  <a:pt x="175160" y="1548415"/>
                </a:lnTo>
                <a:lnTo>
                  <a:pt x="171202" y="1431136"/>
                </a:lnTo>
                <a:lnTo>
                  <a:pt x="308960" y="1314157"/>
                </a:lnTo>
                <a:cubicBezTo>
                  <a:pt x="352969" y="1277144"/>
                  <a:pt x="395217" y="1241893"/>
                  <a:pt x="437466" y="1206642"/>
                </a:cubicBezTo>
                <a:cubicBezTo>
                  <a:pt x="437466" y="1206642"/>
                  <a:pt x="437466" y="1192542"/>
                  <a:pt x="423384" y="1192542"/>
                </a:cubicBezTo>
                <a:cubicBezTo>
                  <a:pt x="381135" y="1227793"/>
                  <a:pt x="338887" y="1263044"/>
                  <a:pt x="294878" y="1300057"/>
                </a:cubicBezTo>
                <a:lnTo>
                  <a:pt x="170347" y="1405804"/>
                </a:lnTo>
                <a:lnTo>
                  <a:pt x="170241" y="1402669"/>
                </a:lnTo>
                <a:close/>
                <a:moveTo>
                  <a:pt x="96110" y="1005019"/>
                </a:moveTo>
                <a:lnTo>
                  <a:pt x="99307" y="1034292"/>
                </a:lnTo>
                <a:cubicBezTo>
                  <a:pt x="99307" y="1147639"/>
                  <a:pt x="113494" y="1275154"/>
                  <a:pt x="127681" y="1402669"/>
                </a:cubicBezTo>
                <a:cubicBezTo>
                  <a:pt x="134774" y="1459343"/>
                  <a:pt x="145414" y="1512475"/>
                  <a:pt x="154281" y="1565606"/>
                </a:cubicBezTo>
                <a:lnTo>
                  <a:pt x="156054" y="1578174"/>
                </a:lnTo>
                <a:lnTo>
                  <a:pt x="156054" y="1558517"/>
                </a:lnTo>
                <a:lnTo>
                  <a:pt x="140759" y="1369463"/>
                </a:lnTo>
                <a:cubicBezTo>
                  <a:pt x="134331" y="1307033"/>
                  <a:pt x="126794" y="1245046"/>
                  <a:pt x="118814" y="1183060"/>
                </a:cubicBezTo>
                <a:close/>
                <a:moveTo>
                  <a:pt x="495396" y="976807"/>
                </a:moveTo>
                <a:cubicBezTo>
                  <a:pt x="383533" y="1048386"/>
                  <a:pt x="285652" y="1134281"/>
                  <a:pt x="187773" y="1220176"/>
                </a:cubicBezTo>
                <a:cubicBezTo>
                  <a:pt x="173789" y="1220177"/>
                  <a:pt x="187773" y="1234492"/>
                  <a:pt x="201755" y="1234493"/>
                </a:cubicBezTo>
                <a:cubicBezTo>
                  <a:pt x="299636" y="1148597"/>
                  <a:pt x="397515" y="1062702"/>
                  <a:pt x="495396" y="991122"/>
                </a:cubicBezTo>
                <a:cubicBezTo>
                  <a:pt x="509379" y="991122"/>
                  <a:pt x="495396" y="976807"/>
                  <a:pt x="495396" y="976807"/>
                </a:cubicBezTo>
                <a:close/>
                <a:moveTo>
                  <a:pt x="456871" y="835450"/>
                </a:moveTo>
                <a:cubicBezTo>
                  <a:pt x="356993" y="893262"/>
                  <a:pt x="285652" y="965527"/>
                  <a:pt x="200043" y="1037792"/>
                </a:cubicBezTo>
                <a:cubicBezTo>
                  <a:pt x="185774" y="1052245"/>
                  <a:pt x="200043" y="1066698"/>
                  <a:pt x="214311" y="1052245"/>
                </a:cubicBezTo>
                <a:cubicBezTo>
                  <a:pt x="285652" y="979980"/>
                  <a:pt x="371262" y="907715"/>
                  <a:pt x="471139" y="849903"/>
                </a:cubicBezTo>
                <a:cubicBezTo>
                  <a:pt x="485408" y="849903"/>
                  <a:pt x="471139" y="820997"/>
                  <a:pt x="456871" y="835450"/>
                </a:cubicBezTo>
                <a:close/>
                <a:moveTo>
                  <a:pt x="89258" y="804055"/>
                </a:moveTo>
                <a:lnTo>
                  <a:pt x="92214" y="835935"/>
                </a:lnTo>
                <a:cubicBezTo>
                  <a:pt x="102854" y="963450"/>
                  <a:pt x="113494" y="1090965"/>
                  <a:pt x="127681" y="1218480"/>
                </a:cubicBezTo>
                <a:lnTo>
                  <a:pt x="138685" y="1309780"/>
                </a:lnTo>
                <a:lnTo>
                  <a:pt x="125907" y="1147639"/>
                </a:lnTo>
                <a:lnTo>
                  <a:pt x="89304" y="804329"/>
                </a:lnTo>
                <a:close/>
                <a:moveTo>
                  <a:pt x="85120" y="765090"/>
                </a:moveTo>
                <a:lnTo>
                  <a:pt x="85121" y="779261"/>
                </a:lnTo>
                <a:lnTo>
                  <a:pt x="89258" y="804055"/>
                </a:lnTo>
                <a:lnTo>
                  <a:pt x="89148" y="802866"/>
                </a:lnTo>
                <a:lnTo>
                  <a:pt x="85121" y="765093"/>
                </a:lnTo>
                <a:close/>
                <a:moveTo>
                  <a:pt x="69767" y="763858"/>
                </a:moveTo>
                <a:lnTo>
                  <a:pt x="70934" y="807598"/>
                </a:lnTo>
                <a:lnTo>
                  <a:pt x="96110" y="1005019"/>
                </a:lnTo>
                <a:close/>
                <a:moveTo>
                  <a:pt x="84983" y="757941"/>
                </a:moveTo>
                <a:lnTo>
                  <a:pt x="85120" y="765090"/>
                </a:lnTo>
                <a:lnTo>
                  <a:pt x="85120" y="759426"/>
                </a:lnTo>
                <a:close/>
                <a:moveTo>
                  <a:pt x="448360" y="663848"/>
                </a:moveTo>
                <a:cubicBezTo>
                  <a:pt x="444819" y="660299"/>
                  <a:pt x="441278" y="660300"/>
                  <a:pt x="441278" y="667396"/>
                </a:cubicBezTo>
                <a:cubicBezTo>
                  <a:pt x="356291" y="752556"/>
                  <a:pt x="242975" y="823522"/>
                  <a:pt x="157989" y="894488"/>
                </a:cubicBezTo>
                <a:cubicBezTo>
                  <a:pt x="143824" y="908682"/>
                  <a:pt x="157988" y="922875"/>
                  <a:pt x="172153" y="908682"/>
                </a:cubicBezTo>
                <a:cubicBezTo>
                  <a:pt x="257140" y="837715"/>
                  <a:pt x="370455" y="766749"/>
                  <a:pt x="455442" y="681589"/>
                </a:cubicBezTo>
                <a:cubicBezTo>
                  <a:pt x="455442" y="674493"/>
                  <a:pt x="451901" y="667396"/>
                  <a:pt x="448360" y="663848"/>
                </a:cubicBezTo>
                <a:close/>
                <a:moveTo>
                  <a:pt x="85121" y="595074"/>
                </a:moveTo>
                <a:lnTo>
                  <a:pt x="85120" y="759426"/>
                </a:lnTo>
                <a:lnTo>
                  <a:pt x="89148" y="802866"/>
                </a:lnTo>
                <a:lnTo>
                  <a:pt x="89304" y="804329"/>
                </a:lnTo>
                <a:lnTo>
                  <a:pt x="127681" y="1034292"/>
                </a:lnTo>
                <a:lnTo>
                  <a:pt x="144166" y="1176976"/>
                </a:lnTo>
                <a:lnTo>
                  <a:pt x="131228" y="977618"/>
                </a:lnTo>
                <a:cubicBezTo>
                  <a:pt x="125908" y="913861"/>
                  <a:pt x="119701" y="850103"/>
                  <a:pt x="112164" y="786345"/>
                </a:cubicBezTo>
                <a:close/>
                <a:moveTo>
                  <a:pt x="483268" y="485408"/>
                </a:moveTo>
                <a:cubicBezTo>
                  <a:pt x="342012" y="569305"/>
                  <a:pt x="243133" y="667186"/>
                  <a:pt x="116003" y="765067"/>
                </a:cubicBezTo>
                <a:cubicBezTo>
                  <a:pt x="101878" y="765067"/>
                  <a:pt x="130128" y="779049"/>
                  <a:pt x="130128" y="779049"/>
                </a:cubicBezTo>
                <a:cubicBezTo>
                  <a:pt x="257259" y="681169"/>
                  <a:pt x="356138" y="583288"/>
                  <a:pt x="483268" y="499390"/>
                </a:cubicBezTo>
                <a:cubicBezTo>
                  <a:pt x="497393" y="499390"/>
                  <a:pt x="483268" y="485408"/>
                  <a:pt x="483268" y="485408"/>
                </a:cubicBezTo>
                <a:close/>
                <a:moveTo>
                  <a:pt x="64484" y="493129"/>
                </a:moveTo>
                <a:lnTo>
                  <a:pt x="65084" y="543313"/>
                </a:lnTo>
                <a:lnTo>
                  <a:pt x="84983" y="757941"/>
                </a:lnTo>
                <a:lnTo>
                  <a:pt x="83347" y="672998"/>
                </a:lnTo>
                <a:cubicBezTo>
                  <a:pt x="81574" y="641119"/>
                  <a:pt x="78028" y="609240"/>
                  <a:pt x="70934" y="580904"/>
                </a:cubicBezTo>
                <a:cubicBezTo>
                  <a:pt x="70934" y="559651"/>
                  <a:pt x="70934" y="538399"/>
                  <a:pt x="69160" y="517146"/>
                </a:cubicBezTo>
                <a:close/>
                <a:moveTo>
                  <a:pt x="446490" y="340086"/>
                </a:moveTo>
                <a:cubicBezTo>
                  <a:pt x="444699" y="336590"/>
                  <a:pt x="441116" y="336590"/>
                  <a:pt x="441116" y="343582"/>
                </a:cubicBezTo>
                <a:cubicBezTo>
                  <a:pt x="326473" y="413496"/>
                  <a:pt x="226161" y="483410"/>
                  <a:pt x="140179" y="567308"/>
                </a:cubicBezTo>
                <a:cubicBezTo>
                  <a:pt x="125848" y="567308"/>
                  <a:pt x="140179" y="581291"/>
                  <a:pt x="154509" y="581291"/>
                </a:cubicBezTo>
                <a:cubicBezTo>
                  <a:pt x="240491" y="497393"/>
                  <a:pt x="340803" y="427479"/>
                  <a:pt x="441116" y="357564"/>
                </a:cubicBezTo>
                <a:cubicBezTo>
                  <a:pt x="448281" y="350573"/>
                  <a:pt x="448281" y="343581"/>
                  <a:pt x="446490" y="340086"/>
                </a:cubicBezTo>
                <a:close/>
                <a:moveTo>
                  <a:pt x="14187" y="255031"/>
                </a:moveTo>
                <a:cubicBezTo>
                  <a:pt x="28374" y="389631"/>
                  <a:pt x="42561" y="517146"/>
                  <a:pt x="56747" y="644661"/>
                </a:cubicBezTo>
                <a:lnTo>
                  <a:pt x="69767" y="763858"/>
                </a:lnTo>
                <a:lnTo>
                  <a:pt x="66057" y="624737"/>
                </a:lnTo>
                <a:lnTo>
                  <a:pt x="65084" y="543313"/>
                </a:lnTo>
                <a:lnTo>
                  <a:pt x="56747" y="453388"/>
                </a:lnTo>
                <a:cubicBezTo>
                  <a:pt x="42560" y="382547"/>
                  <a:pt x="28374" y="325873"/>
                  <a:pt x="14187" y="255031"/>
                </a:cubicBezTo>
                <a:close/>
                <a:moveTo>
                  <a:pt x="23147" y="202833"/>
                </a:moveTo>
                <a:lnTo>
                  <a:pt x="28374" y="255031"/>
                </a:lnTo>
                <a:cubicBezTo>
                  <a:pt x="42561" y="325873"/>
                  <a:pt x="56747" y="396715"/>
                  <a:pt x="56747" y="453388"/>
                </a:cubicBezTo>
                <a:lnTo>
                  <a:pt x="64484" y="493129"/>
                </a:lnTo>
                <a:lnTo>
                  <a:pt x="63841" y="439220"/>
                </a:lnTo>
                <a:lnTo>
                  <a:pt x="59611" y="378183"/>
                </a:lnTo>
                <a:lnTo>
                  <a:pt x="56747" y="368378"/>
                </a:lnTo>
                <a:cubicBezTo>
                  <a:pt x="49654" y="332957"/>
                  <a:pt x="42561" y="301079"/>
                  <a:pt x="35467" y="267429"/>
                </a:cubicBezTo>
                <a:close/>
                <a:moveTo>
                  <a:pt x="409347" y="143828"/>
                </a:moveTo>
                <a:cubicBezTo>
                  <a:pt x="296869" y="214794"/>
                  <a:pt x="184391" y="299954"/>
                  <a:pt x="85973" y="385113"/>
                </a:cubicBezTo>
                <a:cubicBezTo>
                  <a:pt x="71913" y="399307"/>
                  <a:pt x="85972" y="413500"/>
                  <a:pt x="100032" y="399306"/>
                </a:cubicBezTo>
                <a:cubicBezTo>
                  <a:pt x="198451" y="314147"/>
                  <a:pt x="310929" y="243181"/>
                  <a:pt x="423407" y="158021"/>
                </a:cubicBezTo>
                <a:cubicBezTo>
                  <a:pt x="437467" y="158021"/>
                  <a:pt x="423407" y="143828"/>
                  <a:pt x="409347" y="143828"/>
                </a:cubicBezTo>
                <a:close/>
                <a:moveTo>
                  <a:pt x="15764" y="129090"/>
                </a:moveTo>
                <a:lnTo>
                  <a:pt x="14187" y="155853"/>
                </a:lnTo>
                <a:lnTo>
                  <a:pt x="23147" y="202833"/>
                </a:lnTo>
                <a:lnTo>
                  <a:pt x="21281" y="184189"/>
                </a:lnTo>
                <a:close/>
                <a:moveTo>
                  <a:pt x="279892" y="112215"/>
                </a:moveTo>
                <a:cubicBezTo>
                  <a:pt x="278126" y="108769"/>
                  <a:pt x="274595" y="108769"/>
                  <a:pt x="267532" y="115661"/>
                </a:cubicBezTo>
                <a:cubicBezTo>
                  <a:pt x="211029" y="143228"/>
                  <a:pt x="154526" y="184578"/>
                  <a:pt x="98023" y="212144"/>
                </a:cubicBezTo>
                <a:cubicBezTo>
                  <a:pt x="83897" y="225927"/>
                  <a:pt x="98023" y="239711"/>
                  <a:pt x="112149" y="239711"/>
                </a:cubicBezTo>
                <a:cubicBezTo>
                  <a:pt x="168652" y="198361"/>
                  <a:pt x="225155" y="157011"/>
                  <a:pt x="281657" y="129444"/>
                </a:cubicBezTo>
                <a:cubicBezTo>
                  <a:pt x="281657" y="122553"/>
                  <a:pt x="281658" y="115661"/>
                  <a:pt x="279892" y="112215"/>
                </a:cubicBezTo>
                <a:close/>
                <a:moveTo>
                  <a:pt x="525366" y="87296"/>
                </a:moveTo>
                <a:lnTo>
                  <a:pt x="526682" y="134600"/>
                </a:lnTo>
                <a:cubicBezTo>
                  <a:pt x="528455" y="155853"/>
                  <a:pt x="532001" y="177105"/>
                  <a:pt x="539095" y="198358"/>
                </a:cubicBezTo>
                <a:cubicBezTo>
                  <a:pt x="539095" y="240863"/>
                  <a:pt x="539095" y="283368"/>
                  <a:pt x="539095" y="325873"/>
                </a:cubicBezTo>
                <a:cubicBezTo>
                  <a:pt x="567468" y="580904"/>
                  <a:pt x="581655" y="850103"/>
                  <a:pt x="595841" y="1105134"/>
                </a:cubicBezTo>
                <a:cubicBezTo>
                  <a:pt x="617122" y="1264528"/>
                  <a:pt x="622442" y="1431892"/>
                  <a:pt x="641727" y="1601248"/>
                </a:cubicBezTo>
                <a:lnTo>
                  <a:pt x="651417" y="1666938"/>
                </a:lnTo>
                <a:lnTo>
                  <a:pt x="650815" y="1613424"/>
                </a:lnTo>
                <a:cubicBezTo>
                  <a:pt x="649042" y="1558521"/>
                  <a:pt x="645495" y="1501848"/>
                  <a:pt x="638402" y="1445174"/>
                </a:cubicBezTo>
                <a:cubicBezTo>
                  <a:pt x="624215" y="1317659"/>
                  <a:pt x="624215" y="1190144"/>
                  <a:pt x="610028" y="1062628"/>
                </a:cubicBezTo>
                <a:cubicBezTo>
                  <a:pt x="595842" y="935113"/>
                  <a:pt x="595842" y="807598"/>
                  <a:pt x="581655" y="680082"/>
                </a:cubicBezTo>
                <a:cubicBezTo>
                  <a:pt x="581655" y="552567"/>
                  <a:pt x="567468" y="425052"/>
                  <a:pt x="553282" y="297536"/>
                </a:cubicBezTo>
                <a:cubicBezTo>
                  <a:pt x="553282" y="255031"/>
                  <a:pt x="553282" y="198358"/>
                  <a:pt x="539095" y="141684"/>
                </a:cubicBezTo>
                <a:cubicBezTo>
                  <a:pt x="539095" y="127516"/>
                  <a:pt x="535548" y="109806"/>
                  <a:pt x="528455" y="92095"/>
                </a:cubicBezTo>
                <a:close/>
                <a:moveTo>
                  <a:pt x="535391" y="70214"/>
                </a:moveTo>
                <a:lnTo>
                  <a:pt x="539095" y="85011"/>
                </a:lnTo>
                <a:cubicBezTo>
                  <a:pt x="553282" y="127516"/>
                  <a:pt x="553282" y="170021"/>
                  <a:pt x="553282" y="212526"/>
                </a:cubicBezTo>
                <a:cubicBezTo>
                  <a:pt x="553282" y="255031"/>
                  <a:pt x="567468" y="311705"/>
                  <a:pt x="567468" y="354210"/>
                </a:cubicBezTo>
                <a:cubicBezTo>
                  <a:pt x="567468" y="481725"/>
                  <a:pt x="581655" y="609241"/>
                  <a:pt x="595841" y="736756"/>
                </a:cubicBezTo>
                <a:cubicBezTo>
                  <a:pt x="610028" y="991787"/>
                  <a:pt x="638402" y="1246817"/>
                  <a:pt x="652589" y="1516016"/>
                </a:cubicBezTo>
                <a:cubicBezTo>
                  <a:pt x="652588" y="1558521"/>
                  <a:pt x="666775" y="1629363"/>
                  <a:pt x="666775" y="1671869"/>
                </a:cubicBezTo>
                <a:cubicBezTo>
                  <a:pt x="666775" y="1714374"/>
                  <a:pt x="680962" y="1742710"/>
                  <a:pt x="680962" y="1785216"/>
                </a:cubicBezTo>
                <a:cubicBezTo>
                  <a:pt x="666775" y="1671869"/>
                  <a:pt x="666775" y="1558521"/>
                  <a:pt x="666775" y="1459343"/>
                </a:cubicBezTo>
                <a:cubicBezTo>
                  <a:pt x="652589" y="1331827"/>
                  <a:pt x="638402" y="1204312"/>
                  <a:pt x="624215" y="1076797"/>
                </a:cubicBezTo>
                <a:cubicBezTo>
                  <a:pt x="624215" y="949281"/>
                  <a:pt x="610028" y="821766"/>
                  <a:pt x="610028" y="694251"/>
                </a:cubicBezTo>
                <a:cubicBezTo>
                  <a:pt x="595842" y="566735"/>
                  <a:pt x="581655" y="439220"/>
                  <a:pt x="567468" y="311705"/>
                </a:cubicBezTo>
                <a:cubicBezTo>
                  <a:pt x="567468" y="255031"/>
                  <a:pt x="567468" y="198358"/>
                  <a:pt x="567468" y="155853"/>
                </a:cubicBezTo>
                <a:cubicBezTo>
                  <a:pt x="556828" y="123974"/>
                  <a:pt x="554168" y="100065"/>
                  <a:pt x="541534" y="78148"/>
                </a:cubicBezTo>
                <a:close/>
                <a:moveTo>
                  <a:pt x="20046" y="94818"/>
                </a:moveTo>
                <a:lnTo>
                  <a:pt x="14187" y="113347"/>
                </a:lnTo>
                <a:lnTo>
                  <a:pt x="15764" y="129090"/>
                </a:lnTo>
                <a:lnTo>
                  <a:pt x="15960" y="125745"/>
                </a:lnTo>
                <a:lnTo>
                  <a:pt x="22422" y="104541"/>
                </a:lnTo>
                <a:close/>
                <a:moveTo>
                  <a:pt x="29614" y="76245"/>
                </a:moveTo>
                <a:lnTo>
                  <a:pt x="28374" y="77139"/>
                </a:lnTo>
                <a:lnTo>
                  <a:pt x="28374" y="85011"/>
                </a:lnTo>
                <a:lnTo>
                  <a:pt x="22422" y="104541"/>
                </a:lnTo>
                <a:lnTo>
                  <a:pt x="36409" y="161775"/>
                </a:lnTo>
                <a:cubicBezTo>
                  <a:pt x="42450" y="192270"/>
                  <a:pt x="47216" y="222931"/>
                  <a:pt x="50984" y="253703"/>
                </a:cubicBezTo>
                <a:lnTo>
                  <a:pt x="59611" y="378183"/>
                </a:lnTo>
                <a:lnTo>
                  <a:pt x="69161" y="410884"/>
                </a:lnTo>
                <a:cubicBezTo>
                  <a:pt x="70934" y="425052"/>
                  <a:pt x="70934" y="439220"/>
                  <a:pt x="70934" y="453388"/>
                </a:cubicBezTo>
                <a:cubicBezTo>
                  <a:pt x="85121" y="495894"/>
                  <a:pt x="85121" y="538399"/>
                  <a:pt x="85121" y="595072"/>
                </a:cubicBezTo>
                <a:lnTo>
                  <a:pt x="85121" y="595074"/>
                </a:lnTo>
                <a:lnTo>
                  <a:pt x="85121" y="538399"/>
                </a:lnTo>
                <a:cubicBezTo>
                  <a:pt x="85121" y="421510"/>
                  <a:pt x="77141" y="304621"/>
                  <a:pt x="55196" y="187731"/>
                </a:cubicBezTo>
                <a:close/>
                <a:moveTo>
                  <a:pt x="28374" y="70842"/>
                </a:moveTo>
                <a:lnTo>
                  <a:pt x="29614" y="76245"/>
                </a:lnTo>
                <a:lnTo>
                  <a:pt x="37104" y="70843"/>
                </a:lnTo>
                <a:close/>
                <a:moveTo>
                  <a:pt x="21280" y="65529"/>
                </a:moveTo>
                <a:lnTo>
                  <a:pt x="20160" y="66368"/>
                </a:lnTo>
                <a:lnTo>
                  <a:pt x="14676" y="72842"/>
                </a:lnTo>
                <a:lnTo>
                  <a:pt x="20046" y="94818"/>
                </a:lnTo>
                <a:lnTo>
                  <a:pt x="24827" y="79698"/>
                </a:lnTo>
                <a:lnTo>
                  <a:pt x="28374" y="77139"/>
                </a:lnTo>
                <a:lnTo>
                  <a:pt x="28374" y="70842"/>
                </a:lnTo>
                <a:cubicBezTo>
                  <a:pt x="28374" y="63758"/>
                  <a:pt x="24827" y="63758"/>
                  <a:pt x="21280" y="65529"/>
                </a:cubicBezTo>
                <a:close/>
                <a:moveTo>
                  <a:pt x="156054" y="42506"/>
                </a:moveTo>
                <a:cubicBezTo>
                  <a:pt x="127681" y="56674"/>
                  <a:pt x="85121" y="42506"/>
                  <a:pt x="56747" y="56674"/>
                </a:cubicBezTo>
                <a:lnTo>
                  <a:pt x="37104" y="70843"/>
                </a:lnTo>
                <a:lnTo>
                  <a:pt x="62067" y="70843"/>
                </a:lnTo>
                <a:cubicBezTo>
                  <a:pt x="70934" y="70843"/>
                  <a:pt x="78027" y="70843"/>
                  <a:pt x="85120" y="70842"/>
                </a:cubicBezTo>
                <a:cubicBezTo>
                  <a:pt x="127681" y="70842"/>
                  <a:pt x="170241" y="63758"/>
                  <a:pt x="212801" y="54903"/>
                </a:cubicBezTo>
                <a:lnTo>
                  <a:pt x="272385" y="42506"/>
                </a:lnTo>
                <a:lnTo>
                  <a:pt x="253588" y="42506"/>
                </a:lnTo>
                <a:cubicBezTo>
                  <a:pt x="223441" y="42506"/>
                  <a:pt x="191521" y="42506"/>
                  <a:pt x="156054" y="42506"/>
                </a:cubicBezTo>
                <a:close/>
                <a:moveTo>
                  <a:pt x="391908" y="23024"/>
                </a:moveTo>
                <a:cubicBezTo>
                  <a:pt x="372401" y="24795"/>
                  <a:pt x="354668" y="28337"/>
                  <a:pt x="340481" y="28337"/>
                </a:cubicBezTo>
                <a:lnTo>
                  <a:pt x="272385" y="42506"/>
                </a:lnTo>
                <a:lnTo>
                  <a:pt x="340481" y="42506"/>
                </a:lnTo>
                <a:cubicBezTo>
                  <a:pt x="368855" y="28337"/>
                  <a:pt x="397228" y="28337"/>
                  <a:pt x="425601" y="28337"/>
                </a:cubicBezTo>
                <a:cubicBezTo>
                  <a:pt x="453975" y="28337"/>
                  <a:pt x="482348" y="42506"/>
                  <a:pt x="496535" y="42506"/>
                </a:cubicBezTo>
                <a:lnTo>
                  <a:pt x="525366" y="87296"/>
                </a:lnTo>
                <a:lnTo>
                  <a:pt x="524908" y="70843"/>
                </a:lnTo>
                <a:cubicBezTo>
                  <a:pt x="510722" y="42506"/>
                  <a:pt x="482348" y="28337"/>
                  <a:pt x="453975" y="28337"/>
                </a:cubicBezTo>
                <a:cubicBezTo>
                  <a:pt x="432695" y="21253"/>
                  <a:pt x="411415" y="21253"/>
                  <a:pt x="391908" y="23024"/>
                </a:cubicBezTo>
                <a:close/>
                <a:moveTo>
                  <a:pt x="42561" y="42506"/>
                </a:moveTo>
                <a:cubicBezTo>
                  <a:pt x="14187" y="42506"/>
                  <a:pt x="14187" y="56674"/>
                  <a:pt x="0" y="85011"/>
                </a:cubicBezTo>
                <a:cubicBezTo>
                  <a:pt x="1" y="99179"/>
                  <a:pt x="1" y="127516"/>
                  <a:pt x="0" y="155853"/>
                </a:cubicBezTo>
                <a:cubicBezTo>
                  <a:pt x="1" y="184190"/>
                  <a:pt x="14187" y="226695"/>
                  <a:pt x="14187" y="255031"/>
                </a:cubicBezTo>
                <a:cubicBezTo>
                  <a:pt x="14187" y="212526"/>
                  <a:pt x="0" y="155853"/>
                  <a:pt x="1" y="113348"/>
                </a:cubicBezTo>
                <a:cubicBezTo>
                  <a:pt x="1" y="99179"/>
                  <a:pt x="3547" y="88553"/>
                  <a:pt x="8867" y="79698"/>
                </a:cubicBezTo>
                <a:lnTo>
                  <a:pt x="14676" y="72842"/>
                </a:lnTo>
                <a:lnTo>
                  <a:pt x="14187" y="70842"/>
                </a:lnTo>
                <a:lnTo>
                  <a:pt x="20160" y="66368"/>
                </a:lnTo>
                <a:lnTo>
                  <a:pt x="28374" y="56674"/>
                </a:lnTo>
                <a:lnTo>
                  <a:pt x="58037" y="42506"/>
                </a:lnTo>
                <a:close/>
                <a:moveTo>
                  <a:pt x="99307" y="28337"/>
                </a:moveTo>
                <a:cubicBezTo>
                  <a:pt x="92214" y="28337"/>
                  <a:pt x="81574" y="31880"/>
                  <a:pt x="69161" y="37193"/>
                </a:cubicBezTo>
                <a:lnTo>
                  <a:pt x="58037" y="42506"/>
                </a:lnTo>
                <a:lnTo>
                  <a:pt x="104628" y="42506"/>
                </a:lnTo>
                <a:cubicBezTo>
                  <a:pt x="124134" y="42506"/>
                  <a:pt x="141868" y="42506"/>
                  <a:pt x="156054" y="42506"/>
                </a:cubicBezTo>
                <a:lnTo>
                  <a:pt x="232308" y="28337"/>
                </a:lnTo>
                <a:lnTo>
                  <a:pt x="177334" y="28337"/>
                </a:lnTo>
                <a:cubicBezTo>
                  <a:pt x="152507" y="28337"/>
                  <a:pt x="127681" y="28337"/>
                  <a:pt x="99307" y="28337"/>
                </a:cubicBezTo>
                <a:close/>
                <a:moveTo>
                  <a:pt x="411415" y="0"/>
                </a:moveTo>
                <a:cubicBezTo>
                  <a:pt x="368854" y="1"/>
                  <a:pt x="326295" y="14169"/>
                  <a:pt x="297921" y="14169"/>
                </a:cubicBezTo>
                <a:cubicBezTo>
                  <a:pt x="276641" y="21253"/>
                  <a:pt x="255361" y="24795"/>
                  <a:pt x="232308" y="28337"/>
                </a:cubicBezTo>
                <a:lnTo>
                  <a:pt x="255361" y="28337"/>
                </a:lnTo>
                <a:cubicBezTo>
                  <a:pt x="312108" y="14169"/>
                  <a:pt x="368854" y="14169"/>
                  <a:pt x="439788" y="14169"/>
                </a:cubicBezTo>
                <a:cubicBezTo>
                  <a:pt x="468162" y="14169"/>
                  <a:pt x="510721" y="28337"/>
                  <a:pt x="524908" y="56674"/>
                </a:cubicBezTo>
                <a:lnTo>
                  <a:pt x="535391" y="70214"/>
                </a:lnTo>
                <a:lnTo>
                  <a:pt x="530228" y="49590"/>
                </a:lnTo>
                <a:cubicBezTo>
                  <a:pt x="524908" y="38963"/>
                  <a:pt x="517815" y="28337"/>
                  <a:pt x="510721" y="14169"/>
                </a:cubicBezTo>
                <a:cubicBezTo>
                  <a:pt x="482348" y="1"/>
                  <a:pt x="439788" y="1"/>
                  <a:pt x="411415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4" name="任意多边形 73"/>
          <p:cNvSpPr/>
          <p:nvPr/>
        </p:nvSpPr>
        <p:spPr bwMode="auto">
          <a:xfrm rot="21401676" flipH="1">
            <a:off x="3988983" y="3914578"/>
            <a:ext cx="681556" cy="1427380"/>
          </a:xfrm>
          <a:custGeom>
            <a:avLst/>
            <a:gdLst>
              <a:gd name="connsiteX0" fmla="*/ 454397 w 681556"/>
              <a:gd name="connsiteY0" fmla="*/ 1088044 h 1427380"/>
              <a:gd name="connsiteX1" fmla="*/ 214989 w 681556"/>
              <a:gd name="connsiteY1" fmla="*/ 1287301 h 1427380"/>
              <a:gd name="connsiteX2" fmla="*/ 229072 w 681556"/>
              <a:gd name="connsiteY2" fmla="*/ 1301533 h 1427380"/>
              <a:gd name="connsiteX3" fmla="*/ 247449 w 681556"/>
              <a:gd name="connsiteY3" fmla="*/ 1285419 h 1427380"/>
              <a:gd name="connsiteX4" fmla="*/ 246598 w 681556"/>
              <a:gd name="connsiteY4" fmla="*/ 1286553 h 1427380"/>
              <a:gd name="connsiteX5" fmla="*/ 257834 w 681556"/>
              <a:gd name="connsiteY5" fmla="*/ 1301536 h 1427380"/>
              <a:gd name="connsiteX6" fmla="*/ 269071 w 681556"/>
              <a:gd name="connsiteY6" fmla="*/ 1286554 h 1427380"/>
              <a:gd name="connsiteX7" fmla="*/ 259979 w 681556"/>
              <a:gd name="connsiteY7" fmla="*/ 1274431 h 1427380"/>
              <a:gd name="connsiteX8" fmla="*/ 348776 w 681556"/>
              <a:gd name="connsiteY8" fmla="*/ 1196568 h 1427380"/>
              <a:gd name="connsiteX9" fmla="*/ 468480 w 681556"/>
              <a:gd name="connsiteY9" fmla="*/ 1102277 h 1427380"/>
              <a:gd name="connsiteX10" fmla="*/ 454397 w 681556"/>
              <a:gd name="connsiteY10" fmla="*/ 1088044 h 1427380"/>
              <a:gd name="connsiteX11" fmla="*/ 146730 w 681556"/>
              <a:gd name="connsiteY11" fmla="*/ 1058679 h 1427380"/>
              <a:gd name="connsiteX12" fmla="*/ 146730 w 681556"/>
              <a:gd name="connsiteY12" fmla="*/ 1058689 h 1427380"/>
              <a:gd name="connsiteX13" fmla="*/ 146730 w 681556"/>
              <a:gd name="connsiteY13" fmla="*/ 1058682 h 1427380"/>
              <a:gd name="connsiteX14" fmla="*/ 143902 w 681556"/>
              <a:gd name="connsiteY14" fmla="*/ 1007635 h 1427380"/>
              <a:gd name="connsiteX15" fmla="*/ 146730 w 681556"/>
              <a:gd name="connsiteY15" fmla="*/ 1058679 h 1427380"/>
              <a:gd name="connsiteX16" fmla="*/ 146730 w 681556"/>
              <a:gd name="connsiteY16" fmla="*/ 1030321 h 1427380"/>
              <a:gd name="connsiteX17" fmla="*/ 498291 w 681556"/>
              <a:gd name="connsiteY17" fmla="*/ 806352 h 1427380"/>
              <a:gd name="connsiteX18" fmla="*/ 185173 w 681556"/>
              <a:gd name="connsiteY18" fmla="*/ 1047637 h 1427380"/>
              <a:gd name="connsiteX19" fmla="*/ 199406 w 681556"/>
              <a:gd name="connsiteY19" fmla="*/ 1047637 h 1427380"/>
              <a:gd name="connsiteX20" fmla="*/ 498291 w 681556"/>
              <a:gd name="connsiteY20" fmla="*/ 820545 h 1427380"/>
              <a:gd name="connsiteX21" fmla="*/ 498291 w 681556"/>
              <a:gd name="connsiteY21" fmla="*/ 806352 h 1427380"/>
              <a:gd name="connsiteX22" fmla="*/ 126598 w 681556"/>
              <a:gd name="connsiteY22" fmla="*/ 809938 h 1427380"/>
              <a:gd name="connsiteX23" fmla="*/ 131426 w 681556"/>
              <a:gd name="connsiteY23" fmla="*/ 907555 h 1427380"/>
              <a:gd name="connsiteX24" fmla="*/ 143902 w 681556"/>
              <a:gd name="connsiteY24" fmla="*/ 1007635 h 1427380"/>
              <a:gd name="connsiteX25" fmla="*/ 136123 w 681556"/>
              <a:gd name="connsiteY25" fmla="*/ 867244 h 1427380"/>
              <a:gd name="connsiteX26" fmla="*/ 454397 w 681556"/>
              <a:gd name="connsiteY26" fmla="*/ 704665 h 1427380"/>
              <a:gd name="connsiteX27" fmla="*/ 200906 w 681556"/>
              <a:gd name="connsiteY27" fmla="*/ 891635 h 1427380"/>
              <a:gd name="connsiteX28" fmla="*/ 214988 w 681556"/>
              <a:gd name="connsiteY28" fmla="*/ 906018 h 1427380"/>
              <a:gd name="connsiteX29" fmla="*/ 468480 w 681556"/>
              <a:gd name="connsiteY29" fmla="*/ 719047 h 1427380"/>
              <a:gd name="connsiteX30" fmla="*/ 454397 w 681556"/>
              <a:gd name="connsiteY30" fmla="*/ 704665 h 1427380"/>
              <a:gd name="connsiteX31" fmla="*/ 92241 w 681556"/>
              <a:gd name="connsiteY31" fmla="*/ 673048 h 1427380"/>
              <a:gd name="connsiteX32" fmla="*/ 99661 w 681556"/>
              <a:gd name="connsiteY32" fmla="*/ 736073 h 1427380"/>
              <a:gd name="connsiteX33" fmla="*/ 104302 w 681556"/>
              <a:gd name="connsiteY33" fmla="*/ 831792 h 1427380"/>
              <a:gd name="connsiteX34" fmla="*/ 118445 w 681556"/>
              <a:gd name="connsiteY34" fmla="*/ 1214670 h 1427380"/>
              <a:gd name="connsiteX35" fmla="*/ 118445 w 681556"/>
              <a:gd name="connsiteY35" fmla="*/ 1342296 h 1427380"/>
              <a:gd name="connsiteX36" fmla="*/ 160873 w 681556"/>
              <a:gd name="connsiteY36" fmla="*/ 1427380 h 1427380"/>
              <a:gd name="connsiteX37" fmla="*/ 217444 w 681556"/>
              <a:gd name="connsiteY37" fmla="*/ 1427380 h 1427380"/>
              <a:gd name="connsiteX38" fmla="*/ 288157 w 681556"/>
              <a:gd name="connsiteY38" fmla="*/ 1427380 h 1427380"/>
              <a:gd name="connsiteX39" fmla="*/ 429584 w 681556"/>
              <a:gd name="connsiteY39" fmla="*/ 1427380 h 1427380"/>
              <a:gd name="connsiteX40" fmla="*/ 542725 w 681556"/>
              <a:gd name="connsiteY40" fmla="*/ 1427380 h 1427380"/>
              <a:gd name="connsiteX41" fmla="*/ 627581 w 681556"/>
              <a:gd name="connsiteY41" fmla="*/ 1413199 h 1427380"/>
              <a:gd name="connsiteX42" fmla="*/ 670009 w 681556"/>
              <a:gd name="connsiteY42" fmla="*/ 1356477 h 1427380"/>
              <a:gd name="connsiteX43" fmla="*/ 667202 w 681556"/>
              <a:gd name="connsiteY43" fmla="*/ 1333955 h 1427380"/>
              <a:gd name="connsiteX44" fmla="*/ 666032 w 681556"/>
              <a:gd name="connsiteY44" fmla="*/ 1337865 h 1427380"/>
              <a:gd name="connsiteX45" fmla="*/ 650287 w 681556"/>
              <a:gd name="connsiteY45" fmla="*/ 1356920 h 1427380"/>
              <a:gd name="connsiteX46" fmla="*/ 647362 w 681556"/>
              <a:gd name="connsiteY46" fmla="*/ 1358689 h 1427380"/>
              <a:gd name="connsiteX47" fmla="*/ 647690 w 681556"/>
              <a:gd name="connsiteY47" fmla="*/ 1369549 h 1427380"/>
              <a:gd name="connsiteX48" fmla="*/ 641724 w 681556"/>
              <a:gd name="connsiteY48" fmla="*/ 1384838 h 1427380"/>
              <a:gd name="connsiteX49" fmla="*/ 599296 w 681556"/>
              <a:gd name="connsiteY49" fmla="*/ 1399019 h 1427380"/>
              <a:gd name="connsiteX50" fmla="*/ 542725 w 681556"/>
              <a:gd name="connsiteY50" fmla="*/ 1399018 h 1427380"/>
              <a:gd name="connsiteX51" fmla="*/ 443726 w 681556"/>
              <a:gd name="connsiteY51" fmla="*/ 1399018 h 1427380"/>
              <a:gd name="connsiteX52" fmla="*/ 365942 w 681556"/>
              <a:gd name="connsiteY52" fmla="*/ 1399018 h 1427380"/>
              <a:gd name="connsiteX53" fmla="*/ 362594 w 681556"/>
              <a:gd name="connsiteY53" fmla="*/ 1399018 h 1427380"/>
              <a:gd name="connsiteX54" fmla="*/ 362794 w 681556"/>
              <a:gd name="connsiteY54" fmla="*/ 1398915 h 1427380"/>
              <a:gd name="connsiteX55" fmla="*/ 493226 w 681556"/>
              <a:gd name="connsiteY55" fmla="*/ 1395474 h 1427380"/>
              <a:gd name="connsiteX56" fmla="*/ 627581 w 681556"/>
              <a:gd name="connsiteY56" fmla="*/ 1370657 h 1427380"/>
              <a:gd name="connsiteX57" fmla="*/ 647362 w 681556"/>
              <a:gd name="connsiteY57" fmla="*/ 1358689 h 1427380"/>
              <a:gd name="connsiteX58" fmla="*/ 647028 w 681556"/>
              <a:gd name="connsiteY58" fmla="*/ 1347613 h 1427380"/>
              <a:gd name="connsiteX59" fmla="*/ 645450 w 681556"/>
              <a:gd name="connsiteY59" fmla="*/ 1333379 h 1427380"/>
              <a:gd name="connsiteX60" fmla="*/ 627581 w 681556"/>
              <a:gd name="connsiteY60" fmla="*/ 1356476 h 1427380"/>
              <a:gd name="connsiteX61" fmla="*/ 486154 w 681556"/>
              <a:gd name="connsiteY61" fmla="*/ 1370657 h 1427380"/>
              <a:gd name="connsiteX62" fmla="*/ 422512 w 681556"/>
              <a:gd name="connsiteY62" fmla="*/ 1372430 h 1427380"/>
              <a:gd name="connsiteX63" fmla="*/ 408821 w 681556"/>
              <a:gd name="connsiteY63" fmla="*/ 1375099 h 1427380"/>
              <a:gd name="connsiteX64" fmla="*/ 455930 w 681556"/>
              <a:gd name="connsiteY64" fmla="*/ 1350724 h 1427380"/>
              <a:gd name="connsiteX65" fmla="*/ 570353 w 681556"/>
              <a:gd name="connsiteY65" fmla="*/ 1275566 h 1427380"/>
              <a:gd name="connsiteX66" fmla="*/ 556270 w 681556"/>
              <a:gd name="connsiteY66" fmla="*/ 1261583 h 1427380"/>
              <a:gd name="connsiteX67" fmla="*/ 441848 w 681556"/>
              <a:gd name="connsiteY67" fmla="*/ 1336741 h 1427380"/>
              <a:gd name="connsiteX68" fmla="*/ 346972 w 681556"/>
              <a:gd name="connsiteY68" fmla="*/ 1385832 h 1427380"/>
              <a:gd name="connsiteX69" fmla="*/ 295228 w 681556"/>
              <a:gd name="connsiteY69" fmla="*/ 1390156 h 1427380"/>
              <a:gd name="connsiteX70" fmla="*/ 231586 w 681556"/>
              <a:gd name="connsiteY70" fmla="*/ 1384838 h 1427380"/>
              <a:gd name="connsiteX71" fmla="*/ 160873 w 681556"/>
              <a:gd name="connsiteY71" fmla="*/ 1285573 h 1427380"/>
              <a:gd name="connsiteX72" fmla="*/ 160873 w 681556"/>
              <a:gd name="connsiteY72" fmla="*/ 1229515 h 1427380"/>
              <a:gd name="connsiteX73" fmla="*/ 160952 w 681556"/>
              <a:gd name="connsiteY73" fmla="*/ 1229621 h 1427380"/>
              <a:gd name="connsiteX74" fmla="*/ 468576 w 681556"/>
              <a:gd name="connsiteY74" fmla="*/ 991912 h 1427380"/>
              <a:gd name="connsiteX75" fmla="*/ 468576 w 681556"/>
              <a:gd name="connsiteY75" fmla="*/ 977930 h 1427380"/>
              <a:gd name="connsiteX76" fmla="*/ 160953 w 681556"/>
              <a:gd name="connsiteY76" fmla="*/ 1215639 h 1427380"/>
              <a:gd name="connsiteX77" fmla="*/ 160873 w 681556"/>
              <a:gd name="connsiteY77" fmla="*/ 1215668 h 1427380"/>
              <a:gd name="connsiteX78" fmla="*/ 160873 w 681556"/>
              <a:gd name="connsiteY78" fmla="*/ 1115405 h 1427380"/>
              <a:gd name="connsiteX79" fmla="*/ 146730 w 681556"/>
              <a:gd name="connsiteY79" fmla="*/ 1115405 h 1427380"/>
              <a:gd name="connsiteX80" fmla="*/ 146730 w 681556"/>
              <a:gd name="connsiteY80" fmla="*/ 1058689 h 1427380"/>
              <a:gd name="connsiteX81" fmla="*/ 143195 w 681556"/>
              <a:gd name="connsiteY81" fmla="*/ 1200489 h 1427380"/>
              <a:gd name="connsiteX82" fmla="*/ 160873 w 681556"/>
              <a:gd name="connsiteY82" fmla="*/ 1342296 h 1427380"/>
              <a:gd name="connsiteX83" fmla="*/ 193799 w 681556"/>
              <a:gd name="connsiteY83" fmla="*/ 1387053 h 1427380"/>
              <a:gd name="connsiteX84" fmla="*/ 232496 w 681556"/>
              <a:gd name="connsiteY84" fmla="*/ 1399019 h 1427380"/>
              <a:gd name="connsiteX85" fmla="*/ 259872 w 681556"/>
              <a:gd name="connsiteY85" fmla="*/ 1399019 h 1427380"/>
              <a:gd name="connsiteX86" fmla="*/ 288157 w 681556"/>
              <a:gd name="connsiteY86" fmla="*/ 1399018 h 1427380"/>
              <a:gd name="connsiteX87" fmla="*/ 321487 w 681556"/>
              <a:gd name="connsiteY87" fmla="*/ 1399019 h 1427380"/>
              <a:gd name="connsiteX88" fmla="*/ 317075 w 681556"/>
              <a:gd name="connsiteY88" fmla="*/ 1401302 h 1427380"/>
              <a:gd name="connsiteX89" fmla="*/ 302079 w 681556"/>
              <a:gd name="connsiteY89" fmla="*/ 1402121 h 1427380"/>
              <a:gd name="connsiteX90" fmla="*/ 243961 w 681556"/>
              <a:gd name="connsiteY90" fmla="*/ 1402564 h 1427380"/>
              <a:gd name="connsiteX91" fmla="*/ 232496 w 681556"/>
              <a:gd name="connsiteY91" fmla="*/ 1399019 h 1427380"/>
              <a:gd name="connsiteX92" fmla="*/ 231586 w 681556"/>
              <a:gd name="connsiteY92" fmla="*/ 1399019 h 1427380"/>
              <a:gd name="connsiteX93" fmla="*/ 160873 w 681556"/>
              <a:gd name="connsiteY93" fmla="*/ 1399018 h 1427380"/>
              <a:gd name="connsiteX94" fmla="*/ 132587 w 681556"/>
              <a:gd name="connsiteY94" fmla="*/ 1285573 h 1427380"/>
              <a:gd name="connsiteX95" fmla="*/ 132587 w 681556"/>
              <a:gd name="connsiteY95" fmla="*/ 1129586 h 1427380"/>
              <a:gd name="connsiteX96" fmla="*/ 132588 w 681556"/>
              <a:gd name="connsiteY96" fmla="*/ 931057 h 1427380"/>
              <a:gd name="connsiteX97" fmla="*/ 131426 w 681556"/>
              <a:gd name="connsiteY97" fmla="*/ 907555 h 1427380"/>
              <a:gd name="connsiteX98" fmla="*/ 123748 w 681556"/>
              <a:gd name="connsiteY98" fmla="*/ 845973 h 1427380"/>
              <a:gd name="connsiteX99" fmla="*/ 82500 w 681556"/>
              <a:gd name="connsiteY99" fmla="*/ 597820 h 1427380"/>
              <a:gd name="connsiteX100" fmla="*/ 90160 w 681556"/>
              <a:gd name="connsiteY100" fmla="*/ 661624 h 1427380"/>
              <a:gd name="connsiteX101" fmla="*/ 92241 w 681556"/>
              <a:gd name="connsiteY101" fmla="*/ 673048 h 1427380"/>
              <a:gd name="connsiteX102" fmla="*/ 88392 w 681556"/>
              <a:gd name="connsiteY102" fmla="*/ 640353 h 1427380"/>
              <a:gd name="connsiteX103" fmla="*/ 486374 w 681556"/>
              <a:gd name="connsiteY103" fmla="*/ 534472 h 1427380"/>
              <a:gd name="connsiteX104" fmla="*/ 203085 w 681556"/>
              <a:gd name="connsiteY104" fmla="*/ 747960 h 1427380"/>
              <a:gd name="connsiteX105" fmla="*/ 203085 w 681556"/>
              <a:gd name="connsiteY105" fmla="*/ 762193 h 1427380"/>
              <a:gd name="connsiteX106" fmla="*/ 486374 w 681556"/>
              <a:gd name="connsiteY106" fmla="*/ 548705 h 1427380"/>
              <a:gd name="connsiteX107" fmla="*/ 486374 w 681556"/>
              <a:gd name="connsiteY107" fmla="*/ 534472 h 1427380"/>
              <a:gd name="connsiteX108" fmla="*/ 61148 w 681556"/>
              <a:gd name="connsiteY108" fmla="*/ 435823 h 1427380"/>
              <a:gd name="connsiteX109" fmla="*/ 61874 w 681556"/>
              <a:gd name="connsiteY109" fmla="*/ 448914 h 1427380"/>
              <a:gd name="connsiteX110" fmla="*/ 82500 w 681556"/>
              <a:gd name="connsiteY110" fmla="*/ 597820 h 1427380"/>
              <a:gd name="connsiteX111" fmla="*/ 67178 w 681556"/>
              <a:gd name="connsiteY111" fmla="*/ 470185 h 1427380"/>
              <a:gd name="connsiteX112" fmla="*/ 400161 w 681556"/>
              <a:gd name="connsiteY112" fmla="*/ 410626 h 1427380"/>
              <a:gd name="connsiteX113" fmla="*/ 200905 w 681556"/>
              <a:gd name="connsiteY113" fmla="*/ 536472 h 1427380"/>
              <a:gd name="connsiteX114" fmla="*/ 215138 w 681556"/>
              <a:gd name="connsiteY114" fmla="*/ 550455 h 1427380"/>
              <a:gd name="connsiteX115" fmla="*/ 414394 w 681556"/>
              <a:gd name="connsiteY115" fmla="*/ 424609 h 1427380"/>
              <a:gd name="connsiteX116" fmla="*/ 400161 w 681556"/>
              <a:gd name="connsiteY116" fmla="*/ 410626 h 1427380"/>
              <a:gd name="connsiteX117" fmla="*/ 63895 w 681556"/>
              <a:gd name="connsiteY117" fmla="*/ 311159 h 1427380"/>
              <a:gd name="connsiteX118" fmla="*/ 104302 w 681556"/>
              <a:gd name="connsiteY118" fmla="*/ 675805 h 1427380"/>
              <a:gd name="connsiteX119" fmla="*/ 126598 w 681556"/>
              <a:gd name="connsiteY119" fmla="*/ 809938 h 1427380"/>
              <a:gd name="connsiteX120" fmla="*/ 121981 w 681556"/>
              <a:gd name="connsiteY120" fmla="*/ 716574 h 1427380"/>
              <a:gd name="connsiteX121" fmla="*/ 99930 w 681556"/>
              <a:gd name="connsiteY121" fmla="*/ 560577 h 1427380"/>
              <a:gd name="connsiteX122" fmla="*/ 98998 w 681556"/>
              <a:gd name="connsiteY122" fmla="*/ 555269 h 1427380"/>
              <a:gd name="connsiteX123" fmla="*/ 97979 w 681556"/>
              <a:gd name="connsiteY123" fmla="*/ 546773 h 1427380"/>
              <a:gd name="connsiteX124" fmla="*/ 90159 w 681556"/>
              <a:gd name="connsiteY124" fmla="*/ 491456 h 1427380"/>
              <a:gd name="connsiteX125" fmla="*/ 88211 w 681556"/>
              <a:gd name="connsiteY125" fmla="*/ 465410 h 1427380"/>
              <a:gd name="connsiteX126" fmla="*/ 76017 w 681556"/>
              <a:gd name="connsiteY126" fmla="*/ 363830 h 1427380"/>
              <a:gd name="connsiteX127" fmla="*/ 75006 w 681556"/>
              <a:gd name="connsiteY127" fmla="*/ 288875 h 1427380"/>
              <a:gd name="connsiteX128" fmla="*/ 88211 w 681556"/>
              <a:gd name="connsiteY128" fmla="*/ 465410 h 1427380"/>
              <a:gd name="connsiteX129" fmla="*/ 97979 w 681556"/>
              <a:gd name="connsiteY129" fmla="*/ 546773 h 1427380"/>
              <a:gd name="connsiteX130" fmla="*/ 99930 w 681556"/>
              <a:gd name="connsiteY130" fmla="*/ 560577 h 1427380"/>
              <a:gd name="connsiteX131" fmla="*/ 132587 w 681556"/>
              <a:gd name="connsiteY131" fmla="*/ 746708 h 1427380"/>
              <a:gd name="connsiteX132" fmla="*/ 160873 w 681556"/>
              <a:gd name="connsiteY132" fmla="*/ 1115405 h 1427380"/>
              <a:gd name="connsiteX133" fmla="*/ 146730 w 681556"/>
              <a:gd name="connsiteY133" fmla="*/ 775069 h 1427380"/>
              <a:gd name="connsiteX134" fmla="*/ 90160 w 681556"/>
              <a:gd name="connsiteY134" fmla="*/ 392191 h 1427380"/>
              <a:gd name="connsiteX135" fmla="*/ 81320 w 681556"/>
              <a:gd name="connsiteY135" fmla="*/ 314198 h 1427380"/>
              <a:gd name="connsiteX136" fmla="*/ 56823 w 681556"/>
              <a:gd name="connsiteY136" fmla="*/ 280435 h 1427380"/>
              <a:gd name="connsiteX137" fmla="*/ 63895 w 681556"/>
              <a:gd name="connsiteY137" fmla="*/ 311159 h 1427380"/>
              <a:gd name="connsiteX138" fmla="*/ 61874 w 681556"/>
              <a:gd name="connsiteY138" fmla="*/ 292927 h 1427380"/>
              <a:gd name="connsiteX139" fmla="*/ 50560 w 681556"/>
              <a:gd name="connsiteY139" fmla="*/ 253221 h 1427380"/>
              <a:gd name="connsiteX140" fmla="*/ 51267 w 681556"/>
              <a:gd name="connsiteY140" fmla="*/ 257475 h 1427380"/>
              <a:gd name="connsiteX141" fmla="*/ 51859 w 681556"/>
              <a:gd name="connsiteY141" fmla="*/ 268156 h 1427380"/>
              <a:gd name="connsiteX142" fmla="*/ 56823 w 681556"/>
              <a:gd name="connsiteY142" fmla="*/ 280435 h 1427380"/>
              <a:gd name="connsiteX143" fmla="*/ 54803 w 681556"/>
              <a:gd name="connsiteY143" fmla="*/ 271656 h 1427380"/>
              <a:gd name="connsiteX144" fmla="*/ 430126 w 681556"/>
              <a:gd name="connsiteY144" fmla="*/ 180907 h 1427380"/>
              <a:gd name="connsiteX145" fmla="*/ 131241 w 681556"/>
              <a:gd name="connsiteY145" fmla="*/ 406513 h 1427380"/>
              <a:gd name="connsiteX146" fmla="*/ 145474 w 681556"/>
              <a:gd name="connsiteY146" fmla="*/ 420613 h 1427380"/>
              <a:gd name="connsiteX147" fmla="*/ 444359 w 681556"/>
              <a:gd name="connsiteY147" fmla="*/ 195008 h 1427380"/>
              <a:gd name="connsiteX148" fmla="*/ 430126 w 681556"/>
              <a:gd name="connsiteY148" fmla="*/ 180907 h 1427380"/>
              <a:gd name="connsiteX149" fmla="*/ 24535 w 681556"/>
              <a:gd name="connsiteY149" fmla="*/ 96652 h 1427380"/>
              <a:gd name="connsiteX150" fmla="*/ 22982 w 681556"/>
              <a:gd name="connsiteY150" fmla="*/ 101488 h 1427380"/>
              <a:gd name="connsiteX151" fmla="*/ 21679 w 681556"/>
              <a:gd name="connsiteY151" fmla="*/ 119773 h 1427380"/>
              <a:gd name="connsiteX152" fmla="*/ 26518 w 681556"/>
              <a:gd name="connsiteY152" fmla="*/ 144030 h 1427380"/>
              <a:gd name="connsiteX153" fmla="*/ 33589 w 681556"/>
              <a:gd name="connsiteY153" fmla="*/ 179481 h 1427380"/>
              <a:gd name="connsiteX154" fmla="*/ 50560 w 681556"/>
              <a:gd name="connsiteY154" fmla="*/ 253221 h 1427380"/>
              <a:gd name="connsiteX155" fmla="*/ 300452 w 681556"/>
              <a:gd name="connsiteY155" fmla="*/ 67045 h 1427380"/>
              <a:gd name="connsiteX156" fmla="*/ 71397 w 681556"/>
              <a:gd name="connsiteY156" fmla="*/ 238529 h 1427380"/>
              <a:gd name="connsiteX157" fmla="*/ 70520 w 681556"/>
              <a:gd name="connsiteY157" fmla="*/ 238865 h 1427380"/>
              <a:gd name="connsiteX158" fmla="*/ 64305 w 681556"/>
              <a:gd name="connsiteY158" fmla="*/ 172391 h 1427380"/>
              <a:gd name="connsiteX159" fmla="*/ 50779 w 681556"/>
              <a:gd name="connsiteY159" fmla="*/ 85593 h 1427380"/>
              <a:gd name="connsiteX160" fmla="*/ 47731 w 681556"/>
              <a:gd name="connsiteY160" fmla="*/ 94397 h 1427380"/>
              <a:gd name="connsiteX161" fmla="*/ 61874 w 681556"/>
              <a:gd name="connsiteY161" fmla="*/ 236204 h 1427380"/>
              <a:gd name="connsiteX162" fmla="*/ 75006 w 681556"/>
              <a:gd name="connsiteY162" fmla="*/ 288875 h 1427380"/>
              <a:gd name="connsiteX163" fmla="*/ 74249 w 681556"/>
              <a:gd name="connsiteY163" fmla="*/ 278746 h 1427380"/>
              <a:gd name="connsiteX164" fmla="*/ 71286 w 681556"/>
              <a:gd name="connsiteY164" fmla="*/ 247058 h 1427380"/>
              <a:gd name="connsiteX165" fmla="*/ 85713 w 681556"/>
              <a:gd name="connsiteY165" fmla="*/ 252819 h 1427380"/>
              <a:gd name="connsiteX166" fmla="*/ 300451 w 681556"/>
              <a:gd name="connsiteY166" fmla="*/ 95626 h 1427380"/>
              <a:gd name="connsiteX167" fmla="*/ 300452 w 681556"/>
              <a:gd name="connsiteY167" fmla="*/ 67045 h 1427380"/>
              <a:gd name="connsiteX168" fmla="*/ 486154 w 681556"/>
              <a:gd name="connsiteY168" fmla="*/ 51855 h 1427380"/>
              <a:gd name="connsiteX169" fmla="*/ 514440 w 681556"/>
              <a:gd name="connsiteY169" fmla="*/ 165301 h 1427380"/>
              <a:gd name="connsiteX170" fmla="*/ 528583 w 681556"/>
              <a:gd name="connsiteY170" fmla="*/ 321288 h 1427380"/>
              <a:gd name="connsiteX171" fmla="*/ 556868 w 681556"/>
              <a:gd name="connsiteY171" fmla="*/ 689985 h 1427380"/>
              <a:gd name="connsiteX172" fmla="*/ 585153 w 681556"/>
              <a:gd name="connsiteY172" fmla="*/ 1058683 h 1427380"/>
              <a:gd name="connsiteX173" fmla="*/ 613439 w 681556"/>
              <a:gd name="connsiteY173" fmla="*/ 1186309 h 1427380"/>
              <a:gd name="connsiteX174" fmla="*/ 641724 w 681556"/>
              <a:gd name="connsiteY174" fmla="*/ 1299754 h 1427380"/>
              <a:gd name="connsiteX175" fmla="*/ 645450 w 681556"/>
              <a:gd name="connsiteY175" fmla="*/ 1333379 h 1427380"/>
              <a:gd name="connsiteX176" fmla="*/ 645923 w 681556"/>
              <a:gd name="connsiteY176" fmla="*/ 1332768 h 1427380"/>
              <a:gd name="connsiteX177" fmla="*/ 657635 w 681556"/>
              <a:gd name="connsiteY177" fmla="*/ 1305072 h 1427380"/>
              <a:gd name="connsiteX178" fmla="*/ 660607 w 681556"/>
              <a:gd name="connsiteY178" fmla="*/ 1281054 h 1427380"/>
              <a:gd name="connsiteX179" fmla="*/ 655867 w 681556"/>
              <a:gd name="connsiteY179" fmla="*/ 1243031 h 1427380"/>
              <a:gd name="connsiteX180" fmla="*/ 627581 w 681556"/>
              <a:gd name="connsiteY180" fmla="*/ 1157947 h 1427380"/>
              <a:gd name="connsiteX181" fmla="*/ 599296 w 681556"/>
              <a:gd name="connsiteY181" fmla="*/ 973598 h 1427380"/>
              <a:gd name="connsiteX182" fmla="*/ 571011 w 681556"/>
              <a:gd name="connsiteY182" fmla="*/ 604901 h 1427380"/>
              <a:gd name="connsiteX183" fmla="*/ 563073 w 681556"/>
              <a:gd name="connsiteY183" fmla="*/ 439364 h 1427380"/>
              <a:gd name="connsiteX184" fmla="*/ 553332 w 681556"/>
              <a:gd name="connsiteY184" fmla="*/ 385101 h 1427380"/>
              <a:gd name="connsiteX185" fmla="*/ 546647 w 681556"/>
              <a:gd name="connsiteY185" fmla="*/ 273384 h 1427380"/>
              <a:gd name="connsiteX186" fmla="*/ 542725 w 681556"/>
              <a:gd name="connsiteY186" fmla="*/ 236204 h 1427380"/>
              <a:gd name="connsiteX187" fmla="*/ 528583 w 681556"/>
              <a:gd name="connsiteY187" fmla="*/ 108578 h 1427380"/>
              <a:gd name="connsiteX188" fmla="*/ 512672 w 681556"/>
              <a:gd name="connsiteY188" fmla="*/ 60718 h 1427380"/>
              <a:gd name="connsiteX189" fmla="*/ 508654 w 681556"/>
              <a:gd name="connsiteY189" fmla="*/ 51856 h 1427380"/>
              <a:gd name="connsiteX190" fmla="*/ 501527 w 681556"/>
              <a:gd name="connsiteY190" fmla="*/ 37675 h 1427380"/>
              <a:gd name="connsiteX191" fmla="*/ 502728 w 681556"/>
              <a:gd name="connsiteY191" fmla="*/ 38783 h 1427380"/>
              <a:gd name="connsiteX192" fmla="*/ 508654 w 681556"/>
              <a:gd name="connsiteY192" fmla="*/ 51856 h 1427380"/>
              <a:gd name="connsiteX193" fmla="*/ 514440 w 681556"/>
              <a:gd name="connsiteY193" fmla="*/ 51856 h 1427380"/>
              <a:gd name="connsiteX194" fmla="*/ 528583 w 681556"/>
              <a:gd name="connsiteY194" fmla="*/ 108578 h 1427380"/>
              <a:gd name="connsiteX195" fmla="*/ 542725 w 681556"/>
              <a:gd name="connsiteY195" fmla="*/ 207843 h 1427380"/>
              <a:gd name="connsiteX196" fmla="*/ 546647 w 681556"/>
              <a:gd name="connsiteY196" fmla="*/ 273384 h 1427380"/>
              <a:gd name="connsiteX197" fmla="*/ 562171 w 681556"/>
              <a:gd name="connsiteY197" fmla="*/ 420553 h 1427380"/>
              <a:gd name="connsiteX198" fmla="*/ 563073 w 681556"/>
              <a:gd name="connsiteY198" fmla="*/ 439364 h 1427380"/>
              <a:gd name="connsiteX199" fmla="*/ 585153 w 681556"/>
              <a:gd name="connsiteY199" fmla="*/ 562360 h 1427380"/>
              <a:gd name="connsiteX200" fmla="*/ 627581 w 681556"/>
              <a:gd name="connsiteY200" fmla="*/ 945237 h 1427380"/>
              <a:gd name="connsiteX201" fmla="*/ 641724 w 681556"/>
              <a:gd name="connsiteY201" fmla="*/ 1129586 h 1427380"/>
              <a:gd name="connsiteX202" fmla="*/ 655867 w 681556"/>
              <a:gd name="connsiteY202" fmla="*/ 1243031 h 1427380"/>
              <a:gd name="connsiteX203" fmla="*/ 661391 w 681556"/>
              <a:gd name="connsiteY203" fmla="*/ 1274716 h 1427380"/>
              <a:gd name="connsiteX204" fmla="*/ 660607 w 681556"/>
              <a:gd name="connsiteY204" fmla="*/ 1281054 h 1427380"/>
              <a:gd name="connsiteX205" fmla="*/ 662938 w 681556"/>
              <a:gd name="connsiteY205" fmla="*/ 1299754 h 1427380"/>
              <a:gd name="connsiteX206" fmla="*/ 667202 w 681556"/>
              <a:gd name="connsiteY206" fmla="*/ 1333955 h 1427380"/>
              <a:gd name="connsiteX207" fmla="*/ 680616 w 681556"/>
              <a:gd name="connsiteY207" fmla="*/ 1289118 h 1427380"/>
              <a:gd name="connsiteX208" fmla="*/ 670009 w 681556"/>
              <a:gd name="connsiteY208" fmla="*/ 1186309 h 1427380"/>
              <a:gd name="connsiteX209" fmla="*/ 641724 w 681556"/>
              <a:gd name="connsiteY209" fmla="*/ 831792 h 1427380"/>
              <a:gd name="connsiteX210" fmla="*/ 585153 w 681556"/>
              <a:gd name="connsiteY210" fmla="*/ 463094 h 1427380"/>
              <a:gd name="connsiteX211" fmla="*/ 556868 w 681556"/>
              <a:gd name="connsiteY211" fmla="*/ 278746 h 1427380"/>
              <a:gd name="connsiteX212" fmla="*/ 556868 w 681556"/>
              <a:gd name="connsiteY212" fmla="*/ 108578 h 1427380"/>
              <a:gd name="connsiteX213" fmla="*/ 514440 w 681556"/>
              <a:gd name="connsiteY213" fmla="*/ 37675 h 1427380"/>
              <a:gd name="connsiteX214" fmla="*/ 40734 w 681556"/>
              <a:gd name="connsiteY214" fmla="*/ 57355 h 1427380"/>
              <a:gd name="connsiteX215" fmla="*/ 31379 w 681556"/>
              <a:gd name="connsiteY215" fmla="*/ 64707 h 1427380"/>
              <a:gd name="connsiteX216" fmla="*/ 22982 w 681556"/>
              <a:gd name="connsiteY216" fmla="*/ 80217 h 1427380"/>
              <a:gd name="connsiteX217" fmla="*/ 22477 w 681556"/>
              <a:gd name="connsiteY217" fmla="*/ 84269 h 1427380"/>
              <a:gd name="connsiteX218" fmla="*/ 24535 w 681556"/>
              <a:gd name="connsiteY218" fmla="*/ 96652 h 1427380"/>
              <a:gd name="connsiteX219" fmla="*/ 31379 w 681556"/>
              <a:gd name="connsiteY219" fmla="*/ 75342 h 1427380"/>
              <a:gd name="connsiteX220" fmla="*/ 43356 w 681556"/>
              <a:gd name="connsiteY220" fmla="*/ 58140 h 1427380"/>
              <a:gd name="connsiteX221" fmla="*/ 43312 w 681556"/>
              <a:gd name="connsiteY221" fmla="*/ 58059 h 1427380"/>
              <a:gd name="connsiteX222" fmla="*/ 47731 w 681556"/>
              <a:gd name="connsiteY222" fmla="*/ 51856 h 1427380"/>
              <a:gd name="connsiteX223" fmla="*/ 43356 w 681556"/>
              <a:gd name="connsiteY223" fmla="*/ 58140 h 1427380"/>
              <a:gd name="connsiteX224" fmla="*/ 47731 w 681556"/>
              <a:gd name="connsiteY224" fmla="*/ 66036 h 1427380"/>
              <a:gd name="connsiteX225" fmla="*/ 50779 w 681556"/>
              <a:gd name="connsiteY225" fmla="*/ 85593 h 1427380"/>
              <a:gd name="connsiteX226" fmla="*/ 57012 w 681556"/>
              <a:gd name="connsiteY226" fmla="*/ 67587 h 1427380"/>
              <a:gd name="connsiteX227" fmla="*/ 77270 w 681556"/>
              <a:gd name="connsiteY227" fmla="*/ 51855 h 1427380"/>
              <a:gd name="connsiteX228" fmla="*/ 76241 w 681556"/>
              <a:gd name="connsiteY228" fmla="*/ 35357 h 1427380"/>
              <a:gd name="connsiteX229" fmla="*/ 47731 w 681556"/>
              <a:gd name="connsiteY229" fmla="*/ 37675 h 1427380"/>
              <a:gd name="connsiteX230" fmla="*/ 5303 w 681556"/>
              <a:gd name="connsiteY230" fmla="*/ 122759 h 1427380"/>
              <a:gd name="connsiteX231" fmla="*/ 33589 w 681556"/>
              <a:gd name="connsiteY231" fmla="*/ 278746 h 1427380"/>
              <a:gd name="connsiteX232" fmla="*/ 61148 w 681556"/>
              <a:gd name="connsiteY232" fmla="*/ 435823 h 1427380"/>
              <a:gd name="connsiteX233" fmla="*/ 51859 w 681556"/>
              <a:gd name="connsiteY233" fmla="*/ 268156 h 1427380"/>
              <a:gd name="connsiteX234" fmla="*/ 35357 w 681556"/>
              <a:gd name="connsiteY234" fmla="*/ 227341 h 1427380"/>
              <a:gd name="connsiteX235" fmla="*/ 19446 w 681556"/>
              <a:gd name="connsiteY235" fmla="*/ 151120 h 1427380"/>
              <a:gd name="connsiteX236" fmla="*/ 21679 w 681556"/>
              <a:gd name="connsiteY236" fmla="*/ 119773 h 1427380"/>
              <a:gd name="connsiteX237" fmla="*/ 19446 w 681556"/>
              <a:gd name="connsiteY237" fmla="*/ 108578 h 1427380"/>
              <a:gd name="connsiteX238" fmla="*/ 22477 w 681556"/>
              <a:gd name="connsiteY238" fmla="*/ 84269 h 1427380"/>
              <a:gd name="connsiteX239" fmla="*/ 19446 w 681556"/>
              <a:gd name="connsiteY239" fmla="*/ 66036 h 1427380"/>
              <a:gd name="connsiteX240" fmla="*/ 33589 w 681556"/>
              <a:gd name="connsiteY240" fmla="*/ 55401 h 1427380"/>
              <a:gd name="connsiteX241" fmla="*/ 40734 w 681556"/>
              <a:gd name="connsiteY241" fmla="*/ 57355 h 1427380"/>
              <a:gd name="connsiteX242" fmla="*/ 47731 w 681556"/>
              <a:gd name="connsiteY242" fmla="*/ 51856 h 1427380"/>
              <a:gd name="connsiteX243" fmla="*/ 434887 w 681556"/>
              <a:gd name="connsiteY243" fmla="*/ 451 h 1427380"/>
              <a:gd name="connsiteX244" fmla="*/ 373013 w 681556"/>
              <a:gd name="connsiteY244" fmla="*/ 9313 h 1427380"/>
              <a:gd name="connsiteX245" fmla="*/ 231586 w 681556"/>
              <a:gd name="connsiteY245" fmla="*/ 23494 h 1427380"/>
              <a:gd name="connsiteX246" fmla="*/ 86403 w 681556"/>
              <a:gd name="connsiteY246" fmla="*/ 29477 h 1427380"/>
              <a:gd name="connsiteX247" fmla="*/ 76241 w 681556"/>
              <a:gd name="connsiteY247" fmla="*/ 35357 h 1427380"/>
              <a:gd name="connsiteX248" fmla="*/ 113141 w 681556"/>
              <a:gd name="connsiteY248" fmla="*/ 32357 h 1427380"/>
              <a:gd name="connsiteX249" fmla="*/ 189158 w 681556"/>
              <a:gd name="connsiteY249" fmla="*/ 37675 h 1427380"/>
              <a:gd name="connsiteX250" fmla="*/ 182087 w 681556"/>
              <a:gd name="connsiteY250" fmla="*/ 37675 h 1427380"/>
              <a:gd name="connsiteX251" fmla="*/ 132587 w 681556"/>
              <a:gd name="connsiteY251" fmla="*/ 37675 h 1427380"/>
              <a:gd name="connsiteX252" fmla="*/ 79553 w 681556"/>
              <a:gd name="connsiteY252" fmla="*/ 50083 h 1427380"/>
              <a:gd name="connsiteX253" fmla="*/ 77270 w 681556"/>
              <a:gd name="connsiteY253" fmla="*/ 51855 h 1427380"/>
              <a:gd name="connsiteX254" fmla="*/ 77785 w 681556"/>
              <a:gd name="connsiteY254" fmla="*/ 51856 h 1427380"/>
              <a:gd name="connsiteX255" fmla="*/ 118445 w 681556"/>
              <a:gd name="connsiteY255" fmla="*/ 51855 h 1427380"/>
              <a:gd name="connsiteX256" fmla="*/ 203301 w 681556"/>
              <a:gd name="connsiteY256" fmla="*/ 51855 h 1427380"/>
              <a:gd name="connsiteX257" fmla="*/ 387156 w 681556"/>
              <a:gd name="connsiteY257" fmla="*/ 51855 h 1427380"/>
              <a:gd name="connsiteX258" fmla="*/ 472012 w 681556"/>
              <a:gd name="connsiteY258" fmla="*/ 51855 h 1427380"/>
              <a:gd name="connsiteX259" fmla="*/ 486154 w 681556"/>
              <a:gd name="connsiteY259" fmla="*/ 51855 h 1427380"/>
              <a:gd name="connsiteX260" fmla="*/ 470819 w 681556"/>
              <a:gd name="connsiteY260" fmla="*/ 37632 h 1427380"/>
              <a:gd name="connsiteX261" fmla="*/ 422512 w 681556"/>
              <a:gd name="connsiteY261" fmla="*/ 35902 h 1427380"/>
              <a:gd name="connsiteX262" fmla="*/ 373013 w 681556"/>
              <a:gd name="connsiteY262" fmla="*/ 23494 h 1427380"/>
              <a:gd name="connsiteX263" fmla="*/ 231586 w 681556"/>
              <a:gd name="connsiteY263" fmla="*/ 37675 h 1427380"/>
              <a:gd name="connsiteX264" fmla="*/ 189158 w 681556"/>
              <a:gd name="connsiteY264" fmla="*/ 37675 h 1427380"/>
              <a:gd name="connsiteX265" fmla="*/ 281086 w 681556"/>
              <a:gd name="connsiteY265" fmla="*/ 30584 h 1427380"/>
              <a:gd name="connsiteX266" fmla="*/ 373013 w 681556"/>
              <a:gd name="connsiteY266" fmla="*/ 23494 h 1427380"/>
              <a:gd name="connsiteX267" fmla="*/ 468476 w 681556"/>
              <a:gd name="connsiteY267" fmla="*/ 35459 h 1427380"/>
              <a:gd name="connsiteX268" fmla="*/ 470819 w 681556"/>
              <a:gd name="connsiteY268" fmla="*/ 37632 h 1427380"/>
              <a:gd name="connsiteX269" fmla="*/ 472012 w 681556"/>
              <a:gd name="connsiteY269" fmla="*/ 37675 h 1427380"/>
              <a:gd name="connsiteX270" fmla="*/ 501527 w 681556"/>
              <a:gd name="connsiteY270" fmla="*/ 37675 h 1427380"/>
              <a:gd name="connsiteX271" fmla="*/ 486154 w 681556"/>
              <a:gd name="connsiteY271" fmla="*/ 23494 h 1427380"/>
              <a:gd name="connsiteX272" fmla="*/ 434887 w 681556"/>
              <a:gd name="connsiteY272" fmla="*/ 451 h 142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681556" h="1427380">
                <a:moveTo>
                  <a:pt x="454397" y="1088044"/>
                </a:moveTo>
                <a:cubicBezTo>
                  <a:pt x="369900" y="1144975"/>
                  <a:pt x="299486" y="1216138"/>
                  <a:pt x="214989" y="1287301"/>
                </a:cubicBezTo>
                <a:cubicBezTo>
                  <a:pt x="200906" y="1287301"/>
                  <a:pt x="214989" y="1301533"/>
                  <a:pt x="229072" y="1301533"/>
                </a:cubicBezTo>
                <a:lnTo>
                  <a:pt x="247449" y="1285419"/>
                </a:lnTo>
                <a:lnTo>
                  <a:pt x="246598" y="1286553"/>
                </a:lnTo>
                <a:cubicBezTo>
                  <a:pt x="246597" y="1294044"/>
                  <a:pt x="250343" y="1301536"/>
                  <a:pt x="257834" y="1301536"/>
                </a:cubicBezTo>
                <a:cubicBezTo>
                  <a:pt x="265325" y="1301536"/>
                  <a:pt x="269071" y="1294045"/>
                  <a:pt x="269071" y="1286554"/>
                </a:cubicBezTo>
                <a:lnTo>
                  <a:pt x="259979" y="1274431"/>
                </a:lnTo>
                <a:lnTo>
                  <a:pt x="348776" y="1196568"/>
                </a:lnTo>
                <a:cubicBezTo>
                  <a:pt x="387504" y="1162765"/>
                  <a:pt x="426232" y="1130742"/>
                  <a:pt x="468480" y="1102277"/>
                </a:cubicBezTo>
                <a:cubicBezTo>
                  <a:pt x="482563" y="1102277"/>
                  <a:pt x="468480" y="1073812"/>
                  <a:pt x="454397" y="1088044"/>
                </a:cubicBezTo>
                <a:close/>
                <a:moveTo>
                  <a:pt x="146730" y="1058679"/>
                </a:moveTo>
                <a:lnTo>
                  <a:pt x="146730" y="1058689"/>
                </a:lnTo>
                <a:lnTo>
                  <a:pt x="146730" y="1058682"/>
                </a:lnTo>
                <a:close/>
                <a:moveTo>
                  <a:pt x="143902" y="1007635"/>
                </a:moveTo>
                <a:lnTo>
                  <a:pt x="146730" y="1058679"/>
                </a:lnTo>
                <a:lnTo>
                  <a:pt x="146730" y="1030321"/>
                </a:lnTo>
                <a:close/>
                <a:moveTo>
                  <a:pt x="498291" y="806352"/>
                </a:moveTo>
                <a:cubicBezTo>
                  <a:pt x="384430" y="877318"/>
                  <a:pt x="284802" y="962477"/>
                  <a:pt x="185173" y="1047637"/>
                </a:cubicBezTo>
                <a:cubicBezTo>
                  <a:pt x="170941" y="1047637"/>
                  <a:pt x="185173" y="1061831"/>
                  <a:pt x="199406" y="1047637"/>
                </a:cubicBezTo>
                <a:cubicBezTo>
                  <a:pt x="299035" y="976671"/>
                  <a:pt x="398663" y="891511"/>
                  <a:pt x="498291" y="820545"/>
                </a:cubicBezTo>
                <a:cubicBezTo>
                  <a:pt x="512524" y="820545"/>
                  <a:pt x="498291" y="792158"/>
                  <a:pt x="498291" y="806352"/>
                </a:cubicBezTo>
                <a:close/>
                <a:moveTo>
                  <a:pt x="126598" y="809938"/>
                </a:moveTo>
                <a:lnTo>
                  <a:pt x="131426" y="907555"/>
                </a:lnTo>
                <a:lnTo>
                  <a:pt x="143902" y="1007635"/>
                </a:lnTo>
                <a:lnTo>
                  <a:pt x="136123" y="867244"/>
                </a:lnTo>
                <a:close/>
                <a:moveTo>
                  <a:pt x="454397" y="704665"/>
                </a:moveTo>
                <a:cubicBezTo>
                  <a:pt x="369900" y="762194"/>
                  <a:pt x="285403" y="819723"/>
                  <a:pt x="200906" y="891635"/>
                </a:cubicBezTo>
                <a:cubicBezTo>
                  <a:pt x="200906" y="891635"/>
                  <a:pt x="200906" y="906018"/>
                  <a:pt x="214988" y="906018"/>
                </a:cubicBezTo>
                <a:cubicBezTo>
                  <a:pt x="299486" y="834106"/>
                  <a:pt x="383983" y="776577"/>
                  <a:pt x="468480" y="719047"/>
                </a:cubicBezTo>
                <a:cubicBezTo>
                  <a:pt x="482563" y="719047"/>
                  <a:pt x="468480" y="690282"/>
                  <a:pt x="454397" y="704665"/>
                </a:cubicBezTo>
                <a:close/>
                <a:moveTo>
                  <a:pt x="92241" y="673048"/>
                </a:moveTo>
                <a:lnTo>
                  <a:pt x="99661" y="736073"/>
                </a:lnTo>
                <a:cubicBezTo>
                  <a:pt x="102534" y="767979"/>
                  <a:pt x="104302" y="799885"/>
                  <a:pt x="104302" y="831792"/>
                </a:cubicBezTo>
                <a:cubicBezTo>
                  <a:pt x="118445" y="959418"/>
                  <a:pt x="118445" y="1087044"/>
                  <a:pt x="118445" y="1214670"/>
                </a:cubicBezTo>
                <a:cubicBezTo>
                  <a:pt x="118445" y="1257212"/>
                  <a:pt x="118445" y="1299754"/>
                  <a:pt x="118445" y="1342296"/>
                </a:cubicBezTo>
                <a:cubicBezTo>
                  <a:pt x="118445" y="1370657"/>
                  <a:pt x="132588" y="1413199"/>
                  <a:pt x="160873" y="1427380"/>
                </a:cubicBezTo>
                <a:cubicBezTo>
                  <a:pt x="175016" y="1427380"/>
                  <a:pt x="189158" y="1427380"/>
                  <a:pt x="217444" y="1427380"/>
                </a:cubicBezTo>
                <a:cubicBezTo>
                  <a:pt x="231586" y="1427380"/>
                  <a:pt x="259872" y="1413199"/>
                  <a:pt x="288157" y="1427380"/>
                </a:cubicBezTo>
                <a:cubicBezTo>
                  <a:pt x="330585" y="1427380"/>
                  <a:pt x="387156" y="1413199"/>
                  <a:pt x="429584" y="1427380"/>
                </a:cubicBezTo>
                <a:cubicBezTo>
                  <a:pt x="472012" y="1427380"/>
                  <a:pt x="500297" y="1427380"/>
                  <a:pt x="542725" y="1427380"/>
                </a:cubicBezTo>
                <a:cubicBezTo>
                  <a:pt x="571011" y="1427380"/>
                  <a:pt x="613439" y="1427380"/>
                  <a:pt x="627581" y="1413199"/>
                </a:cubicBezTo>
                <a:cubicBezTo>
                  <a:pt x="655867" y="1399018"/>
                  <a:pt x="655867" y="1384838"/>
                  <a:pt x="670009" y="1356477"/>
                </a:cubicBezTo>
                <a:lnTo>
                  <a:pt x="667202" y="1333955"/>
                </a:lnTo>
                <a:lnTo>
                  <a:pt x="666032" y="1337865"/>
                </a:lnTo>
                <a:cubicBezTo>
                  <a:pt x="661833" y="1344954"/>
                  <a:pt x="656640" y="1351380"/>
                  <a:pt x="650287" y="1356920"/>
                </a:cubicBezTo>
                <a:lnTo>
                  <a:pt x="647362" y="1358689"/>
                </a:lnTo>
                <a:lnTo>
                  <a:pt x="647690" y="1369549"/>
                </a:lnTo>
                <a:cubicBezTo>
                  <a:pt x="647028" y="1375975"/>
                  <a:pt x="645260" y="1381292"/>
                  <a:pt x="641724" y="1384838"/>
                </a:cubicBezTo>
                <a:cubicBezTo>
                  <a:pt x="627581" y="1399019"/>
                  <a:pt x="613439" y="1399019"/>
                  <a:pt x="599296" y="1399019"/>
                </a:cubicBezTo>
                <a:cubicBezTo>
                  <a:pt x="585153" y="1399019"/>
                  <a:pt x="571011" y="1399018"/>
                  <a:pt x="542725" y="1399018"/>
                </a:cubicBezTo>
                <a:cubicBezTo>
                  <a:pt x="514440" y="1399018"/>
                  <a:pt x="472012" y="1399019"/>
                  <a:pt x="443726" y="1399018"/>
                </a:cubicBezTo>
                <a:cubicBezTo>
                  <a:pt x="415441" y="1399019"/>
                  <a:pt x="390691" y="1399019"/>
                  <a:pt x="365942" y="1399018"/>
                </a:cubicBezTo>
                <a:lnTo>
                  <a:pt x="362594" y="1399018"/>
                </a:lnTo>
                <a:lnTo>
                  <a:pt x="362794" y="1398915"/>
                </a:lnTo>
                <a:lnTo>
                  <a:pt x="493226" y="1395474"/>
                </a:lnTo>
                <a:cubicBezTo>
                  <a:pt x="539190" y="1395473"/>
                  <a:pt x="585153" y="1391928"/>
                  <a:pt x="627581" y="1370657"/>
                </a:cubicBezTo>
                <a:lnTo>
                  <a:pt x="647362" y="1358689"/>
                </a:lnTo>
                <a:lnTo>
                  <a:pt x="647028" y="1347613"/>
                </a:lnTo>
                <a:lnTo>
                  <a:pt x="645450" y="1333379"/>
                </a:lnTo>
                <a:lnTo>
                  <a:pt x="627581" y="1356476"/>
                </a:lnTo>
                <a:cubicBezTo>
                  <a:pt x="599296" y="1384838"/>
                  <a:pt x="528583" y="1370657"/>
                  <a:pt x="486154" y="1370657"/>
                </a:cubicBezTo>
                <a:cubicBezTo>
                  <a:pt x="464940" y="1370658"/>
                  <a:pt x="443726" y="1370657"/>
                  <a:pt x="422512" y="1372430"/>
                </a:cubicBezTo>
                <a:lnTo>
                  <a:pt x="408821" y="1375099"/>
                </a:lnTo>
                <a:lnTo>
                  <a:pt x="455930" y="1350724"/>
                </a:lnTo>
                <a:cubicBezTo>
                  <a:pt x="496418" y="1328002"/>
                  <a:pt x="535146" y="1303532"/>
                  <a:pt x="570353" y="1275566"/>
                </a:cubicBezTo>
                <a:cubicBezTo>
                  <a:pt x="584436" y="1261583"/>
                  <a:pt x="570353" y="1247600"/>
                  <a:pt x="556270" y="1261583"/>
                </a:cubicBezTo>
                <a:cubicBezTo>
                  <a:pt x="521063" y="1289549"/>
                  <a:pt x="482335" y="1314019"/>
                  <a:pt x="441848" y="1336741"/>
                </a:cubicBezTo>
                <a:lnTo>
                  <a:pt x="346972" y="1385832"/>
                </a:lnTo>
                <a:lnTo>
                  <a:pt x="295228" y="1390156"/>
                </a:lnTo>
                <a:cubicBezTo>
                  <a:pt x="274014" y="1391928"/>
                  <a:pt x="252801" y="1391929"/>
                  <a:pt x="231586" y="1384838"/>
                </a:cubicBezTo>
                <a:cubicBezTo>
                  <a:pt x="175016" y="1370657"/>
                  <a:pt x="175016" y="1313935"/>
                  <a:pt x="160873" y="1285573"/>
                </a:cubicBezTo>
                <a:lnTo>
                  <a:pt x="160873" y="1229515"/>
                </a:lnTo>
                <a:lnTo>
                  <a:pt x="160952" y="1229621"/>
                </a:lnTo>
                <a:cubicBezTo>
                  <a:pt x="272816" y="1145724"/>
                  <a:pt x="356713" y="1061827"/>
                  <a:pt x="468576" y="991912"/>
                </a:cubicBezTo>
                <a:cubicBezTo>
                  <a:pt x="482559" y="991912"/>
                  <a:pt x="468576" y="977930"/>
                  <a:pt x="468576" y="977930"/>
                </a:cubicBezTo>
                <a:cubicBezTo>
                  <a:pt x="356713" y="1047844"/>
                  <a:pt x="258833" y="1131741"/>
                  <a:pt x="160953" y="1215639"/>
                </a:cubicBezTo>
                <a:lnTo>
                  <a:pt x="160873" y="1215668"/>
                </a:lnTo>
                <a:lnTo>
                  <a:pt x="160873" y="1115405"/>
                </a:lnTo>
                <a:cubicBezTo>
                  <a:pt x="160873" y="1115405"/>
                  <a:pt x="146730" y="1115405"/>
                  <a:pt x="146730" y="1115405"/>
                </a:cubicBezTo>
                <a:lnTo>
                  <a:pt x="146730" y="1058689"/>
                </a:lnTo>
                <a:lnTo>
                  <a:pt x="143195" y="1200489"/>
                </a:lnTo>
                <a:cubicBezTo>
                  <a:pt x="143194" y="1250121"/>
                  <a:pt x="146730" y="1299754"/>
                  <a:pt x="160873" y="1342296"/>
                </a:cubicBezTo>
                <a:cubicBezTo>
                  <a:pt x="167944" y="1363567"/>
                  <a:pt x="179435" y="1377748"/>
                  <a:pt x="193799" y="1387053"/>
                </a:cubicBezTo>
                <a:lnTo>
                  <a:pt x="232496" y="1399019"/>
                </a:lnTo>
                <a:lnTo>
                  <a:pt x="259872" y="1399019"/>
                </a:lnTo>
                <a:cubicBezTo>
                  <a:pt x="270479" y="1399019"/>
                  <a:pt x="281085" y="1399019"/>
                  <a:pt x="288157" y="1399018"/>
                </a:cubicBezTo>
                <a:lnTo>
                  <a:pt x="321487" y="1399019"/>
                </a:lnTo>
                <a:lnTo>
                  <a:pt x="317075" y="1401302"/>
                </a:lnTo>
                <a:lnTo>
                  <a:pt x="302079" y="1402121"/>
                </a:lnTo>
                <a:cubicBezTo>
                  <a:pt x="282412" y="1403450"/>
                  <a:pt x="262524" y="1404337"/>
                  <a:pt x="243961" y="1402564"/>
                </a:cubicBezTo>
                <a:lnTo>
                  <a:pt x="232496" y="1399019"/>
                </a:lnTo>
                <a:lnTo>
                  <a:pt x="231586" y="1399019"/>
                </a:lnTo>
                <a:cubicBezTo>
                  <a:pt x="203301" y="1413199"/>
                  <a:pt x="175016" y="1413199"/>
                  <a:pt x="160873" y="1399018"/>
                </a:cubicBezTo>
                <a:cubicBezTo>
                  <a:pt x="132588" y="1370657"/>
                  <a:pt x="132588" y="1313935"/>
                  <a:pt x="132587" y="1285573"/>
                </a:cubicBezTo>
                <a:cubicBezTo>
                  <a:pt x="146730" y="1228851"/>
                  <a:pt x="132587" y="1186309"/>
                  <a:pt x="132587" y="1129586"/>
                </a:cubicBezTo>
                <a:cubicBezTo>
                  <a:pt x="132588" y="1058682"/>
                  <a:pt x="132588" y="1001960"/>
                  <a:pt x="132588" y="931057"/>
                </a:cubicBezTo>
                <a:lnTo>
                  <a:pt x="131426" y="907555"/>
                </a:lnTo>
                <a:lnTo>
                  <a:pt x="123748" y="845973"/>
                </a:lnTo>
                <a:close/>
                <a:moveTo>
                  <a:pt x="82500" y="597820"/>
                </a:moveTo>
                <a:lnTo>
                  <a:pt x="90160" y="661624"/>
                </a:lnTo>
                <a:lnTo>
                  <a:pt x="92241" y="673048"/>
                </a:lnTo>
                <a:lnTo>
                  <a:pt x="88392" y="640353"/>
                </a:lnTo>
                <a:close/>
                <a:moveTo>
                  <a:pt x="486374" y="534472"/>
                </a:moveTo>
                <a:cubicBezTo>
                  <a:pt x="387223" y="605635"/>
                  <a:pt x="288072" y="676798"/>
                  <a:pt x="203085" y="747960"/>
                </a:cubicBezTo>
                <a:cubicBezTo>
                  <a:pt x="188921" y="747960"/>
                  <a:pt x="203085" y="762193"/>
                  <a:pt x="203085" y="762193"/>
                </a:cubicBezTo>
                <a:cubicBezTo>
                  <a:pt x="302236" y="691030"/>
                  <a:pt x="401388" y="619867"/>
                  <a:pt x="486374" y="548705"/>
                </a:cubicBezTo>
                <a:cubicBezTo>
                  <a:pt x="500539" y="548705"/>
                  <a:pt x="486374" y="534472"/>
                  <a:pt x="486374" y="534472"/>
                </a:cubicBezTo>
                <a:close/>
                <a:moveTo>
                  <a:pt x="61148" y="435823"/>
                </a:moveTo>
                <a:lnTo>
                  <a:pt x="61874" y="448914"/>
                </a:lnTo>
                <a:lnTo>
                  <a:pt x="82500" y="597820"/>
                </a:lnTo>
                <a:lnTo>
                  <a:pt x="67178" y="470185"/>
                </a:lnTo>
                <a:close/>
                <a:moveTo>
                  <a:pt x="400161" y="410626"/>
                </a:moveTo>
                <a:cubicBezTo>
                  <a:pt x="328998" y="452575"/>
                  <a:pt x="272068" y="494523"/>
                  <a:pt x="200905" y="536472"/>
                </a:cubicBezTo>
                <a:cubicBezTo>
                  <a:pt x="200905" y="550455"/>
                  <a:pt x="200905" y="564438"/>
                  <a:pt x="215138" y="550455"/>
                </a:cubicBezTo>
                <a:cubicBezTo>
                  <a:pt x="272068" y="508506"/>
                  <a:pt x="343231" y="466558"/>
                  <a:pt x="414394" y="424609"/>
                </a:cubicBezTo>
                <a:cubicBezTo>
                  <a:pt x="428626" y="424609"/>
                  <a:pt x="414394" y="396644"/>
                  <a:pt x="400161" y="410626"/>
                </a:cubicBezTo>
                <a:close/>
                <a:moveTo>
                  <a:pt x="63895" y="311159"/>
                </a:moveTo>
                <a:lnTo>
                  <a:pt x="104302" y="675805"/>
                </a:lnTo>
                <a:lnTo>
                  <a:pt x="126598" y="809938"/>
                </a:lnTo>
                <a:lnTo>
                  <a:pt x="121981" y="716574"/>
                </a:lnTo>
                <a:lnTo>
                  <a:pt x="99930" y="560577"/>
                </a:lnTo>
                <a:lnTo>
                  <a:pt x="98998" y="555269"/>
                </a:lnTo>
                <a:lnTo>
                  <a:pt x="97979" y="546773"/>
                </a:lnTo>
                <a:lnTo>
                  <a:pt x="90159" y="491456"/>
                </a:lnTo>
                <a:lnTo>
                  <a:pt x="88211" y="465410"/>
                </a:lnTo>
                <a:lnTo>
                  <a:pt x="76017" y="363830"/>
                </a:lnTo>
                <a:close/>
                <a:moveTo>
                  <a:pt x="75006" y="288875"/>
                </a:moveTo>
                <a:lnTo>
                  <a:pt x="88211" y="465410"/>
                </a:lnTo>
                <a:lnTo>
                  <a:pt x="97979" y="546773"/>
                </a:lnTo>
                <a:lnTo>
                  <a:pt x="99930" y="560577"/>
                </a:lnTo>
                <a:lnTo>
                  <a:pt x="132587" y="746708"/>
                </a:lnTo>
                <a:cubicBezTo>
                  <a:pt x="146730" y="860153"/>
                  <a:pt x="160873" y="987779"/>
                  <a:pt x="160873" y="1115405"/>
                </a:cubicBezTo>
                <a:cubicBezTo>
                  <a:pt x="160873" y="1001960"/>
                  <a:pt x="160873" y="888514"/>
                  <a:pt x="146730" y="775069"/>
                </a:cubicBezTo>
                <a:cubicBezTo>
                  <a:pt x="132587" y="647443"/>
                  <a:pt x="104302" y="519817"/>
                  <a:pt x="90160" y="392191"/>
                </a:cubicBezTo>
                <a:cubicBezTo>
                  <a:pt x="90160" y="363830"/>
                  <a:pt x="86624" y="339014"/>
                  <a:pt x="81320" y="314198"/>
                </a:cubicBezTo>
                <a:close/>
                <a:moveTo>
                  <a:pt x="56823" y="280435"/>
                </a:moveTo>
                <a:lnTo>
                  <a:pt x="63895" y="311159"/>
                </a:lnTo>
                <a:lnTo>
                  <a:pt x="61874" y="292927"/>
                </a:lnTo>
                <a:close/>
                <a:moveTo>
                  <a:pt x="50560" y="253221"/>
                </a:moveTo>
                <a:lnTo>
                  <a:pt x="51267" y="257475"/>
                </a:lnTo>
                <a:lnTo>
                  <a:pt x="51859" y="268156"/>
                </a:lnTo>
                <a:lnTo>
                  <a:pt x="56823" y="280435"/>
                </a:lnTo>
                <a:lnTo>
                  <a:pt x="54803" y="271656"/>
                </a:lnTo>
                <a:close/>
                <a:moveTo>
                  <a:pt x="430126" y="180907"/>
                </a:moveTo>
                <a:cubicBezTo>
                  <a:pt x="330498" y="251409"/>
                  <a:pt x="230869" y="321911"/>
                  <a:pt x="131241" y="406513"/>
                </a:cubicBezTo>
                <a:cubicBezTo>
                  <a:pt x="117008" y="406513"/>
                  <a:pt x="131241" y="420613"/>
                  <a:pt x="145474" y="420613"/>
                </a:cubicBezTo>
                <a:cubicBezTo>
                  <a:pt x="245102" y="336011"/>
                  <a:pt x="344731" y="265509"/>
                  <a:pt x="444359" y="195008"/>
                </a:cubicBezTo>
                <a:cubicBezTo>
                  <a:pt x="458591" y="195008"/>
                  <a:pt x="444359" y="180907"/>
                  <a:pt x="430126" y="180907"/>
                </a:cubicBezTo>
                <a:close/>
                <a:moveTo>
                  <a:pt x="24535" y="96652"/>
                </a:moveTo>
                <a:lnTo>
                  <a:pt x="22982" y="101488"/>
                </a:lnTo>
                <a:lnTo>
                  <a:pt x="21679" y="119773"/>
                </a:lnTo>
                <a:lnTo>
                  <a:pt x="26518" y="144030"/>
                </a:lnTo>
                <a:cubicBezTo>
                  <a:pt x="30053" y="154665"/>
                  <a:pt x="33589" y="165301"/>
                  <a:pt x="33589" y="179481"/>
                </a:cubicBezTo>
                <a:lnTo>
                  <a:pt x="50560" y="253221"/>
                </a:lnTo>
                <a:close/>
                <a:moveTo>
                  <a:pt x="300452" y="67045"/>
                </a:moveTo>
                <a:cubicBezTo>
                  <a:pt x="214556" y="124206"/>
                  <a:pt x="142977" y="181367"/>
                  <a:pt x="71397" y="238529"/>
                </a:cubicBezTo>
                <a:lnTo>
                  <a:pt x="70520" y="238865"/>
                </a:lnTo>
                <a:lnTo>
                  <a:pt x="64305" y="172391"/>
                </a:lnTo>
                <a:lnTo>
                  <a:pt x="50779" y="85593"/>
                </a:lnTo>
                <a:lnTo>
                  <a:pt x="47731" y="94397"/>
                </a:lnTo>
                <a:cubicBezTo>
                  <a:pt x="19446" y="136940"/>
                  <a:pt x="47732" y="193662"/>
                  <a:pt x="61874" y="236204"/>
                </a:cubicBezTo>
                <a:lnTo>
                  <a:pt x="75006" y="288875"/>
                </a:lnTo>
                <a:lnTo>
                  <a:pt x="74249" y="278746"/>
                </a:lnTo>
                <a:lnTo>
                  <a:pt x="71286" y="247058"/>
                </a:lnTo>
                <a:lnTo>
                  <a:pt x="85713" y="252819"/>
                </a:lnTo>
                <a:cubicBezTo>
                  <a:pt x="157292" y="195658"/>
                  <a:pt x="228872" y="138497"/>
                  <a:pt x="300451" y="95626"/>
                </a:cubicBezTo>
                <a:cubicBezTo>
                  <a:pt x="314767" y="81335"/>
                  <a:pt x="314767" y="67045"/>
                  <a:pt x="300452" y="67045"/>
                </a:cubicBezTo>
                <a:close/>
                <a:moveTo>
                  <a:pt x="486154" y="51855"/>
                </a:moveTo>
                <a:cubicBezTo>
                  <a:pt x="514440" y="94398"/>
                  <a:pt x="514440" y="122759"/>
                  <a:pt x="514440" y="165301"/>
                </a:cubicBezTo>
                <a:cubicBezTo>
                  <a:pt x="514440" y="222023"/>
                  <a:pt x="528582" y="264565"/>
                  <a:pt x="528583" y="321288"/>
                </a:cubicBezTo>
                <a:cubicBezTo>
                  <a:pt x="542725" y="448914"/>
                  <a:pt x="542725" y="562359"/>
                  <a:pt x="556868" y="689985"/>
                </a:cubicBezTo>
                <a:cubicBezTo>
                  <a:pt x="571011" y="817611"/>
                  <a:pt x="571011" y="945237"/>
                  <a:pt x="585153" y="1058683"/>
                </a:cubicBezTo>
                <a:cubicBezTo>
                  <a:pt x="599296" y="1101225"/>
                  <a:pt x="599296" y="1143766"/>
                  <a:pt x="613439" y="1186309"/>
                </a:cubicBezTo>
                <a:cubicBezTo>
                  <a:pt x="627581" y="1228851"/>
                  <a:pt x="627581" y="1257212"/>
                  <a:pt x="641724" y="1299754"/>
                </a:cubicBezTo>
                <a:lnTo>
                  <a:pt x="645450" y="1333379"/>
                </a:lnTo>
                <a:lnTo>
                  <a:pt x="645923" y="1332768"/>
                </a:lnTo>
                <a:cubicBezTo>
                  <a:pt x="651005" y="1324127"/>
                  <a:pt x="654983" y="1314821"/>
                  <a:pt x="657635" y="1305072"/>
                </a:cubicBezTo>
                <a:lnTo>
                  <a:pt x="660607" y="1281054"/>
                </a:lnTo>
                <a:lnTo>
                  <a:pt x="655867" y="1243031"/>
                </a:lnTo>
                <a:cubicBezTo>
                  <a:pt x="641724" y="1214670"/>
                  <a:pt x="627581" y="1186309"/>
                  <a:pt x="627581" y="1157947"/>
                </a:cubicBezTo>
                <a:cubicBezTo>
                  <a:pt x="613439" y="1101225"/>
                  <a:pt x="613439" y="1030321"/>
                  <a:pt x="599296" y="973598"/>
                </a:cubicBezTo>
                <a:cubicBezTo>
                  <a:pt x="585153" y="845972"/>
                  <a:pt x="571011" y="732527"/>
                  <a:pt x="571011" y="604901"/>
                </a:cubicBezTo>
                <a:lnTo>
                  <a:pt x="563073" y="439364"/>
                </a:lnTo>
                <a:lnTo>
                  <a:pt x="553332" y="385101"/>
                </a:lnTo>
                <a:lnTo>
                  <a:pt x="546647" y="273384"/>
                </a:lnTo>
                <a:lnTo>
                  <a:pt x="542725" y="236204"/>
                </a:lnTo>
                <a:cubicBezTo>
                  <a:pt x="528583" y="193662"/>
                  <a:pt x="528582" y="151120"/>
                  <a:pt x="528583" y="108578"/>
                </a:cubicBezTo>
                <a:cubicBezTo>
                  <a:pt x="521511" y="94398"/>
                  <a:pt x="517975" y="76672"/>
                  <a:pt x="512672" y="60718"/>
                </a:cubicBezTo>
                <a:lnTo>
                  <a:pt x="508654" y="51856"/>
                </a:lnTo>
                <a:close/>
                <a:moveTo>
                  <a:pt x="501527" y="37675"/>
                </a:moveTo>
                <a:lnTo>
                  <a:pt x="502728" y="38783"/>
                </a:lnTo>
                <a:lnTo>
                  <a:pt x="508654" y="51856"/>
                </a:lnTo>
                <a:lnTo>
                  <a:pt x="514440" y="51856"/>
                </a:lnTo>
                <a:cubicBezTo>
                  <a:pt x="528583" y="66036"/>
                  <a:pt x="528582" y="94397"/>
                  <a:pt x="528583" y="108578"/>
                </a:cubicBezTo>
                <a:cubicBezTo>
                  <a:pt x="542725" y="136939"/>
                  <a:pt x="542725" y="179481"/>
                  <a:pt x="542725" y="207843"/>
                </a:cubicBezTo>
                <a:lnTo>
                  <a:pt x="546647" y="273384"/>
                </a:lnTo>
                <a:lnTo>
                  <a:pt x="562171" y="420553"/>
                </a:lnTo>
                <a:lnTo>
                  <a:pt x="563073" y="439364"/>
                </a:lnTo>
                <a:lnTo>
                  <a:pt x="585153" y="562360"/>
                </a:lnTo>
                <a:cubicBezTo>
                  <a:pt x="599296" y="689986"/>
                  <a:pt x="613439" y="817611"/>
                  <a:pt x="627581" y="945237"/>
                </a:cubicBezTo>
                <a:cubicBezTo>
                  <a:pt x="627581" y="1001960"/>
                  <a:pt x="641724" y="1072863"/>
                  <a:pt x="641724" y="1129586"/>
                </a:cubicBezTo>
                <a:cubicBezTo>
                  <a:pt x="655867" y="1172128"/>
                  <a:pt x="655867" y="1214670"/>
                  <a:pt x="655867" y="1243031"/>
                </a:cubicBezTo>
                <a:cubicBezTo>
                  <a:pt x="659402" y="1253667"/>
                  <a:pt x="661170" y="1264302"/>
                  <a:pt x="661391" y="1274716"/>
                </a:cubicBezTo>
                <a:lnTo>
                  <a:pt x="660607" y="1281054"/>
                </a:lnTo>
                <a:lnTo>
                  <a:pt x="662938" y="1299754"/>
                </a:lnTo>
                <a:lnTo>
                  <a:pt x="667202" y="1333955"/>
                </a:lnTo>
                <a:lnTo>
                  <a:pt x="680616" y="1289118"/>
                </a:lnTo>
                <a:cubicBezTo>
                  <a:pt x="684152" y="1253667"/>
                  <a:pt x="677081" y="1214670"/>
                  <a:pt x="670009" y="1186309"/>
                </a:cubicBezTo>
                <a:cubicBezTo>
                  <a:pt x="655867" y="1072863"/>
                  <a:pt x="641724" y="959418"/>
                  <a:pt x="641724" y="831792"/>
                </a:cubicBezTo>
                <a:cubicBezTo>
                  <a:pt x="627581" y="718347"/>
                  <a:pt x="599296" y="590721"/>
                  <a:pt x="585153" y="463094"/>
                </a:cubicBezTo>
                <a:cubicBezTo>
                  <a:pt x="571011" y="406372"/>
                  <a:pt x="556868" y="335469"/>
                  <a:pt x="556868" y="278746"/>
                </a:cubicBezTo>
                <a:cubicBezTo>
                  <a:pt x="556868" y="222023"/>
                  <a:pt x="556868" y="165301"/>
                  <a:pt x="556868" y="108578"/>
                </a:cubicBezTo>
                <a:cubicBezTo>
                  <a:pt x="542725" y="94397"/>
                  <a:pt x="542725" y="37675"/>
                  <a:pt x="514440" y="37675"/>
                </a:cubicBezTo>
                <a:close/>
                <a:moveTo>
                  <a:pt x="40734" y="57355"/>
                </a:moveTo>
                <a:lnTo>
                  <a:pt x="31379" y="64707"/>
                </a:lnTo>
                <a:cubicBezTo>
                  <a:pt x="27401" y="69581"/>
                  <a:pt x="24750" y="74899"/>
                  <a:pt x="22982" y="80217"/>
                </a:cubicBezTo>
                <a:lnTo>
                  <a:pt x="22477" y="84269"/>
                </a:lnTo>
                <a:lnTo>
                  <a:pt x="24535" y="96652"/>
                </a:lnTo>
                <a:lnTo>
                  <a:pt x="31379" y="75342"/>
                </a:lnTo>
                <a:lnTo>
                  <a:pt x="43356" y="58140"/>
                </a:lnTo>
                <a:lnTo>
                  <a:pt x="43312" y="58059"/>
                </a:lnTo>
                <a:close/>
                <a:moveTo>
                  <a:pt x="47731" y="51856"/>
                </a:moveTo>
                <a:lnTo>
                  <a:pt x="43356" y="58140"/>
                </a:lnTo>
                <a:lnTo>
                  <a:pt x="47731" y="66036"/>
                </a:lnTo>
                <a:lnTo>
                  <a:pt x="50779" y="85593"/>
                </a:lnTo>
                <a:lnTo>
                  <a:pt x="57012" y="67587"/>
                </a:lnTo>
                <a:lnTo>
                  <a:pt x="77270" y="51855"/>
                </a:lnTo>
                <a:close/>
                <a:moveTo>
                  <a:pt x="76241" y="35357"/>
                </a:moveTo>
                <a:lnTo>
                  <a:pt x="47731" y="37675"/>
                </a:lnTo>
                <a:cubicBezTo>
                  <a:pt x="5303" y="51855"/>
                  <a:pt x="-8839" y="80217"/>
                  <a:pt x="5303" y="122759"/>
                </a:cubicBezTo>
                <a:cubicBezTo>
                  <a:pt x="19446" y="179482"/>
                  <a:pt x="19446" y="222024"/>
                  <a:pt x="33589" y="278746"/>
                </a:cubicBezTo>
                <a:lnTo>
                  <a:pt x="61148" y="435823"/>
                </a:lnTo>
                <a:lnTo>
                  <a:pt x="51859" y="268156"/>
                </a:lnTo>
                <a:lnTo>
                  <a:pt x="35357" y="227341"/>
                </a:lnTo>
                <a:cubicBezTo>
                  <a:pt x="26518" y="204298"/>
                  <a:pt x="19446" y="179482"/>
                  <a:pt x="19446" y="151120"/>
                </a:cubicBezTo>
                <a:lnTo>
                  <a:pt x="21679" y="119773"/>
                </a:lnTo>
                <a:lnTo>
                  <a:pt x="19446" y="108578"/>
                </a:lnTo>
                <a:lnTo>
                  <a:pt x="22477" y="84269"/>
                </a:lnTo>
                <a:lnTo>
                  <a:pt x="19446" y="66036"/>
                </a:lnTo>
                <a:cubicBezTo>
                  <a:pt x="19446" y="58946"/>
                  <a:pt x="26517" y="55401"/>
                  <a:pt x="33589" y="55401"/>
                </a:cubicBezTo>
                <a:lnTo>
                  <a:pt x="40734" y="57355"/>
                </a:lnTo>
                <a:lnTo>
                  <a:pt x="47731" y="51856"/>
                </a:lnTo>
                <a:close/>
                <a:moveTo>
                  <a:pt x="434887" y="451"/>
                </a:moveTo>
                <a:cubicBezTo>
                  <a:pt x="415441" y="-1322"/>
                  <a:pt x="394227" y="2223"/>
                  <a:pt x="373013" y="9313"/>
                </a:cubicBezTo>
                <a:cubicBezTo>
                  <a:pt x="330585" y="9313"/>
                  <a:pt x="288157" y="9314"/>
                  <a:pt x="231586" y="23494"/>
                </a:cubicBezTo>
                <a:cubicBezTo>
                  <a:pt x="189158" y="23494"/>
                  <a:pt x="130820" y="15518"/>
                  <a:pt x="86403" y="29477"/>
                </a:cubicBezTo>
                <a:lnTo>
                  <a:pt x="76241" y="35357"/>
                </a:lnTo>
                <a:lnTo>
                  <a:pt x="113141" y="32357"/>
                </a:lnTo>
                <a:lnTo>
                  <a:pt x="189158" y="37675"/>
                </a:lnTo>
                <a:lnTo>
                  <a:pt x="182087" y="37675"/>
                </a:lnTo>
                <a:cubicBezTo>
                  <a:pt x="164409" y="37675"/>
                  <a:pt x="146730" y="37675"/>
                  <a:pt x="132587" y="37675"/>
                </a:cubicBezTo>
                <a:cubicBezTo>
                  <a:pt x="118445" y="37675"/>
                  <a:pt x="97231" y="41220"/>
                  <a:pt x="79553" y="50083"/>
                </a:cubicBezTo>
                <a:lnTo>
                  <a:pt x="77270" y="51855"/>
                </a:lnTo>
                <a:lnTo>
                  <a:pt x="77785" y="51856"/>
                </a:lnTo>
                <a:cubicBezTo>
                  <a:pt x="90159" y="51856"/>
                  <a:pt x="104302" y="51856"/>
                  <a:pt x="118445" y="51855"/>
                </a:cubicBezTo>
                <a:cubicBezTo>
                  <a:pt x="146730" y="51856"/>
                  <a:pt x="175016" y="51855"/>
                  <a:pt x="203301" y="51855"/>
                </a:cubicBezTo>
                <a:cubicBezTo>
                  <a:pt x="259872" y="51855"/>
                  <a:pt x="330585" y="51856"/>
                  <a:pt x="387156" y="51855"/>
                </a:cubicBezTo>
                <a:cubicBezTo>
                  <a:pt x="415441" y="51855"/>
                  <a:pt x="443726" y="51856"/>
                  <a:pt x="472012" y="51855"/>
                </a:cubicBezTo>
                <a:lnTo>
                  <a:pt x="486154" y="51855"/>
                </a:lnTo>
                <a:lnTo>
                  <a:pt x="470819" y="37632"/>
                </a:lnTo>
                <a:lnTo>
                  <a:pt x="422512" y="35902"/>
                </a:lnTo>
                <a:cubicBezTo>
                  <a:pt x="404834" y="34130"/>
                  <a:pt x="387156" y="30585"/>
                  <a:pt x="373013" y="23494"/>
                </a:cubicBezTo>
                <a:cubicBezTo>
                  <a:pt x="330585" y="23494"/>
                  <a:pt x="288157" y="37675"/>
                  <a:pt x="231586" y="37675"/>
                </a:cubicBezTo>
                <a:lnTo>
                  <a:pt x="189158" y="37675"/>
                </a:lnTo>
                <a:lnTo>
                  <a:pt x="281086" y="30584"/>
                </a:lnTo>
                <a:cubicBezTo>
                  <a:pt x="312907" y="27039"/>
                  <a:pt x="344728" y="23494"/>
                  <a:pt x="373013" y="23494"/>
                </a:cubicBezTo>
                <a:cubicBezTo>
                  <a:pt x="404834" y="23494"/>
                  <a:pt x="444611" y="23494"/>
                  <a:pt x="468476" y="35459"/>
                </a:cubicBezTo>
                <a:lnTo>
                  <a:pt x="470819" y="37632"/>
                </a:lnTo>
                <a:lnTo>
                  <a:pt x="472012" y="37675"/>
                </a:lnTo>
                <a:lnTo>
                  <a:pt x="501527" y="37675"/>
                </a:lnTo>
                <a:lnTo>
                  <a:pt x="486154" y="23494"/>
                </a:lnTo>
                <a:cubicBezTo>
                  <a:pt x="472012" y="9314"/>
                  <a:pt x="454333" y="2223"/>
                  <a:pt x="434887" y="451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5" name="任意多边形 74"/>
          <p:cNvSpPr/>
          <p:nvPr/>
        </p:nvSpPr>
        <p:spPr bwMode="auto">
          <a:xfrm rot="21401676" flipH="1">
            <a:off x="2362340" y="4432253"/>
            <a:ext cx="582980" cy="910884"/>
          </a:xfrm>
          <a:custGeom>
            <a:avLst/>
            <a:gdLst>
              <a:gd name="connsiteX0" fmla="*/ 408382 w 582980"/>
              <a:gd name="connsiteY0" fmla="*/ 663989 h 910884"/>
              <a:gd name="connsiteX1" fmla="*/ 403138 w 582980"/>
              <a:gd name="connsiteY1" fmla="*/ 667584 h 910884"/>
              <a:gd name="connsiteX2" fmla="*/ 263310 w 582980"/>
              <a:gd name="connsiteY2" fmla="*/ 768261 h 910884"/>
              <a:gd name="connsiteX3" fmla="*/ 277293 w 582980"/>
              <a:gd name="connsiteY3" fmla="*/ 782644 h 910884"/>
              <a:gd name="connsiteX4" fmla="*/ 403138 w 582980"/>
              <a:gd name="connsiteY4" fmla="*/ 681967 h 910884"/>
              <a:gd name="connsiteX5" fmla="*/ 408382 w 582980"/>
              <a:gd name="connsiteY5" fmla="*/ 663989 h 910884"/>
              <a:gd name="connsiteX6" fmla="*/ 89957 w 582980"/>
              <a:gd name="connsiteY6" fmla="*/ 586035 h 910884"/>
              <a:gd name="connsiteX7" fmla="*/ 90189 w 582980"/>
              <a:gd name="connsiteY7" fmla="*/ 611036 h 910884"/>
              <a:gd name="connsiteX8" fmla="*/ 91519 w 582980"/>
              <a:gd name="connsiteY8" fmla="*/ 597768 h 910884"/>
              <a:gd name="connsiteX9" fmla="*/ 441082 w 582980"/>
              <a:gd name="connsiteY9" fmla="*/ 507815 h 910884"/>
              <a:gd name="connsiteX10" fmla="*/ 432854 w 582980"/>
              <a:gd name="connsiteY10" fmla="*/ 511585 h 910884"/>
              <a:gd name="connsiteX11" fmla="*/ 119736 w 582980"/>
              <a:gd name="connsiteY11" fmla="*/ 738677 h 910884"/>
              <a:gd name="connsiteX12" fmla="*/ 133969 w 582980"/>
              <a:gd name="connsiteY12" fmla="*/ 767064 h 910884"/>
              <a:gd name="connsiteX13" fmla="*/ 447087 w 582980"/>
              <a:gd name="connsiteY13" fmla="*/ 525778 h 910884"/>
              <a:gd name="connsiteX14" fmla="*/ 441082 w 582980"/>
              <a:gd name="connsiteY14" fmla="*/ 507815 h 910884"/>
              <a:gd name="connsiteX15" fmla="*/ 471044 w 582980"/>
              <a:gd name="connsiteY15" fmla="*/ 322045 h 910884"/>
              <a:gd name="connsiteX16" fmla="*/ 462816 w 582980"/>
              <a:gd name="connsiteY16" fmla="*/ 325816 h 910884"/>
              <a:gd name="connsiteX17" fmla="*/ 149698 w 582980"/>
              <a:gd name="connsiteY17" fmla="*/ 552908 h 910884"/>
              <a:gd name="connsiteX18" fmla="*/ 163931 w 582980"/>
              <a:gd name="connsiteY18" fmla="*/ 567101 h 910884"/>
              <a:gd name="connsiteX19" fmla="*/ 477048 w 582980"/>
              <a:gd name="connsiteY19" fmla="*/ 340009 h 910884"/>
              <a:gd name="connsiteX20" fmla="*/ 471044 w 582980"/>
              <a:gd name="connsiteY20" fmla="*/ 322045 h 910884"/>
              <a:gd name="connsiteX21" fmla="*/ 445013 w 582980"/>
              <a:gd name="connsiteY21" fmla="*/ 143827 h 910884"/>
              <a:gd name="connsiteX22" fmla="*/ 107578 w 582980"/>
              <a:gd name="connsiteY22" fmla="*/ 414924 h 910884"/>
              <a:gd name="connsiteX23" fmla="*/ 121638 w 582980"/>
              <a:gd name="connsiteY23" fmla="*/ 429192 h 910884"/>
              <a:gd name="connsiteX24" fmla="*/ 459073 w 582980"/>
              <a:gd name="connsiteY24" fmla="*/ 158096 h 910884"/>
              <a:gd name="connsiteX25" fmla="*/ 445013 w 582980"/>
              <a:gd name="connsiteY25" fmla="*/ 143827 h 910884"/>
              <a:gd name="connsiteX26" fmla="*/ 423248 w 582980"/>
              <a:gd name="connsiteY26" fmla="*/ 46864 h 910884"/>
              <a:gd name="connsiteX27" fmla="*/ 462493 w 582980"/>
              <a:gd name="connsiteY27" fmla="*/ 71163 h 910884"/>
              <a:gd name="connsiteX28" fmla="*/ 491030 w 582980"/>
              <a:gd name="connsiteY28" fmla="*/ 185023 h 910884"/>
              <a:gd name="connsiteX29" fmla="*/ 505298 w 582980"/>
              <a:gd name="connsiteY29" fmla="*/ 313117 h 910884"/>
              <a:gd name="connsiteX30" fmla="*/ 519566 w 582980"/>
              <a:gd name="connsiteY30" fmla="*/ 455442 h 910884"/>
              <a:gd name="connsiteX31" fmla="*/ 533835 w 582980"/>
              <a:gd name="connsiteY31" fmla="*/ 640465 h 910884"/>
              <a:gd name="connsiteX32" fmla="*/ 548103 w 582980"/>
              <a:gd name="connsiteY32" fmla="*/ 740093 h 910884"/>
              <a:gd name="connsiteX33" fmla="*/ 548103 w 582980"/>
              <a:gd name="connsiteY33" fmla="*/ 797024 h 910884"/>
              <a:gd name="connsiteX34" fmla="*/ 448225 w 582980"/>
              <a:gd name="connsiteY34" fmla="*/ 853954 h 910884"/>
              <a:gd name="connsiteX35" fmla="*/ 262738 w 582980"/>
              <a:gd name="connsiteY35" fmla="*/ 868187 h 910884"/>
              <a:gd name="connsiteX36" fmla="*/ 134324 w 582980"/>
              <a:gd name="connsiteY36" fmla="*/ 868186 h 910884"/>
              <a:gd name="connsiteX37" fmla="*/ 91519 w 582980"/>
              <a:gd name="connsiteY37" fmla="*/ 754326 h 910884"/>
              <a:gd name="connsiteX38" fmla="*/ 90189 w 582980"/>
              <a:gd name="connsiteY38" fmla="*/ 611036 h 910884"/>
              <a:gd name="connsiteX39" fmla="*/ 84385 w 582980"/>
              <a:gd name="connsiteY39" fmla="*/ 668931 h 910884"/>
              <a:gd name="connsiteX40" fmla="*/ 77251 w 582980"/>
              <a:gd name="connsiteY40" fmla="*/ 740092 h 910884"/>
              <a:gd name="connsiteX41" fmla="*/ 77251 w 582980"/>
              <a:gd name="connsiteY41" fmla="*/ 782791 h 910884"/>
              <a:gd name="connsiteX42" fmla="*/ 91519 w 582980"/>
              <a:gd name="connsiteY42" fmla="*/ 839721 h 910884"/>
              <a:gd name="connsiteX43" fmla="*/ 162860 w 582980"/>
              <a:gd name="connsiteY43" fmla="*/ 882419 h 910884"/>
              <a:gd name="connsiteX44" fmla="*/ 205665 w 582980"/>
              <a:gd name="connsiteY44" fmla="*/ 882419 h 910884"/>
              <a:gd name="connsiteX45" fmla="*/ 305543 w 582980"/>
              <a:gd name="connsiteY45" fmla="*/ 882419 h 910884"/>
              <a:gd name="connsiteX46" fmla="*/ 476762 w 582980"/>
              <a:gd name="connsiteY46" fmla="*/ 868186 h 910884"/>
              <a:gd name="connsiteX47" fmla="*/ 530268 w 582980"/>
              <a:gd name="connsiteY47" fmla="*/ 850396 h 910884"/>
              <a:gd name="connsiteX48" fmla="*/ 562371 w 582980"/>
              <a:gd name="connsiteY48" fmla="*/ 811256 h 910884"/>
              <a:gd name="connsiteX49" fmla="*/ 562371 w 582980"/>
              <a:gd name="connsiteY49" fmla="*/ 797023 h 910884"/>
              <a:gd name="connsiteX50" fmla="*/ 548103 w 582980"/>
              <a:gd name="connsiteY50" fmla="*/ 668931 h 910884"/>
              <a:gd name="connsiteX51" fmla="*/ 533835 w 582980"/>
              <a:gd name="connsiteY51" fmla="*/ 498140 h 910884"/>
              <a:gd name="connsiteX52" fmla="*/ 533835 w 582980"/>
              <a:gd name="connsiteY52" fmla="*/ 405628 h 910884"/>
              <a:gd name="connsiteX53" fmla="*/ 533835 w 582980"/>
              <a:gd name="connsiteY53" fmla="*/ 327348 h 910884"/>
              <a:gd name="connsiteX54" fmla="*/ 521350 w 582980"/>
              <a:gd name="connsiteY54" fmla="*/ 249070 h 910884"/>
              <a:gd name="connsiteX55" fmla="*/ 521234 w 582980"/>
              <a:gd name="connsiteY55" fmla="*/ 243987 h 910884"/>
              <a:gd name="connsiteX56" fmla="*/ 519566 w 582980"/>
              <a:gd name="connsiteY56" fmla="*/ 234837 h 910884"/>
              <a:gd name="connsiteX57" fmla="*/ 505298 w 582980"/>
              <a:gd name="connsiteY57" fmla="*/ 156558 h 910884"/>
              <a:gd name="connsiteX58" fmla="*/ 448225 w 582980"/>
              <a:gd name="connsiteY58" fmla="*/ 56930 h 910884"/>
              <a:gd name="connsiteX59" fmla="*/ 454420 w 582980"/>
              <a:gd name="connsiteY59" fmla="*/ 34442 h 910884"/>
              <a:gd name="connsiteX60" fmla="*/ 475424 w 582980"/>
              <a:gd name="connsiteY60" fmla="*/ 54706 h 910884"/>
              <a:gd name="connsiteX61" fmla="*/ 519566 w 582980"/>
              <a:gd name="connsiteY61" fmla="*/ 170791 h 910884"/>
              <a:gd name="connsiteX62" fmla="*/ 521234 w 582980"/>
              <a:gd name="connsiteY62" fmla="*/ 243987 h 910884"/>
              <a:gd name="connsiteX63" fmla="*/ 533834 w 582980"/>
              <a:gd name="connsiteY63" fmla="*/ 313116 h 910884"/>
              <a:gd name="connsiteX64" fmla="*/ 533835 w 582980"/>
              <a:gd name="connsiteY64" fmla="*/ 327348 h 910884"/>
              <a:gd name="connsiteX65" fmla="*/ 533835 w 582980"/>
              <a:gd name="connsiteY65" fmla="*/ 327349 h 910884"/>
              <a:gd name="connsiteX66" fmla="*/ 562371 w 582980"/>
              <a:gd name="connsiteY66" fmla="*/ 697396 h 910884"/>
              <a:gd name="connsiteX67" fmla="*/ 562371 w 582980"/>
              <a:gd name="connsiteY67" fmla="*/ 811256 h 910884"/>
              <a:gd name="connsiteX68" fmla="*/ 562371 w 582980"/>
              <a:gd name="connsiteY68" fmla="*/ 839721 h 910884"/>
              <a:gd name="connsiteX69" fmla="*/ 519566 w 582980"/>
              <a:gd name="connsiteY69" fmla="*/ 882419 h 910884"/>
              <a:gd name="connsiteX70" fmla="*/ 277006 w 582980"/>
              <a:gd name="connsiteY70" fmla="*/ 896652 h 910884"/>
              <a:gd name="connsiteX71" fmla="*/ 162860 w 582980"/>
              <a:gd name="connsiteY71" fmla="*/ 896652 h 910884"/>
              <a:gd name="connsiteX72" fmla="*/ 77251 w 582980"/>
              <a:gd name="connsiteY72" fmla="*/ 868186 h 910884"/>
              <a:gd name="connsiteX73" fmla="*/ 77251 w 582980"/>
              <a:gd name="connsiteY73" fmla="*/ 811256 h 910884"/>
              <a:gd name="connsiteX74" fmla="*/ 77251 w 582980"/>
              <a:gd name="connsiteY74" fmla="*/ 740093 h 910884"/>
              <a:gd name="connsiteX75" fmla="*/ 77251 w 582980"/>
              <a:gd name="connsiteY75" fmla="*/ 740092 h 910884"/>
              <a:gd name="connsiteX76" fmla="*/ 77251 w 582980"/>
              <a:gd name="connsiteY76" fmla="*/ 697396 h 910884"/>
              <a:gd name="connsiteX77" fmla="*/ 48714 w 582980"/>
              <a:gd name="connsiteY77" fmla="*/ 313116 h 910884"/>
              <a:gd name="connsiteX78" fmla="*/ 45640 w 582980"/>
              <a:gd name="connsiteY78" fmla="*/ 283671 h 910884"/>
              <a:gd name="connsiteX79" fmla="*/ 20178 w 582980"/>
              <a:gd name="connsiteY79" fmla="*/ 142326 h 910884"/>
              <a:gd name="connsiteX80" fmla="*/ 5910 w 582980"/>
              <a:gd name="connsiteY80" fmla="*/ 156558 h 910884"/>
              <a:gd name="connsiteX81" fmla="*/ 62983 w 582980"/>
              <a:gd name="connsiteY81" fmla="*/ 526605 h 910884"/>
              <a:gd name="connsiteX82" fmla="*/ 62983 w 582980"/>
              <a:gd name="connsiteY82" fmla="*/ 697395 h 910884"/>
              <a:gd name="connsiteX83" fmla="*/ 48714 w 582980"/>
              <a:gd name="connsiteY83" fmla="*/ 825489 h 910884"/>
              <a:gd name="connsiteX84" fmla="*/ 77251 w 582980"/>
              <a:gd name="connsiteY84" fmla="*/ 896651 h 910884"/>
              <a:gd name="connsiteX85" fmla="*/ 177128 w 582980"/>
              <a:gd name="connsiteY85" fmla="*/ 910884 h 910884"/>
              <a:gd name="connsiteX86" fmla="*/ 291274 w 582980"/>
              <a:gd name="connsiteY86" fmla="*/ 910884 h 910884"/>
              <a:gd name="connsiteX87" fmla="*/ 405420 w 582980"/>
              <a:gd name="connsiteY87" fmla="*/ 910884 h 910884"/>
              <a:gd name="connsiteX88" fmla="*/ 533835 w 582980"/>
              <a:gd name="connsiteY88" fmla="*/ 896652 h 910884"/>
              <a:gd name="connsiteX89" fmla="*/ 576639 w 582980"/>
              <a:gd name="connsiteY89" fmla="*/ 825489 h 910884"/>
              <a:gd name="connsiteX90" fmla="*/ 576639 w 582980"/>
              <a:gd name="connsiteY90" fmla="*/ 711628 h 910884"/>
              <a:gd name="connsiteX91" fmla="*/ 562371 w 582980"/>
              <a:gd name="connsiteY91" fmla="*/ 569303 h 910884"/>
              <a:gd name="connsiteX92" fmla="*/ 562371 w 582980"/>
              <a:gd name="connsiteY92" fmla="*/ 370047 h 910884"/>
              <a:gd name="connsiteX93" fmla="*/ 533834 w 582980"/>
              <a:gd name="connsiteY93" fmla="*/ 213489 h 910884"/>
              <a:gd name="connsiteX94" fmla="*/ 505298 w 582980"/>
              <a:gd name="connsiteY94" fmla="*/ 85395 h 910884"/>
              <a:gd name="connsiteX95" fmla="*/ 462493 w 582980"/>
              <a:gd name="connsiteY95" fmla="*/ 39139 h 910884"/>
              <a:gd name="connsiteX96" fmla="*/ 399145 w 582980"/>
              <a:gd name="connsiteY96" fmla="*/ 37152 h 910884"/>
              <a:gd name="connsiteX97" fmla="*/ 423248 w 582980"/>
              <a:gd name="connsiteY97" fmla="*/ 46864 h 910884"/>
              <a:gd name="connsiteX98" fmla="*/ 410771 w 582980"/>
              <a:gd name="connsiteY98" fmla="*/ 39140 h 910884"/>
              <a:gd name="connsiteX99" fmla="*/ 289158 w 582980"/>
              <a:gd name="connsiteY99" fmla="*/ 41950 h 910884"/>
              <a:gd name="connsiteX100" fmla="*/ 77653 w 582980"/>
              <a:gd name="connsiteY100" fmla="*/ 183595 h 910884"/>
              <a:gd name="connsiteX101" fmla="*/ 91753 w 582980"/>
              <a:gd name="connsiteY101" fmla="*/ 197759 h 910884"/>
              <a:gd name="connsiteX102" fmla="*/ 303259 w 582980"/>
              <a:gd name="connsiteY102" fmla="*/ 70279 h 910884"/>
              <a:gd name="connsiteX103" fmla="*/ 289158 w 582980"/>
              <a:gd name="connsiteY103" fmla="*/ 41950 h 910884"/>
              <a:gd name="connsiteX104" fmla="*/ 440072 w 582980"/>
              <a:gd name="connsiteY104" fmla="*/ 26093 h 910884"/>
              <a:gd name="connsiteX105" fmla="*/ 454420 w 582980"/>
              <a:gd name="connsiteY105" fmla="*/ 34442 h 910884"/>
              <a:gd name="connsiteX106" fmla="*/ 448225 w 582980"/>
              <a:gd name="connsiteY106" fmla="*/ 28465 h 910884"/>
              <a:gd name="connsiteX107" fmla="*/ 351588 w 582980"/>
              <a:gd name="connsiteY107" fmla="*/ 29019 h 910884"/>
              <a:gd name="connsiteX108" fmla="*/ 399145 w 582980"/>
              <a:gd name="connsiteY108" fmla="*/ 37152 h 910884"/>
              <a:gd name="connsiteX109" fmla="*/ 392490 w 582980"/>
              <a:gd name="connsiteY109" fmla="*/ 34469 h 910884"/>
              <a:gd name="connsiteX110" fmla="*/ 347013 w 582980"/>
              <a:gd name="connsiteY110" fmla="*/ 28409 h 910884"/>
              <a:gd name="connsiteX111" fmla="*/ 351588 w 582980"/>
              <a:gd name="connsiteY111" fmla="*/ 29019 h 910884"/>
              <a:gd name="connsiteX112" fmla="*/ 348347 w 582980"/>
              <a:gd name="connsiteY112" fmla="*/ 28465 h 910884"/>
              <a:gd name="connsiteX113" fmla="*/ 313327 w 582980"/>
              <a:gd name="connsiteY113" fmla="*/ 27009 h 910884"/>
              <a:gd name="connsiteX114" fmla="*/ 347013 w 582980"/>
              <a:gd name="connsiteY114" fmla="*/ 28409 h 910884"/>
              <a:gd name="connsiteX115" fmla="*/ 334079 w 582980"/>
              <a:gd name="connsiteY115" fmla="*/ 26686 h 910884"/>
              <a:gd name="connsiteX116" fmla="*/ 199387 w 582980"/>
              <a:gd name="connsiteY116" fmla="*/ 23982 h 910884"/>
              <a:gd name="connsiteX117" fmla="*/ 219933 w 582980"/>
              <a:gd name="connsiteY117" fmla="*/ 28465 h 910884"/>
              <a:gd name="connsiteX118" fmla="*/ 313327 w 582980"/>
              <a:gd name="connsiteY118" fmla="*/ 27009 h 910884"/>
              <a:gd name="connsiteX119" fmla="*/ 219933 w 582980"/>
              <a:gd name="connsiteY119" fmla="*/ 23128 h 910884"/>
              <a:gd name="connsiteX120" fmla="*/ 393393 w 582980"/>
              <a:gd name="connsiteY120" fmla="*/ 12513 h 910884"/>
              <a:gd name="connsiteX121" fmla="*/ 440072 w 582980"/>
              <a:gd name="connsiteY121" fmla="*/ 26093 h 910884"/>
              <a:gd name="connsiteX122" fmla="*/ 419689 w 582980"/>
              <a:gd name="connsiteY122" fmla="*/ 14232 h 910884"/>
              <a:gd name="connsiteX123" fmla="*/ 105787 w 582980"/>
              <a:gd name="connsiteY123" fmla="*/ 14232 h 910884"/>
              <a:gd name="connsiteX124" fmla="*/ 91519 w 582980"/>
              <a:gd name="connsiteY124" fmla="*/ 15731 h 910884"/>
              <a:gd name="connsiteX125" fmla="*/ 91519 w 582980"/>
              <a:gd name="connsiteY125" fmla="*/ 21349 h 910884"/>
              <a:gd name="connsiteX126" fmla="*/ 91519 w 582980"/>
              <a:gd name="connsiteY126" fmla="*/ 28465 h 910884"/>
              <a:gd name="connsiteX127" fmla="*/ 199387 w 582980"/>
              <a:gd name="connsiteY127" fmla="*/ 23982 h 910884"/>
              <a:gd name="connsiteX128" fmla="*/ 162860 w 582980"/>
              <a:gd name="connsiteY128" fmla="*/ 16012 h 910884"/>
              <a:gd name="connsiteX129" fmla="*/ 105787 w 582980"/>
              <a:gd name="connsiteY129" fmla="*/ 14232 h 910884"/>
              <a:gd name="connsiteX130" fmla="*/ 277006 w 582980"/>
              <a:gd name="connsiteY130" fmla="*/ 0 h 910884"/>
              <a:gd name="connsiteX131" fmla="*/ 240843 w 582980"/>
              <a:gd name="connsiteY131" fmla="*/ 2945 h 910884"/>
              <a:gd name="connsiteX132" fmla="*/ 310893 w 582980"/>
              <a:gd name="connsiteY132" fmla="*/ 7117 h 910884"/>
              <a:gd name="connsiteX133" fmla="*/ 393393 w 582980"/>
              <a:gd name="connsiteY133" fmla="*/ 12513 h 910884"/>
              <a:gd name="connsiteX134" fmla="*/ 362616 w 582980"/>
              <a:gd name="connsiteY134" fmla="*/ 3558 h 910884"/>
              <a:gd name="connsiteX135" fmla="*/ 277006 w 582980"/>
              <a:gd name="connsiteY135" fmla="*/ 0 h 910884"/>
              <a:gd name="connsiteX136" fmla="*/ 91519 w 582980"/>
              <a:gd name="connsiteY136" fmla="*/ 0 h 910884"/>
              <a:gd name="connsiteX137" fmla="*/ 5910 w 582980"/>
              <a:gd name="connsiteY137" fmla="*/ 42698 h 910884"/>
              <a:gd name="connsiteX138" fmla="*/ 20178 w 582980"/>
              <a:gd name="connsiteY138" fmla="*/ 142326 h 910884"/>
              <a:gd name="connsiteX139" fmla="*/ 39797 w 582980"/>
              <a:gd name="connsiteY139" fmla="*/ 227721 h 910884"/>
              <a:gd name="connsiteX140" fmla="*/ 45640 w 582980"/>
              <a:gd name="connsiteY140" fmla="*/ 283671 h 910884"/>
              <a:gd name="connsiteX141" fmla="*/ 61199 w 582980"/>
              <a:gd name="connsiteY141" fmla="*/ 370047 h 910884"/>
              <a:gd name="connsiteX142" fmla="*/ 89957 w 582980"/>
              <a:gd name="connsiteY142" fmla="*/ 586035 h 910884"/>
              <a:gd name="connsiteX143" fmla="*/ 89736 w 582980"/>
              <a:gd name="connsiteY143" fmla="*/ 562186 h 910884"/>
              <a:gd name="connsiteX144" fmla="*/ 77251 w 582980"/>
              <a:gd name="connsiteY144" fmla="*/ 370047 h 910884"/>
              <a:gd name="connsiteX145" fmla="*/ 48714 w 582980"/>
              <a:gd name="connsiteY145" fmla="*/ 185023 h 910884"/>
              <a:gd name="connsiteX146" fmla="*/ 20178 w 582980"/>
              <a:gd name="connsiteY146" fmla="*/ 56931 h 910884"/>
              <a:gd name="connsiteX147" fmla="*/ 80372 w 582980"/>
              <a:gd name="connsiteY147" fmla="*/ 16901 h 910884"/>
              <a:gd name="connsiteX148" fmla="*/ 91519 w 582980"/>
              <a:gd name="connsiteY148" fmla="*/ 15731 h 910884"/>
              <a:gd name="connsiteX149" fmla="*/ 91519 w 582980"/>
              <a:gd name="connsiteY149" fmla="*/ 14233 h 910884"/>
              <a:gd name="connsiteX150" fmla="*/ 189613 w 582980"/>
              <a:gd name="connsiteY150" fmla="*/ 7116 h 910884"/>
              <a:gd name="connsiteX151" fmla="*/ 240843 w 582980"/>
              <a:gd name="connsiteY151" fmla="*/ 2945 h 910884"/>
              <a:gd name="connsiteX152" fmla="*/ 191397 w 582980"/>
              <a:gd name="connsiteY152" fmla="*/ 0 h 910884"/>
              <a:gd name="connsiteX153" fmla="*/ 91519 w 582980"/>
              <a:gd name="connsiteY153" fmla="*/ 0 h 910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82980" h="910884">
                <a:moveTo>
                  <a:pt x="408382" y="663989"/>
                </a:moveTo>
                <a:cubicBezTo>
                  <a:pt x="406634" y="660393"/>
                  <a:pt x="403138" y="660393"/>
                  <a:pt x="403138" y="667584"/>
                </a:cubicBezTo>
                <a:cubicBezTo>
                  <a:pt x="347207" y="696349"/>
                  <a:pt x="305258" y="739496"/>
                  <a:pt x="263310" y="768261"/>
                </a:cubicBezTo>
                <a:cubicBezTo>
                  <a:pt x="249327" y="782644"/>
                  <a:pt x="263310" y="797026"/>
                  <a:pt x="277293" y="782644"/>
                </a:cubicBezTo>
                <a:cubicBezTo>
                  <a:pt x="319241" y="753879"/>
                  <a:pt x="361190" y="710732"/>
                  <a:pt x="403138" y="681967"/>
                </a:cubicBezTo>
                <a:cubicBezTo>
                  <a:pt x="410130" y="674776"/>
                  <a:pt x="410130" y="667585"/>
                  <a:pt x="408382" y="663989"/>
                </a:cubicBezTo>
                <a:close/>
                <a:moveTo>
                  <a:pt x="89957" y="586035"/>
                </a:moveTo>
                <a:lnTo>
                  <a:pt x="90189" y="611036"/>
                </a:lnTo>
                <a:lnTo>
                  <a:pt x="91519" y="597768"/>
                </a:lnTo>
                <a:close/>
                <a:moveTo>
                  <a:pt x="441082" y="507815"/>
                </a:moveTo>
                <a:cubicBezTo>
                  <a:pt x="439081" y="507150"/>
                  <a:pt x="436412" y="508037"/>
                  <a:pt x="432854" y="511585"/>
                </a:cubicBezTo>
                <a:cubicBezTo>
                  <a:pt x="318993" y="582551"/>
                  <a:pt x="219365" y="667711"/>
                  <a:pt x="119736" y="738677"/>
                </a:cubicBezTo>
                <a:cubicBezTo>
                  <a:pt x="105504" y="752871"/>
                  <a:pt x="119736" y="767064"/>
                  <a:pt x="133969" y="767064"/>
                </a:cubicBezTo>
                <a:cubicBezTo>
                  <a:pt x="233597" y="681904"/>
                  <a:pt x="333226" y="596745"/>
                  <a:pt x="447087" y="525778"/>
                </a:cubicBezTo>
                <a:cubicBezTo>
                  <a:pt x="447087" y="525778"/>
                  <a:pt x="447087" y="509811"/>
                  <a:pt x="441082" y="507815"/>
                </a:cubicBezTo>
                <a:close/>
                <a:moveTo>
                  <a:pt x="471044" y="322045"/>
                </a:moveTo>
                <a:cubicBezTo>
                  <a:pt x="469042" y="321380"/>
                  <a:pt x="466374" y="322268"/>
                  <a:pt x="462816" y="325816"/>
                </a:cubicBezTo>
                <a:cubicBezTo>
                  <a:pt x="348955" y="396782"/>
                  <a:pt x="249326" y="467748"/>
                  <a:pt x="149698" y="552908"/>
                </a:cubicBezTo>
                <a:cubicBezTo>
                  <a:pt x="135465" y="567101"/>
                  <a:pt x="149698" y="581294"/>
                  <a:pt x="163931" y="567101"/>
                </a:cubicBezTo>
                <a:cubicBezTo>
                  <a:pt x="263559" y="481941"/>
                  <a:pt x="363187" y="410975"/>
                  <a:pt x="477048" y="340009"/>
                </a:cubicBezTo>
                <a:cubicBezTo>
                  <a:pt x="477048" y="340009"/>
                  <a:pt x="477048" y="324042"/>
                  <a:pt x="471044" y="322045"/>
                </a:cubicBezTo>
                <a:close/>
                <a:moveTo>
                  <a:pt x="445013" y="143827"/>
                </a:moveTo>
                <a:cubicBezTo>
                  <a:pt x="318475" y="215169"/>
                  <a:pt x="220057" y="315046"/>
                  <a:pt x="107578" y="414924"/>
                </a:cubicBezTo>
                <a:cubicBezTo>
                  <a:pt x="93518" y="429192"/>
                  <a:pt x="107578" y="443461"/>
                  <a:pt x="121638" y="429192"/>
                </a:cubicBezTo>
                <a:cubicBezTo>
                  <a:pt x="234116" y="343583"/>
                  <a:pt x="332535" y="229437"/>
                  <a:pt x="459073" y="158096"/>
                </a:cubicBezTo>
                <a:cubicBezTo>
                  <a:pt x="459073" y="158096"/>
                  <a:pt x="459073" y="143828"/>
                  <a:pt x="445013" y="143827"/>
                </a:cubicBezTo>
                <a:close/>
                <a:moveTo>
                  <a:pt x="423248" y="46864"/>
                </a:moveTo>
                <a:lnTo>
                  <a:pt x="462493" y="71163"/>
                </a:lnTo>
                <a:cubicBezTo>
                  <a:pt x="476761" y="99628"/>
                  <a:pt x="491030" y="142326"/>
                  <a:pt x="491030" y="185023"/>
                </a:cubicBezTo>
                <a:cubicBezTo>
                  <a:pt x="505298" y="227721"/>
                  <a:pt x="505298" y="270419"/>
                  <a:pt x="505298" y="313117"/>
                </a:cubicBezTo>
                <a:cubicBezTo>
                  <a:pt x="505298" y="355814"/>
                  <a:pt x="519566" y="412744"/>
                  <a:pt x="519566" y="455442"/>
                </a:cubicBezTo>
                <a:cubicBezTo>
                  <a:pt x="519566" y="512372"/>
                  <a:pt x="533835" y="583535"/>
                  <a:pt x="533835" y="640465"/>
                </a:cubicBezTo>
                <a:cubicBezTo>
                  <a:pt x="548103" y="668931"/>
                  <a:pt x="548103" y="697396"/>
                  <a:pt x="548103" y="740093"/>
                </a:cubicBezTo>
                <a:cubicBezTo>
                  <a:pt x="548103" y="754326"/>
                  <a:pt x="562371" y="782791"/>
                  <a:pt x="548103" y="797024"/>
                </a:cubicBezTo>
                <a:cubicBezTo>
                  <a:pt x="533835" y="839721"/>
                  <a:pt x="491030" y="839721"/>
                  <a:pt x="448225" y="853954"/>
                </a:cubicBezTo>
                <a:cubicBezTo>
                  <a:pt x="391152" y="853954"/>
                  <a:pt x="319811" y="853954"/>
                  <a:pt x="262738" y="868187"/>
                </a:cubicBezTo>
                <a:cubicBezTo>
                  <a:pt x="219933" y="868187"/>
                  <a:pt x="177128" y="882419"/>
                  <a:pt x="134324" y="868186"/>
                </a:cubicBezTo>
                <a:cubicBezTo>
                  <a:pt x="91519" y="839721"/>
                  <a:pt x="91519" y="782791"/>
                  <a:pt x="91519" y="754326"/>
                </a:cubicBezTo>
                <a:lnTo>
                  <a:pt x="90189" y="611036"/>
                </a:lnTo>
                <a:lnTo>
                  <a:pt x="84385" y="668931"/>
                </a:lnTo>
                <a:lnTo>
                  <a:pt x="77251" y="740092"/>
                </a:lnTo>
                <a:lnTo>
                  <a:pt x="77251" y="782791"/>
                </a:lnTo>
                <a:cubicBezTo>
                  <a:pt x="77251" y="811256"/>
                  <a:pt x="77251" y="825489"/>
                  <a:pt x="91519" y="839721"/>
                </a:cubicBezTo>
                <a:cubicBezTo>
                  <a:pt x="105787" y="868187"/>
                  <a:pt x="120056" y="882419"/>
                  <a:pt x="162860" y="882419"/>
                </a:cubicBezTo>
                <a:cubicBezTo>
                  <a:pt x="177129" y="896652"/>
                  <a:pt x="191397" y="882419"/>
                  <a:pt x="205665" y="882419"/>
                </a:cubicBezTo>
                <a:cubicBezTo>
                  <a:pt x="248470" y="882419"/>
                  <a:pt x="277006" y="882419"/>
                  <a:pt x="305543" y="882419"/>
                </a:cubicBezTo>
                <a:cubicBezTo>
                  <a:pt x="362616" y="882419"/>
                  <a:pt x="419689" y="882419"/>
                  <a:pt x="476762" y="868186"/>
                </a:cubicBezTo>
                <a:cubicBezTo>
                  <a:pt x="498164" y="868186"/>
                  <a:pt x="515999" y="861070"/>
                  <a:pt x="530268" y="850396"/>
                </a:cubicBezTo>
                <a:lnTo>
                  <a:pt x="562371" y="811256"/>
                </a:lnTo>
                <a:lnTo>
                  <a:pt x="562371" y="797023"/>
                </a:lnTo>
                <a:cubicBezTo>
                  <a:pt x="562371" y="754326"/>
                  <a:pt x="548103" y="711628"/>
                  <a:pt x="548103" y="668931"/>
                </a:cubicBezTo>
                <a:cubicBezTo>
                  <a:pt x="533835" y="612000"/>
                  <a:pt x="533835" y="555070"/>
                  <a:pt x="533835" y="498140"/>
                </a:cubicBezTo>
                <a:cubicBezTo>
                  <a:pt x="533835" y="469675"/>
                  <a:pt x="533834" y="437651"/>
                  <a:pt x="533835" y="405628"/>
                </a:cubicBezTo>
                <a:lnTo>
                  <a:pt x="533835" y="327348"/>
                </a:lnTo>
                <a:lnTo>
                  <a:pt x="521350" y="249070"/>
                </a:lnTo>
                <a:lnTo>
                  <a:pt x="521234" y="243987"/>
                </a:lnTo>
                <a:lnTo>
                  <a:pt x="519566" y="234837"/>
                </a:lnTo>
                <a:cubicBezTo>
                  <a:pt x="515999" y="209930"/>
                  <a:pt x="512432" y="185024"/>
                  <a:pt x="505298" y="156558"/>
                </a:cubicBezTo>
                <a:cubicBezTo>
                  <a:pt x="505298" y="113861"/>
                  <a:pt x="476761" y="71163"/>
                  <a:pt x="448225" y="56930"/>
                </a:cubicBezTo>
                <a:close/>
                <a:moveTo>
                  <a:pt x="454420" y="34442"/>
                </a:moveTo>
                <a:lnTo>
                  <a:pt x="475424" y="54706"/>
                </a:lnTo>
                <a:cubicBezTo>
                  <a:pt x="498164" y="85395"/>
                  <a:pt x="508865" y="128093"/>
                  <a:pt x="519566" y="170791"/>
                </a:cubicBezTo>
                <a:lnTo>
                  <a:pt x="521234" y="243987"/>
                </a:lnTo>
                <a:lnTo>
                  <a:pt x="533834" y="313116"/>
                </a:lnTo>
                <a:lnTo>
                  <a:pt x="533835" y="327348"/>
                </a:lnTo>
                <a:lnTo>
                  <a:pt x="533835" y="327349"/>
                </a:lnTo>
                <a:cubicBezTo>
                  <a:pt x="533834" y="455442"/>
                  <a:pt x="548103" y="569303"/>
                  <a:pt x="562371" y="697396"/>
                </a:cubicBezTo>
                <a:cubicBezTo>
                  <a:pt x="562371" y="725861"/>
                  <a:pt x="576639" y="782791"/>
                  <a:pt x="562371" y="811256"/>
                </a:cubicBezTo>
                <a:lnTo>
                  <a:pt x="562371" y="839721"/>
                </a:lnTo>
                <a:cubicBezTo>
                  <a:pt x="562371" y="868186"/>
                  <a:pt x="533835" y="868186"/>
                  <a:pt x="519566" y="882419"/>
                </a:cubicBezTo>
                <a:cubicBezTo>
                  <a:pt x="448225" y="910884"/>
                  <a:pt x="348347" y="882419"/>
                  <a:pt x="277006" y="896652"/>
                </a:cubicBezTo>
                <a:cubicBezTo>
                  <a:pt x="234202" y="896651"/>
                  <a:pt x="191397" y="896651"/>
                  <a:pt x="162860" y="896652"/>
                </a:cubicBezTo>
                <a:cubicBezTo>
                  <a:pt x="134324" y="896652"/>
                  <a:pt x="91519" y="896652"/>
                  <a:pt x="77251" y="868186"/>
                </a:cubicBezTo>
                <a:cubicBezTo>
                  <a:pt x="62983" y="853954"/>
                  <a:pt x="77251" y="825489"/>
                  <a:pt x="77251" y="811256"/>
                </a:cubicBezTo>
                <a:cubicBezTo>
                  <a:pt x="77251" y="782791"/>
                  <a:pt x="77251" y="768559"/>
                  <a:pt x="77251" y="740093"/>
                </a:cubicBezTo>
                <a:lnTo>
                  <a:pt x="77251" y="740092"/>
                </a:lnTo>
                <a:lnTo>
                  <a:pt x="77251" y="697396"/>
                </a:lnTo>
                <a:cubicBezTo>
                  <a:pt x="62983" y="569302"/>
                  <a:pt x="77251" y="441210"/>
                  <a:pt x="48714" y="313116"/>
                </a:cubicBezTo>
                <a:lnTo>
                  <a:pt x="45640" y="283671"/>
                </a:lnTo>
                <a:lnTo>
                  <a:pt x="20178" y="142326"/>
                </a:lnTo>
                <a:cubicBezTo>
                  <a:pt x="20178" y="128093"/>
                  <a:pt x="5910" y="142326"/>
                  <a:pt x="5910" y="156558"/>
                </a:cubicBezTo>
                <a:cubicBezTo>
                  <a:pt x="34446" y="270419"/>
                  <a:pt x="48714" y="398512"/>
                  <a:pt x="62983" y="526605"/>
                </a:cubicBezTo>
                <a:cubicBezTo>
                  <a:pt x="62982" y="583535"/>
                  <a:pt x="62983" y="640465"/>
                  <a:pt x="62983" y="697395"/>
                </a:cubicBezTo>
                <a:cubicBezTo>
                  <a:pt x="62983" y="740094"/>
                  <a:pt x="48714" y="782791"/>
                  <a:pt x="48714" y="825489"/>
                </a:cubicBezTo>
                <a:cubicBezTo>
                  <a:pt x="48714" y="853954"/>
                  <a:pt x="48714" y="882419"/>
                  <a:pt x="77251" y="896651"/>
                </a:cubicBezTo>
                <a:cubicBezTo>
                  <a:pt x="105787" y="910884"/>
                  <a:pt x="148592" y="910884"/>
                  <a:pt x="177128" y="910884"/>
                </a:cubicBezTo>
                <a:cubicBezTo>
                  <a:pt x="219933" y="910884"/>
                  <a:pt x="248470" y="910884"/>
                  <a:pt x="291274" y="910884"/>
                </a:cubicBezTo>
                <a:cubicBezTo>
                  <a:pt x="334079" y="910884"/>
                  <a:pt x="362616" y="910884"/>
                  <a:pt x="405420" y="910884"/>
                </a:cubicBezTo>
                <a:cubicBezTo>
                  <a:pt x="448225" y="910884"/>
                  <a:pt x="491030" y="910884"/>
                  <a:pt x="533835" y="896652"/>
                </a:cubicBezTo>
                <a:cubicBezTo>
                  <a:pt x="562371" y="882419"/>
                  <a:pt x="576639" y="868187"/>
                  <a:pt x="576639" y="825489"/>
                </a:cubicBezTo>
                <a:cubicBezTo>
                  <a:pt x="590907" y="782791"/>
                  <a:pt x="576639" y="740094"/>
                  <a:pt x="576639" y="711628"/>
                </a:cubicBezTo>
                <a:cubicBezTo>
                  <a:pt x="562371" y="654698"/>
                  <a:pt x="562371" y="612000"/>
                  <a:pt x="562371" y="569303"/>
                </a:cubicBezTo>
                <a:cubicBezTo>
                  <a:pt x="562371" y="498140"/>
                  <a:pt x="562371" y="441210"/>
                  <a:pt x="562371" y="370047"/>
                </a:cubicBezTo>
                <a:cubicBezTo>
                  <a:pt x="548103" y="313117"/>
                  <a:pt x="548103" y="270419"/>
                  <a:pt x="533834" y="213489"/>
                </a:cubicBezTo>
                <a:cubicBezTo>
                  <a:pt x="533835" y="170791"/>
                  <a:pt x="519566" y="128093"/>
                  <a:pt x="505298" y="85395"/>
                </a:cubicBezTo>
                <a:cubicBezTo>
                  <a:pt x="491030" y="64046"/>
                  <a:pt x="476762" y="49814"/>
                  <a:pt x="462493" y="39139"/>
                </a:cubicBezTo>
                <a:close/>
                <a:moveTo>
                  <a:pt x="399145" y="37152"/>
                </a:moveTo>
                <a:lnTo>
                  <a:pt x="423248" y="46864"/>
                </a:lnTo>
                <a:lnTo>
                  <a:pt x="410771" y="39140"/>
                </a:lnTo>
                <a:close/>
                <a:moveTo>
                  <a:pt x="289158" y="41950"/>
                </a:moveTo>
                <a:cubicBezTo>
                  <a:pt x="204556" y="70279"/>
                  <a:pt x="148155" y="126937"/>
                  <a:pt x="77653" y="183595"/>
                </a:cubicBezTo>
                <a:cubicBezTo>
                  <a:pt x="63553" y="183595"/>
                  <a:pt x="77653" y="197759"/>
                  <a:pt x="91753" y="197759"/>
                </a:cubicBezTo>
                <a:cubicBezTo>
                  <a:pt x="148155" y="155266"/>
                  <a:pt x="218657" y="84444"/>
                  <a:pt x="303259" y="70279"/>
                </a:cubicBezTo>
                <a:cubicBezTo>
                  <a:pt x="303259" y="56115"/>
                  <a:pt x="303259" y="41950"/>
                  <a:pt x="289158" y="41950"/>
                </a:cubicBezTo>
                <a:close/>
                <a:moveTo>
                  <a:pt x="440072" y="26093"/>
                </a:moveTo>
                <a:lnTo>
                  <a:pt x="454420" y="34442"/>
                </a:lnTo>
                <a:lnTo>
                  <a:pt x="448225" y="28465"/>
                </a:lnTo>
                <a:close/>
                <a:moveTo>
                  <a:pt x="351588" y="29019"/>
                </a:moveTo>
                <a:lnTo>
                  <a:pt x="399145" y="37152"/>
                </a:lnTo>
                <a:lnTo>
                  <a:pt x="392490" y="34469"/>
                </a:lnTo>
                <a:close/>
                <a:moveTo>
                  <a:pt x="347013" y="28409"/>
                </a:moveTo>
                <a:lnTo>
                  <a:pt x="351588" y="29019"/>
                </a:lnTo>
                <a:lnTo>
                  <a:pt x="348347" y="28465"/>
                </a:lnTo>
                <a:close/>
                <a:moveTo>
                  <a:pt x="313327" y="27009"/>
                </a:moveTo>
                <a:lnTo>
                  <a:pt x="347013" y="28409"/>
                </a:lnTo>
                <a:lnTo>
                  <a:pt x="334079" y="26686"/>
                </a:lnTo>
                <a:close/>
                <a:moveTo>
                  <a:pt x="199387" y="23982"/>
                </a:moveTo>
                <a:lnTo>
                  <a:pt x="219933" y="28465"/>
                </a:lnTo>
                <a:lnTo>
                  <a:pt x="313327" y="27009"/>
                </a:lnTo>
                <a:lnTo>
                  <a:pt x="219933" y="23128"/>
                </a:lnTo>
                <a:close/>
                <a:moveTo>
                  <a:pt x="393393" y="12513"/>
                </a:moveTo>
                <a:lnTo>
                  <a:pt x="440072" y="26093"/>
                </a:lnTo>
                <a:lnTo>
                  <a:pt x="419689" y="14232"/>
                </a:lnTo>
                <a:close/>
                <a:moveTo>
                  <a:pt x="105787" y="14232"/>
                </a:moveTo>
                <a:lnTo>
                  <a:pt x="91519" y="15731"/>
                </a:lnTo>
                <a:lnTo>
                  <a:pt x="91519" y="21349"/>
                </a:lnTo>
                <a:cubicBezTo>
                  <a:pt x="91519" y="24907"/>
                  <a:pt x="91519" y="28465"/>
                  <a:pt x="91519" y="28465"/>
                </a:cubicBezTo>
                <a:lnTo>
                  <a:pt x="199387" y="23982"/>
                </a:lnTo>
                <a:lnTo>
                  <a:pt x="162860" y="16012"/>
                </a:lnTo>
                <a:cubicBezTo>
                  <a:pt x="145025" y="14233"/>
                  <a:pt x="127190" y="14233"/>
                  <a:pt x="105787" y="14232"/>
                </a:cubicBezTo>
                <a:close/>
                <a:moveTo>
                  <a:pt x="277006" y="0"/>
                </a:moveTo>
                <a:lnTo>
                  <a:pt x="240843" y="2945"/>
                </a:lnTo>
                <a:lnTo>
                  <a:pt x="310893" y="7117"/>
                </a:lnTo>
                <a:lnTo>
                  <a:pt x="393393" y="12513"/>
                </a:lnTo>
                <a:lnTo>
                  <a:pt x="362616" y="3558"/>
                </a:lnTo>
                <a:cubicBezTo>
                  <a:pt x="334079" y="0"/>
                  <a:pt x="305543" y="0"/>
                  <a:pt x="277006" y="0"/>
                </a:cubicBezTo>
                <a:close/>
                <a:moveTo>
                  <a:pt x="91519" y="0"/>
                </a:moveTo>
                <a:cubicBezTo>
                  <a:pt x="48714" y="0"/>
                  <a:pt x="20178" y="14232"/>
                  <a:pt x="5910" y="42698"/>
                </a:cubicBezTo>
                <a:cubicBezTo>
                  <a:pt x="-8359" y="71163"/>
                  <a:pt x="5910" y="113860"/>
                  <a:pt x="20178" y="142326"/>
                </a:cubicBezTo>
                <a:cubicBezTo>
                  <a:pt x="27312" y="170791"/>
                  <a:pt x="34446" y="199256"/>
                  <a:pt x="39797" y="227721"/>
                </a:cubicBezTo>
                <a:lnTo>
                  <a:pt x="45640" y="283671"/>
                </a:lnTo>
                <a:lnTo>
                  <a:pt x="61199" y="370047"/>
                </a:lnTo>
                <a:lnTo>
                  <a:pt x="89957" y="586035"/>
                </a:lnTo>
                <a:lnTo>
                  <a:pt x="89736" y="562186"/>
                </a:lnTo>
                <a:cubicBezTo>
                  <a:pt x="87952" y="498140"/>
                  <a:pt x="84385" y="434093"/>
                  <a:pt x="77251" y="370047"/>
                </a:cubicBezTo>
                <a:cubicBezTo>
                  <a:pt x="77251" y="313117"/>
                  <a:pt x="62983" y="241954"/>
                  <a:pt x="48714" y="185023"/>
                </a:cubicBezTo>
                <a:cubicBezTo>
                  <a:pt x="48714" y="142326"/>
                  <a:pt x="20178" y="99628"/>
                  <a:pt x="20178" y="56931"/>
                </a:cubicBezTo>
                <a:cubicBezTo>
                  <a:pt x="20178" y="35581"/>
                  <a:pt x="52281" y="22239"/>
                  <a:pt x="80372" y="16901"/>
                </a:cubicBezTo>
                <a:lnTo>
                  <a:pt x="91519" y="15731"/>
                </a:lnTo>
                <a:lnTo>
                  <a:pt x="91519" y="14233"/>
                </a:lnTo>
                <a:cubicBezTo>
                  <a:pt x="127190" y="14233"/>
                  <a:pt x="159293" y="10674"/>
                  <a:pt x="189613" y="7116"/>
                </a:cubicBezTo>
                <a:lnTo>
                  <a:pt x="240843" y="2945"/>
                </a:lnTo>
                <a:lnTo>
                  <a:pt x="191397" y="0"/>
                </a:lnTo>
                <a:cubicBezTo>
                  <a:pt x="162860" y="0"/>
                  <a:pt x="120056" y="0"/>
                  <a:pt x="91519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6" name="任意多边形 75"/>
          <p:cNvSpPr/>
          <p:nvPr/>
        </p:nvSpPr>
        <p:spPr bwMode="auto">
          <a:xfrm rot="21401676" flipH="1">
            <a:off x="3156717" y="3135179"/>
            <a:ext cx="711285" cy="2183542"/>
          </a:xfrm>
          <a:custGeom>
            <a:avLst/>
            <a:gdLst>
              <a:gd name="connsiteX0" fmla="*/ 217772 w 711285"/>
              <a:gd name="connsiteY0" fmla="*/ 2156741 h 2183542"/>
              <a:gd name="connsiteX1" fmla="*/ 217772 w 711285"/>
              <a:gd name="connsiteY1" fmla="*/ 2170930 h 2183542"/>
              <a:gd name="connsiteX2" fmla="*/ 217772 w 711285"/>
              <a:gd name="connsiteY2" fmla="*/ 2156741 h 2183542"/>
              <a:gd name="connsiteX3" fmla="*/ 213041 w 711285"/>
              <a:gd name="connsiteY3" fmla="*/ 1994299 h 2183542"/>
              <a:gd name="connsiteX4" fmla="*/ 217772 w 711285"/>
              <a:gd name="connsiteY4" fmla="*/ 2057417 h 2183542"/>
              <a:gd name="connsiteX5" fmla="*/ 217772 w 711285"/>
              <a:gd name="connsiteY5" fmla="*/ 2142552 h 2183542"/>
              <a:gd name="connsiteX6" fmla="*/ 224822 w 711285"/>
              <a:gd name="connsiteY6" fmla="*/ 2153193 h 2183542"/>
              <a:gd name="connsiteX7" fmla="*/ 224823 w 711285"/>
              <a:gd name="connsiteY7" fmla="*/ 2153193 h 2183542"/>
              <a:gd name="connsiteX8" fmla="*/ 231873 w 711285"/>
              <a:gd name="connsiteY8" fmla="*/ 2142552 h 2183542"/>
              <a:gd name="connsiteX9" fmla="*/ 235310 w 711285"/>
              <a:gd name="connsiteY9" fmla="*/ 2094548 h 2183542"/>
              <a:gd name="connsiteX10" fmla="*/ 202777 w 711285"/>
              <a:gd name="connsiteY10" fmla="*/ 1923413 h 2183542"/>
              <a:gd name="connsiteX11" fmla="*/ 212485 w 711285"/>
              <a:gd name="connsiteY11" fmla="*/ 1991793 h 2183542"/>
              <a:gd name="connsiteX12" fmla="*/ 213041 w 711285"/>
              <a:gd name="connsiteY12" fmla="*/ 1994299 h 2183542"/>
              <a:gd name="connsiteX13" fmla="*/ 210942 w 711285"/>
              <a:gd name="connsiteY13" fmla="*/ 1966297 h 2183542"/>
              <a:gd name="connsiteX14" fmla="*/ 611407 w 711285"/>
              <a:gd name="connsiteY14" fmla="*/ 1869713 h 2183542"/>
              <a:gd name="connsiteX15" fmla="*/ 471579 w 711285"/>
              <a:gd name="connsiteY15" fmla="*/ 1969342 h 2183542"/>
              <a:gd name="connsiteX16" fmla="*/ 485562 w 711285"/>
              <a:gd name="connsiteY16" fmla="*/ 1983575 h 2183542"/>
              <a:gd name="connsiteX17" fmla="*/ 498770 w 711285"/>
              <a:gd name="connsiteY17" fmla="*/ 1975758 h 2183542"/>
              <a:gd name="connsiteX18" fmla="*/ 473576 w 711285"/>
              <a:gd name="connsiteY18" fmla="*/ 2000053 h 2183542"/>
              <a:gd name="connsiteX19" fmla="*/ 487559 w 711285"/>
              <a:gd name="connsiteY19" fmla="*/ 2013538 h 2183542"/>
              <a:gd name="connsiteX20" fmla="*/ 543491 w 711285"/>
              <a:gd name="connsiteY20" fmla="*/ 1973085 h 2183542"/>
              <a:gd name="connsiteX21" fmla="*/ 534751 w 711285"/>
              <a:gd name="connsiteY21" fmla="*/ 1966343 h 2183542"/>
              <a:gd name="connsiteX22" fmla="*/ 522148 w 711285"/>
              <a:gd name="connsiteY22" fmla="*/ 1961924 h 2183542"/>
              <a:gd name="connsiteX23" fmla="*/ 560720 w 711285"/>
              <a:gd name="connsiteY23" fmla="*/ 1939098 h 2183542"/>
              <a:gd name="connsiteX24" fmla="*/ 625390 w 711285"/>
              <a:gd name="connsiteY24" fmla="*/ 1883946 h 2183542"/>
              <a:gd name="connsiteX25" fmla="*/ 611407 w 711285"/>
              <a:gd name="connsiteY25" fmla="*/ 1869713 h 2183542"/>
              <a:gd name="connsiteX26" fmla="*/ 212834 w 711285"/>
              <a:gd name="connsiteY26" fmla="*/ 1858749 h 2183542"/>
              <a:gd name="connsiteX27" fmla="*/ 226585 w 711285"/>
              <a:gd name="connsiteY27" fmla="*/ 1965188 h 2183542"/>
              <a:gd name="connsiteX28" fmla="*/ 234729 w 711285"/>
              <a:gd name="connsiteY28" fmla="*/ 2008318 h 2183542"/>
              <a:gd name="connsiteX29" fmla="*/ 233635 w 711285"/>
              <a:gd name="connsiteY29" fmla="*/ 1984698 h 2183542"/>
              <a:gd name="connsiteX30" fmla="*/ 221958 w 711285"/>
              <a:gd name="connsiteY30" fmla="*/ 1901116 h 2183542"/>
              <a:gd name="connsiteX31" fmla="*/ 546584 w 711285"/>
              <a:gd name="connsiteY31" fmla="*/ 1784475 h 2183542"/>
              <a:gd name="connsiteX32" fmla="*/ 541247 w 711285"/>
              <a:gd name="connsiteY32" fmla="*/ 1788024 h 2183542"/>
              <a:gd name="connsiteX33" fmla="*/ 379351 w 711285"/>
              <a:gd name="connsiteY33" fmla="*/ 1901570 h 2183542"/>
              <a:gd name="connsiteX34" fmla="*/ 235033 w 711285"/>
              <a:gd name="connsiteY34" fmla="*/ 2009932 h 2183542"/>
              <a:gd name="connsiteX35" fmla="*/ 234729 w 711285"/>
              <a:gd name="connsiteY35" fmla="*/ 2008318 h 2183542"/>
              <a:gd name="connsiteX36" fmla="*/ 234811 w 711285"/>
              <a:gd name="connsiteY36" fmla="*/ 2010099 h 2183542"/>
              <a:gd name="connsiteX37" fmla="*/ 228129 w 711285"/>
              <a:gd name="connsiteY37" fmla="*/ 2015116 h 2183542"/>
              <a:gd name="connsiteX38" fmla="*/ 224571 w 711285"/>
              <a:gd name="connsiteY38" fmla="*/ 2034632 h 2183542"/>
              <a:gd name="connsiteX39" fmla="*/ 236215 w 711285"/>
              <a:gd name="connsiteY39" fmla="*/ 2040438 h 2183542"/>
              <a:gd name="connsiteX40" fmla="*/ 237381 w 711285"/>
              <a:gd name="connsiteY40" fmla="*/ 2065620 h 2183542"/>
              <a:gd name="connsiteX41" fmla="*/ 235310 w 711285"/>
              <a:gd name="connsiteY41" fmla="*/ 2094548 h 2183542"/>
              <a:gd name="connsiteX42" fmla="*/ 245973 w 711285"/>
              <a:gd name="connsiteY42" fmla="*/ 2142552 h 2183542"/>
              <a:gd name="connsiteX43" fmla="*/ 258850 w 711285"/>
              <a:gd name="connsiteY43" fmla="*/ 2136073 h 2183542"/>
              <a:gd name="connsiteX44" fmla="*/ 241269 w 711285"/>
              <a:gd name="connsiteY44" fmla="*/ 2042958 h 2183542"/>
              <a:gd name="connsiteX45" fmla="*/ 242362 w 711285"/>
              <a:gd name="connsiteY45" fmla="*/ 2043502 h 2183542"/>
              <a:gd name="connsiteX46" fmla="*/ 541247 w 711285"/>
              <a:gd name="connsiteY46" fmla="*/ 1802217 h 2183542"/>
              <a:gd name="connsiteX47" fmla="*/ 546584 w 711285"/>
              <a:gd name="connsiteY47" fmla="*/ 1784475 h 2183542"/>
              <a:gd name="connsiteX48" fmla="*/ 630637 w 711285"/>
              <a:gd name="connsiteY48" fmla="*/ 1556811 h 2183542"/>
              <a:gd name="connsiteX49" fmla="*/ 625394 w 711285"/>
              <a:gd name="connsiteY49" fmla="*/ 1560378 h 2183542"/>
              <a:gd name="connsiteX50" fmla="*/ 261838 w 711285"/>
              <a:gd name="connsiteY50" fmla="*/ 1831474 h 2183542"/>
              <a:gd name="connsiteX51" fmla="*/ 275821 w 711285"/>
              <a:gd name="connsiteY51" fmla="*/ 1845743 h 2183542"/>
              <a:gd name="connsiteX52" fmla="*/ 625394 w 711285"/>
              <a:gd name="connsiteY52" fmla="*/ 1574646 h 2183542"/>
              <a:gd name="connsiteX53" fmla="*/ 630637 w 711285"/>
              <a:gd name="connsiteY53" fmla="*/ 1556811 h 2183542"/>
              <a:gd name="connsiteX54" fmla="*/ 509981 w 711285"/>
              <a:gd name="connsiteY54" fmla="*/ 1502661 h 2183542"/>
              <a:gd name="connsiteX55" fmla="*/ 499337 w 711285"/>
              <a:gd name="connsiteY55" fmla="*/ 1506156 h 2183542"/>
              <a:gd name="connsiteX56" fmla="*/ 258051 w 711285"/>
              <a:gd name="connsiteY56" fmla="*/ 1687936 h 2183542"/>
              <a:gd name="connsiteX57" fmla="*/ 272244 w 711285"/>
              <a:gd name="connsiteY57" fmla="*/ 1701919 h 2183542"/>
              <a:gd name="connsiteX58" fmla="*/ 499337 w 711285"/>
              <a:gd name="connsiteY58" fmla="*/ 1520140 h 2183542"/>
              <a:gd name="connsiteX59" fmla="*/ 509981 w 711285"/>
              <a:gd name="connsiteY59" fmla="*/ 1502661 h 2183542"/>
              <a:gd name="connsiteX60" fmla="*/ 544795 w 711285"/>
              <a:gd name="connsiteY60" fmla="*/ 1290539 h 2183542"/>
              <a:gd name="connsiteX61" fmla="*/ 258188 w 711285"/>
              <a:gd name="connsiteY61" fmla="*/ 1487943 h 2183542"/>
              <a:gd name="connsiteX62" fmla="*/ 258188 w 711285"/>
              <a:gd name="connsiteY62" fmla="*/ 1516144 h 2183542"/>
              <a:gd name="connsiteX63" fmla="*/ 559125 w 711285"/>
              <a:gd name="connsiteY63" fmla="*/ 1304639 h 2183542"/>
              <a:gd name="connsiteX64" fmla="*/ 544795 w 711285"/>
              <a:gd name="connsiteY64" fmla="*/ 1290539 h 2183542"/>
              <a:gd name="connsiteX65" fmla="*/ 457347 w 711285"/>
              <a:gd name="connsiteY65" fmla="*/ 1174565 h 2183542"/>
              <a:gd name="connsiteX66" fmla="*/ 258091 w 711285"/>
              <a:gd name="connsiteY66" fmla="*/ 1346048 h 2183542"/>
              <a:gd name="connsiteX67" fmla="*/ 272323 w 711285"/>
              <a:gd name="connsiteY67" fmla="*/ 1346048 h 2183542"/>
              <a:gd name="connsiteX68" fmla="*/ 457347 w 711285"/>
              <a:gd name="connsiteY68" fmla="*/ 1203145 h 2183542"/>
              <a:gd name="connsiteX69" fmla="*/ 457347 w 711285"/>
              <a:gd name="connsiteY69" fmla="*/ 1174565 h 2183542"/>
              <a:gd name="connsiteX70" fmla="*/ 430692 w 711285"/>
              <a:gd name="connsiteY70" fmla="*/ 1033046 h 2183542"/>
              <a:gd name="connsiteX71" fmla="*/ 228350 w 711285"/>
              <a:gd name="connsiteY71" fmla="*/ 1190239 h 2183542"/>
              <a:gd name="connsiteX72" fmla="*/ 228350 w 711285"/>
              <a:gd name="connsiteY72" fmla="*/ 1204530 h 2183542"/>
              <a:gd name="connsiteX73" fmla="*/ 445145 w 711285"/>
              <a:gd name="connsiteY73" fmla="*/ 1047336 h 2183542"/>
              <a:gd name="connsiteX74" fmla="*/ 430692 w 711285"/>
              <a:gd name="connsiteY74" fmla="*/ 1033046 h 2183542"/>
              <a:gd name="connsiteX75" fmla="*/ 109812 w 711285"/>
              <a:gd name="connsiteY75" fmla="*/ 775241 h 2183542"/>
              <a:gd name="connsiteX76" fmla="*/ 119070 w 711285"/>
              <a:gd name="connsiteY76" fmla="*/ 901007 h 2183542"/>
              <a:gd name="connsiteX77" fmla="*/ 130369 w 711285"/>
              <a:gd name="connsiteY77" fmla="*/ 1054508 h 2183542"/>
              <a:gd name="connsiteX78" fmla="*/ 122297 w 711285"/>
              <a:gd name="connsiteY78" fmla="*/ 1060980 h 2183542"/>
              <a:gd name="connsiteX79" fmla="*/ 115765 w 711285"/>
              <a:gd name="connsiteY79" fmla="*/ 987472 h 2183542"/>
              <a:gd name="connsiteX80" fmla="*/ 98654 w 711285"/>
              <a:gd name="connsiteY80" fmla="*/ 864656 h 2183542"/>
              <a:gd name="connsiteX81" fmla="*/ 104969 w 711285"/>
              <a:gd name="connsiteY81" fmla="*/ 979047 h 2183542"/>
              <a:gd name="connsiteX82" fmla="*/ 119070 w 711285"/>
              <a:gd name="connsiteY82" fmla="*/ 1362152 h 2183542"/>
              <a:gd name="connsiteX83" fmla="*/ 161371 w 711285"/>
              <a:gd name="connsiteY83" fmla="*/ 1716879 h 2183542"/>
              <a:gd name="connsiteX84" fmla="*/ 194859 w 711285"/>
              <a:gd name="connsiteY84" fmla="*/ 1881827 h 2183542"/>
              <a:gd name="connsiteX85" fmla="*/ 202777 w 711285"/>
              <a:gd name="connsiteY85" fmla="*/ 1923413 h 2183542"/>
              <a:gd name="connsiteX86" fmla="*/ 189572 w 711285"/>
              <a:gd name="connsiteY86" fmla="*/ 1830392 h 2183542"/>
              <a:gd name="connsiteX87" fmla="*/ 184849 w 711285"/>
              <a:gd name="connsiteY87" fmla="*/ 1746751 h 2183542"/>
              <a:gd name="connsiteX88" fmla="*/ 161371 w 711285"/>
              <a:gd name="connsiteY88" fmla="*/ 1660123 h 2183542"/>
              <a:gd name="connsiteX89" fmla="*/ 147271 w 711285"/>
              <a:gd name="connsiteY89" fmla="*/ 1475665 h 2183542"/>
              <a:gd name="connsiteX90" fmla="*/ 140220 w 711285"/>
              <a:gd name="connsiteY90" fmla="*/ 1284112 h 2183542"/>
              <a:gd name="connsiteX91" fmla="*/ 140128 w 711285"/>
              <a:gd name="connsiteY91" fmla="*/ 1281595 h 2183542"/>
              <a:gd name="connsiteX92" fmla="*/ 131408 w 711285"/>
              <a:gd name="connsiteY92" fmla="*/ 1163505 h 2183542"/>
              <a:gd name="connsiteX93" fmla="*/ 123057 w 711285"/>
              <a:gd name="connsiteY93" fmla="*/ 1069531 h 2183542"/>
              <a:gd name="connsiteX94" fmla="*/ 125044 w 711285"/>
              <a:gd name="connsiteY94" fmla="*/ 1071548 h 2183542"/>
              <a:gd name="connsiteX95" fmla="*/ 132074 w 711285"/>
              <a:gd name="connsiteY95" fmla="*/ 1078682 h 2183542"/>
              <a:gd name="connsiteX96" fmla="*/ 132144 w 711285"/>
              <a:gd name="connsiteY96" fmla="*/ 1078626 h 2183542"/>
              <a:gd name="connsiteX97" fmla="*/ 133170 w 711285"/>
              <a:gd name="connsiteY97" fmla="*/ 1092560 h 2183542"/>
              <a:gd name="connsiteX98" fmla="*/ 140128 w 711285"/>
              <a:gd name="connsiteY98" fmla="*/ 1281595 h 2183542"/>
              <a:gd name="connsiteX99" fmla="*/ 144406 w 711285"/>
              <a:gd name="connsiteY99" fmla="*/ 1339538 h 2183542"/>
              <a:gd name="connsiteX100" fmla="*/ 161371 w 711285"/>
              <a:gd name="connsiteY100" fmla="*/ 1518232 h 2183542"/>
              <a:gd name="connsiteX101" fmla="*/ 180759 w 711285"/>
              <a:gd name="connsiteY101" fmla="*/ 1674312 h 2183542"/>
              <a:gd name="connsiteX102" fmla="*/ 184849 w 711285"/>
              <a:gd name="connsiteY102" fmla="*/ 1746751 h 2183542"/>
              <a:gd name="connsiteX103" fmla="*/ 203672 w 711285"/>
              <a:gd name="connsiteY103" fmla="*/ 1816203 h 2183542"/>
              <a:gd name="connsiteX104" fmla="*/ 212834 w 711285"/>
              <a:gd name="connsiteY104" fmla="*/ 1858749 h 2183542"/>
              <a:gd name="connsiteX105" fmla="*/ 203672 w 711285"/>
              <a:gd name="connsiteY105" fmla="*/ 1787825 h 2183542"/>
              <a:gd name="connsiteX106" fmla="*/ 175471 w 711285"/>
              <a:gd name="connsiteY106" fmla="*/ 1433098 h 2183542"/>
              <a:gd name="connsiteX107" fmla="*/ 156083 w 711285"/>
              <a:gd name="connsiteY107" fmla="*/ 1241545 h 2183542"/>
              <a:gd name="connsiteX108" fmla="*/ 148003 w 711285"/>
              <a:gd name="connsiteY108" fmla="*/ 1065911 h 2183542"/>
              <a:gd name="connsiteX109" fmla="*/ 307821 w 711285"/>
              <a:gd name="connsiteY109" fmla="*/ 937783 h 2183542"/>
              <a:gd name="connsiteX110" fmla="*/ 483568 w 711285"/>
              <a:gd name="connsiteY110" fmla="*/ 807585 h 2183542"/>
              <a:gd name="connsiteX111" fmla="*/ 469508 w 711285"/>
              <a:gd name="connsiteY111" fmla="*/ 793317 h 2183542"/>
              <a:gd name="connsiteX112" fmla="*/ 293761 w 711285"/>
              <a:gd name="connsiteY112" fmla="*/ 923515 h 2183542"/>
              <a:gd name="connsiteX113" fmla="*/ 146285 w 711285"/>
              <a:gd name="connsiteY113" fmla="*/ 1041749 h 2183542"/>
              <a:gd name="connsiteX114" fmla="*/ 124357 w 711285"/>
              <a:gd name="connsiteY114" fmla="*/ 858440 h 2183542"/>
              <a:gd name="connsiteX115" fmla="*/ 462687 w 711285"/>
              <a:gd name="connsiteY115" fmla="*/ 604061 h 2183542"/>
              <a:gd name="connsiteX116" fmla="*/ 457350 w 711285"/>
              <a:gd name="connsiteY116" fmla="*/ 607657 h 2183542"/>
              <a:gd name="connsiteX117" fmla="*/ 144232 w 711285"/>
              <a:gd name="connsiteY117" fmla="*/ 852158 h 2183542"/>
              <a:gd name="connsiteX118" fmla="*/ 158465 w 711285"/>
              <a:gd name="connsiteY118" fmla="*/ 866540 h 2183542"/>
              <a:gd name="connsiteX119" fmla="*/ 457350 w 711285"/>
              <a:gd name="connsiteY119" fmla="*/ 622039 h 2183542"/>
              <a:gd name="connsiteX120" fmla="*/ 462687 w 711285"/>
              <a:gd name="connsiteY120" fmla="*/ 604061 h 2183542"/>
              <a:gd name="connsiteX121" fmla="*/ 542536 w 711285"/>
              <a:gd name="connsiteY121" fmla="*/ 557493 h 2183542"/>
              <a:gd name="connsiteX122" fmla="*/ 556181 w 711285"/>
              <a:gd name="connsiteY122" fmla="*/ 681076 h 2183542"/>
              <a:gd name="connsiteX123" fmla="*/ 575569 w 711285"/>
              <a:gd name="connsiteY123" fmla="*/ 872629 h 2183542"/>
              <a:gd name="connsiteX124" fmla="*/ 579066 w 711285"/>
              <a:gd name="connsiteY124" fmla="*/ 948642 h 2183542"/>
              <a:gd name="connsiteX125" fmla="*/ 584382 w 711285"/>
              <a:gd name="connsiteY125" fmla="*/ 979047 h 2183542"/>
              <a:gd name="connsiteX126" fmla="*/ 640783 w 711285"/>
              <a:gd name="connsiteY126" fmla="*/ 1362152 h 2183542"/>
              <a:gd name="connsiteX127" fmla="*/ 654884 w 711285"/>
              <a:gd name="connsiteY127" fmla="*/ 1541289 h 2183542"/>
              <a:gd name="connsiteX128" fmla="*/ 656197 w 711285"/>
              <a:gd name="connsiteY128" fmla="*/ 1558960 h 2183542"/>
              <a:gd name="connsiteX129" fmla="*/ 667222 w 711285"/>
              <a:gd name="connsiteY129" fmla="*/ 1638839 h 2183542"/>
              <a:gd name="connsiteX130" fmla="*/ 683085 w 711285"/>
              <a:gd name="connsiteY130" fmla="*/ 1830392 h 2183542"/>
              <a:gd name="connsiteX131" fmla="*/ 697185 w 711285"/>
              <a:gd name="connsiteY131" fmla="*/ 1972283 h 2183542"/>
              <a:gd name="connsiteX132" fmla="*/ 693660 w 711285"/>
              <a:gd name="connsiteY132" fmla="*/ 2034360 h 2183542"/>
              <a:gd name="connsiteX133" fmla="*/ 687582 w 711285"/>
              <a:gd name="connsiteY133" fmla="*/ 2054478 h 2183542"/>
              <a:gd name="connsiteX134" fmla="*/ 686610 w 711285"/>
              <a:gd name="connsiteY134" fmla="*/ 2068059 h 2183542"/>
              <a:gd name="connsiteX135" fmla="*/ 626683 w 711285"/>
              <a:gd name="connsiteY135" fmla="*/ 2142552 h 2183542"/>
              <a:gd name="connsiteX136" fmla="*/ 556181 w 711285"/>
              <a:gd name="connsiteY136" fmla="*/ 2142552 h 2183542"/>
              <a:gd name="connsiteX137" fmla="*/ 443378 w 711285"/>
              <a:gd name="connsiteY137" fmla="*/ 2142552 h 2183542"/>
              <a:gd name="connsiteX138" fmla="*/ 330575 w 711285"/>
              <a:gd name="connsiteY138" fmla="*/ 2156741 h 2183542"/>
              <a:gd name="connsiteX139" fmla="*/ 274174 w 711285"/>
              <a:gd name="connsiteY139" fmla="*/ 2162062 h 2183542"/>
              <a:gd name="connsiteX140" fmla="*/ 249548 w 711285"/>
              <a:gd name="connsiteY140" fmla="*/ 2159739 h 2183542"/>
              <a:gd name="connsiteX141" fmla="*/ 217772 w 711285"/>
              <a:gd name="connsiteY141" fmla="*/ 2170930 h 2183542"/>
              <a:gd name="connsiteX142" fmla="*/ 344676 w 711285"/>
              <a:gd name="connsiteY142" fmla="*/ 2170930 h 2183542"/>
              <a:gd name="connsiteX143" fmla="*/ 527981 w 711285"/>
              <a:gd name="connsiteY143" fmla="*/ 2170930 h 2183542"/>
              <a:gd name="connsiteX144" fmla="*/ 697185 w 711285"/>
              <a:gd name="connsiteY144" fmla="*/ 2099985 h 2183542"/>
              <a:gd name="connsiteX145" fmla="*/ 711285 w 711285"/>
              <a:gd name="connsiteY145" fmla="*/ 2029039 h 2183542"/>
              <a:gd name="connsiteX146" fmla="*/ 711285 w 711285"/>
              <a:gd name="connsiteY146" fmla="*/ 1943905 h 2183542"/>
              <a:gd name="connsiteX147" fmla="*/ 697185 w 711285"/>
              <a:gd name="connsiteY147" fmla="*/ 1773636 h 2183542"/>
              <a:gd name="connsiteX148" fmla="*/ 654884 w 711285"/>
              <a:gd name="connsiteY148" fmla="*/ 1404720 h 2183542"/>
              <a:gd name="connsiteX149" fmla="*/ 612583 w 711285"/>
              <a:gd name="connsiteY149" fmla="*/ 1021614 h 2183542"/>
              <a:gd name="connsiteX150" fmla="*/ 556181 w 711285"/>
              <a:gd name="connsiteY150" fmla="*/ 652698 h 2183542"/>
              <a:gd name="connsiteX151" fmla="*/ 522175 w 711285"/>
              <a:gd name="connsiteY151" fmla="*/ 549202 h 2183542"/>
              <a:gd name="connsiteX152" fmla="*/ 522693 w 711285"/>
              <a:gd name="connsiteY152" fmla="*/ 560469 h 2183542"/>
              <a:gd name="connsiteX153" fmla="*/ 542081 w 711285"/>
              <a:gd name="connsiteY153" fmla="*/ 752021 h 2183542"/>
              <a:gd name="connsiteX154" fmla="*/ 584382 w 711285"/>
              <a:gd name="connsiteY154" fmla="*/ 1135127 h 2183542"/>
              <a:gd name="connsiteX155" fmla="*/ 626683 w 711285"/>
              <a:gd name="connsiteY155" fmla="*/ 1518232 h 2183542"/>
              <a:gd name="connsiteX156" fmla="*/ 668984 w 711285"/>
              <a:gd name="connsiteY156" fmla="*/ 1858770 h 2183542"/>
              <a:gd name="connsiteX157" fmla="*/ 640784 w 711285"/>
              <a:gd name="connsiteY157" fmla="*/ 2085796 h 2183542"/>
              <a:gd name="connsiteX158" fmla="*/ 429278 w 711285"/>
              <a:gd name="connsiteY158" fmla="*/ 2128362 h 2183542"/>
              <a:gd name="connsiteX159" fmla="*/ 372876 w 711285"/>
              <a:gd name="connsiteY159" fmla="*/ 2128362 h 2183542"/>
              <a:gd name="connsiteX160" fmla="*/ 368262 w 711285"/>
              <a:gd name="connsiteY160" fmla="*/ 2128363 h 2183542"/>
              <a:gd name="connsiteX161" fmla="*/ 408656 w 711285"/>
              <a:gd name="connsiteY161" fmla="*/ 2090444 h 2183542"/>
              <a:gd name="connsiteX162" fmla="*/ 471579 w 711285"/>
              <a:gd name="connsiteY162" fmla="*/ 2041503 h 2183542"/>
              <a:gd name="connsiteX163" fmla="*/ 457197 w 711285"/>
              <a:gd name="connsiteY163" fmla="*/ 2027520 h 2183542"/>
              <a:gd name="connsiteX164" fmla="*/ 342137 w 711285"/>
              <a:gd name="connsiteY164" fmla="*/ 2125402 h 2183542"/>
              <a:gd name="connsiteX165" fmla="*/ 336295 w 711285"/>
              <a:gd name="connsiteY165" fmla="*/ 2127587 h 2183542"/>
              <a:gd name="connsiteX166" fmla="*/ 336657 w 711285"/>
              <a:gd name="connsiteY166" fmla="*/ 2128362 h 2183542"/>
              <a:gd name="connsiteX167" fmla="*/ 316475 w 711285"/>
              <a:gd name="connsiteY167" fmla="*/ 2128362 h 2183542"/>
              <a:gd name="connsiteX168" fmla="*/ 267124 w 711285"/>
              <a:gd name="connsiteY168" fmla="*/ 2131910 h 2183542"/>
              <a:gd name="connsiteX169" fmla="*/ 258850 w 711285"/>
              <a:gd name="connsiteY169" fmla="*/ 2136073 h 2183542"/>
              <a:gd name="connsiteX170" fmla="*/ 260073 w 711285"/>
              <a:gd name="connsiteY170" fmla="*/ 2142552 h 2183542"/>
              <a:gd name="connsiteX171" fmla="*/ 245973 w 711285"/>
              <a:gd name="connsiteY171" fmla="*/ 2142552 h 2183542"/>
              <a:gd name="connsiteX172" fmla="*/ 245973 w 711285"/>
              <a:gd name="connsiteY172" fmla="*/ 2142552 h 2183542"/>
              <a:gd name="connsiteX173" fmla="*/ 224823 w 711285"/>
              <a:gd name="connsiteY173" fmla="*/ 2153193 h 2183542"/>
              <a:gd name="connsiteX174" fmla="*/ 224823 w 711285"/>
              <a:gd name="connsiteY174" fmla="*/ 2153194 h 2183542"/>
              <a:gd name="connsiteX175" fmla="*/ 224822 w 711285"/>
              <a:gd name="connsiteY175" fmla="*/ 2153193 h 2183542"/>
              <a:gd name="connsiteX176" fmla="*/ 217772 w 711285"/>
              <a:gd name="connsiteY176" fmla="*/ 2156741 h 2183542"/>
              <a:gd name="connsiteX177" fmla="*/ 249548 w 711285"/>
              <a:gd name="connsiteY177" fmla="*/ 2159739 h 2183542"/>
              <a:gd name="connsiteX178" fmla="*/ 288274 w 711285"/>
              <a:gd name="connsiteY178" fmla="*/ 2146099 h 2183542"/>
              <a:gd name="connsiteX179" fmla="*/ 358776 w 711285"/>
              <a:gd name="connsiteY179" fmla="*/ 2142552 h 2183542"/>
              <a:gd name="connsiteX180" fmla="*/ 457479 w 711285"/>
              <a:gd name="connsiteY180" fmla="*/ 2142552 h 2183542"/>
              <a:gd name="connsiteX181" fmla="*/ 668984 w 711285"/>
              <a:gd name="connsiteY181" fmla="*/ 2085796 h 2183542"/>
              <a:gd name="connsiteX182" fmla="*/ 685288 w 711285"/>
              <a:gd name="connsiteY182" fmla="*/ 2062073 h 2183542"/>
              <a:gd name="connsiteX183" fmla="*/ 687582 w 711285"/>
              <a:gd name="connsiteY183" fmla="*/ 2054478 h 2183542"/>
              <a:gd name="connsiteX184" fmla="*/ 690135 w 711285"/>
              <a:gd name="connsiteY184" fmla="*/ 2018841 h 2183542"/>
              <a:gd name="connsiteX185" fmla="*/ 683084 w 711285"/>
              <a:gd name="connsiteY185" fmla="*/ 1972283 h 2183542"/>
              <a:gd name="connsiteX186" fmla="*/ 668984 w 711285"/>
              <a:gd name="connsiteY186" fmla="*/ 1731068 h 2183542"/>
              <a:gd name="connsiteX187" fmla="*/ 656197 w 711285"/>
              <a:gd name="connsiteY187" fmla="*/ 1558960 h 2183542"/>
              <a:gd name="connsiteX188" fmla="*/ 640784 w 711285"/>
              <a:gd name="connsiteY188" fmla="*/ 1447286 h 2183542"/>
              <a:gd name="connsiteX189" fmla="*/ 584382 w 711285"/>
              <a:gd name="connsiteY189" fmla="*/ 1064182 h 2183542"/>
              <a:gd name="connsiteX190" fmla="*/ 579066 w 711285"/>
              <a:gd name="connsiteY190" fmla="*/ 948642 h 2183542"/>
              <a:gd name="connsiteX191" fmla="*/ 550894 w 711285"/>
              <a:gd name="connsiteY191" fmla="*/ 787494 h 2183542"/>
              <a:gd name="connsiteX192" fmla="*/ 527980 w 711285"/>
              <a:gd name="connsiteY192" fmla="*/ 595942 h 2183542"/>
              <a:gd name="connsiteX193" fmla="*/ 455283 w 711285"/>
              <a:gd name="connsiteY193" fmla="*/ 413495 h 2183542"/>
              <a:gd name="connsiteX194" fmla="*/ 144142 w 711285"/>
              <a:gd name="connsiteY194" fmla="*/ 668974 h 2183542"/>
              <a:gd name="connsiteX195" fmla="*/ 144142 w 711285"/>
              <a:gd name="connsiteY195" fmla="*/ 683167 h 2183542"/>
              <a:gd name="connsiteX196" fmla="*/ 469426 w 711285"/>
              <a:gd name="connsiteY196" fmla="*/ 427688 h 2183542"/>
              <a:gd name="connsiteX197" fmla="*/ 455283 w 711285"/>
              <a:gd name="connsiteY197" fmla="*/ 413495 h 2183542"/>
              <a:gd name="connsiteX198" fmla="*/ 515151 w 711285"/>
              <a:gd name="connsiteY198" fmla="*/ 309482 h 2183542"/>
              <a:gd name="connsiteX199" fmla="*/ 518507 w 711285"/>
              <a:gd name="connsiteY199" fmla="*/ 377341 h 2183542"/>
              <a:gd name="connsiteX200" fmla="*/ 529743 w 711285"/>
              <a:gd name="connsiteY200" fmla="*/ 468240 h 2183542"/>
              <a:gd name="connsiteX201" fmla="*/ 542536 w 711285"/>
              <a:gd name="connsiteY201" fmla="*/ 557493 h 2183542"/>
              <a:gd name="connsiteX202" fmla="*/ 510012 w 711285"/>
              <a:gd name="connsiteY202" fmla="*/ 251258 h 2183542"/>
              <a:gd name="connsiteX203" fmla="*/ 513880 w 711285"/>
              <a:gd name="connsiteY203" fmla="*/ 297971 h 2183542"/>
              <a:gd name="connsiteX204" fmla="*/ 515151 w 711285"/>
              <a:gd name="connsiteY204" fmla="*/ 309482 h 2183542"/>
              <a:gd name="connsiteX205" fmla="*/ 513880 w 711285"/>
              <a:gd name="connsiteY205" fmla="*/ 283782 h 2183542"/>
              <a:gd name="connsiteX206" fmla="*/ 22051 w 711285"/>
              <a:gd name="connsiteY206" fmla="*/ 277429 h 2183542"/>
              <a:gd name="connsiteX207" fmla="*/ 27417 w 711285"/>
              <a:gd name="connsiteY207" fmla="*/ 347633 h 2183542"/>
              <a:gd name="connsiteX208" fmla="*/ 34467 w 711285"/>
              <a:gd name="connsiteY208" fmla="*/ 439862 h 2183542"/>
              <a:gd name="connsiteX209" fmla="*/ 90869 w 711285"/>
              <a:gd name="connsiteY209" fmla="*/ 808778 h 2183542"/>
              <a:gd name="connsiteX210" fmla="*/ 98654 w 711285"/>
              <a:gd name="connsiteY210" fmla="*/ 864656 h 2183542"/>
              <a:gd name="connsiteX211" fmla="*/ 94394 w 711285"/>
              <a:gd name="connsiteY211" fmla="*/ 787494 h 2183542"/>
              <a:gd name="connsiteX212" fmla="*/ 62668 w 711285"/>
              <a:gd name="connsiteY212" fmla="*/ 595942 h 2183542"/>
              <a:gd name="connsiteX213" fmla="*/ 48568 w 711285"/>
              <a:gd name="connsiteY213" fmla="*/ 411483 h 2183542"/>
              <a:gd name="connsiteX214" fmla="*/ 34468 w 711285"/>
              <a:gd name="connsiteY214" fmla="*/ 335217 h 2183542"/>
              <a:gd name="connsiteX215" fmla="*/ 17162 w 711285"/>
              <a:gd name="connsiteY215" fmla="*/ 243793 h 2183542"/>
              <a:gd name="connsiteX216" fmla="*/ 20367 w 711285"/>
              <a:gd name="connsiteY216" fmla="*/ 269593 h 2183542"/>
              <a:gd name="connsiteX217" fmla="*/ 22051 w 711285"/>
              <a:gd name="connsiteY217" fmla="*/ 277429 h 2183542"/>
              <a:gd name="connsiteX218" fmla="*/ 20367 w 711285"/>
              <a:gd name="connsiteY218" fmla="*/ 255404 h 2183542"/>
              <a:gd name="connsiteX219" fmla="*/ 443329 w 711285"/>
              <a:gd name="connsiteY219" fmla="*/ 199938 h 2183542"/>
              <a:gd name="connsiteX220" fmla="*/ 90189 w 711285"/>
              <a:gd name="connsiteY220" fmla="*/ 469063 h 2183542"/>
              <a:gd name="connsiteX221" fmla="*/ 104315 w 711285"/>
              <a:gd name="connsiteY221" fmla="*/ 483227 h 2183542"/>
              <a:gd name="connsiteX222" fmla="*/ 457454 w 711285"/>
              <a:gd name="connsiteY222" fmla="*/ 214103 h 2183542"/>
              <a:gd name="connsiteX223" fmla="*/ 443329 w 711285"/>
              <a:gd name="connsiteY223" fmla="*/ 199938 h 2183542"/>
              <a:gd name="connsiteX224" fmla="*/ 3956 w 711285"/>
              <a:gd name="connsiteY224" fmla="*/ 140579 h 2183542"/>
              <a:gd name="connsiteX225" fmla="*/ 538 w 711285"/>
              <a:gd name="connsiteY225" fmla="*/ 159627 h 2183542"/>
              <a:gd name="connsiteX226" fmla="*/ 2742 w 711285"/>
              <a:gd name="connsiteY226" fmla="*/ 191553 h 2183542"/>
              <a:gd name="connsiteX227" fmla="*/ 17162 w 711285"/>
              <a:gd name="connsiteY227" fmla="*/ 243793 h 2183542"/>
              <a:gd name="connsiteX228" fmla="*/ 13317 w 711285"/>
              <a:gd name="connsiteY228" fmla="*/ 212836 h 2183542"/>
              <a:gd name="connsiteX229" fmla="*/ 6267 w 711285"/>
              <a:gd name="connsiteY229" fmla="*/ 156080 h 2183542"/>
              <a:gd name="connsiteX230" fmla="*/ 326011 w 711285"/>
              <a:gd name="connsiteY230" fmla="*/ 70324 h 2183542"/>
              <a:gd name="connsiteX231" fmla="*/ 313776 w 711285"/>
              <a:gd name="connsiteY231" fmla="*/ 73788 h 2183542"/>
              <a:gd name="connsiteX232" fmla="*/ 173946 w 711285"/>
              <a:gd name="connsiteY232" fmla="*/ 165598 h 2183542"/>
              <a:gd name="connsiteX233" fmla="*/ 42987 w 711285"/>
              <a:gd name="connsiteY233" fmla="*/ 261319 h 2183542"/>
              <a:gd name="connsiteX234" fmla="*/ 34467 w 711285"/>
              <a:gd name="connsiteY234" fmla="*/ 227025 h 2183542"/>
              <a:gd name="connsiteX235" fmla="*/ 27417 w 711285"/>
              <a:gd name="connsiteY235" fmla="*/ 175590 h 2183542"/>
              <a:gd name="connsiteX236" fmla="*/ 22445 w 711285"/>
              <a:gd name="connsiteY236" fmla="*/ 131814 h 2183542"/>
              <a:gd name="connsiteX237" fmla="*/ 20367 w 711285"/>
              <a:gd name="connsiteY237" fmla="*/ 141891 h 2183542"/>
              <a:gd name="connsiteX238" fmla="*/ 34468 w 711285"/>
              <a:gd name="connsiteY238" fmla="*/ 297971 h 2183542"/>
              <a:gd name="connsiteX239" fmla="*/ 90869 w 711285"/>
              <a:gd name="connsiteY239" fmla="*/ 666887 h 2183542"/>
              <a:gd name="connsiteX240" fmla="*/ 109812 w 711285"/>
              <a:gd name="connsiteY240" fmla="*/ 775241 h 2183542"/>
              <a:gd name="connsiteX241" fmla="*/ 104969 w 711285"/>
              <a:gd name="connsiteY241" fmla="*/ 709454 h 2183542"/>
              <a:gd name="connsiteX242" fmla="*/ 62668 w 711285"/>
              <a:gd name="connsiteY242" fmla="*/ 340538 h 2183542"/>
              <a:gd name="connsiteX243" fmla="*/ 48568 w 711285"/>
              <a:gd name="connsiteY243" fmla="*/ 283782 h 2183542"/>
              <a:gd name="connsiteX244" fmla="*/ 48037 w 711285"/>
              <a:gd name="connsiteY244" fmla="*/ 281644 h 2183542"/>
              <a:gd name="connsiteX245" fmla="*/ 48100 w 711285"/>
              <a:gd name="connsiteY245" fmla="*/ 281660 h 2183542"/>
              <a:gd name="connsiteX246" fmla="*/ 327759 w 711285"/>
              <a:gd name="connsiteY246" fmla="*/ 87646 h 2183542"/>
              <a:gd name="connsiteX247" fmla="*/ 326011 w 711285"/>
              <a:gd name="connsiteY247" fmla="*/ 70324 h 2183542"/>
              <a:gd name="connsiteX248" fmla="*/ 66193 w 711285"/>
              <a:gd name="connsiteY248" fmla="*/ 74493 h 2183542"/>
              <a:gd name="connsiteX249" fmla="*/ 34468 w 711285"/>
              <a:gd name="connsiteY249" fmla="*/ 85134 h 2183542"/>
              <a:gd name="connsiteX250" fmla="*/ 20367 w 711285"/>
              <a:gd name="connsiteY250" fmla="*/ 113513 h 2183542"/>
              <a:gd name="connsiteX251" fmla="*/ 22445 w 711285"/>
              <a:gd name="connsiteY251" fmla="*/ 131814 h 2183542"/>
              <a:gd name="connsiteX252" fmla="*/ 27638 w 711285"/>
              <a:gd name="connsiteY252" fmla="*/ 106640 h 2183542"/>
              <a:gd name="connsiteX253" fmla="*/ 46805 w 711285"/>
              <a:gd name="connsiteY253" fmla="*/ 83361 h 2183542"/>
              <a:gd name="connsiteX254" fmla="*/ 104969 w 711285"/>
              <a:gd name="connsiteY254" fmla="*/ 56756 h 2183542"/>
              <a:gd name="connsiteX255" fmla="*/ 66193 w 711285"/>
              <a:gd name="connsiteY255" fmla="*/ 74493 h 2183542"/>
              <a:gd name="connsiteX256" fmla="*/ 76769 w 711285"/>
              <a:gd name="connsiteY256" fmla="*/ 70945 h 2183542"/>
              <a:gd name="connsiteX257" fmla="*/ 189572 w 711285"/>
              <a:gd name="connsiteY257" fmla="*/ 56756 h 2183542"/>
              <a:gd name="connsiteX258" fmla="*/ 182521 w 711285"/>
              <a:gd name="connsiteY258" fmla="*/ 56756 h 2183542"/>
              <a:gd name="connsiteX259" fmla="*/ 104969 w 711285"/>
              <a:gd name="connsiteY259" fmla="*/ 56756 h 2183542"/>
              <a:gd name="connsiteX260" fmla="*/ 355176 w 711285"/>
              <a:gd name="connsiteY260" fmla="*/ 28982 h 2183542"/>
              <a:gd name="connsiteX261" fmla="*/ 189572 w 711285"/>
              <a:gd name="connsiteY261" fmla="*/ 56756 h 2183542"/>
              <a:gd name="connsiteX262" fmla="*/ 260073 w 711285"/>
              <a:gd name="connsiteY262" fmla="*/ 56756 h 2183542"/>
              <a:gd name="connsiteX263" fmla="*/ 386977 w 711285"/>
              <a:gd name="connsiteY263" fmla="*/ 42567 h 2183542"/>
              <a:gd name="connsiteX264" fmla="*/ 485679 w 711285"/>
              <a:gd name="connsiteY264" fmla="*/ 255403 h 2183542"/>
              <a:gd name="connsiteX265" fmla="*/ 522175 w 711285"/>
              <a:gd name="connsiteY265" fmla="*/ 549202 h 2183542"/>
              <a:gd name="connsiteX266" fmla="*/ 513880 w 711285"/>
              <a:gd name="connsiteY266" fmla="*/ 368916 h 2183542"/>
              <a:gd name="connsiteX267" fmla="*/ 485679 w 711285"/>
              <a:gd name="connsiteY267" fmla="*/ 170269 h 2183542"/>
              <a:gd name="connsiteX268" fmla="*/ 478629 w 711285"/>
              <a:gd name="connsiteY268" fmla="*/ 118834 h 2183542"/>
              <a:gd name="connsiteX269" fmla="*/ 477779 w 711285"/>
              <a:gd name="connsiteY269" fmla="*/ 89529 h 2183542"/>
              <a:gd name="connsiteX270" fmla="*/ 457479 w 711285"/>
              <a:gd name="connsiteY270" fmla="*/ 56756 h 2183542"/>
              <a:gd name="connsiteX271" fmla="*/ 406365 w 711285"/>
              <a:gd name="connsiteY271" fmla="*/ 31925 h 2183542"/>
              <a:gd name="connsiteX272" fmla="*/ 90869 w 711285"/>
              <a:gd name="connsiteY272" fmla="*/ 42567 h 2183542"/>
              <a:gd name="connsiteX273" fmla="*/ 6267 w 711285"/>
              <a:gd name="connsiteY273" fmla="*/ 85135 h 2183542"/>
              <a:gd name="connsiteX274" fmla="*/ 979 w 711285"/>
              <a:gd name="connsiteY274" fmla="*/ 120607 h 2183542"/>
              <a:gd name="connsiteX275" fmla="*/ 3956 w 711285"/>
              <a:gd name="connsiteY275" fmla="*/ 140579 h 2183542"/>
              <a:gd name="connsiteX276" fmla="*/ 6267 w 711285"/>
              <a:gd name="connsiteY276" fmla="*/ 127702 h 2183542"/>
              <a:gd name="connsiteX277" fmla="*/ 90869 w 711285"/>
              <a:gd name="connsiteY277" fmla="*/ 46115 h 2183542"/>
              <a:gd name="connsiteX278" fmla="*/ 119123 w 711285"/>
              <a:gd name="connsiteY278" fmla="*/ 41755 h 2183542"/>
              <a:gd name="connsiteX279" fmla="*/ 188975 w 711285"/>
              <a:gd name="connsiteY279" fmla="*/ 31948 h 2183542"/>
              <a:gd name="connsiteX280" fmla="*/ 156964 w 711285"/>
              <a:gd name="connsiteY280" fmla="*/ 35916 h 2183542"/>
              <a:gd name="connsiteX281" fmla="*/ 119123 w 711285"/>
              <a:gd name="connsiteY281" fmla="*/ 41755 h 2183542"/>
              <a:gd name="connsiteX282" fmla="*/ 152558 w 711285"/>
              <a:gd name="connsiteY282" fmla="*/ 40794 h 2183542"/>
              <a:gd name="connsiteX283" fmla="*/ 372876 w 711285"/>
              <a:gd name="connsiteY283" fmla="*/ 0 h 2183542"/>
              <a:gd name="connsiteX284" fmla="*/ 203672 w 711285"/>
              <a:gd name="connsiteY284" fmla="*/ 28378 h 2183542"/>
              <a:gd name="connsiteX285" fmla="*/ 188975 w 711285"/>
              <a:gd name="connsiteY285" fmla="*/ 31948 h 2183542"/>
              <a:gd name="connsiteX286" fmla="*/ 217772 w 711285"/>
              <a:gd name="connsiteY286" fmla="*/ 28378 h 2183542"/>
              <a:gd name="connsiteX287" fmla="*/ 344676 w 711285"/>
              <a:gd name="connsiteY287" fmla="*/ 28378 h 2183542"/>
              <a:gd name="connsiteX288" fmla="*/ 355176 w 711285"/>
              <a:gd name="connsiteY288" fmla="*/ 28982 h 2183542"/>
              <a:gd name="connsiteX289" fmla="*/ 358776 w 711285"/>
              <a:gd name="connsiteY289" fmla="*/ 28378 h 2183542"/>
              <a:gd name="connsiteX290" fmla="*/ 471579 w 711285"/>
              <a:gd name="connsiteY290" fmla="*/ 56756 h 2183542"/>
              <a:gd name="connsiteX291" fmla="*/ 477748 w 711285"/>
              <a:gd name="connsiteY291" fmla="*/ 88460 h 2183542"/>
              <a:gd name="connsiteX292" fmla="*/ 477779 w 711285"/>
              <a:gd name="connsiteY292" fmla="*/ 89529 h 2183542"/>
              <a:gd name="connsiteX293" fmla="*/ 488103 w 711285"/>
              <a:gd name="connsiteY293" fmla="*/ 106197 h 2183542"/>
              <a:gd name="connsiteX294" fmla="*/ 507050 w 711285"/>
              <a:gd name="connsiteY294" fmla="*/ 226360 h 2183542"/>
              <a:gd name="connsiteX295" fmla="*/ 510012 w 711285"/>
              <a:gd name="connsiteY295" fmla="*/ 251258 h 2183542"/>
              <a:gd name="connsiteX296" fmla="*/ 506830 w 711285"/>
              <a:gd name="connsiteY296" fmla="*/ 212836 h 2183542"/>
              <a:gd name="connsiteX297" fmla="*/ 499780 w 711285"/>
              <a:gd name="connsiteY297" fmla="*/ 127702 h 2183542"/>
              <a:gd name="connsiteX298" fmla="*/ 471579 w 711285"/>
              <a:gd name="connsiteY298" fmla="*/ 28378 h 2183542"/>
              <a:gd name="connsiteX299" fmla="*/ 372876 w 711285"/>
              <a:gd name="connsiteY299" fmla="*/ 0 h 2183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711285" h="2183542">
                <a:moveTo>
                  <a:pt x="217772" y="2156741"/>
                </a:moveTo>
                <a:cubicBezTo>
                  <a:pt x="203672" y="2156741"/>
                  <a:pt x="203672" y="2170930"/>
                  <a:pt x="217772" y="2170930"/>
                </a:cubicBezTo>
                <a:cubicBezTo>
                  <a:pt x="217772" y="2170930"/>
                  <a:pt x="217772" y="2156741"/>
                  <a:pt x="217772" y="2156741"/>
                </a:cubicBezTo>
                <a:close/>
                <a:moveTo>
                  <a:pt x="213041" y="1994299"/>
                </a:moveTo>
                <a:lnTo>
                  <a:pt x="217772" y="2057417"/>
                </a:lnTo>
                <a:cubicBezTo>
                  <a:pt x="217772" y="2085796"/>
                  <a:pt x="217772" y="2114173"/>
                  <a:pt x="217772" y="2142552"/>
                </a:cubicBezTo>
                <a:lnTo>
                  <a:pt x="224822" y="2153193"/>
                </a:lnTo>
                <a:lnTo>
                  <a:pt x="224823" y="2153193"/>
                </a:lnTo>
                <a:lnTo>
                  <a:pt x="231873" y="2142552"/>
                </a:lnTo>
                <a:lnTo>
                  <a:pt x="235310" y="2094548"/>
                </a:lnTo>
                <a:close/>
                <a:moveTo>
                  <a:pt x="202777" y="1923413"/>
                </a:moveTo>
                <a:lnTo>
                  <a:pt x="212485" y="1991793"/>
                </a:lnTo>
                <a:lnTo>
                  <a:pt x="213041" y="1994299"/>
                </a:lnTo>
                <a:lnTo>
                  <a:pt x="210942" y="1966297"/>
                </a:lnTo>
                <a:close/>
                <a:moveTo>
                  <a:pt x="611407" y="1869713"/>
                </a:moveTo>
                <a:cubicBezTo>
                  <a:pt x="569459" y="1912411"/>
                  <a:pt x="527510" y="1940877"/>
                  <a:pt x="471579" y="1969342"/>
                </a:cubicBezTo>
                <a:cubicBezTo>
                  <a:pt x="471579" y="1969342"/>
                  <a:pt x="471579" y="1983575"/>
                  <a:pt x="485562" y="1983575"/>
                </a:cubicBezTo>
                <a:lnTo>
                  <a:pt x="498770" y="1975758"/>
                </a:lnTo>
                <a:lnTo>
                  <a:pt x="473576" y="2000053"/>
                </a:lnTo>
                <a:cubicBezTo>
                  <a:pt x="459593" y="2000054"/>
                  <a:pt x="487559" y="2013538"/>
                  <a:pt x="487559" y="2013538"/>
                </a:cubicBezTo>
                <a:cubicBezTo>
                  <a:pt x="501542" y="2000053"/>
                  <a:pt x="515525" y="1986569"/>
                  <a:pt x="543491" y="1973085"/>
                </a:cubicBezTo>
                <a:cubicBezTo>
                  <a:pt x="543491" y="1973085"/>
                  <a:pt x="539995" y="1969714"/>
                  <a:pt x="534751" y="1966343"/>
                </a:cubicBezTo>
                <a:lnTo>
                  <a:pt x="522148" y="1961924"/>
                </a:lnTo>
                <a:lnTo>
                  <a:pt x="560720" y="1939098"/>
                </a:lnTo>
                <a:cubicBezTo>
                  <a:pt x="583442" y="1923086"/>
                  <a:pt x="604416" y="1905295"/>
                  <a:pt x="625390" y="1883946"/>
                </a:cubicBezTo>
                <a:cubicBezTo>
                  <a:pt x="639373" y="1883946"/>
                  <a:pt x="625390" y="1869713"/>
                  <a:pt x="611407" y="1869713"/>
                </a:cubicBezTo>
                <a:close/>
                <a:moveTo>
                  <a:pt x="212834" y="1858749"/>
                </a:moveTo>
                <a:lnTo>
                  <a:pt x="226585" y="1965188"/>
                </a:lnTo>
                <a:lnTo>
                  <a:pt x="234729" y="2008318"/>
                </a:lnTo>
                <a:lnTo>
                  <a:pt x="233635" y="1984698"/>
                </a:lnTo>
                <a:cubicBezTo>
                  <a:pt x="230991" y="1957207"/>
                  <a:pt x="227026" y="1929272"/>
                  <a:pt x="221958" y="1901116"/>
                </a:cubicBezTo>
                <a:close/>
                <a:moveTo>
                  <a:pt x="546584" y="1784475"/>
                </a:moveTo>
                <a:cubicBezTo>
                  <a:pt x="544805" y="1780927"/>
                  <a:pt x="541247" y="1780927"/>
                  <a:pt x="541247" y="1788024"/>
                </a:cubicBezTo>
                <a:cubicBezTo>
                  <a:pt x="484316" y="1823507"/>
                  <a:pt x="430944" y="1862538"/>
                  <a:pt x="379351" y="1901570"/>
                </a:cubicBezTo>
                <a:lnTo>
                  <a:pt x="235033" y="2009932"/>
                </a:lnTo>
                <a:lnTo>
                  <a:pt x="234729" y="2008318"/>
                </a:lnTo>
                <a:lnTo>
                  <a:pt x="234811" y="2010099"/>
                </a:lnTo>
                <a:lnTo>
                  <a:pt x="228129" y="2015116"/>
                </a:lnTo>
                <a:cubicBezTo>
                  <a:pt x="221013" y="2022213"/>
                  <a:pt x="221013" y="2029309"/>
                  <a:pt x="224571" y="2034632"/>
                </a:cubicBezTo>
                <a:lnTo>
                  <a:pt x="236215" y="2040438"/>
                </a:lnTo>
                <a:lnTo>
                  <a:pt x="237381" y="2065620"/>
                </a:lnTo>
                <a:lnTo>
                  <a:pt x="235310" y="2094548"/>
                </a:lnTo>
                <a:lnTo>
                  <a:pt x="245973" y="2142552"/>
                </a:lnTo>
                <a:lnTo>
                  <a:pt x="258850" y="2136073"/>
                </a:lnTo>
                <a:lnTo>
                  <a:pt x="241269" y="2042958"/>
                </a:lnTo>
                <a:lnTo>
                  <a:pt x="242362" y="2043502"/>
                </a:lnTo>
                <a:cubicBezTo>
                  <a:pt x="341990" y="1958343"/>
                  <a:pt x="441618" y="1873183"/>
                  <a:pt x="541247" y="1802217"/>
                </a:cubicBezTo>
                <a:cubicBezTo>
                  <a:pt x="548363" y="1795120"/>
                  <a:pt x="548363" y="1788024"/>
                  <a:pt x="546584" y="1784475"/>
                </a:cubicBezTo>
                <a:close/>
                <a:moveTo>
                  <a:pt x="630637" y="1556811"/>
                </a:moveTo>
                <a:cubicBezTo>
                  <a:pt x="628890" y="1553244"/>
                  <a:pt x="625394" y="1553243"/>
                  <a:pt x="625394" y="1560378"/>
                </a:cubicBezTo>
                <a:cubicBezTo>
                  <a:pt x="485565" y="1631719"/>
                  <a:pt x="387684" y="1731597"/>
                  <a:pt x="261838" y="1831474"/>
                </a:cubicBezTo>
                <a:cubicBezTo>
                  <a:pt x="261838" y="1831474"/>
                  <a:pt x="275821" y="1845743"/>
                  <a:pt x="275821" y="1845743"/>
                </a:cubicBezTo>
                <a:cubicBezTo>
                  <a:pt x="401667" y="1745865"/>
                  <a:pt x="499548" y="1645987"/>
                  <a:pt x="625394" y="1574646"/>
                </a:cubicBezTo>
                <a:cubicBezTo>
                  <a:pt x="632385" y="1567512"/>
                  <a:pt x="632385" y="1560378"/>
                  <a:pt x="630637" y="1556811"/>
                </a:cubicBezTo>
                <a:close/>
                <a:moveTo>
                  <a:pt x="509981" y="1502661"/>
                </a:moveTo>
                <a:cubicBezTo>
                  <a:pt x="509982" y="1499165"/>
                  <a:pt x="506433" y="1499165"/>
                  <a:pt x="499337" y="1506156"/>
                </a:cubicBezTo>
                <a:cubicBezTo>
                  <a:pt x="414177" y="1562089"/>
                  <a:pt x="329017" y="1618021"/>
                  <a:pt x="258051" y="1687936"/>
                </a:cubicBezTo>
                <a:cubicBezTo>
                  <a:pt x="243858" y="1687936"/>
                  <a:pt x="258051" y="1701919"/>
                  <a:pt x="272244" y="1701919"/>
                </a:cubicBezTo>
                <a:cubicBezTo>
                  <a:pt x="343211" y="1632004"/>
                  <a:pt x="428370" y="1576071"/>
                  <a:pt x="499337" y="1520140"/>
                </a:cubicBezTo>
                <a:cubicBezTo>
                  <a:pt x="506433" y="1513148"/>
                  <a:pt x="509982" y="1506157"/>
                  <a:pt x="509981" y="1502661"/>
                </a:cubicBezTo>
                <a:close/>
                <a:moveTo>
                  <a:pt x="544795" y="1290539"/>
                </a:moveTo>
                <a:cubicBezTo>
                  <a:pt x="444482" y="1346940"/>
                  <a:pt x="344170" y="1431542"/>
                  <a:pt x="258188" y="1487943"/>
                </a:cubicBezTo>
                <a:cubicBezTo>
                  <a:pt x="243858" y="1502043"/>
                  <a:pt x="258188" y="1516144"/>
                  <a:pt x="258188" y="1516144"/>
                </a:cubicBezTo>
                <a:cubicBezTo>
                  <a:pt x="358500" y="1445642"/>
                  <a:pt x="444482" y="1361040"/>
                  <a:pt x="559125" y="1304639"/>
                </a:cubicBezTo>
                <a:cubicBezTo>
                  <a:pt x="573456" y="1304639"/>
                  <a:pt x="559125" y="1276438"/>
                  <a:pt x="544795" y="1290539"/>
                </a:cubicBezTo>
                <a:close/>
                <a:moveTo>
                  <a:pt x="457347" y="1174565"/>
                </a:moveTo>
                <a:cubicBezTo>
                  <a:pt x="386184" y="1231726"/>
                  <a:pt x="315021" y="1288887"/>
                  <a:pt x="258091" y="1346048"/>
                </a:cubicBezTo>
                <a:cubicBezTo>
                  <a:pt x="243858" y="1346048"/>
                  <a:pt x="258091" y="1360339"/>
                  <a:pt x="272323" y="1346048"/>
                </a:cubicBezTo>
                <a:cubicBezTo>
                  <a:pt x="329253" y="1303177"/>
                  <a:pt x="400416" y="1246016"/>
                  <a:pt x="457347" y="1203145"/>
                </a:cubicBezTo>
                <a:cubicBezTo>
                  <a:pt x="471579" y="1188855"/>
                  <a:pt x="457347" y="1174565"/>
                  <a:pt x="457347" y="1174565"/>
                </a:cubicBezTo>
                <a:close/>
                <a:moveTo>
                  <a:pt x="430692" y="1033046"/>
                </a:moveTo>
                <a:cubicBezTo>
                  <a:pt x="358427" y="1090207"/>
                  <a:pt x="286162" y="1133078"/>
                  <a:pt x="228350" y="1190239"/>
                </a:cubicBezTo>
                <a:cubicBezTo>
                  <a:pt x="213897" y="1204529"/>
                  <a:pt x="228350" y="1204530"/>
                  <a:pt x="228350" y="1204530"/>
                </a:cubicBezTo>
                <a:cubicBezTo>
                  <a:pt x="300615" y="1147368"/>
                  <a:pt x="372880" y="1104497"/>
                  <a:pt x="445145" y="1047336"/>
                </a:cubicBezTo>
                <a:cubicBezTo>
                  <a:pt x="459598" y="1047336"/>
                  <a:pt x="445145" y="1018756"/>
                  <a:pt x="430692" y="1033046"/>
                </a:cubicBezTo>
                <a:close/>
                <a:moveTo>
                  <a:pt x="109812" y="775241"/>
                </a:moveTo>
                <a:lnTo>
                  <a:pt x="119070" y="901007"/>
                </a:lnTo>
                <a:lnTo>
                  <a:pt x="130369" y="1054508"/>
                </a:lnTo>
                <a:lnTo>
                  <a:pt x="122297" y="1060980"/>
                </a:lnTo>
                <a:lnTo>
                  <a:pt x="115765" y="987472"/>
                </a:lnTo>
                <a:lnTo>
                  <a:pt x="98654" y="864656"/>
                </a:lnTo>
                <a:lnTo>
                  <a:pt x="104969" y="979047"/>
                </a:lnTo>
                <a:cubicBezTo>
                  <a:pt x="119070" y="1106748"/>
                  <a:pt x="119070" y="1234450"/>
                  <a:pt x="119070" y="1362152"/>
                </a:cubicBezTo>
                <a:cubicBezTo>
                  <a:pt x="133170" y="1475665"/>
                  <a:pt x="133170" y="1589177"/>
                  <a:pt x="161371" y="1716879"/>
                </a:cubicBezTo>
                <a:cubicBezTo>
                  <a:pt x="168421" y="1773635"/>
                  <a:pt x="182521" y="1826844"/>
                  <a:pt x="194859" y="1881827"/>
                </a:cubicBezTo>
                <a:lnTo>
                  <a:pt x="202777" y="1923413"/>
                </a:lnTo>
                <a:lnTo>
                  <a:pt x="189572" y="1830392"/>
                </a:lnTo>
                <a:lnTo>
                  <a:pt x="184849" y="1746751"/>
                </a:lnTo>
                <a:lnTo>
                  <a:pt x="161371" y="1660123"/>
                </a:lnTo>
                <a:cubicBezTo>
                  <a:pt x="161371" y="1589177"/>
                  <a:pt x="161371" y="1532421"/>
                  <a:pt x="147271" y="1475665"/>
                </a:cubicBezTo>
                <a:cubicBezTo>
                  <a:pt x="147271" y="1411814"/>
                  <a:pt x="143745" y="1347963"/>
                  <a:pt x="140220" y="1284112"/>
                </a:cubicBezTo>
                <a:lnTo>
                  <a:pt x="140128" y="1281595"/>
                </a:lnTo>
                <a:lnTo>
                  <a:pt x="131408" y="1163505"/>
                </a:lnTo>
                <a:lnTo>
                  <a:pt x="123057" y="1069531"/>
                </a:lnTo>
                <a:lnTo>
                  <a:pt x="125044" y="1071548"/>
                </a:lnTo>
                <a:cubicBezTo>
                  <a:pt x="128559" y="1075115"/>
                  <a:pt x="132074" y="1078682"/>
                  <a:pt x="132074" y="1078682"/>
                </a:cubicBezTo>
                <a:lnTo>
                  <a:pt x="132144" y="1078626"/>
                </a:lnTo>
                <a:lnTo>
                  <a:pt x="133170" y="1092560"/>
                </a:lnTo>
                <a:lnTo>
                  <a:pt x="140128" y="1281595"/>
                </a:lnTo>
                <a:lnTo>
                  <a:pt x="144406" y="1339538"/>
                </a:lnTo>
                <a:cubicBezTo>
                  <a:pt x="149033" y="1398512"/>
                  <a:pt x="154321" y="1457929"/>
                  <a:pt x="161371" y="1518232"/>
                </a:cubicBezTo>
                <a:cubicBezTo>
                  <a:pt x="168421" y="1567894"/>
                  <a:pt x="175471" y="1621103"/>
                  <a:pt x="180759" y="1674312"/>
                </a:cubicBezTo>
                <a:lnTo>
                  <a:pt x="184849" y="1746751"/>
                </a:lnTo>
                <a:lnTo>
                  <a:pt x="203672" y="1816203"/>
                </a:lnTo>
                <a:lnTo>
                  <a:pt x="212834" y="1858749"/>
                </a:lnTo>
                <a:lnTo>
                  <a:pt x="203672" y="1787825"/>
                </a:lnTo>
                <a:cubicBezTo>
                  <a:pt x="203672" y="1674312"/>
                  <a:pt x="189571" y="1546610"/>
                  <a:pt x="175471" y="1433098"/>
                </a:cubicBezTo>
                <a:cubicBezTo>
                  <a:pt x="168421" y="1369247"/>
                  <a:pt x="161371" y="1305396"/>
                  <a:pt x="156083" y="1241545"/>
                </a:cubicBezTo>
                <a:lnTo>
                  <a:pt x="148003" y="1065911"/>
                </a:lnTo>
                <a:lnTo>
                  <a:pt x="307821" y="937783"/>
                </a:lnTo>
                <a:cubicBezTo>
                  <a:pt x="367575" y="893194"/>
                  <a:pt x="427329" y="850390"/>
                  <a:pt x="483568" y="807585"/>
                </a:cubicBezTo>
                <a:cubicBezTo>
                  <a:pt x="483568" y="793317"/>
                  <a:pt x="483568" y="779049"/>
                  <a:pt x="469508" y="793317"/>
                </a:cubicBezTo>
                <a:cubicBezTo>
                  <a:pt x="413269" y="836122"/>
                  <a:pt x="353515" y="878926"/>
                  <a:pt x="293761" y="923515"/>
                </a:cubicBezTo>
                <a:lnTo>
                  <a:pt x="146285" y="1041749"/>
                </a:lnTo>
                <a:lnTo>
                  <a:pt x="124357" y="858440"/>
                </a:lnTo>
                <a:close/>
                <a:moveTo>
                  <a:pt x="462687" y="604061"/>
                </a:moveTo>
                <a:cubicBezTo>
                  <a:pt x="460908" y="600466"/>
                  <a:pt x="457350" y="600466"/>
                  <a:pt x="457350" y="607657"/>
                </a:cubicBezTo>
                <a:cubicBezTo>
                  <a:pt x="343489" y="679569"/>
                  <a:pt x="243860" y="765864"/>
                  <a:pt x="144232" y="852158"/>
                </a:cubicBezTo>
                <a:cubicBezTo>
                  <a:pt x="129999" y="866540"/>
                  <a:pt x="144232" y="880923"/>
                  <a:pt x="158465" y="866540"/>
                </a:cubicBezTo>
                <a:cubicBezTo>
                  <a:pt x="258093" y="780246"/>
                  <a:pt x="357721" y="693951"/>
                  <a:pt x="457350" y="622039"/>
                </a:cubicBezTo>
                <a:cubicBezTo>
                  <a:pt x="464466" y="614848"/>
                  <a:pt x="464466" y="607657"/>
                  <a:pt x="462687" y="604061"/>
                </a:cubicBezTo>
                <a:close/>
                <a:moveTo>
                  <a:pt x="542536" y="557493"/>
                </a:moveTo>
                <a:lnTo>
                  <a:pt x="556181" y="681076"/>
                </a:lnTo>
                <a:cubicBezTo>
                  <a:pt x="563231" y="744927"/>
                  <a:pt x="570282" y="808778"/>
                  <a:pt x="575569" y="872629"/>
                </a:cubicBezTo>
                <a:lnTo>
                  <a:pt x="579066" y="948642"/>
                </a:lnTo>
                <a:lnTo>
                  <a:pt x="584382" y="979047"/>
                </a:lnTo>
                <a:cubicBezTo>
                  <a:pt x="598482" y="1092560"/>
                  <a:pt x="626683" y="1234450"/>
                  <a:pt x="640783" y="1362152"/>
                </a:cubicBezTo>
                <a:cubicBezTo>
                  <a:pt x="647834" y="1418909"/>
                  <a:pt x="651359" y="1479212"/>
                  <a:pt x="654884" y="1541289"/>
                </a:cubicBezTo>
                <a:lnTo>
                  <a:pt x="656197" y="1558960"/>
                </a:lnTo>
                <a:lnTo>
                  <a:pt x="667222" y="1638839"/>
                </a:lnTo>
                <a:cubicBezTo>
                  <a:pt x="676034" y="1702690"/>
                  <a:pt x="683085" y="1766541"/>
                  <a:pt x="683085" y="1830392"/>
                </a:cubicBezTo>
                <a:cubicBezTo>
                  <a:pt x="683085" y="1872959"/>
                  <a:pt x="697185" y="1915526"/>
                  <a:pt x="697185" y="1972283"/>
                </a:cubicBezTo>
                <a:cubicBezTo>
                  <a:pt x="697185" y="1993567"/>
                  <a:pt x="697185" y="2014850"/>
                  <a:pt x="693660" y="2034360"/>
                </a:cubicBezTo>
                <a:lnTo>
                  <a:pt x="687582" y="2054478"/>
                </a:lnTo>
                <a:lnTo>
                  <a:pt x="686610" y="2068059"/>
                </a:lnTo>
                <a:cubicBezTo>
                  <a:pt x="679559" y="2099985"/>
                  <a:pt x="661934" y="2128363"/>
                  <a:pt x="626683" y="2142552"/>
                </a:cubicBezTo>
                <a:cubicBezTo>
                  <a:pt x="612583" y="2142552"/>
                  <a:pt x="584382" y="2142552"/>
                  <a:pt x="556181" y="2142552"/>
                </a:cubicBezTo>
                <a:cubicBezTo>
                  <a:pt x="513880" y="2156741"/>
                  <a:pt x="485679" y="2142552"/>
                  <a:pt x="443378" y="2142552"/>
                </a:cubicBezTo>
                <a:cubicBezTo>
                  <a:pt x="415177" y="2142552"/>
                  <a:pt x="372876" y="2142552"/>
                  <a:pt x="330575" y="2156741"/>
                </a:cubicBezTo>
                <a:cubicBezTo>
                  <a:pt x="309425" y="2156741"/>
                  <a:pt x="291799" y="2160288"/>
                  <a:pt x="274174" y="2162062"/>
                </a:cubicBezTo>
                <a:lnTo>
                  <a:pt x="249548" y="2159739"/>
                </a:lnTo>
                <a:lnTo>
                  <a:pt x="217772" y="2170930"/>
                </a:lnTo>
                <a:cubicBezTo>
                  <a:pt x="245973" y="2199308"/>
                  <a:pt x="302374" y="2170930"/>
                  <a:pt x="344676" y="2170930"/>
                </a:cubicBezTo>
                <a:cubicBezTo>
                  <a:pt x="401077" y="2170930"/>
                  <a:pt x="457479" y="2170930"/>
                  <a:pt x="527981" y="2170930"/>
                </a:cubicBezTo>
                <a:cubicBezTo>
                  <a:pt x="584382" y="2170930"/>
                  <a:pt x="668984" y="2170930"/>
                  <a:pt x="697185" y="2099985"/>
                </a:cubicBezTo>
                <a:cubicBezTo>
                  <a:pt x="711285" y="2071606"/>
                  <a:pt x="711285" y="2057417"/>
                  <a:pt x="711285" y="2029039"/>
                </a:cubicBezTo>
                <a:cubicBezTo>
                  <a:pt x="711285" y="2000661"/>
                  <a:pt x="711285" y="1972283"/>
                  <a:pt x="711285" y="1943905"/>
                </a:cubicBezTo>
                <a:cubicBezTo>
                  <a:pt x="697185" y="1887148"/>
                  <a:pt x="697185" y="1830392"/>
                  <a:pt x="697185" y="1773636"/>
                </a:cubicBezTo>
                <a:cubicBezTo>
                  <a:pt x="683085" y="1645934"/>
                  <a:pt x="668984" y="1518232"/>
                  <a:pt x="654884" y="1404720"/>
                </a:cubicBezTo>
                <a:cubicBezTo>
                  <a:pt x="654884" y="1277018"/>
                  <a:pt x="626683" y="1149316"/>
                  <a:pt x="612583" y="1021614"/>
                </a:cubicBezTo>
                <a:cubicBezTo>
                  <a:pt x="584382" y="908101"/>
                  <a:pt x="570282" y="780400"/>
                  <a:pt x="556181" y="652698"/>
                </a:cubicBezTo>
                <a:close/>
                <a:moveTo>
                  <a:pt x="522175" y="549202"/>
                </a:moveTo>
                <a:lnTo>
                  <a:pt x="522693" y="560469"/>
                </a:lnTo>
                <a:cubicBezTo>
                  <a:pt x="527980" y="624320"/>
                  <a:pt x="535031" y="688171"/>
                  <a:pt x="542081" y="752021"/>
                </a:cubicBezTo>
                <a:cubicBezTo>
                  <a:pt x="556181" y="879723"/>
                  <a:pt x="570282" y="1007425"/>
                  <a:pt x="584382" y="1135127"/>
                </a:cubicBezTo>
                <a:cubicBezTo>
                  <a:pt x="598482" y="1262828"/>
                  <a:pt x="612583" y="1390530"/>
                  <a:pt x="626683" y="1518232"/>
                </a:cubicBezTo>
                <a:cubicBezTo>
                  <a:pt x="640784" y="1631745"/>
                  <a:pt x="654884" y="1745258"/>
                  <a:pt x="668984" y="1858770"/>
                </a:cubicBezTo>
                <a:cubicBezTo>
                  <a:pt x="668984" y="1929715"/>
                  <a:pt x="711285" y="2043228"/>
                  <a:pt x="640784" y="2085796"/>
                </a:cubicBezTo>
                <a:cubicBezTo>
                  <a:pt x="584382" y="2128362"/>
                  <a:pt x="499780" y="2128362"/>
                  <a:pt x="429278" y="2128362"/>
                </a:cubicBezTo>
                <a:cubicBezTo>
                  <a:pt x="408127" y="2128362"/>
                  <a:pt x="390502" y="2128363"/>
                  <a:pt x="372876" y="2128362"/>
                </a:cubicBezTo>
                <a:lnTo>
                  <a:pt x="368262" y="2128363"/>
                </a:lnTo>
                <a:lnTo>
                  <a:pt x="408656" y="2090444"/>
                </a:lnTo>
                <a:cubicBezTo>
                  <a:pt x="428432" y="2072965"/>
                  <a:pt x="450005" y="2055486"/>
                  <a:pt x="471579" y="2041503"/>
                </a:cubicBezTo>
                <a:cubicBezTo>
                  <a:pt x="471579" y="2041503"/>
                  <a:pt x="457197" y="2013537"/>
                  <a:pt x="457197" y="2027520"/>
                </a:cubicBezTo>
                <a:cubicBezTo>
                  <a:pt x="414049" y="2055486"/>
                  <a:pt x="370902" y="2083453"/>
                  <a:pt x="342137" y="2125402"/>
                </a:cubicBezTo>
                <a:cubicBezTo>
                  <a:pt x="338542" y="2125402"/>
                  <a:pt x="336744" y="2126276"/>
                  <a:pt x="336295" y="2127587"/>
                </a:cubicBezTo>
                <a:lnTo>
                  <a:pt x="336657" y="2128362"/>
                </a:lnTo>
                <a:lnTo>
                  <a:pt x="316475" y="2128362"/>
                </a:lnTo>
                <a:cubicBezTo>
                  <a:pt x="302374" y="2128362"/>
                  <a:pt x="284749" y="2128362"/>
                  <a:pt x="267124" y="2131910"/>
                </a:cubicBezTo>
                <a:lnTo>
                  <a:pt x="258850" y="2136073"/>
                </a:lnTo>
                <a:lnTo>
                  <a:pt x="260073" y="2142552"/>
                </a:lnTo>
                <a:cubicBezTo>
                  <a:pt x="274174" y="2156741"/>
                  <a:pt x="245973" y="2156741"/>
                  <a:pt x="245973" y="2142552"/>
                </a:cubicBezTo>
                <a:lnTo>
                  <a:pt x="245973" y="2142552"/>
                </a:lnTo>
                <a:lnTo>
                  <a:pt x="224823" y="2153193"/>
                </a:lnTo>
                <a:lnTo>
                  <a:pt x="224823" y="2153194"/>
                </a:lnTo>
                <a:lnTo>
                  <a:pt x="224822" y="2153193"/>
                </a:lnTo>
                <a:lnTo>
                  <a:pt x="217772" y="2156741"/>
                </a:lnTo>
                <a:lnTo>
                  <a:pt x="249548" y="2159739"/>
                </a:lnTo>
                <a:lnTo>
                  <a:pt x="288274" y="2146099"/>
                </a:lnTo>
                <a:cubicBezTo>
                  <a:pt x="312950" y="2142552"/>
                  <a:pt x="337626" y="2142552"/>
                  <a:pt x="358776" y="2142552"/>
                </a:cubicBezTo>
                <a:cubicBezTo>
                  <a:pt x="386977" y="2142552"/>
                  <a:pt x="429278" y="2142552"/>
                  <a:pt x="457479" y="2142552"/>
                </a:cubicBezTo>
                <a:cubicBezTo>
                  <a:pt x="527981" y="2142552"/>
                  <a:pt x="626683" y="2142552"/>
                  <a:pt x="668984" y="2085796"/>
                </a:cubicBezTo>
                <a:cubicBezTo>
                  <a:pt x="676034" y="2078701"/>
                  <a:pt x="681322" y="2070720"/>
                  <a:pt x="685288" y="2062073"/>
                </a:cubicBezTo>
                <a:lnTo>
                  <a:pt x="687582" y="2054478"/>
                </a:lnTo>
                <a:lnTo>
                  <a:pt x="690135" y="2018841"/>
                </a:lnTo>
                <a:cubicBezTo>
                  <a:pt x="689254" y="2002435"/>
                  <a:pt x="686609" y="1986472"/>
                  <a:pt x="683084" y="1972283"/>
                </a:cubicBezTo>
                <a:cubicBezTo>
                  <a:pt x="683085" y="1887148"/>
                  <a:pt x="668984" y="1802013"/>
                  <a:pt x="668984" y="1731068"/>
                </a:cubicBezTo>
                <a:lnTo>
                  <a:pt x="656197" y="1558960"/>
                </a:lnTo>
                <a:lnTo>
                  <a:pt x="640784" y="1447286"/>
                </a:lnTo>
                <a:cubicBezTo>
                  <a:pt x="626683" y="1319585"/>
                  <a:pt x="598482" y="1191883"/>
                  <a:pt x="584382" y="1064182"/>
                </a:cubicBezTo>
                <a:lnTo>
                  <a:pt x="579066" y="948642"/>
                </a:lnTo>
                <a:lnTo>
                  <a:pt x="550894" y="787494"/>
                </a:lnTo>
                <a:cubicBezTo>
                  <a:pt x="542081" y="723643"/>
                  <a:pt x="535031" y="659792"/>
                  <a:pt x="527980" y="595942"/>
                </a:cubicBezTo>
                <a:close/>
                <a:moveTo>
                  <a:pt x="455283" y="413495"/>
                </a:moveTo>
                <a:cubicBezTo>
                  <a:pt x="356283" y="498655"/>
                  <a:pt x="243141" y="583814"/>
                  <a:pt x="144142" y="668974"/>
                </a:cubicBezTo>
                <a:cubicBezTo>
                  <a:pt x="129999" y="668974"/>
                  <a:pt x="144142" y="683167"/>
                  <a:pt x="144142" y="683167"/>
                </a:cubicBezTo>
                <a:cubicBezTo>
                  <a:pt x="257284" y="598008"/>
                  <a:pt x="356284" y="512848"/>
                  <a:pt x="469426" y="427688"/>
                </a:cubicBezTo>
                <a:cubicBezTo>
                  <a:pt x="483568" y="427688"/>
                  <a:pt x="469426" y="413495"/>
                  <a:pt x="455283" y="413495"/>
                </a:cubicBezTo>
                <a:close/>
                <a:moveTo>
                  <a:pt x="515151" y="309482"/>
                </a:moveTo>
                <a:lnTo>
                  <a:pt x="518507" y="377341"/>
                </a:lnTo>
                <a:cubicBezTo>
                  <a:pt x="521371" y="407936"/>
                  <a:pt x="525337" y="438088"/>
                  <a:pt x="529743" y="468240"/>
                </a:cubicBezTo>
                <a:lnTo>
                  <a:pt x="542536" y="557493"/>
                </a:lnTo>
                <a:close/>
                <a:moveTo>
                  <a:pt x="510012" y="251258"/>
                </a:moveTo>
                <a:lnTo>
                  <a:pt x="513880" y="297971"/>
                </a:lnTo>
                <a:lnTo>
                  <a:pt x="515151" y="309482"/>
                </a:lnTo>
                <a:lnTo>
                  <a:pt x="513880" y="283782"/>
                </a:lnTo>
                <a:close/>
                <a:moveTo>
                  <a:pt x="22051" y="277429"/>
                </a:moveTo>
                <a:lnTo>
                  <a:pt x="27417" y="347633"/>
                </a:lnTo>
                <a:cubicBezTo>
                  <a:pt x="30942" y="379558"/>
                  <a:pt x="34467" y="411483"/>
                  <a:pt x="34467" y="439862"/>
                </a:cubicBezTo>
                <a:cubicBezTo>
                  <a:pt x="62668" y="567563"/>
                  <a:pt x="76769" y="695265"/>
                  <a:pt x="90869" y="808778"/>
                </a:cubicBezTo>
                <a:lnTo>
                  <a:pt x="98654" y="864656"/>
                </a:lnTo>
                <a:lnTo>
                  <a:pt x="94394" y="787494"/>
                </a:lnTo>
                <a:cubicBezTo>
                  <a:pt x="87344" y="723643"/>
                  <a:pt x="76769" y="659793"/>
                  <a:pt x="62668" y="595942"/>
                </a:cubicBezTo>
                <a:cubicBezTo>
                  <a:pt x="62668" y="524996"/>
                  <a:pt x="48568" y="468240"/>
                  <a:pt x="48568" y="411483"/>
                </a:cubicBezTo>
                <a:cubicBezTo>
                  <a:pt x="41518" y="383105"/>
                  <a:pt x="37993" y="358274"/>
                  <a:pt x="34468" y="335217"/>
                </a:cubicBezTo>
                <a:close/>
                <a:moveTo>
                  <a:pt x="17162" y="243793"/>
                </a:moveTo>
                <a:lnTo>
                  <a:pt x="20367" y="269593"/>
                </a:lnTo>
                <a:lnTo>
                  <a:pt x="22051" y="277429"/>
                </a:lnTo>
                <a:lnTo>
                  <a:pt x="20367" y="255404"/>
                </a:lnTo>
                <a:close/>
                <a:moveTo>
                  <a:pt x="443329" y="199938"/>
                </a:moveTo>
                <a:cubicBezTo>
                  <a:pt x="330324" y="284925"/>
                  <a:pt x="203194" y="384076"/>
                  <a:pt x="90189" y="469063"/>
                </a:cubicBezTo>
                <a:cubicBezTo>
                  <a:pt x="76064" y="469063"/>
                  <a:pt x="90189" y="497392"/>
                  <a:pt x="104315" y="483227"/>
                </a:cubicBezTo>
                <a:cubicBezTo>
                  <a:pt x="217320" y="398240"/>
                  <a:pt x="330324" y="299089"/>
                  <a:pt x="457454" y="214103"/>
                </a:cubicBezTo>
                <a:cubicBezTo>
                  <a:pt x="471580" y="214102"/>
                  <a:pt x="457454" y="185774"/>
                  <a:pt x="443329" y="199938"/>
                </a:cubicBezTo>
                <a:close/>
                <a:moveTo>
                  <a:pt x="3956" y="140579"/>
                </a:moveTo>
                <a:lnTo>
                  <a:pt x="538" y="159627"/>
                </a:lnTo>
                <a:cubicBezTo>
                  <a:pt x="98" y="170269"/>
                  <a:pt x="979" y="180911"/>
                  <a:pt x="2742" y="191553"/>
                </a:cubicBezTo>
                <a:lnTo>
                  <a:pt x="17162" y="243793"/>
                </a:lnTo>
                <a:lnTo>
                  <a:pt x="13317" y="212836"/>
                </a:lnTo>
                <a:cubicBezTo>
                  <a:pt x="9792" y="195100"/>
                  <a:pt x="6267" y="177364"/>
                  <a:pt x="6267" y="156080"/>
                </a:cubicBezTo>
                <a:close/>
                <a:moveTo>
                  <a:pt x="326011" y="70324"/>
                </a:moveTo>
                <a:cubicBezTo>
                  <a:pt x="324263" y="66859"/>
                  <a:pt x="320767" y="66859"/>
                  <a:pt x="313776" y="73788"/>
                </a:cubicBezTo>
                <a:cubicBezTo>
                  <a:pt x="264836" y="101504"/>
                  <a:pt x="219391" y="132685"/>
                  <a:pt x="173946" y="165598"/>
                </a:cubicBezTo>
                <a:lnTo>
                  <a:pt x="42987" y="261319"/>
                </a:lnTo>
                <a:lnTo>
                  <a:pt x="34467" y="227025"/>
                </a:lnTo>
                <a:cubicBezTo>
                  <a:pt x="34467" y="212836"/>
                  <a:pt x="30942" y="195100"/>
                  <a:pt x="27417" y="175590"/>
                </a:cubicBezTo>
                <a:lnTo>
                  <a:pt x="22445" y="131814"/>
                </a:lnTo>
                <a:lnTo>
                  <a:pt x="20367" y="141891"/>
                </a:lnTo>
                <a:cubicBezTo>
                  <a:pt x="20367" y="198647"/>
                  <a:pt x="34468" y="241214"/>
                  <a:pt x="34468" y="297971"/>
                </a:cubicBezTo>
                <a:cubicBezTo>
                  <a:pt x="62668" y="425673"/>
                  <a:pt x="76768" y="553374"/>
                  <a:pt x="90869" y="666887"/>
                </a:cubicBezTo>
                <a:lnTo>
                  <a:pt x="109812" y="775241"/>
                </a:lnTo>
                <a:lnTo>
                  <a:pt x="104969" y="709454"/>
                </a:lnTo>
                <a:cubicBezTo>
                  <a:pt x="90869" y="595942"/>
                  <a:pt x="62668" y="468240"/>
                  <a:pt x="62668" y="340538"/>
                </a:cubicBezTo>
                <a:cubicBezTo>
                  <a:pt x="55618" y="319254"/>
                  <a:pt x="52093" y="301518"/>
                  <a:pt x="48568" y="283782"/>
                </a:cubicBezTo>
                <a:lnTo>
                  <a:pt x="48037" y="281644"/>
                </a:lnTo>
                <a:lnTo>
                  <a:pt x="48100" y="281660"/>
                </a:lnTo>
                <a:cubicBezTo>
                  <a:pt x="131998" y="212370"/>
                  <a:pt x="229878" y="143079"/>
                  <a:pt x="327759" y="87646"/>
                </a:cubicBezTo>
                <a:cubicBezTo>
                  <a:pt x="327759" y="80717"/>
                  <a:pt x="327759" y="73788"/>
                  <a:pt x="326011" y="70324"/>
                </a:cubicBezTo>
                <a:close/>
                <a:moveTo>
                  <a:pt x="66193" y="74493"/>
                </a:moveTo>
                <a:lnTo>
                  <a:pt x="34468" y="85134"/>
                </a:lnTo>
                <a:cubicBezTo>
                  <a:pt x="20367" y="99324"/>
                  <a:pt x="20367" y="113513"/>
                  <a:pt x="20367" y="113513"/>
                </a:cubicBezTo>
                <a:lnTo>
                  <a:pt x="22445" y="131814"/>
                </a:lnTo>
                <a:lnTo>
                  <a:pt x="27638" y="106640"/>
                </a:lnTo>
                <a:cubicBezTo>
                  <a:pt x="32264" y="97107"/>
                  <a:pt x="38874" y="89569"/>
                  <a:pt x="46805" y="83361"/>
                </a:cubicBezTo>
                <a:close/>
                <a:moveTo>
                  <a:pt x="104969" y="56756"/>
                </a:moveTo>
                <a:lnTo>
                  <a:pt x="66193" y="74493"/>
                </a:lnTo>
                <a:lnTo>
                  <a:pt x="76769" y="70945"/>
                </a:lnTo>
                <a:cubicBezTo>
                  <a:pt x="119070" y="56756"/>
                  <a:pt x="147270" y="56756"/>
                  <a:pt x="189572" y="56756"/>
                </a:cubicBezTo>
                <a:lnTo>
                  <a:pt x="182521" y="56756"/>
                </a:lnTo>
                <a:cubicBezTo>
                  <a:pt x="157846" y="56756"/>
                  <a:pt x="133170" y="56756"/>
                  <a:pt x="104969" y="56756"/>
                </a:cubicBezTo>
                <a:close/>
                <a:moveTo>
                  <a:pt x="355176" y="28982"/>
                </a:moveTo>
                <a:lnTo>
                  <a:pt x="189572" y="56756"/>
                </a:lnTo>
                <a:lnTo>
                  <a:pt x="260073" y="56756"/>
                </a:lnTo>
                <a:cubicBezTo>
                  <a:pt x="302375" y="42567"/>
                  <a:pt x="344676" y="42567"/>
                  <a:pt x="386977" y="42567"/>
                </a:cubicBezTo>
                <a:cubicBezTo>
                  <a:pt x="485679" y="56756"/>
                  <a:pt x="485679" y="184458"/>
                  <a:pt x="485679" y="255403"/>
                </a:cubicBezTo>
                <a:lnTo>
                  <a:pt x="522175" y="549202"/>
                </a:lnTo>
                <a:lnTo>
                  <a:pt x="513880" y="368916"/>
                </a:lnTo>
                <a:cubicBezTo>
                  <a:pt x="499780" y="312160"/>
                  <a:pt x="485679" y="241214"/>
                  <a:pt x="485679" y="170269"/>
                </a:cubicBezTo>
                <a:cubicBezTo>
                  <a:pt x="478629" y="156080"/>
                  <a:pt x="478629" y="138344"/>
                  <a:pt x="478629" y="118834"/>
                </a:cubicBezTo>
                <a:lnTo>
                  <a:pt x="477779" y="89529"/>
                </a:lnTo>
                <a:lnTo>
                  <a:pt x="457479" y="56756"/>
                </a:lnTo>
                <a:cubicBezTo>
                  <a:pt x="443378" y="42567"/>
                  <a:pt x="425753" y="35473"/>
                  <a:pt x="406365" y="31925"/>
                </a:cubicBezTo>
                <a:close/>
                <a:moveTo>
                  <a:pt x="90869" y="42567"/>
                </a:moveTo>
                <a:cubicBezTo>
                  <a:pt x="76769" y="56756"/>
                  <a:pt x="34468" y="56756"/>
                  <a:pt x="6267" y="85135"/>
                </a:cubicBezTo>
                <a:cubicBezTo>
                  <a:pt x="-784" y="92229"/>
                  <a:pt x="-783" y="106418"/>
                  <a:pt x="979" y="120607"/>
                </a:cubicBezTo>
                <a:lnTo>
                  <a:pt x="3956" y="140579"/>
                </a:lnTo>
                <a:lnTo>
                  <a:pt x="6267" y="127702"/>
                </a:lnTo>
                <a:cubicBezTo>
                  <a:pt x="13317" y="78040"/>
                  <a:pt x="48568" y="56756"/>
                  <a:pt x="90869" y="46115"/>
                </a:cubicBezTo>
                <a:lnTo>
                  <a:pt x="119123" y="41755"/>
                </a:lnTo>
                <a:close/>
                <a:moveTo>
                  <a:pt x="188975" y="31948"/>
                </a:moveTo>
                <a:lnTo>
                  <a:pt x="156964" y="35916"/>
                </a:lnTo>
                <a:lnTo>
                  <a:pt x="119123" y="41755"/>
                </a:lnTo>
                <a:lnTo>
                  <a:pt x="152558" y="40794"/>
                </a:lnTo>
                <a:close/>
                <a:moveTo>
                  <a:pt x="372876" y="0"/>
                </a:moveTo>
                <a:cubicBezTo>
                  <a:pt x="316475" y="0"/>
                  <a:pt x="260074" y="14189"/>
                  <a:pt x="203672" y="28378"/>
                </a:cubicBezTo>
                <a:lnTo>
                  <a:pt x="188975" y="31948"/>
                </a:lnTo>
                <a:lnTo>
                  <a:pt x="217772" y="28378"/>
                </a:lnTo>
                <a:cubicBezTo>
                  <a:pt x="260073" y="28378"/>
                  <a:pt x="302374" y="28378"/>
                  <a:pt x="344676" y="28378"/>
                </a:cubicBezTo>
                <a:lnTo>
                  <a:pt x="355176" y="28982"/>
                </a:lnTo>
                <a:lnTo>
                  <a:pt x="358776" y="28378"/>
                </a:lnTo>
                <a:cubicBezTo>
                  <a:pt x="401077" y="14189"/>
                  <a:pt x="443378" y="14189"/>
                  <a:pt x="471579" y="56756"/>
                </a:cubicBezTo>
                <a:cubicBezTo>
                  <a:pt x="475104" y="67398"/>
                  <a:pt x="476867" y="78040"/>
                  <a:pt x="477748" y="88460"/>
                </a:cubicBezTo>
                <a:lnTo>
                  <a:pt x="477779" y="89529"/>
                </a:lnTo>
                <a:lnTo>
                  <a:pt x="488103" y="106197"/>
                </a:lnTo>
                <a:cubicBezTo>
                  <a:pt x="501763" y="142999"/>
                  <a:pt x="503966" y="186010"/>
                  <a:pt x="507050" y="226360"/>
                </a:cubicBezTo>
                <a:lnTo>
                  <a:pt x="510012" y="251258"/>
                </a:lnTo>
                <a:lnTo>
                  <a:pt x="506830" y="212836"/>
                </a:lnTo>
                <a:cubicBezTo>
                  <a:pt x="503305" y="184458"/>
                  <a:pt x="499780" y="156080"/>
                  <a:pt x="499780" y="127702"/>
                </a:cubicBezTo>
                <a:cubicBezTo>
                  <a:pt x="485679" y="99324"/>
                  <a:pt x="485679" y="56756"/>
                  <a:pt x="471579" y="28378"/>
                </a:cubicBezTo>
                <a:cubicBezTo>
                  <a:pt x="457479" y="0"/>
                  <a:pt x="415177" y="0"/>
                  <a:pt x="372876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77" name="Freeform 862"/>
          <p:cNvSpPr/>
          <p:nvPr/>
        </p:nvSpPr>
        <p:spPr bwMode="auto">
          <a:xfrm rot="21401676" flipH="1">
            <a:off x="5716246" y="1968593"/>
            <a:ext cx="563310" cy="581290"/>
          </a:xfrm>
          <a:custGeom>
            <a:avLst/>
            <a:gdLst>
              <a:gd name="T0" fmla="*/ 12 w 40"/>
              <a:gd name="T1" fmla="*/ 14 h 41"/>
              <a:gd name="T2" fmla="*/ 18 w 40"/>
              <a:gd name="T3" fmla="*/ 4 h 41"/>
              <a:gd name="T4" fmla="*/ 38 w 40"/>
              <a:gd name="T5" fmla="*/ 34 h 41"/>
              <a:gd name="T6" fmla="*/ 19 w 40"/>
              <a:gd name="T7" fmla="*/ 0 h 41"/>
              <a:gd name="T8" fmla="*/ 9 w 40"/>
              <a:gd name="T9" fmla="*/ 15 h 41"/>
              <a:gd name="T10" fmla="*/ 1 w 40"/>
              <a:gd name="T11" fmla="*/ 40 h 41"/>
              <a:gd name="T12" fmla="*/ 26 w 40"/>
              <a:gd name="T13" fmla="*/ 38 h 41"/>
              <a:gd name="T14" fmla="*/ 32 w 40"/>
              <a:gd name="T15" fmla="*/ 28 h 41"/>
              <a:gd name="T16" fmla="*/ 17 w 40"/>
              <a:gd name="T17" fmla="*/ 1 h 41"/>
              <a:gd name="T18" fmla="*/ 9 w 40"/>
              <a:gd name="T19" fmla="*/ 20 h 41"/>
              <a:gd name="T20" fmla="*/ 13 w 40"/>
              <a:gd name="T21" fmla="*/ 39 h 41"/>
              <a:gd name="T22" fmla="*/ 34 w 40"/>
              <a:gd name="T23" fmla="*/ 37 h 41"/>
              <a:gd name="T24" fmla="*/ 13 w 40"/>
              <a:gd name="T25" fmla="*/ 8 h 41"/>
              <a:gd name="T26" fmla="*/ 5 w 40"/>
              <a:gd name="T27" fmla="*/ 35 h 41"/>
              <a:gd name="T28" fmla="*/ 14 w 40"/>
              <a:gd name="T29" fmla="*/ 11 h 41"/>
              <a:gd name="T30" fmla="*/ 17 w 40"/>
              <a:gd name="T31" fmla="*/ 10 h 41"/>
              <a:gd name="T32" fmla="*/ 8 w 40"/>
              <a:gd name="T33" fmla="*/ 38 h 41"/>
              <a:gd name="T34" fmla="*/ 17 w 40"/>
              <a:gd name="T35" fmla="*/ 9 h 41"/>
              <a:gd name="T36" fmla="*/ 8 w 40"/>
              <a:gd name="T37" fmla="*/ 38 h 41"/>
              <a:gd name="T38" fmla="*/ 18 w 40"/>
              <a:gd name="T39" fmla="*/ 11 h 41"/>
              <a:gd name="T40" fmla="*/ 22 w 40"/>
              <a:gd name="T41" fmla="*/ 16 h 41"/>
              <a:gd name="T42" fmla="*/ 15 w 40"/>
              <a:gd name="T43" fmla="*/ 39 h 41"/>
              <a:gd name="T44" fmla="*/ 17 w 40"/>
              <a:gd name="T45" fmla="*/ 36 h 41"/>
              <a:gd name="T46" fmla="*/ 26 w 40"/>
              <a:gd name="T47" fmla="*/ 24 h 41"/>
              <a:gd name="T48" fmla="*/ 27 w 40"/>
              <a:gd name="T49" fmla="*/ 29 h 41"/>
              <a:gd name="T50" fmla="*/ 24 w 40"/>
              <a:gd name="T51" fmla="*/ 34 h 41"/>
              <a:gd name="T52" fmla="*/ 29 w 40"/>
              <a:gd name="T53" fmla="*/ 32 h 41"/>
              <a:gd name="T54" fmla="*/ 18 w 40"/>
              <a:gd name="T55" fmla="*/ 14 h 41"/>
              <a:gd name="T56" fmla="*/ 26 w 40"/>
              <a:gd name="T57" fmla="*/ 20 h 41"/>
              <a:gd name="T58" fmla="*/ 25 w 40"/>
              <a:gd name="T59" fmla="*/ 30 h 41"/>
              <a:gd name="T60" fmla="*/ 18 w 40"/>
              <a:gd name="T61" fmla="*/ 12 h 41"/>
              <a:gd name="T62" fmla="*/ 30 w 40"/>
              <a:gd name="T63" fmla="*/ 29 h 41"/>
              <a:gd name="T64" fmla="*/ 29 w 40"/>
              <a:gd name="T65" fmla="*/ 32 h 41"/>
              <a:gd name="T66" fmla="*/ 28 w 40"/>
              <a:gd name="T67" fmla="*/ 29 h 41"/>
              <a:gd name="T68" fmla="*/ 28 w 40"/>
              <a:gd name="T69" fmla="*/ 28 h 41"/>
              <a:gd name="T70" fmla="*/ 21 w 40"/>
              <a:gd name="T71" fmla="*/ 35 h 41"/>
              <a:gd name="T72" fmla="*/ 17 w 40"/>
              <a:gd name="T73" fmla="*/ 35 h 41"/>
              <a:gd name="T74" fmla="*/ 23 w 40"/>
              <a:gd name="T75" fmla="*/ 20 h 41"/>
              <a:gd name="T76" fmla="*/ 22 w 40"/>
              <a:gd name="T77" fmla="*/ 16 h 41"/>
              <a:gd name="T78" fmla="*/ 13 w 40"/>
              <a:gd name="T79" fmla="*/ 36 h 41"/>
              <a:gd name="T80" fmla="*/ 14 w 40"/>
              <a:gd name="T81" fmla="*/ 24 h 41"/>
              <a:gd name="T82" fmla="*/ 12 w 40"/>
              <a:gd name="T83" fmla="*/ 22 h 41"/>
              <a:gd name="T84" fmla="*/ 8 w 40"/>
              <a:gd name="T85" fmla="*/ 38 h 41"/>
              <a:gd name="T86" fmla="*/ 17 w 40"/>
              <a:gd name="T87" fmla="*/ 10 h 41"/>
              <a:gd name="T88" fmla="*/ 7 w 40"/>
              <a:gd name="T89" fmla="*/ 33 h 41"/>
              <a:gd name="T90" fmla="*/ 9 w 40"/>
              <a:gd name="T91" fmla="*/ 24 h 41"/>
              <a:gd name="T92" fmla="*/ 11 w 40"/>
              <a:gd name="T93" fmla="*/ 16 h 41"/>
              <a:gd name="T94" fmla="*/ 17 w 40"/>
              <a:gd name="T95" fmla="*/ 2 h 41"/>
              <a:gd name="T96" fmla="*/ 20 w 40"/>
              <a:gd name="T97" fmla="*/ 37 h 41"/>
              <a:gd name="T98" fmla="*/ 6 w 40"/>
              <a:gd name="T99" fmla="*/ 29 h 41"/>
              <a:gd name="T100" fmla="*/ 14 w 40"/>
              <a:gd name="T101" fmla="*/ 8 h 41"/>
              <a:gd name="T102" fmla="*/ 26 w 40"/>
              <a:gd name="T103" fmla="*/ 20 h 41"/>
              <a:gd name="T104" fmla="*/ 38 w 40"/>
              <a:gd name="T105" fmla="*/ 35 h 41"/>
              <a:gd name="T106" fmla="*/ 10 w 40"/>
              <a:gd name="T107" fmla="*/ 40 h 41"/>
              <a:gd name="T108" fmla="*/ 6 w 40"/>
              <a:gd name="T109" fmla="*/ 28 h 41"/>
              <a:gd name="T110" fmla="*/ 18 w 40"/>
              <a:gd name="T111" fmla="*/ 1 h 41"/>
              <a:gd name="T112" fmla="*/ 38 w 40"/>
              <a:gd name="T113" fmla="*/ 34 h 41"/>
              <a:gd name="T114" fmla="*/ 20 w 40"/>
              <a:gd name="T115" fmla="*/ 4 h 41"/>
              <a:gd name="T116" fmla="*/ 10 w 40"/>
              <a:gd name="T117" fmla="*/ 15 h 41"/>
              <a:gd name="T118" fmla="*/ 5 w 40"/>
              <a:gd name="T119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" h="41">
                <a:moveTo>
                  <a:pt x="5" y="34"/>
                </a:moveTo>
                <a:cubicBezTo>
                  <a:pt x="6" y="30"/>
                  <a:pt x="8" y="26"/>
                  <a:pt x="9" y="22"/>
                </a:cubicBezTo>
                <a:cubicBezTo>
                  <a:pt x="10" y="19"/>
                  <a:pt x="11" y="17"/>
                  <a:pt x="12" y="14"/>
                </a:cubicBezTo>
                <a:cubicBezTo>
                  <a:pt x="13" y="11"/>
                  <a:pt x="13" y="8"/>
                  <a:pt x="15" y="6"/>
                </a:cubicBezTo>
                <a:cubicBezTo>
                  <a:pt x="15" y="5"/>
                  <a:pt x="16" y="4"/>
                  <a:pt x="16" y="4"/>
                </a:cubicBezTo>
                <a:cubicBezTo>
                  <a:pt x="17" y="3"/>
                  <a:pt x="18" y="4"/>
                  <a:pt x="18" y="4"/>
                </a:cubicBezTo>
                <a:cubicBezTo>
                  <a:pt x="20" y="6"/>
                  <a:pt x="22" y="8"/>
                  <a:pt x="23" y="9"/>
                </a:cubicBezTo>
                <a:cubicBezTo>
                  <a:pt x="24" y="11"/>
                  <a:pt x="26" y="13"/>
                  <a:pt x="27" y="15"/>
                </a:cubicBezTo>
                <a:cubicBezTo>
                  <a:pt x="30" y="22"/>
                  <a:pt x="34" y="28"/>
                  <a:pt x="38" y="34"/>
                </a:cubicBezTo>
                <a:cubicBezTo>
                  <a:pt x="39" y="34"/>
                  <a:pt x="39" y="34"/>
                  <a:pt x="39" y="33"/>
                </a:cubicBezTo>
                <a:cubicBezTo>
                  <a:pt x="35" y="29"/>
                  <a:pt x="33" y="23"/>
                  <a:pt x="30" y="18"/>
                </a:cubicBezTo>
                <a:cubicBezTo>
                  <a:pt x="27" y="11"/>
                  <a:pt x="23" y="6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4" y="4"/>
                  <a:pt x="13" y="6"/>
                </a:cubicBezTo>
                <a:cubicBezTo>
                  <a:pt x="12" y="9"/>
                  <a:pt x="10" y="12"/>
                  <a:pt x="9" y="15"/>
                </a:cubicBezTo>
                <a:cubicBezTo>
                  <a:pt x="8" y="19"/>
                  <a:pt x="7" y="23"/>
                  <a:pt x="6" y="26"/>
                </a:cubicBezTo>
                <a:cubicBezTo>
                  <a:pt x="4" y="30"/>
                  <a:pt x="3" y="35"/>
                  <a:pt x="1" y="39"/>
                </a:cubicBezTo>
                <a:cubicBezTo>
                  <a:pt x="1" y="39"/>
                  <a:pt x="1" y="40"/>
                  <a:pt x="1" y="40"/>
                </a:cubicBezTo>
                <a:cubicBezTo>
                  <a:pt x="3" y="41"/>
                  <a:pt x="6" y="41"/>
                  <a:pt x="8" y="41"/>
                </a:cubicBezTo>
                <a:cubicBezTo>
                  <a:pt x="11" y="41"/>
                  <a:pt x="14" y="40"/>
                  <a:pt x="18" y="39"/>
                </a:cubicBezTo>
                <a:cubicBezTo>
                  <a:pt x="21" y="38"/>
                  <a:pt x="23" y="38"/>
                  <a:pt x="26" y="38"/>
                </a:cubicBezTo>
                <a:cubicBezTo>
                  <a:pt x="31" y="37"/>
                  <a:pt x="35" y="38"/>
                  <a:pt x="39" y="36"/>
                </a:cubicBezTo>
                <a:cubicBezTo>
                  <a:pt x="39" y="36"/>
                  <a:pt x="39" y="35"/>
                  <a:pt x="39" y="35"/>
                </a:cubicBezTo>
                <a:cubicBezTo>
                  <a:pt x="37" y="32"/>
                  <a:pt x="34" y="31"/>
                  <a:pt x="32" y="28"/>
                </a:cubicBezTo>
                <a:cubicBezTo>
                  <a:pt x="31" y="25"/>
                  <a:pt x="29" y="22"/>
                  <a:pt x="28" y="19"/>
                </a:cubicBezTo>
                <a:cubicBezTo>
                  <a:pt x="24" y="13"/>
                  <a:pt x="20" y="8"/>
                  <a:pt x="18" y="1"/>
                </a:cubicBezTo>
                <a:cubicBezTo>
                  <a:pt x="18" y="1"/>
                  <a:pt x="17" y="1"/>
                  <a:pt x="17" y="1"/>
                </a:cubicBezTo>
                <a:cubicBezTo>
                  <a:pt x="15" y="2"/>
                  <a:pt x="14" y="4"/>
                  <a:pt x="13" y="6"/>
                </a:cubicBezTo>
                <a:cubicBezTo>
                  <a:pt x="12" y="8"/>
                  <a:pt x="11" y="11"/>
                  <a:pt x="11" y="14"/>
                </a:cubicBezTo>
                <a:cubicBezTo>
                  <a:pt x="10" y="16"/>
                  <a:pt x="9" y="18"/>
                  <a:pt x="9" y="20"/>
                </a:cubicBezTo>
                <a:cubicBezTo>
                  <a:pt x="8" y="23"/>
                  <a:pt x="6" y="25"/>
                  <a:pt x="5" y="27"/>
                </a:cubicBezTo>
                <a:cubicBezTo>
                  <a:pt x="4" y="30"/>
                  <a:pt x="0" y="37"/>
                  <a:pt x="6" y="39"/>
                </a:cubicBezTo>
                <a:cubicBezTo>
                  <a:pt x="8" y="40"/>
                  <a:pt x="11" y="39"/>
                  <a:pt x="13" y="39"/>
                </a:cubicBezTo>
                <a:cubicBezTo>
                  <a:pt x="16" y="38"/>
                  <a:pt x="20" y="38"/>
                  <a:pt x="24" y="38"/>
                </a:cubicBezTo>
                <a:cubicBezTo>
                  <a:pt x="27" y="38"/>
                  <a:pt x="30" y="38"/>
                  <a:pt x="33" y="38"/>
                </a:cubicBezTo>
                <a:cubicBezTo>
                  <a:pt x="33" y="38"/>
                  <a:pt x="34" y="37"/>
                  <a:pt x="34" y="37"/>
                </a:cubicBezTo>
                <a:cubicBezTo>
                  <a:pt x="29" y="25"/>
                  <a:pt x="22" y="14"/>
                  <a:pt x="18" y="2"/>
                </a:cubicBezTo>
                <a:cubicBezTo>
                  <a:pt x="18" y="1"/>
                  <a:pt x="18" y="1"/>
                  <a:pt x="17" y="2"/>
                </a:cubicBezTo>
                <a:cubicBezTo>
                  <a:pt x="15" y="3"/>
                  <a:pt x="14" y="6"/>
                  <a:pt x="13" y="8"/>
                </a:cubicBezTo>
                <a:cubicBezTo>
                  <a:pt x="12" y="10"/>
                  <a:pt x="11" y="13"/>
                  <a:pt x="10" y="16"/>
                </a:cubicBezTo>
                <a:cubicBezTo>
                  <a:pt x="7" y="22"/>
                  <a:pt x="4" y="28"/>
                  <a:pt x="3" y="34"/>
                </a:cubicBezTo>
                <a:cubicBezTo>
                  <a:pt x="3" y="35"/>
                  <a:pt x="4" y="35"/>
                  <a:pt x="5" y="35"/>
                </a:cubicBezTo>
                <a:cubicBezTo>
                  <a:pt x="8" y="33"/>
                  <a:pt x="8" y="29"/>
                  <a:pt x="10" y="25"/>
                </a:cubicBezTo>
                <a:cubicBezTo>
                  <a:pt x="12" y="20"/>
                  <a:pt x="14" y="16"/>
                  <a:pt x="15" y="11"/>
                </a:cubicBezTo>
                <a:cubicBezTo>
                  <a:pt x="16" y="11"/>
                  <a:pt x="15" y="10"/>
                  <a:pt x="14" y="11"/>
                </a:cubicBezTo>
                <a:cubicBezTo>
                  <a:pt x="9" y="17"/>
                  <a:pt x="8" y="25"/>
                  <a:pt x="6" y="33"/>
                </a:cubicBezTo>
                <a:cubicBezTo>
                  <a:pt x="6" y="33"/>
                  <a:pt x="7" y="34"/>
                  <a:pt x="7" y="33"/>
                </a:cubicBezTo>
                <a:cubicBezTo>
                  <a:pt x="12" y="26"/>
                  <a:pt x="15" y="18"/>
                  <a:pt x="17" y="10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5"/>
                  <a:pt x="15" y="20"/>
                  <a:pt x="13" y="24"/>
                </a:cubicBezTo>
                <a:cubicBezTo>
                  <a:pt x="12" y="29"/>
                  <a:pt x="10" y="34"/>
                  <a:pt x="8" y="38"/>
                </a:cubicBezTo>
                <a:cubicBezTo>
                  <a:pt x="8" y="38"/>
                  <a:pt x="8" y="39"/>
                  <a:pt x="9" y="39"/>
                </a:cubicBezTo>
                <a:cubicBezTo>
                  <a:pt x="11" y="29"/>
                  <a:pt x="19" y="20"/>
                  <a:pt x="18" y="9"/>
                </a:cubicBezTo>
                <a:cubicBezTo>
                  <a:pt x="18" y="9"/>
                  <a:pt x="17" y="9"/>
                  <a:pt x="17" y="9"/>
                </a:cubicBezTo>
                <a:cubicBezTo>
                  <a:pt x="13" y="12"/>
                  <a:pt x="13" y="17"/>
                  <a:pt x="11" y="21"/>
                </a:cubicBezTo>
                <a:cubicBezTo>
                  <a:pt x="9" y="26"/>
                  <a:pt x="7" y="31"/>
                  <a:pt x="7" y="37"/>
                </a:cubicBezTo>
                <a:cubicBezTo>
                  <a:pt x="7" y="38"/>
                  <a:pt x="7" y="38"/>
                  <a:pt x="8" y="38"/>
                </a:cubicBezTo>
                <a:cubicBezTo>
                  <a:pt x="12" y="35"/>
                  <a:pt x="13" y="30"/>
                  <a:pt x="15" y="26"/>
                </a:cubicBezTo>
                <a:cubicBezTo>
                  <a:pt x="16" y="21"/>
                  <a:pt x="17" y="16"/>
                  <a:pt x="19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20"/>
                  <a:pt x="15" y="28"/>
                  <a:pt x="12" y="35"/>
                </a:cubicBezTo>
                <a:cubicBezTo>
                  <a:pt x="12" y="36"/>
                  <a:pt x="13" y="37"/>
                  <a:pt x="13" y="36"/>
                </a:cubicBezTo>
                <a:cubicBezTo>
                  <a:pt x="16" y="29"/>
                  <a:pt x="19" y="23"/>
                  <a:pt x="22" y="16"/>
                </a:cubicBezTo>
                <a:cubicBezTo>
                  <a:pt x="22" y="15"/>
                  <a:pt x="21" y="15"/>
                  <a:pt x="21" y="15"/>
                </a:cubicBezTo>
                <a:cubicBezTo>
                  <a:pt x="17" y="22"/>
                  <a:pt x="15" y="30"/>
                  <a:pt x="13" y="38"/>
                </a:cubicBezTo>
                <a:cubicBezTo>
                  <a:pt x="13" y="39"/>
                  <a:pt x="14" y="39"/>
                  <a:pt x="15" y="39"/>
                </a:cubicBezTo>
                <a:cubicBezTo>
                  <a:pt x="20" y="34"/>
                  <a:pt x="21" y="27"/>
                  <a:pt x="24" y="21"/>
                </a:cubicBezTo>
                <a:cubicBezTo>
                  <a:pt x="24" y="21"/>
                  <a:pt x="24" y="21"/>
                  <a:pt x="23" y="20"/>
                </a:cubicBezTo>
                <a:cubicBezTo>
                  <a:pt x="21" y="25"/>
                  <a:pt x="18" y="30"/>
                  <a:pt x="17" y="36"/>
                </a:cubicBezTo>
                <a:cubicBezTo>
                  <a:pt x="17" y="36"/>
                  <a:pt x="18" y="37"/>
                  <a:pt x="18" y="36"/>
                </a:cubicBezTo>
                <a:cubicBezTo>
                  <a:pt x="21" y="33"/>
                  <a:pt x="24" y="29"/>
                  <a:pt x="27" y="25"/>
                </a:cubicBezTo>
                <a:cubicBezTo>
                  <a:pt x="26" y="25"/>
                  <a:pt x="26" y="25"/>
                  <a:pt x="26" y="24"/>
                </a:cubicBezTo>
                <a:cubicBezTo>
                  <a:pt x="25" y="28"/>
                  <a:pt x="22" y="31"/>
                  <a:pt x="20" y="34"/>
                </a:cubicBezTo>
                <a:cubicBezTo>
                  <a:pt x="20" y="34"/>
                  <a:pt x="21" y="34"/>
                  <a:pt x="21" y="35"/>
                </a:cubicBezTo>
                <a:cubicBezTo>
                  <a:pt x="22" y="32"/>
                  <a:pt x="25" y="30"/>
                  <a:pt x="27" y="29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30"/>
                  <a:pt x="25" y="32"/>
                  <a:pt x="23" y="33"/>
                </a:cubicBezTo>
                <a:cubicBezTo>
                  <a:pt x="23" y="34"/>
                  <a:pt x="24" y="34"/>
                  <a:pt x="24" y="34"/>
                </a:cubicBezTo>
                <a:cubicBezTo>
                  <a:pt x="25" y="33"/>
                  <a:pt x="27" y="31"/>
                  <a:pt x="29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9" y="31"/>
                  <a:pt x="29" y="32"/>
                </a:cubicBezTo>
                <a:cubicBezTo>
                  <a:pt x="29" y="32"/>
                  <a:pt x="30" y="32"/>
                  <a:pt x="30" y="32"/>
                </a:cubicBezTo>
                <a:cubicBezTo>
                  <a:pt x="27" y="25"/>
                  <a:pt x="23" y="18"/>
                  <a:pt x="19" y="13"/>
                </a:cubicBezTo>
                <a:cubicBezTo>
                  <a:pt x="19" y="13"/>
                  <a:pt x="18" y="13"/>
                  <a:pt x="18" y="14"/>
                </a:cubicBezTo>
                <a:cubicBezTo>
                  <a:pt x="23" y="18"/>
                  <a:pt x="24" y="25"/>
                  <a:pt x="28" y="30"/>
                </a:cubicBezTo>
                <a:cubicBezTo>
                  <a:pt x="29" y="30"/>
                  <a:pt x="30" y="30"/>
                  <a:pt x="30" y="29"/>
                </a:cubicBezTo>
                <a:cubicBezTo>
                  <a:pt x="29" y="26"/>
                  <a:pt x="27" y="23"/>
                  <a:pt x="26" y="20"/>
                </a:cubicBezTo>
                <a:cubicBezTo>
                  <a:pt x="24" y="16"/>
                  <a:pt x="22" y="13"/>
                  <a:pt x="19" y="11"/>
                </a:cubicBezTo>
                <a:cubicBezTo>
                  <a:pt x="18" y="10"/>
                  <a:pt x="18" y="11"/>
                  <a:pt x="18" y="11"/>
                </a:cubicBezTo>
                <a:cubicBezTo>
                  <a:pt x="18" y="18"/>
                  <a:pt x="22" y="24"/>
                  <a:pt x="25" y="30"/>
                </a:cubicBezTo>
                <a:cubicBezTo>
                  <a:pt x="25" y="30"/>
                  <a:pt x="26" y="30"/>
                  <a:pt x="26" y="29"/>
                </a:cubicBezTo>
                <a:cubicBezTo>
                  <a:pt x="23" y="23"/>
                  <a:pt x="19" y="18"/>
                  <a:pt x="19" y="11"/>
                </a:cubicBezTo>
                <a:cubicBezTo>
                  <a:pt x="19" y="11"/>
                  <a:pt x="18" y="12"/>
                  <a:pt x="18" y="12"/>
                </a:cubicBezTo>
                <a:cubicBezTo>
                  <a:pt x="21" y="14"/>
                  <a:pt x="22" y="17"/>
                  <a:pt x="24" y="20"/>
                </a:cubicBezTo>
                <a:cubicBezTo>
                  <a:pt x="26" y="23"/>
                  <a:pt x="28" y="26"/>
                  <a:pt x="28" y="29"/>
                </a:cubicBezTo>
                <a:cubicBezTo>
                  <a:pt x="29" y="29"/>
                  <a:pt x="29" y="29"/>
                  <a:pt x="30" y="29"/>
                </a:cubicBezTo>
                <a:cubicBezTo>
                  <a:pt x="26" y="24"/>
                  <a:pt x="24" y="17"/>
                  <a:pt x="19" y="13"/>
                </a:cubicBezTo>
                <a:cubicBezTo>
                  <a:pt x="18" y="12"/>
                  <a:pt x="17" y="13"/>
                  <a:pt x="18" y="14"/>
                </a:cubicBezTo>
                <a:cubicBezTo>
                  <a:pt x="22" y="19"/>
                  <a:pt x="26" y="26"/>
                  <a:pt x="29" y="32"/>
                </a:cubicBezTo>
                <a:cubicBezTo>
                  <a:pt x="29" y="33"/>
                  <a:pt x="31" y="33"/>
                  <a:pt x="30" y="32"/>
                </a:cubicBezTo>
                <a:cubicBezTo>
                  <a:pt x="30" y="31"/>
                  <a:pt x="30" y="30"/>
                  <a:pt x="29" y="29"/>
                </a:cubicBezTo>
                <a:cubicBezTo>
                  <a:pt x="29" y="29"/>
                  <a:pt x="28" y="29"/>
                  <a:pt x="28" y="29"/>
                </a:cubicBezTo>
                <a:cubicBezTo>
                  <a:pt x="26" y="30"/>
                  <a:pt x="24" y="32"/>
                  <a:pt x="23" y="33"/>
                </a:cubicBezTo>
                <a:cubicBezTo>
                  <a:pt x="22" y="34"/>
                  <a:pt x="23" y="35"/>
                  <a:pt x="24" y="35"/>
                </a:cubicBezTo>
                <a:cubicBezTo>
                  <a:pt x="26" y="33"/>
                  <a:pt x="28" y="31"/>
                  <a:pt x="28" y="28"/>
                </a:cubicBezTo>
                <a:cubicBezTo>
                  <a:pt x="28" y="28"/>
                  <a:pt x="27" y="27"/>
                  <a:pt x="27" y="28"/>
                </a:cubicBezTo>
                <a:cubicBezTo>
                  <a:pt x="24" y="29"/>
                  <a:pt x="21" y="31"/>
                  <a:pt x="20" y="34"/>
                </a:cubicBezTo>
                <a:cubicBezTo>
                  <a:pt x="19" y="35"/>
                  <a:pt x="20" y="35"/>
                  <a:pt x="21" y="35"/>
                </a:cubicBezTo>
                <a:cubicBezTo>
                  <a:pt x="23" y="32"/>
                  <a:pt x="27" y="29"/>
                  <a:pt x="27" y="24"/>
                </a:cubicBezTo>
                <a:cubicBezTo>
                  <a:pt x="27" y="24"/>
                  <a:pt x="26" y="24"/>
                  <a:pt x="26" y="24"/>
                </a:cubicBezTo>
                <a:cubicBezTo>
                  <a:pt x="23" y="28"/>
                  <a:pt x="21" y="32"/>
                  <a:pt x="17" y="35"/>
                </a:cubicBezTo>
                <a:cubicBezTo>
                  <a:pt x="18" y="35"/>
                  <a:pt x="18" y="36"/>
                  <a:pt x="18" y="36"/>
                </a:cubicBezTo>
                <a:cubicBezTo>
                  <a:pt x="20" y="31"/>
                  <a:pt x="22" y="26"/>
                  <a:pt x="24" y="21"/>
                </a:cubicBezTo>
                <a:cubicBezTo>
                  <a:pt x="25" y="20"/>
                  <a:pt x="24" y="20"/>
                  <a:pt x="23" y="20"/>
                </a:cubicBezTo>
                <a:cubicBezTo>
                  <a:pt x="20" y="26"/>
                  <a:pt x="18" y="33"/>
                  <a:pt x="14" y="38"/>
                </a:cubicBezTo>
                <a:cubicBezTo>
                  <a:pt x="14" y="38"/>
                  <a:pt x="14" y="38"/>
                  <a:pt x="15" y="38"/>
                </a:cubicBezTo>
                <a:cubicBezTo>
                  <a:pt x="17" y="31"/>
                  <a:pt x="18" y="23"/>
                  <a:pt x="22" y="16"/>
                </a:cubicBezTo>
                <a:cubicBezTo>
                  <a:pt x="22" y="16"/>
                  <a:pt x="21" y="16"/>
                  <a:pt x="21" y="15"/>
                </a:cubicBezTo>
                <a:cubicBezTo>
                  <a:pt x="18" y="22"/>
                  <a:pt x="15" y="29"/>
                  <a:pt x="12" y="35"/>
                </a:cubicBezTo>
                <a:cubicBezTo>
                  <a:pt x="13" y="36"/>
                  <a:pt x="13" y="36"/>
                  <a:pt x="13" y="36"/>
                </a:cubicBezTo>
                <a:cubicBezTo>
                  <a:pt x="16" y="28"/>
                  <a:pt x="18" y="20"/>
                  <a:pt x="19" y="11"/>
                </a:cubicBezTo>
                <a:cubicBezTo>
                  <a:pt x="19" y="10"/>
                  <a:pt x="18" y="10"/>
                  <a:pt x="18" y="11"/>
                </a:cubicBezTo>
                <a:cubicBezTo>
                  <a:pt x="16" y="15"/>
                  <a:pt x="15" y="20"/>
                  <a:pt x="14" y="24"/>
                </a:cubicBezTo>
                <a:cubicBezTo>
                  <a:pt x="13" y="29"/>
                  <a:pt x="11" y="34"/>
                  <a:pt x="7" y="36"/>
                </a:cubicBezTo>
                <a:cubicBezTo>
                  <a:pt x="7" y="37"/>
                  <a:pt x="8" y="37"/>
                  <a:pt x="8" y="37"/>
                </a:cubicBezTo>
                <a:cubicBezTo>
                  <a:pt x="8" y="32"/>
                  <a:pt x="11" y="27"/>
                  <a:pt x="12" y="22"/>
                </a:cubicBezTo>
                <a:cubicBezTo>
                  <a:pt x="14" y="18"/>
                  <a:pt x="14" y="13"/>
                  <a:pt x="18" y="10"/>
                </a:cubicBezTo>
                <a:cubicBezTo>
                  <a:pt x="17" y="10"/>
                  <a:pt x="17" y="10"/>
                  <a:pt x="16" y="9"/>
                </a:cubicBezTo>
                <a:cubicBezTo>
                  <a:pt x="17" y="20"/>
                  <a:pt x="9" y="28"/>
                  <a:pt x="8" y="38"/>
                </a:cubicBezTo>
                <a:cubicBezTo>
                  <a:pt x="7" y="39"/>
                  <a:pt x="8" y="40"/>
                  <a:pt x="9" y="39"/>
                </a:cubicBezTo>
                <a:cubicBezTo>
                  <a:pt x="11" y="34"/>
                  <a:pt x="13" y="30"/>
                  <a:pt x="15" y="25"/>
                </a:cubicBezTo>
                <a:cubicBezTo>
                  <a:pt x="16" y="20"/>
                  <a:pt x="18" y="15"/>
                  <a:pt x="17" y="10"/>
                </a:cubicBezTo>
                <a:cubicBezTo>
                  <a:pt x="17" y="9"/>
                  <a:pt x="16" y="9"/>
                  <a:pt x="16" y="10"/>
                </a:cubicBezTo>
                <a:cubicBezTo>
                  <a:pt x="13" y="18"/>
                  <a:pt x="11" y="26"/>
                  <a:pt x="6" y="33"/>
                </a:cubicBezTo>
                <a:cubicBezTo>
                  <a:pt x="6" y="33"/>
                  <a:pt x="7" y="33"/>
                  <a:pt x="7" y="33"/>
                </a:cubicBezTo>
                <a:cubicBezTo>
                  <a:pt x="9" y="26"/>
                  <a:pt x="11" y="18"/>
                  <a:pt x="15" y="12"/>
                </a:cubicBezTo>
                <a:cubicBezTo>
                  <a:pt x="15" y="11"/>
                  <a:pt x="14" y="11"/>
                  <a:pt x="14" y="11"/>
                </a:cubicBezTo>
                <a:cubicBezTo>
                  <a:pt x="13" y="16"/>
                  <a:pt x="11" y="20"/>
                  <a:pt x="9" y="24"/>
                </a:cubicBezTo>
                <a:cubicBezTo>
                  <a:pt x="7" y="27"/>
                  <a:pt x="7" y="31"/>
                  <a:pt x="3" y="34"/>
                </a:cubicBezTo>
                <a:cubicBezTo>
                  <a:pt x="4" y="34"/>
                  <a:pt x="4" y="34"/>
                  <a:pt x="5" y="34"/>
                </a:cubicBezTo>
                <a:cubicBezTo>
                  <a:pt x="5" y="28"/>
                  <a:pt x="8" y="22"/>
                  <a:pt x="11" y="16"/>
                </a:cubicBezTo>
                <a:cubicBezTo>
                  <a:pt x="12" y="14"/>
                  <a:pt x="13" y="11"/>
                  <a:pt x="14" y="9"/>
                </a:cubicBezTo>
                <a:cubicBezTo>
                  <a:pt x="15" y="7"/>
                  <a:pt x="16" y="4"/>
                  <a:pt x="18" y="3"/>
                </a:cubicBezTo>
                <a:cubicBezTo>
                  <a:pt x="18" y="3"/>
                  <a:pt x="18" y="2"/>
                  <a:pt x="17" y="2"/>
                </a:cubicBezTo>
                <a:cubicBezTo>
                  <a:pt x="21" y="15"/>
                  <a:pt x="28" y="25"/>
                  <a:pt x="32" y="37"/>
                </a:cubicBezTo>
                <a:cubicBezTo>
                  <a:pt x="33" y="37"/>
                  <a:pt x="33" y="36"/>
                  <a:pt x="33" y="36"/>
                </a:cubicBezTo>
                <a:cubicBezTo>
                  <a:pt x="28" y="36"/>
                  <a:pt x="24" y="36"/>
                  <a:pt x="20" y="37"/>
                </a:cubicBezTo>
                <a:cubicBezTo>
                  <a:pt x="17" y="37"/>
                  <a:pt x="14" y="37"/>
                  <a:pt x="11" y="38"/>
                </a:cubicBezTo>
                <a:cubicBezTo>
                  <a:pt x="9" y="38"/>
                  <a:pt x="5" y="38"/>
                  <a:pt x="4" y="36"/>
                </a:cubicBezTo>
                <a:cubicBezTo>
                  <a:pt x="3" y="34"/>
                  <a:pt x="5" y="31"/>
                  <a:pt x="6" y="29"/>
                </a:cubicBezTo>
                <a:cubicBezTo>
                  <a:pt x="7" y="26"/>
                  <a:pt x="8" y="24"/>
                  <a:pt x="9" y="22"/>
                </a:cubicBezTo>
                <a:cubicBezTo>
                  <a:pt x="10" y="20"/>
                  <a:pt x="11" y="18"/>
                  <a:pt x="11" y="16"/>
                </a:cubicBezTo>
                <a:cubicBezTo>
                  <a:pt x="12" y="13"/>
                  <a:pt x="13" y="11"/>
                  <a:pt x="14" y="8"/>
                </a:cubicBezTo>
                <a:cubicBezTo>
                  <a:pt x="14" y="6"/>
                  <a:pt x="16" y="3"/>
                  <a:pt x="18" y="2"/>
                </a:cubicBezTo>
                <a:cubicBezTo>
                  <a:pt x="17" y="2"/>
                  <a:pt x="17" y="2"/>
                  <a:pt x="16" y="2"/>
                </a:cubicBezTo>
                <a:cubicBezTo>
                  <a:pt x="19" y="8"/>
                  <a:pt x="23" y="14"/>
                  <a:pt x="26" y="20"/>
                </a:cubicBezTo>
                <a:cubicBezTo>
                  <a:pt x="28" y="23"/>
                  <a:pt x="30" y="26"/>
                  <a:pt x="32" y="29"/>
                </a:cubicBezTo>
                <a:cubicBezTo>
                  <a:pt x="33" y="32"/>
                  <a:pt x="36" y="33"/>
                  <a:pt x="38" y="36"/>
                </a:cubicBezTo>
                <a:cubicBezTo>
                  <a:pt x="38" y="35"/>
                  <a:pt x="38" y="35"/>
                  <a:pt x="38" y="35"/>
                </a:cubicBezTo>
                <a:cubicBezTo>
                  <a:pt x="35" y="36"/>
                  <a:pt x="31" y="36"/>
                  <a:pt x="27" y="36"/>
                </a:cubicBezTo>
                <a:cubicBezTo>
                  <a:pt x="24" y="36"/>
                  <a:pt x="21" y="37"/>
                  <a:pt x="19" y="38"/>
                </a:cubicBezTo>
                <a:cubicBezTo>
                  <a:pt x="16" y="38"/>
                  <a:pt x="13" y="39"/>
                  <a:pt x="10" y="40"/>
                </a:cubicBezTo>
                <a:cubicBezTo>
                  <a:pt x="7" y="40"/>
                  <a:pt x="4" y="41"/>
                  <a:pt x="2" y="39"/>
                </a:cubicBezTo>
                <a:cubicBezTo>
                  <a:pt x="2" y="39"/>
                  <a:pt x="2" y="39"/>
                  <a:pt x="2" y="40"/>
                </a:cubicBezTo>
                <a:cubicBezTo>
                  <a:pt x="4" y="36"/>
                  <a:pt x="5" y="32"/>
                  <a:pt x="6" y="28"/>
                </a:cubicBezTo>
                <a:cubicBezTo>
                  <a:pt x="8" y="24"/>
                  <a:pt x="9" y="20"/>
                  <a:pt x="10" y="17"/>
                </a:cubicBezTo>
                <a:cubicBezTo>
                  <a:pt x="11" y="14"/>
                  <a:pt x="12" y="11"/>
                  <a:pt x="13" y="8"/>
                </a:cubicBezTo>
                <a:cubicBezTo>
                  <a:pt x="15" y="6"/>
                  <a:pt x="16" y="3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7"/>
                  <a:pt x="26" y="12"/>
                  <a:pt x="29" y="19"/>
                </a:cubicBezTo>
                <a:cubicBezTo>
                  <a:pt x="32" y="24"/>
                  <a:pt x="34" y="30"/>
                  <a:pt x="38" y="34"/>
                </a:cubicBezTo>
                <a:cubicBezTo>
                  <a:pt x="39" y="35"/>
                  <a:pt x="40" y="34"/>
                  <a:pt x="39" y="33"/>
                </a:cubicBezTo>
                <a:cubicBezTo>
                  <a:pt x="35" y="27"/>
                  <a:pt x="31" y="21"/>
                  <a:pt x="28" y="15"/>
                </a:cubicBezTo>
                <a:cubicBezTo>
                  <a:pt x="26" y="11"/>
                  <a:pt x="23" y="6"/>
                  <a:pt x="20" y="4"/>
                </a:cubicBezTo>
                <a:cubicBezTo>
                  <a:pt x="18" y="3"/>
                  <a:pt x="17" y="2"/>
                  <a:pt x="16" y="3"/>
                </a:cubicBezTo>
                <a:cubicBezTo>
                  <a:pt x="14" y="4"/>
                  <a:pt x="13" y="6"/>
                  <a:pt x="12" y="8"/>
                </a:cubicBezTo>
                <a:cubicBezTo>
                  <a:pt x="12" y="10"/>
                  <a:pt x="11" y="13"/>
                  <a:pt x="10" y="15"/>
                </a:cubicBezTo>
                <a:cubicBezTo>
                  <a:pt x="9" y="19"/>
                  <a:pt x="8" y="22"/>
                  <a:pt x="7" y="26"/>
                </a:cubicBezTo>
                <a:cubicBezTo>
                  <a:pt x="6" y="29"/>
                  <a:pt x="5" y="31"/>
                  <a:pt x="4" y="34"/>
                </a:cubicBezTo>
                <a:cubicBezTo>
                  <a:pt x="3" y="35"/>
                  <a:pt x="5" y="35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863"/>
          <p:cNvSpPr/>
          <p:nvPr/>
        </p:nvSpPr>
        <p:spPr bwMode="auto">
          <a:xfrm rot="21401676" flipH="1">
            <a:off x="4936088" y="2685092"/>
            <a:ext cx="425481" cy="479413"/>
          </a:xfrm>
          <a:custGeom>
            <a:avLst/>
            <a:gdLst>
              <a:gd name="T0" fmla="*/ 9 w 30"/>
              <a:gd name="T1" fmla="*/ 14 h 34"/>
              <a:gd name="T2" fmla="*/ 13 w 30"/>
              <a:gd name="T3" fmla="*/ 1 h 34"/>
              <a:gd name="T4" fmla="*/ 28 w 30"/>
              <a:gd name="T5" fmla="*/ 29 h 34"/>
              <a:gd name="T6" fmla="*/ 11 w 30"/>
              <a:gd name="T7" fmla="*/ 1 h 34"/>
              <a:gd name="T8" fmla="*/ 7 w 30"/>
              <a:gd name="T9" fmla="*/ 6 h 34"/>
              <a:gd name="T10" fmla="*/ 0 w 30"/>
              <a:gd name="T11" fmla="*/ 32 h 34"/>
              <a:gd name="T12" fmla="*/ 8 w 30"/>
              <a:gd name="T13" fmla="*/ 34 h 34"/>
              <a:gd name="T14" fmla="*/ 22 w 30"/>
              <a:gd name="T15" fmla="*/ 32 h 34"/>
              <a:gd name="T16" fmla="*/ 29 w 30"/>
              <a:gd name="T17" fmla="*/ 28 h 34"/>
              <a:gd name="T18" fmla="*/ 19 w 30"/>
              <a:gd name="T19" fmla="*/ 14 h 34"/>
              <a:gd name="T20" fmla="*/ 10 w 30"/>
              <a:gd name="T21" fmla="*/ 4 h 34"/>
              <a:gd name="T22" fmla="*/ 5 w 30"/>
              <a:gd name="T23" fmla="*/ 16 h 34"/>
              <a:gd name="T24" fmla="*/ 3 w 30"/>
              <a:gd name="T25" fmla="*/ 31 h 34"/>
              <a:gd name="T26" fmla="*/ 9 w 30"/>
              <a:gd name="T27" fmla="*/ 11 h 34"/>
              <a:gd name="T28" fmla="*/ 6 w 30"/>
              <a:gd name="T29" fmla="*/ 29 h 34"/>
              <a:gd name="T30" fmla="*/ 11 w 30"/>
              <a:gd name="T31" fmla="*/ 11 h 34"/>
              <a:gd name="T32" fmla="*/ 8 w 30"/>
              <a:gd name="T33" fmla="*/ 29 h 34"/>
              <a:gd name="T34" fmla="*/ 13 w 30"/>
              <a:gd name="T35" fmla="*/ 12 h 34"/>
              <a:gd name="T36" fmla="*/ 11 w 30"/>
              <a:gd name="T37" fmla="*/ 30 h 34"/>
              <a:gd name="T38" fmla="*/ 15 w 30"/>
              <a:gd name="T39" fmla="*/ 17 h 34"/>
              <a:gd name="T40" fmla="*/ 14 w 30"/>
              <a:gd name="T41" fmla="*/ 30 h 34"/>
              <a:gd name="T42" fmla="*/ 16 w 30"/>
              <a:gd name="T43" fmla="*/ 21 h 34"/>
              <a:gd name="T44" fmla="*/ 15 w 30"/>
              <a:gd name="T45" fmla="*/ 31 h 34"/>
              <a:gd name="T46" fmla="*/ 20 w 30"/>
              <a:gd name="T47" fmla="*/ 23 h 34"/>
              <a:gd name="T48" fmla="*/ 21 w 30"/>
              <a:gd name="T49" fmla="*/ 28 h 34"/>
              <a:gd name="T50" fmla="*/ 25 w 30"/>
              <a:gd name="T51" fmla="*/ 29 h 34"/>
              <a:gd name="T52" fmla="*/ 22 w 30"/>
              <a:gd name="T53" fmla="*/ 20 h 34"/>
              <a:gd name="T54" fmla="*/ 13 w 30"/>
              <a:gd name="T55" fmla="*/ 8 h 34"/>
              <a:gd name="T56" fmla="*/ 22 w 30"/>
              <a:gd name="T57" fmla="*/ 27 h 34"/>
              <a:gd name="T58" fmla="*/ 15 w 30"/>
              <a:gd name="T59" fmla="*/ 17 h 34"/>
              <a:gd name="T60" fmla="*/ 23 w 30"/>
              <a:gd name="T61" fmla="*/ 27 h 34"/>
              <a:gd name="T62" fmla="*/ 13 w 30"/>
              <a:gd name="T63" fmla="*/ 9 h 34"/>
              <a:gd name="T64" fmla="*/ 23 w 30"/>
              <a:gd name="T65" fmla="*/ 24 h 34"/>
              <a:gd name="T66" fmla="*/ 26 w 30"/>
              <a:gd name="T67" fmla="*/ 28 h 34"/>
              <a:gd name="T68" fmla="*/ 20 w 30"/>
              <a:gd name="T69" fmla="*/ 27 h 34"/>
              <a:gd name="T70" fmla="*/ 22 w 30"/>
              <a:gd name="T71" fmla="*/ 23 h 34"/>
              <a:gd name="T72" fmla="*/ 14 w 30"/>
              <a:gd name="T73" fmla="*/ 30 h 34"/>
              <a:gd name="T74" fmla="*/ 18 w 30"/>
              <a:gd name="T75" fmla="*/ 21 h 34"/>
              <a:gd name="T76" fmla="*/ 12 w 30"/>
              <a:gd name="T77" fmla="*/ 29 h 34"/>
              <a:gd name="T78" fmla="*/ 16 w 30"/>
              <a:gd name="T79" fmla="*/ 17 h 34"/>
              <a:gd name="T80" fmla="*/ 10 w 30"/>
              <a:gd name="T81" fmla="*/ 29 h 34"/>
              <a:gd name="T82" fmla="*/ 15 w 30"/>
              <a:gd name="T83" fmla="*/ 12 h 34"/>
              <a:gd name="T84" fmla="*/ 7 w 30"/>
              <a:gd name="T85" fmla="*/ 29 h 34"/>
              <a:gd name="T86" fmla="*/ 12 w 30"/>
              <a:gd name="T87" fmla="*/ 11 h 34"/>
              <a:gd name="T88" fmla="*/ 5 w 30"/>
              <a:gd name="T89" fmla="*/ 29 h 34"/>
              <a:gd name="T90" fmla="*/ 10 w 30"/>
              <a:gd name="T91" fmla="*/ 11 h 34"/>
              <a:gd name="T92" fmla="*/ 2 w 30"/>
              <a:gd name="T93" fmla="*/ 30 h 34"/>
              <a:gd name="T94" fmla="*/ 7 w 30"/>
              <a:gd name="T95" fmla="*/ 11 h 34"/>
              <a:gd name="T96" fmla="*/ 14 w 30"/>
              <a:gd name="T97" fmla="*/ 8 h 34"/>
              <a:gd name="T98" fmla="*/ 22 w 30"/>
              <a:gd name="T99" fmla="*/ 21 h 34"/>
              <a:gd name="T100" fmla="*/ 27 w 30"/>
              <a:gd name="T101" fmla="*/ 30 h 34"/>
              <a:gd name="T102" fmla="*/ 14 w 30"/>
              <a:gd name="T103" fmla="*/ 32 h 34"/>
              <a:gd name="T104" fmla="*/ 2 w 30"/>
              <a:gd name="T105" fmla="*/ 33 h 34"/>
              <a:gd name="T106" fmla="*/ 8 w 30"/>
              <a:gd name="T107" fmla="*/ 8 h 34"/>
              <a:gd name="T108" fmla="*/ 10 w 30"/>
              <a:gd name="T109" fmla="*/ 2 h 34"/>
              <a:gd name="T110" fmla="*/ 30 w 30"/>
              <a:gd name="T111" fmla="*/ 29 h 34"/>
              <a:gd name="T112" fmla="*/ 14 w 30"/>
              <a:gd name="T113" fmla="*/ 0 h 34"/>
              <a:gd name="T114" fmla="*/ 8 w 30"/>
              <a:gd name="T115" fmla="*/ 13 h 34"/>
              <a:gd name="T116" fmla="*/ 3 w 30"/>
              <a:gd name="T117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" h="34">
                <a:moveTo>
                  <a:pt x="3" y="32"/>
                </a:moveTo>
                <a:cubicBezTo>
                  <a:pt x="6" y="26"/>
                  <a:pt x="8" y="20"/>
                  <a:pt x="9" y="14"/>
                </a:cubicBezTo>
                <a:cubicBezTo>
                  <a:pt x="10" y="10"/>
                  <a:pt x="11" y="5"/>
                  <a:pt x="14" y="1"/>
                </a:cubicBezTo>
                <a:cubicBezTo>
                  <a:pt x="14" y="1"/>
                  <a:pt x="13" y="1"/>
                  <a:pt x="13" y="1"/>
                </a:cubicBezTo>
                <a:cubicBezTo>
                  <a:pt x="17" y="4"/>
                  <a:pt x="19" y="9"/>
                  <a:pt x="21" y="13"/>
                </a:cubicBezTo>
                <a:cubicBezTo>
                  <a:pt x="23" y="18"/>
                  <a:pt x="27" y="23"/>
                  <a:pt x="28" y="29"/>
                </a:cubicBezTo>
                <a:cubicBezTo>
                  <a:pt x="29" y="28"/>
                  <a:pt x="29" y="28"/>
                  <a:pt x="30" y="28"/>
                </a:cubicBezTo>
                <a:cubicBezTo>
                  <a:pt x="25" y="18"/>
                  <a:pt x="18" y="9"/>
                  <a:pt x="11" y="1"/>
                </a:cubicBezTo>
                <a:cubicBezTo>
                  <a:pt x="11" y="1"/>
                  <a:pt x="10" y="1"/>
                  <a:pt x="10" y="1"/>
                </a:cubicBezTo>
                <a:cubicBezTo>
                  <a:pt x="8" y="2"/>
                  <a:pt x="8" y="4"/>
                  <a:pt x="7" y="6"/>
                </a:cubicBezTo>
                <a:cubicBezTo>
                  <a:pt x="6" y="8"/>
                  <a:pt x="6" y="11"/>
                  <a:pt x="5" y="13"/>
                </a:cubicBezTo>
                <a:cubicBezTo>
                  <a:pt x="3" y="20"/>
                  <a:pt x="1" y="26"/>
                  <a:pt x="0" y="32"/>
                </a:cubicBezTo>
                <a:cubicBezTo>
                  <a:pt x="0" y="33"/>
                  <a:pt x="0" y="33"/>
                  <a:pt x="1" y="33"/>
                </a:cubicBezTo>
                <a:cubicBezTo>
                  <a:pt x="3" y="34"/>
                  <a:pt x="6" y="34"/>
                  <a:pt x="8" y="34"/>
                </a:cubicBezTo>
                <a:cubicBezTo>
                  <a:pt x="12" y="34"/>
                  <a:pt x="15" y="33"/>
                  <a:pt x="18" y="33"/>
                </a:cubicBezTo>
                <a:cubicBezTo>
                  <a:pt x="20" y="32"/>
                  <a:pt x="21" y="32"/>
                  <a:pt x="22" y="32"/>
                </a:cubicBezTo>
                <a:cubicBezTo>
                  <a:pt x="24" y="32"/>
                  <a:pt x="25" y="32"/>
                  <a:pt x="26" y="31"/>
                </a:cubicBezTo>
                <a:cubicBezTo>
                  <a:pt x="29" y="31"/>
                  <a:pt x="30" y="30"/>
                  <a:pt x="29" y="28"/>
                </a:cubicBezTo>
                <a:cubicBezTo>
                  <a:pt x="28" y="25"/>
                  <a:pt x="26" y="23"/>
                  <a:pt x="24" y="22"/>
                </a:cubicBezTo>
                <a:cubicBezTo>
                  <a:pt x="22" y="20"/>
                  <a:pt x="20" y="17"/>
                  <a:pt x="19" y="14"/>
                </a:cubicBezTo>
                <a:cubicBezTo>
                  <a:pt x="17" y="11"/>
                  <a:pt x="15" y="8"/>
                  <a:pt x="14" y="5"/>
                </a:cubicBezTo>
                <a:cubicBezTo>
                  <a:pt x="13" y="3"/>
                  <a:pt x="12" y="2"/>
                  <a:pt x="10" y="4"/>
                </a:cubicBezTo>
                <a:cubicBezTo>
                  <a:pt x="8" y="5"/>
                  <a:pt x="7" y="7"/>
                  <a:pt x="7" y="9"/>
                </a:cubicBezTo>
                <a:cubicBezTo>
                  <a:pt x="6" y="11"/>
                  <a:pt x="5" y="14"/>
                  <a:pt x="5" y="16"/>
                </a:cubicBezTo>
                <a:cubicBezTo>
                  <a:pt x="3" y="21"/>
                  <a:pt x="3" y="25"/>
                  <a:pt x="2" y="30"/>
                </a:cubicBezTo>
                <a:cubicBezTo>
                  <a:pt x="2" y="31"/>
                  <a:pt x="3" y="31"/>
                  <a:pt x="3" y="31"/>
                </a:cubicBezTo>
                <a:cubicBezTo>
                  <a:pt x="7" y="25"/>
                  <a:pt x="7" y="17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7" y="17"/>
                  <a:pt x="6" y="23"/>
                  <a:pt x="5" y="29"/>
                </a:cubicBezTo>
                <a:cubicBezTo>
                  <a:pt x="5" y="30"/>
                  <a:pt x="6" y="30"/>
                  <a:pt x="6" y="29"/>
                </a:cubicBezTo>
                <a:cubicBezTo>
                  <a:pt x="8" y="23"/>
                  <a:pt x="10" y="17"/>
                  <a:pt x="12" y="11"/>
                </a:cubicBezTo>
                <a:cubicBezTo>
                  <a:pt x="12" y="11"/>
                  <a:pt x="11" y="11"/>
                  <a:pt x="11" y="11"/>
                </a:cubicBezTo>
                <a:cubicBezTo>
                  <a:pt x="9" y="17"/>
                  <a:pt x="8" y="23"/>
                  <a:pt x="7" y="29"/>
                </a:cubicBezTo>
                <a:cubicBezTo>
                  <a:pt x="7" y="30"/>
                  <a:pt x="8" y="30"/>
                  <a:pt x="8" y="29"/>
                </a:cubicBezTo>
                <a:cubicBezTo>
                  <a:pt x="12" y="24"/>
                  <a:pt x="12" y="18"/>
                  <a:pt x="15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8"/>
                  <a:pt x="10" y="24"/>
                  <a:pt x="10" y="30"/>
                </a:cubicBezTo>
                <a:cubicBezTo>
                  <a:pt x="10" y="30"/>
                  <a:pt x="10" y="31"/>
                  <a:pt x="11" y="30"/>
                </a:cubicBezTo>
                <a:cubicBezTo>
                  <a:pt x="15" y="27"/>
                  <a:pt x="15" y="22"/>
                  <a:pt x="16" y="17"/>
                </a:cubicBezTo>
                <a:cubicBezTo>
                  <a:pt x="16" y="17"/>
                  <a:pt x="15" y="17"/>
                  <a:pt x="15" y="17"/>
                </a:cubicBezTo>
                <a:cubicBezTo>
                  <a:pt x="15" y="21"/>
                  <a:pt x="12" y="25"/>
                  <a:pt x="12" y="29"/>
                </a:cubicBezTo>
                <a:cubicBezTo>
                  <a:pt x="12" y="30"/>
                  <a:pt x="13" y="30"/>
                  <a:pt x="14" y="30"/>
                </a:cubicBezTo>
                <a:cubicBezTo>
                  <a:pt x="15" y="27"/>
                  <a:pt x="17" y="24"/>
                  <a:pt x="18" y="21"/>
                </a:cubicBezTo>
                <a:cubicBezTo>
                  <a:pt x="17" y="21"/>
                  <a:pt x="17" y="21"/>
                  <a:pt x="16" y="21"/>
                </a:cubicBezTo>
                <a:cubicBezTo>
                  <a:pt x="16" y="24"/>
                  <a:pt x="15" y="27"/>
                  <a:pt x="14" y="30"/>
                </a:cubicBezTo>
                <a:cubicBezTo>
                  <a:pt x="14" y="31"/>
                  <a:pt x="15" y="31"/>
                  <a:pt x="15" y="31"/>
                </a:cubicBezTo>
                <a:cubicBezTo>
                  <a:pt x="17" y="28"/>
                  <a:pt x="19" y="26"/>
                  <a:pt x="21" y="24"/>
                </a:cubicBezTo>
                <a:cubicBezTo>
                  <a:pt x="21" y="24"/>
                  <a:pt x="21" y="24"/>
                  <a:pt x="20" y="23"/>
                </a:cubicBezTo>
                <a:cubicBezTo>
                  <a:pt x="20" y="25"/>
                  <a:pt x="20" y="26"/>
                  <a:pt x="20" y="27"/>
                </a:cubicBezTo>
                <a:cubicBezTo>
                  <a:pt x="19" y="28"/>
                  <a:pt x="20" y="28"/>
                  <a:pt x="21" y="28"/>
                </a:cubicBezTo>
                <a:cubicBezTo>
                  <a:pt x="21" y="27"/>
                  <a:pt x="22" y="26"/>
                  <a:pt x="23" y="27"/>
                </a:cubicBezTo>
                <a:cubicBezTo>
                  <a:pt x="24" y="27"/>
                  <a:pt x="24" y="28"/>
                  <a:pt x="25" y="29"/>
                </a:cubicBezTo>
                <a:cubicBezTo>
                  <a:pt x="25" y="30"/>
                  <a:pt x="26" y="30"/>
                  <a:pt x="26" y="29"/>
                </a:cubicBezTo>
                <a:cubicBezTo>
                  <a:pt x="26" y="26"/>
                  <a:pt x="24" y="23"/>
                  <a:pt x="22" y="20"/>
                </a:cubicBezTo>
                <a:cubicBezTo>
                  <a:pt x="19" y="16"/>
                  <a:pt x="17" y="12"/>
                  <a:pt x="15" y="8"/>
                </a:cubicBezTo>
                <a:cubicBezTo>
                  <a:pt x="14" y="8"/>
                  <a:pt x="13" y="8"/>
                  <a:pt x="13" y="8"/>
                </a:cubicBezTo>
                <a:cubicBezTo>
                  <a:pt x="14" y="15"/>
                  <a:pt x="19" y="21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0" y="24"/>
                  <a:pt x="17" y="20"/>
                  <a:pt x="16" y="17"/>
                </a:cubicBezTo>
                <a:cubicBezTo>
                  <a:pt x="15" y="16"/>
                  <a:pt x="14" y="17"/>
                  <a:pt x="15" y="17"/>
                </a:cubicBezTo>
                <a:cubicBezTo>
                  <a:pt x="16" y="21"/>
                  <a:pt x="19" y="25"/>
                  <a:pt x="22" y="28"/>
                </a:cubicBezTo>
                <a:cubicBezTo>
                  <a:pt x="22" y="28"/>
                  <a:pt x="23" y="27"/>
                  <a:pt x="23" y="27"/>
                </a:cubicBezTo>
                <a:cubicBezTo>
                  <a:pt x="20" y="21"/>
                  <a:pt x="15" y="15"/>
                  <a:pt x="15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6" y="12"/>
                  <a:pt x="18" y="16"/>
                  <a:pt x="20" y="20"/>
                </a:cubicBezTo>
                <a:cubicBezTo>
                  <a:pt x="21" y="21"/>
                  <a:pt x="22" y="22"/>
                  <a:pt x="23" y="24"/>
                </a:cubicBezTo>
                <a:cubicBezTo>
                  <a:pt x="24" y="25"/>
                  <a:pt x="25" y="27"/>
                  <a:pt x="25" y="28"/>
                </a:cubicBezTo>
                <a:cubicBezTo>
                  <a:pt x="25" y="28"/>
                  <a:pt x="25" y="28"/>
                  <a:pt x="26" y="28"/>
                </a:cubicBezTo>
                <a:cubicBezTo>
                  <a:pt x="25" y="27"/>
                  <a:pt x="25" y="26"/>
                  <a:pt x="23" y="25"/>
                </a:cubicBezTo>
                <a:cubicBezTo>
                  <a:pt x="22" y="24"/>
                  <a:pt x="20" y="26"/>
                  <a:pt x="20" y="27"/>
                </a:cubicBezTo>
                <a:cubicBezTo>
                  <a:pt x="20" y="27"/>
                  <a:pt x="20" y="27"/>
                  <a:pt x="21" y="28"/>
                </a:cubicBezTo>
                <a:cubicBezTo>
                  <a:pt x="21" y="26"/>
                  <a:pt x="22" y="25"/>
                  <a:pt x="22" y="23"/>
                </a:cubicBezTo>
                <a:cubicBezTo>
                  <a:pt x="22" y="23"/>
                  <a:pt x="21" y="23"/>
                  <a:pt x="21" y="23"/>
                </a:cubicBezTo>
                <a:cubicBezTo>
                  <a:pt x="18" y="25"/>
                  <a:pt x="16" y="27"/>
                  <a:pt x="14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16" y="27"/>
                  <a:pt x="18" y="24"/>
                  <a:pt x="18" y="21"/>
                </a:cubicBezTo>
                <a:cubicBezTo>
                  <a:pt x="18" y="20"/>
                  <a:pt x="17" y="20"/>
                  <a:pt x="16" y="21"/>
                </a:cubicBezTo>
                <a:cubicBezTo>
                  <a:pt x="15" y="23"/>
                  <a:pt x="14" y="26"/>
                  <a:pt x="12" y="29"/>
                </a:cubicBezTo>
                <a:cubicBezTo>
                  <a:pt x="13" y="29"/>
                  <a:pt x="13" y="29"/>
                  <a:pt x="14" y="29"/>
                </a:cubicBezTo>
                <a:cubicBezTo>
                  <a:pt x="14" y="25"/>
                  <a:pt x="16" y="21"/>
                  <a:pt x="16" y="17"/>
                </a:cubicBezTo>
                <a:cubicBezTo>
                  <a:pt x="16" y="16"/>
                  <a:pt x="15" y="16"/>
                  <a:pt x="15" y="17"/>
                </a:cubicBezTo>
                <a:cubicBezTo>
                  <a:pt x="13" y="21"/>
                  <a:pt x="13" y="26"/>
                  <a:pt x="10" y="29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24"/>
                  <a:pt x="15" y="18"/>
                  <a:pt x="15" y="12"/>
                </a:cubicBezTo>
                <a:cubicBezTo>
                  <a:pt x="15" y="11"/>
                  <a:pt x="13" y="11"/>
                  <a:pt x="13" y="11"/>
                </a:cubicBezTo>
                <a:cubicBezTo>
                  <a:pt x="11" y="17"/>
                  <a:pt x="10" y="23"/>
                  <a:pt x="7" y="29"/>
                </a:cubicBezTo>
                <a:cubicBezTo>
                  <a:pt x="7" y="29"/>
                  <a:pt x="8" y="29"/>
                  <a:pt x="8" y="29"/>
                </a:cubicBezTo>
                <a:cubicBezTo>
                  <a:pt x="9" y="23"/>
                  <a:pt x="10" y="17"/>
                  <a:pt x="12" y="11"/>
                </a:cubicBezTo>
                <a:cubicBezTo>
                  <a:pt x="12" y="10"/>
                  <a:pt x="11" y="10"/>
                  <a:pt x="11" y="11"/>
                </a:cubicBezTo>
                <a:cubicBezTo>
                  <a:pt x="9" y="17"/>
                  <a:pt x="7" y="23"/>
                  <a:pt x="5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7" y="23"/>
                  <a:pt x="8" y="17"/>
                  <a:pt x="10" y="11"/>
                </a:cubicBezTo>
                <a:cubicBezTo>
                  <a:pt x="11" y="10"/>
                  <a:pt x="10" y="10"/>
                  <a:pt x="9" y="10"/>
                </a:cubicBezTo>
                <a:cubicBezTo>
                  <a:pt x="5" y="16"/>
                  <a:pt x="6" y="24"/>
                  <a:pt x="2" y="30"/>
                </a:cubicBezTo>
                <a:cubicBezTo>
                  <a:pt x="2" y="30"/>
                  <a:pt x="3" y="30"/>
                  <a:pt x="3" y="30"/>
                </a:cubicBezTo>
                <a:cubicBezTo>
                  <a:pt x="4" y="24"/>
                  <a:pt x="5" y="17"/>
                  <a:pt x="7" y="11"/>
                </a:cubicBezTo>
                <a:cubicBezTo>
                  <a:pt x="8" y="10"/>
                  <a:pt x="11" y="3"/>
                  <a:pt x="12" y="5"/>
                </a:cubicBezTo>
                <a:cubicBezTo>
                  <a:pt x="13" y="5"/>
                  <a:pt x="13" y="7"/>
                  <a:pt x="14" y="8"/>
                </a:cubicBezTo>
                <a:cubicBezTo>
                  <a:pt x="14" y="10"/>
                  <a:pt x="15" y="11"/>
                  <a:pt x="16" y="13"/>
                </a:cubicBezTo>
                <a:cubicBezTo>
                  <a:pt x="18" y="16"/>
                  <a:pt x="20" y="19"/>
                  <a:pt x="22" y="21"/>
                </a:cubicBezTo>
                <a:cubicBezTo>
                  <a:pt x="24" y="23"/>
                  <a:pt x="26" y="25"/>
                  <a:pt x="27" y="27"/>
                </a:cubicBezTo>
                <a:cubicBezTo>
                  <a:pt x="28" y="28"/>
                  <a:pt x="28" y="30"/>
                  <a:pt x="27" y="30"/>
                </a:cubicBezTo>
                <a:cubicBezTo>
                  <a:pt x="26" y="30"/>
                  <a:pt x="24" y="30"/>
                  <a:pt x="23" y="30"/>
                </a:cubicBezTo>
                <a:cubicBezTo>
                  <a:pt x="20" y="31"/>
                  <a:pt x="17" y="31"/>
                  <a:pt x="14" y="32"/>
                </a:cubicBezTo>
                <a:cubicBezTo>
                  <a:pt x="10" y="33"/>
                  <a:pt x="5" y="34"/>
                  <a:pt x="1" y="32"/>
                </a:cubicBezTo>
                <a:cubicBezTo>
                  <a:pt x="1" y="32"/>
                  <a:pt x="2" y="33"/>
                  <a:pt x="2" y="33"/>
                </a:cubicBezTo>
                <a:cubicBezTo>
                  <a:pt x="3" y="27"/>
                  <a:pt x="5" y="21"/>
                  <a:pt x="6" y="15"/>
                </a:cubicBezTo>
                <a:cubicBezTo>
                  <a:pt x="7" y="12"/>
                  <a:pt x="7" y="10"/>
                  <a:pt x="8" y="8"/>
                </a:cubicBezTo>
                <a:cubicBezTo>
                  <a:pt x="9" y="6"/>
                  <a:pt x="9" y="3"/>
                  <a:pt x="11" y="2"/>
                </a:cubicBezTo>
                <a:cubicBezTo>
                  <a:pt x="11" y="2"/>
                  <a:pt x="10" y="2"/>
                  <a:pt x="10" y="2"/>
                </a:cubicBezTo>
                <a:cubicBezTo>
                  <a:pt x="17" y="10"/>
                  <a:pt x="24" y="19"/>
                  <a:pt x="28" y="29"/>
                </a:cubicBezTo>
                <a:cubicBezTo>
                  <a:pt x="29" y="30"/>
                  <a:pt x="30" y="29"/>
                  <a:pt x="30" y="29"/>
                </a:cubicBezTo>
                <a:cubicBezTo>
                  <a:pt x="29" y="23"/>
                  <a:pt x="25" y="18"/>
                  <a:pt x="22" y="13"/>
                </a:cubicBezTo>
                <a:cubicBezTo>
                  <a:pt x="20" y="8"/>
                  <a:pt x="18" y="3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0" y="3"/>
                  <a:pt x="9" y="9"/>
                  <a:pt x="8" y="13"/>
                </a:cubicBezTo>
                <a:cubicBezTo>
                  <a:pt x="7" y="19"/>
                  <a:pt x="5" y="25"/>
                  <a:pt x="2" y="31"/>
                </a:cubicBezTo>
                <a:cubicBezTo>
                  <a:pt x="2" y="32"/>
                  <a:pt x="3" y="32"/>
                  <a:pt x="3" y="32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864"/>
          <p:cNvSpPr/>
          <p:nvPr/>
        </p:nvSpPr>
        <p:spPr bwMode="auto">
          <a:xfrm rot="21401676" flipH="1">
            <a:off x="4125352" y="3302168"/>
            <a:ext cx="425481" cy="479413"/>
          </a:xfrm>
          <a:custGeom>
            <a:avLst/>
            <a:gdLst>
              <a:gd name="T0" fmla="*/ 9 w 30"/>
              <a:gd name="T1" fmla="*/ 12 h 34"/>
              <a:gd name="T2" fmla="*/ 12 w 30"/>
              <a:gd name="T3" fmla="*/ 5 h 34"/>
              <a:gd name="T4" fmla="*/ 21 w 30"/>
              <a:gd name="T5" fmla="*/ 16 h 34"/>
              <a:gd name="T6" fmla="*/ 30 w 30"/>
              <a:gd name="T7" fmla="*/ 27 h 34"/>
              <a:gd name="T8" fmla="*/ 20 w 30"/>
              <a:gd name="T9" fmla="*/ 11 h 34"/>
              <a:gd name="T10" fmla="*/ 14 w 30"/>
              <a:gd name="T11" fmla="*/ 0 h 34"/>
              <a:gd name="T12" fmla="*/ 8 w 30"/>
              <a:gd name="T13" fmla="*/ 9 h 34"/>
              <a:gd name="T14" fmla="*/ 2 w 30"/>
              <a:gd name="T15" fmla="*/ 24 h 34"/>
              <a:gd name="T16" fmla="*/ 1 w 30"/>
              <a:gd name="T17" fmla="*/ 31 h 34"/>
              <a:gd name="T18" fmla="*/ 25 w 30"/>
              <a:gd name="T19" fmla="*/ 31 h 34"/>
              <a:gd name="T20" fmla="*/ 7 w 30"/>
              <a:gd name="T21" fmla="*/ 29 h 34"/>
              <a:gd name="T22" fmla="*/ 17 w 30"/>
              <a:gd name="T23" fmla="*/ 31 h 34"/>
              <a:gd name="T24" fmla="*/ 27 w 30"/>
              <a:gd name="T25" fmla="*/ 28 h 34"/>
              <a:gd name="T26" fmla="*/ 5 w 30"/>
              <a:gd name="T27" fmla="*/ 30 h 34"/>
              <a:gd name="T28" fmla="*/ 22 w 30"/>
              <a:gd name="T29" fmla="*/ 26 h 34"/>
              <a:gd name="T30" fmla="*/ 7 w 30"/>
              <a:gd name="T31" fmla="*/ 26 h 34"/>
              <a:gd name="T32" fmla="*/ 9 w 30"/>
              <a:gd name="T33" fmla="*/ 29 h 34"/>
              <a:gd name="T34" fmla="*/ 9 w 30"/>
              <a:gd name="T35" fmla="*/ 13 h 34"/>
              <a:gd name="T36" fmla="*/ 7 w 30"/>
              <a:gd name="T37" fmla="*/ 27 h 34"/>
              <a:gd name="T38" fmla="*/ 11 w 30"/>
              <a:gd name="T39" fmla="*/ 12 h 34"/>
              <a:gd name="T40" fmla="*/ 8 w 30"/>
              <a:gd name="T41" fmla="*/ 20 h 34"/>
              <a:gd name="T42" fmla="*/ 10 w 30"/>
              <a:gd name="T43" fmla="*/ 27 h 34"/>
              <a:gd name="T44" fmla="*/ 11 w 30"/>
              <a:gd name="T45" fmla="*/ 10 h 34"/>
              <a:gd name="T46" fmla="*/ 16 w 30"/>
              <a:gd name="T47" fmla="*/ 25 h 34"/>
              <a:gd name="T48" fmla="*/ 12 w 30"/>
              <a:gd name="T49" fmla="*/ 11 h 34"/>
              <a:gd name="T50" fmla="*/ 20 w 30"/>
              <a:gd name="T51" fmla="*/ 25 h 34"/>
              <a:gd name="T52" fmla="*/ 16 w 30"/>
              <a:gd name="T53" fmla="*/ 12 h 34"/>
              <a:gd name="T54" fmla="*/ 26 w 30"/>
              <a:gd name="T55" fmla="*/ 24 h 34"/>
              <a:gd name="T56" fmla="*/ 25 w 30"/>
              <a:gd name="T57" fmla="*/ 18 h 34"/>
              <a:gd name="T58" fmla="*/ 20 w 30"/>
              <a:gd name="T59" fmla="*/ 16 h 34"/>
              <a:gd name="T60" fmla="*/ 25 w 30"/>
              <a:gd name="T61" fmla="*/ 23 h 34"/>
              <a:gd name="T62" fmla="*/ 21 w 30"/>
              <a:gd name="T63" fmla="*/ 16 h 34"/>
              <a:gd name="T64" fmla="*/ 25 w 30"/>
              <a:gd name="T65" fmla="*/ 24 h 34"/>
              <a:gd name="T66" fmla="*/ 17 w 30"/>
              <a:gd name="T67" fmla="*/ 11 h 34"/>
              <a:gd name="T68" fmla="*/ 19 w 30"/>
              <a:gd name="T69" fmla="*/ 25 h 34"/>
              <a:gd name="T70" fmla="*/ 14 w 30"/>
              <a:gd name="T71" fmla="*/ 10 h 34"/>
              <a:gd name="T72" fmla="*/ 15 w 30"/>
              <a:gd name="T73" fmla="*/ 25 h 34"/>
              <a:gd name="T74" fmla="*/ 12 w 30"/>
              <a:gd name="T75" fmla="*/ 10 h 34"/>
              <a:gd name="T76" fmla="*/ 11 w 30"/>
              <a:gd name="T77" fmla="*/ 18 h 34"/>
              <a:gd name="T78" fmla="*/ 10 w 30"/>
              <a:gd name="T79" fmla="*/ 27 h 34"/>
              <a:gd name="T80" fmla="*/ 11 w 30"/>
              <a:gd name="T81" fmla="*/ 12 h 34"/>
              <a:gd name="T82" fmla="*/ 7 w 30"/>
              <a:gd name="T83" fmla="*/ 26 h 34"/>
              <a:gd name="T84" fmla="*/ 9 w 30"/>
              <a:gd name="T85" fmla="*/ 13 h 34"/>
              <a:gd name="T86" fmla="*/ 8 w 30"/>
              <a:gd name="T87" fmla="*/ 28 h 34"/>
              <a:gd name="T88" fmla="*/ 7 w 30"/>
              <a:gd name="T89" fmla="*/ 26 h 34"/>
              <a:gd name="T90" fmla="*/ 15 w 30"/>
              <a:gd name="T91" fmla="*/ 26 h 34"/>
              <a:gd name="T92" fmla="*/ 22 w 30"/>
              <a:gd name="T93" fmla="*/ 25 h 34"/>
              <a:gd name="T94" fmla="*/ 4 w 30"/>
              <a:gd name="T95" fmla="*/ 30 h 34"/>
              <a:gd name="T96" fmla="*/ 26 w 30"/>
              <a:gd name="T97" fmla="*/ 29 h 34"/>
              <a:gd name="T98" fmla="*/ 17 w 30"/>
              <a:gd name="T99" fmla="*/ 29 h 34"/>
              <a:gd name="T100" fmla="*/ 8 w 30"/>
              <a:gd name="T101" fmla="*/ 30 h 34"/>
              <a:gd name="T102" fmla="*/ 24 w 30"/>
              <a:gd name="T103" fmla="*/ 31 h 34"/>
              <a:gd name="T104" fmla="*/ 1 w 30"/>
              <a:gd name="T105" fmla="*/ 30 h 34"/>
              <a:gd name="T106" fmla="*/ 6 w 30"/>
              <a:gd name="T107" fmla="*/ 20 h 34"/>
              <a:gd name="T108" fmla="*/ 10 w 30"/>
              <a:gd name="T109" fmla="*/ 6 h 34"/>
              <a:gd name="T110" fmla="*/ 17 w 30"/>
              <a:gd name="T111" fmla="*/ 7 h 34"/>
              <a:gd name="T112" fmla="*/ 29 w 30"/>
              <a:gd name="T113" fmla="*/ 28 h 34"/>
              <a:gd name="T114" fmla="*/ 30 w 30"/>
              <a:gd name="T115" fmla="*/ 27 h 34"/>
              <a:gd name="T116" fmla="*/ 22 w 30"/>
              <a:gd name="T117" fmla="*/ 14 h 34"/>
              <a:gd name="T118" fmla="*/ 10 w 30"/>
              <a:gd name="T119" fmla="*/ 4 h 34"/>
              <a:gd name="T120" fmla="*/ 2 w 30"/>
              <a:gd name="T121" fmla="*/ 2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" h="34">
                <a:moveTo>
                  <a:pt x="4" y="27"/>
                </a:moveTo>
                <a:cubicBezTo>
                  <a:pt x="6" y="22"/>
                  <a:pt x="7" y="17"/>
                  <a:pt x="9" y="12"/>
                </a:cubicBezTo>
                <a:cubicBezTo>
                  <a:pt x="10" y="10"/>
                  <a:pt x="10" y="8"/>
                  <a:pt x="11" y="6"/>
                </a:cubicBezTo>
                <a:cubicBezTo>
                  <a:pt x="11" y="6"/>
                  <a:pt x="12" y="5"/>
                  <a:pt x="12" y="5"/>
                </a:cubicBezTo>
                <a:cubicBezTo>
                  <a:pt x="13" y="5"/>
                  <a:pt x="14" y="6"/>
                  <a:pt x="15" y="6"/>
                </a:cubicBezTo>
                <a:cubicBezTo>
                  <a:pt x="18" y="9"/>
                  <a:pt x="20" y="13"/>
                  <a:pt x="21" y="16"/>
                </a:cubicBezTo>
                <a:cubicBezTo>
                  <a:pt x="24" y="20"/>
                  <a:pt x="27" y="24"/>
                  <a:pt x="29" y="28"/>
                </a:cubicBezTo>
                <a:cubicBezTo>
                  <a:pt x="29" y="27"/>
                  <a:pt x="29" y="27"/>
                  <a:pt x="30" y="27"/>
                </a:cubicBezTo>
                <a:cubicBezTo>
                  <a:pt x="27" y="25"/>
                  <a:pt x="25" y="22"/>
                  <a:pt x="24" y="19"/>
                </a:cubicBezTo>
                <a:cubicBezTo>
                  <a:pt x="22" y="17"/>
                  <a:pt x="21" y="14"/>
                  <a:pt x="20" y="11"/>
                </a:cubicBezTo>
                <a:cubicBezTo>
                  <a:pt x="19" y="9"/>
                  <a:pt x="19" y="7"/>
                  <a:pt x="18" y="5"/>
                </a:cubicBezTo>
                <a:cubicBezTo>
                  <a:pt x="17" y="3"/>
                  <a:pt x="16" y="1"/>
                  <a:pt x="14" y="0"/>
                </a:cubicBezTo>
                <a:cubicBezTo>
                  <a:pt x="13" y="0"/>
                  <a:pt x="11" y="1"/>
                  <a:pt x="10" y="2"/>
                </a:cubicBezTo>
                <a:cubicBezTo>
                  <a:pt x="9" y="4"/>
                  <a:pt x="8" y="7"/>
                  <a:pt x="8" y="9"/>
                </a:cubicBezTo>
                <a:cubicBezTo>
                  <a:pt x="7" y="11"/>
                  <a:pt x="7" y="13"/>
                  <a:pt x="6" y="15"/>
                </a:cubicBezTo>
                <a:cubicBezTo>
                  <a:pt x="5" y="18"/>
                  <a:pt x="4" y="21"/>
                  <a:pt x="2" y="24"/>
                </a:cubicBezTo>
                <a:cubicBezTo>
                  <a:pt x="2" y="26"/>
                  <a:pt x="1" y="28"/>
                  <a:pt x="0" y="30"/>
                </a:cubicBezTo>
                <a:cubicBezTo>
                  <a:pt x="0" y="30"/>
                  <a:pt x="0" y="31"/>
                  <a:pt x="1" y="31"/>
                </a:cubicBezTo>
                <a:cubicBezTo>
                  <a:pt x="8" y="34"/>
                  <a:pt x="16" y="32"/>
                  <a:pt x="24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4" y="28"/>
                  <a:pt x="20" y="28"/>
                  <a:pt x="17" y="28"/>
                </a:cubicBezTo>
                <a:cubicBezTo>
                  <a:pt x="14" y="28"/>
                  <a:pt x="10" y="28"/>
                  <a:pt x="7" y="29"/>
                </a:cubicBezTo>
                <a:cubicBezTo>
                  <a:pt x="7" y="30"/>
                  <a:pt x="7" y="30"/>
                  <a:pt x="8" y="30"/>
                </a:cubicBezTo>
                <a:cubicBezTo>
                  <a:pt x="11" y="31"/>
                  <a:pt x="14" y="31"/>
                  <a:pt x="17" y="31"/>
                </a:cubicBezTo>
                <a:cubicBezTo>
                  <a:pt x="20" y="30"/>
                  <a:pt x="23" y="30"/>
                  <a:pt x="26" y="29"/>
                </a:cubicBezTo>
                <a:cubicBezTo>
                  <a:pt x="27" y="29"/>
                  <a:pt x="27" y="28"/>
                  <a:pt x="27" y="28"/>
                </a:cubicBezTo>
                <a:cubicBezTo>
                  <a:pt x="20" y="25"/>
                  <a:pt x="12" y="27"/>
                  <a:pt x="5" y="28"/>
                </a:cubicBezTo>
                <a:cubicBezTo>
                  <a:pt x="5" y="29"/>
                  <a:pt x="5" y="29"/>
                  <a:pt x="5" y="30"/>
                </a:cubicBezTo>
                <a:cubicBezTo>
                  <a:pt x="10" y="27"/>
                  <a:pt x="17" y="28"/>
                  <a:pt x="22" y="27"/>
                </a:cubicBezTo>
                <a:cubicBezTo>
                  <a:pt x="23" y="27"/>
                  <a:pt x="23" y="26"/>
                  <a:pt x="22" y="26"/>
                </a:cubicBezTo>
                <a:cubicBezTo>
                  <a:pt x="20" y="24"/>
                  <a:pt x="17" y="25"/>
                  <a:pt x="15" y="25"/>
                </a:cubicBezTo>
                <a:cubicBezTo>
                  <a:pt x="12" y="25"/>
                  <a:pt x="10" y="25"/>
                  <a:pt x="7" y="26"/>
                </a:cubicBezTo>
                <a:cubicBezTo>
                  <a:pt x="6" y="26"/>
                  <a:pt x="6" y="27"/>
                  <a:pt x="7" y="27"/>
                </a:cubicBezTo>
                <a:cubicBezTo>
                  <a:pt x="7" y="27"/>
                  <a:pt x="8" y="28"/>
                  <a:pt x="9" y="29"/>
                </a:cubicBezTo>
                <a:cubicBezTo>
                  <a:pt x="9" y="29"/>
                  <a:pt x="10" y="28"/>
                  <a:pt x="10" y="28"/>
                </a:cubicBezTo>
                <a:cubicBezTo>
                  <a:pt x="7" y="24"/>
                  <a:pt x="8" y="18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8"/>
                  <a:pt x="7" y="22"/>
                  <a:pt x="7" y="27"/>
                </a:cubicBezTo>
                <a:cubicBezTo>
                  <a:pt x="7" y="27"/>
                  <a:pt x="8" y="27"/>
                  <a:pt x="8" y="27"/>
                </a:cubicBezTo>
                <a:cubicBezTo>
                  <a:pt x="10" y="22"/>
                  <a:pt x="10" y="17"/>
                  <a:pt x="11" y="12"/>
                </a:cubicBezTo>
                <a:cubicBezTo>
                  <a:pt x="11" y="11"/>
                  <a:pt x="10" y="11"/>
                  <a:pt x="9" y="12"/>
                </a:cubicBezTo>
                <a:cubicBezTo>
                  <a:pt x="8" y="14"/>
                  <a:pt x="8" y="17"/>
                  <a:pt x="8" y="20"/>
                </a:cubicBezTo>
                <a:cubicBezTo>
                  <a:pt x="8" y="22"/>
                  <a:pt x="8" y="25"/>
                  <a:pt x="9" y="27"/>
                </a:cubicBezTo>
                <a:cubicBezTo>
                  <a:pt x="9" y="28"/>
                  <a:pt x="10" y="28"/>
                  <a:pt x="10" y="27"/>
                </a:cubicBezTo>
                <a:cubicBezTo>
                  <a:pt x="14" y="22"/>
                  <a:pt x="12" y="16"/>
                  <a:pt x="12" y="10"/>
                </a:cubicBezTo>
                <a:cubicBezTo>
                  <a:pt x="12" y="10"/>
                  <a:pt x="12" y="10"/>
                  <a:pt x="11" y="10"/>
                </a:cubicBezTo>
                <a:cubicBezTo>
                  <a:pt x="14" y="15"/>
                  <a:pt x="13" y="20"/>
                  <a:pt x="15" y="25"/>
                </a:cubicBezTo>
                <a:cubicBezTo>
                  <a:pt x="15" y="25"/>
                  <a:pt x="16" y="25"/>
                  <a:pt x="16" y="25"/>
                </a:cubicBezTo>
                <a:cubicBezTo>
                  <a:pt x="16" y="20"/>
                  <a:pt x="14" y="16"/>
                  <a:pt x="14" y="11"/>
                </a:cubicBezTo>
                <a:cubicBezTo>
                  <a:pt x="13" y="11"/>
                  <a:pt x="13" y="11"/>
                  <a:pt x="12" y="11"/>
                </a:cubicBezTo>
                <a:cubicBezTo>
                  <a:pt x="15" y="15"/>
                  <a:pt x="16" y="21"/>
                  <a:pt x="19" y="25"/>
                </a:cubicBezTo>
                <a:cubicBezTo>
                  <a:pt x="20" y="26"/>
                  <a:pt x="20" y="25"/>
                  <a:pt x="20" y="25"/>
                </a:cubicBezTo>
                <a:cubicBezTo>
                  <a:pt x="19" y="20"/>
                  <a:pt x="17" y="16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8" y="13"/>
                  <a:pt x="20" y="16"/>
                  <a:pt x="21" y="18"/>
                </a:cubicBezTo>
                <a:cubicBezTo>
                  <a:pt x="23" y="20"/>
                  <a:pt x="24" y="22"/>
                  <a:pt x="26" y="24"/>
                </a:cubicBezTo>
                <a:cubicBezTo>
                  <a:pt x="26" y="24"/>
                  <a:pt x="27" y="24"/>
                  <a:pt x="27" y="23"/>
                </a:cubicBezTo>
                <a:cubicBezTo>
                  <a:pt x="26" y="22"/>
                  <a:pt x="25" y="20"/>
                  <a:pt x="25" y="18"/>
                </a:cubicBezTo>
                <a:cubicBezTo>
                  <a:pt x="24" y="17"/>
                  <a:pt x="22" y="16"/>
                  <a:pt x="21" y="15"/>
                </a:cubicBezTo>
                <a:cubicBezTo>
                  <a:pt x="21" y="15"/>
                  <a:pt x="20" y="15"/>
                  <a:pt x="20" y="16"/>
                </a:cubicBezTo>
                <a:cubicBezTo>
                  <a:pt x="21" y="19"/>
                  <a:pt x="22" y="21"/>
                  <a:pt x="23" y="24"/>
                </a:cubicBezTo>
                <a:cubicBezTo>
                  <a:pt x="23" y="25"/>
                  <a:pt x="25" y="24"/>
                  <a:pt x="25" y="23"/>
                </a:cubicBezTo>
                <a:cubicBezTo>
                  <a:pt x="23" y="21"/>
                  <a:pt x="22" y="18"/>
                  <a:pt x="22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2" y="17"/>
                  <a:pt x="23" y="18"/>
                  <a:pt x="23" y="20"/>
                </a:cubicBezTo>
                <a:cubicBezTo>
                  <a:pt x="24" y="21"/>
                  <a:pt x="25" y="22"/>
                  <a:pt x="25" y="24"/>
                </a:cubicBezTo>
                <a:cubicBezTo>
                  <a:pt x="26" y="23"/>
                  <a:pt x="26" y="23"/>
                  <a:pt x="26" y="23"/>
                </a:cubicBezTo>
                <a:cubicBezTo>
                  <a:pt x="23" y="19"/>
                  <a:pt x="21" y="13"/>
                  <a:pt x="17" y="11"/>
                </a:cubicBezTo>
                <a:cubicBezTo>
                  <a:pt x="16" y="11"/>
                  <a:pt x="16" y="11"/>
                  <a:pt x="16" y="12"/>
                </a:cubicBezTo>
                <a:cubicBezTo>
                  <a:pt x="15" y="16"/>
                  <a:pt x="18" y="20"/>
                  <a:pt x="19" y="25"/>
                </a:cubicBezTo>
                <a:cubicBezTo>
                  <a:pt x="19" y="25"/>
                  <a:pt x="20" y="25"/>
                  <a:pt x="20" y="24"/>
                </a:cubicBezTo>
                <a:cubicBezTo>
                  <a:pt x="17" y="20"/>
                  <a:pt x="16" y="15"/>
                  <a:pt x="14" y="10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6"/>
                  <a:pt x="15" y="20"/>
                  <a:pt x="15" y="25"/>
                </a:cubicBezTo>
                <a:cubicBezTo>
                  <a:pt x="15" y="25"/>
                  <a:pt x="16" y="24"/>
                  <a:pt x="16" y="24"/>
                </a:cubicBezTo>
                <a:cubicBezTo>
                  <a:pt x="15" y="20"/>
                  <a:pt x="15" y="14"/>
                  <a:pt x="12" y="10"/>
                </a:cubicBezTo>
                <a:cubicBezTo>
                  <a:pt x="12" y="9"/>
                  <a:pt x="11" y="9"/>
                  <a:pt x="11" y="10"/>
                </a:cubicBezTo>
                <a:cubicBezTo>
                  <a:pt x="11" y="12"/>
                  <a:pt x="11" y="15"/>
                  <a:pt x="11" y="18"/>
                </a:cubicBezTo>
                <a:cubicBezTo>
                  <a:pt x="11" y="21"/>
                  <a:pt x="11" y="24"/>
                  <a:pt x="9" y="27"/>
                </a:cubicBezTo>
                <a:cubicBezTo>
                  <a:pt x="9" y="27"/>
                  <a:pt x="10" y="27"/>
                  <a:pt x="10" y="27"/>
                </a:cubicBezTo>
                <a:cubicBezTo>
                  <a:pt x="9" y="25"/>
                  <a:pt x="9" y="22"/>
                  <a:pt x="9" y="20"/>
                </a:cubicBezTo>
                <a:cubicBezTo>
                  <a:pt x="9" y="17"/>
                  <a:pt x="10" y="15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8" y="17"/>
                  <a:pt x="8" y="22"/>
                  <a:pt x="7" y="26"/>
                </a:cubicBezTo>
                <a:cubicBezTo>
                  <a:pt x="7" y="27"/>
                  <a:pt x="8" y="27"/>
                  <a:pt x="8" y="27"/>
                </a:cubicBezTo>
                <a:cubicBezTo>
                  <a:pt x="8" y="22"/>
                  <a:pt x="9" y="18"/>
                  <a:pt x="9" y="13"/>
                </a:cubicBezTo>
                <a:cubicBezTo>
                  <a:pt x="9" y="12"/>
                  <a:pt x="8" y="12"/>
                  <a:pt x="8" y="13"/>
                </a:cubicBezTo>
                <a:cubicBezTo>
                  <a:pt x="7" y="18"/>
                  <a:pt x="6" y="24"/>
                  <a:pt x="8" y="28"/>
                </a:cubicBezTo>
                <a:cubicBezTo>
                  <a:pt x="9" y="28"/>
                  <a:pt x="9" y="28"/>
                  <a:pt x="10" y="28"/>
                </a:cubicBezTo>
                <a:cubicBezTo>
                  <a:pt x="9" y="27"/>
                  <a:pt x="8" y="26"/>
                  <a:pt x="7" y="26"/>
                </a:cubicBezTo>
                <a:cubicBezTo>
                  <a:pt x="7" y="26"/>
                  <a:pt x="7" y="27"/>
                  <a:pt x="7" y="27"/>
                </a:cubicBezTo>
                <a:cubicBezTo>
                  <a:pt x="10" y="27"/>
                  <a:pt x="12" y="26"/>
                  <a:pt x="15" y="26"/>
                </a:cubicBezTo>
                <a:cubicBezTo>
                  <a:pt x="17" y="26"/>
                  <a:pt x="20" y="26"/>
                  <a:pt x="22" y="27"/>
                </a:cubicBezTo>
                <a:cubicBezTo>
                  <a:pt x="22" y="26"/>
                  <a:pt x="22" y="26"/>
                  <a:pt x="22" y="25"/>
                </a:cubicBezTo>
                <a:cubicBezTo>
                  <a:pt x="16" y="26"/>
                  <a:pt x="10" y="26"/>
                  <a:pt x="4" y="28"/>
                </a:cubicBezTo>
                <a:cubicBezTo>
                  <a:pt x="3" y="29"/>
                  <a:pt x="4" y="30"/>
                  <a:pt x="4" y="30"/>
                </a:cubicBezTo>
                <a:cubicBezTo>
                  <a:pt x="8" y="29"/>
                  <a:pt x="12" y="28"/>
                  <a:pt x="15" y="28"/>
                </a:cubicBezTo>
                <a:cubicBezTo>
                  <a:pt x="19" y="28"/>
                  <a:pt x="22" y="27"/>
                  <a:pt x="26" y="29"/>
                </a:cubicBezTo>
                <a:cubicBezTo>
                  <a:pt x="26" y="29"/>
                  <a:pt x="26" y="28"/>
                  <a:pt x="26" y="28"/>
                </a:cubicBezTo>
                <a:cubicBezTo>
                  <a:pt x="23" y="29"/>
                  <a:pt x="20" y="29"/>
                  <a:pt x="17" y="29"/>
                </a:cubicBezTo>
                <a:cubicBezTo>
                  <a:pt x="14" y="30"/>
                  <a:pt x="11" y="30"/>
                  <a:pt x="8" y="29"/>
                </a:cubicBezTo>
                <a:cubicBezTo>
                  <a:pt x="8" y="30"/>
                  <a:pt x="8" y="30"/>
                  <a:pt x="8" y="30"/>
                </a:cubicBezTo>
                <a:cubicBezTo>
                  <a:pt x="11" y="29"/>
                  <a:pt x="14" y="29"/>
                  <a:pt x="16" y="29"/>
                </a:cubicBezTo>
                <a:cubicBezTo>
                  <a:pt x="18" y="29"/>
                  <a:pt x="23" y="29"/>
                  <a:pt x="24" y="31"/>
                </a:cubicBezTo>
                <a:cubicBezTo>
                  <a:pt x="24" y="31"/>
                  <a:pt x="24" y="30"/>
                  <a:pt x="24" y="30"/>
                </a:cubicBezTo>
                <a:cubicBezTo>
                  <a:pt x="17" y="31"/>
                  <a:pt x="8" y="32"/>
                  <a:pt x="1" y="30"/>
                </a:cubicBezTo>
                <a:cubicBezTo>
                  <a:pt x="1" y="30"/>
                  <a:pt x="1" y="30"/>
                  <a:pt x="2" y="30"/>
                </a:cubicBezTo>
                <a:cubicBezTo>
                  <a:pt x="2" y="27"/>
                  <a:pt x="4" y="23"/>
                  <a:pt x="6" y="20"/>
                </a:cubicBezTo>
                <a:cubicBezTo>
                  <a:pt x="7" y="17"/>
                  <a:pt x="7" y="15"/>
                  <a:pt x="8" y="13"/>
                </a:cubicBezTo>
                <a:cubicBezTo>
                  <a:pt x="9" y="11"/>
                  <a:pt x="9" y="9"/>
                  <a:pt x="10" y="6"/>
                </a:cubicBezTo>
                <a:cubicBezTo>
                  <a:pt x="11" y="5"/>
                  <a:pt x="12" y="2"/>
                  <a:pt x="13" y="2"/>
                </a:cubicBezTo>
                <a:cubicBezTo>
                  <a:pt x="15" y="1"/>
                  <a:pt x="16" y="5"/>
                  <a:pt x="17" y="7"/>
                </a:cubicBezTo>
                <a:cubicBezTo>
                  <a:pt x="18" y="9"/>
                  <a:pt x="18" y="11"/>
                  <a:pt x="19" y="12"/>
                </a:cubicBezTo>
                <a:cubicBezTo>
                  <a:pt x="22" y="18"/>
                  <a:pt x="24" y="24"/>
                  <a:pt x="29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30" y="28"/>
                  <a:pt x="30" y="27"/>
                  <a:pt x="30" y="27"/>
                </a:cubicBezTo>
                <a:cubicBezTo>
                  <a:pt x="29" y="25"/>
                  <a:pt x="27" y="22"/>
                  <a:pt x="25" y="20"/>
                </a:cubicBezTo>
                <a:cubicBezTo>
                  <a:pt x="24" y="18"/>
                  <a:pt x="23" y="16"/>
                  <a:pt x="22" y="14"/>
                </a:cubicBezTo>
                <a:cubicBezTo>
                  <a:pt x="20" y="10"/>
                  <a:pt x="18" y="6"/>
                  <a:pt x="14" y="4"/>
                </a:cubicBezTo>
                <a:cubicBezTo>
                  <a:pt x="13" y="3"/>
                  <a:pt x="12" y="3"/>
                  <a:pt x="10" y="4"/>
                </a:cubicBezTo>
                <a:cubicBezTo>
                  <a:pt x="9" y="6"/>
                  <a:pt x="9" y="8"/>
                  <a:pt x="8" y="10"/>
                </a:cubicBezTo>
                <a:cubicBezTo>
                  <a:pt x="7" y="15"/>
                  <a:pt x="5" y="21"/>
                  <a:pt x="2" y="27"/>
                </a:cubicBezTo>
                <a:cubicBezTo>
                  <a:pt x="2" y="28"/>
                  <a:pt x="3" y="28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865"/>
          <p:cNvSpPr/>
          <p:nvPr/>
        </p:nvSpPr>
        <p:spPr bwMode="auto">
          <a:xfrm rot="21401676" flipH="1">
            <a:off x="3308928" y="2454084"/>
            <a:ext cx="455442" cy="509378"/>
          </a:xfrm>
          <a:custGeom>
            <a:avLst/>
            <a:gdLst>
              <a:gd name="T0" fmla="*/ 10 w 32"/>
              <a:gd name="T1" fmla="*/ 14 h 36"/>
              <a:gd name="T2" fmla="*/ 14 w 32"/>
              <a:gd name="T3" fmla="*/ 1 h 36"/>
              <a:gd name="T4" fmla="*/ 26 w 32"/>
              <a:gd name="T5" fmla="*/ 22 h 36"/>
              <a:gd name="T6" fmla="*/ 32 w 32"/>
              <a:gd name="T7" fmla="*/ 31 h 36"/>
              <a:gd name="T8" fmla="*/ 15 w 32"/>
              <a:gd name="T9" fmla="*/ 4 h 36"/>
              <a:gd name="T10" fmla="*/ 7 w 32"/>
              <a:gd name="T11" fmla="*/ 13 h 36"/>
              <a:gd name="T12" fmla="*/ 0 w 32"/>
              <a:gd name="T13" fmla="*/ 31 h 36"/>
              <a:gd name="T14" fmla="*/ 7 w 32"/>
              <a:gd name="T15" fmla="*/ 36 h 36"/>
              <a:gd name="T16" fmla="*/ 25 w 32"/>
              <a:gd name="T17" fmla="*/ 35 h 36"/>
              <a:gd name="T18" fmla="*/ 15 w 32"/>
              <a:gd name="T19" fmla="*/ 34 h 36"/>
              <a:gd name="T20" fmla="*/ 6 w 32"/>
              <a:gd name="T21" fmla="*/ 35 h 36"/>
              <a:gd name="T22" fmla="*/ 25 w 32"/>
              <a:gd name="T23" fmla="*/ 31 h 36"/>
              <a:gd name="T24" fmla="*/ 3 w 32"/>
              <a:gd name="T25" fmla="*/ 31 h 36"/>
              <a:gd name="T26" fmla="*/ 24 w 32"/>
              <a:gd name="T27" fmla="*/ 28 h 36"/>
              <a:gd name="T28" fmla="*/ 7 w 32"/>
              <a:gd name="T29" fmla="*/ 26 h 36"/>
              <a:gd name="T30" fmla="*/ 22 w 32"/>
              <a:gd name="T31" fmla="*/ 26 h 36"/>
              <a:gd name="T32" fmla="*/ 10 w 32"/>
              <a:gd name="T33" fmla="*/ 23 h 36"/>
              <a:gd name="T34" fmla="*/ 21 w 32"/>
              <a:gd name="T35" fmla="*/ 23 h 36"/>
              <a:gd name="T36" fmla="*/ 10 w 32"/>
              <a:gd name="T37" fmla="*/ 20 h 36"/>
              <a:gd name="T38" fmla="*/ 20 w 32"/>
              <a:gd name="T39" fmla="*/ 19 h 36"/>
              <a:gd name="T40" fmla="*/ 12 w 32"/>
              <a:gd name="T41" fmla="*/ 17 h 36"/>
              <a:gd name="T42" fmla="*/ 17 w 32"/>
              <a:gd name="T43" fmla="*/ 16 h 36"/>
              <a:gd name="T44" fmla="*/ 14 w 32"/>
              <a:gd name="T45" fmla="*/ 11 h 36"/>
              <a:gd name="T46" fmla="*/ 26 w 32"/>
              <a:gd name="T47" fmla="*/ 29 h 36"/>
              <a:gd name="T48" fmla="*/ 19 w 32"/>
              <a:gd name="T49" fmla="*/ 14 h 36"/>
              <a:gd name="T50" fmla="*/ 26 w 32"/>
              <a:gd name="T51" fmla="*/ 32 h 36"/>
              <a:gd name="T52" fmla="*/ 22 w 32"/>
              <a:gd name="T53" fmla="*/ 24 h 36"/>
              <a:gd name="T54" fmla="*/ 21 w 32"/>
              <a:gd name="T55" fmla="*/ 26 h 36"/>
              <a:gd name="T56" fmla="*/ 22 w 32"/>
              <a:gd name="T57" fmla="*/ 25 h 36"/>
              <a:gd name="T58" fmla="*/ 26 w 32"/>
              <a:gd name="T59" fmla="*/ 33 h 36"/>
              <a:gd name="T60" fmla="*/ 19 w 32"/>
              <a:gd name="T61" fmla="*/ 14 h 36"/>
              <a:gd name="T62" fmla="*/ 25 w 32"/>
              <a:gd name="T63" fmla="*/ 29 h 36"/>
              <a:gd name="T64" fmla="*/ 14 w 32"/>
              <a:gd name="T65" fmla="*/ 10 h 36"/>
              <a:gd name="T66" fmla="*/ 16 w 32"/>
              <a:gd name="T67" fmla="*/ 15 h 36"/>
              <a:gd name="T68" fmla="*/ 12 w 32"/>
              <a:gd name="T69" fmla="*/ 18 h 36"/>
              <a:gd name="T70" fmla="*/ 19 w 32"/>
              <a:gd name="T71" fmla="*/ 18 h 36"/>
              <a:gd name="T72" fmla="*/ 10 w 32"/>
              <a:gd name="T73" fmla="*/ 20 h 36"/>
              <a:gd name="T74" fmla="*/ 21 w 32"/>
              <a:gd name="T75" fmla="*/ 23 h 36"/>
              <a:gd name="T76" fmla="*/ 10 w 32"/>
              <a:gd name="T77" fmla="*/ 23 h 36"/>
              <a:gd name="T78" fmla="*/ 21 w 32"/>
              <a:gd name="T79" fmla="*/ 26 h 36"/>
              <a:gd name="T80" fmla="*/ 7 w 32"/>
              <a:gd name="T81" fmla="*/ 26 h 36"/>
              <a:gd name="T82" fmla="*/ 15 w 32"/>
              <a:gd name="T83" fmla="*/ 27 h 36"/>
              <a:gd name="T84" fmla="*/ 23 w 32"/>
              <a:gd name="T85" fmla="*/ 28 h 36"/>
              <a:gd name="T86" fmla="*/ 3 w 32"/>
              <a:gd name="T87" fmla="*/ 31 h 36"/>
              <a:gd name="T88" fmla="*/ 24 w 32"/>
              <a:gd name="T89" fmla="*/ 31 h 36"/>
              <a:gd name="T90" fmla="*/ 5 w 32"/>
              <a:gd name="T91" fmla="*/ 35 h 36"/>
              <a:gd name="T92" fmla="*/ 25 w 32"/>
              <a:gd name="T93" fmla="*/ 35 h 36"/>
              <a:gd name="T94" fmla="*/ 5 w 32"/>
              <a:gd name="T95" fmla="*/ 34 h 36"/>
              <a:gd name="T96" fmla="*/ 2 w 32"/>
              <a:gd name="T97" fmla="*/ 31 h 36"/>
              <a:gd name="T98" fmla="*/ 8 w 32"/>
              <a:gd name="T99" fmla="*/ 13 h 36"/>
              <a:gd name="T100" fmla="*/ 11 w 32"/>
              <a:gd name="T101" fmla="*/ 5 h 36"/>
              <a:gd name="T102" fmla="*/ 18 w 32"/>
              <a:gd name="T103" fmla="*/ 10 h 36"/>
              <a:gd name="T104" fmla="*/ 32 w 32"/>
              <a:gd name="T105" fmla="*/ 31 h 36"/>
              <a:gd name="T106" fmla="*/ 23 w 32"/>
              <a:gd name="T107" fmla="*/ 13 h 36"/>
              <a:gd name="T108" fmla="*/ 14 w 32"/>
              <a:gd name="T109" fmla="*/ 0 h 36"/>
              <a:gd name="T110" fmla="*/ 3 w 32"/>
              <a:gd name="T111" fmla="*/ 3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36">
                <a:moveTo>
                  <a:pt x="4" y="31"/>
                </a:moveTo>
                <a:cubicBezTo>
                  <a:pt x="6" y="25"/>
                  <a:pt x="8" y="20"/>
                  <a:pt x="10" y="14"/>
                </a:cubicBezTo>
                <a:cubicBezTo>
                  <a:pt x="11" y="9"/>
                  <a:pt x="11" y="4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8" y="4"/>
                  <a:pt x="20" y="10"/>
                  <a:pt x="22" y="14"/>
                </a:cubicBezTo>
                <a:cubicBezTo>
                  <a:pt x="24" y="17"/>
                  <a:pt x="25" y="19"/>
                  <a:pt x="26" y="22"/>
                </a:cubicBezTo>
                <a:cubicBezTo>
                  <a:pt x="28" y="25"/>
                  <a:pt x="29" y="28"/>
                  <a:pt x="30" y="32"/>
                </a:cubicBezTo>
                <a:cubicBezTo>
                  <a:pt x="31" y="33"/>
                  <a:pt x="32" y="32"/>
                  <a:pt x="32" y="31"/>
                </a:cubicBezTo>
                <a:cubicBezTo>
                  <a:pt x="30" y="24"/>
                  <a:pt x="26" y="18"/>
                  <a:pt x="21" y="12"/>
                </a:cubicBezTo>
                <a:cubicBezTo>
                  <a:pt x="19" y="9"/>
                  <a:pt x="17" y="6"/>
                  <a:pt x="15" y="4"/>
                </a:cubicBezTo>
                <a:cubicBezTo>
                  <a:pt x="13" y="3"/>
                  <a:pt x="11" y="3"/>
                  <a:pt x="10" y="5"/>
                </a:cubicBezTo>
                <a:cubicBezTo>
                  <a:pt x="8" y="7"/>
                  <a:pt x="8" y="10"/>
                  <a:pt x="7" y="13"/>
                </a:cubicBezTo>
                <a:cubicBezTo>
                  <a:pt x="6" y="14"/>
                  <a:pt x="5" y="16"/>
                  <a:pt x="5" y="18"/>
                </a:cubicBezTo>
                <a:cubicBezTo>
                  <a:pt x="3" y="22"/>
                  <a:pt x="1" y="26"/>
                  <a:pt x="0" y="31"/>
                </a:cubicBezTo>
                <a:cubicBezTo>
                  <a:pt x="0" y="32"/>
                  <a:pt x="0" y="34"/>
                  <a:pt x="1" y="35"/>
                </a:cubicBezTo>
                <a:cubicBezTo>
                  <a:pt x="3" y="36"/>
                  <a:pt x="5" y="36"/>
                  <a:pt x="7" y="36"/>
                </a:cubicBezTo>
                <a:cubicBezTo>
                  <a:pt x="9" y="36"/>
                  <a:pt x="11" y="35"/>
                  <a:pt x="14" y="35"/>
                </a:cubicBezTo>
                <a:cubicBezTo>
                  <a:pt x="17" y="35"/>
                  <a:pt x="21" y="35"/>
                  <a:pt x="25" y="35"/>
                </a:cubicBezTo>
                <a:cubicBezTo>
                  <a:pt x="25" y="34"/>
                  <a:pt x="25" y="34"/>
                  <a:pt x="25" y="33"/>
                </a:cubicBezTo>
                <a:cubicBezTo>
                  <a:pt x="22" y="34"/>
                  <a:pt x="18" y="34"/>
                  <a:pt x="15" y="34"/>
                </a:cubicBezTo>
                <a:cubicBezTo>
                  <a:pt x="12" y="34"/>
                  <a:pt x="9" y="35"/>
                  <a:pt x="5" y="33"/>
                </a:cubicBezTo>
                <a:cubicBezTo>
                  <a:pt x="5" y="34"/>
                  <a:pt x="6" y="34"/>
                  <a:pt x="6" y="35"/>
                </a:cubicBezTo>
                <a:cubicBezTo>
                  <a:pt x="12" y="32"/>
                  <a:pt x="19" y="35"/>
                  <a:pt x="25" y="33"/>
                </a:cubicBezTo>
                <a:cubicBezTo>
                  <a:pt x="25" y="32"/>
                  <a:pt x="25" y="31"/>
                  <a:pt x="25" y="31"/>
                </a:cubicBezTo>
                <a:cubicBezTo>
                  <a:pt x="18" y="29"/>
                  <a:pt x="10" y="31"/>
                  <a:pt x="3" y="30"/>
                </a:cubicBezTo>
                <a:cubicBezTo>
                  <a:pt x="3" y="30"/>
                  <a:pt x="3" y="31"/>
                  <a:pt x="3" y="31"/>
                </a:cubicBezTo>
                <a:cubicBezTo>
                  <a:pt x="10" y="29"/>
                  <a:pt x="17" y="31"/>
                  <a:pt x="23" y="29"/>
                </a:cubicBezTo>
                <a:cubicBezTo>
                  <a:pt x="24" y="29"/>
                  <a:pt x="24" y="28"/>
                  <a:pt x="24" y="28"/>
                </a:cubicBezTo>
                <a:cubicBezTo>
                  <a:pt x="22" y="26"/>
                  <a:pt x="19" y="26"/>
                  <a:pt x="16" y="26"/>
                </a:cubicBezTo>
                <a:cubicBezTo>
                  <a:pt x="13" y="26"/>
                  <a:pt x="10" y="26"/>
                  <a:pt x="7" y="26"/>
                </a:cubicBezTo>
                <a:cubicBezTo>
                  <a:pt x="7" y="26"/>
                  <a:pt x="7" y="27"/>
                  <a:pt x="7" y="28"/>
                </a:cubicBezTo>
                <a:cubicBezTo>
                  <a:pt x="12" y="26"/>
                  <a:pt x="17" y="28"/>
                  <a:pt x="22" y="26"/>
                </a:cubicBezTo>
                <a:cubicBezTo>
                  <a:pt x="23" y="26"/>
                  <a:pt x="22" y="25"/>
                  <a:pt x="22" y="25"/>
                </a:cubicBezTo>
                <a:cubicBezTo>
                  <a:pt x="18" y="23"/>
                  <a:pt x="14" y="24"/>
                  <a:pt x="10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14" y="23"/>
                  <a:pt x="18" y="24"/>
                  <a:pt x="21" y="23"/>
                </a:cubicBezTo>
                <a:cubicBezTo>
                  <a:pt x="22" y="23"/>
                  <a:pt x="22" y="22"/>
                  <a:pt x="21" y="21"/>
                </a:cubicBezTo>
                <a:cubicBezTo>
                  <a:pt x="18" y="20"/>
                  <a:pt x="14" y="21"/>
                  <a:pt x="10" y="20"/>
                </a:cubicBezTo>
                <a:cubicBezTo>
                  <a:pt x="10" y="21"/>
                  <a:pt x="10" y="21"/>
                  <a:pt x="10" y="22"/>
                </a:cubicBezTo>
                <a:cubicBezTo>
                  <a:pt x="13" y="20"/>
                  <a:pt x="17" y="22"/>
                  <a:pt x="20" y="19"/>
                </a:cubicBezTo>
                <a:cubicBezTo>
                  <a:pt x="20" y="19"/>
                  <a:pt x="20" y="18"/>
                  <a:pt x="20" y="18"/>
                </a:cubicBezTo>
                <a:cubicBezTo>
                  <a:pt x="17" y="17"/>
                  <a:pt x="15" y="17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4" y="18"/>
                  <a:pt x="16" y="18"/>
                  <a:pt x="17" y="16"/>
                </a:cubicBezTo>
                <a:cubicBezTo>
                  <a:pt x="17" y="14"/>
                  <a:pt x="15" y="12"/>
                  <a:pt x="15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13"/>
                  <a:pt x="18" y="17"/>
                  <a:pt x="20" y="20"/>
                </a:cubicBezTo>
                <a:cubicBezTo>
                  <a:pt x="22" y="23"/>
                  <a:pt x="23" y="26"/>
                  <a:pt x="26" y="29"/>
                </a:cubicBezTo>
                <a:cubicBezTo>
                  <a:pt x="26" y="29"/>
                  <a:pt x="27" y="29"/>
                  <a:pt x="27" y="28"/>
                </a:cubicBezTo>
                <a:cubicBezTo>
                  <a:pt x="25" y="23"/>
                  <a:pt x="23" y="17"/>
                  <a:pt x="19" y="14"/>
                </a:cubicBezTo>
                <a:cubicBezTo>
                  <a:pt x="18" y="13"/>
                  <a:pt x="17" y="14"/>
                  <a:pt x="18" y="14"/>
                </a:cubicBezTo>
                <a:cubicBezTo>
                  <a:pt x="20" y="21"/>
                  <a:pt x="22" y="27"/>
                  <a:pt x="26" y="32"/>
                </a:cubicBezTo>
                <a:cubicBezTo>
                  <a:pt x="26" y="32"/>
                  <a:pt x="27" y="32"/>
                  <a:pt x="27" y="31"/>
                </a:cubicBezTo>
                <a:cubicBezTo>
                  <a:pt x="25" y="29"/>
                  <a:pt x="24" y="26"/>
                  <a:pt x="22" y="24"/>
                </a:cubicBezTo>
                <a:cubicBezTo>
                  <a:pt x="22" y="24"/>
                  <a:pt x="22" y="24"/>
                  <a:pt x="21" y="24"/>
                </a:cubicBezTo>
                <a:cubicBezTo>
                  <a:pt x="21" y="24"/>
                  <a:pt x="20" y="25"/>
                  <a:pt x="21" y="26"/>
                </a:cubicBezTo>
                <a:cubicBezTo>
                  <a:pt x="21" y="26"/>
                  <a:pt x="22" y="26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3" y="28"/>
                  <a:pt x="24" y="30"/>
                  <a:pt x="26" y="33"/>
                </a:cubicBezTo>
                <a:cubicBezTo>
                  <a:pt x="26" y="33"/>
                  <a:pt x="28" y="32"/>
                  <a:pt x="27" y="32"/>
                </a:cubicBezTo>
                <a:cubicBezTo>
                  <a:pt x="24" y="26"/>
                  <a:pt x="21" y="20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22" y="18"/>
                  <a:pt x="24" y="24"/>
                  <a:pt x="25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22" y="23"/>
                  <a:pt x="21" y="14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4" y="13"/>
                  <a:pt x="15" y="14"/>
                  <a:pt x="16" y="15"/>
                </a:cubicBezTo>
                <a:cubicBezTo>
                  <a:pt x="16" y="17"/>
                  <a:pt x="13" y="17"/>
                  <a:pt x="12" y="17"/>
                </a:cubicBezTo>
                <a:cubicBezTo>
                  <a:pt x="11" y="17"/>
                  <a:pt x="11" y="18"/>
                  <a:pt x="12" y="18"/>
                </a:cubicBezTo>
                <a:cubicBezTo>
                  <a:pt x="15" y="18"/>
                  <a:pt x="17" y="19"/>
                  <a:pt x="19" y="20"/>
                </a:cubicBezTo>
                <a:cubicBezTo>
                  <a:pt x="19" y="19"/>
                  <a:pt x="19" y="19"/>
                  <a:pt x="19" y="18"/>
                </a:cubicBezTo>
                <a:cubicBezTo>
                  <a:pt x="18" y="19"/>
                  <a:pt x="16" y="19"/>
                  <a:pt x="14" y="19"/>
                </a:cubicBezTo>
                <a:cubicBezTo>
                  <a:pt x="13" y="20"/>
                  <a:pt x="11" y="20"/>
                  <a:pt x="10" y="20"/>
                </a:cubicBezTo>
                <a:cubicBezTo>
                  <a:pt x="9" y="20"/>
                  <a:pt x="9" y="21"/>
                  <a:pt x="10" y="22"/>
                </a:cubicBezTo>
                <a:cubicBezTo>
                  <a:pt x="13" y="23"/>
                  <a:pt x="17" y="21"/>
                  <a:pt x="21" y="23"/>
                </a:cubicBezTo>
                <a:cubicBezTo>
                  <a:pt x="21" y="22"/>
                  <a:pt x="21" y="22"/>
                  <a:pt x="21" y="21"/>
                </a:cubicBezTo>
                <a:cubicBezTo>
                  <a:pt x="17" y="22"/>
                  <a:pt x="13" y="21"/>
                  <a:pt x="10" y="23"/>
                </a:cubicBezTo>
                <a:cubicBezTo>
                  <a:pt x="9" y="24"/>
                  <a:pt x="9" y="24"/>
                  <a:pt x="10" y="24"/>
                </a:cubicBezTo>
                <a:cubicBezTo>
                  <a:pt x="14" y="26"/>
                  <a:pt x="18" y="25"/>
                  <a:pt x="21" y="26"/>
                </a:cubicBezTo>
                <a:cubicBezTo>
                  <a:pt x="21" y="26"/>
                  <a:pt x="21" y="25"/>
                  <a:pt x="21" y="25"/>
                </a:cubicBezTo>
                <a:cubicBezTo>
                  <a:pt x="17" y="26"/>
                  <a:pt x="12" y="25"/>
                  <a:pt x="7" y="26"/>
                </a:cubicBezTo>
                <a:cubicBezTo>
                  <a:pt x="6" y="26"/>
                  <a:pt x="7" y="28"/>
                  <a:pt x="7" y="28"/>
                </a:cubicBezTo>
                <a:cubicBezTo>
                  <a:pt x="10" y="28"/>
                  <a:pt x="13" y="27"/>
                  <a:pt x="15" y="27"/>
                </a:cubicBezTo>
                <a:cubicBezTo>
                  <a:pt x="17" y="27"/>
                  <a:pt x="21" y="27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17" y="30"/>
                  <a:pt x="9" y="27"/>
                  <a:pt x="3" y="30"/>
                </a:cubicBezTo>
                <a:cubicBezTo>
                  <a:pt x="2" y="30"/>
                  <a:pt x="2" y="31"/>
                  <a:pt x="3" y="31"/>
                </a:cubicBezTo>
                <a:cubicBezTo>
                  <a:pt x="10" y="32"/>
                  <a:pt x="17" y="30"/>
                  <a:pt x="24" y="33"/>
                </a:cubicBezTo>
                <a:cubicBezTo>
                  <a:pt x="24" y="32"/>
                  <a:pt x="24" y="32"/>
                  <a:pt x="24" y="31"/>
                </a:cubicBezTo>
                <a:cubicBezTo>
                  <a:pt x="18" y="34"/>
                  <a:pt x="11" y="30"/>
                  <a:pt x="5" y="33"/>
                </a:cubicBezTo>
                <a:cubicBezTo>
                  <a:pt x="4" y="34"/>
                  <a:pt x="5" y="34"/>
                  <a:pt x="5" y="35"/>
                </a:cubicBezTo>
                <a:cubicBezTo>
                  <a:pt x="8" y="36"/>
                  <a:pt x="11" y="36"/>
                  <a:pt x="14" y="35"/>
                </a:cubicBezTo>
                <a:cubicBezTo>
                  <a:pt x="18" y="35"/>
                  <a:pt x="21" y="35"/>
                  <a:pt x="25" y="35"/>
                </a:cubicBezTo>
                <a:cubicBezTo>
                  <a:pt x="26" y="35"/>
                  <a:pt x="26" y="34"/>
                  <a:pt x="25" y="33"/>
                </a:cubicBezTo>
                <a:cubicBezTo>
                  <a:pt x="18" y="33"/>
                  <a:pt x="12" y="35"/>
                  <a:pt x="5" y="34"/>
                </a:cubicBezTo>
                <a:cubicBezTo>
                  <a:pt x="4" y="34"/>
                  <a:pt x="3" y="34"/>
                  <a:pt x="2" y="34"/>
                </a:cubicBezTo>
                <a:cubicBezTo>
                  <a:pt x="1" y="33"/>
                  <a:pt x="2" y="32"/>
                  <a:pt x="2" y="31"/>
                </a:cubicBezTo>
                <a:cubicBezTo>
                  <a:pt x="2" y="29"/>
                  <a:pt x="3" y="27"/>
                  <a:pt x="3" y="25"/>
                </a:cubicBezTo>
                <a:cubicBezTo>
                  <a:pt x="5" y="21"/>
                  <a:pt x="7" y="17"/>
                  <a:pt x="8" y="13"/>
                </a:cubicBezTo>
                <a:cubicBezTo>
                  <a:pt x="9" y="11"/>
                  <a:pt x="9" y="10"/>
                  <a:pt x="10" y="8"/>
                </a:cubicBezTo>
                <a:cubicBezTo>
                  <a:pt x="10" y="7"/>
                  <a:pt x="10" y="6"/>
                  <a:pt x="11" y="5"/>
                </a:cubicBezTo>
                <a:cubicBezTo>
                  <a:pt x="13" y="4"/>
                  <a:pt x="14" y="6"/>
                  <a:pt x="15" y="6"/>
                </a:cubicBezTo>
                <a:cubicBezTo>
                  <a:pt x="16" y="8"/>
                  <a:pt x="17" y="9"/>
                  <a:pt x="18" y="10"/>
                </a:cubicBezTo>
                <a:cubicBezTo>
                  <a:pt x="23" y="17"/>
                  <a:pt x="28" y="24"/>
                  <a:pt x="30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1" y="28"/>
                  <a:pt x="29" y="25"/>
                  <a:pt x="28" y="22"/>
                </a:cubicBezTo>
                <a:cubicBezTo>
                  <a:pt x="27" y="19"/>
                  <a:pt x="25" y="16"/>
                  <a:pt x="23" y="13"/>
                </a:cubicBezTo>
                <a:cubicBezTo>
                  <a:pt x="21" y="9"/>
                  <a:pt x="19" y="3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3"/>
                  <a:pt x="10" y="8"/>
                  <a:pt x="9" y="12"/>
                </a:cubicBezTo>
                <a:cubicBezTo>
                  <a:pt x="7" y="19"/>
                  <a:pt x="5" y="25"/>
                  <a:pt x="3" y="31"/>
                </a:cubicBezTo>
                <a:cubicBezTo>
                  <a:pt x="2" y="31"/>
                  <a:pt x="4" y="32"/>
                  <a:pt x="4" y="31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866"/>
          <p:cNvSpPr/>
          <p:nvPr/>
        </p:nvSpPr>
        <p:spPr bwMode="auto">
          <a:xfrm rot="21401676" flipH="1">
            <a:off x="2363691" y="3755668"/>
            <a:ext cx="509378" cy="509378"/>
          </a:xfrm>
          <a:custGeom>
            <a:avLst/>
            <a:gdLst>
              <a:gd name="T0" fmla="*/ 10 w 36"/>
              <a:gd name="T1" fmla="*/ 12 h 36"/>
              <a:gd name="T2" fmla="*/ 14 w 36"/>
              <a:gd name="T3" fmla="*/ 3 h 36"/>
              <a:gd name="T4" fmla="*/ 21 w 36"/>
              <a:gd name="T5" fmla="*/ 9 h 36"/>
              <a:gd name="T6" fmla="*/ 35 w 36"/>
              <a:gd name="T7" fmla="*/ 32 h 36"/>
              <a:gd name="T8" fmla="*/ 30 w 36"/>
              <a:gd name="T9" fmla="*/ 23 h 36"/>
              <a:gd name="T10" fmla="*/ 18 w 36"/>
              <a:gd name="T11" fmla="*/ 3 h 36"/>
              <a:gd name="T12" fmla="*/ 9 w 36"/>
              <a:gd name="T13" fmla="*/ 8 h 36"/>
              <a:gd name="T14" fmla="*/ 1 w 36"/>
              <a:gd name="T15" fmla="*/ 29 h 36"/>
              <a:gd name="T16" fmla="*/ 8 w 36"/>
              <a:gd name="T17" fmla="*/ 36 h 36"/>
              <a:gd name="T18" fmla="*/ 31 w 36"/>
              <a:gd name="T19" fmla="*/ 32 h 36"/>
              <a:gd name="T20" fmla="*/ 6 w 36"/>
              <a:gd name="T21" fmla="*/ 33 h 36"/>
              <a:gd name="T22" fmla="*/ 17 w 36"/>
              <a:gd name="T23" fmla="*/ 32 h 36"/>
              <a:gd name="T24" fmla="*/ 28 w 36"/>
              <a:gd name="T25" fmla="*/ 30 h 36"/>
              <a:gd name="T26" fmla="*/ 5 w 36"/>
              <a:gd name="T27" fmla="*/ 30 h 36"/>
              <a:gd name="T28" fmla="*/ 26 w 36"/>
              <a:gd name="T29" fmla="*/ 26 h 36"/>
              <a:gd name="T30" fmla="*/ 8 w 36"/>
              <a:gd name="T31" fmla="*/ 25 h 36"/>
              <a:gd name="T32" fmla="*/ 24 w 36"/>
              <a:gd name="T33" fmla="*/ 22 h 36"/>
              <a:gd name="T34" fmla="*/ 9 w 36"/>
              <a:gd name="T35" fmla="*/ 20 h 36"/>
              <a:gd name="T36" fmla="*/ 21 w 36"/>
              <a:gd name="T37" fmla="*/ 19 h 36"/>
              <a:gd name="T38" fmla="*/ 13 w 36"/>
              <a:gd name="T39" fmla="*/ 16 h 36"/>
              <a:gd name="T40" fmla="*/ 22 w 36"/>
              <a:gd name="T41" fmla="*/ 14 h 36"/>
              <a:gd name="T42" fmla="*/ 14 w 36"/>
              <a:gd name="T43" fmla="*/ 12 h 36"/>
              <a:gd name="T44" fmla="*/ 19 w 36"/>
              <a:gd name="T45" fmla="*/ 11 h 36"/>
              <a:gd name="T46" fmla="*/ 16 w 36"/>
              <a:gd name="T47" fmla="*/ 8 h 36"/>
              <a:gd name="T48" fmla="*/ 13 w 36"/>
              <a:gd name="T49" fmla="*/ 6 h 36"/>
              <a:gd name="T50" fmla="*/ 18 w 36"/>
              <a:gd name="T51" fmla="*/ 10 h 36"/>
              <a:gd name="T52" fmla="*/ 14 w 36"/>
              <a:gd name="T53" fmla="*/ 13 h 36"/>
              <a:gd name="T54" fmla="*/ 20 w 36"/>
              <a:gd name="T55" fmla="*/ 13 h 36"/>
              <a:gd name="T56" fmla="*/ 13 w 36"/>
              <a:gd name="T57" fmla="*/ 17 h 36"/>
              <a:gd name="T58" fmla="*/ 20 w 36"/>
              <a:gd name="T59" fmla="*/ 17 h 36"/>
              <a:gd name="T60" fmla="*/ 8 w 36"/>
              <a:gd name="T61" fmla="*/ 21 h 36"/>
              <a:gd name="T62" fmla="*/ 24 w 36"/>
              <a:gd name="T63" fmla="*/ 22 h 36"/>
              <a:gd name="T64" fmla="*/ 8 w 36"/>
              <a:gd name="T65" fmla="*/ 25 h 36"/>
              <a:gd name="T66" fmla="*/ 26 w 36"/>
              <a:gd name="T67" fmla="*/ 26 h 36"/>
              <a:gd name="T68" fmla="*/ 4 w 36"/>
              <a:gd name="T69" fmla="*/ 30 h 36"/>
              <a:gd name="T70" fmla="*/ 28 w 36"/>
              <a:gd name="T71" fmla="*/ 30 h 36"/>
              <a:gd name="T72" fmla="*/ 6 w 36"/>
              <a:gd name="T73" fmla="*/ 35 h 36"/>
              <a:gd name="T74" fmla="*/ 31 w 36"/>
              <a:gd name="T75" fmla="*/ 34 h 36"/>
              <a:gd name="T76" fmla="*/ 7 w 36"/>
              <a:gd name="T77" fmla="*/ 34 h 36"/>
              <a:gd name="T78" fmla="*/ 5 w 36"/>
              <a:gd name="T79" fmla="*/ 24 h 36"/>
              <a:gd name="T80" fmla="*/ 9 w 36"/>
              <a:gd name="T81" fmla="*/ 11 h 36"/>
              <a:gd name="T82" fmla="*/ 16 w 36"/>
              <a:gd name="T83" fmla="*/ 3 h 36"/>
              <a:gd name="T84" fmla="*/ 28 w 36"/>
              <a:gd name="T85" fmla="*/ 22 h 36"/>
              <a:gd name="T86" fmla="*/ 36 w 36"/>
              <a:gd name="T87" fmla="*/ 32 h 36"/>
              <a:gd name="T88" fmla="*/ 21 w 36"/>
              <a:gd name="T89" fmla="*/ 7 h 36"/>
              <a:gd name="T90" fmla="*/ 10 w 36"/>
              <a:gd name="T91" fmla="*/ 9 h 36"/>
              <a:gd name="T92" fmla="*/ 3 w 36"/>
              <a:gd name="T9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" h="36">
                <a:moveTo>
                  <a:pt x="3" y="29"/>
                </a:moveTo>
                <a:cubicBezTo>
                  <a:pt x="6" y="24"/>
                  <a:pt x="8" y="18"/>
                  <a:pt x="10" y="12"/>
                </a:cubicBezTo>
                <a:cubicBezTo>
                  <a:pt x="11" y="10"/>
                  <a:pt x="12" y="8"/>
                  <a:pt x="12" y="6"/>
                </a:cubicBezTo>
                <a:cubicBezTo>
                  <a:pt x="13" y="5"/>
                  <a:pt x="13" y="4"/>
                  <a:pt x="14" y="3"/>
                </a:cubicBezTo>
                <a:cubicBezTo>
                  <a:pt x="15" y="2"/>
                  <a:pt x="15" y="3"/>
                  <a:pt x="16" y="3"/>
                </a:cubicBezTo>
                <a:cubicBezTo>
                  <a:pt x="18" y="5"/>
                  <a:pt x="19" y="7"/>
                  <a:pt x="21" y="9"/>
                </a:cubicBezTo>
                <a:cubicBezTo>
                  <a:pt x="22" y="12"/>
                  <a:pt x="24" y="15"/>
                  <a:pt x="26" y="17"/>
                </a:cubicBezTo>
                <a:cubicBezTo>
                  <a:pt x="29" y="22"/>
                  <a:pt x="34" y="27"/>
                  <a:pt x="35" y="32"/>
                </a:cubicBezTo>
                <a:cubicBezTo>
                  <a:pt x="35" y="32"/>
                  <a:pt x="36" y="32"/>
                  <a:pt x="36" y="32"/>
                </a:cubicBezTo>
                <a:cubicBezTo>
                  <a:pt x="34" y="30"/>
                  <a:pt x="32" y="26"/>
                  <a:pt x="30" y="23"/>
                </a:cubicBezTo>
                <a:cubicBezTo>
                  <a:pt x="29" y="20"/>
                  <a:pt x="26" y="17"/>
                  <a:pt x="24" y="13"/>
                </a:cubicBezTo>
                <a:cubicBezTo>
                  <a:pt x="22" y="10"/>
                  <a:pt x="20" y="6"/>
                  <a:pt x="18" y="3"/>
                </a:cubicBezTo>
                <a:cubicBezTo>
                  <a:pt x="16" y="1"/>
                  <a:pt x="14" y="0"/>
                  <a:pt x="12" y="2"/>
                </a:cubicBezTo>
                <a:cubicBezTo>
                  <a:pt x="10" y="3"/>
                  <a:pt x="9" y="5"/>
                  <a:pt x="9" y="8"/>
                </a:cubicBezTo>
                <a:cubicBezTo>
                  <a:pt x="8" y="10"/>
                  <a:pt x="7" y="13"/>
                  <a:pt x="7" y="16"/>
                </a:cubicBezTo>
                <a:cubicBezTo>
                  <a:pt x="5" y="20"/>
                  <a:pt x="2" y="24"/>
                  <a:pt x="1" y="29"/>
                </a:cubicBezTo>
                <a:cubicBezTo>
                  <a:pt x="1" y="30"/>
                  <a:pt x="0" y="32"/>
                  <a:pt x="1" y="34"/>
                </a:cubicBezTo>
                <a:cubicBezTo>
                  <a:pt x="3" y="35"/>
                  <a:pt x="5" y="36"/>
                  <a:pt x="8" y="36"/>
                </a:cubicBezTo>
                <a:cubicBezTo>
                  <a:pt x="16" y="36"/>
                  <a:pt x="23" y="33"/>
                  <a:pt x="31" y="34"/>
                </a:cubicBezTo>
                <a:cubicBezTo>
                  <a:pt x="31" y="33"/>
                  <a:pt x="31" y="33"/>
                  <a:pt x="31" y="32"/>
                </a:cubicBezTo>
                <a:cubicBezTo>
                  <a:pt x="27" y="33"/>
                  <a:pt x="23" y="32"/>
                  <a:pt x="19" y="33"/>
                </a:cubicBezTo>
                <a:cubicBezTo>
                  <a:pt x="15" y="33"/>
                  <a:pt x="10" y="34"/>
                  <a:pt x="6" y="33"/>
                </a:cubicBezTo>
                <a:cubicBezTo>
                  <a:pt x="6" y="34"/>
                  <a:pt x="6" y="34"/>
                  <a:pt x="6" y="34"/>
                </a:cubicBezTo>
                <a:cubicBezTo>
                  <a:pt x="10" y="32"/>
                  <a:pt x="14" y="32"/>
                  <a:pt x="17" y="32"/>
                </a:cubicBezTo>
                <a:cubicBezTo>
                  <a:pt x="21" y="32"/>
                  <a:pt x="25" y="32"/>
                  <a:pt x="28" y="31"/>
                </a:cubicBezTo>
                <a:cubicBezTo>
                  <a:pt x="29" y="31"/>
                  <a:pt x="29" y="30"/>
                  <a:pt x="28" y="30"/>
                </a:cubicBezTo>
                <a:cubicBezTo>
                  <a:pt x="21" y="27"/>
                  <a:pt x="12" y="29"/>
                  <a:pt x="5" y="29"/>
                </a:cubicBezTo>
                <a:cubicBezTo>
                  <a:pt x="5" y="29"/>
                  <a:pt x="5" y="30"/>
                  <a:pt x="5" y="30"/>
                </a:cubicBezTo>
                <a:cubicBezTo>
                  <a:pt x="12" y="29"/>
                  <a:pt x="19" y="29"/>
                  <a:pt x="26" y="27"/>
                </a:cubicBezTo>
                <a:cubicBezTo>
                  <a:pt x="27" y="27"/>
                  <a:pt x="27" y="26"/>
                  <a:pt x="26" y="26"/>
                </a:cubicBezTo>
                <a:cubicBezTo>
                  <a:pt x="21" y="24"/>
                  <a:pt x="14" y="25"/>
                  <a:pt x="8" y="23"/>
                </a:cubicBezTo>
                <a:cubicBezTo>
                  <a:pt x="8" y="24"/>
                  <a:pt x="8" y="24"/>
                  <a:pt x="8" y="25"/>
                </a:cubicBezTo>
                <a:cubicBezTo>
                  <a:pt x="13" y="23"/>
                  <a:pt x="19" y="24"/>
                  <a:pt x="24" y="23"/>
                </a:cubicBezTo>
                <a:cubicBezTo>
                  <a:pt x="25" y="23"/>
                  <a:pt x="25" y="22"/>
                  <a:pt x="24" y="22"/>
                </a:cubicBezTo>
                <a:cubicBezTo>
                  <a:pt x="22" y="21"/>
                  <a:pt x="19" y="21"/>
                  <a:pt x="17" y="21"/>
                </a:cubicBezTo>
                <a:cubicBezTo>
                  <a:pt x="14" y="21"/>
                  <a:pt x="11" y="21"/>
                  <a:pt x="9" y="20"/>
                </a:cubicBezTo>
                <a:cubicBezTo>
                  <a:pt x="9" y="20"/>
                  <a:pt x="9" y="20"/>
                  <a:pt x="9" y="21"/>
                </a:cubicBezTo>
                <a:cubicBezTo>
                  <a:pt x="13" y="19"/>
                  <a:pt x="17" y="21"/>
                  <a:pt x="21" y="19"/>
                </a:cubicBezTo>
                <a:cubicBezTo>
                  <a:pt x="21" y="18"/>
                  <a:pt x="21" y="18"/>
                  <a:pt x="21" y="17"/>
                </a:cubicBezTo>
                <a:cubicBezTo>
                  <a:pt x="18" y="16"/>
                  <a:pt x="15" y="16"/>
                  <a:pt x="13" y="16"/>
                </a:cubicBezTo>
                <a:cubicBezTo>
                  <a:pt x="13" y="16"/>
                  <a:pt x="13" y="17"/>
                  <a:pt x="13" y="17"/>
                </a:cubicBezTo>
                <a:cubicBezTo>
                  <a:pt x="16" y="16"/>
                  <a:pt x="20" y="17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19" y="11"/>
                  <a:pt x="17" y="12"/>
                  <a:pt x="14" y="12"/>
                </a:cubicBezTo>
                <a:cubicBezTo>
                  <a:pt x="14" y="12"/>
                  <a:pt x="14" y="12"/>
                  <a:pt x="14" y="13"/>
                </a:cubicBezTo>
                <a:cubicBezTo>
                  <a:pt x="16" y="12"/>
                  <a:pt x="17" y="12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9"/>
                  <a:pt x="17" y="9"/>
                  <a:pt x="16" y="8"/>
                </a:cubicBezTo>
                <a:cubicBezTo>
                  <a:pt x="15" y="8"/>
                  <a:pt x="14" y="7"/>
                  <a:pt x="14" y="6"/>
                </a:cubicBezTo>
                <a:cubicBezTo>
                  <a:pt x="14" y="5"/>
                  <a:pt x="12" y="5"/>
                  <a:pt x="13" y="6"/>
                </a:cubicBezTo>
                <a:cubicBezTo>
                  <a:pt x="13" y="9"/>
                  <a:pt x="16" y="9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1"/>
                  <a:pt x="15" y="11"/>
                  <a:pt x="14" y="12"/>
                </a:cubicBezTo>
                <a:cubicBezTo>
                  <a:pt x="13" y="12"/>
                  <a:pt x="13" y="13"/>
                  <a:pt x="14" y="13"/>
                </a:cubicBezTo>
                <a:cubicBezTo>
                  <a:pt x="16" y="13"/>
                  <a:pt x="19" y="12"/>
                  <a:pt x="21" y="14"/>
                </a:cubicBezTo>
                <a:cubicBezTo>
                  <a:pt x="21" y="14"/>
                  <a:pt x="21" y="13"/>
                  <a:pt x="20" y="13"/>
                </a:cubicBezTo>
                <a:cubicBezTo>
                  <a:pt x="19" y="15"/>
                  <a:pt x="15" y="15"/>
                  <a:pt x="13" y="16"/>
                </a:cubicBezTo>
                <a:cubicBezTo>
                  <a:pt x="12" y="16"/>
                  <a:pt x="12" y="17"/>
                  <a:pt x="13" y="17"/>
                </a:cubicBezTo>
                <a:cubicBezTo>
                  <a:pt x="15" y="17"/>
                  <a:pt x="18" y="17"/>
                  <a:pt x="20" y="19"/>
                </a:cubicBezTo>
                <a:cubicBezTo>
                  <a:pt x="20" y="18"/>
                  <a:pt x="20" y="18"/>
                  <a:pt x="20" y="17"/>
                </a:cubicBezTo>
                <a:cubicBezTo>
                  <a:pt x="17" y="20"/>
                  <a:pt x="12" y="18"/>
                  <a:pt x="8" y="20"/>
                </a:cubicBezTo>
                <a:cubicBezTo>
                  <a:pt x="8" y="20"/>
                  <a:pt x="8" y="21"/>
                  <a:pt x="8" y="21"/>
                </a:cubicBezTo>
                <a:cubicBezTo>
                  <a:pt x="13" y="24"/>
                  <a:pt x="19" y="21"/>
                  <a:pt x="24" y="23"/>
                </a:cubicBezTo>
                <a:cubicBezTo>
                  <a:pt x="24" y="22"/>
                  <a:pt x="24" y="22"/>
                  <a:pt x="24" y="22"/>
                </a:cubicBezTo>
                <a:cubicBezTo>
                  <a:pt x="19" y="23"/>
                  <a:pt x="13" y="21"/>
                  <a:pt x="8" y="23"/>
                </a:cubicBezTo>
                <a:cubicBezTo>
                  <a:pt x="7" y="23"/>
                  <a:pt x="7" y="24"/>
                  <a:pt x="8" y="25"/>
                </a:cubicBezTo>
                <a:cubicBezTo>
                  <a:pt x="14" y="27"/>
                  <a:pt x="20" y="25"/>
                  <a:pt x="26" y="27"/>
                </a:cubicBezTo>
                <a:cubicBezTo>
                  <a:pt x="26" y="27"/>
                  <a:pt x="26" y="27"/>
                  <a:pt x="26" y="26"/>
                </a:cubicBezTo>
                <a:cubicBezTo>
                  <a:pt x="19" y="28"/>
                  <a:pt x="11" y="27"/>
                  <a:pt x="4" y="29"/>
                </a:cubicBezTo>
                <a:cubicBezTo>
                  <a:pt x="4" y="29"/>
                  <a:pt x="4" y="30"/>
                  <a:pt x="4" y="30"/>
                </a:cubicBezTo>
                <a:cubicBezTo>
                  <a:pt x="12" y="31"/>
                  <a:pt x="20" y="29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1" y="32"/>
                  <a:pt x="12" y="29"/>
                  <a:pt x="6" y="33"/>
                </a:cubicBezTo>
                <a:cubicBezTo>
                  <a:pt x="5" y="34"/>
                  <a:pt x="5" y="34"/>
                  <a:pt x="6" y="35"/>
                </a:cubicBezTo>
                <a:cubicBezTo>
                  <a:pt x="10" y="35"/>
                  <a:pt x="15" y="34"/>
                  <a:pt x="20" y="34"/>
                </a:cubicBezTo>
                <a:cubicBezTo>
                  <a:pt x="23" y="34"/>
                  <a:pt x="27" y="35"/>
                  <a:pt x="31" y="34"/>
                </a:cubicBezTo>
                <a:cubicBezTo>
                  <a:pt x="32" y="34"/>
                  <a:pt x="32" y="32"/>
                  <a:pt x="31" y="32"/>
                </a:cubicBezTo>
                <a:cubicBezTo>
                  <a:pt x="23" y="32"/>
                  <a:pt x="15" y="35"/>
                  <a:pt x="7" y="34"/>
                </a:cubicBezTo>
                <a:cubicBezTo>
                  <a:pt x="5" y="34"/>
                  <a:pt x="2" y="34"/>
                  <a:pt x="2" y="31"/>
                </a:cubicBezTo>
                <a:cubicBezTo>
                  <a:pt x="2" y="29"/>
                  <a:pt x="4" y="26"/>
                  <a:pt x="5" y="24"/>
                </a:cubicBezTo>
                <a:cubicBezTo>
                  <a:pt x="5" y="22"/>
                  <a:pt x="7" y="20"/>
                  <a:pt x="7" y="18"/>
                </a:cubicBezTo>
                <a:cubicBezTo>
                  <a:pt x="8" y="16"/>
                  <a:pt x="9" y="13"/>
                  <a:pt x="9" y="11"/>
                </a:cubicBezTo>
                <a:cubicBezTo>
                  <a:pt x="10" y="8"/>
                  <a:pt x="10" y="5"/>
                  <a:pt x="12" y="3"/>
                </a:cubicBezTo>
                <a:cubicBezTo>
                  <a:pt x="13" y="2"/>
                  <a:pt x="15" y="2"/>
                  <a:pt x="16" y="3"/>
                </a:cubicBezTo>
                <a:cubicBezTo>
                  <a:pt x="17" y="4"/>
                  <a:pt x="18" y="5"/>
                  <a:pt x="19" y="7"/>
                </a:cubicBezTo>
                <a:cubicBezTo>
                  <a:pt x="22" y="12"/>
                  <a:pt x="25" y="17"/>
                  <a:pt x="28" y="22"/>
                </a:cubicBezTo>
                <a:cubicBezTo>
                  <a:pt x="30" y="25"/>
                  <a:pt x="32" y="30"/>
                  <a:pt x="35" y="33"/>
                </a:cubicBezTo>
                <a:cubicBezTo>
                  <a:pt x="36" y="33"/>
                  <a:pt x="36" y="33"/>
                  <a:pt x="36" y="32"/>
                </a:cubicBezTo>
                <a:cubicBezTo>
                  <a:pt x="35" y="26"/>
                  <a:pt x="30" y="21"/>
                  <a:pt x="26" y="15"/>
                </a:cubicBezTo>
                <a:cubicBezTo>
                  <a:pt x="25" y="13"/>
                  <a:pt x="22" y="10"/>
                  <a:pt x="21" y="7"/>
                </a:cubicBezTo>
                <a:cubicBezTo>
                  <a:pt x="20" y="5"/>
                  <a:pt x="18" y="3"/>
                  <a:pt x="16" y="2"/>
                </a:cubicBezTo>
                <a:cubicBezTo>
                  <a:pt x="12" y="0"/>
                  <a:pt x="11" y="6"/>
                  <a:pt x="10" y="9"/>
                </a:cubicBezTo>
                <a:cubicBezTo>
                  <a:pt x="8" y="16"/>
                  <a:pt x="5" y="22"/>
                  <a:pt x="2" y="28"/>
                </a:cubicBezTo>
                <a:cubicBezTo>
                  <a:pt x="1" y="29"/>
                  <a:pt x="2" y="30"/>
                  <a:pt x="3" y="29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2" name="组合 81"/>
          <p:cNvGrpSpPr/>
          <p:nvPr/>
        </p:nvGrpSpPr>
        <p:grpSpPr>
          <a:xfrm>
            <a:off x="1529843" y="2288569"/>
            <a:ext cx="5665774" cy="3790454"/>
            <a:chOff x="1529843" y="2288569"/>
            <a:chExt cx="5665774" cy="3790454"/>
          </a:xfrm>
          <a:solidFill>
            <a:schemeClr val="bg1"/>
          </a:solidFill>
        </p:grpSpPr>
        <p:sp>
          <p:nvSpPr>
            <p:cNvPr id="83" name="任意多边形 82"/>
            <p:cNvSpPr/>
            <p:nvPr/>
          </p:nvSpPr>
          <p:spPr bwMode="auto">
            <a:xfrm rot="120000">
              <a:off x="1652406" y="2288569"/>
              <a:ext cx="5543211" cy="3677172"/>
            </a:xfrm>
            <a:custGeom>
              <a:avLst/>
              <a:gdLst>
                <a:gd name="connsiteX0" fmla="*/ 5220361 w 5543211"/>
                <a:gd name="connsiteY0" fmla="*/ 3552553 h 3677172"/>
                <a:gd name="connsiteX1" fmla="*/ 5226863 w 5543211"/>
                <a:gd name="connsiteY1" fmla="*/ 3559057 h 3677172"/>
                <a:gd name="connsiteX2" fmla="*/ 5217462 w 5543211"/>
                <a:gd name="connsiteY2" fmla="*/ 3563821 h 3677172"/>
                <a:gd name="connsiteX3" fmla="*/ 5212150 w 5543211"/>
                <a:gd name="connsiteY3" fmla="*/ 3556737 h 3677172"/>
                <a:gd name="connsiteX4" fmla="*/ 5213405 w 5543211"/>
                <a:gd name="connsiteY4" fmla="*/ 3555063 h 3677172"/>
                <a:gd name="connsiteX5" fmla="*/ 5189136 w 5543211"/>
                <a:gd name="connsiteY5" fmla="*/ 3549652 h 3677172"/>
                <a:gd name="connsiteX6" fmla="*/ 5189136 w 5543211"/>
                <a:gd name="connsiteY6" fmla="*/ 3563821 h 3677172"/>
                <a:gd name="connsiteX7" fmla="*/ 5189136 w 5543211"/>
                <a:gd name="connsiteY7" fmla="*/ 3549652 h 3677172"/>
                <a:gd name="connsiteX8" fmla="*/ 5253688 w 5543211"/>
                <a:gd name="connsiteY8" fmla="*/ 3545463 h 3677172"/>
                <a:gd name="connsiteX9" fmla="*/ 5231625 w 5543211"/>
                <a:gd name="connsiteY9" fmla="*/ 3563821 h 3677172"/>
                <a:gd name="connsiteX10" fmla="*/ 5226863 w 5543211"/>
                <a:gd name="connsiteY10" fmla="*/ 3559057 h 3677172"/>
                <a:gd name="connsiteX11" fmla="*/ 5238606 w 5543211"/>
                <a:gd name="connsiteY11" fmla="*/ 3532059 h 3677172"/>
                <a:gd name="connsiteX12" fmla="*/ 5217462 w 5543211"/>
                <a:gd name="connsiteY12" fmla="*/ 3549652 h 3677172"/>
                <a:gd name="connsiteX13" fmla="*/ 5213405 w 5543211"/>
                <a:gd name="connsiteY13" fmla="*/ 3555063 h 3677172"/>
                <a:gd name="connsiteX14" fmla="*/ 5189136 w 5543211"/>
                <a:gd name="connsiteY14" fmla="*/ 3563821 h 3677172"/>
                <a:gd name="connsiteX15" fmla="*/ 5217462 w 5543211"/>
                <a:gd name="connsiteY15" fmla="*/ 3507146 h 3677172"/>
                <a:gd name="connsiteX16" fmla="*/ 5189136 w 5543211"/>
                <a:gd name="connsiteY16" fmla="*/ 3521315 h 3677172"/>
                <a:gd name="connsiteX17" fmla="*/ 5217462 w 5543211"/>
                <a:gd name="connsiteY17" fmla="*/ 3507146 h 3677172"/>
                <a:gd name="connsiteX18" fmla="*/ 5189136 w 5543211"/>
                <a:gd name="connsiteY18" fmla="*/ 3507146 h 3677172"/>
                <a:gd name="connsiteX19" fmla="*/ 5203299 w 5543211"/>
                <a:gd name="connsiteY19" fmla="*/ 3507145 h 3677172"/>
                <a:gd name="connsiteX20" fmla="*/ 5189136 w 5543211"/>
                <a:gd name="connsiteY20" fmla="*/ 3507146 h 3677172"/>
                <a:gd name="connsiteX21" fmla="*/ 5183705 w 5543211"/>
                <a:gd name="connsiteY21" fmla="*/ 3488719 h 3677172"/>
                <a:gd name="connsiteX22" fmla="*/ 5188701 w 5543211"/>
                <a:gd name="connsiteY22" fmla="*/ 3505672 h 3677172"/>
                <a:gd name="connsiteX23" fmla="*/ 5189136 w 5543211"/>
                <a:gd name="connsiteY23" fmla="*/ 3521315 h 3677172"/>
                <a:gd name="connsiteX24" fmla="*/ 5225919 w 5543211"/>
                <a:gd name="connsiteY24" fmla="*/ 3464639 h 3677172"/>
                <a:gd name="connsiteX25" fmla="*/ 5231625 w 5543211"/>
                <a:gd name="connsiteY25" fmla="*/ 3464639 h 3677172"/>
                <a:gd name="connsiteX26" fmla="*/ 5245788 w 5543211"/>
                <a:gd name="connsiteY26" fmla="*/ 3464639 h 3677172"/>
                <a:gd name="connsiteX27" fmla="*/ 5231625 w 5543211"/>
                <a:gd name="connsiteY27" fmla="*/ 3478808 h 3677172"/>
                <a:gd name="connsiteX28" fmla="*/ 5210808 w 5543211"/>
                <a:gd name="connsiteY28" fmla="*/ 3459068 h 3677172"/>
                <a:gd name="connsiteX29" fmla="*/ 5217462 w 5543211"/>
                <a:gd name="connsiteY29" fmla="*/ 3507146 h 3677172"/>
                <a:gd name="connsiteX30" fmla="*/ 5207963 w 5543211"/>
                <a:gd name="connsiteY30" fmla="*/ 3477280 h 3677172"/>
                <a:gd name="connsiteX31" fmla="*/ 5405812 w 5543211"/>
                <a:gd name="connsiteY31" fmla="*/ 3428160 h 3677172"/>
                <a:gd name="connsiteX32" fmla="*/ 5359092 w 5543211"/>
                <a:gd name="connsiteY32" fmla="*/ 3464639 h 3677172"/>
                <a:gd name="connsiteX33" fmla="*/ 5237600 w 5543211"/>
                <a:gd name="connsiteY33" fmla="*/ 3546331 h 3677172"/>
                <a:gd name="connsiteX34" fmla="*/ 5220361 w 5543211"/>
                <a:gd name="connsiteY34" fmla="*/ 3552553 h 3677172"/>
                <a:gd name="connsiteX35" fmla="*/ 5219232 w 5543211"/>
                <a:gd name="connsiteY35" fmla="*/ 3551423 h 3677172"/>
                <a:gd name="connsiteX36" fmla="*/ 5217462 w 5543211"/>
                <a:gd name="connsiteY36" fmla="*/ 3549652 h 3677172"/>
                <a:gd name="connsiteX37" fmla="*/ 5302440 w 5543211"/>
                <a:gd name="connsiteY37" fmla="*/ 3492977 h 3677172"/>
                <a:gd name="connsiteX38" fmla="*/ 5319479 w 5543211"/>
                <a:gd name="connsiteY38" fmla="*/ 3480547 h 3677172"/>
                <a:gd name="connsiteX39" fmla="*/ 5410947 w 5543211"/>
                <a:gd name="connsiteY39" fmla="*/ 3425043 h 3677172"/>
                <a:gd name="connsiteX40" fmla="*/ 5405812 w 5543211"/>
                <a:gd name="connsiteY40" fmla="*/ 3428160 h 3677172"/>
                <a:gd name="connsiteX41" fmla="*/ 5407992 w 5543211"/>
                <a:gd name="connsiteY41" fmla="*/ 3426457 h 3677172"/>
                <a:gd name="connsiteX42" fmla="*/ 5236452 w 5543211"/>
                <a:gd name="connsiteY42" fmla="*/ 3434754 h 3677172"/>
                <a:gd name="connsiteX43" fmla="*/ 5245788 w 5543211"/>
                <a:gd name="connsiteY43" fmla="*/ 3464639 h 3677172"/>
                <a:gd name="connsiteX44" fmla="*/ 5233691 w 5543211"/>
                <a:gd name="connsiteY44" fmla="*/ 3434980 h 3677172"/>
                <a:gd name="connsiteX45" fmla="*/ 5194990 w 5543211"/>
                <a:gd name="connsiteY45" fmla="*/ 3436489 h 3677172"/>
                <a:gd name="connsiteX46" fmla="*/ 5207963 w 5543211"/>
                <a:gd name="connsiteY46" fmla="*/ 3477280 h 3677172"/>
                <a:gd name="connsiteX47" fmla="*/ 5203299 w 5543211"/>
                <a:gd name="connsiteY47" fmla="*/ 3507145 h 3677172"/>
                <a:gd name="connsiteX48" fmla="*/ 5212815 w 5543211"/>
                <a:gd name="connsiteY48" fmla="*/ 3433644 h 3677172"/>
                <a:gd name="connsiteX49" fmla="*/ 5213623 w 5543211"/>
                <a:gd name="connsiteY49" fmla="*/ 3434107 h 3677172"/>
                <a:gd name="connsiteX50" fmla="*/ 5225919 w 5543211"/>
                <a:gd name="connsiteY50" fmla="*/ 3464639 h 3677172"/>
                <a:gd name="connsiteX51" fmla="*/ 5217462 w 5543211"/>
                <a:gd name="connsiteY51" fmla="*/ 3464639 h 3677172"/>
                <a:gd name="connsiteX52" fmla="*/ 5212350 w 5543211"/>
                <a:gd name="connsiteY52" fmla="*/ 3430946 h 3677172"/>
                <a:gd name="connsiteX53" fmla="*/ 5212446 w 5543211"/>
                <a:gd name="connsiteY53" fmla="*/ 3431182 h 3677172"/>
                <a:gd name="connsiteX54" fmla="*/ 5212815 w 5543211"/>
                <a:gd name="connsiteY54" fmla="*/ 3433644 h 3677172"/>
                <a:gd name="connsiteX55" fmla="*/ 5212535 w 5543211"/>
                <a:gd name="connsiteY55" fmla="*/ 3433485 h 3677172"/>
                <a:gd name="connsiteX56" fmla="*/ 5174294 w 5543211"/>
                <a:gd name="connsiteY56" fmla="*/ 3432229 h 3677172"/>
                <a:gd name="connsiteX57" fmla="*/ 5174973 w 5543211"/>
                <a:gd name="connsiteY57" fmla="*/ 3436301 h 3677172"/>
                <a:gd name="connsiteX58" fmla="*/ 5183705 w 5543211"/>
                <a:gd name="connsiteY58" fmla="*/ 3488719 h 3677172"/>
                <a:gd name="connsiteX59" fmla="*/ 5172760 w 5543211"/>
                <a:gd name="connsiteY59" fmla="*/ 3451577 h 3677172"/>
                <a:gd name="connsiteX60" fmla="*/ 5170071 w 5543211"/>
                <a:gd name="connsiteY60" fmla="*/ 3432536 h 3677172"/>
                <a:gd name="connsiteX61" fmla="*/ 5206814 w 5543211"/>
                <a:gd name="connsiteY61" fmla="*/ 3430214 h 3677172"/>
                <a:gd name="connsiteX62" fmla="*/ 5212535 w 5543211"/>
                <a:gd name="connsiteY62" fmla="*/ 3433485 h 3677172"/>
                <a:gd name="connsiteX63" fmla="*/ 5213257 w 5543211"/>
                <a:gd name="connsiteY63" fmla="*/ 3443386 h 3677172"/>
                <a:gd name="connsiteX64" fmla="*/ 5210808 w 5543211"/>
                <a:gd name="connsiteY64" fmla="*/ 3459068 h 3677172"/>
                <a:gd name="connsiteX65" fmla="*/ 5191819 w 5543211"/>
                <a:gd name="connsiteY65" fmla="*/ 3430954 h 3677172"/>
                <a:gd name="connsiteX66" fmla="*/ 5192898 w 5543211"/>
                <a:gd name="connsiteY66" fmla="*/ 3443386 h 3677172"/>
                <a:gd name="connsiteX67" fmla="*/ 5189136 w 5543211"/>
                <a:gd name="connsiteY67" fmla="*/ 3507146 h 3677172"/>
                <a:gd name="connsiteX68" fmla="*/ 5188701 w 5543211"/>
                <a:gd name="connsiteY68" fmla="*/ 3505672 h 3677172"/>
                <a:gd name="connsiteX69" fmla="*/ 5186637 w 5543211"/>
                <a:gd name="connsiteY69" fmla="*/ 3431330 h 3677172"/>
                <a:gd name="connsiteX70" fmla="*/ 5194317 w 5543211"/>
                <a:gd name="connsiteY70" fmla="*/ 3430772 h 3677172"/>
                <a:gd name="connsiteX71" fmla="*/ 5194990 w 5543211"/>
                <a:gd name="connsiteY71" fmla="*/ 3436489 h 3677172"/>
                <a:gd name="connsiteX72" fmla="*/ 5193197 w 5543211"/>
                <a:gd name="connsiteY72" fmla="*/ 3430853 h 3677172"/>
                <a:gd name="connsiteX73" fmla="*/ 5206766 w 5543211"/>
                <a:gd name="connsiteY73" fmla="*/ 3429866 h 3677172"/>
                <a:gd name="connsiteX74" fmla="*/ 5206814 w 5543211"/>
                <a:gd name="connsiteY74" fmla="*/ 3430214 h 3677172"/>
                <a:gd name="connsiteX75" fmla="*/ 5206268 w 5543211"/>
                <a:gd name="connsiteY75" fmla="*/ 3429902 h 3677172"/>
                <a:gd name="connsiteX76" fmla="*/ 5212189 w 5543211"/>
                <a:gd name="connsiteY76" fmla="*/ 3429472 h 3677172"/>
                <a:gd name="connsiteX77" fmla="*/ 5212294 w 5543211"/>
                <a:gd name="connsiteY77" fmla="*/ 3430172 h 3677172"/>
                <a:gd name="connsiteX78" fmla="*/ 5212350 w 5543211"/>
                <a:gd name="connsiteY78" fmla="*/ 3430946 h 3677172"/>
                <a:gd name="connsiteX79" fmla="*/ 5211769 w 5543211"/>
                <a:gd name="connsiteY79" fmla="*/ 3429502 h 3677172"/>
                <a:gd name="connsiteX80" fmla="*/ 5230837 w 5543211"/>
                <a:gd name="connsiteY80" fmla="*/ 3427980 h 3677172"/>
                <a:gd name="connsiteX81" fmla="*/ 5233691 w 5543211"/>
                <a:gd name="connsiteY81" fmla="*/ 3434980 h 3677172"/>
                <a:gd name="connsiteX82" fmla="*/ 5217462 w 5543211"/>
                <a:gd name="connsiteY82" fmla="*/ 3436301 h 3677172"/>
                <a:gd name="connsiteX83" fmla="*/ 5213623 w 5543211"/>
                <a:gd name="connsiteY83" fmla="*/ 3434107 h 3677172"/>
                <a:gd name="connsiteX84" fmla="*/ 5212446 w 5543211"/>
                <a:gd name="connsiteY84" fmla="*/ 3431182 h 3677172"/>
                <a:gd name="connsiteX85" fmla="*/ 5212294 w 5543211"/>
                <a:gd name="connsiteY85" fmla="*/ 3430172 h 3677172"/>
                <a:gd name="connsiteX86" fmla="*/ 5212243 w 5543211"/>
                <a:gd name="connsiteY86" fmla="*/ 3429468 h 3677172"/>
                <a:gd name="connsiteX87" fmla="*/ 5215692 w 5543211"/>
                <a:gd name="connsiteY87" fmla="*/ 3429217 h 3677172"/>
                <a:gd name="connsiteX88" fmla="*/ 5297233 w 5543211"/>
                <a:gd name="connsiteY88" fmla="*/ 3422558 h 3677172"/>
                <a:gd name="connsiteX89" fmla="*/ 5255525 w 5543211"/>
                <a:gd name="connsiteY89" fmla="*/ 3433202 h 3677172"/>
                <a:gd name="connsiteX90" fmla="*/ 5236452 w 5543211"/>
                <a:gd name="connsiteY90" fmla="*/ 3434754 h 3677172"/>
                <a:gd name="connsiteX91" fmla="*/ 5234250 w 5543211"/>
                <a:gd name="connsiteY91" fmla="*/ 3427701 h 3677172"/>
                <a:gd name="connsiteX92" fmla="*/ 5398311 w 5543211"/>
                <a:gd name="connsiteY92" fmla="*/ 3414110 h 3677172"/>
                <a:gd name="connsiteX93" fmla="*/ 5344929 w 5543211"/>
                <a:gd name="connsiteY93" fmla="*/ 3450470 h 3677172"/>
                <a:gd name="connsiteX94" fmla="*/ 5189136 w 5543211"/>
                <a:gd name="connsiteY94" fmla="*/ 3549652 h 3677172"/>
                <a:gd name="connsiteX95" fmla="*/ 5288277 w 5543211"/>
                <a:gd name="connsiteY95" fmla="*/ 3473494 h 3677172"/>
                <a:gd name="connsiteX96" fmla="*/ 5369699 w 5543211"/>
                <a:gd name="connsiteY96" fmla="*/ 3419676 h 3677172"/>
                <a:gd name="connsiteX97" fmla="*/ 5191013 w 5543211"/>
                <a:gd name="connsiteY97" fmla="*/ 3421656 h 3677172"/>
                <a:gd name="connsiteX98" fmla="*/ 5191022 w 5543211"/>
                <a:gd name="connsiteY98" fmla="*/ 3421766 h 3677172"/>
                <a:gd name="connsiteX99" fmla="*/ 5189136 w 5543211"/>
                <a:gd name="connsiteY99" fmla="*/ 3422133 h 3677172"/>
                <a:gd name="connsiteX100" fmla="*/ 5192327 w 5543211"/>
                <a:gd name="connsiteY100" fmla="*/ 3421512 h 3677172"/>
                <a:gd name="connsiteX101" fmla="*/ 5192677 w 5543211"/>
                <a:gd name="connsiteY101" fmla="*/ 3429217 h 3677172"/>
                <a:gd name="connsiteX102" fmla="*/ 5193197 w 5543211"/>
                <a:gd name="connsiteY102" fmla="*/ 3430853 h 3677172"/>
                <a:gd name="connsiteX103" fmla="*/ 5191819 w 5543211"/>
                <a:gd name="connsiteY103" fmla="*/ 3430954 h 3677172"/>
                <a:gd name="connsiteX104" fmla="*/ 5191022 w 5543211"/>
                <a:gd name="connsiteY104" fmla="*/ 3421766 h 3677172"/>
                <a:gd name="connsiteX105" fmla="*/ 5172650 w 5543211"/>
                <a:gd name="connsiteY105" fmla="*/ 3422362 h 3677172"/>
                <a:gd name="connsiteX106" fmla="*/ 5186383 w 5543211"/>
                <a:gd name="connsiteY106" fmla="*/ 3422171 h 3677172"/>
                <a:gd name="connsiteX107" fmla="*/ 5186637 w 5543211"/>
                <a:gd name="connsiteY107" fmla="*/ 3431330 h 3677172"/>
                <a:gd name="connsiteX108" fmla="*/ 5174294 w 5543211"/>
                <a:gd name="connsiteY108" fmla="*/ 3432229 h 3677172"/>
                <a:gd name="connsiteX109" fmla="*/ 5193180 w 5543211"/>
                <a:gd name="connsiteY109" fmla="*/ 3421105 h 3677172"/>
                <a:gd name="connsiteX110" fmla="*/ 5193208 w 5543211"/>
                <a:gd name="connsiteY110" fmla="*/ 3421341 h 3677172"/>
                <a:gd name="connsiteX111" fmla="*/ 5192327 w 5543211"/>
                <a:gd name="connsiteY111" fmla="*/ 3421512 h 3677172"/>
                <a:gd name="connsiteX112" fmla="*/ 5192318 w 5543211"/>
                <a:gd name="connsiteY112" fmla="*/ 3421324 h 3677172"/>
                <a:gd name="connsiteX113" fmla="*/ 5186330 w 5543211"/>
                <a:gd name="connsiteY113" fmla="*/ 3420261 h 3677172"/>
                <a:gd name="connsiteX114" fmla="*/ 5189136 w 5543211"/>
                <a:gd name="connsiteY114" fmla="*/ 3422133 h 3677172"/>
                <a:gd name="connsiteX115" fmla="*/ 5186383 w 5543211"/>
                <a:gd name="connsiteY115" fmla="*/ 3422171 h 3677172"/>
                <a:gd name="connsiteX116" fmla="*/ 5205261 w 5543211"/>
                <a:gd name="connsiteY116" fmla="*/ 3418996 h 3677172"/>
                <a:gd name="connsiteX117" fmla="*/ 5205358 w 5543211"/>
                <a:gd name="connsiteY117" fmla="*/ 3419691 h 3677172"/>
                <a:gd name="connsiteX118" fmla="*/ 5203299 w 5543211"/>
                <a:gd name="connsiteY118" fmla="*/ 3422132 h 3677172"/>
                <a:gd name="connsiteX119" fmla="*/ 5205069 w 5543211"/>
                <a:gd name="connsiteY119" fmla="*/ 3429217 h 3677172"/>
                <a:gd name="connsiteX120" fmla="*/ 5206268 w 5543211"/>
                <a:gd name="connsiteY120" fmla="*/ 3429902 h 3677172"/>
                <a:gd name="connsiteX121" fmla="*/ 5194317 w 5543211"/>
                <a:gd name="connsiteY121" fmla="*/ 3430772 h 3677172"/>
                <a:gd name="connsiteX122" fmla="*/ 5193208 w 5543211"/>
                <a:gd name="connsiteY122" fmla="*/ 3421341 h 3677172"/>
                <a:gd name="connsiteX123" fmla="*/ 5428724 w 5543211"/>
                <a:gd name="connsiteY123" fmla="*/ 3405893 h 3677172"/>
                <a:gd name="connsiteX124" fmla="*/ 5429907 w 5543211"/>
                <a:gd name="connsiteY124" fmla="*/ 3407964 h 3677172"/>
                <a:gd name="connsiteX125" fmla="*/ 5426039 w 5543211"/>
                <a:gd name="connsiteY125" fmla="*/ 3407446 h 3677172"/>
                <a:gd name="connsiteX126" fmla="*/ 5207372 w 5543211"/>
                <a:gd name="connsiteY126" fmla="*/ 3418585 h 3677172"/>
                <a:gd name="connsiteX127" fmla="*/ 5211769 w 5543211"/>
                <a:gd name="connsiteY127" fmla="*/ 3429502 h 3677172"/>
                <a:gd name="connsiteX128" fmla="*/ 5206766 w 5543211"/>
                <a:gd name="connsiteY128" fmla="*/ 3429866 h 3677172"/>
                <a:gd name="connsiteX129" fmla="*/ 5205358 w 5543211"/>
                <a:gd name="connsiteY129" fmla="*/ 3419691 h 3677172"/>
                <a:gd name="connsiteX130" fmla="*/ 5206079 w 5543211"/>
                <a:gd name="connsiteY130" fmla="*/ 3418837 h 3677172"/>
                <a:gd name="connsiteX131" fmla="*/ 5211392 w 5543211"/>
                <a:gd name="connsiteY131" fmla="*/ 3417803 h 3677172"/>
                <a:gd name="connsiteX132" fmla="*/ 5212243 w 5543211"/>
                <a:gd name="connsiteY132" fmla="*/ 3429468 h 3677172"/>
                <a:gd name="connsiteX133" fmla="*/ 5212189 w 5543211"/>
                <a:gd name="connsiteY133" fmla="*/ 3429472 h 3677172"/>
                <a:gd name="connsiteX134" fmla="*/ 5210466 w 5543211"/>
                <a:gd name="connsiteY134" fmla="*/ 3417983 h 3677172"/>
                <a:gd name="connsiteX135" fmla="*/ 5206976 w 5543211"/>
                <a:gd name="connsiteY135" fmla="*/ 3417602 h 3677172"/>
                <a:gd name="connsiteX136" fmla="*/ 5207023 w 5543211"/>
                <a:gd name="connsiteY136" fmla="*/ 3417717 h 3677172"/>
                <a:gd name="connsiteX137" fmla="*/ 5206079 w 5543211"/>
                <a:gd name="connsiteY137" fmla="*/ 3418837 h 3677172"/>
                <a:gd name="connsiteX138" fmla="*/ 5205261 w 5543211"/>
                <a:gd name="connsiteY138" fmla="*/ 3418996 h 3677172"/>
                <a:gd name="connsiteX139" fmla="*/ 5205133 w 5543211"/>
                <a:gd name="connsiteY139" fmla="*/ 3418070 h 3677172"/>
                <a:gd name="connsiteX140" fmla="*/ 5411039 w 5543211"/>
                <a:gd name="connsiteY140" fmla="*/ 3405440 h 3677172"/>
                <a:gd name="connsiteX141" fmla="*/ 5426039 w 5543211"/>
                <a:gd name="connsiteY141" fmla="*/ 3407446 h 3677172"/>
                <a:gd name="connsiteX142" fmla="*/ 5422733 w 5543211"/>
                <a:gd name="connsiteY142" fmla="*/ 3409359 h 3677172"/>
                <a:gd name="connsiteX143" fmla="*/ 5398311 w 5543211"/>
                <a:gd name="connsiteY143" fmla="*/ 3414110 h 3677172"/>
                <a:gd name="connsiteX144" fmla="*/ 5210283 w 5543211"/>
                <a:gd name="connsiteY144" fmla="*/ 3416762 h 3677172"/>
                <a:gd name="connsiteX145" fmla="*/ 5210466 w 5543211"/>
                <a:gd name="connsiteY145" fmla="*/ 3417983 h 3677172"/>
                <a:gd name="connsiteX146" fmla="*/ 5207372 w 5543211"/>
                <a:gd name="connsiteY146" fmla="*/ 3418585 h 3677172"/>
                <a:gd name="connsiteX147" fmla="*/ 5207023 w 5543211"/>
                <a:gd name="connsiteY147" fmla="*/ 3417717 h 3677172"/>
                <a:gd name="connsiteX148" fmla="*/ 5207160 w 5543211"/>
                <a:gd name="connsiteY148" fmla="*/ 3417555 h 3677172"/>
                <a:gd name="connsiteX149" fmla="*/ 5224628 w 5543211"/>
                <a:gd name="connsiteY149" fmla="*/ 3415228 h 3677172"/>
                <a:gd name="connsiteX150" fmla="*/ 5217462 w 5543211"/>
                <a:gd name="connsiteY150" fmla="*/ 3422132 h 3677172"/>
                <a:gd name="connsiteX151" fmla="*/ 5217461 w 5543211"/>
                <a:gd name="connsiteY151" fmla="*/ 3420361 h 3677172"/>
                <a:gd name="connsiteX152" fmla="*/ 5217461 w 5543211"/>
                <a:gd name="connsiteY152" fmla="*/ 3416622 h 3677172"/>
                <a:gd name="connsiteX153" fmla="*/ 5225352 w 5543211"/>
                <a:gd name="connsiteY153" fmla="*/ 3414531 h 3677172"/>
                <a:gd name="connsiteX154" fmla="*/ 5225563 w 5543211"/>
                <a:gd name="connsiteY154" fmla="*/ 3415047 h 3677172"/>
                <a:gd name="connsiteX155" fmla="*/ 5224628 w 5543211"/>
                <a:gd name="connsiteY155" fmla="*/ 3415228 h 3677172"/>
                <a:gd name="connsiteX156" fmla="*/ 5217462 w 5543211"/>
                <a:gd name="connsiteY156" fmla="*/ 3414939 h 3677172"/>
                <a:gd name="connsiteX157" fmla="*/ 5217461 w 5543211"/>
                <a:gd name="connsiteY157" fmla="*/ 3416622 h 3677172"/>
                <a:gd name="connsiteX158" fmla="*/ 5211392 w 5543211"/>
                <a:gd name="connsiteY158" fmla="*/ 3417803 h 3677172"/>
                <a:gd name="connsiteX159" fmla="*/ 5211298 w 5543211"/>
                <a:gd name="connsiteY159" fmla="*/ 3416504 h 3677172"/>
                <a:gd name="connsiteX160" fmla="*/ 5230025 w 5543211"/>
                <a:gd name="connsiteY160" fmla="*/ 3414178 h 3677172"/>
                <a:gd name="connsiteX161" fmla="*/ 5234250 w 5543211"/>
                <a:gd name="connsiteY161" fmla="*/ 3427701 h 3677172"/>
                <a:gd name="connsiteX162" fmla="*/ 5230837 w 5543211"/>
                <a:gd name="connsiteY162" fmla="*/ 3427980 h 3677172"/>
                <a:gd name="connsiteX163" fmla="*/ 5225563 w 5543211"/>
                <a:gd name="connsiteY163" fmla="*/ 3415047 h 3677172"/>
                <a:gd name="connsiteX164" fmla="*/ 5171793 w 5543211"/>
                <a:gd name="connsiteY164" fmla="*/ 3417216 h 3677172"/>
                <a:gd name="connsiteX165" fmla="*/ 5172650 w 5543211"/>
                <a:gd name="connsiteY165" fmla="*/ 3422362 h 3677172"/>
                <a:gd name="connsiteX166" fmla="*/ 5168642 w 5543211"/>
                <a:gd name="connsiteY166" fmla="*/ 3422417 h 3677172"/>
                <a:gd name="connsiteX167" fmla="*/ 5167975 w 5543211"/>
                <a:gd name="connsiteY167" fmla="*/ 3417694 h 3677172"/>
                <a:gd name="connsiteX168" fmla="*/ 5186195 w 5543211"/>
                <a:gd name="connsiteY168" fmla="*/ 3415415 h 3677172"/>
                <a:gd name="connsiteX169" fmla="*/ 5186330 w 5543211"/>
                <a:gd name="connsiteY169" fmla="*/ 3420261 h 3677172"/>
                <a:gd name="connsiteX170" fmla="*/ 5180191 w 5543211"/>
                <a:gd name="connsiteY170" fmla="*/ 3416166 h 3677172"/>
                <a:gd name="connsiteX171" fmla="*/ 5192017 w 5543211"/>
                <a:gd name="connsiteY171" fmla="*/ 3414688 h 3677172"/>
                <a:gd name="connsiteX172" fmla="*/ 5192318 w 5543211"/>
                <a:gd name="connsiteY172" fmla="*/ 3421324 h 3677172"/>
                <a:gd name="connsiteX173" fmla="*/ 5191013 w 5543211"/>
                <a:gd name="connsiteY173" fmla="*/ 3421656 h 3677172"/>
                <a:gd name="connsiteX174" fmla="*/ 5190425 w 5543211"/>
                <a:gd name="connsiteY174" fmla="*/ 3414887 h 3677172"/>
                <a:gd name="connsiteX175" fmla="*/ 5211039 w 5543211"/>
                <a:gd name="connsiteY175" fmla="*/ 3412955 h 3677172"/>
                <a:gd name="connsiteX176" fmla="*/ 5211298 w 5543211"/>
                <a:gd name="connsiteY176" fmla="*/ 3416504 h 3677172"/>
                <a:gd name="connsiteX177" fmla="*/ 5210283 w 5543211"/>
                <a:gd name="connsiteY177" fmla="*/ 3416762 h 3677172"/>
                <a:gd name="connsiteX178" fmla="*/ 5209913 w 5543211"/>
                <a:gd name="connsiteY178" fmla="*/ 3414291 h 3677172"/>
                <a:gd name="connsiteX179" fmla="*/ 5204450 w 5543211"/>
                <a:gd name="connsiteY179" fmla="*/ 3413133 h 3677172"/>
                <a:gd name="connsiteX180" fmla="*/ 5205133 w 5543211"/>
                <a:gd name="connsiteY180" fmla="*/ 3418070 h 3677172"/>
                <a:gd name="connsiteX181" fmla="*/ 5193180 w 5543211"/>
                <a:gd name="connsiteY181" fmla="*/ 3421105 h 3677172"/>
                <a:gd name="connsiteX182" fmla="*/ 5192420 w 5543211"/>
                <a:gd name="connsiteY182" fmla="*/ 3414637 h 3677172"/>
                <a:gd name="connsiteX183" fmla="*/ 5047505 w 5543211"/>
                <a:gd name="connsiteY183" fmla="*/ 3422132 h 3677172"/>
                <a:gd name="connsiteX184" fmla="*/ 5121865 w 5543211"/>
                <a:gd name="connsiteY184" fmla="*/ 3420804 h 3677172"/>
                <a:gd name="connsiteX185" fmla="*/ 5089995 w 5543211"/>
                <a:gd name="connsiteY185" fmla="*/ 3422132 h 3677172"/>
                <a:gd name="connsiteX186" fmla="*/ 5047503 w 5543211"/>
                <a:gd name="connsiteY186" fmla="*/ 3422132 h 3677172"/>
                <a:gd name="connsiteX187" fmla="*/ 5209642 w 5543211"/>
                <a:gd name="connsiteY187" fmla="*/ 3412484 h 3677172"/>
                <a:gd name="connsiteX188" fmla="*/ 5209913 w 5543211"/>
                <a:gd name="connsiteY188" fmla="*/ 3414291 h 3677172"/>
                <a:gd name="connsiteX189" fmla="*/ 5207160 w 5543211"/>
                <a:gd name="connsiteY189" fmla="*/ 3417555 h 3677172"/>
                <a:gd name="connsiteX190" fmla="*/ 5206976 w 5543211"/>
                <a:gd name="connsiteY190" fmla="*/ 3417602 h 3677172"/>
                <a:gd name="connsiteX191" fmla="*/ 5206840 w 5543211"/>
                <a:gd name="connsiteY191" fmla="*/ 3417262 h 3677172"/>
                <a:gd name="connsiteX192" fmla="*/ 5205806 w 5543211"/>
                <a:gd name="connsiteY192" fmla="*/ 3412963 h 3677172"/>
                <a:gd name="connsiteX193" fmla="*/ 5211649 w 5543211"/>
                <a:gd name="connsiteY193" fmla="*/ 3412233 h 3677172"/>
                <a:gd name="connsiteX194" fmla="*/ 5211039 w 5543211"/>
                <a:gd name="connsiteY194" fmla="*/ 3412955 h 3677172"/>
                <a:gd name="connsiteX195" fmla="*/ 5210992 w 5543211"/>
                <a:gd name="connsiteY195" fmla="*/ 3412315 h 3677172"/>
                <a:gd name="connsiteX196" fmla="*/ 5252869 w 5543211"/>
                <a:gd name="connsiteY196" fmla="*/ 3409735 h 3677172"/>
                <a:gd name="connsiteX197" fmla="*/ 5254583 w 5543211"/>
                <a:gd name="connsiteY197" fmla="*/ 3409687 h 3677172"/>
                <a:gd name="connsiteX198" fmla="*/ 5247337 w 5543211"/>
                <a:gd name="connsiteY198" fmla="*/ 3411284 h 3677172"/>
                <a:gd name="connsiteX199" fmla="*/ 5245788 w 5543211"/>
                <a:gd name="connsiteY199" fmla="*/ 3411112 h 3677172"/>
                <a:gd name="connsiteX200" fmla="*/ 5382861 w 5543211"/>
                <a:gd name="connsiteY200" fmla="*/ 3402019 h 3677172"/>
                <a:gd name="connsiteX201" fmla="*/ 5385205 w 5543211"/>
                <a:gd name="connsiteY201" fmla="*/ 3401986 h 3677172"/>
                <a:gd name="connsiteX202" fmla="*/ 5396380 w 5543211"/>
                <a:gd name="connsiteY202" fmla="*/ 3403480 h 3677172"/>
                <a:gd name="connsiteX203" fmla="*/ 5387418 w 5543211"/>
                <a:gd name="connsiteY203" fmla="*/ 3407963 h 3677172"/>
                <a:gd name="connsiteX204" fmla="*/ 5369699 w 5543211"/>
                <a:gd name="connsiteY204" fmla="*/ 3419676 h 3677172"/>
                <a:gd name="connsiteX205" fmla="*/ 5366173 w 5543211"/>
                <a:gd name="connsiteY205" fmla="*/ 3420362 h 3677172"/>
                <a:gd name="connsiteX206" fmla="*/ 5302440 w 5543211"/>
                <a:gd name="connsiteY206" fmla="*/ 3422132 h 3677172"/>
                <a:gd name="connsiteX207" fmla="*/ 5297233 w 5543211"/>
                <a:gd name="connsiteY207" fmla="*/ 3422558 h 3677172"/>
                <a:gd name="connsiteX208" fmla="*/ 5298899 w 5543211"/>
                <a:gd name="connsiteY208" fmla="*/ 3422132 h 3677172"/>
                <a:gd name="connsiteX209" fmla="*/ 5324235 w 5543211"/>
                <a:gd name="connsiteY209" fmla="*/ 3407691 h 3677172"/>
                <a:gd name="connsiteX210" fmla="*/ 5366173 w 5543211"/>
                <a:gd name="connsiteY210" fmla="*/ 3406192 h 3677172"/>
                <a:gd name="connsiteX211" fmla="*/ 5222120 w 5543211"/>
                <a:gd name="connsiteY211" fmla="*/ 3410923 h 3677172"/>
                <a:gd name="connsiteX212" fmla="*/ 5217905 w 5543211"/>
                <a:gd name="connsiteY212" fmla="*/ 3414827 h 3677172"/>
                <a:gd name="connsiteX213" fmla="*/ 5217462 w 5543211"/>
                <a:gd name="connsiteY213" fmla="*/ 3414939 h 3677172"/>
                <a:gd name="connsiteX214" fmla="*/ 5217461 w 5543211"/>
                <a:gd name="connsiteY214" fmla="*/ 3411506 h 3677172"/>
                <a:gd name="connsiteX215" fmla="*/ 5228922 w 5543211"/>
                <a:gd name="connsiteY215" fmla="*/ 3410073 h 3677172"/>
                <a:gd name="connsiteX216" fmla="*/ 5229084 w 5543211"/>
                <a:gd name="connsiteY216" fmla="*/ 3410936 h 3677172"/>
                <a:gd name="connsiteX217" fmla="*/ 5225352 w 5543211"/>
                <a:gd name="connsiteY217" fmla="*/ 3414531 h 3677172"/>
                <a:gd name="connsiteX218" fmla="*/ 5223795 w 5543211"/>
                <a:gd name="connsiteY218" fmla="*/ 3410714 h 3677172"/>
                <a:gd name="connsiteX219" fmla="*/ 5232459 w 5543211"/>
                <a:gd name="connsiteY219" fmla="*/ 3409630 h 3677172"/>
                <a:gd name="connsiteX220" fmla="*/ 5245788 w 5543211"/>
                <a:gd name="connsiteY220" fmla="*/ 3411112 h 3677172"/>
                <a:gd name="connsiteX221" fmla="*/ 5230025 w 5543211"/>
                <a:gd name="connsiteY221" fmla="*/ 3414178 h 3677172"/>
                <a:gd name="connsiteX222" fmla="*/ 5229190 w 5543211"/>
                <a:gd name="connsiteY222" fmla="*/ 3411505 h 3677172"/>
                <a:gd name="connsiteX223" fmla="*/ 5229084 w 5543211"/>
                <a:gd name="connsiteY223" fmla="*/ 3410936 h 3677172"/>
                <a:gd name="connsiteX224" fmla="*/ 5230138 w 5543211"/>
                <a:gd name="connsiteY224" fmla="*/ 3409921 h 3677172"/>
                <a:gd name="connsiteX225" fmla="*/ 5223398 w 5543211"/>
                <a:gd name="connsiteY225" fmla="*/ 3409740 h 3677172"/>
                <a:gd name="connsiteX226" fmla="*/ 5223795 w 5543211"/>
                <a:gd name="connsiteY226" fmla="*/ 3410714 h 3677172"/>
                <a:gd name="connsiteX227" fmla="*/ 5222120 w 5543211"/>
                <a:gd name="connsiteY227" fmla="*/ 3410923 h 3677172"/>
                <a:gd name="connsiteX228" fmla="*/ 5228762 w 5543211"/>
                <a:gd name="connsiteY228" fmla="*/ 3409219 h 3677172"/>
                <a:gd name="connsiteX229" fmla="*/ 5230648 w 5543211"/>
                <a:gd name="connsiteY229" fmla="*/ 3409429 h 3677172"/>
                <a:gd name="connsiteX230" fmla="*/ 5230138 w 5543211"/>
                <a:gd name="connsiteY230" fmla="*/ 3409921 h 3677172"/>
                <a:gd name="connsiteX231" fmla="*/ 5228922 w 5543211"/>
                <a:gd name="connsiteY231" fmla="*/ 3410073 h 3677172"/>
                <a:gd name="connsiteX232" fmla="*/ 5268295 w 5543211"/>
                <a:gd name="connsiteY232" fmla="*/ 3406665 h 3677172"/>
                <a:gd name="connsiteX233" fmla="*/ 5332541 w 5543211"/>
                <a:gd name="connsiteY233" fmla="*/ 3402956 h 3677172"/>
                <a:gd name="connsiteX234" fmla="*/ 5324235 w 5543211"/>
                <a:gd name="connsiteY234" fmla="*/ 3407691 h 3677172"/>
                <a:gd name="connsiteX235" fmla="*/ 5316603 w 5543211"/>
                <a:gd name="connsiteY235" fmla="*/ 3407964 h 3677172"/>
                <a:gd name="connsiteX236" fmla="*/ 5254583 w 5543211"/>
                <a:gd name="connsiteY236" fmla="*/ 3409687 h 3677172"/>
                <a:gd name="connsiteX237" fmla="*/ 5223103 w 5543211"/>
                <a:gd name="connsiteY237" fmla="*/ 3408591 h 3677172"/>
                <a:gd name="connsiteX238" fmla="*/ 5224475 w 5543211"/>
                <a:gd name="connsiteY238" fmla="*/ 3408743 h 3677172"/>
                <a:gd name="connsiteX239" fmla="*/ 5223398 w 5543211"/>
                <a:gd name="connsiteY239" fmla="*/ 3409740 h 3677172"/>
                <a:gd name="connsiteX240" fmla="*/ 5223215 w 5543211"/>
                <a:gd name="connsiteY240" fmla="*/ 3409292 h 3677172"/>
                <a:gd name="connsiteX241" fmla="*/ 5191759 w 5543211"/>
                <a:gd name="connsiteY241" fmla="*/ 3409014 h 3677172"/>
                <a:gd name="connsiteX242" fmla="*/ 5192420 w 5543211"/>
                <a:gd name="connsiteY242" fmla="*/ 3414637 h 3677172"/>
                <a:gd name="connsiteX243" fmla="*/ 5192017 w 5543211"/>
                <a:gd name="connsiteY243" fmla="*/ 3414688 h 3677172"/>
                <a:gd name="connsiteX244" fmla="*/ 5166932 w 5543211"/>
                <a:gd name="connsiteY244" fmla="*/ 3410309 h 3677172"/>
                <a:gd name="connsiteX245" fmla="*/ 5167975 w 5543211"/>
                <a:gd name="connsiteY245" fmla="*/ 3417694 h 3677172"/>
                <a:gd name="connsiteX246" fmla="*/ 5146647 w 5543211"/>
                <a:gd name="connsiteY246" fmla="*/ 3420361 h 3677172"/>
                <a:gd name="connsiteX247" fmla="*/ 5121865 w 5543211"/>
                <a:gd name="connsiteY247" fmla="*/ 3420804 h 3677172"/>
                <a:gd name="connsiteX248" fmla="*/ 5132484 w 5543211"/>
                <a:gd name="connsiteY248" fmla="*/ 3420361 h 3677172"/>
                <a:gd name="connsiteX249" fmla="*/ 5189809 w 5543211"/>
                <a:gd name="connsiteY249" fmla="*/ 3407787 h 3677172"/>
                <a:gd name="connsiteX250" fmla="*/ 5190425 w 5543211"/>
                <a:gd name="connsiteY250" fmla="*/ 3414887 h 3677172"/>
                <a:gd name="connsiteX251" fmla="*/ 5186195 w 5543211"/>
                <a:gd name="connsiteY251" fmla="*/ 3415415 h 3677172"/>
                <a:gd name="connsiteX252" fmla="*/ 5186046 w 5543211"/>
                <a:gd name="connsiteY252" fmla="*/ 3410025 h 3677172"/>
                <a:gd name="connsiteX253" fmla="*/ 5189136 w 5543211"/>
                <a:gd name="connsiteY253" fmla="*/ 3407964 h 3677172"/>
                <a:gd name="connsiteX254" fmla="*/ 5228052 w 5543211"/>
                <a:gd name="connsiteY254" fmla="*/ 3405431 h 3677172"/>
                <a:gd name="connsiteX255" fmla="*/ 5228762 w 5543211"/>
                <a:gd name="connsiteY255" fmla="*/ 3409219 h 3677172"/>
                <a:gd name="connsiteX256" fmla="*/ 5224475 w 5543211"/>
                <a:gd name="connsiteY256" fmla="*/ 3408743 h 3677172"/>
                <a:gd name="connsiteX257" fmla="*/ 5191681 w 5543211"/>
                <a:gd name="connsiteY257" fmla="*/ 3407297 h 3677172"/>
                <a:gd name="connsiteX258" fmla="*/ 5191759 w 5543211"/>
                <a:gd name="connsiteY258" fmla="*/ 3409014 h 3677172"/>
                <a:gd name="connsiteX259" fmla="*/ 5191560 w 5543211"/>
                <a:gd name="connsiteY259" fmla="*/ 3407328 h 3677172"/>
                <a:gd name="connsiteX260" fmla="*/ 5428604 w 5543211"/>
                <a:gd name="connsiteY260" fmla="*/ 3393430 h 3677172"/>
                <a:gd name="connsiteX261" fmla="*/ 5429907 w 5543211"/>
                <a:gd name="connsiteY261" fmla="*/ 3393795 h 3677172"/>
                <a:gd name="connsiteX262" fmla="*/ 5439046 w 5543211"/>
                <a:gd name="connsiteY262" fmla="*/ 3399889 h 3677172"/>
                <a:gd name="connsiteX263" fmla="*/ 5438538 w 5543211"/>
                <a:gd name="connsiteY263" fmla="*/ 3400215 h 3677172"/>
                <a:gd name="connsiteX264" fmla="*/ 5428724 w 5543211"/>
                <a:gd name="connsiteY264" fmla="*/ 3405893 h 3677172"/>
                <a:gd name="connsiteX265" fmla="*/ 5423585 w 5543211"/>
                <a:gd name="connsiteY265" fmla="*/ 3396895 h 3677172"/>
                <a:gd name="connsiteX266" fmla="*/ 5428137 w 5543211"/>
                <a:gd name="connsiteY266" fmla="*/ 3393795 h 3677172"/>
                <a:gd name="connsiteX267" fmla="*/ 5415744 w 5543211"/>
                <a:gd name="connsiteY267" fmla="*/ 3393795 h 3677172"/>
                <a:gd name="connsiteX268" fmla="*/ 5422825 w 5543211"/>
                <a:gd name="connsiteY268" fmla="*/ 3395566 h 3677172"/>
                <a:gd name="connsiteX269" fmla="*/ 5423585 w 5543211"/>
                <a:gd name="connsiteY269" fmla="*/ 3396895 h 3677172"/>
                <a:gd name="connsiteX270" fmla="*/ 5411039 w 5543211"/>
                <a:gd name="connsiteY270" fmla="*/ 3405440 h 3677172"/>
                <a:gd name="connsiteX271" fmla="*/ 5396380 w 5543211"/>
                <a:gd name="connsiteY271" fmla="*/ 3403480 h 3677172"/>
                <a:gd name="connsiteX272" fmla="*/ 5415744 w 5543211"/>
                <a:gd name="connsiteY272" fmla="*/ 3393795 h 3677172"/>
                <a:gd name="connsiteX273" fmla="*/ 5203686 w 5543211"/>
                <a:gd name="connsiteY273" fmla="*/ 3404151 h 3677172"/>
                <a:gd name="connsiteX274" fmla="*/ 5205806 w 5543211"/>
                <a:gd name="connsiteY274" fmla="*/ 3412963 h 3677172"/>
                <a:gd name="connsiteX275" fmla="*/ 5204450 w 5543211"/>
                <a:gd name="connsiteY275" fmla="*/ 3413133 h 3677172"/>
                <a:gd name="connsiteX276" fmla="*/ 5203224 w 5543211"/>
                <a:gd name="connsiteY276" fmla="*/ 3404272 h 3677172"/>
                <a:gd name="connsiteX277" fmla="*/ 5221765 w 5543211"/>
                <a:gd name="connsiteY277" fmla="*/ 3400238 h 3677172"/>
                <a:gd name="connsiteX278" fmla="*/ 5223103 w 5543211"/>
                <a:gd name="connsiteY278" fmla="*/ 3408591 h 3677172"/>
                <a:gd name="connsiteX279" fmla="*/ 5217462 w 5543211"/>
                <a:gd name="connsiteY279" fmla="*/ 3407963 h 3677172"/>
                <a:gd name="connsiteX280" fmla="*/ 5217461 w 5543211"/>
                <a:gd name="connsiteY280" fmla="*/ 3411506 h 3677172"/>
                <a:gd name="connsiteX281" fmla="*/ 5211649 w 5543211"/>
                <a:gd name="connsiteY281" fmla="*/ 3412233 h 3677172"/>
                <a:gd name="connsiteX282" fmla="*/ 5210149 w 5543211"/>
                <a:gd name="connsiteY282" fmla="*/ 3400748 h 3677172"/>
                <a:gd name="connsiteX283" fmla="*/ 5210992 w 5543211"/>
                <a:gd name="connsiteY283" fmla="*/ 3412315 h 3677172"/>
                <a:gd name="connsiteX284" fmla="*/ 5209642 w 5543211"/>
                <a:gd name="connsiteY284" fmla="*/ 3412484 h 3677172"/>
                <a:gd name="connsiteX285" fmla="*/ 5208169 w 5543211"/>
                <a:gd name="connsiteY285" fmla="*/ 3402663 h 3677172"/>
                <a:gd name="connsiteX286" fmla="*/ 5185759 w 5543211"/>
                <a:gd name="connsiteY286" fmla="*/ 3399706 h 3677172"/>
                <a:gd name="connsiteX287" fmla="*/ 5186046 w 5543211"/>
                <a:gd name="connsiteY287" fmla="*/ 3410025 h 3677172"/>
                <a:gd name="connsiteX288" fmla="*/ 5178514 w 5543211"/>
                <a:gd name="connsiteY288" fmla="*/ 3415048 h 3677172"/>
                <a:gd name="connsiteX289" fmla="*/ 5180191 w 5543211"/>
                <a:gd name="connsiteY289" fmla="*/ 3416166 h 3677172"/>
                <a:gd name="connsiteX290" fmla="*/ 5171793 w 5543211"/>
                <a:gd name="connsiteY290" fmla="*/ 3417216 h 3677172"/>
                <a:gd name="connsiteX291" fmla="*/ 5170471 w 5543211"/>
                <a:gd name="connsiteY291" fmla="*/ 3409277 h 3677172"/>
                <a:gd name="connsiteX292" fmla="*/ 5174973 w 5543211"/>
                <a:gd name="connsiteY292" fmla="*/ 3407963 h 3677172"/>
                <a:gd name="connsiteX293" fmla="*/ 5182055 w 5543211"/>
                <a:gd name="connsiteY293" fmla="*/ 3406192 h 3677172"/>
                <a:gd name="connsiteX294" fmla="*/ 5227773 w 5543211"/>
                <a:gd name="connsiteY294" fmla="*/ 3393115 h 3677172"/>
                <a:gd name="connsiteX295" fmla="*/ 5230859 w 5543211"/>
                <a:gd name="connsiteY295" fmla="*/ 3393029 h 3677172"/>
                <a:gd name="connsiteX296" fmla="*/ 5231625 w 5543211"/>
                <a:gd name="connsiteY296" fmla="*/ 3393795 h 3677172"/>
                <a:gd name="connsiteX297" fmla="*/ 5232750 w 5543211"/>
                <a:gd name="connsiteY297" fmla="*/ 3392976 h 3677172"/>
                <a:gd name="connsiteX298" fmla="*/ 5239747 w 5543211"/>
                <a:gd name="connsiteY298" fmla="*/ 3392782 h 3677172"/>
                <a:gd name="connsiteX299" fmla="*/ 5238706 w 5543211"/>
                <a:gd name="connsiteY299" fmla="*/ 3395566 h 3677172"/>
                <a:gd name="connsiteX300" fmla="*/ 5228052 w 5543211"/>
                <a:gd name="connsiteY300" fmla="*/ 3405431 h 3677172"/>
                <a:gd name="connsiteX301" fmla="*/ 5226112 w 5543211"/>
                <a:gd name="connsiteY301" fmla="*/ 3395083 h 3677172"/>
                <a:gd name="connsiteX302" fmla="*/ 5222358 w 5543211"/>
                <a:gd name="connsiteY302" fmla="*/ 3393265 h 3677172"/>
                <a:gd name="connsiteX303" fmla="*/ 5225754 w 5543211"/>
                <a:gd name="connsiteY303" fmla="*/ 3393171 h 3677172"/>
                <a:gd name="connsiteX304" fmla="*/ 5226112 w 5543211"/>
                <a:gd name="connsiteY304" fmla="*/ 3395083 h 3677172"/>
                <a:gd name="connsiteX305" fmla="*/ 5221765 w 5543211"/>
                <a:gd name="connsiteY305" fmla="*/ 3400238 h 3677172"/>
                <a:gd name="connsiteX306" fmla="*/ 5220676 w 5543211"/>
                <a:gd name="connsiteY306" fmla="*/ 3393447 h 3677172"/>
                <a:gd name="connsiteX307" fmla="*/ 5217755 w 5543211"/>
                <a:gd name="connsiteY307" fmla="*/ 3393393 h 3677172"/>
                <a:gd name="connsiteX308" fmla="*/ 5220655 w 5543211"/>
                <a:gd name="connsiteY308" fmla="*/ 3393312 h 3677172"/>
                <a:gd name="connsiteX309" fmla="*/ 5220676 w 5543211"/>
                <a:gd name="connsiteY309" fmla="*/ 3393447 h 3677172"/>
                <a:gd name="connsiteX310" fmla="*/ 5217462 w 5543211"/>
                <a:gd name="connsiteY310" fmla="*/ 3393795 h 3677172"/>
                <a:gd name="connsiteX311" fmla="*/ 5217371 w 5543211"/>
                <a:gd name="connsiteY311" fmla="*/ 3393764 h 3677172"/>
                <a:gd name="connsiteX312" fmla="*/ 5228176 w 5543211"/>
                <a:gd name="connsiteY312" fmla="*/ 3392636 h 3677172"/>
                <a:gd name="connsiteX313" fmla="*/ 5227773 w 5543211"/>
                <a:gd name="connsiteY313" fmla="*/ 3393115 h 3677172"/>
                <a:gd name="connsiteX314" fmla="*/ 5225754 w 5543211"/>
                <a:gd name="connsiteY314" fmla="*/ 3393171 h 3677172"/>
                <a:gd name="connsiteX315" fmla="*/ 5225704 w 5543211"/>
                <a:gd name="connsiteY315" fmla="*/ 3392904 h 3677172"/>
                <a:gd name="connsiteX316" fmla="*/ 5209630 w 5543211"/>
                <a:gd name="connsiteY316" fmla="*/ 3393619 h 3677172"/>
                <a:gd name="connsiteX317" fmla="*/ 5216372 w 5543211"/>
                <a:gd name="connsiteY317" fmla="*/ 3393431 h 3677172"/>
                <a:gd name="connsiteX318" fmla="*/ 5217371 w 5543211"/>
                <a:gd name="connsiteY318" fmla="*/ 3393764 h 3677172"/>
                <a:gd name="connsiteX319" fmla="*/ 5210149 w 5543211"/>
                <a:gd name="connsiteY319" fmla="*/ 3400748 h 3677172"/>
                <a:gd name="connsiteX320" fmla="*/ 5201785 w 5543211"/>
                <a:gd name="connsiteY320" fmla="*/ 3393878 h 3677172"/>
                <a:gd name="connsiteX321" fmla="*/ 5203299 w 5543211"/>
                <a:gd name="connsiteY321" fmla="*/ 3393795 h 3677172"/>
                <a:gd name="connsiteX322" fmla="*/ 5206825 w 5543211"/>
                <a:gd name="connsiteY322" fmla="*/ 3393697 h 3677172"/>
                <a:gd name="connsiteX323" fmla="*/ 5208169 w 5543211"/>
                <a:gd name="connsiteY323" fmla="*/ 3402663 h 3677172"/>
                <a:gd name="connsiteX324" fmla="*/ 5207725 w 5543211"/>
                <a:gd name="connsiteY324" fmla="*/ 3403093 h 3677172"/>
                <a:gd name="connsiteX325" fmla="*/ 5203686 w 5543211"/>
                <a:gd name="connsiteY325" fmla="*/ 3404151 h 3677172"/>
                <a:gd name="connsiteX326" fmla="*/ 5202557 w 5543211"/>
                <a:gd name="connsiteY326" fmla="*/ 3399457 h 3677172"/>
                <a:gd name="connsiteX327" fmla="*/ 5234101 w 5543211"/>
                <a:gd name="connsiteY327" fmla="*/ 3391995 h 3677172"/>
                <a:gd name="connsiteX328" fmla="*/ 5232750 w 5543211"/>
                <a:gd name="connsiteY328" fmla="*/ 3392976 h 3677172"/>
                <a:gd name="connsiteX329" fmla="*/ 5230859 w 5543211"/>
                <a:gd name="connsiteY329" fmla="*/ 3393029 h 3677172"/>
                <a:gd name="connsiteX330" fmla="*/ 5230243 w 5543211"/>
                <a:gd name="connsiteY330" fmla="*/ 3392412 h 3677172"/>
                <a:gd name="connsiteX331" fmla="*/ 5191097 w 5543211"/>
                <a:gd name="connsiteY331" fmla="*/ 3394463 h 3677172"/>
                <a:gd name="connsiteX332" fmla="*/ 5201223 w 5543211"/>
                <a:gd name="connsiteY332" fmla="*/ 3393909 h 3677172"/>
                <a:gd name="connsiteX333" fmla="*/ 5202557 w 5543211"/>
                <a:gd name="connsiteY333" fmla="*/ 3399457 h 3677172"/>
                <a:gd name="connsiteX334" fmla="*/ 5203224 w 5543211"/>
                <a:gd name="connsiteY334" fmla="*/ 3404272 h 3677172"/>
                <a:gd name="connsiteX335" fmla="*/ 5191681 w 5543211"/>
                <a:gd name="connsiteY335" fmla="*/ 3407297 h 3677172"/>
                <a:gd name="connsiteX336" fmla="*/ 5188678 w 5543211"/>
                <a:gd name="connsiteY336" fmla="*/ 3394596 h 3677172"/>
                <a:gd name="connsiteX337" fmla="*/ 5190054 w 5543211"/>
                <a:gd name="connsiteY337" fmla="*/ 3394521 h 3677172"/>
                <a:gd name="connsiteX338" fmla="*/ 5191560 w 5543211"/>
                <a:gd name="connsiteY338" fmla="*/ 3407328 h 3677172"/>
                <a:gd name="connsiteX339" fmla="*/ 5189809 w 5543211"/>
                <a:gd name="connsiteY339" fmla="*/ 3407787 h 3677172"/>
                <a:gd name="connsiteX340" fmla="*/ 5188666 w 5543211"/>
                <a:gd name="connsiteY340" fmla="*/ 3394616 h 3677172"/>
                <a:gd name="connsiteX341" fmla="*/ 5185622 w 5543211"/>
                <a:gd name="connsiteY341" fmla="*/ 3394764 h 3677172"/>
                <a:gd name="connsiteX342" fmla="*/ 5188665 w 5543211"/>
                <a:gd name="connsiteY342" fmla="*/ 3394597 h 3677172"/>
                <a:gd name="connsiteX343" fmla="*/ 5188666 w 5543211"/>
                <a:gd name="connsiteY343" fmla="*/ 3394616 h 3677172"/>
                <a:gd name="connsiteX344" fmla="*/ 5185759 w 5543211"/>
                <a:gd name="connsiteY344" fmla="*/ 3399706 h 3677172"/>
                <a:gd name="connsiteX345" fmla="*/ 5164898 w 5543211"/>
                <a:gd name="connsiteY345" fmla="*/ 3395900 h 3677172"/>
                <a:gd name="connsiteX346" fmla="*/ 5168212 w 5543211"/>
                <a:gd name="connsiteY346" fmla="*/ 3395718 h 3677172"/>
                <a:gd name="connsiteX347" fmla="*/ 5170471 w 5543211"/>
                <a:gd name="connsiteY347" fmla="*/ 3409277 h 3677172"/>
                <a:gd name="connsiteX348" fmla="*/ 5166932 w 5543211"/>
                <a:gd name="connsiteY348" fmla="*/ 3410309 h 3677172"/>
                <a:gd name="connsiteX349" fmla="*/ 5087886 w 5543211"/>
                <a:gd name="connsiteY349" fmla="*/ 3400121 h 3677172"/>
                <a:gd name="connsiteX350" fmla="*/ 5105936 w 5543211"/>
                <a:gd name="connsiteY350" fmla="*/ 3399132 h 3677172"/>
                <a:gd name="connsiteX351" fmla="*/ 5097076 w 5543211"/>
                <a:gd name="connsiteY351" fmla="*/ 3399993 h 3677172"/>
                <a:gd name="connsiteX352" fmla="*/ 5250597 w 5543211"/>
                <a:gd name="connsiteY352" fmla="*/ 3390211 h 3677172"/>
                <a:gd name="connsiteX353" fmla="*/ 5248171 w 5543211"/>
                <a:gd name="connsiteY353" fmla="*/ 3392548 h 3677172"/>
                <a:gd name="connsiteX354" fmla="*/ 5239747 w 5543211"/>
                <a:gd name="connsiteY354" fmla="*/ 3392782 h 3677172"/>
                <a:gd name="connsiteX355" fmla="*/ 5240291 w 5543211"/>
                <a:gd name="connsiteY355" fmla="*/ 3391325 h 3677172"/>
                <a:gd name="connsiteX356" fmla="*/ 5229224 w 5543211"/>
                <a:gd name="connsiteY356" fmla="*/ 3391393 h 3677172"/>
                <a:gd name="connsiteX357" fmla="*/ 5230243 w 5543211"/>
                <a:gd name="connsiteY357" fmla="*/ 3392412 h 3677172"/>
                <a:gd name="connsiteX358" fmla="*/ 5228176 w 5543211"/>
                <a:gd name="connsiteY358" fmla="*/ 3392636 h 3677172"/>
                <a:gd name="connsiteX359" fmla="*/ 5160810 w 5543211"/>
                <a:gd name="connsiteY359" fmla="*/ 3393795 h 3677172"/>
                <a:gd name="connsiteX360" fmla="*/ 5164601 w 5543211"/>
                <a:gd name="connsiteY360" fmla="*/ 3393795 h 3677172"/>
                <a:gd name="connsiteX361" fmla="*/ 5164898 w 5543211"/>
                <a:gd name="connsiteY361" fmla="*/ 3395900 h 3677172"/>
                <a:gd name="connsiteX362" fmla="*/ 5105936 w 5543211"/>
                <a:gd name="connsiteY362" fmla="*/ 3399132 h 3677172"/>
                <a:gd name="connsiteX363" fmla="*/ 5450227 w 5543211"/>
                <a:gd name="connsiteY363" fmla="*/ 3376546 h 3677172"/>
                <a:gd name="connsiteX364" fmla="*/ 5428604 w 5543211"/>
                <a:gd name="connsiteY364" fmla="*/ 3393430 h 3677172"/>
                <a:gd name="connsiteX365" fmla="*/ 5420828 w 5543211"/>
                <a:gd name="connsiteY365" fmla="*/ 3391251 h 3677172"/>
                <a:gd name="connsiteX366" fmla="*/ 5190927 w 5543211"/>
                <a:gd name="connsiteY366" fmla="*/ 3390722 h 3677172"/>
                <a:gd name="connsiteX367" fmla="*/ 5191097 w 5543211"/>
                <a:gd name="connsiteY367" fmla="*/ 3394463 h 3677172"/>
                <a:gd name="connsiteX368" fmla="*/ 5190054 w 5543211"/>
                <a:gd name="connsiteY368" fmla="*/ 3394521 h 3677172"/>
                <a:gd name="connsiteX369" fmla="*/ 5189829 w 5543211"/>
                <a:gd name="connsiteY369" fmla="*/ 3392605 h 3677172"/>
                <a:gd name="connsiteX370" fmla="*/ 5326639 w 5543211"/>
                <a:gd name="connsiteY370" fmla="*/ 3382646 h 3677172"/>
                <a:gd name="connsiteX371" fmla="*/ 5323021 w 5543211"/>
                <a:gd name="connsiteY371" fmla="*/ 3386046 h 3677172"/>
                <a:gd name="connsiteX372" fmla="*/ 5286506 w 5543211"/>
                <a:gd name="connsiteY372" fmla="*/ 3402650 h 3677172"/>
                <a:gd name="connsiteX373" fmla="*/ 5268295 w 5543211"/>
                <a:gd name="connsiteY373" fmla="*/ 3406665 h 3677172"/>
                <a:gd name="connsiteX374" fmla="*/ 5245788 w 5543211"/>
                <a:gd name="connsiteY374" fmla="*/ 3407964 h 3677172"/>
                <a:gd name="connsiteX375" fmla="*/ 5232459 w 5543211"/>
                <a:gd name="connsiteY375" fmla="*/ 3409630 h 3677172"/>
                <a:gd name="connsiteX376" fmla="*/ 5230648 w 5543211"/>
                <a:gd name="connsiteY376" fmla="*/ 3409429 h 3677172"/>
                <a:gd name="connsiteX377" fmla="*/ 5248171 w 5543211"/>
                <a:gd name="connsiteY377" fmla="*/ 3392548 h 3677172"/>
                <a:gd name="connsiteX378" fmla="*/ 5267033 w 5543211"/>
                <a:gd name="connsiteY378" fmla="*/ 3392024 h 3677172"/>
                <a:gd name="connsiteX379" fmla="*/ 5304787 w 5543211"/>
                <a:gd name="connsiteY379" fmla="*/ 3384679 h 3677172"/>
                <a:gd name="connsiteX380" fmla="*/ 5351797 w 5543211"/>
                <a:gd name="connsiteY380" fmla="*/ 3380304 h 3677172"/>
                <a:gd name="connsiteX381" fmla="*/ 5385648 w 5543211"/>
                <a:gd name="connsiteY381" fmla="*/ 3381397 h 3677172"/>
                <a:gd name="connsiteX382" fmla="*/ 5420828 w 5543211"/>
                <a:gd name="connsiteY382" fmla="*/ 3391251 h 3677172"/>
                <a:gd name="connsiteX383" fmla="*/ 5415744 w 5543211"/>
                <a:gd name="connsiteY383" fmla="*/ 3393795 h 3677172"/>
                <a:gd name="connsiteX384" fmla="*/ 5382861 w 5543211"/>
                <a:gd name="connsiteY384" fmla="*/ 3402019 h 3677172"/>
                <a:gd name="connsiteX385" fmla="*/ 5337848 w 5543211"/>
                <a:gd name="connsiteY385" fmla="*/ 3402650 h 3677172"/>
                <a:gd name="connsiteX386" fmla="*/ 5332541 w 5543211"/>
                <a:gd name="connsiteY386" fmla="*/ 3402956 h 3677172"/>
                <a:gd name="connsiteX387" fmla="*/ 5336962 w 5543211"/>
                <a:gd name="connsiteY387" fmla="*/ 3400436 h 3677172"/>
                <a:gd name="connsiteX388" fmla="*/ 5349567 w 5543211"/>
                <a:gd name="connsiteY388" fmla="*/ 3380512 h 3677172"/>
                <a:gd name="connsiteX389" fmla="*/ 5242258 w 5543211"/>
                <a:gd name="connsiteY389" fmla="*/ 3386066 h 3677172"/>
                <a:gd name="connsiteX390" fmla="*/ 5240291 w 5543211"/>
                <a:gd name="connsiteY390" fmla="*/ 3391325 h 3677172"/>
                <a:gd name="connsiteX391" fmla="*/ 5234101 w 5543211"/>
                <a:gd name="connsiteY391" fmla="*/ 3391995 h 3677172"/>
                <a:gd name="connsiteX392" fmla="*/ 5330766 w 5543211"/>
                <a:gd name="connsiteY392" fmla="*/ 3379626 h 3677172"/>
                <a:gd name="connsiteX393" fmla="*/ 5349741 w 5543211"/>
                <a:gd name="connsiteY393" fmla="*/ 3380238 h 3677172"/>
                <a:gd name="connsiteX394" fmla="*/ 5349567 w 5543211"/>
                <a:gd name="connsiteY394" fmla="*/ 3380512 h 3677172"/>
                <a:gd name="connsiteX395" fmla="*/ 5326639 w 5543211"/>
                <a:gd name="connsiteY395" fmla="*/ 3382646 h 3677172"/>
                <a:gd name="connsiteX396" fmla="*/ 5329614 w 5543211"/>
                <a:gd name="connsiteY396" fmla="*/ 3379850 h 3677172"/>
                <a:gd name="connsiteX397" fmla="*/ 5505391 w 5543211"/>
                <a:gd name="connsiteY397" fmla="*/ 3369210 h 3677172"/>
                <a:gd name="connsiteX398" fmla="*/ 5502935 w 5543211"/>
                <a:gd name="connsiteY398" fmla="*/ 3372541 h 3677172"/>
                <a:gd name="connsiteX399" fmla="*/ 5468856 w 5543211"/>
                <a:gd name="connsiteY399" fmla="*/ 3397337 h 3677172"/>
                <a:gd name="connsiteX400" fmla="*/ 5410947 w 5543211"/>
                <a:gd name="connsiteY400" fmla="*/ 3425043 h 3677172"/>
                <a:gd name="connsiteX401" fmla="*/ 5415744 w 5543211"/>
                <a:gd name="connsiteY401" fmla="*/ 3422132 h 3677172"/>
                <a:gd name="connsiteX402" fmla="*/ 5487444 w 5543211"/>
                <a:gd name="connsiteY402" fmla="*/ 3376305 h 3677172"/>
                <a:gd name="connsiteX403" fmla="*/ 5222520 w 5543211"/>
                <a:gd name="connsiteY403" fmla="*/ 3384686 h 3677172"/>
                <a:gd name="connsiteX404" fmla="*/ 5224543 w 5543211"/>
                <a:gd name="connsiteY404" fmla="*/ 3386710 h 3677172"/>
                <a:gd name="connsiteX405" fmla="*/ 5224543 w 5543211"/>
                <a:gd name="connsiteY405" fmla="*/ 3386710 h 3677172"/>
                <a:gd name="connsiteX406" fmla="*/ 5225704 w 5543211"/>
                <a:gd name="connsiteY406" fmla="*/ 3392904 h 3677172"/>
                <a:gd name="connsiteX407" fmla="*/ 5222358 w 5543211"/>
                <a:gd name="connsiteY407" fmla="*/ 3393265 h 3677172"/>
                <a:gd name="connsiteX408" fmla="*/ 5220655 w 5543211"/>
                <a:gd name="connsiteY408" fmla="*/ 3393312 h 3677172"/>
                <a:gd name="connsiteX409" fmla="*/ 5220277 w 5543211"/>
                <a:gd name="connsiteY409" fmla="*/ 3390954 h 3677172"/>
                <a:gd name="connsiteX410" fmla="*/ 5221002 w 5543211"/>
                <a:gd name="connsiteY410" fmla="*/ 3390252 h 3677172"/>
                <a:gd name="connsiteX411" fmla="*/ 5353603 w 5543211"/>
                <a:gd name="connsiteY411" fmla="*/ 3374134 h 3677172"/>
                <a:gd name="connsiteX412" fmla="*/ 5359092 w 5543211"/>
                <a:gd name="connsiteY412" fmla="*/ 3379626 h 3677172"/>
                <a:gd name="connsiteX413" fmla="*/ 5351797 w 5543211"/>
                <a:gd name="connsiteY413" fmla="*/ 3380304 h 3677172"/>
                <a:gd name="connsiteX414" fmla="*/ 5349741 w 5543211"/>
                <a:gd name="connsiteY414" fmla="*/ 3380238 h 3677172"/>
                <a:gd name="connsiteX415" fmla="*/ 5510122 w 5543211"/>
                <a:gd name="connsiteY415" fmla="*/ 3362791 h 3677172"/>
                <a:gd name="connsiteX416" fmla="*/ 5514885 w 5543211"/>
                <a:gd name="connsiteY416" fmla="*/ 3365457 h 3677172"/>
                <a:gd name="connsiteX417" fmla="*/ 5505391 w 5543211"/>
                <a:gd name="connsiteY417" fmla="*/ 3369210 h 3677172"/>
                <a:gd name="connsiteX418" fmla="*/ 5217462 w 5543211"/>
                <a:gd name="connsiteY418" fmla="*/ 3379626 h 3677172"/>
                <a:gd name="connsiteX419" fmla="*/ 5218652 w 5543211"/>
                <a:gd name="connsiteY419" fmla="*/ 3380817 h 3677172"/>
                <a:gd name="connsiteX420" fmla="*/ 5220277 w 5543211"/>
                <a:gd name="connsiteY420" fmla="*/ 3390954 h 3677172"/>
                <a:gd name="connsiteX421" fmla="*/ 5217755 w 5543211"/>
                <a:gd name="connsiteY421" fmla="*/ 3393393 h 3677172"/>
                <a:gd name="connsiteX422" fmla="*/ 5216372 w 5543211"/>
                <a:gd name="connsiteY422" fmla="*/ 3393431 h 3677172"/>
                <a:gd name="connsiteX423" fmla="*/ 5212151 w 5543211"/>
                <a:gd name="connsiteY423" fmla="*/ 3392024 h 3677172"/>
                <a:gd name="connsiteX424" fmla="*/ 5217462 w 5543211"/>
                <a:gd name="connsiteY424" fmla="*/ 3379626 h 3677172"/>
                <a:gd name="connsiteX425" fmla="*/ 5223070 w 5543211"/>
                <a:gd name="connsiteY425" fmla="*/ 3378847 h 3677172"/>
                <a:gd name="connsiteX426" fmla="*/ 5223494 w 5543211"/>
                <a:gd name="connsiteY426" fmla="*/ 3381112 h 3677172"/>
                <a:gd name="connsiteX427" fmla="*/ 5222520 w 5543211"/>
                <a:gd name="connsiteY427" fmla="*/ 3384686 h 3677172"/>
                <a:gd name="connsiteX428" fmla="*/ 5218652 w 5543211"/>
                <a:gd name="connsiteY428" fmla="*/ 3380817 h 3677172"/>
                <a:gd name="connsiteX429" fmla="*/ 5218440 w 5543211"/>
                <a:gd name="connsiteY429" fmla="*/ 3379490 h 3677172"/>
                <a:gd name="connsiteX430" fmla="*/ 5218372 w 5543211"/>
                <a:gd name="connsiteY430" fmla="*/ 3379063 h 3677172"/>
                <a:gd name="connsiteX431" fmla="*/ 5218440 w 5543211"/>
                <a:gd name="connsiteY431" fmla="*/ 3379490 h 3677172"/>
                <a:gd name="connsiteX432" fmla="*/ 5217462 w 5543211"/>
                <a:gd name="connsiteY432" fmla="*/ 3379626 h 3677172"/>
                <a:gd name="connsiteX433" fmla="*/ 5242028 w 5543211"/>
                <a:gd name="connsiteY433" fmla="*/ 3376213 h 3677172"/>
                <a:gd name="connsiteX434" fmla="*/ 5229224 w 5543211"/>
                <a:gd name="connsiteY434" fmla="*/ 3391393 h 3677172"/>
                <a:gd name="connsiteX435" fmla="*/ 5224543 w 5543211"/>
                <a:gd name="connsiteY435" fmla="*/ 3386710 h 3677172"/>
                <a:gd name="connsiteX436" fmla="*/ 5223494 w 5543211"/>
                <a:gd name="connsiteY436" fmla="*/ 3381112 h 3677172"/>
                <a:gd name="connsiteX437" fmla="*/ 5224153 w 5543211"/>
                <a:gd name="connsiteY437" fmla="*/ 3378696 h 3677172"/>
                <a:gd name="connsiteX438" fmla="*/ 5259072 w 5543211"/>
                <a:gd name="connsiteY438" fmla="*/ 3373844 h 3677172"/>
                <a:gd name="connsiteX439" fmla="*/ 5242258 w 5543211"/>
                <a:gd name="connsiteY439" fmla="*/ 3386066 h 3677172"/>
                <a:gd name="connsiteX440" fmla="*/ 5246156 w 5543211"/>
                <a:gd name="connsiteY440" fmla="*/ 3375639 h 3677172"/>
                <a:gd name="connsiteX441" fmla="*/ 5199082 w 5543211"/>
                <a:gd name="connsiteY441" fmla="*/ 3376737 h 3677172"/>
                <a:gd name="connsiteX442" fmla="*/ 5201529 w 5543211"/>
                <a:gd name="connsiteY442" fmla="*/ 3392023 h 3677172"/>
                <a:gd name="connsiteX443" fmla="*/ 5201785 w 5543211"/>
                <a:gd name="connsiteY443" fmla="*/ 3393878 h 3677172"/>
                <a:gd name="connsiteX444" fmla="*/ 5201223 w 5543211"/>
                <a:gd name="connsiteY444" fmla="*/ 3393909 h 3677172"/>
                <a:gd name="connsiteX445" fmla="*/ 5197674 w 5543211"/>
                <a:gd name="connsiteY445" fmla="*/ 3379151 h 3677172"/>
                <a:gd name="connsiteX446" fmla="*/ 5503082 w 5543211"/>
                <a:gd name="connsiteY446" fmla="*/ 3358851 h 3677172"/>
                <a:gd name="connsiteX447" fmla="*/ 5503466 w 5543211"/>
                <a:gd name="connsiteY447" fmla="*/ 3359066 h 3677172"/>
                <a:gd name="connsiteX448" fmla="*/ 5431678 w 5543211"/>
                <a:gd name="connsiteY448" fmla="*/ 3407964 h 3677172"/>
                <a:gd name="connsiteX449" fmla="*/ 5407992 w 5543211"/>
                <a:gd name="connsiteY449" fmla="*/ 3426457 h 3677172"/>
                <a:gd name="connsiteX450" fmla="*/ 5387418 w 5543211"/>
                <a:gd name="connsiteY450" fmla="*/ 3436301 h 3677172"/>
                <a:gd name="connsiteX451" fmla="*/ 5344929 w 5543211"/>
                <a:gd name="connsiteY451" fmla="*/ 3461982 h 3677172"/>
                <a:gd name="connsiteX452" fmla="*/ 5319479 w 5543211"/>
                <a:gd name="connsiteY452" fmla="*/ 3480547 h 3677172"/>
                <a:gd name="connsiteX453" fmla="*/ 5307751 w 5543211"/>
                <a:gd name="connsiteY453" fmla="*/ 3487664 h 3677172"/>
                <a:gd name="connsiteX454" fmla="*/ 5238606 w 5543211"/>
                <a:gd name="connsiteY454" fmla="*/ 3532059 h 3677172"/>
                <a:gd name="connsiteX455" fmla="*/ 5285843 w 5543211"/>
                <a:gd name="connsiteY455" fmla="*/ 3492755 h 3677172"/>
                <a:gd name="connsiteX456" fmla="*/ 5360862 w 5543211"/>
                <a:gd name="connsiteY456" fmla="*/ 3445157 h 3677172"/>
                <a:gd name="connsiteX457" fmla="*/ 5422733 w 5543211"/>
                <a:gd name="connsiteY457" fmla="*/ 3409359 h 3677172"/>
                <a:gd name="connsiteX458" fmla="*/ 5429907 w 5543211"/>
                <a:gd name="connsiteY458" fmla="*/ 3407964 h 3677172"/>
                <a:gd name="connsiteX459" fmla="*/ 5440529 w 5543211"/>
                <a:gd name="connsiteY459" fmla="*/ 3400879 h 3677172"/>
                <a:gd name="connsiteX460" fmla="*/ 5439046 w 5543211"/>
                <a:gd name="connsiteY460" fmla="*/ 3399889 h 3677172"/>
                <a:gd name="connsiteX461" fmla="*/ 5225205 w 5543211"/>
                <a:gd name="connsiteY461" fmla="*/ 3374837 h 3677172"/>
                <a:gd name="connsiteX462" fmla="*/ 5224153 w 5543211"/>
                <a:gd name="connsiteY462" fmla="*/ 3378696 h 3677172"/>
                <a:gd name="connsiteX463" fmla="*/ 5223070 w 5543211"/>
                <a:gd name="connsiteY463" fmla="*/ 3378847 h 3677172"/>
                <a:gd name="connsiteX464" fmla="*/ 5222618 w 5543211"/>
                <a:gd name="connsiteY464" fmla="*/ 3376437 h 3677172"/>
                <a:gd name="connsiteX465" fmla="*/ 5270804 w 5543211"/>
                <a:gd name="connsiteY465" fmla="*/ 3368578 h 3677172"/>
                <a:gd name="connsiteX466" fmla="*/ 5267813 w 5543211"/>
                <a:gd name="connsiteY466" fmla="*/ 3372630 h 3677172"/>
                <a:gd name="connsiteX467" fmla="*/ 5259072 w 5543211"/>
                <a:gd name="connsiteY467" fmla="*/ 3373844 h 3677172"/>
                <a:gd name="connsiteX468" fmla="*/ 5259951 w 5543211"/>
                <a:gd name="connsiteY468" fmla="*/ 3373206 h 3677172"/>
                <a:gd name="connsiteX469" fmla="*/ 5248863 w 5543211"/>
                <a:gd name="connsiteY469" fmla="*/ 3368107 h 3677172"/>
                <a:gd name="connsiteX470" fmla="*/ 5248886 w 5543211"/>
                <a:gd name="connsiteY470" fmla="*/ 3368335 h 3677172"/>
                <a:gd name="connsiteX471" fmla="*/ 5246156 w 5543211"/>
                <a:gd name="connsiteY471" fmla="*/ 3375639 h 3677172"/>
                <a:gd name="connsiteX472" fmla="*/ 5242028 w 5543211"/>
                <a:gd name="connsiteY472" fmla="*/ 3376213 h 3677172"/>
                <a:gd name="connsiteX473" fmla="*/ 5514885 w 5543211"/>
                <a:gd name="connsiteY473" fmla="*/ 3351288 h 3677172"/>
                <a:gd name="connsiteX474" fmla="*/ 5514885 w 5543211"/>
                <a:gd name="connsiteY474" fmla="*/ 3353059 h 3677172"/>
                <a:gd name="connsiteX475" fmla="*/ 5514885 w 5543211"/>
                <a:gd name="connsiteY475" fmla="*/ 3356331 h 3677172"/>
                <a:gd name="connsiteX476" fmla="*/ 5510122 w 5543211"/>
                <a:gd name="connsiteY476" fmla="*/ 3362791 h 3677172"/>
                <a:gd name="connsiteX477" fmla="*/ 5503466 w 5543211"/>
                <a:gd name="connsiteY477" fmla="*/ 3359066 h 3677172"/>
                <a:gd name="connsiteX478" fmla="*/ 5163690 w 5543211"/>
                <a:gd name="connsiteY478" fmla="*/ 3368580 h 3677172"/>
                <a:gd name="connsiteX479" fmla="*/ 5167891 w 5543211"/>
                <a:gd name="connsiteY479" fmla="*/ 3393794 h 3677172"/>
                <a:gd name="connsiteX480" fmla="*/ 5164601 w 5543211"/>
                <a:gd name="connsiteY480" fmla="*/ 3393795 h 3677172"/>
                <a:gd name="connsiteX481" fmla="*/ 5164351 w 5543211"/>
                <a:gd name="connsiteY481" fmla="*/ 3392023 h 3677172"/>
                <a:gd name="connsiteX482" fmla="*/ 5521509 w 5543211"/>
                <a:gd name="connsiteY482" fmla="*/ 3347346 h 3677172"/>
                <a:gd name="connsiteX483" fmla="*/ 5522348 w 5543211"/>
                <a:gd name="connsiteY483" fmla="*/ 3347784 h 3677172"/>
                <a:gd name="connsiteX484" fmla="*/ 5519311 w 5543211"/>
                <a:gd name="connsiteY484" fmla="*/ 3352616 h 3677172"/>
                <a:gd name="connsiteX485" fmla="*/ 5514885 w 5543211"/>
                <a:gd name="connsiteY485" fmla="*/ 3365457 h 3677172"/>
                <a:gd name="connsiteX486" fmla="*/ 5514885 w 5543211"/>
                <a:gd name="connsiteY486" fmla="*/ 3356331 h 3677172"/>
                <a:gd name="connsiteX487" fmla="*/ 5522677 w 5543211"/>
                <a:gd name="connsiteY487" fmla="*/ 3347259 h 3677172"/>
                <a:gd name="connsiteX488" fmla="*/ 5529048 w 5543211"/>
                <a:gd name="connsiteY488" fmla="*/ 3351288 h 3677172"/>
                <a:gd name="connsiteX489" fmla="*/ 5522348 w 5543211"/>
                <a:gd name="connsiteY489" fmla="*/ 3347784 h 3677172"/>
                <a:gd name="connsiteX490" fmla="*/ 5485495 w 5543211"/>
                <a:gd name="connsiteY490" fmla="*/ 3349009 h 3677172"/>
                <a:gd name="connsiteX491" fmla="*/ 5488898 w 5543211"/>
                <a:gd name="connsiteY491" fmla="*/ 3350913 h 3677172"/>
                <a:gd name="connsiteX492" fmla="*/ 5487002 w 5543211"/>
                <a:gd name="connsiteY492" fmla="*/ 3352616 h 3677172"/>
                <a:gd name="connsiteX493" fmla="*/ 5472396 w 5543211"/>
                <a:gd name="connsiteY493" fmla="*/ 3365457 h 3677172"/>
                <a:gd name="connsiteX494" fmla="*/ 5450227 w 5543211"/>
                <a:gd name="connsiteY494" fmla="*/ 3376546 h 3677172"/>
                <a:gd name="connsiteX495" fmla="*/ 5194110 w 5543211"/>
                <a:gd name="connsiteY495" fmla="*/ 3364334 h 3677172"/>
                <a:gd name="connsiteX496" fmla="*/ 5197674 w 5543211"/>
                <a:gd name="connsiteY496" fmla="*/ 3379151 h 3677172"/>
                <a:gd name="connsiteX497" fmla="*/ 5190927 w 5543211"/>
                <a:gd name="connsiteY497" fmla="*/ 3390722 h 3677172"/>
                <a:gd name="connsiteX498" fmla="*/ 5189773 w 5543211"/>
                <a:gd name="connsiteY498" fmla="*/ 3365313 h 3677172"/>
                <a:gd name="connsiteX499" fmla="*/ 5181676 w 5543211"/>
                <a:gd name="connsiteY499" fmla="*/ 3364081 h 3677172"/>
                <a:gd name="connsiteX500" fmla="*/ 5185595 w 5543211"/>
                <a:gd name="connsiteY500" fmla="*/ 3393795 h 3677172"/>
                <a:gd name="connsiteX501" fmla="*/ 5185622 w 5543211"/>
                <a:gd name="connsiteY501" fmla="*/ 3394764 h 3677172"/>
                <a:gd name="connsiteX502" fmla="*/ 5168212 w 5543211"/>
                <a:gd name="connsiteY502" fmla="*/ 3395718 h 3677172"/>
                <a:gd name="connsiteX503" fmla="*/ 5167891 w 5543211"/>
                <a:gd name="connsiteY503" fmla="*/ 3393794 h 3677172"/>
                <a:gd name="connsiteX504" fmla="*/ 5167892 w 5543211"/>
                <a:gd name="connsiteY504" fmla="*/ 3393795 h 3677172"/>
                <a:gd name="connsiteX505" fmla="*/ 5174973 w 5543211"/>
                <a:gd name="connsiteY505" fmla="*/ 3393795 h 3677172"/>
                <a:gd name="connsiteX506" fmla="*/ 5176743 w 5543211"/>
                <a:gd name="connsiteY506" fmla="*/ 3372541 h 3677172"/>
                <a:gd name="connsiteX507" fmla="*/ 5202150 w 5543211"/>
                <a:gd name="connsiteY507" fmla="*/ 3362520 h 3677172"/>
                <a:gd name="connsiteX508" fmla="*/ 5202287 w 5543211"/>
                <a:gd name="connsiteY508" fmla="*/ 3363432 h 3677172"/>
                <a:gd name="connsiteX509" fmla="*/ 5201528 w 5543211"/>
                <a:gd name="connsiteY509" fmla="*/ 3372541 h 3677172"/>
                <a:gd name="connsiteX510" fmla="*/ 5199082 w 5543211"/>
                <a:gd name="connsiteY510" fmla="*/ 3376737 h 3677172"/>
                <a:gd name="connsiteX511" fmla="*/ 5196992 w 5543211"/>
                <a:gd name="connsiteY511" fmla="*/ 3363684 h 3677172"/>
                <a:gd name="connsiteX512" fmla="*/ 5185262 w 5543211"/>
                <a:gd name="connsiteY512" fmla="*/ 3363242 h 3677172"/>
                <a:gd name="connsiteX513" fmla="*/ 5186456 w 5543211"/>
                <a:gd name="connsiteY513" fmla="*/ 3363925 h 3677172"/>
                <a:gd name="connsiteX514" fmla="*/ 5189136 w 5543211"/>
                <a:gd name="connsiteY514" fmla="*/ 3386710 h 3677172"/>
                <a:gd name="connsiteX515" fmla="*/ 5189829 w 5543211"/>
                <a:gd name="connsiteY515" fmla="*/ 3392605 h 3677172"/>
                <a:gd name="connsiteX516" fmla="*/ 5189136 w 5543211"/>
                <a:gd name="connsiteY516" fmla="*/ 3393794 h 3677172"/>
                <a:gd name="connsiteX517" fmla="*/ 5188678 w 5543211"/>
                <a:gd name="connsiteY517" fmla="*/ 3394596 h 3677172"/>
                <a:gd name="connsiteX518" fmla="*/ 5188665 w 5543211"/>
                <a:gd name="connsiteY518" fmla="*/ 3394597 h 3677172"/>
                <a:gd name="connsiteX519" fmla="*/ 5187366 w 5543211"/>
                <a:gd name="connsiteY519" fmla="*/ 3379626 h 3677172"/>
                <a:gd name="connsiteX520" fmla="*/ 5206537 w 5543211"/>
                <a:gd name="connsiteY520" fmla="*/ 3361530 h 3677172"/>
                <a:gd name="connsiteX521" fmla="*/ 5208610 w 5543211"/>
                <a:gd name="connsiteY521" fmla="*/ 3379626 h 3677172"/>
                <a:gd name="connsiteX522" fmla="*/ 5209630 w 5543211"/>
                <a:gd name="connsiteY522" fmla="*/ 3393619 h 3677172"/>
                <a:gd name="connsiteX523" fmla="*/ 5206825 w 5543211"/>
                <a:gd name="connsiteY523" fmla="*/ 3393697 h 3677172"/>
                <a:gd name="connsiteX524" fmla="*/ 5202287 w 5543211"/>
                <a:gd name="connsiteY524" fmla="*/ 3363432 h 3677172"/>
                <a:gd name="connsiteX525" fmla="*/ 5202367 w 5543211"/>
                <a:gd name="connsiteY525" fmla="*/ 3362471 h 3677172"/>
                <a:gd name="connsiteX526" fmla="*/ 5514885 w 5543211"/>
                <a:gd name="connsiteY526" fmla="*/ 3342331 h 3677172"/>
                <a:gd name="connsiteX527" fmla="*/ 5521924 w 5543211"/>
                <a:gd name="connsiteY527" fmla="*/ 3346783 h 3677172"/>
                <a:gd name="connsiteX528" fmla="*/ 5521509 w 5543211"/>
                <a:gd name="connsiteY528" fmla="*/ 3347346 h 3677172"/>
                <a:gd name="connsiteX529" fmla="*/ 5514885 w 5543211"/>
                <a:gd name="connsiteY529" fmla="*/ 3343881 h 3677172"/>
                <a:gd name="connsiteX530" fmla="*/ 5181264 w 5543211"/>
                <a:gd name="connsiteY530" fmla="*/ 3360957 h 3677172"/>
                <a:gd name="connsiteX531" fmla="*/ 5182939 w 5543211"/>
                <a:gd name="connsiteY531" fmla="*/ 3361915 h 3677172"/>
                <a:gd name="connsiteX532" fmla="*/ 5181676 w 5543211"/>
                <a:gd name="connsiteY532" fmla="*/ 3364081 h 3677172"/>
                <a:gd name="connsiteX533" fmla="*/ 5344929 w 5543211"/>
                <a:gd name="connsiteY533" fmla="*/ 3351288 h 3677172"/>
                <a:gd name="connsiteX534" fmla="*/ 5359092 w 5543211"/>
                <a:gd name="connsiteY534" fmla="*/ 3365457 h 3677172"/>
                <a:gd name="connsiteX535" fmla="*/ 5353603 w 5543211"/>
                <a:gd name="connsiteY535" fmla="*/ 3374134 h 3677172"/>
                <a:gd name="connsiteX536" fmla="*/ 5346699 w 5543211"/>
                <a:gd name="connsiteY536" fmla="*/ 3367228 h 3677172"/>
                <a:gd name="connsiteX537" fmla="*/ 5344929 w 5543211"/>
                <a:gd name="connsiteY537" fmla="*/ 3365457 h 3677172"/>
                <a:gd name="connsiteX538" fmla="*/ 5329614 w 5543211"/>
                <a:gd name="connsiteY538" fmla="*/ 3379850 h 3677172"/>
                <a:gd name="connsiteX539" fmla="*/ 5304787 w 5543211"/>
                <a:gd name="connsiteY539" fmla="*/ 3384679 h 3677172"/>
                <a:gd name="connsiteX540" fmla="*/ 5282966 w 5543211"/>
                <a:gd name="connsiteY540" fmla="*/ 3386710 h 3677172"/>
                <a:gd name="connsiteX541" fmla="*/ 5250597 w 5543211"/>
                <a:gd name="connsiteY541" fmla="*/ 3390211 h 3677172"/>
                <a:gd name="connsiteX542" fmla="*/ 5265262 w 5543211"/>
                <a:gd name="connsiteY542" fmla="*/ 3376084 h 3677172"/>
                <a:gd name="connsiteX543" fmla="*/ 5267813 w 5543211"/>
                <a:gd name="connsiteY543" fmla="*/ 3372630 h 3677172"/>
                <a:gd name="connsiteX544" fmla="*/ 5281195 w 5543211"/>
                <a:gd name="connsiteY544" fmla="*/ 3370770 h 3677172"/>
                <a:gd name="connsiteX545" fmla="*/ 5344929 w 5543211"/>
                <a:gd name="connsiteY545" fmla="*/ 3351288 h 3677172"/>
                <a:gd name="connsiteX546" fmla="*/ 5219242 w 5543211"/>
                <a:gd name="connsiteY546" fmla="*/ 3358428 h 3677172"/>
                <a:gd name="connsiteX547" fmla="*/ 5222618 w 5543211"/>
                <a:gd name="connsiteY547" fmla="*/ 3376437 h 3677172"/>
                <a:gd name="connsiteX548" fmla="*/ 5218372 w 5543211"/>
                <a:gd name="connsiteY548" fmla="*/ 3379063 h 3677172"/>
                <a:gd name="connsiteX549" fmla="*/ 5215247 w 5543211"/>
                <a:gd name="connsiteY549" fmla="*/ 3359564 h 3677172"/>
                <a:gd name="connsiteX550" fmla="*/ 5218568 w 5543211"/>
                <a:gd name="connsiteY550" fmla="*/ 3358815 h 3677172"/>
                <a:gd name="connsiteX551" fmla="*/ 5257765 w 5543211"/>
                <a:gd name="connsiteY551" fmla="*/ 3355294 h 3677172"/>
                <a:gd name="connsiteX552" fmla="*/ 5251099 w 5543211"/>
                <a:gd name="connsiteY552" fmla="*/ 3365457 h 3677172"/>
                <a:gd name="connsiteX553" fmla="*/ 5248863 w 5543211"/>
                <a:gd name="connsiteY553" fmla="*/ 3368107 h 3677172"/>
                <a:gd name="connsiteX554" fmla="*/ 5248124 w 5543211"/>
                <a:gd name="connsiteY554" fmla="*/ 3360663 h 3677172"/>
                <a:gd name="connsiteX555" fmla="*/ 5253976 w 5543211"/>
                <a:gd name="connsiteY555" fmla="*/ 3357044 h 3677172"/>
                <a:gd name="connsiteX556" fmla="*/ 5184703 w 5543211"/>
                <a:gd name="connsiteY556" fmla="*/ 3358891 h 3677172"/>
                <a:gd name="connsiteX557" fmla="*/ 5185262 w 5543211"/>
                <a:gd name="connsiteY557" fmla="*/ 3363242 h 3677172"/>
                <a:gd name="connsiteX558" fmla="*/ 5182939 w 5543211"/>
                <a:gd name="connsiteY558" fmla="*/ 3361915 h 3677172"/>
                <a:gd name="connsiteX559" fmla="*/ 5529048 w 5543211"/>
                <a:gd name="connsiteY559" fmla="*/ 3337119 h 3677172"/>
                <a:gd name="connsiteX560" fmla="*/ 5522677 w 5543211"/>
                <a:gd name="connsiteY560" fmla="*/ 3347259 h 3677172"/>
                <a:gd name="connsiteX561" fmla="*/ 5521924 w 5543211"/>
                <a:gd name="connsiteY561" fmla="*/ 3346783 h 3677172"/>
                <a:gd name="connsiteX562" fmla="*/ 5529048 w 5543211"/>
                <a:gd name="connsiteY562" fmla="*/ 3337119 h 3677172"/>
                <a:gd name="connsiteX563" fmla="*/ 5543211 w 5543211"/>
                <a:gd name="connsiteY563" fmla="*/ 3351288 h 3677172"/>
                <a:gd name="connsiteX564" fmla="*/ 5401581 w 5543211"/>
                <a:gd name="connsiteY564" fmla="*/ 3450470 h 3677172"/>
                <a:gd name="connsiteX565" fmla="*/ 5268139 w 5543211"/>
                <a:gd name="connsiteY565" fmla="*/ 3538140 h 3677172"/>
                <a:gd name="connsiteX566" fmla="*/ 5253688 w 5543211"/>
                <a:gd name="connsiteY566" fmla="*/ 3545463 h 3677172"/>
                <a:gd name="connsiteX567" fmla="*/ 5300006 w 5543211"/>
                <a:gd name="connsiteY567" fmla="*/ 3506924 h 3677172"/>
                <a:gd name="connsiteX568" fmla="*/ 5529048 w 5543211"/>
                <a:gd name="connsiteY568" fmla="*/ 3365457 h 3677172"/>
                <a:gd name="connsiteX569" fmla="*/ 5529048 w 5543211"/>
                <a:gd name="connsiteY569" fmla="*/ 3351288 h 3677172"/>
                <a:gd name="connsiteX570" fmla="*/ 5529048 w 5543211"/>
                <a:gd name="connsiteY570" fmla="*/ 3337119 h 3677172"/>
                <a:gd name="connsiteX571" fmla="*/ 5503413 w 5543211"/>
                <a:gd name="connsiteY571" fmla="*/ 3337882 h 3677172"/>
                <a:gd name="connsiteX572" fmla="*/ 5514885 w 5543211"/>
                <a:gd name="connsiteY572" fmla="*/ 3343881 h 3677172"/>
                <a:gd name="connsiteX573" fmla="*/ 5514885 w 5543211"/>
                <a:gd name="connsiteY573" fmla="*/ 3349517 h 3677172"/>
                <a:gd name="connsiteX574" fmla="*/ 5514885 w 5543211"/>
                <a:gd name="connsiteY574" fmla="*/ 3351288 h 3677172"/>
                <a:gd name="connsiteX575" fmla="*/ 5503082 w 5543211"/>
                <a:gd name="connsiteY575" fmla="*/ 3358851 h 3677172"/>
                <a:gd name="connsiteX576" fmla="*/ 5488898 w 5543211"/>
                <a:gd name="connsiteY576" fmla="*/ 3350913 h 3677172"/>
                <a:gd name="connsiteX577" fmla="*/ 5494800 w 5543211"/>
                <a:gd name="connsiteY577" fmla="*/ 3345615 h 3677172"/>
                <a:gd name="connsiteX578" fmla="*/ 5500722 w 5543211"/>
                <a:gd name="connsiteY578" fmla="*/ 3351288 h 3677172"/>
                <a:gd name="connsiteX579" fmla="*/ 5500722 w 5543211"/>
                <a:gd name="connsiteY579" fmla="*/ 3344203 h 3677172"/>
                <a:gd name="connsiteX580" fmla="*/ 5500722 w 5543211"/>
                <a:gd name="connsiteY580" fmla="*/ 3340298 h 3677172"/>
                <a:gd name="connsiteX581" fmla="*/ 5500722 w 5543211"/>
                <a:gd name="connsiteY581" fmla="*/ 3337119 h 3677172"/>
                <a:gd name="connsiteX582" fmla="*/ 5500722 w 5543211"/>
                <a:gd name="connsiteY582" fmla="*/ 3340298 h 3677172"/>
                <a:gd name="connsiteX583" fmla="*/ 5494800 w 5543211"/>
                <a:gd name="connsiteY583" fmla="*/ 3345615 h 3677172"/>
                <a:gd name="connsiteX584" fmla="*/ 5492573 w 5543211"/>
                <a:gd name="connsiteY584" fmla="*/ 3343482 h 3677172"/>
                <a:gd name="connsiteX585" fmla="*/ 5189136 w 5543211"/>
                <a:gd name="connsiteY585" fmla="*/ 3351288 h 3677172"/>
                <a:gd name="connsiteX586" fmla="*/ 5189773 w 5543211"/>
                <a:gd name="connsiteY586" fmla="*/ 3365313 h 3677172"/>
                <a:gd name="connsiteX587" fmla="*/ 5189136 w 5543211"/>
                <a:gd name="connsiteY587" fmla="*/ 3365457 h 3677172"/>
                <a:gd name="connsiteX588" fmla="*/ 5186456 w 5543211"/>
                <a:gd name="connsiteY588" fmla="*/ 3363925 h 3677172"/>
                <a:gd name="connsiteX589" fmla="*/ 5185669 w 5543211"/>
                <a:gd name="connsiteY589" fmla="*/ 3357233 h 3677172"/>
                <a:gd name="connsiteX590" fmla="*/ 5508776 w 5543211"/>
                <a:gd name="connsiteY590" fmla="*/ 3331267 h 3677172"/>
                <a:gd name="connsiteX591" fmla="*/ 5514885 w 5543211"/>
                <a:gd name="connsiteY591" fmla="*/ 3337119 h 3677172"/>
                <a:gd name="connsiteX592" fmla="*/ 5514885 w 5543211"/>
                <a:gd name="connsiteY592" fmla="*/ 3342331 h 3677172"/>
                <a:gd name="connsiteX593" fmla="*/ 5505043 w 5543211"/>
                <a:gd name="connsiteY593" fmla="*/ 3336107 h 3677172"/>
                <a:gd name="connsiteX594" fmla="*/ 5194551 w 5543211"/>
                <a:gd name="connsiteY594" fmla="*/ 3348436 h 3677172"/>
                <a:gd name="connsiteX595" fmla="*/ 5196992 w 5543211"/>
                <a:gd name="connsiteY595" fmla="*/ 3363684 h 3677172"/>
                <a:gd name="connsiteX596" fmla="*/ 5194110 w 5543211"/>
                <a:gd name="connsiteY596" fmla="*/ 3364334 h 3677172"/>
                <a:gd name="connsiteX597" fmla="*/ 5192677 w 5543211"/>
                <a:gd name="connsiteY597" fmla="*/ 3358372 h 3677172"/>
                <a:gd name="connsiteX598" fmla="*/ 5191456 w 5543211"/>
                <a:gd name="connsiteY598" fmla="*/ 3350066 h 3677172"/>
                <a:gd name="connsiteX599" fmla="*/ 5387418 w 5543211"/>
                <a:gd name="connsiteY599" fmla="*/ 3337119 h 3677172"/>
                <a:gd name="connsiteX600" fmla="*/ 5387418 w 5543211"/>
                <a:gd name="connsiteY600" fmla="*/ 3351288 h 3677172"/>
                <a:gd name="connsiteX601" fmla="*/ 5387418 w 5543211"/>
                <a:gd name="connsiteY601" fmla="*/ 3337119 h 3677172"/>
                <a:gd name="connsiteX602" fmla="*/ 5246343 w 5543211"/>
                <a:gd name="connsiteY602" fmla="*/ 3342713 h 3677172"/>
                <a:gd name="connsiteX603" fmla="*/ 5248124 w 5543211"/>
                <a:gd name="connsiteY603" fmla="*/ 3360663 h 3677172"/>
                <a:gd name="connsiteX604" fmla="*/ 5225205 w 5543211"/>
                <a:gd name="connsiteY604" fmla="*/ 3374837 h 3677172"/>
                <a:gd name="connsiteX605" fmla="*/ 5231615 w 5543211"/>
                <a:gd name="connsiteY605" fmla="*/ 3351325 h 3677172"/>
                <a:gd name="connsiteX606" fmla="*/ 5244018 w 5543211"/>
                <a:gd name="connsiteY606" fmla="*/ 3344204 h 3677172"/>
                <a:gd name="connsiteX607" fmla="*/ 5179085 w 5543211"/>
                <a:gd name="connsiteY607" fmla="*/ 3344432 h 3677172"/>
                <a:gd name="connsiteX608" fmla="*/ 5181264 w 5543211"/>
                <a:gd name="connsiteY608" fmla="*/ 3360957 h 3677172"/>
                <a:gd name="connsiteX609" fmla="*/ 5176743 w 5543211"/>
                <a:gd name="connsiteY609" fmla="*/ 3358373 h 3677172"/>
                <a:gd name="connsiteX610" fmla="*/ 5174973 w 5543211"/>
                <a:gd name="connsiteY610" fmla="*/ 3351288 h 3677172"/>
                <a:gd name="connsiteX611" fmla="*/ 5201881 w 5543211"/>
                <a:gd name="connsiteY611" fmla="*/ 3339519 h 3677172"/>
                <a:gd name="connsiteX612" fmla="*/ 5203299 w 5543211"/>
                <a:gd name="connsiteY612" fmla="*/ 3339786 h 3677172"/>
                <a:gd name="connsiteX613" fmla="*/ 5203299 w 5543211"/>
                <a:gd name="connsiteY613" fmla="*/ 3351288 h 3677172"/>
                <a:gd name="connsiteX614" fmla="*/ 5202367 w 5543211"/>
                <a:gd name="connsiteY614" fmla="*/ 3362471 h 3677172"/>
                <a:gd name="connsiteX615" fmla="*/ 5202150 w 5543211"/>
                <a:gd name="connsiteY615" fmla="*/ 3362520 h 3677172"/>
                <a:gd name="connsiteX616" fmla="*/ 5201528 w 5543211"/>
                <a:gd name="connsiteY616" fmla="*/ 3358373 h 3677172"/>
                <a:gd name="connsiteX617" fmla="*/ 5198931 w 5543211"/>
                <a:gd name="connsiteY617" fmla="*/ 3344514 h 3677172"/>
                <a:gd name="connsiteX618" fmla="*/ 5213025 w 5543211"/>
                <a:gd name="connsiteY618" fmla="*/ 3338235 h 3677172"/>
                <a:gd name="connsiteX619" fmla="*/ 5213921 w 5543211"/>
                <a:gd name="connsiteY619" fmla="*/ 3351288 h 3677172"/>
                <a:gd name="connsiteX620" fmla="*/ 5215247 w 5543211"/>
                <a:gd name="connsiteY620" fmla="*/ 3359564 h 3677172"/>
                <a:gd name="connsiteX621" fmla="*/ 5206537 w 5543211"/>
                <a:gd name="connsiteY621" fmla="*/ 3361530 h 3677172"/>
                <a:gd name="connsiteX622" fmla="*/ 5204063 w 5543211"/>
                <a:gd name="connsiteY622" fmla="*/ 3339930 h 3677172"/>
                <a:gd name="connsiteX623" fmla="*/ 5207946 w 5543211"/>
                <a:gd name="connsiteY623" fmla="*/ 3340661 h 3677172"/>
                <a:gd name="connsiteX624" fmla="*/ 5327227 w 5543211"/>
                <a:gd name="connsiteY624" fmla="*/ 3331009 h 3677172"/>
                <a:gd name="connsiteX625" fmla="*/ 5336741 w 5543211"/>
                <a:gd name="connsiteY625" fmla="*/ 3335791 h 3677172"/>
                <a:gd name="connsiteX626" fmla="*/ 5387418 w 5543211"/>
                <a:gd name="connsiteY626" fmla="*/ 3351288 h 3677172"/>
                <a:gd name="connsiteX627" fmla="*/ 5298899 w 5543211"/>
                <a:gd name="connsiteY627" fmla="*/ 3356601 h 3677172"/>
                <a:gd name="connsiteX628" fmla="*/ 5270804 w 5543211"/>
                <a:gd name="connsiteY628" fmla="*/ 3368578 h 3677172"/>
                <a:gd name="connsiteX629" fmla="*/ 5287170 w 5543211"/>
                <a:gd name="connsiteY629" fmla="*/ 3346417 h 3677172"/>
                <a:gd name="connsiteX630" fmla="*/ 5289517 w 5543211"/>
                <a:gd name="connsiteY630" fmla="*/ 3340634 h 3677172"/>
                <a:gd name="connsiteX631" fmla="*/ 5297129 w 5543211"/>
                <a:gd name="connsiteY631" fmla="*/ 3337119 h 3677172"/>
                <a:gd name="connsiteX632" fmla="*/ 5192852 w 5543211"/>
                <a:gd name="connsiteY632" fmla="*/ 3337819 h 3677172"/>
                <a:gd name="connsiteX633" fmla="*/ 5197853 w 5543211"/>
                <a:gd name="connsiteY633" fmla="*/ 3338761 h 3677172"/>
                <a:gd name="connsiteX634" fmla="*/ 5198931 w 5543211"/>
                <a:gd name="connsiteY634" fmla="*/ 3344514 h 3677172"/>
                <a:gd name="connsiteX635" fmla="*/ 5197545 w 5543211"/>
                <a:gd name="connsiteY635" fmla="*/ 3346860 h 3677172"/>
                <a:gd name="connsiteX636" fmla="*/ 5194551 w 5543211"/>
                <a:gd name="connsiteY636" fmla="*/ 3348436 h 3677172"/>
                <a:gd name="connsiteX637" fmla="*/ 5203669 w 5543211"/>
                <a:gd name="connsiteY637" fmla="*/ 3336491 h 3677172"/>
                <a:gd name="connsiteX638" fmla="*/ 5204063 w 5543211"/>
                <a:gd name="connsiteY638" fmla="*/ 3339930 h 3677172"/>
                <a:gd name="connsiteX639" fmla="*/ 5203299 w 5543211"/>
                <a:gd name="connsiteY639" fmla="*/ 3339786 h 3677172"/>
                <a:gd name="connsiteX640" fmla="*/ 5203299 w 5543211"/>
                <a:gd name="connsiteY640" fmla="*/ 3337119 h 3677172"/>
                <a:gd name="connsiteX641" fmla="*/ 5189136 w 5543211"/>
                <a:gd name="connsiteY641" fmla="*/ 3337119 h 3677172"/>
                <a:gd name="connsiteX642" fmla="*/ 5189564 w 5543211"/>
                <a:gd name="connsiteY642" fmla="*/ 3337200 h 3677172"/>
                <a:gd name="connsiteX643" fmla="*/ 5191456 w 5543211"/>
                <a:gd name="connsiteY643" fmla="*/ 3350066 h 3677172"/>
                <a:gd name="connsiteX644" fmla="*/ 5189136 w 5543211"/>
                <a:gd name="connsiteY644" fmla="*/ 3351288 h 3677172"/>
                <a:gd name="connsiteX645" fmla="*/ 5189136 w 5543211"/>
                <a:gd name="connsiteY645" fmla="*/ 3337119 h 3677172"/>
                <a:gd name="connsiteX646" fmla="*/ 5183331 w 5543211"/>
                <a:gd name="connsiteY646" fmla="*/ 3337351 h 3677172"/>
                <a:gd name="connsiteX647" fmla="*/ 5185669 w 5543211"/>
                <a:gd name="connsiteY647" fmla="*/ 3357233 h 3677172"/>
                <a:gd name="connsiteX648" fmla="*/ 5184703 w 5543211"/>
                <a:gd name="connsiteY648" fmla="*/ 3358891 h 3677172"/>
                <a:gd name="connsiteX649" fmla="*/ 5182183 w 5543211"/>
                <a:gd name="connsiteY649" fmla="*/ 3339267 h 3677172"/>
                <a:gd name="connsiteX650" fmla="*/ 591906 w 5543211"/>
                <a:gd name="connsiteY650" fmla="*/ 3600129 h 3677172"/>
                <a:gd name="connsiteX651" fmla="*/ 627629 w 5543211"/>
                <a:gd name="connsiteY651" fmla="*/ 3598829 h 3677172"/>
                <a:gd name="connsiteX652" fmla="*/ 589693 w 5543211"/>
                <a:gd name="connsiteY652" fmla="*/ 3605442 h 3677172"/>
                <a:gd name="connsiteX653" fmla="*/ 472848 w 5543211"/>
                <a:gd name="connsiteY653" fmla="*/ 3620496 h 3677172"/>
                <a:gd name="connsiteX654" fmla="*/ 591906 w 5543211"/>
                <a:gd name="connsiteY654" fmla="*/ 3600129 h 3677172"/>
                <a:gd name="connsiteX655" fmla="*/ 472848 w 5543211"/>
                <a:gd name="connsiteY655" fmla="*/ 3606328 h 3677172"/>
                <a:gd name="connsiteX656" fmla="*/ 472848 w 5543211"/>
                <a:gd name="connsiteY656" fmla="*/ 3620496 h 3677172"/>
                <a:gd name="connsiteX657" fmla="*/ 472848 w 5543211"/>
                <a:gd name="connsiteY657" fmla="*/ 3606328 h 3677172"/>
                <a:gd name="connsiteX658" fmla="*/ 5224485 w 5543211"/>
                <a:gd name="connsiteY658" fmla="*/ 3331733 h 3677172"/>
                <a:gd name="connsiteX659" fmla="*/ 5224543 w 5543211"/>
                <a:gd name="connsiteY659" fmla="*/ 3331806 h 3677172"/>
                <a:gd name="connsiteX660" fmla="*/ 5231625 w 5543211"/>
                <a:gd name="connsiteY660" fmla="*/ 3351288 h 3677172"/>
                <a:gd name="connsiteX661" fmla="*/ 5231615 w 5543211"/>
                <a:gd name="connsiteY661" fmla="*/ 3351325 h 3677172"/>
                <a:gd name="connsiteX662" fmla="*/ 5219242 w 5543211"/>
                <a:gd name="connsiteY662" fmla="*/ 3358428 h 3677172"/>
                <a:gd name="connsiteX663" fmla="*/ 5219232 w 5543211"/>
                <a:gd name="connsiteY663" fmla="*/ 3358372 h 3677172"/>
                <a:gd name="connsiteX664" fmla="*/ 5216000 w 5543211"/>
                <a:gd name="connsiteY664" fmla="*/ 3336813 h 3677172"/>
                <a:gd name="connsiteX665" fmla="*/ 5222773 w 5543211"/>
                <a:gd name="connsiteY665" fmla="*/ 3333577 h 3677172"/>
                <a:gd name="connsiteX666" fmla="*/ 5182775 w 5543211"/>
                <a:gd name="connsiteY666" fmla="*/ 3332623 h 3677172"/>
                <a:gd name="connsiteX667" fmla="*/ 5184004 w 5543211"/>
                <a:gd name="connsiteY667" fmla="*/ 3336229 h 3677172"/>
                <a:gd name="connsiteX668" fmla="*/ 5183331 w 5543211"/>
                <a:gd name="connsiteY668" fmla="*/ 3337351 h 3677172"/>
                <a:gd name="connsiteX669" fmla="*/ 5488679 w 5543211"/>
                <a:gd name="connsiteY669" fmla="*/ 3312014 h 3677172"/>
                <a:gd name="connsiteX670" fmla="*/ 5512296 w 5543211"/>
                <a:gd name="connsiteY670" fmla="*/ 3326702 h 3677172"/>
                <a:gd name="connsiteX671" fmla="*/ 5508776 w 5543211"/>
                <a:gd name="connsiteY671" fmla="*/ 3331267 h 3677172"/>
                <a:gd name="connsiteX672" fmla="*/ 5188355 w 5543211"/>
                <a:gd name="connsiteY672" fmla="*/ 3328975 h 3677172"/>
                <a:gd name="connsiteX673" fmla="*/ 5188370 w 5543211"/>
                <a:gd name="connsiteY673" fmla="*/ 3329076 h 3677172"/>
                <a:gd name="connsiteX674" fmla="*/ 5189136 w 5543211"/>
                <a:gd name="connsiteY674" fmla="*/ 3351288 h 3677172"/>
                <a:gd name="connsiteX675" fmla="*/ 5184004 w 5543211"/>
                <a:gd name="connsiteY675" fmla="*/ 3336229 h 3677172"/>
                <a:gd name="connsiteX676" fmla="*/ 5214180 w 5543211"/>
                <a:gd name="connsiteY676" fmla="*/ 3324678 h 3677172"/>
                <a:gd name="connsiteX677" fmla="*/ 5216000 w 5543211"/>
                <a:gd name="connsiteY677" fmla="*/ 3336813 h 3677172"/>
                <a:gd name="connsiteX678" fmla="*/ 5213025 w 5543211"/>
                <a:gd name="connsiteY678" fmla="*/ 3338235 h 3677172"/>
                <a:gd name="connsiteX679" fmla="*/ 5212166 w 5543211"/>
                <a:gd name="connsiteY679" fmla="*/ 3325738 h 3677172"/>
                <a:gd name="connsiteX680" fmla="*/ 5190442 w 5543211"/>
                <a:gd name="connsiteY680" fmla="*/ 3325495 h 3677172"/>
                <a:gd name="connsiteX681" fmla="*/ 5191570 w 5543211"/>
                <a:gd name="connsiteY681" fmla="*/ 3329813 h 3677172"/>
                <a:gd name="connsiteX682" fmla="*/ 5192852 w 5543211"/>
                <a:gd name="connsiteY682" fmla="*/ 3337819 h 3677172"/>
                <a:gd name="connsiteX683" fmla="*/ 5189564 w 5543211"/>
                <a:gd name="connsiteY683" fmla="*/ 3337200 h 3677172"/>
                <a:gd name="connsiteX684" fmla="*/ 5188370 w 5543211"/>
                <a:gd name="connsiteY684" fmla="*/ 3329076 h 3677172"/>
                <a:gd name="connsiteX685" fmla="*/ 5188366 w 5543211"/>
                <a:gd name="connsiteY685" fmla="*/ 3328956 h 3677172"/>
                <a:gd name="connsiteX686" fmla="*/ 755187 w 5543211"/>
                <a:gd name="connsiteY686" fmla="*/ 3576594 h 3677172"/>
                <a:gd name="connsiteX687" fmla="*/ 841086 w 5543211"/>
                <a:gd name="connsiteY687" fmla="*/ 3577990 h 3677172"/>
                <a:gd name="connsiteX688" fmla="*/ 1237651 w 5543211"/>
                <a:gd name="connsiteY688" fmla="*/ 3549652 h 3677172"/>
                <a:gd name="connsiteX689" fmla="*/ 1761683 w 5543211"/>
                <a:gd name="connsiteY689" fmla="*/ 3535483 h 3677172"/>
                <a:gd name="connsiteX690" fmla="*/ 2299878 w 5543211"/>
                <a:gd name="connsiteY690" fmla="*/ 3507146 h 3677172"/>
                <a:gd name="connsiteX691" fmla="*/ 2823910 w 5543211"/>
                <a:gd name="connsiteY691" fmla="*/ 3507146 h 3677172"/>
                <a:gd name="connsiteX692" fmla="*/ 3347942 w 5543211"/>
                <a:gd name="connsiteY692" fmla="*/ 3478808 h 3677172"/>
                <a:gd name="connsiteX693" fmla="*/ 4410169 w 5543211"/>
                <a:gd name="connsiteY693" fmla="*/ 3436301 h 3677172"/>
                <a:gd name="connsiteX694" fmla="*/ 4672185 w 5543211"/>
                <a:gd name="connsiteY694" fmla="*/ 3422133 h 3677172"/>
                <a:gd name="connsiteX695" fmla="*/ 4750082 w 5543211"/>
                <a:gd name="connsiteY695" fmla="*/ 3422132 h 3677172"/>
                <a:gd name="connsiteX696" fmla="*/ 4863386 w 5543211"/>
                <a:gd name="connsiteY696" fmla="*/ 3422132 h 3677172"/>
                <a:gd name="connsiteX697" fmla="*/ 4971379 w 5543211"/>
                <a:gd name="connsiteY697" fmla="*/ 3422133 h 3677172"/>
                <a:gd name="connsiteX698" fmla="*/ 5047503 w 5543211"/>
                <a:gd name="connsiteY698" fmla="*/ 3422132 h 3677172"/>
                <a:gd name="connsiteX699" fmla="*/ 4849223 w 5543211"/>
                <a:gd name="connsiteY699" fmla="*/ 3434530 h 3677172"/>
                <a:gd name="connsiteX700" fmla="*/ 4650941 w 5543211"/>
                <a:gd name="connsiteY700" fmla="*/ 3436301 h 3677172"/>
                <a:gd name="connsiteX701" fmla="*/ 3588714 w 5543211"/>
                <a:gd name="connsiteY701" fmla="*/ 3492977 h 3677172"/>
                <a:gd name="connsiteX702" fmla="*/ 3326698 w 5543211"/>
                <a:gd name="connsiteY702" fmla="*/ 3501832 h 3677172"/>
                <a:gd name="connsiteX703" fmla="*/ 3224344 w 5543211"/>
                <a:gd name="connsiteY703" fmla="*/ 3509443 h 3677172"/>
                <a:gd name="connsiteX704" fmla="*/ 2830992 w 5543211"/>
                <a:gd name="connsiteY704" fmla="*/ 3516001 h 3677172"/>
                <a:gd name="connsiteX705" fmla="*/ 2686142 w 5543211"/>
                <a:gd name="connsiteY705" fmla="*/ 3521315 h 3677172"/>
                <a:gd name="connsiteX706" fmla="*/ 2540650 w 5543211"/>
                <a:gd name="connsiteY706" fmla="*/ 3521314 h 3677172"/>
                <a:gd name="connsiteX707" fmla="*/ 2271552 w 5543211"/>
                <a:gd name="connsiteY707" fmla="*/ 3530170 h 3677172"/>
                <a:gd name="connsiteX708" fmla="*/ 2140038 w 5543211"/>
                <a:gd name="connsiteY708" fmla="*/ 3539691 h 3677172"/>
                <a:gd name="connsiteX709" fmla="*/ 2030781 w 5543211"/>
                <a:gd name="connsiteY709" fmla="*/ 3542568 h 3677172"/>
                <a:gd name="connsiteX710" fmla="*/ 1761687 w 5543211"/>
                <a:gd name="connsiteY710" fmla="*/ 3549652 h 3677172"/>
                <a:gd name="connsiteX711" fmla="*/ 1740439 w 5543211"/>
                <a:gd name="connsiteY711" fmla="*/ 3549652 h 3677172"/>
                <a:gd name="connsiteX712" fmla="*/ 1478422 w 5543211"/>
                <a:gd name="connsiteY712" fmla="*/ 3549652 h 3677172"/>
                <a:gd name="connsiteX713" fmla="*/ 954390 w 5543211"/>
                <a:gd name="connsiteY713" fmla="*/ 3592159 h 3677172"/>
                <a:gd name="connsiteX714" fmla="*/ 713619 w 5543211"/>
                <a:gd name="connsiteY714" fmla="*/ 3595701 h 3677172"/>
                <a:gd name="connsiteX715" fmla="*/ 627629 w 5543211"/>
                <a:gd name="connsiteY715" fmla="*/ 3598829 h 3677172"/>
                <a:gd name="connsiteX716" fmla="*/ 706538 w 5543211"/>
                <a:gd name="connsiteY716" fmla="*/ 3585074 h 3677172"/>
                <a:gd name="connsiteX717" fmla="*/ 5442080 w 5543211"/>
                <a:gd name="connsiteY717" fmla="*/ 3305183 h 3677172"/>
                <a:gd name="connsiteX718" fmla="*/ 5442300 w 5543211"/>
                <a:gd name="connsiteY718" fmla="*/ 3305239 h 3677172"/>
                <a:gd name="connsiteX719" fmla="*/ 5486338 w 5543211"/>
                <a:gd name="connsiteY719" fmla="*/ 3324279 h 3677172"/>
                <a:gd name="connsiteX720" fmla="*/ 5505043 w 5543211"/>
                <a:gd name="connsiteY720" fmla="*/ 3336107 h 3677172"/>
                <a:gd name="connsiteX721" fmla="*/ 5504263 w 5543211"/>
                <a:gd name="connsiteY721" fmla="*/ 3337119 h 3677172"/>
                <a:gd name="connsiteX722" fmla="*/ 5503413 w 5543211"/>
                <a:gd name="connsiteY722" fmla="*/ 3337882 h 3677172"/>
                <a:gd name="connsiteX723" fmla="*/ 5466672 w 5543211"/>
                <a:gd name="connsiteY723" fmla="*/ 3318668 h 3677172"/>
                <a:gd name="connsiteX724" fmla="*/ 5464208 w 5543211"/>
                <a:gd name="connsiteY724" fmla="*/ 3316308 h 3677172"/>
                <a:gd name="connsiteX725" fmla="*/ 5288277 w 5543211"/>
                <a:gd name="connsiteY725" fmla="*/ 3311095 h 3677172"/>
                <a:gd name="connsiteX726" fmla="*/ 5290047 w 5543211"/>
                <a:gd name="connsiteY726" fmla="*/ 3312324 h 3677172"/>
                <a:gd name="connsiteX727" fmla="*/ 5299147 w 5543211"/>
                <a:gd name="connsiteY727" fmla="*/ 3316897 h 3677172"/>
                <a:gd name="connsiteX728" fmla="*/ 5289517 w 5543211"/>
                <a:gd name="connsiteY728" fmla="*/ 3340634 h 3677172"/>
                <a:gd name="connsiteX729" fmla="*/ 5257765 w 5543211"/>
                <a:gd name="connsiteY729" fmla="*/ 3355294 h 3677172"/>
                <a:gd name="connsiteX730" fmla="*/ 5276615 w 5543211"/>
                <a:gd name="connsiteY730" fmla="*/ 3326558 h 3677172"/>
                <a:gd name="connsiteX731" fmla="*/ 5288277 w 5543211"/>
                <a:gd name="connsiteY731" fmla="*/ 3322950 h 3677172"/>
                <a:gd name="connsiteX732" fmla="*/ 5288277 w 5543211"/>
                <a:gd name="connsiteY732" fmla="*/ 3315866 h 3677172"/>
                <a:gd name="connsiteX733" fmla="*/ 5288277 w 5543211"/>
                <a:gd name="connsiteY733" fmla="*/ 3308781 h 3677172"/>
                <a:gd name="connsiteX734" fmla="*/ 5288277 w 5543211"/>
                <a:gd name="connsiteY734" fmla="*/ 3311095 h 3677172"/>
                <a:gd name="connsiteX735" fmla="*/ 5287234 w 5543211"/>
                <a:gd name="connsiteY735" fmla="*/ 3310371 h 3677172"/>
                <a:gd name="connsiteX736" fmla="*/ 651656 w 5543211"/>
                <a:gd name="connsiteY736" fmla="*/ 3576219 h 3677172"/>
                <a:gd name="connsiteX737" fmla="*/ 665729 w 5543211"/>
                <a:gd name="connsiteY737" fmla="*/ 3576252 h 3677172"/>
                <a:gd name="connsiteX738" fmla="*/ 655197 w 5543211"/>
                <a:gd name="connsiteY738" fmla="*/ 3577990 h 3677172"/>
                <a:gd name="connsiteX739" fmla="*/ 472848 w 5543211"/>
                <a:gd name="connsiteY739" fmla="*/ 3606328 h 3677172"/>
                <a:gd name="connsiteX740" fmla="*/ 651656 w 5543211"/>
                <a:gd name="connsiteY740" fmla="*/ 3576219 h 3677172"/>
                <a:gd name="connsiteX741" fmla="*/ 5201388 w 5543211"/>
                <a:gd name="connsiteY741" fmla="*/ 3313284 h 3677172"/>
                <a:gd name="connsiteX742" fmla="*/ 5201307 w 5543211"/>
                <a:gd name="connsiteY742" fmla="*/ 3315866 h 3677172"/>
                <a:gd name="connsiteX743" fmla="*/ 5203299 w 5543211"/>
                <a:gd name="connsiteY743" fmla="*/ 3333256 h 3677172"/>
                <a:gd name="connsiteX744" fmla="*/ 5203299 w 5543211"/>
                <a:gd name="connsiteY744" fmla="*/ 3337119 h 3677172"/>
                <a:gd name="connsiteX745" fmla="*/ 5201881 w 5543211"/>
                <a:gd name="connsiteY745" fmla="*/ 3339519 h 3677172"/>
                <a:gd name="connsiteX746" fmla="*/ 5197853 w 5543211"/>
                <a:gd name="connsiteY746" fmla="*/ 3338761 h 3677172"/>
                <a:gd name="connsiteX747" fmla="*/ 5194465 w 5543211"/>
                <a:gd name="connsiteY747" fmla="*/ 3320686 h 3677172"/>
                <a:gd name="connsiteX748" fmla="*/ 5200864 w 5543211"/>
                <a:gd name="connsiteY748" fmla="*/ 3313431 h 3677172"/>
                <a:gd name="connsiteX749" fmla="*/ 5211124 w 5543211"/>
                <a:gd name="connsiteY749" fmla="*/ 3310557 h 3677172"/>
                <a:gd name="connsiteX750" fmla="*/ 5212166 w 5543211"/>
                <a:gd name="connsiteY750" fmla="*/ 3325738 h 3677172"/>
                <a:gd name="connsiteX751" fmla="*/ 5209053 w 5543211"/>
                <a:gd name="connsiteY751" fmla="*/ 3327378 h 3677172"/>
                <a:gd name="connsiteX752" fmla="*/ 5203669 w 5543211"/>
                <a:gd name="connsiteY752" fmla="*/ 3336491 h 3677172"/>
                <a:gd name="connsiteX753" fmla="*/ 5203299 w 5543211"/>
                <a:gd name="connsiteY753" fmla="*/ 3333256 h 3677172"/>
                <a:gd name="connsiteX754" fmla="*/ 5203299 w 5543211"/>
                <a:gd name="connsiteY754" fmla="*/ 3312749 h 3677172"/>
                <a:gd name="connsiteX755" fmla="*/ 5217462 w 5543211"/>
                <a:gd name="connsiteY755" fmla="*/ 3308781 h 3677172"/>
                <a:gd name="connsiteX756" fmla="*/ 5236936 w 5543211"/>
                <a:gd name="connsiteY756" fmla="*/ 3317637 h 3677172"/>
                <a:gd name="connsiteX757" fmla="*/ 5237144 w 5543211"/>
                <a:gd name="connsiteY757" fmla="*/ 3318094 h 3677172"/>
                <a:gd name="connsiteX758" fmla="*/ 5224485 w 5543211"/>
                <a:gd name="connsiteY758" fmla="*/ 3331733 h 3677172"/>
                <a:gd name="connsiteX759" fmla="*/ 5217462 w 5543211"/>
                <a:gd name="connsiteY759" fmla="*/ 3322950 h 3677172"/>
                <a:gd name="connsiteX760" fmla="*/ 5214180 w 5543211"/>
                <a:gd name="connsiteY760" fmla="*/ 3324678 h 3677172"/>
                <a:gd name="connsiteX761" fmla="*/ 5212025 w 5543211"/>
                <a:gd name="connsiteY761" fmla="*/ 3310304 h 3677172"/>
                <a:gd name="connsiteX762" fmla="*/ 5275377 w 5543211"/>
                <a:gd name="connsiteY762" fmla="*/ 3302140 h 3677172"/>
                <a:gd name="connsiteX763" fmla="*/ 5287234 w 5543211"/>
                <a:gd name="connsiteY763" fmla="*/ 3310371 h 3677172"/>
                <a:gd name="connsiteX764" fmla="*/ 5276615 w 5543211"/>
                <a:gd name="connsiteY764" fmla="*/ 3326558 h 3677172"/>
                <a:gd name="connsiteX765" fmla="*/ 5266811 w 5543211"/>
                <a:gd name="connsiteY765" fmla="*/ 3329592 h 3677172"/>
                <a:gd name="connsiteX766" fmla="*/ 5246343 w 5543211"/>
                <a:gd name="connsiteY766" fmla="*/ 3342713 h 3677172"/>
                <a:gd name="connsiteX767" fmla="*/ 5245788 w 5543211"/>
                <a:gd name="connsiteY767" fmla="*/ 3337119 h 3677172"/>
                <a:gd name="connsiteX768" fmla="*/ 5237144 w 5543211"/>
                <a:gd name="connsiteY768" fmla="*/ 3318094 h 3677172"/>
                <a:gd name="connsiteX769" fmla="*/ 5245788 w 5543211"/>
                <a:gd name="connsiteY769" fmla="*/ 3308782 h 3677172"/>
                <a:gd name="connsiteX770" fmla="*/ 5267032 w 5543211"/>
                <a:gd name="connsiteY770" fmla="*/ 3307010 h 3677172"/>
                <a:gd name="connsiteX771" fmla="*/ 5184500 w 5543211"/>
                <a:gd name="connsiteY771" fmla="*/ 3302745 h 3677172"/>
                <a:gd name="connsiteX772" fmla="*/ 5187913 w 5543211"/>
                <a:gd name="connsiteY772" fmla="*/ 3315813 h 3677172"/>
                <a:gd name="connsiteX773" fmla="*/ 5188366 w 5543211"/>
                <a:gd name="connsiteY773" fmla="*/ 3328956 h 3677172"/>
                <a:gd name="connsiteX774" fmla="*/ 5188355 w 5543211"/>
                <a:gd name="connsiteY774" fmla="*/ 3328975 h 3677172"/>
                <a:gd name="connsiteX775" fmla="*/ 5210330 w 5543211"/>
                <a:gd name="connsiteY775" fmla="*/ 3299004 h 3677172"/>
                <a:gd name="connsiteX776" fmla="*/ 5212025 w 5543211"/>
                <a:gd name="connsiteY776" fmla="*/ 3310304 h 3677172"/>
                <a:gd name="connsiteX777" fmla="*/ 5211124 w 5543211"/>
                <a:gd name="connsiteY777" fmla="*/ 3310557 h 3677172"/>
                <a:gd name="connsiteX778" fmla="*/ 5391328 w 5543211"/>
                <a:gd name="connsiteY778" fmla="*/ 3287429 h 3677172"/>
                <a:gd name="connsiteX779" fmla="*/ 5421055 w 5543211"/>
                <a:gd name="connsiteY779" fmla="*/ 3294612 h 3677172"/>
                <a:gd name="connsiteX780" fmla="*/ 5442080 w 5543211"/>
                <a:gd name="connsiteY780" fmla="*/ 3305183 h 3677172"/>
                <a:gd name="connsiteX781" fmla="*/ 5427953 w 5543211"/>
                <a:gd name="connsiteY781" fmla="*/ 3301586 h 3677172"/>
                <a:gd name="connsiteX782" fmla="*/ 5404433 w 5543211"/>
                <a:gd name="connsiteY782" fmla="*/ 3273004 h 3677172"/>
                <a:gd name="connsiteX783" fmla="*/ 5435218 w 5543211"/>
                <a:gd name="connsiteY783" fmla="*/ 3280444 h 3677172"/>
                <a:gd name="connsiteX784" fmla="*/ 5478371 w 5543211"/>
                <a:gd name="connsiteY784" fmla="*/ 3302140 h 3677172"/>
                <a:gd name="connsiteX785" fmla="*/ 5488679 w 5543211"/>
                <a:gd name="connsiteY785" fmla="*/ 3312014 h 3677172"/>
                <a:gd name="connsiteX786" fmla="*/ 5463544 w 5543211"/>
                <a:gd name="connsiteY786" fmla="*/ 3296384 h 3677172"/>
                <a:gd name="connsiteX787" fmla="*/ 5177100 w 5543211"/>
                <a:gd name="connsiteY787" fmla="*/ 3284363 h 3677172"/>
                <a:gd name="connsiteX788" fmla="*/ 5182775 w 5543211"/>
                <a:gd name="connsiteY788" fmla="*/ 3332623 h 3677172"/>
                <a:gd name="connsiteX789" fmla="*/ 5180455 w 5543211"/>
                <a:gd name="connsiteY789" fmla="*/ 3325814 h 3677172"/>
                <a:gd name="connsiteX790" fmla="*/ 5179177 w 5543211"/>
                <a:gd name="connsiteY790" fmla="*/ 3315866 h 3677172"/>
                <a:gd name="connsiteX791" fmla="*/ 1726276 w 5543211"/>
                <a:gd name="connsiteY791" fmla="*/ 3480579 h 3677172"/>
                <a:gd name="connsiteX792" fmla="*/ 2257389 w 5543211"/>
                <a:gd name="connsiteY792" fmla="*/ 3450470 h 3677172"/>
                <a:gd name="connsiteX793" fmla="*/ 3319616 w 5543211"/>
                <a:gd name="connsiteY793" fmla="*/ 3450470 h 3677172"/>
                <a:gd name="connsiteX794" fmla="*/ 3843648 w 5543211"/>
                <a:gd name="connsiteY794" fmla="*/ 3422132 h 3677172"/>
                <a:gd name="connsiteX795" fmla="*/ 4367680 w 5543211"/>
                <a:gd name="connsiteY795" fmla="*/ 3407963 h 3677172"/>
                <a:gd name="connsiteX796" fmla="*/ 4905875 w 5543211"/>
                <a:gd name="connsiteY796" fmla="*/ 3407963 h 3677172"/>
                <a:gd name="connsiteX797" fmla="*/ 5033342 w 5543211"/>
                <a:gd name="connsiteY797" fmla="*/ 3400879 h 3677172"/>
                <a:gd name="connsiteX798" fmla="*/ 5087886 w 5543211"/>
                <a:gd name="connsiteY798" fmla="*/ 3400121 h 3677172"/>
                <a:gd name="connsiteX799" fmla="*/ 5074061 w 5543211"/>
                <a:gd name="connsiteY799" fmla="*/ 3400879 h 3677172"/>
                <a:gd name="connsiteX800" fmla="*/ 4934201 w 5543211"/>
                <a:gd name="connsiteY800" fmla="*/ 3407964 h 3677172"/>
                <a:gd name="connsiteX801" fmla="*/ 4672185 w 5543211"/>
                <a:gd name="connsiteY801" fmla="*/ 3422133 h 3677172"/>
                <a:gd name="connsiteX802" fmla="*/ 4672185 w 5543211"/>
                <a:gd name="connsiteY802" fmla="*/ 3422133 h 3677172"/>
                <a:gd name="connsiteX803" fmla="*/ 4636778 w 5543211"/>
                <a:gd name="connsiteY803" fmla="*/ 3422133 h 3677172"/>
                <a:gd name="connsiteX804" fmla="*/ 4112746 w 5543211"/>
                <a:gd name="connsiteY804" fmla="*/ 3436301 h 3677172"/>
                <a:gd name="connsiteX805" fmla="*/ 3574551 w 5543211"/>
                <a:gd name="connsiteY805" fmla="*/ 3464639 h 3677172"/>
                <a:gd name="connsiteX806" fmla="*/ 2526487 w 5543211"/>
                <a:gd name="connsiteY806" fmla="*/ 3478808 h 3677172"/>
                <a:gd name="connsiteX807" fmla="*/ 1464259 w 5543211"/>
                <a:gd name="connsiteY807" fmla="*/ 3521314 h 3677172"/>
                <a:gd name="connsiteX808" fmla="*/ 940228 w 5543211"/>
                <a:gd name="connsiteY808" fmla="*/ 3549652 h 3677172"/>
                <a:gd name="connsiteX809" fmla="*/ 823383 w 5543211"/>
                <a:gd name="connsiteY809" fmla="*/ 3564707 h 3677172"/>
                <a:gd name="connsiteX810" fmla="*/ 755187 w 5543211"/>
                <a:gd name="connsiteY810" fmla="*/ 3576594 h 3677172"/>
                <a:gd name="connsiteX811" fmla="*/ 745707 w 5543211"/>
                <a:gd name="connsiteY811" fmla="*/ 3576440 h 3677172"/>
                <a:gd name="connsiteX812" fmla="*/ 665729 w 5543211"/>
                <a:gd name="connsiteY812" fmla="*/ 3576252 h 3677172"/>
                <a:gd name="connsiteX813" fmla="*/ 826923 w 5543211"/>
                <a:gd name="connsiteY813" fmla="*/ 3549652 h 3677172"/>
                <a:gd name="connsiteX814" fmla="*/ 1195162 w 5543211"/>
                <a:gd name="connsiteY814" fmla="*/ 3521315 h 3677172"/>
                <a:gd name="connsiteX815" fmla="*/ 1726276 w 5543211"/>
                <a:gd name="connsiteY815" fmla="*/ 3480579 h 3677172"/>
                <a:gd name="connsiteX816" fmla="*/ 5182841 w 5543211"/>
                <a:gd name="connsiteY816" fmla="*/ 3277295 h 3677172"/>
                <a:gd name="connsiteX817" fmla="*/ 5191570 w 5543211"/>
                <a:gd name="connsiteY817" fmla="*/ 3305239 h 3677172"/>
                <a:gd name="connsiteX818" fmla="*/ 5194465 w 5543211"/>
                <a:gd name="connsiteY818" fmla="*/ 3320686 h 3677172"/>
                <a:gd name="connsiteX819" fmla="*/ 5190906 w 5543211"/>
                <a:gd name="connsiteY819" fmla="*/ 3324721 h 3677172"/>
                <a:gd name="connsiteX820" fmla="*/ 5190442 w 5543211"/>
                <a:gd name="connsiteY820" fmla="*/ 3325495 h 3677172"/>
                <a:gd name="connsiteX821" fmla="*/ 5187913 w 5543211"/>
                <a:gd name="connsiteY821" fmla="*/ 3315813 h 3677172"/>
                <a:gd name="connsiteX822" fmla="*/ 5187365 w 5543211"/>
                <a:gd name="connsiteY822" fmla="*/ 3299926 h 3677172"/>
                <a:gd name="connsiteX823" fmla="*/ 5256826 w 5543211"/>
                <a:gd name="connsiteY823" fmla="*/ 3269064 h 3677172"/>
                <a:gd name="connsiteX824" fmla="*/ 5330766 w 5543211"/>
                <a:gd name="connsiteY824" fmla="*/ 3280444 h 3677172"/>
                <a:gd name="connsiteX825" fmla="*/ 5350265 w 5543211"/>
                <a:gd name="connsiteY825" fmla="*/ 3281802 h 3677172"/>
                <a:gd name="connsiteX826" fmla="*/ 5427953 w 5543211"/>
                <a:gd name="connsiteY826" fmla="*/ 3301586 h 3677172"/>
                <a:gd name="connsiteX827" fmla="*/ 5451152 w 5543211"/>
                <a:gd name="connsiteY827" fmla="*/ 3310553 h 3677172"/>
                <a:gd name="connsiteX828" fmla="*/ 5466672 w 5543211"/>
                <a:gd name="connsiteY828" fmla="*/ 3318668 h 3677172"/>
                <a:gd name="connsiteX829" fmla="*/ 5492573 w 5543211"/>
                <a:gd name="connsiteY829" fmla="*/ 3343482 h 3677172"/>
                <a:gd name="connsiteX830" fmla="*/ 5485495 w 5543211"/>
                <a:gd name="connsiteY830" fmla="*/ 3349009 h 3677172"/>
                <a:gd name="connsiteX831" fmla="*/ 5470183 w 5543211"/>
                <a:gd name="connsiteY831" fmla="*/ 3340440 h 3677172"/>
                <a:gd name="connsiteX832" fmla="*/ 5330766 w 5543211"/>
                <a:gd name="connsiteY832" fmla="*/ 3294612 h 3677172"/>
                <a:gd name="connsiteX833" fmla="*/ 5267065 w 5543211"/>
                <a:gd name="connsiteY833" fmla="*/ 3275104 h 3677172"/>
                <a:gd name="connsiteX834" fmla="*/ 5162781 w 5543211"/>
                <a:gd name="connsiteY834" fmla="*/ 3273947 h 3677172"/>
                <a:gd name="connsiteX835" fmla="*/ 5180455 w 5543211"/>
                <a:gd name="connsiteY835" fmla="*/ 3325814 h 3677172"/>
                <a:gd name="connsiteX836" fmla="*/ 5182183 w 5543211"/>
                <a:gd name="connsiteY836" fmla="*/ 3339267 h 3677172"/>
                <a:gd name="connsiteX837" fmla="*/ 5179085 w 5543211"/>
                <a:gd name="connsiteY837" fmla="*/ 3344432 h 3677172"/>
                <a:gd name="connsiteX838" fmla="*/ 5177186 w 5543211"/>
                <a:gd name="connsiteY838" fmla="*/ 3330034 h 3677172"/>
                <a:gd name="connsiteX839" fmla="*/ 5174973 w 5543211"/>
                <a:gd name="connsiteY839" fmla="*/ 3266274 h 3677172"/>
                <a:gd name="connsiteX840" fmla="*/ 5176223 w 5543211"/>
                <a:gd name="connsiteY840" fmla="*/ 3271059 h 3677172"/>
                <a:gd name="connsiteX841" fmla="*/ 5177100 w 5543211"/>
                <a:gd name="connsiteY841" fmla="*/ 3284363 h 3677172"/>
                <a:gd name="connsiteX842" fmla="*/ 5219438 w 5543211"/>
                <a:gd name="connsiteY842" fmla="*/ 3263309 h 3677172"/>
                <a:gd name="connsiteX843" fmla="*/ 5233166 w 5543211"/>
                <a:gd name="connsiteY843" fmla="*/ 3265422 h 3677172"/>
                <a:gd name="connsiteX844" fmla="*/ 5244017 w 5543211"/>
                <a:gd name="connsiteY844" fmla="*/ 3268046 h 3677172"/>
                <a:gd name="connsiteX845" fmla="*/ 5267065 w 5543211"/>
                <a:gd name="connsiteY845" fmla="*/ 3275104 h 3677172"/>
                <a:gd name="connsiteX846" fmla="*/ 5297129 w 5543211"/>
                <a:gd name="connsiteY846" fmla="*/ 3292841 h 3677172"/>
                <a:gd name="connsiteX847" fmla="*/ 5387418 w 5543211"/>
                <a:gd name="connsiteY847" fmla="*/ 3337119 h 3677172"/>
                <a:gd name="connsiteX848" fmla="*/ 5342937 w 5543211"/>
                <a:gd name="connsiteY848" fmla="*/ 3327821 h 3677172"/>
                <a:gd name="connsiteX849" fmla="*/ 5327227 w 5543211"/>
                <a:gd name="connsiteY849" fmla="*/ 3331009 h 3677172"/>
                <a:gd name="connsiteX850" fmla="*/ 5299147 w 5543211"/>
                <a:gd name="connsiteY850" fmla="*/ 3316897 h 3677172"/>
                <a:gd name="connsiteX851" fmla="*/ 5302440 w 5543211"/>
                <a:gd name="connsiteY851" fmla="*/ 3308781 h 3677172"/>
                <a:gd name="connsiteX852" fmla="*/ 5288277 w 5543211"/>
                <a:gd name="connsiteY852" fmla="*/ 3294612 h 3677172"/>
                <a:gd name="connsiteX853" fmla="*/ 5275377 w 5543211"/>
                <a:gd name="connsiteY853" fmla="*/ 3302140 h 3677172"/>
                <a:gd name="connsiteX854" fmla="*/ 5281869 w 5543211"/>
                <a:gd name="connsiteY854" fmla="*/ 3259428 h 3677172"/>
                <a:gd name="connsiteX855" fmla="*/ 5295358 w 5543211"/>
                <a:gd name="connsiteY855" fmla="*/ 3260961 h 3677172"/>
                <a:gd name="connsiteX856" fmla="*/ 5373255 w 5543211"/>
                <a:gd name="connsiteY856" fmla="*/ 3280443 h 3677172"/>
                <a:gd name="connsiteX857" fmla="*/ 5391328 w 5543211"/>
                <a:gd name="connsiteY857" fmla="*/ 3287429 h 3677172"/>
                <a:gd name="connsiteX858" fmla="*/ 5375246 w 5543211"/>
                <a:gd name="connsiteY858" fmla="*/ 3283543 h 3677172"/>
                <a:gd name="connsiteX859" fmla="*/ 5350265 w 5543211"/>
                <a:gd name="connsiteY859" fmla="*/ 3281802 h 3677172"/>
                <a:gd name="connsiteX860" fmla="*/ 5344929 w 5543211"/>
                <a:gd name="connsiteY860" fmla="*/ 3280444 h 3677172"/>
                <a:gd name="connsiteX861" fmla="*/ 5300005 w 5543211"/>
                <a:gd name="connsiteY861" fmla="*/ 3265832 h 3677172"/>
                <a:gd name="connsiteX862" fmla="*/ 5160810 w 5543211"/>
                <a:gd name="connsiteY862" fmla="*/ 3266275 h 3677172"/>
                <a:gd name="connsiteX863" fmla="*/ 5162781 w 5543211"/>
                <a:gd name="connsiteY863" fmla="*/ 3273947 h 3677172"/>
                <a:gd name="connsiteX864" fmla="*/ 5162580 w 5543211"/>
                <a:gd name="connsiteY864" fmla="*/ 3273359 h 3677172"/>
                <a:gd name="connsiteX865" fmla="*/ 5160847 w 5543211"/>
                <a:gd name="connsiteY865" fmla="*/ 3267578 h 3677172"/>
                <a:gd name="connsiteX866" fmla="*/ 5204637 w 5543211"/>
                <a:gd name="connsiteY866" fmla="*/ 3261031 h 3677172"/>
                <a:gd name="connsiteX867" fmla="*/ 5206096 w 5543211"/>
                <a:gd name="connsiteY867" fmla="*/ 3261256 h 3677172"/>
                <a:gd name="connsiteX868" fmla="*/ 5209937 w 5543211"/>
                <a:gd name="connsiteY868" fmla="*/ 3293284 h 3677172"/>
                <a:gd name="connsiteX869" fmla="*/ 5210330 w 5543211"/>
                <a:gd name="connsiteY869" fmla="*/ 3299004 h 3677172"/>
                <a:gd name="connsiteX870" fmla="*/ 5203028 w 5543211"/>
                <a:gd name="connsiteY870" fmla="*/ 3260784 h 3677172"/>
                <a:gd name="connsiteX871" fmla="*/ 5203299 w 5543211"/>
                <a:gd name="connsiteY871" fmla="*/ 3260825 h 3677172"/>
                <a:gd name="connsiteX872" fmla="*/ 5203299 w 5543211"/>
                <a:gd name="connsiteY872" fmla="*/ 3294612 h 3677172"/>
                <a:gd name="connsiteX873" fmla="*/ 5203299 w 5543211"/>
                <a:gd name="connsiteY873" fmla="*/ 3312749 h 3677172"/>
                <a:gd name="connsiteX874" fmla="*/ 5201388 w 5543211"/>
                <a:gd name="connsiteY874" fmla="*/ 3313284 h 3677172"/>
                <a:gd name="connsiteX875" fmla="*/ 5205802 w 5543211"/>
                <a:gd name="connsiteY875" fmla="*/ 3258805 h 3677172"/>
                <a:gd name="connsiteX876" fmla="*/ 5216771 w 5543211"/>
                <a:gd name="connsiteY876" fmla="*/ 3261457 h 3677172"/>
                <a:gd name="connsiteX877" fmla="*/ 5219438 w 5543211"/>
                <a:gd name="connsiteY877" fmla="*/ 3263309 h 3677172"/>
                <a:gd name="connsiteX878" fmla="*/ 5206096 w 5543211"/>
                <a:gd name="connsiteY878" fmla="*/ 3261256 h 3677172"/>
                <a:gd name="connsiteX879" fmla="*/ 5203299 w 5543211"/>
                <a:gd name="connsiteY879" fmla="*/ 3258200 h 3677172"/>
                <a:gd name="connsiteX880" fmla="*/ 5204247 w 5543211"/>
                <a:gd name="connsiteY880" fmla="*/ 3258429 h 3677172"/>
                <a:gd name="connsiteX881" fmla="*/ 5204637 w 5543211"/>
                <a:gd name="connsiteY881" fmla="*/ 3261031 h 3677172"/>
                <a:gd name="connsiteX882" fmla="*/ 5203299 w 5543211"/>
                <a:gd name="connsiteY882" fmla="*/ 3260825 h 3677172"/>
                <a:gd name="connsiteX883" fmla="*/ 5164793 w 5543211"/>
                <a:gd name="connsiteY883" fmla="*/ 3260297 h 3677172"/>
                <a:gd name="connsiteX884" fmla="*/ 5174973 w 5543211"/>
                <a:gd name="connsiteY884" fmla="*/ 3266274 h 3677172"/>
                <a:gd name="connsiteX885" fmla="*/ 5160810 w 5543211"/>
                <a:gd name="connsiteY885" fmla="*/ 3266275 h 3677172"/>
                <a:gd name="connsiteX886" fmla="*/ 5160414 w 5543211"/>
                <a:gd name="connsiteY886" fmla="*/ 3266138 h 3677172"/>
                <a:gd name="connsiteX887" fmla="*/ 5158821 w 5543211"/>
                <a:gd name="connsiteY887" fmla="*/ 3260824 h 3677172"/>
                <a:gd name="connsiteX888" fmla="*/ 5177760 w 5543211"/>
                <a:gd name="connsiteY888" fmla="*/ 3256895 h 3677172"/>
                <a:gd name="connsiteX889" fmla="*/ 5178795 w 5543211"/>
                <a:gd name="connsiteY889" fmla="*/ 3257054 h 3677172"/>
                <a:gd name="connsiteX890" fmla="*/ 5182841 w 5543211"/>
                <a:gd name="connsiteY890" fmla="*/ 3277295 h 3677172"/>
                <a:gd name="connsiteX891" fmla="*/ 5178907 w 5543211"/>
                <a:gd name="connsiteY891" fmla="*/ 3264700 h 3677172"/>
                <a:gd name="connsiteX892" fmla="*/ 5175263 w 5543211"/>
                <a:gd name="connsiteY892" fmla="*/ 3256510 h 3677172"/>
                <a:gd name="connsiteX893" fmla="*/ 5176403 w 5543211"/>
                <a:gd name="connsiteY893" fmla="*/ 3256686 h 3677172"/>
                <a:gd name="connsiteX894" fmla="*/ 5178907 w 5543211"/>
                <a:gd name="connsiteY894" fmla="*/ 3264700 h 3677172"/>
                <a:gd name="connsiteX895" fmla="*/ 5184500 w 5543211"/>
                <a:gd name="connsiteY895" fmla="*/ 3302745 h 3677172"/>
                <a:gd name="connsiteX896" fmla="*/ 5176223 w 5543211"/>
                <a:gd name="connsiteY896" fmla="*/ 3271059 h 3677172"/>
                <a:gd name="connsiteX897" fmla="*/ 5178388 w 5543211"/>
                <a:gd name="connsiteY897" fmla="*/ 3255018 h 3677172"/>
                <a:gd name="connsiteX898" fmla="*/ 5197324 w 5543211"/>
                <a:gd name="connsiteY898" fmla="*/ 3256755 h 3677172"/>
                <a:gd name="connsiteX899" fmla="*/ 5203110 w 5543211"/>
                <a:gd name="connsiteY899" fmla="*/ 3258154 h 3677172"/>
                <a:gd name="connsiteX900" fmla="*/ 5203028 w 5543211"/>
                <a:gd name="connsiteY900" fmla="*/ 3260784 h 3677172"/>
                <a:gd name="connsiteX901" fmla="*/ 5178795 w 5543211"/>
                <a:gd name="connsiteY901" fmla="*/ 3257054 h 3677172"/>
                <a:gd name="connsiteX902" fmla="*/ 5175809 w 5543211"/>
                <a:gd name="connsiteY902" fmla="*/ 3254782 h 3677172"/>
                <a:gd name="connsiteX903" fmla="*/ 5177472 w 5543211"/>
                <a:gd name="connsiteY903" fmla="*/ 3254934 h 3677172"/>
                <a:gd name="connsiteX904" fmla="*/ 5177760 w 5543211"/>
                <a:gd name="connsiteY904" fmla="*/ 3256895 h 3677172"/>
                <a:gd name="connsiteX905" fmla="*/ 5176403 w 5543211"/>
                <a:gd name="connsiteY905" fmla="*/ 3256686 h 3677172"/>
                <a:gd name="connsiteX906" fmla="*/ 5203299 w 5543211"/>
                <a:gd name="connsiteY906" fmla="*/ 3252106 h 3677172"/>
                <a:gd name="connsiteX907" fmla="*/ 5205152 w 5543211"/>
                <a:gd name="connsiteY907" fmla="*/ 3253392 h 3677172"/>
                <a:gd name="connsiteX908" fmla="*/ 5205802 w 5543211"/>
                <a:gd name="connsiteY908" fmla="*/ 3258805 h 3677172"/>
                <a:gd name="connsiteX909" fmla="*/ 5204247 w 5543211"/>
                <a:gd name="connsiteY909" fmla="*/ 3258429 h 3677172"/>
                <a:gd name="connsiteX910" fmla="*/ 5203299 w 5543211"/>
                <a:gd name="connsiteY910" fmla="*/ 3252107 h 3677172"/>
                <a:gd name="connsiteX911" fmla="*/ 5203299 w 5543211"/>
                <a:gd name="connsiteY911" fmla="*/ 3252106 h 3677172"/>
                <a:gd name="connsiteX912" fmla="*/ 5203299 w 5543211"/>
                <a:gd name="connsiteY912" fmla="*/ 3252107 h 3677172"/>
                <a:gd name="connsiteX913" fmla="*/ 5203299 w 5543211"/>
                <a:gd name="connsiteY913" fmla="*/ 3258200 h 3677172"/>
                <a:gd name="connsiteX914" fmla="*/ 5203110 w 5543211"/>
                <a:gd name="connsiteY914" fmla="*/ 3258154 h 3677172"/>
                <a:gd name="connsiteX915" fmla="*/ 5203299 w 5543211"/>
                <a:gd name="connsiteY915" fmla="*/ 3252105 h 3677172"/>
                <a:gd name="connsiteX916" fmla="*/ 5203299 w 5543211"/>
                <a:gd name="connsiteY916" fmla="*/ 3252106 h 3677172"/>
                <a:gd name="connsiteX917" fmla="*/ 5203299 w 5543211"/>
                <a:gd name="connsiteY917" fmla="*/ 3252106 h 3677172"/>
                <a:gd name="connsiteX918" fmla="*/ 5177056 w 5543211"/>
                <a:gd name="connsiteY918" fmla="*/ 3252106 h 3677172"/>
                <a:gd name="connsiteX919" fmla="*/ 5177806 w 5543211"/>
                <a:gd name="connsiteY919" fmla="*/ 3252106 h 3677172"/>
                <a:gd name="connsiteX920" fmla="*/ 5178388 w 5543211"/>
                <a:gd name="connsiteY920" fmla="*/ 3255018 h 3677172"/>
                <a:gd name="connsiteX921" fmla="*/ 5177472 w 5543211"/>
                <a:gd name="connsiteY921" fmla="*/ 3254934 h 3677172"/>
                <a:gd name="connsiteX922" fmla="*/ 5174973 w 5543211"/>
                <a:gd name="connsiteY922" fmla="*/ 3252106 h 3677172"/>
                <a:gd name="connsiteX923" fmla="*/ 5175809 w 5543211"/>
                <a:gd name="connsiteY923" fmla="*/ 3254782 h 3677172"/>
                <a:gd name="connsiteX924" fmla="*/ 5175146 w 5543211"/>
                <a:gd name="connsiteY924" fmla="*/ 3254721 h 3677172"/>
                <a:gd name="connsiteX925" fmla="*/ 5156477 w 5543211"/>
                <a:gd name="connsiteY925" fmla="*/ 3253008 h 3677172"/>
                <a:gd name="connsiteX926" fmla="*/ 5175146 w 5543211"/>
                <a:gd name="connsiteY926" fmla="*/ 3254721 h 3677172"/>
                <a:gd name="connsiteX927" fmla="*/ 5175263 w 5543211"/>
                <a:gd name="connsiteY927" fmla="*/ 3256510 h 3677172"/>
                <a:gd name="connsiteX928" fmla="*/ 5156669 w 5543211"/>
                <a:gd name="connsiteY928" fmla="*/ 3253649 h 3677172"/>
                <a:gd name="connsiteX929" fmla="*/ 5176743 w 5543211"/>
                <a:gd name="connsiteY929" fmla="*/ 3249980 h 3677172"/>
                <a:gd name="connsiteX930" fmla="*/ 5177056 w 5543211"/>
                <a:gd name="connsiteY930" fmla="*/ 3252106 h 3677172"/>
                <a:gd name="connsiteX931" fmla="*/ 5174973 w 5543211"/>
                <a:gd name="connsiteY931" fmla="*/ 3252106 h 3677172"/>
                <a:gd name="connsiteX932" fmla="*/ 5140001 w 5543211"/>
                <a:gd name="connsiteY932" fmla="*/ 3247674 h 3677172"/>
                <a:gd name="connsiteX933" fmla="*/ 5146647 w 5543211"/>
                <a:gd name="connsiteY933" fmla="*/ 3252106 h 3677172"/>
                <a:gd name="connsiteX934" fmla="*/ 5156669 w 5543211"/>
                <a:gd name="connsiteY934" fmla="*/ 3253649 h 3677172"/>
                <a:gd name="connsiteX935" fmla="*/ 5158821 w 5543211"/>
                <a:gd name="connsiteY935" fmla="*/ 3260824 h 3677172"/>
                <a:gd name="connsiteX936" fmla="*/ 5157269 w 5543211"/>
                <a:gd name="connsiteY936" fmla="*/ 3260961 h 3677172"/>
                <a:gd name="connsiteX937" fmla="*/ 5155056 w 5543211"/>
                <a:gd name="connsiteY937" fmla="*/ 3264282 h 3677172"/>
                <a:gd name="connsiteX938" fmla="*/ 5160414 w 5543211"/>
                <a:gd name="connsiteY938" fmla="*/ 3266138 h 3677172"/>
                <a:gd name="connsiteX939" fmla="*/ 5160847 w 5543211"/>
                <a:gd name="connsiteY939" fmla="*/ 3267578 h 3677172"/>
                <a:gd name="connsiteX940" fmla="*/ 5163690 w 5543211"/>
                <a:gd name="connsiteY940" fmla="*/ 3368580 h 3677172"/>
                <a:gd name="connsiteX941" fmla="*/ 5160810 w 5543211"/>
                <a:gd name="connsiteY941" fmla="*/ 3351288 h 3677172"/>
                <a:gd name="connsiteX942" fmla="*/ 5146647 w 5543211"/>
                <a:gd name="connsiteY942" fmla="*/ 3273359 h 3677172"/>
                <a:gd name="connsiteX943" fmla="*/ 5222383 w 5543211"/>
                <a:gd name="connsiteY943" fmla="*/ 3241906 h 3677172"/>
                <a:gd name="connsiteX944" fmla="*/ 5251099 w 5543211"/>
                <a:gd name="connsiteY944" fmla="*/ 3248564 h 3677172"/>
                <a:gd name="connsiteX945" fmla="*/ 5281869 w 5543211"/>
                <a:gd name="connsiteY945" fmla="*/ 3259428 h 3677172"/>
                <a:gd name="connsiteX946" fmla="*/ 5237916 w 5543211"/>
                <a:gd name="connsiteY946" fmla="*/ 3254432 h 3677172"/>
                <a:gd name="connsiteX947" fmla="*/ 5217462 w 5543211"/>
                <a:gd name="connsiteY947" fmla="*/ 3240467 h 3677172"/>
                <a:gd name="connsiteX948" fmla="*/ 5220745 w 5543211"/>
                <a:gd name="connsiteY948" fmla="*/ 3240585 h 3677172"/>
                <a:gd name="connsiteX949" fmla="*/ 5222383 w 5543211"/>
                <a:gd name="connsiteY949" fmla="*/ 3241906 h 3677172"/>
                <a:gd name="connsiteX950" fmla="*/ 5217462 w 5543211"/>
                <a:gd name="connsiteY950" fmla="*/ 3240765 h 3677172"/>
                <a:gd name="connsiteX951" fmla="*/ 5213296 w 5543211"/>
                <a:gd name="connsiteY951" fmla="*/ 3240318 h 3677172"/>
                <a:gd name="connsiteX952" fmla="*/ 5215945 w 5543211"/>
                <a:gd name="connsiteY952" fmla="*/ 3240413 h 3677172"/>
                <a:gd name="connsiteX953" fmla="*/ 5217462 w 5543211"/>
                <a:gd name="connsiteY953" fmla="*/ 3240765 h 3677172"/>
                <a:gd name="connsiteX954" fmla="*/ 5217462 w 5543211"/>
                <a:gd name="connsiteY954" fmla="*/ 3250335 h 3677172"/>
                <a:gd name="connsiteX955" fmla="*/ 5217462 w 5543211"/>
                <a:gd name="connsiteY955" fmla="*/ 3252106 h 3677172"/>
                <a:gd name="connsiteX956" fmla="*/ 5237916 w 5543211"/>
                <a:gd name="connsiteY956" fmla="*/ 3254432 h 3677172"/>
                <a:gd name="connsiteX957" fmla="*/ 5253976 w 5543211"/>
                <a:gd name="connsiteY957" fmla="*/ 3267382 h 3677172"/>
                <a:gd name="connsiteX958" fmla="*/ 5256826 w 5543211"/>
                <a:gd name="connsiteY958" fmla="*/ 3269064 h 3677172"/>
                <a:gd name="connsiteX959" fmla="*/ 5238706 w 5543211"/>
                <a:gd name="connsiteY959" fmla="*/ 3266275 h 3677172"/>
                <a:gd name="connsiteX960" fmla="*/ 5233166 w 5543211"/>
                <a:gd name="connsiteY960" fmla="*/ 3265422 h 3677172"/>
                <a:gd name="connsiteX961" fmla="*/ 5216771 w 5543211"/>
                <a:gd name="connsiteY961" fmla="*/ 3261457 h 3677172"/>
                <a:gd name="connsiteX962" fmla="*/ 5205152 w 5543211"/>
                <a:gd name="connsiteY962" fmla="*/ 3253392 h 3677172"/>
                <a:gd name="connsiteX963" fmla="*/ 5204447 w 5543211"/>
                <a:gd name="connsiteY963" fmla="*/ 3247510 h 3677172"/>
                <a:gd name="connsiteX964" fmla="*/ 5205069 w 5543211"/>
                <a:gd name="connsiteY964" fmla="*/ 3245021 h 3677172"/>
                <a:gd name="connsiteX965" fmla="*/ 5183824 w 5543211"/>
                <a:gd name="connsiteY965" fmla="*/ 3241479 h 3677172"/>
                <a:gd name="connsiteX966" fmla="*/ 5203299 w 5543211"/>
                <a:gd name="connsiteY966" fmla="*/ 3252106 h 3677172"/>
                <a:gd name="connsiteX967" fmla="*/ 5189136 w 5543211"/>
                <a:gd name="connsiteY967" fmla="*/ 3252106 h 3677172"/>
                <a:gd name="connsiteX968" fmla="*/ 5177806 w 5543211"/>
                <a:gd name="connsiteY968" fmla="*/ 3252106 h 3677172"/>
                <a:gd name="connsiteX969" fmla="*/ 5177257 w 5543211"/>
                <a:gd name="connsiteY969" fmla="*/ 3249364 h 3677172"/>
                <a:gd name="connsiteX970" fmla="*/ 5203299 w 5543211"/>
                <a:gd name="connsiteY970" fmla="*/ 3239961 h 3677172"/>
                <a:gd name="connsiteX971" fmla="*/ 5203542 w 5543211"/>
                <a:gd name="connsiteY971" fmla="*/ 3239970 h 3677172"/>
                <a:gd name="connsiteX972" fmla="*/ 5204447 w 5543211"/>
                <a:gd name="connsiteY972" fmla="*/ 3247510 h 3677172"/>
                <a:gd name="connsiteX973" fmla="*/ 5203299 w 5543211"/>
                <a:gd name="connsiteY973" fmla="*/ 3252105 h 3677172"/>
                <a:gd name="connsiteX974" fmla="*/ 5138831 w 5543211"/>
                <a:gd name="connsiteY974" fmla="*/ 3243149 h 3677172"/>
                <a:gd name="connsiteX975" fmla="*/ 5140001 w 5543211"/>
                <a:gd name="connsiteY975" fmla="*/ 3247674 h 3677172"/>
                <a:gd name="connsiteX976" fmla="*/ 5136024 w 5543211"/>
                <a:gd name="connsiteY976" fmla="*/ 3245021 h 3677172"/>
                <a:gd name="connsiteX977" fmla="*/ 5217462 w 5543211"/>
                <a:gd name="connsiteY977" fmla="*/ 3237937 h 3677172"/>
                <a:gd name="connsiteX978" fmla="*/ 5217462 w 5543211"/>
                <a:gd name="connsiteY978" fmla="*/ 3240467 h 3677172"/>
                <a:gd name="connsiteX979" fmla="*/ 5215945 w 5543211"/>
                <a:gd name="connsiteY979" fmla="*/ 3240413 h 3677172"/>
                <a:gd name="connsiteX980" fmla="*/ 5213943 w 5543211"/>
                <a:gd name="connsiteY980" fmla="*/ 3239949 h 3677172"/>
                <a:gd name="connsiteX981" fmla="*/ 5217462 w 5543211"/>
                <a:gd name="connsiteY981" fmla="*/ 3237937 h 3677172"/>
                <a:gd name="connsiteX982" fmla="*/ 5294652 w 5543211"/>
                <a:gd name="connsiteY982" fmla="*/ 3245981 h 3677172"/>
                <a:gd name="connsiteX983" fmla="*/ 5311734 w 5543211"/>
                <a:gd name="connsiteY983" fmla="*/ 3251442 h 3677172"/>
                <a:gd name="connsiteX984" fmla="*/ 5373255 w 5543211"/>
                <a:gd name="connsiteY984" fmla="*/ 3266275 h 3677172"/>
                <a:gd name="connsiteX985" fmla="*/ 5389086 w 5543211"/>
                <a:gd name="connsiteY985" fmla="*/ 3266935 h 3677172"/>
                <a:gd name="connsiteX986" fmla="*/ 5404433 w 5543211"/>
                <a:gd name="connsiteY986" fmla="*/ 3273004 h 3677172"/>
                <a:gd name="connsiteX987" fmla="*/ 5389409 w 5543211"/>
                <a:gd name="connsiteY987" fmla="*/ 3269374 h 3677172"/>
                <a:gd name="connsiteX988" fmla="*/ 5344929 w 5543211"/>
                <a:gd name="connsiteY988" fmla="*/ 3266275 h 3677172"/>
                <a:gd name="connsiteX989" fmla="*/ 5245788 w 5543211"/>
                <a:gd name="connsiteY989" fmla="*/ 3241479 h 3677172"/>
                <a:gd name="connsiteX990" fmla="*/ 5220745 w 5543211"/>
                <a:gd name="connsiteY990" fmla="*/ 3240585 h 3677172"/>
                <a:gd name="connsiteX991" fmla="*/ 5175122 w 5543211"/>
                <a:gd name="connsiteY991" fmla="*/ 3238954 h 3677172"/>
                <a:gd name="connsiteX992" fmla="*/ 5175177 w 5543211"/>
                <a:gd name="connsiteY992" fmla="*/ 3238956 h 3677172"/>
                <a:gd name="connsiteX993" fmla="*/ 5177257 w 5543211"/>
                <a:gd name="connsiteY993" fmla="*/ 3249364 h 3677172"/>
                <a:gd name="connsiteX994" fmla="*/ 5176743 w 5543211"/>
                <a:gd name="connsiteY994" fmla="*/ 3249980 h 3677172"/>
                <a:gd name="connsiteX995" fmla="*/ 5201844 w 5543211"/>
                <a:gd name="connsiteY995" fmla="*/ 3237144 h 3677172"/>
                <a:gd name="connsiteX996" fmla="*/ 5213943 w 5543211"/>
                <a:gd name="connsiteY996" fmla="*/ 3239949 h 3677172"/>
                <a:gd name="connsiteX997" fmla="*/ 5213296 w 5543211"/>
                <a:gd name="connsiteY997" fmla="*/ 3240318 h 3677172"/>
                <a:gd name="connsiteX998" fmla="*/ 5203542 w 5543211"/>
                <a:gd name="connsiteY998" fmla="*/ 3239970 h 3677172"/>
                <a:gd name="connsiteX999" fmla="*/ 5203299 w 5543211"/>
                <a:gd name="connsiteY999" fmla="*/ 3237937 h 3677172"/>
                <a:gd name="connsiteX1000" fmla="*/ 5174973 w 5543211"/>
                <a:gd name="connsiteY1000" fmla="*/ 3237937 h 3677172"/>
                <a:gd name="connsiteX1001" fmla="*/ 5203299 w 5543211"/>
                <a:gd name="connsiteY1001" fmla="*/ 3237937 h 3677172"/>
                <a:gd name="connsiteX1002" fmla="*/ 5203299 w 5543211"/>
                <a:gd name="connsiteY1002" fmla="*/ 3239961 h 3677172"/>
                <a:gd name="connsiteX1003" fmla="*/ 5175177 w 5543211"/>
                <a:gd name="connsiteY1003" fmla="*/ 3238956 h 3677172"/>
                <a:gd name="connsiteX1004" fmla="*/ 5151918 w 5543211"/>
                <a:gd name="connsiteY1004" fmla="*/ 3237805 h 3677172"/>
                <a:gd name="connsiteX1005" fmla="*/ 5175578 w 5543211"/>
                <a:gd name="connsiteY1005" fmla="*/ 3237210 h 3677172"/>
                <a:gd name="connsiteX1006" fmla="*/ 5174973 w 5543211"/>
                <a:gd name="connsiteY1006" fmla="*/ 3237937 h 3677172"/>
                <a:gd name="connsiteX1007" fmla="*/ 5175122 w 5543211"/>
                <a:gd name="connsiteY1007" fmla="*/ 3238954 h 3677172"/>
                <a:gd name="connsiteX1008" fmla="*/ 5152015 w 5543211"/>
                <a:gd name="connsiteY1008" fmla="*/ 3238129 h 3677172"/>
                <a:gd name="connsiteX1009" fmla="*/ 5146647 w 5543211"/>
                <a:gd name="connsiteY1009" fmla="*/ 3237937 h 3677172"/>
                <a:gd name="connsiteX1010" fmla="*/ 5152015 w 5543211"/>
                <a:gd name="connsiteY1010" fmla="*/ 3238129 h 3677172"/>
                <a:gd name="connsiteX1011" fmla="*/ 5156477 w 5543211"/>
                <a:gd name="connsiteY1011" fmla="*/ 3253008 h 3677172"/>
                <a:gd name="connsiteX1012" fmla="*/ 5146647 w 5543211"/>
                <a:gd name="connsiteY1012" fmla="*/ 3252106 h 3677172"/>
                <a:gd name="connsiteX1013" fmla="*/ 5146647 w 5543211"/>
                <a:gd name="connsiteY1013" fmla="*/ 3237937 h 3677172"/>
                <a:gd name="connsiteX1014" fmla="*/ 5183825 w 5543211"/>
                <a:gd name="connsiteY1014" fmla="*/ 3227310 h 3677172"/>
                <a:gd name="connsiteX1015" fmla="*/ 5201844 w 5543211"/>
                <a:gd name="connsiteY1015" fmla="*/ 3237144 h 3677172"/>
                <a:gd name="connsiteX1016" fmla="*/ 5199537 w 5543211"/>
                <a:gd name="connsiteY1016" fmla="*/ 3236609 h 3677172"/>
                <a:gd name="connsiteX1017" fmla="*/ 5175578 w 5543211"/>
                <a:gd name="connsiteY1017" fmla="*/ 3237210 h 3677172"/>
                <a:gd name="connsiteX1018" fmla="*/ 5134059 w 5543211"/>
                <a:gd name="connsiteY1018" fmla="*/ 3209775 h 3677172"/>
                <a:gd name="connsiteX1019" fmla="*/ 5148486 w 5543211"/>
                <a:gd name="connsiteY1019" fmla="*/ 3211384 h 3677172"/>
                <a:gd name="connsiteX1020" fmla="*/ 5151294 w 5543211"/>
                <a:gd name="connsiteY1020" fmla="*/ 3235723 h 3677172"/>
                <a:gd name="connsiteX1021" fmla="*/ 5151918 w 5543211"/>
                <a:gd name="connsiteY1021" fmla="*/ 3237805 h 3677172"/>
                <a:gd name="connsiteX1022" fmla="*/ 5146647 w 5543211"/>
                <a:gd name="connsiteY1022" fmla="*/ 3237937 h 3677172"/>
                <a:gd name="connsiteX1023" fmla="*/ 5138831 w 5543211"/>
                <a:gd name="connsiteY1023" fmla="*/ 3243149 h 3677172"/>
                <a:gd name="connsiteX1024" fmla="*/ 5136910 w 5543211"/>
                <a:gd name="connsiteY1024" fmla="*/ 3235723 h 3677172"/>
                <a:gd name="connsiteX1025" fmla="*/ 5133886 w 5543211"/>
                <a:gd name="connsiteY1025" fmla="*/ 3208196 h 3677172"/>
                <a:gd name="connsiteX1026" fmla="*/ 5134059 w 5543211"/>
                <a:gd name="connsiteY1026" fmla="*/ 3209775 h 3677172"/>
                <a:gd name="connsiteX1027" fmla="*/ 5132483 w 5543211"/>
                <a:gd name="connsiteY1027" fmla="*/ 3209599 h 3677172"/>
                <a:gd name="connsiteX1028" fmla="*/ 5132483 w 5543211"/>
                <a:gd name="connsiteY1028" fmla="*/ 3181261 h 3677172"/>
                <a:gd name="connsiteX1029" fmla="*/ 5401581 w 5543211"/>
                <a:gd name="connsiteY1029" fmla="*/ 3252106 h 3677172"/>
                <a:gd name="connsiteX1030" fmla="*/ 5543211 w 5543211"/>
                <a:gd name="connsiteY1030" fmla="*/ 3308781 h 3677172"/>
                <a:gd name="connsiteX1031" fmla="*/ 5529048 w 5543211"/>
                <a:gd name="connsiteY1031" fmla="*/ 3337119 h 3677172"/>
                <a:gd name="connsiteX1032" fmla="*/ 5512296 w 5543211"/>
                <a:gd name="connsiteY1032" fmla="*/ 3326702 h 3677172"/>
                <a:gd name="connsiteX1033" fmla="*/ 5516213 w 5543211"/>
                <a:gd name="connsiteY1033" fmla="*/ 3321622 h 3677172"/>
                <a:gd name="connsiteX1034" fmla="*/ 5514885 w 5543211"/>
                <a:gd name="connsiteY1034" fmla="*/ 3308781 h 3677172"/>
                <a:gd name="connsiteX1035" fmla="*/ 5458233 w 5543211"/>
                <a:gd name="connsiteY1035" fmla="*/ 3280444 h 3677172"/>
                <a:gd name="connsiteX1036" fmla="*/ 5415744 w 5543211"/>
                <a:gd name="connsiteY1036" fmla="*/ 3268045 h 3677172"/>
                <a:gd name="connsiteX1037" fmla="*/ 5389086 w 5543211"/>
                <a:gd name="connsiteY1037" fmla="*/ 3266935 h 3677172"/>
                <a:gd name="connsiteX1038" fmla="*/ 5387418 w 5543211"/>
                <a:gd name="connsiteY1038" fmla="*/ 3266275 h 3677172"/>
                <a:gd name="connsiteX1039" fmla="*/ 5302440 w 5543211"/>
                <a:gd name="connsiteY1039" fmla="*/ 3246793 h 3677172"/>
                <a:gd name="connsiteX1040" fmla="*/ 5294652 w 5543211"/>
                <a:gd name="connsiteY1040" fmla="*/ 3245981 h 3677172"/>
                <a:gd name="connsiteX1041" fmla="*/ 5252869 w 5543211"/>
                <a:gd name="connsiteY1041" fmla="*/ 3232624 h 3677172"/>
                <a:gd name="connsiteX1042" fmla="*/ 5194004 w 5543211"/>
                <a:gd name="connsiteY1042" fmla="*/ 3216462 h 3677172"/>
                <a:gd name="connsiteX1043" fmla="*/ 5148486 w 5543211"/>
                <a:gd name="connsiteY1043" fmla="*/ 3211384 h 3677172"/>
                <a:gd name="connsiteX1044" fmla="*/ 5146647 w 5543211"/>
                <a:gd name="connsiteY1044" fmla="*/ 3195430 h 3677172"/>
                <a:gd name="connsiteX1045" fmla="*/ 5144876 w 5543211"/>
                <a:gd name="connsiteY1045" fmla="*/ 3197201 h 3677172"/>
                <a:gd name="connsiteX1046" fmla="*/ 5133886 w 5543211"/>
                <a:gd name="connsiteY1046" fmla="*/ 3208196 h 3677172"/>
                <a:gd name="connsiteX1047" fmla="*/ 5132484 w 5543211"/>
                <a:gd name="connsiteY1047" fmla="*/ 3195430 h 3677172"/>
                <a:gd name="connsiteX1048" fmla="*/ 5132483 w 5543211"/>
                <a:gd name="connsiteY1048" fmla="*/ 3181261 h 3677172"/>
                <a:gd name="connsiteX1049" fmla="*/ 362240 w 5543211"/>
                <a:gd name="connsiteY1049" fmla="*/ 3267650 h 3677172"/>
                <a:gd name="connsiteX1050" fmla="*/ 359543 w 5543211"/>
                <a:gd name="connsiteY1050" fmla="*/ 3365457 h 3677172"/>
                <a:gd name="connsiteX1051" fmla="*/ 361535 w 5543211"/>
                <a:gd name="connsiteY1051" fmla="*/ 3556737 h 3677172"/>
                <a:gd name="connsiteX1052" fmla="*/ 368103 w 5543211"/>
                <a:gd name="connsiteY1052" fmla="*/ 3591142 h 3677172"/>
                <a:gd name="connsiteX1053" fmla="*/ 372830 w 5543211"/>
                <a:gd name="connsiteY1053" fmla="*/ 3582863 h 3677172"/>
                <a:gd name="connsiteX1054" fmla="*/ 387170 w 5543211"/>
                <a:gd name="connsiteY1054" fmla="*/ 3540279 h 3677172"/>
                <a:gd name="connsiteX1055" fmla="*/ 387170 w 5543211"/>
                <a:gd name="connsiteY1055" fmla="*/ 3497696 h 3677172"/>
                <a:gd name="connsiteX1056" fmla="*/ 372830 w 5543211"/>
                <a:gd name="connsiteY1056" fmla="*/ 3412530 h 3677172"/>
                <a:gd name="connsiteX1057" fmla="*/ 371038 w 5543211"/>
                <a:gd name="connsiteY1057" fmla="*/ 3327363 h 3677172"/>
                <a:gd name="connsiteX1058" fmla="*/ 349346 w 5543211"/>
                <a:gd name="connsiteY1058" fmla="*/ 2919632 h 3677172"/>
                <a:gd name="connsiteX1059" fmla="*/ 348893 w 5543211"/>
                <a:gd name="connsiteY1059" fmla="*/ 2919664 h 3677172"/>
                <a:gd name="connsiteX1060" fmla="*/ 330602 w 5543211"/>
                <a:gd name="connsiteY1060" fmla="*/ 2920812 h 3677172"/>
                <a:gd name="connsiteX1061" fmla="*/ 346293 w 5543211"/>
                <a:gd name="connsiteY1061" fmla="*/ 3021775 h 3677172"/>
                <a:gd name="connsiteX1062" fmla="*/ 349364 w 5543211"/>
                <a:gd name="connsiteY1062" fmla="*/ 2920244 h 3677172"/>
                <a:gd name="connsiteX1063" fmla="*/ 285725 w 5543211"/>
                <a:gd name="connsiteY1063" fmla="*/ 2914005 h 3677172"/>
                <a:gd name="connsiteX1064" fmla="*/ 285251 w 5543211"/>
                <a:gd name="connsiteY1064" fmla="*/ 2914608 h 3677172"/>
                <a:gd name="connsiteX1065" fmla="*/ 279718 w 5543211"/>
                <a:gd name="connsiteY1065" fmla="*/ 2915194 h 3677172"/>
                <a:gd name="connsiteX1066" fmla="*/ 348953 w 5543211"/>
                <a:gd name="connsiteY1066" fmla="*/ 2906261 h 3677172"/>
                <a:gd name="connsiteX1067" fmla="*/ 330108 w 5543211"/>
                <a:gd name="connsiteY1067" fmla="*/ 2907784 h 3677172"/>
                <a:gd name="connsiteX1068" fmla="*/ 330031 w 5543211"/>
                <a:gd name="connsiteY1068" fmla="*/ 2909864 h 3677172"/>
                <a:gd name="connsiteX1069" fmla="*/ 349000 w 5543211"/>
                <a:gd name="connsiteY1069" fmla="*/ 2907855 h 3677172"/>
                <a:gd name="connsiteX1070" fmla="*/ 211002 w 5543211"/>
                <a:gd name="connsiteY1070" fmla="*/ 2913260 h 3677172"/>
                <a:gd name="connsiteX1071" fmla="*/ 214537 w 5543211"/>
                <a:gd name="connsiteY1071" fmla="*/ 2914608 h 3677172"/>
                <a:gd name="connsiteX1072" fmla="*/ 214537 w 5543211"/>
                <a:gd name="connsiteY1072" fmla="*/ 2922099 h 3677172"/>
                <a:gd name="connsiteX1073" fmla="*/ 214537 w 5543211"/>
                <a:gd name="connsiteY1073" fmla="*/ 2928092 h 3677172"/>
                <a:gd name="connsiteX1074" fmla="*/ 205327 w 5543211"/>
                <a:gd name="connsiteY1074" fmla="*/ 2923075 h 3677172"/>
                <a:gd name="connsiteX1075" fmla="*/ 202162 w 5543211"/>
                <a:gd name="connsiteY1075" fmla="*/ 2921350 h 3677172"/>
                <a:gd name="connsiteX1076" fmla="*/ 200394 w 5543211"/>
                <a:gd name="connsiteY1076" fmla="*/ 2914608 h 3677172"/>
                <a:gd name="connsiteX1077" fmla="*/ 214537 w 5543211"/>
                <a:gd name="connsiteY1077" fmla="*/ 2912810 h 3677172"/>
                <a:gd name="connsiteX1078" fmla="*/ 214537 w 5543211"/>
                <a:gd name="connsiteY1078" fmla="*/ 2914608 h 3677172"/>
                <a:gd name="connsiteX1079" fmla="*/ 213252 w 5543211"/>
                <a:gd name="connsiteY1079" fmla="*/ 2912974 h 3677172"/>
                <a:gd name="connsiteX1080" fmla="*/ 290285 w 5543211"/>
                <a:gd name="connsiteY1080" fmla="*/ 2908209 h 3677172"/>
                <a:gd name="connsiteX1081" fmla="*/ 289965 w 5543211"/>
                <a:gd name="connsiteY1081" fmla="*/ 2908615 h 3677172"/>
                <a:gd name="connsiteX1082" fmla="*/ 214537 w 5543211"/>
                <a:gd name="connsiteY1082" fmla="*/ 2914608 h 3677172"/>
                <a:gd name="connsiteX1083" fmla="*/ 412536 w 5543211"/>
                <a:gd name="connsiteY1083" fmla="*/ 2901124 h 3677172"/>
                <a:gd name="connsiteX1084" fmla="*/ 402592 w 5543211"/>
                <a:gd name="connsiteY1084" fmla="*/ 2902178 h 3677172"/>
                <a:gd name="connsiteX1085" fmla="*/ 398902 w 5543211"/>
                <a:gd name="connsiteY1085" fmla="*/ 2902226 h 3677172"/>
                <a:gd name="connsiteX1086" fmla="*/ 290499 w 5543211"/>
                <a:gd name="connsiteY1086" fmla="*/ 2907936 h 3677172"/>
                <a:gd name="connsiteX1087" fmla="*/ 294090 w 5543211"/>
                <a:gd name="connsiteY1087" fmla="*/ 2907866 h 3677172"/>
                <a:gd name="connsiteX1088" fmla="*/ 296276 w 5543211"/>
                <a:gd name="connsiteY1088" fmla="*/ 2907702 h 3677172"/>
                <a:gd name="connsiteX1089" fmla="*/ 290285 w 5543211"/>
                <a:gd name="connsiteY1089" fmla="*/ 2908209 h 3677172"/>
                <a:gd name="connsiteX1090" fmla="*/ 348880 w 5543211"/>
                <a:gd name="connsiteY1090" fmla="*/ 2903769 h 3677172"/>
                <a:gd name="connsiteX1091" fmla="*/ 330207 w 5543211"/>
                <a:gd name="connsiteY1091" fmla="*/ 2905165 h 3677172"/>
                <a:gd name="connsiteX1092" fmla="*/ 330197 w 5543211"/>
                <a:gd name="connsiteY1092" fmla="*/ 2905419 h 3677172"/>
                <a:gd name="connsiteX1093" fmla="*/ 348885 w 5543211"/>
                <a:gd name="connsiteY1093" fmla="*/ 2903934 h 3677172"/>
                <a:gd name="connsiteX1094" fmla="*/ 157966 w 5543211"/>
                <a:gd name="connsiteY1094" fmla="*/ 2914608 h 3677172"/>
                <a:gd name="connsiteX1095" fmla="*/ 157966 w 5543211"/>
                <a:gd name="connsiteY1095" fmla="*/ 2928092 h 3677172"/>
                <a:gd name="connsiteX1096" fmla="*/ 157966 w 5543211"/>
                <a:gd name="connsiteY1096" fmla="*/ 2914608 h 3677172"/>
                <a:gd name="connsiteX1097" fmla="*/ 291312 w 5543211"/>
                <a:gd name="connsiteY1097" fmla="*/ 2906903 h 3677172"/>
                <a:gd name="connsiteX1098" fmla="*/ 290499 w 5543211"/>
                <a:gd name="connsiteY1098" fmla="*/ 2907936 h 3677172"/>
                <a:gd name="connsiteX1099" fmla="*/ 278718 w 5543211"/>
                <a:gd name="connsiteY1099" fmla="*/ 2908166 h 3677172"/>
                <a:gd name="connsiteX1100" fmla="*/ 250999 w 5543211"/>
                <a:gd name="connsiteY1100" fmla="*/ 2908709 h 3677172"/>
                <a:gd name="connsiteX1101" fmla="*/ 278718 w 5543211"/>
                <a:gd name="connsiteY1101" fmla="*/ 2908166 h 3677172"/>
                <a:gd name="connsiteX1102" fmla="*/ 214537 w 5543211"/>
                <a:gd name="connsiteY1102" fmla="*/ 2914608 h 3677172"/>
                <a:gd name="connsiteX1103" fmla="*/ 250999 w 5543211"/>
                <a:gd name="connsiteY1103" fmla="*/ 2908709 h 3677172"/>
                <a:gd name="connsiteX1104" fmla="*/ 348803 w 5543211"/>
                <a:gd name="connsiteY1104" fmla="*/ 2901133 h 3677172"/>
                <a:gd name="connsiteX1105" fmla="*/ 330288 w 5543211"/>
                <a:gd name="connsiteY1105" fmla="*/ 2902991 h 3677172"/>
                <a:gd name="connsiteX1106" fmla="*/ 330219 w 5543211"/>
                <a:gd name="connsiteY1106" fmla="*/ 2904835 h 3677172"/>
                <a:gd name="connsiteX1107" fmla="*/ 348865 w 5543211"/>
                <a:gd name="connsiteY1107" fmla="*/ 2903260 h 3677172"/>
                <a:gd name="connsiteX1108" fmla="*/ 210185 w 5543211"/>
                <a:gd name="connsiteY1108" fmla="*/ 2909076 h 3677172"/>
                <a:gd name="connsiteX1109" fmla="*/ 213252 w 5543211"/>
                <a:gd name="connsiteY1109" fmla="*/ 2912974 h 3677172"/>
                <a:gd name="connsiteX1110" fmla="*/ 211002 w 5543211"/>
                <a:gd name="connsiteY1110" fmla="*/ 2913260 h 3677172"/>
                <a:gd name="connsiteX1111" fmla="*/ 202239 w 5543211"/>
                <a:gd name="connsiteY1111" fmla="*/ 2909918 h 3677172"/>
                <a:gd name="connsiteX1112" fmla="*/ 389962 w 5543211"/>
                <a:gd name="connsiteY1112" fmla="*/ 2897002 h 3677172"/>
                <a:gd name="connsiteX1113" fmla="*/ 389996 w 5543211"/>
                <a:gd name="connsiteY1113" fmla="*/ 2897121 h 3677172"/>
                <a:gd name="connsiteX1114" fmla="*/ 384250 w 5543211"/>
                <a:gd name="connsiteY1114" fmla="*/ 2901124 h 3677172"/>
                <a:gd name="connsiteX1115" fmla="*/ 383726 w 5543211"/>
                <a:gd name="connsiteY1115" fmla="*/ 2897628 h 3677172"/>
                <a:gd name="connsiteX1116" fmla="*/ 418847 w 5543211"/>
                <a:gd name="connsiteY1116" fmla="*/ 2894104 h 3677172"/>
                <a:gd name="connsiteX1117" fmla="*/ 412536 w 5543211"/>
                <a:gd name="connsiteY1117" fmla="*/ 2901124 h 3677172"/>
                <a:gd name="connsiteX1118" fmla="*/ 412536 w 5543211"/>
                <a:gd name="connsiteY1118" fmla="*/ 2894737 h 3677172"/>
                <a:gd name="connsiteX1119" fmla="*/ 196210 w 5543211"/>
                <a:gd name="connsiteY1119" fmla="*/ 2906505 h 3677172"/>
                <a:gd name="connsiteX1120" fmla="*/ 196859 w 5543211"/>
                <a:gd name="connsiteY1120" fmla="*/ 2907866 h 3677172"/>
                <a:gd name="connsiteX1121" fmla="*/ 202239 w 5543211"/>
                <a:gd name="connsiteY1121" fmla="*/ 2909918 h 3677172"/>
                <a:gd name="connsiteX1122" fmla="*/ 157966 w 5543211"/>
                <a:gd name="connsiteY1122" fmla="*/ 2914608 h 3677172"/>
                <a:gd name="connsiteX1123" fmla="*/ 295042 w 5543211"/>
                <a:gd name="connsiteY1123" fmla="*/ 2900087 h 3677172"/>
                <a:gd name="connsiteX1124" fmla="*/ 295858 w 5543211"/>
                <a:gd name="connsiteY1124" fmla="*/ 2901124 h 3677172"/>
                <a:gd name="connsiteX1125" fmla="*/ 294679 w 5543211"/>
                <a:gd name="connsiteY1125" fmla="*/ 2902622 h 3677172"/>
                <a:gd name="connsiteX1126" fmla="*/ 214537 w 5543211"/>
                <a:gd name="connsiteY1126" fmla="*/ 2912810 h 3677172"/>
                <a:gd name="connsiteX1127" fmla="*/ 214537 w 5543211"/>
                <a:gd name="connsiteY1127" fmla="*/ 2908615 h 3677172"/>
                <a:gd name="connsiteX1128" fmla="*/ 483249 w 5543211"/>
                <a:gd name="connsiteY1128" fmla="*/ 2887640 h 3677172"/>
                <a:gd name="connsiteX1129" fmla="*/ 483249 w 5543211"/>
                <a:gd name="connsiteY1129" fmla="*/ 2901124 h 3677172"/>
                <a:gd name="connsiteX1130" fmla="*/ 483249 w 5543211"/>
                <a:gd name="connsiteY1130" fmla="*/ 2887640 h 3677172"/>
                <a:gd name="connsiteX1131" fmla="*/ 214537 w 5543211"/>
                <a:gd name="connsiteY1131" fmla="*/ 2902622 h 3677172"/>
                <a:gd name="connsiteX1132" fmla="*/ 214537 w 5543211"/>
                <a:gd name="connsiteY1132" fmla="*/ 2908615 h 3677172"/>
                <a:gd name="connsiteX1133" fmla="*/ 210185 w 5543211"/>
                <a:gd name="connsiteY1133" fmla="*/ 2909076 h 3677172"/>
                <a:gd name="connsiteX1134" fmla="*/ 209233 w 5543211"/>
                <a:gd name="connsiteY1134" fmla="*/ 2907866 h 3677172"/>
                <a:gd name="connsiteX1135" fmla="*/ 208661 w 5543211"/>
                <a:gd name="connsiteY1135" fmla="*/ 2903867 h 3677172"/>
                <a:gd name="connsiteX1136" fmla="*/ 348605 w 5543211"/>
                <a:gd name="connsiteY1136" fmla="*/ 2894413 h 3677172"/>
                <a:gd name="connsiteX1137" fmla="*/ 330537 w 5543211"/>
                <a:gd name="connsiteY1137" fmla="*/ 2896326 h 3677172"/>
                <a:gd name="connsiteX1138" fmla="*/ 330472 w 5543211"/>
                <a:gd name="connsiteY1138" fmla="*/ 2898072 h 3677172"/>
                <a:gd name="connsiteX1139" fmla="*/ 348645 w 5543211"/>
                <a:gd name="connsiteY1139" fmla="*/ 2895762 h 3677172"/>
                <a:gd name="connsiteX1140" fmla="*/ 388043 w 5543211"/>
                <a:gd name="connsiteY1140" fmla="*/ 2890235 h 3677172"/>
                <a:gd name="connsiteX1141" fmla="*/ 388185 w 5543211"/>
                <a:gd name="connsiteY1141" fmla="*/ 2890736 h 3677172"/>
                <a:gd name="connsiteX1142" fmla="*/ 382796 w 5543211"/>
                <a:gd name="connsiteY1142" fmla="*/ 2891421 h 3677172"/>
                <a:gd name="connsiteX1143" fmla="*/ 382703 w 5543211"/>
                <a:gd name="connsiteY1143" fmla="*/ 2890801 h 3677172"/>
                <a:gd name="connsiteX1144" fmla="*/ 230971 w 5543211"/>
                <a:gd name="connsiteY1144" fmla="*/ 2899140 h 3677172"/>
                <a:gd name="connsiteX1145" fmla="*/ 214537 w 5543211"/>
                <a:gd name="connsiteY1145" fmla="*/ 2902622 h 3677172"/>
                <a:gd name="connsiteX1146" fmla="*/ 214537 w 5543211"/>
                <a:gd name="connsiteY1146" fmla="*/ 2901124 h 3677172"/>
                <a:gd name="connsiteX1147" fmla="*/ 232502 w 5543211"/>
                <a:gd name="connsiteY1147" fmla="*/ 2898573 h 3677172"/>
                <a:gd name="connsiteX1148" fmla="*/ 214537 w 5543211"/>
                <a:gd name="connsiteY1148" fmla="*/ 2901124 h 3677172"/>
                <a:gd name="connsiteX1149" fmla="*/ 208570 w 5543211"/>
                <a:gd name="connsiteY1149" fmla="*/ 2903231 h 3677172"/>
                <a:gd name="connsiteX1150" fmla="*/ 208661 w 5543211"/>
                <a:gd name="connsiteY1150" fmla="*/ 2903867 h 3677172"/>
                <a:gd name="connsiteX1151" fmla="*/ 196210 w 5543211"/>
                <a:gd name="connsiteY1151" fmla="*/ 2906505 h 3677172"/>
                <a:gd name="connsiteX1152" fmla="*/ 194649 w 5543211"/>
                <a:gd name="connsiteY1152" fmla="*/ 2903231 h 3677172"/>
                <a:gd name="connsiteX1153" fmla="*/ 200394 w 5543211"/>
                <a:gd name="connsiteY1153" fmla="*/ 2901124 h 3677172"/>
                <a:gd name="connsiteX1154" fmla="*/ 241788 w 5543211"/>
                <a:gd name="connsiteY1154" fmla="*/ 2897835 h 3677172"/>
                <a:gd name="connsiteX1155" fmla="*/ 230971 w 5543211"/>
                <a:gd name="connsiteY1155" fmla="*/ 2899140 h 3677172"/>
                <a:gd name="connsiteX1156" fmla="*/ 234339 w 5543211"/>
                <a:gd name="connsiteY1156" fmla="*/ 2898427 h 3677172"/>
                <a:gd name="connsiteX1157" fmla="*/ 235983 w 5543211"/>
                <a:gd name="connsiteY1157" fmla="*/ 2898079 h 3677172"/>
                <a:gd name="connsiteX1158" fmla="*/ 234339 w 5543211"/>
                <a:gd name="connsiteY1158" fmla="*/ 2898427 h 3677172"/>
                <a:gd name="connsiteX1159" fmla="*/ 232502 w 5543211"/>
                <a:gd name="connsiteY1159" fmla="*/ 2898573 h 3677172"/>
                <a:gd name="connsiteX1160" fmla="*/ 412536 w 5543211"/>
                <a:gd name="connsiteY1160" fmla="*/ 2887640 h 3677172"/>
                <a:gd name="connsiteX1161" fmla="*/ 412536 w 5543211"/>
                <a:gd name="connsiteY1161" fmla="*/ 2894737 h 3677172"/>
                <a:gd name="connsiteX1162" fmla="*/ 389962 w 5543211"/>
                <a:gd name="connsiteY1162" fmla="*/ 2897002 h 3677172"/>
                <a:gd name="connsiteX1163" fmla="*/ 388185 w 5543211"/>
                <a:gd name="connsiteY1163" fmla="*/ 2890736 h 3677172"/>
                <a:gd name="connsiteX1164" fmla="*/ 288807 w 5543211"/>
                <a:gd name="connsiteY1164" fmla="*/ 2892161 h 3677172"/>
                <a:gd name="connsiteX1165" fmla="*/ 290242 w 5543211"/>
                <a:gd name="connsiteY1165" fmla="*/ 2893985 h 3677172"/>
                <a:gd name="connsiteX1166" fmla="*/ 241788 w 5543211"/>
                <a:gd name="connsiteY1166" fmla="*/ 2897835 h 3677172"/>
                <a:gd name="connsiteX1167" fmla="*/ 330828 w 5543211"/>
                <a:gd name="connsiteY1167" fmla="*/ 2888553 h 3677172"/>
                <a:gd name="connsiteX1168" fmla="*/ 330745 w 5543211"/>
                <a:gd name="connsiteY1168" fmla="*/ 2890767 h 3677172"/>
                <a:gd name="connsiteX1169" fmla="*/ 348457 w 5543211"/>
                <a:gd name="connsiteY1169" fmla="*/ 2889360 h 3677172"/>
                <a:gd name="connsiteX1170" fmla="*/ 348422 w 5543211"/>
                <a:gd name="connsiteY1170" fmla="*/ 2888144 h 3677172"/>
                <a:gd name="connsiteX1171" fmla="*/ 297626 w 5543211"/>
                <a:gd name="connsiteY1171" fmla="*/ 2889325 h 3677172"/>
                <a:gd name="connsiteX1172" fmla="*/ 315800 w 5543211"/>
                <a:gd name="connsiteY1172" fmla="*/ 2888903 h 3677172"/>
                <a:gd name="connsiteX1173" fmla="*/ 288807 w 5543211"/>
                <a:gd name="connsiteY1173" fmla="*/ 2892161 h 3677172"/>
                <a:gd name="connsiteX1174" fmla="*/ 287687 w 5543211"/>
                <a:gd name="connsiteY1174" fmla="*/ 2890737 h 3677172"/>
                <a:gd name="connsiteX1175" fmla="*/ 285251 w 5543211"/>
                <a:gd name="connsiteY1175" fmla="*/ 2887640 h 3677172"/>
                <a:gd name="connsiteX1176" fmla="*/ 287687 w 5543211"/>
                <a:gd name="connsiteY1176" fmla="*/ 2890737 h 3677172"/>
                <a:gd name="connsiteX1177" fmla="*/ 235983 w 5543211"/>
                <a:gd name="connsiteY1177" fmla="*/ 2898079 h 3677172"/>
                <a:gd name="connsiteX1178" fmla="*/ 338454 w 5543211"/>
                <a:gd name="connsiteY1178" fmla="*/ 2684748 h 3677172"/>
                <a:gd name="connsiteX1179" fmla="*/ 336981 w 5543211"/>
                <a:gd name="connsiteY1179" fmla="*/ 2724103 h 3677172"/>
                <a:gd name="connsiteX1180" fmla="*/ 330883 w 5543211"/>
                <a:gd name="connsiteY1180" fmla="*/ 2887083 h 3677172"/>
                <a:gd name="connsiteX1181" fmla="*/ 348329 w 5543211"/>
                <a:gd name="connsiteY1181" fmla="*/ 2884977 h 3677172"/>
                <a:gd name="connsiteX1182" fmla="*/ 345380 w 5543211"/>
                <a:gd name="connsiteY1182" fmla="*/ 2784533 h 3677172"/>
                <a:gd name="connsiteX1183" fmla="*/ 324715 w 5543211"/>
                <a:gd name="connsiteY1183" fmla="*/ 2367877 h 3677172"/>
                <a:gd name="connsiteX1184" fmla="*/ 319626 w 5543211"/>
                <a:gd name="connsiteY1184" fmla="*/ 2368173 h 3677172"/>
                <a:gd name="connsiteX1185" fmla="*/ 325906 w 5543211"/>
                <a:gd name="connsiteY1185" fmla="*/ 2458648 h 3677172"/>
                <a:gd name="connsiteX1186" fmla="*/ 328827 w 5543211"/>
                <a:gd name="connsiteY1186" fmla="*/ 2477771 h 3677172"/>
                <a:gd name="connsiteX1187" fmla="*/ 318452 w 5543211"/>
                <a:gd name="connsiteY1187" fmla="*/ 2351269 h 3677172"/>
                <a:gd name="connsiteX1188" fmla="*/ 319393 w 5543211"/>
                <a:gd name="connsiteY1188" fmla="*/ 2364816 h 3677172"/>
                <a:gd name="connsiteX1189" fmla="*/ 324595 w 5543211"/>
                <a:gd name="connsiteY1189" fmla="*/ 2364672 h 3677172"/>
                <a:gd name="connsiteX1190" fmla="*/ 324084 w 5543211"/>
                <a:gd name="connsiteY1190" fmla="*/ 2351008 h 3677172"/>
                <a:gd name="connsiteX1191" fmla="*/ 267653 w 5543211"/>
                <a:gd name="connsiteY1191" fmla="*/ 2351214 h 3677172"/>
                <a:gd name="connsiteX1192" fmla="*/ 293444 w 5543211"/>
                <a:gd name="connsiteY1192" fmla="*/ 2352409 h 3677172"/>
                <a:gd name="connsiteX1193" fmla="*/ 248999 w 5543211"/>
                <a:gd name="connsiteY1193" fmla="*/ 2359360 h 3677172"/>
                <a:gd name="connsiteX1194" fmla="*/ 223416 w 5543211"/>
                <a:gd name="connsiteY1194" fmla="*/ 2355825 h 3677172"/>
                <a:gd name="connsiteX1195" fmla="*/ 255449 w 5543211"/>
                <a:gd name="connsiteY1195" fmla="*/ 2352088 h 3677172"/>
                <a:gd name="connsiteX1196" fmla="*/ 323941 w 5543211"/>
                <a:gd name="connsiteY1196" fmla="*/ 2347184 h 3677172"/>
                <a:gd name="connsiteX1197" fmla="*/ 318197 w 5543211"/>
                <a:gd name="connsiteY1197" fmla="*/ 2347596 h 3677172"/>
                <a:gd name="connsiteX1198" fmla="*/ 318262 w 5543211"/>
                <a:gd name="connsiteY1198" fmla="*/ 2348528 h 3677172"/>
                <a:gd name="connsiteX1199" fmla="*/ 323957 w 5543211"/>
                <a:gd name="connsiteY1199" fmla="*/ 2347637 h 3677172"/>
                <a:gd name="connsiteX1200" fmla="*/ 323826 w 5543211"/>
                <a:gd name="connsiteY1200" fmla="*/ 2344111 h 3677172"/>
                <a:gd name="connsiteX1201" fmla="*/ 318003 w 5543211"/>
                <a:gd name="connsiteY1201" fmla="*/ 2344790 h 3677172"/>
                <a:gd name="connsiteX1202" fmla="*/ 318142 w 5543211"/>
                <a:gd name="connsiteY1202" fmla="*/ 2346800 h 3677172"/>
                <a:gd name="connsiteX1203" fmla="*/ 323926 w 5543211"/>
                <a:gd name="connsiteY1203" fmla="*/ 2346800 h 3677172"/>
                <a:gd name="connsiteX1204" fmla="*/ 425298 w 5543211"/>
                <a:gd name="connsiteY1204" fmla="*/ 2332272 h 3677172"/>
                <a:gd name="connsiteX1205" fmla="*/ 414920 w 5543211"/>
                <a:gd name="connsiteY1205" fmla="*/ 2346800 h 3677172"/>
                <a:gd name="connsiteX1206" fmla="*/ 414921 w 5543211"/>
                <a:gd name="connsiteY1206" fmla="*/ 2333483 h 3677172"/>
                <a:gd name="connsiteX1207" fmla="*/ 172363 w 5543211"/>
                <a:gd name="connsiteY1207" fmla="*/ 2346800 h 3677172"/>
                <a:gd name="connsiteX1208" fmla="*/ 172364 w 5543211"/>
                <a:gd name="connsiteY1208" fmla="*/ 2346800 h 3677172"/>
                <a:gd name="connsiteX1209" fmla="*/ 264278 w 5543211"/>
                <a:gd name="connsiteY1209" fmla="*/ 2351058 h 3677172"/>
                <a:gd name="connsiteX1210" fmla="*/ 255449 w 5543211"/>
                <a:gd name="connsiteY1210" fmla="*/ 2352088 h 3677172"/>
                <a:gd name="connsiteX1211" fmla="*/ 250836 w 5543211"/>
                <a:gd name="connsiteY1211" fmla="*/ 2352419 h 3677172"/>
                <a:gd name="connsiteX1212" fmla="*/ 429189 w 5543211"/>
                <a:gd name="connsiteY1212" fmla="*/ 2331818 h 3677172"/>
                <a:gd name="connsiteX1213" fmla="*/ 425298 w 5543211"/>
                <a:gd name="connsiteY1213" fmla="*/ 2332272 h 3677172"/>
                <a:gd name="connsiteX1214" fmla="*/ 425388 w 5543211"/>
                <a:gd name="connsiteY1214" fmla="*/ 2332146 h 3677172"/>
                <a:gd name="connsiteX1215" fmla="*/ 429189 w 5543211"/>
                <a:gd name="connsiteY1215" fmla="*/ 2331818 h 3677172"/>
                <a:gd name="connsiteX1216" fmla="*/ 429189 w 5543211"/>
                <a:gd name="connsiteY1216" fmla="*/ 2361782 h 3677172"/>
                <a:gd name="connsiteX1217" fmla="*/ 429189 w 5543211"/>
                <a:gd name="connsiteY1217" fmla="*/ 2331818 h 3677172"/>
                <a:gd name="connsiteX1218" fmla="*/ 158092 w 5543211"/>
                <a:gd name="connsiteY1218" fmla="*/ 2346800 h 3677172"/>
                <a:gd name="connsiteX1219" fmla="*/ 223416 w 5543211"/>
                <a:gd name="connsiteY1219" fmla="*/ 2355825 h 3677172"/>
                <a:gd name="connsiteX1220" fmla="*/ 172360 w 5543211"/>
                <a:gd name="connsiteY1220" fmla="*/ 2361782 h 3677172"/>
                <a:gd name="connsiteX1221" fmla="*/ 158092 w 5543211"/>
                <a:gd name="connsiteY1221" fmla="*/ 2346800 h 3677172"/>
                <a:gd name="connsiteX1222" fmla="*/ 170775 w 5543211"/>
                <a:gd name="connsiteY1222" fmla="*/ 2345690 h 3677172"/>
                <a:gd name="connsiteX1223" fmla="*/ 172360 w 5543211"/>
                <a:gd name="connsiteY1223" fmla="*/ 2346800 h 3677172"/>
                <a:gd name="connsiteX1224" fmla="*/ 172363 w 5543211"/>
                <a:gd name="connsiteY1224" fmla="*/ 2346800 h 3677172"/>
                <a:gd name="connsiteX1225" fmla="*/ 158092 w 5543211"/>
                <a:gd name="connsiteY1225" fmla="*/ 2346800 h 3677172"/>
                <a:gd name="connsiteX1226" fmla="*/ 323385 w 5543211"/>
                <a:gd name="connsiteY1226" fmla="*/ 2332337 h 3677172"/>
                <a:gd name="connsiteX1227" fmla="*/ 317176 w 5543211"/>
                <a:gd name="connsiteY1227" fmla="*/ 2332880 h 3677172"/>
                <a:gd name="connsiteX1228" fmla="*/ 317770 w 5543211"/>
                <a:gd name="connsiteY1228" fmla="*/ 2341434 h 3677172"/>
                <a:gd name="connsiteX1229" fmla="*/ 323706 w 5543211"/>
                <a:gd name="connsiteY1229" fmla="*/ 2340922 h 3677172"/>
                <a:gd name="connsiteX1230" fmla="*/ 170901 w 5543211"/>
                <a:gd name="connsiteY1230" fmla="*/ 2332840 h 3677172"/>
                <a:gd name="connsiteX1231" fmla="*/ 172360 w 5543211"/>
                <a:gd name="connsiteY1231" fmla="*/ 2332956 h 3677172"/>
                <a:gd name="connsiteX1232" fmla="*/ 172360 w 5543211"/>
                <a:gd name="connsiteY1232" fmla="*/ 2345552 h 3677172"/>
                <a:gd name="connsiteX1233" fmla="*/ 170775 w 5543211"/>
                <a:gd name="connsiteY1233" fmla="*/ 2345690 h 3677172"/>
                <a:gd name="connsiteX1234" fmla="*/ 161659 w 5543211"/>
                <a:gd name="connsiteY1234" fmla="*/ 2339309 h 3677172"/>
                <a:gd name="connsiteX1235" fmla="*/ 323018 w 5543211"/>
                <a:gd name="connsiteY1235" fmla="*/ 2322513 h 3677172"/>
                <a:gd name="connsiteX1236" fmla="*/ 316371 w 5543211"/>
                <a:gd name="connsiteY1236" fmla="*/ 2322923 h 3677172"/>
                <a:gd name="connsiteX1237" fmla="*/ 317054 w 5543211"/>
                <a:gd name="connsiteY1237" fmla="*/ 2331129 h 3677172"/>
                <a:gd name="connsiteX1238" fmla="*/ 317102 w 5543211"/>
                <a:gd name="connsiteY1238" fmla="*/ 2331818 h 3677172"/>
                <a:gd name="connsiteX1239" fmla="*/ 323366 w 5543211"/>
                <a:gd name="connsiteY1239" fmla="*/ 2331818 h 3677172"/>
                <a:gd name="connsiteX1240" fmla="*/ 158092 w 5543211"/>
                <a:gd name="connsiteY1240" fmla="*/ 2331818 h 3677172"/>
                <a:gd name="connsiteX1241" fmla="*/ 158092 w 5543211"/>
                <a:gd name="connsiteY1241" fmla="*/ 2346800 h 3677172"/>
                <a:gd name="connsiteX1242" fmla="*/ 158092 w 5543211"/>
                <a:gd name="connsiteY1242" fmla="*/ 2331818 h 3677172"/>
                <a:gd name="connsiteX1243" fmla="*/ 414921 w 5543211"/>
                <a:gd name="connsiteY1243" fmla="*/ 2316837 h 3677172"/>
                <a:gd name="connsiteX1244" fmla="*/ 425622 w 5543211"/>
                <a:gd name="connsiteY1244" fmla="*/ 2331818 h 3677172"/>
                <a:gd name="connsiteX1245" fmla="*/ 425388 w 5543211"/>
                <a:gd name="connsiteY1245" fmla="*/ 2332146 h 3677172"/>
                <a:gd name="connsiteX1246" fmla="*/ 414921 w 5543211"/>
                <a:gd name="connsiteY1246" fmla="*/ 2333049 h 3677172"/>
                <a:gd name="connsiteX1247" fmla="*/ 267321 w 5543211"/>
                <a:gd name="connsiteY1247" fmla="*/ 1721560 h 3677172"/>
                <a:gd name="connsiteX1248" fmla="*/ 274565 w 5543211"/>
                <a:gd name="connsiteY1248" fmla="*/ 1821049 h 3677172"/>
                <a:gd name="connsiteX1249" fmla="*/ 316343 w 5543211"/>
                <a:gd name="connsiteY1249" fmla="*/ 2322587 h 3677172"/>
                <a:gd name="connsiteX1250" fmla="*/ 323006 w 5543211"/>
                <a:gd name="connsiteY1250" fmla="*/ 2322198 h 3677172"/>
                <a:gd name="connsiteX1251" fmla="*/ 322641 w 5543211"/>
                <a:gd name="connsiteY1251" fmla="*/ 2312466 h 3677172"/>
                <a:gd name="connsiteX1252" fmla="*/ 315472 w 5543211"/>
                <a:gd name="connsiteY1252" fmla="*/ 2120842 h 3677172"/>
                <a:gd name="connsiteX1253" fmla="*/ 286793 w 5543211"/>
                <a:gd name="connsiteY1253" fmla="*/ 1737593 h 3677172"/>
                <a:gd name="connsiteX1254" fmla="*/ 284956 w 5543211"/>
                <a:gd name="connsiteY1254" fmla="*/ 1721235 h 3677172"/>
                <a:gd name="connsiteX1255" fmla="*/ 118274 w 5543211"/>
                <a:gd name="connsiteY1255" fmla="*/ 1706786 h 3677172"/>
                <a:gd name="connsiteX1256" fmla="*/ 118274 w 5543211"/>
                <a:gd name="connsiteY1256" fmla="*/ 1706786 h 3677172"/>
                <a:gd name="connsiteX1257" fmla="*/ 118274 w 5543211"/>
                <a:gd name="connsiteY1257" fmla="*/ 1718771 h 3677172"/>
                <a:gd name="connsiteX1258" fmla="*/ 115436 w 5543211"/>
                <a:gd name="connsiteY1258" fmla="*/ 1719251 h 3677172"/>
                <a:gd name="connsiteX1259" fmla="*/ 107629 w 5543211"/>
                <a:gd name="connsiteY1259" fmla="*/ 1713977 h 3677172"/>
                <a:gd name="connsiteX1260" fmla="*/ 118274 w 5543211"/>
                <a:gd name="connsiteY1260" fmla="*/ 1706786 h 3677172"/>
                <a:gd name="connsiteX1261" fmla="*/ 149483 w 5543211"/>
                <a:gd name="connsiteY1261" fmla="*/ 1706067 h 3677172"/>
                <a:gd name="connsiteX1262" fmla="*/ 177932 w 5543211"/>
                <a:gd name="connsiteY1262" fmla="*/ 1705616 h 3677172"/>
                <a:gd name="connsiteX1263" fmla="*/ 175047 w 5543211"/>
                <a:gd name="connsiteY1263" fmla="*/ 1706786 h 3677172"/>
                <a:gd name="connsiteX1264" fmla="*/ 139564 w 5543211"/>
                <a:gd name="connsiteY1264" fmla="*/ 1706786 h 3677172"/>
                <a:gd name="connsiteX1265" fmla="*/ 118274 w 5543211"/>
                <a:gd name="connsiteY1265" fmla="*/ 1706786 h 3677172"/>
                <a:gd name="connsiteX1266" fmla="*/ 104081 w 5543211"/>
                <a:gd name="connsiteY1266" fmla="*/ 1706786 h 3677172"/>
                <a:gd name="connsiteX1267" fmla="*/ 120157 w 5543211"/>
                <a:gd name="connsiteY1267" fmla="*/ 1706531 h 3677172"/>
                <a:gd name="connsiteX1268" fmla="*/ 118274 w 5543211"/>
                <a:gd name="connsiteY1268" fmla="*/ 1706786 h 3677172"/>
                <a:gd name="connsiteX1269" fmla="*/ 118274 w 5543211"/>
                <a:gd name="connsiteY1269" fmla="*/ 1706786 h 3677172"/>
                <a:gd name="connsiteX1270" fmla="*/ 187950 w 5543211"/>
                <a:gd name="connsiteY1270" fmla="*/ 1701556 h 3677172"/>
                <a:gd name="connsiteX1271" fmla="*/ 178467 w 5543211"/>
                <a:gd name="connsiteY1271" fmla="*/ 1705399 h 3677172"/>
                <a:gd name="connsiteX1272" fmla="*/ 149483 w 5543211"/>
                <a:gd name="connsiteY1272" fmla="*/ 1706067 h 3677172"/>
                <a:gd name="connsiteX1273" fmla="*/ 120157 w 5543211"/>
                <a:gd name="connsiteY1273" fmla="*/ 1706531 h 3677172"/>
                <a:gd name="connsiteX1274" fmla="*/ 130438 w 5543211"/>
                <a:gd name="connsiteY1274" fmla="*/ 1705142 h 3677172"/>
                <a:gd name="connsiteX1275" fmla="*/ 235490 w 5543211"/>
                <a:gd name="connsiteY1275" fmla="*/ 1698676 h 3677172"/>
                <a:gd name="connsiteX1276" fmla="*/ 238162 w 5543211"/>
                <a:gd name="connsiteY1276" fmla="*/ 1698524 h 3677172"/>
                <a:gd name="connsiteX1277" fmla="*/ 198050 w 5543211"/>
                <a:gd name="connsiteY1277" fmla="*/ 1705298 h 3677172"/>
                <a:gd name="connsiteX1278" fmla="*/ 177932 w 5543211"/>
                <a:gd name="connsiteY1278" fmla="*/ 1705616 h 3677172"/>
                <a:gd name="connsiteX1279" fmla="*/ 178467 w 5543211"/>
                <a:gd name="connsiteY1279" fmla="*/ 1705399 h 3677172"/>
                <a:gd name="connsiteX1280" fmla="*/ 196337 w 5543211"/>
                <a:gd name="connsiteY1280" fmla="*/ 1704988 h 3677172"/>
                <a:gd name="connsiteX1281" fmla="*/ 183067 w 5543211"/>
                <a:gd name="connsiteY1281" fmla="*/ 1698032 h 3677172"/>
                <a:gd name="connsiteX1282" fmla="*/ 130438 w 5543211"/>
                <a:gd name="connsiteY1282" fmla="*/ 1705142 h 3677172"/>
                <a:gd name="connsiteX1283" fmla="*/ 104081 w 5543211"/>
                <a:gd name="connsiteY1283" fmla="*/ 1706786 h 3677172"/>
                <a:gd name="connsiteX1284" fmla="*/ 274400 w 5543211"/>
                <a:gd name="connsiteY1284" fmla="*/ 1692403 h 3677172"/>
                <a:gd name="connsiteX1285" fmla="*/ 268527 w 5543211"/>
                <a:gd name="connsiteY1285" fmla="*/ 1693395 h 3677172"/>
                <a:gd name="connsiteX1286" fmla="*/ 268217 w 5543211"/>
                <a:gd name="connsiteY1286" fmla="*/ 1693400 h 3677172"/>
                <a:gd name="connsiteX1287" fmla="*/ 274400 w 5543211"/>
                <a:gd name="connsiteY1287" fmla="*/ 1692403 h 3677172"/>
                <a:gd name="connsiteX1288" fmla="*/ 276120 w 5543211"/>
                <a:gd name="connsiteY1288" fmla="*/ 1693275 h 3677172"/>
                <a:gd name="connsiteX1289" fmla="*/ 274840 w 5543211"/>
                <a:gd name="connsiteY1289" fmla="*/ 1693295 h 3677172"/>
                <a:gd name="connsiteX1290" fmla="*/ 194162 w 5543211"/>
                <a:gd name="connsiteY1290" fmla="*/ 1696533 h 3677172"/>
                <a:gd name="connsiteX1291" fmla="*/ 194035 w 5543211"/>
                <a:gd name="connsiteY1291" fmla="*/ 1696816 h 3677172"/>
                <a:gd name="connsiteX1292" fmla="*/ 183067 w 5543211"/>
                <a:gd name="connsiteY1292" fmla="*/ 1698032 h 3677172"/>
                <a:gd name="connsiteX1293" fmla="*/ 94619 w 5543211"/>
                <a:gd name="connsiteY1293" fmla="*/ 1698796 h 3677172"/>
                <a:gd name="connsiteX1294" fmla="*/ 104081 w 5543211"/>
                <a:gd name="connsiteY1294" fmla="*/ 1706786 h 3677172"/>
                <a:gd name="connsiteX1295" fmla="*/ 93436 w 5543211"/>
                <a:gd name="connsiteY1295" fmla="*/ 1699595 h 3677172"/>
                <a:gd name="connsiteX1296" fmla="*/ 280868 w 5543211"/>
                <a:gd name="connsiteY1296" fmla="*/ 1684818 h 3677172"/>
                <a:gd name="connsiteX1297" fmla="*/ 264803 w 5543211"/>
                <a:gd name="connsiteY1297" fmla="*/ 1686988 h 3677172"/>
                <a:gd name="connsiteX1298" fmla="*/ 265274 w 5543211"/>
                <a:gd name="connsiteY1298" fmla="*/ 1693447 h 3677172"/>
                <a:gd name="connsiteX1299" fmla="*/ 268217 w 5543211"/>
                <a:gd name="connsiteY1299" fmla="*/ 1693400 h 3677172"/>
                <a:gd name="connsiteX1300" fmla="*/ 265304 w 5543211"/>
                <a:gd name="connsiteY1300" fmla="*/ 1693870 h 3677172"/>
                <a:gd name="connsiteX1301" fmla="*/ 265309 w 5543211"/>
                <a:gd name="connsiteY1301" fmla="*/ 1693939 h 3677172"/>
                <a:gd name="connsiteX1302" fmla="*/ 268527 w 5543211"/>
                <a:gd name="connsiteY1302" fmla="*/ 1693395 h 3677172"/>
                <a:gd name="connsiteX1303" fmla="*/ 274840 w 5543211"/>
                <a:gd name="connsiteY1303" fmla="*/ 1693295 h 3677172"/>
                <a:gd name="connsiteX1304" fmla="*/ 276344 w 5543211"/>
                <a:gd name="connsiteY1304" fmla="*/ 1696344 h 3677172"/>
                <a:gd name="connsiteX1305" fmla="*/ 265530 w 5543211"/>
                <a:gd name="connsiteY1305" fmla="*/ 1696961 h 3677172"/>
                <a:gd name="connsiteX1306" fmla="*/ 265726 w 5543211"/>
                <a:gd name="connsiteY1306" fmla="*/ 1699657 h 3677172"/>
                <a:gd name="connsiteX1307" fmla="*/ 277344 w 5543211"/>
                <a:gd name="connsiteY1307" fmla="*/ 1698370 h 3677172"/>
                <a:gd name="connsiteX1308" fmla="*/ 278575 w 5543211"/>
                <a:gd name="connsiteY1308" fmla="*/ 1700864 h 3677172"/>
                <a:gd name="connsiteX1309" fmla="*/ 265930 w 5543211"/>
                <a:gd name="connsiteY1309" fmla="*/ 1702465 h 3677172"/>
                <a:gd name="connsiteX1310" fmla="*/ 267292 w 5543211"/>
                <a:gd name="connsiteY1310" fmla="*/ 1721168 h 3677172"/>
                <a:gd name="connsiteX1311" fmla="*/ 284949 w 5543211"/>
                <a:gd name="connsiteY1311" fmla="*/ 1721168 h 3677172"/>
                <a:gd name="connsiteX1312" fmla="*/ 283876 w 5543211"/>
                <a:gd name="connsiteY1312" fmla="*/ 1711607 h 3677172"/>
                <a:gd name="connsiteX1313" fmla="*/ 281497 w 5543211"/>
                <a:gd name="connsiteY1313" fmla="*/ 1706786 h 3677172"/>
                <a:gd name="connsiteX1314" fmla="*/ 278575 w 5543211"/>
                <a:gd name="connsiteY1314" fmla="*/ 1700864 h 3677172"/>
                <a:gd name="connsiteX1315" fmla="*/ 282612 w 5543211"/>
                <a:gd name="connsiteY1315" fmla="*/ 1700352 h 3677172"/>
                <a:gd name="connsiteX1316" fmla="*/ 282328 w 5543211"/>
                <a:gd name="connsiteY1316" fmla="*/ 1697817 h 3677172"/>
                <a:gd name="connsiteX1317" fmla="*/ 277344 w 5543211"/>
                <a:gd name="connsiteY1317" fmla="*/ 1698370 h 3677172"/>
                <a:gd name="connsiteX1318" fmla="*/ 276344 w 5543211"/>
                <a:gd name="connsiteY1318" fmla="*/ 1696344 h 3677172"/>
                <a:gd name="connsiteX1319" fmla="*/ 281587 w 5543211"/>
                <a:gd name="connsiteY1319" fmla="*/ 1696045 h 3677172"/>
                <a:gd name="connsiteX1320" fmla="*/ 282161 w 5543211"/>
                <a:gd name="connsiteY1320" fmla="*/ 1696336 h 3677172"/>
                <a:gd name="connsiteX1321" fmla="*/ 282125 w 5543211"/>
                <a:gd name="connsiteY1321" fmla="*/ 1696014 h 3677172"/>
                <a:gd name="connsiteX1322" fmla="*/ 281587 w 5543211"/>
                <a:gd name="connsiteY1322" fmla="*/ 1696045 h 3677172"/>
                <a:gd name="connsiteX1323" fmla="*/ 276120 w 5543211"/>
                <a:gd name="connsiteY1323" fmla="*/ 1693275 h 3677172"/>
                <a:gd name="connsiteX1324" fmla="*/ 281808 w 5543211"/>
                <a:gd name="connsiteY1324" fmla="*/ 1693185 h 3677172"/>
                <a:gd name="connsiteX1325" fmla="*/ 166277 w 5543211"/>
                <a:gd name="connsiteY1325" fmla="*/ 1688525 h 3677172"/>
                <a:gd name="connsiteX1326" fmla="*/ 175795 w 5543211"/>
                <a:gd name="connsiteY1326" fmla="*/ 1690132 h 3677172"/>
                <a:gd name="connsiteX1327" fmla="*/ 104081 w 5543211"/>
                <a:gd name="connsiteY1327" fmla="*/ 1692403 h 3677172"/>
                <a:gd name="connsiteX1328" fmla="*/ 331173 w 5543211"/>
                <a:gd name="connsiteY1328" fmla="*/ 1678831 h 3677172"/>
                <a:gd name="connsiteX1329" fmla="*/ 333783 w 5543211"/>
                <a:gd name="connsiteY1329" fmla="*/ 1678682 h 3677172"/>
                <a:gd name="connsiteX1330" fmla="*/ 338270 w 5543211"/>
                <a:gd name="connsiteY1330" fmla="*/ 1679819 h 3677172"/>
                <a:gd name="connsiteX1331" fmla="*/ 339229 w 5543211"/>
                <a:gd name="connsiteY1331" fmla="*/ 1681519 h 3677172"/>
                <a:gd name="connsiteX1332" fmla="*/ 331173 w 5543211"/>
                <a:gd name="connsiteY1332" fmla="*/ 1692403 h 3677172"/>
                <a:gd name="connsiteX1333" fmla="*/ 331173 w 5543211"/>
                <a:gd name="connsiteY1333" fmla="*/ 1678021 h 3677172"/>
                <a:gd name="connsiteX1334" fmla="*/ 331173 w 5543211"/>
                <a:gd name="connsiteY1334" fmla="*/ 1678831 h 3677172"/>
                <a:gd name="connsiteX1335" fmla="*/ 320789 w 5543211"/>
                <a:gd name="connsiteY1335" fmla="*/ 1679424 h 3677172"/>
                <a:gd name="connsiteX1336" fmla="*/ 347362 w 5543211"/>
                <a:gd name="connsiteY1336" fmla="*/ 1674201 h 3677172"/>
                <a:gd name="connsiteX1337" fmla="*/ 345366 w 5543211"/>
                <a:gd name="connsiteY1337" fmla="*/ 1692403 h 3677172"/>
                <a:gd name="connsiteX1338" fmla="*/ 339229 w 5543211"/>
                <a:gd name="connsiteY1338" fmla="*/ 1681519 h 3677172"/>
                <a:gd name="connsiteX1339" fmla="*/ 341661 w 5543211"/>
                <a:gd name="connsiteY1339" fmla="*/ 1678232 h 3677172"/>
                <a:gd name="connsiteX1340" fmla="*/ 345366 w 5543211"/>
                <a:gd name="connsiteY1340" fmla="*/ 1678021 h 3677172"/>
                <a:gd name="connsiteX1341" fmla="*/ 347362 w 5543211"/>
                <a:gd name="connsiteY1341" fmla="*/ 1674201 h 3677172"/>
                <a:gd name="connsiteX1342" fmla="*/ 279770 w 5543211"/>
                <a:gd name="connsiteY1342" fmla="*/ 1675033 h 3677172"/>
                <a:gd name="connsiteX1343" fmla="*/ 264184 w 5543211"/>
                <a:gd name="connsiteY1343" fmla="*/ 1678488 h 3677172"/>
                <a:gd name="connsiteX1344" fmla="*/ 264487 w 5543211"/>
                <a:gd name="connsiteY1344" fmla="*/ 1682638 h 3677172"/>
                <a:gd name="connsiteX1345" fmla="*/ 280521 w 5543211"/>
                <a:gd name="connsiteY1345" fmla="*/ 1681723 h 3677172"/>
                <a:gd name="connsiteX1346" fmla="*/ 104081 w 5543211"/>
                <a:gd name="connsiteY1346" fmla="*/ 1678021 h 3677172"/>
                <a:gd name="connsiteX1347" fmla="*/ 104081 w 5543211"/>
                <a:gd name="connsiteY1347" fmla="*/ 1692403 h 3677172"/>
                <a:gd name="connsiteX1348" fmla="*/ 94619 w 5543211"/>
                <a:gd name="connsiteY1348" fmla="*/ 1698796 h 3677172"/>
                <a:gd name="connsiteX1349" fmla="*/ 93436 w 5543211"/>
                <a:gd name="connsiteY1349" fmla="*/ 1697797 h 3677172"/>
                <a:gd name="connsiteX1350" fmla="*/ 104081 w 5543211"/>
                <a:gd name="connsiteY1350" fmla="*/ 1678021 h 3677172"/>
                <a:gd name="connsiteX1351" fmla="*/ 331173 w 5543211"/>
                <a:gd name="connsiteY1351" fmla="*/ 1663639 h 3677172"/>
                <a:gd name="connsiteX1352" fmla="*/ 341818 w 5543211"/>
                <a:gd name="connsiteY1352" fmla="*/ 1678021 h 3677172"/>
                <a:gd name="connsiteX1353" fmla="*/ 341661 w 5543211"/>
                <a:gd name="connsiteY1353" fmla="*/ 1678232 h 3677172"/>
                <a:gd name="connsiteX1354" fmla="*/ 333783 w 5543211"/>
                <a:gd name="connsiteY1354" fmla="*/ 1678682 h 3677172"/>
                <a:gd name="connsiteX1355" fmla="*/ 331173 w 5543211"/>
                <a:gd name="connsiteY1355" fmla="*/ 1678021 h 3677172"/>
                <a:gd name="connsiteX1356" fmla="*/ 250194 w 5543211"/>
                <a:gd name="connsiteY1356" fmla="*/ 1411547 h 3677172"/>
                <a:gd name="connsiteX1357" fmla="*/ 255091 w 5543211"/>
                <a:gd name="connsiteY1357" fmla="*/ 1553612 h 3677172"/>
                <a:gd name="connsiteX1358" fmla="*/ 263648 w 5543211"/>
                <a:gd name="connsiteY1358" fmla="*/ 1671123 h 3677172"/>
                <a:gd name="connsiteX1359" fmla="*/ 279138 w 5543211"/>
                <a:gd name="connsiteY1359" fmla="*/ 1669406 h 3677172"/>
                <a:gd name="connsiteX1360" fmla="*/ 142553 w 5543211"/>
                <a:gd name="connsiteY1360" fmla="*/ 1264233 h 3677172"/>
                <a:gd name="connsiteX1361" fmla="*/ 140623 w 5543211"/>
                <a:gd name="connsiteY1361" fmla="*/ 1267666 h 3677172"/>
                <a:gd name="connsiteX1362" fmla="*/ 127083 w 5543211"/>
                <a:gd name="connsiteY1362" fmla="*/ 1269919 h 3677172"/>
                <a:gd name="connsiteX1363" fmla="*/ 62011 w 5543211"/>
                <a:gd name="connsiteY1363" fmla="*/ 1271717 h 3677172"/>
                <a:gd name="connsiteX1364" fmla="*/ 193480 w 5543211"/>
                <a:gd name="connsiteY1364" fmla="*/ 1259500 h 3677172"/>
                <a:gd name="connsiteX1365" fmla="*/ 199013 w 5543211"/>
                <a:gd name="connsiteY1365" fmla="*/ 1259659 h 3677172"/>
                <a:gd name="connsiteX1366" fmla="*/ 179845 w 5543211"/>
                <a:gd name="connsiteY1366" fmla="*/ 1271717 h 3677172"/>
                <a:gd name="connsiteX1367" fmla="*/ 146429 w 5543211"/>
                <a:gd name="connsiteY1367" fmla="*/ 1286100 h 3677172"/>
                <a:gd name="connsiteX1368" fmla="*/ 140494 w 5543211"/>
                <a:gd name="connsiteY1368" fmla="*/ 1267897 h 3677172"/>
                <a:gd name="connsiteX1369" fmla="*/ 140623 w 5543211"/>
                <a:gd name="connsiteY1369" fmla="*/ 1267666 h 3677172"/>
                <a:gd name="connsiteX1370" fmla="*/ 184913 w 5543211"/>
                <a:gd name="connsiteY1370" fmla="*/ 1260296 h 3677172"/>
                <a:gd name="connsiteX1371" fmla="*/ 202708 w 5543211"/>
                <a:gd name="connsiteY1371" fmla="*/ 1257335 h 3677172"/>
                <a:gd name="connsiteX1372" fmla="*/ 199899 w 5543211"/>
                <a:gd name="connsiteY1372" fmla="*/ 1259102 h 3677172"/>
                <a:gd name="connsiteX1373" fmla="*/ 197432 w 5543211"/>
                <a:gd name="connsiteY1373" fmla="*/ 1259133 h 3677172"/>
                <a:gd name="connsiteX1374" fmla="*/ 193480 w 5543211"/>
                <a:gd name="connsiteY1374" fmla="*/ 1259500 h 3677172"/>
                <a:gd name="connsiteX1375" fmla="*/ 190255 w 5543211"/>
                <a:gd name="connsiteY1375" fmla="*/ 1259407 h 3677172"/>
                <a:gd name="connsiteX1376" fmla="*/ 145981 w 5543211"/>
                <a:gd name="connsiteY1376" fmla="*/ 1258132 h 3677172"/>
                <a:gd name="connsiteX1377" fmla="*/ 190255 w 5543211"/>
                <a:gd name="connsiteY1377" fmla="*/ 1259407 h 3677172"/>
                <a:gd name="connsiteX1378" fmla="*/ 184913 w 5543211"/>
                <a:gd name="connsiteY1378" fmla="*/ 1260296 h 3677172"/>
                <a:gd name="connsiteX1379" fmla="*/ 142553 w 5543211"/>
                <a:gd name="connsiteY1379" fmla="*/ 1264233 h 3677172"/>
                <a:gd name="connsiteX1380" fmla="*/ 208412 w 5543211"/>
                <a:gd name="connsiteY1380" fmla="*/ 1253351 h 3677172"/>
                <a:gd name="connsiteX1381" fmla="*/ 208644 w 5543211"/>
                <a:gd name="connsiteY1381" fmla="*/ 1255087 h 3677172"/>
                <a:gd name="connsiteX1382" fmla="*/ 202708 w 5543211"/>
                <a:gd name="connsiteY1382" fmla="*/ 1257335 h 3677172"/>
                <a:gd name="connsiteX1383" fmla="*/ 201835 w 5543211"/>
                <a:gd name="connsiteY1383" fmla="*/ 1253765 h 3677172"/>
                <a:gd name="connsiteX1384" fmla="*/ 350494 w 5543211"/>
                <a:gd name="connsiteY1384" fmla="*/ 1244050 h 3677172"/>
                <a:gd name="connsiteX1385" fmla="*/ 343406 w 5543211"/>
                <a:gd name="connsiteY1385" fmla="*/ 1257335 h 3677172"/>
                <a:gd name="connsiteX1386" fmla="*/ 343406 w 5543211"/>
                <a:gd name="connsiteY1386" fmla="*/ 1245165 h 3677172"/>
                <a:gd name="connsiteX1387" fmla="*/ 118290 w 5543211"/>
                <a:gd name="connsiteY1387" fmla="*/ 1257335 h 3677172"/>
                <a:gd name="connsiteX1388" fmla="*/ 149582 w 5543211"/>
                <a:gd name="connsiteY1388" fmla="*/ 1256261 h 3677172"/>
                <a:gd name="connsiteX1389" fmla="*/ 146429 w 5543211"/>
                <a:gd name="connsiteY1389" fmla="*/ 1257335 h 3677172"/>
                <a:gd name="connsiteX1390" fmla="*/ 145981 w 5543211"/>
                <a:gd name="connsiteY1390" fmla="*/ 1258132 h 3677172"/>
                <a:gd name="connsiteX1391" fmla="*/ 351080 w 5543211"/>
                <a:gd name="connsiteY1391" fmla="*/ 1242952 h 3677172"/>
                <a:gd name="connsiteX1392" fmla="*/ 357476 w 5543211"/>
                <a:gd name="connsiteY1392" fmla="*/ 1242952 h 3677172"/>
                <a:gd name="connsiteX1393" fmla="*/ 350494 w 5543211"/>
                <a:gd name="connsiteY1393" fmla="*/ 1244050 h 3677172"/>
                <a:gd name="connsiteX1394" fmla="*/ 62011 w 5543211"/>
                <a:gd name="connsiteY1394" fmla="*/ 1257335 h 3677172"/>
                <a:gd name="connsiteX1395" fmla="*/ 62011 w 5543211"/>
                <a:gd name="connsiteY1395" fmla="*/ 1271717 h 3677172"/>
                <a:gd name="connsiteX1396" fmla="*/ 62011 w 5543211"/>
                <a:gd name="connsiteY1396" fmla="*/ 1257335 h 3677172"/>
                <a:gd name="connsiteX1397" fmla="*/ 130685 w 5543211"/>
                <a:gd name="connsiteY1397" fmla="*/ 1249801 h 3677172"/>
                <a:gd name="connsiteX1398" fmla="*/ 130601 w 5543211"/>
                <a:gd name="connsiteY1398" fmla="*/ 1250144 h 3677172"/>
                <a:gd name="connsiteX1399" fmla="*/ 118290 w 5543211"/>
                <a:gd name="connsiteY1399" fmla="*/ 1257335 h 3677172"/>
                <a:gd name="connsiteX1400" fmla="*/ 119853 w 5543211"/>
                <a:gd name="connsiteY1400" fmla="*/ 1250943 h 3677172"/>
                <a:gd name="connsiteX1401" fmla="*/ 127083 w 5543211"/>
                <a:gd name="connsiteY1401" fmla="*/ 1250144 h 3677172"/>
                <a:gd name="connsiteX1402" fmla="*/ 122980 w 5543211"/>
                <a:gd name="connsiteY1402" fmla="*/ 1248431 h 3677172"/>
                <a:gd name="connsiteX1403" fmla="*/ 120049 w 5543211"/>
                <a:gd name="connsiteY1403" fmla="*/ 1250144 h 3677172"/>
                <a:gd name="connsiteX1404" fmla="*/ 119853 w 5543211"/>
                <a:gd name="connsiteY1404" fmla="*/ 1250943 h 3677172"/>
                <a:gd name="connsiteX1405" fmla="*/ 62011 w 5543211"/>
                <a:gd name="connsiteY1405" fmla="*/ 1257335 h 3677172"/>
                <a:gd name="connsiteX1406" fmla="*/ 190609 w 5543211"/>
                <a:gd name="connsiteY1406" fmla="*/ 1244103 h 3677172"/>
                <a:gd name="connsiteX1407" fmla="*/ 200950 w 5543211"/>
                <a:gd name="connsiteY1407" fmla="*/ 1250144 h 3677172"/>
                <a:gd name="connsiteX1408" fmla="*/ 201835 w 5543211"/>
                <a:gd name="connsiteY1408" fmla="*/ 1253765 h 3677172"/>
                <a:gd name="connsiteX1409" fmla="*/ 177207 w 5543211"/>
                <a:gd name="connsiteY1409" fmla="*/ 1255312 h 3677172"/>
                <a:gd name="connsiteX1410" fmla="*/ 149582 w 5543211"/>
                <a:gd name="connsiteY1410" fmla="*/ 1256261 h 3677172"/>
                <a:gd name="connsiteX1411" fmla="*/ 183192 w 5543211"/>
                <a:gd name="connsiteY1411" fmla="*/ 1244808 h 3677172"/>
                <a:gd name="connsiteX1412" fmla="*/ 132360 w 5543211"/>
                <a:gd name="connsiteY1412" fmla="*/ 1242952 h 3677172"/>
                <a:gd name="connsiteX1413" fmla="*/ 131317 w 5543211"/>
                <a:gd name="connsiteY1413" fmla="*/ 1247214 h 3677172"/>
                <a:gd name="connsiteX1414" fmla="*/ 122980 w 5543211"/>
                <a:gd name="connsiteY1414" fmla="*/ 1248431 h 3677172"/>
                <a:gd name="connsiteX1415" fmla="*/ 345038 w 5543211"/>
                <a:gd name="connsiteY1415" fmla="*/ 1229961 h 3677172"/>
                <a:gd name="connsiteX1416" fmla="*/ 353958 w 5543211"/>
                <a:gd name="connsiteY1416" fmla="*/ 1237559 h 3677172"/>
                <a:gd name="connsiteX1417" fmla="*/ 351080 w 5543211"/>
                <a:gd name="connsiteY1417" fmla="*/ 1242952 h 3677172"/>
                <a:gd name="connsiteX1418" fmla="*/ 343406 w 5543211"/>
                <a:gd name="connsiteY1418" fmla="*/ 1242952 h 3677172"/>
                <a:gd name="connsiteX1419" fmla="*/ 343406 w 5543211"/>
                <a:gd name="connsiteY1419" fmla="*/ 1230143 h 3677172"/>
                <a:gd name="connsiteX1420" fmla="*/ 357475 w 5543211"/>
                <a:gd name="connsiteY1420" fmla="*/ 1228570 h 3677172"/>
                <a:gd name="connsiteX1421" fmla="*/ 357476 w 5543211"/>
                <a:gd name="connsiteY1421" fmla="*/ 1242952 h 3677172"/>
                <a:gd name="connsiteX1422" fmla="*/ 357475 w 5543211"/>
                <a:gd name="connsiteY1422" fmla="*/ 1228570 h 3677172"/>
                <a:gd name="connsiteX1423" fmla="*/ 216778 w 5543211"/>
                <a:gd name="connsiteY1423" fmla="*/ 1232355 h 3677172"/>
                <a:gd name="connsiteX1424" fmla="*/ 216778 w 5543211"/>
                <a:gd name="connsiteY1424" fmla="*/ 1236368 h 3677172"/>
                <a:gd name="connsiteX1425" fmla="*/ 197432 w 5543211"/>
                <a:gd name="connsiteY1425" fmla="*/ 1237559 h 3677172"/>
                <a:gd name="connsiteX1426" fmla="*/ 163955 w 5543211"/>
                <a:gd name="connsiteY1426" fmla="*/ 1242448 h 3677172"/>
                <a:gd name="connsiteX1427" fmla="*/ 132360 w 5543211"/>
                <a:gd name="connsiteY1427" fmla="*/ 1242952 h 3677172"/>
                <a:gd name="connsiteX1428" fmla="*/ 88634 w 5543211"/>
                <a:gd name="connsiteY1428" fmla="*/ 685970 h 3677172"/>
                <a:gd name="connsiteX1429" fmla="*/ 60469 w 5543211"/>
                <a:gd name="connsiteY1429" fmla="*/ 688832 h 3677172"/>
                <a:gd name="connsiteX1430" fmla="*/ 60469 w 5543211"/>
                <a:gd name="connsiteY1430" fmla="*/ 687874 h 3677172"/>
                <a:gd name="connsiteX1431" fmla="*/ 94553 w 5543211"/>
                <a:gd name="connsiteY1431" fmla="*/ 685368 h 3677172"/>
                <a:gd name="connsiteX1432" fmla="*/ 95405 w 5543211"/>
                <a:gd name="connsiteY1432" fmla="*/ 685512 h 3677172"/>
                <a:gd name="connsiteX1433" fmla="*/ 88634 w 5543211"/>
                <a:gd name="connsiteY1433" fmla="*/ 685970 h 3677172"/>
                <a:gd name="connsiteX1434" fmla="*/ 125844 w 5543211"/>
                <a:gd name="connsiteY1434" fmla="*/ 683454 h 3677172"/>
                <a:gd name="connsiteX1435" fmla="*/ 97184 w 5543211"/>
                <a:gd name="connsiteY1435" fmla="*/ 685812 h 3677172"/>
                <a:gd name="connsiteX1436" fmla="*/ 95405 w 5543211"/>
                <a:gd name="connsiteY1436" fmla="*/ 685512 h 3677172"/>
                <a:gd name="connsiteX1437" fmla="*/ 187950 w 5543211"/>
                <a:gd name="connsiteY1437" fmla="*/ 678345 h 3677172"/>
                <a:gd name="connsiteX1438" fmla="*/ 188151 w 5543211"/>
                <a:gd name="connsiteY1438" fmla="*/ 678361 h 3677172"/>
                <a:gd name="connsiteX1439" fmla="*/ 175556 w 5543211"/>
                <a:gd name="connsiteY1439" fmla="*/ 680093 h 3677172"/>
                <a:gd name="connsiteX1440" fmla="*/ 125844 w 5543211"/>
                <a:gd name="connsiteY1440" fmla="*/ 683454 h 3677172"/>
                <a:gd name="connsiteX1441" fmla="*/ 217229 w 5543211"/>
                <a:gd name="connsiteY1441" fmla="*/ 676069 h 3677172"/>
                <a:gd name="connsiteX1442" fmla="*/ 217449 w 5543211"/>
                <a:gd name="connsiteY1442" fmla="*/ 680772 h 3677172"/>
                <a:gd name="connsiteX1443" fmla="*/ 217913 w 5543211"/>
                <a:gd name="connsiteY1443" fmla="*/ 680810 h 3677172"/>
                <a:gd name="connsiteX1444" fmla="*/ 217913 w 5543211"/>
                <a:gd name="connsiteY1444" fmla="*/ 676059 h 3677172"/>
                <a:gd name="connsiteX1445" fmla="*/ 196809 w 5543211"/>
                <a:gd name="connsiteY1445" fmla="*/ 677172 h 3677172"/>
                <a:gd name="connsiteX1446" fmla="*/ 195448 w 5543211"/>
                <a:gd name="connsiteY1446" fmla="*/ 678962 h 3677172"/>
                <a:gd name="connsiteX1447" fmla="*/ 188151 w 5543211"/>
                <a:gd name="connsiteY1447" fmla="*/ 678361 h 3677172"/>
                <a:gd name="connsiteX1448" fmla="*/ 216876 w 5543211"/>
                <a:gd name="connsiteY1448" fmla="*/ 668522 h 3677172"/>
                <a:gd name="connsiteX1449" fmla="*/ 217149 w 5543211"/>
                <a:gd name="connsiteY1449" fmla="*/ 674376 h 3677172"/>
                <a:gd name="connsiteX1450" fmla="*/ 217913 w 5543211"/>
                <a:gd name="connsiteY1450" fmla="*/ 674271 h 3677172"/>
                <a:gd name="connsiteX1451" fmla="*/ 217913 w 5543211"/>
                <a:gd name="connsiteY1451" fmla="*/ 668600 h 3677172"/>
                <a:gd name="connsiteX1452" fmla="*/ 50988 w 5543211"/>
                <a:gd name="connsiteY1452" fmla="*/ 678026 h 3677172"/>
                <a:gd name="connsiteX1453" fmla="*/ 60469 w 5543211"/>
                <a:gd name="connsiteY1453" fmla="*/ 679624 h 3677172"/>
                <a:gd name="connsiteX1454" fmla="*/ 60469 w 5543211"/>
                <a:gd name="connsiteY1454" fmla="*/ 687874 h 3677172"/>
                <a:gd name="connsiteX1455" fmla="*/ 59394 w 5543211"/>
                <a:gd name="connsiteY1455" fmla="*/ 687947 h 3677172"/>
                <a:gd name="connsiteX1456" fmla="*/ 49846 w 5543211"/>
                <a:gd name="connsiteY1456" fmla="*/ 680093 h 3677172"/>
                <a:gd name="connsiteX1457" fmla="*/ 315430 w 5543211"/>
                <a:gd name="connsiteY1457" fmla="*/ 660867 h 3677172"/>
                <a:gd name="connsiteX1458" fmla="*/ 315429 w 5543211"/>
                <a:gd name="connsiteY1458" fmla="*/ 688832 h 3677172"/>
                <a:gd name="connsiteX1459" fmla="*/ 315430 w 5543211"/>
                <a:gd name="connsiteY1459" fmla="*/ 660867 h 3677172"/>
                <a:gd name="connsiteX1460" fmla="*/ 53710 w 5543211"/>
                <a:gd name="connsiteY1460" fmla="*/ 673099 h 3677172"/>
                <a:gd name="connsiteX1461" fmla="*/ 50988 w 5543211"/>
                <a:gd name="connsiteY1461" fmla="*/ 678026 h 3677172"/>
                <a:gd name="connsiteX1462" fmla="*/ 32141 w 5543211"/>
                <a:gd name="connsiteY1462" fmla="*/ 674849 h 3677172"/>
                <a:gd name="connsiteX1463" fmla="*/ 161391 w 5543211"/>
                <a:gd name="connsiteY1463" fmla="*/ 664362 h 3677172"/>
                <a:gd name="connsiteX1464" fmla="*/ 192370 w 5543211"/>
                <a:gd name="connsiteY1464" fmla="*/ 666685 h 3677172"/>
                <a:gd name="connsiteX1465" fmla="*/ 198573 w 5543211"/>
                <a:gd name="connsiteY1465" fmla="*/ 674849 h 3677172"/>
                <a:gd name="connsiteX1466" fmla="*/ 197428 w 5543211"/>
                <a:gd name="connsiteY1466" fmla="*/ 676357 h 3677172"/>
                <a:gd name="connsiteX1467" fmla="*/ 180867 w 5543211"/>
                <a:gd name="connsiteY1467" fmla="*/ 676597 h 3677172"/>
                <a:gd name="connsiteX1468" fmla="*/ 94553 w 5543211"/>
                <a:gd name="connsiteY1468" fmla="*/ 685368 h 3677172"/>
                <a:gd name="connsiteX1469" fmla="*/ 60469 w 5543211"/>
                <a:gd name="connsiteY1469" fmla="*/ 679624 h 3677172"/>
                <a:gd name="connsiteX1470" fmla="*/ 60469 w 5543211"/>
                <a:gd name="connsiteY1470" fmla="*/ 672551 h 3677172"/>
                <a:gd name="connsiteX1471" fmla="*/ 216352 w 5543211"/>
                <a:gd name="connsiteY1471" fmla="*/ 657324 h 3677172"/>
                <a:gd name="connsiteX1472" fmla="*/ 216518 w 5543211"/>
                <a:gd name="connsiteY1472" fmla="*/ 660867 h 3677172"/>
                <a:gd name="connsiteX1473" fmla="*/ 217913 w 5543211"/>
                <a:gd name="connsiteY1473" fmla="*/ 660867 h 3677172"/>
                <a:gd name="connsiteX1474" fmla="*/ 217913 w 5543211"/>
                <a:gd name="connsiteY1474" fmla="*/ 657390 h 3677172"/>
                <a:gd name="connsiteX1475" fmla="*/ 107319 w 5543211"/>
                <a:gd name="connsiteY1475" fmla="*/ 660867 h 3677172"/>
                <a:gd name="connsiteX1476" fmla="*/ 187950 w 5543211"/>
                <a:gd name="connsiteY1476" fmla="*/ 660866 h 3677172"/>
                <a:gd name="connsiteX1477" fmla="*/ 187950 w 5543211"/>
                <a:gd name="connsiteY1477" fmla="*/ 660867 h 3677172"/>
                <a:gd name="connsiteX1478" fmla="*/ 85611 w 5543211"/>
                <a:gd name="connsiteY1478" fmla="*/ 660866 h 3677172"/>
                <a:gd name="connsiteX1479" fmla="*/ 104733 w 5543211"/>
                <a:gd name="connsiteY1479" fmla="*/ 660866 h 3677172"/>
                <a:gd name="connsiteX1480" fmla="*/ 107319 w 5543211"/>
                <a:gd name="connsiteY1480" fmla="*/ 660867 h 3677172"/>
                <a:gd name="connsiteX1481" fmla="*/ 60469 w 5543211"/>
                <a:gd name="connsiteY1481" fmla="*/ 660867 h 3677172"/>
                <a:gd name="connsiteX1482" fmla="*/ 60469 w 5543211"/>
                <a:gd name="connsiteY1482" fmla="*/ 672551 h 3677172"/>
                <a:gd name="connsiteX1483" fmla="*/ 53710 w 5543211"/>
                <a:gd name="connsiteY1483" fmla="*/ 673099 h 3677172"/>
                <a:gd name="connsiteX1484" fmla="*/ 57358 w 5543211"/>
                <a:gd name="connsiteY1484" fmla="*/ 360416 h 3677172"/>
                <a:gd name="connsiteX1485" fmla="*/ 58432 w 5543211"/>
                <a:gd name="connsiteY1485" fmla="*/ 360392 h 3677172"/>
                <a:gd name="connsiteX1486" fmla="*/ 57358 w 5543211"/>
                <a:gd name="connsiteY1486" fmla="*/ 360739 h 3677172"/>
                <a:gd name="connsiteX1487" fmla="*/ 160593 w 5543211"/>
                <a:gd name="connsiteY1487" fmla="*/ 335124 h 3677172"/>
                <a:gd name="connsiteX1488" fmla="*/ 163503 w 5543211"/>
                <a:gd name="connsiteY1488" fmla="*/ 352411 h 3677172"/>
                <a:gd name="connsiteX1489" fmla="*/ 121887 w 5543211"/>
                <a:gd name="connsiteY1489" fmla="*/ 358965 h 3677172"/>
                <a:gd name="connsiteX1490" fmla="*/ 58432 w 5543211"/>
                <a:gd name="connsiteY1490" fmla="*/ 360392 h 3677172"/>
                <a:gd name="connsiteX1491" fmla="*/ 130090 w 5543211"/>
                <a:gd name="connsiteY1491" fmla="*/ 337230 h 3677172"/>
                <a:gd name="connsiteX1492" fmla="*/ 179606 w 5543211"/>
                <a:gd name="connsiteY1492" fmla="*/ 322439 h 3677172"/>
                <a:gd name="connsiteX1493" fmla="*/ 180558 w 5543211"/>
                <a:gd name="connsiteY1493" fmla="*/ 333745 h 3677172"/>
                <a:gd name="connsiteX1494" fmla="*/ 160593 w 5543211"/>
                <a:gd name="connsiteY1494" fmla="*/ 335124 h 3677172"/>
                <a:gd name="connsiteX1495" fmla="*/ 159435 w 5543211"/>
                <a:gd name="connsiteY1495" fmla="*/ 328248 h 3677172"/>
                <a:gd name="connsiteX1496" fmla="*/ 155955 w 5543211"/>
                <a:gd name="connsiteY1496" fmla="*/ 307580 h 3677172"/>
                <a:gd name="connsiteX1497" fmla="*/ 157736 w 5543211"/>
                <a:gd name="connsiteY1497" fmla="*/ 318156 h 3677172"/>
                <a:gd name="connsiteX1498" fmla="*/ 159435 w 5543211"/>
                <a:gd name="connsiteY1498" fmla="*/ 328248 h 3677172"/>
                <a:gd name="connsiteX1499" fmla="*/ 145189 w 5543211"/>
                <a:gd name="connsiteY1499" fmla="*/ 332350 h 3677172"/>
                <a:gd name="connsiteX1500" fmla="*/ 130090 w 5543211"/>
                <a:gd name="connsiteY1500" fmla="*/ 337230 h 3677172"/>
                <a:gd name="connsiteX1501" fmla="*/ 123679 w 5543211"/>
                <a:gd name="connsiteY1501" fmla="*/ 337673 h 3677172"/>
                <a:gd name="connsiteX1502" fmla="*/ 57358 w 5543211"/>
                <a:gd name="connsiteY1502" fmla="*/ 332350 h 3677172"/>
                <a:gd name="connsiteX1503" fmla="*/ 57358 w 5543211"/>
                <a:gd name="connsiteY1503" fmla="*/ 360416 h 3677172"/>
                <a:gd name="connsiteX1504" fmla="*/ 43018 w 5543211"/>
                <a:gd name="connsiteY1504" fmla="*/ 360739 h 3677172"/>
                <a:gd name="connsiteX1505" fmla="*/ 43019 w 5543211"/>
                <a:gd name="connsiteY1505" fmla="*/ 332350 h 3677172"/>
                <a:gd name="connsiteX1506" fmla="*/ 141604 w 5543211"/>
                <a:gd name="connsiteY1506" fmla="*/ 311059 h 3677172"/>
                <a:gd name="connsiteX1507" fmla="*/ 44460 w 5543211"/>
                <a:gd name="connsiteY1507" fmla="*/ 313950 h 3677172"/>
                <a:gd name="connsiteX1508" fmla="*/ 44811 w 5543211"/>
                <a:gd name="connsiteY1508" fmla="*/ 316381 h 3677172"/>
                <a:gd name="connsiteX1509" fmla="*/ 57358 w 5543211"/>
                <a:gd name="connsiteY1509" fmla="*/ 318156 h 3677172"/>
                <a:gd name="connsiteX1510" fmla="*/ 43019 w 5543211"/>
                <a:gd name="connsiteY1510" fmla="*/ 318156 h 3677172"/>
                <a:gd name="connsiteX1511" fmla="*/ 44151 w 5543211"/>
                <a:gd name="connsiteY1511" fmla="*/ 311805 h 3677172"/>
                <a:gd name="connsiteX1512" fmla="*/ 44453 w 5543211"/>
                <a:gd name="connsiteY1512" fmla="*/ 313897 h 3677172"/>
                <a:gd name="connsiteX1513" fmla="*/ 43019 w 5543211"/>
                <a:gd name="connsiteY1513" fmla="*/ 318156 h 3677172"/>
                <a:gd name="connsiteX1514" fmla="*/ 154384 w 5543211"/>
                <a:gd name="connsiteY1514" fmla="*/ 298247 h 3677172"/>
                <a:gd name="connsiteX1515" fmla="*/ 177719 w 5543211"/>
                <a:gd name="connsiteY1515" fmla="*/ 300024 h 3677172"/>
                <a:gd name="connsiteX1516" fmla="*/ 177907 w 5543211"/>
                <a:gd name="connsiteY1516" fmla="*/ 302258 h 3677172"/>
                <a:gd name="connsiteX1517" fmla="*/ 155955 w 5543211"/>
                <a:gd name="connsiteY1517" fmla="*/ 307580 h 3677172"/>
                <a:gd name="connsiteX1518" fmla="*/ 14339 w 5543211"/>
                <a:gd name="connsiteY1518" fmla="*/ 303961 h 3677172"/>
                <a:gd name="connsiteX1519" fmla="*/ 43019 w 5543211"/>
                <a:gd name="connsiteY1519" fmla="*/ 318156 h 3677172"/>
                <a:gd name="connsiteX1520" fmla="*/ 14339 w 5543211"/>
                <a:gd name="connsiteY1520" fmla="*/ 303961 h 3677172"/>
                <a:gd name="connsiteX1521" fmla="*/ 229434 w 5543211"/>
                <a:gd name="connsiteY1521" fmla="*/ 289767 h 3677172"/>
                <a:gd name="connsiteX1522" fmla="*/ 223329 w 5543211"/>
                <a:gd name="connsiteY1522" fmla="*/ 291247 h 3677172"/>
                <a:gd name="connsiteX1523" fmla="*/ 223915 w 5543211"/>
                <a:gd name="connsiteY1523" fmla="*/ 303541 h 3677172"/>
                <a:gd name="connsiteX1524" fmla="*/ 229434 w 5543211"/>
                <a:gd name="connsiteY1524" fmla="*/ 303961 h 3677172"/>
                <a:gd name="connsiteX1525" fmla="*/ 229434 w 5543211"/>
                <a:gd name="connsiteY1525" fmla="*/ 289767 h 3677172"/>
                <a:gd name="connsiteX1526" fmla="*/ 63383 w 5543211"/>
                <a:gd name="connsiteY1526" fmla="*/ 291317 h 3677172"/>
                <a:gd name="connsiteX1527" fmla="*/ 69094 w 5543211"/>
                <a:gd name="connsiteY1527" fmla="*/ 291752 h 3677172"/>
                <a:gd name="connsiteX1528" fmla="*/ 57358 w 5543211"/>
                <a:gd name="connsiteY1528" fmla="*/ 318156 h 3677172"/>
                <a:gd name="connsiteX1529" fmla="*/ 52339 w 5543211"/>
                <a:gd name="connsiteY1529" fmla="*/ 290477 h 3677172"/>
                <a:gd name="connsiteX1530" fmla="*/ 52502 w 5543211"/>
                <a:gd name="connsiteY1530" fmla="*/ 290489 h 3677172"/>
                <a:gd name="connsiteX1531" fmla="*/ 44460 w 5543211"/>
                <a:gd name="connsiteY1531" fmla="*/ 313950 h 3677172"/>
                <a:gd name="connsiteX1532" fmla="*/ 44453 w 5543211"/>
                <a:gd name="connsiteY1532" fmla="*/ 313897 h 3677172"/>
                <a:gd name="connsiteX1533" fmla="*/ 47679 w 5543211"/>
                <a:gd name="connsiteY1533" fmla="*/ 290122 h 3677172"/>
                <a:gd name="connsiteX1534" fmla="*/ 48012 w 5543211"/>
                <a:gd name="connsiteY1534" fmla="*/ 290147 h 3677172"/>
                <a:gd name="connsiteX1535" fmla="*/ 44151 w 5543211"/>
                <a:gd name="connsiteY1535" fmla="*/ 311805 h 3677172"/>
                <a:gd name="connsiteX1536" fmla="*/ 43019 w 5543211"/>
                <a:gd name="connsiteY1536" fmla="*/ 303961 h 3677172"/>
                <a:gd name="connsiteX1537" fmla="*/ 48593 w 5543211"/>
                <a:gd name="connsiteY1537" fmla="*/ 286888 h 3677172"/>
                <a:gd name="connsiteX1538" fmla="*/ 48396 w 5543211"/>
                <a:gd name="connsiteY1538" fmla="*/ 287992 h 3677172"/>
                <a:gd name="connsiteX1539" fmla="*/ 47679 w 5543211"/>
                <a:gd name="connsiteY1539" fmla="*/ 290122 h 3677172"/>
                <a:gd name="connsiteX1540" fmla="*/ 43019 w 5543211"/>
                <a:gd name="connsiteY1540" fmla="*/ 289767 h 3677172"/>
                <a:gd name="connsiteX1541" fmla="*/ 54591 w 5543211"/>
                <a:gd name="connsiteY1541" fmla="*/ 283790 h 3677172"/>
                <a:gd name="connsiteX1542" fmla="*/ 52339 w 5543211"/>
                <a:gd name="connsiteY1542" fmla="*/ 290477 h 3677172"/>
                <a:gd name="connsiteX1543" fmla="*/ 48012 w 5543211"/>
                <a:gd name="connsiteY1543" fmla="*/ 290147 h 3677172"/>
                <a:gd name="connsiteX1544" fmla="*/ 48396 w 5543211"/>
                <a:gd name="connsiteY1544" fmla="*/ 287992 h 3677172"/>
                <a:gd name="connsiteX1545" fmla="*/ 48805 w 5543211"/>
                <a:gd name="connsiteY1545" fmla="*/ 286779 h 3677172"/>
                <a:gd name="connsiteX1546" fmla="*/ 57358 w 5543211"/>
                <a:gd name="connsiteY1546" fmla="*/ 282361 h 3677172"/>
                <a:gd name="connsiteX1547" fmla="*/ 57358 w 5543211"/>
                <a:gd name="connsiteY1547" fmla="*/ 289767 h 3677172"/>
                <a:gd name="connsiteX1548" fmla="*/ 64629 w 5543211"/>
                <a:gd name="connsiteY1548" fmla="*/ 285768 h 3677172"/>
                <a:gd name="connsiteX1549" fmla="*/ 63383 w 5543211"/>
                <a:gd name="connsiteY1549" fmla="*/ 291317 h 3677172"/>
                <a:gd name="connsiteX1550" fmla="*/ 52502 w 5543211"/>
                <a:gd name="connsiteY1550" fmla="*/ 290489 h 3677172"/>
                <a:gd name="connsiteX1551" fmla="*/ 54842 w 5543211"/>
                <a:gd name="connsiteY1551" fmla="*/ 283661 h 3677172"/>
                <a:gd name="connsiteX1552" fmla="*/ 78996 w 5543211"/>
                <a:gd name="connsiteY1552" fmla="*/ 277867 h 3677172"/>
                <a:gd name="connsiteX1553" fmla="*/ 107547 w 5543211"/>
                <a:gd name="connsiteY1553" fmla="*/ 280895 h 3677172"/>
                <a:gd name="connsiteX1554" fmla="*/ 150692 w 5543211"/>
                <a:gd name="connsiteY1554" fmla="*/ 276320 h 3677172"/>
                <a:gd name="connsiteX1555" fmla="*/ 154384 w 5543211"/>
                <a:gd name="connsiteY1555" fmla="*/ 298247 h 3677172"/>
                <a:gd name="connsiteX1556" fmla="*/ 136226 w 5543211"/>
                <a:gd name="connsiteY1556" fmla="*/ 296864 h 3677172"/>
                <a:gd name="connsiteX1557" fmla="*/ 69094 w 5543211"/>
                <a:gd name="connsiteY1557" fmla="*/ 291752 h 3677172"/>
                <a:gd name="connsiteX1558" fmla="*/ 74060 w 5543211"/>
                <a:gd name="connsiteY1558" fmla="*/ 280582 h 3677172"/>
                <a:gd name="connsiteX1559" fmla="*/ 68263 w 5543211"/>
                <a:gd name="connsiteY1559" fmla="*/ 276729 h 3677172"/>
                <a:gd name="connsiteX1560" fmla="*/ 75434 w 5543211"/>
                <a:gd name="connsiteY1560" fmla="*/ 277490 h 3677172"/>
                <a:gd name="connsiteX1561" fmla="*/ 74060 w 5543211"/>
                <a:gd name="connsiteY1561" fmla="*/ 280582 h 3677172"/>
                <a:gd name="connsiteX1562" fmla="*/ 64629 w 5543211"/>
                <a:gd name="connsiteY1562" fmla="*/ 285768 h 3677172"/>
                <a:gd name="connsiteX1563" fmla="*/ 66448 w 5543211"/>
                <a:gd name="connsiteY1563" fmla="*/ 277667 h 3677172"/>
                <a:gd name="connsiteX1564" fmla="*/ 57605 w 5543211"/>
                <a:gd name="connsiteY1564" fmla="*/ 275599 h 3677172"/>
                <a:gd name="connsiteX1565" fmla="*/ 66696 w 5543211"/>
                <a:gd name="connsiteY1565" fmla="*/ 276563 h 3677172"/>
                <a:gd name="connsiteX1566" fmla="*/ 66448 w 5543211"/>
                <a:gd name="connsiteY1566" fmla="*/ 277667 h 3677172"/>
                <a:gd name="connsiteX1567" fmla="*/ 57358 w 5543211"/>
                <a:gd name="connsiteY1567" fmla="*/ 282361 h 3677172"/>
                <a:gd name="connsiteX1568" fmla="*/ 57358 w 5543211"/>
                <a:gd name="connsiteY1568" fmla="*/ 276320 h 3677172"/>
                <a:gd name="connsiteX1569" fmla="*/ 57358 w 5543211"/>
                <a:gd name="connsiteY1569" fmla="*/ 275573 h 3677172"/>
                <a:gd name="connsiteX1570" fmla="*/ 57358 w 5543211"/>
                <a:gd name="connsiteY1570" fmla="*/ 276320 h 3677172"/>
                <a:gd name="connsiteX1571" fmla="*/ 54842 w 5543211"/>
                <a:gd name="connsiteY1571" fmla="*/ 283661 h 3677172"/>
                <a:gd name="connsiteX1572" fmla="*/ 54591 w 5543211"/>
                <a:gd name="connsiteY1572" fmla="*/ 283790 h 3677172"/>
                <a:gd name="connsiteX1573" fmla="*/ 25408 w 5543211"/>
                <a:gd name="connsiteY1573" fmla="*/ 276569 h 3677172"/>
                <a:gd name="connsiteX1574" fmla="*/ 27014 w 5543211"/>
                <a:gd name="connsiteY1574" fmla="*/ 283050 h 3677172"/>
                <a:gd name="connsiteX1575" fmla="*/ 14339 w 5543211"/>
                <a:gd name="connsiteY1575" fmla="*/ 303961 h 3677172"/>
                <a:gd name="connsiteX1576" fmla="*/ 31547 w 5543211"/>
                <a:gd name="connsiteY1576" fmla="*/ 275573 h 3677172"/>
                <a:gd name="connsiteX1577" fmla="*/ 41226 w 5543211"/>
                <a:gd name="connsiteY1577" fmla="*/ 275573 h 3677172"/>
                <a:gd name="connsiteX1578" fmla="*/ 43019 w 5543211"/>
                <a:gd name="connsiteY1578" fmla="*/ 275572 h 3677172"/>
                <a:gd name="connsiteX1579" fmla="*/ 43019 w 5543211"/>
                <a:gd name="connsiteY1579" fmla="*/ 289767 h 3677172"/>
                <a:gd name="connsiteX1580" fmla="*/ 28679 w 5543211"/>
                <a:gd name="connsiteY1580" fmla="*/ 289767 h 3677172"/>
                <a:gd name="connsiteX1581" fmla="*/ 27014 w 5543211"/>
                <a:gd name="connsiteY1581" fmla="*/ 283050 h 3677172"/>
                <a:gd name="connsiteX1582" fmla="*/ 32854 w 5543211"/>
                <a:gd name="connsiteY1582" fmla="*/ 273416 h 3677172"/>
                <a:gd name="connsiteX1583" fmla="*/ 31547 w 5543211"/>
                <a:gd name="connsiteY1583" fmla="*/ 275573 h 3677172"/>
                <a:gd name="connsiteX1584" fmla="*/ 28679 w 5543211"/>
                <a:gd name="connsiteY1584" fmla="*/ 275573 h 3677172"/>
                <a:gd name="connsiteX1585" fmla="*/ 54751 w 5543211"/>
                <a:gd name="connsiteY1585" fmla="*/ 269121 h 3677172"/>
                <a:gd name="connsiteX1586" fmla="*/ 48805 w 5543211"/>
                <a:gd name="connsiteY1586" fmla="*/ 286779 h 3677172"/>
                <a:gd name="connsiteX1587" fmla="*/ 48593 w 5543211"/>
                <a:gd name="connsiteY1587" fmla="*/ 286888 h 3677172"/>
                <a:gd name="connsiteX1588" fmla="*/ 51435 w 5543211"/>
                <a:gd name="connsiteY1588" fmla="*/ 270944 h 3677172"/>
                <a:gd name="connsiteX1589" fmla="*/ 61004 w 5543211"/>
                <a:gd name="connsiteY1589" fmla="*/ 265681 h 3677172"/>
                <a:gd name="connsiteX1590" fmla="*/ 57605 w 5543211"/>
                <a:gd name="connsiteY1590" fmla="*/ 275599 h 3677172"/>
                <a:gd name="connsiteX1591" fmla="*/ 57358 w 5543211"/>
                <a:gd name="connsiteY1591" fmla="*/ 275572 h 3677172"/>
                <a:gd name="connsiteX1592" fmla="*/ 60617 w 5543211"/>
                <a:gd name="connsiteY1592" fmla="*/ 265894 h 3677172"/>
                <a:gd name="connsiteX1593" fmla="*/ 52834 w 5543211"/>
                <a:gd name="connsiteY1593" fmla="*/ 263098 h 3677172"/>
                <a:gd name="connsiteX1594" fmla="*/ 51435 w 5543211"/>
                <a:gd name="connsiteY1594" fmla="*/ 270944 h 3677172"/>
                <a:gd name="connsiteX1595" fmla="*/ 43019 w 5543211"/>
                <a:gd name="connsiteY1595" fmla="*/ 275572 h 3677172"/>
                <a:gd name="connsiteX1596" fmla="*/ 43473 w 5543211"/>
                <a:gd name="connsiteY1596" fmla="*/ 267932 h 3677172"/>
                <a:gd name="connsiteX1597" fmla="*/ 63396 w 5543211"/>
                <a:gd name="connsiteY1597" fmla="*/ 257643 h 3677172"/>
                <a:gd name="connsiteX1598" fmla="*/ 60617 w 5543211"/>
                <a:gd name="connsiteY1598" fmla="*/ 265894 h 3677172"/>
                <a:gd name="connsiteX1599" fmla="*/ 54751 w 5543211"/>
                <a:gd name="connsiteY1599" fmla="*/ 269121 h 3677172"/>
                <a:gd name="connsiteX1600" fmla="*/ 57358 w 5543211"/>
                <a:gd name="connsiteY1600" fmla="*/ 261378 h 3677172"/>
                <a:gd name="connsiteX1601" fmla="*/ 57610 w 5543211"/>
                <a:gd name="connsiteY1601" fmla="*/ 260631 h 3677172"/>
                <a:gd name="connsiteX1602" fmla="*/ 79865 w 5543211"/>
                <a:gd name="connsiteY1602" fmla="*/ 256678 h 3677172"/>
                <a:gd name="connsiteX1603" fmla="*/ 77363 w 5543211"/>
                <a:gd name="connsiteY1603" fmla="*/ 272029 h 3677172"/>
                <a:gd name="connsiteX1604" fmla="*/ 68263 w 5543211"/>
                <a:gd name="connsiteY1604" fmla="*/ 276729 h 3677172"/>
                <a:gd name="connsiteX1605" fmla="*/ 66696 w 5543211"/>
                <a:gd name="connsiteY1605" fmla="*/ 276563 h 3677172"/>
                <a:gd name="connsiteX1606" fmla="*/ 68113 w 5543211"/>
                <a:gd name="connsiteY1606" fmla="*/ 270250 h 3677172"/>
                <a:gd name="connsiteX1607" fmla="*/ 173525 w 5543211"/>
                <a:gd name="connsiteY1607" fmla="*/ 250214 h 3677172"/>
                <a:gd name="connsiteX1608" fmla="*/ 186415 w 5543211"/>
                <a:gd name="connsiteY1608" fmla="*/ 261378 h 3677172"/>
                <a:gd name="connsiteX1609" fmla="*/ 174124 w 5543211"/>
                <a:gd name="connsiteY1609" fmla="*/ 257323 h 3677172"/>
                <a:gd name="connsiteX1610" fmla="*/ 82127 w 5543211"/>
                <a:gd name="connsiteY1610" fmla="*/ 254066 h 3677172"/>
                <a:gd name="connsiteX1611" fmla="*/ 79865 w 5543211"/>
                <a:gd name="connsiteY1611" fmla="*/ 256678 h 3677172"/>
                <a:gd name="connsiteX1612" fmla="*/ 80110 w 5543211"/>
                <a:gd name="connsiteY1612" fmla="*/ 255175 h 3677172"/>
                <a:gd name="connsiteX1613" fmla="*/ 200755 w 5543211"/>
                <a:gd name="connsiteY1613" fmla="*/ 247184 h 3677172"/>
                <a:gd name="connsiteX1614" fmla="*/ 186415 w 5543211"/>
                <a:gd name="connsiteY1614" fmla="*/ 261378 h 3677172"/>
                <a:gd name="connsiteX1615" fmla="*/ 200755 w 5543211"/>
                <a:gd name="connsiteY1615" fmla="*/ 247184 h 3677172"/>
                <a:gd name="connsiteX1616" fmla="*/ 44265 w 5543211"/>
                <a:gd name="connsiteY1616" fmla="*/ 254589 h 3677172"/>
                <a:gd name="connsiteX1617" fmla="*/ 43473 w 5543211"/>
                <a:gd name="connsiteY1617" fmla="*/ 267932 h 3677172"/>
                <a:gd name="connsiteX1618" fmla="*/ 32854 w 5543211"/>
                <a:gd name="connsiteY1618" fmla="*/ 273416 h 3677172"/>
                <a:gd name="connsiteX1619" fmla="*/ 145927 w 5543211"/>
                <a:gd name="connsiteY1619" fmla="*/ 248019 h 3677172"/>
                <a:gd name="connsiteX1620" fmla="*/ 174124 w 5543211"/>
                <a:gd name="connsiteY1620" fmla="*/ 257323 h 3677172"/>
                <a:gd name="connsiteX1621" fmla="*/ 175913 w 5543211"/>
                <a:gd name="connsiteY1621" fmla="*/ 278572 h 3677172"/>
                <a:gd name="connsiteX1622" fmla="*/ 157736 w 5543211"/>
                <a:gd name="connsiteY1622" fmla="*/ 275573 h 3677172"/>
                <a:gd name="connsiteX1623" fmla="*/ 150692 w 5543211"/>
                <a:gd name="connsiteY1623" fmla="*/ 276320 h 3677172"/>
                <a:gd name="connsiteX1624" fmla="*/ 61839 w 5543211"/>
                <a:gd name="connsiteY1624" fmla="*/ 248071 h 3677172"/>
                <a:gd name="connsiteX1625" fmla="*/ 57610 w 5543211"/>
                <a:gd name="connsiteY1625" fmla="*/ 260631 h 3677172"/>
                <a:gd name="connsiteX1626" fmla="*/ 52834 w 5543211"/>
                <a:gd name="connsiteY1626" fmla="*/ 263098 h 3677172"/>
                <a:gd name="connsiteX1627" fmla="*/ 53773 w 5543211"/>
                <a:gd name="connsiteY1627" fmla="*/ 257830 h 3677172"/>
                <a:gd name="connsiteX1628" fmla="*/ 81585 w 5543211"/>
                <a:gd name="connsiteY1628" fmla="*/ 246120 h 3677172"/>
                <a:gd name="connsiteX1629" fmla="*/ 80110 w 5543211"/>
                <a:gd name="connsiteY1629" fmla="*/ 255175 h 3677172"/>
                <a:gd name="connsiteX1630" fmla="*/ 61004 w 5543211"/>
                <a:gd name="connsiteY1630" fmla="*/ 265681 h 3677172"/>
                <a:gd name="connsiteX1631" fmla="*/ 63838 w 5543211"/>
                <a:gd name="connsiteY1631" fmla="*/ 257415 h 3677172"/>
                <a:gd name="connsiteX1632" fmla="*/ 69905 w 5543211"/>
                <a:gd name="connsiteY1632" fmla="*/ 254281 h 3677172"/>
                <a:gd name="connsiteX1633" fmla="*/ 144854 w 5543211"/>
                <a:gd name="connsiteY1633" fmla="*/ 241650 h 3677172"/>
                <a:gd name="connsiteX1634" fmla="*/ 145927 w 5543211"/>
                <a:gd name="connsiteY1634" fmla="*/ 248019 h 3677172"/>
                <a:gd name="connsiteX1635" fmla="*/ 138019 w 5543211"/>
                <a:gd name="connsiteY1635" fmla="*/ 245410 h 3677172"/>
                <a:gd name="connsiteX1636" fmla="*/ 125060 w 5543211"/>
                <a:gd name="connsiteY1636" fmla="*/ 241134 h 3677172"/>
                <a:gd name="connsiteX1637" fmla="*/ 138019 w 5543211"/>
                <a:gd name="connsiteY1637" fmla="*/ 245410 h 3677172"/>
                <a:gd name="connsiteX1638" fmla="*/ 78996 w 5543211"/>
                <a:gd name="connsiteY1638" fmla="*/ 277867 h 3677172"/>
                <a:gd name="connsiteX1639" fmla="*/ 75434 w 5543211"/>
                <a:gd name="connsiteY1639" fmla="*/ 277490 h 3677172"/>
                <a:gd name="connsiteX1640" fmla="*/ 77075 w 5543211"/>
                <a:gd name="connsiteY1640" fmla="*/ 273798 h 3677172"/>
                <a:gd name="connsiteX1641" fmla="*/ 77363 w 5543211"/>
                <a:gd name="connsiteY1641" fmla="*/ 272029 h 3677172"/>
                <a:gd name="connsiteX1642" fmla="*/ 84245 w 5543211"/>
                <a:gd name="connsiteY1642" fmla="*/ 268475 h 3677172"/>
                <a:gd name="connsiteX1643" fmla="*/ 114717 w 5543211"/>
                <a:gd name="connsiteY1643" fmla="*/ 247184 h 3677172"/>
                <a:gd name="connsiteX1644" fmla="*/ 171401 w 5543211"/>
                <a:gd name="connsiteY1644" fmla="*/ 233156 h 3677172"/>
                <a:gd name="connsiteX1645" fmla="*/ 172118 w 5543211"/>
                <a:gd name="connsiteY1645" fmla="*/ 233499 h 3677172"/>
                <a:gd name="connsiteX1646" fmla="*/ 173525 w 5543211"/>
                <a:gd name="connsiteY1646" fmla="*/ 250214 h 3677172"/>
                <a:gd name="connsiteX1647" fmla="*/ 172075 w 5543211"/>
                <a:gd name="connsiteY1647" fmla="*/ 248958 h 3677172"/>
                <a:gd name="connsiteX1648" fmla="*/ 157736 w 5543211"/>
                <a:gd name="connsiteY1648" fmla="*/ 247184 h 3677172"/>
                <a:gd name="connsiteX1649" fmla="*/ 164906 w 5543211"/>
                <a:gd name="connsiteY1649" fmla="*/ 234764 h 3677172"/>
                <a:gd name="connsiteX1650" fmla="*/ 172075 w 5543211"/>
                <a:gd name="connsiteY1650" fmla="*/ 232989 h 3677172"/>
                <a:gd name="connsiteX1651" fmla="*/ 200755 w 5543211"/>
                <a:gd name="connsiteY1651" fmla="*/ 247184 h 3677172"/>
                <a:gd name="connsiteX1652" fmla="*/ 172118 w 5543211"/>
                <a:gd name="connsiteY1652" fmla="*/ 233499 h 3677172"/>
                <a:gd name="connsiteX1653" fmla="*/ 170845 w 5543211"/>
                <a:gd name="connsiteY1653" fmla="*/ 232891 h 3677172"/>
                <a:gd name="connsiteX1654" fmla="*/ 172075 w 5543211"/>
                <a:gd name="connsiteY1654" fmla="*/ 232989 h 3677172"/>
                <a:gd name="connsiteX1655" fmla="*/ 171401 w 5543211"/>
                <a:gd name="connsiteY1655" fmla="*/ 233156 h 3677172"/>
                <a:gd name="connsiteX1656" fmla="*/ 70726 w 5543211"/>
                <a:gd name="connsiteY1656" fmla="*/ 237320 h 3677172"/>
                <a:gd name="connsiteX1657" fmla="*/ 63838 w 5543211"/>
                <a:gd name="connsiteY1657" fmla="*/ 257415 h 3677172"/>
                <a:gd name="connsiteX1658" fmla="*/ 63396 w 5543211"/>
                <a:gd name="connsiteY1658" fmla="*/ 257643 h 3677172"/>
                <a:gd name="connsiteX1659" fmla="*/ 69905 w 5543211"/>
                <a:gd name="connsiteY1659" fmla="*/ 238312 h 3677172"/>
                <a:gd name="connsiteX1660" fmla="*/ 164381 w 5543211"/>
                <a:gd name="connsiteY1660" fmla="*/ 230912 h 3677172"/>
                <a:gd name="connsiteX1661" fmla="*/ 169721 w 5543211"/>
                <a:gd name="connsiteY1661" fmla="*/ 232354 h 3677172"/>
                <a:gd name="connsiteX1662" fmla="*/ 170845 w 5543211"/>
                <a:gd name="connsiteY1662" fmla="*/ 232891 h 3677172"/>
                <a:gd name="connsiteX1663" fmla="*/ 162065 w 5543211"/>
                <a:gd name="connsiteY1663" fmla="*/ 232186 h 3677172"/>
                <a:gd name="connsiteX1664" fmla="*/ 146810 w 5543211"/>
                <a:gd name="connsiteY1664" fmla="*/ 230962 h 3677172"/>
                <a:gd name="connsiteX1665" fmla="*/ 162065 w 5543211"/>
                <a:gd name="connsiteY1665" fmla="*/ 232186 h 3677172"/>
                <a:gd name="connsiteX1666" fmla="*/ 144854 w 5543211"/>
                <a:gd name="connsiteY1666" fmla="*/ 241650 h 3677172"/>
                <a:gd name="connsiteX1667" fmla="*/ 143396 w 5543211"/>
                <a:gd name="connsiteY1667" fmla="*/ 232989 h 3677172"/>
                <a:gd name="connsiteX1668" fmla="*/ 100377 w 5543211"/>
                <a:gd name="connsiteY1668" fmla="*/ 232989 h 3677172"/>
                <a:gd name="connsiteX1669" fmla="*/ 112924 w 5543211"/>
                <a:gd name="connsiteY1669" fmla="*/ 237129 h 3677172"/>
                <a:gd name="connsiteX1670" fmla="*/ 82127 w 5543211"/>
                <a:gd name="connsiteY1670" fmla="*/ 254066 h 3677172"/>
                <a:gd name="connsiteX1671" fmla="*/ 127027 w 5543211"/>
                <a:gd name="connsiteY1671" fmla="*/ 229374 h 3677172"/>
                <a:gd name="connsiteX1672" fmla="*/ 142977 w 5543211"/>
                <a:gd name="connsiteY1672" fmla="*/ 230654 h 3677172"/>
                <a:gd name="connsiteX1673" fmla="*/ 125060 w 5543211"/>
                <a:gd name="connsiteY1673" fmla="*/ 241134 h 3677172"/>
                <a:gd name="connsiteX1674" fmla="*/ 112924 w 5543211"/>
                <a:gd name="connsiteY1674" fmla="*/ 237129 h 3677172"/>
                <a:gd name="connsiteX1675" fmla="*/ 172075 w 5543211"/>
                <a:gd name="connsiteY1675" fmla="*/ 226681 h 3677172"/>
                <a:gd name="connsiteX1676" fmla="*/ 172075 w 5543211"/>
                <a:gd name="connsiteY1676" fmla="*/ 232989 h 3677172"/>
                <a:gd name="connsiteX1677" fmla="*/ 169721 w 5543211"/>
                <a:gd name="connsiteY1677" fmla="*/ 232354 h 3677172"/>
                <a:gd name="connsiteX1678" fmla="*/ 165461 w 5543211"/>
                <a:gd name="connsiteY1678" fmla="*/ 230318 h 3677172"/>
                <a:gd name="connsiteX1679" fmla="*/ 44686 w 5543211"/>
                <a:gd name="connsiteY1679" fmla="*/ 231884 h 3677172"/>
                <a:gd name="connsiteX1680" fmla="*/ 43019 w 5543211"/>
                <a:gd name="connsiteY1680" fmla="*/ 232989 h 3677172"/>
                <a:gd name="connsiteX1681" fmla="*/ 43430 w 5543211"/>
                <a:gd name="connsiteY1681" fmla="*/ 231971 h 3677172"/>
                <a:gd name="connsiteX1682" fmla="*/ 49370 w 5543211"/>
                <a:gd name="connsiteY1682" fmla="*/ 231561 h 3677172"/>
                <a:gd name="connsiteX1683" fmla="*/ 46603 w 5543211"/>
                <a:gd name="connsiteY1683" fmla="*/ 250732 h 3677172"/>
                <a:gd name="connsiteX1684" fmla="*/ 44265 w 5543211"/>
                <a:gd name="connsiteY1684" fmla="*/ 254589 h 3677172"/>
                <a:gd name="connsiteX1685" fmla="*/ 44811 w 5543211"/>
                <a:gd name="connsiteY1685" fmla="*/ 245409 h 3677172"/>
                <a:gd name="connsiteX1686" fmla="*/ 49063 w 5543211"/>
                <a:gd name="connsiteY1686" fmla="*/ 231582 h 3677172"/>
                <a:gd name="connsiteX1687" fmla="*/ 27764 w 5543211"/>
                <a:gd name="connsiteY1687" fmla="*/ 232687 h 3677172"/>
                <a:gd name="connsiteX1688" fmla="*/ 28679 w 5543211"/>
                <a:gd name="connsiteY1688" fmla="*/ 232989 h 3677172"/>
                <a:gd name="connsiteX1689" fmla="*/ 42083 w 5543211"/>
                <a:gd name="connsiteY1689" fmla="*/ 232064 h 3677172"/>
                <a:gd name="connsiteX1690" fmla="*/ 43019 w 5543211"/>
                <a:gd name="connsiteY1690" fmla="*/ 232989 h 3677172"/>
                <a:gd name="connsiteX1691" fmla="*/ 25408 w 5543211"/>
                <a:gd name="connsiteY1691" fmla="*/ 276569 h 3677172"/>
                <a:gd name="connsiteX1692" fmla="*/ 22853 w 5543211"/>
                <a:gd name="connsiteY1692" fmla="*/ 266257 h 3677172"/>
                <a:gd name="connsiteX1693" fmla="*/ 25094 w 5543211"/>
                <a:gd name="connsiteY1693" fmla="*/ 240087 h 3677172"/>
                <a:gd name="connsiteX1694" fmla="*/ 72722 w 5543211"/>
                <a:gd name="connsiteY1694" fmla="*/ 229948 h 3677172"/>
                <a:gd name="connsiteX1695" fmla="*/ 69905 w 5543211"/>
                <a:gd name="connsiteY1695" fmla="*/ 238312 h 3677172"/>
                <a:gd name="connsiteX1696" fmla="*/ 61839 w 5543211"/>
                <a:gd name="connsiteY1696" fmla="*/ 248071 h 3677172"/>
                <a:gd name="connsiteX1697" fmla="*/ 67828 w 5543211"/>
                <a:gd name="connsiteY1697" fmla="*/ 230286 h 3677172"/>
                <a:gd name="connsiteX1698" fmla="*/ 77067 w 5543211"/>
                <a:gd name="connsiteY1698" fmla="*/ 229648 h 3677172"/>
                <a:gd name="connsiteX1699" fmla="*/ 70726 w 5543211"/>
                <a:gd name="connsiteY1699" fmla="*/ 237320 h 3677172"/>
                <a:gd name="connsiteX1700" fmla="*/ 73265 w 5543211"/>
                <a:gd name="connsiteY1700" fmla="*/ 229910 h 3677172"/>
                <a:gd name="connsiteX1701" fmla="*/ 105755 w 5543211"/>
                <a:gd name="connsiteY1701" fmla="*/ 227667 h 3677172"/>
                <a:gd name="connsiteX1702" fmla="*/ 109410 w 5543211"/>
                <a:gd name="connsiteY1702" fmla="*/ 227960 h 3677172"/>
                <a:gd name="connsiteX1703" fmla="*/ 100377 w 5543211"/>
                <a:gd name="connsiteY1703" fmla="*/ 232989 h 3677172"/>
                <a:gd name="connsiteX1704" fmla="*/ 81585 w 5543211"/>
                <a:gd name="connsiteY1704" fmla="*/ 246120 h 3677172"/>
                <a:gd name="connsiteX1705" fmla="*/ 84351 w 5543211"/>
                <a:gd name="connsiteY1705" fmla="*/ 229145 h 3677172"/>
                <a:gd name="connsiteX1706" fmla="*/ 153402 w 5543211"/>
                <a:gd name="connsiteY1706" fmla="*/ 224556 h 3677172"/>
                <a:gd name="connsiteX1707" fmla="*/ 165461 w 5543211"/>
                <a:gd name="connsiteY1707" fmla="*/ 230318 h 3677172"/>
                <a:gd name="connsiteX1708" fmla="*/ 164381 w 5543211"/>
                <a:gd name="connsiteY1708" fmla="*/ 230912 h 3677172"/>
                <a:gd name="connsiteX1709" fmla="*/ 152358 w 5543211"/>
                <a:gd name="connsiteY1709" fmla="*/ 227666 h 3677172"/>
                <a:gd name="connsiteX1710" fmla="*/ 146810 w 5543211"/>
                <a:gd name="connsiteY1710" fmla="*/ 230962 h 3677172"/>
                <a:gd name="connsiteX1711" fmla="*/ 142977 w 5543211"/>
                <a:gd name="connsiteY1711" fmla="*/ 230654 h 3677172"/>
                <a:gd name="connsiteX1712" fmla="*/ 49814 w 5543211"/>
                <a:gd name="connsiteY1712" fmla="*/ 228485 h 3677172"/>
                <a:gd name="connsiteX1713" fmla="*/ 49637 w 5543211"/>
                <a:gd name="connsiteY1713" fmla="*/ 229714 h 3677172"/>
                <a:gd name="connsiteX1714" fmla="*/ 49063 w 5543211"/>
                <a:gd name="connsiteY1714" fmla="*/ 231582 h 3677172"/>
                <a:gd name="connsiteX1715" fmla="*/ 44686 w 5543211"/>
                <a:gd name="connsiteY1715" fmla="*/ 231884 h 3677172"/>
                <a:gd name="connsiteX1716" fmla="*/ 122197 w 5543211"/>
                <a:gd name="connsiteY1716" fmla="*/ 220840 h 3677172"/>
                <a:gd name="connsiteX1717" fmla="*/ 140647 w 5543211"/>
                <a:gd name="connsiteY1717" fmla="*/ 221884 h 3677172"/>
                <a:gd name="connsiteX1718" fmla="*/ 127027 w 5543211"/>
                <a:gd name="connsiteY1718" fmla="*/ 229374 h 3677172"/>
                <a:gd name="connsiteX1719" fmla="*/ 109410 w 5543211"/>
                <a:gd name="connsiteY1719" fmla="*/ 227960 h 3677172"/>
                <a:gd name="connsiteX1720" fmla="*/ 86037 w 5543211"/>
                <a:gd name="connsiteY1720" fmla="*/ 218795 h 3677172"/>
                <a:gd name="connsiteX1721" fmla="*/ 84351 w 5543211"/>
                <a:gd name="connsiteY1721" fmla="*/ 229145 h 3677172"/>
                <a:gd name="connsiteX1722" fmla="*/ 77067 w 5543211"/>
                <a:gd name="connsiteY1722" fmla="*/ 229648 h 3677172"/>
                <a:gd name="connsiteX1723" fmla="*/ 28679 w 5543211"/>
                <a:gd name="connsiteY1723" fmla="*/ 218795 h 3677172"/>
                <a:gd name="connsiteX1724" fmla="*/ 31698 w 5543211"/>
                <a:gd name="connsiteY1724" fmla="*/ 221783 h 3677172"/>
                <a:gd name="connsiteX1725" fmla="*/ 27764 w 5543211"/>
                <a:gd name="connsiteY1725" fmla="*/ 232687 h 3677172"/>
                <a:gd name="connsiteX1726" fmla="*/ 23301 w 5543211"/>
                <a:gd name="connsiteY1726" fmla="*/ 231215 h 3677172"/>
                <a:gd name="connsiteX1727" fmla="*/ 28679 w 5543211"/>
                <a:gd name="connsiteY1727" fmla="*/ 218795 h 3677172"/>
                <a:gd name="connsiteX1728" fmla="*/ 49530 w 5543211"/>
                <a:gd name="connsiteY1728" fmla="*/ 216875 h 3677172"/>
                <a:gd name="connsiteX1729" fmla="*/ 43430 w 5543211"/>
                <a:gd name="connsiteY1729" fmla="*/ 231971 h 3677172"/>
                <a:gd name="connsiteX1730" fmla="*/ 42083 w 5543211"/>
                <a:gd name="connsiteY1730" fmla="*/ 232064 h 3677172"/>
                <a:gd name="connsiteX1731" fmla="*/ 41226 w 5543211"/>
                <a:gd name="connsiteY1731" fmla="*/ 231215 h 3677172"/>
                <a:gd name="connsiteX1732" fmla="*/ 31698 w 5543211"/>
                <a:gd name="connsiteY1732" fmla="*/ 221783 h 3677172"/>
                <a:gd name="connsiteX1733" fmla="*/ 32917 w 5543211"/>
                <a:gd name="connsiteY1733" fmla="*/ 218405 h 3677172"/>
                <a:gd name="connsiteX1734" fmla="*/ 53702 w 5543211"/>
                <a:gd name="connsiteY1734" fmla="*/ 216491 h 3677172"/>
                <a:gd name="connsiteX1735" fmla="*/ 50066 w 5543211"/>
                <a:gd name="connsiteY1735" fmla="*/ 228319 h 3677172"/>
                <a:gd name="connsiteX1736" fmla="*/ 49814 w 5543211"/>
                <a:gd name="connsiteY1736" fmla="*/ 228485 h 3677172"/>
                <a:gd name="connsiteX1737" fmla="*/ 51516 w 5543211"/>
                <a:gd name="connsiteY1737" fmla="*/ 216692 h 3677172"/>
                <a:gd name="connsiteX1738" fmla="*/ 72131 w 5543211"/>
                <a:gd name="connsiteY1738" fmla="*/ 214794 h 3677172"/>
                <a:gd name="connsiteX1739" fmla="*/ 71698 w 5543211"/>
                <a:gd name="connsiteY1739" fmla="*/ 218795 h 3677172"/>
                <a:gd name="connsiteX1740" fmla="*/ 67828 w 5543211"/>
                <a:gd name="connsiteY1740" fmla="*/ 230286 h 3677172"/>
                <a:gd name="connsiteX1741" fmla="*/ 49370 w 5543211"/>
                <a:gd name="connsiteY1741" fmla="*/ 231561 h 3677172"/>
                <a:gd name="connsiteX1742" fmla="*/ 49637 w 5543211"/>
                <a:gd name="connsiteY1742" fmla="*/ 229714 h 3677172"/>
                <a:gd name="connsiteX1743" fmla="*/ 50066 w 5543211"/>
                <a:gd name="connsiteY1743" fmla="*/ 228319 h 3677172"/>
                <a:gd name="connsiteX1744" fmla="*/ 68785 w 5543211"/>
                <a:gd name="connsiteY1744" fmla="*/ 215912 h 3677172"/>
                <a:gd name="connsiteX1745" fmla="*/ 71118 w 5543211"/>
                <a:gd name="connsiteY1745" fmla="*/ 214887 h 3677172"/>
                <a:gd name="connsiteX1746" fmla="*/ 78143 w 5543211"/>
                <a:gd name="connsiteY1746" fmla="*/ 214240 h 3677172"/>
                <a:gd name="connsiteX1747" fmla="*/ 77075 w 5543211"/>
                <a:gd name="connsiteY1747" fmla="*/ 218795 h 3677172"/>
                <a:gd name="connsiteX1748" fmla="*/ 73265 w 5543211"/>
                <a:gd name="connsiteY1748" fmla="*/ 229910 h 3677172"/>
                <a:gd name="connsiteX1749" fmla="*/ 72722 w 5543211"/>
                <a:gd name="connsiteY1749" fmla="*/ 229948 h 3677172"/>
                <a:gd name="connsiteX1750" fmla="*/ 78007 w 5543211"/>
                <a:gd name="connsiteY1750" fmla="*/ 214253 h 3677172"/>
                <a:gd name="connsiteX1751" fmla="*/ 34064 w 5543211"/>
                <a:gd name="connsiteY1751" fmla="*/ 215226 h 3677172"/>
                <a:gd name="connsiteX1752" fmla="*/ 32917 w 5543211"/>
                <a:gd name="connsiteY1752" fmla="*/ 218405 h 3677172"/>
                <a:gd name="connsiteX1753" fmla="*/ 28679 w 5543211"/>
                <a:gd name="connsiteY1753" fmla="*/ 218795 h 3677172"/>
                <a:gd name="connsiteX1754" fmla="*/ 167741 w 5543211"/>
                <a:gd name="connsiteY1754" fmla="*/ 206984 h 3677172"/>
                <a:gd name="connsiteX1755" fmla="*/ 167146 w 5543211"/>
                <a:gd name="connsiteY1755" fmla="*/ 209258 h 3677172"/>
                <a:gd name="connsiteX1756" fmla="*/ 154151 w 5543211"/>
                <a:gd name="connsiteY1756" fmla="*/ 224118 h 3677172"/>
                <a:gd name="connsiteX1757" fmla="*/ 153402 w 5543211"/>
                <a:gd name="connsiteY1757" fmla="*/ 224556 h 3677172"/>
                <a:gd name="connsiteX1758" fmla="*/ 148773 w 5543211"/>
                <a:gd name="connsiteY1758" fmla="*/ 222344 h 3677172"/>
                <a:gd name="connsiteX1759" fmla="*/ 140647 w 5543211"/>
                <a:gd name="connsiteY1759" fmla="*/ 221884 h 3677172"/>
                <a:gd name="connsiteX1760" fmla="*/ 138577 w 5543211"/>
                <a:gd name="connsiteY1760" fmla="*/ 208185 h 3677172"/>
                <a:gd name="connsiteX1761" fmla="*/ 129056 w 5543211"/>
                <a:gd name="connsiteY1761" fmla="*/ 217021 h 3677172"/>
                <a:gd name="connsiteX1762" fmla="*/ 122197 w 5543211"/>
                <a:gd name="connsiteY1762" fmla="*/ 220840 h 3677172"/>
                <a:gd name="connsiteX1763" fmla="*/ 86037 w 5543211"/>
                <a:gd name="connsiteY1763" fmla="*/ 218795 h 3677172"/>
                <a:gd name="connsiteX1764" fmla="*/ 87403 w 5543211"/>
                <a:gd name="connsiteY1764" fmla="*/ 213388 h 3677172"/>
                <a:gd name="connsiteX1765" fmla="*/ 105754 w 5543211"/>
                <a:gd name="connsiteY1765" fmla="*/ 211698 h 3677172"/>
                <a:gd name="connsiteX1766" fmla="*/ 78781 w 5543211"/>
                <a:gd name="connsiteY1766" fmla="*/ 211522 h 3677172"/>
                <a:gd name="connsiteX1767" fmla="*/ 78446 w 5543211"/>
                <a:gd name="connsiteY1767" fmla="*/ 212950 h 3677172"/>
                <a:gd name="connsiteX1768" fmla="*/ 78007 w 5543211"/>
                <a:gd name="connsiteY1768" fmla="*/ 214253 h 3677172"/>
                <a:gd name="connsiteX1769" fmla="*/ 72131 w 5543211"/>
                <a:gd name="connsiteY1769" fmla="*/ 214794 h 3677172"/>
                <a:gd name="connsiteX1770" fmla="*/ 72171 w 5543211"/>
                <a:gd name="connsiteY1770" fmla="*/ 214425 h 3677172"/>
                <a:gd name="connsiteX1771" fmla="*/ 168302 w 5543211"/>
                <a:gd name="connsiteY1771" fmla="*/ 204839 h 3677172"/>
                <a:gd name="connsiteX1772" fmla="*/ 168257 w 5543211"/>
                <a:gd name="connsiteY1772" fmla="*/ 205009 h 3677172"/>
                <a:gd name="connsiteX1773" fmla="*/ 138577 w 5543211"/>
                <a:gd name="connsiteY1773" fmla="*/ 208185 h 3677172"/>
                <a:gd name="connsiteX1774" fmla="*/ 140275 w 5543211"/>
                <a:gd name="connsiteY1774" fmla="*/ 206610 h 3677172"/>
                <a:gd name="connsiteX1775" fmla="*/ 172075 w 5543211"/>
                <a:gd name="connsiteY1775" fmla="*/ 204600 h 3677172"/>
                <a:gd name="connsiteX1776" fmla="*/ 167741 w 5543211"/>
                <a:gd name="connsiteY1776" fmla="*/ 206984 h 3677172"/>
                <a:gd name="connsiteX1777" fmla="*/ 168257 w 5543211"/>
                <a:gd name="connsiteY1777" fmla="*/ 205009 h 3677172"/>
                <a:gd name="connsiteX1778" fmla="*/ 172075 w 5543211"/>
                <a:gd name="connsiteY1778" fmla="*/ 204600 h 3677172"/>
                <a:gd name="connsiteX1779" fmla="*/ 186415 w 5543211"/>
                <a:gd name="connsiteY1779" fmla="*/ 218795 h 3677172"/>
                <a:gd name="connsiteX1780" fmla="*/ 172075 w 5543211"/>
                <a:gd name="connsiteY1780" fmla="*/ 226681 h 3677172"/>
                <a:gd name="connsiteX1781" fmla="*/ 83188 w 5543211"/>
                <a:gd name="connsiteY1781" fmla="*/ 209587 h 3677172"/>
                <a:gd name="connsiteX1782" fmla="*/ 87830 w 5543211"/>
                <a:gd name="connsiteY1782" fmla="*/ 209924 h 3677172"/>
                <a:gd name="connsiteX1783" fmla="*/ 88285 w 5543211"/>
                <a:gd name="connsiteY1783" fmla="*/ 209895 h 3677172"/>
                <a:gd name="connsiteX1784" fmla="*/ 87403 w 5543211"/>
                <a:gd name="connsiteY1784" fmla="*/ 213388 h 3677172"/>
                <a:gd name="connsiteX1785" fmla="*/ 78143 w 5543211"/>
                <a:gd name="connsiteY1785" fmla="*/ 214240 h 3677172"/>
                <a:gd name="connsiteX1786" fmla="*/ 78446 w 5543211"/>
                <a:gd name="connsiteY1786" fmla="*/ 212950 h 3677172"/>
                <a:gd name="connsiteX1787" fmla="*/ 78868 w 5543211"/>
                <a:gd name="connsiteY1787" fmla="*/ 211698 h 3677172"/>
                <a:gd name="connsiteX1788" fmla="*/ 78952 w 5543211"/>
                <a:gd name="connsiteY1788" fmla="*/ 211447 h 3677172"/>
                <a:gd name="connsiteX1789" fmla="*/ 79301 w 5543211"/>
                <a:gd name="connsiteY1789" fmla="*/ 209306 h 3677172"/>
                <a:gd name="connsiteX1790" fmla="*/ 79664 w 5543211"/>
                <a:gd name="connsiteY1790" fmla="*/ 209332 h 3677172"/>
                <a:gd name="connsiteX1791" fmla="*/ 78952 w 5543211"/>
                <a:gd name="connsiteY1791" fmla="*/ 211447 h 3677172"/>
                <a:gd name="connsiteX1792" fmla="*/ 78781 w 5543211"/>
                <a:gd name="connsiteY1792" fmla="*/ 211522 h 3677172"/>
                <a:gd name="connsiteX1793" fmla="*/ 52578 w 5543211"/>
                <a:gd name="connsiteY1793" fmla="*/ 209332 h 3677172"/>
                <a:gd name="connsiteX1794" fmla="*/ 51516 w 5543211"/>
                <a:gd name="connsiteY1794" fmla="*/ 216692 h 3677172"/>
                <a:gd name="connsiteX1795" fmla="*/ 49530 w 5543211"/>
                <a:gd name="connsiteY1795" fmla="*/ 216875 h 3677172"/>
                <a:gd name="connsiteX1796" fmla="*/ 56421 w 5543211"/>
                <a:gd name="connsiteY1796" fmla="*/ 207648 h 3677172"/>
                <a:gd name="connsiteX1797" fmla="*/ 72776 w 5543211"/>
                <a:gd name="connsiteY1797" fmla="*/ 208833 h 3677172"/>
                <a:gd name="connsiteX1798" fmla="*/ 72171 w 5543211"/>
                <a:gd name="connsiteY1798" fmla="*/ 214425 h 3677172"/>
                <a:gd name="connsiteX1799" fmla="*/ 71118 w 5543211"/>
                <a:gd name="connsiteY1799" fmla="*/ 214887 h 3677172"/>
                <a:gd name="connsiteX1800" fmla="*/ 53702 w 5543211"/>
                <a:gd name="connsiteY1800" fmla="*/ 216491 h 3677172"/>
                <a:gd name="connsiteX1801" fmla="*/ 52858 w 5543211"/>
                <a:gd name="connsiteY1801" fmla="*/ 207390 h 3677172"/>
                <a:gd name="connsiteX1802" fmla="*/ 53349 w 5543211"/>
                <a:gd name="connsiteY1802" fmla="*/ 207426 h 3677172"/>
                <a:gd name="connsiteX1803" fmla="*/ 52578 w 5543211"/>
                <a:gd name="connsiteY1803" fmla="*/ 209332 h 3677172"/>
                <a:gd name="connsiteX1804" fmla="*/ 169521 w 5543211"/>
                <a:gd name="connsiteY1804" fmla="*/ 200176 h 3677172"/>
                <a:gd name="connsiteX1805" fmla="*/ 172075 w 5543211"/>
                <a:gd name="connsiteY1805" fmla="*/ 204600 h 3677172"/>
                <a:gd name="connsiteX1806" fmla="*/ 168302 w 5543211"/>
                <a:gd name="connsiteY1806" fmla="*/ 204839 h 3677172"/>
                <a:gd name="connsiteX1807" fmla="*/ 37297 w 5543211"/>
                <a:gd name="connsiteY1807" fmla="*/ 206263 h 3677172"/>
                <a:gd name="connsiteX1808" fmla="*/ 46573 w 5543211"/>
                <a:gd name="connsiteY1808" fmla="*/ 206935 h 3677172"/>
                <a:gd name="connsiteX1809" fmla="*/ 34064 w 5543211"/>
                <a:gd name="connsiteY1809" fmla="*/ 215226 h 3677172"/>
                <a:gd name="connsiteX1810" fmla="*/ 53596 w 5543211"/>
                <a:gd name="connsiteY1810" fmla="*/ 202280 h 3677172"/>
                <a:gd name="connsiteX1811" fmla="*/ 52858 w 5543211"/>
                <a:gd name="connsiteY1811" fmla="*/ 207390 h 3677172"/>
                <a:gd name="connsiteX1812" fmla="*/ 46573 w 5543211"/>
                <a:gd name="connsiteY1812" fmla="*/ 206935 h 3677172"/>
                <a:gd name="connsiteX1813" fmla="*/ 58323 w 5543211"/>
                <a:gd name="connsiteY1813" fmla="*/ 200015 h 3677172"/>
                <a:gd name="connsiteX1814" fmla="*/ 57358 w 5543211"/>
                <a:gd name="connsiteY1814" fmla="*/ 204601 h 3677172"/>
                <a:gd name="connsiteX1815" fmla="*/ 56421 w 5543211"/>
                <a:gd name="connsiteY1815" fmla="*/ 207648 h 3677172"/>
                <a:gd name="connsiteX1816" fmla="*/ 53349 w 5543211"/>
                <a:gd name="connsiteY1816" fmla="*/ 207426 h 3677172"/>
                <a:gd name="connsiteX1817" fmla="*/ 55916 w 5543211"/>
                <a:gd name="connsiteY1817" fmla="*/ 201072 h 3677172"/>
                <a:gd name="connsiteX1818" fmla="*/ 92563 w 5543211"/>
                <a:gd name="connsiteY1818" fmla="*/ 192958 h 3677172"/>
                <a:gd name="connsiteX1819" fmla="*/ 89008 w 5543211"/>
                <a:gd name="connsiteY1819" fmla="*/ 207032 h 3677172"/>
                <a:gd name="connsiteX1820" fmla="*/ 83188 w 5543211"/>
                <a:gd name="connsiteY1820" fmla="*/ 209587 h 3677172"/>
                <a:gd name="connsiteX1821" fmla="*/ 79664 w 5543211"/>
                <a:gd name="connsiteY1821" fmla="*/ 209332 h 3677172"/>
                <a:gd name="connsiteX1822" fmla="*/ 84890 w 5543211"/>
                <a:gd name="connsiteY1822" fmla="*/ 193813 h 3677172"/>
                <a:gd name="connsiteX1823" fmla="*/ 87830 w 5543211"/>
                <a:gd name="connsiteY1823" fmla="*/ 193955 h 3677172"/>
                <a:gd name="connsiteX1824" fmla="*/ 41081 w 5543211"/>
                <a:gd name="connsiteY1824" fmla="*/ 195777 h 3677172"/>
                <a:gd name="connsiteX1825" fmla="*/ 37297 w 5543211"/>
                <a:gd name="connsiteY1825" fmla="*/ 206263 h 3677172"/>
                <a:gd name="connsiteX1826" fmla="*/ 14339 w 5543211"/>
                <a:gd name="connsiteY1826" fmla="*/ 204601 h 3677172"/>
                <a:gd name="connsiteX1827" fmla="*/ 74456 w 5543211"/>
                <a:gd name="connsiteY1827" fmla="*/ 193309 h 3677172"/>
                <a:gd name="connsiteX1828" fmla="*/ 82956 w 5543211"/>
                <a:gd name="connsiteY1828" fmla="*/ 193720 h 3677172"/>
                <a:gd name="connsiteX1829" fmla="*/ 79301 w 5543211"/>
                <a:gd name="connsiteY1829" fmla="*/ 209306 h 3677172"/>
                <a:gd name="connsiteX1830" fmla="*/ 72776 w 5543211"/>
                <a:gd name="connsiteY1830" fmla="*/ 208833 h 3677172"/>
                <a:gd name="connsiteX1831" fmla="*/ 74500 w 5543211"/>
                <a:gd name="connsiteY1831" fmla="*/ 192911 h 3677172"/>
                <a:gd name="connsiteX1832" fmla="*/ 74456 w 5543211"/>
                <a:gd name="connsiteY1832" fmla="*/ 193309 h 3677172"/>
                <a:gd name="connsiteX1833" fmla="*/ 73679 w 5543211"/>
                <a:gd name="connsiteY1833" fmla="*/ 193272 h 3677172"/>
                <a:gd name="connsiteX1834" fmla="*/ 59883 w 5543211"/>
                <a:gd name="connsiteY1834" fmla="*/ 192605 h 3677172"/>
                <a:gd name="connsiteX1835" fmla="*/ 73679 w 5543211"/>
                <a:gd name="connsiteY1835" fmla="*/ 193272 h 3677172"/>
                <a:gd name="connsiteX1836" fmla="*/ 58323 w 5543211"/>
                <a:gd name="connsiteY1836" fmla="*/ 200015 h 3677172"/>
                <a:gd name="connsiteX1837" fmla="*/ 55026 w 5543211"/>
                <a:gd name="connsiteY1837" fmla="*/ 192371 h 3677172"/>
                <a:gd name="connsiteX1838" fmla="*/ 59348 w 5543211"/>
                <a:gd name="connsiteY1838" fmla="*/ 192580 h 3677172"/>
                <a:gd name="connsiteX1839" fmla="*/ 55916 w 5543211"/>
                <a:gd name="connsiteY1839" fmla="*/ 201072 h 3677172"/>
                <a:gd name="connsiteX1840" fmla="*/ 54445 w 5543211"/>
                <a:gd name="connsiteY1840" fmla="*/ 201718 h 3677172"/>
                <a:gd name="connsiteX1841" fmla="*/ 53596 w 5543211"/>
                <a:gd name="connsiteY1841" fmla="*/ 202280 h 3677172"/>
                <a:gd name="connsiteX1842" fmla="*/ 55207 w 5543211"/>
                <a:gd name="connsiteY1842" fmla="*/ 191116 h 3677172"/>
                <a:gd name="connsiteX1843" fmla="*/ 55026 w 5543211"/>
                <a:gd name="connsiteY1843" fmla="*/ 192371 h 3677172"/>
                <a:gd name="connsiteX1844" fmla="*/ 51866 w 5543211"/>
                <a:gd name="connsiteY1844" fmla="*/ 192218 h 3677172"/>
                <a:gd name="connsiteX1845" fmla="*/ 42527 w 5543211"/>
                <a:gd name="connsiteY1845" fmla="*/ 191767 h 3677172"/>
                <a:gd name="connsiteX1846" fmla="*/ 51866 w 5543211"/>
                <a:gd name="connsiteY1846" fmla="*/ 192218 h 3677172"/>
                <a:gd name="connsiteX1847" fmla="*/ 41081 w 5543211"/>
                <a:gd name="connsiteY1847" fmla="*/ 195777 h 3677172"/>
                <a:gd name="connsiteX1848" fmla="*/ 60476 w 5543211"/>
                <a:gd name="connsiteY1848" fmla="*/ 189789 h 3677172"/>
                <a:gd name="connsiteX1849" fmla="*/ 59883 w 5543211"/>
                <a:gd name="connsiteY1849" fmla="*/ 192605 h 3677172"/>
                <a:gd name="connsiteX1850" fmla="*/ 59348 w 5543211"/>
                <a:gd name="connsiteY1850" fmla="*/ 192580 h 3677172"/>
                <a:gd name="connsiteX1851" fmla="*/ 60667 w 5543211"/>
                <a:gd name="connsiteY1851" fmla="*/ 189314 h 3677172"/>
                <a:gd name="connsiteX1852" fmla="*/ 60476 w 5543211"/>
                <a:gd name="connsiteY1852" fmla="*/ 189789 h 3677172"/>
                <a:gd name="connsiteX1853" fmla="*/ 60569 w 5543211"/>
                <a:gd name="connsiteY1853" fmla="*/ 189347 h 3677172"/>
                <a:gd name="connsiteX1854" fmla="*/ 87216 w 5543211"/>
                <a:gd name="connsiteY1854" fmla="*/ 186906 h 3677172"/>
                <a:gd name="connsiteX1855" fmla="*/ 84890 w 5543211"/>
                <a:gd name="connsiteY1855" fmla="*/ 193813 h 3677172"/>
                <a:gd name="connsiteX1856" fmla="*/ 82956 w 5543211"/>
                <a:gd name="connsiteY1856" fmla="*/ 193720 h 3677172"/>
                <a:gd name="connsiteX1857" fmla="*/ 84138 w 5543211"/>
                <a:gd name="connsiteY1857" fmla="*/ 188679 h 3677172"/>
                <a:gd name="connsiteX1858" fmla="*/ 84245 w 5543211"/>
                <a:gd name="connsiteY1858" fmla="*/ 188632 h 3677172"/>
                <a:gd name="connsiteX1859" fmla="*/ 172075 w 5543211"/>
                <a:gd name="connsiteY1859" fmla="*/ 176212 h 3677172"/>
                <a:gd name="connsiteX1860" fmla="*/ 172075 w 5543211"/>
                <a:gd name="connsiteY1860" fmla="*/ 190406 h 3677172"/>
                <a:gd name="connsiteX1861" fmla="*/ 169521 w 5543211"/>
                <a:gd name="connsiteY1861" fmla="*/ 200176 h 3677172"/>
                <a:gd name="connsiteX1862" fmla="*/ 164906 w 5543211"/>
                <a:gd name="connsiteY1862" fmla="*/ 192180 h 3677172"/>
                <a:gd name="connsiteX1863" fmla="*/ 157736 w 5543211"/>
                <a:gd name="connsiteY1863" fmla="*/ 190406 h 3677172"/>
                <a:gd name="connsiteX1864" fmla="*/ 140275 w 5543211"/>
                <a:gd name="connsiteY1864" fmla="*/ 206610 h 3677172"/>
                <a:gd name="connsiteX1865" fmla="*/ 88285 w 5543211"/>
                <a:gd name="connsiteY1865" fmla="*/ 209895 h 3677172"/>
                <a:gd name="connsiteX1866" fmla="*/ 89008 w 5543211"/>
                <a:gd name="connsiteY1866" fmla="*/ 207032 h 3677172"/>
                <a:gd name="connsiteX1867" fmla="*/ 98585 w 5543211"/>
                <a:gd name="connsiteY1867" fmla="*/ 202826 h 3677172"/>
                <a:gd name="connsiteX1868" fmla="*/ 125696 w 5543211"/>
                <a:gd name="connsiteY1868" fmla="*/ 187080 h 3677172"/>
                <a:gd name="connsiteX1869" fmla="*/ 126608 w 5543211"/>
                <a:gd name="connsiteY1869" fmla="*/ 185788 h 3677172"/>
                <a:gd name="connsiteX1870" fmla="*/ 85945 w 5543211"/>
                <a:gd name="connsiteY1870" fmla="*/ 180974 h 3677172"/>
                <a:gd name="connsiteX1871" fmla="*/ 84138 w 5543211"/>
                <a:gd name="connsiteY1871" fmla="*/ 188679 h 3677172"/>
                <a:gd name="connsiteX1872" fmla="*/ 74500 w 5543211"/>
                <a:gd name="connsiteY1872" fmla="*/ 192911 h 3677172"/>
                <a:gd name="connsiteX1873" fmla="*/ 75416 w 5543211"/>
                <a:gd name="connsiteY1873" fmla="*/ 184448 h 3677172"/>
                <a:gd name="connsiteX1874" fmla="*/ 96466 w 5543211"/>
                <a:gd name="connsiteY1874" fmla="*/ 177502 h 3677172"/>
                <a:gd name="connsiteX1875" fmla="*/ 95273 w 5543211"/>
                <a:gd name="connsiteY1875" fmla="*/ 182227 h 3677172"/>
                <a:gd name="connsiteX1876" fmla="*/ 87216 w 5543211"/>
                <a:gd name="connsiteY1876" fmla="*/ 186906 h 3677172"/>
                <a:gd name="connsiteX1877" fmla="*/ 89622 w 5543211"/>
                <a:gd name="connsiteY1877" fmla="*/ 179760 h 3677172"/>
                <a:gd name="connsiteX1878" fmla="*/ 47176 w 5543211"/>
                <a:gd name="connsiteY1878" fmla="*/ 171474 h 3677172"/>
                <a:gd name="connsiteX1879" fmla="*/ 43018 w 5543211"/>
                <a:gd name="connsiteY1879" fmla="*/ 190406 h 3677172"/>
                <a:gd name="connsiteX1880" fmla="*/ 42527 w 5543211"/>
                <a:gd name="connsiteY1880" fmla="*/ 191767 h 3677172"/>
                <a:gd name="connsiteX1881" fmla="*/ 14339 w 5543211"/>
                <a:gd name="connsiteY1881" fmla="*/ 190406 h 3677172"/>
                <a:gd name="connsiteX1882" fmla="*/ 14339 w 5543211"/>
                <a:gd name="connsiteY1882" fmla="*/ 204601 h 3677172"/>
                <a:gd name="connsiteX1883" fmla="*/ 0 w 5543211"/>
                <a:gd name="connsiteY1883" fmla="*/ 190406 h 3677172"/>
                <a:gd name="connsiteX1884" fmla="*/ 143396 w 5543211"/>
                <a:gd name="connsiteY1884" fmla="*/ 162017 h 3677172"/>
                <a:gd name="connsiteX1885" fmla="*/ 126608 w 5543211"/>
                <a:gd name="connsiteY1885" fmla="*/ 185788 h 3677172"/>
                <a:gd name="connsiteX1886" fmla="*/ 92563 w 5543211"/>
                <a:gd name="connsiteY1886" fmla="*/ 192958 h 3677172"/>
                <a:gd name="connsiteX1887" fmla="*/ 95273 w 5543211"/>
                <a:gd name="connsiteY1887" fmla="*/ 182227 h 3677172"/>
                <a:gd name="connsiteX1888" fmla="*/ 111356 w 5543211"/>
                <a:gd name="connsiteY1888" fmla="*/ 172885 h 3677172"/>
                <a:gd name="connsiteX1889" fmla="*/ 111628 w 5543211"/>
                <a:gd name="connsiteY1889" fmla="*/ 172500 h 3677172"/>
                <a:gd name="connsiteX1890" fmla="*/ 65913 w 5543211"/>
                <a:gd name="connsiteY1890" fmla="*/ 163956 h 3677172"/>
                <a:gd name="connsiteX1891" fmla="*/ 60569 w 5543211"/>
                <a:gd name="connsiteY1891" fmla="*/ 189347 h 3677172"/>
                <a:gd name="connsiteX1892" fmla="*/ 55207 w 5543211"/>
                <a:gd name="connsiteY1892" fmla="*/ 191116 h 3677172"/>
                <a:gd name="connsiteX1893" fmla="*/ 57358 w 5543211"/>
                <a:gd name="connsiteY1893" fmla="*/ 176212 h 3677172"/>
                <a:gd name="connsiteX1894" fmla="*/ 60636 w 5543211"/>
                <a:gd name="connsiteY1894" fmla="*/ 166073 h 3677172"/>
                <a:gd name="connsiteX1895" fmla="*/ 77270 w 5543211"/>
                <a:gd name="connsiteY1895" fmla="*/ 161523 h 3677172"/>
                <a:gd name="connsiteX1896" fmla="*/ 77075 w 5543211"/>
                <a:gd name="connsiteY1896" fmla="*/ 169115 h 3677172"/>
                <a:gd name="connsiteX1897" fmla="*/ 75416 w 5543211"/>
                <a:gd name="connsiteY1897" fmla="*/ 184448 h 3677172"/>
                <a:gd name="connsiteX1898" fmla="*/ 60667 w 5543211"/>
                <a:gd name="connsiteY1898" fmla="*/ 189314 h 3677172"/>
                <a:gd name="connsiteX1899" fmla="*/ 71407 w 5543211"/>
                <a:gd name="connsiteY1899" fmla="*/ 162738 h 3677172"/>
                <a:gd name="connsiteX1900" fmla="*/ 97151 w 5543211"/>
                <a:gd name="connsiteY1900" fmla="*/ 157404 h 3677172"/>
                <a:gd name="connsiteX1901" fmla="*/ 89622 w 5543211"/>
                <a:gd name="connsiteY1901" fmla="*/ 179760 h 3677172"/>
                <a:gd name="connsiteX1902" fmla="*/ 85945 w 5543211"/>
                <a:gd name="connsiteY1902" fmla="*/ 180974 h 3677172"/>
                <a:gd name="connsiteX1903" fmla="*/ 91182 w 5543211"/>
                <a:gd name="connsiteY1903" fmla="*/ 158641 h 3677172"/>
                <a:gd name="connsiteX1904" fmla="*/ 126599 w 5543211"/>
                <a:gd name="connsiteY1904" fmla="*/ 151303 h 3677172"/>
                <a:gd name="connsiteX1905" fmla="*/ 111628 w 5543211"/>
                <a:gd name="connsiteY1905" fmla="*/ 172500 h 3677172"/>
                <a:gd name="connsiteX1906" fmla="*/ 96466 w 5543211"/>
                <a:gd name="connsiteY1906" fmla="*/ 177502 h 3677172"/>
                <a:gd name="connsiteX1907" fmla="*/ 98585 w 5543211"/>
                <a:gd name="connsiteY1907" fmla="*/ 169115 h 3677172"/>
                <a:gd name="connsiteX1908" fmla="*/ 99021 w 5543211"/>
                <a:gd name="connsiteY1908" fmla="*/ 157017 h 3677172"/>
                <a:gd name="connsiteX1909" fmla="*/ 99230 w 5543211"/>
                <a:gd name="connsiteY1909" fmla="*/ 151230 h 3677172"/>
                <a:gd name="connsiteX1910" fmla="*/ 99021 w 5543211"/>
                <a:gd name="connsiteY1910" fmla="*/ 157017 h 3677172"/>
                <a:gd name="connsiteX1911" fmla="*/ 97151 w 5543211"/>
                <a:gd name="connsiteY1911" fmla="*/ 157404 h 3677172"/>
                <a:gd name="connsiteX1912" fmla="*/ 129056 w 5543211"/>
                <a:gd name="connsiteY1912" fmla="*/ 147823 h 3677172"/>
                <a:gd name="connsiteX1913" fmla="*/ 132901 w 5543211"/>
                <a:gd name="connsiteY1913" fmla="*/ 149998 h 3677172"/>
                <a:gd name="connsiteX1914" fmla="*/ 126599 w 5543211"/>
                <a:gd name="connsiteY1914" fmla="*/ 151303 h 3677172"/>
                <a:gd name="connsiteX1915" fmla="*/ 145413 w 5543211"/>
                <a:gd name="connsiteY1915" fmla="*/ 142057 h 3677172"/>
                <a:gd name="connsiteX1916" fmla="*/ 148774 w 5543211"/>
                <a:gd name="connsiteY1916" fmla="*/ 144275 h 3677172"/>
                <a:gd name="connsiteX1917" fmla="*/ 143396 w 5543211"/>
                <a:gd name="connsiteY1917" fmla="*/ 162017 h 3677172"/>
                <a:gd name="connsiteX1918" fmla="*/ 141604 w 5543211"/>
                <a:gd name="connsiteY1918" fmla="*/ 154920 h 3677172"/>
                <a:gd name="connsiteX1919" fmla="*/ 132901 w 5543211"/>
                <a:gd name="connsiteY1919" fmla="*/ 149998 h 3677172"/>
                <a:gd name="connsiteX1920" fmla="*/ 143396 w 5543211"/>
                <a:gd name="connsiteY1920" fmla="*/ 147823 h 3677172"/>
                <a:gd name="connsiteX1921" fmla="*/ 145413 w 5543211"/>
                <a:gd name="connsiteY1921" fmla="*/ 142057 h 3677172"/>
                <a:gd name="connsiteX1922" fmla="*/ 76820 w 5543211"/>
                <a:gd name="connsiteY1922" fmla="*/ 139341 h 3677172"/>
                <a:gd name="connsiteX1923" fmla="*/ 77747 w 5543211"/>
                <a:gd name="connsiteY1923" fmla="*/ 142944 h 3677172"/>
                <a:gd name="connsiteX1924" fmla="*/ 77635 w 5543211"/>
                <a:gd name="connsiteY1924" fmla="*/ 147325 h 3677172"/>
                <a:gd name="connsiteX1925" fmla="*/ 71407 w 5543211"/>
                <a:gd name="connsiteY1925" fmla="*/ 162738 h 3677172"/>
                <a:gd name="connsiteX1926" fmla="*/ 66320 w 5543211"/>
                <a:gd name="connsiteY1926" fmla="*/ 163792 h 3677172"/>
                <a:gd name="connsiteX1927" fmla="*/ 65913 w 5543211"/>
                <a:gd name="connsiteY1927" fmla="*/ 163956 h 3677172"/>
                <a:gd name="connsiteX1928" fmla="*/ 66320 w 5543211"/>
                <a:gd name="connsiteY1928" fmla="*/ 162018 h 3677172"/>
                <a:gd name="connsiteX1929" fmla="*/ 74936 w 5543211"/>
                <a:gd name="connsiteY1929" fmla="*/ 119434 h 3677172"/>
                <a:gd name="connsiteX1930" fmla="*/ 84245 w 5543211"/>
                <a:gd name="connsiteY1930" fmla="*/ 119434 h 3677172"/>
                <a:gd name="connsiteX1931" fmla="*/ 86038 w 5543211"/>
                <a:gd name="connsiteY1931" fmla="*/ 119434 h 3677172"/>
                <a:gd name="connsiteX1932" fmla="*/ 76820 w 5543211"/>
                <a:gd name="connsiteY1932" fmla="*/ 139341 h 3677172"/>
                <a:gd name="connsiteX1933" fmla="*/ 73306 w 5543211"/>
                <a:gd name="connsiteY1933" fmla="*/ 125685 h 3677172"/>
                <a:gd name="connsiteX1934" fmla="*/ 71698 w 5543211"/>
                <a:gd name="connsiteY1934" fmla="*/ 119434 h 3677172"/>
                <a:gd name="connsiteX1935" fmla="*/ 73306 w 5543211"/>
                <a:gd name="connsiteY1935" fmla="*/ 125685 h 3677172"/>
                <a:gd name="connsiteX1936" fmla="*/ 71698 w 5543211"/>
                <a:gd name="connsiteY1936" fmla="*/ 131855 h 3677172"/>
                <a:gd name="connsiteX1937" fmla="*/ 60636 w 5543211"/>
                <a:gd name="connsiteY1937" fmla="*/ 166073 h 3677172"/>
                <a:gd name="connsiteX1938" fmla="*/ 47176 w 5543211"/>
                <a:gd name="connsiteY1938" fmla="*/ 171474 h 3677172"/>
                <a:gd name="connsiteX1939" fmla="*/ 51981 w 5543211"/>
                <a:gd name="connsiteY1939" fmla="*/ 149597 h 3677172"/>
                <a:gd name="connsiteX1940" fmla="*/ 71698 w 5543211"/>
                <a:gd name="connsiteY1940" fmla="*/ 119434 h 3677172"/>
                <a:gd name="connsiteX1941" fmla="*/ 75713 w 5543211"/>
                <a:gd name="connsiteY1941" fmla="*/ 116454 h 3677172"/>
                <a:gd name="connsiteX1942" fmla="*/ 74936 w 5543211"/>
                <a:gd name="connsiteY1942" fmla="*/ 119434 h 3677172"/>
                <a:gd name="connsiteX1943" fmla="*/ 71698 w 5543211"/>
                <a:gd name="connsiteY1943" fmla="*/ 119434 h 3677172"/>
                <a:gd name="connsiteX1944" fmla="*/ 91553 w 5543211"/>
                <a:gd name="connsiteY1944" fmla="*/ 112883 h 3677172"/>
                <a:gd name="connsiteX1945" fmla="*/ 100377 w 5543211"/>
                <a:gd name="connsiteY1945" fmla="*/ 119434 h 3677172"/>
                <a:gd name="connsiteX1946" fmla="*/ 91182 w 5543211"/>
                <a:gd name="connsiteY1946" fmla="*/ 158641 h 3677172"/>
                <a:gd name="connsiteX1947" fmla="*/ 77270 w 5543211"/>
                <a:gd name="connsiteY1947" fmla="*/ 161523 h 3677172"/>
                <a:gd name="connsiteX1948" fmla="*/ 77635 w 5543211"/>
                <a:gd name="connsiteY1948" fmla="*/ 147325 h 3677172"/>
                <a:gd name="connsiteX1949" fmla="*/ 101611 w 5543211"/>
                <a:gd name="connsiteY1949" fmla="*/ 91351 h 3677172"/>
                <a:gd name="connsiteX1950" fmla="*/ 107547 w 5543211"/>
                <a:gd name="connsiteY1950" fmla="*/ 92820 h 3677172"/>
                <a:gd name="connsiteX1951" fmla="*/ 114717 w 5543211"/>
                <a:gd name="connsiteY1951" fmla="*/ 105240 h 3677172"/>
                <a:gd name="connsiteX1952" fmla="*/ 99230 w 5543211"/>
                <a:gd name="connsiteY1952" fmla="*/ 151230 h 3677172"/>
                <a:gd name="connsiteX1953" fmla="*/ 100377 w 5543211"/>
                <a:gd name="connsiteY1953" fmla="*/ 119434 h 3677172"/>
                <a:gd name="connsiteX1954" fmla="*/ 125472 w 5543211"/>
                <a:gd name="connsiteY1954" fmla="*/ 113 h 3677172"/>
                <a:gd name="connsiteX1955" fmla="*/ 157736 w 5543211"/>
                <a:gd name="connsiteY1955" fmla="*/ 20074 h 3677172"/>
                <a:gd name="connsiteX1956" fmla="*/ 215094 w 5543211"/>
                <a:gd name="connsiteY1956" fmla="*/ 91046 h 3677172"/>
                <a:gd name="connsiteX1957" fmla="*/ 258113 w 5543211"/>
                <a:gd name="connsiteY1957" fmla="*/ 176212 h 3677172"/>
                <a:gd name="connsiteX1958" fmla="*/ 358491 w 5543211"/>
                <a:gd name="connsiteY1958" fmla="*/ 346544 h 3677172"/>
                <a:gd name="connsiteX1959" fmla="*/ 358491 w 5543211"/>
                <a:gd name="connsiteY1959" fmla="*/ 360739 h 3677172"/>
                <a:gd name="connsiteX1960" fmla="*/ 274245 w 5543211"/>
                <a:gd name="connsiteY1960" fmla="*/ 364287 h 3677172"/>
                <a:gd name="connsiteX1961" fmla="*/ 226255 w 5543211"/>
                <a:gd name="connsiteY1961" fmla="*/ 352701 h 3677172"/>
                <a:gd name="connsiteX1962" fmla="*/ 232076 w 5543211"/>
                <a:gd name="connsiteY1962" fmla="*/ 475005 h 3677172"/>
                <a:gd name="connsiteX1963" fmla="*/ 237387 w 5543211"/>
                <a:gd name="connsiteY1963" fmla="*/ 616694 h 3677172"/>
                <a:gd name="connsiteX1964" fmla="*/ 235913 w 5543211"/>
                <a:gd name="connsiteY1964" fmla="*/ 656028 h 3677172"/>
                <a:gd name="connsiteX1965" fmla="*/ 301265 w 5543211"/>
                <a:gd name="connsiteY1965" fmla="*/ 660866 h 3677172"/>
                <a:gd name="connsiteX1966" fmla="*/ 235834 w 5543211"/>
                <a:gd name="connsiteY1966" fmla="*/ 658137 h 3677172"/>
                <a:gd name="connsiteX1967" fmla="*/ 235732 w 5543211"/>
                <a:gd name="connsiteY1967" fmla="*/ 660866 h 3677172"/>
                <a:gd name="connsiteX1968" fmla="*/ 301265 w 5543211"/>
                <a:gd name="connsiteY1968" fmla="*/ 660866 h 3677172"/>
                <a:gd name="connsiteX1969" fmla="*/ 315430 w 5543211"/>
                <a:gd name="connsiteY1969" fmla="*/ 660867 h 3677172"/>
                <a:gd name="connsiteX1970" fmla="*/ 301265 w 5543211"/>
                <a:gd name="connsiteY1970" fmla="*/ 662813 h 3677172"/>
                <a:gd name="connsiteX1971" fmla="*/ 244608 w 5543211"/>
                <a:gd name="connsiteY1971" fmla="*/ 670601 h 3677172"/>
                <a:gd name="connsiteX1972" fmla="*/ 235392 w 5543211"/>
                <a:gd name="connsiteY1972" fmla="*/ 669911 h 3677172"/>
                <a:gd name="connsiteX1973" fmla="*/ 235319 w 5543211"/>
                <a:gd name="connsiteY1973" fmla="*/ 671878 h 3677172"/>
                <a:gd name="connsiteX1974" fmla="*/ 244608 w 5543211"/>
                <a:gd name="connsiteY1974" fmla="*/ 670601 h 3677172"/>
                <a:gd name="connsiteX1975" fmla="*/ 301265 w 5543211"/>
                <a:gd name="connsiteY1975" fmla="*/ 674849 h 3677172"/>
                <a:gd name="connsiteX1976" fmla="*/ 235171 w 5543211"/>
                <a:gd name="connsiteY1976" fmla="*/ 675809 h 3677172"/>
                <a:gd name="connsiteX1977" fmla="*/ 234931 w 5543211"/>
                <a:gd name="connsiteY1977" fmla="*/ 682210 h 3677172"/>
                <a:gd name="connsiteX1978" fmla="*/ 315429 w 5543211"/>
                <a:gd name="connsiteY1978" fmla="*/ 688832 h 3677172"/>
                <a:gd name="connsiteX1979" fmla="*/ 234272 w 5543211"/>
                <a:gd name="connsiteY1979" fmla="*/ 699807 h 3677172"/>
                <a:gd name="connsiteX1980" fmla="*/ 232076 w 5543211"/>
                <a:gd name="connsiteY1980" fmla="*/ 758383 h 3677172"/>
                <a:gd name="connsiteX1981" fmla="*/ 233071 w 5543211"/>
                <a:gd name="connsiteY1981" fmla="*/ 909665 h 3677172"/>
                <a:gd name="connsiteX1982" fmla="*/ 243773 w 5543211"/>
                <a:gd name="connsiteY1982" fmla="*/ 1013680 h 3677172"/>
                <a:gd name="connsiteX1983" fmla="*/ 258113 w 5543211"/>
                <a:gd name="connsiteY1983" fmla="*/ 1205304 h 3677172"/>
                <a:gd name="connsiteX1984" fmla="*/ 259626 w 5543211"/>
                <a:gd name="connsiteY1984" fmla="*/ 1225514 h 3677172"/>
                <a:gd name="connsiteX1985" fmla="*/ 292403 w 5543211"/>
                <a:gd name="connsiteY1985" fmla="*/ 1223176 h 3677172"/>
                <a:gd name="connsiteX1986" fmla="*/ 357475 w 5543211"/>
                <a:gd name="connsiteY1986" fmla="*/ 1228570 h 3677172"/>
                <a:gd name="connsiteX1987" fmla="*/ 345038 w 5543211"/>
                <a:gd name="connsiteY1987" fmla="*/ 1229961 h 3677172"/>
                <a:gd name="connsiteX1988" fmla="*/ 343406 w 5543211"/>
                <a:gd name="connsiteY1988" fmla="*/ 1228570 h 3677172"/>
                <a:gd name="connsiteX1989" fmla="*/ 284708 w 5543211"/>
                <a:gd name="connsiteY1989" fmla="*/ 1228795 h 3677172"/>
                <a:gd name="connsiteX1990" fmla="*/ 259927 w 5543211"/>
                <a:gd name="connsiteY1990" fmla="*/ 1229543 h 3677172"/>
                <a:gd name="connsiteX1991" fmla="*/ 260238 w 5543211"/>
                <a:gd name="connsiteY1991" fmla="*/ 1233692 h 3677172"/>
                <a:gd name="connsiteX1992" fmla="*/ 343406 w 5543211"/>
                <a:gd name="connsiteY1992" fmla="*/ 1228570 h 3677172"/>
                <a:gd name="connsiteX1993" fmla="*/ 343406 w 5543211"/>
                <a:gd name="connsiteY1993" fmla="*/ 1230143 h 3677172"/>
                <a:gd name="connsiteX1994" fmla="*/ 260664 w 5543211"/>
                <a:gd name="connsiteY1994" fmla="*/ 1239394 h 3677172"/>
                <a:gd name="connsiteX1995" fmla="*/ 260931 w 5543211"/>
                <a:gd name="connsiteY1995" fmla="*/ 1242952 h 3677172"/>
                <a:gd name="connsiteX1996" fmla="*/ 292403 w 5543211"/>
                <a:gd name="connsiteY1996" fmla="*/ 1242952 h 3677172"/>
                <a:gd name="connsiteX1997" fmla="*/ 343406 w 5543211"/>
                <a:gd name="connsiteY1997" fmla="*/ 1242952 h 3677172"/>
                <a:gd name="connsiteX1998" fmla="*/ 343406 w 5543211"/>
                <a:gd name="connsiteY1998" fmla="*/ 1245165 h 3677172"/>
                <a:gd name="connsiteX1999" fmla="*/ 296644 w 5543211"/>
                <a:gd name="connsiteY1999" fmla="*/ 1252519 h 3677172"/>
                <a:gd name="connsiteX2000" fmla="*/ 284489 w 5543211"/>
                <a:gd name="connsiteY2000" fmla="*/ 1251267 h 3677172"/>
                <a:gd name="connsiteX2001" fmla="*/ 261574 w 5543211"/>
                <a:gd name="connsiteY2001" fmla="*/ 1251555 h 3677172"/>
                <a:gd name="connsiteX2002" fmla="*/ 262054 w 5543211"/>
                <a:gd name="connsiteY2002" fmla="*/ 1257959 h 3677172"/>
                <a:gd name="connsiteX2003" fmla="*/ 296644 w 5543211"/>
                <a:gd name="connsiteY2003" fmla="*/ 1252519 h 3677172"/>
                <a:gd name="connsiteX2004" fmla="*/ 343406 w 5543211"/>
                <a:gd name="connsiteY2004" fmla="*/ 1257335 h 3677172"/>
                <a:gd name="connsiteX2005" fmla="*/ 262082 w 5543211"/>
                <a:gd name="connsiteY2005" fmla="*/ 1258336 h 3677172"/>
                <a:gd name="connsiteX2006" fmla="*/ 272453 w 5543211"/>
                <a:gd name="connsiteY2006" fmla="*/ 1396928 h 3677172"/>
                <a:gd name="connsiteX2007" fmla="*/ 286792 w 5543211"/>
                <a:gd name="connsiteY2007" fmla="*/ 1588552 h 3677172"/>
                <a:gd name="connsiteX2008" fmla="*/ 294932 w 5543211"/>
                <a:gd name="connsiteY2008" fmla="*/ 1667655 h 3677172"/>
                <a:gd name="connsiteX2009" fmla="*/ 331173 w 5543211"/>
                <a:gd name="connsiteY2009" fmla="*/ 1663639 h 3677172"/>
                <a:gd name="connsiteX2010" fmla="*/ 295336 w 5543211"/>
                <a:gd name="connsiteY2010" fmla="*/ 1671583 h 3677172"/>
                <a:gd name="connsiteX2011" fmla="*/ 296287 w 5543211"/>
                <a:gd name="connsiteY2011" fmla="*/ 1680823 h 3677172"/>
                <a:gd name="connsiteX2012" fmla="*/ 320789 w 5543211"/>
                <a:gd name="connsiteY2012" fmla="*/ 1679424 h 3677172"/>
                <a:gd name="connsiteX2013" fmla="*/ 296480 w 5543211"/>
                <a:gd name="connsiteY2013" fmla="*/ 1682708 h 3677172"/>
                <a:gd name="connsiteX2014" fmla="*/ 296651 w 5543211"/>
                <a:gd name="connsiteY2014" fmla="*/ 1684364 h 3677172"/>
                <a:gd name="connsiteX2015" fmla="*/ 297052 w 5543211"/>
                <a:gd name="connsiteY2015" fmla="*/ 1692944 h 3677172"/>
                <a:gd name="connsiteX2016" fmla="*/ 331173 w 5543211"/>
                <a:gd name="connsiteY2016" fmla="*/ 1692403 h 3677172"/>
                <a:gd name="connsiteX2017" fmla="*/ 316099 w 5543211"/>
                <a:gd name="connsiteY2017" fmla="*/ 1694074 h 3677172"/>
                <a:gd name="connsiteX2018" fmla="*/ 297156 w 5543211"/>
                <a:gd name="connsiteY2018" fmla="*/ 1695156 h 3677172"/>
                <a:gd name="connsiteX2019" fmla="*/ 297203 w 5543211"/>
                <a:gd name="connsiteY2019" fmla="*/ 1696169 h 3677172"/>
                <a:gd name="connsiteX2020" fmla="*/ 316099 w 5543211"/>
                <a:gd name="connsiteY2020" fmla="*/ 1694074 h 3677172"/>
                <a:gd name="connsiteX2021" fmla="*/ 345366 w 5543211"/>
                <a:gd name="connsiteY2021" fmla="*/ 1692403 h 3677172"/>
                <a:gd name="connsiteX2022" fmla="*/ 297312 w 5543211"/>
                <a:gd name="connsiteY2022" fmla="*/ 1698490 h 3677172"/>
                <a:gd name="connsiteX2023" fmla="*/ 301132 w 5543211"/>
                <a:gd name="connsiteY2023" fmla="*/ 1780176 h 3677172"/>
                <a:gd name="connsiteX2024" fmla="*/ 329811 w 5543211"/>
                <a:gd name="connsiteY2024" fmla="*/ 2163425 h 3677172"/>
                <a:gd name="connsiteX2025" fmla="*/ 340238 w 5543211"/>
                <a:gd name="connsiteY2025" fmla="*/ 2321193 h 3677172"/>
                <a:gd name="connsiteX2026" fmla="*/ 414921 w 5543211"/>
                <a:gd name="connsiteY2026" fmla="*/ 2316837 h 3677172"/>
                <a:gd name="connsiteX2027" fmla="*/ 340255 w 5543211"/>
                <a:gd name="connsiteY2027" fmla="*/ 2321448 h 3677172"/>
                <a:gd name="connsiteX2028" fmla="*/ 341441 w 5543211"/>
                <a:gd name="connsiteY2028" fmla="*/ 2339391 h 3677172"/>
                <a:gd name="connsiteX2029" fmla="*/ 414921 w 5543211"/>
                <a:gd name="connsiteY2029" fmla="*/ 2333049 h 3677172"/>
                <a:gd name="connsiteX2030" fmla="*/ 414921 w 5543211"/>
                <a:gd name="connsiteY2030" fmla="*/ 2333483 h 3677172"/>
                <a:gd name="connsiteX2031" fmla="*/ 341616 w 5543211"/>
                <a:gd name="connsiteY2031" fmla="*/ 2342035 h 3677172"/>
                <a:gd name="connsiteX2032" fmla="*/ 341931 w 5543211"/>
                <a:gd name="connsiteY2032" fmla="*/ 2346800 h 3677172"/>
                <a:gd name="connsiteX2033" fmla="*/ 414920 w 5543211"/>
                <a:gd name="connsiteY2033" fmla="*/ 2346800 h 3677172"/>
                <a:gd name="connsiteX2034" fmla="*/ 342154 w 5543211"/>
                <a:gd name="connsiteY2034" fmla="*/ 2350171 h 3677172"/>
                <a:gd name="connsiteX2035" fmla="*/ 342359 w 5543211"/>
                <a:gd name="connsiteY2035" fmla="*/ 2353275 h 3677172"/>
                <a:gd name="connsiteX2036" fmla="*/ 342468 w 5543211"/>
                <a:gd name="connsiteY2036" fmla="*/ 2364178 h 3677172"/>
                <a:gd name="connsiteX2037" fmla="*/ 429189 w 5543211"/>
                <a:gd name="connsiteY2037" fmla="*/ 2361782 h 3677172"/>
                <a:gd name="connsiteX2038" fmla="*/ 342494 w 5543211"/>
                <a:gd name="connsiteY2038" fmla="*/ 2366839 h 3677172"/>
                <a:gd name="connsiteX2039" fmla="*/ 344151 w 5543211"/>
                <a:gd name="connsiteY2039" fmla="*/ 2532479 h 3677172"/>
                <a:gd name="connsiteX2040" fmla="*/ 342780 w 5543211"/>
                <a:gd name="connsiteY2040" fmla="*/ 2569137 h 3677172"/>
                <a:gd name="connsiteX2041" fmla="*/ 345380 w 5543211"/>
                <a:gd name="connsiteY2041" fmla="*/ 2586168 h 3677172"/>
                <a:gd name="connsiteX2042" fmla="*/ 373706 w 5543211"/>
                <a:gd name="connsiteY2042" fmla="*/ 2841208 h 3677172"/>
                <a:gd name="connsiteX2043" fmla="*/ 372582 w 5543211"/>
                <a:gd name="connsiteY2043" fmla="*/ 2883675 h 3677172"/>
                <a:gd name="connsiteX2044" fmla="*/ 419386 w 5543211"/>
                <a:gd name="connsiteY2044" fmla="*/ 2882162 h 3677172"/>
                <a:gd name="connsiteX2045" fmla="*/ 483249 w 5543211"/>
                <a:gd name="connsiteY2045" fmla="*/ 2887640 h 3677172"/>
                <a:gd name="connsiteX2046" fmla="*/ 418847 w 5543211"/>
                <a:gd name="connsiteY2046" fmla="*/ 2894104 h 3677172"/>
                <a:gd name="connsiteX2047" fmla="*/ 423143 w 5543211"/>
                <a:gd name="connsiteY2047" fmla="*/ 2889325 h 3677172"/>
                <a:gd name="connsiteX2048" fmla="*/ 412536 w 5543211"/>
                <a:gd name="connsiteY2048" fmla="*/ 2887640 h 3677172"/>
                <a:gd name="connsiteX2049" fmla="*/ 388043 w 5543211"/>
                <a:gd name="connsiteY2049" fmla="*/ 2890235 h 3677172"/>
                <a:gd name="connsiteX2050" fmla="*/ 387786 w 5543211"/>
                <a:gd name="connsiteY2050" fmla="*/ 2889326 h 3677172"/>
                <a:gd name="connsiteX2051" fmla="*/ 380272 w 5543211"/>
                <a:gd name="connsiteY2051" fmla="*/ 2884058 h 3677172"/>
                <a:gd name="connsiteX2052" fmla="*/ 372499 w 5543211"/>
                <a:gd name="connsiteY2052" fmla="*/ 2886797 h 3677172"/>
                <a:gd name="connsiteX2053" fmla="*/ 372468 w 5543211"/>
                <a:gd name="connsiteY2053" fmla="*/ 2887961 h 3677172"/>
                <a:gd name="connsiteX2054" fmla="*/ 382482 w 5543211"/>
                <a:gd name="connsiteY2054" fmla="*/ 2889325 h 3677172"/>
                <a:gd name="connsiteX2055" fmla="*/ 382703 w 5543211"/>
                <a:gd name="connsiteY2055" fmla="*/ 2890801 h 3677172"/>
                <a:gd name="connsiteX2056" fmla="*/ 372364 w 5543211"/>
                <a:gd name="connsiteY2056" fmla="*/ 2891896 h 3677172"/>
                <a:gd name="connsiteX2057" fmla="*/ 372342 w 5543211"/>
                <a:gd name="connsiteY2057" fmla="*/ 2892750 h 3677172"/>
                <a:gd name="connsiteX2058" fmla="*/ 382796 w 5543211"/>
                <a:gd name="connsiteY2058" fmla="*/ 2891421 h 3677172"/>
                <a:gd name="connsiteX2059" fmla="*/ 383726 w 5543211"/>
                <a:gd name="connsiteY2059" fmla="*/ 2897628 h 3677172"/>
                <a:gd name="connsiteX2060" fmla="*/ 372182 w 5543211"/>
                <a:gd name="connsiteY2060" fmla="*/ 2898787 h 3677172"/>
                <a:gd name="connsiteX2061" fmla="*/ 372096 w 5543211"/>
                <a:gd name="connsiteY2061" fmla="*/ 2902033 h 3677172"/>
                <a:gd name="connsiteX2062" fmla="*/ 384250 w 5543211"/>
                <a:gd name="connsiteY2062" fmla="*/ 2901124 h 3677172"/>
                <a:gd name="connsiteX2063" fmla="*/ 372094 w 5543211"/>
                <a:gd name="connsiteY2063" fmla="*/ 2902090 h 3677172"/>
                <a:gd name="connsiteX2064" fmla="*/ 372081 w 5543211"/>
                <a:gd name="connsiteY2064" fmla="*/ 2902576 h 3677172"/>
                <a:gd name="connsiteX2065" fmla="*/ 398902 w 5543211"/>
                <a:gd name="connsiteY2065" fmla="*/ 2902226 h 3677172"/>
                <a:gd name="connsiteX2066" fmla="*/ 372033 w 5543211"/>
                <a:gd name="connsiteY2066" fmla="*/ 2904396 h 3677172"/>
                <a:gd name="connsiteX2067" fmla="*/ 372006 w 5543211"/>
                <a:gd name="connsiteY2067" fmla="*/ 2905418 h 3677172"/>
                <a:gd name="connsiteX2068" fmla="*/ 402592 w 5543211"/>
                <a:gd name="connsiteY2068" fmla="*/ 2902178 h 3677172"/>
                <a:gd name="connsiteX2069" fmla="*/ 483249 w 5543211"/>
                <a:gd name="connsiteY2069" fmla="*/ 2901124 h 3677172"/>
                <a:gd name="connsiteX2070" fmla="*/ 417397 w 5543211"/>
                <a:gd name="connsiteY2070" fmla="*/ 2914819 h 3677172"/>
                <a:gd name="connsiteX2071" fmla="*/ 371672 w 5543211"/>
                <a:gd name="connsiteY2071" fmla="*/ 2918053 h 3677172"/>
                <a:gd name="connsiteX2072" fmla="*/ 366625 w 5543211"/>
                <a:gd name="connsiteY2072" fmla="*/ 3108646 h 3677172"/>
                <a:gd name="connsiteX2073" fmla="*/ 365596 w 5543211"/>
                <a:gd name="connsiteY2073" fmla="*/ 3145968 h 3677172"/>
                <a:gd name="connsiteX2074" fmla="*/ 387170 w 5543211"/>
                <a:gd name="connsiteY2074" fmla="*/ 3284780 h 3677172"/>
                <a:gd name="connsiteX2075" fmla="*/ 401510 w 5543211"/>
                <a:gd name="connsiteY2075" fmla="*/ 3455113 h 3677172"/>
                <a:gd name="connsiteX2076" fmla="*/ 401510 w 5543211"/>
                <a:gd name="connsiteY2076" fmla="*/ 3554474 h 3677172"/>
                <a:gd name="connsiteX2077" fmla="*/ 387170 w 5543211"/>
                <a:gd name="connsiteY2077" fmla="*/ 3597056 h 3677172"/>
                <a:gd name="connsiteX2078" fmla="*/ 376863 w 5543211"/>
                <a:gd name="connsiteY2078" fmla="*/ 3602823 h 3677172"/>
                <a:gd name="connsiteX2079" fmla="*/ 369948 w 5543211"/>
                <a:gd name="connsiteY2079" fmla="*/ 3600810 h 3677172"/>
                <a:gd name="connsiteX2080" fmla="*/ 373707 w 5543211"/>
                <a:gd name="connsiteY2080" fmla="*/ 3620497 h 3677172"/>
                <a:gd name="connsiteX2081" fmla="*/ 402032 w 5543211"/>
                <a:gd name="connsiteY2081" fmla="*/ 3648835 h 3677172"/>
                <a:gd name="connsiteX2082" fmla="*/ 472848 w 5543211"/>
                <a:gd name="connsiteY2082" fmla="*/ 3634665 h 3677172"/>
                <a:gd name="connsiteX2083" fmla="*/ 713619 w 5543211"/>
                <a:gd name="connsiteY2083" fmla="*/ 3606327 h 3677172"/>
                <a:gd name="connsiteX2084" fmla="*/ 1237651 w 5543211"/>
                <a:gd name="connsiteY2084" fmla="*/ 3592159 h 3677172"/>
                <a:gd name="connsiteX2085" fmla="*/ 1761683 w 5543211"/>
                <a:gd name="connsiteY2085" fmla="*/ 3549652 h 3677172"/>
                <a:gd name="connsiteX2086" fmla="*/ 1761687 w 5543211"/>
                <a:gd name="connsiteY2086" fmla="*/ 3549652 h 3677172"/>
                <a:gd name="connsiteX2087" fmla="*/ 2002454 w 5543211"/>
                <a:gd name="connsiteY2087" fmla="*/ 3549652 h 3677172"/>
                <a:gd name="connsiteX2088" fmla="*/ 2140038 w 5543211"/>
                <a:gd name="connsiteY2088" fmla="*/ 3539691 h 3677172"/>
                <a:gd name="connsiteX2089" fmla="*/ 2299878 w 5543211"/>
                <a:gd name="connsiteY2089" fmla="*/ 3535483 h 3677172"/>
                <a:gd name="connsiteX2090" fmla="*/ 2686142 w 5543211"/>
                <a:gd name="connsiteY2090" fmla="*/ 3521315 h 3677172"/>
                <a:gd name="connsiteX2091" fmla="*/ 2797355 w 5543211"/>
                <a:gd name="connsiteY2091" fmla="*/ 3521315 h 3677172"/>
                <a:gd name="connsiteX2092" fmla="*/ 3064681 w 5543211"/>
                <a:gd name="connsiteY2092" fmla="*/ 3521314 h 3677172"/>
                <a:gd name="connsiteX2093" fmla="*/ 3224344 w 5543211"/>
                <a:gd name="connsiteY2093" fmla="*/ 3509443 h 3677172"/>
                <a:gd name="connsiteX2094" fmla="*/ 3362105 w 5543211"/>
                <a:gd name="connsiteY2094" fmla="*/ 3507146 h 3677172"/>
                <a:gd name="connsiteX2095" fmla="*/ 3886137 w 5543211"/>
                <a:gd name="connsiteY2095" fmla="*/ 3492976 h 3677172"/>
                <a:gd name="connsiteX2096" fmla="*/ 4410169 w 5543211"/>
                <a:gd name="connsiteY2096" fmla="*/ 3450470 h 3677172"/>
                <a:gd name="connsiteX2097" fmla="*/ 4934201 w 5543211"/>
                <a:gd name="connsiteY2097" fmla="*/ 3436301 h 3677172"/>
                <a:gd name="connsiteX2098" fmla="*/ 5061668 w 5543211"/>
                <a:gd name="connsiteY2098" fmla="*/ 3423904 h 3677172"/>
                <a:gd name="connsiteX2099" fmla="*/ 5168642 w 5543211"/>
                <a:gd name="connsiteY2099" fmla="*/ 3422417 h 3677172"/>
                <a:gd name="connsiteX2100" fmla="*/ 5170071 w 5543211"/>
                <a:gd name="connsiteY2100" fmla="*/ 3432536 h 3677172"/>
                <a:gd name="connsiteX2101" fmla="*/ 5118320 w 5543211"/>
                <a:gd name="connsiteY2101" fmla="*/ 3436301 h 3677172"/>
                <a:gd name="connsiteX2102" fmla="*/ 4764245 w 5543211"/>
                <a:gd name="connsiteY2102" fmla="*/ 3450470 h 3677172"/>
                <a:gd name="connsiteX2103" fmla="*/ 3702018 w 5543211"/>
                <a:gd name="connsiteY2103" fmla="*/ 3521315 h 3677172"/>
                <a:gd name="connsiteX2104" fmla="*/ 2653954 w 5543211"/>
                <a:gd name="connsiteY2104" fmla="*/ 3549652 h 3677172"/>
                <a:gd name="connsiteX2105" fmla="*/ 1591727 w 5543211"/>
                <a:gd name="connsiteY2105" fmla="*/ 3592159 h 3677172"/>
                <a:gd name="connsiteX2106" fmla="*/ 1053532 w 5543211"/>
                <a:gd name="connsiteY2106" fmla="*/ 3620497 h 3677172"/>
                <a:gd name="connsiteX2107" fmla="*/ 798597 w 5543211"/>
                <a:gd name="connsiteY2107" fmla="*/ 3620497 h 3677172"/>
                <a:gd name="connsiteX2108" fmla="*/ 543663 w 5543211"/>
                <a:gd name="connsiteY2108" fmla="*/ 3634665 h 3677172"/>
                <a:gd name="connsiteX2109" fmla="*/ 430358 w 5543211"/>
                <a:gd name="connsiteY2109" fmla="*/ 3663003 h 3677172"/>
                <a:gd name="connsiteX2110" fmla="*/ 373706 w 5543211"/>
                <a:gd name="connsiteY2110" fmla="*/ 3677172 h 3677172"/>
                <a:gd name="connsiteX2111" fmla="*/ 345380 w 5543211"/>
                <a:gd name="connsiteY2111" fmla="*/ 3592159 h 3677172"/>
                <a:gd name="connsiteX2112" fmla="*/ 345380 w 5543211"/>
                <a:gd name="connsiteY2112" fmla="*/ 3308781 h 3677172"/>
                <a:gd name="connsiteX2113" fmla="*/ 341397 w 5543211"/>
                <a:gd name="connsiteY2113" fmla="*/ 3181040 h 3677172"/>
                <a:gd name="connsiteX2114" fmla="*/ 342878 w 5543211"/>
                <a:gd name="connsiteY2114" fmla="*/ 3133040 h 3677172"/>
                <a:gd name="connsiteX2115" fmla="*/ 338578 w 5543211"/>
                <a:gd name="connsiteY2115" fmla="*/ 3102970 h 3677172"/>
                <a:gd name="connsiteX2116" fmla="*/ 320177 w 5543211"/>
                <a:gd name="connsiteY2116" fmla="*/ 2966737 h 3677172"/>
                <a:gd name="connsiteX2117" fmla="*/ 317908 w 5543211"/>
                <a:gd name="connsiteY2117" fmla="*/ 2921608 h 3677172"/>
                <a:gd name="connsiteX2118" fmla="*/ 214537 w 5543211"/>
                <a:gd name="connsiteY2118" fmla="*/ 2928092 h 3677172"/>
                <a:gd name="connsiteX2119" fmla="*/ 279716 w 5543211"/>
                <a:gd name="connsiteY2119" fmla="*/ 2915194 h 3677172"/>
                <a:gd name="connsiteX2120" fmla="*/ 279716 w 5543211"/>
                <a:gd name="connsiteY2120" fmla="*/ 2915194 h 3677172"/>
                <a:gd name="connsiteX2121" fmla="*/ 279716 w 5543211"/>
                <a:gd name="connsiteY2121" fmla="*/ 2915194 h 3677172"/>
                <a:gd name="connsiteX2122" fmla="*/ 279717 w 5543211"/>
                <a:gd name="connsiteY2122" fmla="*/ 2915194 h 3677172"/>
                <a:gd name="connsiteX2123" fmla="*/ 279717 w 5543211"/>
                <a:gd name="connsiteY2123" fmla="*/ 2915194 h 3677172"/>
                <a:gd name="connsiteX2124" fmla="*/ 279717 w 5543211"/>
                <a:gd name="connsiteY2124" fmla="*/ 2915194 h 3677172"/>
                <a:gd name="connsiteX2125" fmla="*/ 279717 w 5543211"/>
                <a:gd name="connsiteY2125" fmla="*/ 2915194 h 3677172"/>
                <a:gd name="connsiteX2126" fmla="*/ 279717 w 5543211"/>
                <a:gd name="connsiteY2126" fmla="*/ 2915194 h 3677172"/>
                <a:gd name="connsiteX2127" fmla="*/ 279718 w 5543211"/>
                <a:gd name="connsiteY2127" fmla="*/ 2915194 h 3677172"/>
                <a:gd name="connsiteX2128" fmla="*/ 279718 w 5543211"/>
                <a:gd name="connsiteY2128" fmla="*/ 2915194 h 3677172"/>
                <a:gd name="connsiteX2129" fmla="*/ 285251 w 5543211"/>
                <a:gd name="connsiteY2129" fmla="*/ 2914608 h 3677172"/>
                <a:gd name="connsiteX2130" fmla="*/ 317385 w 5543211"/>
                <a:gd name="connsiteY2130" fmla="*/ 2911204 h 3677172"/>
                <a:gd name="connsiteX2131" fmla="*/ 317265 w 5543211"/>
                <a:gd name="connsiteY2131" fmla="*/ 2908822 h 3677172"/>
                <a:gd name="connsiteX2132" fmla="*/ 308233 w 5543211"/>
                <a:gd name="connsiteY2132" fmla="*/ 2909552 h 3677172"/>
                <a:gd name="connsiteX2133" fmla="*/ 285725 w 5543211"/>
                <a:gd name="connsiteY2133" fmla="*/ 2914005 h 3677172"/>
                <a:gd name="connsiteX2134" fmla="*/ 289965 w 5543211"/>
                <a:gd name="connsiteY2134" fmla="*/ 2908615 h 3677172"/>
                <a:gd name="connsiteX2135" fmla="*/ 317147 w 5543211"/>
                <a:gd name="connsiteY2135" fmla="*/ 2906455 h 3677172"/>
                <a:gd name="connsiteX2136" fmla="*/ 317131 w 5543211"/>
                <a:gd name="connsiteY2136" fmla="*/ 2906143 h 3677172"/>
                <a:gd name="connsiteX2137" fmla="*/ 296276 w 5543211"/>
                <a:gd name="connsiteY2137" fmla="*/ 2907702 h 3677172"/>
                <a:gd name="connsiteX2138" fmla="*/ 317120 w 5543211"/>
                <a:gd name="connsiteY2138" fmla="*/ 2905942 h 3677172"/>
                <a:gd name="connsiteX2139" fmla="*/ 317039 w 5543211"/>
                <a:gd name="connsiteY2139" fmla="*/ 2904321 h 3677172"/>
                <a:gd name="connsiteX2140" fmla="*/ 291312 w 5543211"/>
                <a:gd name="connsiteY2140" fmla="*/ 2906903 h 3677172"/>
                <a:gd name="connsiteX2141" fmla="*/ 294679 w 5543211"/>
                <a:gd name="connsiteY2141" fmla="*/ 2902622 h 3677172"/>
                <a:gd name="connsiteX2142" fmla="*/ 316812 w 5543211"/>
                <a:gd name="connsiteY2142" fmla="*/ 2899809 h 3677172"/>
                <a:gd name="connsiteX2143" fmla="*/ 316711 w 5543211"/>
                <a:gd name="connsiteY2143" fmla="*/ 2897791 h 3677172"/>
                <a:gd name="connsiteX2144" fmla="*/ 295042 w 5543211"/>
                <a:gd name="connsiteY2144" fmla="*/ 2900087 h 3677172"/>
                <a:gd name="connsiteX2145" fmla="*/ 290242 w 5543211"/>
                <a:gd name="connsiteY2145" fmla="*/ 2893985 h 3677172"/>
                <a:gd name="connsiteX2146" fmla="*/ 316415 w 5543211"/>
                <a:gd name="connsiteY2146" fmla="*/ 2891906 h 3677172"/>
                <a:gd name="connsiteX2147" fmla="*/ 316264 w 5543211"/>
                <a:gd name="connsiteY2147" fmla="*/ 2888892 h 3677172"/>
                <a:gd name="connsiteX2148" fmla="*/ 315800 w 5543211"/>
                <a:gd name="connsiteY2148" fmla="*/ 2888903 h 3677172"/>
                <a:gd name="connsiteX2149" fmla="*/ 316261 w 5543211"/>
                <a:gd name="connsiteY2149" fmla="*/ 2888847 h 3677172"/>
                <a:gd name="connsiteX2150" fmla="*/ 315472 w 5543211"/>
                <a:gd name="connsiteY2150" fmla="*/ 2873144 h 3677172"/>
                <a:gd name="connsiteX2151" fmla="*/ 315472 w 5543211"/>
                <a:gd name="connsiteY2151" fmla="*/ 2688617 h 3677172"/>
                <a:gd name="connsiteX2152" fmla="*/ 317264 w 5543211"/>
                <a:gd name="connsiteY2152" fmla="*/ 2596353 h 3677172"/>
                <a:gd name="connsiteX2153" fmla="*/ 321975 w 5543211"/>
                <a:gd name="connsiteY2153" fmla="*/ 2561713 h 3677172"/>
                <a:gd name="connsiteX2154" fmla="*/ 317054 w 5543211"/>
                <a:gd name="connsiteY2154" fmla="*/ 2529493 h 3677172"/>
                <a:gd name="connsiteX2155" fmla="*/ 308202 w 5543211"/>
                <a:gd name="connsiteY2155" fmla="*/ 2403744 h 3677172"/>
                <a:gd name="connsiteX2156" fmla="*/ 302356 w 5543211"/>
                <a:gd name="connsiteY2156" fmla="*/ 2369181 h 3677172"/>
                <a:gd name="connsiteX2157" fmla="*/ 172360 w 5543211"/>
                <a:gd name="connsiteY2157" fmla="*/ 2376764 h 3677172"/>
                <a:gd name="connsiteX2158" fmla="*/ 172360 w 5543211"/>
                <a:gd name="connsiteY2158" fmla="*/ 2361782 h 3677172"/>
                <a:gd name="connsiteX2159" fmla="*/ 245485 w 5543211"/>
                <a:gd name="connsiteY2159" fmla="*/ 2359909 h 3677172"/>
                <a:gd name="connsiteX2160" fmla="*/ 248999 w 5543211"/>
                <a:gd name="connsiteY2160" fmla="*/ 2359360 h 3677172"/>
                <a:gd name="connsiteX2161" fmla="*/ 293641 w 5543211"/>
                <a:gd name="connsiteY2161" fmla="*/ 2365527 h 3677172"/>
                <a:gd name="connsiteX2162" fmla="*/ 301700 w 5543211"/>
                <a:gd name="connsiteY2162" fmla="*/ 2365305 h 3677172"/>
                <a:gd name="connsiteX2163" fmla="*/ 299474 w 5543211"/>
                <a:gd name="connsiteY2163" fmla="*/ 2352148 h 3677172"/>
                <a:gd name="connsiteX2164" fmla="*/ 293640 w 5543211"/>
                <a:gd name="connsiteY2164" fmla="*/ 2352418 h 3677172"/>
                <a:gd name="connsiteX2165" fmla="*/ 293444 w 5543211"/>
                <a:gd name="connsiteY2165" fmla="*/ 2352409 h 3677172"/>
                <a:gd name="connsiteX2166" fmla="*/ 299362 w 5543211"/>
                <a:gd name="connsiteY2166" fmla="*/ 2351484 h 3677172"/>
                <a:gd name="connsiteX2167" fmla="*/ 298938 w 5543211"/>
                <a:gd name="connsiteY2167" fmla="*/ 2348974 h 3677172"/>
                <a:gd name="connsiteX2168" fmla="*/ 267653 w 5543211"/>
                <a:gd name="connsiteY2168" fmla="*/ 2351214 h 3677172"/>
                <a:gd name="connsiteX2169" fmla="*/ 264278 w 5543211"/>
                <a:gd name="connsiteY2169" fmla="*/ 2351058 h 3677172"/>
                <a:gd name="connsiteX2170" fmla="*/ 298612 w 5543211"/>
                <a:gd name="connsiteY2170" fmla="*/ 2347052 h 3677172"/>
                <a:gd name="connsiteX2171" fmla="*/ 298570 w 5543211"/>
                <a:gd name="connsiteY2171" fmla="*/ 2346800 h 3677172"/>
                <a:gd name="connsiteX2172" fmla="*/ 172364 w 5543211"/>
                <a:gd name="connsiteY2172" fmla="*/ 2346800 h 3677172"/>
                <a:gd name="connsiteX2173" fmla="*/ 172360 w 5543211"/>
                <a:gd name="connsiteY2173" fmla="*/ 2346800 h 3677172"/>
                <a:gd name="connsiteX2174" fmla="*/ 172360 w 5543211"/>
                <a:gd name="connsiteY2174" fmla="*/ 2345552 h 3677172"/>
                <a:gd name="connsiteX2175" fmla="*/ 247671 w 5543211"/>
                <a:gd name="connsiteY2175" fmla="*/ 2338962 h 3677172"/>
                <a:gd name="connsiteX2176" fmla="*/ 297922 w 5543211"/>
                <a:gd name="connsiteY2176" fmla="*/ 2342969 h 3677172"/>
                <a:gd name="connsiteX2177" fmla="*/ 296521 w 5543211"/>
                <a:gd name="connsiteY2177" fmla="*/ 2334688 h 3677172"/>
                <a:gd name="connsiteX2178" fmla="*/ 247671 w 5543211"/>
                <a:gd name="connsiteY2178" fmla="*/ 2338962 h 3677172"/>
                <a:gd name="connsiteX2179" fmla="*/ 172360 w 5543211"/>
                <a:gd name="connsiteY2179" fmla="*/ 2332956 h 3677172"/>
                <a:gd name="connsiteX2180" fmla="*/ 172360 w 5543211"/>
                <a:gd name="connsiteY2180" fmla="*/ 2331819 h 3677172"/>
                <a:gd name="connsiteX2181" fmla="*/ 250836 w 5543211"/>
                <a:gd name="connsiteY2181" fmla="*/ 2331818 h 3677172"/>
                <a:gd name="connsiteX2182" fmla="*/ 296035 w 5543211"/>
                <a:gd name="connsiteY2182" fmla="*/ 2331818 h 3677172"/>
                <a:gd name="connsiteX2183" fmla="*/ 294757 w 5543211"/>
                <a:gd name="connsiteY2183" fmla="*/ 2324259 h 3677172"/>
                <a:gd name="connsiteX2184" fmla="*/ 293640 w 5543211"/>
                <a:gd name="connsiteY2184" fmla="*/ 2324328 h 3677172"/>
                <a:gd name="connsiteX2185" fmla="*/ 172360 w 5543211"/>
                <a:gd name="connsiteY2185" fmla="*/ 2331819 h 3677172"/>
                <a:gd name="connsiteX2186" fmla="*/ 170901 w 5543211"/>
                <a:gd name="connsiteY2186" fmla="*/ 2332840 h 3677172"/>
                <a:gd name="connsiteX2187" fmla="*/ 158092 w 5543211"/>
                <a:gd name="connsiteY2187" fmla="*/ 2331818 h 3677172"/>
                <a:gd name="connsiteX2188" fmla="*/ 294687 w 5543211"/>
                <a:gd name="connsiteY2188" fmla="*/ 2323850 h 3677172"/>
                <a:gd name="connsiteX2189" fmla="*/ 288728 w 5543211"/>
                <a:gd name="connsiteY2189" fmla="*/ 2288622 h 3677172"/>
                <a:gd name="connsiteX2190" fmla="*/ 260402 w 5543211"/>
                <a:gd name="connsiteY2190" fmla="*/ 1764373 h 3677172"/>
                <a:gd name="connsiteX2191" fmla="*/ 256086 w 5543211"/>
                <a:gd name="connsiteY2191" fmla="*/ 1721767 h 3677172"/>
                <a:gd name="connsiteX2192" fmla="*/ 191015 w 5543211"/>
                <a:gd name="connsiteY2192" fmla="*/ 1722966 h 3677172"/>
                <a:gd name="connsiteX2193" fmla="*/ 104081 w 5543211"/>
                <a:gd name="connsiteY2193" fmla="*/ 1735551 h 3677172"/>
                <a:gd name="connsiteX2194" fmla="*/ 104081 w 5543211"/>
                <a:gd name="connsiteY2194" fmla="*/ 1721168 h 3677172"/>
                <a:gd name="connsiteX2195" fmla="*/ 115436 w 5543211"/>
                <a:gd name="connsiteY2195" fmla="*/ 1719251 h 3677172"/>
                <a:gd name="connsiteX2196" fmla="*/ 118274 w 5543211"/>
                <a:gd name="connsiteY2196" fmla="*/ 1721168 h 3677172"/>
                <a:gd name="connsiteX2197" fmla="*/ 256025 w 5543211"/>
                <a:gd name="connsiteY2197" fmla="*/ 1721168 h 3677172"/>
                <a:gd name="connsiteX2198" fmla="*/ 254280 w 5543211"/>
                <a:gd name="connsiteY2198" fmla="*/ 1703941 h 3677172"/>
                <a:gd name="connsiteX2199" fmla="*/ 231820 w 5543211"/>
                <a:gd name="connsiteY2199" fmla="*/ 1706786 h 3677172"/>
                <a:gd name="connsiteX2200" fmla="*/ 118274 w 5543211"/>
                <a:gd name="connsiteY2200" fmla="*/ 1721168 h 3677172"/>
                <a:gd name="connsiteX2201" fmla="*/ 118274 w 5543211"/>
                <a:gd name="connsiteY2201" fmla="*/ 1718771 h 3677172"/>
                <a:gd name="connsiteX2202" fmla="*/ 198050 w 5543211"/>
                <a:gd name="connsiteY2202" fmla="*/ 1705298 h 3677172"/>
                <a:gd name="connsiteX2203" fmla="*/ 217627 w 5543211"/>
                <a:gd name="connsiteY2203" fmla="*/ 1704988 h 3677172"/>
                <a:gd name="connsiteX2204" fmla="*/ 253978 w 5543211"/>
                <a:gd name="connsiteY2204" fmla="*/ 1700959 h 3677172"/>
                <a:gd name="connsiteX2205" fmla="*/ 253641 w 5543211"/>
                <a:gd name="connsiteY2205" fmla="*/ 1697640 h 3677172"/>
                <a:gd name="connsiteX2206" fmla="*/ 238162 w 5543211"/>
                <a:gd name="connsiteY2206" fmla="*/ 1698524 h 3677172"/>
                <a:gd name="connsiteX2207" fmla="*/ 253469 w 5543211"/>
                <a:gd name="connsiteY2207" fmla="*/ 1695939 h 3677172"/>
                <a:gd name="connsiteX2208" fmla="*/ 253453 w 5543211"/>
                <a:gd name="connsiteY2208" fmla="*/ 1695780 h 3677172"/>
                <a:gd name="connsiteX2209" fmla="*/ 235490 w 5543211"/>
                <a:gd name="connsiteY2209" fmla="*/ 1698676 h 3677172"/>
                <a:gd name="connsiteX2210" fmla="*/ 219401 w 5543211"/>
                <a:gd name="connsiteY2210" fmla="*/ 1699595 h 3677172"/>
                <a:gd name="connsiteX2211" fmla="*/ 187950 w 5543211"/>
                <a:gd name="connsiteY2211" fmla="*/ 1701556 h 3677172"/>
                <a:gd name="connsiteX2212" fmla="*/ 192789 w 5543211"/>
                <a:gd name="connsiteY2212" fmla="*/ 1699595 h 3677172"/>
                <a:gd name="connsiteX2213" fmla="*/ 194035 w 5543211"/>
                <a:gd name="connsiteY2213" fmla="*/ 1696816 h 3677172"/>
                <a:gd name="connsiteX2214" fmla="*/ 217627 w 5543211"/>
                <a:gd name="connsiteY2214" fmla="*/ 1694201 h 3677172"/>
                <a:gd name="connsiteX2215" fmla="*/ 253236 w 5543211"/>
                <a:gd name="connsiteY2215" fmla="*/ 1693637 h 3677172"/>
                <a:gd name="connsiteX2216" fmla="*/ 252728 w 5543211"/>
                <a:gd name="connsiteY2216" fmla="*/ 1688620 h 3677172"/>
                <a:gd name="connsiteX2217" fmla="*/ 194162 w 5543211"/>
                <a:gd name="connsiteY2217" fmla="*/ 1696533 h 3677172"/>
                <a:gd name="connsiteX2218" fmla="*/ 195006 w 5543211"/>
                <a:gd name="connsiteY2218" fmla="*/ 1694651 h 3677172"/>
                <a:gd name="connsiteX2219" fmla="*/ 189241 w 5543211"/>
                <a:gd name="connsiteY2219" fmla="*/ 1692403 h 3677172"/>
                <a:gd name="connsiteX2220" fmla="*/ 175795 w 5543211"/>
                <a:gd name="connsiteY2220" fmla="*/ 1690132 h 3677172"/>
                <a:gd name="connsiteX2221" fmla="*/ 217627 w 5543211"/>
                <a:gd name="connsiteY2221" fmla="*/ 1688808 h 3677172"/>
                <a:gd name="connsiteX2222" fmla="*/ 238859 w 5543211"/>
                <a:gd name="connsiteY2222" fmla="*/ 1684101 h 3677172"/>
                <a:gd name="connsiteX2223" fmla="*/ 252193 w 5543211"/>
                <a:gd name="connsiteY2223" fmla="*/ 1683340 h 3677172"/>
                <a:gd name="connsiteX2224" fmla="*/ 251975 w 5543211"/>
                <a:gd name="connsiteY2224" fmla="*/ 1681194 h 3677172"/>
                <a:gd name="connsiteX2225" fmla="*/ 238859 w 5543211"/>
                <a:gd name="connsiteY2225" fmla="*/ 1684101 h 3677172"/>
                <a:gd name="connsiteX2226" fmla="*/ 219401 w 5543211"/>
                <a:gd name="connsiteY2226" fmla="*/ 1685212 h 3677172"/>
                <a:gd name="connsiteX2227" fmla="*/ 166277 w 5543211"/>
                <a:gd name="connsiteY2227" fmla="*/ 1688525 h 3677172"/>
                <a:gd name="connsiteX2228" fmla="*/ 104081 w 5543211"/>
                <a:gd name="connsiteY2228" fmla="*/ 1678021 h 3677172"/>
                <a:gd name="connsiteX2229" fmla="*/ 217627 w 5543211"/>
                <a:gd name="connsiteY2229" fmla="*/ 1676223 h 3677172"/>
                <a:gd name="connsiteX2230" fmla="*/ 251096 w 5543211"/>
                <a:gd name="connsiteY2230" fmla="*/ 1672514 h 3677172"/>
                <a:gd name="connsiteX2231" fmla="*/ 233847 w 5543211"/>
                <a:gd name="connsiteY2231" fmla="*/ 1502249 h 3677172"/>
                <a:gd name="connsiteX2232" fmla="*/ 219136 w 5543211"/>
                <a:gd name="connsiteY2232" fmla="*/ 1260239 h 3677172"/>
                <a:gd name="connsiteX2233" fmla="*/ 199013 w 5543211"/>
                <a:gd name="connsiteY2233" fmla="*/ 1259659 h 3677172"/>
                <a:gd name="connsiteX2234" fmla="*/ 199899 w 5543211"/>
                <a:gd name="connsiteY2234" fmla="*/ 1259102 h 3677172"/>
                <a:gd name="connsiteX2235" fmla="*/ 219052 w 5543211"/>
                <a:gd name="connsiteY2235" fmla="*/ 1258866 h 3677172"/>
                <a:gd name="connsiteX2236" fmla="*/ 218678 w 5543211"/>
                <a:gd name="connsiteY2236" fmla="*/ 1252706 h 3677172"/>
                <a:gd name="connsiteX2237" fmla="*/ 208412 w 5543211"/>
                <a:gd name="connsiteY2237" fmla="*/ 1253351 h 3677172"/>
                <a:gd name="connsiteX2238" fmla="*/ 207985 w 5543211"/>
                <a:gd name="connsiteY2238" fmla="*/ 1250144 h 3677172"/>
                <a:gd name="connsiteX2239" fmla="*/ 202708 w 5543211"/>
                <a:gd name="connsiteY2239" fmla="*/ 1242952 h 3677172"/>
                <a:gd name="connsiteX2240" fmla="*/ 190609 w 5543211"/>
                <a:gd name="connsiteY2240" fmla="*/ 1244103 h 3677172"/>
                <a:gd name="connsiteX2241" fmla="*/ 188639 w 5543211"/>
                <a:gd name="connsiteY2241" fmla="*/ 1242952 h 3677172"/>
                <a:gd name="connsiteX2242" fmla="*/ 183192 w 5543211"/>
                <a:gd name="connsiteY2242" fmla="*/ 1244808 h 3677172"/>
                <a:gd name="connsiteX2243" fmla="*/ 130685 w 5543211"/>
                <a:gd name="connsiteY2243" fmla="*/ 1249801 h 3677172"/>
                <a:gd name="connsiteX2244" fmla="*/ 131317 w 5543211"/>
                <a:gd name="connsiteY2244" fmla="*/ 1247214 h 3677172"/>
                <a:gd name="connsiteX2245" fmla="*/ 163955 w 5543211"/>
                <a:gd name="connsiteY2245" fmla="*/ 1242448 h 3677172"/>
                <a:gd name="connsiteX2246" fmla="*/ 216778 w 5543211"/>
                <a:gd name="connsiteY2246" fmla="*/ 1241604 h 3677172"/>
                <a:gd name="connsiteX2247" fmla="*/ 216778 w 5543211"/>
                <a:gd name="connsiteY2247" fmla="*/ 1242952 h 3677172"/>
                <a:gd name="connsiteX2248" fmla="*/ 218085 w 5543211"/>
                <a:gd name="connsiteY2248" fmla="*/ 1242953 h 3677172"/>
                <a:gd name="connsiteX2249" fmla="*/ 218002 w 5543211"/>
                <a:gd name="connsiteY2249" fmla="*/ 1241585 h 3677172"/>
                <a:gd name="connsiteX2250" fmla="*/ 216778 w 5543211"/>
                <a:gd name="connsiteY2250" fmla="*/ 1241604 h 3677172"/>
                <a:gd name="connsiteX2251" fmla="*/ 216778 w 5543211"/>
                <a:gd name="connsiteY2251" fmla="*/ 1236368 h 3677172"/>
                <a:gd name="connsiteX2252" fmla="*/ 217913 w 5543211"/>
                <a:gd name="connsiteY2252" fmla="*/ 1236298 h 3677172"/>
                <a:gd name="connsiteX2253" fmla="*/ 217913 w 5543211"/>
                <a:gd name="connsiteY2253" fmla="*/ 1232212 h 3677172"/>
                <a:gd name="connsiteX2254" fmla="*/ 216778 w 5543211"/>
                <a:gd name="connsiteY2254" fmla="*/ 1232355 h 3677172"/>
                <a:gd name="connsiteX2255" fmla="*/ 216778 w 5543211"/>
                <a:gd name="connsiteY2255" fmla="*/ 1228570 h 3677172"/>
                <a:gd name="connsiteX2256" fmla="*/ 217913 w 5543211"/>
                <a:gd name="connsiteY2256" fmla="*/ 1228489 h 3677172"/>
                <a:gd name="connsiteX2257" fmla="*/ 217913 w 5543211"/>
                <a:gd name="connsiteY2257" fmla="*/ 992225 h 3677172"/>
                <a:gd name="connsiteX2258" fmla="*/ 215094 w 5543211"/>
                <a:gd name="connsiteY2258" fmla="*/ 971097 h 3677172"/>
                <a:gd name="connsiteX2259" fmla="*/ 202547 w 5543211"/>
                <a:gd name="connsiteY2259" fmla="*/ 781247 h 3677172"/>
                <a:gd name="connsiteX2260" fmla="*/ 201777 w 5543211"/>
                <a:gd name="connsiteY2260" fmla="*/ 704201 h 3677172"/>
                <a:gd name="connsiteX2261" fmla="*/ 186179 w 5543211"/>
                <a:gd name="connsiteY2261" fmla="*/ 706311 h 3677172"/>
                <a:gd name="connsiteX2262" fmla="*/ 46305 w 5543211"/>
                <a:gd name="connsiteY2262" fmla="*/ 702815 h 3677172"/>
                <a:gd name="connsiteX2263" fmla="*/ 46305 w 5543211"/>
                <a:gd name="connsiteY2263" fmla="*/ 688832 h 3677172"/>
                <a:gd name="connsiteX2264" fmla="*/ 59394 w 5543211"/>
                <a:gd name="connsiteY2264" fmla="*/ 687947 h 3677172"/>
                <a:gd name="connsiteX2265" fmla="*/ 60469 w 5543211"/>
                <a:gd name="connsiteY2265" fmla="*/ 688832 h 3677172"/>
                <a:gd name="connsiteX2266" fmla="*/ 97184 w 5543211"/>
                <a:gd name="connsiteY2266" fmla="*/ 685812 h 3677172"/>
                <a:gd name="connsiteX2267" fmla="*/ 104733 w 5543211"/>
                <a:gd name="connsiteY2267" fmla="*/ 687084 h 3677172"/>
                <a:gd name="connsiteX2268" fmla="*/ 187949 w 5543211"/>
                <a:gd name="connsiteY2268" fmla="*/ 688832 h 3677172"/>
                <a:gd name="connsiteX2269" fmla="*/ 195448 w 5543211"/>
                <a:gd name="connsiteY2269" fmla="*/ 678962 h 3677172"/>
                <a:gd name="connsiteX2270" fmla="*/ 201529 w 5543211"/>
                <a:gd name="connsiteY2270" fmla="*/ 679462 h 3677172"/>
                <a:gd name="connsiteX2271" fmla="*/ 201500 w 5543211"/>
                <a:gd name="connsiteY2271" fmla="*/ 676527 h 3677172"/>
                <a:gd name="connsiteX2272" fmla="*/ 196809 w 5543211"/>
                <a:gd name="connsiteY2272" fmla="*/ 677172 h 3677172"/>
                <a:gd name="connsiteX2273" fmla="*/ 197428 w 5543211"/>
                <a:gd name="connsiteY2273" fmla="*/ 676357 h 3677172"/>
                <a:gd name="connsiteX2274" fmla="*/ 201497 w 5543211"/>
                <a:gd name="connsiteY2274" fmla="*/ 676298 h 3677172"/>
                <a:gd name="connsiteX2275" fmla="*/ 201408 w 5543211"/>
                <a:gd name="connsiteY2275" fmla="*/ 667362 h 3677172"/>
                <a:gd name="connsiteX2276" fmla="*/ 192370 w 5543211"/>
                <a:gd name="connsiteY2276" fmla="*/ 666685 h 3677172"/>
                <a:gd name="connsiteX2277" fmla="*/ 187950 w 5543211"/>
                <a:gd name="connsiteY2277" fmla="*/ 660867 h 3677172"/>
                <a:gd name="connsiteX2278" fmla="*/ 201343 w 5543211"/>
                <a:gd name="connsiteY2278" fmla="*/ 660867 h 3677172"/>
                <a:gd name="connsiteX2279" fmla="*/ 201301 w 5543211"/>
                <a:gd name="connsiteY2279" fmla="*/ 656697 h 3677172"/>
                <a:gd name="connsiteX2280" fmla="*/ 175556 w 5543211"/>
                <a:gd name="connsiteY2280" fmla="*/ 655623 h 3677172"/>
                <a:gd name="connsiteX2281" fmla="*/ 60469 w 5543211"/>
                <a:gd name="connsiteY2281" fmla="*/ 660866 h 3677172"/>
                <a:gd name="connsiteX2282" fmla="*/ 85611 w 5543211"/>
                <a:gd name="connsiteY2282" fmla="*/ 660866 h 3677172"/>
                <a:gd name="connsiteX2283" fmla="*/ 60469 w 5543211"/>
                <a:gd name="connsiteY2283" fmla="*/ 660867 h 3677172"/>
                <a:gd name="connsiteX2284" fmla="*/ 32141 w 5543211"/>
                <a:gd name="connsiteY2284" fmla="*/ 660866 h 3677172"/>
                <a:gd name="connsiteX2285" fmla="*/ 32141 w 5543211"/>
                <a:gd name="connsiteY2285" fmla="*/ 674849 h 3677172"/>
                <a:gd name="connsiteX2286" fmla="*/ 17976 w 5543211"/>
                <a:gd name="connsiteY2286" fmla="*/ 660866 h 3677172"/>
                <a:gd name="connsiteX2287" fmla="*/ 159621 w 5543211"/>
                <a:gd name="connsiteY2287" fmla="*/ 650379 h 3677172"/>
                <a:gd name="connsiteX2288" fmla="*/ 201269 w 5543211"/>
                <a:gd name="connsiteY2288" fmla="*/ 653463 h 3677172"/>
                <a:gd name="connsiteX2289" fmla="*/ 200755 w 5543211"/>
                <a:gd name="connsiteY2289" fmla="*/ 602043 h 3677172"/>
                <a:gd name="connsiteX2290" fmla="*/ 172075 w 5543211"/>
                <a:gd name="connsiteY2290" fmla="*/ 403322 h 3677172"/>
                <a:gd name="connsiteX2291" fmla="*/ 163503 w 5543211"/>
                <a:gd name="connsiteY2291" fmla="*/ 352411 h 3677172"/>
                <a:gd name="connsiteX2292" fmla="*/ 182874 w 5543211"/>
                <a:gd name="connsiteY2292" fmla="*/ 349360 h 3677172"/>
                <a:gd name="connsiteX2293" fmla="*/ 200755 w 5543211"/>
                <a:gd name="connsiteY2293" fmla="*/ 445905 h 3677172"/>
                <a:gd name="connsiteX2294" fmla="*/ 215094 w 5543211"/>
                <a:gd name="connsiteY2294" fmla="*/ 630432 h 3677172"/>
                <a:gd name="connsiteX2295" fmla="*/ 216223 w 5543211"/>
                <a:gd name="connsiteY2295" fmla="*/ 654570 h 3677172"/>
                <a:gd name="connsiteX2296" fmla="*/ 217913 w 5543211"/>
                <a:gd name="connsiteY2296" fmla="*/ 654695 h 3677172"/>
                <a:gd name="connsiteX2297" fmla="*/ 217913 w 5543211"/>
                <a:gd name="connsiteY2297" fmla="*/ 446668 h 3677172"/>
                <a:gd name="connsiteX2298" fmla="*/ 208495 w 5543211"/>
                <a:gd name="connsiteY2298" fmla="*/ 348413 h 3677172"/>
                <a:gd name="connsiteX2299" fmla="*/ 200755 w 5543211"/>
                <a:gd name="connsiteY2299" fmla="*/ 346544 h 3677172"/>
                <a:gd name="connsiteX2300" fmla="*/ 182874 w 5543211"/>
                <a:gd name="connsiteY2300" fmla="*/ 349360 h 3677172"/>
                <a:gd name="connsiteX2301" fmla="*/ 181038 w 5543211"/>
                <a:gd name="connsiteY2301" fmla="*/ 339447 h 3677172"/>
                <a:gd name="connsiteX2302" fmla="*/ 180558 w 5543211"/>
                <a:gd name="connsiteY2302" fmla="*/ 333745 h 3677172"/>
                <a:gd name="connsiteX2303" fmla="*/ 200755 w 5543211"/>
                <a:gd name="connsiteY2303" fmla="*/ 332350 h 3677172"/>
                <a:gd name="connsiteX2304" fmla="*/ 207029 w 5543211"/>
                <a:gd name="connsiteY2304" fmla="*/ 333116 h 3677172"/>
                <a:gd name="connsiteX2305" fmla="*/ 205521 w 5543211"/>
                <a:gd name="connsiteY2305" fmla="*/ 317377 h 3677172"/>
                <a:gd name="connsiteX2306" fmla="*/ 205490 w 5543211"/>
                <a:gd name="connsiteY2306" fmla="*/ 314985 h 3677172"/>
                <a:gd name="connsiteX2307" fmla="*/ 179606 w 5543211"/>
                <a:gd name="connsiteY2307" fmla="*/ 322439 h 3677172"/>
                <a:gd name="connsiteX2308" fmla="*/ 177907 w 5543211"/>
                <a:gd name="connsiteY2308" fmla="*/ 302258 h 3677172"/>
                <a:gd name="connsiteX2309" fmla="*/ 184876 w 5543211"/>
                <a:gd name="connsiteY2309" fmla="*/ 300569 h 3677172"/>
                <a:gd name="connsiteX2310" fmla="*/ 205328 w 5543211"/>
                <a:gd name="connsiteY2310" fmla="*/ 302126 h 3677172"/>
                <a:gd name="connsiteX2311" fmla="*/ 205245 w 5543211"/>
                <a:gd name="connsiteY2311" fmla="*/ 295631 h 3677172"/>
                <a:gd name="connsiteX2312" fmla="*/ 184876 w 5543211"/>
                <a:gd name="connsiteY2312" fmla="*/ 300569 h 3677172"/>
                <a:gd name="connsiteX2313" fmla="*/ 177719 w 5543211"/>
                <a:gd name="connsiteY2313" fmla="*/ 300024 h 3677172"/>
                <a:gd name="connsiteX2314" fmla="*/ 175913 w 5543211"/>
                <a:gd name="connsiteY2314" fmla="*/ 278572 h 3677172"/>
                <a:gd name="connsiteX2315" fmla="*/ 205090 w 5543211"/>
                <a:gd name="connsiteY2315" fmla="*/ 283385 h 3677172"/>
                <a:gd name="connsiteX2316" fmla="*/ 203750 w 5543211"/>
                <a:gd name="connsiteY2316" fmla="*/ 177459 h 3677172"/>
                <a:gd name="connsiteX2317" fmla="*/ 217913 w 5543211"/>
                <a:gd name="connsiteY2317" fmla="*/ 177459 h 3677172"/>
                <a:gd name="connsiteX2318" fmla="*/ 223097 w 5543211"/>
                <a:gd name="connsiteY2318" fmla="*/ 286356 h 3677172"/>
                <a:gd name="connsiteX2319" fmla="*/ 243774 w 5543211"/>
                <a:gd name="connsiteY2319" fmla="*/ 289767 h 3677172"/>
                <a:gd name="connsiteX2320" fmla="*/ 243774 w 5543211"/>
                <a:gd name="connsiteY2320" fmla="*/ 303961 h 3677172"/>
                <a:gd name="connsiteX2321" fmla="*/ 224203 w 5543211"/>
                <a:gd name="connsiteY2321" fmla="*/ 309597 h 3677172"/>
                <a:gd name="connsiteX2322" fmla="*/ 224995 w 5543211"/>
                <a:gd name="connsiteY2322" fmla="*/ 326232 h 3677172"/>
                <a:gd name="connsiteX2323" fmla="*/ 225429 w 5543211"/>
                <a:gd name="connsiteY2323" fmla="*/ 335363 h 3677172"/>
                <a:gd name="connsiteX2324" fmla="*/ 235259 w 5543211"/>
                <a:gd name="connsiteY2324" fmla="*/ 336564 h 3677172"/>
                <a:gd name="connsiteX2325" fmla="*/ 344151 w 5543211"/>
                <a:gd name="connsiteY2325" fmla="*/ 346544 h 3677172"/>
                <a:gd name="connsiteX2326" fmla="*/ 286792 w 5543211"/>
                <a:gd name="connsiteY2326" fmla="*/ 247184 h 3677172"/>
                <a:gd name="connsiteX2327" fmla="*/ 243774 w 5543211"/>
                <a:gd name="connsiteY2327" fmla="*/ 176212 h 3677172"/>
                <a:gd name="connsiteX2328" fmla="*/ 200755 w 5543211"/>
                <a:gd name="connsiteY2328" fmla="*/ 105240 h 3677172"/>
                <a:gd name="connsiteX2329" fmla="*/ 157736 w 5543211"/>
                <a:gd name="connsiteY2329" fmla="*/ 34268 h 3677172"/>
                <a:gd name="connsiteX2330" fmla="*/ 129056 w 5543211"/>
                <a:gd name="connsiteY2330" fmla="*/ 20074 h 3677172"/>
                <a:gd name="connsiteX2331" fmla="*/ 114717 w 5543211"/>
                <a:gd name="connsiteY2331" fmla="*/ 48462 h 3677172"/>
                <a:gd name="connsiteX2332" fmla="*/ 102170 w 5543211"/>
                <a:gd name="connsiteY2332" fmla="*/ 78626 h 3677172"/>
                <a:gd name="connsiteX2333" fmla="*/ 101611 w 5543211"/>
                <a:gd name="connsiteY2333" fmla="*/ 91351 h 3677172"/>
                <a:gd name="connsiteX2334" fmla="*/ 100377 w 5543211"/>
                <a:gd name="connsiteY2334" fmla="*/ 91046 h 3677172"/>
                <a:gd name="connsiteX2335" fmla="*/ 91553 w 5543211"/>
                <a:gd name="connsiteY2335" fmla="*/ 112883 h 3677172"/>
                <a:gd name="connsiteX2336" fmla="*/ 86037 w 5543211"/>
                <a:gd name="connsiteY2336" fmla="*/ 108789 h 3677172"/>
                <a:gd name="connsiteX2337" fmla="*/ 75713 w 5543211"/>
                <a:gd name="connsiteY2337" fmla="*/ 116454 h 3677172"/>
                <a:gd name="connsiteX2338" fmla="*/ 86037 w 5543211"/>
                <a:gd name="connsiteY2338" fmla="*/ 76851 h 3677172"/>
                <a:gd name="connsiteX2339" fmla="*/ 114717 w 5543211"/>
                <a:gd name="connsiteY2339" fmla="*/ 5879 h 3677172"/>
                <a:gd name="connsiteX2340" fmla="*/ 125472 w 5543211"/>
                <a:gd name="connsiteY2340" fmla="*/ 113 h 367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</a:cxnLst>
              <a:rect l="l" t="t" r="r" b="b"/>
              <a:pathLst>
                <a:path w="5543211" h="3677172">
                  <a:moveTo>
                    <a:pt x="5220361" y="3552553"/>
                  </a:moveTo>
                  <a:lnTo>
                    <a:pt x="5226863" y="3559057"/>
                  </a:lnTo>
                  <a:lnTo>
                    <a:pt x="5217462" y="3563821"/>
                  </a:lnTo>
                  <a:cubicBezTo>
                    <a:pt x="5217462" y="3563821"/>
                    <a:pt x="5213921" y="3560279"/>
                    <a:pt x="5212150" y="3556737"/>
                  </a:cubicBezTo>
                  <a:lnTo>
                    <a:pt x="5213405" y="3555063"/>
                  </a:lnTo>
                  <a:close/>
                  <a:moveTo>
                    <a:pt x="5189136" y="3549652"/>
                  </a:moveTo>
                  <a:cubicBezTo>
                    <a:pt x="5189136" y="3549652"/>
                    <a:pt x="5189136" y="3563821"/>
                    <a:pt x="5189136" y="3563821"/>
                  </a:cubicBezTo>
                  <a:cubicBezTo>
                    <a:pt x="5189136" y="3563821"/>
                    <a:pt x="5174973" y="3549652"/>
                    <a:pt x="5189136" y="3549652"/>
                  </a:cubicBezTo>
                  <a:close/>
                  <a:moveTo>
                    <a:pt x="5253688" y="3545463"/>
                  </a:moveTo>
                  <a:lnTo>
                    <a:pt x="5231625" y="3563821"/>
                  </a:lnTo>
                  <a:lnTo>
                    <a:pt x="5226863" y="3559057"/>
                  </a:lnTo>
                  <a:close/>
                  <a:moveTo>
                    <a:pt x="5238606" y="3532059"/>
                  </a:moveTo>
                  <a:lnTo>
                    <a:pt x="5217462" y="3549652"/>
                  </a:lnTo>
                  <a:lnTo>
                    <a:pt x="5213405" y="3555063"/>
                  </a:lnTo>
                  <a:lnTo>
                    <a:pt x="5189136" y="3563821"/>
                  </a:lnTo>
                  <a:close/>
                  <a:moveTo>
                    <a:pt x="5217462" y="3507146"/>
                  </a:moveTo>
                  <a:cubicBezTo>
                    <a:pt x="5217462" y="3521314"/>
                    <a:pt x="5203299" y="3535484"/>
                    <a:pt x="5189136" y="3521315"/>
                  </a:cubicBezTo>
                  <a:cubicBezTo>
                    <a:pt x="5203299" y="3521315"/>
                    <a:pt x="5203299" y="3507145"/>
                    <a:pt x="5217462" y="3507146"/>
                  </a:cubicBezTo>
                  <a:close/>
                  <a:moveTo>
                    <a:pt x="5189136" y="3507146"/>
                  </a:moveTo>
                  <a:cubicBezTo>
                    <a:pt x="5189136" y="3507146"/>
                    <a:pt x="5203299" y="3507145"/>
                    <a:pt x="5203299" y="3507145"/>
                  </a:cubicBezTo>
                  <a:cubicBezTo>
                    <a:pt x="5203299" y="3521315"/>
                    <a:pt x="5189136" y="3521315"/>
                    <a:pt x="5189136" y="3507146"/>
                  </a:cubicBezTo>
                  <a:close/>
                  <a:moveTo>
                    <a:pt x="5183705" y="3488719"/>
                  </a:moveTo>
                  <a:lnTo>
                    <a:pt x="5188701" y="3505672"/>
                  </a:lnTo>
                  <a:lnTo>
                    <a:pt x="5189136" y="3521315"/>
                  </a:lnTo>
                  <a:close/>
                  <a:moveTo>
                    <a:pt x="5225919" y="3464639"/>
                  </a:moveTo>
                  <a:lnTo>
                    <a:pt x="5231625" y="3464639"/>
                  </a:lnTo>
                  <a:cubicBezTo>
                    <a:pt x="5235165" y="3464639"/>
                    <a:pt x="5238706" y="3464639"/>
                    <a:pt x="5245788" y="3464639"/>
                  </a:cubicBezTo>
                  <a:cubicBezTo>
                    <a:pt x="5245788" y="3478808"/>
                    <a:pt x="5231625" y="3478808"/>
                    <a:pt x="5231625" y="3478808"/>
                  </a:cubicBezTo>
                  <a:close/>
                  <a:moveTo>
                    <a:pt x="5210808" y="3459068"/>
                  </a:moveTo>
                  <a:lnTo>
                    <a:pt x="5217462" y="3507146"/>
                  </a:lnTo>
                  <a:lnTo>
                    <a:pt x="5207963" y="3477280"/>
                  </a:lnTo>
                  <a:close/>
                  <a:moveTo>
                    <a:pt x="5405812" y="3428160"/>
                  </a:moveTo>
                  <a:lnTo>
                    <a:pt x="5359092" y="3464639"/>
                  </a:lnTo>
                  <a:cubicBezTo>
                    <a:pt x="5316603" y="3485892"/>
                    <a:pt x="5282080" y="3523086"/>
                    <a:pt x="5237600" y="3546331"/>
                  </a:cubicBezTo>
                  <a:lnTo>
                    <a:pt x="5220361" y="3552553"/>
                  </a:lnTo>
                  <a:lnTo>
                    <a:pt x="5219232" y="3551423"/>
                  </a:lnTo>
                  <a:cubicBezTo>
                    <a:pt x="5217462" y="3549652"/>
                    <a:pt x="5217462" y="3549652"/>
                    <a:pt x="5217462" y="3549652"/>
                  </a:cubicBezTo>
                  <a:cubicBezTo>
                    <a:pt x="5245788" y="3535483"/>
                    <a:pt x="5274114" y="3514230"/>
                    <a:pt x="5302440" y="3492977"/>
                  </a:cubicBezTo>
                  <a:lnTo>
                    <a:pt x="5319479" y="3480547"/>
                  </a:lnTo>
                  <a:close/>
                  <a:moveTo>
                    <a:pt x="5410947" y="3425043"/>
                  </a:moveTo>
                  <a:lnTo>
                    <a:pt x="5405812" y="3428160"/>
                  </a:lnTo>
                  <a:lnTo>
                    <a:pt x="5407992" y="3426457"/>
                  </a:lnTo>
                  <a:close/>
                  <a:moveTo>
                    <a:pt x="5236452" y="3434754"/>
                  </a:moveTo>
                  <a:lnTo>
                    <a:pt x="5245788" y="3464639"/>
                  </a:lnTo>
                  <a:lnTo>
                    <a:pt x="5233691" y="3434980"/>
                  </a:lnTo>
                  <a:close/>
                  <a:moveTo>
                    <a:pt x="5194990" y="3436489"/>
                  </a:moveTo>
                  <a:lnTo>
                    <a:pt x="5207963" y="3477280"/>
                  </a:lnTo>
                  <a:lnTo>
                    <a:pt x="5203299" y="3507145"/>
                  </a:lnTo>
                  <a:close/>
                  <a:moveTo>
                    <a:pt x="5212815" y="3433644"/>
                  </a:moveTo>
                  <a:lnTo>
                    <a:pt x="5213623" y="3434107"/>
                  </a:lnTo>
                  <a:lnTo>
                    <a:pt x="5225919" y="3464639"/>
                  </a:lnTo>
                  <a:lnTo>
                    <a:pt x="5217462" y="3464639"/>
                  </a:lnTo>
                  <a:close/>
                  <a:moveTo>
                    <a:pt x="5212350" y="3430946"/>
                  </a:moveTo>
                  <a:lnTo>
                    <a:pt x="5212446" y="3431182"/>
                  </a:lnTo>
                  <a:lnTo>
                    <a:pt x="5212815" y="3433644"/>
                  </a:lnTo>
                  <a:lnTo>
                    <a:pt x="5212535" y="3433485"/>
                  </a:lnTo>
                  <a:close/>
                  <a:moveTo>
                    <a:pt x="5174294" y="3432229"/>
                  </a:moveTo>
                  <a:lnTo>
                    <a:pt x="5174973" y="3436301"/>
                  </a:lnTo>
                  <a:lnTo>
                    <a:pt x="5183705" y="3488719"/>
                  </a:lnTo>
                  <a:lnTo>
                    <a:pt x="5172760" y="3451577"/>
                  </a:lnTo>
                  <a:lnTo>
                    <a:pt x="5170071" y="3432536"/>
                  </a:lnTo>
                  <a:close/>
                  <a:moveTo>
                    <a:pt x="5206814" y="3430214"/>
                  </a:moveTo>
                  <a:lnTo>
                    <a:pt x="5212535" y="3433485"/>
                  </a:lnTo>
                  <a:lnTo>
                    <a:pt x="5213257" y="3443386"/>
                  </a:lnTo>
                  <a:lnTo>
                    <a:pt x="5210808" y="3459068"/>
                  </a:lnTo>
                  <a:close/>
                  <a:moveTo>
                    <a:pt x="5191819" y="3430954"/>
                  </a:moveTo>
                  <a:lnTo>
                    <a:pt x="5192898" y="3443386"/>
                  </a:lnTo>
                  <a:cubicBezTo>
                    <a:pt x="5193562" y="3464639"/>
                    <a:pt x="5192677" y="3485892"/>
                    <a:pt x="5189136" y="3507146"/>
                  </a:cubicBezTo>
                  <a:lnTo>
                    <a:pt x="5188701" y="3505672"/>
                  </a:lnTo>
                  <a:lnTo>
                    <a:pt x="5186637" y="3431330"/>
                  </a:lnTo>
                  <a:close/>
                  <a:moveTo>
                    <a:pt x="5194317" y="3430772"/>
                  </a:moveTo>
                  <a:lnTo>
                    <a:pt x="5194990" y="3436489"/>
                  </a:lnTo>
                  <a:lnTo>
                    <a:pt x="5193197" y="3430853"/>
                  </a:lnTo>
                  <a:close/>
                  <a:moveTo>
                    <a:pt x="5206766" y="3429866"/>
                  </a:moveTo>
                  <a:lnTo>
                    <a:pt x="5206814" y="3430214"/>
                  </a:lnTo>
                  <a:lnTo>
                    <a:pt x="5206268" y="3429902"/>
                  </a:lnTo>
                  <a:close/>
                  <a:moveTo>
                    <a:pt x="5212189" y="3429472"/>
                  </a:moveTo>
                  <a:lnTo>
                    <a:pt x="5212294" y="3430172"/>
                  </a:lnTo>
                  <a:lnTo>
                    <a:pt x="5212350" y="3430946"/>
                  </a:lnTo>
                  <a:lnTo>
                    <a:pt x="5211769" y="3429502"/>
                  </a:lnTo>
                  <a:close/>
                  <a:moveTo>
                    <a:pt x="5230837" y="3427980"/>
                  </a:moveTo>
                  <a:lnTo>
                    <a:pt x="5233691" y="3434980"/>
                  </a:lnTo>
                  <a:lnTo>
                    <a:pt x="5217462" y="3436301"/>
                  </a:lnTo>
                  <a:lnTo>
                    <a:pt x="5213623" y="3434107"/>
                  </a:lnTo>
                  <a:lnTo>
                    <a:pt x="5212446" y="3431182"/>
                  </a:lnTo>
                  <a:lnTo>
                    <a:pt x="5212294" y="3430172"/>
                  </a:lnTo>
                  <a:lnTo>
                    <a:pt x="5212243" y="3429468"/>
                  </a:lnTo>
                  <a:lnTo>
                    <a:pt x="5215692" y="3429217"/>
                  </a:lnTo>
                  <a:close/>
                  <a:moveTo>
                    <a:pt x="5297233" y="3422558"/>
                  </a:moveTo>
                  <a:lnTo>
                    <a:pt x="5255525" y="3433202"/>
                  </a:lnTo>
                  <a:lnTo>
                    <a:pt x="5236452" y="3434754"/>
                  </a:lnTo>
                  <a:lnTo>
                    <a:pt x="5234250" y="3427701"/>
                  </a:lnTo>
                  <a:close/>
                  <a:moveTo>
                    <a:pt x="5398311" y="3414110"/>
                  </a:moveTo>
                  <a:lnTo>
                    <a:pt x="5344929" y="3450470"/>
                  </a:lnTo>
                  <a:cubicBezTo>
                    <a:pt x="5302440" y="3478808"/>
                    <a:pt x="5245788" y="3521314"/>
                    <a:pt x="5189136" y="3549652"/>
                  </a:cubicBezTo>
                  <a:cubicBezTo>
                    <a:pt x="5224543" y="3521314"/>
                    <a:pt x="5256410" y="3496519"/>
                    <a:pt x="5288277" y="3473494"/>
                  </a:cubicBezTo>
                  <a:lnTo>
                    <a:pt x="5369699" y="3419676"/>
                  </a:lnTo>
                  <a:close/>
                  <a:moveTo>
                    <a:pt x="5191013" y="3421656"/>
                  </a:moveTo>
                  <a:lnTo>
                    <a:pt x="5191022" y="3421766"/>
                  </a:lnTo>
                  <a:lnTo>
                    <a:pt x="5189136" y="3422133"/>
                  </a:lnTo>
                  <a:close/>
                  <a:moveTo>
                    <a:pt x="5192327" y="3421512"/>
                  </a:moveTo>
                  <a:lnTo>
                    <a:pt x="5192677" y="3429217"/>
                  </a:lnTo>
                  <a:lnTo>
                    <a:pt x="5193197" y="3430853"/>
                  </a:lnTo>
                  <a:lnTo>
                    <a:pt x="5191819" y="3430954"/>
                  </a:lnTo>
                  <a:lnTo>
                    <a:pt x="5191022" y="3421766"/>
                  </a:lnTo>
                  <a:close/>
                  <a:moveTo>
                    <a:pt x="5172650" y="3422362"/>
                  </a:moveTo>
                  <a:lnTo>
                    <a:pt x="5186383" y="3422171"/>
                  </a:lnTo>
                  <a:lnTo>
                    <a:pt x="5186637" y="3431330"/>
                  </a:lnTo>
                  <a:lnTo>
                    <a:pt x="5174294" y="3432229"/>
                  </a:lnTo>
                  <a:close/>
                  <a:moveTo>
                    <a:pt x="5193180" y="3421105"/>
                  </a:moveTo>
                  <a:lnTo>
                    <a:pt x="5193208" y="3421341"/>
                  </a:lnTo>
                  <a:lnTo>
                    <a:pt x="5192327" y="3421512"/>
                  </a:lnTo>
                  <a:lnTo>
                    <a:pt x="5192318" y="3421324"/>
                  </a:lnTo>
                  <a:close/>
                  <a:moveTo>
                    <a:pt x="5186330" y="3420261"/>
                  </a:moveTo>
                  <a:lnTo>
                    <a:pt x="5189136" y="3422133"/>
                  </a:lnTo>
                  <a:lnTo>
                    <a:pt x="5186383" y="3422171"/>
                  </a:lnTo>
                  <a:close/>
                  <a:moveTo>
                    <a:pt x="5205261" y="3418996"/>
                  </a:moveTo>
                  <a:lnTo>
                    <a:pt x="5205358" y="3419691"/>
                  </a:lnTo>
                  <a:lnTo>
                    <a:pt x="5203299" y="3422132"/>
                  </a:lnTo>
                  <a:cubicBezTo>
                    <a:pt x="5203299" y="3422132"/>
                    <a:pt x="5203299" y="3425675"/>
                    <a:pt x="5205069" y="3429217"/>
                  </a:cubicBezTo>
                  <a:lnTo>
                    <a:pt x="5206268" y="3429902"/>
                  </a:lnTo>
                  <a:lnTo>
                    <a:pt x="5194317" y="3430772"/>
                  </a:lnTo>
                  <a:lnTo>
                    <a:pt x="5193208" y="3421341"/>
                  </a:lnTo>
                  <a:close/>
                  <a:moveTo>
                    <a:pt x="5428724" y="3405893"/>
                  </a:moveTo>
                  <a:lnTo>
                    <a:pt x="5429907" y="3407964"/>
                  </a:lnTo>
                  <a:lnTo>
                    <a:pt x="5426039" y="3407446"/>
                  </a:lnTo>
                  <a:close/>
                  <a:moveTo>
                    <a:pt x="5207372" y="3418585"/>
                  </a:moveTo>
                  <a:lnTo>
                    <a:pt x="5211769" y="3429502"/>
                  </a:lnTo>
                  <a:lnTo>
                    <a:pt x="5206766" y="3429866"/>
                  </a:lnTo>
                  <a:lnTo>
                    <a:pt x="5205358" y="3419691"/>
                  </a:lnTo>
                  <a:lnTo>
                    <a:pt x="5206079" y="3418837"/>
                  </a:lnTo>
                  <a:close/>
                  <a:moveTo>
                    <a:pt x="5211392" y="3417803"/>
                  </a:moveTo>
                  <a:lnTo>
                    <a:pt x="5212243" y="3429468"/>
                  </a:lnTo>
                  <a:lnTo>
                    <a:pt x="5212189" y="3429472"/>
                  </a:lnTo>
                  <a:lnTo>
                    <a:pt x="5210466" y="3417983"/>
                  </a:lnTo>
                  <a:close/>
                  <a:moveTo>
                    <a:pt x="5206976" y="3417602"/>
                  </a:moveTo>
                  <a:lnTo>
                    <a:pt x="5207023" y="3417717"/>
                  </a:lnTo>
                  <a:lnTo>
                    <a:pt x="5206079" y="3418837"/>
                  </a:lnTo>
                  <a:lnTo>
                    <a:pt x="5205261" y="3418996"/>
                  </a:lnTo>
                  <a:lnTo>
                    <a:pt x="5205133" y="3418070"/>
                  </a:lnTo>
                  <a:close/>
                  <a:moveTo>
                    <a:pt x="5411039" y="3405440"/>
                  </a:moveTo>
                  <a:lnTo>
                    <a:pt x="5426039" y="3407446"/>
                  </a:lnTo>
                  <a:lnTo>
                    <a:pt x="5422733" y="3409359"/>
                  </a:lnTo>
                  <a:lnTo>
                    <a:pt x="5398311" y="3414110"/>
                  </a:lnTo>
                  <a:close/>
                  <a:moveTo>
                    <a:pt x="5210283" y="3416762"/>
                  </a:moveTo>
                  <a:lnTo>
                    <a:pt x="5210466" y="3417983"/>
                  </a:lnTo>
                  <a:lnTo>
                    <a:pt x="5207372" y="3418585"/>
                  </a:lnTo>
                  <a:lnTo>
                    <a:pt x="5207023" y="3417717"/>
                  </a:lnTo>
                  <a:lnTo>
                    <a:pt x="5207160" y="3417555"/>
                  </a:lnTo>
                  <a:close/>
                  <a:moveTo>
                    <a:pt x="5224628" y="3415228"/>
                  </a:moveTo>
                  <a:lnTo>
                    <a:pt x="5217462" y="3422132"/>
                  </a:lnTo>
                  <a:cubicBezTo>
                    <a:pt x="5217462" y="3422132"/>
                    <a:pt x="5217462" y="3422132"/>
                    <a:pt x="5217461" y="3420361"/>
                  </a:cubicBezTo>
                  <a:lnTo>
                    <a:pt x="5217461" y="3416622"/>
                  </a:lnTo>
                  <a:close/>
                  <a:moveTo>
                    <a:pt x="5225352" y="3414531"/>
                  </a:moveTo>
                  <a:lnTo>
                    <a:pt x="5225563" y="3415047"/>
                  </a:lnTo>
                  <a:lnTo>
                    <a:pt x="5224628" y="3415228"/>
                  </a:lnTo>
                  <a:close/>
                  <a:moveTo>
                    <a:pt x="5217462" y="3414939"/>
                  </a:moveTo>
                  <a:lnTo>
                    <a:pt x="5217461" y="3416622"/>
                  </a:lnTo>
                  <a:lnTo>
                    <a:pt x="5211392" y="3417803"/>
                  </a:lnTo>
                  <a:lnTo>
                    <a:pt x="5211298" y="3416504"/>
                  </a:lnTo>
                  <a:close/>
                  <a:moveTo>
                    <a:pt x="5230025" y="3414178"/>
                  </a:moveTo>
                  <a:lnTo>
                    <a:pt x="5234250" y="3427701"/>
                  </a:lnTo>
                  <a:lnTo>
                    <a:pt x="5230837" y="3427980"/>
                  </a:lnTo>
                  <a:lnTo>
                    <a:pt x="5225563" y="3415047"/>
                  </a:lnTo>
                  <a:close/>
                  <a:moveTo>
                    <a:pt x="5171793" y="3417216"/>
                  </a:moveTo>
                  <a:lnTo>
                    <a:pt x="5172650" y="3422362"/>
                  </a:lnTo>
                  <a:lnTo>
                    <a:pt x="5168642" y="3422417"/>
                  </a:lnTo>
                  <a:lnTo>
                    <a:pt x="5167975" y="3417694"/>
                  </a:lnTo>
                  <a:close/>
                  <a:moveTo>
                    <a:pt x="5186195" y="3415415"/>
                  </a:moveTo>
                  <a:lnTo>
                    <a:pt x="5186330" y="3420261"/>
                  </a:lnTo>
                  <a:lnTo>
                    <a:pt x="5180191" y="3416166"/>
                  </a:lnTo>
                  <a:close/>
                  <a:moveTo>
                    <a:pt x="5192017" y="3414688"/>
                  </a:moveTo>
                  <a:lnTo>
                    <a:pt x="5192318" y="3421324"/>
                  </a:lnTo>
                  <a:lnTo>
                    <a:pt x="5191013" y="3421656"/>
                  </a:lnTo>
                  <a:lnTo>
                    <a:pt x="5190425" y="3414887"/>
                  </a:lnTo>
                  <a:close/>
                  <a:moveTo>
                    <a:pt x="5211039" y="3412955"/>
                  </a:moveTo>
                  <a:lnTo>
                    <a:pt x="5211298" y="3416504"/>
                  </a:lnTo>
                  <a:lnTo>
                    <a:pt x="5210283" y="3416762"/>
                  </a:lnTo>
                  <a:lnTo>
                    <a:pt x="5209913" y="3414291"/>
                  </a:lnTo>
                  <a:close/>
                  <a:moveTo>
                    <a:pt x="5204450" y="3413133"/>
                  </a:moveTo>
                  <a:lnTo>
                    <a:pt x="5205133" y="3418070"/>
                  </a:lnTo>
                  <a:lnTo>
                    <a:pt x="5193180" y="3421105"/>
                  </a:lnTo>
                  <a:lnTo>
                    <a:pt x="5192420" y="3414637"/>
                  </a:lnTo>
                  <a:close/>
                  <a:moveTo>
                    <a:pt x="5047505" y="3422132"/>
                  </a:moveTo>
                  <a:lnTo>
                    <a:pt x="5121865" y="3420804"/>
                  </a:lnTo>
                  <a:lnTo>
                    <a:pt x="5089995" y="3422132"/>
                  </a:lnTo>
                  <a:lnTo>
                    <a:pt x="5047503" y="3422132"/>
                  </a:lnTo>
                  <a:close/>
                  <a:moveTo>
                    <a:pt x="5209642" y="3412484"/>
                  </a:moveTo>
                  <a:lnTo>
                    <a:pt x="5209913" y="3414291"/>
                  </a:lnTo>
                  <a:lnTo>
                    <a:pt x="5207160" y="3417555"/>
                  </a:lnTo>
                  <a:lnTo>
                    <a:pt x="5206976" y="3417602"/>
                  </a:lnTo>
                  <a:lnTo>
                    <a:pt x="5206840" y="3417262"/>
                  </a:lnTo>
                  <a:lnTo>
                    <a:pt x="5205806" y="3412963"/>
                  </a:lnTo>
                  <a:close/>
                  <a:moveTo>
                    <a:pt x="5211649" y="3412233"/>
                  </a:moveTo>
                  <a:lnTo>
                    <a:pt x="5211039" y="3412955"/>
                  </a:lnTo>
                  <a:lnTo>
                    <a:pt x="5210992" y="3412315"/>
                  </a:lnTo>
                  <a:close/>
                  <a:moveTo>
                    <a:pt x="5252869" y="3409735"/>
                  </a:moveTo>
                  <a:lnTo>
                    <a:pt x="5254583" y="3409687"/>
                  </a:lnTo>
                  <a:lnTo>
                    <a:pt x="5247337" y="3411284"/>
                  </a:lnTo>
                  <a:lnTo>
                    <a:pt x="5245788" y="3411112"/>
                  </a:lnTo>
                  <a:close/>
                  <a:moveTo>
                    <a:pt x="5382861" y="3402019"/>
                  </a:moveTo>
                  <a:lnTo>
                    <a:pt x="5385205" y="3401986"/>
                  </a:lnTo>
                  <a:lnTo>
                    <a:pt x="5396380" y="3403480"/>
                  </a:lnTo>
                  <a:lnTo>
                    <a:pt x="5387418" y="3407963"/>
                  </a:lnTo>
                  <a:lnTo>
                    <a:pt x="5369699" y="3419676"/>
                  </a:lnTo>
                  <a:lnTo>
                    <a:pt x="5366173" y="3420362"/>
                  </a:lnTo>
                  <a:cubicBezTo>
                    <a:pt x="5344929" y="3422132"/>
                    <a:pt x="5323684" y="3422132"/>
                    <a:pt x="5302440" y="3422132"/>
                  </a:cubicBezTo>
                  <a:lnTo>
                    <a:pt x="5297233" y="3422558"/>
                  </a:lnTo>
                  <a:lnTo>
                    <a:pt x="5298899" y="3422132"/>
                  </a:lnTo>
                  <a:lnTo>
                    <a:pt x="5324235" y="3407691"/>
                  </a:lnTo>
                  <a:lnTo>
                    <a:pt x="5366173" y="3406192"/>
                  </a:lnTo>
                  <a:close/>
                  <a:moveTo>
                    <a:pt x="5222120" y="3410923"/>
                  </a:moveTo>
                  <a:lnTo>
                    <a:pt x="5217905" y="3414827"/>
                  </a:lnTo>
                  <a:lnTo>
                    <a:pt x="5217462" y="3414939"/>
                  </a:lnTo>
                  <a:lnTo>
                    <a:pt x="5217461" y="3411506"/>
                  </a:lnTo>
                  <a:close/>
                  <a:moveTo>
                    <a:pt x="5228922" y="3410073"/>
                  </a:moveTo>
                  <a:lnTo>
                    <a:pt x="5229084" y="3410936"/>
                  </a:lnTo>
                  <a:lnTo>
                    <a:pt x="5225352" y="3414531"/>
                  </a:lnTo>
                  <a:lnTo>
                    <a:pt x="5223795" y="3410714"/>
                  </a:lnTo>
                  <a:close/>
                  <a:moveTo>
                    <a:pt x="5232459" y="3409630"/>
                  </a:moveTo>
                  <a:lnTo>
                    <a:pt x="5245788" y="3411112"/>
                  </a:lnTo>
                  <a:lnTo>
                    <a:pt x="5230025" y="3414178"/>
                  </a:lnTo>
                  <a:lnTo>
                    <a:pt x="5229190" y="3411505"/>
                  </a:lnTo>
                  <a:lnTo>
                    <a:pt x="5229084" y="3410936"/>
                  </a:lnTo>
                  <a:lnTo>
                    <a:pt x="5230138" y="3409921"/>
                  </a:lnTo>
                  <a:close/>
                  <a:moveTo>
                    <a:pt x="5223398" y="3409740"/>
                  </a:moveTo>
                  <a:lnTo>
                    <a:pt x="5223795" y="3410714"/>
                  </a:lnTo>
                  <a:lnTo>
                    <a:pt x="5222120" y="3410923"/>
                  </a:lnTo>
                  <a:close/>
                  <a:moveTo>
                    <a:pt x="5228762" y="3409219"/>
                  </a:moveTo>
                  <a:lnTo>
                    <a:pt x="5230648" y="3409429"/>
                  </a:lnTo>
                  <a:lnTo>
                    <a:pt x="5230138" y="3409921"/>
                  </a:lnTo>
                  <a:lnTo>
                    <a:pt x="5228922" y="3410073"/>
                  </a:lnTo>
                  <a:close/>
                  <a:moveTo>
                    <a:pt x="5268295" y="3406665"/>
                  </a:moveTo>
                  <a:lnTo>
                    <a:pt x="5332541" y="3402956"/>
                  </a:lnTo>
                  <a:lnTo>
                    <a:pt x="5324235" y="3407691"/>
                  </a:lnTo>
                  <a:lnTo>
                    <a:pt x="5316603" y="3407964"/>
                  </a:lnTo>
                  <a:lnTo>
                    <a:pt x="5254583" y="3409687"/>
                  </a:lnTo>
                  <a:close/>
                  <a:moveTo>
                    <a:pt x="5223103" y="3408591"/>
                  </a:moveTo>
                  <a:lnTo>
                    <a:pt x="5224475" y="3408743"/>
                  </a:lnTo>
                  <a:lnTo>
                    <a:pt x="5223398" y="3409740"/>
                  </a:lnTo>
                  <a:lnTo>
                    <a:pt x="5223215" y="3409292"/>
                  </a:lnTo>
                  <a:close/>
                  <a:moveTo>
                    <a:pt x="5191759" y="3409014"/>
                  </a:moveTo>
                  <a:lnTo>
                    <a:pt x="5192420" y="3414637"/>
                  </a:lnTo>
                  <a:lnTo>
                    <a:pt x="5192017" y="3414688"/>
                  </a:lnTo>
                  <a:close/>
                  <a:moveTo>
                    <a:pt x="5166932" y="3410309"/>
                  </a:moveTo>
                  <a:lnTo>
                    <a:pt x="5167975" y="3417694"/>
                  </a:lnTo>
                  <a:lnTo>
                    <a:pt x="5146647" y="3420361"/>
                  </a:lnTo>
                  <a:lnTo>
                    <a:pt x="5121865" y="3420804"/>
                  </a:lnTo>
                  <a:lnTo>
                    <a:pt x="5132484" y="3420361"/>
                  </a:lnTo>
                  <a:close/>
                  <a:moveTo>
                    <a:pt x="5189809" y="3407787"/>
                  </a:moveTo>
                  <a:lnTo>
                    <a:pt x="5190425" y="3414887"/>
                  </a:lnTo>
                  <a:lnTo>
                    <a:pt x="5186195" y="3415415"/>
                  </a:lnTo>
                  <a:lnTo>
                    <a:pt x="5186046" y="3410025"/>
                  </a:lnTo>
                  <a:lnTo>
                    <a:pt x="5189136" y="3407964"/>
                  </a:lnTo>
                  <a:close/>
                  <a:moveTo>
                    <a:pt x="5228052" y="3405431"/>
                  </a:moveTo>
                  <a:lnTo>
                    <a:pt x="5228762" y="3409219"/>
                  </a:lnTo>
                  <a:lnTo>
                    <a:pt x="5224475" y="3408743"/>
                  </a:lnTo>
                  <a:close/>
                  <a:moveTo>
                    <a:pt x="5191681" y="3407297"/>
                  </a:moveTo>
                  <a:lnTo>
                    <a:pt x="5191759" y="3409014"/>
                  </a:lnTo>
                  <a:lnTo>
                    <a:pt x="5191560" y="3407328"/>
                  </a:lnTo>
                  <a:close/>
                  <a:moveTo>
                    <a:pt x="5428604" y="3393430"/>
                  </a:moveTo>
                  <a:lnTo>
                    <a:pt x="5429907" y="3393795"/>
                  </a:lnTo>
                  <a:lnTo>
                    <a:pt x="5439046" y="3399889"/>
                  </a:lnTo>
                  <a:lnTo>
                    <a:pt x="5438538" y="3400215"/>
                  </a:lnTo>
                  <a:lnTo>
                    <a:pt x="5428724" y="3405893"/>
                  </a:lnTo>
                  <a:lnTo>
                    <a:pt x="5423585" y="3396895"/>
                  </a:lnTo>
                  <a:lnTo>
                    <a:pt x="5428137" y="3393795"/>
                  </a:lnTo>
                  <a:close/>
                  <a:moveTo>
                    <a:pt x="5415744" y="3393795"/>
                  </a:moveTo>
                  <a:cubicBezTo>
                    <a:pt x="5415744" y="3393795"/>
                    <a:pt x="5419285" y="3393794"/>
                    <a:pt x="5422825" y="3395566"/>
                  </a:cubicBezTo>
                  <a:lnTo>
                    <a:pt x="5423585" y="3396895"/>
                  </a:lnTo>
                  <a:lnTo>
                    <a:pt x="5411039" y="3405440"/>
                  </a:lnTo>
                  <a:lnTo>
                    <a:pt x="5396380" y="3403480"/>
                  </a:lnTo>
                  <a:lnTo>
                    <a:pt x="5415744" y="3393795"/>
                  </a:lnTo>
                  <a:close/>
                  <a:moveTo>
                    <a:pt x="5203686" y="3404151"/>
                  </a:moveTo>
                  <a:lnTo>
                    <a:pt x="5205806" y="3412963"/>
                  </a:lnTo>
                  <a:lnTo>
                    <a:pt x="5204450" y="3413133"/>
                  </a:lnTo>
                  <a:lnTo>
                    <a:pt x="5203224" y="3404272"/>
                  </a:lnTo>
                  <a:close/>
                  <a:moveTo>
                    <a:pt x="5221765" y="3400238"/>
                  </a:moveTo>
                  <a:lnTo>
                    <a:pt x="5223103" y="3408591"/>
                  </a:lnTo>
                  <a:lnTo>
                    <a:pt x="5217462" y="3407963"/>
                  </a:lnTo>
                  <a:lnTo>
                    <a:pt x="5217461" y="3411506"/>
                  </a:lnTo>
                  <a:lnTo>
                    <a:pt x="5211649" y="3412233"/>
                  </a:lnTo>
                  <a:close/>
                  <a:moveTo>
                    <a:pt x="5210149" y="3400748"/>
                  </a:moveTo>
                  <a:lnTo>
                    <a:pt x="5210992" y="3412315"/>
                  </a:lnTo>
                  <a:lnTo>
                    <a:pt x="5209642" y="3412484"/>
                  </a:lnTo>
                  <a:lnTo>
                    <a:pt x="5208169" y="3402663"/>
                  </a:lnTo>
                  <a:close/>
                  <a:moveTo>
                    <a:pt x="5185759" y="3399706"/>
                  </a:moveTo>
                  <a:lnTo>
                    <a:pt x="5186046" y="3410025"/>
                  </a:lnTo>
                  <a:lnTo>
                    <a:pt x="5178514" y="3415048"/>
                  </a:lnTo>
                  <a:lnTo>
                    <a:pt x="5180191" y="3416166"/>
                  </a:lnTo>
                  <a:lnTo>
                    <a:pt x="5171793" y="3417216"/>
                  </a:lnTo>
                  <a:lnTo>
                    <a:pt x="5170471" y="3409277"/>
                  </a:lnTo>
                  <a:lnTo>
                    <a:pt x="5174973" y="3407963"/>
                  </a:lnTo>
                  <a:cubicBezTo>
                    <a:pt x="5174973" y="3407963"/>
                    <a:pt x="5178514" y="3407963"/>
                    <a:pt x="5182055" y="3406192"/>
                  </a:cubicBezTo>
                  <a:close/>
                  <a:moveTo>
                    <a:pt x="5227773" y="3393115"/>
                  </a:moveTo>
                  <a:lnTo>
                    <a:pt x="5230859" y="3393029"/>
                  </a:lnTo>
                  <a:lnTo>
                    <a:pt x="5231625" y="3393795"/>
                  </a:lnTo>
                  <a:lnTo>
                    <a:pt x="5232750" y="3392976"/>
                  </a:lnTo>
                  <a:lnTo>
                    <a:pt x="5239747" y="3392782"/>
                  </a:lnTo>
                  <a:lnTo>
                    <a:pt x="5238706" y="3395566"/>
                  </a:lnTo>
                  <a:lnTo>
                    <a:pt x="5228052" y="3405431"/>
                  </a:lnTo>
                  <a:lnTo>
                    <a:pt x="5226112" y="3395083"/>
                  </a:lnTo>
                  <a:close/>
                  <a:moveTo>
                    <a:pt x="5222358" y="3393265"/>
                  </a:moveTo>
                  <a:lnTo>
                    <a:pt x="5225754" y="3393171"/>
                  </a:lnTo>
                  <a:lnTo>
                    <a:pt x="5226112" y="3395083"/>
                  </a:lnTo>
                  <a:lnTo>
                    <a:pt x="5221765" y="3400238"/>
                  </a:lnTo>
                  <a:lnTo>
                    <a:pt x="5220676" y="3393447"/>
                  </a:lnTo>
                  <a:close/>
                  <a:moveTo>
                    <a:pt x="5217755" y="3393393"/>
                  </a:moveTo>
                  <a:lnTo>
                    <a:pt x="5220655" y="3393312"/>
                  </a:lnTo>
                  <a:lnTo>
                    <a:pt x="5220676" y="3393447"/>
                  </a:lnTo>
                  <a:lnTo>
                    <a:pt x="5217462" y="3393795"/>
                  </a:lnTo>
                  <a:lnTo>
                    <a:pt x="5217371" y="3393764"/>
                  </a:lnTo>
                  <a:close/>
                  <a:moveTo>
                    <a:pt x="5228176" y="3392636"/>
                  </a:moveTo>
                  <a:lnTo>
                    <a:pt x="5227773" y="3393115"/>
                  </a:lnTo>
                  <a:lnTo>
                    <a:pt x="5225754" y="3393171"/>
                  </a:lnTo>
                  <a:lnTo>
                    <a:pt x="5225704" y="3392904"/>
                  </a:lnTo>
                  <a:close/>
                  <a:moveTo>
                    <a:pt x="5209630" y="3393619"/>
                  </a:moveTo>
                  <a:lnTo>
                    <a:pt x="5216372" y="3393431"/>
                  </a:lnTo>
                  <a:lnTo>
                    <a:pt x="5217371" y="3393764"/>
                  </a:lnTo>
                  <a:lnTo>
                    <a:pt x="5210149" y="3400748"/>
                  </a:lnTo>
                  <a:close/>
                  <a:moveTo>
                    <a:pt x="5201785" y="3393878"/>
                  </a:moveTo>
                  <a:lnTo>
                    <a:pt x="5203299" y="3393795"/>
                  </a:lnTo>
                  <a:lnTo>
                    <a:pt x="5206825" y="3393697"/>
                  </a:lnTo>
                  <a:lnTo>
                    <a:pt x="5208169" y="3402663"/>
                  </a:lnTo>
                  <a:lnTo>
                    <a:pt x="5207725" y="3403093"/>
                  </a:lnTo>
                  <a:lnTo>
                    <a:pt x="5203686" y="3404151"/>
                  </a:lnTo>
                  <a:lnTo>
                    <a:pt x="5202557" y="3399457"/>
                  </a:lnTo>
                  <a:close/>
                  <a:moveTo>
                    <a:pt x="5234101" y="3391995"/>
                  </a:moveTo>
                  <a:lnTo>
                    <a:pt x="5232750" y="3392976"/>
                  </a:lnTo>
                  <a:lnTo>
                    <a:pt x="5230859" y="3393029"/>
                  </a:lnTo>
                  <a:lnTo>
                    <a:pt x="5230243" y="3392412"/>
                  </a:lnTo>
                  <a:close/>
                  <a:moveTo>
                    <a:pt x="5191097" y="3394463"/>
                  </a:moveTo>
                  <a:lnTo>
                    <a:pt x="5201223" y="3393909"/>
                  </a:lnTo>
                  <a:lnTo>
                    <a:pt x="5202557" y="3399457"/>
                  </a:lnTo>
                  <a:lnTo>
                    <a:pt x="5203224" y="3404272"/>
                  </a:lnTo>
                  <a:lnTo>
                    <a:pt x="5191681" y="3407297"/>
                  </a:lnTo>
                  <a:close/>
                  <a:moveTo>
                    <a:pt x="5188678" y="3394596"/>
                  </a:moveTo>
                  <a:lnTo>
                    <a:pt x="5190054" y="3394521"/>
                  </a:lnTo>
                  <a:lnTo>
                    <a:pt x="5191560" y="3407328"/>
                  </a:lnTo>
                  <a:lnTo>
                    <a:pt x="5189809" y="3407787"/>
                  </a:lnTo>
                  <a:lnTo>
                    <a:pt x="5188666" y="3394616"/>
                  </a:lnTo>
                  <a:close/>
                  <a:moveTo>
                    <a:pt x="5185622" y="3394764"/>
                  </a:moveTo>
                  <a:lnTo>
                    <a:pt x="5188665" y="3394597"/>
                  </a:lnTo>
                  <a:lnTo>
                    <a:pt x="5188666" y="3394616"/>
                  </a:lnTo>
                  <a:lnTo>
                    <a:pt x="5185759" y="3399706"/>
                  </a:lnTo>
                  <a:close/>
                  <a:moveTo>
                    <a:pt x="5164898" y="3395900"/>
                  </a:moveTo>
                  <a:lnTo>
                    <a:pt x="5168212" y="3395718"/>
                  </a:lnTo>
                  <a:lnTo>
                    <a:pt x="5170471" y="3409277"/>
                  </a:lnTo>
                  <a:lnTo>
                    <a:pt x="5166932" y="3410309"/>
                  </a:lnTo>
                  <a:close/>
                  <a:moveTo>
                    <a:pt x="5087886" y="3400121"/>
                  </a:moveTo>
                  <a:lnTo>
                    <a:pt x="5105936" y="3399132"/>
                  </a:lnTo>
                  <a:lnTo>
                    <a:pt x="5097076" y="3399993"/>
                  </a:lnTo>
                  <a:close/>
                  <a:moveTo>
                    <a:pt x="5250597" y="3390211"/>
                  </a:moveTo>
                  <a:lnTo>
                    <a:pt x="5248171" y="3392548"/>
                  </a:lnTo>
                  <a:lnTo>
                    <a:pt x="5239747" y="3392782"/>
                  </a:lnTo>
                  <a:lnTo>
                    <a:pt x="5240291" y="3391325"/>
                  </a:lnTo>
                  <a:close/>
                  <a:moveTo>
                    <a:pt x="5229224" y="3391393"/>
                  </a:moveTo>
                  <a:lnTo>
                    <a:pt x="5230243" y="3392412"/>
                  </a:lnTo>
                  <a:lnTo>
                    <a:pt x="5228176" y="3392636"/>
                  </a:lnTo>
                  <a:close/>
                  <a:moveTo>
                    <a:pt x="5160810" y="3393795"/>
                  </a:moveTo>
                  <a:lnTo>
                    <a:pt x="5164601" y="3393795"/>
                  </a:lnTo>
                  <a:lnTo>
                    <a:pt x="5164898" y="3395900"/>
                  </a:lnTo>
                  <a:lnTo>
                    <a:pt x="5105936" y="3399132"/>
                  </a:lnTo>
                  <a:close/>
                  <a:moveTo>
                    <a:pt x="5450227" y="3376546"/>
                  </a:moveTo>
                  <a:lnTo>
                    <a:pt x="5428604" y="3393430"/>
                  </a:lnTo>
                  <a:lnTo>
                    <a:pt x="5420828" y="3391251"/>
                  </a:lnTo>
                  <a:close/>
                  <a:moveTo>
                    <a:pt x="5190927" y="3390722"/>
                  </a:moveTo>
                  <a:lnTo>
                    <a:pt x="5191097" y="3394463"/>
                  </a:lnTo>
                  <a:lnTo>
                    <a:pt x="5190054" y="3394521"/>
                  </a:lnTo>
                  <a:lnTo>
                    <a:pt x="5189829" y="3392605"/>
                  </a:lnTo>
                  <a:close/>
                  <a:moveTo>
                    <a:pt x="5326639" y="3382646"/>
                  </a:moveTo>
                  <a:lnTo>
                    <a:pt x="5323021" y="3386046"/>
                  </a:lnTo>
                  <a:cubicBezTo>
                    <a:pt x="5312619" y="3392466"/>
                    <a:pt x="5299784" y="3398223"/>
                    <a:pt x="5286506" y="3402650"/>
                  </a:cubicBezTo>
                  <a:lnTo>
                    <a:pt x="5268295" y="3406665"/>
                  </a:lnTo>
                  <a:lnTo>
                    <a:pt x="5245788" y="3407964"/>
                  </a:lnTo>
                  <a:lnTo>
                    <a:pt x="5232459" y="3409630"/>
                  </a:lnTo>
                  <a:lnTo>
                    <a:pt x="5230648" y="3409429"/>
                  </a:lnTo>
                  <a:lnTo>
                    <a:pt x="5248171" y="3392548"/>
                  </a:lnTo>
                  <a:lnTo>
                    <a:pt x="5267033" y="3392024"/>
                  </a:lnTo>
                  <a:lnTo>
                    <a:pt x="5304787" y="3384679"/>
                  </a:lnTo>
                  <a:close/>
                  <a:moveTo>
                    <a:pt x="5351797" y="3380304"/>
                  </a:moveTo>
                  <a:lnTo>
                    <a:pt x="5385648" y="3381397"/>
                  </a:lnTo>
                  <a:lnTo>
                    <a:pt x="5420828" y="3391251"/>
                  </a:lnTo>
                  <a:lnTo>
                    <a:pt x="5415744" y="3393795"/>
                  </a:lnTo>
                  <a:lnTo>
                    <a:pt x="5382861" y="3402019"/>
                  </a:lnTo>
                  <a:lnTo>
                    <a:pt x="5337848" y="3402650"/>
                  </a:lnTo>
                  <a:lnTo>
                    <a:pt x="5332541" y="3402956"/>
                  </a:lnTo>
                  <a:lnTo>
                    <a:pt x="5336962" y="3400436"/>
                  </a:lnTo>
                  <a:lnTo>
                    <a:pt x="5349567" y="3380512"/>
                  </a:lnTo>
                  <a:close/>
                  <a:moveTo>
                    <a:pt x="5242258" y="3386066"/>
                  </a:moveTo>
                  <a:lnTo>
                    <a:pt x="5240291" y="3391325"/>
                  </a:lnTo>
                  <a:lnTo>
                    <a:pt x="5234101" y="3391995"/>
                  </a:lnTo>
                  <a:close/>
                  <a:moveTo>
                    <a:pt x="5330766" y="3379626"/>
                  </a:moveTo>
                  <a:lnTo>
                    <a:pt x="5349741" y="3380238"/>
                  </a:lnTo>
                  <a:lnTo>
                    <a:pt x="5349567" y="3380512"/>
                  </a:lnTo>
                  <a:lnTo>
                    <a:pt x="5326639" y="3382646"/>
                  </a:lnTo>
                  <a:lnTo>
                    <a:pt x="5329614" y="3379850"/>
                  </a:lnTo>
                  <a:close/>
                  <a:moveTo>
                    <a:pt x="5505391" y="3369210"/>
                  </a:moveTo>
                  <a:lnTo>
                    <a:pt x="5502935" y="3372541"/>
                  </a:lnTo>
                  <a:cubicBezTo>
                    <a:pt x="5492755" y="3382282"/>
                    <a:pt x="5481248" y="3390252"/>
                    <a:pt x="5468856" y="3397337"/>
                  </a:cubicBezTo>
                  <a:lnTo>
                    <a:pt x="5410947" y="3425043"/>
                  </a:lnTo>
                  <a:lnTo>
                    <a:pt x="5415744" y="3422132"/>
                  </a:lnTo>
                  <a:cubicBezTo>
                    <a:pt x="5447611" y="3400879"/>
                    <a:pt x="5463545" y="3387596"/>
                    <a:pt x="5487444" y="3376305"/>
                  </a:cubicBezTo>
                  <a:close/>
                  <a:moveTo>
                    <a:pt x="5222520" y="3384686"/>
                  </a:moveTo>
                  <a:lnTo>
                    <a:pt x="5224543" y="3386710"/>
                  </a:lnTo>
                  <a:lnTo>
                    <a:pt x="5224543" y="3386710"/>
                  </a:lnTo>
                  <a:lnTo>
                    <a:pt x="5225704" y="3392904"/>
                  </a:lnTo>
                  <a:lnTo>
                    <a:pt x="5222358" y="3393265"/>
                  </a:lnTo>
                  <a:lnTo>
                    <a:pt x="5220655" y="3393312"/>
                  </a:lnTo>
                  <a:lnTo>
                    <a:pt x="5220277" y="3390954"/>
                  </a:lnTo>
                  <a:lnTo>
                    <a:pt x="5221002" y="3390252"/>
                  </a:lnTo>
                  <a:close/>
                  <a:moveTo>
                    <a:pt x="5353603" y="3374134"/>
                  </a:moveTo>
                  <a:lnTo>
                    <a:pt x="5359092" y="3379626"/>
                  </a:lnTo>
                  <a:lnTo>
                    <a:pt x="5351797" y="3380304"/>
                  </a:lnTo>
                  <a:lnTo>
                    <a:pt x="5349741" y="3380238"/>
                  </a:lnTo>
                  <a:close/>
                  <a:moveTo>
                    <a:pt x="5510122" y="3362791"/>
                  </a:moveTo>
                  <a:lnTo>
                    <a:pt x="5514885" y="3365457"/>
                  </a:lnTo>
                  <a:lnTo>
                    <a:pt x="5505391" y="3369210"/>
                  </a:lnTo>
                  <a:close/>
                  <a:moveTo>
                    <a:pt x="5217462" y="3379626"/>
                  </a:moveTo>
                  <a:lnTo>
                    <a:pt x="5218652" y="3380817"/>
                  </a:lnTo>
                  <a:lnTo>
                    <a:pt x="5220277" y="3390954"/>
                  </a:lnTo>
                  <a:lnTo>
                    <a:pt x="5217755" y="3393393"/>
                  </a:lnTo>
                  <a:lnTo>
                    <a:pt x="5216372" y="3393431"/>
                  </a:lnTo>
                  <a:lnTo>
                    <a:pt x="5212151" y="3392024"/>
                  </a:lnTo>
                  <a:cubicBezTo>
                    <a:pt x="5210380" y="3390253"/>
                    <a:pt x="5210380" y="3386710"/>
                    <a:pt x="5217462" y="3379626"/>
                  </a:cubicBezTo>
                  <a:close/>
                  <a:moveTo>
                    <a:pt x="5223070" y="3378847"/>
                  </a:moveTo>
                  <a:lnTo>
                    <a:pt x="5223494" y="3381112"/>
                  </a:lnTo>
                  <a:lnTo>
                    <a:pt x="5222520" y="3384686"/>
                  </a:lnTo>
                  <a:lnTo>
                    <a:pt x="5218652" y="3380817"/>
                  </a:lnTo>
                  <a:lnTo>
                    <a:pt x="5218440" y="3379490"/>
                  </a:lnTo>
                  <a:close/>
                  <a:moveTo>
                    <a:pt x="5218372" y="3379063"/>
                  </a:moveTo>
                  <a:lnTo>
                    <a:pt x="5218440" y="3379490"/>
                  </a:lnTo>
                  <a:lnTo>
                    <a:pt x="5217462" y="3379626"/>
                  </a:lnTo>
                  <a:close/>
                  <a:moveTo>
                    <a:pt x="5242028" y="3376213"/>
                  </a:moveTo>
                  <a:lnTo>
                    <a:pt x="5229224" y="3391393"/>
                  </a:lnTo>
                  <a:lnTo>
                    <a:pt x="5224543" y="3386710"/>
                  </a:lnTo>
                  <a:lnTo>
                    <a:pt x="5223494" y="3381112"/>
                  </a:lnTo>
                  <a:lnTo>
                    <a:pt x="5224153" y="3378696"/>
                  </a:lnTo>
                  <a:close/>
                  <a:moveTo>
                    <a:pt x="5259072" y="3373844"/>
                  </a:moveTo>
                  <a:lnTo>
                    <a:pt x="5242258" y="3386066"/>
                  </a:lnTo>
                  <a:lnTo>
                    <a:pt x="5246156" y="3375639"/>
                  </a:lnTo>
                  <a:close/>
                  <a:moveTo>
                    <a:pt x="5199082" y="3376737"/>
                  </a:moveTo>
                  <a:lnTo>
                    <a:pt x="5201529" y="3392023"/>
                  </a:lnTo>
                  <a:lnTo>
                    <a:pt x="5201785" y="3393878"/>
                  </a:lnTo>
                  <a:lnTo>
                    <a:pt x="5201223" y="3393909"/>
                  </a:lnTo>
                  <a:lnTo>
                    <a:pt x="5197674" y="3379151"/>
                  </a:lnTo>
                  <a:close/>
                  <a:moveTo>
                    <a:pt x="5503082" y="3358851"/>
                  </a:moveTo>
                  <a:lnTo>
                    <a:pt x="5503466" y="3359066"/>
                  </a:lnTo>
                  <a:lnTo>
                    <a:pt x="5431678" y="3407964"/>
                  </a:lnTo>
                  <a:lnTo>
                    <a:pt x="5407992" y="3426457"/>
                  </a:lnTo>
                  <a:lnTo>
                    <a:pt x="5387418" y="3436301"/>
                  </a:lnTo>
                  <a:cubicBezTo>
                    <a:pt x="5373255" y="3443386"/>
                    <a:pt x="5359092" y="3452241"/>
                    <a:pt x="5344929" y="3461982"/>
                  </a:cubicBezTo>
                  <a:lnTo>
                    <a:pt x="5319479" y="3480547"/>
                  </a:lnTo>
                  <a:lnTo>
                    <a:pt x="5307751" y="3487664"/>
                  </a:lnTo>
                  <a:lnTo>
                    <a:pt x="5238606" y="3532059"/>
                  </a:lnTo>
                  <a:lnTo>
                    <a:pt x="5285843" y="3492755"/>
                  </a:lnTo>
                  <a:cubicBezTo>
                    <a:pt x="5309964" y="3475709"/>
                    <a:pt x="5335192" y="3460211"/>
                    <a:pt x="5360862" y="3445157"/>
                  </a:cubicBezTo>
                  <a:lnTo>
                    <a:pt x="5422733" y="3409359"/>
                  </a:lnTo>
                  <a:lnTo>
                    <a:pt x="5429907" y="3407964"/>
                  </a:lnTo>
                  <a:cubicBezTo>
                    <a:pt x="5436989" y="3407964"/>
                    <a:pt x="5440529" y="3404421"/>
                    <a:pt x="5440529" y="3400879"/>
                  </a:cubicBezTo>
                  <a:lnTo>
                    <a:pt x="5439046" y="3399889"/>
                  </a:lnTo>
                  <a:close/>
                  <a:moveTo>
                    <a:pt x="5225205" y="3374837"/>
                  </a:moveTo>
                  <a:lnTo>
                    <a:pt x="5224153" y="3378696"/>
                  </a:lnTo>
                  <a:lnTo>
                    <a:pt x="5223070" y="3378847"/>
                  </a:lnTo>
                  <a:lnTo>
                    <a:pt x="5222618" y="3376437"/>
                  </a:lnTo>
                  <a:close/>
                  <a:moveTo>
                    <a:pt x="5270804" y="3368578"/>
                  </a:moveTo>
                  <a:lnTo>
                    <a:pt x="5267813" y="3372630"/>
                  </a:lnTo>
                  <a:lnTo>
                    <a:pt x="5259072" y="3373844"/>
                  </a:lnTo>
                  <a:lnTo>
                    <a:pt x="5259951" y="3373206"/>
                  </a:lnTo>
                  <a:close/>
                  <a:moveTo>
                    <a:pt x="5248863" y="3368107"/>
                  </a:moveTo>
                  <a:lnTo>
                    <a:pt x="5248886" y="3368335"/>
                  </a:lnTo>
                  <a:lnTo>
                    <a:pt x="5246156" y="3375639"/>
                  </a:lnTo>
                  <a:lnTo>
                    <a:pt x="5242028" y="3376213"/>
                  </a:lnTo>
                  <a:close/>
                  <a:moveTo>
                    <a:pt x="5514885" y="3351288"/>
                  </a:moveTo>
                  <a:cubicBezTo>
                    <a:pt x="5514885" y="3351288"/>
                    <a:pt x="5514885" y="3351288"/>
                    <a:pt x="5514885" y="3353059"/>
                  </a:cubicBezTo>
                  <a:lnTo>
                    <a:pt x="5514885" y="3356331"/>
                  </a:lnTo>
                  <a:lnTo>
                    <a:pt x="5510122" y="3362791"/>
                  </a:lnTo>
                  <a:lnTo>
                    <a:pt x="5503466" y="3359066"/>
                  </a:lnTo>
                  <a:close/>
                  <a:moveTo>
                    <a:pt x="5163690" y="3368580"/>
                  </a:moveTo>
                  <a:lnTo>
                    <a:pt x="5167891" y="3393794"/>
                  </a:lnTo>
                  <a:lnTo>
                    <a:pt x="5164601" y="3393795"/>
                  </a:lnTo>
                  <a:lnTo>
                    <a:pt x="5164351" y="3392023"/>
                  </a:lnTo>
                  <a:close/>
                  <a:moveTo>
                    <a:pt x="5521509" y="3347346"/>
                  </a:moveTo>
                  <a:lnTo>
                    <a:pt x="5522348" y="3347784"/>
                  </a:lnTo>
                  <a:lnTo>
                    <a:pt x="5519311" y="3352616"/>
                  </a:lnTo>
                  <a:cubicBezTo>
                    <a:pt x="5516655" y="3357487"/>
                    <a:pt x="5514885" y="3361914"/>
                    <a:pt x="5514885" y="3365457"/>
                  </a:cubicBezTo>
                  <a:lnTo>
                    <a:pt x="5514885" y="3356331"/>
                  </a:lnTo>
                  <a:close/>
                  <a:moveTo>
                    <a:pt x="5522677" y="3347259"/>
                  </a:moveTo>
                  <a:lnTo>
                    <a:pt x="5529048" y="3351288"/>
                  </a:lnTo>
                  <a:lnTo>
                    <a:pt x="5522348" y="3347784"/>
                  </a:lnTo>
                  <a:close/>
                  <a:moveTo>
                    <a:pt x="5485495" y="3349009"/>
                  </a:moveTo>
                  <a:lnTo>
                    <a:pt x="5488898" y="3350913"/>
                  </a:lnTo>
                  <a:lnTo>
                    <a:pt x="5487002" y="3352616"/>
                  </a:lnTo>
                  <a:cubicBezTo>
                    <a:pt x="5481248" y="3357487"/>
                    <a:pt x="5475937" y="3361915"/>
                    <a:pt x="5472396" y="3365457"/>
                  </a:cubicBezTo>
                  <a:lnTo>
                    <a:pt x="5450227" y="3376546"/>
                  </a:lnTo>
                  <a:close/>
                  <a:moveTo>
                    <a:pt x="5194110" y="3364334"/>
                  </a:moveTo>
                  <a:lnTo>
                    <a:pt x="5197674" y="3379151"/>
                  </a:lnTo>
                  <a:lnTo>
                    <a:pt x="5190927" y="3390722"/>
                  </a:lnTo>
                  <a:lnTo>
                    <a:pt x="5189773" y="3365313"/>
                  </a:lnTo>
                  <a:close/>
                  <a:moveTo>
                    <a:pt x="5181676" y="3364081"/>
                  </a:moveTo>
                  <a:lnTo>
                    <a:pt x="5185595" y="3393795"/>
                  </a:lnTo>
                  <a:lnTo>
                    <a:pt x="5185622" y="3394764"/>
                  </a:lnTo>
                  <a:lnTo>
                    <a:pt x="5168212" y="3395718"/>
                  </a:lnTo>
                  <a:lnTo>
                    <a:pt x="5167891" y="3393794"/>
                  </a:lnTo>
                  <a:lnTo>
                    <a:pt x="5167892" y="3393795"/>
                  </a:lnTo>
                  <a:cubicBezTo>
                    <a:pt x="5171432" y="3393795"/>
                    <a:pt x="5174973" y="3393795"/>
                    <a:pt x="5174973" y="3393795"/>
                  </a:cubicBezTo>
                  <a:cubicBezTo>
                    <a:pt x="5174973" y="3386710"/>
                    <a:pt x="5174973" y="3379626"/>
                    <a:pt x="5176743" y="3372541"/>
                  </a:cubicBezTo>
                  <a:close/>
                  <a:moveTo>
                    <a:pt x="5202150" y="3362520"/>
                  </a:moveTo>
                  <a:lnTo>
                    <a:pt x="5202287" y="3363432"/>
                  </a:lnTo>
                  <a:lnTo>
                    <a:pt x="5201528" y="3372541"/>
                  </a:lnTo>
                  <a:lnTo>
                    <a:pt x="5199082" y="3376737"/>
                  </a:lnTo>
                  <a:lnTo>
                    <a:pt x="5196992" y="3363684"/>
                  </a:lnTo>
                  <a:close/>
                  <a:moveTo>
                    <a:pt x="5185262" y="3363242"/>
                  </a:moveTo>
                  <a:lnTo>
                    <a:pt x="5186456" y="3363925"/>
                  </a:lnTo>
                  <a:lnTo>
                    <a:pt x="5189136" y="3386710"/>
                  </a:lnTo>
                  <a:lnTo>
                    <a:pt x="5189829" y="3392605"/>
                  </a:lnTo>
                  <a:lnTo>
                    <a:pt x="5189136" y="3393794"/>
                  </a:lnTo>
                  <a:lnTo>
                    <a:pt x="5188678" y="3394596"/>
                  </a:lnTo>
                  <a:lnTo>
                    <a:pt x="5188665" y="3394597"/>
                  </a:lnTo>
                  <a:lnTo>
                    <a:pt x="5187366" y="3379626"/>
                  </a:lnTo>
                  <a:close/>
                  <a:moveTo>
                    <a:pt x="5206537" y="3361530"/>
                  </a:moveTo>
                  <a:lnTo>
                    <a:pt x="5208610" y="3379626"/>
                  </a:lnTo>
                  <a:lnTo>
                    <a:pt x="5209630" y="3393619"/>
                  </a:lnTo>
                  <a:lnTo>
                    <a:pt x="5206825" y="3393697"/>
                  </a:lnTo>
                  <a:lnTo>
                    <a:pt x="5202287" y="3363432"/>
                  </a:lnTo>
                  <a:lnTo>
                    <a:pt x="5202367" y="3362471"/>
                  </a:lnTo>
                  <a:close/>
                  <a:moveTo>
                    <a:pt x="5514885" y="3342331"/>
                  </a:moveTo>
                  <a:lnTo>
                    <a:pt x="5521924" y="3346783"/>
                  </a:lnTo>
                  <a:lnTo>
                    <a:pt x="5521509" y="3347346"/>
                  </a:lnTo>
                  <a:lnTo>
                    <a:pt x="5514885" y="3343881"/>
                  </a:lnTo>
                  <a:close/>
                  <a:moveTo>
                    <a:pt x="5181264" y="3360957"/>
                  </a:moveTo>
                  <a:lnTo>
                    <a:pt x="5182939" y="3361915"/>
                  </a:lnTo>
                  <a:lnTo>
                    <a:pt x="5181676" y="3364081"/>
                  </a:lnTo>
                  <a:close/>
                  <a:moveTo>
                    <a:pt x="5344929" y="3351288"/>
                  </a:moveTo>
                  <a:cubicBezTo>
                    <a:pt x="5359092" y="3351288"/>
                    <a:pt x="5359092" y="3365457"/>
                    <a:pt x="5359092" y="3365457"/>
                  </a:cubicBezTo>
                  <a:lnTo>
                    <a:pt x="5353603" y="3374134"/>
                  </a:lnTo>
                  <a:lnTo>
                    <a:pt x="5346699" y="3367228"/>
                  </a:lnTo>
                  <a:cubicBezTo>
                    <a:pt x="5344929" y="3365457"/>
                    <a:pt x="5344929" y="3365457"/>
                    <a:pt x="5344929" y="3365457"/>
                  </a:cubicBezTo>
                  <a:lnTo>
                    <a:pt x="5329614" y="3379850"/>
                  </a:lnTo>
                  <a:lnTo>
                    <a:pt x="5304787" y="3384679"/>
                  </a:lnTo>
                  <a:lnTo>
                    <a:pt x="5282966" y="3386710"/>
                  </a:lnTo>
                  <a:lnTo>
                    <a:pt x="5250597" y="3390211"/>
                  </a:lnTo>
                  <a:lnTo>
                    <a:pt x="5265262" y="3376084"/>
                  </a:lnTo>
                  <a:lnTo>
                    <a:pt x="5267813" y="3372630"/>
                  </a:lnTo>
                  <a:lnTo>
                    <a:pt x="5281195" y="3370770"/>
                  </a:lnTo>
                  <a:cubicBezTo>
                    <a:pt x="5302440" y="3365457"/>
                    <a:pt x="5323684" y="3358372"/>
                    <a:pt x="5344929" y="3351288"/>
                  </a:cubicBezTo>
                  <a:close/>
                  <a:moveTo>
                    <a:pt x="5219242" y="3358428"/>
                  </a:moveTo>
                  <a:lnTo>
                    <a:pt x="5222618" y="3376437"/>
                  </a:lnTo>
                  <a:lnTo>
                    <a:pt x="5218372" y="3379063"/>
                  </a:lnTo>
                  <a:lnTo>
                    <a:pt x="5215247" y="3359564"/>
                  </a:lnTo>
                  <a:lnTo>
                    <a:pt x="5218568" y="3358815"/>
                  </a:lnTo>
                  <a:close/>
                  <a:moveTo>
                    <a:pt x="5257765" y="3355294"/>
                  </a:moveTo>
                  <a:lnTo>
                    <a:pt x="5251099" y="3365457"/>
                  </a:lnTo>
                  <a:lnTo>
                    <a:pt x="5248863" y="3368107"/>
                  </a:lnTo>
                  <a:lnTo>
                    <a:pt x="5248124" y="3360663"/>
                  </a:lnTo>
                  <a:lnTo>
                    <a:pt x="5253976" y="3357044"/>
                  </a:lnTo>
                  <a:close/>
                  <a:moveTo>
                    <a:pt x="5184703" y="3358891"/>
                  </a:moveTo>
                  <a:lnTo>
                    <a:pt x="5185262" y="3363242"/>
                  </a:lnTo>
                  <a:lnTo>
                    <a:pt x="5182939" y="3361915"/>
                  </a:lnTo>
                  <a:close/>
                  <a:moveTo>
                    <a:pt x="5529048" y="3337119"/>
                  </a:moveTo>
                  <a:lnTo>
                    <a:pt x="5522677" y="3347259"/>
                  </a:lnTo>
                  <a:lnTo>
                    <a:pt x="5521924" y="3346783"/>
                  </a:lnTo>
                  <a:close/>
                  <a:moveTo>
                    <a:pt x="5529048" y="3337119"/>
                  </a:moveTo>
                  <a:cubicBezTo>
                    <a:pt x="5543211" y="3337119"/>
                    <a:pt x="5543211" y="3351288"/>
                    <a:pt x="5543211" y="3351288"/>
                  </a:cubicBezTo>
                  <a:cubicBezTo>
                    <a:pt x="5514885" y="3407963"/>
                    <a:pt x="5458233" y="3422132"/>
                    <a:pt x="5401581" y="3450470"/>
                  </a:cubicBezTo>
                  <a:cubicBezTo>
                    <a:pt x="5359092" y="3471723"/>
                    <a:pt x="5316603" y="3508916"/>
                    <a:pt x="5268139" y="3538140"/>
                  </a:cubicBezTo>
                  <a:lnTo>
                    <a:pt x="5253688" y="3545463"/>
                  </a:lnTo>
                  <a:lnTo>
                    <a:pt x="5300006" y="3506924"/>
                  </a:lnTo>
                  <a:cubicBezTo>
                    <a:pt x="5372370" y="3455784"/>
                    <a:pt x="5454693" y="3418590"/>
                    <a:pt x="5529048" y="3365457"/>
                  </a:cubicBezTo>
                  <a:cubicBezTo>
                    <a:pt x="5529048" y="3365457"/>
                    <a:pt x="5529048" y="3351288"/>
                    <a:pt x="5529048" y="3351288"/>
                  </a:cubicBezTo>
                  <a:cubicBezTo>
                    <a:pt x="5529048" y="3351288"/>
                    <a:pt x="5529048" y="3351288"/>
                    <a:pt x="5529048" y="3337119"/>
                  </a:cubicBezTo>
                  <a:close/>
                  <a:moveTo>
                    <a:pt x="5503413" y="3337882"/>
                  </a:moveTo>
                  <a:lnTo>
                    <a:pt x="5514885" y="3343881"/>
                  </a:lnTo>
                  <a:lnTo>
                    <a:pt x="5514885" y="3349517"/>
                  </a:lnTo>
                  <a:cubicBezTo>
                    <a:pt x="5514885" y="3351288"/>
                    <a:pt x="5514885" y="3351288"/>
                    <a:pt x="5514885" y="3351288"/>
                  </a:cubicBezTo>
                  <a:lnTo>
                    <a:pt x="5503082" y="3358851"/>
                  </a:lnTo>
                  <a:lnTo>
                    <a:pt x="5488898" y="3350913"/>
                  </a:lnTo>
                  <a:lnTo>
                    <a:pt x="5494800" y="3345615"/>
                  </a:lnTo>
                  <a:lnTo>
                    <a:pt x="5500722" y="3351288"/>
                  </a:lnTo>
                  <a:cubicBezTo>
                    <a:pt x="5500722" y="3351288"/>
                    <a:pt x="5500722" y="3347746"/>
                    <a:pt x="5500722" y="3344203"/>
                  </a:cubicBezTo>
                  <a:lnTo>
                    <a:pt x="5500722" y="3340298"/>
                  </a:lnTo>
                  <a:close/>
                  <a:moveTo>
                    <a:pt x="5500722" y="3337119"/>
                  </a:moveTo>
                  <a:lnTo>
                    <a:pt x="5500722" y="3340298"/>
                  </a:lnTo>
                  <a:lnTo>
                    <a:pt x="5494800" y="3345615"/>
                  </a:lnTo>
                  <a:lnTo>
                    <a:pt x="5492573" y="3343482"/>
                  </a:lnTo>
                  <a:close/>
                  <a:moveTo>
                    <a:pt x="5189136" y="3351288"/>
                  </a:moveTo>
                  <a:lnTo>
                    <a:pt x="5189773" y="3365313"/>
                  </a:lnTo>
                  <a:lnTo>
                    <a:pt x="5189136" y="3365457"/>
                  </a:lnTo>
                  <a:lnTo>
                    <a:pt x="5186456" y="3363925"/>
                  </a:lnTo>
                  <a:lnTo>
                    <a:pt x="5185669" y="3357233"/>
                  </a:lnTo>
                  <a:close/>
                  <a:moveTo>
                    <a:pt x="5508776" y="3331267"/>
                  </a:moveTo>
                  <a:lnTo>
                    <a:pt x="5514885" y="3337119"/>
                  </a:lnTo>
                  <a:lnTo>
                    <a:pt x="5514885" y="3342331"/>
                  </a:lnTo>
                  <a:lnTo>
                    <a:pt x="5505043" y="3336107"/>
                  </a:lnTo>
                  <a:close/>
                  <a:moveTo>
                    <a:pt x="5194551" y="3348436"/>
                  </a:moveTo>
                  <a:lnTo>
                    <a:pt x="5196992" y="3363684"/>
                  </a:lnTo>
                  <a:lnTo>
                    <a:pt x="5194110" y="3364334"/>
                  </a:lnTo>
                  <a:lnTo>
                    <a:pt x="5192677" y="3358372"/>
                  </a:lnTo>
                  <a:lnTo>
                    <a:pt x="5191456" y="3350066"/>
                  </a:lnTo>
                  <a:close/>
                  <a:moveTo>
                    <a:pt x="5387418" y="3337119"/>
                  </a:moveTo>
                  <a:cubicBezTo>
                    <a:pt x="5401581" y="3337119"/>
                    <a:pt x="5401581" y="3351288"/>
                    <a:pt x="5387418" y="3351288"/>
                  </a:cubicBezTo>
                  <a:cubicBezTo>
                    <a:pt x="5387418" y="3351288"/>
                    <a:pt x="5387418" y="3337119"/>
                    <a:pt x="5387418" y="3337119"/>
                  </a:cubicBezTo>
                  <a:close/>
                  <a:moveTo>
                    <a:pt x="5246343" y="3342713"/>
                  </a:moveTo>
                  <a:lnTo>
                    <a:pt x="5248124" y="3360663"/>
                  </a:lnTo>
                  <a:lnTo>
                    <a:pt x="5225205" y="3374837"/>
                  </a:lnTo>
                  <a:lnTo>
                    <a:pt x="5231615" y="3351325"/>
                  </a:lnTo>
                  <a:lnTo>
                    <a:pt x="5244018" y="3344204"/>
                  </a:lnTo>
                  <a:close/>
                  <a:moveTo>
                    <a:pt x="5179085" y="3344432"/>
                  </a:moveTo>
                  <a:lnTo>
                    <a:pt x="5181264" y="3360957"/>
                  </a:lnTo>
                  <a:lnTo>
                    <a:pt x="5176743" y="3358373"/>
                  </a:lnTo>
                  <a:cubicBezTo>
                    <a:pt x="5174973" y="3354830"/>
                    <a:pt x="5174973" y="3351288"/>
                    <a:pt x="5174973" y="3351288"/>
                  </a:cubicBezTo>
                  <a:close/>
                  <a:moveTo>
                    <a:pt x="5201881" y="3339519"/>
                  </a:moveTo>
                  <a:lnTo>
                    <a:pt x="5203299" y="3339786"/>
                  </a:lnTo>
                  <a:lnTo>
                    <a:pt x="5203299" y="3351288"/>
                  </a:lnTo>
                  <a:lnTo>
                    <a:pt x="5202367" y="3362471"/>
                  </a:lnTo>
                  <a:lnTo>
                    <a:pt x="5202150" y="3362520"/>
                  </a:lnTo>
                  <a:lnTo>
                    <a:pt x="5201528" y="3358373"/>
                  </a:lnTo>
                  <a:lnTo>
                    <a:pt x="5198931" y="3344514"/>
                  </a:lnTo>
                  <a:close/>
                  <a:moveTo>
                    <a:pt x="5213025" y="3338235"/>
                  </a:moveTo>
                  <a:lnTo>
                    <a:pt x="5213921" y="3351288"/>
                  </a:lnTo>
                  <a:lnTo>
                    <a:pt x="5215247" y="3359564"/>
                  </a:lnTo>
                  <a:lnTo>
                    <a:pt x="5206537" y="3361530"/>
                  </a:lnTo>
                  <a:lnTo>
                    <a:pt x="5204063" y="3339930"/>
                  </a:lnTo>
                  <a:lnTo>
                    <a:pt x="5207946" y="3340661"/>
                  </a:lnTo>
                  <a:close/>
                  <a:moveTo>
                    <a:pt x="5327227" y="3331009"/>
                  </a:moveTo>
                  <a:lnTo>
                    <a:pt x="5336741" y="3335791"/>
                  </a:lnTo>
                  <a:cubicBezTo>
                    <a:pt x="5352896" y="3342432"/>
                    <a:pt x="5369714" y="3347746"/>
                    <a:pt x="5387418" y="3351288"/>
                  </a:cubicBezTo>
                  <a:cubicBezTo>
                    <a:pt x="5359092" y="3344204"/>
                    <a:pt x="5327225" y="3347746"/>
                    <a:pt x="5298899" y="3356601"/>
                  </a:cubicBezTo>
                  <a:lnTo>
                    <a:pt x="5270804" y="3368578"/>
                  </a:lnTo>
                  <a:lnTo>
                    <a:pt x="5287170" y="3346417"/>
                  </a:lnTo>
                  <a:lnTo>
                    <a:pt x="5289517" y="3340634"/>
                  </a:lnTo>
                  <a:lnTo>
                    <a:pt x="5297129" y="3337119"/>
                  </a:lnTo>
                  <a:close/>
                  <a:moveTo>
                    <a:pt x="5192852" y="3337819"/>
                  </a:moveTo>
                  <a:lnTo>
                    <a:pt x="5197853" y="3338761"/>
                  </a:lnTo>
                  <a:lnTo>
                    <a:pt x="5198931" y="3344514"/>
                  </a:lnTo>
                  <a:lnTo>
                    <a:pt x="5197545" y="3346860"/>
                  </a:lnTo>
                  <a:lnTo>
                    <a:pt x="5194551" y="3348436"/>
                  </a:lnTo>
                  <a:close/>
                  <a:moveTo>
                    <a:pt x="5203669" y="3336491"/>
                  </a:moveTo>
                  <a:lnTo>
                    <a:pt x="5204063" y="3339930"/>
                  </a:lnTo>
                  <a:lnTo>
                    <a:pt x="5203299" y="3339786"/>
                  </a:lnTo>
                  <a:lnTo>
                    <a:pt x="5203299" y="3337119"/>
                  </a:lnTo>
                  <a:close/>
                  <a:moveTo>
                    <a:pt x="5189136" y="3337119"/>
                  </a:moveTo>
                  <a:lnTo>
                    <a:pt x="5189564" y="3337200"/>
                  </a:lnTo>
                  <a:lnTo>
                    <a:pt x="5191456" y="3350066"/>
                  </a:lnTo>
                  <a:lnTo>
                    <a:pt x="5189136" y="3351288"/>
                  </a:lnTo>
                  <a:cubicBezTo>
                    <a:pt x="5189136" y="3351288"/>
                    <a:pt x="5189136" y="3351288"/>
                    <a:pt x="5189136" y="3337119"/>
                  </a:cubicBezTo>
                  <a:close/>
                  <a:moveTo>
                    <a:pt x="5183331" y="3337351"/>
                  </a:moveTo>
                  <a:lnTo>
                    <a:pt x="5185669" y="3357233"/>
                  </a:lnTo>
                  <a:lnTo>
                    <a:pt x="5184703" y="3358891"/>
                  </a:lnTo>
                  <a:lnTo>
                    <a:pt x="5182183" y="3339267"/>
                  </a:lnTo>
                  <a:close/>
                  <a:moveTo>
                    <a:pt x="591906" y="3600129"/>
                  </a:moveTo>
                  <a:lnTo>
                    <a:pt x="627629" y="3598829"/>
                  </a:lnTo>
                  <a:lnTo>
                    <a:pt x="589693" y="3605442"/>
                  </a:lnTo>
                  <a:cubicBezTo>
                    <a:pt x="550744" y="3611641"/>
                    <a:pt x="511796" y="3616954"/>
                    <a:pt x="472848" y="3620496"/>
                  </a:cubicBezTo>
                  <a:cubicBezTo>
                    <a:pt x="511796" y="3609870"/>
                    <a:pt x="551629" y="3603671"/>
                    <a:pt x="591906" y="3600129"/>
                  </a:cubicBezTo>
                  <a:close/>
                  <a:moveTo>
                    <a:pt x="472848" y="3606328"/>
                  </a:moveTo>
                  <a:cubicBezTo>
                    <a:pt x="472848" y="3606328"/>
                    <a:pt x="472848" y="3606328"/>
                    <a:pt x="472848" y="3620496"/>
                  </a:cubicBezTo>
                  <a:cubicBezTo>
                    <a:pt x="458685" y="3620497"/>
                    <a:pt x="458685" y="3606327"/>
                    <a:pt x="472848" y="3606328"/>
                  </a:cubicBezTo>
                  <a:close/>
                  <a:moveTo>
                    <a:pt x="5224485" y="3331733"/>
                  </a:moveTo>
                  <a:lnTo>
                    <a:pt x="5224543" y="3331806"/>
                  </a:lnTo>
                  <a:cubicBezTo>
                    <a:pt x="5228084" y="3337119"/>
                    <a:pt x="5231625" y="3344204"/>
                    <a:pt x="5231625" y="3351288"/>
                  </a:cubicBezTo>
                  <a:lnTo>
                    <a:pt x="5231615" y="3351325"/>
                  </a:lnTo>
                  <a:lnTo>
                    <a:pt x="5219242" y="3358428"/>
                  </a:lnTo>
                  <a:lnTo>
                    <a:pt x="5219232" y="3358372"/>
                  </a:lnTo>
                  <a:lnTo>
                    <a:pt x="5216000" y="3336813"/>
                  </a:lnTo>
                  <a:lnTo>
                    <a:pt x="5222773" y="3333577"/>
                  </a:lnTo>
                  <a:close/>
                  <a:moveTo>
                    <a:pt x="5182775" y="3332623"/>
                  </a:moveTo>
                  <a:lnTo>
                    <a:pt x="5184004" y="3336229"/>
                  </a:lnTo>
                  <a:lnTo>
                    <a:pt x="5183331" y="3337351"/>
                  </a:lnTo>
                  <a:close/>
                  <a:moveTo>
                    <a:pt x="5488679" y="3312014"/>
                  </a:moveTo>
                  <a:lnTo>
                    <a:pt x="5512296" y="3326702"/>
                  </a:lnTo>
                  <a:lnTo>
                    <a:pt x="5508776" y="3331267"/>
                  </a:lnTo>
                  <a:close/>
                  <a:moveTo>
                    <a:pt x="5188355" y="3328975"/>
                  </a:moveTo>
                  <a:lnTo>
                    <a:pt x="5188370" y="3329076"/>
                  </a:lnTo>
                  <a:lnTo>
                    <a:pt x="5189136" y="3351288"/>
                  </a:lnTo>
                  <a:lnTo>
                    <a:pt x="5184004" y="3336229"/>
                  </a:lnTo>
                  <a:close/>
                  <a:moveTo>
                    <a:pt x="5214180" y="3324678"/>
                  </a:moveTo>
                  <a:lnTo>
                    <a:pt x="5216000" y="3336813"/>
                  </a:lnTo>
                  <a:lnTo>
                    <a:pt x="5213025" y="3338235"/>
                  </a:lnTo>
                  <a:lnTo>
                    <a:pt x="5212166" y="3325738"/>
                  </a:lnTo>
                  <a:close/>
                  <a:moveTo>
                    <a:pt x="5190442" y="3325495"/>
                  </a:moveTo>
                  <a:lnTo>
                    <a:pt x="5191570" y="3329813"/>
                  </a:lnTo>
                  <a:lnTo>
                    <a:pt x="5192852" y="3337819"/>
                  </a:lnTo>
                  <a:lnTo>
                    <a:pt x="5189564" y="3337200"/>
                  </a:lnTo>
                  <a:lnTo>
                    <a:pt x="5188370" y="3329076"/>
                  </a:lnTo>
                  <a:lnTo>
                    <a:pt x="5188366" y="3328956"/>
                  </a:lnTo>
                  <a:close/>
                  <a:moveTo>
                    <a:pt x="755187" y="3576594"/>
                  </a:moveTo>
                  <a:lnTo>
                    <a:pt x="841086" y="3577990"/>
                  </a:lnTo>
                  <a:cubicBezTo>
                    <a:pt x="968554" y="3577990"/>
                    <a:pt x="1110184" y="3563821"/>
                    <a:pt x="1237651" y="3549652"/>
                  </a:cubicBezTo>
                  <a:cubicBezTo>
                    <a:pt x="1407607" y="3535483"/>
                    <a:pt x="1591727" y="3535484"/>
                    <a:pt x="1761683" y="3535483"/>
                  </a:cubicBezTo>
                  <a:cubicBezTo>
                    <a:pt x="1945802" y="3535483"/>
                    <a:pt x="2115759" y="3521314"/>
                    <a:pt x="2299878" y="3507146"/>
                  </a:cubicBezTo>
                  <a:cubicBezTo>
                    <a:pt x="2469834" y="3507146"/>
                    <a:pt x="2639790" y="3507146"/>
                    <a:pt x="2823910" y="3507146"/>
                  </a:cubicBezTo>
                  <a:cubicBezTo>
                    <a:pt x="2993866" y="3507146"/>
                    <a:pt x="3177986" y="3492977"/>
                    <a:pt x="3347942" y="3478808"/>
                  </a:cubicBezTo>
                  <a:cubicBezTo>
                    <a:pt x="3702018" y="3464639"/>
                    <a:pt x="4056093" y="3450470"/>
                    <a:pt x="4410169" y="3436301"/>
                  </a:cubicBezTo>
                  <a:lnTo>
                    <a:pt x="4672185" y="3422133"/>
                  </a:lnTo>
                  <a:lnTo>
                    <a:pt x="4750082" y="3422132"/>
                  </a:lnTo>
                  <a:cubicBezTo>
                    <a:pt x="4789030" y="3422132"/>
                    <a:pt x="4827978" y="3422132"/>
                    <a:pt x="4863386" y="3422132"/>
                  </a:cubicBezTo>
                  <a:cubicBezTo>
                    <a:pt x="4898793" y="3422132"/>
                    <a:pt x="4934201" y="3422132"/>
                    <a:pt x="4971379" y="3422133"/>
                  </a:cubicBezTo>
                  <a:lnTo>
                    <a:pt x="5047503" y="3422132"/>
                  </a:lnTo>
                  <a:lnTo>
                    <a:pt x="4849223" y="3434530"/>
                  </a:lnTo>
                  <a:cubicBezTo>
                    <a:pt x="4781948" y="3436301"/>
                    <a:pt x="4714674" y="3436301"/>
                    <a:pt x="4650941" y="3436301"/>
                  </a:cubicBezTo>
                  <a:cubicBezTo>
                    <a:pt x="4296865" y="3450470"/>
                    <a:pt x="3942789" y="3478808"/>
                    <a:pt x="3588714" y="3492977"/>
                  </a:cubicBezTo>
                  <a:cubicBezTo>
                    <a:pt x="3503735" y="3492976"/>
                    <a:pt x="3415217" y="3496519"/>
                    <a:pt x="3326698" y="3501832"/>
                  </a:cubicBezTo>
                  <a:lnTo>
                    <a:pt x="3224344" y="3509443"/>
                  </a:lnTo>
                  <a:lnTo>
                    <a:pt x="2830992" y="3516001"/>
                  </a:lnTo>
                  <a:lnTo>
                    <a:pt x="2686142" y="3521315"/>
                  </a:lnTo>
                  <a:lnTo>
                    <a:pt x="2540650" y="3521314"/>
                  </a:lnTo>
                  <a:cubicBezTo>
                    <a:pt x="2448590" y="3521314"/>
                    <a:pt x="2360071" y="3524857"/>
                    <a:pt x="2271552" y="3530170"/>
                  </a:cubicBezTo>
                  <a:lnTo>
                    <a:pt x="2140038" y="3539691"/>
                  </a:lnTo>
                  <a:lnTo>
                    <a:pt x="2030781" y="3542568"/>
                  </a:lnTo>
                  <a:lnTo>
                    <a:pt x="1761687" y="3549652"/>
                  </a:lnTo>
                  <a:lnTo>
                    <a:pt x="1740439" y="3549652"/>
                  </a:lnTo>
                  <a:cubicBezTo>
                    <a:pt x="1651920" y="3549652"/>
                    <a:pt x="1563401" y="3549652"/>
                    <a:pt x="1478422" y="3549652"/>
                  </a:cubicBezTo>
                  <a:cubicBezTo>
                    <a:pt x="1308466" y="3563821"/>
                    <a:pt x="1124347" y="3592159"/>
                    <a:pt x="954390" y="3592159"/>
                  </a:cubicBezTo>
                  <a:cubicBezTo>
                    <a:pt x="876494" y="3599243"/>
                    <a:pt x="795057" y="3595701"/>
                    <a:pt x="713619" y="3595701"/>
                  </a:cubicBezTo>
                  <a:lnTo>
                    <a:pt x="627629" y="3598829"/>
                  </a:lnTo>
                  <a:lnTo>
                    <a:pt x="706538" y="3585074"/>
                  </a:lnTo>
                  <a:close/>
                  <a:moveTo>
                    <a:pt x="5442080" y="3305183"/>
                  </a:moveTo>
                  <a:lnTo>
                    <a:pt x="5442300" y="3305239"/>
                  </a:lnTo>
                  <a:cubicBezTo>
                    <a:pt x="5457348" y="3310552"/>
                    <a:pt x="5471953" y="3316751"/>
                    <a:pt x="5486338" y="3324279"/>
                  </a:cubicBezTo>
                  <a:lnTo>
                    <a:pt x="5505043" y="3336107"/>
                  </a:lnTo>
                  <a:lnTo>
                    <a:pt x="5504263" y="3337119"/>
                  </a:lnTo>
                  <a:lnTo>
                    <a:pt x="5503413" y="3337882"/>
                  </a:lnTo>
                  <a:lnTo>
                    <a:pt x="5466672" y="3318668"/>
                  </a:lnTo>
                  <a:lnTo>
                    <a:pt x="5464208" y="3316308"/>
                  </a:lnTo>
                  <a:close/>
                  <a:moveTo>
                    <a:pt x="5288277" y="3311095"/>
                  </a:moveTo>
                  <a:lnTo>
                    <a:pt x="5290047" y="3312324"/>
                  </a:lnTo>
                  <a:lnTo>
                    <a:pt x="5299147" y="3316897"/>
                  </a:lnTo>
                  <a:lnTo>
                    <a:pt x="5289517" y="3340634"/>
                  </a:lnTo>
                  <a:lnTo>
                    <a:pt x="5257765" y="3355294"/>
                  </a:lnTo>
                  <a:lnTo>
                    <a:pt x="5276615" y="3326558"/>
                  </a:lnTo>
                  <a:lnTo>
                    <a:pt x="5288277" y="3322950"/>
                  </a:lnTo>
                  <a:cubicBezTo>
                    <a:pt x="5288277" y="3322950"/>
                    <a:pt x="5288277" y="3319408"/>
                    <a:pt x="5288277" y="3315866"/>
                  </a:cubicBezTo>
                  <a:close/>
                  <a:moveTo>
                    <a:pt x="5288277" y="3308781"/>
                  </a:moveTo>
                  <a:lnTo>
                    <a:pt x="5288277" y="3311095"/>
                  </a:lnTo>
                  <a:lnTo>
                    <a:pt x="5287234" y="3310371"/>
                  </a:lnTo>
                  <a:close/>
                  <a:moveTo>
                    <a:pt x="651656" y="3576219"/>
                  </a:moveTo>
                  <a:lnTo>
                    <a:pt x="665729" y="3576252"/>
                  </a:lnTo>
                  <a:lnTo>
                    <a:pt x="655197" y="3577990"/>
                  </a:lnTo>
                  <a:cubicBezTo>
                    <a:pt x="596774" y="3588617"/>
                    <a:pt x="536581" y="3599243"/>
                    <a:pt x="472848" y="3606328"/>
                  </a:cubicBezTo>
                  <a:cubicBezTo>
                    <a:pt x="529500" y="3585075"/>
                    <a:pt x="589692" y="3577990"/>
                    <a:pt x="651656" y="3576219"/>
                  </a:cubicBezTo>
                  <a:close/>
                  <a:moveTo>
                    <a:pt x="5201388" y="3313284"/>
                  </a:moveTo>
                  <a:lnTo>
                    <a:pt x="5201307" y="3315866"/>
                  </a:lnTo>
                  <a:lnTo>
                    <a:pt x="5203299" y="3333256"/>
                  </a:lnTo>
                  <a:lnTo>
                    <a:pt x="5203299" y="3337119"/>
                  </a:lnTo>
                  <a:lnTo>
                    <a:pt x="5201881" y="3339519"/>
                  </a:lnTo>
                  <a:lnTo>
                    <a:pt x="5197853" y="3338761"/>
                  </a:lnTo>
                  <a:lnTo>
                    <a:pt x="5194465" y="3320686"/>
                  </a:lnTo>
                  <a:lnTo>
                    <a:pt x="5200864" y="3313431"/>
                  </a:lnTo>
                  <a:close/>
                  <a:moveTo>
                    <a:pt x="5211124" y="3310557"/>
                  </a:moveTo>
                  <a:lnTo>
                    <a:pt x="5212166" y="3325738"/>
                  </a:lnTo>
                  <a:lnTo>
                    <a:pt x="5209053" y="3327378"/>
                  </a:lnTo>
                  <a:lnTo>
                    <a:pt x="5203669" y="3336491"/>
                  </a:lnTo>
                  <a:lnTo>
                    <a:pt x="5203299" y="3333256"/>
                  </a:lnTo>
                  <a:lnTo>
                    <a:pt x="5203299" y="3312749"/>
                  </a:lnTo>
                  <a:close/>
                  <a:moveTo>
                    <a:pt x="5217462" y="3308781"/>
                  </a:moveTo>
                  <a:cubicBezTo>
                    <a:pt x="5224543" y="3308781"/>
                    <a:pt x="5231625" y="3312324"/>
                    <a:pt x="5236936" y="3317637"/>
                  </a:cubicBezTo>
                  <a:lnTo>
                    <a:pt x="5237144" y="3318094"/>
                  </a:lnTo>
                  <a:lnTo>
                    <a:pt x="5224485" y="3331733"/>
                  </a:lnTo>
                  <a:lnTo>
                    <a:pt x="5217462" y="3322950"/>
                  </a:lnTo>
                  <a:lnTo>
                    <a:pt x="5214180" y="3324678"/>
                  </a:lnTo>
                  <a:lnTo>
                    <a:pt x="5212025" y="3310304"/>
                  </a:lnTo>
                  <a:close/>
                  <a:moveTo>
                    <a:pt x="5275377" y="3302140"/>
                  </a:moveTo>
                  <a:lnTo>
                    <a:pt x="5287234" y="3310371"/>
                  </a:lnTo>
                  <a:lnTo>
                    <a:pt x="5276615" y="3326558"/>
                  </a:lnTo>
                  <a:lnTo>
                    <a:pt x="5266811" y="3329592"/>
                  </a:lnTo>
                  <a:lnTo>
                    <a:pt x="5246343" y="3342713"/>
                  </a:lnTo>
                  <a:lnTo>
                    <a:pt x="5245788" y="3337119"/>
                  </a:lnTo>
                  <a:lnTo>
                    <a:pt x="5237144" y="3318094"/>
                  </a:lnTo>
                  <a:lnTo>
                    <a:pt x="5245788" y="3308782"/>
                  </a:lnTo>
                  <a:cubicBezTo>
                    <a:pt x="5252869" y="3308781"/>
                    <a:pt x="5259951" y="3308781"/>
                    <a:pt x="5267032" y="3307010"/>
                  </a:cubicBezTo>
                  <a:close/>
                  <a:moveTo>
                    <a:pt x="5184500" y="3302745"/>
                  </a:moveTo>
                  <a:lnTo>
                    <a:pt x="5187913" y="3315813"/>
                  </a:lnTo>
                  <a:lnTo>
                    <a:pt x="5188366" y="3328956"/>
                  </a:lnTo>
                  <a:lnTo>
                    <a:pt x="5188355" y="3328975"/>
                  </a:lnTo>
                  <a:close/>
                  <a:moveTo>
                    <a:pt x="5210330" y="3299004"/>
                  </a:moveTo>
                  <a:lnTo>
                    <a:pt x="5212025" y="3310304"/>
                  </a:lnTo>
                  <a:lnTo>
                    <a:pt x="5211124" y="3310557"/>
                  </a:lnTo>
                  <a:close/>
                  <a:moveTo>
                    <a:pt x="5391328" y="3287429"/>
                  </a:moveTo>
                  <a:lnTo>
                    <a:pt x="5421055" y="3294612"/>
                  </a:lnTo>
                  <a:lnTo>
                    <a:pt x="5442080" y="3305183"/>
                  </a:lnTo>
                  <a:lnTo>
                    <a:pt x="5427953" y="3301586"/>
                  </a:lnTo>
                  <a:close/>
                  <a:moveTo>
                    <a:pt x="5404433" y="3273004"/>
                  </a:moveTo>
                  <a:lnTo>
                    <a:pt x="5435218" y="3280444"/>
                  </a:lnTo>
                  <a:cubicBezTo>
                    <a:pt x="5450266" y="3285757"/>
                    <a:pt x="5464872" y="3292842"/>
                    <a:pt x="5478371" y="3302140"/>
                  </a:cubicBezTo>
                  <a:lnTo>
                    <a:pt x="5488679" y="3312014"/>
                  </a:lnTo>
                  <a:lnTo>
                    <a:pt x="5463544" y="3296384"/>
                  </a:lnTo>
                  <a:close/>
                  <a:moveTo>
                    <a:pt x="5177100" y="3284363"/>
                  </a:moveTo>
                  <a:lnTo>
                    <a:pt x="5182775" y="3332623"/>
                  </a:lnTo>
                  <a:lnTo>
                    <a:pt x="5180455" y="3325814"/>
                  </a:lnTo>
                  <a:lnTo>
                    <a:pt x="5179177" y="3315866"/>
                  </a:lnTo>
                  <a:close/>
                  <a:moveTo>
                    <a:pt x="1726276" y="3480579"/>
                  </a:moveTo>
                  <a:cubicBezTo>
                    <a:pt x="1903313" y="3468181"/>
                    <a:pt x="2080351" y="3457554"/>
                    <a:pt x="2257389" y="3450470"/>
                  </a:cubicBezTo>
                  <a:cubicBezTo>
                    <a:pt x="2611464" y="3450470"/>
                    <a:pt x="2965541" y="3450470"/>
                    <a:pt x="3319616" y="3450470"/>
                  </a:cubicBezTo>
                  <a:cubicBezTo>
                    <a:pt x="3489572" y="3450470"/>
                    <a:pt x="3659529" y="3436301"/>
                    <a:pt x="3843648" y="3422132"/>
                  </a:cubicBezTo>
                  <a:cubicBezTo>
                    <a:pt x="4027767" y="3422132"/>
                    <a:pt x="4197724" y="3422133"/>
                    <a:pt x="4367680" y="3407963"/>
                  </a:cubicBezTo>
                  <a:cubicBezTo>
                    <a:pt x="4551799" y="3407963"/>
                    <a:pt x="4735919" y="3407963"/>
                    <a:pt x="4905875" y="3407963"/>
                  </a:cubicBezTo>
                  <a:cubicBezTo>
                    <a:pt x="4948364" y="3400879"/>
                    <a:pt x="4990853" y="3400879"/>
                    <a:pt x="5033342" y="3400879"/>
                  </a:cubicBezTo>
                  <a:lnTo>
                    <a:pt x="5087886" y="3400121"/>
                  </a:lnTo>
                  <a:lnTo>
                    <a:pt x="5074061" y="3400879"/>
                  </a:lnTo>
                  <a:cubicBezTo>
                    <a:pt x="5029802" y="3404421"/>
                    <a:pt x="4983772" y="3407963"/>
                    <a:pt x="4934201" y="3407964"/>
                  </a:cubicBezTo>
                  <a:cubicBezTo>
                    <a:pt x="4849223" y="3415048"/>
                    <a:pt x="4760704" y="3418590"/>
                    <a:pt x="4672185" y="3422133"/>
                  </a:cubicBezTo>
                  <a:lnTo>
                    <a:pt x="4672185" y="3422133"/>
                  </a:lnTo>
                  <a:lnTo>
                    <a:pt x="4636778" y="3422133"/>
                  </a:lnTo>
                  <a:cubicBezTo>
                    <a:pt x="4466821" y="3436301"/>
                    <a:pt x="4282702" y="3436301"/>
                    <a:pt x="4112746" y="3436301"/>
                  </a:cubicBezTo>
                  <a:cubicBezTo>
                    <a:pt x="3928626" y="3436301"/>
                    <a:pt x="3758670" y="3450470"/>
                    <a:pt x="3574551" y="3464639"/>
                  </a:cubicBezTo>
                  <a:cubicBezTo>
                    <a:pt x="3220475" y="3478808"/>
                    <a:pt x="2880562" y="3464639"/>
                    <a:pt x="2526487" y="3478808"/>
                  </a:cubicBezTo>
                  <a:cubicBezTo>
                    <a:pt x="2172411" y="3478808"/>
                    <a:pt x="1818335" y="3492976"/>
                    <a:pt x="1464259" y="3521314"/>
                  </a:cubicBezTo>
                  <a:cubicBezTo>
                    <a:pt x="1294303" y="3535483"/>
                    <a:pt x="1110184" y="3535483"/>
                    <a:pt x="940228" y="3549652"/>
                  </a:cubicBezTo>
                  <a:cubicBezTo>
                    <a:pt x="901279" y="3553194"/>
                    <a:pt x="862331" y="3558508"/>
                    <a:pt x="823383" y="3564707"/>
                  </a:cubicBezTo>
                  <a:lnTo>
                    <a:pt x="755187" y="3576594"/>
                  </a:lnTo>
                  <a:lnTo>
                    <a:pt x="745707" y="3576440"/>
                  </a:lnTo>
                  <a:lnTo>
                    <a:pt x="665729" y="3576252"/>
                  </a:lnTo>
                  <a:lnTo>
                    <a:pt x="826923" y="3549652"/>
                  </a:lnTo>
                  <a:cubicBezTo>
                    <a:pt x="954390" y="3535484"/>
                    <a:pt x="1081858" y="3521315"/>
                    <a:pt x="1195162" y="3521315"/>
                  </a:cubicBezTo>
                  <a:cubicBezTo>
                    <a:pt x="1372200" y="3507146"/>
                    <a:pt x="1549238" y="3492977"/>
                    <a:pt x="1726276" y="3480579"/>
                  </a:cubicBezTo>
                  <a:close/>
                  <a:moveTo>
                    <a:pt x="5182841" y="3277295"/>
                  </a:moveTo>
                  <a:lnTo>
                    <a:pt x="5191570" y="3305239"/>
                  </a:lnTo>
                  <a:lnTo>
                    <a:pt x="5194465" y="3320686"/>
                  </a:lnTo>
                  <a:lnTo>
                    <a:pt x="5190906" y="3324721"/>
                  </a:lnTo>
                  <a:lnTo>
                    <a:pt x="5190442" y="3325495"/>
                  </a:lnTo>
                  <a:lnTo>
                    <a:pt x="5187913" y="3315813"/>
                  </a:lnTo>
                  <a:lnTo>
                    <a:pt x="5187365" y="3299926"/>
                  </a:lnTo>
                  <a:close/>
                  <a:moveTo>
                    <a:pt x="5256826" y="3269064"/>
                  </a:moveTo>
                  <a:lnTo>
                    <a:pt x="5330766" y="3280444"/>
                  </a:lnTo>
                  <a:lnTo>
                    <a:pt x="5350265" y="3281802"/>
                  </a:lnTo>
                  <a:lnTo>
                    <a:pt x="5427953" y="3301586"/>
                  </a:lnTo>
                  <a:lnTo>
                    <a:pt x="5451152" y="3310553"/>
                  </a:lnTo>
                  <a:lnTo>
                    <a:pt x="5466672" y="3318668"/>
                  </a:lnTo>
                  <a:lnTo>
                    <a:pt x="5492573" y="3343482"/>
                  </a:lnTo>
                  <a:lnTo>
                    <a:pt x="5485495" y="3349009"/>
                  </a:lnTo>
                  <a:lnTo>
                    <a:pt x="5470183" y="3340440"/>
                  </a:lnTo>
                  <a:cubicBezTo>
                    <a:pt x="5423711" y="3321179"/>
                    <a:pt x="5373255" y="3315865"/>
                    <a:pt x="5330766" y="3294612"/>
                  </a:cubicBezTo>
                  <a:lnTo>
                    <a:pt x="5267065" y="3275104"/>
                  </a:lnTo>
                  <a:close/>
                  <a:moveTo>
                    <a:pt x="5162781" y="3273947"/>
                  </a:moveTo>
                  <a:lnTo>
                    <a:pt x="5180455" y="3325814"/>
                  </a:lnTo>
                  <a:lnTo>
                    <a:pt x="5182183" y="3339267"/>
                  </a:lnTo>
                  <a:lnTo>
                    <a:pt x="5179085" y="3344432"/>
                  </a:lnTo>
                  <a:lnTo>
                    <a:pt x="5177186" y="3330034"/>
                  </a:lnTo>
                  <a:close/>
                  <a:moveTo>
                    <a:pt x="5174973" y="3266274"/>
                  </a:moveTo>
                  <a:lnTo>
                    <a:pt x="5176223" y="3271059"/>
                  </a:lnTo>
                  <a:lnTo>
                    <a:pt x="5177100" y="3284363"/>
                  </a:lnTo>
                  <a:close/>
                  <a:moveTo>
                    <a:pt x="5219438" y="3263309"/>
                  </a:moveTo>
                  <a:lnTo>
                    <a:pt x="5233166" y="3265422"/>
                  </a:lnTo>
                  <a:lnTo>
                    <a:pt x="5244017" y="3268046"/>
                  </a:lnTo>
                  <a:lnTo>
                    <a:pt x="5267065" y="3275104"/>
                  </a:lnTo>
                  <a:lnTo>
                    <a:pt x="5297129" y="3292841"/>
                  </a:lnTo>
                  <a:cubicBezTo>
                    <a:pt x="5327225" y="3308782"/>
                    <a:pt x="5359092" y="3322950"/>
                    <a:pt x="5387418" y="3337119"/>
                  </a:cubicBezTo>
                  <a:cubicBezTo>
                    <a:pt x="5373255" y="3330034"/>
                    <a:pt x="5358206" y="3327378"/>
                    <a:pt x="5342937" y="3327821"/>
                  </a:cubicBezTo>
                  <a:lnTo>
                    <a:pt x="5327227" y="3331009"/>
                  </a:lnTo>
                  <a:lnTo>
                    <a:pt x="5299147" y="3316897"/>
                  </a:lnTo>
                  <a:lnTo>
                    <a:pt x="5302440" y="3308781"/>
                  </a:lnTo>
                  <a:cubicBezTo>
                    <a:pt x="5302440" y="3308781"/>
                    <a:pt x="5302440" y="3294613"/>
                    <a:pt x="5288277" y="3294612"/>
                  </a:cubicBezTo>
                  <a:lnTo>
                    <a:pt x="5275377" y="3302140"/>
                  </a:lnTo>
                  <a:close/>
                  <a:moveTo>
                    <a:pt x="5281869" y="3259428"/>
                  </a:moveTo>
                  <a:lnTo>
                    <a:pt x="5295358" y="3260961"/>
                  </a:lnTo>
                  <a:cubicBezTo>
                    <a:pt x="5320143" y="3266275"/>
                    <a:pt x="5344929" y="3273359"/>
                    <a:pt x="5373255" y="3280443"/>
                  </a:cubicBezTo>
                  <a:lnTo>
                    <a:pt x="5391328" y="3287429"/>
                  </a:lnTo>
                  <a:lnTo>
                    <a:pt x="5375246" y="3283543"/>
                  </a:lnTo>
                  <a:lnTo>
                    <a:pt x="5350265" y="3281802"/>
                  </a:lnTo>
                  <a:lnTo>
                    <a:pt x="5344929" y="3280444"/>
                  </a:lnTo>
                  <a:cubicBezTo>
                    <a:pt x="5330766" y="3276901"/>
                    <a:pt x="5315717" y="3271588"/>
                    <a:pt x="5300005" y="3265832"/>
                  </a:cubicBezTo>
                  <a:close/>
                  <a:moveTo>
                    <a:pt x="5160810" y="3266275"/>
                  </a:moveTo>
                  <a:lnTo>
                    <a:pt x="5162781" y="3273947"/>
                  </a:lnTo>
                  <a:lnTo>
                    <a:pt x="5162580" y="3273359"/>
                  </a:lnTo>
                  <a:lnTo>
                    <a:pt x="5160847" y="3267578"/>
                  </a:lnTo>
                  <a:close/>
                  <a:moveTo>
                    <a:pt x="5204637" y="3261031"/>
                  </a:moveTo>
                  <a:lnTo>
                    <a:pt x="5206096" y="3261256"/>
                  </a:lnTo>
                  <a:lnTo>
                    <a:pt x="5209937" y="3293284"/>
                  </a:lnTo>
                  <a:lnTo>
                    <a:pt x="5210330" y="3299004"/>
                  </a:lnTo>
                  <a:close/>
                  <a:moveTo>
                    <a:pt x="5203028" y="3260784"/>
                  </a:moveTo>
                  <a:lnTo>
                    <a:pt x="5203299" y="3260825"/>
                  </a:lnTo>
                  <a:lnTo>
                    <a:pt x="5203299" y="3294612"/>
                  </a:lnTo>
                  <a:lnTo>
                    <a:pt x="5203299" y="3312749"/>
                  </a:lnTo>
                  <a:lnTo>
                    <a:pt x="5201388" y="3313284"/>
                  </a:lnTo>
                  <a:close/>
                  <a:moveTo>
                    <a:pt x="5205802" y="3258805"/>
                  </a:moveTo>
                  <a:lnTo>
                    <a:pt x="5216771" y="3261457"/>
                  </a:lnTo>
                  <a:lnTo>
                    <a:pt x="5219438" y="3263309"/>
                  </a:lnTo>
                  <a:lnTo>
                    <a:pt x="5206096" y="3261256"/>
                  </a:lnTo>
                  <a:close/>
                  <a:moveTo>
                    <a:pt x="5203299" y="3258200"/>
                  </a:moveTo>
                  <a:lnTo>
                    <a:pt x="5204247" y="3258429"/>
                  </a:lnTo>
                  <a:lnTo>
                    <a:pt x="5204637" y="3261031"/>
                  </a:lnTo>
                  <a:lnTo>
                    <a:pt x="5203299" y="3260825"/>
                  </a:lnTo>
                  <a:close/>
                  <a:moveTo>
                    <a:pt x="5164793" y="3260297"/>
                  </a:moveTo>
                  <a:cubicBezTo>
                    <a:pt x="5167891" y="3260961"/>
                    <a:pt x="5171432" y="3262732"/>
                    <a:pt x="5174973" y="3266274"/>
                  </a:cubicBezTo>
                  <a:cubicBezTo>
                    <a:pt x="5160810" y="3266275"/>
                    <a:pt x="5160810" y="3266275"/>
                    <a:pt x="5160810" y="3266275"/>
                  </a:cubicBezTo>
                  <a:lnTo>
                    <a:pt x="5160414" y="3266138"/>
                  </a:lnTo>
                  <a:lnTo>
                    <a:pt x="5158821" y="3260824"/>
                  </a:lnTo>
                  <a:close/>
                  <a:moveTo>
                    <a:pt x="5177760" y="3256895"/>
                  </a:moveTo>
                  <a:lnTo>
                    <a:pt x="5178795" y="3257054"/>
                  </a:lnTo>
                  <a:lnTo>
                    <a:pt x="5182841" y="3277295"/>
                  </a:lnTo>
                  <a:lnTo>
                    <a:pt x="5178907" y="3264700"/>
                  </a:lnTo>
                  <a:close/>
                  <a:moveTo>
                    <a:pt x="5175263" y="3256510"/>
                  </a:moveTo>
                  <a:lnTo>
                    <a:pt x="5176403" y="3256686"/>
                  </a:lnTo>
                  <a:lnTo>
                    <a:pt x="5178907" y="3264700"/>
                  </a:lnTo>
                  <a:lnTo>
                    <a:pt x="5184500" y="3302745"/>
                  </a:lnTo>
                  <a:lnTo>
                    <a:pt x="5176223" y="3271059"/>
                  </a:lnTo>
                  <a:close/>
                  <a:moveTo>
                    <a:pt x="5178388" y="3255018"/>
                  </a:moveTo>
                  <a:lnTo>
                    <a:pt x="5197324" y="3256755"/>
                  </a:lnTo>
                  <a:lnTo>
                    <a:pt x="5203110" y="3258154"/>
                  </a:lnTo>
                  <a:lnTo>
                    <a:pt x="5203028" y="3260784"/>
                  </a:lnTo>
                  <a:lnTo>
                    <a:pt x="5178795" y="3257054"/>
                  </a:lnTo>
                  <a:close/>
                  <a:moveTo>
                    <a:pt x="5175809" y="3254782"/>
                  </a:moveTo>
                  <a:lnTo>
                    <a:pt x="5177472" y="3254934"/>
                  </a:lnTo>
                  <a:lnTo>
                    <a:pt x="5177760" y="3256895"/>
                  </a:lnTo>
                  <a:lnTo>
                    <a:pt x="5176403" y="3256686"/>
                  </a:lnTo>
                  <a:close/>
                  <a:moveTo>
                    <a:pt x="5203299" y="3252106"/>
                  </a:moveTo>
                  <a:lnTo>
                    <a:pt x="5205152" y="3253392"/>
                  </a:lnTo>
                  <a:lnTo>
                    <a:pt x="5205802" y="3258805"/>
                  </a:lnTo>
                  <a:lnTo>
                    <a:pt x="5204247" y="3258429"/>
                  </a:lnTo>
                  <a:lnTo>
                    <a:pt x="5203299" y="3252107"/>
                  </a:lnTo>
                  <a:close/>
                  <a:moveTo>
                    <a:pt x="5203299" y="3252106"/>
                  </a:moveTo>
                  <a:lnTo>
                    <a:pt x="5203299" y="3252107"/>
                  </a:lnTo>
                  <a:lnTo>
                    <a:pt x="5203299" y="3258200"/>
                  </a:lnTo>
                  <a:lnTo>
                    <a:pt x="5203110" y="3258154"/>
                  </a:lnTo>
                  <a:close/>
                  <a:moveTo>
                    <a:pt x="5203299" y="3252105"/>
                  </a:moveTo>
                  <a:lnTo>
                    <a:pt x="5203299" y="3252106"/>
                  </a:lnTo>
                  <a:lnTo>
                    <a:pt x="5203299" y="3252106"/>
                  </a:lnTo>
                  <a:close/>
                  <a:moveTo>
                    <a:pt x="5177056" y="3252106"/>
                  </a:moveTo>
                  <a:lnTo>
                    <a:pt x="5177806" y="3252106"/>
                  </a:lnTo>
                  <a:lnTo>
                    <a:pt x="5178388" y="3255018"/>
                  </a:lnTo>
                  <a:lnTo>
                    <a:pt x="5177472" y="3254934"/>
                  </a:lnTo>
                  <a:close/>
                  <a:moveTo>
                    <a:pt x="5174973" y="3252106"/>
                  </a:moveTo>
                  <a:lnTo>
                    <a:pt x="5175809" y="3254782"/>
                  </a:lnTo>
                  <a:lnTo>
                    <a:pt x="5175146" y="3254721"/>
                  </a:lnTo>
                  <a:close/>
                  <a:moveTo>
                    <a:pt x="5156477" y="3253008"/>
                  </a:moveTo>
                  <a:lnTo>
                    <a:pt x="5175146" y="3254721"/>
                  </a:lnTo>
                  <a:lnTo>
                    <a:pt x="5175263" y="3256510"/>
                  </a:lnTo>
                  <a:lnTo>
                    <a:pt x="5156669" y="3253649"/>
                  </a:lnTo>
                  <a:close/>
                  <a:moveTo>
                    <a:pt x="5176743" y="3249980"/>
                  </a:moveTo>
                  <a:lnTo>
                    <a:pt x="5177056" y="3252106"/>
                  </a:lnTo>
                  <a:lnTo>
                    <a:pt x="5174973" y="3252106"/>
                  </a:lnTo>
                  <a:close/>
                  <a:moveTo>
                    <a:pt x="5140001" y="3247674"/>
                  </a:moveTo>
                  <a:lnTo>
                    <a:pt x="5146647" y="3252106"/>
                  </a:lnTo>
                  <a:lnTo>
                    <a:pt x="5156669" y="3253649"/>
                  </a:lnTo>
                  <a:lnTo>
                    <a:pt x="5158821" y="3260824"/>
                  </a:lnTo>
                  <a:lnTo>
                    <a:pt x="5157269" y="3260961"/>
                  </a:lnTo>
                  <a:cubicBezTo>
                    <a:pt x="5155499" y="3261847"/>
                    <a:pt x="5154613" y="3263175"/>
                    <a:pt x="5155056" y="3264282"/>
                  </a:cubicBezTo>
                  <a:lnTo>
                    <a:pt x="5160414" y="3266138"/>
                  </a:lnTo>
                  <a:lnTo>
                    <a:pt x="5160847" y="3267578"/>
                  </a:lnTo>
                  <a:lnTo>
                    <a:pt x="5163690" y="3368580"/>
                  </a:lnTo>
                  <a:lnTo>
                    <a:pt x="5160810" y="3351288"/>
                  </a:lnTo>
                  <a:cubicBezTo>
                    <a:pt x="5160810" y="3322950"/>
                    <a:pt x="5153728" y="3298154"/>
                    <a:pt x="5146647" y="3273359"/>
                  </a:cubicBezTo>
                  <a:close/>
                  <a:moveTo>
                    <a:pt x="5222383" y="3241906"/>
                  </a:moveTo>
                  <a:lnTo>
                    <a:pt x="5251099" y="3248564"/>
                  </a:lnTo>
                  <a:lnTo>
                    <a:pt x="5281869" y="3259428"/>
                  </a:lnTo>
                  <a:lnTo>
                    <a:pt x="5237916" y="3254432"/>
                  </a:lnTo>
                  <a:close/>
                  <a:moveTo>
                    <a:pt x="5217462" y="3240467"/>
                  </a:moveTo>
                  <a:lnTo>
                    <a:pt x="5220745" y="3240585"/>
                  </a:lnTo>
                  <a:lnTo>
                    <a:pt x="5222383" y="3241906"/>
                  </a:lnTo>
                  <a:lnTo>
                    <a:pt x="5217462" y="3240765"/>
                  </a:lnTo>
                  <a:close/>
                  <a:moveTo>
                    <a:pt x="5213296" y="3240318"/>
                  </a:moveTo>
                  <a:lnTo>
                    <a:pt x="5215945" y="3240413"/>
                  </a:lnTo>
                  <a:lnTo>
                    <a:pt x="5217462" y="3240765"/>
                  </a:lnTo>
                  <a:lnTo>
                    <a:pt x="5217462" y="3250335"/>
                  </a:lnTo>
                  <a:cubicBezTo>
                    <a:pt x="5217462" y="3252106"/>
                    <a:pt x="5217462" y="3252106"/>
                    <a:pt x="5217462" y="3252106"/>
                  </a:cubicBezTo>
                  <a:lnTo>
                    <a:pt x="5237916" y="3254432"/>
                  </a:lnTo>
                  <a:lnTo>
                    <a:pt x="5253976" y="3267382"/>
                  </a:lnTo>
                  <a:lnTo>
                    <a:pt x="5256826" y="3269064"/>
                  </a:lnTo>
                  <a:lnTo>
                    <a:pt x="5238706" y="3266275"/>
                  </a:lnTo>
                  <a:lnTo>
                    <a:pt x="5233166" y="3265422"/>
                  </a:lnTo>
                  <a:lnTo>
                    <a:pt x="5216771" y="3261457"/>
                  </a:lnTo>
                  <a:lnTo>
                    <a:pt x="5205152" y="3253392"/>
                  </a:lnTo>
                  <a:lnTo>
                    <a:pt x="5204447" y="3247510"/>
                  </a:lnTo>
                  <a:lnTo>
                    <a:pt x="5205069" y="3245021"/>
                  </a:lnTo>
                  <a:close/>
                  <a:moveTo>
                    <a:pt x="5183824" y="3241479"/>
                  </a:moveTo>
                  <a:cubicBezTo>
                    <a:pt x="5189136" y="3241479"/>
                    <a:pt x="5196217" y="3245021"/>
                    <a:pt x="5203299" y="3252106"/>
                  </a:cubicBezTo>
                  <a:cubicBezTo>
                    <a:pt x="5196217" y="3252105"/>
                    <a:pt x="5192676" y="3252106"/>
                    <a:pt x="5189136" y="3252106"/>
                  </a:cubicBezTo>
                  <a:lnTo>
                    <a:pt x="5177806" y="3252106"/>
                  </a:lnTo>
                  <a:lnTo>
                    <a:pt x="5177257" y="3249364"/>
                  </a:lnTo>
                  <a:close/>
                  <a:moveTo>
                    <a:pt x="5203299" y="3239961"/>
                  </a:moveTo>
                  <a:lnTo>
                    <a:pt x="5203542" y="3239970"/>
                  </a:lnTo>
                  <a:lnTo>
                    <a:pt x="5204447" y="3247510"/>
                  </a:lnTo>
                  <a:lnTo>
                    <a:pt x="5203299" y="3252105"/>
                  </a:lnTo>
                  <a:close/>
                  <a:moveTo>
                    <a:pt x="5138831" y="3243149"/>
                  </a:moveTo>
                  <a:lnTo>
                    <a:pt x="5140001" y="3247674"/>
                  </a:lnTo>
                  <a:lnTo>
                    <a:pt x="5136024" y="3245021"/>
                  </a:lnTo>
                  <a:close/>
                  <a:moveTo>
                    <a:pt x="5217462" y="3237937"/>
                  </a:moveTo>
                  <a:lnTo>
                    <a:pt x="5217462" y="3240467"/>
                  </a:lnTo>
                  <a:lnTo>
                    <a:pt x="5215945" y="3240413"/>
                  </a:lnTo>
                  <a:lnTo>
                    <a:pt x="5213943" y="3239949"/>
                  </a:lnTo>
                  <a:close/>
                  <a:moveTo>
                    <a:pt x="5217462" y="3237937"/>
                  </a:moveTo>
                  <a:lnTo>
                    <a:pt x="5294652" y="3245981"/>
                  </a:lnTo>
                  <a:lnTo>
                    <a:pt x="5311734" y="3251442"/>
                  </a:lnTo>
                  <a:cubicBezTo>
                    <a:pt x="5331651" y="3257419"/>
                    <a:pt x="5352010" y="3262733"/>
                    <a:pt x="5373255" y="3266275"/>
                  </a:cubicBezTo>
                  <a:lnTo>
                    <a:pt x="5389086" y="3266935"/>
                  </a:lnTo>
                  <a:lnTo>
                    <a:pt x="5404433" y="3273004"/>
                  </a:lnTo>
                  <a:lnTo>
                    <a:pt x="5389409" y="3269374"/>
                  </a:lnTo>
                  <a:cubicBezTo>
                    <a:pt x="5374140" y="3267160"/>
                    <a:pt x="5359092" y="3266274"/>
                    <a:pt x="5344929" y="3266275"/>
                  </a:cubicBezTo>
                  <a:cubicBezTo>
                    <a:pt x="5309521" y="3252106"/>
                    <a:pt x="5277654" y="3245022"/>
                    <a:pt x="5245788" y="3241479"/>
                  </a:cubicBezTo>
                  <a:lnTo>
                    <a:pt x="5220745" y="3240585"/>
                  </a:lnTo>
                  <a:close/>
                  <a:moveTo>
                    <a:pt x="5175122" y="3238954"/>
                  </a:moveTo>
                  <a:lnTo>
                    <a:pt x="5175177" y="3238956"/>
                  </a:lnTo>
                  <a:lnTo>
                    <a:pt x="5177257" y="3249364"/>
                  </a:lnTo>
                  <a:lnTo>
                    <a:pt x="5176743" y="3249980"/>
                  </a:lnTo>
                  <a:close/>
                  <a:moveTo>
                    <a:pt x="5201844" y="3237144"/>
                  </a:moveTo>
                  <a:lnTo>
                    <a:pt x="5213943" y="3239949"/>
                  </a:lnTo>
                  <a:lnTo>
                    <a:pt x="5213296" y="3240318"/>
                  </a:lnTo>
                  <a:lnTo>
                    <a:pt x="5203542" y="3239970"/>
                  </a:lnTo>
                  <a:lnTo>
                    <a:pt x="5203299" y="3237937"/>
                  </a:lnTo>
                  <a:close/>
                  <a:moveTo>
                    <a:pt x="5174973" y="3237937"/>
                  </a:moveTo>
                  <a:cubicBezTo>
                    <a:pt x="5189136" y="3237937"/>
                    <a:pt x="5189136" y="3237937"/>
                    <a:pt x="5203299" y="3237937"/>
                  </a:cubicBezTo>
                  <a:lnTo>
                    <a:pt x="5203299" y="3239961"/>
                  </a:lnTo>
                  <a:lnTo>
                    <a:pt x="5175177" y="3238956"/>
                  </a:lnTo>
                  <a:close/>
                  <a:moveTo>
                    <a:pt x="5151918" y="3237805"/>
                  </a:moveTo>
                  <a:lnTo>
                    <a:pt x="5175578" y="3237210"/>
                  </a:lnTo>
                  <a:lnTo>
                    <a:pt x="5174973" y="3237937"/>
                  </a:lnTo>
                  <a:lnTo>
                    <a:pt x="5175122" y="3238954"/>
                  </a:lnTo>
                  <a:lnTo>
                    <a:pt x="5152015" y="3238129"/>
                  </a:lnTo>
                  <a:close/>
                  <a:moveTo>
                    <a:pt x="5146647" y="3237937"/>
                  </a:moveTo>
                  <a:lnTo>
                    <a:pt x="5152015" y="3238129"/>
                  </a:lnTo>
                  <a:lnTo>
                    <a:pt x="5156477" y="3253008"/>
                  </a:lnTo>
                  <a:lnTo>
                    <a:pt x="5146647" y="3252106"/>
                  </a:lnTo>
                  <a:cubicBezTo>
                    <a:pt x="5146647" y="3252106"/>
                    <a:pt x="5146647" y="3237937"/>
                    <a:pt x="5146647" y="3237937"/>
                  </a:cubicBezTo>
                  <a:close/>
                  <a:moveTo>
                    <a:pt x="5183825" y="3227310"/>
                  </a:moveTo>
                  <a:lnTo>
                    <a:pt x="5201844" y="3237144"/>
                  </a:lnTo>
                  <a:lnTo>
                    <a:pt x="5199537" y="3236609"/>
                  </a:lnTo>
                  <a:lnTo>
                    <a:pt x="5175578" y="3237210"/>
                  </a:lnTo>
                  <a:close/>
                  <a:moveTo>
                    <a:pt x="5134059" y="3209775"/>
                  </a:moveTo>
                  <a:lnTo>
                    <a:pt x="5148486" y="3211384"/>
                  </a:lnTo>
                  <a:lnTo>
                    <a:pt x="5151294" y="3235723"/>
                  </a:lnTo>
                  <a:lnTo>
                    <a:pt x="5151918" y="3237805"/>
                  </a:lnTo>
                  <a:lnTo>
                    <a:pt x="5146647" y="3237937"/>
                  </a:lnTo>
                  <a:lnTo>
                    <a:pt x="5138831" y="3243149"/>
                  </a:lnTo>
                  <a:lnTo>
                    <a:pt x="5136910" y="3235723"/>
                  </a:lnTo>
                  <a:close/>
                  <a:moveTo>
                    <a:pt x="5133886" y="3208196"/>
                  </a:moveTo>
                  <a:lnTo>
                    <a:pt x="5134059" y="3209775"/>
                  </a:lnTo>
                  <a:lnTo>
                    <a:pt x="5132483" y="3209599"/>
                  </a:lnTo>
                  <a:close/>
                  <a:moveTo>
                    <a:pt x="5132483" y="3181261"/>
                  </a:moveTo>
                  <a:cubicBezTo>
                    <a:pt x="5231625" y="3195430"/>
                    <a:pt x="5316603" y="3237937"/>
                    <a:pt x="5401581" y="3252106"/>
                  </a:cubicBezTo>
                  <a:cubicBezTo>
                    <a:pt x="5444070" y="3252106"/>
                    <a:pt x="5529049" y="3252106"/>
                    <a:pt x="5543211" y="3308781"/>
                  </a:cubicBezTo>
                  <a:cubicBezTo>
                    <a:pt x="5543211" y="3315865"/>
                    <a:pt x="5536130" y="3326492"/>
                    <a:pt x="5529048" y="3337119"/>
                  </a:cubicBezTo>
                  <a:lnTo>
                    <a:pt x="5512296" y="3326702"/>
                  </a:lnTo>
                  <a:lnTo>
                    <a:pt x="5516213" y="3321622"/>
                  </a:lnTo>
                  <a:cubicBezTo>
                    <a:pt x="5518426" y="3316751"/>
                    <a:pt x="5518426" y="3312324"/>
                    <a:pt x="5514885" y="3308781"/>
                  </a:cubicBezTo>
                  <a:cubicBezTo>
                    <a:pt x="5514885" y="3280444"/>
                    <a:pt x="5472396" y="3280444"/>
                    <a:pt x="5458233" y="3280444"/>
                  </a:cubicBezTo>
                  <a:cubicBezTo>
                    <a:pt x="5444070" y="3273359"/>
                    <a:pt x="5429907" y="3269817"/>
                    <a:pt x="5415744" y="3268045"/>
                  </a:cubicBezTo>
                  <a:lnTo>
                    <a:pt x="5389086" y="3266935"/>
                  </a:lnTo>
                  <a:lnTo>
                    <a:pt x="5387418" y="3266275"/>
                  </a:lnTo>
                  <a:cubicBezTo>
                    <a:pt x="5359092" y="3259190"/>
                    <a:pt x="5330766" y="3252106"/>
                    <a:pt x="5302440" y="3246793"/>
                  </a:cubicBezTo>
                  <a:lnTo>
                    <a:pt x="5294652" y="3245981"/>
                  </a:lnTo>
                  <a:lnTo>
                    <a:pt x="5252869" y="3232624"/>
                  </a:lnTo>
                  <a:cubicBezTo>
                    <a:pt x="5233395" y="3226425"/>
                    <a:pt x="5213921" y="3220669"/>
                    <a:pt x="5194004" y="3216462"/>
                  </a:cubicBezTo>
                  <a:lnTo>
                    <a:pt x="5148486" y="3211384"/>
                  </a:lnTo>
                  <a:lnTo>
                    <a:pt x="5146647" y="3195430"/>
                  </a:lnTo>
                  <a:cubicBezTo>
                    <a:pt x="5146647" y="3195430"/>
                    <a:pt x="5146647" y="3195430"/>
                    <a:pt x="5144876" y="3197201"/>
                  </a:cubicBezTo>
                  <a:lnTo>
                    <a:pt x="5133886" y="3208196"/>
                  </a:lnTo>
                  <a:lnTo>
                    <a:pt x="5132484" y="3195430"/>
                  </a:lnTo>
                  <a:cubicBezTo>
                    <a:pt x="5118320" y="3195431"/>
                    <a:pt x="5132483" y="3181261"/>
                    <a:pt x="5132483" y="3181261"/>
                  </a:cubicBezTo>
                  <a:close/>
                  <a:moveTo>
                    <a:pt x="362240" y="3267650"/>
                  </a:moveTo>
                  <a:lnTo>
                    <a:pt x="359543" y="3365457"/>
                  </a:lnTo>
                  <a:cubicBezTo>
                    <a:pt x="370166" y="3429217"/>
                    <a:pt x="356888" y="3492977"/>
                    <a:pt x="361535" y="3556737"/>
                  </a:cubicBezTo>
                  <a:lnTo>
                    <a:pt x="368103" y="3591142"/>
                  </a:lnTo>
                  <a:lnTo>
                    <a:pt x="372830" y="3582863"/>
                  </a:lnTo>
                  <a:cubicBezTo>
                    <a:pt x="387170" y="3568668"/>
                    <a:pt x="372830" y="3554473"/>
                    <a:pt x="387170" y="3540279"/>
                  </a:cubicBezTo>
                  <a:cubicBezTo>
                    <a:pt x="387170" y="3526085"/>
                    <a:pt x="387170" y="3511890"/>
                    <a:pt x="387170" y="3497696"/>
                  </a:cubicBezTo>
                  <a:cubicBezTo>
                    <a:pt x="387170" y="3469307"/>
                    <a:pt x="387170" y="3440919"/>
                    <a:pt x="372830" y="3412530"/>
                  </a:cubicBezTo>
                  <a:cubicBezTo>
                    <a:pt x="372830" y="3384141"/>
                    <a:pt x="372830" y="3355752"/>
                    <a:pt x="371038" y="3327363"/>
                  </a:cubicBezTo>
                  <a:close/>
                  <a:moveTo>
                    <a:pt x="349346" y="2919632"/>
                  </a:moveTo>
                  <a:lnTo>
                    <a:pt x="348893" y="2919664"/>
                  </a:lnTo>
                  <a:lnTo>
                    <a:pt x="330602" y="2920812"/>
                  </a:lnTo>
                  <a:lnTo>
                    <a:pt x="346293" y="3021775"/>
                  </a:lnTo>
                  <a:lnTo>
                    <a:pt x="349364" y="2920244"/>
                  </a:lnTo>
                  <a:close/>
                  <a:moveTo>
                    <a:pt x="285725" y="2914005"/>
                  </a:moveTo>
                  <a:lnTo>
                    <a:pt x="285251" y="2914608"/>
                  </a:lnTo>
                  <a:lnTo>
                    <a:pt x="279718" y="2915194"/>
                  </a:lnTo>
                  <a:close/>
                  <a:moveTo>
                    <a:pt x="348953" y="2906261"/>
                  </a:moveTo>
                  <a:lnTo>
                    <a:pt x="330108" y="2907784"/>
                  </a:lnTo>
                  <a:lnTo>
                    <a:pt x="330031" y="2909864"/>
                  </a:lnTo>
                  <a:lnTo>
                    <a:pt x="349000" y="2907855"/>
                  </a:lnTo>
                  <a:close/>
                  <a:moveTo>
                    <a:pt x="211002" y="2913260"/>
                  </a:moveTo>
                  <a:lnTo>
                    <a:pt x="214537" y="2914608"/>
                  </a:lnTo>
                  <a:lnTo>
                    <a:pt x="214537" y="2922099"/>
                  </a:lnTo>
                  <a:lnTo>
                    <a:pt x="214537" y="2928092"/>
                  </a:lnTo>
                  <a:lnTo>
                    <a:pt x="205327" y="2923075"/>
                  </a:lnTo>
                  <a:lnTo>
                    <a:pt x="202162" y="2921350"/>
                  </a:lnTo>
                  <a:cubicBezTo>
                    <a:pt x="200394" y="2917979"/>
                    <a:pt x="200394" y="2914608"/>
                    <a:pt x="200394" y="2914608"/>
                  </a:cubicBezTo>
                  <a:close/>
                  <a:moveTo>
                    <a:pt x="214537" y="2912810"/>
                  </a:moveTo>
                  <a:lnTo>
                    <a:pt x="214537" y="2914608"/>
                  </a:lnTo>
                  <a:lnTo>
                    <a:pt x="213252" y="2912974"/>
                  </a:lnTo>
                  <a:close/>
                  <a:moveTo>
                    <a:pt x="290285" y="2908209"/>
                  </a:moveTo>
                  <a:lnTo>
                    <a:pt x="289965" y="2908615"/>
                  </a:lnTo>
                  <a:lnTo>
                    <a:pt x="214537" y="2914608"/>
                  </a:lnTo>
                  <a:close/>
                  <a:moveTo>
                    <a:pt x="412536" y="2901124"/>
                  </a:moveTo>
                  <a:lnTo>
                    <a:pt x="402592" y="2902178"/>
                  </a:lnTo>
                  <a:lnTo>
                    <a:pt x="398902" y="2902226"/>
                  </a:lnTo>
                  <a:close/>
                  <a:moveTo>
                    <a:pt x="290499" y="2907936"/>
                  </a:moveTo>
                  <a:lnTo>
                    <a:pt x="294090" y="2907866"/>
                  </a:lnTo>
                  <a:lnTo>
                    <a:pt x="296276" y="2907702"/>
                  </a:lnTo>
                  <a:lnTo>
                    <a:pt x="290285" y="2908209"/>
                  </a:lnTo>
                  <a:close/>
                  <a:moveTo>
                    <a:pt x="348880" y="2903769"/>
                  </a:moveTo>
                  <a:lnTo>
                    <a:pt x="330207" y="2905165"/>
                  </a:lnTo>
                  <a:lnTo>
                    <a:pt x="330197" y="2905419"/>
                  </a:lnTo>
                  <a:lnTo>
                    <a:pt x="348885" y="2903934"/>
                  </a:lnTo>
                  <a:close/>
                  <a:moveTo>
                    <a:pt x="157966" y="2914608"/>
                  </a:moveTo>
                  <a:cubicBezTo>
                    <a:pt x="157966" y="2914608"/>
                    <a:pt x="157966" y="2928092"/>
                    <a:pt x="157966" y="2928092"/>
                  </a:cubicBezTo>
                  <a:cubicBezTo>
                    <a:pt x="143823" y="2928092"/>
                    <a:pt x="143823" y="2914608"/>
                    <a:pt x="157966" y="2914608"/>
                  </a:cubicBezTo>
                  <a:close/>
                  <a:moveTo>
                    <a:pt x="291312" y="2906903"/>
                  </a:moveTo>
                  <a:lnTo>
                    <a:pt x="290499" y="2907936"/>
                  </a:lnTo>
                  <a:lnTo>
                    <a:pt x="278718" y="2908166"/>
                  </a:lnTo>
                  <a:close/>
                  <a:moveTo>
                    <a:pt x="250999" y="2908709"/>
                  </a:moveTo>
                  <a:lnTo>
                    <a:pt x="278718" y="2908166"/>
                  </a:lnTo>
                  <a:lnTo>
                    <a:pt x="214537" y="2914608"/>
                  </a:lnTo>
                  <a:cubicBezTo>
                    <a:pt x="225144" y="2911237"/>
                    <a:pt x="237519" y="2909551"/>
                    <a:pt x="250999" y="2908709"/>
                  </a:cubicBezTo>
                  <a:close/>
                  <a:moveTo>
                    <a:pt x="348803" y="2901133"/>
                  </a:moveTo>
                  <a:lnTo>
                    <a:pt x="330288" y="2902991"/>
                  </a:lnTo>
                  <a:lnTo>
                    <a:pt x="330219" y="2904835"/>
                  </a:lnTo>
                  <a:lnTo>
                    <a:pt x="348865" y="2903260"/>
                  </a:lnTo>
                  <a:close/>
                  <a:moveTo>
                    <a:pt x="210185" y="2909076"/>
                  </a:moveTo>
                  <a:lnTo>
                    <a:pt x="213252" y="2912974"/>
                  </a:lnTo>
                  <a:lnTo>
                    <a:pt x="211002" y="2913260"/>
                  </a:lnTo>
                  <a:lnTo>
                    <a:pt x="202239" y="2909918"/>
                  </a:lnTo>
                  <a:close/>
                  <a:moveTo>
                    <a:pt x="389962" y="2897002"/>
                  </a:moveTo>
                  <a:lnTo>
                    <a:pt x="389996" y="2897121"/>
                  </a:lnTo>
                  <a:cubicBezTo>
                    <a:pt x="389554" y="2899438"/>
                    <a:pt x="387786" y="2901124"/>
                    <a:pt x="384250" y="2901124"/>
                  </a:cubicBezTo>
                  <a:lnTo>
                    <a:pt x="383726" y="2897628"/>
                  </a:lnTo>
                  <a:close/>
                  <a:moveTo>
                    <a:pt x="418847" y="2894104"/>
                  </a:moveTo>
                  <a:lnTo>
                    <a:pt x="412536" y="2901124"/>
                  </a:lnTo>
                  <a:lnTo>
                    <a:pt x="412536" y="2894737"/>
                  </a:lnTo>
                  <a:close/>
                  <a:moveTo>
                    <a:pt x="196210" y="2906505"/>
                  </a:moveTo>
                  <a:lnTo>
                    <a:pt x="196859" y="2907866"/>
                  </a:lnTo>
                  <a:lnTo>
                    <a:pt x="202239" y="2909918"/>
                  </a:lnTo>
                  <a:lnTo>
                    <a:pt x="157966" y="2914608"/>
                  </a:lnTo>
                  <a:close/>
                  <a:moveTo>
                    <a:pt x="295042" y="2900087"/>
                  </a:moveTo>
                  <a:lnTo>
                    <a:pt x="295858" y="2901124"/>
                  </a:lnTo>
                  <a:lnTo>
                    <a:pt x="294679" y="2902622"/>
                  </a:lnTo>
                  <a:lnTo>
                    <a:pt x="214537" y="2912810"/>
                  </a:lnTo>
                  <a:lnTo>
                    <a:pt x="214537" y="2908615"/>
                  </a:lnTo>
                  <a:close/>
                  <a:moveTo>
                    <a:pt x="483249" y="2887640"/>
                  </a:moveTo>
                  <a:cubicBezTo>
                    <a:pt x="497392" y="2887640"/>
                    <a:pt x="497392" y="2901124"/>
                    <a:pt x="483249" y="2901124"/>
                  </a:cubicBezTo>
                  <a:cubicBezTo>
                    <a:pt x="483249" y="2901124"/>
                    <a:pt x="483249" y="2887640"/>
                    <a:pt x="483249" y="2887640"/>
                  </a:cubicBezTo>
                  <a:close/>
                  <a:moveTo>
                    <a:pt x="214537" y="2902622"/>
                  </a:moveTo>
                  <a:lnTo>
                    <a:pt x="214537" y="2908615"/>
                  </a:lnTo>
                  <a:lnTo>
                    <a:pt x="210185" y="2909076"/>
                  </a:lnTo>
                  <a:lnTo>
                    <a:pt x="209233" y="2907866"/>
                  </a:lnTo>
                  <a:lnTo>
                    <a:pt x="208661" y="2903867"/>
                  </a:lnTo>
                  <a:close/>
                  <a:moveTo>
                    <a:pt x="348605" y="2894413"/>
                  </a:moveTo>
                  <a:lnTo>
                    <a:pt x="330537" y="2896326"/>
                  </a:lnTo>
                  <a:lnTo>
                    <a:pt x="330472" y="2898072"/>
                  </a:lnTo>
                  <a:lnTo>
                    <a:pt x="348645" y="2895762"/>
                  </a:lnTo>
                  <a:close/>
                  <a:moveTo>
                    <a:pt x="388043" y="2890235"/>
                  </a:moveTo>
                  <a:lnTo>
                    <a:pt x="388185" y="2890736"/>
                  </a:lnTo>
                  <a:lnTo>
                    <a:pt x="382796" y="2891421"/>
                  </a:lnTo>
                  <a:lnTo>
                    <a:pt x="382703" y="2890801"/>
                  </a:lnTo>
                  <a:close/>
                  <a:moveTo>
                    <a:pt x="230971" y="2899140"/>
                  </a:moveTo>
                  <a:lnTo>
                    <a:pt x="214537" y="2902622"/>
                  </a:lnTo>
                  <a:lnTo>
                    <a:pt x="214537" y="2901124"/>
                  </a:lnTo>
                  <a:close/>
                  <a:moveTo>
                    <a:pt x="232502" y="2898573"/>
                  </a:moveTo>
                  <a:lnTo>
                    <a:pt x="214537" y="2901124"/>
                  </a:lnTo>
                  <a:cubicBezTo>
                    <a:pt x="211001" y="2901124"/>
                    <a:pt x="209233" y="2901967"/>
                    <a:pt x="208570" y="2903231"/>
                  </a:cubicBezTo>
                  <a:lnTo>
                    <a:pt x="208661" y="2903867"/>
                  </a:lnTo>
                  <a:lnTo>
                    <a:pt x="196210" y="2906505"/>
                  </a:lnTo>
                  <a:lnTo>
                    <a:pt x="194649" y="2903231"/>
                  </a:lnTo>
                  <a:cubicBezTo>
                    <a:pt x="195091" y="2901967"/>
                    <a:pt x="196858" y="2901124"/>
                    <a:pt x="200394" y="2901124"/>
                  </a:cubicBezTo>
                  <a:close/>
                  <a:moveTo>
                    <a:pt x="241788" y="2897835"/>
                  </a:moveTo>
                  <a:lnTo>
                    <a:pt x="230971" y="2899140"/>
                  </a:lnTo>
                  <a:lnTo>
                    <a:pt x="234339" y="2898427"/>
                  </a:lnTo>
                  <a:close/>
                  <a:moveTo>
                    <a:pt x="235983" y="2898079"/>
                  </a:moveTo>
                  <a:lnTo>
                    <a:pt x="234339" y="2898427"/>
                  </a:lnTo>
                  <a:lnTo>
                    <a:pt x="232502" y="2898573"/>
                  </a:lnTo>
                  <a:close/>
                  <a:moveTo>
                    <a:pt x="412536" y="2887640"/>
                  </a:moveTo>
                  <a:lnTo>
                    <a:pt x="412536" y="2894737"/>
                  </a:lnTo>
                  <a:lnTo>
                    <a:pt x="389962" y="2897002"/>
                  </a:lnTo>
                  <a:lnTo>
                    <a:pt x="388185" y="2890736"/>
                  </a:lnTo>
                  <a:close/>
                  <a:moveTo>
                    <a:pt x="288807" y="2892161"/>
                  </a:moveTo>
                  <a:lnTo>
                    <a:pt x="290242" y="2893985"/>
                  </a:lnTo>
                  <a:lnTo>
                    <a:pt x="241788" y="2897835"/>
                  </a:lnTo>
                  <a:close/>
                  <a:moveTo>
                    <a:pt x="330828" y="2888553"/>
                  </a:moveTo>
                  <a:lnTo>
                    <a:pt x="330745" y="2890767"/>
                  </a:lnTo>
                  <a:lnTo>
                    <a:pt x="348457" y="2889360"/>
                  </a:lnTo>
                  <a:lnTo>
                    <a:pt x="348422" y="2888144"/>
                  </a:lnTo>
                  <a:close/>
                  <a:moveTo>
                    <a:pt x="297626" y="2889325"/>
                  </a:moveTo>
                  <a:lnTo>
                    <a:pt x="315800" y="2888903"/>
                  </a:lnTo>
                  <a:lnTo>
                    <a:pt x="288807" y="2892161"/>
                  </a:lnTo>
                  <a:lnTo>
                    <a:pt x="287687" y="2890737"/>
                  </a:lnTo>
                  <a:close/>
                  <a:moveTo>
                    <a:pt x="285251" y="2887640"/>
                  </a:moveTo>
                  <a:lnTo>
                    <a:pt x="287687" y="2890737"/>
                  </a:lnTo>
                  <a:lnTo>
                    <a:pt x="235983" y="2898079"/>
                  </a:lnTo>
                  <a:close/>
                  <a:moveTo>
                    <a:pt x="338454" y="2684748"/>
                  </a:moveTo>
                  <a:lnTo>
                    <a:pt x="336981" y="2724103"/>
                  </a:lnTo>
                  <a:lnTo>
                    <a:pt x="330883" y="2887083"/>
                  </a:lnTo>
                  <a:lnTo>
                    <a:pt x="348329" y="2884977"/>
                  </a:lnTo>
                  <a:lnTo>
                    <a:pt x="345380" y="2784533"/>
                  </a:lnTo>
                  <a:close/>
                  <a:moveTo>
                    <a:pt x="324715" y="2367877"/>
                  </a:moveTo>
                  <a:lnTo>
                    <a:pt x="319626" y="2368173"/>
                  </a:lnTo>
                  <a:lnTo>
                    <a:pt x="325906" y="2458648"/>
                  </a:lnTo>
                  <a:lnTo>
                    <a:pt x="328827" y="2477771"/>
                  </a:lnTo>
                  <a:close/>
                  <a:moveTo>
                    <a:pt x="318452" y="2351269"/>
                  </a:moveTo>
                  <a:lnTo>
                    <a:pt x="319393" y="2364816"/>
                  </a:lnTo>
                  <a:lnTo>
                    <a:pt x="324595" y="2364672"/>
                  </a:lnTo>
                  <a:lnTo>
                    <a:pt x="324084" y="2351008"/>
                  </a:lnTo>
                  <a:close/>
                  <a:moveTo>
                    <a:pt x="267653" y="2351214"/>
                  </a:moveTo>
                  <a:lnTo>
                    <a:pt x="293444" y="2352409"/>
                  </a:lnTo>
                  <a:lnTo>
                    <a:pt x="248999" y="2359360"/>
                  </a:lnTo>
                  <a:lnTo>
                    <a:pt x="223416" y="2355825"/>
                  </a:lnTo>
                  <a:lnTo>
                    <a:pt x="255449" y="2352088"/>
                  </a:lnTo>
                  <a:close/>
                  <a:moveTo>
                    <a:pt x="323941" y="2347184"/>
                  </a:moveTo>
                  <a:lnTo>
                    <a:pt x="318197" y="2347596"/>
                  </a:lnTo>
                  <a:lnTo>
                    <a:pt x="318262" y="2348528"/>
                  </a:lnTo>
                  <a:lnTo>
                    <a:pt x="323957" y="2347637"/>
                  </a:lnTo>
                  <a:close/>
                  <a:moveTo>
                    <a:pt x="323826" y="2344111"/>
                  </a:moveTo>
                  <a:lnTo>
                    <a:pt x="318003" y="2344790"/>
                  </a:lnTo>
                  <a:lnTo>
                    <a:pt x="318142" y="2346800"/>
                  </a:lnTo>
                  <a:lnTo>
                    <a:pt x="323926" y="2346800"/>
                  </a:lnTo>
                  <a:close/>
                  <a:moveTo>
                    <a:pt x="425298" y="2332272"/>
                  </a:moveTo>
                  <a:lnTo>
                    <a:pt x="414920" y="2346800"/>
                  </a:lnTo>
                  <a:lnTo>
                    <a:pt x="414921" y="2333483"/>
                  </a:lnTo>
                  <a:close/>
                  <a:moveTo>
                    <a:pt x="172363" y="2346800"/>
                  </a:moveTo>
                  <a:lnTo>
                    <a:pt x="172364" y="2346800"/>
                  </a:lnTo>
                  <a:lnTo>
                    <a:pt x="264278" y="2351058"/>
                  </a:lnTo>
                  <a:lnTo>
                    <a:pt x="255449" y="2352088"/>
                  </a:lnTo>
                  <a:lnTo>
                    <a:pt x="250836" y="2352419"/>
                  </a:lnTo>
                  <a:close/>
                  <a:moveTo>
                    <a:pt x="429189" y="2331818"/>
                  </a:moveTo>
                  <a:lnTo>
                    <a:pt x="425298" y="2332272"/>
                  </a:lnTo>
                  <a:lnTo>
                    <a:pt x="425388" y="2332146"/>
                  </a:lnTo>
                  <a:close/>
                  <a:moveTo>
                    <a:pt x="429189" y="2331818"/>
                  </a:moveTo>
                  <a:cubicBezTo>
                    <a:pt x="443457" y="2331819"/>
                    <a:pt x="443457" y="2361782"/>
                    <a:pt x="429189" y="2361782"/>
                  </a:cubicBezTo>
                  <a:cubicBezTo>
                    <a:pt x="429189" y="2346800"/>
                    <a:pt x="429189" y="2346800"/>
                    <a:pt x="429189" y="2331818"/>
                  </a:cubicBezTo>
                  <a:close/>
                  <a:moveTo>
                    <a:pt x="158092" y="2346800"/>
                  </a:moveTo>
                  <a:lnTo>
                    <a:pt x="223416" y="2355825"/>
                  </a:lnTo>
                  <a:lnTo>
                    <a:pt x="172360" y="2361782"/>
                  </a:lnTo>
                  <a:cubicBezTo>
                    <a:pt x="158092" y="2376763"/>
                    <a:pt x="143824" y="2346800"/>
                    <a:pt x="158092" y="2346800"/>
                  </a:cubicBezTo>
                  <a:close/>
                  <a:moveTo>
                    <a:pt x="170775" y="2345690"/>
                  </a:moveTo>
                  <a:lnTo>
                    <a:pt x="172360" y="2346800"/>
                  </a:lnTo>
                  <a:lnTo>
                    <a:pt x="172363" y="2346800"/>
                  </a:lnTo>
                  <a:lnTo>
                    <a:pt x="158092" y="2346800"/>
                  </a:lnTo>
                  <a:close/>
                  <a:moveTo>
                    <a:pt x="323385" y="2332337"/>
                  </a:moveTo>
                  <a:lnTo>
                    <a:pt x="317176" y="2332880"/>
                  </a:lnTo>
                  <a:lnTo>
                    <a:pt x="317770" y="2341434"/>
                  </a:lnTo>
                  <a:lnTo>
                    <a:pt x="323706" y="2340922"/>
                  </a:lnTo>
                  <a:close/>
                  <a:moveTo>
                    <a:pt x="170901" y="2332840"/>
                  </a:moveTo>
                  <a:lnTo>
                    <a:pt x="172360" y="2332956"/>
                  </a:lnTo>
                  <a:lnTo>
                    <a:pt x="172360" y="2345552"/>
                  </a:lnTo>
                  <a:lnTo>
                    <a:pt x="170775" y="2345690"/>
                  </a:lnTo>
                  <a:lnTo>
                    <a:pt x="161659" y="2339309"/>
                  </a:lnTo>
                  <a:close/>
                  <a:moveTo>
                    <a:pt x="323018" y="2322513"/>
                  </a:moveTo>
                  <a:lnTo>
                    <a:pt x="316371" y="2322923"/>
                  </a:lnTo>
                  <a:lnTo>
                    <a:pt x="317054" y="2331129"/>
                  </a:lnTo>
                  <a:lnTo>
                    <a:pt x="317102" y="2331818"/>
                  </a:lnTo>
                  <a:lnTo>
                    <a:pt x="323366" y="2331818"/>
                  </a:lnTo>
                  <a:close/>
                  <a:moveTo>
                    <a:pt x="158092" y="2331818"/>
                  </a:moveTo>
                  <a:cubicBezTo>
                    <a:pt x="158092" y="2346800"/>
                    <a:pt x="158092" y="2346800"/>
                    <a:pt x="158092" y="2346800"/>
                  </a:cubicBezTo>
                  <a:cubicBezTo>
                    <a:pt x="143824" y="2346800"/>
                    <a:pt x="143824" y="2331818"/>
                    <a:pt x="158092" y="2331818"/>
                  </a:cubicBezTo>
                  <a:close/>
                  <a:moveTo>
                    <a:pt x="414921" y="2316837"/>
                  </a:moveTo>
                  <a:cubicBezTo>
                    <a:pt x="422055" y="2316837"/>
                    <a:pt x="425622" y="2324327"/>
                    <a:pt x="425622" y="2331818"/>
                  </a:cubicBezTo>
                  <a:lnTo>
                    <a:pt x="425388" y="2332146"/>
                  </a:lnTo>
                  <a:lnTo>
                    <a:pt x="414921" y="2333049"/>
                  </a:lnTo>
                  <a:close/>
                  <a:moveTo>
                    <a:pt x="267321" y="1721560"/>
                  </a:moveTo>
                  <a:lnTo>
                    <a:pt x="274565" y="1821049"/>
                  </a:lnTo>
                  <a:lnTo>
                    <a:pt x="316343" y="2322587"/>
                  </a:lnTo>
                  <a:lnTo>
                    <a:pt x="323006" y="2322198"/>
                  </a:lnTo>
                  <a:lnTo>
                    <a:pt x="322641" y="2312466"/>
                  </a:lnTo>
                  <a:cubicBezTo>
                    <a:pt x="319057" y="2248591"/>
                    <a:pt x="315472" y="2184716"/>
                    <a:pt x="315472" y="2120842"/>
                  </a:cubicBezTo>
                  <a:cubicBezTo>
                    <a:pt x="301132" y="1993092"/>
                    <a:pt x="301132" y="1865343"/>
                    <a:pt x="286793" y="1737593"/>
                  </a:cubicBezTo>
                  <a:lnTo>
                    <a:pt x="284956" y="1721235"/>
                  </a:lnTo>
                  <a:close/>
                  <a:moveTo>
                    <a:pt x="118274" y="1706786"/>
                  </a:moveTo>
                  <a:lnTo>
                    <a:pt x="118274" y="1706786"/>
                  </a:lnTo>
                  <a:lnTo>
                    <a:pt x="118274" y="1718771"/>
                  </a:lnTo>
                  <a:lnTo>
                    <a:pt x="115436" y="1719251"/>
                  </a:lnTo>
                  <a:lnTo>
                    <a:pt x="107629" y="1713977"/>
                  </a:lnTo>
                  <a:close/>
                  <a:moveTo>
                    <a:pt x="118274" y="1706786"/>
                  </a:moveTo>
                  <a:lnTo>
                    <a:pt x="149483" y="1706067"/>
                  </a:lnTo>
                  <a:lnTo>
                    <a:pt x="177932" y="1705616"/>
                  </a:lnTo>
                  <a:lnTo>
                    <a:pt x="175047" y="1706786"/>
                  </a:lnTo>
                  <a:cubicBezTo>
                    <a:pt x="160854" y="1706786"/>
                    <a:pt x="150209" y="1706786"/>
                    <a:pt x="139564" y="1706786"/>
                  </a:cubicBezTo>
                  <a:lnTo>
                    <a:pt x="118274" y="1706786"/>
                  </a:lnTo>
                  <a:close/>
                  <a:moveTo>
                    <a:pt x="104081" y="1706786"/>
                  </a:moveTo>
                  <a:lnTo>
                    <a:pt x="120157" y="1706531"/>
                  </a:lnTo>
                  <a:lnTo>
                    <a:pt x="118274" y="1706786"/>
                  </a:lnTo>
                  <a:lnTo>
                    <a:pt x="118274" y="1706786"/>
                  </a:lnTo>
                  <a:close/>
                  <a:moveTo>
                    <a:pt x="187950" y="1701556"/>
                  </a:moveTo>
                  <a:lnTo>
                    <a:pt x="178467" y="1705399"/>
                  </a:lnTo>
                  <a:lnTo>
                    <a:pt x="149483" y="1706067"/>
                  </a:lnTo>
                  <a:lnTo>
                    <a:pt x="120157" y="1706531"/>
                  </a:lnTo>
                  <a:lnTo>
                    <a:pt x="130438" y="1705142"/>
                  </a:lnTo>
                  <a:close/>
                  <a:moveTo>
                    <a:pt x="235490" y="1698676"/>
                  </a:moveTo>
                  <a:lnTo>
                    <a:pt x="238162" y="1698524"/>
                  </a:lnTo>
                  <a:lnTo>
                    <a:pt x="198050" y="1705298"/>
                  </a:lnTo>
                  <a:lnTo>
                    <a:pt x="177932" y="1705616"/>
                  </a:lnTo>
                  <a:lnTo>
                    <a:pt x="178467" y="1705399"/>
                  </a:lnTo>
                  <a:lnTo>
                    <a:pt x="196337" y="1704988"/>
                  </a:lnTo>
                  <a:close/>
                  <a:moveTo>
                    <a:pt x="183067" y="1698032"/>
                  </a:moveTo>
                  <a:lnTo>
                    <a:pt x="130438" y="1705142"/>
                  </a:lnTo>
                  <a:lnTo>
                    <a:pt x="104081" y="1706786"/>
                  </a:lnTo>
                  <a:close/>
                  <a:moveTo>
                    <a:pt x="274400" y="1692403"/>
                  </a:moveTo>
                  <a:lnTo>
                    <a:pt x="268527" y="1693395"/>
                  </a:lnTo>
                  <a:lnTo>
                    <a:pt x="268217" y="1693400"/>
                  </a:lnTo>
                  <a:close/>
                  <a:moveTo>
                    <a:pt x="274400" y="1692403"/>
                  </a:moveTo>
                  <a:lnTo>
                    <a:pt x="276120" y="1693275"/>
                  </a:lnTo>
                  <a:lnTo>
                    <a:pt x="274840" y="1693295"/>
                  </a:lnTo>
                  <a:close/>
                  <a:moveTo>
                    <a:pt x="194162" y="1696533"/>
                  </a:moveTo>
                  <a:lnTo>
                    <a:pt x="194035" y="1696816"/>
                  </a:lnTo>
                  <a:lnTo>
                    <a:pt x="183067" y="1698032"/>
                  </a:lnTo>
                  <a:close/>
                  <a:moveTo>
                    <a:pt x="94619" y="1698796"/>
                  </a:moveTo>
                  <a:lnTo>
                    <a:pt x="104081" y="1706786"/>
                  </a:lnTo>
                  <a:cubicBezTo>
                    <a:pt x="96984" y="1706786"/>
                    <a:pt x="93436" y="1703190"/>
                    <a:pt x="93436" y="1699595"/>
                  </a:cubicBezTo>
                  <a:close/>
                  <a:moveTo>
                    <a:pt x="280868" y="1684818"/>
                  </a:moveTo>
                  <a:lnTo>
                    <a:pt x="264803" y="1686988"/>
                  </a:lnTo>
                  <a:lnTo>
                    <a:pt x="265274" y="1693447"/>
                  </a:lnTo>
                  <a:lnTo>
                    <a:pt x="268217" y="1693400"/>
                  </a:lnTo>
                  <a:lnTo>
                    <a:pt x="265304" y="1693870"/>
                  </a:lnTo>
                  <a:lnTo>
                    <a:pt x="265309" y="1693939"/>
                  </a:lnTo>
                  <a:lnTo>
                    <a:pt x="268527" y="1693395"/>
                  </a:lnTo>
                  <a:lnTo>
                    <a:pt x="274840" y="1693295"/>
                  </a:lnTo>
                  <a:lnTo>
                    <a:pt x="276344" y="1696344"/>
                  </a:lnTo>
                  <a:lnTo>
                    <a:pt x="265530" y="1696961"/>
                  </a:lnTo>
                  <a:lnTo>
                    <a:pt x="265726" y="1699657"/>
                  </a:lnTo>
                  <a:lnTo>
                    <a:pt x="277344" y="1698370"/>
                  </a:lnTo>
                  <a:lnTo>
                    <a:pt x="278575" y="1700864"/>
                  </a:lnTo>
                  <a:lnTo>
                    <a:pt x="265930" y="1702465"/>
                  </a:lnTo>
                  <a:lnTo>
                    <a:pt x="267292" y="1721168"/>
                  </a:lnTo>
                  <a:lnTo>
                    <a:pt x="284949" y="1721168"/>
                  </a:lnTo>
                  <a:lnTo>
                    <a:pt x="283876" y="1711607"/>
                  </a:lnTo>
                  <a:lnTo>
                    <a:pt x="281497" y="1706786"/>
                  </a:lnTo>
                  <a:lnTo>
                    <a:pt x="278575" y="1700864"/>
                  </a:lnTo>
                  <a:lnTo>
                    <a:pt x="282612" y="1700352"/>
                  </a:lnTo>
                  <a:lnTo>
                    <a:pt x="282328" y="1697817"/>
                  </a:lnTo>
                  <a:lnTo>
                    <a:pt x="277344" y="1698370"/>
                  </a:lnTo>
                  <a:lnTo>
                    <a:pt x="276344" y="1696344"/>
                  </a:lnTo>
                  <a:lnTo>
                    <a:pt x="281587" y="1696045"/>
                  </a:lnTo>
                  <a:lnTo>
                    <a:pt x="282161" y="1696336"/>
                  </a:lnTo>
                  <a:lnTo>
                    <a:pt x="282125" y="1696014"/>
                  </a:lnTo>
                  <a:lnTo>
                    <a:pt x="281587" y="1696045"/>
                  </a:lnTo>
                  <a:lnTo>
                    <a:pt x="276120" y="1693275"/>
                  </a:lnTo>
                  <a:lnTo>
                    <a:pt x="281808" y="1693185"/>
                  </a:lnTo>
                  <a:close/>
                  <a:moveTo>
                    <a:pt x="166277" y="1688525"/>
                  </a:moveTo>
                  <a:lnTo>
                    <a:pt x="175795" y="1690132"/>
                  </a:lnTo>
                  <a:lnTo>
                    <a:pt x="104081" y="1692403"/>
                  </a:lnTo>
                  <a:close/>
                  <a:moveTo>
                    <a:pt x="331173" y="1678831"/>
                  </a:moveTo>
                  <a:lnTo>
                    <a:pt x="333783" y="1678682"/>
                  </a:lnTo>
                  <a:lnTo>
                    <a:pt x="338270" y="1679819"/>
                  </a:lnTo>
                  <a:lnTo>
                    <a:pt x="339229" y="1681519"/>
                  </a:lnTo>
                  <a:lnTo>
                    <a:pt x="331173" y="1692403"/>
                  </a:lnTo>
                  <a:close/>
                  <a:moveTo>
                    <a:pt x="331173" y="1678021"/>
                  </a:moveTo>
                  <a:lnTo>
                    <a:pt x="331173" y="1678831"/>
                  </a:lnTo>
                  <a:lnTo>
                    <a:pt x="320789" y="1679424"/>
                  </a:lnTo>
                  <a:close/>
                  <a:moveTo>
                    <a:pt x="347362" y="1674201"/>
                  </a:moveTo>
                  <a:cubicBezTo>
                    <a:pt x="350689" y="1676223"/>
                    <a:pt x="356011" y="1692404"/>
                    <a:pt x="345366" y="1692403"/>
                  </a:cubicBezTo>
                  <a:lnTo>
                    <a:pt x="339229" y="1681519"/>
                  </a:lnTo>
                  <a:lnTo>
                    <a:pt x="341661" y="1678232"/>
                  </a:lnTo>
                  <a:lnTo>
                    <a:pt x="345366" y="1678021"/>
                  </a:lnTo>
                  <a:cubicBezTo>
                    <a:pt x="345366" y="1674425"/>
                    <a:pt x="346253" y="1673526"/>
                    <a:pt x="347362" y="1674201"/>
                  </a:cubicBezTo>
                  <a:close/>
                  <a:moveTo>
                    <a:pt x="279770" y="1675033"/>
                  </a:moveTo>
                  <a:lnTo>
                    <a:pt x="264184" y="1678488"/>
                  </a:lnTo>
                  <a:lnTo>
                    <a:pt x="264487" y="1682638"/>
                  </a:lnTo>
                  <a:lnTo>
                    <a:pt x="280521" y="1681723"/>
                  </a:lnTo>
                  <a:close/>
                  <a:moveTo>
                    <a:pt x="104081" y="1678021"/>
                  </a:moveTo>
                  <a:lnTo>
                    <a:pt x="104081" y="1692403"/>
                  </a:lnTo>
                  <a:lnTo>
                    <a:pt x="94619" y="1698796"/>
                  </a:lnTo>
                  <a:lnTo>
                    <a:pt x="93436" y="1697797"/>
                  </a:lnTo>
                  <a:cubicBezTo>
                    <a:pt x="93436" y="1692403"/>
                    <a:pt x="96984" y="1685212"/>
                    <a:pt x="104081" y="1678021"/>
                  </a:cubicBezTo>
                  <a:close/>
                  <a:moveTo>
                    <a:pt x="331173" y="1663639"/>
                  </a:moveTo>
                  <a:cubicBezTo>
                    <a:pt x="338270" y="1663639"/>
                    <a:pt x="341818" y="1670830"/>
                    <a:pt x="341818" y="1678021"/>
                  </a:cubicBezTo>
                  <a:lnTo>
                    <a:pt x="341661" y="1678232"/>
                  </a:lnTo>
                  <a:lnTo>
                    <a:pt x="333783" y="1678682"/>
                  </a:lnTo>
                  <a:lnTo>
                    <a:pt x="331173" y="1678021"/>
                  </a:lnTo>
                  <a:close/>
                  <a:moveTo>
                    <a:pt x="250194" y="1411547"/>
                  </a:moveTo>
                  <a:lnTo>
                    <a:pt x="255091" y="1553612"/>
                  </a:lnTo>
                  <a:lnTo>
                    <a:pt x="263648" y="1671123"/>
                  </a:lnTo>
                  <a:lnTo>
                    <a:pt x="279138" y="1669406"/>
                  </a:lnTo>
                  <a:close/>
                  <a:moveTo>
                    <a:pt x="142553" y="1264233"/>
                  </a:moveTo>
                  <a:lnTo>
                    <a:pt x="140623" y="1267666"/>
                  </a:lnTo>
                  <a:lnTo>
                    <a:pt x="127083" y="1269919"/>
                  </a:lnTo>
                  <a:cubicBezTo>
                    <a:pt x="104220" y="1271717"/>
                    <a:pt x="83116" y="1271717"/>
                    <a:pt x="62011" y="1271717"/>
                  </a:cubicBezTo>
                  <a:close/>
                  <a:moveTo>
                    <a:pt x="193480" y="1259500"/>
                  </a:moveTo>
                  <a:lnTo>
                    <a:pt x="199013" y="1259659"/>
                  </a:lnTo>
                  <a:lnTo>
                    <a:pt x="179845" y="1271717"/>
                  </a:lnTo>
                  <a:cubicBezTo>
                    <a:pt x="171051" y="1275313"/>
                    <a:pt x="160499" y="1278908"/>
                    <a:pt x="146429" y="1286100"/>
                  </a:cubicBezTo>
                  <a:cubicBezTo>
                    <a:pt x="146429" y="1286100"/>
                    <a:pt x="138515" y="1278010"/>
                    <a:pt x="140494" y="1267897"/>
                  </a:cubicBezTo>
                  <a:lnTo>
                    <a:pt x="140623" y="1267666"/>
                  </a:lnTo>
                  <a:lnTo>
                    <a:pt x="184913" y="1260296"/>
                  </a:lnTo>
                  <a:close/>
                  <a:moveTo>
                    <a:pt x="202708" y="1257335"/>
                  </a:moveTo>
                  <a:lnTo>
                    <a:pt x="199899" y="1259102"/>
                  </a:lnTo>
                  <a:lnTo>
                    <a:pt x="197432" y="1259133"/>
                  </a:lnTo>
                  <a:lnTo>
                    <a:pt x="193480" y="1259500"/>
                  </a:lnTo>
                  <a:lnTo>
                    <a:pt x="190255" y="1259407"/>
                  </a:lnTo>
                  <a:close/>
                  <a:moveTo>
                    <a:pt x="145981" y="1258132"/>
                  </a:moveTo>
                  <a:lnTo>
                    <a:pt x="190255" y="1259407"/>
                  </a:lnTo>
                  <a:lnTo>
                    <a:pt x="184913" y="1260296"/>
                  </a:lnTo>
                  <a:lnTo>
                    <a:pt x="142553" y="1264233"/>
                  </a:lnTo>
                  <a:close/>
                  <a:moveTo>
                    <a:pt x="208412" y="1253351"/>
                  </a:moveTo>
                  <a:lnTo>
                    <a:pt x="208644" y="1255087"/>
                  </a:lnTo>
                  <a:cubicBezTo>
                    <a:pt x="207985" y="1256436"/>
                    <a:pt x="206226" y="1257335"/>
                    <a:pt x="202708" y="1257335"/>
                  </a:cubicBezTo>
                  <a:lnTo>
                    <a:pt x="201835" y="1253765"/>
                  </a:lnTo>
                  <a:close/>
                  <a:moveTo>
                    <a:pt x="350494" y="1244050"/>
                  </a:moveTo>
                  <a:lnTo>
                    <a:pt x="343406" y="1257335"/>
                  </a:lnTo>
                  <a:lnTo>
                    <a:pt x="343406" y="1245165"/>
                  </a:lnTo>
                  <a:close/>
                  <a:moveTo>
                    <a:pt x="118290" y="1257335"/>
                  </a:moveTo>
                  <a:lnTo>
                    <a:pt x="149582" y="1256261"/>
                  </a:lnTo>
                  <a:lnTo>
                    <a:pt x="146429" y="1257335"/>
                  </a:lnTo>
                  <a:lnTo>
                    <a:pt x="145981" y="1258132"/>
                  </a:lnTo>
                  <a:close/>
                  <a:moveTo>
                    <a:pt x="351080" y="1242952"/>
                  </a:moveTo>
                  <a:lnTo>
                    <a:pt x="357476" y="1242952"/>
                  </a:lnTo>
                  <a:lnTo>
                    <a:pt x="350494" y="1244050"/>
                  </a:lnTo>
                  <a:close/>
                  <a:moveTo>
                    <a:pt x="62011" y="1257335"/>
                  </a:moveTo>
                  <a:cubicBezTo>
                    <a:pt x="62011" y="1257335"/>
                    <a:pt x="62011" y="1271717"/>
                    <a:pt x="62011" y="1271717"/>
                  </a:cubicBezTo>
                  <a:cubicBezTo>
                    <a:pt x="47941" y="1271717"/>
                    <a:pt x="47941" y="1257335"/>
                    <a:pt x="62011" y="1257335"/>
                  </a:cubicBezTo>
                  <a:close/>
                  <a:moveTo>
                    <a:pt x="130685" y="1249801"/>
                  </a:moveTo>
                  <a:lnTo>
                    <a:pt x="130601" y="1250144"/>
                  </a:lnTo>
                  <a:cubicBezTo>
                    <a:pt x="128842" y="1253739"/>
                    <a:pt x="125325" y="1257335"/>
                    <a:pt x="118290" y="1257335"/>
                  </a:cubicBezTo>
                  <a:lnTo>
                    <a:pt x="119853" y="1250943"/>
                  </a:lnTo>
                  <a:lnTo>
                    <a:pt x="127083" y="1250144"/>
                  </a:lnTo>
                  <a:close/>
                  <a:moveTo>
                    <a:pt x="122980" y="1248431"/>
                  </a:moveTo>
                  <a:lnTo>
                    <a:pt x="120049" y="1250144"/>
                  </a:lnTo>
                  <a:lnTo>
                    <a:pt x="119853" y="1250943"/>
                  </a:lnTo>
                  <a:lnTo>
                    <a:pt x="62011" y="1257335"/>
                  </a:lnTo>
                  <a:close/>
                  <a:moveTo>
                    <a:pt x="190609" y="1244103"/>
                  </a:moveTo>
                  <a:lnTo>
                    <a:pt x="200950" y="1250144"/>
                  </a:lnTo>
                  <a:lnTo>
                    <a:pt x="201835" y="1253765"/>
                  </a:lnTo>
                  <a:lnTo>
                    <a:pt x="177207" y="1255312"/>
                  </a:lnTo>
                  <a:lnTo>
                    <a:pt x="149582" y="1256261"/>
                  </a:lnTo>
                  <a:lnTo>
                    <a:pt x="183192" y="1244808"/>
                  </a:lnTo>
                  <a:close/>
                  <a:moveTo>
                    <a:pt x="132360" y="1242952"/>
                  </a:moveTo>
                  <a:lnTo>
                    <a:pt x="131317" y="1247214"/>
                  </a:lnTo>
                  <a:lnTo>
                    <a:pt x="122980" y="1248431"/>
                  </a:lnTo>
                  <a:close/>
                  <a:moveTo>
                    <a:pt x="345038" y="1229961"/>
                  </a:moveTo>
                  <a:lnTo>
                    <a:pt x="353958" y="1237559"/>
                  </a:lnTo>
                  <a:lnTo>
                    <a:pt x="351080" y="1242952"/>
                  </a:lnTo>
                  <a:lnTo>
                    <a:pt x="343406" y="1242952"/>
                  </a:lnTo>
                  <a:lnTo>
                    <a:pt x="343406" y="1230143"/>
                  </a:lnTo>
                  <a:close/>
                  <a:moveTo>
                    <a:pt x="357475" y="1228570"/>
                  </a:moveTo>
                  <a:cubicBezTo>
                    <a:pt x="371545" y="1228570"/>
                    <a:pt x="371545" y="1242952"/>
                    <a:pt x="357476" y="1242952"/>
                  </a:cubicBezTo>
                  <a:cubicBezTo>
                    <a:pt x="357475" y="1228570"/>
                    <a:pt x="357475" y="1228570"/>
                    <a:pt x="357475" y="1228570"/>
                  </a:cubicBezTo>
                  <a:close/>
                  <a:moveTo>
                    <a:pt x="216778" y="1232355"/>
                  </a:moveTo>
                  <a:lnTo>
                    <a:pt x="216778" y="1236368"/>
                  </a:lnTo>
                  <a:lnTo>
                    <a:pt x="197432" y="1237559"/>
                  </a:lnTo>
                  <a:lnTo>
                    <a:pt x="163955" y="1242448"/>
                  </a:lnTo>
                  <a:lnTo>
                    <a:pt x="132360" y="1242952"/>
                  </a:lnTo>
                  <a:close/>
                  <a:moveTo>
                    <a:pt x="88634" y="685970"/>
                  </a:moveTo>
                  <a:lnTo>
                    <a:pt x="60469" y="688832"/>
                  </a:lnTo>
                  <a:lnTo>
                    <a:pt x="60469" y="687874"/>
                  </a:lnTo>
                  <a:close/>
                  <a:moveTo>
                    <a:pt x="94553" y="685368"/>
                  </a:moveTo>
                  <a:lnTo>
                    <a:pt x="95405" y="685512"/>
                  </a:lnTo>
                  <a:lnTo>
                    <a:pt x="88634" y="685970"/>
                  </a:lnTo>
                  <a:close/>
                  <a:moveTo>
                    <a:pt x="125844" y="683454"/>
                  </a:moveTo>
                  <a:lnTo>
                    <a:pt x="97184" y="685812"/>
                  </a:lnTo>
                  <a:lnTo>
                    <a:pt x="95405" y="685512"/>
                  </a:lnTo>
                  <a:close/>
                  <a:moveTo>
                    <a:pt x="187950" y="678345"/>
                  </a:moveTo>
                  <a:lnTo>
                    <a:pt x="188151" y="678361"/>
                  </a:lnTo>
                  <a:lnTo>
                    <a:pt x="175556" y="680093"/>
                  </a:lnTo>
                  <a:lnTo>
                    <a:pt x="125844" y="683454"/>
                  </a:lnTo>
                  <a:close/>
                  <a:moveTo>
                    <a:pt x="217229" y="676069"/>
                  </a:moveTo>
                  <a:lnTo>
                    <a:pt x="217449" y="680772"/>
                  </a:lnTo>
                  <a:lnTo>
                    <a:pt x="217913" y="680810"/>
                  </a:lnTo>
                  <a:lnTo>
                    <a:pt x="217913" y="676059"/>
                  </a:lnTo>
                  <a:close/>
                  <a:moveTo>
                    <a:pt x="196809" y="677172"/>
                  </a:moveTo>
                  <a:lnTo>
                    <a:pt x="195448" y="678962"/>
                  </a:lnTo>
                  <a:lnTo>
                    <a:pt x="188151" y="678361"/>
                  </a:lnTo>
                  <a:close/>
                  <a:moveTo>
                    <a:pt x="216876" y="668522"/>
                  </a:moveTo>
                  <a:lnTo>
                    <a:pt x="217149" y="674376"/>
                  </a:lnTo>
                  <a:lnTo>
                    <a:pt x="217913" y="674271"/>
                  </a:lnTo>
                  <a:lnTo>
                    <a:pt x="217913" y="668600"/>
                  </a:lnTo>
                  <a:close/>
                  <a:moveTo>
                    <a:pt x="50988" y="678026"/>
                  </a:moveTo>
                  <a:lnTo>
                    <a:pt x="60469" y="679624"/>
                  </a:lnTo>
                  <a:lnTo>
                    <a:pt x="60469" y="687874"/>
                  </a:lnTo>
                  <a:lnTo>
                    <a:pt x="59394" y="687947"/>
                  </a:lnTo>
                  <a:lnTo>
                    <a:pt x="49846" y="680093"/>
                  </a:lnTo>
                  <a:close/>
                  <a:moveTo>
                    <a:pt x="315430" y="660867"/>
                  </a:moveTo>
                  <a:cubicBezTo>
                    <a:pt x="329594" y="660866"/>
                    <a:pt x="329594" y="688832"/>
                    <a:pt x="315429" y="688832"/>
                  </a:cubicBezTo>
                  <a:cubicBezTo>
                    <a:pt x="315430" y="674849"/>
                    <a:pt x="315430" y="674849"/>
                    <a:pt x="315430" y="660867"/>
                  </a:cubicBezTo>
                  <a:close/>
                  <a:moveTo>
                    <a:pt x="53710" y="673099"/>
                  </a:moveTo>
                  <a:lnTo>
                    <a:pt x="50988" y="678026"/>
                  </a:lnTo>
                  <a:lnTo>
                    <a:pt x="32141" y="674849"/>
                  </a:lnTo>
                  <a:close/>
                  <a:moveTo>
                    <a:pt x="161391" y="664362"/>
                  </a:moveTo>
                  <a:lnTo>
                    <a:pt x="192370" y="666685"/>
                  </a:lnTo>
                  <a:lnTo>
                    <a:pt x="198573" y="674849"/>
                  </a:lnTo>
                  <a:lnTo>
                    <a:pt x="197428" y="676357"/>
                  </a:lnTo>
                  <a:lnTo>
                    <a:pt x="180867" y="676597"/>
                  </a:lnTo>
                  <a:lnTo>
                    <a:pt x="94553" y="685368"/>
                  </a:lnTo>
                  <a:lnTo>
                    <a:pt x="60469" y="679624"/>
                  </a:lnTo>
                  <a:lnTo>
                    <a:pt x="60469" y="672551"/>
                  </a:lnTo>
                  <a:close/>
                  <a:moveTo>
                    <a:pt x="216352" y="657324"/>
                  </a:moveTo>
                  <a:lnTo>
                    <a:pt x="216518" y="660867"/>
                  </a:lnTo>
                  <a:lnTo>
                    <a:pt x="217913" y="660867"/>
                  </a:lnTo>
                  <a:lnTo>
                    <a:pt x="217913" y="657390"/>
                  </a:lnTo>
                  <a:close/>
                  <a:moveTo>
                    <a:pt x="107319" y="660867"/>
                  </a:moveTo>
                  <a:lnTo>
                    <a:pt x="187950" y="660866"/>
                  </a:lnTo>
                  <a:lnTo>
                    <a:pt x="187950" y="660867"/>
                  </a:lnTo>
                  <a:close/>
                  <a:moveTo>
                    <a:pt x="85611" y="660866"/>
                  </a:moveTo>
                  <a:lnTo>
                    <a:pt x="104733" y="660866"/>
                  </a:lnTo>
                  <a:lnTo>
                    <a:pt x="107319" y="660867"/>
                  </a:lnTo>
                  <a:close/>
                  <a:moveTo>
                    <a:pt x="60469" y="660867"/>
                  </a:moveTo>
                  <a:lnTo>
                    <a:pt x="60469" y="672551"/>
                  </a:lnTo>
                  <a:lnTo>
                    <a:pt x="53710" y="673099"/>
                  </a:lnTo>
                  <a:close/>
                  <a:moveTo>
                    <a:pt x="57358" y="360416"/>
                  </a:moveTo>
                  <a:lnTo>
                    <a:pt x="58432" y="360392"/>
                  </a:lnTo>
                  <a:lnTo>
                    <a:pt x="57358" y="360739"/>
                  </a:lnTo>
                  <a:close/>
                  <a:moveTo>
                    <a:pt x="160593" y="335124"/>
                  </a:moveTo>
                  <a:lnTo>
                    <a:pt x="163503" y="352411"/>
                  </a:lnTo>
                  <a:lnTo>
                    <a:pt x="121887" y="358965"/>
                  </a:lnTo>
                  <a:lnTo>
                    <a:pt x="58432" y="360392"/>
                  </a:lnTo>
                  <a:lnTo>
                    <a:pt x="130090" y="337230"/>
                  </a:lnTo>
                  <a:close/>
                  <a:moveTo>
                    <a:pt x="179606" y="322439"/>
                  </a:moveTo>
                  <a:lnTo>
                    <a:pt x="180558" y="333745"/>
                  </a:lnTo>
                  <a:lnTo>
                    <a:pt x="160593" y="335124"/>
                  </a:lnTo>
                  <a:lnTo>
                    <a:pt x="159435" y="328248"/>
                  </a:lnTo>
                  <a:close/>
                  <a:moveTo>
                    <a:pt x="155955" y="307580"/>
                  </a:moveTo>
                  <a:lnTo>
                    <a:pt x="157736" y="318156"/>
                  </a:lnTo>
                  <a:lnTo>
                    <a:pt x="159435" y="328248"/>
                  </a:lnTo>
                  <a:lnTo>
                    <a:pt x="145189" y="332350"/>
                  </a:lnTo>
                  <a:lnTo>
                    <a:pt x="130090" y="337230"/>
                  </a:lnTo>
                  <a:lnTo>
                    <a:pt x="123679" y="337673"/>
                  </a:lnTo>
                  <a:cubicBezTo>
                    <a:pt x="100377" y="339447"/>
                    <a:pt x="78868" y="339447"/>
                    <a:pt x="57358" y="332350"/>
                  </a:cubicBezTo>
                  <a:lnTo>
                    <a:pt x="57358" y="360416"/>
                  </a:lnTo>
                  <a:lnTo>
                    <a:pt x="43018" y="360739"/>
                  </a:lnTo>
                  <a:cubicBezTo>
                    <a:pt x="43019" y="346544"/>
                    <a:pt x="43019" y="332350"/>
                    <a:pt x="43019" y="332350"/>
                  </a:cubicBezTo>
                  <a:cubicBezTo>
                    <a:pt x="78868" y="325253"/>
                    <a:pt x="111132" y="318156"/>
                    <a:pt x="141604" y="311059"/>
                  </a:cubicBezTo>
                  <a:close/>
                  <a:moveTo>
                    <a:pt x="44460" y="313950"/>
                  </a:moveTo>
                  <a:lnTo>
                    <a:pt x="44811" y="316381"/>
                  </a:lnTo>
                  <a:cubicBezTo>
                    <a:pt x="46604" y="318156"/>
                    <a:pt x="50188" y="318156"/>
                    <a:pt x="57358" y="318156"/>
                  </a:cubicBezTo>
                  <a:cubicBezTo>
                    <a:pt x="43019" y="332350"/>
                    <a:pt x="43019" y="318156"/>
                    <a:pt x="43019" y="318156"/>
                  </a:cubicBezTo>
                  <a:close/>
                  <a:moveTo>
                    <a:pt x="44151" y="311805"/>
                  </a:moveTo>
                  <a:lnTo>
                    <a:pt x="44453" y="313897"/>
                  </a:lnTo>
                  <a:lnTo>
                    <a:pt x="43019" y="318156"/>
                  </a:lnTo>
                  <a:close/>
                  <a:moveTo>
                    <a:pt x="154384" y="298247"/>
                  </a:moveTo>
                  <a:lnTo>
                    <a:pt x="177719" y="300024"/>
                  </a:lnTo>
                  <a:lnTo>
                    <a:pt x="177907" y="302258"/>
                  </a:lnTo>
                  <a:lnTo>
                    <a:pt x="155955" y="307580"/>
                  </a:lnTo>
                  <a:close/>
                  <a:moveTo>
                    <a:pt x="14339" y="303961"/>
                  </a:moveTo>
                  <a:cubicBezTo>
                    <a:pt x="28679" y="303961"/>
                    <a:pt x="28679" y="318156"/>
                    <a:pt x="43019" y="318156"/>
                  </a:cubicBezTo>
                  <a:cubicBezTo>
                    <a:pt x="28679" y="332350"/>
                    <a:pt x="14339" y="318156"/>
                    <a:pt x="14339" y="303961"/>
                  </a:cubicBezTo>
                  <a:close/>
                  <a:moveTo>
                    <a:pt x="229434" y="289767"/>
                  </a:moveTo>
                  <a:lnTo>
                    <a:pt x="223329" y="291247"/>
                  </a:lnTo>
                  <a:lnTo>
                    <a:pt x="223915" y="303541"/>
                  </a:lnTo>
                  <a:lnTo>
                    <a:pt x="229434" y="303961"/>
                  </a:lnTo>
                  <a:cubicBezTo>
                    <a:pt x="229434" y="303961"/>
                    <a:pt x="229434" y="303961"/>
                    <a:pt x="229434" y="289767"/>
                  </a:cubicBezTo>
                  <a:close/>
                  <a:moveTo>
                    <a:pt x="63383" y="291317"/>
                  </a:moveTo>
                  <a:lnTo>
                    <a:pt x="69094" y="291752"/>
                  </a:lnTo>
                  <a:lnTo>
                    <a:pt x="57358" y="318156"/>
                  </a:lnTo>
                  <a:close/>
                  <a:moveTo>
                    <a:pt x="52339" y="290477"/>
                  </a:moveTo>
                  <a:lnTo>
                    <a:pt x="52502" y="290489"/>
                  </a:lnTo>
                  <a:lnTo>
                    <a:pt x="44460" y="313950"/>
                  </a:lnTo>
                  <a:lnTo>
                    <a:pt x="44453" y="313897"/>
                  </a:lnTo>
                  <a:close/>
                  <a:moveTo>
                    <a:pt x="47679" y="290122"/>
                  </a:moveTo>
                  <a:lnTo>
                    <a:pt x="48012" y="290147"/>
                  </a:lnTo>
                  <a:lnTo>
                    <a:pt x="44151" y="311805"/>
                  </a:lnTo>
                  <a:lnTo>
                    <a:pt x="43019" y="303961"/>
                  </a:lnTo>
                  <a:close/>
                  <a:moveTo>
                    <a:pt x="48593" y="286888"/>
                  </a:moveTo>
                  <a:lnTo>
                    <a:pt x="48396" y="287992"/>
                  </a:lnTo>
                  <a:lnTo>
                    <a:pt x="47679" y="290122"/>
                  </a:lnTo>
                  <a:lnTo>
                    <a:pt x="43019" y="289767"/>
                  </a:lnTo>
                  <a:close/>
                  <a:moveTo>
                    <a:pt x="54591" y="283790"/>
                  </a:moveTo>
                  <a:lnTo>
                    <a:pt x="52339" y="290477"/>
                  </a:lnTo>
                  <a:lnTo>
                    <a:pt x="48012" y="290147"/>
                  </a:lnTo>
                  <a:lnTo>
                    <a:pt x="48396" y="287992"/>
                  </a:lnTo>
                  <a:lnTo>
                    <a:pt x="48805" y="286779"/>
                  </a:lnTo>
                  <a:close/>
                  <a:moveTo>
                    <a:pt x="57358" y="282361"/>
                  </a:moveTo>
                  <a:lnTo>
                    <a:pt x="57358" y="289767"/>
                  </a:lnTo>
                  <a:lnTo>
                    <a:pt x="64629" y="285768"/>
                  </a:lnTo>
                  <a:lnTo>
                    <a:pt x="63383" y="291317"/>
                  </a:lnTo>
                  <a:lnTo>
                    <a:pt x="52502" y="290489"/>
                  </a:lnTo>
                  <a:lnTo>
                    <a:pt x="54842" y="283661"/>
                  </a:lnTo>
                  <a:close/>
                  <a:moveTo>
                    <a:pt x="78996" y="277867"/>
                  </a:moveTo>
                  <a:lnTo>
                    <a:pt x="107547" y="280895"/>
                  </a:lnTo>
                  <a:lnTo>
                    <a:pt x="150692" y="276320"/>
                  </a:lnTo>
                  <a:lnTo>
                    <a:pt x="154384" y="298247"/>
                  </a:lnTo>
                  <a:lnTo>
                    <a:pt x="136226" y="296864"/>
                  </a:lnTo>
                  <a:lnTo>
                    <a:pt x="69094" y="291752"/>
                  </a:lnTo>
                  <a:lnTo>
                    <a:pt x="74060" y="280582"/>
                  </a:lnTo>
                  <a:close/>
                  <a:moveTo>
                    <a:pt x="68263" y="276729"/>
                  </a:moveTo>
                  <a:lnTo>
                    <a:pt x="75434" y="277490"/>
                  </a:lnTo>
                  <a:lnTo>
                    <a:pt x="74060" y="280582"/>
                  </a:lnTo>
                  <a:lnTo>
                    <a:pt x="64629" y="285768"/>
                  </a:lnTo>
                  <a:lnTo>
                    <a:pt x="66448" y="277667"/>
                  </a:lnTo>
                  <a:close/>
                  <a:moveTo>
                    <a:pt x="57605" y="275599"/>
                  </a:moveTo>
                  <a:lnTo>
                    <a:pt x="66696" y="276563"/>
                  </a:lnTo>
                  <a:lnTo>
                    <a:pt x="66448" y="277667"/>
                  </a:lnTo>
                  <a:lnTo>
                    <a:pt x="57358" y="282361"/>
                  </a:lnTo>
                  <a:lnTo>
                    <a:pt x="57358" y="276320"/>
                  </a:lnTo>
                  <a:close/>
                  <a:moveTo>
                    <a:pt x="57358" y="275573"/>
                  </a:moveTo>
                  <a:lnTo>
                    <a:pt x="57358" y="276320"/>
                  </a:lnTo>
                  <a:lnTo>
                    <a:pt x="54842" y="283661"/>
                  </a:lnTo>
                  <a:lnTo>
                    <a:pt x="54591" y="283790"/>
                  </a:lnTo>
                  <a:close/>
                  <a:moveTo>
                    <a:pt x="25408" y="276569"/>
                  </a:moveTo>
                  <a:lnTo>
                    <a:pt x="27014" y="283050"/>
                  </a:lnTo>
                  <a:lnTo>
                    <a:pt x="14339" y="303961"/>
                  </a:lnTo>
                  <a:close/>
                  <a:moveTo>
                    <a:pt x="31547" y="275573"/>
                  </a:moveTo>
                  <a:lnTo>
                    <a:pt x="41226" y="275573"/>
                  </a:lnTo>
                  <a:cubicBezTo>
                    <a:pt x="43019" y="275572"/>
                    <a:pt x="43019" y="275572"/>
                    <a:pt x="43019" y="275572"/>
                  </a:cubicBezTo>
                  <a:cubicBezTo>
                    <a:pt x="43019" y="275572"/>
                    <a:pt x="43019" y="289767"/>
                    <a:pt x="43019" y="289767"/>
                  </a:cubicBezTo>
                  <a:cubicBezTo>
                    <a:pt x="28679" y="289767"/>
                    <a:pt x="28679" y="289767"/>
                    <a:pt x="28679" y="289767"/>
                  </a:cubicBezTo>
                  <a:lnTo>
                    <a:pt x="27014" y="283050"/>
                  </a:lnTo>
                  <a:close/>
                  <a:moveTo>
                    <a:pt x="32854" y="273416"/>
                  </a:moveTo>
                  <a:lnTo>
                    <a:pt x="31547" y="275573"/>
                  </a:lnTo>
                  <a:lnTo>
                    <a:pt x="28679" y="275573"/>
                  </a:lnTo>
                  <a:close/>
                  <a:moveTo>
                    <a:pt x="54751" y="269121"/>
                  </a:moveTo>
                  <a:lnTo>
                    <a:pt x="48805" y="286779"/>
                  </a:lnTo>
                  <a:lnTo>
                    <a:pt x="48593" y="286888"/>
                  </a:lnTo>
                  <a:lnTo>
                    <a:pt x="51435" y="270944"/>
                  </a:lnTo>
                  <a:close/>
                  <a:moveTo>
                    <a:pt x="61004" y="265681"/>
                  </a:moveTo>
                  <a:lnTo>
                    <a:pt x="57605" y="275599"/>
                  </a:lnTo>
                  <a:lnTo>
                    <a:pt x="57358" y="275572"/>
                  </a:lnTo>
                  <a:lnTo>
                    <a:pt x="60617" y="265894"/>
                  </a:lnTo>
                  <a:close/>
                  <a:moveTo>
                    <a:pt x="52834" y="263098"/>
                  </a:moveTo>
                  <a:lnTo>
                    <a:pt x="51435" y="270944"/>
                  </a:lnTo>
                  <a:lnTo>
                    <a:pt x="43019" y="275572"/>
                  </a:lnTo>
                  <a:lnTo>
                    <a:pt x="43473" y="267932"/>
                  </a:lnTo>
                  <a:close/>
                  <a:moveTo>
                    <a:pt x="63396" y="257643"/>
                  </a:moveTo>
                  <a:lnTo>
                    <a:pt x="60617" y="265894"/>
                  </a:lnTo>
                  <a:lnTo>
                    <a:pt x="54751" y="269121"/>
                  </a:lnTo>
                  <a:lnTo>
                    <a:pt x="57358" y="261378"/>
                  </a:lnTo>
                  <a:lnTo>
                    <a:pt x="57610" y="260631"/>
                  </a:lnTo>
                  <a:close/>
                  <a:moveTo>
                    <a:pt x="79865" y="256678"/>
                  </a:moveTo>
                  <a:lnTo>
                    <a:pt x="77363" y="272029"/>
                  </a:lnTo>
                  <a:lnTo>
                    <a:pt x="68263" y="276729"/>
                  </a:lnTo>
                  <a:lnTo>
                    <a:pt x="66696" y="276563"/>
                  </a:lnTo>
                  <a:lnTo>
                    <a:pt x="68113" y="270250"/>
                  </a:lnTo>
                  <a:close/>
                  <a:moveTo>
                    <a:pt x="173525" y="250214"/>
                  </a:moveTo>
                  <a:lnTo>
                    <a:pt x="186415" y="261378"/>
                  </a:lnTo>
                  <a:lnTo>
                    <a:pt x="174124" y="257323"/>
                  </a:lnTo>
                  <a:close/>
                  <a:moveTo>
                    <a:pt x="82127" y="254066"/>
                  </a:moveTo>
                  <a:lnTo>
                    <a:pt x="79865" y="256678"/>
                  </a:lnTo>
                  <a:lnTo>
                    <a:pt x="80110" y="255175"/>
                  </a:lnTo>
                  <a:close/>
                  <a:moveTo>
                    <a:pt x="200755" y="247184"/>
                  </a:moveTo>
                  <a:cubicBezTo>
                    <a:pt x="200755" y="247184"/>
                    <a:pt x="200754" y="261378"/>
                    <a:pt x="186415" y="261378"/>
                  </a:cubicBezTo>
                  <a:cubicBezTo>
                    <a:pt x="186415" y="247184"/>
                    <a:pt x="186415" y="247184"/>
                    <a:pt x="200755" y="247184"/>
                  </a:cubicBezTo>
                  <a:close/>
                  <a:moveTo>
                    <a:pt x="44265" y="254589"/>
                  </a:moveTo>
                  <a:lnTo>
                    <a:pt x="43473" y="267932"/>
                  </a:lnTo>
                  <a:lnTo>
                    <a:pt x="32854" y="273416"/>
                  </a:lnTo>
                  <a:close/>
                  <a:moveTo>
                    <a:pt x="145927" y="248019"/>
                  </a:moveTo>
                  <a:lnTo>
                    <a:pt x="174124" y="257323"/>
                  </a:lnTo>
                  <a:lnTo>
                    <a:pt x="175913" y="278572"/>
                  </a:lnTo>
                  <a:lnTo>
                    <a:pt x="157736" y="275573"/>
                  </a:lnTo>
                  <a:lnTo>
                    <a:pt x="150692" y="276320"/>
                  </a:lnTo>
                  <a:close/>
                  <a:moveTo>
                    <a:pt x="61839" y="248071"/>
                  </a:moveTo>
                  <a:lnTo>
                    <a:pt x="57610" y="260631"/>
                  </a:lnTo>
                  <a:lnTo>
                    <a:pt x="52834" y="263098"/>
                  </a:lnTo>
                  <a:lnTo>
                    <a:pt x="53773" y="257830"/>
                  </a:lnTo>
                  <a:close/>
                  <a:moveTo>
                    <a:pt x="81585" y="246120"/>
                  </a:moveTo>
                  <a:lnTo>
                    <a:pt x="80110" y="255175"/>
                  </a:lnTo>
                  <a:lnTo>
                    <a:pt x="61004" y="265681"/>
                  </a:lnTo>
                  <a:lnTo>
                    <a:pt x="63838" y="257415"/>
                  </a:lnTo>
                  <a:lnTo>
                    <a:pt x="69905" y="254281"/>
                  </a:lnTo>
                  <a:close/>
                  <a:moveTo>
                    <a:pt x="144854" y="241650"/>
                  </a:moveTo>
                  <a:lnTo>
                    <a:pt x="145927" y="248019"/>
                  </a:lnTo>
                  <a:lnTo>
                    <a:pt x="138019" y="245410"/>
                  </a:lnTo>
                  <a:close/>
                  <a:moveTo>
                    <a:pt x="125060" y="241134"/>
                  </a:moveTo>
                  <a:lnTo>
                    <a:pt x="138019" y="245410"/>
                  </a:lnTo>
                  <a:lnTo>
                    <a:pt x="78996" y="277867"/>
                  </a:lnTo>
                  <a:lnTo>
                    <a:pt x="75434" y="277490"/>
                  </a:lnTo>
                  <a:lnTo>
                    <a:pt x="77075" y="273798"/>
                  </a:lnTo>
                  <a:lnTo>
                    <a:pt x="77363" y="272029"/>
                  </a:lnTo>
                  <a:lnTo>
                    <a:pt x="84245" y="268475"/>
                  </a:lnTo>
                  <a:cubicBezTo>
                    <a:pt x="96792" y="261378"/>
                    <a:pt x="107547" y="254281"/>
                    <a:pt x="114717" y="247184"/>
                  </a:cubicBezTo>
                  <a:close/>
                  <a:moveTo>
                    <a:pt x="171401" y="233156"/>
                  </a:moveTo>
                  <a:lnTo>
                    <a:pt x="172118" y="233499"/>
                  </a:lnTo>
                  <a:lnTo>
                    <a:pt x="173525" y="250214"/>
                  </a:lnTo>
                  <a:lnTo>
                    <a:pt x="172075" y="248958"/>
                  </a:lnTo>
                  <a:cubicBezTo>
                    <a:pt x="168490" y="247184"/>
                    <a:pt x="164906" y="247184"/>
                    <a:pt x="157736" y="247184"/>
                  </a:cubicBezTo>
                  <a:cubicBezTo>
                    <a:pt x="157736" y="240087"/>
                    <a:pt x="161321" y="236538"/>
                    <a:pt x="164906" y="234764"/>
                  </a:cubicBezTo>
                  <a:close/>
                  <a:moveTo>
                    <a:pt x="172075" y="232989"/>
                  </a:moveTo>
                  <a:cubicBezTo>
                    <a:pt x="172075" y="232989"/>
                    <a:pt x="186415" y="232989"/>
                    <a:pt x="200755" y="247184"/>
                  </a:cubicBezTo>
                  <a:lnTo>
                    <a:pt x="172118" y="233499"/>
                  </a:lnTo>
                  <a:close/>
                  <a:moveTo>
                    <a:pt x="170845" y="232891"/>
                  </a:moveTo>
                  <a:lnTo>
                    <a:pt x="172075" y="232989"/>
                  </a:lnTo>
                  <a:lnTo>
                    <a:pt x="171401" y="233156"/>
                  </a:lnTo>
                  <a:close/>
                  <a:moveTo>
                    <a:pt x="70726" y="237320"/>
                  </a:moveTo>
                  <a:lnTo>
                    <a:pt x="63838" y="257415"/>
                  </a:lnTo>
                  <a:lnTo>
                    <a:pt x="63396" y="257643"/>
                  </a:lnTo>
                  <a:lnTo>
                    <a:pt x="69905" y="238312"/>
                  </a:lnTo>
                  <a:close/>
                  <a:moveTo>
                    <a:pt x="164381" y="230912"/>
                  </a:moveTo>
                  <a:lnTo>
                    <a:pt x="169721" y="232354"/>
                  </a:lnTo>
                  <a:lnTo>
                    <a:pt x="170845" y="232891"/>
                  </a:lnTo>
                  <a:lnTo>
                    <a:pt x="162065" y="232186"/>
                  </a:lnTo>
                  <a:close/>
                  <a:moveTo>
                    <a:pt x="146810" y="230962"/>
                  </a:moveTo>
                  <a:lnTo>
                    <a:pt x="162065" y="232186"/>
                  </a:lnTo>
                  <a:lnTo>
                    <a:pt x="144854" y="241650"/>
                  </a:lnTo>
                  <a:lnTo>
                    <a:pt x="143396" y="232989"/>
                  </a:lnTo>
                  <a:close/>
                  <a:moveTo>
                    <a:pt x="100377" y="232989"/>
                  </a:moveTo>
                  <a:lnTo>
                    <a:pt x="112924" y="237129"/>
                  </a:lnTo>
                  <a:lnTo>
                    <a:pt x="82127" y="254066"/>
                  </a:lnTo>
                  <a:close/>
                  <a:moveTo>
                    <a:pt x="127027" y="229374"/>
                  </a:moveTo>
                  <a:lnTo>
                    <a:pt x="142977" y="230654"/>
                  </a:lnTo>
                  <a:lnTo>
                    <a:pt x="125060" y="241134"/>
                  </a:lnTo>
                  <a:lnTo>
                    <a:pt x="112924" y="237129"/>
                  </a:lnTo>
                  <a:close/>
                  <a:moveTo>
                    <a:pt x="172075" y="226681"/>
                  </a:moveTo>
                  <a:lnTo>
                    <a:pt x="172075" y="232989"/>
                  </a:lnTo>
                  <a:lnTo>
                    <a:pt x="169721" y="232354"/>
                  </a:lnTo>
                  <a:lnTo>
                    <a:pt x="165461" y="230318"/>
                  </a:lnTo>
                  <a:close/>
                  <a:moveTo>
                    <a:pt x="44686" y="231884"/>
                  </a:moveTo>
                  <a:lnTo>
                    <a:pt x="43019" y="232989"/>
                  </a:lnTo>
                  <a:lnTo>
                    <a:pt x="43430" y="231971"/>
                  </a:lnTo>
                  <a:close/>
                  <a:moveTo>
                    <a:pt x="49370" y="231561"/>
                  </a:moveTo>
                  <a:lnTo>
                    <a:pt x="46603" y="250732"/>
                  </a:lnTo>
                  <a:lnTo>
                    <a:pt x="44265" y="254589"/>
                  </a:lnTo>
                  <a:lnTo>
                    <a:pt x="44811" y="245409"/>
                  </a:lnTo>
                  <a:lnTo>
                    <a:pt x="49063" y="231582"/>
                  </a:lnTo>
                  <a:close/>
                  <a:moveTo>
                    <a:pt x="27764" y="232687"/>
                  </a:moveTo>
                  <a:lnTo>
                    <a:pt x="28679" y="232989"/>
                  </a:lnTo>
                  <a:lnTo>
                    <a:pt x="42083" y="232064"/>
                  </a:lnTo>
                  <a:lnTo>
                    <a:pt x="43019" y="232989"/>
                  </a:lnTo>
                  <a:lnTo>
                    <a:pt x="25408" y="276569"/>
                  </a:lnTo>
                  <a:lnTo>
                    <a:pt x="22853" y="266257"/>
                  </a:lnTo>
                  <a:cubicBezTo>
                    <a:pt x="22405" y="257830"/>
                    <a:pt x="23302" y="248958"/>
                    <a:pt x="25094" y="240087"/>
                  </a:cubicBezTo>
                  <a:close/>
                  <a:moveTo>
                    <a:pt x="72722" y="229948"/>
                  </a:moveTo>
                  <a:lnTo>
                    <a:pt x="69905" y="238312"/>
                  </a:lnTo>
                  <a:lnTo>
                    <a:pt x="61839" y="248071"/>
                  </a:lnTo>
                  <a:lnTo>
                    <a:pt x="67828" y="230286"/>
                  </a:lnTo>
                  <a:close/>
                  <a:moveTo>
                    <a:pt x="77067" y="229648"/>
                  </a:moveTo>
                  <a:lnTo>
                    <a:pt x="70726" y="237320"/>
                  </a:lnTo>
                  <a:lnTo>
                    <a:pt x="73265" y="229910"/>
                  </a:lnTo>
                  <a:close/>
                  <a:moveTo>
                    <a:pt x="105755" y="227667"/>
                  </a:moveTo>
                  <a:lnTo>
                    <a:pt x="109410" y="227960"/>
                  </a:lnTo>
                  <a:lnTo>
                    <a:pt x="100377" y="232989"/>
                  </a:lnTo>
                  <a:lnTo>
                    <a:pt x="81585" y="246120"/>
                  </a:lnTo>
                  <a:lnTo>
                    <a:pt x="84351" y="229145"/>
                  </a:lnTo>
                  <a:close/>
                  <a:moveTo>
                    <a:pt x="153402" y="224556"/>
                  </a:moveTo>
                  <a:lnTo>
                    <a:pt x="165461" y="230318"/>
                  </a:lnTo>
                  <a:lnTo>
                    <a:pt x="164381" y="230912"/>
                  </a:lnTo>
                  <a:lnTo>
                    <a:pt x="152358" y="227666"/>
                  </a:lnTo>
                  <a:lnTo>
                    <a:pt x="146810" y="230962"/>
                  </a:lnTo>
                  <a:lnTo>
                    <a:pt x="142977" y="230654"/>
                  </a:lnTo>
                  <a:close/>
                  <a:moveTo>
                    <a:pt x="49814" y="228485"/>
                  </a:moveTo>
                  <a:lnTo>
                    <a:pt x="49637" y="229714"/>
                  </a:lnTo>
                  <a:lnTo>
                    <a:pt x="49063" y="231582"/>
                  </a:lnTo>
                  <a:lnTo>
                    <a:pt x="44686" y="231884"/>
                  </a:lnTo>
                  <a:close/>
                  <a:moveTo>
                    <a:pt x="122197" y="220840"/>
                  </a:moveTo>
                  <a:lnTo>
                    <a:pt x="140647" y="221884"/>
                  </a:lnTo>
                  <a:lnTo>
                    <a:pt x="127027" y="229374"/>
                  </a:lnTo>
                  <a:lnTo>
                    <a:pt x="109410" y="227960"/>
                  </a:lnTo>
                  <a:close/>
                  <a:moveTo>
                    <a:pt x="86037" y="218795"/>
                  </a:moveTo>
                  <a:lnTo>
                    <a:pt x="84351" y="229145"/>
                  </a:lnTo>
                  <a:lnTo>
                    <a:pt x="77067" y="229648"/>
                  </a:lnTo>
                  <a:close/>
                  <a:moveTo>
                    <a:pt x="28679" y="218795"/>
                  </a:moveTo>
                  <a:lnTo>
                    <a:pt x="31698" y="221783"/>
                  </a:lnTo>
                  <a:lnTo>
                    <a:pt x="27764" y="232687"/>
                  </a:lnTo>
                  <a:lnTo>
                    <a:pt x="23301" y="231215"/>
                  </a:lnTo>
                  <a:cubicBezTo>
                    <a:pt x="21509" y="229441"/>
                    <a:pt x="21509" y="225892"/>
                    <a:pt x="28679" y="218795"/>
                  </a:cubicBezTo>
                  <a:close/>
                  <a:moveTo>
                    <a:pt x="49530" y="216875"/>
                  </a:moveTo>
                  <a:lnTo>
                    <a:pt x="43430" y="231971"/>
                  </a:lnTo>
                  <a:lnTo>
                    <a:pt x="42083" y="232064"/>
                  </a:lnTo>
                  <a:lnTo>
                    <a:pt x="41226" y="231215"/>
                  </a:lnTo>
                  <a:lnTo>
                    <a:pt x="31698" y="221783"/>
                  </a:lnTo>
                  <a:lnTo>
                    <a:pt x="32917" y="218405"/>
                  </a:lnTo>
                  <a:close/>
                  <a:moveTo>
                    <a:pt x="53702" y="216491"/>
                  </a:moveTo>
                  <a:lnTo>
                    <a:pt x="50066" y="228319"/>
                  </a:lnTo>
                  <a:lnTo>
                    <a:pt x="49814" y="228485"/>
                  </a:lnTo>
                  <a:lnTo>
                    <a:pt x="51516" y="216692"/>
                  </a:lnTo>
                  <a:close/>
                  <a:moveTo>
                    <a:pt x="72131" y="214794"/>
                  </a:moveTo>
                  <a:lnTo>
                    <a:pt x="71698" y="218795"/>
                  </a:lnTo>
                  <a:lnTo>
                    <a:pt x="67828" y="230286"/>
                  </a:lnTo>
                  <a:lnTo>
                    <a:pt x="49370" y="231561"/>
                  </a:lnTo>
                  <a:lnTo>
                    <a:pt x="49637" y="229714"/>
                  </a:lnTo>
                  <a:lnTo>
                    <a:pt x="50066" y="228319"/>
                  </a:lnTo>
                  <a:lnTo>
                    <a:pt x="68785" y="215912"/>
                  </a:lnTo>
                  <a:lnTo>
                    <a:pt x="71118" y="214887"/>
                  </a:lnTo>
                  <a:close/>
                  <a:moveTo>
                    <a:pt x="78143" y="214240"/>
                  </a:moveTo>
                  <a:lnTo>
                    <a:pt x="77075" y="218795"/>
                  </a:lnTo>
                  <a:lnTo>
                    <a:pt x="73265" y="229910"/>
                  </a:lnTo>
                  <a:lnTo>
                    <a:pt x="72722" y="229948"/>
                  </a:lnTo>
                  <a:lnTo>
                    <a:pt x="78007" y="214253"/>
                  </a:lnTo>
                  <a:close/>
                  <a:moveTo>
                    <a:pt x="34064" y="215226"/>
                  </a:moveTo>
                  <a:lnTo>
                    <a:pt x="32917" y="218405"/>
                  </a:lnTo>
                  <a:lnTo>
                    <a:pt x="28679" y="218795"/>
                  </a:lnTo>
                  <a:close/>
                  <a:moveTo>
                    <a:pt x="167741" y="206984"/>
                  </a:moveTo>
                  <a:lnTo>
                    <a:pt x="167146" y="209258"/>
                  </a:lnTo>
                  <a:cubicBezTo>
                    <a:pt x="164009" y="214803"/>
                    <a:pt x="159528" y="219682"/>
                    <a:pt x="154151" y="224118"/>
                  </a:cubicBezTo>
                  <a:lnTo>
                    <a:pt x="153402" y="224556"/>
                  </a:lnTo>
                  <a:lnTo>
                    <a:pt x="148773" y="222344"/>
                  </a:lnTo>
                  <a:lnTo>
                    <a:pt x="140647" y="221884"/>
                  </a:lnTo>
                  <a:close/>
                  <a:moveTo>
                    <a:pt x="138577" y="208185"/>
                  </a:moveTo>
                  <a:lnTo>
                    <a:pt x="129056" y="217021"/>
                  </a:lnTo>
                  <a:lnTo>
                    <a:pt x="122197" y="220840"/>
                  </a:lnTo>
                  <a:lnTo>
                    <a:pt x="86037" y="218795"/>
                  </a:lnTo>
                  <a:lnTo>
                    <a:pt x="87403" y="213388"/>
                  </a:lnTo>
                  <a:lnTo>
                    <a:pt x="105754" y="211698"/>
                  </a:lnTo>
                  <a:close/>
                  <a:moveTo>
                    <a:pt x="78781" y="211522"/>
                  </a:moveTo>
                  <a:lnTo>
                    <a:pt x="78446" y="212950"/>
                  </a:lnTo>
                  <a:lnTo>
                    <a:pt x="78007" y="214253"/>
                  </a:lnTo>
                  <a:lnTo>
                    <a:pt x="72131" y="214794"/>
                  </a:lnTo>
                  <a:lnTo>
                    <a:pt x="72171" y="214425"/>
                  </a:lnTo>
                  <a:close/>
                  <a:moveTo>
                    <a:pt x="168302" y="204839"/>
                  </a:moveTo>
                  <a:lnTo>
                    <a:pt x="168257" y="205009"/>
                  </a:lnTo>
                  <a:lnTo>
                    <a:pt x="138577" y="208185"/>
                  </a:lnTo>
                  <a:lnTo>
                    <a:pt x="140275" y="206610"/>
                  </a:lnTo>
                  <a:close/>
                  <a:moveTo>
                    <a:pt x="172075" y="204600"/>
                  </a:moveTo>
                  <a:lnTo>
                    <a:pt x="167741" y="206984"/>
                  </a:lnTo>
                  <a:lnTo>
                    <a:pt x="168257" y="205009"/>
                  </a:lnTo>
                  <a:close/>
                  <a:moveTo>
                    <a:pt x="172075" y="204600"/>
                  </a:moveTo>
                  <a:cubicBezTo>
                    <a:pt x="186415" y="204601"/>
                    <a:pt x="186415" y="218795"/>
                    <a:pt x="186415" y="218795"/>
                  </a:cubicBezTo>
                  <a:lnTo>
                    <a:pt x="172075" y="226681"/>
                  </a:lnTo>
                  <a:close/>
                  <a:moveTo>
                    <a:pt x="83188" y="209587"/>
                  </a:moveTo>
                  <a:lnTo>
                    <a:pt x="87830" y="209924"/>
                  </a:lnTo>
                  <a:lnTo>
                    <a:pt x="88285" y="209895"/>
                  </a:lnTo>
                  <a:lnTo>
                    <a:pt x="87403" y="213388"/>
                  </a:lnTo>
                  <a:lnTo>
                    <a:pt x="78143" y="214240"/>
                  </a:lnTo>
                  <a:lnTo>
                    <a:pt x="78446" y="212950"/>
                  </a:lnTo>
                  <a:lnTo>
                    <a:pt x="78868" y="211698"/>
                  </a:lnTo>
                  <a:lnTo>
                    <a:pt x="78952" y="211447"/>
                  </a:lnTo>
                  <a:close/>
                  <a:moveTo>
                    <a:pt x="79301" y="209306"/>
                  </a:moveTo>
                  <a:lnTo>
                    <a:pt x="79664" y="209332"/>
                  </a:lnTo>
                  <a:lnTo>
                    <a:pt x="78952" y="211447"/>
                  </a:lnTo>
                  <a:lnTo>
                    <a:pt x="78781" y="211522"/>
                  </a:lnTo>
                  <a:close/>
                  <a:moveTo>
                    <a:pt x="52578" y="209332"/>
                  </a:moveTo>
                  <a:lnTo>
                    <a:pt x="51516" y="216692"/>
                  </a:lnTo>
                  <a:lnTo>
                    <a:pt x="49530" y="216875"/>
                  </a:lnTo>
                  <a:close/>
                  <a:moveTo>
                    <a:pt x="56421" y="207648"/>
                  </a:moveTo>
                  <a:lnTo>
                    <a:pt x="72776" y="208833"/>
                  </a:lnTo>
                  <a:lnTo>
                    <a:pt x="72171" y="214425"/>
                  </a:lnTo>
                  <a:lnTo>
                    <a:pt x="71118" y="214887"/>
                  </a:lnTo>
                  <a:lnTo>
                    <a:pt x="53702" y="216491"/>
                  </a:lnTo>
                  <a:close/>
                  <a:moveTo>
                    <a:pt x="52858" y="207390"/>
                  </a:moveTo>
                  <a:lnTo>
                    <a:pt x="53349" y="207426"/>
                  </a:lnTo>
                  <a:lnTo>
                    <a:pt x="52578" y="209332"/>
                  </a:lnTo>
                  <a:close/>
                  <a:moveTo>
                    <a:pt x="169521" y="200176"/>
                  </a:moveTo>
                  <a:lnTo>
                    <a:pt x="172075" y="204600"/>
                  </a:lnTo>
                  <a:lnTo>
                    <a:pt x="168302" y="204839"/>
                  </a:lnTo>
                  <a:close/>
                  <a:moveTo>
                    <a:pt x="37297" y="206263"/>
                  </a:moveTo>
                  <a:lnTo>
                    <a:pt x="46573" y="206935"/>
                  </a:lnTo>
                  <a:lnTo>
                    <a:pt x="34064" y="215226"/>
                  </a:lnTo>
                  <a:close/>
                  <a:moveTo>
                    <a:pt x="53596" y="202280"/>
                  </a:moveTo>
                  <a:lnTo>
                    <a:pt x="52858" y="207390"/>
                  </a:lnTo>
                  <a:lnTo>
                    <a:pt x="46573" y="206935"/>
                  </a:lnTo>
                  <a:close/>
                  <a:moveTo>
                    <a:pt x="58323" y="200015"/>
                  </a:moveTo>
                  <a:lnTo>
                    <a:pt x="57358" y="204601"/>
                  </a:lnTo>
                  <a:lnTo>
                    <a:pt x="56421" y="207648"/>
                  </a:lnTo>
                  <a:lnTo>
                    <a:pt x="53349" y="207426"/>
                  </a:lnTo>
                  <a:lnTo>
                    <a:pt x="55916" y="201072"/>
                  </a:lnTo>
                  <a:close/>
                  <a:moveTo>
                    <a:pt x="92563" y="192958"/>
                  </a:moveTo>
                  <a:lnTo>
                    <a:pt x="89008" y="207032"/>
                  </a:lnTo>
                  <a:lnTo>
                    <a:pt x="83188" y="209587"/>
                  </a:lnTo>
                  <a:lnTo>
                    <a:pt x="79664" y="209332"/>
                  </a:lnTo>
                  <a:lnTo>
                    <a:pt x="84890" y="193813"/>
                  </a:lnTo>
                  <a:lnTo>
                    <a:pt x="87830" y="193955"/>
                  </a:lnTo>
                  <a:close/>
                  <a:moveTo>
                    <a:pt x="41081" y="195777"/>
                  </a:moveTo>
                  <a:lnTo>
                    <a:pt x="37297" y="206263"/>
                  </a:lnTo>
                  <a:lnTo>
                    <a:pt x="14339" y="204601"/>
                  </a:lnTo>
                  <a:close/>
                  <a:moveTo>
                    <a:pt x="74456" y="193309"/>
                  </a:moveTo>
                  <a:lnTo>
                    <a:pt x="82956" y="193720"/>
                  </a:lnTo>
                  <a:lnTo>
                    <a:pt x="79301" y="209306"/>
                  </a:lnTo>
                  <a:lnTo>
                    <a:pt x="72776" y="208833"/>
                  </a:lnTo>
                  <a:close/>
                  <a:moveTo>
                    <a:pt x="74500" y="192911"/>
                  </a:moveTo>
                  <a:lnTo>
                    <a:pt x="74456" y="193309"/>
                  </a:lnTo>
                  <a:lnTo>
                    <a:pt x="73679" y="193272"/>
                  </a:lnTo>
                  <a:close/>
                  <a:moveTo>
                    <a:pt x="59883" y="192605"/>
                  </a:moveTo>
                  <a:lnTo>
                    <a:pt x="73679" y="193272"/>
                  </a:lnTo>
                  <a:lnTo>
                    <a:pt x="58323" y="200015"/>
                  </a:lnTo>
                  <a:close/>
                  <a:moveTo>
                    <a:pt x="55026" y="192371"/>
                  </a:moveTo>
                  <a:lnTo>
                    <a:pt x="59348" y="192580"/>
                  </a:lnTo>
                  <a:lnTo>
                    <a:pt x="55916" y="201072"/>
                  </a:lnTo>
                  <a:lnTo>
                    <a:pt x="54445" y="201718"/>
                  </a:lnTo>
                  <a:lnTo>
                    <a:pt x="53596" y="202280"/>
                  </a:lnTo>
                  <a:close/>
                  <a:moveTo>
                    <a:pt x="55207" y="191116"/>
                  </a:moveTo>
                  <a:lnTo>
                    <a:pt x="55026" y="192371"/>
                  </a:lnTo>
                  <a:lnTo>
                    <a:pt x="51866" y="192218"/>
                  </a:lnTo>
                  <a:close/>
                  <a:moveTo>
                    <a:pt x="42527" y="191767"/>
                  </a:moveTo>
                  <a:lnTo>
                    <a:pt x="51866" y="192218"/>
                  </a:lnTo>
                  <a:lnTo>
                    <a:pt x="41081" y="195777"/>
                  </a:lnTo>
                  <a:close/>
                  <a:moveTo>
                    <a:pt x="60476" y="189789"/>
                  </a:moveTo>
                  <a:lnTo>
                    <a:pt x="59883" y="192605"/>
                  </a:lnTo>
                  <a:lnTo>
                    <a:pt x="59348" y="192580"/>
                  </a:lnTo>
                  <a:close/>
                  <a:moveTo>
                    <a:pt x="60667" y="189314"/>
                  </a:moveTo>
                  <a:lnTo>
                    <a:pt x="60476" y="189789"/>
                  </a:lnTo>
                  <a:lnTo>
                    <a:pt x="60569" y="189347"/>
                  </a:lnTo>
                  <a:close/>
                  <a:moveTo>
                    <a:pt x="87216" y="186906"/>
                  </a:moveTo>
                  <a:lnTo>
                    <a:pt x="84890" y="193813"/>
                  </a:lnTo>
                  <a:lnTo>
                    <a:pt x="82956" y="193720"/>
                  </a:lnTo>
                  <a:lnTo>
                    <a:pt x="84138" y="188679"/>
                  </a:lnTo>
                  <a:lnTo>
                    <a:pt x="84245" y="188632"/>
                  </a:lnTo>
                  <a:close/>
                  <a:moveTo>
                    <a:pt x="172075" y="176212"/>
                  </a:moveTo>
                  <a:cubicBezTo>
                    <a:pt x="172075" y="176212"/>
                    <a:pt x="186415" y="190406"/>
                    <a:pt x="172075" y="190406"/>
                  </a:cubicBezTo>
                  <a:lnTo>
                    <a:pt x="169521" y="200176"/>
                  </a:lnTo>
                  <a:lnTo>
                    <a:pt x="164906" y="192180"/>
                  </a:lnTo>
                  <a:cubicBezTo>
                    <a:pt x="161321" y="190406"/>
                    <a:pt x="157736" y="190406"/>
                    <a:pt x="157736" y="190406"/>
                  </a:cubicBezTo>
                  <a:lnTo>
                    <a:pt x="140275" y="206610"/>
                  </a:lnTo>
                  <a:lnTo>
                    <a:pt x="88285" y="209895"/>
                  </a:lnTo>
                  <a:lnTo>
                    <a:pt x="89008" y="207032"/>
                  </a:lnTo>
                  <a:lnTo>
                    <a:pt x="98585" y="202826"/>
                  </a:lnTo>
                  <a:cubicBezTo>
                    <a:pt x="108443" y="198391"/>
                    <a:pt x="117853" y="193511"/>
                    <a:pt x="125696" y="187080"/>
                  </a:cubicBezTo>
                  <a:lnTo>
                    <a:pt x="126608" y="185788"/>
                  </a:lnTo>
                  <a:close/>
                  <a:moveTo>
                    <a:pt x="85945" y="180974"/>
                  </a:moveTo>
                  <a:lnTo>
                    <a:pt x="84138" y="188679"/>
                  </a:lnTo>
                  <a:lnTo>
                    <a:pt x="74500" y="192911"/>
                  </a:lnTo>
                  <a:lnTo>
                    <a:pt x="75416" y="184448"/>
                  </a:lnTo>
                  <a:close/>
                  <a:moveTo>
                    <a:pt x="96466" y="177502"/>
                  </a:moveTo>
                  <a:lnTo>
                    <a:pt x="95273" y="182227"/>
                  </a:lnTo>
                  <a:lnTo>
                    <a:pt x="87216" y="186906"/>
                  </a:lnTo>
                  <a:lnTo>
                    <a:pt x="89622" y="179760"/>
                  </a:lnTo>
                  <a:close/>
                  <a:moveTo>
                    <a:pt x="47176" y="171474"/>
                  </a:moveTo>
                  <a:lnTo>
                    <a:pt x="43018" y="190406"/>
                  </a:lnTo>
                  <a:lnTo>
                    <a:pt x="42527" y="191767"/>
                  </a:lnTo>
                  <a:lnTo>
                    <a:pt x="14339" y="190406"/>
                  </a:lnTo>
                  <a:cubicBezTo>
                    <a:pt x="14339" y="204601"/>
                    <a:pt x="14339" y="204601"/>
                    <a:pt x="14339" y="204601"/>
                  </a:cubicBezTo>
                  <a:cubicBezTo>
                    <a:pt x="0" y="204601"/>
                    <a:pt x="0" y="204601"/>
                    <a:pt x="0" y="190406"/>
                  </a:cubicBezTo>
                  <a:close/>
                  <a:moveTo>
                    <a:pt x="143396" y="162017"/>
                  </a:moveTo>
                  <a:lnTo>
                    <a:pt x="126608" y="185788"/>
                  </a:lnTo>
                  <a:lnTo>
                    <a:pt x="92563" y="192958"/>
                  </a:lnTo>
                  <a:lnTo>
                    <a:pt x="95273" y="182227"/>
                  </a:lnTo>
                  <a:lnTo>
                    <a:pt x="111356" y="172885"/>
                  </a:lnTo>
                  <a:lnTo>
                    <a:pt x="111628" y="172500"/>
                  </a:lnTo>
                  <a:close/>
                  <a:moveTo>
                    <a:pt x="65913" y="163956"/>
                  </a:moveTo>
                  <a:lnTo>
                    <a:pt x="60569" y="189347"/>
                  </a:lnTo>
                  <a:lnTo>
                    <a:pt x="55207" y="191116"/>
                  </a:lnTo>
                  <a:lnTo>
                    <a:pt x="57358" y="176212"/>
                  </a:lnTo>
                  <a:lnTo>
                    <a:pt x="60636" y="166073"/>
                  </a:lnTo>
                  <a:close/>
                  <a:moveTo>
                    <a:pt x="77270" y="161523"/>
                  </a:moveTo>
                  <a:lnTo>
                    <a:pt x="77075" y="169115"/>
                  </a:lnTo>
                  <a:lnTo>
                    <a:pt x="75416" y="184448"/>
                  </a:lnTo>
                  <a:lnTo>
                    <a:pt x="60667" y="189314"/>
                  </a:lnTo>
                  <a:lnTo>
                    <a:pt x="71407" y="162738"/>
                  </a:lnTo>
                  <a:close/>
                  <a:moveTo>
                    <a:pt x="97151" y="157404"/>
                  </a:moveTo>
                  <a:lnTo>
                    <a:pt x="89622" y="179760"/>
                  </a:lnTo>
                  <a:lnTo>
                    <a:pt x="85945" y="180974"/>
                  </a:lnTo>
                  <a:lnTo>
                    <a:pt x="91182" y="158641"/>
                  </a:lnTo>
                  <a:close/>
                  <a:moveTo>
                    <a:pt x="126599" y="151303"/>
                  </a:moveTo>
                  <a:lnTo>
                    <a:pt x="111628" y="172500"/>
                  </a:lnTo>
                  <a:lnTo>
                    <a:pt x="96466" y="177502"/>
                  </a:lnTo>
                  <a:lnTo>
                    <a:pt x="98585" y="169115"/>
                  </a:lnTo>
                  <a:lnTo>
                    <a:pt x="99021" y="157017"/>
                  </a:lnTo>
                  <a:close/>
                  <a:moveTo>
                    <a:pt x="99230" y="151230"/>
                  </a:moveTo>
                  <a:lnTo>
                    <a:pt x="99021" y="157017"/>
                  </a:lnTo>
                  <a:lnTo>
                    <a:pt x="97151" y="157404"/>
                  </a:lnTo>
                  <a:close/>
                  <a:moveTo>
                    <a:pt x="129056" y="147823"/>
                  </a:moveTo>
                  <a:lnTo>
                    <a:pt x="132901" y="149998"/>
                  </a:lnTo>
                  <a:lnTo>
                    <a:pt x="126599" y="151303"/>
                  </a:lnTo>
                  <a:close/>
                  <a:moveTo>
                    <a:pt x="145413" y="142057"/>
                  </a:moveTo>
                  <a:cubicBezTo>
                    <a:pt x="146533" y="141613"/>
                    <a:pt x="147877" y="142500"/>
                    <a:pt x="148774" y="144275"/>
                  </a:cubicBezTo>
                  <a:cubicBezTo>
                    <a:pt x="150566" y="147823"/>
                    <a:pt x="150566" y="154920"/>
                    <a:pt x="143396" y="162017"/>
                  </a:cubicBezTo>
                  <a:cubicBezTo>
                    <a:pt x="143396" y="162017"/>
                    <a:pt x="143396" y="158469"/>
                    <a:pt x="141604" y="154920"/>
                  </a:cubicBezTo>
                  <a:lnTo>
                    <a:pt x="132901" y="149998"/>
                  </a:lnTo>
                  <a:lnTo>
                    <a:pt x="143396" y="147823"/>
                  </a:lnTo>
                  <a:cubicBezTo>
                    <a:pt x="143396" y="144275"/>
                    <a:pt x="144292" y="142500"/>
                    <a:pt x="145413" y="142057"/>
                  </a:cubicBezTo>
                  <a:close/>
                  <a:moveTo>
                    <a:pt x="76820" y="139341"/>
                  </a:moveTo>
                  <a:lnTo>
                    <a:pt x="77747" y="142944"/>
                  </a:lnTo>
                  <a:lnTo>
                    <a:pt x="77635" y="147325"/>
                  </a:lnTo>
                  <a:lnTo>
                    <a:pt x="71407" y="162738"/>
                  </a:lnTo>
                  <a:lnTo>
                    <a:pt x="66320" y="163792"/>
                  </a:lnTo>
                  <a:lnTo>
                    <a:pt x="65913" y="163956"/>
                  </a:lnTo>
                  <a:lnTo>
                    <a:pt x="66320" y="162018"/>
                  </a:lnTo>
                  <a:close/>
                  <a:moveTo>
                    <a:pt x="74936" y="119434"/>
                  </a:moveTo>
                  <a:lnTo>
                    <a:pt x="84245" y="119434"/>
                  </a:lnTo>
                  <a:cubicBezTo>
                    <a:pt x="86038" y="119434"/>
                    <a:pt x="86038" y="119434"/>
                    <a:pt x="86038" y="119434"/>
                  </a:cubicBezTo>
                  <a:lnTo>
                    <a:pt x="76820" y="139341"/>
                  </a:lnTo>
                  <a:lnTo>
                    <a:pt x="73306" y="125685"/>
                  </a:lnTo>
                  <a:close/>
                  <a:moveTo>
                    <a:pt x="71698" y="119434"/>
                  </a:moveTo>
                  <a:lnTo>
                    <a:pt x="73306" y="125685"/>
                  </a:lnTo>
                  <a:lnTo>
                    <a:pt x="71698" y="131855"/>
                  </a:lnTo>
                  <a:lnTo>
                    <a:pt x="60636" y="166073"/>
                  </a:lnTo>
                  <a:lnTo>
                    <a:pt x="47176" y="171474"/>
                  </a:lnTo>
                  <a:lnTo>
                    <a:pt x="51981" y="149597"/>
                  </a:lnTo>
                  <a:cubicBezTo>
                    <a:pt x="57358" y="137177"/>
                    <a:pt x="64528" y="126532"/>
                    <a:pt x="71698" y="119434"/>
                  </a:cubicBezTo>
                  <a:close/>
                  <a:moveTo>
                    <a:pt x="75713" y="116454"/>
                  </a:moveTo>
                  <a:lnTo>
                    <a:pt x="74936" y="119434"/>
                  </a:lnTo>
                  <a:lnTo>
                    <a:pt x="71698" y="119434"/>
                  </a:lnTo>
                  <a:close/>
                  <a:moveTo>
                    <a:pt x="91553" y="112883"/>
                  </a:moveTo>
                  <a:lnTo>
                    <a:pt x="100377" y="119434"/>
                  </a:lnTo>
                  <a:lnTo>
                    <a:pt x="91182" y="158641"/>
                  </a:lnTo>
                  <a:lnTo>
                    <a:pt x="77270" y="161523"/>
                  </a:lnTo>
                  <a:lnTo>
                    <a:pt x="77635" y="147325"/>
                  </a:lnTo>
                  <a:close/>
                  <a:moveTo>
                    <a:pt x="101611" y="91351"/>
                  </a:moveTo>
                  <a:lnTo>
                    <a:pt x="107547" y="92820"/>
                  </a:lnTo>
                  <a:cubicBezTo>
                    <a:pt x="111132" y="94594"/>
                    <a:pt x="114717" y="98143"/>
                    <a:pt x="114717" y="105240"/>
                  </a:cubicBezTo>
                  <a:lnTo>
                    <a:pt x="99230" y="151230"/>
                  </a:lnTo>
                  <a:lnTo>
                    <a:pt x="100377" y="119434"/>
                  </a:lnTo>
                  <a:close/>
                  <a:moveTo>
                    <a:pt x="125472" y="113"/>
                  </a:moveTo>
                  <a:cubicBezTo>
                    <a:pt x="136226" y="-1218"/>
                    <a:pt x="146981" y="9428"/>
                    <a:pt x="157736" y="20074"/>
                  </a:cubicBezTo>
                  <a:cubicBezTo>
                    <a:pt x="186415" y="34268"/>
                    <a:pt x="200755" y="62657"/>
                    <a:pt x="215094" y="91046"/>
                  </a:cubicBezTo>
                  <a:cubicBezTo>
                    <a:pt x="229434" y="105240"/>
                    <a:pt x="243774" y="133629"/>
                    <a:pt x="258113" y="176212"/>
                  </a:cubicBezTo>
                  <a:cubicBezTo>
                    <a:pt x="301132" y="232989"/>
                    <a:pt x="358491" y="275572"/>
                    <a:pt x="358491" y="346544"/>
                  </a:cubicBezTo>
                  <a:cubicBezTo>
                    <a:pt x="358491" y="360739"/>
                    <a:pt x="358491" y="360739"/>
                    <a:pt x="358491" y="360739"/>
                  </a:cubicBezTo>
                  <a:cubicBezTo>
                    <a:pt x="329811" y="367836"/>
                    <a:pt x="301132" y="367836"/>
                    <a:pt x="274245" y="364287"/>
                  </a:cubicBezTo>
                  <a:lnTo>
                    <a:pt x="226255" y="352701"/>
                  </a:lnTo>
                  <a:lnTo>
                    <a:pt x="232076" y="475005"/>
                  </a:lnTo>
                  <a:cubicBezTo>
                    <a:pt x="239158" y="524596"/>
                    <a:pt x="239158" y="570645"/>
                    <a:pt x="237387" y="616694"/>
                  </a:cubicBezTo>
                  <a:lnTo>
                    <a:pt x="235913" y="656028"/>
                  </a:lnTo>
                  <a:lnTo>
                    <a:pt x="301265" y="660866"/>
                  </a:lnTo>
                  <a:lnTo>
                    <a:pt x="235834" y="658137"/>
                  </a:lnTo>
                  <a:lnTo>
                    <a:pt x="235732" y="660866"/>
                  </a:lnTo>
                  <a:lnTo>
                    <a:pt x="301265" y="660866"/>
                  </a:lnTo>
                  <a:lnTo>
                    <a:pt x="315430" y="660867"/>
                  </a:lnTo>
                  <a:lnTo>
                    <a:pt x="301265" y="662813"/>
                  </a:lnTo>
                  <a:lnTo>
                    <a:pt x="244608" y="670601"/>
                  </a:lnTo>
                  <a:lnTo>
                    <a:pt x="235392" y="669911"/>
                  </a:lnTo>
                  <a:lnTo>
                    <a:pt x="235319" y="671878"/>
                  </a:lnTo>
                  <a:lnTo>
                    <a:pt x="244608" y="670601"/>
                  </a:lnTo>
                  <a:lnTo>
                    <a:pt x="301265" y="674849"/>
                  </a:lnTo>
                  <a:lnTo>
                    <a:pt x="235171" y="675809"/>
                  </a:lnTo>
                  <a:lnTo>
                    <a:pt x="234931" y="682210"/>
                  </a:lnTo>
                  <a:lnTo>
                    <a:pt x="315429" y="688832"/>
                  </a:lnTo>
                  <a:lnTo>
                    <a:pt x="234272" y="699807"/>
                  </a:lnTo>
                  <a:lnTo>
                    <a:pt x="232076" y="758383"/>
                  </a:lnTo>
                  <a:lnTo>
                    <a:pt x="233071" y="909665"/>
                  </a:lnTo>
                  <a:lnTo>
                    <a:pt x="243773" y="1013680"/>
                  </a:lnTo>
                  <a:cubicBezTo>
                    <a:pt x="250943" y="1077555"/>
                    <a:pt x="254528" y="1141429"/>
                    <a:pt x="258113" y="1205304"/>
                  </a:cubicBezTo>
                  <a:lnTo>
                    <a:pt x="259626" y="1225514"/>
                  </a:lnTo>
                  <a:lnTo>
                    <a:pt x="292403" y="1223176"/>
                  </a:lnTo>
                  <a:cubicBezTo>
                    <a:pt x="315266" y="1221379"/>
                    <a:pt x="336371" y="1221379"/>
                    <a:pt x="357475" y="1228570"/>
                  </a:cubicBezTo>
                  <a:lnTo>
                    <a:pt x="345038" y="1229961"/>
                  </a:lnTo>
                  <a:lnTo>
                    <a:pt x="343406" y="1228570"/>
                  </a:lnTo>
                  <a:cubicBezTo>
                    <a:pt x="322301" y="1228570"/>
                    <a:pt x="302955" y="1228570"/>
                    <a:pt x="284708" y="1228795"/>
                  </a:cubicBezTo>
                  <a:lnTo>
                    <a:pt x="259927" y="1229543"/>
                  </a:lnTo>
                  <a:lnTo>
                    <a:pt x="260238" y="1233692"/>
                  </a:lnTo>
                  <a:lnTo>
                    <a:pt x="343406" y="1228570"/>
                  </a:lnTo>
                  <a:lnTo>
                    <a:pt x="343406" y="1230143"/>
                  </a:lnTo>
                  <a:lnTo>
                    <a:pt x="260664" y="1239394"/>
                  </a:lnTo>
                  <a:lnTo>
                    <a:pt x="260931" y="1242952"/>
                  </a:lnTo>
                  <a:lnTo>
                    <a:pt x="292403" y="1242952"/>
                  </a:lnTo>
                  <a:lnTo>
                    <a:pt x="343406" y="1242952"/>
                  </a:lnTo>
                  <a:lnTo>
                    <a:pt x="343406" y="1245165"/>
                  </a:lnTo>
                  <a:lnTo>
                    <a:pt x="296644" y="1252519"/>
                  </a:lnTo>
                  <a:lnTo>
                    <a:pt x="284489" y="1251267"/>
                  </a:lnTo>
                  <a:lnTo>
                    <a:pt x="261574" y="1251555"/>
                  </a:lnTo>
                  <a:lnTo>
                    <a:pt x="262054" y="1257959"/>
                  </a:lnTo>
                  <a:lnTo>
                    <a:pt x="296644" y="1252519"/>
                  </a:lnTo>
                  <a:lnTo>
                    <a:pt x="343406" y="1257335"/>
                  </a:lnTo>
                  <a:lnTo>
                    <a:pt x="262082" y="1258336"/>
                  </a:lnTo>
                  <a:lnTo>
                    <a:pt x="272453" y="1396928"/>
                  </a:lnTo>
                  <a:cubicBezTo>
                    <a:pt x="272453" y="1460803"/>
                    <a:pt x="279623" y="1524678"/>
                    <a:pt x="286792" y="1588552"/>
                  </a:cubicBezTo>
                  <a:lnTo>
                    <a:pt x="294932" y="1667655"/>
                  </a:lnTo>
                  <a:lnTo>
                    <a:pt x="331173" y="1663639"/>
                  </a:lnTo>
                  <a:lnTo>
                    <a:pt x="295336" y="1671583"/>
                  </a:lnTo>
                  <a:lnTo>
                    <a:pt x="296287" y="1680823"/>
                  </a:lnTo>
                  <a:lnTo>
                    <a:pt x="320789" y="1679424"/>
                  </a:lnTo>
                  <a:lnTo>
                    <a:pt x="296480" y="1682708"/>
                  </a:lnTo>
                  <a:lnTo>
                    <a:pt x="296651" y="1684364"/>
                  </a:lnTo>
                  <a:lnTo>
                    <a:pt x="297052" y="1692944"/>
                  </a:lnTo>
                  <a:lnTo>
                    <a:pt x="331173" y="1692403"/>
                  </a:lnTo>
                  <a:lnTo>
                    <a:pt x="316099" y="1694074"/>
                  </a:lnTo>
                  <a:lnTo>
                    <a:pt x="297156" y="1695156"/>
                  </a:lnTo>
                  <a:lnTo>
                    <a:pt x="297203" y="1696169"/>
                  </a:lnTo>
                  <a:lnTo>
                    <a:pt x="316099" y="1694074"/>
                  </a:lnTo>
                  <a:lnTo>
                    <a:pt x="345366" y="1692403"/>
                  </a:lnTo>
                  <a:lnTo>
                    <a:pt x="297312" y="1698490"/>
                  </a:lnTo>
                  <a:lnTo>
                    <a:pt x="301132" y="1780176"/>
                  </a:lnTo>
                  <a:cubicBezTo>
                    <a:pt x="315472" y="1893732"/>
                    <a:pt x="329811" y="2035675"/>
                    <a:pt x="329811" y="2163425"/>
                  </a:cubicBezTo>
                  <a:lnTo>
                    <a:pt x="340238" y="2321193"/>
                  </a:lnTo>
                  <a:lnTo>
                    <a:pt x="414921" y="2316837"/>
                  </a:lnTo>
                  <a:lnTo>
                    <a:pt x="340255" y="2321448"/>
                  </a:lnTo>
                  <a:lnTo>
                    <a:pt x="341441" y="2339391"/>
                  </a:lnTo>
                  <a:lnTo>
                    <a:pt x="414921" y="2333049"/>
                  </a:lnTo>
                  <a:lnTo>
                    <a:pt x="414921" y="2333483"/>
                  </a:lnTo>
                  <a:lnTo>
                    <a:pt x="341616" y="2342035"/>
                  </a:lnTo>
                  <a:lnTo>
                    <a:pt x="341931" y="2346800"/>
                  </a:lnTo>
                  <a:lnTo>
                    <a:pt x="414920" y="2346800"/>
                  </a:lnTo>
                  <a:lnTo>
                    <a:pt x="342154" y="2350171"/>
                  </a:lnTo>
                  <a:lnTo>
                    <a:pt x="342359" y="2353275"/>
                  </a:lnTo>
                  <a:lnTo>
                    <a:pt x="342468" y="2364178"/>
                  </a:lnTo>
                  <a:lnTo>
                    <a:pt x="429189" y="2361782"/>
                  </a:lnTo>
                  <a:lnTo>
                    <a:pt x="342494" y="2366839"/>
                  </a:lnTo>
                  <a:lnTo>
                    <a:pt x="344151" y="2532479"/>
                  </a:lnTo>
                  <a:lnTo>
                    <a:pt x="342780" y="2569137"/>
                  </a:lnTo>
                  <a:lnTo>
                    <a:pt x="345380" y="2586168"/>
                  </a:lnTo>
                  <a:cubicBezTo>
                    <a:pt x="359543" y="2671181"/>
                    <a:pt x="373706" y="2756195"/>
                    <a:pt x="373706" y="2841208"/>
                  </a:cubicBezTo>
                  <a:lnTo>
                    <a:pt x="372582" y="2883675"/>
                  </a:lnTo>
                  <a:lnTo>
                    <a:pt x="419386" y="2882162"/>
                  </a:lnTo>
                  <a:cubicBezTo>
                    <a:pt x="440821" y="2882583"/>
                    <a:pt x="462035" y="2884269"/>
                    <a:pt x="483249" y="2887640"/>
                  </a:cubicBezTo>
                  <a:lnTo>
                    <a:pt x="418847" y="2894104"/>
                  </a:lnTo>
                  <a:lnTo>
                    <a:pt x="423143" y="2889325"/>
                  </a:lnTo>
                  <a:cubicBezTo>
                    <a:pt x="423143" y="2884269"/>
                    <a:pt x="419607" y="2880898"/>
                    <a:pt x="412536" y="2887640"/>
                  </a:cubicBezTo>
                  <a:lnTo>
                    <a:pt x="388043" y="2890235"/>
                  </a:lnTo>
                  <a:lnTo>
                    <a:pt x="387786" y="2889326"/>
                  </a:lnTo>
                  <a:cubicBezTo>
                    <a:pt x="386018" y="2886797"/>
                    <a:pt x="383366" y="2884690"/>
                    <a:pt x="380272" y="2884058"/>
                  </a:cubicBezTo>
                  <a:lnTo>
                    <a:pt x="372499" y="2886797"/>
                  </a:lnTo>
                  <a:lnTo>
                    <a:pt x="372468" y="2887961"/>
                  </a:lnTo>
                  <a:lnTo>
                    <a:pt x="382482" y="2889325"/>
                  </a:lnTo>
                  <a:lnTo>
                    <a:pt x="382703" y="2890801"/>
                  </a:lnTo>
                  <a:lnTo>
                    <a:pt x="372364" y="2891896"/>
                  </a:lnTo>
                  <a:lnTo>
                    <a:pt x="372342" y="2892750"/>
                  </a:lnTo>
                  <a:lnTo>
                    <a:pt x="382796" y="2891421"/>
                  </a:lnTo>
                  <a:lnTo>
                    <a:pt x="383726" y="2897628"/>
                  </a:lnTo>
                  <a:lnTo>
                    <a:pt x="372182" y="2898787"/>
                  </a:lnTo>
                  <a:lnTo>
                    <a:pt x="372096" y="2902033"/>
                  </a:lnTo>
                  <a:lnTo>
                    <a:pt x="384250" y="2901124"/>
                  </a:lnTo>
                  <a:lnTo>
                    <a:pt x="372094" y="2902090"/>
                  </a:lnTo>
                  <a:lnTo>
                    <a:pt x="372081" y="2902576"/>
                  </a:lnTo>
                  <a:lnTo>
                    <a:pt x="398902" y="2902226"/>
                  </a:lnTo>
                  <a:lnTo>
                    <a:pt x="372033" y="2904396"/>
                  </a:lnTo>
                  <a:lnTo>
                    <a:pt x="372006" y="2905418"/>
                  </a:lnTo>
                  <a:lnTo>
                    <a:pt x="402592" y="2902178"/>
                  </a:lnTo>
                  <a:lnTo>
                    <a:pt x="483249" y="2901124"/>
                  </a:lnTo>
                  <a:cubicBezTo>
                    <a:pt x="462035" y="2907866"/>
                    <a:pt x="439937" y="2912080"/>
                    <a:pt x="417397" y="2914819"/>
                  </a:cubicBezTo>
                  <a:lnTo>
                    <a:pt x="371672" y="2918053"/>
                  </a:lnTo>
                  <a:lnTo>
                    <a:pt x="366625" y="3108646"/>
                  </a:lnTo>
                  <a:lnTo>
                    <a:pt x="365596" y="3145968"/>
                  </a:lnTo>
                  <a:lnTo>
                    <a:pt x="387170" y="3284780"/>
                  </a:lnTo>
                  <a:cubicBezTo>
                    <a:pt x="387170" y="3341558"/>
                    <a:pt x="401510" y="3398336"/>
                    <a:pt x="401510" y="3455113"/>
                  </a:cubicBezTo>
                  <a:cubicBezTo>
                    <a:pt x="401510" y="3483502"/>
                    <a:pt x="401510" y="3511890"/>
                    <a:pt x="401510" y="3554474"/>
                  </a:cubicBezTo>
                  <a:cubicBezTo>
                    <a:pt x="401510" y="3568668"/>
                    <a:pt x="401510" y="3582863"/>
                    <a:pt x="387170" y="3597056"/>
                  </a:cubicBezTo>
                  <a:cubicBezTo>
                    <a:pt x="383585" y="3600605"/>
                    <a:pt x="380000" y="3602380"/>
                    <a:pt x="376863" y="3602823"/>
                  </a:cubicBezTo>
                  <a:lnTo>
                    <a:pt x="369948" y="3600810"/>
                  </a:lnTo>
                  <a:lnTo>
                    <a:pt x="373707" y="3620497"/>
                  </a:lnTo>
                  <a:cubicBezTo>
                    <a:pt x="373706" y="3634665"/>
                    <a:pt x="373706" y="3663003"/>
                    <a:pt x="402032" y="3648835"/>
                  </a:cubicBezTo>
                  <a:cubicBezTo>
                    <a:pt x="430359" y="3648834"/>
                    <a:pt x="444522" y="3634665"/>
                    <a:pt x="472848" y="3634665"/>
                  </a:cubicBezTo>
                  <a:cubicBezTo>
                    <a:pt x="543663" y="3620497"/>
                    <a:pt x="628641" y="3620497"/>
                    <a:pt x="713619" y="3606327"/>
                  </a:cubicBezTo>
                  <a:cubicBezTo>
                    <a:pt x="883575" y="3606328"/>
                    <a:pt x="1067695" y="3592159"/>
                    <a:pt x="1237651" y="3592159"/>
                  </a:cubicBezTo>
                  <a:cubicBezTo>
                    <a:pt x="1421770" y="3577990"/>
                    <a:pt x="1591727" y="3563821"/>
                    <a:pt x="1761683" y="3549652"/>
                  </a:cubicBezTo>
                  <a:lnTo>
                    <a:pt x="1761687" y="3549652"/>
                  </a:lnTo>
                  <a:lnTo>
                    <a:pt x="2002454" y="3549652"/>
                  </a:lnTo>
                  <a:lnTo>
                    <a:pt x="2140038" y="3539691"/>
                  </a:lnTo>
                  <a:lnTo>
                    <a:pt x="2299878" y="3535483"/>
                  </a:lnTo>
                  <a:lnTo>
                    <a:pt x="2686142" y="3521315"/>
                  </a:lnTo>
                  <a:lnTo>
                    <a:pt x="2797355" y="3521315"/>
                  </a:lnTo>
                  <a:cubicBezTo>
                    <a:pt x="2884103" y="3521314"/>
                    <a:pt x="2972622" y="3521314"/>
                    <a:pt x="3064681" y="3521314"/>
                  </a:cubicBezTo>
                  <a:lnTo>
                    <a:pt x="3224344" y="3509443"/>
                  </a:lnTo>
                  <a:lnTo>
                    <a:pt x="3362105" y="3507146"/>
                  </a:lnTo>
                  <a:cubicBezTo>
                    <a:pt x="3532061" y="3507146"/>
                    <a:pt x="3716181" y="3492977"/>
                    <a:pt x="3886137" y="3492976"/>
                  </a:cubicBezTo>
                  <a:cubicBezTo>
                    <a:pt x="4056093" y="3478808"/>
                    <a:pt x="4240213" y="3464639"/>
                    <a:pt x="4410169" y="3450470"/>
                  </a:cubicBezTo>
                  <a:cubicBezTo>
                    <a:pt x="4580125" y="3436301"/>
                    <a:pt x="4764245" y="3436301"/>
                    <a:pt x="4934201" y="3436301"/>
                  </a:cubicBezTo>
                  <a:cubicBezTo>
                    <a:pt x="4976690" y="3429217"/>
                    <a:pt x="5019179" y="3425674"/>
                    <a:pt x="5061668" y="3423904"/>
                  </a:cubicBezTo>
                  <a:lnTo>
                    <a:pt x="5168642" y="3422417"/>
                  </a:lnTo>
                  <a:lnTo>
                    <a:pt x="5170071" y="3432536"/>
                  </a:lnTo>
                  <a:lnTo>
                    <a:pt x="5118320" y="3436301"/>
                  </a:lnTo>
                  <a:cubicBezTo>
                    <a:pt x="5005016" y="3450470"/>
                    <a:pt x="4877550" y="3450470"/>
                    <a:pt x="4764245" y="3450470"/>
                  </a:cubicBezTo>
                  <a:cubicBezTo>
                    <a:pt x="4410169" y="3464639"/>
                    <a:pt x="4056094" y="3507146"/>
                    <a:pt x="3702018" y="3521315"/>
                  </a:cubicBezTo>
                  <a:cubicBezTo>
                    <a:pt x="3347942" y="3535483"/>
                    <a:pt x="3008029" y="3535483"/>
                    <a:pt x="2653954" y="3549652"/>
                  </a:cubicBezTo>
                  <a:cubicBezTo>
                    <a:pt x="2299878" y="3549652"/>
                    <a:pt x="1945802" y="3563821"/>
                    <a:pt x="1591727" y="3592159"/>
                  </a:cubicBezTo>
                  <a:cubicBezTo>
                    <a:pt x="1407607" y="3606328"/>
                    <a:pt x="1237651" y="3606328"/>
                    <a:pt x="1053532" y="3620497"/>
                  </a:cubicBezTo>
                  <a:cubicBezTo>
                    <a:pt x="968553" y="3620496"/>
                    <a:pt x="883575" y="3620497"/>
                    <a:pt x="798597" y="3620497"/>
                  </a:cubicBezTo>
                  <a:cubicBezTo>
                    <a:pt x="713619" y="3634666"/>
                    <a:pt x="628641" y="3634665"/>
                    <a:pt x="543663" y="3634665"/>
                  </a:cubicBezTo>
                  <a:cubicBezTo>
                    <a:pt x="501174" y="3634665"/>
                    <a:pt x="472848" y="3648835"/>
                    <a:pt x="430358" y="3663003"/>
                  </a:cubicBezTo>
                  <a:cubicBezTo>
                    <a:pt x="416195" y="3677172"/>
                    <a:pt x="387870" y="3677172"/>
                    <a:pt x="373706" y="3677172"/>
                  </a:cubicBezTo>
                  <a:cubicBezTo>
                    <a:pt x="345380" y="3663003"/>
                    <a:pt x="345380" y="3620496"/>
                    <a:pt x="345380" y="3592159"/>
                  </a:cubicBezTo>
                  <a:cubicBezTo>
                    <a:pt x="331217" y="3507145"/>
                    <a:pt x="345380" y="3407963"/>
                    <a:pt x="345380" y="3308781"/>
                  </a:cubicBezTo>
                  <a:cubicBezTo>
                    <a:pt x="341840" y="3266275"/>
                    <a:pt x="340954" y="3223768"/>
                    <a:pt x="341397" y="3181040"/>
                  </a:cubicBezTo>
                  <a:lnTo>
                    <a:pt x="342878" y="3133040"/>
                  </a:lnTo>
                  <a:lnTo>
                    <a:pt x="338578" y="3102970"/>
                  </a:lnTo>
                  <a:cubicBezTo>
                    <a:pt x="331436" y="3057559"/>
                    <a:pt x="324546" y="3012647"/>
                    <a:pt x="320177" y="2966737"/>
                  </a:cubicBezTo>
                  <a:lnTo>
                    <a:pt x="317908" y="2921608"/>
                  </a:lnTo>
                  <a:lnTo>
                    <a:pt x="214537" y="2928092"/>
                  </a:lnTo>
                  <a:lnTo>
                    <a:pt x="279716" y="2915194"/>
                  </a:lnTo>
                  <a:lnTo>
                    <a:pt x="279716" y="2915194"/>
                  </a:lnTo>
                  <a:lnTo>
                    <a:pt x="279716" y="2915194"/>
                  </a:lnTo>
                  <a:lnTo>
                    <a:pt x="279717" y="2915194"/>
                  </a:lnTo>
                  <a:lnTo>
                    <a:pt x="279717" y="2915194"/>
                  </a:lnTo>
                  <a:lnTo>
                    <a:pt x="279717" y="2915194"/>
                  </a:lnTo>
                  <a:lnTo>
                    <a:pt x="279717" y="2915194"/>
                  </a:lnTo>
                  <a:lnTo>
                    <a:pt x="279717" y="2915194"/>
                  </a:lnTo>
                  <a:lnTo>
                    <a:pt x="279718" y="2915194"/>
                  </a:lnTo>
                  <a:lnTo>
                    <a:pt x="279718" y="2915194"/>
                  </a:lnTo>
                  <a:lnTo>
                    <a:pt x="285251" y="2914608"/>
                  </a:lnTo>
                  <a:lnTo>
                    <a:pt x="317385" y="2911204"/>
                  </a:lnTo>
                  <a:lnTo>
                    <a:pt x="317265" y="2908822"/>
                  </a:lnTo>
                  <a:lnTo>
                    <a:pt x="308233" y="2909552"/>
                  </a:lnTo>
                  <a:lnTo>
                    <a:pt x="285725" y="2914005"/>
                  </a:lnTo>
                  <a:lnTo>
                    <a:pt x="289965" y="2908615"/>
                  </a:lnTo>
                  <a:lnTo>
                    <a:pt x="317147" y="2906455"/>
                  </a:lnTo>
                  <a:lnTo>
                    <a:pt x="317131" y="2906143"/>
                  </a:lnTo>
                  <a:lnTo>
                    <a:pt x="296276" y="2907702"/>
                  </a:lnTo>
                  <a:lnTo>
                    <a:pt x="317120" y="2905942"/>
                  </a:lnTo>
                  <a:lnTo>
                    <a:pt x="317039" y="2904321"/>
                  </a:lnTo>
                  <a:lnTo>
                    <a:pt x="291312" y="2906903"/>
                  </a:lnTo>
                  <a:lnTo>
                    <a:pt x="294679" y="2902622"/>
                  </a:lnTo>
                  <a:lnTo>
                    <a:pt x="316812" y="2899809"/>
                  </a:lnTo>
                  <a:lnTo>
                    <a:pt x="316711" y="2897791"/>
                  </a:lnTo>
                  <a:lnTo>
                    <a:pt x="295042" y="2900087"/>
                  </a:lnTo>
                  <a:lnTo>
                    <a:pt x="290242" y="2893985"/>
                  </a:lnTo>
                  <a:lnTo>
                    <a:pt x="316415" y="2891906"/>
                  </a:lnTo>
                  <a:lnTo>
                    <a:pt x="316264" y="2888892"/>
                  </a:lnTo>
                  <a:lnTo>
                    <a:pt x="315800" y="2888903"/>
                  </a:lnTo>
                  <a:lnTo>
                    <a:pt x="316261" y="2888847"/>
                  </a:lnTo>
                  <a:lnTo>
                    <a:pt x="315472" y="2873144"/>
                  </a:lnTo>
                  <a:cubicBezTo>
                    <a:pt x="315472" y="2816366"/>
                    <a:pt x="315472" y="2759589"/>
                    <a:pt x="315472" y="2688617"/>
                  </a:cubicBezTo>
                  <a:cubicBezTo>
                    <a:pt x="315472" y="2660228"/>
                    <a:pt x="315472" y="2628291"/>
                    <a:pt x="317264" y="2596353"/>
                  </a:cubicBezTo>
                  <a:lnTo>
                    <a:pt x="321975" y="2561713"/>
                  </a:lnTo>
                  <a:lnTo>
                    <a:pt x="317054" y="2529493"/>
                  </a:lnTo>
                  <a:cubicBezTo>
                    <a:pt x="317054" y="2486986"/>
                    <a:pt x="313514" y="2444480"/>
                    <a:pt x="308202" y="2403744"/>
                  </a:cubicBezTo>
                  <a:lnTo>
                    <a:pt x="302356" y="2369181"/>
                  </a:lnTo>
                  <a:lnTo>
                    <a:pt x="172360" y="2376764"/>
                  </a:lnTo>
                  <a:cubicBezTo>
                    <a:pt x="158092" y="2376763"/>
                    <a:pt x="158092" y="2361782"/>
                    <a:pt x="172360" y="2361782"/>
                  </a:cubicBezTo>
                  <a:cubicBezTo>
                    <a:pt x="193763" y="2361782"/>
                    <a:pt x="218732" y="2361782"/>
                    <a:pt x="245485" y="2359909"/>
                  </a:cubicBezTo>
                  <a:lnTo>
                    <a:pt x="248999" y="2359360"/>
                  </a:lnTo>
                  <a:lnTo>
                    <a:pt x="293641" y="2365527"/>
                  </a:lnTo>
                  <a:lnTo>
                    <a:pt x="301700" y="2365305"/>
                  </a:lnTo>
                  <a:lnTo>
                    <a:pt x="299474" y="2352148"/>
                  </a:lnTo>
                  <a:lnTo>
                    <a:pt x="293640" y="2352418"/>
                  </a:lnTo>
                  <a:lnTo>
                    <a:pt x="293444" y="2352409"/>
                  </a:lnTo>
                  <a:lnTo>
                    <a:pt x="299362" y="2351484"/>
                  </a:lnTo>
                  <a:lnTo>
                    <a:pt x="298938" y="2348974"/>
                  </a:lnTo>
                  <a:lnTo>
                    <a:pt x="267653" y="2351214"/>
                  </a:lnTo>
                  <a:lnTo>
                    <a:pt x="264278" y="2351058"/>
                  </a:lnTo>
                  <a:lnTo>
                    <a:pt x="298612" y="2347052"/>
                  </a:lnTo>
                  <a:lnTo>
                    <a:pt x="298570" y="2346800"/>
                  </a:lnTo>
                  <a:lnTo>
                    <a:pt x="172364" y="2346800"/>
                  </a:lnTo>
                  <a:lnTo>
                    <a:pt x="172360" y="2346800"/>
                  </a:lnTo>
                  <a:lnTo>
                    <a:pt x="172360" y="2345552"/>
                  </a:lnTo>
                  <a:lnTo>
                    <a:pt x="247671" y="2338962"/>
                  </a:lnTo>
                  <a:lnTo>
                    <a:pt x="297922" y="2342969"/>
                  </a:lnTo>
                  <a:lnTo>
                    <a:pt x="296521" y="2334688"/>
                  </a:lnTo>
                  <a:lnTo>
                    <a:pt x="247671" y="2338962"/>
                  </a:lnTo>
                  <a:lnTo>
                    <a:pt x="172360" y="2332956"/>
                  </a:lnTo>
                  <a:lnTo>
                    <a:pt x="172360" y="2331819"/>
                  </a:lnTo>
                  <a:cubicBezTo>
                    <a:pt x="200897" y="2331819"/>
                    <a:pt x="225866" y="2331818"/>
                    <a:pt x="250836" y="2331818"/>
                  </a:cubicBezTo>
                  <a:lnTo>
                    <a:pt x="296035" y="2331818"/>
                  </a:lnTo>
                  <a:lnTo>
                    <a:pt x="294757" y="2324259"/>
                  </a:lnTo>
                  <a:lnTo>
                    <a:pt x="293640" y="2324328"/>
                  </a:lnTo>
                  <a:cubicBezTo>
                    <a:pt x="254403" y="2328073"/>
                    <a:pt x="215165" y="2331818"/>
                    <a:pt x="172360" y="2331819"/>
                  </a:cubicBezTo>
                  <a:lnTo>
                    <a:pt x="170901" y="2332840"/>
                  </a:lnTo>
                  <a:lnTo>
                    <a:pt x="158092" y="2331818"/>
                  </a:lnTo>
                  <a:lnTo>
                    <a:pt x="294687" y="2323850"/>
                  </a:lnTo>
                  <a:lnTo>
                    <a:pt x="288728" y="2288622"/>
                  </a:lnTo>
                  <a:cubicBezTo>
                    <a:pt x="274565" y="2104427"/>
                    <a:pt x="260402" y="1934400"/>
                    <a:pt x="260402" y="1764373"/>
                  </a:cubicBezTo>
                  <a:lnTo>
                    <a:pt x="256086" y="1721767"/>
                  </a:lnTo>
                  <a:lnTo>
                    <a:pt x="191015" y="1722966"/>
                  </a:lnTo>
                  <a:cubicBezTo>
                    <a:pt x="160854" y="1724764"/>
                    <a:pt x="132467" y="1728359"/>
                    <a:pt x="104081" y="1735551"/>
                  </a:cubicBezTo>
                  <a:cubicBezTo>
                    <a:pt x="89888" y="1735551"/>
                    <a:pt x="89888" y="1721168"/>
                    <a:pt x="104081" y="1721168"/>
                  </a:cubicBezTo>
                  <a:lnTo>
                    <a:pt x="115436" y="1719251"/>
                  </a:lnTo>
                  <a:lnTo>
                    <a:pt x="118274" y="1721168"/>
                  </a:lnTo>
                  <a:lnTo>
                    <a:pt x="256025" y="1721168"/>
                  </a:lnTo>
                  <a:lnTo>
                    <a:pt x="254280" y="1703941"/>
                  </a:lnTo>
                  <a:lnTo>
                    <a:pt x="231820" y="1706786"/>
                  </a:lnTo>
                  <a:cubicBezTo>
                    <a:pt x="192789" y="1710381"/>
                    <a:pt x="153757" y="1713977"/>
                    <a:pt x="118274" y="1721168"/>
                  </a:cubicBezTo>
                  <a:lnTo>
                    <a:pt x="118274" y="1718771"/>
                  </a:lnTo>
                  <a:lnTo>
                    <a:pt x="198050" y="1705298"/>
                  </a:lnTo>
                  <a:lnTo>
                    <a:pt x="217627" y="1704988"/>
                  </a:lnTo>
                  <a:lnTo>
                    <a:pt x="253978" y="1700959"/>
                  </a:lnTo>
                  <a:lnTo>
                    <a:pt x="253641" y="1697640"/>
                  </a:lnTo>
                  <a:lnTo>
                    <a:pt x="238162" y="1698524"/>
                  </a:lnTo>
                  <a:lnTo>
                    <a:pt x="253469" y="1695939"/>
                  </a:lnTo>
                  <a:lnTo>
                    <a:pt x="253453" y="1695780"/>
                  </a:lnTo>
                  <a:lnTo>
                    <a:pt x="235490" y="1698676"/>
                  </a:lnTo>
                  <a:lnTo>
                    <a:pt x="219401" y="1699595"/>
                  </a:lnTo>
                  <a:lnTo>
                    <a:pt x="187950" y="1701556"/>
                  </a:lnTo>
                  <a:lnTo>
                    <a:pt x="192789" y="1699595"/>
                  </a:lnTo>
                  <a:lnTo>
                    <a:pt x="194035" y="1696816"/>
                  </a:lnTo>
                  <a:lnTo>
                    <a:pt x="217627" y="1694201"/>
                  </a:lnTo>
                  <a:lnTo>
                    <a:pt x="253236" y="1693637"/>
                  </a:lnTo>
                  <a:lnTo>
                    <a:pt x="252728" y="1688620"/>
                  </a:lnTo>
                  <a:lnTo>
                    <a:pt x="194162" y="1696533"/>
                  </a:lnTo>
                  <a:lnTo>
                    <a:pt x="195006" y="1694651"/>
                  </a:lnTo>
                  <a:cubicBezTo>
                    <a:pt x="194563" y="1693302"/>
                    <a:pt x="192789" y="1692403"/>
                    <a:pt x="189241" y="1692403"/>
                  </a:cubicBezTo>
                  <a:lnTo>
                    <a:pt x="175795" y="1690132"/>
                  </a:lnTo>
                  <a:lnTo>
                    <a:pt x="217627" y="1688808"/>
                  </a:lnTo>
                  <a:lnTo>
                    <a:pt x="238859" y="1684101"/>
                  </a:lnTo>
                  <a:lnTo>
                    <a:pt x="252193" y="1683340"/>
                  </a:lnTo>
                  <a:lnTo>
                    <a:pt x="251975" y="1681194"/>
                  </a:lnTo>
                  <a:lnTo>
                    <a:pt x="238859" y="1684101"/>
                  </a:lnTo>
                  <a:lnTo>
                    <a:pt x="219401" y="1685212"/>
                  </a:lnTo>
                  <a:lnTo>
                    <a:pt x="166277" y="1688525"/>
                  </a:lnTo>
                  <a:lnTo>
                    <a:pt x="104081" y="1678021"/>
                  </a:lnTo>
                  <a:cubicBezTo>
                    <a:pt x="139564" y="1678021"/>
                    <a:pt x="178596" y="1678021"/>
                    <a:pt x="217627" y="1676223"/>
                  </a:cubicBezTo>
                  <a:lnTo>
                    <a:pt x="251096" y="1672514"/>
                  </a:lnTo>
                  <a:lnTo>
                    <a:pt x="233847" y="1502249"/>
                  </a:lnTo>
                  <a:lnTo>
                    <a:pt x="219136" y="1260239"/>
                  </a:lnTo>
                  <a:lnTo>
                    <a:pt x="199013" y="1259659"/>
                  </a:lnTo>
                  <a:lnTo>
                    <a:pt x="199899" y="1259102"/>
                  </a:lnTo>
                  <a:lnTo>
                    <a:pt x="219052" y="1258866"/>
                  </a:lnTo>
                  <a:lnTo>
                    <a:pt x="218678" y="1252706"/>
                  </a:lnTo>
                  <a:lnTo>
                    <a:pt x="208412" y="1253351"/>
                  </a:lnTo>
                  <a:lnTo>
                    <a:pt x="207985" y="1250144"/>
                  </a:lnTo>
                  <a:cubicBezTo>
                    <a:pt x="206226" y="1246548"/>
                    <a:pt x="202708" y="1242952"/>
                    <a:pt x="202708" y="1242952"/>
                  </a:cubicBezTo>
                  <a:lnTo>
                    <a:pt x="190609" y="1244103"/>
                  </a:lnTo>
                  <a:lnTo>
                    <a:pt x="188639" y="1242952"/>
                  </a:lnTo>
                  <a:lnTo>
                    <a:pt x="183192" y="1244808"/>
                  </a:lnTo>
                  <a:lnTo>
                    <a:pt x="130685" y="1249801"/>
                  </a:lnTo>
                  <a:lnTo>
                    <a:pt x="131317" y="1247214"/>
                  </a:lnTo>
                  <a:lnTo>
                    <a:pt x="163955" y="1242448"/>
                  </a:lnTo>
                  <a:lnTo>
                    <a:pt x="216778" y="1241604"/>
                  </a:lnTo>
                  <a:lnTo>
                    <a:pt x="216778" y="1242952"/>
                  </a:lnTo>
                  <a:lnTo>
                    <a:pt x="218085" y="1242953"/>
                  </a:lnTo>
                  <a:lnTo>
                    <a:pt x="218002" y="1241585"/>
                  </a:lnTo>
                  <a:lnTo>
                    <a:pt x="216778" y="1241604"/>
                  </a:lnTo>
                  <a:lnTo>
                    <a:pt x="216778" y="1236368"/>
                  </a:lnTo>
                  <a:lnTo>
                    <a:pt x="217913" y="1236298"/>
                  </a:lnTo>
                  <a:lnTo>
                    <a:pt x="217913" y="1232212"/>
                  </a:lnTo>
                  <a:lnTo>
                    <a:pt x="216778" y="1232355"/>
                  </a:lnTo>
                  <a:lnTo>
                    <a:pt x="216778" y="1228570"/>
                  </a:lnTo>
                  <a:lnTo>
                    <a:pt x="217913" y="1228489"/>
                  </a:lnTo>
                  <a:lnTo>
                    <a:pt x="217913" y="992225"/>
                  </a:lnTo>
                  <a:lnTo>
                    <a:pt x="215094" y="971097"/>
                  </a:lnTo>
                  <a:cubicBezTo>
                    <a:pt x="207924" y="907222"/>
                    <a:pt x="204340" y="843348"/>
                    <a:pt x="202547" y="781247"/>
                  </a:cubicBezTo>
                  <a:lnTo>
                    <a:pt x="201777" y="704201"/>
                  </a:lnTo>
                  <a:lnTo>
                    <a:pt x="186179" y="706311"/>
                  </a:lnTo>
                  <a:cubicBezTo>
                    <a:pt x="141915" y="709806"/>
                    <a:pt x="95880" y="709806"/>
                    <a:pt x="46305" y="702815"/>
                  </a:cubicBezTo>
                  <a:cubicBezTo>
                    <a:pt x="32140" y="702815"/>
                    <a:pt x="32141" y="688832"/>
                    <a:pt x="46305" y="688832"/>
                  </a:cubicBezTo>
                  <a:lnTo>
                    <a:pt x="59394" y="687947"/>
                  </a:lnTo>
                  <a:lnTo>
                    <a:pt x="60469" y="688832"/>
                  </a:lnTo>
                  <a:lnTo>
                    <a:pt x="97184" y="685812"/>
                  </a:lnTo>
                  <a:lnTo>
                    <a:pt x="104733" y="687084"/>
                  </a:lnTo>
                  <a:cubicBezTo>
                    <a:pt x="131292" y="688832"/>
                    <a:pt x="159620" y="688832"/>
                    <a:pt x="187949" y="688832"/>
                  </a:cubicBezTo>
                  <a:lnTo>
                    <a:pt x="195448" y="678962"/>
                  </a:lnTo>
                  <a:lnTo>
                    <a:pt x="201529" y="679462"/>
                  </a:lnTo>
                  <a:lnTo>
                    <a:pt x="201500" y="676527"/>
                  </a:lnTo>
                  <a:lnTo>
                    <a:pt x="196809" y="677172"/>
                  </a:lnTo>
                  <a:lnTo>
                    <a:pt x="197428" y="676357"/>
                  </a:lnTo>
                  <a:lnTo>
                    <a:pt x="201497" y="676298"/>
                  </a:lnTo>
                  <a:lnTo>
                    <a:pt x="201408" y="667362"/>
                  </a:lnTo>
                  <a:lnTo>
                    <a:pt x="192370" y="666685"/>
                  </a:lnTo>
                  <a:lnTo>
                    <a:pt x="187950" y="660867"/>
                  </a:lnTo>
                  <a:lnTo>
                    <a:pt x="201343" y="660867"/>
                  </a:lnTo>
                  <a:lnTo>
                    <a:pt x="201301" y="656697"/>
                  </a:lnTo>
                  <a:lnTo>
                    <a:pt x="175556" y="655623"/>
                  </a:lnTo>
                  <a:cubicBezTo>
                    <a:pt x="134833" y="653875"/>
                    <a:pt x="95880" y="653875"/>
                    <a:pt x="60469" y="660866"/>
                  </a:cubicBezTo>
                  <a:lnTo>
                    <a:pt x="85611" y="660866"/>
                  </a:lnTo>
                  <a:lnTo>
                    <a:pt x="60469" y="660867"/>
                  </a:lnTo>
                  <a:lnTo>
                    <a:pt x="32141" y="660866"/>
                  </a:lnTo>
                  <a:cubicBezTo>
                    <a:pt x="32141" y="660866"/>
                    <a:pt x="32141" y="674849"/>
                    <a:pt x="32141" y="674849"/>
                  </a:cubicBezTo>
                  <a:cubicBezTo>
                    <a:pt x="17976" y="674849"/>
                    <a:pt x="17976" y="660866"/>
                    <a:pt x="17976" y="660866"/>
                  </a:cubicBezTo>
                  <a:cubicBezTo>
                    <a:pt x="67552" y="646884"/>
                    <a:pt x="113586" y="646884"/>
                    <a:pt x="159621" y="650379"/>
                  </a:cubicBezTo>
                  <a:lnTo>
                    <a:pt x="201269" y="653463"/>
                  </a:lnTo>
                  <a:lnTo>
                    <a:pt x="200755" y="602043"/>
                  </a:lnTo>
                  <a:cubicBezTo>
                    <a:pt x="200755" y="531071"/>
                    <a:pt x="186415" y="474294"/>
                    <a:pt x="172075" y="403322"/>
                  </a:cubicBezTo>
                  <a:lnTo>
                    <a:pt x="163503" y="352411"/>
                  </a:lnTo>
                  <a:lnTo>
                    <a:pt x="182874" y="349360"/>
                  </a:lnTo>
                  <a:lnTo>
                    <a:pt x="200755" y="445905"/>
                  </a:lnTo>
                  <a:cubicBezTo>
                    <a:pt x="215094" y="502682"/>
                    <a:pt x="215094" y="573654"/>
                    <a:pt x="215094" y="630432"/>
                  </a:cubicBezTo>
                  <a:lnTo>
                    <a:pt x="216223" y="654570"/>
                  </a:lnTo>
                  <a:lnTo>
                    <a:pt x="217913" y="654695"/>
                  </a:lnTo>
                  <a:lnTo>
                    <a:pt x="217913" y="446668"/>
                  </a:lnTo>
                  <a:lnTo>
                    <a:pt x="208495" y="348413"/>
                  </a:lnTo>
                  <a:lnTo>
                    <a:pt x="200755" y="346544"/>
                  </a:lnTo>
                  <a:lnTo>
                    <a:pt x="182874" y="349360"/>
                  </a:lnTo>
                  <a:lnTo>
                    <a:pt x="181038" y="339447"/>
                  </a:lnTo>
                  <a:lnTo>
                    <a:pt x="180558" y="333745"/>
                  </a:lnTo>
                  <a:lnTo>
                    <a:pt x="200755" y="332350"/>
                  </a:lnTo>
                  <a:lnTo>
                    <a:pt x="207029" y="333116"/>
                  </a:lnTo>
                  <a:lnTo>
                    <a:pt x="205521" y="317377"/>
                  </a:lnTo>
                  <a:lnTo>
                    <a:pt x="205490" y="314985"/>
                  </a:lnTo>
                  <a:lnTo>
                    <a:pt x="179606" y="322439"/>
                  </a:lnTo>
                  <a:lnTo>
                    <a:pt x="177907" y="302258"/>
                  </a:lnTo>
                  <a:lnTo>
                    <a:pt x="184876" y="300569"/>
                  </a:lnTo>
                  <a:lnTo>
                    <a:pt x="205328" y="302126"/>
                  </a:lnTo>
                  <a:lnTo>
                    <a:pt x="205245" y="295631"/>
                  </a:lnTo>
                  <a:lnTo>
                    <a:pt x="184876" y="300569"/>
                  </a:lnTo>
                  <a:lnTo>
                    <a:pt x="177719" y="300024"/>
                  </a:lnTo>
                  <a:lnTo>
                    <a:pt x="175913" y="278572"/>
                  </a:lnTo>
                  <a:lnTo>
                    <a:pt x="205090" y="283385"/>
                  </a:lnTo>
                  <a:lnTo>
                    <a:pt x="203750" y="177459"/>
                  </a:lnTo>
                  <a:cubicBezTo>
                    <a:pt x="203750" y="177459"/>
                    <a:pt x="217913" y="177459"/>
                    <a:pt x="217913" y="177459"/>
                  </a:cubicBezTo>
                  <a:lnTo>
                    <a:pt x="223097" y="286356"/>
                  </a:lnTo>
                  <a:lnTo>
                    <a:pt x="243774" y="289767"/>
                  </a:lnTo>
                  <a:cubicBezTo>
                    <a:pt x="258113" y="289767"/>
                    <a:pt x="243774" y="303961"/>
                    <a:pt x="243774" y="303961"/>
                  </a:cubicBezTo>
                  <a:lnTo>
                    <a:pt x="224203" y="309597"/>
                  </a:lnTo>
                  <a:lnTo>
                    <a:pt x="224995" y="326232"/>
                  </a:lnTo>
                  <a:lnTo>
                    <a:pt x="225429" y="335363"/>
                  </a:lnTo>
                  <a:lnTo>
                    <a:pt x="235259" y="336564"/>
                  </a:lnTo>
                  <a:cubicBezTo>
                    <a:pt x="271557" y="343883"/>
                    <a:pt x="311887" y="357190"/>
                    <a:pt x="344151" y="346544"/>
                  </a:cubicBezTo>
                  <a:cubicBezTo>
                    <a:pt x="329811" y="318156"/>
                    <a:pt x="315472" y="275573"/>
                    <a:pt x="286792" y="247184"/>
                  </a:cubicBezTo>
                  <a:cubicBezTo>
                    <a:pt x="272453" y="232989"/>
                    <a:pt x="258113" y="204601"/>
                    <a:pt x="243774" y="176212"/>
                  </a:cubicBezTo>
                  <a:cubicBezTo>
                    <a:pt x="229434" y="147823"/>
                    <a:pt x="215094" y="119434"/>
                    <a:pt x="200755" y="105240"/>
                  </a:cubicBezTo>
                  <a:cubicBezTo>
                    <a:pt x="186415" y="76851"/>
                    <a:pt x="172075" y="48462"/>
                    <a:pt x="157736" y="34268"/>
                  </a:cubicBezTo>
                  <a:cubicBezTo>
                    <a:pt x="143396" y="34268"/>
                    <a:pt x="143396" y="20074"/>
                    <a:pt x="129056" y="20074"/>
                  </a:cubicBezTo>
                  <a:cubicBezTo>
                    <a:pt x="114717" y="20074"/>
                    <a:pt x="114717" y="34268"/>
                    <a:pt x="114717" y="48462"/>
                  </a:cubicBezTo>
                  <a:cubicBezTo>
                    <a:pt x="107547" y="55560"/>
                    <a:pt x="103962" y="66206"/>
                    <a:pt x="102170" y="78626"/>
                  </a:cubicBezTo>
                  <a:lnTo>
                    <a:pt x="101611" y="91351"/>
                  </a:lnTo>
                  <a:lnTo>
                    <a:pt x="100377" y="91046"/>
                  </a:lnTo>
                  <a:lnTo>
                    <a:pt x="91553" y="112883"/>
                  </a:lnTo>
                  <a:lnTo>
                    <a:pt x="86037" y="108789"/>
                  </a:lnTo>
                  <a:lnTo>
                    <a:pt x="75713" y="116454"/>
                  </a:lnTo>
                  <a:lnTo>
                    <a:pt x="86037" y="76851"/>
                  </a:lnTo>
                  <a:cubicBezTo>
                    <a:pt x="86037" y="48463"/>
                    <a:pt x="86037" y="20074"/>
                    <a:pt x="114717" y="5879"/>
                  </a:cubicBezTo>
                  <a:cubicBezTo>
                    <a:pt x="118302" y="2331"/>
                    <a:pt x="121887" y="557"/>
                    <a:pt x="125472" y="113"/>
                  </a:cubicBezTo>
                  <a:close/>
                </a:path>
              </a:pathLst>
            </a:custGeom>
            <a:grpFill/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84" name="Freeform 874"/>
            <p:cNvSpPr/>
            <p:nvPr/>
          </p:nvSpPr>
          <p:spPr bwMode="auto">
            <a:xfrm rot="198324">
              <a:off x="1529843" y="5851302"/>
              <a:ext cx="257686" cy="227721"/>
            </a:xfrm>
            <a:custGeom>
              <a:avLst/>
              <a:gdLst>
                <a:gd name="T0" fmla="*/ 4 w 18"/>
                <a:gd name="T1" fmla="*/ 8 h 16"/>
                <a:gd name="T2" fmla="*/ 13 w 18"/>
                <a:gd name="T3" fmla="*/ 13 h 16"/>
                <a:gd name="T4" fmla="*/ 15 w 18"/>
                <a:gd name="T5" fmla="*/ 7 h 16"/>
                <a:gd name="T6" fmla="*/ 9 w 18"/>
                <a:gd name="T7" fmla="*/ 2 h 16"/>
                <a:gd name="T8" fmla="*/ 2 w 18"/>
                <a:gd name="T9" fmla="*/ 7 h 16"/>
                <a:gd name="T10" fmla="*/ 7 w 18"/>
                <a:gd name="T11" fmla="*/ 13 h 16"/>
                <a:gd name="T12" fmla="*/ 16 w 18"/>
                <a:gd name="T13" fmla="*/ 12 h 16"/>
                <a:gd name="T14" fmla="*/ 18 w 18"/>
                <a:gd name="T15" fmla="*/ 8 h 16"/>
                <a:gd name="T16" fmla="*/ 14 w 18"/>
                <a:gd name="T17" fmla="*/ 2 h 16"/>
                <a:gd name="T18" fmla="*/ 2 w 18"/>
                <a:gd name="T19" fmla="*/ 6 h 16"/>
                <a:gd name="T20" fmla="*/ 10 w 18"/>
                <a:gd name="T21" fmla="*/ 15 h 16"/>
                <a:gd name="T22" fmla="*/ 17 w 18"/>
                <a:gd name="T23" fmla="*/ 11 h 16"/>
                <a:gd name="T24" fmla="*/ 16 w 18"/>
                <a:gd name="T25" fmla="*/ 4 h 16"/>
                <a:gd name="T26" fmla="*/ 2 w 18"/>
                <a:gd name="T27" fmla="*/ 2 h 16"/>
                <a:gd name="T28" fmla="*/ 3 w 18"/>
                <a:gd name="T29" fmla="*/ 4 h 16"/>
                <a:gd name="T30" fmla="*/ 16 w 18"/>
                <a:gd name="T31" fmla="*/ 6 h 16"/>
                <a:gd name="T32" fmla="*/ 5 w 18"/>
                <a:gd name="T33" fmla="*/ 12 h 16"/>
                <a:gd name="T34" fmla="*/ 5 w 18"/>
                <a:gd name="T35" fmla="*/ 4 h 16"/>
                <a:gd name="T36" fmla="*/ 12 w 18"/>
                <a:gd name="T37" fmla="*/ 3 h 16"/>
                <a:gd name="T38" fmla="*/ 16 w 18"/>
                <a:gd name="T39" fmla="*/ 9 h 16"/>
                <a:gd name="T40" fmla="*/ 13 w 18"/>
                <a:gd name="T41" fmla="*/ 12 h 16"/>
                <a:gd name="T42" fmla="*/ 6 w 18"/>
                <a:gd name="T43" fmla="*/ 10 h 16"/>
                <a:gd name="T44" fmla="*/ 4 w 18"/>
                <a:gd name="T45" fmla="*/ 5 h 16"/>
                <a:gd name="T46" fmla="*/ 14 w 18"/>
                <a:gd name="T47" fmla="*/ 9 h 16"/>
                <a:gd name="T48" fmla="*/ 9 w 18"/>
                <a:gd name="T49" fmla="*/ 12 h 16"/>
                <a:gd name="T50" fmla="*/ 5 w 18"/>
                <a:gd name="T51" fmla="*/ 7 h 16"/>
                <a:gd name="T52" fmla="*/ 4 w 18"/>
                <a:gd name="T5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" h="16">
                  <a:moveTo>
                    <a:pt x="4" y="8"/>
                  </a:moveTo>
                  <a:cubicBezTo>
                    <a:pt x="5" y="11"/>
                    <a:pt x="10" y="16"/>
                    <a:pt x="13" y="13"/>
                  </a:cubicBezTo>
                  <a:cubicBezTo>
                    <a:pt x="15" y="12"/>
                    <a:pt x="16" y="9"/>
                    <a:pt x="15" y="7"/>
                  </a:cubicBezTo>
                  <a:cubicBezTo>
                    <a:pt x="14" y="4"/>
                    <a:pt x="12" y="3"/>
                    <a:pt x="9" y="2"/>
                  </a:cubicBezTo>
                  <a:cubicBezTo>
                    <a:pt x="7" y="2"/>
                    <a:pt x="2" y="3"/>
                    <a:pt x="2" y="7"/>
                  </a:cubicBezTo>
                  <a:cubicBezTo>
                    <a:pt x="2" y="9"/>
                    <a:pt x="5" y="12"/>
                    <a:pt x="7" y="13"/>
                  </a:cubicBezTo>
                  <a:cubicBezTo>
                    <a:pt x="10" y="14"/>
                    <a:pt x="13" y="15"/>
                    <a:pt x="16" y="12"/>
                  </a:cubicBezTo>
                  <a:cubicBezTo>
                    <a:pt x="17" y="11"/>
                    <a:pt x="18" y="9"/>
                    <a:pt x="18" y="8"/>
                  </a:cubicBezTo>
                  <a:cubicBezTo>
                    <a:pt x="18" y="5"/>
                    <a:pt x="16" y="3"/>
                    <a:pt x="14" y="2"/>
                  </a:cubicBezTo>
                  <a:cubicBezTo>
                    <a:pt x="10" y="0"/>
                    <a:pt x="4" y="1"/>
                    <a:pt x="2" y="6"/>
                  </a:cubicBezTo>
                  <a:cubicBezTo>
                    <a:pt x="0" y="11"/>
                    <a:pt x="6" y="15"/>
                    <a:pt x="10" y="15"/>
                  </a:cubicBezTo>
                  <a:cubicBezTo>
                    <a:pt x="13" y="15"/>
                    <a:pt x="16" y="13"/>
                    <a:pt x="17" y="11"/>
                  </a:cubicBezTo>
                  <a:cubicBezTo>
                    <a:pt x="18" y="9"/>
                    <a:pt x="18" y="6"/>
                    <a:pt x="16" y="4"/>
                  </a:cubicBezTo>
                  <a:cubicBezTo>
                    <a:pt x="13" y="0"/>
                    <a:pt x="6" y="0"/>
                    <a:pt x="2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7" y="2"/>
                    <a:pt x="14" y="1"/>
                    <a:pt x="16" y="6"/>
                  </a:cubicBezTo>
                  <a:cubicBezTo>
                    <a:pt x="18" y="13"/>
                    <a:pt x="9" y="15"/>
                    <a:pt x="5" y="12"/>
                  </a:cubicBezTo>
                  <a:cubicBezTo>
                    <a:pt x="2" y="9"/>
                    <a:pt x="3" y="6"/>
                    <a:pt x="5" y="4"/>
                  </a:cubicBezTo>
                  <a:cubicBezTo>
                    <a:pt x="7" y="2"/>
                    <a:pt x="10" y="2"/>
                    <a:pt x="12" y="3"/>
                  </a:cubicBezTo>
                  <a:cubicBezTo>
                    <a:pt x="15" y="4"/>
                    <a:pt x="17" y="6"/>
                    <a:pt x="16" y="9"/>
                  </a:cubicBezTo>
                  <a:cubicBezTo>
                    <a:pt x="16" y="11"/>
                    <a:pt x="15" y="12"/>
                    <a:pt x="13" y="12"/>
                  </a:cubicBezTo>
                  <a:cubicBezTo>
                    <a:pt x="11" y="13"/>
                    <a:pt x="8" y="12"/>
                    <a:pt x="6" y="10"/>
                  </a:cubicBezTo>
                  <a:cubicBezTo>
                    <a:pt x="4" y="9"/>
                    <a:pt x="2" y="6"/>
                    <a:pt x="4" y="5"/>
                  </a:cubicBezTo>
                  <a:cubicBezTo>
                    <a:pt x="8" y="2"/>
                    <a:pt x="15" y="4"/>
                    <a:pt x="14" y="9"/>
                  </a:cubicBezTo>
                  <a:cubicBezTo>
                    <a:pt x="14" y="12"/>
                    <a:pt x="12" y="13"/>
                    <a:pt x="9" y="12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5" y="7"/>
                    <a:pt x="3" y="7"/>
                    <a:pt x="4" y="8"/>
                  </a:cubicBezTo>
                  <a:close/>
                </a:path>
              </a:pathLst>
            </a:custGeom>
            <a:grpFill/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5" name="Freeform 1755"/>
          <p:cNvSpPr/>
          <p:nvPr/>
        </p:nvSpPr>
        <p:spPr bwMode="auto">
          <a:xfrm rot="198324">
            <a:off x="5391052" y="1828771"/>
            <a:ext cx="1353389" cy="965987"/>
          </a:xfrm>
          <a:custGeom>
            <a:avLst/>
            <a:gdLst>
              <a:gd name="T0" fmla="*/ 110 w 114"/>
              <a:gd name="T1" fmla="*/ 40 h 81"/>
              <a:gd name="T2" fmla="*/ 89 w 114"/>
              <a:gd name="T3" fmla="*/ 7 h 81"/>
              <a:gd name="T4" fmla="*/ 9 w 114"/>
              <a:gd name="T5" fmla="*/ 29 h 81"/>
              <a:gd name="T6" fmla="*/ 26 w 114"/>
              <a:gd name="T7" fmla="*/ 72 h 81"/>
              <a:gd name="T8" fmla="*/ 85 w 114"/>
              <a:gd name="T9" fmla="*/ 61 h 81"/>
              <a:gd name="T10" fmla="*/ 58 w 114"/>
              <a:gd name="T11" fmla="*/ 72 h 81"/>
              <a:gd name="T12" fmla="*/ 2 w 114"/>
              <a:gd name="T13" fmla="*/ 52 h 81"/>
              <a:gd name="T14" fmla="*/ 12 w 114"/>
              <a:gd name="T15" fmla="*/ 23 h 81"/>
              <a:gd name="T16" fmla="*/ 69 w 114"/>
              <a:gd name="T17" fmla="*/ 2 h 81"/>
              <a:gd name="T18" fmla="*/ 109 w 114"/>
              <a:gd name="T19" fmla="*/ 35 h 81"/>
              <a:gd name="T20" fmla="*/ 101 w 114"/>
              <a:gd name="T21" fmla="*/ 57 h 81"/>
              <a:gd name="T22" fmla="*/ 113 w 114"/>
              <a:gd name="T23" fmla="*/ 79 h 81"/>
              <a:gd name="T24" fmla="*/ 99 w 114"/>
              <a:gd name="T25" fmla="*/ 72 h 81"/>
              <a:gd name="T26" fmla="*/ 110 w 114"/>
              <a:gd name="T27" fmla="*/ 81 h 81"/>
              <a:gd name="T28" fmla="*/ 108 w 114"/>
              <a:gd name="T29" fmla="*/ 70 h 81"/>
              <a:gd name="T30" fmla="*/ 110 w 114"/>
              <a:gd name="T31" fmla="*/ 81 h 81"/>
              <a:gd name="T32" fmla="*/ 96 w 114"/>
              <a:gd name="T33" fmla="*/ 73 h 81"/>
              <a:gd name="T34" fmla="*/ 67 w 114"/>
              <a:gd name="T35" fmla="*/ 71 h 81"/>
              <a:gd name="T36" fmla="*/ 5 w 114"/>
              <a:gd name="T37" fmla="*/ 39 h 81"/>
              <a:gd name="T38" fmla="*/ 36 w 114"/>
              <a:gd name="T39" fmla="*/ 10 h 81"/>
              <a:gd name="T40" fmla="*/ 88 w 114"/>
              <a:gd name="T41" fmla="*/ 6 h 81"/>
              <a:gd name="T42" fmla="*/ 101 w 114"/>
              <a:gd name="T43" fmla="*/ 56 h 81"/>
              <a:gd name="T44" fmla="*/ 90 w 114"/>
              <a:gd name="T45" fmla="*/ 8 h 81"/>
              <a:gd name="T46" fmla="*/ 19 w 114"/>
              <a:gd name="T47" fmla="*/ 17 h 81"/>
              <a:gd name="T48" fmla="*/ 4 w 114"/>
              <a:gd name="T49" fmla="*/ 52 h 81"/>
              <a:gd name="T50" fmla="*/ 56 w 114"/>
              <a:gd name="T51" fmla="*/ 75 h 81"/>
              <a:gd name="T52" fmla="*/ 75 w 114"/>
              <a:gd name="T53" fmla="*/ 69 h 81"/>
              <a:gd name="T54" fmla="*/ 39 w 114"/>
              <a:gd name="T55" fmla="*/ 73 h 81"/>
              <a:gd name="T56" fmla="*/ 2 w 114"/>
              <a:gd name="T57" fmla="*/ 43 h 81"/>
              <a:gd name="T58" fmla="*/ 49 w 114"/>
              <a:gd name="T59" fmla="*/ 6 h 81"/>
              <a:gd name="T60" fmla="*/ 106 w 114"/>
              <a:gd name="T61" fmla="*/ 47 h 81"/>
              <a:gd name="T62" fmla="*/ 109 w 114"/>
              <a:gd name="T63" fmla="*/ 43 h 81"/>
              <a:gd name="T64" fmla="*/ 64 w 114"/>
              <a:gd name="T65" fmla="*/ 4 h 81"/>
              <a:gd name="T66" fmla="*/ 8 w 114"/>
              <a:gd name="T67" fmla="*/ 26 h 81"/>
              <a:gd name="T68" fmla="*/ 18 w 114"/>
              <a:gd name="T69" fmla="*/ 68 h 81"/>
              <a:gd name="T70" fmla="*/ 72 w 114"/>
              <a:gd name="T71" fmla="*/ 71 h 81"/>
              <a:gd name="T72" fmla="*/ 89 w 114"/>
              <a:gd name="T73" fmla="*/ 70 h 81"/>
              <a:gd name="T74" fmla="*/ 106 w 114"/>
              <a:gd name="T75" fmla="*/ 79 h 81"/>
              <a:gd name="T76" fmla="*/ 101 w 114"/>
              <a:gd name="T77" fmla="*/ 56 h 81"/>
              <a:gd name="T78" fmla="*/ 109 w 114"/>
              <a:gd name="T79" fmla="*/ 75 h 81"/>
              <a:gd name="T80" fmla="*/ 84 w 114"/>
              <a:gd name="T81" fmla="*/ 63 h 81"/>
              <a:gd name="T82" fmla="*/ 107 w 114"/>
              <a:gd name="T83" fmla="*/ 77 h 81"/>
              <a:gd name="T84" fmla="*/ 111 w 114"/>
              <a:gd name="T85" fmla="*/ 74 h 81"/>
              <a:gd name="T86" fmla="*/ 102 w 114"/>
              <a:gd name="T87" fmla="*/ 58 h 81"/>
              <a:gd name="T88" fmla="*/ 104 w 114"/>
              <a:gd name="T89" fmla="*/ 15 h 81"/>
              <a:gd name="T90" fmla="*/ 34 w 114"/>
              <a:gd name="T91" fmla="*/ 8 h 81"/>
              <a:gd name="T92" fmla="*/ 0 w 114"/>
              <a:gd name="T93" fmla="*/ 46 h 81"/>
              <a:gd name="T94" fmla="*/ 39 w 114"/>
              <a:gd name="T95" fmla="*/ 75 h 81"/>
              <a:gd name="T96" fmla="*/ 86 w 114"/>
              <a:gd name="T97" fmla="*/ 62 h 81"/>
              <a:gd name="T98" fmla="*/ 25 w 114"/>
              <a:gd name="T99" fmla="*/ 70 h 81"/>
              <a:gd name="T100" fmla="*/ 13 w 114"/>
              <a:gd name="T101" fmla="*/ 25 h 81"/>
              <a:gd name="T102" fmla="*/ 68 w 114"/>
              <a:gd name="T103" fmla="*/ 4 h 81"/>
              <a:gd name="T104" fmla="*/ 105 w 114"/>
              <a:gd name="T105" fmla="*/ 20 h 81"/>
              <a:gd name="T106" fmla="*/ 106 w 114"/>
              <a:gd name="T107" fmla="*/ 5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4" h="81">
                <a:moveTo>
                  <a:pt x="104" y="54"/>
                </a:moveTo>
                <a:cubicBezTo>
                  <a:pt x="106" y="52"/>
                  <a:pt x="108" y="50"/>
                  <a:pt x="109" y="48"/>
                </a:cubicBezTo>
                <a:cubicBezTo>
                  <a:pt x="110" y="45"/>
                  <a:pt x="110" y="42"/>
                  <a:pt x="110" y="40"/>
                </a:cubicBezTo>
                <a:cubicBezTo>
                  <a:pt x="111" y="34"/>
                  <a:pt x="110" y="28"/>
                  <a:pt x="108" y="23"/>
                </a:cubicBezTo>
                <a:cubicBezTo>
                  <a:pt x="106" y="19"/>
                  <a:pt x="103" y="15"/>
                  <a:pt x="100" y="13"/>
                </a:cubicBezTo>
                <a:cubicBezTo>
                  <a:pt x="97" y="10"/>
                  <a:pt x="93" y="8"/>
                  <a:pt x="89" y="7"/>
                </a:cubicBezTo>
                <a:cubicBezTo>
                  <a:pt x="80" y="4"/>
                  <a:pt x="70" y="3"/>
                  <a:pt x="60" y="3"/>
                </a:cubicBezTo>
                <a:cubicBezTo>
                  <a:pt x="49" y="4"/>
                  <a:pt x="39" y="6"/>
                  <a:pt x="30" y="11"/>
                </a:cubicBezTo>
                <a:cubicBezTo>
                  <a:pt x="21" y="15"/>
                  <a:pt x="14" y="21"/>
                  <a:pt x="9" y="29"/>
                </a:cubicBezTo>
                <a:cubicBezTo>
                  <a:pt x="4" y="36"/>
                  <a:pt x="1" y="45"/>
                  <a:pt x="5" y="54"/>
                </a:cubicBezTo>
                <a:cubicBezTo>
                  <a:pt x="7" y="58"/>
                  <a:pt x="11" y="62"/>
                  <a:pt x="14" y="65"/>
                </a:cubicBezTo>
                <a:cubicBezTo>
                  <a:pt x="18" y="68"/>
                  <a:pt x="22" y="70"/>
                  <a:pt x="26" y="72"/>
                </a:cubicBezTo>
                <a:cubicBezTo>
                  <a:pt x="36" y="75"/>
                  <a:pt x="46" y="75"/>
                  <a:pt x="55" y="74"/>
                </a:cubicBezTo>
                <a:cubicBezTo>
                  <a:pt x="66" y="72"/>
                  <a:pt x="77" y="68"/>
                  <a:pt x="85" y="62"/>
                </a:cubicBezTo>
                <a:cubicBezTo>
                  <a:pt x="85" y="62"/>
                  <a:pt x="85" y="61"/>
                  <a:pt x="85" y="61"/>
                </a:cubicBezTo>
                <a:cubicBezTo>
                  <a:pt x="84" y="63"/>
                  <a:pt x="82" y="64"/>
                  <a:pt x="80" y="65"/>
                </a:cubicBezTo>
                <a:cubicBezTo>
                  <a:pt x="78" y="66"/>
                  <a:pt x="76" y="67"/>
                  <a:pt x="74" y="68"/>
                </a:cubicBezTo>
                <a:cubicBezTo>
                  <a:pt x="69" y="69"/>
                  <a:pt x="64" y="71"/>
                  <a:pt x="58" y="72"/>
                </a:cubicBezTo>
                <a:cubicBezTo>
                  <a:pt x="47" y="75"/>
                  <a:pt x="36" y="75"/>
                  <a:pt x="24" y="72"/>
                </a:cubicBezTo>
                <a:cubicBezTo>
                  <a:pt x="19" y="71"/>
                  <a:pt x="15" y="68"/>
                  <a:pt x="11" y="65"/>
                </a:cubicBezTo>
                <a:cubicBezTo>
                  <a:pt x="7" y="61"/>
                  <a:pt x="4" y="57"/>
                  <a:pt x="2" y="52"/>
                </a:cubicBezTo>
                <a:cubicBezTo>
                  <a:pt x="1" y="49"/>
                  <a:pt x="1" y="47"/>
                  <a:pt x="1" y="44"/>
                </a:cubicBezTo>
                <a:cubicBezTo>
                  <a:pt x="1" y="42"/>
                  <a:pt x="2" y="39"/>
                  <a:pt x="3" y="37"/>
                </a:cubicBezTo>
                <a:cubicBezTo>
                  <a:pt x="5" y="32"/>
                  <a:pt x="8" y="27"/>
                  <a:pt x="12" y="23"/>
                </a:cubicBezTo>
                <a:cubicBezTo>
                  <a:pt x="16" y="19"/>
                  <a:pt x="20" y="16"/>
                  <a:pt x="25" y="13"/>
                </a:cubicBezTo>
                <a:cubicBezTo>
                  <a:pt x="29" y="11"/>
                  <a:pt x="34" y="9"/>
                  <a:pt x="39" y="8"/>
                </a:cubicBezTo>
                <a:cubicBezTo>
                  <a:pt x="48" y="4"/>
                  <a:pt x="59" y="2"/>
                  <a:pt x="69" y="2"/>
                </a:cubicBezTo>
                <a:cubicBezTo>
                  <a:pt x="79" y="2"/>
                  <a:pt x="89" y="4"/>
                  <a:pt x="97" y="10"/>
                </a:cubicBezTo>
                <a:cubicBezTo>
                  <a:pt x="101" y="13"/>
                  <a:pt x="105" y="17"/>
                  <a:pt x="107" y="21"/>
                </a:cubicBezTo>
                <a:cubicBezTo>
                  <a:pt x="109" y="25"/>
                  <a:pt x="109" y="30"/>
                  <a:pt x="109" y="35"/>
                </a:cubicBezTo>
                <a:cubicBezTo>
                  <a:pt x="109" y="39"/>
                  <a:pt x="109" y="43"/>
                  <a:pt x="108" y="47"/>
                </a:cubicBezTo>
                <a:cubicBezTo>
                  <a:pt x="108" y="51"/>
                  <a:pt x="106" y="55"/>
                  <a:pt x="102" y="57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2" y="61"/>
                  <a:pt x="105" y="64"/>
                  <a:pt x="107" y="67"/>
                </a:cubicBezTo>
                <a:cubicBezTo>
                  <a:pt x="108" y="69"/>
                  <a:pt x="109" y="72"/>
                  <a:pt x="109" y="74"/>
                </a:cubicBezTo>
                <a:cubicBezTo>
                  <a:pt x="110" y="76"/>
                  <a:pt x="112" y="77"/>
                  <a:pt x="113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1" y="78"/>
                  <a:pt x="109" y="76"/>
                  <a:pt x="107" y="75"/>
                </a:cubicBezTo>
                <a:cubicBezTo>
                  <a:pt x="105" y="74"/>
                  <a:pt x="102" y="73"/>
                  <a:pt x="99" y="72"/>
                </a:cubicBezTo>
                <a:cubicBezTo>
                  <a:pt x="94" y="69"/>
                  <a:pt x="89" y="67"/>
                  <a:pt x="84" y="63"/>
                </a:cubicBezTo>
                <a:cubicBezTo>
                  <a:pt x="84" y="64"/>
                  <a:pt x="84" y="64"/>
                  <a:pt x="83" y="64"/>
                </a:cubicBezTo>
                <a:cubicBezTo>
                  <a:pt x="93" y="69"/>
                  <a:pt x="102" y="75"/>
                  <a:pt x="110" y="81"/>
                </a:cubicBezTo>
                <a:cubicBezTo>
                  <a:pt x="110" y="81"/>
                  <a:pt x="111" y="81"/>
                  <a:pt x="111" y="81"/>
                </a:cubicBezTo>
                <a:cubicBezTo>
                  <a:pt x="111" y="79"/>
                  <a:pt x="111" y="77"/>
                  <a:pt x="110" y="76"/>
                </a:cubicBezTo>
                <a:cubicBezTo>
                  <a:pt x="110" y="74"/>
                  <a:pt x="109" y="72"/>
                  <a:pt x="108" y="70"/>
                </a:cubicBezTo>
                <a:cubicBezTo>
                  <a:pt x="106" y="66"/>
                  <a:pt x="104" y="60"/>
                  <a:pt x="101" y="56"/>
                </a:cubicBezTo>
                <a:cubicBezTo>
                  <a:pt x="100" y="55"/>
                  <a:pt x="100" y="56"/>
                  <a:pt x="100" y="57"/>
                </a:cubicBezTo>
                <a:cubicBezTo>
                  <a:pt x="104" y="64"/>
                  <a:pt x="108" y="72"/>
                  <a:pt x="110" y="81"/>
                </a:cubicBezTo>
                <a:cubicBezTo>
                  <a:pt x="110" y="81"/>
                  <a:pt x="110" y="80"/>
                  <a:pt x="110" y="80"/>
                </a:cubicBezTo>
                <a:cubicBezTo>
                  <a:pt x="108" y="80"/>
                  <a:pt x="106" y="78"/>
                  <a:pt x="104" y="77"/>
                </a:cubicBezTo>
                <a:cubicBezTo>
                  <a:pt x="101" y="76"/>
                  <a:pt x="98" y="75"/>
                  <a:pt x="96" y="73"/>
                </a:cubicBezTo>
                <a:cubicBezTo>
                  <a:pt x="92" y="71"/>
                  <a:pt x="88" y="67"/>
                  <a:pt x="83" y="67"/>
                </a:cubicBezTo>
                <a:cubicBezTo>
                  <a:pt x="80" y="67"/>
                  <a:pt x="78" y="68"/>
                  <a:pt x="76" y="69"/>
                </a:cubicBezTo>
                <a:cubicBezTo>
                  <a:pt x="73" y="70"/>
                  <a:pt x="70" y="70"/>
                  <a:pt x="67" y="71"/>
                </a:cubicBezTo>
                <a:cubicBezTo>
                  <a:pt x="61" y="72"/>
                  <a:pt x="54" y="73"/>
                  <a:pt x="48" y="73"/>
                </a:cubicBezTo>
                <a:cubicBezTo>
                  <a:pt x="38" y="74"/>
                  <a:pt x="27" y="73"/>
                  <a:pt x="19" y="67"/>
                </a:cubicBezTo>
                <a:cubicBezTo>
                  <a:pt x="10" y="61"/>
                  <a:pt x="4" y="49"/>
                  <a:pt x="5" y="39"/>
                </a:cubicBezTo>
                <a:cubicBezTo>
                  <a:pt x="5" y="33"/>
                  <a:pt x="7" y="28"/>
                  <a:pt x="11" y="24"/>
                </a:cubicBezTo>
                <a:cubicBezTo>
                  <a:pt x="14" y="20"/>
                  <a:pt x="18" y="17"/>
                  <a:pt x="22" y="15"/>
                </a:cubicBezTo>
                <a:cubicBezTo>
                  <a:pt x="26" y="13"/>
                  <a:pt x="31" y="11"/>
                  <a:pt x="36" y="10"/>
                </a:cubicBezTo>
                <a:cubicBezTo>
                  <a:pt x="41" y="8"/>
                  <a:pt x="47" y="7"/>
                  <a:pt x="52" y="6"/>
                </a:cubicBezTo>
                <a:cubicBezTo>
                  <a:pt x="59" y="5"/>
                  <a:pt x="65" y="4"/>
                  <a:pt x="71" y="4"/>
                </a:cubicBezTo>
                <a:cubicBezTo>
                  <a:pt x="77" y="4"/>
                  <a:pt x="83" y="4"/>
                  <a:pt x="88" y="6"/>
                </a:cubicBezTo>
                <a:cubicBezTo>
                  <a:pt x="97" y="9"/>
                  <a:pt x="104" y="15"/>
                  <a:pt x="108" y="23"/>
                </a:cubicBezTo>
                <a:cubicBezTo>
                  <a:pt x="110" y="29"/>
                  <a:pt x="111" y="35"/>
                  <a:pt x="109" y="40"/>
                </a:cubicBezTo>
                <a:cubicBezTo>
                  <a:pt x="108" y="46"/>
                  <a:pt x="104" y="51"/>
                  <a:pt x="101" y="56"/>
                </a:cubicBezTo>
                <a:cubicBezTo>
                  <a:pt x="100" y="56"/>
                  <a:pt x="101" y="57"/>
                  <a:pt x="102" y="56"/>
                </a:cubicBezTo>
                <a:cubicBezTo>
                  <a:pt x="108" y="49"/>
                  <a:pt x="110" y="38"/>
                  <a:pt x="108" y="29"/>
                </a:cubicBezTo>
                <a:cubicBezTo>
                  <a:pt x="105" y="19"/>
                  <a:pt x="98" y="12"/>
                  <a:pt x="90" y="8"/>
                </a:cubicBezTo>
                <a:cubicBezTo>
                  <a:pt x="82" y="3"/>
                  <a:pt x="72" y="3"/>
                  <a:pt x="63" y="3"/>
                </a:cubicBezTo>
                <a:cubicBezTo>
                  <a:pt x="54" y="4"/>
                  <a:pt x="44" y="6"/>
                  <a:pt x="35" y="9"/>
                </a:cubicBezTo>
                <a:cubicBezTo>
                  <a:pt x="29" y="11"/>
                  <a:pt x="24" y="14"/>
                  <a:pt x="19" y="17"/>
                </a:cubicBezTo>
                <a:cubicBezTo>
                  <a:pt x="15" y="20"/>
                  <a:pt x="11" y="23"/>
                  <a:pt x="7" y="27"/>
                </a:cubicBezTo>
                <a:cubicBezTo>
                  <a:pt x="4" y="31"/>
                  <a:pt x="2" y="35"/>
                  <a:pt x="1" y="40"/>
                </a:cubicBezTo>
                <a:cubicBezTo>
                  <a:pt x="1" y="44"/>
                  <a:pt x="2" y="48"/>
                  <a:pt x="4" y="52"/>
                </a:cubicBezTo>
                <a:cubicBezTo>
                  <a:pt x="7" y="59"/>
                  <a:pt x="14" y="64"/>
                  <a:pt x="21" y="68"/>
                </a:cubicBezTo>
                <a:cubicBezTo>
                  <a:pt x="30" y="72"/>
                  <a:pt x="40" y="74"/>
                  <a:pt x="49" y="75"/>
                </a:cubicBezTo>
                <a:cubicBezTo>
                  <a:pt x="52" y="75"/>
                  <a:pt x="54" y="75"/>
                  <a:pt x="56" y="75"/>
                </a:cubicBezTo>
                <a:cubicBezTo>
                  <a:pt x="58" y="74"/>
                  <a:pt x="60" y="74"/>
                  <a:pt x="62" y="73"/>
                </a:cubicBezTo>
                <a:cubicBezTo>
                  <a:pt x="66" y="72"/>
                  <a:pt x="71" y="70"/>
                  <a:pt x="75" y="70"/>
                </a:cubicBezTo>
                <a:cubicBezTo>
                  <a:pt x="76" y="70"/>
                  <a:pt x="76" y="69"/>
                  <a:pt x="75" y="69"/>
                </a:cubicBezTo>
                <a:cubicBezTo>
                  <a:pt x="69" y="70"/>
                  <a:pt x="64" y="72"/>
                  <a:pt x="58" y="73"/>
                </a:cubicBezTo>
                <a:cubicBezTo>
                  <a:pt x="55" y="74"/>
                  <a:pt x="52" y="74"/>
                  <a:pt x="49" y="74"/>
                </a:cubicBezTo>
                <a:cubicBezTo>
                  <a:pt x="46" y="74"/>
                  <a:pt x="43" y="73"/>
                  <a:pt x="39" y="73"/>
                </a:cubicBezTo>
                <a:cubicBezTo>
                  <a:pt x="35" y="72"/>
                  <a:pt x="30" y="70"/>
                  <a:pt x="26" y="69"/>
                </a:cubicBezTo>
                <a:cubicBezTo>
                  <a:pt x="22" y="67"/>
                  <a:pt x="19" y="65"/>
                  <a:pt x="15" y="63"/>
                </a:cubicBezTo>
                <a:cubicBezTo>
                  <a:pt x="8" y="58"/>
                  <a:pt x="3" y="52"/>
                  <a:pt x="2" y="43"/>
                </a:cubicBezTo>
                <a:cubicBezTo>
                  <a:pt x="2" y="38"/>
                  <a:pt x="4" y="33"/>
                  <a:pt x="7" y="29"/>
                </a:cubicBezTo>
                <a:cubicBezTo>
                  <a:pt x="10" y="25"/>
                  <a:pt x="14" y="21"/>
                  <a:pt x="19" y="18"/>
                </a:cubicBezTo>
                <a:cubicBezTo>
                  <a:pt x="28" y="12"/>
                  <a:pt x="39" y="8"/>
                  <a:pt x="49" y="6"/>
                </a:cubicBezTo>
                <a:cubicBezTo>
                  <a:pt x="59" y="4"/>
                  <a:pt x="68" y="3"/>
                  <a:pt x="77" y="5"/>
                </a:cubicBezTo>
                <a:cubicBezTo>
                  <a:pt x="87" y="6"/>
                  <a:pt x="95" y="10"/>
                  <a:pt x="101" y="18"/>
                </a:cubicBezTo>
                <a:cubicBezTo>
                  <a:pt x="108" y="26"/>
                  <a:pt x="109" y="37"/>
                  <a:pt x="106" y="47"/>
                </a:cubicBezTo>
                <a:cubicBezTo>
                  <a:pt x="105" y="50"/>
                  <a:pt x="103" y="53"/>
                  <a:pt x="101" y="56"/>
                </a:cubicBezTo>
                <a:cubicBezTo>
                  <a:pt x="101" y="56"/>
                  <a:pt x="101" y="56"/>
                  <a:pt x="102" y="56"/>
                </a:cubicBezTo>
                <a:cubicBezTo>
                  <a:pt x="105" y="52"/>
                  <a:pt x="108" y="48"/>
                  <a:pt x="109" y="43"/>
                </a:cubicBezTo>
                <a:cubicBezTo>
                  <a:pt x="111" y="39"/>
                  <a:pt x="112" y="33"/>
                  <a:pt x="110" y="28"/>
                </a:cubicBezTo>
                <a:cubicBezTo>
                  <a:pt x="109" y="20"/>
                  <a:pt x="103" y="12"/>
                  <a:pt x="96" y="8"/>
                </a:cubicBezTo>
                <a:cubicBezTo>
                  <a:pt x="86" y="2"/>
                  <a:pt x="74" y="3"/>
                  <a:pt x="64" y="4"/>
                </a:cubicBezTo>
                <a:cubicBezTo>
                  <a:pt x="57" y="4"/>
                  <a:pt x="52" y="5"/>
                  <a:pt x="46" y="6"/>
                </a:cubicBezTo>
                <a:cubicBezTo>
                  <a:pt x="40" y="7"/>
                  <a:pt x="35" y="9"/>
                  <a:pt x="30" y="10"/>
                </a:cubicBezTo>
                <a:cubicBezTo>
                  <a:pt x="22" y="13"/>
                  <a:pt x="13" y="18"/>
                  <a:pt x="8" y="26"/>
                </a:cubicBezTo>
                <a:cubicBezTo>
                  <a:pt x="5" y="31"/>
                  <a:pt x="4" y="36"/>
                  <a:pt x="4" y="41"/>
                </a:cubicBezTo>
                <a:cubicBezTo>
                  <a:pt x="4" y="46"/>
                  <a:pt x="5" y="52"/>
                  <a:pt x="8" y="56"/>
                </a:cubicBezTo>
                <a:cubicBezTo>
                  <a:pt x="10" y="61"/>
                  <a:pt x="14" y="65"/>
                  <a:pt x="18" y="68"/>
                </a:cubicBezTo>
                <a:cubicBezTo>
                  <a:pt x="22" y="70"/>
                  <a:pt x="27" y="72"/>
                  <a:pt x="31" y="73"/>
                </a:cubicBezTo>
                <a:cubicBezTo>
                  <a:pt x="43" y="75"/>
                  <a:pt x="54" y="74"/>
                  <a:pt x="65" y="72"/>
                </a:cubicBezTo>
                <a:cubicBezTo>
                  <a:pt x="67" y="72"/>
                  <a:pt x="70" y="71"/>
                  <a:pt x="72" y="71"/>
                </a:cubicBezTo>
                <a:cubicBezTo>
                  <a:pt x="74" y="70"/>
                  <a:pt x="76" y="70"/>
                  <a:pt x="78" y="69"/>
                </a:cubicBezTo>
                <a:cubicBezTo>
                  <a:pt x="80" y="68"/>
                  <a:pt x="82" y="67"/>
                  <a:pt x="84" y="68"/>
                </a:cubicBezTo>
                <a:cubicBezTo>
                  <a:pt x="86" y="68"/>
                  <a:pt x="87" y="69"/>
                  <a:pt x="89" y="70"/>
                </a:cubicBezTo>
                <a:cubicBezTo>
                  <a:pt x="91" y="71"/>
                  <a:pt x="92" y="72"/>
                  <a:pt x="94" y="74"/>
                </a:cubicBezTo>
                <a:cubicBezTo>
                  <a:pt x="96" y="75"/>
                  <a:pt x="98" y="75"/>
                  <a:pt x="100" y="77"/>
                </a:cubicBezTo>
                <a:cubicBezTo>
                  <a:pt x="102" y="78"/>
                  <a:pt x="104" y="78"/>
                  <a:pt x="106" y="79"/>
                </a:cubicBezTo>
                <a:cubicBezTo>
                  <a:pt x="107" y="80"/>
                  <a:pt x="109" y="81"/>
                  <a:pt x="110" y="81"/>
                </a:cubicBezTo>
                <a:cubicBezTo>
                  <a:pt x="111" y="81"/>
                  <a:pt x="111" y="81"/>
                  <a:pt x="111" y="80"/>
                </a:cubicBezTo>
                <a:cubicBezTo>
                  <a:pt x="109" y="72"/>
                  <a:pt x="106" y="63"/>
                  <a:pt x="101" y="56"/>
                </a:cubicBezTo>
                <a:cubicBezTo>
                  <a:pt x="100" y="56"/>
                  <a:pt x="100" y="56"/>
                  <a:pt x="100" y="57"/>
                </a:cubicBezTo>
                <a:cubicBezTo>
                  <a:pt x="103" y="61"/>
                  <a:pt x="104" y="66"/>
                  <a:pt x="107" y="70"/>
                </a:cubicBezTo>
                <a:cubicBezTo>
                  <a:pt x="108" y="72"/>
                  <a:pt x="109" y="74"/>
                  <a:pt x="109" y="75"/>
                </a:cubicBezTo>
                <a:cubicBezTo>
                  <a:pt x="110" y="77"/>
                  <a:pt x="110" y="79"/>
                  <a:pt x="110" y="80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02" y="74"/>
                  <a:pt x="93" y="68"/>
                  <a:pt x="84" y="63"/>
                </a:cubicBezTo>
                <a:cubicBezTo>
                  <a:pt x="83" y="63"/>
                  <a:pt x="83" y="64"/>
                  <a:pt x="83" y="64"/>
                </a:cubicBezTo>
                <a:cubicBezTo>
                  <a:pt x="89" y="68"/>
                  <a:pt x="94" y="70"/>
                  <a:pt x="99" y="73"/>
                </a:cubicBezTo>
                <a:cubicBezTo>
                  <a:pt x="102" y="74"/>
                  <a:pt x="105" y="75"/>
                  <a:pt x="107" y="77"/>
                </a:cubicBezTo>
                <a:cubicBezTo>
                  <a:pt x="109" y="78"/>
                  <a:pt x="111" y="80"/>
                  <a:pt x="113" y="80"/>
                </a:cubicBezTo>
                <a:cubicBezTo>
                  <a:pt x="113" y="80"/>
                  <a:pt x="114" y="79"/>
                  <a:pt x="114" y="79"/>
                </a:cubicBezTo>
                <a:cubicBezTo>
                  <a:pt x="113" y="77"/>
                  <a:pt x="112" y="76"/>
                  <a:pt x="111" y="74"/>
                </a:cubicBezTo>
                <a:cubicBezTo>
                  <a:pt x="109" y="72"/>
                  <a:pt x="109" y="69"/>
                  <a:pt x="108" y="67"/>
                </a:cubicBezTo>
                <a:cubicBezTo>
                  <a:pt x="106" y="64"/>
                  <a:pt x="103" y="61"/>
                  <a:pt x="102" y="57"/>
                </a:cubicBezTo>
                <a:cubicBezTo>
                  <a:pt x="102" y="57"/>
                  <a:pt x="102" y="57"/>
                  <a:pt x="102" y="58"/>
                </a:cubicBezTo>
                <a:cubicBezTo>
                  <a:pt x="109" y="55"/>
                  <a:pt x="110" y="45"/>
                  <a:pt x="110" y="39"/>
                </a:cubicBezTo>
                <a:cubicBezTo>
                  <a:pt x="110" y="35"/>
                  <a:pt x="110" y="30"/>
                  <a:pt x="109" y="26"/>
                </a:cubicBezTo>
                <a:cubicBezTo>
                  <a:pt x="109" y="22"/>
                  <a:pt x="107" y="18"/>
                  <a:pt x="104" y="15"/>
                </a:cubicBezTo>
                <a:cubicBezTo>
                  <a:pt x="97" y="7"/>
                  <a:pt x="87" y="3"/>
                  <a:pt x="78" y="1"/>
                </a:cubicBezTo>
                <a:cubicBezTo>
                  <a:pt x="68" y="0"/>
                  <a:pt x="58" y="1"/>
                  <a:pt x="48" y="4"/>
                </a:cubicBezTo>
                <a:cubicBezTo>
                  <a:pt x="43" y="5"/>
                  <a:pt x="38" y="6"/>
                  <a:pt x="34" y="8"/>
                </a:cubicBezTo>
                <a:cubicBezTo>
                  <a:pt x="29" y="10"/>
                  <a:pt x="24" y="12"/>
                  <a:pt x="20" y="15"/>
                </a:cubicBezTo>
                <a:cubicBezTo>
                  <a:pt x="12" y="21"/>
                  <a:pt x="5" y="29"/>
                  <a:pt x="1" y="39"/>
                </a:cubicBezTo>
                <a:cubicBezTo>
                  <a:pt x="0" y="42"/>
                  <a:pt x="0" y="44"/>
                  <a:pt x="0" y="46"/>
                </a:cubicBezTo>
                <a:cubicBezTo>
                  <a:pt x="0" y="49"/>
                  <a:pt x="1" y="51"/>
                  <a:pt x="1" y="53"/>
                </a:cubicBezTo>
                <a:cubicBezTo>
                  <a:pt x="3" y="58"/>
                  <a:pt x="6" y="63"/>
                  <a:pt x="10" y="66"/>
                </a:cubicBezTo>
                <a:cubicBezTo>
                  <a:pt x="18" y="73"/>
                  <a:pt x="29" y="75"/>
                  <a:pt x="39" y="75"/>
                </a:cubicBezTo>
                <a:cubicBezTo>
                  <a:pt x="49" y="75"/>
                  <a:pt x="58" y="74"/>
                  <a:pt x="67" y="71"/>
                </a:cubicBezTo>
                <a:cubicBezTo>
                  <a:pt x="71" y="70"/>
                  <a:pt x="74" y="69"/>
                  <a:pt x="78" y="67"/>
                </a:cubicBezTo>
                <a:cubicBezTo>
                  <a:pt x="81" y="66"/>
                  <a:pt x="84" y="64"/>
                  <a:pt x="86" y="62"/>
                </a:cubicBezTo>
                <a:cubicBezTo>
                  <a:pt x="86" y="61"/>
                  <a:pt x="85" y="61"/>
                  <a:pt x="85" y="61"/>
                </a:cubicBezTo>
                <a:cubicBezTo>
                  <a:pt x="76" y="68"/>
                  <a:pt x="65" y="71"/>
                  <a:pt x="55" y="73"/>
                </a:cubicBezTo>
                <a:cubicBezTo>
                  <a:pt x="45" y="74"/>
                  <a:pt x="35" y="74"/>
                  <a:pt x="25" y="70"/>
                </a:cubicBezTo>
                <a:cubicBezTo>
                  <a:pt x="21" y="68"/>
                  <a:pt x="16" y="66"/>
                  <a:pt x="13" y="62"/>
                </a:cubicBezTo>
                <a:cubicBezTo>
                  <a:pt x="10" y="59"/>
                  <a:pt x="6" y="55"/>
                  <a:pt x="5" y="50"/>
                </a:cubicBezTo>
                <a:cubicBezTo>
                  <a:pt x="2" y="41"/>
                  <a:pt x="8" y="31"/>
                  <a:pt x="13" y="25"/>
                </a:cubicBezTo>
                <a:cubicBezTo>
                  <a:pt x="16" y="21"/>
                  <a:pt x="19" y="18"/>
                  <a:pt x="23" y="16"/>
                </a:cubicBezTo>
                <a:cubicBezTo>
                  <a:pt x="27" y="13"/>
                  <a:pt x="32" y="10"/>
                  <a:pt x="37" y="9"/>
                </a:cubicBezTo>
                <a:cubicBezTo>
                  <a:pt x="47" y="5"/>
                  <a:pt x="58" y="4"/>
                  <a:pt x="68" y="4"/>
                </a:cubicBezTo>
                <a:cubicBezTo>
                  <a:pt x="73" y="4"/>
                  <a:pt x="78" y="5"/>
                  <a:pt x="83" y="6"/>
                </a:cubicBezTo>
                <a:cubicBezTo>
                  <a:pt x="87" y="7"/>
                  <a:pt x="92" y="9"/>
                  <a:pt x="96" y="11"/>
                </a:cubicBezTo>
                <a:cubicBezTo>
                  <a:pt x="99" y="13"/>
                  <a:pt x="103" y="16"/>
                  <a:pt x="105" y="20"/>
                </a:cubicBezTo>
                <a:cubicBezTo>
                  <a:pt x="108" y="25"/>
                  <a:pt x="109" y="30"/>
                  <a:pt x="109" y="36"/>
                </a:cubicBezTo>
                <a:cubicBezTo>
                  <a:pt x="109" y="39"/>
                  <a:pt x="109" y="42"/>
                  <a:pt x="108" y="46"/>
                </a:cubicBezTo>
                <a:cubicBezTo>
                  <a:pt x="108" y="47"/>
                  <a:pt x="107" y="49"/>
                  <a:pt x="106" y="50"/>
                </a:cubicBezTo>
                <a:cubicBezTo>
                  <a:pt x="105" y="51"/>
                  <a:pt x="104" y="53"/>
                  <a:pt x="104" y="54"/>
                </a:cubicBezTo>
                <a:cubicBezTo>
                  <a:pt x="103" y="55"/>
                  <a:pt x="104" y="55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TextBox 107"/>
          <p:cNvSpPr txBox="1"/>
          <p:nvPr/>
        </p:nvSpPr>
        <p:spPr>
          <a:xfrm>
            <a:off x="7285994" y="2744646"/>
            <a:ext cx="3655412" cy="2419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ctr">
              <a:lnSpc>
                <a:spcPct val="130000"/>
              </a:lnSpc>
              <a:spcBef>
                <a:spcPct val="0"/>
              </a:spcBef>
              <a:buFont typeface="Arial" panose="020B0604020202020204" pitchFamily="34" charset="0"/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zh-CN" altLang="en-US" dirty="0">
                <a:solidFill>
                  <a:schemeClr val="tx1"/>
                </a:solidFill>
                <a:sym typeface="微软雅黑" panose="020B0503020204020204" pitchFamily="34" charset="-122"/>
              </a:rPr>
              <a:t>在此录入上述图表的综合描述说明</a:t>
            </a:r>
            <a:r>
              <a:rPr lang="zh-CN" altLang="en-US" dirty="0" smtClean="0">
                <a:solidFill>
                  <a:schemeClr val="tx1"/>
                </a:solidFill>
                <a:sym typeface="微软雅黑" panose="020B0503020204020204" pitchFamily="34" charset="-122"/>
              </a:rPr>
              <a:t>，</a:t>
            </a:r>
            <a:r>
              <a:rPr lang="zh-CN" altLang="en-US" dirty="0">
                <a:solidFill>
                  <a:schemeClr val="tx1"/>
                </a:solidFill>
                <a:sym typeface="微软雅黑" panose="020B0503020204020204" pitchFamily="34" charset="-122"/>
              </a:rPr>
              <a:t>在此录入上述图表的综合描述说明，</a:t>
            </a:r>
            <a:r>
              <a:rPr lang="zh-CN" altLang="en-US" dirty="0" smtClean="0">
                <a:solidFill>
                  <a:schemeClr val="tx1"/>
                </a:solidFill>
                <a:sym typeface="微软雅黑" panose="020B0503020204020204" pitchFamily="34" charset="-122"/>
              </a:rPr>
              <a:t>在此</a:t>
            </a:r>
            <a:r>
              <a:rPr lang="zh-CN" altLang="en-US" dirty="0">
                <a:solidFill>
                  <a:schemeClr val="tx1"/>
                </a:solidFill>
                <a:sym typeface="微软雅黑" panose="020B0503020204020204" pitchFamily="34" charset="-122"/>
              </a:rPr>
              <a:t>录入上述图表的综合描述说明。在此录入上述图表的描述</a:t>
            </a:r>
            <a:r>
              <a:rPr lang="zh-CN" altLang="en-US" dirty="0" smtClean="0">
                <a:solidFill>
                  <a:schemeClr val="tx1"/>
                </a:solidFill>
                <a:sym typeface="微软雅黑" panose="020B0503020204020204" pitchFamily="34" charset="-122"/>
              </a:rPr>
              <a:t>说明。</a:t>
            </a:r>
            <a:endParaRPr lang="en-US" altLang="zh-CN" dirty="0" smtClean="0">
              <a:solidFill>
                <a:schemeClr val="tx1"/>
              </a:solidFill>
              <a:sym typeface="微软雅黑" panose="020B0503020204020204" pitchFamily="34" charset="-122"/>
            </a:endParaRPr>
          </a:p>
          <a:p>
            <a:pPr algn="l">
              <a:lnSpc>
                <a:spcPct val="120000"/>
              </a:lnSpc>
            </a:pPr>
            <a:r>
              <a:rPr lang="zh-CN" altLang="en-US" dirty="0">
                <a:solidFill>
                  <a:schemeClr val="tx1"/>
                </a:solidFill>
                <a:sym typeface="微软雅黑" panose="020B0503020204020204" pitchFamily="34" charset="-122"/>
              </a:rPr>
              <a:t>在此录入上述图表的综合描述说明，在此录入上述图表的综合描述说明，在此录入上述图表的综合描述</a:t>
            </a:r>
            <a:r>
              <a:rPr lang="zh-CN" altLang="en-US" dirty="0" smtClean="0">
                <a:solidFill>
                  <a:schemeClr val="tx1"/>
                </a:solidFill>
                <a:sym typeface="微软雅黑" panose="020B0503020204020204" pitchFamily="34" charset="-122"/>
              </a:rPr>
              <a:t>说明，</a:t>
            </a:r>
            <a:r>
              <a:rPr lang="zh-CN" altLang="en-US" dirty="0">
                <a:solidFill>
                  <a:schemeClr val="tx1"/>
                </a:solidFill>
                <a:sym typeface="微软雅黑" panose="020B0503020204020204" pitchFamily="34" charset="-122"/>
              </a:rPr>
              <a:t>在此录入上述图表的综合描述说明，在此录入上述图表的综合描述说明。在此录入上述图表的描述说明</a:t>
            </a:r>
            <a:r>
              <a:rPr lang="zh-CN" altLang="en-US" dirty="0" smtClean="0">
                <a:solidFill>
                  <a:schemeClr val="tx1"/>
                </a:solidFill>
                <a:sym typeface="微软雅黑" panose="020B0503020204020204" pitchFamily="34" charset="-122"/>
              </a:rPr>
              <a:t>。</a:t>
            </a:r>
            <a:endParaRPr lang="zh-CN" altLang="en-US" dirty="0" smtClean="0">
              <a:solidFill>
                <a:schemeClr val="tx1"/>
              </a:solidFill>
              <a:sym typeface="微软雅黑" panose="020B0503020204020204" pitchFamily="34" charset="-122"/>
            </a:endParaRPr>
          </a:p>
        </p:txBody>
      </p:sp>
      <p:sp>
        <p:nvSpPr>
          <p:cNvPr id="87" name="TextBox 59"/>
          <p:cNvSpPr txBox="1">
            <a:spLocks noChangeArrowheads="1"/>
          </p:cNvSpPr>
          <p:nvPr/>
        </p:nvSpPr>
        <p:spPr bwMode="auto">
          <a:xfrm flipH="1">
            <a:off x="7285994" y="2205428"/>
            <a:ext cx="3053648" cy="430879"/>
          </a:xfrm>
          <a:prstGeom prst="rect">
            <a:avLst/>
          </a:prstGeom>
          <a:noFill/>
          <a:ln>
            <a:noFill/>
          </a:ln>
        </p:spPr>
        <p:txBody>
          <a:bodyPr wrap="square" lIns="91431" tIns="45716" rIns="91431" bIns="45716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defRPr/>
            </a:pPr>
            <a:r>
              <a:rPr lang="zh-CN" altLang="en-US" sz="22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添加关键字</a:t>
            </a:r>
            <a:endParaRPr lang="en-US" altLang="ko-KR" sz="2200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4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4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65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6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85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8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4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8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6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7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65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1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5" grpId="0" animBg="1"/>
      <p:bldP spid="86" grpId="0"/>
      <p:bldP spid="8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624908" y="660935"/>
            <a:ext cx="2942184" cy="3875270"/>
            <a:chOff x="721" y="397"/>
            <a:chExt cx="2182" cy="2874"/>
          </a:xfrm>
          <a:solidFill>
            <a:srgbClr val="25493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2416" y="1121"/>
              <a:ext cx="4" cy="8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079" y="1583"/>
              <a:ext cx="4" cy="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083" y="1577"/>
              <a:ext cx="2" cy="6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001" y="745"/>
              <a:ext cx="1546" cy="2526"/>
            </a:xfrm>
            <a:custGeom>
              <a:avLst/>
              <a:gdLst>
                <a:gd name="T0" fmla="*/ 299 w 756"/>
                <a:gd name="T1" fmla="*/ 1199 h 1235"/>
                <a:gd name="T2" fmla="*/ 734 w 756"/>
                <a:gd name="T3" fmla="*/ 276 h 1235"/>
                <a:gd name="T4" fmla="*/ 655 w 756"/>
                <a:gd name="T5" fmla="*/ 152 h 1235"/>
                <a:gd name="T6" fmla="*/ 339 w 756"/>
                <a:gd name="T7" fmla="*/ 1204 h 1235"/>
                <a:gd name="T8" fmla="*/ 321 w 756"/>
                <a:gd name="T9" fmla="*/ 1212 h 1235"/>
                <a:gd name="T10" fmla="*/ 341 w 756"/>
                <a:gd name="T11" fmla="*/ 1218 h 1235"/>
                <a:gd name="T12" fmla="*/ 354 w 756"/>
                <a:gd name="T13" fmla="*/ 1207 h 1235"/>
                <a:gd name="T14" fmla="*/ 366 w 756"/>
                <a:gd name="T15" fmla="*/ 1225 h 1235"/>
                <a:gd name="T16" fmla="*/ 381 w 756"/>
                <a:gd name="T17" fmla="*/ 1221 h 1235"/>
                <a:gd name="T18" fmla="*/ 419 w 756"/>
                <a:gd name="T19" fmla="*/ 1204 h 1235"/>
                <a:gd name="T20" fmla="*/ 404 w 756"/>
                <a:gd name="T21" fmla="*/ 1221 h 1235"/>
                <a:gd name="T22" fmla="*/ 512 w 756"/>
                <a:gd name="T23" fmla="*/ 1018 h 1235"/>
                <a:gd name="T24" fmla="*/ 510 w 756"/>
                <a:gd name="T25" fmla="*/ 1095 h 1235"/>
                <a:gd name="T26" fmla="*/ 231 w 756"/>
                <a:gd name="T27" fmla="*/ 1125 h 1235"/>
                <a:gd name="T28" fmla="*/ 373 w 756"/>
                <a:gd name="T29" fmla="*/ 1131 h 1235"/>
                <a:gd name="T30" fmla="*/ 302 w 756"/>
                <a:gd name="T31" fmla="*/ 1125 h 1235"/>
                <a:gd name="T32" fmla="*/ 416 w 756"/>
                <a:gd name="T33" fmla="*/ 1083 h 1235"/>
                <a:gd name="T34" fmla="*/ 366 w 756"/>
                <a:gd name="T35" fmla="*/ 1083 h 1235"/>
                <a:gd name="T36" fmla="*/ 309 w 756"/>
                <a:gd name="T37" fmla="*/ 1079 h 1235"/>
                <a:gd name="T38" fmla="*/ 254 w 756"/>
                <a:gd name="T39" fmla="*/ 1033 h 1235"/>
                <a:gd name="T40" fmla="*/ 352 w 756"/>
                <a:gd name="T41" fmla="*/ 1040 h 1235"/>
                <a:gd name="T42" fmla="*/ 283 w 756"/>
                <a:gd name="T43" fmla="*/ 1031 h 1235"/>
                <a:gd name="T44" fmla="*/ 436 w 756"/>
                <a:gd name="T45" fmla="*/ 995 h 1235"/>
                <a:gd name="T46" fmla="*/ 374 w 756"/>
                <a:gd name="T47" fmla="*/ 1000 h 1235"/>
                <a:gd name="T48" fmla="*/ 318 w 756"/>
                <a:gd name="T49" fmla="*/ 990 h 1235"/>
                <a:gd name="T50" fmla="*/ 260 w 756"/>
                <a:gd name="T51" fmla="*/ 980 h 1235"/>
                <a:gd name="T52" fmla="*/ 243 w 756"/>
                <a:gd name="T53" fmla="*/ 944 h 1235"/>
                <a:gd name="T54" fmla="*/ 413 w 756"/>
                <a:gd name="T55" fmla="*/ 962 h 1235"/>
                <a:gd name="T56" fmla="*/ 236 w 756"/>
                <a:gd name="T57" fmla="*/ 929 h 1235"/>
                <a:gd name="T58" fmla="*/ 283 w 756"/>
                <a:gd name="T59" fmla="*/ 885 h 1235"/>
                <a:gd name="T60" fmla="*/ 283 w 756"/>
                <a:gd name="T61" fmla="*/ 925 h 1235"/>
                <a:gd name="T62" fmla="*/ 272 w 756"/>
                <a:gd name="T63" fmla="*/ 878 h 1235"/>
                <a:gd name="T64" fmla="*/ 341 w 756"/>
                <a:gd name="T65" fmla="*/ 679 h 1235"/>
                <a:gd name="T66" fmla="*/ 426 w 756"/>
                <a:gd name="T67" fmla="*/ 404 h 1235"/>
                <a:gd name="T68" fmla="*/ 473 w 756"/>
                <a:gd name="T69" fmla="*/ 427 h 1235"/>
                <a:gd name="T70" fmla="*/ 394 w 756"/>
                <a:gd name="T71" fmla="*/ 927 h 1235"/>
                <a:gd name="T72" fmla="*/ 351 w 756"/>
                <a:gd name="T73" fmla="*/ 932 h 1235"/>
                <a:gd name="T74" fmla="*/ 361 w 756"/>
                <a:gd name="T75" fmla="*/ 876 h 1235"/>
                <a:gd name="T76" fmla="*/ 331 w 756"/>
                <a:gd name="T77" fmla="*/ 913 h 1235"/>
                <a:gd name="T78" fmla="*/ 389 w 756"/>
                <a:gd name="T79" fmla="*/ 949 h 1235"/>
                <a:gd name="T80" fmla="*/ 389 w 756"/>
                <a:gd name="T81" fmla="*/ 872 h 1235"/>
                <a:gd name="T82" fmla="*/ 370 w 756"/>
                <a:gd name="T83" fmla="*/ 445 h 1235"/>
                <a:gd name="T84" fmla="*/ 383 w 756"/>
                <a:gd name="T85" fmla="*/ 603 h 1235"/>
                <a:gd name="T86" fmla="*/ 416 w 756"/>
                <a:gd name="T87" fmla="*/ 905 h 1235"/>
                <a:gd name="T88" fmla="*/ 423 w 756"/>
                <a:gd name="T89" fmla="*/ 908 h 1235"/>
                <a:gd name="T90" fmla="*/ 425 w 756"/>
                <a:gd name="T91" fmla="*/ 953 h 1235"/>
                <a:gd name="T92" fmla="*/ 417 w 756"/>
                <a:gd name="T93" fmla="*/ 634 h 1235"/>
                <a:gd name="T94" fmla="*/ 319 w 756"/>
                <a:gd name="T95" fmla="*/ 918 h 1235"/>
                <a:gd name="T96" fmla="*/ 310 w 756"/>
                <a:gd name="T97" fmla="*/ 951 h 1235"/>
                <a:gd name="T98" fmla="*/ 452 w 756"/>
                <a:gd name="T99" fmla="*/ 900 h 1235"/>
                <a:gd name="T100" fmla="*/ 471 w 756"/>
                <a:gd name="T101" fmla="*/ 936 h 1235"/>
                <a:gd name="T102" fmla="*/ 496 w 756"/>
                <a:gd name="T103" fmla="*/ 913 h 1235"/>
                <a:gd name="T104" fmla="*/ 475 w 756"/>
                <a:gd name="T105" fmla="*/ 916 h 1235"/>
                <a:gd name="T106" fmla="*/ 495 w 756"/>
                <a:gd name="T107" fmla="*/ 928 h 1235"/>
                <a:gd name="T108" fmla="*/ 524 w 756"/>
                <a:gd name="T109" fmla="*/ 907 h 1235"/>
                <a:gd name="T110" fmla="*/ 463 w 756"/>
                <a:gd name="T111" fmla="*/ 872 h 1235"/>
                <a:gd name="T112" fmla="*/ 683 w 756"/>
                <a:gd name="T113" fmla="*/ 568 h 1235"/>
                <a:gd name="T114" fmla="*/ 531 w 756"/>
                <a:gd name="T115" fmla="*/ 363 h 1235"/>
                <a:gd name="T116" fmla="*/ 292 w 756"/>
                <a:gd name="T117" fmla="*/ 375 h 1235"/>
                <a:gd name="T118" fmla="*/ 158 w 756"/>
                <a:gd name="T119" fmla="*/ 704 h 1235"/>
                <a:gd name="T120" fmla="*/ 55 w 756"/>
                <a:gd name="T121" fmla="*/ 512 h 1235"/>
                <a:gd name="T122" fmla="*/ 16 w 756"/>
                <a:gd name="T123" fmla="*/ 293 h 1235"/>
                <a:gd name="T124" fmla="*/ 662 w 756"/>
                <a:gd name="T125" fmla="*/ 16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1235">
                  <a:moveTo>
                    <a:pt x="746" y="297"/>
                  </a:moveTo>
                  <a:cubicBezTo>
                    <a:pt x="740" y="261"/>
                    <a:pt x="729" y="227"/>
                    <a:pt x="711" y="195"/>
                  </a:cubicBezTo>
                  <a:cubicBezTo>
                    <a:pt x="702" y="180"/>
                    <a:pt x="691" y="166"/>
                    <a:pt x="680" y="153"/>
                  </a:cubicBezTo>
                  <a:cubicBezTo>
                    <a:pt x="667" y="139"/>
                    <a:pt x="659" y="122"/>
                    <a:pt x="647" y="108"/>
                  </a:cubicBezTo>
                  <a:cubicBezTo>
                    <a:pt x="643" y="102"/>
                    <a:pt x="638" y="97"/>
                    <a:pt x="632" y="92"/>
                  </a:cubicBezTo>
                  <a:cubicBezTo>
                    <a:pt x="632" y="92"/>
                    <a:pt x="632" y="92"/>
                    <a:pt x="632" y="92"/>
                  </a:cubicBezTo>
                  <a:cubicBezTo>
                    <a:pt x="632" y="91"/>
                    <a:pt x="631" y="91"/>
                    <a:pt x="630" y="90"/>
                  </a:cubicBezTo>
                  <a:cubicBezTo>
                    <a:pt x="630" y="90"/>
                    <a:pt x="629" y="89"/>
                    <a:pt x="628" y="88"/>
                  </a:cubicBezTo>
                  <a:cubicBezTo>
                    <a:pt x="627" y="87"/>
                    <a:pt x="626" y="87"/>
                    <a:pt x="625" y="87"/>
                  </a:cubicBezTo>
                  <a:cubicBezTo>
                    <a:pt x="612" y="79"/>
                    <a:pt x="599" y="71"/>
                    <a:pt x="585" y="64"/>
                  </a:cubicBezTo>
                  <a:cubicBezTo>
                    <a:pt x="569" y="55"/>
                    <a:pt x="553" y="47"/>
                    <a:pt x="536" y="40"/>
                  </a:cubicBezTo>
                  <a:cubicBezTo>
                    <a:pt x="519" y="33"/>
                    <a:pt x="501" y="28"/>
                    <a:pt x="483" y="21"/>
                  </a:cubicBezTo>
                  <a:cubicBezTo>
                    <a:pt x="466" y="15"/>
                    <a:pt x="450" y="6"/>
                    <a:pt x="432" y="4"/>
                  </a:cubicBezTo>
                  <a:cubicBezTo>
                    <a:pt x="413" y="1"/>
                    <a:pt x="394" y="0"/>
                    <a:pt x="375" y="0"/>
                  </a:cubicBezTo>
                  <a:cubicBezTo>
                    <a:pt x="338" y="1"/>
                    <a:pt x="302" y="11"/>
                    <a:pt x="267" y="22"/>
                  </a:cubicBezTo>
                  <a:cubicBezTo>
                    <a:pt x="236" y="32"/>
                    <a:pt x="207" y="46"/>
                    <a:pt x="179" y="64"/>
                  </a:cubicBezTo>
                  <a:cubicBezTo>
                    <a:pt x="124" y="99"/>
                    <a:pt x="79" y="148"/>
                    <a:pt x="44" y="203"/>
                  </a:cubicBezTo>
                  <a:cubicBezTo>
                    <a:pt x="15" y="250"/>
                    <a:pt x="1" y="306"/>
                    <a:pt x="1" y="362"/>
                  </a:cubicBezTo>
                  <a:cubicBezTo>
                    <a:pt x="0" y="362"/>
                    <a:pt x="0" y="362"/>
                    <a:pt x="1" y="363"/>
                  </a:cubicBezTo>
                  <a:cubicBezTo>
                    <a:pt x="1" y="373"/>
                    <a:pt x="1" y="383"/>
                    <a:pt x="2" y="392"/>
                  </a:cubicBezTo>
                  <a:cubicBezTo>
                    <a:pt x="4" y="425"/>
                    <a:pt x="12" y="457"/>
                    <a:pt x="24" y="488"/>
                  </a:cubicBezTo>
                  <a:cubicBezTo>
                    <a:pt x="37" y="521"/>
                    <a:pt x="50" y="554"/>
                    <a:pt x="69" y="584"/>
                  </a:cubicBezTo>
                  <a:cubicBezTo>
                    <a:pt x="86" y="613"/>
                    <a:pt x="111" y="635"/>
                    <a:pt x="127" y="665"/>
                  </a:cubicBezTo>
                  <a:cubicBezTo>
                    <a:pt x="135" y="681"/>
                    <a:pt x="142" y="698"/>
                    <a:pt x="150" y="715"/>
                  </a:cubicBezTo>
                  <a:cubicBezTo>
                    <a:pt x="156" y="729"/>
                    <a:pt x="161" y="743"/>
                    <a:pt x="164" y="758"/>
                  </a:cubicBezTo>
                  <a:cubicBezTo>
                    <a:pt x="173" y="808"/>
                    <a:pt x="164" y="866"/>
                    <a:pt x="199" y="907"/>
                  </a:cubicBezTo>
                  <a:cubicBezTo>
                    <a:pt x="203" y="913"/>
                    <a:pt x="208" y="918"/>
                    <a:pt x="214" y="923"/>
                  </a:cubicBezTo>
                  <a:cubicBezTo>
                    <a:pt x="212" y="930"/>
                    <a:pt x="212" y="938"/>
                    <a:pt x="213" y="946"/>
                  </a:cubicBezTo>
                  <a:cubicBezTo>
                    <a:pt x="213" y="951"/>
                    <a:pt x="215" y="956"/>
                    <a:pt x="217" y="960"/>
                  </a:cubicBezTo>
                  <a:cubicBezTo>
                    <a:pt x="218" y="963"/>
                    <a:pt x="220" y="965"/>
                    <a:pt x="221" y="967"/>
                  </a:cubicBezTo>
                  <a:cubicBezTo>
                    <a:pt x="222" y="969"/>
                    <a:pt x="222" y="970"/>
                    <a:pt x="222" y="971"/>
                  </a:cubicBezTo>
                  <a:cubicBezTo>
                    <a:pt x="216" y="975"/>
                    <a:pt x="213" y="983"/>
                    <a:pt x="212" y="990"/>
                  </a:cubicBezTo>
                  <a:cubicBezTo>
                    <a:pt x="212" y="994"/>
                    <a:pt x="213" y="999"/>
                    <a:pt x="216" y="1002"/>
                  </a:cubicBezTo>
                  <a:cubicBezTo>
                    <a:pt x="218" y="1006"/>
                    <a:pt x="226" y="1010"/>
                    <a:pt x="224" y="1015"/>
                  </a:cubicBezTo>
                  <a:cubicBezTo>
                    <a:pt x="218" y="1019"/>
                    <a:pt x="215" y="1027"/>
                    <a:pt x="215" y="1032"/>
                  </a:cubicBezTo>
                  <a:cubicBezTo>
                    <a:pt x="215" y="1037"/>
                    <a:pt x="217" y="1040"/>
                    <a:pt x="220" y="1043"/>
                  </a:cubicBezTo>
                  <a:cubicBezTo>
                    <a:pt x="222" y="1045"/>
                    <a:pt x="224" y="1046"/>
                    <a:pt x="225" y="1048"/>
                  </a:cubicBezTo>
                  <a:cubicBezTo>
                    <a:pt x="227" y="1049"/>
                    <a:pt x="228" y="1052"/>
                    <a:pt x="229" y="1054"/>
                  </a:cubicBezTo>
                  <a:cubicBezTo>
                    <a:pt x="228" y="1054"/>
                    <a:pt x="227" y="1055"/>
                    <a:pt x="227" y="1056"/>
                  </a:cubicBezTo>
                  <a:cubicBezTo>
                    <a:pt x="219" y="1060"/>
                    <a:pt x="215" y="1070"/>
                    <a:pt x="215" y="1079"/>
                  </a:cubicBezTo>
                  <a:cubicBezTo>
                    <a:pt x="215" y="1086"/>
                    <a:pt x="218" y="1092"/>
                    <a:pt x="222" y="1097"/>
                  </a:cubicBezTo>
                  <a:cubicBezTo>
                    <a:pt x="223" y="1098"/>
                    <a:pt x="224" y="1099"/>
                    <a:pt x="225" y="1100"/>
                  </a:cubicBezTo>
                  <a:cubicBezTo>
                    <a:pt x="218" y="1107"/>
                    <a:pt x="222" y="1122"/>
                    <a:pt x="224" y="1129"/>
                  </a:cubicBezTo>
                  <a:cubicBezTo>
                    <a:pt x="228" y="1136"/>
                    <a:pt x="234" y="1142"/>
                    <a:pt x="239" y="1147"/>
                  </a:cubicBezTo>
                  <a:cubicBezTo>
                    <a:pt x="245" y="1154"/>
                    <a:pt x="252" y="1162"/>
                    <a:pt x="258" y="1168"/>
                  </a:cubicBezTo>
                  <a:cubicBezTo>
                    <a:pt x="270" y="1180"/>
                    <a:pt x="283" y="1193"/>
                    <a:pt x="298" y="1198"/>
                  </a:cubicBezTo>
                  <a:cubicBezTo>
                    <a:pt x="298" y="1199"/>
                    <a:pt x="299" y="1199"/>
                    <a:pt x="299" y="1199"/>
                  </a:cubicBezTo>
                  <a:cubicBezTo>
                    <a:pt x="304" y="1206"/>
                    <a:pt x="309" y="1212"/>
                    <a:pt x="312" y="1220"/>
                  </a:cubicBezTo>
                  <a:cubicBezTo>
                    <a:pt x="314" y="1227"/>
                    <a:pt x="317" y="1231"/>
                    <a:pt x="324" y="1233"/>
                  </a:cubicBezTo>
                  <a:cubicBezTo>
                    <a:pt x="330" y="1235"/>
                    <a:pt x="339" y="1234"/>
                    <a:pt x="346" y="1234"/>
                  </a:cubicBezTo>
                  <a:cubicBezTo>
                    <a:pt x="356" y="1234"/>
                    <a:pt x="366" y="1234"/>
                    <a:pt x="375" y="1234"/>
                  </a:cubicBezTo>
                  <a:cubicBezTo>
                    <a:pt x="384" y="1233"/>
                    <a:pt x="392" y="1231"/>
                    <a:pt x="401" y="1230"/>
                  </a:cubicBezTo>
                  <a:cubicBezTo>
                    <a:pt x="409" y="1230"/>
                    <a:pt x="416" y="1229"/>
                    <a:pt x="423" y="1226"/>
                  </a:cubicBezTo>
                  <a:cubicBezTo>
                    <a:pt x="430" y="1223"/>
                    <a:pt x="433" y="1216"/>
                    <a:pt x="437" y="1210"/>
                  </a:cubicBezTo>
                  <a:cubicBezTo>
                    <a:pt x="440" y="1207"/>
                    <a:pt x="443" y="1204"/>
                    <a:pt x="445" y="1201"/>
                  </a:cubicBezTo>
                  <a:cubicBezTo>
                    <a:pt x="448" y="1198"/>
                    <a:pt x="450" y="1195"/>
                    <a:pt x="454" y="1192"/>
                  </a:cubicBezTo>
                  <a:cubicBezTo>
                    <a:pt x="454" y="1192"/>
                    <a:pt x="455" y="1191"/>
                    <a:pt x="455" y="1191"/>
                  </a:cubicBezTo>
                  <a:cubicBezTo>
                    <a:pt x="456" y="1190"/>
                    <a:pt x="457" y="1189"/>
                    <a:pt x="458" y="1188"/>
                  </a:cubicBezTo>
                  <a:cubicBezTo>
                    <a:pt x="473" y="1177"/>
                    <a:pt x="488" y="1167"/>
                    <a:pt x="502" y="1154"/>
                  </a:cubicBezTo>
                  <a:cubicBezTo>
                    <a:pt x="507" y="1150"/>
                    <a:pt x="512" y="1146"/>
                    <a:pt x="514" y="1140"/>
                  </a:cubicBezTo>
                  <a:cubicBezTo>
                    <a:pt x="516" y="1136"/>
                    <a:pt x="516" y="1129"/>
                    <a:pt x="513" y="1125"/>
                  </a:cubicBezTo>
                  <a:cubicBezTo>
                    <a:pt x="514" y="1125"/>
                    <a:pt x="514" y="1124"/>
                    <a:pt x="515" y="1124"/>
                  </a:cubicBezTo>
                  <a:cubicBezTo>
                    <a:pt x="518" y="1121"/>
                    <a:pt x="521" y="1119"/>
                    <a:pt x="524" y="1116"/>
                  </a:cubicBezTo>
                  <a:cubicBezTo>
                    <a:pt x="532" y="1109"/>
                    <a:pt x="531" y="1095"/>
                    <a:pt x="526" y="1087"/>
                  </a:cubicBezTo>
                  <a:cubicBezTo>
                    <a:pt x="527" y="1084"/>
                    <a:pt x="527" y="1082"/>
                    <a:pt x="527" y="1080"/>
                  </a:cubicBezTo>
                  <a:cubicBezTo>
                    <a:pt x="526" y="1074"/>
                    <a:pt x="526" y="1070"/>
                    <a:pt x="530" y="1064"/>
                  </a:cubicBezTo>
                  <a:cubicBezTo>
                    <a:pt x="534" y="1058"/>
                    <a:pt x="537" y="1050"/>
                    <a:pt x="531" y="1045"/>
                  </a:cubicBezTo>
                  <a:cubicBezTo>
                    <a:pt x="530" y="1044"/>
                    <a:pt x="530" y="1044"/>
                    <a:pt x="529" y="1044"/>
                  </a:cubicBezTo>
                  <a:cubicBezTo>
                    <a:pt x="526" y="1037"/>
                    <a:pt x="526" y="1030"/>
                    <a:pt x="529" y="1023"/>
                  </a:cubicBezTo>
                  <a:cubicBezTo>
                    <a:pt x="532" y="1017"/>
                    <a:pt x="535" y="1013"/>
                    <a:pt x="534" y="1007"/>
                  </a:cubicBezTo>
                  <a:cubicBezTo>
                    <a:pt x="534" y="1006"/>
                    <a:pt x="533" y="1004"/>
                    <a:pt x="533" y="1003"/>
                  </a:cubicBezTo>
                  <a:cubicBezTo>
                    <a:pt x="530" y="999"/>
                    <a:pt x="529" y="996"/>
                    <a:pt x="529" y="991"/>
                  </a:cubicBezTo>
                  <a:cubicBezTo>
                    <a:pt x="529" y="987"/>
                    <a:pt x="532" y="984"/>
                    <a:pt x="534" y="981"/>
                  </a:cubicBezTo>
                  <a:cubicBezTo>
                    <a:pt x="537" y="976"/>
                    <a:pt x="538" y="970"/>
                    <a:pt x="536" y="965"/>
                  </a:cubicBezTo>
                  <a:cubicBezTo>
                    <a:pt x="535" y="964"/>
                    <a:pt x="534" y="963"/>
                    <a:pt x="532" y="963"/>
                  </a:cubicBezTo>
                  <a:cubicBezTo>
                    <a:pt x="532" y="961"/>
                    <a:pt x="531" y="959"/>
                    <a:pt x="531" y="958"/>
                  </a:cubicBezTo>
                  <a:cubicBezTo>
                    <a:pt x="530" y="954"/>
                    <a:pt x="530" y="950"/>
                    <a:pt x="530" y="947"/>
                  </a:cubicBezTo>
                  <a:cubicBezTo>
                    <a:pt x="531" y="940"/>
                    <a:pt x="534" y="933"/>
                    <a:pt x="535" y="926"/>
                  </a:cubicBezTo>
                  <a:cubicBezTo>
                    <a:pt x="535" y="925"/>
                    <a:pt x="535" y="925"/>
                    <a:pt x="535" y="925"/>
                  </a:cubicBezTo>
                  <a:cubicBezTo>
                    <a:pt x="537" y="923"/>
                    <a:pt x="538" y="922"/>
                    <a:pt x="539" y="921"/>
                  </a:cubicBezTo>
                  <a:cubicBezTo>
                    <a:pt x="545" y="916"/>
                    <a:pt x="550" y="910"/>
                    <a:pt x="554" y="903"/>
                  </a:cubicBezTo>
                  <a:cubicBezTo>
                    <a:pt x="559" y="895"/>
                    <a:pt x="561" y="886"/>
                    <a:pt x="565" y="877"/>
                  </a:cubicBezTo>
                  <a:cubicBezTo>
                    <a:pt x="568" y="870"/>
                    <a:pt x="573" y="861"/>
                    <a:pt x="574" y="853"/>
                  </a:cubicBezTo>
                  <a:cubicBezTo>
                    <a:pt x="579" y="840"/>
                    <a:pt x="584" y="828"/>
                    <a:pt x="587" y="815"/>
                  </a:cubicBezTo>
                  <a:cubicBezTo>
                    <a:pt x="593" y="796"/>
                    <a:pt x="598" y="777"/>
                    <a:pt x="602" y="758"/>
                  </a:cubicBezTo>
                  <a:cubicBezTo>
                    <a:pt x="605" y="739"/>
                    <a:pt x="607" y="720"/>
                    <a:pt x="615" y="703"/>
                  </a:cubicBezTo>
                  <a:cubicBezTo>
                    <a:pt x="623" y="687"/>
                    <a:pt x="636" y="674"/>
                    <a:pt x="646" y="659"/>
                  </a:cubicBezTo>
                  <a:cubicBezTo>
                    <a:pt x="655" y="644"/>
                    <a:pt x="662" y="628"/>
                    <a:pt x="671" y="613"/>
                  </a:cubicBezTo>
                  <a:cubicBezTo>
                    <a:pt x="680" y="598"/>
                    <a:pt x="693" y="585"/>
                    <a:pt x="702" y="570"/>
                  </a:cubicBezTo>
                  <a:cubicBezTo>
                    <a:pt x="712" y="554"/>
                    <a:pt x="720" y="538"/>
                    <a:pt x="728" y="521"/>
                  </a:cubicBezTo>
                  <a:cubicBezTo>
                    <a:pt x="735" y="504"/>
                    <a:pt x="742" y="487"/>
                    <a:pt x="746" y="469"/>
                  </a:cubicBezTo>
                  <a:cubicBezTo>
                    <a:pt x="751" y="450"/>
                    <a:pt x="753" y="431"/>
                    <a:pt x="754" y="413"/>
                  </a:cubicBezTo>
                  <a:cubicBezTo>
                    <a:pt x="756" y="374"/>
                    <a:pt x="753" y="335"/>
                    <a:pt x="746" y="297"/>
                  </a:cubicBezTo>
                  <a:close/>
                  <a:moveTo>
                    <a:pt x="734" y="276"/>
                  </a:moveTo>
                  <a:cubicBezTo>
                    <a:pt x="739" y="295"/>
                    <a:pt x="742" y="314"/>
                    <a:pt x="744" y="333"/>
                  </a:cubicBezTo>
                  <a:cubicBezTo>
                    <a:pt x="741" y="327"/>
                    <a:pt x="739" y="321"/>
                    <a:pt x="737" y="316"/>
                  </a:cubicBezTo>
                  <a:cubicBezTo>
                    <a:pt x="733" y="307"/>
                    <a:pt x="726" y="299"/>
                    <a:pt x="721" y="290"/>
                  </a:cubicBezTo>
                  <a:cubicBezTo>
                    <a:pt x="718" y="286"/>
                    <a:pt x="715" y="282"/>
                    <a:pt x="711" y="278"/>
                  </a:cubicBezTo>
                  <a:cubicBezTo>
                    <a:pt x="713" y="273"/>
                    <a:pt x="715" y="268"/>
                    <a:pt x="717" y="263"/>
                  </a:cubicBezTo>
                  <a:cubicBezTo>
                    <a:pt x="718" y="259"/>
                    <a:pt x="719" y="255"/>
                    <a:pt x="719" y="251"/>
                  </a:cubicBezTo>
                  <a:cubicBezTo>
                    <a:pt x="723" y="255"/>
                    <a:pt x="727" y="259"/>
                    <a:pt x="731" y="263"/>
                  </a:cubicBezTo>
                  <a:cubicBezTo>
                    <a:pt x="732" y="268"/>
                    <a:pt x="733" y="272"/>
                    <a:pt x="734" y="276"/>
                  </a:cubicBezTo>
                  <a:close/>
                  <a:moveTo>
                    <a:pt x="721" y="233"/>
                  </a:moveTo>
                  <a:cubicBezTo>
                    <a:pt x="725" y="242"/>
                    <a:pt x="728" y="251"/>
                    <a:pt x="730" y="261"/>
                  </a:cubicBezTo>
                  <a:cubicBezTo>
                    <a:pt x="727" y="257"/>
                    <a:pt x="723" y="253"/>
                    <a:pt x="719" y="249"/>
                  </a:cubicBezTo>
                  <a:cubicBezTo>
                    <a:pt x="720" y="246"/>
                    <a:pt x="720" y="244"/>
                    <a:pt x="721" y="241"/>
                  </a:cubicBezTo>
                  <a:cubicBezTo>
                    <a:pt x="721" y="238"/>
                    <a:pt x="721" y="236"/>
                    <a:pt x="721" y="233"/>
                  </a:cubicBezTo>
                  <a:close/>
                  <a:moveTo>
                    <a:pt x="695" y="187"/>
                  </a:moveTo>
                  <a:cubicBezTo>
                    <a:pt x="693" y="186"/>
                    <a:pt x="691" y="185"/>
                    <a:pt x="688" y="183"/>
                  </a:cubicBezTo>
                  <a:cubicBezTo>
                    <a:pt x="686" y="182"/>
                    <a:pt x="684" y="181"/>
                    <a:pt x="683" y="180"/>
                  </a:cubicBezTo>
                  <a:cubicBezTo>
                    <a:pt x="683" y="176"/>
                    <a:pt x="683" y="173"/>
                    <a:pt x="684" y="169"/>
                  </a:cubicBezTo>
                  <a:cubicBezTo>
                    <a:pt x="686" y="172"/>
                    <a:pt x="688" y="175"/>
                    <a:pt x="690" y="177"/>
                  </a:cubicBezTo>
                  <a:cubicBezTo>
                    <a:pt x="702" y="193"/>
                    <a:pt x="712" y="211"/>
                    <a:pt x="719" y="229"/>
                  </a:cubicBezTo>
                  <a:cubicBezTo>
                    <a:pt x="720" y="232"/>
                    <a:pt x="720" y="235"/>
                    <a:pt x="720" y="238"/>
                  </a:cubicBezTo>
                  <a:cubicBezTo>
                    <a:pt x="719" y="242"/>
                    <a:pt x="719" y="245"/>
                    <a:pt x="718" y="248"/>
                  </a:cubicBezTo>
                  <a:cubicBezTo>
                    <a:pt x="715" y="245"/>
                    <a:pt x="712" y="241"/>
                    <a:pt x="709" y="238"/>
                  </a:cubicBezTo>
                  <a:cubicBezTo>
                    <a:pt x="703" y="231"/>
                    <a:pt x="696" y="224"/>
                    <a:pt x="690" y="218"/>
                  </a:cubicBezTo>
                  <a:cubicBezTo>
                    <a:pt x="687" y="215"/>
                    <a:pt x="684" y="213"/>
                    <a:pt x="681" y="210"/>
                  </a:cubicBezTo>
                  <a:cubicBezTo>
                    <a:pt x="682" y="206"/>
                    <a:pt x="682" y="202"/>
                    <a:pt x="682" y="198"/>
                  </a:cubicBezTo>
                  <a:cubicBezTo>
                    <a:pt x="682" y="192"/>
                    <a:pt x="682" y="187"/>
                    <a:pt x="683" y="181"/>
                  </a:cubicBezTo>
                  <a:cubicBezTo>
                    <a:pt x="683" y="181"/>
                    <a:pt x="683" y="181"/>
                    <a:pt x="683" y="181"/>
                  </a:cubicBezTo>
                  <a:cubicBezTo>
                    <a:pt x="686" y="183"/>
                    <a:pt x="688" y="185"/>
                    <a:pt x="691" y="186"/>
                  </a:cubicBezTo>
                  <a:cubicBezTo>
                    <a:pt x="692" y="187"/>
                    <a:pt x="697" y="189"/>
                    <a:pt x="697" y="191"/>
                  </a:cubicBezTo>
                  <a:cubicBezTo>
                    <a:pt x="697" y="191"/>
                    <a:pt x="699" y="191"/>
                    <a:pt x="699" y="191"/>
                  </a:cubicBezTo>
                  <a:cubicBezTo>
                    <a:pt x="698" y="189"/>
                    <a:pt x="697" y="188"/>
                    <a:pt x="695" y="187"/>
                  </a:cubicBezTo>
                  <a:close/>
                  <a:moveTo>
                    <a:pt x="656" y="134"/>
                  </a:moveTo>
                  <a:cubicBezTo>
                    <a:pt x="664" y="146"/>
                    <a:pt x="673" y="157"/>
                    <a:pt x="682" y="168"/>
                  </a:cubicBezTo>
                  <a:cubicBezTo>
                    <a:pt x="682" y="171"/>
                    <a:pt x="682" y="175"/>
                    <a:pt x="682" y="178"/>
                  </a:cubicBezTo>
                  <a:cubicBezTo>
                    <a:pt x="682" y="179"/>
                    <a:pt x="682" y="179"/>
                    <a:pt x="681" y="179"/>
                  </a:cubicBezTo>
                  <a:cubicBezTo>
                    <a:pt x="676" y="175"/>
                    <a:pt x="671" y="170"/>
                    <a:pt x="666" y="167"/>
                  </a:cubicBezTo>
                  <a:cubicBezTo>
                    <a:pt x="663" y="165"/>
                    <a:pt x="660" y="163"/>
                    <a:pt x="657" y="161"/>
                  </a:cubicBezTo>
                  <a:cubicBezTo>
                    <a:pt x="657" y="158"/>
                    <a:pt x="657" y="156"/>
                    <a:pt x="656" y="153"/>
                  </a:cubicBezTo>
                  <a:cubicBezTo>
                    <a:pt x="656" y="148"/>
                    <a:pt x="656" y="142"/>
                    <a:pt x="656" y="137"/>
                  </a:cubicBezTo>
                  <a:cubicBezTo>
                    <a:pt x="656" y="136"/>
                    <a:pt x="655" y="134"/>
                    <a:pt x="655" y="133"/>
                  </a:cubicBezTo>
                  <a:cubicBezTo>
                    <a:pt x="655" y="133"/>
                    <a:pt x="656" y="134"/>
                    <a:pt x="656" y="134"/>
                  </a:cubicBezTo>
                  <a:close/>
                  <a:moveTo>
                    <a:pt x="611" y="87"/>
                  </a:moveTo>
                  <a:cubicBezTo>
                    <a:pt x="616" y="90"/>
                    <a:pt x="621" y="93"/>
                    <a:pt x="626" y="96"/>
                  </a:cubicBezTo>
                  <a:cubicBezTo>
                    <a:pt x="631" y="101"/>
                    <a:pt x="635" y="105"/>
                    <a:pt x="639" y="110"/>
                  </a:cubicBezTo>
                  <a:cubicBezTo>
                    <a:pt x="645" y="116"/>
                    <a:pt x="649" y="123"/>
                    <a:pt x="654" y="130"/>
                  </a:cubicBezTo>
                  <a:cubicBezTo>
                    <a:pt x="654" y="132"/>
                    <a:pt x="654" y="134"/>
                    <a:pt x="654" y="136"/>
                  </a:cubicBezTo>
                  <a:cubicBezTo>
                    <a:pt x="655" y="141"/>
                    <a:pt x="655" y="146"/>
                    <a:pt x="655" y="152"/>
                  </a:cubicBezTo>
                  <a:cubicBezTo>
                    <a:pt x="655" y="154"/>
                    <a:pt x="655" y="157"/>
                    <a:pt x="656" y="160"/>
                  </a:cubicBezTo>
                  <a:cubicBezTo>
                    <a:pt x="651" y="157"/>
                    <a:pt x="646" y="154"/>
                    <a:pt x="641" y="150"/>
                  </a:cubicBezTo>
                  <a:cubicBezTo>
                    <a:pt x="633" y="145"/>
                    <a:pt x="626" y="140"/>
                    <a:pt x="618" y="135"/>
                  </a:cubicBezTo>
                  <a:cubicBezTo>
                    <a:pt x="617" y="131"/>
                    <a:pt x="617" y="127"/>
                    <a:pt x="616" y="123"/>
                  </a:cubicBezTo>
                  <a:cubicBezTo>
                    <a:pt x="616" y="116"/>
                    <a:pt x="614" y="109"/>
                    <a:pt x="613" y="103"/>
                  </a:cubicBezTo>
                  <a:cubicBezTo>
                    <a:pt x="613" y="100"/>
                    <a:pt x="613" y="97"/>
                    <a:pt x="612" y="94"/>
                  </a:cubicBezTo>
                  <a:cubicBezTo>
                    <a:pt x="611" y="91"/>
                    <a:pt x="611" y="89"/>
                    <a:pt x="610" y="87"/>
                  </a:cubicBezTo>
                  <a:cubicBezTo>
                    <a:pt x="610" y="87"/>
                    <a:pt x="611" y="87"/>
                    <a:pt x="611" y="87"/>
                  </a:cubicBezTo>
                  <a:close/>
                  <a:moveTo>
                    <a:pt x="26" y="258"/>
                  </a:moveTo>
                  <a:cubicBezTo>
                    <a:pt x="27" y="259"/>
                    <a:pt x="27" y="261"/>
                    <a:pt x="28" y="262"/>
                  </a:cubicBezTo>
                  <a:cubicBezTo>
                    <a:pt x="29" y="266"/>
                    <a:pt x="30" y="269"/>
                    <a:pt x="32" y="272"/>
                  </a:cubicBezTo>
                  <a:cubicBezTo>
                    <a:pt x="33" y="275"/>
                    <a:pt x="35" y="278"/>
                    <a:pt x="36" y="281"/>
                  </a:cubicBezTo>
                  <a:cubicBezTo>
                    <a:pt x="36" y="281"/>
                    <a:pt x="36" y="281"/>
                    <a:pt x="36" y="282"/>
                  </a:cubicBezTo>
                  <a:cubicBezTo>
                    <a:pt x="33" y="283"/>
                    <a:pt x="31" y="285"/>
                    <a:pt x="28" y="286"/>
                  </a:cubicBezTo>
                  <a:cubicBezTo>
                    <a:pt x="25" y="287"/>
                    <a:pt x="23" y="288"/>
                    <a:pt x="20" y="289"/>
                  </a:cubicBezTo>
                  <a:cubicBezTo>
                    <a:pt x="19" y="290"/>
                    <a:pt x="18" y="291"/>
                    <a:pt x="16" y="292"/>
                  </a:cubicBezTo>
                  <a:cubicBezTo>
                    <a:pt x="19" y="280"/>
                    <a:pt x="22" y="269"/>
                    <a:pt x="26" y="258"/>
                  </a:cubicBezTo>
                  <a:close/>
                  <a:moveTo>
                    <a:pt x="48" y="526"/>
                  </a:moveTo>
                  <a:cubicBezTo>
                    <a:pt x="48" y="525"/>
                    <a:pt x="47" y="525"/>
                    <a:pt x="47" y="524"/>
                  </a:cubicBezTo>
                  <a:cubicBezTo>
                    <a:pt x="47" y="524"/>
                    <a:pt x="48" y="524"/>
                    <a:pt x="48" y="525"/>
                  </a:cubicBezTo>
                  <a:cubicBezTo>
                    <a:pt x="48" y="525"/>
                    <a:pt x="48" y="525"/>
                    <a:pt x="48" y="526"/>
                  </a:cubicBezTo>
                  <a:close/>
                  <a:moveTo>
                    <a:pt x="78" y="585"/>
                  </a:moveTo>
                  <a:cubicBezTo>
                    <a:pt x="71" y="574"/>
                    <a:pt x="65" y="562"/>
                    <a:pt x="59" y="550"/>
                  </a:cubicBezTo>
                  <a:cubicBezTo>
                    <a:pt x="56" y="543"/>
                    <a:pt x="52" y="536"/>
                    <a:pt x="49" y="529"/>
                  </a:cubicBezTo>
                  <a:cubicBezTo>
                    <a:pt x="50" y="528"/>
                    <a:pt x="50" y="527"/>
                    <a:pt x="50" y="526"/>
                  </a:cubicBezTo>
                  <a:cubicBezTo>
                    <a:pt x="54" y="529"/>
                    <a:pt x="57" y="532"/>
                    <a:pt x="60" y="535"/>
                  </a:cubicBezTo>
                  <a:cubicBezTo>
                    <a:pt x="61" y="537"/>
                    <a:pt x="64" y="538"/>
                    <a:pt x="66" y="539"/>
                  </a:cubicBezTo>
                  <a:cubicBezTo>
                    <a:pt x="68" y="541"/>
                    <a:pt x="70" y="543"/>
                    <a:pt x="73" y="544"/>
                  </a:cubicBezTo>
                  <a:cubicBezTo>
                    <a:pt x="75" y="546"/>
                    <a:pt x="76" y="548"/>
                    <a:pt x="79" y="549"/>
                  </a:cubicBezTo>
                  <a:cubicBezTo>
                    <a:pt x="80" y="550"/>
                    <a:pt x="81" y="550"/>
                    <a:pt x="82" y="551"/>
                  </a:cubicBezTo>
                  <a:cubicBezTo>
                    <a:pt x="83" y="551"/>
                    <a:pt x="84" y="552"/>
                    <a:pt x="85" y="553"/>
                  </a:cubicBezTo>
                  <a:cubicBezTo>
                    <a:pt x="84" y="556"/>
                    <a:pt x="84" y="559"/>
                    <a:pt x="83" y="562"/>
                  </a:cubicBezTo>
                  <a:cubicBezTo>
                    <a:pt x="82" y="567"/>
                    <a:pt x="81" y="572"/>
                    <a:pt x="80" y="577"/>
                  </a:cubicBezTo>
                  <a:cubicBezTo>
                    <a:pt x="79" y="579"/>
                    <a:pt x="79" y="582"/>
                    <a:pt x="78" y="584"/>
                  </a:cubicBezTo>
                  <a:cubicBezTo>
                    <a:pt x="78" y="584"/>
                    <a:pt x="78" y="585"/>
                    <a:pt x="78" y="585"/>
                  </a:cubicBezTo>
                  <a:close/>
                  <a:moveTo>
                    <a:pt x="311" y="1201"/>
                  </a:moveTo>
                  <a:cubicBezTo>
                    <a:pt x="313" y="1201"/>
                    <a:pt x="315" y="1201"/>
                    <a:pt x="316" y="1201"/>
                  </a:cubicBezTo>
                  <a:cubicBezTo>
                    <a:pt x="317" y="1204"/>
                    <a:pt x="319" y="1206"/>
                    <a:pt x="319" y="1208"/>
                  </a:cubicBezTo>
                  <a:cubicBezTo>
                    <a:pt x="320" y="1209"/>
                    <a:pt x="320" y="1210"/>
                    <a:pt x="320" y="1211"/>
                  </a:cubicBezTo>
                  <a:cubicBezTo>
                    <a:pt x="320" y="1211"/>
                    <a:pt x="319" y="1211"/>
                    <a:pt x="318" y="1211"/>
                  </a:cubicBezTo>
                  <a:cubicBezTo>
                    <a:pt x="316" y="1207"/>
                    <a:pt x="314" y="1204"/>
                    <a:pt x="311" y="1201"/>
                  </a:cubicBezTo>
                  <a:close/>
                  <a:moveTo>
                    <a:pt x="339" y="1205"/>
                  </a:moveTo>
                  <a:cubicBezTo>
                    <a:pt x="338" y="1205"/>
                    <a:pt x="338" y="1205"/>
                    <a:pt x="338" y="1206"/>
                  </a:cubicBezTo>
                  <a:cubicBezTo>
                    <a:pt x="337" y="1206"/>
                    <a:pt x="337" y="1206"/>
                    <a:pt x="337" y="1206"/>
                  </a:cubicBezTo>
                  <a:cubicBezTo>
                    <a:pt x="337" y="1205"/>
                    <a:pt x="337" y="1205"/>
                    <a:pt x="337" y="1204"/>
                  </a:cubicBezTo>
                  <a:cubicBezTo>
                    <a:pt x="337" y="1204"/>
                    <a:pt x="338" y="1204"/>
                    <a:pt x="339" y="1204"/>
                  </a:cubicBezTo>
                  <a:cubicBezTo>
                    <a:pt x="339" y="1204"/>
                    <a:pt x="339" y="1204"/>
                    <a:pt x="339" y="1204"/>
                  </a:cubicBezTo>
                  <a:cubicBezTo>
                    <a:pt x="339" y="1205"/>
                    <a:pt x="339" y="1205"/>
                    <a:pt x="339" y="1205"/>
                  </a:cubicBezTo>
                  <a:close/>
                  <a:moveTo>
                    <a:pt x="339" y="1206"/>
                  </a:moveTo>
                  <a:cubicBezTo>
                    <a:pt x="339" y="1208"/>
                    <a:pt x="339" y="1209"/>
                    <a:pt x="340" y="1211"/>
                  </a:cubicBezTo>
                  <a:cubicBezTo>
                    <a:pt x="339" y="1211"/>
                    <a:pt x="338" y="1211"/>
                    <a:pt x="338" y="1211"/>
                  </a:cubicBezTo>
                  <a:cubicBezTo>
                    <a:pt x="338" y="1210"/>
                    <a:pt x="337" y="1209"/>
                    <a:pt x="337" y="1207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39" y="1207"/>
                    <a:pt x="339" y="1206"/>
                    <a:pt x="339" y="1206"/>
                  </a:cubicBezTo>
                  <a:close/>
                  <a:moveTo>
                    <a:pt x="337" y="1212"/>
                  </a:moveTo>
                  <a:cubicBezTo>
                    <a:pt x="336" y="1212"/>
                    <a:pt x="335" y="1212"/>
                    <a:pt x="334" y="1213"/>
                  </a:cubicBezTo>
                  <a:cubicBezTo>
                    <a:pt x="333" y="1212"/>
                    <a:pt x="333" y="1210"/>
                    <a:pt x="332" y="1209"/>
                  </a:cubicBezTo>
                  <a:cubicBezTo>
                    <a:pt x="334" y="1209"/>
                    <a:pt x="335" y="1208"/>
                    <a:pt x="336" y="1208"/>
                  </a:cubicBezTo>
                  <a:cubicBezTo>
                    <a:pt x="336" y="1209"/>
                    <a:pt x="336" y="1210"/>
                    <a:pt x="337" y="1212"/>
                  </a:cubicBezTo>
                  <a:close/>
                  <a:moveTo>
                    <a:pt x="332" y="1208"/>
                  </a:moveTo>
                  <a:cubicBezTo>
                    <a:pt x="332" y="1208"/>
                    <a:pt x="332" y="1208"/>
                    <a:pt x="332" y="1208"/>
                  </a:cubicBezTo>
                  <a:cubicBezTo>
                    <a:pt x="332" y="1207"/>
                    <a:pt x="331" y="1205"/>
                    <a:pt x="331" y="1203"/>
                  </a:cubicBezTo>
                  <a:cubicBezTo>
                    <a:pt x="332" y="1203"/>
                    <a:pt x="334" y="1204"/>
                    <a:pt x="335" y="1204"/>
                  </a:cubicBezTo>
                  <a:cubicBezTo>
                    <a:pt x="335" y="1205"/>
                    <a:pt x="336" y="1206"/>
                    <a:pt x="336" y="1206"/>
                  </a:cubicBezTo>
                  <a:cubicBezTo>
                    <a:pt x="335" y="1207"/>
                    <a:pt x="333" y="1208"/>
                    <a:pt x="332" y="1208"/>
                  </a:cubicBezTo>
                  <a:close/>
                  <a:moveTo>
                    <a:pt x="328" y="1211"/>
                  </a:moveTo>
                  <a:cubicBezTo>
                    <a:pt x="329" y="1210"/>
                    <a:pt x="330" y="1210"/>
                    <a:pt x="331" y="1210"/>
                  </a:cubicBezTo>
                  <a:cubicBezTo>
                    <a:pt x="332" y="1211"/>
                    <a:pt x="332" y="1212"/>
                    <a:pt x="332" y="121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331" y="1213"/>
                    <a:pt x="330" y="1214"/>
                    <a:pt x="329" y="1214"/>
                  </a:cubicBezTo>
                  <a:cubicBezTo>
                    <a:pt x="329" y="1213"/>
                    <a:pt x="328" y="1212"/>
                    <a:pt x="328" y="1211"/>
                  </a:cubicBezTo>
                  <a:close/>
                  <a:moveTo>
                    <a:pt x="328" y="1214"/>
                  </a:moveTo>
                  <a:cubicBezTo>
                    <a:pt x="327" y="1215"/>
                    <a:pt x="325" y="1215"/>
                    <a:pt x="324" y="1216"/>
                  </a:cubicBezTo>
                  <a:cubicBezTo>
                    <a:pt x="324" y="1215"/>
                    <a:pt x="324" y="1215"/>
                    <a:pt x="324" y="1215"/>
                  </a:cubicBezTo>
                  <a:cubicBezTo>
                    <a:pt x="323" y="1214"/>
                    <a:pt x="323" y="1213"/>
                    <a:pt x="322" y="1212"/>
                  </a:cubicBezTo>
                  <a:cubicBezTo>
                    <a:pt x="324" y="1212"/>
                    <a:pt x="325" y="1211"/>
                    <a:pt x="327" y="1211"/>
                  </a:cubicBezTo>
                  <a:cubicBezTo>
                    <a:pt x="327" y="1212"/>
                    <a:pt x="327" y="1213"/>
                    <a:pt x="328" y="1214"/>
                  </a:cubicBezTo>
                  <a:close/>
                  <a:moveTo>
                    <a:pt x="331" y="1208"/>
                  </a:moveTo>
                  <a:cubicBezTo>
                    <a:pt x="331" y="1208"/>
                    <a:pt x="331" y="1209"/>
                    <a:pt x="331" y="1209"/>
                  </a:cubicBezTo>
                  <a:cubicBezTo>
                    <a:pt x="330" y="1209"/>
                    <a:pt x="329" y="1209"/>
                    <a:pt x="327" y="1210"/>
                  </a:cubicBezTo>
                  <a:cubicBezTo>
                    <a:pt x="327" y="1207"/>
                    <a:pt x="326" y="1205"/>
                    <a:pt x="325" y="1203"/>
                  </a:cubicBezTo>
                  <a:cubicBezTo>
                    <a:pt x="327" y="1203"/>
                    <a:pt x="328" y="1203"/>
                    <a:pt x="329" y="1203"/>
                  </a:cubicBezTo>
                  <a:cubicBezTo>
                    <a:pt x="329" y="1203"/>
                    <a:pt x="330" y="1204"/>
                    <a:pt x="330" y="1204"/>
                  </a:cubicBezTo>
                  <a:cubicBezTo>
                    <a:pt x="330" y="1206"/>
                    <a:pt x="330" y="1207"/>
                    <a:pt x="331" y="1208"/>
                  </a:cubicBezTo>
                  <a:close/>
                  <a:moveTo>
                    <a:pt x="326" y="1210"/>
                  </a:moveTo>
                  <a:cubicBezTo>
                    <a:pt x="325" y="1210"/>
                    <a:pt x="323" y="1210"/>
                    <a:pt x="322" y="1211"/>
                  </a:cubicBezTo>
                  <a:cubicBezTo>
                    <a:pt x="321" y="1210"/>
                    <a:pt x="321" y="1209"/>
                    <a:pt x="321" y="1208"/>
                  </a:cubicBezTo>
                  <a:cubicBezTo>
                    <a:pt x="320" y="1206"/>
                    <a:pt x="319" y="1204"/>
                    <a:pt x="318" y="1202"/>
                  </a:cubicBezTo>
                  <a:cubicBezTo>
                    <a:pt x="319" y="1202"/>
                    <a:pt x="321" y="1202"/>
                    <a:pt x="322" y="1202"/>
                  </a:cubicBezTo>
                  <a:cubicBezTo>
                    <a:pt x="323" y="1202"/>
                    <a:pt x="323" y="1202"/>
                    <a:pt x="324" y="1202"/>
                  </a:cubicBezTo>
                  <a:cubicBezTo>
                    <a:pt x="324" y="1205"/>
                    <a:pt x="325" y="1207"/>
                    <a:pt x="326" y="1210"/>
                  </a:cubicBezTo>
                  <a:close/>
                  <a:moveTo>
                    <a:pt x="318" y="1213"/>
                  </a:moveTo>
                  <a:cubicBezTo>
                    <a:pt x="318" y="1213"/>
                    <a:pt x="318" y="1212"/>
                    <a:pt x="318" y="1212"/>
                  </a:cubicBezTo>
                  <a:cubicBezTo>
                    <a:pt x="319" y="1212"/>
                    <a:pt x="320" y="1212"/>
                    <a:pt x="321" y="1212"/>
                  </a:cubicBezTo>
                  <a:cubicBezTo>
                    <a:pt x="321" y="1213"/>
                    <a:pt x="322" y="1214"/>
                    <a:pt x="322" y="1216"/>
                  </a:cubicBezTo>
                  <a:cubicBezTo>
                    <a:pt x="322" y="1216"/>
                    <a:pt x="323" y="1216"/>
                    <a:pt x="323" y="1216"/>
                  </a:cubicBezTo>
                  <a:cubicBezTo>
                    <a:pt x="322" y="1216"/>
                    <a:pt x="321" y="1216"/>
                    <a:pt x="320" y="1217"/>
                  </a:cubicBezTo>
                  <a:cubicBezTo>
                    <a:pt x="319" y="1215"/>
                    <a:pt x="319" y="1214"/>
                    <a:pt x="318" y="1213"/>
                  </a:cubicBezTo>
                  <a:close/>
                  <a:moveTo>
                    <a:pt x="324" y="1223"/>
                  </a:moveTo>
                  <a:cubicBezTo>
                    <a:pt x="322" y="1222"/>
                    <a:pt x="321" y="1220"/>
                    <a:pt x="320" y="1218"/>
                  </a:cubicBezTo>
                  <a:cubicBezTo>
                    <a:pt x="321" y="1218"/>
                    <a:pt x="322" y="1217"/>
                    <a:pt x="323" y="1217"/>
                  </a:cubicBezTo>
                  <a:cubicBezTo>
                    <a:pt x="324" y="1219"/>
                    <a:pt x="326" y="1222"/>
                    <a:pt x="327" y="1224"/>
                  </a:cubicBezTo>
                  <a:cubicBezTo>
                    <a:pt x="327" y="1224"/>
                    <a:pt x="327" y="1224"/>
                    <a:pt x="327" y="1224"/>
                  </a:cubicBezTo>
                  <a:cubicBezTo>
                    <a:pt x="326" y="1224"/>
                    <a:pt x="325" y="1224"/>
                    <a:pt x="324" y="1223"/>
                  </a:cubicBezTo>
                  <a:close/>
                  <a:moveTo>
                    <a:pt x="328" y="1225"/>
                  </a:moveTo>
                  <a:cubicBezTo>
                    <a:pt x="328" y="1224"/>
                    <a:pt x="327" y="1222"/>
                    <a:pt x="327" y="1222"/>
                  </a:cubicBezTo>
                  <a:cubicBezTo>
                    <a:pt x="326" y="1220"/>
                    <a:pt x="325" y="1218"/>
                    <a:pt x="324" y="1217"/>
                  </a:cubicBezTo>
                  <a:cubicBezTo>
                    <a:pt x="326" y="1216"/>
                    <a:pt x="327" y="1216"/>
                    <a:pt x="328" y="1216"/>
                  </a:cubicBezTo>
                  <a:cubicBezTo>
                    <a:pt x="329" y="1216"/>
                    <a:pt x="329" y="1217"/>
                    <a:pt x="329" y="1218"/>
                  </a:cubicBezTo>
                  <a:cubicBezTo>
                    <a:pt x="330" y="1220"/>
                    <a:pt x="330" y="1221"/>
                    <a:pt x="331" y="1223"/>
                  </a:cubicBezTo>
                  <a:cubicBezTo>
                    <a:pt x="330" y="1224"/>
                    <a:pt x="329" y="1224"/>
                    <a:pt x="328" y="1225"/>
                  </a:cubicBezTo>
                  <a:close/>
                  <a:moveTo>
                    <a:pt x="332" y="1222"/>
                  </a:moveTo>
                  <a:cubicBezTo>
                    <a:pt x="331" y="1220"/>
                    <a:pt x="330" y="1217"/>
                    <a:pt x="330" y="1215"/>
                  </a:cubicBezTo>
                  <a:cubicBezTo>
                    <a:pt x="331" y="1215"/>
                    <a:pt x="332" y="1215"/>
                    <a:pt x="333" y="1214"/>
                  </a:cubicBezTo>
                  <a:cubicBezTo>
                    <a:pt x="334" y="1216"/>
                    <a:pt x="335" y="1219"/>
                    <a:pt x="335" y="1221"/>
                  </a:cubicBezTo>
                  <a:cubicBezTo>
                    <a:pt x="335" y="1221"/>
                    <a:pt x="336" y="1222"/>
                    <a:pt x="336" y="1222"/>
                  </a:cubicBezTo>
                  <a:cubicBezTo>
                    <a:pt x="335" y="1223"/>
                    <a:pt x="333" y="1223"/>
                    <a:pt x="332" y="1223"/>
                  </a:cubicBezTo>
                  <a:cubicBezTo>
                    <a:pt x="332" y="1223"/>
                    <a:pt x="332" y="1222"/>
                    <a:pt x="332" y="1222"/>
                  </a:cubicBezTo>
                  <a:close/>
                  <a:moveTo>
                    <a:pt x="333" y="1225"/>
                  </a:moveTo>
                  <a:cubicBezTo>
                    <a:pt x="333" y="1225"/>
                    <a:pt x="333" y="1225"/>
                    <a:pt x="333" y="1225"/>
                  </a:cubicBezTo>
                  <a:cubicBezTo>
                    <a:pt x="333" y="1225"/>
                    <a:pt x="333" y="1225"/>
                    <a:pt x="333" y="1224"/>
                  </a:cubicBezTo>
                  <a:cubicBezTo>
                    <a:pt x="334" y="1224"/>
                    <a:pt x="335" y="1224"/>
                    <a:pt x="336" y="1223"/>
                  </a:cubicBezTo>
                  <a:cubicBezTo>
                    <a:pt x="336" y="1224"/>
                    <a:pt x="336" y="1225"/>
                    <a:pt x="337" y="1225"/>
                  </a:cubicBezTo>
                  <a:cubicBezTo>
                    <a:pt x="336" y="1225"/>
                    <a:pt x="335" y="1225"/>
                    <a:pt x="333" y="1225"/>
                  </a:cubicBezTo>
                  <a:close/>
                  <a:moveTo>
                    <a:pt x="334" y="1215"/>
                  </a:moveTo>
                  <a:cubicBezTo>
                    <a:pt x="334" y="1214"/>
                    <a:pt x="334" y="1214"/>
                    <a:pt x="334" y="1214"/>
                  </a:cubicBezTo>
                  <a:cubicBezTo>
                    <a:pt x="335" y="1214"/>
                    <a:pt x="336" y="1213"/>
                    <a:pt x="337" y="1213"/>
                  </a:cubicBezTo>
                  <a:cubicBezTo>
                    <a:pt x="337" y="1214"/>
                    <a:pt x="337" y="1215"/>
                    <a:pt x="338" y="1216"/>
                  </a:cubicBezTo>
                  <a:cubicBezTo>
                    <a:pt x="338" y="1218"/>
                    <a:pt x="338" y="1220"/>
                    <a:pt x="338" y="1221"/>
                  </a:cubicBezTo>
                  <a:cubicBezTo>
                    <a:pt x="338" y="1222"/>
                    <a:pt x="338" y="1222"/>
                    <a:pt x="337" y="1222"/>
                  </a:cubicBezTo>
                  <a:cubicBezTo>
                    <a:pt x="337" y="1222"/>
                    <a:pt x="337" y="1222"/>
                    <a:pt x="337" y="1222"/>
                  </a:cubicBezTo>
                  <a:cubicBezTo>
                    <a:pt x="336" y="1219"/>
                    <a:pt x="335" y="1217"/>
                    <a:pt x="334" y="1215"/>
                  </a:cubicBezTo>
                  <a:close/>
                  <a:moveTo>
                    <a:pt x="338" y="1225"/>
                  </a:moveTo>
                  <a:cubicBezTo>
                    <a:pt x="338" y="1225"/>
                    <a:pt x="337" y="1224"/>
                    <a:pt x="337" y="1223"/>
                  </a:cubicBezTo>
                  <a:cubicBezTo>
                    <a:pt x="338" y="1223"/>
                    <a:pt x="338" y="1223"/>
                    <a:pt x="338" y="1223"/>
                  </a:cubicBezTo>
                  <a:cubicBezTo>
                    <a:pt x="339" y="1224"/>
                    <a:pt x="339" y="1224"/>
                    <a:pt x="339" y="1225"/>
                  </a:cubicBezTo>
                  <a:cubicBezTo>
                    <a:pt x="339" y="1225"/>
                    <a:pt x="338" y="1225"/>
                    <a:pt x="338" y="1225"/>
                  </a:cubicBezTo>
                  <a:close/>
                  <a:moveTo>
                    <a:pt x="339" y="1216"/>
                  </a:moveTo>
                  <a:cubicBezTo>
                    <a:pt x="338" y="1215"/>
                    <a:pt x="338" y="1214"/>
                    <a:pt x="338" y="1212"/>
                  </a:cubicBezTo>
                  <a:cubicBezTo>
                    <a:pt x="339" y="1212"/>
                    <a:pt x="339" y="1212"/>
                    <a:pt x="340" y="1212"/>
                  </a:cubicBezTo>
                  <a:cubicBezTo>
                    <a:pt x="340" y="1214"/>
                    <a:pt x="340" y="1216"/>
                    <a:pt x="341" y="1218"/>
                  </a:cubicBezTo>
                  <a:cubicBezTo>
                    <a:pt x="341" y="1219"/>
                    <a:pt x="341" y="1219"/>
                    <a:pt x="341" y="1220"/>
                  </a:cubicBezTo>
                  <a:cubicBezTo>
                    <a:pt x="340" y="1220"/>
                    <a:pt x="340" y="1221"/>
                    <a:pt x="339" y="1221"/>
                  </a:cubicBezTo>
                  <a:cubicBezTo>
                    <a:pt x="339" y="1219"/>
                    <a:pt x="339" y="1218"/>
                    <a:pt x="339" y="1216"/>
                  </a:cubicBezTo>
                  <a:close/>
                  <a:moveTo>
                    <a:pt x="346" y="1208"/>
                  </a:moveTo>
                  <a:cubicBezTo>
                    <a:pt x="346" y="1208"/>
                    <a:pt x="346" y="1208"/>
                    <a:pt x="346" y="1208"/>
                  </a:cubicBezTo>
                  <a:cubicBezTo>
                    <a:pt x="346" y="1208"/>
                    <a:pt x="346" y="1208"/>
                    <a:pt x="346" y="1208"/>
                  </a:cubicBezTo>
                  <a:cubicBezTo>
                    <a:pt x="345" y="1209"/>
                    <a:pt x="343" y="1209"/>
                    <a:pt x="341" y="1210"/>
                  </a:cubicBezTo>
                  <a:cubicBezTo>
                    <a:pt x="341" y="1209"/>
                    <a:pt x="340" y="1207"/>
                    <a:pt x="340" y="1206"/>
                  </a:cubicBezTo>
                  <a:cubicBezTo>
                    <a:pt x="341" y="1205"/>
                    <a:pt x="342" y="1205"/>
                    <a:pt x="342" y="1204"/>
                  </a:cubicBezTo>
                  <a:cubicBezTo>
                    <a:pt x="344" y="1205"/>
                    <a:pt x="345" y="1205"/>
                    <a:pt x="346" y="1205"/>
                  </a:cubicBezTo>
                  <a:cubicBezTo>
                    <a:pt x="346" y="1206"/>
                    <a:pt x="346" y="1207"/>
                    <a:pt x="346" y="1208"/>
                  </a:cubicBezTo>
                  <a:close/>
                  <a:moveTo>
                    <a:pt x="340" y="1225"/>
                  </a:moveTo>
                  <a:cubicBezTo>
                    <a:pt x="340" y="1224"/>
                    <a:pt x="340" y="1223"/>
                    <a:pt x="340" y="1222"/>
                  </a:cubicBezTo>
                  <a:cubicBezTo>
                    <a:pt x="340" y="1222"/>
                    <a:pt x="340" y="1222"/>
                    <a:pt x="340" y="1222"/>
                  </a:cubicBezTo>
                  <a:cubicBezTo>
                    <a:pt x="340" y="1222"/>
                    <a:pt x="341" y="1222"/>
                    <a:pt x="341" y="1222"/>
                  </a:cubicBezTo>
                  <a:cubicBezTo>
                    <a:pt x="342" y="1223"/>
                    <a:pt x="342" y="1224"/>
                    <a:pt x="342" y="1225"/>
                  </a:cubicBezTo>
                  <a:cubicBezTo>
                    <a:pt x="342" y="1225"/>
                    <a:pt x="342" y="1225"/>
                    <a:pt x="342" y="1225"/>
                  </a:cubicBezTo>
                  <a:cubicBezTo>
                    <a:pt x="341" y="1225"/>
                    <a:pt x="341" y="1225"/>
                    <a:pt x="340" y="1225"/>
                  </a:cubicBezTo>
                  <a:close/>
                  <a:moveTo>
                    <a:pt x="342" y="1219"/>
                  </a:moveTo>
                  <a:cubicBezTo>
                    <a:pt x="342" y="1216"/>
                    <a:pt x="341" y="1214"/>
                    <a:pt x="341" y="1211"/>
                  </a:cubicBezTo>
                  <a:cubicBezTo>
                    <a:pt x="343" y="1211"/>
                    <a:pt x="345" y="1210"/>
                    <a:pt x="347" y="1209"/>
                  </a:cubicBezTo>
                  <a:cubicBezTo>
                    <a:pt x="347" y="1210"/>
                    <a:pt x="347" y="1210"/>
                    <a:pt x="347" y="1210"/>
                  </a:cubicBezTo>
                  <a:cubicBezTo>
                    <a:pt x="347" y="1212"/>
                    <a:pt x="347" y="1214"/>
                    <a:pt x="347" y="1216"/>
                  </a:cubicBezTo>
                  <a:cubicBezTo>
                    <a:pt x="347" y="1217"/>
                    <a:pt x="347" y="1217"/>
                    <a:pt x="347" y="1217"/>
                  </a:cubicBezTo>
                  <a:cubicBezTo>
                    <a:pt x="346" y="1218"/>
                    <a:pt x="344" y="1219"/>
                    <a:pt x="342" y="1220"/>
                  </a:cubicBezTo>
                  <a:cubicBezTo>
                    <a:pt x="342" y="1219"/>
                    <a:pt x="342" y="1219"/>
                    <a:pt x="342" y="1219"/>
                  </a:cubicBezTo>
                  <a:close/>
                  <a:moveTo>
                    <a:pt x="343" y="1225"/>
                  </a:moveTo>
                  <a:cubicBezTo>
                    <a:pt x="343" y="1225"/>
                    <a:pt x="343" y="1225"/>
                    <a:pt x="343" y="1225"/>
                  </a:cubicBezTo>
                  <a:cubicBezTo>
                    <a:pt x="343" y="1224"/>
                    <a:pt x="343" y="1222"/>
                    <a:pt x="342" y="1221"/>
                  </a:cubicBezTo>
                  <a:cubicBezTo>
                    <a:pt x="344" y="1220"/>
                    <a:pt x="346" y="1220"/>
                    <a:pt x="347" y="1219"/>
                  </a:cubicBezTo>
                  <a:cubicBezTo>
                    <a:pt x="347" y="1219"/>
                    <a:pt x="347" y="1220"/>
                    <a:pt x="348" y="1221"/>
                  </a:cubicBezTo>
                  <a:cubicBezTo>
                    <a:pt x="348" y="1221"/>
                    <a:pt x="348" y="1224"/>
                    <a:pt x="348" y="1225"/>
                  </a:cubicBezTo>
                  <a:cubicBezTo>
                    <a:pt x="346" y="1225"/>
                    <a:pt x="345" y="1225"/>
                    <a:pt x="343" y="1225"/>
                  </a:cubicBezTo>
                  <a:close/>
                  <a:moveTo>
                    <a:pt x="347" y="1205"/>
                  </a:moveTo>
                  <a:cubicBezTo>
                    <a:pt x="347" y="1205"/>
                    <a:pt x="347" y="1205"/>
                    <a:pt x="347" y="1205"/>
                  </a:cubicBezTo>
                  <a:cubicBezTo>
                    <a:pt x="347" y="1205"/>
                    <a:pt x="347" y="1205"/>
                    <a:pt x="347" y="1205"/>
                  </a:cubicBezTo>
                  <a:cubicBezTo>
                    <a:pt x="349" y="1205"/>
                    <a:pt x="350" y="1205"/>
                    <a:pt x="352" y="1205"/>
                  </a:cubicBezTo>
                  <a:cubicBezTo>
                    <a:pt x="353" y="1205"/>
                    <a:pt x="354" y="1205"/>
                    <a:pt x="355" y="1205"/>
                  </a:cubicBezTo>
                  <a:cubicBezTo>
                    <a:pt x="355" y="1205"/>
                    <a:pt x="355" y="1205"/>
                    <a:pt x="355" y="1205"/>
                  </a:cubicBezTo>
                  <a:cubicBezTo>
                    <a:pt x="354" y="1206"/>
                    <a:pt x="353" y="1206"/>
                    <a:pt x="352" y="1206"/>
                  </a:cubicBezTo>
                  <a:cubicBezTo>
                    <a:pt x="351" y="1207"/>
                    <a:pt x="349" y="1207"/>
                    <a:pt x="348" y="1208"/>
                  </a:cubicBezTo>
                  <a:cubicBezTo>
                    <a:pt x="348" y="1207"/>
                    <a:pt x="348" y="1206"/>
                    <a:pt x="348" y="1206"/>
                  </a:cubicBezTo>
                  <a:cubicBezTo>
                    <a:pt x="348" y="1205"/>
                    <a:pt x="347" y="1205"/>
                    <a:pt x="347" y="1205"/>
                  </a:cubicBezTo>
                  <a:close/>
                  <a:moveTo>
                    <a:pt x="348" y="1214"/>
                  </a:moveTo>
                  <a:cubicBezTo>
                    <a:pt x="348" y="1212"/>
                    <a:pt x="348" y="1211"/>
                    <a:pt x="348" y="1209"/>
                  </a:cubicBezTo>
                  <a:cubicBezTo>
                    <a:pt x="349" y="1208"/>
                    <a:pt x="351" y="1208"/>
                    <a:pt x="352" y="1207"/>
                  </a:cubicBezTo>
                  <a:cubicBezTo>
                    <a:pt x="353" y="1207"/>
                    <a:pt x="353" y="1207"/>
                    <a:pt x="354" y="1207"/>
                  </a:cubicBezTo>
                  <a:cubicBezTo>
                    <a:pt x="354" y="1207"/>
                    <a:pt x="354" y="1208"/>
                    <a:pt x="354" y="1208"/>
                  </a:cubicBezTo>
                  <a:cubicBezTo>
                    <a:pt x="354" y="1210"/>
                    <a:pt x="355" y="1212"/>
                    <a:pt x="355" y="1214"/>
                  </a:cubicBezTo>
                  <a:cubicBezTo>
                    <a:pt x="355" y="1214"/>
                    <a:pt x="355" y="1214"/>
                    <a:pt x="354" y="1214"/>
                  </a:cubicBezTo>
                  <a:cubicBezTo>
                    <a:pt x="352" y="1215"/>
                    <a:pt x="350" y="1216"/>
                    <a:pt x="349" y="1217"/>
                  </a:cubicBezTo>
                  <a:cubicBezTo>
                    <a:pt x="348" y="1216"/>
                    <a:pt x="348" y="1215"/>
                    <a:pt x="348" y="1214"/>
                  </a:cubicBezTo>
                  <a:close/>
                  <a:moveTo>
                    <a:pt x="354" y="1225"/>
                  </a:moveTo>
                  <a:cubicBezTo>
                    <a:pt x="352" y="1225"/>
                    <a:pt x="351" y="1225"/>
                    <a:pt x="349" y="1225"/>
                  </a:cubicBezTo>
                  <a:cubicBezTo>
                    <a:pt x="349" y="1223"/>
                    <a:pt x="349" y="1219"/>
                    <a:pt x="349" y="1218"/>
                  </a:cubicBezTo>
                  <a:cubicBezTo>
                    <a:pt x="349" y="1218"/>
                    <a:pt x="349" y="1218"/>
                    <a:pt x="349" y="1218"/>
                  </a:cubicBezTo>
                  <a:cubicBezTo>
                    <a:pt x="351" y="1217"/>
                    <a:pt x="353" y="1216"/>
                    <a:pt x="355" y="1216"/>
                  </a:cubicBezTo>
                  <a:cubicBezTo>
                    <a:pt x="355" y="1218"/>
                    <a:pt x="355" y="1221"/>
                    <a:pt x="356" y="1224"/>
                  </a:cubicBezTo>
                  <a:cubicBezTo>
                    <a:pt x="355" y="1224"/>
                    <a:pt x="354" y="1225"/>
                    <a:pt x="354" y="1225"/>
                  </a:cubicBezTo>
                  <a:close/>
                  <a:moveTo>
                    <a:pt x="356" y="1212"/>
                  </a:moveTo>
                  <a:cubicBezTo>
                    <a:pt x="356" y="1210"/>
                    <a:pt x="355" y="1208"/>
                    <a:pt x="355" y="1207"/>
                  </a:cubicBezTo>
                  <a:cubicBezTo>
                    <a:pt x="357" y="1206"/>
                    <a:pt x="358" y="1206"/>
                    <a:pt x="359" y="1206"/>
                  </a:cubicBezTo>
                  <a:cubicBezTo>
                    <a:pt x="360" y="1206"/>
                    <a:pt x="361" y="1206"/>
                    <a:pt x="363" y="1206"/>
                  </a:cubicBezTo>
                  <a:cubicBezTo>
                    <a:pt x="362" y="1208"/>
                    <a:pt x="363" y="1210"/>
                    <a:pt x="363" y="1212"/>
                  </a:cubicBezTo>
                  <a:cubicBezTo>
                    <a:pt x="361" y="1213"/>
                    <a:pt x="358" y="1213"/>
                    <a:pt x="356" y="1214"/>
                  </a:cubicBezTo>
                  <a:cubicBezTo>
                    <a:pt x="356" y="1213"/>
                    <a:pt x="356" y="1212"/>
                    <a:pt x="356" y="1212"/>
                  </a:cubicBezTo>
                  <a:close/>
                  <a:moveTo>
                    <a:pt x="356" y="1218"/>
                  </a:moveTo>
                  <a:cubicBezTo>
                    <a:pt x="356" y="1217"/>
                    <a:pt x="356" y="1216"/>
                    <a:pt x="356" y="1215"/>
                  </a:cubicBezTo>
                  <a:cubicBezTo>
                    <a:pt x="356" y="1215"/>
                    <a:pt x="357" y="1215"/>
                    <a:pt x="357" y="1215"/>
                  </a:cubicBezTo>
                  <a:cubicBezTo>
                    <a:pt x="359" y="1214"/>
                    <a:pt x="361" y="1214"/>
                    <a:pt x="363" y="1213"/>
                  </a:cubicBezTo>
                  <a:cubicBezTo>
                    <a:pt x="363" y="1213"/>
                    <a:pt x="363" y="1214"/>
                    <a:pt x="363" y="1214"/>
                  </a:cubicBezTo>
                  <a:cubicBezTo>
                    <a:pt x="363" y="1216"/>
                    <a:pt x="363" y="1217"/>
                    <a:pt x="363" y="1219"/>
                  </a:cubicBezTo>
                  <a:cubicBezTo>
                    <a:pt x="361" y="1220"/>
                    <a:pt x="359" y="1222"/>
                    <a:pt x="357" y="1223"/>
                  </a:cubicBezTo>
                  <a:cubicBezTo>
                    <a:pt x="357" y="1221"/>
                    <a:pt x="357" y="1219"/>
                    <a:pt x="356" y="1218"/>
                  </a:cubicBezTo>
                  <a:close/>
                  <a:moveTo>
                    <a:pt x="357" y="1225"/>
                  </a:moveTo>
                  <a:cubicBezTo>
                    <a:pt x="357" y="1225"/>
                    <a:pt x="357" y="1225"/>
                    <a:pt x="357" y="1225"/>
                  </a:cubicBezTo>
                  <a:cubicBezTo>
                    <a:pt x="357" y="1225"/>
                    <a:pt x="357" y="1225"/>
                    <a:pt x="357" y="1224"/>
                  </a:cubicBezTo>
                  <a:cubicBezTo>
                    <a:pt x="359" y="1223"/>
                    <a:pt x="361" y="1222"/>
                    <a:pt x="364" y="1221"/>
                  </a:cubicBezTo>
                  <a:cubicBezTo>
                    <a:pt x="364" y="1222"/>
                    <a:pt x="364" y="1224"/>
                    <a:pt x="365" y="1225"/>
                  </a:cubicBezTo>
                  <a:cubicBezTo>
                    <a:pt x="362" y="1225"/>
                    <a:pt x="360" y="1225"/>
                    <a:pt x="357" y="1225"/>
                  </a:cubicBezTo>
                  <a:close/>
                  <a:moveTo>
                    <a:pt x="371" y="1210"/>
                  </a:moveTo>
                  <a:cubicBezTo>
                    <a:pt x="369" y="1210"/>
                    <a:pt x="366" y="1211"/>
                    <a:pt x="364" y="1212"/>
                  </a:cubicBezTo>
                  <a:cubicBezTo>
                    <a:pt x="364" y="1210"/>
                    <a:pt x="363" y="1208"/>
                    <a:pt x="364" y="1206"/>
                  </a:cubicBezTo>
                  <a:cubicBezTo>
                    <a:pt x="366" y="1206"/>
                    <a:pt x="369" y="1206"/>
                    <a:pt x="371" y="1206"/>
                  </a:cubicBezTo>
                  <a:cubicBezTo>
                    <a:pt x="371" y="1207"/>
                    <a:pt x="371" y="1208"/>
                    <a:pt x="371" y="1210"/>
                  </a:cubicBezTo>
                  <a:close/>
                  <a:moveTo>
                    <a:pt x="371" y="1215"/>
                  </a:moveTo>
                  <a:cubicBezTo>
                    <a:pt x="369" y="1216"/>
                    <a:pt x="367" y="1217"/>
                    <a:pt x="365" y="1219"/>
                  </a:cubicBezTo>
                  <a:cubicBezTo>
                    <a:pt x="365" y="1217"/>
                    <a:pt x="364" y="1216"/>
                    <a:pt x="364" y="1215"/>
                  </a:cubicBezTo>
                  <a:cubicBezTo>
                    <a:pt x="364" y="1214"/>
                    <a:pt x="364" y="1214"/>
                    <a:pt x="364" y="1213"/>
                  </a:cubicBezTo>
                  <a:cubicBezTo>
                    <a:pt x="366" y="1212"/>
                    <a:pt x="369" y="1212"/>
                    <a:pt x="371" y="1211"/>
                  </a:cubicBezTo>
                  <a:cubicBezTo>
                    <a:pt x="371" y="1212"/>
                    <a:pt x="371" y="1214"/>
                    <a:pt x="371" y="1215"/>
                  </a:cubicBezTo>
                  <a:close/>
                  <a:moveTo>
                    <a:pt x="372" y="1224"/>
                  </a:moveTo>
                  <a:cubicBezTo>
                    <a:pt x="372" y="1224"/>
                    <a:pt x="372" y="1225"/>
                    <a:pt x="371" y="1225"/>
                  </a:cubicBezTo>
                  <a:cubicBezTo>
                    <a:pt x="370" y="1225"/>
                    <a:pt x="368" y="1225"/>
                    <a:pt x="366" y="1225"/>
                  </a:cubicBezTo>
                  <a:cubicBezTo>
                    <a:pt x="366" y="1225"/>
                    <a:pt x="366" y="1225"/>
                    <a:pt x="366" y="1225"/>
                  </a:cubicBezTo>
                  <a:cubicBezTo>
                    <a:pt x="365" y="1223"/>
                    <a:pt x="365" y="1222"/>
                    <a:pt x="365" y="1220"/>
                  </a:cubicBezTo>
                  <a:cubicBezTo>
                    <a:pt x="367" y="1219"/>
                    <a:pt x="369" y="1218"/>
                    <a:pt x="372" y="1216"/>
                  </a:cubicBezTo>
                  <a:cubicBezTo>
                    <a:pt x="372" y="1219"/>
                    <a:pt x="372" y="1222"/>
                    <a:pt x="373" y="1224"/>
                  </a:cubicBezTo>
                  <a:cubicBezTo>
                    <a:pt x="373" y="1224"/>
                    <a:pt x="373" y="1224"/>
                    <a:pt x="372" y="1224"/>
                  </a:cubicBezTo>
                  <a:close/>
                  <a:moveTo>
                    <a:pt x="373" y="1211"/>
                  </a:moveTo>
                  <a:cubicBezTo>
                    <a:pt x="373" y="1211"/>
                    <a:pt x="374" y="1211"/>
                    <a:pt x="374" y="1210"/>
                  </a:cubicBezTo>
                  <a:cubicBezTo>
                    <a:pt x="375" y="1210"/>
                    <a:pt x="377" y="1210"/>
                    <a:pt x="378" y="1209"/>
                  </a:cubicBezTo>
                  <a:cubicBezTo>
                    <a:pt x="378" y="1210"/>
                    <a:pt x="378" y="1211"/>
                    <a:pt x="378" y="1212"/>
                  </a:cubicBezTo>
                  <a:cubicBezTo>
                    <a:pt x="376" y="1213"/>
                    <a:pt x="375" y="1214"/>
                    <a:pt x="373" y="1215"/>
                  </a:cubicBezTo>
                  <a:cubicBezTo>
                    <a:pt x="373" y="1213"/>
                    <a:pt x="373" y="1212"/>
                    <a:pt x="373" y="1211"/>
                  </a:cubicBezTo>
                  <a:close/>
                  <a:moveTo>
                    <a:pt x="378" y="1208"/>
                  </a:moveTo>
                  <a:cubicBezTo>
                    <a:pt x="376" y="1209"/>
                    <a:pt x="374" y="1209"/>
                    <a:pt x="373" y="1210"/>
                  </a:cubicBezTo>
                  <a:cubicBezTo>
                    <a:pt x="373" y="1208"/>
                    <a:pt x="373" y="1207"/>
                    <a:pt x="373" y="1206"/>
                  </a:cubicBezTo>
                  <a:cubicBezTo>
                    <a:pt x="374" y="1206"/>
                    <a:pt x="376" y="1206"/>
                    <a:pt x="378" y="1206"/>
                  </a:cubicBezTo>
                  <a:cubicBezTo>
                    <a:pt x="377" y="1206"/>
                    <a:pt x="377" y="1207"/>
                    <a:pt x="378" y="1208"/>
                  </a:cubicBezTo>
                  <a:close/>
                  <a:moveTo>
                    <a:pt x="373" y="1216"/>
                  </a:moveTo>
                  <a:cubicBezTo>
                    <a:pt x="375" y="1215"/>
                    <a:pt x="377" y="1214"/>
                    <a:pt x="379" y="1213"/>
                  </a:cubicBezTo>
                  <a:cubicBezTo>
                    <a:pt x="379" y="1214"/>
                    <a:pt x="379" y="1215"/>
                    <a:pt x="379" y="1216"/>
                  </a:cubicBezTo>
                  <a:cubicBezTo>
                    <a:pt x="379" y="1218"/>
                    <a:pt x="379" y="1220"/>
                    <a:pt x="380" y="1221"/>
                  </a:cubicBezTo>
                  <a:cubicBezTo>
                    <a:pt x="379" y="1222"/>
                    <a:pt x="378" y="1222"/>
                    <a:pt x="377" y="1223"/>
                  </a:cubicBezTo>
                  <a:cubicBezTo>
                    <a:pt x="376" y="1223"/>
                    <a:pt x="375" y="1223"/>
                    <a:pt x="374" y="1224"/>
                  </a:cubicBezTo>
                  <a:cubicBezTo>
                    <a:pt x="373" y="1221"/>
                    <a:pt x="373" y="1219"/>
                    <a:pt x="373" y="1216"/>
                  </a:cubicBezTo>
                  <a:close/>
                  <a:moveTo>
                    <a:pt x="381" y="1206"/>
                  </a:moveTo>
                  <a:cubicBezTo>
                    <a:pt x="380" y="1207"/>
                    <a:pt x="379" y="1207"/>
                    <a:pt x="379" y="1207"/>
                  </a:cubicBezTo>
                  <a:cubicBezTo>
                    <a:pt x="379" y="1207"/>
                    <a:pt x="379" y="1206"/>
                    <a:pt x="379" y="1206"/>
                  </a:cubicBezTo>
                  <a:cubicBezTo>
                    <a:pt x="379" y="1206"/>
                    <a:pt x="379" y="1206"/>
                    <a:pt x="380" y="1205"/>
                  </a:cubicBezTo>
                  <a:cubicBezTo>
                    <a:pt x="381" y="1205"/>
                    <a:pt x="381" y="1205"/>
                    <a:pt x="382" y="1205"/>
                  </a:cubicBezTo>
                  <a:cubicBezTo>
                    <a:pt x="382" y="1206"/>
                    <a:pt x="381" y="1206"/>
                    <a:pt x="381" y="1206"/>
                  </a:cubicBezTo>
                  <a:close/>
                  <a:moveTo>
                    <a:pt x="383" y="1206"/>
                  </a:moveTo>
                  <a:cubicBezTo>
                    <a:pt x="383" y="1207"/>
                    <a:pt x="383" y="1208"/>
                    <a:pt x="384" y="1209"/>
                  </a:cubicBezTo>
                  <a:cubicBezTo>
                    <a:pt x="382" y="1210"/>
                    <a:pt x="381" y="1210"/>
                    <a:pt x="380" y="1211"/>
                  </a:cubicBezTo>
                  <a:cubicBezTo>
                    <a:pt x="380" y="1211"/>
                    <a:pt x="380" y="1211"/>
                    <a:pt x="380" y="1211"/>
                  </a:cubicBezTo>
                  <a:cubicBezTo>
                    <a:pt x="379" y="1210"/>
                    <a:pt x="379" y="1209"/>
                    <a:pt x="379" y="1209"/>
                  </a:cubicBezTo>
                  <a:cubicBezTo>
                    <a:pt x="380" y="1208"/>
                    <a:pt x="380" y="1208"/>
                    <a:pt x="381" y="1207"/>
                  </a:cubicBezTo>
                  <a:cubicBezTo>
                    <a:pt x="382" y="1207"/>
                    <a:pt x="382" y="1207"/>
                    <a:pt x="383" y="1206"/>
                  </a:cubicBezTo>
                  <a:close/>
                  <a:moveTo>
                    <a:pt x="375" y="1225"/>
                  </a:moveTo>
                  <a:cubicBezTo>
                    <a:pt x="377" y="1224"/>
                    <a:pt x="378" y="1223"/>
                    <a:pt x="380" y="1222"/>
                  </a:cubicBezTo>
                  <a:cubicBezTo>
                    <a:pt x="380" y="1223"/>
                    <a:pt x="380" y="1223"/>
                    <a:pt x="381" y="1224"/>
                  </a:cubicBezTo>
                  <a:cubicBezTo>
                    <a:pt x="379" y="1224"/>
                    <a:pt x="377" y="1224"/>
                    <a:pt x="375" y="1225"/>
                  </a:cubicBezTo>
                  <a:close/>
                  <a:moveTo>
                    <a:pt x="380" y="1214"/>
                  </a:moveTo>
                  <a:cubicBezTo>
                    <a:pt x="380" y="1214"/>
                    <a:pt x="380" y="1213"/>
                    <a:pt x="380" y="1212"/>
                  </a:cubicBezTo>
                  <a:cubicBezTo>
                    <a:pt x="380" y="1212"/>
                    <a:pt x="381" y="1212"/>
                    <a:pt x="382" y="1212"/>
                  </a:cubicBezTo>
                  <a:cubicBezTo>
                    <a:pt x="382" y="1211"/>
                    <a:pt x="383" y="1211"/>
                    <a:pt x="384" y="1211"/>
                  </a:cubicBezTo>
                  <a:cubicBezTo>
                    <a:pt x="384" y="1211"/>
                    <a:pt x="385" y="1212"/>
                    <a:pt x="385" y="1213"/>
                  </a:cubicBezTo>
                  <a:cubicBezTo>
                    <a:pt x="385" y="1214"/>
                    <a:pt x="386" y="1216"/>
                    <a:pt x="386" y="1218"/>
                  </a:cubicBezTo>
                  <a:cubicBezTo>
                    <a:pt x="384" y="1219"/>
                    <a:pt x="383" y="1220"/>
                    <a:pt x="381" y="1221"/>
                  </a:cubicBezTo>
                  <a:cubicBezTo>
                    <a:pt x="380" y="1219"/>
                    <a:pt x="380" y="1216"/>
                    <a:pt x="380" y="1214"/>
                  </a:cubicBezTo>
                  <a:close/>
                  <a:moveTo>
                    <a:pt x="384" y="1205"/>
                  </a:moveTo>
                  <a:cubicBezTo>
                    <a:pt x="384" y="1205"/>
                    <a:pt x="384" y="1205"/>
                    <a:pt x="384" y="1205"/>
                  </a:cubicBezTo>
                  <a:cubicBezTo>
                    <a:pt x="386" y="1205"/>
                    <a:pt x="388" y="1205"/>
                    <a:pt x="390" y="1204"/>
                  </a:cubicBezTo>
                  <a:cubicBezTo>
                    <a:pt x="390" y="1205"/>
                    <a:pt x="391" y="1206"/>
                    <a:pt x="391" y="1207"/>
                  </a:cubicBezTo>
                  <a:cubicBezTo>
                    <a:pt x="389" y="1208"/>
                    <a:pt x="387" y="1208"/>
                    <a:pt x="385" y="1209"/>
                  </a:cubicBezTo>
                  <a:cubicBezTo>
                    <a:pt x="385" y="1208"/>
                    <a:pt x="384" y="1207"/>
                    <a:pt x="384" y="1205"/>
                  </a:cubicBezTo>
                  <a:close/>
                  <a:moveTo>
                    <a:pt x="383" y="1224"/>
                  </a:moveTo>
                  <a:cubicBezTo>
                    <a:pt x="382" y="1224"/>
                    <a:pt x="382" y="1224"/>
                    <a:pt x="382" y="1224"/>
                  </a:cubicBezTo>
                  <a:cubicBezTo>
                    <a:pt x="382" y="1223"/>
                    <a:pt x="381" y="1223"/>
                    <a:pt x="381" y="1222"/>
                  </a:cubicBezTo>
                  <a:cubicBezTo>
                    <a:pt x="383" y="1221"/>
                    <a:pt x="385" y="1220"/>
                    <a:pt x="386" y="1220"/>
                  </a:cubicBezTo>
                  <a:cubicBezTo>
                    <a:pt x="386" y="1221"/>
                    <a:pt x="387" y="1222"/>
                    <a:pt x="387" y="1223"/>
                  </a:cubicBezTo>
                  <a:cubicBezTo>
                    <a:pt x="385" y="1223"/>
                    <a:pt x="384" y="1223"/>
                    <a:pt x="383" y="1224"/>
                  </a:cubicBezTo>
                  <a:close/>
                  <a:moveTo>
                    <a:pt x="387" y="1214"/>
                  </a:moveTo>
                  <a:cubicBezTo>
                    <a:pt x="386" y="1213"/>
                    <a:pt x="386" y="1211"/>
                    <a:pt x="385" y="1210"/>
                  </a:cubicBezTo>
                  <a:cubicBezTo>
                    <a:pt x="387" y="1209"/>
                    <a:pt x="389" y="1209"/>
                    <a:pt x="391" y="1208"/>
                  </a:cubicBezTo>
                  <a:cubicBezTo>
                    <a:pt x="391" y="1211"/>
                    <a:pt x="391" y="1213"/>
                    <a:pt x="392" y="1216"/>
                  </a:cubicBezTo>
                  <a:cubicBezTo>
                    <a:pt x="390" y="1217"/>
                    <a:pt x="389" y="1217"/>
                    <a:pt x="387" y="1218"/>
                  </a:cubicBezTo>
                  <a:cubicBezTo>
                    <a:pt x="387" y="1217"/>
                    <a:pt x="387" y="1215"/>
                    <a:pt x="387" y="1214"/>
                  </a:cubicBezTo>
                  <a:close/>
                  <a:moveTo>
                    <a:pt x="400" y="1204"/>
                  </a:moveTo>
                  <a:cubicBezTo>
                    <a:pt x="400" y="1204"/>
                    <a:pt x="400" y="1205"/>
                    <a:pt x="400" y="1205"/>
                  </a:cubicBezTo>
                  <a:cubicBezTo>
                    <a:pt x="397" y="1206"/>
                    <a:pt x="395" y="1206"/>
                    <a:pt x="392" y="1207"/>
                  </a:cubicBezTo>
                  <a:cubicBezTo>
                    <a:pt x="392" y="1206"/>
                    <a:pt x="392" y="1205"/>
                    <a:pt x="392" y="1204"/>
                  </a:cubicBezTo>
                  <a:cubicBezTo>
                    <a:pt x="394" y="1204"/>
                    <a:pt x="397" y="1204"/>
                    <a:pt x="400" y="1203"/>
                  </a:cubicBezTo>
                  <a:cubicBezTo>
                    <a:pt x="399" y="1203"/>
                    <a:pt x="399" y="1203"/>
                    <a:pt x="399" y="1204"/>
                  </a:cubicBezTo>
                  <a:cubicBezTo>
                    <a:pt x="399" y="1204"/>
                    <a:pt x="400" y="1204"/>
                    <a:pt x="400" y="1204"/>
                  </a:cubicBezTo>
                  <a:close/>
                  <a:moveTo>
                    <a:pt x="388" y="1223"/>
                  </a:moveTo>
                  <a:cubicBezTo>
                    <a:pt x="388" y="1222"/>
                    <a:pt x="388" y="1220"/>
                    <a:pt x="387" y="1219"/>
                  </a:cubicBezTo>
                  <a:cubicBezTo>
                    <a:pt x="389" y="1218"/>
                    <a:pt x="390" y="1218"/>
                    <a:pt x="392" y="1217"/>
                  </a:cubicBezTo>
                  <a:cubicBezTo>
                    <a:pt x="392" y="1217"/>
                    <a:pt x="392" y="1218"/>
                    <a:pt x="392" y="1218"/>
                  </a:cubicBezTo>
                  <a:cubicBezTo>
                    <a:pt x="392" y="1219"/>
                    <a:pt x="392" y="1221"/>
                    <a:pt x="392" y="1222"/>
                  </a:cubicBezTo>
                  <a:cubicBezTo>
                    <a:pt x="391" y="1222"/>
                    <a:pt x="389" y="1223"/>
                    <a:pt x="388" y="1223"/>
                  </a:cubicBezTo>
                  <a:close/>
                  <a:moveTo>
                    <a:pt x="400" y="1206"/>
                  </a:moveTo>
                  <a:cubicBezTo>
                    <a:pt x="400" y="1208"/>
                    <a:pt x="400" y="1210"/>
                    <a:pt x="401" y="1212"/>
                  </a:cubicBezTo>
                  <a:cubicBezTo>
                    <a:pt x="399" y="1213"/>
                    <a:pt x="397" y="1214"/>
                    <a:pt x="394" y="1215"/>
                  </a:cubicBezTo>
                  <a:cubicBezTo>
                    <a:pt x="394" y="1215"/>
                    <a:pt x="393" y="1215"/>
                    <a:pt x="393" y="1215"/>
                  </a:cubicBezTo>
                  <a:cubicBezTo>
                    <a:pt x="393" y="1213"/>
                    <a:pt x="393" y="1210"/>
                    <a:pt x="392" y="1208"/>
                  </a:cubicBezTo>
                  <a:cubicBezTo>
                    <a:pt x="395" y="1207"/>
                    <a:pt x="397" y="1207"/>
                    <a:pt x="400" y="1206"/>
                  </a:cubicBezTo>
                  <a:close/>
                  <a:moveTo>
                    <a:pt x="400" y="1222"/>
                  </a:moveTo>
                  <a:cubicBezTo>
                    <a:pt x="398" y="1222"/>
                    <a:pt x="395" y="1222"/>
                    <a:pt x="393" y="1222"/>
                  </a:cubicBezTo>
                  <a:cubicBezTo>
                    <a:pt x="393" y="1221"/>
                    <a:pt x="393" y="1218"/>
                    <a:pt x="393" y="1217"/>
                  </a:cubicBezTo>
                  <a:cubicBezTo>
                    <a:pt x="396" y="1215"/>
                    <a:pt x="398" y="1214"/>
                    <a:pt x="401" y="1213"/>
                  </a:cubicBezTo>
                  <a:cubicBezTo>
                    <a:pt x="401" y="1213"/>
                    <a:pt x="401" y="1213"/>
                    <a:pt x="401" y="1213"/>
                  </a:cubicBezTo>
                  <a:cubicBezTo>
                    <a:pt x="401" y="1215"/>
                    <a:pt x="402" y="1217"/>
                    <a:pt x="402" y="1219"/>
                  </a:cubicBezTo>
                  <a:cubicBezTo>
                    <a:pt x="402" y="1219"/>
                    <a:pt x="402" y="1220"/>
                    <a:pt x="402" y="1220"/>
                  </a:cubicBezTo>
                  <a:cubicBezTo>
                    <a:pt x="401" y="1221"/>
                    <a:pt x="401" y="1221"/>
                    <a:pt x="400" y="1222"/>
                  </a:cubicBezTo>
                  <a:close/>
                  <a:moveTo>
                    <a:pt x="419" y="1204"/>
                  </a:moveTo>
                  <a:cubicBezTo>
                    <a:pt x="418" y="1204"/>
                    <a:pt x="416" y="1205"/>
                    <a:pt x="415" y="1205"/>
                  </a:cubicBezTo>
                  <a:cubicBezTo>
                    <a:pt x="415" y="1204"/>
                    <a:pt x="414" y="1203"/>
                    <a:pt x="414" y="1202"/>
                  </a:cubicBezTo>
                  <a:cubicBezTo>
                    <a:pt x="417" y="1202"/>
                    <a:pt x="419" y="1202"/>
                    <a:pt x="421" y="1202"/>
                  </a:cubicBezTo>
                  <a:cubicBezTo>
                    <a:pt x="420" y="1202"/>
                    <a:pt x="420" y="1203"/>
                    <a:pt x="419" y="1204"/>
                  </a:cubicBezTo>
                  <a:close/>
                  <a:moveTo>
                    <a:pt x="424" y="1202"/>
                  </a:moveTo>
                  <a:cubicBezTo>
                    <a:pt x="427" y="1201"/>
                    <a:pt x="430" y="1201"/>
                    <a:pt x="433" y="1201"/>
                  </a:cubicBezTo>
                  <a:cubicBezTo>
                    <a:pt x="428" y="1204"/>
                    <a:pt x="422" y="1208"/>
                    <a:pt x="417" y="1211"/>
                  </a:cubicBezTo>
                  <a:cubicBezTo>
                    <a:pt x="417" y="1211"/>
                    <a:pt x="417" y="1211"/>
                    <a:pt x="417" y="1210"/>
                  </a:cubicBezTo>
                  <a:cubicBezTo>
                    <a:pt x="417" y="1209"/>
                    <a:pt x="416" y="1208"/>
                    <a:pt x="416" y="1207"/>
                  </a:cubicBezTo>
                  <a:cubicBezTo>
                    <a:pt x="417" y="1206"/>
                    <a:pt x="417" y="1206"/>
                    <a:pt x="418" y="1205"/>
                  </a:cubicBezTo>
                  <a:cubicBezTo>
                    <a:pt x="420" y="1204"/>
                    <a:pt x="422" y="1203"/>
                    <a:pt x="424" y="1202"/>
                  </a:cubicBezTo>
                  <a:close/>
                  <a:moveTo>
                    <a:pt x="415" y="1207"/>
                  </a:moveTo>
                  <a:cubicBezTo>
                    <a:pt x="415" y="1208"/>
                    <a:pt x="415" y="1209"/>
                    <a:pt x="415" y="1209"/>
                  </a:cubicBezTo>
                  <a:cubicBezTo>
                    <a:pt x="416" y="1210"/>
                    <a:pt x="416" y="1211"/>
                    <a:pt x="416" y="1212"/>
                  </a:cubicBezTo>
                  <a:cubicBezTo>
                    <a:pt x="415" y="1213"/>
                    <a:pt x="414" y="1214"/>
                    <a:pt x="412" y="1214"/>
                  </a:cubicBezTo>
                  <a:cubicBezTo>
                    <a:pt x="412" y="1213"/>
                    <a:pt x="412" y="1213"/>
                    <a:pt x="411" y="1212"/>
                  </a:cubicBezTo>
                  <a:cubicBezTo>
                    <a:pt x="411" y="1211"/>
                    <a:pt x="411" y="1210"/>
                    <a:pt x="410" y="1209"/>
                  </a:cubicBezTo>
                  <a:cubicBezTo>
                    <a:pt x="410" y="1209"/>
                    <a:pt x="410" y="1209"/>
                    <a:pt x="411" y="1209"/>
                  </a:cubicBezTo>
                  <a:cubicBezTo>
                    <a:pt x="412" y="1208"/>
                    <a:pt x="413" y="1208"/>
                    <a:pt x="415" y="1207"/>
                  </a:cubicBezTo>
                  <a:close/>
                  <a:moveTo>
                    <a:pt x="410" y="1208"/>
                  </a:moveTo>
                  <a:cubicBezTo>
                    <a:pt x="410" y="1208"/>
                    <a:pt x="410" y="1208"/>
                    <a:pt x="410" y="1208"/>
                  </a:cubicBezTo>
                  <a:cubicBezTo>
                    <a:pt x="409" y="1206"/>
                    <a:pt x="409" y="1204"/>
                    <a:pt x="408" y="1203"/>
                  </a:cubicBezTo>
                  <a:cubicBezTo>
                    <a:pt x="408" y="1202"/>
                    <a:pt x="408" y="1202"/>
                    <a:pt x="409" y="1202"/>
                  </a:cubicBezTo>
                  <a:cubicBezTo>
                    <a:pt x="409" y="1202"/>
                    <a:pt x="409" y="1202"/>
                    <a:pt x="409" y="1202"/>
                  </a:cubicBezTo>
                  <a:cubicBezTo>
                    <a:pt x="410" y="1202"/>
                    <a:pt x="412" y="1202"/>
                    <a:pt x="413" y="1202"/>
                  </a:cubicBezTo>
                  <a:cubicBezTo>
                    <a:pt x="413" y="1203"/>
                    <a:pt x="414" y="1205"/>
                    <a:pt x="414" y="1206"/>
                  </a:cubicBezTo>
                  <a:cubicBezTo>
                    <a:pt x="413" y="1207"/>
                    <a:pt x="412" y="1207"/>
                    <a:pt x="410" y="1208"/>
                  </a:cubicBezTo>
                  <a:close/>
                  <a:moveTo>
                    <a:pt x="409" y="1208"/>
                  </a:moveTo>
                  <a:cubicBezTo>
                    <a:pt x="406" y="1209"/>
                    <a:pt x="404" y="1210"/>
                    <a:pt x="402" y="1211"/>
                  </a:cubicBezTo>
                  <a:cubicBezTo>
                    <a:pt x="402" y="1209"/>
                    <a:pt x="401" y="1207"/>
                    <a:pt x="401" y="1206"/>
                  </a:cubicBezTo>
                  <a:cubicBezTo>
                    <a:pt x="403" y="1205"/>
                    <a:pt x="405" y="1204"/>
                    <a:pt x="407" y="1203"/>
                  </a:cubicBezTo>
                  <a:cubicBezTo>
                    <a:pt x="408" y="1205"/>
                    <a:pt x="408" y="1207"/>
                    <a:pt x="409" y="1208"/>
                  </a:cubicBezTo>
                  <a:close/>
                  <a:moveTo>
                    <a:pt x="401" y="1204"/>
                  </a:moveTo>
                  <a:cubicBezTo>
                    <a:pt x="401" y="1204"/>
                    <a:pt x="401" y="1204"/>
                    <a:pt x="401" y="1203"/>
                  </a:cubicBezTo>
                  <a:cubicBezTo>
                    <a:pt x="402" y="1203"/>
                    <a:pt x="404" y="1203"/>
                    <a:pt x="406" y="1203"/>
                  </a:cubicBezTo>
                  <a:cubicBezTo>
                    <a:pt x="404" y="1203"/>
                    <a:pt x="403" y="1204"/>
                    <a:pt x="401" y="1204"/>
                  </a:cubicBezTo>
                  <a:close/>
                  <a:moveTo>
                    <a:pt x="403" y="1216"/>
                  </a:moveTo>
                  <a:cubicBezTo>
                    <a:pt x="403" y="1215"/>
                    <a:pt x="402" y="1214"/>
                    <a:pt x="402" y="1212"/>
                  </a:cubicBezTo>
                  <a:cubicBezTo>
                    <a:pt x="404" y="1211"/>
                    <a:pt x="407" y="1210"/>
                    <a:pt x="409" y="1209"/>
                  </a:cubicBezTo>
                  <a:cubicBezTo>
                    <a:pt x="410" y="1210"/>
                    <a:pt x="410" y="1211"/>
                    <a:pt x="410" y="1212"/>
                  </a:cubicBezTo>
                  <a:cubicBezTo>
                    <a:pt x="410" y="1213"/>
                    <a:pt x="411" y="1214"/>
                    <a:pt x="411" y="1215"/>
                  </a:cubicBezTo>
                  <a:cubicBezTo>
                    <a:pt x="410" y="1216"/>
                    <a:pt x="408" y="1217"/>
                    <a:pt x="407" y="1217"/>
                  </a:cubicBezTo>
                  <a:cubicBezTo>
                    <a:pt x="406" y="1218"/>
                    <a:pt x="405" y="1219"/>
                    <a:pt x="404" y="1219"/>
                  </a:cubicBezTo>
                  <a:cubicBezTo>
                    <a:pt x="403" y="1218"/>
                    <a:pt x="403" y="1217"/>
                    <a:pt x="403" y="1216"/>
                  </a:cubicBezTo>
                  <a:close/>
                  <a:moveTo>
                    <a:pt x="406" y="1221"/>
                  </a:moveTo>
                  <a:cubicBezTo>
                    <a:pt x="405" y="1221"/>
                    <a:pt x="405" y="1221"/>
                    <a:pt x="404" y="1221"/>
                  </a:cubicBezTo>
                  <a:cubicBezTo>
                    <a:pt x="404" y="1221"/>
                    <a:pt x="404" y="1221"/>
                    <a:pt x="404" y="1221"/>
                  </a:cubicBezTo>
                  <a:cubicBezTo>
                    <a:pt x="405" y="1220"/>
                    <a:pt x="406" y="1219"/>
                    <a:pt x="408" y="1219"/>
                  </a:cubicBezTo>
                  <a:cubicBezTo>
                    <a:pt x="409" y="1218"/>
                    <a:pt x="410" y="1217"/>
                    <a:pt x="412" y="1216"/>
                  </a:cubicBezTo>
                  <a:cubicBezTo>
                    <a:pt x="412" y="1218"/>
                    <a:pt x="412" y="1219"/>
                    <a:pt x="413" y="1220"/>
                  </a:cubicBezTo>
                  <a:cubicBezTo>
                    <a:pt x="410" y="1221"/>
                    <a:pt x="408" y="1221"/>
                    <a:pt x="406" y="1221"/>
                  </a:cubicBezTo>
                  <a:close/>
                  <a:moveTo>
                    <a:pt x="414" y="1220"/>
                  </a:moveTo>
                  <a:cubicBezTo>
                    <a:pt x="413" y="1218"/>
                    <a:pt x="413" y="1217"/>
                    <a:pt x="413" y="1216"/>
                  </a:cubicBezTo>
                  <a:cubicBezTo>
                    <a:pt x="414" y="1215"/>
                    <a:pt x="415" y="1214"/>
                    <a:pt x="416" y="1213"/>
                  </a:cubicBezTo>
                  <a:cubicBezTo>
                    <a:pt x="417" y="1215"/>
                    <a:pt x="417" y="1217"/>
                    <a:pt x="418" y="1219"/>
                  </a:cubicBezTo>
                  <a:cubicBezTo>
                    <a:pt x="417" y="1219"/>
                    <a:pt x="415" y="1220"/>
                    <a:pt x="414" y="1220"/>
                  </a:cubicBezTo>
                  <a:close/>
                  <a:moveTo>
                    <a:pt x="425" y="1213"/>
                  </a:moveTo>
                  <a:cubicBezTo>
                    <a:pt x="423" y="1216"/>
                    <a:pt x="421" y="1217"/>
                    <a:pt x="419" y="1218"/>
                  </a:cubicBezTo>
                  <a:cubicBezTo>
                    <a:pt x="419" y="1216"/>
                    <a:pt x="418" y="1214"/>
                    <a:pt x="418" y="1212"/>
                  </a:cubicBezTo>
                  <a:cubicBezTo>
                    <a:pt x="419" y="1211"/>
                    <a:pt x="420" y="1211"/>
                    <a:pt x="421" y="1210"/>
                  </a:cubicBezTo>
                  <a:cubicBezTo>
                    <a:pt x="425" y="1207"/>
                    <a:pt x="429" y="1205"/>
                    <a:pt x="433" y="1202"/>
                  </a:cubicBezTo>
                  <a:cubicBezTo>
                    <a:pt x="430" y="1205"/>
                    <a:pt x="427" y="1209"/>
                    <a:pt x="425" y="1213"/>
                  </a:cubicBezTo>
                  <a:close/>
                  <a:moveTo>
                    <a:pt x="530" y="973"/>
                  </a:moveTo>
                  <a:cubicBezTo>
                    <a:pt x="530" y="975"/>
                    <a:pt x="529" y="977"/>
                    <a:pt x="528" y="979"/>
                  </a:cubicBezTo>
                  <a:cubicBezTo>
                    <a:pt x="525" y="983"/>
                    <a:pt x="523" y="986"/>
                    <a:pt x="523" y="991"/>
                  </a:cubicBezTo>
                  <a:cubicBezTo>
                    <a:pt x="522" y="995"/>
                    <a:pt x="523" y="998"/>
                    <a:pt x="525" y="1002"/>
                  </a:cubicBezTo>
                  <a:cubicBezTo>
                    <a:pt x="524" y="1002"/>
                    <a:pt x="524" y="1002"/>
                    <a:pt x="523" y="1003"/>
                  </a:cubicBezTo>
                  <a:cubicBezTo>
                    <a:pt x="523" y="1002"/>
                    <a:pt x="522" y="1001"/>
                    <a:pt x="522" y="1001"/>
                  </a:cubicBezTo>
                  <a:cubicBezTo>
                    <a:pt x="522" y="1000"/>
                    <a:pt x="521" y="1001"/>
                    <a:pt x="521" y="1002"/>
                  </a:cubicBezTo>
                  <a:cubicBezTo>
                    <a:pt x="521" y="1002"/>
                    <a:pt x="522" y="1003"/>
                    <a:pt x="522" y="1003"/>
                  </a:cubicBezTo>
                  <a:cubicBezTo>
                    <a:pt x="521" y="1004"/>
                    <a:pt x="521" y="1004"/>
                    <a:pt x="520" y="1005"/>
                  </a:cubicBezTo>
                  <a:cubicBezTo>
                    <a:pt x="520" y="1005"/>
                    <a:pt x="520" y="1005"/>
                    <a:pt x="520" y="1005"/>
                  </a:cubicBezTo>
                  <a:cubicBezTo>
                    <a:pt x="520" y="1004"/>
                    <a:pt x="519" y="1004"/>
                    <a:pt x="519" y="1003"/>
                  </a:cubicBezTo>
                  <a:cubicBezTo>
                    <a:pt x="519" y="1002"/>
                    <a:pt x="518" y="1002"/>
                    <a:pt x="518" y="1003"/>
                  </a:cubicBezTo>
                  <a:cubicBezTo>
                    <a:pt x="518" y="1004"/>
                    <a:pt x="519" y="1005"/>
                    <a:pt x="519" y="1006"/>
                  </a:cubicBezTo>
                  <a:cubicBezTo>
                    <a:pt x="518" y="1006"/>
                    <a:pt x="517" y="1007"/>
                    <a:pt x="517" y="1008"/>
                  </a:cubicBezTo>
                  <a:cubicBezTo>
                    <a:pt x="517" y="1008"/>
                    <a:pt x="517" y="1007"/>
                    <a:pt x="516" y="1007"/>
                  </a:cubicBezTo>
                  <a:cubicBezTo>
                    <a:pt x="516" y="1006"/>
                    <a:pt x="516" y="1006"/>
                    <a:pt x="516" y="1005"/>
                  </a:cubicBezTo>
                  <a:cubicBezTo>
                    <a:pt x="516" y="1004"/>
                    <a:pt x="515" y="1004"/>
                    <a:pt x="515" y="1005"/>
                  </a:cubicBezTo>
                  <a:cubicBezTo>
                    <a:pt x="515" y="1005"/>
                    <a:pt x="515" y="1006"/>
                    <a:pt x="515" y="1007"/>
                  </a:cubicBezTo>
                  <a:cubicBezTo>
                    <a:pt x="515" y="1008"/>
                    <a:pt x="516" y="1008"/>
                    <a:pt x="516" y="1009"/>
                  </a:cubicBezTo>
                  <a:cubicBezTo>
                    <a:pt x="515" y="1010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0"/>
                  </a:cubicBezTo>
                  <a:cubicBezTo>
                    <a:pt x="513" y="1009"/>
                    <a:pt x="513" y="1008"/>
                    <a:pt x="513" y="1007"/>
                  </a:cubicBezTo>
                  <a:cubicBezTo>
                    <a:pt x="512" y="1007"/>
                    <a:pt x="512" y="1006"/>
                    <a:pt x="511" y="1007"/>
                  </a:cubicBezTo>
                  <a:cubicBezTo>
                    <a:pt x="511" y="1007"/>
                    <a:pt x="511" y="1007"/>
                    <a:pt x="511" y="1007"/>
                  </a:cubicBezTo>
                  <a:cubicBezTo>
                    <a:pt x="511" y="1008"/>
                    <a:pt x="511" y="1008"/>
                    <a:pt x="512" y="1008"/>
                  </a:cubicBezTo>
                  <a:cubicBezTo>
                    <a:pt x="512" y="1009"/>
                    <a:pt x="512" y="1010"/>
                    <a:pt x="512" y="1011"/>
                  </a:cubicBezTo>
                  <a:cubicBezTo>
                    <a:pt x="511" y="1011"/>
                    <a:pt x="510" y="1012"/>
                    <a:pt x="510" y="1013"/>
                  </a:cubicBezTo>
                  <a:cubicBezTo>
                    <a:pt x="510" y="1012"/>
                    <a:pt x="509" y="1011"/>
                    <a:pt x="508" y="1010"/>
                  </a:cubicBezTo>
                  <a:cubicBezTo>
                    <a:pt x="508" y="1009"/>
                    <a:pt x="507" y="1010"/>
                    <a:pt x="507" y="1011"/>
                  </a:cubicBezTo>
                  <a:cubicBezTo>
                    <a:pt x="508" y="1012"/>
                    <a:pt x="509" y="1014"/>
                    <a:pt x="510" y="1016"/>
                  </a:cubicBezTo>
                  <a:cubicBezTo>
                    <a:pt x="511" y="1017"/>
                    <a:pt x="511" y="1018"/>
                    <a:pt x="512" y="1018"/>
                  </a:cubicBezTo>
                  <a:cubicBezTo>
                    <a:pt x="513" y="1018"/>
                    <a:pt x="513" y="1017"/>
                    <a:pt x="513" y="1017"/>
                  </a:cubicBezTo>
                  <a:cubicBezTo>
                    <a:pt x="516" y="1018"/>
                    <a:pt x="519" y="1015"/>
                    <a:pt x="521" y="1012"/>
                  </a:cubicBezTo>
                  <a:cubicBezTo>
                    <a:pt x="522" y="1011"/>
                    <a:pt x="528" y="1005"/>
                    <a:pt x="528" y="1009"/>
                  </a:cubicBezTo>
                  <a:cubicBezTo>
                    <a:pt x="528" y="1012"/>
                    <a:pt x="526" y="1015"/>
                    <a:pt x="525" y="1018"/>
                  </a:cubicBezTo>
                  <a:cubicBezTo>
                    <a:pt x="520" y="1027"/>
                    <a:pt x="519" y="1035"/>
                    <a:pt x="522" y="1043"/>
                  </a:cubicBezTo>
                  <a:cubicBezTo>
                    <a:pt x="522" y="1044"/>
                    <a:pt x="522" y="1044"/>
                    <a:pt x="522" y="1044"/>
                  </a:cubicBezTo>
                  <a:cubicBezTo>
                    <a:pt x="521" y="1043"/>
                    <a:pt x="521" y="1043"/>
                    <a:pt x="521" y="1043"/>
                  </a:cubicBezTo>
                  <a:cubicBezTo>
                    <a:pt x="521" y="1042"/>
                    <a:pt x="520" y="1043"/>
                    <a:pt x="520" y="1043"/>
                  </a:cubicBezTo>
                  <a:cubicBezTo>
                    <a:pt x="521" y="1044"/>
                    <a:pt x="521" y="1044"/>
                    <a:pt x="521" y="1044"/>
                  </a:cubicBezTo>
                  <a:cubicBezTo>
                    <a:pt x="520" y="1044"/>
                    <a:pt x="519" y="1045"/>
                    <a:pt x="519" y="1045"/>
                  </a:cubicBezTo>
                  <a:cubicBezTo>
                    <a:pt x="518" y="1045"/>
                    <a:pt x="518" y="1044"/>
                    <a:pt x="518" y="1044"/>
                  </a:cubicBezTo>
                  <a:cubicBezTo>
                    <a:pt x="517" y="1043"/>
                    <a:pt x="516" y="1044"/>
                    <a:pt x="517" y="1044"/>
                  </a:cubicBezTo>
                  <a:cubicBezTo>
                    <a:pt x="517" y="1045"/>
                    <a:pt x="517" y="1045"/>
                    <a:pt x="518" y="1046"/>
                  </a:cubicBezTo>
                  <a:cubicBezTo>
                    <a:pt x="517" y="1046"/>
                    <a:pt x="517" y="1046"/>
                    <a:pt x="517" y="1046"/>
                  </a:cubicBezTo>
                  <a:cubicBezTo>
                    <a:pt x="516" y="1045"/>
                    <a:pt x="516" y="1045"/>
                    <a:pt x="516" y="1044"/>
                  </a:cubicBezTo>
                  <a:cubicBezTo>
                    <a:pt x="515" y="1043"/>
                    <a:pt x="514" y="1044"/>
                    <a:pt x="515" y="1044"/>
                  </a:cubicBezTo>
                  <a:cubicBezTo>
                    <a:pt x="515" y="1045"/>
                    <a:pt x="515" y="1046"/>
                    <a:pt x="516" y="1047"/>
                  </a:cubicBezTo>
                  <a:cubicBezTo>
                    <a:pt x="515" y="1048"/>
                    <a:pt x="514" y="1048"/>
                    <a:pt x="513" y="1049"/>
                  </a:cubicBezTo>
                  <a:cubicBezTo>
                    <a:pt x="513" y="1048"/>
                    <a:pt x="512" y="1048"/>
                    <a:pt x="512" y="1047"/>
                  </a:cubicBezTo>
                  <a:cubicBezTo>
                    <a:pt x="512" y="1046"/>
                    <a:pt x="511" y="1047"/>
                    <a:pt x="511" y="1048"/>
                  </a:cubicBezTo>
                  <a:cubicBezTo>
                    <a:pt x="511" y="1048"/>
                    <a:pt x="512" y="1049"/>
                    <a:pt x="512" y="1050"/>
                  </a:cubicBezTo>
                  <a:cubicBezTo>
                    <a:pt x="512" y="1050"/>
                    <a:pt x="511" y="1050"/>
                    <a:pt x="511" y="1051"/>
                  </a:cubicBezTo>
                  <a:cubicBezTo>
                    <a:pt x="511" y="1050"/>
                    <a:pt x="510" y="1050"/>
                    <a:pt x="510" y="1050"/>
                  </a:cubicBezTo>
                  <a:cubicBezTo>
                    <a:pt x="510" y="1049"/>
                    <a:pt x="509" y="1050"/>
                    <a:pt x="509" y="1051"/>
                  </a:cubicBezTo>
                  <a:cubicBezTo>
                    <a:pt x="510" y="1051"/>
                    <a:pt x="510" y="1051"/>
                    <a:pt x="510" y="1051"/>
                  </a:cubicBezTo>
                  <a:cubicBezTo>
                    <a:pt x="510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8" y="1051"/>
                    <a:pt x="506" y="1050"/>
                    <a:pt x="506" y="1048"/>
                  </a:cubicBezTo>
                  <a:cubicBezTo>
                    <a:pt x="505" y="1048"/>
                    <a:pt x="504" y="1048"/>
                    <a:pt x="505" y="1049"/>
                  </a:cubicBezTo>
                  <a:cubicBezTo>
                    <a:pt x="505" y="1050"/>
                    <a:pt x="506" y="1051"/>
                    <a:pt x="507" y="1052"/>
                  </a:cubicBezTo>
                  <a:cubicBezTo>
                    <a:pt x="507" y="1052"/>
                    <a:pt x="508" y="1053"/>
                    <a:pt x="508" y="1053"/>
                  </a:cubicBezTo>
                  <a:cubicBezTo>
                    <a:pt x="507" y="1056"/>
                    <a:pt x="511" y="1059"/>
                    <a:pt x="513" y="1057"/>
                  </a:cubicBezTo>
                  <a:cubicBezTo>
                    <a:pt x="516" y="1054"/>
                    <a:pt x="519" y="1052"/>
                    <a:pt x="522" y="1051"/>
                  </a:cubicBezTo>
                  <a:cubicBezTo>
                    <a:pt x="523" y="1050"/>
                    <a:pt x="524" y="1050"/>
                    <a:pt x="525" y="1050"/>
                  </a:cubicBezTo>
                  <a:cubicBezTo>
                    <a:pt x="525" y="1050"/>
                    <a:pt x="525" y="1050"/>
                    <a:pt x="526" y="1050"/>
                  </a:cubicBezTo>
                  <a:cubicBezTo>
                    <a:pt x="526" y="1051"/>
                    <a:pt x="527" y="1052"/>
                    <a:pt x="527" y="1052"/>
                  </a:cubicBezTo>
                  <a:cubicBezTo>
                    <a:pt x="528" y="1054"/>
                    <a:pt x="527" y="1056"/>
                    <a:pt x="527" y="1058"/>
                  </a:cubicBezTo>
                  <a:cubicBezTo>
                    <a:pt x="524" y="1062"/>
                    <a:pt x="521" y="1065"/>
                    <a:pt x="520" y="1070"/>
                  </a:cubicBezTo>
                  <a:cubicBezTo>
                    <a:pt x="519" y="1075"/>
                    <a:pt x="521" y="1080"/>
                    <a:pt x="520" y="1084"/>
                  </a:cubicBezTo>
                  <a:cubicBezTo>
                    <a:pt x="520" y="1084"/>
                    <a:pt x="520" y="1085"/>
                    <a:pt x="520" y="1085"/>
                  </a:cubicBezTo>
                  <a:cubicBezTo>
                    <a:pt x="519" y="1086"/>
                    <a:pt x="519" y="1087"/>
                    <a:pt x="519" y="1087"/>
                  </a:cubicBezTo>
                  <a:cubicBezTo>
                    <a:pt x="517" y="1089"/>
                    <a:pt x="515" y="1092"/>
                    <a:pt x="513" y="1093"/>
                  </a:cubicBezTo>
                  <a:cubicBezTo>
                    <a:pt x="513" y="1093"/>
                    <a:pt x="513" y="1093"/>
                    <a:pt x="513" y="1093"/>
                  </a:cubicBezTo>
                  <a:cubicBezTo>
                    <a:pt x="512" y="1093"/>
                    <a:pt x="512" y="1094"/>
                    <a:pt x="512" y="1094"/>
                  </a:cubicBezTo>
                  <a:cubicBezTo>
                    <a:pt x="511" y="1094"/>
                    <a:pt x="511" y="1095"/>
                    <a:pt x="510" y="1095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4"/>
                    <a:pt x="509" y="1093"/>
                    <a:pt x="509" y="1093"/>
                  </a:cubicBezTo>
                  <a:cubicBezTo>
                    <a:pt x="508" y="1092"/>
                    <a:pt x="507" y="1093"/>
                    <a:pt x="508" y="1094"/>
                  </a:cubicBezTo>
                  <a:cubicBezTo>
                    <a:pt x="509" y="1094"/>
                    <a:pt x="509" y="1095"/>
                    <a:pt x="509" y="1096"/>
                  </a:cubicBezTo>
                  <a:cubicBezTo>
                    <a:pt x="508" y="1096"/>
                    <a:pt x="507" y="1097"/>
                    <a:pt x="506" y="1097"/>
                  </a:cubicBezTo>
                  <a:cubicBezTo>
                    <a:pt x="506" y="1096"/>
                    <a:pt x="506" y="1095"/>
                    <a:pt x="505" y="1095"/>
                  </a:cubicBezTo>
                  <a:cubicBezTo>
                    <a:pt x="505" y="1094"/>
                    <a:pt x="504" y="1094"/>
                    <a:pt x="504" y="1095"/>
                  </a:cubicBezTo>
                  <a:cubicBezTo>
                    <a:pt x="504" y="1096"/>
                    <a:pt x="504" y="1097"/>
                    <a:pt x="505" y="1097"/>
                  </a:cubicBezTo>
                  <a:cubicBezTo>
                    <a:pt x="504" y="1097"/>
                    <a:pt x="504" y="1097"/>
                    <a:pt x="504" y="1097"/>
                  </a:cubicBezTo>
                  <a:cubicBezTo>
                    <a:pt x="503" y="1096"/>
                    <a:pt x="503" y="1095"/>
                    <a:pt x="501" y="1095"/>
                  </a:cubicBezTo>
                  <a:cubicBezTo>
                    <a:pt x="500" y="1095"/>
                    <a:pt x="500" y="1097"/>
                    <a:pt x="501" y="1097"/>
                  </a:cubicBezTo>
                  <a:cubicBezTo>
                    <a:pt x="502" y="1097"/>
                    <a:pt x="502" y="1097"/>
                    <a:pt x="503" y="1098"/>
                  </a:cubicBezTo>
                  <a:cubicBezTo>
                    <a:pt x="501" y="1098"/>
                    <a:pt x="500" y="1100"/>
                    <a:pt x="501" y="1102"/>
                  </a:cubicBezTo>
                  <a:cubicBezTo>
                    <a:pt x="500" y="1101"/>
                    <a:pt x="500" y="1099"/>
                    <a:pt x="499" y="1098"/>
                  </a:cubicBezTo>
                  <a:cubicBezTo>
                    <a:pt x="498" y="1098"/>
                    <a:pt x="497" y="1099"/>
                    <a:pt x="498" y="1099"/>
                  </a:cubicBezTo>
                  <a:cubicBezTo>
                    <a:pt x="499" y="1101"/>
                    <a:pt x="499" y="1103"/>
                    <a:pt x="501" y="1104"/>
                  </a:cubicBezTo>
                  <a:cubicBezTo>
                    <a:pt x="501" y="1104"/>
                    <a:pt x="502" y="1104"/>
                    <a:pt x="502" y="1103"/>
                  </a:cubicBezTo>
                  <a:cubicBezTo>
                    <a:pt x="502" y="1104"/>
                    <a:pt x="503" y="1104"/>
                    <a:pt x="503" y="1104"/>
                  </a:cubicBezTo>
                  <a:cubicBezTo>
                    <a:pt x="510" y="1104"/>
                    <a:pt x="518" y="1098"/>
                    <a:pt x="522" y="1093"/>
                  </a:cubicBezTo>
                  <a:cubicBezTo>
                    <a:pt x="525" y="1100"/>
                    <a:pt x="524" y="1108"/>
                    <a:pt x="518" y="1113"/>
                  </a:cubicBezTo>
                  <a:cubicBezTo>
                    <a:pt x="515" y="1116"/>
                    <a:pt x="512" y="1118"/>
                    <a:pt x="509" y="1121"/>
                  </a:cubicBezTo>
                  <a:cubicBezTo>
                    <a:pt x="507" y="1122"/>
                    <a:pt x="506" y="1124"/>
                    <a:pt x="504" y="1125"/>
                  </a:cubicBezTo>
                  <a:cubicBezTo>
                    <a:pt x="504" y="1126"/>
                    <a:pt x="498" y="1131"/>
                    <a:pt x="497" y="1132"/>
                  </a:cubicBezTo>
                  <a:cubicBezTo>
                    <a:pt x="496" y="1131"/>
                    <a:pt x="494" y="1131"/>
                    <a:pt x="493" y="1133"/>
                  </a:cubicBezTo>
                  <a:cubicBezTo>
                    <a:pt x="493" y="1133"/>
                    <a:pt x="493" y="1133"/>
                    <a:pt x="493" y="1133"/>
                  </a:cubicBezTo>
                  <a:cubicBezTo>
                    <a:pt x="492" y="1134"/>
                    <a:pt x="493" y="1137"/>
                    <a:pt x="494" y="1137"/>
                  </a:cubicBezTo>
                  <a:cubicBezTo>
                    <a:pt x="498" y="1139"/>
                    <a:pt x="504" y="1134"/>
                    <a:pt x="507" y="1131"/>
                  </a:cubicBezTo>
                  <a:cubicBezTo>
                    <a:pt x="507" y="1131"/>
                    <a:pt x="507" y="1131"/>
                    <a:pt x="508" y="1131"/>
                  </a:cubicBezTo>
                  <a:cubicBezTo>
                    <a:pt x="508" y="1132"/>
                    <a:pt x="507" y="1135"/>
                    <a:pt x="507" y="1136"/>
                  </a:cubicBezTo>
                  <a:cubicBezTo>
                    <a:pt x="507" y="1139"/>
                    <a:pt x="505" y="1141"/>
                    <a:pt x="503" y="1143"/>
                  </a:cubicBezTo>
                  <a:cubicBezTo>
                    <a:pt x="498" y="1148"/>
                    <a:pt x="493" y="1152"/>
                    <a:pt x="487" y="1156"/>
                  </a:cubicBezTo>
                  <a:cubicBezTo>
                    <a:pt x="476" y="1165"/>
                    <a:pt x="464" y="1174"/>
                    <a:pt x="452" y="1183"/>
                  </a:cubicBezTo>
                  <a:cubicBezTo>
                    <a:pt x="451" y="1184"/>
                    <a:pt x="450" y="1185"/>
                    <a:pt x="449" y="1186"/>
                  </a:cubicBezTo>
                  <a:cubicBezTo>
                    <a:pt x="448" y="1186"/>
                    <a:pt x="447" y="1187"/>
                    <a:pt x="446" y="1187"/>
                  </a:cubicBezTo>
                  <a:cubicBezTo>
                    <a:pt x="446" y="1188"/>
                    <a:pt x="445" y="1188"/>
                    <a:pt x="445" y="1188"/>
                  </a:cubicBezTo>
                  <a:cubicBezTo>
                    <a:pt x="441" y="1191"/>
                    <a:pt x="436" y="1193"/>
                    <a:pt x="430" y="1194"/>
                  </a:cubicBezTo>
                  <a:cubicBezTo>
                    <a:pt x="423" y="1195"/>
                    <a:pt x="415" y="1194"/>
                    <a:pt x="407" y="1195"/>
                  </a:cubicBezTo>
                  <a:cubicBezTo>
                    <a:pt x="399" y="1195"/>
                    <a:pt x="392" y="1197"/>
                    <a:pt x="384" y="1198"/>
                  </a:cubicBezTo>
                  <a:cubicBezTo>
                    <a:pt x="376" y="1198"/>
                    <a:pt x="367" y="1198"/>
                    <a:pt x="359" y="1198"/>
                  </a:cubicBezTo>
                  <a:cubicBezTo>
                    <a:pt x="344" y="1198"/>
                    <a:pt x="329" y="1195"/>
                    <a:pt x="314" y="1194"/>
                  </a:cubicBezTo>
                  <a:cubicBezTo>
                    <a:pt x="307" y="1193"/>
                    <a:pt x="300" y="1191"/>
                    <a:pt x="294" y="1188"/>
                  </a:cubicBezTo>
                  <a:cubicBezTo>
                    <a:pt x="287" y="1185"/>
                    <a:pt x="281" y="1179"/>
                    <a:pt x="276" y="1174"/>
                  </a:cubicBezTo>
                  <a:cubicBezTo>
                    <a:pt x="266" y="1166"/>
                    <a:pt x="258" y="1157"/>
                    <a:pt x="250" y="1148"/>
                  </a:cubicBezTo>
                  <a:cubicBezTo>
                    <a:pt x="249" y="1147"/>
                    <a:pt x="250" y="1145"/>
                    <a:pt x="250" y="1143"/>
                  </a:cubicBezTo>
                  <a:cubicBezTo>
                    <a:pt x="250" y="1142"/>
                    <a:pt x="248" y="1142"/>
                    <a:pt x="248" y="1143"/>
                  </a:cubicBezTo>
                  <a:cubicBezTo>
                    <a:pt x="248" y="1144"/>
                    <a:pt x="248" y="1145"/>
                    <a:pt x="248" y="1147"/>
                  </a:cubicBezTo>
                  <a:cubicBezTo>
                    <a:pt x="247" y="1145"/>
                    <a:pt x="246" y="1144"/>
                    <a:pt x="244" y="1142"/>
                  </a:cubicBezTo>
                  <a:cubicBezTo>
                    <a:pt x="239" y="1137"/>
                    <a:pt x="234" y="1131"/>
                    <a:pt x="231" y="1125"/>
                  </a:cubicBezTo>
                  <a:cubicBezTo>
                    <a:pt x="229" y="1121"/>
                    <a:pt x="229" y="1117"/>
                    <a:pt x="229" y="1113"/>
                  </a:cubicBezTo>
                  <a:cubicBezTo>
                    <a:pt x="229" y="1112"/>
                    <a:pt x="229" y="1106"/>
                    <a:pt x="231" y="1105"/>
                  </a:cubicBezTo>
                  <a:cubicBezTo>
                    <a:pt x="235" y="1109"/>
                    <a:pt x="241" y="1111"/>
                    <a:pt x="246" y="1113"/>
                  </a:cubicBezTo>
                  <a:cubicBezTo>
                    <a:pt x="254" y="1116"/>
                    <a:pt x="262" y="1120"/>
                    <a:pt x="270" y="1123"/>
                  </a:cubicBezTo>
                  <a:cubicBezTo>
                    <a:pt x="278" y="1125"/>
                    <a:pt x="286" y="1130"/>
                    <a:pt x="294" y="1132"/>
                  </a:cubicBezTo>
                  <a:cubicBezTo>
                    <a:pt x="304" y="1135"/>
                    <a:pt x="314" y="1135"/>
                    <a:pt x="324" y="1137"/>
                  </a:cubicBezTo>
                  <a:cubicBezTo>
                    <a:pt x="342" y="1139"/>
                    <a:pt x="361" y="1140"/>
                    <a:pt x="380" y="1140"/>
                  </a:cubicBezTo>
                  <a:cubicBezTo>
                    <a:pt x="389" y="1139"/>
                    <a:pt x="398" y="1139"/>
                    <a:pt x="407" y="1137"/>
                  </a:cubicBezTo>
                  <a:cubicBezTo>
                    <a:pt x="412" y="1137"/>
                    <a:pt x="416" y="1136"/>
                    <a:pt x="420" y="1135"/>
                  </a:cubicBezTo>
                  <a:cubicBezTo>
                    <a:pt x="422" y="1134"/>
                    <a:pt x="425" y="1133"/>
                    <a:pt x="427" y="1133"/>
                  </a:cubicBezTo>
                  <a:cubicBezTo>
                    <a:pt x="428" y="1132"/>
                    <a:pt x="430" y="1131"/>
                    <a:pt x="431" y="1131"/>
                  </a:cubicBezTo>
                  <a:cubicBezTo>
                    <a:pt x="437" y="1131"/>
                    <a:pt x="437" y="1122"/>
                    <a:pt x="431" y="1122"/>
                  </a:cubicBezTo>
                  <a:cubicBezTo>
                    <a:pt x="429" y="1122"/>
                    <a:pt x="427" y="1123"/>
                    <a:pt x="424" y="1124"/>
                  </a:cubicBezTo>
                  <a:cubicBezTo>
                    <a:pt x="420" y="1126"/>
                    <a:pt x="416" y="1127"/>
                    <a:pt x="412" y="1128"/>
                  </a:cubicBezTo>
                  <a:cubicBezTo>
                    <a:pt x="411" y="1126"/>
                    <a:pt x="411" y="1125"/>
                    <a:pt x="411" y="1124"/>
                  </a:cubicBezTo>
                  <a:cubicBezTo>
                    <a:pt x="411" y="1123"/>
                    <a:pt x="409" y="1124"/>
                    <a:pt x="410" y="1125"/>
                  </a:cubicBezTo>
                  <a:cubicBezTo>
                    <a:pt x="410" y="1125"/>
                    <a:pt x="410" y="1126"/>
                    <a:pt x="410" y="1127"/>
                  </a:cubicBezTo>
                  <a:cubicBezTo>
                    <a:pt x="410" y="1127"/>
                    <a:pt x="410" y="1128"/>
                    <a:pt x="410" y="1128"/>
                  </a:cubicBezTo>
                  <a:cubicBezTo>
                    <a:pt x="408" y="1128"/>
                    <a:pt x="406" y="1129"/>
                    <a:pt x="404" y="1129"/>
                  </a:cubicBezTo>
                  <a:cubicBezTo>
                    <a:pt x="404" y="1129"/>
                    <a:pt x="404" y="1129"/>
                    <a:pt x="404" y="1128"/>
                  </a:cubicBezTo>
                  <a:cubicBezTo>
                    <a:pt x="404" y="1128"/>
                    <a:pt x="404" y="1127"/>
                    <a:pt x="404" y="1126"/>
                  </a:cubicBezTo>
                  <a:cubicBezTo>
                    <a:pt x="404" y="1125"/>
                    <a:pt x="403" y="1125"/>
                    <a:pt x="403" y="1126"/>
                  </a:cubicBezTo>
                  <a:cubicBezTo>
                    <a:pt x="403" y="1126"/>
                    <a:pt x="403" y="1128"/>
                    <a:pt x="403" y="1129"/>
                  </a:cubicBezTo>
                  <a:cubicBezTo>
                    <a:pt x="401" y="1129"/>
                    <a:pt x="400" y="1130"/>
                    <a:pt x="398" y="1130"/>
                  </a:cubicBezTo>
                  <a:cubicBezTo>
                    <a:pt x="398" y="1128"/>
                    <a:pt x="397" y="1126"/>
                    <a:pt x="397" y="1125"/>
                  </a:cubicBezTo>
                  <a:cubicBezTo>
                    <a:pt x="397" y="1124"/>
                    <a:pt x="396" y="1124"/>
                    <a:pt x="396" y="1125"/>
                  </a:cubicBezTo>
                  <a:cubicBezTo>
                    <a:pt x="396" y="1127"/>
                    <a:pt x="396" y="1128"/>
                    <a:pt x="397" y="1130"/>
                  </a:cubicBezTo>
                  <a:cubicBezTo>
                    <a:pt x="394" y="1130"/>
                    <a:pt x="392" y="1130"/>
                    <a:pt x="390" y="1130"/>
                  </a:cubicBezTo>
                  <a:cubicBezTo>
                    <a:pt x="390" y="1130"/>
                    <a:pt x="390" y="1130"/>
                    <a:pt x="390" y="1129"/>
                  </a:cubicBezTo>
                  <a:cubicBezTo>
                    <a:pt x="391" y="1129"/>
                    <a:pt x="389" y="1128"/>
                    <a:pt x="389" y="1129"/>
                  </a:cubicBezTo>
                  <a:cubicBezTo>
                    <a:pt x="389" y="1130"/>
                    <a:pt x="389" y="1130"/>
                    <a:pt x="388" y="1130"/>
                  </a:cubicBezTo>
                  <a:cubicBezTo>
                    <a:pt x="388" y="1129"/>
                    <a:pt x="388" y="1128"/>
                    <a:pt x="388" y="1126"/>
                  </a:cubicBezTo>
                  <a:cubicBezTo>
                    <a:pt x="387" y="1126"/>
                    <a:pt x="386" y="1126"/>
                    <a:pt x="386" y="1127"/>
                  </a:cubicBezTo>
                  <a:cubicBezTo>
                    <a:pt x="387" y="1128"/>
                    <a:pt x="387" y="1129"/>
                    <a:pt x="387" y="1131"/>
                  </a:cubicBezTo>
                  <a:cubicBezTo>
                    <a:pt x="386" y="1131"/>
                    <a:pt x="386" y="1131"/>
                    <a:pt x="385" y="1131"/>
                  </a:cubicBezTo>
                  <a:cubicBezTo>
                    <a:pt x="384" y="1131"/>
                    <a:pt x="384" y="1131"/>
                    <a:pt x="383" y="1131"/>
                  </a:cubicBezTo>
                  <a:cubicBezTo>
                    <a:pt x="383" y="1131"/>
                    <a:pt x="383" y="1130"/>
                    <a:pt x="383" y="1130"/>
                  </a:cubicBezTo>
                  <a:cubicBezTo>
                    <a:pt x="383" y="1130"/>
                    <a:pt x="383" y="1129"/>
                    <a:pt x="382" y="1129"/>
                  </a:cubicBezTo>
                  <a:cubicBezTo>
                    <a:pt x="382" y="1128"/>
                    <a:pt x="382" y="1127"/>
                    <a:pt x="382" y="1126"/>
                  </a:cubicBezTo>
                  <a:cubicBezTo>
                    <a:pt x="382" y="1125"/>
                    <a:pt x="380" y="1125"/>
                    <a:pt x="381" y="1126"/>
                  </a:cubicBezTo>
                  <a:cubicBezTo>
                    <a:pt x="381" y="1128"/>
                    <a:pt x="381" y="1129"/>
                    <a:pt x="381" y="1131"/>
                  </a:cubicBezTo>
                  <a:cubicBezTo>
                    <a:pt x="379" y="1131"/>
                    <a:pt x="377" y="1131"/>
                    <a:pt x="375" y="1131"/>
                  </a:cubicBezTo>
                  <a:cubicBezTo>
                    <a:pt x="375" y="1131"/>
                    <a:pt x="375" y="1131"/>
                    <a:pt x="375" y="1131"/>
                  </a:cubicBezTo>
                  <a:cubicBezTo>
                    <a:pt x="375" y="1130"/>
                    <a:pt x="375" y="1130"/>
                    <a:pt x="375" y="1130"/>
                  </a:cubicBezTo>
                  <a:cubicBezTo>
                    <a:pt x="374" y="1129"/>
                    <a:pt x="374" y="1128"/>
                    <a:pt x="374" y="1127"/>
                  </a:cubicBezTo>
                  <a:cubicBezTo>
                    <a:pt x="374" y="1126"/>
                    <a:pt x="373" y="1127"/>
                    <a:pt x="373" y="1127"/>
                  </a:cubicBezTo>
                  <a:cubicBezTo>
                    <a:pt x="373" y="1129"/>
                    <a:pt x="373" y="1130"/>
                    <a:pt x="373" y="1131"/>
                  </a:cubicBezTo>
                  <a:cubicBezTo>
                    <a:pt x="371" y="1131"/>
                    <a:pt x="369" y="1131"/>
                    <a:pt x="367" y="1131"/>
                  </a:cubicBezTo>
                  <a:cubicBezTo>
                    <a:pt x="366" y="1130"/>
                    <a:pt x="366" y="1130"/>
                    <a:pt x="366" y="1130"/>
                  </a:cubicBezTo>
                  <a:cubicBezTo>
                    <a:pt x="366" y="1129"/>
                    <a:pt x="366" y="1128"/>
                    <a:pt x="366" y="1127"/>
                  </a:cubicBezTo>
                  <a:cubicBezTo>
                    <a:pt x="366" y="1126"/>
                    <a:pt x="365" y="1126"/>
                    <a:pt x="365" y="1127"/>
                  </a:cubicBezTo>
                  <a:cubicBezTo>
                    <a:pt x="365" y="1128"/>
                    <a:pt x="365" y="1129"/>
                    <a:pt x="365" y="1131"/>
                  </a:cubicBezTo>
                  <a:cubicBezTo>
                    <a:pt x="363" y="1131"/>
                    <a:pt x="361" y="1131"/>
                    <a:pt x="359" y="1130"/>
                  </a:cubicBezTo>
                  <a:cubicBezTo>
                    <a:pt x="359" y="1129"/>
                    <a:pt x="359" y="1127"/>
                    <a:pt x="358" y="1126"/>
                  </a:cubicBezTo>
                  <a:cubicBezTo>
                    <a:pt x="358" y="1125"/>
                    <a:pt x="357" y="1126"/>
                    <a:pt x="357" y="1126"/>
                  </a:cubicBezTo>
                  <a:cubicBezTo>
                    <a:pt x="358" y="1128"/>
                    <a:pt x="358" y="1129"/>
                    <a:pt x="358" y="1130"/>
                  </a:cubicBezTo>
                  <a:cubicBezTo>
                    <a:pt x="356" y="1130"/>
                    <a:pt x="354" y="1130"/>
                    <a:pt x="353" y="1130"/>
                  </a:cubicBezTo>
                  <a:cubicBezTo>
                    <a:pt x="352" y="1129"/>
                    <a:pt x="352" y="1127"/>
                    <a:pt x="352" y="1126"/>
                  </a:cubicBezTo>
                  <a:cubicBezTo>
                    <a:pt x="352" y="1125"/>
                    <a:pt x="351" y="1125"/>
                    <a:pt x="351" y="1126"/>
                  </a:cubicBezTo>
                  <a:cubicBezTo>
                    <a:pt x="351" y="1127"/>
                    <a:pt x="351" y="1129"/>
                    <a:pt x="351" y="1130"/>
                  </a:cubicBezTo>
                  <a:cubicBezTo>
                    <a:pt x="350" y="1130"/>
                    <a:pt x="349" y="1130"/>
                    <a:pt x="347" y="1130"/>
                  </a:cubicBezTo>
                  <a:cubicBezTo>
                    <a:pt x="347" y="1128"/>
                    <a:pt x="347" y="1127"/>
                    <a:pt x="347" y="1125"/>
                  </a:cubicBezTo>
                  <a:cubicBezTo>
                    <a:pt x="346" y="1124"/>
                    <a:pt x="345" y="1125"/>
                    <a:pt x="345" y="1126"/>
                  </a:cubicBezTo>
                  <a:cubicBezTo>
                    <a:pt x="346" y="1127"/>
                    <a:pt x="346" y="1128"/>
                    <a:pt x="346" y="1130"/>
                  </a:cubicBezTo>
                  <a:cubicBezTo>
                    <a:pt x="345" y="1130"/>
                    <a:pt x="343" y="1130"/>
                    <a:pt x="342" y="1130"/>
                  </a:cubicBezTo>
                  <a:cubicBezTo>
                    <a:pt x="342" y="1129"/>
                    <a:pt x="342" y="1129"/>
                    <a:pt x="342" y="1129"/>
                  </a:cubicBezTo>
                  <a:cubicBezTo>
                    <a:pt x="341" y="1128"/>
                    <a:pt x="341" y="1127"/>
                    <a:pt x="341" y="1125"/>
                  </a:cubicBezTo>
                  <a:cubicBezTo>
                    <a:pt x="341" y="1124"/>
                    <a:pt x="340" y="1124"/>
                    <a:pt x="340" y="1125"/>
                  </a:cubicBezTo>
                  <a:cubicBezTo>
                    <a:pt x="340" y="1126"/>
                    <a:pt x="340" y="1128"/>
                    <a:pt x="340" y="1129"/>
                  </a:cubicBezTo>
                  <a:cubicBezTo>
                    <a:pt x="339" y="1129"/>
                    <a:pt x="337" y="1129"/>
                    <a:pt x="336" y="1129"/>
                  </a:cubicBezTo>
                  <a:cubicBezTo>
                    <a:pt x="336" y="1127"/>
                    <a:pt x="335" y="1125"/>
                    <a:pt x="335" y="1124"/>
                  </a:cubicBezTo>
                  <a:cubicBezTo>
                    <a:pt x="335" y="1123"/>
                    <a:pt x="334" y="1123"/>
                    <a:pt x="334" y="1124"/>
                  </a:cubicBezTo>
                  <a:cubicBezTo>
                    <a:pt x="334" y="1126"/>
                    <a:pt x="334" y="1127"/>
                    <a:pt x="335" y="1129"/>
                  </a:cubicBezTo>
                  <a:cubicBezTo>
                    <a:pt x="333" y="1129"/>
                    <a:pt x="332" y="1129"/>
                    <a:pt x="331" y="1129"/>
                  </a:cubicBezTo>
                  <a:cubicBezTo>
                    <a:pt x="330" y="1128"/>
                    <a:pt x="329" y="1128"/>
                    <a:pt x="329" y="1128"/>
                  </a:cubicBezTo>
                  <a:cubicBezTo>
                    <a:pt x="328" y="1127"/>
                    <a:pt x="328" y="1125"/>
                    <a:pt x="328" y="1123"/>
                  </a:cubicBezTo>
                  <a:cubicBezTo>
                    <a:pt x="328" y="1122"/>
                    <a:pt x="327" y="1122"/>
                    <a:pt x="327" y="1123"/>
                  </a:cubicBezTo>
                  <a:cubicBezTo>
                    <a:pt x="327" y="1125"/>
                    <a:pt x="327" y="1127"/>
                    <a:pt x="327" y="1128"/>
                  </a:cubicBezTo>
                  <a:cubicBezTo>
                    <a:pt x="326" y="1128"/>
                    <a:pt x="324" y="1128"/>
                    <a:pt x="322" y="1128"/>
                  </a:cubicBezTo>
                  <a:cubicBezTo>
                    <a:pt x="322" y="1126"/>
                    <a:pt x="322" y="1124"/>
                    <a:pt x="322" y="1123"/>
                  </a:cubicBezTo>
                  <a:cubicBezTo>
                    <a:pt x="323" y="1122"/>
                    <a:pt x="321" y="1122"/>
                    <a:pt x="321" y="1122"/>
                  </a:cubicBezTo>
                  <a:cubicBezTo>
                    <a:pt x="321" y="1124"/>
                    <a:pt x="321" y="1126"/>
                    <a:pt x="321" y="1127"/>
                  </a:cubicBezTo>
                  <a:cubicBezTo>
                    <a:pt x="319" y="1127"/>
                    <a:pt x="317" y="1127"/>
                    <a:pt x="315" y="1127"/>
                  </a:cubicBezTo>
                  <a:cubicBezTo>
                    <a:pt x="315" y="1125"/>
                    <a:pt x="315" y="1124"/>
                    <a:pt x="315" y="1123"/>
                  </a:cubicBezTo>
                  <a:cubicBezTo>
                    <a:pt x="315" y="1122"/>
                    <a:pt x="314" y="1122"/>
                    <a:pt x="314" y="1123"/>
                  </a:cubicBezTo>
                  <a:cubicBezTo>
                    <a:pt x="314" y="1124"/>
                    <a:pt x="314" y="1125"/>
                    <a:pt x="314" y="1126"/>
                  </a:cubicBezTo>
                  <a:cubicBezTo>
                    <a:pt x="312" y="1126"/>
                    <a:pt x="311" y="1126"/>
                    <a:pt x="309" y="1126"/>
                  </a:cubicBezTo>
                  <a:cubicBezTo>
                    <a:pt x="309" y="1124"/>
                    <a:pt x="309" y="1123"/>
                    <a:pt x="309" y="1121"/>
                  </a:cubicBezTo>
                  <a:cubicBezTo>
                    <a:pt x="309" y="1121"/>
                    <a:pt x="309" y="1121"/>
                    <a:pt x="308" y="1121"/>
                  </a:cubicBezTo>
                  <a:cubicBezTo>
                    <a:pt x="308" y="1121"/>
                    <a:pt x="308" y="1121"/>
                    <a:pt x="307" y="1122"/>
                  </a:cubicBezTo>
                  <a:cubicBezTo>
                    <a:pt x="307" y="1122"/>
                    <a:pt x="308" y="1122"/>
                    <a:pt x="308" y="1123"/>
                  </a:cubicBezTo>
                  <a:cubicBezTo>
                    <a:pt x="308" y="1124"/>
                    <a:pt x="308" y="1125"/>
                    <a:pt x="308" y="1126"/>
                  </a:cubicBezTo>
                  <a:cubicBezTo>
                    <a:pt x="306" y="1125"/>
                    <a:pt x="305" y="1125"/>
                    <a:pt x="304" y="1125"/>
                  </a:cubicBezTo>
                  <a:cubicBezTo>
                    <a:pt x="303" y="1125"/>
                    <a:pt x="303" y="1125"/>
                    <a:pt x="302" y="1125"/>
                  </a:cubicBezTo>
                  <a:cubicBezTo>
                    <a:pt x="303" y="1123"/>
                    <a:pt x="303" y="1122"/>
                    <a:pt x="303" y="1121"/>
                  </a:cubicBezTo>
                  <a:cubicBezTo>
                    <a:pt x="303" y="1120"/>
                    <a:pt x="301" y="1120"/>
                    <a:pt x="301" y="1121"/>
                  </a:cubicBezTo>
                  <a:cubicBezTo>
                    <a:pt x="301" y="1122"/>
                    <a:pt x="301" y="1123"/>
                    <a:pt x="301" y="1124"/>
                  </a:cubicBezTo>
                  <a:cubicBezTo>
                    <a:pt x="299" y="1124"/>
                    <a:pt x="297" y="1123"/>
                    <a:pt x="295" y="1123"/>
                  </a:cubicBezTo>
                  <a:cubicBezTo>
                    <a:pt x="295" y="1117"/>
                    <a:pt x="295" y="1117"/>
                    <a:pt x="295" y="1117"/>
                  </a:cubicBezTo>
                  <a:cubicBezTo>
                    <a:pt x="295" y="1116"/>
                    <a:pt x="293" y="1116"/>
                    <a:pt x="293" y="1117"/>
                  </a:cubicBezTo>
                  <a:cubicBezTo>
                    <a:pt x="293" y="1122"/>
                    <a:pt x="293" y="1122"/>
                    <a:pt x="293" y="1122"/>
                  </a:cubicBezTo>
                  <a:cubicBezTo>
                    <a:pt x="291" y="1122"/>
                    <a:pt x="289" y="1121"/>
                    <a:pt x="287" y="1120"/>
                  </a:cubicBezTo>
                  <a:cubicBezTo>
                    <a:pt x="287" y="1119"/>
                    <a:pt x="287" y="1117"/>
                    <a:pt x="288" y="1116"/>
                  </a:cubicBezTo>
                  <a:cubicBezTo>
                    <a:pt x="288" y="1115"/>
                    <a:pt x="287" y="1115"/>
                    <a:pt x="287" y="1115"/>
                  </a:cubicBezTo>
                  <a:cubicBezTo>
                    <a:pt x="286" y="1117"/>
                    <a:pt x="286" y="1118"/>
                    <a:pt x="286" y="1119"/>
                  </a:cubicBezTo>
                  <a:cubicBezTo>
                    <a:pt x="284" y="1119"/>
                    <a:pt x="282" y="1118"/>
                    <a:pt x="279" y="1117"/>
                  </a:cubicBezTo>
                  <a:cubicBezTo>
                    <a:pt x="279" y="1115"/>
                    <a:pt x="280" y="1114"/>
                    <a:pt x="280" y="1113"/>
                  </a:cubicBezTo>
                  <a:cubicBezTo>
                    <a:pt x="280" y="1112"/>
                    <a:pt x="279" y="1112"/>
                    <a:pt x="279" y="1112"/>
                  </a:cubicBezTo>
                  <a:cubicBezTo>
                    <a:pt x="278" y="1113"/>
                    <a:pt x="278" y="1115"/>
                    <a:pt x="278" y="1116"/>
                  </a:cubicBezTo>
                  <a:cubicBezTo>
                    <a:pt x="276" y="1115"/>
                    <a:pt x="275" y="1115"/>
                    <a:pt x="273" y="1114"/>
                  </a:cubicBezTo>
                  <a:cubicBezTo>
                    <a:pt x="273" y="1113"/>
                    <a:pt x="273" y="1112"/>
                    <a:pt x="273" y="1112"/>
                  </a:cubicBezTo>
                  <a:cubicBezTo>
                    <a:pt x="273" y="1111"/>
                    <a:pt x="273" y="1110"/>
                    <a:pt x="272" y="1109"/>
                  </a:cubicBezTo>
                  <a:cubicBezTo>
                    <a:pt x="272" y="1109"/>
                    <a:pt x="271" y="1109"/>
                    <a:pt x="271" y="1110"/>
                  </a:cubicBezTo>
                  <a:cubicBezTo>
                    <a:pt x="271" y="1111"/>
                    <a:pt x="271" y="1112"/>
                    <a:pt x="271" y="1113"/>
                  </a:cubicBezTo>
                  <a:cubicBezTo>
                    <a:pt x="272" y="1113"/>
                    <a:pt x="272" y="1113"/>
                    <a:pt x="272" y="1114"/>
                  </a:cubicBezTo>
                  <a:cubicBezTo>
                    <a:pt x="270" y="1113"/>
                    <a:pt x="268" y="1112"/>
                    <a:pt x="266" y="1112"/>
                  </a:cubicBezTo>
                  <a:cubicBezTo>
                    <a:pt x="267" y="1110"/>
                    <a:pt x="267" y="1109"/>
                    <a:pt x="267" y="1107"/>
                  </a:cubicBezTo>
                  <a:cubicBezTo>
                    <a:pt x="267" y="1106"/>
                    <a:pt x="265" y="1106"/>
                    <a:pt x="265" y="1107"/>
                  </a:cubicBezTo>
                  <a:cubicBezTo>
                    <a:pt x="265" y="1108"/>
                    <a:pt x="265" y="1110"/>
                    <a:pt x="265" y="1111"/>
                  </a:cubicBezTo>
                  <a:cubicBezTo>
                    <a:pt x="262" y="1110"/>
                    <a:pt x="259" y="1109"/>
                    <a:pt x="256" y="1108"/>
                  </a:cubicBezTo>
                  <a:cubicBezTo>
                    <a:pt x="254" y="1107"/>
                    <a:pt x="251" y="1106"/>
                    <a:pt x="248" y="1105"/>
                  </a:cubicBezTo>
                  <a:cubicBezTo>
                    <a:pt x="248" y="1103"/>
                    <a:pt x="248" y="1102"/>
                    <a:pt x="248" y="1101"/>
                  </a:cubicBezTo>
                  <a:cubicBezTo>
                    <a:pt x="249" y="1100"/>
                    <a:pt x="247" y="1100"/>
                    <a:pt x="247" y="1101"/>
                  </a:cubicBezTo>
                  <a:cubicBezTo>
                    <a:pt x="247" y="1102"/>
                    <a:pt x="247" y="1103"/>
                    <a:pt x="247" y="1104"/>
                  </a:cubicBezTo>
                  <a:cubicBezTo>
                    <a:pt x="243" y="1103"/>
                    <a:pt x="239" y="1101"/>
                    <a:pt x="236" y="1098"/>
                  </a:cubicBezTo>
                  <a:cubicBezTo>
                    <a:pt x="235" y="1097"/>
                    <a:pt x="235" y="1097"/>
                    <a:pt x="234" y="1096"/>
                  </a:cubicBezTo>
                  <a:cubicBezTo>
                    <a:pt x="234" y="1096"/>
                    <a:pt x="234" y="1096"/>
                    <a:pt x="233" y="1096"/>
                  </a:cubicBezTo>
                  <a:cubicBezTo>
                    <a:pt x="234" y="1096"/>
                    <a:pt x="232" y="1095"/>
                    <a:pt x="232" y="1095"/>
                  </a:cubicBezTo>
                  <a:cubicBezTo>
                    <a:pt x="231" y="1094"/>
                    <a:pt x="230" y="1093"/>
                    <a:pt x="230" y="1092"/>
                  </a:cubicBezTo>
                  <a:cubicBezTo>
                    <a:pt x="227" y="1089"/>
                    <a:pt x="225" y="1086"/>
                    <a:pt x="224" y="1082"/>
                  </a:cubicBezTo>
                  <a:cubicBezTo>
                    <a:pt x="223" y="1078"/>
                    <a:pt x="224" y="1072"/>
                    <a:pt x="226" y="1068"/>
                  </a:cubicBezTo>
                  <a:cubicBezTo>
                    <a:pt x="227" y="1067"/>
                    <a:pt x="229" y="1065"/>
                    <a:pt x="231" y="1064"/>
                  </a:cubicBezTo>
                  <a:cubicBezTo>
                    <a:pt x="236" y="1068"/>
                    <a:pt x="241" y="1070"/>
                    <a:pt x="246" y="1072"/>
                  </a:cubicBezTo>
                  <a:cubicBezTo>
                    <a:pt x="254" y="1076"/>
                    <a:pt x="261" y="1080"/>
                    <a:pt x="270" y="1083"/>
                  </a:cubicBezTo>
                  <a:cubicBezTo>
                    <a:pt x="277" y="1085"/>
                    <a:pt x="285" y="1087"/>
                    <a:pt x="292" y="1086"/>
                  </a:cubicBezTo>
                  <a:cubicBezTo>
                    <a:pt x="296" y="1086"/>
                    <a:pt x="301" y="1087"/>
                    <a:pt x="305" y="1088"/>
                  </a:cubicBezTo>
                  <a:cubicBezTo>
                    <a:pt x="310" y="1088"/>
                    <a:pt x="316" y="1089"/>
                    <a:pt x="321" y="1090"/>
                  </a:cubicBezTo>
                  <a:cubicBezTo>
                    <a:pt x="331" y="1091"/>
                    <a:pt x="341" y="1091"/>
                    <a:pt x="352" y="1091"/>
                  </a:cubicBezTo>
                  <a:cubicBezTo>
                    <a:pt x="362" y="1092"/>
                    <a:pt x="372" y="1092"/>
                    <a:pt x="382" y="1092"/>
                  </a:cubicBezTo>
                  <a:cubicBezTo>
                    <a:pt x="390" y="1092"/>
                    <a:pt x="398" y="1091"/>
                    <a:pt x="406" y="1088"/>
                  </a:cubicBezTo>
                  <a:cubicBezTo>
                    <a:pt x="409" y="1086"/>
                    <a:pt x="412" y="1084"/>
                    <a:pt x="416" y="1083"/>
                  </a:cubicBezTo>
                  <a:cubicBezTo>
                    <a:pt x="420" y="1082"/>
                    <a:pt x="425" y="1081"/>
                    <a:pt x="429" y="1081"/>
                  </a:cubicBezTo>
                  <a:cubicBezTo>
                    <a:pt x="435" y="1081"/>
                    <a:pt x="434" y="1072"/>
                    <a:pt x="429" y="1072"/>
                  </a:cubicBezTo>
                  <a:cubicBezTo>
                    <a:pt x="426" y="1072"/>
                    <a:pt x="422" y="1073"/>
                    <a:pt x="419" y="1074"/>
                  </a:cubicBezTo>
                  <a:cubicBezTo>
                    <a:pt x="419" y="1074"/>
                    <a:pt x="418" y="1074"/>
                    <a:pt x="418" y="1074"/>
                  </a:cubicBezTo>
                  <a:cubicBezTo>
                    <a:pt x="417" y="1073"/>
                    <a:pt x="417" y="1071"/>
                    <a:pt x="417" y="1070"/>
                  </a:cubicBezTo>
                  <a:cubicBezTo>
                    <a:pt x="417" y="1069"/>
                    <a:pt x="416" y="1070"/>
                    <a:pt x="416" y="1070"/>
                  </a:cubicBezTo>
                  <a:cubicBezTo>
                    <a:pt x="416" y="1072"/>
                    <a:pt x="416" y="1073"/>
                    <a:pt x="416" y="1074"/>
                  </a:cubicBezTo>
                  <a:cubicBezTo>
                    <a:pt x="414" y="1075"/>
                    <a:pt x="412" y="1075"/>
                    <a:pt x="409" y="1076"/>
                  </a:cubicBezTo>
                  <a:cubicBezTo>
                    <a:pt x="409" y="1076"/>
                    <a:pt x="409" y="1076"/>
                    <a:pt x="409" y="1075"/>
                  </a:cubicBezTo>
                  <a:cubicBezTo>
                    <a:pt x="409" y="1075"/>
                    <a:pt x="407" y="1075"/>
                    <a:pt x="408" y="1076"/>
                  </a:cubicBezTo>
                  <a:cubicBezTo>
                    <a:pt x="408" y="1076"/>
                    <a:pt x="408" y="1076"/>
                    <a:pt x="408" y="1076"/>
                  </a:cubicBezTo>
                  <a:cubicBezTo>
                    <a:pt x="407" y="1077"/>
                    <a:pt x="406" y="1078"/>
                    <a:pt x="404" y="1078"/>
                  </a:cubicBezTo>
                  <a:cubicBezTo>
                    <a:pt x="404" y="1078"/>
                    <a:pt x="404" y="1078"/>
                    <a:pt x="404" y="1078"/>
                  </a:cubicBezTo>
                  <a:cubicBezTo>
                    <a:pt x="404" y="1077"/>
                    <a:pt x="404" y="1076"/>
                    <a:pt x="403" y="1076"/>
                  </a:cubicBezTo>
                  <a:cubicBezTo>
                    <a:pt x="403" y="1075"/>
                    <a:pt x="402" y="1075"/>
                    <a:pt x="402" y="1076"/>
                  </a:cubicBezTo>
                  <a:cubicBezTo>
                    <a:pt x="402" y="1077"/>
                    <a:pt x="403" y="1078"/>
                    <a:pt x="403" y="1079"/>
                  </a:cubicBezTo>
                  <a:cubicBezTo>
                    <a:pt x="402" y="1080"/>
                    <a:pt x="400" y="1080"/>
                    <a:pt x="399" y="1081"/>
                  </a:cubicBezTo>
                  <a:cubicBezTo>
                    <a:pt x="399" y="1081"/>
                    <a:pt x="398" y="1081"/>
                    <a:pt x="398" y="1081"/>
                  </a:cubicBezTo>
                  <a:cubicBezTo>
                    <a:pt x="398" y="1081"/>
                    <a:pt x="398" y="1080"/>
                    <a:pt x="398" y="1080"/>
                  </a:cubicBezTo>
                  <a:cubicBezTo>
                    <a:pt x="397" y="1079"/>
                    <a:pt x="397" y="1078"/>
                    <a:pt x="397" y="1077"/>
                  </a:cubicBezTo>
                  <a:cubicBezTo>
                    <a:pt x="397" y="1077"/>
                    <a:pt x="397" y="1077"/>
                    <a:pt x="397" y="1077"/>
                  </a:cubicBezTo>
                  <a:cubicBezTo>
                    <a:pt x="397" y="1076"/>
                    <a:pt x="397" y="1076"/>
                    <a:pt x="397" y="1076"/>
                  </a:cubicBezTo>
                  <a:cubicBezTo>
                    <a:pt x="397" y="1076"/>
                    <a:pt x="397" y="1075"/>
                    <a:pt x="397" y="1075"/>
                  </a:cubicBezTo>
                  <a:cubicBezTo>
                    <a:pt x="397" y="1075"/>
                    <a:pt x="396" y="1075"/>
                    <a:pt x="396" y="1075"/>
                  </a:cubicBezTo>
                  <a:cubicBezTo>
                    <a:pt x="396" y="1076"/>
                    <a:pt x="396" y="1077"/>
                    <a:pt x="396" y="1078"/>
                  </a:cubicBezTo>
                  <a:cubicBezTo>
                    <a:pt x="396" y="1079"/>
                    <a:pt x="396" y="1080"/>
                    <a:pt x="397" y="1082"/>
                  </a:cubicBezTo>
                  <a:cubicBezTo>
                    <a:pt x="394" y="1082"/>
                    <a:pt x="392" y="1082"/>
                    <a:pt x="389" y="1082"/>
                  </a:cubicBezTo>
                  <a:cubicBezTo>
                    <a:pt x="389" y="1082"/>
                    <a:pt x="390" y="1082"/>
                    <a:pt x="390" y="1082"/>
                  </a:cubicBezTo>
                  <a:cubicBezTo>
                    <a:pt x="390" y="1082"/>
                    <a:pt x="390" y="1081"/>
                    <a:pt x="390" y="1081"/>
                  </a:cubicBezTo>
                  <a:cubicBezTo>
                    <a:pt x="390" y="1081"/>
                    <a:pt x="390" y="1080"/>
                    <a:pt x="389" y="1080"/>
                  </a:cubicBezTo>
                  <a:cubicBezTo>
                    <a:pt x="389" y="1079"/>
                    <a:pt x="389" y="1078"/>
                    <a:pt x="389" y="1077"/>
                  </a:cubicBezTo>
                  <a:cubicBezTo>
                    <a:pt x="389" y="1076"/>
                    <a:pt x="388" y="1076"/>
                    <a:pt x="388" y="1077"/>
                  </a:cubicBezTo>
                  <a:cubicBezTo>
                    <a:pt x="388" y="1079"/>
                    <a:pt x="388" y="1080"/>
                    <a:pt x="388" y="1082"/>
                  </a:cubicBezTo>
                  <a:cubicBezTo>
                    <a:pt x="389" y="1082"/>
                    <a:pt x="389" y="1082"/>
                    <a:pt x="389" y="1083"/>
                  </a:cubicBezTo>
                  <a:cubicBezTo>
                    <a:pt x="388" y="1083"/>
                    <a:pt x="387" y="1083"/>
                    <a:pt x="386" y="1083"/>
                  </a:cubicBezTo>
                  <a:cubicBezTo>
                    <a:pt x="385" y="1083"/>
                    <a:pt x="383" y="1083"/>
                    <a:pt x="382" y="1083"/>
                  </a:cubicBezTo>
                  <a:cubicBezTo>
                    <a:pt x="382" y="1083"/>
                    <a:pt x="382" y="1083"/>
                    <a:pt x="382" y="1083"/>
                  </a:cubicBezTo>
                  <a:cubicBezTo>
                    <a:pt x="382" y="1083"/>
                    <a:pt x="382" y="1082"/>
                    <a:pt x="382" y="1082"/>
                  </a:cubicBezTo>
                  <a:cubicBezTo>
                    <a:pt x="382" y="1081"/>
                    <a:pt x="382" y="1080"/>
                    <a:pt x="381" y="1079"/>
                  </a:cubicBezTo>
                  <a:cubicBezTo>
                    <a:pt x="381" y="1078"/>
                    <a:pt x="380" y="1078"/>
                    <a:pt x="380" y="1079"/>
                  </a:cubicBezTo>
                  <a:cubicBezTo>
                    <a:pt x="380" y="1080"/>
                    <a:pt x="380" y="1082"/>
                    <a:pt x="381" y="1083"/>
                  </a:cubicBezTo>
                  <a:cubicBezTo>
                    <a:pt x="379" y="1083"/>
                    <a:pt x="377" y="1083"/>
                    <a:pt x="375" y="1083"/>
                  </a:cubicBezTo>
                  <a:cubicBezTo>
                    <a:pt x="375" y="1083"/>
                    <a:pt x="374" y="1083"/>
                    <a:pt x="374" y="1083"/>
                  </a:cubicBezTo>
                  <a:cubicBezTo>
                    <a:pt x="374" y="1081"/>
                    <a:pt x="374" y="1080"/>
                    <a:pt x="374" y="1079"/>
                  </a:cubicBezTo>
                  <a:cubicBezTo>
                    <a:pt x="374" y="1078"/>
                    <a:pt x="373" y="1078"/>
                    <a:pt x="373" y="1079"/>
                  </a:cubicBezTo>
                  <a:cubicBezTo>
                    <a:pt x="373" y="1080"/>
                    <a:pt x="373" y="1082"/>
                    <a:pt x="373" y="1083"/>
                  </a:cubicBezTo>
                  <a:cubicBezTo>
                    <a:pt x="370" y="1083"/>
                    <a:pt x="368" y="1083"/>
                    <a:pt x="366" y="1083"/>
                  </a:cubicBezTo>
                  <a:cubicBezTo>
                    <a:pt x="366" y="1081"/>
                    <a:pt x="366" y="1080"/>
                    <a:pt x="366" y="1078"/>
                  </a:cubicBezTo>
                  <a:cubicBezTo>
                    <a:pt x="366" y="1077"/>
                    <a:pt x="365" y="1077"/>
                    <a:pt x="365" y="1078"/>
                  </a:cubicBezTo>
                  <a:cubicBezTo>
                    <a:pt x="365" y="1080"/>
                    <a:pt x="365" y="1081"/>
                    <a:pt x="365" y="1083"/>
                  </a:cubicBezTo>
                  <a:cubicBezTo>
                    <a:pt x="363" y="1083"/>
                    <a:pt x="361" y="1083"/>
                    <a:pt x="360" y="1083"/>
                  </a:cubicBezTo>
                  <a:cubicBezTo>
                    <a:pt x="360" y="1082"/>
                    <a:pt x="360" y="1081"/>
                    <a:pt x="360" y="1081"/>
                  </a:cubicBezTo>
                  <a:cubicBezTo>
                    <a:pt x="360" y="1080"/>
                    <a:pt x="360" y="1079"/>
                    <a:pt x="359" y="1078"/>
                  </a:cubicBezTo>
                  <a:cubicBezTo>
                    <a:pt x="359" y="1077"/>
                    <a:pt x="358" y="1078"/>
                    <a:pt x="358" y="1078"/>
                  </a:cubicBezTo>
                  <a:cubicBezTo>
                    <a:pt x="358" y="1080"/>
                    <a:pt x="358" y="1081"/>
                    <a:pt x="359" y="1083"/>
                  </a:cubicBezTo>
                  <a:cubicBezTo>
                    <a:pt x="357" y="1083"/>
                    <a:pt x="356" y="1083"/>
                    <a:pt x="354" y="1082"/>
                  </a:cubicBezTo>
                  <a:cubicBezTo>
                    <a:pt x="354" y="1082"/>
                    <a:pt x="354" y="1081"/>
                    <a:pt x="354" y="1081"/>
                  </a:cubicBezTo>
                  <a:cubicBezTo>
                    <a:pt x="355" y="1080"/>
                    <a:pt x="353" y="1080"/>
                    <a:pt x="353" y="1080"/>
                  </a:cubicBezTo>
                  <a:cubicBezTo>
                    <a:pt x="353" y="1081"/>
                    <a:pt x="353" y="1082"/>
                    <a:pt x="353" y="1082"/>
                  </a:cubicBezTo>
                  <a:cubicBezTo>
                    <a:pt x="351" y="1082"/>
                    <a:pt x="350" y="1082"/>
                    <a:pt x="348" y="1082"/>
                  </a:cubicBezTo>
                  <a:cubicBezTo>
                    <a:pt x="348" y="1082"/>
                    <a:pt x="347" y="1082"/>
                    <a:pt x="347" y="1082"/>
                  </a:cubicBezTo>
                  <a:cubicBezTo>
                    <a:pt x="347" y="1082"/>
                    <a:pt x="347" y="1082"/>
                    <a:pt x="346" y="1082"/>
                  </a:cubicBezTo>
                  <a:cubicBezTo>
                    <a:pt x="346" y="1081"/>
                    <a:pt x="346" y="1080"/>
                    <a:pt x="346" y="1079"/>
                  </a:cubicBezTo>
                  <a:cubicBezTo>
                    <a:pt x="346" y="1078"/>
                    <a:pt x="345" y="1078"/>
                    <a:pt x="345" y="1079"/>
                  </a:cubicBezTo>
                  <a:cubicBezTo>
                    <a:pt x="345" y="1080"/>
                    <a:pt x="345" y="1081"/>
                    <a:pt x="345" y="1082"/>
                  </a:cubicBezTo>
                  <a:cubicBezTo>
                    <a:pt x="343" y="1082"/>
                    <a:pt x="342" y="1082"/>
                    <a:pt x="340" y="1082"/>
                  </a:cubicBezTo>
                  <a:cubicBezTo>
                    <a:pt x="340" y="1081"/>
                    <a:pt x="340" y="1081"/>
                    <a:pt x="340" y="1080"/>
                  </a:cubicBezTo>
                  <a:cubicBezTo>
                    <a:pt x="340" y="1079"/>
                    <a:pt x="340" y="1077"/>
                    <a:pt x="340" y="1077"/>
                  </a:cubicBezTo>
                  <a:cubicBezTo>
                    <a:pt x="339" y="1076"/>
                    <a:pt x="338" y="1078"/>
                    <a:pt x="339" y="1078"/>
                  </a:cubicBezTo>
                  <a:cubicBezTo>
                    <a:pt x="339" y="1078"/>
                    <a:pt x="339" y="1078"/>
                    <a:pt x="339" y="1078"/>
                  </a:cubicBezTo>
                  <a:cubicBezTo>
                    <a:pt x="339" y="1078"/>
                    <a:pt x="339" y="1079"/>
                    <a:pt x="339" y="1079"/>
                  </a:cubicBezTo>
                  <a:cubicBezTo>
                    <a:pt x="339" y="1079"/>
                    <a:pt x="339" y="1080"/>
                    <a:pt x="339" y="1081"/>
                  </a:cubicBezTo>
                  <a:cubicBezTo>
                    <a:pt x="339" y="1081"/>
                    <a:pt x="339" y="1082"/>
                    <a:pt x="339" y="1082"/>
                  </a:cubicBezTo>
                  <a:cubicBezTo>
                    <a:pt x="336" y="1082"/>
                    <a:pt x="334" y="1082"/>
                    <a:pt x="331" y="1082"/>
                  </a:cubicBezTo>
                  <a:cubicBezTo>
                    <a:pt x="331" y="1080"/>
                    <a:pt x="332" y="1079"/>
                    <a:pt x="331" y="1077"/>
                  </a:cubicBezTo>
                  <a:cubicBezTo>
                    <a:pt x="331" y="1077"/>
                    <a:pt x="331" y="1077"/>
                    <a:pt x="330" y="1077"/>
                  </a:cubicBezTo>
                  <a:cubicBezTo>
                    <a:pt x="330" y="1078"/>
                    <a:pt x="330" y="1078"/>
                    <a:pt x="330" y="1078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0" y="1080"/>
                    <a:pt x="330" y="1081"/>
                    <a:pt x="330" y="1082"/>
                  </a:cubicBezTo>
                  <a:cubicBezTo>
                    <a:pt x="328" y="1082"/>
                    <a:pt x="326" y="1082"/>
                    <a:pt x="324" y="1081"/>
                  </a:cubicBezTo>
                  <a:cubicBezTo>
                    <a:pt x="324" y="1080"/>
                    <a:pt x="324" y="1078"/>
                    <a:pt x="325" y="1077"/>
                  </a:cubicBezTo>
                  <a:cubicBezTo>
                    <a:pt x="325" y="1076"/>
                    <a:pt x="324" y="1075"/>
                    <a:pt x="324" y="1076"/>
                  </a:cubicBezTo>
                  <a:cubicBezTo>
                    <a:pt x="323" y="1078"/>
                    <a:pt x="323" y="1080"/>
                    <a:pt x="323" y="1081"/>
                  </a:cubicBezTo>
                  <a:cubicBezTo>
                    <a:pt x="321" y="1081"/>
                    <a:pt x="320" y="1081"/>
                    <a:pt x="318" y="1081"/>
                  </a:cubicBezTo>
                  <a:cubicBezTo>
                    <a:pt x="318" y="1080"/>
                    <a:pt x="318" y="1079"/>
                    <a:pt x="318" y="1078"/>
                  </a:cubicBezTo>
                  <a:cubicBezTo>
                    <a:pt x="318" y="1077"/>
                    <a:pt x="316" y="1077"/>
                    <a:pt x="317" y="1078"/>
                  </a:cubicBezTo>
                  <a:cubicBezTo>
                    <a:pt x="317" y="1079"/>
                    <a:pt x="317" y="1080"/>
                    <a:pt x="317" y="1081"/>
                  </a:cubicBezTo>
                  <a:cubicBezTo>
                    <a:pt x="315" y="1080"/>
                    <a:pt x="313" y="1080"/>
                    <a:pt x="311" y="1080"/>
                  </a:cubicBezTo>
                  <a:cubicBezTo>
                    <a:pt x="311" y="1079"/>
                    <a:pt x="311" y="1078"/>
                    <a:pt x="311" y="1077"/>
                  </a:cubicBezTo>
                  <a:cubicBezTo>
                    <a:pt x="311" y="1077"/>
                    <a:pt x="311" y="1075"/>
                    <a:pt x="310" y="1074"/>
                  </a:cubicBezTo>
                  <a:cubicBezTo>
                    <a:pt x="310" y="1074"/>
                    <a:pt x="309" y="1075"/>
                    <a:pt x="310" y="1075"/>
                  </a:cubicBezTo>
                  <a:cubicBezTo>
                    <a:pt x="309" y="1075"/>
                    <a:pt x="309" y="1075"/>
                    <a:pt x="310" y="1075"/>
                  </a:cubicBezTo>
                  <a:cubicBezTo>
                    <a:pt x="310" y="1076"/>
                    <a:pt x="310" y="1076"/>
                    <a:pt x="310" y="1076"/>
                  </a:cubicBezTo>
                  <a:cubicBezTo>
                    <a:pt x="310" y="1077"/>
                    <a:pt x="310" y="1078"/>
                    <a:pt x="309" y="1079"/>
                  </a:cubicBezTo>
                  <a:cubicBezTo>
                    <a:pt x="309" y="1079"/>
                    <a:pt x="309" y="1079"/>
                    <a:pt x="309" y="1079"/>
                  </a:cubicBezTo>
                  <a:cubicBezTo>
                    <a:pt x="308" y="1079"/>
                    <a:pt x="307" y="1079"/>
                    <a:pt x="305" y="1079"/>
                  </a:cubicBezTo>
                  <a:cubicBezTo>
                    <a:pt x="305" y="1077"/>
                    <a:pt x="305" y="1076"/>
                    <a:pt x="306" y="1074"/>
                  </a:cubicBezTo>
                  <a:cubicBezTo>
                    <a:pt x="306" y="1073"/>
                    <a:pt x="304" y="1073"/>
                    <a:pt x="304" y="1074"/>
                  </a:cubicBezTo>
                  <a:cubicBezTo>
                    <a:pt x="304" y="1075"/>
                    <a:pt x="304" y="1077"/>
                    <a:pt x="304" y="1079"/>
                  </a:cubicBezTo>
                  <a:cubicBezTo>
                    <a:pt x="303" y="1079"/>
                    <a:pt x="302" y="1078"/>
                    <a:pt x="302" y="1078"/>
                  </a:cubicBezTo>
                  <a:cubicBezTo>
                    <a:pt x="301" y="1078"/>
                    <a:pt x="300" y="1078"/>
                    <a:pt x="299" y="1078"/>
                  </a:cubicBezTo>
                  <a:cubicBezTo>
                    <a:pt x="299" y="1077"/>
                    <a:pt x="299" y="1076"/>
                    <a:pt x="299" y="1075"/>
                  </a:cubicBezTo>
                  <a:cubicBezTo>
                    <a:pt x="298" y="1075"/>
                    <a:pt x="297" y="1075"/>
                    <a:pt x="297" y="1076"/>
                  </a:cubicBezTo>
                  <a:cubicBezTo>
                    <a:pt x="297" y="1076"/>
                    <a:pt x="298" y="1077"/>
                    <a:pt x="298" y="1078"/>
                  </a:cubicBezTo>
                  <a:cubicBezTo>
                    <a:pt x="296" y="1078"/>
                    <a:pt x="294" y="1077"/>
                    <a:pt x="292" y="1077"/>
                  </a:cubicBezTo>
                  <a:cubicBezTo>
                    <a:pt x="292" y="1076"/>
                    <a:pt x="292" y="1074"/>
                    <a:pt x="292" y="1072"/>
                  </a:cubicBezTo>
                  <a:cubicBezTo>
                    <a:pt x="292" y="1072"/>
                    <a:pt x="291" y="1071"/>
                    <a:pt x="291" y="1072"/>
                  </a:cubicBezTo>
                  <a:cubicBezTo>
                    <a:pt x="290" y="1074"/>
                    <a:pt x="290" y="1076"/>
                    <a:pt x="290" y="1078"/>
                  </a:cubicBezTo>
                  <a:cubicBezTo>
                    <a:pt x="290" y="1078"/>
                    <a:pt x="290" y="1078"/>
                    <a:pt x="290" y="1078"/>
                  </a:cubicBezTo>
                  <a:cubicBezTo>
                    <a:pt x="289" y="1078"/>
                    <a:pt x="288" y="1078"/>
                    <a:pt x="287" y="1078"/>
                  </a:cubicBezTo>
                  <a:cubicBezTo>
                    <a:pt x="287" y="1076"/>
                    <a:pt x="286" y="1074"/>
                    <a:pt x="286" y="1072"/>
                  </a:cubicBezTo>
                  <a:cubicBezTo>
                    <a:pt x="286" y="1071"/>
                    <a:pt x="285" y="1071"/>
                    <a:pt x="285" y="1072"/>
                  </a:cubicBezTo>
                  <a:cubicBezTo>
                    <a:pt x="285" y="1074"/>
                    <a:pt x="285" y="1075"/>
                    <a:pt x="285" y="1077"/>
                  </a:cubicBezTo>
                  <a:cubicBezTo>
                    <a:pt x="284" y="1077"/>
                    <a:pt x="282" y="1077"/>
                    <a:pt x="281" y="1077"/>
                  </a:cubicBezTo>
                  <a:cubicBezTo>
                    <a:pt x="280" y="1077"/>
                    <a:pt x="279" y="1077"/>
                    <a:pt x="278" y="1076"/>
                  </a:cubicBezTo>
                  <a:cubicBezTo>
                    <a:pt x="278" y="1076"/>
                    <a:pt x="278" y="1076"/>
                    <a:pt x="278" y="1076"/>
                  </a:cubicBezTo>
                  <a:cubicBezTo>
                    <a:pt x="278" y="1074"/>
                    <a:pt x="278" y="1073"/>
                    <a:pt x="278" y="1071"/>
                  </a:cubicBezTo>
                  <a:cubicBezTo>
                    <a:pt x="278" y="1070"/>
                    <a:pt x="277" y="1070"/>
                    <a:pt x="277" y="1071"/>
                  </a:cubicBezTo>
                  <a:cubicBezTo>
                    <a:pt x="277" y="1073"/>
                    <a:pt x="277" y="1074"/>
                    <a:pt x="276" y="1076"/>
                  </a:cubicBezTo>
                  <a:cubicBezTo>
                    <a:pt x="275" y="1076"/>
                    <a:pt x="273" y="1075"/>
                    <a:pt x="272" y="1075"/>
                  </a:cubicBezTo>
                  <a:cubicBezTo>
                    <a:pt x="272" y="1073"/>
                    <a:pt x="272" y="1072"/>
                    <a:pt x="272" y="1070"/>
                  </a:cubicBezTo>
                  <a:cubicBezTo>
                    <a:pt x="272" y="1069"/>
                    <a:pt x="271" y="1069"/>
                    <a:pt x="271" y="1070"/>
                  </a:cubicBezTo>
                  <a:cubicBezTo>
                    <a:pt x="271" y="1072"/>
                    <a:pt x="271" y="1073"/>
                    <a:pt x="271" y="1074"/>
                  </a:cubicBezTo>
                  <a:cubicBezTo>
                    <a:pt x="269" y="1074"/>
                    <a:pt x="267" y="1073"/>
                    <a:pt x="266" y="1072"/>
                  </a:cubicBezTo>
                  <a:cubicBezTo>
                    <a:pt x="266" y="1070"/>
                    <a:pt x="267" y="1068"/>
                    <a:pt x="268" y="1066"/>
                  </a:cubicBezTo>
                  <a:cubicBezTo>
                    <a:pt x="268" y="1065"/>
                    <a:pt x="267" y="1064"/>
                    <a:pt x="267" y="1065"/>
                  </a:cubicBezTo>
                  <a:cubicBezTo>
                    <a:pt x="266" y="1067"/>
                    <a:pt x="265" y="1070"/>
                    <a:pt x="265" y="1072"/>
                  </a:cubicBezTo>
                  <a:cubicBezTo>
                    <a:pt x="263" y="1071"/>
                    <a:pt x="262" y="1070"/>
                    <a:pt x="260" y="1070"/>
                  </a:cubicBezTo>
                  <a:cubicBezTo>
                    <a:pt x="260" y="1069"/>
                    <a:pt x="260" y="1069"/>
                    <a:pt x="260" y="1069"/>
                  </a:cubicBezTo>
                  <a:cubicBezTo>
                    <a:pt x="261" y="1067"/>
                    <a:pt x="261" y="1065"/>
                    <a:pt x="262" y="1064"/>
                  </a:cubicBezTo>
                  <a:cubicBezTo>
                    <a:pt x="262" y="1063"/>
                    <a:pt x="261" y="1062"/>
                    <a:pt x="261" y="1063"/>
                  </a:cubicBezTo>
                  <a:cubicBezTo>
                    <a:pt x="260" y="1064"/>
                    <a:pt x="260" y="1065"/>
                    <a:pt x="259" y="1067"/>
                  </a:cubicBezTo>
                  <a:cubicBezTo>
                    <a:pt x="259" y="1067"/>
                    <a:pt x="259" y="1068"/>
                    <a:pt x="259" y="1069"/>
                  </a:cubicBezTo>
                  <a:cubicBezTo>
                    <a:pt x="258" y="1068"/>
                    <a:pt x="257" y="1068"/>
                    <a:pt x="257" y="1068"/>
                  </a:cubicBezTo>
                  <a:cubicBezTo>
                    <a:pt x="251" y="1064"/>
                    <a:pt x="243" y="1063"/>
                    <a:pt x="238" y="1058"/>
                  </a:cubicBezTo>
                  <a:cubicBezTo>
                    <a:pt x="238" y="1058"/>
                    <a:pt x="238" y="1057"/>
                    <a:pt x="238" y="1056"/>
                  </a:cubicBezTo>
                  <a:cubicBezTo>
                    <a:pt x="237" y="1050"/>
                    <a:pt x="235" y="1045"/>
                    <a:pt x="230" y="1040"/>
                  </a:cubicBezTo>
                  <a:cubicBezTo>
                    <a:pt x="227" y="1037"/>
                    <a:pt x="223" y="1035"/>
                    <a:pt x="224" y="1030"/>
                  </a:cubicBezTo>
                  <a:cubicBezTo>
                    <a:pt x="224" y="1029"/>
                    <a:pt x="225" y="1027"/>
                    <a:pt x="227" y="1025"/>
                  </a:cubicBezTo>
                  <a:cubicBezTo>
                    <a:pt x="227" y="1026"/>
                    <a:pt x="229" y="1026"/>
                    <a:pt x="230" y="1026"/>
                  </a:cubicBezTo>
                  <a:cubicBezTo>
                    <a:pt x="239" y="1025"/>
                    <a:pt x="246" y="1030"/>
                    <a:pt x="254" y="1033"/>
                  </a:cubicBezTo>
                  <a:cubicBezTo>
                    <a:pt x="261" y="1037"/>
                    <a:pt x="269" y="1041"/>
                    <a:pt x="277" y="1042"/>
                  </a:cubicBezTo>
                  <a:cubicBezTo>
                    <a:pt x="296" y="1045"/>
                    <a:pt x="314" y="1049"/>
                    <a:pt x="333" y="1049"/>
                  </a:cubicBezTo>
                  <a:cubicBezTo>
                    <a:pt x="343" y="1048"/>
                    <a:pt x="353" y="1049"/>
                    <a:pt x="362" y="1049"/>
                  </a:cubicBezTo>
                  <a:cubicBezTo>
                    <a:pt x="371" y="1049"/>
                    <a:pt x="378" y="1047"/>
                    <a:pt x="387" y="1044"/>
                  </a:cubicBezTo>
                  <a:cubicBezTo>
                    <a:pt x="396" y="1041"/>
                    <a:pt x="405" y="1041"/>
                    <a:pt x="414" y="1040"/>
                  </a:cubicBezTo>
                  <a:cubicBezTo>
                    <a:pt x="419" y="1040"/>
                    <a:pt x="423" y="1039"/>
                    <a:pt x="427" y="1039"/>
                  </a:cubicBezTo>
                  <a:cubicBezTo>
                    <a:pt x="430" y="1038"/>
                    <a:pt x="435" y="1038"/>
                    <a:pt x="438" y="1037"/>
                  </a:cubicBezTo>
                  <a:cubicBezTo>
                    <a:pt x="444" y="1036"/>
                    <a:pt x="442" y="1027"/>
                    <a:pt x="436" y="1029"/>
                  </a:cubicBezTo>
                  <a:cubicBezTo>
                    <a:pt x="429" y="1031"/>
                    <a:pt x="420" y="1031"/>
                    <a:pt x="412" y="1032"/>
                  </a:cubicBezTo>
                  <a:cubicBezTo>
                    <a:pt x="411" y="1032"/>
                    <a:pt x="410" y="1032"/>
                    <a:pt x="409" y="1032"/>
                  </a:cubicBezTo>
                  <a:cubicBezTo>
                    <a:pt x="408" y="1031"/>
                    <a:pt x="408" y="1031"/>
                    <a:pt x="408" y="1030"/>
                  </a:cubicBezTo>
                  <a:cubicBezTo>
                    <a:pt x="408" y="1029"/>
                    <a:pt x="407" y="1029"/>
                    <a:pt x="407" y="1030"/>
                  </a:cubicBezTo>
                  <a:cubicBezTo>
                    <a:pt x="407" y="1031"/>
                    <a:pt x="407" y="1031"/>
                    <a:pt x="407" y="1032"/>
                  </a:cubicBezTo>
                  <a:cubicBezTo>
                    <a:pt x="405" y="1032"/>
                    <a:pt x="402" y="1032"/>
                    <a:pt x="400" y="1033"/>
                  </a:cubicBezTo>
                  <a:cubicBezTo>
                    <a:pt x="400" y="1031"/>
                    <a:pt x="400" y="1030"/>
                    <a:pt x="400" y="1029"/>
                  </a:cubicBezTo>
                  <a:cubicBezTo>
                    <a:pt x="399" y="1028"/>
                    <a:pt x="398" y="1028"/>
                    <a:pt x="398" y="1029"/>
                  </a:cubicBezTo>
                  <a:cubicBezTo>
                    <a:pt x="398" y="1030"/>
                    <a:pt x="398" y="1032"/>
                    <a:pt x="399" y="1033"/>
                  </a:cubicBezTo>
                  <a:cubicBezTo>
                    <a:pt x="397" y="1033"/>
                    <a:pt x="395" y="1033"/>
                    <a:pt x="394" y="1033"/>
                  </a:cubicBezTo>
                  <a:cubicBezTo>
                    <a:pt x="394" y="1032"/>
                    <a:pt x="394" y="1031"/>
                    <a:pt x="394" y="1029"/>
                  </a:cubicBezTo>
                  <a:cubicBezTo>
                    <a:pt x="394" y="1029"/>
                    <a:pt x="393" y="1028"/>
                    <a:pt x="393" y="1029"/>
                  </a:cubicBezTo>
                  <a:cubicBezTo>
                    <a:pt x="392" y="1030"/>
                    <a:pt x="392" y="1032"/>
                    <a:pt x="393" y="1033"/>
                  </a:cubicBezTo>
                  <a:cubicBezTo>
                    <a:pt x="390" y="1034"/>
                    <a:pt x="388" y="1034"/>
                    <a:pt x="386" y="1035"/>
                  </a:cubicBezTo>
                  <a:cubicBezTo>
                    <a:pt x="386" y="1035"/>
                    <a:pt x="386" y="1035"/>
                    <a:pt x="385" y="1035"/>
                  </a:cubicBezTo>
                  <a:cubicBezTo>
                    <a:pt x="385" y="1035"/>
                    <a:pt x="385" y="1034"/>
                    <a:pt x="385" y="1033"/>
                  </a:cubicBezTo>
                  <a:cubicBezTo>
                    <a:pt x="385" y="1032"/>
                    <a:pt x="384" y="1033"/>
                    <a:pt x="384" y="1033"/>
                  </a:cubicBezTo>
                  <a:cubicBezTo>
                    <a:pt x="384" y="1034"/>
                    <a:pt x="384" y="1035"/>
                    <a:pt x="384" y="1036"/>
                  </a:cubicBezTo>
                  <a:cubicBezTo>
                    <a:pt x="382" y="1036"/>
                    <a:pt x="380" y="1037"/>
                    <a:pt x="378" y="1038"/>
                  </a:cubicBezTo>
                  <a:cubicBezTo>
                    <a:pt x="377" y="1038"/>
                    <a:pt x="377" y="1038"/>
                    <a:pt x="377" y="1038"/>
                  </a:cubicBezTo>
                  <a:cubicBezTo>
                    <a:pt x="377" y="1037"/>
                    <a:pt x="377" y="1036"/>
                    <a:pt x="377" y="1035"/>
                  </a:cubicBezTo>
                  <a:cubicBezTo>
                    <a:pt x="377" y="1033"/>
                    <a:pt x="377" y="1032"/>
                    <a:pt x="376" y="1031"/>
                  </a:cubicBezTo>
                  <a:cubicBezTo>
                    <a:pt x="375" y="1030"/>
                    <a:pt x="374" y="1032"/>
                    <a:pt x="375" y="1032"/>
                  </a:cubicBezTo>
                  <a:cubicBezTo>
                    <a:pt x="376" y="1033"/>
                    <a:pt x="376" y="1036"/>
                    <a:pt x="376" y="1037"/>
                  </a:cubicBezTo>
                  <a:cubicBezTo>
                    <a:pt x="376" y="1038"/>
                    <a:pt x="376" y="1038"/>
                    <a:pt x="376" y="1038"/>
                  </a:cubicBezTo>
                  <a:cubicBezTo>
                    <a:pt x="376" y="1039"/>
                    <a:pt x="375" y="1039"/>
                    <a:pt x="374" y="1039"/>
                  </a:cubicBezTo>
                  <a:cubicBezTo>
                    <a:pt x="371" y="1040"/>
                    <a:pt x="368" y="1040"/>
                    <a:pt x="364" y="1040"/>
                  </a:cubicBezTo>
                  <a:cubicBezTo>
                    <a:pt x="364" y="1040"/>
                    <a:pt x="364" y="1040"/>
                    <a:pt x="364" y="1039"/>
                  </a:cubicBezTo>
                  <a:cubicBezTo>
                    <a:pt x="364" y="1039"/>
                    <a:pt x="364" y="1038"/>
                    <a:pt x="363" y="1039"/>
                  </a:cubicBezTo>
                  <a:cubicBezTo>
                    <a:pt x="363" y="1037"/>
                    <a:pt x="362" y="1035"/>
                    <a:pt x="361" y="1033"/>
                  </a:cubicBezTo>
                  <a:cubicBezTo>
                    <a:pt x="361" y="1033"/>
                    <a:pt x="360" y="1033"/>
                    <a:pt x="360" y="1034"/>
                  </a:cubicBezTo>
                  <a:cubicBezTo>
                    <a:pt x="361" y="1036"/>
                    <a:pt x="361" y="1038"/>
                    <a:pt x="363" y="1040"/>
                  </a:cubicBezTo>
                  <a:cubicBezTo>
                    <a:pt x="362" y="1040"/>
                    <a:pt x="361" y="1040"/>
                    <a:pt x="360" y="1040"/>
                  </a:cubicBezTo>
                  <a:cubicBezTo>
                    <a:pt x="358" y="1040"/>
                    <a:pt x="356" y="1040"/>
                    <a:pt x="353" y="1040"/>
                  </a:cubicBezTo>
                  <a:cubicBezTo>
                    <a:pt x="353" y="1040"/>
                    <a:pt x="354" y="1040"/>
                    <a:pt x="354" y="1040"/>
                  </a:cubicBezTo>
                  <a:cubicBezTo>
                    <a:pt x="354" y="1039"/>
                    <a:pt x="353" y="1038"/>
                    <a:pt x="353" y="1039"/>
                  </a:cubicBezTo>
                  <a:cubicBezTo>
                    <a:pt x="352" y="1037"/>
                    <a:pt x="352" y="1034"/>
                    <a:pt x="351" y="1033"/>
                  </a:cubicBezTo>
                  <a:cubicBezTo>
                    <a:pt x="350" y="1032"/>
                    <a:pt x="349" y="1033"/>
                    <a:pt x="350" y="1034"/>
                  </a:cubicBezTo>
                  <a:cubicBezTo>
                    <a:pt x="351" y="1035"/>
                    <a:pt x="351" y="1038"/>
                    <a:pt x="352" y="1040"/>
                  </a:cubicBezTo>
                  <a:cubicBezTo>
                    <a:pt x="352" y="1040"/>
                    <a:pt x="352" y="1040"/>
                    <a:pt x="352" y="1040"/>
                  </a:cubicBezTo>
                  <a:cubicBezTo>
                    <a:pt x="348" y="1040"/>
                    <a:pt x="345" y="1040"/>
                    <a:pt x="342" y="1040"/>
                  </a:cubicBezTo>
                  <a:cubicBezTo>
                    <a:pt x="341" y="1039"/>
                    <a:pt x="341" y="1037"/>
                    <a:pt x="341" y="1037"/>
                  </a:cubicBezTo>
                  <a:cubicBezTo>
                    <a:pt x="340" y="1036"/>
                    <a:pt x="339" y="1036"/>
                    <a:pt x="339" y="1037"/>
                  </a:cubicBezTo>
                  <a:cubicBezTo>
                    <a:pt x="340" y="1037"/>
                    <a:pt x="340" y="1039"/>
                    <a:pt x="340" y="1040"/>
                  </a:cubicBezTo>
                  <a:cubicBezTo>
                    <a:pt x="338" y="1040"/>
                    <a:pt x="336" y="1040"/>
                    <a:pt x="333" y="1040"/>
                  </a:cubicBezTo>
                  <a:cubicBezTo>
                    <a:pt x="332" y="1038"/>
                    <a:pt x="332" y="1036"/>
                    <a:pt x="331" y="1034"/>
                  </a:cubicBezTo>
                  <a:cubicBezTo>
                    <a:pt x="331" y="1033"/>
                    <a:pt x="330" y="1034"/>
                    <a:pt x="330" y="1035"/>
                  </a:cubicBezTo>
                  <a:cubicBezTo>
                    <a:pt x="331" y="1036"/>
                    <a:pt x="331" y="1038"/>
                    <a:pt x="332" y="1040"/>
                  </a:cubicBezTo>
                  <a:cubicBezTo>
                    <a:pt x="331" y="1040"/>
                    <a:pt x="329" y="1040"/>
                    <a:pt x="328" y="1040"/>
                  </a:cubicBezTo>
                  <a:cubicBezTo>
                    <a:pt x="327" y="1040"/>
                    <a:pt x="326" y="1040"/>
                    <a:pt x="325" y="1040"/>
                  </a:cubicBezTo>
                  <a:cubicBezTo>
                    <a:pt x="325" y="1040"/>
                    <a:pt x="325" y="1040"/>
                    <a:pt x="325" y="1040"/>
                  </a:cubicBezTo>
                  <a:cubicBezTo>
                    <a:pt x="325" y="1039"/>
                    <a:pt x="324" y="1039"/>
                    <a:pt x="324" y="1039"/>
                  </a:cubicBezTo>
                  <a:cubicBezTo>
                    <a:pt x="324" y="1039"/>
                    <a:pt x="324" y="1040"/>
                    <a:pt x="324" y="1040"/>
                  </a:cubicBezTo>
                  <a:cubicBezTo>
                    <a:pt x="322" y="1038"/>
                    <a:pt x="323" y="1034"/>
                    <a:pt x="322" y="1032"/>
                  </a:cubicBezTo>
                  <a:cubicBezTo>
                    <a:pt x="322" y="1031"/>
                    <a:pt x="320" y="1032"/>
                    <a:pt x="321" y="1032"/>
                  </a:cubicBezTo>
                  <a:cubicBezTo>
                    <a:pt x="322" y="1035"/>
                    <a:pt x="321" y="1038"/>
                    <a:pt x="322" y="1040"/>
                  </a:cubicBezTo>
                  <a:cubicBezTo>
                    <a:pt x="320" y="1040"/>
                    <a:pt x="317" y="1039"/>
                    <a:pt x="314" y="1039"/>
                  </a:cubicBezTo>
                  <a:cubicBezTo>
                    <a:pt x="314" y="1039"/>
                    <a:pt x="314" y="1039"/>
                    <a:pt x="314" y="1039"/>
                  </a:cubicBezTo>
                  <a:cubicBezTo>
                    <a:pt x="314" y="1038"/>
                    <a:pt x="313" y="1037"/>
                    <a:pt x="313" y="1038"/>
                  </a:cubicBezTo>
                  <a:cubicBezTo>
                    <a:pt x="312" y="1036"/>
                    <a:pt x="312" y="1035"/>
                    <a:pt x="312" y="1033"/>
                  </a:cubicBezTo>
                  <a:cubicBezTo>
                    <a:pt x="312" y="1032"/>
                    <a:pt x="310" y="1033"/>
                    <a:pt x="311" y="1033"/>
                  </a:cubicBezTo>
                  <a:cubicBezTo>
                    <a:pt x="311" y="1035"/>
                    <a:pt x="311" y="1037"/>
                    <a:pt x="312" y="1038"/>
                  </a:cubicBezTo>
                  <a:cubicBezTo>
                    <a:pt x="310" y="1038"/>
                    <a:pt x="307" y="1038"/>
                    <a:pt x="305" y="1037"/>
                  </a:cubicBezTo>
                  <a:cubicBezTo>
                    <a:pt x="305" y="1037"/>
                    <a:pt x="305" y="1037"/>
                    <a:pt x="305" y="1037"/>
                  </a:cubicBezTo>
                  <a:cubicBezTo>
                    <a:pt x="304" y="1036"/>
                    <a:pt x="304" y="1035"/>
                    <a:pt x="304" y="1035"/>
                  </a:cubicBezTo>
                  <a:cubicBezTo>
                    <a:pt x="304" y="1034"/>
                    <a:pt x="303" y="1034"/>
                    <a:pt x="303" y="1035"/>
                  </a:cubicBezTo>
                  <a:cubicBezTo>
                    <a:pt x="303" y="1035"/>
                    <a:pt x="303" y="1036"/>
                    <a:pt x="303" y="1037"/>
                  </a:cubicBezTo>
                  <a:cubicBezTo>
                    <a:pt x="303" y="1037"/>
                    <a:pt x="303" y="1037"/>
                    <a:pt x="302" y="1037"/>
                  </a:cubicBezTo>
                  <a:cubicBezTo>
                    <a:pt x="301" y="1037"/>
                    <a:pt x="299" y="1037"/>
                    <a:pt x="298" y="1037"/>
                  </a:cubicBezTo>
                  <a:cubicBezTo>
                    <a:pt x="298" y="1036"/>
                    <a:pt x="298" y="1036"/>
                    <a:pt x="298" y="1036"/>
                  </a:cubicBezTo>
                  <a:cubicBezTo>
                    <a:pt x="297" y="1036"/>
                    <a:pt x="298" y="1035"/>
                    <a:pt x="298" y="1034"/>
                  </a:cubicBezTo>
                  <a:cubicBezTo>
                    <a:pt x="298" y="1034"/>
                    <a:pt x="298" y="1033"/>
                    <a:pt x="298" y="1032"/>
                  </a:cubicBezTo>
                  <a:cubicBezTo>
                    <a:pt x="297" y="1032"/>
                    <a:pt x="296" y="1032"/>
                    <a:pt x="296" y="1033"/>
                  </a:cubicBezTo>
                  <a:cubicBezTo>
                    <a:pt x="297" y="1033"/>
                    <a:pt x="296" y="1034"/>
                    <a:pt x="296" y="1035"/>
                  </a:cubicBezTo>
                  <a:cubicBezTo>
                    <a:pt x="296" y="1035"/>
                    <a:pt x="296" y="1036"/>
                    <a:pt x="296" y="1036"/>
                  </a:cubicBezTo>
                  <a:cubicBezTo>
                    <a:pt x="294" y="1036"/>
                    <a:pt x="292" y="1036"/>
                    <a:pt x="290" y="1035"/>
                  </a:cubicBezTo>
                  <a:cubicBezTo>
                    <a:pt x="290" y="1035"/>
                    <a:pt x="290" y="1035"/>
                    <a:pt x="290" y="1035"/>
                  </a:cubicBezTo>
                  <a:cubicBezTo>
                    <a:pt x="291" y="1034"/>
                    <a:pt x="290" y="1034"/>
                    <a:pt x="289" y="1034"/>
                  </a:cubicBezTo>
                  <a:cubicBezTo>
                    <a:pt x="289" y="1035"/>
                    <a:pt x="289" y="1035"/>
                    <a:pt x="289" y="1035"/>
                  </a:cubicBezTo>
                  <a:cubicBezTo>
                    <a:pt x="289" y="1033"/>
                    <a:pt x="289" y="1032"/>
                    <a:pt x="289" y="1030"/>
                  </a:cubicBezTo>
                  <a:cubicBezTo>
                    <a:pt x="288" y="1029"/>
                    <a:pt x="287" y="1030"/>
                    <a:pt x="287" y="1031"/>
                  </a:cubicBezTo>
                  <a:cubicBezTo>
                    <a:pt x="288" y="1032"/>
                    <a:pt x="288" y="1034"/>
                    <a:pt x="288" y="1035"/>
                  </a:cubicBezTo>
                  <a:cubicBezTo>
                    <a:pt x="286" y="1035"/>
                    <a:pt x="285" y="1035"/>
                    <a:pt x="283" y="1034"/>
                  </a:cubicBezTo>
                  <a:cubicBezTo>
                    <a:pt x="283" y="1034"/>
                    <a:pt x="283" y="1034"/>
                    <a:pt x="283" y="1034"/>
                  </a:cubicBezTo>
                  <a:cubicBezTo>
                    <a:pt x="283" y="1034"/>
                    <a:pt x="283" y="1033"/>
                    <a:pt x="283" y="1033"/>
                  </a:cubicBezTo>
                  <a:cubicBezTo>
                    <a:pt x="283" y="1032"/>
                    <a:pt x="283" y="1032"/>
                    <a:pt x="283" y="1031"/>
                  </a:cubicBezTo>
                  <a:cubicBezTo>
                    <a:pt x="284" y="1031"/>
                    <a:pt x="284" y="1031"/>
                    <a:pt x="284" y="1031"/>
                  </a:cubicBezTo>
                  <a:cubicBezTo>
                    <a:pt x="284" y="1030"/>
                    <a:pt x="284" y="1030"/>
                    <a:pt x="284" y="1030"/>
                  </a:cubicBezTo>
                  <a:cubicBezTo>
                    <a:pt x="283" y="1029"/>
                    <a:pt x="283" y="1030"/>
                    <a:pt x="283" y="1030"/>
                  </a:cubicBezTo>
                  <a:cubicBezTo>
                    <a:pt x="282" y="1031"/>
                    <a:pt x="282" y="1032"/>
                    <a:pt x="282" y="1033"/>
                  </a:cubicBezTo>
                  <a:cubicBezTo>
                    <a:pt x="282" y="1033"/>
                    <a:pt x="282" y="1034"/>
                    <a:pt x="282" y="1034"/>
                  </a:cubicBezTo>
                  <a:cubicBezTo>
                    <a:pt x="279" y="1034"/>
                    <a:pt x="277" y="1033"/>
                    <a:pt x="274" y="1032"/>
                  </a:cubicBezTo>
                  <a:cubicBezTo>
                    <a:pt x="274" y="1032"/>
                    <a:pt x="274" y="1032"/>
                    <a:pt x="274" y="1032"/>
                  </a:cubicBezTo>
                  <a:cubicBezTo>
                    <a:pt x="274" y="1032"/>
                    <a:pt x="274" y="1032"/>
                    <a:pt x="275" y="1032"/>
                  </a:cubicBezTo>
                  <a:cubicBezTo>
                    <a:pt x="275" y="1031"/>
                    <a:pt x="275" y="1031"/>
                    <a:pt x="275" y="1031"/>
                  </a:cubicBezTo>
                  <a:cubicBezTo>
                    <a:pt x="275" y="1029"/>
                    <a:pt x="275" y="1027"/>
                    <a:pt x="275" y="1025"/>
                  </a:cubicBezTo>
                  <a:cubicBezTo>
                    <a:pt x="275" y="1024"/>
                    <a:pt x="274" y="1024"/>
                    <a:pt x="274" y="1025"/>
                  </a:cubicBezTo>
                  <a:cubicBezTo>
                    <a:pt x="274" y="1026"/>
                    <a:pt x="274" y="1027"/>
                    <a:pt x="274" y="1028"/>
                  </a:cubicBezTo>
                  <a:cubicBezTo>
                    <a:pt x="274" y="1029"/>
                    <a:pt x="274" y="1030"/>
                    <a:pt x="273" y="1031"/>
                  </a:cubicBezTo>
                  <a:cubicBezTo>
                    <a:pt x="273" y="1031"/>
                    <a:pt x="273" y="1032"/>
                    <a:pt x="273" y="1032"/>
                  </a:cubicBezTo>
                  <a:cubicBezTo>
                    <a:pt x="271" y="1031"/>
                    <a:pt x="269" y="1031"/>
                    <a:pt x="267" y="1030"/>
                  </a:cubicBezTo>
                  <a:cubicBezTo>
                    <a:pt x="267" y="1027"/>
                    <a:pt x="268" y="1024"/>
                    <a:pt x="267" y="1022"/>
                  </a:cubicBezTo>
                  <a:cubicBezTo>
                    <a:pt x="267" y="1021"/>
                    <a:pt x="266" y="1021"/>
                    <a:pt x="266" y="1022"/>
                  </a:cubicBezTo>
                  <a:cubicBezTo>
                    <a:pt x="266" y="1024"/>
                    <a:pt x="266" y="1027"/>
                    <a:pt x="266" y="1029"/>
                  </a:cubicBezTo>
                  <a:cubicBezTo>
                    <a:pt x="265" y="1029"/>
                    <a:pt x="263" y="1028"/>
                    <a:pt x="262" y="1028"/>
                  </a:cubicBezTo>
                  <a:cubicBezTo>
                    <a:pt x="262" y="1027"/>
                    <a:pt x="262" y="1027"/>
                    <a:pt x="263" y="1027"/>
                  </a:cubicBezTo>
                  <a:cubicBezTo>
                    <a:pt x="263" y="1026"/>
                    <a:pt x="263" y="1026"/>
                    <a:pt x="262" y="1026"/>
                  </a:cubicBezTo>
                  <a:cubicBezTo>
                    <a:pt x="262" y="1025"/>
                    <a:pt x="262" y="1024"/>
                    <a:pt x="262" y="1023"/>
                  </a:cubicBezTo>
                  <a:cubicBezTo>
                    <a:pt x="262" y="1022"/>
                    <a:pt x="261" y="1022"/>
                    <a:pt x="261" y="1023"/>
                  </a:cubicBezTo>
                  <a:cubicBezTo>
                    <a:pt x="261" y="1024"/>
                    <a:pt x="261" y="1026"/>
                    <a:pt x="261" y="1027"/>
                  </a:cubicBezTo>
                  <a:cubicBezTo>
                    <a:pt x="259" y="1026"/>
                    <a:pt x="258" y="1025"/>
                    <a:pt x="256" y="1025"/>
                  </a:cubicBezTo>
                  <a:cubicBezTo>
                    <a:pt x="256" y="1024"/>
                    <a:pt x="256" y="1023"/>
                    <a:pt x="257" y="1022"/>
                  </a:cubicBezTo>
                  <a:cubicBezTo>
                    <a:pt x="257" y="1022"/>
                    <a:pt x="256" y="1021"/>
                    <a:pt x="255" y="1022"/>
                  </a:cubicBezTo>
                  <a:cubicBezTo>
                    <a:pt x="255" y="1023"/>
                    <a:pt x="255" y="1023"/>
                    <a:pt x="255" y="1024"/>
                  </a:cubicBezTo>
                  <a:cubicBezTo>
                    <a:pt x="254" y="1023"/>
                    <a:pt x="253" y="1023"/>
                    <a:pt x="252" y="1022"/>
                  </a:cubicBezTo>
                  <a:cubicBezTo>
                    <a:pt x="252" y="1021"/>
                    <a:pt x="252" y="1020"/>
                    <a:pt x="252" y="1018"/>
                  </a:cubicBezTo>
                  <a:cubicBezTo>
                    <a:pt x="252" y="1018"/>
                    <a:pt x="251" y="1018"/>
                    <a:pt x="251" y="1018"/>
                  </a:cubicBezTo>
                  <a:cubicBezTo>
                    <a:pt x="251" y="1020"/>
                    <a:pt x="251" y="1021"/>
                    <a:pt x="251" y="1022"/>
                  </a:cubicBezTo>
                  <a:cubicBezTo>
                    <a:pt x="245" y="1019"/>
                    <a:pt x="239" y="1017"/>
                    <a:pt x="233" y="1017"/>
                  </a:cubicBezTo>
                  <a:cubicBezTo>
                    <a:pt x="235" y="1012"/>
                    <a:pt x="233" y="1007"/>
                    <a:pt x="227" y="1002"/>
                  </a:cubicBezTo>
                  <a:cubicBezTo>
                    <a:pt x="223" y="998"/>
                    <a:pt x="220" y="994"/>
                    <a:pt x="221" y="988"/>
                  </a:cubicBezTo>
                  <a:cubicBezTo>
                    <a:pt x="222" y="987"/>
                    <a:pt x="224" y="983"/>
                    <a:pt x="226" y="980"/>
                  </a:cubicBezTo>
                  <a:cubicBezTo>
                    <a:pt x="227" y="980"/>
                    <a:pt x="229" y="980"/>
                    <a:pt x="230" y="979"/>
                  </a:cubicBezTo>
                  <a:cubicBezTo>
                    <a:pt x="232" y="982"/>
                    <a:pt x="234" y="984"/>
                    <a:pt x="237" y="987"/>
                  </a:cubicBezTo>
                  <a:cubicBezTo>
                    <a:pt x="241" y="989"/>
                    <a:pt x="245" y="991"/>
                    <a:pt x="250" y="992"/>
                  </a:cubicBezTo>
                  <a:cubicBezTo>
                    <a:pt x="263" y="993"/>
                    <a:pt x="275" y="997"/>
                    <a:pt x="287" y="999"/>
                  </a:cubicBezTo>
                  <a:cubicBezTo>
                    <a:pt x="299" y="1001"/>
                    <a:pt x="311" y="1003"/>
                    <a:pt x="323" y="1003"/>
                  </a:cubicBezTo>
                  <a:cubicBezTo>
                    <a:pt x="336" y="1002"/>
                    <a:pt x="349" y="1004"/>
                    <a:pt x="363" y="1006"/>
                  </a:cubicBezTo>
                  <a:cubicBezTo>
                    <a:pt x="368" y="1007"/>
                    <a:pt x="374" y="1009"/>
                    <a:pt x="380" y="1009"/>
                  </a:cubicBezTo>
                  <a:cubicBezTo>
                    <a:pt x="386" y="1009"/>
                    <a:pt x="392" y="1009"/>
                    <a:pt x="399" y="1009"/>
                  </a:cubicBezTo>
                  <a:cubicBezTo>
                    <a:pt x="412" y="1009"/>
                    <a:pt x="426" y="1007"/>
                    <a:pt x="438" y="1004"/>
                  </a:cubicBezTo>
                  <a:cubicBezTo>
                    <a:pt x="444" y="1003"/>
                    <a:pt x="442" y="996"/>
                    <a:pt x="437" y="995"/>
                  </a:cubicBezTo>
                  <a:cubicBezTo>
                    <a:pt x="437" y="995"/>
                    <a:pt x="437" y="995"/>
                    <a:pt x="436" y="995"/>
                  </a:cubicBezTo>
                  <a:cubicBezTo>
                    <a:pt x="436" y="995"/>
                    <a:pt x="435" y="996"/>
                    <a:pt x="435" y="996"/>
                  </a:cubicBezTo>
                  <a:cubicBezTo>
                    <a:pt x="434" y="996"/>
                    <a:pt x="434" y="996"/>
                    <a:pt x="433" y="996"/>
                  </a:cubicBezTo>
                  <a:cubicBezTo>
                    <a:pt x="433" y="995"/>
                    <a:pt x="432" y="993"/>
                    <a:pt x="433" y="992"/>
                  </a:cubicBezTo>
                  <a:cubicBezTo>
                    <a:pt x="433" y="991"/>
                    <a:pt x="432" y="990"/>
                    <a:pt x="432" y="991"/>
                  </a:cubicBezTo>
                  <a:cubicBezTo>
                    <a:pt x="431" y="993"/>
                    <a:pt x="431" y="994"/>
                    <a:pt x="432" y="996"/>
                  </a:cubicBezTo>
                  <a:cubicBezTo>
                    <a:pt x="431" y="996"/>
                    <a:pt x="431" y="996"/>
                    <a:pt x="431" y="996"/>
                  </a:cubicBezTo>
                  <a:cubicBezTo>
                    <a:pt x="429" y="997"/>
                    <a:pt x="428" y="997"/>
                    <a:pt x="426" y="997"/>
                  </a:cubicBezTo>
                  <a:cubicBezTo>
                    <a:pt x="426" y="997"/>
                    <a:pt x="426" y="996"/>
                    <a:pt x="426" y="996"/>
                  </a:cubicBezTo>
                  <a:cubicBezTo>
                    <a:pt x="426" y="995"/>
                    <a:pt x="426" y="994"/>
                    <a:pt x="425" y="993"/>
                  </a:cubicBezTo>
                  <a:cubicBezTo>
                    <a:pt x="424" y="993"/>
                    <a:pt x="424" y="994"/>
                    <a:pt x="424" y="994"/>
                  </a:cubicBezTo>
                  <a:cubicBezTo>
                    <a:pt x="425" y="995"/>
                    <a:pt x="425" y="996"/>
                    <a:pt x="425" y="997"/>
                  </a:cubicBezTo>
                  <a:cubicBezTo>
                    <a:pt x="425" y="997"/>
                    <a:pt x="425" y="997"/>
                    <a:pt x="425" y="998"/>
                  </a:cubicBezTo>
                  <a:cubicBezTo>
                    <a:pt x="424" y="998"/>
                    <a:pt x="423" y="998"/>
                    <a:pt x="422" y="998"/>
                  </a:cubicBezTo>
                  <a:cubicBezTo>
                    <a:pt x="422" y="997"/>
                    <a:pt x="421" y="996"/>
                    <a:pt x="421" y="995"/>
                  </a:cubicBezTo>
                  <a:cubicBezTo>
                    <a:pt x="421" y="994"/>
                    <a:pt x="419" y="994"/>
                    <a:pt x="420" y="995"/>
                  </a:cubicBezTo>
                  <a:cubicBezTo>
                    <a:pt x="420" y="996"/>
                    <a:pt x="420" y="997"/>
                    <a:pt x="421" y="998"/>
                  </a:cubicBezTo>
                  <a:cubicBezTo>
                    <a:pt x="419" y="999"/>
                    <a:pt x="416" y="999"/>
                    <a:pt x="414" y="999"/>
                  </a:cubicBezTo>
                  <a:cubicBezTo>
                    <a:pt x="414" y="998"/>
                    <a:pt x="414" y="998"/>
                    <a:pt x="414" y="997"/>
                  </a:cubicBezTo>
                  <a:cubicBezTo>
                    <a:pt x="414" y="996"/>
                    <a:pt x="412" y="997"/>
                    <a:pt x="412" y="997"/>
                  </a:cubicBezTo>
                  <a:cubicBezTo>
                    <a:pt x="413" y="998"/>
                    <a:pt x="413" y="998"/>
                    <a:pt x="413" y="999"/>
                  </a:cubicBezTo>
                  <a:cubicBezTo>
                    <a:pt x="411" y="999"/>
                    <a:pt x="409" y="1000"/>
                    <a:pt x="408" y="1000"/>
                  </a:cubicBezTo>
                  <a:cubicBezTo>
                    <a:pt x="408" y="999"/>
                    <a:pt x="407" y="998"/>
                    <a:pt x="407" y="997"/>
                  </a:cubicBezTo>
                  <a:cubicBezTo>
                    <a:pt x="407" y="996"/>
                    <a:pt x="406" y="996"/>
                    <a:pt x="406" y="997"/>
                  </a:cubicBezTo>
                  <a:cubicBezTo>
                    <a:pt x="406" y="998"/>
                    <a:pt x="406" y="999"/>
                    <a:pt x="406" y="1000"/>
                  </a:cubicBezTo>
                  <a:cubicBezTo>
                    <a:pt x="405" y="1000"/>
                    <a:pt x="403" y="1000"/>
                    <a:pt x="402" y="1000"/>
                  </a:cubicBezTo>
                  <a:cubicBezTo>
                    <a:pt x="402" y="999"/>
                    <a:pt x="402" y="998"/>
                    <a:pt x="402" y="997"/>
                  </a:cubicBezTo>
                  <a:cubicBezTo>
                    <a:pt x="402" y="997"/>
                    <a:pt x="401" y="997"/>
                    <a:pt x="401" y="997"/>
                  </a:cubicBezTo>
                  <a:cubicBezTo>
                    <a:pt x="401" y="998"/>
                    <a:pt x="401" y="999"/>
                    <a:pt x="401" y="1000"/>
                  </a:cubicBezTo>
                  <a:cubicBezTo>
                    <a:pt x="400" y="1000"/>
                    <a:pt x="399" y="1000"/>
                    <a:pt x="398" y="1000"/>
                  </a:cubicBezTo>
                  <a:cubicBezTo>
                    <a:pt x="398" y="999"/>
                    <a:pt x="397" y="998"/>
                    <a:pt x="397" y="997"/>
                  </a:cubicBezTo>
                  <a:cubicBezTo>
                    <a:pt x="397" y="996"/>
                    <a:pt x="396" y="996"/>
                    <a:pt x="396" y="997"/>
                  </a:cubicBezTo>
                  <a:cubicBezTo>
                    <a:pt x="396" y="998"/>
                    <a:pt x="396" y="999"/>
                    <a:pt x="397" y="1000"/>
                  </a:cubicBezTo>
                  <a:cubicBezTo>
                    <a:pt x="396" y="1000"/>
                    <a:pt x="396" y="1000"/>
                    <a:pt x="396" y="1000"/>
                  </a:cubicBezTo>
                  <a:cubicBezTo>
                    <a:pt x="394" y="1000"/>
                    <a:pt x="392" y="1000"/>
                    <a:pt x="390" y="1000"/>
                  </a:cubicBezTo>
                  <a:cubicBezTo>
                    <a:pt x="390" y="999"/>
                    <a:pt x="390" y="998"/>
                    <a:pt x="390" y="997"/>
                  </a:cubicBezTo>
                  <a:cubicBezTo>
                    <a:pt x="389" y="996"/>
                    <a:pt x="388" y="996"/>
                    <a:pt x="388" y="997"/>
                  </a:cubicBezTo>
                  <a:cubicBezTo>
                    <a:pt x="389" y="998"/>
                    <a:pt x="389" y="999"/>
                    <a:pt x="389" y="1000"/>
                  </a:cubicBezTo>
                  <a:cubicBezTo>
                    <a:pt x="387" y="1000"/>
                    <a:pt x="385" y="1000"/>
                    <a:pt x="383" y="1000"/>
                  </a:cubicBezTo>
                  <a:cubicBezTo>
                    <a:pt x="383" y="999"/>
                    <a:pt x="384" y="997"/>
                    <a:pt x="384" y="996"/>
                  </a:cubicBezTo>
                  <a:cubicBezTo>
                    <a:pt x="384" y="995"/>
                    <a:pt x="382" y="995"/>
                    <a:pt x="382" y="996"/>
                  </a:cubicBezTo>
                  <a:cubicBezTo>
                    <a:pt x="382" y="997"/>
                    <a:pt x="382" y="999"/>
                    <a:pt x="382" y="1000"/>
                  </a:cubicBezTo>
                  <a:cubicBezTo>
                    <a:pt x="381" y="1000"/>
                    <a:pt x="380" y="1000"/>
                    <a:pt x="379" y="1000"/>
                  </a:cubicBezTo>
                  <a:cubicBezTo>
                    <a:pt x="379" y="999"/>
                    <a:pt x="379" y="998"/>
                    <a:pt x="379" y="998"/>
                  </a:cubicBezTo>
                  <a:cubicBezTo>
                    <a:pt x="379" y="997"/>
                    <a:pt x="378" y="997"/>
                    <a:pt x="378" y="998"/>
                  </a:cubicBezTo>
                  <a:cubicBezTo>
                    <a:pt x="378" y="998"/>
                    <a:pt x="378" y="999"/>
                    <a:pt x="378" y="1000"/>
                  </a:cubicBezTo>
                  <a:cubicBezTo>
                    <a:pt x="378" y="1000"/>
                    <a:pt x="378" y="1000"/>
                    <a:pt x="378" y="1000"/>
                  </a:cubicBezTo>
                  <a:cubicBezTo>
                    <a:pt x="377" y="1000"/>
                    <a:pt x="375" y="1000"/>
                    <a:pt x="374" y="1000"/>
                  </a:cubicBezTo>
                  <a:cubicBezTo>
                    <a:pt x="374" y="999"/>
                    <a:pt x="374" y="998"/>
                    <a:pt x="374" y="997"/>
                  </a:cubicBezTo>
                  <a:cubicBezTo>
                    <a:pt x="374" y="996"/>
                    <a:pt x="373" y="997"/>
                    <a:pt x="373" y="997"/>
                  </a:cubicBezTo>
                  <a:cubicBezTo>
                    <a:pt x="373" y="998"/>
                    <a:pt x="373" y="999"/>
                    <a:pt x="373" y="1000"/>
                  </a:cubicBezTo>
                  <a:cubicBezTo>
                    <a:pt x="372" y="1000"/>
                    <a:pt x="372" y="999"/>
                    <a:pt x="371" y="999"/>
                  </a:cubicBezTo>
                  <a:cubicBezTo>
                    <a:pt x="371" y="998"/>
                    <a:pt x="371" y="997"/>
                    <a:pt x="371" y="996"/>
                  </a:cubicBezTo>
                  <a:cubicBezTo>
                    <a:pt x="371" y="995"/>
                    <a:pt x="370" y="995"/>
                    <a:pt x="370" y="996"/>
                  </a:cubicBezTo>
                  <a:cubicBezTo>
                    <a:pt x="370" y="997"/>
                    <a:pt x="370" y="998"/>
                    <a:pt x="370" y="999"/>
                  </a:cubicBezTo>
                  <a:cubicBezTo>
                    <a:pt x="368" y="999"/>
                    <a:pt x="366" y="998"/>
                    <a:pt x="364" y="998"/>
                  </a:cubicBezTo>
                  <a:cubicBezTo>
                    <a:pt x="364" y="997"/>
                    <a:pt x="364" y="996"/>
                    <a:pt x="364" y="995"/>
                  </a:cubicBezTo>
                  <a:cubicBezTo>
                    <a:pt x="364" y="995"/>
                    <a:pt x="363" y="995"/>
                    <a:pt x="363" y="995"/>
                  </a:cubicBezTo>
                  <a:cubicBezTo>
                    <a:pt x="362" y="996"/>
                    <a:pt x="363" y="997"/>
                    <a:pt x="363" y="998"/>
                  </a:cubicBezTo>
                  <a:cubicBezTo>
                    <a:pt x="361" y="997"/>
                    <a:pt x="359" y="997"/>
                    <a:pt x="357" y="997"/>
                  </a:cubicBezTo>
                  <a:cubicBezTo>
                    <a:pt x="357" y="997"/>
                    <a:pt x="357" y="997"/>
                    <a:pt x="357" y="997"/>
                  </a:cubicBezTo>
                  <a:cubicBezTo>
                    <a:pt x="357" y="995"/>
                    <a:pt x="357" y="993"/>
                    <a:pt x="357" y="991"/>
                  </a:cubicBezTo>
                  <a:cubicBezTo>
                    <a:pt x="357" y="990"/>
                    <a:pt x="356" y="990"/>
                    <a:pt x="356" y="991"/>
                  </a:cubicBezTo>
                  <a:cubicBezTo>
                    <a:pt x="356" y="992"/>
                    <a:pt x="356" y="994"/>
                    <a:pt x="356" y="995"/>
                  </a:cubicBezTo>
                  <a:cubicBezTo>
                    <a:pt x="356" y="996"/>
                    <a:pt x="356" y="996"/>
                    <a:pt x="356" y="996"/>
                  </a:cubicBezTo>
                  <a:cubicBezTo>
                    <a:pt x="356" y="996"/>
                    <a:pt x="356" y="996"/>
                    <a:pt x="355" y="996"/>
                  </a:cubicBezTo>
                  <a:cubicBezTo>
                    <a:pt x="353" y="996"/>
                    <a:pt x="352" y="996"/>
                    <a:pt x="350" y="996"/>
                  </a:cubicBezTo>
                  <a:cubicBezTo>
                    <a:pt x="349" y="994"/>
                    <a:pt x="349" y="992"/>
                    <a:pt x="350" y="991"/>
                  </a:cubicBezTo>
                  <a:cubicBezTo>
                    <a:pt x="350" y="990"/>
                    <a:pt x="349" y="989"/>
                    <a:pt x="349" y="990"/>
                  </a:cubicBezTo>
                  <a:cubicBezTo>
                    <a:pt x="348" y="992"/>
                    <a:pt x="348" y="994"/>
                    <a:pt x="349" y="995"/>
                  </a:cubicBezTo>
                  <a:cubicBezTo>
                    <a:pt x="347" y="995"/>
                    <a:pt x="345" y="995"/>
                    <a:pt x="343" y="995"/>
                  </a:cubicBezTo>
                  <a:cubicBezTo>
                    <a:pt x="343" y="994"/>
                    <a:pt x="343" y="993"/>
                    <a:pt x="343" y="992"/>
                  </a:cubicBezTo>
                  <a:cubicBezTo>
                    <a:pt x="343" y="991"/>
                    <a:pt x="342" y="991"/>
                    <a:pt x="342" y="992"/>
                  </a:cubicBezTo>
                  <a:cubicBezTo>
                    <a:pt x="342" y="993"/>
                    <a:pt x="342" y="994"/>
                    <a:pt x="342" y="995"/>
                  </a:cubicBezTo>
                  <a:cubicBezTo>
                    <a:pt x="341" y="995"/>
                    <a:pt x="340" y="995"/>
                    <a:pt x="338" y="995"/>
                  </a:cubicBezTo>
                  <a:cubicBezTo>
                    <a:pt x="339" y="994"/>
                    <a:pt x="339" y="993"/>
                    <a:pt x="339" y="992"/>
                  </a:cubicBezTo>
                  <a:cubicBezTo>
                    <a:pt x="339" y="991"/>
                    <a:pt x="338" y="991"/>
                    <a:pt x="338" y="992"/>
                  </a:cubicBezTo>
                  <a:cubicBezTo>
                    <a:pt x="338" y="993"/>
                    <a:pt x="337" y="994"/>
                    <a:pt x="337" y="995"/>
                  </a:cubicBezTo>
                  <a:cubicBezTo>
                    <a:pt x="335" y="994"/>
                    <a:pt x="334" y="994"/>
                    <a:pt x="332" y="994"/>
                  </a:cubicBezTo>
                  <a:cubicBezTo>
                    <a:pt x="332" y="994"/>
                    <a:pt x="332" y="994"/>
                    <a:pt x="332" y="994"/>
                  </a:cubicBezTo>
                  <a:cubicBezTo>
                    <a:pt x="332" y="993"/>
                    <a:pt x="332" y="993"/>
                    <a:pt x="333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34" y="992"/>
                    <a:pt x="334" y="991"/>
                    <a:pt x="333" y="990"/>
                  </a:cubicBezTo>
                  <a:cubicBezTo>
                    <a:pt x="332" y="990"/>
                    <a:pt x="331" y="992"/>
                    <a:pt x="331" y="994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30" y="994"/>
                    <a:pt x="329" y="994"/>
                    <a:pt x="329" y="994"/>
                  </a:cubicBezTo>
                  <a:cubicBezTo>
                    <a:pt x="329" y="993"/>
                    <a:pt x="329" y="991"/>
                    <a:pt x="329" y="990"/>
                  </a:cubicBezTo>
                  <a:cubicBezTo>
                    <a:pt x="329" y="989"/>
                    <a:pt x="328" y="989"/>
                    <a:pt x="328" y="990"/>
                  </a:cubicBezTo>
                  <a:cubicBezTo>
                    <a:pt x="327" y="991"/>
                    <a:pt x="327" y="993"/>
                    <a:pt x="328" y="994"/>
                  </a:cubicBezTo>
                  <a:cubicBezTo>
                    <a:pt x="326" y="994"/>
                    <a:pt x="324" y="994"/>
                    <a:pt x="323" y="994"/>
                  </a:cubicBezTo>
                  <a:cubicBezTo>
                    <a:pt x="323" y="993"/>
                    <a:pt x="323" y="991"/>
                    <a:pt x="323" y="990"/>
                  </a:cubicBezTo>
                  <a:cubicBezTo>
                    <a:pt x="323" y="989"/>
                    <a:pt x="322" y="989"/>
                    <a:pt x="322" y="989"/>
                  </a:cubicBezTo>
                  <a:cubicBezTo>
                    <a:pt x="321" y="991"/>
                    <a:pt x="322" y="993"/>
                    <a:pt x="322" y="994"/>
                  </a:cubicBezTo>
                  <a:cubicBezTo>
                    <a:pt x="321" y="994"/>
                    <a:pt x="320" y="994"/>
                    <a:pt x="319" y="994"/>
                  </a:cubicBezTo>
                  <a:cubicBezTo>
                    <a:pt x="319" y="993"/>
                    <a:pt x="318" y="992"/>
                    <a:pt x="318" y="990"/>
                  </a:cubicBezTo>
                  <a:cubicBezTo>
                    <a:pt x="318" y="990"/>
                    <a:pt x="317" y="990"/>
                    <a:pt x="317" y="990"/>
                  </a:cubicBezTo>
                  <a:cubicBezTo>
                    <a:pt x="317" y="992"/>
                    <a:pt x="317" y="993"/>
                    <a:pt x="317" y="994"/>
                  </a:cubicBezTo>
                  <a:cubicBezTo>
                    <a:pt x="316" y="994"/>
                    <a:pt x="315" y="994"/>
                    <a:pt x="314" y="994"/>
                  </a:cubicBezTo>
                  <a:cubicBezTo>
                    <a:pt x="314" y="993"/>
                    <a:pt x="314" y="992"/>
                    <a:pt x="314" y="991"/>
                  </a:cubicBezTo>
                  <a:cubicBezTo>
                    <a:pt x="315" y="990"/>
                    <a:pt x="313" y="989"/>
                    <a:pt x="313" y="990"/>
                  </a:cubicBezTo>
                  <a:cubicBezTo>
                    <a:pt x="313" y="992"/>
                    <a:pt x="313" y="993"/>
                    <a:pt x="313" y="994"/>
                  </a:cubicBezTo>
                  <a:cubicBezTo>
                    <a:pt x="311" y="994"/>
                    <a:pt x="309" y="994"/>
                    <a:pt x="307" y="994"/>
                  </a:cubicBezTo>
                  <a:cubicBezTo>
                    <a:pt x="306" y="993"/>
                    <a:pt x="306" y="991"/>
                    <a:pt x="307" y="990"/>
                  </a:cubicBezTo>
                  <a:cubicBezTo>
                    <a:pt x="307" y="990"/>
                    <a:pt x="306" y="989"/>
                    <a:pt x="306" y="989"/>
                  </a:cubicBezTo>
                  <a:cubicBezTo>
                    <a:pt x="305" y="990"/>
                    <a:pt x="305" y="992"/>
                    <a:pt x="305" y="993"/>
                  </a:cubicBezTo>
                  <a:cubicBezTo>
                    <a:pt x="304" y="993"/>
                    <a:pt x="302" y="993"/>
                    <a:pt x="301" y="993"/>
                  </a:cubicBezTo>
                  <a:cubicBezTo>
                    <a:pt x="301" y="992"/>
                    <a:pt x="301" y="990"/>
                    <a:pt x="301" y="989"/>
                  </a:cubicBezTo>
                  <a:cubicBezTo>
                    <a:pt x="301" y="988"/>
                    <a:pt x="299" y="988"/>
                    <a:pt x="299" y="989"/>
                  </a:cubicBezTo>
                  <a:cubicBezTo>
                    <a:pt x="299" y="990"/>
                    <a:pt x="300" y="991"/>
                    <a:pt x="300" y="993"/>
                  </a:cubicBezTo>
                  <a:cubicBezTo>
                    <a:pt x="299" y="993"/>
                    <a:pt x="297" y="992"/>
                    <a:pt x="296" y="992"/>
                  </a:cubicBezTo>
                  <a:cubicBezTo>
                    <a:pt x="296" y="991"/>
                    <a:pt x="297" y="990"/>
                    <a:pt x="297" y="989"/>
                  </a:cubicBezTo>
                  <a:cubicBezTo>
                    <a:pt x="297" y="988"/>
                    <a:pt x="295" y="988"/>
                    <a:pt x="295" y="989"/>
                  </a:cubicBezTo>
                  <a:cubicBezTo>
                    <a:pt x="295" y="990"/>
                    <a:pt x="295" y="991"/>
                    <a:pt x="295" y="992"/>
                  </a:cubicBezTo>
                  <a:cubicBezTo>
                    <a:pt x="293" y="992"/>
                    <a:pt x="291" y="991"/>
                    <a:pt x="289" y="991"/>
                  </a:cubicBezTo>
                  <a:cubicBezTo>
                    <a:pt x="289" y="989"/>
                    <a:pt x="289" y="987"/>
                    <a:pt x="290" y="985"/>
                  </a:cubicBezTo>
                  <a:cubicBezTo>
                    <a:pt x="290" y="985"/>
                    <a:pt x="289" y="984"/>
                    <a:pt x="288" y="985"/>
                  </a:cubicBezTo>
                  <a:cubicBezTo>
                    <a:pt x="288" y="986"/>
                    <a:pt x="287" y="989"/>
                    <a:pt x="287" y="991"/>
                  </a:cubicBezTo>
                  <a:cubicBezTo>
                    <a:pt x="286" y="990"/>
                    <a:pt x="285" y="990"/>
                    <a:pt x="284" y="990"/>
                  </a:cubicBezTo>
                  <a:cubicBezTo>
                    <a:pt x="284" y="989"/>
                    <a:pt x="284" y="987"/>
                    <a:pt x="284" y="986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4"/>
                    <a:pt x="283" y="984"/>
                    <a:pt x="283" y="984"/>
                  </a:cubicBezTo>
                  <a:cubicBezTo>
                    <a:pt x="283" y="984"/>
                    <a:pt x="283" y="984"/>
                    <a:pt x="283" y="984"/>
                  </a:cubicBezTo>
                  <a:cubicBezTo>
                    <a:pt x="283" y="984"/>
                    <a:pt x="283" y="985"/>
                    <a:pt x="283" y="985"/>
                  </a:cubicBezTo>
                  <a:cubicBezTo>
                    <a:pt x="282" y="986"/>
                    <a:pt x="283" y="988"/>
                    <a:pt x="283" y="990"/>
                  </a:cubicBezTo>
                  <a:cubicBezTo>
                    <a:pt x="281" y="989"/>
                    <a:pt x="280" y="989"/>
                    <a:pt x="279" y="989"/>
                  </a:cubicBezTo>
                  <a:cubicBezTo>
                    <a:pt x="279" y="989"/>
                    <a:pt x="278" y="989"/>
                    <a:pt x="278" y="989"/>
                  </a:cubicBezTo>
                  <a:cubicBezTo>
                    <a:pt x="278" y="987"/>
                    <a:pt x="278" y="985"/>
                    <a:pt x="278" y="984"/>
                  </a:cubicBezTo>
                  <a:cubicBezTo>
                    <a:pt x="278" y="983"/>
                    <a:pt x="277" y="983"/>
                    <a:pt x="277" y="983"/>
                  </a:cubicBezTo>
                  <a:cubicBezTo>
                    <a:pt x="277" y="985"/>
                    <a:pt x="277" y="987"/>
                    <a:pt x="277" y="988"/>
                  </a:cubicBezTo>
                  <a:cubicBezTo>
                    <a:pt x="275" y="988"/>
                    <a:pt x="274" y="988"/>
                    <a:pt x="273" y="987"/>
                  </a:cubicBezTo>
                  <a:cubicBezTo>
                    <a:pt x="273" y="986"/>
                    <a:pt x="273" y="984"/>
                    <a:pt x="273" y="983"/>
                  </a:cubicBezTo>
                  <a:cubicBezTo>
                    <a:pt x="273" y="982"/>
                    <a:pt x="272" y="982"/>
                    <a:pt x="272" y="982"/>
                  </a:cubicBezTo>
                  <a:cubicBezTo>
                    <a:pt x="272" y="984"/>
                    <a:pt x="272" y="985"/>
                    <a:pt x="272" y="987"/>
                  </a:cubicBezTo>
                  <a:cubicBezTo>
                    <a:pt x="271" y="986"/>
                    <a:pt x="270" y="986"/>
                    <a:pt x="269" y="986"/>
                  </a:cubicBezTo>
                  <a:cubicBezTo>
                    <a:pt x="269" y="984"/>
                    <a:pt x="268" y="982"/>
                    <a:pt x="268" y="981"/>
                  </a:cubicBezTo>
                  <a:cubicBezTo>
                    <a:pt x="268" y="980"/>
                    <a:pt x="267" y="980"/>
                    <a:pt x="267" y="981"/>
                  </a:cubicBezTo>
                  <a:cubicBezTo>
                    <a:pt x="267" y="982"/>
                    <a:pt x="268" y="984"/>
                    <a:pt x="268" y="985"/>
                  </a:cubicBezTo>
                  <a:cubicBezTo>
                    <a:pt x="266" y="985"/>
                    <a:pt x="264" y="984"/>
                    <a:pt x="262" y="984"/>
                  </a:cubicBezTo>
                  <a:cubicBezTo>
                    <a:pt x="262" y="984"/>
                    <a:pt x="261" y="984"/>
                    <a:pt x="261" y="984"/>
                  </a:cubicBezTo>
                  <a:cubicBezTo>
                    <a:pt x="261" y="982"/>
                    <a:pt x="261" y="981"/>
                    <a:pt x="261" y="980"/>
                  </a:cubicBezTo>
                  <a:cubicBezTo>
                    <a:pt x="261" y="979"/>
                    <a:pt x="260" y="979"/>
                    <a:pt x="260" y="980"/>
                  </a:cubicBezTo>
                  <a:cubicBezTo>
                    <a:pt x="260" y="981"/>
                    <a:pt x="260" y="982"/>
                    <a:pt x="260" y="984"/>
                  </a:cubicBezTo>
                  <a:cubicBezTo>
                    <a:pt x="258" y="983"/>
                    <a:pt x="257" y="983"/>
                    <a:pt x="256" y="983"/>
                  </a:cubicBezTo>
                  <a:cubicBezTo>
                    <a:pt x="256" y="981"/>
                    <a:pt x="256" y="980"/>
                    <a:pt x="256" y="978"/>
                  </a:cubicBezTo>
                  <a:cubicBezTo>
                    <a:pt x="256" y="977"/>
                    <a:pt x="255" y="977"/>
                    <a:pt x="255" y="978"/>
                  </a:cubicBezTo>
                  <a:cubicBezTo>
                    <a:pt x="255" y="979"/>
                    <a:pt x="255" y="981"/>
                    <a:pt x="254" y="983"/>
                  </a:cubicBezTo>
                  <a:cubicBezTo>
                    <a:pt x="252" y="983"/>
                    <a:pt x="251" y="983"/>
                    <a:pt x="249" y="982"/>
                  </a:cubicBezTo>
                  <a:cubicBezTo>
                    <a:pt x="249" y="980"/>
                    <a:pt x="250" y="978"/>
                    <a:pt x="251" y="975"/>
                  </a:cubicBezTo>
                  <a:cubicBezTo>
                    <a:pt x="251" y="974"/>
                    <a:pt x="250" y="974"/>
                    <a:pt x="249" y="975"/>
                  </a:cubicBezTo>
                  <a:cubicBezTo>
                    <a:pt x="249" y="977"/>
                    <a:pt x="248" y="980"/>
                    <a:pt x="247" y="982"/>
                  </a:cubicBezTo>
                  <a:cubicBezTo>
                    <a:pt x="247" y="982"/>
                    <a:pt x="246" y="981"/>
                    <a:pt x="245" y="981"/>
                  </a:cubicBezTo>
                  <a:cubicBezTo>
                    <a:pt x="244" y="981"/>
                    <a:pt x="244" y="980"/>
                    <a:pt x="243" y="980"/>
                  </a:cubicBezTo>
                  <a:cubicBezTo>
                    <a:pt x="244" y="979"/>
                    <a:pt x="244" y="978"/>
                    <a:pt x="244" y="978"/>
                  </a:cubicBezTo>
                  <a:cubicBezTo>
                    <a:pt x="245" y="977"/>
                    <a:pt x="244" y="976"/>
                    <a:pt x="243" y="977"/>
                  </a:cubicBezTo>
                  <a:cubicBezTo>
                    <a:pt x="243" y="977"/>
                    <a:pt x="243" y="978"/>
                    <a:pt x="242" y="979"/>
                  </a:cubicBezTo>
                  <a:cubicBezTo>
                    <a:pt x="242" y="979"/>
                    <a:pt x="242" y="979"/>
                    <a:pt x="242" y="979"/>
                  </a:cubicBezTo>
                  <a:cubicBezTo>
                    <a:pt x="241" y="978"/>
                    <a:pt x="239" y="976"/>
                    <a:pt x="238" y="974"/>
                  </a:cubicBezTo>
                  <a:cubicBezTo>
                    <a:pt x="238" y="974"/>
                    <a:pt x="238" y="974"/>
                    <a:pt x="238" y="974"/>
                  </a:cubicBezTo>
                  <a:cubicBezTo>
                    <a:pt x="239" y="974"/>
                    <a:pt x="239" y="973"/>
                    <a:pt x="238" y="973"/>
                  </a:cubicBezTo>
                  <a:cubicBezTo>
                    <a:pt x="237" y="973"/>
                    <a:pt x="237" y="974"/>
                    <a:pt x="237" y="974"/>
                  </a:cubicBezTo>
                  <a:cubicBezTo>
                    <a:pt x="235" y="972"/>
                    <a:pt x="233" y="970"/>
                    <a:pt x="231" y="969"/>
                  </a:cubicBezTo>
                  <a:cubicBezTo>
                    <a:pt x="231" y="968"/>
                    <a:pt x="231" y="968"/>
                    <a:pt x="231" y="967"/>
                  </a:cubicBezTo>
                  <a:cubicBezTo>
                    <a:pt x="230" y="964"/>
                    <a:pt x="227" y="961"/>
                    <a:pt x="225" y="958"/>
                  </a:cubicBezTo>
                  <a:cubicBezTo>
                    <a:pt x="221" y="949"/>
                    <a:pt x="221" y="939"/>
                    <a:pt x="221" y="930"/>
                  </a:cubicBezTo>
                  <a:cubicBezTo>
                    <a:pt x="221" y="930"/>
                    <a:pt x="222" y="929"/>
                    <a:pt x="222" y="929"/>
                  </a:cubicBezTo>
                  <a:cubicBezTo>
                    <a:pt x="222" y="929"/>
                    <a:pt x="222" y="929"/>
                    <a:pt x="222" y="929"/>
                  </a:cubicBezTo>
                  <a:cubicBezTo>
                    <a:pt x="223" y="930"/>
                    <a:pt x="224" y="931"/>
                    <a:pt x="225" y="931"/>
                  </a:cubicBezTo>
                  <a:cubicBezTo>
                    <a:pt x="225" y="933"/>
                    <a:pt x="225" y="934"/>
                    <a:pt x="225" y="936"/>
                  </a:cubicBezTo>
                  <a:cubicBezTo>
                    <a:pt x="225" y="937"/>
                    <a:pt x="226" y="937"/>
                    <a:pt x="226" y="936"/>
                  </a:cubicBezTo>
                  <a:cubicBezTo>
                    <a:pt x="226" y="935"/>
                    <a:pt x="226" y="933"/>
                    <a:pt x="227" y="932"/>
                  </a:cubicBezTo>
                  <a:cubicBezTo>
                    <a:pt x="228" y="933"/>
                    <a:pt x="230" y="934"/>
                    <a:pt x="231" y="935"/>
                  </a:cubicBezTo>
                  <a:cubicBezTo>
                    <a:pt x="231" y="935"/>
                    <a:pt x="231" y="936"/>
                    <a:pt x="231" y="936"/>
                  </a:cubicBezTo>
                  <a:cubicBezTo>
                    <a:pt x="231" y="936"/>
                    <a:pt x="231" y="937"/>
                    <a:pt x="231" y="938"/>
                  </a:cubicBezTo>
                  <a:cubicBezTo>
                    <a:pt x="230" y="938"/>
                    <a:pt x="231" y="939"/>
                    <a:pt x="232" y="939"/>
                  </a:cubicBezTo>
                  <a:cubicBezTo>
                    <a:pt x="232" y="938"/>
                    <a:pt x="232" y="937"/>
                    <a:pt x="232" y="936"/>
                  </a:cubicBezTo>
                  <a:cubicBezTo>
                    <a:pt x="234" y="937"/>
                    <a:pt x="235" y="937"/>
                    <a:pt x="237" y="938"/>
                  </a:cubicBezTo>
                  <a:cubicBezTo>
                    <a:pt x="237" y="939"/>
                    <a:pt x="237" y="939"/>
                    <a:pt x="237" y="940"/>
                  </a:cubicBezTo>
                  <a:cubicBezTo>
                    <a:pt x="237" y="940"/>
                    <a:pt x="237" y="942"/>
                    <a:pt x="237" y="942"/>
                  </a:cubicBezTo>
                  <a:cubicBezTo>
                    <a:pt x="238" y="942"/>
                    <a:pt x="239" y="941"/>
                    <a:pt x="238" y="941"/>
                  </a:cubicBezTo>
                  <a:cubicBezTo>
                    <a:pt x="238" y="941"/>
                    <a:pt x="238" y="941"/>
                    <a:pt x="238" y="941"/>
                  </a:cubicBezTo>
                  <a:cubicBezTo>
                    <a:pt x="238" y="941"/>
                    <a:pt x="238" y="941"/>
                    <a:pt x="238" y="940"/>
                  </a:cubicBezTo>
                  <a:cubicBezTo>
                    <a:pt x="238" y="940"/>
                    <a:pt x="238" y="940"/>
                    <a:pt x="238" y="939"/>
                  </a:cubicBezTo>
                  <a:cubicBezTo>
                    <a:pt x="238" y="939"/>
                    <a:pt x="238" y="939"/>
                    <a:pt x="238" y="939"/>
                  </a:cubicBezTo>
                  <a:cubicBezTo>
                    <a:pt x="239" y="940"/>
                    <a:pt x="240" y="940"/>
                    <a:pt x="242" y="941"/>
                  </a:cubicBezTo>
                  <a:cubicBezTo>
                    <a:pt x="242" y="941"/>
                    <a:pt x="242" y="942"/>
                    <a:pt x="242" y="942"/>
                  </a:cubicBezTo>
                  <a:cubicBezTo>
                    <a:pt x="242" y="943"/>
                    <a:pt x="242" y="943"/>
                    <a:pt x="241" y="944"/>
                  </a:cubicBezTo>
                  <a:cubicBezTo>
                    <a:pt x="241" y="945"/>
                    <a:pt x="241" y="945"/>
                    <a:pt x="242" y="945"/>
                  </a:cubicBezTo>
                  <a:cubicBezTo>
                    <a:pt x="243" y="945"/>
                    <a:pt x="243" y="944"/>
                    <a:pt x="243" y="944"/>
                  </a:cubicBezTo>
                  <a:cubicBezTo>
                    <a:pt x="243" y="944"/>
                    <a:pt x="243" y="944"/>
                    <a:pt x="243" y="944"/>
                  </a:cubicBezTo>
                  <a:cubicBezTo>
                    <a:pt x="243" y="943"/>
                    <a:pt x="243" y="943"/>
                    <a:pt x="243" y="943"/>
                  </a:cubicBezTo>
                  <a:cubicBezTo>
                    <a:pt x="243" y="942"/>
                    <a:pt x="243" y="942"/>
                    <a:pt x="243" y="941"/>
                  </a:cubicBezTo>
                  <a:cubicBezTo>
                    <a:pt x="245" y="942"/>
                    <a:pt x="247" y="943"/>
                    <a:pt x="249" y="944"/>
                  </a:cubicBezTo>
                  <a:cubicBezTo>
                    <a:pt x="248" y="945"/>
                    <a:pt x="248" y="946"/>
                    <a:pt x="249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50" y="947"/>
                    <a:pt x="250" y="947"/>
                    <a:pt x="250" y="947"/>
                  </a:cubicBezTo>
                  <a:cubicBezTo>
                    <a:pt x="250" y="946"/>
                    <a:pt x="250" y="946"/>
                    <a:pt x="250" y="946"/>
                  </a:cubicBezTo>
                  <a:cubicBezTo>
                    <a:pt x="250" y="945"/>
                    <a:pt x="250" y="945"/>
                    <a:pt x="250" y="944"/>
                  </a:cubicBezTo>
                  <a:cubicBezTo>
                    <a:pt x="251" y="945"/>
                    <a:pt x="251" y="945"/>
                    <a:pt x="252" y="945"/>
                  </a:cubicBezTo>
                  <a:cubicBezTo>
                    <a:pt x="252" y="946"/>
                    <a:pt x="252" y="947"/>
                    <a:pt x="252" y="948"/>
                  </a:cubicBezTo>
                  <a:cubicBezTo>
                    <a:pt x="253" y="949"/>
                    <a:pt x="253" y="949"/>
                    <a:pt x="254" y="949"/>
                  </a:cubicBezTo>
                  <a:cubicBezTo>
                    <a:pt x="254" y="949"/>
                    <a:pt x="254" y="948"/>
                    <a:pt x="254" y="948"/>
                  </a:cubicBezTo>
                  <a:cubicBezTo>
                    <a:pt x="254" y="948"/>
                    <a:pt x="254" y="948"/>
                    <a:pt x="254" y="947"/>
                  </a:cubicBezTo>
                  <a:cubicBezTo>
                    <a:pt x="254" y="947"/>
                    <a:pt x="254" y="946"/>
                    <a:pt x="254" y="946"/>
                  </a:cubicBezTo>
                  <a:cubicBezTo>
                    <a:pt x="255" y="946"/>
                    <a:pt x="256" y="947"/>
                    <a:pt x="257" y="947"/>
                  </a:cubicBezTo>
                  <a:cubicBezTo>
                    <a:pt x="257" y="949"/>
                    <a:pt x="257" y="951"/>
                    <a:pt x="259" y="951"/>
                  </a:cubicBezTo>
                  <a:cubicBezTo>
                    <a:pt x="260" y="951"/>
                    <a:pt x="260" y="949"/>
                    <a:pt x="259" y="949"/>
                  </a:cubicBezTo>
                  <a:cubicBezTo>
                    <a:pt x="259" y="949"/>
                    <a:pt x="259" y="949"/>
                    <a:pt x="259" y="949"/>
                  </a:cubicBezTo>
                  <a:cubicBezTo>
                    <a:pt x="259" y="949"/>
                    <a:pt x="259" y="949"/>
                    <a:pt x="259" y="948"/>
                  </a:cubicBezTo>
                  <a:cubicBezTo>
                    <a:pt x="259" y="948"/>
                    <a:pt x="259" y="948"/>
                    <a:pt x="259" y="948"/>
                  </a:cubicBezTo>
                  <a:cubicBezTo>
                    <a:pt x="260" y="948"/>
                    <a:pt x="261" y="949"/>
                    <a:pt x="262" y="949"/>
                  </a:cubicBezTo>
                  <a:cubicBezTo>
                    <a:pt x="263" y="950"/>
                    <a:pt x="263" y="951"/>
                    <a:pt x="263" y="952"/>
                  </a:cubicBezTo>
                  <a:cubicBezTo>
                    <a:pt x="263" y="952"/>
                    <a:pt x="263" y="952"/>
                    <a:pt x="264" y="952"/>
                  </a:cubicBezTo>
                  <a:cubicBezTo>
                    <a:pt x="264" y="952"/>
                    <a:pt x="264" y="952"/>
                    <a:pt x="264" y="952"/>
                  </a:cubicBezTo>
                  <a:cubicBezTo>
                    <a:pt x="265" y="951"/>
                    <a:pt x="264" y="951"/>
                    <a:pt x="264" y="951"/>
                  </a:cubicBezTo>
                  <a:cubicBezTo>
                    <a:pt x="264" y="950"/>
                    <a:pt x="264" y="950"/>
                    <a:pt x="264" y="950"/>
                  </a:cubicBezTo>
                  <a:cubicBezTo>
                    <a:pt x="264" y="950"/>
                    <a:pt x="265" y="950"/>
                    <a:pt x="266" y="950"/>
                  </a:cubicBezTo>
                  <a:cubicBezTo>
                    <a:pt x="265" y="950"/>
                    <a:pt x="265" y="950"/>
                    <a:pt x="265" y="951"/>
                  </a:cubicBezTo>
                  <a:cubicBezTo>
                    <a:pt x="265" y="952"/>
                    <a:pt x="265" y="953"/>
                    <a:pt x="267" y="953"/>
                  </a:cubicBezTo>
                  <a:cubicBezTo>
                    <a:pt x="268" y="953"/>
                    <a:pt x="268" y="952"/>
                    <a:pt x="267" y="952"/>
                  </a:cubicBezTo>
                  <a:cubicBezTo>
                    <a:pt x="266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7" y="950"/>
                    <a:pt x="267" y="951"/>
                    <a:pt x="268" y="951"/>
                  </a:cubicBezTo>
                  <a:cubicBezTo>
                    <a:pt x="268" y="951"/>
                    <a:pt x="269" y="951"/>
                    <a:pt x="269" y="951"/>
                  </a:cubicBezTo>
                  <a:cubicBezTo>
                    <a:pt x="269" y="951"/>
                    <a:pt x="269" y="952"/>
                    <a:pt x="269" y="952"/>
                  </a:cubicBezTo>
                  <a:cubicBezTo>
                    <a:pt x="269" y="952"/>
                    <a:pt x="269" y="952"/>
                    <a:pt x="270" y="953"/>
                  </a:cubicBezTo>
                  <a:cubicBezTo>
                    <a:pt x="270" y="953"/>
                    <a:pt x="271" y="953"/>
                    <a:pt x="271" y="952"/>
                  </a:cubicBezTo>
                  <a:cubicBezTo>
                    <a:pt x="270" y="952"/>
                    <a:pt x="270" y="952"/>
                    <a:pt x="270" y="952"/>
                  </a:cubicBezTo>
                  <a:cubicBezTo>
                    <a:pt x="281" y="955"/>
                    <a:pt x="293" y="957"/>
                    <a:pt x="304" y="958"/>
                  </a:cubicBezTo>
                  <a:cubicBezTo>
                    <a:pt x="305" y="960"/>
                    <a:pt x="308" y="960"/>
                    <a:pt x="309" y="959"/>
                  </a:cubicBezTo>
                  <a:cubicBezTo>
                    <a:pt x="314" y="959"/>
                    <a:pt x="319" y="960"/>
                    <a:pt x="324" y="960"/>
                  </a:cubicBezTo>
                  <a:cubicBezTo>
                    <a:pt x="324" y="960"/>
                    <a:pt x="325" y="960"/>
                    <a:pt x="325" y="960"/>
                  </a:cubicBezTo>
                  <a:cubicBezTo>
                    <a:pt x="326" y="961"/>
                    <a:pt x="327" y="961"/>
                    <a:pt x="328" y="961"/>
                  </a:cubicBezTo>
                  <a:cubicBezTo>
                    <a:pt x="328" y="961"/>
                    <a:pt x="328" y="961"/>
                    <a:pt x="328" y="961"/>
                  </a:cubicBezTo>
                  <a:cubicBezTo>
                    <a:pt x="347" y="962"/>
                    <a:pt x="365" y="963"/>
                    <a:pt x="385" y="962"/>
                  </a:cubicBezTo>
                  <a:cubicBezTo>
                    <a:pt x="394" y="962"/>
                    <a:pt x="404" y="962"/>
                    <a:pt x="413" y="962"/>
                  </a:cubicBezTo>
                  <a:cubicBezTo>
                    <a:pt x="423" y="962"/>
                    <a:pt x="432" y="959"/>
                    <a:pt x="442" y="958"/>
                  </a:cubicBezTo>
                  <a:cubicBezTo>
                    <a:pt x="449" y="958"/>
                    <a:pt x="455" y="956"/>
                    <a:pt x="461" y="955"/>
                  </a:cubicBezTo>
                  <a:cubicBezTo>
                    <a:pt x="461" y="955"/>
                    <a:pt x="462" y="955"/>
                    <a:pt x="462" y="955"/>
                  </a:cubicBezTo>
                  <a:cubicBezTo>
                    <a:pt x="464" y="954"/>
                    <a:pt x="466" y="953"/>
                    <a:pt x="468" y="953"/>
                  </a:cubicBezTo>
                  <a:cubicBezTo>
                    <a:pt x="478" y="950"/>
                    <a:pt x="488" y="949"/>
                    <a:pt x="497" y="946"/>
                  </a:cubicBezTo>
                  <a:cubicBezTo>
                    <a:pt x="507" y="943"/>
                    <a:pt x="516" y="939"/>
                    <a:pt x="524" y="933"/>
                  </a:cubicBezTo>
                  <a:cubicBezTo>
                    <a:pt x="523" y="938"/>
                    <a:pt x="521" y="942"/>
                    <a:pt x="521" y="947"/>
                  </a:cubicBezTo>
                  <a:cubicBezTo>
                    <a:pt x="520" y="953"/>
                    <a:pt x="522" y="959"/>
                    <a:pt x="524" y="965"/>
                  </a:cubicBezTo>
                  <a:cubicBezTo>
                    <a:pt x="522" y="966"/>
                    <a:pt x="520" y="967"/>
                    <a:pt x="518" y="968"/>
                  </a:cubicBezTo>
                  <a:cubicBezTo>
                    <a:pt x="518" y="968"/>
                    <a:pt x="518" y="968"/>
                    <a:pt x="518" y="968"/>
                  </a:cubicBezTo>
                  <a:cubicBezTo>
                    <a:pt x="517" y="968"/>
                    <a:pt x="516" y="964"/>
                    <a:pt x="516" y="964"/>
                  </a:cubicBezTo>
                  <a:cubicBezTo>
                    <a:pt x="516" y="963"/>
                    <a:pt x="515" y="963"/>
                    <a:pt x="515" y="964"/>
                  </a:cubicBezTo>
                  <a:cubicBezTo>
                    <a:pt x="515" y="965"/>
                    <a:pt x="515" y="966"/>
                    <a:pt x="516" y="967"/>
                  </a:cubicBezTo>
                  <a:cubicBezTo>
                    <a:pt x="516" y="968"/>
                    <a:pt x="517" y="969"/>
                    <a:pt x="518" y="969"/>
                  </a:cubicBezTo>
                  <a:cubicBezTo>
                    <a:pt x="516" y="970"/>
                    <a:pt x="515" y="972"/>
                    <a:pt x="513" y="974"/>
                  </a:cubicBezTo>
                  <a:cubicBezTo>
                    <a:pt x="513" y="974"/>
                    <a:pt x="513" y="973"/>
                    <a:pt x="513" y="973"/>
                  </a:cubicBezTo>
                  <a:cubicBezTo>
                    <a:pt x="512" y="973"/>
                    <a:pt x="512" y="972"/>
                    <a:pt x="512" y="971"/>
                  </a:cubicBezTo>
                  <a:cubicBezTo>
                    <a:pt x="511" y="969"/>
                    <a:pt x="511" y="968"/>
                    <a:pt x="510" y="967"/>
                  </a:cubicBezTo>
                  <a:cubicBezTo>
                    <a:pt x="510" y="966"/>
                    <a:pt x="509" y="967"/>
                    <a:pt x="509" y="967"/>
                  </a:cubicBezTo>
                  <a:cubicBezTo>
                    <a:pt x="510" y="969"/>
                    <a:pt x="510" y="970"/>
                    <a:pt x="511" y="972"/>
                  </a:cubicBezTo>
                  <a:cubicBezTo>
                    <a:pt x="511" y="973"/>
                    <a:pt x="511" y="974"/>
                    <a:pt x="512" y="974"/>
                  </a:cubicBezTo>
                  <a:cubicBezTo>
                    <a:pt x="512" y="974"/>
                    <a:pt x="512" y="974"/>
                    <a:pt x="512" y="974"/>
                  </a:cubicBezTo>
                  <a:cubicBezTo>
                    <a:pt x="512" y="975"/>
                    <a:pt x="511" y="976"/>
                    <a:pt x="511" y="976"/>
                  </a:cubicBezTo>
                  <a:cubicBezTo>
                    <a:pt x="510" y="974"/>
                    <a:pt x="509" y="972"/>
                    <a:pt x="508" y="970"/>
                  </a:cubicBezTo>
                  <a:cubicBezTo>
                    <a:pt x="508" y="969"/>
                    <a:pt x="507" y="970"/>
                    <a:pt x="507" y="970"/>
                  </a:cubicBezTo>
                  <a:cubicBezTo>
                    <a:pt x="508" y="973"/>
                    <a:pt x="509" y="975"/>
                    <a:pt x="510" y="977"/>
                  </a:cubicBezTo>
                  <a:cubicBezTo>
                    <a:pt x="509" y="978"/>
                    <a:pt x="508" y="979"/>
                    <a:pt x="508" y="979"/>
                  </a:cubicBezTo>
                  <a:cubicBezTo>
                    <a:pt x="507" y="978"/>
                    <a:pt x="507" y="977"/>
                    <a:pt x="506" y="976"/>
                  </a:cubicBezTo>
                  <a:cubicBezTo>
                    <a:pt x="506" y="974"/>
                    <a:pt x="505" y="972"/>
                    <a:pt x="504" y="971"/>
                  </a:cubicBezTo>
                  <a:cubicBezTo>
                    <a:pt x="504" y="970"/>
                    <a:pt x="503" y="971"/>
                    <a:pt x="503" y="971"/>
                  </a:cubicBezTo>
                  <a:cubicBezTo>
                    <a:pt x="503" y="972"/>
                    <a:pt x="503" y="972"/>
                    <a:pt x="503" y="972"/>
                  </a:cubicBezTo>
                  <a:cubicBezTo>
                    <a:pt x="503" y="973"/>
                    <a:pt x="504" y="973"/>
                    <a:pt x="504" y="973"/>
                  </a:cubicBezTo>
                  <a:cubicBezTo>
                    <a:pt x="505" y="975"/>
                    <a:pt x="505" y="977"/>
                    <a:pt x="506" y="978"/>
                  </a:cubicBezTo>
                  <a:cubicBezTo>
                    <a:pt x="506" y="979"/>
                    <a:pt x="506" y="980"/>
                    <a:pt x="507" y="980"/>
                  </a:cubicBezTo>
                  <a:cubicBezTo>
                    <a:pt x="504" y="983"/>
                    <a:pt x="509" y="987"/>
                    <a:pt x="511" y="984"/>
                  </a:cubicBezTo>
                  <a:cubicBezTo>
                    <a:pt x="516" y="981"/>
                    <a:pt x="520" y="976"/>
                    <a:pt x="524" y="972"/>
                  </a:cubicBezTo>
                  <a:cubicBezTo>
                    <a:pt x="524" y="972"/>
                    <a:pt x="524" y="972"/>
                    <a:pt x="525" y="971"/>
                  </a:cubicBezTo>
                  <a:cubicBezTo>
                    <a:pt x="526" y="972"/>
                    <a:pt x="526" y="972"/>
                    <a:pt x="527" y="972"/>
                  </a:cubicBezTo>
                  <a:cubicBezTo>
                    <a:pt x="528" y="973"/>
                    <a:pt x="528" y="973"/>
                    <a:pt x="529" y="973"/>
                  </a:cubicBezTo>
                  <a:cubicBezTo>
                    <a:pt x="529" y="973"/>
                    <a:pt x="530" y="973"/>
                    <a:pt x="530" y="973"/>
                  </a:cubicBezTo>
                  <a:close/>
                  <a:moveTo>
                    <a:pt x="251" y="906"/>
                  </a:moveTo>
                  <a:cubicBezTo>
                    <a:pt x="253" y="907"/>
                    <a:pt x="255" y="909"/>
                    <a:pt x="257" y="910"/>
                  </a:cubicBezTo>
                  <a:cubicBezTo>
                    <a:pt x="257" y="913"/>
                    <a:pt x="256" y="915"/>
                    <a:pt x="255" y="918"/>
                  </a:cubicBezTo>
                  <a:cubicBezTo>
                    <a:pt x="253" y="923"/>
                    <a:pt x="248" y="928"/>
                    <a:pt x="244" y="933"/>
                  </a:cubicBezTo>
                  <a:cubicBezTo>
                    <a:pt x="241" y="932"/>
                    <a:pt x="239" y="931"/>
                    <a:pt x="237" y="930"/>
                  </a:cubicBezTo>
                  <a:cubicBezTo>
                    <a:pt x="244" y="923"/>
                    <a:pt x="248" y="915"/>
                    <a:pt x="251" y="906"/>
                  </a:cubicBezTo>
                  <a:close/>
                  <a:moveTo>
                    <a:pt x="236" y="929"/>
                  </a:moveTo>
                  <a:cubicBezTo>
                    <a:pt x="233" y="927"/>
                    <a:pt x="230" y="925"/>
                    <a:pt x="227" y="923"/>
                  </a:cubicBezTo>
                  <a:cubicBezTo>
                    <a:pt x="230" y="923"/>
                    <a:pt x="234" y="914"/>
                    <a:pt x="235" y="913"/>
                  </a:cubicBezTo>
                  <a:cubicBezTo>
                    <a:pt x="236" y="910"/>
                    <a:pt x="238" y="907"/>
                    <a:pt x="239" y="905"/>
                  </a:cubicBezTo>
                  <a:cubicBezTo>
                    <a:pt x="240" y="903"/>
                    <a:pt x="240" y="901"/>
                    <a:pt x="240" y="898"/>
                  </a:cubicBezTo>
                  <a:cubicBezTo>
                    <a:pt x="244" y="901"/>
                    <a:pt x="247" y="903"/>
                    <a:pt x="250" y="905"/>
                  </a:cubicBezTo>
                  <a:cubicBezTo>
                    <a:pt x="249" y="909"/>
                    <a:pt x="247" y="912"/>
                    <a:pt x="246" y="916"/>
                  </a:cubicBezTo>
                  <a:cubicBezTo>
                    <a:pt x="243" y="921"/>
                    <a:pt x="239" y="925"/>
                    <a:pt x="236" y="929"/>
                  </a:cubicBezTo>
                  <a:close/>
                  <a:moveTo>
                    <a:pt x="270" y="910"/>
                  </a:moveTo>
                  <a:cubicBezTo>
                    <a:pt x="271" y="908"/>
                    <a:pt x="273" y="906"/>
                    <a:pt x="274" y="904"/>
                  </a:cubicBezTo>
                  <a:cubicBezTo>
                    <a:pt x="275" y="905"/>
                    <a:pt x="276" y="906"/>
                    <a:pt x="278" y="906"/>
                  </a:cubicBezTo>
                  <a:cubicBezTo>
                    <a:pt x="279" y="907"/>
                    <a:pt x="281" y="908"/>
                    <a:pt x="282" y="909"/>
                  </a:cubicBezTo>
                  <a:cubicBezTo>
                    <a:pt x="282" y="909"/>
                    <a:pt x="282" y="909"/>
                    <a:pt x="282" y="909"/>
                  </a:cubicBezTo>
                  <a:cubicBezTo>
                    <a:pt x="280" y="912"/>
                    <a:pt x="278" y="916"/>
                    <a:pt x="276" y="919"/>
                  </a:cubicBezTo>
                  <a:cubicBezTo>
                    <a:pt x="273" y="917"/>
                    <a:pt x="271" y="916"/>
                    <a:pt x="268" y="914"/>
                  </a:cubicBezTo>
                  <a:cubicBezTo>
                    <a:pt x="269" y="913"/>
                    <a:pt x="270" y="912"/>
                    <a:pt x="270" y="910"/>
                  </a:cubicBezTo>
                  <a:close/>
                  <a:moveTo>
                    <a:pt x="266" y="913"/>
                  </a:moveTo>
                  <a:cubicBezTo>
                    <a:pt x="264" y="912"/>
                    <a:pt x="261" y="911"/>
                    <a:pt x="259" y="910"/>
                  </a:cubicBezTo>
                  <a:cubicBezTo>
                    <a:pt x="260" y="909"/>
                    <a:pt x="260" y="908"/>
                    <a:pt x="260" y="907"/>
                  </a:cubicBezTo>
                  <a:cubicBezTo>
                    <a:pt x="261" y="904"/>
                    <a:pt x="262" y="901"/>
                    <a:pt x="263" y="897"/>
                  </a:cubicBezTo>
                  <a:cubicBezTo>
                    <a:pt x="266" y="899"/>
                    <a:pt x="269" y="901"/>
                    <a:pt x="271" y="903"/>
                  </a:cubicBezTo>
                  <a:cubicBezTo>
                    <a:pt x="271" y="904"/>
                    <a:pt x="270" y="906"/>
                    <a:pt x="269" y="907"/>
                  </a:cubicBezTo>
                  <a:cubicBezTo>
                    <a:pt x="268" y="909"/>
                    <a:pt x="267" y="911"/>
                    <a:pt x="266" y="913"/>
                  </a:cubicBezTo>
                  <a:close/>
                  <a:moveTo>
                    <a:pt x="274" y="903"/>
                  </a:moveTo>
                  <a:cubicBezTo>
                    <a:pt x="275" y="901"/>
                    <a:pt x="276" y="900"/>
                    <a:pt x="277" y="898"/>
                  </a:cubicBezTo>
                  <a:cubicBezTo>
                    <a:pt x="280" y="899"/>
                    <a:pt x="283" y="901"/>
                    <a:pt x="286" y="902"/>
                  </a:cubicBezTo>
                  <a:cubicBezTo>
                    <a:pt x="285" y="904"/>
                    <a:pt x="284" y="905"/>
                    <a:pt x="283" y="907"/>
                  </a:cubicBezTo>
                  <a:cubicBezTo>
                    <a:pt x="282" y="907"/>
                    <a:pt x="281" y="906"/>
                    <a:pt x="281" y="906"/>
                  </a:cubicBezTo>
                  <a:cubicBezTo>
                    <a:pt x="279" y="905"/>
                    <a:pt x="276" y="904"/>
                    <a:pt x="274" y="903"/>
                  </a:cubicBezTo>
                  <a:close/>
                  <a:moveTo>
                    <a:pt x="284" y="911"/>
                  </a:moveTo>
                  <a:cubicBezTo>
                    <a:pt x="284" y="910"/>
                    <a:pt x="284" y="910"/>
                    <a:pt x="284" y="910"/>
                  </a:cubicBezTo>
                  <a:cubicBezTo>
                    <a:pt x="288" y="912"/>
                    <a:pt x="292" y="914"/>
                    <a:pt x="296" y="916"/>
                  </a:cubicBezTo>
                  <a:cubicBezTo>
                    <a:pt x="294" y="919"/>
                    <a:pt x="293" y="922"/>
                    <a:pt x="291" y="924"/>
                  </a:cubicBezTo>
                  <a:cubicBezTo>
                    <a:pt x="291" y="925"/>
                    <a:pt x="291" y="926"/>
                    <a:pt x="290" y="926"/>
                  </a:cubicBezTo>
                  <a:cubicBezTo>
                    <a:pt x="289" y="926"/>
                    <a:pt x="287" y="925"/>
                    <a:pt x="286" y="924"/>
                  </a:cubicBezTo>
                  <a:cubicBezTo>
                    <a:pt x="283" y="923"/>
                    <a:pt x="281" y="921"/>
                    <a:pt x="278" y="920"/>
                  </a:cubicBezTo>
                  <a:cubicBezTo>
                    <a:pt x="280" y="917"/>
                    <a:pt x="282" y="914"/>
                    <a:pt x="284" y="911"/>
                  </a:cubicBezTo>
                  <a:close/>
                  <a:moveTo>
                    <a:pt x="285" y="908"/>
                  </a:moveTo>
                  <a:cubicBezTo>
                    <a:pt x="286" y="906"/>
                    <a:pt x="287" y="905"/>
                    <a:pt x="288" y="903"/>
                  </a:cubicBezTo>
                  <a:cubicBezTo>
                    <a:pt x="292" y="905"/>
                    <a:pt x="296" y="907"/>
                    <a:pt x="300" y="909"/>
                  </a:cubicBezTo>
                  <a:cubicBezTo>
                    <a:pt x="300" y="909"/>
                    <a:pt x="300" y="910"/>
                    <a:pt x="299" y="910"/>
                  </a:cubicBezTo>
                  <a:cubicBezTo>
                    <a:pt x="298" y="912"/>
                    <a:pt x="298" y="913"/>
                    <a:pt x="297" y="915"/>
                  </a:cubicBezTo>
                  <a:cubicBezTo>
                    <a:pt x="293" y="912"/>
                    <a:pt x="289" y="910"/>
                    <a:pt x="285" y="908"/>
                  </a:cubicBezTo>
                  <a:close/>
                  <a:moveTo>
                    <a:pt x="286" y="901"/>
                  </a:moveTo>
                  <a:cubicBezTo>
                    <a:pt x="283" y="899"/>
                    <a:pt x="280" y="898"/>
                    <a:pt x="278" y="897"/>
                  </a:cubicBezTo>
                  <a:cubicBezTo>
                    <a:pt x="278" y="896"/>
                    <a:pt x="279" y="895"/>
                    <a:pt x="279" y="894"/>
                  </a:cubicBezTo>
                  <a:cubicBezTo>
                    <a:pt x="281" y="891"/>
                    <a:pt x="282" y="889"/>
                    <a:pt x="283" y="886"/>
                  </a:cubicBezTo>
                  <a:cubicBezTo>
                    <a:pt x="283" y="886"/>
                    <a:pt x="283" y="885"/>
                    <a:pt x="283" y="885"/>
                  </a:cubicBezTo>
                  <a:cubicBezTo>
                    <a:pt x="286" y="886"/>
                    <a:pt x="288" y="888"/>
                    <a:pt x="291" y="889"/>
                  </a:cubicBezTo>
                  <a:cubicBezTo>
                    <a:pt x="291" y="889"/>
                    <a:pt x="291" y="890"/>
                    <a:pt x="291" y="890"/>
                  </a:cubicBezTo>
                  <a:cubicBezTo>
                    <a:pt x="290" y="894"/>
                    <a:pt x="288" y="897"/>
                    <a:pt x="286" y="901"/>
                  </a:cubicBezTo>
                  <a:close/>
                  <a:moveTo>
                    <a:pt x="280" y="887"/>
                  </a:moveTo>
                  <a:cubicBezTo>
                    <a:pt x="279" y="890"/>
                    <a:pt x="277" y="893"/>
                    <a:pt x="275" y="896"/>
                  </a:cubicBezTo>
                  <a:cubicBezTo>
                    <a:pt x="274" y="896"/>
                    <a:pt x="272" y="895"/>
                    <a:pt x="270" y="894"/>
                  </a:cubicBezTo>
                  <a:cubicBezTo>
                    <a:pt x="269" y="894"/>
                    <a:pt x="267" y="893"/>
                    <a:pt x="266" y="893"/>
                  </a:cubicBezTo>
                  <a:cubicBezTo>
                    <a:pt x="266" y="892"/>
                    <a:pt x="267" y="891"/>
                    <a:pt x="267" y="890"/>
                  </a:cubicBezTo>
                  <a:cubicBezTo>
                    <a:pt x="268" y="888"/>
                    <a:pt x="269" y="886"/>
                    <a:pt x="270" y="884"/>
                  </a:cubicBezTo>
                  <a:cubicBezTo>
                    <a:pt x="270" y="883"/>
                    <a:pt x="270" y="882"/>
                    <a:pt x="271" y="880"/>
                  </a:cubicBezTo>
                  <a:cubicBezTo>
                    <a:pt x="274" y="882"/>
                    <a:pt x="277" y="882"/>
                    <a:pt x="279" y="883"/>
                  </a:cubicBezTo>
                  <a:cubicBezTo>
                    <a:pt x="280" y="884"/>
                    <a:pt x="281" y="884"/>
                    <a:pt x="282" y="885"/>
                  </a:cubicBezTo>
                  <a:cubicBezTo>
                    <a:pt x="281" y="886"/>
                    <a:pt x="281" y="886"/>
                    <a:pt x="280" y="887"/>
                  </a:cubicBezTo>
                  <a:close/>
                  <a:moveTo>
                    <a:pt x="269" y="895"/>
                  </a:moveTo>
                  <a:cubicBezTo>
                    <a:pt x="271" y="896"/>
                    <a:pt x="273" y="896"/>
                    <a:pt x="275" y="897"/>
                  </a:cubicBezTo>
                  <a:cubicBezTo>
                    <a:pt x="274" y="899"/>
                    <a:pt x="273" y="900"/>
                    <a:pt x="272" y="902"/>
                  </a:cubicBezTo>
                  <a:cubicBezTo>
                    <a:pt x="270" y="900"/>
                    <a:pt x="267" y="899"/>
                    <a:pt x="265" y="897"/>
                  </a:cubicBezTo>
                  <a:cubicBezTo>
                    <a:pt x="265" y="897"/>
                    <a:pt x="264" y="897"/>
                    <a:pt x="264" y="897"/>
                  </a:cubicBezTo>
                  <a:cubicBezTo>
                    <a:pt x="264" y="895"/>
                    <a:pt x="265" y="894"/>
                    <a:pt x="265" y="893"/>
                  </a:cubicBezTo>
                  <a:cubicBezTo>
                    <a:pt x="267" y="894"/>
                    <a:pt x="268" y="894"/>
                    <a:pt x="269" y="895"/>
                  </a:cubicBezTo>
                  <a:close/>
                  <a:moveTo>
                    <a:pt x="263" y="896"/>
                  </a:moveTo>
                  <a:cubicBezTo>
                    <a:pt x="260" y="894"/>
                    <a:pt x="258" y="893"/>
                    <a:pt x="256" y="891"/>
                  </a:cubicBezTo>
                  <a:cubicBezTo>
                    <a:pt x="256" y="891"/>
                    <a:pt x="256" y="890"/>
                    <a:pt x="256" y="889"/>
                  </a:cubicBezTo>
                  <a:cubicBezTo>
                    <a:pt x="259" y="890"/>
                    <a:pt x="262" y="892"/>
                    <a:pt x="264" y="893"/>
                  </a:cubicBezTo>
                  <a:cubicBezTo>
                    <a:pt x="264" y="894"/>
                    <a:pt x="263" y="895"/>
                    <a:pt x="263" y="896"/>
                  </a:cubicBezTo>
                  <a:close/>
                  <a:moveTo>
                    <a:pt x="262" y="897"/>
                  </a:moveTo>
                  <a:cubicBezTo>
                    <a:pt x="262" y="898"/>
                    <a:pt x="261" y="899"/>
                    <a:pt x="260" y="900"/>
                  </a:cubicBezTo>
                  <a:cubicBezTo>
                    <a:pt x="259" y="903"/>
                    <a:pt x="258" y="906"/>
                    <a:pt x="258" y="909"/>
                  </a:cubicBezTo>
                  <a:cubicBezTo>
                    <a:pt x="256" y="908"/>
                    <a:pt x="254" y="907"/>
                    <a:pt x="252" y="905"/>
                  </a:cubicBezTo>
                  <a:cubicBezTo>
                    <a:pt x="253" y="902"/>
                    <a:pt x="255" y="898"/>
                    <a:pt x="256" y="894"/>
                  </a:cubicBezTo>
                  <a:cubicBezTo>
                    <a:pt x="256" y="893"/>
                    <a:pt x="256" y="893"/>
                    <a:pt x="256" y="892"/>
                  </a:cubicBezTo>
                  <a:cubicBezTo>
                    <a:pt x="258" y="893"/>
                    <a:pt x="260" y="895"/>
                    <a:pt x="262" y="897"/>
                  </a:cubicBezTo>
                  <a:close/>
                  <a:moveTo>
                    <a:pt x="255" y="922"/>
                  </a:moveTo>
                  <a:cubicBezTo>
                    <a:pt x="257" y="919"/>
                    <a:pt x="258" y="915"/>
                    <a:pt x="259" y="911"/>
                  </a:cubicBezTo>
                  <a:cubicBezTo>
                    <a:pt x="261" y="912"/>
                    <a:pt x="263" y="914"/>
                    <a:pt x="265" y="915"/>
                  </a:cubicBezTo>
                  <a:cubicBezTo>
                    <a:pt x="261" y="922"/>
                    <a:pt x="256" y="930"/>
                    <a:pt x="255" y="938"/>
                  </a:cubicBezTo>
                  <a:cubicBezTo>
                    <a:pt x="251" y="937"/>
                    <a:pt x="248" y="935"/>
                    <a:pt x="245" y="934"/>
                  </a:cubicBezTo>
                  <a:cubicBezTo>
                    <a:pt x="248" y="930"/>
                    <a:pt x="252" y="926"/>
                    <a:pt x="255" y="922"/>
                  </a:cubicBezTo>
                  <a:close/>
                  <a:moveTo>
                    <a:pt x="267" y="916"/>
                  </a:moveTo>
                  <a:cubicBezTo>
                    <a:pt x="270" y="918"/>
                    <a:pt x="273" y="919"/>
                    <a:pt x="275" y="921"/>
                  </a:cubicBezTo>
                  <a:cubicBezTo>
                    <a:pt x="274" y="923"/>
                    <a:pt x="274" y="925"/>
                    <a:pt x="273" y="927"/>
                  </a:cubicBezTo>
                  <a:cubicBezTo>
                    <a:pt x="271" y="932"/>
                    <a:pt x="269" y="937"/>
                    <a:pt x="268" y="943"/>
                  </a:cubicBezTo>
                  <a:cubicBezTo>
                    <a:pt x="264" y="942"/>
                    <a:pt x="260" y="940"/>
                    <a:pt x="256" y="939"/>
                  </a:cubicBezTo>
                  <a:cubicBezTo>
                    <a:pt x="259" y="931"/>
                    <a:pt x="263" y="923"/>
                    <a:pt x="267" y="916"/>
                  </a:cubicBezTo>
                  <a:close/>
                  <a:moveTo>
                    <a:pt x="275" y="929"/>
                  </a:moveTo>
                  <a:cubicBezTo>
                    <a:pt x="275" y="927"/>
                    <a:pt x="276" y="924"/>
                    <a:pt x="277" y="922"/>
                  </a:cubicBezTo>
                  <a:cubicBezTo>
                    <a:pt x="279" y="923"/>
                    <a:pt x="281" y="924"/>
                    <a:pt x="283" y="925"/>
                  </a:cubicBezTo>
                  <a:cubicBezTo>
                    <a:pt x="285" y="926"/>
                    <a:pt x="287" y="927"/>
                    <a:pt x="289" y="929"/>
                  </a:cubicBezTo>
                  <a:cubicBezTo>
                    <a:pt x="288" y="932"/>
                    <a:pt x="286" y="936"/>
                    <a:pt x="284" y="939"/>
                  </a:cubicBezTo>
                  <a:cubicBezTo>
                    <a:pt x="283" y="941"/>
                    <a:pt x="282" y="944"/>
                    <a:pt x="281" y="947"/>
                  </a:cubicBezTo>
                  <a:cubicBezTo>
                    <a:pt x="278" y="946"/>
                    <a:pt x="274" y="945"/>
                    <a:pt x="270" y="944"/>
                  </a:cubicBezTo>
                  <a:cubicBezTo>
                    <a:pt x="272" y="939"/>
                    <a:pt x="273" y="934"/>
                    <a:pt x="275" y="929"/>
                  </a:cubicBezTo>
                  <a:close/>
                  <a:moveTo>
                    <a:pt x="286" y="941"/>
                  </a:moveTo>
                  <a:cubicBezTo>
                    <a:pt x="288" y="937"/>
                    <a:pt x="290" y="934"/>
                    <a:pt x="291" y="930"/>
                  </a:cubicBezTo>
                  <a:cubicBezTo>
                    <a:pt x="295" y="932"/>
                    <a:pt x="298" y="934"/>
                    <a:pt x="301" y="936"/>
                  </a:cubicBezTo>
                  <a:cubicBezTo>
                    <a:pt x="301" y="941"/>
                    <a:pt x="301" y="945"/>
                    <a:pt x="302" y="950"/>
                  </a:cubicBezTo>
                  <a:cubicBezTo>
                    <a:pt x="296" y="949"/>
                    <a:pt x="291" y="949"/>
                    <a:pt x="285" y="947"/>
                  </a:cubicBezTo>
                  <a:cubicBezTo>
                    <a:pt x="285" y="947"/>
                    <a:pt x="284" y="947"/>
                    <a:pt x="284" y="947"/>
                  </a:cubicBezTo>
                  <a:cubicBezTo>
                    <a:pt x="284" y="945"/>
                    <a:pt x="285" y="943"/>
                    <a:pt x="286" y="941"/>
                  </a:cubicBezTo>
                  <a:close/>
                  <a:moveTo>
                    <a:pt x="301" y="933"/>
                  </a:moveTo>
                  <a:cubicBezTo>
                    <a:pt x="298" y="931"/>
                    <a:pt x="295" y="929"/>
                    <a:pt x="292" y="928"/>
                  </a:cubicBezTo>
                  <a:cubicBezTo>
                    <a:pt x="293" y="927"/>
                    <a:pt x="293" y="927"/>
                    <a:pt x="293" y="927"/>
                  </a:cubicBezTo>
                  <a:cubicBezTo>
                    <a:pt x="294" y="924"/>
                    <a:pt x="296" y="921"/>
                    <a:pt x="297" y="918"/>
                  </a:cubicBezTo>
                  <a:cubicBezTo>
                    <a:pt x="299" y="918"/>
                    <a:pt x="301" y="919"/>
                    <a:pt x="302" y="920"/>
                  </a:cubicBezTo>
                  <a:cubicBezTo>
                    <a:pt x="302" y="925"/>
                    <a:pt x="301" y="929"/>
                    <a:pt x="301" y="933"/>
                  </a:cubicBezTo>
                  <a:close/>
                  <a:moveTo>
                    <a:pt x="298" y="916"/>
                  </a:moveTo>
                  <a:cubicBezTo>
                    <a:pt x="299" y="914"/>
                    <a:pt x="300" y="913"/>
                    <a:pt x="300" y="912"/>
                  </a:cubicBezTo>
                  <a:cubicBezTo>
                    <a:pt x="301" y="911"/>
                    <a:pt x="301" y="910"/>
                    <a:pt x="302" y="909"/>
                  </a:cubicBezTo>
                  <a:cubicBezTo>
                    <a:pt x="302" y="910"/>
                    <a:pt x="302" y="910"/>
                    <a:pt x="303" y="910"/>
                  </a:cubicBezTo>
                  <a:cubicBezTo>
                    <a:pt x="303" y="913"/>
                    <a:pt x="302" y="915"/>
                    <a:pt x="302" y="918"/>
                  </a:cubicBezTo>
                  <a:cubicBezTo>
                    <a:pt x="301" y="917"/>
                    <a:pt x="300" y="916"/>
                    <a:pt x="298" y="916"/>
                  </a:cubicBezTo>
                  <a:close/>
                  <a:moveTo>
                    <a:pt x="301" y="907"/>
                  </a:moveTo>
                  <a:cubicBezTo>
                    <a:pt x="297" y="905"/>
                    <a:pt x="293" y="903"/>
                    <a:pt x="288" y="901"/>
                  </a:cubicBezTo>
                  <a:cubicBezTo>
                    <a:pt x="290" y="899"/>
                    <a:pt x="291" y="896"/>
                    <a:pt x="292" y="894"/>
                  </a:cubicBezTo>
                  <a:cubicBezTo>
                    <a:pt x="292" y="892"/>
                    <a:pt x="293" y="891"/>
                    <a:pt x="293" y="890"/>
                  </a:cubicBezTo>
                  <a:cubicBezTo>
                    <a:pt x="295" y="890"/>
                    <a:pt x="297" y="891"/>
                    <a:pt x="298" y="892"/>
                  </a:cubicBezTo>
                  <a:cubicBezTo>
                    <a:pt x="300" y="893"/>
                    <a:pt x="301" y="894"/>
                    <a:pt x="303" y="895"/>
                  </a:cubicBezTo>
                  <a:cubicBezTo>
                    <a:pt x="303" y="898"/>
                    <a:pt x="303" y="900"/>
                    <a:pt x="303" y="903"/>
                  </a:cubicBezTo>
                  <a:cubicBezTo>
                    <a:pt x="302" y="905"/>
                    <a:pt x="302" y="906"/>
                    <a:pt x="301" y="907"/>
                  </a:cubicBezTo>
                  <a:close/>
                  <a:moveTo>
                    <a:pt x="302" y="893"/>
                  </a:moveTo>
                  <a:cubicBezTo>
                    <a:pt x="299" y="891"/>
                    <a:pt x="296" y="890"/>
                    <a:pt x="293" y="889"/>
                  </a:cubicBezTo>
                  <a:cubicBezTo>
                    <a:pt x="294" y="884"/>
                    <a:pt x="295" y="878"/>
                    <a:pt x="297" y="874"/>
                  </a:cubicBezTo>
                  <a:cubicBezTo>
                    <a:pt x="297" y="874"/>
                    <a:pt x="297" y="874"/>
                    <a:pt x="297" y="874"/>
                  </a:cubicBezTo>
                  <a:cubicBezTo>
                    <a:pt x="296" y="876"/>
                    <a:pt x="294" y="877"/>
                    <a:pt x="293" y="880"/>
                  </a:cubicBezTo>
                  <a:cubicBezTo>
                    <a:pt x="292" y="882"/>
                    <a:pt x="292" y="885"/>
                    <a:pt x="291" y="888"/>
                  </a:cubicBezTo>
                  <a:cubicBezTo>
                    <a:pt x="289" y="887"/>
                    <a:pt x="286" y="886"/>
                    <a:pt x="284" y="885"/>
                  </a:cubicBezTo>
                  <a:cubicBezTo>
                    <a:pt x="284" y="885"/>
                    <a:pt x="284" y="885"/>
                    <a:pt x="283" y="885"/>
                  </a:cubicBezTo>
                  <a:cubicBezTo>
                    <a:pt x="284" y="882"/>
                    <a:pt x="286" y="877"/>
                    <a:pt x="288" y="877"/>
                  </a:cubicBezTo>
                  <a:cubicBezTo>
                    <a:pt x="288" y="877"/>
                    <a:pt x="288" y="877"/>
                    <a:pt x="288" y="877"/>
                  </a:cubicBezTo>
                  <a:cubicBezTo>
                    <a:pt x="287" y="877"/>
                    <a:pt x="286" y="878"/>
                    <a:pt x="285" y="879"/>
                  </a:cubicBezTo>
                  <a:cubicBezTo>
                    <a:pt x="284" y="881"/>
                    <a:pt x="283" y="882"/>
                    <a:pt x="282" y="884"/>
                  </a:cubicBezTo>
                  <a:cubicBezTo>
                    <a:pt x="280" y="883"/>
                    <a:pt x="277" y="882"/>
                    <a:pt x="275" y="881"/>
                  </a:cubicBezTo>
                  <a:cubicBezTo>
                    <a:pt x="274" y="881"/>
                    <a:pt x="272" y="881"/>
                    <a:pt x="271" y="880"/>
                  </a:cubicBezTo>
                  <a:cubicBezTo>
                    <a:pt x="272" y="879"/>
                    <a:pt x="272" y="878"/>
                    <a:pt x="272" y="878"/>
                  </a:cubicBezTo>
                  <a:cubicBezTo>
                    <a:pt x="272" y="878"/>
                    <a:pt x="272" y="878"/>
                    <a:pt x="272" y="878"/>
                  </a:cubicBezTo>
                  <a:cubicBezTo>
                    <a:pt x="272" y="878"/>
                    <a:pt x="271" y="879"/>
                    <a:pt x="271" y="880"/>
                  </a:cubicBezTo>
                  <a:cubicBezTo>
                    <a:pt x="270" y="879"/>
                    <a:pt x="269" y="879"/>
                    <a:pt x="268" y="878"/>
                  </a:cubicBezTo>
                  <a:cubicBezTo>
                    <a:pt x="270" y="877"/>
                    <a:pt x="272" y="877"/>
                    <a:pt x="275" y="876"/>
                  </a:cubicBezTo>
                  <a:cubicBezTo>
                    <a:pt x="284" y="874"/>
                    <a:pt x="294" y="873"/>
                    <a:pt x="303" y="872"/>
                  </a:cubicBezTo>
                  <a:cubicBezTo>
                    <a:pt x="303" y="872"/>
                    <a:pt x="303" y="873"/>
                    <a:pt x="303" y="873"/>
                  </a:cubicBezTo>
                  <a:cubicBezTo>
                    <a:pt x="303" y="880"/>
                    <a:pt x="303" y="886"/>
                    <a:pt x="303" y="893"/>
                  </a:cubicBezTo>
                  <a:cubicBezTo>
                    <a:pt x="303" y="893"/>
                    <a:pt x="302" y="893"/>
                    <a:pt x="302" y="893"/>
                  </a:cubicBezTo>
                  <a:close/>
                  <a:moveTo>
                    <a:pt x="270" y="880"/>
                  </a:moveTo>
                  <a:cubicBezTo>
                    <a:pt x="270" y="882"/>
                    <a:pt x="269" y="883"/>
                    <a:pt x="269" y="884"/>
                  </a:cubicBezTo>
                  <a:cubicBezTo>
                    <a:pt x="268" y="887"/>
                    <a:pt x="266" y="889"/>
                    <a:pt x="265" y="892"/>
                  </a:cubicBezTo>
                  <a:cubicBezTo>
                    <a:pt x="262" y="891"/>
                    <a:pt x="259" y="890"/>
                    <a:pt x="256" y="889"/>
                  </a:cubicBezTo>
                  <a:cubicBezTo>
                    <a:pt x="257" y="887"/>
                    <a:pt x="258" y="885"/>
                    <a:pt x="259" y="884"/>
                  </a:cubicBezTo>
                  <a:cubicBezTo>
                    <a:pt x="259" y="883"/>
                    <a:pt x="259" y="883"/>
                    <a:pt x="259" y="883"/>
                  </a:cubicBezTo>
                  <a:cubicBezTo>
                    <a:pt x="257" y="885"/>
                    <a:pt x="257" y="887"/>
                    <a:pt x="256" y="889"/>
                  </a:cubicBezTo>
                  <a:cubicBezTo>
                    <a:pt x="255" y="888"/>
                    <a:pt x="254" y="888"/>
                    <a:pt x="253" y="888"/>
                  </a:cubicBezTo>
                  <a:cubicBezTo>
                    <a:pt x="253" y="888"/>
                    <a:pt x="253" y="888"/>
                    <a:pt x="253" y="888"/>
                  </a:cubicBezTo>
                  <a:cubicBezTo>
                    <a:pt x="254" y="888"/>
                    <a:pt x="255" y="889"/>
                    <a:pt x="256" y="889"/>
                  </a:cubicBezTo>
                  <a:cubicBezTo>
                    <a:pt x="256" y="889"/>
                    <a:pt x="256" y="889"/>
                    <a:pt x="256" y="890"/>
                  </a:cubicBezTo>
                  <a:cubicBezTo>
                    <a:pt x="256" y="890"/>
                    <a:pt x="256" y="890"/>
                    <a:pt x="255" y="891"/>
                  </a:cubicBezTo>
                  <a:cubicBezTo>
                    <a:pt x="254" y="890"/>
                    <a:pt x="252" y="889"/>
                    <a:pt x="251" y="888"/>
                  </a:cubicBezTo>
                  <a:cubicBezTo>
                    <a:pt x="251" y="888"/>
                    <a:pt x="251" y="888"/>
                    <a:pt x="251" y="888"/>
                  </a:cubicBezTo>
                  <a:cubicBezTo>
                    <a:pt x="256" y="885"/>
                    <a:pt x="262" y="881"/>
                    <a:pt x="268" y="878"/>
                  </a:cubicBezTo>
                  <a:cubicBezTo>
                    <a:pt x="268" y="879"/>
                    <a:pt x="269" y="880"/>
                    <a:pt x="270" y="880"/>
                  </a:cubicBezTo>
                  <a:close/>
                  <a:moveTo>
                    <a:pt x="255" y="891"/>
                  </a:moveTo>
                  <a:cubicBezTo>
                    <a:pt x="254" y="895"/>
                    <a:pt x="254" y="898"/>
                    <a:pt x="252" y="901"/>
                  </a:cubicBezTo>
                  <a:cubicBezTo>
                    <a:pt x="252" y="902"/>
                    <a:pt x="251" y="903"/>
                    <a:pt x="250" y="905"/>
                  </a:cubicBezTo>
                  <a:cubicBezTo>
                    <a:pt x="247" y="903"/>
                    <a:pt x="244" y="900"/>
                    <a:pt x="240" y="898"/>
                  </a:cubicBezTo>
                  <a:cubicBezTo>
                    <a:pt x="241" y="897"/>
                    <a:pt x="241" y="895"/>
                    <a:pt x="242" y="894"/>
                  </a:cubicBezTo>
                  <a:cubicBezTo>
                    <a:pt x="245" y="892"/>
                    <a:pt x="248" y="890"/>
                    <a:pt x="251" y="889"/>
                  </a:cubicBezTo>
                  <a:cubicBezTo>
                    <a:pt x="252" y="889"/>
                    <a:pt x="254" y="891"/>
                    <a:pt x="255" y="891"/>
                  </a:cubicBezTo>
                  <a:close/>
                  <a:moveTo>
                    <a:pt x="239" y="897"/>
                  </a:moveTo>
                  <a:cubicBezTo>
                    <a:pt x="239" y="897"/>
                    <a:pt x="239" y="897"/>
                    <a:pt x="238" y="897"/>
                  </a:cubicBezTo>
                  <a:cubicBezTo>
                    <a:pt x="239" y="896"/>
                    <a:pt x="240" y="896"/>
                    <a:pt x="241" y="895"/>
                  </a:cubicBezTo>
                  <a:cubicBezTo>
                    <a:pt x="240" y="896"/>
                    <a:pt x="240" y="897"/>
                    <a:pt x="239" y="897"/>
                  </a:cubicBezTo>
                  <a:close/>
                  <a:moveTo>
                    <a:pt x="239" y="898"/>
                  </a:moveTo>
                  <a:cubicBezTo>
                    <a:pt x="238" y="901"/>
                    <a:pt x="237" y="904"/>
                    <a:pt x="236" y="906"/>
                  </a:cubicBezTo>
                  <a:cubicBezTo>
                    <a:pt x="235" y="909"/>
                    <a:pt x="233" y="912"/>
                    <a:pt x="231" y="915"/>
                  </a:cubicBezTo>
                  <a:cubicBezTo>
                    <a:pt x="231" y="917"/>
                    <a:pt x="230" y="918"/>
                    <a:pt x="229" y="919"/>
                  </a:cubicBezTo>
                  <a:cubicBezTo>
                    <a:pt x="228" y="920"/>
                    <a:pt x="228" y="920"/>
                    <a:pt x="228" y="921"/>
                  </a:cubicBezTo>
                  <a:cubicBezTo>
                    <a:pt x="227" y="921"/>
                    <a:pt x="227" y="922"/>
                    <a:pt x="227" y="922"/>
                  </a:cubicBezTo>
                  <a:cubicBezTo>
                    <a:pt x="227" y="922"/>
                    <a:pt x="226" y="922"/>
                    <a:pt x="226" y="923"/>
                  </a:cubicBezTo>
                  <a:cubicBezTo>
                    <a:pt x="225" y="922"/>
                    <a:pt x="224" y="921"/>
                    <a:pt x="223" y="920"/>
                  </a:cubicBezTo>
                  <a:cubicBezTo>
                    <a:pt x="225" y="915"/>
                    <a:pt x="227" y="910"/>
                    <a:pt x="230" y="905"/>
                  </a:cubicBezTo>
                  <a:cubicBezTo>
                    <a:pt x="232" y="902"/>
                    <a:pt x="235" y="899"/>
                    <a:pt x="238" y="897"/>
                  </a:cubicBezTo>
                  <a:cubicBezTo>
                    <a:pt x="239" y="897"/>
                    <a:pt x="239" y="897"/>
                    <a:pt x="239" y="898"/>
                  </a:cubicBezTo>
                  <a:close/>
                  <a:moveTo>
                    <a:pt x="341" y="679"/>
                  </a:moveTo>
                  <a:cubicBezTo>
                    <a:pt x="341" y="670"/>
                    <a:pt x="340" y="660"/>
                    <a:pt x="341" y="651"/>
                  </a:cubicBezTo>
                  <a:cubicBezTo>
                    <a:pt x="342" y="643"/>
                    <a:pt x="344" y="629"/>
                    <a:pt x="352" y="625"/>
                  </a:cubicBezTo>
                  <a:cubicBezTo>
                    <a:pt x="352" y="624"/>
                    <a:pt x="353" y="624"/>
                    <a:pt x="353" y="624"/>
                  </a:cubicBezTo>
                  <a:cubicBezTo>
                    <a:pt x="352" y="632"/>
                    <a:pt x="351" y="640"/>
                    <a:pt x="350" y="648"/>
                  </a:cubicBezTo>
                  <a:cubicBezTo>
                    <a:pt x="347" y="668"/>
                    <a:pt x="348" y="688"/>
                    <a:pt x="346" y="707"/>
                  </a:cubicBezTo>
                  <a:cubicBezTo>
                    <a:pt x="344" y="729"/>
                    <a:pt x="340" y="750"/>
                    <a:pt x="336" y="771"/>
                  </a:cubicBezTo>
                  <a:cubicBezTo>
                    <a:pt x="332" y="791"/>
                    <a:pt x="331" y="812"/>
                    <a:pt x="329" y="832"/>
                  </a:cubicBezTo>
                  <a:cubicBezTo>
                    <a:pt x="328" y="842"/>
                    <a:pt x="326" y="852"/>
                    <a:pt x="325" y="862"/>
                  </a:cubicBezTo>
                  <a:cubicBezTo>
                    <a:pt x="321" y="862"/>
                    <a:pt x="316" y="862"/>
                    <a:pt x="311" y="862"/>
                  </a:cubicBezTo>
                  <a:cubicBezTo>
                    <a:pt x="311" y="857"/>
                    <a:pt x="311" y="851"/>
                    <a:pt x="312" y="846"/>
                  </a:cubicBezTo>
                  <a:cubicBezTo>
                    <a:pt x="312" y="826"/>
                    <a:pt x="311" y="807"/>
                    <a:pt x="314" y="787"/>
                  </a:cubicBezTo>
                  <a:cubicBezTo>
                    <a:pt x="315" y="778"/>
                    <a:pt x="318" y="770"/>
                    <a:pt x="321" y="761"/>
                  </a:cubicBezTo>
                  <a:cubicBezTo>
                    <a:pt x="324" y="752"/>
                    <a:pt x="327" y="742"/>
                    <a:pt x="331" y="733"/>
                  </a:cubicBezTo>
                  <a:cubicBezTo>
                    <a:pt x="339" y="715"/>
                    <a:pt x="341" y="698"/>
                    <a:pt x="341" y="679"/>
                  </a:cubicBezTo>
                  <a:close/>
                  <a:moveTo>
                    <a:pt x="340" y="493"/>
                  </a:moveTo>
                  <a:cubicBezTo>
                    <a:pt x="338" y="470"/>
                    <a:pt x="328" y="450"/>
                    <a:pt x="321" y="429"/>
                  </a:cubicBezTo>
                  <a:cubicBezTo>
                    <a:pt x="317" y="419"/>
                    <a:pt x="315" y="409"/>
                    <a:pt x="309" y="399"/>
                  </a:cubicBezTo>
                  <a:cubicBezTo>
                    <a:pt x="306" y="394"/>
                    <a:pt x="304" y="389"/>
                    <a:pt x="302" y="383"/>
                  </a:cubicBezTo>
                  <a:cubicBezTo>
                    <a:pt x="302" y="381"/>
                    <a:pt x="302" y="380"/>
                    <a:pt x="301" y="379"/>
                  </a:cubicBezTo>
                  <a:cubicBezTo>
                    <a:pt x="306" y="377"/>
                    <a:pt x="309" y="375"/>
                    <a:pt x="311" y="372"/>
                  </a:cubicBezTo>
                  <a:cubicBezTo>
                    <a:pt x="316" y="373"/>
                    <a:pt x="320" y="370"/>
                    <a:pt x="323" y="366"/>
                  </a:cubicBezTo>
                  <a:cubicBezTo>
                    <a:pt x="326" y="367"/>
                    <a:pt x="330" y="367"/>
                    <a:pt x="333" y="366"/>
                  </a:cubicBezTo>
                  <a:cubicBezTo>
                    <a:pt x="335" y="364"/>
                    <a:pt x="338" y="363"/>
                    <a:pt x="340" y="361"/>
                  </a:cubicBezTo>
                  <a:cubicBezTo>
                    <a:pt x="342" y="360"/>
                    <a:pt x="344" y="359"/>
                    <a:pt x="345" y="357"/>
                  </a:cubicBezTo>
                  <a:cubicBezTo>
                    <a:pt x="347" y="357"/>
                    <a:pt x="350" y="356"/>
                    <a:pt x="352" y="354"/>
                  </a:cubicBezTo>
                  <a:cubicBezTo>
                    <a:pt x="356" y="355"/>
                    <a:pt x="360" y="354"/>
                    <a:pt x="363" y="352"/>
                  </a:cubicBezTo>
                  <a:cubicBezTo>
                    <a:pt x="364" y="352"/>
                    <a:pt x="364" y="352"/>
                    <a:pt x="365" y="352"/>
                  </a:cubicBezTo>
                  <a:cubicBezTo>
                    <a:pt x="368" y="356"/>
                    <a:pt x="373" y="359"/>
                    <a:pt x="378" y="361"/>
                  </a:cubicBezTo>
                  <a:cubicBezTo>
                    <a:pt x="383" y="363"/>
                    <a:pt x="387" y="356"/>
                    <a:pt x="382" y="354"/>
                  </a:cubicBezTo>
                  <a:cubicBezTo>
                    <a:pt x="381" y="354"/>
                    <a:pt x="380" y="353"/>
                    <a:pt x="379" y="353"/>
                  </a:cubicBezTo>
                  <a:cubicBezTo>
                    <a:pt x="380" y="352"/>
                    <a:pt x="381" y="351"/>
                    <a:pt x="381" y="350"/>
                  </a:cubicBezTo>
                  <a:cubicBezTo>
                    <a:pt x="382" y="350"/>
                    <a:pt x="384" y="350"/>
                    <a:pt x="385" y="349"/>
                  </a:cubicBezTo>
                  <a:cubicBezTo>
                    <a:pt x="386" y="349"/>
                    <a:pt x="387" y="348"/>
                    <a:pt x="388" y="348"/>
                  </a:cubicBezTo>
                  <a:cubicBezTo>
                    <a:pt x="389" y="348"/>
                    <a:pt x="390" y="348"/>
                    <a:pt x="391" y="348"/>
                  </a:cubicBezTo>
                  <a:cubicBezTo>
                    <a:pt x="394" y="350"/>
                    <a:pt x="399" y="350"/>
                    <a:pt x="402" y="349"/>
                  </a:cubicBezTo>
                  <a:cubicBezTo>
                    <a:pt x="404" y="349"/>
                    <a:pt x="405" y="348"/>
                    <a:pt x="406" y="348"/>
                  </a:cubicBezTo>
                  <a:cubicBezTo>
                    <a:pt x="407" y="348"/>
                    <a:pt x="407" y="349"/>
                    <a:pt x="408" y="349"/>
                  </a:cubicBezTo>
                  <a:cubicBezTo>
                    <a:pt x="413" y="352"/>
                    <a:pt x="419" y="351"/>
                    <a:pt x="423" y="349"/>
                  </a:cubicBezTo>
                  <a:cubicBezTo>
                    <a:pt x="424" y="349"/>
                    <a:pt x="425" y="349"/>
                    <a:pt x="426" y="349"/>
                  </a:cubicBezTo>
                  <a:cubicBezTo>
                    <a:pt x="427" y="350"/>
                    <a:pt x="427" y="351"/>
                    <a:pt x="428" y="353"/>
                  </a:cubicBezTo>
                  <a:cubicBezTo>
                    <a:pt x="428" y="354"/>
                    <a:pt x="428" y="355"/>
                    <a:pt x="428" y="357"/>
                  </a:cubicBezTo>
                  <a:cubicBezTo>
                    <a:pt x="428" y="360"/>
                    <a:pt x="429" y="364"/>
                    <a:pt x="432" y="366"/>
                  </a:cubicBezTo>
                  <a:cubicBezTo>
                    <a:pt x="435" y="368"/>
                    <a:pt x="438" y="368"/>
                    <a:pt x="441" y="367"/>
                  </a:cubicBezTo>
                  <a:cubicBezTo>
                    <a:pt x="444" y="367"/>
                    <a:pt x="446" y="366"/>
                    <a:pt x="448" y="364"/>
                  </a:cubicBezTo>
                  <a:cubicBezTo>
                    <a:pt x="448" y="364"/>
                    <a:pt x="449" y="364"/>
                    <a:pt x="449" y="364"/>
                  </a:cubicBezTo>
                  <a:cubicBezTo>
                    <a:pt x="448" y="370"/>
                    <a:pt x="447" y="375"/>
                    <a:pt x="444" y="380"/>
                  </a:cubicBezTo>
                  <a:cubicBezTo>
                    <a:pt x="440" y="389"/>
                    <a:pt x="432" y="396"/>
                    <a:pt x="426" y="404"/>
                  </a:cubicBezTo>
                  <a:cubicBezTo>
                    <a:pt x="419" y="413"/>
                    <a:pt x="413" y="423"/>
                    <a:pt x="403" y="430"/>
                  </a:cubicBezTo>
                  <a:cubicBezTo>
                    <a:pt x="402" y="431"/>
                    <a:pt x="400" y="432"/>
                    <a:pt x="398" y="433"/>
                  </a:cubicBezTo>
                  <a:cubicBezTo>
                    <a:pt x="393" y="434"/>
                    <a:pt x="388" y="434"/>
                    <a:pt x="383" y="435"/>
                  </a:cubicBezTo>
                  <a:cubicBezTo>
                    <a:pt x="377" y="435"/>
                    <a:pt x="371" y="436"/>
                    <a:pt x="365" y="439"/>
                  </a:cubicBezTo>
                  <a:cubicBezTo>
                    <a:pt x="361" y="442"/>
                    <a:pt x="359" y="446"/>
                    <a:pt x="359" y="451"/>
                  </a:cubicBezTo>
                  <a:cubicBezTo>
                    <a:pt x="359" y="459"/>
                    <a:pt x="367" y="465"/>
                    <a:pt x="369" y="472"/>
                  </a:cubicBezTo>
                  <a:cubicBezTo>
                    <a:pt x="371" y="481"/>
                    <a:pt x="371" y="490"/>
                    <a:pt x="370" y="499"/>
                  </a:cubicBezTo>
                  <a:cubicBezTo>
                    <a:pt x="370" y="509"/>
                    <a:pt x="367" y="519"/>
                    <a:pt x="366" y="529"/>
                  </a:cubicBezTo>
                  <a:cubicBezTo>
                    <a:pt x="363" y="550"/>
                    <a:pt x="362" y="570"/>
                    <a:pt x="359" y="591"/>
                  </a:cubicBezTo>
                  <a:cubicBezTo>
                    <a:pt x="358" y="594"/>
                    <a:pt x="358" y="596"/>
                    <a:pt x="357" y="599"/>
                  </a:cubicBezTo>
                  <a:cubicBezTo>
                    <a:pt x="357" y="598"/>
                    <a:pt x="357" y="597"/>
                    <a:pt x="357" y="595"/>
                  </a:cubicBezTo>
                  <a:cubicBezTo>
                    <a:pt x="355" y="583"/>
                    <a:pt x="348" y="573"/>
                    <a:pt x="345" y="562"/>
                  </a:cubicBezTo>
                  <a:cubicBezTo>
                    <a:pt x="338" y="539"/>
                    <a:pt x="342" y="516"/>
                    <a:pt x="340" y="493"/>
                  </a:cubicBezTo>
                  <a:close/>
                  <a:moveTo>
                    <a:pt x="485" y="382"/>
                  </a:moveTo>
                  <a:cubicBezTo>
                    <a:pt x="484" y="384"/>
                    <a:pt x="483" y="387"/>
                    <a:pt x="484" y="389"/>
                  </a:cubicBezTo>
                  <a:cubicBezTo>
                    <a:pt x="478" y="389"/>
                    <a:pt x="476" y="394"/>
                    <a:pt x="476" y="398"/>
                  </a:cubicBezTo>
                  <a:cubicBezTo>
                    <a:pt x="472" y="400"/>
                    <a:pt x="467" y="401"/>
                    <a:pt x="462" y="403"/>
                  </a:cubicBezTo>
                  <a:cubicBezTo>
                    <a:pt x="459" y="404"/>
                    <a:pt x="456" y="406"/>
                    <a:pt x="453" y="407"/>
                  </a:cubicBezTo>
                  <a:cubicBezTo>
                    <a:pt x="452" y="407"/>
                    <a:pt x="451" y="408"/>
                    <a:pt x="450" y="408"/>
                  </a:cubicBezTo>
                  <a:cubicBezTo>
                    <a:pt x="448" y="409"/>
                    <a:pt x="448" y="408"/>
                    <a:pt x="449" y="409"/>
                  </a:cubicBezTo>
                  <a:cubicBezTo>
                    <a:pt x="445" y="407"/>
                    <a:pt x="441" y="413"/>
                    <a:pt x="446" y="416"/>
                  </a:cubicBezTo>
                  <a:cubicBezTo>
                    <a:pt x="448" y="417"/>
                    <a:pt x="451" y="416"/>
                    <a:pt x="454" y="415"/>
                  </a:cubicBezTo>
                  <a:cubicBezTo>
                    <a:pt x="454" y="424"/>
                    <a:pt x="452" y="433"/>
                    <a:pt x="450" y="442"/>
                  </a:cubicBezTo>
                  <a:cubicBezTo>
                    <a:pt x="448" y="443"/>
                    <a:pt x="445" y="444"/>
                    <a:pt x="443" y="445"/>
                  </a:cubicBezTo>
                  <a:cubicBezTo>
                    <a:pt x="442" y="446"/>
                    <a:pt x="440" y="446"/>
                    <a:pt x="438" y="447"/>
                  </a:cubicBezTo>
                  <a:cubicBezTo>
                    <a:pt x="438" y="446"/>
                    <a:pt x="438" y="445"/>
                    <a:pt x="438" y="444"/>
                  </a:cubicBezTo>
                  <a:cubicBezTo>
                    <a:pt x="437" y="434"/>
                    <a:pt x="420" y="433"/>
                    <a:pt x="412" y="432"/>
                  </a:cubicBezTo>
                  <a:cubicBezTo>
                    <a:pt x="414" y="431"/>
                    <a:pt x="415" y="430"/>
                    <a:pt x="417" y="428"/>
                  </a:cubicBezTo>
                  <a:cubicBezTo>
                    <a:pt x="425" y="419"/>
                    <a:pt x="431" y="409"/>
                    <a:pt x="439" y="400"/>
                  </a:cubicBezTo>
                  <a:cubicBezTo>
                    <a:pt x="448" y="390"/>
                    <a:pt x="456" y="377"/>
                    <a:pt x="457" y="363"/>
                  </a:cubicBezTo>
                  <a:cubicBezTo>
                    <a:pt x="458" y="363"/>
                    <a:pt x="460" y="362"/>
                    <a:pt x="461" y="362"/>
                  </a:cubicBezTo>
                  <a:cubicBezTo>
                    <a:pt x="465" y="363"/>
                    <a:pt x="468" y="364"/>
                    <a:pt x="471" y="363"/>
                  </a:cubicBezTo>
                  <a:cubicBezTo>
                    <a:pt x="472" y="362"/>
                    <a:pt x="473" y="362"/>
                    <a:pt x="473" y="361"/>
                  </a:cubicBezTo>
                  <a:cubicBezTo>
                    <a:pt x="473" y="361"/>
                    <a:pt x="473" y="361"/>
                    <a:pt x="473" y="362"/>
                  </a:cubicBezTo>
                  <a:cubicBezTo>
                    <a:pt x="474" y="367"/>
                    <a:pt x="478" y="372"/>
                    <a:pt x="483" y="373"/>
                  </a:cubicBezTo>
                  <a:cubicBezTo>
                    <a:pt x="483" y="374"/>
                    <a:pt x="484" y="375"/>
                    <a:pt x="484" y="376"/>
                  </a:cubicBezTo>
                  <a:cubicBezTo>
                    <a:pt x="484" y="378"/>
                    <a:pt x="484" y="380"/>
                    <a:pt x="485" y="382"/>
                  </a:cubicBezTo>
                  <a:close/>
                  <a:moveTo>
                    <a:pt x="525" y="381"/>
                  </a:moveTo>
                  <a:cubicBezTo>
                    <a:pt x="527" y="379"/>
                    <a:pt x="529" y="375"/>
                    <a:pt x="531" y="372"/>
                  </a:cubicBezTo>
                  <a:cubicBezTo>
                    <a:pt x="535" y="375"/>
                    <a:pt x="536" y="378"/>
                    <a:pt x="534" y="383"/>
                  </a:cubicBezTo>
                  <a:cubicBezTo>
                    <a:pt x="532" y="388"/>
                    <a:pt x="525" y="388"/>
                    <a:pt x="520" y="385"/>
                  </a:cubicBezTo>
                  <a:cubicBezTo>
                    <a:pt x="520" y="386"/>
                    <a:pt x="520" y="386"/>
                    <a:pt x="520" y="386"/>
                  </a:cubicBezTo>
                  <a:cubicBezTo>
                    <a:pt x="524" y="386"/>
                    <a:pt x="526" y="383"/>
                    <a:pt x="525" y="381"/>
                  </a:cubicBezTo>
                  <a:close/>
                  <a:moveTo>
                    <a:pt x="522" y="395"/>
                  </a:moveTo>
                  <a:cubicBezTo>
                    <a:pt x="518" y="397"/>
                    <a:pt x="514" y="401"/>
                    <a:pt x="511" y="404"/>
                  </a:cubicBezTo>
                  <a:cubicBezTo>
                    <a:pt x="506" y="408"/>
                    <a:pt x="499" y="410"/>
                    <a:pt x="493" y="414"/>
                  </a:cubicBezTo>
                  <a:cubicBezTo>
                    <a:pt x="486" y="418"/>
                    <a:pt x="479" y="423"/>
                    <a:pt x="473" y="427"/>
                  </a:cubicBezTo>
                  <a:cubicBezTo>
                    <a:pt x="468" y="431"/>
                    <a:pt x="463" y="434"/>
                    <a:pt x="459" y="437"/>
                  </a:cubicBezTo>
                  <a:cubicBezTo>
                    <a:pt x="460" y="429"/>
                    <a:pt x="461" y="421"/>
                    <a:pt x="461" y="414"/>
                  </a:cubicBezTo>
                  <a:cubicBezTo>
                    <a:pt x="461" y="413"/>
                    <a:pt x="461" y="412"/>
                    <a:pt x="461" y="412"/>
                  </a:cubicBezTo>
                  <a:cubicBezTo>
                    <a:pt x="467" y="409"/>
                    <a:pt x="473" y="407"/>
                    <a:pt x="479" y="405"/>
                  </a:cubicBezTo>
                  <a:cubicBezTo>
                    <a:pt x="481" y="408"/>
                    <a:pt x="485" y="409"/>
                    <a:pt x="488" y="408"/>
                  </a:cubicBezTo>
                  <a:cubicBezTo>
                    <a:pt x="489" y="408"/>
                    <a:pt x="490" y="407"/>
                    <a:pt x="490" y="406"/>
                  </a:cubicBezTo>
                  <a:cubicBezTo>
                    <a:pt x="492" y="405"/>
                    <a:pt x="493" y="404"/>
                    <a:pt x="494" y="403"/>
                  </a:cubicBezTo>
                  <a:cubicBezTo>
                    <a:pt x="496" y="399"/>
                    <a:pt x="498" y="394"/>
                    <a:pt x="498" y="389"/>
                  </a:cubicBezTo>
                  <a:cubicBezTo>
                    <a:pt x="498" y="389"/>
                    <a:pt x="499" y="389"/>
                    <a:pt x="499" y="389"/>
                  </a:cubicBezTo>
                  <a:cubicBezTo>
                    <a:pt x="499" y="388"/>
                    <a:pt x="499" y="388"/>
                    <a:pt x="500" y="388"/>
                  </a:cubicBezTo>
                  <a:cubicBezTo>
                    <a:pt x="502" y="389"/>
                    <a:pt x="504" y="389"/>
                    <a:pt x="507" y="388"/>
                  </a:cubicBezTo>
                  <a:cubicBezTo>
                    <a:pt x="508" y="389"/>
                    <a:pt x="509" y="390"/>
                    <a:pt x="511" y="391"/>
                  </a:cubicBezTo>
                  <a:cubicBezTo>
                    <a:pt x="514" y="393"/>
                    <a:pt x="518" y="394"/>
                    <a:pt x="522" y="395"/>
                  </a:cubicBezTo>
                  <a:close/>
                  <a:moveTo>
                    <a:pt x="426" y="735"/>
                  </a:moveTo>
                  <a:cubicBezTo>
                    <a:pt x="426" y="761"/>
                    <a:pt x="431" y="786"/>
                    <a:pt x="436" y="811"/>
                  </a:cubicBezTo>
                  <a:cubicBezTo>
                    <a:pt x="439" y="828"/>
                    <a:pt x="441" y="844"/>
                    <a:pt x="443" y="861"/>
                  </a:cubicBezTo>
                  <a:cubicBezTo>
                    <a:pt x="442" y="861"/>
                    <a:pt x="441" y="861"/>
                    <a:pt x="440" y="861"/>
                  </a:cubicBezTo>
                  <a:cubicBezTo>
                    <a:pt x="430" y="860"/>
                    <a:pt x="420" y="859"/>
                    <a:pt x="410" y="861"/>
                  </a:cubicBezTo>
                  <a:cubicBezTo>
                    <a:pt x="409" y="861"/>
                    <a:pt x="407" y="861"/>
                    <a:pt x="406" y="861"/>
                  </a:cubicBezTo>
                  <a:cubicBezTo>
                    <a:pt x="407" y="853"/>
                    <a:pt x="408" y="845"/>
                    <a:pt x="409" y="837"/>
                  </a:cubicBezTo>
                  <a:cubicBezTo>
                    <a:pt x="412" y="817"/>
                    <a:pt x="415" y="797"/>
                    <a:pt x="417" y="777"/>
                  </a:cubicBezTo>
                  <a:cubicBezTo>
                    <a:pt x="418" y="756"/>
                    <a:pt x="418" y="736"/>
                    <a:pt x="418" y="716"/>
                  </a:cubicBezTo>
                  <a:cubicBezTo>
                    <a:pt x="418" y="699"/>
                    <a:pt x="418" y="683"/>
                    <a:pt x="417" y="667"/>
                  </a:cubicBezTo>
                  <a:cubicBezTo>
                    <a:pt x="420" y="666"/>
                    <a:pt x="422" y="663"/>
                    <a:pt x="420" y="661"/>
                  </a:cubicBezTo>
                  <a:cubicBezTo>
                    <a:pt x="418" y="660"/>
                    <a:pt x="421" y="653"/>
                    <a:pt x="421" y="652"/>
                  </a:cubicBezTo>
                  <a:cubicBezTo>
                    <a:pt x="422" y="649"/>
                    <a:pt x="423" y="646"/>
                    <a:pt x="424" y="642"/>
                  </a:cubicBezTo>
                  <a:cubicBezTo>
                    <a:pt x="424" y="642"/>
                    <a:pt x="424" y="641"/>
                    <a:pt x="424" y="641"/>
                  </a:cubicBezTo>
                  <a:cubicBezTo>
                    <a:pt x="429" y="647"/>
                    <a:pt x="433" y="655"/>
                    <a:pt x="433" y="664"/>
                  </a:cubicBezTo>
                  <a:cubicBezTo>
                    <a:pt x="434" y="677"/>
                    <a:pt x="431" y="689"/>
                    <a:pt x="429" y="701"/>
                  </a:cubicBezTo>
                  <a:cubicBezTo>
                    <a:pt x="427" y="707"/>
                    <a:pt x="426" y="712"/>
                    <a:pt x="426" y="718"/>
                  </a:cubicBezTo>
                  <a:cubicBezTo>
                    <a:pt x="426" y="723"/>
                    <a:pt x="427" y="729"/>
                    <a:pt x="426" y="735"/>
                  </a:cubicBezTo>
                  <a:close/>
                  <a:moveTo>
                    <a:pt x="338" y="954"/>
                  </a:moveTo>
                  <a:cubicBezTo>
                    <a:pt x="335" y="954"/>
                    <a:pt x="333" y="953"/>
                    <a:pt x="331" y="953"/>
                  </a:cubicBezTo>
                  <a:cubicBezTo>
                    <a:pt x="330" y="953"/>
                    <a:pt x="330" y="953"/>
                    <a:pt x="329" y="953"/>
                  </a:cubicBezTo>
                  <a:cubicBezTo>
                    <a:pt x="329" y="948"/>
                    <a:pt x="329" y="942"/>
                    <a:pt x="329" y="937"/>
                  </a:cubicBezTo>
                  <a:cubicBezTo>
                    <a:pt x="333" y="940"/>
                    <a:pt x="337" y="942"/>
                    <a:pt x="341" y="945"/>
                  </a:cubicBezTo>
                  <a:cubicBezTo>
                    <a:pt x="341" y="947"/>
                    <a:pt x="340" y="948"/>
                    <a:pt x="339" y="950"/>
                  </a:cubicBezTo>
                  <a:cubicBezTo>
                    <a:pt x="339" y="950"/>
                    <a:pt x="338" y="951"/>
                    <a:pt x="338" y="951"/>
                  </a:cubicBezTo>
                  <a:cubicBezTo>
                    <a:pt x="338" y="952"/>
                    <a:pt x="338" y="953"/>
                    <a:pt x="338" y="953"/>
                  </a:cubicBezTo>
                  <a:cubicBezTo>
                    <a:pt x="338" y="954"/>
                    <a:pt x="338" y="954"/>
                    <a:pt x="338" y="954"/>
                  </a:cubicBezTo>
                  <a:close/>
                  <a:moveTo>
                    <a:pt x="394" y="927"/>
                  </a:moveTo>
                  <a:cubicBezTo>
                    <a:pt x="390" y="925"/>
                    <a:pt x="385" y="922"/>
                    <a:pt x="381" y="919"/>
                  </a:cubicBezTo>
                  <a:cubicBezTo>
                    <a:pt x="382" y="917"/>
                    <a:pt x="383" y="915"/>
                    <a:pt x="385" y="913"/>
                  </a:cubicBezTo>
                  <a:cubicBezTo>
                    <a:pt x="385" y="911"/>
                    <a:pt x="386" y="910"/>
                    <a:pt x="386" y="909"/>
                  </a:cubicBezTo>
                  <a:cubicBezTo>
                    <a:pt x="389" y="910"/>
                    <a:pt x="391" y="911"/>
                    <a:pt x="393" y="912"/>
                  </a:cubicBezTo>
                  <a:cubicBezTo>
                    <a:pt x="393" y="912"/>
                    <a:pt x="394" y="912"/>
                    <a:pt x="394" y="913"/>
                  </a:cubicBezTo>
                  <a:cubicBezTo>
                    <a:pt x="394" y="917"/>
                    <a:pt x="394" y="922"/>
                    <a:pt x="394" y="927"/>
                  </a:cubicBezTo>
                  <a:close/>
                  <a:moveTo>
                    <a:pt x="371" y="900"/>
                  </a:moveTo>
                  <a:cubicBezTo>
                    <a:pt x="370" y="903"/>
                    <a:pt x="369" y="907"/>
                    <a:pt x="368" y="910"/>
                  </a:cubicBezTo>
                  <a:cubicBezTo>
                    <a:pt x="365" y="908"/>
                    <a:pt x="361" y="906"/>
                    <a:pt x="358" y="903"/>
                  </a:cubicBezTo>
                  <a:cubicBezTo>
                    <a:pt x="359" y="900"/>
                    <a:pt x="359" y="896"/>
                    <a:pt x="360" y="892"/>
                  </a:cubicBezTo>
                  <a:cubicBezTo>
                    <a:pt x="364" y="895"/>
                    <a:pt x="367" y="897"/>
                    <a:pt x="371" y="900"/>
                  </a:cubicBezTo>
                  <a:close/>
                  <a:moveTo>
                    <a:pt x="360" y="890"/>
                  </a:moveTo>
                  <a:cubicBezTo>
                    <a:pt x="360" y="887"/>
                    <a:pt x="361" y="882"/>
                    <a:pt x="362" y="879"/>
                  </a:cubicBezTo>
                  <a:cubicBezTo>
                    <a:pt x="363" y="879"/>
                    <a:pt x="363" y="880"/>
                    <a:pt x="364" y="880"/>
                  </a:cubicBezTo>
                  <a:cubicBezTo>
                    <a:pt x="367" y="883"/>
                    <a:pt x="371" y="885"/>
                    <a:pt x="375" y="888"/>
                  </a:cubicBezTo>
                  <a:cubicBezTo>
                    <a:pt x="374" y="891"/>
                    <a:pt x="373" y="895"/>
                    <a:pt x="372" y="898"/>
                  </a:cubicBezTo>
                  <a:cubicBezTo>
                    <a:pt x="368" y="895"/>
                    <a:pt x="365" y="893"/>
                    <a:pt x="362" y="891"/>
                  </a:cubicBezTo>
                  <a:cubicBezTo>
                    <a:pt x="361" y="890"/>
                    <a:pt x="361" y="890"/>
                    <a:pt x="360" y="890"/>
                  </a:cubicBezTo>
                  <a:close/>
                  <a:moveTo>
                    <a:pt x="366" y="912"/>
                  </a:moveTo>
                  <a:cubicBezTo>
                    <a:pt x="366" y="912"/>
                    <a:pt x="367" y="912"/>
                    <a:pt x="367" y="912"/>
                  </a:cubicBezTo>
                  <a:cubicBezTo>
                    <a:pt x="365" y="917"/>
                    <a:pt x="363" y="922"/>
                    <a:pt x="361" y="927"/>
                  </a:cubicBezTo>
                  <a:cubicBezTo>
                    <a:pt x="359" y="926"/>
                    <a:pt x="357" y="925"/>
                    <a:pt x="355" y="924"/>
                  </a:cubicBezTo>
                  <a:cubicBezTo>
                    <a:pt x="354" y="923"/>
                    <a:pt x="353" y="923"/>
                    <a:pt x="352" y="922"/>
                  </a:cubicBezTo>
                  <a:cubicBezTo>
                    <a:pt x="354" y="919"/>
                    <a:pt x="355" y="916"/>
                    <a:pt x="355" y="913"/>
                  </a:cubicBezTo>
                  <a:cubicBezTo>
                    <a:pt x="356" y="911"/>
                    <a:pt x="357" y="908"/>
                    <a:pt x="357" y="905"/>
                  </a:cubicBezTo>
                  <a:cubicBezTo>
                    <a:pt x="360" y="907"/>
                    <a:pt x="363" y="910"/>
                    <a:pt x="366" y="912"/>
                  </a:cubicBezTo>
                  <a:close/>
                  <a:moveTo>
                    <a:pt x="356" y="902"/>
                  </a:moveTo>
                  <a:cubicBezTo>
                    <a:pt x="351" y="899"/>
                    <a:pt x="347" y="896"/>
                    <a:pt x="342" y="893"/>
                  </a:cubicBezTo>
                  <a:cubicBezTo>
                    <a:pt x="344" y="890"/>
                    <a:pt x="345" y="886"/>
                    <a:pt x="347" y="883"/>
                  </a:cubicBezTo>
                  <a:cubicBezTo>
                    <a:pt x="349" y="885"/>
                    <a:pt x="352" y="886"/>
                    <a:pt x="354" y="888"/>
                  </a:cubicBezTo>
                  <a:cubicBezTo>
                    <a:pt x="355" y="889"/>
                    <a:pt x="356" y="889"/>
                    <a:pt x="358" y="890"/>
                  </a:cubicBezTo>
                  <a:cubicBezTo>
                    <a:pt x="357" y="894"/>
                    <a:pt x="356" y="898"/>
                    <a:pt x="356" y="902"/>
                  </a:cubicBezTo>
                  <a:close/>
                  <a:moveTo>
                    <a:pt x="355" y="904"/>
                  </a:moveTo>
                  <a:cubicBezTo>
                    <a:pt x="355" y="905"/>
                    <a:pt x="355" y="906"/>
                    <a:pt x="355" y="907"/>
                  </a:cubicBezTo>
                  <a:cubicBezTo>
                    <a:pt x="354" y="912"/>
                    <a:pt x="352" y="917"/>
                    <a:pt x="350" y="921"/>
                  </a:cubicBezTo>
                  <a:cubicBezTo>
                    <a:pt x="346" y="919"/>
                    <a:pt x="341" y="916"/>
                    <a:pt x="337" y="914"/>
                  </a:cubicBezTo>
                  <a:cubicBezTo>
                    <a:pt x="336" y="913"/>
                    <a:pt x="335" y="913"/>
                    <a:pt x="334" y="912"/>
                  </a:cubicBezTo>
                  <a:cubicBezTo>
                    <a:pt x="336" y="906"/>
                    <a:pt x="339" y="901"/>
                    <a:pt x="341" y="895"/>
                  </a:cubicBezTo>
                  <a:cubicBezTo>
                    <a:pt x="346" y="898"/>
                    <a:pt x="351" y="901"/>
                    <a:pt x="355" y="904"/>
                  </a:cubicBezTo>
                  <a:close/>
                  <a:moveTo>
                    <a:pt x="334" y="915"/>
                  </a:moveTo>
                  <a:cubicBezTo>
                    <a:pt x="339" y="918"/>
                    <a:pt x="344" y="921"/>
                    <a:pt x="350" y="924"/>
                  </a:cubicBezTo>
                  <a:cubicBezTo>
                    <a:pt x="349" y="926"/>
                    <a:pt x="348" y="927"/>
                    <a:pt x="348" y="929"/>
                  </a:cubicBezTo>
                  <a:cubicBezTo>
                    <a:pt x="344" y="927"/>
                    <a:pt x="341" y="926"/>
                    <a:pt x="338" y="924"/>
                  </a:cubicBezTo>
                  <a:cubicBezTo>
                    <a:pt x="335" y="923"/>
                    <a:pt x="333" y="922"/>
                    <a:pt x="331" y="921"/>
                  </a:cubicBezTo>
                  <a:cubicBezTo>
                    <a:pt x="331" y="919"/>
                    <a:pt x="332" y="918"/>
                    <a:pt x="332" y="917"/>
                  </a:cubicBezTo>
                  <a:cubicBezTo>
                    <a:pt x="333" y="916"/>
                    <a:pt x="333" y="915"/>
                    <a:pt x="333" y="915"/>
                  </a:cubicBezTo>
                  <a:cubicBezTo>
                    <a:pt x="334" y="915"/>
                    <a:pt x="334" y="915"/>
                    <a:pt x="334" y="915"/>
                  </a:cubicBezTo>
                  <a:close/>
                  <a:moveTo>
                    <a:pt x="352" y="925"/>
                  </a:moveTo>
                  <a:cubicBezTo>
                    <a:pt x="352" y="925"/>
                    <a:pt x="353" y="926"/>
                    <a:pt x="354" y="926"/>
                  </a:cubicBezTo>
                  <a:cubicBezTo>
                    <a:pt x="356" y="927"/>
                    <a:pt x="358" y="928"/>
                    <a:pt x="360" y="929"/>
                  </a:cubicBezTo>
                  <a:cubicBezTo>
                    <a:pt x="359" y="930"/>
                    <a:pt x="359" y="932"/>
                    <a:pt x="358" y="933"/>
                  </a:cubicBezTo>
                  <a:cubicBezTo>
                    <a:pt x="358" y="934"/>
                    <a:pt x="357" y="935"/>
                    <a:pt x="357" y="936"/>
                  </a:cubicBezTo>
                  <a:cubicBezTo>
                    <a:pt x="355" y="934"/>
                    <a:pt x="353" y="933"/>
                    <a:pt x="351" y="932"/>
                  </a:cubicBezTo>
                  <a:cubicBezTo>
                    <a:pt x="351" y="931"/>
                    <a:pt x="350" y="931"/>
                    <a:pt x="349" y="930"/>
                  </a:cubicBezTo>
                  <a:cubicBezTo>
                    <a:pt x="350" y="928"/>
                    <a:pt x="351" y="927"/>
                    <a:pt x="352" y="925"/>
                  </a:cubicBezTo>
                  <a:close/>
                  <a:moveTo>
                    <a:pt x="360" y="935"/>
                  </a:moveTo>
                  <a:cubicBezTo>
                    <a:pt x="360" y="933"/>
                    <a:pt x="361" y="931"/>
                    <a:pt x="362" y="930"/>
                  </a:cubicBezTo>
                  <a:cubicBezTo>
                    <a:pt x="365" y="931"/>
                    <a:pt x="368" y="933"/>
                    <a:pt x="371" y="935"/>
                  </a:cubicBezTo>
                  <a:cubicBezTo>
                    <a:pt x="370" y="938"/>
                    <a:pt x="369" y="942"/>
                    <a:pt x="367" y="945"/>
                  </a:cubicBezTo>
                  <a:cubicBezTo>
                    <a:pt x="366" y="945"/>
                    <a:pt x="365" y="944"/>
                    <a:pt x="364" y="943"/>
                  </a:cubicBezTo>
                  <a:cubicBezTo>
                    <a:pt x="362" y="941"/>
                    <a:pt x="361" y="939"/>
                    <a:pt x="359" y="937"/>
                  </a:cubicBezTo>
                  <a:cubicBezTo>
                    <a:pt x="359" y="937"/>
                    <a:pt x="359" y="936"/>
                    <a:pt x="360" y="935"/>
                  </a:cubicBezTo>
                  <a:close/>
                  <a:moveTo>
                    <a:pt x="363" y="927"/>
                  </a:moveTo>
                  <a:cubicBezTo>
                    <a:pt x="365" y="923"/>
                    <a:pt x="367" y="919"/>
                    <a:pt x="369" y="915"/>
                  </a:cubicBezTo>
                  <a:cubicBezTo>
                    <a:pt x="369" y="914"/>
                    <a:pt x="369" y="914"/>
                    <a:pt x="369" y="914"/>
                  </a:cubicBezTo>
                  <a:cubicBezTo>
                    <a:pt x="372" y="916"/>
                    <a:pt x="375" y="918"/>
                    <a:pt x="378" y="920"/>
                  </a:cubicBezTo>
                  <a:cubicBezTo>
                    <a:pt x="376" y="924"/>
                    <a:pt x="375" y="927"/>
                    <a:pt x="373" y="931"/>
                  </a:cubicBezTo>
                  <a:cubicBezTo>
                    <a:pt x="373" y="931"/>
                    <a:pt x="372" y="932"/>
                    <a:pt x="372" y="932"/>
                  </a:cubicBezTo>
                  <a:cubicBezTo>
                    <a:pt x="369" y="930"/>
                    <a:pt x="366" y="929"/>
                    <a:pt x="363" y="927"/>
                  </a:cubicBezTo>
                  <a:close/>
                  <a:moveTo>
                    <a:pt x="370" y="912"/>
                  </a:moveTo>
                  <a:cubicBezTo>
                    <a:pt x="371" y="908"/>
                    <a:pt x="372" y="905"/>
                    <a:pt x="373" y="901"/>
                  </a:cubicBezTo>
                  <a:cubicBezTo>
                    <a:pt x="377" y="904"/>
                    <a:pt x="381" y="906"/>
                    <a:pt x="384" y="908"/>
                  </a:cubicBezTo>
                  <a:cubicBezTo>
                    <a:pt x="384" y="908"/>
                    <a:pt x="384" y="908"/>
                    <a:pt x="384" y="909"/>
                  </a:cubicBezTo>
                  <a:cubicBezTo>
                    <a:pt x="383" y="912"/>
                    <a:pt x="381" y="915"/>
                    <a:pt x="380" y="918"/>
                  </a:cubicBezTo>
                  <a:cubicBezTo>
                    <a:pt x="376" y="916"/>
                    <a:pt x="373" y="914"/>
                    <a:pt x="370" y="912"/>
                  </a:cubicBezTo>
                  <a:close/>
                  <a:moveTo>
                    <a:pt x="385" y="905"/>
                  </a:moveTo>
                  <a:cubicBezTo>
                    <a:pt x="383" y="904"/>
                    <a:pt x="382" y="904"/>
                    <a:pt x="380" y="903"/>
                  </a:cubicBezTo>
                  <a:cubicBezTo>
                    <a:pt x="378" y="901"/>
                    <a:pt x="376" y="900"/>
                    <a:pt x="374" y="899"/>
                  </a:cubicBezTo>
                  <a:cubicBezTo>
                    <a:pt x="374" y="897"/>
                    <a:pt x="375" y="895"/>
                    <a:pt x="375" y="893"/>
                  </a:cubicBezTo>
                  <a:cubicBezTo>
                    <a:pt x="376" y="892"/>
                    <a:pt x="376" y="891"/>
                    <a:pt x="376" y="890"/>
                  </a:cubicBezTo>
                  <a:cubicBezTo>
                    <a:pt x="377" y="890"/>
                    <a:pt x="377" y="891"/>
                    <a:pt x="378" y="891"/>
                  </a:cubicBezTo>
                  <a:cubicBezTo>
                    <a:pt x="381" y="894"/>
                    <a:pt x="384" y="897"/>
                    <a:pt x="387" y="899"/>
                  </a:cubicBezTo>
                  <a:cubicBezTo>
                    <a:pt x="387" y="901"/>
                    <a:pt x="386" y="903"/>
                    <a:pt x="385" y="905"/>
                  </a:cubicBezTo>
                  <a:close/>
                  <a:moveTo>
                    <a:pt x="381" y="892"/>
                  </a:moveTo>
                  <a:cubicBezTo>
                    <a:pt x="379" y="891"/>
                    <a:pt x="378" y="889"/>
                    <a:pt x="377" y="888"/>
                  </a:cubicBezTo>
                  <a:cubicBezTo>
                    <a:pt x="377" y="885"/>
                    <a:pt x="378" y="882"/>
                    <a:pt x="379" y="879"/>
                  </a:cubicBezTo>
                  <a:cubicBezTo>
                    <a:pt x="383" y="881"/>
                    <a:pt x="386" y="884"/>
                    <a:pt x="389" y="886"/>
                  </a:cubicBezTo>
                  <a:cubicBezTo>
                    <a:pt x="390" y="887"/>
                    <a:pt x="390" y="887"/>
                    <a:pt x="391" y="888"/>
                  </a:cubicBezTo>
                  <a:cubicBezTo>
                    <a:pt x="390" y="891"/>
                    <a:pt x="389" y="895"/>
                    <a:pt x="388" y="898"/>
                  </a:cubicBezTo>
                  <a:cubicBezTo>
                    <a:pt x="385" y="896"/>
                    <a:pt x="383" y="894"/>
                    <a:pt x="381" y="892"/>
                  </a:cubicBezTo>
                  <a:close/>
                  <a:moveTo>
                    <a:pt x="375" y="886"/>
                  </a:moveTo>
                  <a:cubicBezTo>
                    <a:pt x="375" y="886"/>
                    <a:pt x="375" y="887"/>
                    <a:pt x="375" y="887"/>
                  </a:cubicBezTo>
                  <a:cubicBezTo>
                    <a:pt x="372" y="885"/>
                    <a:pt x="370" y="883"/>
                    <a:pt x="367" y="881"/>
                  </a:cubicBezTo>
                  <a:cubicBezTo>
                    <a:pt x="366" y="880"/>
                    <a:pt x="364" y="879"/>
                    <a:pt x="362" y="877"/>
                  </a:cubicBezTo>
                  <a:cubicBezTo>
                    <a:pt x="363" y="875"/>
                    <a:pt x="364" y="873"/>
                    <a:pt x="365" y="872"/>
                  </a:cubicBezTo>
                  <a:cubicBezTo>
                    <a:pt x="366" y="872"/>
                    <a:pt x="367" y="872"/>
                    <a:pt x="369" y="872"/>
                  </a:cubicBezTo>
                  <a:cubicBezTo>
                    <a:pt x="371" y="874"/>
                    <a:pt x="373" y="876"/>
                    <a:pt x="376" y="877"/>
                  </a:cubicBezTo>
                  <a:cubicBezTo>
                    <a:pt x="376" y="877"/>
                    <a:pt x="377" y="878"/>
                    <a:pt x="378" y="878"/>
                  </a:cubicBezTo>
                  <a:cubicBezTo>
                    <a:pt x="376" y="881"/>
                    <a:pt x="376" y="884"/>
                    <a:pt x="375" y="886"/>
                  </a:cubicBezTo>
                  <a:close/>
                  <a:moveTo>
                    <a:pt x="361" y="876"/>
                  </a:moveTo>
                  <a:cubicBezTo>
                    <a:pt x="360" y="876"/>
                    <a:pt x="360" y="876"/>
                    <a:pt x="360" y="876"/>
                  </a:cubicBezTo>
                  <a:cubicBezTo>
                    <a:pt x="359" y="874"/>
                    <a:pt x="356" y="873"/>
                    <a:pt x="355" y="872"/>
                  </a:cubicBezTo>
                  <a:cubicBezTo>
                    <a:pt x="357" y="872"/>
                    <a:pt x="359" y="872"/>
                    <a:pt x="362" y="872"/>
                  </a:cubicBezTo>
                  <a:cubicBezTo>
                    <a:pt x="362" y="872"/>
                    <a:pt x="362" y="872"/>
                    <a:pt x="363" y="872"/>
                  </a:cubicBezTo>
                  <a:cubicBezTo>
                    <a:pt x="362" y="873"/>
                    <a:pt x="361" y="875"/>
                    <a:pt x="361" y="876"/>
                  </a:cubicBezTo>
                  <a:close/>
                  <a:moveTo>
                    <a:pt x="357" y="875"/>
                  </a:moveTo>
                  <a:cubicBezTo>
                    <a:pt x="358" y="875"/>
                    <a:pt x="359" y="876"/>
                    <a:pt x="360" y="877"/>
                  </a:cubicBezTo>
                  <a:cubicBezTo>
                    <a:pt x="360" y="879"/>
                    <a:pt x="359" y="881"/>
                    <a:pt x="359" y="883"/>
                  </a:cubicBezTo>
                  <a:cubicBezTo>
                    <a:pt x="359" y="884"/>
                    <a:pt x="358" y="886"/>
                    <a:pt x="358" y="888"/>
                  </a:cubicBezTo>
                  <a:cubicBezTo>
                    <a:pt x="354" y="886"/>
                    <a:pt x="351" y="884"/>
                    <a:pt x="347" y="882"/>
                  </a:cubicBezTo>
                  <a:cubicBezTo>
                    <a:pt x="349" y="878"/>
                    <a:pt x="351" y="875"/>
                    <a:pt x="352" y="871"/>
                  </a:cubicBezTo>
                  <a:cubicBezTo>
                    <a:pt x="352" y="871"/>
                    <a:pt x="353" y="871"/>
                    <a:pt x="353" y="871"/>
                  </a:cubicBezTo>
                  <a:cubicBezTo>
                    <a:pt x="354" y="873"/>
                    <a:pt x="356" y="874"/>
                    <a:pt x="357" y="875"/>
                  </a:cubicBezTo>
                  <a:close/>
                  <a:moveTo>
                    <a:pt x="345" y="881"/>
                  </a:moveTo>
                  <a:cubicBezTo>
                    <a:pt x="344" y="880"/>
                    <a:pt x="344" y="880"/>
                    <a:pt x="343" y="879"/>
                  </a:cubicBezTo>
                  <a:cubicBezTo>
                    <a:pt x="340" y="878"/>
                    <a:pt x="338" y="877"/>
                    <a:pt x="336" y="876"/>
                  </a:cubicBezTo>
                  <a:cubicBezTo>
                    <a:pt x="337" y="874"/>
                    <a:pt x="337" y="872"/>
                    <a:pt x="338" y="871"/>
                  </a:cubicBezTo>
                  <a:cubicBezTo>
                    <a:pt x="342" y="871"/>
                    <a:pt x="346" y="871"/>
                    <a:pt x="350" y="871"/>
                  </a:cubicBezTo>
                  <a:cubicBezTo>
                    <a:pt x="348" y="874"/>
                    <a:pt x="347" y="878"/>
                    <a:pt x="345" y="881"/>
                  </a:cubicBezTo>
                  <a:close/>
                  <a:moveTo>
                    <a:pt x="334" y="875"/>
                  </a:moveTo>
                  <a:cubicBezTo>
                    <a:pt x="334" y="874"/>
                    <a:pt x="333" y="874"/>
                    <a:pt x="332" y="874"/>
                  </a:cubicBezTo>
                  <a:cubicBezTo>
                    <a:pt x="332" y="873"/>
                    <a:pt x="332" y="872"/>
                    <a:pt x="332" y="871"/>
                  </a:cubicBezTo>
                  <a:cubicBezTo>
                    <a:pt x="332" y="871"/>
                    <a:pt x="332" y="871"/>
                    <a:pt x="332" y="871"/>
                  </a:cubicBezTo>
                  <a:cubicBezTo>
                    <a:pt x="334" y="871"/>
                    <a:pt x="335" y="871"/>
                    <a:pt x="336" y="871"/>
                  </a:cubicBezTo>
                  <a:cubicBezTo>
                    <a:pt x="335" y="872"/>
                    <a:pt x="335" y="873"/>
                    <a:pt x="334" y="875"/>
                  </a:cubicBezTo>
                  <a:close/>
                  <a:moveTo>
                    <a:pt x="334" y="876"/>
                  </a:moveTo>
                  <a:cubicBezTo>
                    <a:pt x="333" y="877"/>
                    <a:pt x="333" y="878"/>
                    <a:pt x="332" y="879"/>
                  </a:cubicBezTo>
                  <a:cubicBezTo>
                    <a:pt x="332" y="877"/>
                    <a:pt x="332" y="876"/>
                    <a:pt x="332" y="875"/>
                  </a:cubicBezTo>
                  <a:cubicBezTo>
                    <a:pt x="333" y="875"/>
                    <a:pt x="333" y="875"/>
                    <a:pt x="334" y="876"/>
                  </a:cubicBezTo>
                  <a:close/>
                  <a:moveTo>
                    <a:pt x="335" y="877"/>
                  </a:moveTo>
                  <a:cubicBezTo>
                    <a:pt x="338" y="879"/>
                    <a:pt x="342" y="880"/>
                    <a:pt x="345" y="882"/>
                  </a:cubicBezTo>
                  <a:cubicBezTo>
                    <a:pt x="343" y="885"/>
                    <a:pt x="342" y="889"/>
                    <a:pt x="340" y="892"/>
                  </a:cubicBezTo>
                  <a:cubicBezTo>
                    <a:pt x="339" y="891"/>
                    <a:pt x="337" y="890"/>
                    <a:pt x="335" y="889"/>
                  </a:cubicBezTo>
                  <a:cubicBezTo>
                    <a:pt x="334" y="889"/>
                    <a:pt x="333" y="888"/>
                    <a:pt x="332" y="888"/>
                  </a:cubicBezTo>
                  <a:cubicBezTo>
                    <a:pt x="332" y="886"/>
                    <a:pt x="332" y="885"/>
                    <a:pt x="332" y="884"/>
                  </a:cubicBezTo>
                  <a:cubicBezTo>
                    <a:pt x="333" y="882"/>
                    <a:pt x="334" y="879"/>
                    <a:pt x="335" y="877"/>
                  </a:cubicBezTo>
                  <a:close/>
                  <a:moveTo>
                    <a:pt x="332" y="889"/>
                  </a:moveTo>
                  <a:cubicBezTo>
                    <a:pt x="335" y="891"/>
                    <a:pt x="337" y="892"/>
                    <a:pt x="340" y="894"/>
                  </a:cubicBezTo>
                  <a:cubicBezTo>
                    <a:pt x="337" y="899"/>
                    <a:pt x="335" y="905"/>
                    <a:pt x="332" y="911"/>
                  </a:cubicBezTo>
                  <a:cubicBezTo>
                    <a:pt x="331" y="911"/>
                    <a:pt x="331" y="910"/>
                    <a:pt x="330" y="910"/>
                  </a:cubicBezTo>
                  <a:cubicBezTo>
                    <a:pt x="330" y="906"/>
                    <a:pt x="330" y="902"/>
                    <a:pt x="331" y="898"/>
                  </a:cubicBezTo>
                  <a:cubicBezTo>
                    <a:pt x="331" y="895"/>
                    <a:pt x="332" y="892"/>
                    <a:pt x="332" y="889"/>
                  </a:cubicBezTo>
                  <a:cubicBezTo>
                    <a:pt x="332" y="889"/>
                    <a:pt x="332" y="889"/>
                    <a:pt x="332" y="889"/>
                  </a:cubicBezTo>
                  <a:close/>
                  <a:moveTo>
                    <a:pt x="331" y="913"/>
                  </a:moveTo>
                  <a:cubicBezTo>
                    <a:pt x="331" y="915"/>
                    <a:pt x="330" y="917"/>
                    <a:pt x="329" y="918"/>
                  </a:cubicBezTo>
                  <a:cubicBezTo>
                    <a:pt x="329" y="916"/>
                    <a:pt x="329" y="914"/>
                    <a:pt x="330" y="912"/>
                  </a:cubicBezTo>
                  <a:cubicBezTo>
                    <a:pt x="330" y="913"/>
                    <a:pt x="331" y="913"/>
                    <a:pt x="331" y="913"/>
                  </a:cubicBezTo>
                  <a:close/>
                  <a:moveTo>
                    <a:pt x="330" y="923"/>
                  </a:moveTo>
                  <a:cubicBezTo>
                    <a:pt x="331" y="924"/>
                    <a:pt x="333" y="925"/>
                    <a:pt x="335" y="925"/>
                  </a:cubicBezTo>
                  <a:cubicBezTo>
                    <a:pt x="339" y="927"/>
                    <a:pt x="343" y="929"/>
                    <a:pt x="347" y="932"/>
                  </a:cubicBezTo>
                  <a:cubicBezTo>
                    <a:pt x="345" y="935"/>
                    <a:pt x="344" y="939"/>
                    <a:pt x="342" y="943"/>
                  </a:cubicBezTo>
                  <a:cubicBezTo>
                    <a:pt x="338" y="940"/>
                    <a:pt x="333" y="937"/>
                    <a:pt x="329" y="934"/>
                  </a:cubicBezTo>
                  <a:cubicBezTo>
                    <a:pt x="329" y="933"/>
                    <a:pt x="329" y="932"/>
                    <a:pt x="329" y="931"/>
                  </a:cubicBezTo>
                  <a:cubicBezTo>
                    <a:pt x="329" y="928"/>
                    <a:pt x="329" y="926"/>
                    <a:pt x="329" y="924"/>
                  </a:cubicBezTo>
                  <a:cubicBezTo>
                    <a:pt x="329" y="924"/>
                    <a:pt x="329" y="923"/>
                    <a:pt x="330" y="923"/>
                  </a:cubicBezTo>
                  <a:close/>
                  <a:moveTo>
                    <a:pt x="340" y="953"/>
                  </a:moveTo>
                  <a:cubicBezTo>
                    <a:pt x="341" y="951"/>
                    <a:pt x="342" y="948"/>
                    <a:pt x="343" y="946"/>
                  </a:cubicBezTo>
                  <a:cubicBezTo>
                    <a:pt x="343" y="946"/>
                    <a:pt x="343" y="946"/>
                    <a:pt x="344" y="946"/>
                  </a:cubicBezTo>
                  <a:cubicBezTo>
                    <a:pt x="346" y="948"/>
                    <a:pt x="349" y="950"/>
                    <a:pt x="352" y="952"/>
                  </a:cubicBezTo>
                  <a:cubicBezTo>
                    <a:pt x="352" y="953"/>
                    <a:pt x="352" y="954"/>
                    <a:pt x="352" y="955"/>
                  </a:cubicBezTo>
                  <a:cubicBezTo>
                    <a:pt x="349" y="955"/>
                    <a:pt x="346" y="955"/>
                    <a:pt x="343" y="954"/>
                  </a:cubicBezTo>
                  <a:cubicBezTo>
                    <a:pt x="342" y="954"/>
                    <a:pt x="340" y="954"/>
                    <a:pt x="339" y="954"/>
                  </a:cubicBezTo>
                  <a:cubicBezTo>
                    <a:pt x="339" y="954"/>
                    <a:pt x="340" y="954"/>
                    <a:pt x="340" y="953"/>
                  </a:cubicBezTo>
                  <a:close/>
                  <a:moveTo>
                    <a:pt x="347" y="946"/>
                  </a:moveTo>
                  <a:cubicBezTo>
                    <a:pt x="346" y="945"/>
                    <a:pt x="345" y="944"/>
                    <a:pt x="344" y="944"/>
                  </a:cubicBezTo>
                  <a:cubicBezTo>
                    <a:pt x="345" y="940"/>
                    <a:pt x="347" y="936"/>
                    <a:pt x="348" y="933"/>
                  </a:cubicBezTo>
                  <a:cubicBezTo>
                    <a:pt x="348" y="933"/>
                    <a:pt x="348" y="933"/>
                    <a:pt x="348" y="933"/>
                  </a:cubicBezTo>
                  <a:cubicBezTo>
                    <a:pt x="351" y="934"/>
                    <a:pt x="354" y="936"/>
                    <a:pt x="356" y="938"/>
                  </a:cubicBezTo>
                  <a:cubicBezTo>
                    <a:pt x="355" y="942"/>
                    <a:pt x="354" y="946"/>
                    <a:pt x="353" y="949"/>
                  </a:cubicBezTo>
                  <a:cubicBezTo>
                    <a:pt x="351" y="948"/>
                    <a:pt x="349" y="947"/>
                    <a:pt x="347" y="946"/>
                  </a:cubicBezTo>
                  <a:close/>
                  <a:moveTo>
                    <a:pt x="354" y="953"/>
                  </a:moveTo>
                  <a:cubicBezTo>
                    <a:pt x="355" y="954"/>
                    <a:pt x="356" y="954"/>
                    <a:pt x="357" y="955"/>
                  </a:cubicBezTo>
                  <a:cubicBezTo>
                    <a:pt x="356" y="955"/>
                    <a:pt x="355" y="955"/>
                    <a:pt x="354" y="955"/>
                  </a:cubicBezTo>
                  <a:cubicBezTo>
                    <a:pt x="354" y="954"/>
                    <a:pt x="354" y="954"/>
                    <a:pt x="354" y="953"/>
                  </a:cubicBezTo>
                  <a:close/>
                  <a:moveTo>
                    <a:pt x="355" y="951"/>
                  </a:moveTo>
                  <a:cubicBezTo>
                    <a:pt x="356" y="947"/>
                    <a:pt x="357" y="944"/>
                    <a:pt x="358" y="940"/>
                  </a:cubicBezTo>
                  <a:cubicBezTo>
                    <a:pt x="359" y="941"/>
                    <a:pt x="360" y="943"/>
                    <a:pt x="362" y="944"/>
                  </a:cubicBezTo>
                  <a:cubicBezTo>
                    <a:pt x="363" y="945"/>
                    <a:pt x="365" y="946"/>
                    <a:pt x="366" y="948"/>
                  </a:cubicBezTo>
                  <a:cubicBezTo>
                    <a:pt x="365" y="950"/>
                    <a:pt x="364" y="952"/>
                    <a:pt x="362" y="954"/>
                  </a:cubicBezTo>
                  <a:cubicBezTo>
                    <a:pt x="362" y="955"/>
                    <a:pt x="364" y="955"/>
                    <a:pt x="364" y="955"/>
                  </a:cubicBezTo>
                  <a:cubicBezTo>
                    <a:pt x="365" y="954"/>
                    <a:pt x="366" y="953"/>
                    <a:pt x="367" y="952"/>
                  </a:cubicBezTo>
                  <a:cubicBezTo>
                    <a:pt x="367" y="952"/>
                    <a:pt x="367" y="952"/>
                    <a:pt x="366" y="952"/>
                  </a:cubicBezTo>
                  <a:cubicBezTo>
                    <a:pt x="367" y="951"/>
                    <a:pt x="367" y="950"/>
                    <a:pt x="367" y="949"/>
                  </a:cubicBezTo>
                  <a:cubicBezTo>
                    <a:pt x="369" y="951"/>
                    <a:pt x="371" y="952"/>
                    <a:pt x="372" y="954"/>
                  </a:cubicBezTo>
                  <a:cubicBezTo>
                    <a:pt x="372" y="954"/>
                    <a:pt x="372" y="954"/>
                    <a:pt x="372" y="954"/>
                  </a:cubicBezTo>
                  <a:cubicBezTo>
                    <a:pt x="371" y="954"/>
                    <a:pt x="371" y="954"/>
                    <a:pt x="371" y="955"/>
                  </a:cubicBezTo>
                  <a:cubicBezTo>
                    <a:pt x="367" y="955"/>
                    <a:pt x="364" y="955"/>
                    <a:pt x="361" y="955"/>
                  </a:cubicBezTo>
                  <a:cubicBezTo>
                    <a:pt x="360" y="954"/>
                    <a:pt x="359" y="954"/>
                    <a:pt x="358" y="953"/>
                  </a:cubicBezTo>
                  <a:cubicBezTo>
                    <a:pt x="357" y="952"/>
                    <a:pt x="356" y="951"/>
                    <a:pt x="355" y="951"/>
                  </a:cubicBezTo>
                  <a:close/>
                  <a:moveTo>
                    <a:pt x="369" y="947"/>
                  </a:moveTo>
                  <a:cubicBezTo>
                    <a:pt x="370" y="943"/>
                    <a:pt x="371" y="940"/>
                    <a:pt x="373" y="936"/>
                  </a:cubicBezTo>
                  <a:cubicBezTo>
                    <a:pt x="373" y="936"/>
                    <a:pt x="373" y="936"/>
                    <a:pt x="373" y="936"/>
                  </a:cubicBezTo>
                  <a:cubicBezTo>
                    <a:pt x="379" y="939"/>
                    <a:pt x="384" y="944"/>
                    <a:pt x="389" y="949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51"/>
                    <a:pt x="388" y="953"/>
                    <a:pt x="387" y="954"/>
                  </a:cubicBezTo>
                  <a:cubicBezTo>
                    <a:pt x="384" y="955"/>
                    <a:pt x="380" y="955"/>
                    <a:pt x="376" y="955"/>
                  </a:cubicBezTo>
                  <a:cubicBezTo>
                    <a:pt x="374" y="952"/>
                    <a:pt x="371" y="949"/>
                    <a:pt x="369" y="947"/>
                  </a:cubicBezTo>
                  <a:close/>
                  <a:moveTo>
                    <a:pt x="388" y="945"/>
                  </a:moveTo>
                  <a:cubicBezTo>
                    <a:pt x="384" y="941"/>
                    <a:pt x="379" y="937"/>
                    <a:pt x="374" y="933"/>
                  </a:cubicBezTo>
                  <a:cubicBezTo>
                    <a:pt x="376" y="929"/>
                    <a:pt x="378" y="925"/>
                    <a:pt x="380" y="921"/>
                  </a:cubicBezTo>
                  <a:cubicBezTo>
                    <a:pt x="385" y="924"/>
                    <a:pt x="389" y="927"/>
                    <a:pt x="394" y="930"/>
                  </a:cubicBezTo>
                  <a:cubicBezTo>
                    <a:pt x="394" y="933"/>
                    <a:pt x="394" y="935"/>
                    <a:pt x="394" y="938"/>
                  </a:cubicBezTo>
                  <a:cubicBezTo>
                    <a:pt x="393" y="941"/>
                    <a:pt x="391" y="944"/>
                    <a:pt x="390" y="947"/>
                  </a:cubicBezTo>
                  <a:cubicBezTo>
                    <a:pt x="390" y="946"/>
                    <a:pt x="389" y="945"/>
                    <a:pt x="388" y="945"/>
                  </a:cubicBezTo>
                  <a:close/>
                  <a:moveTo>
                    <a:pt x="391" y="951"/>
                  </a:moveTo>
                  <a:cubicBezTo>
                    <a:pt x="392" y="952"/>
                    <a:pt x="393" y="953"/>
                    <a:pt x="394" y="954"/>
                  </a:cubicBezTo>
                  <a:cubicBezTo>
                    <a:pt x="394" y="954"/>
                    <a:pt x="394" y="954"/>
                    <a:pt x="394" y="954"/>
                  </a:cubicBezTo>
                  <a:cubicBezTo>
                    <a:pt x="392" y="954"/>
                    <a:pt x="391" y="954"/>
                    <a:pt x="389" y="954"/>
                  </a:cubicBezTo>
                  <a:cubicBezTo>
                    <a:pt x="390" y="953"/>
                    <a:pt x="390" y="952"/>
                    <a:pt x="391" y="951"/>
                  </a:cubicBezTo>
                  <a:close/>
                  <a:moveTo>
                    <a:pt x="392" y="948"/>
                  </a:moveTo>
                  <a:cubicBezTo>
                    <a:pt x="393" y="947"/>
                    <a:pt x="393" y="945"/>
                    <a:pt x="394" y="943"/>
                  </a:cubicBezTo>
                  <a:cubicBezTo>
                    <a:pt x="394" y="946"/>
                    <a:pt x="394" y="948"/>
                    <a:pt x="394" y="950"/>
                  </a:cubicBezTo>
                  <a:cubicBezTo>
                    <a:pt x="393" y="950"/>
                    <a:pt x="393" y="949"/>
                    <a:pt x="392" y="948"/>
                  </a:cubicBezTo>
                  <a:close/>
                  <a:moveTo>
                    <a:pt x="394" y="907"/>
                  </a:moveTo>
                  <a:cubicBezTo>
                    <a:pt x="394" y="908"/>
                    <a:pt x="394" y="909"/>
                    <a:pt x="394" y="910"/>
                  </a:cubicBezTo>
                  <a:cubicBezTo>
                    <a:pt x="392" y="909"/>
                    <a:pt x="389" y="908"/>
                    <a:pt x="387" y="906"/>
                  </a:cubicBezTo>
                  <a:cubicBezTo>
                    <a:pt x="388" y="905"/>
                    <a:pt x="388" y="903"/>
                    <a:pt x="389" y="901"/>
                  </a:cubicBezTo>
                  <a:cubicBezTo>
                    <a:pt x="390" y="901"/>
                    <a:pt x="390" y="902"/>
                    <a:pt x="391" y="902"/>
                  </a:cubicBezTo>
                  <a:cubicBezTo>
                    <a:pt x="392" y="903"/>
                    <a:pt x="393" y="904"/>
                    <a:pt x="394" y="904"/>
                  </a:cubicBezTo>
                  <a:cubicBezTo>
                    <a:pt x="394" y="905"/>
                    <a:pt x="394" y="906"/>
                    <a:pt x="394" y="907"/>
                  </a:cubicBezTo>
                  <a:close/>
                  <a:moveTo>
                    <a:pt x="393" y="903"/>
                  </a:moveTo>
                  <a:cubicBezTo>
                    <a:pt x="392" y="902"/>
                    <a:pt x="391" y="901"/>
                    <a:pt x="389" y="900"/>
                  </a:cubicBezTo>
                  <a:cubicBezTo>
                    <a:pt x="390" y="897"/>
                    <a:pt x="391" y="894"/>
                    <a:pt x="392" y="892"/>
                  </a:cubicBezTo>
                  <a:cubicBezTo>
                    <a:pt x="392" y="891"/>
                    <a:pt x="393" y="890"/>
                    <a:pt x="393" y="889"/>
                  </a:cubicBezTo>
                  <a:cubicBezTo>
                    <a:pt x="394" y="890"/>
                    <a:pt x="394" y="890"/>
                    <a:pt x="395" y="891"/>
                  </a:cubicBezTo>
                  <a:cubicBezTo>
                    <a:pt x="395" y="895"/>
                    <a:pt x="394" y="899"/>
                    <a:pt x="394" y="903"/>
                  </a:cubicBezTo>
                  <a:cubicBezTo>
                    <a:pt x="394" y="903"/>
                    <a:pt x="394" y="903"/>
                    <a:pt x="393" y="903"/>
                  </a:cubicBezTo>
                  <a:close/>
                  <a:moveTo>
                    <a:pt x="393" y="888"/>
                  </a:moveTo>
                  <a:cubicBezTo>
                    <a:pt x="394" y="886"/>
                    <a:pt x="395" y="884"/>
                    <a:pt x="396" y="882"/>
                  </a:cubicBezTo>
                  <a:cubicBezTo>
                    <a:pt x="396" y="884"/>
                    <a:pt x="395" y="887"/>
                    <a:pt x="395" y="889"/>
                  </a:cubicBezTo>
                  <a:cubicBezTo>
                    <a:pt x="394" y="889"/>
                    <a:pt x="394" y="889"/>
                    <a:pt x="393" y="888"/>
                  </a:cubicBezTo>
                  <a:close/>
                  <a:moveTo>
                    <a:pt x="392" y="885"/>
                  </a:moveTo>
                  <a:cubicBezTo>
                    <a:pt x="392" y="886"/>
                    <a:pt x="392" y="886"/>
                    <a:pt x="392" y="887"/>
                  </a:cubicBezTo>
                  <a:cubicBezTo>
                    <a:pt x="391" y="887"/>
                    <a:pt x="391" y="886"/>
                    <a:pt x="390" y="886"/>
                  </a:cubicBezTo>
                  <a:cubicBezTo>
                    <a:pt x="387" y="883"/>
                    <a:pt x="383" y="880"/>
                    <a:pt x="380" y="878"/>
                  </a:cubicBezTo>
                  <a:cubicBezTo>
                    <a:pt x="380" y="876"/>
                    <a:pt x="381" y="875"/>
                    <a:pt x="383" y="874"/>
                  </a:cubicBezTo>
                  <a:cubicBezTo>
                    <a:pt x="384" y="873"/>
                    <a:pt x="381" y="873"/>
                    <a:pt x="381" y="873"/>
                  </a:cubicBezTo>
                  <a:cubicBezTo>
                    <a:pt x="379" y="874"/>
                    <a:pt x="379" y="876"/>
                    <a:pt x="378" y="877"/>
                  </a:cubicBezTo>
                  <a:cubicBezTo>
                    <a:pt x="378" y="877"/>
                    <a:pt x="378" y="877"/>
                    <a:pt x="378" y="877"/>
                  </a:cubicBezTo>
                  <a:cubicBezTo>
                    <a:pt x="375" y="875"/>
                    <a:pt x="373" y="874"/>
                    <a:pt x="370" y="872"/>
                  </a:cubicBezTo>
                  <a:cubicBezTo>
                    <a:pt x="377" y="872"/>
                    <a:pt x="383" y="872"/>
                    <a:pt x="389" y="872"/>
                  </a:cubicBezTo>
                  <a:cubicBezTo>
                    <a:pt x="392" y="872"/>
                    <a:pt x="394" y="872"/>
                    <a:pt x="397" y="871"/>
                  </a:cubicBezTo>
                  <a:cubicBezTo>
                    <a:pt x="397" y="872"/>
                    <a:pt x="397" y="872"/>
                    <a:pt x="397" y="872"/>
                  </a:cubicBezTo>
                  <a:cubicBezTo>
                    <a:pt x="395" y="876"/>
                    <a:pt x="394" y="881"/>
                    <a:pt x="392" y="885"/>
                  </a:cubicBezTo>
                  <a:close/>
                  <a:moveTo>
                    <a:pt x="353" y="863"/>
                  </a:moveTo>
                  <a:cubicBezTo>
                    <a:pt x="346" y="862"/>
                    <a:pt x="340" y="862"/>
                    <a:pt x="333" y="862"/>
                  </a:cubicBezTo>
                  <a:cubicBezTo>
                    <a:pt x="334" y="854"/>
                    <a:pt x="335" y="846"/>
                    <a:pt x="336" y="838"/>
                  </a:cubicBezTo>
                  <a:cubicBezTo>
                    <a:pt x="338" y="819"/>
                    <a:pt x="339" y="799"/>
                    <a:pt x="342" y="780"/>
                  </a:cubicBezTo>
                  <a:cubicBezTo>
                    <a:pt x="345" y="760"/>
                    <a:pt x="349" y="741"/>
                    <a:pt x="352" y="722"/>
                  </a:cubicBezTo>
                  <a:cubicBezTo>
                    <a:pt x="352" y="719"/>
                    <a:pt x="353" y="715"/>
                    <a:pt x="353" y="712"/>
                  </a:cubicBezTo>
                  <a:cubicBezTo>
                    <a:pt x="353" y="712"/>
                    <a:pt x="353" y="712"/>
                    <a:pt x="353" y="712"/>
                  </a:cubicBezTo>
                  <a:cubicBezTo>
                    <a:pt x="354" y="716"/>
                    <a:pt x="355" y="720"/>
                    <a:pt x="359" y="723"/>
                  </a:cubicBezTo>
                  <a:cubicBezTo>
                    <a:pt x="362" y="725"/>
                    <a:pt x="365" y="725"/>
                    <a:pt x="368" y="725"/>
                  </a:cubicBezTo>
                  <a:cubicBezTo>
                    <a:pt x="370" y="724"/>
                    <a:pt x="371" y="723"/>
                    <a:pt x="372" y="721"/>
                  </a:cubicBezTo>
                  <a:cubicBezTo>
                    <a:pt x="374" y="724"/>
                    <a:pt x="376" y="725"/>
                    <a:pt x="381" y="726"/>
                  </a:cubicBezTo>
                  <a:cubicBezTo>
                    <a:pt x="386" y="727"/>
                    <a:pt x="390" y="727"/>
                    <a:pt x="395" y="724"/>
                  </a:cubicBezTo>
                  <a:cubicBezTo>
                    <a:pt x="402" y="719"/>
                    <a:pt x="403" y="707"/>
                    <a:pt x="399" y="700"/>
                  </a:cubicBezTo>
                  <a:cubicBezTo>
                    <a:pt x="397" y="696"/>
                    <a:pt x="392" y="695"/>
                    <a:pt x="388" y="696"/>
                  </a:cubicBezTo>
                  <a:cubicBezTo>
                    <a:pt x="382" y="697"/>
                    <a:pt x="381" y="693"/>
                    <a:pt x="376" y="690"/>
                  </a:cubicBezTo>
                  <a:cubicBezTo>
                    <a:pt x="368" y="684"/>
                    <a:pt x="356" y="689"/>
                    <a:pt x="355" y="699"/>
                  </a:cubicBezTo>
                  <a:cubicBezTo>
                    <a:pt x="354" y="702"/>
                    <a:pt x="357" y="704"/>
                    <a:pt x="360" y="704"/>
                  </a:cubicBezTo>
                  <a:cubicBezTo>
                    <a:pt x="360" y="704"/>
                    <a:pt x="360" y="704"/>
                    <a:pt x="360" y="704"/>
                  </a:cubicBezTo>
                  <a:cubicBezTo>
                    <a:pt x="363" y="704"/>
                    <a:pt x="364" y="701"/>
                    <a:pt x="363" y="699"/>
                  </a:cubicBezTo>
                  <a:cubicBezTo>
                    <a:pt x="364" y="696"/>
                    <a:pt x="367" y="694"/>
                    <a:pt x="370" y="695"/>
                  </a:cubicBezTo>
                  <a:cubicBezTo>
                    <a:pt x="372" y="695"/>
                    <a:pt x="374" y="698"/>
                    <a:pt x="375" y="699"/>
                  </a:cubicBezTo>
                  <a:cubicBezTo>
                    <a:pt x="378" y="702"/>
                    <a:pt x="382" y="704"/>
                    <a:pt x="386" y="704"/>
                  </a:cubicBezTo>
                  <a:cubicBezTo>
                    <a:pt x="389" y="704"/>
                    <a:pt x="392" y="701"/>
                    <a:pt x="394" y="705"/>
                  </a:cubicBezTo>
                  <a:cubicBezTo>
                    <a:pt x="394" y="708"/>
                    <a:pt x="394" y="711"/>
                    <a:pt x="393" y="713"/>
                  </a:cubicBezTo>
                  <a:cubicBezTo>
                    <a:pt x="391" y="723"/>
                    <a:pt x="379" y="720"/>
                    <a:pt x="376" y="713"/>
                  </a:cubicBezTo>
                  <a:cubicBezTo>
                    <a:pt x="375" y="711"/>
                    <a:pt x="373" y="711"/>
                    <a:pt x="371" y="712"/>
                  </a:cubicBezTo>
                  <a:cubicBezTo>
                    <a:pt x="369" y="713"/>
                    <a:pt x="366" y="718"/>
                    <a:pt x="363" y="717"/>
                  </a:cubicBezTo>
                  <a:cubicBezTo>
                    <a:pt x="361" y="716"/>
                    <a:pt x="360" y="709"/>
                    <a:pt x="359" y="706"/>
                  </a:cubicBezTo>
                  <a:cubicBezTo>
                    <a:pt x="358" y="704"/>
                    <a:pt x="356" y="703"/>
                    <a:pt x="354" y="704"/>
                  </a:cubicBezTo>
                  <a:cubicBezTo>
                    <a:pt x="354" y="691"/>
                    <a:pt x="355" y="678"/>
                    <a:pt x="356" y="665"/>
                  </a:cubicBezTo>
                  <a:cubicBezTo>
                    <a:pt x="357" y="651"/>
                    <a:pt x="359" y="637"/>
                    <a:pt x="361" y="623"/>
                  </a:cubicBezTo>
                  <a:cubicBezTo>
                    <a:pt x="365" y="622"/>
                    <a:pt x="370" y="623"/>
                    <a:pt x="373" y="623"/>
                  </a:cubicBezTo>
                  <a:cubicBezTo>
                    <a:pt x="382" y="623"/>
                    <a:pt x="391" y="624"/>
                    <a:pt x="399" y="626"/>
                  </a:cubicBezTo>
                  <a:cubicBezTo>
                    <a:pt x="402" y="627"/>
                    <a:pt x="404" y="627"/>
                    <a:pt x="405" y="628"/>
                  </a:cubicBezTo>
                  <a:cubicBezTo>
                    <a:pt x="406" y="631"/>
                    <a:pt x="407" y="633"/>
                    <a:pt x="407" y="636"/>
                  </a:cubicBezTo>
                  <a:cubicBezTo>
                    <a:pt x="409" y="645"/>
                    <a:pt x="409" y="656"/>
                    <a:pt x="410" y="665"/>
                  </a:cubicBezTo>
                  <a:cubicBezTo>
                    <a:pt x="411" y="675"/>
                    <a:pt x="411" y="686"/>
                    <a:pt x="411" y="696"/>
                  </a:cubicBezTo>
                  <a:cubicBezTo>
                    <a:pt x="411" y="716"/>
                    <a:pt x="410" y="737"/>
                    <a:pt x="410" y="757"/>
                  </a:cubicBezTo>
                  <a:cubicBezTo>
                    <a:pt x="410" y="791"/>
                    <a:pt x="403" y="825"/>
                    <a:pt x="399" y="858"/>
                  </a:cubicBezTo>
                  <a:cubicBezTo>
                    <a:pt x="399" y="859"/>
                    <a:pt x="398" y="861"/>
                    <a:pt x="398" y="862"/>
                  </a:cubicBezTo>
                  <a:cubicBezTo>
                    <a:pt x="383" y="864"/>
                    <a:pt x="368" y="864"/>
                    <a:pt x="353" y="863"/>
                  </a:cubicBezTo>
                  <a:close/>
                  <a:moveTo>
                    <a:pt x="378" y="488"/>
                  </a:moveTo>
                  <a:cubicBezTo>
                    <a:pt x="378" y="480"/>
                    <a:pt x="377" y="472"/>
                    <a:pt x="374" y="465"/>
                  </a:cubicBezTo>
                  <a:cubicBezTo>
                    <a:pt x="372" y="459"/>
                    <a:pt x="361" y="450"/>
                    <a:pt x="370" y="445"/>
                  </a:cubicBezTo>
                  <a:cubicBezTo>
                    <a:pt x="375" y="442"/>
                    <a:pt x="382" y="442"/>
                    <a:pt x="388" y="442"/>
                  </a:cubicBezTo>
                  <a:cubicBezTo>
                    <a:pt x="387" y="444"/>
                    <a:pt x="386" y="446"/>
                    <a:pt x="387" y="448"/>
                  </a:cubicBezTo>
                  <a:cubicBezTo>
                    <a:pt x="388" y="452"/>
                    <a:pt x="395" y="451"/>
                    <a:pt x="395" y="447"/>
                  </a:cubicBezTo>
                  <a:cubicBezTo>
                    <a:pt x="397" y="444"/>
                    <a:pt x="399" y="442"/>
                    <a:pt x="402" y="440"/>
                  </a:cubicBezTo>
                  <a:cubicBezTo>
                    <a:pt x="407" y="440"/>
                    <a:pt x="412" y="440"/>
                    <a:pt x="418" y="440"/>
                  </a:cubicBezTo>
                  <a:cubicBezTo>
                    <a:pt x="423" y="441"/>
                    <a:pt x="434" y="444"/>
                    <a:pt x="430" y="450"/>
                  </a:cubicBezTo>
                  <a:cubicBezTo>
                    <a:pt x="428" y="451"/>
                    <a:pt x="426" y="452"/>
                    <a:pt x="425" y="452"/>
                  </a:cubicBezTo>
                  <a:cubicBezTo>
                    <a:pt x="424" y="452"/>
                    <a:pt x="423" y="453"/>
                    <a:pt x="422" y="453"/>
                  </a:cubicBezTo>
                  <a:cubicBezTo>
                    <a:pt x="421" y="452"/>
                    <a:pt x="420" y="452"/>
                    <a:pt x="419" y="452"/>
                  </a:cubicBezTo>
                  <a:cubicBezTo>
                    <a:pt x="419" y="452"/>
                    <a:pt x="419" y="452"/>
                    <a:pt x="418" y="452"/>
                  </a:cubicBezTo>
                  <a:cubicBezTo>
                    <a:pt x="415" y="452"/>
                    <a:pt x="413" y="456"/>
                    <a:pt x="415" y="458"/>
                  </a:cubicBezTo>
                  <a:cubicBezTo>
                    <a:pt x="417" y="460"/>
                    <a:pt x="420" y="461"/>
                    <a:pt x="422" y="460"/>
                  </a:cubicBezTo>
                  <a:cubicBezTo>
                    <a:pt x="420" y="464"/>
                    <a:pt x="417" y="467"/>
                    <a:pt x="415" y="471"/>
                  </a:cubicBezTo>
                  <a:cubicBezTo>
                    <a:pt x="406" y="487"/>
                    <a:pt x="408" y="503"/>
                    <a:pt x="407" y="520"/>
                  </a:cubicBezTo>
                  <a:cubicBezTo>
                    <a:pt x="403" y="521"/>
                    <a:pt x="399" y="522"/>
                    <a:pt x="395" y="521"/>
                  </a:cubicBezTo>
                  <a:cubicBezTo>
                    <a:pt x="394" y="521"/>
                    <a:pt x="380" y="517"/>
                    <a:pt x="381" y="515"/>
                  </a:cubicBezTo>
                  <a:cubicBezTo>
                    <a:pt x="381" y="514"/>
                    <a:pt x="380" y="513"/>
                    <a:pt x="380" y="514"/>
                  </a:cubicBezTo>
                  <a:cubicBezTo>
                    <a:pt x="379" y="515"/>
                    <a:pt x="379" y="515"/>
                    <a:pt x="379" y="515"/>
                  </a:cubicBezTo>
                  <a:cubicBezTo>
                    <a:pt x="379" y="516"/>
                    <a:pt x="379" y="516"/>
                    <a:pt x="380" y="516"/>
                  </a:cubicBezTo>
                  <a:cubicBezTo>
                    <a:pt x="388" y="521"/>
                    <a:pt x="398" y="525"/>
                    <a:pt x="406" y="521"/>
                  </a:cubicBezTo>
                  <a:cubicBezTo>
                    <a:pt x="406" y="522"/>
                    <a:pt x="406" y="522"/>
                    <a:pt x="406" y="522"/>
                  </a:cubicBezTo>
                  <a:cubicBezTo>
                    <a:pt x="406" y="525"/>
                    <a:pt x="406" y="527"/>
                    <a:pt x="406" y="529"/>
                  </a:cubicBezTo>
                  <a:cubicBezTo>
                    <a:pt x="403" y="533"/>
                    <a:pt x="399" y="536"/>
                    <a:pt x="394" y="537"/>
                  </a:cubicBezTo>
                  <a:cubicBezTo>
                    <a:pt x="393" y="537"/>
                    <a:pt x="382" y="538"/>
                    <a:pt x="383" y="536"/>
                  </a:cubicBezTo>
                  <a:cubicBezTo>
                    <a:pt x="383" y="535"/>
                    <a:pt x="382" y="534"/>
                    <a:pt x="381" y="535"/>
                  </a:cubicBezTo>
                  <a:cubicBezTo>
                    <a:pt x="380" y="539"/>
                    <a:pt x="388" y="538"/>
                    <a:pt x="390" y="538"/>
                  </a:cubicBezTo>
                  <a:cubicBezTo>
                    <a:pt x="396" y="538"/>
                    <a:pt x="402" y="536"/>
                    <a:pt x="406" y="531"/>
                  </a:cubicBezTo>
                  <a:cubicBezTo>
                    <a:pt x="405" y="540"/>
                    <a:pt x="405" y="549"/>
                    <a:pt x="405" y="558"/>
                  </a:cubicBezTo>
                  <a:cubicBezTo>
                    <a:pt x="403" y="561"/>
                    <a:pt x="400" y="564"/>
                    <a:pt x="397" y="565"/>
                  </a:cubicBezTo>
                  <a:cubicBezTo>
                    <a:pt x="394" y="567"/>
                    <a:pt x="390" y="567"/>
                    <a:pt x="387" y="567"/>
                  </a:cubicBezTo>
                  <a:cubicBezTo>
                    <a:pt x="386" y="566"/>
                    <a:pt x="379" y="566"/>
                    <a:pt x="380" y="563"/>
                  </a:cubicBezTo>
                  <a:cubicBezTo>
                    <a:pt x="380" y="562"/>
                    <a:pt x="379" y="562"/>
                    <a:pt x="379" y="562"/>
                  </a:cubicBezTo>
                  <a:cubicBezTo>
                    <a:pt x="376" y="568"/>
                    <a:pt x="387" y="568"/>
                    <a:pt x="390" y="568"/>
                  </a:cubicBezTo>
                  <a:cubicBezTo>
                    <a:pt x="394" y="568"/>
                    <a:pt x="398" y="567"/>
                    <a:pt x="401" y="564"/>
                  </a:cubicBezTo>
                  <a:cubicBezTo>
                    <a:pt x="402" y="563"/>
                    <a:pt x="404" y="561"/>
                    <a:pt x="405" y="560"/>
                  </a:cubicBezTo>
                  <a:cubicBezTo>
                    <a:pt x="405" y="565"/>
                    <a:pt x="405" y="571"/>
                    <a:pt x="405" y="577"/>
                  </a:cubicBezTo>
                  <a:cubicBezTo>
                    <a:pt x="398" y="579"/>
                    <a:pt x="391" y="581"/>
                    <a:pt x="383" y="580"/>
                  </a:cubicBezTo>
                  <a:cubicBezTo>
                    <a:pt x="383" y="580"/>
                    <a:pt x="383" y="580"/>
                    <a:pt x="383" y="579"/>
                  </a:cubicBezTo>
                  <a:cubicBezTo>
                    <a:pt x="384" y="579"/>
                    <a:pt x="383" y="578"/>
                    <a:pt x="382" y="579"/>
                  </a:cubicBezTo>
                  <a:cubicBezTo>
                    <a:pt x="382" y="579"/>
                    <a:pt x="382" y="580"/>
                    <a:pt x="381" y="581"/>
                  </a:cubicBezTo>
                  <a:cubicBezTo>
                    <a:pt x="381" y="581"/>
                    <a:pt x="381" y="582"/>
                    <a:pt x="382" y="582"/>
                  </a:cubicBezTo>
                  <a:cubicBezTo>
                    <a:pt x="390" y="582"/>
                    <a:pt x="398" y="581"/>
                    <a:pt x="405" y="578"/>
                  </a:cubicBezTo>
                  <a:cubicBezTo>
                    <a:pt x="405" y="580"/>
                    <a:pt x="405" y="582"/>
                    <a:pt x="405" y="583"/>
                  </a:cubicBezTo>
                  <a:cubicBezTo>
                    <a:pt x="405" y="589"/>
                    <a:pt x="405" y="594"/>
                    <a:pt x="405" y="599"/>
                  </a:cubicBezTo>
                  <a:cubicBezTo>
                    <a:pt x="405" y="599"/>
                    <a:pt x="404" y="599"/>
                    <a:pt x="404" y="599"/>
                  </a:cubicBezTo>
                  <a:cubicBezTo>
                    <a:pt x="398" y="603"/>
                    <a:pt x="390" y="602"/>
                    <a:pt x="383" y="602"/>
                  </a:cubicBezTo>
                  <a:cubicBezTo>
                    <a:pt x="382" y="602"/>
                    <a:pt x="382" y="603"/>
                    <a:pt x="383" y="603"/>
                  </a:cubicBezTo>
                  <a:cubicBezTo>
                    <a:pt x="389" y="603"/>
                    <a:pt x="397" y="604"/>
                    <a:pt x="403" y="601"/>
                  </a:cubicBezTo>
                  <a:cubicBezTo>
                    <a:pt x="404" y="601"/>
                    <a:pt x="404" y="600"/>
                    <a:pt x="405" y="600"/>
                  </a:cubicBezTo>
                  <a:cubicBezTo>
                    <a:pt x="405" y="604"/>
                    <a:pt x="404" y="608"/>
                    <a:pt x="404" y="612"/>
                  </a:cubicBezTo>
                  <a:cubicBezTo>
                    <a:pt x="404" y="615"/>
                    <a:pt x="404" y="617"/>
                    <a:pt x="404" y="620"/>
                  </a:cubicBezTo>
                  <a:cubicBezTo>
                    <a:pt x="401" y="619"/>
                    <a:pt x="397" y="618"/>
                    <a:pt x="394" y="617"/>
                  </a:cubicBezTo>
                  <a:cubicBezTo>
                    <a:pt x="386" y="616"/>
                    <a:pt x="379" y="615"/>
                    <a:pt x="371" y="615"/>
                  </a:cubicBezTo>
                  <a:cubicBezTo>
                    <a:pt x="368" y="615"/>
                    <a:pt x="365" y="615"/>
                    <a:pt x="362" y="615"/>
                  </a:cubicBezTo>
                  <a:cubicBezTo>
                    <a:pt x="363" y="612"/>
                    <a:pt x="364" y="608"/>
                    <a:pt x="364" y="605"/>
                  </a:cubicBezTo>
                  <a:cubicBezTo>
                    <a:pt x="367" y="585"/>
                    <a:pt x="370" y="566"/>
                    <a:pt x="372" y="546"/>
                  </a:cubicBezTo>
                  <a:cubicBezTo>
                    <a:pt x="373" y="527"/>
                    <a:pt x="378" y="508"/>
                    <a:pt x="378" y="488"/>
                  </a:cubicBezTo>
                  <a:close/>
                  <a:moveTo>
                    <a:pt x="444" y="934"/>
                  </a:moveTo>
                  <a:cubicBezTo>
                    <a:pt x="444" y="934"/>
                    <a:pt x="444" y="934"/>
                    <a:pt x="444" y="934"/>
                  </a:cubicBezTo>
                  <a:cubicBezTo>
                    <a:pt x="444" y="935"/>
                    <a:pt x="444" y="935"/>
                    <a:pt x="444" y="936"/>
                  </a:cubicBezTo>
                  <a:cubicBezTo>
                    <a:pt x="441" y="934"/>
                    <a:pt x="439" y="933"/>
                    <a:pt x="436" y="931"/>
                  </a:cubicBezTo>
                  <a:cubicBezTo>
                    <a:pt x="435" y="931"/>
                    <a:pt x="434" y="930"/>
                    <a:pt x="433" y="930"/>
                  </a:cubicBezTo>
                  <a:cubicBezTo>
                    <a:pt x="435" y="926"/>
                    <a:pt x="437" y="922"/>
                    <a:pt x="438" y="919"/>
                  </a:cubicBezTo>
                  <a:cubicBezTo>
                    <a:pt x="440" y="920"/>
                    <a:pt x="442" y="921"/>
                    <a:pt x="444" y="922"/>
                  </a:cubicBezTo>
                  <a:cubicBezTo>
                    <a:pt x="444" y="924"/>
                    <a:pt x="444" y="926"/>
                    <a:pt x="444" y="927"/>
                  </a:cubicBezTo>
                  <a:cubicBezTo>
                    <a:pt x="444" y="930"/>
                    <a:pt x="444" y="932"/>
                    <a:pt x="444" y="934"/>
                  </a:cubicBezTo>
                  <a:close/>
                  <a:moveTo>
                    <a:pt x="404" y="911"/>
                  </a:moveTo>
                  <a:cubicBezTo>
                    <a:pt x="404" y="912"/>
                    <a:pt x="403" y="913"/>
                    <a:pt x="403" y="915"/>
                  </a:cubicBezTo>
                  <a:cubicBezTo>
                    <a:pt x="402" y="914"/>
                    <a:pt x="402" y="914"/>
                    <a:pt x="401" y="914"/>
                  </a:cubicBezTo>
                  <a:cubicBezTo>
                    <a:pt x="401" y="912"/>
                    <a:pt x="401" y="911"/>
                    <a:pt x="401" y="909"/>
                  </a:cubicBezTo>
                  <a:cubicBezTo>
                    <a:pt x="402" y="910"/>
                    <a:pt x="403" y="910"/>
                    <a:pt x="404" y="911"/>
                  </a:cubicBezTo>
                  <a:close/>
                  <a:moveTo>
                    <a:pt x="402" y="908"/>
                  </a:moveTo>
                  <a:cubicBezTo>
                    <a:pt x="402" y="905"/>
                    <a:pt x="402" y="901"/>
                    <a:pt x="402" y="898"/>
                  </a:cubicBezTo>
                  <a:cubicBezTo>
                    <a:pt x="402" y="897"/>
                    <a:pt x="402" y="896"/>
                    <a:pt x="402" y="895"/>
                  </a:cubicBezTo>
                  <a:cubicBezTo>
                    <a:pt x="402" y="895"/>
                    <a:pt x="402" y="896"/>
                    <a:pt x="403" y="896"/>
                  </a:cubicBezTo>
                  <a:cubicBezTo>
                    <a:pt x="404" y="897"/>
                    <a:pt x="406" y="898"/>
                    <a:pt x="408" y="899"/>
                  </a:cubicBezTo>
                  <a:cubicBezTo>
                    <a:pt x="407" y="903"/>
                    <a:pt x="405" y="906"/>
                    <a:pt x="404" y="910"/>
                  </a:cubicBezTo>
                  <a:cubicBezTo>
                    <a:pt x="403" y="909"/>
                    <a:pt x="402" y="909"/>
                    <a:pt x="402" y="908"/>
                  </a:cubicBezTo>
                  <a:close/>
                  <a:moveTo>
                    <a:pt x="404" y="918"/>
                  </a:moveTo>
                  <a:cubicBezTo>
                    <a:pt x="408" y="920"/>
                    <a:pt x="412" y="922"/>
                    <a:pt x="416" y="924"/>
                  </a:cubicBezTo>
                  <a:cubicBezTo>
                    <a:pt x="415" y="929"/>
                    <a:pt x="413" y="933"/>
                    <a:pt x="412" y="937"/>
                  </a:cubicBezTo>
                  <a:cubicBezTo>
                    <a:pt x="408" y="936"/>
                    <a:pt x="405" y="934"/>
                    <a:pt x="402" y="932"/>
                  </a:cubicBezTo>
                  <a:cubicBezTo>
                    <a:pt x="402" y="932"/>
                    <a:pt x="402" y="932"/>
                    <a:pt x="402" y="932"/>
                  </a:cubicBezTo>
                  <a:cubicBezTo>
                    <a:pt x="402" y="929"/>
                    <a:pt x="401" y="927"/>
                    <a:pt x="401" y="924"/>
                  </a:cubicBezTo>
                  <a:cubicBezTo>
                    <a:pt x="402" y="922"/>
                    <a:pt x="403" y="920"/>
                    <a:pt x="404" y="918"/>
                  </a:cubicBezTo>
                  <a:close/>
                  <a:moveTo>
                    <a:pt x="405" y="916"/>
                  </a:moveTo>
                  <a:cubicBezTo>
                    <a:pt x="405" y="915"/>
                    <a:pt x="405" y="913"/>
                    <a:pt x="406" y="912"/>
                  </a:cubicBezTo>
                  <a:cubicBezTo>
                    <a:pt x="410" y="915"/>
                    <a:pt x="414" y="918"/>
                    <a:pt x="417" y="920"/>
                  </a:cubicBezTo>
                  <a:cubicBezTo>
                    <a:pt x="417" y="921"/>
                    <a:pt x="417" y="921"/>
                    <a:pt x="417" y="922"/>
                  </a:cubicBezTo>
                  <a:cubicBezTo>
                    <a:pt x="413" y="920"/>
                    <a:pt x="409" y="918"/>
                    <a:pt x="405" y="916"/>
                  </a:cubicBezTo>
                  <a:close/>
                  <a:moveTo>
                    <a:pt x="407" y="912"/>
                  </a:moveTo>
                  <a:cubicBezTo>
                    <a:pt x="407" y="912"/>
                    <a:pt x="406" y="911"/>
                    <a:pt x="406" y="911"/>
                  </a:cubicBezTo>
                  <a:cubicBezTo>
                    <a:pt x="407" y="908"/>
                    <a:pt x="408" y="904"/>
                    <a:pt x="410" y="900"/>
                  </a:cubicBezTo>
                  <a:cubicBezTo>
                    <a:pt x="412" y="902"/>
                    <a:pt x="414" y="903"/>
                    <a:pt x="416" y="905"/>
                  </a:cubicBezTo>
                  <a:cubicBezTo>
                    <a:pt x="418" y="906"/>
                    <a:pt x="420" y="907"/>
                    <a:pt x="421" y="908"/>
                  </a:cubicBezTo>
                  <a:cubicBezTo>
                    <a:pt x="420" y="910"/>
                    <a:pt x="420" y="913"/>
                    <a:pt x="419" y="916"/>
                  </a:cubicBezTo>
                  <a:cubicBezTo>
                    <a:pt x="419" y="917"/>
                    <a:pt x="418" y="918"/>
                    <a:pt x="418" y="919"/>
                  </a:cubicBezTo>
                  <a:cubicBezTo>
                    <a:pt x="414" y="917"/>
                    <a:pt x="411" y="915"/>
                    <a:pt x="407" y="912"/>
                  </a:cubicBezTo>
                  <a:close/>
                  <a:moveTo>
                    <a:pt x="410" y="899"/>
                  </a:moveTo>
                  <a:cubicBezTo>
                    <a:pt x="411" y="895"/>
                    <a:pt x="412" y="891"/>
                    <a:pt x="413" y="887"/>
                  </a:cubicBezTo>
                  <a:cubicBezTo>
                    <a:pt x="414" y="885"/>
                    <a:pt x="414" y="883"/>
                    <a:pt x="415" y="882"/>
                  </a:cubicBezTo>
                  <a:cubicBezTo>
                    <a:pt x="418" y="884"/>
                    <a:pt x="422" y="887"/>
                    <a:pt x="425" y="889"/>
                  </a:cubicBezTo>
                  <a:cubicBezTo>
                    <a:pt x="424" y="895"/>
                    <a:pt x="423" y="901"/>
                    <a:pt x="421" y="907"/>
                  </a:cubicBezTo>
                  <a:cubicBezTo>
                    <a:pt x="420" y="906"/>
                    <a:pt x="419" y="905"/>
                    <a:pt x="417" y="904"/>
                  </a:cubicBezTo>
                  <a:cubicBezTo>
                    <a:pt x="415" y="903"/>
                    <a:pt x="412" y="901"/>
                    <a:pt x="410" y="899"/>
                  </a:cubicBezTo>
                  <a:close/>
                  <a:moveTo>
                    <a:pt x="419" y="922"/>
                  </a:moveTo>
                  <a:cubicBezTo>
                    <a:pt x="423" y="924"/>
                    <a:pt x="427" y="927"/>
                    <a:pt x="431" y="929"/>
                  </a:cubicBezTo>
                  <a:cubicBezTo>
                    <a:pt x="431" y="929"/>
                    <a:pt x="431" y="930"/>
                    <a:pt x="431" y="930"/>
                  </a:cubicBezTo>
                  <a:cubicBezTo>
                    <a:pt x="427" y="927"/>
                    <a:pt x="423" y="925"/>
                    <a:pt x="419" y="923"/>
                  </a:cubicBezTo>
                  <a:cubicBezTo>
                    <a:pt x="419" y="922"/>
                    <a:pt x="419" y="922"/>
                    <a:pt x="419" y="922"/>
                  </a:cubicBezTo>
                  <a:close/>
                  <a:moveTo>
                    <a:pt x="420" y="921"/>
                  </a:moveTo>
                  <a:cubicBezTo>
                    <a:pt x="420" y="918"/>
                    <a:pt x="421" y="916"/>
                    <a:pt x="422" y="913"/>
                  </a:cubicBezTo>
                  <a:cubicBezTo>
                    <a:pt x="422" y="912"/>
                    <a:pt x="423" y="910"/>
                    <a:pt x="423" y="909"/>
                  </a:cubicBezTo>
                  <a:cubicBezTo>
                    <a:pt x="428" y="912"/>
                    <a:pt x="432" y="915"/>
                    <a:pt x="436" y="918"/>
                  </a:cubicBezTo>
                  <a:cubicBezTo>
                    <a:pt x="435" y="921"/>
                    <a:pt x="433" y="925"/>
                    <a:pt x="432" y="928"/>
                  </a:cubicBezTo>
                  <a:cubicBezTo>
                    <a:pt x="428" y="926"/>
                    <a:pt x="424" y="923"/>
                    <a:pt x="420" y="921"/>
                  </a:cubicBezTo>
                  <a:close/>
                  <a:moveTo>
                    <a:pt x="438" y="918"/>
                  </a:moveTo>
                  <a:cubicBezTo>
                    <a:pt x="439" y="915"/>
                    <a:pt x="440" y="913"/>
                    <a:pt x="441" y="911"/>
                  </a:cubicBezTo>
                  <a:cubicBezTo>
                    <a:pt x="442" y="908"/>
                    <a:pt x="442" y="906"/>
                    <a:pt x="442" y="903"/>
                  </a:cubicBezTo>
                  <a:cubicBezTo>
                    <a:pt x="443" y="904"/>
                    <a:pt x="444" y="904"/>
                    <a:pt x="445" y="905"/>
                  </a:cubicBezTo>
                  <a:cubicBezTo>
                    <a:pt x="445" y="910"/>
                    <a:pt x="445" y="916"/>
                    <a:pt x="444" y="921"/>
                  </a:cubicBezTo>
                  <a:cubicBezTo>
                    <a:pt x="442" y="920"/>
                    <a:pt x="440" y="919"/>
                    <a:pt x="438" y="918"/>
                  </a:cubicBezTo>
                  <a:close/>
                  <a:moveTo>
                    <a:pt x="442" y="893"/>
                  </a:moveTo>
                  <a:cubicBezTo>
                    <a:pt x="439" y="891"/>
                    <a:pt x="437" y="890"/>
                    <a:pt x="435" y="888"/>
                  </a:cubicBezTo>
                  <a:cubicBezTo>
                    <a:pt x="433" y="886"/>
                    <a:pt x="430" y="884"/>
                    <a:pt x="428" y="882"/>
                  </a:cubicBezTo>
                  <a:cubicBezTo>
                    <a:pt x="429" y="878"/>
                    <a:pt x="429" y="874"/>
                    <a:pt x="429" y="870"/>
                  </a:cubicBezTo>
                  <a:cubicBezTo>
                    <a:pt x="432" y="872"/>
                    <a:pt x="434" y="874"/>
                    <a:pt x="436" y="875"/>
                  </a:cubicBezTo>
                  <a:cubicBezTo>
                    <a:pt x="439" y="877"/>
                    <a:pt x="441" y="879"/>
                    <a:pt x="443" y="881"/>
                  </a:cubicBezTo>
                  <a:cubicBezTo>
                    <a:pt x="443" y="882"/>
                    <a:pt x="443" y="883"/>
                    <a:pt x="443" y="884"/>
                  </a:cubicBezTo>
                  <a:cubicBezTo>
                    <a:pt x="443" y="887"/>
                    <a:pt x="442" y="890"/>
                    <a:pt x="442" y="893"/>
                  </a:cubicBezTo>
                  <a:close/>
                  <a:moveTo>
                    <a:pt x="433" y="888"/>
                  </a:moveTo>
                  <a:cubicBezTo>
                    <a:pt x="436" y="890"/>
                    <a:pt x="439" y="892"/>
                    <a:pt x="441" y="894"/>
                  </a:cubicBezTo>
                  <a:cubicBezTo>
                    <a:pt x="441" y="896"/>
                    <a:pt x="441" y="898"/>
                    <a:pt x="440" y="900"/>
                  </a:cubicBezTo>
                  <a:cubicBezTo>
                    <a:pt x="437" y="897"/>
                    <a:pt x="433" y="894"/>
                    <a:pt x="429" y="891"/>
                  </a:cubicBezTo>
                  <a:cubicBezTo>
                    <a:pt x="428" y="890"/>
                    <a:pt x="427" y="890"/>
                    <a:pt x="427" y="889"/>
                  </a:cubicBezTo>
                  <a:cubicBezTo>
                    <a:pt x="427" y="887"/>
                    <a:pt x="427" y="885"/>
                    <a:pt x="428" y="883"/>
                  </a:cubicBezTo>
                  <a:cubicBezTo>
                    <a:pt x="430" y="885"/>
                    <a:pt x="431" y="886"/>
                    <a:pt x="433" y="888"/>
                  </a:cubicBezTo>
                  <a:close/>
                  <a:moveTo>
                    <a:pt x="440" y="901"/>
                  </a:moveTo>
                  <a:cubicBezTo>
                    <a:pt x="440" y="904"/>
                    <a:pt x="439" y="907"/>
                    <a:pt x="439" y="909"/>
                  </a:cubicBezTo>
                  <a:cubicBezTo>
                    <a:pt x="438" y="912"/>
                    <a:pt x="438" y="914"/>
                    <a:pt x="437" y="917"/>
                  </a:cubicBezTo>
                  <a:cubicBezTo>
                    <a:pt x="432" y="914"/>
                    <a:pt x="428" y="911"/>
                    <a:pt x="423" y="908"/>
                  </a:cubicBezTo>
                  <a:cubicBezTo>
                    <a:pt x="425" y="902"/>
                    <a:pt x="425" y="896"/>
                    <a:pt x="427" y="891"/>
                  </a:cubicBezTo>
                  <a:cubicBezTo>
                    <a:pt x="431" y="894"/>
                    <a:pt x="436" y="898"/>
                    <a:pt x="440" y="901"/>
                  </a:cubicBezTo>
                  <a:close/>
                  <a:moveTo>
                    <a:pt x="426" y="881"/>
                  </a:moveTo>
                  <a:cubicBezTo>
                    <a:pt x="425" y="880"/>
                    <a:pt x="423" y="879"/>
                    <a:pt x="422" y="878"/>
                  </a:cubicBezTo>
                  <a:cubicBezTo>
                    <a:pt x="420" y="877"/>
                    <a:pt x="418" y="876"/>
                    <a:pt x="417" y="875"/>
                  </a:cubicBezTo>
                  <a:cubicBezTo>
                    <a:pt x="417" y="873"/>
                    <a:pt x="418" y="871"/>
                    <a:pt x="418" y="869"/>
                  </a:cubicBezTo>
                  <a:cubicBezTo>
                    <a:pt x="418" y="869"/>
                    <a:pt x="418" y="869"/>
                    <a:pt x="418" y="869"/>
                  </a:cubicBezTo>
                  <a:cubicBezTo>
                    <a:pt x="421" y="869"/>
                    <a:pt x="424" y="869"/>
                    <a:pt x="426" y="869"/>
                  </a:cubicBezTo>
                  <a:cubicBezTo>
                    <a:pt x="427" y="869"/>
                    <a:pt x="427" y="869"/>
                    <a:pt x="427" y="869"/>
                  </a:cubicBezTo>
                  <a:cubicBezTo>
                    <a:pt x="427" y="873"/>
                    <a:pt x="426" y="877"/>
                    <a:pt x="426" y="881"/>
                  </a:cubicBezTo>
                  <a:close/>
                  <a:moveTo>
                    <a:pt x="419" y="878"/>
                  </a:moveTo>
                  <a:cubicBezTo>
                    <a:pt x="422" y="879"/>
                    <a:pt x="424" y="880"/>
                    <a:pt x="426" y="882"/>
                  </a:cubicBezTo>
                  <a:cubicBezTo>
                    <a:pt x="426" y="884"/>
                    <a:pt x="425" y="886"/>
                    <a:pt x="425" y="888"/>
                  </a:cubicBezTo>
                  <a:cubicBezTo>
                    <a:pt x="422" y="886"/>
                    <a:pt x="420" y="884"/>
                    <a:pt x="417" y="882"/>
                  </a:cubicBezTo>
                  <a:cubicBezTo>
                    <a:pt x="416" y="881"/>
                    <a:pt x="416" y="881"/>
                    <a:pt x="415" y="881"/>
                  </a:cubicBezTo>
                  <a:cubicBezTo>
                    <a:pt x="416" y="879"/>
                    <a:pt x="416" y="877"/>
                    <a:pt x="416" y="876"/>
                  </a:cubicBezTo>
                  <a:cubicBezTo>
                    <a:pt x="417" y="876"/>
                    <a:pt x="419" y="877"/>
                    <a:pt x="419" y="878"/>
                  </a:cubicBezTo>
                  <a:close/>
                  <a:moveTo>
                    <a:pt x="415" y="874"/>
                  </a:moveTo>
                  <a:cubicBezTo>
                    <a:pt x="413" y="873"/>
                    <a:pt x="411" y="871"/>
                    <a:pt x="409" y="870"/>
                  </a:cubicBezTo>
                  <a:cubicBezTo>
                    <a:pt x="411" y="870"/>
                    <a:pt x="413" y="869"/>
                    <a:pt x="416" y="869"/>
                  </a:cubicBezTo>
                  <a:cubicBezTo>
                    <a:pt x="415" y="871"/>
                    <a:pt x="415" y="872"/>
                    <a:pt x="415" y="874"/>
                  </a:cubicBezTo>
                  <a:close/>
                  <a:moveTo>
                    <a:pt x="414" y="875"/>
                  </a:moveTo>
                  <a:cubicBezTo>
                    <a:pt x="414" y="876"/>
                    <a:pt x="413" y="878"/>
                    <a:pt x="413" y="879"/>
                  </a:cubicBezTo>
                  <a:cubicBezTo>
                    <a:pt x="411" y="878"/>
                    <a:pt x="408" y="876"/>
                    <a:pt x="407" y="875"/>
                  </a:cubicBezTo>
                  <a:cubicBezTo>
                    <a:pt x="406" y="874"/>
                    <a:pt x="405" y="875"/>
                    <a:pt x="406" y="875"/>
                  </a:cubicBezTo>
                  <a:cubicBezTo>
                    <a:pt x="407" y="877"/>
                    <a:pt x="410" y="879"/>
                    <a:pt x="413" y="880"/>
                  </a:cubicBezTo>
                  <a:cubicBezTo>
                    <a:pt x="412" y="882"/>
                    <a:pt x="412" y="883"/>
                    <a:pt x="412" y="885"/>
                  </a:cubicBezTo>
                  <a:cubicBezTo>
                    <a:pt x="410" y="889"/>
                    <a:pt x="409" y="894"/>
                    <a:pt x="408" y="898"/>
                  </a:cubicBezTo>
                  <a:cubicBezTo>
                    <a:pt x="407" y="897"/>
                    <a:pt x="406" y="897"/>
                    <a:pt x="405" y="896"/>
                  </a:cubicBezTo>
                  <a:cubicBezTo>
                    <a:pt x="404" y="895"/>
                    <a:pt x="403" y="895"/>
                    <a:pt x="402" y="894"/>
                  </a:cubicBezTo>
                  <a:cubicBezTo>
                    <a:pt x="403" y="886"/>
                    <a:pt x="404" y="878"/>
                    <a:pt x="405" y="870"/>
                  </a:cubicBezTo>
                  <a:cubicBezTo>
                    <a:pt x="406" y="870"/>
                    <a:pt x="407" y="870"/>
                    <a:pt x="408" y="870"/>
                  </a:cubicBezTo>
                  <a:cubicBezTo>
                    <a:pt x="408" y="870"/>
                    <a:pt x="408" y="870"/>
                    <a:pt x="408" y="870"/>
                  </a:cubicBezTo>
                  <a:cubicBezTo>
                    <a:pt x="410" y="872"/>
                    <a:pt x="412" y="873"/>
                    <a:pt x="414" y="875"/>
                  </a:cubicBezTo>
                  <a:close/>
                  <a:moveTo>
                    <a:pt x="402" y="917"/>
                  </a:moveTo>
                  <a:cubicBezTo>
                    <a:pt x="402" y="917"/>
                    <a:pt x="402" y="918"/>
                    <a:pt x="401" y="918"/>
                  </a:cubicBezTo>
                  <a:cubicBezTo>
                    <a:pt x="401" y="918"/>
                    <a:pt x="401" y="917"/>
                    <a:pt x="401" y="917"/>
                  </a:cubicBezTo>
                  <a:cubicBezTo>
                    <a:pt x="402" y="917"/>
                    <a:pt x="402" y="917"/>
                    <a:pt x="402" y="917"/>
                  </a:cubicBezTo>
                  <a:close/>
                  <a:moveTo>
                    <a:pt x="402" y="934"/>
                  </a:moveTo>
                  <a:cubicBezTo>
                    <a:pt x="405" y="936"/>
                    <a:pt x="408" y="938"/>
                    <a:pt x="411" y="940"/>
                  </a:cubicBezTo>
                  <a:cubicBezTo>
                    <a:pt x="409" y="945"/>
                    <a:pt x="407" y="950"/>
                    <a:pt x="406" y="954"/>
                  </a:cubicBezTo>
                  <a:cubicBezTo>
                    <a:pt x="405" y="954"/>
                    <a:pt x="403" y="954"/>
                    <a:pt x="402" y="954"/>
                  </a:cubicBezTo>
                  <a:cubicBezTo>
                    <a:pt x="402" y="954"/>
                    <a:pt x="402" y="953"/>
                    <a:pt x="401" y="953"/>
                  </a:cubicBezTo>
                  <a:cubicBezTo>
                    <a:pt x="402" y="947"/>
                    <a:pt x="402" y="941"/>
                    <a:pt x="402" y="934"/>
                  </a:cubicBezTo>
                  <a:close/>
                  <a:moveTo>
                    <a:pt x="412" y="941"/>
                  </a:moveTo>
                  <a:cubicBezTo>
                    <a:pt x="417" y="944"/>
                    <a:pt x="421" y="947"/>
                    <a:pt x="425" y="951"/>
                  </a:cubicBezTo>
                  <a:cubicBezTo>
                    <a:pt x="425" y="952"/>
                    <a:pt x="425" y="952"/>
                    <a:pt x="425" y="953"/>
                  </a:cubicBezTo>
                  <a:cubicBezTo>
                    <a:pt x="422" y="953"/>
                    <a:pt x="419" y="954"/>
                    <a:pt x="416" y="954"/>
                  </a:cubicBezTo>
                  <a:cubicBezTo>
                    <a:pt x="413" y="955"/>
                    <a:pt x="411" y="955"/>
                    <a:pt x="409" y="955"/>
                  </a:cubicBezTo>
                  <a:cubicBezTo>
                    <a:pt x="409" y="950"/>
                    <a:pt x="411" y="946"/>
                    <a:pt x="412" y="941"/>
                  </a:cubicBezTo>
                  <a:close/>
                  <a:moveTo>
                    <a:pt x="413" y="939"/>
                  </a:moveTo>
                  <a:cubicBezTo>
                    <a:pt x="414" y="938"/>
                    <a:pt x="414" y="936"/>
                    <a:pt x="414" y="935"/>
                  </a:cubicBezTo>
                  <a:cubicBezTo>
                    <a:pt x="415" y="932"/>
                    <a:pt x="417" y="929"/>
                    <a:pt x="418" y="925"/>
                  </a:cubicBezTo>
                  <a:cubicBezTo>
                    <a:pt x="421" y="927"/>
                    <a:pt x="425" y="929"/>
                    <a:pt x="428" y="931"/>
                  </a:cubicBezTo>
                  <a:cubicBezTo>
                    <a:pt x="429" y="931"/>
                    <a:pt x="429" y="932"/>
                    <a:pt x="430" y="932"/>
                  </a:cubicBezTo>
                  <a:cubicBezTo>
                    <a:pt x="428" y="937"/>
                    <a:pt x="427" y="943"/>
                    <a:pt x="426" y="948"/>
                  </a:cubicBezTo>
                  <a:cubicBezTo>
                    <a:pt x="422" y="944"/>
                    <a:pt x="418" y="941"/>
                    <a:pt x="413" y="939"/>
                  </a:cubicBezTo>
                  <a:close/>
                  <a:moveTo>
                    <a:pt x="432" y="933"/>
                  </a:moveTo>
                  <a:cubicBezTo>
                    <a:pt x="436" y="935"/>
                    <a:pt x="439" y="937"/>
                    <a:pt x="443" y="940"/>
                  </a:cubicBezTo>
                  <a:cubicBezTo>
                    <a:pt x="442" y="942"/>
                    <a:pt x="442" y="944"/>
                    <a:pt x="441" y="946"/>
                  </a:cubicBezTo>
                  <a:cubicBezTo>
                    <a:pt x="441" y="946"/>
                    <a:pt x="441" y="948"/>
                    <a:pt x="441" y="951"/>
                  </a:cubicBezTo>
                  <a:cubicBezTo>
                    <a:pt x="437" y="951"/>
                    <a:pt x="433" y="951"/>
                    <a:pt x="430" y="952"/>
                  </a:cubicBezTo>
                  <a:cubicBezTo>
                    <a:pt x="430" y="952"/>
                    <a:pt x="430" y="952"/>
                    <a:pt x="430" y="952"/>
                  </a:cubicBezTo>
                  <a:cubicBezTo>
                    <a:pt x="429" y="951"/>
                    <a:pt x="428" y="950"/>
                    <a:pt x="428" y="950"/>
                  </a:cubicBezTo>
                  <a:cubicBezTo>
                    <a:pt x="429" y="944"/>
                    <a:pt x="430" y="939"/>
                    <a:pt x="432" y="933"/>
                  </a:cubicBezTo>
                  <a:close/>
                  <a:moveTo>
                    <a:pt x="440" y="935"/>
                  </a:moveTo>
                  <a:cubicBezTo>
                    <a:pt x="441" y="935"/>
                    <a:pt x="442" y="936"/>
                    <a:pt x="444" y="937"/>
                  </a:cubicBezTo>
                  <a:cubicBezTo>
                    <a:pt x="444" y="937"/>
                    <a:pt x="444" y="937"/>
                    <a:pt x="444" y="937"/>
                  </a:cubicBezTo>
                  <a:cubicBezTo>
                    <a:pt x="442" y="936"/>
                    <a:pt x="441" y="935"/>
                    <a:pt x="440" y="935"/>
                  </a:cubicBezTo>
                  <a:close/>
                  <a:moveTo>
                    <a:pt x="445" y="941"/>
                  </a:moveTo>
                  <a:cubicBezTo>
                    <a:pt x="445" y="941"/>
                    <a:pt x="445" y="941"/>
                    <a:pt x="445" y="942"/>
                  </a:cubicBezTo>
                  <a:cubicBezTo>
                    <a:pt x="446" y="945"/>
                    <a:pt x="447" y="949"/>
                    <a:pt x="446" y="949"/>
                  </a:cubicBezTo>
                  <a:cubicBezTo>
                    <a:pt x="446" y="950"/>
                    <a:pt x="445" y="950"/>
                    <a:pt x="445" y="950"/>
                  </a:cubicBezTo>
                  <a:cubicBezTo>
                    <a:pt x="445" y="950"/>
                    <a:pt x="444" y="950"/>
                    <a:pt x="443" y="950"/>
                  </a:cubicBezTo>
                  <a:cubicBezTo>
                    <a:pt x="444" y="947"/>
                    <a:pt x="444" y="944"/>
                    <a:pt x="445" y="941"/>
                  </a:cubicBezTo>
                  <a:close/>
                  <a:moveTo>
                    <a:pt x="443" y="902"/>
                  </a:moveTo>
                  <a:cubicBezTo>
                    <a:pt x="443" y="900"/>
                    <a:pt x="443" y="897"/>
                    <a:pt x="444" y="895"/>
                  </a:cubicBezTo>
                  <a:cubicBezTo>
                    <a:pt x="444" y="895"/>
                    <a:pt x="444" y="896"/>
                    <a:pt x="445" y="896"/>
                  </a:cubicBezTo>
                  <a:cubicBezTo>
                    <a:pt x="445" y="899"/>
                    <a:pt x="445" y="901"/>
                    <a:pt x="445" y="904"/>
                  </a:cubicBezTo>
                  <a:cubicBezTo>
                    <a:pt x="444" y="903"/>
                    <a:pt x="443" y="902"/>
                    <a:pt x="443" y="902"/>
                  </a:cubicBezTo>
                  <a:close/>
                  <a:moveTo>
                    <a:pt x="444" y="894"/>
                  </a:moveTo>
                  <a:cubicBezTo>
                    <a:pt x="444" y="892"/>
                    <a:pt x="444" y="890"/>
                    <a:pt x="445" y="888"/>
                  </a:cubicBezTo>
                  <a:cubicBezTo>
                    <a:pt x="445" y="889"/>
                    <a:pt x="445" y="889"/>
                    <a:pt x="445" y="889"/>
                  </a:cubicBezTo>
                  <a:cubicBezTo>
                    <a:pt x="445" y="891"/>
                    <a:pt x="445" y="893"/>
                    <a:pt x="445" y="895"/>
                  </a:cubicBezTo>
                  <a:cubicBezTo>
                    <a:pt x="444" y="895"/>
                    <a:pt x="444" y="894"/>
                    <a:pt x="444" y="894"/>
                  </a:cubicBezTo>
                  <a:close/>
                  <a:moveTo>
                    <a:pt x="444" y="879"/>
                  </a:moveTo>
                  <a:cubicBezTo>
                    <a:pt x="442" y="878"/>
                    <a:pt x="440" y="877"/>
                    <a:pt x="438" y="876"/>
                  </a:cubicBezTo>
                  <a:cubicBezTo>
                    <a:pt x="435" y="873"/>
                    <a:pt x="432" y="871"/>
                    <a:pt x="429" y="869"/>
                  </a:cubicBezTo>
                  <a:cubicBezTo>
                    <a:pt x="429" y="869"/>
                    <a:pt x="429" y="869"/>
                    <a:pt x="429" y="869"/>
                  </a:cubicBezTo>
                  <a:cubicBezTo>
                    <a:pt x="434" y="869"/>
                    <a:pt x="439" y="869"/>
                    <a:pt x="444" y="869"/>
                  </a:cubicBezTo>
                  <a:cubicBezTo>
                    <a:pt x="444" y="872"/>
                    <a:pt x="444" y="874"/>
                    <a:pt x="444" y="876"/>
                  </a:cubicBezTo>
                  <a:cubicBezTo>
                    <a:pt x="444" y="877"/>
                    <a:pt x="444" y="878"/>
                    <a:pt x="444" y="879"/>
                  </a:cubicBezTo>
                  <a:close/>
                  <a:moveTo>
                    <a:pt x="414" y="632"/>
                  </a:moveTo>
                  <a:cubicBezTo>
                    <a:pt x="415" y="633"/>
                    <a:pt x="416" y="634"/>
                    <a:pt x="417" y="634"/>
                  </a:cubicBezTo>
                  <a:cubicBezTo>
                    <a:pt x="417" y="638"/>
                    <a:pt x="416" y="641"/>
                    <a:pt x="416" y="644"/>
                  </a:cubicBezTo>
                  <a:cubicBezTo>
                    <a:pt x="415" y="640"/>
                    <a:pt x="415" y="636"/>
                    <a:pt x="414" y="632"/>
                  </a:cubicBezTo>
                  <a:close/>
                  <a:moveTo>
                    <a:pt x="421" y="585"/>
                  </a:moveTo>
                  <a:cubicBezTo>
                    <a:pt x="420" y="597"/>
                    <a:pt x="418" y="609"/>
                    <a:pt x="417" y="621"/>
                  </a:cubicBezTo>
                  <a:cubicBezTo>
                    <a:pt x="417" y="622"/>
                    <a:pt x="417" y="624"/>
                    <a:pt x="417" y="626"/>
                  </a:cubicBezTo>
                  <a:cubicBezTo>
                    <a:pt x="415" y="625"/>
                    <a:pt x="414" y="624"/>
                    <a:pt x="412" y="623"/>
                  </a:cubicBezTo>
                  <a:cubicBezTo>
                    <a:pt x="412" y="621"/>
                    <a:pt x="411" y="620"/>
                    <a:pt x="411" y="619"/>
                  </a:cubicBezTo>
                  <a:cubicBezTo>
                    <a:pt x="411" y="614"/>
                    <a:pt x="412" y="608"/>
                    <a:pt x="412" y="603"/>
                  </a:cubicBezTo>
                  <a:cubicBezTo>
                    <a:pt x="413" y="599"/>
                    <a:pt x="413" y="596"/>
                    <a:pt x="413" y="593"/>
                  </a:cubicBezTo>
                  <a:cubicBezTo>
                    <a:pt x="414" y="591"/>
                    <a:pt x="415" y="590"/>
                    <a:pt x="416" y="589"/>
                  </a:cubicBezTo>
                  <a:cubicBezTo>
                    <a:pt x="417" y="588"/>
                    <a:pt x="416" y="587"/>
                    <a:pt x="415" y="588"/>
                  </a:cubicBezTo>
                  <a:cubicBezTo>
                    <a:pt x="414" y="589"/>
                    <a:pt x="414" y="590"/>
                    <a:pt x="413" y="591"/>
                  </a:cubicBezTo>
                  <a:cubicBezTo>
                    <a:pt x="413" y="574"/>
                    <a:pt x="413" y="558"/>
                    <a:pt x="413" y="542"/>
                  </a:cubicBezTo>
                  <a:cubicBezTo>
                    <a:pt x="413" y="532"/>
                    <a:pt x="414" y="523"/>
                    <a:pt x="415" y="513"/>
                  </a:cubicBezTo>
                  <a:cubicBezTo>
                    <a:pt x="415" y="503"/>
                    <a:pt x="414" y="494"/>
                    <a:pt x="418" y="484"/>
                  </a:cubicBezTo>
                  <a:cubicBezTo>
                    <a:pt x="420" y="476"/>
                    <a:pt x="426" y="466"/>
                    <a:pt x="431" y="460"/>
                  </a:cubicBezTo>
                  <a:cubicBezTo>
                    <a:pt x="432" y="459"/>
                    <a:pt x="433" y="458"/>
                    <a:pt x="434" y="457"/>
                  </a:cubicBezTo>
                  <a:cubicBezTo>
                    <a:pt x="435" y="456"/>
                    <a:pt x="437" y="456"/>
                    <a:pt x="438" y="455"/>
                  </a:cubicBezTo>
                  <a:cubicBezTo>
                    <a:pt x="441" y="454"/>
                    <a:pt x="445" y="452"/>
                    <a:pt x="448" y="451"/>
                  </a:cubicBezTo>
                  <a:cubicBezTo>
                    <a:pt x="446" y="461"/>
                    <a:pt x="445" y="471"/>
                    <a:pt x="442" y="481"/>
                  </a:cubicBezTo>
                  <a:cubicBezTo>
                    <a:pt x="439" y="492"/>
                    <a:pt x="437" y="503"/>
                    <a:pt x="435" y="515"/>
                  </a:cubicBezTo>
                  <a:cubicBezTo>
                    <a:pt x="433" y="527"/>
                    <a:pt x="430" y="538"/>
                    <a:pt x="427" y="550"/>
                  </a:cubicBezTo>
                  <a:cubicBezTo>
                    <a:pt x="424" y="562"/>
                    <a:pt x="423" y="573"/>
                    <a:pt x="421" y="585"/>
                  </a:cubicBezTo>
                  <a:close/>
                  <a:moveTo>
                    <a:pt x="325" y="871"/>
                  </a:moveTo>
                  <a:cubicBezTo>
                    <a:pt x="325" y="875"/>
                    <a:pt x="325" y="880"/>
                    <a:pt x="324" y="884"/>
                  </a:cubicBezTo>
                  <a:cubicBezTo>
                    <a:pt x="322" y="883"/>
                    <a:pt x="319" y="882"/>
                    <a:pt x="317" y="881"/>
                  </a:cubicBezTo>
                  <a:cubicBezTo>
                    <a:pt x="315" y="880"/>
                    <a:pt x="313" y="880"/>
                    <a:pt x="311" y="879"/>
                  </a:cubicBezTo>
                  <a:cubicBezTo>
                    <a:pt x="311" y="876"/>
                    <a:pt x="311" y="874"/>
                    <a:pt x="311" y="871"/>
                  </a:cubicBezTo>
                  <a:cubicBezTo>
                    <a:pt x="316" y="871"/>
                    <a:pt x="320" y="871"/>
                    <a:pt x="325" y="871"/>
                  </a:cubicBezTo>
                  <a:close/>
                  <a:moveTo>
                    <a:pt x="313" y="880"/>
                  </a:moveTo>
                  <a:cubicBezTo>
                    <a:pt x="317" y="882"/>
                    <a:pt x="321" y="884"/>
                    <a:pt x="324" y="885"/>
                  </a:cubicBezTo>
                  <a:cubicBezTo>
                    <a:pt x="324" y="889"/>
                    <a:pt x="324" y="893"/>
                    <a:pt x="324" y="896"/>
                  </a:cubicBezTo>
                  <a:cubicBezTo>
                    <a:pt x="322" y="898"/>
                    <a:pt x="321" y="901"/>
                    <a:pt x="320" y="903"/>
                  </a:cubicBezTo>
                  <a:cubicBezTo>
                    <a:pt x="317" y="901"/>
                    <a:pt x="313" y="899"/>
                    <a:pt x="310" y="897"/>
                  </a:cubicBezTo>
                  <a:cubicBezTo>
                    <a:pt x="310" y="891"/>
                    <a:pt x="310" y="885"/>
                    <a:pt x="311" y="880"/>
                  </a:cubicBezTo>
                  <a:cubicBezTo>
                    <a:pt x="311" y="880"/>
                    <a:pt x="312" y="880"/>
                    <a:pt x="313" y="880"/>
                  </a:cubicBezTo>
                  <a:close/>
                  <a:moveTo>
                    <a:pt x="321" y="933"/>
                  </a:moveTo>
                  <a:cubicBezTo>
                    <a:pt x="321" y="934"/>
                    <a:pt x="321" y="935"/>
                    <a:pt x="321" y="937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320" y="939"/>
                    <a:pt x="319" y="942"/>
                    <a:pt x="317" y="945"/>
                  </a:cubicBezTo>
                  <a:cubicBezTo>
                    <a:pt x="315" y="943"/>
                    <a:pt x="313" y="941"/>
                    <a:pt x="311" y="940"/>
                  </a:cubicBezTo>
                  <a:cubicBezTo>
                    <a:pt x="310" y="939"/>
                    <a:pt x="310" y="939"/>
                    <a:pt x="309" y="938"/>
                  </a:cubicBezTo>
                  <a:cubicBezTo>
                    <a:pt x="310" y="935"/>
                    <a:pt x="312" y="931"/>
                    <a:pt x="313" y="927"/>
                  </a:cubicBezTo>
                  <a:cubicBezTo>
                    <a:pt x="316" y="929"/>
                    <a:pt x="319" y="931"/>
                    <a:pt x="321" y="933"/>
                  </a:cubicBezTo>
                  <a:close/>
                  <a:moveTo>
                    <a:pt x="314" y="925"/>
                  </a:moveTo>
                  <a:cubicBezTo>
                    <a:pt x="314" y="922"/>
                    <a:pt x="315" y="919"/>
                    <a:pt x="316" y="916"/>
                  </a:cubicBezTo>
                  <a:cubicBezTo>
                    <a:pt x="317" y="917"/>
                    <a:pt x="318" y="917"/>
                    <a:pt x="319" y="918"/>
                  </a:cubicBezTo>
                  <a:cubicBezTo>
                    <a:pt x="320" y="918"/>
                    <a:pt x="321" y="918"/>
                    <a:pt x="322" y="919"/>
                  </a:cubicBezTo>
                  <a:cubicBezTo>
                    <a:pt x="322" y="922"/>
                    <a:pt x="321" y="926"/>
                    <a:pt x="321" y="930"/>
                  </a:cubicBezTo>
                  <a:cubicBezTo>
                    <a:pt x="319" y="928"/>
                    <a:pt x="317" y="927"/>
                    <a:pt x="315" y="926"/>
                  </a:cubicBezTo>
                  <a:cubicBezTo>
                    <a:pt x="315" y="925"/>
                    <a:pt x="314" y="925"/>
                    <a:pt x="314" y="925"/>
                  </a:cubicBezTo>
                  <a:close/>
                  <a:moveTo>
                    <a:pt x="321" y="947"/>
                  </a:moveTo>
                  <a:cubicBezTo>
                    <a:pt x="321" y="947"/>
                    <a:pt x="320" y="946"/>
                    <a:pt x="319" y="946"/>
                  </a:cubicBezTo>
                  <a:cubicBezTo>
                    <a:pt x="320" y="945"/>
                    <a:pt x="321" y="944"/>
                    <a:pt x="321" y="942"/>
                  </a:cubicBezTo>
                  <a:cubicBezTo>
                    <a:pt x="321" y="944"/>
                    <a:pt x="321" y="946"/>
                    <a:pt x="321" y="947"/>
                  </a:cubicBezTo>
                  <a:close/>
                  <a:moveTo>
                    <a:pt x="318" y="948"/>
                  </a:moveTo>
                  <a:cubicBezTo>
                    <a:pt x="319" y="949"/>
                    <a:pt x="320" y="949"/>
                    <a:pt x="321" y="950"/>
                  </a:cubicBezTo>
                  <a:cubicBezTo>
                    <a:pt x="321" y="950"/>
                    <a:pt x="321" y="950"/>
                    <a:pt x="322" y="951"/>
                  </a:cubicBezTo>
                  <a:cubicBezTo>
                    <a:pt x="322" y="951"/>
                    <a:pt x="322" y="952"/>
                    <a:pt x="322" y="952"/>
                  </a:cubicBezTo>
                  <a:cubicBezTo>
                    <a:pt x="320" y="952"/>
                    <a:pt x="318" y="952"/>
                    <a:pt x="316" y="952"/>
                  </a:cubicBezTo>
                  <a:cubicBezTo>
                    <a:pt x="317" y="951"/>
                    <a:pt x="318" y="949"/>
                    <a:pt x="318" y="948"/>
                  </a:cubicBezTo>
                  <a:close/>
                  <a:moveTo>
                    <a:pt x="322" y="916"/>
                  </a:moveTo>
                  <a:cubicBezTo>
                    <a:pt x="322" y="916"/>
                    <a:pt x="321" y="916"/>
                    <a:pt x="321" y="916"/>
                  </a:cubicBezTo>
                  <a:cubicBezTo>
                    <a:pt x="320" y="915"/>
                    <a:pt x="318" y="915"/>
                    <a:pt x="317" y="914"/>
                  </a:cubicBezTo>
                  <a:cubicBezTo>
                    <a:pt x="318" y="912"/>
                    <a:pt x="319" y="910"/>
                    <a:pt x="320" y="907"/>
                  </a:cubicBezTo>
                  <a:cubicBezTo>
                    <a:pt x="320" y="907"/>
                    <a:pt x="320" y="906"/>
                    <a:pt x="320" y="906"/>
                  </a:cubicBezTo>
                  <a:cubicBezTo>
                    <a:pt x="321" y="906"/>
                    <a:pt x="322" y="907"/>
                    <a:pt x="322" y="907"/>
                  </a:cubicBezTo>
                  <a:cubicBezTo>
                    <a:pt x="322" y="910"/>
                    <a:pt x="322" y="913"/>
                    <a:pt x="322" y="916"/>
                  </a:cubicBezTo>
                  <a:close/>
                  <a:moveTo>
                    <a:pt x="321" y="904"/>
                  </a:moveTo>
                  <a:cubicBezTo>
                    <a:pt x="322" y="903"/>
                    <a:pt x="322" y="902"/>
                    <a:pt x="323" y="901"/>
                  </a:cubicBezTo>
                  <a:cubicBezTo>
                    <a:pt x="323" y="902"/>
                    <a:pt x="323" y="904"/>
                    <a:pt x="323" y="905"/>
                  </a:cubicBezTo>
                  <a:cubicBezTo>
                    <a:pt x="322" y="905"/>
                    <a:pt x="322" y="904"/>
                    <a:pt x="321" y="904"/>
                  </a:cubicBezTo>
                  <a:close/>
                  <a:moveTo>
                    <a:pt x="317" y="903"/>
                  </a:moveTo>
                  <a:cubicBezTo>
                    <a:pt x="317" y="904"/>
                    <a:pt x="318" y="904"/>
                    <a:pt x="319" y="905"/>
                  </a:cubicBezTo>
                  <a:cubicBezTo>
                    <a:pt x="318" y="906"/>
                    <a:pt x="318" y="907"/>
                    <a:pt x="317" y="908"/>
                  </a:cubicBezTo>
                  <a:cubicBezTo>
                    <a:pt x="316" y="910"/>
                    <a:pt x="316" y="911"/>
                    <a:pt x="315" y="913"/>
                  </a:cubicBezTo>
                  <a:cubicBezTo>
                    <a:pt x="313" y="912"/>
                    <a:pt x="312" y="912"/>
                    <a:pt x="310" y="911"/>
                  </a:cubicBezTo>
                  <a:cubicBezTo>
                    <a:pt x="310" y="910"/>
                    <a:pt x="310" y="909"/>
                    <a:pt x="310" y="908"/>
                  </a:cubicBezTo>
                  <a:cubicBezTo>
                    <a:pt x="310" y="905"/>
                    <a:pt x="310" y="902"/>
                    <a:pt x="310" y="899"/>
                  </a:cubicBezTo>
                  <a:cubicBezTo>
                    <a:pt x="312" y="900"/>
                    <a:pt x="315" y="902"/>
                    <a:pt x="317" y="903"/>
                  </a:cubicBezTo>
                  <a:close/>
                  <a:moveTo>
                    <a:pt x="314" y="915"/>
                  </a:moveTo>
                  <a:cubicBezTo>
                    <a:pt x="313" y="918"/>
                    <a:pt x="312" y="921"/>
                    <a:pt x="312" y="924"/>
                  </a:cubicBezTo>
                  <a:cubicBezTo>
                    <a:pt x="311" y="923"/>
                    <a:pt x="310" y="923"/>
                    <a:pt x="309" y="922"/>
                  </a:cubicBezTo>
                  <a:cubicBezTo>
                    <a:pt x="310" y="919"/>
                    <a:pt x="310" y="916"/>
                    <a:pt x="310" y="913"/>
                  </a:cubicBezTo>
                  <a:cubicBezTo>
                    <a:pt x="311" y="914"/>
                    <a:pt x="313" y="915"/>
                    <a:pt x="314" y="915"/>
                  </a:cubicBezTo>
                  <a:close/>
                  <a:moveTo>
                    <a:pt x="311" y="926"/>
                  </a:moveTo>
                  <a:cubicBezTo>
                    <a:pt x="311" y="926"/>
                    <a:pt x="311" y="926"/>
                    <a:pt x="311" y="926"/>
                  </a:cubicBezTo>
                  <a:cubicBezTo>
                    <a:pt x="310" y="928"/>
                    <a:pt x="309" y="931"/>
                    <a:pt x="309" y="933"/>
                  </a:cubicBezTo>
                  <a:cubicBezTo>
                    <a:pt x="309" y="930"/>
                    <a:pt x="309" y="928"/>
                    <a:pt x="309" y="925"/>
                  </a:cubicBezTo>
                  <a:cubicBezTo>
                    <a:pt x="310" y="925"/>
                    <a:pt x="310" y="926"/>
                    <a:pt x="311" y="926"/>
                  </a:cubicBezTo>
                  <a:close/>
                  <a:moveTo>
                    <a:pt x="309" y="941"/>
                  </a:moveTo>
                  <a:cubicBezTo>
                    <a:pt x="311" y="943"/>
                    <a:pt x="314" y="945"/>
                    <a:pt x="316" y="947"/>
                  </a:cubicBezTo>
                  <a:cubicBezTo>
                    <a:pt x="315" y="948"/>
                    <a:pt x="315" y="950"/>
                    <a:pt x="314" y="952"/>
                  </a:cubicBezTo>
                  <a:cubicBezTo>
                    <a:pt x="313" y="951"/>
                    <a:pt x="311" y="951"/>
                    <a:pt x="310" y="951"/>
                  </a:cubicBezTo>
                  <a:cubicBezTo>
                    <a:pt x="309" y="948"/>
                    <a:pt x="309" y="944"/>
                    <a:pt x="308" y="941"/>
                  </a:cubicBezTo>
                  <a:cubicBezTo>
                    <a:pt x="309" y="941"/>
                    <a:pt x="309" y="941"/>
                    <a:pt x="309" y="941"/>
                  </a:cubicBezTo>
                  <a:close/>
                  <a:moveTo>
                    <a:pt x="518" y="928"/>
                  </a:moveTo>
                  <a:cubicBezTo>
                    <a:pt x="515" y="930"/>
                    <a:pt x="513" y="931"/>
                    <a:pt x="511" y="932"/>
                  </a:cubicBezTo>
                  <a:cubicBezTo>
                    <a:pt x="511" y="932"/>
                    <a:pt x="511" y="932"/>
                    <a:pt x="511" y="932"/>
                  </a:cubicBezTo>
                  <a:cubicBezTo>
                    <a:pt x="511" y="930"/>
                    <a:pt x="511" y="927"/>
                    <a:pt x="512" y="924"/>
                  </a:cubicBezTo>
                  <a:cubicBezTo>
                    <a:pt x="512" y="924"/>
                    <a:pt x="512" y="923"/>
                    <a:pt x="512" y="923"/>
                  </a:cubicBezTo>
                  <a:cubicBezTo>
                    <a:pt x="514" y="924"/>
                    <a:pt x="517" y="925"/>
                    <a:pt x="519" y="926"/>
                  </a:cubicBezTo>
                  <a:cubicBezTo>
                    <a:pt x="519" y="926"/>
                    <a:pt x="519" y="927"/>
                    <a:pt x="519" y="927"/>
                  </a:cubicBezTo>
                  <a:cubicBezTo>
                    <a:pt x="519" y="927"/>
                    <a:pt x="519" y="927"/>
                    <a:pt x="519" y="927"/>
                  </a:cubicBezTo>
                  <a:cubicBezTo>
                    <a:pt x="518" y="926"/>
                    <a:pt x="517" y="926"/>
                    <a:pt x="517" y="927"/>
                  </a:cubicBezTo>
                  <a:cubicBezTo>
                    <a:pt x="517" y="928"/>
                    <a:pt x="517" y="928"/>
                    <a:pt x="518" y="928"/>
                  </a:cubicBezTo>
                  <a:close/>
                  <a:moveTo>
                    <a:pt x="499" y="937"/>
                  </a:moveTo>
                  <a:cubicBezTo>
                    <a:pt x="499" y="937"/>
                    <a:pt x="499" y="937"/>
                    <a:pt x="499" y="937"/>
                  </a:cubicBezTo>
                  <a:cubicBezTo>
                    <a:pt x="499" y="937"/>
                    <a:pt x="498" y="938"/>
                    <a:pt x="498" y="938"/>
                  </a:cubicBezTo>
                  <a:cubicBezTo>
                    <a:pt x="497" y="937"/>
                    <a:pt x="496" y="937"/>
                    <a:pt x="494" y="936"/>
                  </a:cubicBezTo>
                  <a:cubicBezTo>
                    <a:pt x="495" y="934"/>
                    <a:pt x="495" y="932"/>
                    <a:pt x="495" y="930"/>
                  </a:cubicBezTo>
                  <a:cubicBezTo>
                    <a:pt x="495" y="930"/>
                    <a:pt x="495" y="929"/>
                    <a:pt x="495" y="929"/>
                  </a:cubicBezTo>
                  <a:cubicBezTo>
                    <a:pt x="497" y="931"/>
                    <a:pt x="500" y="932"/>
                    <a:pt x="502" y="934"/>
                  </a:cubicBezTo>
                  <a:cubicBezTo>
                    <a:pt x="502" y="936"/>
                    <a:pt x="501" y="937"/>
                    <a:pt x="500" y="936"/>
                  </a:cubicBezTo>
                  <a:cubicBezTo>
                    <a:pt x="499" y="935"/>
                    <a:pt x="498" y="936"/>
                    <a:pt x="499" y="937"/>
                  </a:cubicBezTo>
                  <a:close/>
                  <a:moveTo>
                    <a:pt x="456" y="945"/>
                  </a:moveTo>
                  <a:cubicBezTo>
                    <a:pt x="457" y="946"/>
                    <a:pt x="457" y="947"/>
                    <a:pt x="457" y="947"/>
                  </a:cubicBezTo>
                  <a:cubicBezTo>
                    <a:pt x="457" y="948"/>
                    <a:pt x="457" y="948"/>
                    <a:pt x="458" y="948"/>
                  </a:cubicBezTo>
                  <a:cubicBezTo>
                    <a:pt x="458" y="948"/>
                    <a:pt x="458" y="948"/>
                    <a:pt x="458" y="948"/>
                  </a:cubicBezTo>
                  <a:cubicBezTo>
                    <a:pt x="456" y="947"/>
                    <a:pt x="455" y="946"/>
                    <a:pt x="453" y="944"/>
                  </a:cubicBezTo>
                  <a:cubicBezTo>
                    <a:pt x="453" y="944"/>
                    <a:pt x="453" y="943"/>
                    <a:pt x="453" y="943"/>
                  </a:cubicBezTo>
                  <a:cubicBezTo>
                    <a:pt x="453" y="942"/>
                    <a:pt x="453" y="941"/>
                    <a:pt x="453" y="941"/>
                  </a:cubicBezTo>
                  <a:cubicBezTo>
                    <a:pt x="454" y="941"/>
                    <a:pt x="456" y="942"/>
                    <a:pt x="458" y="942"/>
                  </a:cubicBezTo>
                  <a:cubicBezTo>
                    <a:pt x="458" y="943"/>
                    <a:pt x="458" y="944"/>
                    <a:pt x="458" y="944"/>
                  </a:cubicBezTo>
                  <a:cubicBezTo>
                    <a:pt x="457" y="944"/>
                    <a:pt x="456" y="944"/>
                    <a:pt x="456" y="945"/>
                  </a:cubicBezTo>
                  <a:close/>
                  <a:moveTo>
                    <a:pt x="455" y="949"/>
                  </a:moveTo>
                  <a:cubicBezTo>
                    <a:pt x="454" y="949"/>
                    <a:pt x="454" y="949"/>
                    <a:pt x="453" y="949"/>
                  </a:cubicBezTo>
                  <a:cubicBezTo>
                    <a:pt x="453" y="949"/>
                    <a:pt x="453" y="948"/>
                    <a:pt x="453" y="948"/>
                  </a:cubicBezTo>
                  <a:cubicBezTo>
                    <a:pt x="454" y="948"/>
                    <a:pt x="454" y="949"/>
                    <a:pt x="455" y="949"/>
                  </a:cubicBezTo>
                  <a:close/>
                  <a:moveTo>
                    <a:pt x="453" y="939"/>
                  </a:moveTo>
                  <a:cubicBezTo>
                    <a:pt x="452" y="935"/>
                    <a:pt x="452" y="931"/>
                    <a:pt x="452" y="927"/>
                  </a:cubicBezTo>
                  <a:cubicBezTo>
                    <a:pt x="454" y="928"/>
                    <a:pt x="457" y="930"/>
                    <a:pt x="459" y="931"/>
                  </a:cubicBezTo>
                  <a:cubicBezTo>
                    <a:pt x="459" y="931"/>
                    <a:pt x="459" y="931"/>
                    <a:pt x="459" y="931"/>
                  </a:cubicBezTo>
                  <a:cubicBezTo>
                    <a:pt x="459" y="935"/>
                    <a:pt x="458" y="938"/>
                    <a:pt x="458" y="941"/>
                  </a:cubicBezTo>
                  <a:cubicBezTo>
                    <a:pt x="456" y="941"/>
                    <a:pt x="454" y="940"/>
                    <a:pt x="453" y="939"/>
                  </a:cubicBezTo>
                  <a:close/>
                  <a:moveTo>
                    <a:pt x="452" y="900"/>
                  </a:moveTo>
                  <a:cubicBezTo>
                    <a:pt x="452" y="895"/>
                    <a:pt x="452" y="891"/>
                    <a:pt x="452" y="887"/>
                  </a:cubicBezTo>
                  <a:cubicBezTo>
                    <a:pt x="453" y="887"/>
                    <a:pt x="454" y="888"/>
                    <a:pt x="454" y="888"/>
                  </a:cubicBezTo>
                  <a:cubicBezTo>
                    <a:pt x="454" y="888"/>
                    <a:pt x="454" y="888"/>
                    <a:pt x="454" y="888"/>
                  </a:cubicBezTo>
                  <a:cubicBezTo>
                    <a:pt x="454" y="892"/>
                    <a:pt x="454" y="896"/>
                    <a:pt x="453" y="900"/>
                  </a:cubicBezTo>
                  <a:cubicBezTo>
                    <a:pt x="453" y="900"/>
                    <a:pt x="453" y="900"/>
                    <a:pt x="452" y="900"/>
                  </a:cubicBezTo>
                  <a:close/>
                  <a:moveTo>
                    <a:pt x="453" y="901"/>
                  </a:moveTo>
                  <a:cubicBezTo>
                    <a:pt x="453" y="902"/>
                    <a:pt x="452" y="903"/>
                    <a:pt x="452" y="904"/>
                  </a:cubicBezTo>
                  <a:cubicBezTo>
                    <a:pt x="452" y="903"/>
                    <a:pt x="452" y="902"/>
                    <a:pt x="452" y="901"/>
                  </a:cubicBezTo>
                  <a:cubicBezTo>
                    <a:pt x="452" y="901"/>
                    <a:pt x="453" y="901"/>
                    <a:pt x="453" y="901"/>
                  </a:cubicBezTo>
                  <a:close/>
                  <a:moveTo>
                    <a:pt x="455" y="903"/>
                  </a:moveTo>
                  <a:cubicBezTo>
                    <a:pt x="457" y="904"/>
                    <a:pt x="459" y="905"/>
                    <a:pt x="461" y="907"/>
                  </a:cubicBezTo>
                  <a:cubicBezTo>
                    <a:pt x="461" y="907"/>
                    <a:pt x="462" y="907"/>
                    <a:pt x="462" y="907"/>
                  </a:cubicBezTo>
                  <a:cubicBezTo>
                    <a:pt x="462" y="907"/>
                    <a:pt x="462" y="908"/>
                    <a:pt x="462" y="908"/>
                  </a:cubicBezTo>
                  <a:cubicBezTo>
                    <a:pt x="462" y="910"/>
                    <a:pt x="462" y="913"/>
                    <a:pt x="461" y="916"/>
                  </a:cubicBezTo>
                  <a:cubicBezTo>
                    <a:pt x="459" y="914"/>
                    <a:pt x="456" y="912"/>
                    <a:pt x="453" y="910"/>
                  </a:cubicBezTo>
                  <a:cubicBezTo>
                    <a:pt x="454" y="908"/>
                    <a:pt x="454" y="905"/>
                    <a:pt x="455" y="903"/>
                  </a:cubicBezTo>
                  <a:close/>
                  <a:moveTo>
                    <a:pt x="454" y="887"/>
                  </a:moveTo>
                  <a:cubicBezTo>
                    <a:pt x="454" y="886"/>
                    <a:pt x="453" y="886"/>
                    <a:pt x="452" y="885"/>
                  </a:cubicBezTo>
                  <a:cubicBezTo>
                    <a:pt x="452" y="881"/>
                    <a:pt x="452" y="877"/>
                    <a:pt x="452" y="872"/>
                  </a:cubicBezTo>
                  <a:cubicBezTo>
                    <a:pt x="453" y="873"/>
                    <a:pt x="454" y="874"/>
                    <a:pt x="455" y="875"/>
                  </a:cubicBezTo>
                  <a:cubicBezTo>
                    <a:pt x="454" y="879"/>
                    <a:pt x="454" y="883"/>
                    <a:pt x="454" y="887"/>
                  </a:cubicBezTo>
                  <a:close/>
                  <a:moveTo>
                    <a:pt x="452" y="926"/>
                  </a:moveTo>
                  <a:cubicBezTo>
                    <a:pt x="452" y="925"/>
                    <a:pt x="452" y="924"/>
                    <a:pt x="452" y="922"/>
                  </a:cubicBezTo>
                  <a:cubicBezTo>
                    <a:pt x="452" y="920"/>
                    <a:pt x="452" y="917"/>
                    <a:pt x="452" y="914"/>
                  </a:cubicBezTo>
                  <a:cubicBezTo>
                    <a:pt x="452" y="914"/>
                    <a:pt x="452" y="914"/>
                    <a:pt x="452" y="913"/>
                  </a:cubicBezTo>
                  <a:cubicBezTo>
                    <a:pt x="453" y="913"/>
                    <a:pt x="453" y="912"/>
                    <a:pt x="453" y="911"/>
                  </a:cubicBezTo>
                  <a:cubicBezTo>
                    <a:pt x="456" y="913"/>
                    <a:pt x="459" y="915"/>
                    <a:pt x="461" y="917"/>
                  </a:cubicBezTo>
                  <a:cubicBezTo>
                    <a:pt x="461" y="921"/>
                    <a:pt x="461" y="924"/>
                    <a:pt x="460" y="928"/>
                  </a:cubicBezTo>
                  <a:cubicBezTo>
                    <a:pt x="460" y="929"/>
                    <a:pt x="460" y="930"/>
                    <a:pt x="459" y="930"/>
                  </a:cubicBezTo>
                  <a:cubicBezTo>
                    <a:pt x="457" y="929"/>
                    <a:pt x="454" y="927"/>
                    <a:pt x="452" y="926"/>
                  </a:cubicBezTo>
                  <a:close/>
                  <a:moveTo>
                    <a:pt x="459" y="947"/>
                  </a:moveTo>
                  <a:cubicBezTo>
                    <a:pt x="460" y="946"/>
                    <a:pt x="460" y="945"/>
                    <a:pt x="460" y="943"/>
                  </a:cubicBezTo>
                  <a:cubicBezTo>
                    <a:pt x="461" y="944"/>
                    <a:pt x="462" y="944"/>
                    <a:pt x="462" y="944"/>
                  </a:cubicBezTo>
                  <a:cubicBezTo>
                    <a:pt x="462" y="945"/>
                    <a:pt x="462" y="945"/>
                    <a:pt x="462" y="945"/>
                  </a:cubicBezTo>
                  <a:cubicBezTo>
                    <a:pt x="463" y="945"/>
                    <a:pt x="463" y="945"/>
                    <a:pt x="464" y="945"/>
                  </a:cubicBezTo>
                  <a:cubicBezTo>
                    <a:pt x="464" y="945"/>
                    <a:pt x="465" y="945"/>
                    <a:pt x="464" y="944"/>
                  </a:cubicBezTo>
                  <a:cubicBezTo>
                    <a:pt x="463" y="943"/>
                    <a:pt x="462" y="943"/>
                    <a:pt x="460" y="942"/>
                  </a:cubicBezTo>
                  <a:cubicBezTo>
                    <a:pt x="461" y="939"/>
                    <a:pt x="461" y="936"/>
                    <a:pt x="461" y="933"/>
                  </a:cubicBezTo>
                  <a:cubicBezTo>
                    <a:pt x="463" y="934"/>
                    <a:pt x="464" y="934"/>
                    <a:pt x="465" y="935"/>
                  </a:cubicBezTo>
                  <a:cubicBezTo>
                    <a:pt x="467" y="936"/>
                    <a:pt x="469" y="936"/>
                    <a:pt x="471" y="937"/>
                  </a:cubicBezTo>
                  <a:cubicBezTo>
                    <a:pt x="471" y="937"/>
                    <a:pt x="471" y="937"/>
                    <a:pt x="471" y="937"/>
                  </a:cubicBezTo>
                  <a:cubicBezTo>
                    <a:pt x="470" y="940"/>
                    <a:pt x="470" y="942"/>
                    <a:pt x="469" y="945"/>
                  </a:cubicBezTo>
                  <a:cubicBezTo>
                    <a:pt x="469" y="945"/>
                    <a:pt x="469" y="945"/>
                    <a:pt x="468" y="945"/>
                  </a:cubicBezTo>
                  <a:cubicBezTo>
                    <a:pt x="465" y="946"/>
                    <a:pt x="462" y="947"/>
                    <a:pt x="459" y="948"/>
                  </a:cubicBezTo>
                  <a:cubicBezTo>
                    <a:pt x="459" y="948"/>
                    <a:pt x="459" y="948"/>
                    <a:pt x="459" y="947"/>
                  </a:cubicBezTo>
                  <a:close/>
                  <a:moveTo>
                    <a:pt x="469" y="935"/>
                  </a:moveTo>
                  <a:cubicBezTo>
                    <a:pt x="466" y="935"/>
                    <a:pt x="464" y="933"/>
                    <a:pt x="462" y="932"/>
                  </a:cubicBezTo>
                  <a:cubicBezTo>
                    <a:pt x="462" y="930"/>
                    <a:pt x="462" y="929"/>
                    <a:pt x="462" y="927"/>
                  </a:cubicBezTo>
                  <a:cubicBezTo>
                    <a:pt x="463" y="924"/>
                    <a:pt x="463" y="921"/>
                    <a:pt x="463" y="918"/>
                  </a:cubicBezTo>
                  <a:cubicBezTo>
                    <a:pt x="467" y="921"/>
                    <a:pt x="470" y="923"/>
                    <a:pt x="474" y="925"/>
                  </a:cubicBezTo>
                  <a:cubicBezTo>
                    <a:pt x="474" y="926"/>
                    <a:pt x="474" y="926"/>
                    <a:pt x="473" y="927"/>
                  </a:cubicBezTo>
                  <a:cubicBezTo>
                    <a:pt x="473" y="930"/>
                    <a:pt x="472" y="933"/>
                    <a:pt x="471" y="936"/>
                  </a:cubicBezTo>
                  <a:cubicBezTo>
                    <a:pt x="470" y="936"/>
                    <a:pt x="469" y="936"/>
                    <a:pt x="469" y="935"/>
                  </a:cubicBezTo>
                  <a:close/>
                  <a:moveTo>
                    <a:pt x="463" y="873"/>
                  </a:moveTo>
                  <a:cubicBezTo>
                    <a:pt x="464" y="874"/>
                    <a:pt x="465" y="874"/>
                    <a:pt x="466" y="875"/>
                  </a:cubicBezTo>
                  <a:cubicBezTo>
                    <a:pt x="469" y="877"/>
                    <a:pt x="471" y="879"/>
                    <a:pt x="474" y="881"/>
                  </a:cubicBezTo>
                  <a:cubicBezTo>
                    <a:pt x="474" y="881"/>
                    <a:pt x="474" y="881"/>
                    <a:pt x="475" y="881"/>
                  </a:cubicBezTo>
                  <a:cubicBezTo>
                    <a:pt x="475" y="881"/>
                    <a:pt x="475" y="882"/>
                    <a:pt x="475" y="882"/>
                  </a:cubicBezTo>
                  <a:cubicBezTo>
                    <a:pt x="475" y="884"/>
                    <a:pt x="475" y="887"/>
                    <a:pt x="475" y="889"/>
                  </a:cubicBezTo>
                  <a:cubicBezTo>
                    <a:pt x="473" y="887"/>
                    <a:pt x="470" y="885"/>
                    <a:pt x="468" y="883"/>
                  </a:cubicBezTo>
                  <a:cubicBezTo>
                    <a:pt x="466" y="882"/>
                    <a:pt x="465" y="881"/>
                    <a:pt x="464" y="880"/>
                  </a:cubicBezTo>
                  <a:cubicBezTo>
                    <a:pt x="464" y="878"/>
                    <a:pt x="464" y="875"/>
                    <a:pt x="463" y="873"/>
                  </a:cubicBezTo>
                  <a:close/>
                  <a:moveTo>
                    <a:pt x="465" y="883"/>
                  </a:moveTo>
                  <a:cubicBezTo>
                    <a:pt x="469" y="885"/>
                    <a:pt x="472" y="888"/>
                    <a:pt x="475" y="890"/>
                  </a:cubicBezTo>
                  <a:cubicBezTo>
                    <a:pt x="476" y="894"/>
                    <a:pt x="476" y="898"/>
                    <a:pt x="476" y="902"/>
                  </a:cubicBezTo>
                  <a:cubicBezTo>
                    <a:pt x="476" y="902"/>
                    <a:pt x="476" y="901"/>
                    <a:pt x="475" y="901"/>
                  </a:cubicBezTo>
                  <a:cubicBezTo>
                    <a:pt x="471" y="899"/>
                    <a:pt x="467" y="896"/>
                    <a:pt x="463" y="893"/>
                  </a:cubicBezTo>
                  <a:cubicBezTo>
                    <a:pt x="463" y="891"/>
                    <a:pt x="463" y="888"/>
                    <a:pt x="463" y="886"/>
                  </a:cubicBezTo>
                  <a:cubicBezTo>
                    <a:pt x="463" y="885"/>
                    <a:pt x="463" y="883"/>
                    <a:pt x="463" y="881"/>
                  </a:cubicBezTo>
                  <a:cubicBezTo>
                    <a:pt x="464" y="882"/>
                    <a:pt x="465" y="882"/>
                    <a:pt x="465" y="883"/>
                  </a:cubicBezTo>
                  <a:close/>
                  <a:moveTo>
                    <a:pt x="488" y="889"/>
                  </a:moveTo>
                  <a:cubicBezTo>
                    <a:pt x="490" y="889"/>
                    <a:pt x="491" y="890"/>
                    <a:pt x="492" y="891"/>
                  </a:cubicBezTo>
                  <a:cubicBezTo>
                    <a:pt x="494" y="892"/>
                    <a:pt x="496" y="894"/>
                    <a:pt x="498" y="895"/>
                  </a:cubicBezTo>
                  <a:cubicBezTo>
                    <a:pt x="498" y="898"/>
                    <a:pt x="497" y="901"/>
                    <a:pt x="497" y="903"/>
                  </a:cubicBezTo>
                  <a:cubicBezTo>
                    <a:pt x="494" y="902"/>
                    <a:pt x="491" y="900"/>
                    <a:pt x="489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5"/>
                    <a:pt x="488" y="892"/>
                    <a:pt x="488" y="889"/>
                  </a:cubicBezTo>
                  <a:close/>
                  <a:moveTo>
                    <a:pt x="506" y="909"/>
                  </a:moveTo>
                  <a:cubicBezTo>
                    <a:pt x="503" y="907"/>
                    <a:pt x="500" y="906"/>
                    <a:pt x="498" y="904"/>
                  </a:cubicBezTo>
                  <a:cubicBezTo>
                    <a:pt x="498" y="902"/>
                    <a:pt x="498" y="899"/>
                    <a:pt x="498" y="897"/>
                  </a:cubicBezTo>
                  <a:cubicBezTo>
                    <a:pt x="499" y="896"/>
                    <a:pt x="499" y="896"/>
                    <a:pt x="499" y="895"/>
                  </a:cubicBezTo>
                  <a:cubicBezTo>
                    <a:pt x="499" y="896"/>
                    <a:pt x="500" y="896"/>
                    <a:pt x="500" y="896"/>
                  </a:cubicBezTo>
                  <a:cubicBezTo>
                    <a:pt x="502" y="898"/>
                    <a:pt x="505" y="899"/>
                    <a:pt x="508" y="900"/>
                  </a:cubicBezTo>
                  <a:cubicBezTo>
                    <a:pt x="507" y="903"/>
                    <a:pt x="507" y="906"/>
                    <a:pt x="506" y="909"/>
                  </a:cubicBezTo>
                  <a:close/>
                  <a:moveTo>
                    <a:pt x="508" y="901"/>
                  </a:moveTo>
                  <a:cubicBezTo>
                    <a:pt x="509" y="901"/>
                    <a:pt x="509" y="901"/>
                    <a:pt x="509" y="901"/>
                  </a:cubicBezTo>
                  <a:cubicBezTo>
                    <a:pt x="511" y="902"/>
                    <a:pt x="513" y="903"/>
                    <a:pt x="514" y="904"/>
                  </a:cubicBezTo>
                  <a:cubicBezTo>
                    <a:pt x="514" y="907"/>
                    <a:pt x="513" y="909"/>
                    <a:pt x="512" y="912"/>
                  </a:cubicBezTo>
                  <a:cubicBezTo>
                    <a:pt x="512" y="913"/>
                    <a:pt x="512" y="913"/>
                    <a:pt x="512" y="914"/>
                  </a:cubicBezTo>
                  <a:cubicBezTo>
                    <a:pt x="511" y="913"/>
                    <a:pt x="510" y="912"/>
                    <a:pt x="508" y="911"/>
                  </a:cubicBezTo>
                  <a:cubicBezTo>
                    <a:pt x="508" y="910"/>
                    <a:pt x="507" y="910"/>
                    <a:pt x="507" y="910"/>
                  </a:cubicBezTo>
                  <a:cubicBezTo>
                    <a:pt x="507" y="907"/>
                    <a:pt x="508" y="904"/>
                    <a:pt x="508" y="901"/>
                  </a:cubicBezTo>
                  <a:close/>
                  <a:moveTo>
                    <a:pt x="506" y="910"/>
                  </a:moveTo>
                  <a:cubicBezTo>
                    <a:pt x="506" y="912"/>
                    <a:pt x="505" y="914"/>
                    <a:pt x="505" y="916"/>
                  </a:cubicBezTo>
                  <a:cubicBezTo>
                    <a:pt x="505" y="916"/>
                    <a:pt x="505" y="917"/>
                    <a:pt x="505" y="918"/>
                  </a:cubicBezTo>
                  <a:cubicBezTo>
                    <a:pt x="503" y="917"/>
                    <a:pt x="502" y="916"/>
                    <a:pt x="501" y="915"/>
                  </a:cubicBezTo>
                  <a:cubicBezTo>
                    <a:pt x="499" y="914"/>
                    <a:pt x="498" y="914"/>
                    <a:pt x="496" y="913"/>
                  </a:cubicBezTo>
                  <a:cubicBezTo>
                    <a:pt x="496" y="913"/>
                    <a:pt x="496" y="913"/>
                    <a:pt x="496" y="913"/>
                  </a:cubicBezTo>
                  <a:cubicBezTo>
                    <a:pt x="497" y="910"/>
                    <a:pt x="497" y="908"/>
                    <a:pt x="497" y="905"/>
                  </a:cubicBezTo>
                  <a:cubicBezTo>
                    <a:pt x="500" y="907"/>
                    <a:pt x="503" y="908"/>
                    <a:pt x="506" y="910"/>
                  </a:cubicBezTo>
                  <a:close/>
                  <a:moveTo>
                    <a:pt x="497" y="904"/>
                  </a:moveTo>
                  <a:cubicBezTo>
                    <a:pt x="496" y="906"/>
                    <a:pt x="496" y="908"/>
                    <a:pt x="496" y="910"/>
                  </a:cubicBezTo>
                  <a:cubicBezTo>
                    <a:pt x="496" y="911"/>
                    <a:pt x="496" y="912"/>
                    <a:pt x="495" y="912"/>
                  </a:cubicBezTo>
                  <a:cubicBezTo>
                    <a:pt x="493" y="911"/>
                    <a:pt x="491" y="910"/>
                    <a:pt x="488" y="909"/>
                  </a:cubicBezTo>
                  <a:cubicBezTo>
                    <a:pt x="488" y="908"/>
                    <a:pt x="487" y="908"/>
                    <a:pt x="486" y="908"/>
                  </a:cubicBezTo>
                  <a:cubicBezTo>
                    <a:pt x="487" y="905"/>
                    <a:pt x="487" y="902"/>
                    <a:pt x="488" y="899"/>
                  </a:cubicBezTo>
                  <a:cubicBezTo>
                    <a:pt x="491" y="901"/>
                    <a:pt x="494" y="903"/>
                    <a:pt x="497" y="904"/>
                  </a:cubicBezTo>
                  <a:close/>
                  <a:moveTo>
                    <a:pt x="478" y="917"/>
                  </a:moveTo>
                  <a:cubicBezTo>
                    <a:pt x="478" y="915"/>
                    <a:pt x="478" y="913"/>
                    <a:pt x="478" y="911"/>
                  </a:cubicBezTo>
                  <a:cubicBezTo>
                    <a:pt x="478" y="908"/>
                    <a:pt x="478" y="906"/>
                    <a:pt x="478" y="904"/>
                  </a:cubicBezTo>
                  <a:cubicBezTo>
                    <a:pt x="480" y="905"/>
                    <a:pt x="483" y="907"/>
                    <a:pt x="485" y="908"/>
                  </a:cubicBezTo>
                  <a:cubicBezTo>
                    <a:pt x="484" y="910"/>
                    <a:pt x="484" y="912"/>
                    <a:pt x="483" y="913"/>
                  </a:cubicBezTo>
                  <a:cubicBezTo>
                    <a:pt x="483" y="916"/>
                    <a:pt x="483" y="918"/>
                    <a:pt x="482" y="920"/>
                  </a:cubicBezTo>
                  <a:cubicBezTo>
                    <a:pt x="481" y="919"/>
                    <a:pt x="479" y="918"/>
                    <a:pt x="478" y="917"/>
                  </a:cubicBezTo>
                  <a:close/>
                  <a:moveTo>
                    <a:pt x="482" y="921"/>
                  </a:moveTo>
                  <a:cubicBezTo>
                    <a:pt x="482" y="923"/>
                    <a:pt x="481" y="926"/>
                    <a:pt x="480" y="928"/>
                  </a:cubicBezTo>
                  <a:cubicBezTo>
                    <a:pt x="479" y="927"/>
                    <a:pt x="478" y="926"/>
                    <a:pt x="476" y="925"/>
                  </a:cubicBezTo>
                  <a:cubicBezTo>
                    <a:pt x="477" y="923"/>
                    <a:pt x="477" y="920"/>
                    <a:pt x="478" y="918"/>
                  </a:cubicBezTo>
                  <a:cubicBezTo>
                    <a:pt x="479" y="919"/>
                    <a:pt x="481" y="920"/>
                    <a:pt x="482" y="921"/>
                  </a:cubicBezTo>
                  <a:close/>
                  <a:moveTo>
                    <a:pt x="478" y="903"/>
                  </a:moveTo>
                  <a:cubicBezTo>
                    <a:pt x="478" y="899"/>
                    <a:pt x="477" y="895"/>
                    <a:pt x="477" y="891"/>
                  </a:cubicBezTo>
                  <a:cubicBezTo>
                    <a:pt x="480" y="894"/>
                    <a:pt x="483" y="896"/>
                    <a:pt x="487" y="898"/>
                  </a:cubicBezTo>
                  <a:cubicBezTo>
                    <a:pt x="487" y="898"/>
                    <a:pt x="487" y="898"/>
                    <a:pt x="487" y="898"/>
                  </a:cubicBezTo>
                  <a:cubicBezTo>
                    <a:pt x="486" y="901"/>
                    <a:pt x="486" y="904"/>
                    <a:pt x="485" y="907"/>
                  </a:cubicBezTo>
                  <a:cubicBezTo>
                    <a:pt x="483" y="906"/>
                    <a:pt x="480" y="904"/>
                    <a:pt x="478" y="903"/>
                  </a:cubicBezTo>
                  <a:close/>
                  <a:moveTo>
                    <a:pt x="487" y="895"/>
                  </a:moveTo>
                  <a:cubicBezTo>
                    <a:pt x="487" y="895"/>
                    <a:pt x="487" y="896"/>
                    <a:pt x="487" y="897"/>
                  </a:cubicBezTo>
                  <a:cubicBezTo>
                    <a:pt x="484" y="895"/>
                    <a:pt x="480" y="892"/>
                    <a:pt x="477" y="890"/>
                  </a:cubicBezTo>
                  <a:cubicBezTo>
                    <a:pt x="477" y="890"/>
                    <a:pt x="477" y="890"/>
                    <a:pt x="477" y="890"/>
                  </a:cubicBezTo>
                  <a:cubicBezTo>
                    <a:pt x="476" y="887"/>
                    <a:pt x="476" y="884"/>
                    <a:pt x="476" y="882"/>
                  </a:cubicBezTo>
                  <a:cubicBezTo>
                    <a:pt x="478" y="883"/>
                    <a:pt x="481" y="885"/>
                    <a:pt x="483" y="886"/>
                  </a:cubicBezTo>
                  <a:cubicBezTo>
                    <a:pt x="485" y="887"/>
                    <a:pt x="486" y="888"/>
                    <a:pt x="488" y="889"/>
                  </a:cubicBezTo>
                  <a:cubicBezTo>
                    <a:pt x="488" y="891"/>
                    <a:pt x="488" y="893"/>
                    <a:pt x="487" y="895"/>
                  </a:cubicBezTo>
                  <a:close/>
                  <a:moveTo>
                    <a:pt x="464" y="907"/>
                  </a:moveTo>
                  <a:cubicBezTo>
                    <a:pt x="464" y="903"/>
                    <a:pt x="463" y="899"/>
                    <a:pt x="463" y="894"/>
                  </a:cubicBezTo>
                  <a:cubicBezTo>
                    <a:pt x="467" y="897"/>
                    <a:pt x="470" y="899"/>
                    <a:pt x="473" y="901"/>
                  </a:cubicBezTo>
                  <a:cubicBezTo>
                    <a:pt x="474" y="902"/>
                    <a:pt x="475" y="902"/>
                    <a:pt x="476" y="903"/>
                  </a:cubicBezTo>
                  <a:cubicBezTo>
                    <a:pt x="476" y="903"/>
                    <a:pt x="476" y="904"/>
                    <a:pt x="476" y="904"/>
                  </a:cubicBezTo>
                  <a:cubicBezTo>
                    <a:pt x="476" y="908"/>
                    <a:pt x="476" y="912"/>
                    <a:pt x="476" y="915"/>
                  </a:cubicBezTo>
                  <a:cubicBezTo>
                    <a:pt x="472" y="913"/>
                    <a:pt x="468" y="910"/>
                    <a:pt x="464" y="907"/>
                  </a:cubicBezTo>
                  <a:close/>
                  <a:moveTo>
                    <a:pt x="475" y="916"/>
                  </a:moveTo>
                  <a:cubicBezTo>
                    <a:pt x="475" y="919"/>
                    <a:pt x="475" y="922"/>
                    <a:pt x="474" y="924"/>
                  </a:cubicBezTo>
                  <a:cubicBezTo>
                    <a:pt x="471" y="922"/>
                    <a:pt x="467" y="919"/>
                    <a:pt x="463" y="917"/>
                  </a:cubicBezTo>
                  <a:cubicBezTo>
                    <a:pt x="464" y="914"/>
                    <a:pt x="464" y="911"/>
                    <a:pt x="464" y="908"/>
                  </a:cubicBezTo>
                  <a:cubicBezTo>
                    <a:pt x="468" y="911"/>
                    <a:pt x="471" y="914"/>
                    <a:pt x="475" y="916"/>
                  </a:cubicBezTo>
                  <a:close/>
                  <a:moveTo>
                    <a:pt x="473" y="940"/>
                  </a:moveTo>
                  <a:cubicBezTo>
                    <a:pt x="473" y="939"/>
                    <a:pt x="473" y="939"/>
                    <a:pt x="473" y="938"/>
                  </a:cubicBezTo>
                  <a:cubicBezTo>
                    <a:pt x="473" y="938"/>
                    <a:pt x="474" y="938"/>
                    <a:pt x="474" y="938"/>
                  </a:cubicBezTo>
                  <a:cubicBezTo>
                    <a:pt x="474" y="938"/>
                    <a:pt x="473" y="937"/>
                    <a:pt x="473" y="937"/>
                  </a:cubicBezTo>
                  <a:cubicBezTo>
                    <a:pt x="474" y="935"/>
                    <a:pt x="475" y="932"/>
                    <a:pt x="475" y="930"/>
                  </a:cubicBezTo>
                  <a:cubicBezTo>
                    <a:pt x="476" y="929"/>
                    <a:pt x="476" y="928"/>
                    <a:pt x="476" y="927"/>
                  </a:cubicBezTo>
                  <a:cubicBezTo>
                    <a:pt x="477" y="927"/>
                    <a:pt x="479" y="928"/>
                    <a:pt x="480" y="929"/>
                  </a:cubicBezTo>
                  <a:cubicBezTo>
                    <a:pt x="480" y="930"/>
                    <a:pt x="480" y="931"/>
                    <a:pt x="479" y="932"/>
                  </a:cubicBezTo>
                  <a:cubicBezTo>
                    <a:pt x="478" y="935"/>
                    <a:pt x="477" y="937"/>
                    <a:pt x="476" y="940"/>
                  </a:cubicBezTo>
                  <a:cubicBezTo>
                    <a:pt x="476" y="941"/>
                    <a:pt x="476" y="942"/>
                    <a:pt x="475" y="943"/>
                  </a:cubicBezTo>
                  <a:cubicBezTo>
                    <a:pt x="474" y="944"/>
                    <a:pt x="473" y="944"/>
                    <a:pt x="472" y="944"/>
                  </a:cubicBezTo>
                  <a:cubicBezTo>
                    <a:pt x="472" y="943"/>
                    <a:pt x="473" y="941"/>
                    <a:pt x="473" y="940"/>
                  </a:cubicBezTo>
                  <a:close/>
                  <a:moveTo>
                    <a:pt x="478" y="942"/>
                  </a:moveTo>
                  <a:cubicBezTo>
                    <a:pt x="479" y="939"/>
                    <a:pt x="480" y="936"/>
                    <a:pt x="481" y="934"/>
                  </a:cubicBezTo>
                  <a:cubicBezTo>
                    <a:pt x="481" y="932"/>
                    <a:pt x="482" y="931"/>
                    <a:pt x="482" y="930"/>
                  </a:cubicBezTo>
                  <a:cubicBezTo>
                    <a:pt x="486" y="932"/>
                    <a:pt x="489" y="934"/>
                    <a:pt x="493" y="936"/>
                  </a:cubicBezTo>
                  <a:cubicBezTo>
                    <a:pt x="493" y="937"/>
                    <a:pt x="493" y="937"/>
                    <a:pt x="493" y="937"/>
                  </a:cubicBezTo>
                  <a:cubicBezTo>
                    <a:pt x="493" y="938"/>
                    <a:pt x="493" y="938"/>
                    <a:pt x="493" y="939"/>
                  </a:cubicBezTo>
                  <a:cubicBezTo>
                    <a:pt x="490" y="940"/>
                    <a:pt x="487" y="941"/>
                    <a:pt x="484" y="941"/>
                  </a:cubicBezTo>
                  <a:cubicBezTo>
                    <a:pt x="482" y="942"/>
                    <a:pt x="480" y="942"/>
                    <a:pt x="478" y="943"/>
                  </a:cubicBezTo>
                  <a:cubicBezTo>
                    <a:pt x="478" y="942"/>
                    <a:pt x="478" y="942"/>
                    <a:pt x="478" y="942"/>
                  </a:cubicBezTo>
                  <a:close/>
                  <a:moveTo>
                    <a:pt x="482" y="929"/>
                  </a:moveTo>
                  <a:cubicBezTo>
                    <a:pt x="483" y="927"/>
                    <a:pt x="483" y="924"/>
                    <a:pt x="484" y="922"/>
                  </a:cubicBezTo>
                  <a:cubicBezTo>
                    <a:pt x="486" y="923"/>
                    <a:pt x="488" y="925"/>
                    <a:pt x="490" y="926"/>
                  </a:cubicBezTo>
                  <a:cubicBezTo>
                    <a:pt x="491" y="927"/>
                    <a:pt x="492" y="927"/>
                    <a:pt x="493" y="928"/>
                  </a:cubicBezTo>
                  <a:cubicBezTo>
                    <a:pt x="493" y="930"/>
                    <a:pt x="493" y="932"/>
                    <a:pt x="493" y="934"/>
                  </a:cubicBezTo>
                  <a:cubicBezTo>
                    <a:pt x="493" y="934"/>
                    <a:pt x="493" y="935"/>
                    <a:pt x="493" y="935"/>
                  </a:cubicBezTo>
                  <a:cubicBezTo>
                    <a:pt x="489" y="933"/>
                    <a:pt x="486" y="931"/>
                    <a:pt x="482" y="929"/>
                  </a:cubicBezTo>
                  <a:close/>
                  <a:moveTo>
                    <a:pt x="493" y="927"/>
                  </a:moveTo>
                  <a:cubicBezTo>
                    <a:pt x="490" y="925"/>
                    <a:pt x="487" y="923"/>
                    <a:pt x="484" y="921"/>
                  </a:cubicBezTo>
                  <a:cubicBezTo>
                    <a:pt x="484" y="919"/>
                    <a:pt x="485" y="917"/>
                    <a:pt x="485" y="915"/>
                  </a:cubicBezTo>
                  <a:cubicBezTo>
                    <a:pt x="485" y="913"/>
                    <a:pt x="486" y="911"/>
                    <a:pt x="486" y="909"/>
                  </a:cubicBezTo>
                  <a:cubicBezTo>
                    <a:pt x="489" y="910"/>
                    <a:pt x="492" y="912"/>
                    <a:pt x="495" y="913"/>
                  </a:cubicBezTo>
                  <a:cubicBezTo>
                    <a:pt x="495" y="918"/>
                    <a:pt x="494" y="922"/>
                    <a:pt x="494" y="926"/>
                  </a:cubicBezTo>
                  <a:cubicBezTo>
                    <a:pt x="494" y="926"/>
                    <a:pt x="494" y="927"/>
                    <a:pt x="494" y="927"/>
                  </a:cubicBezTo>
                  <a:cubicBezTo>
                    <a:pt x="493" y="927"/>
                    <a:pt x="493" y="927"/>
                    <a:pt x="493" y="927"/>
                  </a:cubicBezTo>
                  <a:close/>
                  <a:moveTo>
                    <a:pt x="494" y="937"/>
                  </a:moveTo>
                  <a:cubicBezTo>
                    <a:pt x="495" y="938"/>
                    <a:pt x="496" y="938"/>
                    <a:pt x="496" y="938"/>
                  </a:cubicBezTo>
                  <a:cubicBezTo>
                    <a:pt x="496" y="938"/>
                    <a:pt x="495" y="939"/>
                    <a:pt x="494" y="939"/>
                  </a:cubicBezTo>
                  <a:cubicBezTo>
                    <a:pt x="494" y="938"/>
                    <a:pt x="494" y="938"/>
                    <a:pt x="494" y="937"/>
                  </a:cubicBezTo>
                  <a:close/>
                  <a:moveTo>
                    <a:pt x="495" y="928"/>
                  </a:moveTo>
                  <a:cubicBezTo>
                    <a:pt x="495" y="923"/>
                    <a:pt x="496" y="918"/>
                    <a:pt x="496" y="914"/>
                  </a:cubicBezTo>
                  <a:cubicBezTo>
                    <a:pt x="497" y="914"/>
                    <a:pt x="498" y="915"/>
                    <a:pt x="499" y="915"/>
                  </a:cubicBezTo>
                  <a:cubicBezTo>
                    <a:pt x="501" y="916"/>
                    <a:pt x="502" y="918"/>
                    <a:pt x="504" y="919"/>
                  </a:cubicBezTo>
                  <a:cubicBezTo>
                    <a:pt x="504" y="922"/>
                    <a:pt x="504" y="925"/>
                    <a:pt x="503" y="929"/>
                  </a:cubicBezTo>
                  <a:cubicBezTo>
                    <a:pt x="503" y="929"/>
                    <a:pt x="503" y="931"/>
                    <a:pt x="502" y="933"/>
                  </a:cubicBezTo>
                  <a:cubicBezTo>
                    <a:pt x="500" y="931"/>
                    <a:pt x="497" y="930"/>
                    <a:pt x="495" y="928"/>
                  </a:cubicBezTo>
                  <a:close/>
                  <a:moveTo>
                    <a:pt x="505" y="928"/>
                  </a:moveTo>
                  <a:cubicBezTo>
                    <a:pt x="505" y="927"/>
                    <a:pt x="505" y="924"/>
                    <a:pt x="506" y="919"/>
                  </a:cubicBezTo>
                  <a:cubicBezTo>
                    <a:pt x="507" y="920"/>
                    <a:pt x="509" y="921"/>
                    <a:pt x="510" y="922"/>
                  </a:cubicBezTo>
                  <a:cubicBezTo>
                    <a:pt x="510" y="922"/>
                    <a:pt x="510" y="923"/>
                    <a:pt x="510" y="924"/>
                  </a:cubicBezTo>
                  <a:cubicBezTo>
                    <a:pt x="509" y="927"/>
                    <a:pt x="509" y="930"/>
                    <a:pt x="509" y="933"/>
                  </a:cubicBezTo>
                  <a:cubicBezTo>
                    <a:pt x="507" y="934"/>
                    <a:pt x="506" y="934"/>
                    <a:pt x="505" y="935"/>
                  </a:cubicBezTo>
                  <a:cubicBezTo>
                    <a:pt x="505" y="935"/>
                    <a:pt x="504" y="934"/>
                    <a:pt x="504" y="934"/>
                  </a:cubicBezTo>
                  <a:cubicBezTo>
                    <a:pt x="504" y="932"/>
                    <a:pt x="505" y="929"/>
                    <a:pt x="505" y="928"/>
                  </a:cubicBezTo>
                  <a:close/>
                  <a:moveTo>
                    <a:pt x="506" y="918"/>
                  </a:moveTo>
                  <a:cubicBezTo>
                    <a:pt x="506" y="916"/>
                    <a:pt x="507" y="914"/>
                    <a:pt x="507" y="911"/>
                  </a:cubicBezTo>
                  <a:cubicBezTo>
                    <a:pt x="507" y="911"/>
                    <a:pt x="508" y="912"/>
                    <a:pt x="508" y="912"/>
                  </a:cubicBezTo>
                  <a:cubicBezTo>
                    <a:pt x="509" y="913"/>
                    <a:pt x="511" y="914"/>
                    <a:pt x="512" y="915"/>
                  </a:cubicBezTo>
                  <a:cubicBezTo>
                    <a:pt x="511" y="917"/>
                    <a:pt x="511" y="919"/>
                    <a:pt x="511" y="921"/>
                  </a:cubicBezTo>
                  <a:cubicBezTo>
                    <a:pt x="509" y="920"/>
                    <a:pt x="507" y="919"/>
                    <a:pt x="506" y="918"/>
                  </a:cubicBezTo>
                  <a:close/>
                  <a:moveTo>
                    <a:pt x="512" y="921"/>
                  </a:moveTo>
                  <a:cubicBezTo>
                    <a:pt x="512" y="920"/>
                    <a:pt x="513" y="918"/>
                    <a:pt x="513" y="916"/>
                  </a:cubicBezTo>
                  <a:cubicBezTo>
                    <a:pt x="514" y="917"/>
                    <a:pt x="515" y="918"/>
                    <a:pt x="517" y="919"/>
                  </a:cubicBezTo>
                  <a:cubicBezTo>
                    <a:pt x="518" y="919"/>
                    <a:pt x="519" y="920"/>
                    <a:pt x="520" y="921"/>
                  </a:cubicBezTo>
                  <a:cubicBezTo>
                    <a:pt x="520" y="921"/>
                    <a:pt x="520" y="921"/>
                    <a:pt x="520" y="921"/>
                  </a:cubicBezTo>
                  <a:cubicBezTo>
                    <a:pt x="520" y="923"/>
                    <a:pt x="519" y="924"/>
                    <a:pt x="519" y="925"/>
                  </a:cubicBezTo>
                  <a:cubicBezTo>
                    <a:pt x="517" y="924"/>
                    <a:pt x="514" y="923"/>
                    <a:pt x="512" y="921"/>
                  </a:cubicBezTo>
                  <a:close/>
                  <a:moveTo>
                    <a:pt x="519" y="919"/>
                  </a:moveTo>
                  <a:cubicBezTo>
                    <a:pt x="517" y="918"/>
                    <a:pt x="515" y="916"/>
                    <a:pt x="513" y="915"/>
                  </a:cubicBezTo>
                  <a:cubicBezTo>
                    <a:pt x="513" y="914"/>
                    <a:pt x="513" y="914"/>
                    <a:pt x="513" y="914"/>
                  </a:cubicBezTo>
                  <a:cubicBezTo>
                    <a:pt x="514" y="911"/>
                    <a:pt x="515" y="908"/>
                    <a:pt x="515" y="905"/>
                  </a:cubicBezTo>
                  <a:cubicBezTo>
                    <a:pt x="515" y="905"/>
                    <a:pt x="515" y="905"/>
                    <a:pt x="515" y="904"/>
                  </a:cubicBezTo>
                  <a:cubicBezTo>
                    <a:pt x="516" y="905"/>
                    <a:pt x="517" y="906"/>
                    <a:pt x="518" y="906"/>
                  </a:cubicBezTo>
                  <a:cubicBezTo>
                    <a:pt x="520" y="907"/>
                    <a:pt x="521" y="907"/>
                    <a:pt x="523" y="908"/>
                  </a:cubicBezTo>
                  <a:cubicBezTo>
                    <a:pt x="522" y="910"/>
                    <a:pt x="522" y="912"/>
                    <a:pt x="522" y="914"/>
                  </a:cubicBezTo>
                  <a:cubicBezTo>
                    <a:pt x="521" y="916"/>
                    <a:pt x="521" y="918"/>
                    <a:pt x="520" y="920"/>
                  </a:cubicBezTo>
                  <a:cubicBezTo>
                    <a:pt x="520" y="919"/>
                    <a:pt x="519" y="919"/>
                    <a:pt x="519" y="919"/>
                  </a:cubicBezTo>
                  <a:close/>
                  <a:moveTo>
                    <a:pt x="521" y="925"/>
                  </a:moveTo>
                  <a:cubicBezTo>
                    <a:pt x="521" y="924"/>
                    <a:pt x="521" y="923"/>
                    <a:pt x="521" y="921"/>
                  </a:cubicBezTo>
                  <a:cubicBezTo>
                    <a:pt x="523" y="922"/>
                    <a:pt x="524" y="922"/>
                    <a:pt x="525" y="923"/>
                  </a:cubicBezTo>
                  <a:cubicBezTo>
                    <a:pt x="524" y="924"/>
                    <a:pt x="522" y="925"/>
                    <a:pt x="521" y="926"/>
                  </a:cubicBezTo>
                  <a:cubicBezTo>
                    <a:pt x="521" y="926"/>
                    <a:pt x="521" y="926"/>
                    <a:pt x="521" y="926"/>
                  </a:cubicBezTo>
                  <a:cubicBezTo>
                    <a:pt x="521" y="926"/>
                    <a:pt x="521" y="926"/>
                    <a:pt x="521" y="925"/>
                  </a:cubicBezTo>
                  <a:close/>
                  <a:moveTo>
                    <a:pt x="521" y="920"/>
                  </a:moveTo>
                  <a:cubicBezTo>
                    <a:pt x="522" y="919"/>
                    <a:pt x="522" y="918"/>
                    <a:pt x="522" y="916"/>
                  </a:cubicBezTo>
                  <a:cubicBezTo>
                    <a:pt x="523" y="914"/>
                    <a:pt x="523" y="911"/>
                    <a:pt x="524" y="908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4" y="908"/>
                    <a:pt x="525" y="909"/>
                    <a:pt x="525" y="909"/>
                  </a:cubicBezTo>
                  <a:cubicBezTo>
                    <a:pt x="526" y="913"/>
                    <a:pt x="526" y="917"/>
                    <a:pt x="526" y="920"/>
                  </a:cubicBezTo>
                  <a:cubicBezTo>
                    <a:pt x="526" y="921"/>
                    <a:pt x="526" y="922"/>
                    <a:pt x="526" y="922"/>
                  </a:cubicBezTo>
                  <a:cubicBezTo>
                    <a:pt x="526" y="922"/>
                    <a:pt x="526" y="922"/>
                    <a:pt x="526" y="922"/>
                  </a:cubicBezTo>
                  <a:cubicBezTo>
                    <a:pt x="525" y="922"/>
                    <a:pt x="523" y="921"/>
                    <a:pt x="521" y="920"/>
                  </a:cubicBezTo>
                  <a:close/>
                  <a:moveTo>
                    <a:pt x="524" y="907"/>
                  </a:moveTo>
                  <a:cubicBezTo>
                    <a:pt x="524" y="906"/>
                    <a:pt x="524" y="906"/>
                    <a:pt x="524" y="905"/>
                  </a:cubicBezTo>
                  <a:cubicBezTo>
                    <a:pt x="525" y="906"/>
                    <a:pt x="525" y="907"/>
                    <a:pt x="525" y="908"/>
                  </a:cubicBezTo>
                  <a:cubicBezTo>
                    <a:pt x="525" y="908"/>
                    <a:pt x="524" y="907"/>
                    <a:pt x="524" y="907"/>
                  </a:cubicBezTo>
                  <a:close/>
                  <a:moveTo>
                    <a:pt x="523" y="907"/>
                  </a:moveTo>
                  <a:cubicBezTo>
                    <a:pt x="523" y="907"/>
                    <a:pt x="522" y="907"/>
                    <a:pt x="522" y="906"/>
                  </a:cubicBezTo>
                  <a:cubicBezTo>
                    <a:pt x="519" y="906"/>
                    <a:pt x="517" y="904"/>
                    <a:pt x="515" y="903"/>
                  </a:cubicBezTo>
                  <a:cubicBezTo>
                    <a:pt x="515" y="902"/>
                    <a:pt x="515" y="901"/>
                    <a:pt x="515" y="900"/>
                  </a:cubicBezTo>
                  <a:cubicBezTo>
                    <a:pt x="515" y="900"/>
                    <a:pt x="516" y="893"/>
                    <a:pt x="518" y="896"/>
                  </a:cubicBezTo>
                  <a:cubicBezTo>
                    <a:pt x="518" y="896"/>
                    <a:pt x="518" y="896"/>
                    <a:pt x="518" y="896"/>
                  </a:cubicBezTo>
                  <a:cubicBezTo>
                    <a:pt x="518" y="895"/>
                    <a:pt x="517" y="895"/>
                    <a:pt x="517" y="895"/>
                  </a:cubicBezTo>
                  <a:cubicBezTo>
                    <a:pt x="517" y="895"/>
                    <a:pt x="516" y="895"/>
                    <a:pt x="516" y="895"/>
                  </a:cubicBezTo>
                  <a:cubicBezTo>
                    <a:pt x="515" y="897"/>
                    <a:pt x="515" y="900"/>
                    <a:pt x="515" y="902"/>
                  </a:cubicBezTo>
                  <a:cubicBezTo>
                    <a:pt x="515" y="902"/>
                    <a:pt x="514" y="903"/>
                    <a:pt x="514" y="903"/>
                  </a:cubicBezTo>
                  <a:cubicBezTo>
                    <a:pt x="514" y="902"/>
                    <a:pt x="513" y="902"/>
                    <a:pt x="512" y="902"/>
                  </a:cubicBezTo>
                  <a:cubicBezTo>
                    <a:pt x="511" y="901"/>
                    <a:pt x="510" y="900"/>
                    <a:pt x="508" y="900"/>
                  </a:cubicBezTo>
                  <a:cubicBezTo>
                    <a:pt x="509" y="895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09" y="894"/>
                    <a:pt x="509" y="897"/>
                    <a:pt x="508" y="899"/>
                  </a:cubicBezTo>
                  <a:cubicBezTo>
                    <a:pt x="506" y="899"/>
                    <a:pt x="505" y="898"/>
                    <a:pt x="503" y="897"/>
                  </a:cubicBezTo>
                  <a:cubicBezTo>
                    <a:pt x="501" y="896"/>
                    <a:pt x="500" y="895"/>
                    <a:pt x="499" y="894"/>
                  </a:cubicBezTo>
                  <a:cubicBezTo>
                    <a:pt x="499" y="892"/>
                    <a:pt x="499" y="891"/>
                    <a:pt x="500" y="889"/>
                  </a:cubicBezTo>
                  <a:cubicBezTo>
                    <a:pt x="500" y="887"/>
                    <a:pt x="501" y="886"/>
                    <a:pt x="501" y="885"/>
                  </a:cubicBezTo>
                  <a:cubicBezTo>
                    <a:pt x="501" y="885"/>
                    <a:pt x="501" y="885"/>
                    <a:pt x="501" y="885"/>
                  </a:cubicBezTo>
                  <a:cubicBezTo>
                    <a:pt x="500" y="885"/>
                    <a:pt x="500" y="885"/>
                    <a:pt x="500" y="885"/>
                  </a:cubicBezTo>
                  <a:cubicBezTo>
                    <a:pt x="500" y="886"/>
                    <a:pt x="500" y="887"/>
                    <a:pt x="500" y="888"/>
                  </a:cubicBezTo>
                  <a:cubicBezTo>
                    <a:pt x="499" y="890"/>
                    <a:pt x="499" y="892"/>
                    <a:pt x="498" y="894"/>
                  </a:cubicBezTo>
                  <a:cubicBezTo>
                    <a:pt x="497" y="893"/>
                    <a:pt x="496" y="892"/>
                    <a:pt x="495" y="891"/>
                  </a:cubicBezTo>
                  <a:cubicBezTo>
                    <a:pt x="493" y="890"/>
                    <a:pt x="490" y="889"/>
                    <a:pt x="488" y="888"/>
                  </a:cubicBezTo>
                  <a:cubicBezTo>
                    <a:pt x="488" y="885"/>
                    <a:pt x="488" y="882"/>
                    <a:pt x="489" y="880"/>
                  </a:cubicBezTo>
                  <a:cubicBezTo>
                    <a:pt x="489" y="880"/>
                    <a:pt x="489" y="880"/>
                    <a:pt x="489" y="880"/>
                  </a:cubicBezTo>
                  <a:cubicBezTo>
                    <a:pt x="488" y="882"/>
                    <a:pt x="488" y="885"/>
                    <a:pt x="488" y="887"/>
                  </a:cubicBezTo>
                  <a:cubicBezTo>
                    <a:pt x="487" y="887"/>
                    <a:pt x="487" y="887"/>
                    <a:pt x="486" y="887"/>
                  </a:cubicBezTo>
                  <a:cubicBezTo>
                    <a:pt x="483" y="885"/>
                    <a:pt x="480" y="883"/>
                    <a:pt x="477" y="881"/>
                  </a:cubicBezTo>
                  <a:cubicBezTo>
                    <a:pt x="477" y="881"/>
                    <a:pt x="476" y="881"/>
                    <a:pt x="475" y="880"/>
                  </a:cubicBezTo>
                  <a:cubicBezTo>
                    <a:pt x="475" y="880"/>
                    <a:pt x="475" y="879"/>
                    <a:pt x="475" y="879"/>
                  </a:cubicBezTo>
                  <a:cubicBezTo>
                    <a:pt x="475" y="878"/>
                    <a:pt x="475" y="876"/>
                    <a:pt x="474" y="873"/>
                  </a:cubicBezTo>
                  <a:cubicBezTo>
                    <a:pt x="476" y="874"/>
                    <a:pt x="477" y="874"/>
                    <a:pt x="479" y="874"/>
                  </a:cubicBezTo>
                  <a:cubicBezTo>
                    <a:pt x="488" y="876"/>
                    <a:pt x="495" y="879"/>
                    <a:pt x="502" y="884"/>
                  </a:cubicBezTo>
                  <a:cubicBezTo>
                    <a:pt x="508" y="888"/>
                    <a:pt x="515" y="891"/>
                    <a:pt x="520" y="897"/>
                  </a:cubicBezTo>
                  <a:cubicBezTo>
                    <a:pt x="522" y="899"/>
                    <a:pt x="523" y="901"/>
                    <a:pt x="524" y="904"/>
                  </a:cubicBezTo>
                  <a:cubicBezTo>
                    <a:pt x="524" y="905"/>
                    <a:pt x="523" y="906"/>
                    <a:pt x="523" y="907"/>
                  </a:cubicBezTo>
                  <a:close/>
                  <a:moveTo>
                    <a:pt x="474" y="879"/>
                  </a:moveTo>
                  <a:cubicBezTo>
                    <a:pt x="472" y="878"/>
                    <a:pt x="470" y="877"/>
                    <a:pt x="468" y="875"/>
                  </a:cubicBezTo>
                  <a:cubicBezTo>
                    <a:pt x="467" y="874"/>
                    <a:pt x="465" y="873"/>
                    <a:pt x="463" y="872"/>
                  </a:cubicBezTo>
                  <a:cubicBezTo>
                    <a:pt x="463" y="872"/>
                    <a:pt x="463" y="872"/>
                    <a:pt x="463" y="872"/>
                  </a:cubicBezTo>
                  <a:cubicBezTo>
                    <a:pt x="467" y="872"/>
                    <a:pt x="470" y="873"/>
                    <a:pt x="474" y="873"/>
                  </a:cubicBezTo>
                  <a:cubicBezTo>
                    <a:pt x="474" y="875"/>
                    <a:pt x="474" y="877"/>
                    <a:pt x="474" y="879"/>
                  </a:cubicBezTo>
                  <a:close/>
                  <a:moveTo>
                    <a:pt x="463" y="880"/>
                  </a:moveTo>
                  <a:cubicBezTo>
                    <a:pt x="461" y="878"/>
                    <a:pt x="459" y="877"/>
                    <a:pt x="457" y="875"/>
                  </a:cubicBezTo>
                  <a:cubicBezTo>
                    <a:pt x="457" y="874"/>
                    <a:pt x="458" y="872"/>
                    <a:pt x="458" y="871"/>
                  </a:cubicBezTo>
                  <a:cubicBezTo>
                    <a:pt x="459" y="871"/>
                    <a:pt x="460" y="871"/>
                    <a:pt x="461" y="871"/>
                  </a:cubicBezTo>
                  <a:cubicBezTo>
                    <a:pt x="462" y="872"/>
                    <a:pt x="462" y="873"/>
                    <a:pt x="463" y="873"/>
                  </a:cubicBezTo>
                  <a:cubicBezTo>
                    <a:pt x="463" y="875"/>
                    <a:pt x="463" y="878"/>
                    <a:pt x="463" y="880"/>
                  </a:cubicBezTo>
                  <a:close/>
                  <a:moveTo>
                    <a:pt x="463" y="881"/>
                  </a:moveTo>
                  <a:cubicBezTo>
                    <a:pt x="463" y="883"/>
                    <a:pt x="463" y="885"/>
                    <a:pt x="463" y="887"/>
                  </a:cubicBezTo>
                  <a:cubicBezTo>
                    <a:pt x="462" y="889"/>
                    <a:pt x="462" y="891"/>
                    <a:pt x="462" y="893"/>
                  </a:cubicBezTo>
                  <a:cubicBezTo>
                    <a:pt x="460" y="891"/>
                    <a:pt x="459" y="890"/>
                    <a:pt x="457" y="889"/>
                  </a:cubicBezTo>
                  <a:cubicBezTo>
                    <a:pt x="457" y="885"/>
                    <a:pt x="457" y="880"/>
                    <a:pt x="457" y="876"/>
                  </a:cubicBezTo>
                  <a:cubicBezTo>
                    <a:pt x="459" y="878"/>
                    <a:pt x="461" y="880"/>
                    <a:pt x="463" y="881"/>
                  </a:cubicBezTo>
                  <a:close/>
                  <a:moveTo>
                    <a:pt x="462" y="894"/>
                  </a:moveTo>
                  <a:cubicBezTo>
                    <a:pt x="462" y="898"/>
                    <a:pt x="462" y="902"/>
                    <a:pt x="462" y="906"/>
                  </a:cubicBezTo>
                  <a:cubicBezTo>
                    <a:pt x="460" y="905"/>
                    <a:pt x="457" y="903"/>
                    <a:pt x="455" y="902"/>
                  </a:cubicBezTo>
                  <a:cubicBezTo>
                    <a:pt x="456" y="898"/>
                    <a:pt x="456" y="894"/>
                    <a:pt x="457" y="890"/>
                  </a:cubicBezTo>
                  <a:cubicBezTo>
                    <a:pt x="457" y="890"/>
                    <a:pt x="457" y="890"/>
                    <a:pt x="457" y="890"/>
                  </a:cubicBezTo>
                  <a:cubicBezTo>
                    <a:pt x="459" y="891"/>
                    <a:pt x="460" y="892"/>
                    <a:pt x="462" y="894"/>
                  </a:cubicBezTo>
                  <a:close/>
                  <a:moveTo>
                    <a:pt x="455" y="874"/>
                  </a:moveTo>
                  <a:cubicBezTo>
                    <a:pt x="454" y="873"/>
                    <a:pt x="453" y="872"/>
                    <a:pt x="451" y="871"/>
                  </a:cubicBezTo>
                  <a:cubicBezTo>
                    <a:pt x="451" y="871"/>
                    <a:pt x="451" y="870"/>
                    <a:pt x="451" y="870"/>
                  </a:cubicBezTo>
                  <a:cubicBezTo>
                    <a:pt x="453" y="870"/>
                    <a:pt x="455" y="871"/>
                    <a:pt x="456" y="871"/>
                  </a:cubicBezTo>
                  <a:cubicBezTo>
                    <a:pt x="456" y="872"/>
                    <a:pt x="455" y="873"/>
                    <a:pt x="455" y="874"/>
                  </a:cubicBezTo>
                  <a:close/>
                  <a:moveTo>
                    <a:pt x="747" y="394"/>
                  </a:moveTo>
                  <a:cubicBezTo>
                    <a:pt x="746" y="414"/>
                    <a:pt x="745" y="433"/>
                    <a:pt x="742" y="453"/>
                  </a:cubicBezTo>
                  <a:cubicBezTo>
                    <a:pt x="738" y="472"/>
                    <a:pt x="732" y="490"/>
                    <a:pt x="725" y="508"/>
                  </a:cubicBezTo>
                  <a:cubicBezTo>
                    <a:pt x="723" y="512"/>
                    <a:pt x="722" y="517"/>
                    <a:pt x="720" y="521"/>
                  </a:cubicBezTo>
                  <a:cubicBezTo>
                    <a:pt x="717" y="522"/>
                    <a:pt x="715" y="524"/>
                    <a:pt x="712" y="525"/>
                  </a:cubicBezTo>
                  <a:cubicBezTo>
                    <a:pt x="709" y="527"/>
                    <a:pt x="706" y="530"/>
                    <a:pt x="702" y="532"/>
                  </a:cubicBezTo>
                  <a:cubicBezTo>
                    <a:pt x="698" y="534"/>
                    <a:pt x="694" y="536"/>
                    <a:pt x="690" y="538"/>
                  </a:cubicBezTo>
                  <a:cubicBezTo>
                    <a:pt x="691" y="536"/>
                    <a:pt x="691" y="534"/>
                    <a:pt x="691" y="533"/>
                  </a:cubicBezTo>
                  <a:cubicBezTo>
                    <a:pt x="693" y="524"/>
                    <a:pt x="695" y="516"/>
                    <a:pt x="696" y="508"/>
                  </a:cubicBezTo>
                  <a:cubicBezTo>
                    <a:pt x="696" y="499"/>
                    <a:pt x="696" y="490"/>
                    <a:pt x="696" y="481"/>
                  </a:cubicBezTo>
                  <a:cubicBezTo>
                    <a:pt x="696" y="480"/>
                    <a:pt x="695" y="480"/>
                    <a:pt x="695" y="481"/>
                  </a:cubicBezTo>
                  <a:cubicBezTo>
                    <a:pt x="695" y="490"/>
                    <a:pt x="695" y="498"/>
                    <a:pt x="694" y="506"/>
                  </a:cubicBezTo>
                  <a:cubicBezTo>
                    <a:pt x="694" y="515"/>
                    <a:pt x="692" y="524"/>
                    <a:pt x="690" y="532"/>
                  </a:cubicBezTo>
                  <a:cubicBezTo>
                    <a:pt x="690" y="534"/>
                    <a:pt x="689" y="536"/>
                    <a:pt x="689" y="538"/>
                  </a:cubicBezTo>
                  <a:cubicBezTo>
                    <a:pt x="685" y="540"/>
                    <a:pt x="681" y="541"/>
                    <a:pt x="677" y="543"/>
                  </a:cubicBezTo>
                  <a:cubicBezTo>
                    <a:pt x="677" y="543"/>
                    <a:pt x="677" y="544"/>
                    <a:pt x="678" y="544"/>
                  </a:cubicBezTo>
                  <a:cubicBezTo>
                    <a:pt x="681" y="543"/>
                    <a:pt x="685" y="541"/>
                    <a:pt x="689" y="540"/>
                  </a:cubicBezTo>
                  <a:cubicBezTo>
                    <a:pt x="687" y="545"/>
                    <a:pt x="686" y="550"/>
                    <a:pt x="685" y="556"/>
                  </a:cubicBezTo>
                  <a:cubicBezTo>
                    <a:pt x="684" y="560"/>
                    <a:pt x="683" y="564"/>
                    <a:pt x="681" y="568"/>
                  </a:cubicBezTo>
                  <a:cubicBezTo>
                    <a:pt x="680" y="571"/>
                    <a:pt x="678" y="575"/>
                    <a:pt x="677" y="578"/>
                  </a:cubicBezTo>
                  <a:cubicBezTo>
                    <a:pt x="677" y="579"/>
                    <a:pt x="678" y="579"/>
                    <a:pt x="678" y="579"/>
                  </a:cubicBezTo>
                  <a:cubicBezTo>
                    <a:pt x="679" y="575"/>
                    <a:pt x="681" y="571"/>
                    <a:pt x="683" y="568"/>
                  </a:cubicBezTo>
                  <a:cubicBezTo>
                    <a:pt x="684" y="564"/>
                    <a:pt x="685" y="561"/>
                    <a:pt x="686" y="557"/>
                  </a:cubicBezTo>
                  <a:cubicBezTo>
                    <a:pt x="687" y="551"/>
                    <a:pt x="689" y="545"/>
                    <a:pt x="690" y="539"/>
                  </a:cubicBezTo>
                  <a:cubicBezTo>
                    <a:pt x="694" y="537"/>
                    <a:pt x="698" y="535"/>
                    <a:pt x="702" y="533"/>
                  </a:cubicBezTo>
                  <a:cubicBezTo>
                    <a:pt x="706" y="531"/>
                    <a:pt x="709" y="529"/>
                    <a:pt x="713" y="526"/>
                  </a:cubicBezTo>
                  <a:cubicBezTo>
                    <a:pt x="715" y="525"/>
                    <a:pt x="717" y="524"/>
                    <a:pt x="719" y="523"/>
                  </a:cubicBezTo>
                  <a:cubicBezTo>
                    <a:pt x="714" y="534"/>
                    <a:pt x="708" y="546"/>
                    <a:pt x="702" y="557"/>
                  </a:cubicBezTo>
                  <a:cubicBezTo>
                    <a:pt x="692" y="573"/>
                    <a:pt x="681" y="586"/>
                    <a:pt x="670" y="600"/>
                  </a:cubicBezTo>
                  <a:cubicBezTo>
                    <a:pt x="660" y="614"/>
                    <a:pt x="653" y="631"/>
                    <a:pt x="644" y="646"/>
                  </a:cubicBezTo>
                  <a:cubicBezTo>
                    <a:pt x="636" y="662"/>
                    <a:pt x="624" y="675"/>
                    <a:pt x="614" y="690"/>
                  </a:cubicBezTo>
                  <a:cubicBezTo>
                    <a:pt x="605" y="705"/>
                    <a:pt x="600" y="721"/>
                    <a:pt x="598" y="738"/>
                  </a:cubicBezTo>
                  <a:cubicBezTo>
                    <a:pt x="594" y="758"/>
                    <a:pt x="591" y="776"/>
                    <a:pt x="585" y="795"/>
                  </a:cubicBezTo>
                  <a:cubicBezTo>
                    <a:pt x="580" y="813"/>
                    <a:pt x="576" y="831"/>
                    <a:pt x="568" y="848"/>
                  </a:cubicBezTo>
                  <a:cubicBezTo>
                    <a:pt x="568" y="849"/>
                    <a:pt x="567" y="850"/>
                    <a:pt x="567" y="851"/>
                  </a:cubicBezTo>
                  <a:cubicBezTo>
                    <a:pt x="567" y="852"/>
                    <a:pt x="567" y="852"/>
                    <a:pt x="567" y="852"/>
                  </a:cubicBezTo>
                  <a:cubicBezTo>
                    <a:pt x="565" y="857"/>
                    <a:pt x="563" y="861"/>
                    <a:pt x="561" y="866"/>
                  </a:cubicBezTo>
                  <a:cubicBezTo>
                    <a:pt x="560" y="867"/>
                    <a:pt x="560" y="870"/>
                    <a:pt x="559" y="872"/>
                  </a:cubicBezTo>
                  <a:cubicBezTo>
                    <a:pt x="559" y="872"/>
                    <a:pt x="559" y="872"/>
                    <a:pt x="559" y="872"/>
                  </a:cubicBezTo>
                  <a:cubicBezTo>
                    <a:pt x="558" y="873"/>
                    <a:pt x="558" y="875"/>
                    <a:pt x="557" y="876"/>
                  </a:cubicBezTo>
                  <a:cubicBezTo>
                    <a:pt x="554" y="883"/>
                    <a:pt x="552" y="892"/>
                    <a:pt x="548" y="899"/>
                  </a:cubicBezTo>
                  <a:cubicBezTo>
                    <a:pt x="545" y="905"/>
                    <a:pt x="540" y="911"/>
                    <a:pt x="535" y="916"/>
                  </a:cubicBezTo>
                  <a:cubicBezTo>
                    <a:pt x="535" y="915"/>
                    <a:pt x="535" y="914"/>
                    <a:pt x="535" y="914"/>
                  </a:cubicBezTo>
                  <a:cubicBezTo>
                    <a:pt x="534" y="907"/>
                    <a:pt x="533" y="900"/>
                    <a:pt x="529" y="894"/>
                  </a:cubicBezTo>
                  <a:cubicBezTo>
                    <a:pt x="525" y="888"/>
                    <a:pt x="519" y="884"/>
                    <a:pt x="514" y="881"/>
                  </a:cubicBezTo>
                  <a:cubicBezTo>
                    <a:pt x="507" y="877"/>
                    <a:pt x="501" y="873"/>
                    <a:pt x="494" y="869"/>
                  </a:cubicBezTo>
                  <a:cubicBezTo>
                    <a:pt x="486" y="866"/>
                    <a:pt x="476" y="865"/>
                    <a:pt x="467" y="863"/>
                  </a:cubicBezTo>
                  <a:cubicBezTo>
                    <a:pt x="462" y="862"/>
                    <a:pt x="456" y="862"/>
                    <a:pt x="451" y="861"/>
                  </a:cubicBezTo>
                  <a:cubicBezTo>
                    <a:pt x="449" y="842"/>
                    <a:pt x="446" y="823"/>
                    <a:pt x="442" y="804"/>
                  </a:cubicBezTo>
                  <a:cubicBezTo>
                    <a:pt x="438" y="784"/>
                    <a:pt x="434" y="764"/>
                    <a:pt x="434" y="743"/>
                  </a:cubicBezTo>
                  <a:cubicBezTo>
                    <a:pt x="434" y="735"/>
                    <a:pt x="434" y="726"/>
                    <a:pt x="433" y="718"/>
                  </a:cubicBezTo>
                  <a:cubicBezTo>
                    <a:pt x="433" y="713"/>
                    <a:pt x="435" y="708"/>
                    <a:pt x="436" y="703"/>
                  </a:cubicBezTo>
                  <a:cubicBezTo>
                    <a:pt x="437" y="698"/>
                    <a:pt x="438" y="693"/>
                    <a:pt x="439" y="688"/>
                  </a:cubicBezTo>
                  <a:cubicBezTo>
                    <a:pt x="441" y="671"/>
                    <a:pt x="443" y="654"/>
                    <a:pt x="432" y="640"/>
                  </a:cubicBezTo>
                  <a:cubicBezTo>
                    <a:pt x="430" y="636"/>
                    <a:pt x="427" y="634"/>
                    <a:pt x="425" y="631"/>
                  </a:cubicBezTo>
                  <a:cubicBezTo>
                    <a:pt x="425" y="624"/>
                    <a:pt x="425" y="618"/>
                    <a:pt x="425" y="611"/>
                  </a:cubicBezTo>
                  <a:cubicBezTo>
                    <a:pt x="426" y="599"/>
                    <a:pt x="429" y="588"/>
                    <a:pt x="430" y="577"/>
                  </a:cubicBezTo>
                  <a:cubicBezTo>
                    <a:pt x="431" y="565"/>
                    <a:pt x="434" y="554"/>
                    <a:pt x="436" y="542"/>
                  </a:cubicBezTo>
                  <a:cubicBezTo>
                    <a:pt x="442" y="521"/>
                    <a:pt x="445" y="499"/>
                    <a:pt x="451" y="478"/>
                  </a:cubicBezTo>
                  <a:cubicBezTo>
                    <a:pt x="453" y="468"/>
                    <a:pt x="455" y="457"/>
                    <a:pt x="457" y="447"/>
                  </a:cubicBezTo>
                  <a:cubicBezTo>
                    <a:pt x="460" y="445"/>
                    <a:pt x="463" y="443"/>
                    <a:pt x="466" y="442"/>
                  </a:cubicBezTo>
                  <a:cubicBezTo>
                    <a:pt x="473" y="437"/>
                    <a:pt x="479" y="432"/>
                    <a:pt x="486" y="428"/>
                  </a:cubicBezTo>
                  <a:cubicBezTo>
                    <a:pt x="493" y="423"/>
                    <a:pt x="500" y="419"/>
                    <a:pt x="508" y="415"/>
                  </a:cubicBezTo>
                  <a:cubicBezTo>
                    <a:pt x="515" y="411"/>
                    <a:pt x="519" y="404"/>
                    <a:pt x="526" y="401"/>
                  </a:cubicBezTo>
                  <a:cubicBezTo>
                    <a:pt x="533" y="398"/>
                    <a:pt x="541" y="399"/>
                    <a:pt x="548" y="396"/>
                  </a:cubicBezTo>
                  <a:cubicBezTo>
                    <a:pt x="552" y="394"/>
                    <a:pt x="549" y="388"/>
                    <a:pt x="545" y="389"/>
                  </a:cubicBezTo>
                  <a:cubicBezTo>
                    <a:pt x="543" y="389"/>
                    <a:pt x="541" y="389"/>
                    <a:pt x="539" y="390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7" y="380"/>
                    <a:pt x="541" y="367"/>
                    <a:pt x="531" y="363"/>
                  </a:cubicBezTo>
                  <a:cubicBezTo>
                    <a:pt x="529" y="360"/>
                    <a:pt x="525" y="359"/>
                    <a:pt x="522" y="361"/>
                  </a:cubicBezTo>
                  <a:cubicBezTo>
                    <a:pt x="520" y="361"/>
                    <a:pt x="519" y="362"/>
                    <a:pt x="517" y="363"/>
                  </a:cubicBezTo>
                  <a:cubicBezTo>
                    <a:pt x="514" y="361"/>
                    <a:pt x="509" y="361"/>
                    <a:pt x="503" y="364"/>
                  </a:cubicBezTo>
                  <a:cubicBezTo>
                    <a:pt x="502" y="365"/>
                    <a:pt x="501" y="365"/>
                    <a:pt x="501" y="366"/>
                  </a:cubicBezTo>
                  <a:cubicBezTo>
                    <a:pt x="501" y="366"/>
                    <a:pt x="501" y="365"/>
                    <a:pt x="501" y="365"/>
                  </a:cubicBezTo>
                  <a:cubicBezTo>
                    <a:pt x="501" y="359"/>
                    <a:pt x="497" y="353"/>
                    <a:pt x="491" y="354"/>
                  </a:cubicBezTo>
                  <a:cubicBezTo>
                    <a:pt x="489" y="352"/>
                    <a:pt x="486" y="351"/>
                    <a:pt x="483" y="351"/>
                  </a:cubicBezTo>
                  <a:cubicBezTo>
                    <a:pt x="482" y="348"/>
                    <a:pt x="477" y="345"/>
                    <a:pt x="474" y="348"/>
                  </a:cubicBezTo>
                  <a:cubicBezTo>
                    <a:pt x="474" y="348"/>
                    <a:pt x="473" y="348"/>
                    <a:pt x="473" y="349"/>
                  </a:cubicBezTo>
                  <a:cubicBezTo>
                    <a:pt x="472" y="349"/>
                    <a:pt x="471" y="349"/>
                    <a:pt x="470" y="349"/>
                  </a:cubicBezTo>
                  <a:cubicBezTo>
                    <a:pt x="470" y="348"/>
                    <a:pt x="470" y="347"/>
                    <a:pt x="469" y="347"/>
                  </a:cubicBezTo>
                  <a:cubicBezTo>
                    <a:pt x="467" y="344"/>
                    <a:pt x="464" y="343"/>
                    <a:pt x="462" y="343"/>
                  </a:cubicBezTo>
                  <a:cubicBezTo>
                    <a:pt x="462" y="341"/>
                    <a:pt x="462" y="339"/>
                    <a:pt x="462" y="338"/>
                  </a:cubicBezTo>
                  <a:cubicBezTo>
                    <a:pt x="462" y="335"/>
                    <a:pt x="459" y="333"/>
                    <a:pt x="456" y="334"/>
                  </a:cubicBezTo>
                  <a:cubicBezTo>
                    <a:pt x="454" y="336"/>
                    <a:pt x="450" y="337"/>
                    <a:pt x="447" y="339"/>
                  </a:cubicBezTo>
                  <a:cubicBezTo>
                    <a:pt x="443" y="338"/>
                    <a:pt x="440" y="338"/>
                    <a:pt x="437" y="340"/>
                  </a:cubicBezTo>
                  <a:cubicBezTo>
                    <a:pt x="436" y="337"/>
                    <a:pt x="433" y="334"/>
                    <a:pt x="429" y="334"/>
                  </a:cubicBezTo>
                  <a:cubicBezTo>
                    <a:pt x="427" y="334"/>
                    <a:pt x="425" y="334"/>
                    <a:pt x="424" y="335"/>
                  </a:cubicBezTo>
                  <a:cubicBezTo>
                    <a:pt x="424" y="335"/>
                    <a:pt x="423" y="335"/>
                    <a:pt x="423" y="335"/>
                  </a:cubicBezTo>
                  <a:cubicBezTo>
                    <a:pt x="421" y="333"/>
                    <a:pt x="418" y="331"/>
                    <a:pt x="415" y="330"/>
                  </a:cubicBezTo>
                  <a:cubicBezTo>
                    <a:pt x="414" y="329"/>
                    <a:pt x="413" y="329"/>
                    <a:pt x="411" y="329"/>
                  </a:cubicBezTo>
                  <a:cubicBezTo>
                    <a:pt x="411" y="328"/>
                    <a:pt x="410" y="328"/>
                    <a:pt x="410" y="328"/>
                  </a:cubicBezTo>
                  <a:cubicBezTo>
                    <a:pt x="405" y="325"/>
                    <a:pt x="400" y="325"/>
                    <a:pt x="396" y="328"/>
                  </a:cubicBezTo>
                  <a:cubicBezTo>
                    <a:pt x="394" y="327"/>
                    <a:pt x="391" y="327"/>
                    <a:pt x="389" y="328"/>
                  </a:cubicBezTo>
                  <a:cubicBezTo>
                    <a:pt x="387" y="328"/>
                    <a:pt x="385" y="330"/>
                    <a:pt x="383" y="332"/>
                  </a:cubicBezTo>
                  <a:cubicBezTo>
                    <a:pt x="381" y="330"/>
                    <a:pt x="379" y="329"/>
                    <a:pt x="376" y="330"/>
                  </a:cubicBezTo>
                  <a:cubicBezTo>
                    <a:pt x="373" y="328"/>
                    <a:pt x="369" y="328"/>
                    <a:pt x="366" y="331"/>
                  </a:cubicBezTo>
                  <a:cubicBezTo>
                    <a:pt x="364" y="333"/>
                    <a:pt x="364" y="335"/>
                    <a:pt x="363" y="337"/>
                  </a:cubicBezTo>
                  <a:cubicBezTo>
                    <a:pt x="361" y="336"/>
                    <a:pt x="359" y="336"/>
                    <a:pt x="356" y="336"/>
                  </a:cubicBezTo>
                  <a:cubicBezTo>
                    <a:pt x="355" y="337"/>
                    <a:pt x="354" y="338"/>
                    <a:pt x="353" y="339"/>
                  </a:cubicBezTo>
                  <a:cubicBezTo>
                    <a:pt x="353" y="340"/>
                    <a:pt x="353" y="340"/>
                    <a:pt x="353" y="341"/>
                  </a:cubicBezTo>
                  <a:cubicBezTo>
                    <a:pt x="349" y="339"/>
                    <a:pt x="343" y="341"/>
                    <a:pt x="342" y="345"/>
                  </a:cubicBezTo>
                  <a:cubicBezTo>
                    <a:pt x="340" y="344"/>
                    <a:pt x="337" y="343"/>
                    <a:pt x="334" y="343"/>
                  </a:cubicBezTo>
                  <a:cubicBezTo>
                    <a:pt x="333" y="343"/>
                    <a:pt x="332" y="343"/>
                    <a:pt x="332" y="343"/>
                  </a:cubicBezTo>
                  <a:cubicBezTo>
                    <a:pt x="325" y="345"/>
                    <a:pt x="325" y="354"/>
                    <a:pt x="330" y="359"/>
                  </a:cubicBezTo>
                  <a:cubicBezTo>
                    <a:pt x="329" y="359"/>
                    <a:pt x="327" y="359"/>
                    <a:pt x="326" y="358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7" y="353"/>
                    <a:pt x="325" y="348"/>
                    <a:pt x="319" y="346"/>
                  </a:cubicBezTo>
                  <a:cubicBezTo>
                    <a:pt x="318" y="345"/>
                    <a:pt x="316" y="346"/>
                    <a:pt x="315" y="347"/>
                  </a:cubicBezTo>
                  <a:cubicBezTo>
                    <a:pt x="314" y="350"/>
                    <a:pt x="313" y="352"/>
                    <a:pt x="314" y="354"/>
                  </a:cubicBezTo>
                  <a:cubicBezTo>
                    <a:pt x="305" y="351"/>
                    <a:pt x="299" y="363"/>
                    <a:pt x="304" y="369"/>
                  </a:cubicBezTo>
                  <a:cubicBezTo>
                    <a:pt x="303" y="370"/>
                    <a:pt x="301" y="371"/>
                    <a:pt x="299" y="372"/>
                  </a:cubicBezTo>
                  <a:cubicBezTo>
                    <a:pt x="299" y="370"/>
                    <a:pt x="298" y="369"/>
                    <a:pt x="297" y="368"/>
                  </a:cubicBezTo>
                  <a:cubicBezTo>
                    <a:pt x="295" y="364"/>
                    <a:pt x="290" y="367"/>
                    <a:pt x="291" y="371"/>
                  </a:cubicBezTo>
                  <a:cubicBezTo>
                    <a:pt x="291" y="371"/>
                    <a:pt x="291" y="372"/>
                    <a:pt x="291" y="372"/>
                  </a:cubicBezTo>
                  <a:cubicBezTo>
                    <a:pt x="291" y="373"/>
                    <a:pt x="292" y="374"/>
                    <a:pt x="292" y="375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87" y="377"/>
                    <a:pt x="282" y="377"/>
                    <a:pt x="276" y="378"/>
                  </a:cubicBezTo>
                  <a:cubicBezTo>
                    <a:pt x="271" y="379"/>
                    <a:pt x="267" y="382"/>
                    <a:pt x="263" y="383"/>
                  </a:cubicBezTo>
                  <a:cubicBezTo>
                    <a:pt x="260" y="385"/>
                    <a:pt x="258" y="389"/>
                    <a:pt x="262" y="390"/>
                  </a:cubicBezTo>
                  <a:cubicBezTo>
                    <a:pt x="262" y="391"/>
                    <a:pt x="263" y="391"/>
                    <a:pt x="263" y="391"/>
                  </a:cubicBezTo>
                  <a:cubicBezTo>
                    <a:pt x="265" y="392"/>
                    <a:pt x="267" y="391"/>
                    <a:pt x="268" y="389"/>
                  </a:cubicBezTo>
                  <a:cubicBezTo>
                    <a:pt x="273" y="387"/>
                    <a:pt x="278" y="385"/>
                    <a:pt x="284" y="385"/>
                  </a:cubicBezTo>
                  <a:cubicBezTo>
                    <a:pt x="287" y="384"/>
                    <a:pt x="291" y="383"/>
                    <a:pt x="294" y="382"/>
                  </a:cubicBezTo>
                  <a:cubicBezTo>
                    <a:pt x="295" y="383"/>
                    <a:pt x="295" y="385"/>
                    <a:pt x="295" y="387"/>
                  </a:cubicBezTo>
                  <a:cubicBezTo>
                    <a:pt x="297" y="392"/>
                    <a:pt x="299" y="397"/>
                    <a:pt x="302" y="401"/>
                  </a:cubicBezTo>
                  <a:cubicBezTo>
                    <a:pt x="308" y="411"/>
                    <a:pt x="311" y="424"/>
                    <a:pt x="315" y="435"/>
                  </a:cubicBezTo>
                  <a:cubicBezTo>
                    <a:pt x="323" y="458"/>
                    <a:pt x="333" y="479"/>
                    <a:pt x="333" y="504"/>
                  </a:cubicBezTo>
                  <a:cubicBezTo>
                    <a:pt x="332" y="526"/>
                    <a:pt x="332" y="549"/>
                    <a:pt x="340" y="570"/>
                  </a:cubicBezTo>
                  <a:cubicBezTo>
                    <a:pt x="344" y="581"/>
                    <a:pt x="350" y="591"/>
                    <a:pt x="350" y="604"/>
                  </a:cubicBezTo>
                  <a:cubicBezTo>
                    <a:pt x="351" y="608"/>
                    <a:pt x="349" y="613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39" y="621"/>
                    <a:pt x="336" y="636"/>
                    <a:pt x="334" y="646"/>
                  </a:cubicBezTo>
                  <a:cubicBezTo>
                    <a:pt x="332" y="661"/>
                    <a:pt x="334" y="676"/>
                    <a:pt x="333" y="691"/>
                  </a:cubicBezTo>
                  <a:cubicBezTo>
                    <a:pt x="333" y="699"/>
                    <a:pt x="332" y="708"/>
                    <a:pt x="330" y="716"/>
                  </a:cubicBezTo>
                  <a:cubicBezTo>
                    <a:pt x="328" y="723"/>
                    <a:pt x="324" y="729"/>
                    <a:pt x="322" y="736"/>
                  </a:cubicBezTo>
                  <a:cubicBezTo>
                    <a:pt x="316" y="750"/>
                    <a:pt x="310" y="766"/>
                    <a:pt x="307" y="781"/>
                  </a:cubicBezTo>
                  <a:cubicBezTo>
                    <a:pt x="304" y="795"/>
                    <a:pt x="305" y="810"/>
                    <a:pt x="305" y="825"/>
                  </a:cubicBezTo>
                  <a:cubicBezTo>
                    <a:pt x="305" y="838"/>
                    <a:pt x="304" y="850"/>
                    <a:pt x="304" y="863"/>
                  </a:cubicBezTo>
                  <a:cubicBezTo>
                    <a:pt x="301" y="863"/>
                    <a:pt x="298" y="864"/>
                    <a:pt x="296" y="864"/>
                  </a:cubicBezTo>
                  <a:cubicBezTo>
                    <a:pt x="287" y="865"/>
                    <a:pt x="279" y="866"/>
                    <a:pt x="270" y="868"/>
                  </a:cubicBezTo>
                  <a:cubicBezTo>
                    <a:pt x="261" y="870"/>
                    <a:pt x="254" y="876"/>
                    <a:pt x="247" y="881"/>
                  </a:cubicBezTo>
                  <a:cubicBezTo>
                    <a:pt x="240" y="885"/>
                    <a:pt x="234" y="889"/>
                    <a:pt x="228" y="894"/>
                  </a:cubicBezTo>
                  <a:cubicBezTo>
                    <a:pt x="223" y="899"/>
                    <a:pt x="219" y="907"/>
                    <a:pt x="216" y="914"/>
                  </a:cubicBezTo>
                  <a:cubicBezTo>
                    <a:pt x="214" y="913"/>
                    <a:pt x="212" y="911"/>
                    <a:pt x="210" y="909"/>
                  </a:cubicBezTo>
                  <a:cubicBezTo>
                    <a:pt x="210" y="908"/>
                    <a:pt x="210" y="907"/>
                    <a:pt x="209" y="906"/>
                  </a:cubicBezTo>
                  <a:cubicBezTo>
                    <a:pt x="208" y="905"/>
                    <a:pt x="207" y="903"/>
                    <a:pt x="205" y="902"/>
                  </a:cubicBezTo>
                  <a:cubicBezTo>
                    <a:pt x="205" y="901"/>
                    <a:pt x="205" y="900"/>
                    <a:pt x="204" y="899"/>
                  </a:cubicBezTo>
                  <a:cubicBezTo>
                    <a:pt x="204" y="898"/>
                    <a:pt x="203" y="897"/>
                    <a:pt x="201" y="897"/>
                  </a:cubicBezTo>
                  <a:cubicBezTo>
                    <a:pt x="186" y="876"/>
                    <a:pt x="181" y="850"/>
                    <a:pt x="178" y="825"/>
                  </a:cubicBezTo>
                  <a:cubicBezTo>
                    <a:pt x="176" y="802"/>
                    <a:pt x="175" y="779"/>
                    <a:pt x="171" y="757"/>
                  </a:cubicBezTo>
                  <a:cubicBezTo>
                    <a:pt x="172" y="758"/>
                    <a:pt x="173" y="758"/>
                    <a:pt x="174" y="759"/>
                  </a:cubicBezTo>
                  <a:cubicBezTo>
                    <a:pt x="176" y="761"/>
                    <a:pt x="178" y="762"/>
                    <a:pt x="180" y="764"/>
                  </a:cubicBezTo>
                  <a:cubicBezTo>
                    <a:pt x="182" y="765"/>
                    <a:pt x="184" y="766"/>
                    <a:pt x="186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83" y="766"/>
                    <a:pt x="181" y="763"/>
                    <a:pt x="178" y="761"/>
                  </a:cubicBezTo>
                  <a:cubicBezTo>
                    <a:pt x="176" y="759"/>
                    <a:pt x="173" y="757"/>
                    <a:pt x="171" y="754"/>
                  </a:cubicBezTo>
                  <a:cubicBezTo>
                    <a:pt x="171" y="754"/>
                    <a:pt x="171" y="754"/>
                    <a:pt x="171" y="754"/>
                  </a:cubicBezTo>
                  <a:cubicBezTo>
                    <a:pt x="170" y="748"/>
                    <a:pt x="168" y="743"/>
                    <a:pt x="167" y="738"/>
                  </a:cubicBezTo>
                  <a:cubicBezTo>
                    <a:pt x="163" y="726"/>
                    <a:pt x="159" y="715"/>
                    <a:pt x="153" y="704"/>
                  </a:cubicBezTo>
                  <a:cubicBezTo>
                    <a:pt x="155" y="705"/>
                    <a:pt x="157" y="706"/>
                    <a:pt x="159" y="707"/>
                  </a:cubicBezTo>
                  <a:cubicBezTo>
                    <a:pt x="161" y="708"/>
                    <a:pt x="163" y="709"/>
                    <a:pt x="165" y="709"/>
                  </a:cubicBezTo>
                  <a:cubicBezTo>
                    <a:pt x="165" y="709"/>
                    <a:pt x="165" y="709"/>
                    <a:pt x="165" y="709"/>
                  </a:cubicBezTo>
                  <a:cubicBezTo>
                    <a:pt x="162" y="708"/>
                    <a:pt x="160" y="706"/>
                    <a:pt x="158" y="704"/>
                  </a:cubicBezTo>
                  <a:cubicBezTo>
                    <a:pt x="156" y="703"/>
                    <a:pt x="154" y="702"/>
                    <a:pt x="152" y="701"/>
                  </a:cubicBezTo>
                  <a:cubicBezTo>
                    <a:pt x="150" y="697"/>
                    <a:pt x="148" y="693"/>
                    <a:pt x="147" y="689"/>
                  </a:cubicBezTo>
                  <a:cubicBezTo>
                    <a:pt x="146" y="687"/>
                    <a:pt x="145" y="685"/>
                    <a:pt x="144" y="683"/>
                  </a:cubicBezTo>
                  <a:cubicBezTo>
                    <a:pt x="146" y="680"/>
                    <a:pt x="146" y="675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5"/>
                    <a:pt x="146" y="677"/>
                  </a:cubicBezTo>
                  <a:cubicBezTo>
                    <a:pt x="145" y="678"/>
                    <a:pt x="144" y="680"/>
                    <a:pt x="143" y="681"/>
                  </a:cubicBezTo>
                  <a:cubicBezTo>
                    <a:pt x="140" y="674"/>
                    <a:pt x="137" y="667"/>
                    <a:pt x="133" y="661"/>
                  </a:cubicBezTo>
                  <a:cubicBezTo>
                    <a:pt x="134" y="661"/>
                    <a:pt x="135" y="662"/>
                    <a:pt x="136" y="662"/>
                  </a:cubicBezTo>
                  <a:cubicBezTo>
                    <a:pt x="138" y="663"/>
                    <a:pt x="140" y="665"/>
                    <a:pt x="142" y="664"/>
                  </a:cubicBezTo>
                  <a:cubicBezTo>
                    <a:pt x="142" y="663"/>
                    <a:pt x="142" y="663"/>
                    <a:pt x="142" y="663"/>
                  </a:cubicBezTo>
                  <a:cubicBezTo>
                    <a:pt x="140" y="665"/>
                    <a:pt x="136" y="662"/>
                    <a:pt x="134" y="661"/>
                  </a:cubicBezTo>
                  <a:cubicBezTo>
                    <a:pt x="134" y="660"/>
                    <a:pt x="133" y="660"/>
                    <a:pt x="132" y="659"/>
                  </a:cubicBezTo>
                  <a:cubicBezTo>
                    <a:pt x="128" y="652"/>
                    <a:pt x="124" y="645"/>
                    <a:pt x="119" y="639"/>
                  </a:cubicBezTo>
                  <a:cubicBezTo>
                    <a:pt x="118" y="638"/>
                    <a:pt x="117" y="636"/>
                    <a:pt x="116" y="635"/>
                  </a:cubicBezTo>
                  <a:cubicBezTo>
                    <a:pt x="118" y="632"/>
                    <a:pt x="117" y="627"/>
                    <a:pt x="117" y="626"/>
                  </a:cubicBezTo>
                  <a:cubicBezTo>
                    <a:pt x="117" y="619"/>
                    <a:pt x="117" y="612"/>
                    <a:pt x="119" y="605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7" y="611"/>
                    <a:pt x="116" y="617"/>
                    <a:pt x="115" y="622"/>
                  </a:cubicBezTo>
                  <a:cubicBezTo>
                    <a:pt x="115" y="626"/>
                    <a:pt x="115" y="629"/>
                    <a:pt x="115" y="633"/>
                  </a:cubicBezTo>
                  <a:cubicBezTo>
                    <a:pt x="105" y="621"/>
                    <a:pt x="95" y="610"/>
                    <a:pt x="86" y="598"/>
                  </a:cubicBezTo>
                  <a:cubicBezTo>
                    <a:pt x="91" y="599"/>
                    <a:pt x="95" y="601"/>
                    <a:pt x="99" y="602"/>
                  </a:cubicBezTo>
                  <a:cubicBezTo>
                    <a:pt x="102" y="604"/>
                    <a:pt x="105" y="604"/>
                    <a:pt x="109" y="605"/>
                  </a:cubicBezTo>
                  <a:cubicBezTo>
                    <a:pt x="111" y="606"/>
                    <a:pt x="114" y="606"/>
                    <a:pt x="117" y="606"/>
                  </a:cubicBezTo>
                  <a:cubicBezTo>
                    <a:pt x="117" y="606"/>
                    <a:pt x="117" y="606"/>
                    <a:pt x="117" y="606"/>
                  </a:cubicBezTo>
                  <a:cubicBezTo>
                    <a:pt x="111" y="606"/>
                    <a:pt x="104" y="603"/>
                    <a:pt x="98" y="601"/>
                  </a:cubicBezTo>
                  <a:cubicBezTo>
                    <a:pt x="94" y="598"/>
                    <a:pt x="89" y="597"/>
                    <a:pt x="84" y="595"/>
                  </a:cubicBezTo>
                  <a:cubicBezTo>
                    <a:pt x="83" y="592"/>
                    <a:pt x="81" y="590"/>
                    <a:pt x="79" y="587"/>
                  </a:cubicBezTo>
                  <a:cubicBezTo>
                    <a:pt x="80" y="586"/>
                    <a:pt x="80" y="584"/>
                    <a:pt x="80" y="582"/>
                  </a:cubicBezTo>
                  <a:cubicBezTo>
                    <a:pt x="81" y="577"/>
                    <a:pt x="82" y="572"/>
                    <a:pt x="83" y="567"/>
                  </a:cubicBezTo>
                  <a:cubicBezTo>
                    <a:pt x="84" y="562"/>
                    <a:pt x="85" y="558"/>
                    <a:pt x="85" y="553"/>
                  </a:cubicBezTo>
                  <a:cubicBezTo>
                    <a:pt x="85" y="553"/>
                    <a:pt x="86" y="554"/>
                    <a:pt x="86" y="554"/>
                  </a:cubicBezTo>
                  <a:cubicBezTo>
                    <a:pt x="86" y="554"/>
                    <a:pt x="86" y="554"/>
                    <a:pt x="86" y="554"/>
                  </a:cubicBezTo>
                  <a:cubicBezTo>
                    <a:pt x="86" y="554"/>
                    <a:pt x="85" y="553"/>
                    <a:pt x="85" y="553"/>
                  </a:cubicBezTo>
                  <a:cubicBezTo>
                    <a:pt x="85" y="553"/>
                    <a:pt x="85" y="552"/>
                    <a:pt x="85" y="552"/>
                  </a:cubicBezTo>
                  <a:cubicBezTo>
                    <a:pt x="86" y="549"/>
                    <a:pt x="85" y="545"/>
                    <a:pt x="87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6" y="544"/>
                    <a:pt x="86" y="547"/>
                    <a:pt x="85" y="549"/>
                  </a:cubicBezTo>
                  <a:cubicBezTo>
                    <a:pt x="85" y="550"/>
                    <a:pt x="85" y="551"/>
                    <a:pt x="85" y="553"/>
                  </a:cubicBezTo>
                  <a:cubicBezTo>
                    <a:pt x="84" y="552"/>
                    <a:pt x="83" y="551"/>
                    <a:pt x="82" y="550"/>
                  </a:cubicBezTo>
                  <a:cubicBezTo>
                    <a:pt x="80" y="549"/>
                    <a:pt x="79" y="549"/>
                    <a:pt x="77" y="548"/>
                  </a:cubicBezTo>
                  <a:cubicBezTo>
                    <a:pt x="76" y="547"/>
                    <a:pt x="76" y="546"/>
                    <a:pt x="75" y="545"/>
                  </a:cubicBezTo>
                  <a:cubicBezTo>
                    <a:pt x="73" y="543"/>
                    <a:pt x="70" y="542"/>
                    <a:pt x="68" y="540"/>
                  </a:cubicBezTo>
                  <a:cubicBezTo>
                    <a:pt x="66" y="538"/>
                    <a:pt x="64" y="536"/>
                    <a:pt x="61" y="534"/>
                  </a:cubicBezTo>
                  <a:cubicBezTo>
                    <a:pt x="59" y="533"/>
                    <a:pt x="58" y="530"/>
                    <a:pt x="56" y="528"/>
                  </a:cubicBezTo>
                  <a:cubicBezTo>
                    <a:pt x="55" y="527"/>
                    <a:pt x="53" y="525"/>
                    <a:pt x="51" y="524"/>
                  </a:cubicBezTo>
                  <a:cubicBezTo>
                    <a:pt x="52" y="520"/>
                    <a:pt x="54" y="516"/>
                    <a:pt x="55" y="512"/>
                  </a:cubicBezTo>
                  <a:cubicBezTo>
                    <a:pt x="57" y="507"/>
                    <a:pt x="58" y="502"/>
                    <a:pt x="59" y="497"/>
                  </a:cubicBezTo>
                  <a:cubicBezTo>
                    <a:pt x="60" y="494"/>
                    <a:pt x="59" y="489"/>
                    <a:pt x="62" y="486"/>
                  </a:cubicBezTo>
                  <a:cubicBezTo>
                    <a:pt x="62" y="486"/>
                    <a:pt x="62" y="486"/>
                    <a:pt x="62" y="486"/>
                  </a:cubicBezTo>
                  <a:cubicBezTo>
                    <a:pt x="60" y="488"/>
                    <a:pt x="60" y="490"/>
                    <a:pt x="59" y="493"/>
                  </a:cubicBezTo>
                  <a:cubicBezTo>
                    <a:pt x="59" y="498"/>
                    <a:pt x="57" y="503"/>
                    <a:pt x="55" y="507"/>
                  </a:cubicBezTo>
                  <a:cubicBezTo>
                    <a:pt x="53" y="512"/>
                    <a:pt x="52" y="517"/>
                    <a:pt x="49" y="522"/>
                  </a:cubicBezTo>
                  <a:cubicBezTo>
                    <a:pt x="49" y="522"/>
                    <a:pt x="49" y="522"/>
                    <a:pt x="49" y="522"/>
                  </a:cubicBezTo>
                  <a:cubicBezTo>
                    <a:pt x="48" y="522"/>
                    <a:pt x="47" y="521"/>
                    <a:pt x="46" y="521"/>
                  </a:cubicBezTo>
                  <a:cubicBezTo>
                    <a:pt x="43" y="514"/>
                    <a:pt x="40" y="507"/>
                    <a:pt x="37" y="500"/>
                  </a:cubicBezTo>
                  <a:cubicBezTo>
                    <a:pt x="33" y="489"/>
                    <a:pt x="29" y="479"/>
                    <a:pt x="25" y="469"/>
                  </a:cubicBezTo>
                  <a:cubicBezTo>
                    <a:pt x="27" y="470"/>
                    <a:pt x="28" y="471"/>
                    <a:pt x="30" y="472"/>
                  </a:cubicBezTo>
                  <a:cubicBezTo>
                    <a:pt x="33" y="474"/>
                    <a:pt x="36" y="476"/>
                    <a:pt x="39" y="478"/>
                  </a:cubicBezTo>
                  <a:cubicBezTo>
                    <a:pt x="40" y="480"/>
                    <a:pt x="42" y="480"/>
                    <a:pt x="44" y="480"/>
                  </a:cubicBezTo>
                  <a:cubicBezTo>
                    <a:pt x="44" y="480"/>
                    <a:pt x="44" y="480"/>
                    <a:pt x="44" y="480"/>
                  </a:cubicBezTo>
                  <a:cubicBezTo>
                    <a:pt x="41" y="480"/>
                    <a:pt x="39" y="478"/>
                    <a:pt x="37" y="476"/>
                  </a:cubicBezTo>
                  <a:cubicBezTo>
                    <a:pt x="36" y="474"/>
                    <a:pt x="34" y="473"/>
                    <a:pt x="32" y="472"/>
                  </a:cubicBezTo>
                  <a:cubicBezTo>
                    <a:pt x="29" y="470"/>
                    <a:pt x="27" y="468"/>
                    <a:pt x="25" y="466"/>
                  </a:cubicBezTo>
                  <a:cubicBezTo>
                    <a:pt x="25" y="465"/>
                    <a:pt x="24" y="465"/>
                    <a:pt x="24" y="464"/>
                  </a:cubicBezTo>
                  <a:cubicBezTo>
                    <a:pt x="22" y="460"/>
                    <a:pt x="21" y="456"/>
                    <a:pt x="20" y="452"/>
                  </a:cubicBezTo>
                  <a:cubicBezTo>
                    <a:pt x="20" y="451"/>
                    <a:pt x="19" y="450"/>
                    <a:pt x="19" y="449"/>
                  </a:cubicBezTo>
                  <a:cubicBezTo>
                    <a:pt x="21" y="447"/>
                    <a:pt x="23" y="444"/>
                    <a:pt x="24" y="441"/>
                  </a:cubicBezTo>
                  <a:cubicBezTo>
                    <a:pt x="26" y="437"/>
                    <a:pt x="28" y="433"/>
                    <a:pt x="30" y="429"/>
                  </a:cubicBezTo>
                  <a:cubicBezTo>
                    <a:pt x="32" y="426"/>
                    <a:pt x="34" y="423"/>
                    <a:pt x="35" y="419"/>
                  </a:cubicBezTo>
                  <a:cubicBezTo>
                    <a:pt x="36" y="417"/>
                    <a:pt x="37" y="415"/>
                    <a:pt x="38" y="413"/>
                  </a:cubicBezTo>
                  <a:cubicBezTo>
                    <a:pt x="37" y="414"/>
                    <a:pt x="36" y="415"/>
                    <a:pt x="36" y="416"/>
                  </a:cubicBezTo>
                  <a:cubicBezTo>
                    <a:pt x="34" y="420"/>
                    <a:pt x="32" y="423"/>
                    <a:pt x="30" y="427"/>
                  </a:cubicBezTo>
                  <a:cubicBezTo>
                    <a:pt x="28" y="431"/>
                    <a:pt x="26" y="434"/>
                    <a:pt x="23" y="438"/>
                  </a:cubicBezTo>
                  <a:cubicBezTo>
                    <a:pt x="22" y="441"/>
                    <a:pt x="20" y="444"/>
                    <a:pt x="18" y="447"/>
                  </a:cubicBezTo>
                  <a:cubicBezTo>
                    <a:pt x="14" y="428"/>
                    <a:pt x="10" y="409"/>
                    <a:pt x="9" y="390"/>
                  </a:cubicBezTo>
                  <a:cubicBezTo>
                    <a:pt x="11" y="392"/>
                    <a:pt x="13" y="394"/>
                    <a:pt x="14" y="395"/>
                  </a:cubicBezTo>
                  <a:cubicBezTo>
                    <a:pt x="16" y="398"/>
                    <a:pt x="19" y="401"/>
                    <a:pt x="21" y="404"/>
                  </a:cubicBezTo>
                  <a:cubicBezTo>
                    <a:pt x="23" y="406"/>
                    <a:pt x="25" y="408"/>
                    <a:pt x="27" y="410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5" y="408"/>
                    <a:pt x="24" y="406"/>
                    <a:pt x="22" y="404"/>
                  </a:cubicBezTo>
                  <a:cubicBezTo>
                    <a:pt x="21" y="401"/>
                    <a:pt x="19" y="399"/>
                    <a:pt x="17" y="397"/>
                  </a:cubicBezTo>
                  <a:cubicBezTo>
                    <a:pt x="16" y="395"/>
                    <a:pt x="14" y="392"/>
                    <a:pt x="12" y="390"/>
                  </a:cubicBezTo>
                  <a:cubicBezTo>
                    <a:pt x="11" y="389"/>
                    <a:pt x="10" y="388"/>
                    <a:pt x="9" y="386"/>
                  </a:cubicBezTo>
                  <a:cubicBezTo>
                    <a:pt x="8" y="377"/>
                    <a:pt x="8" y="369"/>
                    <a:pt x="8" y="360"/>
                  </a:cubicBezTo>
                  <a:cubicBezTo>
                    <a:pt x="9" y="359"/>
                    <a:pt x="9" y="359"/>
                    <a:pt x="10" y="358"/>
                  </a:cubicBezTo>
                  <a:cubicBezTo>
                    <a:pt x="13" y="357"/>
                    <a:pt x="15" y="355"/>
                    <a:pt x="18" y="353"/>
                  </a:cubicBezTo>
                  <a:cubicBezTo>
                    <a:pt x="23" y="348"/>
                    <a:pt x="28" y="342"/>
                    <a:pt x="35" y="340"/>
                  </a:cubicBezTo>
                  <a:cubicBezTo>
                    <a:pt x="35" y="340"/>
                    <a:pt x="35" y="339"/>
                    <a:pt x="35" y="340"/>
                  </a:cubicBezTo>
                  <a:cubicBezTo>
                    <a:pt x="29" y="341"/>
                    <a:pt x="25" y="346"/>
                    <a:pt x="20" y="350"/>
                  </a:cubicBezTo>
                  <a:cubicBezTo>
                    <a:pt x="17" y="352"/>
                    <a:pt x="14" y="354"/>
                    <a:pt x="11" y="356"/>
                  </a:cubicBezTo>
                  <a:cubicBezTo>
                    <a:pt x="10" y="357"/>
                    <a:pt x="9" y="357"/>
                    <a:pt x="8" y="358"/>
                  </a:cubicBezTo>
                  <a:cubicBezTo>
                    <a:pt x="8" y="356"/>
                    <a:pt x="8" y="354"/>
                    <a:pt x="8" y="352"/>
                  </a:cubicBezTo>
                  <a:cubicBezTo>
                    <a:pt x="9" y="332"/>
                    <a:pt x="12" y="313"/>
                    <a:pt x="16" y="293"/>
                  </a:cubicBezTo>
                  <a:cubicBezTo>
                    <a:pt x="17" y="293"/>
                    <a:pt x="17" y="293"/>
                    <a:pt x="18" y="292"/>
                  </a:cubicBezTo>
                  <a:cubicBezTo>
                    <a:pt x="20" y="291"/>
                    <a:pt x="22" y="289"/>
                    <a:pt x="25" y="288"/>
                  </a:cubicBezTo>
                  <a:cubicBezTo>
                    <a:pt x="27" y="287"/>
                    <a:pt x="30" y="286"/>
                    <a:pt x="32" y="284"/>
                  </a:cubicBezTo>
                  <a:cubicBezTo>
                    <a:pt x="34" y="283"/>
                    <a:pt x="35" y="283"/>
                    <a:pt x="36" y="282"/>
                  </a:cubicBezTo>
                  <a:cubicBezTo>
                    <a:pt x="38" y="285"/>
                    <a:pt x="39" y="288"/>
                    <a:pt x="41" y="291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39" y="288"/>
                    <a:pt x="38" y="285"/>
                    <a:pt x="37" y="281"/>
                  </a:cubicBezTo>
                  <a:cubicBezTo>
                    <a:pt x="38" y="281"/>
                    <a:pt x="40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0" y="280"/>
                    <a:pt x="38" y="280"/>
                    <a:pt x="37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77"/>
                    <a:pt x="34" y="274"/>
                    <a:pt x="33" y="271"/>
                  </a:cubicBezTo>
                  <a:cubicBezTo>
                    <a:pt x="31" y="267"/>
                    <a:pt x="29" y="263"/>
                    <a:pt x="28" y="259"/>
                  </a:cubicBezTo>
                  <a:cubicBezTo>
                    <a:pt x="28" y="257"/>
                    <a:pt x="28" y="256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40" y="222"/>
                    <a:pt x="58" y="194"/>
                    <a:pt x="79" y="168"/>
                  </a:cubicBezTo>
                  <a:cubicBezTo>
                    <a:pt x="119" y="115"/>
                    <a:pt x="171" y="72"/>
                    <a:pt x="231" y="44"/>
                  </a:cubicBezTo>
                  <a:cubicBezTo>
                    <a:pt x="263" y="29"/>
                    <a:pt x="299" y="19"/>
                    <a:pt x="334" y="12"/>
                  </a:cubicBezTo>
                  <a:cubicBezTo>
                    <a:pt x="353" y="9"/>
                    <a:pt x="372" y="7"/>
                    <a:pt x="391" y="8"/>
                  </a:cubicBezTo>
                  <a:cubicBezTo>
                    <a:pt x="410" y="8"/>
                    <a:pt x="430" y="10"/>
                    <a:pt x="448" y="15"/>
                  </a:cubicBezTo>
                  <a:cubicBezTo>
                    <a:pt x="461" y="20"/>
                    <a:pt x="474" y="26"/>
                    <a:pt x="487" y="31"/>
                  </a:cubicBezTo>
                  <a:cubicBezTo>
                    <a:pt x="501" y="36"/>
                    <a:pt x="516" y="40"/>
                    <a:pt x="530" y="46"/>
                  </a:cubicBezTo>
                  <a:cubicBezTo>
                    <a:pt x="544" y="52"/>
                    <a:pt x="558" y="58"/>
                    <a:pt x="572" y="65"/>
                  </a:cubicBezTo>
                  <a:cubicBezTo>
                    <a:pt x="574" y="77"/>
                    <a:pt x="575" y="88"/>
                    <a:pt x="573" y="99"/>
                  </a:cubicBezTo>
                  <a:cubicBezTo>
                    <a:pt x="573" y="100"/>
                    <a:pt x="574" y="100"/>
                    <a:pt x="574" y="100"/>
                  </a:cubicBezTo>
                  <a:cubicBezTo>
                    <a:pt x="576" y="88"/>
                    <a:pt x="575" y="77"/>
                    <a:pt x="573" y="66"/>
                  </a:cubicBezTo>
                  <a:cubicBezTo>
                    <a:pt x="585" y="72"/>
                    <a:pt x="597" y="79"/>
                    <a:pt x="609" y="86"/>
                  </a:cubicBezTo>
                  <a:cubicBezTo>
                    <a:pt x="609" y="90"/>
                    <a:pt x="611" y="94"/>
                    <a:pt x="612" y="98"/>
                  </a:cubicBezTo>
                  <a:cubicBezTo>
                    <a:pt x="613" y="105"/>
                    <a:pt x="613" y="111"/>
                    <a:pt x="614" y="117"/>
                  </a:cubicBezTo>
                  <a:cubicBezTo>
                    <a:pt x="615" y="123"/>
                    <a:pt x="616" y="129"/>
                    <a:pt x="616" y="135"/>
                  </a:cubicBezTo>
                  <a:cubicBezTo>
                    <a:pt x="615" y="134"/>
                    <a:pt x="615" y="133"/>
                    <a:pt x="614" y="133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4"/>
                    <a:pt x="612" y="134"/>
                    <a:pt x="613" y="134"/>
                  </a:cubicBezTo>
                  <a:cubicBezTo>
                    <a:pt x="613" y="135"/>
                    <a:pt x="614" y="135"/>
                    <a:pt x="614" y="134"/>
                  </a:cubicBezTo>
                  <a:cubicBezTo>
                    <a:pt x="615" y="135"/>
                    <a:pt x="616" y="136"/>
                    <a:pt x="617" y="136"/>
                  </a:cubicBezTo>
                  <a:cubicBezTo>
                    <a:pt x="617" y="140"/>
                    <a:pt x="618" y="145"/>
                    <a:pt x="616" y="149"/>
                  </a:cubicBezTo>
                  <a:cubicBezTo>
                    <a:pt x="616" y="149"/>
                    <a:pt x="615" y="150"/>
                    <a:pt x="615" y="150"/>
                  </a:cubicBezTo>
                  <a:cubicBezTo>
                    <a:pt x="616" y="151"/>
                    <a:pt x="616" y="151"/>
                    <a:pt x="616" y="151"/>
                  </a:cubicBezTo>
                  <a:cubicBezTo>
                    <a:pt x="616" y="152"/>
                    <a:pt x="617" y="151"/>
                    <a:pt x="617" y="151"/>
                  </a:cubicBezTo>
                  <a:cubicBezTo>
                    <a:pt x="619" y="147"/>
                    <a:pt x="619" y="143"/>
                    <a:pt x="618" y="139"/>
                  </a:cubicBezTo>
                  <a:cubicBezTo>
                    <a:pt x="618" y="138"/>
                    <a:pt x="618" y="138"/>
                    <a:pt x="618" y="137"/>
                  </a:cubicBezTo>
                  <a:cubicBezTo>
                    <a:pt x="624" y="141"/>
                    <a:pt x="631" y="145"/>
                    <a:pt x="637" y="149"/>
                  </a:cubicBezTo>
                  <a:cubicBezTo>
                    <a:pt x="643" y="154"/>
                    <a:pt x="649" y="158"/>
                    <a:pt x="656" y="162"/>
                  </a:cubicBezTo>
                  <a:cubicBezTo>
                    <a:pt x="656" y="169"/>
                    <a:pt x="657" y="176"/>
                    <a:pt x="655" y="183"/>
                  </a:cubicBezTo>
                  <a:cubicBezTo>
                    <a:pt x="655" y="183"/>
                    <a:pt x="656" y="184"/>
                    <a:pt x="656" y="183"/>
                  </a:cubicBezTo>
                  <a:cubicBezTo>
                    <a:pt x="658" y="176"/>
                    <a:pt x="658" y="169"/>
                    <a:pt x="657" y="162"/>
                  </a:cubicBezTo>
                  <a:cubicBezTo>
                    <a:pt x="659" y="163"/>
                    <a:pt x="660" y="164"/>
                    <a:pt x="662" y="165"/>
                  </a:cubicBezTo>
                  <a:cubicBezTo>
                    <a:pt x="668" y="170"/>
                    <a:pt x="675" y="175"/>
                    <a:pt x="681" y="180"/>
                  </a:cubicBezTo>
                  <a:cubicBezTo>
                    <a:pt x="681" y="185"/>
                    <a:pt x="681" y="189"/>
                    <a:pt x="681" y="194"/>
                  </a:cubicBezTo>
                  <a:cubicBezTo>
                    <a:pt x="680" y="199"/>
                    <a:pt x="680" y="203"/>
                    <a:pt x="680" y="208"/>
                  </a:cubicBezTo>
                  <a:cubicBezTo>
                    <a:pt x="680" y="208"/>
                    <a:pt x="680" y="208"/>
                    <a:pt x="680" y="209"/>
                  </a:cubicBezTo>
                  <a:cubicBezTo>
                    <a:pt x="678" y="207"/>
                    <a:pt x="676" y="205"/>
                    <a:pt x="675" y="204"/>
                  </a:cubicBezTo>
                  <a:cubicBezTo>
                    <a:pt x="672" y="202"/>
                    <a:pt x="670" y="199"/>
                    <a:pt x="668" y="197"/>
                  </a:cubicBezTo>
                  <a:cubicBezTo>
                    <a:pt x="667" y="196"/>
                    <a:pt x="667" y="196"/>
                    <a:pt x="666" y="195"/>
                  </a:cubicBezTo>
                  <a:cubicBezTo>
                    <a:pt x="665" y="194"/>
                    <a:pt x="665" y="193"/>
                    <a:pt x="664" y="193"/>
                  </a:cubicBezTo>
                  <a:cubicBezTo>
                    <a:pt x="665" y="193"/>
                    <a:pt x="664" y="192"/>
                    <a:pt x="664" y="193"/>
                  </a:cubicBezTo>
                  <a:cubicBezTo>
                    <a:pt x="662" y="194"/>
                    <a:pt x="673" y="204"/>
                    <a:pt x="680" y="211"/>
                  </a:cubicBezTo>
                  <a:cubicBezTo>
                    <a:pt x="680" y="214"/>
                    <a:pt x="680" y="218"/>
                    <a:pt x="677" y="220"/>
                  </a:cubicBezTo>
                  <a:cubicBezTo>
                    <a:pt x="677" y="221"/>
                    <a:pt x="678" y="222"/>
                    <a:pt x="678" y="221"/>
                  </a:cubicBezTo>
                  <a:cubicBezTo>
                    <a:pt x="680" y="218"/>
                    <a:pt x="681" y="215"/>
                    <a:pt x="681" y="212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4" y="214"/>
                    <a:pt x="686" y="216"/>
                    <a:pt x="686" y="217"/>
                  </a:cubicBezTo>
                  <a:cubicBezTo>
                    <a:pt x="693" y="223"/>
                    <a:pt x="699" y="230"/>
                    <a:pt x="706" y="236"/>
                  </a:cubicBezTo>
                  <a:cubicBezTo>
                    <a:pt x="710" y="241"/>
                    <a:pt x="714" y="245"/>
                    <a:pt x="718" y="250"/>
                  </a:cubicBezTo>
                  <a:cubicBezTo>
                    <a:pt x="717" y="254"/>
                    <a:pt x="717" y="258"/>
                    <a:pt x="715" y="262"/>
                  </a:cubicBezTo>
                  <a:cubicBezTo>
                    <a:pt x="714" y="267"/>
                    <a:pt x="712" y="272"/>
                    <a:pt x="710" y="277"/>
                  </a:cubicBezTo>
                  <a:cubicBezTo>
                    <a:pt x="708" y="274"/>
                    <a:pt x="706" y="271"/>
                    <a:pt x="703" y="269"/>
                  </a:cubicBezTo>
                  <a:cubicBezTo>
                    <a:pt x="700" y="265"/>
                    <a:pt x="697" y="261"/>
                    <a:pt x="693" y="258"/>
                  </a:cubicBezTo>
                  <a:cubicBezTo>
                    <a:pt x="690" y="254"/>
                    <a:pt x="687" y="251"/>
                    <a:pt x="685" y="248"/>
                  </a:cubicBezTo>
                  <a:cubicBezTo>
                    <a:pt x="684" y="247"/>
                    <a:pt x="683" y="247"/>
                    <a:pt x="683" y="248"/>
                  </a:cubicBezTo>
                  <a:cubicBezTo>
                    <a:pt x="685" y="252"/>
                    <a:pt x="688" y="254"/>
                    <a:pt x="691" y="257"/>
                  </a:cubicBezTo>
                  <a:cubicBezTo>
                    <a:pt x="694" y="261"/>
                    <a:pt x="698" y="265"/>
                    <a:pt x="701" y="268"/>
                  </a:cubicBezTo>
                  <a:cubicBezTo>
                    <a:pt x="704" y="271"/>
                    <a:pt x="707" y="275"/>
                    <a:pt x="710" y="278"/>
                  </a:cubicBezTo>
                  <a:cubicBezTo>
                    <a:pt x="709" y="280"/>
                    <a:pt x="709" y="282"/>
                    <a:pt x="708" y="284"/>
                  </a:cubicBezTo>
                  <a:cubicBezTo>
                    <a:pt x="707" y="288"/>
                    <a:pt x="706" y="292"/>
                    <a:pt x="704" y="296"/>
                  </a:cubicBezTo>
                  <a:cubicBezTo>
                    <a:pt x="703" y="299"/>
                    <a:pt x="702" y="302"/>
                    <a:pt x="701" y="305"/>
                  </a:cubicBezTo>
                  <a:cubicBezTo>
                    <a:pt x="701" y="306"/>
                    <a:pt x="702" y="307"/>
                    <a:pt x="702" y="306"/>
                  </a:cubicBezTo>
                  <a:cubicBezTo>
                    <a:pt x="703" y="302"/>
                    <a:pt x="704" y="299"/>
                    <a:pt x="706" y="295"/>
                  </a:cubicBezTo>
                  <a:cubicBezTo>
                    <a:pt x="707" y="292"/>
                    <a:pt x="708" y="288"/>
                    <a:pt x="709" y="284"/>
                  </a:cubicBezTo>
                  <a:cubicBezTo>
                    <a:pt x="710" y="283"/>
                    <a:pt x="710" y="281"/>
                    <a:pt x="711" y="279"/>
                  </a:cubicBezTo>
                  <a:cubicBezTo>
                    <a:pt x="714" y="283"/>
                    <a:pt x="717" y="287"/>
                    <a:pt x="720" y="292"/>
                  </a:cubicBezTo>
                  <a:cubicBezTo>
                    <a:pt x="726" y="300"/>
                    <a:pt x="732" y="308"/>
                    <a:pt x="736" y="317"/>
                  </a:cubicBezTo>
                  <a:cubicBezTo>
                    <a:pt x="739" y="324"/>
                    <a:pt x="741" y="330"/>
                    <a:pt x="744" y="336"/>
                  </a:cubicBezTo>
                  <a:cubicBezTo>
                    <a:pt x="746" y="355"/>
                    <a:pt x="747" y="375"/>
                    <a:pt x="747" y="394"/>
                  </a:cubicBezTo>
                  <a:close/>
                </a:path>
              </a:pathLst>
            </a:custGeom>
            <a:grpFill/>
            <a:ln w="635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557" y="269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1960" y="2749"/>
              <a:ext cx="6" cy="11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3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0 w 3"/>
                <a:gd name="T11" fmla="*/ 1 h 5"/>
                <a:gd name="T12" fmla="*/ 2 w 3"/>
                <a:gd name="T13" fmla="*/ 5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1966" y="2749"/>
              <a:ext cx="5" cy="11"/>
            </a:xfrm>
            <a:custGeom>
              <a:avLst/>
              <a:gdLst>
                <a:gd name="T0" fmla="*/ 2 w 2"/>
                <a:gd name="T1" fmla="*/ 3 h 5"/>
                <a:gd name="T2" fmla="*/ 1 w 2"/>
                <a:gd name="T3" fmla="*/ 2 h 5"/>
                <a:gd name="T4" fmla="*/ 1 w 2"/>
                <a:gd name="T5" fmla="*/ 1 h 5"/>
                <a:gd name="T6" fmla="*/ 0 w 2"/>
                <a:gd name="T7" fmla="*/ 1 h 5"/>
                <a:gd name="T8" fmla="*/ 0 w 2"/>
                <a:gd name="T9" fmla="*/ 3 h 5"/>
                <a:gd name="T10" fmla="*/ 1 w 2"/>
                <a:gd name="T11" fmla="*/ 4 h 5"/>
                <a:gd name="T12" fmla="*/ 2 w 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4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1973" y="2747"/>
              <a:ext cx="8" cy="11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2 h 5"/>
                <a:gd name="T4" fmla="*/ 1 w 4"/>
                <a:gd name="T5" fmla="*/ 1 h 5"/>
                <a:gd name="T6" fmla="*/ 0 w 4"/>
                <a:gd name="T7" fmla="*/ 1 h 5"/>
                <a:gd name="T8" fmla="*/ 1 w 4"/>
                <a:gd name="T9" fmla="*/ 3 h 5"/>
                <a:gd name="T10" fmla="*/ 3 w 4"/>
                <a:gd name="T11" fmla="*/ 5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1979" y="2741"/>
              <a:ext cx="10" cy="17"/>
            </a:xfrm>
            <a:custGeom>
              <a:avLst/>
              <a:gdLst>
                <a:gd name="T0" fmla="*/ 4 w 5"/>
                <a:gd name="T1" fmla="*/ 7 h 8"/>
                <a:gd name="T2" fmla="*/ 3 w 5"/>
                <a:gd name="T3" fmla="*/ 5 h 8"/>
                <a:gd name="T4" fmla="*/ 2 w 5"/>
                <a:gd name="T5" fmla="*/ 1 h 8"/>
                <a:gd name="T6" fmla="*/ 1 w 5"/>
                <a:gd name="T7" fmla="*/ 1 h 8"/>
                <a:gd name="T8" fmla="*/ 2 w 5"/>
                <a:gd name="T9" fmla="*/ 5 h 8"/>
                <a:gd name="T10" fmla="*/ 4 w 5"/>
                <a:gd name="T11" fmla="*/ 8 h 8"/>
                <a:gd name="T12" fmla="*/ 4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8"/>
                    <a:pt x="5" y="7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989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2 w 5"/>
                <a:gd name="T3" fmla="*/ 5 h 10"/>
                <a:gd name="T4" fmla="*/ 1 w 5"/>
                <a:gd name="T5" fmla="*/ 1 h 10"/>
                <a:gd name="T6" fmla="*/ 0 w 5"/>
                <a:gd name="T7" fmla="*/ 1 h 10"/>
                <a:gd name="T8" fmla="*/ 2 w 5"/>
                <a:gd name="T9" fmla="*/ 7 h 10"/>
                <a:gd name="T10" fmla="*/ 4 w 5"/>
                <a:gd name="T11" fmla="*/ 10 h 10"/>
                <a:gd name="T12" fmla="*/ 4 w 5"/>
                <a:gd name="T13" fmla="*/ 9 h 10"/>
                <a:gd name="T14" fmla="*/ 5 w 5"/>
                <a:gd name="T15" fmla="*/ 9 h 10"/>
                <a:gd name="T16" fmla="*/ 4 w 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3" y="7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995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4 w 5"/>
                <a:gd name="T3" fmla="*/ 7 h 10"/>
                <a:gd name="T4" fmla="*/ 3 w 5"/>
                <a:gd name="T5" fmla="*/ 4 h 10"/>
                <a:gd name="T6" fmla="*/ 1 w 5"/>
                <a:gd name="T7" fmla="*/ 0 h 10"/>
                <a:gd name="T8" fmla="*/ 1 w 5"/>
                <a:gd name="T9" fmla="*/ 1 h 10"/>
                <a:gd name="T10" fmla="*/ 1 w 5"/>
                <a:gd name="T11" fmla="*/ 2 h 10"/>
                <a:gd name="T12" fmla="*/ 1 w 5"/>
                <a:gd name="T13" fmla="*/ 3 h 10"/>
                <a:gd name="T14" fmla="*/ 2 w 5"/>
                <a:gd name="T15" fmla="*/ 6 h 10"/>
                <a:gd name="T16" fmla="*/ 4 w 5"/>
                <a:gd name="T17" fmla="*/ 10 h 10"/>
                <a:gd name="T18" fmla="*/ 5 w 5"/>
                <a:gd name="T19" fmla="*/ 10 h 10"/>
                <a:gd name="T20" fmla="*/ 5 w 5"/>
                <a:gd name="T21" fmla="*/ 9 h 10"/>
                <a:gd name="T22" fmla="*/ 4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3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7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2003" y="2737"/>
              <a:ext cx="13" cy="23"/>
            </a:xfrm>
            <a:custGeom>
              <a:avLst/>
              <a:gdLst>
                <a:gd name="T0" fmla="*/ 6 w 6"/>
                <a:gd name="T1" fmla="*/ 9 h 11"/>
                <a:gd name="T2" fmla="*/ 5 w 6"/>
                <a:gd name="T3" fmla="*/ 9 h 11"/>
                <a:gd name="T4" fmla="*/ 1 w 6"/>
                <a:gd name="T5" fmla="*/ 0 h 11"/>
                <a:gd name="T6" fmla="*/ 0 w 6"/>
                <a:gd name="T7" fmla="*/ 1 h 11"/>
                <a:gd name="T8" fmla="*/ 4 w 6"/>
                <a:gd name="T9" fmla="*/ 11 h 11"/>
                <a:gd name="T10" fmla="*/ 5 w 6"/>
                <a:gd name="T11" fmla="*/ 11 h 11"/>
                <a:gd name="T12" fmla="*/ 6 w 6"/>
                <a:gd name="T13" fmla="*/ 11 h 11"/>
                <a:gd name="T14" fmla="*/ 6 w 6"/>
                <a:gd name="T15" fmla="*/ 10 h 11"/>
                <a:gd name="T16" fmla="*/ 6 w 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9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2011" y="2733"/>
              <a:ext cx="13" cy="27"/>
            </a:xfrm>
            <a:custGeom>
              <a:avLst/>
              <a:gdLst>
                <a:gd name="T0" fmla="*/ 5 w 6"/>
                <a:gd name="T1" fmla="*/ 11 h 13"/>
                <a:gd name="T2" fmla="*/ 1 w 6"/>
                <a:gd name="T3" fmla="*/ 1 h 13"/>
                <a:gd name="T4" fmla="*/ 0 w 6"/>
                <a:gd name="T5" fmla="*/ 2 h 13"/>
                <a:gd name="T6" fmla="*/ 4 w 6"/>
                <a:gd name="T7" fmla="*/ 12 h 13"/>
                <a:gd name="T8" fmla="*/ 5 w 6"/>
                <a:gd name="T9" fmla="*/ 13 h 13"/>
                <a:gd name="T10" fmla="*/ 6 w 6"/>
                <a:gd name="T11" fmla="*/ 12 h 13"/>
                <a:gd name="T12" fmla="*/ 5 w 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1"/>
                  </a:moveTo>
                  <a:cubicBezTo>
                    <a:pt x="3" y="8"/>
                    <a:pt x="2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9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2016" y="2731"/>
              <a:ext cx="14" cy="29"/>
            </a:xfrm>
            <a:custGeom>
              <a:avLst/>
              <a:gdLst>
                <a:gd name="T0" fmla="*/ 7 w 7"/>
                <a:gd name="T1" fmla="*/ 10 h 14"/>
                <a:gd name="T2" fmla="*/ 6 w 7"/>
                <a:gd name="T3" fmla="*/ 10 h 14"/>
                <a:gd name="T4" fmla="*/ 4 w 7"/>
                <a:gd name="T5" fmla="*/ 7 h 14"/>
                <a:gd name="T6" fmla="*/ 2 w 7"/>
                <a:gd name="T7" fmla="*/ 1 h 14"/>
                <a:gd name="T8" fmla="*/ 0 w 7"/>
                <a:gd name="T9" fmla="*/ 1 h 14"/>
                <a:gd name="T10" fmla="*/ 3 w 7"/>
                <a:gd name="T11" fmla="*/ 8 h 14"/>
                <a:gd name="T12" fmla="*/ 6 w 7"/>
                <a:gd name="T13" fmla="*/ 14 h 14"/>
                <a:gd name="T14" fmla="*/ 7 w 7"/>
                <a:gd name="T15" fmla="*/ 13 h 14"/>
                <a:gd name="T16" fmla="*/ 7 w 7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4" y="10"/>
                    <a:pt x="5" y="12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2022" y="2729"/>
              <a:ext cx="14" cy="27"/>
            </a:xfrm>
            <a:custGeom>
              <a:avLst/>
              <a:gdLst>
                <a:gd name="T0" fmla="*/ 6 w 7"/>
                <a:gd name="T1" fmla="*/ 12 h 13"/>
                <a:gd name="T2" fmla="*/ 5 w 7"/>
                <a:gd name="T3" fmla="*/ 9 h 13"/>
                <a:gd name="T4" fmla="*/ 3 w 7"/>
                <a:gd name="T5" fmla="*/ 5 h 13"/>
                <a:gd name="T6" fmla="*/ 1 w 7"/>
                <a:gd name="T7" fmla="*/ 1 h 13"/>
                <a:gd name="T8" fmla="*/ 1 w 7"/>
                <a:gd name="T9" fmla="*/ 2 h 13"/>
                <a:gd name="T10" fmla="*/ 1 w 7"/>
                <a:gd name="T11" fmla="*/ 3 h 13"/>
                <a:gd name="T12" fmla="*/ 2 w 7"/>
                <a:gd name="T13" fmla="*/ 5 h 13"/>
                <a:gd name="T14" fmla="*/ 4 w 7"/>
                <a:gd name="T15" fmla="*/ 9 h 13"/>
                <a:gd name="T16" fmla="*/ 6 w 7"/>
                <a:gd name="T17" fmla="*/ 13 h 13"/>
                <a:gd name="T18" fmla="*/ 6 w 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4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10"/>
                    <a:pt x="5" y="13"/>
                    <a:pt x="6" y="13"/>
                  </a:cubicBezTo>
                  <a:cubicBezTo>
                    <a:pt x="7" y="13"/>
                    <a:pt x="7" y="12"/>
                    <a:pt x="6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2050" y="2723"/>
              <a:ext cx="4" cy="6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2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2061" y="2715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997" y="2819"/>
              <a:ext cx="8" cy="14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1 h 7"/>
                <a:gd name="T4" fmla="*/ 1 w 4"/>
                <a:gd name="T5" fmla="*/ 1 h 7"/>
                <a:gd name="T6" fmla="*/ 1 w 4"/>
                <a:gd name="T7" fmla="*/ 0 h 7"/>
                <a:gd name="T8" fmla="*/ 0 w 4"/>
                <a:gd name="T9" fmla="*/ 1 h 7"/>
                <a:gd name="T10" fmla="*/ 2 w 4"/>
                <a:gd name="T11" fmla="*/ 5 h 7"/>
                <a:gd name="T12" fmla="*/ 4 w 4"/>
                <a:gd name="T13" fmla="*/ 6 h 7"/>
                <a:gd name="T14" fmla="*/ 3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cubicBezTo>
                    <a:pt x="2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2001" y="2819"/>
              <a:ext cx="10" cy="12"/>
            </a:xfrm>
            <a:custGeom>
              <a:avLst/>
              <a:gdLst>
                <a:gd name="T0" fmla="*/ 4 w 5"/>
                <a:gd name="T1" fmla="*/ 5 h 6"/>
                <a:gd name="T2" fmla="*/ 3 w 5"/>
                <a:gd name="T3" fmla="*/ 3 h 6"/>
                <a:gd name="T4" fmla="*/ 2 w 5"/>
                <a:gd name="T5" fmla="*/ 1 h 6"/>
                <a:gd name="T6" fmla="*/ 1 w 5"/>
                <a:gd name="T7" fmla="*/ 2 h 6"/>
                <a:gd name="T8" fmla="*/ 2 w 5"/>
                <a:gd name="T9" fmla="*/ 4 h 6"/>
                <a:gd name="T10" fmla="*/ 4 w 5"/>
                <a:gd name="T11" fmla="*/ 6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2007" y="2817"/>
              <a:ext cx="11" cy="14"/>
            </a:xfrm>
            <a:custGeom>
              <a:avLst/>
              <a:gdLst>
                <a:gd name="T0" fmla="*/ 4 w 5"/>
                <a:gd name="T1" fmla="*/ 5 h 7"/>
                <a:gd name="T2" fmla="*/ 1 w 5"/>
                <a:gd name="T3" fmla="*/ 1 h 7"/>
                <a:gd name="T4" fmla="*/ 0 w 5"/>
                <a:gd name="T5" fmla="*/ 1 h 7"/>
                <a:gd name="T6" fmla="*/ 4 w 5"/>
                <a:gd name="T7" fmla="*/ 6 h 7"/>
                <a:gd name="T8" fmla="*/ 4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3" y="5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2" y="6"/>
                    <a:pt x="4" y="6"/>
                  </a:cubicBezTo>
                  <a:cubicBezTo>
                    <a:pt x="4" y="7"/>
                    <a:pt x="5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2013" y="2815"/>
              <a:ext cx="15" cy="16"/>
            </a:xfrm>
            <a:custGeom>
              <a:avLst/>
              <a:gdLst>
                <a:gd name="T0" fmla="*/ 6 w 7"/>
                <a:gd name="T1" fmla="*/ 7 h 8"/>
                <a:gd name="T2" fmla="*/ 4 w 7"/>
                <a:gd name="T3" fmla="*/ 4 h 8"/>
                <a:gd name="T4" fmla="*/ 2 w 7"/>
                <a:gd name="T5" fmla="*/ 1 h 8"/>
                <a:gd name="T6" fmla="*/ 1 w 7"/>
                <a:gd name="T7" fmla="*/ 2 h 8"/>
                <a:gd name="T8" fmla="*/ 6 w 7"/>
                <a:gd name="T9" fmla="*/ 8 h 8"/>
                <a:gd name="T10" fmla="*/ 6 w 7"/>
                <a:gd name="T11" fmla="*/ 8 h 8"/>
                <a:gd name="T12" fmla="*/ 6 w 7"/>
                <a:gd name="T13" fmla="*/ 8 h 8"/>
                <a:gd name="T14" fmla="*/ 6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6" y="6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2024" y="2813"/>
              <a:ext cx="12" cy="18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5 h 9"/>
                <a:gd name="T4" fmla="*/ 1 w 6"/>
                <a:gd name="T5" fmla="*/ 0 h 9"/>
                <a:gd name="T6" fmla="*/ 0 w 6"/>
                <a:gd name="T7" fmla="*/ 1 h 9"/>
                <a:gd name="T8" fmla="*/ 2 w 6"/>
                <a:gd name="T9" fmla="*/ 6 h 9"/>
                <a:gd name="T10" fmla="*/ 5 w 6"/>
                <a:gd name="T11" fmla="*/ 9 h 9"/>
                <a:gd name="T12" fmla="*/ 6 w 6"/>
                <a:gd name="T13" fmla="*/ 8 h 9"/>
                <a:gd name="T14" fmla="*/ 6 w 6"/>
                <a:gd name="T15" fmla="*/ 8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3" y="7"/>
                    <a:pt x="4" y="8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2030" y="2813"/>
              <a:ext cx="12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0 h 7"/>
                <a:gd name="T4" fmla="*/ 1 w 6"/>
                <a:gd name="T5" fmla="*/ 1 h 7"/>
                <a:gd name="T6" fmla="*/ 5 w 6"/>
                <a:gd name="T7" fmla="*/ 7 h 7"/>
                <a:gd name="T8" fmla="*/ 6 w 6"/>
                <a:gd name="T9" fmla="*/ 7 h 7"/>
                <a:gd name="T10" fmla="*/ 6 w 6"/>
                <a:gd name="T11" fmla="*/ 6 h 7"/>
                <a:gd name="T12" fmla="*/ 5 w 6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1991" y="2915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2 w 5"/>
                <a:gd name="T9" fmla="*/ 3 h 5"/>
                <a:gd name="T10" fmla="*/ 4 w 5"/>
                <a:gd name="T11" fmla="*/ 5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1999" y="2909"/>
              <a:ext cx="8" cy="12"/>
            </a:xfrm>
            <a:custGeom>
              <a:avLst/>
              <a:gdLst>
                <a:gd name="T0" fmla="*/ 3 w 4"/>
                <a:gd name="T1" fmla="*/ 5 h 6"/>
                <a:gd name="T2" fmla="*/ 1 w 4"/>
                <a:gd name="T3" fmla="*/ 1 h 6"/>
                <a:gd name="T4" fmla="*/ 0 w 4"/>
                <a:gd name="T5" fmla="*/ 2 h 6"/>
                <a:gd name="T6" fmla="*/ 2 w 4"/>
                <a:gd name="T7" fmla="*/ 6 h 6"/>
                <a:gd name="T8" fmla="*/ 3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2003" y="2907"/>
              <a:ext cx="8" cy="8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0 h 4"/>
                <a:gd name="T4" fmla="*/ 1 w 4"/>
                <a:gd name="T5" fmla="*/ 1 h 4"/>
                <a:gd name="T6" fmla="*/ 3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1" y="3"/>
                    <a:pt x="3" y="4"/>
                  </a:cubicBezTo>
                  <a:cubicBezTo>
                    <a:pt x="3" y="4"/>
                    <a:pt x="4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2007" y="2901"/>
              <a:ext cx="13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1 h 7"/>
                <a:gd name="T4" fmla="*/ 1 w 6"/>
                <a:gd name="T5" fmla="*/ 1 h 7"/>
                <a:gd name="T6" fmla="*/ 4 w 6"/>
                <a:gd name="T7" fmla="*/ 7 h 7"/>
                <a:gd name="T8" fmla="*/ 5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4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6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2016" y="2899"/>
              <a:ext cx="8" cy="12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1 h 6"/>
                <a:gd name="T4" fmla="*/ 1 w 4"/>
                <a:gd name="T5" fmla="*/ 2 h 6"/>
                <a:gd name="T6" fmla="*/ 3 w 4"/>
                <a:gd name="T7" fmla="*/ 5 h 6"/>
                <a:gd name="T8" fmla="*/ 4 w 4"/>
                <a:gd name="T9" fmla="*/ 5 h 6"/>
                <a:gd name="T10" fmla="*/ 4 w 4"/>
                <a:gd name="T11" fmla="*/ 4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2020" y="2895"/>
              <a:ext cx="14" cy="16"/>
            </a:xfrm>
            <a:custGeom>
              <a:avLst/>
              <a:gdLst>
                <a:gd name="T0" fmla="*/ 7 w 7"/>
                <a:gd name="T1" fmla="*/ 7 h 8"/>
                <a:gd name="T2" fmla="*/ 2 w 7"/>
                <a:gd name="T3" fmla="*/ 1 h 8"/>
                <a:gd name="T4" fmla="*/ 0 w 7"/>
                <a:gd name="T5" fmla="*/ 1 h 8"/>
                <a:gd name="T6" fmla="*/ 6 w 7"/>
                <a:gd name="T7" fmla="*/ 8 h 8"/>
                <a:gd name="T8" fmla="*/ 7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4" y="6"/>
                    <a:pt x="3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4"/>
                    <a:pt x="4" y="7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2026" y="2893"/>
              <a:ext cx="16" cy="16"/>
            </a:xfrm>
            <a:custGeom>
              <a:avLst/>
              <a:gdLst>
                <a:gd name="T0" fmla="*/ 7 w 8"/>
                <a:gd name="T1" fmla="*/ 7 h 8"/>
                <a:gd name="T2" fmla="*/ 5 w 8"/>
                <a:gd name="T3" fmla="*/ 4 h 8"/>
                <a:gd name="T4" fmla="*/ 1 w 8"/>
                <a:gd name="T5" fmla="*/ 1 h 8"/>
                <a:gd name="T6" fmla="*/ 0 w 8"/>
                <a:gd name="T7" fmla="*/ 1 h 8"/>
                <a:gd name="T8" fmla="*/ 4 w 8"/>
                <a:gd name="T9" fmla="*/ 5 h 8"/>
                <a:gd name="T10" fmla="*/ 6 w 8"/>
                <a:gd name="T11" fmla="*/ 8 h 8"/>
                <a:gd name="T12" fmla="*/ 7 w 8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8"/>
                    <a:pt x="8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1983" y="3005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1991" y="3003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1995" y="2999"/>
              <a:ext cx="10" cy="10"/>
            </a:xfrm>
            <a:custGeom>
              <a:avLst/>
              <a:gdLst>
                <a:gd name="T0" fmla="*/ 5 w 5"/>
                <a:gd name="T1" fmla="*/ 4 h 5"/>
                <a:gd name="T2" fmla="*/ 4 w 5"/>
                <a:gd name="T3" fmla="*/ 4 h 5"/>
                <a:gd name="T4" fmla="*/ 4 w 5"/>
                <a:gd name="T5" fmla="*/ 3 h 5"/>
                <a:gd name="T6" fmla="*/ 2 w 5"/>
                <a:gd name="T7" fmla="*/ 0 h 5"/>
                <a:gd name="T8" fmla="*/ 1 w 5"/>
                <a:gd name="T9" fmla="*/ 1 h 5"/>
                <a:gd name="T10" fmla="*/ 4 w 5"/>
                <a:gd name="T11" fmla="*/ 5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2001" y="2995"/>
              <a:ext cx="8" cy="12"/>
            </a:xfrm>
            <a:custGeom>
              <a:avLst/>
              <a:gdLst>
                <a:gd name="T0" fmla="*/ 4 w 4"/>
                <a:gd name="T1" fmla="*/ 5 h 6"/>
                <a:gd name="T2" fmla="*/ 3 w 4"/>
                <a:gd name="T3" fmla="*/ 5 h 6"/>
                <a:gd name="T4" fmla="*/ 1 w 4"/>
                <a:gd name="T5" fmla="*/ 1 h 6"/>
                <a:gd name="T6" fmla="*/ 0 w 4"/>
                <a:gd name="T7" fmla="*/ 1 h 6"/>
                <a:gd name="T8" fmla="*/ 3 w 4"/>
                <a:gd name="T9" fmla="*/ 6 h 6"/>
                <a:gd name="T10" fmla="*/ 4 w 4"/>
                <a:gd name="T11" fmla="*/ 6 h 6"/>
                <a:gd name="T12" fmla="*/ 4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005" y="2991"/>
              <a:ext cx="13" cy="18"/>
            </a:xfrm>
            <a:custGeom>
              <a:avLst/>
              <a:gdLst>
                <a:gd name="T0" fmla="*/ 6 w 6"/>
                <a:gd name="T1" fmla="*/ 7 h 9"/>
                <a:gd name="T2" fmla="*/ 5 w 6"/>
                <a:gd name="T3" fmla="*/ 7 h 9"/>
                <a:gd name="T4" fmla="*/ 5 w 6"/>
                <a:gd name="T5" fmla="*/ 7 h 9"/>
                <a:gd name="T6" fmla="*/ 3 w 6"/>
                <a:gd name="T7" fmla="*/ 5 h 9"/>
                <a:gd name="T8" fmla="*/ 2 w 6"/>
                <a:gd name="T9" fmla="*/ 1 h 9"/>
                <a:gd name="T10" fmla="*/ 1 w 6"/>
                <a:gd name="T11" fmla="*/ 2 h 9"/>
                <a:gd name="T12" fmla="*/ 3 w 6"/>
                <a:gd name="T13" fmla="*/ 6 h 9"/>
                <a:gd name="T14" fmla="*/ 6 w 6"/>
                <a:gd name="T15" fmla="*/ 9 h 9"/>
                <a:gd name="T16" fmla="*/ 6 w 6"/>
                <a:gd name="T17" fmla="*/ 8 h 9"/>
                <a:gd name="T18" fmla="*/ 6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2013" y="2995"/>
              <a:ext cx="9" cy="12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1 h 6"/>
                <a:gd name="T6" fmla="*/ 3 w 4"/>
                <a:gd name="T7" fmla="*/ 5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1521" y="3083"/>
              <a:ext cx="4" cy="16"/>
            </a:xfrm>
            <a:custGeom>
              <a:avLst/>
              <a:gdLst>
                <a:gd name="T0" fmla="*/ 0 w 2"/>
                <a:gd name="T1" fmla="*/ 1 h 8"/>
                <a:gd name="T2" fmla="*/ 0 w 2"/>
                <a:gd name="T3" fmla="*/ 8 h 8"/>
                <a:gd name="T4" fmla="*/ 2 w 2"/>
                <a:gd name="T5" fmla="*/ 8 h 8"/>
                <a:gd name="T6" fmla="*/ 2 w 2"/>
                <a:gd name="T7" fmla="*/ 1 h 8"/>
                <a:gd name="T8" fmla="*/ 0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1531" y="3083"/>
              <a:ext cx="6" cy="22"/>
            </a:xfrm>
            <a:custGeom>
              <a:avLst/>
              <a:gdLst>
                <a:gd name="T0" fmla="*/ 3 w 3"/>
                <a:gd name="T1" fmla="*/ 9 h 11"/>
                <a:gd name="T2" fmla="*/ 2 w 3"/>
                <a:gd name="T3" fmla="*/ 1 h 11"/>
                <a:gd name="T4" fmla="*/ 0 w 3"/>
                <a:gd name="T5" fmla="*/ 1 h 11"/>
                <a:gd name="T6" fmla="*/ 2 w 3"/>
                <a:gd name="T7" fmla="*/ 10 h 11"/>
                <a:gd name="T8" fmla="*/ 3 w 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9"/>
                  </a:moveTo>
                  <a:cubicBezTo>
                    <a:pt x="1" y="7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2" y="11"/>
                    <a:pt x="3" y="10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1543" y="3083"/>
              <a:ext cx="10" cy="35"/>
            </a:xfrm>
            <a:custGeom>
              <a:avLst/>
              <a:gdLst>
                <a:gd name="T0" fmla="*/ 4 w 5"/>
                <a:gd name="T1" fmla="*/ 14 h 17"/>
                <a:gd name="T2" fmla="*/ 2 w 5"/>
                <a:gd name="T3" fmla="*/ 8 h 17"/>
                <a:gd name="T4" fmla="*/ 2 w 5"/>
                <a:gd name="T5" fmla="*/ 1 h 17"/>
                <a:gd name="T6" fmla="*/ 1 w 5"/>
                <a:gd name="T7" fmla="*/ 1 h 17"/>
                <a:gd name="T8" fmla="*/ 1 w 5"/>
                <a:gd name="T9" fmla="*/ 11 h 17"/>
                <a:gd name="T10" fmla="*/ 4 w 5"/>
                <a:gd name="T11" fmla="*/ 15 h 17"/>
                <a:gd name="T12" fmla="*/ 4 w 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14"/>
                  </a:moveTo>
                  <a:cubicBezTo>
                    <a:pt x="3" y="14"/>
                    <a:pt x="2" y="8"/>
                    <a:pt x="2" y="8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1" y="12"/>
                    <a:pt x="2" y="17"/>
                    <a:pt x="4" y="15"/>
                  </a:cubicBezTo>
                  <a:cubicBezTo>
                    <a:pt x="5" y="15"/>
                    <a:pt x="4" y="13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1557" y="3087"/>
              <a:ext cx="9" cy="33"/>
            </a:xfrm>
            <a:custGeom>
              <a:avLst/>
              <a:gdLst>
                <a:gd name="T0" fmla="*/ 3 w 4"/>
                <a:gd name="T1" fmla="*/ 13 h 16"/>
                <a:gd name="T2" fmla="*/ 1 w 4"/>
                <a:gd name="T3" fmla="*/ 1 h 16"/>
                <a:gd name="T4" fmla="*/ 0 w 4"/>
                <a:gd name="T5" fmla="*/ 1 h 16"/>
                <a:gd name="T6" fmla="*/ 3 w 4"/>
                <a:gd name="T7" fmla="*/ 15 h 16"/>
                <a:gd name="T8" fmla="*/ 4 w 4"/>
                <a:gd name="T9" fmla="*/ 15 h 16"/>
                <a:gd name="T10" fmla="*/ 4 w 4"/>
                <a:gd name="T11" fmla="*/ 14 h 16"/>
                <a:gd name="T12" fmla="*/ 3 w 4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3" y="13"/>
                  </a:moveTo>
                  <a:cubicBezTo>
                    <a:pt x="2" y="10"/>
                    <a:pt x="2" y="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6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1572" y="3095"/>
              <a:ext cx="8" cy="39"/>
            </a:xfrm>
            <a:custGeom>
              <a:avLst/>
              <a:gdLst>
                <a:gd name="T0" fmla="*/ 3 w 4"/>
                <a:gd name="T1" fmla="*/ 15 h 19"/>
                <a:gd name="T2" fmla="*/ 2 w 4"/>
                <a:gd name="T3" fmla="*/ 17 h 19"/>
                <a:gd name="T4" fmla="*/ 2 w 4"/>
                <a:gd name="T5" fmla="*/ 9 h 19"/>
                <a:gd name="T6" fmla="*/ 1 w 4"/>
                <a:gd name="T7" fmla="*/ 1 h 19"/>
                <a:gd name="T8" fmla="*/ 0 w 4"/>
                <a:gd name="T9" fmla="*/ 1 h 19"/>
                <a:gd name="T10" fmla="*/ 1 w 4"/>
                <a:gd name="T11" fmla="*/ 10 h 19"/>
                <a:gd name="T12" fmla="*/ 2 w 4"/>
                <a:gd name="T13" fmla="*/ 18 h 19"/>
                <a:gd name="T14" fmla="*/ 3 w 4"/>
                <a:gd name="T15" fmla="*/ 18 h 19"/>
                <a:gd name="T16" fmla="*/ 4 w 4"/>
                <a:gd name="T17" fmla="*/ 16 h 19"/>
                <a:gd name="T18" fmla="*/ 3 w 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15"/>
                  </a:moveTo>
                  <a:cubicBezTo>
                    <a:pt x="3" y="16"/>
                    <a:pt x="3" y="16"/>
                    <a:pt x="2" y="17"/>
                  </a:cubicBezTo>
                  <a:cubicBezTo>
                    <a:pt x="2" y="14"/>
                    <a:pt x="2" y="12"/>
                    <a:pt x="2" y="9"/>
                  </a:cubicBezTo>
                  <a:cubicBezTo>
                    <a:pt x="2" y="6"/>
                    <a:pt x="1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0" y="16"/>
                    <a:pt x="2" y="18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"/>
            <p:cNvSpPr/>
            <p:nvPr/>
          </p:nvSpPr>
          <p:spPr bwMode="auto">
            <a:xfrm>
              <a:off x="1584" y="3097"/>
              <a:ext cx="10" cy="37"/>
            </a:xfrm>
            <a:custGeom>
              <a:avLst/>
              <a:gdLst>
                <a:gd name="T0" fmla="*/ 4 w 5"/>
                <a:gd name="T1" fmla="*/ 15 h 18"/>
                <a:gd name="T2" fmla="*/ 2 w 5"/>
                <a:gd name="T3" fmla="*/ 12 h 18"/>
                <a:gd name="T4" fmla="*/ 2 w 5"/>
                <a:gd name="T5" fmla="*/ 8 h 18"/>
                <a:gd name="T6" fmla="*/ 2 w 5"/>
                <a:gd name="T7" fmla="*/ 1 h 18"/>
                <a:gd name="T8" fmla="*/ 0 w 5"/>
                <a:gd name="T9" fmla="*/ 1 h 18"/>
                <a:gd name="T10" fmla="*/ 1 w 5"/>
                <a:gd name="T11" fmla="*/ 13 h 18"/>
                <a:gd name="T12" fmla="*/ 5 w 5"/>
                <a:gd name="T13" fmla="*/ 15 h 18"/>
                <a:gd name="T14" fmla="*/ 4 w 5"/>
                <a:gd name="T1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4" y="15"/>
                  </a:moveTo>
                  <a:cubicBezTo>
                    <a:pt x="4" y="15"/>
                    <a:pt x="3" y="12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4"/>
                    <a:pt x="3" y="18"/>
                    <a:pt x="5" y="15"/>
                  </a:cubicBezTo>
                  <a:cubicBezTo>
                    <a:pt x="5" y="15"/>
                    <a:pt x="4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7"/>
            <p:cNvSpPr/>
            <p:nvPr/>
          </p:nvSpPr>
          <p:spPr bwMode="auto">
            <a:xfrm>
              <a:off x="1598" y="3093"/>
              <a:ext cx="11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1 h 20"/>
                <a:gd name="T4" fmla="*/ 0 w 5"/>
                <a:gd name="T5" fmla="*/ 1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2" y="12"/>
                    <a:pt x="1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1" y="13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7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"/>
            <p:cNvSpPr/>
            <p:nvPr/>
          </p:nvSpPr>
          <p:spPr bwMode="auto">
            <a:xfrm>
              <a:off x="1611" y="3099"/>
              <a:ext cx="10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0 h 20"/>
                <a:gd name="T4" fmla="*/ 0 w 5"/>
                <a:gd name="T5" fmla="*/ 0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1" y="13"/>
                    <a:pt x="1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9"/>
            <p:cNvSpPr/>
            <p:nvPr/>
          </p:nvSpPr>
          <p:spPr bwMode="auto">
            <a:xfrm>
              <a:off x="1621" y="3101"/>
              <a:ext cx="14" cy="37"/>
            </a:xfrm>
            <a:custGeom>
              <a:avLst/>
              <a:gdLst>
                <a:gd name="T0" fmla="*/ 7 w 7"/>
                <a:gd name="T1" fmla="*/ 17 h 18"/>
                <a:gd name="T2" fmla="*/ 1 w 7"/>
                <a:gd name="T3" fmla="*/ 1 h 18"/>
                <a:gd name="T4" fmla="*/ 0 w 7"/>
                <a:gd name="T5" fmla="*/ 1 h 18"/>
                <a:gd name="T6" fmla="*/ 6 w 7"/>
                <a:gd name="T7" fmla="*/ 18 h 18"/>
                <a:gd name="T8" fmla="*/ 7 w 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17"/>
                  </a:moveTo>
                  <a:cubicBezTo>
                    <a:pt x="4" y="12"/>
                    <a:pt x="3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7"/>
                    <a:pt x="3" y="13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0"/>
            <p:cNvSpPr/>
            <p:nvPr/>
          </p:nvSpPr>
          <p:spPr bwMode="auto">
            <a:xfrm>
              <a:off x="1643" y="3101"/>
              <a:ext cx="9" cy="53"/>
            </a:xfrm>
            <a:custGeom>
              <a:avLst/>
              <a:gdLst>
                <a:gd name="T0" fmla="*/ 3 w 4"/>
                <a:gd name="T1" fmla="*/ 23 h 26"/>
                <a:gd name="T2" fmla="*/ 1 w 4"/>
                <a:gd name="T3" fmla="*/ 14 h 26"/>
                <a:gd name="T4" fmla="*/ 1 w 4"/>
                <a:gd name="T5" fmla="*/ 1 h 26"/>
                <a:gd name="T6" fmla="*/ 0 w 4"/>
                <a:gd name="T7" fmla="*/ 1 h 26"/>
                <a:gd name="T8" fmla="*/ 0 w 4"/>
                <a:gd name="T9" fmla="*/ 15 h 26"/>
                <a:gd name="T10" fmla="*/ 3 w 4"/>
                <a:gd name="T11" fmla="*/ 25 h 26"/>
                <a:gd name="T12" fmla="*/ 4 w 4"/>
                <a:gd name="T13" fmla="*/ 25 h 26"/>
                <a:gd name="T14" fmla="*/ 4 w 4"/>
                <a:gd name="T15" fmla="*/ 24 h 26"/>
                <a:gd name="T16" fmla="*/ 3 w 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3" y="23"/>
                  </a:moveTo>
                  <a:cubicBezTo>
                    <a:pt x="1" y="21"/>
                    <a:pt x="1" y="17"/>
                    <a:pt x="1" y="14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0" y="23"/>
                    <a:pt x="3" y="25"/>
                  </a:cubicBezTo>
                  <a:cubicBezTo>
                    <a:pt x="3" y="26"/>
                    <a:pt x="3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3"/>
                    <a:pt x="3" y="23"/>
                    <a:pt x="3" y="2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1"/>
            <p:cNvSpPr/>
            <p:nvPr/>
          </p:nvSpPr>
          <p:spPr bwMode="auto">
            <a:xfrm>
              <a:off x="1656" y="3118"/>
              <a:ext cx="8" cy="30"/>
            </a:xfrm>
            <a:custGeom>
              <a:avLst/>
              <a:gdLst>
                <a:gd name="T0" fmla="*/ 4 w 4"/>
                <a:gd name="T1" fmla="*/ 14 h 15"/>
                <a:gd name="T2" fmla="*/ 1 w 4"/>
                <a:gd name="T3" fmla="*/ 1 h 15"/>
                <a:gd name="T4" fmla="*/ 0 w 4"/>
                <a:gd name="T5" fmla="*/ 1 h 15"/>
                <a:gd name="T6" fmla="*/ 2 w 4"/>
                <a:gd name="T7" fmla="*/ 15 h 15"/>
                <a:gd name="T8" fmla="*/ 4 w 4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4"/>
                  </a:moveTo>
                  <a:cubicBezTo>
                    <a:pt x="2" y="10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2" y="15"/>
                  </a:cubicBezTo>
                  <a:cubicBezTo>
                    <a:pt x="3" y="15"/>
                    <a:pt x="4" y="15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2"/>
            <p:cNvSpPr/>
            <p:nvPr/>
          </p:nvSpPr>
          <p:spPr bwMode="auto">
            <a:xfrm>
              <a:off x="1666" y="3118"/>
              <a:ext cx="12" cy="32"/>
            </a:xfrm>
            <a:custGeom>
              <a:avLst/>
              <a:gdLst>
                <a:gd name="T0" fmla="*/ 5 w 6"/>
                <a:gd name="T1" fmla="*/ 14 h 16"/>
                <a:gd name="T2" fmla="*/ 4 w 6"/>
                <a:gd name="T3" fmla="*/ 11 h 16"/>
                <a:gd name="T4" fmla="*/ 3 w 6"/>
                <a:gd name="T5" fmla="*/ 7 h 16"/>
                <a:gd name="T6" fmla="*/ 2 w 6"/>
                <a:gd name="T7" fmla="*/ 1 h 16"/>
                <a:gd name="T8" fmla="*/ 1 w 6"/>
                <a:gd name="T9" fmla="*/ 1 h 16"/>
                <a:gd name="T10" fmla="*/ 4 w 6"/>
                <a:gd name="T11" fmla="*/ 15 h 16"/>
                <a:gd name="T12" fmla="*/ 5 w 6"/>
                <a:gd name="T13" fmla="*/ 16 h 16"/>
                <a:gd name="T14" fmla="*/ 6 w 6"/>
                <a:gd name="T15" fmla="*/ 15 h 16"/>
                <a:gd name="T16" fmla="*/ 5 w 6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5" y="14"/>
                    <a:pt x="4" y="12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5"/>
                    <a:pt x="1" y="11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5" y="13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3"/>
            <p:cNvSpPr/>
            <p:nvPr/>
          </p:nvSpPr>
          <p:spPr bwMode="auto">
            <a:xfrm>
              <a:off x="1686" y="3116"/>
              <a:ext cx="8" cy="34"/>
            </a:xfrm>
            <a:custGeom>
              <a:avLst/>
              <a:gdLst>
                <a:gd name="T0" fmla="*/ 2 w 4"/>
                <a:gd name="T1" fmla="*/ 1 h 17"/>
                <a:gd name="T2" fmla="*/ 0 w 4"/>
                <a:gd name="T3" fmla="*/ 1 h 17"/>
                <a:gd name="T4" fmla="*/ 2 w 4"/>
                <a:gd name="T5" fmla="*/ 17 h 17"/>
                <a:gd name="T6" fmla="*/ 3 w 4"/>
                <a:gd name="T7" fmla="*/ 16 h 17"/>
                <a:gd name="T8" fmla="*/ 2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2" y="17"/>
                    <a:pt x="4" y="17"/>
                    <a:pt x="3" y="16"/>
                  </a:cubicBezTo>
                  <a:cubicBezTo>
                    <a:pt x="3" y="11"/>
                    <a:pt x="1" y="6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4"/>
            <p:cNvSpPr/>
            <p:nvPr/>
          </p:nvSpPr>
          <p:spPr bwMode="auto">
            <a:xfrm>
              <a:off x="1696" y="3118"/>
              <a:ext cx="11" cy="30"/>
            </a:xfrm>
            <a:custGeom>
              <a:avLst/>
              <a:gdLst>
                <a:gd name="T0" fmla="*/ 5 w 5"/>
                <a:gd name="T1" fmla="*/ 13 h 15"/>
                <a:gd name="T2" fmla="*/ 2 w 5"/>
                <a:gd name="T3" fmla="*/ 1 h 15"/>
                <a:gd name="T4" fmla="*/ 1 w 5"/>
                <a:gd name="T5" fmla="*/ 2 h 15"/>
                <a:gd name="T6" fmla="*/ 4 w 5"/>
                <a:gd name="T7" fmla="*/ 14 h 15"/>
                <a:gd name="T8" fmla="*/ 5 w 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3"/>
                  </a:moveTo>
                  <a:cubicBezTo>
                    <a:pt x="3" y="10"/>
                    <a:pt x="4" y="5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6"/>
                    <a:pt x="2" y="10"/>
                    <a:pt x="4" y="14"/>
                  </a:cubicBezTo>
                  <a:cubicBezTo>
                    <a:pt x="4" y="15"/>
                    <a:pt x="5" y="14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5"/>
            <p:cNvSpPr/>
            <p:nvPr/>
          </p:nvSpPr>
          <p:spPr bwMode="auto">
            <a:xfrm>
              <a:off x="1717" y="3120"/>
              <a:ext cx="8" cy="30"/>
            </a:xfrm>
            <a:custGeom>
              <a:avLst/>
              <a:gdLst>
                <a:gd name="T0" fmla="*/ 1 w 4"/>
                <a:gd name="T1" fmla="*/ 1 h 15"/>
                <a:gd name="T2" fmla="*/ 0 w 4"/>
                <a:gd name="T3" fmla="*/ 1 h 15"/>
                <a:gd name="T4" fmla="*/ 3 w 4"/>
                <a:gd name="T5" fmla="*/ 14 h 15"/>
                <a:gd name="T6" fmla="*/ 4 w 4"/>
                <a:gd name="T7" fmla="*/ 14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6"/>
            <p:cNvSpPr/>
            <p:nvPr/>
          </p:nvSpPr>
          <p:spPr bwMode="auto">
            <a:xfrm>
              <a:off x="2439" y="1313"/>
              <a:ext cx="96" cy="315"/>
            </a:xfrm>
            <a:custGeom>
              <a:avLst/>
              <a:gdLst>
                <a:gd name="T0" fmla="*/ 46 w 47"/>
                <a:gd name="T1" fmla="*/ 91 h 154"/>
                <a:gd name="T2" fmla="*/ 40 w 47"/>
                <a:gd name="T3" fmla="*/ 102 h 154"/>
                <a:gd name="T4" fmla="*/ 31 w 47"/>
                <a:gd name="T5" fmla="*/ 116 h 154"/>
                <a:gd name="T6" fmla="*/ 30 w 47"/>
                <a:gd name="T7" fmla="*/ 117 h 154"/>
                <a:gd name="T8" fmla="*/ 25 w 47"/>
                <a:gd name="T9" fmla="*/ 95 h 154"/>
                <a:gd name="T10" fmla="*/ 18 w 47"/>
                <a:gd name="T11" fmla="*/ 73 h 154"/>
                <a:gd name="T12" fmla="*/ 18 w 47"/>
                <a:gd name="T13" fmla="*/ 73 h 154"/>
                <a:gd name="T14" fmla="*/ 25 w 47"/>
                <a:gd name="T15" fmla="*/ 51 h 154"/>
                <a:gd name="T16" fmla="*/ 30 w 47"/>
                <a:gd name="T17" fmla="*/ 26 h 154"/>
                <a:gd name="T18" fmla="*/ 36 w 47"/>
                <a:gd name="T19" fmla="*/ 1 h 154"/>
                <a:gd name="T20" fmla="*/ 35 w 47"/>
                <a:gd name="T21" fmla="*/ 1 h 154"/>
                <a:gd name="T22" fmla="*/ 29 w 47"/>
                <a:gd name="T23" fmla="*/ 26 h 154"/>
                <a:gd name="T24" fmla="*/ 24 w 47"/>
                <a:gd name="T25" fmla="*/ 51 h 154"/>
                <a:gd name="T26" fmla="*/ 18 w 47"/>
                <a:gd name="T27" fmla="*/ 71 h 154"/>
                <a:gd name="T28" fmla="*/ 16 w 47"/>
                <a:gd name="T29" fmla="*/ 69 h 154"/>
                <a:gd name="T30" fmla="*/ 9 w 47"/>
                <a:gd name="T31" fmla="*/ 56 h 154"/>
                <a:gd name="T32" fmla="*/ 5 w 47"/>
                <a:gd name="T33" fmla="*/ 49 h 154"/>
                <a:gd name="T34" fmla="*/ 1 w 47"/>
                <a:gd name="T35" fmla="*/ 40 h 154"/>
                <a:gd name="T36" fmla="*/ 0 w 47"/>
                <a:gd name="T37" fmla="*/ 40 h 154"/>
                <a:gd name="T38" fmla="*/ 5 w 47"/>
                <a:gd name="T39" fmla="*/ 51 h 154"/>
                <a:gd name="T40" fmla="*/ 13 w 47"/>
                <a:gd name="T41" fmla="*/ 65 h 154"/>
                <a:gd name="T42" fmla="*/ 17 w 47"/>
                <a:gd name="T43" fmla="*/ 73 h 154"/>
                <a:gd name="T44" fmla="*/ 16 w 47"/>
                <a:gd name="T45" fmla="*/ 74 h 154"/>
                <a:gd name="T46" fmla="*/ 10 w 47"/>
                <a:gd name="T47" fmla="*/ 83 h 154"/>
                <a:gd name="T48" fmla="*/ 6 w 47"/>
                <a:gd name="T49" fmla="*/ 91 h 154"/>
                <a:gd name="T50" fmla="*/ 6 w 47"/>
                <a:gd name="T51" fmla="*/ 91 h 154"/>
                <a:gd name="T52" fmla="*/ 6 w 47"/>
                <a:gd name="T53" fmla="*/ 92 h 154"/>
                <a:gd name="T54" fmla="*/ 7 w 47"/>
                <a:gd name="T55" fmla="*/ 91 h 154"/>
                <a:gd name="T56" fmla="*/ 7 w 47"/>
                <a:gd name="T57" fmla="*/ 91 h 154"/>
                <a:gd name="T58" fmla="*/ 7 w 47"/>
                <a:gd name="T59" fmla="*/ 90 h 154"/>
                <a:gd name="T60" fmla="*/ 12 w 47"/>
                <a:gd name="T61" fmla="*/ 83 h 154"/>
                <a:gd name="T62" fmla="*/ 17 w 47"/>
                <a:gd name="T63" fmla="*/ 74 h 154"/>
                <a:gd name="T64" fmla="*/ 23 w 47"/>
                <a:gd name="T65" fmla="*/ 92 h 154"/>
                <a:gd name="T66" fmla="*/ 29 w 47"/>
                <a:gd name="T67" fmla="*/ 118 h 154"/>
                <a:gd name="T68" fmla="*/ 20 w 47"/>
                <a:gd name="T69" fmla="*/ 131 h 154"/>
                <a:gd name="T70" fmla="*/ 10 w 47"/>
                <a:gd name="T71" fmla="*/ 142 h 154"/>
                <a:gd name="T72" fmla="*/ 11 w 47"/>
                <a:gd name="T73" fmla="*/ 143 h 154"/>
                <a:gd name="T74" fmla="*/ 22 w 47"/>
                <a:gd name="T75" fmla="*/ 131 h 154"/>
                <a:gd name="T76" fmla="*/ 30 w 47"/>
                <a:gd name="T77" fmla="*/ 120 h 154"/>
                <a:gd name="T78" fmla="*/ 31 w 47"/>
                <a:gd name="T79" fmla="*/ 151 h 154"/>
                <a:gd name="T80" fmla="*/ 31 w 47"/>
                <a:gd name="T81" fmla="*/ 152 h 154"/>
                <a:gd name="T82" fmla="*/ 31 w 47"/>
                <a:gd name="T83" fmla="*/ 153 h 154"/>
                <a:gd name="T84" fmla="*/ 31 w 47"/>
                <a:gd name="T85" fmla="*/ 154 h 154"/>
                <a:gd name="T86" fmla="*/ 32 w 47"/>
                <a:gd name="T87" fmla="*/ 154 h 154"/>
                <a:gd name="T88" fmla="*/ 33 w 47"/>
                <a:gd name="T89" fmla="*/ 152 h 154"/>
                <a:gd name="T90" fmla="*/ 30 w 47"/>
                <a:gd name="T91" fmla="*/ 119 h 154"/>
                <a:gd name="T92" fmla="*/ 31 w 47"/>
                <a:gd name="T93" fmla="*/ 119 h 154"/>
                <a:gd name="T94" fmla="*/ 40 w 47"/>
                <a:gd name="T95" fmla="*/ 106 h 154"/>
                <a:gd name="T96" fmla="*/ 43 w 47"/>
                <a:gd name="T97" fmla="*/ 99 h 154"/>
                <a:gd name="T98" fmla="*/ 47 w 47"/>
                <a:gd name="T99" fmla="*/ 92 h 154"/>
                <a:gd name="T100" fmla="*/ 46 w 47"/>
                <a:gd name="T101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54">
                  <a:moveTo>
                    <a:pt x="46" y="91"/>
                  </a:moveTo>
                  <a:cubicBezTo>
                    <a:pt x="43" y="93"/>
                    <a:pt x="42" y="99"/>
                    <a:pt x="40" y="102"/>
                  </a:cubicBezTo>
                  <a:cubicBezTo>
                    <a:pt x="38" y="107"/>
                    <a:pt x="34" y="112"/>
                    <a:pt x="31" y="116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0"/>
                    <a:pt x="27" y="102"/>
                    <a:pt x="25" y="95"/>
                  </a:cubicBezTo>
                  <a:cubicBezTo>
                    <a:pt x="23" y="87"/>
                    <a:pt x="21" y="80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66"/>
                    <a:pt x="23" y="58"/>
                    <a:pt x="25" y="51"/>
                  </a:cubicBezTo>
                  <a:cubicBezTo>
                    <a:pt x="27" y="43"/>
                    <a:pt x="28" y="34"/>
                    <a:pt x="30" y="26"/>
                  </a:cubicBezTo>
                  <a:cubicBezTo>
                    <a:pt x="32" y="18"/>
                    <a:pt x="34" y="10"/>
                    <a:pt x="36" y="1"/>
                  </a:cubicBezTo>
                  <a:cubicBezTo>
                    <a:pt x="36" y="1"/>
                    <a:pt x="35" y="0"/>
                    <a:pt x="35" y="1"/>
                  </a:cubicBezTo>
                  <a:cubicBezTo>
                    <a:pt x="33" y="9"/>
                    <a:pt x="31" y="18"/>
                    <a:pt x="29" y="26"/>
                  </a:cubicBezTo>
                  <a:cubicBezTo>
                    <a:pt x="27" y="34"/>
                    <a:pt x="25" y="42"/>
                    <a:pt x="24" y="51"/>
                  </a:cubicBezTo>
                  <a:cubicBezTo>
                    <a:pt x="22" y="58"/>
                    <a:pt x="21" y="65"/>
                    <a:pt x="18" y="71"/>
                  </a:cubicBezTo>
                  <a:cubicBezTo>
                    <a:pt x="17" y="71"/>
                    <a:pt x="17" y="70"/>
                    <a:pt x="16" y="69"/>
                  </a:cubicBezTo>
                  <a:cubicBezTo>
                    <a:pt x="14" y="64"/>
                    <a:pt x="12" y="60"/>
                    <a:pt x="9" y="56"/>
                  </a:cubicBezTo>
                  <a:cubicBezTo>
                    <a:pt x="8" y="53"/>
                    <a:pt x="6" y="51"/>
                    <a:pt x="5" y="49"/>
                  </a:cubicBezTo>
                  <a:cubicBezTo>
                    <a:pt x="3" y="46"/>
                    <a:pt x="1" y="43"/>
                    <a:pt x="1" y="40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4"/>
                    <a:pt x="3" y="48"/>
                    <a:pt x="5" y="51"/>
                  </a:cubicBezTo>
                  <a:cubicBezTo>
                    <a:pt x="8" y="56"/>
                    <a:pt x="10" y="60"/>
                    <a:pt x="13" y="65"/>
                  </a:cubicBezTo>
                  <a:cubicBezTo>
                    <a:pt x="14" y="67"/>
                    <a:pt x="16" y="70"/>
                    <a:pt x="17" y="73"/>
                  </a:cubicBezTo>
                  <a:cubicBezTo>
                    <a:pt x="17" y="73"/>
                    <a:pt x="16" y="74"/>
                    <a:pt x="16" y="74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9" y="86"/>
                    <a:pt x="6" y="88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2"/>
                    <a:pt x="6" y="92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0"/>
                    <a:pt x="7" y="90"/>
                  </a:cubicBezTo>
                  <a:cubicBezTo>
                    <a:pt x="8" y="89"/>
                    <a:pt x="11" y="84"/>
                    <a:pt x="12" y="83"/>
                  </a:cubicBezTo>
                  <a:cubicBezTo>
                    <a:pt x="14" y="80"/>
                    <a:pt x="16" y="77"/>
                    <a:pt x="17" y="74"/>
                  </a:cubicBezTo>
                  <a:cubicBezTo>
                    <a:pt x="20" y="80"/>
                    <a:pt x="22" y="86"/>
                    <a:pt x="23" y="92"/>
                  </a:cubicBezTo>
                  <a:cubicBezTo>
                    <a:pt x="26" y="101"/>
                    <a:pt x="28" y="110"/>
                    <a:pt x="29" y="118"/>
                  </a:cubicBezTo>
                  <a:cubicBezTo>
                    <a:pt x="26" y="123"/>
                    <a:pt x="23" y="127"/>
                    <a:pt x="20" y="131"/>
                  </a:cubicBezTo>
                  <a:cubicBezTo>
                    <a:pt x="17" y="135"/>
                    <a:pt x="13" y="138"/>
                    <a:pt x="10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4" y="138"/>
                    <a:pt x="18" y="135"/>
                    <a:pt x="22" y="131"/>
                  </a:cubicBezTo>
                  <a:cubicBezTo>
                    <a:pt x="25" y="128"/>
                    <a:pt x="27" y="124"/>
                    <a:pt x="30" y="120"/>
                  </a:cubicBezTo>
                  <a:cubicBezTo>
                    <a:pt x="31" y="131"/>
                    <a:pt x="32" y="141"/>
                    <a:pt x="31" y="151"/>
                  </a:cubicBezTo>
                  <a:cubicBezTo>
                    <a:pt x="31" y="151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3" y="153"/>
                    <a:pt x="33" y="153"/>
                    <a:pt x="33" y="152"/>
                  </a:cubicBezTo>
                  <a:cubicBezTo>
                    <a:pt x="33" y="141"/>
                    <a:pt x="32" y="130"/>
                    <a:pt x="30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4"/>
                    <a:pt x="37" y="110"/>
                    <a:pt x="40" y="106"/>
                  </a:cubicBezTo>
                  <a:cubicBezTo>
                    <a:pt x="41" y="104"/>
                    <a:pt x="42" y="101"/>
                    <a:pt x="43" y="99"/>
                  </a:cubicBezTo>
                  <a:cubicBezTo>
                    <a:pt x="44" y="97"/>
                    <a:pt x="45" y="93"/>
                    <a:pt x="47" y="92"/>
                  </a:cubicBezTo>
                  <a:cubicBezTo>
                    <a:pt x="47" y="91"/>
                    <a:pt x="46" y="90"/>
                    <a:pt x="46" y="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7"/>
            <p:cNvSpPr/>
            <p:nvPr/>
          </p:nvSpPr>
          <p:spPr bwMode="auto">
            <a:xfrm>
              <a:off x="2435" y="1618"/>
              <a:ext cx="102" cy="170"/>
            </a:xfrm>
            <a:custGeom>
              <a:avLst/>
              <a:gdLst>
                <a:gd name="T0" fmla="*/ 49 w 50"/>
                <a:gd name="T1" fmla="*/ 8 h 83"/>
                <a:gd name="T2" fmla="*/ 49 w 50"/>
                <a:gd name="T3" fmla="*/ 7 h 83"/>
                <a:gd name="T4" fmla="*/ 48 w 50"/>
                <a:gd name="T5" fmla="*/ 8 h 83"/>
                <a:gd name="T6" fmla="*/ 48 w 50"/>
                <a:gd name="T7" fmla="*/ 8 h 83"/>
                <a:gd name="T8" fmla="*/ 36 w 50"/>
                <a:gd name="T9" fmla="*/ 16 h 83"/>
                <a:gd name="T10" fmla="*/ 24 w 50"/>
                <a:gd name="T11" fmla="*/ 29 h 83"/>
                <a:gd name="T12" fmla="*/ 20 w 50"/>
                <a:gd name="T13" fmla="*/ 33 h 83"/>
                <a:gd name="T14" fmla="*/ 18 w 50"/>
                <a:gd name="T15" fmla="*/ 19 h 83"/>
                <a:gd name="T16" fmla="*/ 16 w 50"/>
                <a:gd name="T17" fmla="*/ 10 h 83"/>
                <a:gd name="T18" fmla="*/ 14 w 50"/>
                <a:gd name="T19" fmla="*/ 0 h 83"/>
                <a:gd name="T20" fmla="*/ 13 w 50"/>
                <a:gd name="T21" fmla="*/ 0 h 83"/>
                <a:gd name="T22" fmla="*/ 17 w 50"/>
                <a:gd name="T23" fmla="*/ 16 h 83"/>
                <a:gd name="T24" fmla="*/ 19 w 50"/>
                <a:gd name="T25" fmla="*/ 34 h 83"/>
                <a:gd name="T26" fmla="*/ 11 w 50"/>
                <a:gd name="T27" fmla="*/ 39 h 83"/>
                <a:gd name="T28" fmla="*/ 1 w 50"/>
                <a:gd name="T29" fmla="*/ 46 h 83"/>
                <a:gd name="T30" fmla="*/ 1 w 50"/>
                <a:gd name="T31" fmla="*/ 47 h 83"/>
                <a:gd name="T32" fmla="*/ 2 w 50"/>
                <a:gd name="T33" fmla="*/ 47 h 83"/>
                <a:gd name="T34" fmla="*/ 2 w 50"/>
                <a:gd name="T35" fmla="*/ 47 h 83"/>
                <a:gd name="T36" fmla="*/ 11 w 50"/>
                <a:gd name="T37" fmla="*/ 41 h 83"/>
                <a:gd name="T38" fmla="*/ 19 w 50"/>
                <a:gd name="T39" fmla="*/ 35 h 83"/>
                <a:gd name="T40" fmla="*/ 19 w 50"/>
                <a:gd name="T41" fmla="*/ 38 h 83"/>
                <a:gd name="T42" fmla="*/ 20 w 50"/>
                <a:gd name="T43" fmla="*/ 79 h 83"/>
                <a:gd name="T44" fmla="*/ 20 w 50"/>
                <a:gd name="T45" fmla="*/ 80 h 83"/>
                <a:gd name="T46" fmla="*/ 21 w 50"/>
                <a:gd name="T47" fmla="*/ 82 h 83"/>
                <a:gd name="T48" fmla="*/ 22 w 50"/>
                <a:gd name="T49" fmla="*/ 82 h 83"/>
                <a:gd name="T50" fmla="*/ 20 w 50"/>
                <a:gd name="T51" fmla="*/ 39 h 83"/>
                <a:gd name="T52" fmla="*/ 20 w 50"/>
                <a:gd name="T53" fmla="*/ 34 h 83"/>
                <a:gd name="T54" fmla="*/ 23 w 50"/>
                <a:gd name="T55" fmla="*/ 31 h 83"/>
                <a:gd name="T56" fmla="*/ 35 w 50"/>
                <a:gd name="T57" fmla="*/ 19 h 83"/>
                <a:gd name="T58" fmla="*/ 49 w 50"/>
                <a:gd name="T59" fmla="*/ 9 h 83"/>
                <a:gd name="T60" fmla="*/ 49 w 50"/>
                <a:gd name="T6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3">
                  <a:moveTo>
                    <a:pt x="49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11"/>
                    <a:pt x="40" y="13"/>
                    <a:pt x="36" y="16"/>
                  </a:cubicBezTo>
                  <a:cubicBezTo>
                    <a:pt x="32" y="20"/>
                    <a:pt x="28" y="24"/>
                    <a:pt x="24" y="29"/>
                  </a:cubicBezTo>
                  <a:cubicBezTo>
                    <a:pt x="23" y="30"/>
                    <a:pt x="21" y="31"/>
                    <a:pt x="20" y="33"/>
                  </a:cubicBezTo>
                  <a:cubicBezTo>
                    <a:pt x="19" y="28"/>
                    <a:pt x="19" y="24"/>
                    <a:pt x="18" y="19"/>
                  </a:cubicBezTo>
                  <a:cubicBezTo>
                    <a:pt x="18" y="16"/>
                    <a:pt x="17" y="13"/>
                    <a:pt x="16" y="10"/>
                  </a:cubicBezTo>
                  <a:cubicBezTo>
                    <a:pt x="15" y="7"/>
                    <a:pt x="14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6"/>
                    <a:pt x="16" y="11"/>
                    <a:pt x="17" y="16"/>
                  </a:cubicBezTo>
                  <a:cubicBezTo>
                    <a:pt x="18" y="22"/>
                    <a:pt x="18" y="28"/>
                    <a:pt x="19" y="34"/>
                  </a:cubicBezTo>
                  <a:cubicBezTo>
                    <a:pt x="16" y="36"/>
                    <a:pt x="14" y="38"/>
                    <a:pt x="11" y="39"/>
                  </a:cubicBezTo>
                  <a:cubicBezTo>
                    <a:pt x="8" y="42"/>
                    <a:pt x="4" y="43"/>
                    <a:pt x="1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5"/>
                    <a:pt x="8" y="43"/>
                    <a:pt x="11" y="41"/>
                  </a:cubicBezTo>
                  <a:cubicBezTo>
                    <a:pt x="14" y="39"/>
                    <a:pt x="16" y="37"/>
                    <a:pt x="19" y="35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52"/>
                    <a:pt x="20" y="66"/>
                    <a:pt x="20" y="79"/>
                  </a:cubicBezTo>
                  <a:cubicBezTo>
                    <a:pt x="20" y="79"/>
                    <a:pt x="19" y="80"/>
                    <a:pt x="20" y="80"/>
                  </a:cubicBezTo>
                  <a:cubicBezTo>
                    <a:pt x="20" y="81"/>
                    <a:pt x="20" y="82"/>
                    <a:pt x="21" y="82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1" y="68"/>
                    <a:pt x="22" y="53"/>
                    <a:pt x="20" y="39"/>
                  </a:cubicBezTo>
                  <a:cubicBezTo>
                    <a:pt x="20" y="38"/>
                    <a:pt x="20" y="36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7" y="27"/>
                    <a:pt x="31" y="23"/>
                    <a:pt x="35" y="19"/>
                  </a:cubicBezTo>
                  <a:cubicBezTo>
                    <a:pt x="39" y="15"/>
                    <a:pt x="45" y="12"/>
                    <a:pt x="49" y="9"/>
                  </a:cubicBezTo>
                  <a:cubicBezTo>
                    <a:pt x="50" y="8"/>
                    <a:pt x="50" y="8"/>
                    <a:pt x="4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8"/>
            <p:cNvSpPr/>
            <p:nvPr/>
          </p:nvSpPr>
          <p:spPr bwMode="auto">
            <a:xfrm>
              <a:off x="2333" y="1874"/>
              <a:ext cx="92" cy="153"/>
            </a:xfrm>
            <a:custGeom>
              <a:avLst/>
              <a:gdLst>
                <a:gd name="T0" fmla="*/ 44 w 45"/>
                <a:gd name="T1" fmla="*/ 18 h 75"/>
                <a:gd name="T2" fmla="*/ 26 w 45"/>
                <a:gd name="T3" fmla="*/ 30 h 75"/>
                <a:gd name="T4" fmla="*/ 12 w 45"/>
                <a:gd name="T5" fmla="*/ 36 h 75"/>
                <a:gd name="T6" fmla="*/ 15 w 45"/>
                <a:gd name="T7" fmla="*/ 19 h 75"/>
                <a:gd name="T8" fmla="*/ 16 w 45"/>
                <a:gd name="T9" fmla="*/ 10 h 75"/>
                <a:gd name="T10" fmla="*/ 18 w 45"/>
                <a:gd name="T11" fmla="*/ 2 h 75"/>
                <a:gd name="T12" fmla="*/ 18 w 45"/>
                <a:gd name="T13" fmla="*/ 1 h 75"/>
                <a:gd name="T14" fmla="*/ 15 w 45"/>
                <a:gd name="T15" fmla="*/ 10 h 75"/>
                <a:gd name="T16" fmla="*/ 12 w 45"/>
                <a:gd name="T17" fmla="*/ 32 h 75"/>
                <a:gd name="T18" fmla="*/ 11 w 45"/>
                <a:gd name="T19" fmla="*/ 36 h 75"/>
                <a:gd name="T20" fmla="*/ 4 w 45"/>
                <a:gd name="T21" fmla="*/ 38 h 75"/>
                <a:gd name="T22" fmla="*/ 4 w 45"/>
                <a:gd name="T23" fmla="*/ 40 h 75"/>
                <a:gd name="T24" fmla="*/ 11 w 45"/>
                <a:gd name="T25" fmla="*/ 38 h 75"/>
                <a:gd name="T26" fmla="*/ 7 w 45"/>
                <a:gd name="T27" fmla="*/ 54 h 75"/>
                <a:gd name="T28" fmla="*/ 5 w 45"/>
                <a:gd name="T29" fmla="*/ 63 h 75"/>
                <a:gd name="T30" fmla="*/ 4 w 45"/>
                <a:gd name="T31" fmla="*/ 67 h 75"/>
                <a:gd name="T32" fmla="*/ 1 w 45"/>
                <a:gd name="T33" fmla="*/ 71 h 75"/>
                <a:gd name="T34" fmla="*/ 0 w 45"/>
                <a:gd name="T35" fmla="*/ 72 h 75"/>
                <a:gd name="T36" fmla="*/ 6 w 45"/>
                <a:gd name="T37" fmla="*/ 65 h 75"/>
                <a:gd name="T38" fmla="*/ 10 w 45"/>
                <a:gd name="T39" fmla="*/ 46 h 75"/>
                <a:gd name="T40" fmla="*/ 12 w 45"/>
                <a:gd name="T41" fmla="*/ 37 h 75"/>
                <a:gd name="T42" fmla="*/ 24 w 45"/>
                <a:gd name="T43" fmla="*/ 32 h 75"/>
                <a:gd name="T44" fmla="*/ 44 w 45"/>
                <a:gd name="T45" fmla="*/ 19 h 75"/>
                <a:gd name="T46" fmla="*/ 44 w 45"/>
                <a:gd name="T47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4" y="18"/>
                  </a:moveTo>
                  <a:cubicBezTo>
                    <a:pt x="38" y="22"/>
                    <a:pt x="32" y="26"/>
                    <a:pt x="26" y="30"/>
                  </a:cubicBezTo>
                  <a:cubicBezTo>
                    <a:pt x="21" y="33"/>
                    <a:pt x="17" y="35"/>
                    <a:pt x="12" y="36"/>
                  </a:cubicBezTo>
                  <a:cubicBezTo>
                    <a:pt x="13" y="30"/>
                    <a:pt x="14" y="25"/>
                    <a:pt x="15" y="19"/>
                  </a:cubicBezTo>
                  <a:cubicBezTo>
                    <a:pt x="15" y="16"/>
                    <a:pt x="16" y="13"/>
                    <a:pt x="16" y="10"/>
                  </a:cubicBezTo>
                  <a:cubicBezTo>
                    <a:pt x="16" y="8"/>
                    <a:pt x="16" y="3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5" y="2"/>
                    <a:pt x="15" y="7"/>
                    <a:pt x="15" y="10"/>
                  </a:cubicBezTo>
                  <a:cubicBezTo>
                    <a:pt x="14" y="17"/>
                    <a:pt x="12" y="25"/>
                    <a:pt x="12" y="32"/>
                  </a:cubicBezTo>
                  <a:cubicBezTo>
                    <a:pt x="11" y="34"/>
                    <a:pt x="11" y="35"/>
                    <a:pt x="11" y="36"/>
                  </a:cubicBezTo>
                  <a:cubicBezTo>
                    <a:pt x="9" y="37"/>
                    <a:pt x="6" y="38"/>
                    <a:pt x="4" y="38"/>
                  </a:cubicBezTo>
                  <a:cubicBezTo>
                    <a:pt x="3" y="38"/>
                    <a:pt x="3" y="40"/>
                    <a:pt x="4" y="40"/>
                  </a:cubicBezTo>
                  <a:cubicBezTo>
                    <a:pt x="6" y="39"/>
                    <a:pt x="9" y="38"/>
                    <a:pt x="11" y="38"/>
                  </a:cubicBezTo>
                  <a:cubicBezTo>
                    <a:pt x="10" y="43"/>
                    <a:pt x="8" y="49"/>
                    <a:pt x="7" y="54"/>
                  </a:cubicBezTo>
                  <a:cubicBezTo>
                    <a:pt x="7" y="57"/>
                    <a:pt x="6" y="60"/>
                    <a:pt x="5" y="63"/>
                  </a:cubicBezTo>
                  <a:cubicBezTo>
                    <a:pt x="5" y="64"/>
                    <a:pt x="4" y="66"/>
                    <a:pt x="4" y="67"/>
                  </a:cubicBezTo>
                  <a:cubicBezTo>
                    <a:pt x="4" y="68"/>
                    <a:pt x="1" y="71"/>
                    <a:pt x="1" y="71"/>
                  </a:cubicBezTo>
                  <a:cubicBezTo>
                    <a:pt x="1" y="70"/>
                    <a:pt x="0" y="71"/>
                    <a:pt x="0" y="72"/>
                  </a:cubicBezTo>
                  <a:cubicBezTo>
                    <a:pt x="2" y="75"/>
                    <a:pt x="6" y="66"/>
                    <a:pt x="6" y="65"/>
                  </a:cubicBezTo>
                  <a:cubicBezTo>
                    <a:pt x="8" y="59"/>
                    <a:pt x="9" y="52"/>
                    <a:pt x="10" y="46"/>
                  </a:cubicBezTo>
                  <a:cubicBezTo>
                    <a:pt x="11" y="43"/>
                    <a:pt x="11" y="40"/>
                    <a:pt x="12" y="37"/>
                  </a:cubicBezTo>
                  <a:cubicBezTo>
                    <a:pt x="16" y="36"/>
                    <a:pt x="20" y="34"/>
                    <a:pt x="24" y="32"/>
                  </a:cubicBezTo>
                  <a:cubicBezTo>
                    <a:pt x="32" y="29"/>
                    <a:pt x="38" y="23"/>
                    <a:pt x="44" y="19"/>
                  </a:cubicBezTo>
                  <a:cubicBezTo>
                    <a:pt x="45" y="19"/>
                    <a:pt x="45" y="18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9"/>
            <p:cNvSpPr/>
            <p:nvPr/>
          </p:nvSpPr>
          <p:spPr bwMode="auto">
            <a:xfrm>
              <a:off x="2285" y="2029"/>
              <a:ext cx="17" cy="80"/>
            </a:xfrm>
            <a:custGeom>
              <a:avLst/>
              <a:gdLst>
                <a:gd name="T0" fmla="*/ 7 w 8"/>
                <a:gd name="T1" fmla="*/ 1 h 39"/>
                <a:gd name="T2" fmla="*/ 0 w 8"/>
                <a:gd name="T3" fmla="*/ 38 h 39"/>
                <a:gd name="T4" fmla="*/ 1 w 8"/>
                <a:gd name="T5" fmla="*/ 38 h 39"/>
                <a:gd name="T6" fmla="*/ 8 w 8"/>
                <a:gd name="T7" fmla="*/ 1 h 39"/>
                <a:gd name="T8" fmla="*/ 7 w 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9">
                  <a:moveTo>
                    <a:pt x="7" y="1"/>
                  </a:moveTo>
                  <a:cubicBezTo>
                    <a:pt x="7" y="14"/>
                    <a:pt x="4" y="26"/>
                    <a:pt x="0" y="38"/>
                  </a:cubicBezTo>
                  <a:cubicBezTo>
                    <a:pt x="0" y="38"/>
                    <a:pt x="1" y="39"/>
                    <a:pt x="1" y="38"/>
                  </a:cubicBezTo>
                  <a:cubicBezTo>
                    <a:pt x="5" y="26"/>
                    <a:pt x="8" y="14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0"/>
            <p:cNvSpPr/>
            <p:nvPr/>
          </p:nvSpPr>
          <p:spPr bwMode="auto">
            <a:xfrm>
              <a:off x="2173" y="2175"/>
              <a:ext cx="70" cy="36"/>
            </a:xfrm>
            <a:custGeom>
              <a:avLst/>
              <a:gdLst>
                <a:gd name="T0" fmla="*/ 32 w 34"/>
                <a:gd name="T1" fmla="*/ 0 h 18"/>
                <a:gd name="T2" fmla="*/ 19 w 34"/>
                <a:gd name="T3" fmla="*/ 11 h 18"/>
                <a:gd name="T4" fmla="*/ 1 w 34"/>
                <a:gd name="T5" fmla="*/ 14 h 18"/>
                <a:gd name="T6" fmla="*/ 0 w 34"/>
                <a:gd name="T7" fmla="*/ 14 h 18"/>
                <a:gd name="T8" fmla="*/ 16 w 34"/>
                <a:gd name="T9" fmla="*/ 14 h 18"/>
                <a:gd name="T10" fmla="*/ 33 w 34"/>
                <a:gd name="T11" fmla="*/ 1 h 18"/>
                <a:gd name="T12" fmla="*/ 32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32" y="0"/>
                  </a:moveTo>
                  <a:cubicBezTo>
                    <a:pt x="29" y="5"/>
                    <a:pt x="24" y="8"/>
                    <a:pt x="19" y="11"/>
                  </a:cubicBezTo>
                  <a:cubicBezTo>
                    <a:pt x="14" y="14"/>
                    <a:pt x="6" y="18"/>
                    <a:pt x="1" y="14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5" y="18"/>
                    <a:pt x="11" y="16"/>
                    <a:pt x="16" y="14"/>
                  </a:cubicBezTo>
                  <a:cubicBezTo>
                    <a:pt x="23" y="11"/>
                    <a:pt x="29" y="7"/>
                    <a:pt x="33" y="1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1"/>
            <p:cNvSpPr/>
            <p:nvPr/>
          </p:nvSpPr>
          <p:spPr bwMode="auto">
            <a:xfrm>
              <a:off x="2157" y="2293"/>
              <a:ext cx="51" cy="55"/>
            </a:xfrm>
            <a:custGeom>
              <a:avLst/>
              <a:gdLst>
                <a:gd name="T0" fmla="*/ 24 w 25"/>
                <a:gd name="T1" fmla="*/ 2 h 27"/>
                <a:gd name="T2" fmla="*/ 22 w 25"/>
                <a:gd name="T3" fmla="*/ 1 h 27"/>
                <a:gd name="T4" fmla="*/ 22 w 25"/>
                <a:gd name="T5" fmla="*/ 2 h 27"/>
                <a:gd name="T6" fmla="*/ 2 w 25"/>
                <a:gd name="T7" fmla="*/ 24 h 27"/>
                <a:gd name="T8" fmla="*/ 1 w 25"/>
                <a:gd name="T9" fmla="*/ 24 h 27"/>
                <a:gd name="T10" fmla="*/ 0 w 25"/>
                <a:gd name="T11" fmla="*/ 26 h 27"/>
                <a:gd name="T12" fmla="*/ 1 w 25"/>
                <a:gd name="T13" fmla="*/ 26 h 27"/>
                <a:gd name="T14" fmla="*/ 24 w 25"/>
                <a:gd name="T15" fmla="*/ 3 h 27"/>
                <a:gd name="T16" fmla="*/ 24 w 25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23" y="1"/>
                    <a:pt x="23" y="1"/>
                    <a:pt x="22" y="1"/>
                  </a:cubicBezTo>
                  <a:cubicBezTo>
                    <a:pt x="22" y="0"/>
                    <a:pt x="21" y="1"/>
                    <a:pt x="22" y="2"/>
                  </a:cubicBezTo>
                  <a:cubicBezTo>
                    <a:pt x="25" y="4"/>
                    <a:pt x="8" y="19"/>
                    <a:pt x="2" y="24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0" y="20"/>
                    <a:pt x="18" y="12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2"/>
            <p:cNvSpPr/>
            <p:nvPr/>
          </p:nvSpPr>
          <p:spPr bwMode="auto">
            <a:xfrm>
              <a:off x="1786" y="1708"/>
              <a:ext cx="60" cy="12"/>
            </a:xfrm>
            <a:custGeom>
              <a:avLst/>
              <a:gdLst>
                <a:gd name="T0" fmla="*/ 28 w 29"/>
                <a:gd name="T1" fmla="*/ 1 h 6"/>
                <a:gd name="T2" fmla="*/ 15 w 29"/>
                <a:gd name="T3" fmla="*/ 3 h 6"/>
                <a:gd name="T4" fmla="*/ 3 w 29"/>
                <a:gd name="T5" fmla="*/ 1 h 6"/>
                <a:gd name="T6" fmla="*/ 2 w 29"/>
                <a:gd name="T7" fmla="*/ 1 h 6"/>
                <a:gd name="T8" fmla="*/ 28 w 29"/>
                <a:gd name="T9" fmla="*/ 2 h 6"/>
                <a:gd name="T10" fmla="*/ 28 w 2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8" y="1"/>
                  </a:moveTo>
                  <a:cubicBezTo>
                    <a:pt x="24" y="2"/>
                    <a:pt x="19" y="3"/>
                    <a:pt x="15" y="3"/>
                  </a:cubicBezTo>
                  <a:cubicBezTo>
                    <a:pt x="14" y="3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6"/>
                    <a:pt x="25" y="3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"/>
            <p:cNvSpPr/>
            <p:nvPr/>
          </p:nvSpPr>
          <p:spPr bwMode="auto">
            <a:xfrm>
              <a:off x="1784" y="1737"/>
              <a:ext cx="70" cy="20"/>
            </a:xfrm>
            <a:custGeom>
              <a:avLst/>
              <a:gdLst>
                <a:gd name="T0" fmla="*/ 31 w 34"/>
                <a:gd name="T1" fmla="*/ 1 h 10"/>
                <a:gd name="T2" fmla="*/ 29 w 34"/>
                <a:gd name="T3" fmla="*/ 1 h 10"/>
                <a:gd name="T4" fmla="*/ 16 w 34"/>
                <a:gd name="T5" fmla="*/ 4 h 10"/>
                <a:gd name="T6" fmla="*/ 0 w 34"/>
                <a:gd name="T7" fmla="*/ 1 h 10"/>
                <a:gd name="T8" fmla="*/ 0 w 34"/>
                <a:gd name="T9" fmla="*/ 2 h 10"/>
                <a:gd name="T10" fmla="*/ 0 w 34"/>
                <a:gd name="T11" fmla="*/ 2 h 10"/>
                <a:gd name="T12" fmla="*/ 0 w 34"/>
                <a:gd name="T13" fmla="*/ 3 h 10"/>
                <a:gd name="T14" fmla="*/ 1 w 34"/>
                <a:gd name="T15" fmla="*/ 3 h 10"/>
                <a:gd name="T16" fmla="*/ 1 w 34"/>
                <a:gd name="T17" fmla="*/ 3 h 10"/>
                <a:gd name="T18" fmla="*/ 31 w 3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31" y="1"/>
                  </a:moveTo>
                  <a:cubicBezTo>
                    <a:pt x="30" y="0"/>
                    <a:pt x="29" y="0"/>
                    <a:pt x="29" y="1"/>
                  </a:cubicBezTo>
                  <a:cubicBezTo>
                    <a:pt x="32" y="7"/>
                    <a:pt x="19" y="5"/>
                    <a:pt x="16" y="4"/>
                  </a:cubicBezTo>
                  <a:cubicBezTo>
                    <a:pt x="11" y="4"/>
                    <a:pt x="6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4"/>
                    <a:pt x="34" y="10"/>
                    <a:pt x="3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"/>
            <p:cNvSpPr/>
            <p:nvPr/>
          </p:nvSpPr>
          <p:spPr bwMode="auto">
            <a:xfrm>
              <a:off x="1789" y="1970"/>
              <a:ext cx="6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"/>
            <p:cNvSpPr/>
            <p:nvPr/>
          </p:nvSpPr>
          <p:spPr bwMode="auto">
            <a:xfrm>
              <a:off x="1525" y="2999"/>
              <a:ext cx="6" cy="1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1 h 9"/>
                <a:gd name="T6" fmla="*/ 1 w 3"/>
                <a:gd name="T7" fmla="*/ 1 h 9"/>
                <a:gd name="T8" fmla="*/ 0 w 3"/>
                <a:gd name="T9" fmla="*/ 8 h 9"/>
                <a:gd name="T10" fmla="*/ 2 w 3"/>
                <a:gd name="T11" fmla="*/ 8 h 9"/>
                <a:gd name="T12" fmla="*/ 3 w 3"/>
                <a:gd name="T13" fmla="*/ 1 h 9"/>
                <a:gd name="T14" fmla="*/ 2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6"/>
            <p:cNvSpPr/>
            <p:nvPr/>
          </p:nvSpPr>
          <p:spPr bwMode="auto">
            <a:xfrm>
              <a:off x="1752" y="2862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4 w 5"/>
                <a:gd name="T9" fmla="*/ 4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2" y="5"/>
                    <a:pt x="4" y="4"/>
                  </a:cubicBezTo>
                  <a:cubicBezTo>
                    <a:pt x="5" y="3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7"/>
            <p:cNvSpPr/>
            <p:nvPr/>
          </p:nvSpPr>
          <p:spPr bwMode="auto">
            <a:xfrm>
              <a:off x="721" y="1747"/>
              <a:ext cx="106" cy="72"/>
            </a:xfrm>
            <a:custGeom>
              <a:avLst/>
              <a:gdLst>
                <a:gd name="T0" fmla="*/ 44 w 52"/>
                <a:gd name="T1" fmla="*/ 4 h 35"/>
                <a:gd name="T2" fmla="*/ 5 w 52"/>
                <a:gd name="T3" fmla="*/ 27 h 35"/>
                <a:gd name="T4" fmla="*/ 7 w 52"/>
                <a:gd name="T5" fmla="*/ 34 h 35"/>
                <a:gd name="T6" fmla="*/ 49 w 52"/>
                <a:gd name="T7" fmla="*/ 9 h 35"/>
                <a:gd name="T8" fmla="*/ 44 w 52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44" y="4"/>
                  </a:moveTo>
                  <a:cubicBezTo>
                    <a:pt x="34" y="15"/>
                    <a:pt x="19" y="24"/>
                    <a:pt x="5" y="27"/>
                  </a:cubicBezTo>
                  <a:cubicBezTo>
                    <a:pt x="0" y="28"/>
                    <a:pt x="2" y="35"/>
                    <a:pt x="7" y="34"/>
                  </a:cubicBezTo>
                  <a:cubicBezTo>
                    <a:pt x="22" y="31"/>
                    <a:pt x="39" y="21"/>
                    <a:pt x="49" y="9"/>
                  </a:cubicBezTo>
                  <a:cubicBezTo>
                    <a:pt x="52" y="6"/>
                    <a:pt x="47" y="0"/>
                    <a:pt x="44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8"/>
            <p:cNvSpPr/>
            <p:nvPr/>
          </p:nvSpPr>
          <p:spPr bwMode="auto">
            <a:xfrm>
              <a:off x="725" y="1260"/>
              <a:ext cx="104" cy="39"/>
            </a:xfrm>
            <a:custGeom>
              <a:avLst/>
              <a:gdLst>
                <a:gd name="T0" fmla="*/ 42 w 51"/>
                <a:gd name="T1" fmla="*/ 4 h 19"/>
                <a:gd name="T2" fmla="*/ 22 w 51"/>
                <a:gd name="T3" fmla="*/ 2 h 19"/>
                <a:gd name="T4" fmla="*/ 5 w 51"/>
                <a:gd name="T5" fmla="*/ 1 h 19"/>
                <a:gd name="T6" fmla="*/ 7 w 51"/>
                <a:gd name="T7" fmla="*/ 9 h 19"/>
                <a:gd name="T8" fmla="*/ 47 w 51"/>
                <a:gd name="T9" fmla="*/ 10 h 19"/>
                <a:gd name="T10" fmla="*/ 42 w 51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9">
                  <a:moveTo>
                    <a:pt x="42" y="4"/>
                  </a:moveTo>
                  <a:cubicBezTo>
                    <a:pt x="38" y="8"/>
                    <a:pt x="27" y="3"/>
                    <a:pt x="22" y="2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3"/>
                    <a:pt x="2" y="10"/>
                    <a:pt x="7" y="9"/>
                  </a:cubicBezTo>
                  <a:cubicBezTo>
                    <a:pt x="19" y="5"/>
                    <a:pt x="36" y="19"/>
                    <a:pt x="47" y="10"/>
                  </a:cubicBezTo>
                  <a:cubicBezTo>
                    <a:pt x="51" y="7"/>
                    <a:pt x="46" y="1"/>
                    <a:pt x="42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9"/>
            <p:cNvSpPr/>
            <p:nvPr/>
          </p:nvSpPr>
          <p:spPr bwMode="auto">
            <a:xfrm>
              <a:off x="874" y="914"/>
              <a:ext cx="119" cy="86"/>
            </a:xfrm>
            <a:custGeom>
              <a:avLst/>
              <a:gdLst>
                <a:gd name="T0" fmla="*/ 54 w 58"/>
                <a:gd name="T1" fmla="*/ 34 h 42"/>
                <a:gd name="T2" fmla="*/ 32 w 58"/>
                <a:gd name="T3" fmla="*/ 20 h 42"/>
                <a:gd name="T4" fmla="*/ 8 w 58"/>
                <a:gd name="T5" fmla="*/ 2 h 42"/>
                <a:gd name="T6" fmla="*/ 4 w 58"/>
                <a:gd name="T7" fmla="*/ 9 h 42"/>
                <a:gd name="T8" fmla="*/ 30 w 58"/>
                <a:gd name="T9" fmla="*/ 29 h 42"/>
                <a:gd name="T10" fmla="*/ 54 w 58"/>
                <a:gd name="T11" fmla="*/ 42 h 42"/>
                <a:gd name="T12" fmla="*/ 54 w 58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4" y="34"/>
                  </a:moveTo>
                  <a:cubicBezTo>
                    <a:pt x="46" y="34"/>
                    <a:pt x="37" y="25"/>
                    <a:pt x="32" y="20"/>
                  </a:cubicBezTo>
                  <a:cubicBezTo>
                    <a:pt x="25" y="14"/>
                    <a:pt x="17" y="6"/>
                    <a:pt x="8" y="2"/>
                  </a:cubicBezTo>
                  <a:cubicBezTo>
                    <a:pt x="4" y="0"/>
                    <a:pt x="0" y="7"/>
                    <a:pt x="4" y="9"/>
                  </a:cubicBezTo>
                  <a:cubicBezTo>
                    <a:pt x="14" y="13"/>
                    <a:pt x="22" y="22"/>
                    <a:pt x="30" y="29"/>
                  </a:cubicBezTo>
                  <a:cubicBezTo>
                    <a:pt x="37" y="34"/>
                    <a:pt x="45" y="42"/>
                    <a:pt x="54" y="42"/>
                  </a:cubicBezTo>
                  <a:cubicBezTo>
                    <a:pt x="58" y="41"/>
                    <a:pt x="58" y="34"/>
                    <a:pt x="54" y="3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0"/>
            <p:cNvSpPr/>
            <p:nvPr/>
          </p:nvSpPr>
          <p:spPr bwMode="auto">
            <a:xfrm>
              <a:off x="1093" y="661"/>
              <a:ext cx="88" cy="166"/>
            </a:xfrm>
            <a:custGeom>
              <a:avLst/>
              <a:gdLst>
                <a:gd name="T0" fmla="*/ 41 w 43"/>
                <a:gd name="T1" fmla="*/ 74 h 81"/>
                <a:gd name="T2" fmla="*/ 8 w 43"/>
                <a:gd name="T3" fmla="*/ 5 h 81"/>
                <a:gd name="T4" fmla="*/ 2 w 43"/>
                <a:gd name="T5" fmla="*/ 8 h 81"/>
                <a:gd name="T6" fmla="*/ 34 w 43"/>
                <a:gd name="T7" fmla="*/ 77 h 81"/>
                <a:gd name="T8" fmla="*/ 41 w 43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1">
                  <a:moveTo>
                    <a:pt x="41" y="74"/>
                  </a:moveTo>
                  <a:cubicBezTo>
                    <a:pt x="26" y="52"/>
                    <a:pt x="18" y="28"/>
                    <a:pt x="8" y="5"/>
                  </a:cubicBezTo>
                  <a:cubicBezTo>
                    <a:pt x="6" y="0"/>
                    <a:pt x="0" y="4"/>
                    <a:pt x="2" y="8"/>
                  </a:cubicBezTo>
                  <a:cubicBezTo>
                    <a:pt x="12" y="32"/>
                    <a:pt x="20" y="56"/>
                    <a:pt x="34" y="77"/>
                  </a:cubicBezTo>
                  <a:cubicBezTo>
                    <a:pt x="37" y="81"/>
                    <a:pt x="43" y="78"/>
                    <a:pt x="41" y="7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1"/>
            <p:cNvSpPr/>
            <p:nvPr/>
          </p:nvSpPr>
          <p:spPr bwMode="auto">
            <a:xfrm>
              <a:off x="1355" y="450"/>
              <a:ext cx="69" cy="109"/>
            </a:xfrm>
            <a:custGeom>
              <a:avLst/>
              <a:gdLst>
                <a:gd name="T0" fmla="*/ 31 w 34"/>
                <a:gd name="T1" fmla="*/ 44 h 53"/>
                <a:gd name="T2" fmla="*/ 21 w 34"/>
                <a:gd name="T3" fmla="*/ 21 h 53"/>
                <a:gd name="T4" fmla="*/ 8 w 34"/>
                <a:gd name="T5" fmla="*/ 3 h 53"/>
                <a:gd name="T6" fmla="*/ 5 w 34"/>
                <a:gd name="T7" fmla="*/ 9 h 53"/>
                <a:gd name="T8" fmla="*/ 25 w 34"/>
                <a:gd name="T9" fmla="*/ 50 h 53"/>
                <a:gd name="T10" fmla="*/ 31 w 34"/>
                <a:gd name="T1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3">
                  <a:moveTo>
                    <a:pt x="31" y="44"/>
                  </a:moveTo>
                  <a:cubicBezTo>
                    <a:pt x="25" y="38"/>
                    <a:pt x="24" y="28"/>
                    <a:pt x="21" y="21"/>
                  </a:cubicBezTo>
                  <a:cubicBezTo>
                    <a:pt x="19" y="13"/>
                    <a:pt x="15" y="7"/>
                    <a:pt x="8" y="3"/>
                  </a:cubicBezTo>
                  <a:cubicBezTo>
                    <a:pt x="4" y="0"/>
                    <a:pt x="0" y="6"/>
                    <a:pt x="5" y="9"/>
                  </a:cubicBezTo>
                  <a:cubicBezTo>
                    <a:pt x="18" y="18"/>
                    <a:pt x="16" y="38"/>
                    <a:pt x="25" y="50"/>
                  </a:cubicBezTo>
                  <a:cubicBezTo>
                    <a:pt x="28" y="53"/>
                    <a:pt x="34" y="48"/>
                    <a:pt x="31" y="4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2"/>
            <p:cNvSpPr/>
            <p:nvPr/>
          </p:nvSpPr>
          <p:spPr bwMode="auto">
            <a:xfrm>
              <a:off x="1883" y="397"/>
              <a:ext cx="28" cy="129"/>
            </a:xfrm>
            <a:custGeom>
              <a:avLst/>
              <a:gdLst>
                <a:gd name="T0" fmla="*/ 10 w 14"/>
                <a:gd name="T1" fmla="*/ 9 h 63"/>
                <a:gd name="T2" fmla="*/ 5 w 14"/>
                <a:gd name="T3" fmla="*/ 3 h 63"/>
                <a:gd name="T4" fmla="*/ 1 w 14"/>
                <a:gd name="T5" fmla="*/ 27 h 63"/>
                <a:gd name="T6" fmla="*/ 2 w 14"/>
                <a:gd name="T7" fmla="*/ 58 h 63"/>
                <a:gd name="T8" fmla="*/ 9 w 14"/>
                <a:gd name="T9" fmla="*/ 58 h 63"/>
                <a:gd name="T10" fmla="*/ 8 w 14"/>
                <a:gd name="T11" fmla="*/ 32 h 63"/>
                <a:gd name="T12" fmla="*/ 8 w 14"/>
                <a:gd name="T13" fmla="*/ 18 h 63"/>
                <a:gd name="T14" fmla="*/ 10 w 14"/>
                <a:gd name="T1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3">
                  <a:moveTo>
                    <a:pt x="10" y="9"/>
                  </a:moveTo>
                  <a:cubicBezTo>
                    <a:pt x="14" y="5"/>
                    <a:pt x="8" y="0"/>
                    <a:pt x="5" y="3"/>
                  </a:cubicBezTo>
                  <a:cubicBezTo>
                    <a:pt x="0" y="9"/>
                    <a:pt x="1" y="20"/>
                    <a:pt x="1" y="27"/>
                  </a:cubicBezTo>
                  <a:cubicBezTo>
                    <a:pt x="1" y="38"/>
                    <a:pt x="2" y="48"/>
                    <a:pt x="2" y="58"/>
                  </a:cubicBezTo>
                  <a:cubicBezTo>
                    <a:pt x="2" y="63"/>
                    <a:pt x="9" y="63"/>
                    <a:pt x="9" y="58"/>
                  </a:cubicBezTo>
                  <a:cubicBezTo>
                    <a:pt x="9" y="49"/>
                    <a:pt x="8" y="41"/>
                    <a:pt x="8" y="32"/>
                  </a:cubicBezTo>
                  <a:cubicBezTo>
                    <a:pt x="8" y="27"/>
                    <a:pt x="8" y="23"/>
                    <a:pt x="8" y="18"/>
                  </a:cubicBezTo>
                  <a:cubicBezTo>
                    <a:pt x="9" y="15"/>
                    <a:pt x="8" y="10"/>
                    <a:pt x="10" y="9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3"/>
            <p:cNvSpPr/>
            <p:nvPr/>
          </p:nvSpPr>
          <p:spPr bwMode="auto">
            <a:xfrm>
              <a:off x="2196" y="577"/>
              <a:ext cx="112" cy="102"/>
            </a:xfrm>
            <a:custGeom>
              <a:avLst/>
              <a:gdLst>
                <a:gd name="T0" fmla="*/ 47 w 55"/>
                <a:gd name="T1" fmla="*/ 3 h 50"/>
                <a:gd name="T2" fmla="*/ 5 w 55"/>
                <a:gd name="T3" fmla="*/ 42 h 50"/>
                <a:gd name="T4" fmla="*/ 7 w 55"/>
                <a:gd name="T5" fmla="*/ 49 h 50"/>
                <a:gd name="T6" fmla="*/ 51 w 55"/>
                <a:gd name="T7" fmla="*/ 10 h 50"/>
                <a:gd name="T8" fmla="*/ 47 w 55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0">
                  <a:moveTo>
                    <a:pt x="47" y="3"/>
                  </a:moveTo>
                  <a:cubicBezTo>
                    <a:pt x="32" y="14"/>
                    <a:pt x="24" y="36"/>
                    <a:pt x="5" y="42"/>
                  </a:cubicBezTo>
                  <a:cubicBezTo>
                    <a:pt x="0" y="43"/>
                    <a:pt x="2" y="50"/>
                    <a:pt x="7" y="49"/>
                  </a:cubicBezTo>
                  <a:cubicBezTo>
                    <a:pt x="27" y="43"/>
                    <a:pt x="34" y="21"/>
                    <a:pt x="51" y="10"/>
                  </a:cubicBezTo>
                  <a:cubicBezTo>
                    <a:pt x="55" y="7"/>
                    <a:pt x="51" y="0"/>
                    <a:pt x="47" y="3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"/>
            <p:cNvSpPr/>
            <p:nvPr/>
          </p:nvSpPr>
          <p:spPr bwMode="auto">
            <a:xfrm>
              <a:off x="2420" y="829"/>
              <a:ext cx="117" cy="63"/>
            </a:xfrm>
            <a:custGeom>
              <a:avLst/>
              <a:gdLst>
                <a:gd name="T0" fmla="*/ 50 w 57"/>
                <a:gd name="T1" fmla="*/ 1 h 31"/>
                <a:gd name="T2" fmla="*/ 5 w 57"/>
                <a:gd name="T3" fmla="*/ 22 h 31"/>
                <a:gd name="T4" fmla="*/ 7 w 57"/>
                <a:gd name="T5" fmla="*/ 30 h 31"/>
                <a:gd name="T6" fmla="*/ 52 w 57"/>
                <a:gd name="T7" fmla="*/ 8 h 31"/>
                <a:gd name="T8" fmla="*/ 50 w 57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1">
                  <a:moveTo>
                    <a:pt x="50" y="1"/>
                  </a:moveTo>
                  <a:cubicBezTo>
                    <a:pt x="33" y="3"/>
                    <a:pt x="21" y="17"/>
                    <a:pt x="5" y="22"/>
                  </a:cubicBezTo>
                  <a:cubicBezTo>
                    <a:pt x="0" y="24"/>
                    <a:pt x="2" y="31"/>
                    <a:pt x="7" y="30"/>
                  </a:cubicBezTo>
                  <a:cubicBezTo>
                    <a:pt x="23" y="24"/>
                    <a:pt x="35" y="10"/>
                    <a:pt x="52" y="8"/>
                  </a:cubicBezTo>
                  <a:cubicBezTo>
                    <a:pt x="57" y="7"/>
                    <a:pt x="55" y="0"/>
                    <a:pt x="5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5"/>
            <p:cNvSpPr/>
            <p:nvPr/>
          </p:nvSpPr>
          <p:spPr bwMode="auto">
            <a:xfrm>
              <a:off x="2602" y="1062"/>
              <a:ext cx="148" cy="55"/>
            </a:xfrm>
            <a:custGeom>
              <a:avLst/>
              <a:gdLst>
                <a:gd name="T0" fmla="*/ 64 w 72"/>
                <a:gd name="T1" fmla="*/ 1 h 27"/>
                <a:gd name="T2" fmla="*/ 4 w 72"/>
                <a:gd name="T3" fmla="*/ 18 h 27"/>
                <a:gd name="T4" fmla="*/ 6 w 72"/>
                <a:gd name="T5" fmla="*/ 26 h 27"/>
                <a:gd name="T6" fmla="*/ 68 w 72"/>
                <a:gd name="T7" fmla="*/ 8 h 27"/>
                <a:gd name="T8" fmla="*/ 64 w 7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7">
                  <a:moveTo>
                    <a:pt x="64" y="1"/>
                  </a:moveTo>
                  <a:cubicBezTo>
                    <a:pt x="45" y="10"/>
                    <a:pt x="24" y="11"/>
                    <a:pt x="4" y="18"/>
                  </a:cubicBezTo>
                  <a:cubicBezTo>
                    <a:pt x="0" y="20"/>
                    <a:pt x="2" y="27"/>
                    <a:pt x="6" y="26"/>
                  </a:cubicBezTo>
                  <a:cubicBezTo>
                    <a:pt x="26" y="18"/>
                    <a:pt x="48" y="17"/>
                    <a:pt x="68" y="8"/>
                  </a:cubicBezTo>
                  <a:cubicBezTo>
                    <a:pt x="72" y="6"/>
                    <a:pt x="68" y="0"/>
                    <a:pt x="64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6"/>
            <p:cNvSpPr/>
            <p:nvPr/>
          </p:nvSpPr>
          <p:spPr bwMode="auto">
            <a:xfrm>
              <a:off x="2654" y="1418"/>
              <a:ext cx="171" cy="67"/>
            </a:xfrm>
            <a:custGeom>
              <a:avLst/>
              <a:gdLst>
                <a:gd name="T0" fmla="*/ 76 w 84"/>
                <a:gd name="T1" fmla="*/ 2 h 33"/>
                <a:gd name="T2" fmla="*/ 4 w 84"/>
                <a:gd name="T3" fmla="*/ 24 h 33"/>
                <a:gd name="T4" fmla="*/ 8 w 84"/>
                <a:gd name="T5" fmla="*/ 30 h 33"/>
                <a:gd name="T6" fmla="*/ 79 w 84"/>
                <a:gd name="T7" fmla="*/ 9 h 33"/>
                <a:gd name="T8" fmla="*/ 76 w 84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76" y="2"/>
                  </a:moveTo>
                  <a:cubicBezTo>
                    <a:pt x="53" y="13"/>
                    <a:pt x="27" y="12"/>
                    <a:pt x="4" y="24"/>
                  </a:cubicBezTo>
                  <a:cubicBezTo>
                    <a:pt x="0" y="26"/>
                    <a:pt x="4" y="33"/>
                    <a:pt x="8" y="30"/>
                  </a:cubicBezTo>
                  <a:cubicBezTo>
                    <a:pt x="30" y="19"/>
                    <a:pt x="57" y="19"/>
                    <a:pt x="79" y="9"/>
                  </a:cubicBezTo>
                  <a:cubicBezTo>
                    <a:pt x="84" y="7"/>
                    <a:pt x="80" y="0"/>
                    <a:pt x="76" y="2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7"/>
            <p:cNvSpPr/>
            <p:nvPr/>
          </p:nvSpPr>
          <p:spPr bwMode="auto">
            <a:xfrm>
              <a:off x="2664" y="1790"/>
              <a:ext cx="239" cy="47"/>
            </a:xfrm>
            <a:custGeom>
              <a:avLst/>
              <a:gdLst>
                <a:gd name="T0" fmla="*/ 110 w 117"/>
                <a:gd name="T1" fmla="*/ 1 h 23"/>
                <a:gd name="T2" fmla="*/ 60 w 117"/>
                <a:gd name="T3" fmla="*/ 13 h 23"/>
                <a:gd name="T4" fmla="*/ 6 w 117"/>
                <a:gd name="T5" fmla="*/ 12 h 23"/>
                <a:gd name="T6" fmla="*/ 4 w 117"/>
                <a:gd name="T7" fmla="*/ 19 h 23"/>
                <a:gd name="T8" fmla="*/ 58 w 117"/>
                <a:gd name="T9" fmla="*/ 20 h 23"/>
                <a:gd name="T10" fmla="*/ 112 w 117"/>
                <a:gd name="T11" fmla="*/ 9 h 23"/>
                <a:gd name="T12" fmla="*/ 110 w 117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3">
                  <a:moveTo>
                    <a:pt x="110" y="1"/>
                  </a:moveTo>
                  <a:cubicBezTo>
                    <a:pt x="94" y="7"/>
                    <a:pt x="77" y="11"/>
                    <a:pt x="60" y="13"/>
                  </a:cubicBezTo>
                  <a:cubicBezTo>
                    <a:pt x="42" y="15"/>
                    <a:pt x="24" y="16"/>
                    <a:pt x="6" y="12"/>
                  </a:cubicBezTo>
                  <a:cubicBezTo>
                    <a:pt x="2" y="11"/>
                    <a:pt x="0" y="18"/>
                    <a:pt x="4" y="19"/>
                  </a:cubicBezTo>
                  <a:cubicBezTo>
                    <a:pt x="22" y="23"/>
                    <a:pt x="40" y="22"/>
                    <a:pt x="58" y="20"/>
                  </a:cubicBezTo>
                  <a:cubicBezTo>
                    <a:pt x="76" y="18"/>
                    <a:pt x="95" y="15"/>
                    <a:pt x="112" y="9"/>
                  </a:cubicBezTo>
                  <a:cubicBezTo>
                    <a:pt x="117" y="7"/>
                    <a:pt x="115" y="0"/>
                    <a:pt x="11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 flipH="1">
            <a:off x="4153023" y="5052676"/>
            <a:ext cx="3668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研究过程及方法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79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67" y="connsiteY3-6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2" name="任意多边形 8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Freeform 5"/>
          <p:cNvSpPr>
            <a:spLocks noEditPoints="1"/>
          </p:cNvSpPr>
          <p:nvPr/>
        </p:nvSpPr>
        <p:spPr bwMode="auto">
          <a:xfrm>
            <a:off x="1434608" y="2411513"/>
            <a:ext cx="998537" cy="1236074"/>
          </a:xfrm>
          <a:custGeom>
            <a:avLst/>
            <a:gdLst>
              <a:gd name="T0" fmla="*/ 3 w 222"/>
              <a:gd name="T1" fmla="*/ 0 h 272"/>
              <a:gd name="T2" fmla="*/ 217 w 222"/>
              <a:gd name="T3" fmla="*/ 156 h 272"/>
              <a:gd name="T4" fmla="*/ 29 w 222"/>
              <a:gd name="T5" fmla="*/ 27 h 272"/>
              <a:gd name="T6" fmla="*/ 172 w 222"/>
              <a:gd name="T7" fmla="*/ 182 h 272"/>
              <a:gd name="T8" fmla="*/ 101 w 222"/>
              <a:gd name="T9" fmla="*/ 227 h 272"/>
              <a:gd name="T10" fmla="*/ 126 w 222"/>
              <a:gd name="T11" fmla="*/ 175 h 272"/>
              <a:gd name="T12" fmla="*/ 89 w 222"/>
              <a:gd name="T13" fmla="*/ 242 h 272"/>
              <a:gd name="T14" fmla="*/ 169 w 222"/>
              <a:gd name="T15" fmla="*/ 102 h 272"/>
              <a:gd name="T16" fmla="*/ 177 w 222"/>
              <a:gd name="T17" fmla="*/ 135 h 272"/>
              <a:gd name="T18" fmla="*/ 77 w 222"/>
              <a:gd name="T19" fmla="*/ 177 h 272"/>
              <a:gd name="T20" fmla="*/ 80 w 222"/>
              <a:gd name="T21" fmla="*/ 115 h 272"/>
              <a:gd name="T22" fmla="*/ 168 w 222"/>
              <a:gd name="T23" fmla="*/ 185 h 272"/>
              <a:gd name="T24" fmla="*/ 107 w 222"/>
              <a:gd name="T25" fmla="*/ 99 h 272"/>
              <a:gd name="T26" fmla="*/ 93 w 222"/>
              <a:gd name="T27" fmla="*/ 106 h 272"/>
              <a:gd name="T28" fmla="*/ 102 w 222"/>
              <a:gd name="T29" fmla="*/ 145 h 272"/>
              <a:gd name="T30" fmla="*/ 69 w 222"/>
              <a:gd name="T31" fmla="*/ 102 h 272"/>
              <a:gd name="T32" fmla="*/ 67 w 222"/>
              <a:gd name="T33" fmla="*/ 167 h 272"/>
              <a:gd name="T34" fmla="*/ 24 w 222"/>
              <a:gd name="T35" fmla="*/ 164 h 272"/>
              <a:gd name="T36" fmla="*/ 84 w 222"/>
              <a:gd name="T37" fmla="*/ 77 h 272"/>
              <a:gd name="T38" fmla="*/ 61 w 222"/>
              <a:gd name="T39" fmla="*/ 61 h 272"/>
              <a:gd name="T40" fmla="*/ 36 w 222"/>
              <a:gd name="T41" fmla="*/ 199 h 272"/>
              <a:gd name="T42" fmla="*/ 193 w 222"/>
              <a:gd name="T43" fmla="*/ 124 h 272"/>
              <a:gd name="T44" fmla="*/ 52 w 222"/>
              <a:gd name="T45" fmla="*/ 130 h 272"/>
              <a:gd name="T46" fmla="*/ 110 w 222"/>
              <a:gd name="T47" fmla="*/ 106 h 272"/>
              <a:gd name="T48" fmla="*/ 17 w 222"/>
              <a:gd name="T49" fmla="*/ 108 h 272"/>
              <a:gd name="T50" fmla="*/ 3 w 222"/>
              <a:gd name="T51" fmla="*/ 92 h 272"/>
              <a:gd name="T52" fmla="*/ 105 w 222"/>
              <a:gd name="T53" fmla="*/ 129 h 272"/>
              <a:gd name="T54" fmla="*/ 53 w 222"/>
              <a:gd name="T55" fmla="*/ 85 h 272"/>
              <a:gd name="T56" fmla="*/ 46 w 222"/>
              <a:gd name="T57" fmla="*/ 165 h 272"/>
              <a:gd name="T58" fmla="*/ 132 w 222"/>
              <a:gd name="T59" fmla="*/ 129 h 272"/>
              <a:gd name="T60" fmla="*/ 23 w 222"/>
              <a:gd name="T61" fmla="*/ 42 h 272"/>
              <a:gd name="T62" fmla="*/ 91 w 222"/>
              <a:gd name="T63" fmla="*/ 96 h 272"/>
              <a:gd name="T64" fmla="*/ 61 w 222"/>
              <a:gd name="T65" fmla="*/ 174 h 272"/>
              <a:gd name="T66" fmla="*/ 52 w 222"/>
              <a:gd name="T67" fmla="*/ 158 h 272"/>
              <a:gd name="T68" fmla="*/ 62 w 222"/>
              <a:gd name="T69" fmla="*/ 89 h 272"/>
              <a:gd name="T70" fmla="*/ 25 w 222"/>
              <a:gd name="T71" fmla="*/ 106 h 272"/>
              <a:gd name="T72" fmla="*/ 50 w 222"/>
              <a:gd name="T73" fmla="*/ 63 h 272"/>
              <a:gd name="T74" fmla="*/ 11 w 222"/>
              <a:gd name="T75" fmla="*/ 47 h 272"/>
              <a:gd name="T76" fmla="*/ 40 w 222"/>
              <a:gd name="T77" fmla="*/ 114 h 272"/>
              <a:gd name="T78" fmla="*/ 21 w 222"/>
              <a:gd name="T79" fmla="*/ 28 h 272"/>
              <a:gd name="T80" fmla="*/ 11 w 222"/>
              <a:gd name="T81" fmla="*/ 158 h 272"/>
              <a:gd name="T82" fmla="*/ 33 w 222"/>
              <a:gd name="T83" fmla="*/ 114 h 272"/>
              <a:gd name="T84" fmla="*/ 34 w 222"/>
              <a:gd name="T85" fmla="*/ 43 h 272"/>
              <a:gd name="T86" fmla="*/ 61 w 222"/>
              <a:gd name="T87" fmla="*/ 153 h 272"/>
              <a:gd name="T88" fmla="*/ 140 w 222"/>
              <a:gd name="T89" fmla="*/ 100 h 272"/>
              <a:gd name="T90" fmla="*/ 32 w 222"/>
              <a:gd name="T91" fmla="*/ 140 h 272"/>
              <a:gd name="T92" fmla="*/ 55 w 222"/>
              <a:gd name="T93" fmla="*/ 142 h 272"/>
              <a:gd name="T94" fmla="*/ 15 w 222"/>
              <a:gd name="T95" fmla="*/ 129 h 272"/>
              <a:gd name="T96" fmla="*/ 75 w 222"/>
              <a:gd name="T97" fmla="*/ 67 h 272"/>
              <a:gd name="T98" fmla="*/ 27 w 222"/>
              <a:gd name="T99" fmla="*/ 237 h 272"/>
              <a:gd name="T100" fmla="*/ 43 w 222"/>
              <a:gd name="T101" fmla="*/ 109 h 272"/>
              <a:gd name="T102" fmla="*/ 59 w 222"/>
              <a:gd name="T103" fmla="*/ 80 h 272"/>
              <a:gd name="T104" fmla="*/ 151 w 222"/>
              <a:gd name="T105" fmla="*/ 99 h 272"/>
              <a:gd name="T106" fmla="*/ 141 w 222"/>
              <a:gd name="T107" fmla="*/ 132 h 272"/>
              <a:gd name="T108" fmla="*/ 47 w 222"/>
              <a:gd name="T109" fmla="*/ 58 h 272"/>
              <a:gd name="T110" fmla="*/ 110 w 222"/>
              <a:gd name="T111" fmla="*/ 77 h 272"/>
              <a:gd name="T112" fmla="*/ 98 w 222"/>
              <a:gd name="T113" fmla="*/ 126 h 272"/>
              <a:gd name="T114" fmla="*/ 38 w 222"/>
              <a:gd name="T115" fmla="*/ 60 h 272"/>
              <a:gd name="T116" fmla="*/ 146 w 222"/>
              <a:gd name="T117" fmla="*/ 122 h 272"/>
              <a:gd name="T118" fmla="*/ 165 w 222"/>
              <a:gd name="T119" fmla="*/ 105 h 272"/>
              <a:gd name="T120" fmla="*/ 174 w 222"/>
              <a:gd name="T121" fmla="*/ 123 h 272"/>
              <a:gd name="T122" fmla="*/ 58 w 222"/>
              <a:gd name="T123" fmla="*/ 6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2" h="272">
                <a:moveTo>
                  <a:pt x="64" y="268"/>
                </a:moveTo>
                <a:cubicBezTo>
                  <a:pt x="63" y="269"/>
                  <a:pt x="63" y="269"/>
                  <a:pt x="63" y="270"/>
                </a:cubicBezTo>
                <a:cubicBezTo>
                  <a:pt x="62" y="272"/>
                  <a:pt x="60" y="272"/>
                  <a:pt x="58" y="271"/>
                </a:cubicBezTo>
                <a:cubicBezTo>
                  <a:pt x="58" y="270"/>
                  <a:pt x="57" y="270"/>
                  <a:pt x="57" y="270"/>
                </a:cubicBezTo>
                <a:cubicBezTo>
                  <a:pt x="56" y="269"/>
                  <a:pt x="55" y="269"/>
                  <a:pt x="54" y="269"/>
                </a:cubicBezTo>
                <a:cubicBezTo>
                  <a:pt x="52" y="267"/>
                  <a:pt x="50" y="265"/>
                  <a:pt x="48" y="262"/>
                </a:cubicBezTo>
                <a:cubicBezTo>
                  <a:pt x="45" y="259"/>
                  <a:pt x="41" y="255"/>
                  <a:pt x="38" y="252"/>
                </a:cubicBezTo>
                <a:cubicBezTo>
                  <a:pt x="36" y="249"/>
                  <a:pt x="34" y="247"/>
                  <a:pt x="31" y="246"/>
                </a:cubicBezTo>
                <a:cubicBezTo>
                  <a:pt x="26" y="242"/>
                  <a:pt x="21" y="239"/>
                  <a:pt x="17" y="236"/>
                </a:cubicBezTo>
                <a:cubicBezTo>
                  <a:pt x="16" y="235"/>
                  <a:pt x="16" y="235"/>
                  <a:pt x="15" y="235"/>
                </a:cubicBezTo>
                <a:cubicBezTo>
                  <a:pt x="15" y="234"/>
                  <a:pt x="14" y="234"/>
                  <a:pt x="13" y="235"/>
                </a:cubicBezTo>
                <a:cubicBezTo>
                  <a:pt x="11" y="235"/>
                  <a:pt x="9" y="233"/>
                  <a:pt x="8" y="231"/>
                </a:cubicBezTo>
                <a:cubicBezTo>
                  <a:pt x="7" y="229"/>
                  <a:pt x="7" y="228"/>
                  <a:pt x="7" y="226"/>
                </a:cubicBezTo>
                <a:cubicBezTo>
                  <a:pt x="7" y="220"/>
                  <a:pt x="6" y="214"/>
                  <a:pt x="6" y="209"/>
                </a:cubicBezTo>
                <a:cubicBezTo>
                  <a:pt x="6" y="209"/>
                  <a:pt x="6" y="209"/>
                  <a:pt x="5" y="208"/>
                </a:cubicBezTo>
                <a:cubicBezTo>
                  <a:pt x="5" y="209"/>
                  <a:pt x="4" y="209"/>
                  <a:pt x="4" y="210"/>
                </a:cubicBezTo>
                <a:cubicBezTo>
                  <a:pt x="3" y="210"/>
                  <a:pt x="3" y="211"/>
                  <a:pt x="2" y="211"/>
                </a:cubicBezTo>
                <a:cubicBezTo>
                  <a:pt x="2" y="211"/>
                  <a:pt x="1" y="211"/>
                  <a:pt x="1" y="211"/>
                </a:cubicBezTo>
                <a:cubicBezTo>
                  <a:pt x="0" y="210"/>
                  <a:pt x="0" y="210"/>
                  <a:pt x="0" y="209"/>
                </a:cubicBezTo>
                <a:cubicBezTo>
                  <a:pt x="1" y="208"/>
                  <a:pt x="1" y="208"/>
                  <a:pt x="1" y="208"/>
                </a:cubicBezTo>
                <a:cubicBezTo>
                  <a:pt x="2" y="206"/>
                  <a:pt x="3" y="205"/>
                  <a:pt x="4" y="204"/>
                </a:cubicBezTo>
                <a:cubicBezTo>
                  <a:pt x="5" y="203"/>
                  <a:pt x="5" y="202"/>
                  <a:pt x="5" y="201"/>
                </a:cubicBezTo>
                <a:cubicBezTo>
                  <a:pt x="5" y="197"/>
                  <a:pt x="4" y="192"/>
                  <a:pt x="4" y="187"/>
                </a:cubicBezTo>
                <a:cubicBezTo>
                  <a:pt x="3" y="178"/>
                  <a:pt x="2" y="169"/>
                  <a:pt x="2" y="160"/>
                </a:cubicBezTo>
                <a:cubicBezTo>
                  <a:pt x="1" y="147"/>
                  <a:pt x="0" y="134"/>
                  <a:pt x="0" y="120"/>
                </a:cubicBezTo>
                <a:cubicBezTo>
                  <a:pt x="0" y="106"/>
                  <a:pt x="0" y="91"/>
                  <a:pt x="0" y="76"/>
                </a:cubicBezTo>
                <a:cubicBezTo>
                  <a:pt x="0" y="56"/>
                  <a:pt x="0" y="37"/>
                  <a:pt x="1" y="17"/>
                </a:cubicBezTo>
                <a:cubicBezTo>
                  <a:pt x="1" y="13"/>
                  <a:pt x="1" y="9"/>
                  <a:pt x="0" y="5"/>
                </a:cubicBezTo>
                <a:cubicBezTo>
                  <a:pt x="0" y="3"/>
                  <a:pt x="1" y="2"/>
                  <a:pt x="2" y="1"/>
                </a:cubicBezTo>
                <a:cubicBezTo>
                  <a:pt x="2" y="1"/>
                  <a:pt x="2" y="1"/>
                  <a:pt x="3" y="0"/>
                </a:cubicBezTo>
                <a:cubicBezTo>
                  <a:pt x="5" y="0"/>
                  <a:pt x="7" y="2"/>
                  <a:pt x="6" y="4"/>
                </a:cubicBezTo>
                <a:cubicBezTo>
                  <a:pt x="6" y="5"/>
                  <a:pt x="6" y="5"/>
                  <a:pt x="4" y="6"/>
                </a:cubicBezTo>
                <a:cubicBezTo>
                  <a:pt x="4" y="7"/>
                  <a:pt x="4" y="9"/>
                  <a:pt x="4" y="10"/>
                </a:cubicBezTo>
                <a:cubicBezTo>
                  <a:pt x="3" y="18"/>
                  <a:pt x="3" y="25"/>
                  <a:pt x="3" y="33"/>
                </a:cubicBezTo>
                <a:cubicBezTo>
                  <a:pt x="3" y="33"/>
                  <a:pt x="3" y="34"/>
                  <a:pt x="3" y="34"/>
                </a:cubicBezTo>
                <a:cubicBezTo>
                  <a:pt x="4" y="34"/>
                  <a:pt x="4" y="34"/>
                  <a:pt x="4" y="33"/>
                </a:cubicBezTo>
                <a:cubicBezTo>
                  <a:pt x="4" y="33"/>
                  <a:pt x="4" y="33"/>
                  <a:pt x="4" y="32"/>
                </a:cubicBezTo>
                <a:cubicBezTo>
                  <a:pt x="4" y="28"/>
                  <a:pt x="4" y="24"/>
                  <a:pt x="4" y="21"/>
                </a:cubicBezTo>
                <a:cubicBezTo>
                  <a:pt x="4" y="20"/>
                  <a:pt x="5" y="19"/>
                  <a:pt x="5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5" y="15"/>
                  <a:pt x="5" y="13"/>
                  <a:pt x="5" y="12"/>
                </a:cubicBezTo>
                <a:cubicBezTo>
                  <a:pt x="5" y="10"/>
                  <a:pt x="5" y="9"/>
                  <a:pt x="7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6" y="11"/>
                  <a:pt x="20" y="13"/>
                  <a:pt x="24" y="14"/>
                </a:cubicBezTo>
                <a:cubicBezTo>
                  <a:pt x="33" y="18"/>
                  <a:pt x="41" y="22"/>
                  <a:pt x="50" y="26"/>
                </a:cubicBezTo>
                <a:cubicBezTo>
                  <a:pt x="63" y="31"/>
                  <a:pt x="76" y="38"/>
                  <a:pt x="88" y="45"/>
                </a:cubicBezTo>
                <a:cubicBezTo>
                  <a:pt x="101" y="52"/>
                  <a:pt x="114" y="59"/>
                  <a:pt x="126" y="67"/>
                </a:cubicBezTo>
                <a:cubicBezTo>
                  <a:pt x="133" y="71"/>
                  <a:pt x="139" y="74"/>
                  <a:pt x="145" y="78"/>
                </a:cubicBezTo>
                <a:cubicBezTo>
                  <a:pt x="154" y="82"/>
                  <a:pt x="162" y="87"/>
                  <a:pt x="171" y="92"/>
                </a:cubicBezTo>
                <a:cubicBezTo>
                  <a:pt x="174" y="94"/>
                  <a:pt x="178" y="96"/>
                  <a:pt x="181" y="99"/>
                </a:cubicBezTo>
                <a:cubicBezTo>
                  <a:pt x="184" y="101"/>
                  <a:pt x="187" y="103"/>
                  <a:pt x="190" y="105"/>
                </a:cubicBezTo>
                <a:cubicBezTo>
                  <a:pt x="193" y="108"/>
                  <a:pt x="197" y="111"/>
                  <a:pt x="200" y="113"/>
                </a:cubicBezTo>
                <a:cubicBezTo>
                  <a:pt x="201" y="114"/>
                  <a:pt x="202" y="115"/>
                  <a:pt x="202" y="116"/>
                </a:cubicBezTo>
                <a:cubicBezTo>
                  <a:pt x="202" y="116"/>
                  <a:pt x="202" y="117"/>
                  <a:pt x="202" y="117"/>
                </a:cubicBezTo>
                <a:cubicBezTo>
                  <a:pt x="202" y="118"/>
                  <a:pt x="203" y="118"/>
                  <a:pt x="203" y="119"/>
                </a:cubicBezTo>
                <a:cubicBezTo>
                  <a:pt x="206" y="124"/>
                  <a:pt x="210" y="129"/>
                  <a:pt x="214" y="134"/>
                </a:cubicBezTo>
                <a:cubicBezTo>
                  <a:pt x="216" y="138"/>
                  <a:pt x="219" y="143"/>
                  <a:pt x="221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2" y="151"/>
                  <a:pt x="221" y="153"/>
                  <a:pt x="220" y="154"/>
                </a:cubicBezTo>
                <a:cubicBezTo>
                  <a:pt x="219" y="155"/>
                  <a:pt x="218" y="155"/>
                  <a:pt x="217" y="156"/>
                </a:cubicBezTo>
                <a:cubicBezTo>
                  <a:pt x="205" y="164"/>
                  <a:pt x="194" y="171"/>
                  <a:pt x="182" y="180"/>
                </a:cubicBezTo>
                <a:cubicBezTo>
                  <a:pt x="168" y="190"/>
                  <a:pt x="154" y="200"/>
                  <a:pt x="140" y="211"/>
                </a:cubicBezTo>
                <a:cubicBezTo>
                  <a:pt x="130" y="219"/>
                  <a:pt x="120" y="226"/>
                  <a:pt x="110" y="234"/>
                </a:cubicBezTo>
                <a:cubicBezTo>
                  <a:pt x="102" y="240"/>
                  <a:pt x="93" y="246"/>
                  <a:pt x="85" y="253"/>
                </a:cubicBezTo>
                <a:cubicBezTo>
                  <a:pt x="82" y="256"/>
                  <a:pt x="78" y="259"/>
                  <a:pt x="74" y="261"/>
                </a:cubicBezTo>
                <a:cubicBezTo>
                  <a:pt x="71" y="264"/>
                  <a:pt x="67" y="266"/>
                  <a:pt x="64" y="268"/>
                </a:cubicBezTo>
                <a:close/>
                <a:moveTo>
                  <a:pt x="179" y="104"/>
                </a:moveTo>
                <a:cubicBezTo>
                  <a:pt x="178" y="104"/>
                  <a:pt x="178" y="103"/>
                  <a:pt x="177" y="103"/>
                </a:cubicBezTo>
                <a:cubicBezTo>
                  <a:pt x="176" y="102"/>
                  <a:pt x="176" y="101"/>
                  <a:pt x="175" y="100"/>
                </a:cubicBezTo>
                <a:cubicBezTo>
                  <a:pt x="174" y="100"/>
                  <a:pt x="173" y="99"/>
                  <a:pt x="174" y="97"/>
                </a:cubicBezTo>
                <a:cubicBezTo>
                  <a:pt x="170" y="95"/>
                  <a:pt x="157" y="87"/>
                  <a:pt x="155" y="86"/>
                </a:cubicBezTo>
                <a:cubicBezTo>
                  <a:pt x="156" y="87"/>
                  <a:pt x="157" y="88"/>
                  <a:pt x="158" y="88"/>
                </a:cubicBezTo>
                <a:cubicBezTo>
                  <a:pt x="164" y="92"/>
                  <a:pt x="170" y="96"/>
                  <a:pt x="175" y="101"/>
                </a:cubicBezTo>
                <a:cubicBezTo>
                  <a:pt x="175" y="102"/>
                  <a:pt x="176" y="102"/>
                  <a:pt x="177" y="103"/>
                </a:cubicBezTo>
                <a:cubicBezTo>
                  <a:pt x="178" y="103"/>
                  <a:pt x="178" y="104"/>
                  <a:pt x="179" y="104"/>
                </a:cubicBezTo>
                <a:cubicBezTo>
                  <a:pt x="180" y="105"/>
                  <a:pt x="181" y="107"/>
                  <a:pt x="182" y="108"/>
                </a:cubicBezTo>
                <a:cubicBezTo>
                  <a:pt x="183" y="109"/>
                  <a:pt x="184" y="110"/>
                  <a:pt x="185" y="110"/>
                </a:cubicBezTo>
                <a:cubicBezTo>
                  <a:pt x="184" y="108"/>
                  <a:pt x="181" y="106"/>
                  <a:pt x="179" y="104"/>
                </a:cubicBezTo>
                <a:close/>
                <a:moveTo>
                  <a:pt x="54" y="190"/>
                </a:moveTo>
                <a:cubicBezTo>
                  <a:pt x="57" y="189"/>
                  <a:pt x="62" y="184"/>
                  <a:pt x="63" y="183"/>
                </a:cubicBezTo>
                <a:cubicBezTo>
                  <a:pt x="63" y="184"/>
                  <a:pt x="62" y="184"/>
                  <a:pt x="62" y="184"/>
                </a:cubicBezTo>
                <a:cubicBezTo>
                  <a:pt x="61" y="185"/>
                  <a:pt x="59" y="185"/>
                  <a:pt x="57" y="187"/>
                </a:cubicBezTo>
                <a:cubicBezTo>
                  <a:pt x="56" y="187"/>
                  <a:pt x="55" y="189"/>
                  <a:pt x="54" y="190"/>
                </a:cubicBezTo>
                <a:cubicBezTo>
                  <a:pt x="54" y="190"/>
                  <a:pt x="53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4" y="190"/>
                  <a:pt x="54" y="190"/>
                  <a:pt x="54" y="190"/>
                </a:cubicBezTo>
                <a:close/>
                <a:moveTo>
                  <a:pt x="30" y="27"/>
                </a:moveTo>
                <a:cubicBezTo>
                  <a:pt x="29" y="26"/>
                  <a:pt x="28" y="26"/>
                  <a:pt x="27" y="25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7"/>
                  <a:pt x="28" y="27"/>
                  <a:pt x="29" y="27"/>
                </a:cubicBezTo>
                <a:cubicBezTo>
                  <a:pt x="29" y="27"/>
                  <a:pt x="30" y="27"/>
                  <a:pt x="30" y="27"/>
                </a:cubicBezTo>
                <a:cubicBezTo>
                  <a:pt x="30" y="27"/>
                  <a:pt x="31" y="27"/>
                  <a:pt x="31" y="28"/>
                </a:cubicBezTo>
                <a:cubicBezTo>
                  <a:pt x="31" y="29"/>
                  <a:pt x="32" y="29"/>
                  <a:pt x="32" y="30"/>
                </a:cubicBezTo>
                <a:cubicBezTo>
                  <a:pt x="33" y="30"/>
                  <a:pt x="33" y="30"/>
                  <a:pt x="34" y="30"/>
                </a:cubicBezTo>
                <a:cubicBezTo>
                  <a:pt x="35" y="31"/>
                  <a:pt x="36" y="32"/>
                  <a:pt x="38" y="33"/>
                </a:cubicBezTo>
                <a:cubicBezTo>
                  <a:pt x="38" y="33"/>
                  <a:pt x="39" y="33"/>
                  <a:pt x="39" y="33"/>
                </a:cubicBezTo>
                <a:cubicBezTo>
                  <a:pt x="38" y="32"/>
                  <a:pt x="38" y="32"/>
                  <a:pt x="37" y="31"/>
                </a:cubicBezTo>
                <a:cubicBezTo>
                  <a:pt x="35" y="30"/>
                  <a:pt x="32" y="28"/>
                  <a:pt x="30" y="27"/>
                </a:cubicBezTo>
                <a:close/>
                <a:moveTo>
                  <a:pt x="190" y="133"/>
                </a:moveTo>
                <a:cubicBezTo>
                  <a:pt x="190" y="133"/>
                  <a:pt x="190" y="133"/>
                  <a:pt x="190" y="134"/>
                </a:cubicBezTo>
                <a:cubicBezTo>
                  <a:pt x="190" y="134"/>
                  <a:pt x="190" y="134"/>
                  <a:pt x="190" y="135"/>
                </a:cubicBezTo>
                <a:cubicBezTo>
                  <a:pt x="191" y="138"/>
                  <a:pt x="192" y="142"/>
                  <a:pt x="194" y="146"/>
                </a:cubicBezTo>
                <a:cubicBezTo>
                  <a:pt x="195" y="149"/>
                  <a:pt x="195" y="152"/>
                  <a:pt x="196" y="155"/>
                </a:cubicBezTo>
                <a:cubicBezTo>
                  <a:pt x="196" y="156"/>
                  <a:pt x="196" y="157"/>
                  <a:pt x="196" y="158"/>
                </a:cubicBezTo>
                <a:cubicBezTo>
                  <a:pt x="196" y="160"/>
                  <a:pt x="194" y="161"/>
                  <a:pt x="192" y="159"/>
                </a:cubicBezTo>
                <a:cubicBezTo>
                  <a:pt x="191" y="159"/>
                  <a:pt x="191" y="158"/>
                  <a:pt x="190" y="157"/>
                </a:cubicBezTo>
                <a:cubicBezTo>
                  <a:pt x="186" y="152"/>
                  <a:pt x="181" y="146"/>
                  <a:pt x="178" y="141"/>
                </a:cubicBezTo>
                <a:cubicBezTo>
                  <a:pt x="177" y="140"/>
                  <a:pt x="177" y="140"/>
                  <a:pt x="177" y="139"/>
                </a:cubicBezTo>
                <a:cubicBezTo>
                  <a:pt x="178" y="144"/>
                  <a:pt x="178" y="147"/>
                  <a:pt x="179" y="151"/>
                </a:cubicBezTo>
                <a:cubicBezTo>
                  <a:pt x="181" y="156"/>
                  <a:pt x="182" y="161"/>
                  <a:pt x="182" y="166"/>
                </a:cubicBezTo>
                <a:cubicBezTo>
                  <a:pt x="183" y="167"/>
                  <a:pt x="182" y="169"/>
                  <a:pt x="182" y="170"/>
                </a:cubicBezTo>
                <a:cubicBezTo>
                  <a:pt x="182" y="171"/>
                  <a:pt x="180" y="171"/>
                  <a:pt x="179" y="170"/>
                </a:cubicBezTo>
                <a:cubicBezTo>
                  <a:pt x="179" y="170"/>
                  <a:pt x="178" y="170"/>
                  <a:pt x="178" y="169"/>
                </a:cubicBezTo>
                <a:cubicBezTo>
                  <a:pt x="177" y="168"/>
                  <a:pt x="176" y="167"/>
                  <a:pt x="175" y="166"/>
                </a:cubicBezTo>
                <a:cubicBezTo>
                  <a:pt x="172" y="161"/>
                  <a:pt x="169" y="156"/>
                  <a:pt x="166" y="151"/>
                </a:cubicBezTo>
                <a:cubicBezTo>
                  <a:pt x="166" y="151"/>
                  <a:pt x="165" y="150"/>
                  <a:pt x="165" y="150"/>
                </a:cubicBezTo>
                <a:cubicBezTo>
                  <a:pt x="165" y="150"/>
                  <a:pt x="165" y="150"/>
                  <a:pt x="165" y="150"/>
                </a:cubicBezTo>
                <a:cubicBezTo>
                  <a:pt x="166" y="156"/>
                  <a:pt x="168" y="162"/>
                  <a:pt x="169" y="168"/>
                </a:cubicBezTo>
                <a:cubicBezTo>
                  <a:pt x="170" y="172"/>
                  <a:pt x="171" y="176"/>
                  <a:pt x="172" y="181"/>
                </a:cubicBezTo>
                <a:cubicBezTo>
                  <a:pt x="172" y="181"/>
                  <a:pt x="172" y="182"/>
                  <a:pt x="172" y="182"/>
                </a:cubicBezTo>
                <a:cubicBezTo>
                  <a:pt x="174" y="180"/>
                  <a:pt x="177" y="179"/>
                  <a:pt x="180" y="177"/>
                </a:cubicBezTo>
                <a:cubicBezTo>
                  <a:pt x="188" y="171"/>
                  <a:pt x="197" y="165"/>
                  <a:pt x="205" y="159"/>
                </a:cubicBezTo>
                <a:cubicBezTo>
                  <a:pt x="207" y="158"/>
                  <a:pt x="210" y="156"/>
                  <a:pt x="212" y="154"/>
                </a:cubicBezTo>
                <a:cubicBezTo>
                  <a:pt x="213" y="153"/>
                  <a:pt x="214" y="153"/>
                  <a:pt x="215" y="154"/>
                </a:cubicBezTo>
                <a:cubicBezTo>
                  <a:pt x="216" y="153"/>
                  <a:pt x="216" y="153"/>
                  <a:pt x="217" y="153"/>
                </a:cubicBezTo>
                <a:cubicBezTo>
                  <a:pt x="219" y="151"/>
                  <a:pt x="219" y="151"/>
                  <a:pt x="218" y="148"/>
                </a:cubicBezTo>
                <a:cubicBezTo>
                  <a:pt x="217" y="144"/>
                  <a:pt x="215" y="141"/>
                  <a:pt x="213" y="138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13" y="140"/>
                  <a:pt x="214" y="143"/>
                  <a:pt x="215" y="145"/>
                </a:cubicBezTo>
                <a:cubicBezTo>
                  <a:pt x="215" y="146"/>
                  <a:pt x="215" y="146"/>
                  <a:pt x="215" y="146"/>
                </a:cubicBezTo>
                <a:cubicBezTo>
                  <a:pt x="216" y="147"/>
                  <a:pt x="216" y="148"/>
                  <a:pt x="216" y="149"/>
                </a:cubicBezTo>
                <a:cubicBezTo>
                  <a:pt x="216" y="150"/>
                  <a:pt x="215" y="151"/>
                  <a:pt x="214" y="151"/>
                </a:cubicBezTo>
                <a:cubicBezTo>
                  <a:pt x="212" y="151"/>
                  <a:pt x="211" y="150"/>
                  <a:pt x="210" y="149"/>
                </a:cubicBezTo>
                <a:cubicBezTo>
                  <a:pt x="208" y="146"/>
                  <a:pt x="206" y="143"/>
                  <a:pt x="203" y="142"/>
                </a:cubicBezTo>
                <a:cubicBezTo>
                  <a:pt x="203" y="141"/>
                  <a:pt x="203" y="141"/>
                  <a:pt x="202" y="141"/>
                </a:cubicBezTo>
                <a:cubicBezTo>
                  <a:pt x="202" y="142"/>
                  <a:pt x="203" y="142"/>
                  <a:pt x="203" y="143"/>
                </a:cubicBezTo>
                <a:cubicBezTo>
                  <a:pt x="203" y="144"/>
                  <a:pt x="204" y="146"/>
                  <a:pt x="205" y="148"/>
                </a:cubicBezTo>
                <a:cubicBezTo>
                  <a:pt x="205" y="148"/>
                  <a:pt x="205" y="149"/>
                  <a:pt x="205" y="150"/>
                </a:cubicBezTo>
                <a:cubicBezTo>
                  <a:pt x="205" y="150"/>
                  <a:pt x="205" y="151"/>
                  <a:pt x="204" y="151"/>
                </a:cubicBezTo>
                <a:cubicBezTo>
                  <a:pt x="204" y="152"/>
                  <a:pt x="203" y="152"/>
                  <a:pt x="203" y="151"/>
                </a:cubicBezTo>
                <a:cubicBezTo>
                  <a:pt x="202" y="151"/>
                  <a:pt x="202" y="150"/>
                  <a:pt x="202" y="150"/>
                </a:cubicBezTo>
                <a:cubicBezTo>
                  <a:pt x="201" y="149"/>
                  <a:pt x="200" y="148"/>
                  <a:pt x="199" y="147"/>
                </a:cubicBezTo>
                <a:cubicBezTo>
                  <a:pt x="196" y="143"/>
                  <a:pt x="194" y="139"/>
                  <a:pt x="191" y="135"/>
                </a:cubicBezTo>
                <a:cubicBezTo>
                  <a:pt x="191" y="134"/>
                  <a:pt x="190" y="134"/>
                  <a:pt x="190" y="133"/>
                </a:cubicBezTo>
                <a:close/>
                <a:moveTo>
                  <a:pt x="112" y="222"/>
                </a:moveTo>
                <a:cubicBezTo>
                  <a:pt x="103" y="213"/>
                  <a:pt x="95" y="204"/>
                  <a:pt x="86" y="195"/>
                </a:cubicBezTo>
                <a:cubicBezTo>
                  <a:pt x="87" y="196"/>
                  <a:pt x="87" y="196"/>
                  <a:pt x="87" y="197"/>
                </a:cubicBezTo>
                <a:cubicBezTo>
                  <a:pt x="90" y="203"/>
                  <a:pt x="93" y="209"/>
                  <a:pt x="95" y="215"/>
                </a:cubicBezTo>
                <a:cubicBezTo>
                  <a:pt x="97" y="219"/>
                  <a:pt x="98" y="222"/>
                  <a:pt x="100" y="225"/>
                </a:cubicBezTo>
                <a:cubicBezTo>
                  <a:pt x="100" y="226"/>
                  <a:pt x="100" y="227"/>
                  <a:pt x="101" y="227"/>
                </a:cubicBezTo>
                <a:cubicBezTo>
                  <a:pt x="101" y="228"/>
                  <a:pt x="101" y="229"/>
                  <a:pt x="100" y="230"/>
                </a:cubicBezTo>
                <a:cubicBezTo>
                  <a:pt x="99" y="230"/>
                  <a:pt x="98" y="230"/>
                  <a:pt x="97" y="230"/>
                </a:cubicBezTo>
                <a:cubicBezTo>
                  <a:pt x="97" y="229"/>
                  <a:pt x="96" y="229"/>
                  <a:pt x="96" y="228"/>
                </a:cubicBezTo>
                <a:cubicBezTo>
                  <a:pt x="89" y="222"/>
                  <a:pt x="83" y="215"/>
                  <a:pt x="77" y="207"/>
                </a:cubicBezTo>
                <a:cubicBezTo>
                  <a:pt x="77" y="207"/>
                  <a:pt x="76" y="207"/>
                  <a:pt x="76" y="207"/>
                </a:cubicBezTo>
                <a:cubicBezTo>
                  <a:pt x="76" y="207"/>
                  <a:pt x="76" y="208"/>
                  <a:pt x="76" y="208"/>
                </a:cubicBezTo>
                <a:cubicBezTo>
                  <a:pt x="78" y="211"/>
                  <a:pt x="79" y="214"/>
                  <a:pt x="81" y="218"/>
                </a:cubicBezTo>
                <a:cubicBezTo>
                  <a:pt x="83" y="222"/>
                  <a:pt x="85" y="227"/>
                  <a:pt x="87" y="231"/>
                </a:cubicBezTo>
                <a:cubicBezTo>
                  <a:pt x="87" y="232"/>
                  <a:pt x="87" y="232"/>
                  <a:pt x="87" y="233"/>
                </a:cubicBezTo>
                <a:cubicBezTo>
                  <a:pt x="87" y="234"/>
                  <a:pt x="87" y="234"/>
                  <a:pt x="87" y="235"/>
                </a:cubicBezTo>
                <a:cubicBezTo>
                  <a:pt x="86" y="235"/>
                  <a:pt x="85" y="235"/>
                  <a:pt x="84" y="235"/>
                </a:cubicBezTo>
                <a:cubicBezTo>
                  <a:pt x="84" y="234"/>
                  <a:pt x="83" y="234"/>
                  <a:pt x="83" y="234"/>
                </a:cubicBezTo>
                <a:cubicBezTo>
                  <a:pt x="82" y="232"/>
                  <a:pt x="80" y="231"/>
                  <a:pt x="79" y="229"/>
                </a:cubicBezTo>
                <a:cubicBezTo>
                  <a:pt x="75" y="224"/>
                  <a:pt x="70" y="219"/>
                  <a:pt x="66" y="215"/>
                </a:cubicBezTo>
                <a:cubicBezTo>
                  <a:pt x="66" y="214"/>
                  <a:pt x="65" y="214"/>
                  <a:pt x="65" y="214"/>
                </a:cubicBezTo>
                <a:cubicBezTo>
                  <a:pt x="65" y="214"/>
                  <a:pt x="65" y="215"/>
                  <a:pt x="65" y="215"/>
                </a:cubicBezTo>
                <a:cubicBezTo>
                  <a:pt x="67" y="219"/>
                  <a:pt x="69" y="223"/>
                  <a:pt x="71" y="227"/>
                </a:cubicBezTo>
                <a:cubicBezTo>
                  <a:pt x="74" y="233"/>
                  <a:pt x="77" y="239"/>
                  <a:pt x="79" y="245"/>
                </a:cubicBezTo>
                <a:cubicBezTo>
                  <a:pt x="90" y="237"/>
                  <a:pt x="101" y="230"/>
                  <a:pt x="112" y="222"/>
                </a:cubicBezTo>
                <a:close/>
                <a:moveTo>
                  <a:pt x="139" y="172"/>
                </a:moveTo>
                <a:cubicBezTo>
                  <a:pt x="139" y="172"/>
                  <a:pt x="139" y="172"/>
                  <a:pt x="139" y="172"/>
                </a:cubicBezTo>
                <a:cubicBezTo>
                  <a:pt x="139" y="172"/>
                  <a:pt x="139" y="172"/>
                  <a:pt x="139" y="173"/>
                </a:cubicBezTo>
                <a:cubicBezTo>
                  <a:pt x="141" y="176"/>
                  <a:pt x="142" y="179"/>
                  <a:pt x="143" y="182"/>
                </a:cubicBezTo>
                <a:cubicBezTo>
                  <a:pt x="145" y="185"/>
                  <a:pt x="146" y="189"/>
                  <a:pt x="147" y="192"/>
                </a:cubicBezTo>
                <a:cubicBezTo>
                  <a:pt x="148" y="193"/>
                  <a:pt x="148" y="194"/>
                  <a:pt x="148" y="195"/>
                </a:cubicBezTo>
                <a:cubicBezTo>
                  <a:pt x="148" y="196"/>
                  <a:pt x="148" y="197"/>
                  <a:pt x="147" y="197"/>
                </a:cubicBezTo>
                <a:cubicBezTo>
                  <a:pt x="146" y="198"/>
                  <a:pt x="145" y="197"/>
                  <a:pt x="144" y="197"/>
                </a:cubicBezTo>
                <a:cubicBezTo>
                  <a:pt x="144" y="197"/>
                  <a:pt x="144" y="196"/>
                  <a:pt x="143" y="196"/>
                </a:cubicBezTo>
                <a:cubicBezTo>
                  <a:pt x="143" y="195"/>
                  <a:pt x="142" y="195"/>
                  <a:pt x="141" y="194"/>
                </a:cubicBezTo>
                <a:cubicBezTo>
                  <a:pt x="136" y="188"/>
                  <a:pt x="131" y="181"/>
                  <a:pt x="126" y="175"/>
                </a:cubicBezTo>
                <a:cubicBezTo>
                  <a:pt x="126" y="175"/>
                  <a:pt x="125" y="174"/>
                  <a:pt x="125" y="174"/>
                </a:cubicBezTo>
                <a:cubicBezTo>
                  <a:pt x="125" y="174"/>
                  <a:pt x="125" y="175"/>
                  <a:pt x="125" y="175"/>
                </a:cubicBezTo>
                <a:cubicBezTo>
                  <a:pt x="126" y="178"/>
                  <a:pt x="127" y="181"/>
                  <a:pt x="129" y="183"/>
                </a:cubicBezTo>
                <a:cubicBezTo>
                  <a:pt x="131" y="188"/>
                  <a:pt x="133" y="194"/>
                  <a:pt x="135" y="199"/>
                </a:cubicBezTo>
                <a:cubicBezTo>
                  <a:pt x="136" y="201"/>
                  <a:pt x="137" y="203"/>
                  <a:pt x="138" y="205"/>
                </a:cubicBezTo>
                <a:cubicBezTo>
                  <a:pt x="144" y="200"/>
                  <a:pt x="150" y="196"/>
                  <a:pt x="157" y="192"/>
                </a:cubicBezTo>
                <a:cubicBezTo>
                  <a:pt x="151" y="185"/>
                  <a:pt x="145" y="178"/>
                  <a:pt x="139" y="172"/>
                </a:cubicBezTo>
                <a:close/>
                <a:moveTo>
                  <a:pt x="168" y="182"/>
                </a:moveTo>
                <a:cubicBezTo>
                  <a:pt x="169" y="182"/>
                  <a:pt x="169" y="182"/>
                  <a:pt x="169" y="182"/>
                </a:cubicBezTo>
                <a:cubicBezTo>
                  <a:pt x="169" y="180"/>
                  <a:pt x="169" y="179"/>
                  <a:pt x="168" y="178"/>
                </a:cubicBezTo>
                <a:cubicBezTo>
                  <a:pt x="168" y="174"/>
                  <a:pt x="167" y="170"/>
                  <a:pt x="166" y="166"/>
                </a:cubicBezTo>
                <a:cubicBezTo>
                  <a:pt x="164" y="160"/>
                  <a:pt x="163" y="154"/>
                  <a:pt x="162" y="148"/>
                </a:cubicBezTo>
                <a:cubicBezTo>
                  <a:pt x="161" y="147"/>
                  <a:pt x="161" y="147"/>
                  <a:pt x="161" y="146"/>
                </a:cubicBezTo>
                <a:cubicBezTo>
                  <a:pt x="157" y="149"/>
                  <a:pt x="153" y="152"/>
                  <a:pt x="149" y="154"/>
                </a:cubicBezTo>
                <a:cubicBezTo>
                  <a:pt x="155" y="164"/>
                  <a:pt x="161" y="173"/>
                  <a:pt x="168" y="182"/>
                </a:cubicBezTo>
                <a:close/>
                <a:moveTo>
                  <a:pt x="59" y="257"/>
                </a:moveTo>
                <a:cubicBezTo>
                  <a:pt x="49" y="247"/>
                  <a:pt x="38" y="238"/>
                  <a:pt x="28" y="227"/>
                </a:cubicBezTo>
                <a:cubicBezTo>
                  <a:pt x="27" y="228"/>
                  <a:pt x="26" y="228"/>
                  <a:pt x="25" y="228"/>
                </a:cubicBezTo>
                <a:cubicBezTo>
                  <a:pt x="25" y="229"/>
                  <a:pt x="24" y="229"/>
                  <a:pt x="23" y="230"/>
                </a:cubicBezTo>
                <a:cubicBezTo>
                  <a:pt x="25" y="232"/>
                  <a:pt x="27" y="233"/>
                  <a:pt x="29" y="235"/>
                </a:cubicBezTo>
                <a:cubicBezTo>
                  <a:pt x="33" y="238"/>
                  <a:pt x="36" y="242"/>
                  <a:pt x="40" y="247"/>
                </a:cubicBezTo>
                <a:cubicBezTo>
                  <a:pt x="42" y="250"/>
                  <a:pt x="45" y="253"/>
                  <a:pt x="48" y="255"/>
                </a:cubicBezTo>
                <a:cubicBezTo>
                  <a:pt x="48" y="256"/>
                  <a:pt x="49" y="256"/>
                  <a:pt x="49" y="256"/>
                </a:cubicBezTo>
                <a:cubicBezTo>
                  <a:pt x="50" y="256"/>
                  <a:pt x="50" y="257"/>
                  <a:pt x="51" y="257"/>
                </a:cubicBezTo>
                <a:cubicBezTo>
                  <a:pt x="52" y="257"/>
                  <a:pt x="53" y="258"/>
                  <a:pt x="53" y="259"/>
                </a:cubicBezTo>
                <a:cubicBezTo>
                  <a:pt x="53" y="260"/>
                  <a:pt x="54" y="260"/>
                  <a:pt x="54" y="260"/>
                </a:cubicBezTo>
                <a:cubicBezTo>
                  <a:pt x="55" y="262"/>
                  <a:pt x="57" y="263"/>
                  <a:pt x="58" y="264"/>
                </a:cubicBezTo>
                <a:cubicBezTo>
                  <a:pt x="59" y="264"/>
                  <a:pt x="60" y="264"/>
                  <a:pt x="61" y="264"/>
                </a:cubicBezTo>
                <a:cubicBezTo>
                  <a:pt x="61" y="263"/>
                  <a:pt x="62" y="263"/>
                  <a:pt x="63" y="262"/>
                </a:cubicBezTo>
                <a:cubicBezTo>
                  <a:pt x="72" y="256"/>
                  <a:pt x="80" y="249"/>
                  <a:pt x="89" y="242"/>
                </a:cubicBezTo>
                <a:cubicBezTo>
                  <a:pt x="89" y="242"/>
                  <a:pt x="89" y="241"/>
                  <a:pt x="90" y="241"/>
                </a:cubicBezTo>
                <a:cubicBezTo>
                  <a:pt x="89" y="241"/>
                  <a:pt x="89" y="241"/>
                  <a:pt x="89" y="241"/>
                </a:cubicBezTo>
                <a:cubicBezTo>
                  <a:pt x="86" y="243"/>
                  <a:pt x="82" y="246"/>
                  <a:pt x="79" y="248"/>
                </a:cubicBezTo>
                <a:cubicBezTo>
                  <a:pt x="74" y="253"/>
                  <a:pt x="68" y="257"/>
                  <a:pt x="63" y="262"/>
                </a:cubicBezTo>
                <a:cubicBezTo>
                  <a:pt x="62" y="262"/>
                  <a:pt x="62" y="262"/>
                  <a:pt x="62" y="263"/>
                </a:cubicBezTo>
                <a:cubicBezTo>
                  <a:pt x="60" y="264"/>
                  <a:pt x="59" y="263"/>
                  <a:pt x="58" y="262"/>
                </a:cubicBezTo>
                <a:cubicBezTo>
                  <a:pt x="57" y="261"/>
                  <a:pt x="57" y="259"/>
                  <a:pt x="58" y="258"/>
                </a:cubicBezTo>
                <a:cubicBezTo>
                  <a:pt x="59" y="258"/>
                  <a:pt x="59" y="258"/>
                  <a:pt x="59" y="257"/>
                </a:cubicBezTo>
                <a:close/>
                <a:moveTo>
                  <a:pt x="113" y="220"/>
                </a:moveTo>
                <a:cubicBezTo>
                  <a:pt x="113" y="217"/>
                  <a:pt x="100" y="189"/>
                  <a:pt x="98" y="187"/>
                </a:cubicBezTo>
                <a:cubicBezTo>
                  <a:pt x="95" y="189"/>
                  <a:pt x="92" y="191"/>
                  <a:pt x="88" y="193"/>
                </a:cubicBezTo>
                <a:cubicBezTo>
                  <a:pt x="96" y="202"/>
                  <a:pt x="105" y="211"/>
                  <a:pt x="113" y="220"/>
                </a:cubicBezTo>
                <a:close/>
                <a:moveTo>
                  <a:pt x="157" y="189"/>
                </a:moveTo>
                <a:cubicBezTo>
                  <a:pt x="157" y="188"/>
                  <a:pt x="146" y="157"/>
                  <a:pt x="146" y="156"/>
                </a:cubicBezTo>
                <a:cubicBezTo>
                  <a:pt x="142" y="158"/>
                  <a:pt x="139" y="161"/>
                  <a:pt x="136" y="163"/>
                </a:cubicBezTo>
                <a:cubicBezTo>
                  <a:pt x="143" y="172"/>
                  <a:pt x="150" y="180"/>
                  <a:pt x="157" y="189"/>
                </a:cubicBezTo>
                <a:close/>
                <a:moveTo>
                  <a:pt x="51" y="215"/>
                </a:moveTo>
                <a:cubicBezTo>
                  <a:pt x="58" y="224"/>
                  <a:pt x="66" y="233"/>
                  <a:pt x="75" y="242"/>
                </a:cubicBezTo>
                <a:cubicBezTo>
                  <a:pt x="74" y="240"/>
                  <a:pt x="60" y="211"/>
                  <a:pt x="60" y="210"/>
                </a:cubicBezTo>
                <a:cubicBezTo>
                  <a:pt x="57" y="212"/>
                  <a:pt x="54" y="213"/>
                  <a:pt x="51" y="215"/>
                </a:cubicBezTo>
                <a:close/>
                <a:moveTo>
                  <a:pt x="103" y="61"/>
                </a:moveTo>
                <a:cubicBezTo>
                  <a:pt x="103" y="61"/>
                  <a:pt x="103" y="61"/>
                  <a:pt x="103" y="61"/>
                </a:cubicBezTo>
                <a:cubicBezTo>
                  <a:pt x="104" y="61"/>
                  <a:pt x="104" y="62"/>
                  <a:pt x="105" y="62"/>
                </a:cubicBezTo>
                <a:cubicBezTo>
                  <a:pt x="111" y="66"/>
                  <a:pt x="117" y="69"/>
                  <a:pt x="123" y="73"/>
                </a:cubicBezTo>
                <a:cubicBezTo>
                  <a:pt x="134" y="79"/>
                  <a:pt x="145" y="87"/>
                  <a:pt x="155" y="94"/>
                </a:cubicBezTo>
                <a:cubicBezTo>
                  <a:pt x="160" y="98"/>
                  <a:pt x="164" y="101"/>
                  <a:pt x="169" y="104"/>
                </a:cubicBezTo>
                <a:cubicBezTo>
                  <a:pt x="169" y="104"/>
                  <a:pt x="170" y="105"/>
                  <a:pt x="170" y="105"/>
                </a:cubicBezTo>
                <a:cubicBezTo>
                  <a:pt x="170" y="105"/>
                  <a:pt x="171" y="105"/>
                  <a:pt x="171" y="105"/>
                </a:cubicBezTo>
                <a:cubicBezTo>
                  <a:pt x="171" y="104"/>
                  <a:pt x="171" y="104"/>
                  <a:pt x="170" y="104"/>
                </a:cubicBezTo>
                <a:cubicBezTo>
                  <a:pt x="170" y="103"/>
                  <a:pt x="169" y="102"/>
                  <a:pt x="169" y="102"/>
                </a:cubicBezTo>
                <a:cubicBezTo>
                  <a:pt x="167" y="100"/>
                  <a:pt x="164" y="97"/>
                  <a:pt x="162" y="95"/>
                </a:cubicBezTo>
                <a:cubicBezTo>
                  <a:pt x="157" y="91"/>
                  <a:pt x="151" y="87"/>
                  <a:pt x="145" y="84"/>
                </a:cubicBezTo>
                <a:cubicBezTo>
                  <a:pt x="132" y="75"/>
                  <a:pt x="118" y="68"/>
                  <a:pt x="104" y="61"/>
                </a:cubicBezTo>
                <a:cubicBezTo>
                  <a:pt x="104" y="61"/>
                  <a:pt x="104" y="61"/>
                  <a:pt x="103" y="61"/>
                </a:cubicBezTo>
                <a:close/>
                <a:moveTo>
                  <a:pt x="55" y="249"/>
                </a:moveTo>
                <a:cubicBezTo>
                  <a:pt x="54" y="248"/>
                  <a:pt x="54" y="248"/>
                  <a:pt x="54" y="248"/>
                </a:cubicBezTo>
                <a:cubicBezTo>
                  <a:pt x="51" y="242"/>
                  <a:pt x="48" y="236"/>
                  <a:pt x="44" y="230"/>
                </a:cubicBezTo>
                <a:cubicBezTo>
                  <a:pt x="43" y="227"/>
                  <a:pt x="41" y="224"/>
                  <a:pt x="40" y="221"/>
                </a:cubicBezTo>
                <a:cubicBezTo>
                  <a:pt x="40" y="221"/>
                  <a:pt x="40" y="221"/>
                  <a:pt x="39" y="221"/>
                </a:cubicBezTo>
                <a:cubicBezTo>
                  <a:pt x="36" y="223"/>
                  <a:pt x="33" y="224"/>
                  <a:pt x="30" y="226"/>
                </a:cubicBezTo>
                <a:cubicBezTo>
                  <a:pt x="31" y="227"/>
                  <a:pt x="52" y="247"/>
                  <a:pt x="55" y="249"/>
                </a:cubicBezTo>
                <a:close/>
                <a:moveTo>
                  <a:pt x="75" y="201"/>
                </a:moveTo>
                <a:cubicBezTo>
                  <a:pt x="79" y="206"/>
                  <a:pt x="94" y="224"/>
                  <a:pt x="97" y="225"/>
                </a:cubicBezTo>
                <a:cubicBezTo>
                  <a:pt x="92" y="215"/>
                  <a:pt x="88" y="206"/>
                  <a:pt x="83" y="196"/>
                </a:cubicBezTo>
                <a:cubicBezTo>
                  <a:pt x="81" y="198"/>
                  <a:pt x="78" y="199"/>
                  <a:pt x="75" y="201"/>
                </a:cubicBezTo>
                <a:close/>
                <a:moveTo>
                  <a:pt x="122" y="207"/>
                </a:moveTo>
                <a:cubicBezTo>
                  <a:pt x="122" y="207"/>
                  <a:pt x="122" y="207"/>
                  <a:pt x="122" y="207"/>
                </a:cubicBezTo>
                <a:cubicBezTo>
                  <a:pt x="118" y="198"/>
                  <a:pt x="115" y="188"/>
                  <a:pt x="111" y="179"/>
                </a:cubicBezTo>
                <a:cubicBezTo>
                  <a:pt x="108" y="181"/>
                  <a:pt x="105" y="183"/>
                  <a:pt x="102" y="184"/>
                </a:cubicBezTo>
                <a:cubicBezTo>
                  <a:pt x="109" y="192"/>
                  <a:pt x="115" y="200"/>
                  <a:pt x="122" y="207"/>
                </a:cubicBezTo>
                <a:close/>
                <a:moveTo>
                  <a:pt x="164" y="144"/>
                </a:moveTo>
                <a:cubicBezTo>
                  <a:pt x="166" y="147"/>
                  <a:pt x="168" y="150"/>
                  <a:pt x="170" y="153"/>
                </a:cubicBezTo>
                <a:cubicBezTo>
                  <a:pt x="173" y="157"/>
                  <a:pt x="176" y="161"/>
                  <a:pt x="178" y="166"/>
                </a:cubicBezTo>
                <a:cubicBezTo>
                  <a:pt x="179" y="166"/>
                  <a:pt x="179" y="166"/>
                  <a:pt x="180" y="167"/>
                </a:cubicBezTo>
                <a:cubicBezTo>
                  <a:pt x="178" y="157"/>
                  <a:pt x="175" y="147"/>
                  <a:pt x="173" y="137"/>
                </a:cubicBezTo>
                <a:cubicBezTo>
                  <a:pt x="170" y="140"/>
                  <a:pt x="167" y="142"/>
                  <a:pt x="164" y="144"/>
                </a:cubicBezTo>
                <a:close/>
                <a:moveTo>
                  <a:pt x="177" y="135"/>
                </a:moveTo>
                <a:cubicBezTo>
                  <a:pt x="179" y="139"/>
                  <a:pt x="191" y="155"/>
                  <a:pt x="194" y="157"/>
                </a:cubicBezTo>
                <a:cubicBezTo>
                  <a:pt x="192" y="147"/>
                  <a:pt x="188" y="139"/>
                  <a:pt x="185" y="130"/>
                </a:cubicBezTo>
                <a:cubicBezTo>
                  <a:pt x="183" y="131"/>
                  <a:pt x="180" y="133"/>
                  <a:pt x="177" y="135"/>
                </a:cubicBezTo>
                <a:close/>
                <a:moveTo>
                  <a:pt x="42" y="219"/>
                </a:moveTo>
                <a:cubicBezTo>
                  <a:pt x="44" y="222"/>
                  <a:pt x="45" y="224"/>
                  <a:pt x="46" y="226"/>
                </a:cubicBezTo>
                <a:cubicBezTo>
                  <a:pt x="51" y="234"/>
                  <a:pt x="57" y="241"/>
                  <a:pt x="64" y="248"/>
                </a:cubicBezTo>
                <a:cubicBezTo>
                  <a:pt x="64" y="248"/>
                  <a:pt x="64" y="248"/>
                  <a:pt x="65" y="248"/>
                </a:cubicBezTo>
                <a:cubicBezTo>
                  <a:pt x="65" y="248"/>
                  <a:pt x="65" y="248"/>
                  <a:pt x="65" y="248"/>
                </a:cubicBezTo>
                <a:cubicBezTo>
                  <a:pt x="59" y="238"/>
                  <a:pt x="54" y="227"/>
                  <a:pt x="48" y="217"/>
                </a:cubicBezTo>
                <a:cubicBezTo>
                  <a:pt x="46" y="218"/>
                  <a:pt x="44" y="218"/>
                  <a:pt x="42" y="219"/>
                </a:cubicBezTo>
                <a:close/>
                <a:moveTo>
                  <a:pt x="144" y="193"/>
                </a:moveTo>
                <a:cubicBezTo>
                  <a:pt x="143" y="189"/>
                  <a:pt x="142" y="186"/>
                  <a:pt x="141" y="183"/>
                </a:cubicBezTo>
                <a:cubicBezTo>
                  <a:pt x="139" y="180"/>
                  <a:pt x="138" y="177"/>
                  <a:pt x="137" y="174"/>
                </a:cubicBezTo>
                <a:cubicBezTo>
                  <a:pt x="136" y="171"/>
                  <a:pt x="134" y="168"/>
                  <a:pt x="133" y="164"/>
                </a:cubicBezTo>
                <a:cubicBezTo>
                  <a:pt x="130" y="166"/>
                  <a:pt x="128" y="168"/>
                  <a:pt x="125" y="169"/>
                </a:cubicBezTo>
                <a:cubicBezTo>
                  <a:pt x="131" y="177"/>
                  <a:pt x="137" y="185"/>
                  <a:pt x="144" y="193"/>
                </a:cubicBezTo>
                <a:close/>
                <a:moveTo>
                  <a:pt x="103" y="189"/>
                </a:moveTo>
                <a:cubicBezTo>
                  <a:pt x="103" y="189"/>
                  <a:pt x="103" y="190"/>
                  <a:pt x="102" y="190"/>
                </a:cubicBezTo>
                <a:cubicBezTo>
                  <a:pt x="107" y="199"/>
                  <a:pt x="113" y="209"/>
                  <a:pt x="116" y="219"/>
                </a:cubicBezTo>
                <a:cubicBezTo>
                  <a:pt x="119" y="217"/>
                  <a:pt x="121" y="216"/>
                  <a:pt x="124" y="214"/>
                </a:cubicBezTo>
                <a:cubicBezTo>
                  <a:pt x="117" y="206"/>
                  <a:pt x="110" y="198"/>
                  <a:pt x="103" y="189"/>
                </a:cubicBezTo>
                <a:close/>
                <a:moveTo>
                  <a:pt x="85" y="182"/>
                </a:moveTo>
                <a:cubicBezTo>
                  <a:pt x="85" y="181"/>
                  <a:pt x="85" y="181"/>
                  <a:pt x="85" y="181"/>
                </a:cubicBezTo>
                <a:cubicBezTo>
                  <a:pt x="84" y="182"/>
                  <a:pt x="84" y="182"/>
                  <a:pt x="83" y="182"/>
                </a:cubicBezTo>
                <a:cubicBezTo>
                  <a:pt x="80" y="184"/>
                  <a:pt x="76" y="185"/>
                  <a:pt x="73" y="187"/>
                </a:cubicBezTo>
                <a:cubicBezTo>
                  <a:pt x="72" y="187"/>
                  <a:pt x="71" y="187"/>
                  <a:pt x="70" y="186"/>
                </a:cubicBezTo>
                <a:cubicBezTo>
                  <a:pt x="70" y="186"/>
                  <a:pt x="70" y="185"/>
                  <a:pt x="71" y="184"/>
                </a:cubicBezTo>
                <a:cubicBezTo>
                  <a:pt x="72" y="183"/>
                  <a:pt x="73" y="181"/>
                  <a:pt x="74" y="181"/>
                </a:cubicBezTo>
                <a:cubicBezTo>
                  <a:pt x="78" y="178"/>
                  <a:pt x="81" y="176"/>
                  <a:pt x="84" y="173"/>
                </a:cubicBezTo>
                <a:cubicBezTo>
                  <a:pt x="84" y="173"/>
                  <a:pt x="85" y="173"/>
                  <a:pt x="85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2" y="174"/>
                  <a:pt x="80" y="175"/>
                  <a:pt x="79" y="175"/>
                </a:cubicBezTo>
                <a:cubicBezTo>
                  <a:pt x="78" y="176"/>
                  <a:pt x="77" y="176"/>
                  <a:pt x="77" y="177"/>
                </a:cubicBezTo>
                <a:cubicBezTo>
                  <a:pt x="76" y="177"/>
                  <a:pt x="76" y="178"/>
                  <a:pt x="75" y="178"/>
                </a:cubicBezTo>
                <a:cubicBezTo>
                  <a:pt x="74" y="177"/>
                  <a:pt x="74" y="178"/>
                  <a:pt x="73" y="178"/>
                </a:cubicBezTo>
                <a:cubicBezTo>
                  <a:pt x="72" y="179"/>
                  <a:pt x="71" y="179"/>
                  <a:pt x="70" y="180"/>
                </a:cubicBezTo>
                <a:cubicBezTo>
                  <a:pt x="69" y="180"/>
                  <a:pt x="69" y="181"/>
                  <a:pt x="68" y="181"/>
                </a:cubicBezTo>
                <a:cubicBezTo>
                  <a:pt x="68" y="183"/>
                  <a:pt x="68" y="184"/>
                  <a:pt x="67" y="185"/>
                </a:cubicBezTo>
                <a:cubicBezTo>
                  <a:pt x="67" y="186"/>
                  <a:pt x="66" y="186"/>
                  <a:pt x="65" y="186"/>
                </a:cubicBezTo>
                <a:cubicBezTo>
                  <a:pt x="65" y="186"/>
                  <a:pt x="64" y="187"/>
                  <a:pt x="64" y="187"/>
                </a:cubicBezTo>
                <a:cubicBezTo>
                  <a:pt x="59" y="191"/>
                  <a:pt x="55" y="195"/>
                  <a:pt x="51" y="199"/>
                </a:cubicBezTo>
                <a:cubicBezTo>
                  <a:pt x="50" y="199"/>
                  <a:pt x="50" y="199"/>
                  <a:pt x="50" y="199"/>
                </a:cubicBezTo>
                <a:cubicBezTo>
                  <a:pt x="50" y="199"/>
                  <a:pt x="50" y="200"/>
                  <a:pt x="50" y="200"/>
                </a:cubicBezTo>
                <a:cubicBezTo>
                  <a:pt x="51" y="199"/>
                  <a:pt x="52" y="199"/>
                  <a:pt x="53" y="198"/>
                </a:cubicBezTo>
                <a:cubicBezTo>
                  <a:pt x="58" y="196"/>
                  <a:pt x="62" y="193"/>
                  <a:pt x="67" y="191"/>
                </a:cubicBezTo>
                <a:cubicBezTo>
                  <a:pt x="68" y="190"/>
                  <a:pt x="69" y="190"/>
                  <a:pt x="71" y="190"/>
                </a:cubicBezTo>
                <a:cubicBezTo>
                  <a:pt x="71" y="190"/>
                  <a:pt x="72" y="190"/>
                  <a:pt x="72" y="190"/>
                </a:cubicBezTo>
                <a:cubicBezTo>
                  <a:pt x="74" y="189"/>
                  <a:pt x="76" y="187"/>
                  <a:pt x="77" y="186"/>
                </a:cubicBezTo>
                <a:cubicBezTo>
                  <a:pt x="80" y="185"/>
                  <a:pt x="82" y="183"/>
                  <a:pt x="85" y="182"/>
                </a:cubicBezTo>
                <a:close/>
                <a:moveTo>
                  <a:pt x="133" y="201"/>
                </a:moveTo>
                <a:cubicBezTo>
                  <a:pt x="129" y="191"/>
                  <a:pt x="125" y="182"/>
                  <a:pt x="121" y="172"/>
                </a:cubicBezTo>
                <a:cubicBezTo>
                  <a:pt x="119" y="174"/>
                  <a:pt x="117" y="175"/>
                  <a:pt x="114" y="176"/>
                </a:cubicBezTo>
                <a:cubicBezTo>
                  <a:pt x="120" y="185"/>
                  <a:pt x="126" y="193"/>
                  <a:pt x="133" y="201"/>
                </a:cubicBezTo>
                <a:close/>
                <a:moveTo>
                  <a:pt x="71" y="203"/>
                </a:moveTo>
                <a:cubicBezTo>
                  <a:pt x="69" y="205"/>
                  <a:pt x="66" y="206"/>
                  <a:pt x="64" y="208"/>
                </a:cubicBezTo>
                <a:cubicBezTo>
                  <a:pt x="70" y="215"/>
                  <a:pt x="76" y="222"/>
                  <a:pt x="82" y="229"/>
                </a:cubicBezTo>
                <a:cubicBezTo>
                  <a:pt x="82" y="229"/>
                  <a:pt x="83" y="229"/>
                  <a:pt x="83" y="229"/>
                </a:cubicBezTo>
                <a:cubicBezTo>
                  <a:pt x="79" y="220"/>
                  <a:pt x="75" y="212"/>
                  <a:pt x="71" y="203"/>
                </a:cubicBezTo>
                <a:close/>
                <a:moveTo>
                  <a:pt x="134" y="207"/>
                </a:moveTo>
                <a:cubicBezTo>
                  <a:pt x="128" y="200"/>
                  <a:pt x="122" y="192"/>
                  <a:pt x="116" y="184"/>
                </a:cubicBezTo>
                <a:cubicBezTo>
                  <a:pt x="120" y="193"/>
                  <a:pt x="123" y="203"/>
                  <a:pt x="127" y="212"/>
                </a:cubicBezTo>
                <a:cubicBezTo>
                  <a:pt x="129" y="210"/>
                  <a:pt x="132" y="208"/>
                  <a:pt x="134" y="207"/>
                </a:cubicBezTo>
                <a:close/>
                <a:moveTo>
                  <a:pt x="80" y="115"/>
                </a:moveTo>
                <a:cubicBezTo>
                  <a:pt x="78" y="116"/>
                  <a:pt x="77" y="116"/>
                  <a:pt x="76" y="117"/>
                </a:cubicBezTo>
                <a:cubicBezTo>
                  <a:pt x="76" y="117"/>
                  <a:pt x="75" y="117"/>
                  <a:pt x="75" y="118"/>
                </a:cubicBezTo>
                <a:cubicBezTo>
                  <a:pt x="72" y="121"/>
                  <a:pt x="69" y="124"/>
                  <a:pt x="65" y="127"/>
                </a:cubicBezTo>
                <a:cubicBezTo>
                  <a:pt x="65" y="127"/>
                  <a:pt x="65" y="127"/>
                  <a:pt x="65" y="128"/>
                </a:cubicBezTo>
                <a:cubicBezTo>
                  <a:pt x="65" y="128"/>
                  <a:pt x="64" y="129"/>
                  <a:pt x="64" y="130"/>
                </a:cubicBezTo>
                <a:cubicBezTo>
                  <a:pt x="63" y="131"/>
                  <a:pt x="63" y="133"/>
                  <a:pt x="63" y="135"/>
                </a:cubicBezTo>
                <a:cubicBezTo>
                  <a:pt x="64" y="136"/>
                  <a:pt x="64" y="137"/>
                  <a:pt x="64" y="138"/>
                </a:cubicBezTo>
                <a:cubicBezTo>
                  <a:pt x="64" y="138"/>
                  <a:pt x="65" y="137"/>
                  <a:pt x="65" y="137"/>
                </a:cubicBezTo>
                <a:cubicBezTo>
                  <a:pt x="66" y="135"/>
                  <a:pt x="67" y="134"/>
                  <a:pt x="69" y="132"/>
                </a:cubicBezTo>
                <a:cubicBezTo>
                  <a:pt x="72" y="128"/>
                  <a:pt x="75" y="124"/>
                  <a:pt x="79" y="119"/>
                </a:cubicBezTo>
                <a:cubicBezTo>
                  <a:pt x="79" y="119"/>
                  <a:pt x="79" y="119"/>
                  <a:pt x="79" y="118"/>
                </a:cubicBezTo>
                <a:cubicBezTo>
                  <a:pt x="80" y="117"/>
                  <a:pt x="80" y="116"/>
                  <a:pt x="80" y="115"/>
                </a:cubicBezTo>
                <a:close/>
                <a:moveTo>
                  <a:pt x="76" y="247"/>
                </a:moveTo>
                <a:cubicBezTo>
                  <a:pt x="75" y="246"/>
                  <a:pt x="74" y="245"/>
                  <a:pt x="73" y="244"/>
                </a:cubicBezTo>
                <a:cubicBezTo>
                  <a:pt x="68" y="239"/>
                  <a:pt x="63" y="233"/>
                  <a:pt x="58" y="227"/>
                </a:cubicBezTo>
                <a:cubicBezTo>
                  <a:pt x="57" y="227"/>
                  <a:pt x="57" y="227"/>
                  <a:pt x="57" y="226"/>
                </a:cubicBezTo>
                <a:cubicBezTo>
                  <a:pt x="61" y="235"/>
                  <a:pt x="66" y="243"/>
                  <a:pt x="69" y="251"/>
                </a:cubicBezTo>
                <a:cubicBezTo>
                  <a:pt x="72" y="250"/>
                  <a:pt x="74" y="248"/>
                  <a:pt x="76" y="247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59"/>
                  <a:pt x="107" y="59"/>
                </a:cubicBezTo>
                <a:cubicBezTo>
                  <a:pt x="100" y="55"/>
                  <a:pt x="92" y="50"/>
                  <a:pt x="84" y="47"/>
                </a:cubicBezTo>
                <a:cubicBezTo>
                  <a:pt x="71" y="40"/>
                  <a:pt x="58" y="34"/>
                  <a:pt x="45" y="28"/>
                </a:cubicBezTo>
                <a:cubicBezTo>
                  <a:pt x="44" y="27"/>
                  <a:pt x="42" y="27"/>
                  <a:pt x="41" y="26"/>
                </a:cubicBezTo>
                <a:cubicBezTo>
                  <a:pt x="42" y="27"/>
                  <a:pt x="43" y="28"/>
                  <a:pt x="44" y="28"/>
                </a:cubicBezTo>
                <a:cubicBezTo>
                  <a:pt x="56" y="34"/>
                  <a:pt x="68" y="41"/>
                  <a:pt x="79" y="47"/>
                </a:cubicBezTo>
                <a:cubicBezTo>
                  <a:pt x="80" y="47"/>
                  <a:pt x="81" y="48"/>
                  <a:pt x="82" y="48"/>
                </a:cubicBezTo>
                <a:cubicBezTo>
                  <a:pt x="90" y="52"/>
                  <a:pt x="98" y="55"/>
                  <a:pt x="106" y="59"/>
                </a:cubicBezTo>
                <a:cubicBezTo>
                  <a:pt x="107" y="59"/>
                  <a:pt x="107" y="60"/>
                  <a:pt x="108" y="60"/>
                </a:cubicBezTo>
                <a:close/>
                <a:moveTo>
                  <a:pt x="168" y="185"/>
                </a:moveTo>
                <a:cubicBezTo>
                  <a:pt x="161" y="179"/>
                  <a:pt x="157" y="171"/>
                  <a:pt x="152" y="164"/>
                </a:cubicBezTo>
                <a:cubicBezTo>
                  <a:pt x="155" y="173"/>
                  <a:pt x="158" y="181"/>
                  <a:pt x="161" y="189"/>
                </a:cubicBezTo>
                <a:cubicBezTo>
                  <a:pt x="163" y="188"/>
                  <a:pt x="165" y="186"/>
                  <a:pt x="168" y="185"/>
                </a:cubicBezTo>
                <a:close/>
                <a:moveTo>
                  <a:pt x="57" y="167"/>
                </a:moveTo>
                <a:cubicBezTo>
                  <a:pt x="56" y="168"/>
                  <a:pt x="55" y="168"/>
                  <a:pt x="55" y="169"/>
                </a:cubicBezTo>
                <a:cubicBezTo>
                  <a:pt x="54" y="169"/>
                  <a:pt x="53" y="170"/>
                  <a:pt x="53" y="171"/>
                </a:cubicBezTo>
                <a:cubicBezTo>
                  <a:pt x="52" y="171"/>
                  <a:pt x="51" y="172"/>
                  <a:pt x="51" y="173"/>
                </a:cubicBezTo>
                <a:cubicBezTo>
                  <a:pt x="50" y="177"/>
                  <a:pt x="49" y="181"/>
                  <a:pt x="48" y="185"/>
                </a:cubicBezTo>
                <a:cubicBezTo>
                  <a:pt x="47" y="185"/>
                  <a:pt x="47" y="186"/>
                  <a:pt x="47" y="186"/>
                </a:cubicBezTo>
                <a:cubicBezTo>
                  <a:pt x="51" y="183"/>
                  <a:pt x="55" y="181"/>
                  <a:pt x="58" y="178"/>
                </a:cubicBezTo>
                <a:cubicBezTo>
                  <a:pt x="58" y="174"/>
                  <a:pt x="58" y="171"/>
                  <a:pt x="57" y="167"/>
                </a:cubicBezTo>
                <a:close/>
                <a:moveTo>
                  <a:pt x="67" y="262"/>
                </a:moveTo>
                <a:cubicBezTo>
                  <a:pt x="67" y="262"/>
                  <a:pt x="68" y="263"/>
                  <a:pt x="68" y="263"/>
                </a:cubicBezTo>
                <a:cubicBezTo>
                  <a:pt x="68" y="262"/>
                  <a:pt x="68" y="262"/>
                  <a:pt x="69" y="262"/>
                </a:cubicBezTo>
                <a:cubicBezTo>
                  <a:pt x="71" y="261"/>
                  <a:pt x="73" y="259"/>
                  <a:pt x="75" y="257"/>
                </a:cubicBezTo>
                <a:cubicBezTo>
                  <a:pt x="81" y="253"/>
                  <a:pt x="86" y="248"/>
                  <a:pt x="92" y="244"/>
                </a:cubicBezTo>
                <a:cubicBezTo>
                  <a:pt x="102" y="236"/>
                  <a:pt x="113" y="228"/>
                  <a:pt x="123" y="221"/>
                </a:cubicBezTo>
                <a:cubicBezTo>
                  <a:pt x="128" y="217"/>
                  <a:pt x="134" y="212"/>
                  <a:pt x="140" y="208"/>
                </a:cubicBezTo>
                <a:cubicBezTo>
                  <a:pt x="140" y="207"/>
                  <a:pt x="141" y="207"/>
                  <a:pt x="141" y="207"/>
                </a:cubicBezTo>
                <a:cubicBezTo>
                  <a:pt x="140" y="207"/>
                  <a:pt x="139" y="208"/>
                  <a:pt x="138" y="209"/>
                </a:cubicBezTo>
                <a:cubicBezTo>
                  <a:pt x="122" y="219"/>
                  <a:pt x="107" y="231"/>
                  <a:pt x="92" y="243"/>
                </a:cubicBezTo>
                <a:cubicBezTo>
                  <a:pt x="84" y="249"/>
                  <a:pt x="76" y="255"/>
                  <a:pt x="68" y="262"/>
                </a:cubicBezTo>
                <a:cubicBezTo>
                  <a:pt x="68" y="262"/>
                  <a:pt x="68" y="262"/>
                  <a:pt x="67" y="262"/>
                </a:cubicBezTo>
                <a:close/>
                <a:moveTo>
                  <a:pt x="116" y="89"/>
                </a:moveTo>
                <a:cubicBezTo>
                  <a:pt x="114" y="88"/>
                  <a:pt x="112" y="87"/>
                  <a:pt x="110" y="86"/>
                </a:cubicBezTo>
                <a:cubicBezTo>
                  <a:pt x="109" y="86"/>
                  <a:pt x="109" y="86"/>
                  <a:pt x="108" y="87"/>
                </a:cubicBezTo>
                <a:cubicBezTo>
                  <a:pt x="108" y="87"/>
                  <a:pt x="108" y="88"/>
                  <a:pt x="107" y="88"/>
                </a:cubicBezTo>
                <a:cubicBezTo>
                  <a:pt x="106" y="92"/>
                  <a:pt x="105" y="96"/>
                  <a:pt x="104" y="100"/>
                </a:cubicBezTo>
                <a:cubicBezTo>
                  <a:pt x="104" y="100"/>
                  <a:pt x="104" y="101"/>
                  <a:pt x="104" y="101"/>
                </a:cubicBezTo>
                <a:cubicBezTo>
                  <a:pt x="106" y="101"/>
                  <a:pt x="107" y="100"/>
                  <a:pt x="107" y="99"/>
                </a:cubicBezTo>
                <a:cubicBezTo>
                  <a:pt x="108" y="98"/>
                  <a:pt x="109" y="97"/>
                  <a:pt x="111" y="97"/>
                </a:cubicBezTo>
                <a:cubicBezTo>
                  <a:pt x="113" y="94"/>
                  <a:pt x="115" y="91"/>
                  <a:pt x="116" y="89"/>
                </a:cubicBezTo>
                <a:close/>
                <a:moveTo>
                  <a:pt x="91" y="57"/>
                </a:moveTo>
                <a:cubicBezTo>
                  <a:pt x="91" y="57"/>
                  <a:pt x="90" y="57"/>
                  <a:pt x="90" y="57"/>
                </a:cubicBezTo>
                <a:cubicBezTo>
                  <a:pt x="86" y="54"/>
                  <a:pt x="82" y="52"/>
                  <a:pt x="78" y="50"/>
                </a:cubicBezTo>
                <a:cubicBezTo>
                  <a:pt x="72" y="47"/>
                  <a:pt x="66" y="45"/>
                  <a:pt x="60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59" y="42"/>
                  <a:pt x="60" y="42"/>
                </a:cubicBezTo>
                <a:cubicBezTo>
                  <a:pt x="66" y="46"/>
                  <a:pt x="72" y="50"/>
                  <a:pt x="79" y="54"/>
                </a:cubicBezTo>
                <a:cubicBezTo>
                  <a:pt x="79" y="54"/>
                  <a:pt x="80" y="54"/>
                  <a:pt x="80" y="55"/>
                </a:cubicBezTo>
                <a:cubicBezTo>
                  <a:pt x="82" y="56"/>
                  <a:pt x="83" y="56"/>
                  <a:pt x="85" y="57"/>
                </a:cubicBezTo>
                <a:cubicBezTo>
                  <a:pt x="85" y="58"/>
                  <a:pt x="86" y="58"/>
                  <a:pt x="86" y="58"/>
                </a:cubicBezTo>
                <a:cubicBezTo>
                  <a:pt x="87" y="57"/>
                  <a:pt x="89" y="57"/>
                  <a:pt x="91" y="57"/>
                </a:cubicBezTo>
                <a:close/>
                <a:moveTo>
                  <a:pt x="40" y="159"/>
                </a:moveTo>
                <a:cubicBezTo>
                  <a:pt x="40" y="158"/>
                  <a:pt x="41" y="158"/>
                  <a:pt x="41" y="158"/>
                </a:cubicBezTo>
                <a:cubicBezTo>
                  <a:pt x="43" y="156"/>
                  <a:pt x="45" y="154"/>
                  <a:pt x="48" y="152"/>
                </a:cubicBezTo>
                <a:cubicBezTo>
                  <a:pt x="48" y="151"/>
                  <a:pt x="49" y="151"/>
                  <a:pt x="49" y="150"/>
                </a:cubicBezTo>
                <a:cubicBezTo>
                  <a:pt x="50" y="148"/>
                  <a:pt x="50" y="146"/>
                  <a:pt x="52" y="144"/>
                </a:cubicBezTo>
                <a:cubicBezTo>
                  <a:pt x="52" y="144"/>
                  <a:pt x="52" y="143"/>
                  <a:pt x="52" y="143"/>
                </a:cubicBezTo>
                <a:cubicBezTo>
                  <a:pt x="52" y="142"/>
                  <a:pt x="51" y="142"/>
                  <a:pt x="51" y="14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47" y="145"/>
                  <a:pt x="43" y="149"/>
                  <a:pt x="40" y="153"/>
                </a:cubicBezTo>
                <a:cubicBezTo>
                  <a:pt x="39" y="153"/>
                  <a:pt x="39" y="153"/>
                  <a:pt x="39" y="154"/>
                </a:cubicBezTo>
                <a:cubicBezTo>
                  <a:pt x="39" y="155"/>
                  <a:pt x="39" y="157"/>
                  <a:pt x="40" y="159"/>
                </a:cubicBezTo>
                <a:close/>
                <a:moveTo>
                  <a:pt x="104" y="90"/>
                </a:moveTo>
                <a:cubicBezTo>
                  <a:pt x="104" y="90"/>
                  <a:pt x="103" y="90"/>
                  <a:pt x="103" y="91"/>
                </a:cubicBezTo>
                <a:cubicBezTo>
                  <a:pt x="101" y="92"/>
                  <a:pt x="100" y="93"/>
                  <a:pt x="99" y="94"/>
                </a:cubicBezTo>
                <a:cubicBezTo>
                  <a:pt x="97" y="95"/>
                  <a:pt x="97" y="96"/>
                  <a:pt x="96" y="97"/>
                </a:cubicBezTo>
                <a:cubicBezTo>
                  <a:pt x="95" y="100"/>
                  <a:pt x="94" y="103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5" y="105"/>
                  <a:pt x="98" y="104"/>
                  <a:pt x="100" y="103"/>
                </a:cubicBezTo>
                <a:cubicBezTo>
                  <a:pt x="101" y="103"/>
                  <a:pt x="101" y="102"/>
                  <a:pt x="101" y="102"/>
                </a:cubicBezTo>
                <a:cubicBezTo>
                  <a:pt x="102" y="100"/>
                  <a:pt x="102" y="98"/>
                  <a:pt x="103" y="96"/>
                </a:cubicBezTo>
                <a:cubicBezTo>
                  <a:pt x="103" y="94"/>
                  <a:pt x="104" y="92"/>
                  <a:pt x="104" y="90"/>
                </a:cubicBezTo>
                <a:close/>
                <a:moveTo>
                  <a:pt x="39" y="64"/>
                </a:moveTo>
                <a:cubicBezTo>
                  <a:pt x="39" y="64"/>
                  <a:pt x="39" y="64"/>
                  <a:pt x="39" y="64"/>
                </a:cubicBezTo>
                <a:cubicBezTo>
                  <a:pt x="36" y="67"/>
                  <a:pt x="33" y="69"/>
                  <a:pt x="30" y="72"/>
                </a:cubicBezTo>
                <a:cubicBezTo>
                  <a:pt x="30" y="72"/>
                  <a:pt x="29" y="73"/>
                  <a:pt x="29" y="73"/>
                </a:cubicBezTo>
                <a:cubicBezTo>
                  <a:pt x="27" y="76"/>
                  <a:pt x="27" y="76"/>
                  <a:pt x="27" y="80"/>
                </a:cubicBezTo>
                <a:cubicBezTo>
                  <a:pt x="26" y="82"/>
                  <a:pt x="26" y="83"/>
                  <a:pt x="26" y="84"/>
                </a:cubicBezTo>
                <a:cubicBezTo>
                  <a:pt x="26" y="84"/>
                  <a:pt x="27" y="85"/>
                  <a:pt x="27" y="85"/>
                </a:cubicBezTo>
                <a:cubicBezTo>
                  <a:pt x="27" y="84"/>
                  <a:pt x="27" y="84"/>
                  <a:pt x="27" y="84"/>
                </a:cubicBezTo>
                <a:cubicBezTo>
                  <a:pt x="29" y="81"/>
                  <a:pt x="31" y="78"/>
                  <a:pt x="34" y="76"/>
                </a:cubicBezTo>
                <a:cubicBezTo>
                  <a:pt x="34" y="75"/>
                  <a:pt x="34" y="75"/>
                  <a:pt x="35" y="74"/>
                </a:cubicBezTo>
                <a:cubicBezTo>
                  <a:pt x="36" y="71"/>
                  <a:pt x="37" y="68"/>
                  <a:pt x="39" y="65"/>
                </a:cubicBezTo>
                <a:cubicBezTo>
                  <a:pt x="39" y="64"/>
                  <a:pt x="39" y="64"/>
                  <a:pt x="39" y="64"/>
                </a:cubicBezTo>
                <a:close/>
                <a:moveTo>
                  <a:pt x="101" y="176"/>
                </a:move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5"/>
                  <a:pt x="102" y="175"/>
                </a:cubicBezTo>
                <a:cubicBezTo>
                  <a:pt x="114" y="167"/>
                  <a:pt x="125" y="160"/>
                  <a:pt x="137" y="152"/>
                </a:cubicBezTo>
                <a:cubicBezTo>
                  <a:pt x="137" y="151"/>
                  <a:pt x="138" y="151"/>
                  <a:pt x="138" y="151"/>
                </a:cubicBezTo>
                <a:cubicBezTo>
                  <a:pt x="138" y="151"/>
                  <a:pt x="138" y="151"/>
                  <a:pt x="138" y="150"/>
                </a:cubicBezTo>
                <a:cubicBezTo>
                  <a:pt x="138" y="151"/>
                  <a:pt x="137" y="151"/>
                  <a:pt x="137" y="151"/>
                </a:cubicBezTo>
                <a:cubicBezTo>
                  <a:pt x="131" y="154"/>
                  <a:pt x="124" y="158"/>
                  <a:pt x="118" y="161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5" y="165"/>
                  <a:pt x="112" y="166"/>
                  <a:pt x="110" y="168"/>
                </a:cubicBezTo>
                <a:cubicBezTo>
                  <a:pt x="107" y="171"/>
                  <a:pt x="104" y="173"/>
                  <a:pt x="101" y="175"/>
                </a:cubicBezTo>
                <a:cubicBezTo>
                  <a:pt x="101" y="175"/>
                  <a:pt x="101" y="175"/>
                  <a:pt x="101" y="176"/>
                </a:cubicBezTo>
                <a:close/>
                <a:moveTo>
                  <a:pt x="102" y="145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1" y="144"/>
                  <a:pt x="100" y="144"/>
                  <a:pt x="100" y="144"/>
                </a:cubicBezTo>
                <a:cubicBezTo>
                  <a:pt x="98" y="144"/>
                  <a:pt x="96" y="144"/>
                  <a:pt x="94" y="145"/>
                </a:cubicBezTo>
                <a:cubicBezTo>
                  <a:pt x="93" y="145"/>
                  <a:pt x="91" y="146"/>
                  <a:pt x="90" y="147"/>
                </a:cubicBezTo>
                <a:cubicBezTo>
                  <a:pt x="89" y="150"/>
                  <a:pt x="87" y="152"/>
                  <a:pt x="86" y="155"/>
                </a:cubicBezTo>
                <a:cubicBezTo>
                  <a:pt x="86" y="155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91" y="153"/>
                  <a:pt x="96" y="149"/>
                  <a:pt x="102" y="145"/>
                </a:cubicBezTo>
                <a:close/>
                <a:moveTo>
                  <a:pt x="100" y="106"/>
                </a:moveTo>
                <a:cubicBezTo>
                  <a:pt x="97" y="108"/>
                  <a:pt x="94" y="109"/>
                  <a:pt x="92" y="110"/>
                </a:cubicBezTo>
                <a:cubicBezTo>
                  <a:pt x="91" y="110"/>
                  <a:pt x="90" y="111"/>
                  <a:pt x="90" y="111"/>
                </a:cubicBezTo>
                <a:cubicBezTo>
                  <a:pt x="88" y="114"/>
                  <a:pt x="87" y="117"/>
                  <a:pt x="86" y="120"/>
                </a:cubicBezTo>
                <a:cubicBezTo>
                  <a:pt x="85" y="120"/>
                  <a:pt x="85" y="121"/>
                  <a:pt x="85" y="121"/>
                </a:cubicBezTo>
                <a:cubicBezTo>
                  <a:pt x="87" y="120"/>
                  <a:pt x="88" y="120"/>
                  <a:pt x="89" y="118"/>
                </a:cubicBezTo>
                <a:cubicBezTo>
                  <a:pt x="89" y="117"/>
                  <a:pt x="90" y="117"/>
                  <a:pt x="90" y="117"/>
                </a:cubicBezTo>
                <a:cubicBezTo>
                  <a:pt x="92" y="116"/>
                  <a:pt x="93" y="115"/>
                  <a:pt x="94" y="114"/>
                </a:cubicBezTo>
                <a:cubicBezTo>
                  <a:pt x="95" y="113"/>
                  <a:pt x="96" y="112"/>
                  <a:pt x="97" y="111"/>
                </a:cubicBezTo>
                <a:cubicBezTo>
                  <a:pt x="99" y="110"/>
                  <a:pt x="99" y="108"/>
                  <a:pt x="100" y="106"/>
                </a:cubicBezTo>
                <a:close/>
                <a:moveTo>
                  <a:pt x="69" y="102"/>
                </a:moveTo>
                <a:cubicBezTo>
                  <a:pt x="70" y="104"/>
                  <a:pt x="70" y="104"/>
                  <a:pt x="69" y="105"/>
                </a:cubicBezTo>
                <a:cubicBezTo>
                  <a:pt x="68" y="106"/>
                  <a:pt x="68" y="106"/>
                  <a:pt x="68" y="107"/>
                </a:cubicBezTo>
                <a:cubicBezTo>
                  <a:pt x="66" y="109"/>
                  <a:pt x="64" y="111"/>
                  <a:pt x="62" y="113"/>
                </a:cubicBezTo>
                <a:cubicBezTo>
                  <a:pt x="62" y="113"/>
                  <a:pt x="61" y="114"/>
                  <a:pt x="61" y="114"/>
                </a:cubicBezTo>
                <a:cubicBezTo>
                  <a:pt x="61" y="115"/>
                  <a:pt x="61" y="116"/>
                  <a:pt x="62" y="118"/>
                </a:cubicBezTo>
                <a:cubicBezTo>
                  <a:pt x="62" y="117"/>
                  <a:pt x="63" y="117"/>
                  <a:pt x="63" y="116"/>
                </a:cubicBezTo>
                <a:cubicBezTo>
                  <a:pt x="65" y="114"/>
                  <a:pt x="67" y="111"/>
                  <a:pt x="69" y="109"/>
                </a:cubicBezTo>
                <a:cubicBezTo>
                  <a:pt x="71" y="107"/>
                  <a:pt x="72" y="105"/>
                  <a:pt x="73" y="102"/>
                </a:cubicBezTo>
                <a:cubicBezTo>
                  <a:pt x="73" y="102"/>
                  <a:pt x="73" y="102"/>
                  <a:pt x="73" y="101"/>
                </a:cubicBezTo>
                <a:cubicBezTo>
                  <a:pt x="72" y="101"/>
                  <a:pt x="72" y="100"/>
                  <a:pt x="71" y="99"/>
                </a:cubicBezTo>
                <a:cubicBezTo>
                  <a:pt x="70" y="100"/>
                  <a:pt x="70" y="101"/>
                  <a:pt x="69" y="102"/>
                </a:cubicBezTo>
                <a:close/>
                <a:moveTo>
                  <a:pt x="106" y="69"/>
                </a:moveTo>
                <a:cubicBezTo>
                  <a:pt x="116" y="74"/>
                  <a:pt x="126" y="79"/>
                  <a:pt x="135" y="84"/>
                </a:cubicBezTo>
                <a:cubicBezTo>
                  <a:pt x="135" y="84"/>
                  <a:pt x="135" y="84"/>
                  <a:pt x="135" y="84"/>
                </a:cubicBezTo>
                <a:cubicBezTo>
                  <a:pt x="126" y="78"/>
                  <a:pt x="117" y="73"/>
                  <a:pt x="108" y="67"/>
                </a:cubicBezTo>
                <a:cubicBezTo>
                  <a:pt x="107" y="68"/>
                  <a:pt x="106" y="68"/>
                  <a:pt x="106" y="69"/>
                </a:cubicBezTo>
                <a:close/>
                <a:moveTo>
                  <a:pt x="119" y="109"/>
                </a:moveTo>
                <a:cubicBezTo>
                  <a:pt x="120" y="109"/>
                  <a:pt x="120" y="109"/>
                  <a:pt x="121" y="109"/>
                </a:cubicBezTo>
                <a:cubicBezTo>
                  <a:pt x="122" y="109"/>
                  <a:pt x="124" y="108"/>
                  <a:pt x="126" y="108"/>
                </a:cubicBezTo>
                <a:cubicBezTo>
                  <a:pt x="127" y="108"/>
                  <a:pt x="127" y="108"/>
                  <a:pt x="127" y="107"/>
                </a:cubicBezTo>
                <a:cubicBezTo>
                  <a:pt x="127" y="106"/>
                  <a:pt x="127" y="106"/>
                  <a:pt x="127" y="105"/>
                </a:cubicBezTo>
                <a:cubicBezTo>
                  <a:pt x="127" y="103"/>
                  <a:pt x="127" y="101"/>
                  <a:pt x="127" y="98"/>
                </a:cubicBezTo>
                <a:cubicBezTo>
                  <a:pt x="127" y="98"/>
                  <a:pt x="127" y="97"/>
                  <a:pt x="127" y="96"/>
                </a:cubicBezTo>
                <a:cubicBezTo>
                  <a:pt x="126" y="98"/>
                  <a:pt x="120" y="107"/>
                  <a:pt x="119" y="109"/>
                </a:cubicBezTo>
                <a:close/>
                <a:moveTo>
                  <a:pt x="6" y="101"/>
                </a:moveTo>
                <a:cubicBezTo>
                  <a:pt x="5" y="111"/>
                  <a:pt x="5" y="121"/>
                  <a:pt x="5" y="132"/>
                </a:cubicBezTo>
                <a:cubicBezTo>
                  <a:pt x="6" y="131"/>
                  <a:pt x="6" y="130"/>
                  <a:pt x="7" y="130"/>
                </a:cubicBezTo>
                <a:cubicBezTo>
                  <a:pt x="7" y="129"/>
                  <a:pt x="8" y="128"/>
                  <a:pt x="8" y="127"/>
                </a:cubicBezTo>
                <a:cubicBezTo>
                  <a:pt x="8" y="125"/>
                  <a:pt x="8" y="123"/>
                  <a:pt x="8" y="121"/>
                </a:cubicBezTo>
                <a:cubicBezTo>
                  <a:pt x="8" y="119"/>
                  <a:pt x="8" y="117"/>
                  <a:pt x="8" y="116"/>
                </a:cubicBezTo>
                <a:cubicBezTo>
                  <a:pt x="6" y="115"/>
                  <a:pt x="5" y="114"/>
                  <a:pt x="6" y="113"/>
                </a:cubicBezTo>
                <a:cubicBezTo>
                  <a:pt x="6" y="112"/>
                  <a:pt x="6" y="112"/>
                  <a:pt x="7" y="111"/>
                </a:cubicBezTo>
                <a:cubicBezTo>
                  <a:pt x="7" y="111"/>
                  <a:pt x="7" y="111"/>
                  <a:pt x="7" y="110"/>
                </a:cubicBezTo>
                <a:cubicBezTo>
                  <a:pt x="7" y="107"/>
                  <a:pt x="6" y="104"/>
                  <a:pt x="6" y="101"/>
                </a:cubicBezTo>
                <a:close/>
                <a:moveTo>
                  <a:pt x="71" y="158"/>
                </a:moveTo>
                <a:cubicBezTo>
                  <a:pt x="70" y="158"/>
                  <a:pt x="68" y="158"/>
                  <a:pt x="67" y="158"/>
                </a:cubicBezTo>
                <a:cubicBezTo>
                  <a:pt x="65" y="158"/>
                  <a:pt x="65" y="159"/>
                  <a:pt x="65" y="160"/>
                </a:cubicBezTo>
                <a:cubicBezTo>
                  <a:pt x="65" y="164"/>
                  <a:pt x="65" y="168"/>
                  <a:pt x="65" y="172"/>
                </a:cubicBezTo>
                <a:cubicBezTo>
                  <a:pt x="65" y="172"/>
                  <a:pt x="65" y="172"/>
                  <a:pt x="65" y="173"/>
                </a:cubicBezTo>
                <a:cubicBezTo>
                  <a:pt x="66" y="172"/>
                  <a:pt x="67" y="171"/>
                  <a:pt x="67" y="171"/>
                </a:cubicBezTo>
                <a:cubicBezTo>
                  <a:pt x="66" y="169"/>
                  <a:pt x="67" y="168"/>
                  <a:pt x="67" y="167"/>
                </a:cubicBezTo>
                <a:cubicBezTo>
                  <a:pt x="68" y="164"/>
                  <a:pt x="70" y="162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lose/>
                <a:moveTo>
                  <a:pt x="41" y="47"/>
                </a:moveTo>
                <a:cubicBezTo>
                  <a:pt x="41" y="48"/>
                  <a:pt x="42" y="48"/>
                  <a:pt x="42" y="49"/>
                </a:cubicBezTo>
                <a:cubicBezTo>
                  <a:pt x="43" y="49"/>
                  <a:pt x="43" y="49"/>
                  <a:pt x="43" y="48"/>
                </a:cubicBezTo>
                <a:cubicBezTo>
                  <a:pt x="44" y="48"/>
                  <a:pt x="44" y="47"/>
                  <a:pt x="45" y="47"/>
                </a:cubicBezTo>
                <a:cubicBezTo>
                  <a:pt x="45" y="46"/>
                  <a:pt x="46" y="46"/>
                  <a:pt x="47" y="46"/>
                </a:cubicBezTo>
                <a:cubicBezTo>
                  <a:pt x="48" y="47"/>
                  <a:pt x="48" y="47"/>
                  <a:pt x="48" y="48"/>
                </a:cubicBezTo>
                <a:cubicBezTo>
                  <a:pt x="48" y="49"/>
                  <a:pt x="47" y="50"/>
                  <a:pt x="47" y="51"/>
                </a:cubicBezTo>
                <a:cubicBezTo>
                  <a:pt x="47" y="52"/>
                  <a:pt x="47" y="53"/>
                  <a:pt x="46" y="54"/>
                </a:cubicBezTo>
                <a:cubicBezTo>
                  <a:pt x="49" y="52"/>
                  <a:pt x="50" y="51"/>
                  <a:pt x="52" y="49"/>
                </a:cubicBezTo>
                <a:cubicBezTo>
                  <a:pt x="51" y="45"/>
                  <a:pt x="47" y="44"/>
                  <a:pt x="44" y="42"/>
                </a:cubicBezTo>
                <a:cubicBezTo>
                  <a:pt x="43" y="44"/>
                  <a:pt x="42" y="45"/>
                  <a:pt x="41" y="47"/>
                </a:cubicBezTo>
                <a:close/>
                <a:moveTo>
                  <a:pt x="147" y="114"/>
                </a:moveTo>
                <a:cubicBezTo>
                  <a:pt x="149" y="115"/>
                  <a:pt x="150" y="115"/>
                  <a:pt x="151" y="116"/>
                </a:cubicBezTo>
                <a:cubicBezTo>
                  <a:pt x="151" y="116"/>
                  <a:pt x="152" y="116"/>
                  <a:pt x="152" y="117"/>
                </a:cubicBezTo>
                <a:cubicBezTo>
                  <a:pt x="153" y="117"/>
                  <a:pt x="155" y="115"/>
                  <a:pt x="155" y="114"/>
                </a:cubicBezTo>
                <a:cubicBezTo>
                  <a:pt x="155" y="113"/>
                  <a:pt x="154" y="111"/>
                  <a:pt x="154" y="109"/>
                </a:cubicBezTo>
                <a:cubicBezTo>
                  <a:pt x="152" y="109"/>
                  <a:pt x="150" y="109"/>
                  <a:pt x="148" y="109"/>
                </a:cubicBezTo>
                <a:cubicBezTo>
                  <a:pt x="148" y="111"/>
                  <a:pt x="147" y="112"/>
                  <a:pt x="147" y="114"/>
                </a:cubicBezTo>
                <a:close/>
                <a:moveTo>
                  <a:pt x="23" y="166"/>
                </a:moveTo>
                <a:cubicBezTo>
                  <a:pt x="24" y="166"/>
                  <a:pt x="24" y="166"/>
                  <a:pt x="25" y="165"/>
                </a:cubicBezTo>
                <a:cubicBezTo>
                  <a:pt x="26" y="164"/>
                  <a:pt x="27" y="162"/>
                  <a:pt x="29" y="161"/>
                </a:cubicBezTo>
                <a:cubicBezTo>
                  <a:pt x="31" y="158"/>
                  <a:pt x="33" y="156"/>
                  <a:pt x="33" y="153"/>
                </a:cubicBezTo>
                <a:cubicBezTo>
                  <a:pt x="33" y="152"/>
                  <a:pt x="33" y="151"/>
                  <a:pt x="33" y="151"/>
                </a:cubicBezTo>
                <a:cubicBezTo>
                  <a:pt x="33" y="151"/>
                  <a:pt x="34" y="150"/>
                  <a:pt x="34" y="150"/>
                </a:cubicBezTo>
                <a:cubicBezTo>
                  <a:pt x="32" y="151"/>
                  <a:pt x="30" y="153"/>
                  <a:pt x="28" y="154"/>
                </a:cubicBezTo>
                <a:cubicBezTo>
                  <a:pt x="27" y="155"/>
                  <a:pt x="26" y="156"/>
                  <a:pt x="26" y="158"/>
                </a:cubicBezTo>
                <a:cubicBezTo>
                  <a:pt x="26" y="159"/>
                  <a:pt x="26" y="160"/>
                  <a:pt x="26" y="161"/>
                </a:cubicBezTo>
                <a:cubicBezTo>
                  <a:pt x="26" y="162"/>
                  <a:pt x="25" y="164"/>
                  <a:pt x="24" y="164"/>
                </a:cubicBezTo>
                <a:cubicBezTo>
                  <a:pt x="24" y="165"/>
                  <a:pt x="23" y="165"/>
                  <a:pt x="23" y="166"/>
                </a:cubicBezTo>
                <a:close/>
                <a:moveTo>
                  <a:pt x="145" y="152"/>
                </a:moveTo>
                <a:cubicBezTo>
                  <a:pt x="137" y="157"/>
                  <a:pt x="130" y="161"/>
                  <a:pt x="122" y="166"/>
                </a:cubicBezTo>
                <a:cubicBezTo>
                  <a:pt x="122" y="166"/>
                  <a:pt x="123" y="167"/>
                  <a:pt x="123" y="167"/>
                </a:cubicBezTo>
                <a:cubicBezTo>
                  <a:pt x="127" y="165"/>
                  <a:pt x="131" y="162"/>
                  <a:pt x="135" y="160"/>
                </a:cubicBezTo>
                <a:cubicBezTo>
                  <a:pt x="138" y="158"/>
                  <a:pt x="141" y="156"/>
                  <a:pt x="144" y="154"/>
                </a:cubicBezTo>
                <a:cubicBezTo>
                  <a:pt x="145" y="154"/>
                  <a:pt x="145" y="153"/>
                  <a:pt x="145" y="152"/>
                </a:cubicBezTo>
                <a:close/>
                <a:moveTo>
                  <a:pt x="66" y="254"/>
                </a:moveTo>
                <a:cubicBezTo>
                  <a:pt x="62" y="249"/>
                  <a:pt x="58" y="245"/>
                  <a:pt x="54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6" y="245"/>
                  <a:pt x="59" y="251"/>
                  <a:pt x="62" y="256"/>
                </a:cubicBezTo>
                <a:cubicBezTo>
                  <a:pt x="63" y="255"/>
                  <a:pt x="65" y="254"/>
                  <a:pt x="66" y="254"/>
                </a:cubicBezTo>
                <a:close/>
                <a:moveTo>
                  <a:pt x="133" y="96"/>
                </a:moveTo>
                <a:cubicBezTo>
                  <a:pt x="133" y="97"/>
                  <a:pt x="133" y="97"/>
                  <a:pt x="133" y="97"/>
                </a:cubicBezTo>
                <a:cubicBezTo>
                  <a:pt x="132" y="100"/>
                  <a:pt x="131" y="103"/>
                  <a:pt x="130" y="106"/>
                </a:cubicBezTo>
                <a:cubicBezTo>
                  <a:pt x="130" y="106"/>
                  <a:pt x="130" y="107"/>
                  <a:pt x="130" y="107"/>
                </a:cubicBezTo>
                <a:cubicBezTo>
                  <a:pt x="132" y="108"/>
                  <a:pt x="133" y="107"/>
                  <a:pt x="133" y="106"/>
                </a:cubicBezTo>
                <a:cubicBezTo>
                  <a:pt x="134" y="105"/>
                  <a:pt x="134" y="105"/>
                  <a:pt x="135" y="104"/>
                </a:cubicBezTo>
                <a:cubicBezTo>
                  <a:pt x="135" y="103"/>
                  <a:pt x="136" y="102"/>
                  <a:pt x="138" y="102"/>
                </a:cubicBezTo>
                <a:cubicBezTo>
                  <a:pt x="138" y="101"/>
                  <a:pt x="137" y="100"/>
                  <a:pt x="137" y="99"/>
                </a:cubicBezTo>
                <a:cubicBezTo>
                  <a:pt x="137" y="99"/>
                  <a:pt x="137" y="98"/>
                  <a:pt x="136" y="98"/>
                </a:cubicBezTo>
                <a:cubicBezTo>
                  <a:pt x="135" y="97"/>
                  <a:pt x="134" y="97"/>
                  <a:pt x="133" y="96"/>
                </a:cubicBezTo>
                <a:close/>
                <a:moveTo>
                  <a:pt x="81" y="75"/>
                </a:moveTo>
                <a:cubicBezTo>
                  <a:pt x="79" y="78"/>
                  <a:pt x="77" y="80"/>
                  <a:pt x="75" y="83"/>
                </a:cubicBezTo>
                <a:cubicBezTo>
                  <a:pt x="76" y="83"/>
                  <a:pt x="77" y="83"/>
                  <a:pt x="78" y="83"/>
                </a:cubicBezTo>
                <a:cubicBezTo>
                  <a:pt x="79" y="83"/>
                  <a:pt x="79" y="84"/>
                  <a:pt x="79" y="84"/>
                </a:cubicBezTo>
                <a:cubicBezTo>
                  <a:pt x="81" y="84"/>
                  <a:pt x="82" y="83"/>
                  <a:pt x="82" y="81"/>
                </a:cubicBezTo>
                <a:cubicBezTo>
                  <a:pt x="83" y="80"/>
                  <a:pt x="83" y="78"/>
                  <a:pt x="84" y="77"/>
                </a:cubicBezTo>
                <a:cubicBezTo>
                  <a:pt x="84" y="77"/>
                  <a:pt x="84" y="76"/>
                  <a:pt x="84" y="76"/>
                </a:cubicBezTo>
                <a:cubicBezTo>
                  <a:pt x="83" y="75"/>
                  <a:pt x="82" y="75"/>
                  <a:pt x="81" y="75"/>
                </a:cubicBezTo>
                <a:close/>
                <a:moveTo>
                  <a:pt x="138" y="94"/>
                </a:moveTo>
                <a:cubicBezTo>
                  <a:pt x="138" y="95"/>
                  <a:pt x="139" y="97"/>
                  <a:pt x="141" y="97"/>
                </a:cubicBezTo>
                <a:cubicBezTo>
                  <a:pt x="143" y="98"/>
                  <a:pt x="145" y="99"/>
                  <a:pt x="146" y="100"/>
                </a:cubicBezTo>
                <a:cubicBezTo>
                  <a:pt x="147" y="100"/>
                  <a:pt x="147" y="100"/>
                  <a:pt x="147" y="100"/>
                </a:cubicBezTo>
                <a:cubicBezTo>
                  <a:pt x="148" y="99"/>
                  <a:pt x="148" y="97"/>
                  <a:pt x="149" y="96"/>
                </a:cubicBezTo>
                <a:cubicBezTo>
                  <a:pt x="147" y="95"/>
                  <a:pt x="145" y="93"/>
                  <a:pt x="143" y="92"/>
                </a:cubicBezTo>
                <a:cubicBezTo>
                  <a:pt x="143" y="93"/>
                  <a:pt x="143" y="94"/>
                  <a:pt x="142" y="94"/>
                </a:cubicBezTo>
                <a:cubicBezTo>
                  <a:pt x="142" y="95"/>
                  <a:pt x="141" y="95"/>
                  <a:pt x="140" y="94"/>
                </a:cubicBezTo>
                <a:cubicBezTo>
                  <a:pt x="139" y="94"/>
                  <a:pt x="139" y="94"/>
                  <a:pt x="138" y="94"/>
                </a:cubicBezTo>
                <a:close/>
                <a:moveTo>
                  <a:pt x="92" y="58"/>
                </a:moveTo>
                <a:cubicBezTo>
                  <a:pt x="93" y="59"/>
                  <a:pt x="93" y="61"/>
                  <a:pt x="92" y="62"/>
                </a:cubicBezTo>
                <a:cubicBezTo>
                  <a:pt x="95" y="63"/>
                  <a:pt x="97" y="65"/>
                  <a:pt x="99" y="66"/>
                </a:cubicBezTo>
                <a:cubicBezTo>
                  <a:pt x="100" y="66"/>
                  <a:pt x="100" y="66"/>
                  <a:pt x="101" y="66"/>
                </a:cubicBezTo>
                <a:cubicBezTo>
                  <a:pt x="102" y="66"/>
                  <a:pt x="103" y="66"/>
                  <a:pt x="105" y="65"/>
                </a:cubicBezTo>
                <a:cubicBezTo>
                  <a:pt x="100" y="63"/>
                  <a:pt x="96" y="60"/>
                  <a:pt x="92" y="58"/>
                </a:cubicBezTo>
                <a:close/>
                <a:moveTo>
                  <a:pt x="43" y="71"/>
                </a:moveTo>
                <a:cubicBezTo>
                  <a:pt x="43" y="71"/>
                  <a:pt x="43" y="71"/>
                  <a:pt x="43" y="71"/>
                </a:cubicBezTo>
                <a:cubicBezTo>
                  <a:pt x="41" y="75"/>
                  <a:pt x="38" y="78"/>
                  <a:pt x="36" y="81"/>
                </a:cubicBezTo>
                <a:cubicBezTo>
                  <a:pt x="35" y="82"/>
                  <a:pt x="35" y="85"/>
                  <a:pt x="35" y="86"/>
                </a:cubicBezTo>
                <a:cubicBezTo>
                  <a:pt x="35" y="86"/>
                  <a:pt x="35" y="85"/>
                  <a:pt x="36" y="85"/>
                </a:cubicBezTo>
                <a:cubicBezTo>
                  <a:pt x="37" y="84"/>
                  <a:pt x="39" y="82"/>
                  <a:pt x="40" y="81"/>
                </a:cubicBezTo>
                <a:cubicBezTo>
                  <a:pt x="42" y="80"/>
                  <a:pt x="42" y="79"/>
                  <a:pt x="42" y="77"/>
                </a:cubicBezTo>
                <a:cubicBezTo>
                  <a:pt x="43" y="75"/>
                  <a:pt x="43" y="73"/>
                  <a:pt x="43" y="71"/>
                </a:cubicBezTo>
                <a:close/>
                <a:moveTo>
                  <a:pt x="62" y="63"/>
                </a:moveTo>
                <a:cubicBezTo>
                  <a:pt x="64" y="60"/>
                  <a:pt x="66" y="58"/>
                  <a:pt x="69" y="55"/>
                </a:cubicBezTo>
                <a:cubicBezTo>
                  <a:pt x="67" y="54"/>
                  <a:pt x="65" y="53"/>
                  <a:pt x="64" y="53"/>
                </a:cubicBezTo>
                <a:cubicBezTo>
                  <a:pt x="63" y="55"/>
                  <a:pt x="62" y="58"/>
                  <a:pt x="61" y="60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2"/>
                  <a:pt x="61" y="62"/>
                  <a:pt x="62" y="63"/>
                </a:cubicBezTo>
                <a:close/>
                <a:moveTo>
                  <a:pt x="145" y="138"/>
                </a:moveTo>
                <a:cubicBezTo>
                  <a:pt x="145" y="138"/>
                  <a:pt x="144" y="138"/>
                  <a:pt x="144" y="138"/>
                </a:cubicBezTo>
                <a:cubicBezTo>
                  <a:pt x="142" y="139"/>
                  <a:pt x="140" y="140"/>
                  <a:pt x="139" y="142"/>
                </a:cubicBezTo>
                <a:cubicBezTo>
                  <a:pt x="135" y="145"/>
                  <a:pt x="132" y="148"/>
                  <a:pt x="129" y="151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33" y="150"/>
                  <a:pt x="137" y="148"/>
                  <a:pt x="141" y="146"/>
                </a:cubicBezTo>
                <a:cubicBezTo>
                  <a:pt x="140" y="145"/>
                  <a:pt x="140" y="144"/>
                  <a:pt x="141" y="142"/>
                </a:cubicBezTo>
                <a:cubicBezTo>
                  <a:pt x="141" y="142"/>
                  <a:pt x="142" y="140"/>
                  <a:pt x="143" y="139"/>
                </a:cubicBezTo>
                <a:cubicBezTo>
                  <a:pt x="144" y="139"/>
                  <a:pt x="144" y="138"/>
                  <a:pt x="145" y="138"/>
                </a:cubicBezTo>
                <a:close/>
                <a:moveTo>
                  <a:pt x="173" y="110"/>
                </a:moveTo>
                <a:cubicBezTo>
                  <a:pt x="173" y="112"/>
                  <a:pt x="173" y="113"/>
                  <a:pt x="173" y="113"/>
                </a:cubicBezTo>
                <a:cubicBezTo>
                  <a:pt x="174" y="115"/>
                  <a:pt x="175" y="117"/>
                  <a:pt x="177" y="120"/>
                </a:cubicBezTo>
                <a:cubicBezTo>
                  <a:pt x="177" y="120"/>
                  <a:pt x="177" y="120"/>
                  <a:pt x="178" y="121"/>
                </a:cubicBezTo>
                <a:cubicBezTo>
                  <a:pt x="179" y="119"/>
                  <a:pt x="180" y="117"/>
                  <a:pt x="181" y="115"/>
                </a:cubicBezTo>
                <a:cubicBezTo>
                  <a:pt x="178" y="113"/>
                  <a:pt x="176" y="112"/>
                  <a:pt x="173" y="110"/>
                </a:cubicBezTo>
                <a:close/>
                <a:moveTo>
                  <a:pt x="12" y="61"/>
                </a:moveTo>
                <a:cubicBezTo>
                  <a:pt x="13" y="60"/>
                  <a:pt x="22" y="48"/>
                  <a:pt x="22" y="47"/>
                </a:cubicBezTo>
                <a:cubicBezTo>
                  <a:pt x="22" y="47"/>
                  <a:pt x="22" y="47"/>
                  <a:pt x="21" y="47"/>
                </a:cubicBezTo>
                <a:cubicBezTo>
                  <a:pt x="18" y="50"/>
                  <a:pt x="15" y="53"/>
                  <a:pt x="12" y="56"/>
                </a:cubicBezTo>
                <a:cubicBezTo>
                  <a:pt x="12" y="56"/>
                  <a:pt x="11" y="56"/>
                  <a:pt x="11" y="57"/>
                </a:cubicBezTo>
                <a:cubicBezTo>
                  <a:pt x="11" y="58"/>
                  <a:pt x="12" y="59"/>
                  <a:pt x="12" y="61"/>
                </a:cubicBezTo>
                <a:close/>
                <a:moveTo>
                  <a:pt x="36" y="199"/>
                </a:moveTo>
                <a:cubicBezTo>
                  <a:pt x="34" y="200"/>
                  <a:pt x="33" y="201"/>
                  <a:pt x="32" y="202"/>
                </a:cubicBezTo>
                <a:cubicBezTo>
                  <a:pt x="30" y="203"/>
                  <a:pt x="29" y="205"/>
                  <a:pt x="29" y="207"/>
                </a:cubicBezTo>
                <a:cubicBezTo>
                  <a:pt x="29" y="208"/>
                  <a:pt x="29" y="209"/>
                  <a:pt x="28" y="211"/>
                </a:cubicBezTo>
                <a:cubicBezTo>
                  <a:pt x="31" y="208"/>
                  <a:pt x="33" y="206"/>
                  <a:pt x="36" y="203"/>
                </a:cubicBezTo>
                <a:cubicBezTo>
                  <a:pt x="36" y="203"/>
                  <a:pt x="36" y="203"/>
                  <a:pt x="36" y="202"/>
                </a:cubicBezTo>
                <a:cubicBezTo>
                  <a:pt x="36" y="201"/>
                  <a:pt x="36" y="200"/>
                  <a:pt x="36" y="199"/>
                </a:cubicBezTo>
                <a:close/>
                <a:moveTo>
                  <a:pt x="97" y="78"/>
                </a:moveTo>
                <a:cubicBezTo>
                  <a:pt x="100" y="79"/>
                  <a:pt x="102" y="79"/>
                  <a:pt x="104" y="80"/>
                </a:cubicBezTo>
                <a:cubicBezTo>
                  <a:pt x="106" y="81"/>
                  <a:pt x="107" y="81"/>
                  <a:pt x="108" y="80"/>
                </a:cubicBezTo>
                <a:cubicBezTo>
                  <a:pt x="105" y="78"/>
                  <a:pt x="103" y="76"/>
                  <a:pt x="100" y="74"/>
                </a:cubicBezTo>
                <a:cubicBezTo>
                  <a:pt x="98" y="74"/>
                  <a:pt x="98" y="76"/>
                  <a:pt x="97" y="78"/>
                </a:cubicBezTo>
                <a:close/>
                <a:moveTo>
                  <a:pt x="80" y="72"/>
                </a:moveTo>
                <a:cubicBezTo>
                  <a:pt x="82" y="69"/>
                  <a:pt x="83" y="67"/>
                  <a:pt x="85" y="64"/>
                </a:cubicBezTo>
                <a:cubicBezTo>
                  <a:pt x="85" y="64"/>
                  <a:pt x="84" y="63"/>
                  <a:pt x="84" y="63"/>
                </a:cubicBezTo>
                <a:cubicBezTo>
                  <a:pt x="83" y="63"/>
                  <a:pt x="79" y="65"/>
                  <a:pt x="79" y="65"/>
                </a:cubicBezTo>
                <a:cubicBezTo>
                  <a:pt x="78" y="67"/>
                  <a:pt x="78" y="69"/>
                  <a:pt x="77" y="71"/>
                </a:cubicBezTo>
                <a:cubicBezTo>
                  <a:pt x="78" y="71"/>
                  <a:pt x="79" y="71"/>
                  <a:pt x="80" y="72"/>
                </a:cubicBezTo>
                <a:close/>
                <a:moveTo>
                  <a:pt x="78" y="162"/>
                </a:moveTo>
                <a:cubicBezTo>
                  <a:pt x="79" y="162"/>
                  <a:pt x="79" y="161"/>
                  <a:pt x="80" y="160"/>
                </a:cubicBezTo>
                <a:cubicBezTo>
                  <a:pt x="81" y="159"/>
                  <a:pt x="82" y="157"/>
                  <a:pt x="82" y="156"/>
                </a:cubicBezTo>
                <a:cubicBezTo>
                  <a:pt x="83" y="154"/>
                  <a:pt x="84" y="152"/>
                  <a:pt x="84" y="150"/>
                </a:cubicBezTo>
                <a:cubicBezTo>
                  <a:pt x="83" y="151"/>
                  <a:pt x="81" y="153"/>
                  <a:pt x="79" y="154"/>
                </a:cubicBezTo>
                <a:cubicBezTo>
                  <a:pt x="79" y="154"/>
                  <a:pt x="79" y="154"/>
                  <a:pt x="79" y="155"/>
                </a:cubicBezTo>
                <a:cubicBezTo>
                  <a:pt x="79" y="156"/>
                  <a:pt x="78" y="158"/>
                  <a:pt x="78" y="160"/>
                </a:cubicBezTo>
                <a:cubicBezTo>
                  <a:pt x="78" y="161"/>
                  <a:pt x="78" y="161"/>
                  <a:pt x="78" y="162"/>
                </a:cubicBezTo>
                <a:close/>
                <a:moveTo>
                  <a:pt x="113" y="161"/>
                </a:moveTo>
                <a:cubicBezTo>
                  <a:pt x="111" y="161"/>
                  <a:pt x="110" y="162"/>
                  <a:pt x="108" y="162"/>
                </a:cubicBezTo>
                <a:cubicBezTo>
                  <a:pt x="108" y="163"/>
                  <a:pt x="107" y="164"/>
                  <a:pt x="106" y="164"/>
                </a:cubicBezTo>
                <a:cubicBezTo>
                  <a:pt x="100" y="168"/>
                  <a:pt x="94" y="172"/>
                  <a:pt x="88" y="176"/>
                </a:cubicBezTo>
                <a:cubicBezTo>
                  <a:pt x="87" y="176"/>
                  <a:pt x="86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2" y="178"/>
                  <a:pt x="80" y="180"/>
                  <a:pt x="78" y="181"/>
                </a:cubicBezTo>
                <a:cubicBezTo>
                  <a:pt x="78" y="181"/>
                  <a:pt x="78" y="181"/>
                  <a:pt x="79" y="181"/>
                </a:cubicBezTo>
                <a:cubicBezTo>
                  <a:pt x="90" y="175"/>
                  <a:pt x="101" y="168"/>
                  <a:pt x="113" y="161"/>
                </a:cubicBezTo>
                <a:close/>
                <a:moveTo>
                  <a:pt x="196" y="127"/>
                </a:moveTo>
                <a:cubicBezTo>
                  <a:pt x="195" y="126"/>
                  <a:pt x="195" y="124"/>
                  <a:pt x="193" y="124"/>
                </a:cubicBezTo>
                <a:cubicBezTo>
                  <a:pt x="192" y="126"/>
                  <a:pt x="190" y="126"/>
                  <a:pt x="189" y="128"/>
                </a:cubicBezTo>
                <a:cubicBezTo>
                  <a:pt x="190" y="129"/>
                  <a:pt x="191" y="131"/>
                  <a:pt x="192" y="132"/>
                </a:cubicBezTo>
                <a:cubicBezTo>
                  <a:pt x="193" y="131"/>
                  <a:pt x="194" y="131"/>
                  <a:pt x="195" y="130"/>
                </a:cubicBezTo>
                <a:cubicBezTo>
                  <a:pt x="195" y="129"/>
                  <a:pt x="195" y="128"/>
                  <a:pt x="196" y="127"/>
                </a:cubicBezTo>
                <a:close/>
                <a:moveTo>
                  <a:pt x="48" y="140"/>
                </a:moveTo>
                <a:cubicBezTo>
                  <a:pt x="47" y="140"/>
                  <a:pt x="47" y="140"/>
                  <a:pt x="46" y="140"/>
                </a:cubicBezTo>
                <a:cubicBezTo>
                  <a:pt x="45" y="140"/>
                  <a:pt x="45" y="140"/>
                  <a:pt x="44" y="141"/>
                </a:cubicBezTo>
                <a:cubicBezTo>
                  <a:pt x="42" y="142"/>
                  <a:pt x="41" y="143"/>
                  <a:pt x="39" y="145"/>
                </a:cubicBezTo>
                <a:cubicBezTo>
                  <a:pt x="39" y="145"/>
                  <a:pt x="38" y="146"/>
                  <a:pt x="38" y="146"/>
                </a:cubicBezTo>
                <a:cubicBezTo>
                  <a:pt x="38" y="147"/>
                  <a:pt x="38" y="148"/>
                  <a:pt x="39" y="149"/>
                </a:cubicBezTo>
                <a:cubicBezTo>
                  <a:pt x="42" y="146"/>
                  <a:pt x="45" y="143"/>
                  <a:pt x="48" y="140"/>
                </a:cubicBezTo>
                <a:close/>
                <a:moveTo>
                  <a:pt x="103" y="123"/>
                </a:moveTo>
                <a:cubicBezTo>
                  <a:pt x="103" y="123"/>
                  <a:pt x="103" y="123"/>
                  <a:pt x="103" y="123"/>
                </a:cubicBezTo>
                <a:cubicBezTo>
                  <a:pt x="105" y="122"/>
                  <a:pt x="107" y="121"/>
                  <a:pt x="109" y="120"/>
                </a:cubicBezTo>
                <a:cubicBezTo>
                  <a:pt x="110" y="120"/>
                  <a:pt x="110" y="119"/>
                  <a:pt x="110" y="119"/>
                </a:cubicBezTo>
                <a:cubicBezTo>
                  <a:pt x="111" y="118"/>
                  <a:pt x="111" y="117"/>
                  <a:pt x="112" y="115"/>
                </a:cubicBezTo>
                <a:cubicBezTo>
                  <a:pt x="110" y="116"/>
                  <a:pt x="108" y="116"/>
                  <a:pt x="106" y="117"/>
                </a:cubicBezTo>
                <a:cubicBezTo>
                  <a:pt x="106" y="117"/>
                  <a:pt x="106" y="117"/>
                  <a:pt x="105" y="117"/>
                </a:cubicBezTo>
                <a:cubicBezTo>
                  <a:pt x="105" y="119"/>
                  <a:pt x="104" y="121"/>
                  <a:pt x="103" y="123"/>
                </a:cubicBezTo>
                <a:close/>
                <a:moveTo>
                  <a:pt x="89" y="93"/>
                </a:moveTo>
                <a:cubicBezTo>
                  <a:pt x="89" y="93"/>
                  <a:pt x="89" y="93"/>
                  <a:pt x="89" y="92"/>
                </a:cubicBezTo>
                <a:cubicBezTo>
                  <a:pt x="88" y="93"/>
                  <a:pt x="88" y="93"/>
                  <a:pt x="88" y="93"/>
                </a:cubicBezTo>
                <a:cubicBezTo>
                  <a:pt x="86" y="95"/>
                  <a:pt x="84" y="97"/>
                  <a:pt x="82" y="99"/>
                </a:cubicBezTo>
                <a:cubicBezTo>
                  <a:pt x="80" y="100"/>
                  <a:pt x="80" y="101"/>
                  <a:pt x="81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2" y="103"/>
                  <a:pt x="82" y="102"/>
                  <a:pt x="83" y="102"/>
                </a:cubicBezTo>
                <a:cubicBezTo>
                  <a:pt x="85" y="100"/>
                  <a:pt x="87" y="98"/>
                  <a:pt x="88" y="96"/>
                </a:cubicBezTo>
                <a:cubicBezTo>
                  <a:pt x="88" y="95"/>
                  <a:pt x="88" y="94"/>
                  <a:pt x="89" y="93"/>
                </a:cubicBezTo>
                <a:close/>
                <a:moveTo>
                  <a:pt x="59" y="117"/>
                </a:moveTo>
                <a:cubicBezTo>
                  <a:pt x="56" y="119"/>
                  <a:pt x="52" y="127"/>
                  <a:pt x="52" y="130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4" y="127"/>
                  <a:pt x="57" y="124"/>
                  <a:pt x="59" y="122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0"/>
                  <a:pt x="59" y="118"/>
                  <a:pt x="59" y="117"/>
                </a:cubicBezTo>
                <a:close/>
                <a:moveTo>
                  <a:pt x="17" y="97"/>
                </a:moveTo>
                <a:cubicBezTo>
                  <a:pt x="19" y="95"/>
                  <a:pt x="20" y="93"/>
                  <a:pt x="22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23" y="88"/>
                  <a:pt x="23" y="85"/>
                  <a:pt x="23" y="83"/>
                </a:cubicBezTo>
                <a:cubicBezTo>
                  <a:pt x="23" y="84"/>
                  <a:pt x="22" y="84"/>
                  <a:pt x="22" y="84"/>
                </a:cubicBezTo>
                <a:cubicBezTo>
                  <a:pt x="21" y="87"/>
                  <a:pt x="19" y="90"/>
                  <a:pt x="17" y="93"/>
                </a:cubicBezTo>
                <a:cubicBezTo>
                  <a:pt x="16" y="94"/>
                  <a:pt x="16" y="95"/>
                  <a:pt x="17" y="97"/>
                </a:cubicBezTo>
                <a:close/>
                <a:moveTo>
                  <a:pt x="94" y="79"/>
                </a:moveTo>
                <a:cubicBezTo>
                  <a:pt x="93" y="79"/>
                  <a:pt x="93" y="79"/>
                  <a:pt x="92" y="79"/>
                </a:cubicBezTo>
                <a:cubicBezTo>
                  <a:pt x="90" y="82"/>
                  <a:pt x="88" y="85"/>
                  <a:pt x="86" y="88"/>
                </a:cubicBezTo>
                <a:cubicBezTo>
                  <a:pt x="88" y="88"/>
                  <a:pt x="89" y="87"/>
                  <a:pt x="91" y="87"/>
                </a:cubicBezTo>
                <a:cubicBezTo>
                  <a:pt x="91" y="86"/>
                  <a:pt x="91" y="86"/>
                  <a:pt x="92" y="86"/>
                </a:cubicBezTo>
                <a:cubicBezTo>
                  <a:pt x="92" y="84"/>
                  <a:pt x="93" y="81"/>
                  <a:pt x="94" y="79"/>
                </a:cubicBezTo>
                <a:close/>
                <a:moveTo>
                  <a:pt x="37" y="98"/>
                </a:moveTo>
                <a:cubicBezTo>
                  <a:pt x="37" y="98"/>
                  <a:pt x="37" y="98"/>
                  <a:pt x="36" y="97"/>
                </a:cubicBezTo>
                <a:cubicBezTo>
                  <a:pt x="35" y="99"/>
                  <a:pt x="34" y="101"/>
                  <a:pt x="32" y="103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1" y="106"/>
                  <a:pt x="31" y="108"/>
                  <a:pt x="30" y="111"/>
                </a:cubicBezTo>
                <a:cubicBezTo>
                  <a:pt x="31" y="110"/>
                  <a:pt x="32" y="110"/>
                  <a:pt x="33" y="109"/>
                </a:cubicBezTo>
                <a:cubicBezTo>
                  <a:pt x="34" y="105"/>
                  <a:pt x="35" y="101"/>
                  <a:pt x="37" y="98"/>
                </a:cubicBezTo>
                <a:close/>
                <a:moveTo>
                  <a:pt x="36" y="212"/>
                </a:moveTo>
                <a:cubicBezTo>
                  <a:pt x="44" y="208"/>
                  <a:pt x="53" y="204"/>
                  <a:pt x="60" y="198"/>
                </a:cubicBezTo>
                <a:cubicBezTo>
                  <a:pt x="51" y="202"/>
                  <a:pt x="44" y="207"/>
                  <a:pt x="36" y="212"/>
                </a:cubicBezTo>
                <a:close/>
                <a:moveTo>
                  <a:pt x="115" y="103"/>
                </a:moveTo>
                <a:cubicBezTo>
                  <a:pt x="113" y="104"/>
                  <a:pt x="112" y="105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10" y="108"/>
                  <a:pt x="109" y="110"/>
                  <a:pt x="108" y="111"/>
                </a:cubicBezTo>
                <a:cubicBezTo>
                  <a:pt x="110" y="111"/>
                  <a:pt x="112" y="111"/>
                  <a:pt x="114" y="110"/>
                </a:cubicBezTo>
                <a:cubicBezTo>
                  <a:pt x="114" y="108"/>
                  <a:pt x="115" y="106"/>
                  <a:pt x="115" y="103"/>
                </a:cubicBezTo>
                <a:close/>
                <a:moveTo>
                  <a:pt x="24" y="182"/>
                </a:moveTo>
                <a:cubicBezTo>
                  <a:pt x="24" y="182"/>
                  <a:pt x="24" y="182"/>
                  <a:pt x="24" y="182"/>
                </a:cubicBezTo>
                <a:cubicBezTo>
                  <a:pt x="25" y="180"/>
                  <a:pt x="26" y="179"/>
                  <a:pt x="28" y="178"/>
                </a:cubicBezTo>
                <a:cubicBezTo>
                  <a:pt x="28" y="178"/>
                  <a:pt x="28" y="177"/>
                  <a:pt x="28" y="177"/>
                </a:cubicBezTo>
                <a:cubicBezTo>
                  <a:pt x="28" y="176"/>
                  <a:pt x="28" y="174"/>
                  <a:pt x="29" y="173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7" y="173"/>
                  <a:pt x="26" y="174"/>
                  <a:pt x="24" y="176"/>
                </a:cubicBezTo>
                <a:cubicBezTo>
                  <a:pt x="24" y="176"/>
                  <a:pt x="23" y="176"/>
                  <a:pt x="23" y="176"/>
                </a:cubicBezTo>
                <a:cubicBezTo>
                  <a:pt x="24" y="178"/>
                  <a:pt x="24" y="180"/>
                  <a:pt x="24" y="182"/>
                </a:cubicBezTo>
                <a:close/>
                <a:moveTo>
                  <a:pt x="123" y="120"/>
                </a:moveTo>
                <a:cubicBezTo>
                  <a:pt x="123" y="120"/>
                  <a:pt x="123" y="120"/>
                  <a:pt x="123" y="120"/>
                </a:cubicBezTo>
                <a:cubicBezTo>
                  <a:pt x="119" y="122"/>
                  <a:pt x="115" y="125"/>
                  <a:pt x="111" y="128"/>
                </a:cubicBezTo>
                <a:cubicBezTo>
                  <a:pt x="112" y="129"/>
                  <a:pt x="113" y="129"/>
                  <a:pt x="114" y="130"/>
                </a:cubicBezTo>
                <a:cubicBezTo>
                  <a:pt x="117" y="127"/>
                  <a:pt x="120" y="123"/>
                  <a:pt x="123" y="120"/>
                </a:cubicBezTo>
                <a:close/>
                <a:moveTo>
                  <a:pt x="109" y="174"/>
                </a:moveTo>
                <a:cubicBezTo>
                  <a:pt x="106" y="176"/>
                  <a:pt x="102" y="179"/>
                  <a:pt x="98" y="181"/>
                </a:cubicBezTo>
                <a:cubicBezTo>
                  <a:pt x="99" y="182"/>
                  <a:pt x="99" y="182"/>
                  <a:pt x="100" y="182"/>
                </a:cubicBezTo>
                <a:cubicBezTo>
                  <a:pt x="103" y="180"/>
                  <a:pt x="107" y="178"/>
                  <a:pt x="110" y="176"/>
                </a:cubicBezTo>
                <a:cubicBezTo>
                  <a:pt x="110" y="175"/>
                  <a:pt x="109" y="175"/>
                  <a:pt x="109" y="174"/>
                </a:cubicBezTo>
                <a:close/>
                <a:moveTo>
                  <a:pt x="17" y="115"/>
                </a:moveTo>
                <a:cubicBezTo>
                  <a:pt x="18" y="115"/>
                  <a:pt x="18" y="115"/>
                  <a:pt x="18" y="115"/>
                </a:cubicBezTo>
                <a:cubicBezTo>
                  <a:pt x="18" y="114"/>
                  <a:pt x="19" y="114"/>
                  <a:pt x="20" y="113"/>
                </a:cubicBezTo>
                <a:cubicBezTo>
                  <a:pt x="20" y="113"/>
                  <a:pt x="20" y="112"/>
                  <a:pt x="20" y="112"/>
                </a:cubicBezTo>
                <a:cubicBezTo>
                  <a:pt x="20" y="110"/>
                  <a:pt x="21" y="107"/>
                  <a:pt x="21" y="105"/>
                </a:cubicBezTo>
                <a:cubicBezTo>
                  <a:pt x="21" y="105"/>
                  <a:pt x="21" y="104"/>
                  <a:pt x="21" y="104"/>
                </a:cubicBezTo>
                <a:cubicBezTo>
                  <a:pt x="19" y="105"/>
                  <a:pt x="18" y="106"/>
                  <a:pt x="18" y="107"/>
                </a:cubicBezTo>
                <a:cubicBezTo>
                  <a:pt x="17" y="107"/>
                  <a:pt x="17" y="107"/>
                  <a:pt x="17" y="108"/>
                </a:cubicBezTo>
                <a:cubicBezTo>
                  <a:pt x="17" y="110"/>
                  <a:pt x="17" y="113"/>
                  <a:pt x="17" y="115"/>
                </a:cubicBezTo>
                <a:close/>
                <a:moveTo>
                  <a:pt x="71" y="144"/>
                </a:moveTo>
                <a:cubicBezTo>
                  <a:pt x="70" y="144"/>
                  <a:pt x="68" y="144"/>
                  <a:pt x="67" y="144"/>
                </a:cubicBezTo>
                <a:cubicBezTo>
                  <a:pt x="66" y="145"/>
                  <a:pt x="65" y="146"/>
                  <a:pt x="65" y="146"/>
                </a:cubicBezTo>
                <a:cubicBezTo>
                  <a:pt x="64" y="146"/>
                  <a:pt x="64" y="147"/>
                  <a:pt x="64" y="147"/>
                </a:cubicBezTo>
                <a:cubicBezTo>
                  <a:pt x="64" y="149"/>
                  <a:pt x="64" y="150"/>
                  <a:pt x="65" y="152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7" y="150"/>
                  <a:pt x="69" y="147"/>
                  <a:pt x="71" y="144"/>
                </a:cubicBezTo>
                <a:close/>
                <a:moveTo>
                  <a:pt x="36" y="144"/>
                </a:moveTo>
                <a:cubicBezTo>
                  <a:pt x="38" y="142"/>
                  <a:pt x="41" y="140"/>
                  <a:pt x="43" y="138"/>
                </a:cubicBezTo>
                <a:cubicBezTo>
                  <a:pt x="42" y="137"/>
                  <a:pt x="42" y="136"/>
                  <a:pt x="41" y="135"/>
                </a:cubicBezTo>
                <a:cubicBezTo>
                  <a:pt x="40" y="137"/>
                  <a:pt x="38" y="138"/>
                  <a:pt x="36" y="140"/>
                </a:cubicBezTo>
                <a:cubicBezTo>
                  <a:pt x="36" y="141"/>
                  <a:pt x="35" y="142"/>
                  <a:pt x="36" y="143"/>
                </a:cubicBezTo>
                <a:cubicBezTo>
                  <a:pt x="36" y="143"/>
                  <a:pt x="36" y="143"/>
                  <a:pt x="36" y="144"/>
                </a:cubicBezTo>
                <a:close/>
                <a:moveTo>
                  <a:pt x="68" y="95"/>
                </a:moveTo>
                <a:cubicBezTo>
                  <a:pt x="67" y="96"/>
                  <a:pt x="67" y="96"/>
                  <a:pt x="67" y="96"/>
                </a:cubicBezTo>
                <a:cubicBezTo>
                  <a:pt x="66" y="98"/>
                  <a:pt x="65" y="100"/>
                  <a:pt x="64" y="102"/>
                </a:cubicBezTo>
                <a:cubicBezTo>
                  <a:pt x="63" y="103"/>
                  <a:pt x="62" y="104"/>
                  <a:pt x="61" y="104"/>
                </a:cubicBezTo>
                <a:cubicBezTo>
                  <a:pt x="61" y="105"/>
                  <a:pt x="60" y="106"/>
                  <a:pt x="60" y="107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62" y="106"/>
                  <a:pt x="64" y="105"/>
                  <a:pt x="65" y="103"/>
                </a:cubicBezTo>
                <a:cubicBezTo>
                  <a:pt x="66" y="101"/>
                  <a:pt x="68" y="99"/>
                  <a:pt x="69" y="97"/>
                </a:cubicBezTo>
                <a:cubicBezTo>
                  <a:pt x="69" y="96"/>
                  <a:pt x="68" y="96"/>
                  <a:pt x="68" y="95"/>
                </a:cubicBezTo>
                <a:close/>
                <a:moveTo>
                  <a:pt x="43" y="196"/>
                </a:moveTo>
                <a:cubicBezTo>
                  <a:pt x="45" y="195"/>
                  <a:pt x="56" y="183"/>
                  <a:pt x="57" y="182"/>
                </a:cubicBezTo>
                <a:cubicBezTo>
                  <a:pt x="53" y="186"/>
                  <a:pt x="48" y="189"/>
                  <a:pt x="44" y="192"/>
                </a:cubicBezTo>
                <a:cubicBezTo>
                  <a:pt x="44" y="192"/>
                  <a:pt x="44" y="192"/>
                  <a:pt x="44" y="193"/>
                </a:cubicBezTo>
                <a:cubicBezTo>
                  <a:pt x="44" y="194"/>
                  <a:pt x="44" y="195"/>
                  <a:pt x="43" y="196"/>
                </a:cubicBezTo>
                <a:close/>
                <a:moveTo>
                  <a:pt x="3" y="76"/>
                </a:moveTo>
                <a:cubicBezTo>
                  <a:pt x="3" y="81"/>
                  <a:pt x="3" y="87"/>
                  <a:pt x="3" y="92"/>
                </a:cubicBezTo>
                <a:cubicBezTo>
                  <a:pt x="4" y="91"/>
                  <a:pt x="4" y="90"/>
                  <a:pt x="4" y="89"/>
                </a:cubicBezTo>
                <a:cubicBezTo>
                  <a:pt x="4" y="86"/>
                  <a:pt x="4" y="83"/>
                  <a:pt x="5" y="79"/>
                </a:cubicBezTo>
                <a:cubicBezTo>
                  <a:pt x="5" y="78"/>
                  <a:pt x="5" y="78"/>
                  <a:pt x="5" y="77"/>
                </a:cubicBezTo>
                <a:cubicBezTo>
                  <a:pt x="4" y="76"/>
                  <a:pt x="3" y="76"/>
                  <a:pt x="3" y="76"/>
                </a:cubicBezTo>
                <a:close/>
                <a:moveTo>
                  <a:pt x="9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1" y="34"/>
                  <a:pt x="12" y="31"/>
                  <a:pt x="14" y="29"/>
                </a:cubicBezTo>
                <a:cubicBezTo>
                  <a:pt x="13" y="28"/>
                  <a:pt x="12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9" y="29"/>
                  <a:pt x="9" y="29"/>
                  <a:pt x="9" y="32"/>
                </a:cubicBezTo>
                <a:cubicBezTo>
                  <a:pt x="9" y="33"/>
                  <a:pt x="9" y="35"/>
                  <a:pt x="9" y="36"/>
                </a:cubicBezTo>
                <a:close/>
                <a:moveTo>
                  <a:pt x="12" y="65"/>
                </a:moveTo>
                <a:cubicBezTo>
                  <a:pt x="12" y="65"/>
                  <a:pt x="13" y="65"/>
                  <a:pt x="13" y="66"/>
                </a:cubicBezTo>
                <a:cubicBezTo>
                  <a:pt x="14" y="64"/>
                  <a:pt x="16" y="63"/>
                  <a:pt x="17" y="61"/>
                </a:cubicBezTo>
                <a:cubicBezTo>
                  <a:pt x="18" y="60"/>
                  <a:pt x="19" y="59"/>
                  <a:pt x="19" y="59"/>
                </a:cubicBezTo>
                <a:cubicBezTo>
                  <a:pt x="21" y="55"/>
                  <a:pt x="24" y="51"/>
                  <a:pt x="26" y="48"/>
                </a:cubicBezTo>
                <a:cubicBezTo>
                  <a:pt x="26" y="47"/>
                  <a:pt x="26" y="47"/>
                  <a:pt x="27" y="46"/>
                </a:cubicBezTo>
                <a:cubicBezTo>
                  <a:pt x="27" y="46"/>
                  <a:pt x="26" y="46"/>
                  <a:pt x="26" y="46"/>
                </a:cubicBezTo>
                <a:cubicBezTo>
                  <a:pt x="22" y="53"/>
                  <a:pt x="17" y="59"/>
                  <a:pt x="12" y="65"/>
                </a:cubicBezTo>
                <a:close/>
                <a:moveTo>
                  <a:pt x="130" y="126"/>
                </a:moveTo>
                <a:cubicBezTo>
                  <a:pt x="130" y="125"/>
                  <a:pt x="129" y="126"/>
                  <a:pt x="129" y="126"/>
                </a:cubicBezTo>
                <a:cubicBezTo>
                  <a:pt x="125" y="128"/>
                  <a:pt x="122" y="129"/>
                  <a:pt x="118" y="131"/>
                </a:cubicBezTo>
                <a:cubicBezTo>
                  <a:pt x="118" y="131"/>
                  <a:pt x="118" y="132"/>
                  <a:pt x="118" y="132"/>
                </a:cubicBezTo>
                <a:cubicBezTo>
                  <a:pt x="118" y="132"/>
                  <a:pt x="118" y="132"/>
                  <a:pt x="119" y="132"/>
                </a:cubicBezTo>
                <a:cubicBezTo>
                  <a:pt x="120" y="133"/>
                  <a:pt x="120" y="133"/>
                  <a:pt x="121" y="132"/>
                </a:cubicBezTo>
                <a:cubicBezTo>
                  <a:pt x="123" y="131"/>
                  <a:pt x="125" y="130"/>
                  <a:pt x="127" y="128"/>
                </a:cubicBezTo>
                <a:cubicBezTo>
                  <a:pt x="128" y="128"/>
                  <a:pt x="129" y="127"/>
                  <a:pt x="130" y="126"/>
                </a:cubicBezTo>
                <a:close/>
                <a:moveTo>
                  <a:pt x="98" y="134"/>
                </a:moveTo>
                <a:cubicBezTo>
                  <a:pt x="98" y="134"/>
                  <a:pt x="98" y="134"/>
                  <a:pt x="98" y="134"/>
                </a:cubicBezTo>
                <a:cubicBezTo>
                  <a:pt x="100" y="132"/>
                  <a:pt x="103" y="130"/>
                  <a:pt x="105" y="129"/>
                </a:cubicBezTo>
                <a:cubicBezTo>
                  <a:pt x="105" y="127"/>
                  <a:pt x="105" y="127"/>
                  <a:pt x="104" y="126"/>
                </a:cubicBezTo>
                <a:cubicBezTo>
                  <a:pt x="103" y="126"/>
                  <a:pt x="102" y="127"/>
                  <a:pt x="101" y="127"/>
                </a:cubicBezTo>
                <a:cubicBezTo>
                  <a:pt x="101" y="128"/>
                  <a:pt x="101" y="128"/>
                  <a:pt x="100" y="128"/>
                </a:cubicBezTo>
                <a:cubicBezTo>
                  <a:pt x="99" y="130"/>
                  <a:pt x="99" y="132"/>
                  <a:pt x="98" y="134"/>
                </a:cubicBezTo>
                <a:close/>
                <a:moveTo>
                  <a:pt x="66" y="68"/>
                </a:moveTo>
                <a:cubicBezTo>
                  <a:pt x="68" y="65"/>
                  <a:pt x="69" y="61"/>
                  <a:pt x="71" y="57"/>
                </a:cubicBezTo>
                <a:cubicBezTo>
                  <a:pt x="70" y="58"/>
                  <a:pt x="70" y="58"/>
                  <a:pt x="69" y="58"/>
                </a:cubicBezTo>
                <a:cubicBezTo>
                  <a:pt x="68" y="60"/>
                  <a:pt x="67" y="62"/>
                  <a:pt x="65" y="64"/>
                </a:cubicBezTo>
                <a:cubicBezTo>
                  <a:pt x="65" y="64"/>
                  <a:pt x="64" y="65"/>
                  <a:pt x="64" y="66"/>
                </a:cubicBezTo>
                <a:cubicBezTo>
                  <a:pt x="64" y="67"/>
                  <a:pt x="64" y="68"/>
                  <a:pt x="66" y="68"/>
                </a:cubicBezTo>
                <a:close/>
                <a:moveTo>
                  <a:pt x="14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6" y="73"/>
                  <a:pt x="19" y="70"/>
                  <a:pt x="21" y="66"/>
                </a:cubicBezTo>
                <a:cubicBezTo>
                  <a:pt x="22" y="65"/>
                  <a:pt x="23" y="64"/>
                  <a:pt x="23" y="63"/>
                </a:cubicBezTo>
                <a:cubicBezTo>
                  <a:pt x="22" y="63"/>
                  <a:pt x="22" y="64"/>
                  <a:pt x="22" y="64"/>
                </a:cubicBezTo>
                <a:cubicBezTo>
                  <a:pt x="20" y="66"/>
                  <a:pt x="18" y="69"/>
                  <a:pt x="16" y="71"/>
                </a:cubicBezTo>
                <a:cubicBezTo>
                  <a:pt x="15" y="72"/>
                  <a:pt x="14" y="73"/>
                  <a:pt x="13" y="73"/>
                </a:cubicBezTo>
                <a:cubicBezTo>
                  <a:pt x="13" y="74"/>
                  <a:pt x="13" y="75"/>
                  <a:pt x="13" y="76"/>
                </a:cubicBezTo>
                <a:cubicBezTo>
                  <a:pt x="13" y="76"/>
                  <a:pt x="13" y="76"/>
                  <a:pt x="14" y="76"/>
                </a:cubicBezTo>
                <a:close/>
                <a:moveTo>
                  <a:pt x="96" y="182"/>
                </a:moveTo>
                <a:cubicBezTo>
                  <a:pt x="93" y="185"/>
                  <a:pt x="89" y="187"/>
                  <a:pt x="86" y="190"/>
                </a:cubicBezTo>
                <a:cubicBezTo>
                  <a:pt x="86" y="191"/>
                  <a:pt x="86" y="191"/>
                  <a:pt x="87" y="190"/>
                </a:cubicBezTo>
                <a:cubicBezTo>
                  <a:pt x="90" y="188"/>
                  <a:pt x="93" y="187"/>
                  <a:pt x="96" y="185"/>
                </a:cubicBezTo>
                <a:cubicBezTo>
                  <a:pt x="96" y="185"/>
                  <a:pt x="97" y="185"/>
                  <a:pt x="97" y="184"/>
                </a:cubicBezTo>
                <a:cubicBezTo>
                  <a:pt x="97" y="184"/>
                  <a:pt x="97" y="183"/>
                  <a:pt x="96" y="182"/>
                </a:cubicBezTo>
                <a:close/>
                <a:moveTo>
                  <a:pt x="51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52" y="93"/>
                  <a:pt x="52" y="92"/>
                  <a:pt x="53" y="92"/>
                </a:cubicBezTo>
                <a:cubicBezTo>
                  <a:pt x="53" y="91"/>
                  <a:pt x="54" y="90"/>
                  <a:pt x="54" y="90"/>
                </a:cubicBezTo>
                <a:cubicBezTo>
                  <a:pt x="53" y="88"/>
                  <a:pt x="53" y="87"/>
                  <a:pt x="53" y="85"/>
                </a:cubicBezTo>
                <a:cubicBezTo>
                  <a:pt x="53" y="85"/>
                  <a:pt x="53" y="84"/>
                  <a:pt x="53" y="83"/>
                </a:cubicBezTo>
                <a:cubicBezTo>
                  <a:pt x="52" y="84"/>
                  <a:pt x="51" y="85"/>
                  <a:pt x="51" y="86"/>
                </a:cubicBezTo>
                <a:cubicBezTo>
                  <a:pt x="51" y="86"/>
                  <a:pt x="51" y="87"/>
                  <a:pt x="51" y="87"/>
                </a:cubicBezTo>
                <a:cubicBezTo>
                  <a:pt x="51" y="89"/>
                  <a:pt x="51" y="91"/>
                  <a:pt x="51" y="93"/>
                </a:cubicBezTo>
                <a:close/>
                <a:moveTo>
                  <a:pt x="75" y="144"/>
                </a:moveTo>
                <a:cubicBezTo>
                  <a:pt x="75" y="143"/>
                  <a:pt x="75" y="143"/>
                  <a:pt x="75" y="143"/>
                </a:cubicBezTo>
                <a:cubicBezTo>
                  <a:pt x="73" y="145"/>
                  <a:pt x="72" y="147"/>
                  <a:pt x="71" y="149"/>
                </a:cubicBezTo>
                <a:cubicBezTo>
                  <a:pt x="73" y="150"/>
                  <a:pt x="73" y="151"/>
                  <a:pt x="72" y="152"/>
                </a:cubicBezTo>
                <a:cubicBezTo>
                  <a:pt x="71" y="153"/>
                  <a:pt x="71" y="153"/>
                  <a:pt x="70" y="154"/>
                </a:cubicBezTo>
                <a:cubicBezTo>
                  <a:pt x="70" y="154"/>
                  <a:pt x="69" y="155"/>
                  <a:pt x="69" y="155"/>
                </a:cubicBezTo>
                <a:cubicBezTo>
                  <a:pt x="69" y="155"/>
                  <a:pt x="69" y="155"/>
                  <a:pt x="69" y="156"/>
                </a:cubicBezTo>
                <a:cubicBezTo>
                  <a:pt x="70" y="155"/>
                  <a:pt x="71" y="155"/>
                  <a:pt x="72" y="155"/>
                </a:cubicBezTo>
                <a:cubicBezTo>
                  <a:pt x="72" y="155"/>
                  <a:pt x="73" y="154"/>
                  <a:pt x="73" y="154"/>
                </a:cubicBezTo>
                <a:cubicBezTo>
                  <a:pt x="73" y="150"/>
                  <a:pt x="74" y="147"/>
                  <a:pt x="75" y="144"/>
                </a:cubicBezTo>
                <a:close/>
                <a:moveTo>
                  <a:pt x="113" y="174"/>
                </a:moveTo>
                <a:cubicBezTo>
                  <a:pt x="115" y="172"/>
                  <a:pt x="118" y="171"/>
                  <a:pt x="120" y="169"/>
                </a:cubicBezTo>
                <a:cubicBezTo>
                  <a:pt x="120" y="169"/>
                  <a:pt x="120" y="168"/>
                  <a:pt x="120" y="167"/>
                </a:cubicBezTo>
                <a:cubicBezTo>
                  <a:pt x="117" y="169"/>
                  <a:pt x="114" y="171"/>
                  <a:pt x="111" y="173"/>
                </a:cubicBezTo>
                <a:cubicBezTo>
                  <a:pt x="112" y="173"/>
                  <a:pt x="112" y="174"/>
                  <a:pt x="113" y="174"/>
                </a:cubicBezTo>
                <a:close/>
                <a:moveTo>
                  <a:pt x="67" y="79"/>
                </a:moveTo>
                <a:cubicBezTo>
                  <a:pt x="67" y="79"/>
                  <a:pt x="67" y="79"/>
                  <a:pt x="66" y="79"/>
                </a:cubicBezTo>
                <a:cubicBezTo>
                  <a:pt x="66" y="80"/>
                  <a:pt x="66" y="81"/>
                  <a:pt x="66" y="82"/>
                </a:cubicBezTo>
                <a:cubicBezTo>
                  <a:pt x="66" y="83"/>
                  <a:pt x="66" y="84"/>
                  <a:pt x="66" y="85"/>
                </a:cubicBezTo>
                <a:cubicBezTo>
                  <a:pt x="65" y="86"/>
                  <a:pt x="65" y="88"/>
                  <a:pt x="66" y="89"/>
                </a:cubicBezTo>
                <a:cubicBezTo>
                  <a:pt x="67" y="87"/>
                  <a:pt x="68" y="85"/>
                  <a:pt x="69" y="84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2"/>
                  <a:pt x="68" y="80"/>
                  <a:pt x="67" y="79"/>
                </a:cubicBezTo>
                <a:close/>
                <a:moveTo>
                  <a:pt x="42" y="172"/>
                </a:moveTo>
                <a:cubicBezTo>
                  <a:pt x="43" y="171"/>
                  <a:pt x="45" y="170"/>
                  <a:pt x="45" y="167"/>
                </a:cubicBezTo>
                <a:cubicBezTo>
                  <a:pt x="45" y="166"/>
                  <a:pt x="45" y="165"/>
                  <a:pt x="46" y="165"/>
                </a:cubicBezTo>
                <a:cubicBezTo>
                  <a:pt x="46" y="164"/>
                  <a:pt x="46" y="164"/>
                  <a:pt x="46" y="163"/>
                </a:cubicBezTo>
                <a:cubicBezTo>
                  <a:pt x="45" y="164"/>
                  <a:pt x="44" y="165"/>
                  <a:pt x="43" y="166"/>
                </a:cubicBezTo>
                <a:cubicBezTo>
                  <a:pt x="41" y="168"/>
                  <a:pt x="41" y="168"/>
                  <a:pt x="41" y="172"/>
                </a:cubicBezTo>
                <a:cubicBezTo>
                  <a:pt x="41" y="172"/>
                  <a:pt x="41" y="172"/>
                  <a:pt x="42" y="172"/>
                </a:cubicBezTo>
                <a:close/>
                <a:moveTo>
                  <a:pt x="30" y="163"/>
                </a:moveTo>
                <a:cubicBezTo>
                  <a:pt x="30" y="163"/>
                  <a:pt x="30" y="163"/>
                  <a:pt x="30" y="163"/>
                </a:cubicBezTo>
                <a:cubicBezTo>
                  <a:pt x="28" y="166"/>
                  <a:pt x="26" y="168"/>
                  <a:pt x="24" y="171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6" y="171"/>
                  <a:pt x="27" y="169"/>
                  <a:pt x="29" y="167"/>
                </a:cubicBezTo>
                <a:cubicBezTo>
                  <a:pt x="30" y="167"/>
                  <a:pt x="30" y="167"/>
                  <a:pt x="30" y="167"/>
                </a:cubicBezTo>
                <a:cubicBezTo>
                  <a:pt x="30" y="166"/>
                  <a:pt x="30" y="164"/>
                  <a:pt x="30" y="163"/>
                </a:cubicBezTo>
                <a:close/>
                <a:moveTo>
                  <a:pt x="47" y="156"/>
                </a:moveTo>
                <a:cubicBezTo>
                  <a:pt x="47" y="156"/>
                  <a:pt x="46" y="157"/>
                  <a:pt x="46" y="157"/>
                </a:cubicBezTo>
                <a:cubicBezTo>
                  <a:pt x="44" y="158"/>
                  <a:pt x="43" y="160"/>
                  <a:pt x="41" y="161"/>
                </a:cubicBezTo>
                <a:cubicBezTo>
                  <a:pt x="40" y="162"/>
                  <a:pt x="39" y="163"/>
                  <a:pt x="40" y="165"/>
                </a:cubicBezTo>
                <a:cubicBezTo>
                  <a:pt x="42" y="163"/>
                  <a:pt x="44" y="161"/>
                  <a:pt x="46" y="159"/>
                </a:cubicBezTo>
                <a:cubicBezTo>
                  <a:pt x="47" y="158"/>
                  <a:pt x="47" y="157"/>
                  <a:pt x="47" y="156"/>
                </a:cubicBezTo>
                <a:close/>
                <a:moveTo>
                  <a:pt x="16" y="206"/>
                </a:moveTo>
                <a:cubicBezTo>
                  <a:pt x="17" y="205"/>
                  <a:pt x="17" y="205"/>
                  <a:pt x="18" y="204"/>
                </a:cubicBezTo>
                <a:cubicBezTo>
                  <a:pt x="19" y="203"/>
                  <a:pt x="19" y="202"/>
                  <a:pt x="19" y="201"/>
                </a:cubicBezTo>
                <a:cubicBezTo>
                  <a:pt x="18" y="200"/>
                  <a:pt x="18" y="199"/>
                  <a:pt x="18" y="198"/>
                </a:cubicBezTo>
                <a:cubicBezTo>
                  <a:pt x="18" y="197"/>
                  <a:pt x="18" y="197"/>
                  <a:pt x="18" y="197"/>
                </a:cubicBezTo>
                <a:cubicBezTo>
                  <a:pt x="16" y="198"/>
                  <a:pt x="16" y="198"/>
                  <a:pt x="16" y="199"/>
                </a:cubicBezTo>
                <a:cubicBezTo>
                  <a:pt x="16" y="200"/>
                  <a:pt x="16" y="200"/>
                  <a:pt x="16" y="201"/>
                </a:cubicBezTo>
                <a:cubicBezTo>
                  <a:pt x="16" y="202"/>
                  <a:pt x="16" y="204"/>
                  <a:pt x="16" y="206"/>
                </a:cubicBezTo>
                <a:close/>
                <a:moveTo>
                  <a:pt x="132" y="129"/>
                </a:moveTo>
                <a:cubicBezTo>
                  <a:pt x="131" y="129"/>
                  <a:pt x="125" y="133"/>
                  <a:pt x="124" y="134"/>
                </a:cubicBezTo>
                <a:cubicBezTo>
                  <a:pt x="125" y="135"/>
                  <a:pt x="127" y="135"/>
                  <a:pt x="128" y="134"/>
                </a:cubicBezTo>
                <a:cubicBezTo>
                  <a:pt x="128" y="134"/>
                  <a:pt x="129" y="133"/>
                  <a:pt x="129" y="133"/>
                </a:cubicBezTo>
                <a:cubicBezTo>
                  <a:pt x="131" y="132"/>
                  <a:pt x="131" y="130"/>
                  <a:pt x="132" y="129"/>
                </a:cubicBezTo>
                <a:close/>
                <a:moveTo>
                  <a:pt x="108" y="154"/>
                </a:moveTo>
                <a:cubicBezTo>
                  <a:pt x="105" y="155"/>
                  <a:pt x="89" y="165"/>
                  <a:pt x="88" y="166"/>
                </a:cubicBezTo>
                <a:cubicBezTo>
                  <a:pt x="88" y="165"/>
                  <a:pt x="89" y="165"/>
                  <a:pt x="89" y="165"/>
                </a:cubicBezTo>
                <a:cubicBezTo>
                  <a:pt x="94" y="162"/>
                  <a:pt x="99" y="160"/>
                  <a:pt x="104" y="157"/>
                </a:cubicBezTo>
                <a:cubicBezTo>
                  <a:pt x="105" y="156"/>
                  <a:pt x="106" y="155"/>
                  <a:pt x="108" y="154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48" y="34"/>
                  <a:pt x="42" y="30"/>
                  <a:pt x="36" y="27"/>
                </a:cubicBezTo>
                <a:cubicBezTo>
                  <a:pt x="38" y="29"/>
                  <a:pt x="40" y="30"/>
                  <a:pt x="42" y="32"/>
                </a:cubicBezTo>
                <a:cubicBezTo>
                  <a:pt x="45" y="33"/>
                  <a:pt x="48" y="35"/>
                  <a:pt x="51" y="36"/>
                </a:cubicBezTo>
                <a:cubicBezTo>
                  <a:pt x="52" y="36"/>
                  <a:pt x="53" y="37"/>
                  <a:pt x="54" y="37"/>
                </a:cubicBezTo>
                <a:close/>
                <a:moveTo>
                  <a:pt x="105" y="133"/>
                </a:moveTo>
                <a:cubicBezTo>
                  <a:pt x="104" y="133"/>
                  <a:pt x="104" y="133"/>
                  <a:pt x="104" y="133"/>
                </a:cubicBezTo>
                <a:cubicBezTo>
                  <a:pt x="101" y="135"/>
                  <a:pt x="98" y="137"/>
                  <a:pt x="94" y="140"/>
                </a:cubicBezTo>
                <a:cubicBezTo>
                  <a:pt x="95" y="140"/>
                  <a:pt x="96" y="140"/>
                  <a:pt x="96" y="140"/>
                </a:cubicBezTo>
                <a:cubicBezTo>
                  <a:pt x="98" y="139"/>
                  <a:pt x="100" y="138"/>
                  <a:pt x="102" y="137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04" y="135"/>
                  <a:pt x="104" y="134"/>
                  <a:pt x="105" y="133"/>
                </a:cubicBezTo>
                <a:close/>
                <a:moveTo>
                  <a:pt x="175" y="108"/>
                </a:moveTo>
                <a:cubicBezTo>
                  <a:pt x="177" y="109"/>
                  <a:pt x="179" y="111"/>
                  <a:pt x="181" y="112"/>
                </a:cubicBezTo>
                <a:cubicBezTo>
                  <a:pt x="181" y="112"/>
                  <a:pt x="182" y="113"/>
                  <a:pt x="182" y="112"/>
                </a:cubicBezTo>
                <a:cubicBezTo>
                  <a:pt x="180" y="109"/>
                  <a:pt x="177" y="107"/>
                  <a:pt x="175" y="105"/>
                </a:cubicBezTo>
                <a:cubicBezTo>
                  <a:pt x="175" y="106"/>
                  <a:pt x="175" y="107"/>
                  <a:pt x="175" y="108"/>
                </a:cubicBezTo>
                <a:close/>
                <a:moveTo>
                  <a:pt x="31" y="88"/>
                </a:moveTo>
                <a:cubicBezTo>
                  <a:pt x="30" y="87"/>
                  <a:pt x="30" y="86"/>
                  <a:pt x="29" y="86"/>
                </a:cubicBezTo>
                <a:cubicBezTo>
                  <a:pt x="28" y="87"/>
                  <a:pt x="27" y="88"/>
                  <a:pt x="27" y="89"/>
                </a:cubicBezTo>
                <a:cubicBezTo>
                  <a:pt x="26" y="90"/>
                  <a:pt x="26" y="91"/>
                  <a:pt x="26" y="92"/>
                </a:cubicBezTo>
                <a:cubicBezTo>
                  <a:pt x="27" y="92"/>
                  <a:pt x="28" y="91"/>
                  <a:pt x="29" y="90"/>
                </a:cubicBezTo>
                <a:cubicBezTo>
                  <a:pt x="30" y="90"/>
                  <a:pt x="31" y="89"/>
                  <a:pt x="31" y="88"/>
                </a:cubicBezTo>
                <a:close/>
                <a:moveTo>
                  <a:pt x="23" y="42"/>
                </a:moveTo>
                <a:cubicBezTo>
                  <a:pt x="22" y="41"/>
                  <a:pt x="22" y="40"/>
                  <a:pt x="21" y="40"/>
                </a:cubicBezTo>
                <a:cubicBezTo>
                  <a:pt x="19" y="42"/>
                  <a:pt x="17" y="45"/>
                  <a:pt x="15" y="48"/>
                </a:cubicBezTo>
                <a:cubicBezTo>
                  <a:pt x="18" y="46"/>
                  <a:pt x="20" y="44"/>
                  <a:pt x="23" y="42"/>
                </a:cubicBezTo>
                <a:close/>
                <a:moveTo>
                  <a:pt x="12" y="12"/>
                </a:moveTo>
                <a:cubicBezTo>
                  <a:pt x="10" y="12"/>
                  <a:pt x="9" y="11"/>
                  <a:pt x="8" y="12"/>
                </a:cubicBezTo>
                <a:cubicBezTo>
                  <a:pt x="8" y="15"/>
                  <a:pt x="8" y="17"/>
                  <a:pt x="8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0" y="15"/>
                  <a:pt x="10" y="15"/>
                </a:cubicBezTo>
                <a:cubicBezTo>
                  <a:pt x="9" y="14"/>
                  <a:pt x="10" y="14"/>
                  <a:pt x="10" y="13"/>
                </a:cubicBezTo>
                <a:cubicBezTo>
                  <a:pt x="11" y="13"/>
                  <a:pt x="11" y="13"/>
                  <a:pt x="12" y="12"/>
                </a:cubicBezTo>
                <a:close/>
                <a:moveTo>
                  <a:pt x="115" y="96"/>
                </a:moveTo>
                <a:cubicBezTo>
                  <a:pt x="115" y="96"/>
                  <a:pt x="115" y="96"/>
                  <a:pt x="115" y="96"/>
                </a:cubicBezTo>
                <a:cubicBezTo>
                  <a:pt x="116" y="96"/>
                  <a:pt x="118" y="95"/>
                  <a:pt x="119" y="95"/>
                </a:cubicBezTo>
                <a:cubicBezTo>
                  <a:pt x="119" y="95"/>
                  <a:pt x="119" y="94"/>
                  <a:pt x="120" y="94"/>
                </a:cubicBezTo>
                <a:cubicBezTo>
                  <a:pt x="120" y="93"/>
                  <a:pt x="120" y="92"/>
                  <a:pt x="121" y="91"/>
                </a:cubicBezTo>
                <a:cubicBezTo>
                  <a:pt x="120" y="90"/>
                  <a:pt x="120" y="90"/>
                  <a:pt x="119" y="90"/>
                </a:cubicBezTo>
                <a:cubicBezTo>
                  <a:pt x="117" y="92"/>
                  <a:pt x="116" y="94"/>
                  <a:pt x="115" y="96"/>
                </a:cubicBezTo>
                <a:close/>
                <a:moveTo>
                  <a:pt x="124" y="115"/>
                </a:moveTo>
                <a:cubicBezTo>
                  <a:pt x="124" y="115"/>
                  <a:pt x="124" y="115"/>
                  <a:pt x="124" y="115"/>
                </a:cubicBezTo>
                <a:cubicBezTo>
                  <a:pt x="121" y="117"/>
                  <a:pt x="117" y="119"/>
                  <a:pt x="114" y="120"/>
                </a:cubicBezTo>
                <a:cubicBezTo>
                  <a:pt x="112" y="121"/>
                  <a:pt x="112" y="122"/>
                  <a:pt x="112" y="124"/>
                </a:cubicBezTo>
                <a:cubicBezTo>
                  <a:pt x="116" y="121"/>
                  <a:pt x="120" y="118"/>
                  <a:pt x="124" y="115"/>
                </a:cubicBezTo>
                <a:close/>
                <a:moveTo>
                  <a:pt x="146" y="130"/>
                </a:moveTo>
                <a:cubicBezTo>
                  <a:pt x="148" y="128"/>
                  <a:pt x="149" y="126"/>
                  <a:pt x="151" y="124"/>
                </a:cubicBezTo>
                <a:cubicBezTo>
                  <a:pt x="151" y="124"/>
                  <a:pt x="151" y="124"/>
                  <a:pt x="150" y="123"/>
                </a:cubicBezTo>
                <a:cubicBezTo>
                  <a:pt x="148" y="125"/>
                  <a:pt x="146" y="127"/>
                  <a:pt x="143" y="129"/>
                </a:cubicBezTo>
                <a:cubicBezTo>
                  <a:pt x="144" y="129"/>
                  <a:pt x="145" y="130"/>
                  <a:pt x="146" y="130"/>
                </a:cubicBezTo>
                <a:close/>
                <a:moveTo>
                  <a:pt x="91" y="96"/>
                </a:moveTo>
                <a:cubicBezTo>
                  <a:pt x="91" y="96"/>
                  <a:pt x="91" y="96"/>
                  <a:pt x="91" y="96"/>
                </a:cubicBezTo>
                <a:cubicBezTo>
                  <a:pt x="92" y="95"/>
                  <a:pt x="93" y="94"/>
                  <a:pt x="94" y="94"/>
                </a:cubicBezTo>
                <a:cubicBezTo>
                  <a:pt x="94" y="93"/>
                  <a:pt x="94" y="93"/>
                  <a:pt x="94" y="93"/>
                </a:cubicBezTo>
                <a:cubicBezTo>
                  <a:pt x="95" y="91"/>
                  <a:pt x="95" y="90"/>
                  <a:pt x="95" y="88"/>
                </a:cubicBezTo>
                <a:cubicBezTo>
                  <a:pt x="94" y="88"/>
                  <a:pt x="93" y="89"/>
                  <a:pt x="93" y="90"/>
                </a:cubicBezTo>
                <a:cubicBezTo>
                  <a:pt x="93" y="90"/>
                  <a:pt x="92" y="91"/>
                  <a:pt x="92" y="92"/>
                </a:cubicBezTo>
                <a:cubicBezTo>
                  <a:pt x="92" y="93"/>
                  <a:pt x="91" y="94"/>
                  <a:pt x="91" y="96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4"/>
                </a:cubicBezTo>
                <a:cubicBezTo>
                  <a:pt x="3" y="61"/>
                  <a:pt x="3" y="67"/>
                  <a:pt x="3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4" y="73"/>
                  <a:pt x="4" y="72"/>
                  <a:pt x="4" y="71"/>
                </a:cubicBezTo>
                <a:cubicBezTo>
                  <a:pt x="4" y="66"/>
                  <a:pt x="4" y="60"/>
                  <a:pt x="3" y="54"/>
                </a:cubicBezTo>
                <a:close/>
                <a:moveTo>
                  <a:pt x="97" y="80"/>
                </a:moveTo>
                <a:cubicBezTo>
                  <a:pt x="96" y="82"/>
                  <a:pt x="95" y="83"/>
                  <a:pt x="95" y="85"/>
                </a:cubicBezTo>
                <a:cubicBezTo>
                  <a:pt x="97" y="84"/>
                  <a:pt x="100" y="83"/>
                  <a:pt x="102" y="82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99" y="81"/>
                  <a:pt x="98" y="81"/>
                  <a:pt x="97" y="80"/>
                </a:cubicBezTo>
                <a:close/>
                <a:moveTo>
                  <a:pt x="165" y="125"/>
                </a:moveTo>
                <a:cubicBezTo>
                  <a:pt x="164" y="125"/>
                  <a:pt x="163" y="127"/>
                  <a:pt x="163" y="127"/>
                </a:cubicBezTo>
                <a:cubicBezTo>
                  <a:pt x="162" y="128"/>
                  <a:pt x="161" y="129"/>
                  <a:pt x="161" y="130"/>
                </a:cubicBezTo>
                <a:cubicBezTo>
                  <a:pt x="160" y="131"/>
                  <a:pt x="159" y="131"/>
                  <a:pt x="159" y="133"/>
                </a:cubicBezTo>
                <a:cubicBezTo>
                  <a:pt x="161" y="131"/>
                  <a:pt x="163" y="130"/>
                  <a:pt x="165" y="129"/>
                </a:cubicBezTo>
                <a:cubicBezTo>
                  <a:pt x="165" y="127"/>
                  <a:pt x="165" y="126"/>
                  <a:pt x="165" y="125"/>
                </a:cubicBezTo>
                <a:close/>
                <a:moveTo>
                  <a:pt x="6" y="138"/>
                </a:moveTo>
                <a:cubicBezTo>
                  <a:pt x="5" y="138"/>
                  <a:pt x="5" y="138"/>
                  <a:pt x="5" y="139"/>
                </a:cubicBezTo>
                <a:cubicBezTo>
                  <a:pt x="5" y="145"/>
                  <a:pt x="5" y="151"/>
                  <a:pt x="6" y="157"/>
                </a:cubicBezTo>
                <a:cubicBezTo>
                  <a:pt x="6" y="157"/>
                  <a:pt x="6" y="157"/>
                  <a:pt x="6" y="158"/>
                </a:cubicBezTo>
                <a:cubicBezTo>
                  <a:pt x="6" y="158"/>
                  <a:pt x="6" y="157"/>
                  <a:pt x="6" y="157"/>
                </a:cubicBezTo>
                <a:cubicBezTo>
                  <a:pt x="6" y="151"/>
                  <a:pt x="6" y="144"/>
                  <a:pt x="6" y="138"/>
                </a:cubicBezTo>
                <a:close/>
                <a:moveTo>
                  <a:pt x="61" y="174"/>
                </a:moveTo>
                <a:cubicBezTo>
                  <a:pt x="61" y="174"/>
                  <a:pt x="61" y="174"/>
                  <a:pt x="61" y="174"/>
                </a:cubicBezTo>
                <a:cubicBezTo>
                  <a:pt x="61" y="170"/>
                  <a:pt x="62" y="166"/>
                  <a:pt x="62" y="162"/>
                </a:cubicBezTo>
                <a:cubicBezTo>
                  <a:pt x="61" y="163"/>
                  <a:pt x="60" y="164"/>
                  <a:pt x="60" y="165"/>
                </a:cubicBezTo>
                <a:cubicBezTo>
                  <a:pt x="60" y="168"/>
                  <a:pt x="60" y="171"/>
                  <a:pt x="61" y="174"/>
                </a:cubicBezTo>
                <a:close/>
                <a:moveTo>
                  <a:pt x="89" y="139"/>
                </a:moveTo>
                <a:cubicBezTo>
                  <a:pt x="90" y="137"/>
                  <a:pt x="91" y="135"/>
                  <a:pt x="91" y="133"/>
                </a:cubicBezTo>
                <a:cubicBezTo>
                  <a:pt x="90" y="134"/>
                  <a:pt x="89" y="134"/>
                  <a:pt x="88" y="135"/>
                </a:cubicBezTo>
                <a:cubicBezTo>
                  <a:pt x="87" y="137"/>
                  <a:pt x="87" y="138"/>
                  <a:pt x="86" y="139"/>
                </a:cubicBezTo>
                <a:cubicBezTo>
                  <a:pt x="87" y="139"/>
                  <a:pt x="88" y="139"/>
                  <a:pt x="89" y="139"/>
                </a:cubicBezTo>
                <a:close/>
                <a:moveTo>
                  <a:pt x="125" y="86"/>
                </a:moveTo>
                <a:cubicBezTo>
                  <a:pt x="124" y="87"/>
                  <a:pt x="124" y="88"/>
                  <a:pt x="124" y="89"/>
                </a:cubicBezTo>
                <a:cubicBezTo>
                  <a:pt x="125" y="90"/>
                  <a:pt x="127" y="90"/>
                  <a:pt x="128" y="91"/>
                </a:cubicBezTo>
                <a:cubicBezTo>
                  <a:pt x="128" y="90"/>
                  <a:pt x="129" y="90"/>
                  <a:pt x="130" y="89"/>
                </a:cubicBezTo>
                <a:cubicBezTo>
                  <a:pt x="128" y="88"/>
                  <a:pt x="127" y="87"/>
                  <a:pt x="125" y="86"/>
                </a:cubicBezTo>
                <a:close/>
                <a:moveTo>
                  <a:pt x="41" y="118"/>
                </a:moveTo>
                <a:cubicBezTo>
                  <a:pt x="41" y="117"/>
                  <a:pt x="41" y="117"/>
                  <a:pt x="41" y="117"/>
                </a:cubicBezTo>
                <a:cubicBezTo>
                  <a:pt x="39" y="119"/>
                  <a:pt x="36" y="122"/>
                  <a:pt x="34" y="124"/>
                </a:cubicBezTo>
                <a:cubicBezTo>
                  <a:pt x="32" y="125"/>
                  <a:pt x="32" y="126"/>
                  <a:pt x="32" y="128"/>
                </a:cubicBezTo>
                <a:cubicBezTo>
                  <a:pt x="35" y="124"/>
                  <a:pt x="39" y="121"/>
                  <a:pt x="41" y="118"/>
                </a:cubicBezTo>
                <a:close/>
                <a:moveTo>
                  <a:pt x="161" y="143"/>
                </a:moveTo>
                <a:cubicBezTo>
                  <a:pt x="161" y="143"/>
                  <a:pt x="161" y="143"/>
                  <a:pt x="161" y="143"/>
                </a:cubicBezTo>
                <a:cubicBezTo>
                  <a:pt x="156" y="145"/>
                  <a:pt x="151" y="148"/>
                  <a:pt x="146" y="151"/>
                </a:cubicBezTo>
                <a:cubicBezTo>
                  <a:pt x="147" y="152"/>
                  <a:pt x="147" y="152"/>
                  <a:pt x="148" y="152"/>
                </a:cubicBezTo>
                <a:cubicBezTo>
                  <a:pt x="152" y="149"/>
                  <a:pt x="156" y="146"/>
                  <a:pt x="161" y="143"/>
                </a:cubicBezTo>
                <a:close/>
                <a:moveTo>
                  <a:pt x="114" y="134"/>
                </a:moveTo>
                <a:cubicBezTo>
                  <a:pt x="112" y="136"/>
                  <a:pt x="110" y="138"/>
                  <a:pt x="108" y="140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11" y="139"/>
                  <a:pt x="114" y="137"/>
                  <a:pt x="116" y="135"/>
                </a:cubicBezTo>
                <a:cubicBezTo>
                  <a:pt x="116" y="135"/>
                  <a:pt x="115" y="134"/>
                  <a:pt x="114" y="134"/>
                </a:cubicBezTo>
                <a:close/>
                <a:moveTo>
                  <a:pt x="52" y="158"/>
                </a:moveTo>
                <a:cubicBezTo>
                  <a:pt x="50" y="159"/>
                  <a:pt x="49" y="160"/>
                  <a:pt x="49" y="161"/>
                </a:cubicBezTo>
                <a:cubicBezTo>
                  <a:pt x="49" y="163"/>
                  <a:pt x="49" y="164"/>
                  <a:pt x="48" y="165"/>
                </a:cubicBezTo>
                <a:cubicBezTo>
                  <a:pt x="48" y="165"/>
                  <a:pt x="48" y="166"/>
                  <a:pt x="48" y="166"/>
                </a:cubicBezTo>
                <a:cubicBezTo>
                  <a:pt x="50" y="165"/>
                  <a:pt x="50" y="165"/>
                  <a:pt x="51" y="164"/>
                </a:cubicBezTo>
                <a:cubicBezTo>
                  <a:pt x="51" y="162"/>
                  <a:pt x="51" y="160"/>
                  <a:pt x="52" y="158"/>
                </a:cubicBezTo>
                <a:close/>
                <a:moveTo>
                  <a:pt x="55" y="65"/>
                </a:moveTo>
                <a:cubicBezTo>
                  <a:pt x="55" y="65"/>
                  <a:pt x="55" y="65"/>
                  <a:pt x="55" y="65"/>
                </a:cubicBezTo>
                <a:cubicBezTo>
                  <a:pt x="56" y="64"/>
                  <a:pt x="56" y="63"/>
                  <a:pt x="57" y="62"/>
                </a:cubicBezTo>
                <a:cubicBezTo>
                  <a:pt x="57" y="61"/>
                  <a:pt x="57" y="61"/>
                  <a:pt x="57" y="61"/>
                </a:cubicBezTo>
                <a:cubicBezTo>
                  <a:pt x="56" y="59"/>
                  <a:pt x="55" y="58"/>
                  <a:pt x="55" y="57"/>
                </a:cubicBezTo>
                <a:cubicBezTo>
                  <a:pt x="55" y="57"/>
                  <a:pt x="55" y="57"/>
                  <a:pt x="54" y="57"/>
                </a:cubicBezTo>
                <a:cubicBezTo>
                  <a:pt x="54" y="60"/>
                  <a:pt x="55" y="63"/>
                  <a:pt x="55" y="65"/>
                </a:cubicBezTo>
                <a:close/>
                <a:moveTo>
                  <a:pt x="23" y="117"/>
                </a:moveTo>
                <a:cubicBezTo>
                  <a:pt x="23" y="117"/>
                  <a:pt x="23" y="118"/>
                  <a:pt x="23" y="118"/>
                </a:cubicBezTo>
                <a:cubicBezTo>
                  <a:pt x="24" y="117"/>
                  <a:pt x="25" y="116"/>
                  <a:pt x="26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7" y="113"/>
                  <a:pt x="27" y="111"/>
                  <a:pt x="28" y="109"/>
                </a:cubicBezTo>
                <a:cubicBezTo>
                  <a:pt x="28" y="109"/>
                  <a:pt x="27" y="108"/>
                  <a:pt x="27" y="108"/>
                </a:cubicBezTo>
                <a:cubicBezTo>
                  <a:pt x="26" y="110"/>
                  <a:pt x="26" y="113"/>
                  <a:pt x="23" y="113"/>
                </a:cubicBezTo>
                <a:cubicBezTo>
                  <a:pt x="23" y="114"/>
                  <a:pt x="23" y="116"/>
                  <a:pt x="23" y="117"/>
                </a:cubicBezTo>
                <a:close/>
                <a:moveTo>
                  <a:pt x="165" y="113"/>
                </a:moveTo>
                <a:cubicBezTo>
                  <a:pt x="163" y="113"/>
                  <a:pt x="162" y="114"/>
                  <a:pt x="162" y="116"/>
                </a:cubicBezTo>
                <a:cubicBezTo>
                  <a:pt x="162" y="117"/>
                  <a:pt x="162" y="118"/>
                  <a:pt x="162" y="119"/>
                </a:cubicBezTo>
                <a:cubicBezTo>
                  <a:pt x="161" y="119"/>
                  <a:pt x="161" y="119"/>
                  <a:pt x="161" y="120"/>
                </a:cubicBezTo>
                <a:cubicBezTo>
                  <a:pt x="163" y="119"/>
                  <a:pt x="165" y="116"/>
                  <a:pt x="166" y="114"/>
                </a:cubicBezTo>
                <a:cubicBezTo>
                  <a:pt x="165" y="114"/>
                  <a:pt x="165" y="113"/>
                  <a:pt x="165" y="113"/>
                </a:cubicBezTo>
                <a:close/>
                <a:moveTo>
                  <a:pt x="59" y="96"/>
                </a:moveTo>
                <a:cubicBezTo>
                  <a:pt x="60" y="96"/>
                  <a:pt x="61" y="95"/>
                  <a:pt x="61" y="94"/>
                </a:cubicBezTo>
                <a:cubicBezTo>
                  <a:pt x="61" y="92"/>
                  <a:pt x="62" y="91"/>
                  <a:pt x="62" y="90"/>
                </a:cubicBezTo>
                <a:cubicBezTo>
                  <a:pt x="62" y="90"/>
                  <a:pt x="62" y="89"/>
                  <a:pt x="62" y="89"/>
                </a:cubicBezTo>
                <a:cubicBezTo>
                  <a:pt x="61" y="90"/>
                  <a:pt x="60" y="91"/>
                  <a:pt x="58" y="92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4"/>
                  <a:pt x="58" y="95"/>
                  <a:pt x="59" y="96"/>
                </a:cubicBezTo>
                <a:close/>
                <a:moveTo>
                  <a:pt x="95" y="71"/>
                </a:moveTo>
                <a:cubicBezTo>
                  <a:pt x="95" y="71"/>
                  <a:pt x="94" y="71"/>
                  <a:pt x="94" y="71"/>
                </a:cubicBezTo>
                <a:cubicBezTo>
                  <a:pt x="93" y="71"/>
                  <a:pt x="91" y="72"/>
                  <a:pt x="90" y="72"/>
                </a:cubicBezTo>
                <a:cubicBezTo>
                  <a:pt x="89" y="72"/>
                  <a:pt x="88" y="73"/>
                  <a:pt x="88" y="74"/>
                </a:cubicBezTo>
                <a:cubicBezTo>
                  <a:pt x="89" y="74"/>
                  <a:pt x="90" y="75"/>
                  <a:pt x="91" y="75"/>
                </a:cubicBezTo>
                <a:cubicBezTo>
                  <a:pt x="92" y="74"/>
                  <a:pt x="94" y="72"/>
                  <a:pt x="95" y="71"/>
                </a:cubicBezTo>
                <a:close/>
                <a:moveTo>
                  <a:pt x="26" y="24"/>
                </a:moveTo>
                <a:cubicBezTo>
                  <a:pt x="25" y="23"/>
                  <a:pt x="24" y="22"/>
                  <a:pt x="24" y="21"/>
                </a:cubicBezTo>
                <a:cubicBezTo>
                  <a:pt x="23" y="20"/>
                  <a:pt x="23" y="20"/>
                  <a:pt x="22" y="20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3"/>
                  <a:pt x="22" y="23"/>
                  <a:pt x="22" y="24"/>
                </a:cubicBezTo>
                <a:cubicBezTo>
                  <a:pt x="23" y="24"/>
                  <a:pt x="24" y="25"/>
                  <a:pt x="26" y="24"/>
                </a:cubicBezTo>
                <a:close/>
                <a:moveTo>
                  <a:pt x="32" y="188"/>
                </a:moveTo>
                <a:cubicBezTo>
                  <a:pt x="32" y="188"/>
                  <a:pt x="32" y="188"/>
                  <a:pt x="32" y="188"/>
                </a:cubicBezTo>
                <a:cubicBezTo>
                  <a:pt x="33" y="187"/>
                  <a:pt x="34" y="186"/>
                  <a:pt x="35" y="185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6" y="183"/>
                  <a:pt x="36" y="182"/>
                  <a:pt x="36" y="181"/>
                </a:cubicBezTo>
                <a:cubicBezTo>
                  <a:pt x="35" y="181"/>
                  <a:pt x="34" y="182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3" y="185"/>
                  <a:pt x="32" y="186"/>
                  <a:pt x="32" y="188"/>
                </a:cubicBezTo>
                <a:close/>
                <a:moveTo>
                  <a:pt x="25" y="106"/>
                </a:moveTo>
                <a:cubicBezTo>
                  <a:pt x="25" y="106"/>
                  <a:pt x="25" y="106"/>
                  <a:pt x="25" y="106"/>
                </a:cubicBezTo>
                <a:cubicBezTo>
                  <a:pt x="26" y="103"/>
                  <a:pt x="27" y="100"/>
                  <a:pt x="28" y="97"/>
                </a:cubicBezTo>
                <a:cubicBezTo>
                  <a:pt x="28" y="97"/>
                  <a:pt x="28" y="96"/>
                  <a:pt x="28" y="96"/>
                </a:cubicBezTo>
                <a:cubicBezTo>
                  <a:pt x="27" y="97"/>
                  <a:pt x="26" y="98"/>
                  <a:pt x="25" y="99"/>
                </a:cubicBezTo>
                <a:cubicBezTo>
                  <a:pt x="25" y="99"/>
                  <a:pt x="25" y="100"/>
                  <a:pt x="25" y="100"/>
                </a:cubicBezTo>
                <a:cubicBezTo>
                  <a:pt x="25" y="102"/>
                  <a:pt x="25" y="104"/>
                  <a:pt x="25" y="106"/>
                </a:cubicBezTo>
                <a:close/>
                <a:moveTo>
                  <a:pt x="22" y="96"/>
                </a:moveTo>
                <a:cubicBezTo>
                  <a:pt x="22" y="96"/>
                  <a:pt x="21" y="96"/>
                  <a:pt x="21" y="96"/>
                </a:cubicBezTo>
                <a:cubicBezTo>
                  <a:pt x="20" y="98"/>
                  <a:pt x="19" y="99"/>
                  <a:pt x="17" y="101"/>
                </a:cubicBezTo>
                <a:cubicBezTo>
                  <a:pt x="17" y="102"/>
                  <a:pt x="17" y="103"/>
                  <a:pt x="17" y="103"/>
                </a:cubicBezTo>
                <a:cubicBezTo>
                  <a:pt x="19" y="102"/>
                  <a:pt x="20" y="101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98"/>
                  <a:pt x="22" y="97"/>
                  <a:pt x="22" y="96"/>
                </a:cubicBezTo>
                <a:close/>
                <a:moveTo>
                  <a:pt x="12" y="23"/>
                </a:moveTo>
                <a:cubicBezTo>
                  <a:pt x="14" y="21"/>
                  <a:pt x="15" y="19"/>
                  <a:pt x="17" y="18"/>
                </a:cubicBezTo>
                <a:cubicBezTo>
                  <a:pt x="16" y="17"/>
                  <a:pt x="15" y="17"/>
                  <a:pt x="14" y="17"/>
                </a:cubicBezTo>
                <a:cubicBezTo>
                  <a:pt x="13" y="19"/>
                  <a:pt x="12" y="20"/>
                  <a:pt x="11" y="22"/>
                </a:cubicBezTo>
                <a:cubicBezTo>
                  <a:pt x="11" y="22"/>
                  <a:pt x="11" y="22"/>
                  <a:pt x="12" y="23"/>
                </a:cubicBezTo>
                <a:close/>
                <a:moveTo>
                  <a:pt x="33" y="144"/>
                </a:moveTo>
                <a:cubicBezTo>
                  <a:pt x="31" y="146"/>
                  <a:pt x="30" y="147"/>
                  <a:pt x="28" y="149"/>
                </a:cubicBezTo>
                <a:cubicBezTo>
                  <a:pt x="28" y="150"/>
                  <a:pt x="28" y="150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0" y="149"/>
                  <a:pt x="31" y="148"/>
                  <a:pt x="33" y="146"/>
                </a:cubicBezTo>
                <a:cubicBezTo>
                  <a:pt x="33" y="146"/>
                  <a:pt x="33" y="146"/>
                  <a:pt x="33" y="145"/>
                </a:cubicBezTo>
                <a:cubicBezTo>
                  <a:pt x="33" y="145"/>
                  <a:pt x="33" y="144"/>
                  <a:pt x="33" y="144"/>
                </a:cubicBezTo>
                <a:close/>
                <a:moveTo>
                  <a:pt x="123" y="112"/>
                </a:moveTo>
                <a:cubicBezTo>
                  <a:pt x="123" y="112"/>
                  <a:pt x="123" y="112"/>
                  <a:pt x="123" y="112"/>
                </a:cubicBezTo>
                <a:cubicBezTo>
                  <a:pt x="121" y="113"/>
                  <a:pt x="119" y="113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5"/>
                  <a:pt x="115" y="116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8" y="115"/>
                  <a:pt x="121" y="114"/>
                  <a:pt x="123" y="112"/>
                </a:cubicBezTo>
                <a:close/>
                <a:moveTo>
                  <a:pt x="52" y="69"/>
                </a:moveTo>
                <a:cubicBezTo>
                  <a:pt x="52" y="67"/>
                  <a:pt x="52" y="62"/>
                  <a:pt x="51" y="60"/>
                </a:cubicBezTo>
                <a:cubicBezTo>
                  <a:pt x="51" y="61"/>
                  <a:pt x="50" y="62"/>
                  <a:pt x="50" y="62"/>
                </a:cubicBezTo>
                <a:cubicBezTo>
                  <a:pt x="50" y="63"/>
                  <a:pt x="50" y="63"/>
                  <a:pt x="50" y="63"/>
                </a:cubicBezTo>
                <a:cubicBezTo>
                  <a:pt x="50" y="65"/>
                  <a:pt x="51" y="67"/>
                  <a:pt x="52" y="69"/>
                </a:cubicBezTo>
                <a:close/>
                <a:moveTo>
                  <a:pt x="39" y="89"/>
                </a:moveTo>
                <a:cubicBezTo>
                  <a:pt x="38" y="90"/>
                  <a:pt x="36" y="91"/>
                  <a:pt x="35" y="92"/>
                </a:cubicBezTo>
                <a:cubicBezTo>
                  <a:pt x="35" y="92"/>
                  <a:pt x="34" y="92"/>
                  <a:pt x="34" y="93"/>
                </a:cubicBezTo>
                <a:cubicBezTo>
                  <a:pt x="34" y="94"/>
                  <a:pt x="34" y="95"/>
                  <a:pt x="33" y="96"/>
                </a:cubicBezTo>
                <a:cubicBezTo>
                  <a:pt x="35" y="95"/>
                  <a:pt x="39" y="91"/>
                  <a:pt x="39" y="89"/>
                </a:cubicBezTo>
                <a:close/>
                <a:moveTo>
                  <a:pt x="31" y="196"/>
                </a:moveTo>
                <a:cubicBezTo>
                  <a:pt x="31" y="196"/>
                  <a:pt x="31" y="196"/>
                  <a:pt x="31" y="196"/>
                </a:cubicBezTo>
                <a:cubicBezTo>
                  <a:pt x="33" y="194"/>
                  <a:pt x="34" y="193"/>
                  <a:pt x="35" y="191"/>
                </a:cubicBezTo>
                <a:cubicBezTo>
                  <a:pt x="36" y="190"/>
                  <a:pt x="36" y="189"/>
                  <a:pt x="36" y="189"/>
                </a:cubicBezTo>
                <a:cubicBezTo>
                  <a:pt x="34" y="190"/>
                  <a:pt x="33" y="191"/>
                  <a:pt x="32" y="192"/>
                </a:cubicBezTo>
                <a:cubicBezTo>
                  <a:pt x="31" y="193"/>
                  <a:pt x="31" y="195"/>
                  <a:pt x="31" y="196"/>
                </a:cubicBezTo>
                <a:close/>
                <a:moveTo>
                  <a:pt x="36" y="157"/>
                </a:moveTo>
                <a:cubicBezTo>
                  <a:pt x="36" y="157"/>
                  <a:pt x="36" y="157"/>
                  <a:pt x="35" y="157"/>
                </a:cubicBezTo>
                <a:cubicBezTo>
                  <a:pt x="35" y="158"/>
                  <a:pt x="35" y="158"/>
                  <a:pt x="34" y="159"/>
                </a:cubicBezTo>
                <a:cubicBezTo>
                  <a:pt x="34" y="160"/>
                  <a:pt x="34" y="162"/>
                  <a:pt x="33" y="164"/>
                </a:cubicBezTo>
                <a:cubicBezTo>
                  <a:pt x="34" y="163"/>
                  <a:pt x="35" y="163"/>
                  <a:pt x="36" y="162"/>
                </a:cubicBezTo>
                <a:cubicBezTo>
                  <a:pt x="37" y="161"/>
                  <a:pt x="37" y="161"/>
                  <a:pt x="36" y="160"/>
                </a:cubicBezTo>
                <a:cubicBezTo>
                  <a:pt x="36" y="159"/>
                  <a:pt x="36" y="158"/>
                  <a:pt x="36" y="157"/>
                </a:cubicBezTo>
                <a:close/>
                <a:moveTo>
                  <a:pt x="115" y="158"/>
                </a:moveTo>
                <a:cubicBezTo>
                  <a:pt x="115" y="158"/>
                  <a:pt x="115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9" y="157"/>
                  <a:pt x="123" y="153"/>
                  <a:pt x="124" y="152"/>
                </a:cubicBezTo>
                <a:cubicBezTo>
                  <a:pt x="121" y="154"/>
                  <a:pt x="118" y="156"/>
                  <a:pt x="115" y="158"/>
                </a:cubicBezTo>
                <a:close/>
                <a:moveTo>
                  <a:pt x="14" y="42"/>
                </a:moveTo>
                <a:cubicBezTo>
                  <a:pt x="13" y="42"/>
                  <a:pt x="13" y="42"/>
                  <a:pt x="12" y="42"/>
                </a:cubicBezTo>
                <a:cubicBezTo>
                  <a:pt x="12" y="42"/>
                  <a:pt x="11" y="42"/>
                  <a:pt x="11" y="42"/>
                </a:cubicBezTo>
                <a:cubicBezTo>
                  <a:pt x="10" y="42"/>
                  <a:pt x="10" y="42"/>
                  <a:pt x="10" y="43"/>
                </a:cubicBezTo>
                <a:cubicBezTo>
                  <a:pt x="10" y="44"/>
                  <a:pt x="10" y="46"/>
                  <a:pt x="11" y="47"/>
                </a:cubicBezTo>
                <a:cubicBezTo>
                  <a:pt x="11" y="47"/>
                  <a:pt x="11" y="47"/>
                  <a:pt x="11" y="47"/>
                </a:cubicBezTo>
                <a:cubicBezTo>
                  <a:pt x="12" y="46"/>
                  <a:pt x="13" y="44"/>
                  <a:pt x="14" y="42"/>
                </a:cubicBezTo>
                <a:close/>
                <a:moveTo>
                  <a:pt x="79" y="124"/>
                </a:moveTo>
                <a:cubicBezTo>
                  <a:pt x="77" y="125"/>
                  <a:pt x="73" y="131"/>
                  <a:pt x="73" y="132"/>
                </a:cubicBezTo>
                <a:cubicBezTo>
                  <a:pt x="74" y="131"/>
                  <a:pt x="75" y="130"/>
                  <a:pt x="77" y="129"/>
                </a:cubicBezTo>
                <a:cubicBezTo>
                  <a:pt x="78" y="127"/>
                  <a:pt x="79" y="126"/>
                  <a:pt x="79" y="124"/>
                </a:cubicBezTo>
                <a:close/>
                <a:moveTo>
                  <a:pt x="201" y="127"/>
                </a:moveTo>
                <a:cubicBezTo>
                  <a:pt x="201" y="127"/>
                  <a:pt x="201" y="127"/>
                  <a:pt x="201" y="127"/>
                </a:cubicBezTo>
                <a:cubicBezTo>
                  <a:pt x="200" y="125"/>
                  <a:pt x="199" y="123"/>
                  <a:pt x="198" y="121"/>
                </a:cubicBezTo>
                <a:cubicBezTo>
                  <a:pt x="197" y="121"/>
                  <a:pt x="196" y="121"/>
                  <a:pt x="195" y="122"/>
                </a:cubicBezTo>
                <a:cubicBezTo>
                  <a:pt x="197" y="124"/>
                  <a:pt x="199" y="125"/>
                  <a:pt x="201" y="127"/>
                </a:cubicBezTo>
                <a:close/>
                <a:moveTo>
                  <a:pt x="95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9" y="151"/>
                  <a:pt x="103" y="148"/>
                  <a:pt x="107" y="146"/>
                </a:cubicBezTo>
                <a:cubicBezTo>
                  <a:pt x="107" y="145"/>
                  <a:pt x="106" y="145"/>
                  <a:pt x="105" y="146"/>
                </a:cubicBezTo>
                <a:cubicBezTo>
                  <a:pt x="103" y="147"/>
                  <a:pt x="102" y="148"/>
                  <a:pt x="100" y="150"/>
                </a:cubicBezTo>
                <a:cubicBezTo>
                  <a:pt x="98" y="151"/>
                  <a:pt x="97" y="152"/>
                  <a:pt x="95" y="153"/>
                </a:cubicBezTo>
                <a:close/>
                <a:moveTo>
                  <a:pt x="35" y="56"/>
                </a:moveTo>
                <a:cubicBezTo>
                  <a:pt x="34" y="59"/>
                  <a:pt x="32" y="62"/>
                  <a:pt x="31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3" y="63"/>
                  <a:pt x="35" y="60"/>
                  <a:pt x="36" y="57"/>
                </a:cubicBezTo>
                <a:cubicBezTo>
                  <a:pt x="36" y="57"/>
                  <a:pt x="36" y="56"/>
                  <a:pt x="35" y="56"/>
                </a:cubicBezTo>
                <a:close/>
                <a:moveTo>
                  <a:pt x="51" y="103"/>
                </a:moveTo>
                <a:cubicBezTo>
                  <a:pt x="52" y="102"/>
                  <a:pt x="53" y="102"/>
                  <a:pt x="53" y="101"/>
                </a:cubicBezTo>
                <a:cubicBezTo>
                  <a:pt x="54" y="101"/>
                  <a:pt x="54" y="100"/>
                  <a:pt x="54" y="100"/>
                </a:cubicBezTo>
                <a:cubicBezTo>
                  <a:pt x="54" y="99"/>
                  <a:pt x="54" y="98"/>
                  <a:pt x="54" y="97"/>
                </a:cubicBezTo>
                <a:cubicBezTo>
                  <a:pt x="53" y="98"/>
                  <a:pt x="53" y="98"/>
                  <a:pt x="52" y="99"/>
                </a:cubicBezTo>
                <a:cubicBezTo>
                  <a:pt x="51" y="100"/>
                  <a:pt x="50" y="101"/>
                  <a:pt x="51" y="103"/>
                </a:cubicBezTo>
                <a:close/>
                <a:moveTo>
                  <a:pt x="39" y="113"/>
                </a:moveTo>
                <a:cubicBezTo>
                  <a:pt x="37" y="115"/>
                  <a:pt x="35" y="117"/>
                  <a:pt x="35" y="119"/>
                </a:cubicBezTo>
                <a:cubicBezTo>
                  <a:pt x="37" y="117"/>
                  <a:pt x="39" y="116"/>
                  <a:pt x="40" y="114"/>
                </a:cubicBezTo>
                <a:cubicBezTo>
                  <a:pt x="40" y="114"/>
                  <a:pt x="39" y="113"/>
                  <a:pt x="39" y="113"/>
                </a:cubicBezTo>
                <a:close/>
                <a:moveTo>
                  <a:pt x="42" y="100"/>
                </a:moveTo>
                <a:cubicBezTo>
                  <a:pt x="42" y="100"/>
                  <a:pt x="42" y="101"/>
                  <a:pt x="42" y="101"/>
                </a:cubicBezTo>
                <a:cubicBezTo>
                  <a:pt x="43" y="100"/>
                  <a:pt x="44" y="99"/>
                  <a:pt x="46" y="98"/>
                </a:cubicBezTo>
                <a:cubicBezTo>
                  <a:pt x="46" y="98"/>
                  <a:pt x="46" y="97"/>
                  <a:pt x="46" y="97"/>
                </a:cubicBezTo>
                <a:cubicBezTo>
                  <a:pt x="46" y="96"/>
                  <a:pt x="46" y="95"/>
                  <a:pt x="45" y="94"/>
                </a:cubicBezTo>
                <a:cubicBezTo>
                  <a:pt x="44" y="96"/>
                  <a:pt x="43" y="98"/>
                  <a:pt x="42" y="100"/>
                </a:cubicBezTo>
                <a:close/>
                <a:moveTo>
                  <a:pt x="13" y="220"/>
                </a:moveTo>
                <a:cubicBezTo>
                  <a:pt x="13" y="221"/>
                  <a:pt x="13" y="221"/>
                  <a:pt x="13" y="222"/>
                </a:cubicBezTo>
                <a:cubicBezTo>
                  <a:pt x="13" y="223"/>
                  <a:pt x="12" y="223"/>
                  <a:pt x="12" y="223"/>
                </a:cubicBezTo>
                <a:cubicBezTo>
                  <a:pt x="11" y="223"/>
                  <a:pt x="11" y="223"/>
                  <a:pt x="10" y="222"/>
                </a:cubicBezTo>
                <a:cubicBezTo>
                  <a:pt x="10" y="222"/>
                  <a:pt x="10" y="222"/>
                  <a:pt x="10" y="221"/>
                </a:cubicBezTo>
                <a:cubicBezTo>
                  <a:pt x="10" y="221"/>
                  <a:pt x="10" y="221"/>
                  <a:pt x="9" y="221"/>
                </a:cubicBezTo>
                <a:cubicBezTo>
                  <a:pt x="10" y="222"/>
                  <a:pt x="10" y="224"/>
                  <a:pt x="10" y="224"/>
                </a:cubicBezTo>
                <a:cubicBezTo>
                  <a:pt x="11" y="225"/>
                  <a:pt x="11" y="225"/>
                  <a:pt x="12" y="225"/>
                </a:cubicBezTo>
                <a:cubicBezTo>
                  <a:pt x="13" y="225"/>
                  <a:pt x="13" y="225"/>
                  <a:pt x="13" y="224"/>
                </a:cubicBezTo>
                <a:cubicBezTo>
                  <a:pt x="14" y="223"/>
                  <a:pt x="14" y="222"/>
                  <a:pt x="14" y="221"/>
                </a:cubicBezTo>
                <a:cubicBezTo>
                  <a:pt x="14" y="221"/>
                  <a:pt x="14" y="220"/>
                  <a:pt x="13" y="220"/>
                </a:cubicBezTo>
                <a:close/>
                <a:moveTo>
                  <a:pt x="131" y="116"/>
                </a:moveTo>
                <a:cubicBezTo>
                  <a:pt x="130" y="117"/>
                  <a:pt x="129" y="118"/>
                  <a:pt x="128" y="119"/>
                </a:cubicBezTo>
                <a:cubicBezTo>
                  <a:pt x="129" y="120"/>
                  <a:pt x="130" y="120"/>
                  <a:pt x="131" y="121"/>
                </a:cubicBezTo>
                <a:cubicBezTo>
                  <a:pt x="131" y="120"/>
                  <a:pt x="132" y="119"/>
                  <a:pt x="132" y="118"/>
                </a:cubicBezTo>
                <a:cubicBezTo>
                  <a:pt x="132" y="117"/>
                  <a:pt x="132" y="116"/>
                  <a:pt x="131" y="116"/>
                </a:cubicBezTo>
                <a:close/>
                <a:moveTo>
                  <a:pt x="126" y="122"/>
                </a:moveTo>
                <a:cubicBezTo>
                  <a:pt x="124" y="123"/>
                  <a:pt x="121" y="126"/>
                  <a:pt x="121" y="127"/>
                </a:cubicBezTo>
                <a:cubicBezTo>
                  <a:pt x="122" y="126"/>
                  <a:pt x="123" y="126"/>
                  <a:pt x="124" y="125"/>
                </a:cubicBezTo>
                <a:cubicBezTo>
                  <a:pt x="125" y="125"/>
                  <a:pt x="126" y="124"/>
                  <a:pt x="127" y="123"/>
                </a:cubicBezTo>
                <a:cubicBezTo>
                  <a:pt x="127" y="123"/>
                  <a:pt x="126" y="122"/>
                  <a:pt x="126" y="122"/>
                </a:cubicBezTo>
                <a:close/>
                <a:moveTo>
                  <a:pt x="18" y="31"/>
                </a:moveTo>
                <a:cubicBezTo>
                  <a:pt x="19" y="30"/>
                  <a:pt x="20" y="29"/>
                  <a:pt x="21" y="28"/>
                </a:cubicBezTo>
                <a:cubicBezTo>
                  <a:pt x="20" y="27"/>
                  <a:pt x="20" y="26"/>
                  <a:pt x="19" y="25"/>
                </a:cubicBezTo>
                <a:cubicBezTo>
                  <a:pt x="18" y="26"/>
                  <a:pt x="18" y="27"/>
                  <a:pt x="17" y="28"/>
                </a:cubicBezTo>
                <a:cubicBezTo>
                  <a:pt x="17" y="29"/>
                  <a:pt x="17" y="29"/>
                  <a:pt x="18" y="30"/>
                </a:cubicBezTo>
                <a:cubicBezTo>
                  <a:pt x="18" y="30"/>
                  <a:pt x="18" y="30"/>
                  <a:pt x="18" y="31"/>
                </a:cubicBezTo>
                <a:close/>
                <a:moveTo>
                  <a:pt x="27" y="56"/>
                </a:moveTo>
                <a:cubicBezTo>
                  <a:pt x="28" y="57"/>
                  <a:pt x="28" y="57"/>
                  <a:pt x="29" y="57"/>
                </a:cubicBezTo>
                <a:cubicBezTo>
                  <a:pt x="30" y="56"/>
                  <a:pt x="31" y="54"/>
                  <a:pt x="32" y="53"/>
                </a:cubicBezTo>
                <a:cubicBezTo>
                  <a:pt x="32" y="52"/>
                  <a:pt x="32" y="52"/>
                  <a:pt x="31" y="51"/>
                </a:cubicBezTo>
                <a:cubicBezTo>
                  <a:pt x="30" y="53"/>
                  <a:pt x="29" y="55"/>
                  <a:pt x="27" y="56"/>
                </a:cubicBezTo>
                <a:close/>
                <a:moveTo>
                  <a:pt x="59" y="57"/>
                </a:moveTo>
                <a:cubicBezTo>
                  <a:pt x="60" y="55"/>
                  <a:pt x="60" y="53"/>
                  <a:pt x="61" y="52"/>
                </a:cubicBezTo>
                <a:cubicBezTo>
                  <a:pt x="61" y="51"/>
                  <a:pt x="60" y="51"/>
                  <a:pt x="60" y="51"/>
                </a:cubicBezTo>
                <a:cubicBezTo>
                  <a:pt x="59" y="52"/>
                  <a:pt x="58" y="53"/>
                  <a:pt x="58" y="53"/>
                </a:cubicBezTo>
                <a:cubicBezTo>
                  <a:pt x="58" y="55"/>
                  <a:pt x="58" y="56"/>
                  <a:pt x="59" y="57"/>
                </a:cubicBezTo>
                <a:close/>
                <a:moveTo>
                  <a:pt x="195" y="116"/>
                </a:moveTo>
                <a:cubicBezTo>
                  <a:pt x="194" y="115"/>
                  <a:pt x="193" y="115"/>
                  <a:pt x="192" y="114"/>
                </a:cubicBezTo>
                <a:cubicBezTo>
                  <a:pt x="191" y="114"/>
                  <a:pt x="190" y="113"/>
                  <a:pt x="190" y="113"/>
                </a:cubicBezTo>
                <a:cubicBezTo>
                  <a:pt x="189" y="114"/>
                  <a:pt x="189" y="115"/>
                  <a:pt x="191" y="115"/>
                </a:cubicBezTo>
                <a:cubicBezTo>
                  <a:pt x="191" y="115"/>
                  <a:pt x="192" y="115"/>
                  <a:pt x="192" y="116"/>
                </a:cubicBezTo>
                <a:cubicBezTo>
                  <a:pt x="193" y="116"/>
                  <a:pt x="193" y="117"/>
                  <a:pt x="193" y="118"/>
                </a:cubicBezTo>
                <a:cubicBezTo>
                  <a:pt x="194" y="117"/>
                  <a:pt x="195" y="117"/>
                  <a:pt x="195" y="116"/>
                </a:cubicBezTo>
                <a:close/>
                <a:moveTo>
                  <a:pt x="75" y="157"/>
                </a:moveTo>
                <a:cubicBezTo>
                  <a:pt x="74" y="158"/>
                  <a:pt x="73" y="164"/>
                  <a:pt x="73" y="166"/>
                </a:cubicBezTo>
                <a:cubicBezTo>
                  <a:pt x="74" y="166"/>
                  <a:pt x="74" y="165"/>
                  <a:pt x="74" y="165"/>
                </a:cubicBezTo>
                <a:cubicBezTo>
                  <a:pt x="75" y="162"/>
                  <a:pt x="75" y="160"/>
                  <a:pt x="76" y="158"/>
                </a:cubicBezTo>
                <a:cubicBezTo>
                  <a:pt x="76" y="157"/>
                  <a:pt x="75" y="157"/>
                  <a:pt x="75" y="157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1" y="165"/>
                </a:cubicBezTo>
                <a:cubicBezTo>
                  <a:pt x="11" y="165"/>
                  <a:pt x="11" y="164"/>
                  <a:pt x="11" y="164"/>
                </a:cubicBezTo>
                <a:cubicBezTo>
                  <a:pt x="11" y="162"/>
                  <a:pt x="11" y="160"/>
                  <a:pt x="11" y="158"/>
                </a:cubicBezTo>
                <a:cubicBezTo>
                  <a:pt x="10" y="158"/>
                  <a:pt x="10" y="159"/>
                  <a:pt x="10" y="160"/>
                </a:cubicBezTo>
                <a:cubicBezTo>
                  <a:pt x="10" y="162"/>
                  <a:pt x="10" y="163"/>
                  <a:pt x="10" y="165"/>
                </a:cubicBezTo>
                <a:close/>
                <a:moveTo>
                  <a:pt x="121" y="138"/>
                </a:moveTo>
                <a:cubicBezTo>
                  <a:pt x="120" y="138"/>
                  <a:pt x="120" y="137"/>
                  <a:pt x="119" y="137"/>
                </a:cubicBezTo>
                <a:cubicBezTo>
                  <a:pt x="118" y="137"/>
                  <a:pt x="117" y="138"/>
                  <a:pt x="117" y="138"/>
                </a:cubicBezTo>
                <a:cubicBezTo>
                  <a:pt x="116" y="139"/>
                  <a:pt x="115" y="139"/>
                  <a:pt x="115" y="140"/>
                </a:cubicBezTo>
                <a:cubicBezTo>
                  <a:pt x="117" y="139"/>
                  <a:pt x="119" y="140"/>
                  <a:pt x="121" y="138"/>
                </a:cubicBezTo>
                <a:close/>
                <a:moveTo>
                  <a:pt x="44" y="128"/>
                </a:moveTo>
                <a:cubicBezTo>
                  <a:pt x="44" y="128"/>
                  <a:pt x="44" y="127"/>
                  <a:pt x="45" y="127"/>
                </a:cubicBezTo>
                <a:cubicBezTo>
                  <a:pt x="46" y="126"/>
                  <a:pt x="47" y="125"/>
                  <a:pt x="48" y="124"/>
                </a:cubicBezTo>
                <a:cubicBezTo>
                  <a:pt x="48" y="123"/>
                  <a:pt x="48" y="123"/>
                  <a:pt x="48" y="122"/>
                </a:cubicBezTo>
                <a:cubicBezTo>
                  <a:pt x="47" y="123"/>
                  <a:pt x="46" y="123"/>
                  <a:pt x="46" y="124"/>
                </a:cubicBezTo>
                <a:cubicBezTo>
                  <a:pt x="44" y="125"/>
                  <a:pt x="44" y="126"/>
                  <a:pt x="44" y="128"/>
                </a:cubicBezTo>
                <a:close/>
                <a:moveTo>
                  <a:pt x="73" y="65"/>
                </a:moveTo>
                <a:cubicBezTo>
                  <a:pt x="73" y="65"/>
                  <a:pt x="73" y="65"/>
                  <a:pt x="73" y="65"/>
                </a:cubicBezTo>
                <a:cubicBezTo>
                  <a:pt x="74" y="64"/>
                  <a:pt x="75" y="64"/>
                  <a:pt x="76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60"/>
                  <a:pt x="77" y="60"/>
                  <a:pt x="77" y="60"/>
                </a:cubicBezTo>
                <a:cubicBezTo>
                  <a:pt x="75" y="61"/>
                  <a:pt x="74" y="63"/>
                  <a:pt x="73" y="65"/>
                </a:cubicBezTo>
                <a:close/>
                <a:moveTo>
                  <a:pt x="157" y="109"/>
                </a:moveTo>
                <a:cubicBezTo>
                  <a:pt x="157" y="110"/>
                  <a:pt x="157" y="111"/>
                  <a:pt x="157" y="113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2"/>
                  <a:pt x="160" y="111"/>
                  <a:pt x="160" y="111"/>
                </a:cubicBezTo>
                <a:cubicBezTo>
                  <a:pt x="160" y="110"/>
                  <a:pt x="160" y="109"/>
                  <a:pt x="159" y="109"/>
                </a:cubicBezTo>
                <a:cubicBezTo>
                  <a:pt x="158" y="109"/>
                  <a:pt x="157" y="109"/>
                  <a:pt x="157" y="109"/>
                </a:cubicBezTo>
                <a:close/>
                <a:moveTo>
                  <a:pt x="33" y="114"/>
                </a:moveTo>
                <a:cubicBezTo>
                  <a:pt x="32" y="113"/>
                  <a:pt x="31" y="115"/>
                  <a:pt x="30" y="115"/>
                </a:cubicBezTo>
                <a:cubicBezTo>
                  <a:pt x="29" y="116"/>
                  <a:pt x="29" y="118"/>
                  <a:pt x="29" y="119"/>
                </a:cubicBezTo>
                <a:cubicBezTo>
                  <a:pt x="30" y="117"/>
                  <a:pt x="32" y="116"/>
                  <a:pt x="33" y="114"/>
                </a:cubicBezTo>
                <a:close/>
                <a:moveTo>
                  <a:pt x="15" y="82"/>
                </a:moveTo>
                <a:cubicBezTo>
                  <a:pt x="16" y="80"/>
                  <a:pt x="17" y="78"/>
                  <a:pt x="18" y="76"/>
                </a:cubicBezTo>
                <a:cubicBezTo>
                  <a:pt x="17" y="77"/>
                  <a:pt x="15" y="79"/>
                  <a:pt x="14" y="81"/>
                </a:cubicBezTo>
                <a:cubicBezTo>
                  <a:pt x="14" y="81"/>
                  <a:pt x="14" y="82"/>
                  <a:pt x="14" y="82"/>
                </a:cubicBezTo>
                <a:cubicBezTo>
                  <a:pt x="14" y="82"/>
                  <a:pt x="15" y="82"/>
                  <a:pt x="15" y="82"/>
                </a:cubicBezTo>
                <a:close/>
                <a:moveTo>
                  <a:pt x="51" y="115"/>
                </a:moveTo>
                <a:cubicBezTo>
                  <a:pt x="53" y="114"/>
                  <a:pt x="54" y="112"/>
                  <a:pt x="53" y="110"/>
                </a:cubicBezTo>
                <a:cubicBezTo>
                  <a:pt x="52" y="111"/>
                  <a:pt x="50" y="113"/>
                  <a:pt x="51" y="115"/>
                </a:cubicBezTo>
                <a:close/>
                <a:moveTo>
                  <a:pt x="138" y="117"/>
                </a:moveTo>
                <a:cubicBezTo>
                  <a:pt x="140" y="115"/>
                  <a:pt x="141" y="112"/>
                  <a:pt x="139" y="110"/>
                </a:cubicBezTo>
                <a:cubicBezTo>
                  <a:pt x="139" y="112"/>
                  <a:pt x="138" y="116"/>
                  <a:pt x="138" y="117"/>
                </a:cubicBezTo>
                <a:close/>
                <a:moveTo>
                  <a:pt x="22" y="126"/>
                </a:moveTo>
                <a:cubicBezTo>
                  <a:pt x="25" y="124"/>
                  <a:pt x="25" y="122"/>
                  <a:pt x="25" y="120"/>
                </a:cubicBezTo>
                <a:cubicBezTo>
                  <a:pt x="24" y="121"/>
                  <a:pt x="24" y="121"/>
                  <a:pt x="23" y="122"/>
                </a:cubicBezTo>
                <a:cubicBezTo>
                  <a:pt x="23" y="122"/>
                  <a:pt x="23" y="122"/>
                  <a:pt x="23" y="123"/>
                </a:cubicBezTo>
                <a:cubicBezTo>
                  <a:pt x="22" y="124"/>
                  <a:pt x="22" y="125"/>
                  <a:pt x="22" y="126"/>
                </a:cubicBezTo>
                <a:close/>
                <a:moveTo>
                  <a:pt x="139" y="127"/>
                </a:moveTo>
                <a:cubicBezTo>
                  <a:pt x="140" y="126"/>
                  <a:pt x="141" y="125"/>
                  <a:pt x="142" y="124"/>
                </a:cubicBezTo>
                <a:cubicBezTo>
                  <a:pt x="142" y="124"/>
                  <a:pt x="142" y="123"/>
                  <a:pt x="142" y="123"/>
                </a:cubicBezTo>
                <a:cubicBezTo>
                  <a:pt x="140" y="124"/>
                  <a:pt x="139" y="124"/>
                  <a:pt x="137" y="125"/>
                </a:cubicBezTo>
                <a:cubicBezTo>
                  <a:pt x="138" y="126"/>
                  <a:pt x="138" y="126"/>
                  <a:pt x="139" y="127"/>
                </a:cubicBezTo>
                <a:close/>
                <a:moveTo>
                  <a:pt x="91" y="123"/>
                </a:moveTo>
                <a:cubicBezTo>
                  <a:pt x="89" y="124"/>
                  <a:pt x="87" y="127"/>
                  <a:pt x="86" y="128"/>
                </a:cubicBezTo>
                <a:cubicBezTo>
                  <a:pt x="87" y="128"/>
                  <a:pt x="88" y="127"/>
                  <a:pt x="89" y="127"/>
                </a:cubicBezTo>
                <a:cubicBezTo>
                  <a:pt x="89" y="127"/>
                  <a:pt x="90" y="126"/>
                  <a:pt x="90" y="126"/>
                </a:cubicBezTo>
                <a:cubicBezTo>
                  <a:pt x="90" y="125"/>
                  <a:pt x="91" y="124"/>
                  <a:pt x="91" y="123"/>
                </a:cubicBezTo>
                <a:close/>
                <a:moveTo>
                  <a:pt x="33" y="41"/>
                </a:moveTo>
                <a:cubicBezTo>
                  <a:pt x="32" y="43"/>
                  <a:pt x="31" y="44"/>
                  <a:pt x="31" y="46"/>
                </a:cubicBezTo>
                <a:cubicBezTo>
                  <a:pt x="30" y="46"/>
                  <a:pt x="31" y="46"/>
                  <a:pt x="31" y="47"/>
                </a:cubicBezTo>
                <a:cubicBezTo>
                  <a:pt x="32" y="45"/>
                  <a:pt x="33" y="44"/>
                  <a:pt x="34" y="43"/>
                </a:cubicBezTo>
                <a:cubicBezTo>
                  <a:pt x="34" y="43"/>
                  <a:pt x="34" y="42"/>
                  <a:pt x="34" y="42"/>
                </a:cubicBezTo>
                <a:cubicBezTo>
                  <a:pt x="33" y="42"/>
                  <a:pt x="33" y="42"/>
                  <a:pt x="33" y="41"/>
                </a:cubicBezTo>
                <a:close/>
                <a:moveTo>
                  <a:pt x="84" y="71"/>
                </a:moveTo>
                <a:cubicBezTo>
                  <a:pt x="84" y="71"/>
                  <a:pt x="84" y="71"/>
                  <a:pt x="84" y="71"/>
                </a:cubicBezTo>
                <a:cubicBezTo>
                  <a:pt x="85" y="71"/>
                  <a:pt x="85" y="71"/>
                  <a:pt x="86" y="70"/>
                </a:cubicBezTo>
                <a:cubicBezTo>
                  <a:pt x="86" y="70"/>
                  <a:pt x="87" y="70"/>
                  <a:pt x="87" y="70"/>
                </a:cubicBezTo>
                <a:cubicBezTo>
                  <a:pt x="87" y="68"/>
                  <a:pt x="88" y="67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6" y="67"/>
                  <a:pt x="85" y="69"/>
                  <a:pt x="84" y="71"/>
                </a:cubicBezTo>
                <a:close/>
                <a:moveTo>
                  <a:pt x="73" y="198"/>
                </a:moveTo>
                <a:cubicBezTo>
                  <a:pt x="73" y="199"/>
                  <a:pt x="74" y="199"/>
                  <a:pt x="74" y="199"/>
                </a:cubicBezTo>
                <a:cubicBezTo>
                  <a:pt x="77" y="197"/>
                  <a:pt x="80" y="195"/>
                  <a:pt x="83" y="193"/>
                </a:cubicBezTo>
                <a:cubicBezTo>
                  <a:pt x="82" y="193"/>
                  <a:pt x="82" y="193"/>
                  <a:pt x="82" y="192"/>
                </a:cubicBezTo>
                <a:cubicBezTo>
                  <a:pt x="79" y="195"/>
                  <a:pt x="76" y="196"/>
                  <a:pt x="73" y="198"/>
                </a:cubicBezTo>
                <a:close/>
                <a:moveTo>
                  <a:pt x="20" y="224"/>
                </a:moveTo>
                <a:cubicBezTo>
                  <a:pt x="18" y="224"/>
                  <a:pt x="16" y="226"/>
                  <a:pt x="15" y="227"/>
                </a:cubicBezTo>
                <a:cubicBezTo>
                  <a:pt x="15" y="227"/>
                  <a:pt x="15" y="228"/>
                  <a:pt x="16" y="228"/>
                </a:cubicBezTo>
                <a:cubicBezTo>
                  <a:pt x="17" y="226"/>
                  <a:pt x="18" y="225"/>
                  <a:pt x="20" y="226"/>
                </a:cubicBezTo>
                <a:cubicBezTo>
                  <a:pt x="21" y="226"/>
                  <a:pt x="21" y="225"/>
                  <a:pt x="21" y="225"/>
                </a:cubicBezTo>
                <a:cubicBezTo>
                  <a:pt x="21" y="225"/>
                  <a:pt x="20" y="224"/>
                  <a:pt x="20" y="224"/>
                </a:cubicBezTo>
                <a:close/>
                <a:moveTo>
                  <a:pt x="82" y="135"/>
                </a:moveTo>
                <a:cubicBezTo>
                  <a:pt x="84" y="134"/>
                  <a:pt x="85" y="133"/>
                  <a:pt x="86" y="132"/>
                </a:cubicBezTo>
                <a:cubicBezTo>
                  <a:pt x="87" y="132"/>
                  <a:pt x="87" y="131"/>
                  <a:pt x="87" y="131"/>
                </a:cubicBezTo>
                <a:cubicBezTo>
                  <a:pt x="86" y="131"/>
                  <a:pt x="84" y="132"/>
                  <a:pt x="83" y="133"/>
                </a:cubicBezTo>
                <a:cubicBezTo>
                  <a:pt x="82" y="133"/>
                  <a:pt x="82" y="134"/>
                  <a:pt x="82" y="135"/>
                </a:cubicBezTo>
                <a:close/>
                <a:moveTo>
                  <a:pt x="6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0"/>
                  <a:pt x="61" y="148"/>
                </a:cubicBezTo>
                <a:cubicBezTo>
                  <a:pt x="60" y="149"/>
                  <a:pt x="59" y="150"/>
                  <a:pt x="59" y="151"/>
                </a:cubicBezTo>
                <a:cubicBezTo>
                  <a:pt x="59" y="152"/>
                  <a:pt x="60" y="152"/>
                  <a:pt x="61" y="153"/>
                </a:cubicBezTo>
                <a:close/>
                <a:moveTo>
                  <a:pt x="158" y="100"/>
                </a:moveTo>
                <a:cubicBezTo>
                  <a:pt x="158" y="100"/>
                  <a:pt x="158" y="100"/>
                  <a:pt x="158" y="100"/>
                </a:cubicBezTo>
                <a:cubicBezTo>
                  <a:pt x="159" y="102"/>
                  <a:pt x="161" y="103"/>
                  <a:pt x="162" y="105"/>
                </a:cubicBezTo>
                <a:cubicBezTo>
                  <a:pt x="162" y="105"/>
                  <a:pt x="163" y="104"/>
                  <a:pt x="163" y="103"/>
                </a:cubicBezTo>
                <a:cubicBezTo>
                  <a:pt x="161" y="102"/>
                  <a:pt x="160" y="101"/>
                  <a:pt x="158" y="100"/>
                </a:cubicBezTo>
                <a:close/>
                <a:moveTo>
                  <a:pt x="25" y="70"/>
                </a:moveTo>
                <a:cubicBezTo>
                  <a:pt x="23" y="72"/>
                  <a:pt x="22" y="74"/>
                  <a:pt x="21" y="76"/>
                </a:cubicBezTo>
                <a:cubicBezTo>
                  <a:pt x="23" y="75"/>
                  <a:pt x="24" y="72"/>
                  <a:pt x="25" y="70"/>
                </a:cubicBezTo>
                <a:close/>
                <a:moveTo>
                  <a:pt x="66" y="117"/>
                </a:moveTo>
                <a:cubicBezTo>
                  <a:pt x="65" y="119"/>
                  <a:pt x="64" y="120"/>
                  <a:pt x="62" y="122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4" y="121"/>
                  <a:pt x="65" y="120"/>
                  <a:pt x="67" y="119"/>
                </a:cubicBezTo>
                <a:cubicBezTo>
                  <a:pt x="67" y="118"/>
                  <a:pt x="67" y="117"/>
                  <a:pt x="66" y="117"/>
                </a:cubicBezTo>
                <a:close/>
                <a:moveTo>
                  <a:pt x="3" y="108"/>
                </a:moveTo>
                <a:cubicBezTo>
                  <a:pt x="3" y="108"/>
                  <a:pt x="3" y="108"/>
                  <a:pt x="3" y="108"/>
                </a:cubicBezTo>
                <a:cubicBezTo>
                  <a:pt x="3" y="106"/>
                  <a:pt x="3" y="104"/>
                  <a:pt x="3" y="102"/>
                </a:cubicBezTo>
                <a:cubicBezTo>
                  <a:pt x="3" y="100"/>
                  <a:pt x="3" y="98"/>
                  <a:pt x="4" y="97"/>
                </a:cubicBezTo>
                <a:cubicBezTo>
                  <a:pt x="4" y="96"/>
                  <a:pt x="4" y="96"/>
                  <a:pt x="3" y="96"/>
                </a:cubicBezTo>
                <a:cubicBezTo>
                  <a:pt x="3" y="100"/>
                  <a:pt x="3" y="104"/>
                  <a:pt x="3" y="108"/>
                </a:cubicBezTo>
                <a:close/>
                <a:moveTo>
                  <a:pt x="26" y="190"/>
                </a:moveTo>
                <a:cubicBezTo>
                  <a:pt x="25" y="190"/>
                  <a:pt x="24" y="191"/>
                  <a:pt x="24" y="191"/>
                </a:cubicBezTo>
                <a:cubicBezTo>
                  <a:pt x="24" y="193"/>
                  <a:pt x="24" y="195"/>
                  <a:pt x="24" y="196"/>
                </a:cubicBezTo>
                <a:cubicBezTo>
                  <a:pt x="25" y="196"/>
                  <a:pt x="25" y="196"/>
                  <a:pt x="25" y="196"/>
                </a:cubicBezTo>
                <a:cubicBezTo>
                  <a:pt x="25" y="194"/>
                  <a:pt x="26" y="192"/>
                  <a:pt x="26" y="190"/>
                </a:cubicBezTo>
                <a:close/>
                <a:moveTo>
                  <a:pt x="76" y="105"/>
                </a:moveTo>
                <a:cubicBezTo>
                  <a:pt x="75" y="106"/>
                  <a:pt x="74" y="108"/>
                  <a:pt x="74" y="110"/>
                </a:cubicBezTo>
                <a:cubicBezTo>
                  <a:pt x="75" y="108"/>
                  <a:pt x="76" y="107"/>
                  <a:pt x="78" y="106"/>
                </a:cubicBezTo>
                <a:cubicBezTo>
                  <a:pt x="77" y="106"/>
                  <a:pt x="77" y="105"/>
                  <a:pt x="76" y="105"/>
                </a:cubicBezTo>
                <a:close/>
                <a:moveTo>
                  <a:pt x="141" y="100"/>
                </a:moveTo>
                <a:cubicBezTo>
                  <a:pt x="141" y="100"/>
                  <a:pt x="140" y="100"/>
                  <a:pt x="140" y="100"/>
                </a:cubicBezTo>
                <a:cubicBezTo>
                  <a:pt x="141" y="101"/>
                  <a:pt x="141" y="102"/>
                  <a:pt x="141" y="103"/>
                </a:cubicBezTo>
                <a:cubicBezTo>
                  <a:pt x="142" y="103"/>
                  <a:pt x="143" y="102"/>
                  <a:pt x="144" y="102"/>
                </a:cubicBezTo>
                <a:cubicBezTo>
                  <a:pt x="143" y="101"/>
                  <a:pt x="142" y="101"/>
                  <a:pt x="141" y="100"/>
                </a:cubicBezTo>
                <a:close/>
                <a:moveTo>
                  <a:pt x="158" y="106"/>
                </a:moveTo>
                <a:cubicBezTo>
                  <a:pt x="158" y="105"/>
                  <a:pt x="159" y="105"/>
                  <a:pt x="159" y="105"/>
                </a:cubicBezTo>
                <a:cubicBezTo>
                  <a:pt x="157" y="104"/>
                  <a:pt x="156" y="102"/>
                  <a:pt x="155" y="101"/>
                </a:cubicBezTo>
                <a:cubicBezTo>
                  <a:pt x="155" y="102"/>
                  <a:pt x="155" y="103"/>
                  <a:pt x="155" y="103"/>
                </a:cubicBezTo>
                <a:cubicBezTo>
                  <a:pt x="155" y="104"/>
                  <a:pt x="156" y="104"/>
                  <a:pt x="156" y="104"/>
                </a:cubicBezTo>
                <a:cubicBezTo>
                  <a:pt x="157" y="105"/>
                  <a:pt x="158" y="105"/>
                  <a:pt x="158" y="106"/>
                </a:cubicBezTo>
                <a:close/>
                <a:moveTo>
                  <a:pt x="154" y="124"/>
                </a:moveTo>
                <a:cubicBezTo>
                  <a:pt x="155" y="125"/>
                  <a:pt x="156" y="125"/>
                  <a:pt x="156" y="126"/>
                </a:cubicBezTo>
                <a:cubicBezTo>
                  <a:pt x="157" y="126"/>
                  <a:pt x="157" y="125"/>
                  <a:pt x="157" y="125"/>
                </a:cubicBezTo>
                <a:cubicBezTo>
                  <a:pt x="157" y="124"/>
                  <a:pt x="156" y="123"/>
                  <a:pt x="156" y="122"/>
                </a:cubicBezTo>
                <a:cubicBezTo>
                  <a:pt x="155" y="123"/>
                  <a:pt x="155" y="123"/>
                  <a:pt x="154" y="124"/>
                </a:cubicBezTo>
                <a:close/>
                <a:moveTo>
                  <a:pt x="69" y="93"/>
                </a:moveTo>
                <a:cubicBezTo>
                  <a:pt x="70" y="93"/>
                  <a:pt x="70" y="94"/>
                  <a:pt x="71" y="94"/>
                </a:cubicBezTo>
                <a:cubicBezTo>
                  <a:pt x="71" y="92"/>
                  <a:pt x="71" y="92"/>
                  <a:pt x="72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90"/>
                  <a:pt x="70" y="91"/>
                  <a:pt x="69" y="93"/>
                </a:cubicBezTo>
                <a:close/>
                <a:moveTo>
                  <a:pt x="73" y="73"/>
                </a:moveTo>
                <a:cubicBezTo>
                  <a:pt x="72" y="72"/>
                  <a:pt x="71" y="72"/>
                  <a:pt x="69" y="72"/>
                </a:cubicBezTo>
                <a:cubicBezTo>
                  <a:pt x="69" y="73"/>
                  <a:pt x="69" y="73"/>
                  <a:pt x="70" y="74"/>
                </a:cubicBezTo>
                <a:cubicBezTo>
                  <a:pt x="71" y="74"/>
                  <a:pt x="72" y="74"/>
                  <a:pt x="73" y="73"/>
                </a:cubicBezTo>
                <a:close/>
                <a:moveTo>
                  <a:pt x="32" y="138"/>
                </a:moveTo>
                <a:cubicBezTo>
                  <a:pt x="32" y="138"/>
                  <a:pt x="31" y="138"/>
                  <a:pt x="31" y="138"/>
                </a:cubicBezTo>
                <a:cubicBezTo>
                  <a:pt x="31" y="139"/>
                  <a:pt x="31" y="140"/>
                  <a:pt x="30" y="141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29" y="142"/>
                  <a:pt x="29" y="143"/>
                  <a:pt x="29" y="144"/>
                </a:cubicBezTo>
                <a:cubicBezTo>
                  <a:pt x="30" y="143"/>
                  <a:pt x="31" y="142"/>
                  <a:pt x="32" y="141"/>
                </a:cubicBezTo>
                <a:cubicBezTo>
                  <a:pt x="32" y="141"/>
                  <a:pt x="32" y="140"/>
                  <a:pt x="32" y="140"/>
                </a:cubicBezTo>
                <a:cubicBezTo>
                  <a:pt x="32" y="139"/>
                  <a:pt x="32" y="139"/>
                  <a:pt x="32" y="138"/>
                </a:cubicBezTo>
                <a:close/>
                <a:moveTo>
                  <a:pt x="116" y="81"/>
                </a:moveTo>
                <a:cubicBezTo>
                  <a:pt x="117" y="82"/>
                  <a:pt x="118" y="83"/>
                  <a:pt x="119" y="84"/>
                </a:cubicBezTo>
                <a:cubicBezTo>
                  <a:pt x="120" y="84"/>
                  <a:pt x="120" y="84"/>
                  <a:pt x="120" y="83"/>
                </a:cubicBezTo>
                <a:cubicBezTo>
                  <a:pt x="119" y="82"/>
                  <a:pt x="118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lose/>
                <a:moveTo>
                  <a:pt x="149" y="131"/>
                </a:moveTo>
                <a:cubicBezTo>
                  <a:pt x="149" y="131"/>
                  <a:pt x="149" y="131"/>
                  <a:pt x="149" y="131"/>
                </a:cubicBezTo>
                <a:cubicBezTo>
                  <a:pt x="151" y="130"/>
                  <a:pt x="152" y="129"/>
                  <a:pt x="154" y="128"/>
                </a:cubicBezTo>
                <a:cubicBezTo>
                  <a:pt x="154" y="127"/>
                  <a:pt x="153" y="127"/>
                  <a:pt x="153" y="126"/>
                </a:cubicBezTo>
                <a:cubicBezTo>
                  <a:pt x="152" y="128"/>
                  <a:pt x="150" y="129"/>
                  <a:pt x="149" y="131"/>
                </a:cubicBezTo>
                <a:close/>
                <a:moveTo>
                  <a:pt x="46" y="120"/>
                </a:moveTo>
                <a:cubicBezTo>
                  <a:pt x="48" y="118"/>
                  <a:pt x="48" y="118"/>
                  <a:pt x="48" y="116"/>
                </a:cubicBezTo>
                <a:cubicBezTo>
                  <a:pt x="46" y="117"/>
                  <a:pt x="45" y="118"/>
                  <a:pt x="46" y="120"/>
                </a:cubicBezTo>
                <a:close/>
                <a:moveTo>
                  <a:pt x="169" y="117"/>
                </a:moveTo>
                <a:cubicBezTo>
                  <a:pt x="168" y="118"/>
                  <a:pt x="168" y="120"/>
                  <a:pt x="167" y="121"/>
                </a:cubicBezTo>
                <a:cubicBezTo>
                  <a:pt x="167" y="121"/>
                  <a:pt x="167" y="121"/>
                  <a:pt x="167" y="121"/>
                </a:cubicBezTo>
                <a:cubicBezTo>
                  <a:pt x="168" y="121"/>
                  <a:pt x="169" y="120"/>
                  <a:pt x="170" y="120"/>
                </a:cubicBezTo>
                <a:cubicBezTo>
                  <a:pt x="170" y="119"/>
                  <a:pt x="170" y="118"/>
                  <a:pt x="169" y="117"/>
                </a:cubicBezTo>
                <a:close/>
                <a:moveTo>
                  <a:pt x="149" y="106"/>
                </a:moveTo>
                <a:cubicBezTo>
                  <a:pt x="150" y="106"/>
                  <a:pt x="151" y="106"/>
                  <a:pt x="153" y="106"/>
                </a:cubicBezTo>
                <a:cubicBezTo>
                  <a:pt x="153" y="106"/>
                  <a:pt x="153" y="106"/>
                  <a:pt x="153" y="106"/>
                </a:cubicBezTo>
                <a:cubicBezTo>
                  <a:pt x="152" y="105"/>
                  <a:pt x="150" y="105"/>
                  <a:pt x="149" y="104"/>
                </a:cubicBezTo>
                <a:cubicBezTo>
                  <a:pt x="149" y="105"/>
                  <a:pt x="149" y="105"/>
                  <a:pt x="149" y="106"/>
                </a:cubicBezTo>
                <a:close/>
                <a:moveTo>
                  <a:pt x="56" y="137"/>
                </a:moveTo>
                <a:cubicBezTo>
                  <a:pt x="56" y="137"/>
                  <a:pt x="55" y="137"/>
                  <a:pt x="55" y="137"/>
                </a:cubicBezTo>
                <a:cubicBezTo>
                  <a:pt x="55" y="137"/>
                  <a:pt x="54" y="138"/>
                  <a:pt x="54" y="138"/>
                </a:cubicBezTo>
                <a:cubicBezTo>
                  <a:pt x="54" y="138"/>
                  <a:pt x="53" y="139"/>
                  <a:pt x="54" y="139"/>
                </a:cubicBezTo>
                <a:cubicBezTo>
                  <a:pt x="54" y="140"/>
                  <a:pt x="54" y="141"/>
                  <a:pt x="54" y="142"/>
                </a:cubicBezTo>
                <a:cubicBezTo>
                  <a:pt x="54" y="142"/>
                  <a:pt x="55" y="142"/>
                  <a:pt x="55" y="142"/>
                </a:cubicBezTo>
                <a:cubicBezTo>
                  <a:pt x="55" y="140"/>
                  <a:pt x="55" y="139"/>
                  <a:pt x="56" y="137"/>
                </a:cubicBezTo>
                <a:close/>
                <a:moveTo>
                  <a:pt x="46" y="130"/>
                </a:moveTo>
                <a:cubicBezTo>
                  <a:pt x="46" y="130"/>
                  <a:pt x="46" y="130"/>
                  <a:pt x="46" y="130"/>
                </a:cubicBezTo>
                <a:cubicBezTo>
                  <a:pt x="46" y="130"/>
                  <a:pt x="45" y="131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3"/>
                  <a:pt x="44" y="135"/>
                  <a:pt x="45" y="136"/>
                </a:cubicBezTo>
                <a:cubicBezTo>
                  <a:pt x="45" y="136"/>
                  <a:pt x="46" y="135"/>
                  <a:pt x="45" y="135"/>
                </a:cubicBezTo>
                <a:cubicBezTo>
                  <a:pt x="45" y="134"/>
                  <a:pt x="45" y="133"/>
                  <a:pt x="46" y="132"/>
                </a:cubicBezTo>
                <a:cubicBezTo>
                  <a:pt x="46" y="131"/>
                  <a:pt x="46" y="130"/>
                  <a:pt x="46" y="130"/>
                </a:cubicBezTo>
                <a:close/>
                <a:moveTo>
                  <a:pt x="15" y="26"/>
                </a:moveTo>
                <a:cubicBezTo>
                  <a:pt x="15" y="26"/>
                  <a:pt x="15" y="26"/>
                  <a:pt x="15" y="26"/>
                </a:cubicBezTo>
                <a:cubicBezTo>
                  <a:pt x="15" y="25"/>
                  <a:pt x="17" y="24"/>
                  <a:pt x="16" y="22"/>
                </a:cubicBezTo>
                <a:cubicBezTo>
                  <a:pt x="15" y="23"/>
                  <a:pt x="14" y="24"/>
                  <a:pt x="14" y="25"/>
                </a:cubicBezTo>
                <a:cubicBezTo>
                  <a:pt x="14" y="25"/>
                  <a:pt x="15" y="26"/>
                  <a:pt x="15" y="26"/>
                </a:cubicBezTo>
                <a:close/>
                <a:moveTo>
                  <a:pt x="24" y="215"/>
                </a:moveTo>
                <a:cubicBezTo>
                  <a:pt x="24" y="214"/>
                  <a:pt x="23" y="213"/>
                  <a:pt x="23" y="212"/>
                </a:cubicBezTo>
                <a:cubicBezTo>
                  <a:pt x="22" y="214"/>
                  <a:pt x="22" y="216"/>
                  <a:pt x="21" y="217"/>
                </a:cubicBezTo>
                <a:cubicBezTo>
                  <a:pt x="21" y="218"/>
                  <a:pt x="21" y="218"/>
                  <a:pt x="21" y="218"/>
                </a:cubicBezTo>
                <a:cubicBezTo>
                  <a:pt x="22" y="217"/>
                  <a:pt x="23" y="216"/>
                  <a:pt x="24" y="215"/>
                </a:cubicBezTo>
                <a:close/>
                <a:moveTo>
                  <a:pt x="75" y="95"/>
                </a:moveTo>
                <a:cubicBezTo>
                  <a:pt x="73" y="95"/>
                  <a:pt x="73" y="95"/>
                  <a:pt x="73" y="97"/>
                </a:cubicBezTo>
                <a:cubicBezTo>
                  <a:pt x="73" y="97"/>
                  <a:pt x="74" y="98"/>
                  <a:pt x="74" y="99"/>
                </a:cubicBezTo>
                <a:cubicBezTo>
                  <a:pt x="75" y="98"/>
                  <a:pt x="76" y="97"/>
                  <a:pt x="75" y="95"/>
                </a:cubicBezTo>
                <a:close/>
                <a:moveTo>
                  <a:pt x="40" y="96"/>
                </a:moveTo>
                <a:cubicBezTo>
                  <a:pt x="41" y="95"/>
                  <a:pt x="43" y="92"/>
                  <a:pt x="43" y="90"/>
                </a:cubicBezTo>
                <a:cubicBezTo>
                  <a:pt x="41" y="92"/>
                  <a:pt x="41" y="92"/>
                  <a:pt x="40" y="96"/>
                </a:cubicBezTo>
                <a:close/>
                <a:moveTo>
                  <a:pt x="15" y="129"/>
                </a:moveTo>
                <a:cubicBezTo>
                  <a:pt x="15" y="129"/>
                  <a:pt x="14" y="130"/>
                  <a:pt x="14" y="130"/>
                </a:cubicBezTo>
                <a:cubicBezTo>
                  <a:pt x="14" y="132"/>
                  <a:pt x="14" y="133"/>
                  <a:pt x="14" y="134"/>
                </a:cubicBezTo>
                <a:cubicBezTo>
                  <a:pt x="16" y="133"/>
                  <a:pt x="16" y="131"/>
                  <a:pt x="15" y="129"/>
                </a:cubicBezTo>
                <a:close/>
                <a:moveTo>
                  <a:pt x="42" y="54"/>
                </a:moveTo>
                <a:cubicBezTo>
                  <a:pt x="41" y="55"/>
                  <a:pt x="41" y="56"/>
                  <a:pt x="40" y="57"/>
                </a:cubicBezTo>
                <a:cubicBezTo>
                  <a:pt x="40" y="58"/>
                  <a:pt x="41" y="58"/>
                  <a:pt x="41" y="58"/>
                </a:cubicBezTo>
                <a:cubicBezTo>
                  <a:pt x="42" y="57"/>
                  <a:pt x="43" y="56"/>
                  <a:pt x="42" y="54"/>
                </a:cubicBezTo>
                <a:close/>
                <a:moveTo>
                  <a:pt x="18" y="122"/>
                </a:moveTo>
                <a:cubicBezTo>
                  <a:pt x="19" y="122"/>
                  <a:pt x="20" y="120"/>
                  <a:pt x="19" y="118"/>
                </a:cubicBezTo>
                <a:cubicBezTo>
                  <a:pt x="18" y="120"/>
                  <a:pt x="18" y="120"/>
                  <a:pt x="18" y="122"/>
                </a:cubicBezTo>
                <a:close/>
                <a:moveTo>
                  <a:pt x="107" y="133"/>
                </a:moveTo>
                <a:cubicBezTo>
                  <a:pt x="108" y="133"/>
                  <a:pt x="108" y="133"/>
                  <a:pt x="108" y="134"/>
                </a:cubicBezTo>
                <a:cubicBezTo>
                  <a:pt x="109" y="133"/>
                  <a:pt x="110" y="132"/>
                  <a:pt x="111" y="132"/>
                </a:cubicBezTo>
                <a:cubicBezTo>
                  <a:pt x="110" y="131"/>
                  <a:pt x="110" y="131"/>
                  <a:pt x="109" y="130"/>
                </a:cubicBezTo>
                <a:cubicBezTo>
                  <a:pt x="108" y="131"/>
                  <a:pt x="108" y="132"/>
                  <a:pt x="107" y="133"/>
                </a:cubicBezTo>
                <a:close/>
                <a:moveTo>
                  <a:pt x="28" y="126"/>
                </a:moveTo>
                <a:cubicBezTo>
                  <a:pt x="29" y="124"/>
                  <a:pt x="31" y="123"/>
                  <a:pt x="31" y="121"/>
                </a:cubicBezTo>
                <a:cubicBezTo>
                  <a:pt x="30" y="123"/>
                  <a:pt x="28" y="124"/>
                  <a:pt x="28" y="126"/>
                </a:cubicBezTo>
                <a:close/>
                <a:moveTo>
                  <a:pt x="27" y="183"/>
                </a:moveTo>
                <a:cubicBezTo>
                  <a:pt x="26" y="184"/>
                  <a:pt x="25" y="185"/>
                  <a:pt x="24" y="186"/>
                </a:cubicBezTo>
                <a:cubicBezTo>
                  <a:pt x="24" y="186"/>
                  <a:pt x="24" y="187"/>
                  <a:pt x="24" y="187"/>
                </a:cubicBezTo>
                <a:cubicBezTo>
                  <a:pt x="25" y="186"/>
                  <a:pt x="27" y="185"/>
                  <a:pt x="27" y="183"/>
                </a:cubicBezTo>
                <a:close/>
                <a:moveTo>
                  <a:pt x="10" y="152"/>
                </a:moveTo>
                <a:cubicBezTo>
                  <a:pt x="10" y="152"/>
                  <a:pt x="11" y="152"/>
                  <a:pt x="11" y="151"/>
                </a:cubicBezTo>
                <a:cubicBezTo>
                  <a:pt x="11" y="150"/>
                  <a:pt x="11" y="148"/>
                  <a:pt x="10" y="146"/>
                </a:cubicBezTo>
                <a:cubicBezTo>
                  <a:pt x="10" y="147"/>
                  <a:pt x="10" y="150"/>
                  <a:pt x="10" y="152"/>
                </a:cubicBezTo>
                <a:close/>
                <a:moveTo>
                  <a:pt x="199" y="142"/>
                </a:moveTo>
                <a:cubicBezTo>
                  <a:pt x="199" y="142"/>
                  <a:pt x="199" y="142"/>
                  <a:pt x="199" y="142"/>
                </a:cubicBezTo>
                <a:cubicBezTo>
                  <a:pt x="199" y="141"/>
                  <a:pt x="199" y="139"/>
                  <a:pt x="198" y="138"/>
                </a:cubicBezTo>
                <a:cubicBezTo>
                  <a:pt x="198" y="138"/>
                  <a:pt x="197" y="137"/>
                  <a:pt x="196" y="137"/>
                </a:cubicBezTo>
                <a:cubicBezTo>
                  <a:pt x="197" y="139"/>
                  <a:pt x="198" y="140"/>
                  <a:pt x="199" y="142"/>
                </a:cubicBezTo>
                <a:close/>
                <a:moveTo>
                  <a:pt x="74" y="70"/>
                </a:moveTo>
                <a:cubicBezTo>
                  <a:pt x="75" y="69"/>
                  <a:pt x="75" y="68"/>
                  <a:pt x="75" y="67"/>
                </a:cubicBezTo>
                <a:cubicBezTo>
                  <a:pt x="74" y="68"/>
                  <a:pt x="73" y="68"/>
                  <a:pt x="72" y="70"/>
                </a:cubicBezTo>
                <a:cubicBezTo>
                  <a:pt x="73" y="70"/>
                  <a:pt x="73" y="70"/>
                  <a:pt x="74" y="70"/>
                </a:cubicBezTo>
                <a:close/>
                <a:moveTo>
                  <a:pt x="50" y="73"/>
                </a:moveTo>
                <a:cubicBezTo>
                  <a:pt x="49" y="72"/>
                  <a:pt x="48" y="72"/>
                  <a:pt x="48" y="71"/>
                </a:cubicBezTo>
                <a:cubicBezTo>
                  <a:pt x="48" y="71"/>
                  <a:pt x="48" y="71"/>
                  <a:pt x="47" y="71"/>
                </a:cubicBezTo>
                <a:cubicBezTo>
                  <a:pt x="47" y="72"/>
                  <a:pt x="48" y="73"/>
                  <a:pt x="48" y="75"/>
                </a:cubicBezTo>
                <a:cubicBezTo>
                  <a:pt x="48" y="74"/>
                  <a:pt x="49" y="74"/>
                  <a:pt x="50" y="73"/>
                </a:cubicBezTo>
                <a:close/>
                <a:moveTo>
                  <a:pt x="54" y="161"/>
                </a:moveTo>
                <a:cubicBezTo>
                  <a:pt x="55" y="161"/>
                  <a:pt x="55" y="161"/>
                  <a:pt x="55" y="161"/>
                </a:cubicBezTo>
                <a:cubicBezTo>
                  <a:pt x="55" y="161"/>
                  <a:pt x="56" y="160"/>
                  <a:pt x="56" y="160"/>
                </a:cubicBezTo>
                <a:cubicBezTo>
                  <a:pt x="56" y="159"/>
                  <a:pt x="56" y="157"/>
                  <a:pt x="55" y="156"/>
                </a:cubicBezTo>
                <a:cubicBezTo>
                  <a:pt x="55" y="158"/>
                  <a:pt x="55" y="159"/>
                  <a:pt x="54" y="161"/>
                </a:cubicBezTo>
                <a:close/>
                <a:moveTo>
                  <a:pt x="20" y="153"/>
                </a:moveTo>
                <a:cubicBezTo>
                  <a:pt x="22" y="152"/>
                  <a:pt x="23" y="150"/>
                  <a:pt x="22" y="148"/>
                </a:cubicBezTo>
                <a:cubicBezTo>
                  <a:pt x="21" y="150"/>
                  <a:pt x="21" y="151"/>
                  <a:pt x="20" y="153"/>
                </a:cubicBezTo>
                <a:close/>
                <a:moveTo>
                  <a:pt x="12" y="170"/>
                </a:moveTo>
                <a:cubicBezTo>
                  <a:pt x="11" y="171"/>
                  <a:pt x="11" y="171"/>
                  <a:pt x="11" y="172"/>
                </a:cubicBezTo>
                <a:cubicBezTo>
                  <a:pt x="11" y="173"/>
                  <a:pt x="11" y="174"/>
                  <a:pt x="11" y="175"/>
                </a:cubicBezTo>
                <a:cubicBezTo>
                  <a:pt x="11" y="176"/>
                  <a:pt x="11" y="176"/>
                  <a:pt x="11" y="177"/>
                </a:cubicBezTo>
                <a:cubicBezTo>
                  <a:pt x="11" y="177"/>
                  <a:pt x="11" y="177"/>
                  <a:pt x="11" y="177"/>
                </a:cubicBezTo>
                <a:cubicBezTo>
                  <a:pt x="11" y="175"/>
                  <a:pt x="11" y="172"/>
                  <a:pt x="12" y="170"/>
                </a:cubicBezTo>
                <a:close/>
                <a:moveTo>
                  <a:pt x="79" y="89"/>
                </a:moveTo>
                <a:cubicBezTo>
                  <a:pt x="78" y="89"/>
                  <a:pt x="76" y="90"/>
                  <a:pt x="76" y="92"/>
                </a:cubicBezTo>
                <a:cubicBezTo>
                  <a:pt x="77" y="92"/>
                  <a:pt x="78" y="92"/>
                  <a:pt x="78" y="91"/>
                </a:cubicBezTo>
                <a:cubicBezTo>
                  <a:pt x="78" y="90"/>
                  <a:pt x="79" y="89"/>
                  <a:pt x="79" y="89"/>
                </a:cubicBezTo>
                <a:close/>
                <a:moveTo>
                  <a:pt x="31" y="174"/>
                </a:moveTo>
                <a:cubicBezTo>
                  <a:pt x="32" y="173"/>
                  <a:pt x="33" y="169"/>
                  <a:pt x="33" y="168"/>
                </a:cubicBezTo>
                <a:cubicBezTo>
                  <a:pt x="31" y="170"/>
                  <a:pt x="32" y="172"/>
                  <a:pt x="31" y="174"/>
                </a:cubicBezTo>
                <a:close/>
                <a:moveTo>
                  <a:pt x="20" y="232"/>
                </a:moveTo>
                <a:cubicBezTo>
                  <a:pt x="22" y="234"/>
                  <a:pt x="25" y="235"/>
                  <a:pt x="27" y="237"/>
                </a:cubicBezTo>
                <a:cubicBezTo>
                  <a:pt x="25" y="234"/>
                  <a:pt x="21" y="232"/>
                  <a:pt x="20" y="232"/>
                </a:cubicBezTo>
                <a:close/>
                <a:moveTo>
                  <a:pt x="27" y="34"/>
                </a:moveTo>
                <a:cubicBezTo>
                  <a:pt x="26" y="35"/>
                  <a:pt x="25" y="35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6" y="36"/>
                  <a:pt x="27" y="36"/>
                  <a:pt x="28" y="36"/>
                </a:cubicBezTo>
                <a:cubicBezTo>
                  <a:pt x="28" y="35"/>
                  <a:pt x="27" y="34"/>
                  <a:pt x="27" y="34"/>
                </a:cubicBezTo>
                <a:close/>
                <a:moveTo>
                  <a:pt x="45" y="183"/>
                </a:moveTo>
                <a:cubicBezTo>
                  <a:pt x="46" y="181"/>
                  <a:pt x="47" y="179"/>
                  <a:pt x="47" y="177"/>
                </a:cubicBezTo>
                <a:cubicBezTo>
                  <a:pt x="47" y="177"/>
                  <a:pt x="46" y="177"/>
                  <a:pt x="46" y="178"/>
                </a:cubicBezTo>
                <a:cubicBezTo>
                  <a:pt x="46" y="179"/>
                  <a:pt x="46" y="180"/>
                  <a:pt x="46" y="181"/>
                </a:cubicBezTo>
                <a:cubicBezTo>
                  <a:pt x="45" y="181"/>
                  <a:pt x="45" y="182"/>
                  <a:pt x="45" y="183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5" y="132"/>
                  <a:pt x="54" y="133"/>
                  <a:pt x="53" y="134"/>
                </a:cubicBezTo>
                <a:cubicBezTo>
                  <a:pt x="52" y="134"/>
                  <a:pt x="52" y="134"/>
                  <a:pt x="53" y="135"/>
                </a:cubicBezTo>
                <a:cubicBezTo>
                  <a:pt x="54" y="134"/>
                  <a:pt x="55" y="132"/>
                  <a:pt x="57" y="131"/>
                </a:cubicBezTo>
                <a:close/>
                <a:moveTo>
                  <a:pt x="73" y="80"/>
                </a:moveTo>
                <a:cubicBezTo>
                  <a:pt x="73" y="80"/>
                  <a:pt x="74" y="80"/>
                  <a:pt x="74" y="80"/>
                </a:cubicBezTo>
                <a:cubicBezTo>
                  <a:pt x="75" y="79"/>
                  <a:pt x="76" y="77"/>
                  <a:pt x="77" y="76"/>
                </a:cubicBezTo>
                <a:cubicBezTo>
                  <a:pt x="76" y="76"/>
                  <a:pt x="75" y="76"/>
                  <a:pt x="75" y="76"/>
                </a:cubicBezTo>
                <a:cubicBezTo>
                  <a:pt x="74" y="78"/>
                  <a:pt x="74" y="79"/>
                  <a:pt x="73" y="80"/>
                </a:cubicBezTo>
                <a:close/>
                <a:moveTo>
                  <a:pt x="15" y="32"/>
                </a:moveTo>
                <a:cubicBezTo>
                  <a:pt x="15" y="33"/>
                  <a:pt x="14" y="34"/>
                  <a:pt x="13" y="35"/>
                </a:cubicBezTo>
                <a:cubicBezTo>
                  <a:pt x="14" y="35"/>
                  <a:pt x="15" y="34"/>
                  <a:pt x="16" y="33"/>
                </a:cubicBezTo>
                <a:cubicBezTo>
                  <a:pt x="16" y="32"/>
                  <a:pt x="16" y="32"/>
                  <a:pt x="15" y="32"/>
                </a:cubicBezTo>
                <a:close/>
                <a:moveTo>
                  <a:pt x="43" y="109"/>
                </a:moveTo>
                <a:cubicBezTo>
                  <a:pt x="44" y="109"/>
                  <a:pt x="44" y="109"/>
                  <a:pt x="44" y="109"/>
                </a:cubicBezTo>
                <a:cubicBezTo>
                  <a:pt x="44" y="108"/>
                  <a:pt x="45" y="108"/>
                  <a:pt x="46" y="107"/>
                </a:cubicBezTo>
                <a:cubicBezTo>
                  <a:pt x="47" y="107"/>
                  <a:pt x="47" y="106"/>
                  <a:pt x="46" y="105"/>
                </a:cubicBezTo>
                <a:cubicBezTo>
                  <a:pt x="45" y="106"/>
                  <a:pt x="44" y="108"/>
                  <a:pt x="43" y="109"/>
                </a:cubicBezTo>
                <a:close/>
                <a:moveTo>
                  <a:pt x="58" y="83"/>
                </a:moveTo>
                <a:cubicBezTo>
                  <a:pt x="57" y="82"/>
                  <a:pt x="57" y="82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2"/>
                  <a:pt x="56" y="84"/>
                  <a:pt x="56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4"/>
                  <a:pt x="57" y="84"/>
                  <a:pt x="58" y="83"/>
                </a:cubicBezTo>
                <a:close/>
                <a:moveTo>
                  <a:pt x="58" y="154"/>
                </a:moveTo>
                <a:cubicBezTo>
                  <a:pt x="58" y="156"/>
                  <a:pt x="59" y="157"/>
                  <a:pt x="59" y="158"/>
                </a:cubicBezTo>
                <a:cubicBezTo>
                  <a:pt x="60" y="157"/>
                  <a:pt x="60" y="157"/>
                  <a:pt x="61" y="156"/>
                </a:cubicBezTo>
                <a:cubicBezTo>
                  <a:pt x="60" y="156"/>
                  <a:pt x="59" y="155"/>
                  <a:pt x="58" y="154"/>
                </a:cubicBezTo>
                <a:close/>
                <a:moveTo>
                  <a:pt x="71" y="80"/>
                </a:moveTo>
                <a:cubicBezTo>
                  <a:pt x="71" y="79"/>
                  <a:pt x="71" y="78"/>
                  <a:pt x="72" y="77"/>
                </a:cubicBezTo>
                <a:cubicBezTo>
                  <a:pt x="71" y="77"/>
                  <a:pt x="70" y="77"/>
                  <a:pt x="69" y="77"/>
                </a:cubicBezTo>
                <a:cubicBezTo>
                  <a:pt x="69" y="78"/>
                  <a:pt x="70" y="78"/>
                  <a:pt x="70" y="79"/>
                </a:cubicBezTo>
                <a:cubicBezTo>
                  <a:pt x="70" y="79"/>
                  <a:pt x="70" y="79"/>
                  <a:pt x="71" y="80"/>
                </a:cubicBezTo>
                <a:close/>
                <a:moveTo>
                  <a:pt x="84" y="137"/>
                </a:moveTo>
                <a:cubicBezTo>
                  <a:pt x="81" y="138"/>
                  <a:pt x="81" y="138"/>
                  <a:pt x="81" y="140"/>
                </a:cubicBezTo>
                <a:cubicBezTo>
                  <a:pt x="83" y="140"/>
                  <a:pt x="83" y="138"/>
                  <a:pt x="84" y="137"/>
                </a:cubicBezTo>
                <a:close/>
                <a:moveTo>
                  <a:pt x="35" y="174"/>
                </a:moveTo>
                <a:cubicBezTo>
                  <a:pt x="34" y="175"/>
                  <a:pt x="34" y="177"/>
                  <a:pt x="34" y="178"/>
                </a:cubicBezTo>
                <a:cubicBezTo>
                  <a:pt x="36" y="177"/>
                  <a:pt x="35" y="176"/>
                  <a:pt x="35" y="174"/>
                </a:cubicBezTo>
                <a:close/>
                <a:moveTo>
                  <a:pt x="36" y="129"/>
                </a:moveTo>
                <a:cubicBezTo>
                  <a:pt x="38" y="128"/>
                  <a:pt x="39" y="126"/>
                  <a:pt x="39" y="124"/>
                </a:cubicBezTo>
                <a:cubicBezTo>
                  <a:pt x="38" y="126"/>
                  <a:pt x="37" y="127"/>
                  <a:pt x="36" y="129"/>
                </a:cubicBezTo>
                <a:close/>
                <a:moveTo>
                  <a:pt x="87" y="77"/>
                </a:moveTo>
                <a:cubicBezTo>
                  <a:pt x="87" y="78"/>
                  <a:pt x="86" y="78"/>
                  <a:pt x="86" y="79"/>
                </a:cubicBezTo>
                <a:cubicBezTo>
                  <a:pt x="87" y="79"/>
                  <a:pt x="88" y="78"/>
                  <a:pt x="89" y="77"/>
                </a:cubicBezTo>
                <a:cubicBezTo>
                  <a:pt x="88" y="77"/>
                  <a:pt x="88" y="77"/>
                  <a:pt x="87" y="77"/>
                </a:cubicBezTo>
                <a:close/>
                <a:moveTo>
                  <a:pt x="58" y="79"/>
                </a:moveTo>
                <a:cubicBezTo>
                  <a:pt x="58" y="79"/>
                  <a:pt x="59" y="80"/>
                  <a:pt x="59" y="80"/>
                </a:cubicBezTo>
                <a:cubicBezTo>
                  <a:pt x="60" y="79"/>
                  <a:pt x="61" y="79"/>
                  <a:pt x="61" y="77"/>
                </a:cubicBezTo>
                <a:cubicBezTo>
                  <a:pt x="60" y="78"/>
                  <a:pt x="59" y="78"/>
                  <a:pt x="58" y="79"/>
                </a:cubicBezTo>
                <a:close/>
                <a:moveTo>
                  <a:pt x="9" y="100"/>
                </a:moveTo>
                <a:cubicBezTo>
                  <a:pt x="9" y="99"/>
                  <a:pt x="9" y="98"/>
                  <a:pt x="9" y="96"/>
                </a:cubicBezTo>
                <a:cubicBezTo>
                  <a:pt x="9" y="95"/>
                  <a:pt x="9" y="94"/>
                  <a:pt x="9" y="93"/>
                </a:cubicBezTo>
                <a:cubicBezTo>
                  <a:pt x="8" y="94"/>
                  <a:pt x="8" y="97"/>
                  <a:pt x="9" y="100"/>
                </a:cubicBezTo>
                <a:close/>
                <a:moveTo>
                  <a:pt x="44" y="174"/>
                </a:moveTo>
                <a:cubicBezTo>
                  <a:pt x="42" y="175"/>
                  <a:pt x="42" y="175"/>
                  <a:pt x="43" y="177"/>
                </a:cubicBezTo>
                <a:cubicBezTo>
                  <a:pt x="44" y="176"/>
                  <a:pt x="44" y="176"/>
                  <a:pt x="44" y="174"/>
                </a:cubicBezTo>
                <a:close/>
                <a:moveTo>
                  <a:pt x="85" y="84"/>
                </a:moveTo>
                <a:cubicBezTo>
                  <a:pt x="83" y="84"/>
                  <a:pt x="83" y="86"/>
                  <a:pt x="83" y="88"/>
                </a:cubicBezTo>
                <a:cubicBezTo>
                  <a:pt x="84" y="87"/>
                  <a:pt x="84" y="85"/>
                  <a:pt x="85" y="84"/>
                </a:cubicBezTo>
                <a:close/>
                <a:moveTo>
                  <a:pt x="61" y="70"/>
                </a:moveTo>
                <a:cubicBezTo>
                  <a:pt x="60" y="71"/>
                  <a:pt x="60" y="71"/>
                  <a:pt x="59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60" y="72"/>
                  <a:pt x="62" y="71"/>
                  <a:pt x="63" y="71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38" y="39"/>
                </a:moveTo>
                <a:cubicBezTo>
                  <a:pt x="36" y="39"/>
                  <a:pt x="36" y="39"/>
                  <a:pt x="35" y="38"/>
                </a:cubicBez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6" y="40"/>
                  <a:pt x="36" y="41"/>
                </a:cubicBezTo>
                <a:cubicBezTo>
                  <a:pt x="37" y="40"/>
                  <a:pt x="37" y="40"/>
                  <a:pt x="38" y="39"/>
                </a:cubicBezTo>
                <a:close/>
                <a:moveTo>
                  <a:pt x="145" y="109"/>
                </a:moveTo>
                <a:cubicBezTo>
                  <a:pt x="144" y="110"/>
                  <a:pt x="144" y="110"/>
                  <a:pt x="143" y="113"/>
                </a:cubicBezTo>
                <a:cubicBezTo>
                  <a:pt x="144" y="113"/>
                  <a:pt x="144" y="113"/>
                  <a:pt x="144" y="112"/>
                </a:cubicBezTo>
                <a:cubicBezTo>
                  <a:pt x="145" y="111"/>
                  <a:pt x="145" y="110"/>
                  <a:pt x="145" y="109"/>
                </a:cubicBezTo>
                <a:close/>
                <a:moveTo>
                  <a:pt x="150" y="101"/>
                </a:moveTo>
                <a:cubicBezTo>
                  <a:pt x="151" y="102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1" y="100"/>
                  <a:pt x="151" y="99"/>
                </a:cubicBezTo>
                <a:cubicBezTo>
                  <a:pt x="150" y="99"/>
                  <a:pt x="150" y="100"/>
                  <a:pt x="150" y="100"/>
                </a:cubicBezTo>
                <a:cubicBezTo>
                  <a:pt x="150" y="100"/>
                  <a:pt x="150" y="101"/>
                  <a:pt x="150" y="101"/>
                </a:cubicBezTo>
                <a:close/>
                <a:moveTo>
                  <a:pt x="49" y="169"/>
                </a:moveTo>
                <a:cubicBezTo>
                  <a:pt x="47" y="171"/>
                  <a:pt x="47" y="171"/>
                  <a:pt x="47" y="172"/>
                </a:cubicBezTo>
                <a:cubicBezTo>
                  <a:pt x="49" y="171"/>
                  <a:pt x="49" y="171"/>
                  <a:pt x="49" y="169"/>
                </a:cubicBezTo>
                <a:close/>
                <a:moveTo>
                  <a:pt x="21" y="194"/>
                </a:moveTo>
                <a:cubicBezTo>
                  <a:pt x="21" y="195"/>
                  <a:pt x="21" y="196"/>
                  <a:pt x="21" y="197"/>
                </a:cubicBezTo>
                <a:cubicBezTo>
                  <a:pt x="22" y="196"/>
                  <a:pt x="22" y="195"/>
                  <a:pt x="21" y="194"/>
                </a:cubicBezTo>
                <a:close/>
                <a:moveTo>
                  <a:pt x="98" y="89"/>
                </a:moveTo>
                <a:cubicBezTo>
                  <a:pt x="99" y="88"/>
                  <a:pt x="99" y="87"/>
                  <a:pt x="100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99" y="86"/>
                  <a:pt x="98" y="87"/>
                  <a:pt x="98" y="87"/>
                </a:cubicBezTo>
                <a:cubicBezTo>
                  <a:pt x="98" y="88"/>
                  <a:pt x="98" y="88"/>
                  <a:pt x="98" y="89"/>
                </a:cubicBezTo>
                <a:close/>
                <a:moveTo>
                  <a:pt x="84" y="92"/>
                </a:moveTo>
                <a:cubicBezTo>
                  <a:pt x="83" y="92"/>
                  <a:pt x="82" y="94"/>
                  <a:pt x="82" y="95"/>
                </a:cubicBezTo>
                <a:cubicBezTo>
                  <a:pt x="83" y="94"/>
                  <a:pt x="84" y="93"/>
                  <a:pt x="84" y="92"/>
                </a:cubicBezTo>
                <a:close/>
                <a:moveTo>
                  <a:pt x="40" y="107"/>
                </a:moveTo>
                <a:cubicBezTo>
                  <a:pt x="41" y="106"/>
                  <a:pt x="42" y="105"/>
                  <a:pt x="43" y="104"/>
                </a:cubicBezTo>
                <a:cubicBezTo>
                  <a:pt x="41" y="105"/>
                  <a:pt x="40" y="106"/>
                  <a:pt x="40" y="107"/>
                </a:cubicBezTo>
                <a:close/>
                <a:moveTo>
                  <a:pt x="90" y="67"/>
                </a:moveTo>
                <a:cubicBezTo>
                  <a:pt x="90" y="68"/>
                  <a:pt x="90" y="68"/>
                  <a:pt x="90" y="69"/>
                </a:cubicBezTo>
                <a:cubicBezTo>
                  <a:pt x="91" y="69"/>
                  <a:pt x="91" y="69"/>
                  <a:pt x="92" y="68"/>
                </a:cubicBezTo>
                <a:cubicBezTo>
                  <a:pt x="92" y="68"/>
                  <a:pt x="91" y="68"/>
                  <a:pt x="90" y="67"/>
                </a:cubicBezTo>
                <a:close/>
                <a:moveTo>
                  <a:pt x="27" y="51"/>
                </a:moveTo>
                <a:cubicBezTo>
                  <a:pt x="29" y="50"/>
                  <a:pt x="29" y="50"/>
                  <a:pt x="29" y="49"/>
                </a:cubicBezTo>
                <a:cubicBezTo>
                  <a:pt x="28" y="50"/>
                  <a:pt x="27" y="50"/>
                  <a:pt x="27" y="51"/>
                </a:cubicBezTo>
                <a:close/>
                <a:moveTo>
                  <a:pt x="141" y="131"/>
                </a:moveTo>
                <a:cubicBezTo>
                  <a:pt x="141" y="131"/>
                  <a:pt x="140" y="131"/>
                  <a:pt x="140" y="132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40" y="132"/>
                  <a:pt x="140" y="132"/>
                  <a:pt x="141" y="132"/>
                </a:cubicBezTo>
                <a:cubicBezTo>
                  <a:pt x="141" y="132"/>
                  <a:pt x="142" y="132"/>
                  <a:pt x="142" y="132"/>
                </a:cubicBezTo>
                <a:cubicBezTo>
                  <a:pt x="142" y="131"/>
                  <a:pt x="141" y="131"/>
                  <a:pt x="141" y="131"/>
                </a:cubicBezTo>
                <a:close/>
                <a:moveTo>
                  <a:pt x="93" y="127"/>
                </a:moveTo>
                <a:cubicBezTo>
                  <a:pt x="93" y="127"/>
                  <a:pt x="93" y="127"/>
                  <a:pt x="93" y="127"/>
                </a:cubicBezTo>
                <a:cubicBezTo>
                  <a:pt x="94" y="125"/>
                  <a:pt x="94" y="123"/>
                  <a:pt x="95" y="121"/>
                </a:cubicBezTo>
                <a:cubicBezTo>
                  <a:pt x="94" y="121"/>
                  <a:pt x="94" y="122"/>
                  <a:pt x="94" y="122"/>
                </a:cubicBezTo>
                <a:cubicBezTo>
                  <a:pt x="94" y="123"/>
                  <a:pt x="93" y="124"/>
                  <a:pt x="93" y="125"/>
                </a:cubicBezTo>
                <a:cubicBezTo>
                  <a:pt x="93" y="126"/>
                  <a:pt x="93" y="126"/>
                  <a:pt x="93" y="127"/>
                </a:cubicBezTo>
                <a:close/>
                <a:moveTo>
                  <a:pt x="133" y="92"/>
                </a:moveTo>
                <a:cubicBezTo>
                  <a:pt x="133" y="92"/>
                  <a:pt x="133" y="92"/>
                  <a:pt x="133" y="92"/>
                </a:cubicBezTo>
                <a:cubicBezTo>
                  <a:pt x="133" y="92"/>
                  <a:pt x="133" y="93"/>
                  <a:pt x="133" y="94"/>
                </a:cubicBezTo>
                <a:cubicBezTo>
                  <a:pt x="134" y="94"/>
                  <a:pt x="134" y="94"/>
                  <a:pt x="135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3"/>
                  <a:pt x="134" y="93"/>
                  <a:pt x="133" y="92"/>
                </a:cubicBezTo>
                <a:close/>
                <a:moveTo>
                  <a:pt x="51" y="154"/>
                </a:moveTo>
                <a:cubicBezTo>
                  <a:pt x="53" y="153"/>
                  <a:pt x="53" y="153"/>
                  <a:pt x="53" y="151"/>
                </a:cubicBezTo>
                <a:cubicBezTo>
                  <a:pt x="51" y="152"/>
                  <a:pt x="51" y="153"/>
                  <a:pt x="51" y="154"/>
                </a:cubicBezTo>
                <a:close/>
                <a:moveTo>
                  <a:pt x="189" y="108"/>
                </a:moveTo>
                <a:cubicBezTo>
                  <a:pt x="188" y="107"/>
                  <a:pt x="186" y="105"/>
                  <a:pt x="184" y="105"/>
                </a:cubicBezTo>
                <a:cubicBezTo>
                  <a:pt x="186" y="106"/>
                  <a:pt x="187" y="107"/>
                  <a:pt x="189" y="108"/>
                </a:cubicBezTo>
                <a:close/>
                <a:moveTo>
                  <a:pt x="126" y="144"/>
                </a:moveTo>
                <a:cubicBezTo>
                  <a:pt x="126" y="143"/>
                  <a:pt x="126" y="143"/>
                  <a:pt x="126" y="143"/>
                </a:cubicBezTo>
                <a:cubicBezTo>
                  <a:pt x="125" y="144"/>
                  <a:pt x="124" y="145"/>
                  <a:pt x="122" y="145"/>
                </a:cubicBezTo>
                <a:cubicBezTo>
                  <a:pt x="122" y="145"/>
                  <a:pt x="122" y="145"/>
                  <a:pt x="122" y="146"/>
                </a:cubicBezTo>
                <a:cubicBezTo>
                  <a:pt x="124" y="145"/>
                  <a:pt x="125" y="144"/>
                  <a:pt x="126" y="144"/>
                </a:cubicBezTo>
                <a:close/>
                <a:moveTo>
                  <a:pt x="34" y="135"/>
                </a:moveTo>
                <a:cubicBezTo>
                  <a:pt x="34" y="136"/>
                  <a:pt x="34" y="137"/>
                  <a:pt x="35" y="138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6"/>
                  <a:pt x="34" y="136"/>
                  <a:pt x="34" y="135"/>
                </a:cubicBezTo>
                <a:close/>
                <a:moveTo>
                  <a:pt x="47" y="58"/>
                </a:moveTo>
                <a:cubicBezTo>
                  <a:pt x="48" y="57"/>
                  <a:pt x="49" y="56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6"/>
                  <a:pt x="47" y="56"/>
                  <a:pt x="47" y="57"/>
                </a:cubicBezTo>
                <a:cubicBezTo>
                  <a:pt x="47" y="57"/>
                  <a:pt x="47" y="58"/>
                  <a:pt x="47" y="58"/>
                </a:cubicBezTo>
                <a:close/>
                <a:moveTo>
                  <a:pt x="119" y="148"/>
                </a:moveTo>
                <a:cubicBezTo>
                  <a:pt x="118" y="148"/>
                  <a:pt x="117" y="149"/>
                  <a:pt x="116" y="150"/>
                </a:cubicBezTo>
                <a:cubicBezTo>
                  <a:pt x="117" y="150"/>
                  <a:pt x="118" y="149"/>
                  <a:pt x="119" y="148"/>
                </a:cubicBezTo>
                <a:close/>
                <a:moveTo>
                  <a:pt x="79" y="112"/>
                </a:moveTo>
                <a:cubicBezTo>
                  <a:pt x="81" y="112"/>
                  <a:pt x="81" y="112"/>
                  <a:pt x="82" y="110"/>
                </a:cubicBezTo>
                <a:cubicBezTo>
                  <a:pt x="81" y="111"/>
                  <a:pt x="80" y="111"/>
                  <a:pt x="79" y="112"/>
                </a:cubicBezTo>
                <a:close/>
                <a:moveTo>
                  <a:pt x="105" y="125"/>
                </a:moveTo>
                <a:cubicBezTo>
                  <a:pt x="106" y="125"/>
                  <a:pt x="107" y="125"/>
                  <a:pt x="107" y="126"/>
                </a:cubicBezTo>
                <a:cubicBezTo>
                  <a:pt x="107" y="125"/>
                  <a:pt x="108" y="125"/>
                  <a:pt x="108" y="124"/>
                </a:cubicBezTo>
                <a:cubicBezTo>
                  <a:pt x="107" y="124"/>
                  <a:pt x="106" y="125"/>
                  <a:pt x="105" y="125"/>
                </a:cubicBezTo>
                <a:close/>
                <a:moveTo>
                  <a:pt x="144" y="106"/>
                </a:moveTo>
                <a:cubicBezTo>
                  <a:pt x="144" y="106"/>
                  <a:pt x="144" y="106"/>
                  <a:pt x="144" y="106"/>
                </a:cubicBezTo>
                <a:cubicBezTo>
                  <a:pt x="145" y="106"/>
                  <a:pt x="145" y="106"/>
                  <a:pt x="146" y="106"/>
                </a:cubicBezTo>
                <a:cubicBezTo>
                  <a:pt x="146" y="106"/>
                  <a:pt x="146" y="105"/>
                  <a:pt x="146" y="105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5" y="105"/>
                  <a:pt x="145" y="105"/>
                  <a:pt x="144" y="106"/>
                </a:cubicBezTo>
                <a:close/>
                <a:moveTo>
                  <a:pt x="56" y="51"/>
                </a:moveTo>
                <a:cubicBezTo>
                  <a:pt x="57" y="50"/>
                  <a:pt x="57" y="50"/>
                  <a:pt x="57" y="50"/>
                </a:cubicBezTo>
                <a:cubicBezTo>
                  <a:pt x="57" y="49"/>
                  <a:pt x="56" y="49"/>
                  <a:pt x="55" y="49"/>
                </a:cubicBezTo>
                <a:cubicBezTo>
                  <a:pt x="56" y="49"/>
                  <a:pt x="56" y="50"/>
                  <a:pt x="56" y="51"/>
                </a:cubicBezTo>
                <a:close/>
                <a:moveTo>
                  <a:pt x="18" y="140"/>
                </a:moveTo>
                <a:cubicBezTo>
                  <a:pt x="18" y="141"/>
                  <a:pt x="18" y="142"/>
                  <a:pt x="18" y="143"/>
                </a:cubicBezTo>
                <a:cubicBezTo>
                  <a:pt x="19" y="142"/>
                  <a:pt x="19" y="141"/>
                  <a:pt x="18" y="140"/>
                </a:cubicBezTo>
                <a:close/>
                <a:moveTo>
                  <a:pt x="113" y="79"/>
                </a:moveTo>
                <a:cubicBezTo>
                  <a:pt x="113" y="78"/>
                  <a:pt x="113" y="78"/>
                  <a:pt x="113" y="78"/>
                </a:cubicBezTo>
                <a:cubicBezTo>
                  <a:pt x="112" y="78"/>
                  <a:pt x="111" y="77"/>
                  <a:pt x="110" y="77"/>
                </a:cubicBezTo>
                <a:cubicBezTo>
                  <a:pt x="111" y="77"/>
                  <a:pt x="111" y="78"/>
                  <a:pt x="113" y="79"/>
                </a:cubicBezTo>
                <a:close/>
                <a:moveTo>
                  <a:pt x="34" y="50"/>
                </a:moveTo>
                <a:cubicBezTo>
                  <a:pt x="35" y="50"/>
                  <a:pt x="35" y="49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9"/>
                  <a:pt x="34" y="49"/>
                  <a:pt x="33" y="50"/>
                </a:cubicBezTo>
                <a:cubicBezTo>
                  <a:pt x="34" y="50"/>
                  <a:pt x="34" y="50"/>
                  <a:pt x="34" y="50"/>
                </a:cubicBezTo>
                <a:close/>
                <a:moveTo>
                  <a:pt x="204" y="126"/>
                </a:moveTo>
                <a:cubicBezTo>
                  <a:pt x="204" y="126"/>
                  <a:pt x="204" y="126"/>
                  <a:pt x="204" y="126"/>
                </a:cubicBezTo>
                <a:cubicBezTo>
                  <a:pt x="204" y="128"/>
                  <a:pt x="205" y="129"/>
                  <a:pt x="206" y="130"/>
                </a:cubicBezTo>
                <a:cubicBezTo>
                  <a:pt x="206" y="130"/>
                  <a:pt x="206" y="130"/>
                  <a:pt x="206" y="130"/>
                </a:cubicBezTo>
                <a:cubicBezTo>
                  <a:pt x="205" y="129"/>
                  <a:pt x="205" y="128"/>
                  <a:pt x="204" y="126"/>
                </a:cubicBezTo>
                <a:close/>
                <a:moveTo>
                  <a:pt x="37" y="54"/>
                </a:moveTo>
                <a:cubicBezTo>
                  <a:pt x="38" y="54"/>
                  <a:pt x="38" y="55"/>
                  <a:pt x="38" y="55"/>
                </a:cubicBezTo>
                <a:cubicBezTo>
                  <a:pt x="39" y="54"/>
                  <a:pt x="39" y="54"/>
                  <a:pt x="39" y="53"/>
                </a:cubicBezTo>
                <a:cubicBezTo>
                  <a:pt x="39" y="53"/>
                  <a:pt x="38" y="54"/>
                  <a:pt x="37" y="54"/>
                </a:cubicBezTo>
                <a:close/>
                <a:moveTo>
                  <a:pt x="22" y="135"/>
                </a:moveTo>
                <a:cubicBezTo>
                  <a:pt x="22" y="135"/>
                  <a:pt x="22" y="135"/>
                  <a:pt x="22" y="135"/>
                </a:cubicBezTo>
                <a:cubicBezTo>
                  <a:pt x="21" y="136"/>
                  <a:pt x="22" y="137"/>
                  <a:pt x="22" y="138"/>
                </a:cubicBezTo>
                <a:cubicBezTo>
                  <a:pt x="22" y="137"/>
                  <a:pt x="22" y="136"/>
                  <a:pt x="22" y="135"/>
                </a:cubicBezTo>
                <a:close/>
                <a:moveTo>
                  <a:pt x="112" y="84"/>
                </a:moveTo>
                <a:cubicBezTo>
                  <a:pt x="113" y="84"/>
                  <a:pt x="114" y="85"/>
                  <a:pt x="115" y="85"/>
                </a:cubicBezTo>
                <a:cubicBezTo>
                  <a:pt x="113" y="83"/>
                  <a:pt x="113" y="83"/>
                  <a:pt x="112" y="84"/>
                </a:cubicBezTo>
                <a:close/>
                <a:moveTo>
                  <a:pt x="15" y="126"/>
                </a:moveTo>
                <a:cubicBezTo>
                  <a:pt x="16" y="125"/>
                  <a:pt x="16" y="125"/>
                  <a:pt x="15" y="123"/>
                </a:cubicBezTo>
                <a:cubicBezTo>
                  <a:pt x="14" y="124"/>
                  <a:pt x="15" y="125"/>
                  <a:pt x="15" y="126"/>
                </a:cubicBezTo>
                <a:close/>
                <a:moveTo>
                  <a:pt x="98" y="126"/>
                </a:moveTo>
                <a:cubicBezTo>
                  <a:pt x="98" y="126"/>
                  <a:pt x="98" y="126"/>
                  <a:pt x="98" y="126"/>
                </a:cubicBezTo>
                <a:cubicBezTo>
                  <a:pt x="99" y="125"/>
                  <a:pt x="99" y="124"/>
                  <a:pt x="100" y="123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9" y="123"/>
                  <a:pt x="99" y="125"/>
                  <a:pt x="98" y="126"/>
                </a:cubicBezTo>
                <a:close/>
                <a:moveTo>
                  <a:pt x="120" y="101"/>
                </a:moveTo>
                <a:cubicBezTo>
                  <a:pt x="121" y="100"/>
                  <a:pt x="121" y="100"/>
                  <a:pt x="122" y="99"/>
                </a:cubicBezTo>
                <a:cubicBezTo>
                  <a:pt x="121" y="99"/>
                  <a:pt x="121" y="100"/>
                  <a:pt x="120" y="101"/>
                </a:cubicBezTo>
                <a:close/>
                <a:moveTo>
                  <a:pt x="77" y="149"/>
                </a:moveTo>
                <a:cubicBezTo>
                  <a:pt x="77" y="149"/>
                  <a:pt x="77" y="149"/>
                  <a:pt x="77" y="149"/>
                </a:cubicBezTo>
                <a:cubicBezTo>
                  <a:pt x="77" y="147"/>
                  <a:pt x="77" y="146"/>
                  <a:pt x="78" y="145"/>
                </a:cubicBezTo>
                <a:cubicBezTo>
                  <a:pt x="78" y="145"/>
                  <a:pt x="77" y="145"/>
                  <a:pt x="77" y="145"/>
                </a:cubicBezTo>
                <a:cubicBezTo>
                  <a:pt x="77" y="146"/>
                  <a:pt x="77" y="147"/>
                  <a:pt x="77" y="149"/>
                </a:cubicBezTo>
                <a:close/>
                <a:moveTo>
                  <a:pt x="74" y="58"/>
                </a:moveTo>
                <a:cubicBezTo>
                  <a:pt x="73" y="58"/>
                  <a:pt x="73" y="58"/>
                  <a:pt x="73" y="60"/>
                </a:cubicBezTo>
                <a:cubicBezTo>
                  <a:pt x="74" y="59"/>
                  <a:pt x="74" y="59"/>
                  <a:pt x="74" y="58"/>
                </a:cubicBezTo>
                <a:close/>
                <a:moveTo>
                  <a:pt x="12" y="229"/>
                </a:moveTo>
                <a:cubicBezTo>
                  <a:pt x="11" y="228"/>
                  <a:pt x="11" y="228"/>
                  <a:pt x="10" y="228"/>
                </a:cubicBezTo>
                <a:cubicBezTo>
                  <a:pt x="10" y="229"/>
                  <a:pt x="10" y="229"/>
                  <a:pt x="11" y="230"/>
                </a:cubicBezTo>
                <a:cubicBezTo>
                  <a:pt x="11" y="229"/>
                  <a:pt x="11" y="229"/>
                  <a:pt x="12" y="229"/>
                </a:cubicBezTo>
                <a:close/>
                <a:moveTo>
                  <a:pt x="57" y="108"/>
                </a:moveTo>
                <a:cubicBezTo>
                  <a:pt x="57" y="107"/>
                  <a:pt x="57" y="106"/>
                  <a:pt x="57" y="106"/>
                </a:cubicBezTo>
                <a:cubicBezTo>
                  <a:pt x="56" y="106"/>
                  <a:pt x="57" y="107"/>
                  <a:pt x="57" y="108"/>
                </a:cubicBezTo>
                <a:close/>
                <a:moveTo>
                  <a:pt x="128" y="139"/>
                </a:moveTo>
                <a:cubicBezTo>
                  <a:pt x="127" y="138"/>
                  <a:pt x="127" y="138"/>
                  <a:pt x="126" y="139"/>
                </a:cubicBezTo>
                <a:cubicBezTo>
                  <a:pt x="127" y="139"/>
                  <a:pt x="127" y="139"/>
                  <a:pt x="128" y="139"/>
                </a:cubicBezTo>
                <a:close/>
                <a:moveTo>
                  <a:pt x="28" y="238"/>
                </a:moveTo>
                <a:cubicBezTo>
                  <a:pt x="28" y="238"/>
                  <a:pt x="28" y="238"/>
                  <a:pt x="27" y="238"/>
                </a:cubicBezTo>
                <a:cubicBezTo>
                  <a:pt x="28" y="238"/>
                  <a:pt x="29" y="239"/>
                  <a:pt x="29" y="240"/>
                </a:cubicBezTo>
                <a:cubicBezTo>
                  <a:pt x="30" y="240"/>
                  <a:pt x="30" y="239"/>
                  <a:pt x="30" y="239"/>
                </a:cubicBezTo>
                <a:cubicBezTo>
                  <a:pt x="29" y="239"/>
                  <a:pt x="28" y="238"/>
                  <a:pt x="28" y="238"/>
                </a:cubicBezTo>
                <a:close/>
                <a:moveTo>
                  <a:pt x="37" y="61"/>
                </a:moveTo>
                <a:cubicBezTo>
                  <a:pt x="37" y="61"/>
                  <a:pt x="37" y="61"/>
                  <a:pt x="37" y="61"/>
                </a:cubicBezTo>
                <a:cubicBezTo>
                  <a:pt x="38" y="61"/>
                  <a:pt x="38" y="61"/>
                  <a:pt x="38" y="60"/>
                </a:cubicBezTo>
                <a:cubicBezTo>
                  <a:pt x="39" y="60"/>
                  <a:pt x="38" y="60"/>
                  <a:pt x="3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60"/>
                  <a:pt x="37" y="61"/>
                  <a:pt x="37" y="61"/>
                </a:cubicBezTo>
                <a:close/>
                <a:moveTo>
                  <a:pt x="19" y="150"/>
                </a:moveTo>
                <a:cubicBezTo>
                  <a:pt x="18" y="151"/>
                  <a:pt x="18" y="151"/>
                  <a:pt x="18" y="152"/>
                </a:cubicBezTo>
                <a:cubicBezTo>
                  <a:pt x="19" y="151"/>
                  <a:pt x="19" y="151"/>
                  <a:pt x="19" y="150"/>
                </a:cubicBezTo>
                <a:close/>
                <a:moveTo>
                  <a:pt x="38" y="51"/>
                </a:moveTo>
                <a:cubicBezTo>
                  <a:pt x="38" y="50"/>
                  <a:pt x="39" y="50"/>
                  <a:pt x="39" y="50"/>
                </a:cubicBezTo>
                <a:cubicBezTo>
                  <a:pt x="39" y="50"/>
                  <a:pt x="39" y="50"/>
                  <a:pt x="39" y="49"/>
                </a:cubicBezTo>
                <a:cubicBezTo>
                  <a:pt x="38" y="50"/>
                  <a:pt x="38" y="50"/>
                  <a:pt x="38" y="51"/>
                </a:cubicBezTo>
                <a:close/>
                <a:moveTo>
                  <a:pt x="122" y="86"/>
                </a:moveTo>
                <a:cubicBezTo>
                  <a:pt x="122" y="86"/>
                  <a:pt x="122" y="86"/>
                  <a:pt x="121" y="86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2" y="87"/>
                  <a:pt x="122" y="87"/>
                  <a:pt x="122" y="86"/>
                </a:cubicBezTo>
                <a:close/>
                <a:moveTo>
                  <a:pt x="50" y="136"/>
                </a:moveTo>
                <a:cubicBezTo>
                  <a:pt x="49" y="136"/>
                  <a:pt x="49" y="137"/>
                  <a:pt x="48" y="137"/>
                </a:cubicBezTo>
                <a:cubicBezTo>
                  <a:pt x="50" y="137"/>
                  <a:pt x="50" y="137"/>
                  <a:pt x="50" y="136"/>
                </a:cubicBezTo>
                <a:close/>
                <a:moveTo>
                  <a:pt x="156" y="131"/>
                </a:moveTo>
                <a:cubicBezTo>
                  <a:pt x="156" y="131"/>
                  <a:pt x="156" y="131"/>
                  <a:pt x="156" y="131"/>
                </a:cubicBezTo>
                <a:cubicBezTo>
                  <a:pt x="155" y="132"/>
                  <a:pt x="155" y="132"/>
                  <a:pt x="155" y="133"/>
                </a:cubicBezTo>
                <a:cubicBezTo>
                  <a:pt x="155" y="132"/>
                  <a:pt x="155" y="132"/>
                  <a:pt x="156" y="131"/>
                </a:cubicBezTo>
                <a:close/>
                <a:moveTo>
                  <a:pt x="124" y="93"/>
                </a:moveTo>
                <a:cubicBezTo>
                  <a:pt x="124" y="92"/>
                  <a:pt x="124" y="92"/>
                  <a:pt x="124" y="92"/>
                </a:cubicBezTo>
                <a:cubicBezTo>
                  <a:pt x="124" y="92"/>
                  <a:pt x="124" y="92"/>
                  <a:pt x="123" y="92"/>
                </a:cubicBezTo>
                <a:cubicBezTo>
                  <a:pt x="123" y="92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lose/>
                <a:moveTo>
                  <a:pt x="112" y="143"/>
                </a:moveTo>
                <a:cubicBezTo>
                  <a:pt x="112" y="143"/>
                  <a:pt x="111" y="143"/>
                  <a:pt x="110" y="143"/>
                </a:cubicBezTo>
                <a:cubicBezTo>
                  <a:pt x="111" y="144"/>
                  <a:pt x="112" y="144"/>
                  <a:pt x="112" y="143"/>
                </a:cubicBezTo>
                <a:close/>
                <a:moveTo>
                  <a:pt x="146" y="122"/>
                </a:moveTo>
                <a:cubicBezTo>
                  <a:pt x="146" y="122"/>
                  <a:pt x="147" y="121"/>
                  <a:pt x="147" y="121"/>
                </a:cubicBezTo>
                <a:cubicBezTo>
                  <a:pt x="146" y="121"/>
                  <a:pt x="146" y="121"/>
                  <a:pt x="146" y="122"/>
                </a:cubicBezTo>
                <a:close/>
                <a:moveTo>
                  <a:pt x="104" y="86"/>
                </a:moveTo>
                <a:cubicBezTo>
                  <a:pt x="104" y="86"/>
                  <a:pt x="105" y="86"/>
                  <a:pt x="105" y="85"/>
                </a:cubicBezTo>
                <a:cubicBezTo>
                  <a:pt x="104" y="85"/>
                  <a:pt x="104" y="86"/>
                  <a:pt x="104" y="86"/>
                </a:cubicBezTo>
                <a:close/>
                <a:moveTo>
                  <a:pt x="34" y="131"/>
                </a:moveTo>
                <a:cubicBezTo>
                  <a:pt x="34" y="131"/>
                  <a:pt x="33" y="130"/>
                  <a:pt x="33" y="130"/>
                </a:cubicBezTo>
                <a:cubicBezTo>
                  <a:pt x="33" y="131"/>
                  <a:pt x="32" y="131"/>
                  <a:pt x="33" y="132"/>
                </a:cubicBezTo>
                <a:cubicBezTo>
                  <a:pt x="33" y="132"/>
                  <a:pt x="33" y="131"/>
                  <a:pt x="34" y="131"/>
                </a:cubicBezTo>
                <a:close/>
                <a:moveTo>
                  <a:pt x="53" y="264"/>
                </a:moveTo>
                <a:cubicBezTo>
                  <a:pt x="52" y="263"/>
                  <a:pt x="52" y="263"/>
                  <a:pt x="51" y="263"/>
                </a:cubicBezTo>
                <a:cubicBezTo>
                  <a:pt x="52" y="263"/>
                  <a:pt x="52" y="263"/>
                  <a:pt x="53" y="264"/>
                </a:cubicBezTo>
                <a:close/>
                <a:moveTo>
                  <a:pt x="60" y="134"/>
                </a:moveTo>
                <a:cubicBezTo>
                  <a:pt x="60" y="134"/>
                  <a:pt x="59" y="134"/>
                  <a:pt x="59" y="134"/>
                </a:cubicBezTo>
                <a:cubicBezTo>
                  <a:pt x="59" y="134"/>
                  <a:pt x="59" y="135"/>
                  <a:pt x="59" y="135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9" y="135"/>
                  <a:pt x="59" y="134"/>
                  <a:pt x="60" y="134"/>
                </a:cubicBezTo>
                <a:close/>
                <a:moveTo>
                  <a:pt x="105" y="139"/>
                </a:moveTo>
                <a:cubicBezTo>
                  <a:pt x="105" y="139"/>
                  <a:pt x="106" y="138"/>
                  <a:pt x="107" y="138"/>
                </a:cubicBezTo>
                <a:cubicBezTo>
                  <a:pt x="105" y="138"/>
                  <a:pt x="105" y="138"/>
                  <a:pt x="105" y="139"/>
                </a:cubicBezTo>
                <a:close/>
                <a:moveTo>
                  <a:pt x="61" y="140"/>
                </a:moveTo>
                <a:cubicBezTo>
                  <a:pt x="60" y="141"/>
                  <a:pt x="60" y="141"/>
                  <a:pt x="60" y="142"/>
                </a:cubicBezTo>
                <a:cubicBezTo>
                  <a:pt x="61" y="141"/>
                  <a:pt x="61" y="141"/>
                  <a:pt x="61" y="140"/>
                </a:cubicBezTo>
                <a:close/>
                <a:moveTo>
                  <a:pt x="159" y="117"/>
                </a:moveTo>
                <a:cubicBezTo>
                  <a:pt x="158" y="117"/>
                  <a:pt x="158" y="118"/>
                  <a:pt x="159" y="119"/>
                </a:cubicBezTo>
                <a:cubicBezTo>
                  <a:pt x="159" y="118"/>
                  <a:pt x="159" y="117"/>
                  <a:pt x="159" y="117"/>
                </a:cubicBezTo>
                <a:close/>
                <a:moveTo>
                  <a:pt x="165" y="105"/>
                </a:moveTo>
                <a:cubicBezTo>
                  <a:pt x="165" y="105"/>
                  <a:pt x="165" y="106"/>
                  <a:pt x="165" y="106"/>
                </a:cubicBezTo>
                <a:cubicBezTo>
                  <a:pt x="165" y="106"/>
                  <a:pt x="165" y="106"/>
                  <a:pt x="166" y="106"/>
                </a:cubicBezTo>
                <a:cubicBezTo>
                  <a:pt x="166" y="106"/>
                  <a:pt x="165" y="105"/>
                  <a:pt x="165" y="105"/>
                </a:cubicBezTo>
                <a:close/>
                <a:moveTo>
                  <a:pt x="31" y="179"/>
                </a:moveTo>
                <a:cubicBezTo>
                  <a:pt x="31" y="179"/>
                  <a:pt x="31" y="179"/>
                  <a:pt x="31" y="179"/>
                </a:cubicBezTo>
                <a:cubicBezTo>
                  <a:pt x="30" y="180"/>
                  <a:pt x="30" y="180"/>
                  <a:pt x="30" y="181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31" y="180"/>
                  <a:pt x="31" y="180"/>
                  <a:pt x="31" y="179"/>
                </a:cubicBezTo>
                <a:close/>
                <a:moveTo>
                  <a:pt x="83" y="164"/>
                </a:moveTo>
                <a:cubicBezTo>
                  <a:pt x="83" y="164"/>
                  <a:pt x="83" y="164"/>
                  <a:pt x="83" y="164"/>
                </a:cubicBezTo>
                <a:cubicBezTo>
                  <a:pt x="83" y="164"/>
                  <a:pt x="82" y="165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3" y="165"/>
                  <a:pt x="83" y="165"/>
                  <a:pt x="83" y="164"/>
                </a:cubicBezTo>
                <a:close/>
                <a:moveTo>
                  <a:pt x="6" y="161"/>
                </a:moveTo>
                <a:cubicBezTo>
                  <a:pt x="6" y="161"/>
                  <a:pt x="6" y="161"/>
                  <a:pt x="6" y="161"/>
                </a:cubicBezTo>
                <a:cubicBezTo>
                  <a:pt x="6" y="162"/>
                  <a:pt x="6" y="163"/>
                  <a:pt x="6" y="163"/>
                </a:cubicBezTo>
                <a:cubicBezTo>
                  <a:pt x="6" y="163"/>
                  <a:pt x="6" y="163"/>
                  <a:pt x="6" y="163"/>
                </a:cubicBezTo>
                <a:cubicBezTo>
                  <a:pt x="6" y="163"/>
                  <a:pt x="6" y="162"/>
                  <a:pt x="6" y="161"/>
                </a:cubicBezTo>
                <a:close/>
                <a:moveTo>
                  <a:pt x="25" y="209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8"/>
                  <a:pt x="26" y="208"/>
                  <a:pt x="26" y="207"/>
                </a:cubicBezTo>
                <a:cubicBezTo>
                  <a:pt x="26" y="207"/>
                  <a:pt x="26" y="207"/>
                  <a:pt x="26" y="207"/>
                </a:cubicBezTo>
                <a:cubicBezTo>
                  <a:pt x="26" y="208"/>
                  <a:pt x="26" y="208"/>
                  <a:pt x="25" y="209"/>
                </a:cubicBezTo>
                <a:close/>
                <a:moveTo>
                  <a:pt x="90" y="100"/>
                </a:moveTo>
                <a:cubicBezTo>
                  <a:pt x="90" y="100"/>
                  <a:pt x="90" y="100"/>
                  <a:pt x="90" y="100"/>
                </a:cubicBezTo>
                <a:cubicBezTo>
                  <a:pt x="90" y="100"/>
                  <a:pt x="89" y="101"/>
                  <a:pt x="89" y="101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89" y="101"/>
                  <a:pt x="90" y="101"/>
                  <a:pt x="90" y="100"/>
                </a:cubicBezTo>
                <a:close/>
                <a:moveTo>
                  <a:pt x="37" y="165"/>
                </a:moveTo>
                <a:cubicBezTo>
                  <a:pt x="37" y="165"/>
                  <a:pt x="36" y="165"/>
                  <a:pt x="36" y="165"/>
                </a:cubicBezTo>
                <a:cubicBezTo>
                  <a:pt x="36" y="166"/>
                  <a:pt x="37" y="166"/>
                  <a:pt x="37" y="166"/>
                </a:cubicBezTo>
                <a:cubicBezTo>
                  <a:pt x="37" y="166"/>
                  <a:pt x="37" y="165"/>
                  <a:pt x="37" y="165"/>
                </a:cubicBezTo>
                <a:close/>
                <a:moveTo>
                  <a:pt x="174" y="123"/>
                </a:moveTo>
                <a:cubicBezTo>
                  <a:pt x="175" y="123"/>
                  <a:pt x="175" y="123"/>
                  <a:pt x="175" y="122"/>
                </a:cubicBezTo>
                <a:cubicBezTo>
                  <a:pt x="175" y="122"/>
                  <a:pt x="174" y="123"/>
                  <a:pt x="174" y="123"/>
                </a:cubicBezTo>
                <a:close/>
                <a:moveTo>
                  <a:pt x="74" y="170"/>
                </a:moveTo>
                <a:cubicBezTo>
                  <a:pt x="74" y="170"/>
                  <a:pt x="74" y="170"/>
                  <a:pt x="73" y="170"/>
                </a:cubicBezTo>
                <a:cubicBezTo>
                  <a:pt x="73" y="170"/>
                  <a:pt x="73" y="170"/>
                  <a:pt x="73" y="171"/>
                </a:cubicBezTo>
                <a:cubicBezTo>
                  <a:pt x="73" y="171"/>
                  <a:pt x="73" y="171"/>
                  <a:pt x="73" y="171"/>
                </a:cubicBezTo>
                <a:cubicBezTo>
                  <a:pt x="73" y="171"/>
                  <a:pt x="73" y="170"/>
                  <a:pt x="74" y="170"/>
                </a:cubicBezTo>
                <a:close/>
                <a:moveTo>
                  <a:pt x="100" y="141"/>
                </a:moveTo>
                <a:cubicBezTo>
                  <a:pt x="101" y="141"/>
                  <a:pt x="101" y="141"/>
                  <a:pt x="101" y="140"/>
                </a:cubicBezTo>
                <a:cubicBezTo>
                  <a:pt x="101" y="141"/>
                  <a:pt x="100" y="141"/>
                  <a:pt x="100" y="141"/>
                </a:cubicBezTo>
                <a:close/>
                <a:moveTo>
                  <a:pt x="74" y="88"/>
                </a:moveTo>
                <a:cubicBezTo>
                  <a:pt x="74" y="88"/>
                  <a:pt x="74" y="88"/>
                  <a:pt x="75" y="88"/>
                </a:cubicBezTo>
                <a:cubicBezTo>
                  <a:pt x="75" y="88"/>
                  <a:pt x="75" y="88"/>
                  <a:pt x="75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4" y="88"/>
                  <a:pt x="74" y="88"/>
                </a:cubicBezTo>
                <a:close/>
                <a:moveTo>
                  <a:pt x="9" y="88"/>
                </a:moveTo>
                <a:cubicBezTo>
                  <a:pt x="9" y="88"/>
                  <a:pt x="9" y="88"/>
                  <a:pt x="9" y="88"/>
                </a:cubicBezTo>
                <a:cubicBezTo>
                  <a:pt x="9" y="88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9" y="89"/>
                  <a:pt x="9" y="89"/>
                  <a:pt x="9" y="88"/>
                </a:cubicBezTo>
                <a:close/>
                <a:moveTo>
                  <a:pt x="22" y="130"/>
                </a:moveTo>
                <a:cubicBezTo>
                  <a:pt x="22" y="130"/>
                  <a:pt x="22" y="130"/>
                  <a:pt x="23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3" y="130"/>
                  <a:pt x="22" y="130"/>
                </a:cubicBezTo>
                <a:close/>
                <a:moveTo>
                  <a:pt x="104" y="105"/>
                </a:moveTo>
                <a:cubicBezTo>
                  <a:pt x="103" y="104"/>
                  <a:pt x="103" y="105"/>
                  <a:pt x="103" y="106"/>
                </a:cubicBezTo>
                <a:cubicBezTo>
                  <a:pt x="103" y="105"/>
                  <a:pt x="104" y="105"/>
                  <a:pt x="104" y="105"/>
                </a:cubicBezTo>
                <a:close/>
                <a:moveTo>
                  <a:pt x="58" y="66"/>
                </a:move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9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8" y="66"/>
                </a:cubicBezTo>
                <a:close/>
                <a:moveTo>
                  <a:pt x="18" y="127"/>
                </a:moveTo>
                <a:cubicBezTo>
                  <a:pt x="18" y="127"/>
                  <a:pt x="18" y="127"/>
                  <a:pt x="19" y="127"/>
                </a:cubicBezTo>
                <a:cubicBezTo>
                  <a:pt x="19" y="127"/>
                  <a:pt x="19" y="127"/>
                  <a:pt x="19" y="126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8" y="127"/>
                  <a:pt x="18" y="127"/>
                  <a:pt x="18" y="127"/>
                </a:cubicBezTo>
                <a:close/>
                <a:moveTo>
                  <a:pt x="118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44"/>
                  <a:pt x="117" y="144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8" y="145"/>
                  <a:pt x="118" y="144"/>
                  <a:pt x="118" y="144"/>
                </a:cubicBezTo>
                <a:close/>
                <a:moveTo>
                  <a:pt x="184" y="104"/>
                </a:moveTo>
                <a:cubicBezTo>
                  <a:pt x="184" y="104"/>
                  <a:pt x="184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4"/>
                  <a:pt x="184" y="104"/>
                  <a:pt x="184" y="104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>
            <a:off x="4072634" y="2499490"/>
            <a:ext cx="1154694" cy="1060121"/>
            <a:chOff x="5197476" y="3049588"/>
            <a:chExt cx="833437" cy="765175"/>
          </a:xfrm>
          <a:solidFill>
            <a:srgbClr val="254932"/>
          </a:solidFill>
        </p:grpSpPr>
        <p:sp>
          <p:nvSpPr>
            <p:cNvPr id="55" name="Freeform 6"/>
            <p:cNvSpPr>
              <a:spLocks noEditPoints="1"/>
            </p:cNvSpPr>
            <p:nvPr/>
          </p:nvSpPr>
          <p:spPr bwMode="auto">
            <a:xfrm>
              <a:off x="5197476" y="3063875"/>
              <a:ext cx="311150" cy="750888"/>
            </a:xfrm>
            <a:custGeom>
              <a:avLst/>
              <a:gdLst>
                <a:gd name="T0" fmla="*/ 4 w 96"/>
                <a:gd name="T1" fmla="*/ 18 h 229"/>
                <a:gd name="T2" fmla="*/ 91 w 96"/>
                <a:gd name="T3" fmla="*/ 16 h 229"/>
                <a:gd name="T4" fmla="*/ 90 w 96"/>
                <a:gd name="T5" fmla="*/ 229 h 229"/>
                <a:gd name="T6" fmla="*/ 76 w 96"/>
                <a:gd name="T7" fmla="*/ 101 h 229"/>
                <a:gd name="T8" fmla="*/ 62 w 96"/>
                <a:gd name="T9" fmla="*/ 217 h 229"/>
                <a:gd name="T10" fmla="*/ 72 w 96"/>
                <a:gd name="T11" fmla="*/ 122 h 229"/>
                <a:gd name="T12" fmla="*/ 84 w 96"/>
                <a:gd name="T13" fmla="*/ 158 h 229"/>
                <a:gd name="T14" fmla="*/ 85 w 96"/>
                <a:gd name="T15" fmla="*/ 67 h 229"/>
                <a:gd name="T16" fmla="*/ 86 w 96"/>
                <a:gd name="T17" fmla="*/ 95 h 229"/>
                <a:gd name="T18" fmla="*/ 33 w 96"/>
                <a:gd name="T19" fmla="*/ 208 h 229"/>
                <a:gd name="T20" fmla="*/ 10 w 96"/>
                <a:gd name="T21" fmla="*/ 145 h 229"/>
                <a:gd name="T22" fmla="*/ 66 w 96"/>
                <a:gd name="T23" fmla="*/ 203 h 229"/>
                <a:gd name="T24" fmla="*/ 86 w 96"/>
                <a:gd name="T25" fmla="*/ 172 h 229"/>
                <a:gd name="T26" fmla="*/ 75 w 96"/>
                <a:gd name="T27" fmla="*/ 92 h 229"/>
                <a:gd name="T28" fmla="*/ 69 w 96"/>
                <a:gd name="T29" fmla="*/ 213 h 229"/>
                <a:gd name="T30" fmla="*/ 88 w 96"/>
                <a:gd name="T31" fmla="*/ 204 h 229"/>
                <a:gd name="T32" fmla="*/ 83 w 96"/>
                <a:gd name="T33" fmla="*/ 170 h 229"/>
                <a:gd name="T34" fmla="*/ 28 w 96"/>
                <a:gd name="T35" fmla="*/ 192 h 229"/>
                <a:gd name="T36" fmla="*/ 61 w 96"/>
                <a:gd name="T37" fmla="*/ 32 h 229"/>
                <a:gd name="T38" fmla="*/ 57 w 96"/>
                <a:gd name="T39" fmla="*/ 22 h 229"/>
                <a:gd name="T40" fmla="*/ 59 w 96"/>
                <a:gd name="T41" fmla="*/ 17 h 229"/>
                <a:gd name="T42" fmla="*/ 42 w 96"/>
                <a:gd name="T43" fmla="*/ 39 h 229"/>
                <a:gd name="T44" fmla="*/ 20 w 96"/>
                <a:gd name="T45" fmla="*/ 81 h 229"/>
                <a:gd name="T46" fmla="*/ 88 w 96"/>
                <a:gd name="T47" fmla="*/ 95 h 229"/>
                <a:gd name="T48" fmla="*/ 34 w 96"/>
                <a:gd name="T49" fmla="*/ 15 h 229"/>
                <a:gd name="T50" fmla="*/ 52 w 96"/>
                <a:gd name="T51" fmla="*/ 68 h 229"/>
                <a:gd name="T52" fmla="*/ 44 w 96"/>
                <a:gd name="T53" fmla="*/ 193 h 229"/>
                <a:gd name="T54" fmla="*/ 18 w 96"/>
                <a:gd name="T55" fmla="*/ 135 h 229"/>
                <a:gd name="T56" fmla="*/ 23 w 96"/>
                <a:gd name="T57" fmla="*/ 56 h 229"/>
                <a:gd name="T58" fmla="*/ 58 w 96"/>
                <a:gd name="T59" fmla="*/ 28 h 229"/>
                <a:gd name="T60" fmla="*/ 16 w 96"/>
                <a:gd name="T61" fmla="*/ 67 h 229"/>
                <a:gd name="T62" fmla="*/ 19 w 96"/>
                <a:gd name="T63" fmla="*/ 52 h 229"/>
                <a:gd name="T64" fmla="*/ 18 w 96"/>
                <a:gd name="T65" fmla="*/ 70 h 229"/>
                <a:gd name="T66" fmla="*/ 37 w 96"/>
                <a:gd name="T67" fmla="*/ 21 h 229"/>
                <a:gd name="T68" fmla="*/ 33 w 96"/>
                <a:gd name="T69" fmla="*/ 191 h 229"/>
                <a:gd name="T70" fmla="*/ 34 w 96"/>
                <a:gd name="T71" fmla="*/ 143 h 229"/>
                <a:gd name="T72" fmla="*/ 49 w 96"/>
                <a:gd name="T73" fmla="*/ 15 h 229"/>
                <a:gd name="T74" fmla="*/ 39 w 96"/>
                <a:gd name="T75" fmla="*/ 38 h 229"/>
                <a:gd name="T76" fmla="*/ 25 w 96"/>
                <a:gd name="T77" fmla="*/ 15 h 229"/>
                <a:gd name="T78" fmla="*/ 13 w 96"/>
                <a:gd name="T79" fmla="*/ 111 h 229"/>
                <a:gd name="T80" fmla="*/ 23 w 96"/>
                <a:gd name="T81" fmla="*/ 38 h 229"/>
                <a:gd name="T82" fmla="*/ 20 w 96"/>
                <a:gd name="T83" fmla="*/ 120 h 229"/>
                <a:gd name="T84" fmla="*/ 26 w 96"/>
                <a:gd name="T85" fmla="*/ 22 h 229"/>
                <a:gd name="T86" fmla="*/ 29 w 96"/>
                <a:gd name="T87" fmla="*/ 71 h 229"/>
                <a:gd name="T88" fmla="*/ 31 w 96"/>
                <a:gd name="T89" fmla="*/ 37 h 229"/>
                <a:gd name="T90" fmla="*/ 51 w 96"/>
                <a:gd name="T91" fmla="*/ 43 h 229"/>
                <a:gd name="T92" fmla="*/ 19 w 96"/>
                <a:gd name="T93" fmla="*/ 55 h 229"/>
                <a:gd name="T94" fmla="*/ 46 w 96"/>
                <a:gd name="T95" fmla="*/ 101 h 229"/>
                <a:gd name="T96" fmla="*/ 53 w 96"/>
                <a:gd name="T97" fmla="*/ 194 h 229"/>
                <a:gd name="T98" fmla="*/ 50 w 96"/>
                <a:gd name="T99" fmla="*/ 168 h 229"/>
                <a:gd name="T100" fmla="*/ 40 w 96"/>
                <a:gd name="T101" fmla="*/ 44 h 229"/>
                <a:gd name="T102" fmla="*/ 14 w 96"/>
                <a:gd name="T103" fmla="*/ 133 h 229"/>
                <a:gd name="T104" fmla="*/ 46 w 96"/>
                <a:gd name="T105" fmla="*/ 194 h 229"/>
                <a:gd name="T106" fmla="*/ 35 w 96"/>
                <a:gd name="T107" fmla="*/ 154 h 229"/>
                <a:gd name="T108" fmla="*/ 33 w 96"/>
                <a:gd name="T109" fmla="*/ 55 h 229"/>
                <a:gd name="T110" fmla="*/ 43 w 96"/>
                <a:gd name="T111" fmla="*/ 62 h 229"/>
                <a:gd name="T112" fmla="*/ 58 w 96"/>
                <a:gd name="T113" fmla="*/ 107 h 229"/>
                <a:gd name="T114" fmla="*/ 58 w 96"/>
                <a:gd name="T115" fmla="*/ 73 h 229"/>
                <a:gd name="T116" fmla="*/ 53 w 96"/>
                <a:gd name="T117" fmla="*/ 91 h 229"/>
                <a:gd name="T118" fmla="*/ 39 w 96"/>
                <a:gd name="T119" fmla="*/ 30 h 229"/>
                <a:gd name="T120" fmla="*/ 46 w 96"/>
                <a:gd name="T121" fmla="*/ 137 h 229"/>
                <a:gd name="T122" fmla="*/ 21 w 96"/>
                <a:gd name="T123" fmla="*/ 16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229">
                  <a:moveTo>
                    <a:pt x="13" y="210"/>
                  </a:moveTo>
                  <a:cubicBezTo>
                    <a:pt x="10" y="210"/>
                    <a:pt x="8" y="209"/>
                    <a:pt x="9" y="206"/>
                  </a:cubicBezTo>
                  <a:cubicBezTo>
                    <a:pt x="8" y="205"/>
                    <a:pt x="8" y="204"/>
                    <a:pt x="8" y="203"/>
                  </a:cubicBezTo>
                  <a:cubicBezTo>
                    <a:pt x="8" y="202"/>
                    <a:pt x="9" y="201"/>
                    <a:pt x="10" y="200"/>
                  </a:cubicBezTo>
                  <a:cubicBezTo>
                    <a:pt x="10" y="200"/>
                    <a:pt x="9" y="200"/>
                    <a:pt x="9" y="200"/>
                  </a:cubicBezTo>
                  <a:cubicBezTo>
                    <a:pt x="8" y="200"/>
                    <a:pt x="7" y="199"/>
                    <a:pt x="7" y="197"/>
                  </a:cubicBezTo>
                  <a:cubicBezTo>
                    <a:pt x="7" y="197"/>
                    <a:pt x="7" y="196"/>
                    <a:pt x="7" y="196"/>
                  </a:cubicBezTo>
                  <a:cubicBezTo>
                    <a:pt x="8" y="186"/>
                    <a:pt x="8" y="177"/>
                    <a:pt x="7" y="168"/>
                  </a:cubicBezTo>
                  <a:cubicBezTo>
                    <a:pt x="7" y="163"/>
                    <a:pt x="7" y="158"/>
                    <a:pt x="7" y="152"/>
                  </a:cubicBezTo>
                  <a:cubicBezTo>
                    <a:pt x="7" y="152"/>
                    <a:pt x="7" y="151"/>
                    <a:pt x="7" y="151"/>
                  </a:cubicBezTo>
                  <a:cubicBezTo>
                    <a:pt x="7" y="151"/>
                    <a:pt x="6" y="151"/>
                    <a:pt x="6" y="151"/>
                  </a:cubicBezTo>
                  <a:cubicBezTo>
                    <a:pt x="6" y="151"/>
                    <a:pt x="5" y="151"/>
                    <a:pt x="5" y="150"/>
                  </a:cubicBezTo>
                  <a:cubicBezTo>
                    <a:pt x="5" y="150"/>
                    <a:pt x="5" y="149"/>
                    <a:pt x="5" y="149"/>
                  </a:cubicBezTo>
                  <a:cubicBezTo>
                    <a:pt x="5" y="149"/>
                    <a:pt x="6" y="149"/>
                    <a:pt x="6" y="149"/>
                  </a:cubicBezTo>
                  <a:cubicBezTo>
                    <a:pt x="7" y="148"/>
                    <a:pt x="7" y="147"/>
                    <a:pt x="7" y="145"/>
                  </a:cubicBezTo>
                  <a:cubicBezTo>
                    <a:pt x="7" y="130"/>
                    <a:pt x="7" y="115"/>
                    <a:pt x="7" y="100"/>
                  </a:cubicBezTo>
                  <a:cubicBezTo>
                    <a:pt x="7" y="83"/>
                    <a:pt x="7" y="67"/>
                    <a:pt x="6" y="51"/>
                  </a:cubicBezTo>
                  <a:cubicBezTo>
                    <a:pt x="6" y="45"/>
                    <a:pt x="6" y="38"/>
                    <a:pt x="5" y="32"/>
                  </a:cubicBezTo>
                  <a:cubicBezTo>
                    <a:pt x="5" y="30"/>
                    <a:pt x="5" y="27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2"/>
                    <a:pt x="2" y="20"/>
                    <a:pt x="4" y="18"/>
                  </a:cubicBezTo>
                  <a:cubicBezTo>
                    <a:pt x="4" y="16"/>
                    <a:pt x="4" y="14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6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3" y="7"/>
                    <a:pt x="19" y="6"/>
                    <a:pt x="25" y="6"/>
                  </a:cubicBezTo>
                  <a:cubicBezTo>
                    <a:pt x="27" y="6"/>
                    <a:pt x="30" y="6"/>
                    <a:pt x="33" y="5"/>
                  </a:cubicBezTo>
                  <a:cubicBezTo>
                    <a:pt x="37" y="5"/>
                    <a:pt x="42" y="5"/>
                    <a:pt x="47" y="4"/>
                  </a:cubicBezTo>
                  <a:cubicBezTo>
                    <a:pt x="52" y="3"/>
                    <a:pt x="57" y="3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0"/>
                    <a:pt x="66" y="0"/>
                    <a:pt x="67" y="0"/>
                  </a:cubicBezTo>
                  <a:cubicBezTo>
                    <a:pt x="67" y="0"/>
                    <a:pt x="67" y="0"/>
                    <a:pt x="67" y="1"/>
                  </a:cubicBezTo>
                  <a:cubicBezTo>
                    <a:pt x="67" y="2"/>
                    <a:pt x="69" y="2"/>
                    <a:pt x="6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5"/>
                    <a:pt x="70" y="5"/>
                    <a:pt x="71" y="6"/>
                  </a:cubicBezTo>
                  <a:cubicBezTo>
                    <a:pt x="73" y="7"/>
                    <a:pt x="74" y="8"/>
                    <a:pt x="76" y="9"/>
                  </a:cubicBezTo>
                  <a:cubicBezTo>
                    <a:pt x="79" y="12"/>
                    <a:pt x="83" y="13"/>
                    <a:pt x="87" y="15"/>
                  </a:cubicBezTo>
                  <a:cubicBezTo>
                    <a:pt x="89" y="15"/>
                    <a:pt x="90" y="15"/>
                    <a:pt x="91" y="16"/>
                  </a:cubicBezTo>
                  <a:cubicBezTo>
                    <a:pt x="92" y="17"/>
                    <a:pt x="93" y="18"/>
                    <a:pt x="93" y="21"/>
                  </a:cubicBezTo>
                  <a:cubicBezTo>
                    <a:pt x="94" y="28"/>
                    <a:pt x="94" y="36"/>
                    <a:pt x="94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61"/>
                    <a:pt x="94" y="73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4" y="86"/>
                    <a:pt x="94" y="87"/>
                    <a:pt x="94" y="87"/>
                  </a:cubicBezTo>
                  <a:cubicBezTo>
                    <a:pt x="94" y="88"/>
                    <a:pt x="94" y="89"/>
                    <a:pt x="94" y="90"/>
                  </a:cubicBezTo>
                  <a:cubicBezTo>
                    <a:pt x="94" y="114"/>
                    <a:pt x="93" y="139"/>
                    <a:pt x="94" y="163"/>
                  </a:cubicBezTo>
                  <a:cubicBezTo>
                    <a:pt x="94" y="174"/>
                    <a:pt x="94" y="185"/>
                    <a:pt x="94" y="195"/>
                  </a:cubicBezTo>
                  <a:cubicBezTo>
                    <a:pt x="94" y="199"/>
                    <a:pt x="94" y="202"/>
                    <a:pt x="95" y="206"/>
                  </a:cubicBezTo>
                  <a:cubicBezTo>
                    <a:pt x="95" y="210"/>
                    <a:pt x="95" y="214"/>
                    <a:pt x="96" y="218"/>
                  </a:cubicBezTo>
                  <a:cubicBezTo>
                    <a:pt x="96" y="219"/>
                    <a:pt x="96" y="220"/>
                    <a:pt x="96" y="220"/>
                  </a:cubicBezTo>
                  <a:cubicBezTo>
                    <a:pt x="96" y="221"/>
                    <a:pt x="96" y="222"/>
                    <a:pt x="96" y="223"/>
                  </a:cubicBezTo>
                  <a:cubicBezTo>
                    <a:pt x="96" y="223"/>
                    <a:pt x="95" y="223"/>
                    <a:pt x="95" y="224"/>
                  </a:cubicBezTo>
                  <a:cubicBezTo>
                    <a:pt x="95" y="225"/>
                    <a:pt x="96" y="225"/>
                    <a:pt x="95" y="226"/>
                  </a:cubicBezTo>
                  <a:cubicBezTo>
                    <a:pt x="95" y="227"/>
                    <a:pt x="95" y="227"/>
                    <a:pt x="95" y="228"/>
                  </a:cubicBezTo>
                  <a:cubicBezTo>
                    <a:pt x="95" y="229"/>
                    <a:pt x="94" y="229"/>
                    <a:pt x="93" y="229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1" y="229"/>
                    <a:pt x="91" y="229"/>
                    <a:pt x="90" y="229"/>
                  </a:cubicBezTo>
                  <a:cubicBezTo>
                    <a:pt x="81" y="229"/>
                    <a:pt x="72" y="228"/>
                    <a:pt x="63" y="228"/>
                  </a:cubicBezTo>
                  <a:cubicBezTo>
                    <a:pt x="58" y="228"/>
                    <a:pt x="52" y="228"/>
                    <a:pt x="47" y="227"/>
                  </a:cubicBezTo>
                  <a:cubicBezTo>
                    <a:pt x="45" y="227"/>
                    <a:pt x="44" y="227"/>
                    <a:pt x="42" y="227"/>
                  </a:cubicBezTo>
                  <a:cubicBezTo>
                    <a:pt x="40" y="227"/>
                    <a:pt x="38" y="228"/>
                    <a:pt x="36" y="228"/>
                  </a:cubicBezTo>
                  <a:cubicBezTo>
                    <a:pt x="35" y="228"/>
                    <a:pt x="35" y="228"/>
                    <a:pt x="34" y="228"/>
                  </a:cubicBezTo>
                  <a:cubicBezTo>
                    <a:pt x="34" y="228"/>
                    <a:pt x="33" y="228"/>
                    <a:pt x="33" y="228"/>
                  </a:cubicBezTo>
                  <a:cubicBezTo>
                    <a:pt x="31" y="228"/>
                    <a:pt x="30" y="228"/>
                    <a:pt x="28" y="228"/>
                  </a:cubicBezTo>
                  <a:cubicBezTo>
                    <a:pt x="27" y="228"/>
                    <a:pt x="26" y="228"/>
                    <a:pt x="26" y="228"/>
                  </a:cubicBezTo>
                  <a:cubicBezTo>
                    <a:pt x="24" y="228"/>
                    <a:pt x="23" y="227"/>
                    <a:pt x="22" y="226"/>
                  </a:cubicBezTo>
                  <a:cubicBezTo>
                    <a:pt x="20" y="220"/>
                    <a:pt x="16" y="215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lose/>
                  <a:moveTo>
                    <a:pt x="48" y="187"/>
                  </a:moveTo>
                  <a:cubicBezTo>
                    <a:pt x="48" y="187"/>
                    <a:pt x="47" y="187"/>
                    <a:pt x="46" y="187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7" y="188"/>
                    <a:pt x="48" y="188"/>
                    <a:pt x="48" y="187"/>
                  </a:cubicBezTo>
                  <a:cubicBezTo>
                    <a:pt x="49" y="187"/>
                    <a:pt x="50" y="187"/>
                    <a:pt x="50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50" y="186"/>
                    <a:pt x="49" y="187"/>
                    <a:pt x="48" y="187"/>
                  </a:cubicBezTo>
                  <a:close/>
                  <a:moveTo>
                    <a:pt x="71" y="81"/>
                  </a:moveTo>
                  <a:cubicBezTo>
                    <a:pt x="71" y="83"/>
                    <a:pt x="72" y="103"/>
                    <a:pt x="72" y="104"/>
                  </a:cubicBezTo>
                  <a:cubicBezTo>
                    <a:pt x="73" y="103"/>
                    <a:pt x="74" y="102"/>
                    <a:pt x="76" y="101"/>
                  </a:cubicBezTo>
                  <a:cubicBezTo>
                    <a:pt x="79" y="98"/>
                    <a:pt x="82" y="95"/>
                    <a:pt x="85" y="93"/>
                  </a:cubicBezTo>
                  <a:cubicBezTo>
                    <a:pt x="86" y="92"/>
                    <a:pt x="86" y="91"/>
                    <a:pt x="85" y="91"/>
                  </a:cubicBezTo>
                  <a:cubicBezTo>
                    <a:pt x="85" y="91"/>
                    <a:pt x="84" y="91"/>
                    <a:pt x="84" y="91"/>
                  </a:cubicBezTo>
                  <a:cubicBezTo>
                    <a:pt x="82" y="92"/>
                    <a:pt x="79" y="93"/>
                    <a:pt x="77" y="94"/>
                  </a:cubicBezTo>
                  <a:cubicBezTo>
                    <a:pt x="76" y="94"/>
                    <a:pt x="75" y="94"/>
                    <a:pt x="75" y="94"/>
                  </a:cubicBezTo>
                  <a:cubicBezTo>
                    <a:pt x="74" y="94"/>
                    <a:pt x="73" y="94"/>
                    <a:pt x="72" y="93"/>
                  </a:cubicBezTo>
                  <a:cubicBezTo>
                    <a:pt x="72" y="92"/>
                    <a:pt x="72" y="92"/>
                    <a:pt x="72" y="91"/>
                  </a:cubicBezTo>
                  <a:cubicBezTo>
                    <a:pt x="73" y="90"/>
                    <a:pt x="73" y="89"/>
                    <a:pt x="74" y="89"/>
                  </a:cubicBezTo>
                  <a:cubicBezTo>
                    <a:pt x="77" y="86"/>
                    <a:pt x="80" y="84"/>
                    <a:pt x="82" y="81"/>
                  </a:cubicBezTo>
                  <a:cubicBezTo>
                    <a:pt x="83" y="80"/>
                    <a:pt x="84" y="79"/>
                    <a:pt x="85" y="78"/>
                  </a:cubicBezTo>
                  <a:cubicBezTo>
                    <a:pt x="86" y="78"/>
                    <a:pt x="86" y="78"/>
                    <a:pt x="86" y="77"/>
                  </a:cubicBezTo>
                  <a:cubicBezTo>
                    <a:pt x="81" y="78"/>
                    <a:pt x="76" y="80"/>
                    <a:pt x="71" y="81"/>
                  </a:cubicBezTo>
                  <a:close/>
                  <a:moveTo>
                    <a:pt x="85" y="219"/>
                  </a:moveTo>
                  <a:cubicBezTo>
                    <a:pt x="85" y="219"/>
                    <a:pt x="85" y="219"/>
                    <a:pt x="85" y="218"/>
                  </a:cubicBezTo>
                  <a:cubicBezTo>
                    <a:pt x="84" y="218"/>
                    <a:pt x="84" y="217"/>
                    <a:pt x="83" y="217"/>
                  </a:cubicBezTo>
                  <a:cubicBezTo>
                    <a:pt x="82" y="216"/>
                    <a:pt x="81" y="215"/>
                    <a:pt x="80" y="215"/>
                  </a:cubicBezTo>
                  <a:cubicBezTo>
                    <a:pt x="79" y="214"/>
                    <a:pt x="77" y="212"/>
                    <a:pt x="76" y="211"/>
                  </a:cubicBezTo>
                  <a:cubicBezTo>
                    <a:pt x="73" y="210"/>
                    <a:pt x="71" y="209"/>
                    <a:pt x="69" y="208"/>
                  </a:cubicBezTo>
                  <a:cubicBezTo>
                    <a:pt x="67" y="207"/>
                    <a:pt x="67" y="206"/>
                    <a:pt x="66" y="205"/>
                  </a:cubicBezTo>
                  <a:cubicBezTo>
                    <a:pt x="65" y="205"/>
                    <a:pt x="63" y="205"/>
                    <a:pt x="61" y="205"/>
                  </a:cubicBezTo>
                  <a:cubicBezTo>
                    <a:pt x="62" y="209"/>
                    <a:pt x="62" y="213"/>
                    <a:pt x="62" y="217"/>
                  </a:cubicBezTo>
                  <a:cubicBezTo>
                    <a:pt x="62" y="217"/>
                    <a:pt x="62" y="216"/>
                    <a:pt x="63" y="216"/>
                  </a:cubicBezTo>
                  <a:cubicBezTo>
                    <a:pt x="64" y="214"/>
                    <a:pt x="65" y="213"/>
                    <a:pt x="67" y="211"/>
                  </a:cubicBezTo>
                  <a:cubicBezTo>
                    <a:pt x="68" y="210"/>
                    <a:pt x="70" y="211"/>
                    <a:pt x="71" y="212"/>
                  </a:cubicBezTo>
                  <a:cubicBezTo>
                    <a:pt x="71" y="213"/>
                    <a:pt x="71" y="213"/>
                    <a:pt x="71" y="214"/>
                  </a:cubicBezTo>
                  <a:cubicBezTo>
                    <a:pt x="72" y="215"/>
                    <a:pt x="72" y="216"/>
                    <a:pt x="72" y="218"/>
                  </a:cubicBezTo>
                  <a:cubicBezTo>
                    <a:pt x="72" y="219"/>
                    <a:pt x="73" y="220"/>
                    <a:pt x="73" y="221"/>
                  </a:cubicBezTo>
                  <a:cubicBezTo>
                    <a:pt x="77" y="220"/>
                    <a:pt x="81" y="219"/>
                    <a:pt x="85" y="219"/>
                  </a:cubicBezTo>
                  <a:close/>
                  <a:moveTo>
                    <a:pt x="59" y="206"/>
                  </a:moveTo>
                  <a:cubicBezTo>
                    <a:pt x="59" y="206"/>
                    <a:pt x="58" y="206"/>
                    <a:pt x="58" y="206"/>
                  </a:cubicBezTo>
                  <a:cubicBezTo>
                    <a:pt x="58" y="206"/>
                    <a:pt x="58" y="207"/>
                    <a:pt x="57" y="207"/>
                  </a:cubicBezTo>
                  <a:cubicBezTo>
                    <a:pt x="57" y="208"/>
                    <a:pt x="56" y="209"/>
                    <a:pt x="56" y="210"/>
                  </a:cubicBezTo>
                  <a:cubicBezTo>
                    <a:pt x="53" y="214"/>
                    <a:pt x="51" y="219"/>
                    <a:pt x="49" y="223"/>
                  </a:cubicBezTo>
                  <a:cubicBezTo>
                    <a:pt x="49" y="223"/>
                    <a:pt x="49" y="223"/>
                    <a:pt x="49" y="224"/>
                  </a:cubicBezTo>
                  <a:cubicBezTo>
                    <a:pt x="52" y="224"/>
                    <a:pt x="56" y="223"/>
                    <a:pt x="59" y="223"/>
                  </a:cubicBezTo>
                  <a:cubicBezTo>
                    <a:pt x="59" y="221"/>
                    <a:pt x="59" y="220"/>
                    <a:pt x="59" y="219"/>
                  </a:cubicBezTo>
                  <a:cubicBezTo>
                    <a:pt x="59" y="216"/>
                    <a:pt x="59" y="213"/>
                    <a:pt x="59" y="209"/>
                  </a:cubicBezTo>
                  <a:cubicBezTo>
                    <a:pt x="59" y="208"/>
                    <a:pt x="59" y="207"/>
                    <a:pt x="59" y="206"/>
                  </a:cubicBezTo>
                  <a:close/>
                  <a:moveTo>
                    <a:pt x="85" y="109"/>
                  </a:moveTo>
                  <a:cubicBezTo>
                    <a:pt x="85" y="110"/>
                    <a:pt x="84" y="110"/>
                    <a:pt x="83" y="111"/>
                  </a:cubicBezTo>
                  <a:cubicBezTo>
                    <a:pt x="80" y="114"/>
                    <a:pt x="77" y="118"/>
                    <a:pt x="73" y="121"/>
                  </a:cubicBezTo>
                  <a:cubicBezTo>
                    <a:pt x="73" y="121"/>
                    <a:pt x="72" y="122"/>
                    <a:pt x="72" y="122"/>
                  </a:cubicBezTo>
                  <a:cubicBezTo>
                    <a:pt x="72" y="123"/>
                    <a:pt x="72" y="124"/>
                    <a:pt x="72" y="125"/>
                  </a:cubicBezTo>
                  <a:cubicBezTo>
                    <a:pt x="77" y="123"/>
                    <a:pt x="81" y="122"/>
                    <a:pt x="85" y="120"/>
                  </a:cubicBezTo>
                  <a:cubicBezTo>
                    <a:pt x="85" y="116"/>
                    <a:pt x="85" y="113"/>
                    <a:pt x="85" y="109"/>
                  </a:cubicBezTo>
                  <a:close/>
                  <a:moveTo>
                    <a:pt x="86" y="141"/>
                  </a:moveTo>
                  <a:cubicBezTo>
                    <a:pt x="85" y="141"/>
                    <a:pt x="85" y="141"/>
                    <a:pt x="85" y="141"/>
                  </a:cubicBezTo>
                  <a:cubicBezTo>
                    <a:pt x="81" y="145"/>
                    <a:pt x="77" y="148"/>
                    <a:pt x="73" y="152"/>
                  </a:cubicBezTo>
                  <a:cubicBezTo>
                    <a:pt x="73" y="152"/>
                    <a:pt x="73" y="153"/>
                    <a:pt x="73" y="153"/>
                  </a:cubicBezTo>
                  <a:cubicBezTo>
                    <a:pt x="73" y="154"/>
                    <a:pt x="73" y="155"/>
                    <a:pt x="73" y="156"/>
                  </a:cubicBezTo>
                  <a:cubicBezTo>
                    <a:pt x="77" y="154"/>
                    <a:pt x="81" y="152"/>
                    <a:pt x="86" y="150"/>
                  </a:cubicBezTo>
                  <a:cubicBezTo>
                    <a:pt x="86" y="147"/>
                    <a:pt x="86" y="144"/>
                    <a:pt x="86" y="141"/>
                  </a:cubicBezTo>
                  <a:close/>
                  <a:moveTo>
                    <a:pt x="88" y="194"/>
                  </a:moveTo>
                  <a:cubicBezTo>
                    <a:pt x="87" y="190"/>
                    <a:pt x="87" y="187"/>
                    <a:pt x="86" y="183"/>
                  </a:cubicBezTo>
                  <a:cubicBezTo>
                    <a:pt x="86" y="184"/>
                    <a:pt x="86" y="184"/>
                    <a:pt x="85" y="184"/>
                  </a:cubicBezTo>
                  <a:cubicBezTo>
                    <a:pt x="83" y="187"/>
                    <a:pt x="81" y="190"/>
                    <a:pt x="79" y="192"/>
                  </a:cubicBezTo>
                  <a:cubicBezTo>
                    <a:pt x="78" y="194"/>
                    <a:pt x="76" y="196"/>
                    <a:pt x="75" y="198"/>
                  </a:cubicBezTo>
                  <a:cubicBezTo>
                    <a:pt x="74" y="199"/>
                    <a:pt x="74" y="199"/>
                    <a:pt x="75" y="200"/>
                  </a:cubicBezTo>
                  <a:cubicBezTo>
                    <a:pt x="79" y="198"/>
                    <a:pt x="83" y="196"/>
                    <a:pt x="88" y="194"/>
                  </a:cubicBezTo>
                  <a:close/>
                  <a:moveTo>
                    <a:pt x="73" y="172"/>
                  </a:moveTo>
                  <a:cubicBezTo>
                    <a:pt x="78" y="170"/>
                    <a:pt x="82" y="168"/>
                    <a:pt x="86" y="166"/>
                  </a:cubicBezTo>
                  <a:cubicBezTo>
                    <a:pt x="86" y="163"/>
                    <a:pt x="86" y="160"/>
                    <a:pt x="86" y="156"/>
                  </a:cubicBezTo>
                  <a:cubicBezTo>
                    <a:pt x="85" y="157"/>
                    <a:pt x="85" y="157"/>
                    <a:pt x="84" y="158"/>
                  </a:cubicBezTo>
                  <a:cubicBezTo>
                    <a:pt x="81" y="161"/>
                    <a:pt x="77" y="165"/>
                    <a:pt x="74" y="168"/>
                  </a:cubicBezTo>
                  <a:cubicBezTo>
                    <a:pt x="74" y="168"/>
                    <a:pt x="73" y="169"/>
                    <a:pt x="73" y="169"/>
                  </a:cubicBezTo>
                  <a:cubicBezTo>
                    <a:pt x="73" y="170"/>
                    <a:pt x="73" y="171"/>
                    <a:pt x="73" y="172"/>
                  </a:cubicBezTo>
                  <a:close/>
                  <a:moveTo>
                    <a:pt x="89" y="137"/>
                  </a:moveTo>
                  <a:cubicBezTo>
                    <a:pt x="88" y="137"/>
                    <a:pt x="88" y="138"/>
                    <a:pt x="88" y="139"/>
                  </a:cubicBezTo>
                  <a:cubicBezTo>
                    <a:pt x="88" y="142"/>
                    <a:pt x="88" y="146"/>
                    <a:pt x="88" y="149"/>
                  </a:cubicBezTo>
                  <a:cubicBezTo>
                    <a:pt x="88" y="150"/>
                    <a:pt x="88" y="151"/>
                    <a:pt x="88" y="152"/>
                  </a:cubicBezTo>
                  <a:cubicBezTo>
                    <a:pt x="88" y="154"/>
                    <a:pt x="88" y="156"/>
                    <a:pt x="88" y="158"/>
                  </a:cubicBezTo>
                  <a:cubicBezTo>
                    <a:pt x="88" y="164"/>
                    <a:pt x="88" y="170"/>
                    <a:pt x="89" y="176"/>
                  </a:cubicBezTo>
                  <a:cubicBezTo>
                    <a:pt x="89" y="177"/>
                    <a:pt x="89" y="178"/>
                    <a:pt x="89" y="179"/>
                  </a:cubicBezTo>
                  <a:cubicBezTo>
                    <a:pt x="89" y="180"/>
                    <a:pt x="89" y="182"/>
                    <a:pt x="89" y="183"/>
                  </a:cubicBezTo>
                  <a:cubicBezTo>
                    <a:pt x="89" y="186"/>
                    <a:pt x="90" y="190"/>
                    <a:pt x="90" y="193"/>
                  </a:cubicBezTo>
                  <a:cubicBezTo>
                    <a:pt x="90" y="196"/>
                    <a:pt x="91" y="200"/>
                    <a:pt x="91" y="203"/>
                  </a:cubicBezTo>
                  <a:cubicBezTo>
                    <a:pt x="91" y="203"/>
                    <a:pt x="91" y="204"/>
                    <a:pt x="92" y="204"/>
                  </a:cubicBezTo>
                  <a:cubicBezTo>
                    <a:pt x="92" y="203"/>
                    <a:pt x="92" y="203"/>
                    <a:pt x="92" y="202"/>
                  </a:cubicBezTo>
                  <a:cubicBezTo>
                    <a:pt x="91" y="196"/>
                    <a:pt x="91" y="190"/>
                    <a:pt x="90" y="184"/>
                  </a:cubicBezTo>
                  <a:cubicBezTo>
                    <a:pt x="90" y="176"/>
                    <a:pt x="89" y="169"/>
                    <a:pt x="89" y="161"/>
                  </a:cubicBezTo>
                  <a:cubicBezTo>
                    <a:pt x="89" y="153"/>
                    <a:pt x="89" y="146"/>
                    <a:pt x="89" y="139"/>
                  </a:cubicBezTo>
                  <a:cubicBezTo>
                    <a:pt x="89" y="138"/>
                    <a:pt x="89" y="138"/>
                    <a:pt x="89" y="137"/>
                  </a:cubicBezTo>
                  <a:close/>
                  <a:moveTo>
                    <a:pt x="86" y="66"/>
                  </a:moveTo>
                  <a:cubicBezTo>
                    <a:pt x="85" y="66"/>
                    <a:pt x="85" y="67"/>
                    <a:pt x="85" y="67"/>
                  </a:cubicBezTo>
                  <a:cubicBezTo>
                    <a:pt x="81" y="70"/>
                    <a:pt x="77" y="73"/>
                    <a:pt x="72" y="76"/>
                  </a:cubicBezTo>
                  <a:cubicBezTo>
                    <a:pt x="72" y="76"/>
                    <a:pt x="72" y="77"/>
                    <a:pt x="71" y="77"/>
                  </a:cubicBezTo>
                  <a:cubicBezTo>
                    <a:pt x="71" y="77"/>
                    <a:pt x="71" y="78"/>
                    <a:pt x="71" y="79"/>
                  </a:cubicBezTo>
                  <a:cubicBezTo>
                    <a:pt x="76" y="78"/>
                    <a:pt x="81" y="76"/>
                    <a:pt x="86" y="74"/>
                  </a:cubicBezTo>
                  <a:cubicBezTo>
                    <a:pt x="86" y="72"/>
                    <a:pt x="86" y="69"/>
                    <a:pt x="86" y="66"/>
                  </a:cubicBezTo>
                  <a:close/>
                  <a:moveTo>
                    <a:pt x="55" y="206"/>
                  </a:moveTo>
                  <a:cubicBezTo>
                    <a:pt x="51" y="206"/>
                    <a:pt x="48" y="206"/>
                    <a:pt x="45" y="206"/>
                  </a:cubicBezTo>
                  <a:cubicBezTo>
                    <a:pt x="46" y="209"/>
                    <a:pt x="46" y="211"/>
                    <a:pt x="46" y="214"/>
                  </a:cubicBezTo>
                  <a:cubicBezTo>
                    <a:pt x="46" y="216"/>
                    <a:pt x="47" y="218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50" y="216"/>
                    <a:pt x="52" y="211"/>
                    <a:pt x="55" y="206"/>
                  </a:cubicBezTo>
                  <a:close/>
                  <a:moveTo>
                    <a:pt x="73" y="139"/>
                  </a:moveTo>
                  <a:cubicBezTo>
                    <a:pt x="73" y="139"/>
                    <a:pt x="73" y="140"/>
                    <a:pt x="73" y="139"/>
                  </a:cubicBezTo>
                  <a:cubicBezTo>
                    <a:pt x="77" y="137"/>
                    <a:pt x="81" y="135"/>
                    <a:pt x="85" y="133"/>
                  </a:cubicBezTo>
                  <a:cubicBezTo>
                    <a:pt x="85" y="133"/>
                    <a:pt x="85" y="133"/>
                    <a:pt x="85" y="132"/>
                  </a:cubicBezTo>
                  <a:cubicBezTo>
                    <a:pt x="85" y="130"/>
                    <a:pt x="85" y="129"/>
                    <a:pt x="85" y="127"/>
                  </a:cubicBezTo>
                  <a:cubicBezTo>
                    <a:pt x="85" y="126"/>
                    <a:pt x="85" y="126"/>
                    <a:pt x="85" y="125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1" y="129"/>
                    <a:pt x="77" y="133"/>
                    <a:pt x="74" y="136"/>
                  </a:cubicBezTo>
                  <a:cubicBezTo>
                    <a:pt x="73" y="137"/>
                    <a:pt x="72" y="138"/>
                    <a:pt x="73" y="139"/>
                  </a:cubicBezTo>
                  <a:close/>
                  <a:moveTo>
                    <a:pt x="86" y="95"/>
                  </a:moveTo>
                  <a:cubicBezTo>
                    <a:pt x="81" y="100"/>
                    <a:pt x="76" y="104"/>
                    <a:pt x="72" y="108"/>
                  </a:cubicBezTo>
                  <a:cubicBezTo>
                    <a:pt x="73" y="108"/>
                    <a:pt x="73" y="108"/>
                    <a:pt x="74" y="108"/>
                  </a:cubicBezTo>
                  <a:cubicBezTo>
                    <a:pt x="78" y="107"/>
                    <a:pt x="81" y="105"/>
                    <a:pt x="85" y="104"/>
                  </a:cubicBezTo>
                  <a:cubicBezTo>
                    <a:pt x="85" y="104"/>
                    <a:pt x="85" y="103"/>
                    <a:pt x="85" y="103"/>
                  </a:cubicBezTo>
                  <a:cubicBezTo>
                    <a:pt x="86" y="101"/>
                    <a:pt x="86" y="98"/>
                    <a:pt x="86" y="95"/>
                  </a:cubicBezTo>
                  <a:close/>
                  <a:moveTo>
                    <a:pt x="71" y="25"/>
                  </a:moveTo>
                  <a:cubicBezTo>
                    <a:pt x="76" y="24"/>
                    <a:pt x="80" y="23"/>
                    <a:pt x="84" y="21"/>
                  </a:cubicBezTo>
                  <a:cubicBezTo>
                    <a:pt x="84" y="21"/>
                    <a:pt x="84" y="20"/>
                    <a:pt x="84" y="19"/>
                  </a:cubicBezTo>
                  <a:cubicBezTo>
                    <a:pt x="83" y="19"/>
                    <a:pt x="82" y="18"/>
                    <a:pt x="81" y="17"/>
                  </a:cubicBezTo>
                  <a:cubicBezTo>
                    <a:pt x="81" y="17"/>
                    <a:pt x="81" y="17"/>
                    <a:pt x="80" y="17"/>
                  </a:cubicBezTo>
                  <a:cubicBezTo>
                    <a:pt x="77" y="18"/>
                    <a:pt x="74" y="19"/>
                    <a:pt x="71" y="20"/>
                  </a:cubicBezTo>
                  <a:cubicBezTo>
                    <a:pt x="71" y="22"/>
                    <a:pt x="71" y="23"/>
                    <a:pt x="71" y="25"/>
                  </a:cubicBezTo>
                  <a:close/>
                  <a:moveTo>
                    <a:pt x="43" y="209"/>
                  </a:moveTo>
                  <a:cubicBezTo>
                    <a:pt x="43" y="209"/>
                    <a:pt x="43" y="209"/>
                    <a:pt x="43" y="209"/>
                  </a:cubicBezTo>
                  <a:cubicBezTo>
                    <a:pt x="41" y="213"/>
                    <a:pt x="39" y="218"/>
                    <a:pt x="37" y="222"/>
                  </a:cubicBezTo>
                  <a:cubicBezTo>
                    <a:pt x="40" y="223"/>
                    <a:pt x="42" y="224"/>
                    <a:pt x="44" y="223"/>
                  </a:cubicBezTo>
                  <a:cubicBezTo>
                    <a:pt x="44" y="219"/>
                    <a:pt x="44" y="214"/>
                    <a:pt x="43" y="209"/>
                  </a:cubicBezTo>
                  <a:close/>
                  <a:moveTo>
                    <a:pt x="27" y="217"/>
                  </a:moveTo>
                  <a:cubicBezTo>
                    <a:pt x="28" y="217"/>
                    <a:pt x="28" y="217"/>
                    <a:pt x="28" y="217"/>
                  </a:cubicBezTo>
                  <a:cubicBezTo>
                    <a:pt x="29" y="214"/>
                    <a:pt x="30" y="212"/>
                    <a:pt x="32" y="209"/>
                  </a:cubicBezTo>
                  <a:cubicBezTo>
                    <a:pt x="32" y="209"/>
                    <a:pt x="32" y="208"/>
                    <a:pt x="33" y="208"/>
                  </a:cubicBezTo>
                  <a:cubicBezTo>
                    <a:pt x="33" y="207"/>
                    <a:pt x="34" y="207"/>
                    <a:pt x="34" y="207"/>
                  </a:cubicBezTo>
                  <a:cubicBezTo>
                    <a:pt x="35" y="207"/>
                    <a:pt x="36" y="208"/>
                    <a:pt x="36" y="208"/>
                  </a:cubicBezTo>
                  <a:cubicBezTo>
                    <a:pt x="36" y="209"/>
                    <a:pt x="36" y="210"/>
                    <a:pt x="36" y="211"/>
                  </a:cubicBezTo>
                  <a:cubicBezTo>
                    <a:pt x="36" y="212"/>
                    <a:pt x="36" y="214"/>
                    <a:pt x="36" y="215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3"/>
                    <a:pt x="40" y="210"/>
                    <a:pt x="41" y="206"/>
                  </a:cubicBezTo>
                  <a:cubicBezTo>
                    <a:pt x="41" y="206"/>
                    <a:pt x="41" y="206"/>
                    <a:pt x="40" y="206"/>
                  </a:cubicBezTo>
                  <a:cubicBezTo>
                    <a:pt x="37" y="206"/>
                    <a:pt x="34" y="206"/>
                    <a:pt x="31" y="206"/>
                  </a:cubicBezTo>
                  <a:cubicBezTo>
                    <a:pt x="29" y="206"/>
                    <a:pt x="29" y="206"/>
                    <a:pt x="28" y="208"/>
                  </a:cubicBezTo>
                  <a:cubicBezTo>
                    <a:pt x="27" y="211"/>
                    <a:pt x="27" y="214"/>
                    <a:pt x="27" y="217"/>
                  </a:cubicBezTo>
                  <a:cubicBezTo>
                    <a:pt x="27" y="217"/>
                    <a:pt x="27" y="217"/>
                    <a:pt x="27" y="217"/>
                  </a:cubicBezTo>
                  <a:close/>
                  <a:moveTo>
                    <a:pt x="11" y="186"/>
                  </a:moveTo>
                  <a:cubicBezTo>
                    <a:pt x="12" y="186"/>
                    <a:pt x="12" y="185"/>
                    <a:pt x="12" y="184"/>
                  </a:cubicBezTo>
                  <a:cubicBezTo>
                    <a:pt x="12" y="183"/>
                    <a:pt x="12" y="182"/>
                    <a:pt x="12" y="181"/>
                  </a:cubicBezTo>
                  <a:cubicBezTo>
                    <a:pt x="12" y="177"/>
                    <a:pt x="12" y="174"/>
                    <a:pt x="12" y="170"/>
                  </a:cubicBezTo>
                  <a:cubicBezTo>
                    <a:pt x="11" y="163"/>
                    <a:pt x="11" y="156"/>
                    <a:pt x="11" y="149"/>
                  </a:cubicBezTo>
                  <a:cubicBezTo>
                    <a:pt x="11" y="149"/>
                    <a:pt x="11" y="148"/>
                    <a:pt x="11" y="148"/>
                  </a:cubicBezTo>
                  <a:cubicBezTo>
                    <a:pt x="10" y="148"/>
                    <a:pt x="10" y="149"/>
                    <a:pt x="10" y="150"/>
                  </a:cubicBezTo>
                  <a:cubicBezTo>
                    <a:pt x="10" y="162"/>
                    <a:pt x="10" y="173"/>
                    <a:pt x="11" y="185"/>
                  </a:cubicBezTo>
                  <a:cubicBezTo>
                    <a:pt x="11" y="185"/>
                    <a:pt x="11" y="186"/>
                    <a:pt x="11" y="186"/>
                  </a:cubicBezTo>
                  <a:close/>
                  <a:moveTo>
                    <a:pt x="10" y="145"/>
                  </a:moveTo>
                  <a:cubicBezTo>
                    <a:pt x="11" y="144"/>
                    <a:pt x="11" y="144"/>
                    <a:pt x="11" y="143"/>
                  </a:cubicBezTo>
                  <a:cubicBezTo>
                    <a:pt x="11" y="138"/>
                    <a:pt x="11" y="133"/>
                    <a:pt x="11" y="128"/>
                  </a:cubicBezTo>
                  <a:cubicBezTo>
                    <a:pt x="11" y="117"/>
                    <a:pt x="10" y="107"/>
                    <a:pt x="10" y="96"/>
                  </a:cubicBezTo>
                  <a:cubicBezTo>
                    <a:pt x="10" y="96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112"/>
                    <a:pt x="10" y="128"/>
                    <a:pt x="10" y="145"/>
                  </a:cubicBezTo>
                  <a:close/>
                  <a:moveTo>
                    <a:pt x="86" y="53"/>
                  </a:moveTo>
                  <a:cubicBezTo>
                    <a:pt x="83" y="55"/>
                    <a:pt x="73" y="63"/>
                    <a:pt x="73" y="64"/>
                  </a:cubicBezTo>
                  <a:cubicBezTo>
                    <a:pt x="77" y="63"/>
                    <a:pt x="81" y="62"/>
                    <a:pt x="86" y="60"/>
                  </a:cubicBezTo>
                  <a:cubicBezTo>
                    <a:pt x="86" y="58"/>
                    <a:pt x="86" y="56"/>
                    <a:pt x="86" y="53"/>
                  </a:cubicBezTo>
                  <a:close/>
                  <a:moveTo>
                    <a:pt x="71" y="53"/>
                  </a:moveTo>
                  <a:cubicBezTo>
                    <a:pt x="71" y="56"/>
                    <a:pt x="71" y="59"/>
                    <a:pt x="71" y="61"/>
                  </a:cubicBezTo>
                  <a:cubicBezTo>
                    <a:pt x="76" y="57"/>
                    <a:pt x="81" y="54"/>
                    <a:pt x="86" y="50"/>
                  </a:cubicBezTo>
                  <a:cubicBezTo>
                    <a:pt x="81" y="51"/>
                    <a:pt x="76" y="53"/>
                    <a:pt x="71" y="53"/>
                  </a:cubicBezTo>
                  <a:close/>
                  <a:moveTo>
                    <a:pt x="73" y="51"/>
                  </a:moveTo>
                  <a:cubicBezTo>
                    <a:pt x="77" y="50"/>
                    <a:pt x="82" y="48"/>
                    <a:pt x="86" y="47"/>
                  </a:cubicBezTo>
                  <a:cubicBezTo>
                    <a:pt x="86" y="45"/>
                    <a:pt x="86" y="43"/>
                    <a:pt x="86" y="41"/>
                  </a:cubicBezTo>
                  <a:cubicBezTo>
                    <a:pt x="83" y="42"/>
                    <a:pt x="74" y="49"/>
                    <a:pt x="73" y="51"/>
                  </a:cubicBezTo>
                  <a:close/>
                  <a:moveTo>
                    <a:pt x="38" y="203"/>
                  </a:moveTo>
                  <a:cubicBezTo>
                    <a:pt x="46" y="204"/>
                    <a:pt x="53" y="203"/>
                    <a:pt x="61" y="203"/>
                  </a:cubicBezTo>
                  <a:cubicBezTo>
                    <a:pt x="62" y="203"/>
                    <a:pt x="64" y="203"/>
                    <a:pt x="66" y="203"/>
                  </a:cubicBezTo>
                  <a:cubicBezTo>
                    <a:pt x="67" y="202"/>
                    <a:pt x="69" y="202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68" y="199"/>
                    <a:pt x="66" y="199"/>
                    <a:pt x="64" y="200"/>
                  </a:cubicBezTo>
                  <a:cubicBezTo>
                    <a:pt x="63" y="201"/>
                    <a:pt x="63" y="201"/>
                    <a:pt x="62" y="201"/>
                  </a:cubicBezTo>
                  <a:cubicBezTo>
                    <a:pt x="57" y="202"/>
                    <a:pt x="53" y="202"/>
                    <a:pt x="49" y="202"/>
                  </a:cubicBezTo>
                  <a:cubicBezTo>
                    <a:pt x="45" y="203"/>
                    <a:pt x="42" y="203"/>
                    <a:pt x="38" y="203"/>
                  </a:cubicBezTo>
                  <a:close/>
                  <a:moveTo>
                    <a:pt x="86" y="136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1" y="138"/>
                    <a:pt x="77" y="140"/>
                    <a:pt x="73" y="142"/>
                  </a:cubicBezTo>
                  <a:cubicBezTo>
                    <a:pt x="73" y="143"/>
                    <a:pt x="72" y="143"/>
                    <a:pt x="72" y="143"/>
                  </a:cubicBezTo>
                  <a:cubicBezTo>
                    <a:pt x="72" y="145"/>
                    <a:pt x="72" y="147"/>
                    <a:pt x="72" y="148"/>
                  </a:cubicBezTo>
                  <a:cubicBezTo>
                    <a:pt x="72" y="148"/>
                    <a:pt x="73" y="149"/>
                    <a:pt x="73" y="149"/>
                  </a:cubicBezTo>
                  <a:cubicBezTo>
                    <a:pt x="73" y="149"/>
                    <a:pt x="73" y="148"/>
                    <a:pt x="74" y="148"/>
                  </a:cubicBezTo>
                  <a:cubicBezTo>
                    <a:pt x="77" y="145"/>
                    <a:pt x="80" y="142"/>
                    <a:pt x="83" y="139"/>
                  </a:cubicBezTo>
                  <a:cubicBezTo>
                    <a:pt x="84" y="139"/>
                    <a:pt x="84" y="138"/>
                    <a:pt x="85" y="137"/>
                  </a:cubicBezTo>
                  <a:cubicBezTo>
                    <a:pt x="85" y="137"/>
                    <a:pt x="85" y="137"/>
                    <a:pt x="86" y="136"/>
                  </a:cubicBezTo>
                  <a:close/>
                  <a:moveTo>
                    <a:pt x="71" y="74"/>
                  </a:moveTo>
                  <a:cubicBezTo>
                    <a:pt x="76" y="70"/>
                    <a:pt x="80" y="67"/>
                    <a:pt x="85" y="64"/>
                  </a:cubicBezTo>
                  <a:cubicBezTo>
                    <a:pt x="80" y="65"/>
                    <a:pt x="76" y="66"/>
                    <a:pt x="71" y="67"/>
                  </a:cubicBezTo>
                  <a:cubicBezTo>
                    <a:pt x="71" y="69"/>
                    <a:pt x="71" y="71"/>
                    <a:pt x="71" y="74"/>
                  </a:cubicBezTo>
                  <a:close/>
                  <a:moveTo>
                    <a:pt x="86" y="172"/>
                  </a:moveTo>
                  <a:cubicBezTo>
                    <a:pt x="86" y="172"/>
                    <a:pt x="86" y="172"/>
                    <a:pt x="86" y="172"/>
                  </a:cubicBezTo>
                  <a:cubicBezTo>
                    <a:pt x="82" y="176"/>
                    <a:pt x="78" y="180"/>
                    <a:pt x="74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5" y="185"/>
                    <a:pt x="83" y="180"/>
                    <a:pt x="86" y="177"/>
                  </a:cubicBezTo>
                  <a:cubicBezTo>
                    <a:pt x="86" y="175"/>
                    <a:pt x="86" y="174"/>
                    <a:pt x="86" y="172"/>
                  </a:cubicBezTo>
                  <a:close/>
                  <a:moveTo>
                    <a:pt x="73" y="158"/>
                  </a:moveTo>
                  <a:cubicBezTo>
                    <a:pt x="73" y="161"/>
                    <a:pt x="73" y="163"/>
                    <a:pt x="73" y="165"/>
                  </a:cubicBezTo>
                  <a:cubicBezTo>
                    <a:pt x="75" y="164"/>
                    <a:pt x="84" y="155"/>
                    <a:pt x="84" y="154"/>
                  </a:cubicBezTo>
                  <a:cubicBezTo>
                    <a:pt x="80" y="155"/>
                    <a:pt x="77" y="157"/>
                    <a:pt x="73" y="158"/>
                  </a:cubicBezTo>
                  <a:close/>
                  <a:moveTo>
                    <a:pt x="80" y="208"/>
                  </a:moveTo>
                  <a:cubicBezTo>
                    <a:pt x="81" y="206"/>
                    <a:pt x="82" y="204"/>
                    <a:pt x="83" y="203"/>
                  </a:cubicBezTo>
                  <a:cubicBezTo>
                    <a:pt x="84" y="201"/>
                    <a:pt x="85" y="199"/>
                    <a:pt x="86" y="197"/>
                  </a:cubicBezTo>
                  <a:cubicBezTo>
                    <a:pt x="83" y="199"/>
                    <a:pt x="79" y="201"/>
                    <a:pt x="76" y="202"/>
                  </a:cubicBezTo>
                  <a:cubicBezTo>
                    <a:pt x="77" y="204"/>
                    <a:pt x="79" y="206"/>
                    <a:pt x="80" y="208"/>
                  </a:cubicBezTo>
                  <a:close/>
                  <a:moveTo>
                    <a:pt x="73" y="196"/>
                  </a:moveTo>
                  <a:cubicBezTo>
                    <a:pt x="75" y="194"/>
                    <a:pt x="83" y="183"/>
                    <a:pt x="84" y="182"/>
                  </a:cubicBezTo>
                  <a:cubicBezTo>
                    <a:pt x="80" y="184"/>
                    <a:pt x="77" y="186"/>
                    <a:pt x="73" y="188"/>
                  </a:cubicBezTo>
                  <a:cubicBezTo>
                    <a:pt x="73" y="191"/>
                    <a:pt x="74" y="194"/>
                    <a:pt x="73" y="196"/>
                  </a:cubicBezTo>
                  <a:close/>
                  <a:moveTo>
                    <a:pt x="86" y="81"/>
                  </a:moveTo>
                  <a:cubicBezTo>
                    <a:pt x="82" y="85"/>
                    <a:pt x="79" y="88"/>
                    <a:pt x="75" y="91"/>
                  </a:cubicBezTo>
                  <a:cubicBezTo>
                    <a:pt x="75" y="91"/>
                    <a:pt x="75" y="92"/>
                    <a:pt x="75" y="92"/>
                  </a:cubicBezTo>
                  <a:cubicBezTo>
                    <a:pt x="79" y="90"/>
                    <a:pt x="82" y="89"/>
                    <a:pt x="85" y="88"/>
                  </a:cubicBezTo>
                  <a:cubicBezTo>
                    <a:pt x="85" y="88"/>
                    <a:pt x="86" y="87"/>
                    <a:pt x="86" y="87"/>
                  </a:cubicBezTo>
                  <a:cubicBezTo>
                    <a:pt x="86" y="85"/>
                    <a:pt x="86" y="83"/>
                    <a:pt x="86" y="81"/>
                  </a:cubicBezTo>
                  <a:close/>
                  <a:moveTo>
                    <a:pt x="72" y="118"/>
                  </a:moveTo>
                  <a:cubicBezTo>
                    <a:pt x="74" y="117"/>
                    <a:pt x="83" y="108"/>
                    <a:pt x="83" y="107"/>
                  </a:cubicBezTo>
                  <a:cubicBezTo>
                    <a:pt x="80" y="109"/>
                    <a:pt x="76" y="111"/>
                    <a:pt x="72" y="111"/>
                  </a:cubicBezTo>
                  <a:cubicBezTo>
                    <a:pt x="72" y="114"/>
                    <a:pt x="72" y="116"/>
                    <a:pt x="72" y="118"/>
                  </a:cubicBezTo>
                  <a:close/>
                  <a:moveTo>
                    <a:pt x="86" y="32"/>
                  </a:moveTo>
                  <a:cubicBezTo>
                    <a:pt x="84" y="32"/>
                    <a:pt x="74" y="39"/>
                    <a:pt x="74" y="40"/>
                  </a:cubicBezTo>
                  <a:cubicBezTo>
                    <a:pt x="78" y="39"/>
                    <a:pt x="82" y="38"/>
                    <a:pt x="86" y="36"/>
                  </a:cubicBezTo>
                  <a:cubicBezTo>
                    <a:pt x="86" y="34"/>
                    <a:pt x="86" y="33"/>
                    <a:pt x="86" y="32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4" y="27"/>
                    <a:pt x="47" y="26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2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8" y="21"/>
                    <a:pt x="45" y="23"/>
                    <a:pt x="42" y="25"/>
                  </a:cubicBezTo>
                  <a:cubicBezTo>
                    <a:pt x="42" y="25"/>
                    <a:pt x="41" y="26"/>
                    <a:pt x="41" y="26"/>
                  </a:cubicBezTo>
                  <a:cubicBezTo>
                    <a:pt x="42" y="27"/>
                    <a:pt x="42" y="28"/>
                    <a:pt x="42" y="29"/>
                  </a:cubicBezTo>
                  <a:close/>
                  <a:moveTo>
                    <a:pt x="69" y="213"/>
                  </a:moveTo>
                  <a:cubicBezTo>
                    <a:pt x="66" y="216"/>
                    <a:pt x="64" y="219"/>
                    <a:pt x="62" y="222"/>
                  </a:cubicBezTo>
                  <a:cubicBezTo>
                    <a:pt x="65" y="222"/>
                    <a:pt x="67" y="221"/>
                    <a:pt x="70" y="221"/>
                  </a:cubicBezTo>
                  <a:cubicBezTo>
                    <a:pt x="70" y="218"/>
                    <a:pt x="70" y="216"/>
                    <a:pt x="69" y="213"/>
                  </a:cubicBezTo>
                  <a:close/>
                  <a:moveTo>
                    <a:pt x="89" y="105"/>
                  </a:moveTo>
                  <a:cubicBezTo>
                    <a:pt x="88" y="106"/>
                    <a:pt x="88" y="107"/>
                    <a:pt x="88" y="108"/>
                  </a:cubicBezTo>
                  <a:cubicBezTo>
                    <a:pt x="88" y="111"/>
                    <a:pt x="88" y="115"/>
                    <a:pt x="88" y="118"/>
                  </a:cubicBezTo>
                  <a:cubicBezTo>
                    <a:pt x="88" y="120"/>
                    <a:pt x="88" y="122"/>
                    <a:pt x="88" y="123"/>
                  </a:cubicBezTo>
                  <a:cubicBezTo>
                    <a:pt x="88" y="126"/>
                    <a:pt x="88" y="128"/>
                    <a:pt x="88" y="131"/>
                  </a:cubicBezTo>
                  <a:cubicBezTo>
                    <a:pt x="88" y="131"/>
                    <a:pt x="88" y="131"/>
                    <a:pt x="88" y="132"/>
                  </a:cubicBezTo>
                  <a:cubicBezTo>
                    <a:pt x="89" y="131"/>
                    <a:pt x="89" y="131"/>
                    <a:pt x="89" y="130"/>
                  </a:cubicBezTo>
                  <a:cubicBezTo>
                    <a:pt x="89" y="122"/>
                    <a:pt x="90" y="114"/>
                    <a:pt x="90" y="106"/>
                  </a:cubicBezTo>
                  <a:cubicBezTo>
                    <a:pt x="90" y="106"/>
                    <a:pt x="90" y="106"/>
                    <a:pt x="89" y="105"/>
                  </a:cubicBezTo>
                  <a:close/>
                  <a:moveTo>
                    <a:pt x="83" y="123"/>
                  </a:moveTo>
                  <a:cubicBezTo>
                    <a:pt x="80" y="125"/>
                    <a:pt x="76" y="126"/>
                    <a:pt x="72" y="128"/>
                  </a:cubicBezTo>
                  <a:cubicBezTo>
                    <a:pt x="72" y="130"/>
                    <a:pt x="72" y="132"/>
                    <a:pt x="72" y="134"/>
                  </a:cubicBezTo>
                  <a:cubicBezTo>
                    <a:pt x="76" y="130"/>
                    <a:pt x="80" y="127"/>
                    <a:pt x="83" y="123"/>
                  </a:cubicBezTo>
                  <a:close/>
                  <a:moveTo>
                    <a:pt x="88" y="200"/>
                  </a:moveTo>
                  <a:cubicBezTo>
                    <a:pt x="86" y="203"/>
                    <a:pt x="83" y="207"/>
                    <a:pt x="82" y="211"/>
                  </a:cubicBezTo>
                  <a:cubicBezTo>
                    <a:pt x="83" y="211"/>
                    <a:pt x="85" y="210"/>
                    <a:pt x="88" y="209"/>
                  </a:cubicBezTo>
                  <a:cubicBezTo>
                    <a:pt x="88" y="209"/>
                    <a:pt x="88" y="208"/>
                    <a:pt x="87" y="207"/>
                  </a:cubicBezTo>
                  <a:cubicBezTo>
                    <a:pt x="87" y="206"/>
                    <a:pt x="87" y="205"/>
                    <a:pt x="88" y="204"/>
                  </a:cubicBezTo>
                  <a:cubicBezTo>
                    <a:pt x="88" y="204"/>
                    <a:pt x="89" y="204"/>
                    <a:pt x="89" y="203"/>
                  </a:cubicBezTo>
                  <a:cubicBezTo>
                    <a:pt x="88" y="202"/>
                    <a:pt x="88" y="201"/>
                    <a:pt x="88" y="200"/>
                  </a:cubicBezTo>
                  <a:close/>
                  <a:moveTo>
                    <a:pt x="21" y="33"/>
                  </a:moveTo>
                  <a:cubicBezTo>
                    <a:pt x="21" y="32"/>
                    <a:pt x="21" y="31"/>
                    <a:pt x="20" y="30"/>
                  </a:cubicBezTo>
                  <a:cubicBezTo>
                    <a:pt x="19" y="31"/>
                    <a:pt x="19" y="31"/>
                    <a:pt x="18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3"/>
                    <a:pt x="15" y="33"/>
                    <a:pt x="15" y="32"/>
                  </a:cubicBezTo>
                  <a:cubicBezTo>
                    <a:pt x="14" y="32"/>
                    <a:pt x="14" y="31"/>
                    <a:pt x="14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8"/>
                    <a:pt x="13" y="28"/>
                  </a:cubicBezTo>
                  <a:cubicBezTo>
                    <a:pt x="14" y="31"/>
                    <a:pt x="14" y="35"/>
                    <a:pt x="14" y="38"/>
                  </a:cubicBezTo>
                  <a:cubicBezTo>
                    <a:pt x="14" y="37"/>
                    <a:pt x="15" y="36"/>
                    <a:pt x="15" y="36"/>
                  </a:cubicBezTo>
                  <a:cubicBezTo>
                    <a:pt x="16" y="35"/>
                    <a:pt x="17" y="36"/>
                    <a:pt x="17" y="37"/>
                  </a:cubicBezTo>
                  <a:cubicBezTo>
                    <a:pt x="19" y="35"/>
                    <a:pt x="20" y="34"/>
                    <a:pt x="21" y="33"/>
                  </a:cubicBezTo>
                  <a:close/>
                  <a:moveTo>
                    <a:pt x="71" y="10"/>
                  </a:moveTo>
                  <a:cubicBezTo>
                    <a:pt x="71" y="13"/>
                    <a:pt x="71" y="16"/>
                    <a:pt x="71" y="19"/>
                  </a:cubicBezTo>
                  <a:cubicBezTo>
                    <a:pt x="74" y="18"/>
                    <a:pt x="76" y="17"/>
                    <a:pt x="78" y="16"/>
                  </a:cubicBezTo>
                  <a:cubicBezTo>
                    <a:pt x="76" y="14"/>
                    <a:pt x="73" y="12"/>
                    <a:pt x="71" y="10"/>
                  </a:cubicBezTo>
                  <a:close/>
                  <a:moveTo>
                    <a:pt x="83" y="170"/>
                  </a:moveTo>
                  <a:cubicBezTo>
                    <a:pt x="83" y="170"/>
                    <a:pt x="83" y="170"/>
                    <a:pt x="83" y="170"/>
                  </a:cubicBezTo>
                  <a:cubicBezTo>
                    <a:pt x="80" y="172"/>
                    <a:pt x="77" y="173"/>
                    <a:pt x="73" y="175"/>
                  </a:cubicBezTo>
                  <a:cubicBezTo>
                    <a:pt x="73" y="176"/>
                    <a:pt x="73" y="177"/>
                    <a:pt x="73" y="178"/>
                  </a:cubicBezTo>
                  <a:cubicBezTo>
                    <a:pt x="73" y="179"/>
                    <a:pt x="73" y="180"/>
                    <a:pt x="74" y="181"/>
                  </a:cubicBezTo>
                  <a:cubicBezTo>
                    <a:pt x="77" y="177"/>
                    <a:pt x="80" y="174"/>
                    <a:pt x="83" y="170"/>
                  </a:cubicBezTo>
                  <a:close/>
                  <a:moveTo>
                    <a:pt x="59" y="43"/>
                  </a:moveTo>
                  <a:cubicBezTo>
                    <a:pt x="56" y="45"/>
                    <a:pt x="54" y="47"/>
                    <a:pt x="51" y="49"/>
                  </a:cubicBezTo>
                  <a:cubicBezTo>
                    <a:pt x="51" y="49"/>
                    <a:pt x="51" y="49"/>
                    <a:pt x="51" y="50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4" y="51"/>
                    <a:pt x="56" y="49"/>
                    <a:pt x="58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4"/>
                    <a:pt x="59" y="43"/>
                  </a:cubicBezTo>
                  <a:close/>
                  <a:moveTo>
                    <a:pt x="17" y="195"/>
                  </a:moveTo>
                  <a:cubicBezTo>
                    <a:pt x="18" y="197"/>
                    <a:pt x="20" y="198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4"/>
                    <a:pt x="22" y="194"/>
                  </a:cubicBezTo>
                  <a:cubicBezTo>
                    <a:pt x="22" y="194"/>
                    <a:pt x="23" y="193"/>
                    <a:pt x="23" y="193"/>
                  </a:cubicBezTo>
                  <a:cubicBezTo>
                    <a:pt x="24" y="193"/>
                    <a:pt x="26" y="193"/>
                    <a:pt x="27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30" y="191"/>
                    <a:pt x="31" y="189"/>
                    <a:pt x="33" y="188"/>
                  </a:cubicBezTo>
                  <a:cubicBezTo>
                    <a:pt x="32" y="188"/>
                    <a:pt x="32" y="187"/>
                    <a:pt x="31" y="187"/>
                  </a:cubicBezTo>
                  <a:cubicBezTo>
                    <a:pt x="29" y="191"/>
                    <a:pt x="28" y="192"/>
                    <a:pt x="25" y="190"/>
                  </a:cubicBezTo>
                  <a:cubicBezTo>
                    <a:pt x="25" y="191"/>
                    <a:pt x="25" y="192"/>
                    <a:pt x="24" y="192"/>
                  </a:cubicBezTo>
                  <a:cubicBezTo>
                    <a:pt x="23" y="193"/>
                    <a:pt x="23" y="192"/>
                    <a:pt x="22" y="192"/>
                  </a:cubicBezTo>
                  <a:cubicBezTo>
                    <a:pt x="20" y="193"/>
                    <a:pt x="19" y="194"/>
                    <a:pt x="17" y="195"/>
                  </a:cubicBezTo>
                  <a:close/>
                  <a:moveTo>
                    <a:pt x="33" y="118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4" y="118"/>
                    <a:pt x="34" y="117"/>
                    <a:pt x="35" y="116"/>
                  </a:cubicBezTo>
                  <a:cubicBezTo>
                    <a:pt x="36" y="116"/>
                    <a:pt x="37" y="115"/>
                    <a:pt x="37" y="114"/>
                  </a:cubicBezTo>
                  <a:cubicBezTo>
                    <a:pt x="38" y="113"/>
                    <a:pt x="38" y="111"/>
                    <a:pt x="38" y="110"/>
                  </a:cubicBezTo>
                  <a:cubicBezTo>
                    <a:pt x="38" y="110"/>
                    <a:pt x="38" y="109"/>
                    <a:pt x="37" y="108"/>
                  </a:cubicBezTo>
                  <a:cubicBezTo>
                    <a:pt x="36" y="110"/>
                    <a:pt x="35" y="111"/>
                    <a:pt x="33" y="112"/>
                  </a:cubicBezTo>
                  <a:cubicBezTo>
                    <a:pt x="33" y="112"/>
                    <a:pt x="33" y="113"/>
                    <a:pt x="33" y="113"/>
                  </a:cubicBezTo>
                  <a:cubicBezTo>
                    <a:pt x="33" y="115"/>
                    <a:pt x="33" y="116"/>
                    <a:pt x="33" y="118"/>
                  </a:cubicBezTo>
                  <a:close/>
                  <a:moveTo>
                    <a:pt x="54" y="41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6" y="40"/>
                    <a:pt x="57" y="39"/>
                    <a:pt x="58" y="39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6"/>
                    <a:pt x="60" y="35"/>
                    <a:pt x="60" y="33"/>
                  </a:cubicBezTo>
                  <a:cubicBezTo>
                    <a:pt x="60" y="33"/>
                    <a:pt x="60" y="32"/>
                    <a:pt x="61" y="32"/>
                  </a:cubicBezTo>
                  <a:cubicBezTo>
                    <a:pt x="62" y="32"/>
                    <a:pt x="61" y="31"/>
                    <a:pt x="61" y="31"/>
                  </a:cubicBezTo>
                  <a:cubicBezTo>
                    <a:pt x="60" y="32"/>
                    <a:pt x="59" y="33"/>
                    <a:pt x="58" y="33"/>
                  </a:cubicBezTo>
                  <a:cubicBezTo>
                    <a:pt x="57" y="34"/>
                    <a:pt x="56" y="35"/>
                    <a:pt x="56" y="37"/>
                  </a:cubicBezTo>
                  <a:cubicBezTo>
                    <a:pt x="55" y="38"/>
                    <a:pt x="55" y="40"/>
                    <a:pt x="54" y="41"/>
                  </a:cubicBezTo>
                  <a:close/>
                  <a:moveTo>
                    <a:pt x="85" y="24"/>
                  </a:moveTo>
                  <a:cubicBezTo>
                    <a:pt x="83" y="25"/>
                    <a:pt x="73" y="31"/>
                    <a:pt x="72" y="32"/>
                  </a:cubicBezTo>
                  <a:cubicBezTo>
                    <a:pt x="77" y="31"/>
                    <a:pt x="81" y="29"/>
                    <a:pt x="86" y="27"/>
                  </a:cubicBezTo>
                  <a:cubicBezTo>
                    <a:pt x="86" y="26"/>
                    <a:pt x="85" y="25"/>
                    <a:pt x="85" y="24"/>
                  </a:cubicBezTo>
                  <a:close/>
                  <a:moveTo>
                    <a:pt x="25" y="215"/>
                  </a:moveTo>
                  <a:cubicBezTo>
                    <a:pt x="25" y="212"/>
                    <a:pt x="25" y="209"/>
                    <a:pt x="25" y="206"/>
                  </a:cubicBezTo>
                  <a:cubicBezTo>
                    <a:pt x="23" y="207"/>
                    <a:pt x="22" y="207"/>
                    <a:pt x="21" y="207"/>
                  </a:cubicBezTo>
                  <a:cubicBezTo>
                    <a:pt x="21" y="209"/>
                    <a:pt x="23" y="214"/>
                    <a:pt x="25" y="215"/>
                  </a:cubicBezTo>
                  <a:close/>
                  <a:moveTo>
                    <a:pt x="80" y="41"/>
                  </a:moveTo>
                  <a:cubicBezTo>
                    <a:pt x="77" y="42"/>
                    <a:pt x="74" y="43"/>
                    <a:pt x="71" y="43"/>
                  </a:cubicBezTo>
                  <a:cubicBezTo>
                    <a:pt x="71" y="45"/>
                    <a:pt x="71" y="46"/>
                    <a:pt x="71" y="48"/>
                  </a:cubicBezTo>
                  <a:cubicBezTo>
                    <a:pt x="74" y="46"/>
                    <a:pt x="77" y="43"/>
                    <a:pt x="80" y="41"/>
                  </a:cubicBezTo>
                  <a:close/>
                  <a:moveTo>
                    <a:pt x="52" y="32"/>
                  </a:moveTo>
                  <a:cubicBezTo>
                    <a:pt x="53" y="32"/>
                    <a:pt x="53" y="32"/>
                    <a:pt x="54" y="31"/>
                  </a:cubicBezTo>
                  <a:cubicBezTo>
                    <a:pt x="55" y="31"/>
                    <a:pt x="55" y="30"/>
                    <a:pt x="55" y="29"/>
                  </a:cubicBezTo>
                  <a:cubicBezTo>
                    <a:pt x="56" y="27"/>
                    <a:pt x="56" y="26"/>
                    <a:pt x="57" y="24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4"/>
                    <a:pt x="54" y="25"/>
                    <a:pt x="53" y="26"/>
                  </a:cubicBezTo>
                  <a:cubicBezTo>
                    <a:pt x="53" y="26"/>
                    <a:pt x="53" y="26"/>
                    <a:pt x="53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52" y="30"/>
                    <a:pt x="52" y="31"/>
                    <a:pt x="52" y="32"/>
                  </a:cubicBezTo>
                  <a:close/>
                  <a:moveTo>
                    <a:pt x="91" y="59"/>
                  </a:moveTo>
                  <a:cubicBezTo>
                    <a:pt x="91" y="56"/>
                    <a:pt x="91" y="51"/>
                    <a:pt x="91" y="50"/>
                  </a:cubicBezTo>
                  <a:cubicBezTo>
                    <a:pt x="90" y="50"/>
                    <a:pt x="90" y="50"/>
                    <a:pt x="89" y="51"/>
                  </a:cubicBezTo>
                  <a:cubicBezTo>
                    <a:pt x="89" y="51"/>
                    <a:pt x="88" y="52"/>
                    <a:pt x="88" y="53"/>
                  </a:cubicBezTo>
                  <a:cubicBezTo>
                    <a:pt x="88" y="55"/>
                    <a:pt x="88" y="56"/>
                    <a:pt x="88" y="58"/>
                  </a:cubicBezTo>
                  <a:cubicBezTo>
                    <a:pt x="88" y="59"/>
                    <a:pt x="88" y="59"/>
                    <a:pt x="88" y="60"/>
                  </a:cubicBezTo>
                  <a:cubicBezTo>
                    <a:pt x="89" y="59"/>
                    <a:pt x="90" y="59"/>
                    <a:pt x="91" y="59"/>
                  </a:cubicBezTo>
                  <a:close/>
                  <a:moveTo>
                    <a:pt x="51" y="63"/>
                  </a:moveTo>
                  <a:cubicBezTo>
                    <a:pt x="53" y="62"/>
                    <a:pt x="54" y="61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58"/>
                    <a:pt x="56" y="57"/>
                    <a:pt x="56" y="55"/>
                  </a:cubicBezTo>
                  <a:cubicBezTo>
                    <a:pt x="54" y="56"/>
                    <a:pt x="53" y="57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0"/>
                    <a:pt x="51" y="62"/>
                    <a:pt x="51" y="63"/>
                  </a:cubicBezTo>
                  <a:close/>
                  <a:moveTo>
                    <a:pt x="54" y="21"/>
                  </a:moveTo>
                  <a:cubicBezTo>
                    <a:pt x="55" y="20"/>
                    <a:pt x="57" y="19"/>
                    <a:pt x="58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60" y="15"/>
                    <a:pt x="61" y="13"/>
                    <a:pt x="61" y="11"/>
                  </a:cubicBezTo>
                  <a:cubicBezTo>
                    <a:pt x="60" y="11"/>
                    <a:pt x="58" y="12"/>
                    <a:pt x="58" y="14"/>
                  </a:cubicBezTo>
                  <a:cubicBezTo>
                    <a:pt x="58" y="16"/>
                    <a:pt x="58" y="17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8"/>
                    <a:pt x="54" y="20"/>
                    <a:pt x="54" y="21"/>
                  </a:cubicBezTo>
                  <a:close/>
                  <a:moveTo>
                    <a:pt x="91" y="45"/>
                  </a:moveTo>
                  <a:cubicBezTo>
                    <a:pt x="91" y="43"/>
                    <a:pt x="91" y="38"/>
                    <a:pt x="91" y="37"/>
                  </a:cubicBezTo>
                  <a:cubicBezTo>
                    <a:pt x="90" y="38"/>
                    <a:pt x="89" y="38"/>
                    <a:pt x="89" y="38"/>
                  </a:cubicBezTo>
                  <a:cubicBezTo>
                    <a:pt x="89" y="39"/>
                    <a:pt x="88" y="39"/>
                    <a:pt x="88" y="39"/>
                  </a:cubicBezTo>
                  <a:cubicBezTo>
                    <a:pt x="88" y="42"/>
                    <a:pt x="88" y="44"/>
                    <a:pt x="88" y="46"/>
                  </a:cubicBezTo>
                  <a:cubicBezTo>
                    <a:pt x="89" y="46"/>
                    <a:pt x="90" y="46"/>
                    <a:pt x="91" y="45"/>
                  </a:cubicBezTo>
                  <a:close/>
                  <a:moveTo>
                    <a:pt x="88" y="64"/>
                  </a:moveTo>
                  <a:cubicBezTo>
                    <a:pt x="88" y="67"/>
                    <a:pt x="88" y="70"/>
                    <a:pt x="88" y="73"/>
                  </a:cubicBezTo>
                  <a:cubicBezTo>
                    <a:pt x="89" y="73"/>
                    <a:pt x="90" y="73"/>
                    <a:pt x="90" y="73"/>
                  </a:cubicBezTo>
                  <a:cubicBezTo>
                    <a:pt x="90" y="70"/>
                    <a:pt x="91" y="66"/>
                    <a:pt x="91" y="63"/>
                  </a:cubicBezTo>
                  <a:cubicBezTo>
                    <a:pt x="90" y="63"/>
                    <a:pt x="89" y="64"/>
                    <a:pt x="88" y="64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5" y="32"/>
                    <a:pt x="44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7"/>
                    <a:pt x="42" y="38"/>
                    <a:pt x="42" y="39"/>
                  </a:cubicBezTo>
                  <a:cubicBezTo>
                    <a:pt x="43" y="38"/>
                    <a:pt x="44" y="38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5"/>
                    <a:pt x="46" y="33"/>
                    <a:pt x="47" y="31"/>
                  </a:cubicBezTo>
                  <a:close/>
                  <a:moveTo>
                    <a:pt x="52" y="125"/>
                  </a:moveTo>
                  <a:cubicBezTo>
                    <a:pt x="53" y="124"/>
                    <a:pt x="54" y="124"/>
                    <a:pt x="55" y="123"/>
                  </a:cubicBezTo>
                  <a:cubicBezTo>
                    <a:pt x="55" y="123"/>
                    <a:pt x="55" y="122"/>
                    <a:pt x="55" y="122"/>
                  </a:cubicBezTo>
                  <a:cubicBezTo>
                    <a:pt x="55" y="121"/>
                    <a:pt x="55" y="120"/>
                    <a:pt x="55" y="118"/>
                  </a:cubicBezTo>
                  <a:cubicBezTo>
                    <a:pt x="54" y="120"/>
                    <a:pt x="52" y="121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3"/>
                    <a:pt x="51" y="124"/>
                    <a:pt x="52" y="125"/>
                  </a:cubicBezTo>
                  <a:close/>
                  <a:moveTo>
                    <a:pt x="33" y="21"/>
                  </a:moveTo>
                  <a:cubicBezTo>
                    <a:pt x="32" y="21"/>
                    <a:pt x="23" y="28"/>
                    <a:pt x="22" y="29"/>
                  </a:cubicBezTo>
                  <a:cubicBezTo>
                    <a:pt x="23" y="29"/>
                    <a:pt x="23" y="30"/>
                    <a:pt x="23" y="31"/>
                  </a:cubicBezTo>
                  <a:cubicBezTo>
                    <a:pt x="27" y="28"/>
                    <a:pt x="30" y="24"/>
                    <a:pt x="33" y="21"/>
                  </a:cubicBezTo>
                  <a:close/>
                  <a:moveTo>
                    <a:pt x="19" y="78"/>
                  </a:moveTo>
                  <a:cubicBezTo>
                    <a:pt x="18" y="79"/>
                    <a:pt x="17" y="80"/>
                    <a:pt x="16" y="80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2"/>
                    <a:pt x="16" y="84"/>
                    <a:pt x="16" y="85"/>
                  </a:cubicBezTo>
                  <a:cubicBezTo>
                    <a:pt x="17" y="84"/>
                    <a:pt x="18" y="83"/>
                    <a:pt x="20" y="82"/>
                  </a:cubicBezTo>
                  <a:cubicBezTo>
                    <a:pt x="20" y="82"/>
                    <a:pt x="20" y="81"/>
                    <a:pt x="20" y="81"/>
                  </a:cubicBezTo>
                  <a:cubicBezTo>
                    <a:pt x="20" y="80"/>
                    <a:pt x="20" y="79"/>
                    <a:pt x="19" y="78"/>
                  </a:cubicBezTo>
                  <a:close/>
                  <a:moveTo>
                    <a:pt x="8" y="23"/>
                  </a:moveTo>
                  <a:cubicBezTo>
                    <a:pt x="8" y="34"/>
                    <a:pt x="9" y="45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9" y="47"/>
                    <a:pt x="9" y="40"/>
                    <a:pt x="9" y="33"/>
                  </a:cubicBezTo>
                  <a:cubicBezTo>
                    <a:pt x="9" y="29"/>
                    <a:pt x="8" y="26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33" y="220"/>
                  </a:moveTo>
                  <a:cubicBezTo>
                    <a:pt x="34" y="217"/>
                    <a:pt x="34" y="215"/>
                    <a:pt x="34" y="212"/>
                  </a:cubicBezTo>
                  <a:cubicBezTo>
                    <a:pt x="34" y="212"/>
                    <a:pt x="33" y="212"/>
                    <a:pt x="33" y="212"/>
                  </a:cubicBezTo>
                  <a:cubicBezTo>
                    <a:pt x="32" y="214"/>
                    <a:pt x="31" y="216"/>
                    <a:pt x="30" y="219"/>
                  </a:cubicBezTo>
                  <a:cubicBezTo>
                    <a:pt x="31" y="219"/>
                    <a:pt x="32" y="220"/>
                    <a:pt x="33" y="220"/>
                  </a:cubicBezTo>
                  <a:close/>
                  <a:moveTo>
                    <a:pt x="57" y="170"/>
                  </a:moveTo>
                  <a:cubicBezTo>
                    <a:pt x="55" y="171"/>
                    <a:pt x="55" y="172"/>
                    <a:pt x="54" y="173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4" y="175"/>
                    <a:pt x="54" y="176"/>
                    <a:pt x="54" y="178"/>
                  </a:cubicBezTo>
                  <a:cubicBezTo>
                    <a:pt x="56" y="177"/>
                    <a:pt x="56" y="177"/>
                    <a:pt x="56" y="177"/>
                  </a:cubicBezTo>
                  <a:cubicBezTo>
                    <a:pt x="56" y="175"/>
                    <a:pt x="57" y="173"/>
                    <a:pt x="57" y="171"/>
                  </a:cubicBezTo>
                  <a:cubicBezTo>
                    <a:pt x="57" y="171"/>
                    <a:pt x="57" y="171"/>
                    <a:pt x="57" y="170"/>
                  </a:cubicBezTo>
                  <a:close/>
                  <a:moveTo>
                    <a:pt x="90" y="92"/>
                  </a:moveTo>
                  <a:cubicBezTo>
                    <a:pt x="88" y="93"/>
                    <a:pt x="88" y="93"/>
                    <a:pt x="88" y="95"/>
                  </a:cubicBezTo>
                  <a:cubicBezTo>
                    <a:pt x="88" y="97"/>
                    <a:pt x="88" y="99"/>
                    <a:pt x="88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89" y="102"/>
                    <a:pt x="90" y="102"/>
                  </a:cubicBezTo>
                  <a:cubicBezTo>
                    <a:pt x="90" y="99"/>
                    <a:pt x="90" y="95"/>
                    <a:pt x="90" y="92"/>
                  </a:cubicBezTo>
                  <a:close/>
                  <a:moveTo>
                    <a:pt x="66" y="66"/>
                  </a:moveTo>
                  <a:cubicBezTo>
                    <a:pt x="65" y="66"/>
                    <a:pt x="65" y="67"/>
                    <a:pt x="65" y="67"/>
                  </a:cubicBezTo>
                  <a:cubicBezTo>
                    <a:pt x="65" y="69"/>
                    <a:pt x="64" y="71"/>
                    <a:pt x="65" y="73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7"/>
                    <a:pt x="65" y="79"/>
                    <a:pt x="65" y="81"/>
                  </a:cubicBezTo>
                  <a:cubicBezTo>
                    <a:pt x="65" y="82"/>
                    <a:pt x="65" y="82"/>
                    <a:pt x="66" y="82"/>
                  </a:cubicBezTo>
                  <a:cubicBezTo>
                    <a:pt x="66" y="77"/>
                    <a:pt x="66" y="71"/>
                    <a:pt x="66" y="66"/>
                  </a:cubicBezTo>
                  <a:close/>
                  <a:moveTo>
                    <a:pt x="91" y="34"/>
                  </a:moveTo>
                  <a:cubicBezTo>
                    <a:pt x="91" y="32"/>
                    <a:pt x="91" y="30"/>
                    <a:pt x="91" y="28"/>
                  </a:cubicBezTo>
                  <a:cubicBezTo>
                    <a:pt x="90" y="28"/>
                    <a:pt x="89" y="29"/>
                    <a:pt x="89" y="29"/>
                  </a:cubicBezTo>
                  <a:cubicBezTo>
                    <a:pt x="89" y="29"/>
                    <a:pt x="88" y="30"/>
                    <a:pt x="88" y="30"/>
                  </a:cubicBezTo>
                  <a:cubicBezTo>
                    <a:pt x="88" y="31"/>
                    <a:pt x="88" y="33"/>
                    <a:pt x="88" y="35"/>
                  </a:cubicBezTo>
                  <a:cubicBezTo>
                    <a:pt x="89" y="34"/>
                    <a:pt x="90" y="34"/>
                    <a:pt x="91" y="34"/>
                  </a:cubicBezTo>
                  <a:close/>
                  <a:moveTo>
                    <a:pt x="36" y="1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8"/>
                    <a:pt x="34" y="17"/>
                    <a:pt x="36" y="16"/>
                  </a:cubicBezTo>
                  <a:close/>
                  <a:moveTo>
                    <a:pt x="52" y="136"/>
                  </a:moveTo>
                  <a:cubicBezTo>
                    <a:pt x="54" y="136"/>
                    <a:pt x="54" y="135"/>
                    <a:pt x="55" y="134"/>
                  </a:cubicBezTo>
                  <a:cubicBezTo>
                    <a:pt x="55" y="132"/>
                    <a:pt x="55" y="131"/>
                    <a:pt x="55" y="130"/>
                  </a:cubicBezTo>
                  <a:cubicBezTo>
                    <a:pt x="55" y="130"/>
                    <a:pt x="55" y="129"/>
                    <a:pt x="56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30"/>
                    <a:pt x="53" y="130"/>
                    <a:pt x="52" y="131"/>
                  </a:cubicBezTo>
                  <a:cubicBezTo>
                    <a:pt x="52" y="131"/>
                    <a:pt x="52" y="132"/>
                    <a:pt x="52" y="132"/>
                  </a:cubicBezTo>
                  <a:cubicBezTo>
                    <a:pt x="52" y="133"/>
                    <a:pt x="52" y="135"/>
                    <a:pt x="52" y="136"/>
                  </a:cubicBezTo>
                  <a:close/>
                  <a:moveTo>
                    <a:pt x="89" y="223"/>
                  </a:moveTo>
                  <a:cubicBezTo>
                    <a:pt x="87" y="222"/>
                    <a:pt x="83" y="222"/>
                    <a:pt x="82" y="222"/>
                  </a:cubicBezTo>
                  <a:cubicBezTo>
                    <a:pt x="82" y="223"/>
                    <a:pt x="82" y="224"/>
                    <a:pt x="82" y="225"/>
                  </a:cubicBezTo>
                  <a:cubicBezTo>
                    <a:pt x="84" y="225"/>
                    <a:pt x="86" y="225"/>
                    <a:pt x="88" y="224"/>
                  </a:cubicBezTo>
                  <a:cubicBezTo>
                    <a:pt x="88" y="224"/>
                    <a:pt x="88" y="223"/>
                    <a:pt x="89" y="223"/>
                  </a:cubicBezTo>
                  <a:close/>
                  <a:moveTo>
                    <a:pt x="55" y="66"/>
                  </a:moveTo>
                  <a:cubicBezTo>
                    <a:pt x="55" y="66"/>
                    <a:pt x="55" y="66"/>
                    <a:pt x="55" y="66"/>
                  </a:cubicBezTo>
                  <a:cubicBezTo>
                    <a:pt x="54" y="66"/>
                    <a:pt x="53" y="67"/>
                    <a:pt x="52" y="68"/>
                  </a:cubicBezTo>
                  <a:cubicBezTo>
                    <a:pt x="51" y="68"/>
                    <a:pt x="51" y="69"/>
                    <a:pt x="51" y="69"/>
                  </a:cubicBezTo>
                  <a:cubicBezTo>
                    <a:pt x="51" y="70"/>
                    <a:pt x="51" y="71"/>
                    <a:pt x="51" y="72"/>
                  </a:cubicBezTo>
                  <a:cubicBezTo>
                    <a:pt x="55" y="70"/>
                    <a:pt x="55" y="70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lose/>
                  <a:moveTo>
                    <a:pt x="37" y="127"/>
                  </a:moveTo>
                  <a:cubicBezTo>
                    <a:pt x="36" y="128"/>
                    <a:pt x="35" y="129"/>
                    <a:pt x="34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2"/>
                    <a:pt x="33" y="134"/>
                  </a:cubicBezTo>
                  <a:cubicBezTo>
                    <a:pt x="35" y="132"/>
                    <a:pt x="36" y="132"/>
                    <a:pt x="37" y="131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29"/>
                    <a:pt x="37" y="128"/>
                    <a:pt x="37" y="127"/>
                  </a:cubicBezTo>
                  <a:close/>
                  <a:moveTo>
                    <a:pt x="32" y="109"/>
                  </a:move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6" y="107"/>
                    <a:pt x="37" y="106"/>
                  </a:cubicBezTo>
                  <a:cubicBezTo>
                    <a:pt x="38" y="105"/>
                    <a:pt x="38" y="104"/>
                    <a:pt x="38" y="103"/>
                  </a:cubicBezTo>
                  <a:cubicBezTo>
                    <a:pt x="36" y="104"/>
                    <a:pt x="35" y="105"/>
                    <a:pt x="34" y="105"/>
                  </a:cubicBezTo>
                  <a:cubicBezTo>
                    <a:pt x="32" y="106"/>
                    <a:pt x="32" y="108"/>
                    <a:pt x="32" y="109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5"/>
                    <a:pt x="33" y="195"/>
                  </a:cubicBezTo>
                  <a:cubicBezTo>
                    <a:pt x="36" y="195"/>
                    <a:pt x="39" y="195"/>
                    <a:pt x="41" y="195"/>
                  </a:cubicBezTo>
                  <a:cubicBezTo>
                    <a:pt x="43" y="195"/>
                    <a:pt x="43" y="194"/>
                    <a:pt x="44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0" y="193"/>
                    <a:pt x="37" y="193"/>
                    <a:pt x="35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88" y="212"/>
                  </a:moveTo>
                  <a:cubicBezTo>
                    <a:pt x="87" y="212"/>
                    <a:pt x="85" y="213"/>
                    <a:pt x="84" y="213"/>
                  </a:cubicBezTo>
                  <a:cubicBezTo>
                    <a:pt x="85" y="215"/>
                    <a:pt x="87" y="216"/>
                    <a:pt x="89" y="217"/>
                  </a:cubicBezTo>
                  <a:cubicBezTo>
                    <a:pt x="89" y="216"/>
                    <a:pt x="89" y="214"/>
                    <a:pt x="88" y="212"/>
                  </a:cubicBezTo>
                  <a:close/>
                  <a:moveTo>
                    <a:pt x="54" y="187"/>
                  </a:moveTo>
                  <a:cubicBezTo>
                    <a:pt x="53" y="188"/>
                    <a:pt x="51" y="189"/>
                    <a:pt x="50" y="191"/>
                  </a:cubicBezTo>
                  <a:cubicBezTo>
                    <a:pt x="51" y="191"/>
                    <a:pt x="52" y="191"/>
                    <a:pt x="53" y="191"/>
                  </a:cubicBezTo>
                  <a:cubicBezTo>
                    <a:pt x="53" y="191"/>
                    <a:pt x="54" y="191"/>
                    <a:pt x="54" y="190"/>
                  </a:cubicBezTo>
                  <a:cubicBezTo>
                    <a:pt x="55" y="190"/>
                    <a:pt x="57" y="189"/>
                    <a:pt x="58" y="188"/>
                  </a:cubicBezTo>
                  <a:cubicBezTo>
                    <a:pt x="58" y="188"/>
                    <a:pt x="58" y="188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6" y="188"/>
                    <a:pt x="56" y="188"/>
                    <a:pt x="54" y="187"/>
                  </a:cubicBezTo>
                  <a:close/>
                  <a:moveTo>
                    <a:pt x="18" y="137"/>
                  </a:moveTo>
                  <a:cubicBezTo>
                    <a:pt x="19" y="137"/>
                    <a:pt x="19" y="136"/>
                    <a:pt x="20" y="136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3"/>
                    <a:pt x="20" y="131"/>
                    <a:pt x="20" y="130"/>
                  </a:cubicBezTo>
                  <a:cubicBezTo>
                    <a:pt x="18" y="130"/>
                    <a:pt x="18" y="130"/>
                    <a:pt x="18" y="132"/>
                  </a:cubicBezTo>
                  <a:cubicBezTo>
                    <a:pt x="18" y="133"/>
                    <a:pt x="18" y="134"/>
                    <a:pt x="18" y="135"/>
                  </a:cubicBezTo>
                  <a:cubicBezTo>
                    <a:pt x="18" y="136"/>
                    <a:pt x="18" y="137"/>
                    <a:pt x="18" y="137"/>
                  </a:cubicBezTo>
                  <a:close/>
                  <a:moveTo>
                    <a:pt x="17" y="190"/>
                  </a:moveTo>
                  <a:cubicBezTo>
                    <a:pt x="17" y="190"/>
                    <a:pt x="17" y="190"/>
                    <a:pt x="18" y="190"/>
                  </a:cubicBezTo>
                  <a:cubicBezTo>
                    <a:pt x="19" y="189"/>
                    <a:pt x="20" y="188"/>
                    <a:pt x="21" y="187"/>
                  </a:cubicBezTo>
                  <a:cubicBezTo>
                    <a:pt x="21" y="186"/>
                    <a:pt x="22" y="186"/>
                    <a:pt x="22" y="186"/>
                  </a:cubicBezTo>
                  <a:cubicBezTo>
                    <a:pt x="22" y="185"/>
                    <a:pt x="22" y="184"/>
                    <a:pt x="22" y="184"/>
                  </a:cubicBezTo>
                  <a:cubicBezTo>
                    <a:pt x="22" y="184"/>
                    <a:pt x="21" y="184"/>
                    <a:pt x="21" y="184"/>
                  </a:cubicBezTo>
                  <a:cubicBezTo>
                    <a:pt x="21" y="184"/>
                    <a:pt x="20" y="185"/>
                    <a:pt x="19" y="185"/>
                  </a:cubicBezTo>
                  <a:cubicBezTo>
                    <a:pt x="19" y="185"/>
                    <a:pt x="18" y="185"/>
                    <a:pt x="18" y="186"/>
                  </a:cubicBezTo>
                  <a:cubicBezTo>
                    <a:pt x="18" y="187"/>
                    <a:pt x="17" y="189"/>
                    <a:pt x="17" y="190"/>
                  </a:cubicBezTo>
                  <a:close/>
                  <a:moveTo>
                    <a:pt x="88" y="86"/>
                  </a:moveTo>
                  <a:cubicBezTo>
                    <a:pt x="90" y="86"/>
                    <a:pt x="90" y="86"/>
                    <a:pt x="90" y="85"/>
                  </a:cubicBezTo>
                  <a:cubicBezTo>
                    <a:pt x="90" y="83"/>
                    <a:pt x="90" y="80"/>
                    <a:pt x="90" y="78"/>
                  </a:cubicBezTo>
                  <a:cubicBezTo>
                    <a:pt x="90" y="78"/>
                    <a:pt x="90" y="78"/>
                    <a:pt x="90" y="77"/>
                  </a:cubicBezTo>
                  <a:cubicBezTo>
                    <a:pt x="89" y="78"/>
                    <a:pt x="88" y="78"/>
                    <a:pt x="88" y="79"/>
                  </a:cubicBezTo>
                  <a:cubicBezTo>
                    <a:pt x="88" y="82"/>
                    <a:pt x="88" y="84"/>
                    <a:pt x="88" y="86"/>
                  </a:cubicBezTo>
                  <a:close/>
                  <a:moveTo>
                    <a:pt x="20" y="58"/>
                  </a:moveTo>
                  <a:cubicBezTo>
                    <a:pt x="20" y="60"/>
                    <a:pt x="20" y="61"/>
                    <a:pt x="20" y="63"/>
                  </a:cubicBezTo>
                  <a:cubicBezTo>
                    <a:pt x="21" y="62"/>
                    <a:pt x="22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8"/>
                    <a:pt x="23" y="56"/>
                  </a:cubicBezTo>
                  <a:cubicBezTo>
                    <a:pt x="22" y="57"/>
                    <a:pt x="21" y="58"/>
                    <a:pt x="20" y="58"/>
                  </a:cubicBezTo>
                  <a:close/>
                  <a:moveTo>
                    <a:pt x="54" y="166"/>
                  </a:moveTo>
                  <a:cubicBezTo>
                    <a:pt x="55" y="165"/>
                    <a:pt x="55" y="165"/>
                    <a:pt x="56" y="164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6" y="162"/>
                    <a:pt x="56" y="160"/>
                    <a:pt x="56" y="158"/>
                  </a:cubicBezTo>
                  <a:cubicBezTo>
                    <a:pt x="55" y="159"/>
                    <a:pt x="54" y="160"/>
                    <a:pt x="54" y="161"/>
                  </a:cubicBezTo>
                  <a:cubicBezTo>
                    <a:pt x="54" y="162"/>
                    <a:pt x="54" y="164"/>
                    <a:pt x="54" y="166"/>
                  </a:cubicBezTo>
                  <a:close/>
                  <a:moveTo>
                    <a:pt x="20" y="92"/>
                  </a:moveTo>
                  <a:cubicBezTo>
                    <a:pt x="21" y="91"/>
                    <a:pt x="21" y="91"/>
                    <a:pt x="21" y="89"/>
                  </a:cubicBezTo>
                  <a:cubicBezTo>
                    <a:pt x="21" y="89"/>
                    <a:pt x="21" y="88"/>
                    <a:pt x="21" y="88"/>
                  </a:cubicBezTo>
                  <a:cubicBezTo>
                    <a:pt x="19" y="89"/>
                    <a:pt x="18" y="90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2"/>
                    <a:pt x="16" y="93"/>
                    <a:pt x="16" y="94"/>
                  </a:cubicBezTo>
                  <a:cubicBezTo>
                    <a:pt x="16" y="93"/>
                    <a:pt x="16" y="93"/>
                    <a:pt x="17" y="93"/>
                  </a:cubicBezTo>
                  <a:cubicBezTo>
                    <a:pt x="17" y="92"/>
                    <a:pt x="17" y="91"/>
                    <a:pt x="18" y="91"/>
                  </a:cubicBezTo>
                  <a:cubicBezTo>
                    <a:pt x="19" y="91"/>
                    <a:pt x="19" y="92"/>
                    <a:pt x="20" y="92"/>
                  </a:cubicBezTo>
                  <a:close/>
                  <a:moveTo>
                    <a:pt x="62" y="22"/>
                  </a:moveTo>
                  <a:cubicBezTo>
                    <a:pt x="62" y="21"/>
                    <a:pt x="62" y="20"/>
                    <a:pt x="62" y="19"/>
                  </a:cubicBezTo>
                  <a:cubicBezTo>
                    <a:pt x="61" y="19"/>
                    <a:pt x="61" y="20"/>
                    <a:pt x="60" y="21"/>
                  </a:cubicBezTo>
                  <a:cubicBezTo>
                    <a:pt x="60" y="22"/>
                    <a:pt x="60" y="23"/>
                    <a:pt x="59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60" y="27"/>
                    <a:pt x="60" y="27"/>
                    <a:pt x="62" y="25"/>
                  </a:cubicBezTo>
                  <a:cubicBezTo>
                    <a:pt x="61" y="24"/>
                    <a:pt x="60" y="23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1" y="22"/>
                    <a:pt x="61" y="22"/>
                    <a:pt x="62" y="22"/>
                  </a:cubicBezTo>
                  <a:close/>
                  <a:moveTo>
                    <a:pt x="71" y="38"/>
                  </a:moveTo>
                  <a:cubicBezTo>
                    <a:pt x="74" y="36"/>
                    <a:pt x="76" y="35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6" y="33"/>
                    <a:pt x="74" y="34"/>
                    <a:pt x="71" y="35"/>
                  </a:cubicBezTo>
                  <a:cubicBezTo>
                    <a:pt x="71" y="36"/>
                    <a:pt x="71" y="37"/>
                    <a:pt x="71" y="38"/>
                  </a:cubicBezTo>
                  <a:close/>
                  <a:moveTo>
                    <a:pt x="11" y="189"/>
                  </a:moveTo>
                  <a:cubicBezTo>
                    <a:pt x="11" y="191"/>
                    <a:pt x="12" y="193"/>
                    <a:pt x="12" y="196"/>
                  </a:cubicBezTo>
                  <a:cubicBezTo>
                    <a:pt x="12" y="197"/>
                    <a:pt x="12" y="198"/>
                    <a:pt x="11" y="200"/>
                  </a:cubicBezTo>
                  <a:cubicBezTo>
                    <a:pt x="12" y="199"/>
                    <a:pt x="13" y="199"/>
                    <a:pt x="13" y="199"/>
                  </a:cubicBezTo>
                  <a:cubicBezTo>
                    <a:pt x="13" y="196"/>
                    <a:pt x="13" y="193"/>
                    <a:pt x="12" y="189"/>
                  </a:cubicBezTo>
                  <a:cubicBezTo>
                    <a:pt x="12" y="189"/>
                    <a:pt x="12" y="189"/>
                    <a:pt x="11" y="189"/>
                  </a:cubicBezTo>
                  <a:close/>
                  <a:moveTo>
                    <a:pt x="9" y="59"/>
                  </a:moveTo>
                  <a:cubicBezTo>
                    <a:pt x="9" y="65"/>
                    <a:pt x="9" y="79"/>
                    <a:pt x="9" y="81"/>
                  </a:cubicBezTo>
                  <a:cubicBezTo>
                    <a:pt x="10" y="80"/>
                    <a:pt x="10" y="80"/>
                    <a:pt x="10" y="79"/>
                  </a:cubicBezTo>
                  <a:cubicBezTo>
                    <a:pt x="10" y="75"/>
                    <a:pt x="10" y="71"/>
                    <a:pt x="10" y="66"/>
                  </a:cubicBezTo>
                  <a:cubicBezTo>
                    <a:pt x="9" y="64"/>
                    <a:pt x="9" y="62"/>
                    <a:pt x="9" y="59"/>
                  </a:cubicBezTo>
                  <a:close/>
                  <a:moveTo>
                    <a:pt x="16" y="67"/>
                  </a:moveTo>
                  <a:cubicBezTo>
                    <a:pt x="16" y="66"/>
                    <a:pt x="17" y="66"/>
                    <a:pt x="17" y="65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17" y="63"/>
                    <a:pt x="17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2"/>
                    <a:pt x="16" y="64"/>
                    <a:pt x="16" y="67"/>
                  </a:cubicBezTo>
                  <a:close/>
                  <a:moveTo>
                    <a:pt x="13" y="26"/>
                  </a:moveTo>
                  <a:cubicBezTo>
                    <a:pt x="15" y="23"/>
                    <a:pt x="17" y="21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3" y="23"/>
                    <a:pt x="13" y="23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20" y="141"/>
                  </a:moveTo>
                  <a:cubicBezTo>
                    <a:pt x="18" y="142"/>
                    <a:pt x="17" y="142"/>
                    <a:pt x="18" y="144"/>
                  </a:cubicBezTo>
                  <a:cubicBezTo>
                    <a:pt x="18" y="145"/>
                    <a:pt x="17" y="146"/>
                    <a:pt x="17" y="147"/>
                  </a:cubicBezTo>
                  <a:cubicBezTo>
                    <a:pt x="17" y="147"/>
                    <a:pt x="17" y="148"/>
                    <a:pt x="17" y="148"/>
                  </a:cubicBezTo>
                  <a:cubicBezTo>
                    <a:pt x="18" y="147"/>
                    <a:pt x="19" y="147"/>
                    <a:pt x="19" y="146"/>
                  </a:cubicBezTo>
                  <a:cubicBezTo>
                    <a:pt x="19" y="144"/>
                    <a:pt x="19" y="143"/>
                    <a:pt x="20" y="141"/>
                  </a:cubicBezTo>
                  <a:close/>
                  <a:moveTo>
                    <a:pt x="23" y="46"/>
                  </a:moveTo>
                  <a:cubicBezTo>
                    <a:pt x="21" y="47"/>
                    <a:pt x="20" y="48"/>
                    <a:pt x="19" y="49"/>
                  </a:cubicBezTo>
                  <a:cubicBezTo>
                    <a:pt x="19" y="50"/>
                    <a:pt x="19" y="51"/>
                    <a:pt x="19" y="52"/>
                  </a:cubicBezTo>
                  <a:cubicBezTo>
                    <a:pt x="20" y="51"/>
                    <a:pt x="21" y="50"/>
                    <a:pt x="22" y="49"/>
                  </a:cubicBezTo>
                  <a:cubicBezTo>
                    <a:pt x="23" y="48"/>
                    <a:pt x="23" y="48"/>
                    <a:pt x="23" y="46"/>
                  </a:cubicBezTo>
                  <a:close/>
                  <a:moveTo>
                    <a:pt x="26" y="182"/>
                  </a:moveTo>
                  <a:cubicBezTo>
                    <a:pt x="27" y="181"/>
                    <a:pt x="29" y="180"/>
                    <a:pt x="30" y="179"/>
                  </a:cubicBezTo>
                  <a:cubicBezTo>
                    <a:pt x="30" y="178"/>
                    <a:pt x="31" y="178"/>
                    <a:pt x="30" y="177"/>
                  </a:cubicBezTo>
                  <a:cubicBezTo>
                    <a:pt x="29" y="177"/>
                    <a:pt x="28" y="178"/>
                    <a:pt x="27" y="179"/>
                  </a:cubicBezTo>
                  <a:cubicBezTo>
                    <a:pt x="26" y="180"/>
                    <a:pt x="26" y="181"/>
                    <a:pt x="26" y="182"/>
                  </a:cubicBezTo>
                  <a:close/>
                  <a:moveTo>
                    <a:pt x="64" y="5"/>
                  </a:moveTo>
                  <a:cubicBezTo>
                    <a:pt x="64" y="4"/>
                    <a:pt x="63" y="4"/>
                    <a:pt x="63" y="5"/>
                  </a:cubicBezTo>
                  <a:cubicBezTo>
                    <a:pt x="60" y="5"/>
                    <a:pt x="57" y="5"/>
                    <a:pt x="55" y="5"/>
                  </a:cubicBezTo>
                  <a:cubicBezTo>
                    <a:pt x="54" y="6"/>
                    <a:pt x="53" y="6"/>
                    <a:pt x="53" y="7"/>
                  </a:cubicBezTo>
                  <a:cubicBezTo>
                    <a:pt x="57" y="6"/>
                    <a:pt x="61" y="6"/>
                    <a:pt x="64" y="5"/>
                  </a:cubicBezTo>
                  <a:close/>
                  <a:moveTo>
                    <a:pt x="66" y="84"/>
                  </a:moveTo>
                  <a:cubicBezTo>
                    <a:pt x="65" y="85"/>
                    <a:pt x="65" y="85"/>
                    <a:pt x="65" y="86"/>
                  </a:cubicBezTo>
                  <a:cubicBezTo>
                    <a:pt x="65" y="90"/>
                    <a:pt x="65" y="93"/>
                    <a:pt x="65" y="97"/>
                  </a:cubicBezTo>
                  <a:cubicBezTo>
                    <a:pt x="65" y="97"/>
                    <a:pt x="65" y="98"/>
                    <a:pt x="65" y="98"/>
                  </a:cubicBezTo>
                  <a:cubicBezTo>
                    <a:pt x="65" y="97"/>
                    <a:pt x="66" y="87"/>
                    <a:pt x="66" y="84"/>
                  </a:cubicBezTo>
                  <a:close/>
                  <a:moveTo>
                    <a:pt x="15" y="75"/>
                  </a:moveTo>
                  <a:cubicBezTo>
                    <a:pt x="16" y="75"/>
                    <a:pt x="16" y="75"/>
                    <a:pt x="16" y="75"/>
                  </a:cubicBezTo>
                  <a:cubicBezTo>
                    <a:pt x="16" y="74"/>
                    <a:pt x="17" y="74"/>
                    <a:pt x="17" y="74"/>
                  </a:cubicBezTo>
                  <a:cubicBezTo>
                    <a:pt x="19" y="72"/>
                    <a:pt x="19" y="72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6" y="71"/>
                    <a:pt x="15" y="72"/>
                    <a:pt x="15" y="74"/>
                  </a:cubicBezTo>
                  <a:cubicBezTo>
                    <a:pt x="15" y="74"/>
                    <a:pt x="15" y="75"/>
                    <a:pt x="15" y="75"/>
                  </a:cubicBezTo>
                  <a:close/>
                  <a:moveTo>
                    <a:pt x="24" y="165"/>
                  </a:moveTo>
                  <a:cubicBezTo>
                    <a:pt x="24" y="165"/>
                    <a:pt x="24" y="165"/>
                    <a:pt x="24" y="165"/>
                  </a:cubicBezTo>
                  <a:cubicBezTo>
                    <a:pt x="24" y="164"/>
                    <a:pt x="25" y="164"/>
                    <a:pt x="25" y="163"/>
                  </a:cubicBezTo>
                  <a:cubicBezTo>
                    <a:pt x="26" y="162"/>
                    <a:pt x="26" y="160"/>
                    <a:pt x="26" y="159"/>
                  </a:cubicBezTo>
                  <a:cubicBezTo>
                    <a:pt x="25" y="159"/>
                    <a:pt x="24" y="159"/>
                    <a:pt x="24" y="160"/>
                  </a:cubicBezTo>
                  <a:cubicBezTo>
                    <a:pt x="24" y="160"/>
                    <a:pt x="24" y="160"/>
                    <a:pt x="24" y="161"/>
                  </a:cubicBezTo>
                  <a:cubicBezTo>
                    <a:pt x="24" y="162"/>
                    <a:pt x="24" y="163"/>
                    <a:pt x="24" y="165"/>
                  </a:cubicBezTo>
                  <a:close/>
                  <a:moveTo>
                    <a:pt x="42" y="154"/>
                  </a:moveTo>
                  <a:cubicBezTo>
                    <a:pt x="43" y="154"/>
                    <a:pt x="43" y="153"/>
                    <a:pt x="44" y="153"/>
                  </a:cubicBezTo>
                  <a:cubicBezTo>
                    <a:pt x="44" y="153"/>
                    <a:pt x="44" y="152"/>
                    <a:pt x="44" y="152"/>
                  </a:cubicBezTo>
                  <a:cubicBezTo>
                    <a:pt x="45" y="151"/>
                    <a:pt x="45" y="150"/>
                    <a:pt x="45" y="149"/>
                  </a:cubicBezTo>
                  <a:cubicBezTo>
                    <a:pt x="44" y="149"/>
                    <a:pt x="43" y="150"/>
                    <a:pt x="42" y="151"/>
                  </a:cubicBezTo>
                  <a:cubicBezTo>
                    <a:pt x="42" y="151"/>
                    <a:pt x="42" y="151"/>
                    <a:pt x="42" y="152"/>
                  </a:cubicBezTo>
                  <a:cubicBezTo>
                    <a:pt x="42" y="152"/>
                    <a:pt x="42" y="153"/>
                    <a:pt x="42" y="154"/>
                  </a:cubicBezTo>
                  <a:close/>
                  <a:moveTo>
                    <a:pt x="37" y="21"/>
                  </a:moveTo>
                  <a:cubicBezTo>
                    <a:pt x="36" y="22"/>
                    <a:pt x="34" y="23"/>
                    <a:pt x="33" y="25"/>
                  </a:cubicBezTo>
                  <a:cubicBezTo>
                    <a:pt x="34" y="25"/>
                    <a:pt x="34" y="26"/>
                    <a:pt x="34" y="26"/>
                  </a:cubicBezTo>
                  <a:cubicBezTo>
                    <a:pt x="37" y="24"/>
                    <a:pt x="37" y="25"/>
                    <a:pt x="37" y="21"/>
                  </a:cubicBezTo>
                  <a:close/>
                  <a:moveTo>
                    <a:pt x="38" y="72"/>
                  </a:moveTo>
                  <a:cubicBezTo>
                    <a:pt x="41" y="71"/>
                    <a:pt x="41" y="70"/>
                    <a:pt x="40" y="67"/>
                  </a:cubicBezTo>
                  <a:cubicBezTo>
                    <a:pt x="39" y="68"/>
                    <a:pt x="39" y="69"/>
                    <a:pt x="38" y="69"/>
                  </a:cubicBezTo>
                  <a:cubicBezTo>
                    <a:pt x="38" y="69"/>
                    <a:pt x="38" y="70"/>
                    <a:pt x="38" y="70"/>
                  </a:cubicBezTo>
                  <a:cubicBezTo>
                    <a:pt x="38" y="71"/>
                    <a:pt x="38" y="71"/>
                    <a:pt x="38" y="72"/>
                  </a:cubicBezTo>
                  <a:close/>
                  <a:moveTo>
                    <a:pt x="55" y="75"/>
                  </a:moveTo>
                  <a:cubicBezTo>
                    <a:pt x="51" y="77"/>
                    <a:pt x="51" y="78"/>
                    <a:pt x="52" y="80"/>
                  </a:cubicBezTo>
                  <a:cubicBezTo>
                    <a:pt x="53" y="80"/>
                    <a:pt x="53" y="79"/>
                    <a:pt x="54" y="79"/>
                  </a:cubicBezTo>
                  <a:cubicBezTo>
                    <a:pt x="54" y="79"/>
                    <a:pt x="54" y="79"/>
                    <a:pt x="54" y="78"/>
                  </a:cubicBezTo>
                  <a:cubicBezTo>
                    <a:pt x="54" y="77"/>
                    <a:pt x="54" y="76"/>
                    <a:pt x="55" y="75"/>
                  </a:cubicBezTo>
                  <a:close/>
                  <a:moveTo>
                    <a:pt x="42" y="144"/>
                  </a:moveTo>
                  <a:cubicBezTo>
                    <a:pt x="43" y="144"/>
                    <a:pt x="43" y="143"/>
                    <a:pt x="44" y="143"/>
                  </a:cubicBezTo>
                  <a:cubicBezTo>
                    <a:pt x="44" y="143"/>
                    <a:pt x="44" y="142"/>
                    <a:pt x="44" y="142"/>
                  </a:cubicBezTo>
                  <a:cubicBezTo>
                    <a:pt x="44" y="141"/>
                    <a:pt x="44" y="140"/>
                    <a:pt x="44" y="139"/>
                  </a:cubicBezTo>
                  <a:cubicBezTo>
                    <a:pt x="43" y="139"/>
                    <a:pt x="42" y="140"/>
                    <a:pt x="42" y="140"/>
                  </a:cubicBezTo>
                  <a:cubicBezTo>
                    <a:pt x="42" y="142"/>
                    <a:pt x="42" y="143"/>
                    <a:pt x="42" y="144"/>
                  </a:cubicBezTo>
                  <a:close/>
                  <a:moveTo>
                    <a:pt x="33" y="191"/>
                  </a:moveTo>
                  <a:cubicBezTo>
                    <a:pt x="34" y="191"/>
                    <a:pt x="34" y="191"/>
                    <a:pt x="34" y="191"/>
                  </a:cubicBezTo>
                  <a:cubicBezTo>
                    <a:pt x="36" y="189"/>
                    <a:pt x="38" y="188"/>
                    <a:pt x="40" y="187"/>
                  </a:cubicBezTo>
                  <a:cubicBezTo>
                    <a:pt x="40" y="186"/>
                    <a:pt x="40" y="186"/>
                    <a:pt x="40" y="185"/>
                  </a:cubicBezTo>
                  <a:cubicBezTo>
                    <a:pt x="38" y="187"/>
                    <a:pt x="36" y="189"/>
                    <a:pt x="33" y="191"/>
                  </a:cubicBezTo>
                  <a:close/>
                  <a:moveTo>
                    <a:pt x="19" y="108"/>
                  </a:moveTo>
                  <a:cubicBezTo>
                    <a:pt x="18" y="109"/>
                    <a:pt x="17" y="109"/>
                    <a:pt x="17" y="110"/>
                  </a:cubicBezTo>
                  <a:cubicBezTo>
                    <a:pt x="17" y="111"/>
                    <a:pt x="17" y="112"/>
                    <a:pt x="17" y="114"/>
                  </a:cubicBezTo>
                  <a:cubicBezTo>
                    <a:pt x="19" y="112"/>
                    <a:pt x="19" y="112"/>
                    <a:pt x="19" y="108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7" y="11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3" y="13"/>
                    <a:pt x="15" y="13"/>
                    <a:pt x="17" y="12"/>
                  </a:cubicBezTo>
                  <a:close/>
                  <a:moveTo>
                    <a:pt x="91" y="26"/>
                  </a:moveTo>
                  <a:cubicBezTo>
                    <a:pt x="91" y="25"/>
                    <a:pt x="91" y="24"/>
                    <a:pt x="91" y="23"/>
                  </a:cubicBezTo>
                  <a:cubicBezTo>
                    <a:pt x="91" y="23"/>
                    <a:pt x="90" y="22"/>
                    <a:pt x="90" y="22"/>
                  </a:cubicBezTo>
                  <a:cubicBezTo>
                    <a:pt x="89" y="22"/>
                    <a:pt x="89" y="22"/>
                    <a:pt x="89" y="23"/>
                  </a:cubicBezTo>
                  <a:cubicBezTo>
                    <a:pt x="89" y="24"/>
                    <a:pt x="88" y="25"/>
                    <a:pt x="88" y="26"/>
                  </a:cubicBezTo>
                  <a:cubicBezTo>
                    <a:pt x="89" y="26"/>
                    <a:pt x="90" y="26"/>
                    <a:pt x="91" y="26"/>
                  </a:cubicBezTo>
                  <a:close/>
                  <a:moveTo>
                    <a:pt x="34" y="83"/>
                  </a:moveTo>
                  <a:cubicBezTo>
                    <a:pt x="33" y="83"/>
                    <a:pt x="33" y="84"/>
                    <a:pt x="32" y="85"/>
                  </a:cubicBezTo>
                  <a:cubicBezTo>
                    <a:pt x="31" y="86"/>
                    <a:pt x="31" y="86"/>
                    <a:pt x="32" y="87"/>
                  </a:cubicBezTo>
                  <a:cubicBezTo>
                    <a:pt x="32" y="87"/>
                    <a:pt x="33" y="86"/>
                    <a:pt x="34" y="86"/>
                  </a:cubicBezTo>
                  <a:cubicBezTo>
                    <a:pt x="35" y="85"/>
                    <a:pt x="35" y="84"/>
                    <a:pt x="34" y="83"/>
                  </a:cubicBezTo>
                  <a:close/>
                  <a:moveTo>
                    <a:pt x="34" y="143"/>
                  </a:moveTo>
                  <a:cubicBezTo>
                    <a:pt x="35" y="143"/>
                    <a:pt x="35" y="142"/>
                    <a:pt x="36" y="142"/>
                  </a:cubicBezTo>
                  <a:cubicBezTo>
                    <a:pt x="37" y="141"/>
                    <a:pt x="37" y="140"/>
                    <a:pt x="37" y="139"/>
                  </a:cubicBezTo>
                  <a:cubicBezTo>
                    <a:pt x="36" y="139"/>
                    <a:pt x="36" y="140"/>
                    <a:pt x="35" y="140"/>
                  </a:cubicBezTo>
                  <a:cubicBezTo>
                    <a:pt x="34" y="141"/>
                    <a:pt x="34" y="142"/>
                    <a:pt x="34" y="143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8" y="62"/>
                    <a:pt x="38" y="61"/>
                    <a:pt x="39" y="61"/>
                  </a:cubicBezTo>
                  <a:cubicBezTo>
                    <a:pt x="40" y="60"/>
                    <a:pt x="40" y="60"/>
                    <a:pt x="40" y="58"/>
                  </a:cubicBezTo>
                  <a:cubicBezTo>
                    <a:pt x="39" y="59"/>
                    <a:pt x="38" y="59"/>
                    <a:pt x="37" y="60"/>
                  </a:cubicBezTo>
                  <a:cubicBezTo>
                    <a:pt x="36" y="61"/>
                    <a:pt x="36" y="61"/>
                    <a:pt x="37" y="62"/>
                  </a:cubicBezTo>
                  <a:close/>
                  <a:moveTo>
                    <a:pt x="19" y="152"/>
                  </a:moveTo>
                  <a:cubicBezTo>
                    <a:pt x="18" y="153"/>
                    <a:pt x="17" y="152"/>
                    <a:pt x="17" y="153"/>
                  </a:cubicBezTo>
                  <a:cubicBezTo>
                    <a:pt x="17" y="155"/>
                    <a:pt x="17" y="157"/>
                    <a:pt x="17" y="158"/>
                  </a:cubicBezTo>
                  <a:cubicBezTo>
                    <a:pt x="18" y="158"/>
                    <a:pt x="18" y="158"/>
                    <a:pt x="18" y="157"/>
                  </a:cubicBezTo>
                  <a:cubicBezTo>
                    <a:pt x="18" y="156"/>
                    <a:pt x="19" y="154"/>
                    <a:pt x="19" y="152"/>
                  </a:cubicBezTo>
                  <a:close/>
                  <a:moveTo>
                    <a:pt x="45" y="54"/>
                  </a:moveTo>
                  <a:cubicBezTo>
                    <a:pt x="44" y="54"/>
                    <a:pt x="44" y="55"/>
                    <a:pt x="43" y="55"/>
                  </a:cubicBezTo>
                  <a:cubicBezTo>
                    <a:pt x="42" y="56"/>
                    <a:pt x="42" y="56"/>
                    <a:pt x="43" y="58"/>
                  </a:cubicBezTo>
                  <a:cubicBezTo>
                    <a:pt x="45" y="56"/>
                    <a:pt x="45" y="57"/>
                    <a:pt x="45" y="54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6" y="15"/>
                    <a:pt x="45" y="15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4" y="16"/>
                    <a:pt x="47" y="16"/>
                    <a:pt x="49" y="15"/>
                  </a:cubicBezTo>
                  <a:close/>
                  <a:moveTo>
                    <a:pt x="34" y="149"/>
                  </a:moveTo>
                  <a:cubicBezTo>
                    <a:pt x="36" y="148"/>
                    <a:pt x="37" y="148"/>
                    <a:pt x="36" y="145"/>
                  </a:cubicBezTo>
                  <a:cubicBezTo>
                    <a:pt x="34" y="146"/>
                    <a:pt x="34" y="147"/>
                    <a:pt x="34" y="149"/>
                  </a:cubicBezTo>
                  <a:close/>
                  <a:moveTo>
                    <a:pt x="37" y="118"/>
                  </a:moveTo>
                  <a:cubicBezTo>
                    <a:pt x="36" y="120"/>
                    <a:pt x="34" y="121"/>
                    <a:pt x="33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5" y="122"/>
                    <a:pt x="36" y="121"/>
                    <a:pt x="37" y="120"/>
                  </a:cubicBezTo>
                  <a:cubicBezTo>
                    <a:pt x="37" y="120"/>
                    <a:pt x="38" y="119"/>
                    <a:pt x="37" y="118"/>
                  </a:cubicBezTo>
                  <a:close/>
                  <a:moveTo>
                    <a:pt x="25" y="87"/>
                  </a:moveTo>
                  <a:cubicBezTo>
                    <a:pt x="28" y="85"/>
                    <a:pt x="28" y="85"/>
                    <a:pt x="28" y="83"/>
                  </a:cubicBezTo>
                  <a:cubicBezTo>
                    <a:pt x="25" y="84"/>
                    <a:pt x="25" y="84"/>
                    <a:pt x="25" y="87"/>
                  </a:cubicBezTo>
                  <a:close/>
                  <a:moveTo>
                    <a:pt x="62" y="113"/>
                  </a:moveTo>
                  <a:cubicBezTo>
                    <a:pt x="62" y="113"/>
                    <a:pt x="62" y="112"/>
                    <a:pt x="62" y="112"/>
                  </a:cubicBezTo>
                  <a:cubicBezTo>
                    <a:pt x="62" y="113"/>
                    <a:pt x="61" y="113"/>
                    <a:pt x="61" y="113"/>
                  </a:cubicBezTo>
                  <a:cubicBezTo>
                    <a:pt x="61" y="115"/>
                    <a:pt x="61" y="117"/>
                    <a:pt x="61" y="119"/>
                  </a:cubicBezTo>
                  <a:cubicBezTo>
                    <a:pt x="62" y="119"/>
                    <a:pt x="62" y="118"/>
                    <a:pt x="62" y="118"/>
                  </a:cubicBezTo>
                  <a:cubicBezTo>
                    <a:pt x="62" y="116"/>
                    <a:pt x="62" y="114"/>
                    <a:pt x="62" y="113"/>
                  </a:cubicBezTo>
                  <a:close/>
                  <a:moveTo>
                    <a:pt x="39" y="38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8"/>
                    <a:pt x="38" y="39"/>
                  </a:cubicBezTo>
                  <a:cubicBezTo>
                    <a:pt x="38" y="40"/>
                    <a:pt x="38" y="41"/>
                    <a:pt x="38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40" y="39"/>
                    <a:pt x="40" y="38"/>
                    <a:pt x="39" y="38"/>
                  </a:cubicBezTo>
                  <a:close/>
                  <a:moveTo>
                    <a:pt x="10" y="91"/>
                  </a:moveTo>
                  <a:cubicBezTo>
                    <a:pt x="10" y="91"/>
                    <a:pt x="10" y="91"/>
                    <a:pt x="10" y="90"/>
                  </a:cubicBezTo>
                  <a:cubicBezTo>
                    <a:pt x="10" y="88"/>
                    <a:pt x="10" y="86"/>
                    <a:pt x="10" y="84"/>
                  </a:cubicBezTo>
                  <a:cubicBezTo>
                    <a:pt x="10" y="83"/>
                    <a:pt x="10" y="83"/>
                    <a:pt x="9" y="83"/>
                  </a:cubicBezTo>
                  <a:cubicBezTo>
                    <a:pt x="9" y="85"/>
                    <a:pt x="9" y="90"/>
                    <a:pt x="10" y="91"/>
                  </a:cubicBezTo>
                  <a:close/>
                  <a:moveTo>
                    <a:pt x="34" y="138"/>
                  </a:moveTo>
                  <a:cubicBezTo>
                    <a:pt x="35" y="137"/>
                    <a:pt x="36" y="137"/>
                    <a:pt x="36" y="136"/>
                  </a:cubicBezTo>
                  <a:cubicBezTo>
                    <a:pt x="37" y="135"/>
                    <a:pt x="37" y="135"/>
                    <a:pt x="37" y="134"/>
                  </a:cubicBezTo>
                  <a:cubicBezTo>
                    <a:pt x="36" y="135"/>
                    <a:pt x="35" y="136"/>
                    <a:pt x="34" y="137"/>
                  </a:cubicBezTo>
                  <a:cubicBezTo>
                    <a:pt x="33" y="137"/>
                    <a:pt x="34" y="137"/>
                    <a:pt x="34" y="138"/>
                  </a:cubicBezTo>
                  <a:close/>
                  <a:moveTo>
                    <a:pt x="49" y="71"/>
                  </a:moveTo>
                  <a:cubicBezTo>
                    <a:pt x="46" y="72"/>
                    <a:pt x="46" y="73"/>
                    <a:pt x="48" y="75"/>
                  </a:cubicBezTo>
                  <a:cubicBezTo>
                    <a:pt x="49" y="74"/>
                    <a:pt x="49" y="74"/>
                    <a:pt x="49" y="73"/>
                  </a:cubicBezTo>
                  <a:cubicBezTo>
                    <a:pt x="49" y="72"/>
                    <a:pt x="49" y="71"/>
                    <a:pt x="49" y="71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ubicBezTo>
                    <a:pt x="21" y="20"/>
                    <a:pt x="25" y="17"/>
                    <a:pt x="26" y="15"/>
                  </a:cubicBezTo>
                  <a:close/>
                  <a:moveTo>
                    <a:pt x="39" y="81"/>
                  </a:moveTo>
                  <a:cubicBezTo>
                    <a:pt x="41" y="80"/>
                    <a:pt x="41" y="79"/>
                    <a:pt x="41" y="77"/>
                  </a:cubicBezTo>
                  <a:cubicBezTo>
                    <a:pt x="38" y="79"/>
                    <a:pt x="38" y="79"/>
                    <a:pt x="39" y="81"/>
                  </a:cubicBezTo>
                  <a:close/>
                  <a:moveTo>
                    <a:pt x="25" y="33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6" y="32"/>
                    <a:pt x="28" y="31"/>
                    <a:pt x="29" y="30"/>
                  </a:cubicBezTo>
                  <a:cubicBezTo>
                    <a:pt x="30" y="30"/>
                    <a:pt x="30" y="29"/>
                    <a:pt x="30" y="28"/>
                  </a:cubicBezTo>
                  <a:cubicBezTo>
                    <a:pt x="28" y="30"/>
                    <a:pt x="26" y="31"/>
                    <a:pt x="25" y="33"/>
                  </a:cubicBezTo>
                  <a:close/>
                  <a:moveTo>
                    <a:pt x="56" y="148"/>
                  </a:moveTo>
                  <a:cubicBezTo>
                    <a:pt x="56" y="149"/>
                    <a:pt x="55" y="149"/>
                    <a:pt x="55" y="149"/>
                  </a:cubicBezTo>
                  <a:cubicBezTo>
                    <a:pt x="55" y="151"/>
                    <a:pt x="55" y="152"/>
                    <a:pt x="55" y="154"/>
                  </a:cubicBezTo>
                  <a:cubicBezTo>
                    <a:pt x="55" y="154"/>
                    <a:pt x="56" y="154"/>
                    <a:pt x="56" y="153"/>
                  </a:cubicBezTo>
                  <a:cubicBezTo>
                    <a:pt x="56" y="152"/>
                    <a:pt x="56" y="150"/>
                    <a:pt x="56" y="148"/>
                  </a:cubicBezTo>
                  <a:close/>
                  <a:moveTo>
                    <a:pt x="13" y="126"/>
                  </a:moveTo>
                  <a:cubicBezTo>
                    <a:pt x="13" y="126"/>
                    <a:pt x="14" y="126"/>
                    <a:pt x="14" y="126"/>
                  </a:cubicBezTo>
                  <a:cubicBezTo>
                    <a:pt x="14" y="121"/>
                    <a:pt x="14" y="116"/>
                    <a:pt x="14" y="111"/>
                  </a:cubicBezTo>
                  <a:cubicBezTo>
                    <a:pt x="14" y="111"/>
                    <a:pt x="14" y="111"/>
                    <a:pt x="13" y="111"/>
                  </a:cubicBezTo>
                  <a:cubicBezTo>
                    <a:pt x="13" y="116"/>
                    <a:pt x="13" y="121"/>
                    <a:pt x="13" y="126"/>
                  </a:cubicBezTo>
                  <a:close/>
                  <a:moveTo>
                    <a:pt x="38" y="8"/>
                  </a:move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1" y="8"/>
                    <a:pt x="43" y="7"/>
                    <a:pt x="45" y="8"/>
                  </a:cubicBezTo>
                  <a:cubicBezTo>
                    <a:pt x="45" y="8"/>
                    <a:pt x="46" y="7"/>
                    <a:pt x="46" y="7"/>
                  </a:cubicBezTo>
                  <a:cubicBezTo>
                    <a:pt x="47" y="7"/>
                    <a:pt x="47" y="7"/>
                    <a:pt x="47" y="6"/>
                  </a:cubicBezTo>
                  <a:cubicBezTo>
                    <a:pt x="44" y="7"/>
                    <a:pt x="41" y="7"/>
                    <a:pt x="38" y="8"/>
                  </a:cubicBezTo>
                  <a:close/>
                  <a:moveTo>
                    <a:pt x="25" y="148"/>
                  </a:moveTo>
                  <a:cubicBezTo>
                    <a:pt x="25" y="148"/>
                    <a:pt x="24" y="149"/>
                    <a:pt x="24" y="149"/>
                  </a:cubicBezTo>
                  <a:cubicBezTo>
                    <a:pt x="24" y="150"/>
                    <a:pt x="24" y="151"/>
                    <a:pt x="24" y="152"/>
                  </a:cubicBezTo>
                  <a:cubicBezTo>
                    <a:pt x="25" y="151"/>
                    <a:pt x="26" y="151"/>
                    <a:pt x="25" y="148"/>
                  </a:cubicBezTo>
                  <a:close/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4" y="11"/>
                    <a:pt x="55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0"/>
                    <a:pt x="58" y="9"/>
                  </a:cubicBezTo>
                  <a:cubicBezTo>
                    <a:pt x="56" y="10"/>
                    <a:pt x="54" y="10"/>
                    <a:pt x="52" y="10"/>
                  </a:cubicBezTo>
                  <a:close/>
                  <a:moveTo>
                    <a:pt x="18" y="43"/>
                  </a:moveTo>
                  <a:cubicBezTo>
                    <a:pt x="20" y="42"/>
                    <a:pt x="22" y="40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9"/>
                    <a:pt x="20" y="40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lose/>
                  <a:moveTo>
                    <a:pt x="47" y="126"/>
                  </a:moveTo>
                  <a:cubicBezTo>
                    <a:pt x="45" y="127"/>
                    <a:pt x="45" y="127"/>
                    <a:pt x="45" y="129"/>
                  </a:cubicBezTo>
                  <a:cubicBezTo>
                    <a:pt x="47" y="129"/>
                    <a:pt x="47" y="128"/>
                    <a:pt x="47" y="126"/>
                  </a:cubicBezTo>
                  <a:close/>
                  <a:moveTo>
                    <a:pt x="45" y="64"/>
                  </a:moveTo>
                  <a:cubicBezTo>
                    <a:pt x="44" y="65"/>
                    <a:pt x="43" y="65"/>
                    <a:pt x="43" y="66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4" y="68"/>
                    <a:pt x="44" y="68"/>
                    <a:pt x="45" y="67"/>
                  </a:cubicBezTo>
                  <a:cubicBezTo>
                    <a:pt x="45" y="66"/>
                    <a:pt x="45" y="65"/>
                    <a:pt x="45" y="64"/>
                  </a:cubicBezTo>
                  <a:close/>
                  <a:moveTo>
                    <a:pt x="24" y="122"/>
                  </a:moveTo>
                  <a:cubicBezTo>
                    <a:pt x="26" y="121"/>
                    <a:pt x="26" y="121"/>
                    <a:pt x="26" y="119"/>
                  </a:cubicBezTo>
                  <a:cubicBezTo>
                    <a:pt x="25" y="119"/>
                    <a:pt x="23" y="120"/>
                    <a:pt x="24" y="122"/>
                  </a:cubicBezTo>
                  <a:close/>
                  <a:moveTo>
                    <a:pt x="26" y="115"/>
                  </a:moveTo>
                  <a:cubicBezTo>
                    <a:pt x="26" y="114"/>
                    <a:pt x="25" y="113"/>
                    <a:pt x="25" y="112"/>
                  </a:cubicBezTo>
                  <a:cubicBezTo>
                    <a:pt x="25" y="112"/>
                    <a:pt x="24" y="113"/>
                    <a:pt x="24" y="113"/>
                  </a:cubicBezTo>
                  <a:cubicBezTo>
                    <a:pt x="24" y="114"/>
                    <a:pt x="24" y="115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5" y="116"/>
                    <a:pt x="25" y="116"/>
                    <a:pt x="26" y="115"/>
                  </a:cubicBezTo>
                  <a:close/>
                  <a:moveTo>
                    <a:pt x="18" y="122"/>
                  </a:moveTo>
                  <a:cubicBezTo>
                    <a:pt x="19" y="121"/>
                    <a:pt x="20" y="121"/>
                    <a:pt x="20" y="120"/>
                  </a:cubicBezTo>
                  <a:cubicBezTo>
                    <a:pt x="20" y="119"/>
                    <a:pt x="20" y="118"/>
                    <a:pt x="19" y="117"/>
                  </a:cubicBezTo>
                  <a:cubicBezTo>
                    <a:pt x="19" y="117"/>
                    <a:pt x="19" y="117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7"/>
                    <a:pt x="18" y="117"/>
                    <a:pt x="18" y="118"/>
                  </a:cubicBezTo>
                  <a:cubicBezTo>
                    <a:pt x="18" y="119"/>
                    <a:pt x="18" y="120"/>
                    <a:pt x="18" y="122"/>
                  </a:cubicBezTo>
                  <a:close/>
                  <a:moveTo>
                    <a:pt x="49" y="61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7" y="61"/>
                    <a:pt x="47" y="62"/>
                  </a:cubicBezTo>
                  <a:cubicBezTo>
                    <a:pt x="47" y="63"/>
                    <a:pt x="47" y="64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8" y="63"/>
                    <a:pt x="49" y="62"/>
                    <a:pt x="49" y="61"/>
                  </a:cubicBezTo>
                  <a:close/>
                  <a:moveTo>
                    <a:pt x="29" y="77"/>
                  </a:move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7" y="79"/>
                    <a:pt x="26" y="80"/>
                  </a:cubicBezTo>
                  <a:cubicBezTo>
                    <a:pt x="25" y="80"/>
                    <a:pt x="25" y="81"/>
                    <a:pt x="26" y="81"/>
                  </a:cubicBezTo>
                  <a:cubicBezTo>
                    <a:pt x="26" y="81"/>
                    <a:pt x="27" y="80"/>
                    <a:pt x="28" y="79"/>
                  </a:cubicBezTo>
                  <a:cubicBezTo>
                    <a:pt x="29" y="79"/>
                    <a:pt x="29" y="78"/>
                    <a:pt x="29" y="77"/>
                  </a:cubicBezTo>
                  <a:close/>
                  <a:moveTo>
                    <a:pt x="21" y="26"/>
                  </a:moveTo>
                  <a:cubicBezTo>
                    <a:pt x="21" y="26"/>
                    <a:pt x="22" y="26"/>
                    <a:pt x="22" y="26"/>
                  </a:cubicBezTo>
                  <a:cubicBezTo>
                    <a:pt x="23" y="25"/>
                    <a:pt x="25" y="24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3"/>
                  </a:cubicBezTo>
                  <a:cubicBezTo>
                    <a:pt x="23" y="24"/>
                    <a:pt x="22" y="25"/>
                    <a:pt x="21" y="26"/>
                  </a:cubicBezTo>
                  <a:close/>
                  <a:moveTo>
                    <a:pt x="66" y="57"/>
                  </a:moveTo>
                  <a:cubicBezTo>
                    <a:pt x="65" y="57"/>
                    <a:pt x="65" y="57"/>
                    <a:pt x="65" y="57"/>
                  </a:cubicBezTo>
                  <a:cubicBezTo>
                    <a:pt x="65" y="59"/>
                    <a:pt x="65" y="61"/>
                    <a:pt x="65" y="63"/>
                  </a:cubicBezTo>
                  <a:cubicBezTo>
                    <a:pt x="66" y="63"/>
                    <a:pt x="66" y="62"/>
                    <a:pt x="66" y="62"/>
                  </a:cubicBezTo>
                  <a:cubicBezTo>
                    <a:pt x="66" y="60"/>
                    <a:pt x="66" y="59"/>
                    <a:pt x="66" y="57"/>
                  </a:cubicBezTo>
                  <a:close/>
                  <a:moveTo>
                    <a:pt x="23" y="67"/>
                  </a:moveTo>
                  <a:cubicBezTo>
                    <a:pt x="21" y="68"/>
                    <a:pt x="21" y="68"/>
                    <a:pt x="21" y="70"/>
                  </a:cubicBezTo>
                  <a:cubicBezTo>
                    <a:pt x="22" y="70"/>
                    <a:pt x="23" y="69"/>
                    <a:pt x="23" y="67"/>
                  </a:cubicBezTo>
                  <a:close/>
                  <a:moveTo>
                    <a:pt x="54" y="85"/>
                  </a:moveTo>
                  <a:cubicBezTo>
                    <a:pt x="52" y="86"/>
                    <a:pt x="51" y="86"/>
                    <a:pt x="52" y="89"/>
                  </a:cubicBezTo>
                  <a:cubicBezTo>
                    <a:pt x="54" y="88"/>
                    <a:pt x="54" y="87"/>
                    <a:pt x="54" y="85"/>
                  </a:cubicBezTo>
                  <a:close/>
                  <a:moveTo>
                    <a:pt x="68" y="129"/>
                  </a:moveTo>
                  <a:cubicBezTo>
                    <a:pt x="68" y="130"/>
                    <a:pt x="68" y="137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5"/>
                    <a:pt x="68" y="132"/>
                    <a:pt x="68" y="129"/>
                  </a:cubicBezTo>
                  <a:close/>
                  <a:moveTo>
                    <a:pt x="45" y="124"/>
                  </a:moveTo>
                  <a:cubicBezTo>
                    <a:pt x="47" y="122"/>
                    <a:pt x="47" y="122"/>
                    <a:pt x="47" y="120"/>
                  </a:cubicBezTo>
                  <a:cubicBezTo>
                    <a:pt x="44" y="122"/>
                    <a:pt x="44" y="122"/>
                    <a:pt x="45" y="124"/>
                  </a:cubicBezTo>
                  <a:close/>
                  <a:moveTo>
                    <a:pt x="29" y="71"/>
                  </a:moveTo>
                  <a:cubicBezTo>
                    <a:pt x="27" y="72"/>
                    <a:pt x="27" y="73"/>
                    <a:pt x="27" y="75"/>
                  </a:cubicBezTo>
                  <a:cubicBezTo>
                    <a:pt x="29" y="74"/>
                    <a:pt x="29" y="73"/>
                    <a:pt x="29" y="71"/>
                  </a:cubicBezTo>
                  <a:close/>
                  <a:moveTo>
                    <a:pt x="46" y="109"/>
                  </a:moveTo>
                  <a:cubicBezTo>
                    <a:pt x="45" y="110"/>
                    <a:pt x="45" y="111"/>
                    <a:pt x="45" y="113"/>
                  </a:cubicBezTo>
                  <a:cubicBezTo>
                    <a:pt x="47" y="112"/>
                    <a:pt x="47" y="110"/>
                    <a:pt x="46" y="109"/>
                  </a:cubicBezTo>
                  <a:close/>
                  <a:moveTo>
                    <a:pt x="53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2" y="142"/>
                    <a:pt x="52" y="142"/>
                  </a:cubicBezTo>
                  <a:cubicBezTo>
                    <a:pt x="52" y="144"/>
                    <a:pt x="52" y="145"/>
                    <a:pt x="52" y="147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5"/>
                    <a:pt x="53" y="143"/>
                    <a:pt x="53" y="141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50"/>
                    <a:pt x="68" y="151"/>
                  </a:cubicBezTo>
                  <a:cubicBezTo>
                    <a:pt x="68" y="151"/>
                    <a:pt x="68" y="152"/>
                    <a:pt x="68" y="152"/>
                  </a:cubicBezTo>
                  <a:cubicBezTo>
                    <a:pt x="68" y="149"/>
                    <a:pt x="68" y="147"/>
                    <a:pt x="68" y="145"/>
                  </a:cubicBezTo>
                  <a:close/>
                  <a:moveTo>
                    <a:pt x="34" y="79"/>
                  </a:moveTo>
                  <a:cubicBezTo>
                    <a:pt x="31" y="80"/>
                    <a:pt x="31" y="80"/>
                    <a:pt x="32" y="82"/>
                  </a:cubicBezTo>
                  <a:cubicBezTo>
                    <a:pt x="32" y="81"/>
                    <a:pt x="34" y="81"/>
                    <a:pt x="34" y="79"/>
                  </a:cubicBezTo>
                  <a:close/>
                  <a:moveTo>
                    <a:pt x="31" y="37"/>
                  </a:moveTo>
                  <a:cubicBezTo>
                    <a:pt x="33" y="36"/>
                    <a:pt x="33" y="37"/>
                    <a:pt x="32" y="33"/>
                  </a:cubicBezTo>
                  <a:cubicBezTo>
                    <a:pt x="31" y="34"/>
                    <a:pt x="31" y="36"/>
                    <a:pt x="31" y="37"/>
                  </a:cubicBezTo>
                  <a:close/>
                  <a:moveTo>
                    <a:pt x="49" y="109"/>
                  </a:moveTo>
                  <a:cubicBezTo>
                    <a:pt x="51" y="108"/>
                    <a:pt x="51" y="107"/>
                    <a:pt x="50" y="105"/>
                  </a:cubicBezTo>
                  <a:cubicBezTo>
                    <a:pt x="48" y="106"/>
                    <a:pt x="49" y="107"/>
                    <a:pt x="49" y="109"/>
                  </a:cubicBezTo>
                  <a:close/>
                  <a:moveTo>
                    <a:pt x="62" y="153"/>
                  </a:moveTo>
                  <a:cubicBezTo>
                    <a:pt x="61" y="154"/>
                    <a:pt x="61" y="159"/>
                    <a:pt x="62" y="160"/>
                  </a:cubicBezTo>
                  <a:cubicBezTo>
                    <a:pt x="62" y="158"/>
                    <a:pt x="62" y="156"/>
                    <a:pt x="62" y="153"/>
                  </a:cubicBezTo>
                  <a:close/>
                  <a:moveTo>
                    <a:pt x="62" y="103"/>
                  </a:moveTo>
                  <a:cubicBezTo>
                    <a:pt x="61" y="104"/>
                    <a:pt x="61" y="108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6"/>
                    <a:pt x="62" y="104"/>
                    <a:pt x="62" y="103"/>
                  </a:cubicBezTo>
                  <a:close/>
                  <a:moveTo>
                    <a:pt x="26" y="51"/>
                  </a:moveTo>
                  <a:cubicBezTo>
                    <a:pt x="27" y="50"/>
                    <a:pt x="28" y="50"/>
                    <a:pt x="27" y="48"/>
                  </a:cubicBezTo>
                  <a:cubicBezTo>
                    <a:pt x="26" y="49"/>
                    <a:pt x="26" y="49"/>
                    <a:pt x="26" y="51"/>
                  </a:cubicBezTo>
                  <a:close/>
                  <a:moveTo>
                    <a:pt x="40" y="63"/>
                  </a:move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8" y="64"/>
                    <a:pt x="37" y="65"/>
                  </a:cubicBezTo>
                  <a:cubicBezTo>
                    <a:pt x="37" y="65"/>
                    <a:pt x="37" y="66"/>
                    <a:pt x="37" y="66"/>
                  </a:cubicBezTo>
                  <a:cubicBezTo>
                    <a:pt x="37" y="66"/>
                    <a:pt x="37" y="66"/>
                    <a:pt x="37" y="67"/>
                  </a:cubicBezTo>
                  <a:cubicBezTo>
                    <a:pt x="38" y="65"/>
                    <a:pt x="40" y="65"/>
                    <a:pt x="40" y="63"/>
                  </a:cubicBezTo>
                  <a:close/>
                  <a:moveTo>
                    <a:pt x="51" y="42"/>
                  </a:moveTo>
                  <a:cubicBezTo>
                    <a:pt x="51" y="42"/>
                    <a:pt x="51" y="43"/>
                    <a:pt x="51" y="43"/>
                  </a:cubicBezTo>
                  <a:cubicBezTo>
                    <a:pt x="51" y="41"/>
                    <a:pt x="52" y="40"/>
                    <a:pt x="52" y="38"/>
                  </a:cubicBezTo>
                  <a:cubicBezTo>
                    <a:pt x="50" y="39"/>
                    <a:pt x="51" y="41"/>
                    <a:pt x="51" y="42"/>
                  </a:cubicBezTo>
                  <a:close/>
                  <a:moveTo>
                    <a:pt x="40" y="180"/>
                  </a:moveTo>
                  <a:cubicBezTo>
                    <a:pt x="39" y="181"/>
                    <a:pt x="38" y="182"/>
                    <a:pt x="37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38" y="183"/>
                    <a:pt x="38" y="183"/>
                    <a:pt x="39" y="182"/>
                  </a:cubicBezTo>
                  <a:cubicBezTo>
                    <a:pt x="40" y="182"/>
                    <a:pt x="40" y="181"/>
                    <a:pt x="40" y="180"/>
                  </a:cubicBezTo>
                  <a:close/>
                  <a:moveTo>
                    <a:pt x="51" y="112"/>
                  </a:moveTo>
                  <a:cubicBezTo>
                    <a:pt x="49" y="113"/>
                    <a:pt x="49" y="114"/>
                    <a:pt x="49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4"/>
                    <a:pt x="51" y="113"/>
                    <a:pt x="51" y="112"/>
                  </a:cubicBezTo>
                  <a:close/>
                  <a:moveTo>
                    <a:pt x="27" y="54"/>
                  </a:moveTo>
                  <a:cubicBezTo>
                    <a:pt x="26" y="55"/>
                    <a:pt x="25" y="56"/>
                    <a:pt x="26" y="57"/>
                  </a:cubicBezTo>
                  <a:cubicBezTo>
                    <a:pt x="27" y="57"/>
                    <a:pt x="27" y="55"/>
                    <a:pt x="27" y="54"/>
                  </a:cubicBezTo>
                  <a:close/>
                  <a:moveTo>
                    <a:pt x="53" y="116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1" y="118"/>
                    <a:pt x="50" y="118"/>
                  </a:cubicBezTo>
                  <a:cubicBezTo>
                    <a:pt x="49" y="119"/>
                    <a:pt x="49" y="119"/>
                    <a:pt x="49" y="120"/>
                  </a:cubicBezTo>
                  <a:cubicBezTo>
                    <a:pt x="51" y="119"/>
                    <a:pt x="52" y="118"/>
                    <a:pt x="53" y="116"/>
                  </a:cubicBezTo>
                  <a:close/>
                  <a:moveTo>
                    <a:pt x="23" y="52"/>
                  </a:moveTo>
                  <a:cubicBezTo>
                    <a:pt x="22" y="53"/>
                    <a:pt x="20" y="54"/>
                    <a:pt x="19" y="55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20" y="55"/>
                    <a:pt x="21" y="54"/>
                    <a:pt x="22" y="54"/>
                  </a:cubicBezTo>
                  <a:cubicBezTo>
                    <a:pt x="23" y="53"/>
                    <a:pt x="23" y="53"/>
                    <a:pt x="23" y="52"/>
                  </a:cubicBezTo>
                  <a:close/>
                  <a:moveTo>
                    <a:pt x="50" y="98"/>
                  </a:moveTo>
                  <a:cubicBezTo>
                    <a:pt x="48" y="99"/>
                    <a:pt x="49" y="101"/>
                    <a:pt x="49" y="102"/>
                  </a:cubicBezTo>
                  <a:cubicBezTo>
                    <a:pt x="51" y="101"/>
                    <a:pt x="50" y="100"/>
                    <a:pt x="50" y="98"/>
                  </a:cubicBezTo>
                  <a:close/>
                  <a:moveTo>
                    <a:pt x="35" y="34"/>
                  </a:moveTo>
                  <a:cubicBezTo>
                    <a:pt x="35" y="34"/>
                    <a:pt x="35" y="34"/>
                    <a:pt x="36" y="34"/>
                  </a:cubicBezTo>
                  <a:cubicBezTo>
                    <a:pt x="36" y="33"/>
                    <a:pt x="36" y="32"/>
                    <a:pt x="36" y="30"/>
                  </a:cubicBezTo>
                  <a:cubicBezTo>
                    <a:pt x="36" y="31"/>
                    <a:pt x="35" y="31"/>
                    <a:pt x="35" y="32"/>
                  </a:cubicBezTo>
                  <a:cubicBezTo>
                    <a:pt x="35" y="32"/>
                    <a:pt x="35" y="33"/>
                    <a:pt x="35" y="34"/>
                  </a:cubicBezTo>
                  <a:close/>
                  <a:moveTo>
                    <a:pt x="29" y="37"/>
                  </a:moveTo>
                  <a:cubicBezTo>
                    <a:pt x="28" y="38"/>
                    <a:pt x="27" y="38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9" y="39"/>
                    <a:pt x="28" y="38"/>
                    <a:pt x="29" y="37"/>
                  </a:cubicBezTo>
                  <a:close/>
                  <a:moveTo>
                    <a:pt x="40" y="125"/>
                  </a:moveTo>
                  <a:cubicBezTo>
                    <a:pt x="40" y="125"/>
                    <a:pt x="40" y="126"/>
                    <a:pt x="40" y="127"/>
                  </a:cubicBezTo>
                  <a:cubicBezTo>
                    <a:pt x="41" y="127"/>
                    <a:pt x="42" y="126"/>
                    <a:pt x="40" y="125"/>
                  </a:cubicBezTo>
                  <a:close/>
                  <a:moveTo>
                    <a:pt x="46" y="101"/>
                  </a:move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3"/>
                    <a:pt x="46" y="104"/>
                    <a:pt x="46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5"/>
                    <a:pt x="46" y="105"/>
                    <a:pt x="46" y="104"/>
                  </a:cubicBezTo>
                  <a:cubicBezTo>
                    <a:pt x="47" y="103"/>
                    <a:pt x="46" y="102"/>
                    <a:pt x="46" y="101"/>
                  </a:cubicBezTo>
                  <a:close/>
                  <a:moveTo>
                    <a:pt x="23" y="76"/>
                  </a:moveTo>
                  <a:cubicBezTo>
                    <a:pt x="22" y="76"/>
                    <a:pt x="22" y="76"/>
                    <a:pt x="22" y="77"/>
                  </a:cubicBezTo>
                  <a:cubicBezTo>
                    <a:pt x="22" y="78"/>
                    <a:pt x="22" y="78"/>
                    <a:pt x="22" y="79"/>
                  </a:cubicBezTo>
                  <a:cubicBezTo>
                    <a:pt x="23" y="79"/>
                    <a:pt x="23" y="79"/>
                    <a:pt x="23" y="76"/>
                  </a:cubicBezTo>
                  <a:close/>
                  <a:moveTo>
                    <a:pt x="85" y="17"/>
                  </a:moveTo>
                  <a:cubicBezTo>
                    <a:pt x="88" y="19"/>
                    <a:pt x="89" y="19"/>
                    <a:pt x="90" y="19"/>
                  </a:cubicBezTo>
                  <a:cubicBezTo>
                    <a:pt x="89" y="18"/>
                    <a:pt x="87" y="17"/>
                    <a:pt x="85" y="17"/>
                  </a:cubicBezTo>
                  <a:close/>
                  <a:moveTo>
                    <a:pt x="16" y="55"/>
                  </a:moveTo>
                  <a:cubicBezTo>
                    <a:pt x="17" y="54"/>
                    <a:pt x="17" y="53"/>
                    <a:pt x="16" y="51"/>
                  </a:cubicBezTo>
                  <a:cubicBezTo>
                    <a:pt x="16" y="51"/>
                    <a:pt x="16" y="52"/>
                    <a:pt x="16" y="55"/>
                  </a:cubicBezTo>
                  <a:close/>
                  <a:moveTo>
                    <a:pt x="42" y="132"/>
                  </a:moveTo>
                  <a:cubicBezTo>
                    <a:pt x="43" y="131"/>
                    <a:pt x="43" y="131"/>
                    <a:pt x="42" y="129"/>
                  </a:cubicBezTo>
                  <a:cubicBezTo>
                    <a:pt x="41" y="130"/>
                    <a:pt x="42" y="131"/>
                    <a:pt x="42" y="132"/>
                  </a:cubicBezTo>
                  <a:close/>
                  <a:moveTo>
                    <a:pt x="23" y="98"/>
                  </a:moveTo>
                  <a:cubicBezTo>
                    <a:pt x="21" y="98"/>
                    <a:pt x="20" y="99"/>
                    <a:pt x="21" y="100"/>
                  </a:cubicBezTo>
                  <a:cubicBezTo>
                    <a:pt x="22" y="100"/>
                    <a:pt x="23" y="99"/>
                    <a:pt x="23" y="98"/>
                  </a:cubicBezTo>
                  <a:close/>
                  <a:moveTo>
                    <a:pt x="53" y="194"/>
                  </a:moveTo>
                  <a:cubicBezTo>
                    <a:pt x="55" y="194"/>
                    <a:pt x="56" y="194"/>
                    <a:pt x="58" y="194"/>
                  </a:cubicBezTo>
                  <a:cubicBezTo>
                    <a:pt x="55" y="193"/>
                    <a:pt x="54" y="193"/>
                    <a:pt x="53" y="194"/>
                  </a:cubicBezTo>
                  <a:close/>
                  <a:moveTo>
                    <a:pt x="49" y="172"/>
                  </a:moveTo>
                  <a:cubicBezTo>
                    <a:pt x="47" y="173"/>
                    <a:pt x="47" y="174"/>
                    <a:pt x="47" y="175"/>
                  </a:cubicBezTo>
                  <a:cubicBezTo>
                    <a:pt x="48" y="174"/>
                    <a:pt x="49" y="174"/>
                    <a:pt x="49" y="172"/>
                  </a:cubicBezTo>
                  <a:close/>
                  <a:moveTo>
                    <a:pt x="36" y="95"/>
                  </a:moveTo>
                  <a:cubicBezTo>
                    <a:pt x="35" y="96"/>
                    <a:pt x="34" y="96"/>
                    <a:pt x="34" y="98"/>
                  </a:cubicBezTo>
                  <a:cubicBezTo>
                    <a:pt x="35" y="97"/>
                    <a:pt x="37" y="97"/>
                    <a:pt x="36" y="95"/>
                  </a:cubicBezTo>
                  <a:close/>
                  <a:moveTo>
                    <a:pt x="59" y="132"/>
                  </a:moveTo>
                  <a:cubicBezTo>
                    <a:pt x="59" y="129"/>
                    <a:pt x="59" y="127"/>
                    <a:pt x="58" y="126"/>
                  </a:cubicBezTo>
                  <a:cubicBezTo>
                    <a:pt x="58" y="128"/>
                    <a:pt x="58" y="130"/>
                    <a:pt x="59" y="132"/>
                  </a:cubicBezTo>
                  <a:close/>
                  <a:moveTo>
                    <a:pt x="58" y="121"/>
                  </a:moveTo>
                  <a:cubicBezTo>
                    <a:pt x="59" y="120"/>
                    <a:pt x="58" y="117"/>
                    <a:pt x="58" y="116"/>
                  </a:cubicBezTo>
                  <a:cubicBezTo>
                    <a:pt x="58" y="117"/>
                    <a:pt x="58" y="119"/>
                    <a:pt x="58" y="121"/>
                  </a:cubicBezTo>
                  <a:close/>
                  <a:moveTo>
                    <a:pt x="55" y="109"/>
                  </a:moveTo>
                  <a:cubicBezTo>
                    <a:pt x="55" y="109"/>
                    <a:pt x="55" y="109"/>
                    <a:pt x="55" y="109"/>
                  </a:cubicBezTo>
                  <a:cubicBezTo>
                    <a:pt x="54" y="110"/>
                    <a:pt x="55" y="111"/>
                    <a:pt x="54" y="112"/>
                  </a:cubicBezTo>
                  <a:cubicBezTo>
                    <a:pt x="55" y="112"/>
                    <a:pt x="55" y="112"/>
                    <a:pt x="55" y="111"/>
                  </a:cubicBezTo>
                  <a:cubicBezTo>
                    <a:pt x="55" y="110"/>
                    <a:pt x="55" y="109"/>
                    <a:pt x="55" y="109"/>
                  </a:cubicBezTo>
                  <a:close/>
                  <a:moveTo>
                    <a:pt x="48" y="170"/>
                  </a:moveTo>
                  <a:cubicBezTo>
                    <a:pt x="48" y="169"/>
                    <a:pt x="49" y="169"/>
                    <a:pt x="50" y="168"/>
                  </a:cubicBezTo>
                  <a:cubicBezTo>
                    <a:pt x="49" y="168"/>
                    <a:pt x="49" y="168"/>
                    <a:pt x="49" y="167"/>
                  </a:cubicBezTo>
                  <a:cubicBezTo>
                    <a:pt x="48" y="168"/>
                    <a:pt x="47" y="168"/>
                    <a:pt x="48" y="170"/>
                  </a:cubicBezTo>
                  <a:close/>
                  <a:moveTo>
                    <a:pt x="44" y="119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5" y="118"/>
                    <a:pt x="46" y="118"/>
                    <a:pt x="46" y="117"/>
                  </a:cubicBezTo>
                  <a:cubicBezTo>
                    <a:pt x="47" y="117"/>
                    <a:pt x="47" y="117"/>
                    <a:pt x="46" y="116"/>
                  </a:cubicBezTo>
                  <a:cubicBezTo>
                    <a:pt x="46" y="117"/>
                    <a:pt x="45" y="117"/>
                    <a:pt x="44" y="119"/>
                  </a:cubicBezTo>
                  <a:close/>
                  <a:moveTo>
                    <a:pt x="66" y="48"/>
                  </a:moveTo>
                  <a:cubicBezTo>
                    <a:pt x="66" y="50"/>
                    <a:pt x="65" y="51"/>
                    <a:pt x="65" y="54"/>
                  </a:cubicBezTo>
                  <a:cubicBezTo>
                    <a:pt x="66" y="53"/>
                    <a:pt x="66" y="51"/>
                    <a:pt x="66" y="48"/>
                  </a:cubicBezTo>
                  <a:close/>
                  <a:moveTo>
                    <a:pt x="29" y="156"/>
                  </a:moveTo>
                  <a:cubicBezTo>
                    <a:pt x="29" y="156"/>
                    <a:pt x="29" y="157"/>
                    <a:pt x="29" y="157"/>
                  </a:cubicBezTo>
                  <a:cubicBezTo>
                    <a:pt x="28" y="158"/>
                    <a:pt x="28" y="159"/>
                    <a:pt x="29" y="160"/>
                  </a:cubicBezTo>
                  <a:cubicBezTo>
                    <a:pt x="29" y="159"/>
                    <a:pt x="29" y="158"/>
                    <a:pt x="29" y="156"/>
                  </a:cubicBezTo>
                  <a:close/>
                  <a:moveTo>
                    <a:pt x="42" y="189"/>
                  </a:moveTo>
                  <a:cubicBezTo>
                    <a:pt x="41" y="189"/>
                    <a:pt x="40" y="190"/>
                    <a:pt x="39" y="190"/>
                  </a:cubicBezTo>
                  <a:cubicBezTo>
                    <a:pt x="39" y="190"/>
                    <a:pt x="39" y="191"/>
                    <a:pt x="39" y="191"/>
                  </a:cubicBezTo>
                  <a:cubicBezTo>
                    <a:pt x="40" y="191"/>
                    <a:pt x="41" y="190"/>
                    <a:pt x="42" y="190"/>
                  </a:cubicBezTo>
                  <a:cubicBezTo>
                    <a:pt x="42" y="190"/>
                    <a:pt x="42" y="189"/>
                    <a:pt x="42" y="189"/>
                  </a:cubicBezTo>
                  <a:close/>
                  <a:moveTo>
                    <a:pt x="38" y="47"/>
                  </a:moveTo>
                  <a:cubicBezTo>
                    <a:pt x="38" y="46"/>
                    <a:pt x="40" y="46"/>
                    <a:pt x="40" y="44"/>
                  </a:cubicBezTo>
                  <a:cubicBezTo>
                    <a:pt x="38" y="45"/>
                    <a:pt x="37" y="46"/>
                    <a:pt x="38" y="47"/>
                  </a:cubicBezTo>
                  <a:close/>
                  <a:moveTo>
                    <a:pt x="41" y="21"/>
                  </a:moveTo>
                  <a:cubicBezTo>
                    <a:pt x="42" y="21"/>
                    <a:pt x="43" y="20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2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lose/>
                  <a:moveTo>
                    <a:pt x="37" y="99"/>
                  </a:moveTo>
                  <a:cubicBezTo>
                    <a:pt x="36" y="100"/>
                    <a:pt x="34" y="102"/>
                    <a:pt x="33" y="102"/>
                  </a:cubicBezTo>
                  <a:cubicBezTo>
                    <a:pt x="36" y="101"/>
                    <a:pt x="37" y="100"/>
                    <a:pt x="37" y="99"/>
                  </a:cubicBezTo>
                  <a:close/>
                  <a:moveTo>
                    <a:pt x="44" y="78"/>
                  </a:moveTo>
                  <a:cubicBezTo>
                    <a:pt x="45" y="77"/>
                    <a:pt x="44" y="76"/>
                    <a:pt x="44" y="74"/>
                  </a:cubicBezTo>
                  <a:cubicBezTo>
                    <a:pt x="43" y="75"/>
                    <a:pt x="43" y="77"/>
                    <a:pt x="44" y="78"/>
                  </a:cubicBezTo>
                  <a:close/>
                  <a:moveTo>
                    <a:pt x="71" y="29"/>
                  </a:moveTo>
                  <a:cubicBezTo>
                    <a:pt x="72" y="28"/>
                    <a:pt x="73" y="28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2" y="27"/>
                    <a:pt x="71" y="28"/>
                  </a:cubicBezTo>
                  <a:cubicBezTo>
                    <a:pt x="71" y="28"/>
                    <a:pt x="71" y="28"/>
                    <a:pt x="71" y="29"/>
                  </a:cubicBezTo>
                  <a:close/>
                  <a:moveTo>
                    <a:pt x="14" y="141"/>
                  </a:moveTo>
                  <a:cubicBezTo>
                    <a:pt x="14" y="141"/>
                    <a:pt x="14" y="141"/>
                    <a:pt x="14" y="141"/>
                  </a:cubicBezTo>
                  <a:cubicBezTo>
                    <a:pt x="14" y="138"/>
                    <a:pt x="14" y="135"/>
                    <a:pt x="14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5"/>
                    <a:pt x="14" y="138"/>
                    <a:pt x="14" y="141"/>
                  </a:cubicBezTo>
                  <a:close/>
                  <a:moveTo>
                    <a:pt x="13" y="102"/>
                  </a:moveTo>
                  <a:cubicBezTo>
                    <a:pt x="13" y="104"/>
                    <a:pt x="13" y="106"/>
                    <a:pt x="13" y="108"/>
                  </a:cubicBezTo>
                  <a:cubicBezTo>
                    <a:pt x="13" y="108"/>
                    <a:pt x="13" y="108"/>
                    <a:pt x="14" y="108"/>
                  </a:cubicBezTo>
                  <a:cubicBezTo>
                    <a:pt x="14" y="106"/>
                    <a:pt x="13" y="104"/>
                    <a:pt x="13" y="102"/>
                  </a:cubicBezTo>
                  <a:close/>
                  <a:moveTo>
                    <a:pt x="53" y="99"/>
                  </a:moveTo>
                  <a:cubicBezTo>
                    <a:pt x="53" y="98"/>
                    <a:pt x="53" y="97"/>
                    <a:pt x="53" y="95"/>
                  </a:cubicBezTo>
                  <a:cubicBezTo>
                    <a:pt x="52" y="96"/>
                    <a:pt x="52" y="98"/>
                    <a:pt x="53" y="99"/>
                  </a:cubicBezTo>
                  <a:close/>
                  <a:moveTo>
                    <a:pt x="35" y="88"/>
                  </a:moveTo>
                  <a:cubicBezTo>
                    <a:pt x="35" y="88"/>
                    <a:pt x="35" y="88"/>
                    <a:pt x="35" y="88"/>
                  </a:cubicBezTo>
                  <a:cubicBezTo>
                    <a:pt x="34" y="89"/>
                    <a:pt x="33" y="90"/>
                    <a:pt x="32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4" y="89"/>
                    <a:pt x="35" y="88"/>
                  </a:cubicBezTo>
                  <a:close/>
                  <a:moveTo>
                    <a:pt x="49" y="181"/>
                  </a:moveTo>
                  <a:cubicBezTo>
                    <a:pt x="50" y="180"/>
                    <a:pt x="51" y="180"/>
                    <a:pt x="50" y="178"/>
                  </a:cubicBezTo>
                  <a:cubicBezTo>
                    <a:pt x="50" y="179"/>
                    <a:pt x="49" y="180"/>
                    <a:pt x="49" y="181"/>
                  </a:cubicBezTo>
                  <a:close/>
                  <a:moveTo>
                    <a:pt x="49" y="80"/>
                  </a:moveTo>
                  <a:cubicBezTo>
                    <a:pt x="48" y="81"/>
                    <a:pt x="48" y="82"/>
                    <a:pt x="49" y="83"/>
                  </a:cubicBezTo>
                  <a:cubicBezTo>
                    <a:pt x="50" y="82"/>
                    <a:pt x="49" y="81"/>
                    <a:pt x="49" y="80"/>
                  </a:cubicBezTo>
                  <a:close/>
                  <a:moveTo>
                    <a:pt x="46" y="194"/>
                  </a:moveTo>
                  <a:cubicBezTo>
                    <a:pt x="47" y="195"/>
                    <a:pt x="48" y="194"/>
                    <a:pt x="49" y="193"/>
                  </a:cubicBezTo>
                  <a:cubicBezTo>
                    <a:pt x="48" y="193"/>
                    <a:pt x="47" y="193"/>
                    <a:pt x="46" y="194"/>
                  </a:cubicBezTo>
                  <a:close/>
                  <a:moveTo>
                    <a:pt x="26" y="154"/>
                  </a:moveTo>
                  <a:cubicBezTo>
                    <a:pt x="24" y="156"/>
                    <a:pt x="24" y="156"/>
                    <a:pt x="24" y="157"/>
                  </a:cubicBezTo>
                  <a:cubicBezTo>
                    <a:pt x="26" y="156"/>
                    <a:pt x="26" y="156"/>
                    <a:pt x="26" y="154"/>
                  </a:cubicBezTo>
                  <a:close/>
                  <a:moveTo>
                    <a:pt x="22" y="109"/>
                  </a:moveTo>
                  <a:cubicBezTo>
                    <a:pt x="22" y="108"/>
                    <a:pt x="22" y="107"/>
                    <a:pt x="22" y="106"/>
                  </a:cubicBezTo>
                  <a:cubicBezTo>
                    <a:pt x="21" y="107"/>
                    <a:pt x="22" y="108"/>
                    <a:pt x="22" y="109"/>
                  </a:cubicBezTo>
                  <a:close/>
                  <a:moveTo>
                    <a:pt x="18" y="100"/>
                  </a:moveTo>
                  <a:cubicBezTo>
                    <a:pt x="18" y="101"/>
                    <a:pt x="17" y="102"/>
                    <a:pt x="18" y="103"/>
                  </a:cubicBezTo>
                  <a:cubicBezTo>
                    <a:pt x="19" y="103"/>
                    <a:pt x="18" y="102"/>
                    <a:pt x="18" y="100"/>
                  </a:cubicBezTo>
                  <a:close/>
                  <a:moveTo>
                    <a:pt x="13" y="94"/>
                  </a:moveTo>
                  <a:cubicBezTo>
                    <a:pt x="13" y="94"/>
                    <a:pt x="13" y="94"/>
                    <a:pt x="13" y="94"/>
                  </a:cubicBezTo>
                  <a:cubicBezTo>
                    <a:pt x="13" y="96"/>
                    <a:pt x="13" y="97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97"/>
                    <a:pt x="13" y="96"/>
                    <a:pt x="13" y="94"/>
                  </a:cubicBezTo>
                  <a:close/>
                  <a:moveTo>
                    <a:pt x="28" y="101"/>
                  </a:moveTo>
                  <a:cubicBezTo>
                    <a:pt x="27" y="102"/>
                    <a:pt x="27" y="102"/>
                    <a:pt x="28" y="104"/>
                  </a:cubicBezTo>
                  <a:cubicBezTo>
                    <a:pt x="29" y="103"/>
                    <a:pt x="28" y="102"/>
                    <a:pt x="28" y="101"/>
                  </a:cubicBezTo>
                  <a:close/>
                  <a:moveTo>
                    <a:pt x="36" y="152"/>
                  </a:moveTo>
                  <a:cubicBezTo>
                    <a:pt x="34" y="152"/>
                    <a:pt x="34" y="153"/>
                    <a:pt x="35" y="154"/>
                  </a:cubicBezTo>
                  <a:cubicBezTo>
                    <a:pt x="36" y="154"/>
                    <a:pt x="36" y="153"/>
                    <a:pt x="36" y="152"/>
                  </a:cubicBezTo>
                  <a:close/>
                  <a:moveTo>
                    <a:pt x="23" y="42"/>
                  </a:moveTo>
                  <a:cubicBezTo>
                    <a:pt x="22" y="43"/>
                    <a:pt x="21" y="44"/>
                    <a:pt x="21" y="45"/>
                  </a:cubicBezTo>
                  <a:cubicBezTo>
                    <a:pt x="21" y="44"/>
                    <a:pt x="23" y="44"/>
                    <a:pt x="23" y="42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8" y="53"/>
                    <a:pt x="48" y="52"/>
                  </a:cubicBezTo>
                  <a:cubicBezTo>
                    <a:pt x="48" y="53"/>
                    <a:pt x="48" y="54"/>
                    <a:pt x="48" y="54"/>
                  </a:cubicBezTo>
                  <a:close/>
                  <a:moveTo>
                    <a:pt x="41" y="87"/>
                  </a:moveTo>
                  <a:cubicBezTo>
                    <a:pt x="40" y="88"/>
                    <a:pt x="40" y="88"/>
                    <a:pt x="40" y="89"/>
                  </a:cubicBezTo>
                  <a:cubicBezTo>
                    <a:pt x="41" y="89"/>
                    <a:pt x="41" y="88"/>
                    <a:pt x="41" y="87"/>
                  </a:cubicBezTo>
                  <a:close/>
                  <a:moveTo>
                    <a:pt x="25" y="92"/>
                  </a:moveTo>
                  <a:cubicBezTo>
                    <a:pt x="27" y="92"/>
                    <a:pt x="27" y="91"/>
                    <a:pt x="27" y="89"/>
                  </a:cubicBezTo>
                  <a:cubicBezTo>
                    <a:pt x="26" y="90"/>
                    <a:pt x="25" y="91"/>
                    <a:pt x="25" y="92"/>
                  </a:cubicBezTo>
                  <a:close/>
                  <a:moveTo>
                    <a:pt x="43" y="135"/>
                  </a:moveTo>
                  <a:cubicBezTo>
                    <a:pt x="42" y="135"/>
                    <a:pt x="42" y="135"/>
                    <a:pt x="42" y="137"/>
                  </a:cubicBezTo>
                  <a:cubicBezTo>
                    <a:pt x="42" y="136"/>
                    <a:pt x="44" y="136"/>
                    <a:pt x="43" y="135"/>
                  </a:cubicBezTo>
                  <a:close/>
                  <a:moveTo>
                    <a:pt x="49" y="91"/>
                  </a:moveTo>
                  <a:cubicBezTo>
                    <a:pt x="50" y="90"/>
                    <a:pt x="50" y="90"/>
                    <a:pt x="49" y="89"/>
                  </a:cubicBezTo>
                  <a:cubicBezTo>
                    <a:pt x="48" y="89"/>
                    <a:pt x="49" y="90"/>
                    <a:pt x="49" y="91"/>
                  </a:cubicBezTo>
                  <a:close/>
                  <a:moveTo>
                    <a:pt x="33" y="55"/>
                  </a:moveTo>
                  <a:cubicBezTo>
                    <a:pt x="32" y="55"/>
                    <a:pt x="32" y="56"/>
                    <a:pt x="32" y="57"/>
                  </a:cubicBezTo>
                  <a:cubicBezTo>
                    <a:pt x="33" y="56"/>
                    <a:pt x="33" y="56"/>
                    <a:pt x="33" y="55"/>
                  </a:cubicBezTo>
                  <a:close/>
                  <a:moveTo>
                    <a:pt x="65" y="197"/>
                  </a:moveTo>
                  <a:cubicBezTo>
                    <a:pt x="65" y="197"/>
                    <a:pt x="65" y="197"/>
                    <a:pt x="65" y="197"/>
                  </a:cubicBezTo>
                  <a:cubicBezTo>
                    <a:pt x="65" y="196"/>
                    <a:pt x="64" y="196"/>
                    <a:pt x="64" y="196"/>
                  </a:cubicBezTo>
                  <a:cubicBezTo>
                    <a:pt x="64" y="196"/>
                    <a:pt x="64" y="197"/>
                    <a:pt x="63" y="197"/>
                  </a:cubicBezTo>
                  <a:cubicBezTo>
                    <a:pt x="64" y="197"/>
                    <a:pt x="65" y="197"/>
                    <a:pt x="65" y="197"/>
                  </a:cubicBezTo>
                  <a:close/>
                  <a:moveTo>
                    <a:pt x="41" y="74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8" y="75"/>
                    <a:pt x="38" y="76"/>
                  </a:cubicBezTo>
                  <a:cubicBezTo>
                    <a:pt x="39" y="75"/>
                    <a:pt x="40" y="74"/>
                    <a:pt x="41" y="74"/>
                  </a:cubicBezTo>
                  <a:close/>
                  <a:moveTo>
                    <a:pt x="50" y="145"/>
                  </a:moveTo>
                  <a:cubicBezTo>
                    <a:pt x="49" y="146"/>
                    <a:pt x="50" y="148"/>
                    <a:pt x="50" y="148"/>
                  </a:cubicBezTo>
                  <a:cubicBezTo>
                    <a:pt x="50" y="147"/>
                    <a:pt x="50" y="146"/>
                    <a:pt x="50" y="145"/>
                  </a:cubicBezTo>
                  <a:close/>
                  <a:moveTo>
                    <a:pt x="24" y="171"/>
                  </a:moveTo>
                  <a:cubicBezTo>
                    <a:pt x="23" y="171"/>
                    <a:pt x="24" y="172"/>
                    <a:pt x="24" y="173"/>
                  </a:cubicBezTo>
                  <a:cubicBezTo>
                    <a:pt x="25" y="172"/>
                    <a:pt x="24" y="172"/>
                    <a:pt x="24" y="171"/>
                  </a:cubicBezTo>
                  <a:close/>
                  <a:moveTo>
                    <a:pt x="33" y="223"/>
                  </a:moveTo>
                  <a:cubicBezTo>
                    <a:pt x="32" y="223"/>
                    <a:pt x="32" y="222"/>
                    <a:pt x="31" y="222"/>
                  </a:cubicBezTo>
                  <a:cubicBezTo>
                    <a:pt x="31" y="223"/>
                    <a:pt x="32" y="224"/>
                    <a:pt x="33" y="223"/>
                  </a:cubicBezTo>
                  <a:close/>
                  <a:moveTo>
                    <a:pt x="43" y="62"/>
                  </a:moveTo>
                  <a:cubicBezTo>
                    <a:pt x="44" y="61"/>
                    <a:pt x="44" y="61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lose/>
                  <a:moveTo>
                    <a:pt x="27" y="188"/>
                  </a:moveTo>
                  <a:cubicBezTo>
                    <a:pt x="27" y="188"/>
                    <a:pt x="27" y="188"/>
                    <a:pt x="28" y="188"/>
                  </a:cubicBezTo>
                  <a:cubicBezTo>
                    <a:pt x="28" y="188"/>
                    <a:pt x="28" y="188"/>
                    <a:pt x="29" y="187"/>
                  </a:cubicBezTo>
                  <a:cubicBezTo>
                    <a:pt x="28" y="187"/>
                    <a:pt x="27" y="188"/>
                    <a:pt x="27" y="188"/>
                  </a:cubicBezTo>
                  <a:close/>
                  <a:moveTo>
                    <a:pt x="50" y="154"/>
                  </a:moveTo>
                  <a:cubicBezTo>
                    <a:pt x="50" y="155"/>
                    <a:pt x="50" y="157"/>
                    <a:pt x="50" y="158"/>
                  </a:cubicBezTo>
                  <a:cubicBezTo>
                    <a:pt x="50" y="156"/>
                    <a:pt x="50" y="155"/>
                    <a:pt x="50" y="154"/>
                  </a:cubicBezTo>
                  <a:close/>
                  <a:moveTo>
                    <a:pt x="27" y="175"/>
                  </a:moveTo>
                  <a:cubicBezTo>
                    <a:pt x="28" y="175"/>
                    <a:pt x="28" y="175"/>
                    <a:pt x="27" y="173"/>
                  </a:cubicBezTo>
                  <a:cubicBezTo>
                    <a:pt x="27" y="174"/>
                    <a:pt x="27" y="175"/>
                    <a:pt x="27" y="175"/>
                  </a:cubicBezTo>
                  <a:close/>
                  <a:moveTo>
                    <a:pt x="46" y="133"/>
                  </a:moveTo>
                  <a:cubicBezTo>
                    <a:pt x="46" y="133"/>
                    <a:pt x="47" y="133"/>
                    <a:pt x="47" y="132"/>
                  </a:cubicBezTo>
                  <a:cubicBezTo>
                    <a:pt x="46" y="132"/>
                    <a:pt x="46" y="132"/>
                    <a:pt x="46" y="133"/>
                  </a:cubicBezTo>
                  <a:close/>
                  <a:moveTo>
                    <a:pt x="32" y="76"/>
                  </a:moveTo>
                  <a:cubicBezTo>
                    <a:pt x="33" y="75"/>
                    <a:pt x="33" y="75"/>
                    <a:pt x="33" y="74"/>
                  </a:cubicBezTo>
                  <a:cubicBezTo>
                    <a:pt x="32" y="75"/>
                    <a:pt x="32" y="75"/>
                    <a:pt x="32" y="76"/>
                  </a:cubicBezTo>
                  <a:close/>
                  <a:moveTo>
                    <a:pt x="58" y="110"/>
                  </a:moveTo>
                  <a:cubicBezTo>
                    <a:pt x="58" y="110"/>
                    <a:pt x="58" y="110"/>
                    <a:pt x="58" y="110"/>
                  </a:cubicBezTo>
                  <a:cubicBezTo>
                    <a:pt x="58" y="109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8" y="109"/>
                    <a:pt x="58" y="110"/>
                  </a:cubicBezTo>
                  <a:close/>
                  <a:moveTo>
                    <a:pt x="46" y="46"/>
                  </a:moveTo>
                  <a:cubicBezTo>
                    <a:pt x="45" y="47"/>
                    <a:pt x="45" y="47"/>
                    <a:pt x="45" y="48"/>
                  </a:cubicBezTo>
                  <a:cubicBezTo>
                    <a:pt x="46" y="47"/>
                    <a:pt x="46" y="46"/>
                    <a:pt x="46" y="46"/>
                  </a:cubicBezTo>
                  <a:close/>
                  <a:moveTo>
                    <a:pt x="29" y="153"/>
                  </a:moveTo>
                  <a:cubicBezTo>
                    <a:pt x="30" y="152"/>
                    <a:pt x="30" y="152"/>
                    <a:pt x="29" y="151"/>
                  </a:cubicBezTo>
                  <a:cubicBezTo>
                    <a:pt x="29" y="152"/>
                    <a:pt x="29" y="152"/>
                    <a:pt x="29" y="153"/>
                  </a:cubicBezTo>
                  <a:close/>
                  <a:moveTo>
                    <a:pt x="46" y="161"/>
                  </a:moveTo>
                  <a:cubicBezTo>
                    <a:pt x="47" y="160"/>
                    <a:pt x="47" y="160"/>
                    <a:pt x="46" y="159"/>
                  </a:cubicBezTo>
                  <a:cubicBezTo>
                    <a:pt x="46" y="159"/>
                    <a:pt x="46" y="160"/>
                    <a:pt x="46" y="161"/>
                  </a:cubicBezTo>
                  <a:close/>
                  <a:moveTo>
                    <a:pt x="35" y="186"/>
                  </a:move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5"/>
                    <a:pt x="36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6"/>
                    <a:pt x="35" y="186"/>
                  </a:cubicBezTo>
                  <a:close/>
                  <a:moveTo>
                    <a:pt x="29" y="67"/>
                  </a:moveTo>
                  <a:cubicBezTo>
                    <a:pt x="28" y="67"/>
                    <a:pt x="28" y="68"/>
                    <a:pt x="28" y="69"/>
                  </a:cubicBezTo>
                  <a:cubicBezTo>
                    <a:pt x="29" y="68"/>
                    <a:pt x="29" y="68"/>
                    <a:pt x="29" y="67"/>
                  </a:cubicBezTo>
                  <a:close/>
                  <a:moveTo>
                    <a:pt x="58" y="73"/>
                  </a:moveTo>
                  <a:cubicBezTo>
                    <a:pt x="58" y="73"/>
                    <a:pt x="58" y="73"/>
                    <a:pt x="58" y="73"/>
                  </a:cubicBezTo>
                  <a:cubicBezTo>
                    <a:pt x="58" y="74"/>
                    <a:pt x="58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4"/>
                    <a:pt x="58" y="73"/>
                  </a:cubicBezTo>
                  <a:close/>
                  <a:moveTo>
                    <a:pt x="71" y="224"/>
                  </a:moveTo>
                  <a:cubicBezTo>
                    <a:pt x="70" y="223"/>
                    <a:pt x="70" y="223"/>
                    <a:pt x="69" y="224"/>
                  </a:cubicBezTo>
                  <a:cubicBezTo>
                    <a:pt x="70" y="224"/>
                    <a:pt x="70" y="224"/>
                    <a:pt x="71" y="224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7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lose/>
                  <a:moveTo>
                    <a:pt x="32" y="94"/>
                  </a:moveTo>
                  <a:cubicBezTo>
                    <a:pt x="32" y="95"/>
                    <a:pt x="31" y="95"/>
                    <a:pt x="31" y="96"/>
                  </a:cubicBezTo>
                  <a:cubicBezTo>
                    <a:pt x="32" y="95"/>
                    <a:pt x="32" y="95"/>
                    <a:pt x="32" y="94"/>
                  </a:cubicBezTo>
                  <a:close/>
                  <a:moveTo>
                    <a:pt x="22" y="95"/>
                  </a:moveTo>
                  <a:cubicBezTo>
                    <a:pt x="22" y="94"/>
                    <a:pt x="22" y="94"/>
                    <a:pt x="22" y="94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6"/>
                    <a:pt x="21" y="96"/>
                  </a:cubicBezTo>
                  <a:cubicBezTo>
                    <a:pt x="21" y="95"/>
                    <a:pt x="22" y="95"/>
                    <a:pt x="22" y="95"/>
                  </a:cubicBezTo>
                  <a:close/>
                  <a:moveTo>
                    <a:pt x="52" y="93"/>
                  </a:moveTo>
                  <a:cubicBezTo>
                    <a:pt x="53" y="92"/>
                    <a:pt x="53" y="92"/>
                    <a:pt x="53" y="91"/>
                  </a:cubicBezTo>
                  <a:cubicBezTo>
                    <a:pt x="53" y="92"/>
                    <a:pt x="52" y="92"/>
                    <a:pt x="52" y="93"/>
                  </a:cubicBezTo>
                  <a:close/>
                  <a:moveTo>
                    <a:pt x="37" y="176"/>
                  </a:moveTo>
                  <a:cubicBezTo>
                    <a:pt x="36" y="176"/>
                    <a:pt x="36" y="177"/>
                    <a:pt x="36" y="178"/>
                  </a:cubicBezTo>
                  <a:cubicBezTo>
                    <a:pt x="36" y="177"/>
                    <a:pt x="37" y="177"/>
                    <a:pt x="37" y="176"/>
                  </a:cubicBezTo>
                  <a:close/>
                  <a:moveTo>
                    <a:pt x="38" y="171"/>
                  </a:moveTo>
                  <a:cubicBezTo>
                    <a:pt x="38" y="171"/>
                    <a:pt x="38" y="171"/>
                    <a:pt x="38" y="171"/>
                  </a:cubicBezTo>
                  <a:cubicBezTo>
                    <a:pt x="37" y="171"/>
                    <a:pt x="37" y="172"/>
                    <a:pt x="36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2"/>
                    <a:pt x="38" y="172"/>
                    <a:pt x="38" y="171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29" y="62"/>
                  </a:cubicBezTo>
                  <a:cubicBezTo>
                    <a:pt x="29" y="63"/>
                    <a:pt x="29" y="63"/>
                    <a:pt x="29" y="64"/>
                  </a:cubicBezTo>
                  <a:close/>
                  <a:moveTo>
                    <a:pt x="50" y="94"/>
                  </a:moveTo>
                  <a:cubicBezTo>
                    <a:pt x="50" y="94"/>
                    <a:pt x="49" y="94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49" y="95"/>
                    <a:pt x="50" y="94"/>
                    <a:pt x="50" y="94"/>
                  </a:cubicBezTo>
                  <a:close/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1"/>
                    <a:pt x="39" y="31"/>
                  </a:cubicBezTo>
                  <a:close/>
                  <a:moveTo>
                    <a:pt x="66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3"/>
                    <a:pt x="66" y="32"/>
                    <a:pt x="66" y="32"/>
                  </a:cubicBezTo>
                  <a:close/>
                  <a:moveTo>
                    <a:pt x="42" y="43"/>
                  </a:moveTo>
                  <a:cubicBezTo>
                    <a:pt x="43" y="42"/>
                    <a:pt x="44" y="42"/>
                    <a:pt x="44" y="41"/>
                  </a:cubicBezTo>
                  <a:cubicBezTo>
                    <a:pt x="43" y="42"/>
                    <a:pt x="43" y="42"/>
                    <a:pt x="42" y="43"/>
                  </a:cubicBezTo>
                  <a:close/>
                  <a:moveTo>
                    <a:pt x="46" y="180"/>
                  </a:moveTo>
                  <a:cubicBezTo>
                    <a:pt x="46" y="181"/>
                    <a:pt x="47" y="181"/>
                    <a:pt x="47" y="181"/>
                  </a:cubicBezTo>
                  <a:cubicBezTo>
                    <a:pt x="47" y="180"/>
                    <a:pt x="47" y="179"/>
                    <a:pt x="47" y="179"/>
                  </a:cubicBezTo>
                  <a:cubicBezTo>
                    <a:pt x="47" y="179"/>
                    <a:pt x="46" y="180"/>
                    <a:pt x="46" y="180"/>
                  </a:cubicBezTo>
                  <a:close/>
                  <a:moveTo>
                    <a:pt x="43" y="86"/>
                  </a:moveTo>
                  <a:cubicBezTo>
                    <a:pt x="44" y="86"/>
                    <a:pt x="44" y="85"/>
                    <a:pt x="43" y="84"/>
                  </a:cubicBezTo>
                  <a:cubicBezTo>
                    <a:pt x="43" y="85"/>
                    <a:pt x="43" y="86"/>
                    <a:pt x="43" y="86"/>
                  </a:cubicBezTo>
                  <a:close/>
                  <a:moveTo>
                    <a:pt x="32" y="50"/>
                  </a:moveTo>
                  <a:cubicBezTo>
                    <a:pt x="32" y="51"/>
                    <a:pt x="32" y="51"/>
                    <a:pt x="32" y="52"/>
                  </a:cubicBezTo>
                  <a:cubicBezTo>
                    <a:pt x="33" y="51"/>
                    <a:pt x="33" y="51"/>
                    <a:pt x="32" y="50"/>
                  </a:cubicBezTo>
                  <a:close/>
                  <a:moveTo>
                    <a:pt x="46" y="137"/>
                  </a:moveTo>
                  <a:cubicBezTo>
                    <a:pt x="46" y="137"/>
                    <a:pt x="46" y="137"/>
                    <a:pt x="46" y="137"/>
                  </a:cubicBezTo>
                  <a:cubicBezTo>
                    <a:pt x="46" y="137"/>
                    <a:pt x="46" y="137"/>
                    <a:pt x="46" y="136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7"/>
                    <a:pt x="46" y="137"/>
                    <a:pt x="46" y="137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lose/>
                  <a:moveTo>
                    <a:pt x="46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1" y="40"/>
                    <a:pt x="31" y="41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lose/>
                  <a:moveTo>
                    <a:pt x="16" y="198"/>
                  </a:moveTo>
                  <a:cubicBezTo>
                    <a:pt x="16" y="198"/>
                    <a:pt x="16" y="198"/>
                    <a:pt x="17" y="198"/>
                  </a:cubicBezTo>
                  <a:cubicBezTo>
                    <a:pt x="16" y="198"/>
                    <a:pt x="16" y="198"/>
                    <a:pt x="16" y="197"/>
                  </a:cubicBezTo>
                  <a:cubicBezTo>
                    <a:pt x="16" y="197"/>
                    <a:pt x="16" y="198"/>
                    <a:pt x="16" y="198"/>
                  </a:cubicBezTo>
                  <a:cubicBezTo>
                    <a:pt x="16" y="198"/>
                    <a:pt x="16" y="198"/>
                    <a:pt x="16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6" name="Freeform 7"/>
            <p:cNvSpPr>
              <a:spLocks noEditPoints="1"/>
            </p:cNvSpPr>
            <p:nvPr/>
          </p:nvSpPr>
          <p:spPr bwMode="auto">
            <a:xfrm>
              <a:off x="5716588" y="3049588"/>
              <a:ext cx="314325" cy="747713"/>
            </a:xfrm>
            <a:custGeom>
              <a:avLst/>
              <a:gdLst>
                <a:gd name="T0" fmla="*/ 19 w 97"/>
                <a:gd name="T1" fmla="*/ 216 h 228"/>
                <a:gd name="T2" fmla="*/ 0 w 97"/>
                <a:gd name="T3" fmla="*/ 26 h 228"/>
                <a:gd name="T4" fmla="*/ 75 w 97"/>
                <a:gd name="T5" fmla="*/ 7 h 228"/>
                <a:gd name="T6" fmla="*/ 83 w 97"/>
                <a:gd name="T7" fmla="*/ 195 h 228"/>
                <a:gd name="T8" fmla="*/ 66 w 97"/>
                <a:gd name="T9" fmla="*/ 188 h 228"/>
                <a:gd name="T10" fmla="*/ 60 w 97"/>
                <a:gd name="T11" fmla="*/ 219 h 228"/>
                <a:gd name="T12" fmla="*/ 48 w 97"/>
                <a:gd name="T13" fmla="*/ 217 h 228"/>
                <a:gd name="T14" fmla="*/ 55 w 97"/>
                <a:gd name="T15" fmla="*/ 67 h 228"/>
                <a:gd name="T16" fmla="*/ 55 w 97"/>
                <a:gd name="T17" fmla="*/ 43 h 228"/>
                <a:gd name="T18" fmla="*/ 87 w 97"/>
                <a:gd name="T19" fmla="*/ 113 h 228"/>
                <a:gd name="T20" fmla="*/ 89 w 97"/>
                <a:gd name="T21" fmla="*/ 150 h 228"/>
                <a:gd name="T22" fmla="*/ 55 w 97"/>
                <a:gd name="T23" fmla="*/ 27 h 228"/>
                <a:gd name="T24" fmla="*/ 80 w 97"/>
                <a:gd name="T25" fmla="*/ 67 h 228"/>
                <a:gd name="T26" fmla="*/ 59 w 97"/>
                <a:gd name="T27" fmla="*/ 119 h 228"/>
                <a:gd name="T28" fmla="*/ 58 w 97"/>
                <a:gd name="T29" fmla="*/ 94 h 228"/>
                <a:gd name="T30" fmla="*/ 59 w 97"/>
                <a:gd name="T31" fmla="*/ 151 h 228"/>
                <a:gd name="T32" fmla="*/ 90 w 97"/>
                <a:gd name="T33" fmla="*/ 178 h 228"/>
                <a:gd name="T34" fmla="*/ 75 w 97"/>
                <a:gd name="T35" fmla="*/ 89 h 228"/>
                <a:gd name="T36" fmla="*/ 52 w 97"/>
                <a:gd name="T37" fmla="*/ 6 h 228"/>
                <a:gd name="T38" fmla="*/ 33 w 97"/>
                <a:gd name="T39" fmla="*/ 209 h 228"/>
                <a:gd name="T40" fmla="*/ 38 w 97"/>
                <a:gd name="T41" fmla="*/ 15 h 228"/>
                <a:gd name="T42" fmla="*/ 8 w 97"/>
                <a:gd name="T43" fmla="*/ 93 h 228"/>
                <a:gd name="T44" fmla="*/ 61 w 97"/>
                <a:gd name="T45" fmla="*/ 7 h 228"/>
                <a:gd name="T46" fmla="*/ 31 w 97"/>
                <a:gd name="T47" fmla="*/ 87 h 228"/>
                <a:gd name="T48" fmla="*/ 9 w 97"/>
                <a:gd name="T49" fmla="*/ 151 h 228"/>
                <a:gd name="T50" fmla="*/ 54 w 97"/>
                <a:gd name="T51" fmla="*/ 207 h 228"/>
                <a:gd name="T52" fmla="*/ 35 w 97"/>
                <a:gd name="T53" fmla="*/ 78 h 228"/>
                <a:gd name="T54" fmla="*/ 12 w 97"/>
                <a:gd name="T55" fmla="*/ 37 h 228"/>
                <a:gd name="T56" fmla="*/ 15 w 97"/>
                <a:gd name="T57" fmla="*/ 35 h 228"/>
                <a:gd name="T58" fmla="*/ 43 w 97"/>
                <a:gd name="T59" fmla="*/ 212 h 228"/>
                <a:gd name="T60" fmla="*/ 33 w 97"/>
                <a:gd name="T61" fmla="*/ 36 h 228"/>
                <a:gd name="T62" fmla="*/ 18 w 97"/>
                <a:gd name="T63" fmla="*/ 156 h 228"/>
                <a:gd name="T64" fmla="*/ 12 w 97"/>
                <a:gd name="T65" fmla="*/ 31 h 228"/>
                <a:gd name="T66" fmla="*/ 25 w 97"/>
                <a:gd name="T67" fmla="*/ 158 h 228"/>
                <a:gd name="T68" fmla="*/ 53 w 97"/>
                <a:gd name="T69" fmla="*/ 94 h 228"/>
                <a:gd name="T70" fmla="*/ 15 w 97"/>
                <a:gd name="T71" fmla="*/ 42 h 228"/>
                <a:gd name="T72" fmla="*/ 20 w 97"/>
                <a:gd name="T73" fmla="*/ 109 h 228"/>
                <a:gd name="T74" fmla="*/ 49 w 97"/>
                <a:gd name="T75" fmla="*/ 43 h 228"/>
                <a:gd name="T76" fmla="*/ 20 w 97"/>
                <a:gd name="T77" fmla="*/ 158 h 228"/>
                <a:gd name="T78" fmla="*/ 19 w 97"/>
                <a:gd name="T79" fmla="*/ 204 h 228"/>
                <a:gd name="T80" fmla="*/ 14 w 97"/>
                <a:gd name="T81" fmla="*/ 92 h 228"/>
                <a:gd name="T82" fmla="*/ 19 w 97"/>
                <a:gd name="T83" fmla="*/ 94 h 228"/>
                <a:gd name="T84" fmla="*/ 27 w 97"/>
                <a:gd name="T85" fmla="*/ 95 h 228"/>
                <a:gd name="T86" fmla="*/ 9 w 97"/>
                <a:gd name="T87" fmla="*/ 30 h 228"/>
                <a:gd name="T88" fmla="*/ 14 w 97"/>
                <a:gd name="T89" fmla="*/ 86 h 228"/>
                <a:gd name="T90" fmla="*/ 32 w 97"/>
                <a:gd name="T91" fmla="*/ 118 h 228"/>
                <a:gd name="T92" fmla="*/ 34 w 97"/>
                <a:gd name="T93" fmla="*/ 112 h 228"/>
                <a:gd name="T94" fmla="*/ 23 w 97"/>
                <a:gd name="T95" fmla="*/ 16 h 228"/>
                <a:gd name="T96" fmla="*/ 25 w 97"/>
                <a:gd name="T97" fmla="*/ 145 h 228"/>
                <a:gd name="T98" fmla="*/ 9 w 97"/>
                <a:gd name="T99" fmla="*/ 22 h 228"/>
                <a:gd name="T100" fmla="*/ 53 w 97"/>
                <a:gd name="T101" fmla="*/ 106 h 228"/>
                <a:gd name="T102" fmla="*/ 18 w 97"/>
                <a:gd name="T103" fmla="*/ 46 h 228"/>
                <a:gd name="T104" fmla="*/ 47 w 97"/>
                <a:gd name="T105" fmla="*/ 164 h 228"/>
                <a:gd name="T106" fmla="*/ 54 w 97"/>
                <a:gd name="T107" fmla="*/ 31 h 228"/>
                <a:gd name="T108" fmla="*/ 4 w 97"/>
                <a:gd name="T109" fmla="*/ 17 h 228"/>
                <a:gd name="T110" fmla="*/ 13 w 97"/>
                <a:gd name="T111" fmla="*/ 147 h 228"/>
                <a:gd name="T112" fmla="*/ 25 w 97"/>
                <a:gd name="T113" fmla="*/ 202 h 228"/>
                <a:gd name="T114" fmla="*/ 25 w 97"/>
                <a:gd name="T115" fmla="*/ 93 h 228"/>
                <a:gd name="T116" fmla="*/ 25 w 97"/>
                <a:gd name="T117" fmla="*/ 87 h 228"/>
                <a:gd name="T118" fmla="*/ 7 w 97"/>
                <a:gd name="T119" fmla="*/ 74 h 228"/>
                <a:gd name="T120" fmla="*/ 15 w 97"/>
                <a:gd name="T121" fmla="*/ 98 h 228"/>
                <a:gd name="T122" fmla="*/ 33 w 97"/>
                <a:gd name="T123" fmla="*/ 6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228">
                  <a:moveTo>
                    <a:pt x="94" y="213"/>
                  </a:moveTo>
                  <a:cubicBezTo>
                    <a:pt x="94" y="213"/>
                    <a:pt x="95" y="213"/>
                    <a:pt x="95" y="214"/>
                  </a:cubicBezTo>
                  <a:cubicBezTo>
                    <a:pt x="96" y="214"/>
                    <a:pt x="97" y="215"/>
                    <a:pt x="97" y="216"/>
                  </a:cubicBezTo>
                  <a:cubicBezTo>
                    <a:pt x="97" y="217"/>
                    <a:pt x="97" y="218"/>
                    <a:pt x="96" y="218"/>
                  </a:cubicBezTo>
                  <a:cubicBezTo>
                    <a:pt x="95" y="219"/>
                    <a:pt x="94" y="219"/>
                    <a:pt x="93" y="218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85" y="218"/>
                    <a:pt x="79" y="218"/>
                    <a:pt x="73" y="219"/>
                  </a:cubicBezTo>
                  <a:cubicBezTo>
                    <a:pt x="69" y="220"/>
                    <a:pt x="65" y="220"/>
                    <a:pt x="60" y="221"/>
                  </a:cubicBezTo>
                  <a:cubicBezTo>
                    <a:pt x="54" y="222"/>
                    <a:pt x="48" y="223"/>
                    <a:pt x="42" y="223"/>
                  </a:cubicBezTo>
                  <a:cubicBezTo>
                    <a:pt x="41" y="223"/>
                    <a:pt x="41" y="223"/>
                    <a:pt x="40" y="223"/>
                  </a:cubicBezTo>
                  <a:cubicBezTo>
                    <a:pt x="39" y="223"/>
                    <a:pt x="39" y="224"/>
                    <a:pt x="38" y="225"/>
                  </a:cubicBezTo>
                  <a:cubicBezTo>
                    <a:pt x="38" y="227"/>
                    <a:pt x="36" y="228"/>
                    <a:pt x="34" y="227"/>
                  </a:cubicBezTo>
                  <a:cubicBezTo>
                    <a:pt x="34" y="226"/>
                    <a:pt x="33" y="226"/>
                    <a:pt x="33" y="226"/>
                  </a:cubicBezTo>
                  <a:cubicBezTo>
                    <a:pt x="31" y="224"/>
                    <a:pt x="29" y="223"/>
                    <a:pt x="27" y="221"/>
                  </a:cubicBezTo>
                  <a:cubicBezTo>
                    <a:pt x="26" y="220"/>
                    <a:pt x="25" y="220"/>
                    <a:pt x="24" y="219"/>
                  </a:cubicBezTo>
                  <a:cubicBezTo>
                    <a:pt x="23" y="219"/>
                    <a:pt x="23" y="220"/>
                    <a:pt x="22" y="220"/>
                  </a:cubicBezTo>
                  <a:cubicBezTo>
                    <a:pt x="21" y="221"/>
                    <a:pt x="21" y="221"/>
                    <a:pt x="20" y="221"/>
                  </a:cubicBezTo>
                  <a:cubicBezTo>
                    <a:pt x="19" y="220"/>
                    <a:pt x="19" y="219"/>
                    <a:pt x="19" y="219"/>
                  </a:cubicBezTo>
                  <a:cubicBezTo>
                    <a:pt x="19" y="218"/>
                    <a:pt x="19" y="217"/>
                    <a:pt x="19" y="216"/>
                  </a:cubicBezTo>
                  <a:cubicBezTo>
                    <a:pt x="19" y="216"/>
                    <a:pt x="18" y="216"/>
                    <a:pt x="17" y="215"/>
                  </a:cubicBezTo>
                  <a:cubicBezTo>
                    <a:pt x="15" y="214"/>
                    <a:pt x="13" y="213"/>
                    <a:pt x="10" y="212"/>
                  </a:cubicBezTo>
                  <a:cubicBezTo>
                    <a:pt x="10" y="211"/>
                    <a:pt x="9" y="211"/>
                    <a:pt x="8" y="211"/>
                  </a:cubicBezTo>
                  <a:cubicBezTo>
                    <a:pt x="7" y="211"/>
                    <a:pt x="7" y="211"/>
                    <a:pt x="7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4" y="213"/>
                    <a:pt x="4" y="212"/>
                    <a:pt x="3" y="212"/>
                  </a:cubicBezTo>
                  <a:cubicBezTo>
                    <a:pt x="2" y="211"/>
                    <a:pt x="2" y="210"/>
                    <a:pt x="3" y="209"/>
                  </a:cubicBezTo>
                  <a:cubicBezTo>
                    <a:pt x="3" y="208"/>
                    <a:pt x="4" y="207"/>
                    <a:pt x="5" y="208"/>
                  </a:cubicBezTo>
                  <a:cubicBezTo>
                    <a:pt x="4" y="207"/>
                    <a:pt x="4" y="206"/>
                    <a:pt x="4" y="205"/>
                  </a:cubicBezTo>
                  <a:cubicBezTo>
                    <a:pt x="4" y="194"/>
                    <a:pt x="4" y="184"/>
                    <a:pt x="4" y="173"/>
                  </a:cubicBezTo>
                  <a:cubicBezTo>
                    <a:pt x="4" y="173"/>
                    <a:pt x="4" y="172"/>
                    <a:pt x="4" y="171"/>
                  </a:cubicBezTo>
                  <a:cubicBezTo>
                    <a:pt x="4" y="171"/>
                    <a:pt x="3" y="171"/>
                    <a:pt x="3" y="171"/>
                  </a:cubicBezTo>
                  <a:cubicBezTo>
                    <a:pt x="2" y="171"/>
                    <a:pt x="1" y="170"/>
                    <a:pt x="2" y="169"/>
                  </a:cubicBezTo>
                  <a:cubicBezTo>
                    <a:pt x="2" y="168"/>
                    <a:pt x="3" y="168"/>
                    <a:pt x="3" y="167"/>
                  </a:cubicBezTo>
                  <a:cubicBezTo>
                    <a:pt x="4" y="167"/>
                    <a:pt x="4" y="167"/>
                    <a:pt x="4" y="166"/>
                  </a:cubicBezTo>
                  <a:cubicBezTo>
                    <a:pt x="4" y="165"/>
                    <a:pt x="4" y="165"/>
                    <a:pt x="4" y="164"/>
                  </a:cubicBezTo>
                  <a:cubicBezTo>
                    <a:pt x="2" y="150"/>
                    <a:pt x="1" y="136"/>
                    <a:pt x="1" y="123"/>
                  </a:cubicBezTo>
                  <a:cubicBezTo>
                    <a:pt x="1" y="113"/>
                    <a:pt x="1" y="103"/>
                    <a:pt x="1" y="93"/>
                  </a:cubicBezTo>
                  <a:cubicBezTo>
                    <a:pt x="0" y="70"/>
                    <a:pt x="1" y="48"/>
                    <a:pt x="0" y="26"/>
                  </a:cubicBezTo>
                  <a:cubicBezTo>
                    <a:pt x="0" y="21"/>
                    <a:pt x="0" y="17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ubicBezTo>
                    <a:pt x="29" y="1"/>
                    <a:pt x="34" y="1"/>
                    <a:pt x="38" y="1"/>
                  </a:cubicBezTo>
                  <a:cubicBezTo>
                    <a:pt x="41" y="1"/>
                    <a:pt x="44" y="1"/>
                    <a:pt x="46" y="1"/>
                  </a:cubicBezTo>
                  <a:cubicBezTo>
                    <a:pt x="48" y="0"/>
                    <a:pt x="49" y="1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1" y="1"/>
                    <a:pt x="52" y="1"/>
                  </a:cubicBezTo>
                  <a:cubicBezTo>
                    <a:pt x="52" y="0"/>
                    <a:pt x="53" y="0"/>
                    <a:pt x="54" y="1"/>
                  </a:cubicBezTo>
                  <a:cubicBezTo>
                    <a:pt x="55" y="1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7" y="4"/>
                    <a:pt x="59" y="4"/>
                    <a:pt x="60" y="4"/>
                  </a:cubicBezTo>
                  <a:cubicBezTo>
                    <a:pt x="64" y="5"/>
                    <a:pt x="68" y="5"/>
                    <a:pt x="71" y="6"/>
                  </a:cubicBezTo>
                  <a:cubicBezTo>
                    <a:pt x="73" y="6"/>
                    <a:pt x="74" y="6"/>
                    <a:pt x="75" y="7"/>
                  </a:cubicBezTo>
                  <a:cubicBezTo>
                    <a:pt x="76" y="8"/>
                    <a:pt x="76" y="8"/>
                    <a:pt x="76" y="9"/>
                  </a:cubicBezTo>
                  <a:cubicBezTo>
                    <a:pt x="77" y="10"/>
                    <a:pt x="77" y="11"/>
                    <a:pt x="77" y="11"/>
                  </a:cubicBezTo>
                  <a:cubicBezTo>
                    <a:pt x="77" y="12"/>
                    <a:pt x="77" y="13"/>
                    <a:pt x="78" y="14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8" y="20"/>
                    <a:pt x="78" y="24"/>
                    <a:pt x="78" y="27"/>
                  </a:cubicBezTo>
                  <a:cubicBezTo>
                    <a:pt x="79" y="30"/>
                    <a:pt x="79" y="33"/>
                    <a:pt x="79" y="35"/>
                  </a:cubicBezTo>
                  <a:cubicBezTo>
                    <a:pt x="79" y="43"/>
                    <a:pt x="81" y="51"/>
                    <a:pt x="82" y="59"/>
                  </a:cubicBezTo>
                  <a:cubicBezTo>
                    <a:pt x="82" y="64"/>
                    <a:pt x="83" y="69"/>
                    <a:pt x="83" y="73"/>
                  </a:cubicBezTo>
                  <a:cubicBezTo>
                    <a:pt x="84" y="78"/>
                    <a:pt x="85" y="83"/>
                    <a:pt x="86" y="87"/>
                  </a:cubicBezTo>
                  <a:cubicBezTo>
                    <a:pt x="86" y="91"/>
                    <a:pt x="87" y="95"/>
                    <a:pt x="87" y="99"/>
                  </a:cubicBezTo>
                  <a:cubicBezTo>
                    <a:pt x="88" y="105"/>
                    <a:pt x="89" y="111"/>
                    <a:pt x="90" y="117"/>
                  </a:cubicBezTo>
                  <a:cubicBezTo>
                    <a:pt x="91" y="121"/>
                    <a:pt x="91" y="125"/>
                    <a:pt x="91" y="129"/>
                  </a:cubicBezTo>
                  <a:cubicBezTo>
                    <a:pt x="91" y="140"/>
                    <a:pt x="91" y="151"/>
                    <a:pt x="92" y="162"/>
                  </a:cubicBezTo>
                  <a:cubicBezTo>
                    <a:pt x="92" y="171"/>
                    <a:pt x="92" y="181"/>
                    <a:pt x="93" y="190"/>
                  </a:cubicBezTo>
                  <a:cubicBezTo>
                    <a:pt x="94" y="197"/>
                    <a:pt x="94" y="204"/>
                    <a:pt x="94" y="212"/>
                  </a:cubicBezTo>
                  <a:cubicBezTo>
                    <a:pt x="94" y="212"/>
                    <a:pt x="94" y="213"/>
                    <a:pt x="94" y="213"/>
                  </a:cubicBezTo>
                  <a:close/>
                  <a:moveTo>
                    <a:pt x="75" y="195"/>
                  </a:moveTo>
                  <a:cubicBezTo>
                    <a:pt x="76" y="195"/>
                    <a:pt x="77" y="195"/>
                    <a:pt x="78" y="195"/>
                  </a:cubicBezTo>
                  <a:cubicBezTo>
                    <a:pt x="80" y="195"/>
                    <a:pt x="82" y="195"/>
                    <a:pt x="83" y="195"/>
                  </a:cubicBezTo>
                  <a:cubicBezTo>
                    <a:pt x="85" y="195"/>
                    <a:pt x="86" y="195"/>
                    <a:pt x="86" y="197"/>
                  </a:cubicBezTo>
                  <a:cubicBezTo>
                    <a:pt x="86" y="198"/>
                    <a:pt x="86" y="199"/>
                    <a:pt x="86" y="199"/>
                  </a:cubicBezTo>
                  <a:cubicBezTo>
                    <a:pt x="86" y="200"/>
                    <a:pt x="86" y="200"/>
                    <a:pt x="87" y="201"/>
                  </a:cubicBezTo>
                  <a:cubicBezTo>
                    <a:pt x="87" y="202"/>
                    <a:pt x="87" y="203"/>
                    <a:pt x="87" y="204"/>
                  </a:cubicBezTo>
                  <a:cubicBezTo>
                    <a:pt x="87" y="205"/>
                    <a:pt x="85" y="205"/>
                    <a:pt x="84" y="205"/>
                  </a:cubicBezTo>
                  <a:cubicBezTo>
                    <a:pt x="83" y="205"/>
                    <a:pt x="83" y="204"/>
                    <a:pt x="82" y="203"/>
                  </a:cubicBezTo>
                  <a:cubicBezTo>
                    <a:pt x="82" y="202"/>
                    <a:pt x="82" y="201"/>
                    <a:pt x="82" y="200"/>
                  </a:cubicBezTo>
                  <a:cubicBezTo>
                    <a:pt x="83" y="199"/>
                    <a:pt x="83" y="198"/>
                    <a:pt x="84" y="197"/>
                  </a:cubicBezTo>
                  <a:cubicBezTo>
                    <a:pt x="83" y="197"/>
                    <a:pt x="82" y="197"/>
                    <a:pt x="82" y="197"/>
                  </a:cubicBezTo>
                  <a:cubicBezTo>
                    <a:pt x="80" y="197"/>
                    <a:pt x="78" y="198"/>
                    <a:pt x="75" y="198"/>
                  </a:cubicBezTo>
                  <a:cubicBezTo>
                    <a:pt x="75" y="198"/>
                    <a:pt x="74" y="197"/>
                    <a:pt x="73" y="197"/>
                  </a:cubicBezTo>
                  <a:cubicBezTo>
                    <a:pt x="72" y="196"/>
                    <a:pt x="71" y="195"/>
                    <a:pt x="72" y="194"/>
                  </a:cubicBezTo>
                  <a:cubicBezTo>
                    <a:pt x="72" y="193"/>
                    <a:pt x="73" y="193"/>
                    <a:pt x="73" y="193"/>
                  </a:cubicBezTo>
                  <a:cubicBezTo>
                    <a:pt x="74" y="192"/>
                    <a:pt x="76" y="190"/>
                    <a:pt x="77" y="189"/>
                  </a:cubicBezTo>
                  <a:cubicBezTo>
                    <a:pt x="79" y="187"/>
                    <a:pt x="82" y="185"/>
                    <a:pt x="84" y="183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2" y="183"/>
                    <a:pt x="80" y="184"/>
                    <a:pt x="77" y="185"/>
                  </a:cubicBezTo>
                  <a:cubicBezTo>
                    <a:pt x="75" y="186"/>
                    <a:pt x="72" y="187"/>
                    <a:pt x="69" y="188"/>
                  </a:cubicBezTo>
                  <a:cubicBezTo>
                    <a:pt x="68" y="188"/>
                    <a:pt x="67" y="188"/>
                    <a:pt x="66" y="188"/>
                  </a:cubicBezTo>
                  <a:cubicBezTo>
                    <a:pt x="65" y="189"/>
                    <a:pt x="64" y="188"/>
                    <a:pt x="64" y="188"/>
                  </a:cubicBezTo>
                  <a:cubicBezTo>
                    <a:pt x="64" y="187"/>
                    <a:pt x="64" y="186"/>
                    <a:pt x="64" y="185"/>
                  </a:cubicBezTo>
                  <a:cubicBezTo>
                    <a:pt x="65" y="185"/>
                    <a:pt x="66" y="184"/>
                    <a:pt x="67" y="183"/>
                  </a:cubicBezTo>
                  <a:cubicBezTo>
                    <a:pt x="71" y="180"/>
                    <a:pt x="75" y="176"/>
                    <a:pt x="80" y="172"/>
                  </a:cubicBezTo>
                  <a:cubicBezTo>
                    <a:pt x="80" y="172"/>
                    <a:pt x="80" y="172"/>
                    <a:pt x="81" y="171"/>
                  </a:cubicBezTo>
                  <a:cubicBezTo>
                    <a:pt x="80" y="171"/>
                    <a:pt x="80" y="171"/>
                    <a:pt x="79" y="171"/>
                  </a:cubicBezTo>
                  <a:cubicBezTo>
                    <a:pt x="76" y="173"/>
                    <a:pt x="72" y="175"/>
                    <a:pt x="68" y="176"/>
                  </a:cubicBezTo>
                  <a:cubicBezTo>
                    <a:pt x="66" y="177"/>
                    <a:pt x="64" y="178"/>
                    <a:pt x="61" y="178"/>
                  </a:cubicBezTo>
                  <a:cubicBezTo>
                    <a:pt x="61" y="180"/>
                    <a:pt x="61" y="182"/>
                    <a:pt x="61" y="185"/>
                  </a:cubicBezTo>
                  <a:cubicBezTo>
                    <a:pt x="62" y="188"/>
                    <a:pt x="62" y="192"/>
                    <a:pt x="62" y="196"/>
                  </a:cubicBezTo>
                  <a:cubicBezTo>
                    <a:pt x="62" y="197"/>
                    <a:pt x="63" y="197"/>
                    <a:pt x="63" y="197"/>
                  </a:cubicBezTo>
                  <a:cubicBezTo>
                    <a:pt x="65" y="198"/>
                    <a:pt x="67" y="199"/>
                    <a:pt x="69" y="200"/>
                  </a:cubicBezTo>
                  <a:cubicBezTo>
                    <a:pt x="73" y="203"/>
                    <a:pt x="78" y="204"/>
                    <a:pt x="82" y="205"/>
                  </a:cubicBezTo>
                  <a:cubicBezTo>
                    <a:pt x="84" y="206"/>
                    <a:pt x="86" y="206"/>
                    <a:pt x="88" y="206"/>
                  </a:cubicBezTo>
                  <a:cubicBezTo>
                    <a:pt x="88" y="198"/>
                    <a:pt x="88" y="191"/>
                    <a:pt x="87" y="184"/>
                  </a:cubicBezTo>
                  <a:cubicBezTo>
                    <a:pt x="83" y="187"/>
                    <a:pt x="76" y="193"/>
                    <a:pt x="75" y="195"/>
                  </a:cubicBezTo>
                  <a:close/>
                  <a:moveTo>
                    <a:pt x="38" y="219"/>
                  </a:moveTo>
                  <a:cubicBezTo>
                    <a:pt x="40" y="220"/>
                    <a:pt x="40" y="220"/>
                    <a:pt x="42" y="220"/>
                  </a:cubicBezTo>
                  <a:cubicBezTo>
                    <a:pt x="48" y="220"/>
                    <a:pt x="54" y="219"/>
                    <a:pt x="60" y="219"/>
                  </a:cubicBezTo>
                  <a:cubicBezTo>
                    <a:pt x="64" y="218"/>
                    <a:pt x="69" y="217"/>
                    <a:pt x="73" y="217"/>
                  </a:cubicBezTo>
                  <a:cubicBezTo>
                    <a:pt x="78" y="216"/>
                    <a:pt x="83" y="216"/>
                    <a:pt x="88" y="215"/>
                  </a:cubicBezTo>
                  <a:cubicBezTo>
                    <a:pt x="88" y="215"/>
                    <a:pt x="89" y="215"/>
                    <a:pt x="89" y="215"/>
                  </a:cubicBezTo>
                  <a:cubicBezTo>
                    <a:pt x="89" y="215"/>
                    <a:pt x="88" y="214"/>
                    <a:pt x="88" y="214"/>
                  </a:cubicBezTo>
                  <a:cubicBezTo>
                    <a:pt x="84" y="215"/>
                    <a:pt x="81" y="214"/>
                    <a:pt x="78" y="213"/>
                  </a:cubicBezTo>
                  <a:cubicBezTo>
                    <a:pt x="76" y="212"/>
                    <a:pt x="74" y="212"/>
                    <a:pt x="73" y="210"/>
                  </a:cubicBezTo>
                  <a:cubicBezTo>
                    <a:pt x="73" y="211"/>
                    <a:pt x="72" y="211"/>
                    <a:pt x="70" y="211"/>
                  </a:cubicBezTo>
                  <a:cubicBezTo>
                    <a:pt x="70" y="210"/>
                    <a:pt x="69" y="211"/>
                    <a:pt x="68" y="211"/>
                  </a:cubicBezTo>
                  <a:cubicBezTo>
                    <a:pt x="66" y="213"/>
                    <a:pt x="64" y="214"/>
                    <a:pt x="62" y="215"/>
                  </a:cubicBezTo>
                  <a:cubicBezTo>
                    <a:pt x="62" y="216"/>
                    <a:pt x="61" y="216"/>
                    <a:pt x="60" y="217"/>
                  </a:cubicBezTo>
                  <a:cubicBezTo>
                    <a:pt x="59" y="217"/>
                    <a:pt x="58" y="216"/>
                    <a:pt x="58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9" y="212"/>
                    <a:pt x="60" y="210"/>
                    <a:pt x="60" y="209"/>
                  </a:cubicBezTo>
                  <a:cubicBezTo>
                    <a:pt x="60" y="209"/>
                    <a:pt x="60" y="208"/>
                    <a:pt x="61" y="208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59" y="208"/>
                    <a:pt x="59" y="209"/>
                    <a:pt x="58" y="209"/>
                  </a:cubicBezTo>
                  <a:cubicBezTo>
                    <a:pt x="56" y="212"/>
                    <a:pt x="53" y="214"/>
                    <a:pt x="51" y="217"/>
                  </a:cubicBezTo>
                  <a:cubicBezTo>
                    <a:pt x="51" y="217"/>
                    <a:pt x="51" y="218"/>
                    <a:pt x="50" y="218"/>
                  </a:cubicBezTo>
                  <a:cubicBezTo>
                    <a:pt x="49" y="218"/>
                    <a:pt x="48" y="218"/>
                    <a:pt x="48" y="217"/>
                  </a:cubicBezTo>
                  <a:cubicBezTo>
                    <a:pt x="48" y="216"/>
                    <a:pt x="48" y="216"/>
                    <a:pt x="49" y="215"/>
                  </a:cubicBezTo>
                  <a:cubicBezTo>
                    <a:pt x="49" y="213"/>
                    <a:pt x="50" y="210"/>
                    <a:pt x="51" y="208"/>
                  </a:cubicBezTo>
                  <a:cubicBezTo>
                    <a:pt x="51" y="207"/>
                    <a:pt x="51" y="207"/>
                    <a:pt x="52" y="206"/>
                  </a:cubicBezTo>
                  <a:cubicBezTo>
                    <a:pt x="50" y="206"/>
                    <a:pt x="50" y="207"/>
                    <a:pt x="50" y="207"/>
                  </a:cubicBezTo>
                  <a:cubicBezTo>
                    <a:pt x="47" y="211"/>
                    <a:pt x="44" y="214"/>
                    <a:pt x="42" y="218"/>
                  </a:cubicBezTo>
                  <a:cubicBezTo>
                    <a:pt x="42" y="218"/>
                    <a:pt x="41" y="219"/>
                    <a:pt x="41" y="219"/>
                  </a:cubicBezTo>
                  <a:cubicBezTo>
                    <a:pt x="40" y="219"/>
                    <a:pt x="40" y="219"/>
                    <a:pt x="39" y="219"/>
                  </a:cubicBezTo>
                  <a:cubicBezTo>
                    <a:pt x="39" y="219"/>
                    <a:pt x="39" y="218"/>
                    <a:pt x="39" y="218"/>
                  </a:cubicBezTo>
                  <a:cubicBezTo>
                    <a:pt x="39" y="217"/>
                    <a:pt x="39" y="217"/>
                    <a:pt x="39" y="216"/>
                  </a:cubicBezTo>
                  <a:cubicBezTo>
                    <a:pt x="40" y="214"/>
                    <a:pt x="40" y="212"/>
                    <a:pt x="41" y="210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1" y="209"/>
                    <a:pt x="41" y="208"/>
                    <a:pt x="41" y="208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39" y="211"/>
                    <a:pt x="37" y="213"/>
                    <a:pt x="36" y="215"/>
                  </a:cubicBezTo>
                  <a:cubicBezTo>
                    <a:pt x="35" y="216"/>
                    <a:pt x="34" y="217"/>
                    <a:pt x="33" y="218"/>
                  </a:cubicBezTo>
                  <a:cubicBezTo>
                    <a:pt x="33" y="219"/>
                    <a:pt x="32" y="219"/>
                    <a:pt x="31" y="220"/>
                  </a:cubicBezTo>
                  <a:cubicBezTo>
                    <a:pt x="33" y="221"/>
                    <a:pt x="34" y="221"/>
                    <a:pt x="36" y="222"/>
                  </a:cubicBezTo>
                  <a:cubicBezTo>
                    <a:pt x="36" y="220"/>
                    <a:pt x="37" y="219"/>
                    <a:pt x="38" y="219"/>
                  </a:cubicBezTo>
                  <a:close/>
                  <a:moveTo>
                    <a:pt x="55" y="67"/>
                  </a:moveTo>
                  <a:cubicBezTo>
                    <a:pt x="56" y="67"/>
                    <a:pt x="56" y="67"/>
                    <a:pt x="57" y="67"/>
                  </a:cubicBezTo>
                  <a:cubicBezTo>
                    <a:pt x="60" y="65"/>
                    <a:pt x="64" y="63"/>
                    <a:pt x="67" y="62"/>
                  </a:cubicBezTo>
                  <a:cubicBezTo>
                    <a:pt x="68" y="62"/>
                    <a:pt x="69" y="61"/>
                    <a:pt x="70" y="61"/>
                  </a:cubicBezTo>
                  <a:cubicBezTo>
                    <a:pt x="71" y="61"/>
                    <a:pt x="72" y="61"/>
                    <a:pt x="73" y="62"/>
                  </a:cubicBezTo>
                  <a:cubicBezTo>
                    <a:pt x="73" y="63"/>
                    <a:pt x="73" y="64"/>
                    <a:pt x="73" y="65"/>
                  </a:cubicBezTo>
                  <a:cubicBezTo>
                    <a:pt x="72" y="66"/>
                    <a:pt x="71" y="66"/>
                    <a:pt x="71" y="67"/>
                  </a:cubicBezTo>
                  <a:cubicBezTo>
                    <a:pt x="69" y="69"/>
                    <a:pt x="67" y="71"/>
                    <a:pt x="65" y="73"/>
                  </a:cubicBezTo>
                  <a:cubicBezTo>
                    <a:pt x="63" y="75"/>
                    <a:pt x="61" y="77"/>
                    <a:pt x="59" y="78"/>
                  </a:cubicBezTo>
                  <a:cubicBezTo>
                    <a:pt x="58" y="79"/>
                    <a:pt x="58" y="79"/>
                    <a:pt x="58" y="80"/>
                  </a:cubicBezTo>
                  <a:cubicBezTo>
                    <a:pt x="59" y="80"/>
                    <a:pt x="59" y="80"/>
                    <a:pt x="60" y="80"/>
                  </a:cubicBezTo>
                  <a:cubicBezTo>
                    <a:pt x="64" y="78"/>
                    <a:pt x="68" y="76"/>
                    <a:pt x="73" y="74"/>
                  </a:cubicBezTo>
                  <a:cubicBezTo>
                    <a:pt x="74" y="74"/>
                    <a:pt x="75" y="73"/>
                    <a:pt x="77" y="74"/>
                  </a:cubicBezTo>
                  <a:cubicBezTo>
                    <a:pt x="77" y="66"/>
                    <a:pt x="76" y="57"/>
                    <a:pt x="76" y="49"/>
                  </a:cubicBezTo>
                  <a:cubicBezTo>
                    <a:pt x="74" y="51"/>
                    <a:pt x="71" y="53"/>
                    <a:pt x="69" y="55"/>
                  </a:cubicBezTo>
                  <a:cubicBezTo>
                    <a:pt x="65" y="59"/>
                    <a:pt x="60" y="62"/>
                    <a:pt x="56" y="66"/>
                  </a:cubicBezTo>
                  <a:cubicBezTo>
                    <a:pt x="56" y="66"/>
                    <a:pt x="55" y="66"/>
                    <a:pt x="55" y="67"/>
                  </a:cubicBezTo>
                  <a:close/>
                  <a:moveTo>
                    <a:pt x="54" y="43"/>
                  </a:move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5" y="43"/>
                    <a:pt x="55" y="43"/>
                  </a:cubicBezTo>
                  <a:cubicBezTo>
                    <a:pt x="59" y="41"/>
                    <a:pt x="62" y="40"/>
                    <a:pt x="66" y="38"/>
                  </a:cubicBezTo>
                  <a:cubicBezTo>
                    <a:pt x="67" y="38"/>
                    <a:pt x="67" y="38"/>
                    <a:pt x="68" y="38"/>
                  </a:cubicBezTo>
                  <a:cubicBezTo>
                    <a:pt x="69" y="38"/>
                    <a:pt x="69" y="38"/>
                    <a:pt x="70" y="38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4"/>
                    <a:pt x="65" y="46"/>
                    <a:pt x="62" y="48"/>
                  </a:cubicBezTo>
                  <a:cubicBezTo>
                    <a:pt x="60" y="50"/>
                    <a:pt x="57" y="52"/>
                    <a:pt x="55" y="55"/>
                  </a:cubicBezTo>
                  <a:cubicBezTo>
                    <a:pt x="55" y="55"/>
                    <a:pt x="54" y="55"/>
                    <a:pt x="54" y="56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9" y="54"/>
                    <a:pt x="62" y="52"/>
                    <a:pt x="66" y="50"/>
                  </a:cubicBezTo>
                  <a:cubicBezTo>
                    <a:pt x="68" y="49"/>
                    <a:pt x="70" y="48"/>
                    <a:pt x="72" y="47"/>
                  </a:cubicBezTo>
                  <a:cubicBezTo>
                    <a:pt x="74" y="46"/>
                    <a:pt x="75" y="46"/>
                    <a:pt x="76" y="47"/>
                  </a:cubicBezTo>
                  <a:cubicBezTo>
                    <a:pt x="76" y="44"/>
                    <a:pt x="76" y="28"/>
                    <a:pt x="75" y="27"/>
                  </a:cubicBezTo>
                  <a:cubicBezTo>
                    <a:pt x="68" y="32"/>
                    <a:pt x="61" y="37"/>
                    <a:pt x="54" y="43"/>
                  </a:cubicBezTo>
                  <a:close/>
                  <a:moveTo>
                    <a:pt x="89" y="150"/>
                  </a:moveTo>
                  <a:cubicBezTo>
                    <a:pt x="89" y="150"/>
                    <a:pt x="89" y="149"/>
                    <a:pt x="89" y="149"/>
                  </a:cubicBezTo>
                  <a:cubicBezTo>
                    <a:pt x="89" y="143"/>
                    <a:pt x="89" y="137"/>
                    <a:pt x="88" y="131"/>
                  </a:cubicBezTo>
                  <a:cubicBezTo>
                    <a:pt x="88" y="125"/>
                    <a:pt x="88" y="120"/>
                    <a:pt x="87" y="114"/>
                  </a:cubicBezTo>
                  <a:cubicBezTo>
                    <a:pt x="87" y="114"/>
                    <a:pt x="87" y="113"/>
                    <a:pt x="87" y="113"/>
                  </a:cubicBezTo>
                  <a:cubicBezTo>
                    <a:pt x="86" y="114"/>
                    <a:pt x="84" y="115"/>
                    <a:pt x="83" y="116"/>
                  </a:cubicBezTo>
                  <a:cubicBezTo>
                    <a:pt x="83" y="117"/>
                    <a:pt x="83" y="117"/>
                    <a:pt x="83" y="118"/>
                  </a:cubicBezTo>
                  <a:cubicBezTo>
                    <a:pt x="83" y="119"/>
                    <a:pt x="83" y="121"/>
                    <a:pt x="83" y="122"/>
                  </a:cubicBezTo>
                  <a:cubicBezTo>
                    <a:pt x="83" y="123"/>
                    <a:pt x="83" y="124"/>
                    <a:pt x="83" y="124"/>
                  </a:cubicBezTo>
                  <a:cubicBezTo>
                    <a:pt x="84" y="124"/>
                    <a:pt x="85" y="124"/>
                    <a:pt x="85" y="124"/>
                  </a:cubicBezTo>
                  <a:cubicBezTo>
                    <a:pt x="87" y="124"/>
                    <a:pt x="88" y="125"/>
                    <a:pt x="87" y="127"/>
                  </a:cubicBezTo>
                  <a:cubicBezTo>
                    <a:pt x="87" y="127"/>
                    <a:pt x="86" y="127"/>
                    <a:pt x="86" y="128"/>
                  </a:cubicBezTo>
                  <a:cubicBezTo>
                    <a:pt x="85" y="128"/>
                    <a:pt x="85" y="129"/>
                    <a:pt x="84" y="129"/>
                  </a:cubicBezTo>
                  <a:cubicBezTo>
                    <a:pt x="84" y="129"/>
                    <a:pt x="83" y="130"/>
                    <a:pt x="84" y="131"/>
                  </a:cubicBezTo>
                  <a:cubicBezTo>
                    <a:pt x="84" y="133"/>
                    <a:pt x="84" y="135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5" y="137"/>
                    <a:pt x="85" y="137"/>
                  </a:cubicBezTo>
                  <a:cubicBezTo>
                    <a:pt x="86" y="137"/>
                    <a:pt x="86" y="137"/>
                    <a:pt x="87" y="138"/>
                  </a:cubicBezTo>
                  <a:cubicBezTo>
                    <a:pt x="87" y="139"/>
                    <a:pt x="87" y="139"/>
                    <a:pt x="86" y="140"/>
                  </a:cubicBezTo>
                  <a:cubicBezTo>
                    <a:pt x="86" y="140"/>
                    <a:pt x="86" y="141"/>
                    <a:pt x="85" y="141"/>
                  </a:cubicBezTo>
                  <a:cubicBezTo>
                    <a:pt x="85" y="141"/>
                    <a:pt x="84" y="142"/>
                    <a:pt x="84" y="143"/>
                  </a:cubicBezTo>
                  <a:cubicBezTo>
                    <a:pt x="85" y="144"/>
                    <a:pt x="85" y="146"/>
                    <a:pt x="85" y="148"/>
                  </a:cubicBezTo>
                  <a:cubicBezTo>
                    <a:pt x="85" y="149"/>
                    <a:pt x="85" y="150"/>
                    <a:pt x="85" y="151"/>
                  </a:cubicBezTo>
                  <a:cubicBezTo>
                    <a:pt x="86" y="151"/>
                    <a:pt x="88" y="151"/>
                    <a:pt x="89" y="150"/>
                  </a:cubicBezTo>
                  <a:close/>
                  <a:moveTo>
                    <a:pt x="61" y="174"/>
                  </a:moveTo>
                  <a:cubicBezTo>
                    <a:pt x="61" y="174"/>
                    <a:pt x="61" y="174"/>
                    <a:pt x="62" y="174"/>
                  </a:cubicBezTo>
                  <a:cubicBezTo>
                    <a:pt x="67" y="169"/>
                    <a:pt x="72" y="165"/>
                    <a:pt x="78" y="160"/>
                  </a:cubicBezTo>
                  <a:cubicBezTo>
                    <a:pt x="79" y="159"/>
                    <a:pt x="81" y="158"/>
                    <a:pt x="82" y="157"/>
                  </a:cubicBezTo>
                  <a:cubicBezTo>
                    <a:pt x="83" y="156"/>
                    <a:pt x="83" y="156"/>
                    <a:pt x="82" y="155"/>
                  </a:cubicBezTo>
                  <a:cubicBezTo>
                    <a:pt x="75" y="158"/>
                    <a:pt x="68" y="160"/>
                    <a:pt x="60" y="163"/>
                  </a:cubicBezTo>
                  <a:cubicBezTo>
                    <a:pt x="61" y="167"/>
                    <a:pt x="61" y="171"/>
                    <a:pt x="61" y="174"/>
                  </a:cubicBezTo>
                  <a:close/>
                  <a:moveTo>
                    <a:pt x="61" y="29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6" y="27"/>
                    <a:pt x="70" y="24"/>
                    <a:pt x="75" y="22"/>
                  </a:cubicBezTo>
                  <a:cubicBezTo>
                    <a:pt x="75" y="20"/>
                    <a:pt x="75" y="18"/>
                    <a:pt x="75" y="16"/>
                  </a:cubicBezTo>
                  <a:cubicBezTo>
                    <a:pt x="75" y="15"/>
                    <a:pt x="74" y="14"/>
                    <a:pt x="73" y="14"/>
                  </a:cubicBezTo>
                  <a:cubicBezTo>
                    <a:pt x="73" y="14"/>
                    <a:pt x="72" y="13"/>
                    <a:pt x="72" y="13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3"/>
                  </a:cubicBezTo>
                  <a:cubicBezTo>
                    <a:pt x="62" y="18"/>
                    <a:pt x="58" y="22"/>
                    <a:pt x="54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8"/>
                  </a:cubicBezTo>
                  <a:cubicBezTo>
                    <a:pt x="54" y="27"/>
                    <a:pt x="55" y="27"/>
                    <a:pt x="55" y="27"/>
                  </a:cubicBezTo>
                  <a:cubicBezTo>
                    <a:pt x="59" y="24"/>
                    <a:pt x="64" y="21"/>
                    <a:pt x="68" y="19"/>
                  </a:cubicBezTo>
                  <a:cubicBezTo>
                    <a:pt x="68" y="18"/>
                    <a:pt x="69" y="18"/>
                    <a:pt x="70" y="18"/>
                  </a:cubicBezTo>
                  <a:cubicBezTo>
                    <a:pt x="70" y="18"/>
                    <a:pt x="71" y="18"/>
                    <a:pt x="71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1" y="20"/>
                    <a:pt x="70" y="21"/>
                    <a:pt x="70" y="21"/>
                  </a:cubicBezTo>
                  <a:cubicBezTo>
                    <a:pt x="67" y="23"/>
                    <a:pt x="65" y="26"/>
                    <a:pt x="62" y="28"/>
                  </a:cubicBezTo>
                  <a:cubicBezTo>
                    <a:pt x="62" y="28"/>
                    <a:pt x="61" y="29"/>
                    <a:pt x="61" y="29"/>
                  </a:cubicBezTo>
                  <a:close/>
                  <a:moveTo>
                    <a:pt x="58" y="123"/>
                  </a:moveTo>
                  <a:cubicBezTo>
                    <a:pt x="58" y="126"/>
                    <a:pt x="58" y="131"/>
                    <a:pt x="58" y="132"/>
                  </a:cubicBezTo>
                  <a:cubicBezTo>
                    <a:pt x="59" y="132"/>
                    <a:pt x="59" y="132"/>
                    <a:pt x="60" y="131"/>
                  </a:cubicBezTo>
                  <a:cubicBezTo>
                    <a:pt x="64" y="128"/>
                    <a:pt x="68" y="125"/>
                    <a:pt x="73" y="122"/>
                  </a:cubicBezTo>
                  <a:cubicBezTo>
                    <a:pt x="75" y="120"/>
                    <a:pt x="77" y="118"/>
                    <a:pt x="79" y="116"/>
                  </a:cubicBezTo>
                  <a:cubicBezTo>
                    <a:pt x="80" y="116"/>
                    <a:pt x="80" y="116"/>
                    <a:pt x="80" y="114"/>
                  </a:cubicBezTo>
                  <a:cubicBezTo>
                    <a:pt x="72" y="117"/>
                    <a:pt x="65" y="120"/>
                    <a:pt x="58" y="123"/>
                  </a:cubicBezTo>
                  <a:close/>
                  <a:moveTo>
                    <a:pt x="87" y="110"/>
                  </a:moveTo>
                  <a:cubicBezTo>
                    <a:pt x="87" y="110"/>
                    <a:pt x="87" y="110"/>
                    <a:pt x="86" y="110"/>
                  </a:cubicBezTo>
                  <a:cubicBezTo>
                    <a:pt x="86" y="106"/>
                    <a:pt x="85" y="101"/>
                    <a:pt x="85" y="97"/>
                  </a:cubicBezTo>
                  <a:cubicBezTo>
                    <a:pt x="84" y="94"/>
                    <a:pt x="83" y="90"/>
                    <a:pt x="83" y="86"/>
                  </a:cubicBezTo>
                  <a:cubicBezTo>
                    <a:pt x="82" y="80"/>
                    <a:pt x="81" y="74"/>
                    <a:pt x="80" y="67"/>
                  </a:cubicBezTo>
                  <a:cubicBezTo>
                    <a:pt x="80" y="65"/>
                    <a:pt x="79" y="63"/>
                    <a:pt x="79" y="60"/>
                  </a:cubicBezTo>
                  <a:cubicBezTo>
                    <a:pt x="79" y="61"/>
                    <a:pt x="79" y="61"/>
                    <a:pt x="79" y="62"/>
                  </a:cubicBezTo>
                  <a:cubicBezTo>
                    <a:pt x="79" y="67"/>
                    <a:pt x="80" y="73"/>
                    <a:pt x="80" y="78"/>
                  </a:cubicBezTo>
                  <a:cubicBezTo>
                    <a:pt x="80" y="81"/>
                    <a:pt x="80" y="84"/>
                    <a:pt x="81" y="87"/>
                  </a:cubicBezTo>
                  <a:cubicBezTo>
                    <a:pt x="81" y="90"/>
                    <a:pt x="81" y="93"/>
                    <a:pt x="81" y="96"/>
                  </a:cubicBezTo>
                  <a:cubicBezTo>
                    <a:pt x="81" y="97"/>
                    <a:pt x="81" y="97"/>
                    <a:pt x="82" y="97"/>
                  </a:cubicBezTo>
                  <a:cubicBezTo>
                    <a:pt x="82" y="98"/>
                    <a:pt x="82" y="99"/>
                    <a:pt x="82" y="100"/>
                  </a:cubicBezTo>
                  <a:cubicBezTo>
                    <a:pt x="82" y="100"/>
                    <a:pt x="81" y="101"/>
                    <a:pt x="81" y="101"/>
                  </a:cubicBezTo>
                  <a:cubicBezTo>
                    <a:pt x="82" y="104"/>
                    <a:pt x="82" y="107"/>
                    <a:pt x="82" y="110"/>
                  </a:cubicBezTo>
                  <a:cubicBezTo>
                    <a:pt x="82" y="110"/>
                    <a:pt x="82" y="110"/>
                    <a:pt x="82" y="111"/>
                  </a:cubicBezTo>
                  <a:cubicBezTo>
                    <a:pt x="84" y="110"/>
                    <a:pt x="85" y="110"/>
                    <a:pt x="87" y="110"/>
                  </a:cubicBezTo>
                  <a:close/>
                  <a:moveTo>
                    <a:pt x="83" y="152"/>
                  </a:moveTo>
                  <a:cubicBezTo>
                    <a:pt x="82" y="149"/>
                    <a:pt x="82" y="147"/>
                    <a:pt x="82" y="144"/>
                  </a:cubicBezTo>
                  <a:cubicBezTo>
                    <a:pt x="75" y="149"/>
                    <a:pt x="67" y="154"/>
                    <a:pt x="61" y="160"/>
                  </a:cubicBezTo>
                  <a:cubicBezTo>
                    <a:pt x="68" y="158"/>
                    <a:pt x="75" y="155"/>
                    <a:pt x="83" y="152"/>
                  </a:cubicBezTo>
                  <a:close/>
                  <a:moveTo>
                    <a:pt x="80" y="112"/>
                  </a:moveTo>
                  <a:cubicBezTo>
                    <a:pt x="79" y="109"/>
                    <a:pt x="79" y="106"/>
                    <a:pt x="79" y="103"/>
                  </a:cubicBezTo>
                  <a:cubicBezTo>
                    <a:pt x="75" y="106"/>
                    <a:pt x="72" y="109"/>
                    <a:pt x="68" y="112"/>
                  </a:cubicBezTo>
                  <a:cubicBezTo>
                    <a:pt x="65" y="114"/>
                    <a:pt x="62" y="117"/>
                    <a:pt x="59" y="119"/>
                  </a:cubicBezTo>
                  <a:cubicBezTo>
                    <a:pt x="58" y="120"/>
                    <a:pt x="58" y="120"/>
                    <a:pt x="58" y="121"/>
                  </a:cubicBezTo>
                  <a:cubicBezTo>
                    <a:pt x="65" y="118"/>
                    <a:pt x="72" y="115"/>
                    <a:pt x="80" y="112"/>
                  </a:cubicBezTo>
                  <a:close/>
                  <a:moveTo>
                    <a:pt x="59" y="146"/>
                  </a:moveTo>
                  <a:cubicBezTo>
                    <a:pt x="66" y="140"/>
                    <a:pt x="74" y="134"/>
                    <a:pt x="81" y="128"/>
                  </a:cubicBezTo>
                  <a:cubicBezTo>
                    <a:pt x="80" y="129"/>
                    <a:pt x="59" y="137"/>
                    <a:pt x="58" y="138"/>
                  </a:cubicBezTo>
                  <a:cubicBezTo>
                    <a:pt x="58" y="141"/>
                    <a:pt x="59" y="143"/>
                    <a:pt x="59" y="146"/>
                  </a:cubicBezTo>
                  <a:close/>
                  <a:moveTo>
                    <a:pt x="58" y="117"/>
                  </a:moveTo>
                  <a:cubicBezTo>
                    <a:pt x="59" y="116"/>
                    <a:pt x="59" y="116"/>
                    <a:pt x="59" y="116"/>
                  </a:cubicBezTo>
                  <a:cubicBezTo>
                    <a:pt x="63" y="112"/>
                    <a:pt x="68" y="109"/>
                    <a:pt x="72" y="106"/>
                  </a:cubicBezTo>
                  <a:cubicBezTo>
                    <a:pt x="73" y="105"/>
                    <a:pt x="75" y="103"/>
                    <a:pt x="77" y="102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71" y="103"/>
                    <a:pt x="64" y="106"/>
                    <a:pt x="58" y="108"/>
                  </a:cubicBezTo>
                  <a:cubicBezTo>
                    <a:pt x="58" y="111"/>
                    <a:pt x="58" y="114"/>
                    <a:pt x="58" y="117"/>
                  </a:cubicBezTo>
                  <a:close/>
                  <a:moveTo>
                    <a:pt x="78" y="85"/>
                  </a:moveTo>
                  <a:cubicBezTo>
                    <a:pt x="78" y="82"/>
                    <a:pt x="77" y="79"/>
                    <a:pt x="77" y="76"/>
                  </a:cubicBezTo>
                  <a:cubicBezTo>
                    <a:pt x="76" y="78"/>
                    <a:pt x="75" y="79"/>
                    <a:pt x="74" y="80"/>
                  </a:cubicBezTo>
                  <a:cubicBezTo>
                    <a:pt x="72" y="82"/>
                    <a:pt x="70" y="83"/>
                    <a:pt x="68" y="85"/>
                  </a:cubicBezTo>
                  <a:cubicBezTo>
                    <a:pt x="65" y="88"/>
                    <a:pt x="62" y="90"/>
                    <a:pt x="59" y="93"/>
                  </a:cubicBezTo>
                  <a:cubicBezTo>
                    <a:pt x="58" y="93"/>
                    <a:pt x="58" y="94"/>
                    <a:pt x="58" y="94"/>
                  </a:cubicBezTo>
                  <a:cubicBezTo>
                    <a:pt x="61" y="93"/>
                    <a:pt x="65" y="91"/>
                    <a:pt x="68" y="90"/>
                  </a:cubicBezTo>
                  <a:cubicBezTo>
                    <a:pt x="71" y="88"/>
                    <a:pt x="74" y="87"/>
                    <a:pt x="78" y="85"/>
                  </a:cubicBezTo>
                  <a:close/>
                  <a:moveTo>
                    <a:pt x="83" y="159"/>
                  </a:moveTo>
                  <a:cubicBezTo>
                    <a:pt x="80" y="161"/>
                    <a:pt x="66" y="173"/>
                    <a:pt x="65" y="175"/>
                  </a:cubicBezTo>
                  <a:cubicBezTo>
                    <a:pt x="71" y="172"/>
                    <a:pt x="78" y="170"/>
                    <a:pt x="84" y="167"/>
                  </a:cubicBezTo>
                  <a:cubicBezTo>
                    <a:pt x="84" y="164"/>
                    <a:pt x="83" y="162"/>
                    <a:pt x="83" y="159"/>
                  </a:cubicBezTo>
                  <a:close/>
                  <a:moveTo>
                    <a:pt x="80" y="119"/>
                  </a:moveTo>
                  <a:cubicBezTo>
                    <a:pt x="73" y="124"/>
                    <a:pt x="66" y="129"/>
                    <a:pt x="60" y="134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7" y="132"/>
                    <a:pt x="74" y="129"/>
                    <a:pt x="81" y="126"/>
                  </a:cubicBezTo>
                  <a:cubicBezTo>
                    <a:pt x="80" y="123"/>
                    <a:pt x="80" y="121"/>
                    <a:pt x="80" y="119"/>
                  </a:cubicBezTo>
                  <a:close/>
                  <a:moveTo>
                    <a:pt x="68" y="185"/>
                  </a:moveTo>
                  <a:cubicBezTo>
                    <a:pt x="68" y="185"/>
                    <a:pt x="68" y="185"/>
                    <a:pt x="68" y="185"/>
                  </a:cubicBezTo>
                  <a:cubicBezTo>
                    <a:pt x="74" y="184"/>
                    <a:pt x="80" y="181"/>
                    <a:pt x="86" y="179"/>
                  </a:cubicBezTo>
                  <a:cubicBezTo>
                    <a:pt x="85" y="176"/>
                    <a:pt x="85" y="174"/>
                    <a:pt x="85" y="171"/>
                  </a:cubicBezTo>
                  <a:cubicBezTo>
                    <a:pt x="79" y="176"/>
                    <a:pt x="74" y="181"/>
                    <a:pt x="68" y="185"/>
                  </a:cubicBezTo>
                  <a:close/>
                  <a:moveTo>
                    <a:pt x="79" y="142"/>
                  </a:moveTo>
                  <a:cubicBezTo>
                    <a:pt x="79" y="142"/>
                    <a:pt x="79" y="142"/>
                    <a:pt x="79" y="142"/>
                  </a:cubicBezTo>
                  <a:cubicBezTo>
                    <a:pt x="73" y="145"/>
                    <a:pt x="66" y="148"/>
                    <a:pt x="59" y="151"/>
                  </a:cubicBezTo>
                  <a:cubicBezTo>
                    <a:pt x="59" y="153"/>
                    <a:pt x="59" y="155"/>
                    <a:pt x="60" y="157"/>
                  </a:cubicBezTo>
                  <a:cubicBezTo>
                    <a:pt x="66" y="152"/>
                    <a:pt x="73" y="147"/>
                    <a:pt x="79" y="142"/>
                  </a:cubicBezTo>
                  <a:close/>
                  <a:moveTo>
                    <a:pt x="59" y="105"/>
                  </a:moveTo>
                  <a:cubicBezTo>
                    <a:pt x="59" y="105"/>
                    <a:pt x="60" y="105"/>
                    <a:pt x="60" y="105"/>
                  </a:cubicBezTo>
                  <a:cubicBezTo>
                    <a:pt x="66" y="102"/>
                    <a:pt x="72" y="100"/>
                    <a:pt x="79" y="97"/>
                  </a:cubicBezTo>
                  <a:cubicBezTo>
                    <a:pt x="79" y="95"/>
                    <a:pt x="78" y="93"/>
                    <a:pt x="78" y="91"/>
                  </a:cubicBezTo>
                  <a:cubicBezTo>
                    <a:pt x="78" y="91"/>
                    <a:pt x="78" y="91"/>
                    <a:pt x="78" y="90"/>
                  </a:cubicBezTo>
                  <a:cubicBezTo>
                    <a:pt x="72" y="95"/>
                    <a:pt x="66" y="100"/>
                    <a:pt x="59" y="105"/>
                  </a:cubicBezTo>
                  <a:close/>
                  <a:moveTo>
                    <a:pt x="81" y="132"/>
                  </a:moveTo>
                  <a:cubicBezTo>
                    <a:pt x="75" y="137"/>
                    <a:pt x="68" y="141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9" y="144"/>
                    <a:pt x="75" y="141"/>
                    <a:pt x="82" y="138"/>
                  </a:cubicBezTo>
                  <a:cubicBezTo>
                    <a:pt x="81" y="136"/>
                    <a:pt x="81" y="134"/>
                    <a:pt x="81" y="132"/>
                  </a:cubicBezTo>
                  <a:close/>
                  <a:moveTo>
                    <a:pt x="89" y="154"/>
                  </a:moveTo>
                  <a:cubicBezTo>
                    <a:pt x="88" y="155"/>
                    <a:pt x="87" y="155"/>
                    <a:pt x="87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6" y="163"/>
                    <a:pt x="87" y="168"/>
                    <a:pt x="87" y="173"/>
                  </a:cubicBezTo>
                  <a:cubicBezTo>
                    <a:pt x="88" y="174"/>
                    <a:pt x="88" y="176"/>
                    <a:pt x="88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0"/>
                    <a:pt x="89" y="162"/>
                    <a:pt x="89" y="154"/>
                  </a:cubicBezTo>
                  <a:close/>
                  <a:moveTo>
                    <a:pt x="73" y="77"/>
                  </a:moveTo>
                  <a:cubicBezTo>
                    <a:pt x="73" y="77"/>
                    <a:pt x="73" y="77"/>
                    <a:pt x="73" y="77"/>
                  </a:cubicBezTo>
                  <a:cubicBezTo>
                    <a:pt x="68" y="79"/>
                    <a:pt x="63" y="81"/>
                    <a:pt x="59" y="83"/>
                  </a:cubicBezTo>
                  <a:cubicBezTo>
                    <a:pt x="58" y="83"/>
                    <a:pt x="58" y="84"/>
                    <a:pt x="58" y="84"/>
                  </a:cubicBezTo>
                  <a:cubicBezTo>
                    <a:pt x="58" y="86"/>
                    <a:pt x="58" y="87"/>
                    <a:pt x="58" y="89"/>
                  </a:cubicBezTo>
                  <a:cubicBezTo>
                    <a:pt x="58" y="89"/>
                    <a:pt x="58" y="89"/>
                    <a:pt x="58" y="90"/>
                  </a:cubicBezTo>
                  <a:cubicBezTo>
                    <a:pt x="59" y="89"/>
                    <a:pt x="72" y="78"/>
                    <a:pt x="73" y="77"/>
                  </a:cubicBezTo>
                  <a:close/>
                  <a:moveTo>
                    <a:pt x="70" y="64"/>
                  </a:moveTo>
                  <a:cubicBezTo>
                    <a:pt x="65" y="65"/>
                    <a:pt x="61" y="67"/>
                    <a:pt x="57" y="69"/>
                  </a:cubicBezTo>
                  <a:cubicBezTo>
                    <a:pt x="57" y="71"/>
                    <a:pt x="58" y="73"/>
                    <a:pt x="58" y="76"/>
                  </a:cubicBezTo>
                  <a:cubicBezTo>
                    <a:pt x="62" y="72"/>
                    <a:pt x="67" y="68"/>
                    <a:pt x="70" y="64"/>
                  </a:cubicBezTo>
                  <a:close/>
                  <a:moveTo>
                    <a:pt x="75" y="89"/>
                  </a:move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4" y="89"/>
                    <a:pt x="74" y="90"/>
                  </a:cubicBezTo>
                  <a:cubicBezTo>
                    <a:pt x="69" y="92"/>
                    <a:pt x="65" y="94"/>
                    <a:pt x="60" y="96"/>
                  </a:cubicBezTo>
                  <a:cubicBezTo>
                    <a:pt x="57" y="98"/>
                    <a:pt x="58" y="97"/>
                    <a:pt x="58" y="100"/>
                  </a:cubicBezTo>
                  <a:cubicBezTo>
                    <a:pt x="58" y="101"/>
                    <a:pt x="58" y="102"/>
                    <a:pt x="58" y="103"/>
                  </a:cubicBezTo>
                  <a:cubicBezTo>
                    <a:pt x="64" y="98"/>
                    <a:pt x="70" y="94"/>
                    <a:pt x="75" y="89"/>
                  </a:cubicBezTo>
                  <a:close/>
                  <a:moveTo>
                    <a:pt x="54" y="59"/>
                  </a:moveTo>
                  <a:cubicBezTo>
                    <a:pt x="54" y="60"/>
                    <a:pt x="55" y="62"/>
                    <a:pt x="55" y="64"/>
                  </a:cubicBezTo>
                  <a:cubicBezTo>
                    <a:pt x="60" y="59"/>
                    <a:pt x="65" y="55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53"/>
                    <a:pt x="60" y="56"/>
                    <a:pt x="54" y="59"/>
                  </a:cubicBezTo>
                  <a:close/>
                  <a:moveTo>
                    <a:pt x="54" y="52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8" y="48"/>
                    <a:pt x="62" y="45"/>
                    <a:pt x="65" y="42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1" y="43"/>
                    <a:pt x="58" y="44"/>
                    <a:pt x="54" y="46"/>
                  </a:cubicBezTo>
                  <a:cubicBezTo>
                    <a:pt x="54" y="48"/>
                    <a:pt x="54" y="50"/>
                    <a:pt x="54" y="52"/>
                  </a:cubicBezTo>
                  <a:close/>
                  <a:moveTo>
                    <a:pt x="26" y="17"/>
                  </a:moveTo>
                  <a:cubicBezTo>
                    <a:pt x="28" y="16"/>
                    <a:pt x="38" y="11"/>
                    <a:pt x="38" y="10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29" y="12"/>
                    <a:pt x="28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6"/>
                    <a:pt x="26" y="17"/>
                  </a:cubicBezTo>
                  <a:close/>
                  <a:moveTo>
                    <a:pt x="52" y="6"/>
                  </a:moveTo>
                  <a:cubicBezTo>
                    <a:pt x="53" y="8"/>
                    <a:pt x="53" y="11"/>
                    <a:pt x="53" y="14"/>
                  </a:cubicBezTo>
                  <a:cubicBezTo>
                    <a:pt x="55" y="13"/>
                    <a:pt x="59" y="12"/>
                    <a:pt x="61" y="10"/>
                  </a:cubicBezTo>
                  <a:cubicBezTo>
                    <a:pt x="59" y="9"/>
                    <a:pt x="56" y="8"/>
                    <a:pt x="54" y="6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2" y="6"/>
                  </a:cubicBezTo>
                  <a:close/>
                  <a:moveTo>
                    <a:pt x="63" y="13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0" y="14"/>
                    <a:pt x="57" y="16"/>
                    <a:pt x="54" y="17"/>
                  </a:cubicBezTo>
                  <a:cubicBezTo>
                    <a:pt x="54" y="17"/>
                    <a:pt x="53" y="18"/>
                    <a:pt x="53" y="18"/>
                  </a:cubicBezTo>
                  <a:cubicBezTo>
                    <a:pt x="54" y="20"/>
                    <a:pt x="54" y="21"/>
                    <a:pt x="54" y="23"/>
                  </a:cubicBezTo>
                  <a:cubicBezTo>
                    <a:pt x="57" y="20"/>
                    <a:pt x="60" y="16"/>
                    <a:pt x="63" y="13"/>
                  </a:cubicBezTo>
                  <a:close/>
                  <a:moveTo>
                    <a:pt x="69" y="28"/>
                  </a:move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8"/>
                    <a:pt x="68" y="29"/>
                  </a:cubicBezTo>
                  <a:cubicBezTo>
                    <a:pt x="64" y="30"/>
                    <a:pt x="61" y="32"/>
                    <a:pt x="58" y="34"/>
                  </a:cubicBezTo>
                  <a:cubicBezTo>
                    <a:pt x="57" y="34"/>
                    <a:pt x="55" y="35"/>
                    <a:pt x="54" y="35"/>
                  </a:cubicBezTo>
                  <a:cubicBezTo>
                    <a:pt x="54" y="36"/>
                    <a:pt x="53" y="38"/>
                    <a:pt x="54" y="39"/>
                  </a:cubicBezTo>
                  <a:cubicBezTo>
                    <a:pt x="59" y="36"/>
                    <a:pt x="64" y="32"/>
                    <a:pt x="69" y="28"/>
                  </a:cubicBezTo>
                  <a:close/>
                  <a:moveTo>
                    <a:pt x="33" y="209"/>
                  </a:moveTo>
                  <a:cubicBezTo>
                    <a:pt x="33" y="209"/>
                    <a:pt x="33" y="209"/>
                    <a:pt x="33" y="209"/>
                  </a:cubicBezTo>
                  <a:cubicBezTo>
                    <a:pt x="30" y="212"/>
                    <a:pt x="28" y="214"/>
                    <a:pt x="26" y="217"/>
                  </a:cubicBezTo>
                  <a:cubicBezTo>
                    <a:pt x="27" y="218"/>
                    <a:pt x="29" y="219"/>
                    <a:pt x="30" y="219"/>
                  </a:cubicBezTo>
                  <a:cubicBezTo>
                    <a:pt x="30" y="217"/>
                    <a:pt x="31" y="216"/>
                    <a:pt x="31" y="214"/>
                  </a:cubicBezTo>
                  <a:cubicBezTo>
                    <a:pt x="32" y="213"/>
                    <a:pt x="32" y="211"/>
                    <a:pt x="33" y="209"/>
                  </a:cubicBezTo>
                  <a:close/>
                  <a:moveTo>
                    <a:pt x="23" y="216"/>
                  </a:moveTo>
                  <a:cubicBezTo>
                    <a:pt x="26" y="213"/>
                    <a:pt x="28" y="211"/>
                    <a:pt x="30" y="208"/>
                  </a:cubicBezTo>
                  <a:cubicBezTo>
                    <a:pt x="28" y="208"/>
                    <a:pt x="27" y="208"/>
                    <a:pt x="25" y="209"/>
                  </a:cubicBezTo>
                  <a:cubicBezTo>
                    <a:pt x="24" y="209"/>
                    <a:pt x="24" y="209"/>
                    <a:pt x="24" y="210"/>
                  </a:cubicBezTo>
                  <a:cubicBezTo>
                    <a:pt x="23" y="211"/>
                    <a:pt x="23" y="212"/>
                    <a:pt x="23" y="213"/>
                  </a:cubicBezTo>
                  <a:cubicBezTo>
                    <a:pt x="22" y="214"/>
                    <a:pt x="22" y="214"/>
                    <a:pt x="22" y="215"/>
                  </a:cubicBezTo>
                  <a:cubicBezTo>
                    <a:pt x="23" y="215"/>
                    <a:pt x="23" y="215"/>
                    <a:pt x="23" y="216"/>
                  </a:cubicBezTo>
                  <a:close/>
                  <a:moveTo>
                    <a:pt x="38" y="15"/>
                  </a:moveTo>
                  <a:cubicBezTo>
                    <a:pt x="35" y="16"/>
                    <a:pt x="32" y="18"/>
                    <a:pt x="30" y="19"/>
                  </a:cubicBezTo>
                  <a:cubicBezTo>
                    <a:pt x="30" y="20"/>
                    <a:pt x="30" y="21"/>
                    <a:pt x="30" y="22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5" y="19"/>
                    <a:pt x="37" y="19"/>
                    <a:pt x="37" y="18"/>
                  </a:cubicBezTo>
                  <a:cubicBezTo>
                    <a:pt x="38" y="17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88" y="208"/>
                  </a:moveTo>
                  <a:cubicBezTo>
                    <a:pt x="89" y="209"/>
                    <a:pt x="90" y="210"/>
                    <a:pt x="91" y="211"/>
                  </a:cubicBezTo>
                  <a:cubicBezTo>
                    <a:pt x="92" y="201"/>
                    <a:pt x="91" y="191"/>
                    <a:pt x="90" y="181"/>
                  </a:cubicBezTo>
                  <a:cubicBezTo>
                    <a:pt x="89" y="181"/>
                    <a:pt x="89" y="182"/>
                    <a:pt x="89" y="183"/>
                  </a:cubicBezTo>
                  <a:cubicBezTo>
                    <a:pt x="89" y="187"/>
                    <a:pt x="90" y="191"/>
                    <a:pt x="90" y="195"/>
                  </a:cubicBezTo>
                  <a:cubicBezTo>
                    <a:pt x="91" y="198"/>
                    <a:pt x="91" y="202"/>
                    <a:pt x="91" y="206"/>
                  </a:cubicBezTo>
                  <a:cubicBezTo>
                    <a:pt x="91" y="207"/>
                    <a:pt x="90" y="208"/>
                    <a:pt x="89" y="208"/>
                  </a:cubicBezTo>
                  <a:cubicBezTo>
                    <a:pt x="89" y="208"/>
                    <a:pt x="89" y="208"/>
                    <a:pt x="88" y="208"/>
                  </a:cubicBezTo>
                  <a:close/>
                  <a:moveTo>
                    <a:pt x="8" y="93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102"/>
                    <a:pt x="8" y="106"/>
                  </a:cubicBezTo>
                  <a:cubicBezTo>
                    <a:pt x="8" y="107"/>
                    <a:pt x="8" y="108"/>
                    <a:pt x="8" y="110"/>
                  </a:cubicBezTo>
                  <a:cubicBezTo>
                    <a:pt x="10" y="109"/>
                    <a:pt x="10" y="109"/>
                    <a:pt x="10" y="107"/>
                  </a:cubicBezTo>
                  <a:cubicBezTo>
                    <a:pt x="10" y="106"/>
                    <a:pt x="10" y="104"/>
                    <a:pt x="10" y="103"/>
                  </a:cubicBezTo>
                  <a:cubicBezTo>
                    <a:pt x="10" y="102"/>
                    <a:pt x="9" y="102"/>
                    <a:pt x="9" y="102"/>
                  </a:cubicBezTo>
                  <a:cubicBezTo>
                    <a:pt x="9" y="101"/>
                    <a:pt x="9" y="100"/>
                    <a:pt x="9" y="99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7"/>
                    <a:pt x="9" y="96"/>
                    <a:pt x="9" y="94"/>
                  </a:cubicBezTo>
                  <a:cubicBezTo>
                    <a:pt x="9" y="94"/>
                    <a:pt x="9" y="93"/>
                    <a:pt x="8" y="93"/>
                  </a:cubicBezTo>
                  <a:close/>
                  <a:moveTo>
                    <a:pt x="32" y="31"/>
                  </a:moveTo>
                  <a:cubicBezTo>
                    <a:pt x="34" y="30"/>
                    <a:pt x="35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5" y="25"/>
                    <a:pt x="33" y="26"/>
                    <a:pt x="31" y="27"/>
                  </a:cubicBezTo>
                  <a:cubicBezTo>
                    <a:pt x="32" y="29"/>
                    <a:pt x="32" y="30"/>
                    <a:pt x="32" y="31"/>
                  </a:cubicBezTo>
                  <a:close/>
                  <a:moveTo>
                    <a:pt x="18" y="83"/>
                  </a:moveTo>
                  <a:cubicBezTo>
                    <a:pt x="18" y="83"/>
                    <a:pt x="19" y="83"/>
                    <a:pt x="19" y="83"/>
                  </a:cubicBezTo>
                  <a:cubicBezTo>
                    <a:pt x="21" y="82"/>
                    <a:pt x="22" y="80"/>
                    <a:pt x="24" y="79"/>
                  </a:cubicBezTo>
                  <a:cubicBezTo>
                    <a:pt x="25" y="79"/>
                    <a:pt x="25" y="78"/>
                    <a:pt x="25" y="77"/>
                  </a:cubicBezTo>
                  <a:cubicBezTo>
                    <a:pt x="22" y="78"/>
                    <a:pt x="20" y="79"/>
                    <a:pt x="17" y="80"/>
                  </a:cubicBezTo>
                  <a:cubicBezTo>
                    <a:pt x="17" y="81"/>
                    <a:pt x="18" y="82"/>
                    <a:pt x="18" y="83"/>
                  </a:cubicBezTo>
                  <a:close/>
                  <a:moveTo>
                    <a:pt x="20" y="214"/>
                  </a:moveTo>
                  <a:cubicBezTo>
                    <a:pt x="20" y="212"/>
                    <a:pt x="20" y="211"/>
                    <a:pt x="21" y="209"/>
                  </a:cubicBezTo>
                  <a:cubicBezTo>
                    <a:pt x="18" y="209"/>
                    <a:pt x="15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0"/>
                    <a:pt x="13" y="210"/>
                    <a:pt x="12" y="210"/>
                  </a:cubicBezTo>
                  <a:cubicBezTo>
                    <a:pt x="15" y="211"/>
                    <a:pt x="17" y="212"/>
                    <a:pt x="20" y="214"/>
                  </a:cubicBezTo>
                  <a:close/>
                  <a:moveTo>
                    <a:pt x="61" y="7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2" y="8"/>
                    <a:pt x="62" y="8"/>
                  </a:cubicBezTo>
                  <a:cubicBezTo>
                    <a:pt x="63" y="8"/>
                    <a:pt x="65" y="9"/>
                    <a:pt x="66" y="8"/>
                  </a:cubicBezTo>
                  <a:cubicBezTo>
                    <a:pt x="67" y="8"/>
                    <a:pt x="68" y="8"/>
                    <a:pt x="68" y="9"/>
                  </a:cubicBezTo>
                  <a:cubicBezTo>
                    <a:pt x="68" y="10"/>
                    <a:pt x="68" y="10"/>
                    <a:pt x="69" y="10"/>
                  </a:cubicBezTo>
                  <a:cubicBezTo>
                    <a:pt x="70" y="10"/>
                    <a:pt x="72" y="11"/>
                    <a:pt x="74" y="11"/>
                  </a:cubicBezTo>
                  <a:cubicBezTo>
                    <a:pt x="74" y="10"/>
                    <a:pt x="73" y="9"/>
                    <a:pt x="72" y="9"/>
                  </a:cubicBezTo>
                  <a:cubicBezTo>
                    <a:pt x="70" y="8"/>
                    <a:pt x="68" y="8"/>
                    <a:pt x="65" y="7"/>
                  </a:cubicBezTo>
                  <a:cubicBezTo>
                    <a:pt x="64" y="7"/>
                    <a:pt x="63" y="7"/>
                    <a:pt x="61" y="7"/>
                  </a:cubicBezTo>
                  <a:close/>
                  <a:moveTo>
                    <a:pt x="31" y="101"/>
                  </a:moveTo>
                  <a:cubicBezTo>
                    <a:pt x="32" y="100"/>
                    <a:pt x="33" y="100"/>
                    <a:pt x="34" y="99"/>
                  </a:cubicBezTo>
                  <a:cubicBezTo>
                    <a:pt x="35" y="99"/>
                    <a:pt x="35" y="99"/>
                    <a:pt x="35" y="98"/>
                  </a:cubicBezTo>
                  <a:cubicBezTo>
                    <a:pt x="35" y="97"/>
                    <a:pt x="35" y="96"/>
                    <a:pt x="35" y="94"/>
                  </a:cubicBezTo>
                  <a:cubicBezTo>
                    <a:pt x="34" y="95"/>
                    <a:pt x="32" y="96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31" y="100"/>
                    <a:pt x="31" y="101"/>
                  </a:cubicBezTo>
                  <a:close/>
                  <a:moveTo>
                    <a:pt x="35" y="84"/>
                  </a:moveTo>
                  <a:cubicBezTo>
                    <a:pt x="33" y="85"/>
                    <a:pt x="32" y="86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8"/>
                    <a:pt x="31" y="89"/>
                    <a:pt x="31" y="90"/>
                  </a:cubicBezTo>
                  <a:cubicBezTo>
                    <a:pt x="32" y="90"/>
                    <a:pt x="34" y="89"/>
                    <a:pt x="35" y="88"/>
                  </a:cubicBezTo>
                  <a:cubicBezTo>
                    <a:pt x="35" y="87"/>
                    <a:pt x="35" y="86"/>
                    <a:pt x="35" y="84"/>
                  </a:cubicBezTo>
                  <a:close/>
                  <a:moveTo>
                    <a:pt x="25" y="59"/>
                  </a:moveTo>
                  <a:cubicBezTo>
                    <a:pt x="24" y="59"/>
                    <a:pt x="23" y="60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2"/>
                    <a:pt x="21" y="63"/>
                    <a:pt x="21" y="64"/>
                  </a:cubicBezTo>
                  <a:cubicBezTo>
                    <a:pt x="23" y="64"/>
                    <a:pt x="24" y="63"/>
                    <a:pt x="25" y="63"/>
                  </a:cubicBezTo>
                  <a:cubicBezTo>
                    <a:pt x="25" y="63"/>
                    <a:pt x="25" y="62"/>
                    <a:pt x="25" y="62"/>
                  </a:cubicBezTo>
                  <a:cubicBezTo>
                    <a:pt x="25" y="61"/>
                    <a:pt x="25" y="60"/>
                    <a:pt x="25" y="59"/>
                  </a:cubicBezTo>
                  <a:close/>
                  <a:moveTo>
                    <a:pt x="21" y="55"/>
                  </a:moveTo>
                  <a:cubicBezTo>
                    <a:pt x="23" y="55"/>
                    <a:pt x="24" y="54"/>
                    <a:pt x="25" y="54"/>
                  </a:cubicBezTo>
                  <a:cubicBezTo>
                    <a:pt x="25" y="52"/>
                    <a:pt x="25" y="51"/>
                    <a:pt x="25" y="50"/>
                  </a:cubicBezTo>
                  <a:cubicBezTo>
                    <a:pt x="24" y="50"/>
                    <a:pt x="23" y="51"/>
                    <a:pt x="22" y="52"/>
                  </a:cubicBezTo>
                  <a:cubicBezTo>
                    <a:pt x="22" y="52"/>
                    <a:pt x="21" y="52"/>
                    <a:pt x="21" y="53"/>
                  </a:cubicBezTo>
                  <a:cubicBezTo>
                    <a:pt x="21" y="53"/>
                    <a:pt x="21" y="54"/>
                    <a:pt x="21" y="55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10" y="140"/>
                    <a:pt x="10" y="146"/>
                    <a:pt x="9" y="151"/>
                  </a:cubicBezTo>
                  <a:cubicBezTo>
                    <a:pt x="11" y="151"/>
                    <a:pt x="11" y="150"/>
                    <a:pt x="11" y="149"/>
                  </a:cubicBezTo>
                  <a:cubicBezTo>
                    <a:pt x="11" y="147"/>
                    <a:pt x="11" y="145"/>
                    <a:pt x="11" y="142"/>
                  </a:cubicBezTo>
                  <a:cubicBezTo>
                    <a:pt x="11" y="140"/>
                    <a:pt x="10" y="138"/>
                    <a:pt x="10" y="135"/>
                  </a:cubicBezTo>
                  <a:close/>
                  <a:moveTo>
                    <a:pt x="20" y="18"/>
                  </a:moveTo>
                  <a:cubicBezTo>
                    <a:pt x="17" y="19"/>
                    <a:pt x="11" y="24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4" y="23"/>
                    <a:pt x="16" y="22"/>
                    <a:pt x="19" y="21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lose/>
                  <a:moveTo>
                    <a:pt x="25" y="70"/>
                  </a:moveTo>
                  <a:cubicBezTo>
                    <a:pt x="24" y="71"/>
                    <a:pt x="23" y="72"/>
                    <a:pt x="21" y="73"/>
                  </a:cubicBezTo>
                  <a:cubicBezTo>
                    <a:pt x="21" y="73"/>
                    <a:pt x="21" y="73"/>
                    <a:pt x="21" y="74"/>
                  </a:cubicBezTo>
                  <a:cubicBezTo>
                    <a:pt x="21" y="74"/>
                    <a:pt x="21" y="75"/>
                    <a:pt x="21" y="76"/>
                  </a:cubicBezTo>
                  <a:cubicBezTo>
                    <a:pt x="22" y="76"/>
                    <a:pt x="22" y="75"/>
                    <a:pt x="22" y="75"/>
                  </a:cubicBezTo>
                  <a:cubicBezTo>
                    <a:pt x="23" y="75"/>
                    <a:pt x="24" y="74"/>
                    <a:pt x="25" y="74"/>
                  </a:cubicBezTo>
                  <a:cubicBezTo>
                    <a:pt x="25" y="74"/>
                    <a:pt x="25" y="74"/>
                    <a:pt x="25" y="73"/>
                  </a:cubicBezTo>
                  <a:cubicBezTo>
                    <a:pt x="25" y="72"/>
                    <a:pt x="25" y="72"/>
                    <a:pt x="25" y="70"/>
                  </a:cubicBezTo>
                  <a:close/>
                  <a:moveTo>
                    <a:pt x="58" y="205"/>
                  </a:moveTo>
                  <a:cubicBezTo>
                    <a:pt x="56" y="205"/>
                    <a:pt x="55" y="205"/>
                    <a:pt x="54" y="207"/>
                  </a:cubicBezTo>
                  <a:cubicBezTo>
                    <a:pt x="54" y="208"/>
                    <a:pt x="53" y="209"/>
                    <a:pt x="53" y="210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4" y="210"/>
                    <a:pt x="56" y="208"/>
                    <a:pt x="58" y="206"/>
                  </a:cubicBezTo>
                  <a:cubicBezTo>
                    <a:pt x="58" y="206"/>
                    <a:pt x="58" y="205"/>
                    <a:pt x="58" y="205"/>
                  </a:cubicBezTo>
                  <a:close/>
                  <a:moveTo>
                    <a:pt x="35" y="104"/>
                  </a:moveTo>
                  <a:cubicBezTo>
                    <a:pt x="33" y="105"/>
                    <a:pt x="32" y="106"/>
                    <a:pt x="31" y="106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8"/>
                    <a:pt x="31" y="109"/>
                    <a:pt x="31" y="110"/>
                  </a:cubicBezTo>
                  <a:cubicBezTo>
                    <a:pt x="32" y="110"/>
                    <a:pt x="33" y="109"/>
                    <a:pt x="34" y="109"/>
                  </a:cubicBezTo>
                  <a:cubicBezTo>
                    <a:pt x="34" y="107"/>
                    <a:pt x="34" y="106"/>
                    <a:pt x="35" y="104"/>
                  </a:cubicBezTo>
                  <a:close/>
                  <a:moveTo>
                    <a:pt x="13" y="106"/>
                  </a:moveTo>
                  <a:cubicBezTo>
                    <a:pt x="14" y="105"/>
                    <a:pt x="15" y="105"/>
                    <a:pt x="16" y="104"/>
                  </a:cubicBezTo>
                  <a:cubicBezTo>
                    <a:pt x="16" y="103"/>
                    <a:pt x="16" y="103"/>
                    <a:pt x="17" y="102"/>
                  </a:cubicBezTo>
                  <a:cubicBezTo>
                    <a:pt x="17" y="102"/>
                    <a:pt x="17" y="101"/>
                    <a:pt x="16" y="100"/>
                  </a:cubicBezTo>
                  <a:cubicBezTo>
                    <a:pt x="15" y="100"/>
                    <a:pt x="14" y="102"/>
                    <a:pt x="13" y="102"/>
                  </a:cubicBezTo>
                  <a:cubicBezTo>
                    <a:pt x="13" y="104"/>
                    <a:pt x="13" y="105"/>
                    <a:pt x="13" y="106"/>
                  </a:cubicBezTo>
                  <a:close/>
                  <a:moveTo>
                    <a:pt x="31" y="81"/>
                  </a:moveTo>
                  <a:cubicBezTo>
                    <a:pt x="32" y="80"/>
                    <a:pt x="33" y="80"/>
                    <a:pt x="34" y="79"/>
                  </a:cubicBezTo>
                  <a:cubicBezTo>
                    <a:pt x="34" y="79"/>
                    <a:pt x="35" y="78"/>
                    <a:pt x="35" y="78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3" y="77"/>
                    <a:pt x="32" y="77"/>
                  </a:cubicBezTo>
                  <a:cubicBezTo>
                    <a:pt x="31" y="78"/>
                    <a:pt x="30" y="79"/>
                    <a:pt x="31" y="81"/>
                  </a:cubicBezTo>
                  <a:close/>
                  <a:moveTo>
                    <a:pt x="9" y="156"/>
                  </a:moveTo>
                  <a:cubicBezTo>
                    <a:pt x="9" y="158"/>
                    <a:pt x="9" y="159"/>
                    <a:pt x="9" y="160"/>
                  </a:cubicBezTo>
                  <a:cubicBezTo>
                    <a:pt x="9" y="161"/>
                    <a:pt x="9" y="162"/>
                    <a:pt x="9" y="163"/>
                  </a:cubicBezTo>
                  <a:cubicBezTo>
                    <a:pt x="11" y="162"/>
                    <a:pt x="11" y="161"/>
                    <a:pt x="11" y="159"/>
                  </a:cubicBezTo>
                  <a:cubicBezTo>
                    <a:pt x="11" y="159"/>
                    <a:pt x="11" y="158"/>
                    <a:pt x="11" y="157"/>
                  </a:cubicBezTo>
                  <a:cubicBezTo>
                    <a:pt x="11" y="157"/>
                    <a:pt x="11" y="156"/>
                    <a:pt x="11" y="156"/>
                  </a:cubicBezTo>
                  <a:cubicBezTo>
                    <a:pt x="10" y="156"/>
                    <a:pt x="10" y="156"/>
                    <a:pt x="9" y="156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5"/>
                    <a:pt x="22" y="36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6" y="34"/>
                    <a:pt x="26" y="34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4" y="32"/>
                    <a:pt x="23" y="33"/>
                    <a:pt x="22" y="33"/>
                  </a:cubicBezTo>
                  <a:close/>
                  <a:moveTo>
                    <a:pt x="9" y="39"/>
                  </a:moveTo>
                  <a:cubicBezTo>
                    <a:pt x="10" y="39"/>
                    <a:pt x="11" y="38"/>
                    <a:pt x="11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7"/>
                    <a:pt x="9" y="38"/>
                    <a:pt x="9" y="39"/>
                  </a:cubicBezTo>
                  <a:close/>
                  <a:moveTo>
                    <a:pt x="25" y="65"/>
                  </a:moveTo>
                  <a:cubicBezTo>
                    <a:pt x="24" y="66"/>
                    <a:pt x="22" y="67"/>
                    <a:pt x="21" y="67"/>
                  </a:cubicBezTo>
                  <a:cubicBezTo>
                    <a:pt x="21" y="68"/>
                    <a:pt x="21" y="69"/>
                    <a:pt x="21" y="70"/>
                  </a:cubicBezTo>
                  <a:cubicBezTo>
                    <a:pt x="22" y="69"/>
                    <a:pt x="23" y="68"/>
                    <a:pt x="24" y="68"/>
                  </a:cubicBezTo>
                  <a:cubicBezTo>
                    <a:pt x="25" y="67"/>
                    <a:pt x="25" y="67"/>
                    <a:pt x="25" y="65"/>
                  </a:cubicBezTo>
                  <a:close/>
                  <a:moveTo>
                    <a:pt x="37" y="140"/>
                  </a:moveTo>
                  <a:cubicBezTo>
                    <a:pt x="37" y="138"/>
                    <a:pt x="36" y="137"/>
                    <a:pt x="36" y="136"/>
                  </a:cubicBezTo>
                  <a:cubicBezTo>
                    <a:pt x="35" y="137"/>
                    <a:pt x="35" y="137"/>
                    <a:pt x="34" y="138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3" y="140"/>
                    <a:pt x="33" y="140"/>
                    <a:pt x="34" y="141"/>
                  </a:cubicBezTo>
                  <a:cubicBezTo>
                    <a:pt x="35" y="141"/>
                    <a:pt x="36" y="140"/>
                    <a:pt x="37" y="140"/>
                  </a:cubicBezTo>
                  <a:close/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19" y="33"/>
                    <a:pt x="19" y="32"/>
                    <a:pt x="19" y="31"/>
                  </a:cubicBezTo>
                  <a:cubicBezTo>
                    <a:pt x="17" y="31"/>
                    <a:pt x="16" y="32"/>
                    <a:pt x="14" y="33"/>
                  </a:cubicBezTo>
                  <a:cubicBezTo>
                    <a:pt x="14" y="34"/>
                    <a:pt x="15" y="34"/>
                    <a:pt x="15" y="35"/>
                  </a:cubicBezTo>
                  <a:close/>
                  <a:moveTo>
                    <a:pt x="49" y="13"/>
                  </a:moveTo>
                  <a:cubicBezTo>
                    <a:pt x="48" y="11"/>
                    <a:pt x="48" y="9"/>
                    <a:pt x="48" y="7"/>
                  </a:cubicBezTo>
                  <a:cubicBezTo>
                    <a:pt x="47" y="6"/>
                    <a:pt x="46" y="5"/>
                    <a:pt x="45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5" y="7"/>
                    <a:pt x="45" y="7"/>
                    <a:pt x="46" y="7"/>
                  </a:cubicBezTo>
                  <a:cubicBezTo>
                    <a:pt x="46" y="6"/>
                    <a:pt x="47" y="6"/>
                    <a:pt x="47" y="7"/>
                  </a:cubicBezTo>
                  <a:cubicBezTo>
                    <a:pt x="48" y="7"/>
                    <a:pt x="48" y="8"/>
                    <a:pt x="47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1"/>
                    <a:pt x="47" y="12"/>
                    <a:pt x="47" y="14"/>
                  </a:cubicBezTo>
                  <a:cubicBezTo>
                    <a:pt x="48" y="13"/>
                    <a:pt x="48" y="13"/>
                    <a:pt x="49" y="13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20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0"/>
                    <a:pt x="22" y="119"/>
                    <a:pt x="22" y="117"/>
                  </a:cubicBezTo>
                  <a:cubicBezTo>
                    <a:pt x="21" y="118"/>
                    <a:pt x="20" y="118"/>
                    <a:pt x="20" y="119"/>
                  </a:cubicBezTo>
                  <a:close/>
                  <a:moveTo>
                    <a:pt x="44" y="207"/>
                  </a:moveTo>
                  <a:cubicBezTo>
                    <a:pt x="44" y="209"/>
                    <a:pt x="43" y="210"/>
                    <a:pt x="43" y="212"/>
                  </a:cubicBezTo>
                  <a:cubicBezTo>
                    <a:pt x="44" y="211"/>
                    <a:pt x="46" y="208"/>
                    <a:pt x="47" y="207"/>
                  </a:cubicBezTo>
                  <a:cubicBezTo>
                    <a:pt x="46" y="207"/>
                    <a:pt x="45" y="207"/>
                    <a:pt x="44" y="207"/>
                  </a:cubicBezTo>
                  <a:close/>
                  <a:moveTo>
                    <a:pt x="36" y="146"/>
                  </a:moveTo>
                  <a:cubicBezTo>
                    <a:pt x="34" y="147"/>
                    <a:pt x="34" y="147"/>
                    <a:pt x="34" y="149"/>
                  </a:cubicBezTo>
                  <a:cubicBezTo>
                    <a:pt x="34" y="150"/>
                    <a:pt x="34" y="150"/>
                    <a:pt x="34" y="151"/>
                  </a:cubicBezTo>
                  <a:cubicBezTo>
                    <a:pt x="34" y="152"/>
                    <a:pt x="35" y="153"/>
                    <a:pt x="35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52"/>
                    <a:pt x="35" y="151"/>
                    <a:pt x="35" y="150"/>
                  </a:cubicBezTo>
                  <a:cubicBezTo>
                    <a:pt x="35" y="150"/>
                    <a:pt x="36" y="149"/>
                    <a:pt x="36" y="148"/>
                  </a:cubicBezTo>
                  <a:cubicBezTo>
                    <a:pt x="37" y="148"/>
                    <a:pt x="36" y="147"/>
                    <a:pt x="36" y="146"/>
                  </a:cubicBezTo>
                  <a:close/>
                  <a:moveTo>
                    <a:pt x="63" y="209"/>
                  </a:moveTo>
                  <a:cubicBezTo>
                    <a:pt x="62" y="210"/>
                    <a:pt x="62" y="211"/>
                    <a:pt x="61" y="213"/>
                  </a:cubicBezTo>
                  <a:cubicBezTo>
                    <a:pt x="62" y="212"/>
                    <a:pt x="63" y="212"/>
                    <a:pt x="64" y="211"/>
                  </a:cubicBezTo>
                  <a:cubicBezTo>
                    <a:pt x="65" y="211"/>
                    <a:pt x="65" y="210"/>
                    <a:pt x="66" y="209"/>
                  </a:cubicBezTo>
                  <a:cubicBezTo>
                    <a:pt x="65" y="209"/>
                    <a:pt x="64" y="209"/>
                    <a:pt x="63" y="209"/>
                  </a:cubicBezTo>
                  <a:close/>
                  <a:moveTo>
                    <a:pt x="33" y="39"/>
                  </a:moveTo>
                  <a:cubicBezTo>
                    <a:pt x="34" y="38"/>
                    <a:pt x="35" y="38"/>
                    <a:pt x="36" y="38"/>
                  </a:cubicBezTo>
                  <a:cubicBezTo>
                    <a:pt x="36" y="37"/>
                    <a:pt x="36" y="36"/>
                    <a:pt x="36" y="34"/>
                  </a:cubicBezTo>
                  <a:cubicBezTo>
                    <a:pt x="35" y="35"/>
                    <a:pt x="34" y="35"/>
                    <a:pt x="33" y="36"/>
                  </a:cubicBezTo>
                  <a:cubicBezTo>
                    <a:pt x="33" y="37"/>
                    <a:pt x="33" y="38"/>
                    <a:pt x="33" y="39"/>
                  </a:cubicBezTo>
                  <a:close/>
                  <a:moveTo>
                    <a:pt x="32" y="46"/>
                  </a:moveTo>
                  <a:cubicBezTo>
                    <a:pt x="31" y="46"/>
                    <a:pt x="31" y="46"/>
                    <a:pt x="30" y="47"/>
                  </a:cubicBezTo>
                  <a:cubicBezTo>
                    <a:pt x="30" y="48"/>
                    <a:pt x="31" y="49"/>
                    <a:pt x="31" y="51"/>
                  </a:cubicBezTo>
                  <a:cubicBezTo>
                    <a:pt x="31" y="51"/>
                    <a:pt x="32" y="50"/>
                    <a:pt x="32" y="50"/>
                  </a:cubicBezTo>
                  <a:cubicBezTo>
                    <a:pt x="32" y="49"/>
                    <a:pt x="32" y="47"/>
                    <a:pt x="32" y="46"/>
                  </a:cubicBezTo>
                  <a:close/>
                  <a:moveTo>
                    <a:pt x="26" y="43"/>
                  </a:moveTo>
                  <a:cubicBezTo>
                    <a:pt x="26" y="42"/>
                    <a:pt x="26" y="41"/>
                    <a:pt x="26" y="40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22" y="43"/>
                    <a:pt x="21" y="43"/>
                    <a:pt x="22" y="44"/>
                  </a:cubicBezTo>
                  <a:cubicBezTo>
                    <a:pt x="23" y="44"/>
                    <a:pt x="24" y="43"/>
                    <a:pt x="26" y="43"/>
                  </a:cubicBezTo>
                  <a:close/>
                  <a:moveTo>
                    <a:pt x="39" y="62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7" y="63"/>
                    <a:pt x="37" y="63"/>
                  </a:cubicBezTo>
                  <a:cubicBezTo>
                    <a:pt x="37" y="64"/>
                    <a:pt x="37" y="66"/>
                    <a:pt x="37" y="68"/>
                  </a:cubicBezTo>
                  <a:cubicBezTo>
                    <a:pt x="38" y="68"/>
                    <a:pt x="38" y="67"/>
                    <a:pt x="39" y="67"/>
                  </a:cubicBezTo>
                  <a:cubicBezTo>
                    <a:pt x="39" y="65"/>
                    <a:pt x="39" y="64"/>
                    <a:pt x="39" y="62"/>
                  </a:cubicBezTo>
                  <a:close/>
                  <a:moveTo>
                    <a:pt x="17" y="152"/>
                  </a:moveTo>
                  <a:cubicBezTo>
                    <a:pt x="17" y="154"/>
                    <a:pt x="17" y="155"/>
                    <a:pt x="18" y="156"/>
                  </a:cubicBezTo>
                  <a:cubicBezTo>
                    <a:pt x="18" y="156"/>
                    <a:pt x="19" y="156"/>
                    <a:pt x="19" y="155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8" y="152"/>
                    <a:pt x="18" y="152"/>
                    <a:pt x="17" y="152"/>
                  </a:cubicBezTo>
                  <a:close/>
                  <a:moveTo>
                    <a:pt x="49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3"/>
                    <a:pt x="50" y="90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7"/>
                  </a:cubicBezTo>
                  <a:cubicBezTo>
                    <a:pt x="49" y="89"/>
                    <a:pt x="49" y="91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50" y="96"/>
                    <a:pt x="50" y="96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lose/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6" y="29"/>
                    <a:pt x="19" y="28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7" y="28"/>
                    <a:pt x="14" y="29"/>
                    <a:pt x="12" y="31"/>
                  </a:cubicBezTo>
                  <a:close/>
                  <a:moveTo>
                    <a:pt x="9" y="44"/>
                  </a:moveTo>
                  <a:cubicBezTo>
                    <a:pt x="9" y="46"/>
                    <a:pt x="9" y="47"/>
                    <a:pt x="10" y="48"/>
                  </a:cubicBezTo>
                  <a:cubicBezTo>
                    <a:pt x="12" y="46"/>
                    <a:pt x="12" y="47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lose/>
                  <a:moveTo>
                    <a:pt x="28" y="103"/>
                  </a:moveTo>
                  <a:cubicBezTo>
                    <a:pt x="28" y="102"/>
                    <a:pt x="28" y="101"/>
                    <a:pt x="28" y="100"/>
                  </a:cubicBezTo>
                  <a:cubicBezTo>
                    <a:pt x="25" y="101"/>
                    <a:pt x="25" y="101"/>
                    <a:pt x="25" y="104"/>
                  </a:cubicBezTo>
                  <a:cubicBezTo>
                    <a:pt x="26" y="103"/>
                    <a:pt x="27" y="103"/>
                    <a:pt x="28" y="103"/>
                  </a:cubicBezTo>
                  <a:close/>
                  <a:moveTo>
                    <a:pt x="19" y="164"/>
                  </a:moveTo>
                  <a:cubicBezTo>
                    <a:pt x="19" y="166"/>
                    <a:pt x="19" y="167"/>
                    <a:pt x="19" y="168"/>
                  </a:cubicBezTo>
                  <a:cubicBezTo>
                    <a:pt x="20" y="167"/>
                    <a:pt x="21" y="167"/>
                    <a:pt x="21" y="166"/>
                  </a:cubicBezTo>
                  <a:cubicBezTo>
                    <a:pt x="21" y="166"/>
                    <a:pt x="20" y="165"/>
                    <a:pt x="20" y="163"/>
                  </a:cubicBezTo>
                  <a:cubicBezTo>
                    <a:pt x="20" y="164"/>
                    <a:pt x="19" y="164"/>
                    <a:pt x="19" y="164"/>
                  </a:cubicBezTo>
                  <a:close/>
                  <a:moveTo>
                    <a:pt x="25" y="158"/>
                  </a:moveTo>
                  <a:cubicBezTo>
                    <a:pt x="25" y="158"/>
                    <a:pt x="25" y="158"/>
                    <a:pt x="25" y="158"/>
                  </a:cubicBezTo>
                  <a:cubicBezTo>
                    <a:pt x="26" y="158"/>
                    <a:pt x="26" y="158"/>
                    <a:pt x="26" y="157"/>
                  </a:cubicBezTo>
                  <a:cubicBezTo>
                    <a:pt x="26" y="156"/>
                    <a:pt x="26" y="155"/>
                    <a:pt x="27" y="153"/>
                  </a:cubicBezTo>
                  <a:cubicBezTo>
                    <a:pt x="26" y="154"/>
                    <a:pt x="25" y="154"/>
                    <a:pt x="25" y="155"/>
                  </a:cubicBezTo>
                  <a:cubicBezTo>
                    <a:pt x="25" y="156"/>
                    <a:pt x="25" y="157"/>
                    <a:pt x="25" y="158"/>
                  </a:cubicBezTo>
                  <a:close/>
                  <a:moveTo>
                    <a:pt x="32" y="59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33" y="57"/>
                    <a:pt x="33" y="56"/>
                    <a:pt x="33" y="54"/>
                  </a:cubicBezTo>
                  <a:cubicBezTo>
                    <a:pt x="32" y="55"/>
                    <a:pt x="32" y="55"/>
                    <a:pt x="31" y="55"/>
                  </a:cubicBezTo>
                  <a:cubicBezTo>
                    <a:pt x="32" y="56"/>
                    <a:pt x="32" y="58"/>
                    <a:pt x="32" y="59"/>
                  </a:cubicBezTo>
                  <a:close/>
                  <a:moveTo>
                    <a:pt x="21" y="7"/>
                  </a:moveTo>
                  <a:cubicBezTo>
                    <a:pt x="21" y="6"/>
                    <a:pt x="20" y="6"/>
                    <a:pt x="19" y="6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8" y="8"/>
                    <a:pt x="19" y="8"/>
                    <a:pt x="20" y="8"/>
                  </a:cubicBezTo>
                  <a:cubicBezTo>
                    <a:pt x="21" y="8"/>
                    <a:pt x="21" y="7"/>
                    <a:pt x="21" y="7"/>
                  </a:cubicBezTo>
                  <a:close/>
                  <a:moveTo>
                    <a:pt x="47" y="18"/>
                  </a:moveTo>
                  <a:cubicBezTo>
                    <a:pt x="47" y="19"/>
                    <a:pt x="47" y="19"/>
                    <a:pt x="47" y="20"/>
                  </a:cubicBezTo>
                  <a:cubicBezTo>
                    <a:pt x="48" y="20"/>
                    <a:pt x="49" y="21"/>
                    <a:pt x="49" y="22"/>
                  </a:cubicBezTo>
                  <a:cubicBezTo>
                    <a:pt x="49" y="23"/>
                    <a:pt x="50" y="24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49" y="19"/>
                    <a:pt x="48" y="19"/>
                    <a:pt x="47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1"/>
                    <a:pt x="53" y="86"/>
                    <a:pt x="52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8"/>
                    <a:pt x="52" y="91"/>
                    <a:pt x="52" y="94"/>
                  </a:cubicBezTo>
                  <a:close/>
                  <a:moveTo>
                    <a:pt x="21" y="134"/>
                  </a:moveTo>
                  <a:cubicBezTo>
                    <a:pt x="22" y="133"/>
                    <a:pt x="22" y="133"/>
                    <a:pt x="22" y="132"/>
                  </a:cubicBezTo>
                  <a:cubicBezTo>
                    <a:pt x="22" y="131"/>
                    <a:pt x="22" y="130"/>
                    <a:pt x="22" y="129"/>
                  </a:cubicBezTo>
                  <a:cubicBezTo>
                    <a:pt x="22" y="129"/>
                    <a:pt x="21" y="129"/>
                    <a:pt x="21" y="130"/>
                  </a:cubicBezTo>
                  <a:cubicBezTo>
                    <a:pt x="21" y="131"/>
                    <a:pt x="21" y="132"/>
                    <a:pt x="21" y="134"/>
                  </a:cubicBezTo>
                  <a:close/>
                  <a:moveTo>
                    <a:pt x="19" y="107"/>
                  </a:moveTo>
                  <a:cubicBezTo>
                    <a:pt x="20" y="106"/>
                    <a:pt x="21" y="106"/>
                    <a:pt x="22" y="105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1" y="104"/>
                    <a:pt x="20" y="105"/>
                    <a:pt x="19" y="105"/>
                  </a:cubicBezTo>
                  <a:cubicBezTo>
                    <a:pt x="18" y="106"/>
                    <a:pt x="18" y="106"/>
                    <a:pt x="19" y="107"/>
                  </a:cubicBezTo>
                  <a:close/>
                  <a:moveTo>
                    <a:pt x="15" y="42"/>
                  </a:moveTo>
                  <a:cubicBezTo>
                    <a:pt x="15" y="43"/>
                    <a:pt x="15" y="43"/>
                    <a:pt x="15" y="44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7" y="41"/>
                    <a:pt x="16" y="42"/>
                    <a:pt x="15" y="42"/>
                  </a:cubicBezTo>
                  <a:close/>
                  <a:moveTo>
                    <a:pt x="22" y="88"/>
                  </a:moveTo>
                  <a:cubicBezTo>
                    <a:pt x="21" y="89"/>
                    <a:pt x="19" y="89"/>
                    <a:pt x="18" y="90"/>
                  </a:cubicBezTo>
                  <a:cubicBezTo>
                    <a:pt x="19" y="90"/>
                    <a:pt x="19" y="91"/>
                    <a:pt x="19" y="92"/>
                  </a:cubicBezTo>
                  <a:cubicBezTo>
                    <a:pt x="20" y="91"/>
                    <a:pt x="20" y="91"/>
                    <a:pt x="21" y="90"/>
                  </a:cubicBezTo>
                  <a:cubicBezTo>
                    <a:pt x="22" y="90"/>
                    <a:pt x="22" y="89"/>
                    <a:pt x="22" y="88"/>
                  </a:cubicBezTo>
                  <a:close/>
                  <a:moveTo>
                    <a:pt x="40" y="8"/>
                  </a:moveTo>
                  <a:cubicBezTo>
                    <a:pt x="40" y="7"/>
                    <a:pt x="40" y="6"/>
                    <a:pt x="39" y="6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7" y="7"/>
                    <a:pt x="39" y="8"/>
                    <a:pt x="40" y="8"/>
                  </a:cubicBezTo>
                  <a:close/>
                  <a:moveTo>
                    <a:pt x="48" y="48"/>
                  </a:moveTo>
                  <a:cubicBezTo>
                    <a:pt x="48" y="49"/>
                    <a:pt x="48" y="50"/>
                    <a:pt x="48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49"/>
                    <a:pt x="50" y="47"/>
                  </a:cubicBezTo>
                  <a:cubicBezTo>
                    <a:pt x="49" y="47"/>
                    <a:pt x="49" y="47"/>
                    <a:pt x="48" y="48"/>
                  </a:cubicBezTo>
                  <a:close/>
                  <a:moveTo>
                    <a:pt x="19" y="112"/>
                  </a:moveTo>
                  <a:cubicBezTo>
                    <a:pt x="20" y="111"/>
                    <a:pt x="21" y="111"/>
                    <a:pt x="21" y="110"/>
                  </a:cubicBezTo>
                  <a:cubicBezTo>
                    <a:pt x="22" y="109"/>
                    <a:pt x="22" y="109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9"/>
                    <a:pt x="21" y="109"/>
                    <a:pt x="20" y="109"/>
                  </a:cubicBezTo>
                  <a:cubicBezTo>
                    <a:pt x="19" y="110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2"/>
                  </a:cubicBezTo>
                  <a:close/>
                  <a:moveTo>
                    <a:pt x="38" y="37"/>
                  </a:moveTo>
                  <a:cubicBezTo>
                    <a:pt x="39" y="36"/>
                    <a:pt x="40" y="36"/>
                    <a:pt x="40" y="35"/>
                  </a:cubicBezTo>
                  <a:cubicBezTo>
                    <a:pt x="40" y="34"/>
                    <a:pt x="40" y="33"/>
                    <a:pt x="40" y="32"/>
                  </a:cubicBezTo>
                  <a:cubicBezTo>
                    <a:pt x="39" y="32"/>
                    <a:pt x="39" y="33"/>
                    <a:pt x="38" y="33"/>
                  </a:cubicBezTo>
                  <a:cubicBezTo>
                    <a:pt x="38" y="34"/>
                    <a:pt x="38" y="35"/>
                    <a:pt x="38" y="37"/>
                  </a:cubicBezTo>
                  <a:close/>
                  <a:moveTo>
                    <a:pt x="15" y="39"/>
                  </a:moveTo>
                  <a:cubicBezTo>
                    <a:pt x="16" y="39"/>
                    <a:pt x="17" y="38"/>
                    <a:pt x="18" y="38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7" y="37"/>
                    <a:pt x="16" y="37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lose/>
                  <a:moveTo>
                    <a:pt x="38" y="207"/>
                  </a:moveTo>
                  <a:cubicBezTo>
                    <a:pt x="37" y="207"/>
                    <a:pt x="36" y="207"/>
                    <a:pt x="36" y="208"/>
                  </a:cubicBezTo>
                  <a:cubicBezTo>
                    <a:pt x="35" y="209"/>
                    <a:pt x="35" y="210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6" y="210"/>
                    <a:pt x="37" y="209"/>
                    <a:pt x="38" y="207"/>
                  </a:cubicBezTo>
                  <a:close/>
                  <a:moveTo>
                    <a:pt x="49" y="43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2"/>
                  </a:cubicBezTo>
                  <a:cubicBezTo>
                    <a:pt x="49" y="42"/>
                    <a:pt x="49" y="41"/>
                    <a:pt x="49" y="40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8"/>
                    <a:pt x="49" y="36"/>
                    <a:pt x="49" y="36"/>
                  </a:cubicBezTo>
                  <a:cubicBezTo>
                    <a:pt x="49" y="38"/>
                    <a:pt x="49" y="41"/>
                    <a:pt x="49" y="43"/>
                  </a:cubicBezTo>
                  <a:close/>
                  <a:moveTo>
                    <a:pt x="7" y="205"/>
                  </a:moveTo>
                  <a:cubicBezTo>
                    <a:pt x="7" y="204"/>
                    <a:pt x="7" y="202"/>
                    <a:pt x="7" y="201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7" y="202"/>
                    <a:pt x="7" y="203"/>
                    <a:pt x="7" y="205"/>
                  </a:cubicBezTo>
                  <a:cubicBezTo>
                    <a:pt x="7" y="205"/>
                    <a:pt x="7" y="206"/>
                    <a:pt x="7" y="205"/>
                  </a:cubicBezTo>
                  <a:close/>
                  <a:moveTo>
                    <a:pt x="26" y="113"/>
                  </a:moveTo>
                  <a:cubicBezTo>
                    <a:pt x="27" y="112"/>
                    <a:pt x="27" y="112"/>
                    <a:pt x="28" y="112"/>
                  </a:cubicBezTo>
                  <a:cubicBezTo>
                    <a:pt x="28" y="111"/>
                    <a:pt x="28" y="110"/>
                    <a:pt x="28" y="109"/>
                  </a:cubicBezTo>
                  <a:cubicBezTo>
                    <a:pt x="26" y="110"/>
                    <a:pt x="25" y="110"/>
                    <a:pt x="26" y="113"/>
                  </a:cubicBezTo>
                  <a:close/>
                  <a:moveTo>
                    <a:pt x="22" y="195"/>
                  </a:moveTo>
                  <a:cubicBezTo>
                    <a:pt x="24" y="194"/>
                    <a:pt x="26" y="192"/>
                    <a:pt x="26" y="192"/>
                  </a:cubicBezTo>
                  <a:cubicBezTo>
                    <a:pt x="25" y="192"/>
                    <a:pt x="23" y="192"/>
                    <a:pt x="23" y="193"/>
                  </a:cubicBezTo>
                  <a:cubicBezTo>
                    <a:pt x="23" y="193"/>
                    <a:pt x="22" y="194"/>
                    <a:pt x="22" y="195"/>
                  </a:cubicBezTo>
                  <a:close/>
                  <a:moveTo>
                    <a:pt x="20" y="158"/>
                  </a:moveTo>
                  <a:cubicBezTo>
                    <a:pt x="18" y="159"/>
                    <a:pt x="18" y="160"/>
                    <a:pt x="18" y="162"/>
                  </a:cubicBezTo>
                  <a:cubicBezTo>
                    <a:pt x="19" y="161"/>
                    <a:pt x="19" y="161"/>
                    <a:pt x="20" y="161"/>
                  </a:cubicBezTo>
                  <a:cubicBezTo>
                    <a:pt x="20" y="160"/>
                    <a:pt x="20" y="159"/>
                    <a:pt x="20" y="158"/>
                  </a:cubicBezTo>
                  <a:close/>
                  <a:moveTo>
                    <a:pt x="12" y="52"/>
                  </a:moveTo>
                  <a:cubicBezTo>
                    <a:pt x="11" y="53"/>
                    <a:pt x="11" y="53"/>
                    <a:pt x="10" y="53"/>
                  </a:cubicBezTo>
                  <a:cubicBezTo>
                    <a:pt x="10" y="54"/>
                    <a:pt x="10" y="55"/>
                    <a:pt x="10" y="56"/>
                  </a:cubicBezTo>
                  <a:cubicBezTo>
                    <a:pt x="12" y="55"/>
                    <a:pt x="12" y="54"/>
                    <a:pt x="12" y="52"/>
                  </a:cubicBezTo>
                  <a:close/>
                  <a:moveTo>
                    <a:pt x="18" y="131"/>
                  </a:moveTo>
                  <a:cubicBezTo>
                    <a:pt x="18" y="131"/>
                    <a:pt x="17" y="132"/>
                    <a:pt x="17" y="132"/>
                  </a:cubicBezTo>
                  <a:cubicBezTo>
                    <a:pt x="17" y="133"/>
                    <a:pt x="17" y="135"/>
                    <a:pt x="18" y="136"/>
                  </a:cubicBezTo>
                  <a:cubicBezTo>
                    <a:pt x="19" y="135"/>
                    <a:pt x="19" y="133"/>
                    <a:pt x="18" y="131"/>
                  </a:cubicBezTo>
                  <a:close/>
                  <a:moveTo>
                    <a:pt x="26" y="46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3" y="47"/>
                    <a:pt x="22" y="47"/>
                  </a:cubicBezTo>
                  <a:cubicBezTo>
                    <a:pt x="21" y="48"/>
                    <a:pt x="21" y="48"/>
                    <a:pt x="22" y="49"/>
                  </a:cubicBezTo>
                  <a:cubicBezTo>
                    <a:pt x="23" y="48"/>
                    <a:pt x="24" y="47"/>
                    <a:pt x="25" y="46"/>
                  </a:cubicBezTo>
                  <a:cubicBezTo>
                    <a:pt x="26" y="46"/>
                    <a:pt x="25" y="46"/>
                    <a:pt x="26" y="46"/>
                  </a:cubicBezTo>
                  <a:close/>
                  <a:moveTo>
                    <a:pt x="14" y="205"/>
                  </a:moveTo>
                  <a:cubicBezTo>
                    <a:pt x="15" y="205"/>
                    <a:pt x="17" y="204"/>
                    <a:pt x="19" y="204"/>
                  </a:cubicBezTo>
                  <a:cubicBezTo>
                    <a:pt x="19" y="203"/>
                    <a:pt x="18" y="203"/>
                    <a:pt x="18" y="203"/>
                  </a:cubicBezTo>
                  <a:cubicBezTo>
                    <a:pt x="17" y="203"/>
                    <a:pt x="17" y="203"/>
                    <a:pt x="16" y="204"/>
                  </a:cubicBezTo>
                  <a:cubicBezTo>
                    <a:pt x="15" y="204"/>
                    <a:pt x="15" y="204"/>
                    <a:pt x="14" y="205"/>
                  </a:cubicBezTo>
                  <a:close/>
                  <a:moveTo>
                    <a:pt x="15" y="53"/>
                  </a:moveTo>
                  <a:cubicBezTo>
                    <a:pt x="17" y="52"/>
                    <a:pt x="18" y="52"/>
                    <a:pt x="17" y="50"/>
                  </a:cubicBezTo>
                  <a:cubicBezTo>
                    <a:pt x="17" y="50"/>
                    <a:pt x="16" y="50"/>
                    <a:pt x="15" y="51"/>
                  </a:cubicBezTo>
                  <a:cubicBezTo>
                    <a:pt x="15" y="51"/>
                    <a:pt x="15" y="52"/>
                    <a:pt x="15" y="53"/>
                  </a:cubicBezTo>
                  <a:close/>
                  <a:moveTo>
                    <a:pt x="7" y="134"/>
                  </a:moveTo>
                  <a:cubicBezTo>
                    <a:pt x="8" y="131"/>
                    <a:pt x="8" y="127"/>
                    <a:pt x="8" y="124"/>
                  </a:cubicBezTo>
                  <a:cubicBezTo>
                    <a:pt x="7" y="125"/>
                    <a:pt x="7" y="130"/>
                    <a:pt x="7" y="134"/>
                  </a:cubicBezTo>
                  <a:close/>
                  <a:moveTo>
                    <a:pt x="52" y="80"/>
                  </a:moveTo>
                  <a:cubicBezTo>
                    <a:pt x="53" y="79"/>
                    <a:pt x="53" y="79"/>
                    <a:pt x="53" y="77"/>
                  </a:cubicBezTo>
                  <a:cubicBezTo>
                    <a:pt x="53" y="76"/>
                    <a:pt x="53" y="75"/>
                    <a:pt x="53" y="74"/>
                  </a:cubicBezTo>
                  <a:cubicBezTo>
                    <a:pt x="52" y="72"/>
                    <a:pt x="52" y="72"/>
                    <a:pt x="52" y="71"/>
                  </a:cubicBezTo>
                  <a:cubicBezTo>
                    <a:pt x="52" y="74"/>
                    <a:pt x="52" y="79"/>
                    <a:pt x="52" y="80"/>
                  </a:cubicBezTo>
                  <a:close/>
                  <a:moveTo>
                    <a:pt x="14" y="92"/>
                  </a:moveTo>
                  <a:cubicBezTo>
                    <a:pt x="14" y="93"/>
                    <a:pt x="14" y="94"/>
                    <a:pt x="14" y="95"/>
                  </a:cubicBezTo>
                  <a:cubicBezTo>
                    <a:pt x="16" y="94"/>
                    <a:pt x="16" y="94"/>
                    <a:pt x="16" y="91"/>
                  </a:cubicBezTo>
                  <a:cubicBezTo>
                    <a:pt x="15" y="91"/>
                    <a:pt x="15" y="91"/>
                    <a:pt x="14" y="92"/>
                  </a:cubicBezTo>
                  <a:close/>
                  <a:moveTo>
                    <a:pt x="25" y="151"/>
                  </a:moveTo>
                  <a:cubicBezTo>
                    <a:pt x="27" y="150"/>
                    <a:pt x="27" y="150"/>
                    <a:pt x="26" y="148"/>
                  </a:cubicBezTo>
                  <a:cubicBezTo>
                    <a:pt x="25" y="148"/>
                    <a:pt x="25" y="148"/>
                    <a:pt x="25" y="151"/>
                  </a:cubicBezTo>
                  <a:close/>
                  <a:moveTo>
                    <a:pt x="31" y="37"/>
                  </a:moveTo>
                  <a:cubicBezTo>
                    <a:pt x="29" y="38"/>
                    <a:pt x="29" y="39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39"/>
                    <a:pt x="31" y="38"/>
                    <a:pt x="31" y="37"/>
                  </a:cubicBezTo>
                  <a:close/>
                  <a:moveTo>
                    <a:pt x="22" y="113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0" y="114"/>
                    <a:pt x="20" y="114"/>
                  </a:cubicBezTo>
                  <a:cubicBezTo>
                    <a:pt x="19" y="115"/>
                    <a:pt x="19" y="115"/>
                    <a:pt x="20" y="116"/>
                  </a:cubicBezTo>
                  <a:cubicBezTo>
                    <a:pt x="20" y="116"/>
                    <a:pt x="21" y="115"/>
                    <a:pt x="21" y="115"/>
                  </a:cubicBezTo>
                  <a:cubicBezTo>
                    <a:pt x="22" y="114"/>
                    <a:pt x="22" y="114"/>
                    <a:pt x="22" y="113"/>
                  </a:cubicBezTo>
                  <a:close/>
                  <a:moveTo>
                    <a:pt x="19" y="94"/>
                  </a:moveTo>
                  <a:cubicBezTo>
                    <a:pt x="19" y="95"/>
                    <a:pt x="20" y="95"/>
                    <a:pt x="20" y="96"/>
                  </a:cubicBezTo>
                  <a:cubicBezTo>
                    <a:pt x="20" y="95"/>
                    <a:pt x="21" y="95"/>
                    <a:pt x="22" y="95"/>
                  </a:cubicBezTo>
                  <a:cubicBezTo>
                    <a:pt x="22" y="94"/>
                    <a:pt x="22" y="94"/>
                    <a:pt x="22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4"/>
                    <a:pt x="19" y="94"/>
                  </a:cubicBezTo>
                  <a:close/>
                  <a:moveTo>
                    <a:pt x="24" y="23"/>
                  </a:moveTo>
                  <a:cubicBezTo>
                    <a:pt x="22" y="24"/>
                    <a:pt x="22" y="24"/>
                    <a:pt x="23" y="26"/>
                  </a:cubicBezTo>
                  <a:cubicBezTo>
                    <a:pt x="23" y="25"/>
                    <a:pt x="24" y="25"/>
                    <a:pt x="25" y="25"/>
                  </a:cubicBezTo>
                  <a:cubicBezTo>
                    <a:pt x="25" y="24"/>
                    <a:pt x="25" y="24"/>
                    <a:pt x="24" y="23"/>
                  </a:cubicBezTo>
                  <a:close/>
                  <a:moveTo>
                    <a:pt x="30" y="32"/>
                  </a:moveTo>
                  <a:cubicBezTo>
                    <a:pt x="30" y="31"/>
                    <a:pt x="29" y="30"/>
                    <a:pt x="29" y="29"/>
                  </a:cubicBezTo>
                  <a:cubicBezTo>
                    <a:pt x="28" y="30"/>
                    <a:pt x="28" y="31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lose/>
                  <a:moveTo>
                    <a:pt x="26" y="116"/>
                  </a:moveTo>
                  <a:cubicBezTo>
                    <a:pt x="26" y="116"/>
                    <a:pt x="26" y="117"/>
                    <a:pt x="26" y="118"/>
                  </a:cubicBezTo>
                  <a:cubicBezTo>
                    <a:pt x="28" y="117"/>
                    <a:pt x="28" y="117"/>
                    <a:pt x="27" y="115"/>
                  </a:cubicBezTo>
                  <a:cubicBezTo>
                    <a:pt x="27" y="115"/>
                    <a:pt x="26" y="115"/>
                    <a:pt x="26" y="116"/>
                  </a:cubicBezTo>
                  <a:close/>
                  <a:moveTo>
                    <a:pt x="38" y="51"/>
                  </a:moveTo>
                  <a:cubicBezTo>
                    <a:pt x="38" y="52"/>
                    <a:pt x="37" y="55"/>
                    <a:pt x="38" y="57"/>
                  </a:cubicBezTo>
                  <a:cubicBezTo>
                    <a:pt x="38" y="57"/>
                    <a:pt x="38" y="56"/>
                    <a:pt x="38" y="56"/>
                  </a:cubicBezTo>
                  <a:cubicBezTo>
                    <a:pt x="38" y="54"/>
                    <a:pt x="38" y="53"/>
                    <a:pt x="38" y="51"/>
                  </a:cubicBezTo>
                  <a:close/>
                  <a:moveTo>
                    <a:pt x="25" y="98"/>
                  </a:moveTo>
                  <a:cubicBezTo>
                    <a:pt x="27" y="97"/>
                    <a:pt x="28" y="96"/>
                    <a:pt x="27" y="95"/>
                  </a:cubicBezTo>
                  <a:cubicBezTo>
                    <a:pt x="25" y="96"/>
                    <a:pt x="25" y="96"/>
                    <a:pt x="25" y="98"/>
                  </a:cubicBezTo>
                  <a:close/>
                  <a:moveTo>
                    <a:pt x="18" y="87"/>
                  </a:moveTo>
                  <a:cubicBezTo>
                    <a:pt x="18" y="87"/>
                    <a:pt x="18" y="87"/>
                    <a:pt x="18" y="87"/>
                  </a:cubicBezTo>
                  <a:cubicBezTo>
                    <a:pt x="19" y="86"/>
                    <a:pt x="20" y="86"/>
                    <a:pt x="21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0" y="85"/>
                    <a:pt x="19" y="86"/>
                    <a:pt x="18" y="87"/>
                  </a:cubicBezTo>
                  <a:close/>
                  <a:moveTo>
                    <a:pt x="35" y="49"/>
                  </a:moveTo>
                  <a:cubicBezTo>
                    <a:pt x="35" y="49"/>
                    <a:pt x="35" y="49"/>
                    <a:pt x="35" y="49"/>
                  </a:cubicBezTo>
                  <a:cubicBezTo>
                    <a:pt x="35" y="47"/>
                    <a:pt x="35" y="45"/>
                    <a:pt x="35" y="44"/>
                  </a:cubicBezTo>
                  <a:cubicBezTo>
                    <a:pt x="35" y="44"/>
                    <a:pt x="34" y="44"/>
                    <a:pt x="34" y="45"/>
                  </a:cubicBezTo>
                  <a:cubicBezTo>
                    <a:pt x="35" y="46"/>
                    <a:pt x="35" y="47"/>
                    <a:pt x="35" y="49"/>
                  </a:cubicBezTo>
                  <a:close/>
                  <a:moveTo>
                    <a:pt x="20" y="98"/>
                  </a:moveTo>
                  <a:cubicBezTo>
                    <a:pt x="21" y="100"/>
                    <a:pt x="21" y="100"/>
                    <a:pt x="22" y="100"/>
                  </a:cubicBezTo>
                  <a:cubicBezTo>
                    <a:pt x="22" y="99"/>
                    <a:pt x="22" y="99"/>
                    <a:pt x="22" y="98"/>
                  </a:cubicBezTo>
                  <a:cubicBezTo>
                    <a:pt x="21" y="98"/>
                    <a:pt x="21" y="98"/>
                    <a:pt x="20" y="98"/>
                  </a:cubicBezTo>
                  <a:close/>
                  <a:moveTo>
                    <a:pt x="20" y="173"/>
                  </a:moveTo>
                  <a:cubicBezTo>
                    <a:pt x="21" y="172"/>
                    <a:pt x="21" y="172"/>
                    <a:pt x="21" y="170"/>
                  </a:cubicBezTo>
                  <a:cubicBezTo>
                    <a:pt x="19" y="171"/>
                    <a:pt x="19" y="171"/>
                    <a:pt x="20" y="173"/>
                  </a:cubicBezTo>
                  <a:close/>
                  <a:moveTo>
                    <a:pt x="9" y="30"/>
                  </a:moveTo>
                  <a:cubicBezTo>
                    <a:pt x="10" y="29"/>
                    <a:pt x="12" y="28"/>
                    <a:pt x="13" y="27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lose/>
                  <a:moveTo>
                    <a:pt x="15" y="112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4"/>
                    <a:pt x="14" y="115"/>
                  </a:cubicBezTo>
                  <a:cubicBezTo>
                    <a:pt x="15" y="114"/>
                    <a:pt x="15" y="113"/>
                    <a:pt x="15" y="112"/>
                  </a:cubicBezTo>
                  <a:close/>
                  <a:moveTo>
                    <a:pt x="16" y="58"/>
                  </a:moveTo>
                  <a:cubicBezTo>
                    <a:pt x="17" y="57"/>
                    <a:pt x="17" y="57"/>
                    <a:pt x="17" y="55"/>
                  </a:cubicBezTo>
                  <a:cubicBezTo>
                    <a:pt x="15" y="56"/>
                    <a:pt x="15" y="56"/>
                    <a:pt x="16" y="58"/>
                  </a:cubicBezTo>
                  <a:close/>
                  <a:moveTo>
                    <a:pt x="25" y="27"/>
                  </a:moveTo>
                  <a:cubicBezTo>
                    <a:pt x="24" y="28"/>
                    <a:pt x="23" y="28"/>
                    <a:pt x="23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5" y="29"/>
                    <a:pt x="25" y="29"/>
                    <a:pt x="25" y="27"/>
                  </a:cubicBezTo>
                  <a:close/>
                  <a:moveTo>
                    <a:pt x="4" y="15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4" y="13"/>
                    <a:pt x="6" y="12"/>
                    <a:pt x="6" y="10"/>
                  </a:cubicBezTo>
                  <a:cubicBezTo>
                    <a:pt x="4" y="12"/>
                    <a:pt x="4" y="13"/>
                    <a:pt x="4" y="15"/>
                  </a:cubicBezTo>
                  <a:close/>
                  <a:moveTo>
                    <a:pt x="14" y="86"/>
                  </a:move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4"/>
                    <a:pt x="15" y="82"/>
                    <a:pt x="14" y="82"/>
                  </a:cubicBezTo>
                  <a:cubicBezTo>
                    <a:pt x="14" y="83"/>
                    <a:pt x="14" y="84"/>
                    <a:pt x="14" y="86"/>
                  </a:cubicBezTo>
                  <a:close/>
                  <a:moveTo>
                    <a:pt x="22" y="175"/>
                  </a:moveTo>
                  <a:cubicBezTo>
                    <a:pt x="21" y="175"/>
                    <a:pt x="21" y="175"/>
                    <a:pt x="20" y="176"/>
                  </a:cubicBezTo>
                  <a:cubicBezTo>
                    <a:pt x="20" y="176"/>
                    <a:pt x="20" y="177"/>
                    <a:pt x="20" y="177"/>
                  </a:cubicBezTo>
                  <a:cubicBezTo>
                    <a:pt x="22" y="176"/>
                    <a:pt x="22" y="176"/>
                    <a:pt x="22" y="175"/>
                  </a:cubicBezTo>
                  <a:close/>
                  <a:moveTo>
                    <a:pt x="40" y="23"/>
                  </a:moveTo>
                  <a:cubicBezTo>
                    <a:pt x="40" y="23"/>
                    <a:pt x="39" y="23"/>
                    <a:pt x="39" y="23"/>
                  </a:cubicBezTo>
                  <a:cubicBezTo>
                    <a:pt x="39" y="25"/>
                    <a:pt x="39" y="26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6"/>
                    <a:pt x="40" y="25"/>
                    <a:pt x="40" y="23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3" y="116"/>
                  </a:cubicBezTo>
                  <a:cubicBezTo>
                    <a:pt x="33" y="116"/>
                    <a:pt x="32" y="117"/>
                    <a:pt x="32" y="117"/>
                  </a:cubicBezTo>
                  <a:cubicBezTo>
                    <a:pt x="32" y="118"/>
                    <a:pt x="32" y="119"/>
                    <a:pt x="32" y="120"/>
                  </a:cubicBezTo>
                  <a:cubicBezTo>
                    <a:pt x="32" y="120"/>
                    <a:pt x="32" y="120"/>
                    <a:pt x="32" y="121"/>
                  </a:cubicBezTo>
                  <a:cubicBezTo>
                    <a:pt x="32" y="120"/>
                    <a:pt x="32" y="119"/>
                    <a:pt x="32" y="118"/>
                  </a:cubicBezTo>
                  <a:cubicBezTo>
                    <a:pt x="33" y="118"/>
                    <a:pt x="33" y="117"/>
                    <a:pt x="34" y="116"/>
                  </a:cubicBezTo>
                  <a:close/>
                  <a:moveTo>
                    <a:pt x="7" y="68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6"/>
                    <a:pt x="7" y="65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7"/>
                    <a:pt x="7" y="68"/>
                  </a:cubicBezTo>
                  <a:close/>
                  <a:moveTo>
                    <a:pt x="38" y="172"/>
                  </a:moveTo>
                  <a:cubicBezTo>
                    <a:pt x="39" y="171"/>
                    <a:pt x="39" y="170"/>
                    <a:pt x="38" y="168"/>
                  </a:cubicBezTo>
                  <a:cubicBezTo>
                    <a:pt x="38" y="169"/>
                    <a:pt x="38" y="171"/>
                    <a:pt x="38" y="172"/>
                  </a:cubicBezTo>
                  <a:close/>
                  <a:moveTo>
                    <a:pt x="35" y="91"/>
                  </a:moveTo>
                  <a:cubicBezTo>
                    <a:pt x="35" y="91"/>
                    <a:pt x="35" y="91"/>
                    <a:pt x="35" y="91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31" y="93"/>
                    <a:pt x="31" y="94"/>
                    <a:pt x="31" y="94"/>
                  </a:cubicBezTo>
                  <a:cubicBezTo>
                    <a:pt x="32" y="93"/>
                    <a:pt x="34" y="92"/>
                    <a:pt x="35" y="91"/>
                  </a:cubicBezTo>
                  <a:close/>
                  <a:moveTo>
                    <a:pt x="28" y="120"/>
                  </a:moveTo>
                  <a:cubicBezTo>
                    <a:pt x="26" y="121"/>
                    <a:pt x="26" y="121"/>
                    <a:pt x="27" y="123"/>
                  </a:cubicBezTo>
                  <a:cubicBezTo>
                    <a:pt x="28" y="123"/>
                    <a:pt x="27" y="121"/>
                    <a:pt x="28" y="120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3" y="112"/>
                    <a:pt x="33" y="112"/>
                    <a:pt x="32" y="112"/>
                  </a:cubicBezTo>
                  <a:cubicBezTo>
                    <a:pt x="31" y="113"/>
                    <a:pt x="31" y="113"/>
                    <a:pt x="32" y="114"/>
                  </a:cubicBezTo>
                  <a:cubicBezTo>
                    <a:pt x="33" y="113"/>
                    <a:pt x="34" y="113"/>
                    <a:pt x="34" y="112"/>
                  </a:cubicBezTo>
                  <a:close/>
                  <a:moveTo>
                    <a:pt x="22" y="124"/>
                  </a:moveTo>
                  <a:cubicBezTo>
                    <a:pt x="20" y="125"/>
                    <a:pt x="20" y="126"/>
                    <a:pt x="21" y="127"/>
                  </a:cubicBezTo>
                  <a:cubicBezTo>
                    <a:pt x="22" y="126"/>
                    <a:pt x="23" y="126"/>
                    <a:pt x="22" y="124"/>
                  </a:cubicBezTo>
                  <a:close/>
                  <a:moveTo>
                    <a:pt x="41" y="123"/>
                  </a:moveTo>
                  <a:cubicBezTo>
                    <a:pt x="40" y="123"/>
                    <a:pt x="40" y="123"/>
                    <a:pt x="40" y="124"/>
                  </a:cubicBezTo>
                  <a:cubicBezTo>
                    <a:pt x="40" y="125"/>
                    <a:pt x="40" y="126"/>
                    <a:pt x="40" y="127"/>
                  </a:cubicBezTo>
                  <a:cubicBezTo>
                    <a:pt x="40" y="127"/>
                    <a:pt x="41" y="127"/>
                    <a:pt x="41" y="128"/>
                  </a:cubicBezTo>
                  <a:cubicBezTo>
                    <a:pt x="41" y="126"/>
                    <a:pt x="41" y="125"/>
                    <a:pt x="41" y="123"/>
                  </a:cubicBezTo>
                  <a:close/>
                  <a:moveTo>
                    <a:pt x="14" y="7"/>
                  </a:moveTo>
                  <a:cubicBezTo>
                    <a:pt x="13" y="7"/>
                    <a:pt x="11" y="8"/>
                    <a:pt x="10" y="9"/>
                  </a:cubicBezTo>
                  <a:cubicBezTo>
                    <a:pt x="12" y="9"/>
                    <a:pt x="13" y="8"/>
                    <a:pt x="14" y="7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4" y="17"/>
                    <a:pt x="24" y="16"/>
                    <a:pt x="23" y="16"/>
                  </a:cubicBezTo>
                  <a:close/>
                  <a:moveTo>
                    <a:pt x="53" y="114"/>
                  </a:moveTo>
                  <a:cubicBezTo>
                    <a:pt x="53" y="114"/>
                    <a:pt x="53" y="114"/>
                    <a:pt x="53" y="114"/>
                  </a:cubicBezTo>
                  <a:cubicBezTo>
                    <a:pt x="53" y="116"/>
                    <a:pt x="53" y="118"/>
                    <a:pt x="53" y="120"/>
                  </a:cubicBezTo>
                  <a:cubicBezTo>
                    <a:pt x="53" y="118"/>
                    <a:pt x="53" y="116"/>
                    <a:pt x="53" y="114"/>
                  </a:cubicBezTo>
                  <a:close/>
                  <a:moveTo>
                    <a:pt x="8" y="90"/>
                  </a:moveTo>
                  <a:cubicBezTo>
                    <a:pt x="8" y="90"/>
                    <a:pt x="9" y="90"/>
                    <a:pt x="9" y="90"/>
                  </a:cubicBezTo>
                  <a:cubicBezTo>
                    <a:pt x="9" y="88"/>
                    <a:pt x="9" y="87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lose/>
                  <a:moveTo>
                    <a:pt x="40" y="117"/>
                  </a:moveTo>
                  <a:cubicBezTo>
                    <a:pt x="41" y="116"/>
                    <a:pt x="41" y="115"/>
                    <a:pt x="41" y="114"/>
                  </a:cubicBezTo>
                  <a:cubicBezTo>
                    <a:pt x="41" y="113"/>
                    <a:pt x="41" y="112"/>
                    <a:pt x="41" y="111"/>
                  </a:cubicBezTo>
                  <a:cubicBezTo>
                    <a:pt x="40" y="112"/>
                    <a:pt x="40" y="115"/>
                    <a:pt x="40" y="117"/>
                  </a:cubicBezTo>
                  <a:close/>
                  <a:moveTo>
                    <a:pt x="26" y="37"/>
                  </a:moveTo>
                  <a:cubicBezTo>
                    <a:pt x="26" y="37"/>
                    <a:pt x="25" y="37"/>
                    <a:pt x="25" y="37"/>
                  </a:cubicBezTo>
                  <a:cubicBezTo>
                    <a:pt x="24" y="38"/>
                    <a:pt x="23" y="38"/>
                    <a:pt x="22" y="39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3" y="39"/>
                    <a:pt x="24" y="38"/>
                    <a:pt x="26" y="37"/>
                  </a:cubicBezTo>
                  <a:close/>
                  <a:moveTo>
                    <a:pt x="26" y="143"/>
                  </a:moveTo>
                  <a:cubicBezTo>
                    <a:pt x="25" y="143"/>
                    <a:pt x="25" y="144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3"/>
                  </a:cubicBezTo>
                  <a:close/>
                  <a:moveTo>
                    <a:pt x="22" y="179"/>
                  </a:moveTo>
                  <a:cubicBezTo>
                    <a:pt x="21" y="180"/>
                    <a:pt x="21" y="180"/>
                    <a:pt x="21" y="181"/>
                  </a:cubicBezTo>
                  <a:cubicBezTo>
                    <a:pt x="21" y="181"/>
                    <a:pt x="22" y="181"/>
                    <a:pt x="23" y="180"/>
                  </a:cubicBezTo>
                  <a:cubicBezTo>
                    <a:pt x="22" y="180"/>
                    <a:pt x="22" y="180"/>
                    <a:pt x="22" y="179"/>
                  </a:cubicBezTo>
                  <a:close/>
                  <a:moveTo>
                    <a:pt x="25" y="164"/>
                  </a:moveTo>
                  <a:cubicBezTo>
                    <a:pt x="26" y="163"/>
                    <a:pt x="26" y="162"/>
                    <a:pt x="26" y="161"/>
                  </a:cubicBezTo>
                  <a:cubicBezTo>
                    <a:pt x="25" y="161"/>
                    <a:pt x="25" y="161"/>
                    <a:pt x="25" y="164"/>
                  </a:cubicBezTo>
                  <a:close/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5" y="6"/>
                    <a:pt x="5" y="7"/>
                  </a:cubicBezTo>
                  <a:close/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0" y="21"/>
                    <a:pt x="9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lose/>
                  <a:moveTo>
                    <a:pt x="22" y="184"/>
                  </a:moveTo>
                  <a:cubicBezTo>
                    <a:pt x="21" y="184"/>
                    <a:pt x="21" y="184"/>
                    <a:pt x="21" y="185"/>
                  </a:cubicBezTo>
                  <a:cubicBezTo>
                    <a:pt x="21" y="185"/>
                    <a:pt x="21" y="186"/>
                    <a:pt x="21" y="187"/>
                  </a:cubicBezTo>
                  <a:cubicBezTo>
                    <a:pt x="22" y="186"/>
                    <a:pt x="22" y="185"/>
                    <a:pt x="22" y="184"/>
                  </a:cubicBezTo>
                  <a:close/>
                  <a:moveTo>
                    <a:pt x="33" y="123"/>
                  </a:moveTo>
                  <a:cubicBezTo>
                    <a:pt x="32" y="124"/>
                    <a:pt x="32" y="124"/>
                    <a:pt x="32" y="126"/>
                  </a:cubicBezTo>
                  <a:cubicBezTo>
                    <a:pt x="33" y="125"/>
                    <a:pt x="33" y="124"/>
                    <a:pt x="33" y="123"/>
                  </a:cubicBezTo>
                  <a:close/>
                  <a:moveTo>
                    <a:pt x="28" y="126"/>
                  </a:moveTo>
                  <a:cubicBezTo>
                    <a:pt x="27" y="126"/>
                    <a:pt x="27" y="126"/>
                    <a:pt x="27" y="126"/>
                  </a:cubicBezTo>
                  <a:cubicBezTo>
                    <a:pt x="27" y="127"/>
                    <a:pt x="27" y="128"/>
                    <a:pt x="27" y="129"/>
                  </a:cubicBezTo>
                  <a:cubicBezTo>
                    <a:pt x="28" y="128"/>
                    <a:pt x="28" y="128"/>
                    <a:pt x="28" y="126"/>
                  </a:cubicBezTo>
                  <a:close/>
                  <a:moveTo>
                    <a:pt x="38" y="97"/>
                  </a:moveTo>
                  <a:cubicBezTo>
                    <a:pt x="39" y="96"/>
                    <a:pt x="38" y="94"/>
                    <a:pt x="38" y="93"/>
                  </a:cubicBezTo>
                  <a:cubicBezTo>
                    <a:pt x="38" y="94"/>
                    <a:pt x="38" y="96"/>
                    <a:pt x="38" y="97"/>
                  </a:cubicBezTo>
                  <a:close/>
                  <a:moveTo>
                    <a:pt x="53" y="106"/>
                  </a:moveTo>
                  <a:cubicBezTo>
                    <a:pt x="53" y="105"/>
                    <a:pt x="53" y="101"/>
                    <a:pt x="53" y="100"/>
                  </a:cubicBezTo>
                  <a:cubicBezTo>
                    <a:pt x="53" y="102"/>
                    <a:pt x="53" y="104"/>
                    <a:pt x="53" y="106"/>
                  </a:cubicBezTo>
                  <a:close/>
                  <a:moveTo>
                    <a:pt x="49" y="99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50" y="101"/>
                    <a:pt x="50" y="101"/>
                    <a:pt x="49" y="99"/>
                  </a:cubicBezTo>
                  <a:close/>
                  <a:moveTo>
                    <a:pt x="33" y="195"/>
                  </a:moveTo>
                  <a:cubicBezTo>
                    <a:pt x="32" y="195"/>
                    <a:pt x="31" y="195"/>
                    <a:pt x="31" y="196"/>
                  </a:cubicBezTo>
                  <a:cubicBezTo>
                    <a:pt x="31" y="196"/>
                    <a:pt x="32" y="196"/>
                    <a:pt x="33" y="196"/>
                  </a:cubicBezTo>
                  <a:cubicBezTo>
                    <a:pt x="33" y="196"/>
                    <a:pt x="34" y="195"/>
                    <a:pt x="33" y="195"/>
                  </a:cubicBezTo>
                  <a:close/>
                  <a:moveTo>
                    <a:pt x="32" y="6"/>
                  </a:moveTo>
                  <a:cubicBezTo>
                    <a:pt x="31" y="6"/>
                    <a:pt x="30" y="6"/>
                    <a:pt x="29" y="6"/>
                  </a:cubicBezTo>
                  <a:cubicBezTo>
                    <a:pt x="30" y="6"/>
                    <a:pt x="31" y="6"/>
                    <a:pt x="32" y="6"/>
                  </a:cubicBezTo>
                  <a:close/>
                  <a:moveTo>
                    <a:pt x="34" y="145"/>
                  </a:moveTo>
                  <a:cubicBezTo>
                    <a:pt x="35" y="144"/>
                    <a:pt x="36" y="143"/>
                    <a:pt x="36" y="143"/>
                  </a:cubicBezTo>
                  <a:cubicBezTo>
                    <a:pt x="34" y="143"/>
                    <a:pt x="34" y="144"/>
                    <a:pt x="34" y="145"/>
                  </a:cubicBezTo>
                  <a:close/>
                  <a:moveTo>
                    <a:pt x="38" y="189"/>
                  </a:moveTo>
                  <a:cubicBezTo>
                    <a:pt x="38" y="189"/>
                    <a:pt x="38" y="189"/>
                    <a:pt x="38" y="189"/>
                  </a:cubicBezTo>
                  <a:cubicBezTo>
                    <a:pt x="39" y="189"/>
                    <a:pt x="39" y="189"/>
                    <a:pt x="40" y="188"/>
                  </a:cubicBezTo>
                  <a:cubicBezTo>
                    <a:pt x="40" y="188"/>
                    <a:pt x="40" y="187"/>
                    <a:pt x="40" y="187"/>
                  </a:cubicBezTo>
                  <a:cubicBezTo>
                    <a:pt x="39" y="188"/>
                    <a:pt x="39" y="188"/>
                    <a:pt x="38" y="189"/>
                  </a:cubicBezTo>
                  <a:close/>
                  <a:moveTo>
                    <a:pt x="18" y="46"/>
                  </a:moveTo>
                  <a:cubicBezTo>
                    <a:pt x="16" y="46"/>
                    <a:pt x="16" y="47"/>
                    <a:pt x="15" y="48"/>
                  </a:cubicBezTo>
                  <a:cubicBezTo>
                    <a:pt x="17" y="47"/>
                    <a:pt x="17" y="47"/>
                    <a:pt x="18" y="46"/>
                  </a:cubicBezTo>
                  <a:close/>
                  <a:moveTo>
                    <a:pt x="11" y="65"/>
                  </a:moveTo>
                  <a:cubicBezTo>
                    <a:pt x="12" y="64"/>
                    <a:pt x="12" y="63"/>
                    <a:pt x="12" y="62"/>
                  </a:cubicBezTo>
                  <a:cubicBezTo>
                    <a:pt x="10" y="63"/>
                    <a:pt x="11" y="64"/>
                    <a:pt x="11" y="65"/>
                  </a:cubicBezTo>
                  <a:close/>
                  <a:moveTo>
                    <a:pt x="11" y="184"/>
                  </a:moveTo>
                  <a:cubicBezTo>
                    <a:pt x="12" y="183"/>
                    <a:pt x="12" y="181"/>
                    <a:pt x="11" y="180"/>
                  </a:cubicBezTo>
                  <a:cubicBezTo>
                    <a:pt x="11" y="181"/>
                    <a:pt x="11" y="183"/>
                    <a:pt x="11" y="184"/>
                  </a:cubicBezTo>
                  <a:close/>
                  <a:moveTo>
                    <a:pt x="43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01"/>
                    <a:pt x="43" y="102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2"/>
                    <a:pt x="43" y="101"/>
                    <a:pt x="43" y="99"/>
                  </a:cubicBezTo>
                  <a:close/>
                  <a:moveTo>
                    <a:pt x="7" y="58"/>
                  </a:moveTo>
                  <a:cubicBezTo>
                    <a:pt x="7" y="58"/>
                    <a:pt x="7" y="57"/>
                    <a:pt x="7" y="55"/>
                  </a:cubicBezTo>
                  <a:cubicBezTo>
                    <a:pt x="7" y="56"/>
                    <a:pt x="7" y="57"/>
                    <a:pt x="7" y="58"/>
                  </a:cubicBezTo>
                  <a:close/>
                  <a:moveTo>
                    <a:pt x="47" y="166"/>
                  </a:move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7" y="164"/>
                    <a:pt x="47" y="164"/>
                  </a:cubicBezTo>
                  <a:cubicBezTo>
                    <a:pt x="47" y="164"/>
                    <a:pt x="46" y="164"/>
                    <a:pt x="46" y="165"/>
                  </a:cubicBezTo>
                  <a:cubicBezTo>
                    <a:pt x="46" y="165"/>
                    <a:pt x="47" y="165"/>
                    <a:pt x="47" y="166"/>
                  </a:cubicBezTo>
                  <a:close/>
                  <a:moveTo>
                    <a:pt x="19" y="192"/>
                  </a:moveTo>
                  <a:cubicBezTo>
                    <a:pt x="20" y="192"/>
                    <a:pt x="20" y="191"/>
                    <a:pt x="20" y="190"/>
                  </a:cubicBezTo>
                  <a:cubicBezTo>
                    <a:pt x="20" y="191"/>
                    <a:pt x="19" y="191"/>
                    <a:pt x="19" y="192"/>
                  </a:cubicBezTo>
                  <a:close/>
                  <a:moveTo>
                    <a:pt x="17" y="143"/>
                  </a:moveTo>
                  <a:cubicBezTo>
                    <a:pt x="17" y="144"/>
                    <a:pt x="17" y="145"/>
                    <a:pt x="17" y="146"/>
                  </a:cubicBezTo>
                  <a:cubicBezTo>
                    <a:pt x="18" y="145"/>
                    <a:pt x="18" y="145"/>
                    <a:pt x="17" y="143"/>
                  </a:cubicBezTo>
                  <a:close/>
                  <a:moveTo>
                    <a:pt x="22" y="139"/>
                  </a:moveTo>
                  <a:cubicBezTo>
                    <a:pt x="22" y="139"/>
                    <a:pt x="22" y="139"/>
                    <a:pt x="22" y="139"/>
                  </a:cubicBezTo>
                  <a:cubicBezTo>
                    <a:pt x="21" y="140"/>
                    <a:pt x="22" y="141"/>
                    <a:pt x="22" y="142"/>
                  </a:cubicBezTo>
                  <a:cubicBezTo>
                    <a:pt x="22" y="141"/>
                    <a:pt x="22" y="140"/>
                    <a:pt x="22" y="139"/>
                  </a:cubicBezTo>
                  <a:close/>
                  <a:moveTo>
                    <a:pt x="39" y="86"/>
                  </a:moveTo>
                  <a:cubicBezTo>
                    <a:pt x="40" y="86"/>
                    <a:pt x="40" y="85"/>
                    <a:pt x="39" y="83"/>
                  </a:cubicBezTo>
                  <a:cubicBezTo>
                    <a:pt x="39" y="84"/>
                    <a:pt x="39" y="85"/>
                    <a:pt x="39" y="86"/>
                  </a:cubicBezTo>
                  <a:close/>
                  <a:moveTo>
                    <a:pt x="25" y="140"/>
                  </a:moveTo>
                  <a:cubicBezTo>
                    <a:pt x="26" y="139"/>
                    <a:pt x="26" y="139"/>
                    <a:pt x="25" y="138"/>
                  </a:cubicBezTo>
                  <a:cubicBezTo>
                    <a:pt x="25" y="139"/>
                    <a:pt x="25" y="139"/>
                    <a:pt x="25" y="140"/>
                  </a:cubicBezTo>
                  <a:close/>
                  <a:moveTo>
                    <a:pt x="54" y="31"/>
                  </a:moveTo>
                  <a:cubicBezTo>
                    <a:pt x="54" y="31"/>
                    <a:pt x="54" y="31"/>
                    <a:pt x="54" y="32"/>
                  </a:cubicBezTo>
                  <a:cubicBezTo>
                    <a:pt x="55" y="31"/>
                    <a:pt x="55" y="30"/>
                    <a:pt x="56" y="30"/>
                  </a:cubicBezTo>
                  <a:cubicBezTo>
                    <a:pt x="55" y="30"/>
                    <a:pt x="54" y="30"/>
                    <a:pt x="54" y="31"/>
                  </a:cubicBezTo>
                  <a:close/>
                  <a:moveTo>
                    <a:pt x="10" y="171"/>
                  </a:moveTo>
                  <a:cubicBezTo>
                    <a:pt x="10" y="170"/>
                    <a:pt x="10" y="169"/>
                    <a:pt x="11" y="168"/>
                  </a:cubicBezTo>
                  <a:cubicBezTo>
                    <a:pt x="10" y="169"/>
                    <a:pt x="10" y="169"/>
                    <a:pt x="10" y="171"/>
                  </a:cubicBezTo>
                  <a:close/>
                  <a:moveTo>
                    <a:pt x="25" y="107"/>
                  </a:moveTo>
                  <a:cubicBezTo>
                    <a:pt x="27" y="106"/>
                    <a:pt x="27" y="106"/>
                    <a:pt x="28" y="105"/>
                  </a:cubicBezTo>
                  <a:cubicBezTo>
                    <a:pt x="27" y="106"/>
                    <a:pt x="26" y="106"/>
                    <a:pt x="25" y="107"/>
                  </a:cubicBezTo>
                  <a:close/>
                  <a:moveTo>
                    <a:pt x="38" y="74"/>
                  </a:moveTo>
                  <a:cubicBezTo>
                    <a:pt x="38" y="74"/>
                    <a:pt x="38" y="74"/>
                    <a:pt x="37" y="74"/>
                  </a:cubicBezTo>
                  <a:cubicBezTo>
                    <a:pt x="37" y="75"/>
                    <a:pt x="37" y="76"/>
                    <a:pt x="38" y="77"/>
                  </a:cubicBezTo>
                  <a:cubicBezTo>
                    <a:pt x="38" y="76"/>
                    <a:pt x="38" y="75"/>
                    <a:pt x="38" y="74"/>
                  </a:cubicBezTo>
                  <a:close/>
                  <a:moveTo>
                    <a:pt x="11" y="60"/>
                  </a:moveTo>
                  <a:cubicBezTo>
                    <a:pt x="12" y="59"/>
                    <a:pt x="12" y="59"/>
                    <a:pt x="12" y="58"/>
                  </a:cubicBezTo>
                  <a:cubicBezTo>
                    <a:pt x="11" y="59"/>
                    <a:pt x="11" y="59"/>
                    <a:pt x="11" y="60"/>
                  </a:cubicBezTo>
                  <a:close/>
                  <a:moveTo>
                    <a:pt x="4" y="17"/>
                  </a:move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5" y="18"/>
                    <a:pt x="4" y="17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5" y="167"/>
                  </a:cubicBezTo>
                  <a:cubicBezTo>
                    <a:pt x="25" y="167"/>
                    <a:pt x="24" y="167"/>
                    <a:pt x="24" y="168"/>
                  </a:cubicBezTo>
                  <a:cubicBezTo>
                    <a:pt x="24" y="168"/>
                    <a:pt x="24" y="168"/>
                    <a:pt x="24" y="169"/>
                  </a:cubicBezTo>
                  <a:cubicBezTo>
                    <a:pt x="24" y="168"/>
                    <a:pt x="25" y="167"/>
                    <a:pt x="26" y="167"/>
                  </a:cubicBezTo>
                  <a:close/>
                  <a:moveTo>
                    <a:pt x="44" y="92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4" y="94"/>
                    <a:pt x="44" y="93"/>
                    <a:pt x="44" y="92"/>
                  </a:cubicBezTo>
                  <a:close/>
                  <a:moveTo>
                    <a:pt x="34" y="65"/>
                  </a:moveTo>
                  <a:cubicBezTo>
                    <a:pt x="34" y="65"/>
                    <a:pt x="33" y="65"/>
                    <a:pt x="33" y="65"/>
                  </a:cubicBezTo>
                  <a:cubicBezTo>
                    <a:pt x="33" y="66"/>
                    <a:pt x="34" y="67"/>
                    <a:pt x="34" y="68"/>
                  </a:cubicBezTo>
                  <a:cubicBezTo>
                    <a:pt x="34" y="67"/>
                    <a:pt x="34" y="66"/>
                    <a:pt x="34" y="65"/>
                  </a:cubicBezTo>
                  <a:close/>
                  <a:moveTo>
                    <a:pt x="54" y="126"/>
                  </a:move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4" y="128"/>
                    <a:pt x="54" y="129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8"/>
                    <a:pt x="54" y="127"/>
                    <a:pt x="54" y="126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3" y="147"/>
                  </a:cubicBezTo>
                  <a:cubicBezTo>
                    <a:pt x="13" y="147"/>
                    <a:pt x="13" y="146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6"/>
                    <a:pt x="13" y="147"/>
                    <a:pt x="13" y="147"/>
                  </a:cubicBezTo>
                  <a:close/>
                  <a:moveTo>
                    <a:pt x="10" y="166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0" y="165"/>
                    <a:pt x="10" y="166"/>
                  </a:cubicBezTo>
                  <a:close/>
                  <a:moveTo>
                    <a:pt x="25" y="82"/>
                  </a:moveTo>
                  <a:cubicBezTo>
                    <a:pt x="24" y="83"/>
                    <a:pt x="24" y="83"/>
                    <a:pt x="25" y="84"/>
                  </a:cubicBezTo>
                  <a:cubicBezTo>
                    <a:pt x="25" y="83"/>
                    <a:pt x="25" y="83"/>
                    <a:pt x="25" y="82"/>
                  </a:cubicBezTo>
                  <a:close/>
                  <a:moveTo>
                    <a:pt x="17" y="149"/>
                  </a:moveTo>
                  <a:cubicBezTo>
                    <a:pt x="17" y="149"/>
                    <a:pt x="17" y="149"/>
                    <a:pt x="17" y="149"/>
                  </a:cubicBezTo>
                  <a:cubicBezTo>
                    <a:pt x="18" y="149"/>
                    <a:pt x="18" y="149"/>
                    <a:pt x="18" y="148"/>
                  </a:cubicBezTo>
                  <a:cubicBezTo>
                    <a:pt x="18" y="148"/>
                    <a:pt x="17" y="149"/>
                    <a:pt x="17" y="149"/>
                  </a:cubicBezTo>
                  <a:close/>
                  <a:moveTo>
                    <a:pt x="15" y="121"/>
                  </a:moveTo>
                  <a:cubicBezTo>
                    <a:pt x="14" y="122"/>
                    <a:pt x="15" y="122"/>
                    <a:pt x="15" y="123"/>
                  </a:cubicBezTo>
                  <a:cubicBezTo>
                    <a:pt x="15" y="122"/>
                    <a:pt x="15" y="122"/>
                    <a:pt x="15" y="121"/>
                  </a:cubicBezTo>
                  <a:close/>
                  <a:moveTo>
                    <a:pt x="26" y="203"/>
                  </a:moveTo>
                  <a:cubicBezTo>
                    <a:pt x="26" y="203"/>
                    <a:pt x="26" y="203"/>
                    <a:pt x="26" y="202"/>
                  </a:cubicBezTo>
                  <a:cubicBezTo>
                    <a:pt x="26" y="202"/>
                    <a:pt x="25" y="202"/>
                    <a:pt x="25" y="202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6" y="203"/>
                    <a:pt x="26" y="203"/>
                  </a:cubicBezTo>
                  <a:close/>
                  <a:moveTo>
                    <a:pt x="15" y="108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5" y="109"/>
                    <a:pt x="15" y="108"/>
                  </a:cubicBezTo>
                  <a:close/>
                  <a:moveTo>
                    <a:pt x="49" y="108"/>
                  </a:moveTo>
                  <a:cubicBezTo>
                    <a:pt x="49" y="107"/>
                    <a:pt x="49" y="107"/>
                    <a:pt x="49" y="106"/>
                  </a:cubicBezTo>
                  <a:cubicBezTo>
                    <a:pt x="49" y="107"/>
                    <a:pt x="49" y="107"/>
                    <a:pt x="49" y="108"/>
                  </a:cubicBezTo>
                  <a:close/>
                  <a:moveTo>
                    <a:pt x="49" y="57"/>
                  </a:moveTo>
                  <a:cubicBezTo>
                    <a:pt x="49" y="56"/>
                    <a:pt x="49" y="56"/>
                    <a:pt x="49" y="55"/>
                  </a:cubicBezTo>
                  <a:cubicBezTo>
                    <a:pt x="48" y="56"/>
                    <a:pt x="48" y="56"/>
                    <a:pt x="49" y="57"/>
                  </a:cubicBezTo>
                  <a:close/>
                  <a:moveTo>
                    <a:pt x="48" y="201"/>
                  </a:moveTo>
                  <a:cubicBezTo>
                    <a:pt x="48" y="201"/>
                    <a:pt x="48" y="201"/>
                    <a:pt x="48" y="201"/>
                  </a:cubicBezTo>
                  <a:cubicBezTo>
                    <a:pt x="49" y="201"/>
                    <a:pt x="49" y="201"/>
                    <a:pt x="50" y="201"/>
                  </a:cubicBezTo>
                  <a:cubicBezTo>
                    <a:pt x="49" y="201"/>
                    <a:pt x="49" y="200"/>
                    <a:pt x="48" y="201"/>
                  </a:cubicBezTo>
                  <a:close/>
                  <a:moveTo>
                    <a:pt x="25" y="93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5" y="92"/>
                    <a:pt x="25" y="92"/>
                    <a:pt x="25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5" y="92"/>
                    <a:pt x="25" y="92"/>
                    <a:pt x="25" y="93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0" y="42"/>
                    <a:pt x="40" y="42"/>
                  </a:cubicBezTo>
                  <a:close/>
                  <a:moveTo>
                    <a:pt x="41" y="120"/>
                  </a:moveTo>
                  <a:cubicBezTo>
                    <a:pt x="41" y="119"/>
                    <a:pt x="41" y="119"/>
                    <a:pt x="40" y="119"/>
                  </a:cubicBezTo>
                  <a:cubicBezTo>
                    <a:pt x="40" y="119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lose/>
                  <a:moveTo>
                    <a:pt x="10" y="205"/>
                  </a:moveTo>
                  <a:cubicBezTo>
                    <a:pt x="10" y="205"/>
                    <a:pt x="10" y="205"/>
                    <a:pt x="10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1" y="205"/>
                    <a:pt x="10" y="205"/>
                    <a:pt x="10" y="205"/>
                  </a:cubicBezTo>
                  <a:close/>
                  <a:moveTo>
                    <a:pt x="25" y="87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lose/>
                  <a:moveTo>
                    <a:pt x="32" y="178"/>
                  </a:move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2" y="178"/>
                    <a:pt x="32" y="178"/>
                    <a:pt x="32" y="178"/>
                  </a:cubicBezTo>
                  <a:close/>
                  <a:moveTo>
                    <a:pt x="19" y="187"/>
                  </a:moveTo>
                  <a:cubicBezTo>
                    <a:pt x="19" y="188"/>
                    <a:pt x="19" y="188"/>
                    <a:pt x="19" y="188"/>
                  </a:cubicBezTo>
                  <a:cubicBezTo>
                    <a:pt x="19" y="188"/>
                    <a:pt x="19" y="188"/>
                    <a:pt x="20" y="187"/>
                  </a:cubicBezTo>
                  <a:cubicBezTo>
                    <a:pt x="19" y="187"/>
                    <a:pt x="19" y="187"/>
                    <a:pt x="19" y="187"/>
                  </a:cubicBezTo>
                  <a:close/>
                  <a:moveTo>
                    <a:pt x="30" y="199"/>
                  </a:moveTo>
                  <a:cubicBezTo>
                    <a:pt x="30" y="199"/>
                    <a:pt x="30" y="199"/>
                    <a:pt x="30" y="199"/>
                  </a:cubicBezTo>
                  <a:cubicBezTo>
                    <a:pt x="31" y="199"/>
                    <a:pt x="31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9"/>
                    <a:pt x="31" y="199"/>
                    <a:pt x="30" y="199"/>
                  </a:cubicBezTo>
                  <a:close/>
                  <a:moveTo>
                    <a:pt x="7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3"/>
                    <a:pt x="7" y="73"/>
                  </a:cubicBezTo>
                  <a:close/>
                  <a:moveTo>
                    <a:pt x="37" y="194"/>
                  </a:move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4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7" y="194"/>
                    <a:pt x="37" y="194"/>
                    <a:pt x="37" y="194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0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5"/>
                    <a:pt x="41" y="105"/>
                    <a:pt x="41" y="105"/>
                  </a:cubicBezTo>
                  <a:close/>
                  <a:moveTo>
                    <a:pt x="16" y="61"/>
                  </a:moveTo>
                  <a:cubicBezTo>
                    <a:pt x="16" y="61"/>
                    <a:pt x="17" y="61"/>
                    <a:pt x="17" y="60"/>
                  </a:cubicBezTo>
                  <a:cubicBezTo>
                    <a:pt x="16" y="60"/>
                    <a:pt x="16" y="61"/>
                    <a:pt x="16" y="61"/>
                  </a:cubicBezTo>
                  <a:close/>
                  <a:moveTo>
                    <a:pt x="15" y="98"/>
                  </a:move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5" y="97"/>
                    <a:pt x="15" y="98"/>
                  </a:cubicBezTo>
                  <a:close/>
                  <a:moveTo>
                    <a:pt x="33" y="173"/>
                  </a:moveTo>
                  <a:cubicBezTo>
                    <a:pt x="33" y="174"/>
                    <a:pt x="33" y="174"/>
                    <a:pt x="33" y="175"/>
                  </a:cubicBezTo>
                  <a:cubicBezTo>
                    <a:pt x="34" y="175"/>
                    <a:pt x="34" y="174"/>
                    <a:pt x="33" y="173"/>
                  </a:cubicBezTo>
                  <a:close/>
                  <a:moveTo>
                    <a:pt x="12" y="68"/>
                  </a:moveTo>
                  <a:cubicBezTo>
                    <a:pt x="12" y="68"/>
                    <a:pt x="12" y="68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7" y="196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6"/>
                  </a:cubicBezTo>
                  <a:close/>
                  <a:moveTo>
                    <a:pt x="31" y="43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30" y="43"/>
                    <a:pt x="31" y="43"/>
                    <a:pt x="31" y="43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lose/>
                  <a:moveTo>
                    <a:pt x="29" y="189"/>
                  </a:moveTo>
                  <a:cubicBezTo>
                    <a:pt x="30" y="189"/>
                    <a:pt x="30" y="189"/>
                    <a:pt x="30" y="190"/>
                  </a:cubicBezTo>
                  <a:cubicBezTo>
                    <a:pt x="30" y="189"/>
                    <a:pt x="30" y="189"/>
                    <a:pt x="31" y="189"/>
                  </a:cubicBezTo>
                  <a:cubicBezTo>
                    <a:pt x="31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29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57" name="Freeform 8"/>
          <p:cNvSpPr>
            <a:spLocks noEditPoints="1"/>
          </p:cNvSpPr>
          <p:nvPr/>
        </p:nvSpPr>
        <p:spPr bwMode="auto">
          <a:xfrm>
            <a:off x="6866832" y="2506088"/>
            <a:ext cx="1106309" cy="1046924"/>
          </a:xfrm>
          <a:custGeom>
            <a:avLst/>
            <a:gdLst>
              <a:gd name="T0" fmla="*/ 177 w 246"/>
              <a:gd name="T1" fmla="*/ 223 h 230"/>
              <a:gd name="T2" fmla="*/ 16 w 246"/>
              <a:gd name="T3" fmla="*/ 52 h 230"/>
              <a:gd name="T4" fmla="*/ 231 w 246"/>
              <a:gd name="T5" fmla="*/ 87 h 230"/>
              <a:gd name="T6" fmla="*/ 186 w 246"/>
              <a:gd name="T7" fmla="*/ 215 h 230"/>
              <a:gd name="T8" fmla="*/ 153 w 246"/>
              <a:gd name="T9" fmla="*/ 220 h 230"/>
              <a:gd name="T10" fmla="*/ 204 w 246"/>
              <a:gd name="T11" fmla="*/ 195 h 230"/>
              <a:gd name="T12" fmla="*/ 232 w 246"/>
              <a:gd name="T13" fmla="*/ 181 h 230"/>
              <a:gd name="T14" fmla="*/ 52 w 246"/>
              <a:gd name="T15" fmla="*/ 217 h 230"/>
              <a:gd name="T16" fmla="*/ 31 w 246"/>
              <a:gd name="T17" fmla="*/ 149 h 230"/>
              <a:gd name="T18" fmla="*/ 79 w 246"/>
              <a:gd name="T19" fmla="*/ 173 h 230"/>
              <a:gd name="T20" fmla="*/ 150 w 246"/>
              <a:gd name="T21" fmla="*/ 75 h 230"/>
              <a:gd name="T22" fmla="*/ 65 w 246"/>
              <a:gd name="T23" fmla="*/ 79 h 230"/>
              <a:gd name="T24" fmla="*/ 175 w 246"/>
              <a:gd name="T25" fmla="*/ 129 h 230"/>
              <a:gd name="T26" fmla="*/ 184 w 246"/>
              <a:gd name="T27" fmla="*/ 164 h 230"/>
              <a:gd name="T28" fmla="*/ 34 w 246"/>
              <a:gd name="T29" fmla="*/ 133 h 230"/>
              <a:gd name="T30" fmla="*/ 167 w 246"/>
              <a:gd name="T31" fmla="*/ 194 h 230"/>
              <a:gd name="T32" fmla="*/ 110 w 246"/>
              <a:gd name="T33" fmla="*/ 124 h 230"/>
              <a:gd name="T34" fmla="*/ 153 w 246"/>
              <a:gd name="T35" fmla="*/ 172 h 230"/>
              <a:gd name="T36" fmla="*/ 21 w 246"/>
              <a:gd name="T37" fmla="*/ 197 h 230"/>
              <a:gd name="T38" fmla="*/ 113 w 246"/>
              <a:gd name="T39" fmla="*/ 198 h 230"/>
              <a:gd name="T40" fmla="*/ 93 w 246"/>
              <a:gd name="T41" fmla="*/ 142 h 230"/>
              <a:gd name="T42" fmla="*/ 115 w 246"/>
              <a:gd name="T43" fmla="*/ 144 h 230"/>
              <a:gd name="T44" fmla="*/ 151 w 246"/>
              <a:gd name="T45" fmla="*/ 53 h 230"/>
              <a:gd name="T46" fmla="*/ 92 w 246"/>
              <a:gd name="T47" fmla="*/ 58 h 230"/>
              <a:gd name="T48" fmla="*/ 122 w 246"/>
              <a:gd name="T49" fmla="*/ 169 h 230"/>
              <a:gd name="T50" fmla="*/ 111 w 246"/>
              <a:gd name="T51" fmla="*/ 137 h 230"/>
              <a:gd name="T52" fmla="*/ 24 w 246"/>
              <a:gd name="T53" fmla="*/ 42 h 230"/>
              <a:gd name="T54" fmla="*/ 130 w 246"/>
              <a:gd name="T55" fmla="*/ 138 h 230"/>
              <a:gd name="T56" fmla="*/ 135 w 246"/>
              <a:gd name="T57" fmla="*/ 139 h 230"/>
              <a:gd name="T58" fmla="*/ 130 w 246"/>
              <a:gd name="T59" fmla="*/ 75 h 230"/>
              <a:gd name="T60" fmla="*/ 65 w 246"/>
              <a:gd name="T61" fmla="*/ 57 h 230"/>
              <a:gd name="T62" fmla="*/ 163 w 246"/>
              <a:gd name="T63" fmla="*/ 57 h 230"/>
              <a:gd name="T64" fmla="*/ 28 w 246"/>
              <a:gd name="T65" fmla="*/ 20 h 230"/>
              <a:gd name="T66" fmla="*/ 139 w 246"/>
              <a:gd name="T67" fmla="*/ 142 h 230"/>
              <a:gd name="T68" fmla="*/ 210 w 246"/>
              <a:gd name="T69" fmla="*/ 192 h 230"/>
              <a:gd name="T70" fmla="*/ 124 w 246"/>
              <a:gd name="T71" fmla="*/ 17 h 230"/>
              <a:gd name="T72" fmla="*/ 126 w 246"/>
              <a:gd name="T73" fmla="*/ 107 h 230"/>
              <a:gd name="T74" fmla="*/ 116 w 246"/>
              <a:gd name="T75" fmla="*/ 126 h 230"/>
              <a:gd name="T76" fmla="*/ 53 w 246"/>
              <a:gd name="T77" fmla="*/ 195 h 230"/>
              <a:gd name="T78" fmla="*/ 167 w 246"/>
              <a:gd name="T79" fmla="*/ 30 h 230"/>
              <a:gd name="T80" fmla="*/ 92 w 246"/>
              <a:gd name="T81" fmla="*/ 147 h 230"/>
              <a:gd name="T82" fmla="*/ 32 w 246"/>
              <a:gd name="T83" fmla="*/ 170 h 230"/>
              <a:gd name="T84" fmla="*/ 108 w 246"/>
              <a:gd name="T85" fmla="*/ 171 h 230"/>
              <a:gd name="T86" fmla="*/ 119 w 246"/>
              <a:gd name="T87" fmla="*/ 12 h 230"/>
              <a:gd name="T88" fmla="*/ 104 w 246"/>
              <a:gd name="T89" fmla="*/ 83 h 230"/>
              <a:gd name="T90" fmla="*/ 22 w 246"/>
              <a:gd name="T91" fmla="*/ 117 h 230"/>
              <a:gd name="T92" fmla="*/ 213 w 246"/>
              <a:gd name="T93" fmla="*/ 26 h 230"/>
              <a:gd name="T94" fmla="*/ 38 w 246"/>
              <a:gd name="T95" fmla="*/ 94 h 230"/>
              <a:gd name="T96" fmla="*/ 39 w 246"/>
              <a:gd name="T97" fmla="*/ 180 h 230"/>
              <a:gd name="T98" fmla="*/ 189 w 246"/>
              <a:gd name="T99" fmla="*/ 57 h 230"/>
              <a:gd name="T100" fmla="*/ 187 w 246"/>
              <a:gd name="T101" fmla="*/ 24 h 230"/>
              <a:gd name="T102" fmla="*/ 124 w 246"/>
              <a:gd name="T103" fmla="*/ 140 h 230"/>
              <a:gd name="T104" fmla="*/ 98 w 246"/>
              <a:gd name="T105" fmla="*/ 40 h 230"/>
              <a:gd name="T106" fmla="*/ 57 w 246"/>
              <a:gd name="T107" fmla="*/ 46 h 230"/>
              <a:gd name="T108" fmla="*/ 151 w 246"/>
              <a:gd name="T109" fmla="*/ 167 h 230"/>
              <a:gd name="T110" fmla="*/ 139 w 246"/>
              <a:gd name="T111" fmla="*/ 50 h 230"/>
              <a:gd name="T112" fmla="*/ 131 w 246"/>
              <a:gd name="T113" fmla="*/ 189 h 230"/>
              <a:gd name="T114" fmla="*/ 28 w 246"/>
              <a:gd name="T115" fmla="*/ 95 h 230"/>
              <a:gd name="T116" fmla="*/ 25 w 246"/>
              <a:gd name="T117" fmla="*/ 29 h 230"/>
              <a:gd name="T118" fmla="*/ 112 w 246"/>
              <a:gd name="T119" fmla="*/ 74 h 230"/>
              <a:gd name="T120" fmla="*/ 21 w 246"/>
              <a:gd name="T121" fmla="*/ 193 h 230"/>
              <a:gd name="T122" fmla="*/ 92 w 246"/>
              <a:gd name="T123" fmla="*/ 88 h 230"/>
              <a:gd name="T124" fmla="*/ 232 w 246"/>
              <a:gd name="T125" fmla="*/ 52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6" h="230">
                <a:moveTo>
                  <a:pt x="3" y="30"/>
                </a:moveTo>
                <a:cubicBezTo>
                  <a:pt x="3" y="30"/>
                  <a:pt x="2" y="30"/>
                  <a:pt x="2" y="30"/>
                </a:cubicBezTo>
                <a:cubicBezTo>
                  <a:pt x="1" y="30"/>
                  <a:pt x="0" y="29"/>
                  <a:pt x="1" y="28"/>
                </a:cubicBezTo>
                <a:cubicBezTo>
                  <a:pt x="1" y="27"/>
                  <a:pt x="2" y="26"/>
                  <a:pt x="2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18"/>
                  <a:pt x="2" y="14"/>
                  <a:pt x="2" y="9"/>
                </a:cubicBezTo>
                <a:cubicBezTo>
                  <a:pt x="1" y="9"/>
                  <a:pt x="1" y="8"/>
                  <a:pt x="1" y="7"/>
                </a:cubicBezTo>
                <a:cubicBezTo>
                  <a:pt x="0" y="6"/>
                  <a:pt x="0" y="5"/>
                  <a:pt x="1" y="5"/>
                </a:cubicBezTo>
                <a:cubicBezTo>
                  <a:pt x="2" y="4"/>
                  <a:pt x="3" y="3"/>
                  <a:pt x="4" y="3"/>
                </a:cubicBezTo>
                <a:cubicBezTo>
                  <a:pt x="5" y="4"/>
                  <a:pt x="6" y="4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7" y="6"/>
                </a:cubicBezTo>
                <a:cubicBezTo>
                  <a:pt x="8" y="4"/>
                  <a:pt x="10" y="4"/>
                  <a:pt x="13" y="3"/>
                </a:cubicBezTo>
                <a:cubicBezTo>
                  <a:pt x="17" y="3"/>
                  <a:pt x="20" y="2"/>
                  <a:pt x="24" y="2"/>
                </a:cubicBezTo>
                <a:cubicBezTo>
                  <a:pt x="37" y="0"/>
                  <a:pt x="50" y="1"/>
                  <a:pt x="62" y="1"/>
                </a:cubicBezTo>
                <a:cubicBezTo>
                  <a:pt x="75" y="1"/>
                  <a:pt x="87" y="1"/>
                  <a:pt x="99" y="1"/>
                </a:cubicBezTo>
                <a:cubicBezTo>
                  <a:pt x="106" y="1"/>
                  <a:pt x="114" y="1"/>
                  <a:pt x="122" y="1"/>
                </a:cubicBezTo>
                <a:cubicBezTo>
                  <a:pt x="137" y="0"/>
                  <a:pt x="152" y="0"/>
                  <a:pt x="168" y="0"/>
                </a:cubicBezTo>
                <a:cubicBezTo>
                  <a:pt x="173" y="1"/>
                  <a:pt x="179" y="1"/>
                  <a:pt x="184" y="1"/>
                </a:cubicBezTo>
                <a:cubicBezTo>
                  <a:pt x="186" y="1"/>
                  <a:pt x="188" y="1"/>
                  <a:pt x="190" y="1"/>
                </a:cubicBezTo>
                <a:cubicBezTo>
                  <a:pt x="192" y="1"/>
                  <a:pt x="194" y="1"/>
                  <a:pt x="195" y="3"/>
                </a:cubicBezTo>
                <a:cubicBezTo>
                  <a:pt x="195" y="3"/>
                  <a:pt x="196" y="3"/>
                  <a:pt x="196" y="3"/>
                </a:cubicBezTo>
                <a:cubicBezTo>
                  <a:pt x="196" y="3"/>
                  <a:pt x="197" y="3"/>
                  <a:pt x="197" y="3"/>
                </a:cubicBezTo>
                <a:cubicBezTo>
                  <a:pt x="198" y="2"/>
                  <a:pt x="199" y="2"/>
                  <a:pt x="200" y="3"/>
                </a:cubicBezTo>
                <a:cubicBezTo>
                  <a:pt x="201" y="3"/>
                  <a:pt x="201" y="4"/>
                  <a:pt x="201" y="5"/>
                </a:cubicBezTo>
                <a:cubicBezTo>
                  <a:pt x="200" y="6"/>
                  <a:pt x="201" y="8"/>
                  <a:pt x="202" y="9"/>
                </a:cubicBezTo>
                <a:cubicBezTo>
                  <a:pt x="207" y="15"/>
                  <a:pt x="213" y="20"/>
                  <a:pt x="219" y="24"/>
                </a:cubicBezTo>
                <a:cubicBezTo>
                  <a:pt x="221" y="26"/>
                  <a:pt x="224" y="27"/>
                  <a:pt x="226" y="29"/>
                </a:cubicBezTo>
                <a:cubicBezTo>
                  <a:pt x="228" y="30"/>
                  <a:pt x="229" y="31"/>
                  <a:pt x="231" y="33"/>
                </a:cubicBezTo>
                <a:cubicBezTo>
                  <a:pt x="232" y="33"/>
                  <a:pt x="232" y="33"/>
                  <a:pt x="233" y="33"/>
                </a:cubicBezTo>
                <a:cubicBezTo>
                  <a:pt x="234" y="34"/>
                  <a:pt x="234" y="34"/>
                  <a:pt x="234" y="35"/>
                </a:cubicBezTo>
                <a:cubicBezTo>
                  <a:pt x="235" y="37"/>
                  <a:pt x="236" y="39"/>
                  <a:pt x="236" y="41"/>
                </a:cubicBezTo>
                <a:cubicBezTo>
                  <a:pt x="236" y="42"/>
                  <a:pt x="237" y="43"/>
                  <a:pt x="237" y="44"/>
                </a:cubicBezTo>
                <a:cubicBezTo>
                  <a:pt x="238" y="44"/>
                  <a:pt x="239" y="45"/>
                  <a:pt x="239" y="46"/>
                </a:cubicBezTo>
                <a:cubicBezTo>
                  <a:pt x="239" y="49"/>
                  <a:pt x="240" y="53"/>
                  <a:pt x="240" y="56"/>
                </a:cubicBezTo>
                <a:cubicBezTo>
                  <a:pt x="240" y="68"/>
                  <a:pt x="239" y="79"/>
                  <a:pt x="239" y="90"/>
                </a:cubicBezTo>
                <a:cubicBezTo>
                  <a:pt x="238" y="98"/>
                  <a:pt x="238" y="106"/>
                  <a:pt x="238" y="114"/>
                </a:cubicBezTo>
                <a:cubicBezTo>
                  <a:pt x="238" y="120"/>
                  <a:pt x="239" y="126"/>
                  <a:pt x="239" y="132"/>
                </a:cubicBezTo>
                <a:cubicBezTo>
                  <a:pt x="239" y="140"/>
                  <a:pt x="240" y="148"/>
                  <a:pt x="241" y="156"/>
                </a:cubicBezTo>
                <a:cubicBezTo>
                  <a:pt x="241" y="168"/>
                  <a:pt x="242" y="179"/>
                  <a:pt x="243" y="191"/>
                </a:cubicBezTo>
                <a:cubicBezTo>
                  <a:pt x="243" y="194"/>
                  <a:pt x="243" y="198"/>
                  <a:pt x="243" y="201"/>
                </a:cubicBezTo>
                <a:cubicBezTo>
                  <a:pt x="245" y="203"/>
                  <a:pt x="245" y="204"/>
                  <a:pt x="243" y="205"/>
                </a:cubicBezTo>
                <a:cubicBezTo>
                  <a:pt x="243" y="208"/>
                  <a:pt x="243" y="210"/>
                  <a:pt x="245" y="213"/>
                </a:cubicBezTo>
                <a:cubicBezTo>
                  <a:pt x="245" y="213"/>
                  <a:pt x="245" y="213"/>
                  <a:pt x="245" y="213"/>
                </a:cubicBezTo>
                <a:cubicBezTo>
                  <a:pt x="246" y="214"/>
                  <a:pt x="246" y="215"/>
                  <a:pt x="245" y="215"/>
                </a:cubicBezTo>
                <a:cubicBezTo>
                  <a:pt x="245" y="215"/>
                  <a:pt x="244" y="215"/>
                  <a:pt x="243" y="215"/>
                </a:cubicBezTo>
                <a:cubicBezTo>
                  <a:pt x="243" y="215"/>
                  <a:pt x="242" y="214"/>
                  <a:pt x="242" y="214"/>
                </a:cubicBezTo>
                <a:cubicBezTo>
                  <a:pt x="241" y="213"/>
                  <a:pt x="241" y="213"/>
                  <a:pt x="240" y="213"/>
                </a:cubicBezTo>
                <a:cubicBezTo>
                  <a:pt x="240" y="213"/>
                  <a:pt x="240" y="213"/>
                  <a:pt x="240" y="213"/>
                </a:cubicBezTo>
                <a:cubicBezTo>
                  <a:pt x="239" y="216"/>
                  <a:pt x="237" y="219"/>
                  <a:pt x="234" y="220"/>
                </a:cubicBezTo>
                <a:cubicBezTo>
                  <a:pt x="232" y="221"/>
                  <a:pt x="229" y="221"/>
                  <a:pt x="227" y="221"/>
                </a:cubicBezTo>
                <a:cubicBezTo>
                  <a:pt x="213" y="222"/>
                  <a:pt x="199" y="222"/>
                  <a:pt x="186" y="223"/>
                </a:cubicBezTo>
                <a:cubicBezTo>
                  <a:pt x="183" y="223"/>
                  <a:pt x="181" y="223"/>
                  <a:pt x="178" y="223"/>
                </a:cubicBezTo>
                <a:cubicBezTo>
                  <a:pt x="178" y="223"/>
                  <a:pt x="177" y="223"/>
                  <a:pt x="177" y="223"/>
                </a:cubicBezTo>
                <a:cubicBezTo>
                  <a:pt x="176" y="224"/>
                  <a:pt x="175" y="224"/>
                  <a:pt x="174" y="223"/>
                </a:cubicBezTo>
                <a:cubicBezTo>
                  <a:pt x="174" y="223"/>
                  <a:pt x="173" y="223"/>
                  <a:pt x="173" y="223"/>
                </a:cubicBezTo>
                <a:cubicBezTo>
                  <a:pt x="168" y="223"/>
                  <a:pt x="163" y="223"/>
                  <a:pt x="158" y="224"/>
                </a:cubicBezTo>
                <a:cubicBezTo>
                  <a:pt x="157" y="224"/>
                  <a:pt x="156" y="224"/>
                  <a:pt x="156" y="225"/>
                </a:cubicBezTo>
                <a:cubicBezTo>
                  <a:pt x="155" y="226"/>
                  <a:pt x="153" y="226"/>
                  <a:pt x="153" y="225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47" y="225"/>
                  <a:pt x="142" y="225"/>
                  <a:pt x="138" y="225"/>
                </a:cubicBezTo>
                <a:cubicBezTo>
                  <a:pt x="132" y="226"/>
                  <a:pt x="125" y="227"/>
                  <a:pt x="118" y="228"/>
                </a:cubicBezTo>
                <a:cubicBezTo>
                  <a:pt x="100" y="229"/>
                  <a:pt x="81" y="230"/>
                  <a:pt x="62" y="229"/>
                </a:cubicBezTo>
                <a:cubicBezTo>
                  <a:pt x="60" y="229"/>
                  <a:pt x="57" y="229"/>
                  <a:pt x="54" y="229"/>
                </a:cubicBezTo>
                <a:cubicBezTo>
                  <a:pt x="53" y="230"/>
                  <a:pt x="52" y="230"/>
                  <a:pt x="51" y="230"/>
                </a:cubicBezTo>
                <a:cubicBezTo>
                  <a:pt x="50" y="230"/>
                  <a:pt x="50" y="230"/>
                  <a:pt x="49" y="230"/>
                </a:cubicBezTo>
                <a:cubicBezTo>
                  <a:pt x="47" y="230"/>
                  <a:pt x="47" y="229"/>
                  <a:pt x="48" y="227"/>
                </a:cubicBezTo>
                <a:cubicBezTo>
                  <a:pt x="47" y="226"/>
                  <a:pt x="45" y="226"/>
                  <a:pt x="44" y="225"/>
                </a:cubicBezTo>
                <a:cubicBezTo>
                  <a:pt x="38" y="221"/>
                  <a:pt x="32" y="217"/>
                  <a:pt x="26" y="212"/>
                </a:cubicBezTo>
                <a:cubicBezTo>
                  <a:pt x="22" y="210"/>
                  <a:pt x="19" y="208"/>
                  <a:pt x="16" y="205"/>
                </a:cubicBezTo>
                <a:cubicBezTo>
                  <a:pt x="15" y="204"/>
                  <a:pt x="14" y="203"/>
                  <a:pt x="13" y="202"/>
                </a:cubicBezTo>
                <a:cubicBezTo>
                  <a:pt x="12" y="202"/>
                  <a:pt x="12" y="201"/>
                  <a:pt x="12" y="201"/>
                </a:cubicBezTo>
                <a:cubicBezTo>
                  <a:pt x="12" y="201"/>
                  <a:pt x="12" y="200"/>
                  <a:pt x="12" y="200"/>
                </a:cubicBezTo>
                <a:cubicBezTo>
                  <a:pt x="13" y="199"/>
                  <a:pt x="13" y="199"/>
                  <a:pt x="14" y="199"/>
                </a:cubicBezTo>
                <a:cubicBezTo>
                  <a:pt x="14" y="199"/>
                  <a:pt x="14" y="199"/>
                  <a:pt x="15" y="200"/>
                </a:cubicBezTo>
                <a:cubicBezTo>
                  <a:pt x="15" y="199"/>
                  <a:pt x="15" y="198"/>
                  <a:pt x="15" y="197"/>
                </a:cubicBezTo>
                <a:cubicBezTo>
                  <a:pt x="16" y="193"/>
                  <a:pt x="16" y="189"/>
                  <a:pt x="17" y="184"/>
                </a:cubicBezTo>
                <a:cubicBezTo>
                  <a:pt x="17" y="183"/>
                  <a:pt x="17" y="181"/>
                  <a:pt x="17" y="180"/>
                </a:cubicBezTo>
                <a:cubicBezTo>
                  <a:pt x="17" y="164"/>
                  <a:pt x="17" y="148"/>
                  <a:pt x="16" y="132"/>
                </a:cubicBezTo>
                <a:cubicBezTo>
                  <a:pt x="16" y="131"/>
                  <a:pt x="16" y="130"/>
                  <a:pt x="16" y="130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6" y="127"/>
                  <a:pt x="16" y="126"/>
                  <a:pt x="16" y="125"/>
                </a:cubicBezTo>
                <a:cubicBezTo>
                  <a:pt x="15" y="120"/>
                  <a:pt x="15" y="116"/>
                  <a:pt x="15" y="112"/>
                </a:cubicBezTo>
                <a:cubicBezTo>
                  <a:pt x="15" y="109"/>
                  <a:pt x="14" y="105"/>
                  <a:pt x="13" y="102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4" y="123"/>
                  <a:pt x="14" y="142"/>
                  <a:pt x="14" y="162"/>
                </a:cubicBezTo>
                <a:cubicBezTo>
                  <a:pt x="14" y="171"/>
                  <a:pt x="15" y="179"/>
                  <a:pt x="15" y="188"/>
                </a:cubicBezTo>
                <a:cubicBezTo>
                  <a:pt x="15" y="190"/>
                  <a:pt x="15" y="193"/>
                  <a:pt x="15" y="195"/>
                </a:cubicBezTo>
                <a:cubicBezTo>
                  <a:pt x="15" y="195"/>
                  <a:pt x="15" y="196"/>
                  <a:pt x="15" y="196"/>
                </a:cubicBezTo>
                <a:cubicBezTo>
                  <a:pt x="15" y="196"/>
                  <a:pt x="14" y="197"/>
                  <a:pt x="14" y="197"/>
                </a:cubicBezTo>
                <a:cubicBezTo>
                  <a:pt x="13" y="197"/>
                  <a:pt x="12" y="197"/>
                  <a:pt x="12" y="196"/>
                </a:cubicBezTo>
                <a:cubicBezTo>
                  <a:pt x="12" y="195"/>
                  <a:pt x="12" y="194"/>
                  <a:pt x="11" y="193"/>
                </a:cubicBezTo>
                <a:cubicBezTo>
                  <a:pt x="11" y="183"/>
                  <a:pt x="10" y="173"/>
                  <a:pt x="10" y="163"/>
                </a:cubicBezTo>
                <a:cubicBezTo>
                  <a:pt x="9" y="158"/>
                  <a:pt x="9" y="153"/>
                  <a:pt x="9" y="149"/>
                </a:cubicBezTo>
                <a:cubicBezTo>
                  <a:pt x="8" y="140"/>
                  <a:pt x="8" y="132"/>
                  <a:pt x="7" y="124"/>
                </a:cubicBezTo>
                <a:cubicBezTo>
                  <a:pt x="6" y="115"/>
                  <a:pt x="5" y="107"/>
                  <a:pt x="4" y="98"/>
                </a:cubicBezTo>
                <a:cubicBezTo>
                  <a:pt x="3" y="89"/>
                  <a:pt x="3" y="80"/>
                  <a:pt x="3" y="71"/>
                </a:cubicBezTo>
                <a:cubicBezTo>
                  <a:pt x="3" y="58"/>
                  <a:pt x="3" y="45"/>
                  <a:pt x="3" y="32"/>
                </a:cubicBezTo>
                <a:cubicBezTo>
                  <a:pt x="3" y="32"/>
                  <a:pt x="3" y="31"/>
                  <a:pt x="3" y="30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9"/>
                </a:cubicBezTo>
                <a:cubicBezTo>
                  <a:pt x="17" y="93"/>
                  <a:pt x="17" y="97"/>
                  <a:pt x="17" y="101"/>
                </a:cubicBezTo>
                <a:cubicBezTo>
                  <a:pt x="17" y="101"/>
                  <a:pt x="18" y="102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98"/>
                  <a:pt x="17" y="93"/>
                  <a:pt x="17" y="88"/>
                </a:cubicBezTo>
                <a:cubicBezTo>
                  <a:pt x="17" y="86"/>
                  <a:pt x="17" y="83"/>
                  <a:pt x="17" y="81"/>
                </a:cubicBezTo>
                <a:cubicBezTo>
                  <a:pt x="17" y="77"/>
                  <a:pt x="16" y="73"/>
                  <a:pt x="16" y="68"/>
                </a:cubicBezTo>
                <a:cubicBezTo>
                  <a:pt x="16" y="63"/>
                  <a:pt x="16" y="57"/>
                  <a:pt x="16" y="52"/>
                </a:cubicBezTo>
                <a:cubicBezTo>
                  <a:pt x="16" y="52"/>
                  <a:pt x="16" y="51"/>
                  <a:pt x="16" y="51"/>
                </a:cubicBezTo>
                <a:cubicBezTo>
                  <a:pt x="15" y="51"/>
                  <a:pt x="15" y="52"/>
                  <a:pt x="15" y="52"/>
                </a:cubicBezTo>
                <a:cubicBezTo>
                  <a:pt x="15" y="53"/>
                  <a:pt x="15" y="54"/>
                  <a:pt x="16" y="55"/>
                </a:cubicBezTo>
                <a:cubicBezTo>
                  <a:pt x="16" y="66"/>
                  <a:pt x="16" y="76"/>
                  <a:pt x="17" y="86"/>
                </a:cubicBezTo>
                <a:cubicBezTo>
                  <a:pt x="17" y="87"/>
                  <a:pt x="17" y="87"/>
                  <a:pt x="17" y="88"/>
                </a:cubicBezTo>
                <a:close/>
                <a:moveTo>
                  <a:pt x="201" y="67"/>
                </a:moveTo>
                <a:cubicBezTo>
                  <a:pt x="202" y="67"/>
                  <a:pt x="202" y="67"/>
                  <a:pt x="203" y="67"/>
                </a:cubicBezTo>
                <a:cubicBezTo>
                  <a:pt x="208" y="65"/>
                  <a:pt x="212" y="63"/>
                  <a:pt x="217" y="61"/>
                </a:cubicBezTo>
                <a:cubicBezTo>
                  <a:pt x="218" y="60"/>
                  <a:pt x="219" y="60"/>
                  <a:pt x="221" y="59"/>
                </a:cubicBezTo>
                <a:cubicBezTo>
                  <a:pt x="222" y="58"/>
                  <a:pt x="224" y="57"/>
                  <a:pt x="226" y="56"/>
                </a:cubicBezTo>
                <a:cubicBezTo>
                  <a:pt x="227" y="56"/>
                  <a:pt x="228" y="56"/>
                  <a:pt x="229" y="56"/>
                </a:cubicBezTo>
                <a:cubicBezTo>
                  <a:pt x="229" y="57"/>
                  <a:pt x="229" y="58"/>
                  <a:pt x="229" y="59"/>
                </a:cubicBezTo>
                <a:cubicBezTo>
                  <a:pt x="229" y="60"/>
                  <a:pt x="228" y="60"/>
                  <a:pt x="227" y="60"/>
                </a:cubicBezTo>
                <a:cubicBezTo>
                  <a:pt x="226" y="60"/>
                  <a:pt x="226" y="60"/>
                  <a:pt x="225" y="60"/>
                </a:cubicBezTo>
                <a:cubicBezTo>
                  <a:pt x="223" y="61"/>
                  <a:pt x="220" y="62"/>
                  <a:pt x="217" y="63"/>
                </a:cubicBezTo>
                <a:cubicBezTo>
                  <a:pt x="212" y="65"/>
                  <a:pt x="208" y="67"/>
                  <a:pt x="203" y="69"/>
                </a:cubicBezTo>
                <a:cubicBezTo>
                  <a:pt x="203" y="69"/>
                  <a:pt x="202" y="69"/>
                  <a:pt x="202" y="69"/>
                </a:cubicBezTo>
                <a:cubicBezTo>
                  <a:pt x="203" y="71"/>
                  <a:pt x="203" y="71"/>
                  <a:pt x="202" y="72"/>
                </a:cubicBezTo>
                <a:cubicBezTo>
                  <a:pt x="202" y="72"/>
                  <a:pt x="201" y="72"/>
                  <a:pt x="201" y="73"/>
                </a:cubicBezTo>
                <a:cubicBezTo>
                  <a:pt x="201" y="74"/>
                  <a:pt x="201" y="76"/>
                  <a:pt x="201" y="78"/>
                </a:cubicBezTo>
                <a:cubicBezTo>
                  <a:pt x="203" y="77"/>
                  <a:pt x="204" y="77"/>
                  <a:pt x="205" y="76"/>
                </a:cubicBezTo>
                <a:cubicBezTo>
                  <a:pt x="213" y="73"/>
                  <a:pt x="220" y="70"/>
                  <a:pt x="227" y="65"/>
                </a:cubicBezTo>
                <a:cubicBezTo>
                  <a:pt x="227" y="65"/>
                  <a:pt x="228" y="65"/>
                  <a:pt x="229" y="66"/>
                </a:cubicBezTo>
                <a:cubicBezTo>
                  <a:pt x="230" y="66"/>
                  <a:pt x="230" y="67"/>
                  <a:pt x="230" y="68"/>
                </a:cubicBezTo>
                <a:cubicBezTo>
                  <a:pt x="230" y="69"/>
                  <a:pt x="229" y="69"/>
                  <a:pt x="228" y="69"/>
                </a:cubicBezTo>
                <a:cubicBezTo>
                  <a:pt x="225" y="70"/>
                  <a:pt x="221" y="71"/>
                  <a:pt x="218" y="73"/>
                </a:cubicBezTo>
                <a:cubicBezTo>
                  <a:pt x="213" y="75"/>
                  <a:pt x="208" y="77"/>
                  <a:pt x="203" y="80"/>
                </a:cubicBezTo>
                <a:cubicBezTo>
                  <a:pt x="202" y="80"/>
                  <a:pt x="202" y="80"/>
                  <a:pt x="201" y="80"/>
                </a:cubicBezTo>
                <a:cubicBezTo>
                  <a:pt x="201" y="82"/>
                  <a:pt x="201" y="83"/>
                  <a:pt x="201" y="84"/>
                </a:cubicBezTo>
                <a:cubicBezTo>
                  <a:pt x="201" y="85"/>
                  <a:pt x="201" y="86"/>
                  <a:pt x="201" y="87"/>
                </a:cubicBezTo>
                <a:cubicBezTo>
                  <a:pt x="202" y="87"/>
                  <a:pt x="202" y="87"/>
                  <a:pt x="203" y="87"/>
                </a:cubicBezTo>
                <a:cubicBezTo>
                  <a:pt x="205" y="86"/>
                  <a:pt x="207" y="85"/>
                  <a:pt x="209" y="83"/>
                </a:cubicBezTo>
                <a:cubicBezTo>
                  <a:pt x="216" y="80"/>
                  <a:pt x="222" y="77"/>
                  <a:pt x="228" y="73"/>
                </a:cubicBezTo>
                <a:cubicBezTo>
                  <a:pt x="229" y="73"/>
                  <a:pt x="230" y="73"/>
                  <a:pt x="231" y="73"/>
                </a:cubicBezTo>
                <a:cubicBezTo>
                  <a:pt x="231" y="73"/>
                  <a:pt x="231" y="73"/>
                  <a:pt x="232" y="73"/>
                </a:cubicBezTo>
                <a:cubicBezTo>
                  <a:pt x="231" y="72"/>
                  <a:pt x="231" y="72"/>
                  <a:pt x="231" y="71"/>
                </a:cubicBezTo>
                <a:cubicBezTo>
                  <a:pt x="231" y="69"/>
                  <a:pt x="231" y="68"/>
                  <a:pt x="231" y="66"/>
                </a:cubicBezTo>
                <a:cubicBezTo>
                  <a:pt x="230" y="62"/>
                  <a:pt x="230" y="57"/>
                  <a:pt x="230" y="53"/>
                </a:cubicBezTo>
                <a:cubicBezTo>
                  <a:pt x="230" y="51"/>
                  <a:pt x="229" y="50"/>
                  <a:pt x="228" y="49"/>
                </a:cubicBezTo>
                <a:cubicBezTo>
                  <a:pt x="228" y="49"/>
                  <a:pt x="228" y="49"/>
                  <a:pt x="227" y="49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16" y="53"/>
                  <a:pt x="209" y="56"/>
                  <a:pt x="202" y="58"/>
                </a:cubicBezTo>
                <a:cubicBezTo>
                  <a:pt x="202" y="58"/>
                  <a:pt x="202" y="59"/>
                  <a:pt x="201" y="59"/>
                </a:cubicBezTo>
                <a:cubicBezTo>
                  <a:pt x="201" y="62"/>
                  <a:pt x="201" y="64"/>
                  <a:pt x="201" y="67"/>
                </a:cubicBezTo>
                <a:close/>
                <a:moveTo>
                  <a:pt x="231" y="87"/>
                </a:moveTo>
                <a:cubicBezTo>
                  <a:pt x="231" y="83"/>
                  <a:pt x="231" y="80"/>
                  <a:pt x="231" y="77"/>
                </a:cubicBezTo>
                <a:cubicBezTo>
                  <a:pt x="230" y="77"/>
                  <a:pt x="229" y="77"/>
                  <a:pt x="228" y="77"/>
                </a:cubicBezTo>
                <a:cubicBezTo>
                  <a:pt x="225" y="78"/>
                  <a:pt x="223" y="79"/>
                  <a:pt x="220" y="81"/>
                </a:cubicBezTo>
                <a:cubicBezTo>
                  <a:pt x="215" y="83"/>
                  <a:pt x="211" y="85"/>
                  <a:pt x="206" y="87"/>
                </a:cubicBezTo>
                <a:cubicBezTo>
                  <a:pt x="205" y="88"/>
                  <a:pt x="203" y="89"/>
                  <a:pt x="201" y="90"/>
                </a:cubicBezTo>
                <a:cubicBezTo>
                  <a:pt x="201" y="93"/>
                  <a:pt x="201" y="96"/>
                  <a:pt x="202" y="100"/>
                </a:cubicBezTo>
                <a:cubicBezTo>
                  <a:pt x="202" y="100"/>
                  <a:pt x="202" y="99"/>
                  <a:pt x="203" y="99"/>
                </a:cubicBezTo>
                <a:cubicBezTo>
                  <a:pt x="211" y="95"/>
                  <a:pt x="219" y="92"/>
                  <a:pt x="227" y="87"/>
                </a:cubicBezTo>
                <a:cubicBezTo>
                  <a:pt x="228" y="86"/>
                  <a:pt x="230" y="86"/>
                  <a:pt x="231" y="87"/>
                </a:cubicBezTo>
                <a:close/>
                <a:moveTo>
                  <a:pt x="188" y="219"/>
                </a:moveTo>
                <a:cubicBezTo>
                  <a:pt x="192" y="219"/>
                  <a:pt x="195" y="219"/>
                  <a:pt x="198" y="219"/>
                </a:cubicBezTo>
                <a:cubicBezTo>
                  <a:pt x="196" y="218"/>
                  <a:pt x="196" y="217"/>
                  <a:pt x="197" y="216"/>
                </a:cubicBezTo>
                <a:cubicBezTo>
                  <a:pt x="198" y="214"/>
                  <a:pt x="198" y="213"/>
                  <a:pt x="199" y="212"/>
                </a:cubicBezTo>
                <a:cubicBezTo>
                  <a:pt x="199" y="210"/>
                  <a:pt x="200" y="207"/>
                  <a:pt x="200" y="205"/>
                </a:cubicBezTo>
                <a:cubicBezTo>
                  <a:pt x="201" y="202"/>
                  <a:pt x="201" y="199"/>
                  <a:pt x="202" y="196"/>
                </a:cubicBezTo>
                <a:cubicBezTo>
                  <a:pt x="202" y="194"/>
                  <a:pt x="202" y="194"/>
                  <a:pt x="201" y="193"/>
                </a:cubicBezTo>
                <a:cubicBezTo>
                  <a:pt x="200" y="192"/>
                  <a:pt x="199" y="192"/>
                  <a:pt x="198" y="191"/>
                </a:cubicBezTo>
                <a:cubicBezTo>
                  <a:pt x="197" y="190"/>
                  <a:pt x="196" y="189"/>
                  <a:pt x="195" y="189"/>
                </a:cubicBezTo>
                <a:cubicBezTo>
                  <a:pt x="194" y="189"/>
                  <a:pt x="193" y="190"/>
                  <a:pt x="192" y="190"/>
                </a:cubicBezTo>
                <a:cubicBezTo>
                  <a:pt x="191" y="190"/>
                  <a:pt x="191" y="191"/>
                  <a:pt x="191" y="192"/>
                </a:cubicBezTo>
                <a:cubicBezTo>
                  <a:pt x="190" y="196"/>
                  <a:pt x="190" y="200"/>
                  <a:pt x="189" y="204"/>
                </a:cubicBezTo>
                <a:cubicBezTo>
                  <a:pt x="189" y="208"/>
                  <a:pt x="189" y="212"/>
                  <a:pt x="189" y="216"/>
                </a:cubicBezTo>
                <a:cubicBezTo>
                  <a:pt x="189" y="217"/>
                  <a:pt x="189" y="218"/>
                  <a:pt x="188" y="219"/>
                </a:cubicBezTo>
                <a:close/>
                <a:moveTo>
                  <a:pt x="203" y="112"/>
                </a:moveTo>
                <a:cubicBezTo>
                  <a:pt x="203" y="112"/>
                  <a:pt x="203" y="112"/>
                  <a:pt x="204" y="112"/>
                </a:cubicBezTo>
                <a:cubicBezTo>
                  <a:pt x="212" y="108"/>
                  <a:pt x="220" y="104"/>
                  <a:pt x="227" y="99"/>
                </a:cubicBezTo>
                <a:cubicBezTo>
                  <a:pt x="228" y="99"/>
                  <a:pt x="229" y="98"/>
                  <a:pt x="231" y="99"/>
                </a:cubicBezTo>
                <a:cubicBezTo>
                  <a:pt x="231" y="97"/>
                  <a:pt x="231" y="91"/>
                  <a:pt x="231" y="91"/>
                </a:cubicBezTo>
                <a:cubicBezTo>
                  <a:pt x="230" y="91"/>
                  <a:pt x="229" y="91"/>
                  <a:pt x="229" y="91"/>
                </a:cubicBezTo>
                <a:cubicBezTo>
                  <a:pt x="228" y="91"/>
                  <a:pt x="228" y="91"/>
                  <a:pt x="228" y="91"/>
                </a:cubicBezTo>
                <a:cubicBezTo>
                  <a:pt x="225" y="92"/>
                  <a:pt x="222" y="92"/>
                  <a:pt x="220" y="94"/>
                </a:cubicBezTo>
                <a:cubicBezTo>
                  <a:pt x="214" y="96"/>
                  <a:pt x="209" y="99"/>
                  <a:pt x="203" y="102"/>
                </a:cubicBezTo>
                <a:cubicBezTo>
                  <a:pt x="203" y="102"/>
                  <a:pt x="202" y="102"/>
                  <a:pt x="202" y="102"/>
                </a:cubicBezTo>
                <a:cubicBezTo>
                  <a:pt x="202" y="106"/>
                  <a:pt x="202" y="109"/>
                  <a:pt x="203" y="112"/>
                </a:cubicBezTo>
                <a:close/>
                <a:moveTo>
                  <a:pt x="231" y="121"/>
                </a:moveTo>
                <a:cubicBezTo>
                  <a:pt x="222" y="125"/>
                  <a:pt x="213" y="129"/>
                  <a:pt x="205" y="133"/>
                </a:cubicBezTo>
                <a:cubicBezTo>
                  <a:pt x="205" y="137"/>
                  <a:pt x="205" y="141"/>
                  <a:pt x="205" y="144"/>
                </a:cubicBezTo>
                <a:cubicBezTo>
                  <a:pt x="209" y="144"/>
                  <a:pt x="227" y="133"/>
                  <a:pt x="231" y="129"/>
                </a:cubicBezTo>
                <a:cubicBezTo>
                  <a:pt x="231" y="127"/>
                  <a:pt x="231" y="124"/>
                  <a:pt x="231" y="121"/>
                </a:cubicBezTo>
                <a:close/>
                <a:moveTo>
                  <a:pt x="206" y="156"/>
                </a:moveTo>
                <a:cubicBezTo>
                  <a:pt x="206" y="159"/>
                  <a:pt x="206" y="162"/>
                  <a:pt x="207" y="165"/>
                </a:cubicBezTo>
                <a:cubicBezTo>
                  <a:pt x="208" y="164"/>
                  <a:pt x="210" y="163"/>
                  <a:pt x="212" y="162"/>
                </a:cubicBezTo>
                <a:cubicBezTo>
                  <a:pt x="218" y="159"/>
                  <a:pt x="224" y="157"/>
                  <a:pt x="229" y="153"/>
                </a:cubicBezTo>
                <a:cubicBezTo>
                  <a:pt x="230" y="152"/>
                  <a:pt x="231" y="152"/>
                  <a:pt x="232" y="153"/>
                </a:cubicBezTo>
                <a:cubicBezTo>
                  <a:pt x="232" y="150"/>
                  <a:pt x="232" y="147"/>
                  <a:pt x="232" y="145"/>
                </a:cubicBezTo>
                <a:cubicBezTo>
                  <a:pt x="223" y="147"/>
                  <a:pt x="214" y="152"/>
                  <a:pt x="206" y="156"/>
                </a:cubicBezTo>
                <a:close/>
                <a:moveTo>
                  <a:pt x="231" y="103"/>
                </a:moveTo>
                <a:cubicBezTo>
                  <a:pt x="227" y="103"/>
                  <a:pt x="223" y="104"/>
                  <a:pt x="220" y="106"/>
                </a:cubicBezTo>
                <a:cubicBezTo>
                  <a:pt x="214" y="109"/>
                  <a:pt x="209" y="111"/>
                  <a:pt x="203" y="114"/>
                </a:cubicBezTo>
                <a:cubicBezTo>
                  <a:pt x="203" y="114"/>
                  <a:pt x="203" y="114"/>
                  <a:pt x="203" y="115"/>
                </a:cubicBezTo>
                <a:cubicBezTo>
                  <a:pt x="203" y="116"/>
                  <a:pt x="203" y="117"/>
                  <a:pt x="203" y="119"/>
                </a:cubicBezTo>
                <a:cubicBezTo>
                  <a:pt x="203" y="120"/>
                  <a:pt x="204" y="121"/>
                  <a:pt x="204" y="122"/>
                </a:cubicBezTo>
                <a:cubicBezTo>
                  <a:pt x="206" y="122"/>
                  <a:pt x="207" y="121"/>
                  <a:pt x="209" y="120"/>
                </a:cubicBezTo>
                <a:cubicBezTo>
                  <a:pt x="216" y="116"/>
                  <a:pt x="224" y="113"/>
                  <a:pt x="231" y="108"/>
                </a:cubicBezTo>
                <a:cubicBezTo>
                  <a:pt x="231" y="107"/>
                  <a:pt x="231" y="105"/>
                  <a:pt x="231" y="103"/>
                </a:cubicBezTo>
                <a:close/>
                <a:moveTo>
                  <a:pt x="181" y="193"/>
                </a:moveTo>
                <a:cubicBezTo>
                  <a:pt x="181" y="194"/>
                  <a:pt x="181" y="194"/>
                  <a:pt x="181" y="194"/>
                </a:cubicBezTo>
                <a:cubicBezTo>
                  <a:pt x="180" y="199"/>
                  <a:pt x="179" y="205"/>
                  <a:pt x="178" y="210"/>
                </a:cubicBezTo>
                <a:cubicBezTo>
                  <a:pt x="178" y="213"/>
                  <a:pt x="178" y="215"/>
                  <a:pt x="178" y="218"/>
                </a:cubicBezTo>
                <a:cubicBezTo>
                  <a:pt x="177" y="218"/>
                  <a:pt x="178" y="219"/>
                  <a:pt x="178" y="219"/>
                </a:cubicBezTo>
                <a:cubicBezTo>
                  <a:pt x="181" y="219"/>
                  <a:pt x="183" y="219"/>
                  <a:pt x="187" y="219"/>
                </a:cubicBezTo>
                <a:cubicBezTo>
                  <a:pt x="185" y="218"/>
                  <a:pt x="185" y="217"/>
                  <a:pt x="186" y="216"/>
                </a:cubicBezTo>
                <a:cubicBezTo>
                  <a:pt x="186" y="216"/>
                  <a:pt x="186" y="215"/>
                  <a:pt x="186" y="215"/>
                </a:cubicBezTo>
                <a:cubicBezTo>
                  <a:pt x="186" y="212"/>
                  <a:pt x="187" y="209"/>
                  <a:pt x="187" y="205"/>
                </a:cubicBezTo>
                <a:cubicBezTo>
                  <a:pt x="188" y="201"/>
                  <a:pt x="188" y="197"/>
                  <a:pt x="189" y="193"/>
                </a:cubicBezTo>
                <a:cubicBezTo>
                  <a:pt x="189" y="192"/>
                  <a:pt x="189" y="192"/>
                  <a:pt x="189" y="191"/>
                </a:cubicBezTo>
                <a:cubicBezTo>
                  <a:pt x="186" y="192"/>
                  <a:pt x="184" y="193"/>
                  <a:pt x="181" y="193"/>
                </a:cubicBezTo>
                <a:close/>
                <a:moveTo>
                  <a:pt x="233" y="163"/>
                </a:moveTo>
                <a:cubicBezTo>
                  <a:pt x="231" y="164"/>
                  <a:pt x="230" y="165"/>
                  <a:pt x="228" y="165"/>
                </a:cubicBezTo>
                <a:cubicBezTo>
                  <a:pt x="222" y="168"/>
                  <a:pt x="216" y="172"/>
                  <a:pt x="209" y="175"/>
                </a:cubicBezTo>
                <a:cubicBezTo>
                  <a:pt x="207" y="176"/>
                  <a:pt x="207" y="176"/>
                  <a:pt x="207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8" y="181"/>
                  <a:pt x="209" y="182"/>
                  <a:pt x="211" y="183"/>
                </a:cubicBezTo>
                <a:cubicBezTo>
                  <a:pt x="211" y="183"/>
                  <a:pt x="212" y="183"/>
                  <a:pt x="212" y="182"/>
                </a:cubicBezTo>
                <a:cubicBezTo>
                  <a:pt x="218" y="179"/>
                  <a:pt x="223" y="177"/>
                  <a:pt x="228" y="174"/>
                </a:cubicBezTo>
                <a:cubicBezTo>
                  <a:pt x="230" y="173"/>
                  <a:pt x="232" y="171"/>
                  <a:pt x="233" y="170"/>
                </a:cubicBezTo>
                <a:cubicBezTo>
                  <a:pt x="234" y="170"/>
                  <a:pt x="234" y="170"/>
                  <a:pt x="234" y="169"/>
                </a:cubicBezTo>
                <a:cubicBezTo>
                  <a:pt x="233" y="167"/>
                  <a:pt x="233" y="165"/>
                  <a:pt x="233" y="163"/>
                </a:cubicBezTo>
                <a:close/>
                <a:moveTo>
                  <a:pt x="163" y="220"/>
                </a:moveTo>
                <a:cubicBezTo>
                  <a:pt x="167" y="212"/>
                  <a:pt x="166" y="204"/>
                  <a:pt x="167" y="196"/>
                </a:cubicBezTo>
                <a:cubicBezTo>
                  <a:pt x="164" y="197"/>
                  <a:pt x="160" y="197"/>
                  <a:pt x="157" y="198"/>
                </a:cubicBezTo>
                <a:cubicBezTo>
                  <a:pt x="156" y="205"/>
                  <a:pt x="156" y="212"/>
                  <a:pt x="156" y="220"/>
                </a:cubicBezTo>
                <a:cubicBezTo>
                  <a:pt x="159" y="220"/>
                  <a:pt x="161" y="220"/>
                  <a:pt x="163" y="220"/>
                </a:cubicBezTo>
                <a:close/>
                <a:moveTo>
                  <a:pt x="6" y="52"/>
                </a:moveTo>
                <a:cubicBezTo>
                  <a:pt x="6" y="52"/>
                  <a:pt x="6" y="52"/>
                  <a:pt x="6" y="52"/>
                </a:cubicBezTo>
                <a:cubicBezTo>
                  <a:pt x="6" y="53"/>
                  <a:pt x="6" y="54"/>
                  <a:pt x="6" y="54"/>
                </a:cubicBezTo>
                <a:cubicBezTo>
                  <a:pt x="6" y="65"/>
                  <a:pt x="6" y="76"/>
                  <a:pt x="6" y="87"/>
                </a:cubicBezTo>
                <a:cubicBezTo>
                  <a:pt x="7" y="95"/>
                  <a:pt x="7" y="102"/>
                  <a:pt x="8" y="110"/>
                </a:cubicBezTo>
                <a:cubicBezTo>
                  <a:pt x="9" y="116"/>
                  <a:pt x="9" y="122"/>
                  <a:pt x="10" y="128"/>
                </a:cubicBezTo>
                <a:cubicBezTo>
                  <a:pt x="10" y="131"/>
                  <a:pt x="10" y="134"/>
                  <a:pt x="11" y="137"/>
                </a:cubicBezTo>
                <a:cubicBezTo>
                  <a:pt x="11" y="136"/>
                  <a:pt x="11" y="134"/>
                  <a:pt x="11" y="133"/>
                </a:cubicBezTo>
                <a:cubicBezTo>
                  <a:pt x="11" y="117"/>
                  <a:pt x="11" y="100"/>
                  <a:pt x="11" y="84"/>
                </a:cubicBezTo>
                <a:cubicBezTo>
                  <a:pt x="11" y="83"/>
                  <a:pt x="10" y="81"/>
                  <a:pt x="10" y="80"/>
                </a:cubicBezTo>
                <a:cubicBezTo>
                  <a:pt x="9" y="74"/>
                  <a:pt x="8" y="67"/>
                  <a:pt x="7" y="61"/>
                </a:cubicBezTo>
                <a:cubicBezTo>
                  <a:pt x="7" y="58"/>
                  <a:pt x="6" y="55"/>
                  <a:pt x="6" y="52"/>
                </a:cubicBezTo>
                <a:close/>
                <a:moveTo>
                  <a:pt x="206" y="154"/>
                </a:moveTo>
                <a:cubicBezTo>
                  <a:pt x="206" y="153"/>
                  <a:pt x="207" y="153"/>
                  <a:pt x="207" y="153"/>
                </a:cubicBezTo>
                <a:cubicBezTo>
                  <a:pt x="210" y="152"/>
                  <a:pt x="213" y="150"/>
                  <a:pt x="216" y="149"/>
                </a:cubicBezTo>
                <a:cubicBezTo>
                  <a:pt x="221" y="147"/>
                  <a:pt x="226" y="145"/>
                  <a:pt x="230" y="142"/>
                </a:cubicBezTo>
                <a:cubicBezTo>
                  <a:pt x="231" y="142"/>
                  <a:pt x="231" y="142"/>
                  <a:pt x="232" y="141"/>
                </a:cubicBezTo>
                <a:cubicBezTo>
                  <a:pt x="231" y="140"/>
                  <a:pt x="231" y="139"/>
                  <a:pt x="231" y="137"/>
                </a:cubicBezTo>
                <a:cubicBezTo>
                  <a:pt x="231" y="136"/>
                  <a:pt x="231" y="135"/>
                  <a:pt x="231" y="133"/>
                </a:cubicBezTo>
                <a:cubicBezTo>
                  <a:pt x="231" y="133"/>
                  <a:pt x="230" y="134"/>
                  <a:pt x="230" y="134"/>
                </a:cubicBezTo>
                <a:cubicBezTo>
                  <a:pt x="227" y="135"/>
                  <a:pt x="224" y="136"/>
                  <a:pt x="221" y="138"/>
                </a:cubicBezTo>
                <a:cubicBezTo>
                  <a:pt x="216" y="141"/>
                  <a:pt x="211" y="144"/>
                  <a:pt x="206" y="146"/>
                </a:cubicBezTo>
                <a:cubicBezTo>
                  <a:pt x="206" y="147"/>
                  <a:pt x="206" y="147"/>
                  <a:pt x="205" y="147"/>
                </a:cubicBezTo>
                <a:cubicBezTo>
                  <a:pt x="205" y="149"/>
                  <a:pt x="206" y="151"/>
                  <a:pt x="206" y="154"/>
                </a:cubicBezTo>
                <a:close/>
                <a:moveTo>
                  <a:pt x="169" y="196"/>
                </a:moveTo>
                <a:cubicBezTo>
                  <a:pt x="169" y="196"/>
                  <a:pt x="169" y="197"/>
                  <a:pt x="169" y="197"/>
                </a:cubicBezTo>
                <a:cubicBezTo>
                  <a:pt x="169" y="202"/>
                  <a:pt x="168" y="207"/>
                  <a:pt x="168" y="212"/>
                </a:cubicBezTo>
                <a:cubicBezTo>
                  <a:pt x="168" y="214"/>
                  <a:pt x="168" y="217"/>
                  <a:pt x="168" y="219"/>
                </a:cubicBezTo>
                <a:cubicBezTo>
                  <a:pt x="170" y="219"/>
                  <a:pt x="172" y="219"/>
                  <a:pt x="174" y="219"/>
                </a:cubicBezTo>
                <a:cubicBezTo>
                  <a:pt x="175" y="217"/>
                  <a:pt x="179" y="196"/>
                  <a:pt x="179" y="194"/>
                </a:cubicBezTo>
                <a:cubicBezTo>
                  <a:pt x="175" y="195"/>
                  <a:pt x="172" y="195"/>
                  <a:pt x="169" y="196"/>
                </a:cubicBezTo>
                <a:close/>
                <a:moveTo>
                  <a:pt x="145" y="199"/>
                </a:moveTo>
                <a:cubicBezTo>
                  <a:pt x="145" y="206"/>
                  <a:pt x="144" y="213"/>
                  <a:pt x="145" y="220"/>
                </a:cubicBezTo>
                <a:cubicBezTo>
                  <a:pt x="148" y="220"/>
                  <a:pt x="150" y="220"/>
                  <a:pt x="153" y="220"/>
                </a:cubicBezTo>
                <a:cubicBezTo>
                  <a:pt x="153" y="220"/>
                  <a:pt x="153" y="219"/>
                  <a:pt x="153" y="219"/>
                </a:cubicBezTo>
                <a:cubicBezTo>
                  <a:pt x="153" y="217"/>
                  <a:pt x="154" y="214"/>
                  <a:pt x="154" y="212"/>
                </a:cubicBezTo>
                <a:cubicBezTo>
                  <a:pt x="154" y="208"/>
                  <a:pt x="155" y="204"/>
                  <a:pt x="155" y="200"/>
                </a:cubicBezTo>
                <a:cubicBezTo>
                  <a:pt x="155" y="199"/>
                  <a:pt x="155" y="199"/>
                  <a:pt x="155" y="198"/>
                </a:cubicBezTo>
                <a:cubicBezTo>
                  <a:pt x="152" y="198"/>
                  <a:pt x="148" y="199"/>
                  <a:pt x="145" y="199"/>
                </a:cubicBezTo>
                <a:close/>
                <a:moveTo>
                  <a:pt x="134" y="220"/>
                </a:moveTo>
                <a:cubicBezTo>
                  <a:pt x="136" y="220"/>
                  <a:pt x="139" y="220"/>
                  <a:pt x="141" y="220"/>
                </a:cubicBezTo>
                <a:cubicBezTo>
                  <a:pt x="143" y="213"/>
                  <a:pt x="143" y="206"/>
                  <a:pt x="143" y="199"/>
                </a:cubicBezTo>
                <a:cubicBezTo>
                  <a:pt x="140" y="199"/>
                  <a:pt x="137" y="199"/>
                  <a:pt x="134" y="200"/>
                </a:cubicBezTo>
                <a:cubicBezTo>
                  <a:pt x="133" y="206"/>
                  <a:pt x="133" y="213"/>
                  <a:pt x="134" y="220"/>
                </a:cubicBezTo>
                <a:close/>
                <a:moveTo>
                  <a:pt x="122" y="200"/>
                </a:moveTo>
                <a:cubicBezTo>
                  <a:pt x="122" y="202"/>
                  <a:pt x="122" y="204"/>
                  <a:pt x="122" y="206"/>
                </a:cubicBezTo>
                <a:cubicBezTo>
                  <a:pt x="122" y="210"/>
                  <a:pt x="121" y="214"/>
                  <a:pt x="122" y="218"/>
                </a:cubicBezTo>
                <a:cubicBezTo>
                  <a:pt x="122" y="219"/>
                  <a:pt x="122" y="220"/>
                  <a:pt x="123" y="220"/>
                </a:cubicBezTo>
                <a:cubicBezTo>
                  <a:pt x="125" y="220"/>
                  <a:pt x="127" y="220"/>
                  <a:pt x="129" y="220"/>
                </a:cubicBezTo>
                <a:cubicBezTo>
                  <a:pt x="131" y="216"/>
                  <a:pt x="132" y="204"/>
                  <a:pt x="131" y="200"/>
                </a:cubicBezTo>
                <a:cubicBezTo>
                  <a:pt x="128" y="200"/>
                  <a:pt x="125" y="200"/>
                  <a:pt x="122" y="200"/>
                </a:cubicBezTo>
                <a:close/>
                <a:moveTo>
                  <a:pt x="63" y="201"/>
                </a:moveTo>
                <a:cubicBezTo>
                  <a:pt x="63" y="209"/>
                  <a:pt x="62" y="217"/>
                  <a:pt x="64" y="224"/>
                </a:cubicBezTo>
                <a:cubicBezTo>
                  <a:pt x="66" y="224"/>
                  <a:pt x="68" y="224"/>
                  <a:pt x="71" y="224"/>
                </a:cubicBezTo>
                <a:cubicBezTo>
                  <a:pt x="70" y="223"/>
                  <a:pt x="70" y="221"/>
                  <a:pt x="70" y="220"/>
                </a:cubicBezTo>
                <a:cubicBezTo>
                  <a:pt x="70" y="218"/>
                  <a:pt x="71" y="217"/>
                  <a:pt x="71" y="215"/>
                </a:cubicBezTo>
                <a:cubicBezTo>
                  <a:pt x="71" y="211"/>
                  <a:pt x="71" y="207"/>
                  <a:pt x="71" y="203"/>
                </a:cubicBezTo>
                <a:cubicBezTo>
                  <a:pt x="71" y="202"/>
                  <a:pt x="71" y="202"/>
                  <a:pt x="71" y="201"/>
                </a:cubicBezTo>
                <a:cubicBezTo>
                  <a:pt x="68" y="201"/>
                  <a:pt x="66" y="201"/>
                  <a:pt x="63" y="201"/>
                </a:cubicBezTo>
                <a:close/>
                <a:moveTo>
                  <a:pt x="201" y="56"/>
                </a:moveTo>
                <a:cubicBezTo>
                  <a:pt x="202" y="56"/>
                  <a:pt x="202" y="56"/>
                  <a:pt x="203" y="56"/>
                </a:cubicBezTo>
                <a:cubicBezTo>
                  <a:pt x="209" y="53"/>
                  <a:pt x="216" y="51"/>
                  <a:pt x="222" y="48"/>
                </a:cubicBezTo>
                <a:cubicBezTo>
                  <a:pt x="223" y="48"/>
                  <a:pt x="224" y="47"/>
                  <a:pt x="226" y="46"/>
                </a:cubicBezTo>
                <a:cubicBezTo>
                  <a:pt x="224" y="44"/>
                  <a:pt x="222" y="42"/>
                  <a:pt x="221" y="40"/>
                </a:cubicBezTo>
                <a:cubicBezTo>
                  <a:pt x="214" y="43"/>
                  <a:pt x="208" y="46"/>
                  <a:pt x="201" y="48"/>
                </a:cubicBezTo>
                <a:cubicBezTo>
                  <a:pt x="201" y="51"/>
                  <a:pt x="201" y="54"/>
                  <a:pt x="201" y="56"/>
                </a:cubicBezTo>
                <a:close/>
                <a:moveTo>
                  <a:pt x="233" y="155"/>
                </a:moveTo>
                <a:cubicBezTo>
                  <a:pt x="232" y="156"/>
                  <a:pt x="232" y="156"/>
                  <a:pt x="231" y="156"/>
                </a:cubicBezTo>
                <a:cubicBezTo>
                  <a:pt x="227" y="157"/>
                  <a:pt x="223" y="158"/>
                  <a:pt x="220" y="160"/>
                </a:cubicBezTo>
                <a:cubicBezTo>
                  <a:pt x="217" y="162"/>
                  <a:pt x="214" y="163"/>
                  <a:pt x="211" y="165"/>
                </a:cubicBezTo>
                <a:cubicBezTo>
                  <a:pt x="209" y="165"/>
                  <a:pt x="208" y="166"/>
                  <a:pt x="207" y="167"/>
                </a:cubicBezTo>
                <a:cubicBezTo>
                  <a:pt x="207" y="169"/>
                  <a:pt x="207" y="171"/>
                  <a:pt x="207" y="174"/>
                </a:cubicBezTo>
                <a:cubicBezTo>
                  <a:pt x="208" y="173"/>
                  <a:pt x="208" y="173"/>
                  <a:pt x="209" y="173"/>
                </a:cubicBezTo>
                <a:cubicBezTo>
                  <a:pt x="215" y="170"/>
                  <a:pt x="222" y="166"/>
                  <a:pt x="228" y="163"/>
                </a:cubicBezTo>
                <a:cubicBezTo>
                  <a:pt x="229" y="162"/>
                  <a:pt x="231" y="161"/>
                  <a:pt x="232" y="160"/>
                </a:cubicBezTo>
                <a:cubicBezTo>
                  <a:pt x="233" y="160"/>
                  <a:pt x="233" y="160"/>
                  <a:pt x="233" y="159"/>
                </a:cubicBezTo>
                <a:cubicBezTo>
                  <a:pt x="233" y="158"/>
                  <a:pt x="233" y="157"/>
                  <a:pt x="233" y="155"/>
                </a:cubicBezTo>
                <a:close/>
                <a:moveTo>
                  <a:pt x="204" y="195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3" y="203"/>
                  <a:pt x="201" y="209"/>
                  <a:pt x="201" y="217"/>
                </a:cubicBezTo>
                <a:cubicBezTo>
                  <a:pt x="201" y="217"/>
                  <a:pt x="201" y="218"/>
                  <a:pt x="201" y="218"/>
                </a:cubicBezTo>
                <a:cubicBezTo>
                  <a:pt x="200" y="219"/>
                  <a:pt x="200" y="219"/>
                  <a:pt x="200" y="219"/>
                </a:cubicBezTo>
                <a:cubicBezTo>
                  <a:pt x="202" y="219"/>
                  <a:pt x="205" y="219"/>
                  <a:pt x="207" y="219"/>
                </a:cubicBezTo>
                <a:cubicBezTo>
                  <a:pt x="207" y="218"/>
                  <a:pt x="207" y="218"/>
                  <a:pt x="208" y="217"/>
                </a:cubicBezTo>
                <a:cubicBezTo>
                  <a:pt x="208" y="215"/>
                  <a:pt x="209" y="213"/>
                  <a:pt x="209" y="211"/>
                </a:cubicBezTo>
                <a:cubicBezTo>
                  <a:pt x="210" y="208"/>
                  <a:pt x="210" y="205"/>
                  <a:pt x="211" y="202"/>
                </a:cubicBezTo>
                <a:cubicBezTo>
                  <a:pt x="211" y="201"/>
                  <a:pt x="211" y="201"/>
                  <a:pt x="212" y="200"/>
                </a:cubicBezTo>
                <a:cubicBezTo>
                  <a:pt x="209" y="198"/>
                  <a:pt x="207" y="197"/>
                  <a:pt x="204" y="195"/>
                </a:cubicBezTo>
                <a:close/>
                <a:moveTo>
                  <a:pt x="231" y="114"/>
                </a:moveTo>
                <a:cubicBezTo>
                  <a:pt x="229" y="113"/>
                  <a:pt x="228" y="113"/>
                  <a:pt x="227" y="114"/>
                </a:cubicBezTo>
                <a:cubicBezTo>
                  <a:pt x="226" y="114"/>
                  <a:pt x="224" y="115"/>
                  <a:pt x="223" y="115"/>
                </a:cubicBezTo>
                <a:cubicBezTo>
                  <a:pt x="217" y="118"/>
                  <a:pt x="211" y="121"/>
                  <a:pt x="206" y="124"/>
                </a:cubicBezTo>
                <a:cubicBezTo>
                  <a:pt x="205" y="124"/>
                  <a:pt x="205" y="125"/>
                  <a:pt x="204" y="125"/>
                </a:cubicBezTo>
                <a:cubicBezTo>
                  <a:pt x="204" y="127"/>
                  <a:pt x="204" y="129"/>
                  <a:pt x="205" y="131"/>
                </a:cubicBezTo>
                <a:cubicBezTo>
                  <a:pt x="205" y="131"/>
                  <a:pt x="206" y="130"/>
                  <a:pt x="206" y="130"/>
                </a:cubicBezTo>
                <a:cubicBezTo>
                  <a:pt x="213" y="127"/>
                  <a:pt x="219" y="124"/>
                  <a:pt x="226" y="121"/>
                </a:cubicBezTo>
                <a:cubicBezTo>
                  <a:pt x="227" y="120"/>
                  <a:pt x="229" y="119"/>
                  <a:pt x="230" y="118"/>
                </a:cubicBezTo>
                <a:cubicBezTo>
                  <a:pt x="230" y="118"/>
                  <a:pt x="231" y="118"/>
                  <a:pt x="231" y="117"/>
                </a:cubicBezTo>
                <a:cubicBezTo>
                  <a:pt x="231" y="116"/>
                  <a:pt x="231" y="115"/>
                  <a:pt x="231" y="114"/>
                </a:cubicBezTo>
                <a:close/>
                <a:moveTo>
                  <a:pt x="94" y="201"/>
                </a:moveTo>
                <a:cubicBezTo>
                  <a:pt x="93" y="208"/>
                  <a:pt x="92" y="215"/>
                  <a:pt x="94" y="222"/>
                </a:cubicBezTo>
                <a:cubicBezTo>
                  <a:pt x="96" y="222"/>
                  <a:pt x="98" y="222"/>
                  <a:pt x="100" y="222"/>
                </a:cubicBezTo>
                <a:cubicBezTo>
                  <a:pt x="99" y="220"/>
                  <a:pt x="99" y="220"/>
                  <a:pt x="100" y="218"/>
                </a:cubicBezTo>
                <a:cubicBezTo>
                  <a:pt x="100" y="216"/>
                  <a:pt x="101" y="214"/>
                  <a:pt x="101" y="212"/>
                </a:cubicBezTo>
                <a:cubicBezTo>
                  <a:pt x="101" y="209"/>
                  <a:pt x="101" y="206"/>
                  <a:pt x="101" y="203"/>
                </a:cubicBezTo>
                <a:cubicBezTo>
                  <a:pt x="101" y="202"/>
                  <a:pt x="101" y="202"/>
                  <a:pt x="101" y="201"/>
                </a:cubicBezTo>
                <a:cubicBezTo>
                  <a:pt x="99" y="201"/>
                  <a:pt x="96" y="201"/>
                  <a:pt x="94" y="201"/>
                </a:cubicBezTo>
                <a:close/>
                <a:moveTo>
                  <a:pt x="91" y="202"/>
                </a:moveTo>
                <a:cubicBezTo>
                  <a:pt x="88" y="202"/>
                  <a:pt x="86" y="202"/>
                  <a:pt x="83" y="202"/>
                </a:cubicBezTo>
                <a:cubicBezTo>
                  <a:pt x="83" y="202"/>
                  <a:pt x="83" y="203"/>
                  <a:pt x="83" y="203"/>
                </a:cubicBezTo>
                <a:cubicBezTo>
                  <a:pt x="83" y="205"/>
                  <a:pt x="83" y="208"/>
                  <a:pt x="83" y="210"/>
                </a:cubicBezTo>
                <a:cubicBezTo>
                  <a:pt x="83" y="213"/>
                  <a:pt x="83" y="217"/>
                  <a:pt x="83" y="220"/>
                </a:cubicBezTo>
                <a:cubicBezTo>
                  <a:pt x="83" y="221"/>
                  <a:pt x="83" y="222"/>
                  <a:pt x="83" y="223"/>
                </a:cubicBezTo>
                <a:cubicBezTo>
                  <a:pt x="85" y="223"/>
                  <a:pt x="87" y="222"/>
                  <a:pt x="89" y="222"/>
                </a:cubicBezTo>
                <a:cubicBezTo>
                  <a:pt x="89" y="221"/>
                  <a:pt x="89" y="220"/>
                  <a:pt x="89" y="220"/>
                </a:cubicBezTo>
                <a:cubicBezTo>
                  <a:pt x="90" y="216"/>
                  <a:pt x="91" y="212"/>
                  <a:pt x="91" y="208"/>
                </a:cubicBezTo>
                <a:cubicBezTo>
                  <a:pt x="91" y="206"/>
                  <a:pt x="91" y="204"/>
                  <a:pt x="91" y="202"/>
                </a:cubicBezTo>
                <a:close/>
                <a:moveTo>
                  <a:pt x="73" y="224"/>
                </a:moveTo>
                <a:cubicBezTo>
                  <a:pt x="76" y="223"/>
                  <a:pt x="78" y="223"/>
                  <a:pt x="80" y="223"/>
                </a:cubicBezTo>
                <a:cubicBezTo>
                  <a:pt x="79" y="221"/>
                  <a:pt x="79" y="221"/>
                  <a:pt x="79" y="220"/>
                </a:cubicBezTo>
                <a:cubicBezTo>
                  <a:pt x="81" y="214"/>
                  <a:pt x="81" y="209"/>
                  <a:pt x="81" y="203"/>
                </a:cubicBezTo>
                <a:cubicBezTo>
                  <a:pt x="81" y="202"/>
                  <a:pt x="81" y="202"/>
                  <a:pt x="81" y="202"/>
                </a:cubicBezTo>
                <a:cubicBezTo>
                  <a:pt x="80" y="202"/>
                  <a:pt x="78" y="201"/>
                  <a:pt x="77" y="202"/>
                </a:cubicBezTo>
                <a:cubicBezTo>
                  <a:pt x="76" y="202"/>
                  <a:pt x="75" y="201"/>
                  <a:pt x="73" y="202"/>
                </a:cubicBezTo>
                <a:cubicBezTo>
                  <a:pt x="73" y="206"/>
                  <a:pt x="73" y="211"/>
                  <a:pt x="73" y="216"/>
                </a:cubicBezTo>
                <a:cubicBezTo>
                  <a:pt x="73" y="217"/>
                  <a:pt x="73" y="219"/>
                  <a:pt x="73" y="220"/>
                </a:cubicBezTo>
                <a:cubicBezTo>
                  <a:pt x="74" y="221"/>
                  <a:pt x="74" y="222"/>
                  <a:pt x="73" y="224"/>
                </a:cubicBezTo>
                <a:close/>
                <a:moveTo>
                  <a:pt x="113" y="201"/>
                </a:moveTo>
                <a:cubicBezTo>
                  <a:pt x="113" y="201"/>
                  <a:pt x="113" y="202"/>
                  <a:pt x="113" y="202"/>
                </a:cubicBezTo>
                <a:cubicBezTo>
                  <a:pt x="113" y="205"/>
                  <a:pt x="113" y="208"/>
                  <a:pt x="113" y="210"/>
                </a:cubicBezTo>
                <a:cubicBezTo>
                  <a:pt x="112" y="214"/>
                  <a:pt x="112" y="217"/>
                  <a:pt x="112" y="220"/>
                </a:cubicBezTo>
                <a:cubicBezTo>
                  <a:pt x="113" y="220"/>
                  <a:pt x="113" y="221"/>
                  <a:pt x="113" y="221"/>
                </a:cubicBezTo>
                <a:cubicBezTo>
                  <a:pt x="114" y="221"/>
                  <a:pt x="116" y="221"/>
                  <a:pt x="118" y="221"/>
                </a:cubicBezTo>
                <a:cubicBezTo>
                  <a:pt x="118" y="219"/>
                  <a:pt x="119" y="216"/>
                  <a:pt x="119" y="214"/>
                </a:cubicBezTo>
                <a:cubicBezTo>
                  <a:pt x="119" y="212"/>
                  <a:pt x="119" y="209"/>
                  <a:pt x="119" y="207"/>
                </a:cubicBezTo>
                <a:cubicBezTo>
                  <a:pt x="120" y="205"/>
                  <a:pt x="120" y="203"/>
                  <a:pt x="120" y="200"/>
                </a:cubicBezTo>
                <a:cubicBezTo>
                  <a:pt x="118" y="200"/>
                  <a:pt x="116" y="200"/>
                  <a:pt x="114" y="201"/>
                </a:cubicBezTo>
                <a:cubicBezTo>
                  <a:pt x="114" y="201"/>
                  <a:pt x="113" y="201"/>
                  <a:pt x="113" y="201"/>
                </a:cubicBezTo>
                <a:close/>
                <a:moveTo>
                  <a:pt x="212" y="185"/>
                </a:moveTo>
                <a:cubicBezTo>
                  <a:pt x="212" y="185"/>
                  <a:pt x="212" y="185"/>
                  <a:pt x="213" y="186"/>
                </a:cubicBezTo>
                <a:cubicBezTo>
                  <a:pt x="215" y="188"/>
                  <a:pt x="215" y="188"/>
                  <a:pt x="219" y="187"/>
                </a:cubicBezTo>
                <a:cubicBezTo>
                  <a:pt x="223" y="185"/>
                  <a:pt x="228" y="183"/>
                  <a:pt x="232" y="181"/>
                </a:cubicBezTo>
                <a:cubicBezTo>
                  <a:pt x="233" y="180"/>
                  <a:pt x="233" y="180"/>
                  <a:pt x="234" y="180"/>
                </a:cubicBezTo>
                <a:cubicBezTo>
                  <a:pt x="234" y="180"/>
                  <a:pt x="234" y="179"/>
                  <a:pt x="234" y="179"/>
                </a:cubicBezTo>
                <a:cubicBezTo>
                  <a:pt x="234" y="177"/>
                  <a:pt x="234" y="175"/>
                  <a:pt x="234" y="173"/>
                </a:cubicBezTo>
                <a:cubicBezTo>
                  <a:pt x="226" y="177"/>
                  <a:pt x="219" y="181"/>
                  <a:pt x="212" y="185"/>
                </a:cubicBezTo>
                <a:close/>
                <a:moveTo>
                  <a:pt x="220" y="205"/>
                </a:moveTo>
                <a:cubicBezTo>
                  <a:pt x="218" y="204"/>
                  <a:pt x="215" y="202"/>
                  <a:pt x="213" y="201"/>
                </a:cubicBezTo>
                <a:cubicBezTo>
                  <a:pt x="212" y="207"/>
                  <a:pt x="210" y="213"/>
                  <a:pt x="211" y="219"/>
                </a:cubicBezTo>
                <a:cubicBezTo>
                  <a:pt x="213" y="219"/>
                  <a:pt x="215" y="219"/>
                  <a:pt x="218" y="219"/>
                </a:cubicBezTo>
                <a:cubicBezTo>
                  <a:pt x="219" y="214"/>
                  <a:pt x="219" y="210"/>
                  <a:pt x="220" y="205"/>
                </a:cubicBezTo>
                <a:close/>
                <a:moveTo>
                  <a:pt x="105" y="221"/>
                </a:moveTo>
                <a:cubicBezTo>
                  <a:pt x="105" y="221"/>
                  <a:pt x="105" y="221"/>
                  <a:pt x="106" y="221"/>
                </a:cubicBezTo>
                <a:cubicBezTo>
                  <a:pt x="108" y="221"/>
                  <a:pt x="108" y="221"/>
                  <a:pt x="109" y="219"/>
                </a:cubicBezTo>
                <a:cubicBezTo>
                  <a:pt x="109" y="219"/>
                  <a:pt x="109" y="219"/>
                  <a:pt x="109" y="219"/>
                </a:cubicBezTo>
                <a:cubicBezTo>
                  <a:pt x="110" y="213"/>
                  <a:pt x="111" y="207"/>
                  <a:pt x="111" y="202"/>
                </a:cubicBezTo>
                <a:cubicBezTo>
                  <a:pt x="111" y="201"/>
                  <a:pt x="111" y="201"/>
                  <a:pt x="111" y="201"/>
                </a:cubicBezTo>
                <a:cubicBezTo>
                  <a:pt x="108" y="201"/>
                  <a:pt x="106" y="201"/>
                  <a:pt x="104" y="201"/>
                </a:cubicBezTo>
                <a:cubicBezTo>
                  <a:pt x="104" y="202"/>
                  <a:pt x="104" y="202"/>
                  <a:pt x="104" y="203"/>
                </a:cubicBezTo>
                <a:cubicBezTo>
                  <a:pt x="104" y="205"/>
                  <a:pt x="104" y="207"/>
                  <a:pt x="104" y="209"/>
                </a:cubicBezTo>
                <a:cubicBezTo>
                  <a:pt x="104" y="212"/>
                  <a:pt x="104" y="215"/>
                  <a:pt x="104" y="218"/>
                </a:cubicBezTo>
                <a:cubicBezTo>
                  <a:pt x="104" y="219"/>
                  <a:pt x="104" y="220"/>
                  <a:pt x="105" y="221"/>
                </a:cubicBezTo>
                <a:close/>
                <a:moveTo>
                  <a:pt x="220" y="194"/>
                </a:moveTo>
                <a:cubicBezTo>
                  <a:pt x="221" y="192"/>
                  <a:pt x="221" y="191"/>
                  <a:pt x="222" y="191"/>
                </a:cubicBezTo>
                <a:cubicBezTo>
                  <a:pt x="223" y="191"/>
                  <a:pt x="224" y="192"/>
                  <a:pt x="224" y="193"/>
                </a:cubicBezTo>
                <a:cubicBezTo>
                  <a:pt x="224" y="193"/>
                  <a:pt x="224" y="194"/>
                  <a:pt x="223" y="195"/>
                </a:cubicBezTo>
                <a:cubicBezTo>
                  <a:pt x="224" y="195"/>
                  <a:pt x="224" y="195"/>
                  <a:pt x="225" y="195"/>
                </a:cubicBezTo>
                <a:cubicBezTo>
                  <a:pt x="227" y="194"/>
                  <a:pt x="229" y="193"/>
                  <a:pt x="232" y="193"/>
                </a:cubicBezTo>
                <a:cubicBezTo>
                  <a:pt x="233" y="192"/>
                  <a:pt x="233" y="192"/>
                  <a:pt x="234" y="191"/>
                </a:cubicBezTo>
                <a:cubicBezTo>
                  <a:pt x="235" y="191"/>
                  <a:pt x="235" y="191"/>
                  <a:pt x="235" y="190"/>
                </a:cubicBezTo>
                <a:cubicBezTo>
                  <a:pt x="235" y="189"/>
                  <a:pt x="235" y="187"/>
                  <a:pt x="235" y="186"/>
                </a:cubicBezTo>
                <a:cubicBezTo>
                  <a:pt x="235" y="185"/>
                  <a:pt x="235" y="183"/>
                  <a:pt x="235" y="182"/>
                </a:cubicBezTo>
                <a:cubicBezTo>
                  <a:pt x="229" y="185"/>
                  <a:pt x="223" y="188"/>
                  <a:pt x="217" y="190"/>
                </a:cubicBezTo>
                <a:cubicBezTo>
                  <a:pt x="218" y="191"/>
                  <a:pt x="219" y="192"/>
                  <a:pt x="220" y="194"/>
                </a:cubicBezTo>
                <a:close/>
                <a:moveTo>
                  <a:pt x="56" y="201"/>
                </a:moveTo>
                <a:cubicBezTo>
                  <a:pt x="56" y="201"/>
                  <a:pt x="56" y="202"/>
                  <a:pt x="56" y="202"/>
                </a:cubicBezTo>
                <a:cubicBezTo>
                  <a:pt x="55" y="207"/>
                  <a:pt x="55" y="212"/>
                  <a:pt x="55" y="218"/>
                </a:cubicBezTo>
                <a:cubicBezTo>
                  <a:pt x="55" y="218"/>
                  <a:pt x="55" y="219"/>
                  <a:pt x="55" y="219"/>
                </a:cubicBezTo>
                <a:cubicBezTo>
                  <a:pt x="56" y="220"/>
                  <a:pt x="57" y="220"/>
                  <a:pt x="57" y="221"/>
                </a:cubicBezTo>
                <a:cubicBezTo>
                  <a:pt x="58" y="222"/>
                  <a:pt x="58" y="223"/>
                  <a:pt x="57" y="224"/>
                </a:cubicBezTo>
                <a:cubicBezTo>
                  <a:pt x="56" y="224"/>
                  <a:pt x="56" y="224"/>
                  <a:pt x="55" y="224"/>
                </a:cubicBezTo>
                <a:cubicBezTo>
                  <a:pt x="55" y="224"/>
                  <a:pt x="55" y="225"/>
                  <a:pt x="55" y="225"/>
                </a:cubicBezTo>
                <a:cubicBezTo>
                  <a:pt x="56" y="225"/>
                  <a:pt x="56" y="225"/>
                  <a:pt x="57" y="225"/>
                </a:cubicBezTo>
                <a:cubicBezTo>
                  <a:pt x="58" y="225"/>
                  <a:pt x="58" y="225"/>
                  <a:pt x="59" y="225"/>
                </a:cubicBezTo>
                <a:cubicBezTo>
                  <a:pt x="60" y="221"/>
                  <a:pt x="61" y="203"/>
                  <a:pt x="60" y="201"/>
                </a:cubicBezTo>
                <a:cubicBezTo>
                  <a:pt x="59" y="201"/>
                  <a:pt x="57" y="201"/>
                  <a:pt x="56" y="201"/>
                </a:cubicBezTo>
                <a:close/>
                <a:moveTo>
                  <a:pt x="145" y="27"/>
                </a:moveTo>
                <a:cubicBezTo>
                  <a:pt x="144" y="27"/>
                  <a:pt x="143" y="28"/>
                  <a:pt x="142" y="28"/>
                </a:cubicBezTo>
                <a:cubicBezTo>
                  <a:pt x="138" y="29"/>
                  <a:pt x="135" y="31"/>
                  <a:pt x="133" y="34"/>
                </a:cubicBezTo>
                <a:cubicBezTo>
                  <a:pt x="132" y="35"/>
                  <a:pt x="131" y="36"/>
                  <a:pt x="132" y="38"/>
                </a:cubicBezTo>
                <a:cubicBezTo>
                  <a:pt x="132" y="39"/>
                  <a:pt x="132" y="40"/>
                  <a:pt x="133" y="41"/>
                </a:cubicBezTo>
                <a:cubicBezTo>
                  <a:pt x="136" y="40"/>
                  <a:pt x="139" y="38"/>
                  <a:pt x="142" y="37"/>
                </a:cubicBezTo>
                <a:cubicBezTo>
                  <a:pt x="144" y="36"/>
                  <a:pt x="144" y="35"/>
                  <a:pt x="145" y="34"/>
                </a:cubicBezTo>
                <a:cubicBezTo>
                  <a:pt x="145" y="32"/>
                  <a:pt x="145" y="30"/>
                  <a:pt x="146" y="29"/>
                </a:cubicBezTo>
                <a:cubicBezTo>
                  <a:pt x="146" y="28"/>
                  <a:pt x="145" y="28"/>
                  <a:pt x="145" y="27"/>
                </a:cubicBezTo>
                <a:close/>
                <a:moveTo>
                  <a:pt x="52" y="217"/>
                </a:moveTo>
                <a:cubicBezTo>
                  <a:pt x="53" y="212"/>
                  <a:pt x="53" y="207"/>
                  <a:pt x="53" y="201"/>
                </a:cubicBezTo>
                <a:cubicBezTo>
                  <a:pt x="50" y="202"/>
                  <a:pt x="48" y="202"/>
                  <a:pt x="45" y="203"/>
                </a:cubicBezTo>
                <a:cubicBezTo>
                  <a:pt x="45" y="206"/>
                  <a:pt x="45" y="208"/>
                  <a:pt x="45" y="211"/>
                </a:cubicBezTo>
                <a:cubicBezTo>
                  <a:pt x="45" y="211"/>
                  <a:pt x="45" y="212"/>
                  <a:pt x="45" y="212"/>
                </a:cubicBezTo>
                <a:cubicBezTo>
                  <a:pt x="48" y="214"/>
                  <a:pt x="50" y="215"/>
                  <a:pt x="52" y="217"/>
                </a:cubicBezTo>
                <a:close/>
                <a:moveTo>
                  <a:pt x="155" y="118"/>
                </a:moveTo>
                <a:cubicBezTo>
                  <a:pt x="155" y="118"/>
                  <a:pt x="156" y="118"/>
                  <a:pt x="156" y="118"/>
                </a:cubicBezTo>
                <a:cubicBezTo>
                  <a:pt x="159" y="115"/>
                  <a:pt x="162" y="113"/>
                  <a:pt x="165" y="111"/>
                </a:cubicBezTo>
                <a:cubicBezTo>
                  <a:pt x="165" y="110"/>
                  <a:pt x="165" y="110"/>
                  <a:pt x="166" y="109"/>
                </a:cubicBezTo>
                <a:cubicBezTo>
                  <a:pt x="166" y="108"/>
                  <a:pt x="166" y="106"/>
                  <a:pt x="166" y="104"/>
                </a:cubicBezTo>
                <a:cubicBezTo>
                  <a:pt x="166" y="103"/>
                  <a:pt x="166" y="101"/>
                  <a:pt x="167" y="99"/>
                </a:cubicBezTo>
                <a:cubicBezTo>
                  <a:pt x="165" y="100"/>
                  <a:pt x="164" y="100"/>
                  <a:pt x="163" y="101"/>
                </a:cubicBezTo>
                <a:cubicBezTo>
                  <a:pt x="163" y="102"/>
                  <a:pt x="163" y="102"/>
                  <a:pt x="163" y="103"/>
                </a:cubicBezTo>
                <a:cubicBezTo>
                  <a:pt x="163" y="104"/>
                  <a:pt x="162" y="106"/>
                  <a:pt x="162" y="108"/>
                </a:cubicBezTo>
                <a:cubicBezTo>
                  <a:pt x="162" y="108"/>
                  <a:pt x="162" y="109"/>
                  <a:pt x="162" y="109"/>
                </a:cubicBezTo>
                <a:cubicBezTo>
                  <a:pt x="162" y="110"/>
                  <a:pt x="161" y="110"/>
                  <a:pt x="161" y="110"/>
                </a:cubicBezTo>
                <a:cubicBezTo>
                  <a:pt x="160" y="110"/>
                  <a:pt x="160" y="110"/>
                  <a:pt x="159" y="109"/>
                </a:cubicBezTo>
                <a:cubicBezTo>
                  <a:pt x="159" y="108"/>
                  <a:pt x="159" y="108"/>
                  <a:pt x="159" y="107"/>
                </a:cubicBezTo>
                <a:cubicBezTo>
                  <a:pt x="159" y="106"/>
                  <a:pt x="158" y="105"/>
                  <a:pt x="158" y="103"/>
                </a:cubicBezTo>
                <a:cubicBezTo>
                  <a:pt x="156" y="105"/>
                  <a:pt x="155" y="107"/>
                  <a:pt x="153" y="109"/>
                </a:cubicBezTo>
                <a:cubicBezTo>
                  <a:pt x="155" y="109"/>
                  <a:pt x="156" y="109"/>
                  <a:pt x="156" y="111"/>
                </a:cubicBezTo>
                <a:cubicBezTo>
                  <a:pt x="156" y="112"/>
                  <a:pt x="156" y="113"/>
                  <a:pt x="155" y="114"/>
                </a:cubicBezTo>
                <a:cubicBezTo>
                  <a:pt x="155" y="116"/>
                  <a:pt x="155" y="117"/>
                  <a:pt x="155" y="118"/>
                </a:cubicBezTo>
                <a:close/>
                <a:moveTo>
                  <a:pt x="133" y="165"/>
                </a:moveTo>
                <a:cubicBezTo>
                  <a:pt x="134" y="165"/>
                  <a:pt x="135" y="165"/>
                  <a:pt x="136" y="165"/>
                </a:cubicBezTo>
                <a:cubicBezTo>
                  <a:pt x="137" y="165"/>
                  <a:pt x="138" y="164"/>
                  <a:pt x="139" y="164"/>
                </a:cubicBezTo>
                <a:cubicBezTo>
                  <a:pt x="141" y="161"/>
                  <a:pt x="144" y="158"/>
                  <a:pt x="146" y="156"/>
                </a:cubicBezTo>
                <a:cubicBezTo>
                  <a:pt x="148" y="154"/>
                  <a:pt x="148" y="154"/>
                  <a:pt x="149" y="151"/>
                </a:cubicBezTo>
                <a:cubicBezTo>
                  <a:pt x="149" y="150"/>
                  <a:pt x="148" y="150"/>
                  <a:pt x="148" y="149"/>
                </a:cubicBezTo>
                <a:cubicBezTo>
                  <a:pt x="148" y="150"/>
                  <a:pt x="147" y="150"/>
                  <a:pt x="147" y="150"/>
                </a:cubicBezTo>
                <a:cubicBezTo>
                  <a:pt x="144" y="152"/>
                  <a:pt x="141" y="155"/>
                  <a:pt x="138" y="157"/>
                </a:cubicBezTo>
                <a:cubicBezTo>
                  <a:pt x="137" y="157"/>
                  <a:pt x="136" y="158"/>
                  <a:pt x="136" y="159"/>
                </a:cubicBezTo>
                <a:cubicBezTo>
                  <a:pt x="135" y="160"/>
                  <a:pt x="135" y="161"/>
                  <a:pt x="133" y="161"/>
                </a:cubicBezTo>
                <a:cubicBezTo>
                  <a:pt x="133" y="162"/>
                  <a:pt x="133" y="163"/>
                  <a:pt x="133" y="164"/>
                </a:cubicBezTo>
                <a:cubicBezTo>
                  <a:pt x="133" y="164"/>
                  <a:pt x="133" y="164"/>
                  <a:pt x="133" y="165"/>
                </a:cubicBezTo>
                <a:close/>
                <a:moveTo>
                  <a:pt x="219" y="39"/>
                </a:moveTo>
                <a:cubicBezTo>
                  <a:pt x="219" y="38"/>
                  <a:pt x="218" y="37"/>
                  <a:pt x="218" y="37"/>
                </a:cubicBezTo>
                <a:cubicBezTo>
                  <a:pt x="216" y="35"/>
                  <a:pt x="216" y="35"/>
                  <a:pt x="213" y="36"/>
                </a:cubicBezTo>
                <a:cubicBezTo>
                  <a:pt x="213" y="36"/>
                  <a:pt x="212" y="36"/>
                  <a:pt x="212" y="36"/>
                </a:cubicBezTo>
                <a:cubicBezTo>
                  <a:pt x="210" y="37"/>
                  <a:pt x="207" y="38"/>
                  <a:pt x="205" y="39"/>
                </a:cubicBezTo>
                <a:cubicBezTo>
                  <a:pt x="204" y="39"/>
                  <a:pt x="203" y="40"/>
                  <a:pt x="201" y="40"/>
                </a:cubicBezTo>
                <a:cubicBezTo>
                  <a:pt x="201" y="42"/>
                  <a:pt x="201" y="45"/>
                  <a:pt x="201" y="46"/>
                </a:cubicBezTo>
                <a:cubicBezTo>
                  <a:pt x="207" y="43"/>
                  <a:pt x="213" y="41"/>
                  <a:pt x="219" y="39"/>
                </a:cubicBezTo>
                <a:close/>
                <a:moveTo>
                  <a:pt x="26" y="126"/>
                </a:moveTo>
                <a:cubicBezTo>
                  <a:pt x="26" y="126"/>
                  <a:pt x="26" y="126"/>
                  <a:pt x="26" y="126"/>
                </a:cubicBezTo>
                <a:cubicBezTo>
                  <a:pt x="26" y="128"/>
                  <a:pt x="26" y="130"/>
                  <a:pt x="26" y="132"/>
                </a:cubicBezTo>
                <a:cubicBezTo>
                  <a:pt x="26" y="140"/>
                  <a:pt x="27" y="148"/>
                  <a:pt x="27" y="155"/>
                </a:cubicBezTo>
                <a:cubicBezTo>
                  <a:pt x="27" y="159"/>
                  <a:pt x="28" y="162"/>
                  <a:pt x="28" y="165"/>
                </a:cubicBezTo>
                <a:cubicBezTo>
                  <a:pt x="28" y="166"/>
                  <a:pt x="28" y="166"/>
                  <a:pt x="29" y="166"/>
                </a:cubicBezTo>
                <a:cubicBezTo>
                  <a:pt x="29" y="165"/>
                  <a:pt x="30" y="163"/>
                  <a:pt x="29" y="162"/>
                </a:cubicBezTo>
                <a:cubicBezTo>
                  <a:pt x="29" y="161"/>
                  <a:pt x="29" y="160"/>
                  <a:pt x="29" y="160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7"/>
                  <a:pt x="30" y="155"/>
                  <a:pt x="31" y="153"/>
                </a:cubicBezTo>
                <a:cubicBezTo>
                  <a:pt x="31" y="152"/>
                  <a:pt x="31" y="150"/>
                  <a:pt x="31" y="149"/>
                </a:cubicBezTo>
                <a:cubicBezTo>
                  <a:pt x="29" y="149"/>
                  <a:pt x="29" y="148"/>
                  <a:pt x="29" y="146"/>
                </a:cubicBezTo>
                <a:cubicBezTo>
                  <a:pt x="28" y="143"/>
                  <a:pt x="28" y="140"/>
                  <a:pt x="28" y="137"/>
                </a:cubicBezTo>
                <a:cubicBezTo>
                  <a:pt x="27" y="133"/>
                  <a:pt x="27" y="130"/>
                  <a:pt x="26" y="126"/>
                </a:cubicBezTo>
                <a:close/>
                <a:moveTo>
                  <a:pt x="67" y="118"/>
                </a:moveTo>
                <a:cubicBezTo>
                  <a:pt x="70" y="118"/>
                  <a:pt x="72" y="118"/>
                  <a:pt x="74" y="118"/>
                </a:cubicBezTo>
                <a:cubicBezTo>
                  <a:pt x="74" y="118"/>
                  <a:pt x="75" y="118"/>
                  <a:pt x="75" y="118"/>
                </a:cubicBezTo>
                <a:cubicBezTo>
                  <a:pt x="77" y="116"/>
                  <a:pt x="80" y="113"/>
                  <a:pt x="80" y="110"/>
                </a:cubicBezTo>
                <a:cubicBezTo>
                  <a:pt x="80" y="109"/>
                  <a:pt x="81" y="108"/>
                  <a:pt x="81" y="107"/>
                </a:cubicBezTo>
                <a:cubicBezTo>
                  <a:pt x="81" y="106"/>
                  <a:pt x="81" y="106"/>
                  <a:pt x="82" y="105"/>
                </a:cubicBezTo>
                <a:cubicBezTo>
                  <a:pt x="80" y="106"/>
                  <a:pt x="79" y="107"/>
                  <a:pt x="78" y="107"/>
                </a:cubicBezTo>
                <a:cubicBezTo>
                  <a:pt x="77" y="108"/>
                  <a:pt x="76" y="108"/>
                  <a:pt x="76" y="108"/>
                </a:cubicBezTo>
                <a:cubicBezTo>
                  <a:pt x="73" y="111"/>
                  <a:pt x="70" y="114"/>
                  <a:pt x="68" y="117"/>
                </a:cubicBezTo>
                <a:cubicBezTo>
                  <a:pt x="68" y="117"/>
                  <a:pt x="67" y="117"/>
                  <a:pt x="67" y="118"/>
                </a:cubicBezTo>
                <a:close/>
                <a:moveTo>
                  <a:pt x="165" y="147"/>
                </a:moveTo>
                <a:cubicBezTo>
                  <a:pt x="163" y="147"/>
                  <a:pt x="162" y="148"/>
                  <a:pt x="160" y="148"/>
                </a:cubicBezTo>
                <a:cubicBezTo>
                  <a:pt x="160" y="149"/>
                  <a:pt x="159" y="149"/>
                  <a:pt x="159" y="150"/>
                </a:cubicBezTo>
                <a:cubicBezTo>
                  <a:pt x="157" y="153"/>
                  <a:pt x="156" y="156"/>
                  <a:pt x="155" y="158"/>
                </a:cubicBezTo>
                <a:cubicBezTo>
                  <a:pt x="154" y="160"/>
                  <a:pt x="154" y="160"/>
                  <a:pt x="155" y="161"/>
                </a:cubicBezTo>
                <a:cubicBezTo>
                  <a:pt x="158" y="159"/>
                  <a:pt x="160" y="158"/>
                  <a:pt x="163" y="157"/>
                </a:cubicBezTo>
                <a:cubicBezTo>
                  <a:pt x="163" y="156"/>
                  <a:pt x="163" y="156"/>
                  <a:pt x="164" y="156"/>
                </a:cubicBezTo>
                <a:cubicBezTo>
                  <a:pt x="164" y="155"/>
                  <a:pt x="164" y="155"/>
                  <a:pt x="165" y="154"/>
                </a:cubicBezTo>
                <a:cubicBezTo>
                  <a:pt x="165" y="153"/>
                  <a:pt x="165" y="152"/>
                  <a:pt x="165" y="150"/>
                </a:cubicBezTo>
                <a:cubicBezTo>
                  <a:pt x="165" y="149"/>
                  <a:pt x="165" y="148"/>
                  <a:pt x="165" y="147"/>
                </a:cubicBezTo>
                <a:close/>
                <a:moveTo>
                  <a:pt x="120" y="135"/>
                </a:moveTo>
                <a:cubicBezTo>
                  <a:pt x="120" y="135"/>
                  <a:pt x="120" y="134"/>
                  <a:pt x="121" y="134"/>
                </a:cubicBezTo>
                <a:cubicBezTo>
                  <a:pt x="123" y="133"/>
                  <a:pt x="124" y="132"/>
                  <a:pt x="126" y="132"/>
                </a:cubicBezTo>
                <a:cubicBezTo>
                  <a:pt x="127" y="131"/>
                  <a:pt x="127" y="131"/>
                  <a:pt x="128" y="130"/>
                </a:cubicBezTo>
                <a:cubicBezTo>
                  <a:pt x="129" y="127"/>
                  <a:pt x="130" y="123"/>
                  <a:pt x="131" y="120"/>
                </a:cubicBezTo>
                <a:cubicBezTo>
                  <a:pt x="131" y="120"/>
                  <a:pt x="131" y="119"/>
                  <a:pt x="131" y="119"/>
                </a:cubicBezTo>
                <a:cubicBezTo>
                  <a:pt x="127" y="122"/>
                  <a:pt x="124" y="125"/>
                  <a:pt x="121" y="127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30"/>
                  <a:pt x="120" y="132"/>
                  <a:pt x="120" y="135"/>
                </a:cubicBezTo>
                <a:close/>
                <a:moveTo>
                  <a:pt x="134" y="223"/>
                </a:moveTo>
                <a:cubicBezTo>
                  <a:pt x="133" y="223"/>
                  <a:pt x="132" y="223"/>
                  <a:pt x="131" y="223"/>
                </a:cubicBezTo>
                <a:cubicBezTo>
                  <a:pt x="125" y="223"/>
                  <a:pt x="119" y="224"/>
                  <a:pt x="114" y="224"/>
                </a:cubicBezTo>
                <a:cubicBezTo>
                  <a:pt x="113" y="224"/>
                  <a:pt x="112" y="224"/>
                  <a:pt x="111" y="224"/>
                </a:cubicBezTo>
                <a:cubicBezTo>
                  <a:pt x="110" y="224"/>
                  <a:pt x="110" y="224"/>
                  <a:pt x="109" y="224"/>
                </a:cubicBezTo>
                <a:cubicBezTo>
                  <a:pt x="109" y="224"/>
                  <a:pt x="108" y="224"/>
                  <a:pt x="108" y="224"/>
                </a:cubicBezTo>
                <a:cubicBezTo>
                  <a:pt x="106" y="224"/>
                  <a:pt x="105" y="224"/>
                  <a:pt x="104" y="224"/>
                </a:cubicBezTo>
                <a:cubicBezTo>
                  <a:pt x="95" y="225"/>
                  <a:pt x="86" y="225"/>
                  <a:pt x="78" y="226"/>
                </a:cubicBezTo>
                <a:cubicBezTo>
                  <a:pt x="76" y="226"/>
                  <a:pt x="74" y="226"/>
                  <a:pt x="72" y="227"/>
                </a:cubicBezTo>
                <a:cubicBezTo>
                  <a:pt x="92" y="227"/>
                  <a:pt x="113" y="226"/>
                  <a:pt x="134" y="223"/>
                </a:cubicBezTo>
                <a:close/>
                <a:moveTo>
                  <a:pt x="79" y="173"/>
                </a:moveTo>
                <a:cubicBezTo>
                  <a:pt x="83" y="173"/>
                  <a:pt x="86" y="173"/>
                  <a:pt x="90" y="173"/>
                </a:cubicBezTo>
                <a:cubicBezTo>
                  <a:pt x="90" y="169"/>
                  <a:pt x="90" y="166"/>
                  <a:pt x="90" y="162"/>
                </a:cubicBezTo>
                <a:cubicBezTo>
                  <a:pt x="88" y="163"/>
                  <a:pt x="85" y="164"/>
                  <a:pt x="83" y="165"/>
                </a:cubicBezTo>
                <a:cubicBezTo>
                  <a:pt x="83" y="165"/>
                  <a:pt x="83" y="165"/>
                  <a:pt x="84" y="165"/>
                </a:cubicBezTo>
                <a:cubicBezTo>
                  <a:pt x="84" y="165"/>
                  <a:pt x="85" y="165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6" y="168"/>
                  <a:pt x="85" y="168"/>
                </a:cubicBezTo>
                <a:cubicBezTo>
                  <a:pt x="85" y="168"/>
                  <a:pt x="85" y="168"/>
                  <a:pt x="84" y="168"/>
                </a:cubicBezTo>
                <a:cubicBezTo>
                  <a:pt x="83" y="169"/>
                  <a:pt x="82" y="169"/>
                  <a:pt x="81" y="169"/>
                </a:cubicBezTo>
                <a:cubicBezTo>
                  <a:pt x="81" y="169"/>
                  <a:pt x="80" y="169"/>
                  <a:pt x="80" y="170"/>
                </a:cubicBezTo>
                <a:cubicBezTo>
                  <a:pt x="80" y="171"/>
                  <a:pt x="79" y="172"/>
                  <a:pt x="79" y="173"/>
                </a:cubicBezTo>
                <a:close/>
                <a:moveTo>
                  <a:pt x="229" y="218"/>
                </a:moveTo>
                <a:cubicBezTo>
                  <a:pt x="229" y="216"/>
                  <a:pt x="229" y="214"/>
                  <a:pt x="228" y="212"/>
                </a:cubicBezTo>
                <a:cubicBezTo>
                  <a:pt x="228" y="211"/>
                  <a:pt x="228" y="211"/>
                  <a:pt x="227" y="211"/>
                </a:cubicBezTo>
                <a:cubicBezTo>
                  <a:pt x="227" y="210"/>
                  <a:pt x="227" y="209"/>
                  <a:pt x="226" y="209"/>
                </a:cubicBezTo>
                <a:cubicBezTo>
                  <a:pt x="227" y="209"/>
                  <a:pt x="227" y="209"/>
                  <a:pt x="227" y="209"/>
                </a:cubicBezTo>
                <a:cubicBezTo>
                  <a:pt x="225" y="208"/>
                  <a:pt x="223" y="207"/>
                  <a:pt x="222" y="206"/>
                </a:cubicBezTo>
                <a:cubicBezTo>
                  <a:pt x="221" y="211"/>
                  <a:pt x="220" y="216"/>
                  <a:pt x="221" y="219"/>
                </a:cubicBezTo>
                <a:cubicBezTo>
                  <a:pt x="224" y="218"/>
                  <a:pt x="226" y="218"/>
                  <a:pt x="229" y="218"/>
                </a:cubicBezTo>
                <a:close/>
                <a:moveTo>
                  <a:pt x="85" y="121"/>
                </a:moveTo>
                <a:cubicBezTo>
                  <a:pt x="88" y="121"/>
                  <a:pt x="90" y="121"/>
                  <a:pt x="92" y="120"/>
                </a:cubicBezTo>
                <a:cubicBezTo>
                  <a:pt x="92" y="120"/>
                  <a:pt x="92" y="120"/>
                  <a:pt x="93" y="120"/>
                </a:cubicBezTo>
                <a:cubicBezTo>
                  <a:pt x="94" y="118"/>
                  <a:pt x="95" y="117"/>
                  <a:pt x="96" y="116"/>
                </a:cubicBezTo>
                <a:cubicBezTo>
                  <a:pt x="96" y="116"/>
                  <a:pt x="97" y="115"/>
                  <a:pt x="97" y="115"/>
                </a:cubicBezTo>
                <a:cubicBezTo>
                  <a:pt x="97" y="114"/>
                  <a:pt x="97" y="112"/>
                  <a:pt x="98" y="111"/>
                </a:cubicBezTo>
                <a:cubicBezTo>
                  <a:pt x="98" y="111"/>
                  <a:pt x="97" y="110"/>
                  <a:pt x="97" y="111"/>
                </a:cubicBezTo>
                <a:cubicBezTo>
                  <a:pt x="95" y="111"/>
                  <a:pt x="94" y="112"/>
                  <a:pt x="92" y="11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9" y="114"/>
                  <a:pt x="88" y="115"/>
                  <a:pt x="86" y="117"/>
                </a:cubicBezTo>
                <a:cubicBezTo>
                  <a:pt x="86" y="117"/>
                  <a:pt x="86" y="117"/>
                  <a:pt x="86" y="118"/>
                </a:cubicBezTo>
                <a:cubicBezTo>
                  <a:pt x="86" y="119"/>
                  <a:pt x="85" y="120"/>
                  <a:pt x="85" y="121"/>
                </a:cubicBezTo>
                <a:close/>
                <a:moveTo>
                  <a:pt x="36" y="158"/>
                </a:moveTo>
                <a:cubicBezTo>
                  <a:pt x="36" y="158"/>
                  <a:pt x="36" y="158"/>
                  <a:pt x="36" y="158"/>
                </a:cubicBezTo>
                <a:cubicBezTo>
                  <a:pt x="39" y="158"/>
                  <a:pt x="41" y="158"/>
                  <a:pt x="43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6" y="155"/>
                  <a:pt x="47" y="154"/>
                  <a:pt x="48" y="152"/>
                </a:cubicBezTo>
                <a:cubicBezTo>
                  <a:pt x="48" y="152"/>
                  <a:pt x="48" y="151"/>
                  <a:pt x="49" y="151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6" y="150"/>
                  <a:pt x="44" y="150"/>
                  <a:pt x="42" y="150"/>
                </a:cubicBezTo>
                <a:cubicBezTo>
                  <a:pt x="39" y="150"/>
                  <a:pt x="38" y="150"/>
                  <a:pt x="37" y="152"/>
                </a:cubicBezTo>
                <a:cubicBezTo>
                  <a:pt x="36" y="152"/>
                  <a:pt x="36" y="153"/>
                  <a:pt x="36" y="153"/>
                </a:cubicBezTo>
                <a:cubicBezTo>
                  <a:pt x="36" y="155"/>
                  <a:pt x="36" y="156"/>
                  <a:pt x="36" y="158"/>
                </a:cubicBezTo>
                <a:close/>
                <a:moveTo>
                  <a:pt x="125" y="153"/>
                </a:moveTo>
                <a:cubicBezTo>
                  <a:pt x="125" y="153"/>
                  <a:pt x="125" y="153"/>
                  <a:pt x="125" y="153"/>
                </a:cubicBezTo>
                <a:cubicBezTo>
                  <a:pt x="121" y="156"/>
                  <a:pt x="116" y="158"/>
                  <a:pt x="112" y="160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11" y="163"/>
                  <a:pt x="111" y="165"/>
                  <a:pt x="111" y="167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3" y="168"/>
                  <a:pt x="114" y="167"/>
                  <a:pt x="115" y="167"/>
                </a:cubicBezTo>
                <a:cubicBezTo>
                  <a:pt x="116" y="167"/>
                  <a:pt x="117" y="166"/>
                  <a:pt x="116" y="166"/>
                </a:cubicBezTo>
                <a:cubicBezTo>
                  <a:pt x="116" y="164"/>
                  <a:pt x="116" y="163"/>
                  <a:pt x="117" y="163"/>
                </a:cubicBezTo>
                <a:cubicBezTo>
                  <a:pt x="117" y="162"/>
                  <a:pt x="118" y="161"/>
                  <a:pt x="118" y="161"/>
                </a:cubicBezTo>
                <a:cubicBezTo>
                  <a:pt x="120" y="160"/>
                  <a:pt x="121" y="159"/>
                  <a:pt x="122" y="157"/>
                </a:cubicBezTo>
                <a:cubicBezTo>
                  <a:pt x="124" y="156"/>
                  <a:pt x="124" y="155"/>
                  <a:pt x="125" y="153"/>
                </a:cubicBezTo>
                <a:close/>
                <a:moveTo>
                  <a:pt x="120" y="62"/>
                </a:moveTo>
                <a:cubicBezTo>
                  <a:pt x="122" y="60"/>
                  <a:pt x="124" y="59"/>
                  <a:pt x="126" y="57"/>
                </a:cubicBezTo>
                <a:cubicBezTo>
                  <a:pt x="127" y="57"/>
                  <a:pt x="127" y="56"/>
                  <a:pt x="127" y="56"/>
                </a:cubicBezTo>
                <a:cubicBezTo>
                  <a:pt x="127" y="54"/>
                  <a:pt x="127" y="52"/>
                  <a:pt x="127" y="50"/>
                </a:cubicBezTo>
                <a:cubicBezTo>
                  <a:pt x="127" y="49"/>
                  <a:pt x="127" y="49"/>
                  <a:pt x="126" y="48"/>
                </a:cubicBezTo>
                <a:cubicBezTo>
                  <a:pt x="124" y="50"/>
                  <a:pt x="121" y="52"/>
                  <a:pt x="118" y="54"/>
                </a:cubicBezTo>
                <a:cubicBezTo>
                  <a:pt x="119" y="56"/>
                  <a:pt x="120" y="59"/>
                  <a:pt x="120" y="62"/>
                </a:cubicBezTo>
                <a:close/>
                <a:moveTo>
                  <a:pt x="146" y="85"/>
                </a:moveTo>
                <a:cubicBezTo>
                  <a:pt x="150" y="84"/>
                  <a:pt x="152" y="82"/>
                  <a:pt x="155" y="81"/>
                </a:cubicBezTo>
                <a:cubicBezTo>
                  <a:pt x="154" y="78"/>
                  <a:pt x="154" y="76"/>
                  <a:pt x="154" y="74"/>
                </a:cubicBezTo>
                <a:cubicBezTo>
                  <a:pt x="152" y="74"/>
                  <a:pt x="151" y="75"/>
                  <a:pt x="150" y="75"/>
                </a:cubicBezTo>
                <a:cubicBezTo>
                  <a:pt x="149" y="75"/>
                  <a:pt x="148" y="76"/>
                  <a:pt x="146" y="75"/>
                </a:cubicBezTo>
                <a:cubicBezTo>
                  <a:pt x="146" y="79"/>
                  <a:pt x="146" y="82"/>
                  <a:pt x="146" y="85"/>
                </a:cubicBezTo>
                <a:close/>
                <a:moveTo>
                  <a:pt x="31" y="45"/>
                </a:moveTo>
                <a:cubicBezTo>
                  <a:pt x="34" y="40"/>
                  <a:pt x="38" y="36"/>
                  <a:pt x="41" y="32"/>
                </a:cubicBezTo>
                <a:cubicBezTo>
                  <a:pt x="39" y="32"/>
                  <a:pt x="37" y="32"/>
                  <a:pt x="35" y="32"/>
                </a:cubicBezTo>
                <a:cubicBezTo>
                  <a:pt x="34" y="32"/>
                  <a:pt x="34" y="32"/>
                  <a:pt x="34" y="33"/>
                </a:cubicBezTo>
                <a:cubicBezTo>
                  <a:pt x="33" y="34"/>
                  <a:pt x="32" y="35"/>
                  <a:pt x="30" y="36"/>
                </a:cubicBezTo>
                <a:cubicBezTo>
                  <a:pt x="30" y="36"/>
                  <a:pt x="30" y="37"/>
                  <a:pt x="30" y="38"/>
                </a:cubicBezTo>
                <a:cubicBezTo>
                  <a:pt x="30" y="39"/>
                  <a:pt x="30" y="41"/>
                  <a:pt x="31" y="42"/>
                </a:cubicBezTo>
                <a:cubicBezTo>
                  <a:pt x="31" y="43"/>
                  <a:pt x="31" y="44"/>
                  <a:pt x="31" y="45"/>
                </a:cubicBezTo>
                <a:close/>
                <a:moveTo>
                  <a:pt x="201" y="38"/>
                </a:moveTo>
                <a:cubicBezTo>
                  <a:pt x="206" y="36"/>
                  <a:pt x="210" y="35"/>
                  <a:pt x="214" y="33"/>
                </a:cubicBezTo>
                <a:cubicBezTo>
                  <a:pt x="213" y="32"/>
                  <a:pt x="212" y="31"/>
                  <a:pt x="211" y="30"/>
                </a:cubicBezTo>
                <a:cubicBezTo>
                  <a:pt x="210" y="29"/>
                  <a:pt x="210" y="29"/>
                  <a:pt x="209" y="29"/>
                </a:cubicBezTo>
                <a:cubicBezTo>
                  <a:pt x="207" y="30"/>
                  <a:pt x="204" y="31"/>
                  <a:pt x="202" y="32"/>
                </a:cubicBezTo>
                <a:cubicBezTo>
                  <a:pt x="202" y="32"/>
                  <a:pt x="201" y="32"/>
                  <a:pt x="201" y="32"/>
                </a:cubicBezTo>
                <a:cubicBezTo>
                  <a:pt x="201" y="34"/>
                  <a:pt x="201" y="36"/>
                  <a:pt x="201" y="38"/>
                </a:cubicBezTo>
                <a:close/>
                <a:moveTo>
                  <a:pt x="122" y="85"/>
                </a:moveTo>
                <a:cubicBezTo>
                  <a:pt x="121" y="86"/>
                  <a:pt x="121" y="86"/>
                  <a:pt x="120" y="86"/>
                </a:cubicBezTo>
                <a:cubicBezTo>
                  <a:pt x="118" y="89"/>
                  <a:pt x="115" y="91"/>
                  <a:pt x="112" y="93"/>
                </a:cubicBezTo>
                <a:cubicBezTo>
                  <a:pt x="111" y="94"/>
                  <a:pt x="110" y="95"/>
                  <a:pt x="110" y="96"/>
                </a:cubicBezTo>
                <a:cubicBezTo>
                  <a:pt x="110" y="98"/>
                  <a:pt x="110" y="99"/>
                  <a:pt x="110" y="100"/>
                </a:cubicBezTo>
                <a:cubicBezTo>
                  <a:pt x="110" y="100"/>
                  <a:pt x="110" y="101"/>
                  <a:pt x="110" y="101"/>
                </a:cubicBezTo>
                <a:cubicBezTo>
                  <a:pt x="112" y="99"/>
                  <a:pt x="114" y="97"/>
                  <a:pt x="115" y="96"/>
                </a:cubicBezTo>
                <a:cubicBezTo>
                  <a:pt x="118" y="93"/>
                  <a:pt x="120" y="91"/>
                  <a:pt x="122" y="89"/>
                </a:cubicBezTo>
                <a:cubicBezTo>
                  <a:pt x="122" y="89"/>
                  <a:pt x="122" y="88"/>
                  <a:pt x="122" y="88"/>
                </a:cubicBezTo>
                <a:cubicBezTo>
                  <a:pt x="122" y="87"/>
                  <a:pt x="122" y="86"/>
                  <a:pt x="122" y="85"/>
                </a:cubicBezTo>
                <a:close/>
                <a:moveTo>
                  <a:pt x="39" y="188"/>
                </a:moveTo>
                <a:cubicBezTo>
                  <a:pt x="50" y="187"/>
                  <a:pt x="61" y="187"/>
                  <a:pt x="71" y="185"/>
                </a:cubicBezTo>
                <a:cubicBezTo>
                  <a:pt x="71" y="184"/>
                  <a:pt x="71" y="184"/>
                  <a:pt x="71" y="183"/>
                </a:cubicBezTo>
                <a:cubicBezTo>
                  <a:pt x="70" y="183"/>
                  <a:pt x="70" y="183"/>
                  <a:pt x="69" y="183"/>
                </a:cubicBezTo>
                <a:cubicBezTo>
                  <a:pt x="65" y="184"/>
                  <a:pt x="62" y="184"/>
                  <a:pt x="58" y="184"/>
                </a:cubicBezTo>
                <a:cubicBezTo>
                  <a:pt x="57" y="185"/>
                  <a:pt x="56" y="185"/>
                  <a:pt x="56" y="185"/>
                </a:cubicBezTo>
                <a:cubicBezTo>
                  <a:pt x="55" y="186"/>
                  <a:pt x="54" y="186"/>
                  <a:pt x="53" y="185"/>
                </a:cubicBezTo>
                <a:cubicBezTo>
                  <a:pt x="53" y="185"/>
                  <a:pt x="52" y="185"/>
                  <a:pt x="52" y="185"/>
                </a:cubicBezTo>
                <a:cubicBezTo>
                  <a:pt x="48" y="185"/>
                  <a:pt x="45" y="185"/>
                  <a:pt x="41" y="186"/>
                </a:cubicBezTo>
                <a:cubicBezTo>
                  <a:pt x="40" y="186"/>
                  <a:pt x="40" y="186"/>
                  <a:pt x="40" y="187"/>
                </a:cubicBezTo>
                <a:cubicBezTo>
                  <a:pt x="40" y="187"/>
                  <a:pt x="40" y="188"/>
                  <a:pt x="39" y="188"/>
                </a:cubicBezTo>
                <a:close/>
                <a:moveTo>
                  <a:pt x="7" y="33"/>
                </a:moveTo>
                <a:cubicBezTo>
                  <a:pt x="8" y="44"/>
                  <a:pt x="8" y="54"/>
                  <a:pt x="11" y="65"/>
                </a:cubicBezTo>
                <a:cubicBezTo>
                  <a:pt x="11" y="58"/>
                  <a:pt x="11" y="51"/>
                  <a:pt x="11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8" y="43"/>
                  <a:pt x="8" y="43"/>
                  <a:pt x="9" y="41"/>
                </a:cubicBezTo>
                <a:cubicBezTo>
                  <a:pt x="9" y="40"/>
                  <a:pt x="9" y="40"/>
                  <a:pt x="10" y="39"/>
                </a:cubicBezTo>
                <a:cubicBezTo>
                  <a:pt x="10" y="38"/>
                  <a:pt x="10" y="38"/>
                  <a:pt x="11" y="37"/>
                </a:cubicBezTo>
                <a:cubicBezTo>
                  <a:pt x="11" y="36"/>
                  <a:pt x="11" y="34"/>
                  <a:pt x="11" y="33"/>
                </a:cubicBezTo>
                <a:cubicBezTo>
                  <a:pt x="9" y="33"/>
                  <a:pt x="8" y="34"/>
                  <a:pt x="7" y="33"/>
                </a:cubicBezTo>
                <a:close/>
                <a:moveTo>
                  <a:pt x="58" y="90"/>
                </a:moveTo>
                <a:cubicBezTo>
                  <a:pt x="58" y="91"/>
                  <a:pt x="58" y="91"/>
                  <a:pt x="58" y="91"/>
                </a:cubicBezTo>
                <a:cubicBezTo>
                  <a:pt x="59" y="90"/>
                  <a:pt x="59" y="90"/>
                  <a:pt x="60" y="90"/>
                </a:cubicBezTo>
                <a:cubicBezTo>
                  <a:pt x="62" y="90"/>
                  <a:pt x="64" y="89"/>
                  <a:pt x="65" y="87"/>
                </a:cubicBezTo>
                <a:cubicBezTo>
                  <a:pt x="65" y="87"/>
                  <a:pt x="65" y="87"/>
                  <a:pt x="65" y="86"/>
                </a:cubicBezTo>
                <a:cubicBezTo>
                  <a:pt x="66" y="86"/>
                  <a:pt x="66" y="85"/>
                  <a:pt x="66" y="84"/>
                </a:cubicBezTo>
                <a:cubicBezTo>
                  <a:pt x="66" y="83"/>
                  <a:pt x="66" y="81"/>
                  <a:pt x="65" y="79"/>
                </a:cubicBezTo>
                <a:cubicBezTo>
                  <a:pt x="65" y="79"/>
                  <a:pt x="65" y="79"/>
                  <a:pt x="65" y="78"/>
                </a:cubicBezTo>
                <a:cubicBezTo>
                  <a:pt x="63" y="81"/>
                  <a:pt x="60" y="83"/>
                  <a:pt x="58" y="86"/>
                </a:cubicBezTo>
                <a:cubicBezTo>
                  <a:pt x="58" y="86"/>
                  <a:pt x="58" y="86"/>
                  <a:pt x="58" y="87"/>
                </a:cubicBezTo>
                <a:cubicBezTo>
                  <a:pt x="58" y="88"/>
                  <a:pt x="58" y="89"/>
                  <a:pt x="58" y="90"/>
                </a:cubicBezTo>
                <a:close/>
                <a:moveTo>
                  <a:pt x="85" y="95"/>
                </a:moveTo>
                <a:cubicBezTo>
                  <a:pt x="83" y="94"/>
                  <a:pt x="83" y="93"/>
                  <a:pt x="84" y="91"/>
                </a:cubicBezTo>
                <a:cubicBezTo>
                  <a:pt x="85" y="90"/>
                  <a:pt x="85" y="90"/>
                  <a:pt x="86" y="89"/>
                </a:cubicBezTo>
                <a:cubicBezTo>
                  <a:pt x="87" y="88"/>
                  <a:pt x="87" y="88"/>
                  <a:pt x="88" y="87"/>
                </a:cubicBezTo>
                <a:cubicBezTo>
                  <a:pt x="89" y="87"/>
                  <a:pt x="89" y="86"/>
                  <a:pt x="88" y="86"/>
                </a:cubicBezTo>
                <a:cubicBezTo>
                  <a:pt x="87" y="86"/>
                  <a:pt x="86" y="87"/>
                  <a:pt x="85" y="87"/>
                </a:cubicBezTo>
                <a:cubicBezTo>
                  <a:pt x="84" y="87"/>
                  <a:pt x="84" y="87"/>
                  <a:pt x="83" y="88"/>
                </a:cubicBezTo>
                <a:cubicBezTo>
                  <a:pt x="81" y="91"/>
                  <a:pt x="78" y="94"/>
                  <a:pt x="76" y="97"/>
                </a:cubicBezTo>
                <a:cubicBezTo>
                  <a:pt x="76" y="97"/>
                  <a:pt x="76" y="97"/>
                  <a:pt x="75" y="97"/>
                </a:cubicBezTo>
                <a:cubicBezTo>
                  <a:pt x="77" y="98"/>
                  <a:pt x="79" y="98"/>
                  <a:pt x="81" y="99"/>
                </a:cubicBezTo>
                <a:cubicBezTo>
                  <a:pt x="81" y="99"/>
                  <a:pt x="82" y="99"/>
                  <a:pt x="82" y="98"/>
                </a:cubicBezTo>
                <a:cubicBezTo>
                  <a:pt x="83" y="97"/>
                  <a:pt x="84" y="96"/>
                  <a:pt x="85" y="95"/>
                </a:cubicBezTo>
                <a:close/>
                <a:moveTo>
                  <a:pt x="120" y="101"/>
                </a:moveTo>
                <a:cubicBezTo>
                  <a:pt x="119" y="101"/>
                  <a:pt x="119" y="101"/>
                  <a:pt x="118" y="101"/>
                </a:cubicBezTo>
                <a:cubicBezTo>
                  <a:pt x="116" y="102"/>
                  <a:pt x="114" y="104"/>
                  <a:pt x="111" y="105"/>
                </a:cubicBezTo>
                <a:cubicBezTo>
                  <a:pt x="110" y="105"/>
                  <a:pt x="109" y="106"/>
                  <a:pt x="109" y="107"/>
                </a:cubicBezTo>
                <a:cubicBezTo>
                  <a:pt x="109" y="108"/>
                  <a:pt x="108" y="108"/>
                  <a:pt x="107" y="109"/>
                </a:cubicBezTo>
                <a:cubicBezTo>
                  <a:pt x="107" y="109"/>
                  <a:pt x="106" y="109"/>
                  <a:pt x="106" y="109"/>
                </a:cubicBezTo>
                <a:cubicBezTo>
                  <a:pt x="105" y="110"/>
                  <a:pt x="104" y="112"/>
                  <a:pt x="103" y="113"/>
                </a:cubicBezTo>
                <a:cubicBezTo>
                  <a:pt x="102" y="114"/>
                  <a:pt x="102" y="115"/>
                  <a:pt x="102" y="116"/>
                </a:cubicBezTo>
                <a:cubicBezTo>
                  <a:pt x="103" y="116"/>
                  <a:pt x="103" y="115"/>
                  <a:pt x="103" y="115"/>
                </a:cubicBezTo>
                <a:cubicBezTo>
                  <a:pt x="108" y="112"/>
                  <a:pt x="113" y="108"/>
                  <a:pt x="117" y="105"/>
                </a:cubicBezTo>
                <a:cubicBezTo>
                  <a:pt x="119" y="104"/>
                  <a:pt x="120" y="103"/>
                  <a:pt x="120" y="101"/>
                </a:cubicBezTo>
                <a:close/>
                <a:moveTo>
                  <a:pt x="224" y="197"/>
                </a:moveTo>
                <a:cubicBezTo>
                  <a:pt x="224" y="197"/>
                  <a:pt x="224" y="197"/>
                  <a:pt x="224" y="197"/>
                </a:cubicBezTo>
                <a:cubicBezTo>
                  <a:pt x="227" y="199"/>
                  <a:pt x="230" y="201"/>
                  <a:pt x="233" y="203"/>
                </a:cubicBezTo>
                <a:cubicBezTo>
                  <a:pt x="233" y="203"/>
                  <a:pt x="233" y="203"/>
                  <a:pt x="234" y="203"/>
                </a:cubicBezTo>
                <a:cubicBezTo>
                  <a:pt x="235" y="203"/>
                  <a:pt x="237" y="203"/>
                  <a:pt x="238" y="203"/>
                </a:cubicBezTo>
                <a:cubicBezTo>
                  <a:pt x="239" y="203"/>
                  <a:pt x="239" y="202"/>
                  <a:pt x="238" y="202"/>
                </a:cubicBezTo>
                <a:cubicBezTo>
                  <a:pt x="238" y="202"/>
                  <a:pt x="237" y="202"/>
                  <a:pt x="237" y="202"/>
                </a:cubicBezTo>
                <a:cubicBezTo>
                  <a:pt x="235" y="202"/>
                  <a:pt x="234" y="201"/>
                  <a:pt x="234" y="199"/>
                </a:cubicBezTo>
                <a:cubicBezTo>
                  <a:pt x="234" y="199"/>
                  <a:pt x="234" y="198"/>
                  <a:pt x="234" y="198"/>
                </a:cubicBezTo>
                <a:cubicBezTo>
                  <a:pt x="234" y="197"/>
                  <a:pt x="235" y="195"/>
                  <a:pt x="235" y="194"/>
                </a:cubicBezTo>
                <a:cubicBezTo>
                  <a:pt x="231" y="195"/>
                  <a:pt x="228" y="196"/>
                  <a:pt x="224" y="197"/>
                </a:cubicBezTo>
                <a:close/>
                <a:moveTo>
                  <a:pt x="153" y="134"/>
                </a:moveTo>
                <a:cubicBezTo>
                  <a:pt x="153" y="134"/>
                  <a:pt x="153" y="134"/>
                  <a:pt x="153" y="134"/>
                </a:cubicBezTo>
                <a:cubicBezTo>
                  <a:pt x="154" y="134"/>
                  <a:pt x="155" y="134"/>
                  <a:pt x="155" y="133"/>
                </a:cubicBezTo>
                <a:cubicBezTo>
                  <a:pt x="156" y="133"/>
                  <a:pt x="156" y="133"/>
                  <a:pt x="157" y="134"/>
                </a:cubicBezTo>
                <a:cubicBezTo>
                  <a:pt x="157" y="134"/>
                  <a:pt x="157" y="135"/>
                  <a:pt x="157" y="135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5" y="137"/>
                  <a:pt x="154" y="138"/>
                  <a:pt x="153" y="138"/>
                </a:cubicBezTo>
                <a:cubicBezTo>
                  <a:pt x="153" y="138"/>
                  <a:pt x="152" y="139"/>
                  <a:pt x="152" y="139"/>
                </a:cubicBezTo>
                <a:cubicBezTo>
                  <a:pt x="152" y="140"/>
                  <a:pt x="152" y="142"/>
                  <a:pt x="152" y="144"/>
                </a:cubicBezTo>
                <a:cubicBezTo>
                  <a:pt x="154" y="142"/>
                  <a:pt x="156" y="141"/>
                  <a:pt x="158" y="139"/>
                </a:cubicBezTo>
                <a:cubicBezTo>
                  <a:pt x="158" y="139"/>
                  <a:pt x="158" y="139"/>
                  <a:pt x="158" y="138"/>
                </a:cubicBezTo>
                <a:cubicBezTo>
                  <a:pt x="159" y="135"/>
                  <a:pt x="160" y="132"/>
                  <a:pt x="161" y="129"/>
                </a:cubicBezTo>
                <a:cubicBezTo>
                  <a:pt x="161" y="128"/>
                  <a:pt x="161" y="128"/>
                  <a:pt x="162" y="127"/>
                </a:cubicBezTo>
                <a:cubicBezTo>
                  <a:pt x="160" y="128"/>
                  <a:pt x="159" y="128"/>
                  <a:pt x="159" y="128"/>
                </a:cubicBezTo>
                <a:cubicBezTo>
                  <a:pt x="157" y="130"/>
                  <a:pt x="155" y="132"/>
                  <a:pt x="153" y="134"/>
                </a:cubicBezTo>
                <a:close/>
                <a:moveTo>
                  <a:pt x="175" y="129"/>
                </a:moveTo>
                <a:cubicBezTo>
                  <a:pt x="174" y="130"/>
                  <a:pt x="173" y="131"/>
                  <a:pt x="172" y="131"/>
                </a:cubicBezTo>
                <a:cubicBezTo>
                  <a:pt x="171" y="132"/>
                  <a:pt x="171" y="132"/>
                  <a:pt x="171" y="133"/>
                </a:cubicBezTo>
                <a:cubicBezTo>
                  <a:pt x="170" y="136"/>
                  <a:pt x="170" y="138"/>
                  <a:pt x="169" y="141"/>
                </a:cubicBezTo>
                <a:cubicBezTo>
                  <a:pt x="169" y="141"/>
                  <a:pt x="169" y="141"/>
                  <a:pt x="169" y="142"/>
                </a:cubicBezTo>
                <a:cubicBezTo>
                  <a:pt x="172" y="141"/>
                  <a:pt x="174" y="140"/>
                  <a:pt x="176" y="139"/>
                </a:cubicBezTo>
                <a:cubicBezTo>
                  <a:pt x="176" y="136"/>
                  <a:pt x="176" y="132"/>
                  <a:pt x="175" y="129"/>
                </a:cubicBezTo>
                <a:close/>
                <a:moveTo>
                  <a:pt x="71" y="73"/>
                </a:moveTo>
                <a:cubicBezTo>
                  <a:pt x="73" y="73"/>
                  <a:pt x="74" y="73"/>
                  <a:pt x="75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9" y="70"/>
                  <a:pt x="81" y="67"/>
                  <a:pt x="83" y="64"/>
                </a:cubicBezTo>
                <a:cubicBezTo>
                  <a:pt x="84" y="64"/>
                  <a:pt x="84" y="63"/>
                  <a:pt x="84" y="63"/>
                </a:cubicBezTo>
                <a:cubicBezTo>
                  <a:pt x="84" y="62"/>
                  <a:pt x="83" y="61"/>
                  <a:pt x="83" y="60"/>
                </a:cubicBezTo>
                <a:cubicBezTo>
                  <a:pt x="83" y="60"/>
                  <a:pt x="82" y="61"/>
                  <a:pt x="82" y="61"/>
                </a:cubicBezTo>
                <a:cubicBezTo>
                  <a:pt x="78" y="64"/>
                  <a:pt x="75" y="68"/>
                  <a:pt x="72" y="71"/>
                </a:cubicBezTo>
                <a:cubicBezTo>
                  <a:pt x="72" y="72"/>
                  <a:pt x="71" y="72"/>
                  <a:pt x="71" y="73"/>
                </a:cubicBezTo>
                <a:close/>
                <a:moveTo>
                  <a:pt x="92" y="133"/>
                </a:moveTo>
                <a:cubicBezTo>
                  <a:pt x="92" y="133"/>
                  <a:pt x="92" y="133"/>
                  <a:pt x="92" y="133"/>
                </a:cubicBezTo>
                <a:cubicBezTo>
                  <a:pt x="89" y="136"/>
                  <a:pt x="87" y="138"/>
                  <a:pt x="85" y="140"/>
                </a:cubicBezTo>
                <a:cubicBezTo>
                  <a:pt x="84" y="140"/>
                  <a:pt x="84" y="141"/>
                  <a:pt x="84" y="141"/>
                </a:cubicBezTo>
                <a:cubicBezTo>
                  <a:pt x="84" y="144"/>
                  <a:pt x="84" y="146"/>
                  <a:pt x="84" y="148"/>
                </a:cubicBezTo>
                <a:cubicBezTo>
                  <a:pt x="84" y="149"/>
                  <a:pt x="84" y="150"/>
                  <a:pt x="84" y="151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4" y="150"/>
                  <a:pt x="85" y="150"/>
                  <a:pt x="85" y="150"/>
                </a:cubicBezTo>
                <a:cubicBezTo>
                  <a:pt x="85" y="148"/>
                  <a:pt x="86" y="147"/>
                  <a:pt x="87" y="145"/>
                </a:cubicBezTo>
                <a:cubicBezTo>
                  <a:pt x="87" y="144"/>
                  <a:pt x="88" y="144"/>
                  <a:pt x="89" y="143"/>
                </a:cubicBezTo>
                <a:cubicBezTo>
                  <a:pt x="89" y="143"/>
                  <a:pt x="89" y="143"/>
                  <a:pt x="90" y="142"/>
                </a:cubicBezTo>
                <a:cubicBezTo>
                  <a:pt x="90" y="139"/>
                  <a:pt x="91" y="136"/>
                  <a:pt x="92" y="133"/>
                </a:cubicBezTo>
                <a:close/>
                <a:moveTo>
                  <a:pt x="134" y="110"/>
                </a:moveTo>
                <a:cubicBezTo>
                  <a:pt x="134" y="110"/>
                  <a:pt x="133" y="111"/>
                  <a:pt x="133" y="111"/>
                </a:cubicBezTo>
                <a:cubicBezTo>
                  <a:pt x="130" y="112"/>
                  <a:pt x="127" y="114"/>
                  <a:pt x="123" y="115"/>
                </a:cubicBezTo>
                <a:cubicBezTo>
                  <a:pt x="122" y="116"/>
                  <a:pt x="121" y="117"/>
                  <a:pt x="121" y="118"/>
                </a:cubicBezTo>
                <a:cubicBezTo>
                  <a:pt x="121" y="119"/>
                  <a:pt x="121" y="120"/>
                  <a:pt x="121" y="121"/>
                </a:cubicBezTo>
                <a:cubicBezTo>
                  <a:pt x="121" y="122"/>
                  <a:pt x="121" y="122"/>
                  <a:pt x="121" y="123"/>
                </a:cubicBezTo>
                <a:cubicBezTo>
                  <a:pt x="121" y="122"/>
                  <a:pt x="122" y="122"/>
                  <a:pt x="122" y="122"/>
                </a:cubicBezTo>
                <a:cubicBezTo>
                  <a:pt x="125" y="119"/>
                  <a:pt x="129" y="117"/>
                  <a:pt x="132" y="115"/>
                </a:cubicBezTo>
                <a:cubicBezTo>
                  <a:pt x="133" y="113"/>
                  <a:pt x="134" y="112"/>
                  <a:pt x="134" y="110"/>
                </a:cubicBezTo>
                <a:close/>
                <a:moveTo>
                  <a:pt x="75" y="184"/>
                </a:moveTo>
                <a:cubicBezTo>
                  <a:pt x="76" y="184"/>
                  <a:pt x="76" y="184"/>
                  <a:pt x="77" y="184"/>
                </a:cubicBezTo>
                <a:cubicBezTo>
                  <a:pt x="85" y="183"/>
                  <a:pt x="92" y="183"/>
                  <a:pt x="100" y="182"/>
                </a:cubicBezTo>
                <a:cubicBezTo>
                  <a:pt x="102" y="181"/>
                  <a:pt x="104" y="181"/>
                  <a:pt x="107" y="181"/>
                </a:cubicBezTo>
                <a:cubicBezTo>
                  <a:pt x="107" y="181"/>
                  <a:pt x="108" y="181"/>
                  <a:pt x="108" y="180"/>
                </a:cubicBezTo>
                <a:cubicBezTo>
                  <a:pt x="107" y="180"/>
                  <a:pt x="107" y="180"/>
                  <a:pt x="106" y="180"/>
                </a:cubicBezTo>
                <a:cubicBezTo>
                  <a:pt x="102" y="180"/>
                  <a:pt x="99" y="180"/>
                  <a:pt x="95" y="180"/>
                </a:cubicBezTo>
                <a:cubicBezTo>
                  <a:pt x="94" y="180"/>
                  <a:pt x="93" y="181"/>
                  <a:pt x="93" y="181"/>
                </a:cubicBezTo>
                <a:cubicBezTo>
                  <a:pt x="92" y="182"/>
                  <a:pt x="91" y="182"/>
                  <a:pt x="91" y="181"/>
                </a:cubicBezTo>
                <a:cubicBezTo>
                  <a:pt x="90" y="181"/>
                  <a:pt x="90" y="180"/>
                  <a:pt x="89" y="180"/>
                </a:cubicBezTo>
                <a:cubicBezTo>
                  <a:pt x="88" y="181"/>
                  <a:pt x="87" y="181"/>
                  <a:pt x="86" y="181"/>
                </a:cubicBezTo>
                <a:cubicBezTo>
                  <a:pt x="84" y="181"/>
                  <a:pt x="82" y="181"/>
                  <a:pt x="81" y="182"/>
                </a:cubicBezTo>
                <a:cubicBezTo>
                  <a:pt x="81" y="182"/>
                  <a:pt x="80" y="182"/>
                  <a:pt x="80" y="182"/>
                </a:cubicBezTo>
                <a:cubicBezTo>
                  <a:pt x="78" y="182"/>
                  <a:pt x="77" y="183"/>
                  <a:pt x="76" y="183"/>
                </a:cubicBezTo>
                <a:cubicBezTo>
                  <a:pt x="76" y="183"/>
                  <a:pt x="76" y="184"/>
                  <a:pt x="75" y="184"/>
                </a:cubicBezTo>
                <a:close/>
                <a:moveTo>
                  <a:pt x="176" y="167"/>
                </a:moveTo>
                <a:cubicBezTo>
                  <a:pt x="179" y="167"/>
                  <a:pt x="182" y="167"/>
                  <a:pt x="184" y="167"/>
                </a:cubicBezTo>
                <a:cubicBezTo>
                  <a:pt x="184" y="166"/>
                  <a:pt x="184" y="165"/>
                  <a:pt x="184" y="164"/>
                </a:cubicBezTo>
                <a:cubicBezTo>
                  <a:pt x="184" y="163"/>
                  <a:pt x="184" y="162"/>
                  <a:pt x="184" y="162"/>
                </a:cubicBezTo>
                <a:cubicBezTo>
                  <a:pt x="183" y="161"/>
                  <a:pt x="183" y="159"/>
                  <a:pt x="183" y="158"/>
                </a:cubicBezTo>
                <a:cubicBezTo>
                  <a:pt x="184" y="158"/>
                  <a:pt x="184" y="158"/>
                  <a:pt x="184" y="157"/>
                </a:cubicBezTo>
                <a:cubicBezTo>
                  <a:pt x="184" y="157"/>
                  <a:pt x="184" y="157"/>
                  <a:pt x="184" y="157"/>
                </a:cubicBezTo>
                <a:cubicBezTo>
                  <a:pt x="182" y="158"/>
                  <a:pt x="181" y="158"/>
                  <a:pt x="180" y="159"/>
                </a:cubicBezTo>
                <a:cubicBezTo>
                  <a:pt x="179" y="159"/>
                  <a:pt x="178" y="159"/>
                  <a:pt x="178" y="160"/>
                </a:cubicBezTo>
                <a:cubicBezTo>
                  <a:pt x="178" y="162"/>
                  <a:pt x="177" y="163"/>
                  <a:pt x="177" y="165"/>
                </a:cubicBezTo>
                <a:cubicBezTo>
                  <a:pt x="177" y="165"/>
                  <a:pt x="176" y="166"/>
                  <a:pt x="176" y="167"/>
                </a:cubicBezTo>
                <a:close/>
                <a:moveTo>
                  <a:pt x="44" y="101"/>
                </a:moveTo>
                <a:cubicBezTo>
                  <a:pt x="44" y="101"/>
                  <a:pt x="44" y="101"/>
                  <a:pt x="44" y="101"/>
                </a:cubicBezTo>
                <a:cubicBezTo>
                  <a:pt x="42" y="104"/>
                  <a:pt x="40" y="106"/>
                  <a:pt x="38" y="108"/>
                </a:cubicBezTo>
                <a:cubicBezTo>
                  <a:pt x="37" y="108"/>
                  <a:pt x="37" y="109"/>
                  <a:pt x="37" y="109"/>
                </a:cubicBezTo>
                <a:cubicBezTo>
                  <a:pt x="37" y="111"/>
                  <a:pt x="38" y="113"/>
                  <a:pt x="38" y="115"/>
                </a:cubicBezTo>
                <a:cubicBezTo>
                  <a:pt x="39" y="115"/>
                  <a:pt x="41" y="114"/>
                  <a:pt x="42" y="114"/>
                </a:cubicBezTo>
                <a:cubicBezTo>
                  <a:pt x="43" y="110"/>
                  <a:pt x="44" y="105"/>
                  <a:pt x="44" y="101"/>
                </a:cubicBezTo>
                <a:close/>
                <a:moveTo>
                  <a:pt x="110" y="67"/>
                </a:moveTo>
                <a:cubicBezTo>
                  <a:pt x="113" y="66"/>
                  <a:pt x="115" y="65"/>
                  <a:pt x="118" y="64"/>
                </a:cubicBezTo>
                <a:cubicBezTo>
                  <a:pt x="117" y="61"/>
                  <a:pt x="117" y="58"/>
                  <a:pt x="116" y="55"/>
                </a:cubicBezTo>
                <a:cubicBezTo>
                  <a:pt x="114" y="57"/>
                  <a:pt x="112" y="58"/>
                  <a:pt x="111" y="59"/>
                </a:cubicBezTo>
                <a:cubicBezTo>
                  <a:pt x="111" y="59"/>
                  <a:pt x="110" y="59"/>
                  <a:pt x="110" y="60"/>
                </a:cubicBezTo>
                <a:cubicBezTo>
                  <a:pt x="110" y="62"/>
                  <a:pt x="110" y="64"/>
                  <a:pt x="110" y="67"/>
                </a:cubicBezTo>
                <a:close/>
                <a:moveTo>
                  <a:pt x="152" y="110"/>
                </a:moveTo>
                <a:cubicBezTo>
                  <a:pt x="147" y="115"/>
                  <a:pt x="141" y="121"/>
                  <a:pt x="136" y="126"/>
                </a:cubicBezTo>
                <a:cubicBezTo>
                  <a:pt x="137" y="126"/>
                  <a:pt x="137" y="126"/>
                  <a:pt x="137" y="126"/>
                </a:cubicBezTo>
                <a:cubicBezTo>
                  <a:pt x="140" y="125"/>
                  <a:pt x="143" y="123"/>
                  <a:pt x="146" y="122"/>
                </a:cubicBezTo>
                <a:cubicBezTo>
                  <a:pt x="147" y="121"/>
                  <a:pt x="148" y="121"/>
                  <a:pt x="148" y="120"/>
                </a:cubicBezTo>
                <a:cubicBezTo>
                  <a:pt x="149" y="117"/>
                  <a:pt x="150" y="113"/>
                  <a:pt x="152" y="110"/>
                </a:cubicBezTo>
                <a:close/>
                <a:moveTo>
                  <a:pt x="180" y="102"/>
                </a:moveTo>
                <a:cubicBezTo>
                  <a:pt x="180" y="103"/>
                  <a:pt x="179" y="103"/>
                  <a:pt x="179" y="104"/>
                </a:cubicBezTo>
                <a:cubicBezTo>
                  <a:pt x="178" y="104"/>
                  <a:pt x="177" y="105"/>
                  <a:pt x="178" y="106"/>
                </a:cubicBezTo>
                <a:cubicBezTo>
                  <a:pt x="178" y="108"/>
                  <a:pt x="178" y="110"/>
                  <a:pt x="178" y="113"/>
                </a:cubicBezTo>
                <a:cubicBezTo>
                  <a:pt x="178" y="114"/>
                  <a:pt x="178" y="115"/>
                  <a:pt x="176" y="115"/>
                </a:cubicBezTo>
                <a:cubicBezTo>
                  <a:pt x="176" y="116"/>
                  <a:pt x="176" y="118"/>
                  <a:pt x="176" y="119"/>
                </a:cubicBezTo>
                <a:cubicBezTo>
                  <a:pt x="179" y="118"/>
                  <a:pt x="181" y="117"/>
                  <a:pt x="184" y="116"/>
                </a:cubicBezTo>
                <a:cubicBezTo>
                  <a:pt x="183" y="116"/>
                  <a:pt x="183" y="116"/>
                  <a:pt x="183" y="116"/>
                </a:cubicBezTo>
                <a:cubicBezTo>
                  <a:pt x="181" y="115"/>
                  <a:pt x="181" y="114"/>
                  <a:pt x="181" y="113"/>
                </a:cubicBezTo>
                <a:cubicBezTo>
                  <a:pt x="181" y="112"/>
                  <a:pt x="181" y="111"/>
                  <a:pt x="181" y="110"/>
                </a:cubicBezTo>
                <a:cubicBezTo>
                  <a:pt x="181" y="108"/>
                  <a:pt x="181" y="105"/>
                  <a:pt x="180" y="102"/>
                </a:cubicBezTo>
                <a:close/>
                <a:moveTo>
                  <a:pt x="33" y="22"/>
                </a:moveTo>
                <a:cubicBezTo>
                  <a:pt x="35" y="22"/>
                  <a:pt x="37" y="22"/>
                  <a:pt x="39" y="22"/>
                </a:cubicBezTo>
                <a:cubicBezTo>
                  <a:pt x="40" y="23"/>
                  <a:pt x="41" y="22"/>
                  <a:pt x="41" y="20"/>
                </a:cubicBezTo>
                <a:cubicBezTo>
                  <a:pt x="41" y="20"/>
                  <a:pt x="41" y="19"/>
                  <a:pt x="41" y="18"/>
                </a:cubicBezTo>
                <a:cubicBezTo>
                  <a:pt x="41" y="17"/>
                  <a:pt x="41" y="16"/>
                  <a:pt x="42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4" y="18"/>
                  <a:pt x="44" y="18"/>
                  <a:pt x="44" y="19"/>
                </a:cubicBezTo>
                <a:cubicBezTo>
                  <a:pt x="46" y="17"/>
                  <a:pt x="47" y="16"/>
                  <a:pt x="47" y="15"/>
                </a:cubicBezTo>
                <a:cubicBezTo>
                  <a:pt x="44" y="15"/>
                  <a:pt x="42" y="15"/>
                  <a:pt x="39" y="14"/>
                </a:cubicBezTo>
                <a:cubicBezTo>
                  <a:pt x="37" y="17"/>
                  <a:pt x="35" y="19"/>
                  <a:pt x="33" y="22"/>
                </a:cubicBezTo>
                <a:close/>
                <a:moveTo>
                  <a:pt x="32" y="120"/>
                </a:moveTo>
                <a:cubicBezTo>
                  <a:pt x="32" y="120"/>
                  <a:pt x="32" y="121"/>
                  <a:pt x="32" y="122"/>
                </a:cubicBezTo>
                <a:cubicBezTo>
                  <a:pt x="32" y="125"/>
                  <a:pt x="32" y="127"/>
                  <a:pt x="32" y="130"/>
                </a:cubicBezTo>
                <a:cubicBezTo>
                  <a:pt x="32" y="133"/>
                  <a:pt x="33" y="135"/>
                  <a:pt x="33" y="138"/>
                </a:cubicBezTo>
                <a:cubicBezTo>
                  <a:pt x="33" y="137"/>
                  <a:pt x="34" y="136"/>
                  <a:pt x="34" y="135"/>
                </a:cubicBezTo>
                <a:cubicBezTo>
                  <a:pt x="34" y="135"/>
                  <a:pt x="34" y="134"/>
                  <a:pt x="34" y="133"/>
                </a:cubicBezTo>
                <a:cubicBezTo>
                  <a:pt x="34" y="133"/>
                  <a:pt x="34" y="132"/>
                  <a:pt x="34" y="132"/>
                </a:cubicBezTo>
                <a:cubicBezTo>
                  <a:pt x="34" y="131"/>
                  <a:pt x="34" y="131"/>
                  <a:pt x="35" y="130"/>
                </a:cubicBezTo>
                <a:cubicBezTo>
                  <a:pt x="36" y="130"/>
                  <a:pt x="36" y="129"/>
                  <a:pt x="36" y="129"/>
                </a:cubicBezTo>
                <a:cubicBezTo>
                  <a:pt x="36" y="126"/>
                  <a:pt x="35" y="123"/>
                  <a:pt x="35" y="121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4" y="120"/>
                  <a:pt x="33" y="120"/>
                  <a:pt x="32" y="120"/>
                </a:cubicBezTo>
                <a:close/>
                <a:moveTo>
                  <a:pt x="82" y="77"/>
                </a:moveTo>
                <a:cubicBezTo>
                  <a:pt x="80" y="76"/>
                  <a:pt x="79" y="76"/>
                  <a:pt x="78" y="76"/>
                </a:cubicBezTo>
                <a:cubicBezTo>
                  <a:pt x="77" y="76"/>
                  <a:pt x="77" y="76"/>
                  <a:pt x="76" y="77"/>
                </a:cubicBezTo>
                <a:cubicBezTo>
                  <a:pt x="75" y="79"/>
                  <a:pt x="73" y="81"/>
                  <a:pt x="72" y="83"/>
                </a:cubicBezTo>
                <a:cubicBezTo>
                  <a:pt x="72" y="83"/>
                  <a:pt x="71" y="83"/>
                  <a:pt x="71" y="84"/>
                </a:cubicBezTo>
                <a:cubicBezTo>
                  <a:pt x="71" y="85"/>
                  <a:pt x="71" y="86"/>
                  <a:pt x="71" y="87"/>
                </a:cubicBezTo>
                <a:cubicBezTo>
                  <a:pt x="72" y="88"/>
                  <a:pt x="73" y="87"/>
                  <a:pt x="73" y="87"/>
                </a:cubicBezTo>
                <a:cubicBezTo>
                  <a:pt x="76" y="84"/>
                  <a:pt x="78" y="81"/>
                  <a:pt x="81" y="78"/>
                </a:cubicBezTo>
                <a:cubicBezTo>
                  <a:pt x="81" y="77"/>
                  <a:pt x="82" y="77"/>
                  <a:pt x="82" y="77"/>
                </a:cubicBezTo>
                <a:close/>
                <a:moveTo>
                  <a:pt x="157" y="6"/>
                </a:moveTo>
                <a:cubicBezTo>
                  <a:pt x="142" y="6"/>
                  <a:pt x="126" y="6"/>
                  <a:pt x="111" y="6"/>
                </a:cubicBezTo>
                <a:cubicBezTo>
                  <a:pt x="111" y="7"/>
                  <a:pt x="110" y="7"/>
                  <a:pt x="110" y="8"/>
                </a:cubicBezTo>
                <a:cubicBezTo>
                  <a:pt x="112" y="8"/>
                  <a:pt x="113" y="8"/>
                  <a:pt x="114" y="7"/>
                </a:cubicBezTo>
                <a:cubicBezTo>
                  <a:pt x="123" y="7"/>
                  <a:pt x="131" y="6"/>
                  <a:pt x="139" y="7"/>
                </a:cubicBezTo>
                <a:cubicBezTo>
                  <a:pt x="145" y="7"/>
                  <a:pt x="151" y="8"/>
                  <a:pt x="157" y="6"/>
                </a:cubicBezTo>
                <a:close/>
                <a:moveTo>
                  <a:pt x="164" y="14"/>
                </a:moveTo>
                <a:cubicBezTo>
                  <a:pt x="163" y="14"/>
                  <a:pt x="163" y="14"/>
                  <a:pt x="162" y="14"/>
                </a:cubicBezTo>
                <a:cubicBezTo>
                  <a:pt x="158" y="15"/>
                  <a:pt x="154" y="16"/>
                  <a:pt x="151" y="17"/>
                </a:cubicBezTo>
                <a:cubicBezTo>
                  <a:pt x="150" y="17"/>
                  <a:pt x="150" y="18"/>
                  <a:pt x="150" y="18"/>
                </a:cubicBezTo>
                <a:cubicBezTo>
                  <a:pt x="148" y="19"/>
                  <a:pt x="147" y="20"/>
                  <a:pt x="146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52" y="20"/>
                  <a:pt x="156" y="19"/>
                  <a:pt x="161" y="18"/>
                </a:cubicBezTo>
                <a:cubicBezTo>
                  <a:pt x="161" y="18"/>
                  <a:pt x="162" y="18"/>
                  <a:pt x="162" y="17"/>
                </a:cubicBezTo>
                <a:cubicBezTo>
                  <a:pt x="162" y="16"/>
                  <a:pt x="163" y="15"/>
                  <a:pt x="164" y="14"/>
                </a:cubicBezTo>
                <a:close/>
                <a:moveTo>
                  <a:pt x="136" y="122"/>
                </a:moveTo>
                <a:cubicBezTo>
                  <a:pt x="139" y="119"/>
                  <a:pt x="152" y="106"/>
                  <a:pt x="153" y="105"/>
                </a:cubicBezTo>
                <a:cubicBezTo>
                  <a:pt x="152" y="105"/>
                  <a:pt x="151" y="105"/>
                  <a:pt x="150" y="106"/>
                </a:cubicBezTo>
                <a:cubicBezTo>
                  <a:pt x="149" y="106"/>
                  <a:pt x="148" y="107"/>
                  <a:pt x="147" y="108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6" y="109"/>
                  <a:pt x="146" y="109"/>
                  <a:pt x="146" y="110"/>
                </a:cubicBezTo>
                <a:cubicBezTo>
                  <a:pt x="145" y="110"/>
                  <a:pt x="144" y="110"/>
                  <a:pt x="144" y="110"/>
                </a:cubicBezTo>
                <a:cubicBezTo>
                  <a:pt x="141" y="114"/>
                  <a:pt x="139" y="118"/>
                  <a:pt x="136" y="122"/>
                </a:cubicBezTo>
                <a:close/>
                <a:moveTo>
                  <a:pt x="92" y="39"/>
                </a:moveTo>
                <a:cubicBezTo>
                  <a:pt x="92" y="39"/>
                  <a:pt x="92" y="38"/>
                  <a:pt x="92" y="38"/>
                </a:cubicBezTo>
                <a:cubicBezTo>
                  <a:pt x="89" y="41"/>
                  <a:pt x="87" y="44"/>
                  <a:pt x="84" y="47"/>
                </a:cubicBezTo>
                <a:cubicBezTo>
                  <a:pt x="84" y="47"/>
                  <a:pt x="84" y="48"/>
                  <a:pt x="83" y="48"/>
                </a:cubicBezTo>
                <a:cubicBezTo>
                  <a:pt x="85" y="48"/>
                  <a:pt x="87" y="48"/>
                  <a:pt x="89" y="48"/>
                </a:cubicBezTo>
                <a:cubicBezTo>
                  <a:pt x="90" y="48"/>
                  <a:pt x="91" y="48"/>
                  <a:pt x="91" y="47"/>
                </a:cubicBezTo>
                <a:cubicBezTo>
                  <a:pt x="92" y="47"/>
                  <a:pt x="92" y="46"/>
                  <a:pt x="92" y="46"/>
                </a:cubicBezTo>
                <a:cubicBezTo>
                  <a:pt x="92" y="43"/>
                  <a:pt x="92" y="41"/>
                  <a:pt x="92" y="39"/>
                </a:cubicBezTo>
                <a:close/>
                <a:moveTo>
                  <a:pt x="146" y="192"/>
                </a:moveTo>
                <a:cubicBezTo>
                  <a:pt x="146" y="193"/>
                  <a:pt x="146" y="195"/>
                  <a:pt x="145" y="196"/>
                </a:cubicBezTo>
                <a:cubicBezTo>
                  <a:pt x="149" y="196"/>
                  <a:pt x="152" y="196"/>
                  <a:pt x="155" y="195"/>
                </a:cubicBezTo>
                <a:cubicBezTo>
                  <a:pt x="155" y="194"/>
                  <a:pt x="155" y="192"/>
                  <a:pt x="155" y="190"/>
                </a:cubicBezTo>
                <a:cubicBezTo>
                  <a:pt x="152" y="191"/>
                  <a:pt x="149" y="191"/>
                  <a:pt x="146" y="192"/>
                </a:cubicBezTo>
                <a:close/>
                <a:moveTo>
                  <a:pt x="157" y="190"/>
                </a:moveTo>
                <a:cubicBezTo>
                  <a:pt x="157" y="192"/>
                  <a:pt x="157" y="193"/>
                  <a:pt x="157" y="195"/>
                </a:cubicBezTo>
                <a:cubicBezTo>
                  <a:pt x="161" y="194"/>
                  <a:pt x="164" y="194"/>
                  <a:pt x="167" y="194"/>
                </a:cubicBezTo>
                <a:cubicBezTo>
                  <a:pt x="167" y="191"/>
                  <a:pt x="167" y="190"/>
                  <a:pt x="166" y="189"/>
                </a:cubicBezTo>
                <a:cubicBezTo>
                  <a:pt x="163" y="189"/>
                  <a:pt x="161" y="190"/>
                  <a:pt x="157" y="190"/>
                </a:cubicBezTo>
                <a:close/>
                <a:moveTo>
                  <a:pt x="139" y="152"/>
                </a:moveTo>
                <a:cubicBezTo>
                  <a:pt x="139" y="152"/>
                  <a:pt x="139" y="152"/>
                  <a:pt x="139" y="153"/>
                </a:cubicBezTo>
                <a:cubicBezTo>
                  <a:pt x="142" y="150"/>
                  <a:pt x="145" y="148"/>
                  <a:pt x="148" y="146"/>
                </a:cubicBezTo>
                <a:cubicBezTo>
                  <a:pt x="149" y="146"/>
                  <a:pt x="149" y="145"/>
                  <a:pt x="149" y="145"/>
                </a:cubicBezTo>
                <a:cubicBezTo>
                  <a:pt x="149" y="144"/>
                  <a:pt x="149" y="142"/>
                  <a:pt x="149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46" y="143"/>
                  <a:pt x="144" y="144"/>
                  <a:pt x="141" y="146"/>
                </a:cubicBezTo>
                <a:cubicBezTo>
                  <a:pt x="141" y="146"/>
                  <a:pt x="141" y="147"/>
                  <a:pt x="141" y="147"/>
                </a:cubicBezTo>
                <a:cubicBezTo>
                  <a:pt x="140" y="149"/>
                  <a:pt x="139" y="151"/>
                  <a:pt x="139" y="152"/>
                </a:cubicBezTo>
                <a:close/>
                <a:moveTo>
                  <a:pt x="122" y="26"/>
                </a:moveTo>
                <a:cubicBezTo>
                  <a:pt x="123" y="26"/>
                  <a:pt x="123" y="26"/>
                  <a:pt x="123" y="26"/>
                </a:cubicBezTo>
                <a:cubicBezTo>
                  <a:pt x="128" y="25"/>
                  <a:pt x="132" y="24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9" y="22"/>
                  <a:pt x="140" y="21"/>
                  <a:pt x="141" y="20"/>
                </a:cubicBezTo>
                <a:cubicBezTo>
                  <a:pt x="141" y="20"/>
                  <a:pt x="141" y="20"/>
                  <a:pt x="140" y="20"/>
                </a:cubicBezTo>
                <a:cubicBezTo>
                  <a:pt x="136" y="21"/>
                  <a:pt x="131" y="21"/>
                  <a:pt x="126" y="22"/>
                </a:cubicBezTo>
                <a:cubicBezTo>
                  <a:pt x="126" y="22"/>
                  <a:pt x="126" y="22"/>
                  <a:pt x="125" y="22"/>
                </a:cubicBezTo>
                <a:cubicBezTo>
                  <a:pt x="124" y="23"/>
                  <a:pt x="123" y="24"/>
                  <a:pt x="122" y="26"/>
                </a:cubicBezTo>
                <a:close/>
                <a:moveTo>
                  <a:pt x="144" y="192"/>
                </a:moveTo>
                <a:cubicBezTo>
                  <a:pt x="140" y="192"/>
                  <a:pt x="137" y="192"/>
                  <a:pt x="134" y="193"/>
                </a:cubicBezTo>
                <a:cubicBezTo>
                  <a:pt x="134" y="194"/>
                  <a:pt x="134" y="195"/>
                  <a:pt x="134" y="197"/>
                </a:cubicBezTo>
                <a:cubicBezTo>
                  <a:pt x="137" y="197"/>
                  <a:pt x="140" y="197"/>
                  <a:pt x="143" y="196"/>
                </a:cubicBezTo>
                <a:cubicBezTo>
                  <a:pt x="143" y="195"/>
                  <a:pt x="143" y="193"/>
                  <a:pt x="144" y="192"/>
                </a:cubicBezTo>
                <a:close/>
                <a:moveTo>
                  <a:pt x="177" y="142"/>
                </a:moveTo>
                <a:cubicBezTo>
                  <a:pt x="175" y="143"/>
                  <a:pt x="173" y="143"/>
                  <a:pt x="172" y="144"/>
                </a:cubicBezTo>
                <a:cubicBezTo>
                  <a:pt x="169" y="145"/>
                  <a:pt x="169" y="145"/>
                  <a:pt x="168" y="149"/>
                </a:cubicBezTo>
                <a:cubicBezTo>
                  <a:pt x="168" y="150"/>
                  <a:pt x="168" y="151"/>
                  <a:pt x="169" y="152"/>
                </a:cubicBezTo>
                <a:cubicBezTo>
                  <a:pt x="171" y="149"/>
                  <a:pt x="174" y="147"/>
                  <a:pt x="177" y="145"/>
                </a:cubicBezTo>
                <a:cubicBezTo>
                  <a:pt x="177" y="145"/>
                  <a:pt x="177" y="145"/>
                  <a:pt x="177" y="144"/>
                </a:cubicBezTo>
                <a:cubicBezTo>
                  <a:pt x="177" y="144"/>
                  <a:pt x="177" y="143"/>
                  <a:pt x="177" y="142"/>
                </a:cubicBezTo>
                <a:close/>
                <a:moveTo>
                  <a:pt x="95" y="123"/>
                </a:moveTo>
                <a:cubicBezTo>
                  <a:pt x="94" y="123"/>
                  <a:pt x="93" y="123"/>
                  <a:pt x="93" y="124"/>
                </a:cubicBezTo>
                <a:cubicBezTo>
                  <a:pt x="90" y="126"/>
                  <a:pt x="88" y="129"/>
                  <a:pt x="86" y="131"/>
                </a:cubicBezTo>
                <a:cubicBezTo>
                  <a:pt x="86" y="132"/>
                  <a:pt x="85" y="132"/>
                  <a:pt x="85" y="132"/>
                </a:cubicBezTo>
                <a:cubicBezTo>
                  <a:pt x="85" y="133"/>
                  <a:pt x="84" y="134"/>
                  <a:pt x="84" y="134"/>
                </a:cubicBezTo>
                <a:cubicBezTo>
                  <a:pt x="84" y="135"/>
                  <a:pt x="85" y="135"/>
                  <a:pt x="85" y="135"/>
                </a:cubicBezTo>
                <a:cubicBezTo>
                  <a:pt x="86" y="135"/>
                  <a:pt x="86" y="135"/>
                  <a:pt x="86" y="134"/>
                </a:cubicBezTo>
                <a:cubicBezTo>
                  <a:pt x="88" y="133"/>
                  <a:pt x="90" y="131"/>
                  <a:pt x="92" y="129"/>
                </a:cubicBezTo>
                <a:cubicBezTo>
                  <a:pt x="94" y="128"/>
                  <a:pt x="94" y="127"/>
                  <a:pt x="94" y="126"/>
                </a:cubicBezTo>
                <a:cubicBezTo>
                  <a:pt x="94" y="125"/>
                  <a:pt x="94" y="124"/>
                  <a:pt x="94" y="124"/>
                </a:cubicBezTo>
                <a:cubicBezTo>
                  <a:pt x="94" y="124"/>
                  <a:pt x="95" y="123"/>
                  <a:pt x="95" y="123"/>
                </a:cubicBezTo>
                <a:close/>
                <a:moveTo>
                  <a:pt x="43" y="169"/>
                </a:moveTo>
                <a:cubicBezTo>
                  <a:pt x="40" y="169"/>
                  <a:pt x="38" y="169"/>
                  <a:pt x="36" y="169"/>
                </a:cubicBezTo>
                <a:cubicBezTo>
                  <a:pt x="36" y="169"/>
                  <a:pt x="35" y="170"/>
                  <a:pt x="35" y="170"/>
                </a:cubicBezTo>
                <a:cubicBezTo>
                  <a:pt x="35" y="172"/>
                  <a:pt x="35" y="174"/>
                  <a:pt x="35" y="175"/>
                </a:cubicBezTo>
                <a:cubicBezTo>
                  <a:pt x="35" y="176"/>
                  <a:pt x="35" y="176"/>
                  <a:pt x="35" y="177"/>
                </a:cubicBezTo>
                <a:cubicBezTo>
                  <a:pt x="37" y="176"/>
                  <a:pt x="39" y="176"/>
                  <a:pt x="40" y="175"/>
                </a:cubicBezTo>
                <a:cubicBezTo>
                  <a:pt x="41" y="175"/>
                  <a:pt x="41" y="175"/>
                  <a:pt x="41" y="174"/>
                </a:cubicBezTo>
                <a:cubicBezTo>
                  <a:pt x="42" y="173"/>
                  <a:pt x="42" y="171"/>
                  <a:pt x="43" y="169"/>
                </a:cubicBezTo>
                <a:close/>
                <a:moveTo>
                  <a:pt x="100" y="133"/>
                </a:moveTo>
                <a:cubicBezTo>
                  <a:pt x="100" y="133"/>
                  <a:pt x="100" y="134"/>
                  <a:pt x="101" y="134"/>
                </a:cubicBezTo>
                <a:cubicBezTo>
                  <a:pt x="104" y="130"/>
                  <a:pt x="107" y="127"/>
                  <a:pt x="110" y="124"/>
                </a:cubicBezTo>
                <a:cubicBezTo>
                  <a:pt x="109" y="124"/>
                  <a:pt x="108" y="123"/>
                  <a:pt x="107" y="123"/>
                </a:cubicBezTo>
                <a:cubicBezTo>
                  <a:pt x="105" y="124"/>
                  <a:pt x="103" y="125"/>
                  <a:pt x="101" y="126"/>
                </a:cubicBezTo>
                <a:cubicBezTo>
                  <a:pt x="101" y="129"/>
                  <a:pt x="100" y="131"/>
                  <a:pt x="100" y="133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ubicBezTo>
                  <a:pt x="51" y="105"/>
                  <a:pt x="54" y="102"/>
                  <a:pt x="56" y="99"/>
                </a:cubicBezTo>
                <a:cubicBezTo>
                  <a:pt x="54" y="99"/>
                  <a:pt x="50" y="99"/>
                  <a:pt x="48" y="99"/>
                </a:cubicBezTo>
                <a:cubicBezTo>
                  <a:pt x="49" y="102"/>
                  <a:pt x="49" y="105"/>
                  <a:pt x="49" y="109"/>
                </a:cubicBezTo>
                <a:close/>
                <a:moveTo>
                  <a:pt x="153" y="179"/>
                </a:moveTo>
                <a:cubicBezTo>
                  <a:pt x="153" y="179"/>
                  <a:pt x="153" y="178"/>
                  <a:pt x="152" y="178"/>
                </a:cubicBezTo>
                <a:cubicBezTo>
                  <a:pt x="152" y="178"/>
                  <a:pt x="151" y="178"/>
                  <a:pt x="150" y="178"/>
                </a:cubicBezTo>
                <a:cubicBezTo>
                  <a:pt x="148" y="178"/>
                  <a:pt x="146" y="178"/>
                  <a:pt x="145" y="178"/>
                </a:cubicBezTo>
                <a:cubicBezTo>
                  <a:pt x="143" y="177"/>
                  <a:pt x="141" y="177"/>
                  <a:pt x="140" y="178"/>
                </a:cubicBezTo>
                <a:cubicBezTo>
                  <a:pt x="139" y="178"/>
                  <a:pt x="138" y="178"/>
                  <a:pt x="138" y="179"/>
                </a:cubicBezTo>
                <a:cubicBezTo>
                  <a:pt x="138" y="179"/>
                  <a:pt x="137" y="179"/>
                  <a:pt x="137" y="180"/>
                </a:cubicBezTo>
                <a:cubicBezTo>
                  <a:pt x="136" y="180"/>
                  <a:pt x="136" y="180"/>
                  <a:pt x="135" y="180"/>
                </a:cubicBezTo>
                <a:cubicBezTo>
                  <a:pt x="135" y="180"/>
                  <a:pt x="135" y="180"/>
                  <a:pt x="134" y="180"/>
                </a:cubicBezTo>
                <a:cubicBezTo>
                  <a:pt x="135" y="180"/>
                  <a:pt x="135" y="180"/>
                  <a:pt x="135" y="180"/>
                </a:cubicBezTo>
                <a:cubicBezTo>
                  <a:pt x="140" y="182"/>
                  <a:pt x="146" y="181"/>
                  <a:pt x="152" y="179"/>
                </a:cubicBezTo>
                <a:cubicBezTo>
                  <a:pt x="152" y="179"/>
                  <a:pt x="152" y="179"/>
                  <a:pt x="153" y="179"/>
                </a:cubicBezTo>
                <a:close/>
                <a:moveTo>
                  <a:pt x="34" y="61"/>
                </a:moveTo>
                <a:cubicBezTo>
                  <a:pt x="34" y="61"/>
                  <a:pt x="35" y="60"/>
                  <a:pt x="35" y="60"/>
                </a:cubicBezTo>
                <a:cubicBezTo>
                  <a:pt x="37" y="58"/>
                  <a:pt x="39" y="55"/>
                  <a:pt x="40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0" y="50"/>
                  <a:pt x="39" y="49"/>
                  <a:pt x="38" y="50"/>
                </a:cubicBezTo>
                <a:cubicBezTo>
                  <a:pt x="37" y="52"/>
                  <a:pt x="35" y="54"/>
                  <a:pt x="34" y="55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8"/>
                  <a:pt x="34" y="59"/>
                  <a:pt x="34" y="61"/>
                </a:cubicBezTo>
                <a:close/>
                <a:moveTo>
                  <a:pt x="98" y="25"/>
                </a:moveTo>
                <a:cubicBezTo>
                  <a:pt x="99" y="24"/>
                  <a:pt x="100" y="23"/>
                  <a:pt x="101" y="22"/>
                </a:cubicBezTo>
                <a:cubicBezTo>
                  <a:pt x="103" y="21"/>
                  <a:pt x="103" y="19"/>
                  <a:pt x="10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1" y="17"/>
                  <a:pt x="99" y="17"/>
                  <a:pt x="97" y="17"/>
                </a:cubicBezTo>
                <a:cubicBezTo>
                  <a:pt x="97" y="17"/>
                  <a:pt x="96" y="17"/>
                  <a:pt x="96" y="17"/>
                </a:cubicBezTo>
                <a:cubicBezTo>
                  <a:pt x="96" y="18"/>
                  <a:pt x="95" y="18"/>
                  <a:pt x="95" y="18"/>
                </a:cubicBezTo>
                <a:cubicBezTo>
                  <a:pt x="95" y="19"/>
                  <a:pt x="96" y="20"/>
                  <a:pt x="96" y="20"/>
                </a:cubicBezTo>
                <a:cubicBezTo>
                  <a:pt x="96" y="22"/>
                  <a:pt x="97" y="23"/>
                  <a:pt x="98" y="24"/>
                </a:cubicBezTo>
                <a:cubicBezTo>
                  <a:pt x="98" y="24"/>
                  <a:pt x="98" y="24"/>
                  <a:pt x="98" y="25"/>
                </a:cubicBezTo>
                <a:close/>
                <a:moveTo>
                  <a:pt x="42" y="182"/>
                </a:moveTo>
                <a:cubicBezTo>
                  <a:pt x="45" y="181"/>
                  <a:pt x="49" y="181"/>
                  <a:pt x="53" y="181"/>
                </a:cubicBezTo>
                <a:cubicBezTo>
                  <a:pt x="53" y="180"/>
                  <a:pt x="53" y="178"/>
                  <a:pt x="53" y="177"/>
                </a:cubicBezTo>
                <a:cubicBezTo>
                  <a:pt x="51" y="177"/>
                  <a:pt x="50" y="177"/>
                  <a:pt x="49" y="177"/>
                </a:cubicBezTo>
                <a:cubicBezTo>
                  <a:pt x="47" y="177"/>
                  <a:pt x="45" y="178"/>
                  <a:pt x="43" y="178"/>
                </a:cubicBezTo>
                <a:cubicBezTo>
                  <a:pt x="43" y="178"/>
                  <a:pt x="43" y="179"/>
                  <a:pt x="42" y="179"/>
                </a:cubicBezTo>
                <a:cubicBezTo>
                  <a:pt x="42" y="180"/>
                  <a:pt x="42" y="181"/>
                  <a:pt x="42" y="182"/>
                </a:cubicBezTo>
                <a:close/>
                <a:moveTo>
                  <a:pt x="163" y="92"/>
                </a:moveTo>
                <a:cubicBezTo>
                  <a:pt x="166" y="90"/>
                  <a:pt x="168" y="89"/>
                  <a:pt x="171" y="87"/>
                </a:cubicBezTo>
                <a:cubicBezTo>
                  <a:pt x="171" y="86"/>
                  <a:pt x="171" y="85"/>
                  <a:pt x="171" y="83"/>
                </a:cubicBezTo>
                <a:cubicBezTo>
                  <a:pt x="168" y="84"/>
                  <a:pt x="165" y="86"/>
                  <a:pt x="163" y="87"/>
                </a:cubicBezTo>
                <a:cubicBezTo>
                  <a:pt x="163" y="88"/>
                  <a:pt x="163" y="90"/>
                  <a:pt x="163" y="92"/>
                </a:cubicBezTo>
                <a:close/>
                <a:moveTo>
                  <a:pt x="139" y="174"/>
                </a:moveTo>
                <a:cubicBezTo>
                  <a:pt x="139" y="174"/>
                  <a:pt x="139" y="174"/>
                  <a:pt x="139" y="174"/>
                </a:cubicBezTo>
                <a:cubicBezTo>
                  <a:pt x="141" y="174"/>
                  <a:pt x="142" y="175"/>
                  <a:pt x="143" y="174"/>
                </a:cubicBezTo>
                <a:cubicBezTo>
                  <a:pt x="146" y="174"/>
                  <a:pt x="150" y="173"/>
                  <a:pt x="153" y="172"/>
                </a:cubicBezTo>
                <a:cubicBezTo>
                  <a:pt x="154" y="172"/>
                  <a:pt x="154" y="172"/>
                  <a:pt x="154" y="172"/>
                </a:cubicBezTo>
                <a:cubicBezTo>
                  <a:pt x="154" y="171"/>
                  <a:pt x="154" y="171"/>
                  <a:pt x="154" y="170"/>
                </a:cubicBezTo>
                <a:cubicBezTo>
                  <a:pt x="152" y="170"/>
                  <a:pt x="149" y="170"/>
                  <a:pt x="147" y="170"/>
                </a:cubicBezTo>
                <a:cubicBezTo>
                  <a:pt x="146" y="170"/>
                  <a:pt x="146" y="170"/>
                  <a:pt x="145" y="171"/>
                </a:cubicBezTo>
                <a:cubicBezTo>
                  <a:pt x="143" y="172"/>
                  <a:pt x="141" y="173"/>
                  <a:pt x="139" y="174"/>
                </a:cubicBezTo>
                <a:close/>
                <a:moveTo>
                  <a:pt x="170" y="188"/>
                </a:moveTo>
                <a:cubicBezTo>
                  <a:pt x="169" y="190"/>
                  <a:pt x="169" y="191"/>
                  <a:pt x="169" y="193"/>
                </a:cubicBezTo>
                <a:cubicBezTo>
                  <a:pt x="170" y="193"/>
                  <a:pt x="170" y="193"/>
                  <a:pt x="170" y="193"/>
                </a:cubicBezTo>
                <a:cubicBezTo>
                  <a:pt x="173" y="192"/>
                  <a:pt x="175" y="192"/>
                  <a:pt x="178" y="191"/>
                </a:cubicBezTo>
                <a:cubicBezTo>
                  <a:pt x="179" y="191"/>
                  <a:pt x="179" y="191"/>
                  <a:pt x="179" y="189"/>
                </a:cubicBezTo>
                <a:cubicBezTo>
                  <a:pt x="179" y="189"/>
                  <a:pt x="179" y="189"/>
                  <a:pt x="179" y="188"/>
                </a:cubicBezTo>
                <a:cubicBezTo>
                  <a:pt x="176" y="188"/>
                  <a:pt x="173" y="188"/>
                  <a:pt x="170" y="188"/>
                </a:cubicBezTo>
                <a:close/>
                <a:moveTo>
                  <a:pt x="123" y="197"/>
                </a:moveTo>
                <a:cubicBezTo>
                  <a:pt x="126" y="197"/>
                  <a:pt x="128" y="197"/>
                  <a:pt x="131" y="197"/>
                </a:cubicBezTo>
                <a:cubicBezTo>
                  <a:pt x="131" y="195"/>
                  <a:pt x="131" y="194"/>
                  <a:pt x="131" y="193"/>
                </a:cubicBezTo>
                <a:cubicBezTo>
                  <a:pt x="129" y="193"/>
                  <a:pt x="126" y="193"/>
                  <a:pt x="123" y="193"/>
                </a:cubicBezTo>
                <a:cubicBezTo>
                  <a:pt x="123" y="194"/>
                  <a:pt x="123" y="196"/>
                  <a:pt x="123" y="197"/>
                </a:cubicBezTo>
                <a:close/>
                <a:moveTo>
                  <a:pt x="185" y="122"/>
                </a:moveTo>
                <a:cubicBezTo>
                  <a:pt x="184" y="122"/>
                  <a:pt x="184" y="122"/>
                  <a:pt x="184" y="123"/>
                </a:cubicBezTo>
                <a:cubicBezTo>
                  <a:pt x="182" y="124"/>
                  <a:pt x="180" y="125"/>
                  <a:pt x="178" y="127"/>
                </a:cubicBezTo>
                <a:cubicBezTo>
                  <a:pt x="178" y="127"/>
                  <a:pt x="178" y="127"/>
                  <a:pt x="178" y="128"/>
                </a:cubicBezTo>
                <a:cubicBezTo>
                  <a:pt x="178" y="131"/>
                  <a:pt x="178" y="134"/>
                  <a:pt x="179" y="137"/>
                </a:cubicBezTo>
                <a:cubicBezTo>
                  <a:pt x="179" y="137"/>
                  <a:pt x="179" y="137"/>
                  <a:pt x="179" y="138"/>
                </a:cubicBezTo>
                <a:cubicBezTo>
                  <a:pt x="180" y="138"/>
                  <a:pt x="180" y="137"/>
                  <a:pt x="180" y="136"/>
                </a:cubicBezTo>
                <a:cubicBezTo>
                  <a:pt x="181" y="133"/>
                  <a:pt x="181" y="130"/>
                  <a:pt x="182" y="127"/>
                </a:cubicBezTo>
                <a:cubicBezTo>
                  <a:pt x="182" y="126"/>
                  <a:pt x="182" y="125"/>
                  <a:pt x="183" y="125"/>
                </a:cubicBezTo>
                <a:cubicBezTo>
                  <a:pt x="183" y="124"/>
                  <a:pt x="184" y="124"/>
                  <a:pt x="185" y="124"/>
                </a:cubicBezTo>
                <a:cubicBezTo>
                  <a:pt x="185" y="124"/>
                  <a:pt x="185" y="123"/>
                  <a:pt x="185" y="122"/>
                </a:cubicBezTo>
                <a:close/>
                <a:moveTo>
                  <a:pt x="79" y="40"/>
                </a:moveTo>
                <a:cubicBezTo>
                  <a:pt x="77" y="41"/>
                  <a:pt x="75" y="41"/>
                  <a:pt x="73" y="41"/>
                </a:cubicBezTo>
                <a:cubicBezTo>
                  <a:pt x="72" y="42"/>
                  <a:pt x="72" y="42"/>
                  <a:pt x="72" y="43"/>
                </a:cubicBezTo>
                <a:cubicBezTo>
                  <a:pt x="72" y="44"/>
                  <a:pt x="72" y="46"/>
                  <a:pt x="72" y="48"/>
                </a:cubicBezTo>
                <a:cubicBezTo>
                  <a:pt x="73" y="48"/>
                  <a:pt x="74" y="48"/>
                  <a:pt x="75" y="47"/>
                </a:cubicBezTo>
                <a:cubicBezTo>
                  <a:pt x="76" y="45"/>
                  <a:pt x="78" y="44"/>
                  <a:pt x="79" y="43"/>
                </a:cubicBezTo>
                <a:cubicBezTo>
                  <a:pt x="80" y="42"/>
                  <a:pt x="80" y="41"/>
                  <a:pt x="79" y="40"/>
                </a:cubicBezTo>
                <a:close/>
                <a:moveTo>
                  <a:pt x="170" y="75"/>
                </a:moveTo>
                <a:cubicBezTo>
                  <a:pt x="167" y="77"/>
                  <a:pt x="165" y="78"/>
                  <a:pt x="163" y="79"/>
                </a:cubicBezTo>
                <a:cubicBezTo>
                  <a:pt x="163" y="79"/>
                  <a:pt x="163" y="80"/>
                  <a:pt x="163" y="80"/>
                </a:cubicBezTo>
                <a:cubicBezTo>
                  <a:pt x="163" y="81"/>
                  <a:pt x="163" y="82"/>
                  <a:pt x="163" y="84"/>
                </a:cubicBezTo>
                <a:cubicBezTo>
                  <a:pt x="165" y="83"/>
                  <a:pt x="168" y="82"/>
                  <a:pt x="170" y="81"/>
                </a:cubicBezTo>
                <a:cubicBezTo>
                  <a:pt x="170" y="79"/>
                  <a:pt x="170" y="77"/>
                  <a:pt x="170" y="75"/>
                </a:cubicBezTo>
                <a:close/>
                <a:moveTo>
                  <a:pt x="21" y="197"/>
                </a:moveTo>
                <a:cubicBezTo>
                  <a:pt x="21" y="198"/>
                  <a:pt x="21" y="199"/>
                  <a:pt x="21" y="199"/>
                </a:cubicBezTo>
                <a:cubicBezTo>
                  <a:pt x="21" y="200"/>
                  <a:pt x="20" y="201"/>
                  <a:pt x="19" y="201"/>
                </a:cubicBezTo>
                <a:cubicBezTo>
                  <a:pt x="19" y="201"/>
                  <a:pt x="18" y="200"/>
                  <a:pt x="18" y="200"/>
                </a:cubicBezTo>
                <a:cubicBezTo>
                  <a:pt x="18" y="199"/>
                  <a:pt x="18" y="199"/>
                  <a:pt x="18" y="198"/>
                </a:cubicBezTo>
                <a:cubicBezTo>
                  <a:pt x="18" y="199"/>
                  <a:pt x="18" y="200"/>
                  <a:pt x="18" y="201"/>
                </a:cubicBezTo>
                <a:cubicBezTo>
                  <a:pt x="18" y="201"/>
                  <a:pt x="18" y="201"/>
                  <a:pt x="18" y="202"/>
                </a:cubicBezTo>
                <a:cubicBezTo>
                  <a:pt x="19" y="202"/>
                  <a:pt x="20" y="203"/>
                  <a:pt x="21" y="203"/>
                </a:cubicBezTo>
                <a:cubicBezTo>
                  <a:pt x="24" y="204"/>
                  <a:pt x="26" y="204"/>
                  <a:pt x="28" y="203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7" y="201"/>
                  <a:pt x="25" y="200"/>
                  <a:pt x="24" y="199"/>
                </a:cubicBezTo>
                <a:cubicBezTo>
                  <a:pt x="24" y="198"/>
                  <a:pt x="23" y="198"/>
                  <a:pt x="23" y="198"/>
                </a:cubicBezTo>
                <a:cubicBezTo>
                  <a:pt x="22" y="198"/>
                  <a:pt x="22" y="197"/>
                  <a:pt x="21" y="197"/>
                </a:cubicBezTo>
                <a:close/>
                <a:moveTo>
                  <a:pt x="208" y="28"/>
                </a:moveTo>
                <a:cubicBezTo>
                  <a:pt x="206" y="25"/>
                  <a:pt x="201" y="21"/>
                  <a:pt x="200" y="21"/>
                </a:cubicBezTo>
                <a:cubicBezTo>
                  <a:pt x="201" y="24"/>
                  <a:pt x="201" y="27"/>
                  <a:pt x="201" y="30"/>
                </a:cubicBezTo>
                <a:cubicBezTo>
                  <a:pt x="204" y="29"/>
                  <a:pt x="206" y="28"/>
                  <a:pt x="208" y="28"/>
                </a:cubicBezTo>
                <a:close/>
                <a:moveTo>
                  <a:pt x="76" y="133"/>
                </a:moveTo>
                <a:cubicBezTo>
                  <a:pt x="77" y="133"/>
                  <a:pt x="78" y="133"/>
                  <a:pt x="79" y="133"/>
                </a:cubicBezTo>
                <a:cubicBezTo>
                  <a:pt x="80" y="133"/>
                  <a:pt x="82" y="133"/>
                  <a:pt x="82" y="131"/>
                </a:cubicBezTo>
                <a:cubicBezTo>
                  <a:pt x="82" y="129"/>
                  <a:pt x="82" y="127"/>
                  <a:pt x="82" y="125"/>
                </a:cubicBezTo>
                <a:cubicBezTo>
                  <a:pt x="81" y="125"/>
                  <a:pt x="80" y="125"/>
                  <a:pt x="78" y="126"/>
                </a:cubicBezTo>
                <a:cubicBezTo>
                  <a:pt x="78" y="126"/>
                  <a:pt x="78" y="126"/>
                  <a:pt x="78" y="127"/>
                </a:cubicBezTo>
                <a:cubicBezTo>
                  <a:pt x="77" y="128"/>
                  <a:pt x="77" y="130"/>
                  <a:pt x="76" y="133"/>
                </a:cubicBezTo>
                <a:close/>
                <a:moveTo>
                  <a:pt x="139" y="89"/>
                </a:moveTo>
                <a:cubicBezTo>
                  <a:pt x="139" y="86"/>
                  <a:pt x="138" y="84"/>
                  <a:pt x="138" y="82"/>
                </a:cubicBezTo>
                <a:cubicBezTo>
                  <a:pt x="136" y="84"/>
                  <a:pt x="131" y="92"/>
                  <a:pt x="130" y="93"/>
                </a:cubicBezTo>
                <a:cubicBezTo>
                  <a:pt x="133" y="92"/>
                  <a:pt x="136" y="90"/>
                  <a:pt x="139" y="89"/>
                </a:cubicBezTo>
                <a:close/>
                <a:moveTo>
                  <a:pt x="169" y="45"/>
                </a:moveTo>
                <a:cubicBezTo>
                  <a:pt x="169" y="46"/>
                  <a:pt x="169" y="47"/>
                  <a:pt x="169" y="48"/>
                </a:cubicBezTo>
                <a:cubicBezTo>
                  <a:pt x="169" y="49"/>
                  <a:pt x="170" y="50"/>
                  <a:pt x="170" y="51"/>
                </a:cubicBezTo>
                <a:cubicBezTo>
                  <a:pt x="171" y="50"/>
                  <a:pt x="172" y="50"/>
                  <a:pt x="173" y="50"/>
                </a:cubicBezTo>
                <a:cubicBezTo>
                  <a:pt x="173" y="49"/>
                  <a:pt x="173" y="48"/>
                  <a:pt x="173" y="47"/>
                </a:cubicBezTo>
                <a:cubicBezTo>
                  <a:pt x="173" y="46"/>
                  <a:pt x="173" y="46"/>
                  <a:pt x="173" y="45"/>
                </a:cubicBezTo>
                <a:cubicBezTo>
                  <a:pt x="173" y="44"/>
                  <a:pt x="174" y="44"/>
                  <a:pt x="175" y="44"/>
                </a:cubicBezTo>
                <a:cubicBezTo>
                  <a:pt x="175" y="44"/>
                  <a:pt x="176" y="44"/>
                  <a:pt x="176" y="45"/>
                </a:cubicBezTo>
                <a:cubicBezTo>
                  <a:pt x="176" y="46"/>
                  <a:pt x="177" y="46"/>
                  <a:pt x="177" y="47"/>
                </a:cubicBezTo>
                <a:cubicBezTo>
                  <a:pt x="177" y="47"/>
                  <a:pt x="177" y="47"/>
                  <a:pt x="177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7" y="45"/>
                  <a:pt x="177" y="43"/>
                  <a:pt x="176" y="41"/>
                </a:cubicBezTo>
                <a:cubicBezTo>
                  <a:pt x="174" y="42"/>
                  <a:pt x="171" y="43"/>
                  <a:pt x="169" y="45"/>
                </a:cubicBezTo>
                <a:close/>
                <a:moveTo>
                  <a:pt x="178" y="55"/>
                </a:moveTo>
                <a:cubicBezTo>
                  <a:pt x="179" y="57"/>
                  <a:pt x="179" y="59"/>
                  <a:pt x="179" y="61"/>
                </a:cubicBezTo>
                <a:cubicBezTo>
                  <a:pt x="181" y="60"/>
                  <a:pt x="182" y="60"/>
                  <a:pt x="183" y="60"/>
                </a:cubicBezTo>
                <a:cubicBezTo>
                  <a:pt x="183" y="58"/>
                  <a:pt x="183" y="57"/>
                  <a:pt x="183" y="56"/>
                </a:cubicBezTo>
                <a:cubicBezTo>
                  <a:pt x="183" y="54"/>
                  <a:pt x="184" y="53"/>
                  <a:pt x="183" y="51"/>
                </a:cubicBezTo>
                <a:cubicBezTo>
                  <a:pt x="182" y="53"/>
                  <a:pt x="180" y="54"/>
                  <a:pt x="178" y="55"/>
                </a:cubicBezTo>
                <a:close/>
                <a:moveTo>
                  <a:pt x="73" y="135"/>
                </a:moveTo>
                <a:cubicBezTo>
                  <a:pt x="70" y="134"/>
                  <a:pt x="68" y="134"/>
                  <a:pt x="67" y="136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8"/>
                  <a:pt x="65" y="140"/>
                  <a:pt x="65" y="141"/>
                </a:cubicBezTo>
                <a:cubicBezTo>
                  <a:pt x="67" y="141"/>
                  <a:pt x="69" y="141"/>
                  <a:pt x="70" y="140"/>
                </a:cubicBezTo>
                <a:cubicBezTo>
                  <a:pt x="71" y="140"/>
                  <a:pt x="71" y="140"/>
                  <a:pt x="71" y="140"/>
                </a:cubicBezTo>
                <a:cubicBezTo>
                  <a:pt x="72" y="138"/>
                  <a:pt x="72" y="137"/>
                  <a:pt x="73" y="135"/>
                </a:cubicBezTo>
                <a:close/>
                <a:moveTo>
                  <a:pt x="62" y="99"/>
                </a:moveTo>
                <a:cubicBezTo>
                  <a:pt x="62" y="99"/>
                  <a:pt x="61" y="99"/>
                  <a:pt x="61" y="99"/>
                </a:cubicBezTo>
                <a:cubicBezTo>
                  <a:pt x="60" y="99"/>
                  <a:pt x="59" y="99"/>
                  <a:pt x="58" y="100"/>
                </a:cubicBezTo>
                <a:cubicBezTo>
                  <a:pt x="56" y="104"/>
                  <a:pt x="53" y="108"/>
                  <a:pt x="51" y="111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12"/>
                  <a:pt x="52" y="112"/>
                  <a:pt x="53" y="111"/>
                </a:cubicBezTo>
                <a:cubicBezTo>
                  <a:pt x="55" y="108"/>
                  <a:pt x="58" y="104"/>
                  <a:pt x="61" y="100"/>
                </a:cubicBezTo>
                <a:cubicBezTo>
                  <a:pt x="62" y="100"/>
                  <a:pt x="62" y="100"/>
                  <a:pt x="62" y="99"/>
                </a:cubicBezTo>
                <a:close/>
                <a:moveTo>
                  <a:pt x="113" y="198"/>
                </a:moveTo>
                <a:cubicBezTo>
                  <a:pt x="115" y="198"/>
                  <a:pt x="118" y="198"/>
                  <a:pt x="120" y="198"/>
                </a:cubicBezTo>
                <a:cubicBezTo>
                  <a:pt x="120" y="196"/>
                  <a:pt x="121" y="195"/>
                  <a:pt x="121" y="193"/>
                </a:cubicBezTo>
                <a:cubicBezTo>
                  <a:pt x="118" y="193"/>
                  <a:pt x="116" y="194"/>
                  <a:pt x="113" y="194"/>
                </a:cubicBezTo>
                <a:cubicBezTo>
                  <a:pt x="113" y="195"/>
                  <a:pt x="113" y="197"/>
                  <a:pt x="113" y="198"/>
                </a:cubicBezTo>
                <a:close/>
                <a:moveTo>
                  <a:pt x="98" y="171"/>
                </a:moveTo>
                <a:cubicBezTo>
                  <a:pt x="98" y="171"/>
                  <a:pt x="98" y="171"/>
                  <a:pt x="98" y="171"/>
                </a:cubicBezTo>
                <a:cubicBezTo>
                  <a:pt x="101" y="170"/>
                  <a:pt x="105" y="169"/>
                  <a:pt x="108" y="168"/>
                </a:cubicBezTo>
                <a:cubicBezTo>
                  <a:pt x="109" y="166"/>
                  <a:pt x="109" y="165"/>
                  <a:pt x="109" y="162"/>
                </a:cubicBezTo>
                <a:cubicBezTo>
                  <a:pt x="105" y="165"/>
                  <a:pt x="101" y="168"/>
                  <a:pt x="98" y="171"/>
                </a:cubicBezTo>
                <a:close/>
                <a:moveTo>
                  <a:pt x="152" y="44"/>
                </a:moveTo>
                <a:cubicBezTo>
                  <a:pt x="153" y="44"/>
                  <a:pt x="160" y="42"/>
                  <a:pt x="161" y="41"/>
                </a:cubicBezTo>
                <a:cubicBezTo>
                  <a:pt x="162" y="39"/>
                  <a:pt x="162" y="38"/>
                  <a:pt x="162" y="36"/>
                </a:cubicBezTo>
                <a:cubicBezTo>
                  <a:pt x="158" y="38"/>
                  <a:pt x="155" y="40"/>
                  <a:pt x="152" y="42"/>
                </a:cubicBezTo>
                <a:cubicBezTo>
                  <a:pt x="152" y="43"/>
                  <a:pt x="152" y="43"/>
                  <a:pt x="152" y="44"/>
                </a:cubicBezTo>
                <a:close/>
                <a:moveTo>
                  <a:pt x="163" y="76"/>
                </a:moveTo>
                <a:cubicBezTo>
                  <a:pt x="165" y="75"/>
                  <a:pt x="167" y="74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0"/>
                  <a:pt x="169" y="69"/>
                  <a:pt x="169" y="68"/>
                </a:cubicBezTo>
                <a:cubicBezTo>
                  <a:pt x="167" y="69"/>
                  <a:pt x="165" y="70"/>
                  <a:pt x="163" y="70"/>
                </a:cubicBezTo>
                <a:cubicBezTo>
                  <a:pt x="163" y="72"/>
                  <a:pt x="163" y="74"/>
                  <a:pt x="163" y="76"/>
                </a:cubicBezTo>
                <a:close/>
                <a:moveTo>
                  <a:pt x="23" y="125"/>
                </a:moveTo>
                <a:cubicBezTo>
                  <a:pt x="22" y="126"/>
                  <a:pt x="22" y="126"/>
                  <a:pt x="22" y="126"/>
                </a:cubicBezTo>
                <a:cubicBezTo>
                  <a:pt x="21" y="127"/>
                  <a:pt x="21" y="128"/>
                  <a:pt x="21" y="129"/>
                </a:cubicBezTo>
                <a:cubicBezTo>
                  <a:pt x="22" y="137"/>
                  <a:pt x="23" y="145"/>
                  <a:pt x="24" y="153"/>
                </a:cubicBezTo>
                <a:cubicBezTo>
                  <a:pt x="24" y="154"/>
                  <a:pt x="24" y="155"/>
                  <a:pt x="24" y="156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4" y="146"/>
                  <a:pt x="23" y="136"/>
                  <a:pt x="23" y="125"/>
                </a:cubicBezTo>
                <a:close/>
                <a:moveTo>
                  <a:pt x="144" y="74"/>
                </a:moveTo>
                <a:cubicBezTo>
                  <a:pt x="144" y="74"/>
                  <a:pt x="143" y="74"/>
                  <a:pt x="143" y="74"/>
                </a:cubicBezTo>
                <a:cubicBezTo>
                  <a:pt x="142" y="76"/>
                  <a:pt x="141" y="77"/>
                  <a:pt x="140" y="78"/>
                </a:cubicBezTo>
                <a:cubicBezTo>
                  <a:pt x="140" y="79"/>
                  <a:pt x="140" y="79"/>
                  <a:pt x="140" y="80"/>
                </a:cubicBezTo>
                <a:cubicBezTo>
                  <a:pt x="141" y="82"/>
                  <a:pt x="141" y="84"/>
                  <a:pt x="142" y="86"/>
                </a:cubicBezTo>
                <a:cubicBezTo>
                  <a:pt x="142" y="87"/>
                  <a:pt x="142" y="87"/>
                  <a:pt x="142" y="88"/>
                </a:cubicBezTo>
                <a:cubicBezTo>
                  <a:pt x="144" y="87"/>
                  <a:pt x="144" y="87"/>
                  <a:pt x="144" y="85"/>
                </a:cubicBezTo>
                <a:cubicBezTo>
                  <a:pt x="144" y="82"/>
                  <a:pt x="144" y="79"/>
                  <a:pt x="144" y="76"/>
                </a:cubicBezTo>
                <a:cubicBezTo>
                  <a:pt x="144" y="76"/>
                  <a:pt x="144" y="75"/>
                  <a:pt x="144" y="74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7"/>
                </a:cubicBezTo>
                <a:cubicBezTo>
                  <a:pt x="52" y="7"/>
                  <a:pt x="48" y="7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3" y="9"/>
                  <a:pt x="43" y="9"/>
                  <a:pt x="42" y="10"/>
                </a:cubicBezTo>
                <a:cubicBezTo>
                  <a:pt x="45" y="10"/>
                  <a:pt x="47" y="11"/>
                  <a:pt x="49" y="10"/>
                </a:cubicBezTo>
                <a:cubicBezTo>
                  <a:pt x="49" y="10"/>
                  <a:pt x="50" y="10"/>
                  <a:pt x="50" y="10"/>
                </a:cubicBezTo>
                <a:cubicBezTo>
                  <a:pt x="51" y="10"/>
                  <a:pt x="52" y="9"/>
                  <a:pt x="53" y="9"/>
                </a:cubicBezTo>
                <a:cubicBezTo>
                  <a:pt x="54" y="9"/>
                  <a:pt x="54" y="9"/>
                  <a:pt x="55" y="9"/>
                </a:cubicBezTo>
                <a:cubicBezTo>
                  <a:pt x="55" y="8"/>
                  <a:pt x="56" y="8"/>
                  <a:pt x="57" y="7"/>
                </a:cubicBezTo>
                <a:close/>
                <a:moveTo>
                  <a:pt x="76" y="17"/>
                </a:moveTo>
                <a:cubicBezTo>
                  <a:pt x="76" y="17"/>
                  <a:pt x="76" y="17"/>
                  <a:pt x="76" y="17"/>
                </a:cubicBezTo>
                <a:cubicBezTo>
                  <a:pt x="79" y="18"/>
                  <a:pt x="82" y="19"/>
                  <a:pt x="86" y="19"/>
                </a:cubicBezTo>
                <a:cubicBezTo>
                  <a:pt x="86" y="19"/>
                  <a:pt x="87" y="19"/>
                  <a:pt x="87" y="19"/>
                </a:cubicBezTo>
                <a:cubicBezTo>
                  <a:pt x="88" y="18"/>
                  <a:pt x="89" y="18"/>
                  <a:pt x="90" y="17"/>
                </a:cubicBezTo>
                <a:cubicBezTo>
                  <a:pt x="89" y="16"/>
                  <a:pt x="89" y="16"/>
                  <a:pt x="89" y="16"/>
                </a:cubicBezTo>
                <a:cubicBezTo>
                  <a:pt x="85" y="16"/>
                  <a:pt x="81" y="16"/>
                  <a:pt x="78" y="16"/>
                </a:cubicBezTo>
                <a:cubicBezTo>
                  <a:pt x="77" y="15"/>
                  <a:pt x="76" y="16"/>
                  <a:pt x="76" y="17"/>
                </a:cubicBezTo>
                <a:close/>
                <a:moveTo>
                  <a:pt x="98" y="128"/>
                </a:moveTo>
                <a:cubicBezTo>
                  <a:pt x="97" y="129"/>
                  <a:pt x="96" y="130"/>
                  <a:pt x="95" y="131"/>
                </a:cubicBezTo>
                <a:cubicBezTo>
                  <a:pt x="95" y="134"/>
                  <a:pt x="94" y="138"/>
                  <a:pt x="93" y="141"/>
                </a:cubicBezTo>
                <a:cubicBezTo>
                  <a:pt x="93" y="141"/>
                  <a:pt x="93" y="141"/>
                  <a:pt x="93" y="142"/>
                </a:cubicBezTo>
                <a:cubicBezTo>
                  <a:pt x="94" y="140"/>
                  <a:pt x="96" y="139"/>
                  <a:pt x="97" y="137"/>
                </a:cubicBezTo>
                <a:cubicBezTo>
                  <a:pt x="97" y="137"/>
                  <a:pt x="97" y="137"/>
                  <a:pt x="97" y="136"/>
                </a:cubicBezTo>
                <a:cubicBezTo>
                  <a:pt x="98" y="134"/>
                  <a:pt x="98" y="131"/>
                  <a:pt x="98" y="128"/>
                </a:cubicBezTo>
                <a:close/>
                <a:moveTo>
                  <a:pt x="56" y="156"/>
                </a:moveTo>
                <a:cubicBezTo>
                  <a:pt x="58" y="155"/>
                  <a:pt x="59" y="155"/>
                  <a:pt x="61" y="155"/>
                </a:cubicBezTo>
                <a:cubicBezTo>
                  <a:pt x="63" y="154"/>
                  <a:pt x="64" y="153"/>
                  <a:pt x="63" y="151"/>
                </a:cubicBezTo>
                <a:cubicBezTo>
                  <a:pt x="61" y="151"/>
                  <a:pt x="58" y="151"/>
                  <a:pt x="56" y="151"/>
                </a:cubicBezTo>
                <a:cubicBezTo>
                  <a:pt x="56" y="152"/>
                  <a:pt x="56" y="154"/>
                  <a:pt x="56" y="156"/>
                </a:cubicBezTo>
                <a:close/>
                <a:moveTo>
                  <a:pt x="108" y="61"/>
                </a:moveTo>
                <a:cubicBezTo>
                  <a:pt x="107" y="61"/>
                  <a:pt x="107" y="61"/>
                  <a:pt x="107" y="61"/>
                </a:cubicBezTo>
                <a:cubicBezTo>
                  <a:pt x="105" y="63"/>
                  <a:pt x="104" y="65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8"/>
                  <a:pt x="102" y="69"/>
                  <a:pt x="102" y="70"/>
                </a:cubicBezTo>
                <a:cubicBezTo>
                  <a:pt x="104" y="69"/>
                  <a:pt x="106" y="68"/>
                  <a:pt x="108" y="68"/>
                </a:cubicBezTo>
                <a:cubicBezTo>
                  <a:pt x="108" y="66"/>
                  <a:pt x="108" y="63"/>
                  <a:pt x="108" y="61"/>
                </a:cubicBezTo>
                <a:close/>
                <a:moveTo>
                  <a:pt x="155" y="66"/>
                </a:moveTo>
                <a:cubicBezTo>
                  <a:pt x="157" y="65"/>
                  <a:pt x="158" y="64"/>
                  <a:pt x="160" y="63"/>
                </a:cubicBezTo>
                <a:cubicBezTo>
                  <a:pt x="160" y="63"/>
                  <a:pt x="160" y="62"/>
                  <a:pt x="160" y="62"/>
                </a:cubicBezTo>
                <a:cubicBezTo>
                  <a:pt x="160" y="61"/>
                  <a:pt x="160" y="59"/>
                  <a:pt x="160" y="58"/>
                </a:cubicBezTo>
                <a:cubicBezTo>
                  <a:pt x="158" y="58"/>
                  <a:pt x="156" y="59"/>
                  <a:pt x="154" y="60"/>
                </a:cubicBezTo>
                <a:cubicBezTo>
                  <a:pt x="155" y="61"/>
                  <a:pt x="155" y="62"/>
                  <a:pt x="155" y="63"/>
                </a:cubicBezTo>
                <a:cubicBezTo>
                  <a:pt x="156" y="64"/>
                  <a:pt x="156" y="64"/>
                  <a:pt x="155" y="66"/>
                </a:cubicBezTo>
                <a:close/>
                <a:moveTo>
                  <a:pt x="105" y="145"/>
                </a:moveTo>
                <a:cubicBezTo>
                  <a:pt x="104" y="146"/>
                  <a:pt x="102" y="146"/>
                  <a:pt x="101" y="147"/>
                </a:cubicBezTo>
                <a:cubicBezTo>
                  <a:pt x="100" y="147"/>
                  <a:pt x="99" y="148"/>
                  <a:pt x="100" y="149"/>
                </a:cubicBezTo>
                <a:cubicBezTo>
                  <a:pt x="100" y="151"/>
                  <a:pt x="100" y="152"/>
                  <a:pt x="100" y="154"/>
                </a:cubicBezTo>
                <a:cubicBezTo>
                  <a:pt x="100" y="155"/>
                  <a:pt x="100" y="155"/>
                  <a:pt x="100" y="156"/>
                </a:cubicBezTo>
                <a:cubicBezTo>
                  <a:pt x="100" y="156"/>
                  <a:pt x="101" y="156"/>
                  <a:pt x="101" y="156"/>
                </a:cubicBezTo>
                <a:cubicBezTo>
                  <a:pt x="103" y="152"/>
                  <a:pt x="104" y="149"/>
                  <a:pt x="105" y="145"/>
                </a:cubicBezTo>
                <a:close/>
                <a:moveTo>
                  <a:pt x="100" y="139"/>
                </a:moveTo>
                <a:cubicBezTo>
                  <a:pt x="100" y="139"/>
                  <a:pt x="100" y="139"/>
                  <a:pt x="101" y="139"/>
                </a:cubicBezTo>
                <a:cubicBezTo>
                  <a:pt x="104" y="136"/>
                  <a:pt x="107" y="134"/>
                  <a:pt x="110" y="131"/>
                </a:cubicBezTo>
                <a:cubicBezTo>
                  <a:pt x="110" y="131"/>
                  <a:pt x="110" y="131"/>
                  <a:pt x="111" y="130"/>
                </a:cubicBezTo>
                <a:cubicBezTo>
                  <a:pt x="111" y="129"/>
                  <a:pt x="111" y="127"/>
                  <a:pt x="112" y="126"/>
                </a:cubicBezTo>
                <a:cubicBezTo>
                  <a:pt x="112" y="126"/>
                  <a:pt x="111" y="126"/>
                  <a:pt x="111" y="126"/>
                </a:cubicBezTo>
                <a:cubicBezTo>
                  <a:pt x="108" y="130"/>
                  <a:pt x="104" y="134"/>
                  <a:pt x="100" y="138"/>
                </a:cubicBezTo>
                <a:cubicBezTo>
                  <a:pt x="100" y="138"/>
                  <a:pt x="100" y="139"/>
                  <a:pt x="100" y="139"/>
                </a:cubicBezTo>
                <a:close/>
                <a:moveTo>
                  <a:pt x="152" y="47"/>
                </a:moveTo>
                <a:cubicBezTo>
                  <a:pt x="153" y="48"/>
                  <a:pt x="153" y="50"/>
                  <a:pt x="153" y="51"/>
                </a:cubicBezTo>
                <a:cubicBezTo>
                  <a:pt x="156" y="50"/>
                  <a:pt x="158" y="48"/>
                  <a:pt x="160" y="47"/>
                </a:cubicBezTo>
                <a:cubicBezTo>
                  <a:pt x="161" y="46"/>
                  <a:pt x="161" y="46"/>
                  <a:pt x="161" y="44"/>
                </a:cubicBezTo>
                <a:cubicBezTo>
                  <a:pt x="158" y="45"/>
                  <a:pt x="155" y="46"/>
                  <a:pt x="152" y="47"/>
                </a:cubicBezTo>
                <a:close/>
                <a:moveTo>
                  <a:pt x="176" y="36"/>
                </a:moveTo>
                <a:cubicBezTo>
                  <a:pt x="176" y="34"/>
                  <a:pt x="176" y="31"/>
                  <a:pt x="175" y="29"/>
                </a:cubicBezTo>
                <a:cubicBezTo>
                  <a:pt x="174" y="29"/>
                  <a:pt x="174" y="30"/>
                  <a:pt x="173" y="30"/>
                </a:cubicBezTo>
                <a:cubicBezTo>
                  <a:pt x="172" y="31"/>
                  <a:pt x="172" y="31"/>
                  <a:pt x="172" y="32"/>
                </a:cubicBezTo>
                <a:cubicBezTo>
                  <a:pt x="171" y="33"/>
                  <a:pt x="171" y="35"/>
                  <a:pt x="171" y="37"/>
                </a:cubicBezTo>
                <a:cubicBezTo>
                  <a:pt x="171" y="37"/>
                  <a:pt x="171" y="37"/>
                  <a:pt x="171" y="38"/>
                </a:cubicBezTo>
                <a:cubicBezTo>
                  <a:pt x="172" y="37"/>
                  <a:pt x="174" y="37"/>
                  <a:pt x="176" y="36"/>
                </a:cubicBezTo>
                <a:close/>
                <a:moveTo>
                  <a:pt x="116" y="139"/>
                </a:moveTo>
                <a:cubicBezTo>
                  <a:pt x="114" y="141"/>
                  <a:pt x="112" y="142"/>
                  <a:pt x="109" y="143"/>
                </a:cubicBezTo>
                <a:cubicBezTo>
                  <a:pt x="109" y="143"/>
                  <a:pt x="109" y="144"/>
                  <a:pt x="108" y="144"/>
                </a:cubicBezTo>
                <a:cubicBezTo>
                  <a:pt x="110" y="145"/>
                  <a:pt x="111" y="146"/>
                  <a:pt x="111" y="148"/>
                </a:cubicBezTo>
                <a:cubicBezTo>
                  <a:pt x="113" y="146"/>
                  <a:pt x="114" y="145"/>
                  <a:pt x="115" y="144"/>
                </a:cubicBezTo>
                <a:cubicBezTo>
                  <a:pt x="116" y="143"/>
                  <a:pt x="117" y="141"/>
                  <a:pt x="116" y="139"/>
                </a:cubicBezTo>
                <a:close/>
                <a:moveTo>
                  <a:pt x="161" y="28"/>
                </a:moveTo>
                <a:cubicBezTo>
                  <a:pt x="161" y="28"/>
                  <a:pt x="161" y="27"/>
                  <a:pt x="161" y="27"/>
                </a:cubicBezTo>
                <a:cubicBezTo>
                  <a:pt x="160" y="28"/>
                  <a:pt x="159" y="28"/>
                  <a:pt x="158" y="28"/>
                </a:cubicBezTo>
                <a:cubicBezTo>
                  <a:pt x="157" y="29"/>
                  <a:pt x="157" y="29"/>
                  <a:pt x="156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3" y="29"/>
                  <a:pt x="151" y="29"/>
                  <a:pt x="148" y="30"/>
                </a:cubicBezTo>
                <a:cubicBezTo>
                  <a:pt x="149" y="31"/>
                  <a:pt x="149" y="32"/>
                  <a:pt x="150" y="33"/>
                </a:cubicBezTo>
                <a:cubicBezTo>
                  <a:pt x="150" y="33"/>
                  <a:pt x="151" y="33"/>
                  <a:pt x="151" y="33"/>
                </a:cubicBezTo>
                <a:cubicBezTo>
                  <a:pt x="153" y="32"/>
                  <a:pt x="155" y="31"/>
                  <a:pt x="157" y="31"/>
                </a:cubicBezTo>
                <a:cubicBezTo>
                  <a:pt x="159" y="30"/>
                  <a:pt x="160" y="29"/>
                  <a:pt x="161" y="28"/>
                </a:cubicBezTo>
                <a:close/>
                <a:moveTo>
                  <a:pt x="41" y="57"/>
                </a:moveTo>
                <a:cubicBezTo>
                  <a:pt x="41" y="57"/>
                  <a:pt x="41" y="57"/>
                  <a:pt x="41" y="57"/>
                </a:cubicBezTo>
                <a:cubicBezTo>
                  <a:pt x="39" y="59"/>
                  <a:pt x="37" y="62"/>
                  <a:pt x="35" y="64"/>
                </a:cubicBezTo>
                <a:cubicBezTo>
                  <a:pt x="35" y="65"/>
                  <a:pt x="35" y="65"/>
                  <a:pt x="35" y="66"/>
                </a:cubicBezTo>
                <a:cubicBezTo>
                  <a:pt x="36" y="65"/>
                  <a:pt x="37" y="65"/>
                  <a:pt x="38" y="65"/>
                </a:cubicBezTo>
                <a:cubicBezTo>
                  <a:pt x="39" y="65"/>
                  <a:pt x="40" y="64"/>
                  <a:pt x="41" y="63"/>
                </a:cubicBezTo>
                <a:cubicBezTo>
                  <a:pt x="41" y="63"/>
                  <a:pt x="41" y="62"/>
                  <a:pt x="41" y="62"/>
                </a:cubicBezTo>
                <a:cubicBezTo>
                  <a:pt x="41" y="60"/>
                  <a:pt x="41" y="58"/>
                  <a:pt x="41" y="57"/>
                </a:cubicBezTo>
                <a:close/>
                <a:moveTo>
                  <a:pt x="64" y="75"/>
                </a:moveTo>
                <a:cubicBezTo>
                  <a:pt x="64" y="75"/>
                  <a:pt x="64" y="75"/>
                  <a:pt x="64" y="75"/>
                </a:cubicBezTo>
                <a:cubicBezTo>
                  <a:pt x="63" y="75"/>
                  <a:pt x="62" y="74"/>
                  <a:pt x="60" y="74"/>
                </a:cubicBezTo>
                <a:cubicBezTo>
                  <a:pt x="60" y="74"/>
                  <a:pt x="59" y="74"/>
                  <a:pt x="59" y="75"/>
                </a:cubicBezTo>
                <a:cubicBezTo>
                  <a:pt x="58" y="75"/>
                  <a:pt x="57" y="76"/>
                  <a:pt x="57" y="77"/>
                </a:cubicBezTo>
                <a:cubicBezTo>
                  <a:pt x="57" y="79"/>
                  <a:pt x="57" y="80"/>
                  <a:pt x="57" y="82"/>
                </a:cubicBezTo>
                <a:cubicBezTo>
                  <a:pt x="59" y="81"/>
                  <a:pt x="64" y="76"/>
                  <a:pt x="64" y="75"/>
                </a:cubicBezTo>
                <a:close/>
                <a:moveTo>
                  <a:pt x="60" y="24"/>
                </a:moveTo>
                <a:cubicBezTo>
                  <a:pt x="61" y="24"/>
                  <a:pt x="61" y="24"/>
                  <a:pt x="62" y="23"/>
                </a:cubicBezTo>
                <a:cubicBezTo>
                  <a:pt x="63" y="22"/>
                  <a:pt x="65" y="20"/>
                  <a:pt x="67" y="18"/>
                </a:cubicBezTo>
                <a:cubicBezTo>
                  <a:pt x="64" y="18"/>
                  <a:pt x="62" y="17"/>
                  <a:pt x="59" y="17"/>
                </a:cubicBezTo>
                <a:cubicBezTo>
                  <a:pt x="60" y="19"/>
                  <a:pt x="60" y="21"/>
                  <a:pt x="60" y="24"/>
                </a:cubicBezTo>
                <a:close/>
                <a:moveTo>
                  <a:pt x="194" y="19"/>
                </a:moveTo>
                <a:cubicBezTo>
                  <a:pt x="194" y="19"/>
                  <a:pt x="194" y="19"/>
                  <a:pt x="194" y="19"/>
                </a:cubicBezTo>
                <a:cubicBezTo>
                  <a:pt x="194" y="20"/>
                  <a:pt x="193" y="20"/>
                  <a:pt x="193" y="21"/>
                </a:cubicBezTo>
                <a:cubicBezTo>
                  <a:pt x="193" y="24"/>
                  <a:pt x="193" y="27"/>
                  <a:pt x="193" y="30"/>
                </a:cubicBezTo>
                <a:cubicBezTo>
                  <a:pt x="194" y="31"/>
                  <a:pt x="194" y="31"/>
                  <a:pt x="193" y="32"/>
                </a:cubicBezTo>
                <a:cubicBezTo>
                  <a:pt x="193" y="33"/>
                  <a:pt x="193" y="33"/>
                  <a:pt x="193" y="33"/>
                </a:cubicBezTo>
                <a:cubicBezTo>
                  <a:pt x="193" y="35"/>
                  <a:pt x="193" y="37"/>
                  <a:pt x="193" y="40"/>
                </a:cubicBezTo>
                <a:cubicBezTo>
                  <a:pt x="193" y="40"/>
                  <a:pt x="194" y="40"/>
                  <a:pt x="194" y="40"/>
                </a:cubicBezTo>
                <a:cubicBezTo>
                  <a:pt x="194" y="38"/>
                  <a:pt x="195" y="21"/>
                  <a:pt x="194" y="19"/>
                </a:cubicBezTo>
                <a:close/>
                <a:moveTo>
                  <a:pt x="143" y="55"/>
                </a:moveTo>
                <a:cubicBezTo>
                  <a:pt x="141" y="57"/>
                  <a:pt x="139" y="58"/>
                  <a:pt x="136" y="59"/>
                </a:cubicBezTo>
                <a:cubicBezTo>
                  <a:pt x="137" y="60"/>
                  <a:pt x="137" y="62"/>
                  <a:pt x="137" y="63"/>
                </a:cubicBezTo>
                <a:cubicBezTo>
                  <a:pt x="139" y="62"/>
                  <a:pt x="140" y="61"/>
                  <a:pt x="141" y="61"/>
                </a:cubicBezTo>
                <a:cubicBezTo>
                  <a:pt x="143" y="60"/>
                  <a:pt x="144" y="58"/>
                  <a:pt x="143" y="55"/>
                </a:cubicBezTo>
                <a:close/>
                <a:moveTo>
                  <a:pt x="170" y="159"/>
                </a:moveTo>
                <a:cubicBezTo>
                  <a:pt x="171" y="159"/>
                  <a:pt x="172" y="159"/>
                  <a:pt x="172" y="158"/>
                </a:cubicBezTo>
                <a:cubicBezTo>
                  <a:pt x="174" y="155"/>
                  <a:pt x="175" y="152"/>
                  <a:pt x="176" y="150"/>
                </a:cubicBezTo>
                <a:cubicBezTo>
                  <a:pt x="176" y="150"/>
                  <a:pt x="177" y="149"/>
                  <a:pt x="177" y="149"/>
                </a:cubicBezTo>
                <a:cubicBezTo>
                  <a:pt x="177" y="149"/>
                  <a:pt x="176" y="149"/>
                  <a:pt x="176" y="149"/>
                </a:cubicBezTo>
                <a:cubicBezTo>
                  <a:pt x="174" y="151"/>
                  <a:pt x="172" y="152"/>
                  <a:pt x="170" y="154"/>
                </a:cubicBezTo>
                <a:cubicBezTo>
                  <a:pt x="170" y="155"/>
                  <a:pt x="170" y="156"/>
                  <a:pt x="170" y="157"/>
                </a:cubicBezTo>
                <a:cubicBezTo>
                  <a:pt x="169" y="158"/>
                  <a:pt x="170" y="158"/>
                  <a:pt x="170" y="159"/>
                </a:cubicBezTo>
                <a:close/>
                <a:moveTo>
                  <a:pt x="151" y="53"/>
                </a:moveTo>
                <a:cubicBezTo>
                  <a:pt x="150" y="51"/>
                  <a:pt x="150" y="49"/>
                  <a:pt x="150" y="47"/>
                </a:cubicBezTo>
                <a:cubicBezTo>
                  <a:pt x="149" y="47"/>
                  <a:pt x="147" y="48"/>
                  <a:pt x="146" y="48"/>
                </a:cubicBezTo>
                <a:cubicBezTo>
                  <a:pt x="146" y="49"/>
                  <a:pt x="146" y="55"/>
                  <a:pt x="146" y="56"/>
                </a:cubicBezTo>
                <a:cubicBezTo>
                  <a:pt x="148" y="55"/>
                  <a:pt x="149" y="54"/>
                  <a:pt x="151" y="53"/>
                </a:cubicBezTo>
                <a:close/>
                <a:moveTo>
                  <a:pt x="44" y="87"/>
                </a:moveTo>
                <a:cubicBezTo>
                  <a:pt x="45" y="87"/>
                  <a:pt x="45" y="87"/>
                  <a:pt x="45" y="87"/>
                </a:cubicBezTo>
                <a:cubicBezTo>
                  <a:pt x="47" y="85"/>
                  <a:pt x="48" y="83"/>
                  <a:pt x="50" y="81"/>
                </a:cubicBezTo>
                <a:cubicBezTo>
                  <a:pt x="50" y="81"/>
                  <a:pt x="50" y="81"/>
                  <a:pt x="50" y="80"/>
                </a:cubicBezTo>
                <a:cubicBezTo>
                  <a:pt x="50" y="79"/>
                  <a:pt x="50" y="78"/>
                  <a:pt x="50" y="77"/>
                </a:cubicBezTo>
                <a:cubicBezTo>
                  <a:pt x="48" y="79"/>
                  <a:pt x="46" y="80"/>
                  <a:pt x="45" y="82"/>
                </a:cubicBezTo>
                <a:cubicBezTo>
                  <a:pt x="44" y="82"/>
                  <a:pt x="44" y="83"/>
                  <a:pt x="44" y="83"/>
                </a:cubicBezTo>
                <a:cubicBezTo>
                  <a:pt x="44" y="84"/>
                  <a:pt x="44" y="86"/>
                  <a:pt x="44" y="87"/>
                </a:cubicBezTo>
                <a:close/>
                <a:moveTo>
                  <a:pt x="74" y="155"/>
                </a:moveTo>
                <a:cubicBezTo>
                  <a:pt x="75" y="156"/>
                  <a:pt x="74" y="158"/>
                  <a:pt x="75" y="159"/>
                </a:cubicBezTo>
                <a:cubicBezTo>
                  <a:pt x="75" y="159"/>
                  <a:pt x="76" y="159"/>
                  <a:pt x="77" y="159"/>
                </a:cubicBezTo>
                <a:cubicBezTo>
                  <a:pt x="78" y="159"/>
                  <a:pt x="79" y="158"/>
                  <a:pt x="80" y="157"/>
                </a:cubicBezTo>
                <a:cubicBezTo>
                  <a:pt x="80" y="157"/>
                  <a:pt x="80" y="156"/>
                  <a:pt x="81" y="156"/>
                </a:cubicBezTo>
                <a:cubicBezTo>
                  <a:pt x="82" y="155"/>
                  <a:pt x="82" y="154"/>
                  <a:pt x="81" y="153"/>
                </a:cubicBezTo>
                <a:cubicBezTo>
                  <a:pt x="79" y="154"/>
                  <a:pt x="77" y="154"/>
                  <a:pt x="74" y="155"/>
                </a:cubicBezTo>
                <a:close/>
                <a:moveTo>
                  <a:pt x="26" y="206"/>
                </a:moveTo>
                <a:cubicBezTo>
                  <a:pt x="30" y="209"/>
                  <a:pt x="34" y="211"/>
                  <a:pt x="38" y="213"/>
                </a:cubicBezTo>
                <a:cubicBezTo>
                  <a:pt x="36" y="211"/>
                  <a:pt x="34" y="208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29" y="206"/>
                  <a:pt x="28" y="206"/>
                  <a:pt x="26" y="206"/>
                </a:cubicBezTo>
                <a:close/>
                <a:moveTo>
                  <a:pt x="130" y="109"/>
                </a:moveTo>
                <a:cubicBezTo>
                  <a:pt x="130" y="109"/>
                  <a:pt x="130" y="109"/>
                  <a:pt x="130" y="109"/>
                </a:cubicBezTo>
                <a:cubicBezTo>
                  <a:pt x="134" y="107"/>
                  <a:pt x="138" y="105"/>
                  <a:pt x="142" y="104"/>
                </a:cubicBezTo>
                <a:cubicBezTo>
                  <a:pt x="142" y="102"/>
                  <a:pt x="142" y="101"/>
                  <a:pt x="141" y="99"/>
                </a:cubicBezTo>
                <a:cubicBezTo>
                  <a:pt x="137" y="103"/>
                  <a:pt x="134" y="106"/>
                  <a:pt x="130" y="109"/>
                </a:cubicBezTo>
                <a:close/>
                <a:moveTo>
                  <a:pt x="44" y="93"/>
                </a:moveTo>
                <a:cubicBezTo>
                  <a:pt x="47" y="93"/>
                  <a:pt x="49" y="92"/>
                  <a:pt x="50" y="90"/>
                </a:cubicBezTo>
                <a:cubicBezTo>
                  <a:pt x="50" y="90"/>
                  <a:pt x="51" y="90"/>
                  <a:pt x="51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1" y="87"/>
                  <a:pt x="51" y="86"/>
                  <a:pt x="51" y="84"/>
                </a:cubicBezTo>
                <a:cubicBezTo>
                  <a:pt x="49" y="87"/>
                  <a:pt x="47" y="89"/>
                  <a:pt x="45" y="92"/>
                </a:cubicBezTo>
                <a:cubicBezTo>
                  <a:pt x="45" y="92"/>
                  <a:pt x="44" y="92"/>
                  <a:pt x="44" y="93"/>
                </a:cubicBezTo>
                <a:close/>
                <a:moveTo>
                  <a:pt x="31" y="198"/>
                </a:moveTo>
                <a:cubicBezTo>
                  <a:pt x="31" y="198"/>
                  <a:pt x="31" y="199"/>
                  <a:pt x="31" y="199"/>
                </a:cubicBezTo>
                <a:cubicBezTo>
                  <a:pt x="32" y="199"/>
                  <a:pt x="33" y="200"/>
                  <a:pt x="33" y="201"/>
                </a:cubicBezTo>
                <a:cubicBezTo>
                  <a:pt x="34" y="202"/>
                  <a:pt x="34" y="202"/>
                  <a:pt x="35" y="202"/>
                </a:cubicBezTo>
                <a:cubicBezTo>
                  <a:pt x="37" y="201"/>
                  <a:pt x="38" y="201"/>
                  <a:pt x="40" y="201"/>
                </a:cubicBezTo>
                <a:cubicBezTo>
                  <a:pt x="41" y="201"/>
                  <a:pt x="42" y="201"/>
                  <a:pt x="43" y="200"/>
                </a:cubicBezTo>
                <a:cubicBezTo>
                  <a:pt x="43" y="200"/>
                  <a:pt x="43" y="199"/>
                  <a:pt x="43" y="199"/>
                </a:cubicBezTo>
                <a:cubicBezTo>
                  <a:pt x="39" y="199"/>
                  <a:pt x="35" y="199"/>
                  <a:pt x="31" y="198"/>
                </a:cubicBezTo>
                <a:close/>
                <a:moveTo>
                  <a:pt x="44" y="174"/>
                </a:moveTo>
                <a:cubicBezTo>
                  <a:pt x="47" y="174"/>
                  <a:pt x="50" y="173"/>
                  <a:pt x="53" y="172"/>
                </a:cubicBezTo>
                <a:cubicBezTo>
                  <a:pt x="53" y="171"/>
                  <a:pt x="53" y="170"/>
                  <a:pt x="53" y="170"/>
                </a:cubicBezTo>
                <a:cubicBezTo>
                  <a:pt x="50" y="170"/>
                  <a:pt x="48" y="170"/>
                  <a:pt x="45" y="170"/>
                </a:cubicBezTo>
                <a:cubicBezTo>
                  <a:pt x="45" y="171"/>
                  <a:pt x="45" y="172"/>
                  <a:pt x="44" y="174"/>
                </a:cubicBezTo>
                <a:close/>
                <a:moveTo>
                  <a:pt x="88" y="69"/>
                </a:moveTo>
                <a:cubicBezTo>
                  <a:pt x="88" y="68"/>
                  <a:pt x="89" y="67"/>
                  <a:pt x="89" y="66"/>
                </a:cubicBezTo>
                <a:cubicBezTo>
                  <a:pt x="90" y="65"/>
                  <a:pt x="91" y="64"/>
                  <a:pt x="91" y="63"/>
                </a:cubicBezTo>
                <a:cubicBezTo>
                  <a:pt x="93" y="62"/>
                  <a:pt x="92" y="60"/>
                  <a:pt x="93" y="58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60"/>
                  <a:pt x="89" y="62"/>
                  <a:pt x="87" y="64"/>
                </a:cubicBezTo>
                <a:cubicBezTo>
                  <a:pt x="87" y="64"/>
                  <a:pt x="87" y="65"/>
                  <a:pt x="87" y="65"/>
                </a:cubicBezTo>
                <a:cubicBezTo>
                  <a:pt x="87" y="66"/>
                  <a:pt x="87" y="68"/>
                  <a:pt x="88" y="69"/>
                </a:cubicBezTo>
                <a:close/>
                <a:moveTo>
                  <a:pt x="154" y="57"/>
                </a:moveTo>
                <a:cubicBezTo>
                  <a:pt x="155" y="56"/>
                  <a:pt x="157" y="56"/>
                  <a:pt x="158" y="55"/>
                </a:cubicBezTo>
                <a:cubicBezTo>
                  <a:pt x="161" y="54"/>
                  <a:pt x="160" y="55"/>
                  <a:pt x="161" y="52"/>
                </a:cubicBezTo>
                <a:cubicBezTo>
                  <a:pt x="161" y="51"/>
                  <a:pt x="161" y="51"/>
                  <a:pt x="161" y="50"/>
                </a:cubicBezTo>
                <a:cubicBezTo>
                  <a:pt x="158" y="51"/>
                  <a:pt x="156" y="53"/>
                  <a:pt x="154" y="54"/>
                </a:cubicBezTo>
                <a:cubicBezTo>
                  <a:pt x="154" y="55"/>
                  <a:pt x="154" y="56"/>
                  <a:pt x="154" y="57"/>
                </a:cubicBezTo>
                <a:close/>
                <a:moveTo>
                  <a:pt x="45" y="32"/>
                </a:moveTo>
                <a:cubicBezTo>
                  <a:pt x="45" y="34"/>
                  <a:pt x="45" y="36"/>
                  <a:pt x="46" y="39"/>
                </a:cubicBezTo>
                <a:cubicBezTo>
                  <a:pt x="48" y="37"/>
                  <a:pt x="52" y="33"/>
                  <a:pt x="52" y="32"/>
                </a:cubicBezTo>
                <a:cubicBezTo>
                  <a:pt x="50" y="32"/>
                  <a:pt x="48" y="32"/>
                  <a:pt x="46" y="32"/>
                </a:cubicBezTo>
                <a:cubicBezTo>
                  <a:pt x="46" y="32"/>
                  <a:pt x="45" y="32"/>
                  <a:pt x="45" y="32"/>
                </a:cubicBezTo>
                <a:close/>
                <a:moveTo>
                  <a:pt x="134" y="60"/>
                </a:moveTo>
                <a:cubicBezTo>
                  <a:pt x="133" y="60"/>
                  <a:pt x="132" y="61"/>
                  <a:pt x="132" y="61"/>
                </a:cubicBezTo>
                <a:cubicBezTo>
                  <a:pt x="131" y="61"/>
                  <a:pt x="131" y="62"/>
                  <a:pt x="131" y="62"/>
                </a:cubicBezTo>
                <a:cubicBezTo>
                  <a:pt x="130" y="62"/>
                  <a:pt x="130" y="63"/>
                  <a:pt x="130" y="63"/>
                </a:cubicBezTo>
                <a:cubicBezTo>
                  <a:pt x="129" y="63"/>
                  <a:pt x="130" y="67"/>
                  <a:pt x="130" y="68"/>
                </a:cubicBezTo>
                <a:cubicBezTo>
                  <a:pt x="131" y="67"/>
                  <a:pt x="133" y="66"/>
                  <a:pt x="135" y="65"/>
                </a:cubicBezTo>
                <a:cubicBezTo>
                  <a:pt x="134" y="63"/>
                  <a:pt x="134" y="62"/>
                  <a:pt x="134" y="60"/>
                </a:cubicBezTo>
                <a:close/>
                <a:moveTo>
                  <a:pt x="115" y="38"/>
                </a:moveTo>
                <a:cubicBezTo>
                  <a:pt x="117" y="37"/>
                  <a:pt x="121" y="32"/>
                  <a:pt x="122" y="30"/>
                </a:cubicBezTo>
                <a:cubicBezTo>
                  <a:pt x="122" y="30"/>
                  <a:pt x="121" y="31"/>
                  <a:pt x="121" y="31"/>
                </a:cubicBezTo>
                <a:cubicBezTo>
                  <a:pt x="119" y="31"/>
                  <a:pt x="118" y="32"/>
                  <a:pt x="116" y="32"/>
                </a:cubicBezTo>
                <a:cubicBezTo>
                  <a:pt x="115" y="33"/>
                  <a:pt x="114" y="33"/>
                  <a:pt x="114" y="34"/>
                </a:cubicBezTo>
                <a:cubicBezTo>
                  <a:pt x="114" y="35"/>
                  <a:pt x="115" y="37"/>
                  <a:pt x="115" y="38"/>
                </a:cubicBezTo>
                <a:close/>
                <a:moveTo>
                  <a:pt x="36" y="204"/>
                </a:moveTo>
                <a:cubicBezTo>
                  <a:pt x="38" y="206"/>
                  <a:pt x="41" y="208"/>
                  <a:pt x="43" y="210"/>
                </a:cubicBezTo>
                <a:cubicBezTo>
                  <a:pt x="43" y="208"/>
                  <a:pt x="43" y="205"/>
                  <a:pt x="43" y="203"/>
                </a:cubicBezTo>
                <a:cubicBezTo>
                  <a:pt x="41" y="203"/>
                  <a:pt x="39" y="204"/>
                  <a:pt x="36" y="204"/>
                </a:cubicBezTo>
                <a:close/>
                <a:moveTo>
                  <a:pt x="68" y="6"/>
                </a:moveTo>
                <a:cubicBezTo>
                  <a:pt x="68" y="7"/>
                  <a:pt x="68" y="7"/>
                  <a:pt x="68" y="7"/>
                </a:cubicBezTo>
                <a:cubicBezTo>
                  <a:pt x="69" y="7"/>
                  <a:pt x="70" y="8"/>
                  <a:pt x="71" y="8"/>
                </a:cubicBezTo>
                <a:cubicBezTo>
                  <a:pt x="72" y="9"/>
                  <a:pt x="73" y="9"/>
                  <a:pt x="74" y="9"/>
                </a:cubicBezTo>
                <a:cubicBezTo>
                  <a:pt x="77" y="9"/>
                  <a:pt x="80" y="8"/>
                  <a:pt x="83" y="8"/>
                </a:cubicBezTo>
                <a:cubicBezTo>
                  <a:pt x="83" y="8"/>
                  <a:pt x="84" y="8"/>
                  <a:pt x="84" y="8"/>
                </a:cubicBezTo>
                <a:cubicBezTo>
                  <a:pt x="79" y="7"/>
                  <a:pt x="73" y="6"/>
                  <a:pt x="68" y="6"/>
                </a:cubicBezTo>
                <a:close/>
                <a:moveTo>
                  <a:pt x="93" y="169"/>
                </a:moveTo>
                <a:cubicBezTo>
                  <a:pt x="93" y="169"/>
                  <a:pt x="93" y="169"/>
                  <a:pt x="93" y="169"/>
                </a:cubicBezTo>
                <a:cubicBezTo>
                  <a:pt x="95" y="166"/>
                  <a:pt x="98" y="164"/>
                  <a:pt x="99" y="160"/>
                </a:cubicBezTo>
                <a:cubicBezTo>
                  <a:pt x="97" y="161"/>
                  <a:pt x="95" y="161"/>
                  <a:pt x="93" y="162"/>
                </a:cubicBezTo>
                <a:cubicBezTo>
                  <a:pt x="93" y="164"/>
                  <a:pt x="93" y="166"/>
                  <a:pt x="93" y="169"/>
                </a:cubicBezTo>
                <a:close/>
                <a:moveTo>
                  <a:pt x="182" y="177"/>
                </a:moveTo>
                <a:cubicBezTo>
                  <a:pt x="183" y="178"/>
                  <a:pt x="184" y="178"/>
                  <a:pt x="185" y="177"/>
                </a:cubicBezTo>
                <a:cubicBezTo>
                  <a:pt x="187" y="176"/>
                  <a:pt x="189" y="175"/>
                  <a:pt x="191" y="174"/>
                </a:cubicBezTo>
                <a:cubicBezTo>
                  <a:pt x="192" y="173"/>
                  <a:pt x="192" y="173"/>
                  <a:pt x="193" y="172"/>
                </a:cubicBezTo>
                <a:cubicBezTo>
                  <a:pt x="193" y="171"/>
                  <a:pt x="193" y="171"/>
                  <a:pt x="193" y="170"/>
                </a:cubicBezTo>
                <a:cubicBezTo>
                  <a:pt x="189" y="173"/>
                  <a:pt x="185" y="175"/>
                  <a:pt x="182" y="177"/>
                </a:cubicBezTo>
                <a:close/>
                <a:moveTo>
                  <a:pt x="121" y="174"/>
                </a:moveTo>
                <a:cubicBezTo>
                  <a:pt x="121" y="172"/>
                  <a:pt x="121" y="172"/>
                  <a:pt x="123" y="171"/>
                </a:cubicBezTo>
                <a:cubicBezTo>
                  <a:pt x="124" y="171"/>
                  <a:pt x="125" y="170"/>
                  <a:pt x="126" y="170"/>
                </a:cubicBezTo>
                <a:cubicBezTo>
                  <a:pt x="127" y="170"/>
                  <a:pt x="128" y="170"/>
                  <a:pt x="129" y="170"/>
                </a:cubicBezTo>
                <a:cubicBezTo>
                  <a:pt x="127" y="169"/>
                  <a:pt x="124" y="169"/>
                  <a:pt x="122" y="169"/>
                </a:cubicBezTo>
                <a:cubicBezTo>
                  <a:pt x="121" y="169"/>
                  <a:pt x="121" y="169"/>
                  <a:pt x="120" y="169"/>
                </a:cubicBezTo>
                <a:cubicBezTo>
                  <a:pt x="118" y="170"/>
                  <a:pt x="118" y="172"/>
                  <a:pt x="117" y="174"/>
                </a:cubicBezTo>
                <a:cubicBezTo>
                  <a:pt x="119" y="174"/>
                  <a:pt x="120" y="174"/>
                  <a:pt x="121" y="174"/>
                </a:cubicBezTo>
                <a:close/>
                <a:moveTo>
                  <a:pt x="183" y="5"/>
                </a:moveTo>
                <a:cubicBezTo>
                  <a:pt x="183" y="5"/>
                  <a:pt x="183" y="5"/>
                  <a:pt x="183" y="5"/>
                </a:cubicBezTo>
                <a:cubicBezTo>
                  <a:pt x="184" y="6"/>
                  <a:pt x="184" y="6"/>
                  <a:pt x="184" y="6"/>
                </a:cubicBezTo>
                <a:cubicBezTo>
                  <a:pt x="187" y="7"/>
                  <a:pt x="189" y="8"/>
                  <a:pt x="191" y="9"/>
                </a:cubicBezTo>
                <a:cubicBezTo>
                  <a:pt x="191" y="9"/>
                  <a:pt x="191" y="9"/>
                  <a:pt x="191" y="9"/>
                </a:cubicBezTo>
                <a:cubicBezTo>
                  <a:pt x="192" y="8"/>
                  <a:pt x="193" y="7"/>
                  <a:pt x="194" y="6"/>
                </a:cubicBezTo>
                <a:cubicBezTo>
                  <a:pt x="193" y="6"/>
                  <a:pt x="192" y="5"/>
                  <a:pt x="191" y="5"/>
                </a:cubicBezTo>
                <a:cubicBezTo>
                  <a:pt x="188" y="5"/>
                  <a:pt x="186" y="5"/>
                  <a:pt x="183" y="5"/>
                </a:cubicBezTo>
                <a:close/>
                <a:moveTo>
                  <a:pt x="96" y="98"/>
                </a:moveTo>
                <a:cubicBezTo>
                  <a:pt x="99" y="99"/>
                  <a:pt x="101" y="98"/>
                  <a:pt x="102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3"/>
                  <a:pt x="103" y="92"/>
                  <a:pt x="103" y="91"/>
                </a:cubicBezTo>
                <a:cubicBezTo>
                  <a:pt x="100" y="93"/>
                  <a:pt x="98" y="95"/>
                  <a:pt x="96" y="98"/>
                </a:cubicBezTo>
                <a:close/>
                <a:moveTo>
                  <a:pt x="79" y="73"/>
                </a:moveTo>
                <a:cubicBezTo>
                  <a:pt x="81" y="74"/>
                  <a:pt x="82" y="74"/>
                  <a:pt x="83" y="74"/>
                </a:cubicBezTo>
                <a:cubicBezTo>
                  <a:pt x="85" y="74"/>
                  <a:pt x="86" y="73"/>
                  <a:pt x="85" y="72"/>
                </a:cubicBezTo>
                <a:cubicBezTo>
                  <a:pt x="85" y="70"/>
                  <a:pt x="85" y="69"/>
                  <a:pt x="85" y="68"/>
                </a:cubicBezTo>
                <a:cubicBezTo>
                  <a:pt x="85" y="68"/>
                  <a:pt x="85" y="68"/>
                  <a:pt x="84" y="67"/>
                </a:cubicBezTo>
                <a:cubicBezTo>
                  <a:pt x="83" y="69"/>
                  <a:pt x="81" y="71"/>
                  <a:pt x="79" y="73"/>
                </a:cubicBezTo>
                <a:close/>
                <a:moveTo>
                  <a:pt x="121" y="82"/>
                </a:moveTo>
                <a:cubicBezTo>
                  <a:pt x="121" y="82"/>
                  <a:pt x="121" y="82"/>
                  <a:pt x="121" y="82"/>
                </a:cubicBezTo>
                <a:cubicBezTo>
                  <a:pt x="117" y="83"/>
                  <a:pt x="114" y="85"/>
                  <a:pt x="111" y="86"/>
                </a:cubicBezTo>
                <a:cubicBezTo>
                  <a:pt x="111" y="86"/>
                  <a:pt x="110" y="86"/>
                  <a:pt x="110" y="87"/>
                </a:cubicBezTo>
                <a:cubicBezTo>
                  <a:pt x="110" y="88"/>
                  <a:pt x="110" y="89"/>
                  <a:pt x="110" y="90"/>
                </a:cubicBezTo>
                <a:cubicBezTo>
                  <a:pt x="114" y="87"/>
                  <a:pt x="118" y="85"/>
                  <a:pt x="121" y="82"/>
                </a:cubicBezTo>
                <a:close/>
                <a:moveTo>
                  <a:pt x="44" y="23"/>
                </a:moveTo>
                <a:cubicBezTo>
                  <a:pt x="45" y="23"/>
                  <a:pt x="46" y="23"/>
                  <a:pt x="47" y="23"/>
                </a:cubicBezTo>
                <a:cubicBezTo>
                  <a:pt x="47" y="23"/>
                  <a:pt x="48" y="23"/>
                  <a:pt x="48" y="22"/>
                </a:cubicBezTo>
                <a:cubicBezTo>
                  <a:pt x="49" y="21"/>
                  <a:pt x="50" y="20"/>
                  <a:pt x="51" y="19"/>
                </a:cubicBezTo>
                <a:cubicBezTo>
                  <a:pt x="52" y="18"/>
                  <a:pt x="52" y="17"/>
                  <a:pt x="53" y="16"/>
                </a:cubicBezTo>
                <a:cubicBezTo>
                  <a:pt x="52" y="16"/>
                  <a:pt x="51" y="16"/>
                  <a:pt x="50" y="16"/>
                </a:cubicBezTo>
                <a:cubicBezTo>
                  <a:pt x="48" y="18"/>
                  <a:pt x="46" y="20"/>
                  <a:pt x="45" y="22"/>
                </a:cubicBezTo>
                <a:cubicBezTo>
                  <a:pt x="44" y="22"/>
                  <a:pt x="44" y="22"/>
                  <a:pt x="44" y="23"/>
                </a:cubicBezTo>
                <a:close/>
                <a:moveTo>
                  <a:pt x="123" y="34"/>
                </a:moveTo>
                <a:cubicBezTo>
                  <a:pt x="127" y="32"/>
                  <a:pt x="131" y="30"/>
                  <a:pt x="133" y="27"/>
                </a:cubicBezTo>
                <a:cubicBezTo>
                  <a:pt x="130" y="27"/>
                  <a:pt x="128" y="28"/>
                  <a:pt x="125" y="28"/>
                </a:cubicBezTo>
                <a:cubicBezTo>
                  <a:pt x="126" y="31"/>
                  <a:pt x="124" y="32"/>
                  <a:pt x="123" y="34"/>
                </a:cubicBezTo>
                <a:close/>
                <a:moveTo>
                  <a:pt x="229" y="210"/>
                </a:moveTo>
                <a:cubicBezTo>
                  <a:pt x="230" y="213"/>
                  <a:pt x="230" y="215"/>
                  <a:pt x="230" y="218"/>
                </a:cubicBezTo>
                <a:cubicBezTo>
                  <a:pt x="231" y="217"/>
                  <a:pt x="232" y="217"/>
                  <a:pt x="233" y="216"/>
                </a:cubicBezTo>
                <a:cubicBezTo>
                  <a:pt x="235" y="216"/>
                  <a:pt x="235" y="215"/>
                  <a:pt x="234" y="213"/>
                </a:cubicBezTo>
                <a:cubicBezTo>
                  <a:pt x="233" y="212"/>
                  <a:pt x="231" y="211"/>
                  <a:pt x="229" y="210"/>
                </a:cubicBezTo>
                <a:close/>
                <a:moveTo>
                  <a:pt x="110" y="198"/>
                </a:moveTo>
                <a:cubicBezTo>
                  <a:pt x="110" y="197"/>
                  <a:pt x="110" y="196"/>
                  <a:pt x="110" y="194"/>
                </a:cubicBezTo>
                <a:cubicBezTo>
                  <a:pt x="108" y="195"/>
                  <a:pt x="106" y="195"/>
                  <a:pt x="104" y="195"/>
                </a:cubicBezTo>
                <a:cubicBezTo>
                  <a:pt x="104" y="196"/>
                  <a:pt x="104" y="197"/>
                  <a:pt x="104" y="198"/>
                </a:cubicBezTo>
                <a:cubicBezTo>
                  <a:pt x="106" y="198"/>
                  <a:pt x="108" y="198"/>
                  <a:pt x="110" y="198"/>
                </a:cubicBezTo>
                <a:close/>
                <a:moveTo>
                  <a:pt x="117" y="130"/>
                </a:moveTo>
                <a:cubicBezTo>
                  <a:pt x="116" y="131"/>
                  <a:pt x="116" y="131"/>
                  <a:pt x="115" y="132"/>
                </a:cubicBezTo>
                <a:cubicBezTo>
                  <a:pt x="114" y="134"/>
                  <a:pt x="113" y="135"/>
                  <a:pt x="111" y="137"/>
                </a:cubicBezTo>
                <a:cubicBezTo>
                  <a:pt x="111" y="138"/>
                  <a:pt x="111" y="138"/>
                  <a:pt x="110" y="139"/>
                </a:cubicBezTo>
                <a:cubicBezTo>
                  <a:pt x="112" y="138"/>
                  <a:pt x="114" y="138"/>
                  <a:pt x="116" y="137"/>
                </a:cubicBezTo>
                <a:cubicBezTo>
                  <a:pt x="116" y="136"/>
                  <a:pt x="117" y="136"/>
                  <a:pt x="117" y="136"/>
                </a:cubicBezTo>
                <a:cubicBezTo>
                  <a:pt x="117" y="134"/>
                  <a:pt x="117" y="132"/>
                  <a:pt x="117" y="130"/>
                </a:cubicBezTo>
                <a:close/>
                <a:moveTo>
                  <a:pt x="34" y="74"/>
                </a:moveTo>
                <a:cubicBezTo>
                  <a:pt x="33" y="75"/>
                  <a:pt x="32" y="76"/>
                  <a:pt x="31" y="77"/>
                </a:cubicBezTo>
                <a:cubicBezTo>
                  <a:pt x="31" y="77"/>
                  <a:pt x="31" y="78"/>
                  <a:pt x="31" y="78"/>
                </a:cubicBezTo>
                <a:cubicBezTo>
                  <a:pt x="31" y="80"/>
                  <a:pt x="32" y="81"/>
                  <a:pt x="32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3" y="83"/>
                  <a:pt x="34" y="81"/>
                  <a:pt x="35" y="80"/>
                </a:cubicBezTo>
                <a:cubicBezTo>
                  <a:pt x="35" y="80"/>
                  <a:pt x="35" y="80"/>
                  <a:pt x="35" y="79"/>
                </a:cubicBezTo>
                <a:cubicBezTo>
                  <a:pt x="35" y="78"/>
                  <a:pt x="34" y="76"/>
                  <a:pt x="34" y="74"/>
                </a:cubicBezTo>
                <a:close/>
                <a:moveTo>
                  <a:pt x="77" y="86"/>
                </a:moveTo>
                <a:cubicBezTo>
                  <a:pt x="80" y="86"/>
                  <a:pt x="80" y="86"/>
                  <a:pt x="81" y="85"/>
                </a:cubicBezTo>
                <a:cubicBezTo>
                  <a:pt x="83" y="83"/>
                  <a:pt x="85" y="81"/>
                  <a:pt x="86" y="79"/>
                </a:cubicBezTo>
                <a:cubicBezTo>
                  <a:pt x="87" y="78"/>
                  <a:pt x="87" y="78"/>
                  <a:pt x="87" y="77"/>
                </a:cubicBezTo>
                <a:cubicBezTo>
                  <a:pt x="86" y="77"/>
                  <a:pt x="85" y="77"/>
                  <a:pt x="85" y="78"/>
                </a:cubicBezTo>
                <a:cubicBezTo>
                  <a:pt x="82" y="80"/>
                  <a:pt x="80" y="83"/>
                  <a:pt x="78" y="85"/>
                </a:cubicBezTo>
                <a:cubicBezTo>
                  <a:pt x="78" y="85"/>
                  <a:pt x="78" y="86"/>
                  <a:pt x="77" y="86"/>
                </a:cubicBezTo>
                <a:close/>
                <a:moveTo>
                  <a:pt x="79" y="101"/>
                </a:moveTo>
                <a:cubicBezTo>
                  <a:pt x="79" y="101"/>
                  <a:pt x="79" y="101"/>
                  <a:pt x="78" y="101"/>
                </a:cubicBezTo>
                <a:cubicBezTo>
                  <a:pt x="78" y="101"/>
                  <a:pt x="77" y="101"/>
                  <a:pt x="76" y="100"/>
                </a:cubicBezTo>
                <a:cubicBezTo>
                  <a:pt x="74" y="100"/>
                  <a:pt x="72" y="100"/>
                  <a:pt x="71" y="102"/>
                </a:cubicBezTo>
                <a:cubicBezTo>
                  <a:pt x="71" y="103"/>
                  <a:pt x="70" y="104"/>
                  <a:pt x="69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2" y="104"/>
                  <a:pt x="75" y="104"/>
                  <a:pt x="77" y="103"/>
                </a:cubicBezTo>
                <a:cubicBezTo>
                  <a:pt x="78" y="103"/>
                  <a:pt x="78" y="102"/>
                  <a:pt x="79" y="101"/>
                </a:cubicBezTo>
                <a:close/>
                <a:moveTo>
                  <a:pt x="96" y="101"/>
                </a:moveTo>
                <a:cubicBezTo>
                  <a:pt x="94" y="101"/>
                  <a:pt x="93" y="101"/>
                  <a:pt x="92" y="103"/>
                </a:cubicBezTo>
                <a:cubicBezTo>
                  <a:pt x="90" y="104"/>
                  <a:pt x="89" y="106"/>
                  <a:pt x="87" y="108"/>
                </a:cubicBezTo>
                <a:cubicBezTo>
                  <a:pt x="86" y="109"/>
                  <a:pt x="86" y="110"/>
                  <a:pt x="86" y="111"/>
                </a:cubicBezTo>
                <a:cubicBezTo>
                  <a:pt x="88" y="110"/>
                  <a:pt x="89" y="109"/>
                  <a:pt x="90" y="108"/>
                </a:cubicBezTo>
                <a:cubicBezTo>
                  <a:pt x="90" y="107"/>
                  <a:pt x="91" y="106"/>
                  <a:pt x="91" y="106"/>
                </a:cubicBezTo>
                <a:cubicBezTo>
                  <a:pt x="93" y="104"/>
                  <a:pt x="94" y="103"/>
                  <a:pt x="95" y="102"/>
                </a:cubicBezTo>
                <a:cubicBezTo>
                  <a:pt x="95" y="102"/>
                  <a:pt x="96" y="101"/>
                  <a:pt x="96" y="101"/>
                </a:cubicBezTo>
                <a:close/>
                <a:moveTo>
                  <a:pt x="232" y="50"/>
                </a:moveTo>
                <a:cubicBezTo>
                  <a:pt x="232" y="50"/>
                  <a:pt x="233" y="50"/>
                  <a:pt x="233" y="50"/>
                </a:cubicBezTo>
                <a:cubicBezTo>
                  <a:pt x="233" y="50"/>
                  <a:pt x="233" y="50"/>
                  <a:pt x="233" y="50"/>
                </a:cubicBezTo>
                <a:cubicBezTo>
                  <a:pt x="233" y="47"/>
                  <a:pt x="233" y="44"/>
                  <a:pt x="233" y="41"/>
                </a:cubicBezTo>
                <a:cubicBezTo>
                  <a:pt x="233" y="40"/>
                  <a:pt x="233" y="39"/>
                  <a:pt x="232" y="39"/>
                </a:cubicBezTo>
                <a:cubicBezTo>
                  <a:pt x="232" y="38"/>
                  <a:pt x="232" y="38"/>
                  <a:pt x="231" y="37"/>
                </a:cubicBezTo>
                <a:cubicBezTo>
                  <a:pt x="231" y="37"/>
                  <a:pt x="230" y="37"/>
                  <a:pt x="229" y="36"/>
                </a:cubicBezTo>
                <a:cubicBezTo>
                  <a:pt x="229" y="37"/>
                  <a:pt x="229" y="37"/>
                  <a:pt x="229" y="38"/>
                </a:cubicBezTo>
                <a:cubicBezTo>
                  <a:pt x="231" y="41"/>
                  <a:pt x="231" y="45"/>
                  <a:pt x="232" y="49"/>
                </a:cubicBezTo>
                <a:cubicBezTo>
                  <a:pt x="232" y="49"/>
                  <a:pt x="232" y="50"/>
                  <a:pt x="232" y="50"/>
                </a:cubicBezTo>
                <a:close/>
                <a:moveTo>
                  <a:pt x="24" y="42"/>
                </a:moveTo>
                <a:cubicBezTo>
                  <a:pt x="24" y="42"/>
                  <a:pt x="24" y="42"/>
                  <a:pt x="24" y="42"/>
                </a:cubicBezTo>
                <a:cubicBezTo>
                  <a:pt x="23" y="44"/>
                  <a:pt x="24" y="45"/>
                  <a:pt x="24" y="47"/>
                </a:cubicBezTo>
                <a:cubicBezTo>
                  <a:pt x="23" y="48"/>
                  <a:pt x="23" y="50"/>
                  <a:pt x="23" y="51"/>
                </a:cubicBezTo>
                <a:cubicBezTo>
                  <a:pt x="23" y="53"/>
                  <a:pt x="23" y="54"/>
                  <a:pt x="23" y="56"/>
                </a:cubicBezTo>
                <a:cubicBezTo>
                  <a:pt x="24" y="55"/>
                  <a:pt x="25" y="54"/>
                  <a:pt x="25" y="53"/>
                </a:cubicBezTo>
                <a:cubicBezTo>
                  <a:pt x="26" y="53"/>
                  <a:pt x="26" y="52"/>
                  <a:pt x="26" y="51"/>
                </a:cubicBezTo>
                <a:cubicBezTo>
                  <a:pt x="26" y="49"/>
                  <a:pt x="25" y="47"/>
                  <a:pt x="25" y="46"/>
                </a:cubicBezTo>
                <a:cubicBezTo>
                  <a:pt x="25" y="45"/>
                  <a:pt x="25" y="44"/>
                  <a:pt x="24" y="42"/>
                </a:cubicBezTo>
                <a:close/>
                <a:moveTo>
                  <a:pt x="156" y="73"/>
                </a:moveTo>
                <a:cubicBezTo>
                  <a:pt x="157" y="75"/>
                  <a:pt x="157" y="77"/>
                  <a:pt x="157" y="80"/>
                </a:cubicBezTo>
                <a:cubicBezTo>
                  <a:pt x="158" y="79"/>
                  <a:pt x="159" y="79"/>
                  <a:pt x="160" y="78"/>
                </a:cubicBezTo>
                <a:cubicBezTo>
                  <a:pt x="160" y="76"/>
                  <a:pt x="160" y="74"/>
                  <a:pt x="160" y="71"/>
                </a:cubicBezTo>
                <a:cubicBezTo>
                  <a:pt x="159" y="72"/>
                  <a:pt x="158" y="72"/>
                  <a:pt x="156" y="73"/>
                </a:cubicBezTo>
                <a:close/>
                <a:moveTo>
                  <a:pt x="51" y="142"/>
                </a:moveTo>
                <a:cubicBezTo>
                  <a:pt x="54" y="140"/>
                  <a:pt x="54" y="137"/>
                  <a:pt x="55" y="134"/>
                </a:cubicBezTo>
                <a:cubicBezTo>
                  <a:pt x="55" y="134"/>
                  <a:pt x="54" y="134"/>
                  <a:pt x="53" y="134"/>
                </a:cubicBezTo>
                <a:cubicBezTo>
                  <a:pt x="53" y="134"/>
                  <a:pt x="50" y="136"/>
                  <a:pt x="51" y="137"/>
                </a:cubicBezTo>
                <a:cubicBezTo>
                  <a:pt x="51" y="139"/>
                  <a:pt x="51" y="140"/>
                  <a:pt x="51" y="142"/>
                </a:cubicBezTo>
                <a:close/>
                <a:moveTo>
                  <a:pt x="164" y="20"/>
                </a:moveTo>
                <a:cubicBezTo>
                  <a:pt x="164" y="19"/>
                  <a:pt x="163" y="20"/>
                  <a:pt x="163" y="20"/>
                </a:cubicBezTo>
                <a:cubicBezTo>
                  <a:pt x="159" y="22"/>
                  <a:pt x="155" y="24"/>
                  <a:pt x="150" y="26"/>
                </a:cubicBezTo>
                <a:cubicBezTo>
                  <a:pt x="150" y="26"/>
                  <a:pt x="150" y="26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3" y="26"/>
                  <a:pt x="156" y="26"/>
                  <a:pt x="158" y="24"/>
                </a:cubicBezTo>
                <a:cubicBezTo>
                  <a:pt x="158" y="23"/>
                  <a:pt x="160" y="23"/>
                  <a:pt x="161" y="22"/>
                </a:cubicBezTo>
                <a:cubicBezTo>
                  <a:pt x="162" y="22"/>
                  <a:pt x="163" y="21"/>
                  <a:pt x="164" y="20"/>
                </a:cubicBezTo>
                <a:close/>
                <a:moveTo>
                  <a:pt x="168" y="65"/>
                </a:moveTo>
                <a:cubicBezTo>
                  <a:pt x="168" y="64"/>
                  <a:pt x="168" y="62"/>
                  <a:pt x="168" y="61"/>
                </a:cubicBezTo>
                <a:cubicBezTo>
                  <a:pt x="167" y="62"/>
                  <a:pt x="166" y="62"/>
                  <a:pt x="165" y="63"/>
                </a:cubicBezTo>
                <a:cubicBezTo>
                  <a:pt x="163" y="64"/>
                  <a:pt x="163" y="64"/>
                  <a:pt x="163" y="67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5" y="67"/>
                  <a:pt x="167" y="66"/>
                  <a:pt x="168" y="65"/>
                </a:cubicBezTo>
                <a:close/>
                <a:moveTo>
                  <a:pt x="93" y="156"/>
                </a:moveTo>
                <a:cubicBezTo>
                  <a:pt x="95" y="156"/>
                  <a:pt x="96" y="156"/>
                  <a:pt x="97" y="156"/>
                </a:cubicBezTo>
                <a:cubicBezTo>
                  <a:pt x="97" y="154"/>
                  <a:pt x="97" y="152"/>
                  <a:pt x="97" y="150"/>
                </a:cubicBezTo>
                <a:cubicBezTo>
                  <a:pt x="96" y="150"/>
                  <a:pt x="95" y="151"/>
                  <a:pt x="95" y="151"/>
                </a:cubicBezTo>
                <a:cubicBezTo>
                  <a:pt x="92" y="153"/>
                  <a:pt x="92" y="153"/>
                  <a:pt x="93" y="156"/>
                </a:cubicBezTo>
                <a:close/>
                <a:moveTo>
                  <a:pt x="92" y="99"/>
                </a:moveTo>
                <a:cubicBezTo>
                  <a:pt x="91" y="97"/>
                  <a:pt x="91" y="96"/>
                  <a:pt x="91" y="95"/>
                </a:cubicBezTo>
                <a:cubicBezTo>
                  <a:pt x="90" y="95"/>
                  <a:pt x="89" y="95"/>
                  <a:pt x="88" y="96"/>
                </a:cubicBezTo>
                <a:cubicBezTo>
                  <a:pt x="87" y="97"/>
                  <a:pt x="86" y="98"/>
                  <a:pt x="85" y="99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5" y="100"/>
                  <a:pt x="86" y="100"/>
                  <a:pt x="87" y="100"/>
                </a:cubicBezTo>
                <a:cubicBezTo>
                  <a:pt x="88" y="100"/>
                  <a:pt x="90" y="99"/>
                  <a:pt x="92" y="99"/>
                </a:cubicBezTo>
                <a:close/>
                <a:moveTo>
                  <a:pt x="184" y="20"/>
                </a:moveTo>
                <a:cubicBezTo>
                  <a:pt x="183" y="17"/>
                  <a:pt x="183" y="15"/>
                  <a:pt x="183" y="13"/>
                </a:cubicBezTo>
                <a:cubicBezTo>
                  <a:pt x="180" y="13"/>
                  <a:pt x="180" y="13"/>
                  <a:pt x="178" y="15"/>
                </a:cubicBezTo>
                <a:cubicBezTo>
                  <a:pt x="180" y="16"/>
                  <a:pt x="181" y="18"/>
                  <a:pt x="182" y="20"/>
                </a:cubicBezTo>
                <a:cubicBezTo>
                  <a:pt x="183" y="20"/>
                  <a:pt x="183" y="20"/>
                  <a:pt x="184" y="20"/>
                </a:cubicBezTo>
                <a:close/>
                <a:moveTo>
                  <a:pt x="71" y="194"/>
                </a:moveTo>
                <a:cubicBezTo>
                  <a:pt x="68" y="194"/>
                  <a:pt x="66" y="194"/>
                  <a:pt x="63" y="195"/>
                </a:cubicBezTo>
                <a:cubicBezTo>
                  <a:pt x="63" y="195"/>
                  <a:pt x="63" y="195"/>
                  <a:pt x="63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66" y="197"/>
                  <a:pt x="69" y="197"/>
                  <a:pt x="71" y="197"/>
                </a:cubicBezTo>
                <a:cubicBezTo>
                  <a:pt x="71" y="196"/>
                  <a:pt x="71" y="195"/>
                  <a:pt x="71" y="194"/>
                </a:cubicBezTo>
                <a:close/>
                <a:moveTo>
                  <a:pt x="125" y="146"/>
                </a:moveTo>
                <a:cubicBezTo>
                  <a:pt x="125" y="146"/>
                  <a:pt x="125" y="146"/>
                  <a:pt x="125" y="146"/>
                </a:cubicBezTo>
                <a:cubicBezTo>
                  <a:pt x="127" y="145"/>
                  <a:pt x="129" y="144"/>
                  <a:pt x="131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1"/>
                  <a:pt x="131" y="139"/>
                  <a:pt x="131" y="138"/>
                </a:cubicBezTo>
                <a:cubicBezTo>
                  <a:pt x="131" y="138"/>
                  <a:pt x="131" y="138"/>
                  <a:pt x="130" y="138"/>
                </a:cubicBezTo>
                <a:cubicBezTo>
                  <a:pt x="129" y="139"/>
                  <a:pt x="128" y="140"/>
                  <a:pt x="127" y="141"/>
                </a:cubicBezTo>
                <a:cubicBezTo>
                  <a:pt x="127" y="141"/>
                  <a:pt x="127" y="142"/>
                  <a:pt x="126" y="142"/>
                </a:cubicBezTo>
                <a:cubicBezTo>
                  <a:pt x="126" y="143"/>
                  <a:pt x="125" y="145"/>
                  <a:pt x="125" y="146"/>
                </a:cubicBezTo>
                <a:close/>
                <a:moveTo>
                  <a:pt x="75" y="149"/>
                </a:moveTo>
                <a:cubicBezTo>
                  <a:pt x="77" y="149"/>
                  <a:pt x="79" y="150"/>
                  <a:pt x="81" y="150"/>
                </a:cubicBezTo>
                <a:cubicBezTo>
                  <a:pt x="81" y="148"/>
                  <a:pt x="81" y="146"/>
                  <a:pt x="81" y="143"/>
                </a:cubicBezTo>
                <a:cubicBezTo>
                  <a:pt x="79" y="145"/>
                  <a:pt x="77" y="147"/>
                  <a:pt x="75" y="149"/>
                </a:cubicBezTo>
                <a:close/>
                <a:moveTo>
                  <a:pt x="68" y="32"/>
                </a:moveTo>
                <a:cubicBezTo>
                  <a:pt x="66" y="32"/>
                  <a:pt x="64" y="32"/>
                  <a:pt x="62" y="32"/>
                </a:cubicBezTo>
                <a:cubicBezTo>
                  <a:pt x="62" y="35"/>
                  <a:pt x="62" y="37"/>
                  <a:pt x="63" y="39"/>
                </a:cubicBezTo>
                <a:cubicBezTo>
                  <a:pt x="65" y="37"/>
                  <a:pt x="66" y="35"/>
                  <a:pt x="68" y="32"/>
                </a:cubicBezTo>
                <a:close/>
                <a:moveTo>
                  <a:pt x="123" y="92"/>
                </a:moveTo>
                <a:cubicBezTo>
                  <a:pt x="120" y="94"/>
                  <a:pt x="118" y="97"/>
                  <a:pt x="115" y="99"/>
                </a:cubicBezTo>
                <a:cubicBezTo>
                  <a:pt x="116" y="99"/>
                  <a:pt x="116" y="100"/>
                  <a:pt x="116" y="100"/>
                </a:cubicBezTo>
                <a:cubicBezTo>
                  <a:pt x="118" y="98"/>
                  <a:pt x="121" y="97"/>
                  <a:pt x="124" y="96"/>
                </a:cubicBezTo>
                <a:cubicBezTo>
                  <a:pt x="124" y="94"/>
                  <a:pt x="123" y="93"/>
                  <a:pt x="123" y="92"/>
                </a:cubicBezTo>
                <a:close/>
                <a:moveTo>
                  <a:pt x="65" y="160"/>
                </a:moveTo>
                <a:cubicBezTo>
                  <a:pt x="65" y="160"/>
                  <a:pt x="65" y="160"/>
                  <a:pt x="65" y="160"/>
                </a:cubicBezTo>
                <a:cubicBezTo>
                  <a:pt x="67" y="160"/>
                  <a:pt x="69" y="160"/>
                  <a:pt x="72" y="159"/>
                </a:cubicBezTo>
                <a:cubicBezTo>
                  <a:pt x="72" y="158"/>
                  <a:pt x="72" y="158"/>
                  <a:pt x="72" y="157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68" y="156"/>
                  <a:pt x="66" y="157"/>
                  <a:pt x="65" y="160"/>
                </a:cubicBez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0" y="55"/>
                  <a:pt x="59" y="56"/>
                  <a:pt x="57" y="58"/>
                </a:cubicBezTo>
                <a:cubicBezTo>
                  <a:pt x="57" y="59"/>
                  <a:pt x="57" y="59"/>
                  <a:pt x="57" y="60"/>
                </a:cubicBezTo>
                <a:cubicBezTo>
                  <a:pt x="59" y="59"/>
                  <a:pt x="61" y="59"/>
                  <a:pt x="63" y="58"/>
                </a:cubicBezTo>
                <a:cubicBezTo>
                  <a:pt x="62" y="57"/>
                  <a:pt x="62" y="55"/>
                  <a:pt x="62" y="53"/>
                </a:cubicBezTo>
                <a:close/>
                <a:moveTo>
                  <a:pt x="99" y="46"/>
                </a:moveTo>
                <a:cubicBezTo>
                  <a:pt x="99" y="46"/>
                  <a:pt x="99" y="46"/>
                  <a:pt x="100" y="46"/>
                </a:cubicBezTo>
                <a:cubicBezTo>
                  <a:pt x="102" y="43"/>
                  <a:pt x="105" y="40"/>
                  <a:pt x="108" y="37"/>
                </a:cubicBezTo>
                <a:cubicBezTo>
                  <a:pt x="108" y="36"/>
                  <a:pt x="108" y="36"/>
                  <a:pt x="108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5"/>
                  <a:pt x="107" y="36"/>
                  <a:pt x="107" y="36"/>
                </a:cubicBezTo>
                <a:cubicBezTo>
                  <a:pt x="104" y="38"/>
                  <a:pt x="102" y="40"/>
                  <a:pt x="100" y="42"/>
                </a:cubicBezTo>
                <a:cubicBezTo>
                  <a:pt x="99" y="43"/>
                  <a:pt x="99" y="44"/>
                  <a:pt x="99" y="46"/>
                </a:cubicBezTo>
                <a:cubicBezTo>
                  <a:pt x="99" y="46"/>
                  <a:pt x="99" y="46"/>
                  <a:pt x="99" y="46"/>
                </a:cubicBezTo>
                <a:close/>
                <a:moveTo>
                  <a:pt x="37" y="25"/>
                </a:moveTo>
                <a:cubicBezTo>
                  <a:pt x="35" y="25"/>
                  <a:pt x="33" y="25"/>
                  <a:pt x="32" y="25"/>
                </a:cubicBezTo>
                <a:cubicBezTo>
                  <a:pt x="32" y="25"/>
                  <a:pt x="31" y="25"/>
                  <a:pt x="31" y="25"/>
                </a:cubicBezTo>
                <a:cubicBezTo>
                  <a:pt x="31" y="26"/>
                  <a:pt x="30" y="27"/>
                  <a:pt x="29" y="28"/>
                </a:cubicBezTo>
                <a:cubicBezTo>
                  <a:pt x="30" y="29"/>
                  <a:pt x="32" y="29"/>
                  <a:pt x="33" y="29"/>
                </a:cubicBezTo>
                <a:cubicBezTo>
                  <a:pt x="33" y="29"/>
                  <a:pt x="34" y="29"/>
                  <a:pt x="34" y="28"/>
                </a:cubicBezTo>
                <a:cubicBezTo>
                  <a:pt x="35" y="27"/>
                  <a:pt x="36" y="26"/>
                  <a:pt x="37" y="25"/>
                </a:cubicBezTo>
                <a:close/>
                <a:moveTo>
                  <a:pt x="151" y="100"/>
                </a:moveTo>
                <a:cubicBezTo>
                  <a:pt x="153" y="99"/>
                  <a:pt x="155" y="97"/>
                  <a:pt x="157" y="96"/>
                </a:cubicBezTo>
                <a:cubicBezTo>
                  <a:pt x="157" y="94"/>
                  <a:pt x="157" y="92"/>
                  <a:pt x="156" y="91"/>
                </a:cubicBezTo>
                <a:cubicBezTo>
                  <a:pt x="154" y="94"/>
                  <a:pt x="152" y="96"/>
                  <a:pt x="151" y="100"/>
                </a:cubicBezTo>
                <a:close/>
                <a:moveTo>
                  <a:pt x="144" y="131"/>
                </a:moveTo>
                <a:cubicBezTo>
                  <a:pt x="143" y="131"/>
                  <a:pt x="143" y="131"/>
                  <a:pt x="143" y="131"/>
                </a:cubicBezTo>
                <a:cubicBezTo>
                  <a:pt x="140" y="133"/>
                  <a:pt x="138" y="135"/>
                  <a:pt x="135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4" y="138"/>
                  <a:pt x="134" y="139"/>
                  <a:pt x="134" y="140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7" y="137"/>
                  <a:pt x="139" y="136"/>
                  <a:pt x="141" y="135"/>
                </a:cubicBezTo>
                <a:cubicBezTo>
                  <a:pt x="142" y="134"/>
                  <a:pt x="143" y="133"/>
                  <a:pt x="144" y="131"/>
                </a:cubicBezTo>
                <a:close/>
                <a:moveTo>
                  <a:pt x="183" y="170"/>
                </a:moveTo>
                <a:cubicBezTo>
                  <a:pt x="182" y="170"/>
                  <a:pt x="182" y="169"/>
                  <a:pt x="182" y="169"/>
                </a:cubicBezTo>
                <a:cubicBezTo>
                  <a:pt x="181" y="169"/>
                  <a:pt x="181" y="169"/>
                  <a:pt x="180" y="170"/>
                </a:cubicBezTo>
                <a:cubicBezTo>
                  <a:pt x="178" y="170"/>
                  <a:pt x="177" y="171"/>
                  <a:pt x="176" y="172"/>
                </a:cubicBezTo>
                <a:cubicBezTo>
                  <a:pt x="175" y="173"/>
                  <a:pt x="175" y="173"/>
                  <a:pt x="175" y="173"/>
                </a:cubicBezTo>
                <a:cubicBezTo>
                  <a:pt x="175" y="174"/>
                  <a:pt x="174" y="175"/>
                  <a:pt x="174" y="176"/>
                </a:cubicBezTo>
                <a:cubicBezTo>
                  <a:pt x="175" y="176"/>
                  <a:pt x="176" y="175"/>
                  <a:pt x="177" y="175"/>
                </a:cubicBezTo>
                <a:cubicBezTo>
                  <a:pt x="179" y="173"/>
                  <a:pt x="181" y="171"/>
                  <a:pt x="183" y="170"/>
                </a:cubicBezTo>
                <a:close/>
                <a:moveTo>
                  <a:pt x="168" y="107"/>
                </a:moveTo>
                <a:cubicBezTo>
                  <a:pt x="169" y="107"/>
                  <a:pt x="169" y="108"/>
                  <a:pt x="169" y="108"/>
                </a:cubicBezTo>
                <a:cubicBezTo>
                  <a:pt x="170" y="107"/>
                  <a:pt x="171" y="106"/>
                  <a:pt x="171" y="106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71" y="102"/>
                  <a:pt x="171" y="100"/>
                  <a:pt x="171" y="98"/>
                </a:cubicBezTo>
                <a:cubicBezTo>
                  <a:pt x="170" y="98"/>
                  <a:pt x="169" y="98"/>
                  <a:pt x="169" y="99"/>
                </a:cubicBezTo>
                <a:cubicBezTo>
                  <a:pt x="169" y="102"/>
                  <a:pt x="169" y="105"/>
                  <a:pt x="168" y="107"/>
                </a:cubicBezTo>
                <a:close/>
                <a:moveTo>
                  <a:pt x="15" y="44"/>
                </a:moveTo>
                <a:cubicBezTo>
                  <a:pt x="15" y="44"/>
                  <a:pt x="15" y="44"/>
                  <a:pt x="16" y="44"/>
                </a:cubicBezTo>
                <a:cubicBezTo>
                  <a:pt x="17" y="42"/>
                  <a:pt x="18" y="40"/>
                  <a:pt x="19" y="39"/>
                </a:cubicBezTo>
                <a:cubicBezTo>
                  <a:pt x="20" y="37"/>
                  <a:pt x="19" y="36"/>
                  <a:pt x="19" y="34"/>
                </a:cubicBezTo>
                <a:cubicBezTo>
                  <a:pt x="18" y="36"/>
                  <a:pt x="16" y="37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41"/>
                  <a:pt x="15" y="42"/>
                  <a:pt x="15" y="44"/>
                </a:cubicBezTo>
                <a:close/>
                <a:moveTo>
                  <a:pt x="183" y="75"/>
                </a:moveTo>
                <a:cubicBezTo>
                  <a:pt x="183" y="73"/>
                  <a:pt x="183" y="70"/>
                  <a:pt x="183" y="67"/>
                </a:cubicBezTo>
                <a:cubicBezTo>
                  <a:pt x="182" y="67"/>
                  <a:pt x="181" y="68"/>
                  <a:pt x="181" y="68"/>
                </a:cubicBezTo>
                <a:cubicBezTo>
                  <a:pt x="181" y="71"/>
                  <a:pt x="181" y="73"/>
                  <a:pt x="182" y="76"/>
                </a:cubicBezTo>
                <a:cubicBezTo>
                  <a:pt x="182" y="76"/>
                  <a:pt x="183" y="76"/>
                  <a:pt x="183" y="75"/>
                </a:cubicBezTo>
                <a:close/>
                <a:moveTo>
                  <a:pt x="35" y="44"/>
                </a:moveTo>
                <a:cubicBezTo>
                  <a:pt x="35" y="44"/>
                  <a:pt x="35" y="44"/>
                  <a:pt x="36" y="44"/>
                </a:cubicBezTo>
                <a:cubicBezTo>
                  <a:pt x="37" y="43"/>
                  <a:pt x="39" y="43"/>
                  <a:pt x="41" y="43"/>
                </a:cubicBezTo>
                <a:cubicBezTo>
                  <a:pt x="41" y="41"/>
                  <a:pt x="41" y="38"/>
                  <a:pt x="41" y="37"/>
                </a:cubicBezTo>
                <a:cubicBezTo>
                  <a:pt x="39" y="39"/>
                  <a:pt x="37" y="41"/>
                  <a:pt x="35" y="44"/>
                </a:cubicBezTo>
                <a:close/>
                <a:moveTo>
                  <a:pt x="63" y="64"/>
                </a:moveTo>
                <a:cubicBezTo>
                  <a:pt x="62" y="63"/>
                  <a:pt x="62" y="64"/>
                  <a:pt x="61" y="64"/>
                </a:cubicBezTo>
                <a:cubicBezTo>
                  <a:pt x="60" y="65"/>
                  <a:pt x="59" y="67"/>
                  <a:pt x="58" y="68"/>
                </a:cubicBezTo>
                <a:cubicBezTo>
                  <a:pt x="57" y="69"/>
                  <a:pt x="57" y="70"/>
                  <a:pt x="57" y="71"/>
                </a:cubicBezTo>
                <a:cubicBezTo>
                  <a:pt x="58" y="72"/>
                  <a:pt x="58" y="71"/>
                  <a:pt x="59" y="71"/>
                </a:cubicBezTo>
                <a:cubicBezTo>
                  <a:pt x="60" y="69"/>
                  <a:pt x="61" y="68"/>
                  <a:pt x="63" y="66"/>
                </a:cubicBezTo>
                <a:cubicBezTo>
                  <a:pt x="63" y="65"/>
                  <a:pt x="64" y="65"/>
                  <a:pt x="63" y="64"/>
                </a:cubicBezTo>
                <a:close/>
                <a:moveTo>
                  <a:pt x="94" y="199"/>
                </a:moveTo>
                <a:cubicBezTo>
                  <a:pt x="96" y="199"/>
                  <a:pt x="99" y="199"/>
                  <a:pt x="101" y="198"/>
                </a:cubicBezTo>
                <a:cubicBezTo>
                  <a:pt x="101" y="197"/>
                  <a:pt x="101" y="196"/>
                  <a:pt x="101" y="196"/>
                </a:cubicBezTo>
                <a:cubicBezTo>
                  <a:pt x="99" y="196"/>
                  <a:pt x="96" y="196"/>
                  <a:pt x="94" y="196"/>
                </a:cubicBezTo>
                <a:cubicBezTo>
                  <a:pt x="94" y="197"/>
                  <a:pt x="94" y="198"/>
                  <a:pt x="94" y="199"/>
                </a:cubicBezTo>
                <a:close/>
                <a:moveTo>
                  <a:pt x="99" y="79"/>
                </a:moveTo>
                <a:cubicBezTo>
                  <a:pt x="99" y="79"/>
                  <a:pt x="100" y="79"/>
                  <a:pt x="100" y="78"/>
                </a:cubicBezTo>
                <a:cubicBezTo>
                  <a:pt x="100" y="78"/>
                  <a:pt x="100" y="78"/>
                  <a:pt x="100" y="77"/>
                </a:cubicBezTo>
                <a:cubicBezTo>
                  <a:pt x="100" y="76"/>
                  <a:pt x="100" y="75"/>
                  <a:pt x="100" y="73"/>
                </a:cubicBezTo>
                <a:cubicBezTo>
                  <a:pt x="98" y="74"/>
                  <a:pt x="97" y="74"/>
                  <a:pt x="96" y="75"/>
                </a:cubicBezTo>
                <a:cubicBezTo>
                  <a:pt x="95" y="76"/>
                  <a:pt x="95" y="77"/>
                  <a:pt x="97" y="77"/>
                </a:cubicBezTo>
                <a:cubicBezTo>
                  <a:pt x="97" y="78"/>
                  <a:pt x="98" y="79"/>
                  <a:pt x="99" y="79"/>
                </a:cubicBezTo>
                <a:close/>
                <a:moveTo>
                  <a:pt x="130" y="75"/>
                </a:moveTo>
                <a:cubicBezTo>
                  <a:pt x="130" y="74"/>
                  <a:pt x="131" y="74"/>
                  <a:pt x="131" y="74"/>
                </a:cubicBezTo>
                <a:cubicBezTo>
                  <a:pt x="132" y="73"/>
                  <a:pt x="133" y="72"/>
                  <a:pt x="134" y="71"/>
                </a:cubicBezTo>
                <a:cubicBezTo>
                  <a:pt x="136" y="70"/>
                  <a:pt x="136" y="70"/>
                  <a:pt x="135" y="68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4" y="68"/>
                  <a:pt x="133" y="69"/>
                  <a:pt x="132" y="70"/>
                </a:cubicBezTo>
                <a:cubicBezTo>
                  <a:pt x="129" y="71"/>
                  <a:pt x="129" y="71"/>
                  <a:pt x="130" y="75"/>
                </a:cubicBezTo>
                <a:close/>
                <a:moveTo>
                  <a:pt x="153" y="91"/>
                </a:moveTo>
                <a:cubicBezTo>
                  <a:pt x="153" y="91"/>
                  <a:pt x="153" y="91"/>
                  <a:pt x="153" y="90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0" y="92"/>
                  <a:pt x="149" y="93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7"/>
                  <a:pt x="147" y="98"/>
                  <a:pt x="147" y="100"/>
                </a:cubicBezTo>
                <a:cubicBezTo>
                  <a:pt x="149" y="97"/>
                  <a:pt x="151" y="94"/>
                  <a:pt x="153" y="91"/>
                </a:cubicBezTo>
                <a:close/>
                <a:moveTo>
                  <a:pt x="78" y="61"/>
                </a:moveTo>
                <a:cubicBezTo>
                  <a:pt x="77" y="61"/>
                  <a:pt x="77" y="61"/>
                  <a:pt x="77" y="61"/>
                </a:cubicBezTo>
                <a:cubicBezTo>
                  <a:pt x="75" y="61"/>
                  <a:pt x="73" y="62"/>
                  <a:pt x="71" y="62"/>
                </a:cubicBezTo>
                <a:cubicBezTo>
                  <a:pt x="71" y="64"/>
                  <a:pt x="71" y="66"/>
                  <a:pt x="71" y="68"/>
                </a:cubicBezTo>
                <a:cubicBezTo>
                  <a:pt x="74" y="66"/>
                  <a:pt x="76" y="63"/>
                  <a:pt x="78" y="61"/>
                </a:cubicBezTo>
                <a:close/>
                <a:moveTo>
                  <a:pt x="50" y="62"/>
                </a:moveTo>
                <a:cubicBezTo>
                  <a:pt x="50" y="62"/>
                  <a:pt x="51" y="61"/>
                  <a:pt x="51" y="61"/>
                </a:cubicBezTo>
                <a:cubicBezTo>
                  <a:pt x="52" y="60"/>
                  <a:pt x="52" y="59"/>
                  <a:pt x="53" y="59"/>
                </a:cubicBezTo>
                <a:cubicBezTo>
                  <a:pt x="54" y="57"/>
                  <a:pt x="54" y="56"/>
                  <a:pt x="54" y="54"/>
                </a:cubicBezTo>
                <a:cubicBezTo>
                  <a:pt x="53" y="55"/>
                  <a:pt x="52" y="56"/>
                  <a:pt x="51" y="57"/>
                </a:cubicBezTo>
                <a:cubicBezTo>
                  <a:pt x="49" y="59"/>
                  <a:pt x="49" y="59"/>
                  <a:pt x="50" y="62"/>
                </a:cubicBezTo>
                <a:close/>
                <a:moveTo>
                  <a:pt x="28" y="81"/>
                </a:moveTo>
                <a:cubicBezTo>
                  <a:pt x="26" y="82"/>
                  <a:pt x="25" y="82"/>
                  <a:pt x="26" y="84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7"/>
                  <a:pt x="26" y="89"/>
                  <a:pt x="26" y="91"/>
                </a:cubicBezTo>
                <a:cubicBezTo>
                  <a:pt x="27" y="90"/>
                  <a:pt x="28" y="90"/>
                  <a:pt x="28" y="88"/>
                </a:cubicBezTo>
                <a:cubicBezTo>
                  <a:pt x="28" y="86"/>
                  <a:pt x="28" y="83"/>
                  <a:pt x="28" y="81"/>
                </a:cubicBezTo>
                <a:close/>
                <a:moveTo>
                  <a:pt x="122" y="73"/>
                </a:moveTo>
                <a:cubicBezTo>
                  <a:pt x="124" y="72"/>
                  <a:pt x="125" y="71"/>
                  <a:pt x="127" y="70"/>
                </a:cubicBezTo>
                <a:cubicBezTo>
                  <a:pt x="127" y="70"/>
                  <a:pt x="127" y="70"/>
                  <a:pt x="127" y="69"/>
                </a:cubicBezTo>
                <a:cubicBezTo>
                  <a:pt x="127" y="68"/>
                  <a:pt x="127" y="67"/>
                  <a:pt x="127" y="66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7"/>
                  <a:pt x="124" y="69"/>
                  <a:pt x="123" y="69"/>
                </a:cubicBezTo>
                <a:cubicBezTo>
                  <a:pt x="122" y="70"/>
                  <a:pt x="122" y="71"/>
                  <a:pt x="122" y="72"/>
                </a:cubicBezTo>
                <a:cubicBezTo>
                  <a:pt x="122" y="72"/>
                  <a:pt x="122" y="73"/>
                  <a:pt x="122" y="73"/>
                </a:cubicBezTo>
                <a:close/>
                <a:moveTo>
                  <a:pt x="62" y="134"/>
                </a:moveTo>
                <a:cubicBezTo>
                  <a:pt x="61" y="134"/>
                  <a:pt x="59" y="134"/>
                  <a:pt x="58" y="134"/>
                </a:cubicBezTo>
                <a:cubicBezTo>
                  <a:pt x="57" y="137"/>
                  <a:pt x="56" y="139"/>
                  <a:pt x="56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8" y="139"/>
                  <a:pt x="60" y="137"/>
                  <a:pt x="62" y="134"/>
                </a:cubicBezTo>
                <a:close/>
                <a:moveTo>
                  <a:pt x="59" y="113"/>
                </a:move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7" y="114"/>
                  <a:pt x="55" y="114"/>
                </a:cubicBezTo>
                <a:cubicBezTo>
                  <a:pt x="53" y="114"/>
                  <a:pt x="52" y="116"/>
                  <a:pt x="51" y="117"/>
                </a:cubicBezTo>
                <a:cubicBezTo>
                  <a:pt x="53" y="117"/>
                  <a:pt x="54" y="117"/>
                  <a:pt x="56" y="117"/>
                </a:cubicBezTo>
                <a:cubicBezTo>
                  <a:pt x="56" y="117"/>
                  <a:pt x="57" y="117"/>
                  <a:pt x="57" y="117"/>
                </a:cubicBezTo>
                <a:cubicBezTo>
                  <a:pt x="58" y="116"/>
                  <a:pt x="59" y="115"/>
                  <a:pt x="59" y="113"/>
                </a:cubicBezTo>
                <a:close/>
                <a:moveTo>
                  <a:pt x="69" y="50"/>
                </a:moveTo>
                <a:cubicBezTo>
                  <a:pt x="67" y="50"/>
                  <a:pt x="66" y="50"/>
                  <a:pt x="64" y="50"/>
                </a:cubicBezTo>
                <a:cubicBezTo>
                  <a:pt x="65" y="52"/>
                  <a:pt x="65" y="54"/>
                  <a:pt x="65" y="57"/>
                </a:cubicBezTo>
                <a:cubicBezTo>
                  <a:pt x="66" y="55"/>
                  <a:pt x="67" y="54"/>
                  <a:pt x="68" y="53"/>
                </a:cubicBezTo>
                <a:cubicBezTo>
                  <a:pt x="69" y="53"/>
                  <a:pt x="69" y="53"/>
                  <a:pt x="69" y="52"/>
                </a:cubicBezTo>
                <a:cubicBezTo>
                  <a:pt x="69" y="52"/>
                  <a:pt x="69" y="51"/>
                  <a:pt x="69" y="50"/>
                </a:cubicBezTo>
                <a:close/>
                <a:moveTo>
                  <a:pt x="59" y="120"/>
                </a:moveTo>
                <a:cubicBezTo>
                  <a:pt x="58" y="120"/>
                  <a:pt x="57" y="120"/>
                  <a:pt x="57" y="121"/>
                </a:cubicBezTo>
                <a:cubicBezTo>
                  <a:pt x="56" y="123"/>
                  <a:pt x="54" y="125"/>
                  <a:pt x="53" y="127"/>
                </a:cubicBezTo>
                <a:cubicBezTo>
                  <a:pt x="53" y="127"/>
                  <a:pt x="52" y="127"/>
                  <a:pt x="52" y="128"/>
                </a:cubicBezTo>
                <a:cubicBezTo>
                  <a:pt x="54" y="128"/>
                  <a:pt x="55" y="128"/>
                  <a:pt x="55" y="127"/>
                </a:cubicBezTo>
                <a:cubicBezTo>
                  <a:pt x="57" y="125"/>
                  <a:pt x="59" y="123"/>
                  <a:pt x="59" y="120"/>
                </a:cubicBezTo>
                <a:close/>
                <a:moveTo>
                  <a:pt x="193" y="60"/>
                </a:moveTo>
                <a:cubicBezTo>
                  <a:pt x="192" y="61"/>
                  <a:pt x="192" y="61"/>
                  <a:pt x="192" y="62"/>
                </a:cubicBezTo>
                <a:cubicBezTo>
                  <a:pt x="192" y="64"/>
                  <a:pt x="192" y="66"/>
                  <a:pt x="192" y="68"/>
                </a:cubicBezTo>
                <a:cubicBezTo>
                  <a:pt x="192" y="69"/>
                  <a:pt x="192" y="69"/>
                  <a:pt x="192" y="70"/>
                </a:cubicBezTo>
                <a:cubicBezTo>
                  <a:pt x="192" y="70"/>
                  <a:pt x="193" y="70"/>
                  <a:pt x="193" y="70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4" y="67"/>
                  <a:pt x="194" y="64"/>
                  <a:pt x="194" y="62"/>
                </a:cubicBezTo>
                <a:cubicBezTo>
                  <a:pt x="194" y="61"/>
                  <a:pt x="193" y="61"/>
                  <a:pt x="193" y="60"/>
                </a:cubicBezTo>
                <a:close/>
                <a:moveTo>
                  <a:pt x="183" y="45"/>
                </a:moveTo>
                <a:cubicBezTo>
                  <a:pt x="183" y="43"/>
                  <a:pt x="183" y="40"/>
                  <a:pt x="183" y="37"/>
                </a:cubicBezTo>
                <a:cubicBezTo>
                  <a:pt x="182" y="38"/>
                  <a:pt x="182" y="38"/>
                  <a:pt x="182" y="39"/>
                </a:cubicBezTo>
                <a:cubicBezTo>
                  <a:pt x="181" y="41"/>
                  <a:pt x="181" y="43"/>
                  <a:pt x="181" y="45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2" y="46"/>
                  <a:pt x="183" y="46"/>
                  <a:pt x="183" y="45"/>
                </a:cubicBezTo>
                <a:close/>
                <a:moveTo>
                  <a:pt x="30" y="212"/>
                </a:moveTo>
                <a:cubicBezTo>
                  <a:pt x="35" y="216"/>
                  <a:pt x="40" y="219"/>
                  <a:pt x="45" y="222"/>
                </a:cubicBezTo>
                <a:cubicBezTo>
                  <a:pt x="45" y="222"/>
                  <a:pt x="45" y="221"/>
                  <a:pt x="44" y="221"/>
                </a:cubicBezTo>
                <a:cubicBezTo>
                  <a:pt x="43" y="221"/>
                  <a:pt x="43" y="220"/>
                  <a:pt x="43" y="220"/>
                </a:cubicBezTo>
                <a:cubicBezTo>
                  <a:pt x="42" y="219"/>
                  <a:pt x="42" y="218"/>
                  <a:pt x="41" y="218"/>
                </a:cubicBezTo>
                <a:cubicBezTo>
                  <a:pt x="40" y="217"/>
                  <a:pt x="39" y="217"/>
                  <a:pt x="38" y="216"/>
                </a:cubicBezTo>
                <a:cubicBezTo>
                  <a:pt x="35" y="215"/>
                  <a:pt x="33" y="213"/>
                  <a:pt x="30" y="212"/>
                </a:cubicBezTo>
                <a:close/>
                <a:moveTo>
                  <a:pt x="83" y="30"/>
                </a:moveTo>
                <a:cubicBezTo>
                  <a:pt x="83" y="31"/>
                  <a:pt x="83" y="31"/>
                  <a:pt x="83" y="31"/>
                </a:cubicBezTo>
                <a:cubicBezTo>
                  <a:pt x="85" y="31"/>
                  <a:pt x="87" y="31"/>
                  <a:pt x="88" y="32"/>
                </a:cubicBezTo>
                <a:cubicBezTo>
                  <a:pt x="90" y="32"/>
                  <a:pt x="91" y="32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2" y="29"/>
                  <a:pt x="92" y="29"/>
                </a:cubicBezTo>
                <a:cubicBezTo>
                  <a:pt x="90" y="29"/>
                  <a:pt x="87" y="29"/>
                  <a:pt x="84" y="30"/>
                </a:cubicBezTo>
                <a:cubicBezTo>
                  <a:pt x="84" y="30"/>
                  <a:pt x="83" y="30"/>
                  <a:pt x="83" y="30"/>
                </a:cubicBezTo>
                <a:close/>
                <a:moveTo>
                  <a:pt x="49" y="120"/>
                </a:moveTo>
                <a:cubicBezTo>
                  <a:pt x="49" y="122"/>
                  <a:pt x="49" y="124"/>
                  <a:pt x="50" y="126"/>
                </a:cubicBezTo>
                <a:cubicBezTo>
                  <a:pt x="51" y="125"/>
                  <a:pt x="54" y="121"/>
                  <a:pt x="54" y="120"/>
                </a:cubicBezTo>
                <a:cubicBezTo>
                  <a:pt x="53" y="120"/>
                  <a:pt x="51" y="120"/>
                  <a:pt x="49" y="120"/>
                </a:cubicBezTo>
                <a:close/>
                <a:moveTo>
                  <a:pt x="105" y="26"/>
                </a:moveTo>
                <a:cubicBezTo>
                  <a:pt x="105" y="26"/>
                  <a:pt x="104" y="26"/>
                  <a:pt x="104" y="26"/>
                </a:cubicBezTo>
                <a:cubicBezTo>
                  <a:pt x="102" y="28"/>
                  <a:pt x="100" y="30"/>
                  <a:pt x="98" y="32"/>
                </a:cubicBezTo>
                <a:cubicBezTo>
                  <a:pt x="98" y="33"/>
                  <a:pt x="97" y="33"/>
                  <a:pt x="98" y="33"/>
                </a:cubicBezTo>
                <a:cubicBezTo>
                  <a:pt x="100" y="32"/>
                  <a:pt x="103" y="30"/>
                  <a:pt x="106" y="28"/>
                </a:cubicBezTo>
                <a:cubicBezTo>
                  <a:pt x="106" y="27"/>
                  <a:pt x="105" y="27"/>
                  <a:pt x="105" y="26"/>
                </a:cubicBezTo>
                <a:close/>
                <a:moveTo>
                  <a:pt x="163" y="60"/>
                </a:moveTo>
                <a:cubicBezTo>
                  <a:pt x="163" y="60"/>
                  <a:pt x="163" y="61"/>
                  <a:pt x="163" y="60"/>
                </a:cubicBezTo>
                <a:cubicBezTo>
                  <a:pt x="165" y="60"/>
                  <a:pt x="166" y="59"/>
                  <a:pt x="168" y="58"/>
                </a:cubicBezTo>
                <a:cubicBezTo>
                  <a:pt x="168" y="57"/>
                  <a:pt x="167" y="56"/>
                  <a:pt x="167" y="55"/>
                </a:cubicBezTo>
                <a:cubicBezTo>
                  <a:pt x="166" y="55"/>
                  <a:pt x="165" y="56"/>
                  <a:pt x="164" y="56"/>
                </a:cubicBezTo>
                <a:cubicBezTo>
                  <a:pt x="163" y="56"/>
                  <a:pt x="163" y="57"/>
                  <a:pt x="163" y="57"/>
                </a:cubicBezTo>
                <a:cubicBezTo>
                  <a:pt x="163" y="58"/>
                  <a:pt x="163" y="59"/>
                  <a:pt x="163" y="60"/>
                </a:cubicBezTo>
                <a:close/>
                <a:moveTo>
                  <a:pt x="81" y="37"/>
                </a:moveTo>
                <a:cubicBezTo>
                  <a:pt x="84" y="37"/>
                  <a:pt x="86" y="37"/>
                  <a:pt x="87" y="34"/>
                </a:cubicBezTo>
                <a:cubicBezTo>
                  <a:pt x="85" y="34"/>
                  <a:pt x="83" y="34"/>
                  <a:pt x="81" y="33"/>
                </a:cubicBezTo>
                <a:cubicBezTo>
                  <a:pt x="81" y="35"/>
                  <a:pt x="81" y="36"/>
                  <a:pt x="81" y="37"/>
                </a:cubicBezTo>
                <a:close/>
                <a:moveTo>
                  <a:pt x="162" y="120"/>
                </a:moveTo>
                <a:cubicBezTo>
                  <a:pt x="161" y="120"/>
                  <a:pt x="161" y="120"/>
                  <a:pt x="160" y="121"/>
                </a:cubicBezTo>
                <a:cubicBezTo>
                  <a:pt x="158" y="121"/>
                  <a:pt x="157" y="122"/>
                  <a:pt x="156" y="123"/>
                </a:cubicBezTo>
                <a:cubicBezTo>
                  <a:pt x="154" y="124"/>
                  <a:pt x="154" y="124"/>
                  <a:pt x="154" y="126"/>
                </a:cubicBezTo>
                <a:cubicBezTo>
                  <a:pt x="155" y="126"/>
                  <a:pt x="155" y="125"/>
                  <a:pt x="155" y="125"/>
                </a:cubicBezTo>
                <a:cubicBezTo>
                  <a:pt x="157" y="124"/>
                  <a:pt x="158" y="124"/>
                  <a:pt x="159" y="123"/>
                </a:cubicBezTo>
                <a:cubicBezTo>
                  <a:pt x="160" y="123"/>
                  <a:pt x="160" y="122"/>
                  <a:pt x="161" y="123"/>
                </a:cubicBezTo>
                <a:cubicBezTo>
                  <a:pt x="161" y="123"/>
                  <a:pt x="162" y="123"/>
                  <a:pt x="162" y="123"/>
                </a:cubicBezTo>
                <a:cubicBezTo>
                  <a:pt x="162" y="123"/>
                  <a:pt x="162" y="122"/>
                  <a:pt x="162" y="120"/>
                </a:cubicBezTo>
                <a:close/>
                <a:moveTo>
                  <a:pt x="13" y="16"/>
                </a:moveTo>
                <a:cubicBezTo>
                  <a:pt x="16" y="14"/>
                  <a:pt x="18" y="11"/>
                  <a:pt x="20" y="8"/>
                </a:cubicBezTo>
                <a:cubicBezTo>
                  <a:pt x="19" y="8"/>
                  <a:pt x="18" y="8"/>
                  <a:pt x="17" y="8"/>
                </a:cubicBezTo>
                <a:cubicBezTo>
                  <a:pt x="17" y="10"/>
                  <a:pt x="17" y="11"/>
                  <a:pt x="15" y="11"/>
                </a:cubicBezTo>
                <a:cubicBezTo>
                  <a:pt x="14" y="12"/>
                  <a:pt x="14" y="13"/>
                  <a:pt x="13" y="13"/>
                </a:cubicBezTo>
                <a:cubicBezTo>
                  <a:pt x="13" y="14"/>
                  <a:pt x="13" y="15"/>
                  <a:pt x="13" y="16"/>
                </a:cubicBezTo>
                <a:close/>
                <a:moveTo>
                  <a:pt x="62" y="145"/>
                </a:moveTo>
                <a:cubicBezTo>
                  <a:pt x="59" y="144"/>
                  <a:pt x="58" y="146"/>
                  <a:pt x="56" y="148"/>
                </a:cubicBezTo>
                <a:cubicBezTo>
                  <a:pt x="58" y="148"/>
                  <a:pt x="60" y="148"/>
                  <a:pt x="63" y="148"/>
                </a:cubicBezTo>
                <a:cubicBezTo>
                  <a:pt x="62" y="147"/>
                  <a:pt x="62" y="146"/>
                  <a:pt x="62" y="145"/>
                </a:cubicBezTo>
                <a:close/>
                <a:moveTo>
                  <a:pt x="63" y="103"/>
                </a:moveTo>
                <a:cubicBezTo>
                  <a:pt x="61" y="104"/>
                  <a:pt x="57" y="110"/>
                  <a:pt x="56" y="111"/>
                </a:cubicBezTo>
                <a:cubicBezTo>
                  <a:pt x="58" y="111"/>
                  <a:pt x="59" y="110"/>
                  <a:pt x="60" y="110"/>
                </a:cubicBezTo>
                <a:cubicBezTo>
                  <a:pt x="61" y="110"/>
                  <a:pt x="62" y="109"/>
                  <a:pt x="61" y="109"/>
                </a:cubicBezTo>
                <a:cubicBezTo>
                  <a:pt x="61" y="108"/>
                  <a:pt x="62" y="107"/>
                  <a:pt x="62" y="106"/>
                </a:cubicBezTo>
                <a:cubicBezTo>
                  <a:pt x="62" y="105"/>
                  <a:pt x="63" y="104"/>
                  <a:pt x="63" y="103"/>
                </a:cubicBezTo>
                <a:close/>
                <a:moveTo>
                  <a:pt x="23" y="19"/>
                </a:moveTo>
                <a:cubicBezTo>
                  <a:pt x="23" y="19"/>
                  <a:pt x="23" y="18"/>
                  <a:pt x="23" y="18"/>
                </a:cubicBezTo>
                <a:cubicBezTo>
                  <a:pt x="22" y="19"/>
                  <a:pt x="22" y="19"/>
                  <a:pt x="22" y="20"/>
                </a:cubicBezTo>
                <a:cubicBezTo>
                  <a:pt x="19" y="22"/>
                  <a:pt x="17" y="25"/>
                  <a:pt x="15" y="27"/>
                </a:cubicBezTo>
                <a:cubicBezTo>
                  <a:pt x="14" y="28"/>
                  <a:pt x="14" y="30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6" y="29"/>
                  <a:pt x="18" y="26"/>
                  <a:pt x="19" y="23"/>
                </a:cubicBezTo>
                <a:cubicBezTo>
                  <a:pt x="20" y="23"/>
                  <a:pt x="20" y="23"/>
                  <a:pt x="20" y="22"/>
                </a:cubicBezTo>
                <a:cubicBezTo>
                  <a:pt x="21" y="21"/>
                  <a:pt x="22" y="20"/>
                  <a:pt x="23" y="19"/>
                </a:cubicBezTo>
                <a:close/>
                <a:moveTo>
                  <a:pt x="130" y="88"/>
                </a:moveTo>
                <a:cubicBezTo>
                  <a:pt x="130" y="88"/>
                  <a:pt x="130" y="88"/>
                  <a:pt x="130" y="88"/>
                </a:cubicBezTo>
                <a:cubicBezTo>
                  <a:pt x="133" y="85"/>
                  <a:pt x="135" y="82"/>
                  <a:pt x="137" y="78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5" y="80"/>
                  <a:pt x="133" y="82"/>
                  <a:pt x="130" y="84"/>
                </a:cubicBezTo>
                <a:cubicBezTo>
                  <a:pt x="130" y="84"/>
                  <a:pt x="130" y="85"/>
                  <a:pt x="130" y="85"/>
                </a:cubicBezTo>
                <a:cubicBezTo>
                  <a:pt x="130" y="86"/>
                  <a:pt x="130" y="87"/>
                  <a:pt x="130" y="88"/>
                </a:cubicBezTo>
                <a:close/>
                <a:moveTo>
                  <a:pt x="47" y="42"/>
                </a:moveTo>
                <a:cubicBezTo>
                  <a:pt x="47" y="42"/>
                  <a:pt x="48" y="42"/>
                  <a:pt x="49" y="42"/>
                </a:cubicBezTo>
                <a:cubicBezTo>
                  <a:pt x="49" y="42"/>
                  <a:pt x="50" y="41"/>
                  <a:pt x="50" y="41"/>
                </a:cubicBezTo>
                <a:cubicBezTo>
                  <a:pt x="51" y="40"/>
                  <a:pt x="52" y="39"/>
                  <a:pt x="53" y="37"/>
                </a:cubicBezTo>
                <a:cubicBezTo>
                  <a:pt x="54" y="37"/>
                  <a:pt x="54" y="36"/>
                  <a:pt x="54" y="35"/>
                </a:cubicBezTo>
                <a:cubicBezTo>
                  <a:pt x="51" y="37"/>
                  <a:pt x="49" y="40"/>
                  <a:pt x="47" y="42"/>
                </a:cubicBezTo>
                <a:close/>
                <a:moveTo>
                  <a:pt x="28" y="20"/>
                </a:moveTo>
                <a:cubicBezTo>
                  <a:pt x="29" y="19"/>
                  <a:pt x="30" y="18"/>
                  <a:pt x="31" y="17"/>
                </a:cubicBezTo>
                <a:cubicBezTo>
                  <a:pt x="32" y="16"/>
                  <a:pt x="33" y="15"/>
                  <a:pt x="34" y="14"/>
                </a:cubicBezTo>
                <a:cubicBezTo>
                  <a:pt x="32" y="14"/>
                  <a:pt x="31" y="13"/>
                  <a:pt x="30" y="13"/>
                </a:cubicBezTo>
                <a:cubicBezTo>
                  <a:pt x="28" y="15"/>
                  <a:pt x="28" y="17"/>
                  <a:pt x="28" y="20"/>
                </a:cubicBezTo>
                <a:close/>
                <a:moveTo>
                  <a:pt x="130" y="156"/>
                </a:moveTo>
                <a:cubicBezTo>
                  <a:pt x="129" y="157"/>
                  <a:pt x="128" y="158"/>
                  <a:pt x="127" y="159"/>
                </a:cubicBezTo>
                <a:cubicBezTo>
                  <a:pt x="126" y="160"/>
                  <a:pt x="125" y="161"/>
                  <a:pt x="124" y="162"/>
                </a:cubicBezTo>
                <a:cubicBezTo>
                  <a:pt x="124" y="163"/>
                  <a:pt x="122" y="163"/>
                  <a:pt x="122" y="165"/>
                </a:cubicBezTo>
                <a:cubicBezTo>
                  <a:pt x="125" y="163"/>
                  <a:pt x="128" y="161"/>
                  <a:pt x="130" y="159"/>
                </a:cubicBezTo>
                <a:cubicBezTo>
                  <a:pt x="131" y="159"/>
                  <a:pt x="131" y="158"/>
                  <a:pt x="131" y="158"/>
                </a:cubicBezTo>
                <a:cubicBezTo>
                  <a:pt x="131" y="157"/>
                  <a:pt x="131" y="157"/>
                  <a:pt x="130" y="156"/>
                </a:cubicBezTo>
                <a:close/>
                <a:moveTo>
                  <a:pt x="51" y="71"/>
                </a:moveTo>
                <a:cubicBezTo>
                  <a:pt x="52" y="70"/>
                  <a:pt x="53" y="69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6"/>
                  <a:pt x="54" y="65"/>
                </a:cubicBezTo>
                <a:cubicBezTo>
                  <a:pt x="53" y="65"/>
                  <a:pt x="52" y="65"/>
                  <a:pt x="51" y="66"/>
                </a:cubicBezTo>
                <a:cubicBezTo>
                  <a:pt x="50" y="66"/>
                  <a:pt x="50" y="66"/>
                  <a:pt x="50" y="67"/>
                </a:cubicBezTo>
                <a:cubicBezTo>
                  <a:pt x="51" y="68"/>
                  <a:pt x="51" y="69"/>
                  <a:pt x="51" y="71"/>
                </a:cubicBezTo>
                <a:close/>
                <a:moveTo>
                  <a:pt x="15" y="22"/>
                </a:moveTo>
                <a:cubicBezTo>
                  <a:pt x="18" y="19"/>
                  <a:pt x="21" y="16"/>
                  <a:pt x="24" y="13"/>
                </a:cubicBezTo>
                <a:cubicBezTo>
                  <a:pt x="23" y="13"/>
                  <a:pt x="22" y="13"/>
                  <a:pt x="22" y="12"/>
                </a:cubicBezTo>
                <a:cubicBezTo>
                  <a:pt x="19" y="16"/>
                  <a:pt x="17" y="19"/>
                  <a:pt x="15" y="22"/>
                </a:cubicBezTo>
                <a:close/>
                <a:moveTo>
                  <a:pt x="172" y="108"/>
                </a:moveTo>
                <a:cubicBezTo>
                  <a:pt x="171" y="109"/>
                  <a:pt x="170" y="110"/>
                  <a:pt x="169" y="111"/>
                </a:cubicBezTo>
                <a:cubicBezTo>
                  <a:pt x="168" y="111"/>
                  <a:pt x="168" y="112"/>
                  <a:pt x="168" y="112"/>
                </a:cubicBezTo>
                <a:cubicBezTo>
                  <a:pt x="168" y="114"/>
                  <a:pt x="167" y="116"/>
                  <a:pt x="167" y="118"/>
                </a:cubicBezTo>
                <a:cubicBezTo>
                  <a:pt x="167" y="118"/>
                  <a:pt x="167" y="118"/>
                  <a:pt x="167" y="119"/>
                </a:cubicBezTo>
                <a:cubicBezTo>
                  <a:pt x="168" y="118"/>
                  <a:pt x="168" y="118"/>
                  <a:pt x="168" y="117"/>
                </a:cubicBezTo>
                <a:cubicBezTo>
                  <a:pt x="169" y="116"/>
                  <a:pt x="170" y="114"/>
                  <a:pt x="170" y="112"/>
                </a:cubicBezTo>
                <a:cubicBezTo>
                  <a:pt x="171" y="111"/>
                  <a:pt x="171" y="110"/>
                  <a:pt x="173" y="110"/>
                </a:cubicBezTo>
                <a:cubicBezTo>
                  <a:pt x="172" y="109"/>
                  <a:pt x="172" y="109"/>
                  <a:pt x="172" y="108"/>
                </a:cubicBezTo>
                <a:close/>
                <a:moveTo>
                  <a:pt x="116" y="150"/>
                </a:moveTo>
                <a:cubicBezTo>
                  <a:pt x="115" y="151"/>
                  <a:pt x="113" y="152"/>
                  <a:pt x="112" y="153"/>
                </a:cubicBezTo>
                <a:cubicBezTo>
                  <a:pt x="112" y="153"/>
                  <a:pt x="112" y="154"/>
                  <a:pt x="112" y="154"/>
                </a:cubicBezTo>
                <a:cubicBezTo>
                  <a:pt x="112" y="155"/>
                  <a:pt x="112" y="155"/>
                  <a:pt x="112" y="156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3" y="156"/>
                  <a:pt x="114" y="155"/>
                  <a:pt x="115" y="154"/>
                </a:cubicBezTo>
                <a:cubicBezTo>
                  <a:pt x="117" y="153"/>
                  <a:pt x="117" y="153"/>
                  <a:pt x="116" y="150"/>
                </a:cubicBezTo>
                <a:cubicBezTo>
                  <a:pt x="116" y="150"/>
                  <a:pt x="116" y="150"/>
                  <a:pt x="116" y="150"/>
                </a:cubicBezTo>
                <a:close/>
                <a:moveTo>
                  <a:pt x="61" y="96"/>
                </a:moveTo>
                <a:cubicBezTo>
                  <a:pt x="63" y="97"/>
                  <a:pt x="65" y="97"/>
                  <a:pt x="66" y="95"/>
                </a:cubicBezTo>
                <a:cubicBezTo>
                  <a:pt x="66" y="95"/>
                  <a:pt x="66" y="94"/>
                  <a:pt x="66" y="94"/>
                </a:cubicBezTo>
                <a:cubicBezTo>
                  <a:pt x="67" y="94"/>
                  <a:pt x="67" y="93"/>
                  <a:pt x="67" y="91"/>
                </a:cubicBezTo>
                <a:cubicBezTo>
                  <a:pt x="66" y="92"/>
                  <a:pt x="65" y="92"/>
                  <a:pt x="64" y="92"/>
                </a:cubicBezTo>
                <a:cubicBezTo>
                  <a:pt x="63" y="93"/>
                  <a:pt x="62" y="95"/>
                  <a:pt x="61" y="96"/>
                </a:cubicBezTo>
                <a:close/>
                <a:moveTo>
                  <a:pt x="101" y="83"/>
                </a:moveTo>
                <a:cubicBezTo>
                  <a:pt x="99" y="85"/>
                  <a:pt x="98" y="87"/>
                  <a:pt x="96" y="88"/>
                </a:cubicBezTo>
                <a:cubicBezTo>
                  <a:pt x="96" y="89"/>
                  <a:pt x="95" y="89"/>
                  <a:pt x="96" y="90"/>
                </a:cubicBezTo>
                <a:cubicBezTo>
                  <a:pt x="97" y="89"/>
                  <a:pt x="99" y="88"/>
                  <a:pt x="100" y="88"/>
                </a:cubicBezTo>
                <a:cubicBezTo>
                  <a:pt x="101" y="87"/>
                  <a:pt x="102" y="87"/>
                  <a:pt x="102" y="86"/>
                </a:cubicBezTo>
                <a:cubicBezTo>
                  <a:pt x="102" y="85"/>
                  <a:pt x="101" y="84"/>
                  <a:pt x="101" y="83"/>
                </a:cubicBezTo>
                <a:close/>
                <a:moveTo>
                  <a:pt x="134" y="145"/>
                </a:moveTo>
                <a:cubicBezTo>
                  <a:pt x="134" y="145"/>
                  <a:pt x="134" y="145"/>
                  <a:pt x="134" y="145"/>
                </a:cubicBezTo>
                <a:cubicBezTo>
                  <a:pt x="136" y="144"/>
                  <a:pt x="137" y="143"/>
                  <a:pt x="139" y="142"/>
                </a:cubicBezTo>
                <a:cubicBezTo>
                  <a:pt x="139" y="142"/>
                  <a:pt x="140" y="142"/>
                  <a:pt x="140" y="141"/>
                </a:cubicBezTo>
                <a:cubicBezTo>
                  <a:pt x="140" y="140"/>
                  <a:pt x="141" y="139"/>
                  <a:pt x="141" y="138"/>
                </a:cubicBezTo>
                <a:cubicBezTo>
                  <a:pt x="139" y="140"/>
                  <a:pt x="137" y="141"/>
                  <a:pt x="134" y="143"/>
                </a:cubicBezTo>
                <a:cubicBezTo>
                  <a:pt x="134" y="143"/>
                  <a:pt x="133" y="144"/>
                  <a:pt x="134" y="145"/>
                </a:cubicBezTo>
                <a:close/>
                <a:moveTo>
                  <a:pt x="78" y="24"/>
                </a:moveTo>
                <a:cubicBezTo>
                  <a:pt x="80" y="24"/>
                  <a:pt x="82" y="25"/>
                  <a:pt x="83" y="22"/>
                </a:cubicBezTo>
                <a:cubicBezTo>
                  <a:pt x="81" y="22"/>
                  <a:pt x="78" y="21"/>
                  <a:pt x="76" y="20"/>
                </a:cubicBezTo>
                <a:cubicBezTo>
                  <a:pt x="77" y="22"/>
                  <a:pt x="77" y="23"/>
                  <a:pt x="78" y="24"/>
                </a:cubicBezTo>
                <a:close/>
                <a:moveTo>
                  <a:pt x="190" y="178"/>
                </a:moveTo>
                <a:cubicBezTo>
                  <a:pt x="191" y="178"/>
                  <a:pt x="193" y="178"/>
                  <a:pt x="194" y="179"/>
                </a:cubicBezTo>
                <a:cubicBezTo>
                  <a:pt x="196" y="178"/>
                  <a:pt x="196" y="175"/>
                  <a:pt x="196" y="173"/>
                </a:cubicBezTo>
                <a:cubicBezTo>
                  <a:pt x="194" y="175"/>
                  <a:pt x="192" y="176"/>
                  <a:pt x="190" y="178"/>
                </a:cubicBezTo>
                <a:close/>
                <a:moveTo>
                  <a:pt x="179" y="92"/>
                </a:moveTo>
                <a:cubicBezTo>
                  <a:pt x="179" y="89"/>
                  <a:pt x="179" y="86"/>
                  <a:pt x="179" y="86"/>
                </a:cubicBezTo>
                <a:cubicBezTo>
                  <a:pt x="178" y="86"/>
                  <a:pt x="178" y="86"/>
                  <a:pt x="178" y="86"/>
                </a:cubicBezTo>
                <a:cubicBezTo>
                  <a:pt x="177" y="86"/>
                  <a:pt x="176" y="87"/>
                  <a:pt x="177" y="88"/>
                </a:cubicBezTo>
                <a:cubicBezTo>
                  <a:pt x="177" y="89"/>
                  <a:pt x="177" y="90"/>
                  <a:pt x="177" y="91"/>
                </a:cubicBezTo>
                <a:cubicBezTo>
                  <a:pt x="177" y="92"/>
                  <a:pt x="177" y="92"/>
                  <a:pt x="177" y="93"/>
                </a:cubicBezTo>
                <a:cubicBezTo>
                  <a:pt x="178" y="92"/>
                  <a:pt x="179" y="92"/>
                  <a:pt x="179" y="92"/>
                </a:cubicBezTo>
                <a:close/>
                <a:moveTo>
                  <a:pt x="42" y="77"/>
                </a:moveTo>
                <a:cubicBezTo>
                  <a:pt x="42" y="77"/>
                  <a:pt x="41" y="77"/>
                  <a:pt x="41" y="77"/>
                </a:cubicBezTo>
                <a:cubicBezTo>
                  <a:pt x="40" y="78"/>
                  <a:pt x="39" y="79"/>
                  <a:pt x="38" y="80"/>
                </a:cubicBezTo>
                <a:cubicBezTo>
                  <a:pt x="38" y="80"/>
                  <a:pt x="38" y="81"/>
                  <a:pt x="38" y="81"/>
                </a:cubicBezTo>
                <a:cubicBezTo>
                  <a:pt x="38" y="82"/>
                  <a:pt x="39" y="83"/>
                  <a:pt x="39" y="84"/>
                </a:cubicBezTo>
                <a:cubicBezTo>
                  <a:pt x="40" y="83"/>
                  <a:pt x="41" y="82"/>
                  <a:pt x="41" y="82"/>
                </a:cubicBezTo>
                <a:cubicBezTo>
                  <a:pt x="42" y="81"/>
                  <a:pt x="42" y="81"/>
                  <a:pt x="42" y="81"/>
                </a:cubicBezTo>
                <a:cubicBezTo>
                  <a:pt x="42" y="80"/>
                  <a:pt x="42" y="78"/>
                  <a:pt x="42" y="77"/>
                </a:cubicBezTo>
                <a:close/>
                <a:moveTo>
                  <a:pt x="60" y="40"/>
                </a:moveTo>
                <a:cubicBezTo>
                  <a:pt x="60" y="38"/>
                  <a:pt x="60" y="37"/>
                  <a:pt x="59" y="35"/>
                </a:cubicBezTo>
                <a:cubicBezTo>
                  <a:pt x="57" y="37"/>
                  <a:pt x="56" y="38"/>
                  <a:pt x="57" y="41"/>
                </a:cubicBezTo>
                <a:cubicBezTo>
                  <a:pt x="58" y="41"/>
                  <a:pt x="59" y="41"/>
                  <a:pt x="60" y="40"/>
                </a:cubicBezTo>
                <a:close/>
                <a:moveTo>
                  <a:pt x="205" y="18"/>
                </a:moveTo>
                <a:cubicBezTo>
                  <a:pt x="205" y="18"/>
                  <a:pt x="205" y="18"/>
                  <a:pt x="205" y="18"/>
                </a:cubicBezTo>
                <a:cubicBezTo>
                  <a:pt x="203" y="16"/>
                  <a:pt x="201" y="13"/>
                  <a:pt x="199" y="11"/>
                </a:cubicBezTo>
                <a:cubicBezTo>
                  <a:pt x="199" y="12"/>
                  <a:pt x="199" y="14"/>
                  <a:pt x="200" y="16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2" y="17"/>
                  <a:pt x="203" y="18"/>
                  <a:pt x="205" y="18"/>
                </a:cubicBezTo>
                <a:close/>
                <a:moveTo>
                  <a:pt x="167" y="96"/>
                </a:moveTo>
                <a:cubicBezTo>
                  <a:pt x="167" y="95"/>
                  <a:pt x="167" y="94"/>
                  <a:pt x="168" y="92"/>
                </a:cubicBezTo>
                <a:cubicBezTo>
                  <a:pt x="166" y="93"/>
                  <a:pt x="165" y="94"/>
                  <a:pt x="163" y="95"/>
                </a:cubicBezTo>
                <a:cubicBezTo>
                  <a:pt x="163" y="95"/>
                  <a:pt x="163" y="96"/>
                  <a:pt x="163" y="96"/>
                </a:cubicBezTo>
                <a:cubicBezTo>
                  <a:pt x="163" y="97"/>
                  <a:pt x="163" y="97"/>
                  <a:pt x="163" y="98"/>
                </a:cubicBezTo>
                <a:cubicBezTo>
                  <a:pt x="164" y="97"/>
                  <a:pt x="166" y="97"/>
                  <a:pt x="167" y="96"/>
                </a:cubicBezTo>
                <a:close/>
                <a:moveTo>
                  <a:pt x="180" y="95"/>
                </a:moveTo>
                <a:cubicBezTo>
                  <a:pt x="179" y="95"/>
                  <a:pt x="178" y="95"/>
                  <a:pt x="177" y="96"/>
                </a:cubicBezTo>
                <a:cubicBezTo>
                  <a:pt x="177" y="97"/>
                  <a:pt x="177" y="99"/>
                  <a:pt x="177" y="101"/>
                </a:cubicBezTo>
                <a:cubicBezTo>
                  <a:pt x="178" y="101"/>
                  <a:pt x="179" y="100"/>
                  <a:pt x="180" y="100"/>
                </a:cubicBezTo>
                <a:cubicBezTo>
                  <a:pt x="180" y="99"/>
                  <a:pt x="180" y="99"/>
                  <a:pt x="180" y="99"/>
                </a:cubicBezTo>
                <a:cubicBezTo>
                  <a:pt x="180" y="97"/>
                  <a:pt x="180" y="96"/>
                  <a:pt x="180" y="95"/>
                </a:cubicBezTo>
                <a:close/>
                <a:moveTo>
                  <a:pt x="206" y="189"/>
                </a:moveTo>
                <a:cubicBezTo>
                  <a:pt x="205" y="190"/>
                  <a:pt x="205" y="190"/>
                  <a:pt x="206" y="191"/>
                </a:cubicBezTo>
                <a:cubicBezTo>
                  <a:pt x="208" y="192"/>
                  <a:pt x="209" y="194"/>
                  <a:pt x="211" y="195"/>
                </a:cubicBezTo>
                <a:cubicBezTo>
                  <a:pt x="211" y="195"/>
                  <a:pt x="211" y="195"/>
                  <a:pt x="212" y="196"/>
                </a:cubicBezTo>
                <a:cubicBezTo>
                  <a:pt x="212" y="194"/>
                  <a:pt x="212" y="192"/>
                  <a:pt x="210" y="192"/>
                </a:cubicBezTo>
                <a:cubicBezTo>
                  <a:pt x="209" y="191"/>
                  <a:pt x="207" y="190"/>
                  <a:pt x="206" y="189"/>
                </a:cubicBezTo>
                <a:close/>
                <a:moveTo>
                  <a:pt x="220" y="202"/>
                </a:moveTo>
                <a:cubicBezTo>
                  <a:pt x="221" y="201"/>
                  <a:pt x="221" y="200"/>
                  <a:pt x="220" y="200"/>
                </a:cubicBezTo>
                <a:cubicBezTo>
                  <a:pt x="219" y="199"/>
                  <a:pt x="218" y="198"/>
                  <a:pt x="216" y="197"/>
                </a:cubicBezTo>
                <a:cubicBezTo>
                  <a:pt x="216" y="196"/>
                  <a:pt x="215" y="196"/>
                  <a:pt x="215" y="195"/>
                </a:cubicBezTo>
                <a:cubicBezTo>
                  <a:pt x="214" y="196"/>
                  <a:pt x="214" y="197"/>
                  <a:pt x="214" y="197"/>
                </a:cubicBezTo>
                <a:cubicBezTo>
                  <a:pt x="216" y="199"/>
                  <a:pt x="218" y="201"/>
                  <a:pt x="220" y="202"/>
                </a:cubicBezTo>
                <a:close/>
                <a:moveTo>
                  <a:pt x="103" y="76"/>
                </a:moveTo>
                <a:cubicBezTo>
                  <a:pt x="104" y="75"/>
                  <a:pt x="105" y="74"/>
                  <a:pt x="106" y="74"/>
                </a:cubicBezTo>
                <a:cubicBezTo>
                  <a:pt x="108" y="73"/>
                  <a:pt x="108" y="73"/>
                  <a:pt x="107" y="71"/>
                </a:cubicBezTo>
                <a:cubicBezTo>
                  <a:pt x="106" y="71"/>
                  <a:pt x="104" y="72"/>
                  <a:pt x="103" y="73"/>
                </a:cubicBezTo>
                <a:cubicBezTo>
                  <a:pt x="103" y="74"/>
                  <a:pt x="103" y="75"/>
                  <a:pt x="103" y="76"/>
                </a:cubicBezTo>
                <a:close/>
                <a:moveTo>
                  <a:pt x="83" y="199"/>
                </a:moveTo>
                <a:cubicBezTo>
                  <a:pt x="86" y="199"/>
                  <a:pt x="89" y="199"/>
                  <a:pt x="91" y="199"/>
                </a:cubicBezTo>
                <a:cubicBezTo>
                  <a:pt x="91" y="198"/>
                  <a:pt x="91" y="197"/>
                  <a:pt x="91" y="197"/>
                </a:cubicBezTo>
                <a:cubicBezTo>
                  <a:pt x="89" y="197"/>
                  <a:pt x="86" y="197"/>
                  <a:pt x="84" y="198"/>
                </a:cubicBezTo>
                <a:cubicBezTo>
                  <a:pt x="83" y="198"/>
                  <a:pt x="83" y="198"/>
                  <a:pt x="83" y="199"/>
                </a:cubicBezTo>
                <a:close/>
                <a:moveTo>
                  <a:pt x="49" y="47"/>
                </a:moveTo>
                <a:cubicBezTo>
                  <a:pt x="50" y="47"/>
                  <a:pt x="52" y="47"/>
                  <a:pt x="54" y="47"/>
                </a:cubicBezTo>
                <a:cubicBezTo>
                  <a:pt x="54" y="46"/>
                  <a:pt x="54" y="45"/>
                  <a:pt x="54" y="44"/>
                </a:cubicBezTo>
                <a:cubicBezTo>
                  <a:pt x="51" y="44"/>
                  <a:pt x="51" y="44"/>
                  <a:pt x="49" y="47"/>
                </a:cubicBezTo>
                <a:close/>
                <a:moveTo>
                  <a:pt x="48" y="50"/>
                </a:moveTo>
                <a:cubicBezTo>
                  <a:pt x="48" y="51"/>
                  <a:pt x="48" y="53"/>
                  <a:pt x="48" y="54"/>
                </a:cubicBezTo>
                <a:cubicBezTo>
                  <a:pt x="48" y="54"/>
                  <a:pt x="48" y="55"/>
                  <a:pt x="48" y="55"/>
                </a:cubicBezTo>
                <a:cubicBezTo>
                  <a:pt x="50" y="54"/>
                  <a:pt x="52" y="51"/>
                  <a:pt x="53" y="50"/>
                </a:cubicBezTo>
                <a:cubicBezTo>
                  <a:pt x="51" y="50"/>
                  <a:pt x="49" y="50"/>
                  <a:pt x="48" y="50"/>
                </a:cubicBezTo>
                <a:close/>
                <a:moveTo>
                  <a:pt x="63" y="166"/>
                </a:moveTo>
                <a:cubicBezTo>
                  <a:pt x="66" y="166"/>
                  <a:pt x="68" y="166"/>
                  <a:pt x="71" y="166"/>
                </a:cubicBezTo>
                <a:cubicBezTo>
                  <a:pt x="72" y="166"/>
                  <a:pt x="72" y="166"/>
                  <a:pt x="72" y="165"/>
                </a:cubicBezTo>
                <a:cubicBezTo>
                  <a:pt x="69" y="165"/>
                  <a:pt x="66" y="165"/>
                  <a:pt x="63" y="164"/>
                </a:cubicBezTo>
                <a:cubicBezTo>
                  <a:pt x="63" y="165"/>
                  <a:pt x="63" y="166"/>
                  <a:pt x="63" y="166"/>
                </a:cubicBezTo>
                <a:close/>
                <a:moveTo>
                  <a:pt x="219" y="29"/>
                </a:moveTo>
                <a:cubicBezTo>
                  <a:pt x="218" y="29"/>
                  <a:pt x="218" y="29"/>
                  <a:pt x="218" y="29"/>
                </a:cubicBezTo>
                <a:cubicBezTo>
                  <a:pt x="219" y="30"/>
                  <a:pt x="219" y="30"/>
                  <a:pt x="220" y="31"/>
                </a:cubicBezTo>
                <a:cubicBezTo>
                  <a:pt x="220" y="31"/>
                  <a:pt x="221" y="32"/>
                  <a:pt x="221" y="32"/>
                </a:cubicBezTo>
                <a:cubicBezTo>
                  <a:pt x="221" y="34"/>
                  <a:pt x="222" y="35"/>
                  <a:pt x="223" y="36"/>
                </a:cubicBezTo>
                <a:cubicBezTo>
                  <a:pt x="224" y="36"/>
                  <a:pt x="224" y="35"/>
                  <a:pt x="225" y="35"/>
                </a:cubicBezTo>
                <a:cubicBezTo>
                  <a:pt x="223" y="32"/>
                  <a:pt x="221" y="30"/>
                  <a:pt x="219" y="29"/>
                </a:cubicBezTo>
                <a:close/>
                <a:moveTo>
                  <a:pt x="47" y="123"/>
                </a:moveTo>
                <a:cubicBezTo>
                  <a:pt x="47" y="123"/>
                  <a:pt x="47" y="123"/>
                  <a:pt x="46" y="123"/>
                </a:cubicBezTo>
                <a:cubicBezTo>
                  <a:pt x="45" y="125"/>
                  <a:pt x="43" y="126"/>
                  <a:pt x="43" y="129"/>
                </a:cubicBezTo>
                <a:cubicBezTo>
                  <a:pt x="44" y="129"/>
                  <a:pt x="46" y="129"/>
                  <a:pt x="47" y="128"/>
                </a:cubicBezTo>
                <a:cubicBezTo>
                  <a:pt x="47" y="127"/>
                  <a:pt x="47" y="125"/>
                  <a:pt x="47" y="123"/>
                </a:cubicBezTo>
                <a:close/>
                <a:moveTo>
                  <a:pt x="193" y="94"/>
                </a:moveTo>
                <a:cubicBezTo>
                  <a:pt x="192" y="95"/>
                  <a:pt x="192" y="95"/>
                  <a:pt x="192" y="95"/>
                </a:cubicBezTo>
                <a:cubicBezTo>
                  <a:pt x="191" y="96"/>
                  <a:pt x="191" y="96"/>
                  <a:pt x="191" y="97"/>
                </a:cubicBezTo>
                <a:cubicBezTo>
                  <a:pt x="191" y="99"/>
                  <a:pt x="192" y="100"/>
                  <a:pt x="192" y="102"/>
                </a:cubicBezTo>
                <a:cubicBezTo>
                  <a:pt x="192" y="103"/>
                  <a:pt x="192" y="103"/>
                  <a:pt x="192" y="104"/>
                </a:cubicBezTo>
                <a:cubicBezTo>
                  <a:pt x="193" y="103"/>
                  <a:pt x="193" y="97"/>
                  <a:pt x="193" y="94"/>
                </a:cubicBezTo>
                <a:close/>
                <a:moveTo>
                  <a:pt x="126" y="15"/>
                </a:moveTo>
                <a:cubicBezTo>
                  <a:pt x="126" y="15"/>
                  <a:pt x="126" y="15"/>
                  <a:pt x="125" y="15"/>
                </a:cubicBezTo>
                <a:cubicBezTo>
                  <a:pt x="123" y="15"/>
                  <a:pt x="121" y="16"/>
                  <a:pt x="118" y="16"/>
                </a:cubicBezTo>
                <a:cubicBezTo>
                  <a:pt x="118" y="17"/>
                  <a:pt x="118" y="18"/>
                  <a:pt x="118" y="18"/>
                </a:cubicBezTo>
                <a:cubicBezTo>
                  <a:pt x="120" y="18"/>
                  <a:pt x="122" y="17"/>
                  <a:pt x="124" y="17"/>
                </a:cubicBezTo>
                <a:cubicBezTo>
                  <a:pt x="124" y="16"/>
                  <a:pt x="125" y="16"/>
                  <a:pt x="126" y="15"/>
                </a:cubicBezTo>
                <a:close/>
                <a:moveTo>
                  <a:pt x="198" y="125"/>
                </a:moveTo>
                <a:cubicBezTo>
                  <a:pt x="198" y="123"/>
                  <a:pt x="198" y="120"/>
                  <a:pt x="198" y="117"/>
                </a:cubicBezTo>
                <a:cubicBezTo>
                  <a:pt x="197" y="117"/>
                  <a:pt x="197" y="117"/>
                  <a:pt x="196" y="118"/>
                </a:cubicBezTo>
                <a:cubicBezTo>
                  <a:pt x="196" y="119"/>
                  <a:pt x="196" y="120"/>
                  <a:pt x="196" y="122"/>
                </a:cubicBezTo>
                <a:cubicBezTo>
                  <a:pt x="196" y="123"/>
                  <a:pt x="196" y="124"/>
                  <a:pt x="196" y="126"/>
                </a:cubicBezTo>
                <a:cubicBezTo>
                  <a:pt x="197" y="126"/>
                  <a:pt x="197" y="126"/>
                  <a:pt x="198" y="125"/>
                </a:cubicBezTo>
                <a:close/>
                <a:moveTo>
                  <a:pt x="69" y="64"/>
                </a:moveTo>
                <a:cubicBezTo>
                  <a:pt x="69" y="64"/>
                  <a:pt x="68" y="64"/>
                  <a:pt x="68" y="64"/>
                </a:cubicBezTo>
                <a:cubicBezTo>
                  <a:pt x="68" y="65"/>
                  <a:pt x="67" y="65"/>
                  <a:pt x="67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7" y="68"/>
                  <a:pt x="67" y="70"/>
                  <a:pt x="67" y="72"/>
                </a:cubicBezTo>
                <a:cubicBezTo>
                  <a:pt x="68" y="71"/>
                  <a:pt x="69" y="71"/>
                  <a:pt x="69" y="70"/>
                </a:cubicBezTo>
                <a:cubicBezTo>
                  <a:pt x="69" y="68"/>
                  <a:pt x="69" y="66"/>
                  <a:pt x="69" y="64"/>
                </a:cubicBezTo>
                <a:close/>
                <a:moveTo>
                  <a:pt x="10" y="23"/>
                </a:moveTo>
                <a:cubicBezTo>
                  <a:pt x="9" y="24"/>
                  <a:pt x="8" y="25"/>
                  <a:pt x="8" y="26"/>
                </a:cubicBezTo>
                <a:cubicBezTo>
                  <a:pt x="7" y="26"/>
                  <a:pt x="7" y="26"/>
                  <a:pt x="7" y="27"/>
                </a:cubicBezTo>
                <a:cubicBezTo>
                  <a:pt x="7" y="28"/>
                  <a:pt x="7" y="29"/>
                  <a:pt x="7" y="31"/>
                </a:cubicBezTo>
                <a:cubicBezTo>
                  <a:pt x="8" y="29"/>
                  <a:pt x="9" y="27"/>
                  <a:pt x="10" y="26"/>
                </a:cubicBezTo>
                <a:cubicBezTo>
                  <a:pt x="11" y="25"/>
                  <a:pt x="11" y="24"/>
                  <a:pt x="10" y="23"/>
                </a:cubicBezTo>
                <a:close/>
                <a:moveTo>
                  <a:pt x="80" y="12"/>
                </a:moveTo>
                <a:cubicBezTo>
                  <a:pt x="80" y="12"/>
                  <a:pt x="80" y="12"/>
                  <a:pt x="80" y="12"/>
                </a:cubicBezTo>
                <a:cubicBezTo>
                  <a:pt x="85" y="12"/>
                  <a:pt x="89" y="12"/>
                  <a:pt x="94" y="12"/>
                </a:cubicBezTo>
                <a:cubicBezTo>
                  <a:pt x="95" y="12"/>
                  <a:pt x="95" y="12"/>
                  <a:pt x="96" y="11"/>
                </a:cubicBezTo>
                <a:cubicBezTo>
                  <a:pt x="90" y="11"/>
                  <a:pt x="85" y="11"/>
                  <a:pt x="80" y="12"/>
                </a:cubicBezTo>
                <a:close/>
                <a:moveTo>
                  <a:pt x="21" y="180"/>
                </a:moveTo>
                <a:cubicBezTo>
                  <a:pt x="21" y="182"/>
                  <a:pt x="20" y="185"/>
                  <a:pt x="23" y="187"/>
                </a:cubicBezTo>
                <a:cubicBezTo>
                  <a:pt x="23" y="185"/>
                  <a:pt x="23" y="182"/>
                  <a:pt x="22" y="179"/>
                </a:cubicBezTo>
                <a:cubicBezTo>
                  <a:pt x="22" y="179"/>
                  <a:pt x="21" y="179"/>
                  <a:pt x="21" y="180"/>
                </a:cubicBezTo>
                <a:close/>
                <a:moveTo>
                  <a:pt x="129" y="53"/>
                </a:moveTo>
                <a:cubicBezTo>
                  <a:pt x="129" y="53"/>
                  <a:pt x="130" y="53"/>
                  <a:pt x="130" y="53"/>
                </a:cubicBezTo>
                <a:cubicBezTo>
                  <a:pt x="130" y="52"/>
                  <a:pt x="131" y="51"/>
                  <a:pt x="132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2" y="49"/>
                  <a:pt x="131" y="47"/>
                  <a:pt x="131" y="46"/>
                </a:cubicBezTo>
                <a:cubicBezTo>
                  <a:pt x="129" y="47"/>
                  <a:pt x="129" y="47"/>
                  <a:pt x="129" y="48"/>
                </a:cubicBezTo>
                <a:cubicBezTo>
                  <a:pt x="129" y="49"/>
                  <a:pt x="129" y="50"/>
                  <a:pt x="129" y="51"/>
                </a:cubicBezTo>
                <a:cubicBezTo>
                  <a:pt x="129" y="51"/>
                  <a:pt x="129" y="52"/>
                  <a:pt x="129" y="53"/>
                </a:cubicBezTo>
                <a:close/>
                <a:moveTo>
                  <a:pt x="111" y="174"/>
                </a:moveTo>
                <a:cubicBezTo>
                  <a:pt x="112" y="174"/>
                  <a:pt x="113" y="174"/>
                  <a:pt x="114" y="174"/>
                </a:cubicBezTo>
                <a:cubicBezTo>
                  <a:pt x="115" y="173"/>
                  <a:pt x="115" y="172"/>
                  <a:pt x="115" y="172"/>
                </a:cubicBezTo>
                <a:cubicBezTo>
                  <a:pt x="115" y="171"/>
                  <a:pt x="114" y="171"/>
                  <a:pt x="114" y="170"/>
                </a:cubicBezTo>
                <a:cubicBezTo>
                  <a:pt x="110" y="171"/>
                  <a:pt x="111" y="170"/>
                  <a:pt x="111" y="173"/>
                </a:cubicBezTo>
                <a:cubicBezTo>
                  <a:pt x="111" y="173"/>
                  <a:pt x="111" y="173"/>
                  <a:pt x="111" y="174"/>
                </a:cubicBezTo>
                <a:close/>
                <a:moveTo>
                  <a:pt x="138" y="68"/>
                </a:moveTo>
                <a:cubicBezTo>
                  <a:pt x="139" y="68"/>
                  <a:pt x="139" y="68"/>
                  <a:pt x="139" y="68"/>
                </a:cubicBezTo>
                <a:cubicBezTo>
                  <a:pt x="140" y="67"/>
                  <a:pt x="141" y="66"/>
                  <a:pt x="143" y="65"/>
                </a:cubicBezTo>
                <a:cubicBezTo>
                  <a:pt x="144" y="64"/>
                  <a:pt x="144" y="64"/>
                  <a:pt x="143" y="62"/>
                </a:cubicBezTo>
                <a:cubicBezTo>
                  <a:pt x="141" y="64"/>
                  <a:pt x="140" y="65"/>
                  <a:pt x="138" y="66"/>
                </a:cubicBezTo>
                <a:cubicBezTo>
                  <a:pt x="138" y="67"/>
                  <a:pt x="138" y="67"/>
                  <a:pt x="138" y="68"/>
                </a:cubicBezTo>
                <a:close/>
                <a:moveTo>
                  <a:pt x="126" y="107"/>
                </a:moveTo>
                <a:cubicBezTo>
                  <a:pt x="126" y="107"/>
                  <a:pt x="126" y="106"/>
                  <a:pt x="126" y="106"/>
                </a:cubicBezTo>
                <a:cubicBezTo>
                  <a:pt x="126" y="106"/>
                  <a:pt x="126" y="105"/>
                  <a:pt x="126" y="105"/>
                </a:cubicBezTo>
                <a:cubicBezTo>
                  <a:pt x="122" y="107"/>
                  <a:pt x="122" y="108"/>
                  <a:pt x="122" y="111"/>
                </a:cubicBezTo>
                <a:cubicBezTo>
                  <a:pt x="124" y="110"/>
                  <a:pt x="125" y="109"/>
                  <a:pt x="126" y="107"/>
                </a:cubicBezTo>
                <a:close/>
                <a:moveTo>
                  <a:pt x="144" y="40"/>
                </a:moveTo>
                <a:cubicBezTo>
                  <a:pt x="142" y="40"/>
                  <a:pt x="141" y="40"/>
                  <a:pt x="141" y="42"/>
                </a:cubicBezTo>
                <a:cubicBezTo>
                  <a:pt x="141" y="43"/>
                  <a:pt x="140" y="44"/>
                  <a:pt x="140" y="44"/>
                </a:cubicBezTo>
                <a:cubicBezTo>
                  <a:pt x="139" y="45"/>
                  <a:pt x="139" y="45"/>
                  <a:pt x="139" y="46"/>
                </a:cubicBezTo>
                <a:cubicBezTo>
                  <a:pt x="140" y="45"/>
                  <a:pt x="141" y="44"/>
                  <a:pt x="142" y="43"/>
                </a:cubicBezTo>
                <a:cubicBezTo>
                  <a:pt x="144" y="42"/>
                  <a:pt x="144" y="41"/>
                  <a:pt x="144" y="40"/>
                </a:cubicBezTo>
                <a:close/>
                <a:moveTo>
                  <a:pt x="171" y="64"/>
                </a:moveTo>
                <a:cubicBezTo>
                  <a:pt x="172" y="64"/>
                  <a:pt x="173" y="63"/>
                  <a:pt x="173" y="63"/>
                </a:cubicBezTo>
                <a:cubicBezTo>
                  <a:pt x="173" y="61"/>
                  <a:pt x="173" y="60"/>
                  <a:pt x="173" y="58"/>
                </a:cubicBezTo>
                <a:cubicBezTo>
                  <a:pt x="172" y="58"/>
                  <a:pt x="171" y="59"/>
                  <a:pt x="171" y="59"/>
                </a:cubicBezTo>
                <a:cubicBezTo>
                  <a:pt x="171" y="61"/>
                  <a:pt x="171" y="62"/>
                  <a:pt x="171" y="64"/>
                </a:cubicBezTo>
                <a:close/>
                <a:moveTo>
                  <a:pt x="167" y="132"/>
                </a:move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7"/>
                  <a:pt x="169" y="126"/>
                </a:cubicBezTo>
                <a:cubicBezTo>
                  <a:pt x="169" y="125"/>
                  <a:pt x="169" y="125"/>
                  <a:pt x="169" y="124"/>
                </a:cubicBezTo>
                <a:cubicBezTo>
                  <a:pt x="169" y="124"/>
                  <a:pt x="168" y="125"/>
                  <a:pt x="168" y="125"/>
                </a:cubicBezTo>
                <a:cubicBezTo>
                  <a:pt x="168" y="126"/>
                  <a:pt x="167" y="127"/>
                  <a:pt x="167" y="128"/>
                </a:cubicBezTo>
                <a:cubicBezTo>
                  <a:pt x="166" y="130"/>
                  <a:pt x="167" y="131"/>
                  <a:pt x="167" y="132"/>
                </a:cubicBezTo>
                <a:close/>
                <a:moveTo>
                  <a:pt x="65" y="149"/>
                </a:moveTo>
                <a:cubicBezTo>
                  <a:pt x="66" y="148"/>
                  <a:pt x="66" y="148"/>
                  <a:pt x="66" y="148"/>
                </a:cubicBezTo>
                <a:cubicBezTo>
                  <a:pt x="67" y="147"/>
                  <a:pt x="68" y="145"/>
                  <a:pt x="69" y="143"/>
                </a:cubicBezTo>
                <a:cubicBezTo>
                  <a:pt x="68" y="143"/>
                  <a:pt x="66" y="144"/>
                  <a:pt x="65" y="144"/>
                </a:cubicBezTo>
                <a:cubicBezTo>
                  <a:pt x="65" y="145"/>
                  <a:pt x="65" y="147"/>
                  <a:pt x="65" y="149"/>
                </a:cubicBezTo>
                <a:close/>
                <a:moveTo>
                  <a:pt x="79" y="196"/>
                </a:moveTo>
                <a:cubicBezTo>
                  <a:pt x="79" y="195"/>
                  <a:pt x="79" y="194"/>
                  <a:pt x="78" y="194"/>
                </a:cubicBezTo>
                <a:cubicBezTo>
                  <a:pt x="77" y="194"/>
                  <a:pt x="75" y="194"/>
                  <a:pt x="73" y="194"/>
                </a:cubicBezTo>
                <a:cubicBezTo>
                  <a:pt x="73" y="195"/>
                  <a:pt x="73" y="195"/>
                  <a:pt x="73" y="196"/>
                </a:cubicBezTo>
                <a:cubicBezTo>
                  <a:pt x="75" y="196"/>
                  <a:pt x="77" y="196"/>
                  <a:pt x="79" y="196"/>
                </a:cubicBezTo>
                <a:close/>
                <a:moveTo>
                  <a:pt x="77" y="55"/>
                </a:moveTo>
                <a:cubicBezTo>
                  <a:pt x="77" y="55"/>
                  <a:pt x="77" y="55"/>
                  <a:pt x="77" y="55"/>
                </a:cubicBezTo>
                <a:cubicBezTo>
                  <a:pt x="78" y="55"/>
                  <a:pt x="80" y="54"/>
                  <a:pt x="82" y="54"/>
                </a:cubicBezTo>
                <a:cubicBezTo>
                  <a:pt x="82" y="53"/>
                  <a:pt x="82" y="52"/>
                  <a:pt x="81" y="51"/>
                </a:cubicBezTo>
                <a:cubicBezTo>
                  <a:pt x="81" y="51"/>
                  <a:pt x="80" y="51"/>
                  <a:pt x="80" y="51"/>
                </a:cubicBezTo>
                <a:cubicBezTo>
                  <a:pt x="79" y="52"/>
                  <a:pt x="78" y="53"/>
                  <a:pt x="77" y="55"/>
                </a:cubicBezTo>
                <a:close/>
                <a:moveTo>
                  <a:pt x="150" y="132"/>
                </a:moveTo>
                <a:cubicBezTo>
                  <a:pt x="150" y="132"/>
                  <a:pt x="150" y="132"/>
                  <a:pt x="150" y="132"/>
                </a:cubicBezTo>
                <a:cubicBezTo>
                  <a:pt x="149" y="133"/>
                  <a:pt x="147" y="134"/>
                  <a:pt x="145" y="135"/>
                </a:cubicBezTo>
                <a:cubicBezTo>
                  <a:pt x="145" y="135"/>
                  <a:pt x="145" y="135"/>
                  <a:pt x="145" y="136"/>
                </a:cubicBezTo>
                <a:cubicBezTo>
                  <a:pt x="144" y="137"/>
                  <a:pt x="144" y="138"/>
                  <a:pt x="144" y="139"/>
                </a:cubicBezTo>
                <a:cubicBezTo>
                  <a:pt x="146" y="137"/>
                  <a:pt x="148" y="135"/>
                  <a:pt x="150" y="133"/>
                </a:cubicBezTo>
                <a:cubicBezTo>
                  <a:pt x="150" y="133"/>
                  <a:pt x="150" y="132"/>
                  <a:pt x="150" y="132"/>
                </a:cubicBezTo>
                <a:close/>
                <a:moveTo>
                  <a:pt x="102" y="61"/>
                </a:moveTo>
                <a:cubicBezTo>
                  <a:pt x="103" y="61"/>
                  <a:pt x="103" y="61"/>
                  <a:pt x="103" y="61"/>
                </a:cubicBezTo>
                <a:cubicBezTo>
                  <a:pt x="104" y="60"/>
                  <a:pt x="106" y="58"/>
                  <a:pt x="107" y="57"/>
                </a:cubicBezTo>
                <a:cubicBezTo>
                  <a:pt x="108" y="56"/>
                  <a:pt x="108" y="55"/>
                  <a:pt x="108" y="54"/>
                </a:cubicBezTo>
                <a:cubicBezTo>
                  <a:pt x="106" y="56"/>
                  <a:pt x="105" y="57"/>
                  <a:pt x="103" y="59"/>
                </a:cubicBezTo>
                <a:cubicBezTo>
                  <a:pt x="102" y="59"/>
                  <a:pt x="102" y="60"/>
                  <a:pt x="102" y="61"/>
                </a:cubicBezTo>
                <a:close/>
                <a:moveTo>
                  <a:pt x="130" y="103"/>
                </a:moveTo>
                <a:cubicBezTo>
                  <a:pt x="131" y="103"/>
                  <a:pt x="139" y="96"/>
                  <a:pt x="139" y="95"/>
                </a:cubicBezTo>
                <a:cubicBezTo>
                  <a:pt x="136" y="97"/>
                  <a:pt x="134" y="99"/>
                  <a:pt x="131" y="101"/>
                </a:cubicBezTo>
                <a:cubicBezTo>
                  <a:pt x="130" y="101"/>
                  <a:pt x="130" y="102"/>
                  <a:pt x="130" y="103"/>
                </a:cubicBezTo>
                <a:close/>
                <a:moveTo>
                  <a:pt x="118" y="119"/>
                </a:moveTo>
                <a:cubicBezTo>
                  <a:pt x="117" y="120"/>
                  <a:pt x="116" y="122"/>
                  <a:pt x="116" y="123"/>
                </a:cubicBezTo>
                <a:cubicBezTo>
                  <a:pt x="115" y="124"/>
                  <a:pt x="115" y="125"/>
                  <a:pt x="116" y="126"/>
                </a:cubicBezTo>
                <a:cubicBezTo>
                  <a:pt x="118" y="125"/>
                  <a:pt x="118" y="125"/>
                  <a:pt x="118" y="124"/>
                </a:cubicBezTo>
                <a:cubicBezTo>
                  <a:pt x="118" y="123"/>
                  <a:pt x="118" y="121"/>
                  <a:pt x="118" y="119"/>
                </a:cubicBezTo>
                <a:close/>
                <a:moveTo>
                  <a:pt x="77" y="89"/>
                </a:moveTo>
                <a:cubicBezTo>
                  <a:pt x="77" y="89"/>
                  <a:pt x="77" y="89"/>
                  <a:pt x="77" y="89"/>
                </a:cubicBezTo>
                <a:cubicBezTo>
                  <a:pt x="75" y="89"/>
                  <a:pt x="74" y="90"/>
                  <a:pt x="73" y="91"/>
                </a:cubicBezTo>
                <a:cubicBezTo>
                  <a:pt x="72" y="92"/>
                  <a:pt x="72" y="92"/>
                  <a:pt x="72" y="92"/>
                </a:cubicBezTo>
                <a:cubicBezTo>
                  <a:pt x="71" y="93"/>
                  <a:pt x="71" y="94"/>
                  <a:pt x="71" y="95"/>
                </a:cubicBezTo>
                <a:cubicBezTo>
                  <a:pt x="73" y="93"/>
                  <a:pt x="75" y="91"/>
                  <a:pt x="77" y="89"/>
                </a:cubicBezTo>
                <a:close/>
                <a:moveTo>
                  <a:pt x="198" y="147"/>
                </a:moveTo>
                <a:cubicBezTo>
                  <a:pt x="199" y="147"/>
                  <a:pt x="199" y="146"/>
                  <a:pt x="199" y="146"/>
                </a:cubicBezTo>
                <a:cubicBezTo>
                  <a:pt x="199" y="143"/>
                  <a:pt x="198" y="140"/>
                  <a:pt x="198" y="138"/>
                </a:cubicBezTo>
                <a:cubicBezTo>
                  <a:pt x="198" y="137"/>
                  <a:pt x="198" y="137"/>
                  <a:pt x="198" y="136"/>
                </a:cubicBezTo>
                <a:cubicBezTo>
                  <a:pt x="197" y="137"/>
                  <a:pt x="197" y="137"/>
                  <a:pt x="197" y="138"/>
                </a:cubicBezTo>
                <a:cubicBezTo>
                  <a:pt x="197" y="140"/>
                  <a:pt x="197" y="142"/>
                  <a:pt x="198" y="145"/>
                </a:cubicBezTo>
                <a:cubicBezTo>
                  <a:pt x="198" y="145"/>
                  <a:pt x="198" y="146"/>
                  <a:pt x="198" y="147"/>
                </a:cubicBezTo>
                <a:close/>
                <a:moveTo>
                  <a:pt x="39" y="8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6" y="8"/>
                  <a:pt x="34" y="8"/>
                </a:cubicBezTo>
                <a:cubicBezTo>
                  <a:pt x="33" y="8"/>
                  <a:pt x="33" y="8"/>
                  <a:pt x="32" y="10"/>
                </a:cubicBezTo>
                <a:cubicBezTo>
                  <a:pt x="33" y="10"/>
                  <a:pt x="34" y="10"/>
                  <a:pt x="35" y="10"/>
                </a:cubicBezTo>
                <a:cubicBezTo>
                  <a:pt x="37" y="10"/>
                  <a:pt x="38" y="10"/>
                  <a:pt x="39" y="8"/>
                </a:cubicBezTo>
                <a:cubicBezTo>
                  <a:pt x="39" y="8"/>
                  <a:pt x="39" y="8"/>
                  <a:pt x="39" y="8"/>
                </a:cubicBezTo>
                <a:close/>
                <a:moveTo>
                  <a:pt x="66" y="125"/>
                </a:moveTo>
                <a:cubicBezTo>
                  <a:pt x="67" y="124"/>
                  <a:pt x="68" y="123"/>
                  <a:pt x="68" y="123"/>
                </a:cubicBezTo>
                <a:cubicBezTo>
                  <a:pt x="69" y="122"/>
                  <a:pt x="70" y="122"/>
                  <a:pt x="71" y="121"/>
                </a:cubicBezTo>
                <a:cubicBezTo>
                  <a:pt x="69" y="121"/>
                  <a:pt x="68" y="121"/>
                  <a:pt x="66" y="121"/>
                </a:cubicBezTo>
                <a:cubicBezTo>
                  <a:pt x="66" y="122"/>
                  <a:pt x="66" y="123"/>
                  <a:pt x="66" y="125"/>
                </a:cubicBezTo>
                <a:close/>
                <a:moveTo>
                  <a:pt x="45" y="52"/>
                </a:moveTo>
                <a:cubicBezTo>
                  <a:pt x="44" y="53"/>
                  <a:pt x="44" y="53"/>
                  <a:pt x="44" y="54"/>
                </a:cubicBezTo>
                <a:cubicBezTo>
                  <a:pt x="44" y="55"/>
                  <a:pt x="44" y="57"/>
                  <a:pt x="44" y="59"/>
                </a:cubicBezTo>
                <a:cubicBezTo>
                  <a:pt x="44" y="59"/>
                  <a:pt x="44" y="59"/>
                  <a:pt x="44" y="60"/>
                </a:cubicBezTo>
                <a:cubicBezTo>
                  <a:pt x="45" y="59"/>
                  <a:pt x="45" y="59"/>
                  <a:pt x="46" y="58"/>
                </a:cubicBezTo>
                <a:cubicBezTo>
                  <a:pt x="46" y="58"/>
                  <a:pt x="46" y="58"/>
                  <a:pt x="46" y="57"/>
                </a:cubicBezTo>
                <a:cubicBezTo>
                  <a:pt x="46" y="55"/>
                  <a:pt x="45" y="54"/>
                  <a:pt x="45" y="52"/>
                </a:cubicBezTo>
                <a:close/>
                <a:moveTo>
                  <a:pt x="38" y="120"/>
                </a:moveTo>
                <a:cubicBezTo>
                  <a:pt x="38" y="121"/>
                  <a:pt x="38" y="123"/>
                  <a:pt x="38" y="125"/>
                </a:cubicBezTo>
                <a:cubicBezTo>
                  <a:pt x="38" y="125"/>
                  <a:pt x="38" y="125"/>
                  <a:pt x="39" y="125"/>
                </a:cubicBezTo>
                <a:cubicBezTo>
                  <a:pt x="39" y="123"/>
                  <a:pt x="41" y="122"/>
                  <a:pt x="41" y="120"/>
                </a:cubicBezTo>
                <a:cubicBezTo>
                  <a:pt x="40" y="120"/>
                  <a:pt x="39" y="120"/>
                  <a:pt x="38" y="120"/>
                </a:cubicBezTo>
                <a:close/>
                <a:moveTo>
                  <a:pt x="44" y="78"/>
                </a:moveTo>
                <a:cubicBezTo>
                  <a:pt x="46" y="77"/>
                  <a:pt x="47" y="75"/>
                  <a:pt x="49" y="74"/>
                </a:cubicBezTo>
                <a:cubicBezTo>
                  <a:pt x="47" y="73"/>
                  <a:pt x="46" y="73"/>
                  <a:pt x="44" y="73"/>
                </a:cubicBezTo>
                <a:cubicBezTo>
                  <a:pt x="44" y="75"/>
                  <a:pt x="44" y="77"/>
                  <a:pt x="44" y="78"/>
                </a:cubicBezTo>
                <a:close/>
                <a:moveTo>
                  <a:pt x="234" y="120"/>
                </a:moveTo>
                <a:cubicBezTo>
                  <a:pt x="233" y="120"/>
                  <a:pt x="233" y="120"/>
                  <a:pt x="233" y="121"/>
                </a:cubicBezTo>
                <a:cubicBezTo>
                  <a:pt x="233" y="123"/>
                  <a:pt x="233" y="125"/>
                  <a:pt x="234" y="128"/>
                </a:cubicBezTo>
                <a:cubicBezTo>
                  <a:pt x="234" y="128"/>
                  <a:pt x="234" y="129"/>
                  <a:pt x="235" y="129"/>
                </a:cubicBezTo>
                <a:cubicBezTo>
                  <a:pt x="235" y="126"/>
                  <a:pt x="235" y="123"/>
                  <a:pt x="234" y="120"/>
                </a:cubicBezTo>
                <a:close/>
                <a:moveTo>
                  <a:pt x="53" y="195"/>
                </a:moveTo>
                <a:cubicBezTo>
                  <a:pt x="51" y="195"/>
                  <a:pt x="50" y="195"/>
                  <a:pt x="49" y="195"/>
                </a:cubicBezTo>
                <a:cubicBezTo>
                  <a:pt x="48" y="195"/>
                  <a:pt x="47" y="195"/>
                  <a:pt x="46" y="196"/>
                </a:cubicBezTo>
                <a:cubicBezTo>
                  <a:pt x="46" y="196"/>
                  <a:pt x="46" y="196"/>
                  <a:pt x="47" y="196"/>
                </a:cubicBezTo>
                <a:cubicBezTo>
                  <a:pt x="48" y="197"/>
                  <a:pt x="50" y="197"/>
                  <a:pt x="52" y="197"/>
                </a:cubicBezTo>
                <a:cubicBezTo>
                  <a:pt x="52" y="196"/>
                  <a:pt x="52" y="196"/>
                  <a:pt x="53" y="195"/>
                </a:cubicBezTo>
                <a:close/>
                <a:moveTo>
                  <a:pt x="119" y="73"/>
                </a:moveTo>
                <a:cubicBezTo>
                  <a:pt x="117" y="75"/>
                  <a:pt x="115" y="78"/>
                  <a:pt x="112" y="80"/>
                </a:cubicBezTo>
                <a:cubicBezTo>
                  <a:pt x="112" y="80"/>
                  <a:pt x="112" y="80"/>
                  <a:pt x="113" y="80"/>
                </a:cubicBezTo>
                <a:cubicBezTo>
                  <a:pt x="115" y="79"/>
                  <a:pt x="117" y="77"/>
                  <a:pt x="120" y="75"/>
                </a:cubicBezTo>
                <a:cubicBezTo>
                  <a:pt x="120" y="74"/>
                  <a:pt x="120" y="74"/>
                  <a:pt x="119" y="73"/>
                </a:cubicBezTo>
                <a:close/>
                <a:moveTo>
                  <a:pt x="40" y="98"/>
                </a:moveTo>
                <a:cubicBezTo>
                  <a:pt x="39" y="99"/>
                  <a:pt x="38" y="100"/>
                  <a:pt x="37" y="101"/>
                </a:cubicBezTo>
                <a:cubicBezTo>
                  <a:pt x="37" y="102"/>
                  <a:pt x="37" y="103"/>
                  <a:pt x="37" y="104"/>
                </a:cubicBezTo>
                <a:cubicBezTo>
                  <a:pt x="38" y="103"/>
                  <a:pt x="40" y="102"/>
                  <a:pt x="41" y="101"/>
                </a:cubicBezTo>
                <a:cubicBezTo>
                  <a:pt x="40" y="100"/>
                  <a:pt x="40" y="99"/>
                  <a:pt x="40" y="98"/>
                </a:cubicBezTo>
                <a:close/>
                <a:moveTo>
                  <a:pt x="177" y="71"/>
                </a:moveTo>
                <a:cubicBezTo>
                  <a:pt x="176" y="71"/>
                  <a:pt x="176" y="71"/>
                  <a:pt x="176" y="72"/>
                </a:cubicBezTo>
                <a:cubicBezTo>
                  <a:pt x="176" y="73"/>
                  <a:pt x="176" y="75"/>
                  <a:pt x="176" y="76"/>
                </a:cubicBezTo>
                <a:cubicBezTo>
                  <a:pt x="176" y="77"/>
                  <a:pt x="176" y="77"/>
                  <a:pt x="176" y="78"/>
                </a:cubicBezTo>
                <a:cubicBezTo>
                  <a:pt x="177" y="78"/>
                  <a:pt x="177" y="78"/>
                  <a:pt x="178" y="78"/>
                </a:cubicBezTo>
                <a:cubicBezTo>
                  <a:pt x="178" y="75"/>
                  <a:pt x="178" y="73"/>
                  <a:pt x="177" y="71"/>
                </a:cubicBezTo>
                <a:close/>
                <a:moveTo>
                  <a:pt x="164" y="173"/>
                </a:moveTo>
                <a:cubicBezTo>
                  <a:pt x="162" y="173"/>
                  <a:pt x="160" y="173"/>
                  <a:pt x="159" y="174"/>
                </a:cubicBezTo>
                <a:cubicBezTo>
                  <a:pt x="158" y="174"/>
                  <a:pt x="157" y="175"/>
                  <a:pt x="157" y="176"/>
                </a:cubicBezTo>
                <a:cubicBezTo>
                  <a:pt x="158" y="176"/>
                  <a:pt x="159" y="176"/>
                  <a:pt x="160" y="176"/>
                </a:cubicBezTo>
                <a:cubicBezTo>
                  <a:pt x="161" y="175"/>
                  <a:pt x="162" y="174"/>
                  <a:pt x="164" y="173"/>
                </a:cubicBezTo>
                <a:close/>
                <a:moveTo>
                  <a:pt x="179" y="35"/>
                </a:moveTo>
                <a:cubicBezTo>
                  <a:pt x="179" y="35"/>
                  <a:pt x="179" y="35"/>
                  <a:pt x="179" y="35"/>
                </a:cubicBezTo>
                <a:cubicBezTo>
                  <a:pt x="179" y="32"/>
                  <a:pt x="180" y="30"/>
                  <a:pt x="180" y="27"/>
                </a:cubicBezTo>
                <a:cubicBezTo>
                  <a:pt x="179" y="27"/>
                  <a:pt x="179" y="27"/>
                  <a:pt x="178" y="28"/>
                </a:cubicBezTo>
                <a:cubicBezTo>
                  <a:pt x="178" y="30"/>
                  <a:pt x="178" y="32"/>
                  <a:pt x="179" y="35"/>
                </a:cubicBezTo>
                <a:close/>
                <a:moveTo>
                  <a:pt x="48" y="139"/>
                </a:moveTo>
                <a:cubicBezTo>
                  <a:pt x="46" y="141"/>
                  <a:pt x="45" y="143"/>
                  <a:pt x="44" y="144"/>
                </a:cubicBezTo>
                <a:cubicBezTo>
                  <a:pt x="46" y="144"/>
                  <a:pt x="47" y="144"/>
                  <a:pt x="49" y="143"/>
                </a:cubicBezTo>
                <a:cubicBezTo>
                  <a:pt x="49" y="142"/>
                  <a:pt x="48" y="141"/>
                  <a:pt x="48" y="139"/>
                </a:cubicBezTo>
                <a:close/>
                <a:moveTo>
                  <a:pt x="177" y="124"/>
                </a:moveTo>
                <a:cubicBezTo>
                  <a:pt x="179" y="122"/>
                  <a:pt x="182" y="121"/>
                  <a:pt x="184" y="119"/>
                </a:cubicBezTo>
                <a:cubicBezTo>
                  <a:pt x="184" y="119"/>
                  <a:pt x="184" y="119"/>
                  <a:pt x="183" y="119"/>
                </a:cubicBezTo>
                <a:cubicBezTo>
                  <a:pt x="181" y="120"/>
                  <a:pt x="179" y="121"/>
                  <a:pt x="177" y="122"/>
                </a:cubicBezTo>
                <a:cubicBezTo>
                  <a:pt x="177" y="122"/>
                  <a:pt x="177" y="123"/>
                  <a:pt x="177" y="124"/>
                </a:cubicBezTo>
                <a:close/>
                <a:moveTo>
                  <a:pt x="29" y="108"/>
                </a:moveTo>
                <a:cubicBezTo>
                  <a:pt x="29" y="107"/>
                  <a:pt x="29" y="107"/>
                  <a:pt x="29" y="106"/>
                </a:cubicBezTo>
                <a:cubicBezTo>
                  <a:pt x="29" y="106"/>
                  <a:pt x="29" y="105"/>
                  <a:pt x="29" y="104"/>
                </a:cubicBezTo>
                <a:cubicBezTo>
                  <a:pt x="29" y="103"/>
                  <a:pt x="29" y="102"/>
                  <a:pt x="29" y="100"/>
                </a:cubicBezTo>
                <a:cubicBezTo>
                  <a:pt x="28" y="101"/>
                  <a:pt x="27" y="101"/>
                  <a:pt x="27" y="102"/>
                </a:cubicBezTo>
                <a:cubicBezTo>
                  <a:pt x="27" y="104"/>
                  <a:pt x="27" y="106"/>
                  <a:pt x="29" y="108"/>
                </a:cubicBezTo>
                <a:close/>
                <a:moveTo>
                  <a:pt x="198" y="128"/>
                </a:moveTo>
                <a:cubicBezTo>
                  <a:pt x="196" y="129"/>
                  <a:pt x="196" y="129"/>
                  <a:pt x="196" y="131"/>
                </a:cubicBezTo>
                <a:cubicBezTo>
                  <a:pt x="196" y="131"/>
                  <a:pt x="196" y="132"/>
                  <a:pt x="197" y="132"/>
                </a:cubicBezTo>
                <a:cubicBezTo>
                  <a:pt x="197" y="133"/>
                  <a:pt x="197" y="133"/>
                  <a:pt x="197" y="133"/>
                </a:cubicBezTo>
                <a:cubicBezTo>
                  <a:pt x="197" y="134"/>
                  <a:pt x="197" y="134"/>
                  <a:pt x="197" y="135"/>
                </a:cubicBezTo>
                <a:cubicBezTo>
                  <a:pt x="197" y="134"/>
                  <a:pt x="198" y="134"/>
                  <a:pt x="198" y="134"/>
                </a:cubicBezTo>
                <a:cubicBezTo>
                  <a:pt x="198" y="132"/>
                  <a:pt x="198" y="130"/>
                  <a:pt x="198" y="128"/>
                </a:cubicBezTo>
                <a:close/>
                <a:moveTo>
                  <a:pt x="167" y="30"/>
                </a:moveTo>
                <a:cubicBezTo>
                  <a:pt x="168" y="30"/>
                  <a:pt x="169" y="30"/>
                  <a:pt x="169" y="29"/>
                </a:cubicBezTo>
                <a:cubicBezTo>
                  <a:pt x="169" y="29"/>
                  <a:pt x="170" y="29"/>
                  <a:pt x="170" y="29"/>
                </a:cubicBezTo>
                <a:cubicBezTo>
                  <a:pt x="170" y="28"/>
                  <a:pt x="170" y="27"/>
                  <a:pt x="170" y="25"/>
                </a:cubicBezTo>
                <a:cubicBezTo>
                  <a:pt x="168" y="26"/>
                  <a:pt x="168" y="27"/>
                  <a:pt x="166" y="28"/>
                </a:cubicBezTo>
                <a:cubicBezTo>
                  <a:pt x="167" y="29"/>
                  <a:pt x="167" y="29"/>
                  <a:pt x="167" y="30"/>
                </a:cubicBezTo>
                <a:close/>
                <a:moveTo>
                  <a:pt x="193" y="82"/>
                </a:moveTo>
                <a:cubicBezTo>
                  <a:pt x="193" y="80"/>
                  <a:pt x="193" y="79"/>
                  <a:pt x="193" y="77"/>
                </a:cubicBezTo>
                <a:cubicBezTo>
                  <a:pt x="193" y="77"/>
                  <a:pt x="192" y="77"/>
                  <a:pt x="192" y="78"/>
                </a:cubicBezTo>
                <a:cubicBezTo>
                  <a:pt x="192" y="78"/>
                  <a:pt x="191" y="78"/>
                  <a:pt x="191" y="78"/>
                </a:cubicBezTo>
                <a:cubicBezTo>
                  <a:pt x="191" y="80"/>
                  <a:pt x="191" y="81"/>
                  <a:pt x="191" y="82"/>
                </a:cubicBezTo>
                <a:cubicBezTo>
                  <a:pt x="192" y="82"/>
                  <a:pt x="193" y="82"/>
                  <a:pt x="193" y="82"/>
                </a:cubicBezTo>
                <a:close/>
                <a:moveTo>
                  <a:pt x="108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7" y="150"/>
                  <a:pt x="105" y="152"/>
                  <a:pt x="104" y="155"/>
                </a:cubicBezTo>
                <a:cubicBezTo>
                  <a:pt x="106" y="154"/>
                  <a:pt x="107" y="152"/>
                  <a:pt x="108" y="151"/>
                </a:cubicBezTo>
                <a:cubicBezTo>
                  <a:pt x="109" y="151"/>
                  <a:pt x="109" y="150"/>
                  <a:pt x="109" y="150"/>
                </a:cubicBezTo>
                <a:cubicBezTo>
                  <a:pt x="109" y="149"/>
                  <a:pt x="109" y="149"/>
                  <a:pt x="108" y="148"/>
                </a:cubicBezTo>
                <a:close/>
                <a:moveTo>
                  <a:pt x="106" y="93"/>
                </a:moveTo>
                <a:cubicBezTo>
                  <a:pt x="107" y="93"/>
                  <a:pt x="107" y="92"/>
                  <a:pt x="108" y="92"/>
                </a:cubicBezTo>
                <a:cubicBezTo>
                  <a:pt x="108" y="90"/>
                  <a:pt x="108" y="89"/>
                  <a:pt x="108" y="88"/>
                </a:cubicBezTo>
                <a:cubicBezTo>
                  <a:pt x="107" y="88"/>
                  <a:pt x="106" y="89"/>
                  <a:pt x="105" y="89"/>
                </a:cubicBezTo>
                <a:cubicBezTo>
                  <a:pt x="105" y="91"/>
                  <a:pt x="105" y="92"/>
                  <a:pt x="106" y="93"/>
                </a:cubicBezTo>
                <a:close/>
                <a:moveTo>
                  <a:pt x="30" y="66"/>
                </a:moveTo>
                <a:cubicBezTo>
                  <a:pt x="31" y="65"/>
                  <a:pt x="32" y="65"/>
                  <a:pt x="32" y="64"/>
                </a:cubicBezTo>
                <a:cubicBezTo>
                  <a:pt x="31" y="62"/>
                  <a:pt x="31" y="60"/>
                  <a:pt x="31" y="59"/>
                </a:cubicBezTo>
                <a:cubicBezTo>
                  <a:pt x="30" y="59"/>
                  <a:pt x="30" y="59"/>
                  <a:pt x="30" y="60"/>
                </a:cubicBezTo>
                <a:cubicBezTo>
                  <a:pt x="30" y="62"/>
                  <a:pt x="30" y="64"/>
                  <a:pt x="30" y="66"/>
                </a:cubicBezTo>
                <a:close/>
                <a:moveTo>
                  <a:pt x="50" y="146"/>
                </a:moveTo>
                <a:cubicBezTo>
                  <a:pt x="47" y="146"/>
                  <a:pt x="42" y="147"/>
                  <a:pt x="41" y="148"/>
                </a:cubicBezTo>
                <a:cubicBezTo>
                  <a:pt x="43" y="148"/>
                  <a:pt x="46" y="148"/>
                  <a:pt x="48" y="148"/>
                </a:cubicBezTo>
                <a:cubicBezTo>
                  <a:pt x="48" y="148"/>
                  <a:pt x="49" y="148"/>
                  <a:pt x="50" y="148"/>
                </a:cubicBezTo>
                <a:cubicBezTo>
                  <a:pt x="50" y="147"/>
                  <a:pt x="50" y="147"/>
                  <a:pt x="50" y="146"/>
                </a:cubicBezTo>
                <a:close/>
                <a:moveTo>
                  <a:pt x="172" y="128"/>
                </a:moveTo>
                <a:cubicBezTo>
                  <a:pt x="172" y="128"/>
                  <a:pt x="172" y="128"/>
                  <a:pt x="172" y="128"/>
                </a:cubicBezTo>
                <a:cubicBezTo>
                  <a:pt x="173" y="127"/>
                  <a:pt x="173" y="127"/>
                  <a:pt x="174" y="126"/>
                </a:cubicBezTo>
                <a:cubicBezTo>
                  <a:pt x="174" y="126"/>
                  <a:pt x="175" y="126"/>
                  <a:pt x="175" y="126"/>
                </a:cubicBezTo>
                <a:cubicBezTo>
                  <a:pt x="175" y="125"/>
                  <a:pt x="174" y="124"/>
                  <a:pt x="174" y="123"/>
                </a:cubicBezTo>
                <a:cubicBezTo>
                  <a:pt x="173" y="123"/>
                  <a:pt x="173" y="123"/>
                  <a:pt x="172" y="124"/>
                </a:cubicBezTo>
                <a:cubicBezTo>
                  <a:pt x="172" y="125"/>
                  <a:pt x="172" y="126"/>
                  <a:pt x="172" y="128"/>
                </a:cubicBezTo>
                <a:close/>
                <a:moveTo>
                  <a:pt x="53" y="161"/>
                </a:moveTo>
                <a:cubicBezTo>
                  <a:pt x="53" y="161"/>
                  <a:pt x="53" y="160"/>
                  <a:pt x="53" y="159"/>
                </a:cubicBezTo>
                <a:cubicBezTo>
                  <a:pt x="53" y="159"/>
                  <a:pt x="52" y="159"/>
                  <a:pt x="52" y="159"/>
                </a:cubicBezTo>
                <a:cubicBezTo>
                  <a:pt x="52" y="159"/>
                  <a:pt x="51" y="159"/>
                  <a:pt x="50" y="159"/>
                </a:cubicBezTo>
                <a:cubicBezTo>
                  <a:pt x="48" y="160"/>
                  <a:pt x="48" y="160"/>
                  <a:pt x="48" y="161"/>
                </a:cubicBezTo>
                <a:cubicBezTo>
                  <a:pt x="50" y="161"/>
                  <a:pt x="51" y="161"/>
                  <a:pt x="53" y="161"/>
                </a:cubicBezTo>
                <a:close/>
                <a:moveTo>
                  <a:pt x="117" y="46"/>
                </a:moveTo>
                <a:cubicBezTo>
                  <a:pt x="120" y="43"/>
                  <a:pt x="124" y="40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7"/>
                  <a:pt x="125" y="38"/>
                  <a:pt x="124" y="39"/>
                </a:cubicBezTo>
                <a:cubicBezTo>
                  <a:pt x="121" y="41"/>
                  <a:pt x="119" y="43"/>
                  <a:pt x="117" y="45"/>
                </a:cubicBezTo>
                <a:cubicBezTo>
                  <a:pt x="117" y="45"/>
                  <a:pt x="117" y="46"/>
                  <a:pt x="117" y="46"/>
                </a:cubicBezTo>
                <a:close/>
                <a:moveTo>
                  <a:pt x="194" y="52"/>
                </a:moveTo>
                <a:cubicBezTo>
                  <a:pt x="193" y="52"/>
                  <a:pt x="192" y="52"/>
                  <a:pt x="192" y="53"/>
                </a:cubicBezTo>
                <a:cubicBezTo>
                  <a:pt x="192" y="54"/>
                  <a:pt x="192" y="56"/>
                  <a:pt x="192" y="57"/>
                </a:cubicBezTo>
                <a:cubicBezTo>
                  <a:pt x="193" y="57"/>
                  <a:pt x="193" y="57"/>
                  <a:pt x="194" y="57"/>
                </a:cubicBezTo>
                <a:cubicBezTo>
                  <a:pt x="194" y="55"/>
                  <a:pt x="194" y="54"/>
                  <a:pt x="194" y="52"/>
                </a:cubicBezTo>
                <a:close/>
                <a:moveTo>
                  <a:pt x="92" y="148"/>
                </a:moveTo>
                <a:cubicBezTo>
                  <a:pt x="96" y="146"/>
                  <a:pt x="97" y="143"/>
                  <a:pt x="97" y="141"/>
                </a:cubicBezTo>
                <a:cubicBezTo>
                  <a:pt x="95" y="143"/>
                  <a:pt x="94" y="145"/>
                  <a:pt x="92" y="147"/>
                </a:cubicBezTo>
                <a:cubicBezTo>
                  <a:pt x="92" y="147"/>
                  <a:pt x="92" y="147"/>
                  <a:pt x="92" y="148"/>
                </a:cubicBezTo>
                <a:close/>
                <a:moveTo>
                  <a:pt x="77" y="51"/>
                </a:moveTo>
                <a:cubicBezTo>
                  <a:pt x="75" y="50"/>
                  <a:pt x="75" y="51"/>
                  <a:pt x="74" y="51"/>
                </a:cubicBezTo>
                <a:cubicBezTo>
                  <a:pt x="73" y="52"/>
                  <a:pt x="73" y="53"/>
                  <a:pt x="72" y="53"/>
                </a:cubicBezTo>
                <a:cubicBezTo>
                  <a:pt x="71" y="54"/>
                  <a:pt x="71" y="55"/>
                  <a:pt x="72" y="56"/>
                </a:cubicBezTo>
                <a:cubicBezTo>
                  <a:pt x="73" y="54"/>
                  <a:pt x="75" y="53"/>
                  <a:pt x="77" y="51"/>
                </a:cubicBezTo>
                <a:close/>
                <a:moveTo>
                  <a:pt x="160" y="118"/>
                </a:moveTo>
                <a:cubicBezTo>
                  <a:pt x="161" y="118"/>
                  <a:pt x="162" y="118"/>
                  <a:pt x="163" y="118"/>
                </a:cubicBezTo>
                <a:cubicBezTo>
                  <a:pt x="163" y="118"/>
                  <a:pt x="164" y="118"/>
                  <a:pt x="165" y="119"/>
                </a:cubicBezTo>
                <a:cubicBezTo>
                  <a:pt x="165" y="117"/>
                  <a:pt x="165" y="116"/>
                  <a:pt x="165" y="114"/>
                </a:cubicBezTo>
                <a:cubicBezTo>
                  <a:pt x="163" y="115"/>
                  <a:pt x="162" y="116"/>
                  <a:pt x="160" y="118"/>
                </a:cubicBezTo>
                <a:close/>
                <a:moveTo>
                  <a:pt x="74" y="146"/>
                </a:moveTo>
                <a:cubicBezTo>
                  <a:pt x="76" y="145"/>
                  <a:pt x="77" y="143"/>
                  <a:pt x="79" y="141"/>
                </a:cubicBezTo>
                <a:cubicBezTo>
                  <a:pt x="78" y="141"/>
                  <a:pt x="77" y="141"/>
                  <a:pt x="76" y="142"/>
                </a:cubicBezTo>
                <a:cubicBezTo>
                  <a:pt x="76" y="143"/>
                  <a:pt x="75" y="144"/>
                  <a:pt x="74" y="145"/>
                </a:cubicBezTo>
                <a:cubicBezTo>
                  <a:pt x="74" y="145"/>
                  <a:pt x="73" y="146"/>
                  <a:pt x="74" y="146"/>
                </a:cubicBezTo>
                <a:close/>
                <a:moveTo>
                  <a:pt x="89" y="124"/>
                </a:moveTo>
                <a:cubicBezTo>
                  <a:pt x="89" y="124"/>
                  <a:pt x="89" y="123"/>
                  <a:pt x="89" y="123"/>
                </a:cubicBezTo>
                <a:cubicBezTo>
                  <a:pt x="88" y="124"/>
                  <a:pt x="86" y="124"/>
                  <a:pt x="85" y="124"/>
                </a:cubicBezTo>
                <a:cubicBezTo>
                  <a:pt x="85" y="125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6" y="127"/>
                  <a:pt x="88" y="125"/>
                  <a:pt x="89" y="124"/>
                </a:cubicBezTo>
                <a:close/>
                <a:moveTo>
                  <a:pt x="53" y="152"/>
                </a:moveTo>
                <a:cubicBezTo>
                  <a:pt x="51" y="154"/>
                  <a:pt x="50" y="155"/>
                  <a:pt x="50" y="157"/>
                </a:cubicBezTo>
                <a:cubicBezTo>
                  <a:pt x="51" y="156"/>
                  <a:pt x="52" y="156"/>
                  <a:pt x="53" y="156"/>
                </a:cubicBezTo>
                <a:cubicBezTo>
                  <a:pt x="53" y="155"/>
                  <a:pt x="53" y="153"/>
                  <a:pt x="53" y="152"/>
                </a:cubicBezTo>
                <a:close/>
                <a:moveTo>
                  <a:pt x="102" y="120"/>
                </a:moveTo>
                <a:cubicBezTo>
                  <a:pt x="103" y="120"/>
                  <a:pt x="103" y="119"/>
                  <a:pt x="104" y="119"/>
                </a:cubicBezTo>
                <a:cubicBezTo>
                  <a:pt x="107" y="116"/>
                  <a:pt x="110" y="114"/>
                  <a:pt x="113" y="111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10" y="113"/>
                  <a:pt x="106" y="116"/>
                  <a:pt x="102" y="120"/>
                </a:cubicBezTo>
                <a:close/>
                <a:moveTo>
                  <a:pt x="186" y="18"/>
                </a:moveTo>
                <a:cubicBezTo>
                  <a:pt x="186" y="18"/>
                  <a:pt x="186" y="18"/>
                  <a:pt x="186" y="18"/>
                </a:cubicBezTo>
                <a:cubicBezTo>
                  <a:pt x="187" y="17"/>
                  <a:pt x="188" y="15"/>
                  <a:pt x="188" y="13"/>
                </a:cubicBezTo>
                <a:cubicBezTo>
                  <a:pt x="187" y="13"/>
                  <a:pt x="186" y="12"/>
                  <a:pt x="185" y="12"/>
                </a:cubicBezTo>
                <a:cubicBezTo>
                  <a:pt x="186" y="14"/>
                  <a:pt x="186" y="16"/>
                  <a:pt x="186" y="18"/>
                </a:cubicBezTo>
                <a:close/>
                <a:moveTo>
                  <a:pt x="122" y="145"/>
                </a:moveTo>
                <a:cubicBezTo>
                  <a:pt x="122" y="145"/>
                  <a:pt x="122" y="145"/>
                  <a:pt x="122" y="145"/>
                </a:cubicBezTo>
                <a:cubicBezTo>
                  <a:pt x="121" y="146"/>
                  <a:pt x="120" y="146"/>
                  <a:pt x="119" y="147"/>
                </a:cubicBezTo>
                <a:cubicBezTo>
                  <a:pt x="119" y="147"/>
                  <a:pt x="119" y="147"/>
                  <a:pt x="119" y="148"/>
                </a:cubicBezTo>
                <a:cubicBezTo>
                  <a:pt x="119" y="149"/>
                  <a:pt x="119" y="150"/>
                  <a:pt x="119" y="151"/>
                </a:cubicBezTo>
                <a:cubicBezTo>
                  <a:pt x="121" y="149"/>
                  <a:pt x="121" y="147"/>
                  <a:pt x="122" y="145"/>
                </a:cubicBezTo>
                <a:close/>
                <a:moveTo>
                  <a:pt x="189" y="43"/>
                </a:moveTo>
                <a:cubicBezTo>
                  <a:pt x="189" y="43"/>
                  <a:pt x="190" y="43"/>
                  <a:pt x="190" y="42"/>
                </a:cubicBezTo>
                <a:cubicBezTo>
                  <a:pt x="190" y="40"/>
                  <a:pt x="190" y="37"/>
                  <a:pt x="190" y="35"/>
                </a:cubicBezTo>
                <a:cubicBezTo>
                  <a:pt x="190" y="34"/>
                  <a:pt x="190" y="34"/>
                  <a:pt x="190" y="34"/>
                </a:cubicBezTo>
                <a:cubicBezTo>
                  <a:pt x="189" y="35"/>
                  <a:pt x="188" y="41"/>
                  <a:pt x="189" y="43"/>
                </a:cubicBezTo>
                <a:close/>
                <a:moveTo>
                  <a:pt x="102" y="162"/>
                </a:moveTo>
                <a:cubicBezTo>
                  <a:pt x="102" y="162"/>
                  <a:pt x="102" y="162"/>
                  <a:pt x="102" y="163"/>
                </a:cubicBezTo>
                <a:cubicBezTo>
                  <a:pt x="104" y="162"/>
                  <a:pt x="106" y="161"/>
                  <a:pt x="108" y="159"/>
                </a:cubicBezTo>
                <a:cubicBezTo>
                  <a:pt x="108" y="159"/>
                  <a:pt x="109" y="159"/>
                  <a:pt x="109" y="158"/>
                </a:cubicBezTo>
                <a:cubicBezTo>
                  <a:pt x="108" y="158"/>
                  <a:pt x="106" y="158"/>
                  <a:pt x="105" y="159"/>
                </a:cubicBezTo>
                <a:cubicBezTo>
                  <a:pt x="104" y="160"/>
                  <a:pt x="103" y="161"/>
                  <a:pt x="102" y="162"/>
                </a:cubicBezTo>
                <a:close/>
                <a:moveTo>
                  <a:pt x="32" y="170"/>
                </a:moveTo>
                <a:cubicBezTo>
                  <a:pt x="32" y="170"/>
                  <a:pt x="31" y="171"/>
                  <a:pt x="31" y="171"/>
                </a:cubicBezTo>
                <a:cubicBezTo>
                  <a:pt x="31" y="173"/>
                  <a:pt x="31" y="176"/>
                  <a:pt x="31" y="178"/>
                </a:cubicBezTo>
                <a:cubicBezTo>
                  <a:pt x="32" y="178"/>
                  <a:pt x="32" y="178"/>
                  <a:pt x="32" y="177"/>
                </a:cubicBezTo>
                <a:cubicBezTo>
                  <a:pt x="32" y="175"/>
                  <a:pt x="32" y="173"/>
                  <a:pt x="32" y="170"/>
                </a:cubicBezTo>
                <a:close/>
                <a:moveTo>
                  <a:pt x="109" y="30"/>
                </a:moveTo>
                <a:cubicBezTo>
                  <a:pt x="106" y="31"/>
                  <a:pt x="104" y="33"/>
                  <a:pt x="101" y="34"/>
                </a:cubicBezTo>
                <a:cubicBezTo>
                  <a:pt x="105" y="34"/>
                  <a:pt x="107" y="33"/>
                  <a:pt x="109" y="30"/>
                </a:cubicBezTo>
                <a:close/>
                <a:moveTo>
                  <a:pt x="146" y="72"/>
                </a:moveTo>
                <a:cubicBezTo>
                  <a:pt x="149" y="71"/>
                  <a:pt x="151" y="69"/>
                  <a:pt x="153" y="67"/>
                </a:cubicBezTo>
                <a:cubicBezTo>
                  <a:pt x="153" y="67"/>
                  <a:pt x="153" y="67"/>
                  <a:pt x="153" y="67"/>
                </a:cubicBezTo>
                <a:cubicBezTo>
                  <a:pt x="151" y="67"/>
                  <a:pt x="148" y="69"/>
                  <a:pt x="146" y="70"/>
                </a:cubicBezTo>
                <a:cubicBezTo>
                  <a:pt x="146" y="71"/>
                  <a:pt x="146" y="71"/>
                  <a:pt x="146" y="72"/>
                </a:cubicBezTo>
                <a:close/>
                <a:moveTo>
                  <a:pt x="196" y="115"/>
                </a:moveTo>
                <a:cubicBezTo>
                  <a:pt x="197" y="115"/>
                  <a:pt x="198" y="114"/>
                  <a:pt x="198" y="114"/>
                </a:cubicBezTo>
                <a:cubicBezTo>
                  <a:pt x="197" y="111"/>
                  <a:pt x="197" y="108"/>
                  <a:pt x="197" y="105"/>
                </a:cubicBezTo>
                <a:cubicBezTo>
                  <a:pt x="197" y="105"/>
                  <a:pt x="197" y="105"/>
                  <a:pt x="197" y="105"/>
                </a:cubicBezTo>
                <a:cubicBezTo>
                  <a:pt x="197" y="105"/>
                  <a:pt x="197" y="105"/>
                  <a:pt x="197" y="105"/>
                </a:cubicBezTo>
                <a:cubicBezTo>
                  <a:pt x="197" y="108"/>
                  <a:pt x="196" y="112"/>
                  <a:pt x="196" y="115"/>
                </a:cubicBezTo>
                <a:close/>
                <a:moveTo>
                  <a:pt x="60" y="167"/>
                </a:moveTo>
                <a:cubicBezTo>
                  <a:pt x="60" y="166"/>
                  <a:pt x="60" y="165"/>
                  <a:pt x="60" y="164"/>
                </a:cubicBezTo>
                <a:cubicBezTo>
                  <a:pt x="59" y="165"/>
                  <a:pt x="57" y="165"/>
                  <a:pt x="56" y="165"/>
                </a:cubicBezTo>
                <a:cubicBezTo>
                  <a:pt x="56" y="166"/>
                  <a:pt x="56" y="166"/>
                  <a:pt x="56" y="167"/>
                </a:cubicBezTo>
                <a:cubicBezTo>
                  <a:pt x="57" y="167"/>
                  <a:pt x="58" y="167"/>
                  <a:pt x="60" y="167"/>
                </a:cubicBezTo>
                <a:close/>
                <a:moveTo>
                  <a:pt x="239" y="208"/>
                </a:moveTo>
                <a:cubicBezTo>
                  <a:pt x="240" y="208"/>
                  <a:pt x="240" y="208"/>
                  <a:pt x="240" y="208"/>
                </a:cubicBezTo>
                <a:cubicBezTo>
                  <a:pt x="240" y="207"/>
                  <a:pt x="239" y="206"/>
                  <a:pt x="239" y="204"/>
                </a:cubicBezTo>
                <a:cubicBezTo>
                  <a:pt x="238" y="205"/>
                  <a:pt x="237" y="205"/>
                  <a:pt x="236" y="205"/>
                </a:cubicBezTo>
                <a:cubicBezTo>
                  <a:pt x="236" y="205"/>
                  <a:pt x="235" y="205"/>
                  <a:pt x="235" y="205"/>
                </a:cubicBezTo>
                <a:cubicBezTo>
                  <a:pt x="237" y="206"/>
                  <a:pt x="238" y="207"/>
                  <a:pt x="239" y="208"/>
                </a:cubicBezTo>
                <a:close/>
                <a:moveTo>
                  <a:pt x="156" y="70"/>
                </a:moveTo>
                <a:cubicBezTo>
                  <a:pt x="157" y="69"/>
                  <a:pt x="159" y="69"/>
                  <a:pt x="160" y="69"/>
                </a:cubicBezTo>
                <a:cubicBezTo>
                  <a:pt x="160" y="68"/>
                  <a:pt x="160" y="67"/>
                  <a:pt x="160" y="66"/>
                </a:cubicBezTo>
                <a:cubicBezTo>
                  <a:pt x="159" y="67"/>
                  <a:pt x="158" y="68"/>
                  <a:pt x="156" y="68"/>
                </a:cubicBezTo>
                <a:cubicBezTo>
                  <a:pt x="156" y="69"/>
                  <a:pt x="156" y="69"/>
                  <a:pt x="156" y="70"/>
                </a:cubicBezTo>
                <a:close/>
                <a:moveTo>
                  <a:pt x="181" y="191"/>
                </a:moveTo>
                <a:cubicBezTo>
                  <a:pt x="184" y="190"/>
                  <a:pt x="186" y="189"/>
                  <a:pt x="188" y="188"/>
                </a:cubicBezTo>
                <a:cubicBezTo>
                  <a:pt x="186" y="188"/>
                  <a:pt x="184" y="188"/>
                  <a:pt x="182" y="188"/>
                </a:cubicBezTo>
                <a:cubicBezTo>
                  <a:pt x="182" y="189"/>
                  <a:pt x="181" y="190"/>
                  <a:pt x="181" y="191"/>
                </a:cubicBezTo>
                <a:close/>
                <a:moveTo>
                  <a:pt x="183" y="25"/>
                </a:moveTo>
                <a:cubicBezTo>
                  <a:pt x="183" y="25"/>
                  <a:pt x="183" y="25"/>
                  <a:pt x="183" y="25"/>
                </a:cubicBezTo>
                <a:cubicBezTo>
                  <a:pt x="183" y="28"/>
                  <a:pt x="182" y="31"/>
                  <a:pt x="182" y="34"/>
                </a:cubicBezTo>
                <a:cubicBezTo>
                  <a:pt x="183" y="33"/>
                  <a:pt x="183" y="33"/>
                  <a:pt x="183" y="33"/>
                </a:cubicBezTo>
                <a:cubicBezTo>
                  <a:pt x="183" y="30"/>
                  <a:pt x="183" y="28"/>
                  <a:pt x="183" y="25"/>
                </a:cubicBezTo>
                <a:close/>
                <a:moveTo>
                  <a:pt x="56" y="162"/>
                </a:moveTo>
                <a:cubicBezTo>
                  <a:pt x="56" y="161"/>
                  <a:pt x="57" y="161"/>
                  <a:pt x="57" y="161"/>
                </a:cubicBezTo>
                <a:cubicBezTo>
                  <a:pt x="58" y="160"/>
                  <a:pt x="59" y="159"/>
                  <a:pt x="60" y="158"/>
                </a:cubicBezTo>
                <a:cubicBezTo>
                  <a:pt x="58" y="158"/>
                  <a:pt x="57" y="158"/>
                  <a:pt x="56" y="158"/>
                </a:cubicBezTo>
                <a:cubicBezTo>
                  <a:pt x="56" y="159"/>
                  <a:pt x="56" y="160"/>
                  <a:pt x="56" y="162"/>
                </a:cubicBezTo>
                <a:close/>
                <a:moveTo>
                  <a:pt x="193" y="44"/>
                </a:moveTo>
                <a:cubicBezTo>
                  <a:pt x="192" y="46"/>
                  <a:pt x="192" y="48"/>
                  <a:pt x="192" y="50"/>
                </a:cubicBezTo>
                <a:cubicBezTo>
                  <a:pt x="193" y="50"/>
                  <a:pt x="193" y="49"/>
                  <a:pt x="194" y="49"/>
                </a:cubicBezTo>
                <a:cubicBezTo>
                  <a:pt x="194" y="47"/>
                  <a:pt x="194" y="46"/>
                  <a:pt x="194" y="44"/>
                </a:cubicBezTo>
                <a:cubicBezTo>
                  <a:pt x="194" y="44"/>
                  <a:pt x="194" y="44"/>
                  <a:pt x="193" y="44"/>
                </a:cubicBezTo>
                <a:close/>
                <a:moveTo>
                  <a:pt x="108" y="171"/>
                </a:moveTo>
                <a:cubicBezTo>
                  <a:pt x="106" y="172"/>
                  <a:pt x="104" y="172"/>
                  <a:pt x="102" y="173"/>
                </a:cubicBezTo>
                <a:cubicBezTo>
                  <a:pt x="104" y="173"/>
                  <a:pt x="107" y="173"/>
                  <a:pt x="108" y="173"/>
                </a:cubicBezTo>
                <a:cubicBezTo>
                  <a:pt x="108" y="173"/>
                  <a:pt x="108" y="172"/>
                  <a:pt x="108" y="171"/>
                </a:cubicBezTo>
                <a:close/>
                <a:moveTo>
                  <a:pt x="127" y="73"/>
                </a:moveTo>
                <a:cubicBezTo>
                  <a:pt x="126" y="74"/>
                  <a:pt x="125" y="75"/>
                  <a:pt x="124" y="76"/>
                </a:cubicBezTo>
                <a:cubicBezTo>
                  <a:pt x="123" y="76"/>
                  <a:pt x="123" y="76"/>
                  <a:pt x="123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5"/>
                  <a:pt x="127" y="74"/>
                  <a:pt x="127" y="73"/>
                </a:cubicBezTo>
                <a:close/>
                <a:moveTo>
                  <a:pt x="37" y="77"/>
                </a:moveTo>
                <a:cubicBezTo>
                  <a:pt x="39" y="76"/>
                  <a:pt x="39" y="75"/>
                  <a:pt x="41" y="73"/>
                </a:cubicBezTo>
                <a:cubicBezTo>
                  <a:pt x="39" y="73"/>
                  <a:pt x="38" y="73"/>
                  <a:pt x="36" y="73"/>
                </a:cubicBezTo>
                <a:cubicBezTo>
                  <a:pt x="37" y="74"/>
                  <a:pt x="37" y="76"/>
                  <a:pt x="37" y="77"/>
                </a:cubicBezTo>
                <a:close/>
                <a:moveTo>
                  <a:pt x="42" y="86"/>
                </a:moveTo>
                <a:cubicBezTo>
                  <a:pt x="42" y="86"/>
                  <a:pt x="42" y="86"/>
                  <a:pt x="41" y="86"/>
                </a:cubicBezTo>
                <a:cubicBezTo>
                  <a:pt x="41" y="86"/>
                  <a:pt x="41" y="86"/>
                  <a:pt x="40" y="87"/>
                </a:cubicBezTo>
                <a:cubicBezTo>
                  <a:pt x="40" y="87"/>
                  <a:pt x="40" y="88"/>
                  <a:pt x="40" y="88"/>
                </a:cubicBezTo>
                <a:cubicBezTo>
                  <a:pt x="40" y="89"/>
                  <a:pt x="40" y="91"/>
                  <a:pt x="41" y="92"/>
                </a:cubicBezTo>
                <a:cubicBezTo>
                  <a:pt x="41" y="92"/>
                  <a:pt x="42" y="91"/>
                  <a:pt x="42" y="91"/>
                </a:cubicBezTo>
                <a:cubicBezTo>
                  <a:pt x="42" y="89"/>
                  <a:pt x="42" y="87"/>
                  <a:pt x="42" y="86"/>
                </a:cubicBezTo>
                <a:close/>
                <a:moveTo>
                  <a:pt x="74" y="139"/>
                </a:moveTo>
                <a:cubicBezTo>
                  <a:pt x="75" y="139"/>
                  <a:pt x="76" y="138"/>
                  <a:pt x="76" y="138"/>
                </a:cubicBezTo>
                <a:cubicBezTo>
                  <a:pt x="77" y="137"/>
                  <a:pt x="78" y="137"/>
                  <a:pt x="78" y="136"/>
                </a:cubicBezTo>
                <a:cubicBezTo>
                  <a:pt x="77" y="135"/>
                  <a:pt x="76" y="135"/>
                  <a:pt x="75" y="135"/>
                </a:cubicBezTo>
                <a:cubicBezTo>
                  <a:pt x="75" y="137"/>
                  <a:pt x="74" y="138"/>
                  <a:pt x="74" y="139"/>
                </a:cubicBezTo>
                <a:close/>
                <a:moveTo>
                  <a:pt x="93" y="79"/>
                </a:moveTo>
                <a:cubicBezTo>
                  <a:pt x="91" y="78"/>
                  <a:pt x="91" y="78"/>
                  <a:pt x="91" y="79"/>
                </a:cubicBezTo>
                <a:cubicBezTo>
                  <a:pt x="90" y="80"/>
                  <a:pt x="90" y="81"/>
                  <a:pt x="91" y="82"/>
                </a:cubicBezTo>
                <a:cubicBezTo>
                  <a:pt x="91" y="82"/>
                  <a:pt x="92" y="82"/>
                  <a:pt x="93" y="81"/>
                </a:cubicBezTo>
                <a:cubicBezTo>
                  <a:pt x="93" y="80"/>
                  <a:pt x="93" y="80"/>
                  <a:pt x="93" y="79"/>
                </a:cubicBezTo>
                <a:close/>
                <a:moveTo>
                  <a:pt x="53" y="165"/>
                </a:moveTo>
                <a:cubicBezTo>
                  <a:pt x="52" y="165"/>
                  <a:pt x="50" y="165"/>
                  <a:pt x="49" y="166"/>
                </a:cubicBezTo>
                <a:cubicBezTo>
                  <a:pt x="47" y="166"/>
                  <a:pt x="47" y="166"/>
                  <a:pt x="46" y="167"/>
                </a:cubicBezTo>
                <a:cubicBezTo>
                  <a:pt x="49" y="167"/>
                  <a:pt x="51" y="167"/>
                  <a:pt x="53" y="167"/>
                </a:cubicBezTo>
                <a:cubicBezTo>
                  <a:pt x="53" y="166"/>
                  <a:pt x="53" y="166"/>
                  <a:pt x="53" y="165"/>
                </a:cubicBezTo>
                <a:close/>
                <a:moveTo>
                  <a:pt x="157" y="163"/>
                </a:moveTo>
                <a:cubicBezTo>
                  <a:pt x="156" y="163"/>
                  <a:pt x="156" y="164"/>
                  <a:pt x="156" y="164"/>
                </a:cubicBezTo>
                <a:cubicBezTo>
                  <a:pt x="156" y="165"/>
                  <a:pt x="156" y="166"/>
                  <a:pt x="157" y="167"/>
                </a:cubicBezTo>
                <a:cubicBezTo>
                  <a:pt x="157" y="167"/>
                  <a:pt x="158" y="167"/>
                  <a:pt x="159" y="167"/>
                </a:cubicBezTo>
                <a:cubicBezTo>
                  <a:pt x="160" y="167"/>
                  <a:pt x="160" y="166"/>
                  <a:pt x="160" y="166"/>
                </a:cubicBezTo>
                <a:cubicBezTo>
                  <a:pt x="159" y="166"/>
                  <a:pt x="157" y="165"/>
                  <a:pt x="157" y="163"/>
                </a:cubicBezTo>
                <a:close/>
                <a:moveTo>
                  <a:pt x="57" y="198"/>
                </a:moveTo>
                <a:cubicBezTo>
                  <a:pt x="57" y="198"/>
                  <a:pt x="58" y="198"/>
                  <a:pt x="59" y="198"/>
                </a:cubicBezTo>
                <a:cubicBezTo>
                  <a:pt x="59" y="198"/>
                  <a:pt x="59" y="198"/>
                  <a:pt x="60" y="198"/>
                </a:cubicBezTo>
                <a:cubicBezTo>
                  <a:pt x="58" y="197"/>
                  <a:pt x="59" y="196"/>
                  <a:pt x="60" y="195"/>
                </a:cubicBezTo>
                <a:cubicBezTo>
                  <a:pt x="58" y="195"/>
                  <a:pt x="57" y="195"/>
                  <a:pt x="57" y="195"/>
                </a:cubicBezTo>
                <a:cubicBezTo>
                  <a:pt x="57" y="196"/>
                  <a:pt x="57" y="197"/>
                  <a:pt x="57" y="198"/>
                </a:cubicBezTo>
                <a:close/>
                <a:moveTo>
                  <a:pt x="105" y="104"/>
                </a:moveTo>
                <a:cubicBezTo>
                  <a:pt x="105" y="103"/>
                  <a:pt x="105" y="102"/>
                  <a:pt x="104" y="100"/>
                </a:cubicBezTo>
                <a:cubicBezTo>
                  <a:pt x="104" y="100"/>
                  <a:pt x="103" y="101"/>
                  <a:pt x="103" y="101"/>
                </a:cubicBezTo>
                <a:cubicBezTo>
                  <a:pt x="103" y="102"/>
                  <a:pt x="103" y="104"/>
                  <a:pt x="103" y="105"/>
                </a:cubicBezTo>
                <a:cubicBezTo>
                  <a:pt x="104" y="105"/>
                  <a:pt x="104" y="105"/>
                  <a:pt x="105" y="104"/>
                </a:cubicBezTo>
                <a:close/>
                <a:moveTo>
                  <a:pt x="126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4" y="12"/>
                  <a:pt x="121" y="12"/>
                  <a:pt x="119" y="12"/>
                </a:cubicBezTo>
                <a:cubicBezTo>
                  <a:pt x="118" y="12"/>
                  <a:pt x="117" y="12"/>
                  <a:pt x="116" y="14"/>
                </a:cubicBezTo>
                <a:cubicBezTo>
                  <a:pt x="120" y="13"/>
                  <a:pt x="123" y="12"/>
                  <a:pt x="126" y="12"/>
                </a:cubicBezTo>
                <a:close/>
                <a:moveTo>
                  <a:pt x="184" y="149"/>
                </a:moveTo>
                <a:cubicBezTo>
                  <a:pt x="184" y="149"/>
                  <a:pt x="184" y="149"/>
                  <a:pt x="184" y="149"/>
                </a:cubicBezTo>
                <a:cubicBezTo>
                  <a:pt x="183" y="151"/>
                  <a:pt x="182" y="152"/>
                  <a:pt x="182" y="155"/>
                </a:cubicBezTo>
                <a:cubicBezTo>
                  <a:pt x="183" y="154"/>
                  <a:pt x="183" y="154"/>
                  <a:pt x="184" y="154"/>
                </a:cubicBezTo>
                <a:cubicBezTo>
                  <a:pt x="184" y="152"/>
                  <a:pt x="184" y="150"/>
                  <a:pt x="184" y="149"/>
                </a:cubicBezTo>
                <a:close/>
                <a:moveTo>
                  <a:pt x="130" y="165"/>
                </a:moveTo>
                <a:cubicBezTo>
                  <a:pt x="130" y="164"/>
                  <a:pt x="130" y="163"/>
                  <a:pt x="131" y="162"/>
                </a:cubicBezTo>
                <a:cubicBezTo>
                  <a:pt x="129" y="163"/>
                  <a:pt x="127" y="164"/>
                  <a:pt x="126" y="166"/>
                </a:cubicBezTo>
                <a:cubicBezTo>
                  <a:pt x="127" y="165"/>
                  <a:pt x="129" y="165"/>
                  <a:pt x="130" y="165"/>
                </a:cubicBezTo>
                <a:close/>
                <a:moveTo>
                  <a:pt x="166" y="175"/>
                </a:moveTo>
                <a:cubicBezTo>
                  <a:pt x="168" y="174"/>
                  <a:pt x="170" y="173"/>
                  <a:pt x="172" y="171"/>
                </a:cubicBezTo>
                <a:cubicBezTo>
                  <a:pt x="172" y="171"/>
                  <a:pt x="172" y="171"/>
                  <a:pt x="173" y="170"/>
                </a:cubicBezTo>
                <a:cubicBezTo>
                  <a:pt x="172" y="171"/>
                  <a:pt x="171" y="171"/>
                  <a:pt x="170" y="171"/>
                </a:cubicBezTo>
                <a:cubicBezTo>
                  <a:pt x="170" y="171"/>
                  <a:pt x="169" y="171"/>
                  <a:pt x="169" y="172"/>
                </a:cubicBezTo>
                <a:cubicBezTo>
                  <a:pt x="168" y="173"/>
                  <a:pt x="167" y="174"/>
                  <a:pt x="166" y="175"/>
                </a:cubicBezTo>
                <a:close/>
                <a:moveTo>
                  <a:pt x="127" y="87"/>
                </a:moveTo>
                <a:cubicBezTo>
                  <a:pt x="127" y="88"/>
                  <a:pt x="126" y="88"/>
                  <a:pt x="126" y="89"/>
                </a:cubicBezTo>
                <a:cubicBezTo>
                  <a:pt x="126" y="89"/>
                  <a:pt x="125" y="89"/>
                  <a:pt x="125" y="90"/>
                </a:cubicBezTo>
                <a:cubicBezTo>
                  <a:pt x="126" y="91"/>
                  <a:pt x="126" y="92"/>
                  <a:pt x="126" y="93"/>
                </a:cubicBezTo>
                <a:cubicBezTo>
                  <a:pt x="127" y="93"/>
                  <a:pt x="127" y="92"/>
                  <a:pt x="127" y="92"/>
                </a:cubicBezTo>
                <a:cubicBezTo>
                  <a:pt x="127" y="90"/>
                  <a:pt x="127" y="89"/>
                  <a:pt x="127" y="87"/>
                </a:cubicBezTo>
                <a:close/>
                <a:moveTo>
                  <a:pt x="7" y="16"/>
                </a:moveTo>
                <a:cubicBezTo>
                  <a:pt x="8" y="15"/>
                  <a:pt x="9" y="13"/>
                  <a:pt x="9" y="11"/>
                </a:cubicBezTo>
                <a:cubicBezTo>
                  <a:pt x="8" y="11"/>
                  <a:pt x="8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4"/>
                  <a:pt x="7" y="15"/>
                  <a:pt x="7" y="16"/>
                </a:cubicBezTo>
                <a:close/>
                <a:moveTo>
                  <a:pt x="26" y="56"/>
                </a:moveTo>
                <a:cubicBezTo>
                  <a:pt x="26" y="58"/>
                  <a:pt x="25" y="58"/>
                  <a:pt x="24" y="59"/>
                </a:cubicBezTo>
                <a:cubicBezTo>
                  <a:pt x="23" y="61"/>
                  <a:pt x="23" y="61"/>
                  <a:pt x="23" y="62"/>
                </a:cubicBezTo>
                <a:cubicBezTo>
                  <a:pt x="24" y="62"/>
                  <a:pt x="25" y="61"/>
                  <a:pt x="26" y="60"/>
                </a:cubicBezTo>
                <a:cubicBezTo>
                  <a:pt x="27" y="59"/>
                  <a:pt x="27" y="58"/>
                  <a:pt x="26" y="56"/>
                </a:cubicBezTo>
                <a:close/>
                <a:moveTo>
                  <a:pt x="65" y="176"/>
                </a:moveTo>
                <a:cubicBezTo>
                  <a:pt x="65" y="176"/>
                  <a:pt x="65" y="176"/>
                  <a:pt x="65" y="176"/>
                </a:cubicBezTo>
                <a:cubicBezTo>
                  <a:pt x="67" y="177"/>
                  <a:pt x="69" y="177"/>
                  <a:pt x="71" y="178"/>
                </a:cubicBezTo>
                <a:cubicBezTo>
                  <a:pt x="72" y="177"/>
                  <a:pt x="71" y="176"/>
                  <a:pt x="70" y="176"/>
                </a:cubicBezTo>
                <a:cubicBezTo>
                  <a:pt x="68" y="176"/>
                  <a:pt x="67" y="176"/>
                  <a:pt x="65" y="176"/>
                </a:cubicBezTo>
                <a:close/>
                <a:moveTo>
                  <a:pt x="198" y="80"/>
                </a:moveTo>
                <a:cubicBezTo>
                  <a:pt x="197" y="78"/>
                  <a:pt x="198" y="76"/>
                  <a:pt x="197" y="75"/>
                </a:cubicBezTo>
                <a:cubicBezTo>
                  <a:pt x="197" y="75"/>
                  <a:pt x="196" y="75"/>
                  <a:pt x="196" y="76"/>
                </a:cubicBezTo>
                <a:cubicBezTo>
                  <a:pt x="196" y="77"/>
                  <a:pt x="196" y="79"/>
                  <a:pt x="196" y="80"/>
                </a:cubicBezTo>
                <a:cubicBezTo>
                  <a:pt x="197" y="80"/>
                  <a:pt x="197" y="80"/>
                  <a:pt x="198" y="80"/>
                </a:cubicBezTo>
                <a:close/>
                <a:moveTo>
                  <a:pt x="41" y="67"/>
                </a:moveTo>
                <a:cubicBezTo>
                  <a:pt x="40" y="68"/>
                  <a:pt x="39" y="69"/>
                  <a:pt x="38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39" y="70"/>
                  <a:pt x="40" y="71"/>
                  <a:pt x="41" y="71"/>
                </a:cubicBezTo>
                <a:cubicBezTo>
                  <a:pt x="41" y="69"/>
                  <a:pt x="41" y="68"/>
                  <a:pt x="41" y="67"/>
                </a:cubicBezTo>
                <a:close/>
                <a:moveTo>
                  <a:pt x="104" y="83"/>
                </a:moveTo>
                <a:cubicBezTo>
                  <a:pt x="105" y="81"/>
                  <a:pt x="106" y="80"/>
                  <a:pt x="107" y="79"/>
                </a:cubicBezTo>
                <a:cubicBezTo>
                  <a:pt x="108" y="79"/>
                  <a:pt x="108" y="78"/>
                  <a:pt x="108" y="78"/>
                </a:cubicBezTo>
                <a:cubicBezTo>
                  <a:pt x="108" y="78"/>
                  <a:pt x="107" y="77"/>
                  <a:pt x="107" y="77"/>
                </a:cubicBezTo>
                <a:cubicBezTo>
                  <a:pt x="106" y="78"/>
                  <a:pt x="106" y="79"/>
                  <a:pt x="105" y="80"/>
                </a:cubicBezTo>
                <a:cubicBezTo>
                  <a:pt x="104" y="81"/>
                  <a:pt x="104" y="81"/>
                  <a:pt x="104" y="83"/>
                </a:cubicBezTo>
                <a:close/>
                <a:moveTo>
                  <a:pt x="233" y="104"/>
                </a:moveTo>
                <a:cubicBezTo>
                  <a:pt x="233" y="104"/>
                  <a:pt x="233" y="104"/>
                  <a:pt x="233" y="104"/>
                </a:cubicBezTo>
                <a:cubicBezTo>
                  <a:pt x="233" y="108"/>
                  <a:pt x="233" y="112"/>
                  <a:pt x="233" y="116"/>
                </a:cubicBezTo>
                <a:cubicBezTo>
                  <a:pt x="234" y="116"/>
                  <a:pt x="234" y="115"/>
                  <a:pt x="234" y="115"/>
                </a:cubicBezTo>
                <a:cubicBezTo>
                  <a:pt x="234" y="111"/>
                  <a:pt x="234" y="107"/>
                  <a:pt x="233" y="104"/>
                </a:cubicBezTo>
                <a:close/>
                <a:moveTo>
                  <a:pt x="137" y="43"/>
                </a:moveTo>
                <a:cubicBezTo>
                  <a:pt x="137" y="43"/>
                  <a:pt x="137" y="43"/>
                  <a:pt x="137" y="43"/>
                </a:cubicBezTo>
                <a:cubicBezTo>
                  <a:pt x="136" y="43"/>
                  <a:pt x="135" y="44"/>
                  <a:pt x="133" y="45"/>
                </a:cubicBezTo>
                <a:cubicBezTo>
                  <a:pt x="134" y="46"/>
                  <a:pt x="134" y="46"/>
                  <a:pt x="134" y="48"/>
                </a:cubicBezTo>
                <a:cubicBezTo>
                  <a:pt x="135" y="46"/>
                  <a:pt x="136" y="44"/>
                  <a:pt x="137" y="43"/>
                </a:cubicBezTo>
                <a:close/>
                <a:moveTo>
                  <a:pt x="54" y="74"/>
                </a:moveTo>
                <a:cubicBezTo>
                  <a:pt x="54" y="74"/>
                  <a:pt x="53" y="74"/>
                  <a:pt x="53" y="74"/>
                </a:cubicBezTo>
                <a:cubicBezTo>
                  <a:pt x="52" y="74"/>
                  <a:pt x="52" y="74"/>
                  <a:pt x="52" y="75"/>
                </a:cubicBezTo>
                <a:cubicBezTo>
                  <a:pt x="52" y="76"/>
                  <a:pt x="52" y="77"/>
                  <a:pt x="53" y="78"/>
                </a:cubicBezTo>
                <a:cubicBezTo>
                  <a:pt x="54" y="77"/>
                  <a:pt x="55" y="76"/>
                  <a:pt x="54" y="74"/>
                </a:cubicBezTo>
                <a:close/>
                <a:moveTo>
                  <a:pt x="139" y="54"/>
                </a:moveTo>
                <a:cubicBezTo>
                  <a:pt x="139" y="54"/>
                  <a:pt x="139" y="54"/>
                  <a:pt x="139" y="54"/>
                </a:cubicBezTo>
                <a:cubicBezTo>
                  <a:pt x="140" y="53"/>
                  <a:pt x="142" y="53"/>
                  <a:pt x="143" y="52"/>
                </a:cubicBezTo>
                <a:cubicBezTo>
                  <a:pt x="143" y="52"/>
                  <a:pt x="143" y="52"/>
                  <a:pt x="143" y="51"/>
                </a:cubicBezTo>
                <a:cubicBezTo>
                  <a:pt x="143" y="51"/>
                  <a:pt x="143" y="50"/>
                  <a:pt x="143" y="49"/>
                </a:cubicBezTo>
                <a:cubicBezTo>
                  <a:pt x="142" y="51"/>
                  <a:pt x="140" y="52"/>
                  <a:pt x="139" y="54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2" y="124"/>
                  <a:pt x="60" y="125"/>
                  <a:pt x="60" y="127"/>
                </a:cubicBezTo>
                <a:cubicBezTo>
                  <a:pt x="61" y="127"/>
                  <a:pt x="62" y="127"/>
                  <a:pt x="63" y="126"/>
                </a:cubicBezTo>
                <a:cubicBezTo>
                  <a:pt x="63" y="125"/>
                  <a:pt x="63" y="124"/>
                  <a:pt x="63" y="123"/>
                </a:cubicBezTo>
                <a:close/>
                <a:moveTo>
                  <a:pt x="28" y="39"/>
                </a:moveTo>
                <a:cubicBezTo>
                  <a:pt x="27" y="40"/>
                  <a:pt x="27" y="40"/>
                  <a:pt x="27" y="41"/>
                </a:cubicBezTo>
                <a:cubicBezTo>
                  <a:pt x="27" y="42"/>
                  <a:pt x="27" y="44"/>
                  <a:pt x="28" y="45"/>
                </a:cubicBezTo>
                <a:cubicBezTo>
                  <a:pt x="28" y="46"/>
                  <a:pt x="28" y="47"/>
                  <a:pt x="28" y="49"/>
                </a:cubicBezTo>
                <a:cubicBezTo>
                  <a:pt x="29" y="48"/>
                  <a:pt x="29" y="48"/>
                  <a:pt x="29" y="48"/>
                </a:cubicBezTo>
                <a:cubicBezTo>
                  <a:pt x="28" y="45"/>
                  <a:pt x="28" y="42"/>
                  <a:pt x="28" y="39"/>
                </a:cubicBezTo>
                <a:close/>
                <a:moveTo>
                  <a:pt x="60" y="50"/>
                </a:moveTo>
                <a:cubicBezTo>
                  <a:pt x="58" y="49"/>
                  <a:pt x="56" y="51"/>
                  <a:pt x="57" y="54"/>
                </a:cubicBezTo>
                <a:cubicBezTo>
                  <a:pt x="58" y="53"/>
                  <a:pt x="59" y="52"/>
                  <a:pt x="60" y="50"/>
                </a:cubicBezTo>
                <a:close/>
                <a:moveTo>
                  <a:pt x="192" y="162"/>
                </a:moveTo>
                <a:cubicBezTo>
                  <a:pt x="191" y="163"/>
                  <a:pt x="191" y="166"/>
                  <a:pt x="191" y="168"/>
                </a:cubicBezTo>
                <a:cubicBezTo>
                  <a:pt x="192" y="168"/>
                  <a:pt x="192" y="168"/>
                  <a:pt x="192" y="167"/>
                </a:cubicBezTo>
                <a:cubicBezTo>
                  <a:pt x="193" y="165"/>
                  <a:pt x="192" y="164"/>
                  <a:pt x="192" y="162"/>
                </a:cubicBezTo>
                <a:close/>
                <a:moveTo>
                  <a:pt x="64" y="47"/>
                </a:moveTo>
                <a:cubicBezTo>
                  <a:pt x="65" y="45"/>
                  <a:pt x="67" y="44"/>
                  <a:pt x="68" y="42"/>
                </a:cubicBezTo>
                <a:cubicBezTo>
                  <a:pt x="65" y="42"/>
                  <a:pt x="63" y="44"/>
                  <a:pt x="64" y="47"/>
                </a:cubicBezTo>
                <a:close/>
                <a:moveTo>
                  <a:pt x="125" y="182"/>
                </a:moveTo>
                <a:cubicBezTo>
                  <a:pt x="121" y="181"/>
                  <a:pt x="118" y="182"/>
                  <a:pt x="114" y="183"/>
                </a:cubicBezTo>
                <a:cubicBezTo>
                  <a:pt x="118" y="182"/>
                  <a:pt x="121" y="182"/>
                  <a:pt x="125" y="182"/>
                </a:cubicBezTo>
                <a:close/>
                <a:moveTo>
                  <a:pt x="64" y="179"/>
                </a:moveTo>
                <a:cubicBezTo>
                  <a:pt x="64" y="179"/>
                  <a:pt x="64" y="179"/>
                  <a:pt x="64" y="179"/>
                </a:cubicBezTo>
                <a:cubicBezTo>
                  <a:pt x="63" y="179"/>
                  <a:pt x="61" y="178"/>
                  <a:pt x="59" y="178"/>
                </a:cubicBezTo>
                <a:cubicBezTo>
                  <a:pt x="59" y="179"/>
                  <a:pt x="58" y="179"/>
                  <a:pt x="58" y="180"/>
                </a:cubicBezTo>
                <a:cubicBezTo>
                  <a:pt x="60" y="180"/>
                  <a:pt x="62" y="180"/>
                  <a:pt x="64" y="179"/>
                </a:cubicBezTo>
                <a:close/>
                <a:moveTo>
                  <a:pt x="23" y="106"/>
                </a:moveTo>
                <a:cubicBezTo>
                  <a:pt x="22" y="106"/>
                  <a:pt x="22" y="107"/>
                  <a:pt x="22" y="107"/>
                </a:cubicBezTo>
                <a:cubicBezTo>
                  <a:pt x="22" y="109"/>
                  <a:pt x="22" y="111"/>
                  <a:pt x="22" y="113"/>
                </a:cubicBezTo>
                <a:cubicBezTo>
                  <a:pt x="22" y="114"/>
                  <a:pt x="22" y="116"/>
                  <a:pt x="22" y="117"/>
                </a:cubicBezTo>
                <a:cubicBezTo>
                  <a:pt x="23" y="117"/>
                  <a:pt x="23" y="116"/>
                  <a:pt x="23" y="116"/>
                </a:cubicBezTo>
                <a:cubicBezTo>
                  <a:pt x="23" y="113"/>
                  <a:pt x="23" y="110"/>
                  <a:pt x="23" y="108"/>
                </a:cubicBezTo>
                <a:cubicBezTo>
                  <a:pt x="23" y="107"/>
                  <a:pt x="23" y="107"/>
                  <a:pt x="23" y="106"/>
                </a:cubicBezTo>
                <a:close/>
                <a:moveTo>
                  <a:pt x="83" y="195"/>
                </a:moveTo>
                <a:cubicBezTo>
                  <a:pt x="86" y="195"/>
                  <a:pt x="89" y="194"/>
                  <a:pt x="91" y="194"/>
                </a:cubicBezTo>
                <a:cubicBezTo>
                  <a:pt x="88" y="194"/>
                  <a:pt x="86" y="194"/>
                  <a:pt x="83" y="194"/>
                </a:cubicBezTo>
                <a:cubicBezTo>
                  <a:pt x="83" y="194"/>
                  <a:pt x="83" y="194"/>
                  <a:pt x="83" y="195"/>
                </a:cubicBezTo>
                <a:close/>
                <a:moveTo>
                  <a:pt x="55" y="80"/>
                </a:moveTo>
                <a:cubicBezTo>
                  <a:pt x="54" y="81"/>
                  <a:pt x="53" y="81"/>
                  <a:pt x="53" y="82"/>
                </a:cubicBezTo>
                <a:cubicBezTo>
                  <a:pt x="53" y="83"/>
                  <a:pt x="54" y="85"/>
                  <a:pt x="54" y="86"/>
                </a:cubicBezTo>
                <a:cubicBezTo>
                  <a:pt x="54" y="86"/>
                  <a:pt x="55" y="85"/>
                  <a:pt x="55" y="85"/>
                </a:cubicBezTo>
                <a:cubicBezTo>
                  <a:pt x="55" y="83"/>
                  <a:pt x="55" y="82"/>
                  <a:pt x="55" y="80"/>
                </a:cubicBezTo>
                <a:close/>
                <a:moveTo>
                  <a:pt x="173" y="55"/>
                </a:moveTo>
                <a:cubicBezTo>
                  <a:pt x="173" y="54"/>
                  <a:pt x="173" y="53"/>
                  <a:pt x="173" y="53"/>
                </a:cubicBezTo>
                <a:cubicBezTo>
                  <a:pt x="172" y="53"/>
                  <a:pt x="171" y="53"/>
                  <a:pt x="170" y="54"/>
                </a:cubicBezTo>
                <a:cubicBezTo>
                  <a:pt x="170" y="55"/>
                  <a:pt x="170" y="55"/>
                  <a:pt x="170" y="56"/>
                </a:cubicBezTo>
                <a:cubicBezTo>
                  <a:pt x="171" y="56"/>
                  <a:pt x="172" y="55"/>
                  <a:pt x="173" y="55"/>
                </a:cubicBezTo>
                <a:close/>
                <a:moveTo>
                  <a:pt x="167" y="181"/>
                </a:moveTo>
                <a:cubicBezTo>
                  <a:pt x="167" y="181"/>
                  <a:pt x="167" y="182"/>
                  <a:pt x="167" y="182"/>
                </a:cubicBezTo>
                <a:cubicBezTo>
                  <a:pt x="169" y="181"/>
                  <a:pt x="171" y="181"/>
                  <a:pt x="173" y="181"/>
                </a:cubicBezTo>
                <a:cubicBezTo>
                  <a:pt x="174" y="181"/>
                  <a:pt x="174" y="181"/>
                  <a:pt x="174" y="180"/>
                </a:cubicBezTo>
                <a:cubicBezTo>
                  <a:pt x="173" y="180"/>
                  <a:pt x="173" y="180"/>
                  <a:pt x="172" y="180"/>
                </a:cubicBezTo>
                <a:cubicBezTo>
                  <a:pt x="170" y="180"/>
                  <a:pt x="169" y="181"/>
                  <a:pt x="167" y="181"/>
                </a:cubicBezTo>
                <a:close/>
                <a:moveTo>
                  <a:pt x="152" y="64"/>
                </a:moveTo>
                <a:cubicBezTo>
                  <a:pt x="152" y="63"/>
                  <a:pt x="152" y="62"/>
                  <a:pt x="152" y="60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51" y="62"/>
                  <a:pt x="151" y="63"/>
                  <a:pt x="150" y="63"/>
                </a:cubicBezTo>
                <a:cubicBezTo>
                  <a:pt x="150" y="64"/>
                  <a:pt x="149" y="65"/>
                  <a:pt x="149" y="65"/>
                </a:cubicBezTo>
                <a:cubicBezTo>
                  <a:pt x="149" y="65"/>
                  <a:pt x="149" y="65"/>
                  <a:pt x="149" y="66"/>
                </a:cubicBezTo>
                <a:cubicBezTo>
                  <a:pt x="150" y="65"/>
                  <a:pt x="151" y="64"/>
                  <a:pt x="152" y="64"/>
                </a:cubicBezTo>
                <a:close/>
                <a:moveTo>
                  <a:pt x="165" y="144"/>
                </a:moveTo>
                <a:cubicBezTo>
                  <a:pt x="165" y="143"/>
                  <a:pt x="165" y="142"/>
                  <a:pt x="164" y="141"/>
                </a:cubicBezTo>
                <a:cubicBezTo>
                  <a:pt x="163" y="142"/>
                  <a:pt x="162" y="144"/>
                  <a:pt x="161" y="145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2" y="145"/>
                  <a:pt x="163" y="144"/>
                  <a:pt x="165" y="144"/>
                </a:cubicBezTo>
                <a:close/>
                <a:moveTo>
                  <a:pt x="73" y="59"/>
                </a:moveTo>
                <a:cubicBezTo>
                  <a:pt x="73" y="59"/>
                  <a:pt x="73" y="59"/>
                  <a:pt x="73" y="59"/>
                </a:cubicBezTo>
                <a:cubicBezTo>
                  <a:pt x="76" y="59"/>
                  <a:pt x="78" y="58"/>
                  <a:pt x="81" y="58"/>
                </a:cubicBezTo>
                <a:cubicBezTo>
                  <a:pt x="81" y="58"/>
                  <a:pt x="81" y="57"/>
                  <a:pt x="82" y="57"/>
                </a:cubicBezTo>
                <a:cubicBezTo>
                  <a:pt x="79" y="57"/>
                  <a:pt x="74" y="58"/>
                  <a:pt x="73" y="59"/>
                </a:cubicBezTo>
                <a:close/>
                <a:moveTo>
                  <a:pt x="36" y="83"/>
                </a:moveTo>
                <a:cubicBezTo>
                  <a:pt x="35" y="84"/>
                  <a:pt x="34" y="85"/>
                  <a:pt x="33" y="87"/>
                </a:cubicBezTo>
                <a:cubicBezTo>
                  <a:pt x="35" y="86"/>
                  <a:pt x="35" y="87"/>
                  <a:pt x="36" y="88"/>
                </a:cubicBezTo>
                <a:cubicBezTo>
                  <a:pt x="37" y="87"/>
                  <a:pt x="37" y="87"/>
                  <a:pt x="37" y="86"/>
                </a:cubicBezTo>
                <a:cubicBezTo>
                  <a:pt x="36" y="85"/>
                  <a:pt x="36" y="84"/>
                  <a:pt x="36" y="83"/>
                </a:cubicBezTo>
                <a:close/>
                <a:moveTo>
                  <a:pt x="77" y="170"/>
                </a:moveTo>
                <a:cubicBezTo>
                  <a:pt x="76" y="170"/>
                  <a:pt x="75" y="170"/>
                  <a:pt x="75" y="170"/>
                </a:cubicBezTo>
                <a:cubicBezTo>
                  <a:pt x="75" y="171"/>
                  <a:pt x="75" y="172"/>
                  <a:pt x="75" y="173"/>
                </a:cubicBezTo>
                <a:cubicBezTo>
                  <a:pt x="75" y="173"/>
                  <a:pt x="76" y="174"/>
                  <a:pt x="76" y="173"/>
                </a:cubicBezTo>
                <a:cubicBezTo>
                  <a:pt x="76" y="172"/>
                  <a:pt x="77" y="171"/>
                  <a:pt x="77" y="170"/>
                </a:cubicBezTo>
                <a:close/>
                <a:moveTo>
                  <a:pt x="213" y="26"/>
                </a:moveTo>
                <a:cubicBezTo>
                  <a:pt x="212" y="25"/>
                  <a:pt x="209" y="23"/>
                  <a:pt x="207" y="23"/>
                </a:cubicBezTo>
                <a:cubicBezTo>
                  <a:pt x="209" y="24"/>
                  <a:pt x="210" y="25"/>
                  <a:pt x="211" y="27"/>
                </a:cubicBezTo>
                <a:cubicBezTo>
                  <a:pt x="212" y="26"/>
                  <a:pt x="212" y="26"/>
                  <a:pt x="213" y="26"/>
                </a:cubicBezTo>
                <a:close/>
                <a:moveTo>
                  <a:pt x="228" y="44"/>
                </a:moveTo>
                <a:cubicBezTo>
                  <a:pt x="228" y="44"/>
                  <a:pt x="228" y="44"/>
                  <a:pt x="228" y="44"/>
                </a:cubicBezTo>
                <a:cubicBezTo>
                  <a:pt x="228" y="43"/>
                  <a:pt x="228" y="42"/>
                  <a:pt x="228" y="41"/>
                </a:cubicBezTo>
                <a:cubicBezTo>
                  <a:pt x="227" y="39"/>
                  <a:pt x="227" y="39"/>
                  <a:pt x="225" y="39"/>
                </a:cubicBezTo>
                <a:cubicBezTo>
                  <a:pt x="226" y="41"/>
                  <a:pt x="227" y="42"/>
                  <a:pt x="228" y="44"/>
                </a:cubicBezTo>
                <a:close/>
                <a:moveTo>
                  <a:pt x="67" y="114"/>
                </a:moveTo>
                <a:cubicBezTo>
                  <a:pt x="67" y="114"/>
                  <a:pt x="67" y="114"/>
                  <a:pt x="67" y="114"/>
                </a:cubicBezTo>
                <a:cubicBezTo>
                  <a:pt x="68" y="113"/>
                  <a:pt x="69" y="111"/>
                  <a:pt x="71" y="110"/>
                </a:cubicBezTo>
                <a:cubicBezTo>
                  <a:pt x="69" y="110"/>
                  <a:pt x="69" y="110"/>
                  <a:pt x="68" y="111"/>
                </a:cubicBezTo>
                <a:cubicBezTo>
                  <a:pt x="67" y="111"/>
                  <a:pt x="67" y="111"/>
                  <a:pt x="67" y="112"/>
                </a:cubicBezTo>
                <a:cubicBezTo>
                  <a:pt x="67" y="112"/>
                  <a:pt x="67" y="113"/>
                  <a:pt x="67" y="114"/>
                </a:cubicBezTo>
                <a:close/>
                <a:moveTo>
                  <a:pt x="54" y="20"/>
                </a:moveTo>
                <a:cubicBezTo>
                  <a:pt x="54" y="20"/>
                  <a:pt x="54" y="20"/>
                  <a:pt x="54" y="19"/>
                </a:cubicBezTo>
                <a:cubicBezTo>
                  <a:pt x="53" y="21"/>
                  <a:pt x="52" y="22"/>
                  <a:pt x="51" y="23"/>
                </a:cubicBezTo>
                <a:cubicBezTo>
                  <a:pt x="52" y="23"/>
                  <a:pt x="53" y="23"/>
                  <a:pt x="54" y="23"/>
                </a:cubicBezTo>
                <a:cubicBezTo>
                  <a:pt x="54" y="22"/>
                  <a:pt x="54" y="21"/>
                  <a:pt x="54" y="20"/>
                </a:cubicBezTo>
                <a:close/>
                <a:moveTo>
                  <a:pt x="35" y="50"/>
                </a:moveTo>
                <a:cubicBezTo>
                  <a:pt x="35" y="50"/>
                  <a:pt x="35" y="50"/>
                  <a:pt x="35" y="49"/>
                </a:cubicBezTo>
                <a:cubicBezTo>
                  <a:pt x="34" y="49"/>
                  <a:pt x="33" y="49"/>
                  <a:pt x="32" y="49"/>
                </a:cubicBezTo>
                <a:cubicBezTo>
                  <a:pt x="32" y="50"/>
                  <a:pt x="32" y="51"/>
                  <a:pt x="32" y="53"/>
                </a:cubicBezTo>
                <a:cubicBezTo>
                  <a:pt x="33" y="52"/>
                  <a:pt x="34" y="51"/>
                  <a:pt x="35" y="50"/>
                </a:cubicBezTo>
                <a:close/>
                <a:moveTo>
                  <a:pt x="160" y="85"/>
                </a:moveTo>
                <a:cubicBezTo>
                  <a:pt x="160" y="84"/>
                  <a:pt x="160" y="83"/>
                  <a:pt x="160" y="82"/>
                </a:cubicBezTo>
                <a:cubicBezTo>
                  <a:pt x="158" y="82"/>
                  <a:pt x="157" y="83"/>
                  <a:pt x="158" y="85"/>
                </a:cubicBezTo>
                <a:cubicBezTo>
                  <a:pt x="159" y="85"/>
                  <a:pt x="159" y="85"/>
                  <a:pt x="160" y="85"/>
                </a:cubicBezTo>
                <a:close/>
                <a:moveTo>
                  <a:pt x="41" y="138"/>
                </a:moveTo>
                <a:cubicBezTo>
                  <a:pt x="41" y="138"/>
                  <a:pt x="42" y="138"/>
                  <a:pt x="42" y="138"/>
                </a:cubicBezTo>
                <a:cubicBezTo>
                  <a:pt x="43" y="136"/>
                  <a:pt x="44" y="135"/>
                  <a:pt x="45" y="133"/>
                </a:cubicBezTo>
                <a:cubicBezTo>
                  <a:pt x="44" y="133"/>
                  <a:pt x="43" y="133"/>
                  <a:pt x="42" y="133"/>
                </a:cubicBezTo>
                <a:cubicBezTo>
                  <a:pt x="42" y="135"/>
                  <a:pt x="42" y="136"/>
                  <a:pt x="41" y="138"/>
                </a:cubicBezTo>
                <a:close/>
                <a:moveTo>
                  <a:pt x="62" y="131"/>
                </a:moveTo>
                <a:cubicBezTo>
                  <a:pt x="62" y="130"/>
                  <a:pt x="62" y="130"/>
                  <a:pt x="62" y="129"/>
                </a:cubicBezTo>
                <a:cubicBezTo>
                  <a:pt x="62" y="129"/>
                  <a:pt x="61" y="129"/>
                  <a:pt x="60" y="129"/>
                </a:cubicBezTo>
                <a:cubicBezTo>
                  <a:pt x="59" y="130"/>
                  <a:pt x="59" y="130"/>
                  <a:pt x="59" y="131"/>
                </a:cubicBezTo>
                <a:cubicBezTo>
                  <a:pt x="60" y="131"/>
                  <a:pt x="61" y="131"/>
                  <a:pt x="62" y="131"/>
                </a:cubicBezTo>
                <a:close/>
                <a:moveTo>
                  <a:pt x="33" y="116"/>
                </a:moveTo>
                <a:cubicBezTo>
                  <a:pt x="34" y="116"/>
                  <a:pt x="34" y="115"/>
                  <a:pt x="35" y="115"/>
                </a:cubicBezTo>
                <a:cubicBezTo>
                  <a:pt x="35" y="114"/>
                  <a:pt x="35" y="113"/>
                  <a:pt x="35" y="112"/>
                </a:cubicBezTo>
                <a:cubicBezTo>
                  <a:pt x="33" y="113"/>
                  <a:pt x="32" y="114"/>
                  <a:pt x="33" y="116"/>
                </a:cubicBezTo>
                <a:close/>
                <a:moveTo>
                  <a:pt x="198" y="86"/>
                </a:moveTo>
                <a:cubicBezTo>
                  <a:pt x="198" y="85"/>
                  <a:pt x="198" y="84"/>
                  <a:pt x="198" y="82"/>
                </a:cubicBezTo>
                <a:cubicBezTo>
                  <a:pt x="197" y="82"/>
                  <a:pt x="197" y="83"/>
                  <a:pt x="196" y="83"/>
                </a:cubicBezTo>
                <a:cubicBezTo>
                  <a:pt x="196" y="84"/>
                  <a:pt x="196" y="84"/>
                  <a:pt x="196" y="85"/>
                </a:cubicBezTo>
                <a:cubicBezTo>
                  <a:pt x="196" y="85"/>
                  <a:pt x="196" y="86"/>
                  <a:pt x="196" y="86"/>
                </a:cubicBezTo>
                <a:cubicBezTo>
                  <a:pt x="197" y="86"/>
                  <a:pt x="197" y="86"/>
                  <a:pt x="198" y="86"/>
                </a:cubicBezTo>
                <a:close/>
                <a:moveTo>
                  <a:pt x="235" y="132"/>
                </a:moveTo>
                <a:cubicBezTo>
                  <a:pt x="234" y="132"/>
                  <a:pt x="234" y="132"/>
                  <a:pt x="234" y="132"/>
                </a:cubicBezTo>
                <a:cubicBezTo>
                  <a:pt x="234" y="133"/>
                  <a:pt x="234" y="140"/>
                  <a:pt x="235" y="140"/>
                </a:cubicBezTo>
                <a:cubicBezTo>
                  <a:pt x="235" y="138"/>
                  <a:pt x="235" y="135"/>
                  <a:pt x="235" y="132"/>
                </a:cubicBezTo>
                <a:close/>
                <a:moveTo>
                  <a:pt x="125" y="86"/>
                </a:moveTo>
                <a:cubicBezTo>
                  <a:pt x="127" y="84"/>
                  <a:pt x="127" y="84"/>
                  <a:pt x="127" y="82"/>
                </a:cubicBezTo>
                <a:cubicBezTo>
                  <a:pt x="126" y="83"/>
                  <a:pt x="125" y="83"/>
                  <a:pt x="124" y="84"/>
                </a:cubicBezTo>
                <a:cubicBezTo>
                  <a:pt x="124" y="84"/>
                  <a:pt x="125" y="85"/>
                  <a:pt x="125" y="86"/>
                </a:cubicBezTo>
                <a:close/>
                <a:moveTo>
                  <a:pt x="38" y="94"/>
                </a:moveTo>
                <a:cubicBezTo>
                  <a:pt x="38" y="93"/>
                  <a:pt x="38" y="91"/>
                  <a:pt x="37" y="90"/>
                </a:cubicBezTo>
                <a:cubicBezTo>
                  <a:pt x="36" y="91"/>
                  <a:pt x="36" y="93"/>
                  <a:pt x="37" y="94"/>
                </a:cubicBezTo>
                <a:cubicBezTo>
                  <a:pt x="37" y="94"/>
                  <a:pt x="38" y="94"/>
                  <a:pt x="38" y="94"/>
                </a:cubicBezTo>
                <a:close/>
                <a:moveTo>
                  <a:pt x="88" y="39"/>
                </a:moveTo>
                <a:cubicBezTo>
                  <a:pt x="88" y="39"/>
                  <a:pt x="88" y="39"/>
                  <a:pt x="88" y="39"/>
                </a:cubicBezTo>
                <a:cubicBezTo>
                  <a:pt x="87" y="39"/>
                  <a:pt x="87" y="39"/>
                  <a:pt x="86" y="39"/>
                </a:cubicBezTo>
                <a:cubicBezTo>
                  <a:pt x="85" y="40"/>
                  <a:pt x="84" y="41"/>
                  <a:pt x="83" y="42"/>
                </a:cubicBezTo>
                <a:cubicBezTo>
                  <a:pt x="83" y="43"/>
                  <a:pt x="83" y="43"/>
                  <a:pt x="83" y="44"/>
                </a:cubicBezTo>
                <a:cubicBezTo>
                  <a:pt x="85" y="42"/>
                  <a:pt x="86" y="41"/>
                  <a:pt x="88" y="39"/>
                </a:cubicBezTo>
                <a:close/>
                <a:moveTo>
                  <a:pt x="64" y="118"/>
                </a:moveTo>
                <a:cubicBezTo>
                  <a:pt x="64" y="116"/>
                  <a:pt x="64" y="114"/>
                  <a:pt x="64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4"/>
                  <a:pt x="63" y="116"/>
                  <a:pt x="62" y="117"/>
                </a:cubicBezTo>
                <a:cubicBezTo>
                  <a:pt x="62" y="118"/>
                  <a:pt x="63" y="118"/>
                  <a:pt x="63" y="118"/>
                </a:cubicBezTo>
                <a:cubicBezTo>
                  <a:pt x="63" y="118"/>
                  <a:pt x="63" y="118"/>
                  <a:pt x="64" y="118"/>
                </a:cubicBezTo>
                <a:close/>
                <a:moveTo>
                  <a:pt x="173" y="80"/>
                </a:moveTo>
                <a:cubicBezTo>
                  <a:pt x="174" y="78"/>
                  <a:pt x="174" y="75"/>
                  <a:pt x="173" y="73"/>
                </a:cubicBezTo>
                <a:cubicBezTo>
                  <a:pt x="173" y="73"/>
                  <a:pt x="172" y="73"/>
                  <a:pt x="172" y="74"/>
                </a:cubicBezTo>
                <a:cubicBezTo>
                  <a:pt x="172" y="76"/>
                  <a:pt x="173" y="77"/>
                  <a:pt x="173" y="79"/>
                </a:cubicBezTo>
                <a:cubicBezTo>
                  <a:pt x="173" y="79"/>
                  <a:pt x="173" y="79"/>
                  <a:pt x="173" y="80"/>
                </a:cubicBezTo>
                <a:close/>
                <a:moveTo>
                  <a:pt x="171" y="67"/>
                </a:moveTo>
                <a:cubicBezTo>
                  <a:pt x="172" y="68"/>
                  <a:pt x="172" y="69"/>
                  <a:pt x="172" y="70"/>
                </a:cubicBezTo>
                <a:cubicBezTo>
                  <a:pt x="173" y="70"/>
                  <a:pt x="173" y="70"/>
                  <a:pt x="173" y="69"/>
                </a:cubicBezTo>
                <a:cubicBezTo>
                  <a:pt x="173" y="68"/>
                  <a:pt x="173" y="67"/>
                  <a:pt x="173" y="66"/>
                </a:cubicBezTo>
                <a:cubicBezTo>
                  <a:pt x="172" y="66"/>
                  <a:pt x="172" y="67"/>
                  <a:pt x="171" y="67"/>
                </a:cubicBezTo>
                <a:close/>
                <a:moveTo>
                  <a:pt x="54" y="96"/>
                </a:moveTo>
                <a:cubicBezTo>
                  <a:pt x="53" y="95"/>
                  <a:pt x="53" y="95"/>
                  <a:pt x="53" y="94"/>
                </a:cubicBezTo>
                <a:cubicBezTo>
                  <a:pt x="50" y="95"/>
                  <a:pt x="50" y="95"/>
                  <a:pt x="49" y="96"/>
                </a:cubicBezTo>
                <a:cubicBezTo>
                  <a:pt x="51" y="96"/>
                  <a:pt x="52" y="96"/>
                  <a:pt x="54" y="96"/>
                </a:cubicBezTo>
                <a:close/>
                <a:moveTo>
                  <a:pt x="77" y="33"/>
                </a:moveTo>
                <a:cubicBezTo>
                  <a:pt x="77" y="33"/>
                  <a:pt x="77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4" y="34"/>
                  <a:pt x="73" y="35"/>
                  <a:pt x="72" y="36"/>
                </a:cubicBezTo>
                <a:cubicBezTo>
                  <a:pt x="72" y="37"/>
                  <a:pt x="72" y="37"/>
                  <a:pt x="72" y="38"/>
                </a:cubicBezTo>
                <a:cubicBezTo>
                  <a:pt x="74" y="36"/>
                  <a:pt x="75" y="35"/>
                  <a:pt x="77" y="33"/>
                </a:cubicBezTo>
                <a:close/>
                <a:moveTo>
                  <a:pt x="107" y="9"/>
                </a:moveTo>
                <a:cubicBezTo>
                  <a:pt x="107" y="8"/>
                  <a:pt x="108" y="7"/>
                  <a:pt x="108" y="6"/>
                </a:cubicBezTo>
                <a:cubicBezTo>
                  <a:pt x="107" y="6"/>
                  <a:pt x="107" y="6"/>
                  <a:pt x="106" y="6"/>
                </a:cubicBezTo>
                <a:cubicBezTo>
                  <a:pt x="106" y="7"/>
                  <a:pt x="105" y="8"/>
                  <a:pt x="105" y="9"/>
                </a:cubicBezTo>
                <a:cubicBezTo>
                  <a:pt x="105" y="9"/>
                  <a:pt x="106" y="9"/>
                  <a:pt x="107" y="9"/>
                </a:cubicBezTo>
                <a:close/>
                <a:moveTo>
                  <a:pt x="134" y="156"/>
                </a:moveTo>
                <a:cubicBezTo>
                  <a:pt x="134" y="156"/>
                  <a:pt x="134" y="156"/>
                  <a:pt x="134" y="156"/>
                </a:cubicBezTo>
                <a:cubicBezTo>
                  <a:pt x="135" y="154"/>
                  <a:pt x="136" y="152"/>
                  <a:pt x="137" y="150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6" y="151"/>
                  <a:pt x="135" y="151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4"/>
                  <a:pt x="134" y="155"/>
                  <a:pt x="134" y="156"/>
                </a:cubicBezTo>
                <a:close/>
                <a:moveTo>
                  <a:pt x="28" y="183"/>
                </a:moveTo>
                <a:cubicBezTo>
                  <a:pt x="28" y="184"/>
                  <a:pt x="28" y="185"/>
                  <a:pt x="28" y="186"/>
                </a:cubicBezTo>
                <a:cubicBezTo>
                  <a:pt x="29" y="185"/>
                  <a:pt x="30" y="185"/>
                  <a:pt x="32" y="185"/>
                </a:cubicBezTo>
                <a:cubicBezTo>
                  <a:pt x="30" y="184"/>
                  <a:pt x="29" y="184"/>
                  <a:pt x="28" y="183"/>
                </a:cubicBezTo>
                <a:close/>
                <a:moveTo>
                  <a:pt x="35" y="182"/>
                </a:moveTo>
                <a:cubicBezTo>
                  <a:pt x="36" y="182"/>
                  <a:pt x="37" y="182"/>
                  <a:pt x="39" y="182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6" y="180"/>
                  <a:pt x="35" y="181"/>
                  <a:pt x="35" y="182"/>
                </a:cubicBezTo>
                <a:close/>
                <a:moveTo>
                  <a:pt x="143" y="106"/>
                </a:moveTo>
                <a:cubicBezTo>
                  <a:pt x="141" y="107"/>
                  <a:pt x="140" y="107"/>
                  <a:pt x="139" y="108"/>
                </a:cubicBezTo>
                <a:cubicBezTo>
                  <a:pt x="138" y="108"/>
                  <a:pt x="138" y="108"/>
                  <a:pt x="138" y="110"/>
                </a:cubicBezTo>
                <a:cubicBezTo>
                  <a:pt x="140" y="109"/>
                  <a:pt x="142" y="107"/>
                  <a:pt x="143" y="106"/>
                </a:cubicBezTo>
                <a:close/>
                <a:moveTo>
                  <a:pt x="159" y="94"/>
                </a:moveTo>
                <a:cubicBezTo>
                  <a:pt x="160" y="94"/>
                  <a:pt x="160" y="94"/>
                  <a:pt x="160" y="94"/>
                </a:cubicBezTo>
                <a:cubicBezTo>
                  <a:pt x="160" y="92"/>
                  <a:pt x="160" y="90"/>
                  <a:pt x="160" y="88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59" y="90"/>
                  <a:pt x="159" y="92"/>
                  <a:pt x="159" y="94"/>
                </a:cubicBezTo>
                <a:close/>
                <a:moveTo>
                  <a:pt x="127" y="43"/>
                </a:moveTo>
                <a:cubicBezTo>
                  <a:pt x="127" y="42"/>
                  <a:pt x="127" y="42"/>
                  <a:pt x="127" y="41"/>
                </a:cubicBezTo>
                <a:cubicBezTo>
                  <a:pt x="125" y="42"/>
                  <a:pt x="124" y="43"/>
                  <a:pt x="123" y="44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4" y="44"/>
                  <a:pt x="125" y="44"/>
                  <a:pt x="127" y="43"/>
                </a:cubicBezTo>
                <a:close/>
                <a:moveTo>
                  <a:pt x="101" y="13"/>
                </a:moveTo>
                <a:cubicBezTo>
                  <a:pt x="102" y="13"/>
                  <a:pt x="104" y="13"/>
                  <a:pt x="105" y="13"/>
                </a:cubicBezTo>
                <a:cubicBezTo>
                  <a:pt x="105" y="12"/>
                  <a:pt x="106" y="12"/>
                  <a:pt x="106" y="11"/>
                </a:cubicBezTo>
                <a:cubicBezTo>
                  <a:pt x="105" y="11"/>
                  <a:pt x="104" y="11"/>
                  <a:pt x="103" y="11"/>
                </a:cubicBezTo>
                <a:cubicBezTo>
                  <a:pt x="102" y="11"/>
                  <a:pt x="101" y="12"/>
                  <a:pt x="101" y="13"/>
                </a:cubicBezTo>
                <a:close/>
                <a:moveTo>
                  <a:pt x="69" y="173"/>
                </a:moveTo>
                <a:cubicBezTo>
                  <a:pt x="69" y="173"/>
                  <a:pt x="69" y="172"/>
                  <a:pt x="69" y="172"/>
                </a:cubicBezTo>
                <a:cubicBezTo>
                  <a:pt x="67" y="172"/>
                  <a:pt x="65" y="173"/>
                  <a:pt x="63" y="173"/>
                </a:cubicBezTo>
                <a:cubicBezTo>
                  <a:pt x="63" y="173"/>
                  <a:pt x="63" y="173"/>
                  <a:pt x="63" y="173"/>
                </a:cubicBezTo>
                <a:cubicBezTo>
                  <a:pt x="65" y="173"/>
                  <a:pt x="67" y="173"/>
                  <a:pt x="69" y="173"/>
                </a:cubicBezTo>
                <a:close/>
                <a:moveTo>
                  <a:pt x="112" y="36"/>
                </a:moveTo>
                <a:cubicBezTo>
                  <a:pt x="110" y="38"/>
                  <a:pt x="111" y="39"/>
                  <a:pt x="111" y="41"/>
                </a:cubicBezTo>
                <a:cubicBezTo>
                  <a:pt x="112" y="40"/>
                  <a:pt x="112" y="40"/>
                  <a:pt x="113" y="40"/>
                </a:cubicBezTo>
                <a:cubicBezTo>
                  <a:pt x="113" y="39"/>
                  <a:pt x="112" y="38"/>
                  <a:pt x="112" y="36"/>
                </a:cubicBezTo>
                <a:close/>
                <a:moveTo>
                  <a:pt x="152" y="148"/>
                </a:moveTo>
                <a:cubicBezTo>
                  <a:pt x="155" y="148"/>
                  <a:pt x="155" y="148"/>
                  <a:pt x="156" y="144"/>
                </a:cubicBezTo>
                <a:cubicBezTo>
                  <a:pt x="154" y="146"/>
                  <a:pt x="153" y="147"/>
                  <a:pt x="152" y="148"/>
                </a:cubicBezTo>
                <a:close/>
                <a:moveTo>
                  <a:pt x="116" y="23"/>
                </a:moveTo>
                <a:cubicBezTo>
                  <a:pt x="115" y="23"/>
                  <a:pt x="110" y="25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11" y="25"/>
                  <a:pt x="114" y="24"/>
                  <a:pt x="116" y="23"/>
                </a:cubicBezTo>
                <a:close/>
                <a:moveTo>
                  <a:pt x="133" y="174"/>
                </a:moveTo>
                <a:cubicBezTo>
                  <a:pt x="135" y="174"/>
                  <a:pt x="136" y="174"/>
                  <a:pt x="137" y="171"/>
                </a:cubicBezTo>
                <a:cubicBezTo>
                  <a:pt x="135" y="171"/>
                  <a:pt x="134" y="173"/>
                  <a:pt x="133" y="174"/>
                </a:cubicBezTo>
                <a:close/>
                <a:moveTo>
                  <a:pt x="56" y="169"/>
                </a:moveTo>
                <a:cubicBezTo>
                  <a:pt x="56" y="170"/>
                  <a:pt x="56" y="171"/>
                  <a:pt x="56" y="171"/>
                </a:cubicBezTo>
                <a:cubicBezTo>
                  <a:pt x="56" y="171"/>
                  <a:pt x="57" y="171"/>
                  <a:pt x="58" y="171"/>
                </a:cubicBezTo>
                <a:cubicBezTo>
                  <a:pt x="58" y="171"/>
                  <a:pt x="59" y="171"/>
                  <a:pt x="58" y="169"/>
                </a:cubicBezTo>
                <a:cubicBezTo>
                  <a:pt x="58" y="169"/>
                  <a:pt x="57" y="169"/>
                  <a:pt x="56" y="169"/>
                </a:cubicBezTo>
                <a:close/>
                <a:moveTo>
                  <a:pt x="84" y="51"/>
                </a:moveTo>
                <a:cubicBezTo>
                  <a:pt x="84" y="52"/>
                  <a:pt x="85" y="53"/>
                  <a:pt x="85" y="54"/>
                </a:cubicBezTo>
                <a:cubicBezTo>
                  <a:pt x="86" y="53"/>
                  <a:pt x="87" y="52"/>
                  <a:pt x="87" y="51"/>
                </a:cubicBezTo>
                <a:cubicBezTo>
                  <a:pt x="86" y="51"/>
                  <a:pt x="85" y="51"/>
                  <a:pt x="84" y="51"/>
                </a:cubicBezTo>
                <a:close/>
                <a:moveTo>
                  <a:pt x="95" y="8"/>
                </a:moveTo>
                <a:cubicBezTo>
                  <a:pt x="97" y="9"/>
                  <a:pt x="100" y="9"/>
                  <a:pt x="101" y="7"/>
                </a:cubicBezTo>
                <a:cubicBezTo>
                  <a:pt x="99" y="7"/>
                  <a:pt x="97" y="8"/>
                  <a:pt x="95" y="8"/>
                </a:cubicBezTo>
                <a:close/>
                <a:moveTo>
                  <a:pt x="188" y="54"/>
                </a:moveTo>
                <a:cubicBezTo>
                  <a:pt x="188" y="56"/>
                  <a:pt x="188" y="57"/>
                  <a:pt x="188" y="58"/>
                </a:cubicBezTo>
                <a:cubicBezTo>
                  <a:pt x="189" y="58"/>
                  <a:pt x="189" y="58"/>
                  <a:pt x="189" y="57"/>
                </a:cubicBezTo>
                <a:cubicBezTo>
                  <a:pt x="189" y="56"/>
                  <a:pt x="189" y="55"/>
                  <a:pt x="189" y="55"/>
                </a:cubicBezTo>
                <a:cubicBezTo>
                  <a:pt x="189" y="55"/>
                  <a:pt x="189" y="54"/>
                  <a:pt x="188" y="54"/>
                </a:cubicBez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  <a:cubicBezTo>
                  <a:pt x="106" y="47"/>
                  <a:pt x="104" y="48"/>
                  <a:pt x="103" y="49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6" y="48"/>
                  <a:pt x="107" y="47"/>
                  <a:pt x="108" y="46"/>
                </a:cubicBezTo>
                <a:close/>
                <a:moveTo>
                  <a:pt x="108" y="13"/>
                </a:moveTo>
                <a:cubicBezTo>
                  <a:pt x="111" y="13"/>
                  <a:pt x="111" y="13"/>
                  <a:pt x="112" y="12"/>
                </a:cubicBezTo>
                <a:cubicBezTo>
                  <a:pt x="112" y="12"/>
                  <a:pt x="111" y="12"/>
                  <a:pt x="110" y="12"/>
                </a:cubicBezTo>
                <a:cubicBezTo>
                  <a:pt x="110" y="12"/>
                  <a:pt x="109" y="11"/>
                  <a:pt x="109" y="11"/>
                </a:cubicBezTo>
                <a:cubicBezTo>
                  <a:pt x="108" y="12"/>
                  <a:pt x="108" y="12"/>
                  <a:pt x="108" y="13"/>
                </a:cubicBezTo>
                <a:close/>
                <a:moveTo>
                  <a:pt x="197" y="61"/>
                </a:moveTo>
                <a:cubicBezTo>
                  <a:pt x="197" y="61"/>
                  <a:pt x="197" y="61"/>
                  <a:pt x="197" y="61"/>
                </a:cubicBezTo>
                <a:cubicBezTo>
                  <a:pt x="196" y="63"/>
                  <a:pt x="196" y="68"/>
                  <a:pt x="197" y="69"/>
                </a:cubicBezTo>
                <a:cubicBezTo>
                  <a:pt x="197" y="69"/>
                  <a:pt x="197" y="69"/>
                  <a:pt x="197" y="69"/>
                </a:cubicBezTo>
                <a:cubicBezTo>
                  <a:pt x="197" y="66"/>
                  <a:pt x="197" y="64"/>
                  <a:pt x="197" y="61"/>
                </a:cubicBezTo>
                <a:close/>
                <a:moveTo>
                  <a:pt x="85" y="177"/>
                </a:moveTo>
                <a:cubicBezTo>
                  <a:pt x="85" y="177"/>
                  <a:pt x="85" y="177"/>
                  <a:pt x="85" y="178"/>
                </a:cubicBezTo>
                <a:cubicBezTo>
                  <a:pt x="87" y="178"/>
                  <a:pt x="88" y="178"/>
                  <a:pt x="90" y="178"/>
                </a:cubicBezTo>
                <a:cubicBezTo>
                  <a:pt x="90" y="177"/>
                  <a:pt x="90" y="177"/>
                  <a:pt x="90" y="176"/>
                </a:cubicBezTo>
                <a:cubicBezTo>
                  <a:pt x="88" y="176"/>
                  <a:pt x="87" y="177"/>
                  <a:pt x="85" y="177"/>
                </a:cubicBezTo>
                <a:close/>
                <a:moveTo>
                  <a:pt x="57" y="96"/>
                </a:moveTo>
                <a:cubicBezTo>
                  <a:pt x="59" y="96"/>
                  <a:pt x="60" y="94"/>
                  <a:pt x="60" y="93"/>
                </a:cubicBezTo>
                <a:cubicBezTo>
                  <a:pt x="59" y="93"/>
                  <a:pt x="58" y="93"/>
                  <a:pt x="58" y="93"/>
                </a:cubicBezTo>
                <a:cubicBezTo>
                  <a:pt x="57" y="94"/>
                  <a:pt x="57" y="95"/>
                  <a:pt x="57" y="96"/>
                </a:cubicBezTo>
                <a:close/>
                <a:moveTo>
                  <a:pt x="43" y="140"/>
                </a:moveTo>
                <a:cubicBezTo>
                  <a:pt x="43" y="140"/>
                  <a:pt x="43" y="141"/>
                  <a:pt x="43" y="141"/>
                </a:cubicBezTo>
                <a:cubicBezTo>
                  <a:pt x="45" y="139"/>
                  <a:pt x="46" y="137"/>
                  <a:pt x="47" y="136"/>
                </a:cubicBezTo>
                <a:cubicBezTo>
                  <a:pt x="48" y="135"/>
                  <a:pt x="48" y="135"/>
                  <a:pt x="47" y="134"/>
                </a:cubicBezTo>
                <a:cubicBezTo>
                  <a:pt x="46" y="136"/>
                  <a:pt x="44" y="138"/>
                  <a:pt x="43" y="140"/>
                </a:cubicBezTo>
                <a:close/>
                <a:moveTo>
                  <a:pt x="73" y="132"/>
                </a:moveTo>
                <a:cubicBezTo>
                  <a:pt x="74" y="131"/>
                  <a:pt x="74" y="130"/>
                  <a:pt x="74" y="129"/>
                </a:cubicBezTo>
                <a:cubicBezTo>
                  <a:pt x="73" y="130"/>
                  <a:pt x="72" y="131"/>
                  <a:pt x="71" y="132"/>
                </a:cubicBezTo>
                <a:cubicBezTo>
                  <a:pt x="72" y="132"/>
                  <a:pt x="73" y="132"/>
                  <a:pt x="73" y="132"/>
                </a:cubicBezTo>
                <a:close/>
                <a:moveTo>
                  <a:pt x="180" y="65"/>
                </a:moveTo>
                <a:cubicBezTo>
                  <a:pt x="181" y="65"/>
                  <a:pt x="182" y="64"/>
                  <a:pt x="183" y="64"/>
                </a:cubicBezTo>
                <a:cubicBezTo>
                  <a:pt x="183" y="63"/>
                  <a:pt x="184" y="63"/>
                  <a:pt x="183" y="63"/>
                </a:cubicBezTo>
                <a:cubicBezTo>
                  <a:pt x="182" y="63"/>
                  <a:pt x="181" y="63"/>
                  <a:pt x="180" y="64"/>
                </a:cubicBezTo>
                <a:cubicBezTo>
                  <a:pt x="180" y="64"/>
                  <a:pt x="180" y="65"/>
                  <a:pt x="180" y="65"/>
                </a:cubicBezTo>
                <a:close/>
                <a:moveTo>
                  <a:pt x="89" y="75"/>
                </a:moveTo>
                <a:cubicBezTo>
                  <a:pt x="91" y="75"/>
                  <a:pt x="91" y="73"/>
                  <a:pt x="91" y="71"/>
                </a:cubicBezTo>
                <a:cubicBezTo>
                  <a:pt x="90" y="73"/>
                  <a:pt x="88" y="73"/>
                  <a:pt x="89" y="75"/>
                </a:cubicBezTo>
                <a:close/>
                <a:moveTo>
                  <a:pt x="95" y="43"/>
                </a:moveTo>
                <a:cubicBezTo>
                  <a:pt x="95" y="43"/>
                  <a:pt x="95" y="43"/>
                  <a:pt x="96" y="43"/>
                </a:cubicBezTo>
                <a:cubicBezTo>
                  <a:pt x="96" y="42"/>
                  <a:pt x="96" y="41"/>
                  <a:pt x="96" y="40"/>
                </a:cubicBezTo>
                <a:cubicBezTo>
                  <a:pt x="96" y="38"/>
                  <a:pt x="95" y="37"/>
                  <a:pt x="95" y="36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8"/>
                  <a:pt x="95" y="41"/>
                  <a:pt x="95" y="43"/>
                </a:cubicBezTo>
                <a:close/>
                <a:moveTo>
                  <a:pt x="187" y="29"/>
                </a:moveTo>
                <a:cubicBezTo>
                  <a:pt x="187" y="29"/>
                  <a:pt x="187" y="29"/>
                  <a:pt x="187" y="29"/>
                </a:cubicBezTo>
                <a:cubicBezTo>
                  <a:pt x="187" y="28"/>
                  <a:pt x="187" y="27"/>
                  <a:pt x="188" y="26"/>
                </a:cubicBezTo>
                <a:cubicBezTo>
                  <a:pt x="188" y="25"/>
                  <a:pt x="188" y="24"/>
                  <a:pt x="188" y="23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7" y="26"/>
                  <a:pt x="187" y="27"/>
                  <a:pt x="187" y="29"/>
                </a:cubicBezTo>
                <a:close/>
                <a:moveTo>
                  <a:pt x="125" y="150"/>
                </a:moveTo>
                <a:cubicBezTo>
                  <a:pt x="125" y="150"/>
                  <a:pt x="125" y="150"/>
                  <a:pt x="125" y="150"/>
                </a:cubicBezTo>
                <a:cubicBezTo>
                  <a:pt x="127" y="149"/>
                  <a:pt x="128" y="148"/>
                  <a:pt x="130" y="147"/>
                </a:cubicBezTo>
                <a:cubicBezTo>
                  <a:pt x="131" y="147"/>
                  <a:pt x="131" y="146"/>
                  <a:pt x="131" y="146"/>
                </a:cubicBezTo>
                <a:cubicBezTo>
                  <a:pt x="129" y="147"/>
                  <a:pt x="127" y="148"/>
                  <a:pt x="125" y="150"/>
                </a:cubicBezTo>
                <a:close/>
                <a:moveTo>
                  <a:pt x="191" y="88"/>
                </a:moveTo>
                <a:cubicBezTo>
                  <a:pt x="192" y="88"/>
                  <a:pt x="192" y="88"/>
                  <a:pt x="192" y="88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3" y="86"/>
                  <a:pt x="193" y="86"/>
                  <a:pt x="193" y="85"/>
                </a:cubicBezTo>
                <a:cubicBezTo>
                  <a:pt x="193" y="85"/>
                  <a:pt x="193" y="85"/>
                  <a:pt x="193" y="85"/>
                </a:cubicBezTo>
                <a:cubicBezTo>
                  <a:pt x="191" y="86"/>
                  <a:pt x="191" y="86"/>
                  <a:pt x="191" y="88"/>
                </a:cubicBezTo>
                <a:close/>
                <a:moveTo>
                  <a:pt x="64" y="72"/>
                </a:moveTo>
                <a:cubicBezTo>
                  <a:pt x="64" y="71"/>
                  <a:pt x="64" y="70"/>
                  <a:pt x="64" y="69"/>
                </a:cubicBezTo>
                <a:cubicBezTo>
                  <a:pt x="63" y="70"/>
                  <a:pt x="62" y="71"/>
                  <a:pt x="61" y="72"/>
                </a:cubicBezTo>
                <a:cubicBezTo>
                  <a:pt x="63" y="72"/>
                  <a:pt x="63" y="72"/>
                  <a:pt x="64" y="72"/>
                </a:cubicBezTo>
                <a:close/>
                <a:moveTo>
                  <a:pt x="176" y="81"/>
                </a:moveTo>
                <a:cubicBezTo>
                  <a:pt x="176" y="82"/>
                  <a:pt x="176" y="83"/>
                  <a:pt x="176" y="83"/>
                </a:cubicBezTo>
                <a:cubicBezTo>
                  <a:pt x="179" y="83"/>
                  <a:pt x="179" y="82"/>
                  <a:pt x="178" y="80"/>
                </a:cubicBezTo>
                <a:cubicBezTo>
                  <a:pt x="178" y="81"/>
                  <a:pt x="177" y="81"/>
                  <a:pt x="176" y="81"/>
                </a:cubicBezTo>
                <a:close/>
                <a:moveTo>
                  <a:pt x="95" y="108"/>
                </a:moveTo>
                <a:cubicBezTo>
                  <a:pt x="95" y="108"/>
                  <a:pt x="95" y="108"/>
                  <a:pt x="95" y="108"/>
                </a:cubicBezTo>
                <a:cubicBezTo>
                  <a:pt x="96" y="108"/>
                  <a:pt x="96" y="108"/>
                  <a:pt x="97" y="108"/>
                </a:cubicBezTo>
                <a:cubicBezTo>
                  <a:pt x="98" y="108"/>
                  <a:pt x="99" y="107"/>
                  <a:pt x="99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8" y="106"/>
                  <a:pt x="97" y="107"/>
                  <a:pt x="95" y="108"/>
                </a:cubicBezTo>
                <a:close/>
                <a:moveTo>
                  <a:pt x="144" y="167"/>
                </a:moveTo>
                <a:cubicBezTo>
                  <a:pt x="144" y="167"/>
                  <a:pt x="145" y="167"/>
                  <a:pt x="146" y="167"/>
                </a:cubicBezTo>
                <a:cubicBezTo>
                  <a:pt x="148" y="166"/>
                  <a:pt x="149" y="165"/>
                  <a:pt x="151" y="164"/>
                </a:cubicBezTo>
                <a:cubicBezTo>
                  <a:pt x="150" y="163"/>
                  <a:pt x="150" y="163"/>
                  <a:pt x="150" y="164"/>
                </a:cubicBezTo>
                <a:cubicBezTo>
                  <a:pt x="148" y="165"/>
                  <a:pt x="146" y="166"/>
                  <a:pt x="145" y="166"/>
                </a:cubicBezTo>
                <a:cubicBezTo>
                  <a:pt x="144" y="166"/>
                  <a:pt x="144" y="167"/>
                  <a:pt x="144" y="167"/>
                </a:cubicBezTo>
                <a:close/>
                <a:moveTo>
                  <a:pt x="164" y="40"/>
                </a:moveTo>
                <a:cubicBezTo>
                  <a:pt x="165" y="40"/>
                  <a:pt x="165" y="40"/>
                  <a:pt x="166" y="39"/>
                </a:cubicBezTo>
                <a:cubicBezTo>
                  <a:pt x="166" y="38"/>
                  <a:pt x="165" y="36"/>
                  <a:pt x="165" y="35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5" y="37"/>
                  <a:pt x="164" y="38"/>
                  <a:pt x="164" y="40"/>
                </a:cubicBezTo>
                <a:close/>
                <a:moveTo>
                  <a:pt x="188" y="168"/>
                </a:moveTo>
                <a:cubicBezTo>
                  <a:pt x="187" y="169"/>
                  <a:pt x="186" y="170"/>
                  <a:pt x="185" y="171"/>
                </a:cubicBezTo>
                <a:cubicBezTo>
                  <a:pt x="185" y="171"/>
                  <a:pt x="185" y="171"/>
                  <a:pt x="185" y="171"/>
                </a:cubicBezTo>
                <a:cubicBezTo>
                  <a:pt x="186" y="171"/>
                  <a:pt x="188" y="170"/>
                  <a:pt x="189" y="169"/>
                </a:cubicBezTo>
                <a:cubicBezTo>
                  <a:pt x="188" y="169"/>
                  <a:pt x="188" y="168"/>
                  <a:pt x="188" y="168"/>
                </a:cubicBezTo>
                <a:close/>
                <a:moveTo>
                  <a:pt x="28" y="189"/>
                </a:moveTo>
                <a:cubicBezTo>
                  <a:pt x="29" y="189"/>
                  <a:pt x="31" y="189"/>
                  <a:pt x="32" y="189"/>
                </a:cubicBezTo>
                <a:cubicBezTo>
                  <a:pt x="32" y="188"/>
                  <a:pt x="32" y="188"/>
                  <a:pt x="32" y="187"/>
                </a:cubicBezTo>
                <a:cubicBezTo>
                  <a:pt x="31" y="188"/>
                  <a:pt x="29" y="188"/>
                  <a:pt x="28" y="189"/>
                </a:cubicBezTo>
                <a:close/>
                <a:moveTo>
                  <a:pt x="164" y="159"/>
                </a:moveTo>
                <a:cubicBezTo>
                  <a:pt x="163" y="161"/>
                  <a:pt x="161" y="162"/>
                  <a:pt x="160" y="163"/>
                </a:cubicBezTo>
                <a:cubicBezTo>
                  <a:pt x="163" y="162"/>
                  <a:pt x="164" y="162"/>
                  <a:pt x="164" y="159"/>
                </a:cubicBezTo>
                <a:close/>
                <a:moveTo>
                  <a:pt x="125" y="138"/>
                </a:moveTo>
                <a:cubicBezTo>
                  <a:pt x="125" y="138"/>
                  <a:pt x="125" y="138"/>
                  <a:pt x="125" y="138"/>
                </a:cubicBezTo>
                <a:cubicBezTo>
                  <a:pt x="123" y="139"/>
                  <a:pt x="122" y="141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22" y="142"/>
                  <a:pt x="123" y="141"/>
                  <a:pt x="124" y="140"/>
                </a:cubicBezTo>
                <a:cubicBezTo>
                  <a:pt x="125" y="139"/>
                  <a:pt x="125" y="139"/>
                  <a:pt x="125" y="138"/>
                </a:cubicBezTo>
                <a:close/>
                <a:moveTo>
                  <a:pt x="70" y="15"/>
                </a:moveTo>
                <a:cubicBezTo>
                  <a:pt x="68" y="15"/>
                  <a:pt x="66" y="15"/>
                  <a:pt x="64" y="15"/>
                </a:cubicBezTo>
                <a:cubicBezTo>
                  <a:pt x="65" y="15"/>
                  <a:pt x="67" y="15"/>
                  <a:pt x="69" y="16"/>
                </a:cubicBezTo>
                <a:cubicBezTo>
                  <a:pt x="70" y="16"/>
                  <a:pt x="70" y="16"/>
                  <a:pt x="70" y="15"/>
                </a:cubicBezTo>
                <a:close/>
                <a:moveTo>
                  <a:pt x="172" y="175"/>
                </a:moveTo>
                <a:cubicBezTo>
                  <a:pt x="170" y="175"/>
                  <a:pt x="169" y="176"/>
                  <a:pt x="168" y="177"/>
                </a:cubicBezTo>
                <a:cubicBezTo>
                  <a:pt x="169" y="177"/>
                  <a:pt x="170" y="177"/>
                  <a:pt x="172" y="177"/>
                </a:cubicBezTo>
                <a:cubicBezTo>
                  <a:pt x="172" y="176"/>
                  <a:pt x="172" y="176"/>
                  <a:pt x="172" y="175"/>
                </a:cubicBezTo>
                <a:close/>
                <a:moveTo>
                  <a:pt x="71" y="75"/>
                </a:moveTo>
                <a:cubicBezTo>
                  <a:pt x="71" y="77"/>
                  <a:pt x="71" y="77"/>
                  <a:pt x="71" y="79"/>
                </a:cubicBezTo>
                <a:cubicBezTo>
                  <a:pt x="72" y="78"/>
                  <a:pt x="73" y="77"/>
                  <a:pt x="74" y="76"/>
                </a:cubicBezTo>
                <a:cubicBezTo>
                  <a:pt x="73" y="76"/>
                  <a:pt x="72" y="76"/>
                  <a:pt x="71" y="75"/>
                </a:cubicBezTo>
                <a:close/>
                <a:moveTo>
                  <a:pt x="38" y="143"/>
                </a:moveTo>
                <a:cubicBezTo>
                  <a:pt x="38" y="142"/>
                  <a:pt x="37" y="141"/>
                  <a:pt x="37" y="140"/>
                </a:cubicBezTo>
                <a:cubicBezTo>
                  <a:pt x="37" y="141"/>
                  <a:pt x="37" y="141"/>
                  <a:pt x="37" y="142"/>
                </a:cubicBezTo>
                <a:cubicBezTo>
                  <a:pt x="37" y="143"/>
                  <a:pt x="36" y="144"/>
                  <a:pt x="37" y="145"/>
                </a:cubicBezTo>
                <a:cubicBezTo>
                  <a:pt x="37" y="144"/>
                  <a:pt x="38" y="143"/>
                  <a:pt x="38" y="143"/>
                </a:cubicBezTo>
                <a:close/>
                <a:moveTo>
                  <a:pt x="68" y="82"/>
                </a:moveTo>
                <a:cubicBezTo>
                  <a:pt x="68" y="82"/>
                  <a:pt x="68" y="82"/>
                  <a:pt x="69" y="82"/>
                </a:cubicBezTo>
                <a:cubicBezTo>
                  <a:pt x="69" y="80"/>
                  <a:pt x="69" y="77"/>
                  <a:pt x="69" y="75"/>
                </a:cubicBezTo>
                <a:cubicBezTo>
                  <a:pt x="68" y="75"/>
                  <a:pt x="68" y="76"/>
                  <a:pt x="68" y="76"/>
                </a:cubicBezTo>
                <a:cubicBezTo>
                  <a:pt x="68" y="78"/>
                  <a:pt x="68" y="80"/>
                  <a:pt x="68" y="82"/>
                </a:cubicBezTo>
                <a:close/>
                <a:moveTo>
                  <a:pt x="73" y="28"/>
                </a:moveTo>
                <a:cubicBezTo>
                  <a:pt x="74" y="28"/>
                  <a:pt x="75" y="28"/>
                  <a:pt x="76" y="28"/>
                </a:cubicBezTo>
                <a:cubicBezTo>
                  <a:pt x="76" y="27"/>
                  <a:pt x="76" y="26"/>
                  <a:pt x="73" y="27"/>
                </a:cubicBezTo>
                <a:cubicBezTo>
                  <a:pt x="73" y="27"/>
                  <a:pt x="73" y="27"/>
                  <a:pt x="73" y="28"/>
                </a:cubicBezTo>
                <a:close/>
                <a:moveTo>
                  <a:pt x="202" y="155"/>
                </a:moveTo>
                <a:cubicBezTo>
                  <a:pt x="203" y="155"/>
                  <a:pt x="203" y="155"/>
                  <a:pt x="202" y="152"/>
                </a:cubicBezTo>
                <a:cubicBezTo>
                  <a:pt x="202" y="151"/>
                  <a:pt x="202" y="150"/>
                  <a:pt x="202" y="149"/>
                </a:cubicBezTo>
                <a:cubicBezTo>
                  <a:pt x="202" y="149"/>
                  <a:pt x="202" y="149"/>
                  <a:pt x="201" y="149"/>
                </a:cubicBezTo>
                <a:cubicBezTo>
                  <a:pt x="202" y="151"/>
                  <a:pt x="202" y="153"/>
                  <a:pt x="202" y="155"/>
                </a:cubicBezTo>
                <a:close/>
                <a:moveTo>
                  <a:pt x="107" y="120"/>
                </a:moveTo>
                <a:cubicBezTo>
                  <a:pt x="107" y="120"/>
                  <a:pt x="107" y="120"/>
                  <a:pt x="107" y="120"/>
                </a:cubicBezTo>
                <a:cubicBezTo>
                  <a:pt x="108" y="120"/>
                  <a:pt x="109" y="119"/>
                  <a:pt x="111" y="119"/>
                </a:cubicBezTo>
                <a:cubicBezTo>
                  <a:pt x="111" y="118"/>
                  <a:pt x="111" y="118"/>
                  <a:pt x="110" y="117"/>
                </a:cubicBezTo>
                <a:cubicBezTo>
                  <a:pt x="109" y="118"/>
                  <a:pt x="108" y="119"/>
                  <a:pt x="107" y="120"/>
                </a:cubicBezTo>
                <a:close/>
                <a:moveTo>
                  <a:pt x="132" y="132"/>
                </a:moveTo>
                <a:cubicBezTo>
                  <a:pt x="130" y="132"/>
                  <a:pt x="130" y="133"/>
                  <a:pt x="130" y="135"/>
                </a:cubicBezTo>
                <a:cubicBezTo>
                  <a:pt x="131" y="134"/>
                  <a:pt x="132" y="134"/>
                  <a:pt x="132" y="132"/>
                </a:cubicBezTo>
                <a:close/>
                <a:moveTo>
                  <a:pt x="26" y="32"/>
                </a:moveTo>
                <a:cubicBezTo>
                  <a:pt x="25" y="34"/>
                  <a:pt x="25" y="34"/>
                  <a:pt x="26" y="36"/>
                </a:cubicBezTo>
                <a:cubicBezTo>
                  <a:pt x="27" y="35"/>
                  <a:pt x="27" y="35"/>
                  <a:pt x="26" y="32"/>
                </a:cubicBezTo>
                <a:close/>
                <a:moveTo>
                  <a:pt x="90" y="53"/>
                </a:moveTo>
                <a:cubicBezTo>
                  <a:pt x="91" y="53"/>
                  <a:pt x="91" y="53"/>
                  <a:pt x="92" y="53"/>
                </a:cubicBezTo>
                <a:cubicBezTo>
                  <a:pt x="92" y="52"/>
                  <a:pt x="92" y="52"/>
                  <a:pt x="92" y="51"/>
                </a:cubicBezTo>
                <a:cubicBezTo>
                  <a:pt x="91" y="51"/>
                  <a:pt x="91" y="51"/>
                  <a:pt x="90" y="53"/>
                </a:cubicBezTo>
                <a:close/>
                <a:moveTo>
                  <a:pt x="152" y="121"/>
                </a:moveTo>
                <a:cubicBezTo>
                  <a:pt x="152" y="120"/>
                  <a:pt x="152" y="118"/>
                  <a:pt x="152" y="117"/>
                </a:cubicBezTo>
                <a:cubicBezTo>
                  <a:pt x="152" y="118"/>
                  <a:pt x="151" y="119"/>
                  <a:pt x="151" y="120"/>
                </a:cubicBezTo>
                <a:cubicBezTo>
                  <a:pt x="151" y="121"/>
                  <a:pt x="151" y="121"/>
                  <a:pt x="152" y="121"/>
                </a:cubicBezTo>
                <a:close/>
                <a:moveTo>
                  <a:pt x="101" y="38"/>
                </a:moveTo>
                <a:cubicBezTo>
                  <a:pt x="100" y="38"/>
                  <a:pt x="99" y="38"/>
                  <a:pt x="98" y="38"/>
                </a:cubicBezTo>
                <a:cubicBezTo>
                  <a:pt x="98" y="38"/>
                  <a:pt x="98" y="39"/>
                  <a:pt x="98" y="40"/>
                </a:cubicBezTo>
                <a:cubicBezTo>
                  <a:pt x="99" y="39"/>
                  <a:pt x="100" y="38"/>
                  <a:pt x="101" y="38"/>
                </a:cubicBezTo>
                <a:close/>
                <a:moveTo>
                  <a:pt x="105" y="44"/>
                </a:moveTo>
                <a:cubicBezTo>
                  <a:pt x="105" y="44"/>
                  <a:pt x="105" y="44"/>
                  <a:pt x="105" y="45"/>
                </a:cubicBezTo>
                <a:cubicBezTo>
                  <a:pt x="106" y="44"/>
                  <a:pt x="106" y="43"/>
                  <a:pt x="107" y="43"/>
                </a:cubicBezTo>
                <a:cubicBezTo>
                  <a:pt x="108" y="42"/>
                  <a:pt x="108" y="42"/>
                  <a:pt x="108" y="41"/>
                </a:cubicBezTo>
                <a:cubicBezTo>
                  <a:pt x="107" y="42"/>
                  <a:pt x="106" y="43"/>
                  <a:pt x="105" y="44"/>
                </a:cubicBezTo>
                <a:close/>
                <a:moveTo>
                  <a:pt x="130" y="58"/>
                </a:moveTo>
                <a:cubicBezTo>
                  <a:pt x="131" y="58"/>
                  <a:pt x="132" y="57"/>
                  <a:pt x="133" y="56"/>
                </a:cubicBezTo>
                <a:cubicBezTo>
                  <a:pt x="133" y="56"/>
                  <a:pt x="133" y="55"/>
                  <a:pt x="133" y="55"/>
                </a:cubicBezTo>
                <a:cubicBezTo>
                  <a:pt x="132" y="56"/>
                  <a:pt x="130" y="57"/>
                  <a:pt x="130" y="58"/>
                </a:cubicBezTo>
                <a:close/>
                <a:moveTo>
                  <a:pt x="37" y="186"/>
                </a:moveTo>
                <a:cubicBezTo>
                  <a:pt x="36" y="187"/>
                  <a:pt x="36" y="187"/>
                  <a:pt x="35" y="187"/>
                </a:cubicBezTo>
                <a:cubicBezTo>
                  <a:pt x="35" y="187"/>
                  <a:pt x="35" y="188"/>
                  <a:pt x="35" y="189"/>
                </a:cubicBezTo>
                <a:cubicBezTo>
                  <a:pt x="36" y="189"/>
                  <a:pt x="36" y="189"/>
                  <a:pt x="37" y="186"/>
                </a:cubicBezTo>
                <a:close/>
                <a:moveTo>
                  <a:pt x="76" y="38"/>
                </a:moveTo>
                <a:cubicBezTo>
                  <a:pt x="76" y="38"/>
                  <a:pt x="76" y="38"/>
                  <a:pt x="76" y="38"/>
                </a:cubicBezTo>
                <a:cubicBezTo>
                  <a:pt x="77" y="38"/>
                  <a:pt x="78" y="38"/>
                  <a:pt x="79" y="38"/>
                </a:cubicBezTo>
                <a:cubicBezTo>
                  <a:pt x="79" y="37"/>
                  <a:pt x="78" y="36"/>
                  <a:pt x="78" y="36"/>
                </a:cubicBezTo>
                <a:cubicBezTo>
                  <a:pt x="77" y="37"/>
                  <a:pt x="77" y="37"/>
                  <a:pt x="76" y="38"/>
                </a:cubicBezTo>
                <a:close/>
                <a:moveTo>
                  <a:pt x="88" y="157"/>
                </a:moveTo>
                <a:cubicBezTo>
                  <a:pt x="89" y="157"/>
                  <a:pt x="89" y="157"/>
                  <a:pt x="90" y="157"/>
                </a:cubicBezTo>
                <a:cubicBezTo>
                  <a:pt x="90" y="156"/>
                  <a:pt x="90" y="156"/>
                  <a:pt x="90" y="155"/>
                </a:cubicBezTo>
                <a:cubicBezTo>
                  <a:pt x="89" y="156"/>
                  <a:pt x="88" y="156"/>
                  <a:pt x="88" y="157"/>
                </a:cubicBezTo>
                <a:close/>
                <a:moveTo>
                  <a:pt x="178" y="18"/>
                </a:moveTo>
                <a:cubicBezTo>
                  <a:pt x="178" y="18"/>
                  <a:pt x="177" y="18"/>
                  <a:pt x="177" y="18"/>
                </a:cubicBezTo>
                <a:cubicBezTo>
                  <a:pt x="177" y="19"/>
                  <a:pt x="177" y="20"/>
                  <a:pt x="177" y="21"/>
                </a:cubicBezTo>
                <a:cubicBezTo>
                  <a:pt x="178" y="21"/>
                  <a:pt x="179" y="21"/>
                  <a:pt x="179" y="20"/>
                </a:cubicBezTo>
                <a:cubicBezTo>
                  <a:pt x="179" y="19"/>
                  <a:pt x="178" y="19"/>
                  <a:pt x="178" y="18"/>
                </a:cubicBezTo>
                <a:close/>
                <a:moveTo>
                  <a:pt x="40" y="164"/>
                </a:moveTo>
                <a:cubicBezTo>
                  <a:pt x="40" y="164"/>
                  <a:pt x="40" y="164"/>
                  <a:pt x="40" y="164"/>
                </a:cubicBezTo>
                <a:cubicBezTo>
                  <a:pt x="39" y="164"/>
                  <a:pt x="37" y="164"/>
                  <a:pt x="36" y="163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7" y="164"/>
                  <a:pt x="39" y="164"/>
                  <a:pt x="40" y="164"/>
                </a:cubicBezTo>
                <a:close/>
                <a:moveTo>
                  <a:pt x="78" y="48"/>
                </a:moveTo>
                <a:cubicBezTo>
                  <a:pt x="79" y="48"/>
                  <a:pt x="79" y="48"/>
                  <a:pt x="80" y="47"/>
                </a:cubicBezTo>
                <a:cubicBezTo>
                  <a:pt x="81" y="46"/>
                  <a:pt x="81" y="46"/>
                  <a:pt x="80" y="45"/>
                </a:cubicBezTo>
                <a:cubicBezTo>
                  <a:pt x="79" y="46"/>
                  <a:pt x="79" y="47"/>
                  <a:pt x="78" y="48"/>
                </a:cubicBezTo>
                <a:close/>
                <a:moveTo>
                  <a:pt x="33" y="109"/>
                </a:moveTo>
                <a:cubicBezTo>
                  <a:pt x="35" y="108"/>
                  <a:pt x="35" y="107"/>
                  <a:pt x="34" y="105"/>
                </a:cubicBezTo>
                <a:cubicBezTo>
                  <a:pt x="33" y="106"/>
                  <a:pt x="33" y="108"/>
                  <a:pt x="33" y="109"/>
                </a:cubicBezTo>
                <a:close/>
                <a:moveTo>
                  <a:pt x="41" y="28"/>
                </a:moveTo>
                <a:cubicBezTo>
                  <a:pt x="41" y="27"/>
                  <a:pt x="41" y="26"/>
                  <a:pt x="41" y="26"/>
                </a:cubicBezTo>
                <a:cubicBezTo>
                  <a:pt x="40" y="26"/>
                  <a:pt x="39" y="27"/>
                  <a:pt x="38" y="28"/>
                </a:cubicBezTo>
                <a:cubicBezTo>
                  <a:pt x="39" y="28"/>
                  <a:pt x="40" y="28"/>
                  <a:pt x="41" y="28"/>
                </a:cubicBezTo>
                <a:close/>
                <a:moveTo>
                  <a:pt x="65" y="28"/>
                </a:moveTo>
                <a:cubicBezTo>
                  <a:pt x="67" y="28"/>
                  <a:pt x="68" y="29"/>
                  <a:pt x="69" y="28"/>
                </a:cubicBezTo>
                <a:cubicBezTo>
                  <a:pt x="67" y="27"/>
                  <a:pt x="67" y="27"/>
                  <a:pt x="65" y="28"/>
                </a:cubicBezTo>
                <a:close/>
                <a:moveTo>
                  <a:pt x="118" y="50"/>
                </a:moveTo>
                <a:cubicBezTo>
                  <a:pt x="118" y="50"/>
                  <a:pt x="118" y="50"/>
                  <a:pt x="118" y="50"/>
                </a:cubicBezTo>
                <a:cubicBezTo>
                  <a:pt x="119" y="50"/>
                  <a:pt x="120" y="49"/>
                  <a:pt x="122" y="48"/>
                </a:cubicBezTo>
                <a:cubicBezTo>
                  <a:pt x="120" y="48"/>
                  <a:pt x="118" y="49"/>
                  <a:pt x="118" y="49"/>
                </a:cubicBezTo>
                <a:cubicBezTo>
                  <a:pt x="118" y="50"/>
                  <a:pt x="118" y="50"/>
                  <a:pt x="118" y="50"/>
                </a:cubicBezTo>
                <a:close/>
                <a:moveTo>
                  <a:pt x="57" y="46"/>
                </a:moveTo>
                <a:cubicBezTo>
                  <a:pt x="57" y="46"/>
                  <a:pt x="57" y="46"/>
                  <a:pt x="57" y="46"/>
                </a:cubicBezTo>
                <a:cubicBezTo>
                  <a:pt x="58" y="45"/>
                  <a:pt x="58" y="44"/>
                  <a:pt x="59" y="43"/>
                </a:cubicBezTo>
                <a:cubicBezTo>
                  <a:pt x="58" y="43"/>
                  <a:pt x="57" y="44"/>
                  <a:pt x="57" y="44"/>
                </a:cubicBezTo>
                <a:cubicBezTo>
                  <a:pt x="57" y="44"/>
                  <a:pt x="57" y="45"/>
                  <a:pt x="57" y="46"/>
                </a:cubicBezTo>
                <a:close/>
                <a:moveTo>
                  <a:pt x="89" y="6"/>
                </a:moveTo>
                <a:cubicBezTo>
                  <a:pt x="90" y="7"/>
                  <a:pt x="92" y="6"/>
                  <a:pt x="94" y="6"/>
                </a:cubicBezTo>
                <a:cubicBezTo>
                  <a:pt x="92" y="6"/>
                  <a:pt x="90" y="6"/>
                  <a:pt x="89" y="6"/>
                </a:cubicBezTo>
                <a:close/>
                <a:moveTo>
                  <a:pt x="29" y="56"/>
                </a:moveTo>
                <a:cubicBezTo>
                  <a:pt x="30" y="55"/>
                  <a:pt x="30" y="54"/>
                  <a:pt x="29" y="52"/>
                </a:cubicBezTo>
                <a:cubicBezTo>
                  <a:pt x="28" y="53"/>
                  <a:pt x="29" y="55"/>
                  <a:pt x="29" y="56"/>
                </a:cubicBezTo>
                <a:close/>
                <a:moveTo>
                  <a:pt x="151" y="56"/>
                </a:moveTo>
                <a:cubicBezTo>
                  <a:pt x="150" y="57"/>
                  <a:pt x="149" y="57"/>
                  <a:pt x="149" y="57"/>
                </a:cubicBezTo>
                <a:cubicBezTo>
                  <a:pt x="150" y="58"/>
                  <a:pt x="150" y="58"/>
                  <a:pt x="151" y="58"/>
                </a:cubicBezTo>
                <a:cubicBezTo>
                  <a:pt x="151" y="57"/>
                  <a:pt x="151" y="57"/>
                  <a:pt x="151" y="56"/>
                </a:cubicBezTo>
                <a:close/>
                <a:moveTo>
                  <a:pt x="29" y="114"/>
                </a:moveTo>
                <a:cubicBezTo>
                  <a:pt x="30" y="113"/>
                  <a:pt x="31" y="113"/>
                  <a:pt x="30" y="111"/>
                </a:cubicBezTo>
                <a:cubicBezTo>
                  <a:pt x="29" y="112"/>
                  <a:pt x="28" y="113"/>
                  <a:pt x="29" y="114"/>
                </a:cubicBezTo>
                <a:close/>
                <a:moveTo>
                  <a:pt x="111" y="19"/>
                </a:moveTo>
                <a:cubicBezTo>
                  <a:pt x="112" y="20"/>
                  <a:pt x="114" y="20"/>
                  <a:pt x="115" y="19"/>
                </a:cubicBezTo>
                <a:cubicBezTo>
                  <a:pt x="112" y="19"/>
                  <a:pt x="112" y="19"/>
                  <a:pt x="111" y="19"/>
                </a:cubicBezTo>
                <a:close/>
                <a:moveTo>
                  <a:pt x="97" y="49"/>
                </a:moveTo>
                <a:cubicBezTo>
                  <a:pt x="97" y="48"/>
                  <a:pt x="97" y="47"/>
                  <a:pt x="96" y="46"/>
                </a:cubicBezTo>
                <a:cubicBezTo>
                  <a:pt x="95" y="47"/>
                  <a:pt x="95" y="47"/>
                  <a:pt x="95" y="49"/>
                </a:cubicBezTo>
                <a:cubicBezTo>
                  <a:pt x="96" y="49"/>
                  <a:pt x="96" y="49"/>
                  <a:pt x="97" y="49"/>
                </a:cubicBezTo>
                <a:close/>
                <a:moveTo>
                  <a:pt x="46" y="109"/>
                </a:moveTo>
                <a:cubicBezTo>
                  <a:pt x="46" y="109"/>
                  <a:pt x="46" y="109"/>
                  <a:pt x="46" y="109"/>
                </a:cubicBezTo>
                <a:cubicBezTo>
                  <a:pt x="46" y="110"/>
                  <a:pt x="45" y="112"/>
                  <a:pt x="45" y="113"/>
                </a:cubicBezTo>
                <a:cubicBezTo>
                  <a:pt x="46" y="113"/>
                  <a:pt x="46" y="113"/>
                  <a:pt x="46" y="112"/>
                </a:cubicBezTo>
                <a:cubicBezTo>
                  <a:pt x="46" y="111"/>
                  <a:pt x="46" y="110"/>
                  <a:pt x="46" y="109"/>
                </a:cubicBezTo>
                <a:close/>
                <a:moveTo>
                  <a:pt x="189" y="63"/>
                </a:moveTo>
                <a:cubicBezTo>
                  <a:pt x="189" y="63"/>
                  <a:pt x="189" y="63"/>
                  <a:pt x="189" y="63"/>
                </a:cubicBezTo>
                <a:cubicBezTo>
                  <a:pt x="189" y="64"/>
                  <a:pt x="188" y="64"/>
                  <a:pt x="188" y="64"/>
                </a:cubicBezTo>
                <a:cubicBezTo>
                  <a:pt x="188" y="65"/>
                  <a:pt x="188" y="66"/>
                  <a:pt x="189" y="67"/>
                </a:cubicBezTo>
                <a:cubicBezTo>
                  <a:pt x="189" y="66"/>
                  <a:pt x="189" y="65"/>
                  <a:pt x="189" y="63"/>
                </a:cubicBezTo>
                <a:close/>
                <a:moveTo>
                  <a:pt x="8" y="21"/>
                </a:moveTo>
                <a:cubicBezTo>
                  <a:pt x="8" y="21"/>
                  <a:pt x="8" y="22"/>
                  <a:pt x="8" y="22"/>
                </a:cubicBezTo>
                <a:cubicBezTo>
                  <a:pt x="9" y="21"/>
                  <a:pt x="9" y="20"/>
                  <a:pt x="10" y="20"/>
                </a:cubicBezTo>
                <a:cubicBezTo>
                  <a:pt x="10" y="19"/>
                  <a:pt x="10" y="19"/>
                  <a:pt x="10" y="18"/>
                </a:cubicBezTo>
                <a:cubicBezTo>
                  <a:pt x="9" y="19"/>
                  <a:pt x="8" y="20"/>
                  <a:pt x="8" y="21"/>
                </a:cubicBezTo>
                <a:close/>
                <a:moveTo>
                  <a:pt x="188" y="134"/>
                </a:moveTo>
                <a:cubicBezTo>
                  <a:pt x="189" y="133"/>
                  <a:pt x="189" y="132"/>
                  <a:pt x="188" y="130"/>
                </a:cubicBezTo>
                <a:cubicBezTo>
                  <a:pt x="188" y="132"/>
                  <a:pt x="188" y="133"/>
                  <a:pt x="188" y="134"/>
                </a:cubicBezTo>
                <a:close/>
                <a:moveTo>
                  <a:pt x="51" y="223"/>
                </a:moveTo>
                <a:cubicBezTo>
                  <a:pt x="50" y="222"/>
                  <a:pt x="50" y="222"/>
                  <a:pt x="49" y="222"/>
                </a:cubicBezTo>
                <a:cubicBezTo>
                  <a:pt x="49" y="223"/>
                  <a:pt x="49" y="224"/>
                  <a:pt x="50" y="224"/>
                </a:cubicBezTo>
                <a:cubicBezTo>
                  <a:pt x="51" y="224"/>
                  <a:pt x="51" y="223"/>
                  <a:pt x="51" y="223"/>
                </a:cubicBezTo>
                <a:close/>
                <a:moveTo>
                  <a:pt x="89" y="90"/>
                </a:moveTo>
                <a:cubicBezTo>
                  <a:pt x="88" y="91"/>
                  <a:pt x="87" y="91"/>
                  <a:pt x="87" y="93"/>
                </a:cubicBezTo>
                <a:cubicBezTo>
                  <a:pt x="88" y="92"/>
                  <a:pt x="90" y="91"/>
                  <a:pt x="89" y="90"/>
                </a:cubicBezTo>
                <a:close/>
                <a:moveTo>
                  <a:pt x="69" y="45"/>
                </a:moveTo>
                <a:cubicBezTo>
                  <a:pt x="68" y="46"/>
                  <a:pt x="67" y="47"/>
                  <a:pt x="67" y="48"/>
                </a:cubicBezTo>
                <a:cubicBezTo>
                  <a:pt x="68" y="48"/>
                  <a:pt x="68" y="48"/>
                  <a:pt x="69" y="48"/>
                </a:cubicBezTo>
                <a:cubicBezTo>
                  <a:pt x="69" y="47"/>
                  <a:pt x="69" y="46"/>
                  <a:pt x="69" y="45"/>
                </a:cubicBezTo>
                <a:close/>
                <a:moveTo>
                  <a:pt x="151" y="167"/>
                </a:moveTo>
                <a:cubicBezTo>
                  <a:pt x="151" y="167"/>
                  <a:pt x="151" y="167"/>
                  <a:pt x="151" y="167"/>
                </a:cubicBezTo>
                <a:cubicBezTo>
                  <a:pt x="152" y="167"/>
                  <a:pt x="152" y="167"/>
                  <a:pt x="152" y="167"/>
                </a:cubicBezTo>
                <a:cubicBezTo>
                  <a:pt x="153" y="167"/>
                  <a:pt x="153" y="167"/>
                  <a:pt x="154" y="167"/>
                </a:cubicBezTo>
                <a:cubicBezTo>
                  <a:pt x="154" y="166"/>
                  <a:pt x="154" y="166"/>
                  <a:pt x="153" y="165"/>
                </a:cubicBezTo>
                <a:cubicBezTo>
                  <a:pt x="153" y="166"/>
                  <a:pt x="152" y="166"/>
                  <a:pt x="151" y="167"/>
                </a:cubicBezTo>
                <a:close/>
                <a:moveTo>
                  <a:pt x="188" y="50"/>
                </a:moveTo>
                <a:cubicBezTo>
                  <a:pt x="189" y="50"/>
                  <a:pt x="189" y="50"/>
                  <a:pt x="189" y="50"/>
                </a:cubicBezTo>
                <a:cubicBezTo>
                  <a:pt x="189" y="49"/>
                  <a:pt x="189" y="49"/>
                  <a:pt x="189" y="48"/>
                </a:cubicBezTo>
                <a:cubicBezTo>
                  <a:pt x="188" y="49"/>
                  <a:pt x="188" y="49"/>
                  <a:pt x="188" y="50"/>
                </a:cubicBezTo>
                <a:close/>
                <a:moveTo>
                  <a:pt x="166" y="166"/>
                </a:moveTo>
                <a:cubicBezTo>
                  <a:pt x="167" y="165"/>
                  <a:pt x="168" y="165"/>
                  <a:pt x="167" y="164"/>
                </a:cubicBezTo>
                <a:cubicBezTo>
                  <a:pt x="166" y="164"/>
                  <a:pt x="166" y="164"/>
                  <a:pt x="166" y="166"/>
                </a:cubicBezTo>
                <a:close/>
                <a:moveTo>
                  <a:pt x="76" y="199"/>
                </a:moveTo>
                <a:cubicBezTo>
                  <a:pt x="76" y="199"/>
                  <a:pt x="76" y="199"/>
                  <a:pt x="76" y="199"/>
                </a:cubicBezTo>
                <a:cubicBezTo>
                  <a:pt x="78" y="199"/>
                  <a:pt x="79" y="199"/>
                  <a:pt x="81" y="199"/>
                </a:cubicBezTo>
                <a:cubicBezTo>
                  <a:pt x="81" y="198"/>
                  <a:pt x="81" y="198"/>
                  <a:pt x="80" y="198"/>
                </a:cubicBezTo>
                <a:cubicBezTo>
                  <a:pt x="79" y="198"/>
                  <a:pt x="78" y="198"/>
                  <a:pt x="76" y="199"/>
                </a:cubicBezTo>
                <a:close/>
                <a:moveTo>
                  <a:pt x="111" y="53"/>
                </a:moveTo>
                <a:cubicBezTo>
                  <a:pt x="111" y="53"/>
                  <a:pt x="111" y="53"/>
                  <a:pt x="111" y="53"/>
                </a:cubicBezTo>
                <a:cubicBezTo>
                  <a:pt x="111" y="52"/>
                  <a:pt x="112" y="52"/>
                  <a:pt x="113" y="51"/>
                </a:cubicBezTo>
                <a:cubicBezTo>
                  <a:pt x="113" y="51"/>
                  <a:pt x="113" y="51"/>
                  <a:pt x="112" y="51"/>
                </a:cubicBezTo>
                <a:cubicBezTo>
                  <a:pt x="112" y="51"/>
                  <a:pt x="111" y="51"/>
                  <a:pt x="111" y="51"/>
                </a:cubicBezTo>
                <a:cubicBezTo>
                  <a:pt x="111" y="52"/>
                  <a:pt x="111" y="52"/>
                  <a:pt x="111" y="53"/>
                </a:cubicBezTo>
                <a:close/>
                <a:moveTo>
                  <a:pt x="139" y="129"/>
                </a:moveTo>
                <a:cubicBezTo>
                  <a:pt x="138" y="129"/>
                  <a:pt x="138" y="129"/>
                  <a:pt x="138" y="128"/>
                </a:cubicBezTo>
                <a:cubicBezTo>
                  <a:pt x="137" y="129"/>
                  <a:pt x="135" y="129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0"/>
                  <a:pt x="137" y="130"/>
                  <a:pt x="139" y="129"/>
                </a:cubicBezTo>
                <a:close/>
                <a:moveTo>
                  <a:pt x="27" y="75"/>
                </a:moveTo>
                <a:cubicBezTo>
                  <a:pt x="27" y="77"/>
                  <a:pt x="26" y="78"/>
                  <a:pt x="25" y="79"/>
                </a:cubicBezTo>
                <a:cubicBezTo>
                  <a:pt x="25" y="79"/>
                  <a:pt x="26" y="79"/>
                  <a:pt x="26" y="79"/>
                </a:cubicBezTo>
                <a:cubicBezTo>
                  <a:pt x="26" y="78"/>
                  <a:pt x="28" y="77"/>
                  <a:pt x="27" y="75"/>
                </a:cubicBezTo>
                <a:close/>
                <a:moveTo>
                  <a:pt x="193" y="113"/>
                </a:moveTo>
                <a:cubicBezTo>
                  <a:pt x="194" y="113"/>
                  <a:pt x="194" y="113"/>
                  <a:pt x="194" y="113"/>
                </a:cubicBezTo>
                <a:cubicBezTo>
                  <a:pt x="194" y="112"/>
                  <a:pt x="194" y="111"/>
                  <a:pt x="194" y="110"/>
                </a:cubicBezTo>
                <a:cubicBezTo>
                  <a:pt x="193" y="110"/>
                  <a:pt x="193" y="110"/>
                  <a:pt x="193" y="110"/>
                </a:cubicBezTo>
                <a:cubicBezTo>
                  <a:pt x="193" y="111"/>
                  <a:pt x="193" y="112"/>
                  <a:pt x="193" y="113"/>
                </a:cubicBezTo>
                <a:close/>
                <a:moveTo>
                  <a:pt x="61" y="170"/>
                </a:moveTo>
                <a:cubicBezTo>
                  <a:pt x="63" y="170"/>
                  <a:pt x="64" y="169"/>
                  <a:pt x="66" y="169"/>
                </a:cubicBezTo>
                <a:cubicBezTo>
                  <a:pt x="63" y="169"/>
                  <a:pt x="62" y="169"/>
                  <a:pt x="61" y="170"/>
                </a:cubicBezTo>
                <a:close/>
                <a:moveTo>
                  <a:pt x="216" y="32"/>
                </a:moveTo>
                <a:cubicBezTo>
                  <a:pt x="216" y="31"/>
                  <a:pt x="217" y="31"/>
                  <a:pt x="217" y="31"/>
                </a:cubicBezTo>
                <a:cubicBezTo>
                  <a:pt x="216" y="30"/>
                  <a:pt x="216" y="30"/>
                  <a:pt x="215" y="29"/>
                </a:cubicBezTo>
                <a:cubicBezTo>
                  <a:pt x="215" y="29"/>
                  <a:pt x="214" y="29"/>
                  <a:pt x="214" y="29"/>
                </a:cubicBezTo>
                <a:cubicBezTo>
                  <a:pt x="215" y="30"/>
                  <a:pt x="216" y="31"/>
                  <a:pt x="216" y="32"/>
                </a:cubicBezTo>
                <a:close/>
                <a:moveTo>
                  <a:pt x="116" y="114"/>
                </a:moveTo>
                <a:cubicBezTo>
                  <a:pt x="116" y="114"/>
                  <a:pt x="116" y="113"/>
                  <a:pt x="115" y="113"/>
                </a:cubicBezTo>
                <a:cubicBezTo>
                  <a:pt x="115" y="114"/>
                  <a:pt x="114" y="115"/>
                  <a:pt x="114" y="116"/>
                </a:cubicBezTo>
                <a:cubicBezTo>
                  <a:pt x="116" y="116"/>
                  <a:pt x="115" y="115"/>
                  <a:pt x="116" y="114"/>
                </a:cubicBezTo>
                <a:close/>
                <a:moveTo>
                  <a:pt x="177" y="65"/>
                </a:moveTo>
                <a:cubicBezTo>
                  <a:pt x="176" y="65"/>
                  <a:pt x="176" y="66"/>
                  <a:pt x="176" y="68"/>
                </a:cubicBezTo>
                <a:cubicBezTo>
                  <a:pt x="177" y="67"/>
                  <a:pt x="177" y="67"/>
                  <a:pt x="177" y="65"/>
                </a:cubicBezTo>
                <a:close/>
                <a:moveTo>
                  <a:pt x="139" y="50"/>
                </a:moveTo>
                <a:cubicBezTo>
                  <a:pt x="136" y="52"/>
                  <a:pt x="136" y="52"/>
                  <a:pt x="135" y="53"/>
                </a:cubicBezTo>
                <a:cubicBezTo>
                  <a:pt x="137" y="52"/>
                  <a:pt x="138" y="51"/>
                  <a:pt x="139" y="50"/>
                </a:cubicBezTo>
                <a:close/>
                <a:moveTo>
                  <a:pt x="153" y="154"/>
                </a:moveTo>
                <a:cubicBezTo>
                  <a:pt x="151" y="155"/>
                  <a:pt x="151" y="155"/>
                  <a:pt x="151" y="157"/>
                </a:cubicBezTo>
                <a:cubicBezTo>
                  <a:pt x="152" y="156"/>
                  <a:pt x="152" y="155"/>
                  <a:pt x="153" y="154"/>
                </a:cubicBezTo>
                <a:close/>
                <a:moveTo>
                  <a:pt x="46" y="71"/>
                </a:moveTo>
                <a:cubicBezTo>
                  <a:pt x="47" y="71"/>
                  <a:pt x="48" y="71"/>
                  <a:pt x="48" y="71"/>
                </a:cubicBezTo>
                <a:cubicBezTo>
                  <a:pt x="48" y="70"/>
                  <a:pt x="48" y="70"/>
                  <a:pt x="48" y="69"/>
                </a:cubicBezTo>
                <a:cubicBezTo>
                  <a:pt x="47" y="69"/>
                  <a:pt x="47" y="70"/>
                  <a:pt x="46" y="71"/>
                </a:cubicBezTo>
                <a:close/>
                <a:moveTo>
                  <a:pt x="121" y="137"/>
                </a:moveTo>
                <a:cubicBezTo>
                  <a:pt x="119" y="138"/>
                  <a:pt x="119" y="138"/>
                  <a:pt x="119" y="139"/>
                </a:cubicBezTo>
                <a:cubicBezTo>
                  <a:pt x="120" y="138"/>
                  <a:pt x="121" y="138"/>
                  <a:pt x="121" y="137"/>
                </a:cubicBezTo>
                <a:close/>
                <a:moveTo>
                  <a:pt x="129" y="172"/>
                </a:moveTo>
                <a:cubicBezTo>
                  <a:pt x="128" y="173"/>
                  <a:pt x="127" y="173"/>
                  <a:pt x="126" y="173"/>
                </a:cubicBezTo>
                <a:cubicBezTo>
                  <a:pt x="126" y="173"/>
                  <a:pt x="126" y="173"/>
                  <a:pt x="126" y="173"/>
                </a:cubicBezTo>
                <a:cubicBezTo>
                  <a:pt x="127" y="173"/>
                  <a:pt x="128" y="173"/>
                  <a:pt x="129" y="174"/>
                </a:cubicBezTo>
                <a:cubicBezTo>
                  <a:pt x="129" y="173"/>
                  <a:pt x="129" y="173"/>
                  <a:pt x="129" y="172"/>
                </a:cubicBezTo>
                <a:close/>
                <a:moveTo>
                  <a:pt x="98" y="92"/>
                </a:moveTo>
                <a:cubicBezTo>
                  <a:pt x="98" y="92"/>
                  <a:pt x="98" y="92"/>
                  <a:pt x="97" y="92"/>
                </a:cubicBezTo>
                <a:cubicBezTo>
                  <a:pt x="97" y="92"/>
                  <a:pt x="96" y="92"/>
                  <a:pt x="96" y="93"/>
                </a:cubicBezTo>
                <a:cubicBezTo>
                  <a:pt x="95" y="93"/>
                  <a:pt x="95" y="94"/>
                  <a:pt x="96" y="94"/>
                </a:cubicBezTo>
                <a:cubicBezTo>
                  <a:pt x="96" y="93"/>
                  <a:pt x="97" y="93"/>
                  <a:pt x="98" y="92"/>
                </a:cubicBezTo>
                <a:close/>
                <a:moveTo>
                  <a:pt x="57" y="23"/>
                </a:moveTo>
                <a:cubicBezTo>
                  <a:pt x="57" y="22"/>
                  <a:pt x="57" y="21"/>
                  <a:pt x="57" y="20"/>
                </a:cubicBezTo>
                <a:cubicBezTo>
                  <a:pt x="57" y="21"/>
                  <a:pt x="57" y="22"/>
                  <a:pt x="57" y="22"/>
                </a:cubicBezTo>
                <a:cubicBezTo>
                  <a:pt x="57" y="22"/>
                  <a:pt x="57" y="23"/>
                  <a:pt x="56" y="23"/>
                </a:cubicBezTo>
                <a:cubicBezTo>
                  <a:pt x="56" y="23"/>
                  <a:pt x="57" y="24"/>
                  <a:pt x="57" y="23"/>
                </a:cubicBezTo>
                <a:close/>
                <a:moveTo>
                  <a:pt x="20" y="28"/>
                </a:moveTo>
                <a:cubicBezTo>
                  <a:pt x="19" y="29"/>
                  <a:pt x="19" y="30"/>
                  <a:pt x="18" y="31"/>
                </a:cubicBezTo>
                <a:cubicBezTo>
                  <a:pt x="19" y="30"/>
                  <a:pt x="20" y="29"/>
                  <a:pt x="20" y="28"/>
                </a:cubicBezTo>
                <a:close/>
                <a:moveTo>
                  <a:pt x="119" y="40"/>
                </a:moveTo>
                <a:cubicBezTo>
                  <a:pt x="118" y="40"/>
                  <a:pt x="117" y="41"/>
                  <a:pt x="116" y="42"/>
                </a:cubicBezTo>
                <a:cubicBezTo>
                  <a:pt x="116" y="42"/>
                  <a:pt x="116" y="42"/>
                  <a:pt x="116" y="42"/>
                </a:cubicBezTo>
                <a:cubicBezTo>
                  <a:pt x="117" y="41"/>
                  <a:pt x="118" y="40"/>
                  <a:pt x="119" y="40"/>
                </a:cubicBezTo>
                <a:close/>
                <a:moveTo>
                  <a:pt x="187" y="108"/>
                </a:moveTo>
                <a:cubicBezTo>
                  <a:pt x="187" y="108"/>
                  <a:pt x="187" y="108"/>
                  <a:pt x="187" y="108"/>
                </a:cubicBezTo>
                <a:cubicBezTo>
                  <a:pt x="187" y="110"/>
                  <a:pt x="187" y="112"/>
                  <a:pt x="187" y="114"/>
                </a:cubicBezTo>
                <a:cubicBezTo>
                  <a:pt x="187" y="114"/>
                  <a:pt x="187" y="114"/>
                  <a:pt x="187" y="114"/>
                </a:cubicBezTo>
                <a:cubicBezTo>
                  <a:pt x="187" y="112"/>
                  <a:pt x="187" y="110"/>
                  <a:pt x="187" y="108"/>
                </a:cubicBezTo>
                <a:close/>
                <a:moveTo>
                  <a:pt x="24" y="68"/>
                </a:moveTo>
                <a:cubicBezTo>
                  <a:pt x="24" y="67"/>
                  <a:pt x="24" y="66"/>
                  <a:pt x="24" y="65"/>
                </a:cubicBezTo>
                <a:cubicBezTo>
                  <a:pt x="23" y="66"/>
                  <a:pt x="23" y="66"/>
                  <a:pt x="24" y="68"/>
                </a:cubicBezTo>
                <a:close/>
                <a:moveTo>
                  <a:pt x="44" y="67"/>
                </a:moveTo>
                <a:cubicBezTo>
                  <a:pt x="44" y="67"/>
                  <a:pt x="44" y="68"/>
                  <a:pt x="44" y="69"/>
                </a:cubicBezTo>
                <a:cubicBezTo>
                  <a:pt x="45" y="68"/>
                  <a:pt x="46" y="67"/>
                  <a:pt x="46" y="67"/>
                </a:cubicBezTo>
                <a:cubicBezTo>
                  <a:pt x="46" y="67"/>
                  <a:pt x="46" y="66"/>
                  <a:pt x="46" y="66"/>
                </a:cubicBezTo>
                <a:cubicBezTo>
                  <a:pt x="45" y="67"/>
                  <a:pt x="45" y="67"/>
                  <a:pt x="44" y="67"/>
                </a:cubicBezTo>
                <a:close/>
                <a:moveTo>
                  <a:pt x="235" y="69"/>
                </a:moveTo>
                <a:cubicBezTo>
                  <a:pt x="235" y="69"/>
                  <a:pt x="235" y="69"/>
                  <a:pt x="235" y="69"/>
                </a:cubicBezTo>
                <a:cubicBezTo>
                  <a:pt x="235" y="71"/>
                  <a:pt x="235" y="73"/>
                  <a:pt x="235" y="75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5" y="73"/>
                  <a:pt x="235" y="71"/>
                  <a:pt x="235" y="69"/>
                </a:cubicBezTo>
                <a:close/>
                <a:moveTo>
                  <a:pt x="38" y="161"/>
                </a:moveTo>
                <a:cubicBezTo>
                  <a:pt x="41" y="161"/>
                  <a:pt x="41" y="161"/>
                  <a:pt x="42" y="160"/>
                </a:cubicBezTo>
                <a:cubicBezTo>
                  <a:pt x="41" y="160"/>
                  <a:pt x="39" y="161"/>
                  <a:pt x="38" y="161"/>
                </a:cubicBezTo>
                <a:close/>
                <a:moveTo>
                  <a:pt x="131" y="189"/>
                </a:moveTo>
                <a:cubicBezTo>
                  <a:pt x="129" y="189"/>
                  <a:pt x="128" y="189"/>
                  <a:pt x="126" y="189"/>
                </a:cubicBezTo>
                <a:cubicBezTo>
                  <a:pt x="126" y="189"/>
                  <a:pt x="126" y="189"/>
                  <a:pt x="126" y="190"/>
                </a:cubicBezTo>
                <a:cubicBezTo>
                  <a:pt x="128" y="189"/>
                  <a:pt x="129" y="189"/>
                  <a:pt x="131" y="189"/>
                </a:cubicBezTo>
                <a:close/>
                <a:moveTo>
                  <a:pt x="180" y="24"/>
                </a:moveTo>
                <a:cubicBezTo>
                  <a:pt x="180" y="23"/>
                  <a:pt x="180" y="23"/>
                  <a:pt x="180" y="23"/>
                </a:cubicBezTo>
                <a:cubicBezTo>
                  <a:pt x="178" y="23"/>
                  <a:pt x="178" y="23"/>
                  <a:pt x="178" y="25"/>
                </a:cubicBezTo>
                <a:cubicBezTo>
                  <a:pt x="179" y="24"/>
                  <a:pt x="179" y="24"/>
                  <a:pt x="180" y="24"/>
                </a:cubicBezTo>
                <a:close/>
                <a:moveTo>
                  <a:pt x="77" y="122"/>
                </a:moveTo>
                <a:cubicBezTo>
                  <a:pt x="75" y="122"/>
                  <a:pt x="75" y="122"/>
                  <a:pt x="75" y="123"/>
                </a:cubicBezTo>
                <a:cubicBezTo>
                  <a:pt x="76" y="123"/>
                  <a:pt x="76" y="123"/>
                  <a:pt x="77" y="122"/>
                </a:cubicBezTo>
                <a:close/>
                <a:moveTo>
                  <a:pt x="187" y="101"/>
                </a:moveTo>
                <a:cubicBezTo>
                  <a:pt x="187" y="101"/>
                  <a:pt x="186" y="101"/>
                  <a:pt x="186" y="101"/>
                </a:cubicBezTo>
                <a:cubicBezTo>
                  <a:pt x="186" y="102"/>
                  <a:pt x="186" y="104"/>
                  <a:pt x="186" y="106"/>
                </a:cubicBezTo>
                <a:cubicBezTo>
                  <a:pt x="187" y="105"/>
                  <a:pt x="187" y="105"/>
                  <a:pt x="187" y="105"/>
                </a:cubicBezTo>
                <a:cubicBezTo>
                  <a:pt x="187" y="104"/>
                  <a:pt x="187" y="102"/>
                  <a:pt x="187" y="101"/>
                </a:cubicBezTo>
                <a:close/>
                <a:moveTo>
                  <a:pt x="168" y="135"/>
                </a:moveTo>
                <a:cubicBezTo>
                  <a:pt x="167" y="136"/>
                  <a:pt x="167" y="136"/>
                  <a:pt x="167" y="138"/>
                </a:cubicBezTo>
                <a:cubicBezTo>
                  <a:pt x="167" y="137"/>
                  <a:pt x="168" y="136"/>
                  <a:pt x="168" y="135"/>
                </a:cubicBezTo>
                <a:close/>
                <a:moveTo>
                  <a:pt x="32" y="165"/>
                </a:moveTo>
                <a:cubicBezTo>
                  <a:pt x="33" y="165"/>
                  <a:pt x="33" y="164"/>
                  <a:pt x="33" y="163"/>
                </a:cubicBezTo>
                <a:cubicBezTo>
                  <a:pt x="32" y="164"/>
                  <a:pt x="32" y="165"/>
                  <a:pt x="32" y="165"/>
                </a:cubicBezTo>
                <a:close/>
                <a:moveTo>
                  <a:pt x="151" y="126"/>
                </a:moveTo>
                <a:cubicBezTo>
                  <a:pt x="150" y="126"/>
                  <a:pt x="150" y="127"/>
                  <a:pt x="149" y="128"/>
                </a:cubicBezTo>
                <a:cubicBezTo>
                  <a:pt x="151" y="128"/>
                  <a:pt x="151" y="128"/>
                  <a:pt x="151" y="126"/>
                </a:cubicBezTo>
                <a:close/>
                <a:moveTo>
                  <a:pt x="45" y="199"/>
                </a:moveTo>
                <a:cubicBezTo>
                  <a:pt x="45" y="200"/>
                  <a:pt x="46" y="200"/>
                  <a:pt x="48" y="199"/>
                </a:cubicBezTo>
                <a:cubicBezTo>
                  <a:pt x="47" y="199"/>
                  <a:pt x="46" y="199"/>
                  <a:pt x="45" y="199"/>
                </a:cubicBezTo>
                <a:close/>
                <a:moveTo>
                  <a:pt x="203" y="161"/>
                </a:moveTo>
                <a:cubicBezTo>
                  <a:pt x="203" y="159"/>
                  <a:pt x="203" y="158"/>
                  <a:pt x="203" y="157"/>
                </a:cubicBezTo>
                <a:cubicBezTo>
                  <a:pt x="202" y="159"/>
                  <a:pt x="203" y="160"/>
                  <a:pt x="203" y="161"/>
                </a:cubicBezTo>
                <a:close/>
                <a:moveTo>
                  <a:pt x="117" y="190"/>
                </a:moveTo>
                <a:cubicBezTo>
                  <a:pt x="118" y="190"/>
                  <a:pt x="120" y="191"/>
                  <a:pt x="121" y="190"/>
                </a:cubicBezTo>
                <a:cubicBezTo>
                  <a:pt x="120" y="190"/>
                  <a:pt x="118" y="190"/>
                  <a:pt x="117" y="190"/>
                </a:cubicBezTo>
                <a:close/>
                <a:moveTo>
                  <a:pt x="39" y="46"/>
                </a:moveTo>
                <a:cubicBezTo>
                  <a:pt x="38" y="46"/>
                  <a:pt x="37" y="46"/>
                  <a:pt x="37" y="46"/>
                </a:cubicBezTo>
                <a:cubicBezTo>
                  <a:pt x="37" y="46"/>
                  <a:pt x="36" y="46"/>
                  <a:pt x="36" y="47"/>
                </a:cubicBezTo>
                <a:cubicBezTo>
                  <a:pt x="37" y="47"/>
                  <a:pt x="38" y="47"/>
                  <a:pt x="39" y="46"/>
                </a:cubicBezTo>
                <a:close/>
                <a:moveTo>
                  <a:pt x="183" y="83"/>
                </a:moveTo>
                <a:cubicBezTo>
                  <a:pt x="183" y="83"/>
                  <a:pt x="183" y="83"/>
                  <a:pt x="183" y="83"/>
                </a:cubicBezTo>
                <a:cubicBezTo>
                  <a:pt x="183" y="84"/>
                  <a:pt x="183" y="85"/>
                  <a:pt x="183" y="86"/>
                </a:cubicBezTo>
                <a:cubicBezTo>
                  <a:pt x="183" y="85"/>
                  <a:pt x="183" y="84"/>
                  <a:pt x="183" y="83"/>
                </a:cubicBezTo>
                <a:close/>
                <a:moveTo>
                  <a:pt x="33" y="70"/>
                </a:moveTo>
                <a:cubicBezTo>
                  <a:pt x="33" y="70"/>
                  <a:pt x="33" y="69"/>
                  <a:pt x="33" y="69"/>
                </a:cubicBezTo>
                <a:cubicBezTo>
                  <a:pt x="32" y="69"/>
                  <a:pt x="31" y="69"/>
                  <a:pt x="31" y="70"/>
                </a:cubicBezTo>
                <a:cubicBezTo>
                  <a:pt x="32" y="70"/>
                  <a:pt x="32" y="70"/>
                  <a:pt x="33" y="70"/>
                </a:cubicBezTo>
                <a:close/>
                <a:moveTo>
                  <a:pt x="97" y="57"/>
                </a:moveTo>
                <a:cubicBezTo>
                  <a:pt x="96" y="57"/>
                  <a:pt x="96" y="57"/>
                  <a:pt x="95" y="57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8"/>
                  <a:pt x="96" y="58"/>
                  <a:pt x="97" y="57"/>
                </a:cubicBezTo>
                <a:close/>
                <a:moveTo>
                  <a:pt x="28" y="95"/>
                </a:moveTo>
                <a:cubicBezTo>
                  <a:pt x="28" y="95"/>
                  <a:pt x="28" y="94"/>
                  <a:pt x="28" y="94"/>
                </a:cubicBezTo>
                <a:cubicBezTo>
                  <a:pt x="28" y="94"/>
                  <a:pt x="28" y="94"/>
                  <a:pt x="28" y="94"/>
                </a:cubicBezTo>
                <a:cubicBezTo>
                  <a:pt x="28" y="94"/>
                  <a:pt x="27" y="95"/>
                  <a:pt x="27" y="95"/>
                </a:cubicBezTo>
                <a:cubicBezTo>
                  <a:pt x="28" y="95"/>
                  <a:pt x="28" y="95"/>
                  <a:pt x="28" y="95"/>
                </a:cubicBezTo>
                <a:close/>
                <a:moveTo>
                  <a:pt x="195" y="10"/>
                </a:moveTo>
                <a:cubicBezTo>
                  <a:pt x="194" y="10"/>
                  <a:pt x="194" y="10"/>
                  <a:pt x="193" y="11"/>
                </a:cubicBezTo>
                <a:cubicBezTo>
                  <a:pt x="194" y="11"/>
                  <a:pt x="194" y="11"/>
                  <a:pt x="195" y="12"/>
                </a:cubicBezTo>
                <a:cubicBezTo>
                  <a:pt x="195" y="11"/>
                  <a:pt x="195" y="10"/>
                  <a:pt x="195" y="10"/>
                </a:cubicBezTo>
                <a:close/>
                <a:moveTo>
                  <a:pt x="175" y="25"/>
                </a:moveTo>
                <a:cubicBezTo>
                  <a:pt x="174" y="25"/>
                  <a:pt x="174" y="26"/>
                  <a:pt x="174" y="27"/>
                </a:cubicBezTo>
                <a:cubicBezTo>
                  <a:pt x="175" y="26"/>
                  <a:pt x="175" y="26"/>
                  <a:pt x="175" y="25"/>
                </a:cubicBezTo>
                <a:close/>
                <a:moveTo>
                  <a:pt x="152" y="175"/>
                </a:moveTo>
                <a:cubicBezTo>
                  <a:pt x="154" y="176"/>
                  <a:pt x="154" y="176"/>
                  <a:pt x="154" y="175"/>
                </a:cubicBezTo>
                <a:cubicBezTo>
                  <a:pt x="153" y="175"/>
                  <a:pt x="153" y="175"/>
                  <a:pt x="152" y="175"/>
                </a:cubicBezTo>
                <a:close/>
                <a:moveTo>
                  <a:pt x="173" y="118"/>
                </a:moveTo>
                <a:cubicBezTo>
                  <a:pt x="173" y="118"/>
                  <a:pt x="173" y="119"/>
                  <a:pt x="173" y="120"/>
                </a:cubicBezTo>
                <a:cubicBezTo>
                  <a:pt x="173" y="120"/>
                  <a:pt x="173" y="120"/>
                  <a:pt x="173" y="120"/>
                </a:cubicBezTo>
                <a:cubicBezTo>
                  <a:pt x="174" y="119"/>
                  <a:pt x="174" y="119"/>
                  <a:pt x="173" y="118"/>
                </a:cubicBezTo>
                <a:close/>
                <a:moveTo>
                  <a:pt x="182" y="80"/>
                </a:moveTo>
                <a:cubicBezTo>
                  <a:pt x="183" y="80"/>
                  <a:pt x="184" y="79"/>
                  <a:pt x="183" y="79"/>
                </a:cubicBezTo>
                <a:cubicBezTo>
                  <a:pt x="182" y="79"/>
                  <a:pt x="182" y="79"/>
                  <a:pt x="182" y="80"/>
                </a:cubicBezTo>
                <a:close/>
                <a:moveTo>
                  <a:pt x="69" y="24"/>
                </a:moveTo>
                <a:cubicBezTo>
                  <a:pt x="70" y="24"/>
                  <a:pt x="70" y="24"/>
                  <a:pt x="71" y="24"/>
                </a:cubicBezTo>
                <a:cubicBezTo>
                  <a:pt x="71" y="23"/>
                  <a:pt x="71" y="23"/>
                  <a:pt x="71" y="22"/>
                </a:cubicBezTo>
                <a:cubicBezTo>
                  <a:pt x="71" y="22"/>
                  <a:pt x="71" y="22"/>
                  <a:pt x="71" y="22"/>
                </a:cubicBezTo>
                <a:cubicBezTo>
                  <a:pt x="70" y="23"/>
                  <a:pt x="70" y="23"/>
                  <a:pt x="69" y="24"/>
                </a:cubicBezTo>
                <a:close/>
                <a:moveTo>
                  <a:pt x="111" y="71"/>
                </a:moveTo>
                <a:cubicBezTo>
                  <a:pt x="111" y="70"/>
                  <a:pt x="112" y="70"/>
                  <a:pt x="112" y="69"/>
                </a:cubicBezTo>
                <a:cubicBezTo>
                  <a:pt x="111" y="69"/>
                  <a:pt x="110" y="69"/>
                  <a:pt x="111" y="71"/>
                </a:cubicBezTo>
                <a:close/>
                <a:moveTo>
                  <a:pt x="161" y="170"/>
                </a:moveTo>
                <a:cubicBezTo>
                  <a:pt x="162" y="170"/>
                  <a:pt x="162" y="170"/>
                  <a:pt x="163" y="170"/>
                </a:cubicBezTo>
                <a:cubicBezTo>
                  <a:pt x="162" y="170"/>
                  <a:pt x="161" y="169"/>
                  <a:pt x="161" y="170"/>
                </a:cubicBezTo>
                <a:close/>
                <a:moveTo>
                  <a:pt x="89" y="56"/>
                </a:moveTo>
                <a:cubicBezTo>
                  <a:pt x="87" y="56"/>
                  <a:pt x="87" y="56"/>
                  <a:pt x="86" y="57"/>
                </a:cubicBezTo>
                <a:cubicBezTo>
                  <a:pt x="87" y="56"/>
                  <a:pt x="88" y="56"/>
                  <a:pt x="89" y="56"/>
                </a:cubicBezTo>
                <a:close/>
                <a:moveTo>
                  <a:pt x="183" y="141"/>
                </a:moveTo>
                <a:cubicBezTo>
                  <a:pt x="183" y="140"/>
                  <a:pt x="184" y="140"/>
                  <a:pt x="184" y="139"/>
                </a:cubicBezTo>
                <a:cubicBezTo>
                  <a:pt x="183" y="139"/>
                  <a:pt x="183" y="139"/>
                  <a:pt x="183" y="141"/>
                </a:cubicBezTo>
                <a:close/>
                <a:moveTo>
                  <a:pt x="107" y="100"/>
                </a:moveTo>
                <a:cubicBezTo>
                  <a:pt x="107" y="99"/>
                  <a:pt x="107" y="98"/>
                  <a:pt x="107" y="97"/>
                </a:cubicBezTo>
                <a:cubicBezTo>
                  <a:pt x="106" y="98"/>
                  <a:pt x="107" y="99"/>
                  <a:pt x="107" y="100"/>
                </a:cubicBezTo>
                <a:close/>
                <a:moveTo>
                  <a:pt x="73" y="24"/>
                </a:moveTo>
                <a:cubicBezTo>
                  <a:pt x="74" y="24"/>
                  <a:pt x="74" y="24"/>
                  <a:pt x="75" y="24"/>
                </a:cubicBezTo>
                <a:cubicBezTo>
                  <a:pt x="74" y="23"/>
                  <a:pt x="74" y="23"/>
                  <a:pt x="74" y="22"/>
                </a:cubicBezTo>
                <a:cubicBezTo>
                  <a:pt x="74" y="23"/>
                  <a:pt x="74" y="23"/>
                  <a:pt x="73" y="24"/>
                </a:cubicBezTo>
                <a:close/>
                <a:moveTo>
                  <a:pt x="147" y="39"/>
                </a:moveTo>
                <a:cubicBezTo>
                  <a:pt x="147" y="39"/>
                  <a:pt x="148" y="39"/>
                  <a:pt x="148" y="38"/>
                </a:cubicBezTo>
                <a:cubicBezTo>
                  <a:pt x="147" y="38"/>
                  <a:pt x="147" y="38"/>
                  <a:pt x="147" y="39"/>
                </a:cubicBezTo>
                <a:close/>
                <a:moveTo>
                  <a:pt x="63" y="27"/>
                </a:moveTo>
                <a:cubicBezTo>
                  <a:pt x="62" y="27"/>
                  <a:pt x="62" y="27"/>
                  <a:pt x="62" y="27"/>
                </a:cubicBezTo>
                <a:cubicBezTo>
                  <a:pt x="62" y="27"/>
                  <a:pt x="61" y="27"/>
                  <a:pt x="61" y="28"/>
                </a:cubicBezTo>
                <a:cubicBezTo>
                  <a:pt x="61" y="28"/>
                  <a:pt x="61" y="28"/>
                  <a:pt x="61" y="29"/>
                </a:cubicBezTo>
                <a:cubicBezTo>
                  <a:pt x="62" y="28"/>
                  <a:pt x="62" y="28"/>
                  <a:pt x="63" y="27"/>
                </a:cubicBezTo>
                <a:close/>
                <a:moveTo>
                  <a:pt x="112" y="46"/>
                </a:moveTo>
                <a:cubicBezTo>
                  <a:pt x="113" y="45"/>
                  <a:pt x="113" y="45"/>
                  <a:pt x="114" y="44"/>
                </a:cubicBezTo>
                <a:cubicBezTo>
                  <a:pt x="113" y="45"/>
                  <a:pt x="112" y="45"/>
                  <a:pt x="112" y="46"/>
                </a:cubicBezTo>
                <a:close/>
                <a:moveTo>
                  <a:pt x="25" y="27"/>
                </a:moveTo>
                <a:cubicBezTo>
                  <a:pt x="25" y="28"/>
                  <a:pt x="25" y="28"/>
                  <a:pt x="25" y="29"/>
                </a:cubicBezTo>
                <a:cubicBezTo>
                  <a:pt x="25" y="29"/>
                  <a:pt x="26" y="28"/>
                  <a:pt x="25" y="27"/>
                </a:cubicBezTo>
                <a:close/>
                <a:moveTo>
                  <a:pt x="171" y="21"/>
                </a:moveTo>
                <a:cubicBezTo>
                  <a:pt x="170" y="22"/>
                  <a:pt x="170" y="22"/>
                  <a:pt x="169" y="23"/>
                </a:cubicBezTo>
                <a:cubicBezTo>
                  <a:pt x="170" y="22"/>
                  <a:pt x="171" y="23"/>
                  <a:pt x="171" y="21"/>
                </a:cubicBezTo>
                <a:close/>
                <a:moveTo>
                  <a:pt x="161" y="33"/>
                </a:moveTo>
                <a:cubicBezTo>
                  <a:pt x="161" y="33"/>
                  <a:pt x="161" y="34"/>
                  <a:pt x="161" y="34"/>
                </a:cubicBezTo>
                <a:cubicBezTo>
                  <a:pt x="162" y="33"/>
                  <a:pt x="163" y="33"/>
                  <a:pt x="163" y="32"/>
                </a:cubicBezTo>
                <a:cubicBezTo>
                  <a:pt x="162" y="32"/>
                  <a:pt x="161" y="33"/>
                  <a:pt x="161" y="33"/>
                </a:cubicBezTo>
                <a:close/>
                <a:moveTo>
                  <a:pt x="58" y="32"/>
                </a:moveTo>
                <a:cubicBezTo>
                  <a:pt x="57" y="32"/>
                  <a:pt x="57" y="32"/>
                  <a:pt x="56" y="32"/>
                </a:cubicBezTo>
                <a:cubicBezTo>
                  <a:pt x="57" y="33"/>
                  <a:pt x="57" y="33"/>
                  <a:pt x="57" y="34"/>
                </a:cubicBezTo>
                <a:cubicBezTo>
                  <a:pt x="57" y="33"/>
                  <a:pt x="57" y="33"/>
                  <a:pt x="58" y="32"/>
                </a:cubicBezTo>
                <a:close/>
                <a:moveTo>
                  <a:pt x="86" y="60"/>
                </a:moveTo>
                <a:cubicBezTo>
                  <a:pt x="86" y="60"/>
                  <a:pt x="86" y="60"/>
                  <a:pt x="86" y="61"/>
                </a:cubicBezTo>
                <a:cubicBezTo>
                  <a:pt x="87" y="60"/>
                  <a:pt x="87" y="60"/>
                  <a:pt x="87" y="59"/>
                </a:cubicBezTo>
                <a:cubicBezTo>
                  <a:pt x="87" y="59"/>
                  <a:pt x="86" y="59"/>
                  <a:pt x="86" y="60"/>
                </a:cubicBezTo>
                <a:close/>
                <a:moveTo>
                  <a:pt x="46" y="26"/>
                </a:moveTo>
                <a:cubicBezTo>
                  <a:pt x="45" y="26"/>
                  <a:pt x="45" y="26"/>
                  <a:pt x="44" y="26"/>
                </a:cubicBezTo>
                <a:cubicBezTo>
                  <a:pt x="44" y="26"/>
                  <a:pt x="44" y="26"/>
                  <a:pt x="45" y="27"/>
                </a:cubicBezTo>
                <a:cubicBezTo>
                  <a:pt x="45" y="26"/>
                  <a:pt x="45" y="26"/>
                  <a:pt x="46" y="26"/>
                </a:cubicBezTo>
                <a:close/>
                <a:moveTo>
                  <a:pt x="33" y="156"/>
                </a:moveTo>
                <a:cubicBezTo>
                  <a:pt x="33" y="158"/>
                  <a:pt x="33" y="158"/>
                  <a:pt x="33" y="159"/>
                </a:cubicBezTo>
                <a:cubicBezTo>
                  <a:pt x="33" y="158"/>
                  <a:pt x="33" y="157"/>
                  <a:pt x="33" y="156"/>
                </a:cubicBezTo>
                <a:close/>
                <a:moveTo>
                  <a:pt x="46" y="120"/>
                </a:moveTo>
                <a:cubicBezTo>
                  <a:pt x="45" y="120"/>
                  <a:pt x="45" y="120"/>
                  <a:pt x="45" y="120"/>
                </a:cubicBez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5" y="121"/>
                  <a:pt x="45" y="121"/>
                  <a:pt x="46" y="120"/>
                </a:cubicBezTo>
                <a:close/>
                <a:moveTo>
                  <a:pt x="192" y="146"/>
                </a:moveTo>
                <a:cubicBezTo>
                  <a:pt x="192" y="146"/>
                  <a:pt x="191" y="146"/>
                  <a:pt x="191" y="146"/>
                </a:cubicBezTo>
                <a:cubicBezTo>
                  <a:pt x="191" y="147"/>
                  <a:pt x="191" y="148"/>
                  <a:pt x="191" y="149"/>
                </a:cubicBezTo>
                <a:cubicBezTo>
                  <a:pt x="191" y="149"/>
                  <a:pt x="192" y="149"/>
                  <a:pt x="192" y="149"/>
                </a:cubicBezTo>
                <a:cubicBezTo>
                  <a:pt x="192" y="148"/>
                  <a:pt x="192" y="147"/>
                  <a:pt x="192" y="146"/>
                </a:cubicBezTo>
                <a:close/>
                <a:moveTo>
                  <a:pt x="118" y="79"/>
                </a:moveTo>
                <a:cubicBezTo>
                  <a:pt x="120" y="79"/>
                  <a:pt x="120" y="79"/>
                  <a:pt x="120" y="78"/>
                </a:cubicBezTo>
                <a:cubicBezTo>
                  <a:pt x="120" y="79"/>
                  <a:pt x="119" y="79"/>
                  <a:pt x="118" y="79"/>
                </a:cubicBezTo>
                <a:close/>
                <a:moveTo>
                  <a:pt x="187" y="162"/>
                </a:moveTo>
                <a:cubicBezTo>
                  <a:pt x="187" y="163"/>
                  <a:pt x="187" y="163"/>
                  <a:pt x="187" y="164"/>
                </a:cubicBezTo>
                <a:cubicBezTo>
                  <a:pt x="188" y="164"/>
                  <a:pt x="188" y="163"/>
                  <a:pt x="187" y="162"/>
                </a:cubicBezTo>
                <a:close/>
                <a:moveTo>
                  <a:pt x="174" y="82"/>
                </a:moveTo>
                <a:cubicBezTo>
                  <a:pt x="174" y="82"/>
                  <a:pt x="173" y="82"/>
                  <a:pt x="173" y="82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4"/>
                  <a:pt x="174" y="84"/>
                  <a:pt x="174" y="85"/>
                </a:cubicBezTo>
                <a:cubicBezTo>
                  <a:pt x="174" y="84"/>
                  <a:pt x="174" y="83"/>
                  <a:pt x="174" y="82"/>
                </a:cubicBezTo>
                <a:close/>
                <a:moveTo>
                  <a:pt x="98" y="71"/>
                </a:moveTo>
                <a:cubicBezTo>
                  <a:pt x="100" y="71"/>
                  <a:pt x="100" y="71"/>
                  <a:pt x="99" y="70"/>
                </a:cubicBezTo>
                <a:cubicBezTo>
                  <a:pt x="99" y="70"/>
                  <a:pt x="98" y="71"/>
                  <a:pt x="98" y="71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30"/>
                </a:cubicBezTo>
                <a:cubicBezTo>
                  <a:pt x="66" y="130"/>
                  <a:pt x="66" y="129"/>
                  <a:pt x="66" y="129"/>
                </a:cubicBezTo>
                <a:close/>
                <a:moveTo>
                  <a:pt x="88" y="103"/>
                </a:moveTo>
                <a:cubicBezTo>
                  <a:pt x="87" y="103"/>
                  <a:pt x="87" y="103"/>
                  <a:pt x="87" y="104"/>
                </a:cubicBezTo>
                <a:cubicBezTo>
                  <a:pt x="87" y="103"/>
                  <a:pt x="88" y="103"/>
                  <a:pt x="88" y="103"/>
                </a:cubicBezTo>
                <a:close/>
                <a:moveTo>
                  <a:pt x="112" y="74"/>
                </a:moveTo>
                <a:cubicBezTo>
                  <a:pt x="112" y="74"/>
                  <a:pt x="112" y="74"/>
                  <a:pt x="112" y="73"/>
                </a:cubicBezTo>
                <a:cubicBezTo>
                  <a:pt x="111" y="74"/>
                  <a:pt x="110" y="74"/>
                  <a:pt x="111" y="75"/>
                </a:cubicBezTo>
                <a:cubicBezTo>
                  <a:pt x="111" y="75"/>
                  <a:pt x="112" y="74"/>
                  <a:pt x="112" y="74"/>
                </a:cubicBezTo>
                <a:close/>
                <a:moveTo>
                  <a:pt x="224" y="203"/>
                </a:moveTo>
                <a:cubicBezTo>
                  <a:pt x="224" y="203"/>
                  <a:pt x="223" y="203"/>
                  <a:pt x="223" y="202"/>
                </a:cubicBezTo>
                <a:cubicBezTo>
                  <a:pt x="223" y="202"/>
                  <a:pt x="222" y="202"/>
                  <a:pt x="222" y="202"/>
                </a:cubicBezTo>
                <a:cubicBezTo>
                  <a:pt x="223" y="203"/>
                  <a:pt x="223" y="203"/>
                  <a:pt x="224" y="203"/>
                </a:cubicBezTo>
                <a:close/>
                <a:moveTo>
                  <a:pt x="115" y="30"/>
                </a:moveTo>
                <a:cubicBezTo>
                  <a:pt x="114" y="29"/>
                  <a:pt x="114" y="29"/>
                  <a:pt x="114" y="29"/>
                </a:cubicBezTo>
                <a:cubicBezTo>
                  <a:pt x="114" y="29"/>
                  <a:pt x="114" y="30"/>
                  <a:pt x="113" y="30"/>
                </a:cubicBezTo>
                <a:cubicBezTo>
                  <a:pt x="114" y="30"/>
                  <a:pt x="114" y="30"/>
                  <a:pt x="115" y="30"/>
                </a:cubicBezTo>
                <a:close/>
                <a:moveTo>
                  <a:pt x="34" y="99"/>
                </a:moveTo>
                <a:cubicBezTo>
                  <a:pt x="34" y="100"/>
                  <a:pt x="34" y="100"/>
                  <a:pt x="34" y="101"/>
                </a:cubicBezTo>
                <a:cubicBezTo>
                  <a:pt x="34" y="100"/>
                  <a:pt x="34" y="100"/>
                  <a:pt x="34" y="99"/>
                </a:cubicBezTo>
                <a:close/>
                <a:moveTo>
                  <a:pt x="100" y="54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0" y="52"/>
                  <a:pt x="100" y="52"/>
                </a:cubicBezTo>
                <a:cubicBezTo>
                  <a:pt x="100" y="53"/>
                  <a:pt x="100" y="53"/>
                  <a:pt x="100" y="54"/>
                </a:cubicBezTo>
                <a:close/>
                <a:moveTo>
                  <a:pt x="71" y="128"/>
                </a:moveTo>
                <a:cubicBezTo>
                  <a:pt x="71" y="128"/>
                  <a:pt x="71" y="128"/>
                  <a:pt x="71" y="128"/>
                </a:cubicBezTo>
                <a:cubicBezTo>
                  <a:pt x="70" y="128"/>
                  <a:pt x="70" y="129"/>
                  <a:pt x="70" y="129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70" y="129"/>
                  <a:pt x="71" y="128"/>
                  <a:pt x="71" y="128"/>
                </a:cubicBezTo>
                <a:close/>
                <a:moveTo>
                  <a:pt x="111" y="121"/>
                </a:moveTo>
                <a:cubicBezTo>
                  <a:pt x="112" y="122"/>
                  <a:pt x="112" y="122"/>
                  <a:pt x="113" y="121"/>
                </a:cubicBezTo>
                <a:cubicBezTo>
                  <a:pt x="112" y="121"/>
                  <a:pt x="112" y="121"/>
                  <a:pt x="111" y="121"/>
                </a:cubicBezTo>
                <a:close/>
                <a:moveTo>
                  <a:pt x="55" y="177"/>
                </a:moveTo>
                <a:cubicBezTo>
                  <a:pt x="55" y="178"/>
                  <a:pt x="55" y="179"/>
                  <a:pt x="55" y="179"/>
                </a:cubicBezTo>
                <a:cubicBezTo>
                  <a:pt x="56" y="178"/>
                  <a:pt x="56" y="178"/>
                  <a:pt x="55" y="177"/>
                </a:cubicBezTo>
                <a:close/>
                <a:moveTo>
                  <a:pt x="119" y="112"/>
                </a:moveTo>
                <a:cubicBezTo>
                  <a:pt x="119" y="112"/>
                  <a:pt x="119" y="112"/>
                  <a:pt x="119" y="112"/>
                </a:cubicBezTo>
                <a:cubicBezTo>
                  <a:pt x="119" y="113"/>
                  <a:pt x="119" y="113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3"/>
                  <a:pt x="119" y="113"/>
                  <a:pt x="119" y="112"/>
                </a:cubicBezTo>
                <a:close/>
                <a:moveTo>
                  <a:pt x="164" y="44"/>
                </a:moveTo>
                <a:cubicBezTo>
                  <a:pt x="164" y="44"/>
                  <a:pt x="165" y="44"/>
                  <a:pt x="165" y="43"/>
                </a:cubicBezTo>
                <a:cubicBezTo>
                  <a:pt x="164" y="43"/>
                  <a:pt x="164" y="44"/>
                  <a:pt x="164" y="44"/>
                </a:cubicBezTo>
                <a:close/>
                <a:moveTo>
                  <a:pt x="44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4" y="46"/>
                  <a:pt x="44" y="46"/>
                  <a:pt x="44" y="45"/>
                </a:cubicBezTo>
                <a:cubicBezTo>
                  <a:pt x="44" y="46"/>
                  <a:pt x="44" y="47"/>
                  <a:pt x="44" y="47"/>
                </a:cubicBezTo>
                <a:close/>
                <a:moveTo>
                  <a:pt x="197" y="55"/>
                </a:moveTo>
                <a:cubicBezTo>
                  <a:pt x="197" y="55"/>
                  <a:pt x="197" y="55"/>
                  <a:pt x="197" y="55"/>
                </a:cubicBezTo>
                <a:cubicBezTo>
                  <a:pt x="197" y="56"/>
                  <a:pt x="197" y="56"/>
                  <a:pt x="197" y="57"/>
                </a:cubicBezTo>
                <a:cubicBezTo>
                  <a:pt x="197" y="57"/>
                  <a:pt x="197" y="57"/>
                  <a:pt x="197" y="57"/>
                </a:cubicBezTo>
                <a:cubicBezTo>
                  <a:pt x="197" y="56"/>
                  <a:pt x="197" y="56"/>
                  <a:pt x="197" y="55"/>
                </a:cubicBezTo>
                <a:close/>
                <a:moveTo>
                  <a:pt x="131" y="79"/>
                </a:moveTo>
                <a:cubicBezTo>
                  <a:pt x="131" y="80"/>
                  <a:pt x="130" y="80"/>
                  <a:pt x="130" y="81"/>
                </a:cubicBezTo>
                <a:cubicBezTo>
                  <a:pt x="130" y="80"/>
                  <a:pt x="131" y="80"/>
                  <a:pt x="131" y="79"/>
                </a:cubicBezTo>
                <a:close/>
                <a:moveTo>
                  <a:pt x="24" y="8"/>
                </a:moveTo>
                <a:cubicBezTo>
                  <a:pt x="23" y="8"/>
                  <a:pt x="23" y="9"/>
                  <a:pt x="23" y="9"/>
                </a:cubicBez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lose/>
                <a:moveTo>
                  <a:pt x="21" y="193"/>
                </a:moveTo>
                <a:cubicBezTo>
                  <a:pt x="22" y="192"/>
                  <a:pt x="22" y="192"/>
                  <a:pt x="21" y="192"/>
                </a:cubicBezTo>
                <a:cubicBezTo>
                  <a:pt x="21" y="192"/>
                  <a:pt x="21" y="192"/>
                  <a:pt x="21" y="193"/>
                </a:cubicBezTo>
                <a:close/>
                <a:moveTo>
                  <a:pt x="202" y="144"/>
                </a:moveTo>
                <a:cubicBezTo>
                  <a:pt x="202" y="144"/>
                  <a:pt x="201" y="144"/>
                  <a:pt x="201" y="144"/>
                </a:cubicBezTo>
                <a:cubicBezTo>
                  <a:pt x="201" y="145"/>
                  <a:pt x="201" y="145"/>
                  <a:pt x="201" y="146"/>
                </a:cubicBezTo>
                <a:cubicBezTo>
                  <a:pt x="201" y="146"/>
                  <a:pt x="202" y="146"/>
                  <a:pt x="202" y="146"/>
                </a:cubicBezTo>
                <a:cubicBezTo>
                  <a:pt x="202" y="145"/>
                  <a:pt x="202" y="145"/>
                  <a:pt x="202" y="144"/>
                </a:cubicBezTo>
                <a:close/>
                <a:moveTo>
                  <a:pt x="170" y="120"/>
                </a:move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1"/>
                  <a:pt x="170" y="121"/>
                </a:cubicBezTo>
                <a:cubicBezTo>
                  <a:pt x="170" y="121"/>
                  <a:pt x="170" y="121"/>
                  <a:pt x="170" y="121"/>
                </a:cubicBezTo>
                <a:cubicBezTo>
                  <a:pt x="170" y="121"/>
                  <a:pt x="170" y="120"/>
                  <a:pt x="170" y="120"/>
                </a:cubicBezTo>
                <a:close/>
                <a:moveTo>
                  <a:pt x="176" y="60"/>
                </a:moveTo>
                <a:cubicBezTo>
                  <a:pt x="176" y="60"/>
                  <a:pt x="176" y="60"/>
                  <a:pt x="176" y="60"/>
                </a:cubicBezTo>
                <a:cubicBezTo>
                  <a:pt x="176" y="61"/>
                  <a:pt x="176" y="61"/>
                  <a:pt x="176" y="62"/>
                </a:cubicBezTo>
                <a:cubicBezTo>
                  <a:pt x="176" y="61"/>
                  <a:pt x="176" y="61"/>
                  <a:pt x="176" y="60"/>
                </a:cubicBezTo>
                <a:close/>
                <a:moveTo>
                  <a:pt x="130" y="40"/>
                </a:moveTo>
                <a:cubicBezTo>
                  <a:pt x="130" y="41"/>
                  <a:pt x="130" y="41"/>
                  <a:pt x="129" y="41"/>
                </a:cubicBezTo>
                <a:cubicBezTo>
                  <a:pt x="130" y="41"/>
                  <a:pt x="129" y="42"/>
                  <a:pt x="130" y="42"/>
                </a:cubicBezTo>
                <a:cubicBezTo>
                  <a:pt x="130" y="41"/>
                  <a:pt x="130" y="41"/>
                  <a:pt x="130" y="40"/>
                </a:cubicBezTo>
                <a:close/>
                <a:moveTo>
                  <a:pt x="96" y="53"/>
                </a:moveTo>
                <a:cubicBezTo>
                  <a:pt x="97" y="54"/>
                  <a:pt x="97" y="54"/>
                  <a:pt x="97" y="54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3"/>
                  <a:pt x="96" y="53"/>
                </a:cubicBezTo>
                <a:close/>
                <a:moveTo>
                  <a:pt x="30" y="32"/>
                </a:moveTo>
                <a:cubicBezTo>
                  <a:pt x="29" y="32"/>
                  <a:pt x="29" y="32"/>
                  <a:pt x="29" y="33"/>
                </a:cubicBezTo>
                <a:cubicBezTo>
                  <a:pt x="30" y="33"/>
                  <a:pt x="30" y="32"/>
                  <a:pt x="30" y="32"/>
                </a:cubicBezTo>
                <a:close/>
                <a:moveTo>
                  <a:pt x="190" y="30"/>
                </a:moveTo>
                <a:cubicBezTo>
                  <a:pt x="190" y="30"/>
                  <a:pt x="190" y="31"/>
                  <a:pt x="190" y="31"/>
                </a:cubicBezTo>
                <a:cubicBezTo>
                  <a:pt x="190" y="30"/>
                  <a:pt x="190" y="30"/>
                  <a:pt x="190" y="29"/>
                </a:cubicBezTo>
                <a:cubicBezTo>
                  <a:pt x="190" y="29"/>
                  <a:pt x="190" y="29"/>
                  <a:pt x="190" y="29"/>
                </a:cubicBezTo>
                <a:cubicBezTo>
                  <a:pt x="190" y="30"/>
                  <a:pt x="190" y="30"/>
                  <a:pt x="190" y="30"/>
                </a:cubicBezTo>
                <a:close/>
                <a:moveTo>
                  <a:pt x="50" y="26"/>
                </a:move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6"/>
                  <a:pt x="50" y="26"/>
                </a:cubicBezTo>
                <a:close/>
                <a:moveTo>
                  <a:pt x="189" y="142"/>
                </a:moveTo>
                <a:cubicBezTo>
                  <a:pt x="189" y="142"/>
                  <a:pt x="189" y="142"/>
                  <a:pt x="189" y="142"/>
                </a:cubicBezTo>
                <a:cubicBezTo>
                  <a:pt x="189" y="141"/>
                  <a:pt x="189" y="141"/>
                  <a:pt x="189" y="140"/>
                </a:cubicBezTo>
                <a:cubicBezTo>
                  <a:pt x="189" y="140"/>
                  <a:pt x="188" y="140"/>
                  <a:pt x="188" y="140"/>
                </a:cubicBezTo>
                <a:cubicBezTo>
                  <a:pt x="188" y="141"/>
                  <a:pt x="188" y="141"/>
                  <a:pt x="189" y="142"/>
                </a:cubicBezTo>
                <a:close/>
                <a:moveTo>
                  <a:pt x="81" y="137"/>
                </a:moveTo>
                <a:cubicBezTo>
                  <a:pt x="81" y="137"/>
                  <a:pt x="81" y="137"/>
                  <a:pt x="81" y="136"/>
                </a:cubicBezTo>
                <a:cubicBezTo>
                  <a:pt x="81" y="137"/>
                  <a:pt x="81" y="137"/>
                  <a:pt x="81" y="137"/>
                </a:cubicBezTo>
                <a:close/>
                <a:moveTo>
                  <a:pt x="176" y="157"/>
                </a:moveTo>
                <a:cubicBezTo>
                  <a:pt x="176" y="157"/>
                  <a:pt x="176" y="157"/>
                  <a:pt x="176" y="157"/>
                </a:cubicBezTo>
                <a:cubicBezTo>
                  <a:pt x="176" y="156"/>
                  <a:pt x="176" y="156"/>
                  <a:pt x="177" y="15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76" y="156"/>
                  <a:pt x="176" y="157"/>
                  <a:pt x="176" y="157"/>
                </a:cubicBezTo>
                <a:close/>
                <a:moveTo>
                  <a:pt x="33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88"/>
                  <a:pt x="32" y="89"/>
                  <a:pt x="32" y="89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89"/>
                  <a:pt x="32" y="88"/>
                  <a:pt x="33" y="88"/>
                </a:cubicBezTo>
                <a:close/>
                <a:moveTo>
                  <a:pt x="92" y="88"/>
                </a:move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3" y="88"/>
                  <a:pt x="93" y="87"/>
                </a:cubicBezTo>
                <a:cubicBezTo>
                  <a:pt x="93" y="87"/>
                  <a:pt x="93" y="87"/>
                  <a:pt x="93" y="87"/>
                </a:cubicBezTo>
                <a:cubicBezTo>
                  <a:pt x="92" y="87"/>
                  <a:pt x="92" y="88"/>
                  <a:pt x="92" y="88"/>
                </a:cubicBezTo>
                <a:close/>
                <a:moveTo>
                  <a:pt x="183" y="136"/>
                </a:moveTo>
                <a:cubicBezTo>
                  <a:pt x="183" y="136"/>
                  <a:pt x="183" y="136"/>
                  <a:pt x="184" y="136"/>
                </a:cubicBezTo>
                <a:cubicBezTo>
                  <a:pt x="184" y="136"/>
                  <a:pt x="183" y="135"/>
                  <a:pt x="183" y="135"/>
                </a:cubicBezTo>
                <a:cubicBezTo>
                  <a:pt x="183" y="135"/>
                  <a:pt x="183" y="135"/>
                  <a:pt x="183" y="135"/>
                </a:cubicBezTo>
                <a:cubicBezTo>
                  <a:pt x="183" y="135"/>
                  <a:pt x="183" y="136"/>
                  <a:pt x="183" y="136"/>
                </a:cubicBezTo>
                <a:close/>
                <a:moveTo>
                  <a:pt x="191" y="91"/>
                </a:move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2" y="91"/>
                  <a:pt x="192" y="91"/>
                </a:cubicBezTo>
                <a:cubicBezTo>
                  <a:pt x="192" y="91"/>
                  <a:pt x="192" y="90"/>
                  <a:pt x="192" y="90"/>
                </a:cubicBezTo>
                <a:cubicBezTo>
                  <a:pt x="192" y="91"/>
                  <a:pt x="191" y="91"/>
                  <a:pt x="191" y="91"/>
                </a:cubicBezTo>
                <a:close/>
                <a:moveTo>
                  <a:pt x="152" y="71"/>
                </a:moveTo>
                <a:cubicBezTo>
                  <a:pt x="153" y="71"/>
                  <a:pt x="153" y="71"/>
                  <a:pt x="153" y="70"/>
                </a:cubicBezTo>
                <a:cubicBezTo>
                  <a:pt x="153" y="71"/>
                  <a:pt x="153" y="71"/>
                  <a:pt x="152" y="71"/>
                </a:cubicBezTo>
                <a:close/>
                <a:moveTo>
                  <a:pt x="65" y="23"/>
                </a:moveTo>
                <a:cubicBezTo>
                  <a:pt x="66" y="24"/>
                  <a:pt x="66" y="24"/>
                  <a:pt x="66" y="24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5" y="23"/>
                </a:cubicBezTo>
                <a:close/>
                <a:moveTo>
                  <a:pt x="39" y="134"/>
                </a:moveTo>
                <a:cubicBezTo>
                  <a:pt x="39" y="134"/>
                  <a:pt x="40" y="134"/>
                  <a:pt x="39" y="133"/>
                </a:cubicBezTo>
                <a:cubicBezTo>
                  <a:pt x="39" y="134"/>
                  <a:pt x="39" y="134"/>
                  <a:pt x="39" y="134"/>
                </a:cubicBezTo>
                <a:close/>
                <a:moveTo>
                  <a:pt x="198" y="177"/>
                </a:move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8" y="177"/>
                  <a:pt x="198" y="177"/>
                </a:cubicBezTo>
                <a:cubicBezTo>
                  <a:pt x="198" y="177"/>
                  <a:pt x="198" y="177"/>
                  <a:pt x="198" y="177"/>
                </a:cubicBezTo>
                <a:cubicBezTo>
                  <a:pt x="198" y="177"/>
                  <a:pt x="198" y="177"/>
                  <a:pt x="198" y="177"/>
                </a:cubicBezTo>
                <a:close/>
                <a:moveTo>
                  <a:pt x="147" y="131"/>
                </a:moveTo>
                <a:cubicBezTo>
                  <a:pt x="147" y="131"/>
                  <a:pt x="147" y="131"/>
                  <a:pt x="147" y="131"/>
                </a:cubicBezTo>
                <a:cubicBezTo>
                  <a:pt x="147" y="131"/>
                  <a:pt x="147" y="130"/>
                  <a:pt x="148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30"/>
                  <a:pt x="147" y="130"/>
                  <a:pt x="147" y="131"/>
                </a:cubicBezTo>
                <a:close/>
                <a:moveTo>
                  <a:pt x="174" y="7"/>
                </a:move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4" y="7"/>
                  <a:pt x="173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7"/>
                  <a:pt x="174" y="7"/>
                  <a:pt x="174" y="7"/>
                </a:cubicBezTo>
                <a:close/>
                <a:moveTo>
                  <a:pt x="32" y="73"/>
                </a:move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2" y="73"/>
                </a:cubicBezTo>
                <a:close/>
                <a:moveTo>
                  <a:pt x="117" y="26"/>
                </a:move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8" y="25"/>
                </a:cubicBezTo>
                <a:cubicBezTo>
                  <a:pt x="118" y="26"/>
                  <a:pt x="118" y="26"/>
                  <a:pt x="117" y="26"/>
                </a:cubicBezTo>
                <a:close/>
                <a:moveTo>
                  <a:pt x="232" y="53"/>
                </a:moveTo>
                <a:cubicBezTo>
                  <a:pt x="232" y="53"/>
                  <a:pt x="233" y="53"/>
                  <a:pt x="233" y="53"/>
                </a:cubicBezTo>
                <a:cubicBezTo>
                  <a:pt x="233" y="53"/>
                  <a:pt x="233" y="52"/>
                  <a:pt x="233" y="52"/>
                </a:cubicBezTo>
                <a:cubicBezTo>
                  <a:pt x="232" y="52"/>
                  <a:pt x="232" y="52"/>
                  <a:pt x="232" y="52"/>
                </a:cubicBezTo>
                <a:cubicBezTo>
                  <a:pt x="232" y="52"/>
                  <a:pt x="232" y="53"/>
                  <a:pt x="232" y="53"/>
                </a:cubicBezTo>
                <a:close/>
                <a:moveTo>
                  <a:pt x="98" y="124"/>
                </a:moveTo>
                <a:cubicBezTo>
                  <a:pt x="98" y="124"/>
                  <a:pt x="98" y="124"/>
                  <a:pt x="98" y="123"/>
                </a:cubicBezTo>
                <a:cubicBezTo>
                  <a:pt x="98" y="124"/>
                  <a:pt x="98" y="124"/>
                  <a:pt x="97" y="124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8" y="124"/>
                  <a:pt x="98" y="124"/>
                  <a:pt x="98" y="124"/>
                </a:cubicBezTo>
                <a:close/>
                <a:moveTo>
                  <a:pt x="54" y="29"/>
                </a:moveTo>
                <a:cubicBezTo>
                  <a:pt x="54" y="29"/>
                  <a:pt x="54" y="28"/>
                  <a:pt x="54" y="28"/>
                </a:cubicBezTo>
                <a:cubicBezTo>
                  <a:pt x="53" y="28"/>
                  <a:pt x="53" y="28"/>
                  <a:pt x="52" y="28"/>
                </a:cubicBezTo>
                <a:cubicBezTo>
                  <a:pt x="52" y="28"/>
                  <a:pt x="52" y="29"/>
                  <a:pt x="52" y="29"/>
                </a:cubicBezTo>
                <a:cubicBezTo>
                  <a:pt x="53" y="29"/>
                  <a:pt x="53" y="29"/>
                  <a:pt x="54" y="29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58" name="组合 57"/>
          <p:cNvGrpSpPr/>
          <p:nvPr/>
        </p:nvGrpSpPr>
        <p:grpSpPr>
          <a:xfrm>
            <a:off x="9612628" y="2495091"/>
            <a:ext cx="1123904" cy="1068919"/>
            <a:chOff x="7096126" y="3055938"/>
            <a:chExt cx="811213" cy="771525"/>
          </a:xfrm>
          <a:solidFill>
            <a:srgbClr val="254932"/>
          </a:solidFill>
        </p:grpSpPr>
        <p:sp>
          <p:nvSpPr>
            <p:cNvPr id="59" name="Freeform 9"/>
            <p:cNvSpPr>
              <a:spLocks noEditPoints="1"/>
            </p:cNvSpPr>
            <p:nvPr/>
          </p:nvSpPr>
          <p:spPr bwMode="auto">
            <a:xfrm>
              <a:off x="7546976" y="3082925"/>
              <a:ext cx="360363" cy="744538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10"/>
            <p:cNvSpPr>
              <a:spLocks noEditPoints="1"/>
            </p:cNvSpPr>
            <p:nvPr/>
          </p:nvSpPr>
          <p:spPr bwMode="auto">
            <a:xfrm>
              <a:off x="7096126" y="3055938"/>
              <a:ext cx="327025" cy="7651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146997" y="392466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4072634" y="392466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853388" y="3930998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9483365" y="3924661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TextBox 13"/>
          <p:cNvSpPr txBox="1"/>
          <p:nvPr/>
        </p:nvSpPr>
        <p:spPr>
          <a:xfrm>
            <a:off x="1048187" y="4828340"/>
            <a:ext cx="1807296" cy="133540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defTabSz="1216660">
              <a:spcBef>
                <a:spcPct val="20000"/>
              </a:spcBef>
              <a:defRPr/>
            </a:pP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0" name="TextBox 13"/>
          <p:cNvSpPr txBox="1"/>
          <p:nvPr/>
        </p:nvSpPr>
        <p:spPr>
          <a:xfrm>
            <a:off x="3876872" y="4828340"/>
            <a:ext cx="1807296" cy="107696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TextBox 13"/>
          <p:cNvSpPr txBox="1"/>
          <p:nvPr/>
        </p:nvSpPr>
        <p:spPr>
          <a:xfrm>
            <a:off x="6725325" y="4828340"/>
            <a:ext cx="1807296" cy="133540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defTabSz="1216660">
              <a:spcBef>
                <a:spcPct val="20000"/>
              </a:spcBef>
              <a:defRPr/>
            </a:pP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2" name="TextBox 13"/>
          <p:cNvSpPr txBox="1"/>
          <p:nvPr/>
        </p:nvSpPr>
        <p:spPr>
          <a:xfrm>
            <a:off x="9333615" y="4828340"/>
            <a:ext cx="1807296" cy="133540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defTabSz="1216660">
              <a:spcBef>
                <a:spcPct val="20000"/>
              </a:spcBef>
              <a:defRPr/>
            </a:pP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6" name="任意多边形 75"/>
          <p:cNvSpPr/>
          <p:nvPr/>
        </p:nvSpPr>
        <p:spPr>
          <a:xfrm>
            <a:off x="836785" y="4164927"/>
            <a:ext cx="2036195" cy="221399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任意多边形 76"/>
          <p:cNvSpPr/>
          <p:nvPr/>
        </p:nvSpPr>
        <p:spPr>
          <a:xfrm>
            <a:off x="3762422" y="4164926"/>
            <a:ext cx="2036195" cy="221399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>
            <a:off x="6523698" y="4154707"/>
            <a:ext cx="2036195" cy="221399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>
            <a:off x="9173153" y="4154706"/>
            <a:ext cx="2036195" cy="221399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Freeform 104"/>
          <p:cNvSpPr>
            <a:spLocks noEditPoints="1"/>
          </p:cNvSpPr>
          <p:nvPr/>
        </p:nvSpPr>
        <p:spPr bwMode="auto">
          <a:xfrm>
            <a:off x="1731416" y="2123091"/>
            <a:ext cx="2903645" cy="1009486"/>
          </a:xfrm>
          <a:custGeom>
            <a:avLst/>
            <a:gdLst>
              <a:gd name="T0" fmla="*/ 618 w 620"/>
              <a:gd name="T1" fmla="*/ 72 h 185"/>
              <a:gd name="T2" fmla="*/ 587 w 620"/>
              <a:gd name="T3" fmla="*/ 35 h 185"/>
              <a:gd name="T4" fmla="*/ 565 w 620"/>
              <a:gd name="T5" fmla="*/ 18 h 185"/>
              <a:gd name="T6" fmla="*/ 598 w 620"/>
              <a:gd name="T7" fmla="*/ 95 h 185"/>
              <a:gd name="T8" fmla="*/ 560 w 620"/>
              <a:gd name="T9" fmla="*/ 152 h 185"/>
              <a:gd name="T10" fmla="*/ 492 w 620"/>
              <a:gd name="T11" fmla="*/ 168 h 185"/>
              <a:gd name="T12" fmla="*/ 338 w 620"/>
              <a:gd name="T13" fmla="*/ 168 h 185"/>
              <a:gd name="T14" fmla="*/ 144 w 620"/>
              <a:gd name="T15" fmla="*/ 164 h 185"/>
              <a:gd name="T16" fmla="*/ 37 w 620"/>
              <a:gd name="T17" fmla="*/ 170 h 185"/>
              <a:gd name="T18" fmla="*/ 279 w 620"/>
              <a:gd name="T19" fmla="*/ 168 h 185"/>
              <a:gd name="T20" fmla="*/ 413 w 620"/>
              <a:gd name="T21" fmla="*/ 171 h 185"/>
              <a:gd name="T22" fmla="*/ 516 w 620"/>
              <a:gd name="T23" fmla="*/ 171 h 185"/>
              <a:gd name="T24" fmla="*/ 543 w 620"/>
              <a:gd name="T25" fmla="*/ 170 h 185"/>
              <a:gd name="T26" fmla="*/ 549 w 620"/>
              <a:gd name="T27" fmla="*/ 170 h 185"/>
              <a:gd name="T28" fmla="*/ 408 w 620"/>
              <a:gd name="T29" fmla="*/ 178 h 185"/>
              <a:gd name="T30" fmla="*/ 267 w 620"/>
              <a:gd name="T31" fmla="*/ 182 h 185"/>
              <a:gd name="T32" fmla="*/ 132 w 620"/>
              <a:gd name="T33" fmla="*/ 179 h 185"/>
              <a:gd name="T34" fmla="*/ 13 w 620"/>
              <a:gd name="T35" fmla="*/ 181 h 185"/>
              <a:gd name="T36" fmla="*/ 2 w 620"/>
              <a:gd name="T37" fmla="*/ 177 h 185"/>
              <a:gd name="T38" fmla="*/ 9 w 620"/>
              <a:gd name="T39" fmla="*/ 159 h 185"/>
              <a:gd name="T40" fmla="*/ 66 w 620"/>
              <a:gd name="T41" fmla="*/ 102 h 185"/>
              <a:gd name="T42" fmla="*/ 48 w 620"/>
              <a:gd name="T43" fmla="*/ 60 h 185"/>
              <a:gd name="T44" fmla="*/ 56 w 620"/>
              <a:gd name="T45" fmla="*/ 17 h 185"/>
              <a:gd name="T46" fmla="*/ 194 w 620"/>
              <a:gd name="T47" fmla="*/ 14 h 185"/>
              <a:gd name="T48" fmla="*/ 282 w 620"/>
              <a:gd name="T49" fmla="*/ 7 h 185"/>
              <a:gd name="T50" fmla="*/ 429 w 620"/>
              <a:gd name="T51" fmla="*/ 9 h 185"/>
              <a:gd name="T52" fmla="*/ 536 w 620"/>
              <a:gd name="T53" fmla="*/ 3 h 185"/>
              <a:gd name="T54" fmla="*/ 494 w 620"/>
              <a:gd name="T55" fmla="*/ 2 h 185"/>
              <a:gd name="T56" fmla="*/ 330 w 620"/>
              <a:gd name="T57" fmla="*/ 5 h 185"/>
              <a:gd name="T58" fmla="*/ 217 w 620"/>
              <a:gd name="T59" fmla="*/ 9 h 185"/>
              <a:gd name="T60" fmla="*/ 78 w 620"/>
              <a:gd name="T61" fmla="*/ 10 h 185"/>
              <a:gd name="T62" fmla="*/ 26 w 620"/>
              <a:gd name="T63" fmla="*/ 21 h 185"/>
              <a:gd name="T64" fmla="*/ 23 w 620"/>
              <a:gd name="T65" fmla="*/ 20 h 185"/>
              <a:gd name="T66" fmla="*/ 19 w 620"/>
              <a:gd name="T67" fmla="*/ 32 h 185"/>
              <a:gd name="T68" fmla="*/ 27 w 620"/>
              <a:gd name="T69" fmla="*/ 51 h 185"/>
              <a:gd name="T70" fmla="*/ 56 w 620"/>
              <a:gd name="T71" fmla="*/ 100 h 185"/>
              <a:gd name="T72" fmla="*/ 11 w 620"/>
              <a:gd name="T73" fmla="*/ 153 h 185"/>
              <a:gd name="T74" fmla="*/ 0 w 620"/>
              <a:gd name="T75" fmla="*/ 173 h 185"/>
              <a:gd name="T76" fmla="*/ 0 w 620"/>
              <a:gd name="T77" fmla="*/ 185 h 185"/>
              <a:gd name="T78" fmla="*/ 7 w 620"/>
              <a:gd name="T79" fmla="*/ 182 h 185"/>
              <a:gd name="T80" fmla="*/ 97 w 620"/>
              <a:gd name="T81" fmla="*/ 181 h 185"/>
              <a:gd name="T82" fmla="*/ 231 w 620"/>
              <a:gd name="T83" fmla="*/ 185 h 185"/>
              <a:gd name="T84" fmla="*/ 370 w 620"/>
              <a:gd name="T85" fmla="*/ 184 h 185"/>
              <a:gd name="T86" fmla="*/ 549 w 620"/>
              <a:gd name="T87" fmla="*/ 181 h 185"/>
              <a:gd name="T88" fmla="*/ 557 w 620"/>
              <a:gd name="T89" fmla="*/ 171 h 185"/>
              <a:gd name="T90" fmla="*/ 611 w 620"/>
              <a:gd name="T91" fmla="*/ 94 h 185"/>
              <a:gd name="T92" fmla="*/ 620 w 620"/>
              <a:gd name="T93" fmla="*/ 82 h 185"/>
              <a:gd name="T94" fmla="*/ 44 w 620"/>
              <a:gd name="T95" fmla="*/ 76 h 185"/>
              <a:gd name="T96" fmla="*/ 26 w 620"/>
              <a:gd name="T97" fmla="*/ 35 h 185"/>
              <a:gd name="T98" fmla="*/ 24 w 620"/>
              <a:gd name="T99" fmla="*/ 24 h 185"/>
              <a:gd name="T100" fmla="*/ 60 w 620"/>
              <a:gd name="T101" fmla="*/ 94 h 185"/>
              <a:gd name="T102" fmla="*/ 59 w 620"/>
              <a:gd name="T103" fmla="*/ 105 h 185"/>
              <a:gd name="T104" fmla="*/ 602 w 620"/>
              <a:gd name="T105" fmla="*/ 102 h 185"/>
              <a:gd name="T106" fmla="*/ 552 w 620"/>
              <a:gd name="T107" fmla="*/ 173 h 185"/>
              <a:gd name="T108" fmla="*/ 558 w 620"/>
              <a:gd name="T109" fmla="*/ 164 h 185"/>
              <a:gd name="T110" fmla="*/ 553 w 620"/>
              <a:gd name="T111" fmla="*/ 163 h 185"/>
              <a:gd name="T112" fmla="*/ 553 w 620"/>
              <a:gd name="T113" fmla="*/ 163 h 185"/>
              <a:gd name="T114" fmla="*/ 607 w 620"/>
              <a:gd name="T115" fmla="*/ 89 h 185"/>
              <a:gd name="T116" fmla="*/ 616 w 620"/>
              <a:gd name="T117" fmla="*/ 83 h 185"/>
              <a:gd name="T118" fmla="*/ 602 w 620"/>
              <a:gd name="T119" fmla="*/ 102 h 1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20" h="185">
                <a:moveTo>
                  <a:pt x="620" y="80"/>
                </a:moveTo>
                <a:lnTo>
                  <a:pt x="620" y="80"/>
                </a:lnTo>
                <a:lnTo>
                  <a:pt x="619" y="78"/>
                </a:lnTo>
                <a:lnTo>
                  <a:pt x="619" y="75"/>
                </a:lnTo>
                <a:lnTo>
                  <a:pt x="618" y="72"/>
                </a:lnTo>
                <a:lnTo>
                  <a:pt x="602" y="54"/>
                </a:lnTo>
                <a:lnTo>
                  <a:pt x="587" y="35"/>
                </a:lnTo>
                <a:lnTo>
                  <a:pt x="569" y="17"/>
                </a:lnTo>
                <a:lnTo>
                  <a:pt x="552" y="0"/>
                </a:lnTo>
                <a:lnTo>
                  <a:pt x="550" y="2"/>
                </a:lnTo>
                <a:lnTo>
                  <a:pt x="565" y="18"/>
                </a:lnTo>
                <a:lnTo>
                  <a:pt x="580" y="35"/>
                </a:lnTo>
                <a:lnTo>
                  <a:pt x="597" y="56"/>
                </a:lnTo>
                <a:lnTo>
                  <a:pt x="615" y="75"/>
                </a:lnTo>
                <a:lnTo>
                  <a:pt x="598" y="95"/>
                </a:lnTo>
                <a:lnTo>
                  <a:pt x="582" y="116"/>
                </a:lnTo>
                <a:lnTo>
                  <a:pt x="574" y="128"/>
                </a:lnTo>
                <a:lnTo>
                  <a:pt x="565" y="141"/>
                </a:lnTo>
                <a:lnTo>
                  <a:pt x="560" y="152"/>
                </a:lnTo>
                <a:lnTo>
                  <a:pt x="550" y="164"/>
                </a:lnTo>
                <a:lnTo>
                  <a:pt x="521" y="167"/>
                </a:lnTo>
                <a:lnTo>
                  <a:pt x="507" y="167"/>
                </a:lnTo>
                <a:lnTo>
                  <a:pt x="492" y="168"/>
                </a:lnTo>
                <a:lnTo>
                  <a:pt x="457" y="167"/>
                </a:lnTo>
                <a:lnTo>
                  <a:pt x="419" y="167"/>
                </a:lnTo>
                <a:lnTo>
                  <a:pt x="356" y="168"/>
                </a:lnTo>
                <a:lnTo>
                  <a:pt x="338" y="168"/>
                </a:lnTo>
                <a:lnTo>
                  <a:pt x="322" y="167"/>
                </a:lnTo>
                <a:lnTo>
                  <a:pt x="304" y="166"/>
                </a:lnTo>
                <a:lnTo>
                  <a:pt x="286" y="164"/>
                </a:lnTo>
                <a:lnTo>
                  <a:pt x="216" y="164"/>
                </a:lnTo>
                <a:lnTo>
                  <a:pt x="144" y="164"/>
                </a:lnTo>
                <a:lnTo>
                  <a:pt x="74" y="166"/>
                </a:lnTo>
                <a:lnTo>
                  <a:pt x="4" y="170"/>
                </a:lnTo>
                <a:lnTo>
                  <a:pt x="37" y="170"/>
                </a:lnTo>
                <a:lnTo>
                  <a:pt x="70" y="168"/>
                </a:lnTo>
                <a:lnTo>
                  <a:pt x="103" y="167"/>
                </a:lnTo>
                <a:lnTo>
                  <a:pt x="136" y="167"/>
                </a:lnTo>
                <a:lnTo>
                  <a:pt x="279" y="168"/>
                </a:lnTo>
                <a:lnTo>
                  <a:pt x="313" y="170"/>
                </a:lnTo>
                <a:lnTo>
                  <a:pt x="349" y="173"/>
                </a:lnTo>
                <a:lnTo>
                  <a:pt x="364" y="173"/>
                </a:lnTo>
                <a:lnTo>
                  <a:pt x="381" y="173"/>
                </a:lnTo>
                <a:lnTo>
                  <a:pt x="413" y="171"/>
                </a:lnTo>
                <a:lnTo>
                  <a:pt x="448" y="171"/>
                </a:lnTo>
                <a:lnTo>
                  <a:pt x="485" y="171"/>
                </a:lnTo>
                <a:lnTo>
                  <a:pt x="501" y="171"/>
                </a:lnTo>
                <a:lnTo>
                  <a:pt x="516" y="171"/>
                </a:lnTo>
                <a:lnTo>
                  <a:pt x="546" y="168"/>
                </a:lnTo>
                <a:lnTo>
                  <a:pt x="545" y="168"/>
                </a:lnTo>
                <a:lnTo>
                  <a:pt x="543" y="170"/>
                </a:lnTo>
                <a:lnTo>
                  <a:pt x="546" y="168"/>
                </a:lnTo>
                <a:lnTo>
                  <a:pt x="549" y="168"/>
                </a:lnTo>
                <a:lnTo>
                  <a:pt x="549" y="170"/>
                </a:lnTo>
                <a:lnTo>
                  <a:pt x="549" y="178"/>
                </a:lnTo>
                <a:lnTo>
                  <a:pt x="514" y="177"/>
                </a:lnTo>
                <a:lnTo>
                  <a:pt x="479" y="177"/>
                </a:lnTo>
                <a:lnTo>
                  <a:pt x="408" y="178"/>
                </a:lnTo>
                <a:lnTo>
                  <a:pt x="374" y="181"/>
                </a:lnTo>
                <a:lnTo>
                  <a:pt x="340" y="182"/>
                </a:lnTo>
                <a:lnTo>
                  <a:pt x="302" y="182"/>
                </a:lnTo>
                <a:lnTo>
                  <a:pt x="267" y="182"/>
                </a:lnTo>
                <a:lnTo>
                  <a:pt x="234" y="184"/>
                </a:lnTo>
                <a:lnTo>
                  <a:pt x="202" y="182"/>
                </a:lnTo>
                <a:lnTo>
                  <a:pt x="166" y="179"/>
                </a:lnTo>
                <a:lnTo>
                  <a:pt x="132" y="179"/>
                </a:lnTo>
                <a:lnTo>
                  <a:pt x="95" y="179"/>
                </a:lnTo>
                <a:lnTo>
                  <a:pt x="59" y="179"/>
                </a:lnTo>
                <a:lnTo>
                  <a:pt x="29" y="179"/>
                </a:lnTo>
                <a:lnTo>
                  <a:pt x="13" y="181"/>
                </a:lnTo>
                <a:lnTo>
                  <a:pt x="7" y="182"/>
                </a:lnTo>
                <a:lnTo>
                  <a:pt x="0" y="184"/>
                </a:lnTo>
                <a:lnTo>
                  <a:pt x="2" y="181"/>
                </a:lnTo>
                <a:lnTo>
                  <a:pt x="2" y="177"/>
                </a:lnTo>
                <a:lnTo>
                  <a:pt x="2" y="170"/>
                </a:lnTo>
                <a:lnTo>
                  <a:pt x="5" y="167"/>
                </a:lnTo>
                <a:lnTo>
                  <a:pt x="7" y="163"/>
                </a:lnTo>
                <a:lnTo>
                  <a:pt x="9" y="159"/>
                </a:lnTo>
                <a:lnTo>
                  <a:pt x="15" y="152"/>
                </a:lnTo>
                <a:lnTo>
                  <a:pt x="34" y="133"/>
                </a:lnTo>
                <a:lnTo>
                  <a:pt x="49" y="117"/>
                </a:lnTo>
                <a:lnTo>
                  <a:pt x="66" y="102"/>
                </a:lnTo>
                <a:lnTo>
                  <a:pt x="67" y="101"/>
                </a:lnTo>
                <a:lnTo>
                  <a:pt x="67" y="100"/>
                </a:lnTo>
                <a:lnTo>
                  <a:pt x="59" y="79"/>
                </a:lnTo>
                <a:lnTo>
                  <a:pt x="48" y="60"/>
                </a:lnTo>
                <a:lnTo>
                  <a:pt x="37" y="42"/>
                </a:lnTo>
                <a:lnTo>
                  <a:pt x="27" y="21"/>
                </a:lnTo>
                <a:lnTo>
                  <a:pt x="56" y="17"/>
                </a:lnTo>
                <a:lnTo>
                  <a:pt x="70" y="16"/>
                </a:lnTo>
                <a:lnTo>
                  <a:pt x="85" y="16"/>
                </a:lnTo>
                <a:lnTo>
                  <a:pt x="161" y="16"/>
                </a:lnTo>
                <a:lnTo>
                  <a:pt x="194" y="14"/>
                </a:lnTo>
                <a:lnTo>
                  <a:pt x="227" y="13"/>
                </a:lnTo>
                <a:lnTo>
                  <a:pt x="243" y="10"/>
                </a:lnTo>
                <a:lnTo>
                  <a:pt x="261" y="7"/>
                </a:lnTo>
                <a:lnTo>
                  <a:pt x="282" y="7"/>
                </a:lnTo>
                <a:lnTo>
                  <a:pt x="301" y="9"/>
                </a:lnTo>
                <a:lnTo>
                  <a:pt x="334" y="9"/>
                </a:lnTo>
                <a:lnTo>
                  <a:pt x="366" y="9"/>
                </a:lnTo>
                <a:lnTo>
                  <a:pt x="429" y="9"/>
                </a:lnTo>
                <a:lnTo>
                  <a:pt x="461" y="7"/>
                </a:lnTo>
                <a:lnTo>
                  <a:pt x="491" y="6"/>
                </a:lnTo>
                <a:lnTo>
                  <a:pt x="521" y="5"/>
                </a:lnTo>
                <a:lnTo>
                  <a:pt x="536" y="3"/>
                </a:lnTo>
                <a:lnTo>
                  <a:pt x="550" y="0"/>
                </a:lnTo>
                <a:lnTo>
                  <a:pt x="521" y="0"/>
                </a:lnTo>
                <a:lnTo>
                  <a:pt x="494" y="2"/>
                </a:lnTo>
                <a:lnTo>
                  <a:pt x="462" y="3"/>
                </a:lnTo>
                <a:lnTo>
                  <a:pt x="432" y="5"/>
                </a:lnTo>
                <a:lnTo>
                  <a:pt x="363" y="5"/>
                </a:lnTo>
                <a:lnTo>
                  <a:pt x="330" y="5"/>
                </a:lnTo>
                <a:lnTo>
                  <a:pt x="296" y="3"/>
                </a:lnTo>
                <a:lnTo>
                  <a:pt x="265" y="3"/>
                </a:lnTo>
                <a:lnTo>
                  <a:pt x="235" y="7"/>
                </a:lnTo>
                <a:lnTo>
                  <a:pt x="217" y="9"/>
                </a:lnTo>
                <a:lnTo>
                  <a:pt x="199" y="10"/>
                </a:lnTo>
                <a:lnTo>
                  <a:pt x="163" y="10"/>
                </a:lnTo>
                <a:lnTo>
                  <a:pt x="93" y="10"/>
                </a:lnTo>
                <a:lnTo>
                  <a:pt x="78" y="10"/>
                </a:lnTo>
                <a:lnTo>
                  <a:pt x="62" y="11"/>
                </a:lnTo>
                <a:lnTo>
                  <a:pt x="30" y="17"/>
                </a:lnTo>
                <a:lnTo>
                  <a:pt x="27" y="18"/>
                </a:lnTo>
                <a:lnTo>
                  <a:pt x="26" y="21"/>
                </a:lnTo>
                <a:lnTo>
                  <a:pt x="24" y="22"/>
                </a:lnTo>
                <a:lnTo>
                  <a:pt x="24" y="18"/>
                </a:lnTo>
                <a:lnTo>
                  <a:pt x="23" y="20"/>
                </a:lnTo>
                <a:lnTo>
                  <a:pt x="22" y="21"/>
                </a:lnTo>
                <a:lnTo>
                  <a:pt x="20" y="29"/>
                </a:lnTo>
                <a:lnTo>
                  <a:pt x="19" y="31"/>
                </a:lnTo>
                <a:lnTo>
                  <a:pt x="19" y="32"/>
                </a:lnTo>
                <a:lnTo>
                  <a:pt x="19" y="33"/>
                </a:lnTo>
                <a:lnTo>
                  <a:pt x="27" y="51"/>
                </a:lnTo>
                <a:lnTo>
                  <a:pt x="37" y="69"/>
                </a:lnTo>
                <a:lnTo>
                  <a:pt x="45" y="84"/>
                </a:lnTo>
                <a:lnTo>
                  <a:pt x="52" y="94"/>
                </a:lnTo>
                <a:lnTo>
                  <a:pt x="56" y="100"/>
                </a:lnTo>
                <a:lnTo>
                  <a:pt x="59" y="105"/>
                </a:lnTo>
                <a:lnTo>
                  <a:pt x="42" y="120"/>
                </a:lnTo>
                <a:lnTo>
                  <a:pt x="26" y="137"/>
                </a:lnTo>
                <a:lnTo>
                  <a:pt x="11" y="153"/>
                </a:lnTo>
                <a:lnTo>
                  <a:pt x="7" y="159"/>
                </a:lnTo>
                <a:lnTo>
                  <a:pt x="2" y="166"/>
                </a:lnTo>
                <a:lnTo>
                  <a:pt x="0" y="168"/>
                </a:lnTo>
                <a:lnTo>
                  <a:pt x="0" y="173"/>
                </a:lnTo>
                <a:lnTo>
                  <a:pt x="0" y="178"/>
                </a:lnTo>
                <a:lnTo>
                  <a:pt x="0" y="182"/>
                </a:lnTo>
                <a:lnTo>
                  <a:pt x="0" y="184"/>
                </a:lnTo>
                <a:lnTo>
                  <a:pt x="0" y="185"/>
                </a:lnTo>
                <a:lnTo>
                  <a:pt x="7" y="182"/>
                </a:lnTo>
                <a:lnTo>
                  <a:pt x="13" y="182"/>
                </a:lnTo>
                <a:lnTo>
                  <a:pt x="27" y="182"/>
                </a:lnTo>
                <a:lnTo>
                  <a:pt x="63" y="181"/>
                </a:lnTo>
                <a:lnTo>
                  <a:pt x="97" y="181"/>
                </a:lnTo>
                <a:lnTo>
                  <a:pt x="130" y="181"/>
                </a:lnTo>
                <a:lnTo>
                  <a:pt x="163" y="182"/>
                </a:lnTo>
                <a:lnTo>
                  <a:pt x="195" y="184"/>
                </a:lnTo>
                <a:lnTo>
                  <a:pt x="231" y="185"/>
                </a:lnTo>
                <a:lnTo>
                  <a:pt x="265" y="185"/>
                </a:lnTo>
                <a:lnTo>
                  <a:pt x="298" y="185"/>
                </a:lnTo>
                <a:lnTo>
                  <a:pt x="333" y="185"/>
                </a:lnTo>
                <a:lnTo>
                  <a:pt x="370" y="184"/>
                </a:lnTo>
                <a:lnTo>
                  <a:pt x="407" y="181"/>
                </a:lnTo>
                <a:lnTo>
                  <a:pt x="443" y="179"/>
                </a:lnTo>
                <a:lnTo>
                  <a:pt x="479" y="179"/>
                </a:lnTo>
                <a:lnTo>
                  <a:pt x="514" y="179"/>
                </a:lnTo>
                <a:lnTo>
                  <a:pt x="549" y="181"/>
                </a:lnTo>
                <a:lnTo>
                  <a:pt x="550" y="181"/>
                </a:lnTo>
                <a:lnTo>
                  <a:pt x="557" y="171"/>
                </a:lnTo>
                <a:lnTo>
                  <a:pt x="563" y="163"/>
                </a:lnTo>
                <a:lnTo>
                  <a:pt x="587" y="127"/>
                </a:lnTo>
                <a:lnTo>
                  <a:pt x="600" y="111"/>
                </a:lnTo>
                <a:lnTo>
                  <a:pt x="611" y="94"/>
                </a:lnTo>
                <a:lnTo>
                  <a:pt x="619" y="84"/>
                </a:lnTo>
                <a:lnTo>
                  <a:pt x="620" y="83"/>
                </a:lnTo>
                <a:lnTo>
                  <a:pt x="620" y="82"/>
                </a:lnTo>
                <a:lnTo>
                  <a:pt x="620" y="80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34" y="57"/>
                </a:lnTo>
                <a:lnTo>
                  <a:pt x="24" y="36"/>
                </a:lnTo>
                <a:lnTo>
                  <a:pt x="26" y="35"/>
                </a:lnTo>
                <a:lnTo>
                  <a:pt x="24" y="33"/>
                </a:lnTo>
                <a:lnTo>
                  <a:pt x="24" y="31"/>
                </a:lnTo>
                <a:lnTo>
                  <a:pt x="24" y="27"/>
                </a:lnTo>
                <a:lnTo>
                  <a:pt x="24" y="24"/>
                </a:lnTo>
                <a:lnTo>
                  <a:pt x="33" y="42"/>
                </a:lnTo>
                <a:lnTo>
                  <a:pt x="41" y="60"/>
                </a:lnTo>
                <a:lnTo>
                  <a:pt x="51" y="76"/>
                </a:lnTo>
                <a:lnTo>
                  <a:pt x="60" y="94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59" y="105"/>
                </a:lnTo>
                <a:lnTo>
                  <a:pt x="58" y="97"/>
                </a:lnTo>
                <a:lnTo>
                  <a:pt x="53" y="90"/>
                </a:lnTo>
                <a:lnTo>
                  <a:pt x="44" y="76"/>
                </a:lnTo>
                <a:close/>
                <a:moveTo>
                  <a:pt x="602" y="102"/>
                </a:moveTo>
                <a:lnTo>
                  <a:pt x="602" y="102"/>
                </a:lnTo>
                <a:lnTo>
                  <a:pt x="582" y="133"/>
                </a:lnTo>
                <a:lnTo>
                  <a:pt x="552" y="178"/>
                </a:lnTo>
                <a:lnTo>
                  <a:pt x="552" y="173"/>
                </a:lnTo>
                <a:lnTo>
                  <a:pt x="552" y="168"/>
                </a:lnTo>
                <a:lnTo>
                  <a:pt x="556" y="167"/>
                </a:lnTo>
                <a:lnTo>
                  <a:pt x="558" y="166"/>
                </a:lnTo>
                <a:lnTo>
                  <a:pt x="558" y="164"/>
                </a:lnTo>
                <a:lnTo>
                  <a:pt x="553" y="164"/>
                </a:lnTo>
                <a:lnTo>
                  <a:pt x="553" y="163"/>
                </a:lnTo>
                <a:lnTo>
                  <a:pt x="572" y="137"/>
                </a:lnTo>
                <a:lnTo>
                  <a:pt x="585" y="119"/>
                </a:lnTo>
                <a:lnTo>
                  <a:pt x="597" y="101"/>
                </a:lnTo>
                <a:lnTo>
                  <a:pt x="607" y="89"/>
                </a:lnTo>
                <a:lnTo>
                  <a:pt x="616" y="76"/>
                </a:lnTo>
                <a:lnTo>
                  <a:pt x="616" y="80"/>
                </a:lnTo>
                <a:lnTo>
                  <a:pt x="616" y="83"/>
                </a:lnTo>
                <a:lnTo>
                  <a:pt x="613" y="87"/>
                </a:lnTo>
                <a:lnTo>
                  <a:pt x="611" y="93"/>
                </a:lnTo>
                <a:lnTo>
                  <a:pt x="602" y="102"/>
                </a:ln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4" name="Freeform 104"/>
          <p:cNvSpPr>
            <a:spLocks noEditPoints="1"/>
          </p:cNvSpPr>
          <p:nvPr/>
        </p:nvSpPr>
        <p:spPr bwMode="auto">
          <a:xfrm>
            <a:off x="1720905" y="2049518"/>
            <a:ext cx="2903645" cy="1009486"/>
          </a:xfrm>
          <a:custGeom>
            <a:avLst/>
            <a:gdLst>
              <a:gd name="T0" fmla="*/ 618 w 620"/>
              <a:gd name="T1" fmla="*/ 72 h 185"/>
              <a:gd name="T2" fmla="*/ 587 w 620"/>
              <a:gd name="T3" fmla="*/ 35 h 185"/>
              <a:gd name="T4" fmla="*/ 565 w 620"/>
              <a:gd name="T5" fmla="*/ 18 h 185"/>
              <a:gd name="T6" fmla="*/ 598 w 620"/>
              <a:gd name="T7" fmla="*/ 95 h 185"/>
              <a:gd name="T8" fmla="*/ 560 w 620"/>
              <a:gd name="T9" fmla="*/ 152 h 185"/>
              <a:gd name="T10" fmla="*/ 492 w 620"/>
              <a:gd name="T11" fmla="*/ 168 h 185"/>
              <a:gd name="T12" fmla="*/ 338 w 620"/>
              <a:gd name="T13" fmla="*/ 168 h 185"/>
              <a:gd name="T14" fmla="*/ 144 w 620"/>
              <a:gd name="T15" fmla="*/ 164 h 185"/>
              <a:gd name="T16" fmla="*/ 37 w 620"/>
              <a:gd name="T17" fmla="*/ 170 h 185"/>
              <a:gd name="T18" fmla="*/ 279 w 620"/>
              <a:gd name="T19" fmla="*/ 168 h 185"/>
              <a:gd name="T20" fmla="*/ 413 w 620"/>
              <a:gd name="T21" fmla="*/ 171 h 185"/>
              <a:gd name="T22" fmla="*/ 516 w 620"/>
              <a:gd name="T23" fmla="*/ 171 h 185"/>
              <a:gd name="T24" fmla="*/ 543 w 620"/>
              <a:gd name="T25" fmla="*/ 170 h 185"/>
              <a:gd name="T26" fmla="*/ 549 w 620"/>
              <a:gd name="T27" fmla="*/ 170 h 185"/>
              <a:gd name="T28" fmla="*/ 408 w 620"/>
              <a:gd name="T29" fmla="*/ 178 h 185"/>
              <a:gd name="T30" fmla="*/ 267 w 620"/>
              <a:gd name="T31" fmla="*/ 182 h 185"/>
              <a:gd name="T32" fmla="*/ 132 w 620"/>
              <a:gd name="T33" fmla="*/ 179 h 185"/>
              <a:gd name="T34" fmla="*/ 13 w 620"/>
              <a:gd name="T35" fmla="*/ 181 h 185"/>
              <a:gd name="T36" fmla="*/ 2 w 620"/>
              <a:gd name="T37" fmla="*/ 177 h 185"/>
              <a:gd name="T38" fmla="*/ 9 w 620"/>
              <a:gd name="T39" fmla="*/ 159 h 185"/>
              <a:gd name="T40" fmla="*/ 66 w 620"/>
              <a:gd name="T41" fmla="*/ 102 h 185"/>
              <a:gd name="T42" fmla="*/ 48 w 620"/>
              <a:gd name="T43" fmla="*/ 60 h 185"/>
              <a:gd name="T44" fmla="*/ 56 w 620"/>
              <a:gd name="T45" fmla="*/ 17 h 185"/>
              <a:gd name="T46" fmla="*/ 194 w 620"/>
              <a:gd name="T47" fmla="*/ 14 h 185"/>
              <a:gd name="T48" fmla="*/ 282 w 620"/>
              <a:gd name="T49" fmla="*/ 7 h 185"/>
              <a:gd name="T50" fmla="*/ 429 w 620"/>
              <a:gd name="T51" fmla="*/ 9 h 185"/>
              <a:gd name="T52" fmla="*/ 536 w 620"/>
              <a:gd name="T53" fmla="*/ 3 h 185"/>
              <a:gd name="T54" fmla="*/ 494 w 620"/>
              <a:gd name="T55" fmla="*/ 2 h 185"/>
              <a:gd name="T56" fmla="*/ 330 w 620"/>
              <a:gd name="T57" fmla="*/ 5 h 185"/>
              <a:gd name="T58" fmla="*/ 217 w 620"/>
              <a:gd name="T59" fmla="*/ 9 h 185"/>
              <a:gd name="T60" fmla="*/ 78 w 620"/>
              <a:gd name="T61" fmla="*/ 10 h 185"/>
              <a:gd name="T62" fmla="*/ 26 w 620"/>
              <a:gd name="T63" fmla="*/ 21 h 185"/>
              <a:gd name="T64" fmla="*/ 23 w 620"/>
              <a:gd name="T65" fmla="*/ 20 h 185"/>
              <a:gd name="T66" fmla="*/ 19 w 620"/>
              <a:gd name="T67" fmla="*/ 32 h 185"/>
              <a:gd name="T68" fmla="*/ 27 w 620"/>
              <a:gd name="T69" fmla="*/ 51 h 185"/>
              <a:gd name="T70" fmla="*/ 56 w 620"/>
              <a:gd name="T71" fmla="*/ 100 h 185"/>
              <a:gd name="T72" fmla="*/ 11 w 620"/>
              <a:gd name="T73" fmla="*/ 153 h 185"/>
              <a:gd name="T74" fmla="*/ 0 w 620"/>
              <a:gd name="T75" fmla="*/ 173 h 185"/>
              <a:gd name="T76" fmla="*/ 0 w 620"/>
              <a:gd name="T77" fmla="*/ 185 h 185"/>
              <a:gd name="T78" fmla="*/ 7 w 620"/>
              <a:gd name="T79" fmla="*/ 182 h 185"/>
              <a:gd name="T80" fmla="*/ 97 w 620"/>
              <a:gd name="T81" fmla="*/ 181 h 185"/>
              <a:gd name="T82" fmla="*/ 231 w 620"/>
              <a:gd name="T83" fmla="*/ 185 h 185"/>
              <a:gd name="T84" fmla="*/ 370 w 620"/>
              <a:gd name="T85" fmla="*/ 184 h 185"/>
              <a:gd name="T86" fmla="*/ 549 w 620"/>
              <a:gd name="T87" fmla="*/ 181 h 185"/>
              <a:gd name="T88" fmla="*/ 557 w 620"/>
              <a:gd name="T89" fmla="*/ 171 h 185"/>
              <a:gd name="T90" fmla="*/ 611 w 620"/>
              <a:gd name="T91" fmla="*/ 94 h 185"/>
              <a:gd name="T92" fmla="*/ 620 w 620"/>
              <a:gd name="T93" fmla="*/ 82 h 185"/>
              <a:gd name="T94" fmla="*/ 44 w 620"/>
              <a:gd name="T95" fmla="*/ 76 h 185"/>
              <a:gd name="T96" fmla="*/ 26 w 620"/>
              <a:gd name="T97" fmla="*/ 35 h 185"/>
              <a:gd name="T98" fmla="*/ 24 w 620"/>
              <a:gd name="T99" fmla="*/ 24 h 185"/>
              <a:gd name="T100" fmla="*/ 60 w 620"/>
              <a:gd name="T101" fmla="*/ 94 h 185"/>
              <a:gd name="T102" fmla="*/ 59 w 620"/>
              <a:gd name="T103" fmla="*/ 105 h 185"/>
              <a:gd name="T104" fmla="*/ 602 w 620"/>
              <a:gd name="T105" fmla="*/ 102 h 185"/>
              <a:gd name="T106" fmla="*/ 552 w 620"/>
              <a:gd name="T107" fmla="*/ 173 h 185"/>
              <a:gd name="T108" fmla="*/ 558 w 620"/>
              <a:gd name="T109" fmla="*/ 164 h 185"/>
              <a:gd name="T110" fmla="*/ 553 w 620"/>
              <a:gd name="T111" fmla="*/ 163 h 185"/>
              <a:gd name="T112" fmla="*/ 553 w 620"/>
              <a:gd name="T113" fmla="*/ 163 h 185"/>
              <a:gd name="T114" fmla="*/ 607 w 620"/>
              <a:gd name="T115" fmla="*/ 89 h 185"/>
              <a:gd name="T116" fmla="*/ 616 w 620"/>
              <a:gd name="T117" fmla="*/ 83 h 185"/>
              <a:gd name="T118" fmla="*/ 602 w 620"/>
              <a:gd name="T119" fmla="*/ 102 h 1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20" h="185">
                <a:moveTo>
                  <a:pt x="620" y="80"/>
                </a:moveTo>
                <a:lnTo>
                  <a:pt x="620" y="80"/>
                </a:lnTo>
                <a:lnTo>
                  <a:pt x="619" y="78"/>
                </a:lnTo>
                <a:lnTo>
                  <a:pt x="619" y="75"/>
                </a:lnTo>
                <a:lnTo>
                  <a:pt x="618" y="72"/>
                </a:lnTo>
                <a:lnTo>
                  <a:pt x="602" y="54"/>
                </a:lnTo>
                <a:lnTo>
                  <a:pt x="587" y="35"/>
                </a:lnTo>
                <a:lnTo>
                  <a:pt x="569" y="17"/>
                </a:lnTo>
                <a:lnTo>
                  <a:pt x="552" y="0"/>
                </a:lnTo>
                <a:lnTo>
                  <a:pt x="550" y="2"/>
                </a:lnTo>
                <a:lnTo>
                  <a:pt x="565" y="18"/>
                </a:lnTo>
                <a:lnTo>
                  <a:pt x="580" y="35"/>
                </a:lnTo>
                <a:lnTo>
                  <a:pt x="597" y="56"/>
                </a:lnTo>
                <a:lnTo>
                  <a:pt x="615" y="75"/>
                </a:lnTo>
                <a:lnTo>
                  <a:pt x="598" y="95"/>
                </a:lnTo>
                <a:lnTo>
                  <a:pt x="582" y="116"/>
                </a:lnTo>
                <a:lnTo>
                  <a:pt x="574" y="128"/>
                </a:lnTo>
                <a:lnTo>
                  <a:pt x="565" y="141"/>
                </a:lnTo>
                <a:lnTo>
                  <a:pt x="560" y="152"/>
                </a:lnTo>
                <a:lnTo>
                  <a:pt x="550" y="164"/>
                </a:lnTo>
                <a:lnTo>
                  <a:pt x="521" y="167"/>
                </a:lnTo>
                <a:lnTo>
                  <a:pt x="507" y="167"/>
                </a:lnTo>
                <a:lnTo>
                  <a:pt x="492" y="168"/>
                </a:lnTo>
                <a:lnTo>
                  <a:pt x="457" y="167"/>
                </a:lnTo>
                <a:lnTo>
                  <a:pt x="419" y="167"/>
                </a:lnTo>
                <a:lnTo>
                  <a:pt x="356" y="168"/>
                </a:lnTo>
                <a:lnTo>
                  <a:pt x="338" y="168"/>
                </a:lnTo>
                <a:lnTo>
                  <a:pt x="322" y="167"/>
                </a:lnTo>
                <a:lnTo>
                  <a:pt x="304" y="166"/>
                </a:lnTo>
                <a:lnTo>
                  <a:pt x="286" y="164"/>
                </a:lnTo>
                <a:lnTo>
                  <a:pt x="216" y="164"/>
                </a:lnTo>
                <a:lnTo>
                  <a:pt x="144" y="164"/>
                </a:lnTo>
                <a:lnTo>
                  <a:pt x="74" y="166"/>
                </a:lnTo>
                <a:lnTo>
                  <a:pt x="4" y="170"/>
                </a:lnTo>
                <a:lnTo>
                  <a:pt x="37" y="170"/>
                </a:lnTo>
                <a:lnTo>
                  <a:pt x="70" y="168"/>
                </a:lnTo>
                <a:lnTo>
                  <a:pt x="103" y="167"/>
                </a:lnTo>
                <a:lnTo>
                  <a:pt x="136" y="167"/>
                </a:lnTo>
                <a:lnTo>
                  <a:pt x="279" y="168"/>
                </a:lnTo>
                <a:lnTo>
                  <a:pt x="313" y="170"/>
                </a:lnTo>
                <a:lnTo>
                  <a:pt x="349" y="173"/>
                </a:lnTo>
                <a:lnTo>
                  <a:pt x="364" y="173"/>
                </a:lnTo>
                <a:lnTo>
                  <a:pt x="381" y="173"/>
                </a:lnTo>
                <a:lnTo>
                  <a:pt x="413" y="171"/>
                </a:lnTo>
                <a:lnTo>
                  <a:pt x="448" y="171"/>
                </a:lnTo>
                <a:lnTo>
                  <a:pt x="485" y="171"/>
                </a:lnTo>
                <a:lnTo>
                  <a:pt x="501" y="171"/>
                </a:lnTo>
                <a:lnTo>
                  <a:pt x="516" y="171"/>
                </a:lnTo>
                <a:lnTo>
                  <a:pt x="546" y="168"/>
                </a:lnTo>
                <a:lnTo>
                  <a:pt x="545" y="168"/>
                </a:lnTo>
                <a:lnTo>
                  <a:pt x="543" y="170"/>
                </a:lnTo>
                <a:lnTo>
                  <a:pt x="546" y="168"/>
                </a:lnTo>
                <a:lnTo>
                  <a:pt x="549" y="168"/>
                </a:lnTo>
                <a:lnTo>
                  <a:pt x="549" y="170"/>
                </a:lnTo>
                <a:lnTo>
                  <a:pt x="549" y="178"/>
                </a:lnTo>
                <a:lnTo>
                  <a:pt x="514" y="177"/>
                </a:lnTo>
                <a:lnTo>
                  <a:pt x="479" y="177"/>
                </a:lnTo>
                <a:lnTo>
                  <a:pt x="408" y="178"/>
                </a:lnTo>
                <a:lnTo>
                  <a:pt x="374" y="181"/>
                </a:lnTo>
                <a:lnTo>
                  <a:pt x="340" y="182"/>
                </a:lnTo>
                <a:lnTo>
                  <a:pt x="302" y="182"/>
                </a:lnTo>
                <a:lnTo>
                  <a:pt x="267" y="182"/>
                </a:lnTo>
                <a:lnTo>
                  <a:pt x="234" y="184"/>
                </a:lnTo>
                <a:lnTo>
                  <a:pt x="202" y="182"/>
                </a:lnTo>
                <a:lnTo>
                  <a:pt x="166" y="179"/>
                </a:lnTo>
                <a:lnTo>
                  <a:pt x="132" y="179"/>
                </a:lnTo>
                <a:lnTo>
                  <a:pt x="95" y="179"/>
                </a:lnTo>
                <a:lnTo>
                  <a:pt x="59" y="179"/>
                </a:lnTo>
                <a:lnTo>
                  <a:pt x="29" y="179"/>
                </a:lnTo>
                <a:lnTo>
                  <a:pt x="13" y="181"/>
                </a:lnTo>
                <a:lnTo>
                  <a:pt x="7" y="182"/>
                </a:lnTo>
                <a:lnTo>
                  <a:pt x="0" y="184"/>
                </a:lnTo>
                <a:lnTo>
                  <a:pt x="2" y="181"/>
                </a:lnTo>
                <a:lnTo>
                  <a:pt x="2" y="177"/>
                </a:lnTo>
                <a:lnTo>
                  <a:pt x="2" y="170"/>
                </a:lnTo>
                <a:lnTo>
                  <a:pt x="5" y="167"/>
                </a:lnTo>
                <a:lnTo>
                  <a:pt x="7" y="163"/>
                </a:lnTo>
                <a:lnTo>
                  <a:pt x="9" y="159"/>
                </a:lnTo>
                <a:lnTo>
                  <a:pt x="15" y="152"/>
                </a:lnTo>
                <a:lnTo>
                  <a:pt x="34" y="133"/>
                </a:lnTo>
                <a:lnTo>
                  <a:pt x="49" y="117"/>
                </a:lnTo>
                <a:lnTo>
                  <a:pt x="66" y="102"/>
                </a:lnTo>
                <a:lnTo>
                  <a:pt x="67" y="101"/>
                </a:lnTo>
                <a:lnTo>
                  <a:pt x="67" y="100"/>
                </a:lnTo>
                <a:lnTo>
                  <a:pt x="59" y="79"/>
                </a:lnTo>
                <a:lnTo>
                  <a:pt x="48" y="60"/>
                </a:lnTo>
                <a:lnTo>
                  <a:pt x="37" y="42"/>
                </a:lnTo>
                <a:lnTo>
                  <a:pt x="27" y="21"/>
                </a:lnTo>
                <a:lnTo>
                  <a:pt x="56" y="17"/>
                </a:lnTo>
                <a:lnTo>
                  <a:pt x="70" y="16"/>
                </a:lnTo>
                <a:lnTo>
                  <a:pt x="85" y="16"/>
                </a:lnTo>
                <a:lnTo>
                  <a:pt x="161" y="16"/>
                </a:lnTo>
                <a:lnTo>
                  <a:pt x="194" y="14"/>
                </a:lnTo>
                <a:lnTo>
                  <a:pt x="227" y="13"/>
                </a:lnTo>
                <a:lnTo>
                  <a:pt x="243" y="10"/>
                </a:lnTo>
                <a:lnTo>
                  <a:pt x="261" y="7"/>
                </a:lnTo>
                <a:lnTo>
                  <a:pt x="282" y="7"/>
                </a:lnTo>
                <a:lnTo>
                  <a:pt x="301" y="9"/>
                </a:lnTo>
                <a:lnTo>
                  <a:pt x="334" y="9"/>
                </a:lnTo>
                <a:lnTo>
                  <a:pt x="366" y="9"/>
                </a:lnTo>
                <a:lnTo>
                  <a:pt x="429" y="9"/>
                </a:lnTo>
                <a:lnTo>
                  <a:pt x="461" y="7"/>
                </a:lnTo>
                <a:lnTo>
                  <a:pt x="491" y="6"/>
                </a:lnTo>
                <a:lnTo>
                  <a:pt x="521" y="5"/>
                </a:lnTo>
                <a:lnTo>
                  <a:pt x="536" y="3"/>
                </a:lnTo>
                <a:lnTo>
                  <a:pt x="550" y="0"/>
                </a:lnTo>
                <a:lnTo>
                  <a:pt x="521" y="0"/>
                </a:lnTo>
                <a:lnTo>
                  <a:pt x="494" y="2"/>
                </a:lnTo>
                <a:lnTo>
                  <a:pt x="462" y="3"/>
                </a:lnTo>
                <a:lnTo>
                  <a:pt x="432" y="5"/>
                </a:lnTo>
                <a:lnTo>
                  <a:pt x="363" y="5"/>
                </a:lnTo>
                <a:lnTo>
                  <a:pt x="330" y="5"/>
                </a:lnTo>
                <a:lnTo>
                  <a:pt x="296" y="3"/>
                </a:lnTo>
                <a:lnTo>
                  <a:pt x="265" y="3"/>
                </a:lnTo>
                <a:lnTo>
                  <a:pt x="235" y="7"/>
                </a:lnTo>
                <a:lnTo>
                  <a:pt x="217" y="9"/>
                </a:lnTo>
                <a:lnTo>
                  <a:pt x="199" y="10"/>
                </a:lnTo>
                <a:lnTo>
                  <a:pt x="163" y="10"/>
                </a:lnTo>
                <a:lnTo>
                  <a:pt x="93" y="10"/>
                </a:lnTo>
                <a:lnTo>
                  <a:pt x="78" y="10"/>
                </a:lnTo>
                <a:lnTo>
                  <a:pt x="62" y="11"/>
                </a:lnTo>
                <a:lnTo>
                  <a:pt x="30" y="17"/>
                </a:lnTo>
                <a:lnTo>
                  <a:pt x="27" y="18"/>
                </a:lnTo>
                <a:lnTo>
                  <a:pt x="26" y="21"/>
                </a:lnTo>
                <a:lnTo>
                  <a:pt x="24" y="22"/>
                </a:lnTo>
                <a:lnTo>
                  <a:pt x="24" y="18"/>
                </a:lnTo>
                <a:lnTo>
                  <a:pt x="23" y="20"/>
                </a:lnTo>
                <a:lnTo>
                  <a:pt x="22" y="21"/>
                </a:lnTo>
                <a:lnTo>
                  <a:pt x="20" y="29"/>
                </a:lnTo>
                <a:lnTo>
                  <a:pt x="19" y="31"/>
                </a:lnTo>
                <a:lnTo>
                  <a:pt x="19" y="32"/>
                </a:lnTo>
                <a:lnTo>
                  <a:pt x="19" y="33"/>
                </a:lnTo>
                <a:lnTo>
                  <a:pt x="27" y="51"/>
                </a:lnTo>
                <a:lnTo>
                  <a:pt x="37" y="69"/>
                </a:lnTo>
                <a:lnTo>
                  <a:pt x="45" y="84"/>
                </a:lnTo>
                <a:lnTo>
                  <a:pt x="52" y="94"/>
                </a:lnTo>
                <a:lnTo>
                  <a:pt x="56" y="100"/>
                </a:lnTo>
                <a:lnTo>
                  <a:pt x="59" y="105"/>
                </a:lnTo>
                <a:lnTo>
                  <a:pt x="42" y="120"/>
                </a:lnTo>
                <a:lnTo>
                  <a:pt x="26" y="137"/>
                </a:lnTo>
                <a:lnTo>
                  <a:pt x="11" y="153"/>
                </a:lnTo>
                <a:lnTo>
                  <a:pt x="7" y="159"/>
                </a:lnTo>
                <a:lnTo>
                  <a:pt x="2" y="166"/>
                </a:lnTo>
                <a:lnTo>
                  <a:pt x="0" y="168"/>
                </a:lnTo>
                <a:lnTo>
                  <a:pt x="0" y="173"/>
                </a:lnTo>
                <a:lnTo>
                  <a:pt x="0" y="178"/>
                </a:lnTo>
                <a:lnTo>
                  <a:pt x="0" y="182"/>
                </a:lnTo>
                <a:lnTo>
                  <a:pt x="0" y="184"/>
                </a:lnTo>
                <a:lnTo>
                  <a:pt x="0" y="185"/>
                </a:lnTo>
                <a:lnTo>
                  <a:pt x="7" y="182"/>
                </a:lnTo>
                <a:lnTo>
                  <a:pt x="13" y="182"/>
                </a:lnTo>
                <a:lnTo>
                  <a:pt x="27" y="182"/>
                </a:lnTo>
                <a:lnTo>
                  <a:pt x="63" y="181"/>
                </a:lnTo>
                <a:lnTo>
                  <a:pt x="97" y="181"/>
                </a:lnTo>
                <a:lnTo>
                  <a:pt x="130" y="181"/>
                </a:lnTo>
                <a:lnTo>
                  <a:pt x="163" y="182"/>
                </a:lnTo>
                <a:lnTo>
                  <a:pt x="195" y="184"/>
                </a:lnTo>
                <a:lnTo>
                  <a:pt x="231" y="185"/>
                </a:lnTo>
                <a:lnTo>
                  <a:pt x="265" y="185"/>
                </a:lnTo>
                <a:lnTo>
                  <a:pt x="298" y="185"/>
                </a:lnTo>
                <a:lnTo>
                  <a:pt x="333" y="185"/>
                </a:lnTo>
                <a:lnTo>
                  <a:pt x="370" y="184"/>
                </a:lnTo>
                <a:lnTo>
                  <a:pt x="407" y="181"/>
                </a:lnTo>
                <a:lnTo>
                  <a:pt x="443" y="179"/>
                </a:lnTo>
                <a:lnTo>
                  <a:pt x="479" y="179"/>
                </a:lnTo>
                <a:lnTo>
                  <a:pt x="514" y="179"/>
                </a:lnTo>
                <a:lnTo>
                  <a:pt x="549" y="181"/>
                </a:lnTo>
                <a:lnTo>
                  <a:pt x="550" y="181"/>
                </a:lnTo>
                <a:lnTo>
                  <a:pt x="557" y="171"/>
                </a:lnTo>
                <a:lnTo>
                  <a:pt x="563" y="163"/>
                </a:lnTo>
                <a:lnTo>
                  <a:pt x="587" y="127"/>
                </a:lnTo>
                <a:lnTo>
                  <a:pt x="600" y="111"/>
                </a:lnTo>
                <a:lnTo>
                  <a:pt x="611" y="94"/>
                </a:lnTo>
                <a:lnTo>
                  <a:pt x="619" y="84"/>
                </a:lnTo>
                <a:lnTo>
                  <a:pt x="620" y="83"/>
                </a:lnTo>
                <a:lnTo>
                  <a:pt x="620" y="82"/>
                </a:lnTo>
                <a:lnTo>
                  <a:pt x="620" y="80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34" y="57"/>
                </a:lnTo>
                <a:lnTo>
                  <a:pt x="24" y="36"/>
                </a:lnTo>
                <a:lnTo>
                  <a:pt x="26" y="35"/>
                </a:lnTo>
                <a:lnTo>
                  <a:pt x="24" y="33"/>
                </a:lnTo>
                <a:lnTo>
                  <a:pt x="24" y="31"/>
                </a:lnTo>
                <a:lnTo>
                  <a:pt x="24" y="27"/>
                </a:lnTo>
                <a:lnTo>
                  <a:pt x="24" y="24"/>
                </a:lnTo>
                <a:lnTo>
                  <a:pt x="33" y="42"/>
                </a:lnTo>
                <a:lnTo>
                  <a:pt x="41" y="60"/>
                </a:lnTo>
                <a:lnTo>
                  <a:pt x="51" y="76"/>
                </a:lnTo>
                <a:lnTo>
                  <a:pt x="60" y="94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59" y="105"/>
                </a:lnTo>
                <a:lnTo>
                  <a:pt x="58" y="97"/>
                </a:lnTo>
                <a:lnTo>
                  <a:pt x="53" y="90"/>
                </a:lnTo>
                <a:lnTo>
                  <a:pt x="44" y="76"/>
                </a:lnTo>
                <a:close/>
                <a:moveTo>
                  <a:pt x="602" y="102"/>
                </a:moveTo>
                <a:lnTo>
                  <a:pt x="602" y="102"/>
                </a:lnTo>
                <a:lnTo>
                  <a:pt x="582" y="133"/>
                </a:lnTo>
                <a:lnTo>
                  <a:pt x="552" y="178"/>
                </a:lnTo>
                <a:lnTo>
                  <a:pt x="552" y="173"/>
                </a:lnTo>
                <a:lnTo>
                  <a:pt x="552" y="168"/>
                </a:lnTo>
                <a:lnTo>
                  <a:pt x="556" y="167"/>
                </a:lnTo>
                <a:lnTo>
                  <a:pt x="558" y="166"/>
                </a:lnTo>
                <a:lnTo>
                  <a:pt x="558" y="164"/>
                </a:lnTo>
                <a:lnTo>
                  <a:pt x="553" y="164"/>
                </a:lnTo>
                <a:lnTo>
                  <a:pt x="553" y="163"/>
                </a:lnTo>
                <a:lnTo>
                  <a:pt x="572" y="137"/>
                </a:lnTo>
                <a:lnTo>
                  <a:pt x="585" y="119"/>
                </a:lnTo>
                <a:lnTo>
                  <a:pt x="597" y="101"/>
                </a:lnTo>
                <a:lnTo>
                  <a:pt x="607" y="89"/>
                </a:lnTo>
                <a:lnTo>
                  <a:pt x="616" y="76"/>
                </a:lnTo>
                <a:lnTo>
                  <a:pt x="616" y="80"/>
                </a:lnTo>
                <a:lnTo>
                  <a:pt x="616" y="83"/>
                </a:lnTo>
                <a:lnTo>
                  <a:pt x="613" y="87"/>
                </a:lnTo>
                <a:lnTo>
                  <a:pt x="611" y="93"/>
                </a:lnTo>
                <a:lnTo>
                  <a:pt x="602" y="102"/>
                </a:ln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5" name="Freeform 104"/>
          <p:cNvSpPr>
            <a:spLocks noEditPoints="1"/>
          </p:cNvSpPr>
          <p:nvPr/>
        </p:nvSpPr>
        <p:spPr bwMode="auto">
          <a:xfrm>
            <a:off x="1720904" y="3463160"/>
            <a:ext cx="2903645" cy="1009486"/>
          </a:xfrm>
          <a:custGeom>
            <a:avLst/>
            <a:gdLst>
              <a:gd name="T0" fmla="*/ 618 w 620"/>
              <a:gd name="T1" fmla="*/ 72 h 185"/>
              <a:gd name="T2" fmla="*/ 587 w 620"/>
              <a:gd name="T3" fmla="*/ 35 h 185"/>
              <a:gd name="T4" fmla="*/ 565 w 620"/>
              <a:gd name="T5" fmla="*/ 18 h 185"/>
              <a:gd name="T6" fmla="*/ 598 w 620"/>
              <a:gd name="T7" fmla="*/ 95 h 185"/>
              <a:gd name="T8" fmla="*/ 560 w 620"/>
              <a:gd name="T9" fmla="*/ 152 h 185"/>
              <a:gd name="T10" fmla="*/ 492 w 620"/>
              <a:gd name="T11" fmla="*/ 168 h 185"/>
              <a:gd name="T12" fmla="*/ 338 w 620"/>
              <a:gd name="T13" fmla="*/ 168 h 185"/>
              <a:gd name="T14" fmla="*/ 144 w 620"/>
              <a:gd name="T15" fmla="*/ 164 h 185"/>
              <a:gd name="T16" fmla="*/ 37 w 620"/>
              <a:gd name="T17" fmla="*/ 170 h 185"/>
              <a:gd name="T18" fmla="*/ 279 w 620"/>
              <a:gd name="T19" fmla="*/ 168 h 185"/>
              <a:gd name="T20" fmla="*/ 413 w 620"/>
              <a:gd name="T21" fmla="*/ 171 h 185"/>
              <a:gd name="T22" fmla="*/ 516 w 620"/>
              <a:gd name="T23" fmla="*/ 171 h 185"/>
              <a:gd name="T24" fmla="*/ 543 w 620"/>
              <a:gd name="T25" fmla="*/ 170 h 185"/>
              <a:gd name="T26" fmla="*/ 549 w 620"/>
              <a:gd name="T27" fmla="*/ 170 h 185"/>
              <a:gd name="T28" fmla="*/ 408 w 620"/>
              <a:gd name="T29" fmla="*/ 178 h 185"/>
              <a:gd name="T30" fmla="*/ 267 w 620"/>
              <a:gd name="T31" fmla="*/ 182 h 185"/>
              <a:gd name="T32" fmla="*/ 132 w 620"/>
              <a:gd name="T33" fmla="*/ 179 h 185"/>
              <a:gd name="T34" fmla="*/ 13 w 620"/>
              <a:gd name="T35" fmla="*/ 181 h 185"/>
              <a:gd name="T36" fmla="*/ 2 w 620"/>
              <a:gd name="T37" fmla="*/ 177 h 185"/>
              <a:gd name="T38" fmla="*/ 9 w 620"/>
              <a:gd name="T39" fmla="*/ 159 h 185"/>
              <a:gd name="T40" fmla="*/ 66 w 620"/>
              <a:gd name="T41" fmla="*/ 102 h 185"/>
              <a:gd name="T42" fmla="*/ 48 w 620"/>
              <a:gd name="T43" fmla="*/ 60 h 185"/>
              <a:gd name="T44" fmla="*/ 56 w 620"/>
              <a:gd name="T45" fmla="*/ 17 h 185"/>
              <a:gd name="T46" fmla="*/ 194 w 620"/>
              <a:gd name="T47" fmla="*/ 14 h 185"/>
              <a:gd name="T48" fmla="*/ 282 w 620"/>
              <a:gd name="T49" fmla="*/ 7 h 185"/>
              <a:gd name="T50" fmla="*/ 429 w 620"/>
              <a:gd name="T51" fmla="*/ 9 h 185"/>
              <a:gd name="T52" fmla="*/ 536 w 620"/>
              <a:gd name="T53" fmla="*/ 3 h 185"/>
              <a:gd name="T54" fmla="*/ 494 w 620"/>
              <a:gd name="T55" fmla="*/ 2 h 185"/>
              <a:gd name="T56" fmla="*/ 330 w 620"/>
              <a:gd name="T57" fmla="*/ 5 h 185"/>
              <a:gd name="T58" fmla="*/ 217 w 620"/>
              <a:gd name="T59" fmla="*/ 9 h 185"/>
              <a:gd name="T60" fmla="*/ 78 w 620"/>
              <a:gd name="T61" fmla="*/ 10 h 185"/>
              <a:gd name="T62" fmla="*/ 26 w 620"/>
              <a:gd name="T63" fmla="*/ 21 h 185"/>
              <a:gd name="T64" fmla="*/ 23 w 620"/>
              <a:gd name="T65" fmla="*/ 20 h 185"/>
              <a:gd name="T66" fmla="*/ 19 w 620"/>
              <a:gd name="T67" fmla="*/ 32 h 185"/>
              <a:gd name="T68" fmla="*/ 27 w 620"/>
              <a:gd name="T69" fmla="*/ 51 h 185"/>
              <a:gd name="T70" fmla="*/ 56 w 620"/>
              <a:gd name="T71" fmla="*/ 100 h 185"/>
              <a:gd name="T72" fmla="*/ 11 w 620"/>
              <a:gd name="T73" fmla="*/ 153 h 185"/>
              <a:gd name="T74" fmla="*/ 0 w 620"/>
              <a:gd name="T75" fmla="*/ 173 h 185"/>
              <a:gd name="T76" fmla="*/ 0 w 620"/>
              <a:gd name="T77" fmla="*/ 185 h 185"/>
              <a:gd name="T78" fmla="*/ 7 w 620"/>
              <a:gd name="T79" fmla="*/ 182 h 185"/>
              <a:gd name="T80" fmla="*/ 97 w 620"/>
              <a:gd name="T81" fmla="*/ 181 h 185"/>
              <a:gd name="T82" fmla="*/ 231 w 620"/>
              <a:gd name="T83" fmla="*/ 185 h 185"/>
              <a:gd name="T84" fmla="*/ 370 w 620"/>
              <a:gd name="T85" fmla="*/ 184 h 185"/>
              <a:gd name="T86" fmla="*/ 549 w 620"/>
              <a:gd name="T87" fmla="*/ 181 h 185"/>
              <a:gd name="T88" fmla="*/ 557 w 620"/>
              <a:gd name="T89" fmla="*/ 171 h 185"/>
              <a:gd name="T90" fmla="*/ 611 w 620"/>
              <a:gd name="T91" fmla="*/ 94 h 185"/>
              <a:gd name="T92" fmla="*/ 620 w 620"/>
              <a:gd name="T93" fmla="*/ 82 h 185"/>
              <a:gd name="T94" fmla="*/ 44 w 620"/>
              <a:gd name="T95" fmla="*/ 76 h 185"/>
              <a:gd name="T96" fmla="*/ 26 w 620"/>
              <a:gd name="T97" fmla="*/ 35 h 185"/>
              <a:gd name="T98" fmla="*/ 24 w 620"/>
              <a:gd name="T99" fmla="*/ 24 h 185"/>
              <a:gd name="T100" fmla="*/ 60 w 620"/>
              <a:gd name="T101" fmla="*/ 94 h 185"/>
              <a:gd name="T102" fmla="*/ 59 w 620"/>
              <a:gd name="T103" fmla="*/ 105 h 185"/>
              <a:gd name="T104" fmla="*/ 602 w 620"/>
              <a:gd name="T105" fmla="*/ 102 h 185"/>
              <a:gd name="T106" fmla="*/ 552 w 620"/>
              <a:gd name="T107" fmla="*/ 173 h 185"/>
              <a:gd name="T108" fmla="*/ 558 w 620"/>
              <a:gd name="T109" fmla="*/ 164 h 185"/>
              <a:gd name="T110" fmla="*/ 553 w 620"/>
              <a:gd name="T111" fmla="*/ 163 h 185"/>
              <a:gd name="T112" fmla="*/ 553 w 620"/>
              <a:gd name="T113" fmla="*/ 163 h 185"/>
              <a:gd name="T114" fmla="*/ 607 w 620"/>
              <a:gd name="T115" fmla="*/ 89 h 185"/>
              <a:gd name="T116" fmla="*/ 616 w 620"/>
              <a:gd name="T117" fmla="*/ 83 h 185"/>
              <a:gd name="T118" fmla="*/ 602 w 620"/>
              <a:gd name="T119" fmla="*/ 102 h 1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20" h="185">
                <a:moveTo>
                  <a:pt x="620" y="80"/>
                </a:moveTo>
                <a:lnTo>
                  <a:pt x="620" y="80"/>
                </a:lnTo>
                <a:lnTo>
                  <a:pt x="619" y="78"/>
                </a:lnTo>
                <a:lnTo>
                  <a:pt x="619" y="75"/>
                </a:lnTo>
                <a:lnTo>
                  <a:pt x="618" y="72"/>
                </a:lnTo>
                <a:lnTo>
                  <a:pt x="602" y="54"/>
                </a:lnTo>
                <a:lnTo>
                  <a:pt x="587" y="35"/>
                </a:lnTo>
                <a:lnTo>
                  <a:pt x="569" y="17"/>
                </a:lnTo>
                <a:lnTo>
                  <a:pt x="552" y="0"/>
                </a:lnTo>
                <a:lnTo>
                  <a:pt x="550" y="2"/>
                </a:lnTo>
                <a:lnTo>
                  <a:pt x="565" y="18"/>
                </a:lnTo>
                <a:lnTo>
                  <a:pt x="580" y="35"/>
                </a:lnTo>
                <a:lnTo>
                  <a:pt x="597" y="56"/>
                </a:lnTo>
                <a:lnTo>
                  <a:pt x="615" y="75"/>
                </a:lnTo>
                <a:lnTo>
                  <a:pt x="598" y="95"/>
                </a:lnTo>
                <a:lnTo>
                  <a:pt x="582" y="116"/>
                </a:lnTo>
                <a:lnTo>
                  <a:pt x="574" y="128"/>
                </a:lnTo>
                <a:lnTo>
                  <a:pt x="565" y="141"/>
                </a:lnTo>
                <a:lnTo>
                  <a:pt x="560" y="152"/>
                </a:lnTo>
                <a:lnTo>
                  <a:pt x="550" y="164"/>
                </a:lnTo>
                <a:lnTo>
                  <a:pt x="521" y="167"/>
                </a:lnTo>
                <a:lnTo>
                  <a:pt x="507" y="167"/>
                </a:lnTo>
                <a:lnTo>
                  <a:pt x="492" y="168"/>
                </a:lnTo>
                <a:lnTo>
                  <a:pt x="457" y="167"/>
                </a:lnTo>
                <a:lnTo>
                  <a:pt x="419" y="167"/>
                </a:lnTo>
                <a:lnTo>
                  <a:pt x="356" y="168"/>
                </a:lnTo>
                <a:lnTo>
                  <a:pt x="338" y="168"/>
                </a:lnTo>
                <a:lnTo>
                  <a:pt x="322" y="167"/>
                </a:lnTo>
                <a:lnTo>
                  <a:pt x="304" y="166"/>
                </a:lnTo>
                <a:lnTo>
                  <a:pt x="286" y="164"/>
                </a:lnTo>
                <a:lnTo>
                  <a:pt x="216" y="164"/>
                </a:lnTo>
                <a:lnTo>
                  <a:pt x="144" y="164"/>
                </a:lnTo>
                <a:lnTo>
                  <a:pt x="74" y="166"/>
                </a:lnTo>
                <a:lnTo>
                  <a:pt x="4" y="170"/>
                </a:lnTo>
                <a:lnTo>
                  <a:pt x="37" y="170"/>
                </a:lnTo>
                <a:lnTo>
                  <a:pt x="70" y="168"/>
                </a:lnTo>
                <a:lnTo>
                  <a:pt x="103" y="167"/>
                </a:lnTo>
                <a:lnTo>
                  <a:pt x="136" y="167"/>
                </a:lnTo>
                <a:lnTo>
                  <a:pt x="279" y="168"/>
                </a:lnTo>
                <a:lnTo>
                  <a:pt x="313" y="170"/>
                </a:lnTo>
                <a:lnTo>
                  <a:pt x="349" y="173"/>
                </a:lnTo>
                <a:lnTo>
                  <a:pt x="364" y="173"/>
                </a:lnTo>
                <a:lnTo>
                  <a:pt x="381" y="173"/>
                </a:lnTo>
                <a:lnTo>
                  <a:pt x="413" y="171"/>
                </a:lnTo>
                <a:lnTo>
                  <a:pt x="448" y="171"/>
                </a:lnTo>
                <a:lnTo>
                  <a:pt x="485" y="171"/>
                </a:lnTo>
                <a:lnTo>
                  <a:pt x="501" y="171"/>
                </a:lnTo>
                <a:lnTo>
                  <a:pt x="516" y="171"/>
                </a:lnTo>
                <a:lnTo>
                  <a:pt x="546" y="168"/>
                </a:lnTo>
                <a:lnTo>
                  <a:pt x="545" y="168"/>
                </a:lnTo>
                <a:lnTo>
                  <a:pt x="543" y="170"/>
                </a:lnTo>
                <a:lnTo>
                  <a:pt x="546" y="168"/>
                </a:lnTo>
                <a:lnTo>
                  <a:pt x="549" y="168"/>
                </a:lnTo>
                <a:lnTo>
                  <a:pt x="549" y="170"/>
                </a:lnTo>
                <a:lnTo>
                  <a:pt x="549" y="178"/>
                </a:lnTo>
                <a:lnTo>
                  <a:pt x="514" y="177"/>
                </a:lnTo>
                <a:lnTo>
                  <a:pt x="479" y="177"/>
                </a:lnTo>
                <a:lnTo>
                  <a:pt x="408" y="178"/>
                </a:lnTo>
                <a:lnTo>
                  <a:pt x="374" y="181"/>
                </a:lnTo>
                <a:lnTo>
                  <a:pt x="340" y="182"/>
                </a:lnTo>
                <a:lnTo>
                  <a:pt x="302" y="182"/>
                </a:lnTo>
                <a:lnTo>
                  <a:pt x="267" y="182"/>
                </a:lnTo>
                <a:lnTo>
                  <a:pt x="234" y="184"/>
                </a:lnTo>
                <a:lnTo>
                  <a:pt x="202" y="182"/>
                </a:lnTo>
                <a:lnTo>
                  <a:pt x="166" y="179"/>
                </a:lnTo>
                <a:lnTo>
                  <a:pt x="132" y="179"/>
                </a:lnTo>
                <a:lnTo>
                  <a:pt x="95" y="179"/>
                </a:lnTo>
                <a:lnTo>
                  <a:pt x="59" y="179"/>
                </a:lnTo>
                <a:lnTo>
                  <a:pt x="29" y="179"/>
                </a:lnTo>
                <a:lnTo>
                  <a:pt x="13" y="181"/>
                </a:lnTo>
                <a:lnTo>
                  <a:pt x="7" y="182"/>
                </a:lnTo>
                <a:lnTo>
                  <a:pt x="0" y="184"/>
                </a:lnTo>
                <a:lnTo>
                  <a:pt x="2" y="181"/>
                </a:lnTo>
                <a:lnTo>
                  <a:pt x="2" y="177"/>
                </a:lnTo>
                <a:lnTo>
                  <a:pt x="2" y="170"/>
                </a:lnTo>
                <a:lnTo>
                  <a:pt x="5" y="167"/>
                </a:lnTo>
                <a:lnTo>
                  <a:pt x="7" y="163"/>
                </a:lnTo>
                <a:lnTo>
                  <a:pt x="9" y="159"/>
                </a:lnTo>
                <a:lnTo>
                  <a:pt x="15" y="152"/>
                </a:lnTo>
                <a:lnTo>
                  <a:pt x="34" y="133"/>
                </a:lnTo>
                <a:lnTo>
                  <a:pt x="49" y="117"/>
                </a:lnTo>
                <a:lnTo>
                  <a:pt x="66" y="102"/>
                </a:lnTo>
                <a:lnTo>
                  <a:pt x="67" y="101"/>
                </a:lnTo>
                <a:lnTo>
                  <a:pt x="67" y="100"/>
                </a:lnTo>
                <a:lnTo>
                  <a:pt x="59" y="79"/>
                </a:lnTo>
                <a:lnTo>
                  <a:pt x="48" y="60"/>
                </a:lnTo>
                <a:lnTo>
                  <a:pt x="37" y="42"/>
                </a:lnTo>
                <a:lnTo>
                  <a:pt x="27" y="21"/>
                </a:lnTo>
                <a:lnTo>
                  <a:pt x="56" y="17"/>
                </a:lnTo>
                <a:lnTo>
                  <a:pt x="70" y="16"/>
                </a:lnTo>
                <a:lnTo>
                  <a:pt x="85" y="16"/>
                </a:lnTo>
                <a:lnTo>
                  <a:pt x="161" y="16"/>
                </a:lnTo>
                <a:lnTo>
                  <a:pt x="194" y="14"/>
                </a:lnTo>
                <a:lnTo>
                  <a:pt x="227" y="13"/>
                </a:lnTo>
                <a:lnTo>
                  <a:pt x="243" y="10"/>
                </a:lnTo>
                <a:lnTo>
                  <a:pt x="261" y="7"/>
                </a:lnTo>
                <a:lnTo>
                  <a:pt x="282" y="7"/>
                </a:lnTo>
                <a:lnTo>
                  <a:pt x="301" y="9"/>
                </a:lnTo>
                <a:lnTo>
                  <a:pt x="334" y="9"/>
                </a:lnTo>
                <a:lnTo>
                  <a:pt x="366" y="9"/>
                </a:lnTo>
                <a:lnTo>
                  <a:pt x="429" y="9"/>
                </a:lnTo>
                <a:lnTo>
                  <a:pt x="461" y="7"/>
                </a:lnTo>
                <a:lnTo>
                  <a:pt x="491" y="6"/>
                </a:lnTo>
                <a:lnTo>
                  <a:pt x="521" y="5"/>
                </a:lnTo>
                <a:lnTo>
                  <a:pt x="536" y="3"/>
                </a:lnTo>
                <a:lnTo>
                  <a:pt x="550" y="0"/>
                </a:lnTo>
                <a:lnTo>
                  <a:pt x="521" y="0"/>
                </a:lnTo>
                <a:lnTo>
                  <a:pt x="494" y="2"/>
                </a:lnTo>
                <a:lnTo>
                  <a:pt x="462" y="3"/>
                </a:lnTo>
                <a:lnTo>
                  <a:pt x="432" y="5"/>
                </a:lnTo>
                <a:lnTo>
                  <a:pt x="363" y="5"/>
                </a:lnTo>
                <a:lnTo>
                  <a:pt x="330" y="5"/>
                </a:lnTo>
                <a:lnTo>
                  <a:pt x="296" y="3"/>
                </a:lnTo>
                <a:lnTo>
                  <a:pt x="265" y="3"/>
                </a:lnTo>
                <a:lnTo>
                  <a:pt x="235" y="7"/>
                </a:lnTo>
                <a:lnTo>
                  <a:pt x="217" y="9"/>
                </a:lnTo>
                <a:lnTo>
                  <a:pt x="199" y="10"/>
                </a:lnTo>
                <a:lnTo>
                  <a:pt x="163" y="10"/>
                </a:lnTo>
                <a:lnTo>
                  <a:pt x="93" y="10"/>
                </a:lnTo>
                <a:lnTo>
                  <a:pt x="78" y="10"/>
                </a:lnTo>
                <a:lnTo>
                  <a:pt x="62" y="11"/>
                </a:lnTo>
                <a:lnTo>
                  <a:pt x="30" y="17"/>
                </a:lnTo>
                <a:lnTo>
                  <a:pt x="27" y="18"/>
                </a:lnTo>
                <a:lnTo>
                  <a:pt x="26" y="21"/>
                </a:lnTo>
                <a:lnTo>
                  <a:pt x="24" y="22"/>
                </a:lnTo>
                <a:lnTo>
                  <a:pt x="24" y="18"/>
                </a:lnTo>
                <a:lnTo>
                  <a:pt x="23" y="20"/>
                </a:lnTo>
                <a:lnTo>
                  <a:pt x="22" y="21"/>
                </a:lnTo>
                <a:lnTo>
                  <a:pt x="20" y="29"/>
                </a:lnTo>
                <a:lnTo>
                  <a:pt x="19" y="31"/>
                </a:lnTo>
                <a:lnTo>
                  <a:pt x="19" y="32"/>
                </a:lnTo>
                <a:lnTo>
                  <a:pt x="19" y="33"/>
                </a:lnTo>
                <a:lnTo>
                  <a:pt x="27" y="51"/>
                </a:lnTo>
                <a:lnTo>
                  <a:pt x="37" y="69"/>
                </a:lnTo>
                <a:lnTo>
                  <a:pt x="45" y="84"/>
                </a:lnTo>
                <a:lnTo>
                  <a:pt x="52" y="94"/>
                </a:lnTo>
                <a:lnTo>
                  <a:pt x="56" y="100"/>
                </a:lnTo>
                <a:lnTo>
                  <a:pt x="59" y="105"/>
                </a:lnTo>
                <a:lnTo>
                  <a:pt x="42" y="120"/>
                </a:lnTo>
                <a:lnTo>
                  <a:pt x="26" y="137"/>
                </a:lnTo>
                <a:lnTo>
                  <a:pt x="11" y="153"/>
                </a:lnTo>
                <a:lnTo>
                  <a:pt x="7" y="159"/>
                </a:lnTo>
                <a:lnTo>
                  <a:pt x="2" y="166"/>
                </a:lnTo>
                <a:lnTo>
                  <a:pt x="0" y="168"/>
                </a:lnTo>
                <a:lnTo>
                  <a:pt x="0" y="173"/>
                </a:lnTo>
                <a:lnTo>
                  <a:pt x="0" y="178"/>
                </a:lnTo>
                <a:lnTo>
                  <a:pt x="0" y="182"/>
                </a:lnTo>
                <a:lnTo>
                  <a:pt x="0" y="184"/>
                </a:lnTo>
                <a:lnTo>
                  <a:pt x="0" y="185"/>
                </a:lnTo>
                <a:lnTo>
                  <a:pt x="7" y="182"/>
                </a:lnTo>
                <a:lnTo>
                  <a:pt x="13" y="182"/>
                </a:lnTo>
                <a:lnTo>
                  <a:pt x="27" y="182"/>
                </a:lnTo>
                <a:lnTo>
                  <a:pt x="63" y="181"/>
                </a:lnTo>
                <a:lnTo>
                  <a:pt x="97" y="181"/>
                </a:lnTo>
                <a:lnTo>
                  <a:pt x="130" y="181"/>
                </a:lnTo>
                <a:lnTo>
                  <a:pt x="163" y="182"/>
                </a:lnTo>
                <a:lnTo>
                  <a:pt x="195" y="184"/>
                </a:lnTo>
                <a:lnTo>
                  <a:pt x="231" y="185"/>
                </a:lnTo>
                <a:lnTo>
                  <a:pt x="265" y="185"/>
                </a:lnTo>
                <a:lnTo>
                  <a:pt x="298" y="185"/>
                </a:lnTo>
                <a:lnTo>
                  <a:pt x="333" y="185"/>
                </a:lnTo>
                <a:lnTo>
                  <a:pt x="370" y="184"/>
                </a:lnTo>
                <a:lnTo>
                  <a:pt x="407" y="181"/>
                </a:lnTo>
                <a:lnTo>
                  <a:pt x="443" y="179"/>
                </a:lnTo>
                <a:lnTo>
                  <a:pt x="479" y="179"/>
                </a:lnTo>
                <a:lnTo>
                  <a:pt x="514" y="179"/>
                </a:lnTo>
                <a:lnTo>
                  <a:pt x="549" y="181"/>
                </a:lnTo>
                <a:lnTo>
                  <a:pt x="550" y="181"/>
                </a:lnTo>
                <a:lnTo>
                  <a:pt x="557" y="171"/>
                </a:lnTo>
                <a:lnTo>
                  <a:pt x="563" y="163"/>
                </a:lnTo>
                <a:lnTo>
                  <a:pt x="587" y="127"/>
                </a:lnTo>
                <a:lnTo>
                  <a:pt x="600" y="111"/>
                </a:lnTo>
                <a:lnTo>
                  <a:pt x="611" y="94"/>
                </a:lnTo>
                <a:lnTo>
                  <a:pt x="619" y="84"/>
                </a:lnTo>
                <a:lnTo>
                  <a:pt x="620" y="83"/>
                </a:lnTo>
                <a:lnTo>
                  <a:pt x="620" y="82"/>
                </a:lnTo>
                <a:lnTo>
                  <a:pt x="620" y="80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34" y="57"/>
                </a:lnTo>
                <a:lnTo>
                  <a:pt x="24" y="36"/>
                </a:lnTo>
                <a:lnTo>
                  <a:pt x="26" y="35"/>
                </a:lnTo>
                <a:lnTo>
                  <a:pt x="24" y="33"/>
                </a:lnTo>
                <a:lnTo>
                  <a:pt x="24" y="31"/>
                </a:lnTo>
                <a:lnTo>
                  <a:pt x="24" y="27"/>
                </a:lnTo>
                <a:lnTo>
                  <a:pt x="24" y="24"/>
                </a:lnTo>
                <a:lnTo>
                  <a:pt x="33" y="42"/>
                </a:lnTo>
                <a:lnTo>
                  <a:pt x="41" y="60"/>
                </a:lnTo>
                <a:lnTo>
                  <a:pt x="51" y="76"/>
                </a:lnTo>
                <a:lnTo>
                  <a:pt x="60" y="94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59" y="105"/>
                </a:lnTo>
                <a:lnTo>
                  <a:pt x="58" y="97"/>
                </a:lnTo>
                <a:lnTo>
                  <a:pt x="53" y="90"/>
                </a:lnTo>
                <a:lnTo>
                  <a:pt x="44" y="76"/>
                </a:lnTo>
                <a:close/>
                <a:moveTo>
                  <a:pt x="602" y="102"/>
                </a:moveTo>
                <a:lnTo>
                  <a:pt x="602" y="102"/>
                </a:lnTo>
                <a:lnTo>
                  <a:pt x="582" y="133"/>
                </a:lnTo>
                <a:lnTo>
                  <a:pt x="552" y="178"/>
                </a:lnTo>
                <a:lnTo>
                  <a:pt x="552" y="173"/>
                </a:lnTo>
                <a:lnTo>
                  <a:pt x="552" y="168"/>
                </a:lnTo>
                <a:lnTo>
                  <a:pt x="556" y="167"/>
                </a:lnTo>
                <a:lnTo>
                  <a:pt x="558" y="166"/>
                </a:lnTo>
                <a:lnTo>
                  <a:pt x="558" y="164"/>
                </a:lnTo>
                <a:lnTo>
                  <a:pt x="553" y="164"/>
                </a:lnTo>
                <a:lnTo>
                  <a:pt x="553" y="163"/>
                </a:lnTo>
                <a:lnTo>
                  <a:pt x="572" y="137"/>
                </a:lnTo>
                <a:lnTo>
                  <a:pt x="585" y="119"/>
                </a:lnTo>
                <a:lnTo>
                  <a:pt x="597" y="101"/>
                </a:lnTo>
                <a:lnTo>
                  <a:pt x="607" y="89"/>
                </a:lnTo>
                <a:lnTo>
                  <a:pt x="616" y="76"/>
                </a:lnTo>
                <a:lnTo>
                  <a:pt x="616" y="80"/>
                </a:lnTo>
                <a:lnTo>
                  <a:pt x="616" y="83"/>
                </a:lnTo>
                <a:lnTo>
                  <a:pt x="613" y="87"/>
                </a:lnTo>
                <a:lnTo>
                  <a:pt x="611" y="93"/>
                </a:lnTo>
                <a:lnTo>
                  <a:pt x="602" y="102"/>
                </a:ln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6" name="Freeform 104"/>
          <p:cNvSpPr>
            <a:spLocks noEditPoints="1"/>
          </p:cNvSpPr>
          <p:nvPr/>
        </p:nvSpPr>
        <p:spPr bwMode="auto">
          <a:xfrm>
            <a:off x="1720904" y="4991139"/>
            <a:ext cx="2903645" cy="1009486"/>
          </a:xfrm>
          <a:custGeom>
            <a:avLst/>
            <a:gdLst>
              <a:gd name="T0" fmla="*/ 618 w 620"/>
              <a:gd name="T1" fmla="*/ 72 h 185"/>
              <a:gd name="T2" fmla="*/ 587 w 620"/>
              <a:gd name="T3" fmla="*/ 35 h 185"/>
              <a:gd name="T4" fmla="*/ 565 w 620"/>
              <a:gd name="T5" fmla="*/ 18 h 185"/>
              <a:gd name="T6" fmla="*/ 598 w 620"/>
              <a:gd name="T7" fmla="*/ 95 h 185"/>
              <a:gd name="T8" fmla="*/ 560 w 620"/>
              <a:gd name="T9" fmla="*/ 152 h 185"/>
              <a:gd name="T10" fmla="*/ 492 w 620"/>
              <a:gd name="T11" fmla="*/ 168 h 185"/>
              <a:gd name="T12" fmla="*/ 338 w 620"/>
              <a:gd name="T13" fmla="*/ 168 h 185"/>
              <a:gd name="T14" fmla="*/ 144 w 620"/>
              <a:gd name="T15" fmla="*/ 164 h 185"/>
              <a:gd name="T16" fmla="*/ 37 w 620"/>
              <a:gd name="T17" fmla="*/ 170 h 185"/>
              <a:gd name="T18" fmla="*/ 279 w 620"/>
              <a:gd name="T19" fmla="*/ 168 h 185"/>
              <a:gd name="T20" fmla="*/ 413 w 620"/>
              <a:gd name="T21" fmla="*/ 171 h 185"/>
              <a:gd name="T22" fmla="*/ 516 w 620"/>
              <a:gd name="T23" fmla="*/ 171 h 185"/>
              <a:gd name="T24" fmla="*/ 543 w 620"/>
              <a:gd name="T25" fmla="*/ 170 h 185"/>
              <a:gd name="T26" fmla="*/ 549 w 620"/>
              <a:gd name="T27" fmla="*/ 170 h 185"/>
              <a:gd name="T28" fmla="*/ 408 w 620"/>
              <a:gd name="T29" fmla="*/ 178 h 185"/>
              <a:gd name="T30" fmla="*/ 267 w 620"/>
              <a:gd name="T31" fmla="*/ 182 h 185"/>
              <a:gd name="T32" fmla="*/ 132 w 620"/>
              <a:gd name="T33" fmla="*/ 179 h 185"/>
              <a:gd name="T34" fmla="*/ 13 w 620"/>
              <a:gd name="T35" fmla="*/ 181 h 185"/>
              <a:gd name="T36" fmla="*/ 2 w 620"/>
              <a:gd name="T37" fmla="*/ 177 h 185"/>
              <a:gd name="T38" fmla="*/ 9 w 620"/>
              <a:gd name="T39" fmla="*/ 159 h 185"/>
              <a:gd name="T40" fmla="*/ 66 w 620"/>
              <a:gd name="T41" fmla="*/ 102 h 185"/>
              <a:gd name="T42" fmla="*/ 48 w 620"/>
              <a:gd name="T43" fmla="*/ 60 h 185"/>
              <a:gd name="T44" fmla="*/ 56 w 620"/>
              <a:gd name="T45" fmla="*/ 17 h 185"/>
              <a:gd name="T46" fmla="*/ 194 w 620"/>
              <a:gd name="T47" fmla="*/ 14 h 185"/>
              <a:gd name="T48" fmla="*/ 282 w 620"/>
              <a:gd name="T49" fmla="*/ 7 h 185"/>
              <a:gd name="T50" fmla="*/ 429 w 620"/>
              <a:gd name="T51" fmla="*/ 9 h 185"/>
              <a:gd name="T52" fmla="*/ 536 w 620"/>
              <a:gd name="T53" fmla="*/ 3 h 185"/>
              <a:gd name="T54" fmla="*/ 494 w 620"/>
              <a:gd name="T55" fmla="*/ 2 h 185"/>
              <a:gd name="T56" fmla="*/ 330 w 620"/>
              <a:gd name="T57" fmla="*/ 5 h 185"/>
              <a:gd name="T58" fmla="*/ 217 w 620"/>
              <a:gd name="T59" fmla="*/ 9 h 185"/>
              <a:gd name="T60" fmla="*/ 78 w 620"/>
              <a:gd name="T61" fmla="*/ 10 h 185"/>
              <a:gd name="T62" fmla="*/ 26 w 620"/>
              <a:gd name="T63" fmla="*/ 21 h 185"/>
              <a:gd name="T64" fmla="*/ 23 w 620"/>
              <a:gd name="T65" fmla="*/ 20 h 185"/>
              <a:gd name="T66" fmla="*/ 19 w 620"/>
              <a:gd name="T67" fmla="*/ 32 h 185"/>
              <a:gd name="T68" fmla="*/ 27 w 620"/>
              <a:gd name="T69" fmla="*/ 51 h 185"/>
              <a:gd name="T70" fmla="*/ 56 w 620"/>
              <a:gd name="T71" fmla="*/ 100 h 185"/>
              <a:gd name="T72" fmla="*/ 11 w 620"/>
              <a:gd name="T73" fmla="*/ 153 h 185"/>
              <a:gd name="T74" fmla="*/ 0 w 620"/>
              <a:gd name="T75" fmla="*/ 173 h 185"/>
              <a:gd name="T76" fmla="*/ 0 w 620"/>
              <a:gd name="T77" fmla="*/ 185 h 185"/>
              <a:gd name="T78" fmla="*/ 7 w 620"/>
              <a:gd name="T79" fmla="*/ 182 h 185"/>
              <a:gd name="T80" fmla="*/ 97 w 620"/>
              <a:gd name="T81" fmla="*/ 181 h 185"/>
              <a:gd name="T82" fmla="*/ 231 w 620"/>
              <a:gd name="T83" fmla="*/ 185 h 185"/>
              <a:gd name="T84" fmla="*/ 370 w 620"/>
              <a:gd name="T85" fmla="*/ 184 h 185"/>
              <a:gd name="T86" fmla="*/ 549 w 620"/>
              <a:gd name="T87" fmla="*/ 181 h 185"/>
              <a:gd name="T88" fmla="*/ 557 w 620"/>
              <a:gd name="T89" fmla="*/ 171 h 185"/>
              <a:gd name="T90" fmla="*/ 611 w 620"/>
              <a:gd name="T91" fmla="*/ 94 h 185"/>
              <a:gd name="T92" fmla="*/ 620 w 620"/>
              <a:gd name="T93" fmla="*/ 82 h 185"/>
              <a:gd name="T94" fmla="*/ 44 w 620"/>
              <a:gd name="T95" fmla="*/ 76 h 185"/>
              <a:gd name="T96" fmla="*/ 26 w 620"/>
              <a:gd name="T97" fmla="*/ 35 h 185"/>
              <a:gd name="T98" fmla="*/ 24 w 620"/>
              <a:gd name="T99" fmla="*/ 24 h 185"/>
              <a:gd name="T100" fmla="*/ 60 w 620"/>
              <a:gd name="T101" fmla="*/ 94 h 185"/>
              <a:gd name="T102" fmla="*/ 59 w 620"/>
              <a:gd name="T103" fmla="*/ 105 h 185"/>
              <a:gd name="T104" fmla="*/ 602 w 620"/>
              <a:gd name="T105" fmla="*/ 102 h 185"/>
              <a:gd name="T106" fmla="*/ 552 w 620"/>
              <a:gd name="T107" fmla="*/ 173 h 185"/>
              <a:gd name="T108" fmla="*/ 558 w 620"/>
              <a:gd name="T109" fmla="*/ 164 h 185"/>
              <a:gd name="T110" fmla="*/ 553 w 620"/>
              <a:gd name="T111" fmla="*/ 163 h 185"/>
              <a:gd name="T112" fmla="*/ 553 w 620"/>
              <a:gd name="T113" fmla="*/ 163 h 185"/>
              <a:gd name="T114" fmla="*/ 607 w 620"/>
              <a:gd name="T115" fmla="*/ 89 h 185"/>
              <a:gd name="T116" fmla="*/ 616 w 620"/>
              <a:gd name="T117" fmla="*/ 83 h 185"/>
              <a:gd name="T118" fmla="*/ 602 w 620"/>
              <a:gd name="T119" fmla="*/ 102 h 18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20" h="185">
                <a:moveTo>
                  <a:pt x="620" y="80"/>
                </a:moveTo>
                <a:lnTo>
                  <a:pt x="620" y="80"/>
                </a:lnTo>
                <a:lnTo>
                  <a:pt x="619" y="78"/>
                </a:lnTo>
                <a:lnTo>
                  <a:pt x="619" y="75"/>
                </a:lnTo>
                <a:lnTo>
                  <a:pt x="618" y="72"/>
                </a:lnTo>
                <a:lnTo>
                  <a:pt x="602" y="54"/>
                </a:lnTo>
                <a:lnTo>
                  <a:pt x="587" y="35"/>
                </a:lnTo>
                <a:lnTo>
                  <a:pt x="569" y="17"/>
                </a:lnTo>
                <a:lnTo>
                  <a:pt x="552" y="0"/>
                </a:lnTo>
                <a:lnTo>
                  <a:pt x="550" y="2"/>
                </a:lnTo>
                <a:lnTo>
                  <a:pt x="565" y="18"/>
                </a:lnTo>
                <a:lnTo>
                  <a:pt x="580" y="35"/>
                </a:lnTo>
                <a:lnTo>
                  <a:pt x="597" y="56"/>
                </a:lnTo>
                <a:lnTo>
                  <a:pt x="615" y="75"/>
                </a:lnTo>
                <a:lnTo>
                  <a:pt x="598" y="95"/>
                </a:lnTo>
                <a:lnTo>
                  <a:pt x="582" y="116"/>
                </a:lnTo>
                <a:lnTo>
                  <a:pt x="574" y="128"/>
                </a:lnTo>
                <a:lnTo>
                  <a:pt x="565" y="141"/>
                </a:lnTo>
                <a:lnTo>
                  <a:pt x="560" y="152"/>
                </a:lnTo>
                <a:lnTo>
                  <a:pt x="550" y="164"/>
                </a:lnTo>
                <a:lnTo>
                  <a:pt x="521" y="167"/>
                </a:lnTo>
                <a:lnTo>
                  <a:pt x="507" y="167"/>
                </a:lnTo>
                <a:lnTo>
                  <a:pt x="492" y="168"/>
                </a:lnTo>
                <a:lnTo>
                  <a:pt x="457" y="167"/>
                </a:lnTo>
                <a:lnTo>
                  <a:pt x="419" y="167"/>
                </a:lnTo>
                <a:lnTo>
                  <a:pt x="356" y="168"/>
                </a:lnTo>
                <a:lnTo>
                  <a:pt x="338" y="168"/>
                </a:lnTo>
                <a:lnTo>
                  <a:pt x="322" y="167"/>
                </a:lnTo>
                <a:lnTo>
                  <a:pt x="304" y="166"/>
                </a:lnTo>
                <a:lnTo>
                  <a:pt x="286" y="164"/>
                </a:lnTo>
                <a:lnTo>
                  <a:pt x="216" y="164"/>
                </a:lnTo>
                <a:lnTo>
                  <a:pt x="144" y="164"/>
                </a:lnTo>
                <a:lnTo>
                  <a:pt x="74" y="166"/>
                </a:lnTo>
                <a:lnTo>
                  <a:pt x="4" y="170"/>
                </a:lnTo>
                <a:lnTo>
                  <a:pt x="37" y="170"/>
                </a:lnTo>
                <a:lnTo>
                  <a:pt x="70" y="168"/>
                </a:lnTo>
                <a:lnTo>
                  <a:pt x="103" y="167"/>
                </a:lnTo>
                <a:lnTo>
                  <a:pt x="136" y="167"/>
                </a:lnTo>
                <a:lnTo>
                  <a:pt x="279" y="168"/>
                </a:lnTo>
                <a:lnTo>
                  <a:pt x="313" y="170"/>
                </a:lnTo>
                <a:lnTo>
                  <a:pt x="349" y="173"/>
                </a:lnTo>
                <a:lnTo>
                  <a:pt x="364" y="173"/>
                </a:lnTo>
                <a:lnTo>
                  <a:pt x="381" y="173"/>
                </a:lnTo>
                <a:lnTo>
                  <a:pt x="413" y="171"/>
                </a:lnTo>
                <a:lnTo>
                  <a:pt x="448" y="171"/>
                </a:lnTo>
                <a:lnTo>
                  <a:pt x="485" y="171"/>
                </a:lnTo>
                <a:lnTo>
                  <a:pt x="501" y="171"/>
                </a:lnTo>
                <a:lnTo>
                  <a:pt x="516" y="171"/>
                </a:lnTo>
                <a:lnTo>
                  <a:pt x="546" y="168"/>
                </a:lnTo>
                <a:lnTo>
                  <a:pt x="545" y="168"/>
                </a:lnTo>
                <a:lnTo>
                  <a:pt x="543" y="170"/>
                </a:lnTo>
                <a:lnTo>
                  <a:pt x="546" y="168"/>
                </a:lnTo>
                <a:lnTo>
                  <a:pt x="549" y="168"/>
                </a:lnTo>
                <a:lnTo>
                  <a:pt x="549" y="170"/>
                </a:lnTo>
                <a:lnTo>
                  <a:pt x="549" y="178"/>
                </a:lnTo>
                <a:lnTo>
                  <a:pt x="514" y="177"/>
                </a:lnTo>
                <a:lnTo>
                  <a:pt x="479" y="177"/>
                </a:lnTo>
                <a:lnTo>
                  <a:pt x="408" y="178"/>
                </a:lnTo>
                <a:lnTo>
                  <a:pt x="374" y="181"/>
                </a:lnTo>
                <a:lnTo>
                  <a:pt x="340" y="182"/>
                </a:lnTo>
                <a:lnTo>
                  <a:pt x="302" y="182"/>
                </a:lnTo>
                <a:lnTo>
                  <a:pt x="267" y="182"/>
                </a:lnTo>
                <a:lnTo>
                  <a:pt x="234" y="184"/>
                </a:lnTo>
                <a:lnTo>
                  <a:pt x="202" y="182"/>
                </a:lnTo>
                <a:lnTo>
                  <a:pt x="166" y="179"/>
                </a:lnTo>
                <a:lnTo>
                  <a:pt x="132" y="179"/>
                </a:lnTo>
                <a:lnTo>
                  <a:pt x="95" y="179"/>
                </a:lnTo>
                <a:lnTo>
                  <a:pt x="59" y="179"/>
                </a:lnTo>
                <a:lnTo>
                  <a:pt x="29" y="179"/>
                </a:lnTo>
                <a:lnTo>
                  <a:pt x="13" y="181"/>
                </a:lnTo>
                <a:lnTo>
                  <a:pt x="7" y="182"/>
                </a:lnTo>
                <a:lnTo>
                  <a:pt x="0" y="184"/>
                </a:lnTo>
                <a:lnTo>
                  <a:pt x="2" y="181"/>
                </a:lnTo>
                <a:lnTo>
                  <a:pt x="2" y="177"/>
                </a:lnTo>
                <a:lnTo>
                  <a:pt x="2" y="170"/>
                </a:lnTo>
                <a:lnTo>
                  <a:pt x="5" y="167"/>
                </a:lnTo>
                <a:lnTo>
                  <a:pt x="7" y="163"/>
                </a:lnTo>
                <a:lnTo>
                  <a:pt x="9" y="159"/>
                </a:lnTo>
                <a:lnTo>
                  <a:pt x="15" y="152"/>
                </a:lnTo>
                <a:lnTo>
                  <a:pt x="34" y="133"/>
                </a:lnTo>
                <a:lnTo>
                  <a:pt x="49" y="117"/>
                </a:lnTo>
                <a:lnTo>
                  <a:pt x="66" y="102"/>
                </a:lnTo>
                <a:lnTo>
                  <a:pt x="67" y="101"/>
                </a:lnTo>
                <a:lnTo>
                  <a:pt x="67" y="100"/>
                </a:lnTo>
                <a:lnTo>
                  <a:pt x="59" y="79"/>
                </a:lnTo>
                <a:lnTo>
                  <a:pt x="48" y="60"/>
                </a:lnTo>
                <a:lnTo>
                  <a:pt x="37" y="42"/>
                </a:lnTo>
                <a:lnTo>
                  <a:pt x="27" y="21"/>
                </a:lnTo>
                <a:lnTo>
                  <a:pt x="56" y="17"/>
                </a:lnTo>
                <a:lnTo>
                  <a:pt x="70" y="16"/>
                </a:lnTo>
                <a:lnTo>
                  <a:pt x="85" y="16"/>
                </a:lnTo>
                <a:lnTo>
                  <a:pt x="161" y="16"/>
                </a:lnTo>
                <a:lnTo>
                  <a:pt x="194" y="14"/>
                </a:lnTo>
                <a:lnTo>
                  <a:pt x="227" y="13"/>
                </a:lnTo>
                <a:lnTo>
                  <a:pt x="243" y="10"/>
                </a:lnTo>
                <a:lnTo>
                  <a:pt x="261" y="7"/>
                </a:lnTo>
                <a:lnTo>
                  <a:pt x="282" y="7"/>
                </a:lnTo>
                <a:lnTo>
                  <a:pt x="301" y="9"/>
                </a:lnTo>
                <a:lnTo>
                  <a:pt x="334" y="9"/>
                </a:lnTo>
                <a:lnTo>
                  <a:pt x="366" y="9"/>
                </a:lnTo>
                <a:lnTo>
                  <a:pt x="429" y="9"/>
                </a:lnTo>
                <a:lnTo>
                  <a:pt x="461" y="7"/>
                </a:lnTo>
                <a:lnTo>
                  <a:pt x="491" y="6"/>
                </a:lnTo>
                <a:lnTo>
                  <a:pt x="521" y="5"/>
                </a:lnTo>
                <a:lnTo>
                  <a:pt x="536" y="3"/>
                </a:lnTo>
                <a:lnTo>
                  <a:pt x="550" y="0"/>
                </a:lnTo>
                <a:lnTo>
                  <a:pt x="521" y="0"/>
                </a:lnTo>
                <a:lnTo>
                  <a:pt x="494" y="2"/>
                </a:lnTo>
                <a:lnTo>
                  <a:pt x="462" y="3"/>
                </a:lnTo>
                <a:lnTo>
                  <a:pt x="432" y="5"/>
                </a:lnTo>
                <a:lnTo>
                  <a:pt x="363" y="5"/>
                </a:lnTo>
                <a:lnTo>
                  <a:pt x="330" y="5"/>
                </a:lnTo>
                <a:lnTo>
                  <a:pt x="296" y="3"/>
                </a:lnTo>
                <a:lnTo>
                  <a:pt x="265" y="3"/>
                </a:lnTo>
                <a:lnTo>
                  <a:pt x="235" y="7"/>
                </a:lnTo>
                <a:lnTo>
                  <a:pt x="217" y="9"/>
                </a:lnTo>
                <a:lnTo>
                  <a:pt x="199" y="10"/>
                </a:lnTo>
                <a:lnTo>
                  <a:pt x="163" y="10"/>
                </a:lnTo>
                <a:lnTo>
                  <a:pt x="93" y="10"/>
                </a:lnTo>
                <a:lnTo>
                  <a:pt x="78" y="10"/>
                </a:lnTo>
                <a:lnTo>
                  <a:pt x="62" y="11"/>
                </a:lnTo>
                <a:lnTo>
                  <a:pt x="30" y="17"/>
                </a:lnTo>
                <a:lnTo>
                  <a:pt x="27" y="18"/>
                </a:lnTo>
                <a:lnTo>
                  <a:pt x="26" y="21"/>
                </a:lnTo>
                <a:lnTo>
                  <a:pt x="24" y="22"/>
                </a:lnTo>
                <a:lnTo>
                  <a:pt x="24" y="18"/>
                </a:lnTo>
                <a:lnTo>
                  <a:pt x="23" y="20"/>
                </a:lnTo>
                <a:lnTo>
                  <a:pt x="22" y="21"/>
                </a:lnTo>
                <a:lnTo>
                  <a:pt x="20" y="29"/>
                </a:lnTo>
                <a:lnTo>
                  <a:pt x="19" y="31"/>
                </a:lnTo>
                <a:lnTo>
                  <a:pt x="19" y="32"/>
                </a:lnTo>
                <a:lnTo>
                  <a:pt x="19" y="33"/>
                </a:lnTo>
                <a:lnTo>
                  <a:pt x="27" y="51"/>
                </a:lnTo>
                <a:lnTo>
                  <a:pt x="37" y="69"/>
                </a:lnTo>
                <a:lnTo>
                  <a:pt x="45" y="84"/>
                </a:lnTo>
                <a:lnTo>
                  <a:pt x="52" y="94"/>
                </a:lnTo>
                <a:lnTo>
                  <a:pt x="56" y="100"/>
                </a:lnTo>
                <a:lnTo>
                  <a:pt x="59" y="105"/>
                </a:lnTo>
                <a:lnTo>
                  <a:pt x="42" y="120"/>
                </a:lnTo>
                <a:lnTo>
                  <a:pt x="26" y="137"/>
                </a:lnTo>
                <a:lnTo>
                  <a:pt x="11" y="153"/>
                </a:lnTo>
                <a:lnTo>
                  <a:pt x="7" y="159"/>
                </a:lnTo>
                <a:lnTo>
                  <a:pt x="2" y="166"/>
                </a:lnTo>
                <a:lnTo>
                  <a:pt x="0" y="168"/>
                </a:lnTo>
                <a:lnTo>
                  <a:pt x="0" y="173"/>
                </a:lnTo>
                <a:lnTo>
                  <a:pt x="0" y="178"/>
                </a:lnTo>
                <a:lnTo>
                  <a:pt x="0" y="182"/>
                </a:lnTo>
                <a:lnTo>
                  <a:pt x="0" y="184"/>
                </a:lnTo>
                <a:lnTo>
                  <a:pt x="0" y="185"/>
                </a:lnTo>
                <a:lnTo>
                  <a:pt x="7" y="182"/>
                </a:lnTo>
                <a:lnTo>
                  <a:pt x="13" y="182"/>
                </a:lnTo>
                <a:lnTo>
                  <a:pt x="27" y="182"/>
                </a:lnTo>
                <a:lnTo>
                  <a:pt x="63" y="181"/>
                </a:lnTo>
                <a:lnTo>
                  <a:pt x="97" y="181"/>
                </a:lnTo>
                <a:lnTo>
                  <a:pt x="130" y="181"/>
                </a:lnTo>
                <a:lnTo>
                  <a:pt x="163" y="182"/>
                </a:lnTo>
                <a:lnTo>
                  <a:pt x="195" y="184"/>
                </a:lnTo>
                <a:lnTo>
                  <a:pt x="231" y="185"/>
                </a:lnTo>
                <a:lnTo>
                  <a:pt x="265" y="185"/>
                </a:lnTo>
                <a:lnTo>
                  <a:pt x="298" y="185"/>
                </a:lnTo>
                <a:lnTo>
                  <a:pt x="333" y="185"/>
                </a:lnTo>
                <a:lnTo>
                  <a:pt x="370" y="184"/>
                </a:lnTo>
                <a:lnTo>
                  <a:pt x="407" y="181"/>
                </a:lnTo>
                <a:lnTo>
                  <a:pt x="443" y="179"/>
                </a:lnTo>
                <a:lnTo>
                  <a:pt x="479" y="179"/>
                </a:lnTo>
                <a:lnTo>
                  <a:pt x="514" y="179"/>
                </a:lnTo>
                <a:lnTo>
                  <a:pt x="549" y="181"/>
                </a:lnTo>
                <a:lnTo>
                  <a:pt x="550" y="181"/>
                </a:lnTo>
                <a:lnTo>
                  <a:pt x="557" y="171"/>
                </a:lnTo>
                <a:lnTo>
                  <a:pt x="563" y="163"/>
                </a:lnTo>
                <a:lnTo>
                  <a:pt x="587" y="127"/>
                </a:lnTo>
                <a:lnTo>
                  <a:pt x="600" y="111"/>
                </a:lnTo>
                <a:lnTo>
                  <a:pt x="611" y="94"/>
                </a:lnTo>
                <a:lnTo>
                  <a:pt x="619" y="84"/>
                </a:lnTo>
                <a:lnTo>
                  <a:pt x="620" y="83"/>
                </a:lnTo>
                <a:lnTo>
                  <a:pt x="620" y="82"/>
                </a:lnTo>
                <a:lnTo>
                  <a:pt x="620" y="80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34" y="57"/>
                </a:lnTo>
                <a:lnTo>
                  <a:pt x="24" y="36"/>
                </a:lnTo>
                <a:lnTo>
                  <a:pt x="26" y="35"/>
                </a:lnTo>
                <a:lnTo>
                  <a:pt x="24" y="33"/>
                </a:lnTo>
                <a:lnTo>
                  <a:pt x="24" y="31"/>
                </a:lnTo>
                <a:lnTo>
                  <a:pt x="24" y="27"/>
                </a:lnTo>
                <a:lnTo>
                  <a:pt x="24" y="24"/>
                </a:lnTo>
                <a:lnTo>
                  <a:pt x="33" y="42"/>
                </a:lnTo>
                <a:lnTo>
                  <a:pt x="41" y="60"/>
                </a:lnTo>
                <a:lnTo>
                  <a:pt x="51" y="76"/>
                </a:lnTo>
                <a:lnTo>
                  <a:pt x="60" y="94"/>
                </a:lnTo>
                <a:lnTo>
                  <a:pt x="63" y="98"/>
                </a:lnTo>
                <a:lnTo>
                  <a:pt x="63" y="100"/>
                </a:lnTo>
                <a:lnTo>
                  <a:pt x="63" y="101"/>
                </a:lnTo>
                <a:lnTo>
                  <a:pt x="59" y="105"/>
                </a:lnTo>
                <a:lnTo>
                  <a:pt x="58" y="97"/>
                </a:lnTo>
                <a:lnTo>
                  <a:pt x="53" y="90"/>
                </a:lnTo>
                <a:lnTo>
                  <a:pt x="44" y="76"/>
                </a:lnTo>
                <a:close/>
                <a:moveTo>
                  <a:pt x="602" y="102"/>
                </a:moveTo>
                <a:lnTo>
                  <a:pt x="602" y="102"/>
                </a:lnTo>
                <a:lnTo>
                  <a:pt x="582" y="133"/>
                </a:lnTo>
                <a:lnTo>
                  <a:pt x="552" y="178"/>
                </a:lnTo>
                <a:lnTo>
                  <a:pt x="552" y="173"/>
                </a:lnTo>
                <a:lnTo>
                  <a:pt x="552" y="168"/>
                </a:lnTo>
                <a:lnTo>
                  <a:pt x="556" y="167"/>
                </a:lnTo>
                <a:lnTo>
                  <a:pt x="558" y="166"/>
                </a:lnTo>
                <a:lnTo>
                  <a:pt x="558" y="164"/>
                </a:lnTo>
                <a:lnTo>
                  <a:pt x="553" y="164"/>
                </a:lnTo>
                <a:lnTo>
                  <a:pt x="553" y="163"/>
                </a:lnTo>
                <a:lnTo>
                  <a:pt x="572" y="137"/>
                </a:lnTo>
                <a:lnTo>
                  <a:pt x="585" y="119"/>
                </a:lnTo>
                <a:lnTo>
                  <a:pt x="597" y="101"/>
                </a:lnTo>
                <a:lnTo>
                  <a:pt x="607" y="89"/>
                </a:lnTo>
                <a:lnTo>
                  <a:pt x="616" y="76"/>
                </a:lnTo>
                <a:lnTo>
                  <a:pt x="616" y="80"/>
                </a:lnTo>
                <a:lnTo>
                  <a:pt x="616" y="83"/>
                </a:lnTo>
                <a:lnTo>
                  <a:pt x="613" y="87"/>
                </a:lnTo>
                <a:lnTo>
                  <a:pt x="611" y="93"/>
                </a:lnTo>
                <a:lnTo>
                  <a:pt x="602" y="102"/>
                </a:ln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>
            <a:off x="2996972" y="1833345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>
            <a:off x="2996972" y="1620239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2996972" y="3354515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椭圆 59"/>
          <p:cNvSpPr/>
          <p:nvPr/>
        </p:nvSpPr>
        <p:spPr>
          <a:xfrm>
            <a:off x="2996972" y="3141409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椭圆 60"/>
          <p:cNvSpPr/>
          <p:nvPr/>
        </p:nvSpPr>
        <p:spPr>
          <a:xfrm>
            <a:off x="2996972" y="4760494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>
            <a:off x="2996972" y="4547388"/>
            <a:ext cx="129481" cy="129481"/>
          </a:xfrm>
          <a:prstGeom prst="ellipse">
            <a:avLst/>
          </a:prstGeom>
          <a:solidFill>
            <a:srgbClr val="2549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矩形 62"/>
          <p:cNvSpPr>
            <a:spLocks noChangeArrowheads="1"/>
          </p:cNvSpPr>
          <p:nvPr/>
        </p:nvSpPr>
        <p:spPr bwMode="auto">
          <a:xfrm>
            <a:off x="2080263" y="2354206"/>
            <a:ext cx="25442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矩形 63"/>
          <p:cNvSpPr>
            <a:spLocks noChangeArrowheads="1"/>
          </p:cNvSpPr>
          <p:nvPr/>
        </p:nvSpPr>
        <p:spPr bwMode="auto">
          <a:xfrm>
            <a:off x="2080263" y="3767848"/>
            <a:ext cx="25442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矩形 64"/>
          <p:cNvSpPr>
            <a:spLocks noChangeArrowheads="1"/>
          </p:cNvSpPr>
          <p:nvPr/>
        </p:nvSpPr>
        <p:spPr bwMode="auto">
          <a:xfrm>
            <a:off x="2080263" y="5295827"/>
            <a:ext cx="254428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单击添加您的标题    </a:t>
            </a:r>
            <a:endParaRPr lang="en-US" altLang="zh-CN" sz="20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TextBox 13"/>
          <p:cNvSpPr txBox="1"/>
          <p:nvPr/>
        </p:nvSpPr>
        <p:spPr>
          <a:xfrm>
            <a:off x="5881289" y="2354206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TextBox 13"/>
          <p:cNvSpPr txBox="1"/>
          <p:nvPr/>
        </p:nvSpPr>
        <p:spPr>
          <a:xfrm>
            <a:off x="5881288" y="3644737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TextBox 13"/>
          <p:cNvSpPr txBox="1"/>
          <p:nvPr/>
        </p:nvSpPr>
        <p:spPr>
          <a:xfrm>
            <a:off x="5881288" y="5172716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矩形 52"/>
          <p:cNvSpPr/>
          <p:nvPr/>
        </p:nvSpPr>
        <p:spPr>
          <a:xfrm>
            <a:off x="1389747" y="2173889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矩形 53"/>
          <p:cNvSpPr/>
          <p:nvPr/>
        </p:nvSpPr>
        <p:spPr>
          <a:xfrm>
            <a:off x="3759925" y="3853636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6130103" y="2173889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5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8500282" y="3863894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1762076" y="4253058"/>
            <a:ext cx="1557314" cy="827088"/>
            <a:chOff x="3243263" y="1501775"/>
            <a:chExt cx="995363" cy="528638"/>
          </a:xfrm>
          <a:solidFill>
            <a:srgbClr val="254932"/>
          </a:solidFill>
        </p:grpSpPr>
        <p:sp>
          <p:nvSpPr>
            <p:cNvPr id="58" name="Freeform 149"/>
            <p:cNvSpPr/>
            <p:nvPr/>
          </p:nvSpPr>
          <p:spPr bwMode="auto">
            <a:xfrm>
              <a:off x="3484563" y="1622425"/>
              <a:ext cx="146050" cy="138113"/>
            </a:xfrm>
            <a:custGeom>
              <a:avLst/>
              <a:gdLst>
                <a:gd name="T0" fmla="*/ 226 w 227"/>
                <a:gd name="T1" fmla="*/ 42 h 214"/>
                <a:gd name="T2" fmla="*/ 202 w 227"/>
                <a:gd name="T3" fmla="*/ 33 h 214"/>
                <a:gd name="T4" fmla="*/ 167 w 227"/>
                <a:gd name="T5" fmla="*/ 26 h 214"/>
                <a:gd name="T6" fmla="*/ 109 w 227"/>
                <a:gd name="T7" fmla="*/ 30 h 214"/>
                <a:gd name="T8" fmla="*/ 97 w 227"/>
                <a:gd name="T9" fmla="*/ 45 h 214"/>
                <a:gd name="T10" fmla="*/ 74 w 227"/>
                <a:gd name="T11" fmla="*/ 77 h 214"/>
                <a:gd name="T12" fmla="*/ 118 w 227"/>
                <a:gd name="T13" fmla="*/ 86 h 214"/>
                <a:gd name="T14" fmla="*/ 146 w 227"/>
                <a:gd name="T15" fmla="*/ 107 h 214"/>
                <a:gd name="T16" fmla="*/ 62 w 227"/>
                <a:gd name="T17" fmla="*/ 92 h 214"/>
                <a:gd name="T18" fmla="*/ 44 w 227"/>
                <a:gd name="T19" fmla="*/ 116 h 214"/>
                <a:gd name="T20" fmla="*/ 28 w 227"/>
                <a:gd name="T21" fmla="*/ 141 h 214"/>
                <a:gd name="T22" fmla="*/ 140 w 227"/>
                <a:gd name="T23" fmla="*/ 201 h 214"/>
                <a:gd name="T24" fmla="*/ 100 w 227"/>
                <a:gd name="T25" fmla="*/ 207 h 214"/>
                <a:gd name="T26" fmla="*/ 41 w 227"/>
                <a:gd name="T27" fmla="*/ 195 h 214"/>
                <a:gd name="T28" fmla="*/ 16 w 227"/>
                <a:gd name="T29" fmla="*/ 139 h 214"/>
                <a:gd name="T30" fmla="*/ 34 w 227"/>
                <a:gd name="T31" fmla="*/ 113 h 214"/>
                <a:gd name="T32" fmla="*/ 66 w 227"/>
                <a:gd name="T33" fmla="*/ 61 h 214"/>
                <a:gd name="T34" fmla="*/ 93 w 227"/>
                <a:gd name="T35" fmla="*/ 30 h 214"/>
                <a:gd name="T36" fmla="*/ 140 w 227"/>
                <a:gd name="T37" fmla="*/ 5 h 214"/>
                <a:gd name="T38" fmla="*/ 165 w 227"/>
                <a:gd name="T39" fmla="*/ 12 h 214"/>
                <a:gd name="T40" fmla="*/ 226 w 227"/>
                <a:gd name="T41" fmla="*/ 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14">
                  <a:moveTo>
                    <a:pt x="226" y="42"/>
                  </a:moveTo>
                  <a:cubicBezTo>
                    <a:pt x="217" y="46"/>
                    <a:pt x="210" y="35"/>
                    <a:pt x="202" y="33"/>
                  </a:cubicBezTo>
                  <a:cubicBezTo>
                    <a:pt x="193" y="30"/>
                    <a:pt x="179" y="28"/>
                    <a:pt x="167" y="26"/>
                  </a:cubicBezTo>
                  <a:cubicBezTo>
                    <a:pt x="142" y="20"/>
                    <a:pt x="125" y="16"/>
                    <a:pt x="109" y="30"/>
                  </a:cubicBezTo>
                  <a:cubicBezTo>
                    <a:pt x="105" y="33"/>
                    <a:pt x="102" y="40"/>
                    <a:pt x="97" y="45"/>
                  </a:cubicBezTo>
                  <a:cubicBezTo>
                    <a:pt x="89" y="55"/>
                    <a:pt x="79" y="63"/>
                    <a:pt x="74" y="77"/>
                  </a:cubicBezTo>
                  <a:cubicBezTo>
                    <a:pt x="85" y="84"/>
                    <a:pt x="103" y="82"/>
                    <a:pt x="118" y="86"/>
                  </a:cubicBezTo>
                  <a:cubicBezTo>
                    <a:pt x="129" y="89"/>
                    <a:pt x="147" y="93"/>
                    <a:pt x="146" y="107"/>
                  </a:cubicBezTo>
                  <a:cubicBezTo>
                    <a:pt x="119" y="100"/>
                    <a:pt x="95" y="88"/>
                    <a:pt x="62" y="92"/>
                  </a:cubicBezTo>
                  <a:cubicBezTo>
                    <a:pt x="57" y="99"/>
                    <a:pt x="50" y="107"/>
                    <a:pt x="44" y="116"/>
                  </a:cubicBezTo>
                  <a:cubicBezTo>
                    <a:pt x="38" y="124"/>
                    <a:pt x="31" y="134"/>
                    <a:pt x="28" y="141"/>
                  </a:cubicBezTo>
                  <a:cubicBezTo>
                    <a:pt x="0" y="198"/>
                    <a:pt x="104" y="193"/>
                    <a:pt x="140" y="201"/>
                  </a:cubicBezTo>
                  <a:cubicBezTo>
                    <a:pt x="137" y="214"/>
                    <a:pt x="115" y="209"/>
                    <a:pt x="100" y="207"/>
                  </a:cubicBezTo>
                  <a:cubicBezTo>
                    <a:pt x="81" y="205"/>
                    <a:pt x="60" y="204"/>
                    <a:pt x="41" y="195"/>
                  </a:cubicBezTo>
                  <a:cubicBezTo>
                    <a:pt x="12" y="182"/>
                    <a:pt x="4" y="172"/>
                    <a:pt x="16" y="139"/>
                  </a:cubicBezTo>
                  <a:cubicBezTo>
                    <a:pt x="20" y="129"/>
                    <a:pt x="26" y="117"/>
                    <a:pt x="34" y="113"/>
                  </a:cubicBezTo>
                  <a:cubicBezTo>
                    <a:pt x="40" y="95"/>
                    <a:pt x="55" y="77"/>
                    <a:pt x="66" y="61"/>
                  </a:cubicBezTo>
                  <a:cubicBezTo>
                    <a:pt x="75" y="48"/>
                    <a:pt x="82" y="42"/>
                    <a:pt x="93" y="30"/>
                  </a:cubicBezTo>
                  <a:cubicBezTo>
                    <a:pt x="105" y="17"/>
                    <a:pt x="113" y="0"/>
                    <a:pt x="140" y="5"/>
                  </a:cubicBezTo>
                  <a:cubicBezTo>
                    <a:pt x="146" y="6"/>
                    <a:pt x="156" y="10"/>
                    <a:pt x="165" y="12"/>
                  </a:cubicBezTo>
                  <a:cubicBezTo>
                    <a:pt x="187" y="17"/>
                    <a:pt x="227" y="21"/>
                    <a:pt x="226" y="4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59" name="Freeform 150"/>
            <p:cNvSpPr/>
            <p:nvPr/>
          </p:nvSpPr>
          <p:spPr bwMode="auto">
            <a:xfrm>
              <a:off x="3624263" y="1679575"/>
              <a:ext cx="65088" cy="20638"/>
            </a:xfrm>
            <a:custGeom>
              <a:avLst/>
              <a:gdLst>
                <a:gd name="T0" fmla="*/ 101 w 101"/>
                <a:gd name="T1" fmla="*/ 25 h 32"/>
                <a:gd name="T2" fmla="*/ 100 w 101"/>
                <a:gd name="T3" fmla="*/ 30 h 32"/>
                <a:gd name="T4" fmla="*/ 33 w 101"/>
                <a:gd name="T5" fmla="*/ 13 h 32"/>
                <a:gd name="T6" fmla="*/ 1 w 101"/>
                <a:gd name="T7" fmla="*/ 6 h 32"/>
                <a:gd name="T8" fmla="*/ 2 w 101"/>
                <a:gd name="T9" fmla="*/ 1 h 32"/>
                <a:gd name="T10" fmla="*/ 5 w 101"/>
                <a:gd name="T11" fmla="*/ 1 h 32"/>
                <a:gd name="T12" fmla="*/ 85 w 101"/>
                <a:gd name="T13" fmla="*/ 18 h 32"/>
                <a:gd name="T14" fmla="*/ 101 w 101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2">
                  <a:moveTo>
                    <a:pt x="101" y="25"/>
                  </a:moveTo>
                  <a:cubicBezTo>
                    <a:pt x="100" y="25"/>
                    <a:pt x="100" y="28"/>
                    <a:pt x="100" y="30"/>
                  </a:cubicBezTo>
                  <a:cubicBezTo>
                    <a:pt x="75" y="32"/>
                    <a:pt x="55" y="18"/>
                    <a:pt x="33" y="13"/>
                  </a:cubicBezTo>
                  <a:cubicBezTo>
                    <a:pt x="22" y="16"/>
                    <a:pt x="11" y="12"/>
                    <a:pt x="1" y="6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30" y="2"/>
                    <a:pt x="63" y="6"/>
                    <a:pt x="85" y="18"/>
                  </a:cubicBezTo>
                  <a:cubicBezTo>
                    <a:pt x="92" y="15"/>
                    <a:pt x="100" y="18"/>
                    <a:pt x="101" y="2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0" name="Freeform 151"/>
            <p:cNvSpPr/>
            <p:nvPr/>
          </p:nvSpPr>
          <p:spPr bwMode="auto">
            <a:xfrm>
              <a:off x="3981450" y="1687513"/>
              <a:ext cx="76200" cy="79375"/>
            </a:xfrm>
            <a:custGeom>
              <a:avLst/>
              <a:gdLst>
                <a:gd name="T0" fmla="*/ 21 w 116"/>
                <a:gd name="T1" fmla="*/ 86 h 124"/>
                <a:gd name="T2" fmla="*/ 20 w 116"/>
                <a:gd name="T3" fmla="*/ 98 h 124"/>
                <a:gd name="T4" fmla="*/ 77 w 116"/>
                <a:gd name="T5" fmla="*/ 107 h 124"/>
                <a:gd name="T6" fmla="*/ 98 w 116"/>
                <a:gd name="T7" fmla="*/ 112 h 124"/>
                <a:gd name="T8" fmla="*/ 1 w 116"/>
                <a:gd name="T9" fmla="*/ 103 h 124"/>
                <a:gd name="T10" fmla="*/ 14 w 116"/>
                <a:gd name="T11" fmla="*/ 73 h 124"/>
                <a:gd name="T12" fmla="*/ 92 w 116"/>
                <a:gd name="T13" fmla="*/ 23 h 124"/>
                <a:gd name="T14" fmla="*/ 75 w 116"/>
                <a:gd name="T15" fmla="*/ 20 h 124"/>
                <a:gd name="T16" fmla="*/ 42 w 116"/>
                <a:gd name="T17" fmla="*/ 38 h 124"/>
                <a:gd name="T18" fmla="*/ 104 w 116"/>
                <a:gd name="T19" fmla="*/ 16 h 124"/>
                <a:gd name="T20" fmla="*/ 111 w 116"/>
                <a:gd name="T21" fmla="*/ 42 h 124"/>
                <a:gd name="T22" fmla="*/ 21 w 116"/>
                <a:gd name="T23" fmla="*/ 8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24">
                  <a:moveTo>
                    <a:pt x="21" y="86"/>
                  </a:moveTo>
                  <a:cubicBezTo>
                    <a:pt x="23" y="92"/>
                    <a:pt x="20" y="94"/>
                    <a:pt x="20" y="98"/>
                  </a:cubicBezTo>
                  <a:cubicBezTo>
                    <a:pt x="34" y="104"/>
                    <a:pt x="58" y="107"/>
                    <a:pt x="77" y="107"/>
                  </a:cubicBezTo>
                  <a:cubicBezTo>
                    <a:pt x="85" y="107"/>
                    <a:pt x="95" y="102"/>
                    <a:pt x="98" y="112"/>
                  </a:cubicBezTo>
                  <a:cubicBezTo>
                    <a:pt x="72" y="124"/>
                    <a:pt x="24" y="119"/>
                    <a:pt x="1" y="103"/>
                  </a:cubicBezTo>
                  <a:cubicBezTo>
                    <a:pt x="0" y="91"/>
                    <a:pt x="8" y="82"/>
                    <a:pt x="14" y="73"/>
                  </a:cubicBezTo>
                  <a:cubicBezTo>
                    <a:pt x="42" y="67"/>
                    <a:pt x="116" y="70"/>
                    <a:pt x="92" y="23"/>
                  </a:cubicBezTo>
                  <a:cubicBezTo>
                    <a:pt x="84" y="22"/>
                    <a:pt x="80" y="19"/>
                    <a:pt x="75" y="20"/>
                  </a:cubicBezTo>
                  <a:cubicBezTo>
                    <a:pt x="59" y="22"/>
                    <a:pt x="56" y="41"/>
                    <a:pt x="42" y="38"/>
                  </a:cubicBezTo>
                  <a:cubicBezTo>
                    <a:pt x="38" y="11"/>
                    <a:pt x="83" y="0"/>
                    <a:pt x="104" y="16"/>
                  </a:cubicBezTo>
                  <a:cubicBezTo>
                    <a:pt x="107" y="27"/>
                    <a:pt x="112" y="33"/>
                    <a:pt x="111" y="42"/>
                  </a:cubicBezTo>
                  <a:cubicBezTo>
                    <a:pt x="108" y="80"/>
                    <a:pt x="54" y="79"/>
                    <a:pt x="21" y="8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1" name="Freeform 152"/>
            <p:cNvSpPr/>
            <p:nvPr/>
          </p:nvSpPr>
          <p:spPr bwMode="auto">
            <a:xfrm>
              <a:off x="3709988" y="1697038"/>
              <a:ext cx="138113" cy="104775"/>
            </a:xfrm>
            <a:custGeom>
              <a:avLst/>
              <a:gdLst>
                <a:gd name="T0" fmla="*/ 55 w 215"/>
                <a:gd name="T1" fmla="*/ 8 h 162"/>
                <a:gd name="T2" fmla="*/ 45 w 215"/>
                <a:gd name="T3" fmla="*/ 42 h 162"/>
                <a:gd name="T4" fmla="*/ 130 w 215"/>
                <a:gd name="T5" fmla="*/ 54 h 162"/>
                <a:gd name="T6" fmla="*/ 200 w 215"/>
                <a:gd name="T7" fmla="*/ 79 h 162"/>
                <a:gd name="T8" fmla="*/ 183 w 215"/>
                <a:gd name="T9" fmla="*/ 113 h 162"/>
                <a:gd name="T10" fmla="*/ 164 w 215"/>
                <a:gd name="T11" fmla="*/ 159 h 162"/>
                <a:gd name="T12" fmla="*/ 154 w 215"/>
                <a:gd name="T13" fmla="*/ 162 h 162"/>
                <a:gd name="T14" fmla="*/ 158 w 215"/>
                <a:gd name="T15" fmla="*/ 142 h 162"/>
                <a:gd name="T16" fmla="*/ 188 w 215"/>
                <a:gd name="T17" fmla="*/ 79 h 162"/>
                <a:gd name="T18" fmla="*/ 185 w 215"/>
                <a:gd name="T19" fmla="*/ 54 h 162"/>
                <a:gd name="T20" fmla="*/ 124 w 215"/>
                <a:gd name="T21" fmla="*/ 73 h 162"/>
                <a:gd name="T22" fmla="*/ 104 w 215"/>
                <a:gd name="T23" fmla="*/ 110 h 162"/>
                <a:gd name="T24" fmla="*/ 80 w 215"/>
                <a:gd name="T25" fmla="*/ 131 h 162"/>
                <a:gd name="T26" fmla="*/ 115 w 215"/>
                <a:gd name="T27" fmla="*/ 32 h 162"/>
                <a:gd name="T28" fmla="*/ 37 w 215"/>
                <a:gd name="T29" fmla="*/ 63 h 162"/>
                <a:gd name="T30" fmla="*/ 8 w 215"/>
                <a:gd name="T31" fmla="*/ 116 h 162"/>
                <a:gd name="T32" fmla="*/ 0 w 215"/>
                <a:gd name="T33" fmla="*/ 113 h 162"/>
                <a:gd name="T34" fmla="*/ 43 w 215"/>
                <a:gd name="T35" fmla="*/ 8 h 162"/>
                <a:gd name="T36" fmla="*/ 48 w 215"/>
                <a:gd name="T37" fmla="*/ 5 h 162"/>
                <a:gd name="T38" fmla="*/ 55 w 215"/>
                <a:gd name="T3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" h="162">
                  <a:moveTo>
                    <a:pt x="55" y="8"/>
                  </a:moveTo>
                  <a:cubicBezTo>
                    <a:pt x="55" y="20"/>
                    <a:pt x="48" y="29"/>
                    <a:pt x="45" y="42"/>
                  </a:cubicBezTo>
                  <a:cubicBezTo>
                    <a:pt x="61" y="25"/>
                    <a:pt x="146" y="0"/>
                    <a:pt x="130" y="54"/>
                  </a:cubicBezTo>
                  <a:cubicBezTo>
                    <a:pt x="155" y="41"/>
                    <a:pt x="215" y="27"/>
                    <a:pt x="200" y="79"/>
                  </a:cubicBezTo>
                  <a:cubicBezTo>
                    <a:pt x="197" y="88"/>
                    <a:pt x="189" y="101"/>
                    <a:pt x="183" y="113"/>
                  </a:cubicBezTo>
                  <a:cubicBezTo>
                    <a:pt x="176" y="129"/>
                    <a:pt x="168" y="143"/>
                    <a:pt x="164" y="159"/>
                  </a:cubicBezTo>
                  <a:cubicBezTo>
                    <a:pt x="159" y="158"/>
                    <a:pt x="159" y="162"/>
                    <a:pt x="154" y="162"/>
                  </a:cubicBezTo>
                  <a:cubicBezTo>
                    <a:pt x="144" y="154"/>
                    <a:pt x="152" y="151"/>
                    <a:pt x="158" y="142"/>
                  </a:cubicBezTo>
                  <a:cubicBezTo>
                    <a:pt x="168" y="127"/>
                    <a:pt x="177" y="91"/>
                    <a:pt x="188" y="79"/>
                  </a:cubicBezTo>
                  <a:cubicBezTo>
                    <a:pt x="189" y="69"/>
                    <a:pt x="187" y="61"/>
                    <a:pt x="185" y="54"/>
                  </a:cubicBezTo>
                  <a:cubicBezTo>
                    <a:pt x="165" y="45"/>
                    <a:pt x="141" y="64"/>
                    <a:pt x="124" y="73"/>
                  </a:cubicBezTo>
                  <a:cubicBezTo>
                    <a:pt x="121" y="85"/>
                    <a:pt x="111" y="98"/>
                    <a:pt x="104" y="110"/>
                  </a:cubicBezTo>
                  <a:cubicBezTo>
                    <a:pt x="99" y="118"/>
                    <a:pt x="97" y="138"/>
                    <a:pt x="80" y="131"/>
                  </a:cubicBezTo>
                  <a:cubicBezTo>
                    <a:pt x="90" y="98"/>
                    <a:pt x="127" y="71"/>
                    <a:pt x="115" y="32"/>
                  </a:cubicBezTo>
                  <a:cubicBezTo>
                    <a:pt x="74" y="29"/>
                    <a:pt x="65" y="47"/>
                    <a:pt x="37" y="63"/>
                  </a:cubicBezTo>
                  <a:cubicBezTo>
                    <a:pt x="28" y="81"/>
                    <a:pt x="24" y="105"/>
                    <a:pt x="8" y="116"/>
                  </a:cubicBezTo>
                  <a:cubicBezTo>
                    <a:pt x="4" y="116"/>
                    <a:pt x="3" y="113"/>
                    <a:pt x="0" y="113"/>
                  </a:cubicBezTo>
                  <a:cubicBezTo>
                    <a:pt x="14" y="78"/>
                    <a:pt x="34" y="48"/>
                    <a:pt x="43" y="8"/>
                  </a:cubicBezTo>
                  <a:cubicBezTo>
                    <a:pt x="44" y="7"/>
                    <a:pt x="47" y="7"/>
                    <a:pt x="48" y="5"/>
                  </a:cubicBezTo>
                  <a:cubicBezTo>
                    <a:pt x="51" y="5"/>
                    <a:pt x="52" y="7"/>
                    <a:pt x="55" y="8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2" name="Freeform 153"/>
            <p:cNvSpPr/>
            <p:nvPr/>
          </p:nvSpPr>
          <p:spPr bwMode="auto">
            <a:xfrm>
              <a:off x="3616325" y="1708150"/>
              <a:ext cx="63500" cy="22225"/>
            </a:xfrm>
            <a:custGeom>
              <a:avLst/>
              <a:gdLst>
                <a:gd name="T0" fmla="*/ 99 w 99"/>
                <a:gd name="T1" fmla="*/ 27 h 34"/>
                <a:gd name="T2" fmla="*/ 75 w 99"/>
                <a:gd name="T3" fmla="*/ 22 h 34"/>
                <a:gd name="T4" fmla="*/ 62 w 99"/>
                <a:gd name="T5" fmla="*/ 24 h 34"/>
                <a:gd name="T6" fmla="*/ 42 w 99"/>
                <a:gd name="T7" fmla="*/ 18 h 34"/>
                <a:gd name="T8" fmla="*/ 0 w 99"/>
                <a:gd name="T9" fmla="*/ 5 h 34"/>
                <a:gd name="T10" fmla="*/ 3 w 99"/>
                <a:gd name="T11" fmla="*/ 5 h 34"/>
                <a:gd name="T12" fmla="*/ 76 w 99"/>
                <a:gd name="T13" fmla="*/ 14 h 34"/>
                <a:gd name="T14" fmla="*/ 99 w 99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34">
                  <a:moveTo>
                    <a:pt x="99" y="27"/>
                  </a:moveTo>
                  <a:cubicBezTo>
                    <a:pt x="91" y="34"/>
                    <a:pt x="84" y="24"/>
                    <a:pt x="75" y="22"/>
                  </a:cubicBezTo>
                  <a:cubicBezTo>
                    <a:pt x="71" y="22"/>
                    <a:pt x="66" y="24"/>
                    <a:pt x="62" y="24"/>
                  </a:cubicBezTo>
                  <a:cubicBezTo>
                    <a:pt x="55" y="23"/>
                    <a:pt x="49" y="20"/>
                    <a:pt x="42" y="18"/>
                  </a:cubicBezTo>
                  <a:cubicBezTo>
                    <a:pt x="27" y="15"/>
                    <a:pt x="5" y="18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9" y="0"/>
                    <a:pt x="54" y="11"/>
                    <a:pt x="76" y="14"/>
                  </a:cubicBezTo>
                  <a:cubicBezTo>
                    <a:pt x="87" y="15"/>
                    <a:pt x="99" y="14"/>
                    <a:pt x="99" y="2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3" name="Freeform 154"/>
            <p:cNvSpPr/>
            <p:nvPr/>
          </p:nvSpPr>
          <p:spPr bwMode="auto">
            <a:xfrm>
              <a:off x="3860800" y="1739900"/>
              <a:ext cx="82550" cy="88900"/>
            </a:xfrm>
            <a:custGeom>
              <a:avLst/>
              <a:gdLst>
                <a:gd name="T0" fmla="*/ 114 w 127"/>
                <a:gd name="T1" fmla="*/ 27 h 137"/>
                <a:gd name="T2" fmla="*/ 103 w 127"/>
                <a:gd name="T3" fmla="*/ 33 h 137"/>
                <a:gd name="T4" fmla="*/ 95 w 127"/>
                <a:gd name="T5" fmla="*/ 18 h 137"/>
                <a:gd name="T6" fmla="*/ 92 w 127"/>
                <a:gd name="T7" fmla="*/ 16 h 137"/>
                <a:gd name="T8" fmla="*/ 36 w 127"/>
                <a:gd name="T9" fmla="*/ 30 h 137"/>
                <a:gd name="T10" fmla="*/ 36 w 127"/>
                <a:gd name="T11" fmla="*/ 114 h 137"/>
                <a:gd name="T12" fmla="*/ 112 w 127"/>
                <a:gd name="T13" fmla="*/ 90 h 137"/>
                <a:gd name="T14" fmla="*/ 75 w 127"/>
                <a:gd name="T15" fmla="*/ 129 h 137"/>
                <a:gd name="T16" fmla="*/ 5 w 127"/>
                <a:gd name="T17" fmla="*/ 67 h 137"/>
                <a:gd name="T18" fmla="*/ 41 w 127"/>
                <a:gd name="T19" fmla="*/ 13 h 137"/>
                <a:gd name="T20" fmla="*/ 114 w 127"/>
                <a:gd name="T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37">
                  <a:moveTo>
                    <a:pt x="114" y="27"/>
                  </a:moveTo>
                  <a:cubicBezTo>
                    <a:pt x="113" y="31"/>
                    <a:pt x="109" y="33"/>
                    <a:pt x="103" y="33"/>
                  </a:cubicBezTo>
                  <a:cubicBezTo>
                    <a:pt x="97" y="29"/>
                    <a:pt x="101" y="22"/>
                    <a:pt x="95" y="18"/>
                  </a:cubicBezTo>
                  <a:cubicBezTo>
                    <a:pt x="93" y="18"/>
                    <a:pt x="92" y="17"/>
                    <a:pt x="92" y="16"/>
                  </a:cubicBezTo>
                  <a:cubicBezTo>
                    <a:pt x="67" y="17"/>
                    <a:pt x="51" y="17"/>
                    <a:pt x="36" y="30"/>
                  </a:cubicBezTo>
                  <a:cubicBezTo>
                    <a:pt x="15" y="46"/>
                    <a:pt x="6" y="101"/>
                    <a:pt x="36" y="114"/>
                  </a:cubicBezTo>
                  <a:cubicBezTo>
                    <a:pt x="62" y="125"/>
                    <a:pt x="100" y="112"/>
                    <a:pt x="112" y="90"/>
                  </a:cubicBezTo>
                  <a:cubicBezTo>
                    <a:pt x="127" y="108"/>
                    <a:pt x="90" y="126"/>
                    <a:pt x="75" y="129"/>
                  </a:cubicBezTo>
                  <a:cubicBezTo>
                    <a:pt x="33" y="137"/>
                    <a:pt x="0" y="114"/>
                    <a:pt x="5" y="67"/>
                  </a:cubicBezTo>
                  <a:cubicBezTo>
                    <a:pt x="6" y="48"/>
                    <a:pt x="21" y="23"/>
                    <a:pt x="41" y="13"/>
                  </a:cubicBezTo>
                  <a:cubicBezTo>
                    <a:pt x="65" y="2"/>
                    <a:pt x="110" y="0"/>
                    <a:pt x="114" y="2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4" name="Freeform 155"/>
            <p:cNvSpPr>
              <a:spLocks noEditPoints="1"/>
            </p:cNvSpPr>
            <p:nvPr/>
          </p:nvSpPr>
          <p:spPr bwMode="auto">
            <a:xfrm>
              <a:off x="3243263" y="1501775"/>
              <a:ext cx="995363" cy="528638"/>
            </a:xfrm>
            <a:custGeom>
              <a:avLst/>
              <a:gdLst>
                <a:gd name="T0" fmla="*/ 190 w 1541"/>
                <a:gd name="T1" fmla="*/ 319 h 818"/>
                <a:gd name="T2" fmla="*/ 120 w 1541"/>
                <a:gd name="T3" fmla="*/ 314 h 818"/>
                <a:gd name="T4" fmla="*/ 132 w 1541"/>
                <a:gd name="T5" fmla="*/ 214 h 818"/>
                <a:gd name="T6" fmla="*/ 221 w 1541"/>
                <a:gd name="T7" fmla="*/ 189 h 818"/>
                <a:gd name="T8" fmla="*/ 138 w 1541"/>
                <a:gd name="T9" fmla="*/ 183 h 818"/>
                <a:gd name="T10" fmla="*/ 200 w 1541"/>
                <a:gd name="T11" fmla="*/ 117 h 818"/>
                <a:gd name="T12" fmla="*/ 249 w 1541"/>
                <a:gd name="T13" fmla="*/ 74 h 818"/>
                <a:gd name="T14" fmla="*/ 200 w 1541"/>
                <a:gd name="T15" fmla="*/ 56 h 818"/>
                <a:gd name="T16" fmla="*/ 616 w 1541"/>
                <a:gd name="T17" fmla="*/ 75 h 818"/>
                <a:gd name="T18" fmla="*/ 1031 w 1541"/>
                <a:gd name="T19" fmla="*/ 149 h 818"/>
                <a:gd name="T20" fmla="*/ 1529 w 1541"/>
                <a:gd name="T21" fmla="*/ 309 h 818"/>
                <a:gd name="T22" fmla="*/ 1328 w 1541"/>
                <a:gd name="T23" fmla="*/ 704 h 818"/>
                <a:gd name="T24" fmla="*/ 1142 w 1541"/>
                <a:gd name="T25" fmla="*/ 800 h 818"/>
                <a:gd name="T26" fmla="*/ 692 w 1541"/>
                <a:gd name="T27" fmla="*/ 718 h 818"/>
                <a:gd name="T28" fmla="*/ 286 w 1541"/>
                <a:gd name="T29" fmla="*/ 635 h 818"/>
                <a:gd name="T30" fmla="*/ 2 w 1541"/>
                <a:gd name="T31" fmla="*/ 558 h 818"/>
                <a:gd name="T32" fmla="*/ 107 w 1541"/>
                <a:gd name="T33" fmla="*/ 464 h 818"/>
                <a:gd name="T34" fmla="*/ 113 w 1541"/>
                <a:gd name="T35" fmla="*/ 441 h 818"/>
                <a:gd name="T36" fmla="*/ 61 w 1541"/>
                <a:gd name="T37" fmla="*/ 409 h 818"/>
                <a:gd name="T38" fmla="*/ 79 w 1541"/>
                <a:gd name="T39" fmla="*/ 412 h 818"/>
                <a:gd name="T40" fmla="*/ 162 w 1541"/>
                <a:gd name="T41" fmla="*/ 450 h 818"/>
                <a:gd name="T42" fmla="*/ 24 w 1541"/>
                <a:gd name="T43" fmla="*/ 549 h 818"/>
                <a:gd name="T44" fmla="*/ 408 w 1541"/>
                <a:gd name="T45" fmla="*/ 645 h 818"/>
                <a:gd name="T46" fmla="*/ 835 w 1541"/>
                <a:gd name="T47" fmla="*/ 738 h 818"/>
                <a:gd name="T48" fmla="*/ 1315 w 1541"/>
                <a:gd name="T49" fmla="*/ 700 h 818"/>
                <a:gd name="T50" fmla="*/ 1154 w 1541"/>
                <a:gd name="T51" fmla="*/ 737 h 818"/>
                <a:gd name="T52" fmla="*/ 1070 w 1541"/>
                <a:gd name="T53" fmla="*/ 688 h 818"/>
                <a:gd name="T54" fmla="*/ 958 w 1541"/>
                <a:gd name="T55" fmla="*/ 676 h 818"/>
                <a:gd name="T56" fmla="*/ 890 w 1541"/>
                <a:gd name="T57" fmla="*/ 626 h 818"/>
                <a:gd name="T58" fmla="*/ 1002 w 1541"/>
                <a:gd name="T59" fmla="*/ 599 h 818"/>
                <a:gd name="T60" fmla="*/ 989 w 1541"/>
                <a:gd name="T61" fmla="*/ 633 h 818"/>
                <a:gd name="T62" fmla="*/ 1151 w 1541"/>
                <a:gd name="T63" fmla="*/ 567 h 818"/>
                <a:gd name="T64" fmla="*/ 1200 w 1541"/>
                <a:gd name="T65" fmla="*/ 518 h 818"/>
                <a:gd name="T66" fmla="*/ 1315 w 1541"/>
                <a:gd name="T67" fmla="*/ 499 h 818"/>
                <a:gd name="T68" fmla="*/ 1356 w 1541"/>
                <a:gd name="T69" fmla="*/ 456 h 818"/>
                <a:gd name="T70" fmla="*/ 1516 w 1541"/>
                <a:gd name="T71" fmla="*/ 303 h 818"/>
                <a:gd name="T72" fmla="*/ 1376 w 1541"/>
                <a:gd name="T73" fmla="*/ 254 h 818"/>
                <a:gd name="T74" fmla="*/ 1305 w 1541"/>
                <a:gd name="T75" fmla="*/ 227 h 818"/>
                <a:gd name="T76" fmla="*/ 1192 w 1541"/>
                <a:gd name="T77" fmla="*/ 199 h 818"/>
                <a:gd name="T78" fmla="*/ 956 w 1541"/>
                <a:gd name="T79" fmla="*/ 152 h 818"/>
                <a:gd name="T80" fmla="*/ 729 w 1541"/>
                <a:gd name="T81" fmla="*/ 111 h 818"/>
                <a:gd name="T82" fmla="*/ 494 w 1541"/>
                <a:gd name="T83" fmla="*/ 57 h 818"/>
                <a:gd name="T84" fmla="*/ 222 w 1541"/>
                <a:gd name="T85" fmla="*/ 80 h 818"/>
                <a:gd name="T86" fmla="*/ 224 w 1541"/>
                <a:gd name="T87" fmla="*/ 152 h 818"/>
                <a:gd name="T88" fmla="*/ 162 w 1541"/>
                <a:gd name="T89" fmla="*/ 173 h 818"/>
                <a:gd name="T90" fmla="*/ 240 w 1541"/>
                <a:gd name="T91" fmla="*/ 235 h 818"/>
                <a:gd name="T92" fmla="*/ 145 w 1541"/>
                <a:gd name="T93" fmla="*/ 226 h 818"/>
                <a:gd name="T94" fmla="*/ 154 w 1541"/>
                <a:gd name="T95" fmla="*/ 291 h 818"/>
                <a:gd name="T96" fmla="*/ 128 w 1541"/>
                <a:gd name="T97" fmla="*/ 353 h 818"/>
                <a:gd name="T98" fmla="*/ 1325 w 1541"/>
                <a:gd name="T99" fmla="*/ 502 h 818"/>
                <a:gd name="T100" fmla="*/ 1405 w 1541"/>
                <a:gd name="T101" fmla="*/ 523 h 818"/>
                <a:gd name="T102" fmla="*/ 1104 w 1541"/>
                <a:gd name="T103" fmla="*/ 656 h 818"/>
                <a:gd name="T104" fmla="*/ 1161 w 1541"/>
                <a:gd name="T105" fmla="*/ 574 h 818"/>
                <a:gd name="T106" fmla="*/ 1215 w 1541"/>
                <a:gd name="T107" fmla="*/ 675 h 818"/>
                <a:gd name="T108" fmla="*/ 1263 w 1541"/>
                <a:gd name="T109" fmla="*/ 594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1" h="818">
                  <a:moveTo>
                    <a:pt x="94" y="332"/>
                  </a:moveTo>
                  <a:cubicBezTo>
                    <a:pt x="112" y="331"/>
                    <a:pt x="127" y="337"/>
                    <a:pt x="145" y="342"/>
                  </a:cubicBezTo>
                  <a:cubicBezTo>
                    <a:pt x="135" y="391"/>
                    <a:pt x="200" y="350"/>
                    <a:pt x="190" y="319"/>
                  </a:cubicBezTo>
                  <a:cubicBezTo>
                    <a:pt x="187" y="310"/>
                    <a:pt x="179" y="307"/>
                    <a:pt x="170" y="300"/>
                  </a:cubicBezTo>
                  <a:cubicBezTo>
                    <a:pt x="158" y="304"/>
                    <a:pt x="153" y="315"/>
                    <a:pt x="145" y="325"/>
                  </a:cubicBezTo>
                  <a:cubicBezTo>
                    <a:pt x="133" y="327"/>
                    <a:pt x="129" y="316"/>
                    <a:pt x="120" y="314"/>
                  </a:cubicBezTo>
                  <a:cubicBezTo>
                    <a:pt x="111" y="313"/>
                    <a:pt x="102" y="321"/>
                    <a:pt x="94" y="313"/>
                  </a:cubicBezTo>
                  <a:cubicBezTo>
                    <a:pt x="92" y="304"/>
                    <a:pt x="98" y="297"/>
                    <a:pt x="95" y="288"/>
                  </a:cubicBezTo>
                  <a:cubicBezTo>
                    <a:pt x="116" y="272"/>
                    <a:pt x="121" y="240"/>
                    <a:pt x="132" y="214"/>
                  </a:cubicBezTo>
                  <a:cubicBezTo>
                    <a:pt x="148" y="218"/>
                    <a:pt x="170" y="220"/>
                    <a:pt x="190" y="223"/>
                  </a:cubicBezTo>
                  <a:cubicBezTo>
                    <a:pt x="174" y="239"/>
                    <a:pt x="184" y="260"/>
                    <a:pt x="207" y="252"/>
                  </a:cubicBezTo>
                  <a:cubicBezTo>
                    <a:pt x="230" y="245"/>
                    <a:pt x="241" y="197"/>
                    <a:pt x="221" y="189"/>
                  </a:cubicBezTo>
                  <a:cubicBezTo>
                    <a:pt x="210" y="184"/>
                    <a:pt x="204" y="198"/>
                    <a:pt x="191" y="201"/>
                  </a:cubicBezTo>
                  <a:cubicBezTo>
                    <a:pt x="180" y="203"/>
                    <a:pt x="175" y="194"/>
                    <a:pt x="163" y="192"/>
                  </a:cubicBezTo>
                  <a:cubicBezTo>
                    <a:pt x="154" y="190"/>
                    <a:pt x="140" y="200"/>
                    <a:pt x="138" y="183"/>
                  </a:cubicBezTo>
                  <a:cubicBezTo>
                    <a:pt x="137" y="175"/>
                    <a:pt x="142" y="175"/>
                    <a:pt x="150" y="170"/>
                  </a:cubicBezTo>
                  <a:cubicBezTo>
                    <a:pt x="156" y="150"/>
                    <a:pt x="169" y="136"/>
                    <a:pt x="170" y="115"/>
                  </a:cubicBezTo>
                  <a:cubicBezTo>
                    <a:pt x="177" y="107"/>
                    <a:pt x="188" y="117"/>
                    <a:pt x="200" y="117"/>
                  </a:cubicBezTo>
                  <a:cubicBezTo>
                    <a:pt x="208" y="116"/>
                    <a:pt x="217" y="109"/>
                    <a:pt x="224" y="112"/>
                  </a:cubicBezTo>
                  <a:cubicBezTo>
                    <a:pt x="236" y="118"/>
                    <a:pt x="223" y="131"/>
                    <a:pt x="232" y="142"/>
                  </a:cubicBezTo>
                  <a:cubicBezTo>
                    <a:pt x="269" y="142"/>
                    <a:pt x="276" y="87"/>
                    <a:pt x="249" y="74"/>
                  </a:cubicBezTo>
                  <a:cubicBezTo>
                    <a:pt x="238" y="76"/>
                    <a:pt x="237" y="87"/>
                    <a:pt x="229" y="93"/>
                  </a:cubicBezTo>
                  <a:cubicBezTo>
                    <a:pt x="212" y="89"/>
                    <a:pt x="198" y="88"/>
                    <a:pt x="185" y="83"/>
                  </a:cubicBezTo>
                  <a:cubicBezTo>
                    <a:pt x="187" y="68"/>
                    <a:pt x="195" y="64"/>
                    <a:pt x="200" y="56"/>
                  </a:cubicBezTo>
                  <a:cubicBezTo>
                    <a:pt x="206" y="30"/>
                    <a:pt x="213" y="21"/>
                    <a:pt x="219" y="0"/>
                  </a:cubicBezTo>
                  <a:cubicBezTo>
                    <a:pt x="307" y="10"/>
                    <a:pt x="395" y="29"/>
                    <a:pt x="482" y="44"/>
                  </a:cubicBezTo>
                  <a:cubicBezTo>
                    <a:pt x="528" y="52"/>
                    <a:pt x="572" y="67"/>
                    <a:pt x="616" y="75"/>
                  </a:cubicBezTo>
                  <a:cubicBezTo>
                    <a:pt x="662" y="83"/>
                    <a:pt x="707" y="94"/>
                    <a:pt x="751" y="103"/>
                  </a:cubicBezTo>
                  <a:cubicBezTo>
                    <a:pt x="766" y="106"/>
                    <a:pt x="781" y="103"/>
                    <a:pt x="795" y="112"/>
                  </a:cubicBezTo>
                  <a:cubicBezTo>
                    <a:pt x="872" y="120"/>
                    <a:pt x="952" y="142"/>
                    <a:pt x="1031" y="149"/>
                  </a:cubicBezTo>
                  <a:cubicBezTo>
                    <a:pt x="1194" y="182"/>
                    <a:pt x="1351" y="237"/>
                    <a:pt x="1508" y="280"/>
                  </a:cubicBezTo>
                  <a:cubicBezTo>
                    <a:pt x="1519" y="289"/>
                    <a:pt x="1536" y="286"/>
                    <a:pt x="1541" y="298"/>
                  </a:cubicBezTo>
                  <a:cubicBezTo>
                    <a:pt x="1539" y="303"/>
                    <a:pt x="1535" y="307"/>
                    <a:pt x="1529" y="309"/>
                  </a:cubicBezTo>
                  <a:cubicBezTo>
                    <a:pt x="1482" y="397"/>
                    <a:pt x="1438" y="483"/>
                    <a:pt x="1393" y="577"/>
                  </a:cubicBezTo>
                  <a:cubicBezTo>
                    <a:pt x="1386" y="592"/>
                    <a:pt x="1378" y="605"/>
                    <a:pt x="1370" y="619"/>
                  </a:cubicBezTo>
                  <a:cubicBezTo>
                    <a:pt x="1354" y="646"/>
                    <a:pt x="1344" y="677"/>
                    <a:pt x="1328" y="704"/>
                  </a:cubicBezTo>
                  <a:cubicBezTo>
                    <a:pt x="1320" y="718"/>
                    <a:pt x="1312" y="731"/>
                    <a:pt x="1305" y="746"/>
                  </a:cubicBezTo>
                  <a:cubicBezTo>
                    <a:pt x="1291" y="774"/>
                    <a:pt x="1283" y="799"/>
                    <a:pt x="1262" y="818"/>
                  </a:cubicBezTo>
                  <a:cubicBezTo>
                    <a:pt x="1226" y="814"/>
                    <a:pt x="1175" y="799"/>
                    <a:pt x="1142" y="800"/>
                  </a:cubicBezTo>
                  <a:cubicBezTo>
                    <a:pt x="1044" y="769"/>
                    <a:pt x="939" y="771"/>
                    <a:pt x="829" y="750"/>
                  </a:cubicBezTo>
                  <a:cubicBezTo>
                    <a:pt x="788" y="742"/>
                    <a:pt x="747" y="726"/>
                    <a:pt x="705" y="718"/>
                  </a:cubicBezTo>
                  <a:cubicBezTo>
                    <a:pt x="701" y="717"/>
                    <a:pt x="696" y="718"/>
                    <a:pt x="692" y="718"/>
                  </a:cubicBezTo>
                  <a:cubicBezTo>
                    <a:pt x="644" y="710"/>
                    <a:pt x="596" y="698"/>
                    <a:pt x="547" y="690"/>
                  </a:cubicBezTo>
                  <a:cubicBezTo>
                    <a:pt x="523" y="686"/>
                    <a:pt x="502" y="680"/>
                    <a:pt x="478" y="675"/>
                  </a:cubicBezTo>
                  <a:cubicBezTo>
                    <a:pt x="415" y="661"/>
                    <a:pt x="352" y="646"/>
                    <a:pt x="286" y="635"/>
                  </a:cubicBezTo>
                  <a:cubicBezTo>
                    <a:pt x="264" y="631"/>
                    <a:pt x="244" y="623"/>
                    <a:pt x="224" y="619"/>
                  </a:cubicBezTo>
                  <a:cubicBezTo>
                    <a:pt x="152" y="602"/>
                    <a:pt x="83" y="585"/>
                    <a:pt x="21" y="560"/>
                  </a:cubicBezTo>
                  <a:cubicBezTo>
                    <a:pt x="14" y="560"/>
                    <a:pt x="8" y="559"/>
                    <a:pt x="2" y="558"/>
                  </a:cubicBezTo>
                  <a:cubicBezTo>
                    <a:pt x="0" y="545"/>
                    <a:pt x="8" y="541"/>
                    <a:pt x="14" y="536"/>
                  </a:cubicBezTo>
                  <a:cubicBezTo>
                    <a:pt x="27" y="508"/>
                    <a:pt x="51" y="491"/>
                    <a:pt x="58" y="458"/>
                  </a:cubicBezTo>
                  <a:cubicBezTo>
                    <a:pt x="78" y="458"/>
                    <a:pt x="96" y="452"/>
                    <a:pt x="107" y="464"/>
                  </a:cubicBezTo>
                  <a:cubicBezTo>
                    <a:pt x="106" y="471"/>
                    <a:pt x="100" y="474"/>
                    <a:pt x="98" y="481"/>
                  </a:cubicBezTo>
                  <a:cubicBezTo>
                    <a:pt x="115" y="496"/>
                    <a:pt x="151" y="475"/>
                    <a:pt x="148" y="452"/>
                  </a:cubicBezTo>
                  <a:cubicBezTo>
                    <a:pt x="147" y="438"/>
                    <a:pt x="114" y="408"/>
                    <a:pt x="113" y="441"/>
                  </a:cubicBezTo>
                  <a:cubicBezTo>
                    <a:pt x="107" y="442"/>
                    <a:pt x="102" y="443"/>
                    <a:pt x="97" y="444"/>
                  </a:cubicBezTo>
                  <a:cubicBezTo>
                    <a:pt x="90" y="429"/>
                    <a:pt x="75" y="427"/>
                    <a:pt x="60" y="424"/>
                  </a:cubicBezTo>
                  <a:cubicBezTo>
                    <a:pt x="56" y="419"/>
                    <a:pt x="55" y="407"/>
                    <a:pt x="61" y="409"/>
                  </a:cubicBezTo>
                  <a:cubicBezTo>
                    <a:pt x="62" y="408"/>
                    <a:pt x="61" y="405"/>
                    <a:pt x="63" y="400"/>
                  </a:cubicBezTo>
                  <a:cubicBezTo>
                    <a:pt x="82" y="382"/>
                    <a:pt x="90" y="357"/>
                    <a:pt x="94" y="332"/>
                  </a:cubicBezTo>
                  <a:close/>
                  <a:moveTo>
                    <a:pt x="79" y="412"/>
                  </a:moveTo>
                  <a:cubicBezTo>
                    <a:pt x="84" y="418"/>
                    <a:pt x="93" y="421"/>
                    <a:pt x="101" y="425"/>
                  </a:cubicBezTo>
                  <a:cubicBezTo>
                    <a:pt x="111" y="414"/>
                    <a:pt x="121" y="411"/>
                    <a:pt x="138" y="416"/>
                  </a:cubicBezTo>
                  <a:cubicBezTo>
                    <a:pt x="142" y="432"/>
                    <a:pt x="160" y="435"/>
                    <a:pt x="162" y="450"/>
                  </a:cubicBezTo>
                  <a:cubicBezTo>
                    <a:pt x="165" y="486"/>
                    <a:pt x="92" y="527"/>
                    <a:pt x="83" y="474"/>
                  </a:cubicBezTo>
                  <a:cubicBezTo>
                    <a:pt x="80" y="472"/>
                    <a:pt x="76" y="471"/>
                    <a:pt x="71" y="471"/>
                  </a:cubicBezTo>
                  <a:cubicBezTo>
                    <a:pt x="58" y="499"/>
                    <a:pt x="33" y="516"/>
                    <a:pt x="24" y="549"/>
                  </a:cubicBezTo>
                  <a:cubicBezTo>
                    <a:pt x="29" y="551"/>
                    <a:pt x="35" y="552"/>
                    <a:pt x="40" y="554"/>
                  </a:cubicBezTo>
                  <a:cubicBezTo>
                    <a:pt x="42" y="555"/>
                    <a:pt x="43" y="557"/>
                    <a:pt x="45" y="558"/>
                  </a:cubicBezTo>
                  <a:cubicBezTo>
                    <a:pt x="161" y="596"/>
                    <a:pt x="284" y="621"/>
                    <a:pt x="408" y="645"/>
                  </a:cubicBezTo>
                  <a:cubicBezTo>
                    <a:pt x="445" y="652"/>
                    <a:pt x="480" y="665"/>
                    <a:pt x="516" y="673"/>
                  </a:cubicBezTo>
                  <a:cubicBezTo>
                    <a:pt x="578" y="687"/>
                    <a:pt x="640" y="693"/>
                    <a:pt x="698" y="703"/>
                  </a:cubicBezTo>
                  <a:cubicBezTo>
                    <a:pt x="744" y="711"/>
                    <a:pt x="789" y="730"/>
                    <a:pt x="835" y="738"/>
                  </a:cubicBezTo>
                  <a:cubicBezTo>
                    <a:pt x="885" y="747"/>
                    <a:pt x="939" y="752"/>
                    <a:pt x="993" y="759"/>
                  </a:cubicBezTo>
                  <a:cubicBezTo>
                    <a:pt x="1086" y="770"/>
                    <a:pt x="1177" y="795"/>
                    <a:pt x="1256" y="805"/>
                  </a:cubicBezTo>
                  <a:cubicBezTo>
                    <a:pt x="1277" y="769"/>
                    <a:pt x="1295" y="738"/>
                    <a:pt x="1315" y="700"/>
                  </a:cubicBezTo>
                  <a:cubicBezTo>
                    <a:pt x="1278" y="695"/>
                    <a:pt x="1244" y="690"/>
                    <a:pt x="1204" y="685"/>
                  </a:cubicBezTo>
                  <a:cubicBezTo>
                    <a:pt x="1198" y="695"/>
                    <a:pt x="1191" y="705"/>
                    <a:pt x="1182" y="715"/>
                  </a:cubicBezTo>
                  <a:cubicBezTo>
                    <a:pt x="1175" y="723"/>
                    <a:pt x="1168" y="739"/>
                    <a:pt x="1154" y="737"/>
                  </a:cubicBezTo>
                  <a:cubicBezTo>
                    <a:pt x="1167" y="718"/>
                    <a:pt x="1184" y="703"/>
                    <a:pt x="1195" y="684"/>
                  </a:cubicBezTo>
                  <a:cubicBezTo>
                    <a:pt x="1168" y="674"/>
                    <a:pt x="1124" y="671"/>
                    <a:pt x="1096" y="663"/>
                  </a:cubicBezTo>
                  <a:cubicBezTo>
                    <a:pt x="1088" y="672"/>
                    <a:pt x="1083" y="684"/>
                    <a:pt x="1070" y="688"/>
                  </a:cubicBezTo>
                  <a:cubicBezTo>
                    <a:pt x="1073" y="679"/>
                    <a:pt x="1088" y="667"/>
                    <a:pt x="1085" y="661"/>
                  </a:cubicBezTo>
                  <a:cubicBezTo>
                    <a:pt x="1053" y="651"/>
                    <a:pt x="1018" y="648"/>
                    <a:pt x="983" y="641"/>
                  </a:cubicBezTo>
                  <a:cubicBezTo>
                    <a:pt x="975" y="653"/>
                    <a:pt x="966" y="664"/>
                    <a:pt x="958" y="676"/>
                  </a:cubicBezTo>
                  <a:cubicBezTo>
                    <a:pt x="949" y="687"/>
                    <a:pt x="944" y="703"/>
                    <a:pt x="930" y="709"/>
                  </a:cubicBezTo>
                  <a:cubicBezTo>
                    <a:pt x="941" y="682"/>
                    <a:pt x="961" y="665"/>
                    <a:pt x="974" y="639"/>
                  </a:cubicBezTo>
                  <a:cubicBezTo>
                    <a:pt x="944" y="635"/>
                    <a:pt x="917" y="639"/>
                    <a:pt x="890" y="626"/>
                  </a:cubicBezTo>
                  <a:cubicBezTo>
                    <a:pt x="895" y="618"/>
                    <a:pt x="906" y="624"/>
                    <a:pt x="913" y="625"/>
                  </a:cubicBezTo>
                  <a:cubicBezTo>
                    <a:pt x="934" y="627"/>
                    <a:pt x="959" y="629"/>
                    <a:pt x="980" y="632"/>
                  </a:cubicBezTo>
                  <a:cubicBezTo>
                    <a:pt x="988" y="622"/>
                    <a:pt x="994" y="610"/>
                    <a:pt x="1002" y="599"/>
                  </a:cubicBezTo>
                  <a:cubicBezTo>
                    <a:pt x="1009" y="589"/>
                    <a:pt x="1016" y="576"/>
                    <a:pt x="1028" y="571"/>
                  </a:cubicBezTo>
                  <a:cubicBezTo>
                    <a:pt x="1032" y="583"/>
                    <a:pt x="1018" y="591"/>
                    <a:pt x="1011" y="601"/>
                  </a:cubicBezTo>
                  <a:cubicBezTo>
                    <a:pt x="1003" y="612"/>
                    <a:pt x="995" y="623"/>
                    <a:pt x="989" y="633"/>
                  </a:cubicBezTo>
                  <a:cubicBezTo>
                    <a:pt x="1024" y="639"/>
                    <a:pt x="1060" y="646"/>
                    <a:pt x="1093" y="654"/>
                  </a:cubicBezTo>
                  <a:cubicBezTo>
                    <a:pt x="1116" y="631"/>
                    <a:pt x="1132" y="602"/>
                    <a:pt x="1151" y="576"/>
                  </a:cubicBezTo>
                  <a:cubicBezTo>
                    <a:pt x="1155" y="571"/>
                    <a:pt x="1149" y="569"/>
                    <a:pt x="1151" y="567"/>
                  </a:cubicBezTo>
                  <a:cubicBezTo>
                    <a:pt x="1153" y="569"/>
                    <a:pt x="1155" y="569"/>
                    <a:pt x="1157" y="567"/>
                  </a:cubicBezTo>
                  <a:cubicBezTo>
                    <a:pt x="1160" y="557"/>
                    <a:pt x="1169" y="548"/>
                    <a:pt x="1176" y="539"/>
                  </a:cubicBezTo>
                  <a:cubicBezTo>
                    <a:pt x="1182" y="531"/>
                    <a:pt x="1188" y="517"/>
                    <a:pt x="1200" y="518"/>
                  </a:cubicBezTo>
                  <a:cubicBezTo>
                    <a:pt x="1192" y="539"/>
                    <a:pt x="1175" y="549"/>
                    <a:pt x="1166" y="568"/>
                  </a:cubicBezTo>
                  <a:cubicBezTo>
                    <a:pt x="1196" y="575"/>
                    <a:pt x="1233" y="574"/>
                    <a:pt x="1260" y="583"/>
                  </a:cubicBezTo>
                  <a:cubicBezTo>
                    <a:pt x="1277" y="553"/>
                    <a:pt x="1297" y="527"/>
                    <a:pt x="1315" y="499"/>
                  </a:cubicBezTo>
                  <a:cubicBezTo>
                    <a:pt x="1294" y="495"/>
                    <a:pt x="1265" y="492"/>
                    <a:pt x="1243" y="484"/>
                  </a:cubicBezTo>
                  <a:cubicBezTo>
                    <a:pt x="1267" y="477"/>
                    <a:pt x="1295" y="490"/>
                    <a:pt x="1319" y="493"/>
                  </a:cubicBezTo>
                  <a:cubicBezTo>
                    <a:pt x="1333" y="483"/>
                    <a:pt x="1340" y="458"/>
                    <a:pt x="1356" y="456"/>
                  </a:cubicBezTo>
                  <a:cubicBezTo>
                    <a:pt x="1355" y="474"/>
                    <a:pt x="1332" y="484"/>
                    <a:pt x="1334" y="495"/>
                  </a:cubicBezTo>
                  <a:cubicBezTo>
                    <a:pt x="1360" y="499"/>
                    <a:pt x="1385" y="510"/>
                    <a:pt x="1411" y="509"/>
                  </a:cubicBezTo>
                  <a:cubicBezTo>
                    <a:pt x="1445" y="440"/>
                    <a:pt x="1489" y="380"/>
                    <a:pt x="1516" y="303"/>
                  </a:cubicBezTo>
                  <a:cubicBezTo>
                    <a:pt x="1508" y="299"/>
                    <a:pt x="1499" y="296"/>
                    <a:pt x="1498" y="289"/>
                  </a:cubicBezTo>
                  <a:cubicBezTo>
                    <a:pt x="1465" y="279"/>
                    <a:pt x="1418" y="270"/>
                    <a:pt x="1387" y="254"/>
                  </a:cubicBezTo>
                  <a:cubicBezTo>
                    <a:pt x="1381" y="256"/>
                    <a:pt x="1383" y="251"/>
                    <a:pt x="1376" y="254"/>
                  </a:cubicBezTo>
                  <a:cubicBezTo>
                    <a:pt x="1369" y="246"/>
                    <a:pt x="1344" y="246"/>
                    <a:pt x="1346" y="239"/>
                  </a:cubicBezTo>
                  <a:cubicBezTo>
                    <a:pt x="1341" y="238"/>
                    <a:pt x="1343" y="243"/>
                    <a:pt x="1339" y="242"/>
                  </a:cubicBezTo>
                  <a:cubicBezTo>
                    <a:pt x="1327" y="237"/>
                    <a:pt x="1316" y="231"/>
                    <a:pt x="1305" y="227"/>
                  </a:cubicBezTo>
                  <a:cubicBezTo>
                    <a:pt x="1292" y="223"/>
                    <a:pt x="1277" y="224"/>
                    <a:pt x="1262" y="220"/>
                  </a:cubicBezTo>
                  <a:cubicBezTo>
                    <a:pt x="1251" y="217"/>
                    <a:pt x="1241" y="209"/>
                    <a:pt x="1229" y="207"/>
                  </a:cubicBezTo>
                  <a:cubicBezTo>
                    <a:pt x="1217" y="204"/>
                    <a:pt x="1205" y="202"/>
                    <a:pt x="1192" y="199"/>
                  </a:cubicBezTo>
                  <a:cubicBezTo>
                    <a:pt x="1166" y="192"/>
                    <a:pt x="1139" y="181"/>
                    <a:pt x="1111" y="181"/>
                  </a:cubicBezTo>
                  <a:cubicBezTo>
                    <a:pt x="1111" y="175"/>
                    <a:pt x="1097" y="177"/>
                    <a:pt x="1088" y="176"/>
                  </a:cubicBezTo>
                  <a:cubicBezTo>
                    <a:pt x="1044" y="162"/>
                    <a:pt x="1000" y="161"/>
                    <a:pt x="956" y="152"/>
                  </a:cubicBezTo>
                  <a:cubicBezTo>
                    <a:pt x="932" y="147"/>
                    <a:pt x="899" y="142"/>
                    <a:pt x="870" y="137"/>
                  </a:cubicBezTo>
                  <a:cubicBezTo>
                    <a:pt x="854" y="134"/>
                    <a:pt x="838" y="128"/>
                    <a:pt x="823" y="125"/>
                  </a:cubicBezTo>
                  <a:cubicBezTo>
                    <a:pt x="791" y="120"/>
                    <a:pt x="758" y="114"/>
                    <a:pt x="729" y="111"/>
                  </a:cubicBezTo>
                  <a:cubicBezTo>
                    <a:pt x="717" y="109"/>
                    <a:pt x="705" y="103"/>
                    <a:pt x="693" y="100"/>
                  </a:cubicBezTo>
                  <a:cubicBezTo>
                    <a:pt x="658" y="91"/>
                    <a:pt x="622" y="89"/>
                    <a:pt x="587" y="81"/>
                  </a:cubicBezTo>
                  <a:cubicBezTo>
                    <a:pt x="555" y="74"/>
                    <a:pt x="523" y="62"/>
                    <a:pt x="494" y="57"/>
                  </a:cubicBezTo>
                  <a:cubicBezTo>
                    <a:pt x="407" y="43"/>
                    <a:pt x="320" y="28"/>
                    <a:pt x="231" y="10"/>
                  </a:cubicBezTo>
                  <a:cubicBezTo>
                    <a:pt x="221" y="30"/>
                    <a:pt x="211" y="52"/>
                    <a:pt x="204" y="72"/>
                  </a:cubicBezTo>
                  <a:cubicBezTo>
                    <a:pt x="209" y="76"/>
                    <a:pt x="216" y="77"/>
                    <a:pt x="222" y="80"/>
                  </a:cubicBezTo>
                  <a:cubicBezTo>
                    <a:pt x="226" y="73"/>
                    <a:pt x="232" y="69"/>
                    <a:pt x="235" y="62"/>
                  </a:cubicBezTo>
                  <a:cubicBezTo>
                    <a:pt x="271" y="43"/>
                    <a:pt x="296" y="100"/>
                    <a:pt x="274" y="133"/>
                  </a:cubicBezTo>
                  <a:cubicBezTo>
                    <a:pt x="265" y="146"/>
                    <a:pt x="240" y="158"/>
                    <a:pt x="224" y="152"/>
                  </a:cubicBezTo>
                  <a:cubicBezTo>
                    <a:pt x="217" y="146"/>
                    <a:pt x="210" y="139"/>
                    <a:pt x="207" y="128"/>
                  </a:cubicBezTo>
                  <a:cubicBezTo>
                    <a:pt x="197" y="129"/>
                    <a:pt x="194" y="124"/>
                    <a:pt x="184" y="125"/>
                  </a:cubicBezTo>
                  <a:cubicBezTo>
                    <a:pt x="174" y="139"/>
                    <a:pt x="169" y="157"/>
                    <a:pt x="162" y="173"/>
                  </a:cubicBezTo>
                  <a:cubicBezTo>
                    <a:pt x="164" y="175"/>
                    <a:pt x="169" y="172"/>
                    <a:pt x="178" y="173"/>
                  </a:cubicBezTo>
                  <a:cubicBezTo>
                    <a:pt x="192" y="193"/>
                    <a:pt x="220" y="164"/>
                    <a:pt x="237" y="184"/>
                  </a:cubicBezTo>
                  <a:cubicBezTo>
                    <a:pt x="246" y="196"/>
                    <a:pt x="243" y="215"/>
                    <a:pt x="240" y="235"/>
                  </a:cubicBezTo>
                  <a:cubicBezTo>
                    <a:pt x="230" y="241"/>
                    <a:pt x="228" y="258"/>
                    <a:pt x="215" y="263"/>
                  </a:cubicBezTo>
                  <a:cubicBezTo>
                    <a:pt x="193" y="271"/>
                    <a:pt x="169" y="259"/>
                    <a:pt x="169" y="232"/>
                  </a:cubicBezTo>
                  <a:cubicBezTo>
                    <a:pt x="164" y="231"/>
                    <a:pt x="153" y="228"/>
                    <a:pt x="145" y="226"/>
                  </a:cubicBezTo>
                  <a:cubicBezTo>
                    <a:pt x="131" y="248"/>
                    <a:pt x="120" y="277"/>
                    <a:pt x="114" y="303"/>
                  </a:cubicBezTo>
                  <a:cubicBezTo>
                    <a:pt x="122" y="304"/>
                    <a:pt x="129" y="308"/>
                    <a:pt x="136" y="310"/>
                  </a:cubicBezTo>
                  <a:cubicBezTo>
                    <a:pt x="143" y="305"/>
                    <a:pt x="149" y="298"/>
                    <a:pt x="154" y="291"/>
                  </a:cubicBezTo>
                  <a:cubicBezTo>
                    <a:pt x="179" y="282"/>
                    <a:pt x="191" y="298"/>
                    <a:pt x="201" y="311"/>
                  </a:cubicBezTo>
                  <a:cubicBezTo>
                    <a:pt x="210" y="352"/>
                    <a:pt x="168" y="394"/>
                    <a:pt x="135" y="373"/>
                  </a:cubicBezTo>
                  <a:cubicBezTo>
                    <a:pt x="133" y="366"/>
                    <a:pt x="129" y="360"/>
                    <a:pt x="128" y="353"/>
                  </a:cubicBezTo>
                  <a:cubicBezTo>
                    <a:pt x="123" y="351"/>
                    <a:pt x="110" y="349"/>
                    <a:pt x="107" y="350"/>
                  </a:cubicBezTo>
                  <a:cubicBezTo>
                    <a:pt x="100" y="363"/>
                    <a:pt x="86" y="389"/>
                    <a:pt x="79" y="412"/>
                  </a:cubicBezTo>
                  <a:close/>
                  <a:moveTo>
                    <a:pt x="1325" y="502"/>
                  </a:moveTo>
                  <a:cubicBezTo>
                    <a:pt x="1305" y="528"/>
                    <a:pt x="1287" y="555"/>
                    <a:pt x="1271" y="585"/>
                  </a:cubicBezTo>
                  <a:cubicBezTo>
                    <a:pt x="1306" y="586"/>
                    <a:pt x="1336" y="597"/>
                    <a:pt x="1368" y="596"/>
                  </a:cubicBezTo>
                  <a:cubicBezTo>
                    <a:pt x="1381" y="573"/>
                    <a:pt x="1394" y="549"/>
                    <a:pt x="1405" y="523"/>
                  </a:cubicBezTo>
                  <a:cubicBezTo>
                    <a:pt x="1381" y="513"/>
                    <a:pt x="1354" y="507"/>
                    <a:pt x="1325" y="502"/>
                  </a:cubicBezTo>
                  <a:close/>
                  <a:moveTo>
                    <a:pt x="1161" y="574"/>
                  </a:moveTo>
                  <a:cubicBezTo>
                    <a:pt x="1142" y="601"/>
                    <a:pt x="1124" y="629"/>
                    <a:pt x="1104" y="656"/>
                  </a:cubicBezTo>
                  <a:cubicBezTo>
                    <a:pt x="1134" y="664"/>
                    <a:pt x="1169" y="667"/>
                    <a:pt x="1201" y="673"/>
                  </a:cubicBezTo>
                  <a:cubicBezTo>
                    <a:pt x="1224" y="650"/>
                    <a:pt x="1233" y="615"/>
                    <a:pt x="1254" y="591"/>
                  </a:cubicBezTo>
                  <a:cubicBezTo>
                    <a:pt x="1227" y="583"/>
                    <a:pt x="1192" y="579"/>
                    <a:pt x="1161" y="574"/>
                  </a:cubicBezTo>
                  <a:close/>
                  <a:moveTo>
                    <a:pt x="1263" y="594"/>
                  </a:moveTo>
                  <a:cubicBezTo>
                    <a:pt x="1250" y="613"/>
                    <a:pt x="1237" y="636"/>
                    <a:pt x="1225" y="657"/>
                  </a:cubicBezTo>
                  <a:cubicBezTo>
                    <a:pt x="1221" y="664"/>
                    <a:pt x="1212" y="670"/>
                    <a:pt x="1215" y="675"/>
                  </a:cubicBezTo>
                  <a:cubicBezTo>
                    <a:pt x="1246" y="684"/>
                    <a:pt x="1285" y="682"/>
                    <a:pt x="1319" y="692"/>
                  </a:cubicBezTo>
                  <a:cubicBezTo>
                    <a:pt x="1331" y="664"/>
                    <a:pt x="1349" y="641"/>
                    <a:pt x="1359" y="611"/>
                  </a:cubicBezTo>
                  <a:cubicBezTo>
                    <a:pt x="1327" y="599"/>
                    <a:pt x="1301" y="598"/>
                    <a:pt x="1263" y="59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65" name="矩形 64"/>
          <p:cNvSpPr/>
          <p:nvPr/>
        </p:nvSpPr>
        <p:spPr>
          <a:xfrm>
            <a:off x="1389747" y="3863893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65"/>
          <p:cNvSpPr/>
          <p:nvPr/>
        </p:nvSpPr>
        <p:spPr>
          <a:xfrm>
            <a:off x="3759925" y="2173889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矩形 66"/>
          <p:cNvSpPr/>
          <p:nvPr/>
        </p:nvSpPr>
        <p:spPr>
          <a:xfrm>
            <a:off x="6130103" y="3853599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矩形 67"/>
          <p:cNvSpPr/>
          <p:nvPr/>
        </p:nvSpPr>
        <p:spPr>
          <a:xfrm>
            <a:off x="8500281" y="2173888"/>
            <a:ext cx="2301972" cy="1626007"/>
          </a:xfrm>
          <a:prstGeom prst="rect">
            <a:avLst/>
          </a:prstGeom>
          <a:noFill/>
          <a:ln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9" name="组合 68"/>
          <p:cNvGrpSpPr/>
          <p:nvPr/>
        </p:nvGrpSpPr>
        <p:grpSpPr>
          <a:xfrm>
            <a:off x="4428319" y="2506547"/>
            <a:ext cx="965184" cy="960687"/>
            <a:chOff x="8181975" y="1892300"/>
            <a:chExt cx="679451" cy="676276"/>
          </a:xfrm>
          <a:solidFill>
            <a:srgbClr val="254932"/>
          </a:solidFill>
        </p:grpSpPr>
        <p:sp>
          <p:nvSpPr>
            <p:cNvPr id="70" name="Freeform 111"/>
            <p:cNvSpPr/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1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2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3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6609728" y="4253058"/>
            <a:ext cx="1235075" cy="863600"/>
            <a:chOff x="3136900" y="5457825"/>
            <a:chExt cx="1235075" cy="863600"/>
          </a:xfrm>
          <a:solidFill>
            <a:srgbClr val="254932"/>
          </a:solidFill>
        </p:grpSpPr>
        <p:sp>
          <p:nvSpPr>
            <p:cNvPr id="75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6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7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8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8949592" y="2704492"/>
            <a:ext cx="1403350" cy="733425"/>
            <a:chOff x="10112283" y="4643438"/>
            <a:chExt cx="1403350" cy="733425"/>
          </a:xfrm>
          <a:solidFill>
            <a:srgbClr val="254932"/>
          </a:solidFill>
        </p:grpSpPr>
        <p:sp>
          <p:nvSpPr>
            <p:cNvPr id="80" name="Freeform 100"/>
            <p:cNvSpPr/>
            <p:nvPr/>
          </p:nvSpPr>
          <p:spPr bwMode="auto">
            <a:xfrm>
              <a:off x="11060816" y="4737665"/>
              <a:ext cx="127000" cy="17463"/>
            </a:xfrm>
            <a:custGeom>
              <a:avLst/>
              <a:gdLst>
                <a:gd name="T0" fmla="*/ 161 w 163"/>
                <a:gd name="T1" fmla="*/ 9 h 24"/>
                <a:gd name="T2" fmla="*/ 157 w 163"/>
                <a:gd name="T3" fmla="*/ 24 h 24"/>
                <a:gd name="T4" fmla="*/ 0 w 163"/>
                <a:gd name="T5" fmla="*/ 23 h 24"/>
                <a:gd name="T6" fmla="*/ 63 w 163"/>
                <a:gd name="T7" fmla="*/ 5 h 24"/>
                <a:gd name="T8" fmla="*/ 91 w 163"/>
                <a:gd name="T9" fmla="*/ 0 h 24"/>
                <a:gd name="T10" fmla="*/ 132 w 163"/>
                <a:gd name="T11" fmla="*/ 8 h 24"/>
                <a:gd name="T12" fmla="*/ 161 w 163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24">
                  <a:moveTo>
                    <a:pt x="161" y="9"/>
                  </a:moveTo>
                  <a:cubicBezTo>
                    <a:pt x="163" y="17"/>
                    <a:pt x="159" y="20"/>
                    <a:pt x="157" y="24"/>
                  </a:cubicBezTo>
                  <a:cubicBezTo>
                    <a:pt x="107" y="11"/>
                    <a:pt x="56" y="16"/>
                    <a:pt x="0" y="23"/>
                  </a:cubicBezTo>
                  <a:cubicBezTo>
                    <a:pt x="6" y="0"/>
                    <a:pt x="39" y="7"/>
                    <a:pt x="63" y="5"/>
                  </a:cubicBezTo>
                  <a:cubicBezTo>
                    <a:pt x="73" y="4"/>
                    <a:pt x="82" y="0"/>
                    <a:pt x="91" y="0"/>
                  </a:cubicBezTo>
                  <a:cubicBezTo>
                    <a:pt x="106" y="0"/>
                    <a:pt x="119" y="7"/>
                    <a:pt x="132" y="8"/>
                  </a:cubicBezTo>
                  <a:cubicBezTo>
                    <a:pt x="143" y="8"/>
                    <a:pt x="154" y="1"/>
                    <a:pt x="161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1" name="Freeform 101"/>
            <p:cNvSpPr/>
            <p:nvPr/>
          </p:nvSpPr>
          <p:spPr bwMode="auto">
            <a:xfrm>
              <a:off x="11065579" y="4769415"/>
              <a:ext cx="120650" cy="22225"/>
            </a:xfrm>
            <a:custGeom>
              <a:avLst/>
              <a:gdLst>
                <a:gd name="T0" fmla="*/ 151 w 155"/>
                <a:gd name="T1" fmla="*/ 9 h 29"/>
                <a:gd name="T2" fmla="*/ 154 w 155"/>
                <a:gd name="T3" fmla="*/ 24 h 29"/>
                <a:gd name="T4" fmla="*/ 111 w 155"/>
                <a:gd name="T5" fmla="*/ 14 h 29"/>
                <a:gd name="T6" fmla="*/ 4 w 155"/>
                <a:gd name="T7" fmla="*/ 26 h 29"/>
                <a:gd name="T8" fmla="*/ 1 w 155"/>
                <a:gd name="T9" fmla="*/ 17 h 29"/>
                <a:gd name="T10" fmla="*/ 98 w 155"/>
                <a:gd name="T11" fmla="*/ 3 h 29"/>
                <a:gd name="T12" fmla="*/ 151 w 155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9">
                  <a:moveTo>
                    <a:pt x="151" y="9"/>
                  </a:moveTo>
                  <a:cubicBezTo>
                    <a:pt x="152" y="13"/>
                    <a:pt x="155" y="17"/>
                    <a:pt x="154" y="24"/>
                  </a:cubicBezTo>
                  <a:cubicBezTo>
                    <a:pt x="139" y="29"/>
                    <a:pt x="124" y="19"/>
                    <a:pt x="111" y="14"/>
                  </a:cubicBezTo>
                  <a:cubicBezTo>
                    <a:pt x="69" y="12"/>
                    <a:pt x="38" y="17"/>
                    <a:pt x="4" y="26"/>
                  </a:cubicBezTo>
                  <a:cubicBezTo>
                    <a:pt x="4" y="23"/>
                    <a:pt x="0" y="19"/>
                    <a:pt x="1" y="17"/>
                  </a:cubicBezTo>
                  <a:cubicBezTo>
                    <a:pt x="2" y="1"/>
                    <a:pt x="73" y="0"/>
                    <a:pt x="98" y="3"/>
                  </a:cubicBezTo>
                  <a:cubicBezTo>
                    <a:pt x="118" y="5"/>
                    <a:pt x="130" y="7"/>
                    <a:pt x="151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2" name="Freeform 102"/>
            <p:cNvSpPr/>
            <p:nvPr/>
          </p:nvSpPr>
          <p:spPr bwMode="auto">
            <a:xfrm>
              <a:off x="11087804" y="4999603"/>
              <a:ext cx="93663" cy="19050"/>
            </a:xfrm>
            <a:custGeom>
              <a:avLst/>
              <a:gdLst>
                <a:gd name="T0" fmla="*/ 112 w 119"/>
                <a:gd name="T1" fmla="*/ 3 h 24"/>
                <a:gd name="T2" fmla="*/ 118 w 119"/>
                <a:gd name="T3" fmla="*/ 16 h 24"/>
                <a:gd name="T4" fmla="*/ 107 w 119"/>
                <a:gd name="T5" fmla="*/ 24 h 24"/>
                <a:gd name="T6" fmla="*/ 0 w 119"/>
                <a:gd name="T7" fmla="*/ 13 h 24"/>
                <a:gd name="T8" fmla="*/ 27 w 119"/>
                <a:gd name="T9" fmla="*/ 3 h 24"/>
                <a:gd name="T10" fmla="*/ 112 w 119"/>
                <a:gd name="T1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24">
                  <a:moveTo>
                    <a:pt x="112" y="3"/>
                  </a:moveTo>
                  <a:cubicBezTo>
                    <a:pt x="114" y="7"/>
                    <a:pt x="119" y="9"/>
                    <a:pt x="118" y="16"/>
                  </a:cubicBezTo>
                  <a:cubicBezTo>
                    <a:pt x="115" y="20"/>
                    <a:pt x="111" y="21"/>
                    <a:pt x="107" y="24"/>
                  </a:cubicBezTo>
                  <a:cubicBezTo>
                    <a:pt x="81" y="10"/>
                    <a:pt x="25" y="22"/>
                    <a:pt x="0" y="13"/>
                  </a:cubicBezTo>
                  <a:cubicBezTo>
                    <a:pt x="2" y="0"/>
                    <a:pt x="21" y="4"/>
                    <a:pt x="27" y="3"/>
                  </a:cubicBezTo>
                  <a:cubicBezTo>
                    <a:pt x="47" y="0"/>
                    <a:pt x="88" y="10"/>
                    <a:pt x="112" y="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3" name="Freeform 103"/>
            <p:cNvSpPr/>
            <p:nvPr/>
          </p:nvSpPr>
          <p:spPr bwMode="auto">
            <a:xfrm>
              <a:off x="11087804" y="5020240"/>
              <a:ext cx="96838" cy="25400"/>
            </a:xfrm>
            <a:custGeom>
              <a:avLst/>
              <a:gdLst>
                <a:gd name="T0" fmla="*/ 115 w 123"/>
                <a:gd name="T1" fmla="*/ 13 h 33"/>
                <a:gd name="T2" fmla="*/ 117 w 123"/>
                <a:gd name="T3" fmla="*/ 33 h 33"/>
                <a:gd name="T4" fmla="*/ 44 w 123"/>
                <a:gd name="T5" fmla="*/ 21 h 33"/>
                <a:gd name="T6" fmla="*/ 0 w 123"/>
                <a:gd name="T7" fmla="*/ 15 h 33"/>
                <a:gd name="T8" fmla="*/ 115 w 12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3">
                  <a:moveTo>
                    <a:pt x="115" y="13"/>
                  </a:moveTo>
                  <a:cubicBezTo>
                    <a:pt x="123" y="18"/>
                    <a:pt x="118" y="30"/>
                    <a:pt x="117" y="33"/>
                  </a:cubicBezTo>
                  <a:cubicBezTo>
                    <a:pt x="93" y="32"/>
                    <a:pt x="70" y="23"/>
                    <a:pt x="44" y="21"/>
                  </a:cubicBezTo>
                  <a:cubicBezTo>
                    <a:pt x="29" y="20"/>
                    <a:pt x="1" y="31"/>
                    <a:pt x="0" y="15"/>
                  </a:cubicBezTo>
                  <a:cubicBezTo>
                    <a:pt x="33" y="0"/>
                    <a:pt x="70" y="20"/>
                    <a:pt x="115" y="1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4" name="Freeform 104"/>
            <p:cNvSpPr/>
            <p:nvPr/>
          </p:nvSpPr>
          <p:spPr bwMode="auto">
            <a:xfrm>
              <a:off x="11086216" y="5244078"/>
              <a:ext cx="100013" cy="25400"/>
            </a:xfrm>
            <a:custGeom>
              <a:avLst/>
              <a:gdLst>
                <a:gd name="T0" fmla="*/ 120 w 129"/>
                <a:gd name="T1" fmla="*/ 14 h 34"/>
                <a:gd name="T2" fmla="*/ 114 w 129"/>
                <a:gd name="T3" fmla="*/ 34 h 34"/>
                <a:gd name="T4" fmla="*/ 103 w 129"/>
                <a:gd name="T5" fmla="*/ 29 h 34"/>
                <a:gd name="T6" fmla="*/ 0 w 129"/>
                <a:gd name="T7" fmla="*/ 22 h 34"/>
                <a:gd name="T8" fmla="*/ 65 w 129"/>
                <a:gd name="T9" fmla="*/ 14 h 34"/>
                <a:gd name="T10" fmla="*/ 120 w 129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34">
                  <a:moveTo>
                    <a:pt x="120" y="14"/>
                  </a:moveTo>
                  <a:cubicBezTo>
                    <a:pt x="127" y="19"/>
                    <a:pt x="129" y="32"/>
                    <a:pt x="114" y="34"/>
                  </a:cubicBezTo>
                  <a:cubicBezTo>
                    <a:pt x="111" y="34"/>
                    <a:pt x="107" y="30"/>
                    <a:pt x="103" y="29"/>
                  </a:cubicBezTo>
                  <a:cubicBezTo>
                    <a:pt x="75" y="22"/>
                    <a:pt x="26" y="27"/>
                    <a:pt x="0" y="22"/>
                  </a:cubicBezTo>
                  <a:cubicBezTo>
                    <a:pt x="13" y="0"/>
                    <a:pt x="51" y="14"/>
                    <a:pt x="65" y="14"/>
                  </a:cubicBezTo>
                  <a:cubicBezTo>
                    <a:pt x="93" y="13"/>
                    <a:pt x="98" y="19"/>
                    <a:pt x="120" y="1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5" name="Freeform 105"/>
            <p:cNvSpPr/>
            <p:nvPr/>
          </p:nvSpPr>
          <p:spPr bwMode="auto">
            <a:xfrm>
              <a:off x="11081454" y="5275828"/>
              <a:ext cx="106363" cy="30163"/>
            </a:xfrm>
            <a:custGeom>
              <a:avLst/>
              <a:gdLst>
                <a:gd name="T0" fmla="*/ 128 w 137"/>
                <a:gd name="T1" fmla="*/ 9 h 40"/>
                <a:gd name="T2" fmla="*/ 137 w 137"/>
                <a:gd name="T3" fmla="*/ 23 h 40"/>
                <a:gd name="T4" fmla="*/ 103 w 137"/>
                <a:gd name="T5" fmla="*/ 31 h 40"/>
                <a:gd name="T6" fmla="*/ 25 w 137"/>
                <a:gd name="T7" fmla="*/ 23 h 40"/>
                <a:gd name="T8" fmla="*/ 0 w 137"/>
                <a:gd name="T9" fmla="*/ 15 h 40"/>
                <a:gd name="T10" fmla="*/ 128 w 137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40">
                  <a:moveTo>
                    <a:pt x="128" y="9"/>
                  </a:moveTo>
                  <a:cubicBezTo>
                    <a:pt x="132" y="13"/>
                    <a:pt x="134" y="18"/>
                    <a:pt x="137" y="23"/>
                  </a:cubicBezTo>
                  <a:cubicBezTo>
                    <a:pt x="132" y="40"/>
                    <a:pt x="121" y="32"/>
                    <a:pt x="103" y="31"/>
                  </a:cubicBezTo>
                  <a:cubicBezTo>
                    <a:pt x="84" y="29"/>
                    <a:pt x="51" y="25"/>
                    <a:pt x="25" y="23"/>
                  </a:cubicBezTo>
                  <a:cubicBezTo>
                    <a:pt x="16" y="22"/>
                    <a:pt x="2" y="27"/>
                    <a:pt x="0" y="15"/>
                  </a:cubicBezTo>
                  <a:cubicBezTo>
                    <a:pt x="32" y="0"/>
                    <a:pt x="88" y="29"/>
                    <a:pt x="128" y="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6" name="Freeform 106"/>
            <p:cNvSpPr>
              <a:spLocks noEditPoints="1"/>
            </p:cNvSpPr>
            <p:nvPr/>
          </p:nvSpPr>
          <p:spPr bwMode="auto">
            <a:xfrm>
              <a:off x="10112283" y="4643438"/>
              <a:ext cx="1403350" cy="733425"/>
            </a:xfrm>
            <a:custGeom>
              <a:avLst/>
              <a:gdLst>
                <a:gd name="T0" fmla="*/ 603 w 1801"/>
                <a:gd name="T1" fmla="*/ 98 h 942"/>
                <a:gd name="T2" fmla="*/ 1024 w 1801"/>
                <a:gd name="T3" fmla="*/ 159 h 942"/>
                <a:gd name="T4" fmla="*/ 1393 w 1801"/>
                <a:gd name="T5" fmla="*/ 98 h 942"/>
                <a:gd name="T6" fmla="*/ 1764 w 1801"/>
                <a:gd name="T7" fmla="*/ 758 h 942"/>
                <a:gd name="T8" fmla="*/ 1516 w 1801"/>
                <a:gd name="T9" fmla="*/ 879 h 942"/>
                <a:gd name="T10" fmla="*/ 1235 w 1801"/>
                <a:gd name="T11" fmla="*/ 935 h 942"/>
                <a:gd name="T12" fmla="*/ 912 w 1801"/>
                <a:gd name="T13" fmla="*/ 903 h 942"/>
                <a:gd name="T14" fmla="*/ 591 w 1801"/>
                <a:gd name="T15" fmla="*/ 883 h 942"/>
                <a:gd name="T16" fmla="*/ 229 w 1801"/>
                <a:gd name="T17" fmla="*/ 885 h 942"/>
                <a:gd name="T18" fmla="*/ 274 w 1801"/>
                <a:gd name="T19" fmla="*/ 244 h 942"/>
                <a:gd name="T20" fmla="*/ 1390 w 1801"/>
                <a:gd name="T21" fmla="*/ 692 h 942"/>
                <a:gd name="T22" fmla="*/ 1203 w 1801"/>
                <a:gd name="T23" fmla="*/ 54 h 942"/>
                <a:gd name="T24" fmla="*/ 1297 w 1801"/>
                <a:gd name="T25" fmla="*/ 929 h 942"/>
                <a:gd name="T26" fmla="*/ 1182 w 1801"/>
                <a:gd name="T27" fmla="*/ 883 h 942"/>
                <a:gd name="T28" fmla="*/ 1187 w 1801"/>
                <a:gd name="T29" fmla="*/ 59 h 942"/>
                <a:gd name="T30" fmla="*/ 705 w 1801"/>
                <a:gd name="T31" fmla="*/ 103 h 942"/>
                <a:gd name="T32" fmla="*/ 515 w 1801"/>
                <a:gd name="T33" fmla="*/ 256 h 942"/>
                <a:gd name="T34" fmla="*/ 589 w 1801"/>
                <a:gd name="T35" fmla="*/ 868 h 942"/>
                <a:gd name="T36" fmla="*/ 585 w 1801"/>
                <a:gd name="T37" fmla="*/ 127 h 942"/>
                <a:gd name="T38" fmla="*/ 1029 w 1801"/>
                <a:gd name="T39" fmla="*/ 297 h 942"/>
                <a:gd name="T40" fmla="*/ 809 w 1801"/>
                <a:gd name="T41" fmla="*/ 178 h 942"/>
                <a:gd name="T42" fmla="*/ 820 w 1801"/>
                <a:gd name="T43" fmla="*/ 744 h 942"/>
                <a:gd name="T44" fmla="*/ 603 w 1801"/>
                <a:gd name="T45" fmla="*/ 203 h 942"/>
                <a:gd name="T46" fmla="*/ 274 w 1801"/>
                <a:gd name="T47" fmla="*/ 260 h 942"/>
                <a:gd name="T48" fmla="*/ 83 w 1801"/>
                <a:gd name="T49" fmla="*/ 803 h 942"/>
                <a:gd name="T50" fmla="*/ 395 w 1801"/>
                <a:gd name="T51" fmla="*/ 233 h 942"/>
                <a:gd name="T52" fmla="*/ 1164 w 1801"/>
                <a:gd name="T53" fmla="*/ 268 h 942"/>
                <a:gd name="T54" fmla="*/ 1165 w 1801"/>
                <a:gd name="T55" fmla="*/ 891 h 942"/>
                <a:gd name="T56" fmla="*/ 363 w 1801"/>
                <a:gd name="T57" fmla="*/ 448 h 942"/>
                <a:gd name="T58" fmla="*/ 433 w 1801"/>
                <a:gd name="T59" fmla="*/ 301 h 942"/>
                <a:gd name="T60" fmla="*/ 380 w 1801"/>
                <a:gd name="T61" fmla="*/ 389 h 942"/>
                <a:gd name="T62" fmla="*/ 332 w 1801"/>
                <a:gd name="T63" fmla="*/ 489 h 942"/>
                <a:gd name="T64" fmla="*/ 241 w 1801"/>
                <a:gd name="T65" fmla="*/ 695 h 942"/>
                <a:gd name="T66" fmla="*/ 266 w 1801"/>
                <a:gd name="T67" fmla="*/ 688 h 942"/>
                <a:gd name="T68" fmla="*/ 601 w 1801"/>
                <a:gd name="T69" fmla="*/ 266 h 942"/>
                <a:gd name="T70" fmla="*/ 806 w 1801"/>
                <a:gd name="T71" fmla="*/ 576 h 942"/>
                <a:gd name="T72" fmla="*/ 1043 w 1801"/>
                <a:gd name="T73" fmla="*/ 868 h 942"/>
                <a:gd name="T74" fmla="*/ 1467 w 1801"/>
                <a:gd name="T75" fmla="*/ 397 h 942"/>
                <a:gd name="T76" fmla="*/ 1405 w 1801"/>
                <a:gd name="T77" fmla="*/ 329 h 942"/>
                <a:gd name="T78" fmla="*/ 403 w 1801"/>
                <a:gd name="T79" fmla="*/ 300 h 942"/>
                <a:gd name="T80" fmla="*/ 447 w 1801"/>
                <a:gd name="T81" fmla="*/ 319 h 942"/>
                <a:gd name="T82" fmla="*/ 567 w 1801"/>
                <a:gd name="T83" fmla="*/ 876 h 942"/>
                <a:gd name="T84" fmla="*/ 492 w 1801"/>
                <a:gd name="T85" fmla="*/ 333 h 942"/>
                <a:gd name="T86" fmla="*/ 1393 w 1801"/>
                <a:gd name="T87" fmla="*/ 538 h 942"/>
                <a:gd name="T88" fmla="*/ 1610 w 1801"/>
                <a:gd name="T89" fmla="*/ 888 h 942"/>
                <a:gd name="T90" fmla="*/ 1393 w 1801"/>
                <a:gd name="T91" fmla="*/ 380 h 942"/>
                <a:gd name="T92" fmla="*/ 1579 w 1801"/>
                <a:gd name="T93" fmla="*/ 410 h 942"/>
                <a:gd name="T94" fmla="*/ 1464 w 1801"/>
                <a:gd name="T95" fmla="*/ 503 h 942"/>
                <a:gd name="T96" fmla="*/ 336 w 1801"/>
                <a:gd name="T97" fmla="*/ 548 h 942"/>
                <a:gd name="T98" fmla="*/ 377 w 1801"/>
                <a:gd name="T99" fmla="*/ 645 h 942"/>
                <a:gd name="T100" fmla="*/ 1473 w 1801"/>
                <a:gd name="T101" fmla="*/ 523 h 942"/>
                <a:gd name="T102" fmla="*/ 274 w 1801"/>
                <a:gd name="T103" fmla="*/ 585 h 942"/>
                <a:gd name="T104" fmla="*/ 351 w 1801"/>
                <a:gd name="T105" fmla="*/ 620 h 942"/>
                <a:gd name="T106" fmla="*/ 1702 w 1801"/>
                <a:gd name="T107" fmla="*/ 657 h 942"/>
                <a:gd name="T108" fmla="*/ 198 w 1801"/>
                <a:gd name="T109" fmla="*/ 736 h 942"/>
                <a:gd name="T110" fmla="*/ 1746 w 1801"/>
                <a:gd name="T111" fmla="*/ 801 h 942"/>
                <a:gd name="T112" fmla="*/ 805 w 1801"/>
                <a:gd name="T113" fmla="*/ 818 h 942"/>
                <a:gd name="T114" fmla="*/ 179 w 1801"/>
                <a:gd name="T115" fmla="*/ 783 h 942"/>
                <a:gd name="T116" fmla="*/ 1784 w 1801"/>
                <a:gd name="T117" fmla="*/ 850 h 942"/>
                <a:gd name="T118" fmla="*/ 606 w 1801"/>
                <a:gd name="T119" fmla="*/ 87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1" h="942">
                  <a:moveTo>
                    <a:pt x="418" y="203"/>
                  </a:moveTo>
                  <a:cubicBezTo>
                    <a:pt x="424" y="202"/>
                    <a:pt x="431" y="207"/>
                    <a:pt x="439" y="209"/>
                  </a:cubicBezTo>
                  <a:cubicBezTo>
                    <a:pt x="446" y="193"/>
                    <a:pt x="437" y="167"/>
                    <a:pt x="448" y="154"/>
                  </a:cubicBezTo>
                  <a:cubicBezTo>
                    <a:pt x="483" y="148"/>
                    <a:pt x="521" y="145"/>
                    <a:pt x="559" y="125"/>
                  </a:cubicBezTo>
                  <a:cubicBezTo>
                    <a:pt x="570" y="120"/>
                    <a:pt x="582" y="114"/>
                    <a:pt x="586" y="109"/>
                  </a:cubicBezTo>
                  <a:cubicBezTo>
                    <a:pt x="592" y="108"/>
                    <a:pt x="591" y="104"/>
                    <a:pt x="595" y="109"/>
                  </a:cubicBezTo>
                  <a:cubicBezTo>
                    <a:pt x="598" y="105"/>
                    <a:pt x="601" y="103"/>
                    <a:pt x="603" y="98"/>
                  </a:cubicBezTo>
                  <a:cubicBezTo>
                    <a:pt x="632" y="93"/>
                    <a:pt x="665" y="90"/>
                    <a:pt x="691" y="89"/>
                  </a:cubicBezTo>
                  <a:cubicBezTo>
                    <a:pt x="715" y="89"/>
                    <a:pt x="740" y="91"/>
                    <a:pt x="762" y="98"/>
                  </a:cubicBezTo>
                  <a:cubicBezTo>
                    <a:pt x="775" y="102"/>
                    <a:pt x="791" y="104"/>
                    <a:pt x="803" y="119"/>
                  </a:cubicBezTo>
                  <a:cubicBezTo>
                    <a:pt x="807" y="131"/>
                    <a:pt x="808" y="136"/>
                    <a:pt x="808" y="144"/>
                  </a:cubicBezTo>
                  <a:cubicBezTo>
                    <a:pt x="816" y="144"/>
                    <a:pt x="827" y="139"/>
                    <a:pt x="841" y="138"/>
                  </a:cubicBezTo>
                  <a:cubicBezTo>
                    <a:pt x="864" y="136"/>
                    <a:pt x="896" y="145"/>
                    <a:pt x="926" y="148"/>
                  </a:cubicBezTo>
                  <a:cubicBezTo>
                    <a:pt x="956" y="151"/>
                    <a:pt x="1002" y="136"/>
                    <a:pt x="1024" y="159"/>
                  </a:cubicBezTo>
                  <a:cubicBezTo>
                    <a:pt x="1034" y="169"/>
                    <a:pt x="1041" y="195"/>
                    <a:pt x="1044" y="215"/>
                  </a:cubicBezTo>
                  <a:cubicBezTo>
                    <a:pt x="1046" y="227"/>
                    <a:pt x="1045" y="238"/>
                    <a:pt x="1043" y="248"/>
                  </a:cubicBezTo>
                  <a:cubicBezTo>
                    <a:pt x="1056" y="248"/>
                    <a:pt x="1067" y="236"/>
                    <a:pt x="1081" y="238"/>
                  </a:cubicBezTo>
                  <a:cubicBezTo>
                    <a:pt x="1091" y="180"/>
                    <a:pt x="1074" y="116"/>
                    <a:pt x="1088" y="77"/>
                  </a:cubicBezTo>
                  <a:cubicBezTo>
                    <a:pt x="1125" y="70"/>
                    <a:pt x="1164" y="53"/>
                    <a:pt x="1200" y="37"/>
                  </a:cubicBezTo>
                  <a:cubicBezTo>
                    <a:pt x="1246" y="0"/>
                    <a:pt x="1316" y="6"/>
                    <a:pt x="1369" y="19"/>
                  </a:cubicBezTo>
                  <a:cubicBezTo>
                    <a:pt x="1396" y="33"/>
                    <a:pt x="1390" y="63"/>
                    <a:pt x="1393" y="98"/>
                  </a:cubicBezTo>
                  <a:cubicBezTo>
                    <a:pt x="1398" y="164"/>
                    <a:pt x="1399" y="245"/>
                    <a:pt x="1394" y="307"/>
                  </a:cubicBezTo>
                  <a:cubicBezTo>
                    <a:pt x="1426" y="281"/>
                    <a:pt x="1479" y="261"/>
                    <a:pt x="1529" y="272"/>
                  </a:cubicBezTo>
                  <a:cubicBezTo>
                    <a:pt x="1541" y="292"/>
                    <a:pt x="1549" y="314"/>
                    <a:pt x="1560" y="335"/>
                  </a:cubicBezTo>
                  <a:cubicBezTo>
                    <a:pt x="1565" y="346"/>
                    <a:pt x="1568" y="357"/>
                    <a:pt x="1573" y="369"/>
                  </a:cubicBezTo>
                  <a:cubicBezTo>
                    <a:pt x="1592" y="419"/>
                    <a:pt x="1626" y="465"/>
                    <a:pt x="1649" y="518"/>
                  </a:cubicBezTo>
                  <a:cubicBezTo>
                    <a:pt x="1654" y="530"/>
                    <a:pt x="1663" y="542"/>
                    <a:pt x="1669" y="554"/>
                  </a:cubicBezTo>
                  <a:cubicBezTo>
                    <a:pt x="1700" y="621"/>
                    <a:pt x="1729" y="692"/>
                    <a:pt x="1764" y="758"/>
                  </a:cubicBezTo>
                  <a:cubicBezTo>
                    <a:pt x="1767" y="762"/>
                    <a:pt x="1769" y="767"/>
                    <a:pt x="1775" y="770"/>
                  </a:cubicBezTo>
                  <a:cubicBezTo>
                    <a:pt x="1776" y="774"/>
                    <a:pt x="1773" y="775"/>
                    <a:pt x="1773" y="779"/>
                  </a:cubicBezTo>
                  <a:cubicBezTo>
                    <a:pt x="1785" y="793"/>
                    <a:pt x="1789" y="814"/>
                    <a:pt x="1801" y="827"/>
                  </a:cubicBezTo>
                  <a:cubicBezTo>
                    <a:pt x="1800" y="866"/>
                    <a:pt x="1762" y="912"/>
                    <a:pt x="1723" y="918"/>
                  </a:cubicBezTo>
                  <a:cubicBezTo>
                    <a:pt x="1690" y="924"/>
                    <a:pt x="1662" y="922"/>
                    <a:pt x="1635" y="912"/>
                  </a:cubicBezTo>
                  <a:cubicBezTo>
                    <a:pt x="1623" y="908"/>
                    <a:pt x="1611" y="902"/>
                    <a:pt x="1596" y="905"/>
                  </a:cubicBezTo>
                  <a:cubicBezTo>
                    <a:pt x="1572" y="895"/>
                    <a:pt x="1543" y="889"/>
                    <a:pt x="1516" y="879"/>
                  </a:cubicBezTo>
                  <a:cubicBezTo>
                    <a:pt x="1503" y="874"/>
                    <a:pt x="1486" y="868"/>
                    <a:pt x="1481" y="862"/>
                  </a:cubicBezTo>
                  <a:cubicBezTo>
                    <a:pt x="1473" y="854"/>
                    <a:pt x="1469" y="831"/>
                    <a:pt x="1463" y="817"/>
                  </a:cubicBezTo>
                  <a:cubicBezTo>
                    <a:pt x="1457" y="804"/>
                    <a:pt x="1447" y="790"/>
                    <a:pt x="1441" y="774"/>
                  </a:cubicBezTo>
                  <a:cubicBezTo>
                    <a:pt x="1429" y="743"/>
                    <a:pt x="1418" y="721"/>
                    <a:pt x="1403" y="692"/>
                  </a:cubicBezTo>
                  <a:cubicBezTo>
                    <a:pt x="1401" y="739"/>
                    <a:pt x="1402" y="819"/>
                    <a:pt x="1403" y="882"/>
                  </a:cubicBezTo>
                  <a:cubicBezTo>
                    <a:pt x="1404" y="933"/>
                    <a:pt x="1345" y="939"/>
                    <a:pt x="1299" y="941"/>
                  </a:cubicBezTo>
                  <a:cubicBezTo>
                    <a:pt x="1277" y="942"/>
                    <a:pt x="1258" y="936"/>
                    <a:pt x="1235" y="935"/>
                  </a:cubicBezTo>
                  <a:cubicBezTo>
                    <a:pt x="1221" y="922"/>
                    <a:pt x="1193" y="899"/>
                    <a:pt x="1171" y="902"/>
                  </a:cubicBezTo>
                  <a:cubicBezTo>
                    <a:pt x="1161" y="903"/>
                    <a:pt x="1155" y="913"/>
                    <a:pt x="1144" y="915"/>
                  </a:cubicBezTo>
                  <a:cubicBezTo>
                    <a:pt x="1119" y="917"/>
                    <a:pt x="1095" y="920"/>
                    <a:pt x="1081" y="900"/>
                  </a:cubicBezTo>
                  <a:cubicBezTo>
                    <a:pt x="1067" y="900"/>
                    <a:pt x="1051" y="890"/>
                    <a:pt x="1041" y="882"/>
                  </a:cubicBezTo>
                  <a:cubicBezTo>
                    <a:pt x="1030" y="880"/>
                    <a:pt x="1023" y="893"/>
                    <a:pt x="1017" y="897"/>
                  </a:cubicBezTo>
                  <a:cubicBezTo>
                    <a:pt x="1000" y="906"/>
                    <a:pt x="977" y="904"/>
                    <a:pt x="956" y="905"/>
                  </a:cubicBezTo>
                  <a:cubicBezTo>
                    <a:pt x="942" y="905"/>
                    <a:pt x="927" y="904"/>
                    <a:pt x="912" y="903"/>
                  </a:cubicBezTo>
                  <a:cubicBezTo>
                    <a:pt x="891" y="901"/>
                    <a:pt x="872" y="892"/>
                    <a:pt x="850" y="899"/>
                  </a:cubicBezTo>
                  <a:cubicBezTo>
                    <a:pt x="834" y="893"/>
                    <a:pt x="822" y="892"/>
                    <a:pt x="809" y="885"/>
                  </a:cubicBezTo>
                  <a:cubicBezTo>
                    <a:pt x="796" y="905"/>
                    <a:pt x="740" y="906"/>
                    <a:pt x="726" y="902"/>
                  </a:cubicBezTo>
                  <a:cubicBezTo>
                    <a:pt x="721" y="901"/>
                    <a:pt x="730" y="906"/>
                    <a:pt x="724" y="906"/>
                  </a:cubicBezTo>
                  <a:cubicBezTo>
                    <a:pt x="704" y="899"/>
                    <a:pt x="641" y="896"/>
                    <a:pt x="606" y="886"/>
                  </a:cubicBezTo>
                  <a:cubicBezTo>
                    <a:pt x="600" y="888"/>
                    <a:pt x="602" y="901"/>
                    <a:pt x="597" y="899"/>
                  </a:cubicBezTo>
                  <a:cubicBezTo>
                    <a:pt x="590" y="898"/>
                    <a:pt x="591" y="890"/>
                    <a:pt x="591" y="883"/>
                  </a:cubicBezTo>
                  <a:cubicBezTo>
                    <a:pt x="588" y="891"/>
                    <a:pt x="577" y="897"/>
                    <a:pt x="574" y="900"/>
                  </a:cubicBezTo>
                  <a:cubicBezTo>
                    <a:pt x="541" y="895"/>
                    <a:pt x="496" y="909"/>
                    <a:pt x="456" y="894"/>
                  </a:cubicBezTo>
                  <a:cubicBezTo>
                    <a:pt x="428" y="866"/>
                    <a:pt x="399" y="840"/>
                    <a:pt x="360" y="823"/>
                  </a:cubicBezTo>
                  <a:cubicBezTo>
                    <a:pt x="367" y="754"/>
                    <a:pt x="366" y="687"/>
                    <a:pt x="370" y="612"/>
                  </a:cubicBezTo>
                  <a:cubicBezTo>
                    <a:pt x="344" y="672"/>
                    <a:pt x="320" y="731"/>
                    <a:pt x="294" y="786"/>
                  </a:cubicBezTo>
                  <a:cubicBezTo>
                    <a:pt x="280" y="816"/>
                    <a:pt x="271" y="848"/>
                    <a:pt x="256" y="876"/>
                  </a:cubicBezTo>
                  <a:cubicBezTo>
                    <a:pt x="247" y="885"/>
                    <a:pt x="237" y="877"/>
                    <a:pt x="229" y="885"/>
                  </a:cubicBezTo>
                  <a:cubicBezTo>
                    <a:pt x="201" y="876"/>
                    <a:pt x="167" y="870"/>
                    <a:pt x="151" y="845"/>
                  </a:cubicBezTo>
                  <a:cubicBezTo>
                    <a:pt x="102" y="822"/>
                    <a:pt x="52" y="805"/>
                    <a:pt x="3" y="788"/>
                  </a:cubicBezTo>
                  <a:cubicBezTo>
                    <a:pt x="0" y="782"/>
                    <a:pt x="5" y="770"/>
                    <a:pt x="4" y="771"/>
                  </a:cubicBezTo>
                  <a:cubicBezTo>
                    <a:pt x="40" y="694"/>
                    <a:pt x="81" y="620"/>
                    <a:pt x="119" y="545"/>
                  </a:cubicBezTo>
                  <a:cubicBezTo>
                    <a:pt x="120" y="512"/>
                    <a:pt x="140" y="493"/>
                    <a:pt x="151" y="465"/>
                  </a:cubicBezTo>
                  <a:cubicBezTo>
                    <a:pt x="172" y="417"/>
                    <a:pt x="196" y="378"/>
                    <a:pt x="219" y="329"/>
                  </a:cubicBezTo>
                  <a:cubicBezTo>
                    <a:pt x="229" y="308"/>
                    <a:pt x="254" y="256"/>
                    <a:pt x="274" y="244"/>
                  </a:cubicBezTo>
                  <a:cubicBezTo>
                    <a:pt x="287" y="235"/>
                    <a:pt x="312" y="231"/>
                    <a:pt x="330" y="228"/>
                  </a:cubicBezTo>
                  <a:cubicBezTo>
                    <a:pt x="341" y="227"/>
                    <a:pt x="348" y="223"/>
                    <a:pt x="357" y="221"/>
                  </a:cubicBezTo>
                  <a:cubicBezTo>
                    <a:pt x="379" y="215"/>
                    <a:pt x="403" y="218"/>
                    <a:pt x="418" y="203"/>
                  </a:cubicBezTo>
                  <a:close/>
                  <a:moveTo>
                    <a:pt x="1297" y="929"/>
                  </a:moveTo>
                  <a:cubicBezTo>
                    <a:pt x="1327" y="927"/>
                    <a:pt x="1379" y="920"/>
                    <a:pt x="1388" y="899"/>
                  </a:cubicBezTo>
                  <a:cubicBezTo>
                    <a:pt x="1392" y="889"/>
                    <a:pt x="1389" y="861"/>
                    <a:pt x="1390" y="845"/>
                  </a:cubicBezTo>
                  <a:cubicBezTo>
                    <a:pt x="1392" y="802"/>
                    <a:pt x="1391" y="739"/>
                    <a:pt x="1390" y="692"/>
                  </a:cubicBezTo>
                  <a:cubicBezTo>
                    <a:pt x="1389" y="667"/>
                    <a:pt x="1384" y="635"/>
                    <a:pt x="1384" y="601"/>
                  </a:cubicBezTo>
                  <a:cubicBezTo>
                    <a:pt x="1383" y="539"/>
                    <a:pt x="1378" y="485"/>
                    <a:pt x="1381" y="418"/>
                  </a:cubicBezTo>
                  <a:cubicBezTo>
                    <a:pt x="1385" y="279"/>
                    <a:pt x="1390" y="165"/>
                    <a:pt x="1379" y="53"/>
                  </a:cubicBezTo>
                  <a:cubicBezTo>
                    <a:pt x="1371" y="52"/>
                    <a:pt x="1375" y="43"/>
                    <a:pt x="1373" y="41"/>
                  </a:cubicBezTo>
                  <a:cubicBezTo>
                    <a:pt x="1353" y="27"/>
                    <a:pt x="1334" y="28"/>
                    <a:pt x="1309" y="24"/>
                  </a:cubicBezTo>
                  <a:cubicBezTo>
                    <a:pt x="1295" y="21"/>
                    <a:pt x="1278" y="19"/>
                    <a:pt x="1269" y="21"/>
                  </a:cubicBezTo>
                  <a:cubicBezTo>
                    <a:pt x="1246" y="24"/>
                    <a:pt x="1212" y="33"/>
                    <a:pt x="1203" y="54"/>
                  </a:cubicBezTo>
                  <a:cubicBezTo>
                    <a:pt x="1195" y="76"/>
                    <a:pt x="1203" y="142"/>
                    <a:pt x="1205" y="165"/>
                  </a:cubicBezTo>
                  <a:cubicBezTo>
                    <a:pt x="1207" y="200"/>
                    <a:pt x="1207" y="233"/>
                    <a:pt x="1211" y="271"/>
                  </a:cubicBezTo>
                  <a:cubicBezTo>
                    <a:pt x="1215" y="316"/>
                    <a:pt x="1224" y="363"/>
                    <a:pt x="1225" y="415"/>
                  </a:cubicBezTo>
                  <a:cubicBezTo>
                    <a:pt x="1225" y="495"/>
                    <a:pt x="1231" y="588"/>
                    <a:pt x="1225" y="670"/>
                  </a:cubicBezTo>
                  <a:cubicBezTo>
                    <a:pt x="1223" y="685"/>
                    <a:pt x="1226" y="700"/>
                    <a:pt x="1226" y="717"/>
                  </a:cubicBezTo>
                  <a:cubicBezTo>
                    <a:pt x="1226" y="782"/>
                    <a:pt x="1220" y="846"/>
                    <a:pt x="1217" y="906"/>
                  </a:cubicBezTo>
                  <a:cubicBezTo>
                    <a:pt x="1236" y="921"/>
                    <a:pt x="1265" y="931"/>
                    <a:pt x="1297" y="929"/>
                  </a:cubicBezTo>
                  <a:close/>
                  <a:moveTo>
                    <a:pt x="1096" y="98"/>
                  </a:moveTo>
                  <a:cubicBezTo>
                    <a:pt x="1095" y="145"/>
                    <a:pt x="1097" y="205"/>
                    <a:pt x="1096" y="236"/>
                  </a:cubicBezTo>
                  <a:cubicBezTo>
                    <a:pt x="1118" y="243"/>
                    <a:pt x="1147" y="246"/>
                    <a:pt x="1171" y="250"/>
                  </a:cubicBezTo>
                  <a:cubicBezTo>
                    <a:pt x="1172" y="255"/>
                    <a:pt x="1176" y="257"/>
                    <a:pt x="1178" y="260"/>
                  </a:cubicBezTo>
                  <a:cubicBezTo>
                    <a:pt x="1184" y="288"/>
                    <a:pt x="1181" y="323"/>
                    <a:pt x="1181" y="356"/>
                  </a:cubicBezTo>
                  <a:cubicBezTo>
                    <a:pt x="1180" y="446"/>
                    <a:pt x="1189" y="547"/>
                    <a:pt x="1185" y="644"/>
                  </a:cubicBezTo>
                  <a:cubicBezTo>
                    <a:pt x="1182" y="719"/>
                    <a:pt x="1184" y="792"/>
                    <a:pt x="1182" y="883"/>
                  </a:cubicBezTo>
                  <a:cubicBezTo>
                    <a:pt x="1190" y="886"/>
                    <a:pt x="1190" y="895"/>
                    <a:pt x="1203" y="895"/>
                  </a:cubicBezTo>
                  <a:cubicBezTo>
                    <a:pt x="1218" y="796"/>
                    <a:pt x="1211" y="701"/>
                    <a:pt x="1211" y="580"/>
                  </a:cubicBezTo>
                  <a:cubicBezTo>
                    <a:pt x="1211" y="565"/>
                    <a:pt x="1215" y="550"/>
                    <a:pt x="1215" y="535"/>
                  </a:cubicBezTo>
                  <a:cubicBezTo>
                    <a:pt x="1217" y="492"/>
                    <a:pt x="1215" y="448"/>
                    <a:pt x="1214" y="406"/>
                  </a:cubicBezTo>
                  <a:cubicBezTo>
                    <a:pt x="1212" y="354"/>
                    <a:pt x="1202" y="303"/>
                    <a:pt x="1199" y="251"/>
                  </a:cubicBezTo>
                  <a:cubicBezTo>
                    <a:pt x="1195" y="201"/>
                    <a:pt x="1193" y="149"/>
                    <a:pt x="1191" y="98"/>
                  </a:cubicBezTo>
                  <a:cubicBezTo>
                    <a:pt x="1191" y="85"/>
                    <a:pt x="1195" y="71"/>
                    <a:pt x="1187" y="59"/>
                  </a:cubicBezTo>
                  <a:cubicBezTo>
                    <a:pt x="1155" y="71"/>
                    <a:pt x="1126" y="81"/>
                    <a:pt x="1096" y="98"/>
                  </a:cubicBezTo>
                  <a:close/>
                  <a:moveTo>
                    <a:pt x="647" y="200"/>
                  </a:moveTo>
                  <a:cubicBezTo>
                    <a:pt x="675" y="206"/>
                    <a:pt x="698" y="209"/>
                    <a:pt x="723" y="209"/>
                  </a:cubicBezTo>
                  <a:cubicBezTo>
                    <a:pt x="739" y="209"/>
                    <a:pt x="763" y="202"/>
                    <a:pt x="770" y="204"/>
                  </a:cubicBezTo>
                  <a:cubicBezTo>
                    <a:pt x="775" y="202"/>
                    <a:pt x="788" y="196"/>
                    <a:pt x="791" y="192"/>
                  </a:cubicBezTo>
                  <a:cubicBezTo>
                    <a:pt x="791" y="169"/>
                    <a:pt x="791" y="143"/>
                    <a:pt x="785" y="121"/>
                  </a:cubicBezTo>
                  <a:cubicBezTo>
                    <a:pt x="762" y="115"/>
                    <a:pt x="736" y="104"/>
                    <a:pt x="705" y="103"/>
                  </a:cubicBezTo>
                  <a:cubicBezTo>
                    <a:pt x="676" y="102"/>
                    <a:pt x="616" y="105"/>
                    <a:pt x="605" y="119"/>
                  </a:cubicBezTo>
                  <a:cubicBezTo>
                    <a:pt x="597" y="128"/>
                    <a:pt x="601" y="146"/>
                    <a:pt x="601" y="162"/>
                  </a:cubicBezTo>
                  <a:cubicBezTo>
                    <a:pt x="602" y="176"/>
                    <a:pt x="597" y="186"/>
                    <a:pt x="603" y="197"/>
                  </a:cubicBezTo>
                  <a:cubicBezTo>
                    <a:pt x="612" y="185"/>
                    <a:pt x="635" y="197"/>
                    <a:pt x="647" y="200"/>
                  </a:cubicBezTo>
                  <a:close/>
                  <a:moveTo>
                    <a:pt x="454" y="175"/>
                  </a:moveTo>
                  <a:cubicBezTo>
                    <a:pt x="453" y="188"/>
                    <a:pt x="450" y="203"/>
                    <a:pt x="451" y="216"/>
                  </a:cubicBezTo>
                  <a:cubicBezTo>
                    <a:pt x="476" y="221"/>
                    <a:pt x="497" y="240"/>
                    <a:pt x="515" y="256"/>
                  </a:cubicBezTo>
                  <a:cubicBezTo>
                    <a:pt x="520" y="273"/>
                    <a:pt x="505" y="297"/>
                    <a:pt x="500" y="318"/>
                  </a:cubicBezTo>
                  <a:cubicBezTo>
                    <a:pt x="531" y="312"/>
                    <a:pt x="552" y="321"/>
                    <a:pt x="574" y="330"/>
                  </a:cubicBezTo>
                  <a:cubicBezTo>
                    <a:pt x="575" y="345"/>
                    <a:pt x="573" y="362"/>
                    <a:pt x="579" y="374"/>
                  </a:cubicBezTo>
                  <a:cubicBezTo>
                    <a:pt x="584" y="457"/>
                    <a:pt x="592" y="550"/>
                    <a:pt x="586" y="636"/>
                  </a:cubicBezTo>
                  <a:cubicBezTo>
                    <a:pt x="586" y="650"/>
                    <a:pt x="583" y="663"/>
                    <a:pt x="582" y="676"/>
                  </a:cubicBezTo>
                  <a:cubicBezTo>
                    <a:pt x="579" y="724"/>
                    <a:pt x="585" y="778"/>
                    <a:pt x="583" y="824"/>
                  </a:cubicBezTo>
                  <a:cubicBezTo>
                    <a:pt x="583" y="839"/>
                    <a:pt x="574" y="858"/>
                    <a:pt x="589" y="868"/>
                  </a:cubicBezTo>
                  <a:cubicBezTo>
                    <a:pt x="585" y="854"/>
                    <a:pt x="595" y="822"/>
                    <a:pt x="586" y="809"/>
                  </a:cubicBezTo>
                  <a:cubicBezTo>
                    <a:pt x="586" y="805"/>
                    <a:pt x="593" y="807"/>
                    <a:pt x="591" y="801"/>
                  </a:cubicBezTo>
                  <a:cubicBezTo>
                    <a:pt x="592" y="728"/>
                    <a:pt x="589" y="643"/>
                    <a:pt x="592" y="568"/>
                  </a:cubicBezTo>
                  <a:cubicBezTo>
                    <a:pt x="595" y="507"/>
                    <a:pt x="592" y="448"/>
                    <a:pt x="591" y="392"/>
                  </a:cubicBezTo>
                  <a:cubicBezTo>
                    <a:pt x="590" y="346"/>
                    <a:pt x="590" y="296"/>
                    <a:pt x="591" y="250"/>
                  </a:cubicBezTo>
                  <a:cubicBezTo>
                    <a:pt x="591" y="207"/>
                    <a:pt x="590" y="169"/>
                    <a:pt x="586" y="125"/>
                  </a:cubicBezTo>
                  <a:cubicBezTo>
                    <a:pt x="586" y="126"/>
                    <a:pt x="586" y="127"/>
                    <a:pt x="585" y="127"/>
                  </a:cubicBezTo>
                  <a:cubicBezTo>
                    <a:pt x="554" y="147"/>
                    <a:pt x="490" y="160"/>
                    <a:pt x="454" y="175"/>
                  </a:cubicBezTo>
                  <a:close/>
                  <a:moveTo>
                    <a:pt x="944" y="892"/>
                  </a:moveTo>
                  <a:cubicBezTo>
                    <a:pt x="981" y="896"/>
                    <a:pt x="1011" y="889"/>
                    <a:pt x="1023" y="868"/>
                  </a:cubicBezTo>
                  <a:cubicBezTo>
                    <a:pt x="1029" y="822"/>
                    <a:pt x="1024" y="774"/>
                    <a:pt x="1023" y="727"/>
                  </a:cubicBezTo>
                  <a:cubicBezTo>
                    <a:pt x="1020" y="629"/>
                    <a:pt x="1024" y="539"/>
                    <a:pt x="1029" y="457"/>
                  </a:cubicBezTo>
                  <a:cubicBezTo>
                    <a:pt x="1032" y="414"/>
                    <a:pt x="1026" y="369"/>
                    <a:pt x="1026" y="321"/>
                  </a:cubicBezTo>
                  <a:cubicBezTo>
                    <a:pt x="1026" y="313"/>
                    <a:pt x="1029" y="305"/>
                    <a:pt x="1029" y="297"/>
                  </a:cubicBezTo>
                  <a:cubicBezTo>
                    <a:pt x="1029" y="289"/>
                    <a:pt x="1026" y="281"/>
                    <a:pt x="1026" y="272"/>
                  </a:cubicBezTo>
                  <a:cubicBezTo>
                    <a:pt x="1027" y="250"/>
                    <a:pt x="1036" y="205"/>
                    <a:pt x="1021" y="181"/>
                  </a:cubicBezTo>
                  <a:cubicBezTo>
                    <a:pt x="1015" y="171"/>
                    <a:pt x="993" y="162"/>
                    <a:pt x="976" y="160"/>
                  </a:cubicBezTo>
                  <a:cubicBezTo>
                    <a:pt x="950" y="158"/>
                    <a:pt x="929" y="160"/>
                    <a:pt x="903" y="157"/>
                  </a:cubicBezTo>
                  <a:cubicBezTo>
                    <a:pt x="873" y="154"/>
                    <a:pt x="851" y="148"/>
                    <a:pt x="835" y="151"/>
                  </a:cubicBezTo>
                  <a:cubicBezTo>
                    <a:pt x="829" y="152"/>
                    <a:pt x="812" y="158"/>
                    <a:pt x="809" y="165"/>
                  </a:cubicBezTo>
                  <a:cubicBezTo>
                    <a:pt x="807" y="169"/>
                    <a:pt x="809" y="172"/>
                    <a:pt x="809" y="178"/>
                  </a:cubicBezTo>
                  <a:cubicBezTo>
                    <a:pt x="809" y="191"/>
                    <a:pt x="811" y="210"/>
                    <a:pt x="811" y="224"/>
                  </a:cubicBezTo>
                  <a:cubicBezTo>
                    <a:pt x="811" y="230"/>
                    <a:pt x="806" y="236"/>
                    <a:pt x="806" y="242"/>
                  </a:cubicBezTo>
                  <a:cubicBezTo>
                    <a:pt x="806" y="260"/>
                    <a:pt x="808" y="282"/>
                    <a:pt x="808" y="300"/>
                  </a:cubicBezTo>
                  <a:cubicBezTo>
                    <a:pt x="808" y="348"/>
                    <a:pt x="817" y="404"/>
                    <a:pt x="817" y="459"/>
                  </a:cubicBezTo>
                  <a:cubicBezTo>
                    <a:pt x="817" y="486"/>
                    <a:pt x="814" y="513"/>
                    <a:pt x="815" y="539"/>
                  </a:cubicBezTo>
                  <a:cubicBezTo>
                    <a:pt x="816" y="567"/>
                    <a:pt x="822" y="594"/>
                    <a:pt x="821" y="620"/>
                  </a:cubicBezTo>
                  <a:cubicBezTo>
                    <a:pt x="821" y="659"/>
                    <a:pt x="820" y="702"/>
                    <a:pt x="820" y="744"/>
                  </a:cubicBezTo>
                  <a:cubicBezTo>
                    <a:pt x="819" y="790"/>
                    <a:pt x="810" y="836"/>
                    <a:pt x="824" y="874"/>
                  </a:cubicBezTo>
                  <a:cubicBezTo>
                    <a:pt x="856" y="879"/>
                    <a:pt x="902" y="889"/>
                    <a:pt x="944" y="892"/>
                  </a:cubicBezTo>
                  <a:close/>
                  <a:moveTo>
                    <a:pt x="603" y="247"/>
                  </a:moveTo>
                  <a:cubicBezTo>
                    <a:pt x="624" y="248"/>
                    <a:pt x="645" y="262"/>
                    <a:pt x="670" y="266"/>
                  </a:cubicBezTo>
                  <a:cubicBezTo>
                    <a:pt x="701" y="272"/>
                    <a:pt x="772" y="276"/>
                    <a:pt x="794" y="259"/>
                  </a:cubicBezTo>
                  <a:cubicBezTo>
                    <a:pt x="792" y="237"/>
                    <a:pt x="792" y="229"/>
                    <a:pt x="796" y="210"/>
                  </a:cubicBezTo>
                  <a:cubicBezTo>
                    <a:pt x="736" y="228"/>
                    <a:pt x="664" y="220"/>
                    <a:pt x="603" y="203"/>
                  </a:cubicBezTo>
                  <a:cubicBezTo>
                    <a:pt x="599" y="218"/>
                    <a:pt x="602" y="230"/>
                    <a:pt x="603" y="247"/>
                  </a:cubicBezTo>
                  <a:close/>
                  <a:moveTo>
                    <a:pt x="498" y="256"/>
                  </a:moveTo>
                  <a:cubicBezTo>
                    <a:pt x="473" y="247"/>
                    <a:pt x="454" y="226"/>
                    <a:pt x="421" y="222"/>
                  </a:cubicBezTo>
                  <a:cubicBezTo>
                    <a:pt x="415" y="230"/>
                    <a:pt x="409" y="236"/>
                    <a:pt x="406" y="247"/>
                  </a:cubicBezTo>
                  <a:cubicBezTo>
                    <a:pt x="445" y="247"/>
                    <a:pt x="467" y="271"/>
                    <a:pt x="498" y="289"/>
                  </a:cubicBezTo>
                  <a:cubicBezTo>
                    <a:pt x="501" y="275"/>
                    <a:pt x="506" y="267"/>
                    <a:pt x="498" y="256"/>
                  </a:cubicBezTo>
                  <a:close/>
                  <a:moveTo>
                    <a:pt x="274" y="260"/>
                  </a:moveTo>
                  <a:cubicBezTo>
                    <a:pt x="227" y="335"/>
                    <a:pt x="190" y="418"/>
                    <a:pt x="151" y="498"/>
                  </a:cubicBezTo>
                  <a:cubicBezTo>
                    <a:pt x="149" y="504"/>
                    <a:pt x="143" y="508"/>
                    <a:pt x="141" y="513"/>
                  </a:cubicBezTo>
                  <a:cubicBezTo>
                    <a:pt x="135" y="525"/>
                    <a:pt x="135" y="539"/>
                    <a:pt x="130" y="551"/>
                  </a:cubicBezTo>
                  <a:cubicBezTo>
                    <a:pt x="113" y="595"/>
                    <a:pt x="80" y="636"/>
                    <a:pt x="66" y="680"/>
                  </a:cubicBezTo>
                  <a:cubicBezTo>
                    <a:pt x="45" y="708"/>
                    <a:pt x="34" y="738"/>
                    <a:pt x="21" y="773"/>
                  </a:cubicBezTo>
                  <a:cubicBezTo>
                    <a:pt x="34" y="785"/>
                    <a:pt x="58" y="791"/>
                    <a:pt x="72" y="798"/>
                  </a:cubicBezTo>
                  <a:cubicBezTo>
                    <a:pt x="76" y="800"/>
                    <a:pt x="79" y="802"/>
                    <a:pt x="83" y="803"/>
                  </a:cubicBezTo>
                  <a:cubicBezTo>
                    <a:pt x="106" y="812"/>
                    <a:pt x="127" y="821"/>
                    <a:pt x="147" y="821"/>
                  </a:cubicBezTo>
                  <a:cubicBezTo>
                    <a:pt x="151" y="814"/>
                    <a:pt x="151" y="808"/>
                    <a:pt x="148" y="800"/>
                  </a:cubicBezTo>
                  <a:cubicBezTo>
                    <a:pt x="151" y="794"/>
                    <a:pt x="157" y="800"/>
                    <a:pt x="159" y="794"/>
                  </a:cubicBezTo>
                  <a:cubicBezTo>
                    <a:pt x="197" y="708"/>
                    <a:pt x="239" y="627"/>
                    <a:pt x="270" y="533"/>
                  </a:cubicBezTo>
                  <a:cubicBezTo>
                    <a:pt x="308" y="445"/>
                    <a:pt x="344" y="341"/>
                    <a:pt x="389" y="260"/>
                  </a:cubicBezTo>
                  <a:cubicBezTo>
                    <a:pt x="385" y="259"/>
                    <a:pt x="381" y="256"/>
                    <a:pt x="382" y="250"/>
                  </a:cubicBezTo>
                  <a:cubicBezTo>
                    <a:pt x="390" y="248"/>
                    <a:pt x="397" y="245"/>
                    <a:pt x="395" y="233"/>
                  </a:cubicBezTo>
                  <a:cubicBezTo>
                    <a:pt x="365" y="230"/>
                    <a:pt x="310" y="242"/>
                    <a:pt x="274" y="260"/>
                  </a:cubicBezTo>
                  <a:close/>
                  <a:moveTo>
                    <a:pt x="1170" y="797"/>
                  </a:moveTo>
                  <a:cubicBezTo>
                    <a:pt x="1172" y="717"/>
                    <a:pt x="1176" y="626"/>
                    <a:pt x="1174" y="550"/>
                  </a:cubicBezTo>
                  <a:cubicBezTo>
                    <a:pt x="1174" y="527"/>
                    <a:pt x="1170" y="502"/>
                    <a:pt x="1168" y="486"/>
                  </a:cubicBezTo>
                  <a:cubicBezTo>
                    <a:pt x="1168" y="477"/>
                    <a:pt x="1170" y="473"/>
                    <a:pt x="1170" y="462"/>
                  </a:cubicBezTo>
                  <a:cubicBezTo>
                    <a:pt x="1170" y="432"/>
                    <a:pt x="1170" y="401"/>
                    <a:pt x="1170" y="365"/>
                  </a:cubicBezTo>
                  <a:cubicBezTo>
                    <a:pt x="1170" y="339"/>
                    <a:pt x="1175" y="280"/>
                    <a:pt x="1164" y="268"/>
                  </a:cubicBezTo>
                  <a:cubicBezTo>
                    <a:pt x="1159" y="262"/>
                    <a:pt x="1112" y="251"/>
                    <a:pt x="1097" y="251"/>
                  </a:cubicBezTo>
                  <a:cubicBezTo>
                    <a:pt x="1094" y="251"/>
                    <a:pt x="1085" y="254"/>
                    <a:pt x="1082" y="257"/>
                  </a:cubicBezTo>
                  <a:cubicBezTo>
                    <a:pt x="1084" y="279"/>
                    <a:pt x="1079" y="304"/>
                    <a:pt x="1079" y="329"/>
                  </a:cubicBezTo>
                  <a:cubicBezTo>
                    <a:pt x="1079" y="354"/>
                    <a:pt x="1079" y="380"/>
                    <a:pt x="1079" y="406"/>
                  </a:cubicBezTo>
                  <a:cubicBezTo>
                    <a:pt x="1079" y="458"/>
                    <a:pt x="1083" y="507"/>
                    <a:pt x="1085" y="559"/>
                  </a:cubicBezTo>
                  <a:cubicBezTo>
                    <a:pt x="1090" y="673"/>
                    <a:pt x="1083" y="783"/>
                    <a:pt x="1081" y="889"/>
                  </a:cubicBezTo>
                  <a:cubicBezTo>
                    <a:pt x="1098" y="911"/>
                    <a:pt x="1141" y="900"/>
                    <a:pt x="1165" y="891"/>
                  </a:cubicBezTo>
                  <a:cubicBezTo>
                    <a:pt x="1173" y="862"/>
                    <a:pt x="1169" y="832"/>
                    <a:pt x="1170" y="797"/>
                  </a:cubicBezTo>
                  <a:close/>
                  <a:moveTo>
                    <a:pt x="359" y="606"/>
                  </a:moveTo>
                  <a:cubicBezTo>
                    <a:pt x="361" y="598"/>
                    <a:pt x="366" y="593"/>
                    <a:pt x="368" y="585"/>
                  </a:cubicBezTo>
                  <a:cubicBezTo>
                    <a:pt x="364" y="586"/>
                    <a:pt x="360" y="586"/>
                    <a:pt x="356" y="585"/>
                  </a:cubicBezTo>
                  <a:cubicBezTo>
                    <a:pt x="353" y="561"/>
                    <a:pt x="326" y="567"/>
                    <a:pt x="316" y="553"/>
                  </a:cubicBezTo>
                  <a:cubicBezTo>
                    <a:pt x="320" y="550"/>
                    <a:pt x="319" y="543"/>
                    <a:pt x="326" y="542"/>
                  </a:cubicBezTo>
                  <a:cubicBezTo>
                    <a:pt x="334" y="507"/>
                    <a:pt x="361" y="490"/>
                    <a:pt x="363" y="448"/>
                  </a:cubicBezTo>
                  <a:cubicBezTo>
                    <a:pt x="380" y="432"/>
                    <a:pt x="402" y="457"/>
                    <a:pt x="420" y="463"/>
                  </a:cubicBezTo>
                  <a:cubicBezTo>
                    <a:pt x="422" y="456"/>
                    <a:pt x="426" y="452"/>
                    <a:pt x="429" y="445"/>
                  </a:cubicBezTo>
                  <a:cubicBezTo>
                    <a:pt x="411" y="432"/>
                    <a:pt x="394" y="433"/>
                    <a:pt x="380" y="423"/>
                  </a:cubicBezTo>
                  <a:cubicBezTo>
                    <a:pt x="377" y="397"/>
                    <a:pt x="400" y="399"/>
                    <a:pt x="403" y="372"/>
                  </a:cubicBezTo>
                  <a:cubicBezTo>
                    <a:pt x="413" y="360"/>
                    <a:pt x="419" y="345"/>
                    <a:pt x="423" y="330"/>
                  </a:cubicBezTo>
                  <a:cubicBezTo>
                    <a:pt x="426" y="319"/>
                    <a:pt x="428" y="299"/>
                    <a:pt x="432" y="307"/>
                  </a:cubicBezTo>
                  <a:cubicBezTo>
                    <a:pt x="435" y="305"/>
                    <a:pt x="430" y="302"/>
                    <a:pt x="433" y="301"/>
                  </a:cubicBezTo>
                  <a:cubicBezTo>
                    <a:pt x="453" y="295"/>
                    <a:pt x="468" y="310"/>
                    <a:pt x="486" y="318"/>
                  </a:cubicBezTo>
                  <a:cubicBezTo>
                    <a:pt x="487" y="313"/>
                    <a:pt x="491" y="311"/>
                    <a:pt x="491" y="306"/>
                  </a:cubicBezTo>
                  <a:cubicBezTo>
                    <a:pt x="472" y="279"/>
                    <a:pt x="436" y="263"/>
                    <a:pt x="403" y="259"/>
                  </a:cubicBezTo>
                  <a:cubicBezTo>
                    <a:pt x="403" y="266"/>
                    <a:pt x="393" y="272"/>
                    <a:pt x="397" y="279"/>
                  </a:cubicBezTo>
                  <a:cubicBezTo>
                    <a:pt x="406" y="282"/>
                    <a:pt x="432" y="297"/>
                    <a:pt x="411" y="312"/>
                  </a:cubicBezTo>
                  <a:cubicBezTo>
                    <a:pt x="412" y="321"/>
                    <a:pt x="406" y="323"/>
                    <a:pt x="407" y="332"/>
                  </a:cubicBezTo>
                  <a:cubicBezTo>
                    <a:pt x="396" y="349"/>
                    <a:pt x="388" y="374"/>
                    <a:pt x="380" y="389"/>
                  </a:cubicBezTo>
                  <a:cubicBezTo>
                    <a:pt x="375" y="398"/>
                    <a:pt x="375" y="414"/>
                    <a:pt x="363" y="418"/>
                  </a:cubicBezTo>
                  <a:cubicBezTo>
                    <a:pt x="357" y="416"/>
                    <a:pt x="354" y="411"/>
                    <a:pt x="350" y="406"/>
                  </a:cubicBezTo>
                  <a:cubicBezTo>
                    <a:pt x="345" y="408"/>
                    <a:pt x="340" y="410"/>
                    <a:pt x="332" y="409"/>
                  </a:cubicBezTo>
                  <a:cubicBezTo>
                    <a:pt x="329" y="416"/>
                    <a:pt x="326" y="421"/>
                    <a:pt x="326" y="430"/>
                  </a:cubicBezTo>
                  <a:cubicBezTo>
                    <a:pt x="336" y="433"/>
                    <a:pt x="350" y="440"/>
                    <a:pt x="348" y="453"/>
                  </a:cubicBezTo>
                  <a:cubicBezTo>
                    <a:pt x="348" y="458"/>
                    <a:pt x="338" y="463"/>
                    <a:pt x="335" y="471"/>
                  </a:cubicBezTo>
                  <a:cubicBezTo>
                    <a:pt x="332" y="477"/>
                    <a:pt x="333" y="484"/>
                    <a:pt x="332" y="489"/>
                  </a:cubicBezTo>
                  <a:cubicBezTo>
                    <a:pt x="325" y="510"/>
                    <a:pt x="313" y="536"/>
                    <a:pt x="306" y="550"/>
                  </a:cubicBezTo>
                  <a:cubicBezTo>
                    <a:pt x="304" y="551"/>
                    <a:pt x="300" y="551"/>
                    <a:pt x="298" y="553"/>
                  </a:cubicBezTo>
                  <a:cubicBezTo>
                    <a:pt x="293" y="549"/>
                    <a:pt x="289" y="544"/>
                    <a:pt x="282" y="542"/>
                  </a:cubicBezTo>
                  <a:cubicBezTo>
                    <a:pt x="277" y="550"/>
                    <a:pt x="275" y="559"/>
                    <a:pt x="271" y="568"/>
                  </a:cubicBezTo>
                  <a:cubicBezTo>
                    <a:pt x="282" y="571"/>
                    <a:pt x="292" y="577"/>
                    <a:pt x="291" y="588"/>
                  </a:cubicBezTo>
                  <a:cubicBezTo>
                    <a:pt x="270" y="614"/>
                    <a:pt x="257" y="656"/>
                    <a:pt x="253" y="689"/>
                  </a:cubicBezTo>
                  <a:cubicBezTo>
                    <a:pt x="249" y="693"/>
                    <a:pt x="245" y="695"/>
                    <a:pt x="241" y="695"/>
                  </a:cubicBezTo>
                  <a:cubicBezTo>
                    <a:pt x="234" y="692"/>
                    <a:pt x="231" y="684"/>
                    <a:pt x="223" y="682"/>
                  </a:cubicBezTo>
                  <a:cubicBezTo>
                    <a:pt x="219" y="696"/>
                    <a:pt x="207" y="711"/>
                    <a:pt x="206" y="723"/>
                  </a:cubicBezTo>
                  <a:cubicBezTo>
                    <a:pt x="241" y="714"/>
                    <a:pt x="264" y="741"/>
                    <a:pt x="294" y="753"/>
                  </a:cubicBezTo>
                  <a:cubicBezTo>
                    <a:pt x="297" y="747"/>
                    <a:pt x="302" y="742"/>
                    <a:pt x="304" y="735"/>
                  </a:cubicBezTo>
                  <a:cubicBezTo>
                    <a:pt x="294" y="719"/>
                    <a:pt x="278" y="710"/>
                    <a:pt x="259" y="703"/>
                  </a:cubicBezTo>
                  <a:cubicBezTo>
                    <a:pt x="259" y="701"/>
                    <a:pt x="258" y="700"/>
                    <a:pt x="257" y="698"/>
                  </a:cubicBezTo>
                  <a:cubicBezTo>
                    <a:pt x="260" y="695"/>
                    <a:pt x="260" y="688"/>
                    <a:pt x="266" y="688"/>
                  </a:cubicBezTo>
                  <a:cubicBezTo>
                    <a:pt x="266" y="685"/>
                    <a:pt x="266" y="682"/>
                    <a:pt x="266" y="679"/>
                  </a:cubicBezTo>
                  <a:cubicBezTo>
                    <a:pt x="286" y="663"/>
                    <a:pt x="288" y="630"/>
                    <a:pt x="306" y="612"/>
                  </a:cubicBezTo>
                  <a:cubicBezTo>
                    <a:pt x="306" y="599"/>
                    <a:pt x="309" y="589"/>
                    <a:pt x="318" y="585"/>
                  </a:cubicBezTo>
                  <a:cubicBezTo>
                    <a:pt x="334" y="586"/>
                    <a:pt x="343" y="598"/>
                    <a:pt x="359" y="606"/>
                  </a:cubicBezTo>
                  <a:close/>
                  <a:moveTo>
                    <a:pt x="738" y="285"/>
                  </a:moveTo>
                  <a:cubicBezTo>
                    <a:pt x="691" y="287"/>
                    <a:pt x="645" y="270"/>
                    <a:pt x="601" y="262"/>
                  </a:cubicBezTo>
                  <a:cubicBezTo>
                    <a:pt x="601" y="263"/>
                    <a:pt x="601" y="265"/>
                    <a:pt x="601" y="266"/>
                  </a:cubicBezTo>
                  <a:cubicBezTo>
                    <a:pt x="605" y="427"/>
                    <a:pt x="599" y="604"/>
                    <a:pt x="603" y="744"/>
                  </a:cubicBezTo>
                  <a:cubicBezTo>
                    <a:pt x="606" y="740"/>
                    <a:pt x="620" y="744"/>
                    <a:pt x="620" y="744"/>
                  </a:cubicBezTo>
                  <a:cubicBezTo>
                    <a:pt x="626" y="742"/>
                    <a:pt x="629" y="747"/>
                    <a:pt x="638" y="748"/>
                  </a:cubicBezTo>
                  <a:cubicBezTo>
                    <a:pt x="643" y="750"/>
                    <a:pt x="650" y="747"/>
                    <a:pt x="656" y="748"/>
                  </a:cubicBezTo>
                  <a:cubicBezTo>
                    <a:pt x="660" y="749"/>
                    <a:pt x="663" y="752"/>
                    <a:pt x="667" y="753"/>
                  </a:cubicBezTo>
                  <a:cubicBezTo>
                    <a:pt x="711" y="761"/>
                    <a:pt x="762" y="754"/>
                    <a:pt x="808" y="748"/>
                  </a:cubicBezTo>
                  <a:cubicBezTo>
                    <a:pt x="807" y="692"/>
                    <a:pt x="810" y="637"/>
                    <a:pt x="806" y="576"/>
                  </a:cubicBezTo>
                  <a:cubicBezTo>
                    <a:pt x="803" y="528"/>
                    <a:pt x="806" y="478"/>
                    <a:pt x="803" y="430"/>
                  </a:cubicBezTo>
                  <a:cubicBezTo>
                    <a:pt x="800" y="382"/>
                    <a:pt x="793" y="323"/>
                    <a:pt x="796" y="275"/>
                  </a:cubicBezTo>
                  <a:cubicBezTo>
                    <a:pt x="775" y="275"/>
                    <a:pt x="757" y="284"/>
                    <a:pt x="738" y="285"/>
                  </a:cubicBezTo>
                  <a:close/>
                  <a:moveTo>
                    <a:pt x="1040" y="269"/>
                  </a:moveTo>
                  <a:cubicBezTo>
                    <a:pt x="1039" y="300"/>
                    <a:pt x="1044" y="307"/>
                    <a:pt x="1038" y="327"/>
                  </a:cubicBezTo>
                  <a:cubicBezTo>
                    <a:pt x="1040" y="366"/>
                    <a:pt x="1046" y="408"/>
                    <a:pt x="1043" y="451"/>
                  </a:cubicBezTo>
                  <a:cubicBezTo>
                    <a:pt x="1033" y="587"/>
                    <a:pt x="1037" y="739"/>
                    <a:pt x="1043" y="868"/>
                  </a:cubicBezTo>
                  <a:cubicBezTo>
                    <a:pt x="1049" y="871"/>
                    <a:pt x="1056" y="881"/>
                    <a:pt x="1065" y="877"/>
                  </a:cubicBezTo>
                  <a:cubicBezTo>
                    <a:pt x="1078" y="767"/>
                    <a:pt x="1075" y="662"/>
                    <a:pt x="1073" y="551"/>
                  </a:cubicBezTo>
                  <a:cubicBezTo>
                    <a:pt x="1072" y="517"/>
                    <a:pt x="1067" y="483"/>
                    <a:pt x="1065" y="448"/>
                  </a:cubicBezTo>
                  <a:cubicBezTo>
                    <a:pt x="1063" y="389"/>
                    <a:pt x="1070" y="325"/>
                    <a:pt x="1067" y="268"/>
                  </a:cubicBezTo>
                  <a:cubicBezTo>
                    <a:pt x="1053" y="266"/>
                    <a:pt x="1050" y="273"/>
                    <a:pt x="1041" y="268"/>
                  </a:cubicBezTo>
                  <a:cubicBezTo>
                    <a:pt x="1041" y="266"/>
                    <a:pt x="1039" y="267"/>
                    <a:pt x="1040" y="269"/>
                  </a:cubicBezTo>
                  <a:close/>
                  <a:moveTo>
                    <a:pt x="1467" y="397"/>
                  </a:moveTo>
                  <a:cubicBezTo>
                    <a:pt x="1496" y="392"/>
                    <a:pt x="1534" y="379"/>
                    <a:pt x="1547" y="359"/>
                  </a:cubicBezTo>
                  <a:cubicBezTo>
                    <a:pt x="1559" y="341"/>
                    <a:pt x="1543" y="327"/>
                    <a:pt x="1537" y="315"/>
                  </a:cubicBezTo>
                  <a:cubicBezTo>
                    <a:pt x="1531" y="303"/>
                    <a:pt x="1528" y="286"/>
                    <a:pt x="1516" y="283"/>
                  </a:cubicBezTo>
                  <a:cubicBezTo>
                    <a:pt x="1510" y="282"/>
                    <a:pt x="1493" y="283"/>
                    <a:pt x="1481" y="285"/>
                  </a:cubicBezTo>
                  <a:cubicBezTo>
                    <a:pt x="1469" y="286"/>
                    <a:pt x="1454" y="288"/>
                    <a:pt x="1446" y="291"/>
                  </a:cubicBezTo>
                  <a:cubicBezTo>
                    <a:pt x="1429" y="296"/>
                    <a:pt x="1417" y="310"/>
                    <a:pt x="1406" y="315"/>
                  </a:cubicBezTo>
                  <a:cubicBezTo>
                    <a:pt x="1410" y="320"/>
                    <a:pt x="1401" y="324"/>
                    <a:pt x="1405" y="329"/>
                  </a:cubicBezTo>
                  <a:cubicBezTo>
                    <a:pt x="1400" y="329"/>
                    <a:pt x="1397" y="333"/>
                    <a:pt x="1394" y="336"/>
                  </a:cubicBezTo>
                  <a:cubicBezTo>
                    <a:pt x="1395" y="363"/>
                    <a:pt x="1412" y="382"/>
                    <a:pt x="1422" y="404"/>
                  </a:cubicBezTo>
                  <a:cubicBezTo>
                    <a:pt x="1435" y="397"/>
                    <a:pt x="1450" y="400"/>
                    <a:pt x="1467" y="397"/>
                  </a:cubicBezTo>
                  <a:close/>
                  <a:moveTo>
                    <a:pt x="388" y="292"/>
                  </a:moveTo>
                  <a:cubicBezTo>
                    <a:pt x="371" y="325"/>
                    <a:pt x="355" y="359"/>
                    <a:pt x="339" y="392"/>
                  </a:cubicBezTo>
                  <a:cubicBezTo>
                    <a:pt x="350" y="388"/>
                    <a:pt x="350" y="396"/>
                    <a:pt x="359" y="397"/>
                  </a:cubicBezTo>
                  <a:cubicBezTo>
                    <a:pt x="378" y="369"/>
                    <a:pt x="393" y="332"/>
                    <a:pt x="403" y="300"/>
                  </a:cubicBezTo>
                  <a:cubicBezTo>
                    <a:pt x="400" y="295"/>
                    <a:pt x="397" y="291"/>
                    <a:pt x="388" y="292"/>
                  </a:cubicBezTo>
                  <a:close/>
                  <a:moveTo>
                    <a:pt x="447" y="319"/>
                  </a:moveTo>
                  <a:cubicBezTo>
                    <a:pt x="438" y="329"/>
                    <a:pt x="435" y="344"/>
                    <a:pt x="424" y="366"/>
                  </a:cubicBezTo>
                  <a:cubicBezTo>
                    <a:pt x="416" y="383"/>
                    <a:pt x="401" y="399"/>
                    <a:pt x="403" y="410"/>
                  </a:cubicBezTo>
                  <a:cubicBezTo>
                    <a:pt x="405" y="422"/>
                    <a:pt x="423" y="423"/>
                    <a:pt x="430" y="433"/>
                  </a:cubicBezTo>
                  <a:cubicBezTo>
                    <a:pt x="452" y="406"/>
                    <a:pt x="462" y="367"/>
                    <a:pt x="479" y="335"/>
                  </a:cubicBezTo>
                  <a:cubicBezTo>
                    <a:pt x="472" y="326"/>
                    <a:pt x="459" y="318"/>
                    <a:pt x="447" y="319"/>
                  </a:cubicBezTo>
                  <a:close/>
                  <a:moveTo>
                    <a:pt x="492" y="333"/>
                  </a:moveTo>
                  <a:cubicBezTo>
                    <a:pt x="481" y="368"/>
                    <a:pt x="456" y="403"/>
                    <a:pt x="445" y="438"/>
                  </a:cubicBezTo>
                  <a:cubicBezTo>
                    <a:pt x="437" y="466"/>
                    <a:pt x="445" y="513"/>
                    <a:pt x="447" y="548"/>
                  </a:cubicBezTo>
                  <a:cubicBezTo>
                    <a:pt x="449" y="581"/>
                    <a:pt x="444" y="615"/>
                    <a:pt x="445" y="644"/>
                  </a:cubicBezTo>
                  <a:cubicBezTo>
                    <a:pt x="448" y="710"/>
                    <a:pt x="450" y="788"/>
                    <a:pt x="447" y="858"/>
                  </a:cubicBezTo>
                  <a:cubicBezTo>
                    <a:pt x="449" y="863"/>
                    <a:pt x="459" y="865"/>
                    <a:pt x="456" y="877"/>
                  </a:cubicBezTo>
                  <a:cubicBezTo>
                    <a:pt x="490" y="894"/>
                    <a:pt x="531" y="886"/>
                    <a:pt x="567" y="876"/>
                  </a:cubicBezTo>
                  <a:cubicBezTo>
                    <a:pt x="576" y="837"/>
                    <a:pt x="568" y="796"/>
                    <a:pt x="568" y="754"/>
                  </a:cubicBezTo>
                  <a:cubicBezTo>
                    <a:pt x="569" y="691"/>
                    <a:pt x="577" y="625"/>
                    <a:pt x="576" y="548"/>
                  </a:cubicBezTo>
                  <a:cubicBezTo>
                    <a:pt x="575" y="527"/>
                    <a:pt x="576" y="505"/>
                    <a:pt x="574" y="486"/>
                  </a:cubicBezTo>
                  <a:cubicBezTo>
                    <a:pt x="574" y="480"/>
                    <a:pt x="570" y="475"/>
                    <a:pt x="570" y="470"/>
                  </a:cubicBezTo>
                  <a:cubicBezTo>
                    <a:pt x="568" y="455"/>
                    <a:pt x="573" y="439"/>
                    <a:pt x="571" y="424"/>
                  </a:cubicBezTo>
                  <a:cubicBezTo>
                    <a:pt x="568" y="395"/>
                    <a:pt x="562" y="368"/>
                    <a:pt x="559" y="336"/>
                  </a:cubicBezTo>
                  <a:cubicBezTo>
                    <a:pt x="539" y="327"/>
                    <a:pt x="512" y="327"/>
                    <a:pt x="492" y="333"/>
                  </a:cubicBezTo>
                  <a:close/>
                  <a:moveTo>
                    <a:pt x="1426" y="416"/>
                  </a:moveTo>
                  <a:cubicBezTo>
                    <a:pt x="1427" y="428"/>
                    <a:pt x="1433" y="434"/>
                    <a:pt x="1437" y="442"/>
                  </a:cubicBezTo>
                  <a:cubicBezTo>
                    <a:pt x="1444" y="443"/>
                    <a:pt x="1445" y="437"/>
                    <a:pt x="1452" y="438"/>
                  </a:cubicBezTo>
                  <a:cubicBezTo>
                    <a:pt x="1498" y="454"/>
                    <a:pt x="1610" y="417"/>
                    <a:pt x="1558" y="362"/>
                  </a:cubicBezTo>
                  <a:cubicBezTo>
                    <a:pt x="1536" y="402"/>
                    <a:pt x="1477" y="409"/>
                    <a:pt x="1426" y="416"/>
                  </a:cubicBezTo>
                  <a:close/>
                  <a:moveTo>
                    <a:pt x="1396" y="503"/>
                  </a:moveTo>
                  <a:cubicBezTo>
                    <a:pt x="1396" y="514"/>
                    <a:pt x="1393" y="526"/>
                    <a:pt x="1393" y="538"/>
                  </a:cubicBezTo>
                  <a:cubicBezTo>
                    <a:pt x="1393" y="562"/>
                    <a:pt x="1395" y="590"/>
                    <a:pt x="1396" y="618"/>
                  </a:cubicBezTo>
                  <a:cubicBezTo>
                    <a:pt x="1396" y="635"/>
                    <a:pt x="1396" y="654"/>
                    <a:pt x="1399" y="665"/>
                  </a:cubicBezTo>
                  <a:cubicBezTo>
                    <a:pt x="1401" y="673"/>
                    <a:pt x="1411" y="681"/>
                    <a:pt x="1417" y="691"/>
                  </a:cubicBezTo>
                  <a:cubicBezTo>
                    <a:pt x="1430" y="712"/>
                    <a:pt x="1442" y="742"/>
                    <a:pt x="1455" y="773"/>
                  </a:cubicBezTo>
                  <a:cubicBezTo>
                    <a:pt x="1464" y="794"/>
                    <a:pt x="1478" y="842"/>
                    <a:pt x="1493" y="855"/>
                  </a:cubicBezTo>
                  <a:cubicBezTo>
                    <a:pt x="1502" y="862"/>
                    <a:pt x="1523" y="864"/>
                    <a:pt x="1534" y="870"/>
                  </a:cubicBezTo>
                  <a:cubicBezTo>
                    <a:pt x="1557" y="881"/>
                    <a:pt x="1587" y="883"/>
                    <a:pt x="1610" y="888"/>
                  </a:cubicBezTo>
                  <a:cubicBezTo>
                    <a:pt x="1599" y="872"/>
                    <a:pt x="1594" y="853"/>
                    <a:pt x="1588" y="833"/>
                  </a:cubicBezTo>
                  <a:cubicBezTo>
                    <a:pt x="1584" y="818"/>
                    <a:pt x="1575" y="805"/>
                    <a:pt x="1570" y="791"/>
                  </a:cubicBezTo>
                  <a:cubicBezTo>
                    <a:pt x="1568" y="785"/>
                    <a:pt x="1569" y="779"/>
                    <a:pt x="1567" y="773"/>
                  </a:cubicBezTo>
                  <a:cubicBezTo>
                    <a:pt x="1556" y="740"/>
                    <a:pt x="1538" y="707"/>
                    <a:pt x="1525" y="674"/>
                  </a:cubicBezTo>
                  <a:cubicBezTo>
                    <a:pt x="1511" y="640"/>
                    <a:pt x="1500" y="606"/>
                    <a:pt x="1485" y="574"/>
                  </a:cubicBezTo>
                  <a:cubicBezTo>
                    <a:pt x="1455" y="509"/>
                    <a:pt x="1428" y="443"/>
                    <a:pt x="1396" y="380"/>
                  </a:cubicBezTo>
                  <a:cubicBezTo>
                    <a:pt x="1396" y="379"/>
                    <a:pt x="1393" y="378"/>
                    <a:pt x="1393" y="380"/>
                  </a:cubicBezTo>
                  <a:cubicBezTo>
                    <a:pt x="1392" y="413"/>
                    <a:pt x="1395" y="458"/>
                    <a:pt x="1396" y="503"/>
                  </a:cubicBezTo>
                  <a:close/>
                  <a:moveTo>
                    <a:pt x="1443" y="454"/>
                  </a:moveTo>
                  <a:cubicBezTo>
                    <a:pt x="1451" y="465"/>
                    <a:pt x="1454" y="481"/>
                    <a:pt x="1461" y="492"/>
                  </a:cubicBezTo>
                  <a:cubicBezTo>
                    <a:pt x="1461" y="489"/>
                    <a:pt x="1462" y="487"/>
                    <a:pt x="1466" y="488"/>
                  </a:cubicBezTo>
                  <a:cubicBezTo>
                    <a:pt x="1476" y="489"/>
                    <a:pt x="1491" y="488"/>
                    <a:pt x="1502" y="488"/>
                  </a:cubicBezTo>
                  <a:cubicBezTo>
                    <a:pt x="1534" y="486"/>
                    <a:pt x="1574" y="457"/>
                    <a:pt x="1584" y="435"/>
                  </a:cubicBezTo>
                  <a:cubicBezTo>
                    <a:pt x="1588" y="426"/>
                    <a:pt x="1588" y="415"/>
                    <a:pt x="1579" y="410"/>
                  </a:cubicBezTo>
                  <a:cubicBezTo>
                    <a:pt x="1554" y="454"/>
                    <a:pt x="1488" y="454"/>
                    <a:pt x="1443" y="454"/>
                  </a:cubicBezTo>
                  <a:close/>
                  <a:moveTo>
                    <a:pt x="1464" y="503"/>
                  </a:moveTo>
                  <a:cubicBezTo>
                    <a:pt x="1467" y="504"/>
                    <a:pt x="1466" y="510"/>
                    <a:pt x="1469" y="512"/>
                  </a:cubicBezTo>
                  <a:cubicBezTo>
                    <a:pt x="1488" y="513"/>
                    <a:pt x="1508" y="518"/>
                    <a:pt x="1526" y="516"/>
                  </a:cubicBezTo>
                  <a:cubicBezTo>
                    <a:pt x="1563" y="513"/>
                    <a:pt x="1589" y="484"/>
                    <a:pt x="1607" y="456"/>
                  </a:cubicBezTo>
                  <a:cubicBezTo>
                    <a:pt x="1600" y="452"/>
                    <a:pt x="1601" y="442"/>
                    <a:pt x="1594" y="439"/>
                  </a:cubicBezTo>
                  <a:cubicBezTo>
                    <a:pt x="1569" y="483"/>
                    <a:pt x="1522" y="507"/>
                    <a:pt x="1464" y="503"/>
                  </a:cubicBezTo>
                  <a:close/>
                  <a:moveTo>
                    <a:pt x="285" y="533"/>
                  </a:moveTo>
                  <a:cubicBezTo>
                    <a:pt x="291" y="533"/>
                    <a:pt x="294" y="538"/>
                    <a:pt x="300" y="535"/>
                  </a:cubicBezTo>
                  <a:cubicBezTo>
                    <a:pt x="304" y="525"/>
                    <a:pt x="318" y="503"/>
                    <a:pt x="324" y="485"/>
                  </a:cubicBezTo>
                  <a:cubicBezTo>
                    <a:pt x="329" y="471"/>
                    <a:pt x="342" y="441"/>
                    <a:pt x="318" y="442"/>
                  </a:cubicBezTo>
                  <a:cubicBezTo>
                    <a:pt x="311" y="477"/>
                    <a:pt x="296" y="500"/>
                    <a:pt x="285" y="533"/>
                  </a:cubicBezTo>
                  <a:close/>
                  <a:moveTo>
                    <a:pt x="382" y="460"/>
                  </a:moveTo>
                  <a:cubicBezTo>
                    <a:pt x="364" y="482"/>
                    <a:pt x="349" y="518"/>
                    <a:pt x="336" y="548"/>
                  </a:cubicBezTo>
                  <a:cubicBezTo>
                    <a:pt x="348" y="558"/>
                    <a:pt x="361" y="565"/>
                    <a:pt x="371" y="576"/>
                  </a:cubicBezTo>
                  <a:cubicBezTo>
                    <a:pt x="387" y="546"/>
                    <a:pt x="401" y="513"/>
                    <a:pt x="412" y="479"/>
                  </a:cubicBezTo>
                  <a:cubicBezTo>
                    <a:pt x="406" y="468"/>
                    <a:pt x="393" y="462"/>
                    <a:pt x="382" y="460"/>
                  </a:cubicBezTo>
                  <a:close/>
                  <a:moveTo>
                    <a:pt x="418" y="494"/>
                  </a:moveTo>
                  <a:cubicBezTo>
                    <a:pt x="416" y="499"/>
                    <a:pt x="417" y="505"/>
                    <a:pt x="415" y="510"/>
                  </a:cubicBezTo>
                  <a:cubicBezTo>
                    <a:pt x="407" y="532"/>
                    <a:pt x="393" y="552"/>
                    <a:pt x="386" y="573"/>
                  </a:cubicBezTo>
                  <a:cubicBezTo>
                    <a:pt x="380" y="592"/>
                    <a:pt x="378" y="621"/>
                    <a:pt x="377" y="645"/>
                  </a:cubicBezTo>
                  <a:cubicBezTo>
                    <a:pt x="374" y="709"/>
                    <a:pt x="381" y="752"/>
                    <a:pt x="371" y="809"/>
                  </a:cubicBezTo>
                  <a:cubicBezTo>
                    <a:pt x="391" y="825"/>
                    <a:pt x="412" y="841"/>
                    <a:pt x="435" y="855"/>
                  </a:cubicBezTo>
                  <a:cubicBezTo>
                    <a:pt x="438" y="814"/>
                    <a:pt x="438" y="775"/>
                    <a:pt x="438" y="730"/>
                  </a:cubicBezTo>
                  <a:cubicBezTo>
                    <a:pt x="438" y="687"/>
                    <a:pt x="433" y="646"/>
                    <a:pt x="433" y="614"/>
                  </a:cubicBezTo>
                  <a:cubicBezTo>
                    <a:pt x="434" y="570"/>
                    <a:pt x="438" y="510"/>
                    <a:pt x="432" y="465"/>
                  </a:cubicBezTo>
                  <a:cubicBezTo>
                    <a:pt x="430" y="476"/>
                    <a:pt x="422" y="484"/>
                    <a:pt x="418" y="494"/>
                  </a:cubicBezTo>
                  <a:close/>
                  <a:moveTo>
                    <a:pt x="1473" y="523"/>
                  </a:moveTo>
                  <a:cubicBezTo>
                    <a:pt x="1501" y="584"/>
                    <a:pt x="1527" y="649"/>
                    <a:pt x="1553" y="712"/>
                  </a:cubicBezTo>
                  <a:cubicBezTo>
                    <a:pt x="1607" y="718"/>
                    <a:pt x="1672" y="688"/>
                    <a:pt x="1696" y="641"/>
                  </a:cubicBezTo>
                  <a:cubicBezTo>
                    <a:pt x="1669" y="583"/>
                    <a:pt x="1643" y="525"/>
                    <a:pt x="1613" y="471"/>
                  </a:cubicBezTo>
                  <a:cubicBezTo>
                    <a:pt x="1589" y="511"/>
                    <a:pt x="1530" y="544"/>
                    <a:pt x="1473" y="523"/>
                  </a:cubicBezTo>
                  <a:close/>
                  <a:moveTo>
                    <a:pt x="227" y="673"/>
                  </a:moveTo>
                  <a:cubicBezTo>
                    <a:pt x="231" y="674"/>
                    <a:pt x="236" y="676"/>
                    <a:pt x="241" y="677"/>
                  </a:cubicBezTo>
                  <a:cubicBezTo>
                    <a:pt x="249" y="643"/>
                    <a:pt x="263" y="616"/>
                    <a:pt x="274" y="585"/>
                  </a:cubicBezTo>
                  <a:cubicBezTo>
                    <a:pt x="270" y="585"/>
                    <a:pt x="269" y="581"/>
                    <a:pt x="265" y="582"/>
                  </a:cubicBezTo>
                  <a:cubicBezTo>
                    <a:pt x="254" y="614"/>
                    <a:pt x="239" y="642"/>
                    <a:pt x="227" y="673"/>
                  </a:cubicBezTo>
                  <a:close/>
                  <a:moveTo>
                    <a:pt x="330" y="601"/>
                  </a:moveTo>
                  <a:cubicBezTo>
                    <a:pt x="314" y="610"/>
                    <a:pt x="305" y="633"/>
                    <a:pt x="303" y="650"/>
                  </a:cubicBezTo>
                  <a:cubicBezTo>
                    <a:pt x="295" y="661"/>
                    <a:pt x="281" y="676"/>
                    <a:pt x="277" y="695"/>
                  </a:cubicBezTo>
                  <a:cubicBezTo>
                    <a:pt x="287" y="706"/>
                    <a:pt x="301" y="712"/>
                    <a:pt x="309" y="724"/>
                  </a:cubicBezTo>
                  <a:cubicBezTo>
                    <a:pt x="325" y="691"/>
                    <a:pt x="338" y="656"/>
                    <a:pt x="351" y="620"/>
                  </a:cubicBezTo>
                  <a:cubicBezTo>
                    <a:pt x="345" y="613"/>
                    <a:pt x="338" y="607"/>
                    <a:pt x="330" y="601"/>
                  </a:cubicBezTo>
                  <a:close/>
                  <a:moveTo>
                    <a:pt x="1561" y="727"/>
                  </a:moveTo>
                  <a:cubicBezTo>
                    <a:pt x="1562" y="734"/>
                    <a:pt x="1565" y="739"/>
                    <a:pt x="1567" y="744"/>
                  </a:cubicBezTo>
                  <a:cubicBezTo>
                    <a:pt x="1568" y="740"/>
                    <a:pt x="1571" y="737"/>
                    <a:pt x="1575" y="736"/>
                  </a:cubicBezTo>
                  <a:cubicBezTo>
                    <a:pt x="1588" y="737"/>
                    <a:pt x="1609" y="736"/>
                    <a:pt x="1622" y="735"/>
                  </a:cubicBezTo>
                  <a:cubicBezTo>
                    <a:pt x="1652" y="732"/>
                    <a:pt x="1682" y="709"/>
                    <a:pt x="1698" y="691"/>
                  </a:cubicBezTo>
                  <a:cubicBezTo>
                    <a:pt x="1706" y="681"/>
                    <a:pt x="1714" y="664"/>
                    <a:pt x="1702" y="657"/>
                  </a:cubicBezTo>
                  <a:cubicBezTo>
                    <a:pt x="1668" y="701"/>
                    <a:pt x="1622" y="725"/>
                    <a:pt x="1561" y="727"/>
                  </a:cubicBezTo>
                  <a:close/>
                  <a:moveTo>
                    <a:pt x="1714" y="686"/>
                  </a:moveTo>
                  <a:cubicBezTo>
                    <a:pt x="1690" y="728"/>
                    <a:pt x="1630" y="762"/>
                    <a:pt x="1567" y="745"/>
                  </a:cubicBezTo>
                  <a:cubicBezTo>
                    <a:pt x="1574" y="769"/>
                    <a:pt x="1582" y="790"/>
                    <a:pt x="1611" y="776"/>
                  </a:cubicBezTo>
                  <a:cubicBezTo>
                    <a:pt x="1664" y="788"/>
                    <a:pt x="1720" y="764"/>
                    <a:pt x="1735" y="720"/>
                  </a:cubicBezTo>
                  <a:cubicBezTo>
                    <a:pt x="1727" y="710"/>
                    <a:pt x="1727" y="692"/>
                    <a:pt x="1714" y="686"/>
                  </a:cubicBezTo>
                  <a:close/>
                  <a:moveTo>
                    <a:pt x="198" y="736"/>
                  </a:moveTo>
                  <a:cubicBezTo>
                    <a:pt x="192" y="747"/>
                    <a:pt x="188" y="759"/>
                    <a:pt x="183" y="771"/>
                  </a:cubicBezTo>
                  <a:cubicBezTo>
                    <a:pt x="205" y="775"/>
                    <a:pt x="217" y="773"/>
                    <a:pt x="238" y="780"/>
                  </a:cubicBezTo>
                  <a:cubicBezTo>
                    <a:pt x="249" y="789"/>
                    <a:pt x="258" y="801"/>
                    <a:pt x="273" y="808"/>
                  </a:cubicBezTo>
                  <a:cubicBezTo>
                    <a:pt x="275" y="792"/>
                    <a:pt x="283" y="786"/>
                    <a:pt x="286" y="770"/>
                  </a:cubicBezTo>
                  <a:cubicBezTo>
                    <a:pt x="267" y="752"/>
                    <a:pt x="235" y="732"/>
                    <a:pt x="198" y="736"/>
                  </a:cubicBezTo>
                  <a:close/>
                  <a:moveTo>
                    <a:pt x="1649" y="841"/>
                  </a:moveTo>
                  <a:cubicBezTo>
                    <a:pt x="1685" y="844"/>
                    <a:pt x="1727" y="826"/>
                    <a:pt x="1746" y="801"/>
                  </a:cubicBezTo>
                  <a:cubicBezTo>
                    <a:pt x="1763" y="779"/>
                    <a:pt x="1759" y="763"/>
                    <a:pt x="1746" y="739"/>
                  </a:cubicBezTo>
                  <a:cubicBezTo>
                    <a:pt x="1744" y="739"/>
                    <a:pt x="1743" y="739"/>
                    <a:pt x="1741" y="739"/>
                  </a:cubicBezTo>
                  <a:cubicBezTo>
                    <a:pt x="1713" y="789"/>
                    <a:pt x="1644" y="794"/>
                    <a:pt x="1588" y="794"/>
                  </a:cubicBezTo>
                  <a:cubicBezTo>
                    <a:pt x="1596" y="808"/>
                    <a:pt x="1602" y="824"/>
                    <a:pt x="1611" y="836"/>
                  </a:cubicBezTo>
                  <a:cubicBezTo>
                    <a:pt x="1622" y="834"/>
                    <a:pt x="1636" y="840"/>
                    <a:pt x="1649" y="841"/>
                  </a:cubicBezTo>
                  <a:close/>
                  <a:moveTo>
                    <a:pt x="600" y="808"/>
                  </a:moveTo>
                  <a:cubicBezTo>
                    <a:pt x="659" y="823"/>
                    <a:pt x="733" y="828"/>
                    <a:pt x="805" y="818"/>
                  </a:cubicBezTo>
                  <a:cubicBezTo>
                    <a:pt x="806" y="797"/>
                    <a:pt x="807" y="783"/>
                    <a:pt x="808" y="764"/>
                  </a:cubicBezTo>
                  <a:cubicBezTo>
                    <a:pt x="735" y="773"/>
                    <a:pt x="656" y="770"/>
                    <a:pt x="605" y="756"/>
                  </a:cubicBezTo>
                  <a:cubicBezTo>
                    <a:pt x="599" y="772"/>
                    <a:pt x="601" y="787"/>
                    <a:pt x="600" y="808"/>
                  </a:cubicBezTo>
                  <a:close/>
                  <a:moveTo>
                    <a:pt x="171" y="801"/>
                  </a:moveTo>
                  <a:cubicBezTo>
                    <a:pt x="212" y="803"/>
                    <a:pt x="234" y="829"/>
                    <a:pt x="260" y="839"/>
                  </a:cubicBezTo>
                  <a:cubicBezTo>
                    <a:pt x="261" y="834"/>
                    <a:pt x="264" y="831"/>
                    <a:pt x="265" y="826"/>
                  </a:cubicBezTo>
                  <a:cubicBezTo>
                    <a:pt x="248" y="797"/>
                    <a:pt x="218" y="786"/>
                    <a:pt x="179" y="783"/>
                  </a:cubicBezTo>
                  <a:cubicBezTo>
                    <a:pt x="178" y="782"/>
                    <a:pt x="178" y="781"/>
                    <a:pt x="177" y="782"/>
                  </a:cubicBezTo>
                  <a:cubicBezTo>
                    <a:pt x="175" y="788"/>
                    <a:pt x="172" y="794"/>
                    <a:pt x="171" y="801"/>
                  </a:cubicBezTo>
                  <a:close/>
                  <a:moveTo>
                    <a:pt x="1748" y="818"/>
                  </a:moveTo>
                  <a:cubicBezTo>
                    <a:pt x="1714" y="855"/>
                    <a:pt x="1666" y="857"/>
                    <a:pt x="1614" y="852"/>
                  </a:cubicBezTo>
                  <a:cubicBezTo>
                    <a:pt x="1627" y="872"/>
                    <a:pt x="1631" y="896"/>
                    <a:pt x="1652" y="905"/>
                  </a:cubicBezTo>
                  <a:cubicBezTo>
                    <a:pt x="1666" y="910"/>
                    <a:pt x="1687" y="907"/>
                    <a:pt x="1702" y="906"/>
                  </a:cubicBezTo>
                  <a:cubicBezTo>
                    <a:pt x="1739" y="903"/>
                    <a:pt x="1774" y="880"/>
                    <a:pt x="1784" y="850"/>
                  </a:cubicBezTo>
                  <a:cubicBezTo>
                    <a:pt x="1792" y="827"/>
                    <a:pt x="1776" y="807"/>
                    <a:pt x="1766" y="788"/>
                  </a:cubicBezTo>
                  <a:cubicBezTo>
                    <a:pt x="1762" y="799"/>
                    <a:pt x="1754" y="811"/>
                    <a:pt x="1748" y="818"/>
                  </a:cubicBezTo>
                  <a:close/>
                  <a:moveTo>
                    <a:pt x="159" y="839"/>
                  </a:moveTo>
                  <a:cubicBezTo>
                    <a:pt x="178" y="859"/>
                    <a:pt x="237" y="889"/>
                    <a:pt x="253" y="850"/>
                  </a:cubicBezTo>
                  <a:cubicBezTo>
                    <a:pt x="225" y="836"/>
                    <a:pt x="204" y="814"/>
                    <a:pt x="165" y="811"/>
                  </a:cubicBezTo>
                  <a:cubicBezTo>
                    <a:pt x="158" y="820"/>
                    <a:pt x="160" y="831"/>
                    <a:pt x="159" y="839"/>
                  </a:cubicBezTo>
                  <a:close/>
                  <a:moveTo>
                    <a:pt x="606" y="873"/>
                  </a:moveTo>
                  <a:cubicBezTo>
                    <a:pt x="627" y="876"/>
                    <a:pt x="662" y="885"/>
                    <a:pt x="695" y="889"/>
                  </a:cubicBezTo>
                  <a:cubicBezTo>
                    <a:pt x="725" y="893"/>
                    <a:pt x="787" y="897"/>
                    <a:pt x="800" y="874"/>
                  </a:cubicBezTo>
                  <a:cubicBezTo>
                    <a:pt x="806" y="865"/>
                    <a:pt x="802" y="841"/>
                    <a:pt x="803" y="833"/>
                  </a:cubicBezTo>
                  <a:cubicBezTo>
                    <a:pt x="733" y="836"/>
                    <a:pt x="659" y="841"/>
                    <a:pt x="601" y="821"/>
                  </a:cubicBezTo>
                  <a:cubicBezTo>
                    <a:pt x="599" y="839"/>
                    <a:pt x="599" y="860"/>
                    <a:pt x="606" y="87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87" name="Freeform 107"/>
            <p:cNvSpPr>
              <a:spLocks noEditPoints="1"/>
            </p:cNvSpPr>
            <p:nvPr/>
          </p:nvSpPr>
          <p:spPr bwMode="auto">
            <a:xfrm>
              <a:off x="10762366" y="4829740"/>
              <a:ext cx="125413" cy="481013"/>
            </a:xfrm>
            <a:custGeom>
              <a:avLst/>
              <a:gdLst>
                <a:gd name="T0" fmla="*/ 146 w 162"/>
                <a:gd name="T1" fmla="*/ 598 h 618"/>
                <a:gd name="T2" fmla="*/ 23 w 162"/>
                <a:gd name="T3" fmla="*/ 598 h 618"/>
                <a:gd name="T4" fmla="*/ 11 w 162"/>
                <a:gd name="T5" fmla="*/ 481 h 618"/>
                <a:gd name="T6" fmla="*/ 16 w 162"/>
                <a:gd name="T7" fmla="*/ 352 h 618"/>
                <a:gd name="T8" fmla="*/ 13 w 162"/>
                <a:gd name="T9" fmla="*/ 321 h 618"/>
                <a:gd name="T10" fmla="*/ 8 w 162"/>
                <a:gd name="T11" fmla="*/ 178 h 618"/>
                <a:gd name="T12" fmla="*/ 6 w 162"/>
                <a:gd name="T13" fmla="*/ 93 h 618"/>
                <a:gd name="T14" fmla="*/ 13 w 162"/>
                <a:gd name="T15" fmla="*/ 27 h 618"/>
                <a:gd name="T16" fmla="*/ 38 w 162"/>
                <a:gd name="T17" fmla="*/ 5 h 618"/>
                <a:gd name="T18" fmla="*/ 63 w 162"/>
                <a:gd name="T19" fmla="*/ 8 h 618"/>
                <a:gd name="T20" fmla="*/ 152 w 162"/>
                <a:gd name="T21" fmla="*/ 40 h 618"/>
                <a:gd name="T22" fmla="*/ 152 w 162"/>
                <a:gd name="T23" fmla="*/ 125 h 618"/>
                <a:gd name="T24" fmla="*/ 152 w 162"/>
                <a:gd name="T25" fmla="*/ 434 h 618"/>
                <a:gd name="T26" fmla="*/ 146 w 162"/>
                <a:gd name="T27" fmla="*/ 598 h 618"/>
                <a:gd name="T28" fmla="*/ 44 w 162"/>
                <a:gd name="T29" fmla="*/ 587 h 618"/>
                <a:gd name="T30" fmla="*/ 102 w 162"/>
                <a:gd name="T31" fmla="*/ 592 h 618"/>
                <a:gd name="T32" fmla="*/ 137 w 162"/>
                <a:gd name="T33" fmla="*/ 569 h 618"/>
                <a:gd name="T34" fmla="*/ 138 w 162"/>
                <a:gd name="T35" fmla="*/ 510 h 618"/>
                <a:gd name="T36" fmla="*/ 138 w 162"/>
                <a:gd name="T37" fmla="*/ 401 h 618"/>
                <a:gd name="T38" fmla="*/ 140 w 162"/>
                <a:gd name="T39" fmla="*/ 127 h 618"/>
                <a:gd name="T40" fmla="*/ 140 w 162"/>
                <a:gd name="T41" fmla="*/ 52 h 618"/>
                <a:gd name="T42" fmla="*/ 110 w 162"/>
                <a:gd name="T43" fmla="*/ 25 h 618"/>
                <a:gd name="T44" fmla="*/ 37 w 162"/>
                <a:gd name="T45" fmla="*/ 30 h 618"/>
                <a:gd name="T46" fmla="*/ 20 w 162"/>
                <a:gd name="T47" fmla="*/ 67 h 618"/>
                <a:gd name="T48" fmla="*/ 19 w 162"/>
                <a:gd name="T49" fmla="*/ 80 h 618"/>
                <a:gd name="T50" fmla="*/ 25 w 162"/>
                <a:gd name="T51" fmla="*/ 283 h 618"/>
                <a:gd name="T52" fmla="*/ 20 w 162"/>
                <a:gd name="T53" fmla="*/ 560 h 618"/>
                <a:gd name="T54" fmla="*/ 23 w 162"/>
                <a:gd name="T55" fmla="*/ 575 h 618"/>
                <a:gd name="T56" fmla="*/ 41 w 162"/>
                <a:gd name="T57" fmla="*/ 593 h 618"/>
                <a:gd name="T58" fmla="*/ 44 w 162"/>
                <a:gd name="T59" fmla="*/ 58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618">
                  <a:moveTo>
                    <a:pt x="146" y="598"/>
                  </a:moveTo>
                  <a:cubicBezTo>
                    <a:pt x="116" y="618"/>
                    <a:pt x="60" y="613"/>
                    <a:pt x="23" y="598"/>
                  </a:cubicBezTo>
                  <a:cubicBezTo>
                    <a:pt x="2" y="571"/>
                    <a:pt x="9" y="525"/>
                    <a:pt x="11" y="481"/>
                  </a:cubicBezTo>
                  <a:cubicBezTo>
                    <a:pt x="13" y="440"/>
                    <a:pt x="15" y="393"/>
                    <a:pt x="16" y="352"/>
                  </a:cubicBezTo>
                  <a:cubicBezTo>
                    <a:pt x="16" y="342"/>
                    <a:pt x="13" y="331"/>
                    <a:pt x="13" y="321"/>
                  </a:cubicBezTo>
                  <a:cubicBezTo>
                    <a:pt x="13" y="268"/>
                    <a:pt x="11" y="224"/>
                    <a:pt x="8" y="178"/>
                  </a:cubicBezTo>
                  <a:cubicBezTo>
                    <a:pt x="6" y="148"/>
                    <a:pt x="5" y="123"/>
                    <a:pt x="6" y="93"/>
                  </a:cubicBezTo>
                  <a:cubicBezTo>
                    <a:pt x="8" y="74"/>
                    <a:pt x="0" y="46"/>
                    <a:pt x="13" y="27"/>
                  </a:cubicBezTo>
                  <a:cubicBezTo>
                    <a:pt x="18" y="18"/>
                    <a:pt x="32" y="6"/>
                    <a:pt x="38" y="5"/>
                  </a:cubicBezTo>
                  <a:cubicBezTo>
                    <a:pt x="43" y="5"/>
                    <a:pt x="54" y="8"/>
                    <a:pt x="63" y="8"/>
                  </a:cubicBezTo>
                  <a:cubicBezTo>
                    <a:pt x="98" y="8"/>
                    <a:pt x="138" y="0"/>
                    <a:pt x="152" y="40"/>
                  </a:cubicBezTo>
                  <a:cubicBezTo>
                    <a:pt x="162" y="68"/>
                    <a:pt x="153" y="99"/>
                    <a:pt x="152" y="125"/>
                  </a:cubicBezTo>
                  <a:cubicBezTo>
                    <a:pt x="148" y="217"/>
                    <a:pt x="152" y="337"/>
                    <a:pt x="152" y="434"/>
                  </a:cubicBezTo>
                  <a:cubicBezTo>
                    <a:pt x="152" y="493"/>
                    <a:pt x="158" y="548"/>
                    <a:pt x="146" y="598"/>
                  </a:cubicBezTo>
                  <a:close/>
                  <a:moveTo>
                    <a:pt x="44" y="587"/>
                  </a:moveTo>
                  <a:cubicBezTo>
                    <a:pt x="54" y="593"/>
                    <a:pt x="82" y="600"/>
                    <a:pt x="102" y="592"/>
                  </a:cubicBezTo>
                  <a:cubicBezTo>
                    <a:pt x="119" y="600"/>
                    <a:pt x="134" y="590"/>
                    <a:pt x="137" y="569"/>
                  </a:cubicBezTo>
                  <a:cubicBezTo>
                    <a:pt x="139" y="553"/>
                    <a:pt x="138" y="531"/>
                    <a:pt x="138" y="510"/>
                  </a:cubicBezTo>
                  <a:cubicBezTo>
                    <a:pt x="139" y="475"/>
                    <a:pt x="138" y="439"/>
                    <a:pt x="138" y="401"/>
                  </a:cubicBezTo>
                  <a:cubicBezTo>
                    <a:pt x="141" y="295"/>
                    <a:pt x="136" y="227"/>
                    <a:pt x="140" y="127"/>
                  </a:cubicBezTo>
                  <a:cubicBezTo>
                    <a:pt x="141" y="100"/>
                    <a:pt x="145" y="72"/>
                    <a:pt x="140" y="52"/>
                  </a:cubicBezTo>
                  <a:cubicBezTo>
                    <a:pt x="137" y="41"/>
                    <a:pt x="123" y="32"/>
                    <a:pt x="110" y="25"/>
                  </a:cubicBezTo>
                  <a:cubicBezTo>
                    <a:pt x="88" y="14"/>
                    <a:pt x="50" y="28"/>
                    <a:pt x="37" y="30"/>
                  </a:cubicBezTo>
                  <a:cubicBezTo>
                    <a:pt x="22" y="31"/>
                    <a:pt x="22" y="55"/>
                    <a:pt x="20" y="67"/>
                  </a:cubicBezTo>
                  <a:cubicBezTo>
                    <a:pt x="20" y="71"/>
                    <a:pt x="19" y="75"/>
                    <a:pt x="19" y="80"/>
                  </a:cubicBezTo>
                  <a:cubicBezTo>
                    <a:pt x="16" y="145"/>
                    <a:pt x="20" y="218"/>
                    <a:pt x="25" y="283"/>
                  </a:cubicBezTo>
                  <a:cubicBezTo>
                    <a:pt x="31" y="373"/>
                    <a:pt x="21" y="480"/>
                    <a:pt x="20" y="560"/>
                  </a:cubicBezTo>
                  <a:cubicBezTo>
                    <a:pt x="23" y="564"/>
                    <a:pt x="25" y="571"/>
                    <a:pt x="23" y="575"/>
                  </a:cubicBezTo>
                  <a:cubicBezTo>
                    <a:pt x="31" y="579"/>
                    <a:pt x="34" y="588"/>
                    <a:pt x="41" y="593"/>
                  </a:cubicBezTo>
                  <a:cubicBezTo>
                    <a:pt x="42" y="591"/>
                    <a:pt x="40" y="586"/>
                    <a:pt x="44" y="58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88" name="文本框 87"/>
          <p:cNvSpPr txBox="1"/>
          <p:nvPr/>
        </p:nvSpPr>
        <p:spPr>
          <a:xfrm>
            <a:off x="1457454" y="3016481"/>
            <a:ext cx="2173328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3759925" y="4695165"/>
            <a:ext cx="2213986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6215244" y="3016481"/>
            <a:ext cx="2149309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8509403" y="4591983"/>
            <a:ext cx="2180544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文本框 91"/>
          <p:cNvSpPr txBox="1"/>
          <p:nvPr/>
        </p:nvSpPr>
        <p:spPr>
          <a:xfrm>
            <a:off x="2215031" y="2513313"/>
            <a:ext cx="7615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4602454" y="4206916"/>
            <a:ext cx="1088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6992140" y="2501689"/>
            <a:ext cx="986598" cy="3774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9320981" y="4166006"/>
            <a:ext cx="6940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endParaRPr lang="zh-CN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Down Arrow Callout 55"/>
          <p:cNvSpPr/>
          <p:nvPr/>
        </p:nvSpPr>
        <p:spPr>
          <a:xfrm>
            <a:off x="1944212" y="1902487"/>
            <a:ext cx="2318464" cy="3703925"/>
          </a:xfrm>
          <a:prstGeom prst="downArrowCallout">
            <a:avLst>
              <a:gd name="adj1" fmla="val 25000"/>
              <a:gd name="adj2" fmla="val 6698"/>
              <a:gd name="adj3" fmla="val 4369"/>
              <a:gd name="adj4" fmla="val 97480"/>
            </a:avLst>
          </a:prstGeom>
          <a:noFill/>
          <a:ln w="19050"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Down Arrow Callout 55"/>
          <p:cNvSpPr/>
          <p:nvPr/>
        </p:nvSpPr>
        <p:spPr>
          <a:xfrm>
            <a:off x="4765200" y="2308887"/>
            <a:ext cx="2318464" cy="3703925"/>
          </a:xfrm>
          <a:prstGeom prst="downArrowCallout">
            <a:avLst>
              <a:gd name="adj1" fmla="val 25000"/>
              <a:gd name="adj2" fmla="val 6698"/>
              <a:gd name="adj3" fmla="val 4369"/>
              <a:gd name="adj4" fmla="val 97480"/>
            </a:avLst>
          </a:prstGeom>
          <a:noFill/>
          <a:ln w="19050"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Down Arrow Callout 55"/>
          <p:cNvSpPr/>
          <p:nvPr/>
        </p:nvSpPr>
        <p:spPr>
          <a:xfrm>
            <a:off x="7586187" y="1902486"/>
            <a:ext cx="2318464" cy="3703925"/>
          </a:xfrm>
          <a:prstGeom prst="downArrowCallout">
            <a:avLst>
              <a:gd name="adj1" fmla="val 25000"/>
              <a:gd name="adj2" fmla="val 6698"/>
              <a:gd name="adj3" fmla="val 4369"/>
              <a:gd name="adj4" fmla="val 97480"/>
            </a:avLst>
          </a:prstGeom>
          <a:noFill/>
          <a:ln w="19050"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Freeform 116"/>
          <p:cNvSpPr>
            <a:spLocks noEditPoints="1"/>
          </p:cNvSpPr>
          <p:nvPr/>
        </p:nvSpPr>
        <p:spPr bwMode="auto">
          <a:xfrm>
            <a:off x="8527006" y="2327937"/>
            <a:ext cx="436826" cy="352278"/>
          </a:xfrm>
          <a:custGeom>
            <a:avLst/>
            <a:gdLst/>
            <a:ahLst/>
            <a:cxnLst>
              <a:cxn ang="0">
                <a:pos x="55" y="27"/>
              </a:cxn>
              <a:cxn ang="0">
                <a:pos x="54" y="27"/>
              </a:cxn>
              <a:cxn ang="0">
                <a:pos x="54" y="27"/>
              </a:cxn>
              <a:cxn ang="0">
                <a:pos x="53" y="27"/>
              </a:cxn>
              <a:cxn ang="0">
                <a:pos x="28" y="6"/>
              </a:cxn>
              <a:cxn ang="0">
                <a:pos x="4" y="27"/>
              </a:cxn>
              <a:cxn ang="0">
                <a:pos x="3" y="27"/>
              </a:cxn>
              <a:cxn ang="0">
                <a:pos x="2" y="27"/>
              </a:cxn>
              <a:cxn ang="0">
                <a:pos x="0" y="24"/>
              </a:cxn>
              <a:cxn ang="0">
                <a:pos x="0" y="23"/>
              </a:cxn>
              <a:cxn ang="0">
                <a:pos x="26" y="1"/>
              </a:cxn>
              <a:cxn ang="0">
                <a:pos x="31" y="1"/>
              </a:cxn>
              <a:cxn ang="0">
                <a:pos x="40" y="8"/>
              </a:cxn>
              <a:cxn ang="0">
                <a:pos x="40" y="1"/>
              </a:cxn>
              <a:cxn ang="0">
                <a:pos x="41" y="0"/>
              </a:cxn>
              <a:cxn ang="0">
                <a:pos x="48" y="0"/>
              </a:cxn>
              <a:cxn ang="0">
                <a:pos x="49" y="1"/>
              </a:cxn>
              <a:cxn ang="0">
                <a:pos x="49" y="16"/>
              </a:cxn>
              <a:cxn ang="0">
                <a:pos x="57" y="23"/>
              </a:cxn>
              <a:cxn ang="0">
                <a:pos x="57" y="24"/>
              </a:cxn>
              <a:cxn ang="0">
                <a:pos x="55" y="27"/>
              </a:cxn>
              <a:cxn ang="0">
                <a:pos x="49" y="44"/>
              </a:cxn>
              <a:cxn ang="0">
                <a:pos x="47" y="46"/>
              </a:cxn>
              <a:cxn ang="0">
                <a:pos x="33" y="46"/>
              </a:cxn>
              <a:cxn ang="0">
                <a:pos x="33" y="32"/>
              </a:cxn>
              <a:cxn ang="0">
                <a:pos x="24" y="32"/>
              </a:cxn>
              <a:cxn ang="0">
                <a:pos x="24" y="46"/>
              </a:cxn>
              <a:cxn ang="0">
                <a:pos x="10" y="46"/>
              </a:cxn>
              <a:cxn ang="0">
                <a:pos x="8" y="44"/>
              </a:cxn>
              <a:cxn ang="0">
                <a:pos x="8" y="27"/>
              </a:cxn>
              <a:cxn ang="0">
                <a:pos x="8" y="26"/>
              </a:cxn>
              <a:cxn ang="0">
                <a:pos x="28" y="9"/>
              </a:cxn>
              <a:cxn ang="0">
                <a:pos x="49" y="26"/>
              </a:cxn>
              <a:cxn ang="0">
                <a:pos x="49" y="27"/>
              </a:cxn>
              <a:cxn ang="0">
                <a:pos x="49" y="44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25493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dirty="0"/>
          </a:p>
        </p:txBody>
      </p:sp>
      <p:sp>
        <p:nvSpPr>
          <p:cNvPr id="57" name="Freeform 105"/>
          <p:cNvSpPr>
            <a:spLocks noEditPoints="1"/>
          </p:cNvSpPr>
          <p:nvPr/>
        </p:nvSpPr>
        <p:spPr bwMode="auto">
          <a:xfrm>
            <a:off x="2886803" y="2308887"/>
            <a:ext cx="433281" cy="427002"/>
          </a:xfrm>
          <a:custGeom>
            <a:avLst/>
            <a:gdLst/>
            <a:ahLst/>
            <a:cxnLst>
              <a:cxn ang="0">
                <a:pos x="59" y="63"/>
              </a:cxn>
              <a:cxn ang="0">
                <a:pos x="55" y="61"/>
              </a:cxn>
              <a:cxn ang="0">
                <a:pos x="42" y="48"/>
              </a:cxn>
              <a:cxn ang="0">
                <a:pos x="27" y="53"/>
              </a:cxn>
              <a:cxn ang="0">
                <a:pos x="0" y="26"/>
              </a:cxn>
              <a:cxn ang="0">
                <a:pos x="27" y="0"/>
              </a:cxn>
              <a:cxn ang="0">
                <a:pos x="54" y="26"/>
              </a:cxn>
              <a:cxn ang="0">
                <a:pos x="49" y="41"/>
              </a:cxn>
              <a:cxn ang="0">
                <a:pos x="62" y="54"/>
              </a:cxn>
              <a:cxn ang="0">
                <a:pos x="64" y="58"/>
              </a:cxn>
              <a:cxn ang="0">
                <a:pos x="59" y="63"/>
              </a:cxn>
              <a:cxn ang="0">
                <a:pos x="27" y="9"/>
              </a:cxn>
              <a:cxn ang="0">
                <a:pos x="10" y="26"/>
              </a:cxn>
              <a:cxn ang="0">
                <a:pos x="27" y="43"/>
              </a:cxn>
              <a:cxn ang="0">
                <a:pos x="44" y="26"/>
              </a:cxn>
              <a:cxn ang="0">
                <a:pos x="27" y="9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25493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8" name="Freeform 62"/>
          <p:cNvSpPr>
            <a:spLocks noChangeAspect="1" noEditPoints="1"/>
          </p:cNvSpPr>
          <p:nvPr/>
        </p:nvSpPr>
        <p:spPr bwMode="auto">
          <a:xfrm>
            <a:off x="5712624" y="2775101"/>
            <a:ext cx="423615" cy="427002"/>
          </a:xfrm>
          <a:custGeom>
            <a:avLst/>
            <a:gdLst/>
            <a:ahLst/>
            <a:cxnLst>
              <a:cxn ang="0">
                <a:pos x="58" y="33"/>
              </a:cxn>
              <a:cxn ang="0">
                <a:pos x="57" y="34"/>
              </a:cxn>
              <a:cxn ang="0">
                <a:pos x="50" y="35"/>
              </a:cxn>
              <a:cxn ang="0">
                <a:pos x="49" y="39"/>
              </a:cxn>
              <a:cxn ang="0">
                <a:pos x="53" y="44"/>
              </a:cxn>
              <a:cxn ang="0">
                <a:pos x="53" y="45"/>
              </a:cxn>
              <a:cxn ang="0">
                <a:pos x="53" y="46"/>
              </a:cxn>
              <a:cxn ang="0">
                <a:pos x="45" y="53"/>
              </a:cxn>
              <a:cxn ang="0">
                <a:pos x="44" y="52"/>
              </a:cxn>
              <a:cxn ang="0">
                <a:pos x="39" y="48"/>
              </a:cxn>
              <a:cxn ang="0">
                <a:pos x="36" y="50"/>
              </a:cxn>
              <a:cxn ang="0">
                <a:pos x="34" y="57"/>
              </a:cxn>
              <a:cxn ang="0">
                <a:pos x="33" y="58"/>
              </a:cxn>
              <a:cxn ang="0">
                <a:pos x="25" y="58"/>
              </a:cxn>
              <a:cxn ang="0">
                <a:pos x="23" y="57"/>
              </a:cxn>
              <a:cxn ang="0">
                <a:pos x="22" y="50"/>
              </a:cxn>
              <a:cxn ang="0">
                <a:pos x="19" y="48"/>
              </a:cxn>
              <a:cxn ang="0">
                <a:pos x="14" y="52"/>
              </a:cxn>
              <a:cxn ang="0">
                <a:pos x="13" y="53"/>
              </a:cxn>
              <a:cxn ang="0">
                <a:pos x="12" y="52"/>
              </a:cxn>
              <a:cxn ang="0">
                <a:pos x="5" y="46"/>
              </a:cxn>
              <a:cxn ang="0">
                <a:pos x="5" y="45"/>
              </a:cxn>
              <a:cxn ang="0">
                <a:pos x="5" y="44"/>
              </a:cxn>
              <a:cxn ang="0">
                <a:pos x="9" y="39"/>
              </a:cxn>
              <a:cxn ang="0">
                <a:pos x="8" y="35"/>
              </a:cxn>
              <a:cxn ang="0">
                <a:pos x="1" y="34"/>
              </a:cxn>
              <a:cxn ang="0">
                <a:pos x="0" y="33"/>
              </a:cxn>
              <a:cxn ang="0">
                <a:pos x="0" y="24"/>
              </a:cxn>
              <a:cxn ang="0">
                <a:pos x="1" y="23"/>
              </a:cxn>
              <a:cxn ang="0">
                <a:pos x="8" y="22"/>
              </a:cxn>
              <a:cxn ang="0">
                <a:pos x="9" y="18"/>
              </a:cxn>
              <a:cxn ang="0">
                <a:pos x="5" y="13"/>
              </a:cxn>
              <a:cxn ang="0">
                <a:pos x="5" y="12"/>
              </a:cxn>
              <a:cxn ang="0">
                <a:pos x="5" y="11"/>
              </a:cxn>
              <a:cxn ang="0">
                <a:pos x="13" y="5"/>
              </a:cxn>
              <a:cxn ang="0">
                <a:pos x="14" y="5"/>
              </a:cxn>
              <a:cxn ang="0">
                <a:pos x="19" y="9"/>
              </a:cxn>
              <a:cxn ang="0">
                <a:pos x="22" y="8"/>
              </a:cxn>
              <a:cxn ang="0">
                <a:pos x="23" y="1"/>
              </a:cxn>
              <a:cxn ang="0">
                <a:pos x="25" y="0"/>
              </a:cxn>
              <a:cxn ang="0">
                <a:pos x="33" y="0"/>
              </a:cxn>
              <a:cxn ang="0">
                <a:pos x="34" y="1"/>
              </a:cxn>
              <a:cxn ang="0">
                <a:pos x="36" y="8"/>
              </a:cxn>
              <a:cxn ang="0">
                <a:pos x="39" y="9"/>
              </a:cxn>
              <a:cxn ang="0">
                <a:pos x="44" y="5"/>
              </a:cxn>
              <a:cxn ang="0">
                <a:pos x="45" y="5"/>
              </a:cxn>
              <a:cxn ang="0">
                <a:pos x="46" y="5"/>
              </a:cxn>
              <a:cxn ang="0">
                <a:pos x="52" y="12"/>
              </a:cxn>
              <a:cxn ang="0">
                <a:pos x="53" y="12"/>
              </a:cxn>
              <a:cxn ang="0">
                <a:pos x="52" y="13"/>
              </a:cxn>
              <a:cxn ang="0">
                <a:pos x="48" y="18"/>
              </a:cxn>
              <a:cxn ang="0">
                <a:pos x="50" y="22"/>
              </a:cxn>
              <a:cxn ang="0">
                <a:pos x="57" y="23"/>
              </a:cxn>
              <a:cxn ang="0">
                <a:pos x="58" y="25"/>
              </a:cxn>
              <a:cxn ang="0">
                <a:pos x="58" y="33"/>
              </a:cxn>
              <a:cxn ang="0">
                <a:pos x="29" y="19"/>
              </a:cxn>
              <a:cxn ang="0">
                <a:pos x="19" y="29"/>
              </a:cxn>
              <a:cxn ang="0">
                <a:pos x="29" y="38"/>
              </a:cxn>
              <a:cxn ang="0">
                <a:pos x="39" y="29"/>
              </a:cxn>
              <a:cxn ang="0">
                <a:pos x="29" y="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25493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dirty="0"/>
          </a:p>
        </p:txBody>
      </p:sp>
      <p:cxnSp>
        <p:nvCxnSpPr>
          <p:cNvPr id="59" name="Straight Connector 43"/>
          <p:cNvCxnSpPr/>
          <p:nvPr/>
        </p:nvCxnSpPr>
        <p:spPr>
          <a:xfrm>
            <a:off x="1474922" y="6200811"/>
            <a:ext cx="9159739" cy="0"/>
          </a:xfrm>
          <a:prstGeom prst="line">
            <a:avLst/>
          </a:prstGeom>
          <a:ln w="22225">
            <a:solidFill>
              <a:srgbClr val="254932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38"/>
          <p:cNvCxnSpPr/>
          <p:nvPr/>
        </p:nvCxnSpPr>
        <p:spPr>
          <a:xfrm>
            <a:off x="3103442" y="5606411"/>
            <a:ext cx="0" cy="594400"/>
          </a:xfrm>
          <a:prstGeom prst="line">
            <a:avLst/>
          </a:prstGeom>
          <a:ln w="19050" cap="rnd">
            <a:solidFill>
              <a:srgbClr val="254932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38"/>
          <p:cNvCxnSpPr/>
          <p:nvPr/>
        </p:nvCxnSpPr>
        <p:spPr>
          <a:xfrm>
            <a:off x="8745418" y="5606411"/>
            <a:ext cx="0" cy="594400"/>
          </a:xfrm>
          <a:prstGeom prst="line">
            <a:avLst/>
          </a:prstGeom>
          <a:ln w="19050" cap="rnd">
            <a:solidFill>
              <a:srgbClr val="254932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38"/>
          <p:cNvCxnSpPr>
            <a:stCxn id="54" idx="2"/>
          </p:cNvCxnSpPr>
          <p:nvPr/>
        </p:nvCxnSpPr>
        <p:spPr>
          <a:xfrm flipH="1">
            <a:off x="5924431" y="6012812"/>
            <a:ext cx="1" cy="187999"/>
          </a:xfrm>
          <a:prstGeom prst="line">
            <a:avLst/>
          </a:prstGeom>
          <a:ln w="19050" cap="rnd">
            <a:solidFill>
              <a:srgbClr val="254932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稻壳儿小白白(http://dwz.cn/Wu2UP)"/>
          <p:cNvSpPr>
            <a:spLocks noChangeArrowheads="1"/>
          </p:cNvSpPr>
          <p:nvPr/>
        </p:nvSpPr>
        <p:spPr bwMode="auto">
          <a:xfrm>
            <a:off x="2106466" y="3330288"/>
            <a:ext cx="1993958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sym typeface="Arial" panose="020B0604020202020204" pitchFamily="34" charset="0"/>
              </a:rPr>
              <a:t>单击此处编辑您要的内容，建议您在展示时采用微软雅黑字体，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</a:endParaRPr>
          </a:p>
        </p:txBody>
      </p:sp>
      <p:sp>
        <p:nvSpPr>
          <p:cNvPr id="64" name="稻壳儿小白白(http://dwz.cn/Wu2UP)"/>
          <p:cNvSpPr>
            <a:spLocks noChangeArrowheads="1"/>
          </p:cNvSpPr>
          <p:nvPr/>
        </p:nvSpPr>
        <p:spPr bwMode="auto">
          <a:xfrm>
            <a:off x="4927452" y="3961126"/>
            <a:ext cx="1993958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Arial" panose="020B0604020202020204" pitchFamily="34" charset="0"/>
              </a:rPr>
              <a:t>单击此处编辑您要的内容，建议您在展示时采用微软雅黑字体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sym typeface="Arial" panose="020B0604020202020204" pitchFamily="34" charset="0"/>
              </a:rPr>
              <a:t>，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</a:endParaRPr>
          </a:p>
        </p:txBody>
      </p:sp>
      <p:sp>
        <p:nvSpPr>
          <p:cNvPr id="65" name="稻壳儿小白白(http://dwz.cn/Wu2UP)"/>
          <p:cNvSpPr>
            <a:spLocks noChangeArrowheads="1"/>
          </p:cNvSpPr>
          <p:nvPr/>
        </p:nvSpPr>
        <p:spPr bwMode="auto">
          <a:xfrm>
            <a:off x="7748439" y="3314795"/>
            <a:ext cx="1993958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sym typeface="Arial" panose="020B0604020202020204" pitchFamily="34" charset="0"/>
              </a:rPr>
              <a:t>单击此处编辑您要的内容，建议您在展示时采用微软雅黑字体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sym typeface="Arial" panose="020B0604020202020204" pitchFamily="34" charset="0"/>
              </a:rPr>
              <a:t>，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矩形 52"/>
          <p:cNvSpPr/>
          <p:nvPr/>
        </p:nvSpPr>
        <p:spPr>
          <a:xfrm>
            <a:off x="0" y="2041484"/>
            <a:ext cx="12192000" cy="4927600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1" cstate="screen"/>
          <a:srcRect l="22517"/>
          <a:stretch>
            <a:fillRect/>
          </a:stretch>
        </p:blipFill>
        <p:spPr>
          <a:xfrm>
            <a:off x="976312" y="2441534"/>
            <a:ext cx="5138283" cy="380130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0" name="矩形 59"/>
          <p:cNvSpPr/>
          <p:nvPr/>
        </p:nvSpPr>
        <p:spPr>
          <a:xfrm>
            <a:off x="965119" y="2441534"/>
            <a:ext cx="5149476" cy="3801308"/>
          </a:xfrm>
          <a:prstGeom prst="rect">
            <a:avLst/>
          </a:prstGeom>
          <a:solidFill>
            <a:srgbClr val="254932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5" name="Rectangle 22"/>
          <p:cNvSpPr/>
          <p:nvPr/>
        </p:nvSpPr>
        <p:spPr>
          <a:xfrm>
            <a:off x="5045359" y="5334270"/>
            <a:ext cx="5179827" cy="1338862"/>
          </a:xfrm>
          <a:prstGeom prst="rect">
            <a:avLst/>
          </a:prstGeom>
          <a:solidFill>
            <a:srgbClr val="25493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68580" tIns="34290" rIns="68580" bIns="34290" numCol="1" spcCol="0" rtlCol="0" fromWordArt="0" anchor="ctr" anchorCtr="0" forceAA="0" compatLnSpc="1">
            <a:noAutofit/>
          </a:bodyPr>
          <a:lstStyle>
            <a:defPPr>
              <a:defRPr lang="en-US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6114595" y="5634369"/>
            <a:ext cx="3652127" cy="738664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eaLnBrk="1" hangingPunct="1"/>
            <a:r>
              <a:rPr lang="zh-CN" altLang="en-US" sz="14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单击此处编辑您要的内容，建议您在展示时采用微软雅黑字体，本模版所有图形线条及其相应素材均可自由编辑、改色、替换。</a:t>
            </a:r>
            <a:endParaRPr lang="zh-CN" altLang="en-US" sz="14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矩形 11"/>
          <p:cNvSpPr>
            <a:spLocks noChangeArrowheads="1"/>
          </p:cNvSpPr>
          <p:nvPr/>
        </p:nvSpPr>
        <p:spPr bwMode="auto">
          <a:xfrm>
            <a:off x="6570152" y="3102240"/>
            <a:ext cx="4872037" cy="583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猪七爷演示</a:t>
            </a:r>
            <a:endParaRPr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6570152" y="3926689"/>
            <a:ext cx="4872037" cy="10509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 dirty="0">
                <a:solidFill>
                  <a:schemeClr val="bg1"/>
                </a:solidFill>
                <a:latin typeface="Arial Black" panose="020B0A04020102020204" pitchFamily="34" charset="0"/>
                <a:ea typeface="微软雅黑" panose="020B0503020204020204" pitchFamily="34" charset="-122"/>
              </a:rPr>
              <a:t>此页是过渡页，您可以这边输入此章节的简要描述。此页是过渡页，您可以这边输入此章节的简要描述</a:t>
            </a:r>
            <a:r>
              <a:rPr lang="zh-CN" altLang="en-US" sz="1200" dirty="0" smtClean="0">
                <a:solidFill>
                  <a:schemeClr val="bg1"/>
                </a:solidFill>
                <a:latin typeface="Arial Black" panose="020B0A04020102020204" pitchFamily="34" charset="0"/>
                <a:ea typeface="微软雅黑" panose="020B0503020204020204" pitchFamily="34" charset="-122"/>
              </a:rPr>
              <a:t>。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defTabSz="1216660">
              <a:spcBef>
                <a:spcPct val="20000"/>
              </a:spcBef>
              <a:defRPr/>
            </a:pP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任意多边形 126"/>
          <p:cNvSpPr/>
          <p:nvPr/>
        </p:nvSpPr>
        <p:spPr>
          <a:xfrm>
            <a:off x="6349491" y="2071617"/>
            <a:ext cx="4634970" cy="298542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Freeform 56"/>
          <p:cNvSpPr/>
          <p:nvPr/>
        </p:nvSpPr>
        <p:spPr bwMode="auto">
          <a:xfrm>
            <a:off x="2136943" y="2649681"/>
            <a:ext cx="2640129" cy="1867432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 rot="10800000">
            <a:off x="3600634" y="57021"/>
            <a:ext cx="1497438" cy="2224375"/>
            <a:chOff x="8412163" y="1649413"/>
            <a:chExt cx="1909762" cy="2836863"/>
          </a:xfrm>
        </p:grpSpPr>
        <p:sp>
          <p:nvSpPr>
            <p:cNvPr id="4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8794750" y="3124201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2" name="文本框 111"/>
          <p:cNvSpPr txBox="1"/>
          <p:nvPr/>
        </p:nvSpPr>
        <p:spPr>
          <a:xfrm>
            <a:off x="2538944" y="2961148"/>
            <a:ext cx="17653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5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  <a:endParaRPr lang="zh-CN" altLang="en-US" sz="5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" name="文本框 112"/>
          <p:cNvSpPr txBox="1"/>
          <p:nvPr/>
        </p:nvSpPr>
        <p:spPr>
          <a:xfrm>
            <a:off x="2583163" y="3852653"/>
            <a:ext cx="19231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16" name="组合 115"/>
          <p:cNvGrpSpPr/>
          <p:nvPr/>
        </p:nvGrpSpPr>
        <p:grpSpPr>
          <a:xfrm>
            <a:off x="1442742" y="4400099"/>
            <a:ext cx="4236019" cy="356462"/>
            <a:chOff x="3542477" y="5024531"/>
            <a:chExt cx="6252938" cy="526186"/>
          </a:xfrm>
        </p:grpSpPr>
        <p:sp>
          <p:nvSpPr>
            <p:cNvPr id="114" name="Freeform 34"/>
            <p:cNvSpPr>
              <a:spLocks noEditPoints="1"/>
            </p:cNvSpPr>
            <p:nvPr/>
          </p:nvSpPr>
          <p:spPr bwMode="auto">
            <a:xfrm>
              <a:off x="8952656" y="5024531"/>
              <a:ext cx="842759" cy="4879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任意多边形 114"/>
            <p:cNvSpPr/>
            <p:nvPr/>
          </p:nvSpPr>
          <p:spPr>
            <a:xfrm>
              <a:off x="3542477" y="5124644"/>
              <a:ext cx="5336673" cy="426073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7" name="Freeform 56"/>
          <p:cNvSpPr/>
          <p:nvPr/>
        </p:nvSpPr>
        <p:spPr bwMode="auto">
          <a:xfrm>
            <a:off x="6553599" y="1701923"/>
            <a:ext cx="753194" cy="532754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56"/>
          <p:cNvSpPr/>
          <p:nvPr/>
        </p:nvSpPr>
        <p:spPr bwMode="auto">
          <a:xfrm>
            <a:off x="6553599" y="2721214"/>
            <a:ext cx="753194" cy="532754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56"/>
          <p:cNvSpPr/>
          <p:nvPr/>
        </p:nvSpPr>
        <p:spPr bwMode="auto">
          <a:xfrm>
            <a:off x="6553599" y="3740505"/>
            <a:ext cx="753194" cy="532754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56"/>
          <p:cNvSpPr/>
          <p:nvPr/>
        </p:nvSpPr>
        <p:spPr bwMode="auto">
          <a:xfrm>
            <a:off x="6553599" y="4756594"/>
            <a:ext cx="753194" cy="532754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文本框 121"/>
          <p:cNvSpPr txBox="1"/>
          <p:nvPr/>
        </p:nvSpPr>
        <p:spPr>
          <a:xfrm>
            <a:off x="6616992" y="1673956"/>
            <a:ext cx="600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01</a:t>
            </a:r>
            <a:endParaRPr lang="zh-CN" altLang="en-US" sz="3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4" name="文本框 123"/>
          <p:cNvSpPr txBox="1"/>
          <p:nvPr/>
        </p:nvSpPr>
        <p:spPr>
          <a:xfrm>
            <a:off x="6630136" y="2695203"/>
            <a:ext cx="600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02</a:t>
            </a:r>
            <a:endParaRPr lang="zh-CN" altLang="en-US" sz="3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6630136" y="3714494"/>
            <a:ext cx="600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03</a:t>
            </a:r>
            <a:endParaRPr lang="zh-CN" altLang="en-US" sz="3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6" name="文本框 125"/>
          <p:cNvSpPr txBox="1"/>
          <p:nvPr/>
        </p:nvSpPr>
        <p:spPr>
          <a:xfrm>
            <a:off x="6630136" y="4754581"/>
            <a:ext cx="600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200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04</a:t>
            </a:r>
            <a:endParaRPr lang="zh-CN" altLang="en-US" sz="3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28" name="任意多边形 127"/>
          <p:cNvSpPr/>
          <p:nvPr/>
        </p:nvSpPr>
        <p:spPr>
          <a:xfrm>
            <a:off x="6349491" y="3125028"/>
            <a:ext cx="4634970" cy="298542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任意多边形 128"/>
          <p:cNvSpPr/>
          <p:nvPr/>
        </p:nvSpPr>
        <p:spPr>
          <a:xfrm>
            <a:off x="6349491" y="4141117"/>
            <a:ext cx="4634970" cy="298542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 129"/>
          <p:cNvSpPr/>
          <p:nvPr/>
        </p:nvSpPr>
        <p:spPr>
          <a:xfrm>
            <a:off x="6349491" y="5140077"/>
            <a:ext cx="4634970" cy="298542"/>
          </a:xfrm>
          <a:custGeom>
            <a:avLst/>
            <a:gdLst>
              <a:gd name="connsiteX0" fmla="*/ 0 w 6766560"/>
              <a:gd name="connsiteY0" fmla="*/ 39809 h 361457"/>
              <a:gd name="connsiteX1" fmla="*/ 4411980 w 6766560"/>
              <a:gd name="connsiteY1" fmla="*/ 28379 h 361457"/>
              <a:gd name="connsiteX2" fmla="*/ 4023360 w 6766560"/>
              <a:gd name="connsiteY2" fmla="*/ 359849 h 361457"/>
              <a:gd name="connsiteX3" fmla="*/ 6766560 w 6766560"/>
              <a:gd name="connsiteY3" fmla="*/ 131249 h 361457"/>
              <a:gd name="connsiteX0-1" fmla="*/ 0 w 6766560"/>
              <a:gd name="connsiteY0-2" fmla="*/ 75291 h 398381"/>
              <a:gd name="connsiteX1-3" fmla="*/ 4369154 w 6766560"/>
              <a:gd name="connsiteY1-4" fmla="*/ 18141 h 398381"/>
              <a:gd name="connsiteX2-5" fmla="*/ 4023360 w 6766560"/>
              <a:gd name="connsiteY2-6" fmla="*/ 395331 h 398381"/>
              <a:gd name="connsiteX3-7" fmla="*/ 6766560 w 6766560"/>
              <a:gd name="connsiteY3-8" fmla="*/ 166731 h 398381"/>
              <a:gd name="connsiteX0-9" fmla="*/ 0 w 6766560"/>
              <a:gd name="connsiteY0-10" fmla="*/ 71354 h 339035"/>
              <a:gd name="connsiteX1-11" fmla="*/ 4369154 w 6766560"/>
              <a:gd name="connsiteY1-12" fmla="*/ 14204 h 339035"/>
              <a:gd name="connsiteX2-13" fmla="*/ 4351696 w 6766560"/>
              <a:gd name="connsiteY2-14" fmla="*/ 334244 h 339035"/>
              <a:gd name="connsiteX3-15" fmla="*/ 6766560 w 6766560"/>
              <a:gd name="connsiteY3-16" fmla="*/ 162794 h 339035"/>
              <a:gd name="connsiteX0-17" fmla="*/ 0 w 7194823"/>
              <a:gd name="connsiteY0-18" fmla="*/ 71354 h 334304"/>
              <a:gd name="connsiteX1-19" fmla="*/ 4369154 w 7194823"/>
              <a:gd name="connsiteY1-20" fmla="*/ 14204 h 334304"/>
              <a:gd name="connsiteX2-21" fmla="*/ 4351696 w 7194823"/>
              <a:gd name="connsiteY2-22" fmla="*/ 334244 h 334304"/>
              <a:gd name="connsiteX3-23" fmla="*/ 7194823 w 7194823"/>
              <a:gd name="connsiteY3-24" fmla="*/ 37064 h 334304"/>
              <a:gd name="connsiteX0-25" fmla="*/ 0 w 7194823"/>
              <a:gd name="connsiteY0-26" fmla="*/ 72918 h 358721"/>
              <a:gd name="connsiteX1-27" fmla="*/ 4369154 w 7194823"/>
              <a:gd name="connsiteY1-28" fmla="*/ 15768 h 358721"/>
              <a:gd name="connsiteX2-29" fmla="*/ 4051911 w 7194823"/>
              <a:gd name="connsiteY2-30" fmla="*/ 358668 h 358721"/>
              <a:gd name="connsiteX3-31" fmla="*/ 7194823 w 7194823"/>
              <a:gd name="connsiteY3-32" fmla="*/ 38628 h 358721"/>
              <a:gd name="connsiteX0-33" fmla="*/ 0 w 6454042"/>
              <a:gd name="connsiteY0-34" fmla="*/ 72918 h 359955"/>
              <a:gd name="connsiteX1-35" fmla="*/ 4369154 w 6454042"/>
              <a:gd name="connsiteY1-36" fmla="*/ 15768 h 359955"/>
              <a:gd name="connsiteX2-37" fmla="*/ 4051911 w 6454042"/>
              <a:gd name="connsiteY2-38" fmla="*/ 358668 h 359955"/>
              <a:gd name="connsiteX3-39" fmla="*/ 6454042 w 6454042"/>
              <a:gd name="connsiteY3-40" fmla="*/ 112769 h 359955"/>
              <a:gd name="connsiteX0-41" fmla="*/ 0 w 6454042"/>
              <a:gd name="connsiteY0-42" fmla="*/ 62493 h 349247"/>
              <a:gd name="connsiteX1-43" fmla="*/ 4122228 w 6454042"/>
              <a:gd name="connsiteY1-44" fmla="*/ 17700 h 349247"/>
              <a:gd name="connsiteX2-45" fmla="*/ 4051911 w 6454042"/>
              <a:gd name="connsiteY2-46" fmla="*/ 348243 h 349247"/>
              <a:gd name="connsiteX3-47" fmla="*/ 6454042 w 6454042"/>
              <a:gd name="connsiteY3-48" fmla="*/ 102344 h 349247"/>
              <a:gd name="connsiteX0-49" fmla="*/ 0 w 4341830"/>
              <a:gd name="connsiteY0-50" fmla="*/ 62493 h 348243"/>
              <a:gd name="connsiteX1-51" fmla="*/ 4122228 w 4341830"/>
              <a:gd name="connsiteY1-52" fmla="*/ 17700 h 348243"/>
              <a:gd name="connsiteX2-53" fmla="*/ 4051911 w 4341830"/>
              <a:gd name="connsiteY2-54" fmla="*/ 348243 h 348243"/>
              <a:gd name="connsiteX0-55" fmla="*/ 0 w 4122228"/>
              <a:gd name="connsiteY0-56" fmla="*/ 62493 h 62493"/>
              <a:gd name="connsiteX1-57" fmla="*/ 4122228 w 4122228"/>
              <a:gd name="connsiteY1-58" fmla="*/ 17700 h 62493"/>
              <a:gd name="connsiteX0-59" fmla="*/ 0 w 4122228"/>
              <a:gd name="connsiteY0-60" fmla="*/ 44793 h 66159"/>
              <a:gd name="connsiteX1-61" fmla="*/ 4122228 w 4122228"/>
              <a:gd name="connsiteY1-62" fmla="*/ 0 h 66159"/>
              <a:gd name="connsiteX0-63" fmla="*/ 0 w 4245691"/>
              <a:gd name="connsiteY0-64" fmla="*/ 156004 h 156004"/>
              <a:gd name="connsiteX1-65" fmla="*/ 4245691 w 4245691"/>
              <a:gd name="connsiteY1-66" fmla="*/ 0 h 156004"/>
              <a:gd name="connsiteX0-67" fmla="*/ 0 w 4245691"/>
              <a:gd name="connsiteY0-68" fmla="*/ 156004 h 163985"/>
              <a:gd name="connsiteX1-69" fmla="*/ 4245691 w 4245691"/>
              <a:gd name="connsiteY1-70" fmla="*/ 0 h 163985"/>
              <a:gd name="connsiteX0-71" fmla="*/ 0 w 5449458"/>
              <a:gd name="connsiteY0-72" fmla="*/ 143648 h 143648"/>
              <a:gd name="connsiteX1-73" fmla="*/ 5449458 w 5449458"/>
              <a:gd name="connsiteY1-74" fmla="*/ 0 h 143648"/>
              <a:gd name="connsiteX0-75" fmla="*/ 0 w 5449458"/>
              <a:gd name="connsiteY0-76" fmla="*/ 143648 h 260913"/>
              <a:gd name="connsiteX1-77" fmla="*/ 1990356 w 5449458"/>
              <a:gd name="connsiteY1-78" fmla="*/ 260339 h 260913"/>
              <a:gd name="connsiteX2-79" fmla="*/ 5449458 w 5449458"/>
              <a:gd name="connsiteY2-80" fmla="*/ 0 h 260913"/>
              <a:gd name="connsiteX0-81" fmla="*/ 0 w 4693246"/>
              <a:gd name="connsiteY0-82" fmla="*/ 169 h 463018"/>
              <a:gd name="connsiteX1-83" fmla="*/ 1234144 w 4693246"/>
              <a:gd name="connsiteY1-84" fmla="*/ 462849 h 463018"/>
              <a:gd name="connsiteX2-85" fmla="*/ 4693246 w 4693246"/>
              <a:gd name="connsiteY2-86" fmla="*/ 202510 h 463018"/>
              <a:gd name="connsiteX0-87" fmla="*/ 153395 w 4846641"/>
              <a:gd name="connsiteY0-88" fmla="*/ 0 h 462988"/>
              <a:gd name="connsiteX1-89" fmla="*/ 1387539 w 4846641"/>
              <a:gd name="connsiteY1-90" fmla="*/ 462680 h 462988"/>
              <a:gd name="connsiteX2-91" fmla="*/ 4846641 w 4846641"/>
              <a:gd name="connsiteY2-92" fmla="*/ 202341 h 462988"/>
              <a:gd name="connsiteX0-93" fmla="*/ 212160 w 4457851"/>
              <a:gd name="connsiteY0-94" fmla="*/ 0 h 462988"/>
              <a:gd name="connsiteX1-95" fmla="*/ 998749 w 4457851"/>
              <a:gd name="connsiteY1-96" fmla="*/ 462680 h 462988"/>
              <a:gd name="connsiteX2-97" fmla="*/ 4457851 w 4457851"/>
              <a:gd name="connsiteY2-98" fmla="*/ 202341 h 462988"/>
              <a:gd name="connsiteX0-99" fmla="*/ 238795 w 4484486"/>
              <a:gd name="connsiteY0-100" fmla="*/ 0 h 462868"/>
              <a:gd name="connsiteX1-101" fmla="*/ 1025384 w 4484486"/>
              <a:gd name="connsiteY1-102" fmla="*/ 462680 h 462868"/>
              <a:gd name="connsiteX2-103" fmla="*/ 4484486 w 4484486"/>
              <a:gd name="connsiteY2-104" fmla="*/ 202341 h 462868"/>
              <a:gd name="connsiteX0-105" fmla="*/ 410770 w 4656461"/>
              <a:gd name="connsiteY0-106" fmla="*/ 0 h 425815"/>
              <a:gd name="connsiteX1-107" fmla="*/ 595476 w 4656461"/>
              <a:gd name="connsiteY1-108" fmla="*/ 425610 h 425815"/>
              <a:gd name="connsiteX2-109" fmla="*/ 4656461 w 4656461"/>
              <a:gd name="connsiteY2-110" fmla="*/ 202341 h 425815"/>
              <a:gd name="connsiteX0-111" fmla="*/ 410770 w 4656461"/>
              <a:gd name="connsiteY0-112" fmla="*/ 0 h 364069"/>
              <a:gd name="connsiteX1-113" fmla="*/ 595476 w 4656461"/>
              <a:gd name="connsiteY1-114" fmla="*/ 363827 h 364069"/>
              <a:gd name="connsiteX2-115" fmla="*/ 4656461 w 4656461"/>
              <a:gd name="connsiteY2-116" fmla="*/ 202341 h 364069"/>
              <a:gd name="connsiteX0-117" fmla="*/ 558636 w 4511100"/>
              <a:gd name="connsiteY0-118" fmla="*/ 0 h 388767"/>
              <a:gd name="connsiteX1-119" fmla="*/ 450115 w 4511100"/>
              <a:gd name="connsiteY1-120" fmla="*/ 388541 h 388767"/>
              <a:gd name="connsiteX2-121" fmla="*/ 4511100 w 4511100"/>
              <a:gd name="connsiteY2-122" fmla="*/ 227055 h 388767"/>
              <a:gd name="connsiteX0-123" fmla="*/ 445007 w 4613533"/>
              <a:gd name="connsiteY0-124" fmla="*/ 0 h 413467"/>
              <a:gd name="connsiteX1-125" fmla="*/ 552548 w 4613533"/>
              <a:gd name="connsiteY1-126" fmla="*/ 413255 h 413467"/>
              <a:gd name="connsiteX2-127" fmla="*/ 4613533 w 4613533"/>
              <a:gd name="connsiteY2-128" fmla="*/ 251769 h 413467"/>
              <a:gd name="connsiteX0-129" fmla="*/ 437894 w 4606420"/>
              <a:gd name="connsiteY0-130" fmla="*/ 0 h 351722"/>
              <a:gd name="connsiteX1-131" fmla="*/ 560868 w 4606420"/>
              <a:gd name="connsiteY1-132" fmla="*/ 351471 h 351722"/>
              <a:gd name="connsiteX2-133" fmla="*/ 4606420 w 4606420"/>
              <a:gd name="connsiteY2-134" fmla="*/ 251769 h 351722"/>
              <a:gd name="connsiteX0-135" fmla="*/ 424068 w 4592594"/>
              <a:gd name="connsiteY0-136" fmla="*/ 0 h 401116"/>
              <a:gd name="connsiteX1-137" fmla="*/ 577907 w 4592594"/>
              <a:gd name="connsiteY1-138" fmla="*/ 400898 h 401116"/>
              <a:gd name="connsiteX2-139" fmla="*/ 4592594 w 4592594"/>
              <a:gd name="connsiteY2-140" fmla="*/ 251769 h 401116"/>
              <a:gd name="connsiteX0-141" fmla="*/ 424068 w 4592594"/>
              <a:gd name="connsiteY0-142" fmla="*/ 0 h 401116"/>
              <a:gd name="connsiteX1-143" fmla="*/ 577907 w 4592594"/>
              <a:gd name="connsiteY1-144" fmla="*/ 400898 h 401116"/>
              <a:gd name="connsiteX2-145" fmla="*/ 4592594 w 4592594"/>
              <a:gd name="connsiteY2-146" fmla="*/ 338266 h 401116"/>
              <a:gd name="connsiteX0-147" fmla="*/ 391353 w 4638179"/>
              <a:gd name="connsiteY0-148" fmla="*/ 0 h 401116"/>
              <a:gd name="connsiteX1-149" fmla="*/ 623492 w 4638179"/>
              <a:gd name="connsiteY1-150" fmla="*/ 400898 h 401116"/>
              <a:gd name="connsiteX2-151" fmla="*/ 4638179 w 4638179"/>
              <a:gd name="connsiteY2-152" fmla="*/ 338266 h 401116"/>
              <a:gd name="connsiteX0-153" fmla="*/ 391353 w 4904398"/>
              <a:gd name="connsiteY0-154" fmla="*/ 0 h 401116"/>
              <a:gd name="connsiteX1-155" fmla="*/ 623492 w 4904398"/>
              <a:gd name="connsiteY1-156" fmla="*/ 400898 h 401116"/>
              <a:gd name="connsiteX2-157" fmla="*/ 4904398 w 4904398"/>
              <a:gd name="connsiteY2-158" fmla="*/ 322224 h 40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904398" h="401116">
                <a:moveTo>
                  <a:pt x="391353" y="0"/>
                </a:moveTo>
                <a:cubicBezTo>
                  <a:pt x="-226127" y="38897"/>
                  <a:pt x="-86259" y="411428"/>
                  <a:pt x="623492" y="400898"/>
                </a:cubicBezTo>
                <a:lnTo>
                  <a:pt x="4904398" y="322224"/>
                </a:ln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7484612" y="1733090"/>
            <a:ext cx="3316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研究背景及意义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2" name="文本框 131"/>
          <p:cNvSpPr txBox="1"/>
          <p:nvPr/>
        </p:nvSpPr>
        <p:spPr>
          <a:xfrm>
            <a:off x="7501674" y="2702454"/>
            <a:ext cx="3316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研究综述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7501674" y="3776048"/>
            <a:ext cx="3316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研究过程及方法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4" name="文本框 133"/>
          <p:cNvSpPr txBox="1"/>
          <p:nvPr/>
        </p:nvSpPr>
        <p:spPr>
          <a:xfrm>
            <a:off x="7484612" y="4797414"/>
            <a:ext cx="33169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研究结论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5" name="组合 134"/>
          <p:cNvGrpSpPr/>
          <p:nvPr/>
        </p:nvGrpSpPr>
        <p:grpSpPr>
          <a:xfrm rot="10800000">
            <a:off x="586623" y="152400"/>
            <a:ext cx="2441148" cy="3626212"/>
            <a:chOff x="8412163" y="1649413"/>
            <a:chExt cx="1909762" cy="2836863"/>
          </a:xfrm>
        </p:grpSpPr>
        <p:sp>
          <p:nvSpPr>
            <p:cNvPr id="136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8"/>
            <p:cNvSpPr/>
            <p:nvPr/>
          </p:nvSpPr>
          <p:spPr bwMode="auto">
            <a:xfrm>
              <a:off x="8794750" y="3124201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solidFill>
              <a:srgbClr val="25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9703864" y="727030"/>
            <a:ext cx="2272098" cy="1840864"/>
            <a:chOff x="2488679" y="3392994"/>
            <a:chExt cx="1295231" cy="1049402"/>
          </a:xfrm>
        </p:grpSpPr>
        <p:sp>
          <p:nvSpPr>
            <p:cNvPr id="245" name="Freeform 34"/>
            <p:cNvSpPr>
              <a:spLocks noEditPoints="1"/>
            </p:cNvSpPr>
            <p:nvPr/>
          </p:nvSpPr>
          <p:spPr bwMode="auto">
            <a:xfrm flipH="1">
              <a:off x="2488679" y="3392994"/>
              <a:ext cx="585223" cy="379444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3316936" y="3641870"/>
              <a:ext cx="466974" cy="800526"/>
            </a:xfrm>
            <a:custGeom>
              <a:avLst/>
              <a:gdLst>
                <a:gd name="connsiteX0" fmla="*/ 0 w 786063"/>
                <a:gd name="connsiteY0" fmla="*/ 0 h 1347536"/>
                <a:gd name="connsiteX1" fmla="*/ 513347 w 786063"/>
                <a:gd name="connsiteY1" fmla="*/ 401052 h 1347536"/>
                <a:gd name="connsiteX2" fmla="*/ 336884 w 786063"/>
                <a:gd name="connsiteY2" fmla="*/ 1155031 h 1347536"/>
                <a:gd name="connsiteX3" fmla="*/ 786063 w 786063"/>
                <a:gd name="connsiteY3" fmla="*/ 1347536 h 134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063" h="1347536">
                  <a:moveTo>
                    <a:pt x="0" y="0"/>
                  </a:moveTo>
                  <a:cubicBezTo>
                    <a:pt x="228600" y="104273"/>
                    <a:pt x="457200" y="208547"/>
                    <a:pt x="513347" y="401052"/>
                  </a:cubicBezTo>
                  <a:cubicBezTo>
                    <a:pt x="569494" y="593557"/>
                    <a:pt x="291431" y="997284"/>
                    <a:pt x="336884" y="1155031"/>
                  </a:cubicBezTo>
                  <a:cubicBezTo>
                    <a:pt x="382337" y="1312778"/>
                    <a:pt x="584200" y="1330157"/>
                    <a:pt x="786063" y="1347536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624908" y="660935"/>
            <a:ext cx="2942184" cy="3875270"/>
            <a:chOff x="721" y="397"/>
            <a:chExt cx="2182" cy="2874"/>
          </a:xfrm>
          <a:solidFill>
            <a:srgbClr val="25493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2416" y="1121"/>
              <a:ext cx="4" cy="8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079" y="1583"/>
              <a:ext cx="4" cy="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083" y="1577"/>
              <a:ext cx="2" cy="6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001" y="745"/>
              <a:ext cx="1546" cy="2526"/>
            </a:xfrm>
            <a:custGeom>
              <a:avLst/>
              <a:gdLst>
                <a:gd name="T0" fmla="*/ 299 w 756"/>
                <a:gd name="T1" fmla="*/ 1199 h 1235"/>
                <a:gd name="T2" fmla="*/ 734 w 756"/>
                <a:gd name="T3" fmla="*/ 276 h 1235"/>
                <a:gd name="T4" fmla="*/ 655 w 756"/>
                <a:gd name="T5" fmla="*/ 152 h 1235"/>
                <a:gd name="T6" fmla="*/ 339 w 756"/>
                <a:gd name="T7" fmla="*/ 1204 h 1235"/>
                <a:gd name="T8" fmla="*/ 321 w 756"/>
                <a:gd name="T9" fmla="*/ 1212 h 1235"/>
                <a:gd name="T10" fmla="*/ 341 w 756"/>
                <a:gd name="T11" fmla="*/ 1218 h 1235"/>
                <a:gd name="T12" fmla="*/ 354 w 756"/>
                <a:gd name="T13" fmla="*/ 1207 h 1235"/>
                <a:gd name="T14" fmla="*/ 366 w 756"/>
                <a:gd name="T15" fmla="*/ 1225 h 1235"/>
                <a:gd name="T16" fmla="*/ 381 w 756"/>
                <a:gd name="T17" fmla="*/ 1221 h 1235"/>
                <a:gd name="T18" fmla="*/ 419 w 756"/>
                <a:gd name="T19" fmla="*/ 1204 h 1235"/>
                <a:gd name="T20" fmla="*/ 404 w 756"/>
                <a:gd name="T21" fmla="*/ 1221 h 1235"/>
                <a:gd name="T22" fmla="*/ 512 w 756"/>
                <a:gd name="T23" fmla="*/ 1018 h 1235"/>
                <a:gd name="T24" fmla="*/ 510 w 756"/>
                <a:gd name="T25" fmla="*/ 1095 h 1235"/>
                <a:gd name="T26" fmla="*/ 231 w 756"/>
                <a:gd name="T27" fmla="*/ 1125 h 1235"/>
                <a:gd name="T28" fmla="*/ 373 w 756"/>
                <a:gd name="T29" fmla="*/ 1131 h 1235"/>
                <a:gd name="T30" fmla="*/ 302 w 756"/>
                <a:gd name="T31" fmla="*/ 1125 h 1235"/>
                <a:gd name="T32" fmla="*/ 416 w 756"/>
                <a:gd name="T33" fmla="*/ 1083 h 1235"/>
                <a:gd name="T34" fmla="*/ 366 w 756"/>
                <a:gd name="T35" fmla="*/ 1083 h 1235"/>
                <a:gd name="T36" fmla="*/ 309 w 756"/>
                <a:gd name="T37" fmla="*/ 1079 h 1235"/>
                <a:gd name="T38" fmla="*/ 254 w 756"/>
                <a:gd name="T39" fmla="*/ 1033 h 1235"/>
                <a:gd name="T40" fmla="*/ 352 w 756"/>
                <a:gd name="T41" fmla="*/ 1040 h 1235"/>
                <a:gd name="T42" fmla="*/ 283 w 756"/>
                <a:gd name="T43" fmla="*/ 1031 h 1235"/>
                <a:gd name="T44" fmla="*/ 436 w 756"/>
                <a:gd name="T45" fmla="*/ 995 h 1235"/>
                <a:gd name="T46" fmla="*/ 374 w 756"/>
                <a:gd name="T47" fmla="*/ 1000 h 1235"/>
                <a:gd name="T48" fmla="*/ 318 w 756"/>
                <a:gd name="T49" fmla="*/ 990 h 1235"/>
                <a:gd name="T50" fmla="*/ 260 w 756"/>
                <a:gd name="T51" fmla="*/ 980 h 1235"/>
                <a:gd name="T52" fmla="*/ 243 w 756"/>
                <a:gd name="T53" fmla="*/ 944 h 1235"/>
                <a:gd name="T54" fmla="*/ 413 w 756"/>
                <a:gd name="T55" fmla="*/ 962 h 1235"/>
                <a:gd name="T56" fmla="*/ 236 w 756"/>
                <a:gd name="T57" fmla="*/ 929 h 1235"/>
                <a:gd name="T58" fmla="*/ 283 w 756"/>
                <a:gd name="T59" fmla="*/ 885 h 1235"/>
                <a:gd name="T60" fmla="*/ 283 w 756"/>
                <a:gd name="T61" fmla="*/ 925 h 1235"/>
                <a:gd name="T62" fmla="*/ 272 w 756"/>
                <a:gd name="T63" fmla="*/ 878 h 1235"/>
                <a:gd name="T64" fmla="*/ 341 w 756"/>
                <a:gd name="T65" fmla="*/ 679 h 1235"/>
                <a:gd name="T66" fmla="*/ 426 w 756"/>
                <a:gd name="T67" fmla="*/ 404 h 1235"/>
                <a:gd name="T68" fmla="*/ 473 w 756"/>
                <a:gd name="T69" fmla="*/ 427 h 1235"/>
                <a:gd name="T70" fmla="*/ 394 w 756"/>
                <a:gd name="T71" fmla="*/ 927 h 1235"/>
                <a:gd name="T72" fmla="*/ 351 w 756"/>
                <a:gd name="T73" fmla="*/ 932 h 1235"/>
                <a:gd name="T74" fmla="*/ 361 w 756"/>
                <a:gd name="T75" fmla="*/ 876 h 1235"/>
                <a:gd name="T76" fmla="*/ 331 w 756"/>
                <a:gd name="T77" fmla="*/ 913 h 1235"/>
                <a:gd name="T78" fmla="*/ 389 w 756"/>
                <a:gd name="T79" fmla="*/ 949 h 1235"/>
                <a:gd name="T80" fmla="*/ 389 w 756"/>
                <a:gd name="T81" fmla="*/ 872 h 1235"/>
                <a:gd name="T82" fmla="*/ 370 w 756"/>
                <a:gd name="T83" fmla="*/ 445 h 1235"/>
                <a:gd name="T84" fmla="*/ 383 w 756"/>
                <a:gd name="T85" fmla="*/ 603 h 1235"/>
                <a:gd name="T86" fmla="*/ 416 w 756"/>
                <a:gd name="T87" fmla="*/ 905 h 1235"/>
                <a:gd name="T88" fmla="*/ 423 w 756"/>
                <a:gd name="T89" fmla="*/ 908 h 1235"/>
                <a:gd name="T90" fmla="*/ 425 w 756"/>
                <a:gd name="T91" fmla="*/ 953 h 1235"/>
                <a:gd name="T92" fmla="*/ 417 w 756"/>
                <a:gd name="T93" fmla="*/ 634 h 1235"/>
                <a:gd name="T94" fmla="*/ 319 w 756"/>
                <a:gd name="T95" fmla="*/ 918 h 1235"/>
                <a:gd name="T96" fmla="*/ 310 w 756"/>
                <a:gd name="T97" fmla="*/ 951 h 1235"/>
                <a:gd name="T98" fmla="*/ 452 w 756"/>
                <a:gd name="T99" fmla="*/ 900 h 1235"/>
                <a:gd name="T100" fmla="*/ 471 w 756"/>
                <a:gd name="T101" fmla="*/ 936 h 1235"/>
                <a:gd name="T102" fmla="*/ 496 w 756"/>
                <a:gd name="T103" fmla="*/ 913 h 1235"/>
                <a:gd name="T104" fmla="*/ 475 w 756"/>
                <a:gd name="T105" fmla="*/ 916 h 1235"/>
                <a:gd name="T106" fmla="*/ 495 w 756"/>
                <a:gd name="T107" fmla="*/ 928 h 1235"/>
                <a:gd name="T108" fmla="*/ 524 w 756"/>
                <a:gd name="T109" fmla="*/ 907 h 1235"/>
                <a:gd name="T110" fmla="*/ 463 w 756"/>
                <a:gd name="T111" fmla="*/ 872 h 1235"/>
                <a:gd name="T112" fmla="*/ 683 w 756"/>
                <a:gd name="T113" fmla="*/ 568 h 1235"/>
                <a:gd name="T114" fmla="*/ 531 w 756"/>
                <a:gd name="T115" fmla="*/ 363 h 1235"/>
                <a:gd name="T116" fmla="*/ 292 w 756"/>
                <a:gd name="T117" fmla="*/ 375 h 1235"/>
                <a:gd name="T118" fmla="*/ 158 w 756"/>
                <a:gd name="T119" fmla="*/ 704 h 1235"/>
                <a:gd name="T120" fmla="*/ 55 w 756"/>
                <a:gd name="T121" fmla="*/ 512 h 1235"/>
                <a:gd name="T122" fmla="*/ 16 w 756"/>
                <a:gd name="T123" fmla="*/ 293 h 1235"/>
                <a:gd name="T124" fmla="*/ 662 w 756"/>
                <a:gd name="T125" fmla="*/ 16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1235">
                  <a:moveTo>
                    <a:pt x="746" y="297"/>
                  </a:moveTo>
                  <a:cubicBezTo>
                    <a:pt x="740" y="261"/>
                    <a:pt x="729" y="227"/>
                    <a:pt x="711" y="195"/>
                  </a:cubicBezTo>
                  <a:cubicBezTo>
                    <a:pt x="702" y="180"/>
                    <a:pt x="691" y="166"/>
                    <a:pt x="680" y="153"/>
                  </a:cubicBezTo>
                  <a:cubicBezTo>
                    <a:pt x="667" y="139"/>
                    <a:pt x="659" y="122"/>
                    <a:pt x="647" y="108"/>
                  </a:cubicBezTo>
                  <a:cubicBezTo>
                    <a:pt x="643" y="102"/>
                    <a:pt x="638" y="97"/>
                    <a:pt x="632" y="92"/>
                  </a:cubicBezTo>
                  <a:cubicBezTo>
                    <a:pt x="632" y="92"/>
                    <a:pt x="632" y="92"/>
                    <a:pt x="632" y="92"/>
                  </a:cubicBezTo>
                  <a:cubicBezTo>
                    <a:pt x="632" y="91"/>
                    <a:pt x="631" y="91"/>
                    <a:pt x="630" y="90"/>
                  </a:cubicBezTo>
                  <a:cubicBezTo>
                    <a:pt x="630" y="90"/>
                    <a:pt x="629" y="89"/>
                    <a:pt x="628" y="88"/>
                  </a:cubicBezTo>
                  <a:cubicBezTo>
                    <a:pt x="627" y="87"/>
                    <a:pt x="626" y="87"/>
                    <a:pt x="625" y="87"/>
                  </a:cubicBezTo>
                  <a:cubicBezTo>
                    <a:pt x="612" y="79"/>
                    <a:pt x="599" y="71"/>
                    <a:pt x="585" y="64"/>
                  </a:cubicBezTo>
                  <a:cubicBezTo>
                    <a:pt x="569" y="55"/>
                    <a:pt x="553" y="47"/>
                    <a:pt x="536" y="40"/>
                  </a:cubicBezTo>
                  <a:cubicBezTo>
                    <a:pt x="519" y="33"/>
                    <a:pt x="501" y="28"/>
                    <a:pt x="483" y="21"/>
                  </a:cubicBezTo>
                  <a:cubicBezTo>
                    <a:pt x="466" y="15"/>
                    <a:pt x="450" y="6"/>
                    <a:pt x="432" y="4"/>
                  </a:cubicBezTo>
                  <a:cubicBezTo>
                    <a:pt x="413" y="1"/>
                    <a:pt x="394" y="0"/>
                    <a:pt x="375" y="0"/>
                  </a:cubicBezTo>
                  <a:cubicBezTo>
                    <a:pt x="338" y="1"/>
                    <a:pt x="302" y="11"/>
                    <a:pt x="267" y="22"/>
                  </a:cubicBezTo>
                  <a:cubicBezTo>
                    <a:pt x="236" y="32"/>
                    <a:pt x="207" y="46"/>
                    <a:pt x="179" y="64"/>
                  </a:cubicBezTo>
                  <a:cubicBezTo>
                    <a:pt x="124" y="99"/>
                    <a:pt x="79" y="148"/>
                    <a:pt x="44" y="203"/>
                  </a:cubicBezTo>
                  <a:cubicBezTo>
                    <a:pt x="15" y="250"/>
                    <a:pt x="1" y="306"/>
                    <a:pt x="1" y="362"/>
                  </a:cubicBezTo>
                  <a:cubicBezTo>
                    <a:pt x="0" y="362"/>
                    <a:pt x="0" y="362"/>
                    <a:pt x="1" y="363"/>
                  </a:cubicBezTo>
                  <a:cubicBezTo>
                    <a:pt x="1" y="373"/>
                    <a:pt x="1" y="383"/>
                    <a:pt x="2" y="392"/>
                  </a:cubicBezTo>
                  <a:cubicBezTo>
                    <a:pt x="4" y="425"/>
                    <a:pt x="12" y="457"/>
                    <a:pt x="24" y="488"/>
                  </a:cubicBezTo>
                  <a:cubicBezTo>
                    <a:pt x="37" y="521"/>
                    <a:pt x="50" y="554"/>
                    <a:pt x="69" y="584"/>
                  </a:cubicBezTo>
                  <a:cubicBezTo>
                    <a:pt x="86" y="613"/>
                    <a:pt x="111" y="635"/>
                    <a:pt x="127" y="665"/>
                  </a:cubicBezTo>
                  <a:cubicBezTo>
                    <a:pt x="135" y="681"/>
                    <a:pt x="142" y="698"/>
                    <a:pt x="150" y="715"/>
                  </a:cubicBezTo>
                  <a:cubicBezTo>
                    <a:pt x="156" y="729"/>
                    <a:pt x="161" y="743"/>
                    <a:pt x="164" y="758"/>
                  </a:cubicBezTo>
                  <a:cubicBezTo>
                    <a:pt x="173" y="808"/>
                    <a:pt x="164" y="866"/>
                    <a:pt x="199" y="907"/>
                  </a:cubicBezTo>
                  <a:cubicBezTo>
                    <a:pt x="203" y="913"/>
                    <a:pt x="208" y="918"/>
                    <a:pt x="214" y="923"/>
                  </a:cubicBezTo>
                  <a:cubicBezTo>
                    <a:pt x="212" y="930"/>
                    <a:pt x="212" y="938"/>
                    <a:pt x="213" y="946"/>
                  </a:cubicBezTo>
                  <a:cubicBezTo>
                    <a:pt x="213" y="951"/>
                    <a:pt x="215" y="956"/>
                    <a:pt x="217" y="960"/>
                  </a:cubicBezTo>
                  <a:cubicBezTo>
                    <a:pt x="218" y="963"/>
                    <a:pt x="220" y="965"/>
                    <a:pt x="221" y="967"/>
                  </a:cubicBezTo>
                  <a:cubicBezTo>
                    <a:pt x="222" y="969"/>
                    <a:pt x="222" y="970"/>
                    <a:pt x="222" y="971"/>
                  </a:cubicBezTo>
                  <a:cubicBezTo>
                    <a:pt x="216" y="975"/>
                    <a:pt x="213" y="983"/>
                    <a:pt x="212" y="990"/>
                  </a:cubicBezTo>
                  <a:cubicBezTo>
                    <a:pt x="212" y="994"/>
                    <a:pt x="213" y="999"/>
                    <a:pt x="216" y="1002"/>
                  </a:cubicBezTo>
                  <a:cubicBezTo>
                    <a:pt x="218" y="1006"/>
                    <a:pt x="226" y="1010"/>
                    <a:pt x="224" y="1015"/>
                  </a:cubicBezTo>
                  <a:cubicBezTo>
                    <a:pt x="218" y="1019"/>
                    <a:pt x="215" y="1027"/>
                    <a:pt x="215" y="1032"/>
                  </a:cubicBezTo>
                  <a:cubicBezTo>
                    <a:pt x="215" y="1037"/>
                    <a:pt x="217" y="1040"/>
                    <a:pt x="220" y="1043"/>
                  </a:cubicBezTo>
                  <a:cubicBezTo>
                    <a:pt x="222" y="1045"/>
                    <a:pt x="224" y="1046"/>
                    <a:pt x="225" y="1048"/>
                  </a:cubicBezTo>
                  <a:cubicBezTo>
                    <a:pt x="227" y="1049"/>
                    <a:pt x="228" y="1052"/>
                    <a:pt x="229" y="1054"/>
                  </a:cubicBezTo>
                  <a:cubicBezTo>
                    <a:pt x="228" y="1054"/>
                    <a:pt x="227" y="1055"/>
                    <a:pt x="227" y="1056"/>
                  </a:cubicBezTo>
                  <a:cubicBezTo>
                    <a:pt x="219" y="1060"/>
                    <a:pt x="215" y="1070"/>
                    <a:pt x="215" y="1079"/>
                  </a:cubicBezTo>
                  <a:cubicBezTo>
                    <a:pt x="215" y="1086"/>
                    <a:pt x="218" y="1092"/>
                    <a:pt x="222" y="1097"/>
                  </a:cubicBezTo>
                  <a:cubicBezTo>
                    <a:pt x="223" y="1098"/>
                    <a:pt x="224" y="1099"/>
                    <a:pt x="225" y="1100"/>
                  </a:cubicBezTo>
                  <a:cubicBezTo>
                    <a:pt x="218" y="1107"/>
                    <a:pt x="222" y="1122"/>
                    <a:pt x="224" y="1129"/>
                  </a:cubicBezTo>
                  <a:cubicBezTo>
                    <a:pt x="228" y="1136"/>
                    <a:pt x="234" y="1142"/>
                    <a:pt x="239" y="1147"/>
                  </a:cubicBezTo>
                  <a:cubicBezTo>
                    <a:pt x="245" y="1154"/>
                    <a:pt x="252" y="1162"/>
                    <a:pt x="258" y="1168"/>
                  </a:cubicBezTo>
                  <a:cubicBezTo>
                    <a:pt x="270" y="1180"/>
                    <a:pt x="283" y="1193"/>
                    <a:pt x="298" y="1198"/>
                  </a:cubicBezTo>
                  <a:cubicBezTo>
                    <a:pt x="298" y="1199"/>
                    <a:pt x="299" y="1199"/>
                    <a:pt x="299" y="1199"/>
                  </a:cubicBezTo>
                  <a:cubicBezTo>
                    <a:pt x="304" y="1206"/>
                    <a:pt x="309" y="1212"/>
                    <a:pt x="312" y="1220"/>
                  </a:cubicBezTo>
                  <a:cubicBezTo>
                    <a:pt x="314" y="1227"/>
                    <a:pt x="317" y="1231"/>
                    <a:pt x="324" y="1233"/>
                  </a:cubicBezTo>
                  <a:cubicBezTo>
                    <a:pt x="330" y="1235"/>
                    <a:pt x="339" y="1234"/>
                    <a:pt x="346" y="1234"/>
                  </a:cubicBezTo>
                  <a:cubicBezTo>
                    <a:pt x="356" y="1234"/>
                    <a:pt x="366" y="1234"/>
                    <a:pt x="375" y="1234"/>
                  </a:cubicBezTo>
                  <a:cubicBezTo>
                    <a:pt x="384" y="1233"/>
                    <a:pt x="392" y="1231"/>
                    <a:pt x="401" y="1230"/>
                  </a:cubicBezTo>
                  <a:cubicBezTo>
                    <a:pt x="409" y="1230"/>
                    <a:pt x="416" y="1229"/>
                    <a:pt x="423" y="1226"/>
                  </a:cubicBezTo>
                  <a:cubicBezTo>
                    <a:pt x="430" y="1223"/>
                    <a:pt x="433" y="1216"/>
                    <a:pt x="437" y="1210"/>
                  </a:cubicBezTo>
                  <a:cubicBezTo>
                    <a:pt x="440" y="1207"/>
                    <a:pt x="443" y="1204"/>
                    <a:pt x="445" y="1201"/>
                  </a:cubicBezTo>
                  <a:cubicBezTo>
                    <a:pt x="448" y="1198"/>
                    <a:pt x="450" y="1195"/>
                    <a:pt x="454" y="1192"/>
                  </a:cubicBezTo>
                  <a:cubicBezTo>
                    <a:pt x="454" y="1192"/>
                    <a:pt x="455" y="1191"/>
                    <a:pt x="455" y="1191"/>
                  </a:cubicBezTo>
                  <a:cubicBezTo>
                    <a:pt x="456" y="1190"/>
                    <a:pt x="457" y="1189"/>
                    <a:pt x="458" y="1188"/>
                  </a:cubicBezTo>
                  <a:cubicBezTo>
                    <a:pt x="473" y="1177"/>
                    <a:pt x="488" y="1167"/>
                    <a:pt x="502" y="1154"/>
                  </a:cubicBezTo>
                  <a:cubicBezTo>
                    <a:pt x="507" y="1150"/>
                    <a:pt x="512" y="1146"/>
                    <a:pt x="514" y="1140"/>
                  </a:cubicBezTo>
                  <a:cubicBezTo>
                    <a:pt x="516" y="1136"/>
                    <a:pt x="516" y="1129"/>
                    <a:pt x="513" y="1125"/>
                  </a:cubicBezTo>
                  <a:cubicBezTo>
                    <a:pt x="514" y="1125"/>
                    <a:pt x="514" y="1124"/>
                    <a:pt x="515" y="1124"/>
                  </a:cubicBezTo>
                  <a:cubicBezTo>
                    <a:pt x="518" y="1121"/>
                    <a:pt x="521" y="1119"/>
                    <a:pt x="524" y="1116"/>
                  </a:cubicBezTo>
                  <a:cubicBezTo>
                    <a:pt x="532" y="1109"/>
                    <a:pt x="531" y="1095"/>
                    <a:pt x="526" y="1087"/>
                  </a:cubicBezTo>
                  <a:cubicBezTo>
                    <a:pt x="527" y="1084"/>
                    <a:pt x="527" y="1082"/>
                    <a:pt x="527" y="1080"/>
                  </a:cubicBezTo>
                  <a:cubicBezTo>
                    <a:pt x="526" y="1074"/>
                    <a:pt x="526" y="1070"/>
                    <a:pt x="530" y="1064"/>
                  </a:cubicBezTo>
                  <a:cubicBezTo>
                    <a:pt x="534" y="1058"/>
                    <a:pt x="537" y="1050"/>
                    <a:pt x="531" y="1045"/>
                  </a:cubicBezTo>
                  <a:cubicBezTo>
                    <a:pt x="530" y="1044"/>
                    <a:pt x="530" y="1044"/>
                    <a:pt x="529" y="1044"/>
                  </a:cubicBezTo>
                  <a:cubicBezTo>
                    <a:pt x="526" y="1037"/>
                    <a:pt x="526" y="1030"/>
                    <a:pt x="529" y="1023"/>
                  </a:cubicBezTo>
                  <a:cubicBezTo>
                    <a:pt x="532" y="1017"/>
                    <a:pt x="535" y="1013"/>
                    <a:pt x="534" y="1007"/>
                  </a:cubicBezTo>
                  <a:cubicBezTo>
                    <a:pt x="534" y="1006"/>
                    <a:pt x="533" y="1004"/>
                    <a:pt x="533" y="1003"/>
                  </a:cubicBezTo>
                  <a:cubicBezTo>
                    <a:pt x="530" y="999"/>
                    <a:pt x="529" y="996"/>
                    <a:pt x="529" y="991"/>
                  </a:cubicBezTo>
                  <a:cubicBezTo>
                    <a:pt x="529" y="987"/>
                    <a:pt x="532" y="984"/>
                    <a:pt x="534" y="981"/>
                  </a:cubicBezTo>
                  <a:cubicBezTo>
                    <a:pt x="537" y="976"/>
                    <a:pt x="538" y="970"/>
                    <a:pt x="536" y="965"/>
                  </a:cubicBezTo>
                  <a:cubicBezTo>
                    <a:pt x="535" y="964"/>
                    <a:pt x="534" y="963"/>
                    <a:pt x="532" y="963"/>
                  </a:cubicBezTo>
                  <a:cubicBezTo>
                    <a:pt x="532" y="961"/>
                    <a:pt x="531" y="959"/>
                    <a:pt x="531" y="958"/>
                  </a:cubicBezTo>
                  <a:cubicBezTo>
                    <a:pt x="530" y="954"/>
                    <a:pt x="530" y="950"/>
                    <a:pt x="530" y="947"/>
                  </a:cubicBezTo>
                  <a:cubicBezTo>
                    <a:pt x="531" y="940"/>
                    <a:pt x="534" y="933"/>
                    <a:pt x="535" y="926"/>
                  </a:cubicBezTo>
                  <a:cubicBezTo>
                    <a:pt x="535" y="925"/>
                    <a:pt x="535" y="925"/>
                    <a:pt x="535" y="925"/>
                  </a:cubicBezTo>
                  <a:cubicBezTo>
                    <a:pt x="537" y="923"/>
                    <a:pt x="538" y="922"/>
                    <a:pt x="539" y="921"/>
                  </a:cubicBezTo>
                  <a:cubicBezTo>
                    <a:pt x="545" y="916"/>
                    <a:pt x="550" y="910"/>
                    <a:pt x="554" y="903"/>
                  </a:cubicBezTo>
                  <a:cubicBezTo>
                    <a:pt x="559" y="895"/>
                    <a:pt x="561" y="886"/>
                    <a:pt x="565" y="877"/>
                  </a:cubicBezTo>
                  <a:cubicBezTo>
                    <a:pt x="568" y="870"/>
                    <a:pt x="573" y="861"/>
                    <a:pt x="574" y="853"/>
                  </a:cubicBezTo>
                  <a:cubicBezTo>
                    <a:pt x="579" y="840"/>
                    <a:pt x="584" y="828"/>
                    <a:pt x="587" y="815"/>
                  </a:cubicBezTo>
                  <a:cubicBezTo>
                    <a:pt x="593" y="796"/>
                    <a:pt x="598" y="777"/>
                    <a:pt x="602" y="758"/>
                  </a:cubicBezTo>
                  <a:cubicBezTo>
                    <a:pt x="605" y="739"/>
                    <a:pt x="607" y="720"/>
                    <a:pt x="615" y="703"/>
                  </a:cubicBezTo>
                  <a:cubicBezTo>
                    <a:pt x="623" y="687"/>
                    <a:pt x="636" y="674"/>
                    <a:pt x="646" y="659"/>
                  </a:cubicBezTo>
                  <a:cubicBezTo>
                    <a:pt x="655" y="644"/>
                    <a:pt x="662" y="628"/>
                    <a:pt x="671" y="613"/>
                  </a:cubicBezTo>
                  <a:cubicBezTo>
                    <a:pt x="680" y="598"/>
                    <a:pt x="693" y="585"/>
                    <a:pt x="702" y="570"/>
                  </a:cubicBezTo>
                  <a:cubicBezTo>
                    <a:pt x="712" y="554"/>
                    <a:pt x="720" y="538"/>
                    <a:pt x="728" y="521"/>
                  </a:cubicBezTo>
                  <a:cubicBezTo>
                    <a:pt x="735" y="504"/>
                    <a:pt x="742" y="487"/>
                    <a:pt x="746" y="469"/>
                  </a:cubicBezTo>
                  <a:cubicBezTo>
                    <a:pt x="751" y="450"/>
                    <a:pt x="753" y="431"/>
                    <a:pt x="754" y="413"/>
                  </a:cubicBezTo>
                  <a:cubicBezTo>
                    <a:pt x="756" y="374"/>
                    <a:pt x="753" y="335"/>
                    <a:pt x="746" y="297"/>
                  </a:cubicBezTo>
                  <a:close/>
                  <a:moveTo>
                    <a:pt x="734" y="276"/>
                  </a:moveTo>
                  <a:cubicBezTo>
                    <a:pt x="739" y="295"/>
                    <a:pt x="742" y="314"/>
                    <a:pt x="744" y="333"/>
                  </a:cubicBezTo>
                  <a:cubicBezTo>
                    <a:pt x="741" y="327"/>
                    <a:pt x="739" y="321"/>
                    <a:pt x="737" y="316"/>
                  </a:cubicBezTo>
                  <a:cubicBezTo>
                    <a:pt x="733" y="307"/>
                    <a:pt x="726" y="299"/>
                    <a:pt x="721" y="290"/>
                  </a:cubicBezTo>
                  <a:cubicBezTo>
                    <a:pt x="718" y="286"/>
                    <a:pt x="715" y="282"/>
                    <a:pt x="711" y="278"/>
                  </a:cubicBezTo>
                  <a:cubicBezTo>
                    <a:pt x="713" y="273"/>
                    <a:pt x="715" y="268"/>
                    <a:pt x="717" y="263"/>
                  </a:cubicBezTo>
                  <a:cubicBezTo>
                    <a:pt x="718" y="259"/>
                    <a:pt x="719" y="255"/>
                    <a:pt x="719" y="251"/>
                  </a:cubicBezTo>
                  <a:cubicBezTo>
                    <a:pt x="723" y="255"/>
                    <a:pt x="727" y="259"/>
                    <a:pt x="731" y="263"/>
                  </a:cubicBezTo>
                  <a:cubicBezTo>
                    <a:pt x="732" y="268"/>
                    <a:pt x="733" y="272"/>
                    <a:pt x="734" y="276"/>
                  </a:cubicBezTo>
                  <a:close/>
                  <a:moveTo>
                    <a:pt x="721" y="233"/>
                  </a:moveTo>
                  <a:cubicBezTo>
                    <a:pt x="725" y="242"/>
                    <a:pt x="728" y="251"/>
                    <a:pt x="730" y="261"/>
                  </a:cubicBezTo>
                  <a:cubicBezTo>
                    <a:pt x="727" y="257"/>
                    <a:pt x="723" y="253"/>
                    <a:pt x="719" y="249"/>
                  </a:cubicBezTo>
                  <a:cubicBezTo>
                    <a:pt x="720" y="246"/>
                    <a:pt x="720" y="244"/>
                    <a:pt x="721" y="241"/>
                  </a:cubicBezTo>
                  <a:cubicBezTo>
                    <a:pt x="721" y="238"/>
                    <a:pt x="721" y="236"/>
                    <a:pt x="721" y="233"/>
                  </a:cubicBezTo>
                  <a:close/>
                  <a:moveTo>
                    <a:pt x="695" y="187"/>
                  </a:moveTo>
                  <a:cubicBezTo>
                    <a:pt x="693" y="186"/>
                    <a:pt x="691" y="185"/>
                    <a:pt x="688" y="183"/>
                  </a:cubicBezTo>
                  <a:cubicBezTo>
                    <a:pt x="686" y="182"/>
                    <a:pt x="684" y="181"/>
                    <a:pt x="683" y="180"/>
                  </a:cubicBezTo>
                  <a:cubicBezTo>
                    <a:pt x="683" y="176"/>
                    <a:pt x="683" y="173"/>
                    <a:pt x="684" y="169"/>
                  </a:cubicBezTo>
                  <a:cubicBezTo>
                    <a:pt x="686" y="172"/>
                    <a:pt x="688" y="175"/>
                    <a:pt x="690" y="177"/>
                  </a:cubicBezTo>
                  <a:cubicBezTo>
                    <a:pt x="702" y="193"/>
                    <a:pt x="712" y="211"/>
                    <a:pt x="719" y="229"/>
                  </a:cubicBezTo>
                  <a:cubicBezTo>
                    <a:pt x="720" y="232"/>
                    <a:pt x="720" y="235"/>
                    <a:pt x="720" y="238"/>
                  </a:cubicBezTo>
                  <a:cubicBezTo>
                    <a:pt x="719" y="242"/>
                    <a:pt x="719" y="245"/>
                    <a:pt x="718" y="248"/>
                  </a:cubicBezTo>
                  <a:cubicBezTo>
                    <a:pt x="715" y="245"/>
                    <a:pt x="712" y="241"/>
                    <a:pt x="709" y="238"/>
                  </a:cubicBezTo>
                  <a:cubicBezTo>
                    <a:pt x="703" y="231"/>
                    <a:pt x="696" y="224"/>
                    <a:pt x="690" y="218"/>
                  </a:cubicBezTo>
                  <a:cubicBezTo>
                    <a:pt x="687" y="215"/>
                    <a:pt x="684" y="213"/>
                    <a:pt x="681" y="210"/>
                  </a:cubicBezTo>
                  <a:cubicBezTo>
                    <a:pt x="682" y="206"/>
                    <a:pt x="682" y="202"/>
                    <a:pt x="682" y="198"/>
                  </a:cubicBezTo>
                  <a:cubicBezTo>
                    <a:pt x="682" y="192"/>
                    <a:pt x="682" y="187"/>
                    <a:pt x="683" y="181"/>
                  </a:cubicBezTo>
                  <a:cubicBezTo>
                    <a:pt x="683" y="181"/>
                    <a:pt x="683" y="181"/>
                    <a:pt x="683" y="181"/>
                  </a:cubicBezTo>
                  <a:cubicBezTo>
                    <a:pt x="686" y="183"/>
                    <a:pt x="688" y="185"/>
                    <a:pt x="691" y="186"/>
                  </a:cubicBezTo>
                  <a:cubicBezTo>
                    <a:pt x="692" y="187"/>
                    <a:pt x="697" y="189"/>
                    <a:pt x="697" y="191"/>
                  </a:cubicBezTo>
                  <a:cubicBezTo>
                    <a:pt x="697" y="191"/>
                    <a:pt x="699" y="191"/>
                    <a:pt x="699" y="191"/>
                  </a:cubicBezTo>
                  <a:cubicBezTo>
                    <a:pt x="698" y="189"/>
                    <a:pt x="697" y="188"/>
                    <a:pt x="695" y="187"/>
                  </a:cubicBezTo>
                  <a:close/>
                  <a:moveTo>
                    <a:pt x="656" y="134"/>
                  </a:moveTo>
                  <a:cubicBezTo>
                    <a:pt x="664" y="146"/>
                    <a:pt x="673" y="157"/>
                    <a:pt x="682" y="168"/>
                  </a:cubicBezTo>
                  <a:cubicBezTo>
                    <a:pt x="682" y="171"/>
                    <a:pt x="682" y="175"/>
                    <a:pt x="682" y="178"/>
                  </a:cubicBezTo>
                  <a:cubicBezTo>
                    <a:pt x="682" y="179"/>
                    <a:pt x="682" y="179"/>
                    <a:pt x="681" y="179"/>
                  </a:cubicBezTo>
                  <a:cubicBezTo>
                    <a:pt x="676" y="175"/>
                    <a:pt x="671" y="170"/>
                    <a:pt x="666" y="167"/>
                  </a:cubicBezTo>
                  <a:cubicBezTo>
                    <a:pt x="663" y="165"/>
                    <a:pt x="660" y="163"/>
                    <a:pt x="657" y="161"/>
                  </a:cubicBezTo>
                  <a:cubicBezTo>
                    <a:pt x="657" y="158"/>
                    <a:pt x="657" y="156"/>
                    <a:pt x="656" y="153"/>
                  </a:cubicBezTo>
                  <a:cubicBezTo>
                    <a:pt x="656" y="148"/>
                    <a:pt x="656" y="142"/>
                    <a:pt x="656" y="137"/>
                  </a:cubicBezTo>
                  <a:cubicBezTo>
                    <a:pt x="656" y="136"/>
                    <a:pt x="655" y="134"/>
                    <a:pt x="655" y="133"/>
                  </a:cubicBezTo>
                  <a:cubicBezTo>
                    <a:pt x="655" y="133"/>
                    <a:pt x="656" y="134"/>
                    <a:pt x="656" y="134"/>
                  </a:cubicBezTo>
                  <a:close/>
                  <a:moveTo>
                    <a:pt x="611" y="87"/>
                  </a:moveTo>
                  <a:cubicBezTo>
                    <a:pt x="616" y="90"/>
                    <a:pt x="621" y="93"/>
                    <a:pt x="626" y="96"/>
                  </a:cubicBezTo>
                  <a:cubicBezTo>
                    <a:pt x="631" y="101"/>
                    <a:pt x="635" y="105"/>
                    <a:pt x="639" y="110"/>
                  </a:cubicBezTo>
                  <a:cubicBezTo>
                    <a:pt x="645" y="116"/>
                    <a:pt x="649" y="123"/>
                    <a:pt x="654" y="130"/>
                  </a:cubicBezTo>
                  <a:cubicBezTo>
                    <a:pt x="654" y="132"/>
                    <a:pt x="654" y="134"/>
                    <a:pt x="654" y="136"/>
                  </a:cubicBezTo>
                  <a:cubicBezTo>
                    <a:pt x="655" y="141"/>
                    <a:pt x="655" y="146"/>
                    <a:pt x="655" y="152"/>
                  </a:cubicBezTo>
                  <a:cubicBezTo>
                    <a:pt x="655" y="154"/>
                    <a:pt x="655" y="157"/>
                    <a:pt x="656" y="160"/>
                  </a:cubicBezTo>
                  <a:cubicBezTo>
                    <a:pt x="651" y="157"/>
                    <a:pt x="646" y="154"/>
                    <a:pt x="641" y="150"/>
                  </a:cubicBezTo>
                  <a:cubicBezTo>
                    <a:pt x="633" y="145"/>
                    <a:pt x="626" y="140"/>
                    <a:pt x="618" y="135"/>
                  </a:cubicBezTo>
                  <a:cubicBezTo>
                    <a:pt x="617" y="131"/>
                    <a:pt x="617" y="127"/>
                    <a:pt x="616" y="123"/>
                  </a:cubicBezTo>
                  <a:cubicBezTo>
                    <a:pt x="616" y="116"/>
                    <a:pt x="614" y="109"/>
                    <a:pt x="613" y="103"/>
                  </a:cubicBezTo>
                  <a:cubicBezTo>
                    <a:pt x="613" y="100"/>
                    <a:pt x="613" y="97"/>
                    <a:pt x="612" y="94"/>
                  </a:cubicBezTo>
                  <a:cubicBezTo>
                    <a:pt x="611" y="91"/>
                    <a:pt x="611" y="89"/>
                    <a:pt x="610" y="87"/>
                  </a:cubicBezTo>
                  <a:cubicBezTo>
                    <a:pt x="610" y="87"/>
                    <a:pt x="611" y="87"/>
                    <a:pt x="611" y="87"/>
                  </a:cubicBezTo>
                  <a:close/>
                  <a:moveTo>
                    <a:pt x="26" y="258"/>
                  </a:moveTo>
                  <a:cubicBezTo>
                    <a:pt x="27" y="259"/>
                    <a:pt x="27" y="261"/>
                    <a:pt x="28" y="262"/>
                  </a:cubicBezTo>
                  <a:cubicBezTo>
                    <a:pt x="29" y="266"/>
                    <a:pt x="30" y="269"/>
                    <a:pt x="32" y="272"/>
                  </a:cubicBezTo>
                  <a:cubicBezTo>
                    <a:pt x="33" y="275"/>
                    <a:pt x="35" y="278"/>
                    <a:pt x="36" y="281"/>
                  </a:cubicBezTo>
                  <a:cubicBezTo>
                    <a:pt x="36" y="281"/>
                    <a:pt x="36" y="281"/>
                    <a:pt x="36" y="282"/>
                  </a:cubicBezTo>
                  <a:cubicBezTo>
                    <a:pt x="33" y="283"/>
                    <a:pt x="31" y="285"/>
                    <a:pt x="28" y="286"/>
                  </a:cubicBezTo>
                  <a:cubicBezTo>
                    <a:pt x="25" y="287"/>
                    <a:pt x="23" y="288"/>
                    <a:pt x="20" y="289"/>
                  </a:cubicBezTo>
                  <a:cubicBezTo>
                    <a:pt x="19" y="290"/>
                    <a:pt x="18" y="291"/>
                    <a:pt x="16" y="292"/>
                  </a:cubicBezTo>
                  <a:cubicBezTo>
                    <a:pt x="19" y="280"/>
                    <a:pt x="22" y="269"/>
                    <a:pt x="26" y="258"/>
                  </a:cubicBezTo>
                  <a:close/>
                  <a:moveTo>
                    <a:pt x="48" y="526"/>
                  </a:moveTo>
                  <a:cubicBezTo>
                    <a:pt x="48" y="525"/>
                    <a:pt x="47" y="525"/>
                    <a:pt x="47" y="524"/>
                  </a:cubicBezTo>
                  <a:cubicBezTo>
                    <a:pt x="47" y="524"/>
                    <a:pt x="48" y="524"/>
                    <a:pt x="48" y="525"/>
                  </a:cubicBezTo>
                  <a:cubicBezTo>
                    <a:pt x="48" y="525"/>
                    <a:pt x="48" y="525"/>
                    <a:pt x="48" y="526"/>
                  </a:cubicBezTo>
                  <a:close/>
                  <a:moveTo>
                    <a:pt x="78" y="585"/>
                  </a:moveTo>
                  <a:cubicBezTo>
                    <a:pt x="71" y="574"/>
                    <a:pt x="65" y="562"/>
                    <a:pt x="59" y="550"/>
                  </a:cubicBezTo>
                  <a:cubicBezTo>
                    <a:pt x="56" y="543"/>
                    <a:pt x="52" y="536"/>
                    <a:pt x="49" y="529"/>
                  </a:cubicBezTo>
                  <a:cubicBezTo>
                    <a:pt x="50" y="528"/>
                    <a:pt x="50" y="527"/>
                    <a:pt x="50" y="526"/>
                  </a:cubicBezTo>
                  <a:cubicBezTo>
                    <a:pt x="54" y="529"/>
                    <a:pt x="57" y="532"/>
                    <a:pt x="60" y="535"/>
                  </a:cubicBezTo>
                  <a:cubicBezTo>
                    <a:pt x="61" y="537"/>
                    <a:pt x="64" y="538"/>
                    <a:pt x="66" y="539"/>
                  </a:cubicBezTo>
                  <a:cubicBezTo>
                    <a:pt x="68" y="541"/>
                    <a:pt x="70" y="543"/>
                    <a:pt x="73" y="544"/>
                  </a:cubicBezTo>
                  <a:cubicBezTo>
                    <a:pt x="75" y="546"/>
                    <a:pt x="76" y="548"/>
                    <a:pt x="79" y="549"/>
                  </a:cubicBezTo>
                  <a:cubicBezTo>
                    <a:pt x="80" y="550"/>
                    <a:pt x="81" y="550"/>
                    <a:pt x="82" y="551"/>
                  </a:cubicBezTo>
                  <a:cubicBezTo>
                    <a:pt x="83" y="551"/>
                    <a:pt x="84" y="552"/>
                    <a:pt x="85" y="553"/>
                  </a:cubicBezTo>
                  <a:cubicBezTo>
                    <a:pt x="84" y="556"/>
                    <a:pt x="84" y="559"/>
                    <a:pt x="83" y="562"/>
                  </a:cubicBezTo>
                  <a:cubicBezTo>
                    <a:pt x="82" y="567"/>
                    <a:pt x="81" y="572"/>
                    <a:pt x="80" y="577"/>
                  </a:cubicBezTo>
                  <a:cubicBezTo>
                    <a:pt x="79" y="579"/>
                    <a:pt x="79" y="582"/>
                    <a:pt x="78" y="584"/>
                  </a:cubicBezTo>
                  <a:cubicBezTo>
                    <a:pt x="78" y="584"/>
                    <a:pt x="78" y="585"/>
                    <a:pt x="78" y="585"/>
                  </a:cubicBezTo>
                  <a:close/>
                  <a:moveTo>
                    <a:pt x="311" y="1201"/>
                  </a:moveTo>
                  <a:cubicBezTo>
                    <a:pt x="313" y="1201"/>
                    <a:pt x="315" y="1201"/>
                    <a:pt x="316" y="1201"/>
                  </a:cubicBezTo>
                  <a:cubicBezTo>
                    <a:pt x="317" y="1204"/>
                    <a:pt x="319" y="1206"/>
                    <a:pt x="319" y="1208"/>
                  </a:cubicBezTo>
                  <a:cubicBezTo>
                    <a:pt x="320" y="1209"/>
                    <a:pt x="320" y="1210"/>
                    <a:pt x="320" y="1211"/>
                  </a:cubicBezTo>
                  <a:cubicBezTo>
                    <a:pt x="320" y="1211"/>
                    <a:pt x="319" y="1211"/>
                    <a:pt x="318" y="1211"/>
                  </a:cubicBezTo>
                  <a:cubicBezTo>
                    <a:pt x="316" y="1207"/>
                    <a:pt x="314" y="1204"/>
                    <a:pt x="311" y="1201"/>
                  </a:cubicBezTo>
                  <a:close/>
                  <a:moveTo>
                    <a:pt x="339" y="1205"/>
                  </a:moveTo>
                  <a:cubicBezTo>
                    <a:pt x="338" y="1205"/>
                    <a:pt x="338" y="1205"/>
                    <a:pt x="338" y="1206"/>
                  </a:cubicBezTo>
                  <a:cubicBezTo>
                    <a:pt x="337" y="1206"/>
                    <a:pt x="337" y="1206"/>
                    <a:pt x="337" y="1206"/>
                  </a:cubicBezTo>
                  <a:cubicBezTo>
                    <a:pt x="337" y="1205"/>
                    <a:pt x="337" y="1205"/>
                    <a:pt x="337" y="1204"/>
                  </a:cubicBezTo>
                  <a:cubicBezTo>
                    <a:pt x="337" y="1204"/>
                    <a:pt x="338" y="1204"/>
                    <a:pt x="339" y="1204"/>
                  </a:cubicBezTo>
                  <a:cubicBezTo>
                    <a:pt x="339" y="1204"/>
                    <a:pt x="339" y="1204"/>
                    <a:pt x="339" y="1204"/>
                  </a:cubicBezTo>
                  <a:cubicBezTo>
                    <a:pt x="339" y="1205"/>
                    <a:pt x="339" y="1205"/>
                    <a:pt x="339" y="1205"/>
                  </a:cubicBezTo>
                  <a:close/>
                  <a:moveTo>
                    <a:pt x="339" y="1206"/>
                  </a:moveTo>
                  <a:cubicBezTo>
                    <a:pt x="339" y="1208"/>
                    <a:pt x="339" y="1209"/>
                    <a:pt x="340" y="1211"/>
                  </a:cubicBezTo>
                  <a:cubicBezTo>
                    <a:pt x="339" y="1211"/>
                    <a:pt x="338" y="1211"/>
                    <a:pt x="338" y="1211"/>
                  </a:cubicBezTo>
                  <a:cubicBezTo>
                    <a:pt x="338" y="1210"/>
                    <a:pt x="337" y="1209"/>
                    <a:pt x="337" y="1207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39" y="1207"/>
                    <a:pt x="339" y="1206"/>
                    <a:pt x="339" y="1206"/>
                  </a:cubicBezTo>
                  <a:close/>
                  <a:moveTo>
                    <a:pt x="337" y="1212"/>
                  </a:moveTo>
                  <a:cubicBezTo>
                    <a:pt x="336" y="1212"/>
                    <a:pt x="335" y="1212"/>
                    <a:pt x="334" y="1213"/>
                  </a:cubicBezTo>
                  <a:cubicBezTo>
                    <a:pt x="333" y="1212"/>
                    <a:pt x="333" y="1210"/>
                    <a:pt x="332" y="1209"/>
                  </a:cubicBezTo>
                  <a:cubicBezTo>
                    <a:pt x="334" y="1209"/>
                    <a:pt x="335" y="1208"/>
                    <a:pt x="336" y="1208"/>
                  </a:cubicBezTo>
                  <a:cubicBezTo>
                    <a:pt x="336" y="1209"/>
                    <a:pt x="336" y="1210"/>
                    <a:pt x="337" y="1212"/>
                  </a:cubicBezTo>
                  <a:close/>
                  <a:moveTo>
                    <a:pt x="332" y="1208"/>
                  </a:moveTo>
                  <a:cubicBezTo>
                    <a:pt x="332" y="1208"/>
                    <a:pt x="332" y="1208"/>
                    <a:pt x="332" y="1208"/>
                  </a:cubicBezTo>
                  <a:cubicBezTo>
                    <a:pt x="332" y="1207"/>
                    <a:pt x="331" y="1205"/>
                    <a:pt x="331" y="1203"/>
                  </a:cubicBezTo>
                  <a:cubicBezTo>
                    <a:pt x="332" y="1203"/>
                    <a:pt x="334" y="1204"/>
                    <a:pt x="335" y="1204"/>
                  </a:cubicBezTo>
                  <a:cubicBezTo>
                    <a:pt x="335" y="1205"/>
                    <a:pt x="336" y="1206"/>
                    <a:pt x="336" y="1206"/>
                  </a:cubicBezTo>
                  <a:cubicBezTo>
                    <a:pt x="335" y="1207"/>
                    <a:pt x="333" y="1208"/>
                    <a:pt x="332" y="1208"/>
                  </a:cubicBezTo>
                  <a:close/>
                  <a:moveTo>
                    <a:pt x="328" y="1211"/>
                  </a:moveTo>
                  <a:cubicBezTo>
                    <a:pt x="329" y="1210"/>
                    <a:pt x="330" y="1210"/>
                    <a:pt x="331" y="1210"/>
                  </a:cubicBezTo>
                  <a:cubicBezTo>
                    <a:pt x="332" y="1211"/>
                    <a:pt x="332" y="1212"/>
                    <a:pt x="332" y="121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331" y="1213"/>
                    <a:pt x="330" y="1214"/>
                    <a:pt x="329" y="1214"/>
                  </a:cubicBezTo>
                  <a:cubicBezTo>
                    <a:pt x="329" y="1213"/>
                    <a:pt x="328" y="1212"/>
                    <a:pt x="328" y="1211"/>
                  </a:cubicBezTo>
                  <a:close/>
                  <a:moveTo>
                    <a:pt x="328" y="1214"/>
                  </a:moveTo>
                  <a:cubicBezTo>
                    <a:pt x="327" y="1215"/>
                    <a:pt x="325" y="1215"/>
                    <a:pt x="324" y="1216"/>
                  </a:cubicBezTo>
                  <a:cubicBezTo>
                    <a:pt x="324" y="1215"/>
                    <a:pt x="324" y="1215"/>
                    <a:pt x="324" y="1215"/>
                  </a:cubicBezTo>
                  <a:cubicBezTo>
                    <a:pt x="323" y="1214"/>
                    <a:pt x="323" y="1213"/>
                    <a:pt x="322" y="1212"/>
                  </a:cubicBezTo>
                  <a:cubicBezTo>
                    <a:pt x="324" y="1212"/>
                    <a:pt x="325" y="1211"/>
                    <a:pt x="327" y="1211"/>
                  </a:cubicBezTo>
                  <a:cubicBezTo>
                    <a:pt x="327" y="1212"/>
                    <a:pt x="327" y="1213"/>
                    <a:pt x="328" y="1214"/>
                  </a:cubicBezTo>
                  <a:close/>
                  <a:moveTo>
                    <a:pt x="331" y="1208"/>
                  </a:moveTo>
                  <a:cubicBezTo>
                    <a:pt x="331" y="1208"/>
                    <a:pt x="331" y="1209"/>
                    <a:pt x="331" y="1209"/>
                  </a:cubicBezTo>
                  <a:cubicBezTo>
                    <a:pt x="330" y="1209"/>
                    <a:pt x="329" y="1209"/>
                    <a:pt x="327" y="1210"/>
                  </a:cubicBezTo>
                  <a:cubicBezTo>
                    <a:pt x="327" y="1207"/>
                    <a:pt x="326" y="1205"/>
                    <a:pt x="325" y="1203"/>
                  </a:cubicBezTo>
                  <a:cubicBezTo>
                    <a:pt x="327" y="1203"/>
                    <a:pt x="328" y="1203"/>
                    <a:pt x="329" y="1203"/>
                  </a:cubicBezTo>
                  <a:cubicBezTo>
                    <a:pt x="329" y="1203"/>
                    <a:pt x="330" y="1204"/>
                    <a:pt x="330" y="1204"/>
                  </a:cubicBezTo>
                  <a:cubicBezTo>
                    <a:pt x="330" y="1206"/>
                    <a:pt x="330" y="1207"/>
                    <a:pt x="331" y="1208"/>
                  </a:cubicBezTo>
                  <a:close/>
                  <a:moveTo>
                    <a:pt x="326" y="1210"/>
                  </a:moveTo>
                  <a:cubicBezTo>
                    <a:pt x="325" y="1210"/>
                    <a:pt x="323" y="1210"/>
                    <a:pt x="322" y="1211"/>
                  </a:cubicBezTo>
                  <a:cubicBezTo>
                    <a:pt x="321" y="1210"/>
                    <a:pt x="321" y="1209"/>
                    <a:pt x="321" y="1208"/>
                  </a:cubicBezTo>
                  <a:cubicBezTo>
                    <a:pt x="320" y="1206"/>
                    <a:pt x="319" y="1204"/>
                    <a:pt x="318" y="1202"/>
                  </a:cubicBezTo>
                  <a:cubicBezTo>
                    <a:pt x="319" y="1202"/>
                    <a:pt x="321" y="1202"/>
                    <a:pt x="322" y="1202"/>
                  </a:cubicBezTo>
                  <a:cubicBezTo>
                    <a:pt x="323" y="1202"/>
                    <a:pt x="323" y="1202"/>
                    <a:pt x="324" y="1202"/>
                  </a:cubicBezTo>
                  <a:cubicBezTo>
                    <a:pt x="324" y="1205"/>
                    <a:pt x="325" y="1207"/>
                    <a:pt x="326" y="1210"/>
                  </a:cubicBezTo>
                  <a:close/>
                  <a:moveTo>
                    <a:pt x="318" y="1213"/>
                  </a:moveTo>
                  <a:cubicBezTo>
                    <a:pt x="318" y="1213"/>
                    <a:pt x="318" y="1212"/>
                    <a:pt x="318" y="1212"/>
                  </a:cubicBezTo>
                  <a:cubicBezTo>
                    <a:pt x="319" y="1212"/>
                    <a:pt x="320" y="1212"/>
                    <a:pt x="321" y="1212"/>
                  </a:cubicBezTo>
                  <a:cubicBezTo>
                    <a:pt x="321" y="1213"/>
                    <a:pt x="322" y="1214"/>
                    <a:pt x="322" y="1216"/>
                  </a:cubicBezTo>
                  <a:cubicBezTo>
                    <a:pt x="322" y="1216"/>
                    <a:pt x="323" y="1216"/>
                    <a:pt x="323" y="1216"/>
                  </a:cubicBezTo>
                  <a:cubicBezTo>
                    <a:pt x="322" y="1216"/>
                    <a:pt x="321" y="1216"/>
                    <a:pt x="320" y="1217"/>
                  </a:cubicBezTo>
                  <a:cubicBezTo>
                    <a:pt x="319" y="1215"/>
                    <a:pt x="319" y="1214"/>
                    <a:pt x="318" y="1213"/>
                  </a:cubicBezTo>
                  <a:close/>
                  <a:moveTo>
                    <a:pt x="324" y="1223"/>
                  </a:moveTo>
                  <a:cubicBezTo>
                    <a:pt x="322" y="1222"/>
                    <a:pt x="321" y="1220"/>
                    <a:pt x="320" y="1218"/>
                  </a:cubicBezTo>
                  <a:cubicBezTo>
                    <a:pt x="321" y="1218"/>
                    <a:pt x="322" y="1217"/>
                    <a:pt x="323" y="1217"/>
                  </a:cubicBezTo>
                  <a:cubicBezTo>
                    <a:pt x="324" y="1219"/>
                    <a:pt x="326" y="1222"/>
                    <a:pt x="327" y="1224"/>
                  </a:cubicBezTo>
                  <a:cubicBezTo>
                    <a:pt x="327" y="1224"/>
                    <a:pt x="327" y="1224"/>
                    <a:pt x="327" y="1224"/>
                  </a:cubicBezTo>
                  <a:cubicBezTo>
                    <a:pt x="326" y="1224"/>
                    <a:pt x="325" y="1224"/>
                    <a:pt x="324" y="1223"/>
                  </a:cubicBezTo>
                  <a:close/>
                  <a:moveTo>
                    <a:pt x="328" y="1225"/>
                  </a:moveTo>
                  <a:cubicBezTo>
                    <a:pt x="328" y="1224"/>
                    <a:pt x="327" y="1222"/>
                    <a:pt x="327" y="1222"/>
                  </a:cubicBezTo>
                  <a:cubicBezTo>
                    <a:pt x="326" y="1220"/>
                    <a:pt x="325" y="1218"/>
                    <a:pt x="324" y="1217"/>
                  </a:cubicBezTo>
                  <a:cubicBezTo>
                    <a:pt x="326" y="1216"/>
                    <a:pt x="327" y="1216"/>
                    <a:pt x="328" y="1216"/>
                  </a:cubicBezTo>
                  <a:cubicBezTo>
                    <a:pt x="329" y="1216"/>
                    <a:pt x="329" y="1217"/>
                    <a:pt x="329" y="1218"/>
                  </a:cubicBezTo>
                  <a:cubicBezTo>
                    <a:pt x="330" y="1220"/>
                    <a:pt x="330" y="1221"/>
                    <a:pt x="331" y="1223"/>
                  </a:cubicBezTo>
                  <a:cubicBezTo>
                    <a:pt x="330" y="1224"/>
                    <a:pt x="329" y="1224"/>
                    <a:pt x="328" y="1225"/>
                  </a:cubicBezTo>
                  <a:close/>
                  <a:moveTo>
                    <a:pt x="332" y="1222"/>
                  </a:moveTo>
                  <a:cubicBezTo>
                    <a:pt x="331" y="1220"/>
                    <a:pt x="330" y="1217"/>
                    <a:pt x="330" y="1215"/>
                  </a:cubicBezTo>
                  <a:cubicBezTo>
                    <a:pt x="331" y="1215"/>
                    <a:pt x="332" y="1215"/>
                    <a:pt x="333" y="1214"/>
                  </a:cubicBezTo>
                  <a:cubicBezTo>
                    <a:pt x="334" y="1216"/>
                    <a:pt x="335" y="1219"/>
                    <a:pt x="335" y="1221"/>
                  </a:cubicBezTo>
                  <a:cubicBezTo>
                    <a:pt x="335" y="1221"/>
                    <a:pt x="336" y="1222"/>
                    <a:pt x="336" y="1222"/>
                  </a:cubicBezTo>
                  <a:cubicBezTo>
                    <a:pt x="335" y="1223"/>
                    <a:pt x="333" y="1223"/>
                    <a:pt x="332" y="1223"/>
                  </a:cubicBezTo>
                  <a:cubicBezTo>
                    <a:pt x="332" y="1223"/>
                    <a:pt x="332" y="1222"/>
                    <a:pt x="332" y="1222"/>
                  </a:cubicBezTo>
                  <a:close/>
                  <a:moveTo>
                    <a:pt x="333" y="1225"/>
                  </a:moveTo>
                  <a:cubicBezTo>
                    <a:pt x="333" y="1225"/>
                    <a:pt x="333" y="1225"/>
                    <a:pt x="333" y="1225"/>
                  </a:cubicBezTo>
                  <a:cubicBezTo>
                    <a:pt x="333" y="1225"/>
                    <a:pt x="333" y="1225"/>
                    <a:pt x="333" y="1224"/>
                  </a:cubicBezTo>
                  <a:cubicBezTo>
                    <a:pt x="334" y="1224"/>
                    <a:pt x="335" y="1224"/>
                    <a:pt x="336" y="1223"/>
                  </a:cubicBezTo>
                  <a:cubicBezTo>
                    <a:pt x="336" y="1224"/>
                    <a:pt x="336" y="1225"/>
                    <a:pt x="337" y="1225"/>
                  </a:cubicBezTo>
                  <a:cubicBezTo>
                    <a:pt x="336" y="1225"/>
                    <a:pt x="335" y="1225"/>
                    <a:pt x="333" y="1225"/>
                  </a:cubicBezTo>
                  <a:close/>
                  <a:moveTo>
                    <a:pt x="334" y="1215"/>
                  </a:moveTo>
                  <a:cubicBezTo>
                    <a:pt x="334" y="1214"/>
                    <a:pt x="334" y="1214"/>
                    <a:pt x="334" y="1214"/>
                  </a:cubicBezTo>
                  <a:cubicBezTo>
                    <a:pt x="335" y="1214"/>
                    <a:pt x="336" y="1213"/>
                    <a:pt x="337" y="1213"/>
                  </a:cubicBezTo>
                  <a:cubicBezTo>
                    <a:pt x="337" y="1214"/>
                    <a:pt x="337" y="1215"/>
                    <a:pt x="338" y="1216"/>
                  </a:cubicBezTo>
                  <a:cubicBezTo>
                    <a:pt x="338" y="1218"/>
                    <a:pt x="338" y="1220"/>
                    <a:pt x="338" y="1221"/>
                  </a:cubicBezTo>
                  <a:cubicBezTo>
                    <a:pt x="338" y="1222"/>
                    <a:pt x="338" y="1222"/>
                    <a:pt x="337" y="1222"/>
                  </a:cubicBezTo>
                  <a:cubicBezTo>
                    <a:pt x="337" y="1222"/>
                    <a:pt x="337" y="1222"/>
                    <a:pt x="337" y="1222"/>
                  </a:cubicBezTo>
                  <a:cubicBezTo>
                    <a:pt x="336" y="1219"/>
                    <a:pt x="335" y="1217"/>
                    <a:pt x="334" y="1215"/>
                  </a:cubicBezTo>
                  <a:close/>
                  <a:moveTo>
                    <a:pt x="338" y="1225"/>
                  </a:moveTo>
                  <a:cubicBezTo>
                    <a:pt x="338" y="1225"/>
                    <a:pt x="337" y="1224"/>
                    <a:pt x="337" y="1223"/>
                  </a:cubicBezTo>
                  <a:cubicBezTo>
                    <a:pt x="338" y="1223"/>
                    <a:pt x="338" y="1223"/>
                    <a:pt x="338" y="1223"/>
                  </a:cubicBezTo>
                  <a:cubicBezTo>
                    <a:pt x="339" y="1224"/>
                    <a:pt x="339" y="1224"/>
                    <a:pt x="339" y="1225"/>
                  </a:cubicBezTo>
                  <a:cubicBezTo>
                    <a:pt x="339" y="1225"/>
                    <a:pt x="338" y="1225"/>
                    <a:pt x="338" y="1225"/>
                  </a:cubicBezTo>
                  <a:close/>
                  <a:moveTo>
                    <a:pt x="339" y="1216"/>
                  </a:moveTo>
                  <a:cubicBezTo>
                    <a:pt x="338" y="1215"/>
                    <a:pt x="338" y="1214"/>
                    <a:pt x="338" y="1212"/>
                  </a:cubicBezTo>
                  <a:cubicBezTo>
                    <a:pt x="339" y="1212"/>
                    <a:pt x="339" y="1212"/>
                    <a:pt x="340" y="1212"/>
                  </a:cubicBezTo>
                  <a:cubicBezTo>
                    <a:pt x="340" y="1214"/>
                    <a:pt x="340" y="1216"/>
                    <a:pt x="341" y="1218"/>
                  </a:cubicBezTo>
                  <a:cubicBezTo>
                    <a:pt x="341" y="1219"/>
                    <a:pt x="341" y="1219"/>
                    <a:pt x="341" y="1220"/>
                  </a:cubicBezTo>
                  <a:cubicBezTo>
                    <a:pt x="340" y="1220"/>
                    <a:pt x="340" y="1221"/>
                    <a:pt x="339" y="1221"/>
                  </a:cubicBezTo>
                  <a:cubicBezTo>
                    <a:pt x="339" y="1219"/>
                    <a:pt x="339" y="1218"/>
                    <a:pt x="339" y="1216"/>
                  </a:cubicBezTo>
                  <a:close/>
                  <a:moveTo>
                    <a:pt x="346" y="1208"/>
                  </a:moveTo>
                  <a:cubicBezTo>
                    <a:pt x="346" y="1208"/>
                    <a:pt x="346" y="1208"/>
                    <a:pt x="346" y="1208"/>
                  </a:cubicBezTo>
                  <a:cubicBezTo>
                    <a:pt x="346" y="1208"/>
                    <a:pt x="346" y="1208"/>
                    <a:pt x="346" y="1208"/>
                  </a:cubicBezTo>
                  <a:cubicBezTo>
                    <a:pt x="345" y="1209"/>
                    <a:pt x="343" y="1209"/>
                    <a:pt x="341" y="1210"/>
                  </a:cubicBezTo>
                  <a:cubicBezTo>
                    <a:pt x="341" y="1209"/>
                    <a:pt x="340" y="1207"/>
                    <a:pt x="340" y="1206"/>
                  </a:cubicBezTo>
                  <a:cubicBezTo>
                    <a:pt x="341" y="1205"/>
                    <a:pt x="342" y="1205"/>
                    <a:pt x="342" y="1204"/>
                  </a:cubicBezTo>
                  <a:cubicBezTo>
                    <a:pt x="344" y="1205"/>
                    <a:pt x="345" y="1205"/>
                    <a:pt x="346" y="1205"/>
                  </a:cubicBezTo>
                  <a:cubicBezTo>
                    <a:pt x="346" y="1206"/>
                    <a:pt x="346" y="1207"/>
                    <a:pt x="346" y="1208"/>
                  </a:cubicBezTo>
                  <a:close/>
                  <a:moveTo>
                    <a:pt x="340" y="1225"/>
                  </a:moveTo>
                  <a:cubicBezTo>
                    <a:pt x="340" y="1224"/>
                    <a:pt x="340" y="1223"/>
                    <a:pt x="340" y="1222"/>
                  </a:cubicBezTo>
                  <a:cubicBezTo>
                    <a:pt x="340" y="1222"/>
                    <a:pt x="340" y="1222"/>
                    <a:pt x="340" y="1222"/>
                  </a:cubicBezTo>
                  <a:cubicBezTo>
                    <a:pt x="340" y="1222"/>
                    <a:pt x="341" y="1222"/>
                    <a:pt x="341" y="1222"/>
                  </a:cubicBezTo>
                  <a:cubicBezTo>
                    <a:pt x="342" y="1223"/>
                    <a:pt x="342" y="1224"/>
                    <a:pt x="342" y="1225"/>
                  </a:cubicBezTo>
                  <a:cubicBezTo>
                    <a:pt x="342" y="1225"/>
                    <a:pt x="342" y="1225"/>
                    <a:pt x="342" y="1225"/>
                  </a:cubicBezTo>
                  <a:cubicBezTo>
                    <a:pt x="341" y="1225"/>
                    <a:pt x="341" y="1225"/>
                    <a:pt x="340" y="1225"/>
                  </a:cubicBezTo>
                  <a:close/>
                  <a:moveTo>
                    <a:pt x="342" y="1219"/>
                  </a:moveTo>
                  <a:cubicBezTo>
                    <a:pt x="342" y="1216"/>
                    <a:pt x="341" y="1214"/>
                    <a:pt x="341" y="1211"/>
                  </a:cubicBezTo>
                  <a:cubicBezTo>
                    <a:pt x="343" y="1211"/>
                    <a:pt x="345" y="1210"/>
                    <a:pt x="347" y="1209"/>
                  </a:cubicBezTo>
                  <a:cubicBezTo>
                    <a:pt x="347" y="1210"/>
                    <a:pt x="347" y="1210"/>
                    <a:pt x="347" y="1210"/>
                  </a:cubicBezTo>
                  <a:cubicBezTo>
                    <a:pt x="347" y="1212"/>
                    <a:pt x="347" y="1214"/>
                    <a:pt x="347" y="1216"/>
                  </a:cubicBezTo>
                  <a:cubicBezTo>
                    <a:pt x="347" y="1217"/>
                    <a:pt x="347" y="1217"/>
                    <a:pt x="347" y="1217"/>
                  </a:cubicBezTo>
                  <a:cubicBezTo>
                    <a:pt x="346" y="1218"/>
                    <a:pt x="344" y="1219"/>
                    <a:pt x="342" y="1220"/>
                  </a:cubicBezTo>
                  <a:cubicBezTo>
                    <a:pt x="342" y="1219"/>
                    <a:pt x="342" y="1219"/>
                    <a:pt x="342" y="1219"/>
                  </a:cubicBezTo>
                  <a:close/>
                  <a:moveTo>
                    <a:pt x="343" y="1225"/>
                  </a:moveTo>
                  <a:cubicBezTo>
                    <a:pt x="343" y="1225"/>
                    <a:pt x="343" y="1225"/>
                    <a:pt x="343" y="1225"/>
                  </a:cubicBezTo>
                  <a:cubicBezTo>
                    <a:pt x="343" y="1224"/>
                    <a:pt x="343" y="1222"/>
                    <a:pt x="342" y="1221"/>
                  </a:cubicBezTo>
                  <a:cubicBezTo>
                    <a:pt x="344" y="1220"/>
                    <a:pt x="346" y="1220"/>
                    <a:pt x="347" y="1219"/>
                  </a:cubicBezTo>
                  <a:cubicBezTo>
                    <a:pt x="347" y="1219"/>
                    <a:pt x="347" y="1220"/>
                    <a:pt x="348" y="1221"/>
                  </a:cubicBezTo>
                  <a:cubicBezTo>
                    <a:pt x="348" y="1221"/>
                    <a:pt x="348" y="1224"/>
                    <a:pt x="348" y="1225"/>
                  </a:cubicBezTo>
                  <a:cubicBezTo>
                    <a:pt x="346" y="1225"/>
                    <a:pt x="345" y="1225"/>
                    <a:pt x="343" y="1225"/>
                  </a:cubicBezTo>
                  <a:close/>
                  <a:moveTo>
                    <a:pt x="347" y="1205"/>
                  </a:moveTo>
                  <a:cubicBezTo>
                    <a:pt x="347" y="1205"/>
                    <a:pt x="347" y="1205"/>
                    <a:pt x="347" y="1205"/>
                  </a:cubicBezTo>
                  <a:cubicBezTo>
                    <a:pt x="347" y="1205"/>
                    <a:pt x="347" y="1205"/>
                    <a:pt x="347" y="1205"/>
                  </a:cubicBezTo>
                  <a:cubicBezTo>
                    <a:pt x="349" y="1205"/>
                    <a:pt x="350" y="1205"/>
                    <a:pt x="352" y="1205"/>
                  </a:cubicBezTo>
                  <a:cubicBezTo>
                    <a:pt x="353" y="1205"/>
                    <a:pt x="354" y="1205"/>
                    <a:pt x="355" y="1205"/>
                  </a:cubicBezTo>
                  <a:cubicBezTo>
                    <a:pt x="355" y="1205"/>
                    <a:pt x="355" y="1205"/>
                    <a:pt x="355" y="1205"/>
                  </a:cubicBezTo>
                  <a:cubicBezTo>
                    <a:pt x="354" y="1206"/>
                    <a:pt x="353" y="1206"/>
                    <a:pt x="352" y="1206"/>
                  </a:cubicBezTo>
                  <a:cubicBezTo>
                    <a:pt x="351" y="1207"/>
                    <a:pt x="349" y="1207"/>
                    <a:pt x="348" y="1208"/>
                  </a:cubicBezTo>
                  <a:cubicBezTo>
                    <a:pt x="348" y="1207"/>
                    <a:pt x="348" y="1206"/>
                    <a:pt x="348" y="1206"/>
                  </a:cubicBezTo>
                  <a:cubicBezTo>
                    <a:pt x="348" y="1205"/>
                    <a:pt x="347" y="1205"/>
                    <a:pt x="347" y="1205"/>
                  </a:cubicBezTo>
                  <a:close/>
                  <a:moveTo>
                    <a:pt x="348" y="1214"/>
                  </a:moveTo>
                  <a:cubicBezTo>
                    <a:pt x="348" y="1212"/>
                    <a:pt x="348" y="1211"/>
                    <a:pt x="348" y="1209"/>
                  </a:cubicBezTo>
                  <a:cubicBezTo>
                    <a:pt x="349" y="1208"/>
                    <a:pt x="351" y="1208"/>
                    <a:pt x="352" y="1207"/>
                  </a:cubicBezTo>
                  <a:cubicBezTo>
                    <a:pt x="353" y="1207"/>
                    <a:pt x="353" y="1207"/>
                    <a:pt x="354" y="1207"/>
                  </a:cubicBezTo>
                  <a:cubicBezTo>
                    <a:pt x="354" y="1207"/>
                    <a:pt x="354" y="1208"/>
                    <a:pt x="354" y="1208"/>
                  </a:cubicBezTo>
                  <a:cubicBezTo>
                    <a:pt x="354" y="1210"/>
                    <a:pt x="355" y="1212"/>
                    <a:pt x="355" y="1214"/>
                  </a:cubicBezTo>
                  <a:cubicBezTo>
                    <a:pt x="355" y="1214"/>
                    <a:pt x="355" y="1214"/>
                    <a:pt x="354" y="1214"/>
                  </a:cubicBezTo>
                  <a:cubicBezTo>
                    <a:pt x="352" y="1215"/>
                    <a:pt x="350" y="1216"/>
                    <a:pt x="349" y="1217"/>
                  </a:cubicBezTo>
                  <a:cubicBezTo>
                    <a:pt x="348" y="1216"/>
                    <a:pt x="348" y="1215"/>
                    <a:pt x="348" y="1214"/>
                  </a:cubicBezTo>
                  <a:close/>
                  <a:moveTo>
                    <a:pt x="354" y="1225"/>
                  </a:moveTo>
                  <a:cubicBezTo>
                    <a:pt x="352" y="1225"/>
                    <a:pt x="351" y="1225"/>
                    <a:pt x="349" y="1225"/>
                  </a:cubicBezTo>
                  <a:cubicBezTo>
                    <a:pt x="349" y="1223"/>
                    <a:pt x="349" y="1219"/>
                    <a:pt x="349" y="1218"/>
                  </a:cubicBezTo>
                  <a:cubicBezTo>
                    <a:pt x="349" y="1218"/>
                    <a:pt x="349" y="1218"/>
                    <a:pt x="349" y="1218"/>
                  </a:cubicBezTo>
                  <a:cubicBezTo>
                    <a:pt x="351" y="1217"/>
                    <a:pt x="353" y="1216"/>
                    <a:pt x="355" y="1216"/>
                  </a:cubicBezTo>
                  <a:cubicBezTo>
                    <a:pt x="355" y="1218"/>
                    <a:pt x="355" y="1221"/>
                    <a:pt x="356" y="1224"/>
                  </a:cubicBezTo>
                  <a:cubicBezTo>
                    <a:pt x="355" y="1224"/>
                    <a:pt x="354" y="1225"/>
                    <a:pt x="354" y="1225"/>
                  </a:cubicBezTo>
                  <a:close/>
                  <a:moveTo>
                    <a:pt x="356" y="1212"/>
                  </a:moveTo>
                  <a:cubicBezTo>
                    <a:pt x="356" y="1210"/>
                    <a:pt x="355" y="1208"/>
                    <a:pt x="355" y="1207"/>
                  </a:cubicBezTo>
                  <a:cubicBezTo>
                    <a:pt x="357" y="1206"/>
                    <a:pt x="358" y="1206"/>
                    <a:pt x="359" y="1206"/>
                  </a:cubicBezTo>
                  <a:cubicBezTo>
                    <a:pt x="360" y="1206"/>
                    <a:pt x="361" y="1206"/>
                    <a:pt x="363" y="1206"/>
                  </a:cubicBezTo>
                  <a:cubicBezTo>
                    <a:pt x="362" y="1208"/>
                    <a:pt x="363" y="1210"/>
                    <a:pt x="363" y="1212"/>
                  </a:cubicBezTo>
                  <a:cubicBezTo>
                    <a:pt x="361" y="1213"/>
                    <a:pt x="358" y="1213"/>
                    <a:pt x="356" y="1214"/>
                  </a:cubicBezTo>
                  <a:cubicBezTo>
                    <a:pt x="356" y="1213"/>
                    <a:pt x="356" y="1212"/>
                    <a:pt x="356" y="1212"/>
                  </a:cubicBezTo>
                  <a:close/>
                  <a:moveTo>
                    <a:pt x="356" y="1218"/>
                  </a:moveTo>
                  <a:cubicBezTo>
                    <a:pt x="356" y="1217"/>
                    <a:pt x="356" y="1216"/>
                    <a:pt x="356" y="1215"/>
                  </a:cubicBezTo>
                  <a:cubicBezTo>
                    <a:pt x="356" y="1215"/>
                    <a:pt x="357" y="1215"/>
                    <a:pt x="357" y="1215"/>
                  </a:cubicBezTo>
                  <a:cubicBezTo>
                    <a:pt x="359" y="1214"/>
                    <a:pt x="361" y="1214"/>
                    <a:pt x="363" y="1213"/>
                  </a:cubicBezTo>
                  <a:cubicBezTo>
                    <a:pt x="363" y="1213"/>
                    <a:pt x="363" y="1214"/>
                    <a:pt x="363" y="1214"/>
                  </a:cubicBezTo>
                  <a:cubicBezTo>
                    <a:pt x="363" y="1216"/>
                    <a:pt x="363" y="1217"/>
                    <a:pt x="363" y="1219"/>
                  </a:cubicBezTo>
                  <a:cubicBezTo>
                    <a:pt x="361" y="1220"/>
                    <a:pt x="359" y="1222"/>
                    <a:pt x="357" y="1223"/>
                  </a:cubicBezTo>
                  <a:cubicBezTo>
                    <a:pt x="357" y="1221"/>
                    <a:pt x="357" y="1219"/>
                    <a:pt x="356" y="1218"/>
                  </a:cubicBezTo>
                  <a:close/>
                  <a:moveTo>
                    <a:pt x="357" y="1225"/>
                  </a:moveTo>
                  <a:cubicBezTo>
                    <a:pt x="357" y="1225"/>
                    <a:pt x="357" y="1225"/>
                    <a:pt x="357" y="1225"/>
                  </a:cubicBezTo>
                  <a:cubicBezTo>
                    <a:pt x="357" y="1225"/>
                    <a:pt x="357" y="1225"/>
                    <a:pt x="357" y="1224"/>
                  </a:cubicBezTo>
                  <a:cubicBezTo>
                    <a:pt x="359" y="1223"/>
                    <a:pt x="361" y="1222"/>
                    <a:pt x="364" y="1221"/>
                  </a:cubicBezTo>
                  <a:cubicBezTo>
                    <a:pt x="364" y="1222"/>
                    <a:pt x="364" y="1224"/>
                    <a:pt x="365" y="1225"/>
                  </a:cubicBezTo>
                  <a:cubicBezTo>
                    <a:pt x="362" y="1225"/>
                    <a:pt x="360" y="1225"/>
                    <a:pt x="357" y="1225"/>
                  </a:cubicBezTo>
                  <a:close/>
                  <a:moveTo>
                    <a:pt x="371" y="1210"/>
                  </a:moveTo>
                  <a:cubicBezTo>
                    <a:pt x="369" y="1210"/>
                    <a:pt x="366" y="1211"/>
                    <a:pt x="364" y="1212"/>
                  </a:cubicBezTo>
                  <a:cubicBezTo>
                    <a:pt x="364" y="1210"/>
                    <a:pt x="363" y="1208"/>
                    <a:pt x="364" y="1206"/>
                  </a:cubicBezTo>
                  <a:cubicBezTo>
                    <a:pt x="366" y="1206"/>
                    <a:pt x="369" y="1206"/>
                    <a:pt x="371" y="1206"/>
                  </a:cubicBezTo>
                  <a:cubicBezTo>
                    <a:pt x="371" y="1207"/>
                    <a:pt x="371" y="1208"/>
                    <a:pt x="371" y="1210"/>
                  </a:cubicBezTo>
                  <a:close/>
                  <a:moveTo>
                    <a:pt x="371" y="1215"/>
                  </a:moveTo>
                  <a:cubicBezTo>
                    <a:pt x="369" y="1216"/>
                    <a:pt x="367" y="1217"/>
                    <a:pt x="365" y="1219"/>
                  </a:cubicBezTo>
                  <a:cubicBezTo>
                    <a:pt x="365" y="1217"/>
                    <a:pt x="364" y="1216"/>
                    <a:pt x="364" y="1215"/>
                  </a:cubicBezTo>
                  <a:cubicBezTo>
                    <a:pt x="364" y="1214"/>
                    <a:pt x="364" y="1214"/>
                    <a:pt x="364" y="1213"/>
                  </a:cubicBezTo>
                  <a:cubicBezTo>
                    <a:pt x="366" y="1212"/>
                    <a:pt x="369" y="1212"/>
                    <a:pt x="371" y="1211"/>
                  </a:cubicBezTo>
                  <a:cubicBezTo>
                    <a:pt x="371" y="1212"/>
                    <a:pt x="371" y="1214"/>
                    <a:pt x="371" y="1215"/>
                  </a:cubicBezTo>
                  <a:close/>
                  <a:moveTo>
                    <a:pt x="372" y="1224"/>
                  </a:moveTo>
                  <a:cubicBezTo>
                    <a:pt x="372" y="1224"/>
                    <a:pt x="372" y="1225"/>
                    <a:pt x="371" y="1225"/>
                  </a:cubicBezTo>
                  <a:cubicBezTo>
                    <a:pt x="370" y="1225"/>
                    <a:pt x="368" y="1225"/>
                    <a:pt x="366" y="1225"/>
                  </a:cubicBezTo>
                  <a:cubicBezTo>
                    <a:pt x="366" y="1225"/>
                    <a:pt x="366" y="1225"/>
                    <a:pt x="366" y="1225"/>
                  </a:cubicBezTo>
                  <a:cubicBezTo>
                    <a:pt x="365" y="1223"/>
                    <a:pt x="365" y="1222"/>
                    <a:pt x="365" y="1220"/>
                  </a:cubicBezTo>
                  <a:cubicBezTo>
                    <a:pt x="367" y="1219"/>
                    <a:pt x="369" y="1218"/>
                    <a:pt x="372" y="1216"/>
                  </a:cubicBezTo>
                  <a:cubicBezTo>
                    <a:pt x="372" y="1219"/>
                    <a:pt x="372" y="1222"/>
                    <a:pt x="373" y="1224"/>
                  </a:cubicBezTo>
                  <a:cubicBezTo>
                    <a:pt x="373" y="1224"/>
                    <a:pt x="373" y="1224"/>
                    <a:pt x="372" y="1224"/>
                  </a:cubicBezTo>
                  <a:close/>
                  <a:moveTo>
                    <a:pt x="373" y="1211"/>
                  </a:moveTo>
                  <a:cubicBezTo>
                    <a:pt x="373" y="1211"/>
                    <a:pt x="374" y="1211"/>
                    <a:pt x="374" y="1210"/>
                  </a:cubicBezTo>
                  <a:cubicBezTo>
                    <a:pt x="375" y="1210"/>
                    <a:pt x="377" y="1210"/>
                    <a:pt x="378" y="1209"/>
                  </a:cubicBezTo>
                  <a:cubicBezTo>
                    <a:pt x="378" y="1210"/>
                    <a:pt x="378" y="1211"/>
                    <a:pt x="378" y="1212"/>
                  </a:cubicBezTo>
                  <a:cubicBezTo>
                    <a:pt x="376" y="1213"/>
                    <a:pt x="375" y="1214"/>
                    <a:pt x="373" y="1215"/>
                  </a:cubicBezTo>
                  <a:cubicBezTo>
                    <a:pt x="373" y="1213"/>
                    <a:pt x="373" y="1212"/>
                    <a:pt x="373" y="1211"/>
                  </a:cubicBezTo>
                  <a:close/>
                  <a:moveTo>
                    <a:pt x="378" y="1208"/>
                  </a:moveTo>
                  <a:cubicBezTo>
                    <a:pt x="376" y="1209"/>
                    <a:pt x="374" y="1209"/>
                    <a:pt x="373" y="1210"/>
                  </a:cubicBezTo>
                  <a:cubicBezTo>
                    <a:pt x="373" y="1208"/>
                    <a:pt x="373" y="1207"/>
                    <a:pt x="373" y="1206"/>
                  </a:cubicBezTo>
                  <a:cubicBezTo>
                    <a:pt x="374" y="1206"/>
                    <a:pt x="376" y="1206"/>
                    <a:pt x="378" y="1206"/>
                  </a:cubicBezTo>
                  <a:cubicBezTo>
                    <a:pt x="377" y="1206"/>
                    <a:pt x="377" y="1207"/>
                    <a:pt x="378" y="1208"/>
                  </a:cubicBezTo>
                  <a:close/>
                  <a:moveTo>
                    <a:pt x="373" y="1216"/>
                  </a:moveTo>
                  <a:cubicBezTo>
                    <a:pt x="375" y="1215"/>
                    <a:pt x="377" y="1214"/>
                    <a:pt x="379" y="1213"/>
                  </a:cubicBezTo>
                  <a:cubicBezTo>
                    <a:pt x="379" y="1214"/>
                    <a:pt x="379" y="1215"/>
                    <a:pt x="379" y="1216"/>
                  </a:cubicBezTo>
                  <a:cubicBezTo>
                    <a:pt x="379" y="1218"/>
                    <a:pt x="379" y="1220"/>
                    <a:pt x="380" y="1221"/>
                  </a:cubicBezTo>
                  <a:cubicBezTo>
                    <a:pt x="379" y="1222"/>
                    <a:pt x="378" y="1222"/>
                    <a:pt x="377" y="1223"/>
                  </a:cubicBezTo>
                  <a:cubicBezTo>
                    <a:pt x="376" y="1223"/>
                    <a:pt x="375" y="1223"/>
                    <a:pt x="374" y="1224"/>
                  </a:cubicBezTo>
                  <a:cubicBezTo>
                    <a:pt x="373" y="1221"/>
                    <a:pt x="373" y="1219"/>
                    <a:pt x="373" y="1216"/>
                  </a:cubicBezTo>
                  <a:close/>
                  <a:moveTo>
                    <a:pt x="381" y="1206"/>
                  </a:moveTo>
                  <a:cubicBezTo>
                    <a:pt x="380" y="1207"/>
                    <a:pt x="379" y="1207"/>
                    <a:pt x="379" y="1207"/>
                  </a:cubicBezTo>
                  <a:cubicBezTo>
                    <a:pt x="379" y="1207"/>
                    <a:pt x="379" y="1206"/>
                    <a:pt x="379" y="1206"/>
                  </a:cubicBezTo>
                  <a:cubicBezTo>
                    <a:pt x="379" y="1206"/>
                    <a:pt x="379" y="1206"/>
                    <a:pt x="380" y="1205"/>
                  </a:cubicBezTo>
                  <a:cubicBezTo>
                    <a:pt x="381" y="1205"/>
                    <a:pt x="381" y="1205"/>
                    <a:pt x="382" y="1205"/>
                  </a:cubicBezTo>
                  <a:cubicBezTo>
                    <a:pt x="382" y="1206"/>
                    <a:pt x="381" y="1206"/>
                    <a:pt x="381" y="1206"/>
                  </a:cubicBezTo>
                  <a:close/>
                  <a:moveTo>
                    <a:pt x="383" y="1206"/>
                  </a:moveTo>
                  <a:cubicBezTo>
                    <a:pt x="383" y="1207"/>
                    <a:pt x="383" y="1208"/>
                    <a:pt x="384" y="1209"/>
                  </a:cubicBezTo>
                  <a:cubicBezTo>
                    <a:pt x="382" y="1210"/>
                    <a:pt x="381" y="1210"/>
                    <a:pt x="380" y="1211"/>
                  </a:cubicBezTo>
                  <a:cubicBezTo>
                    <a:pt x="380" y="1211"/>
                    <a:pt x="380" y="1211"/>
                    <a:pt x="380" y="1211"/>
                  </a:cubicBezTo>
                  <a:cubicBezTo>
                    <a:pt x="379" y="1210"/>
                    <a:pt x="379" y="1209"/>
                    <a:pt x="379" y="1209"/>
                  </a:cubicBezTo>
                  <a:cubicBezTo>
                    <a:pt x="380" y="1208"/>
                    <a:pt x="380" y="1208"/>
                    <a:pt x="381" y="1207"/>
                  </a:cubicBezTo>
                  <a:cubicBezTo>
                    <a:pt x="382" y="1207"/>
                    <a:pt x="382" y="1207"/>
                    <a:pt x="383" y="1206"/>
                  </a:cubicBezTo>
                  <a:close/>
                  <a:moveTo>
                    <a:pt x="375" y="1225"/>
                  </a:moveTo>
                  <a:cubicBezTo>
                    <a:pt x="377" y="1224"/>
                    <a:pt x="378" y="1223"/>
                    <a:pt x="380" y="1222"/>
                  </a:cubicBezTo>
                  <a:cubicBezTo>
                    <a:pt x="380" y="1223"/>
                    <a:pt x="380" y="1223"/>
                    <a:pt x="381" y="1224"/>
                  </a:cubicBezTo>
                  <a:cubicBezTo>
                    <a:pt x="379" y="1224"/>
                    <a:pt x="377" y="1224"/>
                    <a:pt x="375" y="1225"/>
                  </a:cubicBezTo>
                  <a:close/>
                  <a:moveTo>
                    <a:pt x="380" y="1214"/>
                  </a:moveTo>
                  <a:cubicBezTo>
                    <a:pt x="380" y="1214"/>
                    <a:pt x="380" y="1213"/>
                    <a:pt x="380" y="1212"/>
                  </a:cubicBezTo>
                  <a:cubicBezTo>
                    <a:pt x="380" y="1212"/>
                    <a:pt x="381" y="1212"/>
                    <a:pt x="382" y="1212"/>
                  </a:cubicBezTo>
                  <a:cubicBezTo>
                    <a:pt x="382" y="1211"/>
                    <a:pt x="383" y="1211"/>
                    <a:pt x="384" y="1211"/>
                  </a:cubicBezTo>
                  <a:cubicBezTo>
                    <a:pt x="384" y="1211"/>
                    <a:pt x="385" y="1212"/>
                    <a:pt x="385" y="1213"/>
                  </a:cubicBezTo>
                  <a:cubicBezTo>
                    <a:pt x="385" y="1214"/>
                    <a:pt x="386" y="1216"/>
                    <a:pt x="386" y="1218"/>
                  </a:cubicBezTo>
                  <a:cubicBezTo>
                    <a:pt x="384" y="1219"/>
                    <a:pt x="383" y="1220"/>
                    <a:pt x="381" y="1221"/>
                  </a:cubicBezTo>
                  <a:cubicBezTo>
                    <a:pt x="380" y="1219"/>
                    <a:pt x="380" y="1216"/>
                    <a:pt x="380" y="1214"/>
                  </a:cubicBezTo>
                  <a:close/>
                  <a:moveTo>
                    <a:pt x="384" y="1205"/>
                  </a:moveTo>
                  <a:cubicBezTo>
                    <a:pt x="384" y="1205"/>
                    <a:pt x="384" y="1205"/>
                    <a:pt x="384" y="1205"/>
                  </a:cubicBezTo>
                  <a:cubicBezTo>
                    <a:pt x="386" y="1205"/>
                    <a:pt x="388" y="1205"/>
                    <a:pt x="390" y="1204"/>
                  </a:cubicBezTo>
                  <a:cubicBezTo>
                    <a:pt x="390" y="1205"/>
                    <a:pt x="391" y="1206"/>
                    <a:pt x="391" y="1207"/>
                  </a:cubicBezTo>
                  <a:cubicBezTo>
                    <a:pt x="389" y="1208"/>
                    <a:pt x="387" y="1208"/>
                    <a:pt x="385" y="1209"/>
                  </a:cubicBezTo>
                  <a:cubicBezTo>
                    <a:pt x="385" y="1208"/>
                    <a:pt x="384" y="1207"/>
                    <a:pt x="384" y="1205"/>
                  </a:cubicBezTo>
                  <a:close/>
                  <a:moveTo>
                    <a:pt x="383" y="1224"/>
                  </a:moveTo>
                  <a:cubicBezTo>
                    <a:pt x="382" y="1224"/>
                    <a:pt x="382" y="1224"/>
                    <a:pt x="382" y="1224"/>
                  </a:cubicBezTo>
                  <a:cubicBezTo>
                    <a:pt x="382" y="1223"/>
                    <a:pt x="381" y="1223"/>
                    <a:pt x="381" y="1222"/>
                  </a:cubicBezTo>
                  <a:cubicBezTo>
                    <a:pt x="383" y="1221"/>
                    <a:pt x="385" y="1220"/>
                    <a:pt x="386" y="1220"/>
                  </a:cubicBezTo>
                  <a:cubicBezTo>
                    <a:pt x="386" y="1221"/>
                    <a:pt x="387" y="1222"/>
                    <a:pt x="387" y="1223"/>
                  </a:cubicBezTo>
                  <a:cubicBezTo>
                    <a:pt x="385" y="1223"/>
                    <a:pt x="384" y="1223"/>
                    <a:pt x="383" y="1224"/>
                  </a:cubicBezTo>
                  <a:close/>
                  <a:moveTo>
                    <a:pt x="387" y="1214"/>
                  </a:moveTo>
                  <a:cubicBezTo>
                    <a:pt x="386" y="1213"/>
                    <a:pt x="386" y="1211"/>
                    <a:pt x="385" y="1210"/>
                  </a:cubicBezTo>
                  <a:cubicBezTo>
                    <a:pt x="387" y="1209"/>
                    <a:pt x="389" y="1209"/>
                    <a:pt x="391" y="1208"/>
                  </a:cubicBezTo>
                  <a:cubicBezTo>
                    <a:pt x="391" y="1211"/>
                    <a:pt x="391" y="1213"/>
                    <a:pt x="392" y="1216"/>
                  </a:cubicBezTo>
                  <a:cubicBezTo>
                    <a:pt x="390" y="1217"/>
                    <a:pt x="389" y="1217"/>
                    <a:pt x="387" y="1218"/>
                  </a:cubicBezTo>
                  <a:cubicBezTo>
                    <a:pt x="387" y="1217"/>
                    <a:pt x="387" y="1215"/>
                    <a:pt x="387" y="1214"/>
                  </a:cubicBezTo>
                  <a:close/>
                  <a:moveTo>
                    <a:pt x="400" y="1204"/>
                  </a:moveTo>
                  <a:cubicBezTo>
                    <a:pt x="400" y="1204"/>
                    <a:pt x="400" y="1205"/>
                    <a:pt x="400" y="1205"/>
                  </a:cubicBezTo>
                  <a:cubicBezTo>
                    <a:pt x="397" y="1206"/>
                    <a:pt x="395" y="1206"/>
                    <a:pt x="392" y="1207"/>
                  </a:cubicBezTo>
                  <a:cubicBezTo>
                    <a:pt x="392" y="1206"/>
                    <a:pt x="392" y="1205"/>
                    <a:pt x="392" y="1204"/>
                  </a:cubicBezTo>
                  <a:cubicBezTo>
                    <a:pt x="394" y="1204"/>
                    <a:pt x="397" y="1204"/>
                    <a:pt x="400" y="1203"/>
                  </a:cubicBezTo>
                  <a:cubicBezTo>
                    <a:pt x="399" y="1203"/>
                    <a:pt x="399" y="1203"/>
                    <a:pt x="399" y="1204"/>
                  </a:cubicBezTo>
                  <a:cubicBezTo>
                    <a:pt x="399" y="1204"/>
                    <a:pt x="400" y="1204"/>
                    <a:pt x="400" y="1204"/>
                  </a:cubicBezTo>
                  <a:close/>
                  <a:moveTo>
                    <a:pt x="388" y="1223"/>
                  </a:moveTo>
                  <a:cubicBezTo>
                    <a:pt x="388" y="1222"/>
                    <a:pt x="388" y="1220"/>
                    <a:pt x="387" y="1219"/>
                  </a:cubicBezTo>
                  <a:cubicBezTo>
                    <a:pt x="389" y="1218"/>
                    <a:pt x="390" y="1218"/>
                    <a:pt x="392" y="1217"/>
                  </a:cubicBezTo>
                  <a:cubicBezTo>
                    <a:pt x="392" y="1217"/>
                    <a:pt x="392" y="1218"/>
                    <a:pt x="392" y="1218"/>
                  </a:cubicBezTo>
                  <a:cubicBezTo>
                    <a:pt x="392" y="1219"/>
                    <a:pt x="392" y="1221"/>
                    <a:pt x="392" y="1222"/>
                  </a:cubicBezTo>
                  <a:cubicBezTo>
                    <a:pt x="391" y="1222"/>
                    <a:pt x="389" y="1223"/>
                    <a:pt x="388" y="1223"/>
                  </a:cubicBezTo>
                  <a:close/>
                  <a:moveTo>
                    <a:pt x="400" y="1206"/>
                  </a:moveTo>
                  <a:cubicBezTo>
                    <a:pt x="400" y="1208"/>
                    <a:pt x="400" y="1210"/>
                    <a:pt x="401" y="1212"/>
                  </a:cubicBezTo>
                  <a:cubicBezTo>
                    <a:pt x="399" y="1213"/>
                    <a:pt x="397" y="1214"/>
                    <a:pt x="394" y="1215"/>
                  </a:cubicBezTo>
                  <a:cubicBezTo>
                    <a:pt x="394" y="1215"/>
                    <a:pt x="393" y="1215"/>
                    <a:pt x="393" y="1215"/>
                  </a:cubicBezTo>
                  <a:cubicBezTo>
                    <a:pt x="393" y="1213"/>
                    <a:pt x="393" y="1210"/>
                    <a:pt x="392" y="1208"/>
                  </a:cubicBezTo>
                  <a:cubicBezTo>
                    <a:pt x="395" y="1207"/>
                    <a:pt x="397" y="1207"/>
                    <a:pt x="400" y="1206"/>
                  </a:cubicBezTo>
                  <a:close/>
                  <a:moveTo>
                    <a:pt x="400" y="1222"/>
                  </a:moveTo>
                  <a:cubicBezTo>
                    <a:pt x="398" y="1222"/>
                    <a:pt x="395" y="1222"/>
                    <a:pt x="393" y="1222"/>
                  </a:cubicBezTo>
                  <a:cubicBezTo>
                    <a:pt x="393" y="1221"/>
                    <a:pt x="393" y="1218"/>
                    <a:pt x="393" y="1217"/>
                  </a:cubicBezTo>
                  <a:cubicBezTo>
                    <a:pt x="396" y="1215"/>
                    <a:pt x="398" y="1214"/>
                    <a:pt x="401" y="1213"/>
                  </a:cubicBezTo>
                  <a:cubicBezTo>
                    <a:pt x="401" y="1213"/>
                    <a:pt x="401" y="1213"/>
                    <a:pt x="401" y="1213"/>
                  </a:cubicBezTo>
                  <a:cubicBezTo>
                    <a:pt x="401" y="1215"/>
                    <a:pt x="402" y="1217"/>
                    <a:pt x="402" y="1219"/>
                  </a:cubicBezTo>
                  <a:cubicBezTo>
                    <a:pt x="402" y="1219"/>
                    <a:pt x="402" y="1220"/>
                    <a:pt x="402" y="1220"/>
                  </a:cubicBezTo>
                  <a:cubicBezTo>
                    <a:pt x="401" y="1221"/>
                    <a:pt x="401" y="1221"/>
                    <a:pt x="400" y="1222"/>
                  </a:cubicBezTo>
                  <a:close/>
                  <a:moveTo>
                    <a:pt x="419" y="1204"/>
                  </a:moveTo>
                  <a:cubicBezTo>
                    <a:pt x="418" y="1204"/>
                    <a:pt x="416" y="1205"/>
                    <a:pt x="415" y="1205"/>
                  </a:cubicBezTo>
                  <a:cubicBezTo>
                    <a:pt x="415" y="1204"/>
                    <a:pt x="414" y="1203"/>
                    <a:pt x="414" y="1202"/>
                  </a:cubicBezTo>
                  <a:cubicBezTo>
                    <a:pt x="417" y="1202"/>
                    <a:pt x="419" y="1202"/>
                    <a:pt x="421" y="1202"/>
                  </a:cubicBezTo>
                  <a:cubicBezTo>
                    <a:pt x="420" y="1202"/>
                    <a:pt x="420" y="1203"/>
                    <a:pt x="419" y="1204"/>
                  </a:cubicBezTo>
                  <a:close/>
                  <a:moveTo>
                    <a:pt x="424" y="1202"/>
                  </a:moveTo>
                  <a:cubicBezTo>
                    <a:pt x="427" y="1201"/>
                    <a:pt x="430" y="1201"/>
                    <a:pt x="433" y="1201"/>
                  </a:cubicBezTo>
                  <a:cubicBezTo>
                    <a:pt x="428" y="1204"/>
                    <a:pt x="422" y="1208"/>
                    <a:pt x="417" y="1211"/>
                  </a:cubicBezTo>
                  <a:cubicBezTo>
                    <a:pt x="417" y="1211"/>
                    <a:pt x="417" y="1211"/>
                    <a:pt x="417" y="1210"/>
                  </a:cubicBezTo>
                  <a:cubicBezTo>
                    <a:pt x="417" y="1209"/>
                    <a:pt x="416" y="1208"/>
                    <a:pt x="416" y="1207"/>
                  </a:cubicBezTo>
                  <a:cubicBezTo>
                    <a:pt x="417" y="1206"/>
                    <a:pt x="417" y="1206"/>
                    <a:pt x="418" y="1205"/>
                  </a:cubicBezTo>
                  <a:cubicBezTo>
                    <a:pt x="420" y="1204"/>
                    <a:pt x="422" y="1203"/>
                    <a:pt x="424" y="1202"/>
                  </a:cubicBezTo>
                  <a:close/>
                  <a:moveTo>
                    <a:pt x="415" y="1207"/>
                  </a:moveTo>
                  <a:cubicBezTo>
                    <a:pt x="415" y="1208"/>
                    <a:pt x="415" y="1209"/>
                    <a:pt x="415" y="1209"/>
                  </a:cubicBezTo>
                  <a:cubicBezTo>
                    <a:pt x="416" y="1210"/>
                    <a:pt x="416" y="1211"/>
                    <a:pt x="416" y="1212"/>
                  </a:cubicBezTo>
                  <a:cubicBezTo>
                    <a:pt x="415" y="1213"/>
                    <a:pt x="414" y="1214"/>
                    <a:pt x="412" y="1214"/>
                  </a:cubicBezTo>
                  <a:cubicBezTo>
                    <a:pt x="412" y="1213"/>
                    <a:pt x="412" y="1213"/>
                    <a:pt x="411" y="1212"/>
                  </a:cubicBezTo>
                  <a:cubicBezTo>
                    <a:pt x="411" y="1211"/>
                    <a:pt x="411" y="1210"/>
                    <a:pt x="410" y="1209"/>
                  </a:cubicBezTo>
                  <a:cubicBezTo>
                    <a:pt x="410" y="1209"/>
                    <a:pt x="410" y="1209"/>
                    <a:pt x="411" y="1209"/>
                  </a:cubicBezTo>
                  <a:cubicBezTo>
                    <a:pt x="412" y="1208"/>
                    <a:pt x="413" y="1208"/>
                    <a:pt x="415" y="1207"/>
                  </a:cubicBezTo>
                  <a:close/>
                  <a:moveTo>
                    <a:pt x="410" y="1208"/>
                  </a:moveTo>
                  <a:cubicBezTo>
                    <a:pt x="410" y="1208"/>
                    <a:pt x="410" y="1208"/>
                    <a:pt x="410" y="1208"/>
                  </a:cubicBezTo>
                  <a:cubicBezTo>
                    <a:pt x="409" y="1206"/>
                    <a:pt x="409" y="1204"/>
                    <a:pt x="408" y="1203"/>
                  </a:cubicBezTo>
                  <a:cubicBezTo>
                    <a:pt x="408" y="1202"/>
                    <a:pt x="408" y="1202"/>
                    <a:pt x="409" y="1202"/>
                  </a:cubicBezTo>
                  <a:cubicBezTo>
                    <a:pt x="409" y="1202"/>
                    <a:pt x="409" y="1202"/>
                    <a:pt x="409" y="1202"/>
                  </a:cubicBezTo>
                  <a:cubicBezTo>
                    <a:pt x="410" y="1202"/>
                    <a:pt x="412" y="1202"/>
                    <a:pt x="413" y="1202"/>
                  </a:cubicBezTo>
                  <a:cubicBezTo>
                    <a:pt x="413" y="1203"/>
                    <a:pt x="414" y="1205"/>
                    <a:pt x="414" y="1206"/>
                  </a:cubicBezTo>
                  <a:cubicBezTo>
                    <a:pt x="413" y="1207"/>
                    <a:pt x="412" y="1207"/>
                    <a:pt x="410" y="1208"/>
                  </a:cubicBezTo>
                  <a:close/>
                  <a:moveTo>
                    <a:pt x="409" y="1208"/>
                  </a:moveTo>
                  <a:cubicBezTo>
                    <a:pt x="406" y="1209"/>
                    <a:pt x="404" y="1210"/>
                    <a:pt x="402" y="1211"/>
                  </a:cubicBezTo>
                  <a:cubicBezTo>
                    <a:pt x="402" y="1209"/>
                    <a:pt x="401" y="1207"/>
                    <a:pt x="401" y="1206"/>
                  </a:cubicBezTo>
                  <a:cubicBezTo>
                    <a:pt x="403" y="1205"/>
                    <a:pt x="405" y="1204"/>
                    <a:pt x="407" y="1203"/>
                  </a:cubicBezTo>
                  <a:cubicBezTo>
                    <a:pt x="408" y="1205"/>
                    <a:pt x="408" y="1207"/>
                    <a:pt x="409" y="1208"/>
                  </a:cubicBezTo>
                  <a:close/>
                  <a:moveTo>
                    <a:pt x="401" y="1204"/>
                  </a:moveTo>
                  <a:cubicBezTo>
                    <a:pt x="401" y="1204"/>
                    <a:pt x="401" y="1204"/>
                    <a:pt x="401" y="1203"/>
                  </a:cubicBezTo>
                  <a:cubicBezTo>
                    <a:pt x="402" y="1203"/>
                    <a:pt x="404" y="1203"/>
                    <a:pt x="406" y="1203"/>
                  </a:cubicBezTo>
                  <a:cubicBezTo>
                    <a:pt x="404" y="1203"/>
                    <a:pt x="403" y="1204"/>
                    <a:pt x="401" y="1204"/>
                  </a:cubicBezTo>
                  <a:close/>
                  <a:moveTo>
                    <a:pt x="403" y="1216"/>
                  </a:moveTo>
                  <a:cubicBezTo>
                    <a:pt x="403" y="1215"/>
                    <a:pt x="402" y="1214"/>
                    <a:pt x="402" y="1212"/>
                  </a:cubicBezTo>
                  <a:cubicBezTo>
                    <a:pt x="404" y="1211"/>
                    <a:pt x="407" y="1210"/>
                    <a:pt x="409" y="1209"/>
                  </a:cubicBezTo>
                  <a:cubicBezTo>
                    <a:pt x="410" y="1210"/>
                    <a:pt x="410" y="1211"/>
                    <a:pt x="410" y="1212"/>
                  </a:cubicBezTo>
                  <a:cubicBezTo>
                    <a:pt x="410" y="1213"/>
                    <a:pt x="411" y="1214"/>
                    <a:pt x="411" y="1215"/>
                  </a:cubicBezTo>
                  <a:cubicBezTo>
                    <a:pt x="410" y="1216"/>
                    <a:pt x="408" y="1217"/>
                    <a:pt x="407" y="1217"/>
                  </a:cubicBezTo>
                  <a:cubicBezTo>
                    <a:pt x="406" y="1218"/>
                    <a:pt x="405" y="1219"/>
                    <a:pt x="404" y="1219"/>
                  </a:cubicBezTo>
                  <a:cubicBezTo>
                    <a:pt x="403" y="1218"/>
                    <a:pt x="403" y="1217"/>
                    <a:pt x="403" y="1216"/>
                  </a:cubicBezTo>
                  <a:close/>
                  <a:moveTo>
                    <a:pt x="406" y="1221"/>
                  </a:moveTo>
                  <a:cubicBezTo>
                    <a:pt x="405" y="1221"/>
                    <a:pt x="405" y="1221"/>
                    <a:pt x="404" y="1221"/>
                  </a:cubicBezTo>
                  <a:cubicBezTo>
                    <a:pt x="404" y="1221"/>
                    <a:pt x="404" y="1221"/>
                    <a:pt x="404" y="1221"/>
                  </a:cubicBezTo>
                  <a:cubicBezTo>
                    <a:pt x="405" y="1220"/>
                    <a:pt x="406" y="1219"/>
                    <a:pt x="408" y="1219"/>
                  </a:cubicBezTo>
                  <a:cubicBezTo>
                    <a:pt x="409" y="1218"/>
                    <a:pt x="410" y="1217"/>
                    <a:pt x="412" y="1216"/>
                  </a:cubicBezTo>
                  <a:cubicBezTo>
                    <a:pt x="412" y="1218"/>
                    <a:pt x="412" y="1219"/>
                    <a:pt x="413" y="1220"/>
                  </a:cubicBezTo>
                  <a:cubicBezTo>
                    <a:pt x="410" y="1221"/>
                    <a:pt x="408" y="1221"/>
                    <a:pt x="406" y="1221"/>
                  </a:cubicBezTo>
                  <a:close/>
                  <a:moveTo>
                    <a:pt x="414" y="1220"/>
                  </a:moveTo>
                  <a:cubicBezTo>
                    <a:pt x="413" y="1218"/>
                    <a:pt x="413" y="1217"/>
                    <a:pt x="413" y="1216"/>
                  </a:cubicBezTo>
                  <a:cubicBezTo>
                    <a:pt x="414" y="1215"/>
                    <a:pt x="415" y="1214"/>
                    <a:pt x="416" y="1213"/>
                  </a:cubicBezTo>
                  <a:cubicBezTo>
                    <a:pt x="417" y="1215"/>
                    <a:pt x="417" y="1217"/>
                    <a:pt x="418" y="1219"/>
                  </a:cubicBezTo>
                  <a:cubicBezTo>
                    <a:pt x="417" y="1219"/>
                    <a:pt x="415" y="1220"/>
                    <a:pt x="414" y="1220"/>
                  </a:cubicBezTo>
                  <a:close/>
                  <a:moveTo>
                    <a:pt x="425" y="1213"/>
                  </a:moveTo>
                  <a:cubicBezTo>
                    <a:pt x="423" y="1216"/>
                    <a:pt x="421" y="1217"/>
                    <a:pt x="419" y="1218"/>
                  </a:cubicBezTo>
                  <a:cubicBezTo>
                    <a:pt x="419" y="1216"/>
                    <a:pt x="418" y="1214"/>
                    <a:pt x="418" y="1212"/>
                  </a:cubicBezTo>
                  <a:cubicBezTo>
                    <a:pt x="419" y="1211"/>
                    <a:pt x="420" y="1211"/>
                    <a:pt x="421" y="1210"/>
                  </a:cubicBezTo>
                  <a:cubicBezTo>
                    <a:pt x="425" y="1207"/>
                    <a:pt x="429" y="1205"/>
                    <a:pt x="433" y="1202"/>
                  </a:cubicBezTo>
                  <a:cubicBezTo>
                    <a:pt x="430" y="1205"/>
                    <a:pt x="427" y="1209"/>
                    <a:pt x="425" y="1213"/>
                  </a:cubicBezTo>
                  <a:close/>
                  <a:moveTo>
                    <a:pt x="530" y="973"/>
                  </a:moveTo>
                  <a:cubicBezTo>
                    <a:pt x="530" y="975"/>
                    <a:pt x="529" y="977"/>
                    <a:pt x="528" y="979"/>
                  </a:cubicBezTo>
                  <a:cubicBezTo>
                    <a:pt x="525" y="983"/>
                    <a:pt x="523" y="986"/>
                    <a:pt x="523" y="991"/>
                  </a:cubicBezTo>
                  <a:cubicBezTo>
                    <a:pt x="522" y="995"/>
                    <a:pt x="523" y="998"/>
                    <a:pt x="525" y="1002"/>
                  </a:cubicBezTo>
                  <a:cubicBezTo>
                    <a:pt x="524" y="1002"/>
                    <a:pt x="524" y="1002"/>
                    <a:pt x="523" y="1003"/>
                  </a:cubicBezTo>
                  <a:cubicBezTo>
                    <a:pt x="523" y="1002"/>
                    <a:pt x="522" y="1001"/>
                    <a:pt x="522" y="1001"/>
                  </a:cubicBezTo>
                  <a:cubicBezTo>
                    <a:pt x="522" y="1000"/>
                    <a:pt x="521" y="1001"/>
                    <a:pt x="521" y="1002"/>
                  </a:cubicBezTo>
                  <a:cubicBezTo>
                    <a:pt x="521" y="1002"/>
                    <a:pt x="522" y="1003"/>
                    <a:pt x="522" y="1003"/>
                  </a:cubicBezTo>
                  <a:cubicBezTo>
                    <a:pt x="521" y="1004"/>
                    <a:pt x="521" y="1004"/>
                    <a:pt x="520" y="1005"/>
                  </a:cubicBezTo>
                  <a:cubicBezTo>
                    <a:pt x="520" y="1005"/>
                    <a:pt x="520" y="1005"/>
                    <a:pt x="520" y="1005"/>
                  </a:cubicBezTo>
                  <a:cubicBezTo>
                    <a:pt x="520" y="1004"/>
                    <a:pt x="519" y="1004"/>
                    <a:pt x="519" y="1003"/>
                  </a:cubicBezTo>
                  <a:cubicBezTo>
                    <a:pt x="519" y="1002"/>
                    <a:pt x="518" y="1002"/>
                    <a:pt x="518" y="1003"/>
                  </a:cubicBezTo>
                  <a:cubicBezTo>
                    <a:pt x="518" y="1004"/>
                    <a:pt x="519" y="1005"/>
                    <a:pt x="519" y="1006"/>
                  </a:cubicBezTo>
                  <a:cubicBezTo>
                    <a:pt x="518" y="1006"/>
                    <a:pt x="517" y="1007"/>
                    <a:pt x="517" y="1008"/>
                  </a:cubicBezTo>
                  <a:cubicBezTo>
                    <a:pt x="517" y="1008"/>
                    <a:pt x="517" y="1007"/>
                    <a:pt x="516" y="1007"/>
                  </a:cubicBezTo>
                  <a:cubicBezTo>
                    <a:pt x="516" y="1006"/>
                    <a:pt x="516" y="1006"/>
                    <a:pt x="516" y="1005"/>
                  </a:cubicBezTo>
                  <a:cubicBezTo>
                    <a:pt x="516" y="1004"/>
                    <a:pt x="515" y="1004"/>
                    <a:pt x="515" y="1005"/>
                  </a:cubicBezTo>
                  <a:cubicBezTo>
                    <a:pt x="515" y="1005"/>
                    <a:pt x="515" y="1006"/>
                    <a:pt x="515" y="1007"/>
                  </a:cubicBezTo>
                  <a:cubicBezTo>
                    <a:pt x="515" y="1008"/>
                    <a:pt x="516" y="1008"/>
                    <a:pt x="516" y="1009"/>
                  </a:cubicBezTo>
                  <a:cubicBezTo>
                    <a:pt x="515" y="1010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0"/>
                  </a:cubicBezTo>
                  <a:cubicBezTo>
                    <a:pt x="513" y="1009"/>
                    <a:pt x="513" y="1008"/>
                    <a:pt x="513" y="1007"/>
                  </a:cubicBezTo>
                  <a:cubicBezTo>
                    <a:pt x="512" y="1007"/>
                    <a:pt x="512" y="1006"/>
                    <a:pt x="511" y="1007"/>
                  </a:cubicBezTo>
                  <a:cubicBezTo>
                    <a:pt x="511" y="1007"/>
                    <a:pt x="511" y="1007"/>
                    <a:pt x="511" y="1007"/>
                  </a:cubicBezTo>
                  <a:cubicBezTo>
                    <a:pt x="511" y="1008"/>
                    <a:pt x="511" y="1008"/>
                    <a:pt x="512" y="1008"/>
                  </a:cubicBezTo>
                  <a:cubicBezTo>
                    <a:pt x="512" y="1009"/>
                    <a:pt x="512" y="1010"/>
                    <a:pt x="512" y="1011"/>
                  </a:cubicBezTo>
                  <a:cubicBezTo>
                    <a:pt x="511" y="1011"/>
                    <a:pt x="510" y="1012"/>
                    <a:pt x="510" y="1013"/>
                  </a:cubicBezTo>
                  <a:cubicBezTo>
                    <a:pt x="510" y="1012"/>
                    <a:pt x="509" y="1011"/>
                    <a:pt x="508" y="1010"/>
                  </a:cubicBezTo>
                  <a:cubicBezTo>
                    <a:pt x="508" y="1009"/>
                    <a:pt x="507" y="1010"/>
                    <a:pt x="507" y="1011"/>
                  </a:cubicBezTo>
                  <a:cubicBezTo>
                    <a:pt x="508" y="1012"/>
                    <a:pt x="509" y="1014"/>
                    <a:pt x="510" y="1016"/>
                  </a:cubicBezTo>
                  <a:cubicBezTo>
                    <a:pt x="511" y="1017"/>
                    <a:pt x="511" y="1018"/>
                    <a:pt x="512" y="1018"/>
                  </a:cubicBezTo>
                  <a:cubicBezTo>
                    <a:pt x="513" y="1018"/>
                    <a:pt x="513" y="1017"/>
                    <a:pt x="513" y="1017"/>
                  </a:cubicBezTo>
                  <a:cubicBezTo>
                    <a:pt x="516" y="1018"/>
                    <a:pt x="519" y="1015"/>
                    <a:pt x="521" y="1012"/>
                  </a:cubicBezTo>
                  <a:cubicBezTo>
                    <a:pt x="522" y="1011"/>
                    <a:pt x="528" y="1005"/>
                    <a:pt x="528" y="1009"/>
                  </a:cubicBezTo>
                  <a:cubicBezTo>
                    <a:pt x="528" y="1012"/>
                    <a:pt x="526" y="1015"/>
                    <a:pt x="525" y="1018"/>
                  </a:cubicBezTo>
                  <a:cubicBezTo>
                    <a:pt x="520" y="1027"/>
                    <a:pt x="519" y="1035"/>
                    <a:pt x="522" y="1043"/>
                  </a:cubicBezTo>
                  <a:cubicBezTo>
                    <a:pt x="522" y="1044"/>
                    <a:pt x="522" y="1044"/>
                    <a:pt x="522" y="1044"/>
                  </a:cubicBezTo>
                  <a:cubicBezTo>
                    <a:pt x="521" y="1043"/>
                    <a:pt x="521" y="1043"/>
                    <a:pt x="521" y="1043"/>
                  </a:cubicBezTo>
                  <a:cubicBezTo>
                    <a:pt x="521" y="1042"/>
                    <a:pt x="520" y="1043"/>
                    <a:pt x="520" y="1043"/>
                  </a:cubicBezTo>
                  <a:cubicBezTo>
                    <a:pt x="521" y="1044"/>
                    <a:pt x="521" y="1044"/>
                    <a:pt x="521" y="1044"/>
                  </a:cubicBezTo>
                  <a:cubicBezTo>
                    <a:pt x="520" y="1044"/>
                    <a:pt x="519" y="1045"/>
                    <a:pt x="519" y="1045"/>
                  </a:cubicBezTo>
                  <a:cubicBezTo>
                    <a:pt x="518" y="1045"/>
                    <a:pt x="518" y="1044"/>
                    <a:pt x="518" y="1044"/>
                  </a:cubicBezTo>
                  <a:cubicBezTo>
                    <a:pt x="517" y="1043"/>
                    <a:pt x="516" y="1044"/>
                    <a:pt x="517" y="1044"/>
                  </a:cubicBezTo>
                  <a:cubicBezTo>
                    <a:pt x="517" y="1045"/>
                    <a:pt x="517" y="1045"/>
                    <a:pt x="518" y="1046"/>
                  </a:cubicBezTo>
                  <a:cubicBezTo>
                    <a:pt x="517" y="1046"/>
                    <a:pt x="517" y="1046"/>
                    <a:pt x="517" y="1046"/>
                  </a:cubicBezTo>
                  <a:cubicBezTo>
                    <a:pt x="516" y="1045"/>
                    <a:pt x="516" y="1045"/>
                    <a:pt x="516" y="1044"/>
                  </a:cubicBezTo>
                  <a:cubicBezTo>
                    <a:pt x="515" y="1043"/>
                    <a:pt x="514" y="1044"/>
                    <a:pt x="515" y="1044"/>
                  </a:cubicBezTo>
                  <a:cubicBezTo>
                    <a:pt x="515" y="1045"/>
                    <a:pt x="515" y="1046"/>
                    <a:pt x="516" y="1047"/>
                  </a:cubicBezTo>
                  <a:cubicBezTo>
                    <a:pt x="515" y="1048"/>
                    <a:pt x="514" y="1048"/>
                    <a:pt x="513" y="1049"/>
                  </a:cubicBezTo>
                  <a:cubicBezTo>
                    <a:pt x="513" y="1048"/>
                    <a:pt x="512" y="1048"/>
                    <a:pt x="512" y="1047"/>
                  </a:cubicBezTo>
                  <a:cubicBezTo>
                    <a:pt x="512" y="1046"/>
                    <a:pt x="511" y="1047"/>
                    <a:pt x="511" y="1048"/>
                  </a:cubicBezTo>
                  <a:cubicBezTo>
                    <a:pt x="511" y="1048"/>
                    <a:pt x="512" y="1049"/>
                    <a:pt x="512" y="1050"/>
                  </a:cubicBezTo>
                  <a:cubicBezTo>
                    <a:pt x="512" y="1050"/>
                    <a:pt x="511" y="1050"/>
                    <a:pt x="511" y="1051"/>
                  </a:cubicBezTo>
                  <a:cubicBezTo>
                    <a:pt x="511" y="1050"/>
                    <a:pt x="510" y="1050"/>
                    <a:pt x="510" y="1050"/>
                  </a:cubicBezTo>
                  <a:cubicBezTo>
                    <a:pt x="510" y="1049"/>
                    <a:pt x="509" y="1050"/>
                    <a:pt x="509" y="1051"/>
                  </a:cubicBezTo>
                  <a:cubicBezTo>
                    <a:pt x="510" y="1051"/>
                    <a:pt x="510" y="1051"/>
                    <a:pt x="510" y="1051"/>
                  </a:cubicBezTo>
                  <a:cubicBezTo>
                    <a:pt x="510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8" y="1051"/>
                    <a:pt x="506" y="1050"/>
                    <a:pt x="506" y="1048"/>
                  </a:cubicBezTo>
                  <a:cubicBezTo>
                    <a:pt x="505" y="1048"/>
                    <a:pt x="504" y="1048"/>
                    <a:pt x="505" y="1049"/>
                  </a:cubicBezTo>
                  <a:cubicBezTo>
                    <a:pt x="505" y="1050"/>
                    <a:pt x="506" y="1051"/>
                    <a:pt x="507" y="1052"/>
                  </a:cubicBezTo>
                  <a:cubicBezTo>
                    <a:pt x="507" y="1052"/>
                    <a:pt x="508" y="1053"/>
                    <a:pt x="508" y="1053"/>
                  </a:cubicBezTo>
                  <a:cubicBezTo>
                    <a:pt x="507" y="1056"/>
                    <a:pt x="511" y="1059"/>
                    <a:pt x="513" y="1057"/>
                  </a:cubicBezTo>
                  <a:cubicBezTo>
                    <a:pt x="516" y="1054"/>
                    <a:pt x="519" y="1052"/>
                    <a:pt x="522" y="1051"/>
                  </a:cubicBezTo>
                  <a:cubicBezTo>
                    <a:pt x="523" y="1050"/>
                    <a:pt x="524" y="1050"/>
                    <a:pt x="525" y="1050"/>
                  </a:cubicBezTo>
                  <a:cubicBezTo>
                    <a:pt x="525" y="1050"/>
                    <a:pt x="525" y="1050"/>
                    <a:pt x="526" y="1050"/>
                  </a:cubicBezTo>
                  <a:cubicBezTo>
                    <a:pt x="526" y="1051"/>
                    <a:pt x="527" y="1052"/>
                    <a:pt x="527" y="1052"/>
                  </a:cubicBezTo>
                  <a:cubicBezTo>
                    <a:pt x="528" y="1054"/>
                    <a:pt x="527" y="1056"/>
                    <a:pt x="527" y="1058"/>
                  </a:cubicBezTo>
                  <a:cubicBezTo>
                    <a:pt x="524" y="1062"/>
                    <a:pt x="521" y="1065"/>
                    <a:pt x="520" y="1070"/>
                  </a:cubicBezTo>
                  <a:cubicBezTo>
                    <a:pt x="519" y="1075"/>
                    <a:pt x="521" y="1080"/>
                    <a:pt x="520" y="1084"/>
                  </a:cubicBezTo>
                  <a:cubicBezTo>
                    <a:pt x="520" y="1084"/>
                    <a:pt x="520" y="1085"/>
                    <a:pt x="520" y="1085"/>
                  </a:cubicBezTo>
                  <a:cubicBezTo>
                    <a:pt x="519" y="1086"/>
                    <a:pt x="519" y="1087"/>
                    <a:pt x="519" y="1087"/>
                  </a:cubicBezTo>
                  <a:cubicBezTo>
                    <a:pt x="517" y="1089"/>
                    <a:pt x="515" y="1092"/>
                    <a:pt x="513" y="1093"/>
                  </a:cubicBezTo>
                  <a:cubicBezTo>
                    <a:pt x="513" y="1093"/>
                    <a:pt x="513" y="1093"/>
                    <a:pt x="513" y="1093"/>
                  </a:cubicBezTo>
                  <a:cubicBezTo>
                    <a:pt x="512" y="1093"/>
                    <a:pt x="512" y="1094"/>
                    <a:pt x="512" y="1094"/>
                  </a:cubicBezTo>
                  <a:cubicBezTo>
                    <a:pt x="511" y="1094"/>
                    <a:pt x="511" y="1095"/>
                    <a:pt x="510" y="1095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4"/>
                    <a:pt x="509" y="1093"/>
                    <a:pt x="509" y="1093"/>
                  </a:cubicBezTo>
                  <a:cubicBezTo>
                    <a:pt x="508" y="1092"/>
                    <a:pt x="507" y="1093"/>
                    <a:pt x="508" y="1094"/>
                  </a:cubicBezTo>
                  <a:cubicBezTo>
                    <a:pt x="509" y="1094"/>
                    <a:pt x="509" y="1095"/>
                    <a:pt x="509" y="1096"/>
                  </a:cubicBezTo>
                  <a:cubicBezTo>
                    <a:pt x="508" y="1096"/>
                    <a:pt x="507" y="1097"/>
                    <a:pt x="506" y="1097"/>
                  </a:cubicBezTo>
                  <a:cubicBezTo>
                    <a:pt x="506" y="1096"/>
                    <a:pt x="506" y="1095"/>
                    <a:pt x="505" y="1095"/>
                  </a:cubicBezTo>
                  <a:cubicBezTo>
                    <a:pt x="505" y="1094"/>
                    <a:pt x="504" y="1094"/>
                    <a:pt x="504" y="1095"/>
                  </a:cubicBezTo>
                  <a:cubicBezTo>
                    <a:pt x="504" y="1096"/>
                    <a:pt x="504" y="1097"/>
                    <a:pt x="505" y="1097"/>
                  </a:cubicBezTo>
                  <a:cubicBezTo>
                    <a:pt x="504" y="1097"/>
                    <a:pt x="504" y="1097"/>
                    <a:pt x="504" y="1097"/>
                  </a:cubicBezTo>
                  <a:cubicBezTo>
                    <a:pt x="503" y="1096"/>
                    <a:pt x="503" y="1095"/>
                    <a:pt x="501" y="1095"/>
                  </a:cubicBezTo>
                  <a:cubicBezTo>
                    <a:pt x="500" y="1095"/>
                    <a:pt x="500" y="1097"/>
                    <a:pt x="501" y="1097"/>
                  </a:cubicBezTo>
                  <a:cubicBezTo>
                    <a:pt x="502" y="1097"/>
                    <a:pt x="502" y="1097"/>
                    <a:pt x="503" y="1098"/>
                  </a:cubicBezTo>
                  <a:cubicBezTo>
                    <a:pt x="501" y="1098"/>
                    <a:pt x="500" y="1100"/>
                    <a:pt x="501" y="1102"/>
                  </a:cubicBezTo>
                  <a:cubicBezTo>
                    <a:pt x="500" y="1101"/>
                    <a:pt x="500" y="1099"/>
                    <a:pt x="499" y="1098"/>
                  </a:cubicBezTo>
                  <a:cubicBezTo>
                    <a:pt x="498" y="1098"/>
                    <a:pt x="497" y="1099"/>
                    <a:pt x="498" y="1099"/>
                  </a:cubicBezTo>
                  <a:cubicBezTo>
                    <a:pt x="499" y="1101"/>
                    <a:pt x="499" y="1103"/>
                    <a:pt x="501" y="1104"/>
                  </a:cubicBezTo>
                  <a:cubicBezTo>
                    <a:pt x="501" y="1104"/>
                    <a:pt x="502" y="1104"/>
                    <a:pt x="502" y="1103"/>
                  </a:cubicBezTo>
                  <a:cubicBezTo>
                    <a:pt x="502" y="1104"/>
                    <a:pt x="503" y="1104"/>
                    <a:pt x="503" y="1104"/>
                  </a:cubicBezTo>
                  <a:cubicBezTo>
                    <a:pt x="510" y="1104"/>
                    <a:pt x="518" y="1098"/>
                    <a:pt x="522" y="1093"/>
                  </a:cubicBezTo>
                  <a:cubicBezTo>
                    <a:pt x="525" y="1100"/>
                    <a:pt x="524" y="1108"/>
                    <a:pt x="518" y="1113"/>
                  </a:cubicBezTo>
                  <a:cubicBezTo>
                    <a:pt x="515" y="1116"/>
                    <a:pt x="512" y="1118"/>
                    <a:pt x="509" y="1121"/>
                  </a:cubicBezTo>
                  <a:cubicBezTo>
                    <a:pt x="507" y="1122"/>
                    <a:pt x="506" y="1124"/>
                    <a:pt x="504" y="1125"/>
                  </a:cubicBezTo>
                  <a:cubicBezTo>
                    <a:pt x="504" y="1126"/>
                    <a:pt x="498" y="1131"/>
                    <a:pt x="497" y="1132"/>
                  </a:cubicBezTo>
                  <a:cubicBezTo>
                    <a:pt x="496" y="1131"/>
                    <a:pt x="494" y="1131"/>
                    <a:pt x="493" y="1133"/>
                  </a:cubicBezTo>
                  <a:cubicBezTo>
                    <a:pt x="493" y="1133"/>
                    <a:pt x="493" y="1133"/>
                    <a:pt x="493" y="1133"/>
                  </a:cubicBezTo>
                  <a:cubicBezTo>
                    <a:pt x="492" y="1134"/>
                    <a:pt x="493" y="1137"/>
                    <a:pt x="494" y="1137"/>
                  </a:cubicBezTo>
                  <a:cubicBezTo>
                    <a:pt x="498" y="1139"/>
                    <a:pt x="504" y="1134"/>
                    <a:pt x="507" y="1131"/>
                  </a:cubicBezTo>
                  <a:cubicBezTo>
                    <a:pt x="507" y="1131"/>
                    <a:pt x="507" y="1131"/>
                    <a:pt x="508" y="1131"/>
                  </a:cubicBezTo>
                  <a:cubicBezTo>
                    <a:pt x="508" y="1132"/>
                    <a:pt x="507" y="1135"/>
                    <a:pt x="507" y="1136"/>
                  </a:cubicBezTo>
                  <a:cubicBezTo>
                    <a:pt x="507" y="1139"/>
                    <a:pt x="505" y="1141"/>
                    <a:pt x="503" y="1143"/>
                  </a:cubicBezTo>
                  <a:cubicBezTo>
                    <a:pt x="498" y="1148"/>
                    <a:pt x="493" y="1152"/>
                    <a:pt x="487" y="1156"/>
                  </a:cubicBezTo>
                  <a:cubicBezTo>
                    <a:pt x="476" y="1165"/>
                    <a:pt x="464" y="1174"/>
                    <a:pt x="452" y="1183"/>
                  </a:cubicBezTo>
                  <a:cubicBezTo>
                    <a:pt x="451" y="1184"/>
                    <a:pt x="450" y="1185"/>
                    <a:pt x="449" y="1186"/>
                  </a:cubicBezTo>
                  <a:cubicBezTo>
                    <a:pt x="448" y="1186"/>
                    <a:pt x="447" y="1187"/>
                    <a:pt x="446" y="1187"/>
                  </a:cubicBezTo>
                  <a:cubicBezTo>
                    <a:pt x="446" y="1188"/>
                    <a:pt x="445" y="1188"/>
                    <a:pt x="445" y="1188"/>
                  </a:cubicBezTo>
                  <a:cubicBezTo>
                    <a:pt x="441" y="1191"/>
                    <a:pt x="436" y="1193"/>
                    <a:pt x="430" y="1194"/>
                  </a:cubicBezTo>
                  <a:cubicBezTo>
                    <a:pt x="423" y="1195"/>
                    <a:pt x="415" y="1194"/>
                    <a:pt x="407" y="1195"/>
                  </a:cubicBezTo>
                  <a:cubicBezTo>
                    <a:pt x="399" y="1195"/>
                    <a:pt x="392" y="1197"/>
                    <a:pt x="384" y="1198"/>
                  </a:cubicBezTo>
                  <a:cubicBezTo>
                    <a:pt x="376" y="1198"/>
                    <a:pt x="367" y="1198"/>
                    <a:pt x="359" y="1198"/>
                  </a:cubicBezTo>
                  <a:cubicBezTo>
                    <a:pt x="344" y="1198"/>
                    <a:pt x="329" y="1195"/>
                    <a:pt x="314" y="1194"/>
                  </a:cubicBezTo>
                  <a:cubicBezTo>
                    <a:pt x="307" y="1193"/>
                    <a:pt x="300" y="1191"/>
                    <a:pt x="294" y="1188"/>
                  </a:cubicBezTo>
                  <a:cubicBezTo>
                    <a:pt x="287" y="1185"/>
                    <a:pt x="281" y="1179"/>
                    <a:pt x="276" y="1174"/>
                  </a:cubicBezTo>
                  <a:cubicBezTo>
                    <a:pt x="266" y="1166"/>
                    <a:pt x="258" y="1157"/>
                    <a:pt x="250" y="1148"/>
                  </a:cubicBezTo>
                  <a:cubicBezTo>
                    <a:pt x="249" y="1147"/>
                    <a:pt x="250" y="1145"/>
                    <a:pt x="250" y="1143"/>
                  </a:cubicBezTo>
                  <a:cubicBezTo>
                    <a:pt x="250" y="1142"/>
                    <a:pt x="248" y="1142"/>
                    <a:pt x="248" y="1143"/>
                  </a:cubicBezTo>
                  <a:cubicBezTo>
                    <a:pt x="248" y="1144"/>
                    <a:pt x="248" y="1145"/>
                    <a:pt x="248" y="1147"/>
                  </a:cubicBezTo>
                  <a:cubicBezTo>
                    <a:pt x="247" y="1145"/>
                    <a:pt x="246" y="1144"/>
                    <a:pt x="244" y="1142"/>
                  </a:cubicBezTo>
                  <a:cubicBezTo>
                    <a:pt x="239" y="1137"/>
                    <a:pt x="234" y="1131"/>
                    <a:pt x="231" y="1125"/>
                  </a:cubicBezTo>
                  <a:cubicBezTo>
                    <a:pt x="229" y="1121"/>
                    <a:pt x="229" y="1117"/>
                    <a:pt x="229" y="1113"/>
                  </a:cubicBezTo>
                  <a:cubicBezTo>
                    <a:pt x="229" y="1112"/>
                    <a:pt x="229" y="1106"/>
                    <a:pt x="231" y="1105"/>
                  </a:cubicBezTo>
                  <a:cubicBezTo>
                    <a:pt x="235" y="1109"/>
                    <a:pt x="241" y="1111"/>
                    <a:pt x="246" y="1113"/>
                  </a:cubicBezTo>
                  <a:cubicBezTo>
                    <a:pt x="254" y="1116"/>
                    <a:pt x="262" y="1120"/>
                    <a:pt x="270" y="1123"/>
                  </a:cubicBezTo>
                  <a:cubicBezTo>
                    <a:pt x="278" y="1125"/>
                    <a:pt x="286" y="1130"/>
                    <a:pt x="294" y="1132"/>
                  </a:cubicBezTo>
                  <a:cubicBezTo>
                    <a:pt x="304" y="1135"/>
                    <a:pt x="314" y="1135"/>
                    <a:pt x="324" y="1137"/>
                  </a:cubicBezTo>
                  <a:cubicBezTo>
                    <a:pt x="342" y="1139"/>
                    <a:pt x="361" y="1140"/>
                    <a:pt x="380" y="1140"/>
                  </a:cubicBezTo>
                  <a:cubicBezTo>
                    <a:pt x="389" y="1139"/>
                    <a:pt x="398" y="1139"/>
                    <a:pt x="407" y="1137"/>
                  </a:cubicBezTo>
                  <a:cubicBezTo>
                    <a:pt x="412" y="1137"/>
                    <a:pt x="416" y="1136"/>
                    <a:pt x="420" y="1135"/>
                  </a:cubicBezTo>
                  <a:cubicBezTo>
                    <a:pt x="422" y="1134"/>
                    <a:pt x="425" y="1133"/>
                    <a:pt x="427" y="1133"/>
                  </a:cubicBezTo>
                  <a:cubicBezTo>
                    <a:pt x="428" y="1132"/>
                    <a:pt x="430" y="1131"/>
                    <a:pt x="431" y="1131"/>
                  </a:cubicBezTo>
                  <a:cubicBezTo>
                    <a:pt x="437" y="1131"/>
                    <a:pt x="437" y="1122"/>
                    <a:pt x="431" y="1122"/>
                  </a:cubicBezTo>
                  <a:cubicBezTo>
                    <a:pt x="429" y="1122"/>
                    <a:pt x="427" y="1123"/>
                    <a:pt x="424" y="1124"/>
                  </a:cubicBezTo>
                  <a:cubicBezTo>
                    <a:pt x="420" y="1126"/>
                    <a:pt x="416" y="1127"/>
                    <a:pt x="412" y="1128"/>
                  </a:cubicBezTo>
                  <a:cubicBezTo>
                    <a:pt x="411" y="1126"/>
                    <a:pt x="411" y="1125"/>
                    <a:pt x="411" y="1124"/>
                  </a:cubicBezTo>
                  <a:cubicBezTo>
                    <a:pt x="411" y="1123"/>
                    <a:pt x="409" y="1124"/>
                    <a:pt x="410" y="1125"/>
                  </a:cubicBezTo>
                  <a:cubicBezTo>
                    <a:pt x="410" y="1125"/>
                    <a:pt x="410" y="1126"/>
                    <a:pt x="410" y="1127"/>
                  </a:cubicBezTo>
                  <a:cubicBezTo>
                    <a:pt x="410" y="1127"/>
                    <a:pt x="410" y="1128"/>
                    <a:pt x="410" y="1128"/>
                  </a:cubicBezTo>
                  <a:cubicBezTo>
                    <a:pt x="408" y="1128"/>
                    <a:pt x="406" y="1129"/>
                    <a:pt x="404" y="1129"/>
                  </a:cubicBezTo>
                  <a:cubicBezTo>
                    <a:pt x="404" y="1129"/>
                    <a:pt x="404" y="1129"/>
                    <a:pt x="404" y="1128"/>
                  </a:cubicBezTo>
                  <a:cubicBezTo>
                    <a:pt x="404" y="1128"/>
                    <a:pt x="404" y="1127"/>
                    <a:pt x="404" y="1126"/>
                  </a:cubicBezTo>
                  <a:cubicBezTo>
                    <a:pt x="404" y="1125"/>
                    <a:pt x="403" y="1125"/>
                    <a:pt x="403" y="1126"/>
                  </a:cubicBezTo>
                  <a:cubicBezTo>
                    <a:pt x="403" y="1126"/>
                    <a:pt x="403" y="1128"/>
                    <a:pt x="403" y="1129"/>
                  </a:cubicBezTo>
                  <a:cubicBezTo>
                    <a:pt x="401" y="1129"/>
                    <a:pt x="400" y="1130"/>
                    <a:pt x="398" y="1130"/>
                  </a:cubicBezTo>
                  <a:cubicBezTo>
                    <a:pt x="398" y="1128"/>
                    <a:pt x="397" y="1126"/>
                    <a:pt x="397" y="1125"/>
                  </a:cubicBezTo>
                  <a:cubicBezTo>
                    <a:pt x="397" y="1124"/>
                    <a:pt x="396" y="1124"/>
                    <a:pt x="396" y="1125"/>
                  </a:cubicBezTo>
                  <a:cubicBezTo>
                    <a:pt x="396" y="1127"/>
                    <a:pt x="396" y="1128"/>
                    <a:pt x="397" y="1130"/>
                  </a:cubicBezTo>
                  <a:cubicBezTo>
                    <a:pt x="394" y="1130"/>
                    <a:pt x="392" y="1130"/>
                    <a:pt x="390" y="1130"/>
                  </a:cubicBezTo>
                  <a:cubicBezTo>
                    <a:pt x="390" y="1130"/>
                    <a:pt x="390" y="1130"/>
                    <a:pt x="390" y="1129"/>
                  </a:cubicBezTo>
                  <a:cubicBezTo>
                    <a:pt x="391" y="1129"/>
                    <a:pt x="389" y="1128"/>
                    <a:pt x="389" y="1129"/>
                  </a:cubicBezTo>
                  <a:cubicBezTo>
                    <a:pt x="389" y="1130"/>
                    <a:pt x="389" y="1130"/>
                    <a:pt x="388" y="1130"/>
                  </a:cubicBezTo>
                  <a:cubicBezTo>
                    <a:pt x="388" y="1129"/>
                    <a:pt x="388" y="1128"/>
                    <a:pt x="388" y="1126"/>
                  </a:cubicBezTo>
                  <a:cubicBezTo>
                    <a:pt x="387" y="1126"/>
                    <a:pt x="386" y="1126"/>
                    <a:pt x="386" y="1127"/>
                  </a:cubicBezTo>
                  <a:cubicBezTo>
                    <a:pt x="387" y="1128"/>
                    <a:pt x="387" y="1129"/>
                    <a:pt x="387" y="1131"/>
                  </a:cubicBezTo>
                  <a:cubicBezTo>
                    <a:pt x="386" y="1131"/>
                    <a:pt x="386" y="1131"/>
                    <a:pt x="385" y="1131"/>
                  </a:cubicBezTo>
                  <a:cubicBezTo>
                    <a:pt x="384" y="1131"/>
                    <a:pt x="384" y="1131"/>
                    <a:pt x="383" y="1131"/>
                  </a:cubicBezTo>
                  <a:cubicBezTo>
                    <a:pt x="383" y="1131"/>
                    <a:pt x="383" y="1130"/>
                    <a:pt x="383" y="1130"/>
                  </a:cubicBezTo>
                  <a:cubicBezTo>
                    <a:pt x="383" y="1130"/>
                    <a:pt x="383" y="1129"/>
                    <a:pt x="382" y="1129"/>
                  </a:cubicBezTo>
                  <a:cubicBezTo>
                    <a:pt x="382" y="1128"/>
                    <a:pt x="382" y="1127"/>
                    <a:pt x="382" y="1126"/>
                  </a:cubicBezTo>
                  <a:cubicBezTo>
                    <a:pt x="382" y="1125"/>
                    <a:pt x="380" y="1125"/>
                    <a:pt x="381" y="1126"/>
                  </a:cubicBezTo>
                  <a:cubicBezTo>
                    <a:pt x="381" y="1128"/>
                    <a:pt x="381" y="1129"/>
                    <a:pt x="381" y="1131"/>
                  </a:cubicBezTo>
                  <a:cubicBezTo>
                    <a:pt x="379" y="1131"/>
                    <a:pt x="377" y="1131"/>
                    <a:pt x="375" y="1131"/>
                  </a:cubicBezTo>
                  <a:cubicBezTo>
                    <a:pt x="375" y="1131"/>
                    <a:pt x="375" y="1131"/>
                    <a:pt x="375" y="1131"/>
                  </a:cubicBezTo>
                  <a:cubicBezTo>
                    <a:pt x="375" y="1130"/>
                    <a:pt x="375" y="1130"/>
                    <a:pt x="375" y="1130"/>
                  </a:cubicBezTo>
                  <a:cubicBezTo>
                    <a:pt x="374" y="1129"/>
                    <a:pt x="374" y="1128"/>
                    <a:pt x="374" y="1127"/>
                  </a:cubicBezTo>
                  <a:cubicBezTo>
                    <a:pt x="374" y="1126"/>
                    <a:pt x="373" y="1127"/>
                    <a:pt x="373" y="1127"/>
                  </a:cubicBezTo>
                  <a:cubicBezTo>
                    <a:pt x="373" y="1129"/>
                    <a:pt x="373" y="1130"/>
                    <a:pt x="373" y="1131"/>
                  </a:cubicBezTo>
                  <a:cubicBezTo>
                    <a:pt x="371" y="1131"/>
                    <a:pt x="369" y="1131"/>
                    <a:pt x="367" y="1131"/>
                  </a:cubicBezTo>
                  <a:cubicBezTo>
                    <a:pt x="366" y="1130"/>
                    <a:pt x="366" y="1130"/>
                    <a:pt x="366" y="1130"/>
                  </a:cubicBezTo>
                  <a:cubicBezTo>
                    <a:pt x="366" y="1129"/>
                    <a:pt x="366" y="1128"/>
                    <a:pt x="366" y="1127"/>
                  </a:cubicBezTo>
                  <a:cubicBezTo>
                    <a:pt x="366" y="1126"/>
                    <a:pt x="365" y="1126"/>
                    <a:pt x="365" y="1127"/>
                  </a:cubicBezTo>
                  <a:cubicBezTo>
                    <a:pt x="365" y="1128"/>
                    <a:pt x="365" y="1129"/>
                    <a:pt x="365" y="1131"/>
                  </a:cubicBezTo>
                  <a:cubicBezTo>
                    <a:pt x="363" y="1131"/>
                    <a:pt x="361" y="1131"/>
                    <a:pt x="359" y="1130"/>
                  </a:cubicBezTo>
                  <a:cubicBezTo>
                    <a:pt x="359" y="1129"/>
                    <a:pt x="359" y="1127"/>
                    <a:pt x="358" y="1126"/>
                  </a:cubicBezTo>
                  <a:cubicBezTo>
                    <a:pt x="358" y="1125"/>
                    <a:pt x="357" y="1126"/>
                    <a:pt x="357" y="1126"/>
                  </a:cubicBezTo>
                  <a:cubicBezTo>
                    <a:pt x="358" y="1128"/>
                    <a:pt x="358" y="1129"/>
                    <a:pt x="358" y="1130"/>
                  </a:cubicBezTo>
                  <a:cubicBezTo>
                    <a:pt x="356" y="1130"/>
                    <a:pt x="354" y="1130"/>
                    <a:pt x="353" y="1130"/>
                  </a:cubicBezTo>
                  <a:cubicBezTo>
                    <a:pt x="352" y="1129"/>
                    <a:pt x="352" y="1127"/>
                    <a:pt x="352" y="1126"/>
                  </a:cubicBezTo>
                  <a:cubicBezTo>
                    <a:pt x="352" y="1125"/>
                    <a:pt x="351" y="1125"/>
                    <a:pt x="351" y="1126"/>
                  </a:cubicBezTo>
                  <a:cubicBezTo>
                    <a:pt x="351" y="1127"/>
                    <a:pt x="351" y="1129"/>
                    <a:pt x="351" y="1130"/>
                  </a:cubicBezTo>
                  <a:cubicBezTo>
                    <a:pt x="350" y="1130"/>
                    <a:pt x="349" y="1130"/>
                    <a:pt x="347" y="1130"/>
                  </a:cubicBezTo>
                  <a:cubicBezTo>
                    <a:pt x="347" y="1128"/>
                    <a:pt x="347" y="1127"/>
                    <a:pt x="347" y="1125"/>
                  </a:cubicBezTo>
                  <a:cubicBezTo>
                    <a:pt x="346" y="1124"/>
                    <a:pt x="345" y="1125"/>
                    <a:pt x="345" y="1126"/>
                  </a:cubicBezTo>
                  <a:cubicBezTo>
                    <a:pt x="346" y="1127"/>
                    <a:pt x="346" y="1128"/>
                    <a:pt x="346" y="1130"/>
                  </a:cubicBezTo>
                  <a:cubicBezTo>
                    <a:pt x="345" y="1130"/>
                    <a:pt x="343" y="1130"/>
                    <a:pt x="342" y="1130"/>
                  </a:cubicBezTo>
                  <a:cubicBezTo>
                    <a:pt x="342" y="1129"/>
                    <a:pt x="342" y="1129"/>
                    <a:pt x="342" y="1129"/>
                  </a:cubicBezTo>
                  <a:cubicBezTo>
                    <a:pt x="341" y="1128"/>
                    <a:pt x="341" y="1127"/>
                    <a:pt x="341" y="1125"/>
                  </a:cubicBezTo>
                  <a:cubicBezTo>
                    <a:pt x="341" y="1124"/>
                    <a:pt x="340" y="1124"/>
                    <a:pt x="340" y="1125"/>
                  </a:cubicBezTo>
                  <a:cubicBezTo>
                    <a:pt x="340" y="1126"/>
                    <a:pt x="340" y="1128"/>
                    <a:pt x="340" y="1129"/>
                  </a:cubicBezTo>
                  <a:cubicBezTo>
                    <a:pt x="339" y="1129"/>
                    <a:pt x="337" y="1129"/>
                    <a:pt x="336" y="1129"/>
                  </a:cubicBezTo>
                  <a:cubicBezTo>
                    <a:pt x="336" y="1127"/>
                    <a:pt x="335" y="1125"/>
                    <a:pt x="335" y="1124"/>
                  </a:cubicBezTo>
                  <a:cubicBezTo>
                    <a:pt x="335" y="1123"/>
                    <a:pt x="334" y="1123"/>
                    <a:pt x="334" y="1124"/>
                  </a:cubicBezTo>
                  <a:cubicBezTo>
                    <a:pt x="334" y="1126"/>
                    <a:pt x="334" y="1127"/>
                    <a:pt x="335" y="1129"/>
                  </a:cubicBezTo>
                  <a:cubicBezTo>
                    <a:pt x="333" y="1129"/>
                    <a:pt x="332" y="1129"/>
                    <a:pt x="331" y="1129"/>
                  </a:cubicBezTo>
                  <a:cubicBezTo>
                    <a:pt x="330" y="1128"/>
                    <a:pt x="329" y="1128"/>
                    <a:pt x="329" y="1128"/>
                  </a:cubicBezTo>
                  <a:cubicBezTo>
                    <a:pt x="328" y="1127"/>
                    <a:pt x="328" y="1125"/>
                    <a:pt x="328" y="1123"/>
                  </a:cubicBezTo>
                  <a:cubicBezTo>
                    <a:pt x="328" y="1122"/>
                    <a:pt x="327" y="1122"/>
                    <a:pt x="327" y="1123"/>
                  </a:cubicBezTo>
                  <a:cubicBezTo>
                    <a:pt x="327" y="1125"/>
                    <a:pt x="327" y="1127"/>
                    <a:pt x="327" y="1128"/>
                  </a:cubicBezTo>
                  <a:cubicBezTo>
                    <a:pt x="326" y="1128"/>
                    <a:pt x="324" y="1128"/>
                    <a:pt x="322" y="1128"/>
                  </a:cubicBezTo>
                  <a:cubicBezTo>
                    <a:pt x="322" y="1126"/>
                    <a:pt x="322" y="1124"/>
                    <a:pt x="322" y="1123"/>
                  </a:cubicBezTo>
                  <a:cubicBezTo>
                    <a:pt x="323" y="1122"/>
                    <a:pt x="321" y="1122"/>
                    <a:pt x="321" y="1122"/>
                  </a:cubicBezTo>
                  <a:cubicBezTo>
                    <a:pt x="321" y="1124"/>
                    <a:pt x="321" y="1126"/>
                    <a:pt x="321" y="1127"/>
                  </a:cubicBezTo>
                  <a:cubicBezTo>
                    <a:pt x="319" y="1127"/>
                    <a:pt x="317" y="1127"/>
                    <a:pt x="315" y="1127"/>
                  </a:cubicBezTo>
                  <a:cubicBezTo>
                    <a:pt x="315" y="1125"/>
                    <a:pt x="315" y="1124"/>
                    <a:pt x="315" y="1123"/>
                  </a:cubicBezTo>
                  <a:cubicBezTo>
                    <a:pt x="315" y="1122"/>
                    <a:pt x="314" y="1122"/>
                    <a:pt x="314" y="1123"/>
                  </a:cubicBezTo>
                  <a:cubicBezTo>
                    <a:pt x="314" y="1124"/>
                    <a:pt x="314" y="1125"/>
                    <a:pt x="314" y="1126"/>
                  </a:cubicBezTo>
                  <a:cubicBezTo>
                    <a:pt x="312" y="1126"/>
                    <a:pt x="311" y="1126"/>
                    <a:pt x="309" y="1126"/>
                  </a:cubicBezTo>
                  <a:cubicBezTo>
                    <a:pt x="309" y="1124"/>
                    <a:pt x="309" y="1123"/>
                    <a:pt x="309" y="1121"/>
                  </a:cubicBezTo>
                  <a:cubicBezTo>
                    <a:pt x="309" y="1121"/>
                    <a:pt x="309" y="1121"/>
                    <a:pt x="308" y="1121"/>
                  </a:cubicBezTo>
                  <a:cubicBezTo>
                    <a:pt x="308" y="1121"/>
                    <a:pt x="308" y="1121"/>
                    <a:pt x="307" y="1122"/>
                  </a:cubicBezTo>
                  <a:cubicBezTo>
                    <a:pt x="307" y="1122"/>
                    <a:pt x="308" y="1122"/>
                    <a:pt x="308" y="1123"/>
                  </a:cubicBezTo>
                  <a:cubicBezTo>
                    <a:pt x="308" y="1124"/>
                    <a:pt x="308" y="1125"/>
                    <a:pt x="308" y="1126"/>
                  </a:cubicBezTo>
                  <a:cubicBezTo>
                    <a:pt x="306" y="1125"/>
                    <a:pt x="305" y="1125"/>
                    <a:pt x="304" y="1125"/>
                  </a:cubicBezTo>
                  <a:cubicBezTo>
                    <a:pt x="303" y="1125"/>
                    <a:pt x="303" y="1125"/>
                    <a:pt x="302" y="1125"/>
                  </a:cubicBezTo>
                  <a:cubicBezTo>
                    <a:pt x="303" y="1123"/>
                    <a:pt x="303" y="1122"/>
                    <a:pt x="303" y="1121"/>
                  </a:cubicBezTo>
                  <a:cubicBezTo>
                    <a:pt x="303" y="1120"/>
                    <a:pt x="301" y="1120"/>
                    <a:pt x="301" y="1121"/>
                  </a:cubicBezTo>
                  <a:cubicBezTo>
                    <a:pt x="301" y="1122"/>
                    <a:pt x="301" y="1123"/>
                    <a:pt x="301" y="1124"/>
                  </a:cubicBezTo>
                  <a:cubicBezTo>
                    <a:pt x="299" y="1124"/>
                    <a:pt x="297" y="1123"/>
                    <a:pt x="295" y="1123"/>
                  </a:cubicBezTo>
                  <a:cubicBezTo>
                    <a:pt x="295" y="1117"/>
                    <a:pt x="295" y="1117"/>
                    <a:pt x="295" y="1117"/>
                  </a:cubicBezTo>
                  <a:cubicBezTo>
                    <a:pt x="295" y="1116"/>
                    <a:pt x="293" y="1116"/>
                    <a:pt x="293" y="1117"/>
                  </a:cubicBezTo>
                  <a:cubicBezTo>
                    <a:pt x="293" y="1122"/>
                    <a:pt x="293" y="1122"/>
                    <a:pt x="293" y="1122"/>
                  </a:cubicBezTo>
                  <a:cubicBezTo>
                    <a:pt x="291" y="1122"/>
                    <a:pt x="289" y="1121"/>
                    <a:pt x="287" y="1120"/>
                  </a:cubicBezTo>
                  <a:cubicBezTo>
                    <a:pt x="287" y="1119"/>
                    <a:pt x="287" y="1117"/>
                    <a:pt x="288" y="1116"/>
                  </a:cubicBezTo>
                  <a:cubicBezTo>
                    <a:pt x="288" y="1115"/>
                    <a:pt x="287" y="1115"/>
                    <a:pt x="287" y="1115"/>
                  </a:cubicBezTo>
                  <a:cubicBezTo>
                    <a:pt x="286" y="1117"/>
                    <a:pt x="286" y="1118"/>
                    <a:pt x="286" y="1119"/>
                  </a:cubicBezTo>
                  <a:cubicBezTo>
                    <a:pt x="284" y="1119"/>
                    <a:pt x="282" y="1118"/>
                    <a:pt x="279" y="1117"/>
                  </a:cubicBezTo>
                  <a:cubicBezTo>
                    <a:pt x="279" y="1115"/>
                    <a:pt x="280" y="1114"/>
                    <a:pt x="280" y="1113"/>
                  </a:cubicBezTo>
                  <a:cubicBezTo>
                    <a:pt x="280" y="1112"/>
                    <a:pt x="279" y="1112"/>
                    <a:pt x="279" y="1112"/>
                  </a:cubicBezTo>
                  <a:cubicBezTo>
                    <a:pt x="278" y="1113"/>
                    <a:pt x="278" y="1115"/>
                    <a:pt x="278" y="1116"/>
                  </a:cubicBezTo>
                  <a:cubicBezTo>
                    <a:pt x="276" y="1115"/>
                    <a:pt x="275" y="1115"/>
                    <a:pt x="273" y="1114"/>
                  </a:cubicBezTo>
                  <a:cubicBezTo>
                    <a:pt x="273" y="1113"/>
                    <a:pt x="273" y="1112"/>
                    <a:pt x="273" y="1112"/>
                  </a:cubicBezTo>
                  <a:cubicBezTo>
                    <a:pt x="273" y="1111"/>
                    <a:pt x="273" y="1110"/>
                    <a:pt x="272" y="1109"/>
                  </a:cubicBezTo>
                  <a:cubicBezTo>
                    <a:pt x="272" y="1109"/>
                    <a:pt x="271" y="1109"/>
                    <a:pt x="271" y="1110"/>
                  </a:cubicBezTo>
                  <a:cubicBezTo>
                    <a:pt x="271" y="1111"/>
                    <a:pt x="271" y="1112"/>
                    <a:pt x="271" y="1113"/>
                  </a:cubicBezTo>
                  <a:cubicBezTo>
                    <a:pt x="272" y="1113"/>
                    <a:pt x="272" y="1113"/>
                    <a:pt x="272" y="1114"/>
                  </a:cubicBezTo>
                  <a:cubicBezTo>
                    <a:pt x="270" y="1113"/>
                    <a:pt x="268" y="1112"/>
                    <a:pt x="266" y="1112"/>
                  </a:cubicBezTo>
                  <a:cubicBezTo>
                    <a:pt x="267" y="1110"/>
                    <a:pt x="267" y="1109"/>
                    <a:pt x="267" y="1107"/>
                  </a:cubicBezTo>
                  <a:cubicBezTo>
                    <a:pt x="267" y="1106"/>
                    <a:pt x="265" y="1106"/>
                    <a:pt x="265" y="1107"/>
                  </a:cubicBezTo>
                  <a:cubicBezTo>
                    <a:pt x="265" y="1108"/>
                    <a:pt x="265" y="1110"/>
                    <a:pt x="265" y="1111"/>
                  </a:cubicBezTo>
                  <a:cubicBezTo>
                    <a:pt x="262" y="1110"/>
                    <a:pt x="259" y="1109"/>
                    <a:pt x="256" y="1108"/>
                  </a:cubicBezTo>
                  <a:cubicBezTo>
                    <a:pt x="254" y="1107"/>
                    <a:pt x="251" y="1106"/>
                    <a:pt x="248" y="1105"/>
                  </a:cubicBezTo>
                  <a:cubicBezTo>
                    <a:pt x="248" y="1103"/>
                    <a:pt x="248" y="1102"/>
                    <a:pt x="248" y="1101"/>
                  </a:cubicBezTo>
                  <a:cubicBezTo>
                    <a:pt x="249" y="1100"/>
                    <a:pt x="247" y="1100"/>
                    <a:pt x="247" y="1101"/>
                  </a:cubicBezTo>
                  <a:cubicBezTo>
                    <a:pt x="247" y="1102"/>
                    <a:pt x="247" y="1103"/>
                    <a:pt x="247" y="1104"/>
                  </a:cubicBezTo>
                  <a:cubicBezTo>
                    <a:pt x="243" y="1103"/>
                    <a:pt x="239" y="1101"/>
                    <a:pt x="236" y="1098"/>
                  </a:cubicBezTo>
                  <a:cubicBezTo>
                    <a:pt x="235" y="1097"/>
                    <a:pt x="235" y="1097"/>
                    <a:pt x="234" y="1096"/>
                  </a:cubicBezTo>
                  <a:cubicBezTo>
                    <a:pt x="234" y="1096"/>
                    <a:pt x="234" y="1096"/>
                    <a:pt x="233" y="1096"/>
                  </a:cubicBezTo>
                  <a:cubicBezTo>
                    <a:pt x="234" y="1096"/>
                    <a:pt x="232" y="1095"/>
                    <a:pt x="232" y="1095"/>
                  </a:cubicBezTo>
                  <a:cubicBezTo>
                    <a:pt x="231" y="1094"/>
                    <a:pt x="230" y="1093"/>
                    <a:pt x="230" y="1092"/>
                  </a:cubicBezTo>
                  <a:cubicBezTo>
                    <a:pt x="227" y="1089"/>
                    <a:pt x="225" y="1086"/>
                    <a:pt x="224" y="1082"/>
                  </a:cubicBezTo>
                  <a:cubicBezTo>
                    <a:pt x="223" y="1078"/>
                    <a:pt x="224" y="1072"/>
                    <a:pt x="226" y="1068"/>
                  </a:cubicBezTo>
                  <a:cubicBezTo>
                    <a:pt x="227" y="1067"/>
                    <a:pt x="229" y="1065"/>
                    <a:pt x="231" y="1064"/>
                  </a:cubicBezTo>
                  <a:cubicBezTo>
                    <a:pt x="236" y="1068"/>
                    <a:pt x="241" y="1070"/>
                    <a:pt x="246" y="1072"/>
                  </a:cubicBezTo>
                  <a:cubicBezTo>
                    <a:pt x="254" y="1076"/>
                    <a:pt x="261" y="1080"/>
                    <a:pt x="270" y="1083"/>
                  </a:cubicBezTo>
                  <a:cubicBezTo>
                    <a:pt x="277" y="1085"/>
                    <a:pt x="285" y="1087"/>
                    <a:pt x="292" y="1086"/>
                  </a:cubicBezTo>
                  <a:cubicBezTo>
                    <a:pt x="296" y="1086"/>
                    <a:pt x="301" y="1087"/>
                    <a:pt x="305" y="1088"/>
                  </a:cubicBezTo>
                  <a:cubicBezTo>
                    <a:pt x="310" y="1088"/>
                    <a:pt x="316" y="1089"/>
                    <a:pt x="321" y="1090"/>
                  </a:cubicBezTo>
                  <a:cubicBezTo>
                    <a:pt x="331" y="1091"/>
                    <a:pt x="341" y="1091"/>
                    <a:pt x="352" y="1091"/>
                  </a:cubicBezTo>
                  <a:cubicBezTo>
                    <a:pt x="362" y="1092"/>
                    <a:pt x="372" y="1092"/>
                    <a:pt x="382" y="1092"/>
                  </a:cubicBezTo>
                  <a:cubicBezTo>
                    <a:pt x="390" y="1092"/>
                    <a:pt x="398" y="1091"/>
                    <a:pt x="406" y="1088"/>
                  </a:cubicBezTo>
                  <a:cubicBezTo>
                    <a:pt x="409" y="1086"/>
                    <a:pt x="412" y="1084"/>
                    <a:pt x="416" y="1083"/>
                  </a:cubicBezTo>
                  <a:cubicBezTo>
                    <a:pt x="420" y="1082"/>
                    <a:pt x="425" y="1081"/>
                    <a:pt x="429" y="1081"/>
                  </a:cubicBezTo>
                  <a:cubicBezTo>
                    <a:pt x="435" y="1081"/>
                    <a:pt x="434" y="1072"/>
                    <a:pt x="429" y="1072"/>
                  </a:cubicBezTo>
                  <a:cubicBezTo>
                    <a:pt x="426" y="1072"/>
                    <a:pt x="422" y="1073"/>
                    <a:pt x="419" y="1074"/>
                  </a:cubicBezTo>
                  <a:cubicBezTo>
                    <a:pt x="419" y="1074"/>
                    <a:pt x="418" y="1074"/>
                    <a:pt x="418" y="1074"/>
                  </a:cubicBezTo>
                  <a:cubicBezTo>
                    <a:pt x="417" y="1073"/>
                    <a:pt x="417" y="1071"/>
                    <a:pt x="417" y="1070"/>
                  </a:cubicBezTo>
                  <a:cubicBezTo>
                    <a:pt x="417" y="1069"/>
                    <a:pt x="416" y="1070"/>
                    <a:pt x="416" y="1070"/>
                  </a:cubicBezTo>
                  <a:cubicBezTo>
                    <a:pt x="416" y="1072"/>
                    <a:pt x="416" y="1073"/>
                    <a:pt x="416" y="1074"/>
                  </a:cubicBezTo>
                  <a:cubicBezTo>
                    <a:pt x="414" y="1075"/>
                    <a:pt x="412" y="1075"/>
                    <a:pt x="409" y="1076"/>
                  </a:cubicBezTo>
                  <a:cubicBezTo>
                    <a:pt x="409" y="1076"/>
                    <a:pt x="409" y="1076"/>
                    <a:pt x="409" y="1075"/>
                  </a:cubicBezTo>
                  <a:cubicBezTo>
                    <a:pt x="409" y="1075"/>
                    <a:pt x="407" y="1075"/>
                    <a:pt x="408" y="1076"/>
                  </a:cubicBezTo>
                  <a:cubicBezTo>
                    <a:pt x="408" y="1076"/>
                    <a:pt x="408" y="1076"/>
                    <a:pt x="408" y="1076"/>
                  </a:cubicBezTo>
                  <a:cubicBezTo>
                    <a:pt x="407" y="1077"/>
                    <a:pt x="406" y="1078"/>
                    <a:pt x="404" y="1078"/>
                  </a:cubicBezTo>
                  <a:cubicBezTo>
                    <a:pt x="404" y="1078"/>
                    <a:pt x="404" y="1078"/>
                    <a:pt x="404" y="1078"/>
                  </a:cubicBezTo>
                  <a:cubicBezTo>
                    <a:pt x="404" y="1077"/>
                    <a:pt x="404" y="1076"/>
                    <a:pt x="403" y="1076"/>
                  </a:cubicBezTo>
                  <a:cubicBezTo>
                    <a:pt x="403" y="1075"/>
                    <a:pt x="402" y="1075"/>
                    <a:pt x="402" y="1076"/>
                  </a:cubicBezTo>
                  <a:cubicBezTo>
                    <a:pt x="402" y="1077"/>
                    <a:pt x="403" y="1078"/>
                    <a:pt x="403" y="1079"/>
                  </a:cubicBezTo>
                  <a:cubicBezTo>
                    <a:pt x="402" y="1080"/>
                    <a:pt x="400" y="1080"/>
                    <a:pt x="399" y="1081"/>
                  </a:cubicBezTo>
                  <a:cubicBezTo>
                    <a:pt x="399" y="1081"/>
                    <a:pt x="398" y="1081"/>
                    <a:pt x="398" y="1081"/>
                  </a:cubicBezTo>
                  <a:cubicBezTo>
                    <a:pt x="398" y="1081"/>
                    <a:pt x="398" y="1080"/>
                    <a:pt x="398" y="1080"/>
                  </a:cubicBezTo>
                  <a:cubicBezTo>
                    <a:pt x="397" y="1079"/>
                    <a:pt x="397" y="1078"/>
                    <a:pt x="397" y="1077"/>
                  </a:cubicBezTo>
                  <a:cubicBezTo>
                    <a:pt x="397" y="1077"/>
                    <a:pt x="397" y="1077"/>
                    <a:pt x="397" y="1077"/>
                  </a:cubicBezTo>
                  <a:cubicBezTo>
                    <a:pt x="397" y="1076"/>
                    <a:pt x="397" y="1076"/>
                    <a:pt x="397" y="1076"/>
                  </a:cubicBezTo>
                  <a:cubicBezTo>
                    <a:pt x="397" y="1076"/>
                    <a:pt x="397" y="1075"/>
                    <a:pt x="397" y="1075"/>
                  </a:cubicBezTo>
                  <a:cubicBezTo>
                    <a:pt x="397" y="1075"/>
                    <a:pt x="396" y="1075"/>
                    <a:pt x="396" y="1075"/>
                  </a:cubicBezTo>
                  <a:cubicBezTo>
                    <a:pt x="396" y="1076"/>
                    <a:pt x="396" y="1077"/>
                    <a:pt x="396" y="1078"/>
                  </a:cubicBezTo>
                  <a:cubicBezTo>
                    <a:pt x="396" y="1079"/>
                    <a:pt x="396" y="1080"/>
                    <a:pt x="397" y="1082"/>
                  </a:cubicBezTo>
                  <a:cubicBezTo>
                    <a:pt x="394" y="1082"/>
                    <a:pt x="392" y="1082"/>
                    <a:pt x="389" y="1082"/>
                  </a:cubicBezTo>
                  <a:cubicBezTo>
                    <a:pt x="389" y="1082"/>
                    <a:pt x="390" y="1082"/>
                    <a:pt x="390" y="1082"/>
                  </a:cubicBezTo>
                  <a:cubicBezTo>
                    <a:pt x="390" y="1082"/>
                    <a:pt x="390" y="1081"/>
                    <a:pt x="390" y="1081"/>
                  </a:cubicBezTo>
                  <a:cubicBezTo>
                    <a:pt x="390" y="1081"/>
                    <a:pt x="390" y="1080"/>
                    <a:pt x="389" y="1080"/>
                  </a:cubicBezTo>
                  <a:cubicBezTo>
                    <a:pt x="389" y="1079"/>
                    <a:pt x="389" y="1078"/>
                    <a:pt x="389" y="1077"/>
                  </a:cubicBezTo>
                  <a:cubicBezTo>
                    <a:pt x="389" y="1076"/>
                    <a:pt x="388" y="1076"/>
                    <a:pt x="388" y="1077"/>
                  </a:cubicBezTo>
                  <a:cubicBezTo>
                    <a:pt x="388" y="1079"/>
                    <a:pt x="388" y="1080"/>
                    <a:pt x="388" y="1082"/>
                  </a:cubicBezTo>
                  <a:cubicBezTo>
                    <a:pt x="389" y="1082"/>
                    <a:pt x="389" y="1082"/>
                    <a:pt x="389" y="1083"/>
                  </a:cubicBezTo>
                  <a:cubicBezTo>
                    <a:pt x="388" y="1083"/>
                    <a:pt x="387" y="1083"/>
                    <a:pt x="386" y="1083"/>
                  </a:cubicBezTo>
                  <a:cubicBezTo>
                    <a:pt x="385" y="1083"/>
                    <a:pt x="383" y="1083"/>
                    <a:pt x="382" y="1083"/>
                  </a:cubicBezTo>
                  <a:cubicBezTo>
                    <a:pt x="382" y="1083"/>
                    <a:pt x="382" y="1083"/>
                    <a:pt x="382" y="1083"/>
                  </a:cubicBezTo>
                  <a:cubicBezTo>
                    <a:pt x="382" y="1083"/>
                    <a:pt x="382" y="1082"/>
                    <a:pt x="382" y="1082"/>
                  </a:cubicBezTo>
                  <a:cubicBezTo>
                    <a:pt x="382" y="1081"/>
                    <a:pt x="382" y="1080"/>
                    <a:pt x="381" y="1079"/>
                  </a:cubicBezTo>
                  <a:cubicBezTo>
                    <a:pt x="381" y="1078"/>
                    <a:pt x="380" y="1078"/>
                    <a:pt x="380" y="1079"/>
                  </a:cubicBezTo>
                  <a:cubicBezTo>
                    <a:pt x="380" y="1080"/>
                    <a:pt x="380" y="1082"/>
                    <a:pt x="381" y="1083"/>
                  </a:cubicBezTo>
                  <a:cubicBezTo>
                    <a:pt x="379" y="1083"/>
                    <a:pt x="377" y="1083"/>
                    <a:pt x="375" y="1083"/>
                  </a:cubicBezTo>
                  <a:cubicBezTo>
                    <a:pt x="375" y="1083"/>
                    <a:pt x="374" y="1083"/>
                    <a:pt x="374" y="1083"/>
                  </a:cubicBezTo>
                  <a:cubicBezTo>
                    <a:pt x="374" y="1081"/>
                    <a:pt x="374" y="1080"/>
                    <a:pt x="374" y="1079"/>
                  </a:cubicBezTo>
                  <a:cubicBezTo>
                    <a:pt x="374" y="1078"/>
                    <a:pt x="373" y="1078"/>
                    <a:pt x="373" y="1079"/>
                  </a:cubicBezTo>
                  <a:cubicBezTo>
                    <a:pt x="373" y="1080"/>
                    <a:pt x="373" y="1082"/>
                    <a:pt x="373" y="1083"/>
                  </a:cubicBezTo>
                  <a:cubicBezTo>
                    <a:pt x="370" y="1083"/>
                    <a:pt x="368" y="1083"/>
                    <a:pt x="366" y="1083"/>
                  </a:cubicBezTo>
                  <a:cubicBezTo>
                    <a:pt x="366" y="1081"/>
                    <a:pt x="366" y="1080"/>
                    <a:pt x="366" y="1078"/>
                  </a:cubicBezTo>
                  <a:cubicBezTo>
                    <a:pt x="366" y="1077"/>
                    <a:pt x="365" y="1077"/>
                    <a:pt x="365" y="1078"/>
                  </a:cubicBezTo>
                  <a:cubicBezTo>
                    <a:pt x="365" y="1080"/>
                    <a:pt x="365" y="1081"/>
                    <a:pt x="365" y="1083"/>
                  </a:cubicBezTo>
                  <a:cubicBezTo>
                    <a:pt x="363" y="1083"/>
                    <a:pt x="361" y="1083"/>
                    <a:pt x="360" y="1083"/>
                  </a:cubicBezTo>
                  <a:cubicBezTo>
                    <a:pt x="360" y="1082"/>
                    <a:pt x="360" y="1081"/>
                    <a:pt x="360" y="1081"/>
                  </a:cubicBezTo>
                  <a:cubicBezTo>
                    <a:pt x="360" y="1080"/>
                    <a:pt x="360" y="1079"/>
                    <a:pt x="359" y="1078"/>
                  </a:cubicBezTo>
                  <a:cubicBezTo>
                    <a:pt x="359" y="1077"/>
                    <a:pt x="358" y="1078"/>
                    <a:pt x="358" y="1078"/>
                  </a:cubicBezTo>
                  <a:cubicBezTo>
                    <a:pt x="358" y="1080"/>
                    <a:pt x="358" y="1081"/>
                    <a:pt x="359" y="1083"/>
                  </a:cubicBezTo>
                  <a:cubicBezTo>
                    <a:pt x="357" y="1083"/>
                    <a:pt x="356" y="1083"/>
                    <a:pt x="354" y="1082"/>
                  </a:cubicBezTo>
                  <a:cubicBezTo>
                    <a:pt x="354" y="1082"/>
                    <a:pt x="354" y="1081"/>
                    <a:pt x="354" y="1081"/>
                  </a:cubicBezTo>
                  <a:cubicBezTo>
                    <a:pt x="355" y="1080"/>
                    <a:pt x="353" y="1080"/>
                    <a:pt x="353" y="1080"/>
                  </a:cubicBezTo>
                  <a:cubicBezTo>
                    <a:pt x="353" y="1081"/>
                    <a:pt x="353" y="1082"/>
                    <a:pt x="353" y="1082"/>
                  </a:cubicBezTo>
                  <a:cubicBezTo>
                    <a:pt x="351" y="1082"/>
                    <a:pt x="350" y="1082"/>
                    <a:pt x="348" y="1082"/>
                  </a:cubicBezTo>
                  <a:cubicBezTo>
                    <a:pt x="348" y="1082"/>
                    <a:pt x="347" y="1082"/>
                    <a:pt x="347" y="1082"/>
                  </a:cubicBezTo>
                  <a:cubicBezTo>
                    <a:pt x="347" y="1082"/>
                    <a:pt x="347" y="1082"/>
                    <a:pt x="346" y="1082"/>
                  </a:cubicBezTo>
                  <a:cubicBezTo>
                    <a:pt x="346" y="1081"/>
                    <a:pt x="346" y="1080"/>
                    <a:pt x="346" y="1079"/>
                  </a:cubicBezTo>
                  <a:cubicBezTo>
                    <a:pt x="346" y="1078"/>
                    <a:pt x="345" y="1078"/>
                    <a:pt x="345" y="1079"/>
                  </a:cubicBezTo>
                  <a:cubicBezTo>
                    <a:pt x="345" y="1080"/>
                    <a:pt x="345" y="1081"/>
                    <a:pt x="345" y="1082"/>
                  </a:cubicBezTo>
                  <a:cubicBezTo>
                    <a:pt x="343" y="1082"/>
                    <a:pt x="342" y="1082"/>
                    <a:pt x="340" y="1082"/>
                  </a:cubicBezTo>
                  <a:cubicBezTo>
                    <a:pt x="340" y="1081"/>
                    <a:pt x="340" y="1081"/>
                    <a:pt x="340" y="1080"/>
                  </a:cubicBezTo>
                  <a:cubicBezTo>
                    <a:pt x="340" y="1079"/>
                    <a:pt x="340" y="1077"/>
                    <a:pt x="340" y="1077"/>
                  </a:cubicBezTo>
                  <a:cubicBezTo>
                    <a:pt x="339" y="1076"/>
                    <a:pt x="338" y="1078"/>
                    <a:pt x="339" y="1078"/>
                  </a:cubicBezTo>
                  <a:cubicBezTo>
                    <a:pt x="339" y="1078"/>
                    <a:pt x="339" y="1078"/>
                    <a:pt x="339" y="1078"/>
                  </a:cubicBezTo>
                  <a:cubicBezTo>
                    <a:pt x="339" y="1078"/>
                    <a:pt x="339" y="1079"/>
                    <a:pt x="339" y="1079"/>
                  </a:cubicBezTo>
                  <a:cubicBezTo>
                    <a:pt x="339" y="1079"/>
                    <a:pt x="339" y="1080"/>
                    <a:pt x="339" y="1081"/>
                  </a:cubicBezTo>
                  <a:cubicBezTo>
                    <a:pt x="339" y="1081"/>
                    <a:pt x="339" y="1082"/>
                    <a:pt x="339" y="1082"/>
                  </a:cubicBezTo>
                  <a:cubicBezTo>
                    <a:pt x="336" y="1082"/>
                    <a:pt x="334" y="1082"/>
                    <a:pt x="331" y="1082"/>
                  </a:cubicBezTo>
                  <a:cubicBezTo>
                    <a:pt x="331" y="1080"/>
                    <a:pt x="332" y="1079"/>
                    <a:pt x="331" y="1077"/>
                  </a:cubicBezTo>
                  <a:cubicBezTo>
                    <a:pt x="331" y="1077"/>
                    <a:pt x="331" y="1077"/>
                    <a:pt x="330" y="1077"/>
                  </a:cubicBezTo>
                  <a:cubicBezTo>
                    <a:pt x="330" y="1078"/>
                    <a:pt x="330" y="1078"/>
                    <a:pt x="330" y="1078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0" y="1080"/>
                    <a:pt x="330" y="1081"/>
                    <a:pt x="330" y="1082"/>
                  </a:cubicBezTo>
                  <a:cubicBezTo>
                    <a:pt x="328" y="1082"/>
                    <a:pt x="326" y="1082"/>
                    <a:pt x="324" y="1081"/>
                  </a:cubicBezTo>
                  <a:cubicBezTo>
                    <a:pt x="324" y="1080"/>
                    <a:pt x="324" y="1078"/>
                    <a:pt x="325" y="1077"/>
                  </a:cubicBezTo>
                  <a:cubicBezTo>
                    <a:pt x="325" y="1076"/>
                    <a:pt x="324" y="1075"/>
                    <a:pt x="324" y="1076"/>
                  </a:cubicBezTo>
                  <a:cubicBezTo>
                    <a:pt x="323" y="1078"/>
                    <a:pt x="323" y="1080"/>
                    <a:pt x="323" y="1081"/>
                  </a:cubicBezTo>
                  <a:cubicBezTo>
                    <a:pt x="321" y="1081"/>
                    <a:pt x="320" y="1081"/>
                    <a:pt x="318" y="1081"/>
                  </a:cubicBezTo>
                  <a:cubicBezTo>
                    <a:pt x="318" y="1080"/>
                    <a:pt x="318" y="1079"/>
                    <a:pt x="318" y="1078"/>
                  </a:cubicBezTo>
                  <a:cubicBezTo>
                    <a:pt x="318" y="1077"/>
                    <a:pt x="316" y="1077"/>
                    <a:pt x="317" y="1078"/>
                  </a:cubicBezTo>
                  <a:cubicBezTo>
                    <a:pt x="317" y="1079"/>
                    <a:pt x="317" y="1080"/>
                    <a:pt x="317" y="1081"/>
                  </a:cubicBezTo>
                  <a:cubicBezTo>
                    <a:pt x="315" y="1080"/>
                    <a:pt x="313" y="1080"/>
                    <a:pt x="311" y="1080"/>
                  </a:cubicBezTo>
                  <a:cubicBezTo>
                    <a:pt x="311" y="1079"/>
                    <a:pt x="311" y="1078"/>
                    <a:pt x="311" y="1077"/>
                  </a:cubicBezTo>
                  <a:cubicBezTo>
                    <a:pt x="311" y="1077"/>
                    <a:pt x="311" y="1075"/>
                    <a:pt x="310" y="1074"/>
                  </a:cubicBezTo>
                  <a:cubicBezTo>
                    <a:pt x="310" y="1074"/>
                    <a:pt x="309" y="1075"/>
                    <a:pt x="310" y="1075"/>
                  </a:cubicBezTo>
                  <a:cubicBezTo>
                    <a:pt x="309" y="1075"/>
                    <a:pt x="309" y="1075"/>
                    <a:pt x="310" y="1075"/>
                  </a:cubicBezTo>
                  <a:cubicBezTo>
                    <a:pt x="310" y="1076"/>
                    <a:pt x="310" y="1076"/>
                    <a:pt x="310" y="1076"/>
                  </a:cubicBezTo>
                  <a:cubicBezTo>
                    <a:pt x="310" y="1077"/>
                    <a:pt x="310" y="1078"/>
                    <a:pt x="309" y="1079"/>
                  </a:cubicBezTo>
                  <a:cubicBezTo>
                    <a:pt x="309" y="1079"/>
                    <a:pt x="309" y="1079"/>
                    <a:pt x="309" y="1079"/>
                  </a:cubicBezTo>
                  <a:cubicBezTo>
                    <a:pt x="308" y="1079"/>
                    <a:pt x="307" y="1079"/>
                    <a:pt x="305" y="1079"/>
                  </a:cubicBezTo>
                  <a:cubicBezTo>
                    <a:pt x="305" y="1077"/>
                    <a:pt x="305" y="1076"/>
                    <a:pt x="306" y="1074"/>
                  </a:cubicBezTo>
                  <a:cubicBezTo>
                    <a:pt x="306" y="1073"/>
                    <a:pt x="304" y="1073"/>
                    <a:pt x="304" y="1074"/>
                  </a:cubicBezTo>
                  <a:cubicBezTo>
                    <a:pt x="304" y="1075"/>
                    <a:pt x="304" y="1077"/>
                    <a:pt x="304" y="1079"/>
                  </a:cubicBezTo>
                  <a:cubicBezTo>
                    <a:pt x="303" y="1079"/>
                    <a:pt x="302" y="1078"/>
                    <a:pt x="302" y="1078"/>
                  </a:cubicBezTo>
                  <a:cubicBezTo>
                    <a:pt x="301" y="1078"/>
                    <a:pt x="300" y="1078"/>
                    <a:pt x="299" y="1078"/>
                  </a:cubicBezTo>
                  <a:cubicBezTo>
                    <a:pt x="299" y="1077"/>
                    <a:pt x="299" y="1076"/>
                    <a:pt x="299" y="1075"/>
                  </a:cubicBezTo>
                  <a:cubicBezTo>
                    <a:pt x="298" y="1075"/>
                    <a:pt x="297" y="1075"/>
                    <a:pt x="297" y="1076"/>
                  </a:cubicBezTo>
                  <a:cubicBezTo>
                    <a:pt x="297" y="1076"/>
                    <a:pt x="298" y="1077"/>
                    <a:pt x="298" y="1078"/>
                  </a:cubicBezTo>
                  <a:cubicBezTo>
                    <a:pt x="296" y="1078"/>
                    <a:pt x="294" y="1077"/>
                    <a:pt x="292" y="1077"/>
                  </a:cubicBezTo>
                  <a:cubicBezTo>
                    <a:pt x="292" y="1076"/>
                    <a:pt x="292" y="1074"/>
                    <a:pt x="292" y="1072"/>
                  </a:cubicBezTo>
                  <a:cubicBezTo>
                    <a:pt x="292" y="1072"/>
                    <a:pt x="291" y="1071"/>
                    <a:pt x="291" y="1072"/>
                  </a:cubicBezTo>
                  <a:cubicBezTo>
                    <a:pt x="290" y="1074"/>
                    <a:pt x="290" y="1076"/>
                    <a:pt x="290" y="1078"/>
                  </a:cubicBezTo>
                  <a:cubicBezTo>
                    <a:pt x="290" y="1078"/>
                    <a:pt x="290" y="1078"/>
                    <a:pt x="290" y="1078"/>
                  </a:cubicBezTo>
                  <a:cubicBezTo>
                    <a:pt x="289" y="1078"/>
                    <a:pt x="288" y="1078"/>
                    <a:pt x="287" y="1078"/>
                  </a:cubicBezTo>
                  <a:cubicBezTo>
                    <a:pt x="287" y="1076"/>
                    <a:pt x="286" y="1074"/>
                    <a:pt x="286" y="1072"/>
                  </a:cubicBezTo>
                  <a:cubicBezTo>
                    <a:pt x="286" y="1071"/>
                    <a:pt x="285" y="1071"/>
                    <a:pt x="285" y="1072"/>
                  </a:cubicBezTo>
                  <a:cubicBezTo>
                    <a:pt x="285" y="1074"/>
                    <a:pt x="285" y="1075"/>
                    <a:pt x="285" y="1077"/>
                  </a:cubicBezTo>
                  <a:cubicBezTo>
                    <a:pt x="284" y="1077"/>
                    <a:pt x="282" y="1077"/>
                    <a:pt x="281" y="1077"/>
                  </a:cubicBezTo>
                  <a:cubicBezTo>
                    <a:pt x="280" y="1077"/>
                    <a:pt x="279" y="1077"/>
                    <a:pt x="278" y="1076"/>
                  </a:cubicBezTo>
                  <a:cubicBezTo>
                    <a:pt x="278" y="1076"/>
                    <a:pt x="278" y="1076"/>
                    <a:pt x="278" y="1076"/>
                  </a:cubicBezTo>
                  <a:cubicBezTo>
                    <a:pt x="278" y="1074"/>
                    <a:pt x="278" y="1073"/>
                    <a:pt x="278" y="1071"/>
                  </a:cubicBezTo>
                  <a:cubicBezTo>
                    <a:pt x="278" y="1070"/>
                    <a:pt x="277" y="1070"/>
                    <a:pt x="277" y="1071"/>
                  </a:cubicBezTo>
                  <a:cubicBezTo>
                    <a:pt x="277" y="1073"/>
                    <a:pt x="277" y="1074"/>
                    <a:pt x="276" y="1076"/>
                  </a:cubicBezTo>
                  <a:cubicBezTo>
                    <a:pt x="275" y="1076"/>
                    <a:pt x="273" y="1075"/>
                    <a:pt x="272" y="1075"/>
                  </a:cubicBezTo>
                  <a:cubicBezTo>
                    <a:pt x="272" y="1073"/>
                    <a:pt x="272" y="1072"/>
                    <a:pt x="272" y="1070"/>
                  </a:cubicBezTo>
                  <a:cubicBezTo>
                    <a:pt x="272" y="1069"/>
                    <a:pt x="271" y="1069"/>
                    <a:pt x="271" y="1070"/>
                  </a:cubicBezTo>
                  <a:cubicBezTo>
                    <a:pt x="271" y="1072"/>
                    <a:pt x="271" y="1073"/>
                    <a:pt x="271" y="1074"/>
                  </a:cubicBezTo>
                  <a:cubicBezTo>
                    <a:pt x="269" y="1074"/>
                    <a:pt x="267" y="1073"/>
                    <a:pt x="266" y="1072"/>
                  </a:cubicBezTo>
                  <a:cubicBezTo>
                    <a:pt x="266" y="1070"/>
                    <a:pt x="267" y="1068"/>
                    <a:pt x="268" y="1066"/>
                  </a:cubicBezTo>
                  <a:cubicBezTo>
                    <a:pt x="268" y="1065"/>
                    <a:pt x="267" y="1064"/>
                    <a:pt x="267" y="1065"/>
                  </a:cubicBezTo>
                  <a:cubicBezTo>
                    <a:pt x="266" y="1067"/>
                    <a:pt x="265" y="1070"/>
                    <a:pt x="265" y="1072"/>
                  </a:cubicBezTo>
                  <a:cubicBezTo>
                    <a:pt x="263" y="1071"/>
                    <a:pt x="262" y="1070"/>
                    <a:pt x="260" y="1070"/>
                  </a:cubicBezTo>
                  <a:cubicBezTo>
                    <a:pt x="260" y="1069"/>
                    <a:pt x="260" y="1069"/>
                    <a:pt x="260" y="1069"/>
                  </a:cubicBezTo>
                  <a:cubicBezTo>
                    <a:pt x="261" y="1067"/>
                    <a:pt x="261" y="1065"/>
                    <a:pt x="262" y="1064"/>
                  </a:cubicBezTo>
                  <a:cubicBezTo>
                    <a:pt x="262" y="1063"/>
                    <a:pt x="261" y="1062"/>
                    <a:pt x="261" y="1063"/>
                  </a:cubicBezTo>
                  <a:cubicBezTo>
                    <a:pt x="260" y="1064"/>
                    <a:pt x="260" y="1065"/>
                    <a:pt x="259" y="1067"/>
                  </a:cubicBezTo>
                  <a:cubicBezTo>
                    <a:pt x="259" y="1067"/>
                    <a:pt x="259" y="1068"/>
                    <a:pt x="259" y="1069"/>
                  </a:cubicBezTo>
                  <a:cubicBezTo>
                    <a:pt x="258" y="1068"/>
                    <a:pt x="257" y="1068"/>
                    <a:pt x="257" y="1068"/>
                  </a:cubicBezTo>
                  <a:cubicBezTo>
                    <a:pt x="251" y="1064"/>
                    <a:pt x="243" y="1063"/>
                    <a:pt x="238" y="1058"/>
                  </a:cubicBezTo>
                  <a:cubicBezTo>
                    <a:pt x="238" y="1058"/>
                    <a:pt x="238" y="1057"/>
                    <a:pt x="238" y="1056"/>
                  </a:cubicBezTo>
                  <a:cubicBezTo>
                    <a:pt x="237" y="1050"/>
                    <a:pt x="235" y="1045"/>
                    <a:pt x="230" y="1040"/>
                  </a:cubicBezTo>
                  <a:cubicBezTo>
                    <a:pt x="227" y="1037"/>
                    <a:pt x="223" y="1035"/>
                    <a:pt x="224" y="1030"/>
                  </a:cubicBezTo>
                  <a:cubicBezTo>
                    <a:pt x="224" y="1029"/>
                    <a:pt x="225" y="1027"/>
                    <a:pt x="227" y="1025"/>
                  </a:cubicBezTo>
                  <a:cubicBezTo>
                    <a:pt x="227" y="1026"/>
                    <a:pt x="229" y="1026"/>
                    <a:pt x="230" y="1026"/>
                  </a:cubicBezTo>
                  <a:cubicBezTo>
                    <a:pt x="239" y="1025"/>
                    <a:pt x="246" y="1030"/>
                    <a:pt x="254" y="1033"/>
                  </a:cubicBezTo>
                  <a:cubicBezTo>
                    <a:pt x="261" y="1037"/>
                    <a:pt x="269" y="1041"/>
                    <a:pt x="277" y="1042"/>
                  </a:cubicBezTo>
                  <a:cubicBezTo>
                    <a:pt x="296" y="1045"/>
                    <a:pt x="314" y="1049"/>
                    <a:pt x="333" y="1049"/>
                  </a:cubicBezTo>
                  <a:cubicBezTo>
                    <a:pt x="343" y="1048"/>
                    <a:pt x="353" y="1049"/>
                    <a:pt x="362" y="1049"/>
                  </a:cubicBezTo>
                  <a:cubicBezTo>
                    <a:pt x="371" y="1049"/>
                    <a:pt x="378" y="1047"/>
                    <a:pt x="387" y="1044"/>
                  </a:cubicBezTo>
                  <a:cubicBezTo>
                    <a:pt x="396" y="1041"/>
                    <a:pt x="405" y="1041"/>
                    <a:pt x="414" y="1040"/>
                  </a:cubicBezTo>
                  <a:cubicBezTo>
                    <a:pt x="419" y="1040"/>
                    <a:pt x="423" y="1039"/>
                    <a:pt x="427" y="1039"/>
                  </a:cubicBezTo>
                  <a:cubicBezTo>
                    <a:pt x="430" y="1038"/>
                    <a:pt x="435" y="1038"/>
                    <a:pt x="438" y="1037"/>
                  </a:cubicBezTo>
                  <a:cubicBezTo>
                    <a:pt x="444" y="1036"/>
                    <a:pt x="442" y="1027"/>
                    <a:pt x="436" y="1029"/>
                  </a:cubicBezTo>
                  <a:cubicBezTo>
                    <a:pt x="429" y="1031"/>
                    <a:pt x="420" y="1031"/>
                    <a:pt x="412" y="1032"/>
                  </a:cubicBezTo>
                  <a:cubicBezTo>
                    <a:pt x="411" y="1032"/>
                    <a:pt x="410" y="1032"/>
                    <a:pt x="409" y="1032"/>
                  </a:cubicBezTo>
                  <a:cubicBezTo>
                    <a:pt x="408" y="1031"/>
                    <a:pt x="408" y="1031"/>
                    <a:pt x="408" y="1030"/>
                  </a:cubicBezTo>
                  <a:cubicBezTo>
                    <a:pt x="408" y="1029"/>
                    <a:pt x="407" y="1029"/>
                    <a:pt x="407" y="1030"/>
                  </a:cubicBezTo>
                  <a:cubicBezTo>
                    <a:pt x="407" y="1031"/>
                    <a:pt x="407" y="1031"/>
                    <a:pt x="407" y="1032"/>
                  </a:cubicBezTo>
                  <a:cubicBezTo>
                    <a:pt x="405" y="1032"/>
                    <a:pt x="402" y="1032"/>
                    <a:pt x="400" y="1033"/>
                  </a:cubicBezTo>
                  <a:cubicBezTo>
                    <a:pt x="400" y="1031"/>
                    <a:pt x="400" y="1030"/>
                    <a:pt x="400" y="1029"/>
                  </a:cubicBezTo>
                  <a:cubicBezTo>
                    <a:pt x="399" y="1028"/>
                    <a:pt x="398" y="1028"/>
                    <a:pt x="398" y="1029"/>
                  </a:cubicBezTo>
                  <a:cubicBezTo>
                    <a:pt x="398" y="1030"/>
                    <a:pt x="398" y="1032"/>
                    <a:pt x="399" y="1033"/>
                  </a:cubicBezTo>
                  <a:cubicBezTo>
                    <a:pt x="397" y="1033"/>
                    <a:pt x="395" y="1033"/>
                    <a:pt x="394" y="1033"/>
                  </a:cubicBezTo>
                  <a:cubicBezTo>
                    <a:pt x="394" y="1032"/>
                    <a:pt x="394" y="1031"/>
                    <a:pt x="394" y="1029"/>
                  </a:cubicBezTo>
                  <a:cubicBezTo>
                    <a:pt x="394" y="1029"/>
                    <a:pt x="393" y="1028"/>
                    <a:pt x="393" y="1029"/>
                  </a:cubicBezTo>
                  <a:cubicBezTo>
                    <a:pt x="392" y="1030"/>
                    <a:pt x="392" y="1032"/>
                    <a:pt x="393" y="1033"/>
                  </a:cubicBezTo>
                  <a:cubicBezTo>
                    <a:pt x="390" y="1034"/>
                    <a:pt x="388" y="1034"/>
                    <a:pt x="386" y="1035"/>
                  </a:cubicBezTo>
                  <a:cubicBezTo>
                    <a:pt x="386" y="1035"/>
                    <a:pt x="386" y="1035"/>
                    <a:pt x="385" y="1035"/>
                  </a:cubicBezTo>
                  <a:cubicBezTo>
                    <a:pt x="385" y="1035"/>
                    <a:pt x="385" y="1034"/>
                    <a:pt x="385" y="1033"/>
                  </a:cubicBezTo>
                  <a:cubicBezTo>
                    <a:pt x="385" y="1032"/>
                    <a:pt x="384" y="1033"/>
                    <a:pt x="384" y="1033"/>
                  </a:cubicBezTo>
                  <a:cubicBezTo>
                    <a:pt x="384" y="1034"/>
                    <a:pt x="384" y="1035"/>
                    <a:pt x="384" y="1036"/>
                  </a:cubicBezTo>
                  <a:cubicBezTo>
                    <a:pt x="382" y="1036"/>
                    <a:pt x="380" y="1037"/>
                    <a:pt x="378" y="1038"/>
                  </a:cubicBezTo>
                  <a:cubicBezTo>
                    <a:pt x="377" y="1038"/>
                    <a:pt x="377" y="1038"/>
                    <a:pt x="377" y="1038"/>
                  </a:cubicBezTo>
                  <a:cubicBezTo>
                    <a:pt x="377" y="1037"/>
                    <a:pt x="377" y="1036"/>
                    <a:pt x="377" y="1035"/>
                  </a:cubicBezTo>
                  <a:cubicBezTo>
                    <a:pt x="377" y="1033"/>
                    <a:pt x="377" y="1032"/>
                    <a:pt x="376" y="1031"/>
                  </a:cubicBezTo>
                  <a:cubicBezTo>
                    <a:pt x="375" y="1030"/>
                    <a:pt x="374" y="1032"/>
                    <a:pt x="375" y="1032"/>
                  </a:cubicBezTo>
                  <a:cubicBezTo>
                    <a:pt x="376" y="1033"/>
                    <a:pt x="376" y="1036"/>
                    <a:pt x="376" y="1037"/>
                  </a:cubicBezTo>
                  <a:cubicBezTo>
                    <a:pt x="376" y="1038"/>
                    <a:pt x="376" y="1038"/>
                    <a:pt x="376" y="1038"/>
                  </a:cubicBezTo>
                  <a:cubicBezTo>
                    <a:pt x="376" y="1039"/>
                    <a:pt x="375" y="1039"/>
                    <a:pt x="374" y="1039"/>
                  </a:cubicBezTo>
                  <a:cubicBezTo>
                    <a:pt x="371" y="1040"/>
                    <a:pt x="368" y="1040"/>
                    <a:pt x="364" y="1040"/>
                  </a:cubicBezTo>
                  <a:cubicBezTo>
                    <a:pt x="364" y="1040"/>
                    <a:pt x="364" y="1040"/>
                    <a:pt x="364" y="1039"/>
                  </a:cubicBezTo>
                  <a:cubicBezTo>
                    <a:pt x="364" y="1039"/>
                    <a:pt x="364" y="1038"/>
                    <a:pt x="363" y="1039"/>
                  </a:cubicBezTo>
                  <a:cubicBezTo>
                    <a:pt x="363" y="1037"/>
                    <a:pt x="362" y="1035"/>
                    <a:pt x="361" y="1033"/>
                  </a:cubicBezTo>
                  <a:cubicBezTo>
                    <a:pt x="361" y="1033"/>
                    <a:pt x="360" y="1033"/>
                    <a:pt x="360" y="1034"/>
                  </a:cubicBezTo>
                  <a:cubicBezTo>
                    <a:pt x="361" y="1036"/>
                    <a:pt x="361" y="1038"/>
                    <a:pt x="363" y="1040"/>
                  </a:cubicBezTo>
                  <a:cubicBezTo>
                    <a:pt x="362" y="1040"/>
                    <a:pt x="361" y="1040"/>
                    <a:pt x="360" y="1040"/>
                  </a:cubicBezTo>
                  <a:cubicBezTo>
                    <a:pt x="358" y="1040"/>
                    <a:pt x="356" y="1040"/>
                    <a:pt x="353" y="1040"/>
                  </a:cubicBezTo>
                  <a:cubicBezTo>
                    <a:pt x="353" y="1040"/>
                    <a:pt x="354" y="1040"/>
                    <a:pt x="354" y="1040"/>
                  </a:cubicBezTo>
                  <a:cubicBezTo>
                    <a:pt x="354" y="1039"/>
                    <a:pt x="353" y="1038"/>
                    <a:pt x="353" y="1039"/>
                  </a:cubicBezTo>
                  <a:cubicBezTo>
                    <a:pt x="352" y="1037"/>
                    <a:pt x="352" y="1034"/>
                    <a:pt x="351" y="1033"/>
                  </a:cubicBezTo>
                  <a:cubicBezTo>
                    <a:pt x="350" y="1032"/>
                    <a:pt x="349" y="1033"/>
                    <a:pt x="350" y="1034"/>
                  </a:cubicBezTo>
                  <a:cubicBezTo>
                    <a:pt x="351" y="1035"/>
                    <a:pt x="351" y="1038"/>
                    <a:pt x="352" y="1040"/>
                  </a:cubicBezTo>
                  <a:cubicBezTo>
                    <a:pt x="352" y="1040"/>
                    <a:pt x="352" y="1040"/>
                    <a:pt x="352" y="1040"/>
                  </a:cubicBezTo>
                  <a:cubicBezTo>
                    <a:pt x="348" y="1040"/>
                    <a:pt x="345" y="1040"/>
                    <a:pt x="342" y="1040"/>
                  </a:cubicBezTo>
                  <a:cubicBezTo>
                    <a:pt x="341" y="1039"/>
                    <a:pt x="341" y="1037"/>
                    <a:pt x="341" y="1037"/>
                  </a:cubicBezTo>
                  <a:cubicBezTo>
                    <a:pt x="340" y="1036"/>
                    <a:pt x="339" y="1036"/>
                    <a:pt x="339" y="1037"/>
                  </a:cubicBezTo>
                  <a:cubicBezTo>
                    <a:pt x="340" y="1037"/>
                    <a:pt x="340" y="1039"/>
                    <a:pt x="340" y="1040"/>
                  </a:cubicBezTo>
                  <a:cubicBezTo>
                    <a:pt x="338" y="1040"/>
                    <a:pt x="336" y="1040"/>
                    <a:pt x="333" y="1040"/>
                  </a:cubicBezTo>
                  <a:cubicBezTo>
                    <a:pt x="332" y="1038"/>
                    <a:pt x="332" y="1036"/>
                    <a:pt x="331" y="1034"/>
                  </a:cubicBezTo>
                  <a:cubicBezTo>
                    <a:pt x="331" y="1033"/>
                    <a:pt x="330" y="1034"/>
                    <a:pt x="330" y="1035"/>
                  </a:cubicBezTo>
                  <a:cubicBezTo>
                    <a:pt x="331" y="1036"/>
                    <a:pt x="331" y="1038"/>
                    <a:pt x="332" y="1040"/>
                  </a:cubicBezTo>
                  <a:cubicBezTo>
                    <a:pt x="331" y="1040"/>
                    <a:pt x="329" y="1040"/>
                    <a:pt x="328" y="1040"/>
                  </a:cubicBezTo>
                  <a:cubicBezTo>
                    <a:pt x="327" y="1040"/>
                    <a:pt x="326" y="1040"/>
                    <a:pt x="325" y="1040"/>
                  </a:cubicBezTo>
                  <a:cubicBezTo>
                    <a:pt x="325" y="1040"/>
                    <a:pt x="325" y="1040"/>
                    <a:pt x="325" y="1040"/>
                  </a:cubicBezTo>
                  <a:cubicBezTo>
                    <a:pt x="325" y="1039"/>
                    <a:pt x="324" y="1039"/>
                    <a:pt x="324" y="1039"/>
                  </a:cubicBezTo>
                  <a:cubicBezTo>
                    <a:pt x="324" y="1039"/>
                    <a:pt x="324" y="1040"/>
                    <a:pt x="324" y="1040"/>
                  </a:cubicBezTo>
                  <a:cubicBezTo>
                    <a:pt x="322" y="1038"/>
                    <a:pt x="323" y="1034"/>
                    <a:pt x="322" y="1032"/>
                  </a:cubicBezTo>
                  <a:cubicBezTo>
                    <a:pt x="322" y="1031"/>
                    <a:pt x="320" y="1032"/>
                    <a:pt x="321" y="1032"/>
                  </a:cubicBezTo>
                  <a:cubicBezTo>
                    <a:pt x="322" y="1035"/>
                    <a:pt x="321" y="1038"/>
                    <a:pt x="322" y="1040"/>
                  </a:cubicBezTo>
                  <a:cubicBezTo>
                    <a:pt x="320" y="1040"/>
                    <a:pt x="317" y="1039"/>
                    <a:pt x="314" y="1039"/>
                  </a:cubicBezTo>
                  <a:cubicBezTo>
                    <a:pt x="314" y="1039"/>
                    <a:pt x="314" y="1039"/>
                    <a:pt x="314" y="1039"/>
                  </a:cubicBezTo>
                  <a:cubicBezTo>
                    <a:pt x="314" y="1038"/>
                    <a:pt x="313" y="1037"/>
                    <a:pt x="313" y="1038"/>
                  </a:cubicBezTo>
                  <a:cubicBezTo>
                    <a:pt x="312" y="1036"/>
                    <a:pt x="312" y="1035"/>
                    <a:pt x="312" y="1033"/>
                  </a:cubicBezTo>
                  <a:cubicBezTo>
                    <a:pt x="312" y="1032"/>
                    <a:pt x="310" y="1033"/>
                    <a:pt x="311" y="1033"/>
                  </a:cubicBezTo>
                  <a:cubicBezTo>
                    <a:pt x="311" y="1035"/>
                    <a:pt x="311" y="1037"/>
                    <a:pt x="312" y="1038"/>
                  </a:cubicBezTo>
                  <a:cubicBezTo>
                    <a:pt x="310" y="1038"/>
                    <a:pt x="307" y="1038"/>
                    <a:pt x="305" y="1037"/>
                  </a:cubicBezTo>
                  <a:cubicBezTo>
                    <a:pt x="305" y="1037"/>
                    <a:pt x="305" y="1037"/>
                    <a:pt x="305" y="1037"/>
                  </a:cubicBezTo>
                  <a:cubicBezTo>
                    <a:pt x="304" y="1036"/>
                    <a:pt x="304" y="1035"/>
                    <a:pt x="304" y="1035"/>
                  </a:cubicBezTo>
                  <a:cubicBezTo>
                    <a:pt x="304" y="1034"/>
                    <a:pt x="303" y="1034"/>
                    <a:pt x="303" y="1035"/>
                  </a:cubicBezTo>
                  <a:cubicBezTo>
                    <a:pt x="303" y="1035"/>
                    <a:pt x="303" y="1036"/>
                    <a:pt x="303" y="1037"/>
                  </a:cubicBezTo>
                  <a:cubicBezTo>
                    <a:pt x="303" y="1037"/>
                    <a:pt x="303" y="1037"/>
                    <a:pt x="302" y="1037"/>
                  </a:cubicBezTo>
                  <a:cubicBezTo>
                    <a:pt x="301" y="1037"/>
                    <a:pt x="299" y="1037"/>
                    <a:pt x="298" y="1037"/>
                  </a:cubicBezTo>
                  <a:cubicBezTo>
                    <a:pt x="298" y="1036"/>
                    <a:pt x="298" y="1036"/>
                    <a:pt x="298" y="1036"/>
                  </a:cubicBezTo>
                  <a:cubicBezTo>
                    <a:pt x="297" y="1036"/>
                    <a:pt x="298" y="1035"/>
                    <a:pt x="298" y="1034"/>
                  </a:cubicBezTo>
                  <a:cubicBezTo>
                    <a:pt x="298" y="1034"/>
                    <a:pt x="298" y="1033"/>
                    <a:pt x="298" y="1032"/>
                  </a:cubicBezTo>
                  <a:cubicBezTo>
                    <a:pt x="297" y="1032"/>
                    <a:pt x="296" y="1032"/>
                    <a:pt x="296" y="1033"/>
                  </a:cubicBezTo>
                  <a:cubicBezTo>
                    <a:pt x="297" y="1033"/>
                    <a:pt x="296" y="1034"/>
                    <a:pt x="296" y="1035"/>
                  </a:cubicBezTo>
                  <a:cubicBezTo>
                    <a:pt x="296" y="1035"/>
                    <a:pt x="296" y="1036"/>
                    <a:pt x="296" y="1036"/>
                  </a:cubicBezTo>
                  <a:cubicBezTo>
                    <a:pt x="294" y="1036"/>
                    <a:pt x="292" y="1036"/>
                    <a:pt x="290" y="1035"/>
                  </a:cubicBezTo>
                  <a:cubicBezTo>
                    <a:pt x="290" y="1035"/>
                    <a:pt x="290" y="1035"/>
                    <a:pt x="290" y="1035"/>
                  </a:cubicBezTo>
                  <a:cubicBezTo>
                    <a:pt x="291" y="1034"/>
                    <a:pt x="290" y="1034"/>
                    <a:pt x="289" y="1034"/>
                  </a:cubicBezTo>
                  <a:cubicBezTo>
                    <a:pt x="289" y="1035"/>
                    <a:pt x="289" y="1035"/>
                    <a:pt x="289" y="1035"/>
                  </a:cubicBezTo>
                  <a:cubicBezTo>
                    <a:pt x="289" y="1033"/>
                    <a:pt x="289" y="1032"/>
                    <a:pt x="289" y="1030"/>
                  </a:cubicBezTo>
                  <a:cubicBezTo>
                    <a:pt x="288" y="1029"/>
                    <a:pt x="287" y="1030"/>
                    <a:pt x="287" y="1031"/>
                  </a:cubicBezTo>
                  <a:cubicBezTo>
                    <a:pt x="288" y="1032"/>
                    <a:pt x="288" y="1034"/>
                    <a:pt x="288" y="1035"/>
                  </a:cubicBezTo>
                  <a:cubicBezTo>
                    <a:pt x="286" y="1035"/>
                    <a:pt x="285" y="1035"/>
                    <a:pt x="283" y="1034"/>
                  </a:cubicBezTo>
                  <a:cubicBezTo>
                    <a:pt x="283" y="1034"/>
                    <a:pt x="283" y="1034"/>
                    <a:pt x="283" y="1034"/>
                  </a:cubicBezTo>
                  <a:cubicBezTo>
                    <a:pt x="283" y="1034"/>
                    <a:pt x="283" y="1033"/>
                    <a:pt x="283" y="1033"/>
                  </a:cubicBezTo>
                  <a:cubicBezTo>
                    <a:pt x="283" y="1032"/>
                    <a:pt x="283" y="1032"/>
                    <a:pt x="283" y="1031"/>
                  </a:cubicBezTo>
                  <a:cubicBezTo>
                    <a:pt x="284" y="1031"/>
                    <a:pt x="284" y="1031"/>
                    <a:pt x="284" y="1031"/>
                  </a:cubicBezTo>
                  <a:cubicBezTo>
                    <a:pt x="284" y="1030"/>
                    <a:pt x="284" y="1030"/>
                    <a:pt x="284" y="1030"/>
                  </a:cubicBezTo>
                  <a:cubicBezTo>
                    <a:pt x="283" y="1029"/>
                    <a:pt x="283" y="1030"/>
                    <a:pt x="283" y="1030"/>
                  </a:cubicBezTo>
                  <a:cubicBezTo>
                    <a:pt x="282" y="1031"/>
                    <a:pt x="282" y="1032"/>
                    <a:pt x="282" y="1033"/>
                  </a:cubicBezTo>
                  <a:cubicBezTo>
                    <a:pt x="282" y="1033"/>
                    <a:pt x="282" y="1034"/>
                    <a:pt x="282" y="1034"/>
                  </a:cubicBezTo>
                  <a:cubicBezTo>
                    <a:pt x="279" y="1034"/>
                    <a:pt x="277" y="1033"/>
                    <a:pt x="274" y="1032"/>
                  </a:cubicBezTo>
                  <a:cubicBezTo>
                    <a:pt x="274" y="1032"/>
                    <a:pt x="274" y="1032"/>
                    <a:pt x="274" y="1032"/>
                  </a:cubicBezTo>
                  <a:cubicBezTo>
                    <a:pt x="274" y="1032"/>
                    <a:pt x="274" y="1032"/>
                    <a:pt x="275" y="1032"/>
                  </a:cubicBezTo>
                  <a:cubicBezTo>
                    <a:pt x="275" y="1031"/>
                    <a:pt x="275" y="1031"/>
                    <a:pt x="275" y="1031"/>
                  </a:cubicBezTo>
                  <a:cubicBezTo>
                    <a:pt x="275" y="1029"/>
                    <a:pt x="275" y="1027"/>
                    <a:pt x="275" y="1025"/>
                  </a:cubicBezTo>
                  <a:cubicBezTo>
                    <a:pt x="275" y="1024"/>
                    <a:pt x="274" y="1024"/>
                    <a:pt x="274" y="1025"/>
                  </a:cubicBezTo>
                  <a:cubicBezTo>
                    <a:pt x="274" y="1026"/>
                    <a:pt x="274" y="1027"/>
                    <a:pt x="274" y="1028"/>
                  </a:cubicBezTo>
                  <a:cubicBezTo>
                    <a:pt x="274" y="1029"/>
                    <a:pt x="274" y="1030"/>
                    <a:pt x="273" y="1031"/>
                  </a:cubicBezTo>
                  <a:cubicBezTo>
                    <a:pt x="273" y="1031"/>
                    <a:pt x="273" y="1032"/>
                    <a:pt x="273" y="1032"/>
                  </a:cubicBezTo>
                  <a:cubicBezTo>
                    <a:pt x="271" y="1031"/>
                    <a:pt x="269" y="1031"/>
                    <a:pt x="267" y="1030"/>
                  </a:cubicBezTo>
                  <a:cubicBezTo>
                    <a:pt x="267" y="1027"/>
                    <a:pt x="268" y="1024"/>
                    <a:pt x="267" y="1022"/>
                  </a:cubicBezTo>
                  <a:cubicBezTo>
                    <a:pt x="267" y="1021"/>
                    <a:pt x="266" y="1021"/>
                    <a:pt x="266" y="1022"/>
                  </a:cubicBezTo>
                  <a:cubicBezTo>
                    <a:pt x="266" y="1024"/>
                    <a:pt x="266" y="1027"/>
                    <a:pt x="266" y="1029"/>
                  </a:cubicBezTo>
                  <a:cubicBezTo>
                    <a:pt x="265" y="1029"/>
                    <a:pt x="263" y="1028"/>
                    <a:pt x="262" y="1028"/>
                  </a:cubicBezTo>
                  <a:cubicBezTo>
                    <a:pt x="262" y="1027"/>
                    <a:pt x="262" y="1027"/>
                    <a:pt x="263" y="1027"/>
                  </a:cubicBezTo>
                  <a:cubicBezTo>
                    <a:pt x="263" y="1026"/>
                    <a:pt x="263" y="1026"/>
                    <a:pt x="262" y="1026"/>
                  </a:cubicBezTo>
                  <a:cubicBezTo>
                    <a:pt x="262" y="1025"/>
                    <a:pt x="262" y="1024"/>
                    <a:pt x="262" y="1023"/>
                  </a:cubicBezTo>
                  <a:cubicBezTo>
                    <a:pt x="262" y="1022"/>
                    <a:pt x="261" y="1022"/>
                    <a:pt x="261" y="1023"/>
                  </a:cubicBezTo>
                  <a:cubicBezTo>
                    <a:pt x="261" y="1024"/>
                    <a:pt x="261" y="1026"/>
                    <a:pt x="261" y="1027"/>
                  </a:cubicBezTo>
                  <a:cubicBezTo>
                    <a:pt x="259" y="1026"/>
                    <a:pt x="258" y="1025"/>
                    <a:pt x="256" y="1025"/>
                  </a:cubicBezTo>
                  <a:cubicBezTo>
                    <a:pt x="256" y="1024"/>
                    <a:pt x="256" y="1023"/>
                    <a:pt x="257" y="1022"/>
                  </a:cubicBezTo>
                  <a:cubicBezTo>
                    <a:pt x="257" y="1022"/>
                    <a:pt x="256" y="1021"/>
                    <a:pt x="255" y="1022"/>
                  </a:cubicBezTo>
                  <a:cubicBezTo>
                    <a:pt x="255" y="1023"/>
                    <a:pt x="255" y="1023"/>
                    <a:pt x="255" y="1024"/>
                  </a:cubicBezTo>
                  <a:cubicBezTo>
                    <a:pt x="254" y="1023"/>
                    <a:pt x="253" y="1023"/>
                    <a:pt x="252" y="1022"/>
                  </a:cubicBezTo>
                  <a:cubicBezTo>
                    <a:pt x="252" y="1021"/>
                    <a:pt x="252" y="1020"/>
                    <a:pt x="252" y="1018"/>
                  </a:cubicBezTo>
                  <a:cubicBezTo>
                    <a:pt x="252" y="1018"/>
                    <a:pt x="251" y="1018"/>
                    <a:pt x="251" y="1018"/>
                  </a:cubicBezTo>
                  <a:cubicBezTo>
                    <a:pt x="251" y="1020"/>
                    <a:pt x="251" y="1021"/>
                    <a:pt x="251" y="1022"/>
                  </a:cubicBezTo>
                  <a:cubicBezTo>
                    <a:pt x="245" y="1019"/>
                    <a:pt x="239" y="1017"/>
                    <a:pt x="233" y="1017"/>
                  </a:cubicBezTo>
                  <a:cubicBezTo>
                    <a:pt x="235" y="1012"/>
                    <a:pt x="233" y="1007"/>
                    <a:pt x="227" y="1002"/>
                  </a:cubicBezTo>
                  <a:cubicBezTo>
                    <a:pt x="223" y="998"/>
                    <a:pt x="220" y="994"/>
                    <a:pt x="221" y="988"/>
                  </a:cubicBezTo>
                  <a:cubicBezTo>
                    <a:pt x="222" y="987"/>
                    <a:pt x="224" y="983"/>
                    <a:pt x="226" y="980"/>
                  </a:cubicBezTo>
                  <a:cubicBezTo>
                    <a:pt x="227" y="980"/>
                    <a:pt x="229" y="980"/>
                    <a:pt x="230" y="979"/>
                  </a:cubicBezTo>
                  <a:cubicBezTo>
                    <a:pt x="232" y="982"/>
                    <a:pt x="234" y="984"/>
                    <a:pt x="237" y="987"/>
                  </a:cubicBezTo>
                  <a:cubicBezTo>
                    <a:pt x="241" y="989"/>
                    <a:pt x="245" y="991"/>
                    <a:pt x="250" y="992"/>
                  </a:cubicBezTo>
                  <a:cubicBezTo>
                    <a:pt x="263" y="993"/>
                    <a:pt x="275" y="997"/>
                    <a:pt x="287" y="999"/>
                  </a:cubicBezTo>
                  <a:cubicBezTo>
                    <a:pt x="299" y="1001"/>
                    <a:pt x="311" y="1003"/>
                    <a:pt x="323" y="1003"/>
                  </a:cubicBezTo>
                  <a:cubicBezTo>
                    <a:pt x="336" y="1002"/>
                    <a:pt x="349" y="1004"/>
                    <a:pt x="363" y="1006"/>
                  </a:cubicBezTo>
                  <a:cubicBezTo>
                    <a:pt x="368" y="1007"/>
                    <a:pt x="374" y="1009"/>
                    <a:pt x="380" y="1009"/>
                  </a:cubicBezTo>
                  <a:cubicBezTo>
                    <a:pt x="386" y="1009"/>
                    <a:pt x="392" y="1009"/>
                    <a:pt x="399" y="1009"/>
                  </a:cubicBezTo>
                  <a:cubicBezTo>
                    <a:pt x="412" y="1009"/>
                    <a:pt x="426" y="1007"/>
                    <a:pt x="438" y="1004"/>
                  </a:cubicBezTo>
                  <a:cubicBezTo>
                    <a:pt x="444" y="1003"/>
                    <a:pt x="442" y="996"/>
                    <a:pt x="437" y="995"/>
                  </a:cubicBezTo>
                  <a:cubicBezTo>
                    <a:pt x="437" y="995"/>
                    <a:pt x="437" y="995"/>
                    <a:pt x="436" y="995"/>
                  </a:cubicBezTo>
                  <a:cubicBezTo>
                    <a:pt x="436" y="995"/>
                    <a:pt x="435" y="996"/>
                    <a:pt x="435" y="996"/>
                  </a:cubicBezTo>
                  <a:cubicBezTo>
                    <a:pt x="434" y="996"/>
                    <a:pt x="434" y="996"/>
                    <a:pt x="433" y="996"/>
                  </a:cubicBezTo>
                  <a:cubicBezTo>
                    <a:pt x="433" y="995"/>
                    <a:pt x="432" y="993"/>
                    <a:pt x="433" y="992"/>
                  </a:cubicBezTo>
                  <a:cubicBezTo>
                    <a:pt x="433" y="991"/>
                    <a:pt x="432" y="990"/>
                    <a:pt x="432" y="991"/>
                  </a:cubicBezTo>
                  <a:cubicBezTo>
                    <a:pt x="431" y="993"/>
                    <a:pt x="431" y="994"/>
                    <a:pt x="432" y="996"/>
                  </a:cubicBezTo>
                  <a:cubicBezTo>
                    <a:pt x="431" y="996"/>
                    <a:pt x="431" y="996"/>
                    <a:pt x="431" y="996"/>
                  </a:cubicBezTo>
                  <a:cubicBezTo>
                    <a:pt x="429" y="997"/>
                    <a:pt x="428" y="997"/>
                    <a:pt x="426" y="997"/>
                  </a:cubicBezTo>
                  <a:cubicBezTo>
                    <a:pt x="426" y="997"/>
                    <a:pt x="426" y="996"/>
                    <a:pt x="426" y="996"/>
                  </a:cubicBezTo>
                  <a:cubicBezTo>
                    <a:pt x="426" y="995"/>
                    <a:pt x="426" y="994"/>
                    <a:pt x="425" y="993"/>
                  </a:cubicBezTo>
                  <a:cubicBezTo>
                    <a:pt x="424" y="993"/>
                    <a:pt x="424" y="994"/>
                    <a:pt x="424" y="994"/>
                  </a:cubicBezTo>
                  <a:cubicBezTo>
                    <a:pt x="425" y="995"/>
                    <a:pt x="425" y="996"/>
                    <a:pt x="425" y="997"/>
                  </a:cubicBezTo>
                  <a:cubicBezTo>
                    <a:pt x="425" y="997"/>
                    <a:pt x="425" y="997"/>
                    <a:pt x="425" y="998"/>
                  </a:cubicBezTo>
                  <a:cubicBezTo>
                    <a:pt x="424" y="998"/>
                    <a:pt x="423" y="998"/>
                    <a:pt x="422" y="998"/>
                  </a:cubicBezTo>
                  <a:cubicBezTo>
                    <a:pt x="422" y="997"/>
                    <a:pt x="421" y="996"/>
                    <a:pt x="421" y="995"/>
                  </a:cubicBezTo>
                  <a:cubicBezTo>
                    <a:pt x="421" y="994"/>
                    <a:pt x="419" y="994"/>
                    <a:pt x="420" y="995"/>
                  </a:cubicBezTo>
                  <a:cubicBezTo>
                    <a:pt x="420" y="996"/>
                    <a:pt x="420" y="997"/>
                    <a:pt x="421" y="998"/>
                  </a:cubicBezTo>
                  <a:cubicBezTo>
                    <a:pt x="419" y="999"/>
                    <a:pt x="416" y="999"/>
                    <a:pt x="414" y="999"/>
                  </a:cubicBezTo>
                  <a:cubicBezTo>
                    <a:pt x="414" y="998"/>
                    <a:pt x="414" y="998"/>
                    <a:pt x="414" y="997"/>
                  </a:cubicBezTo>
                  <a:cubicBezTo>
                    <a:pt x="414" y="996"/>
                    <a:pt x="412" y="997"/>
                    <a:pt x="412" y="997"/>
                  </a:cubicBezTo>
                  <a:cubicBezTo>
                    <a:pt x="413" y="998"/>
                    <a:pt x="413" y="998"/>
                    <a:pt x="413" y="999"/>
                  </a:cubicBezTo>
                  <a:cubicBezTo>
                    <a:pt x="411" y="999"/>
                    <a:pt x="409" y="1000"/>
                    <a:pt x="408" y="1000"/>
                  </a:cubicBezTo>
                  <a:cubicBezTo>
                    <a:pt x="408" y="999"/>
                    <a:pt x="407" y="998"/>
                    <a:pt x="407" y="997"/>
                  </a:cubicBezTo>
                  <a:cubicBezTo>
                    <a:pt x="407" y="996"/>
                    <a:pt x="406" y="996"/>
                    <a:pt x="406" y="997"/>
                  </a:cubicBezTo>
                  <a:cubicBezTo>
                    <a:pt x="406" y="998"/>
                    <a:pt x="406" y="999"/>
                    <a:pt x="406" y="1000"/>
                  </a:cubicBezTo>
                  <a:cubicBezTo>
                    <a:pt x="405" y="1000"/>
                    <a:pt x="403" y="1000"/>
                    <a:pt x="402" y="1000"/>
                  </a:cubicBezTo>
                  <a:cubicBezTo>
                    <a:pt x="402" y="999"/>
                    <a:pt x="402" y="998"/>
                    <a:pt x="402" y="997"/>
                  </a:cubicBezTo>
                  <a:cubicBezTo>
                    <a:pt x="402" y="997"/>
                    <a:pt x="401" y="997"/>
                    <a:pt x="401" y="997"/>
                  </a:cubicBezTo>
                  <a:cubicBezTo>
                    <a:pt x="401" y="998"/>
                    <a:pt x="401" y="999"/>
                    <a:pt x="401" y="1000"/>
                  </a:cubicBezTo>
                  <a:cubicBezTo>
                    <a:pt x="400" y="1000"/>
                    <a:pt x="399" y="1000"/>
                    <a:pt x="398" y="1000"/>
                  </a:cubicBezTo>
                  <a:cubicBezTo>
                    <a:pt x="398" y="999"/>
                    <a:pt x="397" y="998"/>
                    <a:pt x="397" y="997"/>
                  </a:cubicBezTo>
                  <a:cubicBezTo>
                    <a:pt x="397" y="996"/>
                    <a:pt x="396" y="996"/>
                    <a:pt x="396" y="997"/>
                  </a:cubicBezTo>
                  <a:cubicBezTo>
                    <a:pt x="396" y="998"/>
                    <a:pt x="396" y="999"/>
                    <a:pt x="397" y="1000"/>
                  </a:cubicBezTo>
                  <a:cubicBezTo>
                    <a:pt x="396" y="1000"/>
                    <a:pt x="396" y="1000"/>
                    <a:pt x="396" y="1000"/>
                  </a:cubicBezTo>
                  <a:cubicBezTo>
                    <a:pt x="394" y="1000"/>
                    <a:pt x="392" y="1000"/>
                    <a:pt x="390" y="1000"/>
                  </a:cubicBezTo>
                  <a:cubicBezTo>
                    <a:pt x="390" y="999"/>
                    <a:pt x="390" y="998"/>
                    <a:pt x="390" y="997"/>
                  </a:cubicBezTo>
                  <a:cubicBezTo>
                    <a:pt x="389" y="996"/>
                    <a:pt x="388" y="996"/>
                    <a:pt x="388" y="997"/>
                  </a:cubicBezTo>
                  <a:cubicBezTo>
                    <a:pt x="389" y="998"/>
                    <a:pt x="389" y="999"/>
                    <a:pt x="389" y="1000"/>
                  </a:cubicBezTo>
                  <a:cubicBezTo>
                    <a:pt x="387" y="1000"/>
                    <a:pt x="385" y="1000"/>
                    <a:pt x="383" y="1000"/>
                  </a:cubicBezTo>
                  <a:cubicBezTo>
                    <a:pt x="383" y="999"/>
                    <a:pt x="384" y="997"/>
                    <a:pt x="384" y="996"/>
                  </a:cubicBezTo>
                  <a:cubicBezTo>
                    <a:pt x="384" y="995"/>
                    <a:pt x="382" y="995"/>
                    <a:pt x="382" y="996"/>
                  </a:cubicBezTo>
                  <a:cubicBezTo>
                    <a:pt x="382" y="997"/>
                    <a:pt x="382" y="999"/>
                    <a:pt x="382" y="1000"/>
                  </a:cubicBezTo>
                  <a:cubicBezTo>
                    <a:pt x="381" y="1000"/>
                    <a:pt x="380" y="1000"/>
                    <a:pt x="379" y="1000"/>
                  </a:cubicBezTo>
                  <a:cubicBezTo>
                    <a:pt x="379" y="999"/>
                    <a:pt x="379" y="998"/>
                    <a:pt x="379" y="998"/>
                  </a:cubicBezTo>
                  <a:cubicBezTo>
                    <a:pt x="379" y="997"/>
                    <a:pt x="378" y="997"/>
                    <a:pt x="378" y="998"/>
                  </a:cubicBezTo>
                  <a:cubicBezTo>
                    <a:pt x="378" y="998"/>
                    <a:pt x="378" y="999"/>
                    <a:pt x="378" y="1000"/>
                  </a:cubicBezTo>
                  <a:cubicBezTo>
                    <a:pt x="378" y="1000"/>
                    <a:pt x="378" y="1000"/>
                    <a:pt x="378" y="1000"/>
                  </a:cubicBezTo>
                  <a:cubicBezTo>
                    <a:pt x="377" y="1000"/>
                    <a:pt x="375" y="1000"/>
                    <a:pt x="374" y="1000"/>
                  </a:cubicBezTo>
                  <a:cubicBezTo>
                    <a:pt x="374" y="999"/>
                    <a:pt x="374" y="998"/>
                    <a:pt x="374" y="997"/>
                  </a:cubicBezTo>
                  <a:cubicBezTo>
                    <a:pt x="374" y="996"/>
                    <a:pt x="373" y="997"/>
                    <a:pt x="373" y="997"/>
                  </a:cubicBezTo>
                  <a:cubicBezTo>
                    <a:pt x="373" y="998"/>
                    <a:pt x="373" y="999"/>
                    <a:pt x="373" y="1000"/>
                  </a:cubicBezTo>
                  <a:cubicBezTo>
                    <a:pt x="372" y="1000"/>
                    <a:pt x="372" y="999"/>
                    <a:pt x="371" y="999"/>
                  </a:cubicBezTo>
                  <a:cubicBezTo>
                    <a:pt x="371" y="998"/>
                    <a:pt x="371" y="997"/>
                    <a:pt x="371" y="996"/>
                  </a:cubicBezTo>
                  <a:cubicBezTo>
                    <a:pt x="371" y="995"/>
                    <a:pt x="370" y="995"/>
                    <a:pt x="370" y="996"/>
                  </a:cubicBezTo>
                  <a:cubicBezTo>
                    <a:pt x="370" y="997"/>
                    <a:pt x="370" y="998"/>
                    <a:pt x="370" y="999"/>
                  </a:cubicBezTo>
                  <a:cubicBezTo>
                    <a:pt x="368" y="999"/>
                    <a:pt x="366" y="998"/>
                    <a:pt x="364" y="998"/>
                  </a:cubicBezTo>
                  <a:cubicBezTo>
                    <a:pt x="364" y="997"/>
                    <a:pt x="364" y="996"/>
                    <a:pt x="364" y="995"/>
                  </a:cubicBezTo>
                  <a:cubicBezTo>
                    <a:pt x="364" y="995"/>
                    <a:pt x="363" y="995"/>
                    <a:pt x="363" y="995"/>
                  </a:cubicBezTo>
                  <a:cubicBezTo>
                    <a:pt x="362" y="996"/>
                    <a:pt x="363" y="997"/>
                    <a:pt x="363" y="998"/>
                  </a:cubicBezTo>
                  <a:cubicBezTo>
                    <a:pt x="361" y="997"/>
                    <a:pt x="359" y="997"/>
                    <a:pt x="357" y="997"/>
                  </a:cubicBezTo>
                  <a:cubicBezTo>
                    <a:pt x="357" y="997"/>
                    <a:pt x="357" y="997"/>
                    <a:pt x="357" y="997"/>
                  </a:cubicBezTo>
                  <a:cubicBezTo>
                    <a:pt x="357" y="995"/>
                    <a:pt x="357" y="993"/>
                    <a:pt x="357" y="991"/>
                  </a:cubicBezTo>
                  <a:cubicBezTo>
                    <a:pt x="357" y="990"/>
                    <a:pt x="356" y="990"/>
                    <a:pt x="356" y="991"/>
                  </a:cubicBezTo>
                  <a:cubicBezTo>
                    <a:pt x="356" y="992"/>
                    <a:pt x="356" y="994"/>
                    <a:pt x="356" y="995"/>
                  </a:cubicBezTo>
                  <a:cubicBezTo>
                    <a:pt x="356" y="996"/>
                    <a:pt x="356" y="996"/>
                    <a:pt x="356" y="996"/>
                  </a:cubicBezTo>
                  <a:cubicBezTo>
                    <a:pt x="356" y="996"/>
                    <a:pt x="356" y="996"/>
                    <a:pt x="355" y="996"/>
                  </a:cubicBezTo>
                  <a:cubicBezTo>
                    <a:pt x="353" y="996"/>
                    <a:pt x="352" y="996"/>
                    <a:pt x="350" y="996"/>
                  </a:cubicBezTo>
                  <a:cubicBezTo>
                    <a:pt x="349" y="994"/>
                    <a:pt x="349" y="992"/>
                    <a:pt x="350" y="991"/>
                  </a:cubicBezTo>
                  <a:cubicBezTo>
                    <a:pt x="350" y="990"/>
                    <a:pt x="349" y="989"/>
                    <a:pt x="349" y="990"/>
                  </a:cubicBezTo>
                  <a:cubicBezTo>
                    <a:pt x="348" y="992"/>
                    <a:pt x="348" y="994"/>
                    <a:pt x="349" y="995"/>
                  </a:cubicBezTo>
                  <a:cubicBezTo>
                    <a:pt x="347" y="995"/>
                    <a:pt x="345" y="995"/>
                    <a:pt x="343" y="995"/>
                  </a:cubicBezTo>
                  <a:cubicBezTo>
                    <a:pt x="343" y="994"/>
                    <a:pt x="343" y="993"/>
                    <a:pt x="343" y="992"/>
                  </a:cubicBezTo>
                  <a:cubicBezTo>
                    <a:pt x="343" y="991"/>
                    <a:pt x="342" y="991"/>
                    <a:pt x="342" y="992"/>
                  </a:cubicBezTo>
                  <a:cubicBezTo>
                    <a:pt x="342" y="993"/>
                    <a:pt x="342" y="994"/>
                    <a:pt x="342" y="995"/>
                  </a:cubicBezTo>
                  <a:cubicBezTo>
                    <a:pt x="341" y="995"/>
                    <a:pt x="340" y="995"/>
                    <a:pt x="338" y="995"/>
                  </a:cubicBezTo>
                  <a:cubicBezTo>
                    <a:pt x="339" y="994"/>
                    <a:pt x="339" y="993"/>
                    <a:pt x="339" y="992"/>
                  </a:cubicBezTo>
                  <a:cubicBezTo>
                    <a:pt x="339" y="991"/>
                    <a:pt x="338" y="991"/>
                    <a:pt x="338" y="992"/>
                  </a:cubicBezTo>
                  <a:cubicBezTo>
                    <a:pt x="338" y="993"/>
                    <a:pt x="337" y="994"/>
                    <a:pt x="337" y="995"/>
                  </a:cubicBezTo>
                  <a:cubicBezTo>
                    <a:pt x="335" y="994"/>
                    <a:pt x="334" y="994"/>
                    <a:pt x="332" y="994"/>
                  </a:cubicBezTo>
                  <a:cubicBezTo>
                    <a:pt x="332" y="994"/>
                    <a:pt x="332" y="994"/>
                    <a:pt x="332" y="994"/>
                  </a:cubicBezTo>
                  <a:cubicBezTo>
                    <a:pt x="332" y="993"/>
                    <a:pt x="332" y="993"/>
                    <a:pt x="333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34" y="992"/>
                    <a:pt x="334" y="991"/>
                    <a:pt x="333" y="990"/>
                  </a:cubicBezTo>
                  <a:cubicBezTo>
                    <a:pt x="332" y="990"/>
                    <a:pt x="331" y="992"/>
                    <a:pt x="331" y="994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30" y="994"/>
                    <a:pt x="329" y="994"/>
                    <a:pt x="329" y="994"/>
                  </a:cubicBezTo>
                  <a:cubicBezTo>
                    <a:pt x="329" y="993"/>
                    <a:pt x="329" y="991"/>
                    <a:pt x="329" y="990"/>
                  </a:cubicBezTo>
                  <a:cubicBezTo>
                    <a:pt x="329" y="989"/>
                    <a:pt x="328" y="989"/>
                    <a:pt x="328" y="990"/>
                  </a:cubicBezTo>
                  <a:cubicBezTo>
                    <a:pt x="327" y="991"/>
                    <a:pt x="327" y="993"/>
                    <a:pt x="328" y="994"/>
                  </a:cubicBezTo>
                  <a:cubicBezTo>
                    <a:pt x="326" y="994"/>
                    <a:pt x="324" y="994"/>
                    <a:pt x="323" y="994"/>
                  </a:cubicBezTo>
                  <a:cubicBezTo>
                    <a:pt x="323" y="993"/>
                    <a:pt x="323" y="991"/>
                    <a:pt x="323" y="990"/>
                  </a:cubicBezTo>
                  <a:cubicBezTo>
                    <a:pt x="323" y="989"/>
                    <a:pt x="322" y="989"/>
                    <a:pt x="322" y="989"/>
                  </a:cubicBezTo>
                  <a:cubicBezTo>
                    <a:pt x="321" y="991"/>
                    <a:pt x="322" y="993"/>
                    <a:pt x="322" y="994"/>
                  </a:cubicBezTo>
                  <a:cubicBezTo>
                    <a:pt x="321" y="994"/>
                    <a:pt x="320" y="994"/>
                    <a:pt x="319" y="994"/>
                  </a:cubicBezTo>
                  <a:cubicBezTo>
                    <a:pt x="319" y="993"/>
                    <a:pt x="318" y="992"/>
                    <a:pt x="318" y="990"/>
                  </a:cubicBezTo>
                  <a:cubicBezTo>
                    <a:pt x="318" y="990"/>
                    <a:pt x="317" y="990"/>
                    <a:pt x="317" y="990"/>
                  </a:cubicBezTo>
                  <a:cubicBezTo>
                    <a:pt x="317" y="992"/>
                    <a:pt x="317" y="993"/>
                    <a:pt x="317" y="994"/>
                  </a:cubicBezTo>
                  <a:cubicBezTo>
                    <a:pt x="316" y="994"/>
                    <a:pt x="315" y="994"/>
                    <a:pt x="314" y="994"/>
                  </a:cubicBezTo>
                  <a:cubicBezTo>
                    <a:pt x="314" y="993"/>
                    <a:pt x="314" y="992"/>
                    <a:pt x="314" y="991"/>
                  </a:cubicBezTo>
                  <a:cubicBezTo>
                    <a:pt x="315" y="990"/>
                    <a:pt x="313" y="989"/>
                    <a:pt x="313" y="990"/>
                  </a:cubicBezTo>
                  <a:cubicBezTo>
                    <a:pt x="313" y="992"/>
                    <a:pt x="313" y="993"/>
                    <a:pt x="313" y="994"/>
                  </a:cubicBezTo>
                  <a:cubicBezTo>
                    <a:pt x="311" y="994"/>
                    <a:pt x="309" y="994"/>
                    <a:pt x="307" y="994"/>
                  </a:cubicBezTo>
                  <a:cubicBezTo>
                    <a:pt x="306" y="993"/>
                    <a:pt x="306" y="991"/>
                    <a:pt x="307" y="990"/>
                  </a:cubicBezTo>
                  <a:cubicBezTo>
                    <a:pt x="307" y="990"/>
                    <a:pt x="306" y="989"/>
                    <a:pt x="306" y="989"/>
                  </a:cubicBezTo>
                  <a:cubicBezTo>
                    <a:pt x="305" y="990"/>
                    <a:pt x="305" y="992"/>
                    <a:pt x="305" y="993"/>
                  </a:cubicBezTo>
                  <a:cubicBezTo>
                    <a:pt x="304" y="993"/>
                    <a:pt x="302" y="993"/>
                    <a:pt x="301" y="993"/>
                  </a:cubicBezTo>
                  <a:cubicBezTo>
                    <a:pt x="301" y="992"/>
                    <a:pt x="301" y="990"/>
                    <a:pt x="301" y="989"/>
                  </a:cubicBezTo>
                  <a:cubicBezTo>
                    <a:pt x="301" y="988"/>
                    <a:pt x="299" y="988"/>
                    <a:pt x="299" y="989"/>
                  </a:cubicBezTo>
                  <a:cubicBezTo>
                    <a:pt x="299" y="990"/>
                    <a:pt x="300" y="991"/>
                    <a:pt x="300" y="993"/>
                  </a:cubicBezTo>
                  <a:cubicBezTo>
                    <a:pt x="299" y="993"/>
                    <a:pt x="297" y="992"/>
                    <a:pt x="296" y="992"/>
                  </a:cubicBezTo>
                  <a:cubicBezTo>
                    <a:pt x="296" y="991"/>
                    <a:pt x="297" y="990"/>
                    <a:pt x="297" y="989"/>
                  </a:cubicBezTo>
                  <a:cubicBezTo>
                    <a:pt x="297" y="988"/>
                    <a:pt x="295" y="988"/>
                    <a:pt x="295" y="989"/>
                  </a:cubicBezTo>
                  <a:cubicBezTo>
                    <a:pt x="295" y="990"/>
                    <a:pt x="295" y="991"/>
                    <a:pt x="295" y="992"/>
                  </a:cubicBezTo>
                  <a:cubicBezTo>
                    <a:pt x="293" y="992"/>
                    <a:pt x="291" y="991"/>
                    <a:pt x="289" y="991"/>
                  </a:cubicBezTo>
                  <a:cubicBezTo>
                    <a:pt x="289" y="989"/>
                    <a:pt x="289" y="987"/>
                    <a:pt x="290" y="985"/>
                  </a:cubicBezTo>
                  <a:cubicBezTo>
                    <a:pt x="290" y="985"/>
                    <a:pt x="289" y="984"/>
                    <a:pt x="288" y="985"/>
                  </a:cubicBezTo>
                  <a:cubicBezTo>
                    <a:pt x="288" y="986"/>
                    <a:pt x="287" y="989"/>
                    <a:pt x="287" y="991"/>
                  </a:cubicBezTo>
                  <a:cubicBezTo>
                    <a:pt x="286" y="990"/>
                    <a:pt x="285" y="990"/>
                    <a:pt x="284" y="990"/>
                  </a:cubicBezTo>
                  <a:cubicBezTo>
                    <a:pt x="284" y="989"/>
                    <a:pt x="284" y="987"/>
                    <a:pt x="284" y="986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4"/>
                    <a:pt x="283" y="984"/>
                    <a:pt x="283" y="984"/>
                  </a:cubicBezTo>
                  <a:cubicBezTo>
                    <a:pt x="283" y="984"/>
                    <a:pt x="283" y="984"/>
                    <a:pt x="283" y="984"/>
                  </a:cubicBezTo>
                  <a:cubicBezTo>
                    <a:pt x="283" y="984"/>
                    <a:pt x="283" y="985"/>
                    <a:pt x="283" y="985"/>
                  </a:cubicBezTo>
                  <a:cubicBezTo>
                    <a:pt x="282" y="986"/>
                    <a:pt x="283" y="988"/>
                    <a:pt x="283" y="990"/>
                  </a:cubicBezTo>
                  <a:cubicBezTo>
                    <a:pt x="281" y="989"/>
                    <a:pt x="280" y="989"/>
                    <a:pt x="279" y="989"/>
                  </a:cubicBezTo>
                  <a:cubicBezTo>
                    <a:pt x="279" y="989"/>
                    <a:pt x="278" y="989"/>
                    <a:pt x="278" y="989"/>
                  </a:cubicBezTo>
                  <a:cubicBezTo>
                    <a:pt x="278" y="987"/>
                    <a:pt x="278" y="985"/>
                    <a:pt x="278" y="984"/>
                  </a:cubicBezTo>
                  <a:cubicBezTo>
                    <a:pt x="278" y="983"/>
                    <a:pt x="277" y="983"/>
                    <a:pt x="277" y="983"/>
                  </a:cubicBezTo>
                  <a:cubicBezTo>
                    <a:pt x="277" y="985"/>
                    <a:pt x="277" y="987"/>
                    <a:pt x="277" y="988"/>
                  </a:cubicBezTo>
                  <a:cubicBezTo>
                    <a:pt x="275" y="988"/>
                    <a:pt x="274" y="988"/>
                    <a:pt x="273" y="987"/>
                  </a:cubicBezTo>
                  <a:cubicBezTo>
                    <a:pt x="273" y="986"/>
                    <a:pt x="273" y="984"/>
                    <a:pt x="273" y="983"/>
                  </a:cubicBezTo>
                  <a:cubicBezTo>
                    <a:pt x="273" y="982"/>
                    <a:pt x="272" y="982"/>
                    <a:pt x="272" y="982"/>
                  </a:cubicBezTo>
                  <a:cubicBezTo>
                    <a:pt x="272" y="984"/>
                    <a:pt x="272" y="985"/>
                    <a:pt x="272" y="987"/>
                  </a:cubicBezTo>
                  <a:cubicBezTo>
                    <a:pt x="271" y="986"/>
                    <a:pt x="270" y="986"/>
                    <a:pt x="269" y="986"/>
                  </a:cubicBezTo>
                  <a:cubicBezTo>
                    <a:pt x="269" y="984"/>
                    <a:pt x="268" y="982"/>
                    <a:pt x="268" y="981"/>
                  </a:cubicBezTo>
                  <a:cubicBezTo>
                    <a:pt x="268" y="980"/>
                    <a:pt x="267" y="980"/>
                    <a:pt x="267" y="981"/>
                  </a:cubicBezTo>
                  <a:cubicBezTo>
                    <a:pt x="267" y="982"/>
                    <a:pt x="268" y="984"/>
                    <a:pt x="268" y="985"/>
                  </a:cubicBezTo>
                  <a:cubicBezTo>
                    <a:pt x="266" y="985"/>
                    <a:pt x="264" y="984"/>
                    <a:pt x="262" y="984"/>
                  </a:cubicBezTo>
                  <a:cubicBezTo>
                    <a:pt x="262" y="984"/>
                    <a:pt x="261" y="984"/>
                    <a:pt x="261" y="984"/>
                  </a:cubicBezTo>
                  <a:cubicBezTo>
                    <a:pt x="261" y="982"/>
                    <a:pt x="261" y="981"/>
                    <a:pt x="261" y="980"/>
                  </a:cubicBezTo>
                  <a:cubicBezTo>
                    <a:pt x="261" y="979"/>
                    <a:pt x="260" y="979"/>
                    <a:pt x="260" y="980"/>
                  </a:cubicBezTo>
                  <a:cubicBezTo>
                    <a:pt x="260" y="981"/>
                    <a:pt x="260" y="982"/>
                    <a:pt x="260" y="984"/>
                  </a:cubicBezTo>
                  <a:cubicBezTo>
                    <a:pt x="258" y="983"/>
                    <a:pt x="257" y="983"/>
                    <a:pt x="256" y="983"/>
                  </a:cubicBezTo>
                  <a:cubicBezTo>
                    <a:pt x="256" y="981"/>
                    <a:pt x="256" y="980"/>
                    <a:pt x="256" y="978"/>
                  </a:cubicBezTo>
                  <a:cubicBezTo>
                    <a:pt x="256" y="977"/>
                    <a:pt x="255" y="977"/>
                    <a:pt x="255" y="978"/>
                  </a:cubicBezTo>
                  <a:cubicBezTo>
                    <a:pt x="255" y="979"/>
                    <a:pt x="255" y="981"/>
                    <a:pt x="254" y="983"/>
                  </a:cubicBezTo>
                  <a:cubicBezTo>
                    <a:pt x="252" y="983"/>
                    <a:pt x="251" y="983"/>
                    <a:pt x="249" y="982"/>
                  </a:cubicBezTo>
                  <a:cubicBezTo>
                    <a:pt x="249" y="980"/>
                    <a:pt x="250" y="978"/>
                    <a:pt x="251" y="975"/>
                  </a:cubicBezTo>
                  <a:cubicBezTo>
                    <a:pt x="251" y="974"/>
                    <a:pt x="250" y="974"/>
                    <a:pt x="249" y="975"/>
                  </a:cubicBezTo>
                  <a:cubicBezTo>
                    <a:pt x="249" y="977"/>
                    <a:pt x="248" y="980"/>
                    <a:pt x="247" y="982"/>
                  </a:cubicBezTo>
                  <a:cubicBezTo>
                    <a:pt x="247" y="982"/>
                    <a:pt x="246" y="981"/>
                    <a:pt x="245" y="981"/>
                  </a:cubicBezTo>
                  <a:cubicBezTo>
                    <a:pt x="244" y="981"/>
                    <a:pt x="244" y="980"/>
                    <a:pt x="243" y="980"/>
                  </a:cubicBezTo>
                  <a:cubicBezTo>
                    <a:pt x="244" y="979"/>
                    <a:pt x="244" y="978"/>
                    <a:pt x="244" y="978"/>
                  </a:cubicBezTo>
                  <a:cubicBezTo>
                    <a:pt x="245" y="977"/>
                    <a:pt x="244" y="976"/>
                    <a:pt x="243" y="977"/>
                  </a:cubicBezTo>
                  <a:cubicBezTo>
                    <a:pt x="243" y="977"/>
                    <a:pt x="243" y="978"/>
                    <a:pt x="242" y="979"/>
                  </a:cubicBezTo>
                  <a:cubicBezTo>
                    <a:pt x="242" y="979"/>
                    <a:pt x="242" y="979"/>
                    <a:pt x="242" y="979"/>
                  </a:cubicBezTo>
                  <a:cubicBezTo>
                    <a:pt x="241" y="978"/>
                    <a:pt x="239" y="976"/>
                    <a:pt x="238" y="974"/>
                  </a:cubicBezTo>
                  <a:cubicBezTo>
                    <a:pt x="238" y="974"/>
                    <a:pt x="238" y="974"/>
                    <a:pt x="238" y="974"/>
                  </a:cubicBezTo>
                  <a:cubicBezTo>
                    <a:pt x="239" y="974"/>
                    <a:pt x="239" y="973"/>
                    <a:pt x="238" y="973"/>
                  </a:cubicBezTo>
                  <a:cubicBezTo>
                    <a:pt x="237" y="973"/>
                    <a:pt x="237" y="974"/>
                    <a:pt x="237" y="974"/>
                  </a:cubicBezTo>
                  <a:cubicBezTo>
                    <a:pt x="235" y="972"/>
                    <a:pt x="233" y="970"/>
                    <a:pt x="231" y="969"/>
                  </a:cubicBezTo>
                  <a:cubicBezTo>
                    <a:pt x="231" y="968"/>
                    <a:pt x="231" y="968"/>
                    <a:pt x="231" y="967"/>
                  </a:cubicBezTo>
                  <a:cubicBezTo>
                    <a:pt x="230" y="964"/>
                    <a:pt x="227" y="961"/>
                    <a:pt x="225" y="958"/>
                  </a:cubicBezTo>
                  <a:cubicBezTo>
                    <a:pt x="221" y="949"/>
                    <a:pt x="221" y="939"/>
                    <a:pt x="221" y="930"/>
                  </a:cubicBezTo>
                  <a:cubicBezTo>
                    <a:pt x="221" y="930"/>
                    <a:pt x="222" y="929"/>
                    <a:pt x="222" y="929"/>
                  </a:cubicBezTo>
                  <a:cubicBezTo>
                    <a:pt x="222" y="929"/>
                    <a:pt x="222" y="929"/>
                    <a:pt x="222" y="929"/>
                  </a:cubicBezTo>
                  <a:cubicBezTo>
                    <a:pt x="223" y="930"/>
                    <a:pt x="224" y="931"/>
                    <a:pt x="225" y="931"/>
                  </a:cubicBezTo>
                  <a:cubicBezTo>
                    <a:pt x="225" y="933"/>
                    <a:pt x="225" y="934"/>
                    <a:pt x="225" y="936"/>
                  </a:cubicBezTo>
                  <a:cubicBezTo>
                    <a:pt x="225" y="937"/>
                    <a:pt x="226" y="937"/>
                    <a:pt x="226" y="936"/>
                  </a:cubicBezTo>
                  <a:cubicBezTo>
                    <a:pt x="226" y="935"/>
                    <a:pt x="226" y="933"/>
                    <a:pt x="227" y="932"/>
                  </a:cubicBezTo>
                  <a:cubicBezTo>
                    <a:pt x="228" y="933"/>
                    <a:pt x="230" y="934"/>
                    <a:pt x="231" y="935"/>
                  </a:cubicBezTo>
                  <a:cubicBezTo>
                    <a:pt x="231" y="935"/>
                    <a:pt x="231" y="936"/>
                    <a:pt x="231" y="936"/>
                  </a:cubicBezTo>
                  <a:cubicBezTo>
                    <a:pt x="231" y="936"/>
                    <a:pt x="231" y="937"/>
                    <a:pt x="231" y="938"/>
                  </a:cubicBezTo>
                  <a:cubicBezTo>
                    <a:pt x="230" y="938"/>
                    <a:pt x="231" y="939"/>
                    <a:pt x="232" y="939"/>
                  </a:cubicBezTo>
                  <a:cubicBezTo>
                    <a:pt x="232" y="938"/>
                    <a:pt x="232" y="937"/>
                    <a:pt x="232" y="936"/>
                  </a:cubicBezTo>
                  <a:cubicBezTo>
                    <a:pt x="234" y="937"/>
                    <a:pt x="235" y="937"/>
                    <a:pt x="237" y="938"/>
                  </a:cubicBezTo>
                  <a:cubicBezTo>
                    <a:pt x="237" y="939"/>
                    <a:pt x="237" y="939"/>
                    <a:pt x="237" y="940"/>
                  </a:cubicBezTo>
                  <a:cubicBezTo>
                    <a:pt x="237" y="940"/>
                    <a:pt x="237" y="942"/>
                    <a:pt x="237" y="942"/>
                  </a:cubicBezTo>
                  <a:cubicBezTo>
                    <a:pt x="238" y="942"/>
                    <a:pt x="239" y="941"/>
                    <a:pt x="238" y="941"/>
                  </a:cubicBezTo>
                  <a:cubicBezTo>
                    <a:pt x="238" y="941"/>
                    <a:pt x="238" y="941"/>
                    <a:pt x="238" y="941"/>
                  </a:cubicBezTo>
                  <a:cubicBezTo>
                    <a:pt x="238" y="941"/>
                    <a:pt x="238" y="941"/>
                    <a:pt x="238" y="940"/>
                  </a:cubicBezTo>
                  <a:cubicBezTo>
                    <a:pt x="238" y="940"/>
                    <a:pt x="238" y="940"/>
                    <a:pt x="238" y="939"/>
                  </a:cubicBezTo>
                  <a:cubicBezTo>
                    <a:pt x="238" y="939"/>
                    <a:pt x="238" y="939"/>
                    <a:pt x="238" y="939"/>
                  </a:cubicBezTo>
                  <a:cubicBezTo>
                    <a:pt x="239" y="940"/>
                    <a:pt x="240" y="940"/>
                    <a:pt x="242" y="941"/>
                  </a:cubicBezTo>
                  <a:cubicBezTo>
                    <a:pt x="242" y="941"/>
                    <a:pt x="242" y="942"/>
                    <a:pt x="242" y="942"/>
                  </a:cubicBezTo>
                  <a:cubicBezTo>
                    <a:pt x="242" y="943"/>
                    <a:pt x="242" y="943"/>
                    <a:pt x="241" y="944"/>
                  </a:cubicBezTo>
                  <a:cubicBezTo>
                    <a:pt x="241" y="945"/>
                    <a:pt x="241" y="945"/>
                    <a:pt x="242" y="945"/>
                  </a:cubicBezTo>
                  <a:cubicBezTo>
                    <a:pt x="243" y="945"/>
                    <a:pt x="243" y="944"/>
                    <a:pt x="243" y="944"/>
                  </a:cubicBezTo>
                  <a:cubicBezTo>
                    <a:pt x="243" y="944"/>
                    <a:pt x="243" y="944"/>
                    <a:pt x="243" y="944"/>
                  </a:cubicBezTo>
                  <a:cubicBezTo>
                    <a:pt x="243" y="943"/>
                    <a:pt x="243" y="943"/>
                    <a:pt x="243" y="943"/>
                  </a:cubicBezTo>
                  <a:cubicBezTo>
                    <a:pt x="243" y="942"/>
                    <a:pt x="243" y="942"/>
                    <a:pt x="243" y="941"/>
                  </a:cubicBezTo>
                  <a:cubicBezTo>
                    <a:pt x="245" y="942"/>
                    <a:pt x="247" y="943"/>
                    <a:pt x="249" y="944"/>
                  </a:cubicBezTo>
                  <a:cubicBezTo>
                    <a:pt x="248" y="945"/>
                    <a:pt x="248" y="946"/>
                    <a:pt x="249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50" y="947"/>
                    <a:pt x="250" y="947"/>
                    <a:pt x="250" y="947"/>
                  </a:cubicBezTo>
                  <a:cubicBezTo>
                    <a:pt x="250" y="946"/>
                    <a:pt x="250" y="946"/>
                    <a:pt x="250" y="946"/>
                  </a:cubicBezTo>
                  <a:cubicBezTo>
                    <a:pt x="250" y="945"/>
                    <a:pt x="250" y="945"/>
                    <a:pt x="250" y="944"/>
                  </a:cubicBezTo>
                  <a:cubicBezTo>
                    <a:pt x="251" y="945"/>
                    <a:pt x="251" y="945"/>
                    <a:pt x="252" y="945"/>
                  </a:cubicBezTo>
                  <a:cubicBezTo>
                    <a:pt x="252" y="946"/>
                    <a:pt x="252" y="947"/>
                    <a:pt x="252" y="948"/>
                  </a:cubicBezTo>
                  <a:cubicBezTo>
                    <a:pt x="253" y="949"/>
                    <a:pt x="253" y="949"/>
                    <a:pt x="254" y="949"/>
                  </a:cubicBezTo>
                  <a:cubicBezTo>
                    <a:pt x="254" y="949"/>
                    <a:pt x="254" y="948"/>
                    <a:pt x="254" y="948"/>
                  </a:cubicBezTo>
                  <a:cubicBezTo>
                    <a:pt x="254" y="948"/>
                    <a:pt x="254" y="948"/>
                    <a:pt x="254" y="947"/>
                  </a:cubicBezTo>
                  <a:cubicBezTo>
                    <a:pt x="254" y="947"/>
                    <a:pt x="254" y="946"/>
                    <a:pt x="254" y="946"/>
                  </a:cubicBezTo>
                  <a:cubicBezTo>
                    <a:pt x="255" y="946"/>
                    <a:pt x="256" y="947"/>
                    <a:pt x="257" y="947"/>
                  </a:cubicBezTo>
                  <a:cubicBezTo>
                    <a:pt x="257" y="949"/>
                    <a:pt x="257" y="951"/>
                    <a:pt x="259" y="951"/>
                  </a:cubicBezTo>
                  <a:cubicBezTo>
                    <a:pt x="260" y="951"/>
                    <a:pt x="260" y="949"/>
                    <a:pt x="259" y="949"/>
                  </a:cubicBezTo>
                  <a:cubicBezTo>
                    <a:pt x="259" y="949"/>
                    <a:pt x="259" y="949"/>
                    <a:pt x="259" y="949"/>
                  </a:cubicBezTo>
                  <a:cubicBezTo>
                    <a:pt x="259" y="949"/>
                    <a:pt x="259" y="949"/>
                    <a:pt x="259" y="948"/>
                  </a:cubicBezTo>
                  <a:cubicBezTo>
                    <a:pt x="259" y="948"/>
                    <a:pt x="259" y="948"/>
                    <a:pt x="259" y="948"/>
                  </a:cubicBezTo>
                  <a:cubicBezTo>
                    <a:pt x="260" y="948"/>
                    <a:pt x="261" y="949"/>
                    <a:pt x="262" y="949"/>
                  </a:cubicBezTo>
                  <a:cubicBezTo>
                    <a:pt x="263" y="950"/>
                    <a:pt x="263" y="951"/>
                    <a:pt x="263" y="952"/>
                  </a:cubicBezTo>
                  <a:cubicBezTo>
                    <a:pt x="263" y="952"/>
                    <a:pt x="263" y="952"/>
                    <a:pt x="264" y="952"/>
                  </a:cubicBezTo>
                  <a:cubicBezTo>
                    <a:pt x="264" y="952"/>
                    <a:pt x="264" y="952"/>
                    <a:pt x="264" y="952"/>
                  </a:cubicBezTo>
                  <a:cubicBezTo>
                    <a:pt x="265" y="951"/>
                    <a:pt x="264" y="951"/>
                    <a:pt x="264" y="951"/>
                  </a:cubicBezTo>
                  <a:cubicBezTo>
                    <a:pt x="264" y="950"/>
                    <a:pt x="264" y="950"/>
                    <a:pt x="264" y="950"/>
                  </a:cubicBezTo>
                  <a:cubicBezTo>
                    <a:pt x="264" y="950"/>
                    <a:pt x="265" y="950"/>
                    <a:pt x="266" y="950"/>
                  </a:cubicBezTo>
                  <a:cubicBezTo>
                    <a:pt x="265" y="950"/>
                    <a:pt x="265" y="950"/>
                    <a:pt x="265" y="951"/>
                  </a:cubicBezTo>
                  <a:cubicBezTo>
                    <a:pt x="265" y="952"/>
                    <a:pt x="265" y="953"/>
                    <a:pt x="267" y="953"/>
                  </a:cubicBezTo>
                  <a:cubicBezTo>
                    <a:pt x="268" y="953"/>
                    <a:pt x="268" y="952"/>
                    <a:pt x="267" y="952"/>
                  </a:cubicBezTo>
                  <a:cubicBezTo>
                    <a:pt x="266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7" y="950"/>
                    <a:pt x="267" y="951"/>
                    <a:pt x="268" y="951"/>
                  </a:cubicBezTo>
                  <a:cubicBezTo>
                    <a:pt x="268" y="951"/>
                    <a:pt x="269" y="951"/>
                    <a:pt x="269" y="951"/>
                  </a:cubicBezTo>
                  <a:cubicBezTo>
                    <a:pt x="269" y="951"/>
                    <a:pt x="269" y="952"/>
                    <a:pt x="269" y="952"/>
                  </a:cubicBezTo>
                  <a:cubicBezTo>
                    <a:pt x="269" y="952"/>
                    <a:pt x="269" y="952"/>
                    <a:pt x="270" y="953"/>
                  </a:cubicBezTo>
                  <a:cubicBezTo>
                    <a:pt x="270" y="953"/>
                    <a:pt x="271" y="953"/>
                    <a:pt x="271" y="952"/>
                  </a:cubicBezTo>
                  <a:cubicBezTo>
                    <a:pt x="270" y="952"/>
                    <a:pt x="270" y="952"/>
                    <a:pt x="270" y="952"/>
                  </a:cubicBezTo>
                  <a:cubicBezTo>
                    <a:pt x="281" y="955"/>
                    <a:pt x="293" y="957"/>
                    <a:pt x="304" y="958"/>
                  </a:cubicBezTo>
                  <a:cubicBezTo>
                    <a:pt x="305" y="960"/>
                    <a:pt x="308" y="960"/>
                    <a:pt x="309" y="959"/>
                  </a:cubicBezTo>
                  <a:cubicBezTo>
                    <a:pt x="314" y="959"/>
                    <a:pt x="319" y="960"/>
                    <a:pt x="324" y="960"/>
                  </a:cubicBezTo>
                  <a:cubicBezTo>
                    <a:pt x="324" y="960"/>
                    <a:pt x="325" y="960"/>
                    <a:pt x="325" y="960"/>
                  </a:cubicBezTo>
                  <a:cubicBezTo>
                    <a:pt x="326" y="961"/>
                    <a:pt x="327" y="961"/>
                    <a:pt x="328" y="961"/>
                  </a:cubicBezTo>
                  <a:cubicBezTo>
                    <a:pt x="328" y="961"/>
                    <a:pt x="328" y="961"/>
                    <a:pt x="328" y="961"/>
                  </a:cubicBezTo>
                  <a:cubicBezTo>
                    <a:pt x="347" y="962"/>
                    <a:pt x="365" y="963"/>
                    <a:pt x="385" y="962"/>
                  </a:cubicBezTo>
                  <a:cubicBezTo>
                    <a:pt x="394" y="962"/>
                    <a:pt x="404" y="962"/>
                    <a:pt x="413" y="962"/>
                  </a:cubicBezTo>
                  <a:cubicBezTo>
                    <a:pt x="423" y="962"/>
                    <a:pt x="432" y="959"/>
                    <a:pt x="442" y="958"/>
                  </a:cubicBezTo>
                  <a:cubicBezTo>
                    <a:pt x="449" y="958"/>
                    <a:pt x="455" y="956"/>
                    <a:pt x="461" y="955"/>
                  </a:cubicBezTo>
                  <a:cubicBezTo>
                    <a:pt x="461" y="955"/>
                    <a:pt x="462" y="955"/>
                    <a:pt x="462" y="955"/>
                  </a:cubicBezTo>
                  <a:cubicBezTo>
                    <a:pt x="464" y="954"/>
                    <a:pt x="466" y="953"/>
                    <a:pt x="468" y="953"/>
                  </a:cubicBezTo>
                  <a:cubicBezTo>
                    <a:pt x="478" y="950"/>
                    <a:pt x="488" y="949"/>
                    <a:pt x="497" y="946"/>
                  </a:cubicBezTo>
                  <a:cubicBezTo>
                    <a:pt x="507" y="943"/>
                    <a:pt x="516" y="939"/>
                    <a:pt x="524" y="933"/>
                  </a:cubicBezTo>
                  <a:cubicBezTo>
                    <a:pt x="523" y="938"/>
                    <a:pt x="521" y="942"/>
                    <a:pt x="521" y="947"/>
                  </a:cubicBezTo>
                  <a:cubicBezTo>
                    <a:pt x="520" y="953"/>
                    <a:pt x="522" y="959"/>
                    <a:pt x="524" y="965"/>
                  </a:cubicBezTo>
                  <a:cubicBezTo>
                    <a:pt x="522" y="966"/>
                    <a:pt x="520" y="967"/>
                    <a:pt x="518" y="968"/>
                  </a:cubicBezTo>
                  <a:cubicBezTo>
                    <a:pt x="518" y="968"/>
                    <a:pt x="518" y="968"/>
                    <a:pt x="518" y="968"/>
                  </a:cubicBezTo>
                  <a:cubicBezTo>
                    <a:pt x="517" y="968"/>
                    <a:pt x="516" y="964"/>
                    <a:pt x="516" y="964"/>
                  </a:cubicBezTo>
                  <a:cubicBezTo>
                    <a:pt x="516" y="963"/>
                    <a:pt x="515" y="963"/>
                    <a:pt x="515" y="964"/>
                  </a:cubicBezTo>
                  <a:cubicBezTo>
                    <a:pt x="515" y="965"/>
                    <a:pt x="515" y="966"/>
                    <a:pt x="516" y="967"/>
                  </a:cubicBezTo>
                  <a:cubicBezTo>
                    <a:pt x="516" y="968"/>
                    <a:pt x="517" y="969"/>
                    <a:pt x="518" y="969"/>
                  </a:cubicBezTo>
                  <a:cubicBezTo>
                    <a:pt x="516" y="970"/>
                    <a:pt x="515" y="972"/>
                    <a:pt x="513" y="974"/>
                  </a:cubicBezTo>
                  <a:cubicBezTo>
                    <a:pt x="513" y="974"/>
                    <a:pt x="513" y="973"/>
                    <a:pt x="513" y="973"/>
                  </a:cubicBezTo>
                  <a:cubicBezTo>
                    <a:pt x="512" y="973"/>
                    <a:pt x="512" y="972"/>
                    <a:pt x="512" y="971"/>
                  </a:cubicBezTo>
                  <a:cubicBezTo>
                    <a:pt x="511" y="969"/>
                    <a:pt x="511" y="968"/>
                    <a:pt x="510" y="967"/>
                  </a:cubicBezTo>
                  <a:cubicBezTo>
                    <a:pt x="510" y="966"/>
                    <a:pt x="509" y="967"/>
                    <a:pt x="509" y="967"/>
                  </a:cubicBezTo>
                  <a:cubicBezTo>
                    <a:pt x="510" y="969"/>
                    <a:pt x="510" y="970"/>
                    <a:pt x="511" y="972"/>
                  </a:cubicBezTo>
                  <a:cubicBezTo>
                    <a:pt x="511" y="973"/>
                    <a:pt x="511" y="974"/>
                    <a:pt x="512" y="974"/>
                  </a:cubicBezTo>
                  <a:cubicBezTo>
                    <a:pt x="512" y="974"/>
                    <a:pt x="512" y="974"/>
                    <a:pt x="512" y="974"/>
                  </a:cubicBezTo>
                  <a:cubicBezTo>
                    <a:pt x="512" y="975"/>
                    <a:pt x="511" y="976"/>
                    <a:pt x="511" y="976"/>
                  </a:cubicBezTo>
                  <a:cubicBezTo>
                    <a:pt x="510" y="974"/>
                    <a:pt x="509" y="972"/>
                    <a:pt x="508" y="970"/>
                  </a:cubicBezTo>
                  <a:cubicBezTo>
                    <a:pt x="508" y="969"/>
                    <a:pt x="507" y="970"/>
                    <a:pt x="507" y="970"/>
                  </a:cubicBezTo>
                  <a:cubicBezTo>
                    <a:pt x="508" y="973"/>
                    <a:pt x="509" y="975"/>
                    <a:pt x="510" y="977"/>
                  </a:cubicBezTo>
                  <a:cubicBezTo>
                    <a:pt x="509" y="978"/>
                    <a:pt x="508" y="979"/>
                    <a:pt x="508" y="979"/>
                  </a:cubicBezTo>
                  <a:cubicBezTo>
                    <a:pt x="507" y="978"/>
                    <a:pt x="507" y="977"/>
                    <a:pt x="506" y="976"/>
                  </a:cubicBezTo>
                  <a:cubicBezTo>
                    <a:pt x="506" y="974"/>
                    <a:pt x="505" y="972"/>
                    <a:pt x="504" y="971"/>
                  </a:cubicBezTo>
                  <a:cubicBezTo>
                    <a:pt x="504" y="970"/>
                    <a:pt x="503" y="971"/>
                    <a:pt x="503" y="971"/>
                  </a:cubicBezTo>
                  <a:cubicBezTo>
                    <a:pt x="503" y="972"/>
                    <a:pt x="503" y="972"/>
                    <a:pt x="503" y="972"/>
                  </a:cubicBezTo>
                  <a:cubicBezTo>
                    <a:pt x="503" y="973"/>
                    <a:pt x="504" y="973"/>
                    <a:pt x="504" y="973"/>
                  </a:cubicBezTo>
                  <a:cubicBezTo>
                    <a:pt x="505" y="975"/>
                    <a:pt x="505" y="977"/>
                    <a:pt x="506" y="978"/>
                  </a:cubicBezTo>
                  <a:cubicBezTo>
                    <a:pt x="506" y="979"/>
                    <a:pt x="506" y="980"/>
                    <a:pt x="507" y="980"/>
                  </a:cubicBezTo>
                  <a:cubicBezTo>
                    <a:pt x="504" y="983"/>
                    <a:pt x="509" y="987"/>
                    <a:pt x="511" y="984"/>
                  </a:cubicBezTo>
                  <a:cubicBezTo>
                    <a:pt x="516" y="981"/>
                    <a:pt x="520" y="976"/>
                    <a:pt x="524" y="972"/>
                  </a:cubicBezTo>
                  <a:cubicBezTo>
                    <a:pt x="524" y="972"/>
                    <a:pt x="524" y="972"/>
                    <a:pt x="525" y="971"/>
                  </a:cubicBezTo>
                  <a:cubicBezTo>
                    <a:pt x="526" y="972"/>
                    <a:pt x="526" y="972"/>
                    <a:pt x="527" y="972"/>
                  </a:cubicBezTo>
                  <a:cubicBezTo>
                    <a:pt x="528" y="973"/>
                    <a:pt x="528" y="973"/>
                    <a:pt x="529" y="973"/>
                  </a:cubicBezTo>
                  <a:cubicBezTo>
                    <a:pt x="529" y="973"/>
                    <a:pt x="530" y="973"/>
                    <a:pt x="530" y="973"/>
                  </a:cubicBezTo>
                  <a:close/>
                  <a:moveTo>
                    <a:pt x="251" y="906"/>
                  </a:moveTo>
                  <a:cubicBezTo>
                    <a:pt x="253" y="907"/>
                    <a:pt x="255" y="909"/>
                    <a:pt x="257" y="910"/>
                  </a:cubicBezTo>
                  <a:cubicBezTo>
                    <a:pt x="257" y="913"/>
                    <a:pt x="256" y="915"/>
                    <a:pt x="255" y="918"/>
                  </a:cubicBezTo>
                  <a:cubicBezTo>
                    <a:pt x="253" y="923"/>
                    <a:pt x="248" y="928"/>
                    <a:pt x="244" y="933"/>
                  </a:cubicBezTo>
                  <a:cubicBezTo>
                    <a:pt x="241" y="932"/>
                    <a:pt x="239" y="931"/>
                    <a:pt x="237" y="930"/>
                  </a:cubicBezTo>
                  <a:cubicBezTo>
                    <a:pt x="244" y="923"/>
                    <a:pt x="248" y="915"/>
                    <a:pt x="251" y="906"/>
                  </a:cubicBezTo>
                  <a:close/>
                  <a:moveTo>
                    <a:pt x="236" y="929"/>
                  </a:moveTo>
                  <a:cubicBezTo>
                    <a:pt x="233" y="927"/>
                    <a:pt x="230" y="925"/>
                    <a:pt x="227" y="923"/>
                  </a:cubicBezTo>
                  <a:cubicBezTo>
                    <a:pt x="230" y="923"/>
                    <a:pt x="234" y="914"/>
                    <a:pt x="235" y="913"/>
                  </a:cubicBezTo>
                  <a:cubicBezTo>
                    <a:pt x="236" y="910"/>
                    <a:pt x="238" y="907"/>
                    <a:pt x="239" y="905"/>
                  </a:cubicBezTo>
                  <a:cubicBezTo>
                    <a:pt x="240" y="903"/>
                    <a:pt x="240" y="901"/>
                    <a:pt x="240" y="898"/>
                  </a:cubicBezTo>
                  <a:cubicBezTo>
                    <a:pt x="244" y="901"/>
                    <a:pt x="247" y="903"/>
                    <a:pt x="250" y="905"/>
                  </a:cubicBezTo>
                  <a:cubicBezTo>
                    <a:pt x="249" y="909"/>
                    <a:pt x="247" y="912"/>
                    <a:pt x="246" y="916"/>
                  </a:cubicBezTo>
                  <a:cubicBezTo>
                    <a:pt x="243" y="921"/>
                    <a:pt x="239" y="925"/>
                    <a:pt x="236" y="929"/>
                  </a:cubicBezTo>
                  <a:close/>
                  <a:moveTo>
                    <a:pt x="270" y="910"/>
                  </a:moveTo>
                  <a:cubicBezTo>
                    <a:pt x="271" y="908"/>
                    <a:pt x="273" y="906"/>
                    <a:pt x="274" y="904"/>
                  </a:cubicBezTo>
                  <a:cubicBezTo>
                    <a:pt x="275" y="905"/>
                    <a:pt x="276" y="906"/>
                    <a:pt x="278" y="906"/>
                  </a:cubicBezTo>
                  <a:cubicBezTo>
                    <a:pt x="279" y="907"/>
                    <a:pt x="281" y="908"/>
                    <a:pt x="282" y="909"/>
                  </a:cubicBezTo>
                  <a:cubicBezTo>
                    <a:pt x="282" y="909"/>
                    <a:pt x="282" y="909"/>
                    <a:pt x="282" y="909"/>
                  </a:cubicBezTo>
                  <a:cubicBezTo>
                    <a:pt x="280" y="912"/>
                    <a:pt x="278" y="916"/>
                    <a:pt x="276" y="919"/>
                  </a:cubicBezTo>
                  <a:cubicBezTo>
                    <a:pt x="273" y="917"/>
                    <a:pt x="271" y="916"/>
                    <a:pt x="268" y="914"/>
                  </a:cubicBezTo>
                  <a:cubicBezTo>
                    <a:pt x="269" y="913"/>
                    <a:pt x="270" y="912"/>
                    <a:pt x="270" y="910"/>
                  </a:cubicBezTo>
                  <a:close/>
                  <a:moveTo>
                    <a:pt x="266" y="913"/>
                  </a:moveTo>
                  <a:cubicBezTo>
                    <a:pt x="264" y="912"/>
                    <a:pt x="261" y="911"/>
                    <a:pt x="259" y="910"/>
                  </a:cubicBezTo>
                  <a:cubicBezTo>
                    <a:pt x="260" y="909"/>
                    <a:pt x="260" y="908"/>
                    <a:pt x="260" y="907"/>
                  </a:cubicBezTo>
                  <a:cubicBezTo>
                    <a:pt x="261" y="904"/>
                    <a:pt x="262" y="901"/>
                    <a:pt x="263" y="897"/>
                  </a:cubicBezTo>
                  <a:cubicBezTo>
                    <a:pt x="266" y="899"/>
                    <a:pt x="269" y="901"/>
                    <a:pt x="271" y="903"/>
                  </a:cubicBezTo>
                  <a:cubicBezTo>
                    <a:pt x="271" y="904"/>
                    <a:pt x="270" y="906"/>
                    <a:pt x="269" y="907"/>
                  </a:cubicBezTo>
                  <a:cubicBezTo>
                    <a:pt x="268" y="909"/>
                    <a:pt x="267" y="911"/>
                    <a:pt x="266" y="913"/>
                  </a:cubicBezTo>
                  <a:close/>
                  <a:moveTo>
                    <a:pt x="274" y="903"/>
                  </a:moveTo>
                  <a:cubicBezTo>
                    <a:pt x="275" y="901"/>
                    <a:pt x="276" y="900"/>
                    <a:pt x="277" y="898"/>
                  </a:cubicBezTo>
                  <a:cubicBezTo>
                    <a:pt x="280" y="899"/>
                    <a:pt x="283" y="901"/>
                    <a:pt x="286" y="902"/>
                  </a:cubicBezTo>
                  <a:cubicBezTo>
                    <a:pt x="285" y="904"/>
                    <a:pt x="284" y="905"/>
                    <a:pt x="283" y="907"/>
                  </a:cubicBezTo>
                  <a:cubicBezTo>
                    <a:pt x="282" y="907"/>
                    <a:pt x="281" y="906"/>
                    <a:pt x="281" y="906"/>
                  </a:cubicBezTo>
                  <a:cubicBezTo>
                    <a:pt x="279" y="905"/>
                    <a:pt x="276" y="904"/>
                    <a:pt x="274" y="903"/>
                  </a:cubicBezTo>
                  <a:close/>
                  <a:moveTo>
                    <a:pt x="284" y="911"/>
                  </a:moveTo>
                  <a:cubicBezTo>
                    <a:pt x="284" y="910"/>
                    <a:pt x="284" y="910"/>
                    <a:pt x="284" y="910"/>
                  </a:cubicBezTo>
                  <a:cubicBezTo>
                    <a:pt x="288" y="912"/>
                    <a:pt x="292" y="914"/>
                    <a:pt x="296" y="916"/>
                  </a:cubicBezTo>
                  <a:cubicBezTo>
                    <a:pt x="294" y="919"/>
                    <a:pt x="293" y="922"/>
                    <a:pt x="291" y="924"/>
                  </a:cubicBezTo>
                  <a:cubicBezTo>
                    <a:pt x="291" y="925"/>
                    <a:pt x="291" y="926"/>
                    <a:pt x="290" y="926"/>
                  </a:cubicBezTo>
                  <a:cubicBezTo>
                    <a:pt x="289" y="926"/>
                    <a:pt x="287" y="925"/>
                    <a:pt x="286" y="924"/>
                  </a:cubicBezTo>
                  <a:cubicBezTo>
                    <a:pt x="283" y="923"/>
                    <a:pt x="281" y="921"/>
                    <a:pt x="278" y="920"/>
                  </a:cubicBezTo>
                  <a:cubicBezTo>
                    <a:pt x="280" y="917"/>
                    <a:pt x="282" y="914"/>
                    <a:pt x="284" y="911"/>
                  </a:cubicBezTo>
                  <a:close/>
                  <a:moveTo>
                    <a:pt x="285" y="908"/>
                  </a:moveTo>
                  <a:cubicBezTo>
                    <a:pt x="286" y="906"/>
                    <a:pt x="287" y="905"/>
                    <a:pt x="288" y="903"/>
                  </a:cubicBezTo>
                  <a:cubicBezTo>
                    <a:pt x="292" y="905"/>
                    <a:pt x="296" y="907"/>
                    <a:pt x="300" y="909"/>
                  </a:cubicBezTo>
                  <a:cubicBezTo>
                    <a:pt x="300" y="909"/>
                    <a:pt x="300" y="910"/>
                    <a:pt x="299" y="910"/>
                  </a:cubicBezTo>
                  <a:cubicBezTo>
                    <a:pt x="298" y="912"/>
                    <a:pt x="298" y="913"/>
                    <a:pt x="297" y="915"/>
                  </a:cubicBezTo>
                  <a:cubicBezTo>
                    <a:pt x="293" y="912"/>
                    <a:pt x="289" y="910"/>
                    <a:pt x="285" y="908"/>
                  </a:cubicBezTo>
                  <a:close/>
                  <a:moveTo>
                    <a:pt x="286" y="901"/>
                  </a:moveTo>
                  <a:cubicBezTo>
                    <a:pt x="283" y="899"/>
                    <a:pt x="280" y="898"/>
                    <a:pt x="278" y="897"/>
                  </a:cubicBezTo>
                  <a:cubicBezTo>
                    <a:pt x="278" y="896"/>
                    <a:pt x="279" y="895"/>
                    <a:pt x="279" y="894"/>
                  </a:cubicBezTo>
                  <a:cubicBezTo>
                    <a:pt x="281" y="891"/>
                    <a:pt x="282" y="889"/>
                    <a:pt x="283" y="886"/>
                  </a:cubicBezTo>
                  <a:cubicBezTo>
                    <a:pt x="283" y="886"/>
                    <a:pt x="283" y="885"/>
                    <a:pt x="283" y="885"/>
                  </a:cubicBezTo>
                  <a:cubicBezTo>
                    <a:pt x="286" y="886"/>
                    <a:pt x="288" y="888"/>
                    <a:pt x="291" y="889"/>
                  </a:cubicBezTo>
                  <a:cubicBezTo>
                    <a:pt x="291" y="889"/>
                    <a:pt x="291" y="890"/>
                    <a:pt x="291" y="890"/>
                  </a:cubicBezTo>
                  <a:cubicBezTo>
                    <a:pt x="290" y="894"/>
                    <a:pt x="288" y="897"/>
                    <a:pt x="286" y="901"/>
                  </a:cubicBezTo>
                  <a:close/>
                  <a:moveTo>
                    <a:pt x="280" y="887"/>
                  </a:moveTo>
                  <a:cubicBezTo>
                    <a:pt x="279" y="890"/>
                    <a:pt x="277" y="893"/>
                    <a:pt x="275" y="896"/>
                  </a:cubicBezTo>
                  <a:cubicBezTo>
                    <a:pt x="274" y="896"/>
                    <a:pt x="272" y="895"/>
                    <a:pt x="270" y="894"/>
                  </a:cubicBezTo>
                  <a:cubicBezTo>
                    <a:pt x="269" y="894"/>
                    <a:pt x="267" y="893"/>
                    <a:pt x="266" y="893"/>
                  </a:cubicBezTo>
                  <a:cubicBezTo>
                    <a:pt x="266" y="892"/>
                    <a:pt x="267" y="891"/>
                    <a:pt x="267" y="890"/>
                  </a:cubicBezTo>
                  <a:cubicBezTo>
                    <a:pt x="268" y="888"/>
                    <a:pt x="269" y="886"/>
                    <a:pt x="270" y="884"/>
                  </a:cubicBezTo>
                  <a:cubicBezTo>
                    <a:pt x="270" y="883"/>
                    <a:pt x="270" y="882"/>
                    <a:pt x="271" y="880"/>
                  </a:cubicBezTo>
                  <a:cubicBezTo>
                    <a:pt x="274" y="882"/>
                    <a:pt x="277" y="882"/>
                    <a:pt x="279" y="883"/>
                  </a:cubicBezTo>
                  <a:cubicBezTo>
                    <a:pt x="280" y="884"/>
                    <a:pt x="281" y="884"/>
                    <a:pt x="282" y="885"/>
                  </a:cubicBezTo>
                  <a:cubicBezTo>
                    <a:pt x="281" y="886"/>
                    <a:pt x="281" y="886"/>
                    <a:pt x="280" y="887"/>
                  </a:cubicBezTo>
                  <a:close/>
                  <a:moveTo>
                    <a:pt x="269" y="895"/>
                  </a:moveTo>
                  <a:cubicBezTo>
                    <a:pt x="271" y="896"/>
                    <a:pt x="273" y="896"/>
                    <a:pt x="275" y="897"/>
                  </a:cubicBezTo>
                  <a:cubicBezTo>
                    <a:pt x="274" y="899"/>
                    <a:pt x="273" y="900"/>
                    <a:pt x="272" y="902"/>
                  </a:cubicBezTo>
                  <a:cubicBezTo>
                    <a:pt x="270" y="900"/>
                    <a:pt x="267" y="899"/>
                    <a:pt x="265" y="897"/>
                  </a:cubicBezTo>
                  <a:cubicBezTo>
                    <a:pt x="265" y="897"/>
                    <a:pt x="264" y="897"/>
                    <a:pt x="264" y="897"/>
                  </a:cubicBezTo>
                  <a:cubicBezTo>
                    <a:pt x="264" y="895"/>
                    <a:pt x="265" y="894"/>
                    <a:pt x="265" y="893"/>
                  </a:cubicBezTo>
                  <a:cubicBezTo>
                    <a:pt x="267" y="894"/>
                    <a:pt x="268" y="894"/>
                    <a:pt x="269" y="895"/>
                  </a:cubicBezTo>
                  <a:close/>
                  <a:moveTo>
                    <a:pt x="263" y="896"/>
                  </a:moveTo>
                  <a:cubicBezTo>
                    <a:pt x="260" y="894"/>
                    <a:pt x="258" y="893"/>
                    <a:pt x="256" y="891"/>
                  </a:cubicBezTo>
                  <a:cubicBezTo>
                    <a:pt x="256" y="891"/>
                    <a:pt x="256" y="890"/>
                    <a:pt x="256" y="889"/>
                  </a:cubicBezTo>
                  <a:cubicBezTo>
                    <a:pt x="259" y="890"/>
                    <a:pt x="262" y="892"/>
                    <a:pt x="264" y="893"/>
                  </a:cubicBezTo>
                  <a:cubicBezTo>
                    <a:pt x="264" y="894"/>
                    <a:pt x="263" y="895"/>
                    <a:pt x="263" y="896"/>
                  </a:cubicBezTo>
                  <a:close/>
                  <a:moveTo>
                    <a:pt x="262" y="897"/>
                  </a:moveTo>
                  <a:cubicBezTo>
                    <a:pt x="262" y="898"/>
                    <a:pt x="261" y="899"/>
                    <a:pt x="260" y="900"/>
                  </a:cubicBezTo>
                  <a:cubicBezTo>
                    <a:pt x="259" y="903"/>
                    <a:pt x="258" y="906"/>
                    <a:pt x="258" y="909"/>
                  </a:cubicBezTo>
                  <a:cubicBezTo>
                    <a:pt x="256" y="908"/>
                    <a:pt x="254" y="907"/>
                    <a:pt x="252" y="905"/>
                  </a:cubicBezTo>
                  <a:cubicBezTo>
                    <a:pt x="253" y="902"/>
                    <a:pt x="255" y="898"/>
                    <a:pt x="256" y="894"/>
                  </a:cubicBezTo>
                  <a:cubicBezTo>
                    <a:pt x="256" y="893"/>
                    <a:pt x="256" y="893"/>
                    <a:pt x="256" y="892"/>
                  </a:cubicBezTo>
                  <a:cubicBezTo>
                    <a:pt x="258" y="893"/>
                    <a:pt x="260" y="895"/>
                    <a:pt x="262" y="897"/>
                  </a:cubicBezTo>
                  <a:close/>
                  <a:moveTo>
                    <a:pt x="255" y="922"/>
                  </a:moveTo>
                  <a:cubicBezTo>
                    <a:pt x="257" y="919"/>
                    <a:pt x="258" y="915"/>
                    <a:pt x="259" y="911"/>
                  </a:cubicBezTo>
                  <a:cubicBezTo>
                    <a:pt x="261" y="912"/>
                    <a:pt x="263" y="914"/>
                    <a:pt x="265" y="915"/>
                  </a:cubicBezTo>
                  <a:cubicBezTo>
                    <a:pt x="261" y="922"/>
                    <a:pt x="256" y="930"/>
                    <a:pt x="255" y="938"/>
                  </a:cubicBezTo>
                  <a:cubicBezTo>
                    <a:pt x="251" y="937"/>
                    <a:pt x="248" y="935"/>
                    <a:pt x="245" y="934"/>
                  </a:cubicBezTo>
                  <a:cubicBezTo>
                    <a:pt x="248" y="930"/>
                    <a:pt x="252" y="926"/>
                    <a:pt x="255" y="922"/>
                  </a:cubicBezTo>
                  <a:close/>
                  <a:moveTo>
                    <a:pt x="267" y="916"/>
                  </a:moveTo>
                  <a:cubicBezTo>
                    <a:pt x="270" y="918"/>
                    <a:pt x="273" y="919"/>
                    <a:pt x="275" y="921"/>
                  </a:cubicBezTo>
                  <a:cubicBezTo>
                    <a:pt x="274" y="923"/>
                    <a:pt x="274" y="925"/>
                    <a:pt x="273" y="927"/>
                  </a:cubicBezTo>
                  <a:cubicBezTo>
                    <a:pt x="271" y="932"/>
                    <a:pt x="269" y="937"/>
                    <a:pt x="268" y="943"/>
                  </a:cubicBezTo>
                  <a:cubicBezTo>
                    <a:pt x="264" y="942"/>
                    <a:pt x="260" y="940"/>
                    <a:pt x="256" y="939"/>
                  </a:cubicBezTo>
                  <a:cubicBezTo>
                    <a:pt x="259" y="931"/>
                    <a:pt x="263" y="923"/>
                    <a:pt x="267" y="916"/>
                  </a:cubicBezTo>
                  <a:close/>
                  <a:moveTo>
                    <a:pt x="275" y="929"/>
                  </a:moveTo>
                  <a:cubicBezTo>
                    <a:pt x="275" y="927"/>
                    <a:pt x="276" y="924"/>
                    <a:pt x="277" y="922"/>
                  </a:cubicBezTo>
                  <a:cubicBezTo>
                    <a:pt x="279" y="923"/>
                    <a:pt x="281" y="924"/>
                    <a:pt x="283" y="925"/>
                  </a:cubicBezTo>
                  <a:cubicBezTo>
                    <a:pt x="285" y="926"/>
                    <a:pt x="287" y="927"/>
                    <a:pt x="289" y="929"/>
                  </a:cubicBezTo>
                  <a:cubicBezTo>
                    <a:pt x="288" y="932"/>
                    <a:pt x="286" y="936"/>
                    <a:pt x="284" y="939"/>
                  </a:cubicBezTo>
                  <a:cubicBezTo>
                    <a:pt x="283" y="941"/>
                    <a:pt x="282" y="944"/>
                    <a:pt x="281" y="947"/>
                  </a:cubicBezTo>
                  <a:cubicBezTo>
                    <a:pt x="278" y="946"/>
                    <a:pt x="274" y="945"/>
                    <a:pt x="270" y="944"/>
                  </a:cubicBezTo>
                  <a:cubicBezTo>
                    <a:pt x="272" y="939"/>
                    <a:pt x="273" y="934"/>
                    <a:pt x="275" y="929"/>
                  </a:cubicBezTo>
                  <a:close/>
                  <a:moveTo>
                    <a:pt x="286" y="941"/>
                  </a:moveTo>
                  <a:cubicBezTo>
                    <a:pt x="288" y="937"/>
                    <a:pt x="290" y="934"/>
                    <a:pt x="291" y="930"/>
                  </a:cubicBezTo>
                  <a:cubicBezTo>
                    <a:pt x="295" y="932"/>
                    <a:pt x="298" y="934"/>
                    <a:pt x="301" y="936"/>
                  </a:cubicBezTo>
                  <a:cubicBezTo>
                    <a:pt x="301" y="941"/>
                    <a:pt x="301" y="945"/>
                    <a:pt x="302" y="950"/>
                  </a:cubicBezTo>
                  <a:cubicBezTo>
                    <a:pt x="296" y="949"/>
                    <a:pt x="291" y="949"/>
                    <a:pt x="285" y="947"/>
                  </a:cubicBezTo>
                  <a:cubicBezTo>
                    <a:pt x="285" y="947"/>
                    <a:pt x="284" y="947"/>
                    <a:pt x="284" y="947"/>
                  </a:cubicBezTo>
                  <a:cubicBezTo>
                    <a:pt x="284" y="945"/>
                    <a:pt x="285" y="943"/>
                    <a:pt x="286" y="941"/>
                  </a:cubicBezTo>
                  <a:close/>
                  <a:moveTo>
                    <a:pt x="301" y="933"/>
                  </a:moveTo>
                  <a:cubicBezTo>
                    <a:pt x="298" y="931"/>
                    <a:pt x="295" y="929"/>
                    <a:pt x="292" y="928"/>
                  </a:cubicBezTo>
                  <a:cubicBezTo>
                    <a:pt x="293" y="927"/>
                    <a:pt x="293" y="927"/>
                    <a:pt x="293" y="927"/>
                  </a:cubicBezTo>
                  <a:cubicBezTo>
                    <a:pt x="294" y="924"/>
                    <a:pt x="296" y="921"/>
                    <a:pt x="297" y="918"/>
                  </a:cubicBezTo>
                  <a:cubicBezTo>
                    <a:pt x="299" y="918"/>
                    <a:pt x="301" y="919"/>
                    <a:pt x="302" y="920"/>
                  </a:cubicBezTo>
                  <a:cubicBezTo>
                    <a:pt x="302" y="925"/>
                    <a:pt x="301" y="929"/>
                    <a:pt x="301" y="933"/>
                  </a:cubicBezTo>
                  <a:close/>
                  <a:moveTo>
                    <a:pt x="298" y="916"/>
                  </a:moveTo>
                  <a:cubicBezTo>
                    <a:pt x="299" y="914"/>
                    <a:pt x="300" y="913"/>
                    <a:pt x="300" y="912"/>
                  </a:cubicBezTo>
                  <a:cubicBezTo>
                    <a:pt x="301" y="911"/>
                    <a:pt x="301" y="910"/>
                    <a:pt x="302" y="909"/>
                  </a:cubicBezTo>
                  <a:cubicBezTo>
                    <a:pt x="302" y="910"/>
                    <a:pt x="302" y="910"/>
                    <a:pt x="303" y="910"/>
                  </a:cubicBezTo>
                  <a:cubicBezTo>
                    <a:pt x="303" y="913"/>
                    <a:pt x="302" y="915"/>
                    <a:pt x="302" y="918"/>
                  </a:cubicBezTo>
                  <a:cubicBezTo>
                    <a:pt x="301" y="917"/>
                    <a:pt x="300" y="916"/>
                    <a:pt x="298" y="916"/>
                  </a:cubicBezTo>
                  <a:close/>
                  <a:moveTo>
                    <a:pt x="301" y="907"/>
                  </a:moveTo>
                  <a:cubicBezTo>
                    <a:pt x="297" y="905"/>
                    <a:pt x="293" y="903"/>
                    <a:pt x="288" y="901"/>
                  </a:cubicBezTo>
                  <a:cubicBezTo>
                    <a:pt x="290" y="899"/>
                    <a:pt x="291" y="896"/>
                    <a:pt x="292" y="894"/>
                  </a:cubicBezTo>
                  <a:cubicBezTo>
                    <a:pt x="292" y="892"/>
                    <a:pt x="293" y="891"/>
                    <a:pt x="293" y="890"/>
                  </a:cubicBezTo>
                  <a:cubicBezTo>
                    <a:pt x="295" y="890"/>
                    <a:pt x="297" y="891"/>
                    <a:pt x="298" y="892"/>
                  </a:cubicBezTo>
                  <a:cubicBezTo>
                    <a:pt x="300" y="893"/>
                    <a:pt x="301" y="894"/>
                    <a:pt x="303" y="895"/>
                  </a:cubicBezTo>
                  <a:cubicBezTo>
                    <a:pt x="303" y="898"/>
                    <a:pt x="303" y="900"/>
                    <a:pt x="303" y="903"/>
                  </a:cubicBezTo>
                  <a:cubicBezTo>
                    <a:pt x="302" y="905"/>
                    <a:pt x="302" y="906"/>
                    <a:pt x="301" y="907"/>
                  </a:cubicBezTo>
                  <a:close/>
                  <a:moveTo>
                    <a:pt x="302" y="893"/>
                  </a:moveTo>
                  <a:cubicBezTo>
                    <a:pt x="299" y="891"/>
                    <a:pt x="296" y="890"/>
                    <a:pt x="293" y="889"/>
                  </a:cubicBezTo>
                  <a:cubicBezTo>
                    <a:pt x="294" y="884"/>
                    <a:pt x="295" y="878"/>
                    <a:pt x="297" y="874"/>
                  </a:cubicBezTo>
                  <a:cubicBezTo>
                    <a:pt x="297" y="874"/>
                    <a:pt x="297" y="874"/>
                    <a:pt x="297" y="874"/>
                  </a:cubicBezTo>
                  <a:cubicBezTo>
                    <a:pt x="296" y="876"/>
                    <a:pt x="294" y="877"/>
                    <a:pt x="293" y="880"/>
                  </a:cubicBezTo>
                  <a:cubicBezTo>
                    <a:pt x="292" y="882"/>
                    <a:pt x="292" y="885"/>
                    <a:pt x="291" y="888"/>
                  </a:cubicBezTo>
                  <a:cubicBezTo>
                    <a:pt x="289" y="887"/>
                    <a:pt x="286" y="886"/>
                    <a:pt x="284" y="885"/>
                  </a:cubicBezTo>
                  <a:cubicBezTo>
                    <a:pt x="284" y="885"/>
                    <a:pt x="284" y="885"/>
                    <a:pt x="283" y="885"/>
                  </a:cubicBezTo>
                  <a:cubicBezTo>
                    <a:pt x="284" y="882"/>
                    <a:pt x="286" y="877"/>
                    <a:pt x="288" y="877"/>
                  </a:cubicBezTo>
                  <a:cubicBezTo>
                    <a:pt x="288" y="877"/>
                    <a:pt x="288" y="877"/>
                    <a:pt x="288" y="877"/>
                  </a:cubicBezTo>
                  <a:cubicBezTo>
                    <a:pt x="287" y="877"/>
                    <a:pt x="286" y="878"/>
                    <a:pt x="285" y="879"/>
                  </a:cubicBezTo>
                  <a:cubicBezTo>
                    <a:pt x="284" y="881"/>
                    <a:pt x="283" y="882"/>
                    <a:pt x="282" y="884"/>
                  </a:cubicBezTo>
                  <a:cubicBezTo>
                    <a:pt x="280" y="883"/>
                    <a:pt x="277" y="882"/>
                    <a:pt x="275" y="881"/>
                  </a:cubicBezTo>
                  <a:cubicBezTo>
                    <a:pt x="274" y="881"/>
                    <a:pt x="272" y="881"/>
                    <a:pt x="271" y="880"/>
                  </a:cubicBezTo>
                  <a:cubicBezTo>
                    <a:pt x="272" y="879"/>
                    <a:pt x="272" y="878"/>
                    <a:pt x="272" y="878"/>
                  </a:cubicBezTo>
                  <a:cubicBezTo>
                    <a:pt x="272" y="878"/>
                    <a:pt x="272" y="878"/>
                    <a:pt x="272" y="878"/>
                  </a:cubicBezTo>
                  <a:cubicBezTo>
                    <a:pt x="272" y="878"/>
                    <a:pt x="271" y="879"/>
                    <a:pt x="271" y="880"/>
                  </a:cubicBezTo>
                  <a:cubicBezTo>
                    <a:pt x="270" y="879"/>
                    <a:pt x="269" y="879"/>
                    <a:pt x="268" y="878"/>
                  </a:cubicBezTo>
                  <a:cubicBezTo>
                    <a:pt x="270" y="877"/>
                    <a:pt x="272" y="877"/>
                    <a:pt x="275" y="876"/>
                  </a:cubicBezTo>
                  <a:cubicBezTo>
                    <a:pt x="284" y="874"/>
                    <a:pt x="294" y="873"/>
                    <a:pt x="303" y="872"/>
                  </a:cubicBezTo>
                  <a:cubicBezTo>
                    <a:pt x="303" y="872"/>
                    <a:pt x="303" y="873"/>
                    <a:pt x="303" y="873"/>
                  </a:cubicBezTo>
                  <a:cubicBezTo>
                    <a:pt x="303" y="880"/>
                    <a:pt x="303" y="886"/>
                    <a:pt x="303" y="893"/>
                  </a:cubicBezTo>
                  <a:cubicBezTo>
                    <a:pt x="303" y="893"/>
                    <a:pt x="302" y="893"/>
                    <a:pt x="302" y="893"/>
                  </a:cubicBezTo>
                  <a:close/>
                  <a:moveTo>
                    <a:pt x="270" y="880"/>
                  </a:moveTo>
                  <a:cubicBezTo>
                    <a:pt x="270" y="882"/>
                    <a:pt x="269" y="883"/>
                    <a:pt x="269" y="884"/>
                  </a:cubicBezTo>
                  <a:cubicBezTo>
                    <a:pt x="268" y="887"/>
                    <a:pt x="266" y="889"/>
                    <a:pt x="265" y="892"/>
                  </a:cubicBezTo>
                  <a:cubicBezTo>
                    <a:pt x="262" y="891"/>
                    <a:pt x="259" y="890"/>
                    <a:pt x="256" y="889"/>
                  </a:cubicBezTo>
                  <a:cubicBezTo>
                    <a:pt x="257" y="887"/>
                    <a:pt x="258" y="885"/>
                    <a:pt x="259" y="884"/>
                  </a:cubicBezTo>
                  <a:cubicBezTo>
                    <a:pt x="259" y="883"/>
                    <a:pt x="259" y="883"/>
                    <a:pt x="259" y="883"/>
                  </a:cubicBezTo>
                  <a:cubicBezTo>
                    <a:pt x="257" y="885"/>
                    <a:pt x="257" y="887"/>
                    <a:pt x="256" y="889"/>
                  </a:cubicBezTo>
                  <a:cubicBezTo>
                    <a:pt x="255" y="888"/>
                    <a:pt x="254" y="888"/>
                    <a:pt x="253" y="888"/>
                  </a:cubicBezTo>
                  <a:cubicBezTo>
                    <a:pt x="253" y="888"/>
                    <a:pt x="253" y="888"/>
                    <a:pt x="253" y="888"/>
                  </a:cubicBezTo>
                  <a:cubicBezTo>
                    <a:pt x="254" y="888"/>
                    <a:pt x="255" y="889"/>
                    <a:pt x="256" y="889"/>
                  </a:cubicBezTo>
                  <a:cubicBezTo>
                    <a:pt x="256" y="889"/>
                    <a:pt x="256" y="889"/>
                    <a:pt x="256" y="890"/>
                  </a:cubicBezTo>
                  <a:cubicBezTo>
                    <a:pt x="256" y="890"/>
                    <a:pt x="256" y="890"/>
                    <a:pt x="255" y="891"/>
                  </a:cubicBezTo>
                  <a:cubicBezTo>
                    <a:pt x="254" y="890"/>
                    <a:pt x="252" y="889"/>
                    <a:pt x="251" y="888"/>
                  </a:cubicBezTo>
                  <a:cubicBezTo>
                    <a:pt x="251" y="888"/>
                    <a:pt x="251" y="888"/>
                    <a:pt x="251" y="888"/>
                  </a:cubicBezTo>
                  <a:cubicBezTo>
                    <a:pt x="256" y="885"/>
                    <a:pt x="262" y="881"/>
                    <a:pt x="268" y="878"/>
                  </a:cubicBezTo>
                  <a:cubicBezTo>
                    <a:pt x="268" y="879"/>
                    <a:pt x="269" y="880"/>
                    <a:pt x="270" y="880"/>
                  </a:cubicBezTo>
                  <a:close/>
                  <a:moveTo>
                    <a:pt x="255" y="891"/>
                  </a:moveTo>
                  <a:cubicBezTo>
                    <a:pt x="254" y="895"/>
                    <a:pt x="254" y="898"/>
                    <a:pt x="252" y="901"/>
                  </a:cubicBezTo>
                  <a:cubicBezTo>
                    <a:pt x="252" y="902"/>
                    <a:pt x="251" y="903"/>
                    <a:pt x="250" y="905"/>
                  </a:cubicBezTo>
                  <a:cubicBezTo>
                    <a:pt x="247" y="903"/>
                    <a:pt x="244" y="900"/>
                    <a:pt x="240" y="898"/>
                  </a:cubicBezTo>
                  <a:cubicBezTo>
                    <a:pt x="241" y="897"/>
                    <a:pt x="241" y="895"/>
                    <a:pt x="242" y="894"/>
                  </a:cubicBezTo>
                  <a:cubicBezTo>
                    <a:pt x="245" y="892"/>
                    <a:pt x="248" y="890"/>
                    <a:pt x="251" y="889"/>
                  </a:cubicBezTo>
                  <a:cubicBezTo>
                    <a:pt x="252" y="889"/>
                    <a:pt x="254" y="891"/>
                    <a:pt x="255" y="891"/>
                  </a:cubicBezTo>
                  <a:close/>
                  <a:moveTo>
                    <a:pt x="239" y="897"/>
                  </a:moveTo>
                  <a:cubicBezTo>
                    <a:pt x="239" y="897"/>
                    <a:pt x="239" y="897"/>
                    <a:pt x="238" y="897"/>
                  </a:cubicBezTo>
                  <a:cubicBezTo>
                    <a:pt x="239" y="896"/>
                    <a:pt x="240" y="896"/>
                    <a:pt x="241" y="895"/>
                  </a:cubicBezTo>
                  <a:cubicBezTo>
                    <a:pt x="240" y="896"/>
                    <a:pt x="240" y="897"/>
                    <a:pt x="239" y="897"/>
                  </a:cubicBezTo>
                  <a:close/>
                  <a:moveTo>
                    <a:pt x="239" y="898"/>
                  </a:moveTo>
                  <a:cubicBezTo>
                    <a:pt x="238" y="901"/>
                    <a:pt x="237" y="904"/>
                    <a:pt x="236" y="906"/>
                  </a:cubicBezTo>
                  <a:cubicBezTo>
                    <a:pt x="235" y="909"/>
                    <a:pt x="233" y="912"/>
                    <a:pt x="231" y="915"/>
                  </a:cubicBezTo>
                  <a:cubicBezTo>
                    <a:pt x="231" y="917"/>
                    <a:pt x="230" y="918"/>
                    <a:pt x="229" y="919"/>
                  </a:cubicBezTo>
                  <a:cubicBezTo>
                    <a:pt x="228" y="920"/>
                    <a:pt x="228" y="920"/>
                    <a:pt x="228" y="921"/>
                  </a:cubicBezTo>
                  <a:cubicBezTo>
                    <a:pt x="227" y="921"/>
                    <a:pt x="227" y="922"/>
                    <a:pt x="227" y="922"/>
                  </a:cubicBezTo>
                  <a:cubicBezTo>
                    <a:pt x="227" y="922"/>
                    <a:pt x="226" y="922"/>
                    <a:pt x="226" y="923"/>
                  </a:cubicBezTo>
                  <a:cubicBezTo>
                    <a:pt x="225" y="922"/>
                    <a:pt x="224" y="921"/>
                    <a:pt x="223" y="920"/>
                  </a:cubicBezTo>
                  <a:cubicBezTo>
                    <a:pt x="225" y="915"/>
                    <a:pt x="227" y="910"/>
                    <a:pt x="230" y="905"/>
                  </a:cubicBezTo>
                  <a:cubicBezTo>
                    <a:pt x="232" y="902"/>
                    <a:pt x="235" y="899"/>
                    <a:pt x="238" y="897"/>
                  </a:cubicBezTo>
                  <a:cubicBezTo>
                    <a:pt x="239" y="897"/>
                    <a:pt x="239" y="897"/>
                    <a:pt x="239" y="898"/>
                  </a:cubicBezTo>
                  <a:close/>
                  <a:moveTo>
                    <a:pt x="341" y="679"/>
                  </a:moveTo>
                  <a:cubicBezTo>
                    <a:pt x="341" y="670"/>
                    <a:pt x="340" y="660"/>
                    <a:pt x="341" y="651"/>
                  </a:cubicBezTo>
                  <a:cubicBezTo>
                    <a:pt x="342" y="643"/>
                    <a:pt x="344" y="629"/>
                    <a:pt x="352" y="625"/>
                  </a:cubicBezTo>
                  <a:cubicBezTo>
                    <a:pt x="352" y="624"/>
                    <a:pt x="353" y="624"/>
                    <a:pt x="353" y="624"/>
                  </a:cubicBezTo>
                  <a:cubicBezTo>
                    <a:pt x="352" y="632"/>
                    <a:pt x="351" y="640"/>
                    <a:pt x="350" y="648"/>
                  </a:cubicBezTo>
                  <a:cubicBezTo>
                    <a:pt x="347" y="668"/>
                    <a:pt x="348" y="688"/>
                    <a:pt x="346" y="707"/>
                  </a:cubicBezTo>
                  <a:cubicBezTo>
                    <a:pt x="344" y="729"/>
                    <a:pt x="340" y="750"/>
                    <a:pt x="336" y="771"/>
                  </a:cubicBezTo>
                  <a:cubicBezTo>
                    <a:pt x="332" y="791"/>
                    <a:pt x="331" y="812"/>
                    <a:pt x="329" y="832"/>
                  </a:cubicBezTo>
                  <a:cubicBezTo>
                    <a:pt x="328" y="842"/>
                    <a:pt x="326" y="852"/>
                    <a:pt x="325" y="862"/>
                  </a:cubicBezTo>
                  <a:cubicBezTo>
                    <a:pt x="321" y="862"/>
                    <a:pt x="316" y="862"/>
                    <a:pt x="311" y="862"/>
                  </a:cubicBezTo>
                  <a:cubicBezTo>
                    <a:pt x="311" y="857"/>
                    <a:pt x="311" y="851"/>
                    <a:pt x="312" y="846"/>
                  </a:cubicBezTo>
                  <a:cubicBezTo>
                    <a:pt x="312" y="826"/>
                    <a:pt x="311" y="807"/>
                    <a:pt x="314" y="787"/>
                  </a:cubicBezTo>
                  <a:cubicBezTo>
                    <a:pt x="315" y="778"/>
                    <a:pt x="318" y="770"/>
                    <a:pt x="321" y="761"/>
                  </a:cubicBezTo>
                  <a:cubicBezTo>
                    <a:pt x="324" y="752"/>
                    <a:pt x="327" y="742"/>
                    <a:pt x="331" y="733"/>
                  </a:cubicBezTo>
                  <a:cubicBezTo>
                    <a:pt x="339" y="715"/>
                    <a:pt x="341" y="698"/>
                    <a:pt x="341" y="679"/>
                  </a:cubicBezTo>
                  <a:close/>
                  <a:moveTo>
                    <a:pt x="340" y="493"/>
                  </a:moveTo>
                  <a:cubicBezTo>
                    <a:pt x="338" y="470"/>
                    <a:pt x="328" y="450"/>
                    <a:pt x="321" y="429"/>
                  </a:cubicBezTo>
                  <a:cubicBezTo>
                    <a:pt x="317" y="419"/>
                    <a:pt x="315" y="409"/>
                    <a:pt x="309" y="399"/>
                  </a:cubicBezTo>
                  <a:cubicBezTo>
                    <a:pt x="306" y="394"/>
                    <a:pt x="304" y="389"/>
                    <a:pt x="302" y="383"/>
                  </a:cubicBezTo>
                  <a:cubicBezTo>
                    <a:pt x="302" y="381"/>
                    <a:pt x="302" y="380"/>
                    <a:pt x="301" y="379"/>
                  </a:cubicBezTo>
                  <a:cubicBezTo>
                    <a:pt x="306" y="377"/>
                    <a:pt x="309" y="375"/>
                    <a:pt x="311" y="372"/>
                  </a:cubicBezTo>
                  <a:cubicBezTo>
                    <a:pt x="316" y="373"/>
                    <a:pt x="320" y="370"/>
                    <a:pt x="323" y="366"/>
                  </a:cubicBezTo>
                  <a:cubicBezTo>
                    <a:pt x="326" y="367"/>
                    <a:pt x="330" y="367"/>
                    <a:pt x="333" y="366"/>
                  </a:cubicBezTo>
                  <a:cubicBezTo>
                    <a:pt x="335" y="364"/>
                    <a:pt x="338" y="363"/>
                    <a:pt x="340" y="361"/>
                  </a:cubicBezTo>
                  <a:cubicBezTo>
                    <a:pt x="342" y="360"/>
                    <a:pt x="344" y="359"/>
                    <a:pt x="345" y="357"/>
                  </a:cubicBezTo>
                  <a:cubicBezTo>
                    <a:pt x="347" y="357"/>
                    <a:pt x="350" y="356"/>
                    <a:pt x="352" y="354"/>
                  </a:cubicBezTo>
                  <a:cubicBezTo>
                    <a:pt x="356" y="355"/>
                    <a:pt x="360" y="354"/>
                    <a:pt x="363" y="352"/>
                  </a:cubicBezTo>
                  <a:cubicBezTo>
                    <a:pt x="364" y="352"/>
                    <a:pt x="364" y="352"/>
                    <a:pt x="365" y="352"/>
                  </a:cubicBezTo>
                  <a:cubicBezTo>
                    <a:pt x="368" y="356"/>
                    <a:pt x="373" y="359"/>
                    <a:pt x="378" y="361"/>
                  </a:cubicBezTo>
                  <a:cubicBezTo>
                    <a:pt x="383" y="363"/>
                    <a:pt x="387" y="356"/>
                    <a:pt x="382" y="354"/>
                  </a:cubicBezTo>
                  <a:cubicBezTo>
                    <a:pt x="381" y="354"/>
                    <a:pt x="380" y="353"/>
                    <a:pt x="379" y="353"/>
                  </a:cubicBezTo>
                  <a:cubicBezTo>
                    <a:pt x="380" y="352"/>
                    <a:pt x="381" y="351"/>
                    <a:pt x="381" y="350"/>
                  </a:cubicBezTo>
                  <a:cubicBezTo>
                    <a:pt x="382" y="350"/>
                    <a:pt x="384" y="350"/>
                    <a:pt x="385" y="349"/>
                  </a:cubicBezTo>
                  <a:cubicBezTo>
                    <a:pt x="386" y="349"/>
                    <a:pt x="387" y="348"/>
                    <a:pt x="388" y="348"/>
                  </a:cubicBezTo>
                  <a:cubicBezTo>
                    <a:pt x="389" y="348"/>
                    <a:pt x="390" y="348"/>
                    <a:pt x="391" y="348"/>
                  </a:cubicBezTo>
                  <a:cubicBezTo>
                    <a:pt x="394" y="350"/>
                    <a:pt x="399" y="350"/>
                    <a:pt x="402" y="349"/>
                  </a:cubicBezTo>
                  <a:cubicBezTo>
                    <a:pt x="404" y="349"/>
                    <a:pt x="405" y="348"/>
                    <a:pt x="406" y="348"/>
                  </a:cubicBezTo>
                  <a:cubicBezTo>
                    <a:pt x="407" y="348"/>
                    <a:pt x="407" y="349"/>
                    <a:pt x="408" y="349"/>
                  </a:cubicBezTo>
                  <a:cubicBezTo>
                    <a:pt x="413" y="352"/>
                    <a:pt x="419" y="351"/>
                    <a:pt x="423" y="349"/>
                  </a:cubicBezTo>
                  <a:cubicBezTo>
                    <a:pt x="424" y="349"/>
                    <a:pt x="425" y="349"/>
                    <a:pt x="426" y="349"/>
                  </a:cubicBezTo>
                  <a:cubicBezTo>
                    <a:pt x="427" y="350"/>
                    <a:pt x="427" y="351"/>
                    <a:pt x="428" y="353"/>
                  </a:cubicBezTo>
                  <a:cubicBezTo>
                    <a:pt x="428" y="354"/>
                    <a:pt x="428" y="355"/>
                    <a:pt x="428" y="357"/>
                  </a:cubicBezTo>
                  <a:cubicBezTo>
                    <a:pt x="428" y="360"/>
                    <a:pt x="429" y="364"/>
                    <a:pt x="432" y="366"/>
                  </a:cubicBezTo>
                  <a:cubicBezTo>
                    <a:pt x="435" y="368"/>
                    <a:pt x="438" y="368"/>
                    <a:pt x="441" y="367"/>
                  </a:cubicBezTo>
                  <a:cubicBezTo>
                    <a:pt x="444" y="367"/>
                    <a:pt x="446" y="366"/>
                    <a:pt x="448" y="364"/>
                  </a:cubicBezTo>
                  <a:cubicBezTo>
                    <a:pt x="448" y="364"/>
                    <a:pt x="449" y="364"/>
                    <a:pt x="449" y="364"/>
                  </a:cubicBezTo>
                  <a:cubicBezTo>
                    <a:pt x="448" y="370"/>
                    <a:pt x="447" y="375"/>
                    <a:pt x="444" y="380"/>
                  </a:cubicBezTo>
                  <a:cubicBezTo>
                    <a:pt x="440" y="389"/>
                    <a:pt x="432" y="396"/>
                    <a:pt x="426" y="404"/>
                  </a:cubicBezTo>
                  <a:cubicBezTo>
                    <a:pt x="419" y="413"/>
                    <a:pt x="413" y="423"/>
                    <a:pt x="403" y="430"/>
                  </a:cubicBezTo>
                  <a:cubicBezTo>
                    <a:pt x="402" y="431"/>
                    <a:pt x="400" y="432"/>
                    <a:pt x="398" y="433"/>
                  </a:cubicBezTo>
                  <a:cubicBezTo>
                    <a:pt x="393" y="434"/>
                    <a:pt x="388" y="434"/>
                    <a:pt x="383" y="435"/>
                  </a:cubicBezTo>
                  <a:cubicBezTo>
                    <a:pt x="377" y="435"/>
                    <a:pt x="371" y="436"/>
                    <a:pt x="365" y="439"/>
                  </a:cubicBezTo>
                  <a:cubicBezTo>
                    <a:pt x="361" y="442"/>
                    <a:pt x="359" y="446"/>
                    <a:pt x="359" y="451"/>
                  </a:cubicBezTo>
                  <a:cubicBezTo>
                    <a:pt x="359" y="459"/>
                    <a:pt x="367" y="465"/>
                    <a:pt x="369" y="472"/>
                  </a:cubicBezTo>
                  <a:cubicBezTo>
                    <a:pt x="371" y="481"/>
                    <a:pt x="371" y="490"/>
                    <a:pt x="370" y="499"/>
                  </a:cubicBezTo>
                  <a:cubicBezTo>
                    <a:pt x="370" y="509"/>
                    <a:pt x="367" y="519"/>
                    <a:pt x="366" y="529"/>
                  </a:cubicBezTo>
                  <a:cubicBezTo>
                    <a:pt x="363" y="550"/>
                    <a:pt x="362" y="570"/>
                    <a:pt x="359" y="591"/>
                  </a:cubicBezTo>
                  <a:cubicBezTo>
                    <a:pt x="358" y="594"/>
                    <a:pt x="358" y="596"/>
                    <a:pt x="357" y="599"/>
                  </a:cubicBezTo>
                  <a:cubicBezTo>
                    <a:pt x="357" y="598"/>
                    <a:pt x="357" y="597"/>
                    <a:pt x="357" y="595"/>
                  </a:cubicBezTo>
                  <a:cubicBezTo>
                    <a:pt x="355" y="583"/>
                    <a:pt x="348" y="573"/>
                    <a:pt x="345" y="562"/>
                  </a:cubicBezTo>
                  <a:cubicBezTo>
                    <a:pt x="338" y="539"/>
                    <a:pt x="342" y="516"/>
                    <a:pt x="340" y="493"/>
                  </a:cubicBezTo>
                  <a:close/>
                  <a:moveTo>
                    <a:pt x="485" y="382"/>
                  </a:moveTo>
                  <a:cubicBezTo>
                    <a:pt x="484" y="384"/>
                    <a:pt x="483" y="387"/>
                    <a:pt x="484" y="389"/>
                  </a:cubicBezTo>
                  <a:cubicBezTo>
                    <a:pt x="478" y="389"/>
                    <a:pt x="476" y="394"/>
                    <a:pt x="476" y="398"/>
                  </a:cubicBezTo>
                  <a:cubicBezTo>
                    <a:pt x="472" y="400"/>
                    <a:pt x="467" y="401"/>
                    <a:pt x="462" y="403"/>
                  </a:cubicBezTo>
                  <a:cubicBezTo>
                    <a:pt x="459" y="404"/>
                    <a:pt x="456" y="406"/>
                    <a:pt x="453" y="407"/>
                  </a:cubicBezTo>
                  <a:cubicBezTo>
                    <a:pt x="452" y="407"/>
                    <a:pt x="451" y="408"/>
                    <a:pt x="450" y="408"/>
                  </a:cubicBezTo>
                  <a:cubicBezTo>
                    <a:pt x="448" y="409"/>
                    <a:pt x="448" y="408"/>
                    <a:pt x="449" y="409"/>
                  </a:cubicBezTo>
                  <a:cubicBezTo>
                    <a:pt x="445" y="407"/>
                    <a:pt x="441" y="413"/>
                    <a:pt x="446" y="416"/>
                  </a:cubicBezTo>
                  <a:cubicBezTo>
                    <a:pt x="448" y="417"/>
                    <a:pt x="451" y="416"/>
                    <a:pt x="454" y="415"/>
                  </a:cubicBezTo>
                  <a:cubicBezTo>
                    <a:pt x="454" y="424"/>
                    <a:pt x="452" y="433"/>
                    <a:pt x="450" y="442"/>
                  </a:cubicBezTo>
                  <a:cubicBezTo>
                    <a:pt x="448" y="443"/>
                    <a:pt x="445" y="444"/>
                    <a:pt x="443" y="445"/>
                  </a:cubicBezTo>
                  <a:cubicBezTo>
                    <a:pt x="442" y="446"/>
                    <a:pt x="440" y="446"/>
                    <a:pt x="438" y="447"/>
                  </a:cubicBezTo>
                  <a:cubicBezTo>
                    <a:pt x="438" y="446"/>
                    <a:pt x="438" y="445"/>
                    <a:pt x="438" y="444"/>
                  </a:cubicBezTo>
                  <a:cubicBezTo>
                    <a:pt x="437" y="434"/>
                    <a:pt x="420" y="433"/>
                    <a:pt x="412" y="432"/>
                  </a:cubicBezTo>
                  <a:cubicBezTo>
                    <a:pt x="414" y="431"/>
                    <a:pt x="415" y="430"/>
                    <a:pt x="417" y="428"/>
                  </a:cubicBezTo>
                  <a:cubicBezTo>
                    <a:pt x="425" y="419"/>
                    <a:pt x="431" y="409"/>
                    <a:pt x="439" y="400"/>
                  </a:cubicBezTo>
                  <a:cubicBezTo>
                    <a:pt x="448" y="390"/>
                    <a:pt x="456" y="377"/>
                    <a:pt x="457" y="363"/>
                  </a:cubicBezTo>
                  <a:cubicBezTo>
                    <a:pt x="458" y="363"/>
                    <a:pt x="460" y="362"/>
                    <a:pt x="461" y="362"/>
                  </a:cubicBezTo>
                  <a:cubicBezTo>
                    <a:pt x="465" y="363"/>
                    <a:pt x="468" y="364"/>
                    <a:pt x="471" y="363"/>
                  </a:cubicBezTo>
                  <a:cubicBezTo>
                    <a:pt x="472" y="362"/>
                    <a:pt x="473" y="362"/>
                    <a:pt x="473" y="361"/>
                  </a:cubicBezTo>
                  <a:cubicBezTo>
                    <a:pt x="473" y="361"/>
                    <a:pt x="473" y="361"/>
                    <a:pt x="473" y="362"/>
                  </a:cubicBezTo>
                  <a:cubicBezTo>
                    <a:pt x="474" y="367"/>
                    <a:pt x="478" y="372"/>
                    <a:pt x="483" y="373"/>
                  </a:cubicBezTo>
                  <a:cubicBezTo>
                    <a:pt x="483" y="374"/>
                    <a:pt x="484" y="375"/>
                    <a:pt x="484" y="376"/>
                  </a:cubicBezTo>
                  <a:cubicBezTo>
                    <a:pt x="484" y="378"/>
                    <a:pt x="484" y="380"/>
                    <a:pt x="485" y="382"/>
                  </a:cubicBezTo>
                  <a:close/>
                  <a:moveTo>
                    <a:pt x="525" y="381"/>
                  </a:moveTo>
                  <a:cubicBezTo>
                    <a:pt x="527" y="379"/>
                    <a:pt x="529" y="375"/>
                    <a:pt x="531" y="372"/>
                  </a:cubicBezTo>
                  <a:cubicBezTo>
                    <a:pt x="535" y="375"/>
                    <a:pt x="536" y="378"/>
                    <a:pt x="534" y="383"/>
                  </a:cubicBezTo>
                  <a:cubicBezTo>
                    <a:pt x="532" y="388"/>
                    <a:pt x="525" y="388"/>
                    <a:pt x="520" y="385"/>
                  </a:cubicBezTo>
                  <a:cubicBezTo>
                    <a:pt x="520" y="386"/>
                    <a:pt x="520" y="386"/>
                    <a:pt x="520" y="386"/>
                  </a:cubicBezTo>
                  <a:cubicBezTo>
                    <a:pt x="524" y="386"/>
                    <a:pt x="526" y="383"/>
                    <a:pt x="525" y="381"/>
                  </a:cubicBezTo>
                  <a:close/>
                  <a:moveTo>
                    <a:pt x="522" y="395"/>
                  </a:moveTo>
                  <a:cubicBezTo>
                    <a:pt x="518" y="397"/>
                    <a:pt x="514" y="401"/>
                    <a:pt x="511" y="404"/>
                  </a:cubicBezTo>
                  <a:cubicBezTo>
                    <a:pt x="506" y="408"/>
                    <a:pt x="499" y="410"/>
                    <a:pt x="493" y="414"/>
                  </a:cubicBezTo>
                  <a:cubicBezTo>
                    <a:pt x="486" y="418"/>
                    <a:pt x="479" y="423"/>
                    <a:pt x="473" y="427"/>
                  </a:cubicBezTo>
                  <a:cubicBezTo>
                    <a:pt x="468" y="431"/>
                    <a:pt x="463" y="434"/>
                    <a:pt x="459" y="437"/>
                  </a:cubicBezTo>
                  <a:cubicBezTo>
                    <a:pt x="460" y="429"/>
                    <a:pt x="461" y="421"/>
                    <a:pt x="461" y="414"/>
                  </a:cubicBezTo>
                  <a:cubicBezTo>
                    <a:pt x="461" y="413"/>
                    <a:pt x="461" y="412"/>
                    <a:pt x="461" y="412"/>
                  </a:cubicBezTo>
                  <a:cubicBezTo>
                    <a:pt x="467" y="409"/>
                    <a:pt x="473" y="407"/>
                    <a:pt x="479" y="405"/>
                  </a:cubicBezTo>
                  <a:cubicBezTo>
                    <a:pt x="481" y="408"/>
                    <a:pt x="485" y="409"/>
                    <a:pt x="488" y="408"/>
                  </a:cubicBezTo>
                  <a:cubicBezTo>
                    <a:pt x="489" y="408"/>
                    <a:pt x="490" y="407"/>
                    <a:pt x="490" y="406"/>
                  </a:cubicBezTo>
                  <a:cubicBezTo>
                    <a:pt x="492" y="405"/>
                    <a:pt x="493" y="404"/>
                    <a:pt x="494" y="403"/>
                  </a:cubicBezTo>
                  <a:cubicBezTo>
                    <a:pt x="496" y="399"/>
                    <a:pt x="498" y="394"/>
                    <a:pt x="498" y="389"/>
                  </a:cubicBezTo>
                  <a:cubicBezTo>
                    <a:pt x="498" y="389"/>
                    <a:pt x="499" y="389"/>
                    <a:pt x="499" y="389"/>
                  </a:cubicBezTo>
                  <a:cubicBezTo>
                    <a:pt x="499" y="388"/>
                    <a:pt x="499" y="388"/>
                    <a:pt x="500" y="388"/>
                  </a:cubicBezTo>
                  <a:cubicBezTo>
                    <a:pt x="502" y="389"/>
                    <a:pt x="504" y="389"/>
                    <a:pt x="507" y="388"/>
                  </a:cubicBezTo>
                  <a:cubicBezTo>
                    <a:pt x="508" y="389"/>
                    <a:pt x="509" y="390"/>
                    <a:pt x="511" y="391"/>
                  </a:cubicBezTo>
                  <a:cubicBezTo>
                    <a:pt x="514" y="393"/>
                    <a:pt x="518" y="394"/>
                    <a:pt x="522" y="395"/>
                  </a:cubicBezTo>
                  <a:close/>
                  <a:moveTo>
                    <a:pt x="426" y="735"/>
                  </a:moveTo>
                  <a:cubicBezTo>
                    <a:pt x="426" y="761"/>
                    <a:pt x="431" y="786"/>
                    <a:pt x="436" y="811"/>
                  </a:cubicBezTo>
                  <a:cubicBezTo>
                    <a:pt x="439" y="828"/>
                    <a:pt x="441" y="844"/>
                    <a:pt x="443" y="861"/>
                  </a:cubicBezTo>
                  <a:cubicBezTo>
                    <a:pt x="442" y="861"/>
                    <a:pt x="441" y="861"/>
                    <a:pt x="440" y="861"/>
                  </a:cubicBezTo>
                  <a:cubicBezTo>
                    <a:pt x="430" y="860"/>
                    <a:pt x="420" y="859"/>
                    <a:pt x="410" y="861"/>
                  </a:cubicBezTo>
                  <a:cubicBezTo>
                    <a:pt x="409" y="861"/>
                    <a:pt x="407" y="861"/>
                    <a:pt x="406" y="861"/>
                  </a:cubicBezTo>
                  <a:cubicBezTo>
                    <a:pt x="407" y="853"/>
                    <a:pt x="408" y="845"/>
                    <a:pt x="409" y="837"/>
                  </a:cubicBezTo>
                  <a:cubicBezTo>
                    <a:pt x="412" y="817"/>
                    <a:pt x="415" y="797"/>
                    <a:pt x="417" y="777"/>
                  </a:cubicBezTo>
                  <a:cubicBezTo>
                    <a:pt x="418" y="756"/>
                    <a:pt x="418" y="736"/>
                    <a:pt x="418" y="716"/>
                  </a:cubicBezTo>
                  <a:cubicBezTo>
                    <a:pt x="418" y="699"/>
                    <a:pt x="418" y="683"/>
                    <a:pt x="417" y="667"/>
                  </a:cubicBezTo>
                  <a:cubicBezTo>
                    <a:pt x="420" y="666"/>
                    <a:pt x="422" y="663"/>
                    <a:pt x="420" y="661"/>
                  </a:cubicBezTo>
                  <a:cubicBezTo>
                    <a:pt x="418" y="660"/>
                    <a:pt x="421" y="653"/>
                    <a:pt x="421" y="652"/>
                  </a:cubicBezTo>
                  <a:cubicBezTo>
                    <a:pt x="422" y="649"/>
                    <a:pt x="423" y="646"/>
                    <a:pt x="424" y="642"/>
                  </a:cubicBezTo>
                  <a:cubicBezTo>
                    <a:pt x="424" y="642"/>
                    <a:pt x="424" y="641"/>
                    <a:pt x="424" y="641"/>
                  </a:cubicBezTo>
                  <a:cubicBezTo>
                    <a:pt x="429" y="647"/>
                    <a:pt x="433" y="655"/>
                    <a:pt x="433" y="664"/>
                  </a:cubicBezTo>
                  <a:cubicBezTo>
                    <a:pt x="434" y="677"/>
                    <a:pt x="431" y="689"/>
                    <a:pt x="429" y="701"/>
                  </a:cubicBezTo>
                  <a:cubicBezTo>
                    <a:pt x="427" y="707"/>
                    <a:pt x="426" y="712"/>
                    <a:pt x="426" y="718"/>
                  </a:cubicBezTo>
                  <a:cubicBezTo>
                    <a:pt x="426" y="723"/>
                    <a:pt x="427" y="729"/>
                    <a:pt x="426" y="735"/>
                  </a:cubicBezTo>
                  <a:close/>
                  <a:moveTo>
                    <a:pt x="338" y="954"/>
                  </a:moveTo>
                  <a:cubicBezTo>
                    <a:pt x="335" y="954"/>
                    <a:pt x="333" y="953"/>
                    <a:pt x="331" y="953"/>
                  </a:cubicBezTo>
                  <a:cubicBezTo>
                    <a:pt x="330" y="953"/>
                    <a:pt x="330" y="953"/>
                    <a:pt x="329" y="953"/>
                  </a:cubicBezTo>
                  <a:cubicBezTo>
                    <a:pt x="329" y="948"/>
                    <a:pt x="329" y="942"/>
                    <a:pt x="329" y="937"/>
                  </a:cubicBezTo>
                  <a:cubicBezTo>
                    <a:pt x="333" y="940"/>
                    <a:pt x="337" y="942"/>
                    <a:pt x="341" y="945"/>
                  </a:cubicBezTo>
                  <a:cubicBezTo>
                    <a:pt x="341" y="947"/>
                    <a:pt x="340" y="948"/>
                    <a:pt x="339" y="950"/>
                  </a:cubicBezTo>
                  <a:cubicBezTo>
                    <a:pt x="339" y="950"/>
                    <a:pt x="338" y="951"/>
                    <a:pt x="338" y="951"/>
                  </a:cubicBezTo>
                  <a:cubicBezTo>
                    <a:pt x="338" y="952"/>
                    <a:pt x="338" y="953"/>
                    <a:pt x="338" y="953"/>
                  </a:cubicBezTo>
                  <a:cubicBezTo>
                    <a:pt x="338" y="954"/>
                    <a:pt x="338" y="954"/>
                    <a:pt x="338" y="954"/>
                  </a:cubicBezTo>
                  <a:close/>
                  <a:moveTo>
                    <a:pt x="394" y="927"/>
                  </a:moveTo>
                  <a:cubicBezTo>
                    <a:pt x="390" y="925"/>
                    <a:pt x="385" y="922"/>
                    <a:pt x="381" y="919"/>
                  </a:cubicBezTo>
                  <a:cubicBezTo>
                    <a:pt x="382" y="917"/>
                    <a:pt x="383" y="915"/>
                    <a:pt x="385" y="913"/>
                  </a:cubicBezTo>
                  <a:cubicBezTo>
                    <a:pt x="385" y="911"/>
                    <a:pt x="386" y="910"/>
                    <a:pt x="386" y="909"/>
                  </a:cubicBezTo>
                  <a:cubicBezTo>
                    <a:pt x="389" y="910"/>
                    <a:pt x="391" y="911"/>
                    <a:pt x="393" y="912"/>
                  </a:cubicBezTo>
                  <a:cubicBezTo>
                    <a:pt x="393" y="912"/>
                    <a:pt x="394" y="912"/>
                    <a:pt x="394" y="913"/>
                  </a:cubicBezTo>
                  <a:cubicBezTo>
                    <a:pt x="394" y="917"/>
                    <a:pt x="394" y="922"/>
                    <a:pt x="394" y="927"/>
                  </a:cubicBezTo>
                  <a:close/>
                  <a:moveTo>
                    <a:pt x="371" y="900"/>
                  </a:moveTo>
                  <a:cubicBezTo>
                    <a:pt x="370" y="903"/>
                    <a:pt x="369" y="907"/>
                    <a:pt x="368" y="910"/>
                  </a:cubicBezTo>
                  <a:cubicBezTo>
                    <a:pt x="365" y="908"/>
                    <a:pt x="361" y="906"/>
                    <a:pt x="358" y="903"/>
                  </a:cubicBezTo>
                  <a:cubicBezTo>
                    <a:pt x="359" y="900"/>
                    <a:pt x="359" y="896"/>
                    <a:pt x="360" y="892"/>
                  </a:cubicBezTo>
                  <a:cubicBezTo>
                    <a:pt x="364" y="895"/>
                    <a:pt x="367" y="897"/>
                    <a:pt x="371" y="900"/>
                  </a:cubicBezTo>
                  <a:close/>
                  <a:moveTo>
                    <a:pt x="360" y="890"/>
                  </a:moveTo>
                  <a:cubicBezTo>
                    <a:pt x="360" y="887"/>
                    <a:pt x="361" y="882"/>
                    <a:pt x="362" y="879"/>
                  </a:cubicBezTo>
                  <a:cubicBezTo>
                    <a:pt x="363" y="879"/>
                    <a:pt x="363" y="880"/>
                    <a:pt x="364" y="880"/>
                  </a:cubicBezTo>
                  <a:cubicBezTo>
                    <a:pt x="367" y="883"/>
                    <a:pt x="371" y="885"/>
                    <a:pt x="375" y="888"/>
                  </a:cubicBezTo>
                  <a:cubicBezTo>
                    <a:pt x="374" y="891"/>
                    <a:pt x="373" y="895"/>
                    <a:pt x="372" y="898"/>
                  </a:cubicBezTo>
                  <a:cubicBezTo>
                    <a:pt x="368" y="895"/>
                    <a:pt x="365" y="893"/>
                    <a:pt x="362" y="891"/>
                  </a:cubicBezTo>
                  <a:cubicBezTo>
                    <a:pt x="361" y="890"/>
                    <a:pt x="361" y="890"/>
                    <a:pt x="360" y="890"/>
                  </a:cubicBezTo>
                  <a:close/>
                  <a:moveTo>
                    <a:pt x="366" y="912"/>
                  </a:moveTo>
                  <a:cubicBezTo>
                    <a:pt x="366" y="912"/>
                    <a:pt x="367" y="912"/>
                    <a:pt x="367" y="912"/>
                  </a:cubicBezTo>
                  <a:cubicBezTo>
                    <a:pt x="365" y="917"/>
                    <a:pt x="363" y="922"/>
                    <a:pt x="361" y="927"/>
                  </a:cubicBezTo>
                  <a:cubicBezTo>
                    <a:pt x="359" y="926"/>
                    <a:pt x="357" y="925"/>
                    <a:pt x="355" y="924"/>
                  </a:cubicBezTo>
                  <a:cubicBezTo>
                    <a:pt x="354" y="923"/>
                    <a:pt x="353" y="923"/>
                    <a:pt x="352" y="922"/>
                  </a:cubicBezTo>
                  <a:cubicBezTo>
                    <a:pt x="354" y="919"/>
                    <a:pt x="355" y="916"/>
                    <a:pt x="355" y="913"/>
                  </a:cubicBezTo>
                  <a:cubicBezTo>
                    <a:pt x="356" y="911"/>
                    <a:pt x="357" y="908"/>
                    <a:pt x="357" y="905"/>
                  </a:cubicBezTo>
                  <a:cubicBezTo>
                    <a:pt x="360" y="907"/>
                    <a:pt x="363" y="910"/>
                    <a:pt x="366" y="912"/>
                  </a:cubicBezTo>
                  <a:close/>
                  <a:moveTo>
                    <a:pt x="356" y="902"/>
                  </a:moveTo>
                  <a:cubicBezTo>
                    <a:pt x="351" y="899"/>
                    <a:pt x="347" y="896"/>
                    <a:pt x="342" y="893"/>
                  </a:cubicBezTo>
                  <a:cubicBezTo>
                    <a:pt x="344" y="890"/>
                    <a:pt x="345" y="886"/>
                    <a:pt x="347" y="883"/>
                  </a:cubicBezTo>
                  <a:cubicBezTo>
                    <a:pt x="349" y="885"/>
                    <a:pt x="352" y="886"/>
                    <a:pt x="354" y="888"/>
                  </a:cubicBezTo>
                  <a:cubicBezTo>
                    <a:pt x="355" y="889"/>
                    <a:pt x="356" y="889"/>
                    <a:pt x="358" y="890"/>
                  </a:cubicBezTo>
                  <a:cubicBezTo>
                    <a:pt x="357" y="894"/>
                    <a:pt x="356" y="898"/>
                    <a:pt x="356" y="902"/>
                  </a:cubicBezTo>
                  <a:close/>
                  <a:moveTo>
                    <a:pt x="355" y="904"/>
                  </a:moveTo>
                  <a:cubicBezTo>
                    <a:pt x="355" y="905"/>
                    <a:pt x="355" y="906"/>
                    <a:pt x="355" y="907"/>
                  </a:cubicBezTo>
                  <a:cubicBezTo>
                    <a:pt x="354" y="912"/>
                    <a:pt x="352" y="917"/>
                    <a:pt x="350" y="921"/>
                  </a:cubicBezTo>
                  <a:cubicBezTo>
                    <a:pt x="346" y="919"/>
                    <a:pt x="341" y="916"/>
                    <a:pt x="337" y="914"/>
                  </a:cubicBezTo>
                  <a:cubicBezTo>
                    <a:pt x="336" y="913"/>
                    <a:pt x="335" y="913"/>
                    <a:pt x="334" y="912"/>
                  </a:cubicBezTo>
                  <a:cubicBezTo>
                    <a:pt x="336" y="906"/>
                    <a:pt x="339" y="901"/>
                    <a:pt x="341" y="895"/>
                  </a:cubicBezTo>
                  <a:cubicBezTo>
                    <a:pt x="346" y="898"/>
                    <a:pt x="351" y="901"/>
                    <a:pt x="355" y="904"/>
                  </a:cubicBezTo>
                  <a:close/>
                  <a:moveTo>
                    <a:pt x="334" y="915"/>
                  </a:moveTo>
                  <a:cubicBezTo>
                    <a:pt x="339" y="918"/>
                    <a:pt x="344" y="921"/>
                    <a:pt x="350" y="924"/>
                  </a:cubicBezTo>
                  <a:cubicBezTo>
                    <a:pt x="349" y="926"/>
                    <a:pt x="348" y="927"/>
                    <a:pt x="348" y="929"/>
                  </a:cubicBezTo>
                  <a:cubicBezTo>
                    <a:pt x="344" y="927"/>
                    <a:pt x="341" y="926"/>
                    <a:pt x="338" y="924"/>
                  </a:cubicBezTo>
                  <a:cubicBezTo>
                    <a:pt x="335" y="923"/>
                    <a:pt x="333" y="922"/>
                    <a:pt x="331" y="921"/>
                  </a:cubicBezTo>
                  <a:cubicBezTo>
                    <a:pt x="331" y="919"/>
                    <a:pt x="332" y="918"/>
                    <a:pt x="332" y="917"/>
                  </a:cubicBezTo>
                  <a:cubicBezTo>
                    <a:pt x="333" y="916"/>
                    <a:pt x="333" y="915"/>
                    <a:pt x="333" y="915"/>
                  </a:cubicBezTo>
                  <a:cubicBezTo>
                    <a:pt x="334" y="915"/>
                    <a:pt x="334" y="915"/>
                    <a:pt x="334" y="915"/>
                  </a:cubicBezTo>
                  <a:close/>
                  <a:moveTo>
                    <a:pt x="352" y="925"/>
                  </a:moveTo>
                  <a:cubicBezTo>
                    <a:pt x="352" y="925"/>
                    <a:pt x="353" y="926"/>
                    <a:pt x="354" y="926"/>
                  </a:cubicBezTo>
                  <a:cubicBezTo>
                    <a:pt x="356" y="927"/>
                    <a:pt x="358" y="928"/>
                    <a:pt x="360" y="929"/>
                  </a:cubicBezTo>
                  <a:cubicBezTo>
                    <a:pt x="359" y="930"/>
                    <a:pt x="359" y="932"/>
                    <a:pt x="358" y="933"/>
                  </a:cubicBezTo>
                  <a:cubicBezTo>
                    <a:pt x="358" y="934"/>
                    <a:pt x="357" y="935"/>
                    <a:pt x="357" y="936"/>
                  </a:cubicBezTo>
                  <a:cubicBezTo>
                    <a:pt x="355" y="934"/>
                    <a:pt x="353" y="933"/>
                    <a:pt x="351" y="932"/>
                  </a:cubicBezTo>
                  <a:cubicBezTo>
                    <a:pt x="351" y="931"/>
                    <a:pt x="350" y="931"/>
                    <a:pt x="349" y="930"/>
                  </a:cubicBezTo>
                  <a:cubicBezTo>
                    <a:pt x="350" y="928"/>
                    <a:pt x="351" y="927"/>
                    <a:pt x="352" y="925"/>
                  </a:cubicBezTo>
                  <a:close/>
                  <a:moveTo>
                    <a:pt x="360" y="935"/>
                  </a:moveTo>
                  <a:cubicBezTo>
                    <a:pt x="360" y="933"/>
                    <a:pt x="361" y="931"/>
                    <a:pt x="362" y="930"/>
                  </a:cubicBezTo>
                  <a:cubicBezTo>
                    <a:pt x="365" y="931"/>
                    <a:pt x="368" y="933"/>
                    <a:pt x="371" y="935"/>
                  </a:cubicBezTo>
                  <a:cubicBezTo>
                    <a:pt x="370" y="938"/>
                    <a:pt x="369" y="942"/>
                    <a:pt x="367" y="945"/>
                  </a:cubicBezTo>
                  <a:cubicBezTo>
                    <a:pt x="366" y="945"/>
                    <a:pt x="365" y="944"/>
                    <a:pt x="364" y="943"/>
                  </a:cubicBezTo>
                  <a:cubicBezTo>
                    <a:pt x="362" y="941"/>
                    <a:pt x="361" y="939"/>
                    <a:pt x="359" y="937"/>
                  </a:cubicBezTo>
                  <a:cubicBezTo>
                    <a:pt x="359" y="937"/>
                    <a:pt x="359" y="936"/>
                    <a:pt x="360" y="935"/>
                  </a:cubicBezTo>
                  <a:close/>
                  <a:moveTo>
                    <a:pt x="363" y="927"/>
                  </a:moveTo>
                  <a:cubicBezTo>
                    <a:pt x="365" y="923"/>
                    <a:pt x="367" y="919"/>
                    <a:pt x="369" y="915"/>
                  </a:cubicBezTo>
                  <a:cubicBezTo>
                    <a:pt x="369" y="914"/>
                    <a:pt x="369" y="914"/>
                    <a:pt x="369" y="914"/>
                  </a:cubicBezTo>
                  <a:cubicBezTo>
                    <a:pt x="372" y="916"/>
                    <a:pt x="375" y="918"/>
                    <a:pt x="378" y="920"/>
                  </a:cubicBezTo>
                  <a:cubicBezTo>
                    <a:pt x="376" y="924"/>
                    <a:pt x="375" y="927"/>
                    <a:pt x="373" y="931"/>
                  </a:cubicBezTo>
                  <a:cubicBezTo>
                    <a:pt x="373" y="931"/>
                    <a:pt x="372" y="932"/>
                    <a:pt x="372" y="932"/>
                  </a:cubicBezTo>
                  <a:cubicBezTo>
                    <a:pt x="369" y="930"/>
                    <a:pt x="366" y="929"/>
                    <a:pt x="363" y="927"/>
                  </a:cubicBezTo>
                  <a:close/>
                  <a:moveTo>
                    <a:pt x="370" y="912"/>
                  </a:moveTo>
                  <a:cubicBezTo>
                    <a:pt x="371" y="908"/>
                    <a:pt x="372" y="905"/>
                    <a:pt x="373" y="901"/>
                  </a:cubicBezTo>
                  <a:cubicBezTo>
                    <a:pt x="377" y="904"/>
                    <a:pt x="381" y="906"/>
                    <a:pt x="384" y="908"/>
                  </a:cubicBezTo>
                  <a:cubicBezTo>
                    <a:pt x="384" y="908"/>
                    <a:pt x="384" y="908"/>
                    <a:pt x="384" y="909"/>
                  </a:cubicBezTo>
                  <a:cubicBezTo>
                    <a:pt x="383" y="912"/>
                    <a:pt x="381" y="915"/>
                    <a:pt x="380" y="918"/>
                  </a:cubicBezTo>
                  <a:cubicBezTo>
                    <a:pt x="376" y="916"/>
                    <a:pt x="373" y="914"/>
                    <a:pt x="370" y="912"/>
                  </a:cubicBezTo>
                  <a:close/>
                  <a:moveTo>
                    <a:pt x="385" y="905"/>
                  </a:moveTo>
                  <a:cubicBezTo>
                    <a:pt x="383" y="904"/>
                    <a:pt x="382" y="904"/>
                    <a:pt x="380" y="903"/>
                  </a:cubicBezTo>
                  <a:cubicBezTo>
                    <a:pt x="378" y="901"/>
                    <a:pt x="376" y="900"/>
                    <a:pt x="374" y="899"/>
                  </a:cubicBezTo>
                  <a:cubicBezTo>
                    <a:pt x="374" y="897"/>
                    <a:pt x="375" y="895"/>
                    <a:pt x="375" y="893"/>
                  </a:cubicBezTo>
                  <a:cubicBezTo>
                    <a:pt x="376" y="892"/>
                    <a:pt x="376" y="891"/>
                    <a:pt x="376" y="890"/>
                  </a:cubicBezTo>
                  <a:cubicBezTo>
                    <a:pt x="377" y="890"/>
                    <a:pt x="377" y="891"/>
                    <a:pt x="378" y="891"/>
                  </a:cubicBezTo>
                  <a:cubicBezTo>
                    <a:pt x="381" y="894"/>
                    <a:pt x="384" y="897"/>
                    <a:pt x="387" y="899"/>
                  </a:cubicBezTo>
                  <a:cubicBezTo>
                    <a:pt x="387" y="901"/>
                    <a:pt x="386" y="903"/>
                    <a:pt x="385" y="905"/>
                  </a:cubicBezTo>
                  <a:close/>
                  <a:moveTo>
                    <a:pt x="381" y="892"/>
                  </a:moveTo>
                  <a:cubicBezTo>
                    <a:pt x="379" y="891"/>
                    <a:pt x="378" y="889"/>
                    <a:pt x="377" y="888"/>
                  </a:cubicBezTo>
                  <a:cubicBezTo>
                    <a:pt x="377" y="885"/>
                    <a:pt x="378" y="882"/>
                    <a:pt x="379" y="879"/>
                  </a:cubicBezTo>
                  <a:cubicBezTo>
                    <a:pt x="383" y="881"/>
                    <a:pt x="386" y="884"/>
                    <a:pt x="389" y="886"/>
                  </a:cubicBezTo>
                  <a:cubicBezTo>
                    <a:pt x="390" y="887"/>
                    <a:pt x="390" y="887"/>
                    <a:pt x="391" y="888"/>
                  </a:cubicBezTo>
                  <a:cubicBezTo>
                    <a:pt x="390" y="891"/>
                    <a:pt x="389" y="895"/>
                    <a:pt x="388" y="898"/>
                  </a:cubicBezTo>
                  <a:cubicBezTo>
                    <a:pt x="385" y="896"/>
                    <a:pt x="383" y="894"/>
                    <a:pt x="381" y="892"/>
                  </a:cubicBezTo>
                  <a:close/>
                  <a:moveTo>
                    <a:pt x="375" y="886"/>
                  </a:moveTo>
                  <a:cubicBezTo>
                    <a:pt x="375" y="886"/>
                    <a:pt x="375" y="887"/>
                    <a:pt x="375" y="887"/>
                  </a:cubicBezTo>
                  <a:cubicBezTo>
                    <a:pt x="372" y="885"/>
                    <a:pt x="370" y="883"/>
                    <a:pt x="367" y="881"/>
                  </a:cubicBezTo>
                  <a:cubicBezTo>
                    <a:pt x="366" y="880"/>
                    <a:pt x="364" y="879"/>
                    <a:pt x="362" y="877"/>
                  </a:cubicBezTo>
                  <a:cubicBezTo>
                    <a:pt x="363" y="875"/>
                    <a:pt x="364" y="873"/>
                    <a:pt x="365" y="872"/>
                  </a:cubicBezTo>
                  <a:cubicBezTo>
                    <a:pt x="366" y="872"/>
                    <a:pt x="367" y="872"/>
                    <a:pt x="369" y="872"/>
                  </a:cubicBezTo>
                  <a:cubicBezTo>
                    <a:pt x="371" y="874"/>
                    <a:pt x="373" y="876"/>
                    <a:pt x="376" y="877"/>
                  </a:cubicBezTo>
                  <a:cubicBezTo>
                    <a:pt x="376" y="877"/>
                    <a:pt x="377" y="878"/>
                    <a:pt x="378" y="878"/>
                  </a:cubicBezTo>
                  <a:cubicBezTo>
                    <a:pt x="376" y="881"/>
                    <a:pt x="376" y="884"/>
                    <a:pt x="375" y="886"/>
                  </a:cubicBezTo>
                  <a:close/>
                  <a:moveTo>
                    <a:pt x="361" y="876"/>
                  </a:moveTo>
                  <a:cubicBezTo>
                    <a:pt x="360" y="876"/>
                    <a:pt x="360" y="876"/>
                    <a:pt x="360" y="876"/>
                  </a:cubicBezTo>
                  <a:cubicBezTo>
                    <a:pt x="359" y="874"/>
                    <a:pt x="356" y="873"/>
                    <a:pt x="355" y="872"/>
                  </a:cubicBezTo>
                  <a:cubicBezTo>
                    <a:pt x="357" y="872"/>
                    <a:pt x="359" y="872"/>
                    <a:pt x="362" y="872"/>
                  </a:cubicBezTo>
                  <a:cubicBezTo>
                    <a:pt x="362" y="872"/>
                    <a:pt x="362" y="872"/>
                    <a:pt x="363" y="872"/>
                  </a:cubicBezTo>
                  <a:cubicBezTo>
                    <a:pt x="362" y="873"/>
                    <a:pt x="361" y="875"/>
                    <a:pt x="361" y="876"/>
                  </a:cubicBezTo>
                  <a:close/>
                  <a:moveTo>
                    <a:pt x="357" y="875"/>
                  </a:moveTo>
                  <a:cubicBezTo>
                    <a:pt x="358" y="875"/>
                    <a:pt x="359" y="876"/>
                    <a:pt x="360" y="877"/>
                  </a:cubicBezTo>
                  <a:cubicBezTo>
                    <a:pt x="360" y="879"/>
                    <a:pt x="359" y="881"/>
                    <a:pt x="359" y="883"/>
                  </a:cubicBezTo>
                  <a:cubicBezTo>
                    <a:pt x="359" y="884"/>
                    <a:pt x="358" y="886"/>
                    <a:pt x="358" y="888"/>
                  </a:cubicBezTo>
                  <a:cubicBezTo>
                    <a:pt x="354" y="886"/>
                    <a:pt x="351" y="884"/>
                    <a:pt x="347" y="882"/>
                  </a:cubicBezTo>
                  <a:cubicBezTo>
                    <a:pt x="349" y="878"/>
                    <a:pt x="351" y="875"/>
                    <a:pt x="352" y="871"/>
                  </a:cubicBezTo>
                  <a:cubicBezTo>
                    <a:pt x="352" y="871"/>
                    <a:pt x="353" y="871"/>
                    <a:pt x="353" y="871"/>
                  </a:cubicBezTo>
                  <a:cubicBezTo>
                    <a:pt x="354" y="873"/>
                    <a:pt x="356" y="874"/>
                    <a:pt x="357" y="875"/>
                  </a:cubicBezTo>
                  <a:close/>
                  <a:moveTo>
                    <a:pt x="345" y="881"/>
                  </a:moveTo>
                  <a:cubicBezTo>
                    <a:pt x="344" y="880"/>
                    <a:pt x="344" y="880"/>
                    <a:pt x="343" y="879"/>
                  </a:cubicBezTo>
                  <a:cubicBezTo>
                    <a:pt x="340" y="878"/>
                    <a:pt x="338" y="877"/>
                    <a:pt x="336" y="876"/>
                  </a:cubicBezTo>
                  <a:cubicBezTo>
                    <a:pt x="337" y="874"/>
                    <a:pt x="337" y="872"/>
                    <a:pt x="338" y="871"/>
                  </a:cubicBezTo>
                  <a:cubicBezTo>
                    <a:pt x="342" y="871"/>
                    <a:pt x="346" y="871"/>
                    <a:pt x="350" y="871"/>
                  </a:cubicBezTo>
                  <a:cubicBezTo>
                    <a:pt x="348" y="874"/>
                    <a:pt x="347" y="878"/>
                    <a:pt x="345" y="881"/>
                  </a:cubicBezTo>
                  <a:close/>
                  <a:moveTo>
                    <a:pt x="334" y="875"/>
                  </a:moveTo>
                  <a:cubicBezTo>
                    <a:pt x="334" y="874"/>
                    <a:pt x="333" y="874"/>
                    <a:pt x="332" y="874"/>
                  </a:cubicBezTo>
                  <a:cubicBezTo>
                    <a:pt x="332" y="873"/>
                    <a:pt x="332" y="872"/>
                    <a:pt x="332" y="871"/>
                  </a:cubicBezTo>
                  <a:cubicBezTo>
                    <a:pt x="332" y="871"/>
                    <a:pt x="332" y="871"/>
                    <a:pt x="332" y="871"/>
                  </a:cubicBezTo>
                  <a:cubicBezTo>
                    <a:pt x="334" y="871"/>
                    <a:pt x="335" y="871"/>
                    <a:pt x="336" y="871"/>
                  </a:cubicBezTo>
                  <a:cubicBezTo>
                    <a:pt x="335" y="872"/>
                    <a:pt x="335" y="873"/>
                    <a:pt x="334" y="875"/>
                  </a:cubicBezTo>
                  <a:close/>
                  <a:moveTo>
                    <a:pt x="334" y="876"/>
                  </a:moveTo>
                  <a:cubicBezTo>
                    <a:pt x="333" y="877"/>
                    <a:pt x="333" y="878"/>
                    <a:pt x="332" y="879"/>
                  </a:cubicBezTo>
                  <a:cubicBezTo>
                    <a:pt x="332" y="877"/>
                    <a:pt x="332" y="876"/>
                    <a:pt x="332" y="875"/>
                  </a:cubicBezTo>
                  <a:cubicBezTo>
                    <a:pt x="333" y="875"/>
                    <a:pt x="333" y="875"/>
                    <a:pt x="334" y="876"/>
                  </a:cubicBezTo>
                  <a:close/>
                  <a:moveTo>
                    <a:pt x="335" y="877"/>
                  </a:moveTo>
                  <a:cubicBezTo>
                    <a:pt x="338" y="879"/>
                    <a:pt x="342" y="880"/>
                    <a:pt x="345" y="882"/>
                  </a:cubicBezTo>
                  <a:cubicBezTo>
                    <a:pt x="343" y="885"/>
                    <a:pt x="342" y="889"/>
                    <a:pt x="340" y="892"/>
                  </a:cubicBezTo>
                  <a:cubicBezTo>
                    <a:pt x="339" y="891"/>
                    <a:pt x="337" y="890"/>
                    <a:pt x="335" y="889"/>
                  </a:cubicBezTo>
                  <a:cubicBezTo>
                    <a:pt x="334" y="889"/>
                    <a:pt x="333" y="888"/>
                    <a:pt x="332" y="888"/>
                  </a:cubicBezTo>
                  <a:cubicBezTo>
                    <a:pt x="332" y="886"/>
                    <a:pt x="332" y="885"/>
                    <a:pt x="332" y="884"/>
                  </a:cubicBezTo>
                  <a:cubicBezTo>
                    <a:pt x="333" y="882"/>
                    <a:pt x="334" y="879"/>
                    <a:pt x="335" y="877"/>
                  </a:cubicBezTo>
                  <a:close/>
                  <a:moveTo>
                    <a:pt x="332" y="889"/>
                  </a:moveTo>
                  <a:cubicBezTo>
                    <a:pt x="335" y="891"/>
                    <a:pt x="337" y="892"/>
                    <a:pt x="340" y="894"/>
                  </a:cubicBezTo>
                  <a:cubicBezTo>
                    <a:pt x="337" y="899"/>
                    <a:pt x="335" y="905"/>
                    <a:pt x="332" y="911"/>
                  </a:cubicBezTo>
                  <a:cubicBezTo>
                    <a:pt x="331" y="911"/>
                    <a:pt x="331" y="910"/>
                    <a:pt x="330" y="910"/>
                  </a:cubicBezTo>
                  <a:cubicBezTo>
                    <a:pt x="330" y="906"/>
                    <a:pt x="330" y="902"/>
                    <a:pt x="331" y="898"/>
                  </a:cubicBezTo>
                  <a:cubicBezTo>
                    <a:pt x="331" y="895"/>
                    <a:pt x="332" y="892"/>
                    <a:pt x="332" y="889"/>
                  </a:cubicBezTo>
                  <a:cubicBezTo>
                    <a:pt x="332" y="889"/>
                    <a:pt x="332" y="889"/>
                    <a:pt x="332" y="889"/>
                  </a:cubicBezTo>
                  <a:close/>
                  <a:moveTo>
                    <a:pt x="331" y="913"/>
                  </a:moveTo>
                  <a:cubicBezTo>
                    <a:pt x="331" y="915"/>
                    <a:pt x="330" y="917"/>
                    <a:pt x="329" y="918"/>
                  </a:cubicBezTo>
                  <a:cubicBezTo>
                    <a:pt x="329" y="916"/>
                    <a:pt x="329" y="914"/>
                    <a:pt x="330" y="912"/>
                  </a:cubicBezTo>
                  <a:cubicBezTo>
                    <a:pt x="330" y="913"/>
                    <a:pt x="331" y="913"/>
                    <a:pt x="331" y="913"/>
                  </a:cubicBezTo>
                  <a:close/>
                  <a:moveTo>
                    <a:pt x="330" y="923"/>
                  </a:moveTo>
                  <a:cubicBezTo>
                    <a:pt x="331" y="924"/>
                    <a:pt x="333" y="925"/>
                    <a:pt x="335" y="925"/>
                  </a:cubicBezTo>
                  <a:cubicBezTo>
                    <a:pt x="339" y="927"/>
                    <a:pt x="343" y="929"/>
                    <a:pt x="347" y="932"/>
                  </a:cubicBezTo>
                  <a:cubicBezTo>
                    <a:pt x="345" y="935"/>
                    <a:pt x="344" y="939"/>
                    <a:pt x="342" y="943"/>
                  </a:cubicBezTo>
                  <a:cubicBezTo>
                    <a:pt x="338" y="940"/>
                    <a:pt x="333" y="937"/>
                    <a:pt x="329" y="934"/>
                  </a:cubicBezTo>
                  <a:cubicBezTo>
                    <a:pt x="329" y="933"/>
                    <a:pt x="329" y="932"/>
                    <a:pt x="329" y="931"/>
                  </a:cubicBezTo>
                  <a:cubicBezTo>
                    <a:pt x="329" y="928"/>
                    <a:pt x="329" y="926"/>
                    <a:pt x="329" y="924"/>
                  </a:cubicBezTo>
                  <a:cubicBezTo>
                    <a:pt x="329" y="924"/>
                    <a:pt x="329" y="923"/>
                    <a:pt x="330" y="923"/>
                  </a:cubicBezTo>
                  <a:close/>
                  <a:moveTo>
                    <a:pt x="340" y="953"/>
                  </a:moveTo>
                  <a:cubicBezTo>
                    <a:pt x="341" y="951"/>
                    <a:pt x="342" y="948"/>
                    <a:pt x="343" y="946"/>
                  </a:cubicBezTo>
                  <a:cubicBezTo>
                    <a:pt x="343" y="946"/>
                    <a:pt x="343" y="946"/>
                    <a:pt x="344" y="946"/>
                  </a:cubicBezTo>
                  <a:cubicBezTo>
                    <a:pt x="346" y="948"/>
                    <a:pt x="349" y="950"/>
                    <a:pt x="352" y="952"/>
                  </a:cubicBezTo>
                  <a:cubicBezTo>
                    <a:pt x="352" y="953"/>
                    <a:pt x="352" y="954"/>
                    <a:pt x="352" y="955"/>
                  </a:cubicBezTo>
                  <a:cubicBezTo>
                    <a:pt x="349" y="955"/>
                    <a:pt x="346" y="955"/>
                    <a:pt x="343" y="954"/>
                  </a:cubicBezTo>
                  <a:cubicBezTo>
                    <a:pt x="342" y="954"/>
                    <a:pt x="340" y="954"/>
                    <a:pt x="339" y="954"/>
                  </a:cubicBezTo>
                  <a:cubicBezTo>
                    <a:pt x="339" y="954"/>
                    <a:pt x="340" y="954"/>
                    <a:pt x="340" y="953"/>
                  </a:cubicBezTo>
                  <a:close/>
                  <a:moveTo>
                    <a:pt x="347" y="946"/>
                  </a:moveTo>
                  <a:cubicBezTo>
                    <a:pt x="346" y="945"/>
                    <a:pt x="345" y="944"/>
                    <a:pt x="344" y="944"/>
                  </a:cubicBezTo>
                  <a:cubicBezTo>
                    <a:pt x="345" y="940"/>
                    <a:pt x="347" y="936"/>
                    <a:pt x="348" y="933"/>
                  </a:cubicBezTo>
                  <a:cubicBezTo>
                    <a:pt x="348" y="933"/>
                    <a:pt x="348" y="933"/>
                    <a:pt x="348" y="933"/>
                  </a:cubicBezTo>
                  <a:cubicBezTo>
                    <a:pt x="351" y="934"/>
                    <a:pt x="354" y="936"/>
                    <a:pt x="356" y="938"/>
                  </a:cubicBezTo>
                  <a:cubicBezTo>
                    <a:pt x="355" y="942"/>
                    <a:pt x="354" y="946"/>
                    <a:pt x="353" y="949"/>
                  </a:cubicBezTo>
                  <a:cubicBezTo>
                    <a:pt x="351" y="948"/>
                    <a:pt x="349" y="947"/>
                    <a:pt x="347" y="946"/>
                  </a:cubicBezTo>
                  <a:close/>
                  <a:moveTo>
                    <a:pt x="354" y="953"/>
                  </a:moveTo>
                  <a:cubicBezTo>
                    <a:pt x="355" y="954"/>
                    <a:pt x="356" y="954"/>
                    <a:pt x="357" y="955"/>
                  </a:cubicBezTo>
                  <a:cubicBezTo>
                    <a:pt x="356" y="955"/>
                    <a:pt x="355" y="955"/>
                    <a:pt x="354" y="955"/>
                  </a:cubicBezTo>
                  <a:cubicBezTo>
                    <a:pt x="354" y="954"/>
                    <a:pt x="354" y="954"/>
                    <a:pt x="354" y="953"/>
                  </a:cubicBezTo>
                  <a:close/>
                  <a:moveTo>
                    <a:pt x="355" y="951"/>
                  </a:moveTo>
                  <a:cubicBezTo>
                    <a:pt x="356" y="947"/>
                    <a:pt x="357" y="944"/>
                    <a:pt x="358" y="940"/>
                  </a:cubicBezTo>
                  <a:cubicBezTo>
                    <a:pt x="359" y="941"/>
                    <a:pt x="360" y="943"/>
                    <a:pt x="362" y="944"/>
                  </a:cubicBezTo>
                  <a:cubicBezTo>
                    <a:pt x="363" y="945"/>
                    <a:pt x="365" y="946"/>
                    <a:pt x="366" y="948"/>
                  </a:cubicBezTo>
                  <a:cubicBezTo>
                    <a:pt x="365" y="950"/>
                    <a:pt x="364" y="952"/>
                    <a:pt x="362" y="954"/>
                  </a:cubicBezTo>
                  <a:cubicBezTo>
                    <a:pt x="362" y="955"/>
                    <a:pt x="364" y="955"/>
                    <a:pt x="364" y="955"/>
                  </a:cubicBezTo>
                  <a:cubicBezTo>
                    <a:pt x="365" y="954"/>
                    <a:pt x="366" y="953"/>
                    <a:pt x="367" y="952"/>
                  </a:cubicBezTo>
                  <a:cubicBezTo>
                    <a:pt x="367" y="952"/>
                    <a:pt x="367" y="952"/>
                    <a:pt x="366" y="952"/>
                  </a:cubicBezTo>
                  <a:cubicBezTo>
                    <a:pt x="367" y="951"/>
                    <a:pt x="367" y="950"/>
                    <a:pt x="367" y="949"/>
                  </a:cubicBezTo>
                  <a:cubicBezTo>
                    <a:pt x="369" y="951"/>
                    <a:pt x="371" y="952"/>
                    <a:pt x="372" y="954"/>
                  </a:cubicBezTo>
                  <a:cubicBezTo>
                    <a:pt x="372" y="954"/>
                    <a:pt x="372" y="954"/>
                    <a:pt x="372" y="954"/>
                  </a:cubicBezTo>
                  <a:cubicBezTo>
                    <a:pt x="371" y="954"/>
                    <a:pt x="371" y="954"/>
                    <a:pt x="371" y="955"/>
                  </a:cubicBezTo>
                  <a:cubicBezTo>
                    <a:pt x="367" y="955"/>
                    <a:pt x="364" y="955"/>
                    <a:pt x="361" y="955"/>
                  </a:cubicBezTo>
                  <a:cubicBezTo>
                    <a:pt x="360" y="954"/>
                    <a:pt x="359" y="954"/>
                    <a:pt x="358" y="953"/>
                  </a:cubicBezTo>
                  <a:cubicBezTo>
                    <a:pt x="357" y="952"/>
                    <a:pt x="356" y="951"/>
                    <a:pt x="355" y="951"/>
                  </a:cubicBezTo>
                  <a:close/>
                  <a:moveTo>
                    <a:pt x="369" y="947"/>
                  </a:moveTo>
                  <a:cubicBezTo>
                    <a:pt x="370" y="943"/>
                    <a:pt x="371" y="940"/>
                    <a:pt x="373" y="936"/>
                  </a:cubicBezTo>
                  <a:cubicBezTo>
                    <a:pt x="373" y="936"/>
                    <a:pt x="373" y="936"/>
                    <a:pt x="373" y="936"/>
                  </a:cubicBezTo>
                  <a:cubicBezTo>
                    <a:pt x="379" y="939"/>
                    <a:pt x="384" y="944"/>
                    <a:pt x="389" y="949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51"/>
                    <a:pt x="388" y="953"/>
                    <a:pt x="387" y="954"/>
                  </a:cubicBezTo>
                  <a:cubicBezTo>
                    <a:pt x="384" y="955"/>
                    <a:pt x="380" y="955"/>
                    <a:pt x="376" y="955"/>
                  </a:cubicBezTo>
                  <a:cubicBezTo>
                    <a:pt x="374" y="952"/>
                    <a:pt x="371" y="949"/>
                    <a:pt x="369" y="947"/>
                  </a:cubicBezTo>
                  <a:close/>
                  <a:moveTo>
                    <a:pt x="388" y="945"/>
                  </a:moveTo>
                  <a:cubicBezTo>
                    <a:pt x="384" y="941"/>
                    <a:pt x="379" y="937"/>
                    <a:pt x="374" y="933"/>
                  </a:cubicBezTo>
                  <a:cubicBezTo>
                    <a:pt x="376" y="929"/>
                    <a:pt x="378" y="925"/>
                    <a:pt x="380" y="921"/>
                  </a:cubicBezTo>
                  <a:cubicBezTo>
                    <a:pt x="385" y="924"/>
                    <a:pt x="389" y="927"/>
                    <a:pt x="394" y="930"/>
                  </a:cubicBezTo>
                  <a:cubicBezTo>
                    <a:pt x="394" y="933"/>
                    <a:pt x="394" y="935"/>
                    <a:pt x="394" y="938"/>
                  </a:cubicBezTo>
                  <a:cubicBezTo>
                    <a:pt x="393" y="941"/>
                    <a:pt x="391" y="944"/>
                    <a:pt x="390" y="947"/>
                  </a:cubicBezTo>
                  <a:cubicBezTo>
                    <a:pt x="390" y="946"/>
                    <a:pt x="389" y="945"/>
                    <a:pt x="388" y="945"/>
                  </a:cubicBezTo>
                  <a:close/>
                  <a:moveTo>
                    <a:pt x="391" y="951"/>
                  </a:moveTo>
                  <a:cubicBezTo>
                    <a:pt x="392" y="952"/>
                    <a:pt x="393" y="953"/>
                    <a:pt x="394" y="954"/>
                  </a:cubicBezTo>
                  <a:cubicBezTo>
                    <a:pt x="394" y="954"/>
                    <a:pt x="394" y="954"/>
                    <a:pt x="394" y="954"/>
                  </a:cubicBezTo>
                  <a:cubicBezTo>
                    <a:pt x="392" y="954"/>
                    <a:pt x="391" y="954"/>
                    <a:pt x="389" y="954"/>
                  </a:cubicBezTo>
                  <a:cubicBezTo>
                    <a:pt x="390" y="953"/>
                    <a:pt x="390" y="952"/>
                    <a:pt x="391" y="951"/>
                  </a:cubicBezTo>
                  <a:close/>
                  <a:moveTo>
                    <a:pt x="392" y="948"/>
                  </a:moveTo>
                  <a:cubicBezTo>
                    <a:pt x="393" y="947"/>
                    <a:pt x="393" y="945"/>
                    <a:pt x="394" y="943"/>
                  </a:cubicBezTo>
                  <a:cubicBezTo>
                    <a:pt x="394" y="946"/>
                    <a:pt x="394" y="948"/>
                    <a:pt x="394" y="950"/>
                  </a:cubicBezTo>
                  <a:cubicBezTo>
                    <a:pt x="393" y="950"/>
                    <a:pt x="393" y="949"/>
                    <a:pt x="392" y="948"/>
                  </a:cubicBezTo>
                  <a:close/>
                  <a:moveTo>
                    <a:pt x="394" y="907"/>
                  </a:moveTo>
                  <a:cubicBezTo>
                    <a:pt x="394" y="908"/>
                    <a:pt x="394" y="909"/>
                    <a:pt x="394" y="910"/>
                  </a:cubicBezTo>
                  <a:cubicBezTo>
                    <a:pt x="392" y="909"/>
                    <a:pt x="389" y="908"/>
                    <a:pt x="387" y="906"/>
                  </a:cubicBezTo>
                  <a:cubicBezTo>
                    <a:pt x="388" y="905"/>
                    <a:pt x="388" y="903"/>
                    <a:pt x="389" y="901"/>
                  </a:cubicBezTo>
                  <a:cubicBezTo>
                    <a:pt x="390" y="901"/>
                    <a:pt x="390" y="902"/>
                    <a:pt x="391" y="902"/>
                  </a:cubicBezTo>
                  <a:cubicBezTo>
                    <a:pt x="392" y="903"/>
                    <a:pt x="393" y="904"/>
                    <a:pt x="394" y="904"/>
                  </a:cubicBezTo>
                  <a:cubicBezTo>
                    <a:pt x="394" y="905"/>
                    <a:pt x="394" y="906"/>
                    <a:pt x="394" y="907"/>
                  </a:cubicBezTo>
                  <a:close/>
                  <a:moveTo>
                    <a:pt x="393" y="903"/>
                  </a:moveTo>
                  <a:cubicBezTo>
                    <a:pt x="392" y="902"/>
                    <a:pt x="391" y="901"/>
                    <a:pt x="389" y="900"/>
                  </a:cubicBezTo>
                  <a:cubicBezTo>
                    <a:pt x="390" y="897"/>
                    <a:pt x="391" y="894"/>
                    <a:pt x="392" y="892"/>
                  </a:cubicBezTo>
                  <a:cubicBezTo>
                    <a:pt x="392" y="891"/>
                    <a:pt x="393" y="890"/>
                    <a:pt x="393" y="889"/>
                  </a:cubicBezTo>
                  <a:cubicBezTo>
                    <a:pt x="394" y="890"/>
                    <a:pt x="394" y="890"/>
                    <a:pt x="395" y="891"/>
                  </a:cubicBezTo>
                  <a:cubicBezTo>
                    <a:pt x="395" y="895"/>
                    <a:pt x="394" y="899"/>
                    <a:pt x="394" y="903"/>
                  </a:cubicBezTo>
                  <a:cubicBezTo>
                    <a:pt x="394" y="903"/>
                    <a:pt x="394" y="903"/>
                    <a:pt x="393" y="903"/>
                  </a:cubicBezTo>
                  <a:close/>
                  <a:moveTo>
                    <a:pt x="393" y="888"/>
                  </a:moveTo>
                  <a:cubicBezTo>
                    <a:pt x="394" y="886"/>
                    <a:pt x="395" y="884"/>
                    <a:pt x="396" y="882"/>
                  </a:cubicBezTo>
                  <a:cubicBezTo>
                    <a:pt x="396" y="884"/>
                    <a:pt x="395" y="887"/>
                    <a:pt x="395" y="889"/>
                  </a:cubicBezTo>
                  <a:cubicBezTo>
                    <a:pt x="394" y="889"/>
                    <a:pt x="394" y="889"/>
                    <a:pt x="393" y="888"/>
                  </a:cubicBezTo>
                  <a:close/>
                  <a:moveTo>
                    <a:pt x="392" y="885"/>
                  </a:moveTo>
                  <a:cubicBezTo>
                    <a:pt x="392" y="886"/>
                    <a:pt x="392" y="886"/>
                    <a:pt x="392" y="887"/>
                  </a:cubicBezTo>
                  <a:cubicBezTo>
                    <a:pt x="391" y="887"/>
                    <a:pt x="391" y="886"/>
                    <a:pt x="390" y="886"/>
                  </a:cubicBezTo>
                  <a:cubicBezTo>
                    <a:pt x="387" y="883"/>
                    <a:pt x="383" y="880"/>
                    <a:pt x="380" y="878"/>
                  </a:cubicBezTo>
                  <a:cubicBezTo>
                    <a:pt x="380" y="876"/>
                    <a:pt x="381" y="875"/>
                    <a:pt x="383" y="874"/>
                  </a:cubicBezTo>
                  <a:cubicBezTo>
                    <a:pt x="384" y="873"/>
                    <a:pt x="381" y="873"/>
                    <a:pt x="381" y="873"/>
                  </a:cubicBezTo>
                  <a:cubicBezTo>
                    <a:pt x="379" y="874"/>
                    <a:pt x="379" y="876"/>
                    <a:pt x="378" y="877"/>
                  </a:cubicBezTo>
                  <a:cubicBezTo>
                    <a:pt x="378" y="877"/>
                    <a:pt x="378" y="877"/>
                    <a:pt x="378" y="877"/>
                  </a:cubicBezTo>
                  <a:cubicBezTo>
                    <a:pt x="375" y="875"/>
                    <a:pt x="373" y="874"/>
                    <a:pt x="370" y="872"/>
                  </a:cubicBezTo>
                  <a:cubicBezTo>
                    <a:pt x="377" y="872"/>
                    <a:pt x="383" y="872"/>
                    <a:pt x="389" y="872"/>
                  </a:cubicBezTo>
                  <a:cubicBezTo>
                    <a:pt x="392" y="872"/>
                    <a:pt x="394" y="872"/>
                    <a:pt x="397" y="871"/>
                  </a:cubicBezTo>
                  <a:cubicBezTo>
                    <a:pt x="397" y="872"/>
                    <a:pt x="397" y="872"/>
                    <a:pt x="397" y="872"/>
                  </a:cubicBezTo>
                  <a:cubicBezTo>
                    <a:pt x="395" y="876"/>
                    <a:pt x="394" y="881"/>
                    <a:pt x="392" y="885"/>
                  </a:cubicBezTo>
                  <a:close/>
                  <a:moveTo>
                    <a:pt x="353" y="863"/>
                  </a:moveTo>
                  <a:cubicBezTo>
                    <a:pt x="346" y="862"/>
                    <a:pt x="340" y="862"/>
                    <a:pt x="333" y="862"/>
                  </a:cubicBezTo>
                  <a:cubicBezTo>
                    <a:pt x="334" y="854"/>
                    <a:pt x="335" y="846"/>
                    <a:pt x="336" y="838"/>
                  </a:cubicBezTo>
                  <a:cubicBezTo>
                    <a:pt x="338" y="819"/>
                    <a:pt x="339" y="799"/>
                    <a:pt x="342" y="780"/>
                  </a:cubicBezTo>
                  <a:cubicBezTo>
                    <a:pt x="345" y="760"/>
                    <a:pt x="349" y="741"/>
                    <a:pt x="352" y="722"/>
                  </a:cubicBezTo>
                  <a:cubicBezTo>
                    <a:pt x="352" y="719"/>
                    <a:pt x="353" y="715"/>
                    <a:pt x="353" y="712"/>
                  </a:cubicBezTo>
                  <a:cubicBezTo>
                    <a:pt x="353" y="712"/>
                    <a:pt x="353" y="712"/>
                    <a:pt x="353" y="712"/>
                  </a:cubicBezTo>
                  <a:cubicBezTo>
                    <a:pt x="354" y="716"/>
                    <a:pt x="355" y="720"/>
                    <a:pt x="359" y="723"/>
                  </a:cubicBezTo>
                  <a:cubicBezTo>
                    <a:pt x="362" y="725"/>
                    <a:pt x="365" y="725"/>
                    <a:pt x="368" y="725"/>
                  </a:cubicBezTo>
                  <a:cubicBezTo>
                    <a:pt x="370" y="724"/>
                    <a:pt x="371" y="723"/>
                    <a:pt x="372" y="721"/>
                  </a:cubicBezTo>
                  <a:cubicBezTo>
                    <a:pt x="374" y="724"/>
                    <a:pt x="376" y="725"/>
                    <a:pt x="381" y="726"/>
                  </a:cubicBezTo>
                  <a:cubicBezTo>
                    <a:pt x="386" y="727"/>
                    <a:pt x="390" y="727"/>
                    <a:pt x="395" y="724"/>
                  </a:cubicBezTo>
                  <a:cubicBezTo>
                    <a:pt x="402" y="719"/>
                    <a:pt x="403" y="707"/>
                    <a:pt x="399" y="700"/>
                  </a:cubicBezTo>
                  <a:cubicBezTo>
                    <a:pt x="397" y="696"/>
                    <a:pt x="392" y="695"/>
                    <a:pt x="388" y="696"/>
                  </a:cubicBezTo>
                  <a:cubicBezTo>
                    <a:pt x="382" y="697"/>
                    <a:pt x="381" y="693"/>
                    <a:pt x="376" y="690"/>
                  </a:cubicBezTo>
                  <a:cubicBezTo>
                    <a:pt x="368" y="684"/>
                    <a:pt x="356" y="689"/>
                    <a:pt x="355" y="699"/>
                  </a:cubicBezTo>
                  <a:cubicBezTo>
                    <a:pt x="354" y="702"/>
                    <a:pt x="357" y="704"/>
                    <a:pt x="360" y="704"/>
                  </a:cubicBezTo>
                  <a:cubicBezTo>
                    <a:pt x="360" y="704"/>
                    <a:pt x="360" y="704"/>
                    <a:pt x="360" y="704"/>
                  </a:cubicBezTo>
                  <a:cubicBezTo>
                    <a:pt x="363" y="704"/>
                    <a:pt x="364" y="701"/>
                    <a:pt x="363" y="699"/>
                  </a:cubicBezTo>
                  <a:cubicBezTo>
                    <a:pt x="364" y="696"/>
                    <a:pt x="367" y="694"/>
                    <a:pt x="370" y="695"/>
                  </a:cubicBezTo>
                  <a:cubicBezTo>
                    <a:pt x="372" y="695"/>
                    <a:pt x="374" y="698"/>
                    <a:pt x="375" y="699"/>
                  </a:cubicBezTo>
                  <a:cubicBezTo>
                    <a:pt x="378" y="702"/>
                    <a:pt x="382" y="704"/>
                    <a:pt x="386" y="704"/>
                  </a:cubicBezTo>
                  <a:cubicBezTo>
                    <a:pt x="389" y="704"/>
                    <a:pt x="392" y="701"/>
                    <a:pt x="394" y="705"/>
                  </a:cubicBezTo>
                  <a:cubicBezTo>
                    <a:pt x="394" y="708"/>
                    <a:pt x="394" y="711"/>
                    <a:pt x="393" y="713"/>
                  </a:cubicBezTo>
                  <a:cubicBezTo>
                    <a:pt x="391" y="723"/>
                    <a:pt x="379" y="720"/>
                    <a:pt x="376" y="713"/>
                  </a:cubicBezTo>
                  <a:cubicBezTo>
                    <a:pt x="375" y="711"/>
                    <a:pt x="373" y="711"/>
                    <a:pt x="371" y="712"/>
                  </a:cubicBezTo>
                  <a:cubicBezTo>
                    <a:pt x="369" y="713"/>
                    <a:pt x="366" y="718"/>
                    <a:pt x="363" y="717"/>
                  </a:cubicBezTo>
                  <a:cubicBezTo>
                    <a:pt x="361" y="716"/>
                    <a:pt x="360" y="709"/>
                    <a:pt x="359" y="706"/>
                  </a:cubicBezTo>
                  <a:cubicBezTo>
                    <a:pt x="358" y="704"/>
                    <a:pt x="356" y="703"/>
                    <a:pt x="354" y="704"/>
                  </a:cubicBezTo>
                  <a:cubicBezTo>
                    <a:pt x="354" y="691"/>
                    <a:pt x="355" y="678"/>
                    <a:pt x="356" y="665"/>
                  </a:cubicBezTo>
                  <a:cubicBezTo>
                    <a:pt x="357" y="651"/>
                    <a:pt x="359" y="637"/>
                    <a:pt x="361" y="623"/>
                  </a:cubicBezTo>
                  <a:cubicBezTo>
                    <a:pt x="365" y="622"/>
                    <a:pt x="370" y="623"/>
                    <a:pt x="373" y="623"/>
                  </a:cubicBezTo>
                  <a:cubicBezTo>
                    <a:pt x="382" y="623"/>
                    <a:pt x="391" y="624"/>
                    <a:pt x="399" y="626"/>
                  </a:cubicBezTo>
                  <a:cubicBezTo>
                    <a:pt x="402" y="627"/>
                    <a:pt x="404" y="627"/>
                    <a:pt x="405" y="628"/>
                  </a:cubicBezTo>
                  <a:cubicBezTo>
                    <a:pt x="406" y="631"/>
                    <a:pt x="407" y="633"/>
                    <a:pt x="407" y="636"/>
                  </a:cubicBezTo>
                  <a:cubicBezTo>
                    <a:pt x="409" y="645"/>
                    <a:pt x="409" y="656"/>
                    <a:pt x="410" y="665"/>
                  </a:cubicBezTo>
                  <a:cubicBezTo>
                    <a:pt x="411" y="675"/>
                    <a:pt x="411" y="686"/>
                    <a:pt x="411" y="696"/>
                  </a:cubicBezTo>
                  <a:cubicBezTo>
                    <a:pt x="411" y="716"/>
                    <a:pt x="410" y="737"/>
                    <a:pt x="410" y="757"/>
                  </a:cubicBezTo>
                  <a:cubicBezTo>
                    <a:pt x="410" y="791"/>
                    <a:pt x="403" y="825"/>
                    <a:pt x="399" y="858"/>
                  </a:cubicBezTo>
                  <a:cubicBezTo>
                    <a:pt x="399" y="859"/>
                    <a:pt x="398" y="861"/>
                    <a:pt x="398" y="862"/>
                  </a:cubicBezTo>
                  <a:cubicBezTo>
                    <a:pt x="383" y="864"/>
                    <a:pt x="368" y="864"/>
                    <a:pt x="353" y="863"/>
                  </a:cubicBezTo>
                  <a:close/>
                  <a:moveTo>
                    <a:pt x="378" y="488"/>
                  </a:moveTo>
                  <a:cubicBezTo>
                    <a:pt x="378" y="480"/>
                    <a:pt x="377" y="472"/>
                    <a:pt x="374" y="465"/>
                  </a:cubicBezTo>
                  <a:cubicBezTo>
                    <a:pt x="372" y="459"/>
                    <a:pt x="361" y="450"/>
                    <a:pt x="370" y="445"/>
                  </a:cubicBezTo>
                  <a:cubicBezTo>
                    <a:pt x="375" y="442"/>
                    <a:pt x="382" y="442"/>
                    <a:pt x="388" y="442"/>
                  </a:cubicBezTo>
                  <a:cubicBezTo>
                    <a:pt x="387" y="444"/>
                    <a:pt x="386" y="446"/>
                    <a:pt x="387" y="448"/>
                  </a:cubicBezTo>
                  <a:cubicBezTo>
                    <a:pt x="388" y="452"/>
                    <a:pt x="395" y="451"/>
                    <a:pt x="395" y="447"/>
                  </a:cubicBezTo>
                  <a:cubicBezTo>
                    <a:pt x="397" y="444"/>
                    <a:pt x="399" y="442"/>
                    <a:pt x="402" y="440"/>
                  </a:cubicBezTo>
                  <a:cubicBezTo>
                    <a:pt x="407" y="440"/>
                    <a:pt x="412" y="440"/>
                    <a:pt x="418" y="440"/>
                  </a:cubicBezTo>
                  <a:cubicBezTo>
                    <a:pt x="423" y="441"/>
                    <a:pt x="434" y="444"/>
                    <a:pt x="430" y="450"/>
                  </a:cubicBezTo>
                  <a:cubicBezTo>
                    <a:pt x="428" y="451"/>
                    <a:pt x="426" y="452"/>
                    <a:pt x="425" y="452"/>
                  </a:cubicBezTo>
                  <a:cubicBezTo>
                    <a:pt x="424" y="452"/>
                    <a:pt x="423" y="453"/>
                    <a:pt x="422" y="453"/>
                  </a:cubicBezTo>
                  <a:cubicBezTo>
                    <a:pt x="421" y="452"/>
                    <a:pt x="420" y="452"/>
                    <a:pt x="419" y="452"/>
                  </a:cubicBezTo>
                  <a:cubicBezTo>
                    <a:pt x="419" y="452"/>
                    <a:pt x="419" y="452"/>
                    <a:pt x="418" y="452"/>
                  </a:cubicBezTo>
                  <a:cubicBezTo>
                    <a:pt x="415" y="452"/>
                    <a:pt x="413" y="456"/>
                    <a:pt x="415" y="458"/>
                  </a:cubicBezTo>
                  <a:cubicBezTo>
                    <a:pt x="417" y="460"/>
                    <a:pt x="420" y="461"/>
                    <a:pt x="422" y="460"/>
                  </a:cubicBezTo>
                  <a:cubicBezTo>
                    <a:pt x="420" y="464"/>
                    <a:pt x="417" y="467"/>
                    <a:pt x="415" y="471"/>
                  </a:cubicBezTo>
                  <a:cubicBezTo>
                    <a:pt x="406" y="487"/>
                    <a:pt x="408" y="503"/>
                    <a:pt x="407" y="520"/>
                  </a:cubicBezTo>
                  <a:cubicBezTo>
                    <a:pt x="403" y="521"/>
                    <a:pt x="399" y="522"/>
                    <a:pt x="395" y="521"/>
                  </a:cubicBezTo>
                  <a:cubicBezTo>
                    <a:pt x="394" y="521"/>
                    <a:pt x="380" y="517"/>
                    <a:pt x="381" y="515"/>
                  </a:cubicBezTo>
                  <a:cubicBezTo>
                    <a:pt x="381" y="514"/>
                    <a:pt x="380" y="513"/>
                    <a:pt x="380" y="514"/>
                  </a:cubicBezTo>
                  <a:cubicBezTo>
                    <a:pt x="379" y="515"/>
                    <a:pt x="379" y="515"/>
                    <a:pt x="379" y="515"/>
                  </a:cubicBezTo>
                  <a:cubicBezTo>
                    <a:pt x="379" y="516"/>
                    <a:pt x="379" y="516"/>
                    <a:pt x="380" y="516"/>
                  </a:cubicBezTo>
                  <a:cubicBezTo>
                    <a:pt x="388" y="521"/>
                    <a:pt x="398" y="525"/>
                    <a:pt x="406" y="521"/>
                  </a:cubicBezTo>
                  <a:cubicBezTo>
                    <a:pt x="406" y="522"/>
                    <a:pt x="406" y="522"/>
                    <a:pt x="406" y="522"/>
                  </a:cubicBezTo>
                  <a:cubicBezTo>
                    <a:pt x="406" y="525"/>
                    <a:pt x="406" y="527"/>
                    <a:pt x="406" y="529"/>
                  </a:cubicBezTo>
                  <a:cubicBezTo>
                    <a:pt x="403" y="533"/>
                    <a:pt x="399" y="536"/>
                    <a:pt x="394" y="537"/>
                  </a:cubicBezTo>
                  <a:cubicBezTo>
                    <a:pt x="393" y="537"/>
                    <a:pt x="382" y="538"/>
                    <a:pt x="383" y="536"/>
                  </a:cubicBezTo>
                  <a:cubicBezTo>
                    <a:pt x="383" y="535"/>
                    <a:pt x="382" y="534"/>
                    <a:pt x="381" y="535"/>
                  </a:cubicBezTo>
                  <a:cubicBezTo>
                    <a:pt x="380" y="539"/>
                    <a:pt x="388" y="538"/>
                    <a:pt x="390" y="538"/>
                  </a:cubicBezTo>
                  <a:cubicBezTo>
                    <a:pt x="396" y="538"/>
                    <a:pt x="402" y="536"/>
                    <a:pt x="406" y="531"/>
                  </a:cubicBezTo>
                  <a:cubicBezTo>
                    <a:pt x="405" y="540"/>
                    <a:pt x="405" y="549"/>
                    <a:pt x="405" y="558"/>
                  </a:cubicBezTo>
                  <a:cubicBezTo>
                    <a:pt x="403" y="561"/>
                    <a:pt x="400" y="564"/>
                    <a:pt x="397" y="565"/>
                  </a:cubicBezTo>
                  <a:cubicBezTo>
                    <a:pt x="394" y="567"/>
                    <a:pt x="390" y="567"/>
                    <a:pt x="387" y="567"/>
                  </a:cubicBezTo>
                  <a:cubicBezTo>
                    <a:pt x="386" y="566"/>
                    <a:pt x="379" y="566"/>
                    <a:pt x="380" y="563"/>
                  </a:cubicBezTo>
                  <a:cubicBezTo>
                    <a:pt x="380" y="562"/>
                    <a:pt x="379" y="562"/>
                    <a:pt x="379" y="562"/>
                  </a:cubicBezTo>
                  <a:cubicBezTo>
                    <a:pt x="376" y="568"/>
                    <a:pt x="387" y="568"/>
                    <a:pt x="390" y="568"/>
                  </a:cubicBezTo>
                  <a:cubicBezTo>
                    <a:pt x="394" y="568"/>
                    <a:pt x="398" y="567"/>
                    <a:pt x="401" y="564"/>
                  </a:cubicBezTo>
                  <a:cubicBezTo>
                    <a:pt x="402" y="563"/>
                    <a:pt x="404" y="561"/>
                    <a:pt x="405" y="560"/>
                  </a:cubicBezTo>
                  <a:cubicBezTo>
                    <a:pt x="405" y="565"/>
                    <a:pt x="405" y="571"/>
                    <a:pt x="405" y="577"/>
                  </a:cubicBezTo>
                  <a:cubicBezTo>
                    <a:pt x="398" y="579"/>
                    <a:pt x="391" y="581"/>
                    <a:pt x="383" y="580"/>
                  </a:cubicBezTo>
                  <a:cubicBezTo>
                    <a:pt x="383" y="580"/>
                    <a:pt x="383" y="580"/>
                    <a:pt x="383" y="579"/>
                  </a:cubicBezTo>
                  <a:cubicBezTo>
                    <a:pt x="384" y="579"/>
                    <a:pt x="383" y="578"/>
                    <a:pt x="382" y="579"/>
                  </a:cubicBezTo>
                  <a:cubicBezTo>
                    <a:pt x="382" y="579"/>
                    <a:pt x="382" y="580"/>
                    <a:pt x="381" y="581"/>
                  </a:cubicBezTo>
                  <a:cubicBezTo>
                    <a:pt x="381" y="581"/>
                    <a:pt x="381" y="582"/>
                    <a:pt x="382" y="582"/>
                  </a:cubicBezTo>
                  <a:cubicBezTo>
                    <a:pt x="390" y="582"/>
                    <a:pt x="398" y="581"/>
                    <a:pt x="405" y="578"/>
                  </a:cubicBezTo>
                  <a:cubicBezTo>
                    <a:pt x="405" y="580"/>
                    <a:pt x="405" y="582"/>
                    <a:pt x="405" y="583"/>
                  </a:cubicBezTo>
                  <a:cubicBezTo>
                    <a:pt x="405" y="589"/>
                    <a:pt x="405" y="594"/>
                    <a:pt x="405" y="599"/>
                  </a:cubicBezTo>
                  <a:cubicBezTo>
                    <a:pt x="405" y="599"/>
                    <a:pt x="404" y="599"/>
                    <a:pt x="404" y="599"/>
                  </a:cubicBezTo>
                  <a:cubicBezTo>
                    <a:pt x="398" y="603"/>
                    <a:pt x="390" y="602"/>
                    <a:pt x="383" y="602"/>
                  </a:cubicBezTo>
                  <a:cubicBezTo>
                    <a:pt x="382" y="602"/>
                    <a:pt x="382" y="603"/>
                    <a:pt x="383" y="603"/>
                  </a:cubicBezTo>
                  <a:cubicBezTo>
                    <a:pt x="389" y="603"/>
                    <a:pt x="397" y="604"/>
                    <a:pt x="403" y="601"/>
                  </a:cubicBezTo>
                  <a:cubicBezTo>
                    <a:pt x="404" y="601"/>
                    <a:pt x="404" y="600"/>
                    <a:pt x="405" y="600"/>
                  </a:cubicBezTo>
                  <a:cubicBezTo>
                    <a:pt x="405" y="604"/>
                    <a:pt x="404" y="608"/>
                    <a:pt x="404" y="612"/>
                  </a:cubicBezTo>
                  <a:cubicBezTo>
                    <a:pt x="404" y="615"/>
                    <a:pt x="404" y="617"/>
                    <a:pt x="404" y="620"/>
                  </a:cubicBezTo>
                  <a:cubicBezTo>
                    <a:pt x="401" y="619"/>
                    <a:pt x="397" y="618"/>
                    <a:pt x="394" y="617"/>
                  </a:cubicBezTo>
                  <a:cubicBezTo>
                    <a:pt x="386" y="616"/>
                    <a:pt x="379" y="615"/>
                    <a:pt x="371" y="615"/>
                  </a:cubicBezTo>
                  <a:cubicBezTo>
                    <a:pt x="368" y="615"/>
                    <a:pt x="365" y="615"/>
                    <a:pt x="362" y="615"/>
                  </a:cubicBezTo>
                  <a:cubicBezTo>
                    <a:pt x="363" y="612"/>
                    <a:pt x="364" y="608"/>
                    <a:pt x="364" y="605"/>
                  </a:cubicBezTo>
                  <a:cubicBezTo>
                    <a:pt x="367" y="585"/>
                    <a:pt x="370" y="566"/>
                    <a:pt x="372" y="546"/>
                  </a:cubicBezTo>
                  <a:cubicBezTo>
                    <a:pt x="373" y="527"/>
                    <a:pt x="378" y="508"/>
                    <a:pt x="378" y="488"/>
                  </a:cubicBezTo>
                  <a:close/>
                  <a:moveTo>
                    <a:pt x="444" y="934"/>
                  </a:moveTo>
                  <a:cubicBezTo>
                    <a:pt x="444" y="934"/>
                    <a:pt x="444" y="934"/>
                    <a:pt x="444" y="934"/>
                  </a:cubicBezTo>
                  <a:cubicBezTo>
                    <a:pt x="444" y="935"/>
                    <a:pt x="444" y="935"/>
                    <a:pt x="444" y="936"/>
                  </a:cubicBezTo>
                  <a:cubicBezTo>
                    <a:pt x="441" y="934"/>
                    <a:pt x="439" y="933"/>
                    <a:pt x="436" y="931"/>
                  </a:cubicBezTo>
                  <a:cubicBezTo>
                    <a:pt x="435" y="931"/>
                    <a:pt x="434" y="930"/>
                    <a:pt x="433" y="930"/>
                  </a:cubicBezTo>
                  <a:cubicBezTo>
                    <a:pt x="435" y="926"/>
                    <a:pt x="437" y="922"/>
                    <a:pt x="438" y="919"/>
                  </a:cubicBezTo>
                  <a:cubicBezTo>
                    <a:pt x="440" y="920"/>
                    <a:pt x="442" y="921"/>
                    <a:pt x="444" y="922"/>
                  </a:cubicBezTo>
                  <a:cubicBezTo>
                    <a:pt x="444" y="924"/>
                    <a:pt x="444" y="926"/>
                    <a:pt x="444" y="927"/>
                  </a:cubicBezTo>
                  <a:cubicBezTo>
                    <a:pt x="444" y="930"/>
                    <a:pt x="444" y="932"/>
                    <a:pt x="444" y="934"/>
                  </a:cubicBezTo>
                  <a:close/>
                  <a:moveTo>
                    <a:pt x="404" y="911"/>
                  </a:moveTo>
                  <a:cubicBezTo>
                    <a:pt x="404" y="912"/>
                    <a:pt x="403" y="913"/>
                    <a:pt x="403" y="915"/>
                  </a:cubicBezTo>
                  <a:cubicBezTo>
                    <a:pt x="402" y="914"/>
                    <a:pt x="402" y="914"/>
                    <a:pt x="401" y="914"/>
                  </a:cubicBezTo>
                  <a:cubicBezTo>
                    <a:pt x="401" y="912"/>
                    <a:pt x="401" y="911"/>
                    <a:pt x="401" y="909"/>
                  </a:cubicBezTo>
                  <a:cubicBezTo>
                    <a:pt x="402" y="910"/>
                    <a:pt x="403" y="910"/>
                    <a:pt x="404" y="911"/>
                  </a:cubicBezTo>
                  <a:close/>
                  <a:moveTo>
                    <a:pt x="402" y="908"/>
                  </a:moveTo>
                  <a:cubicBezTo>
                    <a:pt x="402" y="905"/>
                    <a:pt x="402" y="901"/>
                    <a:pt x="402" y="898"/>
                  </a:cubicBezTo>
                  <a:cubicBezTo>
                    <a:pt x="402" y="897"/>
                    <a:pt x="402" y="896"/>
                    <a:pt x="402" y="895"/>
                  </a:cubicBezTo>
                  <a:cubicBezTo>
                    <a:pt x="402" y="895"/>
                    <a:pt x="402" y="896"/>
                    <a:pt x="403" y="896"/>
                  </a:cubicBezTo>
                  <a:cubicBezTo>
                    <a:pt x="404" y="897"/>
                    <a:pt x="406" y="898"/>
                    <a:pt x="408" y="899"/>
                  </a:cubicBezTo>
                  <a:cubicBezTo>
                    <a:pt x="407" y="903"/>
                    <a:pt x="405" y="906"/>
                    <a:pt x="404" y="910"/>
                  </a:cubicBezTo>
                  <a:cubicBezTo>
                    <a:pt x="403" y="909"/>
                    <a:pt x="402" y="909"/>
                    <a:pt x="402" y="908"/>
                  </a:cubicBezTo>
                  <a:close/>
                  <a:moveTo>
                    <a:pt x="404" y="918"/>
                  </a:moveTo>
                  <a:cubicBezTo>
                    <a:pt x="408" y="920"/>
                    <a:pt x="412" y="922"/>
                    <a:pt x="416" y="924"/>
                  </a:cubicBezTo>
                  <a:cubicBezTo>
                    <a:pt x="415" y="929"/>
                    <a:pt x="413" y="933"/>
                    <a:pt x="412" y="937"/>
                  </a:cubicBezTo>
                  <a:cubicBezTo>
                    <a:pt x="408" y="936"/>
                    <a:pt x="405" y="934"/>
                    <a:pt x="402" y="932"/>
                  </a:cubicBezTo>
                  <a:cubicBezTo>
                    <a:pt x="402" y="932"/>
                    <a:pt x="402" y="932"/>
                    <a:pt x="402" y="932"/>
                  </a:cubicBezTo>
                  <a:cubicBezTo>
                    <a:pt x="402" y="929"/>
                    <a:pt x="401" y="927"/>
                    <a:pt x="401" y="924"/>
                  </a:cubicBezTo>
                  <a:cubicBezTo>
                    <a:pt x="402" y="922"/>
                    <a:pt x="403" y="920"/>
                    <a:pt x="404" y="918"/>
                  </a:cubicBezTo>
                  <a:close/>
                  <a:moveTo>
                    <a:pt x="405" y="916"/>
                  </a:moveTo>
                  <a:cubicBezTo>
                    <a:pt x="405" y="915"/>
                    <a:pt x="405" y="913"/>
                    <a:pt x="406" y="912"/>
                  </a:cubicBezTo>
                  <a:cubicBezTo>
                    <a:pt x="410" y="915"/>
                    <a:pt x="414" y="918"/>
                    <a:pt x="417" y="920"/>
                  </a:cubicBezTo>
                  <a:cubicBezTo>
                    <a:pt x="417" y="921"/>
                    <a:pt x="417" y="921"/>
                    <a:pt x="417" y="922"/>
                  </a:cubicBezTo>
                  <a:cubicBezTo>
                    <a:pt x="413" y="920"/>
                    <a:pt x="409" y="918"/>
                    <a:pt x="405" y="916"/>
                  </a:cubicBezTo>
                  <a:close/>
                  <a:moveTo>
                    <a:pt x="407" y="912"/>
                  </a:moveTo>
                  <a:cubicBezTo>
                    <a:pt x="407" y="912"/>
                    <a:pt x="406" y="911"/>
                    <a:pt x="406" y="911"/>
                  </a:cubicBezTo>
                  <a:cubicBezTo>
                    <a:pt x="407" y="908"/>
                    <a:pt x="408" y="904"/>
                    <a:pt x="410" y="900"/>
                  </a:cubicBezTo>
                  <a:cubicBezTo>
                    <a:pt x="412" y="902"/>
                    <a:pt x="414" y="903"/>
                    <a:pt x="416" y="905"/>
                  </a:cubicBezTo>
                  <a:cubicBezTo>
                    <a:pt x="418" y="906"/>
                    <a:pt x="420" y="907"/>
                    <a:pt x="421" y="908"/>
                  </a:cubicBezTo>
                  <a:cubicBezTo>
                    <a:pt x="420" y="910"/>
                    <a:pt x="420" y="913"/>
                    <a:pt x="419" y="916"/>
                  </a:cubicBezTo>
                  <a:cubicBezTo>
                    <a:pt x="419" y="917"/>
                    <a:pt x="418" y="918"/>
                    <a:pt x="418" y="919"/>
                  </a:cubicBezTo>
                  <a:cubicBezTo>
                    <a:pt x="414" y="917"/>
                    <a:pt x="411" y="915"/>
                    <a:pt x="407" y="912"/>
                  </a:cubicBezTo>
                  <a:close/>
                  <a:moveTo>
                    <a:pt x="410" y="899"/>
                  </a:moveTo>
                  <a:cubicBezTo>
                    <a:pt x="411" y="895"/>
                    <a:pt x="412" y="891"/>
                    <a:pt x="413" y="887"/>
                  </a:cubicBezTo>
                  <a:cubicBezTo>
                    <a:pt x="414" y="885"/>
                    <a:pt x="414" y="883"/>
                    <a:pt x="415" y="882"/>
                  </a:cubicBezTo>
                  <a:cubicBezTo>
                    <a:pt x="418" y="884"/>
                    <a:pt x="422" y="887"/>
                    <a:pt x="425" y="889"/>
                  </a:cubicBezTo>
                  <a:cubicBezTo>
                    <a:pt x="424" y="895"/>
                    <a:pt x="423" y="901"/>
                    <a:pt x="421" y="907"/>
                  </a:cubicBezTo>
                  <a:cubicBezTo>
                    <a:pt x="420" y="906"/>
                    <a:pt x="419" y="905"/>
                    <a:pt x="417" y="904"/>
                  </a:cubicBezTo>
                  <a:cubicBezTo>
                    <a:pt x="415" y="903"/>
                    <a:pt x="412" y="901"/>
                    <a:pt x="410" y="899"/>
                  </a:cubicBezTo>
                  <a:close/>
                  <a:moveTo>
                    <a:pt x="419" y="922"/>
                  </a:moveTo>
                  <a:cubicBezTo>
                    <a:pt x="423" y="924"/>
                    <a:pt x="427" y="927"/>
                    <a:pt x="431" y="929"/>
                  </a:cubicBezTo>
                  <a:cubicBezTo>
                    <a:pt x="431" y="929"/>
                    <a:pt x="431" y="930"/>
                    <a:pt x="431" y="930"/>
                  </a:cubicBezTo>
                  <a:cubicBezTo>
                    <a:pt x="427" y="927"/>
                    <a:pt x="423" y="925"/>
                    <a:pt x="419" y="923"/>
                  </a:cubicBezTo>
                  <a:cubicBezTo>
                    <a:pt x="419" y="922"/>
                    <a:pt x="419" y="922"/>
                    <a:pt x="419" y="922"/>
                  </a:cubicBezTo>
                  <a:close/>
                  <a:moveTo>
                    <a:pt x="420" y="921"/>
                  </a:moveTo>
                  <a:cubicBezTo>
                    <a:pt x="420" y="918"/>
                    <a:pt x="421" y="916"/>
                    <a:pt x="422" y="913"/>
                  </a:cubicBezTo>
                  <a:cubicBezTo>
                    <a:pt x="422" y="912"/>
                    <a:pt x="423" y="910"/>
                    <a:pt x="423" y="909"/>
                  </a:cubicBezTo>
                  <a:cubicBezTo>
                    <a:pt x="428" y="912"/>
                    <a:pt x="432" y="915"/>
                    <a:pt x="436" y="918"/>
                  </a:cubicBezTo>
                  <a:cubicBezTo>
                    <a:pt x="435" y="921"/>
                    <a:pt x="433" y="925"/>
                    <a:pt x="432" y="928"/>
                  </a:cubicBezTo>
                  <a:cubicBezTo>
                    <a:pt x="428" y="926"/>
                    <a:pt x="424" y="923"/>
                    <a:pt x="420" y="921"/>
                  </a:cubicBezTo>
                  <a:close/>
                  <a:moveTo>
                    <a:pt x="438" y="918"/>
                  </a:moveTo>
                  <a:cubicBezTo>
                    <a:pt x="439" y="915"/>
                    <a:pt x="440" y="913"/>
                    <a:pt x="441" y="911"/>
                  </a:cubicBezTo>
                  <a:cubicBezTo>
                    <a:pt x="442" y="908"/>
                    <a:pt x="442" y="906"/>
                    <a:pt x="442" y="903"/>
                  </a:cubicBezTo>
                  <a:cubicBezTo>
                    <a:pt x="443" y="904"/>
                    <a:pt x="444" y="904"/>
                    <a:pt x="445" y="905"/>
                  </a:cubicBezTo>
                  <a:cubicBezTo>
                    <a:pt x="445" y="910"/>
                    <a:pt x="445" y="916"/>
                    <a:pt x="444" y="921"/>
                  </a:cubicBezTo>
                  <a:cubicBezTo>
                    <a:pt x="442" y="920"/>
                    <a:pt x="440" y="919"/>
                    <a:pt x="438" y="918"/>
                  </a:cubicBezTo>
                  <a:close/>
                  <a:moveTo>
                    <a:pt x="442" y="893"/>
                  </a:moveTo>
                  <a:cubicBezTo>
                    <a:pt x="439" y="891"/>
                    <a:pt x="437" y="890"/>
                    <a:pt x="435" y="888"/>
                  </a:cubicBezTo>
                  <a:cubicBezTo>
                    <a:pt x="433" y="886"/>
                    <a:pt x="430" y="884"/>
                    <a:pt x="428" y="882"/>
                  </a:cubicBezTo>
                  <a:cubicBezTo>
                    <a:pt x="429" y="878"/>
                    <a:pt x="429" y="874"/>
                    <a:pt x="429" y="870"/>
                  </a:cubicBezTo>
                  <a:cubicBezTo>
                    <a:pt x="432" y="872"/>
                    <a:pt x="434" y="874"/>
                    <a:pt x="436" y="875"/>
                  </a:cubicBezTo>
                  <a:cubicBezTo>
                    <a:pt x="439" y="877"/>
                    <a:pt x="441" y="879"/>
                    <a:pt x="443" y="881"/>
                  </a:cubicBezTo>
                  <a:cubicBezTo>
                    <a:pt x="443" y="882"/>
                    <a:pt x="443" y="883"/>
                    <a:pt x="443" y="884"/>
                  </a:cubicBezTo>
                  <a:cubicBezTo>
                    <a:pt x="443" y="887"/>
                    <a:pt x="442" y="890"/>
                    <a:pt x="442" y="893"/>
                  </a:cubicBezTo>
                  <a:close/>
                  <a:moveTo>
                    <a:pt x="433" y="888"/>
                  </a:moveTo>
                  <a:cubicBezTo>
                    <a:pt x="436" y="890"/>
                    <a:pt x="439" y="892"/>
                    <a:pt x="441" y="894"/>
                  </a:cubicBezTo>
                  <a:cubicBezTo>
                    <a:pt x="441" y="896"/>
                    <a:pt x="441" y="898"/>
                    <a:pt x="440" y="900"/>
                  </a:cubicBezTo>
                  <a:cubicBezTo>
                    <a:pt x="437" y="897"/>
                    <a:pt x="433" y="894"/>
                    <a:pt x="429" y="891"/>
                  </a:cubicBezTo>
                  <a:cubicBezTo>
                    <a:pt x="428" y="890"/>
                    <a:pt x="427" y="890"/>
                    <a:pt x="427" y="889"/>
                  </a:cubicBezTo>
                  <a:cubicBezTo>
                    <a:pt x="427" y="887"/>
                    <a:pt x="427" y="885"/>
                    <a:pt x="428" y="883"/>
                  </a:cubicBezTo>
                  <a:cubicBezTo>
                    <a:pt x="430" y="885"/>
                    <a:pt x="431" y="886"/>
                    <a:pt x="433" y="888"/>
                  </a:cubicBezTo>
                  <a:close/>
                  <a:moveTo>
                    <a:pt x="440" y="901"/>
                  </a:moveTo>
                  <a:cubicBezTo>
                    <a:pt x="440" y="904"/>
                    <a:pt x="439" y="907"/>
                    <a:pt x="439" y="909"/>
                  </a:cubicBezTo>
                  <a:cubicBezTo>
                    <a:pt x="438" y="912"/>
                    <a:pt x="438" y="914"/>
                    <a:pt x="437" y="917"/>
                  </a:cubicBezTo>
                  <a:cubicBezTo>
                    <a:pt x="432" y="914"/>
                    <a:pt x="428" y="911"/>
                    <a:pt x="423" y="908"/>
                  </a:cubicBezTo>
                  <a:cubicBezTo>
                    <a:pt x="425" y="902"/>
                    <a:pt x="425" y="896"/>
                    <a:pt x="427" y="891"/>
                  </a:cubicBezTo>
                  <a:cubicBezTo>
                    <a:pt x="431" y="894"/>
                    <a:pt x="436" y="898"/>
                    <a:pt x="440" y="901"/>
                  </a:cubicBezTo>
                  <a:close/>
                  <a:moveTo>
                    <a:pt x="426" y="881"/>
                  </a:moveTo>
                  <a:cubicBezTo>
                    <a:pt x="425" y="880"/>
                    <a:pt x="423" y="879"/>
                    <a:pt x="422" y="878"/>
                  </a:cubicBezTo>
                  <a:cubicBezTo>
                    <a:pt x="420" y="877"/>
                    <a:pt x="418" y="876"/>
                    <a:pt x="417" y="875"/>
                  </a:cubicBezTo>
                  <a:cubicBezTo>
                    <a:pt x="417" y="873"/>
                    <a:pt x="418" y="871"/>
                    <a:pt x="418" y="869"/>
                  </a:cubicBezTo>
                  <a:cubicBezTo>
                    <a:pt x="418" y="869"/>
                    <a:pt x="418" y="869"/>
                    <a:pt x="418" y="869"/>
                  </a:cubicBezTo>
                  <a:cubicBezTo>
                    <a:pt x="421" y="869"/>
                    <a:pt x="424" y="869"/>
                    <a:pt x="426" y="869"/>
                  </a:cubicBezTo>
                  <a:cubicBezTo>
                    <a:pt x="427" y="869"/>
                    <a:pt x="427" y="869"/>
                    <a:pt x="427" y="869"/>
                  </a:cubicBezTo>
                  <a:cubicBezTo>
                    <a:pt x="427" y="873"/>
                    <a:pt x="426" y="877"/>
                    <a:pt x="426" y="881"/>
                  </a:cubicBezTo>
                  <a:close/>
                  <a:moveTo>
                    <a:pt x="419" y="878"/>
                  </a:moveTo>
                  <a:cubicBezTo>
                    <a:pt x="422" y="879"/>
                    <a:pt x="424" y="880"/>
                    <a:pt x="426" y="882"/>
                  </a:cubicBezTo>
                  <a:cubicBezTo>
                    <a:pt x="426" y="884"/>
                    <a:pt x="425" y="886"/>
                    <a:pt x="425" y="888"/>
                  </a:cubicBezTo>
                  <a:cubicBezTo>
                    <a:pt x="422" y="886"/>
                    <a:pt x="420" y="884"/>
                    <a:pt x="417" y="882"/>
                  </a:cubicBezTo>
                  <a:cubicBezTo>
                    <a:pt x="416" y="881"/>
                    <a:pt x="416" y="881"/>
                    <a:pt x="415" y="881"/>
                  </a:cubicBezTo>
                  <a:cubicBezTo>
                    <a:pt x="416" y="879"/>
                    <a:pt x="416" y="877"/>
                    <a:pt x="416" y="876"/>
                  </a:cubicBezTo>
                  <a:cubicBezTo>
                    <a:pt x="417" y="876"/>
                    <a:pt x="419" y="877"/>
                    <a:pt x="419" y="878"/>
                  </a:cubicBezTo>
                  <a:close/>
                  <a:moveTo>
                    <a:pt x="415" y="874"/>
                  </a:moveTo>
                  <a:cubicBezTo>
                    <a:pt x="413" y="873"/>
                    <a:pt x="411" y="871"/>
                    <a:pt x="409" y="870"/>
                  </a:cubicBezTo>
                  <a:cubicBezTo>
                    <a:pt x="411" y="870"/>
                    <a:pt x="413" y="869"/>
                    <a:pt x="416" y="869"/>
                  </a:cubicBezTo>
                  <a:cubicBezTo>
                    <a:pt x="415" y="871"/>
                    <a:pt x="415" y="872"/>
                    <a:pt x="415" y="874"/>
                  </a:cubicBezTo>
                  <a:close/>
                  <a:moveTo>
                    <a:pt x="414" y="875"/>
                  </a:moveTo>
                  <a:cubicBezTo>
                    <a:pt x="414" y="876"/>
                    <a:pt x="413" y="878"/>
                    <a:pt x="413" y="879"/>
                  </a:cubicBezTo>
                  <a:cubicBezTo>
                    <a:pt x="411" y="878"/>
                    <a:pt x="408" y="876"/>
                    <a:pt x="407" y="875"/>
                  </a:cubicBezTo>
                  <a:cubicBezTo>
                    <a:pt x="406" y="874"/>
                    <a:pt x="405" y="875"/>
                    <a:pt x="406" y="875"/>
                  </a:cubicBezTo>
                  <a:cubicBezTo>
                    <a:pt x="407" y="877"/>
                    <a:pt x="410" y="879"/>
                    <a:pt x="413" y="880"/>
                  </a:cubicBezTo>
                  <a:cubicBezTo>
                    <a:pt x="412" y="882"/>
                    <a:pt x="412" y="883"/>
                    <a:pt x="412" y="885"/>
                  </a:cubicBezTo>
                  <a:cubicBezTo>
                    <a:pt x="410" y="889"/>
                    <a:pt x="409" y="894"/>
                    <a:pt x="408" y="898"/>
                  </a:cubicBezTo>
                  <a:cubicBezTo>
                    <a:pt x="407" y="897"/>
                    <a:pt x="406" y="897"/>
                    <a:pt x="405" y="896"/>
                  </a:cubicBezTo>
                  <a:cubicBezTo>
                    <a:pt x="404" y="895"/>
                    <a:pt x="403" y="895"/>
                    <a:pt x="402" y="894"/>
                  </a:cubicBezTo>
                  <a:cubicBezTo>
                    <a:pt x="403" y="886"/>
                    <a:pt x="404" y="878"/>
                    <a:pt x="405" y="870"/>
                  </a:cubicBezTo>
                  <a:cubicBezTo>
                    <a:pt x="406" y="870"/>
                    <a:pt x="407" y="870"/>
                    <a:pt x="408" y="870"/>
                  </a:cubicBezTo>
                  <a:cubicBezTo>
                    <a:pt x="408" y="870"/>
                    <a:pt x="408" y="870"/>
                    <a:pt x="408" y="870"/>
                  </a:cubicBezTo>
                  <a:cubicBezTo>
                    <a:pt x="410" y="872"/>
                    <a:pt x="412" y="873"/>
                    <a:pt x="414" y="875"/>
                  </a:cubicBezTo>
                  <a:close/>
                  <a:moveTo>
                    <a:pt x="402" y="917"/>
                  </a:moveTo>
                  <a:cubicBezTo>
                    <a:pt x="402" y="917"/>
                    <a:pt x="402" y="918"/>
                    <a:pt x="401" y="918"/>
                  </a:cubicBezTo>
                  <a:cubicBezTo>
                    <a:pt x="401" y="918"/>
                    <a:pt x="401" y="917"/>
                    <a:pt x="401" y="917"/>
                  </a:cubicBezTo>
                  <a:cubicBezTo>
                    <a:pt x="402" y="917"/>
                    <a:pt x="402" y="917"/>
                    <a:pt x="402" y="917"/>
                  </a:cubicBezTo>
                  <a:close/>
                  <a:moveTo>
                    <a:pt x="402" y="934"/>
                  </a:moveTo>
                  <a:cubicBezTo>
                    <a:pt x="405" y="936"/>
                    <a:pt x="408" y="938"/>
                    <a:pt x="411" y="940"/>
                  </a:cubicBezTo>
                  <a:cubicBezTo>
                    <a:pt x="409" y="945"/>
                    <a:pt x="407" y="950"/>
                    <a:pt x="406" y="954"/>
                  </a:cubicBezTo>
                  <a:cubicBezTo>
                    <a:pt x="405" y="954"/>
                    <a:pt x="403" y="954"/>
                    <a:pt x="402" y="954"/>
                  </a:cubicBezTo>
                  <a:cubicBezTo>
                    <a:pt x="402" y="954"/>
                    <a:pt x="402" y="953"/>
                    <a:pt x="401" y="953"/>
                  </a:cubicBezTo>
                  <a:cubicBezTo>
                    <a:pt x="402" y="947"/>
                    <a:pt x="402" y="941"/>
                    <a:pt x="402" y="934"/>
                  </a:cubicBezTo>
                  <a:close/>
                  <a:moveTo>
                    <a:pt x="412" y="941"/>
                  </a:moveTo>
                  <a:cubicBezTo>
                    <a:pt x="417" y="944"/>
                    <a:pt x="421" y="947"/>
                    <a:pt x="425" y="951"/>
                  </a:cubicBezTo>
                  <a:cubicBezTo>
                    <a:pt x="425" y="952"/>
                    <a:pt x="425" y="952"/>
                    <a:pt x="425" y="953"/>
                  </a:cubicBezTo>
                  <a:cubicBezTo>
                    <a:pt x="422" y="953"/>
                    <a:pt x="419" y="954"/>
                    <a:pt x="416" y="954"/>
                  </a:cubicBezTo>
                  <a:cubicBezTo>
                    <a:pt x="413" y="955"/>
                    <a:pt x="411" y="955"/>
                    <a:pt x="409" y="955"/>
                  </a:cubicBezTo>
                  <a:cubicBezTo>
                    <a:pt x="409" y="950"/>
                    <a:pt x="411" y="946"/>
                    <a:pt x="412" y="941"/>
                  </a:cubicBezTo>
                  <a:close/>
                  <a:moveTo>
                    <a:pt x="413" y="939"/>
                  </a:moveTo>
                  <a:cubicBezTo>
                    <a:pt x="414" y="938"/>
                    <a:pt x="414" y="936"/>
                    <a:pt x="414" y="935"/>
                  </a:cubicBezTo>
                  <a:cubicBezTo>
                    <a:pt x="415" y="932"/>
                    <a:pt x="417" y="929"/>
                    <a:pt x="418" y="925"/>
                  </a:cubicBezTo>
                  <a:cubicBezTo>
                    <a:pt x="421" y="927"/>
                    <a:pt x="425" y="929"/>
                    <a:pt x="428" y="931"/>
                  </a:cubicBezTo>
                  <a:cubicBezTo>
                    <a:pt x="429" y="931"/>
                    <a:pt x="429" y="932"/>
                    <a:pt x="430" y="932"/>
                  </a:cubicBezTo>
                  <a:cubicBezTo>
                    <a:pt x="428" y="937"/>
                    <a:pt x="427" y="943"/>
                    <a:pt x="426" y="948"/>
                  </a:cubicBezTo>
                  <a:cubicBezTo>
                    <a:pt x="422" y="944"/>
                    <a:pt x="418" y="941"/>
                    <a:pt x="413" y="939"/>
                  </a:cubicBezTo>
                  <a:close/>
                  <a:moveTo>
                    <a:pt x="432" y="933"/>
                  </a:moveTo>
                  <a:cubicBezTo>
                    <a:pt x="436" y="935"/>
                    <a:pt x="439" y="937"/>
                    <a:pt x="443" y="940"/>
                  </a:cubicBezTo>
                  <a:cubicBezTo>
                    <a:pt x="442" y="942"/>
                    <a:pt x="442" y="944"/>
                    <a:pt x="441" y="946"/>
                  </a:cubicBezTo>
                  <a:cubicBezTo>
                    <a:pt x="441" y="946"/>
                    <a:pt x="441" y="948"/>
                    <a:pt x="441" y="951"/>
                  </a:cubicBezTo>
                  <a:cubicBezTo>
                    <a:pt x="437" y="951"/>
                    <a:pt x="433" y="951"/>
                    <a:pt x="430" y="952"/>
                  </a:cubicBezTo>
                  <a:cubicBezTo>
                    <a:pt x="430" y="952"/>
                    <a:pt x="430" y="952"/>
                    <a:pt x="430" y="952"/>
                  </a:cubicBezTo>
                  <a:cubicBezTo>
                    <a:pt x="429" y="951"/>
                    <a:pt x="428" y="950"/>
                    <a:pt x="428" y="950"/>
                  </a:cubicBezTo>
                  <a:cubicBezTo>
                    <a:pt x="429" y="944"/>
                    <a:pt x="430" y="939"/>
                    <a:pt x="432" y="933"/>
                  </a:cubicBezTo>
                  <a:close/>
                  <a:moveTo>
                    <a:pt x="440" y="935"/>
                  </a:moveTo>
                  <a:cubicBezTo>
                    <a:pt x="441" y="935"/>
                    <a:pt x="442" y="936"/>
                    <a:pt x="444" y="937"/>
                  </a:cubicBezTo>
                  <a:cubicBezTo>
                    <a:pt x="444" y="937"/>
                    <a:pt x="444" y="937"/>
                    <a:pt x="444" y="937"/>
                  </a:cubicBezTo>
                  <a:cubicBezTo>
                    <a:pt x="442" y="936"/>
                    <a:pt x="441" y="935"/>
                    <a:pt x="440" y="935"/>
                  </a:cubicBezTo>
                  <a:close/>
                  <a:moveTo>
                    <a:pt x="445" y="941"/>
                  </a:moveTo>
                  <a:cubicBezTo>
                    <a:pt x="445" y="941"/>
                    <a:pt x="445" y="941"/>
                    <a:pt x="445" y="942"/>
                  </a:cubicBezTo>
                  <a:cubicBezTo>
                    <a:pt x="446" y="945"/>
                    <a:pt x="447" y="949"/>
                    <a:pt x="446" y="949"/>
                  </a:cubicBezTo>
                  <a:cubicBezTo>
                    <a:pt x="446" y="950"/>
                    <a:pt x="445" y="950"/>
                    <a:pt x="445" y="950"/>
                  </a:cubicBezTo>
                  <a:cubicBezTo>
                    <a:pt x="445" y="950"/>
                    <a:pt x="444" y="950"/>
                    <a:pt x="443" y="950"/>
                  </a:cubicBezTo>
                  <a:cubicBezTo>
                    <a:pt x="444" y="947"/>
                    <a:pt x="444" y="944"/>
                    <a:pt x="445" y="941"/>
                  </a:cubicBezTo>
                  <a:close/>
                  <a:moveTo>
                    <a:pt x="443" y="902"/>
                  </a:moveTo>
                  <a:cubicBezTo>
                    <a:pt x="443" y="900"/>
                    <a:pt x="443" y="897"/>
                    <a:pt x="444" y="895"/>
                  </a:cubicBezTo>
                  <a:cubicBezTo>
                    <a:pt x="444" y="895"/>
                    <a:pt x="444" y="896"/>
                    <a:pt x="445" y="896"/>
                  </a:cubicBezTo>
                  <a:cubicBezTo>
                    <a:pt x="445" y="899"/>
                    <a:pt x="445" y="901"/>
                    <a:pt x="445" y="904"/>
                  </a:cubicBezTo>
                  <a:cubicBezTo>
                    <a:pt x="444" y="903"/>
                    <a:pt x="443" y="902"/>
                    <a:pt x="443" y="902"/>
                  </a:cubicBezTo>
                  <a:close/>
                  <a:moveTo>
                    <a:pt x="444" y="894"/>
                  </a:moveTo>
                  <a:cubicBezTo>
                    <a:pt x="444" y="892"/>
                    <a:pt x="444" y="890"/>
                    <a:pt x="445" y="888"/>
                  </a:cubicBezTo>
                  <a:cubicBezTo>
                    <a:pt x="445" y="889"/>
                    <a:pt x="445" y="889"/>
                    <a:pt x="445" y="889"/>
                  </a:cubicBezTo>
                  <a:cubicBezTo>
                    <a:pt x="445" y="891"/>
                    <a:pt x="445" y="893"/>
                    <a:pt x="445" y="895"/>
                  </a:cubicBezTo>
                  <a:cubicBezTo>
                    <a:pt x="444" y="895"/>
                    <a:pt x="444" y="894"/>
                    <a:pt x="444" y="894"/>
                  </a:cubicBezTo>
                  <a:close/>
                  <a:moveTo>
                    <a:pt x="444" y="879"/>
                  </a:moveTo>
                  <a:cubicBezTo>
                    <a:pt x="442" y="878"/>
                    <a:pt x="440" y="877"/>
                    <a:pt x="438" y="876"/>
                  </a:cubicBezTo>
                  <a:cubicBezTo>
                    <a:pt x="435" y="873"/>
                    <a:pt x="432" y="871"/>
                    <a:pt x="429" y="869"/>
                  </a:cubicBezTo>
                  <a:cubicBezTo>
                    <a:pt x="429" y="869"/>
                    <a:pt x="429" y="869"/>
                    <a:pt x="429" y="869"/>
                  </a:cubicBezTo>
                  <a:cubicBezTo>
                    <a:pt x="434" y="869"/>
                    <a:pt x="439" y="869"/>
                    <a:pt x="444" y="869"/>
                  </a:cubicBezTo>
                  <a:cubicBezTo>
                    <a:pt x="444" y="872"/>
                    <a:pt x="444" y="874"/>
                    <a:pt x="444" y="876"/>
                  </a:cubicBezTo>
                  <a:cubicBezTo>
                    <a:pt x="444" y="877"/>
                    <a:pt x="444" y="878"/>
                    <a:pt x="444" y="879"/>
                  </a:cubicBezTo>
                  <a:close/>
                  <a:moveTo>
                    <a:pt x="414" y="632"/>
                  </a:moveTo>
                  <a:cubicBezTo>
                    <a:pt x="415" y="633"/>
                    <a:pt x="416" y="634"/>
                    <a:pt x="417" y="634"/>
                  </a:cubicBezTo>
                  <a:cubicBezTo>
                    <a:pt x="417" y="638"/>
                    <a:pt x="416" y="641"/>
                    <a:pt x="416" y="644"/>
                  </a:cubicBezTo>
                  <a:cubicBezTo>
                    <a:pt x="415" y="640"/>
                    <a:pt x="415" y="636"/>
                    <a:pt x="414" y="632"/>
                  </a:cubicBezTo>
                  <a:close/>
                  <a:moveTo>
                    <a:pt x="421" y="585"/>
                  </a:moveTo>
                  <a:cubicBezTo>
                    <a:pt x="420" y="597"/>
                    <a:pt x="418" y="609"/>
                    <a:pt x="417" y="621"/>
                  </a:cubicBezTo>
                  <a:cubicBezTo>
                    <a:pt x="417" y="622"/>
                    <a:pt x="417" y="624"/>
                    <a:pt x="417" y="626"/>
                  </a:cubicBezTo>
                  <a:cubicBezTo>
                    <a:pt x="415" y="625"/>
                    <a:pt x="414" y="624"/>
                    <a:pt x="412" y="623"/>
                  </a:cubicBezTo>
                  <a:cubicBezTo>
                    <a:pt x="412" y="621"/>
                    <a:pt x="411" y="620"/>
                    <a:pt x="411" y="619"/>
                  </a:cubicBezTo>
                  <a:cubicBezTo>
                    <a:pt x="411" y="614"/>
                    <a:pt x="412" y="608"/>
                    <a:pt x="412" y="603"/>
                  </a:cubicBezTo>
                  <a:cubicBezTo>
                    <a:pt x="413" y="599"/>
                    <a:pt x="413" y="596"/>
                    <a:pt x="413" y="593"/>
                  </a:cubicBezTo>
                  <a:cubicBezTo>
                    <a:pt x="414" y="591"/>
                    <a:pt x="415" y="590"/>
                    <a:pt x="416" y="589"/>
                  </a:cubicBezTo>
                  <a:cubicBezTo>
                    <a:pt x="417" y="588"/>
                    <a:pt x="416" y="587"/>
                    <a:pt x="415" y="588"/>
                  </a:cubicBezTo>
                  <a:cubicBezTo>
                    <a:pt x="414" y="589"/>
                    <a:pt x="414" y="590"/>
                    <a:pt x="413" y="591"/>
                  </a:cubicBezTo>
                  <a:cubicBezTo>
                    <a:pt x="413" y="574"/>
                    <a:pt x="413" y="558"/>
                    <a:pt x="413" y="542"/>
                  </a:cubicBezTo>
                  <a:cubicBezTo>
                    <a:pt x="413" y="532"/>
                    <a:pt x="414" y="523"/>
                    <a:pt x="415" y="513"/>
                  </a:cubicBezTo>
                  <a:cubicBezTo>
                    <a:pt x="415" y="503"/>
                    <a:pt x="414" y="494"/>
                    <a:pt x="418" y="484"/>
                  </a:cubicBezTo>
                  <a:cubicBezTo>
                    <a:pt x="420" y="476"/>
                    <a:pt x="426" y="466"/>
                    <a:pt x="431" y="460"/>
                  </a:cubicBezTo>
                  <a:cubicBezTo>
                    <a:pt x="432" y="459"/>
                    <a:pt x="433" y="458"/>
                    <a:pt x="434" y="457"/>
                  </a:cubicBezTo>
                  <a:cubicBezTo>
                    <a:pt x="435" y="456"/>
                    <a:pt x="437" y="456"/>
                    <a:pt x="438" y="455"/>
                  </a:cubicBezTo>
                  <a:cubicBezTo>
                    <a:pt x="441" y="454"/>
                    <a:pt x="445" y="452"/>
                    <a:pt x="448" y="451"/>
                  </a:cubicBezTo>
                  <a:cubicBezTo>
                    <a:pt x="446" y="461"/>
                    <a:pt x="445" y="471"/>
                    <a:pt x="442" y="481"/>
                  </a:cubicBezTo>
                  <a:cubicBezTo>
                    <a:pt x="439" y="492"/>
                    <a:pt x="437" y="503"/>
                    <a:pt x="435" y="515"/>
                  </a:cubicBezTo>
                  <a:cubicBezTo>
                    <a:pt x="433" y="527"/>
                    <a:pt x="430" y="538"/>
                    <a:pt x="427" y="550"/>
                  </a:cubicBezTo>
                  <a:cubicBezTo>
                    <a:pt x="424" y="562"/>
                    <a:pt x="423" y="573"/>
                    <a:pt x="421" y="585"/>
                  </a:cubicBezTo>
                  <a:close/>
                  <a:moveTo>
                    <a:pt x="325" y="871"/>
                  </a:moveTo>
                  <a:cubicBezTo>
                    <a:pt x="325" y="875"/>
                    <a:pt x="325" y="880"/>
                    <a:pt x="324" y="884"/>
                  </a:cubicBezTo>
                  <a:cubicBezTo>
                    <a:pt x="322" y="883"/>
                    <a:pt x="319" y="882"/>
                    <a:pt x="317" y="881"/>
                  </a:cubicBezTo>
                  <a:cubicBezTo>
                    <a:pt x="315" y="880"/>
                    <a:pt x="313" y="880"/>
                    <a:pt x="311" y="879"/>
                  </a:cubicBezTo>
                  <a:cubicBezTo>
                    <a:pt x="311" y="876"/>
                    <a:pt x="311" y="874"/>
                    <a:pt x="311" y="871"/>
                  </a:cubicBezTo>
                  <a:cubicBezTo>
                    <a:pt x="316" y="871"/>
                    <a:pt x="320" y="871"/>
                    <a:pt x="325" y="871"/>
                  </a:cubicBezTo>
                  <a:close/>
                  <a:moveTo>
                    <a:pt x="313" y="880"/>
                  </a:moveTo>
                  <a:cubicBezTo>
                    <a:pt x="317" y="882"/>
                    <a:pt x="321" y="884"/>
                    <a:pt x="324" y="885"/>
                  </a:cubicBezTo>
                  <a:cubicBezTo>
                    <a:pt x="324" y="889"/>
                    <a:pt x="324" y="893"/>
                    <a:pt x="324" y="896"/>
                  </a:cubicBezTo>
                  <a:cubicBezTo>
                    <a:pt x="322" y="898"/>
                    <a:pt x="321" y="901"/>
                    <a:pt x="320" y="903"/>
                  </a:cubicBezTo>
                  <a:cubicBezTo>
                    <a:pt x="317" y="901"/>
                    <a:pt x="313" y="899"/>
                    <a:pt x="310" y="897"/>
                  </a:cubicBezTo>
                  <a:cubicBezTo>
                    <a:pt x="310" y="891"/>
                    <a:pt x="310" y="885"/>
                    <a:pt x="311" y="880"/>
                  </a:cubicBezTo>
                  <a:cubicBezTo>
                    <a:pt x="311" y="880"/>
                    <a:pt x="312" y="880"/>
                    <a:pt x="313" y="880"/>
                  </a:cubicBezTo>
                  <a:close/>
                  <a:moveTo>
                    <a:pt x="321" y="933"/>
                  </a:moveTo>
                  <a:cubicBezTo>
                    <a:pt x="321" y="934"/>
                    <a:pt x="321" y="935"/>
                    <a:pt x="321" y="937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320" y="939"/>
                    <a:pt x="319" y="942"/>
                    <a:pt x="317" y="945"/>
                  </a:cubicBezTo>
                  <a:cubicBezTo>
                    <a:pt x="315" y="943"/>
                    <a:pt x="313" y="941"/>
                    <a:pt x="311" y="940"/>
                  </a:cubicBezTo>
                  <a:cubicBezTo>
                    <a:pt x="310" y="939"/>
                    <a:pt x="310" y="939"/>
                    <a:pt x="309" y="938"/>
                  </a:cubicBezTo>
                  <a:cubicBezTo>
                    <a:pt x="310" y="935"/>
                    <a:pt x="312" y="931"/>
                    <a:pt x="313" y="927"/>
                  </a:cubicBezTo>
                  <a:cubicBezTo>
                    <a:pt x="316" y="929"/>
                    <a:pt x="319" y="931"/>
                    <a:pt x="321" y="933"/>
                  </a:cubicBezTo>
                  <a:close/>
                  <a:moveTo>
                    <a:pt x="314" y="925"/>
                  </a:moveTo>
                  <a:cubicBezTo>
                    <a:pt x="314" y="922"/>
                    <a:pt x="315" y="919"/>
                    <a:pt x="316" y="916"/>
                  </a:cubicBezTo>
                  <a:cubicBezTo>
                    <a:pt x="317" y="917"/>
                    <a:pt x="318" y="917"/>
                    <a:pt x="319" y="918"/>
                  </a:cubicBezTo>
                  <a:cubicBezTo>
                    <a:pt x="320" y="918"/>
                    <a:pt x="321" y="918"/>
                    <a:pt x="322" y="919"/>
                  </a:cubicBezTo>
                  <a:cubicBezTo>
                    <a:pt x="322" y="922"/>
                    <a:pt x="321" y="926"/>
                    <a:pt x="321" y="930"/>
                  </a:cubicBezTo>
                  <a:cubicBezTo>
                    <a:pt x="319" y="928"/>
                    <a:pt x="317" y="927"/>
                    <a:pt x="315" y="926"/>
                  </a:cubicBezTo>
                  <a:cubicBezTo>
                    <a:pt x="315" y="925"/>
                    <a:pt x="314" y="925"/>
                    <a:pt x="314" y="925"/>
                  </a:cubicBezTo>
                  <a:close/>
                  <a:moveTo>
                    <a:pt x="321" y="947"/>
                  </a:moveTo>
                  <a:cubicBezTo>
                    <a:pt x="321" y="947"/>
                    <a:pt x="320" y="946"/>
                    <a:pt x="319" y="946"/>
                  </a:cubicBezTo>
                  <a:cubicBezTo>
                    <a:pt x="320" y="945"/>
                    <a:pt x="321" y="944"/>
                    <a:pt x="321" y="942"/>
                  </a:cubicBezTo>
                  <a:cubicBezTo>
                    <a:pt x="321" y="944"/>
                    <a:pt x="321" y="946"/>
                    <a:pt x="321" y="947"/>
                  </a:cubicBezTo>
                  <a:close/>
                  <a:moveTo>
                    <a:pt x="318" y="948"/>
                  </a:moveTo>
                  <a:cubicBezTo>
                    <a:pt x="319" y="949"/>
                    <a:pt x="320" y="949"/>
                    <a:pt x="321" y="950"/>
                  </a:cubicBezTo>
                  <a:cubicBezTo>
                    <a:pt x="321" y="950"/>
                    <a:pt x="321" y="950"/>
                    <a:pt x="322" y="951"/>
                  </a:cubicBezTo>
                  <a:cubicBezTo>
                    <a:pt x="322" y="951"/>
                    <a:pt x="322" y="952"/>
                    <a:pt x="322" y="952"/>
                  </a:cubicBezTo>
                  <a:cubicBezTo>
                    <a:pt x="320" y="952"/>
                    <a:pt x="318" y="952"/>
                    <a:pt x="316" y="952"/>
                  </a:cubicBezTo>
                  <a:cubicBezTo>
                    <a:pt x="317" y="951"/>
                    <a:pt x="318" y="949"/>
                    <a:pt x="318" y="948"/>
                  </a:cubicBezTo>
                  <a:close/>
                  <a:moveTo>
                    <a:pt x="322" y="916"/>
                  </a:moveTo>
                  <a:cubicBezTo>
                    <a:pt x="322" y="916"/>
                    <a:pt x="321" y="916"/>
                    <a:pt x="321" y="916"/>
                  </a:cubicBezTo>
                  <a:cubicBezTo>
                    <a:pt x="320" y="915"/>
                    <a:pt x="318" y="915"/>
                    <a:pt x="317" y="914"/>
                  </a:cubicBezTo>
                  <a:cubicBezTo>
                    <a:pt x="318" y="912"/>
                    <a:pt x="319" y="910"/>
                    <a:pt x="320" y="907"/>
                  </a:cubicBezTo>
                  <a:cubicBezTo>
                    <a:pt x="320" y="907"/>
                    <a:pt x="320" y="906"/>
                    <a:pt x="320" y="906"/>
                  </a:cubicBezTo>
                  <a:cubicBezTo>
                    <a:pt x="321" y="906"/>
                    <a:pt x="322" y="907"/>
                    <a:pt x="322" y="907"/>
                  </a:cubicBezTo>
                  <a:cubicBezTo>
                    <a:pt x="322" y="910"/>
                    <a:pt x="322" y="913"/>
                    <a:pt x="322" y="916"/>
                  </a:cubicBezTo>
                  <a:close/>
                  <a:moveTo>
                    <a:pt x="321" y="904"/>
                  </a:moveTo>
                  <a:cubicBezTo>
                    <a:pt x="322" y="903"/>
                    <a:pt x="322" y="902"/>
                    <a:pt x="323" y="901"/>
                  </a:cubicBezTo>
                  <a:cubicBezTo>
                    <a:pt x="323" y="902"/>
                    <a:pt x="323" y="904"/>
                    <a:pt x="323" y="905"/>
                  </a:cubicBezTo>
                  <a:cubicBezTo>
                    <a:pt x="322" y="905"/>
                    <a:pt x="322" y="904"/>
                    <a:pt x="321" y="904"/>
                  </a:cubicBezTo>
                  <a:close/>
                  <a:moveTo>
                    <a:pt x="317" y="903"/>
                  </a:moveTo>
                  <a:cubicBezTo>
                    <a:pt x="317" y="904"/>
                    <a:pt x="318" y="904"/>
                    <a:pt x="319" y="905"/>
                  </a:cubicBezTo>
                  <a:cubicBezTo>
                    <a:pt x="318" y="906"/>
                    <a:pt x="318" y="907"/>
                    <a:pt x="317" y="908"/>
                  </a:cubicBezTo>
                  <a:cubicBezTo>
                    <a:pt x="316" y="910"/>
                    <a:pt x="316" y="911"/>
                    <a:pt x="315" y="913"/>
                  </a:cubicBezTo>
                  <a:cubicBezTo>
                    <a:pt x="313" y="912"/>
                    <a:pt x="312" y="912"/>
                    <a:pt x="310" y="911"/>
                  </a:cubicBezTo>
                  <a:cubicBezTo>
                    <a:pt x="310" y="910"/>
                    <a:pt x="310" y="909"/>
                    <a:pt x="310" y="908"/>
                  </a:cubicBezTo>
                  <a:cubicBezTo>
                    <a:pt x="310" y="905"/>
                    <a:pt x="310" y="902"/>
                    <a:pt x="310" y="899"/>
                  </a:cubicBezTo>
                  <a:cubicBezTo>
                    <a:pt x="312" y="900"/>
                    <a:pt x="315" y="902"/>
                    <a:pt x="317" y="903"/>
                  </a:cubicBezTo>
                  <a:close/>
                  <a:moveTo>
                    <a:pt x="314" y="915"/>
                  </a:moveTo>
                  <a:cubicBezTo>
                    <a:pt x="313" y="918"/>
                    <a:pt x="312" y="921"/>
                    <a:pt x="312" y="924"/>
                  </a:cubicBezTo>
                  <a:cubicBezTo>
                    <a:pt x="311" y="923"/>
                    <a:pt x="310" y="923"/>
                    <a:pt x="309" y="922"/>
                  </a:cubicBezTo>
                  <a:cubicBezTo>
                    <a:pt x="310" y="919"/>
                    <a:pt x="310" y="916"/>
                    <a:pt x="310" y="913"/>
                  </a:cubicBezTo>
                  <a:cubicBezTo>
                    <a:pt x="311" y="914"/>
                    <a:pt x="313" y="915"/>
                    <a:pt x="314" y="915"/>
                  </a:cubicBezTo>
                  <a:close/>
                  <a:moveTo>
                    <a:pt x="311" y="926"/>
                  </a:moveTo>
                  <a:cubicBezTo>
                    <a:pt x="311" y="926"/>
                    <a:pt x="311" y="926"/>
                    <a:pt x="311" y="926"/>
                  </a:cubicBezTo>
                  <a:cubicBezTo>
                    <a:pt x="310" y="928"/>
                    <a:pt x="309" y="931"/>
                    <a:pt x="309" y="933"/>
                  </a:cubicBezTo>
                  <a:cubicBezTo>
                    <a:pt x="309" y="930"/>
                    <a:pt x="309" y="928"/>
                    <a:pt x="309" y="925"/>
                  </a:cubicBezTo>
                  <a:cubicBezTo>
                    <a:pt x="310" y="925"/>
                    <a:pt x="310" y="926"/>
                    <a:pt x="311" y="926"/>
                  </a:cubicBezTo>
                  <a:close/>
                  <a:moveTo>
                    <a:pt x="309" y="941"/>
                  </a:moveTo>
                  <a:cubicBezTo>
                    <a:pt x="311" y="943"/>
                    <a:pt x="314" y="945"/>
                    <a:pt x="316" y="947"/>
                  </a:cubicBezTo>
                  <a:cubicBezTo>
                    <a:pt x="315" y="948"/>
                    <a:pt x="315" y="950"/>
                    <a:pt x="314" y="952"/>
                  </a:cubicBezTo>
                  <a:cubicBezTo>
                    <a:pt x="313" y="951"/>
                    <a:pt x="311" y="951"/>
                    <a:pt x="310" y="951"/>
                  </a:cubicBezTo>
                  <a:cubicBezTo>
                    <a:pt x="309" y="948"/>
                    <a:pt x="309" y="944"/>
                    <a:pt x="308" y="941"/>
                  </a:cubicBezTo>
                  <a:cubicBezTo>
                    <a:pt x="309" y="941"/>
                    <a:pt x="309" y="941"/>
                    <a:pt x="309" y="941"/>
                  </a:cubicBezTo>
                  <a:close/>
                  <a:moveTo>
                    <a:pt x="518" y="928"/>
                  </a:moveTo>
                  <a:cubicBezTo>
                    <a:pt x="515" y="930"/>
                    <a:pt x="513" y="931"/>
                    <a:pt x="511" y="932"/>
                  </a:cubicBezTo>
                  <a:cubicBezTo>
                    <a:pt x="511" y="932"/>
                    <a:pt x="511" y="932"/>
                    <a:pt x="511" y="932"/>
                  </a:cubicBezTo>
                  <a:cubicBezTo>
                    <a:pt x="511" y="930"/>
                    <a:pt x="511" y="927"/>
                    <a:pt x="512" y="924"/>
                  </a:cubicBezTo>
                  <a:cubicBezTo>
                    <a:pt x="512" y="924"/>
                    <a:pt x="512" y="923"/>
                    <a:pt x="512" y="923"/>
                  </a:cubicBezTo>
                  <a:cubicBezTo>
                    <a:pt x="514" y="924"/>
                    <a:pt x="517" y="925"/>
                    <a:pt x="519" y="926"/>
                  </a:cubicBezTo>
                  <a:cubicBezTo>
                    <a:pt x="519" y="926"/>
                    <a:pt x="519" y="927"/>
                    <a:pt x="519" y="927"/>
                  </a:cubicBezTo>
                  <a:cubicBezTo>
                    <a:pt x="519" y="927"/>
                    <a:pt x="519" y="927"/>
                    <a:pt x="519" y="927"/>
                  </a:cubicBezTo>
                  <a:cubicBezTo>
                    <a:pt x="518" y="926"/>
                    <a:pt x="517" y="926"/>
                    <a:pt x="517" y="927"/>
                  </a:cubicBezTo>
                  <a:cubicBezTo>
                    <a:pt x="517" y="928"/>
                    <a:pt x="517" y="928"/>
                    <a:pt x="518" y="928"/>
                  </a:cubicBezTo>
                  <a:close/>
                  <a:moveTo>
                    <a:pt x="499" y="937"/>
                  </a:moveTo>
                  <a:cubicBezTo>
                    <a:pt x="499" y="937"/>
                    <a:pt x="499" y="937"/>
                    <a:pt x="499" y="937"/>
                  </a:cubicBezTo>
                  <a:cubicBezTo>
                    <a:pt x="499" y="937"/>
                    <a:pt x="498" y="938"/>
                    <a:pt x="498" y="938"/>
                  </a:cubicBezTo>
                  <a:cubicBezTo>
                    <a:pt x="497" y="937"/>
                    <a:pt x="496" y="937"/>
                    <a:pt x="494" y="936"/>
                  </a:cubicBezTo>
                  <a:cubicBezTo>
                    <a:pt x="495" y="934"/>
                    <a:pt x="495" y="932"/>
                    <a:pt x="495" y="930"/>
                  </a:cubicBezTo>
                  <a:cubicBezTo>
                    <a:pt x="495" y="930"/>
                    <a:pt x="495" y="929"/>
                    <a:pt x="495" y="929"/>
                  </a:cubicBezTo>
                  <a:cubicBezTo>
                    <a:pt x="497" y="931"/>
                    <a:pt x="500" y="932"/>
                    <a:pt x="502" y="934"/>
                  </a:cubicBezTo>
                  <a:cubicBezTo>
                    <a:pt x="502" y="936"/>
                    <a:pt x="501" y="937"/>
                    <a:pt x="500" y="936"/>
                  </a:cubicBezTo>
                  <a:cubicBezTo>
                    <a:pt x="499" y="935"/>
                    <a:pt x="498" y="936"/>
                    <a:pt x="499" y="937"/>
                  </a:cubicBezTo>
                  <a:close/>
                  <a:moveTo>
                    <a:pt x="456" y="945"/>
                  </a:moveTo>
                  <a:cubicBezTo>
                    <a:pt x="457" y="946"/>
                    <a:pt x="457" y="947"/>
                    <a:pt x="457" y="947"/>
                  </a:cubicBezTo>
                  <a:cubicBezTo>
                    <a:pt x="457" y="948"/>
                    <a:pt x="457" y="948"/>
                    <a:pt x="458" y="948"/>
                  </a:cubicBezTo>
                  <a:cubicBezTo>
                    <a:pt x="458" y="948"/>
                    <a:pt x="458" y="948"/>
                    <a:pt x="458" y="948"/>
                  </a:cubicBezTo>
                  <a:cubicBezTo>
                    <a:pt x="456" y="947"/>
                    <a:pt x="455" y="946"/>
                    <a:pt x="453" y="944"/>
                  </a:cubicBezTo>
                  <a:cubicBezTo>
                    <a:pt x="453" y="944"/>
                    <a:pt x="453" y="943"/>
                    <a:pt x="453" y="943"/>
                  </a:cubicBezTo>
                  <a:cubicBezTo>
                    <a:pt x="453" y="942"/>
                    <a:pt x="453" y="941"/>
                    <a:pt x="453" y="941"/>
                  </a:cubicBezTo>
                  <a:cubicBezTo>
                    <a:pt x="454" y="941"/>
                    <a:pt x="456" y="942"/>
                    <a:pt x="458" y="942"/>
                  </a:cubicBezTo>
                  <a:cubicBezTo>
                    <a:pt x="458" y="943"/>
                    <a:pt x="458" y="944"/>
                    <a:pt x="458" y="944"/>
                  </a:cubicBezTo>
                  <a:cubicBezTo>
                    <a:pt x="457" y="944"/>
                    <a:pt x="456" y="944"/>
                    <a:pt x="456" y="945"/>
                  </a:cubicBezTo>
                  <a:close/>
                  <a:moveTo>
                    <a:pt x="455" y="949"/>
                  </a:moveTo>
                  <a:cubicBezTo>
                    <a:pt x="454" y="949"/>
                    <a:pt x="454" y="949"/>
                    <a:pt x="453" y="949"/>
                  </a:cubicBezTo>
                  <a:cubicBezTo>
                    <a:pt x="453" y="949"/>
                    <a:pt x="453" y="948"/>
                    <a:pt x="453" y="948"/>
                  </a:cubicBezTo>
                  <a:cubicBezTo>
                    <a:pt x="454" y="948"/>
                    <a:pt x="454" y="949"/>
                    <a:pt x="455" y="949"/>
                  </a:cubicBezTo>
                  <a:close/>
                  <a:moveTo>
                    <a:pt x="453" y="939"/>
                  </a:moveTo>
                  <a:cubicBezTo>
                    <a:pt x="452" y="935"/>
                    <a:pt x="452" y="931"/>
                    <a:pt x="452" y="927"/>
                  </a:cubicBezTo>
                  <a:cubicBezTo>
                    <a:pt x="454" y="928"/>
                    <a:pt x="457" y="930"/>
                    <a:pt x="459" y="931"/>
                  </a:cubicBezTo>
                  <a:cubicBezTo>
                    <a:pt x="459" y="931"/>
                    <a:pt x="459" y="931"/>
                    <a:pt x="459" y="931"/>
                  </a:cubicBezTo>
                  <a:cubicBezTo>
                    <a:pt x="459" y="935"/>
                    <a:pt x="458" y="938"/>
                    <a:pt x="458" y="941"/>
                  </a:cubicBezTo>
                  <a:cubicBezTo>
                    <a:pt x="456" y="941"/>
                    <a:pt x="454" y="940"/>
                    <a:pt x="453" y="939"/>
                  </a:cubicBezTo>
                  <a:close/>
                  <a:moveTo>
                    <a:pt x="452" y="900"/>
                  </a:moveTo>
                  <a:cubicBezTo>
                    <a:pt x="452" y="895"/>
                    <a:pt x="452" y="891"/>
                    <a:pt x="452" y="887"/>
                  </a:cubicBezTo>
                  <a:cubicBezTo>
                    <a:pt x="453" y="887"/>
                    <a:pt x="454" y="888"/>
                    <a:pt x="454" y="888"/>
                  </a:cubicBezTo>
                  <a:cubicBezTo>
                    <a:pt x="454" y="888"/>
                    <a:pt x="454" y="888"/>
                    <a:pt x="454" y="888"/>
                  </a:cubicBezTo>
                  <a:cubicBezTo>
                    <a:pt x="454" y="892"/>
                    <a:pt x="454" y="896"/>
                    <a:pt x="453" y="900"/>
                  </a:cubicBezTo>
                  <a:cubicBezTo>
                    <a:pt x="453" y="900"/>
                    <a:pt x="453" y="900"/>
                    <a:pt x="452" y="900"/>
                  </a:cubicBezTo>
                  <a:close/>
                  <a:moveTo>
                    <a:pt x="453" y="901"/>
                  </a:moveTo>
                  <a:cubicBezTo>
                    <a:pt x="453" y="902"/>
                    <a:pt x="452" y="903"/>
                    <a:pt x="452" y="904"/>
                  </a:cubicBezTo>
                  <a:cubicBezTo>
                    <a:pt x="452" y="903"/>
                    <a:pt x="452" y="902"/>
                    <a:pt x="452" y="901"/>
                  </a:cubicBezTo>
                  <a:cubicBezTo>
                    <a:pt x="452" y="901"/>
                    <a:pt x="453" y="901"/>
                    <a:pt x="453" y="901"/>
                  </a:cubicBezTo>
                  <a:close/>
                  <a:moveTo>
                    <a:pt x="455" y="903"/>
                  </a:moveTo>
                  <a:cubicBezTo>
                    <a:pt x="457" y="904"/>
                    <a:pt x="459" y="905"/>
                    <a:pt x="461" y="907"/>
                  </a:cubicBezTo>
                  <a:cubicBezTo>
                    <a:pt x="461" y="907"/>
                    <a:pt x="462" y="907"/>
                    <a:pt x="462" y="907"/>
                  </a:cubicBezTo>
                  <a:cubicBezTo>
                    <a:pt x="462" y="907"/>
                    <a:pt x="462" y="908"/>
                    <a:pt x="462" y="908"/>
                  </a:cubicBezTo>
                  <a:cubicBezTo>
                    <a:pt x="462" y="910"/>
                    <a:pt x="462" y="913"/>
                    <a:pt x="461" y="916"/>
                  </a:cubicBezTo>
                  <a:cubicBezTo>
                    <a:pt x="459" y="914"/>
                    <a:pt x="456" y="912"/>
                    <a:pt x="453" y="910"/>
                  </a:cubicBezTo>
                  <a:cubicBezTo>
                    <a:pt x="454" y="908"/>
                    <a:pt x="454" y="905"/>
                    <a:pt x="455" y="903"/>
                  </a:cubicBezTo>
                  <a:close/>
                  <a:moveTo>
                    <a:pt x="454" y="887"/>
                  </a:moveTo>
                  <a:cubicBezTo>
                    <a:pt x="454" y="886"/>
                    <a:pt x="453" y="886"/>
                    <a:pt x="452" y="885"/>
                  </a:cubicBezTo>
                  <a:cubicBezTo>
                    <a:pt x="452" y="881"/>
                    <a:pt x="452" y="877"/>
                    <a:pt x="452" y="872"/>
                  </a:cubicBezTo>
                  <a:cubicBezTo>
                    <a:pt x="453" y="873"/>
                    <a:pt x="454" y="874"/>
                    <a:pt x="455" y="875"/>
                  </a:cubicBezTo>
                  <a:cubicBezTo>
                    <a:pt x="454" y="879"/>
                    <a:pt x="454" y="883"/>
                    <a:pt x="454" y="887"/>
                  </a:cubicBezTo>
                  <a:close/>
                  <a:moveTo>
                    <a:pt x="452" y="926"/>
                  </a:moveTo>
                  <a:cubicBezTo>
                    <a:pt x="452" y="925"/>
                    <a:pt x="452" y="924"/>
                    <a:pt x="452" y="922"/>
                  </a:cubicBezTo>
                  <a:cubicBezTo>
                    <a:pt x="452" y="920"/>
                    <a:pt x="452" y="917"/>
                    <a:pt x="452" y="914"/>
                  </a:cubicBezTo>
                  <a:cubicBezTo>
                    <a:pt x="452" y="914"/>
                    <a:pt x="452" y="914"/>
                    <a:pt x="452" y="913"/>
                  </a:cubicBezTo>
                  <a:cubicBezTo>
                    <a:pt x="453" y="913"/>
                    <a:pt x="453" y="912"/>
                    <a:pt x="453" y="911"/>
                  </a:cubicBezTo>
                  <a:cubicBezTo>
                    <a:pt x="456" y="913"/>
                    <a:pt x="459" y="915"/>
                    <a:pt x="461" y="917"/>
                  </a:cubicBezTo>
                  <a:cubicBezTo>
                    <a:pt x="461" y="921"/>
                    <a:pt x="461" y="924"/>
                    <a:pt x="460" y="928"/>
                  </a:cubicBezTo>
                  <a:cubicBezTo>
                    <a:pt x="460" y="929"/>
                    <a:pt x="460" y="930"/>
                    <a:pt x="459" y="930"/>
                  </a:cubicBezTo>
                  <a:cubicBezTo>
                    <a:pt x="457" y="929"/>
                    <a:pt x="454" y="927"/>
                    <a:pt x="452" y="926"/>
                  </a:cubicBezTo>
                  <a:close/>
                  <a:moveTo>
                    <a:pt x="459" y="947"/>
                  </a:moveTo>
                  <a:cubicBezTo>
                    <a:pt x="460" y="946"/>
                    <a:pt x="460" y="945"/>
                    <a:pt x="460" y="943"/>
                  </a:cubicBezTo>
                  <a:cubicBezTo>
                    <a:pt x="461" y="944"/>
                    <a:pt x="462" y="944"/>
                    <a:pt x="462" y="944"/>
                  </a:cubicBezTo>
                  <a:cubicBezTo>
                    <a:pt x="462" y="945"/>
                    <a:pt x="462" y="945"/>
                    <a:pt x="462" y="945"/>
                  </a:cubicBezTo>
                  <a:cubicBezTo>
                    <a:pt x="463" y="945"/>
                    <a:pt x="463" y="945"/>
                    <a:pt x="464" y="945"/>
                  </a:cubicBezTo>
                  <a:cubicBezTo>
                    <a:pt x="464" y="945"/>
                    <a:pt x="465" y="945"/>
                    <a:pt x="464" y="944"/>
                  </a:cubicBezTo>
                  <a:cubicBezTo>
                    <a:pt x="463" y="943"/>
                    <a:pt x="462" y="943"/>
                    <a:pt x="460" y="942"/>
                  </a:cubicBezTo>
                  <a:cubicBezTo>
                    <a:pt x="461" y="939"/>
                    <a:pt x="461" y="936"/>
                    <a:pt x="461" y="933"/>
                  </a:cubicBezTo>
                  <a:cubicBezTo>
                    <a:pt x="463" y="934"/>
                    <a:pt x="464" y="934"/>
                    <a:pt x="465" y="935"/>
                  </a:cubicBezTo>
                  <a:cubicBezTo>
                    <a:pt x="467" y="936"/>
                    <a:pt x="469" y="936"/>
                    <a:pt x="471" y="937"/>
                  </a:cubicBezTo>
                  <a:cubicBezTo>
                    <a:pt x="471" y="937"/>
                    <a:pt x="471" y="937"/>
                    <a:pt x="471" y="937"/>
                  </a:cubicBezTo>
                  <a:cubicBezTo>
                    <a:pt x="470" y="940"/>
                    <a:pt x="470" y="942"/>
                    <a:pt x="469" y="945"/>
                  </a:cubicBezTo>
                  <a:cubicBezTo>
                    <a:pt x="469" y="945"/>
                    <a:pt x="469" y="945"/>
                    <a:pt x="468" y="945"/>
                  </a:cubicBezTo>
                  <a:cubicBezTo>
                    <a:pt x="465" y="946"/>
                    <a:pt x="462" y="947"/>
                    <a:pt x="459" y="948"/>
                  </a:cubicBezTo>
                  <a:cubicBezTo>
                    <a:pt x="459" y="948"/>
                    <a:pt x="459" y="948"/>
                    <a:pt x="459" y="947"/>
                  </a:cubicBezTo>
                  <a:close/>
                  <a:moveTo>
                    <a:pt x="469" y="935"/>
                  </a:moveTo>
                  <a:cubicBezTo>
                    <a:pt x="466" y="935"/>
                    <a:pt x="464" y="933"/>
                    <a:pt x="462" y="932"/>
                  </a:cubicBezTo>
                  <a:cubicBezTo>
                    <a:pt x="462" y="930"/>
                    <a:pt x="462" y="929"/>
                    <a:pt x="462" y="927"/>
                  </a:cubicBezTo>
                  <a:cubicBezTo>
                    <a:pt x="463" y="924"/>
                    <a:pt x="463" y="921"/>
                    <a:pt x="463" y="918"/>
                  </a:cubicBezTo>
                  <a:cubicBezTo>
                    <a:pt x="467" y="921"/>
                    <a:pt x="470" y="923"/>
                    <a:pt x="474" y="925"/>
                  </a:cubicBezTo>
                  <a:cubicBezTo>
                    <a:pt x="474" y="926"/>
                    <a:pt x="474" y="926"/>
                    <a:pt x="473" y="927"/>
                  </a:cubicBezTo>
                  <a:cubicBezTo>
                    <a:pt x="473" y="930"/>
                    <a:pt x="472" y="933"/>
                    <a:pt x="471" y="936"/>
                  </a:cubicBezTo>
                  <a:cubicBezTo>
                    <a:pt x="470" y="936"/>
                    <a:pt x="469" y="936"/>
                    <a:pt x="469" y="935"/>
                  </a:cubicBezTo>
                  <a:close/>
                  <a:moveTo>
                    <a:pt x="463" y="873"/>
                  </a:moveTo>
                  <a:cubicBezTo>
                    <a:pt x="464" y="874"/>
                    <a:pt x="465" y="874"/>
                    <a:pt x="466" y="875"/>
                  </a:cubicBezTo>
                  <a:cubicBezTo>
                    <a:pt x="469" y="877"/>
                    <a:pt x="471" y="879"/>
                    <a:pt x="474" y="881"/>
                  </a:cubicBezTo>
                  <a:cubicBezTo>
                    <a:pt x="474" y="881"/>
                    <a:pt x="474" y="881"/>
                    <a:pt x="475" y="881"/>
                  </a:cubicBezTo>
                  <a:cubicBezTo>
                    <a:pt x="475" y="881"/>
                    <a:pt x="475" y="882"/>
                    <a:pt x="475" y="882"/>
                  </a:cubicBezTo>
                  <a:cubicBezTo>
                    <a:pt x="475" y="884"/>
                    <a:pt x="475" y="887"/>
                    <a:pt x="475" y="889"/>
                  </a:cubicBezTo>
                  <a:cubicBezTo>
                    <a:pt x="473" y="887"/>
                    <a:pt x="470" y="885"/>
                    <a:pt x="468" y="883"/>
                  </a:cubicBezTo>
                  <a:cubicBezTo>
                    <a:pt x="466" y="882"/>
                    <a:pt x="465" y="881"/>
                    <a:pt x="464" y="880"/>
                  </a:cubicBezTo>
                  <a:cubicBezTo>
                    <a:pt x="464" y="878"/>
                    <a:pt x="464" y="875"/>
                    <a:pt x="463" y="873"/>
                  </a:cubicBezTo>
                  <a:close/>
                  <a:moveTo>
                    <a:pt x="465" y="883"/>
                  </a:moveTo>
                  <a:cubicBezTo>
                    <a:pt x="469" y="885"/>
                    <a:pt x="472" y="888"/>
                    <a:pt x="475" y="890"/>
                  </a:cubicBezTo>
                  <a:cubicBezTo>
                    <a:pt x="476" y="894"/>
                    <a:pt x="476" y="898"/>
                    <a:pt x="476" y="902"/>
                  </a:cubicBezTo>
                  <a:cubicBezTo>
                    <a:pt x="476" y="902"/>
                    <a:pt x="476" y="901"/>
                    <a:pt x="475" y="901"/>
                  </a:cubicBezTo>
                  <a:cubicBezTo>
                    <a:pt x="471" y="899"/>
                    <a:pt x="467" y="896"/>
                    <a:pt x="463" y="893"/>
                  </a:cubicBezTo>
                  <a:cubicBezTo>
                    <a:pt x="463" y="891"/>
                    <a:pt x="463" y="888"/>
                    <a:pt x="463" y="886"/>
                  </a:cubicBezTo>
                  <a:cubicBezTo>
                    <a:pt x="463" y="885"/>
                    <a:pt x="463" y="883"/>
                    <a:pt x="463" y="881"/>
                  </a:cubicBezTo>
                  <a:cubicBezTo>
                    <a:pt x="464" y="882"/>
                    <a:pt x="465" y="882"/>
                    <a:pt x="465" y="883"/>
                  </a:cubicBezTo>
                  <a:close/>
                  <a:moveTo>
                    <a:pt x="488" y="889"/>
                  </a:moveTo>
                  <a:cubicBezTo>
                    <a:pt x="490" y="889"/>
                    <a:pt x="491" y="890"/>
                    <a:pt x="492" y="891"/>
                  </a:cubicBezTo>
                  <a:cubicBezTo>
                    <a:pt x="494" y="892"/>
                    <a:pt x="496" y="894"/>
                    <a:pt x="498" y="895"/>
                  </a:cubicBezTo>
                  <a:cubicBezTo>
                    <a:pt x="498" y="898"/>
                    <a:pt x="497" y="901"/>
                    <a:pt x="497" y="903"/>
                  </a:cubicBezTo>
                  <a:cubicBezTo>
                    <a:pt x="494" y="902"/>
                    <a:pt x="491" y="900"/>
                    <a:pt x="489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5"/>
                    <a:pt x="488" y="892"/>
                    <a:pt x="488" y="889"/>
                  </a:cubicBezTo>
                  <a:close/>
                  <a:moveTo>
                    <a:pt x="506" y="909"/>
                  </a:moveTo>
                  <a:cubicBezTo>
                    <a:pt x="503" y="907"/>
                    <a:pt x="500" y="906"/>
                    <a:pt x="498" y="904"/>
                  </a:cubicBezTo>
                  <a:cubicBezTo>
                    <a:pt x="498" y="902"/>
                    <a:pt x="498" y="899"/>
                    <a:pt x="498" y="897"/>
                  </a:cubicBezTo>
                  <a:cubicBezTo>
                    <a:pt x="499" y="896"/>
                    <a:pt x="499" y="896"/>
                    <a:pt x="499" y="895"/>
                  </a:cubicBezTo>
                  <a:cubicBezTo>
                    <a:pt x="499" y="896"/>
                    <a:pt x="500" y="896"/>
                    <a:pt x="500" y="896"/>
                  </a:cubicBezTo>
                  <a:cubicBezTo>
                    <a:pt x="502" y="898"/>
                    <a:pt x="505" y="899"/>
                    <a:pt x="508" y="900"/>
                  </a:cubicBezTo>
                  <a:cubicBezTo>
                    <a:pt x="507" y="903"/>
                    <a:pt x="507" y="906"/>
                    <a:pt x="506" y="909"/>
                  </a:cubicBezTo>
                  <a:close/>
                  <a:moveTo>
                    <a:pt x="508" y="901"/>
                  </a:moveTo>
                  <a:cubicBezTo>
                    <a:pt x="509" y="901"/>
                    <a:pt x="509" y="901"/>
                    <a:pt x="509" y="901"/>
                  </a:cubicBezTo>
                  <a:cubicBezTo>
                    <a:pt x="511" y="902"/>
                    <a:pt x="513" y="903"/>
                    <a:pt x="514" y="904"/>
                  </a:cubicBezTo>
                  <a:cubicBezTo>
                    <a:pt x="514" y="907"/>
                    <a:pt x="513" y="909"/>
                    <a:pt x="512" y="912"/>
                  </a:cubicBezTo>
                  <a:cubicBezTo>
                    <a:pt x="512" y="913"/>
                    <a:pt x="512" y="913"/>
                    <a:pt x="512" y="914"/>
                  </a:cubicBezTo>
                  <a:cubicBezTo>
                    <a:pt x="511" y="913"/>
                    <a:pt x="510" y="912"/>
                    <a:pt x="508" y="911"/>
                  </a:cubicBezTo>
                  <a:cubicBezTo>
                    <a:pt x="508" y="910"/>
                    <a:pt x="507" y="910"/>
                    <a:pt x="507" y="910"/>
                  </a:cubicBezTo>
                  <a:cubicBezTo>
                    <a:pt x="507" y="907"/>
                    <a:pt x="508" y="904"/>
                    <a:pt x="508" y="901"/>
                  </a:cubicBezTo>
                  <a:close/>
                  <a:moveTo>
                    <a:pt x="506" y="910"/>
                  </a:moveTo>
                  <a:cubicBezTo>
                    <a:pt x="506" y="912"/>
                    <a:pt x="505" y="914"/>
                    <a:pt x="505" y="916"/>
                  </a:cubicBezTo>
                  <a:cubicBezTo>
                    <a:pt x="505" y="916"/>
                    <a:pt x="505" y="917"/>
                    <a:pt x="505" y="918"/>
                  </a:cubicBezTo>
                  <a:cubicBezTo>
                    <a:pt x="503" y="917"/>
                    <a:pt x="502" y="916"/>
                    <a:pt x="501" y="915"/>
                  </a:cubicBezTo>
                  <a:cubicBezTo>
                    <a:pt x="499" y="914"/>
                    <a:pt x="498" y="914"/>
                    <a:pt x="496" y="913"/>
                  </a:cubicBezTo>
                  <a:cubicBezTo>
                    <a:pt x="496" y="913"/>
                    <a:pt x="496" y="913"/>
                    <a:pt x="496" y="913"/>
                  </a:cubicBezTo>
                  <a:cubicBezTo>
                    <a:pt x="497" y="910"/>
                    <a:pt x="497" y="908"/>
                    <a:pt x="497" y="905"/>
                  </a:cubicBezTo>
                  <a:cubicBezTo>
                    <a:pt x="500" y="907"/>
                    <a:pt x="503" y="908"/>
                    <a:pt x="506" y="910"/>
                  </a:cubicBezTo>
                  <a:close/>
                  <a:moveTo>
                    <a:pt x="497" y="904"/>
                  </a:moveTo>
                  <a:cubicBezTo>
                    <a:pt x="496" y="906"/>
                    <a:pt x="496" y="908"/>
                    <a:pt x="496" y="910"/>
                  </a:cubicBezTo>
                  <a:cubicBezTo>
                    <a:pt x="496" y="911"/>
                    <a:pt x="496" y="912"/>
                    <a:pt x="495" y="912"/>
                  </a:cubicBezTo>
                  <a:cubicBezTo>
                    <a:pt x="493" y="911"/>
                    <a:pt x="491" y="910"/>
                    <a:pt x="488" y="909"/>
                  </a:cubicBezTo>
                  <a:cubicBezTo>
                    <a:pt x="488" y="908"/>
                    <a:pt x="487" y="908"/>
                    <a:pt x="486" y="908"/>
                  </a:cubicBezTo>
                  <a:cubicBezTo>
                    <a:pt x="487" y="905"/>
                    <a:pt x="487" y="902"/>
                    <a:pt x="488" y="899"/>
                  </a:cubicBezTo>
                  <a:cubicBezTo>
                    <a:pt x="491" y="901"/>
                    <a:pt x="494" y="903"/>
                    <a:pt x="497" y="904"/>
                  </a:cubicBezTo>
                  <a:close/>
                  <a:moveTo>
                    <a:pt x="478" y="917"/>
                  </a:moveTo>
                  <a:cubicBezTo>
                    <a:pt x="478" y="915"/>
                    <a:pt x="478" y="913"/>
                    <a:pt x="478" y="911"/>
                  </a:cubicBezTo>
                  <a:cubicBezTo>
                    <a:pt x="478" y="908"/>
                    <a:pt x="478" y="906"/>
                    <a:pt x="478" y="904"/>
                  </a:cubicBezTo>
                  <a:cubicBezTo>
                    <a:pt x="480" y="905"/>
                    <a:pt x="483" y="907"/>
                    <a:pt x="485" y="908"/>
                  </a:cubicBezTo>
                  <a:cubicBezTo>
                    <a:pt x="484" y="910"/>
                    <a:pt x="484" y="912"/>
                    <a:pt x="483" y="913"/>
                  </a:cubicBezTo>
                  <a:cubicBezTo>
                    <a:pt x="483" y="916"/>
                    <a:pt x="483" y="918"/>
                    <a:pt x="482" y="920"/>
                  </a:cubicBezTo>
                  <a:cubicBezTo>
                    <a:pt x="481" y="919"/>
                    <a:pt x="479" y="918"/>
                    <a:pt x="478" y="917"/>
                  </a:cubicBezTo>
                  <a:close/>
                  <a:moveTo>
                    <a:pt x="482" y="921"/>
                  </a:moveTo>
                  <a:cubicBezTo>
                    <a:pt x="482" y="923"/>
                    <a:pt x="481" y="926"/>
                    <a:pt x="480" y="928"/>
                  </a:cubicBezTo>
                  <a:cubicBezTo>
                    <a:pt x="479" y="927"/>
                    <a:pt x="478" y="926"/>
                    <a:pt x="476" y="925"/>
                  </a:cubicBezTo>
                  <a:cubicBezTo>
                    <a:pt x="477" y="923"/>
                    <a:pt x="477" y="920"/>
                    <a:pt x="478" y="918"/>
                  </a:cubicBezTo>
                  <a:cubicBezTo>
                    <a:pt x="479" y="919"/>
                    <a:pt x="481" y="920"/>
                    <a:pt x="482" y="921"/>
                  </a:cubicBezTo>
                  <a:close/>
                  <a:moveTo>
                    <a:pt x="478" y="903"/>
                  </a:moveTo>
                  <a:cubicBezTo>
                    <a:pt x="478" y="899"/>
                    <a:pt x="477" y="895"/>
                    <a:pt x="477" y="891"/>
                  </a:cubicBezTo>
                  <a:cubicBezTo>
                    <a:pt x="480" y="894"/>
                    <a:pt x="483" y="896"/>
                    <a:pt x="487" y="898"/>
                  </a:cubicBezTo>
                  <a:cubicBezTo>
                    <a:pt x="487" y="898"/>
                    <a:pt x="487" y="898"/>
                    <a:pt x="487" y="898"/>
                  </a:cubicBezTo>
                  <a:cubicBezTo>
                    <a:pt x="486" y="901"/>
                    <a:pt x="486" y="904"/>
                    <a:pt x="485" y="907"/>
                  </a:cubicBezTo>
                  <a:cubicBezTo>
                    <a:pt x="483" y="906"/>
                    <a:pt x="480" y="904"/>
                    <a:pt x="478" y="903"/>
                  </a:cubicBezTo>
                  <a:close/>
                  <a:moveTo>
                    <a:pt x="487" y="895"/>
                  </a:moveTo>
                  <a:cubicBezTo>
                    <a:pt x="487" y="895"/>
                    <a:pt x="487" y="896"/>
                    <a:pt x="487" y="897"/>
                  </a:cubicBezTo>
                  <a:cubicBezTo>
                    <a:pt x="484" y="895"/>
                    <a:pt x="480" y="892"/>
                    <a:pt x="477" y="890"/>
                  </a:cubicBezTo>
                  <a:cubicBezTo>
                    <a:pt x="477" y="890"/>
                    <a:pt x="477" y="890"/>
                    <a:pt x="477" y="890"/>
                  </a:cubicBezTo>
                  <a:cubicBezTo>
                    <a:pt x="476" y="887"/>
                    <a:pt x="476" y="884"/>
                    <a:pt x="476" y="882"/>
                  </a:cubicBezTo>
                  <a:cubicBezTo>
                    <a:pt x="478" y="883"/>
                    <a:pt x="481" y="885"/>
                    <a:pt x="483" y="886"/>
                  </a:cubicBezTo>
                  <a:cubicBezTo>
                    <a:pt x="485" y="887"/>
                    <a:pt x="486" y="888"/>
                    <a:pt x="488" y="889"/>
                  </a:cubicBezTo>
                  <a:cubicBezTo>
                    <a:pt x="488" y="891"/>
                    <a:pt x="488" y="893"/>
                    <a:pt x="487" y="895"/>
                  </a:cubicBezTo>
                  <a:close/>
                  <a:moveTo>
                    <a:pt x="464" y="907"/>
                  </a:moveTo>
                  <a:cubicBezTo>
                    <a:pt x="464" y="903"/>
                    <a:pt x="463" y="899"/>
                    <a:pt x="463" y="894"/>
                  </a:cubicBezTo>
                  <a:cubicBezTo>
                    <a:pt x="467" y="897"/>
                    <a:pt x="470" y="899"/>
                    <a:pt x="473" y="901"/>
                  </a:cubicBezTo>
                  <a:cubicBezTo>
                    <a:pt x="474" y="902"/>
                    <a:pt x="475" y="902"/>
                    <a:pt x="476" y="903"/>
                  </a:cubicBezTo>
                  <a:cubicBezTo>
                    <a:pt x="476" y="903"/>
                    <a:pt x="476" y="904"/>
                    <a:pt x="476" y="904"/>
                  </a:cubicBezTo>
                  <a:cubicBezTo>
                    <a:pt x="476" y="908"/>
                    <a:pt x="476" y="912"/>
                    <a:pt x="476" y="915"/>
                  </a:cubicBezTo>
                  <a:cubicBezTo>
                    <a:pt x="472" y="913"/>
                    <a:pt x="468" y="910"/>
                    <a:pt x="464" y="907"/>
                  </a:cubicBezTo>
                  <a:close/>
                  <a:moveTo>
                    <a:pt x="475" y="916"/>
                  </a:moveTo>
                  <a:cubicBezTo>
                    <a:pt x="475" y="919"/>
                    <a:pt x="475" y="922"/>
                    <a:pt x="474" y="924"/>
                  </a:cubicBezTo>
                  <a:cubicBezTo>
                    <a:pt x="471" y="922"/>
                    <a:pt x="467" y="919"/>
                    <a:pt x="463" y="917"/>
                  </a:cubicBezTo>
                  <a:cubicBezTo>
                    <a:pt x="464" y="914"/>
                    <a:pt x="464" y="911"/>
                    <a:pt x="464" y="908"/>
                  </a:cubicBezTo>
                  <a:cubicBezTo>
                    <a:pt x="468" y="911"/>
                    <a:pt x="471" y="914"/>
                    <a:pt x="475" y="916"/>
                  </a:cubicBezTo>
                  <a:close/>
                  <a:moveTo>
                    <a:pt x="473" y="940"/>
                  </a:moveTo>
                  <a:cubicBezTo>
                    <a:pt x="473" y="939"/>
                    <a:pt x="473" y="939"/>
                    <a:pt x="473" y="938"/>
                  </a:cubicBezTo>
                  <a:cubicBezTo>
                    <a:pt x="473" y="938"/>
                    <a:pt x="474" y="938"/>
                    <a:pt x="474" y="938"/>
                  </a:cubicBezTo>
                  <a:cubicBezTo>
                    <a:pt x="474" y="938"/>
                    <a:pt x="473" y="937"/>
                    <a:pt x="473" y="937"/>
                  </a:cubicBezTo>
                  <a:cubicBezTo>
                    <a:pt x="474" y="935"/>
                    <a:pt x="475" y="932"/>
                    <a:pt x="475" y="930"/>
                  </a:cubicBezTo>
                  <a:cubicBezTo>
                    <a:pt x="476" y="929"/>
                    <a:pt x="476" y="928"/>
                    <a:pt x="476" y="927"/>
                  </a:cubicBezTo>
                  <a:cubicBezTo>
                    <a:pt x="477" y="927"/>
                    <a:pt x="479" y="928"/>
                    <a:pt x="480" y="929"/>
                  </a:cubicBezTo>
                  <a:cubicBezTo>
                    <a:pt x="480" y="930"/>
                    <a:pt x="480" y="931"/>
                    <a:pt x="479" y="932"/>
                  </a:cubicBezTo>
                  <a:cubicBezTo>
                    <a:pt x="478" y="935"/>
                    <a:pt x="477" y="937"/>
                    <a:pt x="476" y="940"/>
                  </a:cubicBezTo>
                  <a:cubicBezTo>
                    <a:pt x="476" y="941"/>
                    <a:pt x="476" y="942"/>
                    <a:pt x="475" y="943"/>
                  </a:cubicBezTo>
                  <a:cubicBezTo>
                    <a:pt x="474" y="944"/>
                    <a:pt x="473" y="944"/>
                    <a:pt x="472" y="944"/>
                  </a:cubicBezTo>
                  <a:cubicBezTo>
                    <a:pt x="472" y="943"/>
                    <a:pt x="473" y="941"/>
                    <a:pt x="473" y="940"/>
                  </a:cubicBezTo>
                  <a:close/>
                  <a:moveTo>
                    <a:pt x="478" y="942"/>
                  </a:moveTo>
                  <a:cubicBezTo>
                    <a:pt x="479" y="939"/>
                    <a:pt x="480" y="936"/>
                    <a:pt x="481" y="934"/>
                  </a:cubicBezTo>
                  <a:cubicBezTo>
                    <a:pt x="481" y="932"/>
                    <a:pt x="482" y="931"/>
                    <a:pt x="482" y="930"/>
                  </a:cubicBezTo>
                  <a:cubicBezTo>
                    <a:pt x="486" y="932"/>
                    <a:pt x="489" y="934"/>
                    <a:pt x="493" y="936"/>
                  </a:cubicBezTo>
                  <a:cubicBezTo>
                    <a:pt x="493" y="937"/>
                    <a:pt x="493" y="937"/>
                    <a:pt x="493" y="937"/>
                  </a:cubicBezTo>
                  <a:cubicBezTo>
                    <a:pt x="493" y="938"/>
                    <a:pt x="493" y="938"/>
                    <a:pt x="493" y="939"/>
                  </a:cubicBezTo>
                  <a:cubicBezTo>
                    <a:pt x="490" y="940"/>
                    <a:pt x="487" y="941"/>
                    <a:pt x="484" y="941"/>
                  </a:cubicBezTo>
                  <a:cubicBezTo>
                    <a:pt x="482" y="942"/>
                    <a:pt x="480" y="942"/>
                    <a:pt x="478" y="943"/>
                  </a:cubicBezTo>
                  <a:cubicBezTo>
                    <a:pt x="478" y="942"/>
                    <a:pt x="478" y="942"/>
                    <a:pt x="478" y="942"/>
                  </a:cubicBezTo>
                  <a:close/>
                  <a:moveTo>
                    <a:pt x="482" y="929"/>
                  </a:moveTo>
                  <a:cubicBezTo>
                    <a:pt x="483" y="927"/>
                    <a:pt x="483" y="924"/>
                    <a:pt x="484" y="922"/>
                  </a:cubicBezTo>
                  <a:cubicBezTo>
                    <a:pt x="486" y="923"/>
                    <a:pt x="488" y="925"/>
                    <a:pt x="490" y="926"/>
                  </a:cubicBezTo>
                  <a:cubicBezTo>
                    <a:pt x="491" y="927"/>
                    <a:pt x="492" y="927"/>
                    <a:pt x="493" y="928"/>
                  </a:cubicBezTo>
                  <a:cubicBezTo>
                    <a:pt x="493" y="930"/>
                    <a:pt x="493" y="932"/>
                    <a:pt x="493" y="934"/>
                  </a:cubicBezTo>
                  <a:cubicBezTo>
                    <a:pt x="493" y="934"/>
                    <a:pt x="493" y="935"/>
                    <a:pt x="493" y="935"/>
                  </a:cubicBezTo>
                  <a:cubicBezTo>
                    <a:pt x="489" y="933"/>
                    <a:pt x="486" y="931"/>
                    <a:pt x="482" y="929"/>
                  </a:cubicBezTo>
                  <a:close/>
                  <a:moveTo>
                    <a:pt x="493" y="927"/>
                  </a:moveTo>
                  <a:cubicBezTo>
                    <a:pt x="490" y="925"/>
                    <a:pt x="487" y="923"/>
                    <a:pt x="484" y="921"/>
                  </a:cubicBezTo>
                  <a:cubicBezTo>
                    <a:pt x="484" y="919"/>
                    <a:pt x="485" y="917"/>
                    <a:pt x="485" y="915"/>
                  </a:cubicBezTo>
                  <a:cubicBezTo>
                    <a:pt x="485" y="913"/>
                    <a:pt x="486" y="911"/>
                    <a:pt x="486" y="909"/>
                  </a:cubicBezTo>
                  <a:cubicBezTo>
                    <a:pt x="489" y="910"/>
                    <a:pt x="492" y="912"/>
                    <a:pt x="495" y="913"/>
                  </a:cubicBezTo>
                  <a:cubicBezTo>
                    <a:pt x="495" y="918"/>
                    <a:pt x="494" y="922"/>
                    <a:pt x="494" y="926"/>
                  </a:cubicBezTo>
                  <a:cubicBezTo>
                    <a:pt x="494" y="926"/>
                    <a:pt x="494" y="927"/>
                    <a:pt x="494" y="927"/>
                  </a:cubicBezTo>
                  <a:cubicBezTo>
                    <a:pt x="493" y="927"/>
                    <a:pt x="493" y="927"/>
                    <a:pt x="493" y="927"/>
                  </a:cubicBezTo>
                  <a:close/>
                  <a:moveTo>
                    <a:pt x="494" y="937"/>
                  </a:moveTo>
                  <a:cubicBezTo>
                    <a:pt x="495" y="938"/>
                    <a:pt x="496" y="938"/>
                    <a:pt x="496" y="938"/>
                  </a:cubicBezTo>
                  <a:cubicBezTo>
                    <a:pt x="496" y="938"/>
                    <a:pt x="495" y="939"/>
                    <a:pt x="494" y="939"/>
                  </a:cubicBezTo>
                  <a:cubicBezTo>
                    <a:pt x="494" y="938"/>
                    <a:pt x="494" y="938"/>
                    <a:pt x="494" y="937"/>
                  </a:cubicBezTo>
                  <a:close/>
                  <a:moveTo>
                    <a:pt x="495" y="928"/>
                  </a:moveTo>
                  <a:cubicBezTo>
                    <a:pt x="495" y="923"/>
                    <a:pt x="496" y="918"/>
                    <a:pt x="496" y="914"/>
                  </a:cubicBezTo>
                  <a:cubicBezTo>
                    <a:pt x="497" y="914"/>
                    <a:pt x="498" y="915"/>
                    <a:pt x="499" y="915"/>
                  </a:cubicBezTo>
                  <a:cubicBezTo>
                    <a:pt x="501" y="916"/>
                    <a:pt x="502" y="918"/>
                    <a:pt x="504" y="919"/>
                  </a:cubicBezTo>
                  <a:cubicBezTo>
                    <a:pt x="504" y="922"/>
                    <a:pt x="504" y="925"/>
                    <a:pt x="503" y="929"/>
                  </a:cubicBezTo>
                  <a:cubicBezTo>
                    <a:pt x="503" y="929"/>
                    <a:pt x="503" y="931"/>
                    <a:pt x="502" y="933"/>
                  </a:cubicBezTo>
                  <a:cubicBezTo>
                    <a:pt x="500" y="931"/>
                    <a:pt x="497" y="930"/>
                    <a:pt x="495" y="928"/>
                  </a:cubicBezTo>
                  <a:close/>
                  <a:moveTo>
                    <a:pt x="505" y="928"/>
                  </a:moveTo>
                  <a:cubicBezTo>
                    <a:pt x="505" y="927"/>
                    <a:pt x="505" y="924"/>
                    <a:pt x="506" y="919"/>
                  </a:cubicBezTo>
                  <a:cubicBezTo>
                    <a:pt x="507" y="920"/>
                    <a:pt x="509" y="921"/>
                    <a:pt x="510" y="922"/>
                  </a:cubicBezTo>
                  <a:cubicBezTo>
                    <a:pt x="510" y="922"/>
                    <a:pt x="510" y="923"/>
                    <a:pt x="510" y="924"/>
                  </a:cubicBezTo>
                  <a:cubicBezTo>
                    <a:pt x="509" y="927"/>
                    <a:pt x="509" y="930"/>
                    <a:pt x="509" y="933"/>
                  </a:cubicBezTo>
                  <a:cubicBezTo>
                    <a:pt x="507" y="934"/>
                    <a:pt x="506" y="934"/>
                    <a:pt x="505" y="935"/>
                  </a:cubicBezTo>
                  <a:cubicBezTo>
                    <a:pt x="505" y="935"/>
                    <a:pt x="504" y="934"/>
                    <a:pt x="504" y="934"/>
                  </a:cubicBezTo>
                  <a:cubicBezTo>
                    <a:pt x="504" y="932"/>
                    <a:pt x="505" y="929"/>
                    <a:pt x="505" y="928"/>
                  </a:cubicBezTo>
                  <a:close/>
                  <a:moveTo>
                    <a:pt x="506" y="918"/>
                  </a:moveTo>
                  <a:cubicBezTo>
                    <a:pt x="506" y="916"/>
                    <a:pt x="507" y="914"/>
                    <a:pt x="507" y="911"/>
                  </a:cubicBezTo>
                  <a:cubicBezTo>
                    <a:pt x="507" y="911"/>
                    <a:pt x="508" y="912"/>
                    <a:pt x="508" y="912"/>
                  </a:cubicBezTo>
                  <a:cubicBezTo>
                    <a:pt x="509" y="913"/>
                    <a:pt x="511" y="914"/>
                    <a:pt x="512" y="915"/>
                  </a:cubicBezTo>
                  <a:cubicBezTo>
                    <a:pt x="511" y="917"/>
                    <a:pt x="511" y="919"/>
                    <a:pt x="511" y="921"/>
                  </a:cubicBezTo>
                  <a:cubicBezTo>
                    <a:pt x="509" y="920"/>
                    <a:pt x="507" y="919"/>
                    <a:pt x="506" y="918"/>
                  </a:cubicBezTo>
                  <a:close/>
                  <a:moveTo>
                    <a:pt x="512" y="921"/>
                  </a:moveTo>
                  <a:cubicBezTo>
                    <a:pt x="512" y="920"/>
                    <a:pt x="513" y="918"/>
                    <a:pt x="513" y="916"/>
                  </a:cubicBezTo>
                  <a:cubicBezTo>
                    <a:pt x="514" y="917"/>
                    <a:pt x="515" y="918"/>
                    <a:pt x="517" y="919"/>
                  </a:cubicBezTo>
                  <a:cubicBezTo>
                    <a:pt x="518" y="919"/>
                    <a:pt x="519" y="920"/>
                    <a:pt x="520" y="921"/>
                  </a:cubicBezTo>
                  <a:cubicBezTo>
                    <a:pt x="520" y="921"/>
                    <a:pt x="520" y="921"/>
                    <a:pt x="520" y="921"/>
                  </a:cubicBezTo>
                  <a:cubicBezTo>
                    <a:pt x="520" y="923"/>
                    <a:pt x="519" y="924"/>
                    <a:pt x="519" y="925"/>
                  </a:cubicBezTo>
                  <a:cubicBezTo>
                    <a:pt x="517" y="924"/>
                    <a:pt x="514" y="923"/>
                    <a:pt x="512" y="921"/>
                  </a:cubicBezTo>
                  <a:close/>
                  <a:moveTo>
                    <a:pt x="519" y="919"/>
                  </a:moveTo>
                  <a:cubicBezTo>
                    <a:pt x="517" y="918"/>
                    <a:pt x="515" y="916"/>
                    <a:pt x="513" y="915"/>
                  </a:cubicBezTo>
                  <a:cubicBezTo>
                    <a:pt x="513" y="914"/>
                    <a:pt x="513" y="914"/>
                    <a:pt x="513" y="914"/>
                  </a:cubicBezTo>
                  <a:cubicBezTo>
                    <a:pt x="514" y="911"/>
                    <a:pt x="515" y="908"/>
                    <a:pt x="515" y="905"/>
                  </a:cubicBezTo>
                  <a:cubicBezTo>
                    <a:pt x="515" y="905"/>
                    <a:pt x="515" y="905"/>
                    <a:pt x="515" y="904"/>
                  </a:cubicBezTo>
                  <a:cubicBezTo>
                    <a:pt x="516" y="905"/>
                    <a:pt x="517" y="906"/>
                    <a:pt x="518" y="906"/>
                  </a:cubicBezTo>
                  <a:cubicBezTo>
                    <a:pt x="520" y="907"/>
                    <a:pt x="521" y="907"/>
                    <a:pt x="523" y="908"/>
                  </a:cubicBezTo>
                  <a:cubicBezTo>
                    <a:pt x="522" y="910"/>
                    <a:pt x="522" y="912"/>
                    <a:pt x="522" y="914"/>
                  </a:cubicBezTo>
                  <a:cubicBezTo>
                    <a:pt x="521" y="916"/>
                    <a:pt x="521" y="918"/>
                    <a:pt x="520" y="920"/>
                  </a:cubicBezTo>
                  <a:cubicBezTo>
                    <a:pt x="520" y="919"/>
                    <a:pt x="519" y="919"/>
                    <a:pt x="519" y="919"/>
                  </a:cubicBezTo>
                  <a:close/>
                  <a:moveTo>
                    <a:pt x="521" y="925"/>
                  </a:moveTo>
                  <a:cubicBezTo>
                    <a:pt x="521" y="924"/>
                    <a:pt x="521" y="923"/>
                    <a:pt x="521" y="921"/>
                  </a:cubicBezTo>
                  <a:cubicBezTo>
                    <a:pt x="523" y="922"/>
                    <a:pt x="524" y="922"/>
                    <a:pt x="525" y="923"/>
                  </a:cubicBezTo>
                  <a:cubicBezTo>
                    <a:pt x="524" y="924"/>
                    <a:pt x="522" y="925"/>
                    <a:pt x="521" y="926"/>
                  </a:cubicBezTo>
                  <a:cubicBezTo>
                    <a:pt x="521" y="926"/>
                    <a:pt x="521" y="926"/>
                    <a:pt x="521" y="926"/>
                  </a:cubicBezTo>
                  <a:cubicBezTo>
                    <a:pt x="521" y="926"/>
                    <a:pt x="521" y="926"/>
                    <a:pt x="521" y="925"/>
                  </a:cubicBezTo>
                  <a:close/>
                  <a:moveTo>
                    <a:pt x="521" y="920"/>
                  </a:moveTo>
                  <a:cubicBezTo>
                    <a:pt x="522" y="919"/>
                    <a:pt x="522" y="918"/>
                    <a:pt x="522" y="916"/>
                  </a:cubicBezTo>
                  <a:cubicBezTo>
                    <a:pt x="523" y="914"/>
                    <a:pt x="523" y="911"/>
                    <a:pt x="524" y="908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4" y="908"/>
                    <a:pt x="525" y="909"/>
                    <a:pt x="525" y="909"/>
                  </a:cubicBezTo>
                  <a:cubicBezTo>
                    <a:pt x="526" y="913"/>
                    <a:pt x="526" y="917"/>
                    <a:pt x="526" y="920"/>
                  </a:cubicBezTo>
                  <a:cubicBezTo>
                    <a:pt x="526" y="921"/>
                    <a:pt x="526" y="922"/>
                    <a:pt x="526" y="922"/>
                  </a:cubicBezTo>
                  <a:cubicBezTo>
                    <a:pt x="526" y="922"/>
                    <a:pt x="526" y="922"/>
                    <a:pt x="526" y="922"/>
                  </a:cubicBezTo>
                  <a:cubicBezTo>
                    <a:pt x="525" y="922"/>
                    <a:pt x="523" y="921"/>
                    <a:pt x="521" y="920"/>
                  </a:cubicBezTo>
                  <a:close/>
                  <a:moveTo>
                    <a:pt x="524" y="907"/>
                  </a:moveTo>
                  <a:cubicBezTo>
                    <a:pt x="524" y="906"/>
                    <a:pt x="524" y="906"/>
                    <a:pt x="524" y="905"/>
                  </a:cubicBezTo>
                  <a:cubicBezTo>
                    <a:pt x="525" y="906"/>
                    <a:pt x="525" y="907"/>
                    <a:pt x="525" y="908"/>
                  </a:cubicBezTo>
                  <a:cubicBezTo>
                    <a:pt x="525" y="908"/>
                    <a:pt x="524" y="907"/>
                    <a:pt x="524" y="907"/>
                  </a:cubicBezTo>
                  <a:close/>
                  <a:moveTo>
                    <a:pt x="523" y="907"/>
                  </a:moveTo>
                  <a:cubicBezTo>
                    <a:pt x="523" y="907"/>
                    <a:pt x="522" y="907"/>
                    <a:pt x="522" y="906"/>
                  </a:cubicBezTo>
                  <a:cubicBezTo>
                    <a:pt x="519" y="906"/>
                    <a:pt x="517" y="904"/>
                    <a:pt x="515" y="903"/>
                  </a:cubicBezTo>
                  <a:cubicBezTo>
                    <a:pt x="515" y="902"/>
                    <a:pt x="515" y="901"/>
                    <a:pt x="515" y="900"/>
                  </a:cubicBezTo>
                  <a:cubicBezTo>
                    <a:pt x="515" y="900"/>
                    <a:pt x="516" y="893"/>
                    <a:pt x="518" y="896"/>
                  </a:cubicBezTo>
                  <a:cubicBezTo>
                    <a:pt x="518" y="896"/>
                    <a:pt x="518" y="896"/>
                    <a:pt x="518" y="896"/>
                  </a:cubicBezTo>
                  <a:cubicBezTo>
                    <a:pt x="518" y="895"/>
                    <a:pt x="517" y="895"/>
                    <a:pt x="517" y="895"/>
                  </a:cubicBezTo>
                  <a:cubicBezTo>
                    <a:pt x="517" y="895"/>
                    <a:pt x="516" y="895"/>
                    <a:pt x="516" y="895"/>
                  </a:cubicBezTo>
                  <a:cubicBezTo>
                    <a:pt x="515" y="897"/>
                    <a:pt x="515" y="900"/>
                    <a:pt x="515" y="902"/>
                  </a:cubicBezTo>
                  <a:cubicBezTo>
                    <a:pt x="515" y="902"/>
                    <a:pt x="514" y="903"/>
                    <a:pt x="514" y="903"/>
                  </a:cubicBezTo>
                  <a:cubicBezTo>
                    <a:pt x="514" y="902"/>
                    <a:pt x="513" y="902"/>
                    <a:pt x="512" y="902"/>
                  </a:cubicBezTo>
                  <a:cubicBezTo>
                    <a:pt x="511" y="901"/>
                    <a:pt x="510" y="900"/>
                    <a:pt x="508" y="900"/>
                  </a:cubicBezTo>
                  <a:cubicBezTo>
                    <a:pt x="509" y="895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09" y="894"/>
                    <a:pt x="509" y="897"/>
                    <a:pt x="508" y="899"/>
                  </a:cubicBezTo>
                  <a:cubicBezTo>
                    <a:pt x="506" y="899"/>
                    <a:pt x="505" y="898"/>
                    <a:pt x="503" y="897"/>
                  </a:cubicBezTo>
                  <a:cubicBezTo>
                    <a:pt x="501" y="896"/>
                    <a:pt x="500" y="895"/>
                    <a:pt x="499" y="894"/>
                  </a:cubicBezTo>
                  <a:cubicBezTo>
                    <a:pt x="499" y="892"/>
                    <a:pt x="499" y="891"/>
                    <a:pt x="500" y="889"/>
                  </a:cubicBezTo>
                  <a:cubicBezTo>
                    <a:pt x="500" y="887"/>
                    <a:pt x="501" y="886"/>
                    <a:pt x="501" y="885"/>
                  </a:cubicBezTo>
                  <a:cubicBezTo>
                    <a:pt x="501" y="885"/>
                    <a:pt x="501" y="885"/>
                    <a:pt x="501" y="885"/>
                  </a:cubicBezTo>
                  <a:cubicBezTo>
                    <a:pt x="500" y="885"/>
                    <a:pt x="500" y="885"/>
                    <a:pt x="500" y="885"/>
                  </a:cubicBezTo>
                  <a:cubicBezTo>
                    <a:pt x="500" y="886"/>
                    <a:pt x="500" y="887"/>
                    <a:pt x="500" y="888"/>
                  </a:cubicBezTo>
                  <a:cubicBezTo>
                    <a:pt x="499" y="890"/>
                    <a:pt x="499" y="892"/>
                    <a:pt x="498" y="894"/>
                  </a:cubicBezTo>
                  <a:cubicBezTo>
                    <a:pt x="497" y="893"/>
                    <a:pt x="496" y="892"/>
                    <a:pt x="495" y="891"/>
                  </a:cubicBezTo>
                  <a:cubicBezTo>
                    <a:pt x="493" y="890"/>
                    <a:pt x="490" y="889"/>
                    <a:pt x="488" y="888"/>
                  </a:cubicBezTo>
                  <a:cubicBezTo>
                    <a:pt x="488" y="885"/>
                    <a:pt x="488" y="882"/>
                    <a:pt x="489" y="880"/>
                  </a:cubicBezTo>
                  <a:cubicBezTo>
                    <a:pt x="489" y="880"/>
                    <a:pt x="489" y="880"/>
                    <a:pt x="489" y="880"/>
                  </a:cubicBezTo>
                  <a:cubicBezTo>
                    <a:pt x="488" y="882"/>
                    <a:pt x="488" y="885"/>
                    <a:pt x="488" y="887"/>
                  </a:cubicBezTo>
                  <a:cubicBezTo>
                    <a:pt x="487" y="887"/>
                    <a:pt x="487" y="887"/>
                    <a:pt x="486" y="887"/>
                  </a:cubicBezTo>
                  <a:cubicBezTo>
                    <a:pt x="483" y="885"/>
                    <a:pt x="480" y="883"/>
                    <a:pt x="477" y="881"/>
                  </a:cubicBezTo>
                  <a:cubicBezTo>
                    <a:pt x="477" y="881"/>
                    <a:pt x="476" y="881"/>
                    <a:pt x="475" y="880"/>
                  </a:cubicBezTo>
                  <a:cubicBezTo>
                    <a:pt x="475" y="880"/>
                    <a:pt x="475" y="879"/>
                    <a:pt x="475" y="879"/>
                  </a:cubicBezTo>
                  <a:cubicBezTo>
                    <a:pt x="475" y="878"/>
                    <a:pt x="475" y="876"/>
                    <a:pt x="474" y="873"/>
                  </a:cubicBezTo>
                  <a:cubicBezTo>
                    <a:pt x="476" y="874"/>
                    <a:pt x="477" y="874"/>
                    <a:pt x="479" y="874"/>
                  </a:cubicBezTo>
                  <a:cubicBezTo>
                    <a:pt x="488" y="876"/>
                    <a:pt x="495" y="879"/>
                    <a:pt x="502" y="884"/>
                  </a:cubicBezTo>
                  <a:cubicBezTo>
                    <a:pt x="508" y="888"/>
                    <a:pt x="515" y="891"/>
                    <a:pt x="520" y="897"/>
                  </a:cubicBezTo>
                  <a:cubicBezTo>
                    <a:pt x="522" y="899"/>
                    <a:pt x="523" y="901"/>
                    <a:pt x="524" y="904"/>
                  </a:cubicBezTo>
                  <a:cubicBezTo>
                    <a:pt x="524" y="905"/>
                    <a:pt x="523" y="906"/>
                    <a:pt x="523" y="907"/>
                  </a:cubicBezTo>
                  <a:close/>
                  <a:moveTo>
                    <a:pt x="474" y="879"/>
                  </a:moveTo>
                  <a:cubicBezTo>
                    <a:pt x="472" y="878"/>
                    <a:pt x="470" y="877"/>
                    <a:pt x="468" y="875"/>
                  </a:cubicBezTo>
                  <a:cubicBezTo>
                    <a:pt x="467" y="874"/>
                    <a:pt x="465" y="873"/>
                    <a:pt x="463" y="872"/>
                  </a:cubicBezTo>
                  <a:cubicBezTo>
                    <a:pt x="463" y="872"/>
                    <a:pt x="463" y="872"/>
                    <a:pt x="463" y="872"/>
                  </a:cubicBezTo>
                  <a:cubicBezTo>
                    <a:pt x="467" y="872"/>
                    <a:pt x="470" y="873"/>
                    <a:pt x="474" y="873"/>
                  </a:cubicBezTo>
                  <a:cubicBezTo>
                    <a:pt x="474" y="875"/>
                    <a:pt x="474" y="877"/>
                    <a:pt x="474" y="879"/>
                  </a:cubicBezTo>
                  <a:close/>
                  <a:moveTo>
                    <a:pt x="463" y="880"/>
                  </a:moveTo>
                  <a:cubicBezTo>
                    <a:pt x="461" y="878"/>
                    <a:pt x="459" y="877"/>
                    <a:pt x="457" y="875"/>
                  </a:cubicBezTo>
                  <a:cubicBezTo>
                    <a:pt x="457" y="874"/>
                    <a:pt x="458" y="872"/>
                    <a:pt x="458" y="871"/>
                  </a:cubicBezTo>
                  <a:cubicBezTo>
                    <a:pt x="459" y="871"/>
                    <a:pt x="460" y="871"/>
                    <a:pt x="461" y="871"/>
                  </a:cubicBezTo>
                  <a:cubicBezTo>
                    <a:pt x="462" y="872"/>
                    <a:pt x="462" y="873"/>
                    <a:pt x="463" y="873"/>
                  </a:cubicBezTo>
                  <a:cubicBezTo>
                    <a:pt x="463" y="875"/>
                    <a:pt x="463" y="878"/>
                    <a:pt x="463" y="880"/>
                  </a:cubicBezTo>
                  <a:close/>
                  <a:moveTo>
                    <a:pt x="463" y="881"/>
                  </a:moveTo>
                  <a:cubicBezTo>
                    <a:pt x="463" y="883"/>
                    <a:pt x="463" y="885"/>
                    <a:pt x="463" y="887"/>
                  </a:cubicBezTo>
                  <a:cubicBezTo>
                    <a:pt x="462" y="889"/>
                    <a:pt x="462" y="891"/>
                    <a:pt x="462" y="893"/>
                  </a:cubicBezTo>
                  <a:cubicBezTo>
                    <a:pt x="460" y="891"/>
                    <a:pt x="459" y="890"/>
                    <a:pt x="457" y="889"/>
                  </a:cubicBezTo>
                  <a:cubicBezTo>
                    <a:pt x="457" y="885"/>
                    <a:pt x="457" y="880"/>
                    <a:pt x="457" y="876"/>
                  </a:cubicBezTo>
                  <a:cubicBezTo>
                    <a:pt x="459" y="878"/>
                    <a:pt x="461" y="880"/>
                    <a:pt x="463" y="881"/>
                  </a:cubicBezTo>
                  <a:close/>
                  <a:moveTo>
                    <a:pt x="462" y="894"/>
                  </a:moveTo>
                  <a:cubicBezTo>
                    <a:pt x="462" y="898"/>
                    <a:pt x="462" y="902"/>
                    <a:pt x="462" y="906"/>
                  </a:cubicBezTo>
                  <a:cubicBezTo>
                    <a:pt x="460" y="905"/>
                    <a:pt x="457" y="903"/>
                    <a:pt x="455" y="902"/>
                  </a:cubicBezTo>
                  <a:cubicBezTo>
                    <a:pt x="456" y="898"/>
                    <a:pt x="456" y="894"/>
                    <a:pt x="457" y="890"/>
                  </a:cubicBezTo>
                  <a:cubicBezTo>
                    <a:pt x="457" y="890"/>
                    <a:pt x="457" y="890"/>
                    <a:pt x="457" y="890"/>
                  </a:cubicBezTo>
                  <a:cubicBezTo>
                    <a:pt x="459" y="891"/>
                    <a:pt x="460" y="892"/>
                    <a:pt x="462" y="894"/>
                  </a:cubicBezTo>
                  <a:close/>
                  <a:moveTo>
                    <a:pt x="455" y="874"/>
                  </a:moveTo>
                  <a:cubicBezTo>
                    <a:pt x="454" y="873"/>
                    <a:pt x="453" y="872"/>
                    <a:pt x="451" y="871"/>
                  </a:cubicBezTo>
                  <a:cubicBezTo>
                    <a:pt x="451" y="871"/>
                    <a:pt x="451" y="870"/>
                    <a:pt x="451" y="870"/>
                  </a:cubicBezTo>
                  <a:cubicBezTo>
                    <a:pt x="453" y="870"/>
                    <a:pt x="455" y="871"/>
                    <a:pt x="456" y="871"/>
                  </a:cubicBezTo>
                  <a:cubicBezTo>
                    <a:pt x="456" y="872"/>
                    <a:pt x="455" y="873"/>
                    <a:pt x="455" y="874"/>
                  </a:cubicBezTo>
                  <a:close/>
                  <a:moveTo>
                    <a:pt x="747" y="394"/>
                  </a:moveTo>
                  <a:cubicBezTo>
                    <a:pt x="746" y="414"/>
                    <a:pt x="745" y="433"/>
                    <a:pt x="742" y="453"/>
                  </a:cubicBezTo>
                  <a:cubicBezTo>
                    <a:pt x="738" y="472"/>
                    <a:pt x="732" y="490"/>
                    <a:pt x="725" y="508"/>
                  </a:cubicBezTo>
                  <a:cubicBezTo>
                    <a:pt x="723" y="512"/>
                    <a:pt x="722" y="517"/>
                    <a:pt x="720" y="521"/>
                  </a:cubicBezTo>
                  <a:cubicBezTo>
                    <a:pt x="717" y="522"/>
                    <a:pt x="715" y="524"/>
                    <a:pt x="712" y="525"/>
                  </a:cubicBezTo>
                  <a:cubicBezTo>
                    <a:pt x="709" y="527"/>
                    <a:pt x="706" y="530"/>
                    <a:pt x="702" y="532"/>
                  </a:cubicBezTo>
                  <a:cubicBezTo>
                    <a:pt x="698" y="534"/>
                    <a:pt x="694" y="536"/>
                    <a:pt x="690" y="538"/>
                  </a:cubicBezTo>
                  <a:cubicBezTo>
                    <a:pt x="691" y="536"/>
                    <a:pt x="691" y="534"/>
                    <a:pt x="691" y="533"/>
                  </a:cubicBezTo>
                  <a:cubicBezTo>
                    <a:pt x="693" y="524"/>
                    <a:pt x="695" y="516"/>
                    <a:pt x="696" y="508"/>
                  </a:cubicBezTo>
                  <a:cubicBezTo>
                    <a:pt x="696" y="499"/>
                    <a:pt x="696" y="490"/>
                    <a:pt x="696" y="481"/>
                  </a:cubicBezTo>
                  <a:cubicBezTo>
                    <a:pt x="696" y="480"/>
                    <a:pt x="695" y="480"/>
                    <a:pt x="695" y="481"/>
                  </a:cubicBezTo>
                  <a:cubicBezTo>
                    <a:pt x="695" y="490"/>
                    <a:pt x="695" y="498"/>
                    <a:pt x="694" y="506"/>
                  </a:cubicBezTo>
                  <a:cubicBezTo>
                    <a:pt x="694" y="515"/>
                    <a:pt x="692" y="524"/>
                    <a:pt x="690" y="532"/>
                  </a:cubicBezTo>
                  <a:cubicBezTo>
                    <a:pt x="690" y="534"/>
                    <a:pt x="689" y="536"/>
                    <a:pt x="689" y="538"/>
                  </a:cubicBezTo>
                  <a:cubicBezTo>
                    <a:pt x="685" y="540"/>
                    <a:pt x="681" y="541"/>
                    <a:pt x="677" y="543"/>
                  </a:cubicBezTo>
                  <a:cubicBezTo>
                    <a:pt x="677" y="543"/>
                    <a:pt x="677" y="544"/>
                    <a:pt x="678" y="544"/>
                  </a:cubicBezTo>
                  <a:cubicBezTo>
                    <a:pt x="681" y="543"/>
                    <a:pt x="685" y="541"/>
                    <a:pt x="689" y="540"/>
                  </a:cubicBezTo>
                  <a:cubicBezTo>
                    <a:pt x="687" y="545"/>
                    <a:pt x="686" y="550"/>
                    <a:pt x="685" y="556"/>
                  </a:cubicBezTo>
                  <a:cubicBezTo>
                    <a:pt x="684" y="560"/>
                    <a:pt x="683" y="564"/>
                    <a:pt x="681" y="568"/>
                  </a:cubicBezTo>
                  <a:cubicBezTo>
                    <a:pt x="680" y="571"/>
                    <a:pt x="678" y="575"/>
                    <a:pt x="677" y="578"/>
                  </a:cubicBezTo>
                  <a:cubicBezTo>
                    <a:pt x="677" y="579"/>
                    <a:pt x="678" y="579"/>
                    <a:pt x="678" y="579"/>
                  </a:cubicBezTo>
                  <a:cubicBezTo>
                    <a:pt x="679" y="575"/>
                    <a:pt x="681" y="571"/>
                    <a:pt x="683" y="568"/>
                  </a:cubicBezTo>
                  <a:cubicBezTo>
                    <a:pt x="684" y="564"/>
                    <a:pt x="685" y="561"/>
                    <a:pt x="686" y="557"/>
                  </a:cubicBezTo>
                  <a:cubicBezTo>
                    <a:pt x="687" y="551"/>
                    <a:pt x="689" y="545"/>
                    <a:pt x="690" y="539"/>
                  </a:cubicBezTo>
                  <a:cubicBezTo>
                    <a:pt x="694" y="537"/>
                    <a:pt x="698" y="535"/>
                    <a:pt x="702" y="533"/>
                  </a:cubicBezTo>
                  <a:cubicBezTo>
                    <a:pt x="706" y="531"/>
                    <a:pt x="709" y="529"/>
                    <a:pt x="713" y="526"/>
                  </a:cubicBezTo>
                  <a:cubicBezTo>
                    <a:pt x="715" y="525"/>
                    <a:pt x="717" y="524"/>
                    <a:pt x="719" y="523"/>
                  </a:cubicBezTo>
                  <a:cubicBezTo>
                    <a:pt x="714" y="534"/>
                    <a:pt x="708" y="546"/>
                    <a:pt x="702" y="557"/>
                  </a:cubicBezTo>
                  <a:cubicBezTo>
                    <a:pt x="692" y="573"/>
                    <a:pt x="681" y="586"/>
                    <a:pt x="670" y="600"/>
                  </a:cubicBezTo>
                  <a:cubicBezTo>
                    <a:pt x="660" y="614"/>
                    <a:pt x="653" y="631"/>
                    <a:pt x="644" y="646"/>
                  </a:cubicBezTo>
                  <a:cubicBezTo>
                    <a:pt x="636" y="662"/>
                    <a:pt x="624" y="675"/>
                    <a:pt x="614" y="690"/>
                  </a:cubicBezTo>
                  <a:cubicBezTo>
                    <a:pt x="605" y="705"/>
                    <a:pt x="600" y="721"/>
                    <a:pt x="598" y="738"/>
                  </a:cubicBezTo>
                  <a:cubicBezTo>
                    <a:pt x="594" y="758"/>
                    <a:pt x="591" y="776"/>
                    <a:pt x="585" y="795"/>
                  </a:cubicBezTo>
                  <a:cubicBezTo>
                    <a:pt x="580" y="813"/>
                    <a:pt x="576" y="831"/>
                    <a:pt x="568" y="848"/>
                  </a:cubicBezTo>
                  <a:cubicBezTo>
                    <a:pt x="568" y="849"/>
                    <a:pt x="567" y="850"/>
                    <a:pt x="567" y="851"/>
                  </a:cubicBezTo>
                  <a:cubicBezTo>
                    <a:pt x="567" y="852"/>
                    <a:pt x="567" y="852"/>
                    <a:pt x="567" y="852"/>
                  </a:cubicBezTo>
                  <a:cubicBezTo>
                    <a:pt x="565" y="857"/>
                    <a:pt x="563" y="861"/>
                    <a:pt x="561" y="866"/>
                  </a:cubicBezTo>
                  <a:cubicBezTo>
                    <a:pt x="560" y="867"/>
                    <a:pt x="560" y="870"/>
                    <a:pt x="559" y="872"/>
                  </a:cubicBezTo>
                  <a:cubicBezTo>
                    <a:pt x="559" y="872"/>
                    <a:pt x="559" y="872"/>
                    <a:pt x="559" y="872"/>
                  </a:cubicBezTo>
                  <a:cubicBezTo>
                    <a:pt x="558" y="873"/>
                    <a:pt x="558" y="875"/>
                    <a:pt x="557" y="876"/>
                  </a:cubicBezTo>
                  <a:cubicBezTo>
                    <a:pt x="554" y="883"/>
                    <a:pt x="552" y="892"/>
                    <a:pt x="548" y="899"/>
                  </a:cubicBezTo>
                  <a:cubicBezTo>
                    <a:pt x="545" y="905"/>
                    <a:pt x="540" y="911"/>
                    <a:pt x="535" y="916"/>
                  </a:cubicBezTo>
                  <a:cubicBezTo>
                    <a:pt x="535" y="915"/>
                    <a:pt x="535" y="914"/>
                    <a:pt x="535" y="914"/>
                  </a:cubicBezTo>
                  <a:cubicBezTo>
                    <a:pt x="534" y="907"/>
                    <a:pt x="533" y="900"/>
                    <a:pt x="529" y="894"/>
                  </a:cubicBezTo>
                  <a:cubicBezTo>
                    <a:pt x="525" y="888"/>
                    <a:pt x="519" y="884"/>
                    <a:pt x="514" y="881"/>
                  </a:cubicBezTo>
                  <a:cubicBezTo>
                    <a:pt x="507" y="877"/>
                    <a:pt x="501" y="873"/>
                    <a:pt x="494" y="869"/>
                  </a:cubicBezTo>
                  <a:cubicBezTo>
                    <a:pt x="486" y="866"/>
                    <a:pt x="476" y="865"/>
                    <a:pt x="467" y="863"/>
                  </a:cubicBezTo>
                  <a:cubicBezTo>
                    <a:pt x="462" y="862"/>
                    <a:pt x="456" y="862"/>
                    <a:pt x="451" y="861"/>
                  </a:cubicBezTo>
                  <a:cubicBezTo>
                    <a:pt x="449" y="842"/>
                    <a:pt x="446" y="823"/>
                    <a:pt x="442" y="804"/>
                  </a:cubicBezTo>
                  <a:cubicBezTo>
                    <a:pt x="438" y="784"/>
                    <a:pt x="434" y="764"/>
                    <a:pt x="434" y="743"/>
                  </a:cubicBezTo>
                  <a:cubicBezTo>
                    <a:pt x="434" y="735"/>
                    <a:pt x="434" y="726"/>
                    <a:pt x="433" y="718"/>
                  </a:cubicBezTo>
                  <a:cubicBezTo>
                    <a:pt x="433" y="713"/>
                    <a:pt x="435" y="708"/>
                    <a:pt x="436" y="703"/>
                  </a:cubicBezTo>
                  <a:cubicBezTo>
                    <a:pt x="437" y="698"/>
                    <a:pt x="438" y="693"/>
                    <a:pt x="439" y="688"/>
                  </a:cubicBezTo>
                  <a:cubicBezTo>
                    <a:pt x="441" y="671"/>
                    <a:pt x="443" y="654"/>
                    <a:pt x="432" y="640"/>
                  </a:cubicBezTo>
                  <a:cubicBezTo>
                    <a:pt x="430" y="636"/>
                    <a:pt x="427" y="634"/>
                    <a:pt x="425" y="631"/>
                  </a:cubicBezTo>
                  <a:cubicBezTo>
                    <a:pt x="425" y="624"/>
                    <a:pt x="425" y="618"/>
                    <a:pt x="425" y="611"/>
                  </a:cubicBezTo>
                  <a:cubicBezTo>
                    <a:pt x="426" y="599"/>
                    <a:pt x="429" y="588"/>
                    <a:pt x="430" y="577"/>
                  </a:cubicBezTo>
                  <a:cubicBezTo>
                    <a:pt x="431" y="565"/>
                    <a:pt x="434" y="554"/>
                    <a:pt x="436" y="542"/>
                  </a:cubicBezTo>
                  <a:cubicBezTo>
                    <a:pt x="442" y="521"/>
                    <a:pt x="445" y="499"/>
                    <a:pt x="451" y="478"/>
                  </a:cubicBezTo>
                  <a:cubicBezTo>
                    <a:pt x="453" y="468"/>
                    <a:pt x="455" y="457"/>
                    <a:pt x="457" y="447"/>
                  </a:cubicBezTo>
                  <a:cubicBezTo>
                    <a:pt x="460" y="445"/>
                    <a:pt x="463" y="443"/>
                    <a:pt x="466" y="442"/>
                  </a:cubicBezTo>
                  <a:cubicBezTo>
                    <a:pt x="473" y="437"/>
                    <a:pt x="479" y="432"/>
                    <a:pt x="486" y="428"/>
                  </a:cubicBezTo>
                  <a:cubicBezTo>
                    <a:pt x="493" y="423"/>
                    <a:pt x="500" y="419"/>
                    <a:pt x="508" y="415"/>
                  </a:cubicBezTo>
                  <a:cubicBezTo>
                    <a:pt x="515" y="411"/>
                    <a:pt x="519" y="404"/>
                    <a:pt x="526" y="401"/>
                  </a:cubicBezTo>
                  <a:cubicBezTo>
                    <a:pt x="533" y="398"/>
                    <a:pt x="541" y="399"/>
                    <a:pt x="548" y="396"/>
                  </a:cubicBezTo>
                  <a:cubicBezTo>
                    <a:pt x="552" y="394"/>
                    <a:pt x="549" y="388"/>
                    <a:pt x="545" y="389"/>
                  </a:cubicBezTo>
                  <a:cubicBezTo>
                    <a:pt x="543" y="389"/>
                    <a:pt x="541" y="389"/>
                    <a:pt x="539" y="390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7" y="380"/>
                    <a:pt x="541" y="367"/>
                    <a:pt x="531" y="363"/>
                  </a:cubicBezTo>
                  <a:cubicBezTo>
                    <a:pt x="529" y="360"/>
                    <a:pt x="525" y="359"/>
                    <a:pt x="522" y="361"/>
                  </a:cubicBezTo>
                  <a:cubicBezTo>
                    <a:pt x="520" y="361"/>
                    <a:pt x="519" y="362"/>
                    <a:pt x="517" y="363"/>
                  </a:cubicBezTo>
                  <a:cubicBezTo>
                    <a:pt x="514" y="361"/>
                    <a:pt x="509" y="361"/>
                    <a:pt x="503" y="364"/>
                  </a:cubicBezTo>
                  <a:cubicBezTo>
                    <a:pt x="502" y="365"/>
                    <a:pt x="501" y="365"/>
                    <a:pt x="501" y="366"/>
                  </a:cubicBezTo>
                  <a:cubicBezTo>
                    <a:pt x="501" y="366"/>
                    <a:pt x="501" y="365"/>
                    <a:pt x="501" y="365"/>
                  </a:cubicBezTo>
                  <a:cubicBezTo>
                    <a:pt x="501" y="359"/>
                    <a:pt x="497" y="353"/>
                    <a:pt x="491" y="354"/>
                  </a:cubicBezTo>
                  <a:cubicBezTo>
                    <a:pt x="489" y="352"/>
                    <a:pt x="486" y="351"/>
                    <a:pt x="483" y="351"/>
                  </a:cubicBezTo>
                  <a:cubicBezTo>
                    <a:pt x="482" y="348"/>
                    <a:pt x="477" y="345"/>
                    <a:pt x="474" y="348"/>
                  </a:cubicBezTo>
                  <a:cubicBezTo>
                    <a:pt x="474" y="348"/>
                    <a:pt x="473" y="348"/>
                    <a:pt x="473" y="349"/>
                  </a:cubicBezTo>
                  <a:cubicBezTo>
                    <a:pt x="472" y="349"/>
                    <a:pt x="471" y="349"/>
                    <a:pt x="470" y="349"/>
                  </a:cubicBezTo>
                  <a:cubicBezTo>
                    <a:pt x="470" y="348"/>
                    <a:pt x="470" y="347"/>
                    <a:pt x="469" y="347"/>
                  </a:cubicBezTo>
                  <a:cubicBezTo>
                    <a:pt x="467" y="344"/>
                    <a:pt x="464" y="343"/>
                    <a:pt x="462" y="343"/>
                  </a:cubicBezTo>
                  <a:cubicBezTo>
                    <a:pt x="462" y="341"/>
                    <a:pt x="462" y="339"/>
                    <a:pt x="462" y="338"/>
                  </a:cubicBezTo>
                  <a:cubicBezTo>
                    <a:pt x="462" y="335"/>
                    <a:pt x="459" y="333"/>
                    <a:pt x="456" y="334"/>
                  </a:cubicBezTo>
                  <a:cubicBezTo>
                    <a:pt x="454" y="336"/>
                    <a:pt x="450" y="337"/>
                    <a:pt x="447" y="339"/>
                  </a:cubicBezTo>
                  <a:cubicBezTo>
                    <a:pt x="443" y="338"/>
                    <a:pt x="440" y="338"/>
                    <a:pt x="437" y="340"/>
                  </a:cubicBezTo>
                  <a:cubicBezTo>
                    <a:pt x="436" y="337"/>
                    <a:pt x="433" y="334"/>
                    <a:pt x="429" y="334"/>
                  </a:cubicBezTo>
                  <a:cubicBezTo>
                    <a:pt x="427" y="334"/>
                    <a:pt x="425" y="334"/>
                    <a:pt x="424" y="335"/>
                  </a:cubicBezTo>
                  <a:cubicBezTo>
                    <a:pt x="424" y="335"/>
                    <a:pt x="423" y="335"/>
                    <a:pt x="423" y="335"/>
                  </a:cubicBezTo>
                  <a:cubicBezTo>
                    <a:pt x="421" y="333"/>
                    <a:pt x="418" y="331"/>
                    <a:pt x="415" y="330"/>
                  </a:cubicBezTo>
                  <a:cubicBezTo>
                    <a:pt x="414" y="329"/>
                    <a:pt x="413" y="329"/>
                    <a:pt x="411" y="329"/>
                  </a:cubicBezTo>
                  <a:cubicBezTo>
                    <a:pt x="411" y="328"/>
                    <a:pt x="410" y="328"/>
                    <a:pt x="410" y="328"/>
                  </a:cubicBezTo>
                  <a:cubicBezTo>
                    <a:pt x="405" y="325"/>
                    <a:pt x="400" y="325"/>
                    <a:pt x="396" y="328"/>
                  </a:cubicBezTo>
                  <a:cubicBezTo>
                    <a:pt x="394" y="327"/>
                    <a:pt x="391" y="327"/>
                    <a:pt x="389" y="328"/>
                  </a:cubicBezTo>
                  <a:cubicBezTo>
                    <a:pt x="387" y="328"/>
                    <a:pt x="385" y="330"/>
                    <a:pt x="383" y="332"/>
                  </a:cubicBezTo>
                  <a:cubicBezTo>
                    <a:pt x="381" y="330"/>
                    <a:pt x="379" y="329"/>
                    <a:pt x="376" y="330"/>
                  </a:cubicBezTo>
                  <a:cubicBezTo>
                    <a:pt x="373" y="328"/>
                    <a:pt x="369" y="328"/>
                    <a:pt x="366" y="331"/>
                  </a:cubicBezTo>
                  <a:cubicBezTo>
                    <a:pt x="364" y="333"/>
                    <a:pt x="364" y="335"/>
                    <a:pt x="363" y="337"/>
                  </a:cubicBezTo>
                  <a:cubicBezTo>
                    <a:pt x="361" y="336"/>
                    <a:pt x="359" y="336"/>
                    <a:pt x="356" y="336"/>
                  </a:cubicBezTo>
                  <a:cubicBezTo>
                    <a:pt x="355" y="337"/>
                    <a:pt x="354" y="338"/>
                    <a:pt x="353" y="339"/>
                  </a:cubicBezTo>
                  <a:cubicBezTo>
                    <a:pt x="353" y="340"/>
                    <a:pt x="353" y="340"/>
                    <a:pt x="353" y="341"/>
                  </a:cubicBezTo>
                  <a:cubicBezTo>
                    <a:pt x="349" y="339"/>
                    <a:pt x="343" y="341"/>
                    <a:pt x="342" y="345"/>
                  </a:cubicBezTo>
                  <a:cubicBezTo>
                    <a:pt x="340" y="344"/>
                    <a:pt x="337" y="343"/>
                    <a:pt x="334" y="343"/>
                  </a:cubicBezTo>
                  <a:cubicBezTo>
                    <a:pt x="333" y="343"/>
                    <a:pt x="332" y="343"/>
                    <a:pt x="332" y="343"/>
                  </a:cubicBezTo>
                  <a:cubicBezTo>
                    <a:pt x="325" y="345"/>
                    <a:pt x="325" y="354"/>
                    <a:pt x="330" y="359"/>
                  </a:cubicBezTo>
                  <a:cubicBezTo>
                    <a:pt x="329" y="359"/>
                    <a:pt x="327" y="359"/>
                    <a:pt x="326" y="358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7" y="353"/>
                    <a:pt x="325" y="348"/>
                    <a:pt x="319" y="346"/>
                  </a:cubicBezTo>
                  <a:cubicBezTo>
                    <a:pt x="318" y="345"/>
                    <a:pt x="316" y="346"/>
                    <a:pt x="315" y="347"/>
                  </a:cubicBezTo>
                  <a:cubicBezTo>
                    <a:pt x="314" y="350"/>
                    <a:pt x="313" y="352"/>
                    <a:pt x="314" y="354"/>
                  </a:cubicBezTo>
                  <a:cubicBezTo>
                    <a:pt x="305" y="351"/>
                    <a:pt x="299" y="363"/>
                    <a:pt x="304" y="369"/>
                  </a:cubicBezTo>
                  <a:cubicBezTo>
                    <a:pt x="303" y="370"/>
                    <a:pt x="301" y="371"/>
                    <a:pt x="299" y="372"/>
                  </a:cubicBezTo>
                  <a:cubicBezTo>
                    <a:pt x="299" y="370"/>
                    <a:pt x="298" y="369"/>
                    <a:pt x="297" y="368"/>
                  </a:cubicBezTo>
                  <a:cubicBezTo>
                    <a:pt x="295" y="364"/>
                    <a:pt x="290" y="367"/>
                    <a:pt x="291" y="371"/>
                  </a:cubicBezTo>
                  <a:cubicBezTo>
                    <a:pt x="291" y="371"/>
                    <a:pt x="291" y="372"/>
                    <a:pt x="291" y="372"/>
                  </a:cubicBezTo>
                  <a:cubicBezTo>
                    <a:pt x="291" y="373"/>
                    <a:pt x="292" y="374"/>
                    <a:pt x="292" y="375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87" y="377"/>
                    <a:pt x="282" y="377"/>
                    <a:pt x="276" y="378"/>
                  </a:cubicBezTo>
                  <a:cubicBezTo>
                    <a:pt x="271" y="379"/>
                    <a:pt x="267" y="382"/>
                    <a:pt x="263" y="383"/>
                  </a:cubicBezTo>
                  <a:cubicBezTo>
                    <a:pt x="260" y="385"/>
                    <a:pt x="258" y="389"/>
                    <a:pt x="262" y="390"/>
                  </a:cubicBezTo>
                  <a:cubicBezTo>
                    <a:pt x="262" y="391"/>
                    <a:pt x="263" y="391"/>
                    <a:pt x="263" y="391"/>
                  </a:cubicBezTo>
                  <a:cubicBezTo>
                    <a:pt x="265" y="392"/>
                    <a:pt x="267" y="391"/>
                    <a:pt x="268" y="389"/>
                  </a:cubicBezTo>
                  <a:cubicBezTo>
                    <a:pt x="273" y="387"/>
                    <a:pt x="278" y="385"/>
                    <a:pt x="284" y="385"/>
                  </a:cubicBezTo>
                  <a:cubicBezTo>
                    <a:pt x="287" y="384"/>
                    <a:pt x="291" y="383"/>
                    <a:pt x="294" y="382"/>
                  </a:cubicBezTo>
                  <a:cubicBezTo>
                    <a:pt x="295" y="383"/>
                    <a:pt x="295" y="385"/>
                    <a:pt x="295" y="387"/>
                  </a:cubicBezTo>
                  <a:cubicBezTo>
                    <a:pt x="297" y="392"/>
                    <a:pt x="299" y="397"/>
                    <a:pt x="302" y="401"/>
                  </a:cubicBezTo>
                  <a:cubicBezTo>
                    <a:pt x="308" y="411"/>
                    <a:pt x="311" y="424"/>
                    <a:pt x="315" y="435"/>
                  </a:cubicBezTo>
                  <a:cubicBezTo>
                    <a:pt x="323" y="458"/>
                    <a:pt x="333" y="479"/>
                    <a:pt x="333" y="504"/>
                  </a:cubicBezTo>
                  <a:cubicBezTo>
                    <a:pt x="332" y="526"/>
                    <a:pt x="332" y="549"/>
                    <a:pt x="340" y="570"/>
                  </a:cubicBezTo>
                  <a:cubicBezTo>
                    <a:pt x="344" y="581"/>
                    <a:pt x="350" y="591"/>
                    <a:pt x="350" y="604"/>
                  </a:cubicBezTo>
                  <a:cubicBezTo>
                    <a:pt x="351" y="608"/>
                    <a:pt x="349" y="613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39" y="621"/>
                    <a:pt x="336" y="636"/>
                    <a:pt x="334" y="646"/>
                  </a:cubicBezTo>
                  <a:cubicBezTo>
                    <a:pt x="332" y="661"/>
                    <a:pt x="334" y="676"/>
                    <a:pt x="333" y="691"/>
                  </a:cubicBezTo>
                  <a:cubicBezTo>
                    <a:pt x="333" y="699"/>
                    <a:pt x="332" y="708"/>
                    <a:pt x="330" y="716"/>
                  </a:cubicBezTo>
                  <a:cubicBezTo>
                    <a:pt x="328" y="723"/>
                    <a:pt x="324" y="729"/>
                    <a:pt x="322" y="736"/>
                  </a:cubicBezTo>
                  <a:cubicBezTo>
                    <a:pt x="316" y="750"/>
                    <a:pt x="310" y="766"/>
                    <a:pt x="307" y="781"/>
                  </a:cubicBezTo>
                  <a:cubicBezTo>
                    <a:pt x="304" y="795"/>
                    <a:pt x="305" y="810"/>
                    <a:pt x="305" y="825"/>
                  </a:cubicBezTo>
                  <a:cubicBezTo>
                    <a:pt x="305" y="838"/>
                    <a:pt x="304" y="850"/>
                    <a:pt x="304" y="863"/>
                  </a:cubicBezTo>
                  <a:cubicBezTo>
                    <a:pt x="301" y="863"/>
                    <a:pt x="298" y="864"/>
                    <a:pt x="296" y="864"/>
                  </a:cubicBezTo>
                  <a:cubicBezTo>
                    <a:pt x="287" y="865"/>
                    <a:pt x="279" y="866"/>
                    <a:pt x="270" y="868"/>
                  </a:cubicBezTo>
                  <a:cubicBezTo>
                    <a:pt x="261" y="870"/>
                    <a:pt x="254" y="876"/>
                    <a:pt x="247" y="881"/>
                  </a:cubicBezTo>
                  <a:cubicBezTo>
                    <a:pt x="240" y="885"/>
                    <a:pt x="234" y="889"/>
                    <a:pt x="228" y="894"/>
                  </a:cubicBezTo>
                  <a:cubicBezTo>
                    <a:pt x="223" y="899"/>
                    <a:pt x="219" y="907"/>
                    <a:pt x="216" y="914"/>
                  </a:cubicBezTo>
                  <a:cubicBezTo>
                    <a:pt x="214" y="913"/>
                    <a:pt x="212" y="911"/>
                    <a:pt x="210" y="909"/>
                  </a:cubicBezTo>
                  <a:cubicBezTo>
                    <a:pt x="210" y="908"/>
                    <a:pt x="210" y="907"/>
                    <a:pt x="209" y="906"/>
                  </a:cubicBezTo>
                  <a:cubicBezTo>
                    <a:pt x="208" y="905"/>
                    <a:pt x="207" y="903"/>
                    <a:pt x="205" y="902"/>
                  </a:cubicBezTo>
                  <a:cubicBezTo>
                    <a:pt x="205" y="901"/>
                    <a:pt x="205" y="900"/>
                    <a:pt x="204" y="899"/>
                  </a:cubicBezTo>
                  <a:cubicBezTo>
                    <a:pt x="204" y="898"/>
                    <a:pt x="203" y="897"/>
                    <a:pt x="201" y="897"/>
                  </a:cubicBezTo>
                  <a:cubicBezTo>
                    <a:pt x="186" y="876"/>
                    <a:pt x="181" y="850"/>
                    <a:pt x="178" y="825"/>
                  </a:cubicBezTo>
                  <a:cubicBezTo>
                    <a:pt x="176" y="802"/>
                    <a:pt x="175" y="779"/>
                    <a:pt x="171" y="757"/>
                  </a:cubicBezTo>
                  <a:cubicBezTo>
                    <a:pt x="172" y="758"/>
                    <a:pt x="173" y="758"/>
                    <a:pt x="174" y="759"/>
                  </a:cubicBezTo>
                  <a:cubicBezTo>
                    <a:pt x="176" y="761"/>
                    <a:pt x="178" y="762"/>
                    <a:pt x="180" y="764"/>
                  </a:cubicBezTo>
                  <a:cubicBezTo>
                    <a:pt x="182" y="765"/>
                    <a:pt x="184" y="766"/>
                    <a:pt x="186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83" y="766"/>
                    <a:pt x="181" y="763"/>
                    <a:pt x="178" y="761"/>
                  </a:cubicBezTo>
                  <a:cubicBezTo>
                    <a:pt x="176" y="759"/>
                    <a:pt x="173" y="757"/>
                    <a:pt x="171" y="754"/>
                  </a:cubicBezTo>
                  <a:cubicBezTo>
                    <a:pt x="171" y="754"/>
                    <a:pt x="171" y="754"/>
                    <a:pt x="171" y="754"/>
                  </a:cubicBezTo>
                  <a:cubicBezTo>
                    <a:pt x="170" y="748"/>
                    <a:pt x="168" y="743"/>
                    <a:pt x="167" y="738"/>
                  </a:cubicBezTo>
                  <a:cubicBezTo>
                    <a:pt x="163" y="726"/>
                    <a:pt x="159" y="715"/>
                    <a:pt x="153" y="704"/>
                  </a:cubicBezTo>
                  <a:cubicBezTo>
                    <a:pt x="155" y="705"/>
                    <a:pt x="157" y="706"/>
                    <a:pt x="159" y="707"/>
                  </a:cubicBezTo>
                  <a:cubicBezTo>
                    <a:pt x="161" y="708"/>
                    <a:pt x="163" y="709"/>
                    <a:pt x="165" y="709"/>
                  </a:cubicBezTo>
                  <a:cubicBezTo>
                    <a:pt x="165" y="709"/>
                    <a:pt x="165" y="709"/>
                    <a:pt x="165" y="709"/>
                  </a:cubicBezTo>
                  <a:cubicBezTo>
                    <a:pt x="162" y="708"/>
                    <a:pt x="160" y="706"/>
                    <a:pt x="158" y="704"/>
                  </a:cubicBezTo>
                  <a:cubicBezTo>
                    <a:pt x="156" y="703"/>
                    <a:pt x="154" y="702"/>
                    <a:pt x="152" y="701"/>
                  </a:cubicBezTo>
                  <a:cubicBezTo>
                    <a:pt x="150" y="697"/>
                    <a:pt x="148" y="693"/>
                    <a:pt x="147" y="689"/>
                  </a:cubicBezTo>
                  <a:cubicBezTo>
                    <a:pt x="146" y="687"/>
                    <a:pt x="145" y="685"/>
                    <a:pt x="144" y="683"/>
                  </a:cubicBezTo>
                  <a:cubicBezTo>
                    <a:pt x="146" y="680"/>
                    <a:pt x="146" y="675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5"/>
                    <a:pt x="146" y="677"/>
                  </a:cubicBezTo>
                  <a:cubicBezTo>
                    <a:pt x="145" y="678"/>
                    <a:pt x="144" y="680"/>
                    <a:pt x="143" y="681"/>
                  </a:cubicBezTo>
                  <a:cubicBezTo>
                    <a:pt x="140" y="674"/>
                    <a:pt x="137" y="667"/>
                    <a:pt x="133" y="661"/>
                  </a:cubicBezTo>
                  <a:cubicBezTo>
                    <a:pt x="134" y="661"/>
                    <a:pt x="135" y="662"/>
                    <a:pt x="136" y="662"/>
                  </a:cubicBezTo>
                  <a:cubicBezTo>
                    <a:pt x="138" y="663"/>
                    <a:pt x="140" y="665"/>
                    <a:pt x="142" y="664"/>
                  </a:cubicBezTo>
                  <a:cubicBezTo>
                    <a:pt x="142" y="663"/>
                    <a:pt x="142" y="663"/>
                    <a:pt x="142" y="663"/>
                  </a:cubicBezTo>
                  <a:cubicBezTo>
                    <a:pt x="140" y="665"/>
                    <a:pt x="136" y="662"/>
                    <a:pt x="134" y="661"/>
                  </a:cubicBezTo>
                  <a:cubicBezTo>
                    <a:pt x="134" y="660"/>
                    <a:pt x="133" y="660"/>
                    <a:pt x="132" y="659"/>
                  </a:cubicBezTo>
                  <a:cubicBezTo>
                    <a:pt x="128" y="652"/>
                    <a:pt x="124" y="645"/>
                    <a:pt x="119" y="639"/>
                  </a:cubicBezTo>
                  <a:cubicBezTo>
                    <a:pt x="118" y="638"/>
                    <a:pt x="117" y="636"/>
                    <a:pt x="116" y="635"/>
                  </a:cubicBezTo>
                  <a:cubicBezTo>
                    <a:pt x="118" y="632"/>
                    <a:pt x="117" y="627"/>
                    <a:pt x="117" y="626"/>
                  </a:cubicBezTo>
                  <a:cubicBezTo>
                    <a:pt x="117" y="619"/>
                    <a:pt x="117" y="612"/>
                    <a:pt x="119" y="605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7" y="611"/>
                    <a:pt x="116" y="617"/>
                    <a:pt x="115" y="622"/>
                  </a:cubicBezTo>
                  <a:cubicBezTo>
                    <a:pt x="115" y="626"/>
                    <a:pt x="115" y="629"/>
                    <a:pt x="115" y="633"/>
                  </a:cubicBezTo>
                  <a:cubicBezTo>
                    <a:pt x="105" y="621"/>
                    <a:pt x="95" y="610"/>
                    <a:pt x="86" y="598"/>
                  </a:cubicBezTo>
                  <a:cubicBezTo>
                    <a:pt x="91" y="599"/>
                    <a:pt x="95" y="601"/>
                    <a:pt x="99" y="602"/>
                  </a:cubicBezTo>
                  <a:cubicBezTo>
                    <a:pt x="102" y="604"/>
                    <a:pt x="105" y="604"/>
                    <a:pt x="109" y="605"/>
                  </a:cubicBezTo>
                  <a:cubicBezTo>
                    <a:pt x="111" y="606"/>
                    <a:pt x="114" y="606"/>
                    <a:pt x="117" y="606"/>
                  </a:cubicBezTo>
                  <a:cubicBezTo>
                    <a:pt x="117" y="606"/>
                    <a:pt x="117" y="606"/>
                    <a:pt x="117" y="606"/>
                  </a:cubicBezTo>
                  <a:cubicBezTo>
                    <a:pt x="111" y="606"/>
                    <a:pt x="104" y="603"/>
                    <a:pt x="98" y="601"/>
                  </a:cubicBezTo>
                  <a:cubicBezTo>
                    <a:pt x="94" y="598"/>
                    <a:pt x="89" y="597"/>
                    <a:pt x="84" y="595"/>
                  </a:cubicBezTo>
                  <a:cubicBezTo>
                    <a:pt x="83" y="592"/>
                    <a:pt x="81" y="590"/>
                    <a:pt x="79" y="587"/>
                  </a:cubicBezTo>
                  <a:cubicBezTo>
                    <a:pt x="80" y="586"/>
                    <a:pt x="80" y="584"/>
                    <a:pt x="80" y="582"/>
                  </a:cubicBezTo>
                  <a:cubicBezTo>
                    <a:pt x="81" y="577"/>
                    <a:pt x="82" y="572"/>
                    <a:pt x="83" y="567"/>
                  </a:cubicBezTo>
                  <a:cubicBezTo>
                    <a:pt x="84" y="562"/>
                    <a:pt x="85" y="558"/>
                    <a:pt x="85" y="553"/>
                  </a:cubicBezTo>
                  <a:cubicBezTo>
                    <a:pt x="85" y="553"/>
                    <a:pt x="86" y="554"/>
                    <a:pt x="86" y="554"/>
                  </a:cubicBezTo>
                  <a:cubicBezTo>
                    <a:pt x="86" y="554"/>
                    <a:pt x="86" y="554"/>
                    <a:pt x="86" y="554"/>
                  </a:cubicBezTo>
                  <a:cubicBezTo>
                    <a:pt x="86" y="554"/>
                    <a:pt x="85" y="553"/>
                    <a:pt x="85" y="553"/>
                  </a:cubicBezTo>
                  <a:cubicBezTo>
                    <a:pt x="85" y="553"/>
                    <a:pt x="85" y="552"/>
                    <a:pt x="85" y="552"/>
                  </a:cubicBezTo>
                  <a:cubicBezTo>
                    <a:pt x="86" y="549"/>
                    <a:pt x="85" y="545"/>
                    <a:pt x="87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6" y="544"/>
                    <a:pt x="86" y="547"/>
                    <a:pt x="85" y="549"/>
                  </a:cubicBezTo>
                  <a:cubicBezTo>
                    <a:pt x="85" y="550"/>
                    <a:pt x="85" y="551"/>
                    <a:pt x="85" y="553"/>
                  </a:cubicBezTo>
                  <a:cubicBezTo>
                    <a:pt x="84" y="552"/>
                    <a:pt x="83" y="551"/>
                    <a:pt x="82" y="550"/>
                  </a:cubicBezTo>
                  <a:cubicBezTo>
                    <a:pt x="80" y="549"/>
                    <a:pt x="79" y="549"/>
                    <a:pt x="77" y="548"/>
                  </a:cubicBezTo>
                  <a:cubicBezTo>
                    <a:pt x="76" y="547"/>
                    <a:pt x="76" y="546"/>
                    <a:pt x="75" y="545"/>
                  </a:cubicBezTo>
                  <a:cubicBezTo>
                    <a:pt x="73" y="543"/>
                    <a:pt x="70" y="542"/>
                    <a:pt x="68" y="540"/>
                  </a:cubicBezTo>
                  <a:cubicBezTo>
                    <a:pt x="66" y="538"/>
                    <a:pt x="64" y="536"/>
                    <a:pt x="61" y="534"/>
                  </a:cubicBezTo>
                  <a:cubicBezTo>
                    <a:pt x="59" y="533"/>
                    <a:pt x="58" y="530"/>
                    <a:pt x="56" y="528"/>
                  </a:cubicBezTo>
                  <a:cubicBezTo>
                    <a:pt x="55" y="527"/>
                    <a:pt x="53" y="525"/>
                    <a:pt x="51" y="524"/>
                  </a:cubicBezTo>
                  <a:cubicBezTo>
                    <a:pt x="52" y="520"/>
                    <a:pt x="54" y="516"/>
                    <a:pt x="55" y="512"/>
                  </a:cubicBezTo>
                  <a:cubicBezTo>
                    <a:pt x="57" y="507"/>
                    <a:pt x="58" y="502"/>
                    <a:pt x="59" y="497"/>
                  </a:cubicBezTo>
                  <a:cubicBezTo>
                    <a:pt x="60" y="494"/>
                    <a:pt x="59" y="489"/>
                    <a:pt x="62" y="486"/>
                  </a:cubicBezTo>
                  <a:cubicBezTo>
                    <a:pt x="62" y="486"/>
                    <a:pt x="62" y="486"/>
                    <a:pt x="62" y="486"/>
                  </a:cubicBezTo>
                  <a:cubicBezTo>
                    <a:pt x="60" y="488"/>
                    <a:pt x="60" y="490"/>
                    <a:pt x="59" y="493"/>
                  </a:cubicBezTo>
                  <a:cubicBezTo>
                    <a:pt x="59" y="498"/>
                    <a:pt x="57" y="503"/>
                    <a:pt x="55" y="507"/>
                  </a:cubicBezTo>
                  <a:cubicBezTo>
                    <a:pt x="53" y="512"/>
                    <a:pt x="52" y="517"/>
                    <a:pt x="49" y="522"/>
                  </a:cubicBezTo>
                  <a:cubicBezTo>
                    <a:pt x="49" y="522"/>
                    <a:pt x="49" y="522"/>
                    <a:pt x="49" y="522"/>
                  </a:cubicBezTo>
                  <a:cubicBezTo>
                    <a:pt x="48" y="522"/>
                    <a:pt x="47" y="521"/>
                    <a:pt x="46" y="521"/>
                  </a:cubicBezTo>
                  <a:cubicBezTo>
                    <a:pt x="43" y="514"/>
                    <a:pt x="40" y="507"/>
                    <a:pt x="37" y="500"/>
                  </a:cubicBezTo>
                  <a:cubicBezTo>
                    <a:pt x="33" y="489"/>
                    <a:pt x="29" y="479"/>
                    <a:pt x="25" y="469"/>
                  </a:cubicBezTo>
                  <a:cubicBezTo>
                    <a:pt x="27" y="470"/>
                    <a:pt x="28" y="471"/>
                    <a:pt x="30" y="472"/>
                  </a:cubicBezTo>
                  <a:cubicBezTo>
                    <a:pt x="33" y="474"/>
                    <a:pt x="36" y="476"/>
                    <a:pt x="39" y="478"/>
                  </a:cubicBezTo>
                  <a:cubicBezTo>
                    <a:pt x="40" y="480"/>
                    <a:pt x="42" y="480"/>
                    <a:pt x="44" y="480"/>
                  </a:cubicBezTo>
                  <a:cubicBezTo>
                    <a:pt x="44" y="480"/>
                    <a:pt x="44" y="480"/>
                    <a:pt x="44" y="480"/>
                  </a:cubicBezTo>
                  <a:cubicBezTo>
                    <a:pt x="41" y="480"/>
                    <a:pt x="39" y="478"/>
                    <a:pt x="37" y="476"/>
                  </a:cubicBezTo>
                  <a:cubicBezTo>
                    <a:pt x="36" y="474"/>
                    <a:pt x="34" y="473"/>
                    <a:pt x="32" y="472"/>
                  </a:cubicBezTo>
                  <a:cubicBezTo>
                    <a:pt x="29" y="470"/>
                    <a:pt x="27" y="468"/>
                    <a:pt x="25" y="466"/>
                  </a:cubicBezTo>
                  <a:cubicBezTo>
                    <a:pt x="25" y="465"/>
                    <a:pt x="24" y="465"/>
                    <a:pt x="24" y="464"/>
                  </a:cubicBezTo>
                  <a:cubicBezTo>
                    <a:pt x="22" y="460"/>
                    <a:pt x="21" y="456"/>
                    <a:pt x="20" y="452"/>
                  </a:cubicBezTo>
                  <a:cubicBezTo>
                    <a:pt x="20" y="451"/>
                    <a:pt x="19" y="450"/>
                    <a:pt x="19" y="449"/>
                  </a:cubicBezTo>
                  <a:cubicBezTo>
                    <a:pt x="21" y="447"/>
                    <a:pt x="23" y="444"/>
                    <a:pt x="24" y="441"/>
                  </a:cubicBezTo>
                  <a:cubicBezTo>
                    <a:pt x="26" y="437"/>
                    <a:pt x="28" y="433"/>
                    <a:pt x="30" y="429"/>
                  </a:cubicBezTo>
                  <a:cubicBezTo>
                    <a:pt x="32" y="426"/>
                    <a:pt x="34" y="423"/>
                    <a:pt x="35" y="419"/>
                  </a:cubicBezTo>
                  <a:cubicBezTo>
                    <a:pt x="36" y="417"/>
                    <a:pt x="37" y="415"/>
                    <a:pt x="38" y="413"/>
                  </a:cubicBezTo>
                  <a:cubicBezTo>
                    <a:pt x="37" y="414"/>
                    <a:pt x="36" y="415"/>
                    <a:pt x="36" y="416"/>
                  </a:cubicBezTo>
                  <a:cubicBezTo>
                    <a:pt x="34" y="420"/>
                    <a:pt x="32" y="423"/>
                    <a:pt x="30" y="427"/>
                  </a:cubicBezTo>
                  <a:cubicBezTo>
                    <a:pt x="28" y="431"/>
                    <a:pt x="26" y="434"/>
                    <a:pt x="23" y="438"/>
                  </a:cubicBezTo>
                  <a:cubicBezTo>
                    <a:pt x="22" y="441"/>
                    <a:pt x="20" y="444"/>
                    <a:pt x="18" y="447"/>
                  </a:cubicBezTo>
                  <a:cubicBezTo>
                    <a:pt x="14" y="428"/>
                    <a:pt x="10" y="409"/>
                    <a:pt x="9" y="390"/>
                  </a:cubicBezTo>
                  <a:cubicBezTo>
                    <a:pt x="11" y="392"/>
                    <a:pt x="13" y="394"/>
                    <a:pt x="14" y="395"/>
                  </a:cubicBezTo>
                  <a:cubicBezTo>
                    <a:pt x="16" y="398"/>
                    <a:pt x="19" y="401"/>
                    <a:pt x="21" y="404"/>
                  </a:cubicBezTo>
                  <a:cubicBezTo>
                    <a:pt x="23" y="406"/>
                    <a:pt x="25" y="408"/>
                    <a:pt x="27" y="410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5" y="408"/>
                    <a:pt x="24" y="406"/>
                    <a:pt x="22" y="404"/>
                  </a:cubicBezTo>
                  <a:cubicBezTo>
                    <a:pt x="21" y="401"/>
                    <a:pt x="19" y="399"/>
                    <a:pt x="17" y="397"/>
                  </a:cubicBezTo>
                  <a:cubicBezTo>
                    <a:pt x="16" y="395"/>
                    <a:pt x="14" y="392"/>
                    <a:pt x="12" y="390"/>
                  </a:cubicBezTo>
                  <a:cubicBezTo>
                    <a:pt x="11" y="389"/>
                    <a:pt x="10" y="388"/>
                    <a:pt x="9" y="386"/>
                  </a:cubicBezTo>
                  <a:cubicBezTo>
                    <a:pt x="8" y="377"/>
                    <a:pt x="8" y="369"/>
                    <a:pt x="8" y="360"/>
                  </a:cubicBezTo>
                  <a:cubicBezTo>
                    <a:pt x="9" y="359"/>
                    <a:pt x="9" y="359"/>
                    <a:pt x="10" y="358"/>
                  </a:cubicBezTo>
                  <a:cubicBezTo>
                    <a:pt x="13" y="357"/>
                    <a:pt x="15" y="355"/>
                    <a:pt x="18" y="353"/>
                  </a:cubicBezTo>
                  <a:cubicBezTo>
                    <a:pt x="23" y="348"/>
                    <a:pt x="28" y="342"/>
                    <a:pt x="35" y="340"/>
                  </a:cubicBezTo>
                  <a:cubicBezTo>
                    <a:pt x="35" y="340"/>
                    <a:pt x="35" y="339"/>
                    <a:pt x="35" y="340"/>
                  </a:cubicBezTo>
                  <a:cubicBezTo>
                    <a:pt x="29" y="341"/>
                    <a:pt x="25" y="346"/>
                    <a:pt x="20" y="350"/>
                  </a:cubicBezTo>
                  <a:cubicBezTo>
                    <a:pt x="17" y="352"/>
                    <a:pt x="14" y="354"/>
                    <a:pt x="11" y="356"/>
                  </a:cubicBezTo>
                  <a:cubicBezTo>
                    <a:pt x="10" y="357"/>
                    <a:pt x="9" y="357"/>
                    <a:pt x="8" y="358"/>
                  </a:cubicBezTo>
                  <a:cubicBezTo>
                    <a:pt x="8" y="356"/>
                    <a:pt x="8" y="354"/>
                    <a:pt x="8" y="352"/>
                  </a:cubicBezTo>
                  <a:cubicBezTo>
                    <a:pt x="9" y="332"/>
                    <a:pt x="12" y="313"/>
                    <a:pt x="16" y="293"/>
                  </a:cubicBezTo>
                  <a:cubicBezTo>
                    <a:pt x="17" y="293"/>
                    <a:pt x="17" y="293"/>
                    <a:pt x="18" y="292"/>
                  </a:cubicBezTo>
                  <a:cubicBezTo>
                    <a:pt x="20" y="291"/>
                    <a:pt x="22" y="289"/>
                    <a:pt x="25" y="288"/>
                  </a:cubicBezTo>
                  <a:cubicBezTo>
                    <a:pt x="27" y="287"/>
                    <a:pt x="30" y="286"/>
                    <a:pt x="32" y="284"/>
                  </a:cubicBezTo>
                  <a:cubicBezTo>
                    <a:pt x="34" y="283"/>
                    <a:pt x="35" y="283"/>
                    <a:pt x="36" y="282"/>
                  </a:cubicBezTo>
                  <a:cubicBezTo>
                    <a:pt x="38" y="285"/>
                    <a:pt x="39" y="288"/>
                    <a:pt x="41" y="291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39" y="288"/>
                    <a:pt x="38" y="285"/>
                    <a:pt x="37" y="281"/>
                  </a:cubicBezTo>
                  <a:cubicBezTo>
                    <a:pt x="38" y="281"/>
                    <a:pt x="40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0" y="280"/>
                    <a:pt x="38" y="280"/>
                    <a:pt x="37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77"/>
                    <a:pt x="34" y="274"/>
                    <a:pt x="33" y="271"/>
                  </a:cubicBezTo>
                  <a:cubicBezTo>
                    <a:pt x="31" y="267"/>
                    <a:pt x="29" y="263"/>
                    <a:pt x="28" y="259"/>
                  </a:cubicBezTo>
                  <a:cubicBezTo>
                    <a:pt x="28" y="257"/>
                    <a:pt x="28" y="256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40" y="222"/>
                    <a:pt x="58" y="194"/>
                    <a:pt x="79" y="168"/>
                  </a:cubicBezTo>
                  <a:cubicBezTo>
                    <a:pt x="119" y="115"/>
                    <a:pt x="171" y="72"/>
                    <a:pt x="231" y="44"/>
                  </a:cubicBezTo>
                  <a:cubicBezTo>
                    <a:pt x="263" y="29"/>
                    <a:pt x="299" y="19"/>
                    <a:pt x="334" y="12"/>
                  </a:cubicBezTo>
                  <a:cubicBezTo>
                    <a:pt x="353" y="9"/>
                    <a:pt x="372" y="7"/>
                    <a:pt x="391" y="8"/>
                  </a:cubicBezTo>
                  <a:cubicBezTo>
                    <a:pt x="410" y="8"/>
                    <a:pt x="430" y="10"/>
                    <a:pt x="448" y="15"/>
                  </a:cubicBezTo>
                  <a:cubicBezTo>
                    <a:pt x="461" y="20"/>
                    <a:pt x="474" y="26"/>
                    <a:pt x="487" y="31"/>
                  </a:cubicBezTo>
                  <a:cubicBezTo>
                    <a:pt x="501" y="36"/>
                    <a:pt x="516" y="40"/>
                    <a:pt x="530" y="46"/>
                  </a:cubicBezTo>
                  <a:cubicBezTo>
                    <a:pt x="544" y="52"/>
                    <a:pt x="558" y="58"/>
                    <a:pt x="572" y="65"/>
                  </a:cubicBezTo>
                  <a:cubicBezTo>
                    <a:pt x="574" y="77"/>
                    <a:pt x="575" y="88"/>
                    <a:pt x="573" y="99"/>
                  </a:cubicBezTo>
                  <a:cubicBezTo>
                    <a:pt x="573" y="100"/>
                    <a:pt x="574" y="100"/>
                    <a:pt x="574" y="100"/>
                  </a:cubicBezTo>
                  <a:cubicBezTo>
                    <a:pt x="576" y="88"/>
                    <a:pt x="575" y="77"/>
                    <a:pt x="573" y="66"/>
                  </a:cubicBezTo>
                  <a:cubicBezTo>
                    <a:pt x="585" y="72"/>
                    <a:pt x="597" y="79"/>
                    <a:pt x="609" y="86"/>
                  </a:cubicBezTo>
                  <a:cubicBezTo>
                    <a:pt x="609" y="90"/>
                    <a:pt x="611" y="94"/>
                    <a:pt x="612" y="98"/>
                  </a:cubicBezTo>
                  <a:cubicBezTo>
                    <a:pt x="613" y="105"/>
                    <a:pt x="613" y="111"/>
                    <a:pt x="614" y="117"/>
                  </a:cubicBezTo>
                  <a:cubicBezTo>
                    <a:pt x="615" y="123"/>
                    <a:pt x="616" y="129"/>
                    <a:pt x="616" y="135"/>
                  </a:cubicBezTo>
                  <a:cubicBezTo>
                    <a:pt x="615" y="134"/>
                    <a:pt x="615" y="133"/>
                    <a:pt x="614" y="133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4"/>
                    <a:pt x="612" y="134"/>
                    <a:pt x="613" y="134"/>
                  </a:cubicBezTo>
                  <a:cubicBezTo>
                    <a:pt x="613" y="135"/>
                    <a:pt x="614" y="135"/>
                    <a:pt x="614" y="134"/>
                  </a:cubicBezTo>
                  <a:cubicBezTo>
                    <a:pt x="615" y="135"/>
                    <a:pt x="616" y="136"/>
                    <a:pt x="617" y="136"/>
                  </a:cubicBezTo>
                  <a:cubicBezTo>
                    <a:pt x="617" y="140"/>
                    <a:pt x="618" y="145"/>
                    <a:pt x="616" y="149"/>
                  </a:cubicBezTo>
                  <a:cubicBezTo>
                    <a:pt x="616" y="149"/>
                    <a:pt x="615" y="150"/>
                    <a:pt x="615" y="150"/>
                  </a:cubicBezTo>
                  <a:cubicBezTo>
                    <a:pt x="616" y="151"/>
                    <a:pt x="616" y="151"/>
                    <a:pt x="616" y="151"/>
                  </a:cubicBezTo>
                  <a:cubicBezTo>
                    <a:pt x="616" y="152"/>
                    <a:pt x="617" y="151"/>
                    <a:pt x="617" y="151"/>
                  </a:cubicBezTo>
                  <a:cubicBezTo>
                    <a:pt x="619" y="147"/>
                    <a:pt x="619" y="143"/>
                    <a:pt x="618" y="139"/>
                  </a:cubicBezTo>
                  <a:cubicBezTo>
                    <a:pt x="618" y="138"/>
                    <a:pt x="618" y="138"/>
                    <a:pt x="618" y="137"/>
                  </a:cubicBezTo>
                  <a:cubicBezTo>
                    <a:pt x="624" y="141"/>
                    <a:pt x="631" y="145"/>
                    <a:pt x="637" y="149"/>
                  </a:cubicBezTo>
                  <a:cubicBezTo>
                    <a:pt x="643" y="154"/>
                    <a:pt x="649" y="158"/>
                    <a:pt x="656" y="162"/>
                  </a:cubicBezTo>
                  <a:cubicBezTo>
                    <a:pt x="656" y="169"/>
                    <a:pt x="657" y="176"/>
                    <a:pt x="655" y="183"/>
                  </a:cubicBezTo>
                  <a:cubicBezTo>
                    <a:pt x="655" y="183"/>
                    <a:pt x="656" y="184"/>
                    <a:pt x="656" y="183"/>
                  </a:cubicBezTo>
                  <a:cubicBezTo>
                    <a:pt x="658" y="176"/>
                    <a:pt x="658" y="169"/>
                    <a:pt x="657" y="162"/>
                  </a:cubicBezTo>
                  <a:cubicBezTo>
                    <a:pt x="659" y="163"/>
                    <a:pt x="660" y="164"/>
                    <a:pt x="662" y="165"/>
                  </a:cubicBezTo>
                  <a:cubicBezTo>
                    <a:pt x="668" y="170"/>
                    <a:pt x="675" y="175"/>
                    <a:pt x="681" y="180"/>
                  </a:cubicBezTo>
                  <a:cubicBezTo>
                    <a:pt x="681" y="185"/>
                    <a:pt x="681" y="189"/>
                    <a:pt x="681" y="194"/>
                  </a:cubicBezTo>
                  <a:cubicBezTo>
                    <a:pt x="680" y="199"/>
                    <a:pt x="680" y="203"/>
                    <a:pt x="680" y="208"/>
                  </a:cubicBezTo>
                  <a:cubicBezTo>
                    <a:pt x="680" y="208"/>
                    <a:pt x="680" y="208"/>
                    <a:pt x="680" y="209"/>
                  </a:cubicBezTo>
                  <a:cubicBezTo>
                    <a:pt x="678" y="207"/>
                    <a:pt x="676" y="205"/>
                    <a:pt x="675" y="204"/>
                  </a:cubicBezTo>
                  <a:cubicBezTo>
                    <a:pt x="672" y="202"/>
                    <a:pt x="670" y="199"/>
                    <a:pt x="668" y="197"/>
                  </a:cubicBezTo>
                  <a:cubicBezTo>
                    <a:pt x="667" y="196"/>
                    <a:pt x="667" y="196"/>
                    <a:pt x="666" y="195"/>
                  </a:cubicBezTo>
                  <a:cubicBezTo>
                    <a:pt x="665" y="194"/>
                    <a:pt x="665" y="193"/>
                    <a:pt x="664" y="193"/>
                  </a:cubicBezTo>
                  <a:cubicBezTo>
                    <a:pt x="665" y="193"/>
                    <a:pt x="664" y="192"/>
                    <a:pt x="664" y="193"/>
                  </a:cubicBezTo>
                  <a:cubicBezTo>
                    <a:pt x="662" y="194"/>
                    <a:pt x="673" y="204"/>
                    <a:pt x="680" y="211"/>
                  </a:cubicBezTo>
                  <a:cubicBezTo>
                    <a:pt x="680" y="214"/>
                    <a:pt x="680" y="218"/>
                    <a:pt x="677" y="220"/>
                  </a:cubicBezTo>
                  <a:cubicBezTo>
                    <a:pt x="677" y="221"/>
                    <a:pt x="678" y="222"/>
                    <a:pt x="678" y="221"/>
                  </a:cubicBezTo>
                  <a:cubicBezTo>
                    <a:pt x="680" y="218"/>
                    <a:pt x="681" y="215"/>
                    <a:pt x="681" y="212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4" y="214"/>
                    <a:pt x="686" y="216"/>
                    <a:pt x="686" y="217"/>
                  </a:cubicBezTo>
                  <a:cubicBezTo>
                    <a:pt x="693" y="223"/>
                    <a:pt x="699" y="230"/>
                    <a:pt x="706" y="236"/>
                  </a:cubicBezTo>
                  <a:cubicBezTo>
                    <a:pt x="710" y="241"/>
                    <a:pt x="714" y="245"/>
                    <a:pt x="718" y="250"/>
                  </a:cubicBezTo>
                  <a:cubicBezTo>
                    <a:pt x="717" y="254"/>
                    <a:pt x="717" y="258"/>
                    <a:pt x="715" y="262"/>
                  </a:cubicBezTo>
                  <a:cubicBezTo>
                    <a:pt x="714" y="267"/>
                    <a:pt x="712" y="272"/>
                    <a:pt x="710" y="277"/>
                  </a:cubicBezTo>
                  <a:cubicBezTo>
                    <a:pt x="708" y="274"/>
                    <a:pt x="706" y="271"/>
                    <a:pt x="703" y="269"/>
                  </a:cubicBezTo>
                  <a:cubicBezTo>
                    <a:pt x="700" y="265"/>
                    <a:pt x="697" y="261"/>
                    <a:pt x="693" y="258"/>
                  </a:cubicBezTo>
                  <a:cubicBezTo>
                    <a:pt x="690" y="254"/>
                    <a:pt x="687" y="251"/>
                    <a:pt x="685" y="248"/>
                  </a:cubicBezTo>
                  <a:cubicBezTo>
                    <a:pt x="684" y="247"/>
                    <a:pt x="683" y="247"/>
                    <a:pt x="683" y="248"/>
                  </a:cubicBezTo>
                  <a:cubicBezTo>
                    <a:pt x="685" y="252"/>
                    <a:pt x="688" y="254"/>
                    <a:pt x="691" y="257"/>
                  </a:cubicBezTo>
                  <a:cubicBezTo>
                    <a:pt x="694" y="261"/>
                    <a:pt x="698" y="265"/>
                    <a:pt x="701" y="268"/>
                  </a:cubicBezTo>
                  <a:cubicBezTo>
                    <a:pt x="704" y="271"/>
                    <a:pt x="707" y="275"/>
                    <a:pt x="710" y="278"/>
                  </a:cubicBezTo>
                  <a:cubicBezTo>
                    <a:pt x="709" y="280"/>
                    <a:pt x="709" y="282"/>
                    <a:pt x="708" y="284"/>
                  </a:cubicBezTo>
                  <a:cubicBezTo>
                    <a:pt x="707" y="288"/>
                    <a:pt x="706" y="292"/>
                    <a:pt x="704" y="296"/>
                  </a:cubicBezTo>
                  <a:cubicBezTo>
                    <a:pt x="703" y="299"/>
                    <a:pt x="702" y="302"/>
                    <a:pt x="701" y="305"/>
                  </a:cubicBezTo>
                  <a:cubicBezTo>
                    <a:pt x="701" y="306"/>
                    <a:pt x="702" y="307"/>
                    <a:pt x="702" y="306"/>
                  </a:cubicBezTo>
                  <a:cubicBezTo>
                    <a:pt x="703" y="302"/>
                    <a:pt x="704" y="299"/>
                    <a:pt x="706" y="295"/>
                  </a:cubicBezTo>
                  <a:cubicBezTo>
                    <a:pt x="707" y="292"/>
                    <a:pt x="708" y="288"/>
                    <a:pt x="709" y="284"/>
                  </a:cubicBezTo>
                  <a:cubicBezTo>
                    <a:pt x="710" y="283"/>
                    <a:pt x="710" y="281"/>
                    <a:pt x="711" y="279"/>
                  </a:cubicBezTo>
                  <a:cubicBezTo>
                    <a:pt x="714" y="283"/>
                    <a:pt x="717" y="287"/>
                    <a:pt x="720" y="292"/>
                  </a:cubicBezTo>
                  <a:cubicBezTo>
                    <a:pt x="726" y="300"/>
                    <a:pt x="732" y="308"/>
                    <a:pt x="736" y="317"/>
                  </a:cubicBezTo>
                  <a:cubicBezTo>
                    <a:pt x="739" y="324"/>
                    <a:pt x="741" y="330"/>
                    <a:pt x="744" y="336"/>
                  </a:cubicBezTo>
                  <a:cubicBezTo>
                    <a:pt x="746" y="355"/>
                    <a:pt x="747" y="375"/>
                    <a:pt x="747" y="394"/>
                  </a:cubicBezTo>
                  <a:close/>
                </a:path>
              </a:pathLst>
            </a:custGeom>
            <a:grpFill/>
            <a:ln w="635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557" y="269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1960" y="2749"/>
              <a:ext cx="6" cy="11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3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0 w 3"/>
                <a:gd name="T11" fmla="*/ 1 h 5"/>
                <a:gd name="T12" fmla="*/ 2 w 3"/>
                <a:gd name="T13" fmla="*/ 5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1966" y="2749"/>
              <a:ext cx="5" cy="11"/>
            </a:xfrm>
            <a:custGeom>
              <a:avLst/>
              <a:gdLst>
                <a:gd name="T0" fmla="*/ 2 w 2"/>
                <a:gd name="T1" fmla="*/ 3 h 5"/>
                <a:gd name="T2" fmla="*/ 1 w 2"/>
                <a:gd name="T3" fmla="*/ 2 h 5"/>
                <a:gd name="T4" fmla="*/ 1 w 2"/>
                <a:gd name="T5" fmla="*/ 1 h 5"/>
                <a:gd name="T6" fmla="*/ 0 w 2"/>
                <a:gd name="T7" fmla="*/ 1 h 5"/>
                <a:gd name="T8" fmla="*/ 0 w 2"/>
                <a:gd name="T9" fmla="*/ 3 h 5"/>
                <a:gd name="T10" fmla="*/ 1 w 2"/>
                <a:gd name="T11" fmla="*/ 4 h 5"/>
                <a:gd name="T12" fmla="*/ 2 w 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4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1973" y="2747"/>
              <a:ext cx="8" cy="11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2 h 5"/>
                <a:gd name="T4" fmla="*/ 1 w 4"/>
                <a:gd name="T5" fmla="*/ 1 h 5"/>
                <a:gd name="T6" fmla="*/ 0 w 4"/>
                <a:gd name="T7" fmla="*/ 1 h 5"/>
                <a:gd name="T8" fmla="*/ 1 w 4"/>
                <a:gd name="T9" fmla="*/ 3 h 5"/>
                <a:gd name="T10" fmla="*/ 3 w 4"/>
                <a:gd name="T11" fmla="*/ 5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1979" y="2741"/>
              <a:ext cx="10" cy="17"/>
            </a:xfrm>
            <a:custGeom>
              <a:avLst/>
              <a:gdLst>
                <a:gd name="T0" fmla="*/ 4 w 5"/>
                <a:gd name="T1" fmla="*/ 7 h 8"/>
                <a:gd name="T2" fmla="*/ 3 w 5"/>
                <a:gd name="T3" fmla="*/ 5 h 8"/>
                <a:gd name="T4" fmla="*/ 2 w 5"/>
                <a:gd name="T5" fmla="*/ 1 h 8"/>
                <a:gd name="T6" fmla="*/ 1 w 5"/>
                <a:gd name="T7" fmla="*/ 1 h 8"/>
                <a:gd name="T8" fmla="*/ 2 w 5"/>
                <a:gd name="T9" fmla="*/ 5 h 8"/>
                <a:gd name="T10" fmla="*/ 4 w 5"/>
                <a:gd name="T11" fmla="*/ 8 h 8"/>
                <a:gd name="T12" fmla="*/ 4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8"/>
                    <a:pt x="5" y="7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989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2 w 5"/>
                <a:gd name="T3" fmla="*/ 5 h 10"/>
                <a:gd name="T4" fmla="*/ 1 w 5"/>
                <a:gd name="T5" fmla="*/ 1 h 10"/>
                <a:gd name="T6" fmla="*/ 0 w 5"/>
                <a:gd name="T7" fmla="*/ 1 h 10"/>
                <a:gd name="T8" fmla="*/ 2 w 5"/>
                <a:gd name="T9" fmla="*/ 7 h 10"/>
                <a:gd name="T10" fmla="*/ 4 w 5"/>
                <a:gd name="T11" fmla="*/ 10 h 10"/>
                <a:gd name="T12" fmla="*/ 4 w 5"/>
                <a:gd name="T13" fmla="*/ 9 h 10"/>
                <a:gd name="T14" fmla="*/ 5 w 5"/>
                <a:gd name="T15" fmla="*/ 9 h 10"/>
                <a:gd name="T16" fmla="*/ 4 w 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3" y="7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995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4 w 5"/>
                <a:gd name="T3" fmla="*/ 7 h 10"/>
                <a:gd name="T4" fmla="*/ 3 w 5"/>
                <a:gd name="T5" fmla="*/ 4 h 10"/>
                <a:gd name="T6" fmla="*/ 1 w 5"/>
                <a:gd name="T7" fmla="*/ 0 h 10"/>
                <a:gd name="T8" fmla="*/ 1 w 5"/>
                <a:gd name="T9" fmla="*/ 1 h 10"/>
                <a:gd name="T10" fmla="*/ 1 w 5"/>
                <a:gd name="T11" fmla="*/ 2 h 10"/>
                <a:gd name="T12" fmla="*/ 1 w 5"/>
                <a:gd name="T13" fmla="*/ 3 h 10"/>
                <a:gd name="T14" fmla="*/ 2 w 5"/>
                <a:gd name="T15" fmla="*/ 6 h 10"/>
                <a:gd name="T16" fmla="*/ 4 w 5"/>
                <a:gd name="T17" fmla="*/ 10 h 10"/>
                <a:gd name="T18" fmla="*/ 5 w 5"/>
                <a:gd name="T19" fmla="*/ 10 h 10"/>
                <a:gd name="T20" fmla="*/ 5 w 5"/>
                <a:gd name="T21" fmla="*/ 9 h 10"/>
                <a:gd name="T22" fmla="*/ 4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3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7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2003" y="2737"/>
              <a:ext cx="13" cy="23"/>
            </a:xfrm>
            <a:custGeom>
              <a:avLst/>
              <a:gdLst>
                <a:gd name="T0" fmla="*/ 6 w 6"/>
                <a:gd name="T1" fmla="*/ 9 h 11"/>
                <a:gd name="T2" fmla="*/ 5 w 6"/>
                <a:gd name="T3" fmla="*/ 9 h 11"/>
                <a:gd name="T4" fmla="*/ 1 w 6"/>
                <a:gd name="T5" fmla="*/ 0 h 11"/>
                <a:gd name="T6" fmla="*/ 0 w 6"/>
                <a:gd name="T7" fmla="*/ 1 h 11"/>
                <a:gd name="T8" fmla="*/ 4 w 6"/>
                <a:gd name="T9" fmla="*/ 11 h 11"/>
                <a:gd name="T10" fmla="*/ 5 w 6"/>
                <a:gd name="T11" fmla="*/ 11 h 11"/>
                <a:gd name="T12" fmla="*/ 6 w 6"/>
                <a:gd name="T13" fmla="*/ 11 h 11"/>
                <a:gd name="T14" fmla="*/ 6 w 6"/>
                <a:gd name="T15" fmla="*/ 10 h 11"/>
                <a:gd name="T16" fmla="*/ 6 w 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9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2011" y="2733"/>
              <a:ext cx="13" cy="27"/>
            </a:xfrm>
            <a:custGeom>
              <a:avLst/>
              <a:gdLst>
                <a:gd name="T0" fmla="*/ 5 w 6"/>
                <a:gd name="T1" fmla="*/ 11 h 13"/>
                <a:gd name="T2" fmla="*/ 1 w 6"/>
                <a:gd name="T3" fmla="*/ 1 h 13"/>
                <a:gd name="T4" fmla="*/ 0 w 6"/>
                <a:gd name="T5" fmla="*/ 2 h 13"/>
                <a:gd name="T6" fmla="*/ 4 w 6"/>
                <a:gd name="T7" fmla="*/ 12 h 13"/>
                <a:gd name="T8" fmla="*/ 5 w 6"/>
                <a:gd name="T9" fmla="*/ 13 h 13"/>
                <a:gd name="T10" fmla="*/ 6 w 6"/>
                <a:gd name="T11" fmla="*/ 12 h 13"/>
                <a:gd name="T12" fmla="*/ 5 w 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1"/>
                  </a:moveTo>
                  <a:cubicBezTo>
                    <a:pt x="3" y="8"/>
                    <a:pt x="2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9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2016" y="2731"/>
              <a:ext cx="14" cy="29"/>
            </a:xfrm>
            <a:custGeom>
              <a:avLst/>
              <a:gdLst>
                <a:gd name="T0" fmla="*/ 7 w 7"/>
                <a:gd name="T1" fmla="*/ 10 h 14"/>
                <a:gd name="T2" fmla="*/ 6 w 7"/>
                <a:gd name="T3" fmla="*/ 10 h 14"/>
                <a:gd name="T4" fmla="*/ 4 w 7"/>
                <a:gd name="T5" fmla="*/ 7 h 14"/>
                <a:gd name="T6" fmla="*/ 2 w 7"/>
                <a:gd name="T7" fmla="*/ 1 h 14"/>
                <a:gd name="T8" fmla="*/ 0 w 7"/>
                <a:gd name="T9" fmla="*/ 1 h 14"/>
                <a:gd name="T10" fmla="*/ 3 w 7"/>
                <a:gd name="T11" fmla="*/ 8 h 14"/>
                <a:gd name="T12" fmla="*/ 6 w 7"/>
                <a:gd name="T13" fmla="*/ 14 h 14"/>
                <a:gd name="T14" fmla="*/ 7 w 7"/>
                <a:gd name="T15" fmla="*/ 13 h 14"/>
                <a:gd name="T16" fmla="*/ 7 w 7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4" y="10"/>
                    <a:pt x="5" y="12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2022" y="2729"/>
              <a:ext cx="14" cy="27"/>
            </a:xfrm>
            <a:custGeom>
              <a:avLst/>
              <a:gdLst>
                <a:gd name="T0" fmla="*/ 6 w 7"/>
                <a:gd name="T1" fmla="*/ 12 h 13"/>
                <a:gd name="T2" fmla="*/ 5 w 7"/>
                <a:gd name="T3" fmla="*/ 9 h 13"/>
                <a:gd name="T4" fmla="*/ 3 w 7"/>
                <a:gd name="T5" fmla="*/ 5 h 13"/>
                <a:gd name="T6" fmla="*/ 1 w 7"/>
                <a:gd name="T7" fmla="*/ 1 h 13"/>
                <a:gd name="T8" fmla="*/ 1 w 7"/>
                <a:gd name="T9" fmla="*/ 2 h 13"/>
                <a:gd name="T10" fmla="*/ 1 w 7"/>
                <a:gd name="T11" fmla="*/ 3 h 13"/>
                <a:gd name="T12" fmla="*/ 2 w 7"/>
                <a:gd name="T13" fmla="*/ 5 h 13"/>
                <a:gd name="T14" fmla="*/ 4 w 7"/>
                <a:gd name="T15" fmla="*/ 9 h 13"/>
                <a:gd name="T16" fmla="*/ 6 w 7"/>
                <a:gd name="T17" fmla="*/ 13 h 13"/>
                <a:gd name="T18" fmla="*/ 6 w 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4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10"/>
                    <a:pt x="5" y="13"/>
                    <a:pt x="6" y="13"/>
                  </a:cubicBezTo>
                  <a:cubicBezTo>
                    <a:pt x="7" y="13"/>
                    <a:pt x="7" y="12"/>
                    <a:pt x="6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2050" y="2723"/>
              <a:ext cx="4" cy="6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2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2061" y="2715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997" y="2819"/>
              <a:ext cx="8" cy="14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1 h 7"/>
                <a:gd name="T4" fmla="*/ 1 w 4"/>
                <a:gd name="T5" fmla="*/ 1 h 7"/>
                <a:gd name="T6" fmla="*/ 1 w 4"/>
                <a:gd name="T7" fmla="*/ 0 h 7"/>
                <a:gd name="T8" fmla="*/ 0 w 4"/>
                <a:gd name="T9" fmla="*/ 1 h 7"/>
                <a:gd name="T10" fmla="*/ 2 w 4"/>
                <a:gd name="T11" fmla="*/ 5 h 7"/>
                <a:gd name="T12" fmla="*/ 4 w 4"/>
                <a:gd name="T13" fmla="*/ 6 h 7"/>
                <a:gd name="T14" fmla="*/ 3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cubicBezTo>
                    <a:pt x="2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2001" y="2819"/>
              <a:ext cx="10" cy="12"/>
            </a:xfrm>
            <a:custGeom>
              <a:avLst/>
              <a:gdLst>
                <a:gd name="T0" fmla="*/ 4 w 5"/>
                <a:gd name="T1" fmla="*/ 5 h 6"/>
                <a:gd name="T2" fmla="*/ 3 w 5"/>
                <a:gd name="T3" fmla="*/ 3 h 6"/>
                <a:gd name="T4" fmla="*/ 2 w 5"/>
                <a:gd name="T5" fmla="*/ 1 h 6"/>
                <a:gd name="T6" fmla="*/ 1 w 5"/>
                <a:gd name="T7" fmla="*/ 2 h 6"/>
                <a:gd name="T8" fmla="*/ 2 w 5"/>
                <a:gd name="T9" fmla="*/ 4 h 6"/>
                <a:gd name="T10" fmla="*/ 4 w 5"/>
                <a:gd name="T11" fmla="*/ 6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2007" y="2817"/>
              <a:ext cx="11" cy="14"/>
            </a:xfrm>
            <a:custGeom>
              <a:avLst/>
              <a:gdLst>
                <a:gd name="T0" fmla="*/ 4 w 5"/>
                <a:gd name="T1" fmla="*/ 5 h 7"/>
                <a:gd name="T2" fmla="*/ 1 w 5"/>
                <a:gd name="T3" fmla="*/ 1 h 7"/>
                <a:gd name="T4" fmla="*/ 0 w 5"/>
                <a:gd name="T5" fmla="*/ 1 h 7"/>
                <a:gd name="T6" fmla="*/ 4 w 5"/>
                <a:gd name="T7" fmla="*/ 6 h 7"/>
                <a:gd name="T8" fmla="*/ 4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3" y="5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2" y="6"/>
                    <a:pt x="4" y="6"/>
                  </a:cubicBezTo>
                  <a:cubicBezTo>
                    <a:pt x="4" y="7"/>
                    <a:pt x="5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2013" y="2815"/>
              <a:ext cx="15" cy="16"/>
            </a:xfrm>
            <a:custGeom>
              <a:avLst/>
              <a:gdLst>
                <a:gd name="T0" fmla="*/ 6 w 7"/>
                <a:gd name="T1" fmla="*/ 7 h 8"/>
                <a:gd name="T2" fmla="*/ 4 w 7"/>
                <a:gd name="T3" fmla="*/ 4 h 8"/>
                <a:gd name="T4" fmla="*/ 2 w 7"/>
                <a:gd name="T5" fmla="*/ 1 h 8"/>
                <a:gd name="T6" fmla="*/ 1 w 7"/>
                <a:gd name="T7" fmla="*/ 2 h 8"/>
                <a:gd name="T8" fmla="*/ 6 w 7"/>
                <a:gd name="T9" fmla="*/ 8 h 8"/>
                <a:gd name="T10" fmla="*/ 6 w 7"/>
                <a:gd name="T11" fmla="*/ 8 h 8"/>
                <a:gd name="T12" fmla="*/ 6 w 7"/>
                <a:gd name="T13" fmla="*/ 8 h 8"/>
                <a:gd name="T14" fmla="*/ 6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6" y="6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2024" y="2813"/>
              <a:ext cx="12" cy="18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5 h 9"/>
                <a:gd name="T4" fmla="*/ 1 w 6"/>
                <a:gd name="T5" fmla="*/ 0 h 9"/>
                <a:gd name="T6" fmla="*/ 0 w 6"/>
                <a:gd name="T7" fmla="*/ 1 h 9"/>
                <a:gd name="T8" fmla="*/ 2 w 6"/>
                <a:gd name="T9" fmla="*/ 6 h 9"/>
                <a:gd name="T10" fmla="*/ 5 w 6"/>
                <a:gd name="T11" fmla="*/ 9 h 9"/>
                <a:gd name="T12" fmla="*/ 6 w 6"/>
                <a:gd name="T13" fmla="*/ 8 h 9"/>
                <a:gd name="T14" fmla="*/ 6 w 6"/>
                <a:gd name="T15" fmla="*/ 8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3" y="7"/>
                    <a:pt x="4" y="8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2030" y="2813"/>
              <a:ext cx="12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0 h 7"/>
                <a:gd name="T4" fmla="*/ 1 w 6"/>
                <a:gd name="T5" fmla="*/ 1 h 7"/>
                <a:gd name="T6" fmla="*/ 5 w 6"/>
                <a:gd name="T7" fmla="*/ 7 h 7"/>
                <a:gd name="T8" fmla="*/ 6 w 6"/>
                <a:gd name="T9" fmla="*/ 7 h 7"/>
                <a:gd name="T10" fmla="*/ 6 w 6"/>
                <a:gd name="T11" fmla="*/ 6 h 7"/>
                <a:gd name="T12" fmla="*/ 5 w 6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1991" y="2915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2 w 5"/>
                <a:gd name="T9" fmla="*/ 3 h 5"/>
                <a:gd name="T10" fmla="*/ 4 w 5"/>
                <a:gd name="T11" fmla="*/ 5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1999" y="2909"/>
              <a:ext cx="8" cy="12"/>
            </a:xfrm>
            <a:custGeom>
              <a:avLst/>
              <a:gdLst>
                <a:gd name="T0" fmla="*/ 3 w 4"/>
                <a:gd name="T1" fmla="*/ 5 h 6"/>
                <a:gd name="T2" fmla="*/ 1 w 4"/>
                <a:gd name="T3" fmla="*/ 1 h 6"/>
                <a:gd name="T4" fmla="*/ 0 w 4"/>
                <a:gd name="T5" fmla="*/ 2 h 6"/>
                <a:gd name="T6" fmla="*/ 2 w 4"/>
                <a:gd name="T7" fmla="*/ 6 h 6"/>
                <a:gd name="T8" fmla="*/ 3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2003" y="2907"/>
              <a:ext cx="8" cy="8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0 h 4"/>
                <a:gd name="T4" fmla="*/ 1 w 4"/>
                <a:gd name="T5" fmla="*/ 1 h 4"/>
                <a:gd name="T6" fmla="*/ 3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1" y="3"/>
                    <a:pt x="3" y="4"/>
                  </a:cubicBezTo>
                  <a:cubicBezTo>
                    <a:pt x="3" y="4"/>
                    <a:pt x="4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2007" y="2901"/>
              <a:ext cx="13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1 h 7"/>
                <a:gd name="T4" fmla="*/ 1 w 6"/>
                <a:gd name="T5" fmla="*/ 1 h 7"/>
                <a:gd name="T6" fmla="*/ 4 w 6"/>
                <a:gd name="T7" fmla="*/ 7 h 7"/>
                <a:gd name="T8" fmla="*/ 5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4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6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2016" y="2899"/>
              <a:ext cx="8" cy="12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1 h 6"/>
                <a:gd name="T4" fmla="*/ 1 w 4"/>
                <a:gd name="T5" fmla="*/ 2 h 6"/>
                <a:gd name="T6" fmla="*/ 3 w 4"/>
                <a:gd name="T7" fmla="*/ 5 h 6"/>
                <a:gd name="T8" fmla="*/ 4 w 4"/>
                <a:gd name="T9" fmla="*/ 5 h 6"/>
                <a:gd name="T10" fmla="*/ 4 w 4"/>
                <a:gd name="T11" fmla="*/ 4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2020" y="2895"/>
              <a:ext cx="14" cy="16"/>
            </a:xfrm>
            <a:custGeom>
              <a:avLst/>
              <a:gdLst>
                <a:gd name="T0" fmla="*/ 7 w 7"/>
                <a:gd name="T1" fmla="*/ 7 h 8"/>
                <a:gd name="T2" fmla="*/ 2 w 7"/>
                <a:gd name="T3" fmla="*/ 1 h 8"/>
                <a:gd name="T4" fmla="*/ 0 w 7"/>
                <a:gd name="T5" fmla="*/ 1 h 8"/>
                <a:gd name="T6" fmla="*/ 6 w 7"/>
                <a:gd name="T7" fmla="*/ 8 h 8"/>
                <a:gd name="T8" fmla="*/ 7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4" y="6"/>
                    <a:pt x="3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4"/>
                    <a:pt x="4" y="7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2026" y="2893"/>
              <a:ext cx="16" cy="16"/>
            </a:xfrm>
            <a:custGeom>
              <a:avLst/>
              <a:gdLst>
                <a:gd name="T0" fmla="*/ 7 w 8"/>
                <a:gd name="T1" fmla="*/ 7 h 8"/>
                <a:gd name="T2" fmla="*/ 5 w 8"/>
                <a:gd name="T3" fmla="*/ 4 h 8"/>
                <a:gd name="T4" fmla="*/ 1 w 8"/>
                <a:gd name="T5" fmla="*/ 1 h 8"/>
                <a:gd name="T6" fmla="*/ 0 w 8"/>
                <a:gd name="T7" fmla="*/ 1 h 8"/>
                <a:gd name="T8" fmla="*/ 4 w 8"/>
                <a:gd name="T9" fmla="*/ 5 h 8"/>
                <a:gd name="T10" fmla="*/ 6 w 8"/>
                <a:gd name="T11" fmla="*/ 8 h 8"/>
                <a:gd name="T12" fmla="*/ 7 w 8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8"/>
                    <a:pt x="8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1983" y="3005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1991" y="3003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1995" y="2999"/>
              <a:ext cx="10" cy="10"/>
            </a:xfrm>
            <a:custGeom>
              <a:avLst/>
              <a:gdLst>
                <a:gd name="T0" fmla="*/ 5 w 5"/>
                <a:gd name="T1" fmla="*/ 4 h 5"/>
                <a:gd name="T2" fmla="*/ 4 w 5"/>
                <a:gd name="T3" fmla="*/ 4 h 5"/>
                <a:gd name="T4" fmla="*/ 4 w 5"/>
                <a:gd name="T5" fmla="*/ 3 h 5"/>
                <a:gd name="T6" fmla="*/ 2 w 5"/>
                <a:gd name="T7" fmla="*/ 0 h 5"/>
                <a:gd name="T8" fmla="*/ 1 w 5"/>
                <a:gd name="T9" fmla="*/ 1 h 5"/>
                <a:gd name="T10" fmla="*/ 4 w 5"/>
                <a:gd name="T11" fmla="*/ 5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2001" y="2995"/>
              <a:ext cx="8" cy="12"/>
            </a:xfrm>
            <a:custGeom>
              <a:avLst/>
              <a:gdLst>
                <a:gd name="T0" fmla="*/ 4 w 4"/>
                <a:gd name="T1" fmla="*/ 5 h 6"/>
                <a:gd name="T2" fmla="*/ 3 w 4"/>
                <a:gd name="T3" fmla="*/ 5 h 6"/>
                <a:gd name="T4" fmla="*/ 1 w 4"/>
                <a:gd name="T5" fmla="*/ 1 h 6"/>
                <a:gd name="T6" fmla="*/ 0 w 4"/>
                <a:gd name="T7" fmla="*/ 1 h 6"/>
                <a:gd name="T8" fmla="*/ 3 w 4"/>
                <a:gd name="T9" fmla="*/ 6 h 6"/>
                <a:gd name="T10" fmla="*/ 4 w 4"/>
                <a:gd name="T11" fmla="*/ 6 h 6"/>
                <a:gd name="T12" fmla="*/ 4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005" y="2991"/>
              <a:ext cx="13" cy="18"/>
            </a:xfrm>
            <a:custGeom>
              <a:avLst/>
              <a:gdLst>
                <a:gd name="T0" fmla="*/ 6 w 6"/>
                <a:gd name="T1" fmla="*/ 7 h 9"/>
                <a:gd name="T2" fmla="*/ 5 w 6"/>
                <a:gd name="T3" fmla="*/ 7 h 9"/>
                <a:gd name="T4" fmla="*/ 5 w 6"/>
                <a:gd name="T5" fmla="*/ 7 h 9"/>
                <a:gd name="T6" fmla="*/ 3 w 6"/>
                <a:gd name="T7" fmla="*/ 5 h 9"/>
                <a:gd name="T8" fmla="*/ 2 w 6"/>
                <a:gd name="T9" fmla="*/ 1 h 9"/>
                <a:gd name="T10" fmla="*/ 1 w 6"/>
                <a:gd name="T11" fmla="*/ 2 h 9"/>
                <a:gd name="T12" fmla="*/ 3 w 6"/>
                <a:gd name="T13" fmla="*/ 6 h 9"/>
                <a:gd name="T14" fmla="*/ 6 w 6"/>
                <a:gd name="T15" fmla="*/ 9 h 9"/>
                <a:gd name="T16" fmla="*/ 6 w 6"/>
                <a:gd name="T17" fmla="*/ 8 h 9"/>
                <a:gd name="T18" fmla="*/ 6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2013" y="2995"/>
              <a:ext cx="9" cy="12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1 h 6"/>
                <a:gd name="T6" fmla="*/ 3 w 4"/>
                <a:gd name="T7" fmla="*/ 5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1521" y="3083"/>
              <a:ext cx="4" cy="16"/>
            </a:xfrm>
            <a:custGeom>
              <a:avLst/>
              <a:gdLst>
                <a:gd name="T0" fmla="*/ 0 w 2"/>
                <a:gd name="T1" fmla="*/ 1 h 8"/>
                <a:gd name="T2" fmla="*/ 0 w 2"/>
                <a:gd name="T3" fmla="*/ 8 h 8"/>
                <a:gd name="T4" fmla="*/ 2 w 2"/>
                <a:gd name="T5" fmla="*/ 8 h 8"/>
                <a:gd name="T6" fmla="*/ 2 w 2"/>
                <a:gd name="T7" fmla="*/ 1 h 8"/>
                <a:gd name="T8" fmla="*/ 0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1531" y="3083"/>
              <a:ext cx="6" cy="22"/>
            </a:xfrm>
            <a:custGeom>
              <a:avLst/>
              <a:gdLst>
                <a:gd name="T0" fmla="*/ 3 w 3"/>
                <a:gd name="T1" fmla="*/ 9 h 11"/>
                <a:gd name="T2" fmla="*/ 2 w 3"/>
                <a:gd name="T3" fmla="*/ 1 h 11"/>
                <a:gd name="T4" fmla="*/ 0 w 3"/>
                <a:gd name="T5" fmla="*/ 1 h 11"/>
                <a:gd name="T6" fmla="*/ 2 w 3"/>
                <a:gd name="T7" fmla="*/ 10 h 11"/>
                <a:gd name="T8" fmla="*/ 3 w 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9"/>
                  </a:moveTo>
                  <a:cubicBezTo>
                    <a:pt x="1" y="7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2" y="11"/>
                    <a:pt x="3" y="10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1543" y="3083"/>
              <a:ext cx="10" cy="35"/>
            </a:xfrm>
            <a:custGeom>
              <a:avLst/>
              <a:gdLst>
                <a:gd name="T0" fmla="*/ 4 w 5"/>
                <a:gd name="T1" fmla="*/ 14 h 17"/>
                <a:gd name="T2" fmla="*/ 2 w 5"/>
                <a:gd name="T3" fmla="*/ 8 h 17"/>
                <a:gd name="T4" fmla="*/ 2 w 5"/>
                <a:gd name="T5" fmla="*/ 1 h 17"/>
                <a:gd name="T6" fmla="*/ 1 w 5"/>
                <a:gd name="T7" fmla="*/ 1 h 17"/>
                <a:gd name="T8" fmla="*/ 1 w 5"/>
                <a:gd name="T9" fmla="*/ 11 h 17"/>
                <a:gd name="T10" fmla="*/ 4 w 5"/>
                <a:gd name="T11" fmla="*/ 15 h 17"/>
                <a:gd name="T12" fmla="*/ 4 w 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14"/>
                  </a:moveTo>
                  <a:cubicBezTo>
                    <a:pt x="3" y="14"/>
                    <a:pt x="2" y="8"/>
                    <a:pt x="2" y="8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1" y="12"/>
                    <a:pt x="2" y="17"/>
                    <a:pt x="4" y="15"/>
                  </a:cubicBezTo>
                  <a:cubicBezTo>
                    <a:pt x="5" y="15"/>
                    <a:pt x="4" y="13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1557" y="3087"/>
              <a:ext cx="9" cy="33"/>
            </a:xfrm>
            <a:custGeom>
              <a:avLst/>
              <a:gdLst>
                <a:gd name="T0" fmla="*/ 3 w 4"/>
                <a:gd name="T1" fmla="*/ 13 h 16"/>
                <a:gd name="T2" fmla="*/ 1 w 4"/>
                <a:gd name="T3" fmla="*/ 1 h 16"/>
                <a:gd name="T4" fmla="*/ 0 w 4"/>
                <a:gd name="T5" fmla="*/ 1 h 16"/>
                <a:gd name="T6" fmla="*/ 3 w 4"/>
                <a:gd name="T7" fmla="*/ 15 h 16"/>
                <a:gd name="T8" fmla="*/ 4 w 4"/>
                <a:gd name="T9" fmla="*/ 15 h 16"/>
                <a:gd name="T10" fmla="*/ 4 w 4"/>
                <a:gd name="T11" fmla="*/ 14 h 16"/>
                <a:gd name="T12" fmla="*/ 3 w 4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3" y="13"/>
                  </a:moveTo>
                  <a:cubicBezTo>
                    <a:pt x="2" y="10"/>
                    <a:pt x="2" y="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6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1572" y="3095"/>
              <a:ext cx="8" cy="39"/>
            </a:xfrm>
            <a:custGeom>
              <a:avLst/>
              <a:gdLst>
                <a:gd name="T0" fmla="*/ 3 w 4"/>
                <a:gd name="T1" fmla="*/ 15 h 19"/>
                <a:gd name="T2" fmla="*/ 2 w 4"/>
                <a:gd name="T3" fmla="*/ 17 h 19"/>
                <a:gd name="T4" fmla="*/ 2 w 4"/>
                <a:gd name="T5" fmla="*/ 9 h 19"/>
                <a:gd name="T6" fmla="*/ 1 w 4"/>
                <a:gd name="T7" fmla="*/ 1 h 19"/>
                <a:gd name="T8" fmla="*/ 0 w 4"/>
                <a:gd name="T9" fmla="*/ 1 h 19"/>
                <a:gd name="T10" fmla="*/ 1 w 4"/>
                <a:gd name="T11" fmla="*/ 10 h 19"/>
                <a:gd name="T12" fmla="*/ 2 w 4"/>
                <a:gd name="T13" fmla="*/ 18 h 19"/>
                <a:gd name="T14" fmla="*/ 3 w 4"/>
                <a:gd name="T15" fmla="*/ 18 h 19"/>
                <a:gd name="T16" fmla="*/ 4 w 4"/>
                <a:gd name="T17" fmla="*/ 16 h 19"/>
                <a:gd name="T18" fmla="*/ 3 w 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15"/>
                  </a:moveTo>
                  <a:cubicBezTo>
                    <a:pt x="3" y="16"/>
                    <a:pt x="3" y="16"/>
                    <a:pt x="2" y="17"/>
                  </a:cubicBezTo>
                  <a:cubicBezTo>
                    <a:pt x="2" y="14"/>
                    <a:pt x="2" y="12"/>
                    <a:pt x="2" y="9"/>
                  </a:cubicBezTo>
                  <a:cubicBezTo>
                    <a:pt x="2" y="6"/>
                    <a:pt x="1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0" y="16"/>
                    <a:pt x="2" y="18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"/>
            <p:cNvSpPr/>
            <p:nvPr/>
          </p:nvSpPr>
          <p:spPr bwMode="auto">
            <a:xfrm>
              <a:off x="1584" y="3097"/>
              <a:ext cx="10" cy="37"/>
            </a:xfrm>
            <a:custGeom>
              <a:avLst/>
              <a:gdLst>
                <a:gd name="T0" fmla="*/ 4 w 5"/>
                <a:gd name="T1" fmla="*/ 15 h 18"/>
                <a:gd name="T2" fmla="*/ 2 w 5"/>
                <a:gd name="T3" fmla="*/ 12 h 18"/>
                <a:gd name="T4" fmla="*/ 2 w 5"/>
                <a:gd name="T5" fmla="*/ 8 h 18"/>
                <a:gd name="T6" fmla="*/ 2 w 5"/>
                <a:gd name="T7" fmla="*/ 1 h 18"/>
                <a:gd name="T8" fmla="*/ 0 w 5"/>
                <a:gd name="T9" fmla="*/ 1 h 18"/>
                <a:gd name="T10" fmla="*/ 1 w 5"/>
                <a:gd name="T11" fmla="*/ 13 h 18"/>
                <a:gd name="T12" fmla="*/ 5 w 5"/>
                <a:gd name="T13" fmla="*/ 15 h 18"/>
                <a:gd name="T14" fmla="*/ 4 w 5"/>
                <a:gd name="T1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4" y="15"/>
                  </a:moveTo>
                  <a:cubicBezTo>
                    <a:pt x="4" y="15"/>
                    <a:pt x="3" y="12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4"/>
                    <a:pt x="3" y="18"/>
                    <a:pt x="5" y="15"/>
                  </a:cubicBezTo>
                  <a:cubicBezTo>
                    <a:pt x="5" y="15"/>
                    <a:pt x="4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7"/>
            <p:cNvSpPr/>
            <p:nvPr/>
          </p:nvSpPr>
          <p:spPr bwMode="auto">
            <a:xfrm>
              <a:off x="1598" y="3093"/>
              <a:ext cx="11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1 h 20"/>
                <a:gd name="T4" fmla="*/ 0 w 5"/>
                <a:gd name="T5" fmla="*/ 1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2" y="12"/>
                    <a:pt x="1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1" y="13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7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"/>
            <p:cNvSpPr/>
            <p:nvPr/>
          </p:nvSpPr>
          <p:spPr bwMode="auto">
            <a:xfrm>
              <a:off x="1611" y="3099"/>
              <a:ext cx="10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0 h 20"/>
                <a:gd name="T4" fmla="*/ 0 w 5"/>
                <a:gd name="T5" fmla="*/ 0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1" y="13"/>
                    <a:pt x="1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9"/>
            <p:cNvSpPr/>
            <p:nvPr/>
          </p:nvSpPr>
          <p:spPr bwMode="auto">
            <a:xfrm>
              <a:off x="1621" y="3101"/>
              <a:ext cx="14" cy="37"/>
            </a:xfrm>
            <a:custGeom>
              <a:avLst/>
              <a:gdLst>
                <a:gd name="T0" fmla="*/ 7 w 7"/>
                <a:gd name="T1" fmla="*/ 17 h 18"/>
                <a:gd name="T2" fmla="*/ 1 w 7"/>
                <a:gd name="T3" fmla="*/ 1 h 18"/>
                <a:gd name="T4" fmla="*/ 0 w 7"/>
                <a:gd name="T5" fmla="*/ 1 h 18"/>
                <a:gd name="T6" fmla="*/ 6 w 7"/>
                <a:gd name="T7" fmla="*/ 18 h 18"/>
                <a:gd name="T8" fmla="*/ 7 w 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17"/>
                  </a:moveTo>
                  <a:cubicBezTo>
                    <a:pt x="4" y="12"/>
                    <a:pt x="3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7"/>
                    <a:pt x="3" y="13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0"/>
            <p:cNvSpPr/>
            <p:nvPr/>
          </p:nvSpPr>
          <p:spPr bwMode="auto">
            <a:xfrm>
              <a:off x="1643" y="3101"/>
              <a:ext cx="9" cy="53"/>
            </a:xfrm>
            <a:custGeom>
              <a:avLst/>
              <a:gdLst>
                <a:gd name="T0" fmla="*/ 3 w 4"/>
                <a:gd name="T1" fmla="*/ 23 h 26"/>
                <a:gd name="T2" fmla="*/ 1 w 4"/>
                <a:gd name="T3" fmla="*/ 14 h 26"/>
                <a:gd name="T4" fmla="*/ 1 w 4"/>
                <a:gd name="T5" fmla="*/ 1 h 26"/>
                <a:gd name="T6" fmla="*/ 0 w 4"/>
                <a:gd name="T7" fmla="*/ 1 h 26"/>
                <a:gd name="T8" fmla="*/ 0 w 4"/>
                <a:gd name="T9" fmla="*/ 15 h 26"/>
                <a:gd name="T10" fmla="*/ 3 w 4"/>
                <a:gd name="T11" fmla="*/ 25 h 26"/>
                <a:gd name="T12" fmla="*/ 4 w 4"/>
                <a:gd name="T13" fmla="*/ 25 h 26"/>
                <a:gd name="T14" fmla="*/ 4 w 4"/>
                <a:gd name="T15" fmla="*/ 24 h 26"/>
                <a:gd name="T16" fmla="*/ 3 w 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3" y="23"/>
                  </a:moveTo>
                  <a:cubicBezTo>
                    <a:pt x="1" y="21"/>
                    <a:pt x="1" y="17"/>
                    <a:pt x="1" y="14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0" y="23"/>
                    <a:pt x="3" y="25"/>
                  </a:cubicBezTo>
                  <a:cubicBezTo>
                    <a:pt x="3" y="26"/>
                    <a:pt x="3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3"/>
                    <a:pt x="3" y="23"/>
                    <a:pt x="3" y="2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1"/>
            <p:cNvSpPr/>
            <p:nvPr/>
          </p:nvSpPr>
          <p:spPr bwMode="auto">
            <a:xfrm>
              <a:off x="1656" y="3118"/>
              <a:ext cx="8" cy="30"/>
            </a:xfrm>
            <a:custGeom>
              <a:avLst/>
              <a:gdLst>
                <a:gd name="T0" fmla="*/ 4 w 4"/>
                <a:gd name="T1" fmla="*/ 14 h 15"/>
                <a:gd name="T2" fmla="*/ 1 w 4"/>
                <a:gd name="T3" fmla="*/ 1 h 15"/>
                <a:gd name="T4" fmla="*/ 0 w 4"/>
                <a:gd name="T5" fmla="*/ 1 h 15"/>
                <a:gd name="T6" fmla="*/ 2 w 4"/>
                <a:gd name="T7" fmla="*/ 15 h 15"/>
                <a:gd name="T8" fmla="*/ 4 w 4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4"/>
                  </a:moveTo>
                  <a:cubicBezTo>
                    <a:pt x="2" y="10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2" y="15"/>
                  </a:cubicBezTo>
                  <a:cubicBezTo>
                    <a:pt x="3" y="15"/>
                    <a:pt x="4" y="15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2"/>
            <p:cNvSpPr/>
            <p:nvPr/>
          </p:nvSpPr>
          <p:spPr bwMode="auto">
            <a:xfrm>
              <a:off x="1666" y="3118"/>
              <a:ext cx="12" cy="32"/>
            </a:xfrm>
            <a:custGeom>
              <a:avLst/>
              <a:gdLst>
                <a:gd name="T0" fmla="*/ 5 w 6"/>
                <a:gd name="T1" fmla="*/ 14 h 16"/>
                <a:gd name="T2" fmla="*/ 4 w 6"/>
                <a:gd name="T3" fmla="*/ 11 h 16"/>
                <a:gd name="T4" fmla="*/ 3 w 6"/>
                <a:gd name="T5" fmla="*/ 7 h 16"/>
                <a:gd name="T6" fmla="*/ 2 w 6"/>
                <a:gd name="T7" fmla="*/ 1 h 16"/>
                <a:gd name="T8" fmla="*/ 1 w 6"/>
                <a:gd name="T9" fmla="*/ 1 h 16"/>
                <a:gd name="T10" fmla="*/ 4 w 6"/>
                <a:gd name="T11" fmla="*/ 15 h 16"/>
                <a:gd name="T12" fmla="*/ 5 w 6"/>
                <a:gd name="T13" fmla="*/ 16 h 16"/>
                <a:gd name="T14" fmla="*/ 6 w 6"/>
                <a:gd name="T15" fmla="*/ 15 h 16"/>
                <a:gd name="T16" fmla="*/ 5 w 6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5" y="14"/>
                    <a:pt x="4" y="12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5"/>
                    <a:pt x="1" y="11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5" y="13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3"/>
            <p:cNvSpPr/>
            <p:nvPr/>
          </p:nvSpPr>
          <p:spPr bwMode="auto">
            <a:xfrm>
              <a:off x="1686" y="3116"/>
              <a:ext cx="8" cy="34"/>
            </a:xfrm>
            <a:custGeom>
              <a:avLst/>
              <a:gdLst>
                <a:gd name="T0" fmla="*/ 2 w 4"/>
                <a:gd name="T1" fmla="*/ 1 h 17"/>
                <a:gd name="T2" fmla="*/ 0 w 4"/>
                <a:gd name="T3" fmla="*/ 1 h 17"/>
                <a:gd name="T4" fmla="*/ 2 w 4"/>
                <a:gd name="T5" fmla="*/ 17 h 17"/>
                <a:gd name="T6" fmla="*/ 3 w 4"/>
                <a:gd name="T7" fmla="*/ 16 h 17"/>
                <a:gd name="T8" fmla="*/ 2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2" y="17"/>
                    <a:pt x="4" y="17"/>
                    <a:pt x="3" y="16"/>
                  </a:cubicBezTo>
                  <a:cubicBezTo>
                    <a:pt x="3" y="11"/>
                    <a:pt x="1" y="6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4"/>
            <p:cNvSpPr/>
            <p:nvPr/>
          </p:nvSpPr>
          <p:spPr bwMode="auto">
            <a:xfrm>
              <a:off x="1696" y="3118"/>
              <a:ext cx="11" cy="30"/>
            </a:xfrm>
            <a:custGeom>
              <a:avLst/>
              <a:gdLst>
                <a:gd name="T0" fmla="*/ 5 w 5"/>
                <a:gd name="T1" fmla="*/ 13 h 15"/>
                <a:gd name="T2" fmla="*/ 2 w 5"/>
                <a:gd name="T3" fmla="*/ 1 h 15"/>
                <a:gd name="T4" fmla="*/ 1 w 5"/>
                <a:gd name="T5" fmla="*/ 2 h 15"/>
                <a:gd name="T6" fmla="*/ 4 w 5"/>
                <a:gd name="T7" fmla="*/ 14 h 15"/>
                <a:gd name="T8" fmla="*/ 5 w 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3"/>
                  </a:moveTo>
                  <a:cubicBezTo>
                    <a:pt x="3" y="10"/>
                    <a:pt x="4" y="5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6"/>
                    <a:pt x="2" y="10"/>
                    <a:pt x="4" y="14"/>
                  </a:cubicBezTo>
                  <a:cubicBezTo>
                    <a:pt x="4" y="15"/>
                    <a:pt x="5" y="14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5"/>
            <p:cNvSpPr/>
            <p:nvPr/>
          </p:nvSpPr>
          <p:spPr bwMode="auto">
            <a:xfrm>
              <a:off x="1717" y="3120"/>
              <a:ext cx="8" cy="30"/>
            </a:xfrm>
            <a:custGeom>
              <a:avLst/>
              <a:gdLst>
                <a:gd name="T0" fmla="*/ 1 w 4"/>
                <a:gd name="T1" fmla="*/ 1 h 15"/>
                <a:gd name="T2" fmla="*/ 0 w 4"/>
                <a:gd name="T3" fmla="*/ 1 h 15"/>
                <a:gd name="T4" fmla="*/ 3 w 4"/>
                <a:gd name="T5" fmla="*/ 14 h 15"/>
                <a:gd name="T6" fmla="*/ 4 w 4"/>
                <a:gd name="T7" fmla="*/ 14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6"/>
            <p:cNvSpPr/>
            <p:nvPr/>
          </p:nvSpPr>
          <p:spPr bwMode="auto">
            <a:xfrm>
              <a:off x="2439" y="1313"/>
              <a:ext cx="96" cy="315"/>
            </a:xfrm>
            <a:custGeom>
              <a:avLst/>
              <a:gdLst>
                <a:gd name="T0" fmla="*/ 46 w 47"/>
                <a:gd name="T1" fmla="*/ 91 h 154"/>
                <a:gd name="T2" fmla="*/ 40 w 47"/>
                <a:gd name="T3" fmla="*/ 102 h 154"/>
                <a:gd name="T4" fmla="*/ 31 w 47"/>
                <a:gd name="T5" fmla="*/ 116 h 154"/>
                <a:gd name="T6" fmla="*/ 30 w 47"/>
                <a:gd name="T7" fmla="*/ 117 h 154"/>
                <a:gd name="T8" fmla="*/ 25 w 47"/>
                <a:gd name="T9" fmla="*/ 95 h 154"/>
                <a:gd name="T10" fmla="*/ 18 w 47"/>
                <a:gd name="T11" fmla="*/ 73 h 154"/>
                <a:gd name="T12" fmla="*/ 18 w 47"/>
                <a:gd name="T13" fmla="*/ 73 h 154"/>
                <a:gd name="T14" fmla="*/ 25 w 47"/>
                <a:gd name="T15" fmla="*/ 51 h 154"/>
                <a:gd name="T16" fmla="*/ 30 w 47"/>
                <a:gd name="T17" fmla="*/ 26 h 154"/>
                <a:gd name="T18" fmla="*/ 36 w 47"/>
                <a:gd name="T19" fmla="*/ 1 h 154"/>
                <a:gd name="T20" fmla="*/ 35 w 47"/>
                <a:gd name="T21" fmla="*/ 1 h 154"/>
                <a:gd name="T22" fmla="*/ 29 w 47"/>
                <a:gd name="T23" fmla="*/ 26 h 154"/>
                <a:gd name="T24" fmla="*/ 24 w 47"/>
                <a:gd name="T25" fmla="*/ 51 h 154"/>
                <a:gd name="T26" fmla="*/ 18 w 47"/>
                <a:gd name="T27" fmla="*/ 71 h 154"/>
                <a:gd name="T28" fmla="*/ 16 w 47"/>
                <a:gd name="T29" fmla="*/ 69 h 154"/>
                <a:gd name="T30" fmla="*/ 9 w 47"/>
                <a:gd name="T31" fmla="*/ 56 h 154"/>
                <a:gd name="T32" fmla="*/ 5 w 47"/>
                <a:gd name="T33" fmla="*/ 49 h 154"/>
                <a:gd name="T34" fmla="*/ 1 w 47"/>
                <a:gd name="T35" fmla="*/ 40 h 154"/>
                <a:gd name="T36" fmla="*/ 0 w 47"/>
                <a:gd name="T37" fmla="*/ 40 h 154"/>
                <a:gd name="T38" fmla="*/ 5 w 47"/>
                <a:gd name="T39" fmla="*/ 51 h 154"/>
                <a:gd name="T40" fmla="*/ 13 w 47"/>
                <a:gd name="T41" fmla="*/ 65 h 154"/>
                <a:gd name="T42" fmla="*/ 17 w 47"/>
                <a:gd name="T43" fmla="*/ 73 h 154"/>
                <a:gd name="T44" fmla="*/ 16 w 47"/>
                <a:gd name="T45" fmla="*/ 74 h 154"/>
                <a:gd name="T46" fmla="*/ 10 w 47"/>
                <a:gd name="T47" fmla="*/ 83 h 154"/>
                <a:gd name="T48" fmla="*/ 6 w 47"/>
                <a:gd name="T49" fmla="*/ 91 h 154"/>
                <a:gd name="T50" fmla="*/ 6 w 47"/>
                <a:gd name="T51" fmla="*/ 91 h 154"/>
                <a:gd name="T52" fmla="*/ 6 w 47"/>
                <a:gd name="T53" fmla="*/ 92 h 154"/>
                <a:gd name="T54" fmla="*/ 7 w 47"/>
                <a:gd name="T55" fmla="*/ 91 h 154"/>
                <a:gd name="T56" fmla="*/ 7 w 47"/>
                <a:gd name="T57" fmla="*/ 91 h 154"/>
                <a:gd name="T58" fmla="*/ 7 w 47"/>
                <a:gd name="T59" fmla="*/ 90 h 154"/>
                <a:gd name="T60" fmla="*/ 12 w 47"/>
                <a:gd name="T61" fmla="*/ 83 h 154"/>
                <a:gd name="T62" fmla="*/ 17 w 47"/>
                <a:gd name="T63" fmla="*/ 74 h 154"/>
                <a:gd name="T64" fmla="*/ 23 w 47"/>
                <a:gd name="T65" fmla="*/ 92 h 154"/>
                <a:gd name="T66" fmla="*/ 29 w 47"/>
                <a:gd name="T67" fmla="*/ 118 h 154"/>
                <a:gd name="T68" fmla="*/ 20 w 47"/>
                <a:gd name="T69" fmla="*/ 131 h 154"/>
                <a:gd name="T70" fmla="*/ 10 w 47"/>
                <a:gd name="T71" fmla="*/ 142 h 154"/>
                <a:gd name="T72" fmla="*/ 11 w 47"/>
                <a:gd name="T73" fmla="*/ 143 h 154"/>
                <a:gd name="T74" fmla="*/ 22 w 47"/>
                <a:gd name="T75" fmla="*/ 131 h 154"/>
                <a:gd name="T76" fmla="*/ 30 w 47"/>
                <a:gd name="T77" fmla="*/ 120 h 154"/>
                <a:gd name="T78" fmla="*/ 31 w 47"/>
                <a:gd name="T79" fmla="*/ 151 h 154"/>
                <a:gd name="T80" fmla="*/ 31 w 47"/>
                <a:gd name="T81" fmla="*/ 152 h 154"/>
                <a:gd name="T82" fmla="*/ 31 w 47"/>
                <a:gd name="T83" fmla="*/ 153 h 154"/>
                <a:gd name="T84" fmla="*/ 31 w 47"/>
                <a:gd name="T85" fmla="*/ 154 h 154"/>
                <a:gd name="T86" fmla="*/ 32 w 47"/>
                <a:gd name="T87" fmla="*/ 154 h 154"/>
                <a:gd name="T88" fmla="*/ 33 w 47"/>
                <a:gd name="T89" fmla="*/ 152 h 154"/>
                <a:gd name="T90" fmla="*/ 30 w 47"/>
                <a:gd name="T91" fmla="*/ 119 h 154"/>
                <a:gd name="T92" fmla="*/ 31 w 47"/>
                <a:gd name="T93" fmla="*/ 119 h 154"/>
                <a:gd name="T94" fmla="*/ 40 w 47"/>
                <a:gd name="T95" fmla="*/ 106 h 154"/>
                <a:gd name="T96" fmla="*/ 43 w 47"/>
                <a:gd name="T97" fmla="*/ 99 h 154"/>
                <a:gd name="T98" fmla="*/ 47 w 47"/>
                <a:gd name="T99" fmla="*/ 92 h 154"/>
                <a:gd name="T100" fmla="*/ 46 w 47"/>
                <a:gd name="T101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54">
                  <a:moveTo>
                    <a:pt x="46" y="91"/>
                  </a:moveTo>
                  <a:cubicBezTo>
                    <a:pt x="43" y="93"/>
                    <a:pt x="42" y="99"/>
                    <a:pt x="40" y="102"/>
                  </a:cubicBezTo>
                  <a:cubicBezTo>
                    <a:pt x="38" y="107"/>
                    <a:pt x="34" y="112"/>
                    <a:pt x="31" y="116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0"/>
                    <a:pt x="27" y="102"/>
                    <a:pt x="25" y="95"/>
                  </a:cubicBezTo>
                  <a:cubicBezTo>
                    <a:pt x="23" y="87"/>
                    <a:pt x="21" y="80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66"/>
                    <a:pt x="23" y="58"/>
                    <a:pt x="25" y="51"/>
                  </a:cubicBezTo>
                  <a:cubicBezTo>
                    <a:pt x="27" y="43"/>
                    <a:pt x="28" y="34"/>
                    <a:pt x="30" y="26"/>
                  </a:cubicBezTo>
                  <a:cubicBezTo>
                    <a:pt x="32" y="18"/>
                    <a:pt x="34" y="10"/>
                    <a:pt x="36" y="1"/>
                  </a:cubicBezTo>
                  <a:cubicBezTo>
                    <a:pt x="36" y="1"/>
                    <a:pt x="35" y="0"/>
                    <a:pt x="35" y="1"/>
                  </a:cubicBezTo>
                  <a:cubicBezTo>
                    <a:pt x="33" y="9"/>
                    <a:pt x="31" y="18"/>
                    <a:pt x="29" y="26"/>
                  </a:cubicBezTo>
                  <a:cubicBezTo>
                    <a:pt x="27" y="34"/>
                    <a:pt x="25" y="42"/>
                    <a:pt x="24" y="51"/>
                  </a:cubicBezTo>
                  <a:cubicBezTo>
                    <a:pt x="22" y="58"/>
                    <a:pt x="21" y="65"/>
                    <a:pt x="18" y="71"/>
                  </a:cubicBezTo>
                  <a:cubicBezTo>
                    <a:pt x="17" y="71"/>
                    <a:pt x="17" y="70"/>
                    <a:pt x="16" y="69"/>
                  </a:cubicBezTo>
                  <a:cubicBezTo>
                    <a:pt x="14" y="64"/>
                    <a:pt x="12" y="60"/>
                    <a:pt x="9" y="56"/>
                  </a:cubicBezTo>
                  <a:cubicBezTo>
                    <a:pt x="8" y="53"/>
                    <a:pt x="6" y="51"/>
                    <a:pt x="5" y="49"/>
                  </a:cubicBezTo>
                  <a:cubicBezTo>
                    <a:pt x="3" y="46"/>
                    <a:pt x="1" y="43"/>
                    <a:pt x="1" y="40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4"/>
                    <a:pt x="3" y="48"/>
                    <a:pt x="5" y="51"/>
                  </a:cubicBezTo>
                  <a:cubicBezTo>
                    <a:pt x="8" y="56"/>
                    <a:pt x="10" y="60"/>
                    <a:pt x="13" y="65"/>
                  </a:cubicBezTo>
                  <a:cubicBezTo>
                    <a:pt x="14" y="67"/>
                    <a:pt x="16" y="70"/>
                    <a:pt x="17" y="73"/>
                  </a:cubicBezTo>
                  <a:cubicBezTo>
                    <a:pt x="17" y="73"/>
                    <a:pt x="16" y="74"/>
                    <a:pt x="16" y="74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9" y="86"/>
                    <a:pt x="6" y="88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2"/>
                    <a:pt x="6" y="92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0"/>
                    <a:pt x="7" y="90"/>
                  </a:cubicBezTo>
                  <a:cubicBezTo>
                    <a:pt x="8" y="89"/>
                    <a:pt x="11" y="84"/>
                    <a:pt x="12" y="83"/>
                  </a:cubicBezTo>
                  <a:cubicBezTo>
                    <a:pt x="14" y="80"/>
                    <a:pt x="16" y="77"/>
                    <a:pt x="17" y="74"/>
                  </a:cubicBezTo>
                  <a:cubicBezTo>
                    <a:pt x="20" y="80"/>
                    <a:pt x="22" y="86"/>
                    <a:pt x="23" y="92"/>
                  </a:cubicBezTo>
                  <a:cubicBezTo>
                    <a:pt x="26" y="101"/>
                    <a:pt x="28" y="110"/>
                    <a:pt x="29" y="118"/>
                  </a:cubicBezTo>
                  <a:cubicBezTo>
                    <a:pt x="26" y="123"/>
                    <a:pt x="23" y="127"/>
                    <a:pt x="20" y="131"/>
                  </a:cubicBezTo>
                  <a:cubicBezTo>
                    <a:pt x="17" y="135"/>
                    <a:pt x="13" y="138"/>
                    <a:pt x="10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4" y="138"/>
                    <a:pt x="18" y="135"/>
                    <a:pt x="22" y="131"/>
                  </a:cubicBezTo>
                  <a:cubicBezTo>
                    <a:pt x="25" y="128"/>
                    <a:pt x="27" y="124"/>
                    <a:pt x="30" y="120"/>
                  </a:cubicBezTo>
                  <a:cubicBezTo>
                    <a:pt x="31" y="131"/>
                    <a:pt x="32" y="141"/>
                    <a:pt x="31" y="151"/>
                  </a:cubicBezTo>
                  <a:cubicBezTo>
                    <a:pt x="31" y="151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3" y="153"/>
                    <a:pt x="33" y="153"/>
                    <a:pt x="33" y="152"/>
                  </a:cubicBezTo>
                  <a:cubicBezTo>
                    <a:pt x="33" y="141"/>
                    <a:pt x="32" y="130"/>
                    <a:pt x="30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4"/>
                    <a:pt x="37" y="110"/>
                    <a:pt x="40" y="106"/>
                  </a:cubicBezTo>
                  <a:cubicBezTo>
                    <a:pt x="41" y="104"/>
                    <a:pt x="42" y="101"/>
                    <a:pt x="43" y="99"/>
                  </a:cubicBezTo>
                  <a:cubicBezTo>
                    <a:pt x="44" y="97"/>
                    <a:pt x="45" y="93"/>
                    <a:pt x="47" y="92"/>
                  </a:cubicBezTo>
                  <a:cubicBezTo>
                    <a:pt x="47" y="91"/>
                    <a:pt x="46" y="90"/>
                    <a:pt x="46" y="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7"/>
            <p:cNvSpPr/>
            <p:nvPr/>
          </p:nvSpPr>
          <p:spPr bwMode="auto">
            <a:xfrm>
              <a:off x="2435" y="1618"/>
              <a:ext cx="102" cy="170"/>
            </a:xfrm>
            <a:custGeom>
              <a:avLst/>
              <a:gdLst>
                <a:gd name="T0" fmla="*/ 49 w 50"/>
                <a:gd name="T1" fmla="*/ 8 h 83"/>
                <a:gd name="T2" fmla="*/ 49 w 50"/>
                <a:gd name="T3" fmla="*/ 7 h 83"/>
                <a:gd name="T4" fmla="*/ 48 w 50"/>
                <a:gd name="T5" fmla="*/ 8 h 83"/>
                <a:gd name="T6" fmla="*/ 48 w 50"/>
                <a:gd name="T7" fmla="*/ 8 h 83"/>
                <a:gd name="T8" fmla="*/ 36 w 50"/>
                <a:gd name="T9" fmla="*/ 16 h 83"/>
                <a:gd name="T10" fmla="*/ 24 w 50"/>
                <a:gd name="T11" fmla="*/ 29 h 83"/>
                <a:gd name="T12" fmla="*/ 20 w 50"/>
                <a:gd name="T13" fmla="*/ 33 h 83"/>
                <a:gd name="T14" fmla="*/ 18 w 50"/>
                <a:gd name="T15" fmla="*/ 19 h 83"/>
                <a:gd name="T16" fmla="*/ 16 w 50"/>
                <a:gd name="T17" fmla="*/ 10 h 83"/>
                <a:gd name="T18" fmla="*/ 14 w 50"/>
                <a:gd name="T19" fmla="*/ 0 h 83"/>
                <a:gd name="T20" fmla="*/ 13 w 50"/>
                <a:gd name="T21" fmla="*/ 0 h 83"/>
                <a:gd name="T22" fmla="*/ 17 w 50"/>
                <a:gd name="T23" fmla="*/ 16 h 83"/>
                <a:gd name="T24" fmla="*/ 19 w 50"/>
                <a:gd name="T25" fmla="*/ 34 h 83"/>
                <a:gd name="T26" fmla="*/ 11 w 50"/>
                <a:gd name="T27" fmla="*/ 39 h 83"/>
                <a:gd name="T28" fmla="*/ 1 w 50"/>
                <a:gd name="T29" fmla="*/ 46 h 83"/>
                <a:gd name="T30" fmla="*/ 1 w 50"/>
                <a:gd name="T31" fmla="*/ 47 h 83"/>
                <a:gd name="T32" fmla="*/ 2 w 50"/>
                <a:gd name="T33" fmla="*/ 47 h 83"/>
                <a:gd name="T34" fmla="*/ 2 w 50"/>
                <a:gd name="T35" fmla="*/ 47 h 83"/>
                <a:gd name="T36" fmla="*/ 11 w 50"/>
                <a:gd name="T37" fmla="*/ 41 h 83"/>
                <a:gd name="T38" fmla="*/ 19 w 50"/>
                <a:gd name="T39" fmla="*/ 35 h 83"/>
                <a:gd name="T40" fmla="*/ 19 w 50"/>
                <a:gd name="T41" fmla="*/ 38 h 83"/>
                <a:gd name="T42" fmla="*/ 20 w 50"/>
                <a:gd name="T43" fmla="*/ 79 h 83"/>
                <a:gd name="T44" fmla="*/ 20 w 50"/>
                <a:gd name="T45" fmla="*/ 80 h 83"/>
                <a:gd name="T46" fmla="*/ 21 w 50"/>
                <a:gd name="T47" fmla="*/ 82 h 83"/>
                <a:gd name="T48" fmla="*/ 22 w 50"/>
                <a:gd name="T49" fmla="*/ 82 h 83"/>
                <a:gd name="T50" fmla="*/ 20 w 50"/>
                <a:gd name="T51" fmla="*/ 39 h 83"/>
                <a:gd name="T52" fmla="*/ 20 w 50"/>
                <a:gd name="T53" fmla="*/ 34 h 83"/>
                <a:gd name="T54" fmla="*/ 23 w 50"/>
                <a:gd name="T55" fmla="*/ 31 h 83"/>
                <a:gd name="T56" fmla="*/ 35 w 50"/>
                <a:gd name="T57" fmla="*/ 19 h 83"/>
                <a:gd name="T58" fmla="*/ 49 w 50"/>
                <a:gd name="T59" fmla="*/ 9 h 83"/>
                <a:gd name="T60" fmla="*/ 49 w 50"/>
                <a:gd name="T6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3">
                  <a:moveTo>
                    <a:pt x="49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11"/>
                    <a:pt x="40" y="13"/>
                    <a:pt x="36" y="16"/>
                  </a:cubicBezTo>
                  <a:cubicBezTo>
                    <a:pt x="32" y="20"/>
                    <a:pt x="28" y="24"/>
                    <a:pt x="24" y="29"/>
                  </a:cubicBezTo>
                  <a:cubicBezTo>
                    <a:pt x="23" y="30"/>
                    <a:pt x="21" y="31"/>
                    <a:pt x="20" y="33"/>
                  </a:cubicBezTo>
                  <a:cubicBezTo>
                    <a:pt x="19" y="28"/>
                    <a:pt x="19" y="24"/>
                    <a:pt x="18" y="19"/>
                  </a:cubicBezTo>
                  <a:cubicBezTo>
                    <a:pt x="18" y="16"/>
                    <a:pt x="17" y="13"/>
                    <a:pt x="16" y="10"/>
                  </a:cubicBezTo>
                  <a:cubicBezTo>
                    <a:pt x="15" y="7"/>
                    <a:pt x="14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6"/>
                    <a:pt x="16" y="11"/>
                    <a:pt x="17" y="16"/>
                  </a:cubicBezTo>
                  <a:cubicBezTo>
                    <a:pt x="18" y="22"/>
                    <a:pt x="18" y="28"/>
                    <a:pt x="19" y="34"/>
                  </a:cubicBezTo>
                  <a:cubicBezTo>
                    <a:pt x="16" y="36"/>
                    <a:pt x="14" y="38"/>
                    <a:pt x="11" y="39"/>
                  </a:cubicBezTo>
                  <a:cubicBezTo>
                    <a:pt x="8" y="42"/>
                    <a:pt x="4" y="43"/>
                    <a:pt x="1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5"/>
                    <a:pt x="8" y="43"/>
                    <a:pt x="11" y="41"/>
                  </a:cubicBezTo>
                  <a:cubicBezTo>
                    <a:pt x="14" y="39"/>
                    <a:pt x="16" y="37"/>
                    <a:pt x="19" y="35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52"/>
                    <a:pt x="20" y="66"/>
                    <a:pt x="20" y="79"/>
                  </a:cubicBezTo>
                  <a:cubicBezTo>
                    <a:pt x="20" y="79"/>
                    <a:pt x="19" y="80"/>
                    <a:pt x="20" y="80"/>
                  </a:cubicBezTo>
                  <a:cubicBezTo>
                    <a:pt x="20" y="81"/>
                    <a:pt x="20" y="82"/>
                    <a:pt x="21" y="82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1" y="68"/>
                    <a:pt x="22" y="53"/>
                    <a:pt x="20" y="39"/>
                  </a:cubicBezTo>
                  <a:cubicBezTo>
                    <a:pt x="20" y="38"/>
                    <a:pt x="20" y="36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7" y="27"/>
                    <a:pt x="31" y="23"/>
                    <a:pt x="35" y="19"/>
                  </a:cubicBezTo>
                  <a:cubicBezTo>
                    <a:pt x="39" y="15"/>
                    <a:pt x="45" y="12"/>
                    <a:pt x="49" y="9"/>
                  </a:cubicBezTo>
                  <a:cubicBezTo>
                    <a:pt x="50" y="8"/>
                    <a:pt x="50" y="8"/>
                    <a:pt x="4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8"/>
            <p:cNvSpPr/>
            <p:nvPr/>
          </p:nvSpPr>
          <p:spPr bwMode="auto">
            <a:xfrm>
              <a:off x="2333" y="1874"/>
              <a:ext cx="92" cy="153"/>
            </a:xfrm>
            <a:custGeom>
              <a:avLst/>
              <a:gdLst>
                <a:gd name="T0" fmla="*/ 44 w 45"/>
                <a:gd name="T1" fmla="*/ 18 h 75"/>
                <a:gd name="T2" fmla="*/ 26 w 45"/>
                <a:gd name="T3" fmla="*/ 30 h 75"/>
                <a:gd name="T4" fmla="*/ 12 w 45"/>
                <a:gd name="T5" fmla="*/ 36 h 75"/>
                <a:gd name="T6" fmla="*/ 15 w 45"/>
                <a:gd name="T7" fmla="*/ 19 h 75"/>
                <a:gd name="T8" fmla="*/ 16 w 45"/>
                <a:gd name="T9" fmla="*/ 10 h 75"/>
                <a:gd name="T10" fmla="*/ 18 w 45"/>
                <a:gd name="T11" fmla="*/ 2 h 75"/>
                <a:gd name="T12" fmla="*/ 18 w 45"/>
                <a:gd name="T13" fmla="*/ 1 h 75"/>
                <a:gd name="T14" fmla="*/ 15 w 45"/>
                <a:gd name="T15" fmla="*/ 10 h 75"/>
                <a:gd name="T16" fmla="*/ 12 w 45"/>
                <a:gd name="T17" fmla="*/ 32 h 75"/>
                <a:gd name="T18" fmla="*/ 11 w 45"/>
                <a:gd name="T19" fmla="*/ 36 h 75"/>
                <a:gd name="T20" fmla="*/ 4 w 45"/>
                <a:gd name="T21" fmla="*/ 38 h 75"/>
                <a:gd name="T22" fmla="*/ 4 w 45"/>
                <a:gd name="T23" fmla="*/ 40 h 75"/>
                <a:gd name="T24" fmla="*/ 11 w 45"/>
                <a:gd name="T25" fmla="*/ 38 h 75"/>
                <a:gd name="T26" fmla="*/ 7 w 45"/>
                <a:gd name="T27" fmla="*/ 54 h 75"/>
                <a:gd name="T28" fmla="*/ 5 w 45"/>
                <a:gd name="T29" fmla="*/ 63 h 75"/>
                <a:gd name="T30" fmla="*/ 4 w 45"/>
                <a:gd name="T31" fmla="*/ 67 h 75"/>
                <a:gd name="T32" fmla="*/ 1 w 45"/>
                <a:gd name="T33" fmla="*/ 71 h 75"/>
                <a:gd name="T34" fmla="*/ 0 w 45"/>
                <a:gd name="T35" fmla="*/ 72 h 75"/>
                <a:gd name="T36" fmla="*/ 6 w 45"/>
                <a:gd name="T37" fmla="*/ 65 h 75"/>
                <a:gd name="T38" fmla="*/ 10 w 45"/>
                <a:gd name="T39" fmla="*/ 46 h 75"/>
                <a:gd name="T40" fmla="*/ 12 w 45"/>
                <a:gd name="T41" fmla="*/ 37 h 75"/>
                <a:gd name="T42" fmla="*/ 24 w 45"/>
                <a:gd name="T43" fmla="*/ 32 h 75"/>
                <a:gd name="T44" fmla="*/ 44 w 45"/>
                <a:gd name="T45" fmla="*/ 19 h 75"/>
                <a:gd name="T46" fmla="*/ 44 w 45"/>
                <a:gd name="T47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4" y="18"/>
                  </a:moveTo>
                  <a:cubicBezTo>
                    <a:pt x="38" y="22"/>
                    <a:pt x="32" y="26"/>
                    <a:pt x="26" y="30"/>
                  </a:cubicBezTo>
                  <a:cubicBezTo>
                    <a:pt x="21" y="33"/>
                    <a:pt x="17" y="35"/>
                    <a:pt x="12" y="36"/>
                  </a:cubicBezTo>
                  <a:cubicBezTo>
                    <a:pt x="13" y="30"/>
                    <a:pt x="14" y="25"/>
                    <a:pt x="15" y="19"/>
                  </a:cubicBezTo>
                  <a:cubicBezTo>
                    <a:pt x="15" y="16"/>
                    <a:pt x="16" y="13"/>
                    <a:pt x="16" y="10"/>
                  </a:cubicBezTo>
                  <a:cubicBezTo>
                    <a:pt x="16" y="8"/>
                    <a:pt x="16" y="3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5" y="2"/>
                    <a:pt x="15" y="7"/>
                    <a:pt x="15" y="10"/>
                  </a:cubicBezTo>
                  <a:cubicBezTo>
                    <a:pt x="14" y="17"/>
                    <a:pt x="12" y="25"/>
                    <a:pt x="12" y="32"/>
                  </a:cubicBezTo>
                  <a:cubicBezTo>
                    <a:pt x="11" y="34"/>
                    <a:pt x="11" y="35"/>
                    <a:pt x="11" y="36"/>
                  </a:cubicBezTo>
                  <a:cubicBezTo>
                    <a:pt x="9" y="37"/>
                    <a:pt x="6" y="38"/>
                    <a:pt x="4" y="38"/>
                  </a:cubicBezTo>
                  <a:cubicBezTo>
                    <a:pt x="3" y="38"/>
                    <a:pt x="3" y="40"/>
                    <a:pt x="4" y="40"/>
                  </a:cubicBezTo>
                  <a:cubicBezTo>
                    <a:pt x="6" y="39"/>
                    <a:pt x="9" y="38"/>
                    <a:pt x="11" y="38"/>
                  </a:cubicBezTo>
                  <a:cubicBezTo>
                    <a:pt x="10" y="43"/>
                    <a:pt x="8" y="49"/>
                    <a:pt x="7" y="54"/>
                  </a:cubicBezTo>
                  <a:cubicBezTo>
                    <a:pt x="7" y="57"/>
                    <a:pt x="6" y="60"/>
                    <a:pt x="5" y="63"/>
                  </a:cubicBezTo>
                  <a:cubicBezTo>
                    <a:pt x="5" y="64"/>
                    <a:pt x="4" y="66"/>
                    <a:pt x="4" y="67"/>
                  </a:cubicBezTo>
                  <a:cubicBezTo>
                    <a:pt x="4" y="68"/>
                    <a:pt x="1" y="71"/>
                    <a:pt x="1" y="71"/>
                  </a:cubicBezTo>
                  <a:cubicBezTo>
                    <a:pt x="1" y="70"/>
                    <a:pt x="0" y="71"/>
                    <a:pt x="0" y="72"/>
                  </a:cubicBezTo>
                  <a:cubicBezTo>
                    <a:pt x="2" y="75"/>
                    <a:pt x="6" y="66"/>
                    <a:pt x="6" y="65"/>
                  </a:cubicBezTo>
                  <a:cubicBezTo>
                    <a:pt x="8" y="59"/>
                    <a:pt x="9" y="52"/>
                    <a:pt x="10" y="46"/>
                  </a:cubicBezTo>
                  <a:cubicBezTo>
                    <a:pt x="11" y="43"/>
                    <a:pt x="11" y="40"/>
                    <a:pt x="12" y="37"/>
                  </a:cubicBezTo>
                  <a:cubicBezTo>
                    <a:pt x="16" y="36"/>
                    <a:pt x="20" y="34"/>
                    <a:pt x="24" y="32"/>
                  </a:cubicBezTo>
                  <a:cubicBezTo>
                    <a:pt x="32" y="29"/>
                    <a:pt x="38" y="23"/>
                    <a:pt x="44" y="19"/>
                  </a:cubicBezTo>
                  <a:cubicBezTo>
                    <a:pt x="45" y="19"/>
                    <a:pt x="45" y="18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9"/>
            <p:cNvSpPr/>
            <p:nvPr/>
          </p:nvSpPr>
          <p:spPr bwMode="auto">
            <a:xfrm>
              <a:off x="2285" y="2029"/>
              <a:ext cx="17" cy="80"/>
            </a:xfrm>
            <a:custGeom>
              <a:avLst/>
              <a:gdLst>
                <a:gd name="T0" fmla="*/ 7 w 8"/>
                <a:gd name="T1" fmla="*/ 1 h 39"/>
                <a:gd name="T2" fmla="*/ 0 w 8"/>
                <a:gd name="T3" fmla="*/ 38 h 39"/>
                <a:gd name="T4" fmla="*/ 1 w 8"/>
                <a:gd name="T5" fmla="*/ 38 h 39"/>
                <a:gd name="T6" fmla="*/ 8 w 8"/>
                <a:gd name="T7" fmla="*/ 1 h 39"/>
                <a:gd name="T8" fmla="*/ 7 w 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9">
                  <a:moveTo>
                    <a:pt x="7" y="1"/>
                  </a:moveTo>
                  <a:cubicBezTo>
                    <a:pt x="7" y="14"/>
                    <a:pt x="4" y="26"/>
                    <a:pt x="0" y="38"/>
                  </a:cubicBezTo>
                  <a:cubicBezTo>
                    <a:pt x="0" y="38"/>
                    <a:pt x="1" y="39"/>
                    <a:pt x="1" y="38"/>
                  </a:cubicBezTo>
                  <a:cubicBezTo>
                    <a:pt x="5" y="26"/>
                    <a:pt x="8" y="14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0"/>
            <p:cNvSpPr/>
            <p:nvPr/>
          </p:nvSpPr>
          <p:spPr bwMode="auto">
            <a:xfrm>
              <a:off x="2173" y="2175"/>
              <a:ext cx="70" cy="36"/>
            </a:xfrm>
            <a:custGeom>
              <a:avLst/>
              <a:gdLst>
                <a:gd name="T0" fmla="*/ 32 w 34"/>
                <a:gd name="T1" fmla="*/ 0 h 18"/>
                <a:gd name="T2" fmla="*/ 19 w 34"/>
                <a:gd name="T3" fmla="*/ 11 h 18"/>
                <a:gd name="T4" fmla="*/ 1 w 34"/>
                <a:gd name="T5" fmla="*/ 14 h 18"/>
                <a:gd name="T6" fmla="*/ 0 w 34"/>
                <a:gd name="T7" fmla="*/ 14 h 18"/>
                <a:gd name="T8" fmla="*/ 16 w 34"/>
                <a:gd name="T9" fmla="*/ 14 h 18"/>
                <a:gd name="T10" fmla="*/ 33 w 34"/>
                <a:gd name="T11" fmla="*/ 1 h 18"/>
                <a:gd name="T12" fmla="*/ 32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32" y="0"/>
                  </a:moveTo>
                  <a:cubicBezTo>
                    <a:pt x="29" y="5"/>
                    <a:pt x="24" y="8"/>
                    <a:pt x="19" y="11"/>
                  </a:cubicBezTo>
                  <a:cubicBezTo>
                    <a:pt x="14" y="14"/>
                    <a:pt x="6" y="18"/>
                    <a:pt x="1" y="14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5" y="18"/>
                    <a:pt x="11" y="16"/>
                    <a:pt x="16" y="14"/>
                  </a:cubicBezTo>
                  <a:cubicBezTo>
                    <a:pt x="23" y="11"/>
                    <a:pt x="29" y="7"/>
                    <a:pt x="33" y="1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1"/>
            <p:cNvSpPr/>
            <p:nvPr/>
          </p:nvSpPr>
          <p:spPr bwMode="auto">
            <a:xfrm>
              <a:off x="2157" y="2293"/>
              <a:ext cx="51" cy="55"/>
            </a:xfrm>
            <a:custGeom>
              <a:avLst/>
              <a:gdLst>
                <a:gd name="T0" fmla="*/ 24 w 25"/>
                <a:gd name="T1" fmla="*/ 2 h 27"/>
                <a:gd name="T2" fmla="*/ 22 w 25"/>
                <a:gd name="T3" fmla="*/ 1 h 27"/>
                <a:gd name="T4" fmla="*/ 22 w 25"/>
                <a:gd name="T5" fmla="*/ 2 h 27"/>
                <a:gd name="T6" fmla="*/ 2 w 25"/>
                <a:gd name="T7" fmla="*/ 24 h 27"/>
                <a:gd name="T8" fmla="*/ 1 w 25"/>
                <a:gd name="T9" fmla="*/ 24 h 27"/>
                <a:gd name="T10" fmla="*/ 0 w 25"/>
                <a:gd name="T11" fmla="*/ 26 h 27"/>
                <a:gd name="T12" fmla="*/ 1 w 25"/>
                <a:gd name="T13" fmla="*/ 26 h 27"/>
                <a:gd name="T14" fmla="*/ 24 w 25"/>
                <a:gd name="T15" fmla="*/ 3 h 27"/>
                <a:gd name="T16" fmla="*/ 24 w 25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23" y="1"/>
                    <a:pt x="23" y="1"/>
                    <a:pt x="22" y="1"/>
                  </a:cubicBezTo>
                  <a:cubicBezTo>
                    <a:pt x="22" y="0"/>
                    <a:pt x="21" y="1"/>
                    <a:pt x="22" y="2"/>
                  </a:cubicBezTo>
                  <a:cubicBezTo>
                    <a:pt x="25" y="4"/>
                    <a:pt x="8" y="19"/>
                    <a:pt x="2" y="24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0" y="20"/>
                    <a:pt x="18" y="12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2"/>
            <p:cNvSpPr/>
            <p:nvPr/>
          </p:nvSpPr>
          <p:spPr bwMode="auto">
            <a:xfrm>
              <a:off x="1786" y="1708"/>
              <a:ext cx="60" cy="12"/>
            </a:xfrm>
            <a:custGeom>
              <a:avLst/>
              <a:gdLst>
                <a:gd name="T0" fmla="*/ 28 w 29"/>
                <a:gd name="T1" fmla="*/ 1 h 6"/>
                <a:gd name="T2" fmla="*/ 15 w 29"/>
                <a:gd name="T3" fmla="*/ 3 h 6"/>
                <a:gd name="T4" fmla="*/ 3 w 29"/>
                <a:gd name="T5" fmla="*/ 1 h 6"/>
                <a:gd name="T6" fmla="*/ 2 w 29"/>
                <a:gd name="T7" fmla="*/ 1 h 6"/>
                <a:gd name="T8" fmla="*/ 28 w 29"/>
                <a:gd name="T9" fmla="*/ 2 h 6"/>
                <a:gd name="T10" fmla="*/ 28 w 2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8" y="1"/>
                  </a:moveTo>
                  <a:cubicBezTo>
                    <a:pt x="24" y="2"/>
                    <a:pt x="19" y="3"/>
                    <a:pt x="15" y="3"/>
                  </a:cubicBezTo>
                  <a:cubicBezTo>
                    <a:pt x="14" y="3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6"/>
                    <a:pt x="25" y="3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"/>
            <p:cNvSpPr/>
            <p:nvPr/>
          </p:nvSpPr>
          <p:spPr bwMode="auto">
            <a:xfrm>
              <a:off x="1784" y="1737"/>
              <a:ext cx="70" cy="20"/>
            </a:xfrm>
            <a:custGeom>
              <a:avLst/>
              <a:gdLst>
                <a:gd name="T0" fmla="*/ 31 w 34"/>
                <a:gd name="T1" fmla="*/ 1 h 10"/>
                <a:gd name="T2" fmla="*/ 29 w 34"/>
                <a:gd name="T3" fmla="*/ 1 h 10"/>
                <a:gd name="T4" fmla="*/ 16 w 34"/>
                <a:gd name="T5" fmla="*/ 4 h 10"/>
                <a:gd name="T6" fmla="*/ 0 w 34"/>
                <a:gd name="T7" fmla="*/ 1 h 10"/>
                <a:gd name="T8" fmla="*/ 0 w 34"/>
                <a:gd name="T9" fmla="*/ 2 h 10"/>
                <a:gd name="T10" fmla="*/ 0 w 34"/>
                <a:gd name="T11" fmla="*/ 2 h 10"/>
                <a:gd name="T12" fmla="*/ 0 w 34"/>
                <a:gd name="T13" fmla="*/ 3 h 10"/>
                <a:gd name="T14" fmla="*/ 1 w 34"/>
                <a:gd name="T15" fmla="*/ 3 h 10"/>
                <a:gd name="T16" fmla="*/ 1 w 34"/>
                <a:gd name="T17" fmla="*/ 3 h 10"/>
                <a:gd name="T18" fmla="*/ 31 w 3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31" y="1"/>
                  </a:moveTo>
                  <a:cubicBezTo>
                    <a:pt x="30" y="0"/>
                    <a:pt x="29" y="0"/>
                    <a:pt x="29" y="1"/>
                  </a:cubicBezTo>
                  <a:cubicBezTo>
                    <a:pt x="32" y="7"/>
                    <a:pt x="19" y="5"/>
                    <a:pt x="16" y="4"/>
                  </a:cubicBezTo>
                  <a:cubicBezTo>
                    <a:pt x="11" y="4"/>
                    <a:pt x="6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4"/>
                    <a:pt x="34" y="10"/>
                    <a:pt x="3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"/>
            <p:cNvSpPr/>
            <p:nvPr/>
          </p:nvSpPr>
          <p:spPr bwMode="auto">
            <a:xfrm>
              <a:off x="1789" y="1970"/>
              <a:ext cx="6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"/>
            <p:cNvSpPr/>
            <p:nvPr/>
          </p:nvSpPr>
          <p:spPr bwMode="auto">
            <a:xfrm>
              <a:off x="1525" y="2999"/>
              <a:ext cx="6" cy="1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1 h 9"/>
                <a:gd name="T6" fmla="*/ 1 w 3"/>
                <a:gd name="T7" fmla="*/ 1 h 9"/>
                <a:gd name="T8" fmla="*/ 0 w 3"/>
                <a:gd name="T9" fmla="*/ 8 h 9"/>
                <a:gd name="T10" fmla="*/ 2 w 3"/>
                <a:gd name="T11" fmla="*/ 8 h 9"/>
                <a:gd name="T12" fmla="*/ 3 w 3"/>
                <a:gd name="T13" fmla="*/ 1 h 9"/>
                <a:gd name="T14" fmla="*/ 2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6"/>
            <p:cNvSpPr/>
            <p:nvPr/>
          </p:nvSpPr>
          <p:spPr bwMode="auto">
            <a:xfrm>
              <a:off x="1752" y="2862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4 w 5"/>
                <a:gd name="T9" fmla="*/ 4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2" y="5"/>
                    <a:pt x="4" y="4"/>
                  </a:cubicBezTo>
                  <a:cubicBezTo>
                    <a:pt x="5" y="3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7"/>
            <p:cNvSpPr/>
            <p:nvPr/>
          </p:nvSpPr>
          <p:spPr bwMode="auto">
            <a:xfrm>
              <a:off x="721" y="1747"/>
              <a:ext cx="106" cy="72"/>
            </a:xfrm>
            <a:custGeom>
              <a:avLst/>
              <a:gdLst>
                <a:gd name="T0" fmla="*/ 44 w 52"/>
                <a:gd name="T1" fmla="*/ 4 h 35"/>
                <a:gd name="T2" fmla="*/ 5 w 52"/>
                <a:gd name="T3" fmla="*/ 27 h 35"/>
                <a:gd name="T4" fmla="*/ 7 w 52"/>
                <a:gd name="T5" fmla="*/ 34 h 35"/>
                <a:gd name="T6" fmla="*/ 49 w 52"/>
                <a:gd name="T7" fmla="*/ 9 h 35"/>
                <a:gd name="T8" fmla="*/ 44 w 52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44" y="4"/>
                  </a:moveTo>
                  <a:cubicBezTo>
                    <a:pt x="34" y="15"/>
                    <a:pt x="19" y="24"/>
                    <a:pt x="5" y="27"/>
                  </a:cubicBezTo>
                  <a:cubicBezTo>
                    <a:pt x="0" y="28"/>
                    <a:pt x="2" y="35"/>
                    <a:pt x="7" y="34"/>
                  </a:cubicBezTo>
                  <a:cubicBezTo>
                    <a:pt x="22" y="31"/>
                    <a:pt x="39" y="21"/>
                    <a:pt x="49" y="9"/>
                  </a:cubicBezTo>
                  <a:cubicBezTo>
                    <a:pt x="52" y="6"/>
                    <a:pt x="47" y="0"/>
                    <a:pt x="44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8"/>
            <p:cNvSpPr/>
            <p:nvPr/>
          </p:nvSpPr>
          <p:spPr bwMode="auto">
            <a:xfrm>
              <a:off x="725" y="1260"/>
              <a:ext cx="104" cy="39"/>
            </a:xfrm>
            <a:custGeom>
              <a:avLst/>
              <a:gdLst>
                <a:gd name="T0" fmla="*/ 42 w 51"/>
                <a:gd name="T1" fmla="*/ 4 h 19"/>
                <a:gd name="T2" fmla="*/ 22 w 51"/>
                <a:gd name="T3" fmla="*/ 2 h 19"/>
                <a:gd name="T4" fmla="*/ 5 w 51"/>
                <a:gd name="T5" fmla="*/ 1 h 19"/>
                <a:gd name="T6" fmla="*/ 7 w 51"/>
                <a:gd name="T7" fmla="*/ 9 h 19"/>
                <a:gd name="T8" fmla="*/ 47 w 51"/>
                <a:gd name="T9" fmla="*/ 10 h 19"/>
                <a:gd name="T10" fmla="*/ 42 w 51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9">
                  <a:moveTo>
                    <a:pt x="42" y="4"/>
                  </a:moveTo>
                  <a:cubicBezTo>
                    <a:pt x="38" y="8"/>
                    <a:pt x="27" y="3"/>
                    <a:pt x="22" y="2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3"/>
                    <a:pt x="2" y="10"/>
                    <a:pt x="7" y="9"/>
                  </a:cubicBezTo>
                  <a:cubicBezTo>
                    <a:pt x="19" y="5"/>
                    <a:pt x="36" y="19"/>
                    <a:pt x="47" y="10"/>
                  </a:cubicBezTo>
                  <a:cubicBezTo>
                    <a:pt x="51" y="7"/>
                    <a:pt x="46" y="1"/>
                    <a:pt x="42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9"/>
            <p:cNvSpPr/>
            <p:nvPr/>
          </p:nvSpPr>
          <p:spPr bwMode="auto">
            <a:xfrm>
              <a:off x="874" y="914"/>
              <a:ext cx="119" cy="86"/>
            </a:xfrm>
            <a:custGeom>
              <a:avLst/>
              <a:gdLst>
                <a:gd name="T0" fmla="*/ 54 w 58"/>
                <a:gd name="T1" fmla="*/ 34 h 42"/>
                <a:gd name="T2" fmla="*/ 32 w 58"/>
                <a:gd name="T3" fmla="*/ 20 h 42"/>
                <a:gd name="T4" fmla="*/ 8 w 58"/>
                <a:gd name="T5" fmla="*/ 2 h 42"/>
                <a:gd name="T6" fmla="*/ 4 w 58"/>
                <a:gd name="T7" fmla="*/ 9 h 42"/>
                <a:gd name="T8" fmla="*/ 30 w 58"/>
                <a:gd name="T9" fmla="*/ 29 h 42"/>
                <a:gd name="T10" fmla="*/ 54 w 58"/>
                <a:gd name="T11" fmla="*/ 42 h 42"/>
                <a:gd name="T12" fmla="*/ 54 w 58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4" y="34"/>
                  </a:moveTo>
                  <a:cubicBezTo>
                    <a:pt x="46" y="34"/>
                    <a:pt x="37" y="25"/>
                    <a:pt x="32" y="20"/>
                  </a:cubicBezTo>
                  <a:cubicBezTo>
                    <a:pt x="25" y="14"/>
                    <a:pt x="17" y="6"/>
                    <a:pt x="8" y="2"/>
                  </a:cubicBezTo>
                  <a:cubicBezTo>
                    <a:pt x="4" y="0"/>
                    <a:pt x="0" y="7"/>
                    <a:pt x="4" y="9"/>
                  </a:cubicBezTo>
                  <a:cubicBezTo>
                    <a:pt x="14" y="13"/>
                    <a:pt x="22" y="22"/>
                    <a:pt x="30" y="29"/>
                  </a:cubicBezTo>
                  <a:cubicBezTo>
                    <a:pt x="37" y="34"/>
                    <a:pt x="45" y="42"/>
                    <a:pt x="54" y="42"/>
                  </a:cubicBezTo>
                  <a:cubicBezTo>
                    <a:pt x="58" y="41"/>
                    <a:pt x="58" y="34"/>
                    <a:pt x="54" y="3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0"/>
            <p:cNvSpPr/>
            <p:nvPr/>
          </p:nvSpPr>
          <p:spPr bwMode="auto">
            <a:xfrm>
              <a:off x="1093" y="661"/>
              <a:ext cx="88" cy="166"/>
            </a:xfrm>
            <a:custGeom>
              <a:avLst/>
              <a:gdLst>
                <a:gd name="T0" fmla="*/ 41 w 43"/>
                <a:gd name="T1" fmla="*/ 74 h 81"/>
                <a:gd name="T2" fmla="*/ 8 w 43"/>
                <a:gd name="T3" fmla="*/ 5 h 81"/>
                <a:gd name="T4" fmla="*/ 2 w 43"/>
                <a:gd name="T5" fmla="*/ 8 h 81"/>
                <a:gd name="T6" fmla="*/ 34 w 43"/>
                <a:gd name="T7" fmla="*/ 77 h 81"/>
                <a:gd name="T8" fmla="*/ 41 w 43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1">
                  <a:moveTo>
                    <a:pt x="41" y="74"/>
                  </a:moveTo>
                  <a:cubicBezTo>
                    <a:pt x="26" y="52"/>
                    <a:pt x="18" y="28"/>
                    <a:pt x="8" y="5"/>
                  </a:cubicBezTo>
                  <a:cubicBezTo>
                    <a:pt x="6" y="0"/>
                    <a:pt x="0" y="4"/>
                    <a:pt x="2" y="8"/>
                  </a:cubicBezTo>
                  <a:cubicBezTo>
                    <a:pt x="12" y="32"/>
                    <a:pt x="20" y="56"/>
                    <a:pt x="34" y="77"/>
                  </a:cubicBezTo>
                  <a:cubicBezTo>
                    <a:pt x="37" y="81"/>
                    <a:pt x="43" y="78"/>
                    <a:pt x="41" y="7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1"/>
            <p:cNvSpPr/>
            <p:nvPr/>
          </p:nvSpPr>
          <p:spPr bwMode="auto">
            <a:xfrm>
              <a:off x="1355" y="450"/>
              <a:ext cx="69" cy="109"/>
            </a:xfrm>
            <a:custGeom>
              <a:avLst/>
              <a:gdLst>
                <a:gd name="T0" fmla="*/ 31 w 34"/>
                <a:gd name="T1" fmla="*/ 44 h 53"/>
                <a:gd name="T2" fmla="*/ 21 w 34"/>
                <a:gd name="T3" fmla="*/ 21 h 53"/>
                <a:gd name="T4" fmla="*/ 8 w 34"/>
                <a:gd name="T5" fmla="*/ 3 h 53"/>
                <a:gd name="T6" fmla="*/ 5 w 34"/>
                <a:gd name="T7" fmla="*/ 9 h 53"/>
                <a:gd name="T8" fmla="*/ 25 w 34"/>
                <a:gd name="T9" fmla="*/ 50 h 53"/>
                <a:gd name="T10" fmla="*/ 31 w 34"/>
                <a:gd name="T1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3">
                  <a:moveTo>
                    <a:pt x="31" y="44"/>
                  </a:moveTo>
                  <a:cubicBezTo>
                    <a:pt x="25" y="38"/>
                    <a:pt x="24" y="28"/>
                    <a:pt x="21" y="21"/>
                  </a:cubicBezTo>
                  <a:cubicBezTo>
                    <a:pt x="19" y="13"/>
                    <a:pt x="15" y="7"/>
                    <a:pt x="8" y="3"/>
                  </a:cubicBezTo>
                  <a:cubicBezTo>
                    <a:pt x="4" y="0"/>
                    <a:pt x="0" y="6"/>
                    <a:pt x="5" y="9"/>
                  </a:cubicBezTo>
                  <a:cubicBezTo>
                    <a:pt x="18" y="18"/>
                    <a:pt x="16" y="38"/>
                    <a:pt x="25" y="50"/>
                  </a:cubicBezTo>
                  <a:cubicBezTo>
                    <a:pt x="28" y="53"/>
                    <a:pt x="34" y="48"/>
                    <a:pt x="31" y="4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2"/>
            <p:cNvSpPr/>
            <p:nvPr/>
          </p:nvSpPr>
          <p:spPr bwMode="auto">
            <a:xfrm>
              <a:off x="1883" y="397"/>
              <a:ext cx="28" cy="129"/>
            </a:xfrm>
            <a:custGeom>
              <a:avLst/>
              <a:gdLst>
                <a:gd name="T0" fmla="*/ 10 w 14"/>
                <a:gd name="T1" fmla="*/ 9 h 63"/>
                <a:gd name="T2" fmla="*/ 5 w 14"/>
                <a:gd name="T3" fmla="*/ 3 h 63"/>
                <a:gd name="T4" fmla="*/ 1 w 14"/>
                <a:gd name="T5" fmla="*/ 27 h 63"/>
                <a:gd name="T6" fmla="*/ 2 w 14"/>
                <a:gd name="T7" fmla="*/ 58 h 63"/>
                <a:gd name="T8" fmla="*/ 9 w 14"/>
                <a:gd name="T9" fmla="*/ 58 h 63"/>
                <a:gd name="T10" fmla="*/ 8 w 14"/>
                <a:gd name="T11" fmla="*/ 32 h 63"/>
                <a:gd name="T12" fmla="*/ 8 w 14"/>
                <a:gd name="T13" fmla="*/ 18 h 63"/>
                <a:gd name="T14" fmla="*/ 10 w 14"/>
                <a:gd name="T1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3">
                  <a:moveTo>
                    <a:pt x="10" y="9"/>
                  </a:moveTo>
                  <a:cubicBezTo>
                    <a:pt x="14" y="5"/>
                    <a:pt x="8" y="0"/>
                    <a:pt x="5" y="3"/>
                  </a:cubicBezTo>
                  <a:cubicBezTo>
                    <a:pt x="0" y="9"/>
                    <a:pt x="1" y="20"/>
                    <a:pt x="1" y="27"/>
                  </a:cubicBezTo>
                  <a:cubicBezTo>
                    <a:pt x="1" y="38"/>
                    <a:pt x="2" y="48"/>
                    <a:pt x="2" y="58"/>
                  </a:cubicBezTo>
                  <a:cubicBezTo>
                    <a:pt x="2" y="63"/>
                    <a:pt x="9" y="63"/>
                    <a:pt x="9" y="58"/>
                  </a:cubicBezTo>
                  <a:cubicBezTo>
                    <a:pt x="9" y="49"/>
                    <a:pt x="8" y="41"/>
                    <a:pt x="8" y="32"/>
                  </a:cubicBezTo>
                  <a:cubicBezTo>
                    <a:pt x="8" y="27"/>
                    <a:pt x="8" y="23"/>
                    <a:pt x="8" y="18"/>
                  </a:cubicBezTo>
                  <a:cubicBezTo>
                    <a:pt x="9" y="15"/>
                    <a:pt x="8" y="10"/>
                    <a:pt x="10" y="9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3"/>
            <p:cNvSpPr/>
            <p:nvPr/>
          </p:nvSpPr>
          <p:spPr bwMode="auto">
            <a:xfrm>
              <a:off x="2196" y="577"/>
              <a:ext cx="112" cy="102"/>
            </a:xfrm>
            <a:custGeom>
              <a:avLst/>
              <a:gdLst>
                <a:gd name="T0" fmla="*/ 47 w 55"/>
                <a:gd name="T1" fmla="*/ 3 h 50"/>
                <a:gd name="T2" fmla="*/ 5 w 55"/>
                <a:gd name="T3" fmla="*/ 42 h 50"/>
                <a:gd name="T4" fmla="*/ 7 w 55"/>
                <a:gd name="T5" fmla="*/ 49 h 50"/>
                <a:gd name="T6" fmla="*/ 51 w 55"/>
                <a:gd name="T7" fmla="*/ 10 h 50"/>
                <a:gd name="T8" fmla="*/ 47 w 55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0">
                  <a:moveTo>
                    <a:pt x="47" y="3"/>
                  </a:moveTo>
                  <a:cubicBezTo>
                    <a:pt x="32" y="14"/>
                    <a:pt x="24" y="36"/>
                    <a:pt x="5" y="42"/>
                  </a:cubicBezTo>
                  <a:cubicBezTo>
                    <a:pt x="0" y="43"/>
                    <a:pt x="2" y="50"/>
                    <a:pt x="7" y="49"/>
                  </a:cubicBezTo>
                  <a:cubicBezTo>
                    <a:pt x="27" y="43"/>
                    <a:pt x="34" y="21"/>
                    <a:pt x="51" y="10"/>
                  </a:cubicBezTo>
                  <a:cubicBezTo>
                    <a:pt x="55" y="7"/>
                    <a:pt x="51" y="0"/>
                    <a:pt x="47" y="3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"/>
            <p:cNvSpPr/>
            <p:nvPr/>
          </p:nvSpPr>
          <p:spPr bwMode="auto">
            <a:xfrm>
              <a:off x="2420" y="829"/>
              <a:ext cx="117" cy="63"/>
            </a:xfrm>
            <a:custGeom>
              <a:avLst/>
              <a:gdLst>
                <a:gd name="T0" fmla="*/ 50 w 57"/>
                <a:gd name="T1" fmla="*/ 1 h 31"/>
                <a:gd name="T2" fmla="*/ 5 w 57"/>
                <a:gd name="T3" fmla="*/ 22 h 31"/>
                <a:gd name="T4" fmla="*/ 7 w 57"/>
                <a:gd name="T5" fmla="*/ 30 h 31"/>
                <a:gd name="T6" fmla="*/ 52 w 57"/>
                <a:gd name="T7" fmla="*/ 8 h 31"/>
                <a:gd name="T8" fmla="*/ 50 w 57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1">
                  <a:moveTo>
                    <a:pt x="50" y="1"/>
                  </a:moveTo>
                  <a:cubicBezTo>
                    <a:pt x="33" y="3"/>
                    <a:pt x="21" y="17"/>
                    <a:pt x="5" y="22"/>
                  </a:cubicBezTo>
                  <a:cubicBezTo>
                    <a:pt x="0" y="24"/>
                    <a:pt x="2" y="31"/>
                    <a:pt x="7" y="30"/>
                  </a:cubicBezTo>
                  <a:cubicBezTo>
                    <a:pt x="23" y="24"/>
                    <a:pt x="35" y="10"/>
                    <a:pt x="52" y="8"/>
                  </a:cubicBezTo>
                  <a:cubicBezTo>
                    <a:pt x="57" y="7"/>
                    <a:pt x="55" y="0"/>
                    <a:pt x="5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5"/>
            <p:cNvSpPr/>
            <p:nvPr/>
          </p:nvSpPr>
          <p:spPr bwMode="auto">
            <a:xfrm>
              <a:off x="2602" y="1062"/>
              <a:ext cx="148" cy="55"/>
            </a:xfrm>
            <a:custGeom>
              <a:avLst/>
              <a:gdLst>
                <a:gd name="T0" fmla="*/ 64 w 72"/>
                <a:gd name="T1" fmla="*/ 1 h 27"/>
                <a:gd name="T2" fmla="*/ 4 w 72"/>
                <a:gd name="T3" fmla="*/ 18 h 27"/>
                <a:gd name="T4" fmla="*/ 6 w 72"/>
                <a:gd name="T5" fmla="*/ 26 h 27"/>
                <a:gd name="T6" fmla="*/ 68 w 72"/>
                <a:gd name="T7" fmla="*/ 8 h 27"/>
                <a:gd name="T8" fmla="*/ 64 w 7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7">
                  <a:moveTo>
                    <a:pt x="64" y="1"/>
                  </a:moveTo>
                  <a:cubicBezTo>
                    <a:pt x="45" y="10"/>
                    <a:pt x="24" y="11"/>
                    <a:pt x="4" y="18"/>
                  </a:cubicBezTo>
                  <a:cubicBezTo>
                    <a:pt x="0" y="20"/>
                    <a:pt x="2" y="27"/>
                    <a:pt x="6" y="26"/>
                  </a:cubicBezTo>
                  <a:cubicBezTo>
                    <a:pt x="26" y="18"/>
                    <a:pt x="48" y="17"/>
                    <a:pt x="68" y="8"/>
                  </a:cubicBezTo>
                  <a:cubicBezTo>
                    <a:pt x="72" y="6"/>
                    <a:pt x="68" y="0"/>
                    <a:pt x="64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6"/>
            <p:cNvSpPr/>
            <p:nvPr/>
          </p:nvSpPr>
          <p:spPr bwMode="auto">
            <a:xfrm>
              <a:off x="2654" y="1418"/>
              <a:ext cx="171" cy="67"/>
            </a:xfrm>
            <a:custGeom>
              <a:avLst/>
              <a:gdLst>
                <a:gd name="T0" fmla="*/ 76 w 84"/>
                <a:gd name="T1" fmla="*/ 2 h 33"/>
                <a:gd name="T2" fmla="*/ 4 w 84"/>
                <a:gd name="T3" fmla="*/ 24 h 33"/>
                <a:gd name="T4" fmla="*/ 8 w 84"/>
                <a:gd name="T5" fmla="*/ 30 h 33"/>
                <a:gd name="T6" fmla="*/ 79 w 84"/>
                <a:gd name="T7" fmla="*/ 9 h 33"/>
                <a:gd name="T8" fmla="*/ 76 w 84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76" y="2"/>
                  </a:moveTo>
                  <a:cubicBezTo>
                    <a:pt x="53" y="13"/>
                    <a:pt x="27" y="12"/>
                    <a:pt x="4" y="24"/>
                  </a:cubicBezTo>
                  <a:cubicBezTo>
                    <a:pt x="0" y="26"/>
                    <a:pt x="4" y="33"/>
                    <a:pt x="8" y="30"/>
                  </a:cubicBezTo>
                  <a:cubicBezTo>
                    <a:pt x="30" y="19"/>
                    <a:pt x="57" y="19"/>
                    <a:pt x="79" y="9"/>
                  </a:cubicBezTo>
                  <a:cubicBezTo>
                    <a:pt x="84" y="7"/>
                    <a:pt x="80" y="0"/>
                    <a:pt x="76" y="2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7"/>
            <p:cNvSpPr/>
            <p:nvPr/>
          </p:nvSpPr>
          <p:spPr bwMode="auto">
            <a:xfrm>
              <a:off x="2664" y="1790"/>
              <a:ext cx="239" cy="47"/>
            </a:xfrm>
            <a:custGeom>
              <a:avLst/>
              <a:gdLst>
                <a:gd name="T0" fmla="*/ 110 w 117"/>
                <a:gd name="T1" fmla="*/ 1 h 23"/>
                <a:gd name="T2" fmla="*/ 60 w 117"/>
                <a:gd name="T3" fmla="*/ 13 h 23"/>
                <a:gd name="T4" fmla="*/ 6 w 117"/>
                <a:gd name="T5" fmla="*/ 12 h 23"/>
                <a:gd name="T6" fmla="*/ 4 w 117"/>
                <a:gd name="T7" fmla="*/ 19 h 23"/>
                <a:gd name="T8" fmla="*/ 58 w 117"/>
                <a:gd name="T9" fmla="*/ 20 h 23"/>
                <a:gd name="T10" fmla="*/ 112 w 117"/>
                <a:gd name="T11" fmla="*/ 9 h 23"/>
                <a:gd name="T12" fmla="*/ 110 w 117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3">
                  <a:moveTo>
                    <a:pt x="110" y="1"/>
                  </a:moveTo>
                  <a:cubicBezTo>
                    <a:pt x="94" y="7"/>
                    <a:pt x="77" y="11"/>
                    <a:pt x="60" y="13"/>
                  </a:cubicBezTo>
                  <a:cubicBezTo>
                    <a:pt x="42" y="15"/>
                    <a:pt x="24" y="16"/>
                    <a:pt x="6" y="12"/>
                  </a:cubicBezTo>
                  <a:cubicBezTo>
                    <a:pt x="2" y="11"/>
                    <a:pt x="0" y="18"/>
                    <a:pt x="4" y="19"/>
                  </a:cubicBezTo>
                  <a:cubicBezTo>
                    <a:pt x="22" y="23"/>
                    <a:pt x="40" y="22"/>
                    <a:pt x="58" y="20"/>
                  </a:cubicBezTo>
                  <a:cubicBezTo>
                    <a:pt x="76" y="18"/>
                    <a:pt x="95" y="15"/>
                    <a:pt x="112" y="9"/>
                  </a:cubicBezTo>
                  <a:cubicBezTo>
                    <a:pt x="117" y="7"/>
                    <a:pt x="115" y="0"/>
                    <a:pt x="11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 flipH="1">
            <a:off x="4153023" y="5052676"/>
            <a:ext cx="3668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研究结论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79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67" y="connsiteY3-6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2" name="任意多边形 8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Freeform 3"/>
          <p:cNvSpPr/>
          <p:nvPr/>
        </p:nvSpPr>
        <p:spPr bwMode="auto">
          <a:xfrm rot="-2202532">
            <a:off x="4830824" y="1970073"/>
            <a:ext cx="1730375" cy="1755775"/>
          </a:xfrm>
          <a:custGeom>
            <a:avLst/>
            <a:gdLst>
              <a:gd name="T0" fmla="*/ 576846 w 10688"/>
              <a:gd name="T1" fmla="*/ 1143423 h 10844"/>
              <a:gd name="T2" fmla="*/ 576846 w 10688"/>
              <a:gd name="T3" fmla="*/ 1143423 h 10844"/>
              <a:gd name="T4" fmla="*/ 738744 w 10688"/>
              <a:gd name="T5" fmla="*/ 1740393 h 10844"/>
              <a:gd name="T6" fmla="*/ 1284991 w 10688"/>
              <a:gd name="T7" fmla="*/ 1588682 h 10844"/>
              <a:gd name="T8" fmla="*/ 1467127 w 10688"/>
              <a:gd name="T9" fmla="*/ 450440 h 10844"/>
              <a:gd name="T10" fmla="*/ 328978 w 10688"/>
              <a:gd name="T11" fmla="*/ 263269 h 10844"/>
              <a:gd name="T12" fmla="*/ 0 w 10688"/>
              <a:gd name="T13" fmla="*/ 794503 h 10844"/>
              <a:gd name="T14" fmla="*/ 576846 w 10688"/>
              <a:gd name="T15" fmla="*/ 1143423 h 108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88" h="10844">
                <a:moveTo>
                  <a:pt x="3563" y="7062"/>
                </a:moveTo>
                <a:lnTo>
                  <a:pt x="3563" y="7062"/>
                </a:lnTo>
                <a:cubicBezTo>
                  <a:pt x="4375" y="8187"/>
                  <a:pt x="4688" y="9500"/>
                  <a:pt x="4563" y="10749"/>
                </a:cubicBezTo>
                <a:cubicBezTo>
                  <a:pt x="5718" y="10843"/>
                  <a:pt x="6906" y="10562"/>
                  <a:pt x="7937" y="9812"/>
                </a:cubicBezTo>
                <a:cubicBezTo>
                  <a:pt x="10187" y="8187"/>
                  <a:pt x="10687" y="5032"/>
                  <a:pt x="9062" y="2782"/>
                </a:cubicBezTo>
                <a:cubicBezTo>
                  <a:pt x="7437" y="500"/>
                  <a:pt x="4282" y="0"/>
                  <a:pt x="2032" y="1626"/>
                </a:cubicBezTo>
                <a:cubicBezTo>
                  <a:pt x="907" y="2438"/>
                  <a:pt x="219" y="3657"/>
                  <a:pt x="0" y="4907"/>
                </a:cubicBezTo>
                <a:cubicBezTo>
                  <a:pt x="1375" y="5126"/>
                  <a:pt x="2688" y="5843"/>
                  <a:pt x="3563" y="7062"/>
                </a:cubicBezTo>
              </a:path>
            </a:pathLst>
          </a:custGeom>
          <a:noFill/>
          <a:ln>
            <a:solidFill>
              <a:srgbClr val="254932"/>
            </a:solidFill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4" name="Freeform 3"/>
          <p:cNvSpPr/>
          <p:nvPr/>
        </p:nvSpPr>
        <p:spPr bwMode="auto">
          <a:xfrm rot="3202081">
            <a:off x="6051550" y="2362200"/>
            <a:ext cx="1730375" cy="1755775"/>
          </a:xfrm>
          <a:custGeom>
            <a:avLst/>
            <a:gdLst>
              <a:gd name="T0" fmla="*/ 576846 w 10688"/>
              <a:gd name="T1" fmla="*/ 1143423 h 10844"/>
              <a:gd name="T2" fmla="*/ 576846 w 10688"/>
              <a:gd name="T3" fmla="*/ 1143423 h 10844"/>
              <a:gd name="T4" fmla="*/ 738744 w 10688"/>
              <a:gd name="T5" fmla="*/ 1740393 h 10844"/>
              <a:gd name="T6" fmla="*/ 1284991 w 10688"/>
              <a:gd name="T7" fmla="*/ 1588682 h 10844"/>
              <a:gd name="T8" fmla="*/ 1467127 w 10688"/>
              <a:gd name="T9" fmla="*/ 450440 h 10844"/>
              <a:gd name="T10" fmla="*/ 328978 w 10688"/>
              <a:gd name="T11" fmla="*/ 263269 h 10844"/>
              <a:gd name="T12" fmla="*/ 0 w 10688"/>
              <a:gd name="T13" fmla="*/ 794503 h 10844"/>
              <a:gd name="T14" fmla="*/ 576846 w 10688"/>
              <a:gd name="T15" fmla="*/ 1143423 h 108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88" h="10844">
                <a:moveTo>
                  <a:pt x="3563" y="7062"/>
                </a:moveTo>
                <a:lnTo>
                  <a:pt x="3563" y="7062"/>
                </a:lnTo>
                <a:cubicBezTo>
                  <a:pt x="4375" y="8187"/>
                  <a:pt x="4688" y="9500"/>
                  <a:pt x="4563" y="10749"/>
                </a:cubicBezTo>
                <a:cubicBezTo>
                  <a:pt x="5718" y="10843"/>
                  <a:pt x="6906" y="10562"/>
                  <a:pt x="7937" y="9812"/>
                </a:cubicBezTo>
                <a:cubicBezTo>
                  <a:pt x="10187" y="8187"/>
                  <a:pt x="10687" y="5032"/>
                  <a:pt x="9062" y="2782"/>
                </a:cubicBezTo>
                <a:cubicBezTo>
                  <a:pt x="7437" y="500"/>
                  <a:pt x="4282" y="0"/>
                  <a:pt x="2032" y="1626"/>
                </a:cubicBezTo>
                <a:cubicBezTo>
                  <a:pt x="907" y="2438"/>
                  <a:pt x="219" y="3657"/>
                  <a:pt x="0" y="4907"/>
                </a:cubicBezTo>
                <a:cubicBezTo>
                  <a:pt x="1375" y="5126"/>
                  <a:pt x="2688" y="5843"/>
                  <a:pt x="3563" y="7062"/>
                </a:cubicBezTo>
              </a:path>
            </a:pathLst>
          </a:custGeom>
          <a:solidFill>
            <a:srgbClr val="254932"/>
          </a:solidFill>
          <a:ln>
            <a:noFill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5" name="Freeform 3"/>
          <p:cNvSpPr/>
          <p:nvPr/>
        </p:nvSpPr>
        <p:spPr bwMode="auto">
          <a:xfrm rot="8579122">
            <a:off x="5638800" y="3586163"/>
            <a:ext cx="1730375" cy="1755775"/>
          </a:xfrm>
          <a:custGeom>
            <a:avLst/>
            <a:gdLst>
              <a:gd name="T0" fmla="*/ 576846 w 10688"/>
              <a:gd name="T1" fmla="*/ 1143423 h 10844"/>
              <a:gd name="T2" fmla="*/ 576846 w 10688"/>
              <a:gd name="T3" fmla="*/ 1143423 h 10844"/>
              <a:gd name="T4" fmla="*/ 738744 w 10688"/>
              <a:gd name="T5" fmla="*/ 1740393 h 10844"/>
              <a:gd name="T6" fmla="*/ 1284991 w 10688"/>
              <a:gd name="T7" fmla="*/ 1588682 h 10844"/>
              <a:gd name="T8" fmla="*/ 1467127 w 10688"/>
              <a:gd name="T9" fmla="*/ 450440 h 10844"/>
              <a:gd name="T10" fmla="*/ 328978 w 10688"/>
              <a:gd name="T11" fmla="*/ 263269 h 10844"/>
              <a:gd name="T12" fmla="*/ 0 w 10688"/>
              <a:gd name="T13" fmla="*/ 794503 h 10844"/>
              <a:gd name="T14" fmla="*/ 576846 w 10688"/>
              <a:gd name="T15" fmla="*/ 1143423 h 108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88" h="10844">
                <a:moveTo>
                  <a:pt x="3563" y="7062"/>
                </a:moveTo>
                <a:lnTo>
                  <a:pt x="3563" y="7062"/>
                </a:lnTo>
                <a:cubicBezTo>
                  <a:pt x="4375" y="8187"/>
                  <a:pt x="4688" y="9500"/>
                  <a:pt x="4563" y="10749"/>
                </a:cubicBezTo>
                <a:cubicBezTo>
                  <a:pt x="5718" y="10843"/>
                  <a:pt x="6906" y="10562"/>
                  <a:pt x="7937" y="9812"/>
                </a:cubicBezTo>
                <a:cubicBezTo>
                  <a:pt x="10187" y="8187"/>
                  <a:pt x="10687" y="5032"/>
                  <a:pt x="9062" y="2782"/>
                </a:cubicBezTo>
                <a:cubicBezTo>
                  <a:pt x="7437" y="500"/>
                  <a:pt x="4282" y="0"/>
                  <a:pt x="2032" y="1626"/>
                </a:cubicBezTo>
                <a:cubicBezTo>
                  <a:pt x="907" y="2438"/>
                  <a:pt x="219" y="3657"/>
                  <a:pt x="0" y="4907"/>
                </a:cubicBezTo>
                <a:cubicBezTo>
                  <a:pt x="1375" y="5126"/>
                  <a:pt x="2688" y="5843"/>
                  <a:pt x="3563" y="7062"/>
                </a:cubicBezTo>
              </a:path>
            </a:pathLst>
          </a:custGeom>
          <a:noFill/>
          <a:ln w="9525" cmpd="sng">
            <a:solidFill>
              <a:srgbClr val="254932"/>
            </a:solidFill>
            <a:rou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6" name="Freeform 3"/>
          <p:cNvSpPr/>
          <p:nvPr/>
        </p:nvSpPr>
        <p:spPr bwMode="auto">
          <a:xfrm rot="-7621736">
            <a:off x="4418806" y="3186907"/>
            <a:ext cx="1730375" cy="1754188"/>
          </a:xfrm>
          <a:custGeom>
            <a:avLst/>
            <a:gdLst>
              <a:gd name="T0" fmla="*/ 576846 w 10688"/>
              <a:gd name="T1" fmla="*/ 1142390 h 10844"/>
              <a:gd name="T2" fmla="*/ 576846 w 10688"/>
              <a:gd name="T3" fmla="*/ 1142390 h 10844"/>
              <a:gd name="T4" fmla="*/ 738744 w 10688"/>
              <a:gd name="T5" fmla="*/ 1738820 h 10844"/>
              <a:gd name="T6" fmla="*/ 1284991 w 10688"/>
              <a:gd name="T7" fmla="*/ 1587246 h 10844"/>
              <a:gd name="T8" fmla="*/ 1467127 w 10688"/>
              <a:gd name="T9" fmla="*/ 450032 h 10844"/>
              <a:gd name="T10" fmla="*/ 328978 w 10688"/>
              <a:gd name="T11" fmla="*/ 263031 h 10844"/>
              <a:gd name="T12" fmla="*/ 0 w 10688"/>
              <a:gd name="T13" fmla="*/ 793785 h 10844"/>
              <a:gd name="T14" fmla="*/ 576846 w 10688"/>
              <a:gd name="T15" fmla="*/ 1142390 h 108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88" h="10844">
                <a:moveTo>
                  <a:pt x="3563" y="7062"/>
                </a:moveTo>
                <a:lnTo>
                  <a:pt x="3563" y="7062"/>
                </a:lnTo>
                <a:cubicBezTo>
                  <a:pt x="4375" y="8187"/>
                  <a:pt x="4688" y="9500"/>
                  <a:pt x="4563" y="10749"/>
                </a:cubicBezTo>
                <a:cubicBezTo>
                  <a:pt x="5718" y="10843"/>
                  <a:pt x="6906" y="10562"/>
                  <a:pt x="7937" y="9812"/>
                </a:cubicBezTo>
                <a:cubicBezTo>
                  <a:pt x="10187" y="8187"/>
                  <a:pt x="10687" y="5032"/>
                  <a:pt x="9062" y="2782"/>
                </a:cubicBezTo>
                <a:cubicBezTo>
                  <a:pt x="7437" y="500"/>
                  <a:pt x="4282" y="0"/>
                  <a:pt x="2032" y="1626"/>
                </a:cubicBezTo>
                <a:cubicBezTo>
                  <a:pt x="907" y="2438"/>
                  <a:pt x="219" y="3657"/>
                  <a:pt x="0" y="4907"/>
                </a:cubicBezTo>
                <a:cubicBezTo>
                  <a:pt x="1375" y="5126"/>
                  <a:pt x="2688" y="5843"/>
                  <a:pt x="3563" y="7062"/>
                </a:cubicBezTo>
              </a:path>
            </a:pathLst>
          </a:custGeom>
          <a:solidFill>
            <a:srgbClr val="254932"/>
          </a:solidFill>
          <a:ln>
            <a:noFill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57" name="TextBox 19"/>
          <p:cNvSpPr txBox="1">
            <a:spLocks noChangeArrowheads="1"/>
          </p:cNvSpPr>
          <p:nvPr/>
        </p:nvSpPr>
        <p:spPr bwMode="auto">
          <a:xfrm>
            <a:off x="5160963" y="2295525"/>
            <a:ext cx="10937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09" rIns="91420" bIns="4570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5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S</a:t>
            </a:r>
            <a:endParaRPr lang="ru-RU" altLang="en-US" sz="54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8" name="TextBox 20"/>
          <p:cNvSpPr txBox="1">
            <a:spLocks noChangeArrowheads="1"/>
          </p:cNvSpPr>
          <p:nvPr/>
        </p:nvSpPr>
        <p:spPr bwMode="auto">
          <a:xfrm>
            <a:off x="6427788" y="2805113"/>
            <a:ext cx="109378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09" rIns="91420" bIns="4570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id-ID" altLang="en-US" sz="5400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O</a:t>
            </a:r>
            <a:endParaRPr lang="ru-RU" altLang="en-US" sz="54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TextBox 21"/>
          <p:cNvSpPr txBox="1">
            <a:spLocks noChangeArrowheads="1"/>
          </p:cNvSpPr>
          <p:nvPr/>
        </p:nvSpPr>
        <p:spPr bwMode="auto">
          <a:xfrm>
            <a:off x="5946775" y="4144963"/>
            <a:ext cx="1093788" cy="922337"/>
          </a:xfrm>
          <a:prstGeom prst="rect">
            <a:avLst/>
          </a:prstGeom>
          <a:noFill/>
          <a:ln>
            <a:noFill/>
          </a:ln>
        </p:spPr>
        <p:txBody>
          <a:bodyPr lIns="91420" tIns="45709" rIns="91420" bIns="4570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54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T</a:t>
            </a:r>
            <a:endParaRPr lang="ru-RU" altLang="en-US" sz="54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0" name="TextBox 22"/>
          <p:cNvSpPr txBox="1">
            <a:spLocks noChangeArrowheads="1"/>
          </p:cNvSpPr>
          <p:nvPr/>
        </p:nvSpPr>
        <p:spPr bwMode="auto">
          <a:xfrm>
            <a:off x="4657725" y="3589338"/>
            <a:ext cx="10937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09" rIns="91420" bIns="45709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W</a:t>
            </a:r>
            <a:endParaRPr lang="ru-RU" altLang="en-US" sz="54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1" name="TextBox 13"/>
          <p:cNvSpPr txBox="1">
            <a:spLocks noChangeArrowheads="1"/>
          </p:cNvSpPr>
          <p:nvPr/>
        </p:nvSpPr>
        <p:spPr bwMode="auto">
          <a:xfrm>
            <a:off x="8770938" y="2262188"/>
            <a:ext cx="1495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添加标题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2" name="TextBox 13"/>
          <p:cNvSpPr txBox="1">
            <a:spLocks noChangeArrowheads="1"/>
          </p:cNvSpPr>
          <p:nvPr/>
        </p:nvSpPr>
        <p:spPr bwMode="auto">
          <a:xfrm>
            <a:off x="8770938" y="2584450"/>
            <a:ext cx="2030412" cy="645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TextBox 13"/>
          <p:cNvSpPr txBox="1">
            <a:spLocks noChangeArrowheads="1"/>
          </p:cNvSpPr>
          <p:nvPr/>
        </p:nvSpPr>
        <p:spPr bwMode="auto">
          <a:xfrm>
            <a:off x="2214563" y="2262188"/>
            <a:ext cx="12779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添加标题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4" name="TextBox 13"/>
          <p:cNvSpPr txBox="1">
            <a:spLocks noChangeArrowheads="1"/>
          </p:cNvSpPr>
          <p:nvPr/>
        </p:nvSpPr>
        <p:spPr bwMode="auto">
          <a:xfrm>
            <a:off x="1462088" y="2584450"/>
            <a:ext cx="2030412" cy="645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TextBox 13"/>
          <p:cNvSpPr txBox="1">
            <a:spLocks noChangeArrowheads="1"/>
          </p:cNvSpPr>
          <p:nvPr/>
        </p:nvSpPr>
        <p:spPr bwMode="auto">
          <a:xfrm>
            <a:off x="8770938" y="4295775"/>
            <a:ext cx="149542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添加标题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6" name="TextBox 13"/>
          <p:cNvSpPr txBox="1">
            <a:spLocks noChangeArrowheads="1"/>
          </p:cNvSpPr>
          <p:nvPr/>
        </p:nvSpPr>
        <p:spPr bwMode="auto">
          <a:xfrm>
            <a:off x="8770938" y="4616450"/>
            <a:ext cx="2030412" cy="645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TextBox 13"/>
          <p:cNvSpPr txBox="1">
            <a:spLocks noChangeArrowheads="1"/>
          </p:cNvSpPr>
          <p:nvPr/>
        </p:nvSpPr>
        <p:spPr bwMode="auto">
          <a:xfrm>
            <a:off x="2214563" y="4295775"/>
            <a:ext cx="127793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20000"/>
              </a:spcBef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添加标题</a:t>
            </a:r>
            <a:endParaRPr lang="en-US" altLang="zh-CN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8" name="TextBox 13"/>
          <p:cNvSpPr txBox="1">
            <a:spLocks noChangeArrowheads="1"/>
          </p:cNvSpPr>
          <p:nvPr/>
        </p:nvSpPr>
        <p:spPr bwMode="auto">
          <a:xfrm>
            <a:off x="1462088" y="4616450"/>
            <a:ext cx="2030412" cy="645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Freeform 29"/>
          <p:cNvSpPr>
            <a:spLocks noEditPoints="1"/>
          </p:cNvSpPr>
          <p:nvPr/>
        </p:nvSpPr>
        <p:spPr bwMode="auto">
          <a:xfrm>
            <a:off x="3975036" y="2387804"/>
            <a:ext cx="434975" cy="654050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9"/>
          <p:cNvSpPr>
            <a:spLocks noEditPoints="1"/>
          </p:cNvSpPr>
          <p:nvPr/>
        </p:nvSpPr>
        <p:spPr bwMode="auto">
          <a:xfrm>
            <a:off x="3961406" y="4409403"/>
            <a:ext cx="434975" cy="654050"/>
          </a:xfrm>
          <a:custGeom>
            <a:avLst/>
            <a:gdLst>
              <a:gd name="T0" fmla="*/ 81 w 116"/>
              <a:gd name="T1" fmla="*/ 149 h 174"/>
              <a:gd name="T2" fmla="*/ 105 w 116"/>
              <a:gd name="T3" fmla="*/ 169 h 174"/>
              <a:gd name="T4" fmla="*/ 105 w 116"/>
              <a:gd name="T5" fmla="*/ 139 h 174"/>
              <a:gd name="T6" fmla="*/ 101 w 116"/>
              <a:gd name="T7" fmla="*/ 59 h 174"/>
              <a:gd name="T8" fmla="*/ 14 w 116"/>
              <a:gd name="T9" fmla="*/ 23 h 174"/>
              <a:gd name="T10" fmla="*/ 36 w 116"/>
              <a:gd name="T11" fmla="*/ 111 h 174"/>
              <a:gd name="T12" fmla="*/ 74 w 116"/>
              <a:gd name="T13" fmla="*/ 109 h 174"/>
              <a:gd name="T14" fmla="*/ 45 w 116"/>
              <a:gd name="T15" fmla="*/ 77 h 174"/>
              <a:gd name="T16" fmla="*/ 54 w 116"/>
              <a:gd name="T17" fmla="*/ 71 h 174"/>
              <a:gd name="T18" fmla="*/ 68 w 116"/>
              <a:gd name="T19" fmla="*/ 66 h 174"/>
              <a:gd name="T20" fmla="*/ 73 w 116"/>
              <a:gd name="T21" fmla="*/ 69 h 174"/>
              <a:gd name="T22" fmla="*/ 80 w 116"/>
              <a:gd name="T23" fmla="*/ 99 h 174"/>
              <a:gd name="T24" fmla="*/ 89 w 116"/>
              <a:gd name="T25" fmla="*/ 146 h 174"/>
              <a:gd name="T26" fmla="*/ 58 w 116"/>
              <a:gd name="T27" fmla="*/ 60 h 174"/>
              <a:gd name="T28" fmla="*/ 58 w 116"/>
              <a:gd name="T29" fmla="*/ 55 h 174"/>
              <a:gd name="T30" fmla="*/ 58 w 116"/>
              <a:gd name="T31" fmla="*/ 61 h 174"/>
              <a:gd name="T32" fmla="*/ 103 w 116"/>
              <a:gd name="T33" fmla="*/ 142 h 174"/>
              <a:gd name="T34" fmla="*/ 105 w 116"/>
              <a:gd name="T35" fmla="*/ 148 h 174"/>
              <a:gd name="T36" fmla="*/ 85 w 116"/>
              <a:gd name="T37" fmla="*/ 151 h 174"/>
              <a:gd name="T38" fmla="*/ 108 w 116"/>
              <a:gd name="T39" fmla="*/ 155 h 174"/>
              <a:gd name="T40" fmla="*/ 92 w 116"/>
              <a:gd name="T41" fmla="*/ 162 h 174"/>
              <a:gd name="T42" fmla="*/ 88 w 116"/>
              <a:gd name="T43" fmla="*/ 158 h 174"/>
              <a:gd name="T44" fmla="*/ 106 w 116"/>
              <a:gd name="T45" fmla="*/ 150 h 174"/>
              <a:gd name="T46" fmla="*/ 104 w 116"/>
              <a:gd name="T47" fmla="*/ 166 h 174"/>
              <a:gd name="T48" fmla="*/ 108 w 116"/>
              <a:gd name="T49" fmla="*/ 158 h 174"/>
              <a:gd name="T50" fmla="*/ 104 w 116"/>
              <a:gd name="T51" fmla="*/ 166 h 174"/>
              <a:gd name="T52" fmla="*/ 56 w 116"/>
              <a:gd name="T53" fmla="*/ 8 h 174"/>
              <a:gd name="T54" fmla="*/ 94 w 116"/>
              <a:gd name="T55" fmla="*/ 101 h 174"/>
              <a:gd name="T56" fmla="*/ 101 w 116"/>
              <a:gd name="T57" fmla="*/ 139 h 174"/>
              <a:gd name="T58" fmla="*/ 100 w 116"/>
              <a:gd name="T59" fmla="*/ 140 h 174"/>
              <a:gd name="T60" fmla="*/ 77 w 116"/>
              <a:gd name="T61" fmla="*/ 81 h 174"/>
              <a:gd name="T62" fmla="*/ 81 w 116"/>
              <a:gd name="T63" fmla="*/ 63 h 174"/>
              <a:gd name="T64" fmla="*/ 73 w 116"/>
              <a:gd name="T65" fmla="*/ 66 h 174"/>
              <a:gd name="T66" fmla="*/ 76 w 116"/>
              <a:gd name="T67" fmla="*/ 55 h 174"/>
              <a:gd name="T68" fmla="*/ 68 w 116"/>
              <a:gd name="T69" fmla="*/ 63 h 174"/>
              <a:gd name="T70" fmla="*/ 61 w 116"/>
              <a:gd name="T71" fmla="*/ 53 h 174"/>
              <a:gd name="T72" fmla="*/ 54 w 116"/>
              <a:gd name="T73" fmla="*/ 56 h 174"/>
              <a:gd name="T74" fmla="*/ 57 w 116"/>
              <a:gd name="T75" fmla="*/ 65 h 174"/>
              <a:gd name="T76" fmla="*/ 46 w 116"/>
              <a:gd name="T77" fmla="*/ 63 h 174"/>
              <a:gd name="T78" fmla="*/ 37 w 116"/>
              <a:gd name="T79" fmla="*/ 63 h 174"/>
              <a:gd name="T80" fmla="*/ 45 w 116"/>
              <a:gd name="T81" fmla="*/ 70 h 174"/>
              <a:gd name="T82" fmla="*/ 42 w 116"/>
              <a:gd name="T83" fmla="*/ 76 h 174"/>
              <a:gd name="T84" fmla="*/ 29 w 116"/>
              <a:gd name="T85" fmla="*/ 78 h 174"/>
              <a:gd name="T86" fmla="*/ 42 w 116"/>
              <a:gd name="T87" fmla="*/ 79 h 174"/>
              <a:gd name="T88" fmla="*/ 69 w 116"/>
              <a:gd name="T89" fmla="*/ 107 h 174"/>
              <a:gd name="T90" fmla="*/ 87 w 116"/>
              <a:gd name="T91" fmla="*/ 147 h 174"/>
              <a:gd name="T92" fmla="*/ 61 w 116"/>
              <a:gd name="T93" fmla="*/ 121 h 174"/>
              <a:gd name="T94" fmla="*/ 7 w 116"/>
              <a:gd name="T95" fmla="*/ 43 h 174"/>
              <a:gd name="T96" fmla="*/ 77 w 116"/>
              <a:gd name="T97" fmla="*/ 65 h 174"/>
              <a:gd name="T98" fmla="*/ 70 w 116"/>
              <a:gd name="T99" fmla="*/ 61 h 174"/>
              <a:gd name="T100" fmla="*/ 73 w 116"/>
              <a:gd name="T101" fmla="*/ 56 h 174"/>
              <a:gd name="T102" fmla="*/ 45 w 116"/>
              <a:gd name="T103" fmla="*/ 66 h 174"/>
              <a:gd name="T104" fmla="*/ 41 w 116"/>
              <a:gd name="T105" fmla="*/ 64 h 174"/>
              <a:gd name="T106" fmla="*/ 43 w 116"/>
              <a:gd name="T107" fmla="*/ 64 h 174"/>
              <a:gd name="T108" fmla="*/ 39 w 116"/>
              <a:gd name="T109" fmla="*/ 77 h 174"/>
              <a:gd name="T110" fmla="*/ 34 w 116"/>
              <a:gd name="T111" fmla="*/ 77 h 174"/>
              <a:gd name="T112" fmla="*/ 31 w 116"/>
              <a:gd name="T113" fmla="*/ 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6" h="174">
                <a:moveTo>
                  <a:pt x="62" y="125"/>
                </a:moveTo>
                <a:cubicBezTo>
                  <a:pt x="72" y="131"/>
                  <a:pt x="77" y="140"/>
                  <a:pt x="81" y="149"/>
                </a:cubicBezTo>
                <a:cubicBezTo>
                  <a:pt x="81" y="150"/>
                  <a:pt x="81" y="150"/>
                  <a:pt x="81" y="151"/>
                </a:cubicBezTo>
                <a:cubicBezTo>
                  <a:pt x="85" y="159"/>
                  <a:pt x="93" y="174"/>
                  <a:pt x="105" y="169"/>
                </a:cubicBezTo>
                <a:cubicBezTo>
                  <a:pt x="116" y="164"/>
                  <a:pt x="109" y="149"/>
                  <a:pt x="105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0" y="125"/>
                  <a:pt x="95" y="111"/>
                  <a:pt x="98" y="95"/>
                </a:cubicBezTo>
                <a:cubicBezTo>
                  <a:pt x="99" y="83"/>
                  <a:pt x="103" y="71"/>
                  <a:pt x="101" y="59"/>
                </a:cubicBezTo>
                <a:cubicBezTo>
                  <a:pt x="99" y="38"/>
                  <a:pt x="86" y="13"/>
                  <a:pt x="65" y="6"/>
                </a:cubicBezTo>
                <a:cubicBezTo>
                  <a:pt x="47" y="0"/>
                  <a:pt x="26" y="9"/>
                  <a:pt x="14" y="23"/>
                </a:cubicBezTo>
                <a:cubicBezTo>
                  <a:pt x="1" y="38"/>
                  <a:pt x="0" y="60"/>
                  <a:pt x="6" y="77"/>
                </a:cubicBezTo>
                <a:cubicBezTo>
                  <a:pt x="12" y="92"/>
                  <a:pt x="22" y="104"/>
                  <a:pt x="36" y="111"/>
                </a:cubicBezTo>
                <a:cubicBezTo>
                  <a:pt x="44" y="116"/>
                  <a:pt x="54" y="120"/>
                  <a:pt x="62" y="125"/>
                </a:cubicBezTo>
                <a:close/>
                <a:moveTo>
                  <a:pt x="74" y="109"/>
                </a:moveTo>
                <a:cubicBezTo>
                  <a:pt x="67" y="98"/>
                  <a:pt x="58" y="87"/>
                  <a:pt x="47" y="79"/>
                </a:cubicBezTo>
                <a:cubicBezTo>
                  <a:pt x="47" y="79"/>
                  <a:pt x="46" y="78"/>
                  <a:pt x="45" y="77"/>
                </a:cubicBezTo>
                <a:cubicBezTo>
                  <a:pt x="47" y="76"/>
                  <a:pt x="48" y="73"/>
                  <a:pt x="48" y="70"/>
                </a:cubicBezTo>
                <a:cubicBezTo>
                  <a:pt x="50" y="71"/>
                  <a:pt x="53" y="71"/>
                  <a:pt x="54" y="71"/>
                </a:cubicBezTo>
                <a:cubicBezTo>
                  <a:pt x="57" y="70"/>
                  <a:pt x="59" y="68"/>
                  <a:pt x="60" y="65"/>
                </a:cubicBezTo>
                <a:cubicBezTo>
                  <a:pt x="63" y="66"/>
                  <a:pt x="65" y="67"/>
                  <a:pt x="68" y="66"/>
                </a:cubicBezTo>
                <a:cubicBezTo>
                  <a:pt x="68" y="66"/>
                  <a:pt x="69" y="67"/>
                  <a:pt x="69" y="67"/>
                </a:cubicBezTo>
                <a:cubicBezTo>
                  <a:pt x="70" y="68"/>
                  <a:pt x="71" y="69"/>
                  <a:pt x="73" y="69"/>
                </a:cubicBezTo>
                <a:cubicBezTo>
                  <a:pt x="72" y="72"/>
                  <a:pt x="72" y="75"/>
                  <a:pt x="73" y="78"/>
                </a:cubicBezTo>
                <a:cubicBezTo>
                  <a:pt x="75" y="85"/>
                  <a:pt x="77" y="92"/>
                  <a:pt x="80" y="99"/>
                </a:cubicBezTo>
                <a:cubicBezTo>
                  <a:pt x="86" y="113"/>
                  <a:pt x="91" y="128"/>
                  <a:pt x="97" y="141"/>
                </a:cubicBezTo>
                <a:cubicBezTo>
                  <a:pt x="94" y="143"/>
                  <a:pt x="92" y="144"/>
                  <a:pt x="89" y="146"/>
                </a:cubicBezTo>
                <a:cubicBezTo>
                  <a:pt x="86" y="133"/>
                  <a:pt x="81" y="120"/>
                  <a:pt x="74" y="109"/>
                </a:cubicBezTo>
                <a:close/>
                <a:moveTo>
                  <a:pt x="58" y="60"/>
                </a:moveTo>
                <a:cubicBezTo>
                  <a:pt x="57" y="58"/>
                  <a:pt x="57" y="56"/>
                  <a:pt x="56" y="55"/>
                </a:cubicBezTo>
                <a:cubicBezTo>
                  <a:pt x="56" y="52"/>
                  <a:pt x="58" y="54"/>
                  <a:pt x="58" y="55"/>
                </a:cubicBezTo>
                <a:cubicBezTo>
                  <a:pt x="59" y="56"/>
                  <a:pt x="58" y="58"/>
                  <a:pt x="58" y="59"/>
                </a:cubicBezTo>
                <a:cubicBezTo>
                  <a:pt x="58" y="60"/>
                  <a:pt x="58" y="60"/>
                  <a:pt x="58" y="61"/>
                </a:cubicBezTo>
                <a:cubicBezTo>
                  <a:pt x="58" y="60"/>
                  <a:pt x="58" y="60"/>
                  <a:pt x="58" y="60"/>
                </a:cubicBezTo>
                <a:close/>
                <a:moveTo>
                  <a:pt x="103" y="142"/>
                </a:moveTo>
                <a:cubicBezTo>
                  <a:pt x="103" y="144"/>
                  <a:pt x="104" y="146"/>
                  <a:pt x="105" y="148"/>
                </a:cubicBezTo>
                <a:cubicBezTo>
                  <a:pt x="105" y="148"/>
                  <a:pt x="105" y="148"/>
                  <a:pt x="105" y="148"/>
                </a:cubicBezTo>
                <a:cubicBezTo>
                  <a:pt x="99" y="151"/>
                  <a:pt x="93" y="153"/>
                  <a:pt x="87" y="156"/>
                </a:cubicBezTo>
                <a:cubicBezTo>
                  <a:pt x="86" y="154"/>
                  <a:pt x="85" y="152"/>
                  <a:pt x="85" y="151"/>
                </a:cubicBezTo>
                <a:cubicBezTo>
                  <a:pt x="91" y="148"/>
                  <a:pt x="97" y="145"/>
                  <a:pt x="103" y="142"/>
                </a:cubicBezTo>
                <a:close/>
                <a:moveTo>
                  <a:pt x="108" y="155"/>
                </a:moveTo>
                <a:cubicBezTo>
                  <a:pt x="108" y="155"/>
                  <a:pt x="107" y="155"/>
                  <a:pt x="107" y="155"/>
                </a:cubicBezTo>
                <a:cubicBezTo>
                  <a:pt x="102" y="156"/>
                  <a:pt x="98" y="160"/>
                  <a:pt x="92" y="162"/>
                </a:cubicBezTo>
                <a:cubicBezTo>
                  <a:pt x="92" y="162"/>
                  <a:pt x="92" y="162"/>
                  <a:pt x="91" y="162"/>
                </a:cubicBezTo>
                <a:cubicBezTo>
                  <a:pt x="90" y="161"/>
                  <a:pt x="89" y="160"/>
                  <a:pt x="88" y="158"/>
                </a:cubicBezTo>
                <a:cubicBezTo>
                  <a:pt x="94" y="156"/>
                  <a:pt x="100" y="153"/>
                  <a:pt x="106" y="151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7" y="152"/>
                  <a:pt x="107" y="154"/>
                  <a:pt x="108" y="155"/>
                </a:cubicBezTo>
                <a:close/>
                <a:moveTo>
                  <a:pt x="104" y="166"/>
                </a:moveTo>
                <a:cubicBezTo>
                  <a:pt x="100" y="169"/>
                  <a:pt x="96" y="167"/>
                  <a:pt x="93" y="164"/>
                </a:cubicBezTo>
                <a:cubicBezTo>
                  <a:pt x="98" y="163"/>
                  <a:pt x="102" y="159"/>
                  <a:pt x="108" y="158"/>
                </a:cubicBezTo>
                <a:cubicBezTo>
                  <a:pt x="108" y="158"/>
                  <a:pt x="108" y="158"/>
                  <a:pt x="108" y="158"/>
                </a:cubicBezTo>
                <a:cubicBezTo>
                  <a:pt x="108" y="161"/>
                  <a:pt x="107" y="164"/>
                  <a:pt x="104" y="166"/>
                </a:cubicBezTo>
                <a:close/>
                <a:moveTo>
                  <a:pt x="7" y="43"/>
                </a:moveTo>
                <a:cubicBezTo>
                  <a:pt x="12" y="21"/>
                  <a:pt x="34" y="6"/>
                  <a:pt x="56" y="8"/>
                </a:cubicBezTo>
                <a:cubicBezTo>
                  <a:pt x="82" y="9"/>
                  <a:pt x="97" y="39"/>
                  <a:pt x="99" y="62"/>
                </a:cubicBezTo>
                <a:cubicBezTo>
                  <a:pt x="100" y="76"/>
                  <a:pt x="95" y="88"/>
                  <a:pt x="94" y="101"/>
                </a:cubicBezTo>
                <a:cubicBezTo>
                  <a:pt x="93" y="114"/>
                  <a:pt x="97" y="126"/>
                  <a:pt x="101" y="138"/>
                </a:cubicBezTo>
                <a:cubicBezTo>
                  <a:pt x="101" y="138"/>
                  <a:pt x="101" y="139"/>
                  <a:pt x="101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1" y="140"/>
                  <a:pt x="100" y="140"/>
                  <a:pt x="100" y="140"/>
                </a:cubicBezTo>
                <a:cubicBezTo>
                  <a:pt x="94" y="127"/>
                  <a:pt x="89" y="114"/>
                  <a:pt x="84" y="101"/>
                </a:cubicBezTo>
                <a:cubicBezTo>
                  <a:pt x="81" y="94"/>
                  <a:pt x="79" y="88"/>
                  <a:pt x="77" y="81"/>
                </a:cubicBezTo>
                <a:cubicBezTo>
                  <a:pt x="76" y="77"/>
                  <a:pt x="75" y="73"/>
                  <a:pt x="76" y="69"/>
                </a:cubicBezTo>
                <a:cubicBezTo>
                  <a:pt x="79" y="68"/>
                  <a:pt x="82" y="66"/>
                  <a:pt x="81" y="63"/>
                </a:cubicBezTo>
                <a:cubicBezTo>
                  <a:pt x="81" y="62"/>
                  <a:pt x="79" y="59"/>
                  <a:pt x="77" y="61"/>
                </a:cubicBezTo>
                <a:cubicBezTo>
                  <a:pt x="75" y="62"/>
                  <a:pt x="74" y="64"/>
                  <a:pt x="73" y="66"/>
                </a:cubicBezTo>
                <a:cubicBezTo>
                  <a:pt x="72" y="66"/>
                  <a:pt x="71" y="66"/>
                  <a:pt x="71" y="64"/>
                </a:cubicBezTo>
                <a:cubicBezTo>
                  <a:pt x="74" y="62"/>
                  <a:pt x="76" y="58"/>
                  <a:pt x="76" y="55"/>
                </a:cubicBezTo>
                <a:cubicBezTo>
                  <a:pt x="76" y="53"/>
                  <a:pt x="75" y="49"/>
                  <a:pt x="73" y="49"/>
                </a:cubicBezTo>
                <a:cubicBezTo>
                  <a:pt x="67" y="50"/>
                  <a:pt x="67" y="57"/>
                  <a:pt x="68" y="63"/>
                </a:cubicBezTo>
                <a:cubicBezTo>
                  <a:pt x="66" y="64"/>
                  <a:pt x="63" y="64"/>
                  <a:pt x="61" y="63"/>
                </a:cubicBezTo>
                <a:cubicBezTo>
                  <a:pt x="62" y="59"/>
                  <a:pt x="62" y="55"/>
                  <a:pt x="61" y="53"/>
                </a:cubicBezTo>
                <a:cubicBezTo>
                  <a:pt x="60" y="51"/>
                  <a:pt x="58" y="49"/>
                  <a:pt x="55" y="50"/>
                </a:cubicBezTo>
                <a:cubicBezTo>
                  <a:pt x="53" y="51"/>
                  <a:pt x="53" y="54"/>
                  <a:pt x="54" y="56"/>
                </a:cubicBezTo>
                <a:cubicBezTo>
                  <a:pt x="54" y="59"/>
                  <a:pt x="56" y="62"/>
                  <a:pt x="58" y="64"/>
                </a:cubicBezTo>
                <a:cubicBezTo>
                  <a:pt x="58" y="64"/>
                  <a:pt x="58" y="65"/>
                  <a:pt x="57" y="65"/>
                </a:cubicBezTo>
                <a:cubicBezTo>
                  <a:pt x="56" y="68"/>
                  <a:pt x="52" y="68"/>
                  <a:pt x="48" y="67"/>
                </a:cubicBezTo>
                <a:cubicBezTo>
                  <a:pt x="48" y="66"/>
                  <a:pt x="47" y="65"/>
                  <a:pt x="46" y="63"/>
                </a:cubicBezTo>
                <a:cubicBezTo>
                  <a:pt x="45" y="61"/>
                  <a:pt x="43" y="59"/>
                  <a:pt x="40" y="58"/>
                </a:cubicBezTo>
                <a:cubicBezTo>
                  <a:pt x="38" y="58"/>
                  <a:pt x="36" y="61"/>
                  <a:pt x="37" y="63"/>
                </a:cubicBezTo>
                <a:cubicBezTo>
                  <a:pt x="37" y="66"/>
                  <a:pt x="40" y="67"/>
                  <a:pt x="42" y="68"/>
                </a:cubicBezTo>
                <a:cubicBezTo>
                  <a:pt x="43" y="69"/>
                  <a:pt x="44" y="69"/>
                  <a:pt x="45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72"/>
                  <a:pt x="44" y="74"/>
                  <a:pt x="42" y="76"/>
                </a:cubicBezTo>
                <a:cubicBezTo>
                  <a:pt x="38" y="72"/>
                  <a:pt x="32" y="69"/>
                  <a:pt x="28" y="72"/>
                </a:cubicBezTo>
                <a:cubicBezTo>
                  <a:pt x="27" y="74"/>
                  <a:pt x="27" y="77"/>
                  <a:pt x="29" y="78"/>
                </a:cubicBezTo>
                <a:cubicBezTo>
                  <a:pt x="32" y="81"/>
                  <a:pt x="36" y="80"/>
                  <a:pt x="40" y="80"/>
                </a:cubicBezTo>
                <a:cubicBezTo>
                  <a:pt x="41" y="80"/>
                  <a:pt x="41" y="79"/>
                  <a:pt x="42" y="79"/>
                </a:cubicBezTo>
                <a:cubicBezTo>
                  <a:pt x="43" y="79"/>
                  <a:pt x="43" y="80"/>
                  <a:pt x="44" y="80"/>
                </a:cubicBezTo>
                <a:cubicBezTo>
                  <a:pt x="54" y="87"/>
                  <a:pt x="61" y="97"/>
                  <a:pt x="69" y="107"/>
                </a:cubicBezTo>
                <a:cubicBezTo>
                  <a:pt x="77" y="118"/>
                  <a:pt x="83" y="132"/>
                  <a:pt x="86" y="146"/>
                </a:cubicBezTo>
                <a:cubicBezTo>
                  <a:pt x="86" y="146"/>
                  <a:pt x="86" y="147"/>
                  <a:pt x="87" y="147"/>
                </a:cubicBezTo>
                <a:cubicBezTo>
                  <a:pt x="86" y="147"/>
                  <a:pt x="85" y="147"/>
                  <a:pt x="84" y="148"/>
                </a:cubicBezTo>
                <a:cubicBezTo>
                  <a:pt x="79" y="137"/>
                  <a:pt x="72" y="127"/>
                  <a:pt x="61" y="121"/>
                </a:cubicBezTo>
                <a:cubicBezTo>
                  <a:pt x="50" y="114"/>
                  <a:pt x="37" y="110"/>
                  <a:pt x="26" y="101"/>
                </a:cubicBezTo>
                <a:cubicBezTo>
                  <a:pt x="10" y="88"/>
                  <a:pt x="2" y="64"/>
                  <a:pt x="7" y="43"/>
                </a:cubicBezTo>
                <a:close/>
                <a:moveTo>
                  <a:pt x="77" y="65"/>
                </a:moveTo>
                <a:cubicBezTo>
                  <a:pt x="77" y="65"/>
                  <a:pt x="77" y="65"/>
                  <a:pt x="77" y="65"/>
                </a:cubicBezTo>
                <a:cubicBezTo>
                  <a:pt x="78" y="63"/>
                  <a:pt x="79" y="64"/>
                  <a:pt x="77" y="65"/>
                </a:cubicBezTo>
                <a:close/>
                <a:moveTo>
                  <a:pt x="70" y="61"/>
                </a:moveTo>
                <a:cubicBezTo>
                  <a:pt x="70" y="59"/>
                  <a:pt x="70" y="56"/>
                  <a:pt x="71" y="54"/>
                </a:cubicBezTo>
                <a:cubicBezTo>
                  <a:pt x="73" y="51"/>
                  <a:pt x="73" y="55"/>
                  <a:pt x="73" y="56"/>
                </a:cubicBezTo>
                <a:cubicBezTo>
                  <a:pt x="73" y="58"/>
                  <a:pt x="71" y="60"/>
                  <a:pt x="70" y="61"/>
                </a:cubicBezTo>
                <a:close/>
                <a:moveTo>
                  <a:pt x="45" y="66"/>
                </a:moveTo>
                <a:cubicBezTo>
                  <a:pt x="44" y="66"/>
                  <a:pt x="43" y="65"/>
                  <a:pt x="43" y="65"/>
                </a:cubicBezTo>
                <a:cubicBezTo>
                  <a:pt x="42" y="65"/>
                  <a:pt x="42" y="65"/>
                  <a:pt x="41" y="64"/>
                </a:cubicBezTo>
                <a:cubicBezTo>
                  <a:pt x="40" y="64"/>
                  <a:pt x="40" y="63"/>
                  <a:pt x="41" y="62"/>
                </a:cubicBezTo>
                <a:cubicBezTo>
                  <a:pt x="42" y="62"/>
                  <a:pt x="43" y="63"/>
                  <a:pt x="43" y="64"/>
                </a:cubicBezTo>
                <a:cubicBezTo>
                  <a:pt x="44" y="65"/>
                  <a:pt x="44" y="65"/>
                  <a:pt x="45" y="66"/>
                </a:cubicBezTo>
                <a:close/>
                <a:moveTo>
                  <a:pt x="39" y="77"/>
                </a:moveTo>
                <a:cubicBezTo>
                  <a:pt x="39" y="77"/>
                  <a:pt x="38" y="77"/>
                  <a:pt x="38" y="77"/>
                </a:cubicBezTo>
                <a:cubicBezTo>
                  <a:pt x="37" y="77"/>
                  <a:pt x="35" y="77"/>
                  <a:pt x="34" y="77"/>
                </a:cubicBezTo>
                <a:cubicBezTo>
                  <a:pt x="34" y="77"/>
                  <a:pt x="33" y="77"/>
                  <a:pt x="33" y="77"/>
                </a:cubicBezTo>
                <a:cubicBezTo>
                  <a:pt x="31" y="77"/>
                  <a:pt x="31" y="76"/>
                  <a:pt x="31" y="74"/>
                </a:cubicBezTo>
                <a:cubicBezTo>
                  <a:pt x="33" y="73"/>
                  <a:pt x="36" y="75"/>
                  <a:pt x="39" y="77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4"/>
          <p:cNvSpPr>
            <a:spLocks noEditPoints="1"/>
          </p:cNvSpPr>
          <p:nvPr/>
        </p:nvSpPr>
        <p:spPr bwMode="auto">
          <a:xfrm rot="985024">
            <a:off x="7939858" y="2336318"/>
            <a:ext cx="385762" cy="673100"/>
          </a:xfrm>
          <a:custGeom>
            <a:avLst/>
            <a:gdLst>
              <a:gd name="T0" fmla="*/ 40 w 103"/>
              <a:gd name="T1" fmla="*/ 151 h 179"/>
              <a:gd name="T2" fmla="*/ 52 w 103"/>
              <a:gd name="T3" fmla="*/ 179 h 179"/>
              <a:gd name="T4" fmla="*/ 65 w 103"/>
              <a:gd name="T5" fmla="*/ 151 h 179"/>
              <a:gd name="T6" fmla="*/ 96 w 103"/>
              <a:gd name="T7" fmla="*/ 77 h 179"/>
              <a:gd name="T8" fmla="*/ 32 w 103"/>
              <a:gd name="T9" fmla="*/ 8 h 179"/>
              <a:gd name="T10" fmla="*/ 14 w 103"/>
              <a:gd name="T11" fmla="*/ 97 h 179"/>
              <a:gd name="T12" fmla="*/ 50 w 103"/>
              <a:gd name="T13" fmla="*/ 111 h 179"/>
              <a:gd name="T14" fmla="*/ 37 w 103"/>
              <a:gd name="T15" fmla="*/ 70 h 179"/>
              <a:gd name="T16" fmla="*/ 48 w 103"/>
              <a:gd name="T17" fmla="*/ 68 h 179"/>
              <a:gd name="T18" fmla="*/ 63 w 103"/>
              <a:gd name="T19" fmla="*/ 70 h 179"/>
              <a:gd name="T20" fmla="*/ 65 w 103"/>
              <a:gd name="T21" fmla="*/ 75 h 179"/>
              <a:gd name="T22" fmla="*/ 60 w 103"/>
              <a:gd name="T23" fmla="*/ 105 h 179"/>
              <a:gd name="T24" fmla="*/ 48 w 103"/>
              <a:gd name="T25" fmla="*/ 151 h 179"/>
              <a:gd name="T26" fmla="*/ 56 w 103"/>
              <a:gd name="T27" fmla="*/ 60 h 179"/>
              <a:gd name="T28" fmla="*/ 58 w 103"/>
              <a:gd name="T29" fmla="*/ 56 h 179"/>
              <a:gd name="T30" fmla="*/ 56 w 103"/>
              <a:gd name="T31" fmla="*/ 61 h 179"/>
              <a:gd name="T32" fmla="*/ 62 w 103"/>
              <a:gd name="T33" fmla="*/ 153 h 179"/>
              <a:gd name="T34" fmla="*/ 61 w 103"/>
              <a:gd name="T35" fmla="*/ 160 h 179"/>
              <a:gd name="T36" fmla="*/ 42 w 103"/>
              <a:gd name="T37" fmla="*/ 154 h 179"/>
              <a:gd name="T38" fmla="*/ 61 w 103"/>
              <a:gd name="T39" fmla="*/ 167 h 179"/>
              <a:gd name="T40" fmla="*/ 44 w 103"/>
              <a:gd name="T41" fmla="*/ 167 h 179"/>
              <a:gd name="T42" fmla="*/ 42 w 103"/>
              <a:gd name="T43" fmla="*/ 162 h 179"/>
              <a:gd name="T44" fmla="*/ 62 w 103"/>
              <a:gd name="T45" fmla="*/ 163 h 179"/>
              <a:gd name="T46" fmla="*/ 53 w 103"/>
              <a:gd name="T47" fmla="*/ 176 h 179"/>
              <a:gd name="T48" fmla="*/ 60 w 103"/>
              <a:gd name="T49" fmla="*/ 170 h 179"/>
              <a:gd name="T50" fmla="*/ 53 w 103"/>
              <a:gd name="T51" fmla="*/ 176 h 179"/>
              <a:gd name="T52" fmla="*/ 77 w 103"/>
              <a:gd name="T53" fmla="*/ 12 h 179"/>
              <a:gd name="T54" fmla="*/ 71 w 103"/>
              <a:gd name="T55" fmla="*/ 113 h 179"/>
              <a:gd name="T56" fmla="*/ 62 w 103"/>
              <a:gd name="T57" fmla="*/ 150 h 179"/>
              <a:gd name="T58" fmla="*/ 60 w 103"/>
              <a:gd name="T59" fmla="*/ 150 h 179"/>
              <a:gd name="T60" fmla="*/ 64 w 103"/>
              <a:gd name="T61" fmla="*/ 87 h 179"/>
              <a:gd name="T62" fmla="*/ 76 w 103"/>
              <a:gd name="T63" fmla="*/ 73 h 179"/>
              <a:gd name="T64" fmla="*/ 67 w 103"/>
              <a:gd name="T65" fmla="*/ 72 h 179"/>
              <a:gd name="T66" fmla="*/ 74 w 103"/>
              <a:gd name="T67" fmla="*/ 63 h 179"/>
              <a:gd name="T68" fmla="*/ 64 w 103"/>
              <a:gd name="T69" fmla="*/ 67 h 179"/>
              <a:gd name="T70" fmla="*/ 62 w 103"/>
              <a:gd name="T71" fmla="*/ 55 h 179"/>
              <a:gd name="T72" fmla="*/ 54 w 103"/>
              <a:gd name="T73" fmla="*/ 55 h 179"/>
              <a:gd name="T74" fmla="*/ 54 w 103"/>
              <a:gd name="T75" fmla="*/ 64 h 179"/>
              <a:gd name="T76" fmla="*/ 44 w 103"/>
              <a:gd name="T77" fmla="*/ 58 h 179"/>
              <a:gd name="T78" fmla="*/ 36 w 103"/>
              <a:gd name="T79" fmla="*/ 54 h 179"/>
              <a:gd name="T80" fmla="*/ 41 w 103"/>
              <a:gd name="T81" fmla="*/ 64 h 179"/>
              <a:gd name="T82" fmla="*/ 35 w 103"/>
              <a:gd name="T83" fmla="*/ 68 h 179"/>
              <a:gd name="T84" fmla="*/ 22 w 103"/>
              <a:gd name="T85" fmla="*/ 64 h 179"/>
              <a:gd name="T86" fmla="*/ 34 w 103"/>
              <a:gd name="T87" fmla="*/ 71 h 179"/>
              <a:gd name="T88" fmla="*/ 46 w 103"/>
              <a:gd name="T89" fmla="*/ 107 h 179"/>
              <a:gd name="T90" fmla="*/ 45 w 103"/>
              <a:gd name="T91" fmla="*/ 151 h 179"/>
              <a:gd name="T92" fmla="*/ 33 w 103"/>
              <a:gd name="T93" fmla="*/ 117 h 179"/>
              <a:gd name="T94" fmla="*/ 17 w 103"/>
              <a:gd name="T95" fmla="*/ 23 h 179"/>
              <a:gd name="T96" fmla="*/ 72 w 103"/>
              <a:gd name="T97" fmla="*/ 73 h 179"/>
              <a:gd name="T98" fmla="*/ 66 w 103"/>
              <a:gd name="T99" fmla="*/ 66 h 179"/>
              <a:gd name="T100" fmla="*/ 71 w 103"/>
              <a:gd name="T101" fmla="*/ 63 h 179"/>
              <a:gd name="T102" fmla="*/ 42 w 103"/>
              <a:gd name="T103" fmla="*/ 60 h 179"/>
              <a:gd name="T104" fmla="*/ 39 w 103"/>
              <a:gd name="T105" fmla="*/ 57 h 179"/>
              <a:gd name="T106" fmla="*/ 41 w 103"/>
              <a:gd name="T107" fmla="*/ 57 h 179"/>
              <a:gd name="T108" fmla="*/ 32 w 103"/>
              <a:gd name="T109" fmla="*/ 67 h 179"/>
              <a:gd name="T110" fmla="*/ 27 w 103"/>
              <a:gd name="T111" fmla="*/ 66 h 179"/>
              <a:gd name="T112" fmla="*/ 26 w 103"/>
              <a:gd name="T113" fmla="*/ 6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3" h="179">
                <a:moveTo>
                  <a:pt x="33" y="121"/>
                </a:moveTo>
                <a:cubicBezTo>
                  <a:pt x="39" y="130"/>
                  <a:pt x="40" y="140"/>
                  <a:pt x="40" y="151"/>
                </a:cubicBezTo>
                <a:cubicBezTo>
                  <a:pt x="39" y="151"/>
                  <a:pt x="39" y="152"/>
                  <a:pt x="39" y="152"/>
                </a:cubicBezTo>
                <a:cubicBezTo>
                  <a:pt x="39" y="162"/>
                  <a:pt x="39" y="178"/>
                  <a:pt x="52" y="179"/>
                </a:cubicBezTo>
                <a:cubicBezTo>
                  <a:pt x="65" y="179"/>
                  <a:pt x="65" y="162"/>
                  <a:pt x="65" y="152"/>
                </a:cubicBezTo>
                <a:cubicBezTo>
                  <a:pt x="65" y="152"/>
                  <a:pt x="65" y="152"/>
                  <a:pt x="65" y="151"/>
                </a:cubicBezTo>
                <a:cubicBezTo>
                  <a:pt x="67" y="136"/>
                  <a:pt x="69" y="122"/>
                  <a:pt x="77" y="109"/>
                </a:cubicBezTo>
                <a:cubicBezTo>
                  <a:pt x="84" y="98"/>
                  <a:pt x="92" y="90"/>
                  <a:pt x="96" y="77"/>
                </a:cubicBezTo>
                <a:cubicBezTo>
                  <a:pt x="103" y="57"/>
                  <a:pt x="102" y="30"/>
                  <a:pt x="85" y="15"/>
                </a:cubicBezTo>
                <a:cubicBezTo>
                  <a:pt x="72" y="2"/>
                  <a:pt x="49" y="0"/>
                  <a:pt x="32" y="8"/>
                </a:cubicBezTo>
                <a:cubicBezTo>
                  <a:pt x="14" y="16"/>
                  <a:pt x="4" y="35"/>
                  <a:pt x="2" y="54"/>
                </a:cubicBezTo>
                <a:cubicBezTo>
                  <a:pt x="0" y="70"/>
                  <a:pt x="5" y="85"/>
                  <a:pt x="14" y="97"/>
                </a:cubicBezTo>
                <a:cubicBezTo>
                  <a:pt x="20" y="105"/>
                  <a:pt x="27" y="113"/>
                  <a:pt x="33" y="121"/>
                </a:cubicBezTo>
                <a:close/>
                <a:moveTo>
                  <a:pt x="50" y="111"/>
                </a:moveTo>
                <a:cubicBezTo>
                  <a:pt x="48" y="98"/>
                  <a:pt x="45" y="84"/>
                  <a:pt x="38" y="73"/>
                </a:cubicBezTo>
                <a:cubicBezTo>
                  <a:pt x="38" y="72"/>
                  <a:pt x="37" y="71"/>
                  <a:pt x="37" y="70"/>
                </a:cubicBezTo>
                <a:cubicBezTo>
                  <a:pt x="39" y="70"/>
                  <a:pt x="42" y="68"/>
                  <a:pt x="43" y="65"/>
                </a:cubicBezTo>
                <a:cubicBezTo>
                  <a:pt x="45" y="67"/>
                  <a:pt x="47" y="68"/>
                  <a:pt x="48" y="68"/>
                </a:cubicBezTo>
                <a:cubicBezTo>
                  <a:pt x="51" y="69"/>
                  <a:pt x="54" y="68"/>
                  <a:pt x="56" y="66"/>
                </a:cubicBezTo>
                <a:cubicBezTo>
                  <a:pt x="58" y="68"/>
                  <a:pt x="60" y="69"/>
                  <a:pt x="63" y="70"/>
                </a:cubicBezTo>
                <a:cubicBezTo>
                  <a:pt x="63" y="70"/>
                  <a:pt x="63" y="71"/>
                  <a:pt x="63" y="72"/>
                </a:cubicBezTo>
                <a:cubicBezTo>
                  <a:pt x="63" y="73"/>
                  <a:pt x="64" y="74"/>
                  <a:pt x="65" y="75"/>
                </a:cubicBezTo>
                <a:cubicBezTo>
                  <a:pt x="64" y="77"/>
                  <a:pt x="63" y="80"/>
                  <a:pt x="62" y="83"/>
                </a:cubicBezTo>
                <a:cubicBezTo>
                  <a:pt x="61" y="90"/>
                  <a:pt x="60" y="97"/>
                  <a:pt x="60" y="105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1"/>
                  <a:pt x="51" y="151"/>
                  <a:pt x="48" y="151"/>
                </a:cubicBezTo>
                <a:cubicBezTo>
                  <a:pt x="51" y="138"/>
                  <a:pt x="52" y="124"/>
                  <a:pt x="50" y="111"/>
                </a:cubicBezTo>
                <a:close/>
                <a:moveTo>
                  <a:pt x="56" y="60"/>
                </a:moveTo>
                <a:cubicBezTo>
                  <a:pt x="56" y="58"/>
                  <a:pt x="56" y="56"/>
                  <a:pt x="57" y="55"/>
                </a:cubicBezTo>
                <a:cubicBezTo>
                  <a:pt x="58" y="52"/>
                  <a:pt x="59" y="55"/>
                  <a:pt x="58" y="56"/>
                </a:cubicBezTo>
                <a:cubicBezTo>
                  <a:pt x="58" y="57"/>
                  <a:pt x="58" y="58"/>
                  <a:pt x="57" y="59"/>
                </a:cubicBezTo>
                <a:cubicBezTo>
                  <a:pt x="57" y="60"/>
                  <a:pt x="57" y="60"/>
                  <a:pt x="56" y="61"/>
                </a:cubicBezTo>
                <a:cubicBezTo>
                  <a:pt x="56" y="60"/>
                  <a:pt x="56" y="60"/>
                  <a:pt x="56" y="60"/>
                </a:cubicBezTo>
                <a:close/>
                <a:moveTo>
                  <a:pt x="62" y="153"/>
                </a:moveTo>
                <a:cubicBezTo>
                  <a:pt x="62" y="155"/>
                  <a:pt x="62" y="158"/>
                  <a:pt x="62" y="160"/>
                </a:cubicBezTo>
                <a:cubicBezTo>
                  <a:pt x="62" y="160"/>
                  <a:pt x="61" y="160"/>
                  <a:pt x="61" y="160"/>
                </a:cubicBezTo>
                <a:cubicBezTo>
                  <a:pt x="55" y="160"/>
                  <a:pt x="48" y="159"/>
                  <a:pt x="42" y="159"/>
                </a:cubicBezTo>
                <a:cubicBezTo>
                  <a:pt x="42" y="157"/>
                  <a:pt x="42" y="155"/>
                  <a:pt x="42" y="154"/>
                </a:cubicBezTo>
                <a:cubicBezTo>
                  <a:pt x="49" y="154"/>
                  <a:pt x="55" y="153"/>
                  <a:pt x="62" y="153"/>
                </a:cubicBezTo>
                <a:close/>
                <a:moveTo>
                  <a:pt x="61" y="167"/>
                </a:moveTo>
                <a:cubicBezTo>
                  <a:pt x="61" y="167"/>
                  <a:pt x="61" y="167"/>
                  <a:pt x="61" y="167"/>
                </a:cubicBezTo>
                <a:cubicBezTo>
                  <a:pt x="55" y="166"/>
                  <a:pt x="50" y="168"/>
                  <a:pt x="44" y="167"/>
                </a:cubicBezTo>
                <a:cubicBezTo>
                  <a:pt x="44" y="167"/>
                  <a:pt x="43" y="167"/>
                  <a:pt x="43" y="167"/>
                </a:cubicBezTo>
                <a:cubicBezTo>
                  <a:pt x="43" y="165"/>
                  <a:pt x="42" y="164"/>
                  <a:pt x="42" y="162"/>
                </a:cubicBezTo>
                <a:cubicBezTo>
                  <a:pt x="49" y="162"/>
                  <a:pt x="55" y="163"/>
                  <a:pt x="61" y="163"/>
                </a:cubicBezTo>
                <a:cubicBezTo>
                  <a:pt x="61" y="163"/>
                  <a:pt x="62" y="163"/>
                  <a:pt x="62" y="163"/>
                </a:cubicBezTo>
                <a:cubicBezTo>
                  <a:pt x="62" y="164"/>
                  <a:pt x="61" y="166"/>
                  <a:pt x="61" y="167"/>
                </a:cubicBezTo>
                <a:close/>
                <a:moveTo>
                  <a:pt x="53" y="176"/>
                </a:moveTo>
                <a:cubicBezTo>
                  <a:pt x="49" y="176"/>
                  <a:pt x="46" y="174"/>
                  <a:pt x="44" y="170"/>
                </a:cubicBezTo>
                <a:cubicBezTo>
                  <a:pt x="49" y="171"/>
                  <a:pt x="55" y="168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59" y="173"/>
                  <a:pt x="57" y="175"/>
                  <a:pt x="53" y="176"/>
                </a:cubicBezTo>
                <a:close/>
                <a:moveTo>
                  <a:pt x="17" y="23"/>
                </a:moveTo>
                <a:cubicBezTo>
                  <a:pt x="31" y="6"/>
                  <a:pt x="57" y="1"/>
                  <a:pt x="77" y="12"/>
                </a:cubicBezTo>
                <a:cubicBezTo>
                  <a:pt x="100" y="25"/>
                  <a:pt x="100" y="58"/>
                  <a:pt x="92" y="79"/>
                </a:cubicBezTo>
                <a:cubicBezTo>
                  <a:pt x="88" y="92"/>
                  <a:pt x="78" y="101"/>
                  <a:pt x="71" y="113"/>
                </a:cubicBezTo>
                <a:cubicBezTo>
                  <a:pt x="65" y="124"/>
                  <a:pt x="64" y="137"/>
                  <a:pt x="63" y="149"/>
                </a:cubicBezTo>
                <a:cubicBezTo>
                  <a:pt x="62" y="149"/>
                  <a:pt x="62" y="149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1" y="150"/>
                  <a:pt x="61" y="150"/>
                  <a:pt x="60" y="150"/>
                </a:cubicBezTo>
                <a:cubicBezTo>
                  <a:pt x="60" y="136"/>
                  <a:pt x="62" y="122"/>
                  <a:pt x="62" y="108"/>
                </a:cubicBezTo>
                <a:cubicBezTo>
                  <a:pt x="63" y="101"/>
                  <a:pt x="63" y="94"/>
                  <a:pt x="64" y="87"/>
                </a:cubicBezTo>
                <a:cubicBezTo>
                  <a:pt x="65" y="83"/>
                  <a:pt x="66" y="79"/>
                  <a:pt x="68" y="76"/>
                </a:cubicBezTo>
                <a:cubicBezTo>
                  <a:pt x="72" y="77"/>
                  <a:pt x="75" y="76"/>
                  <a:pt x="76" y="73"/>
                </a:cubicBezTo>
                <a:cubicBezTo>
                  <a:pt x="76" y="72"/>
                  <a:pt x="76" y="69"/>
                  <a:pt x="74" y="69"/>
                </a:cubicBezTo>
                <a:cubicBezTo>
                  <a:pt x="71" y="69"/>
                  <a:pt x="69" y="71"/>
                  <a:pt x="67" y="72"/>
                </a:cubicBezTo>
                <a:cubicBezTo>
                  <a:pt x="67" y="72"/>
                  <a:pt x="66" y="71"/>
                  <a:pt x="66" y="69"/>
                </a:cubicBezTo>
                <a:cubicBezTo>
                  <a:pt x="70" y="69"/>
                  <a:pt x="73" y="66"/>
                  <a:pt x="74" y="63"/>
                </a:cubicBezTo>
                <a:cubicBezTo>
                  <a:pt x="75" y="61"/>
                  <a:pt x="76" y="57"/>
                  <a:pt x="74" y="57"/>
                </a:cubicBezTo>
                <a:cubicBezTo>
                  <a:pt x="69" y="55"/>
                  <a:pt x="65" y="61"/>
                  <a:pt x="64" y="67"/>
                </a:cubicBezTo>
                <a:cubicBezTo>
                  <a:pt x="61" y="67"/>
                  <a:pt x="59" y="66"/>
                  <a:pt x="58" y="64"/>
                </a:cubicBezTo>
                <a:cubicBezTo>
                  <a:pt x="60" y="61"/>
                  <a:pt x="62" y="58"/>
                  <a:pt x="62" y="55"/>
                </a:cubicBezTo>
                <a:cubicBezTo>
                  <a:pt x="62" y="53"/>
                  <a:pt x="61" y="50"/>
                  <a:pt x="58" y="50"/>
                </a:cubicBezTo>
                <a:cubicBezTo>
                  <a:pt x="56" y="50"/>
                  <a:pt x="55" y="52"/>
                  <a:pt x="54" y="55"/>
                </a:cubicBezTo>
                <a:cubicBezTo>
                  <a:pt x="53" y="58"/>
                  <a:pt x="53" y="61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5" y="60"/>
                  <a:pt x="44" y="58"/>
                </a:cubicBezTo>
                <a:cubicBezTo>
                  <a:pt x="44" y="56"/>
                  <a:pt x="43" y="53"/>
                  <a:pt x="41" y="51"/>
                </a:cubicBezTo>
                <a:cubicBezTo>
                  <a:pt x="39" y="50"/>
                  <a:pt x="36" y="52"/>
                  <a:pt x="36" y="54"/>
                </a:cubicBezTo>
                <a:cubicBezTo>
                  <a:pt x="35" y="57"/>
                  <a:pt x="37" y="59"/>
                  <a:pt x="39" y="61"/>
                </a:cubicBezTo>
                <a:cubicBezTo>
                  <a:pt x="39" y="62"/>
                  <a:pt x="40" y="63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0" y="66"/>
                  <a:pt x="38" y="67"/>
                  <a:pt x="35" y="68"/>
                </a:cubicBezTo>
                <a:cubicBezTo>
                  <a:pt x="33" y="63"/>
                  <a:pt x="29" y="57"/>
                  <a:pt x="24" y="59"/>
                </a:cubicBezTo>
                <a:cubicBezTo>
                  <a:pt x="22" y="59"/>
                  <a:pt x="21" y="62"/>
                  <a:pt x="22" y="64"/>
                </a:cubicBezTo>
                <a:cubicBezTo>
                  <a:pt x="24" y="68"/>
                  <a:pt x="28" y="69"/>
                  <a:pt x="31" y="70"/>
                </a:cubicBezTo>
                <a:cubicBezTo>
                  <a:pt x="32" y="71"/>
                  <a:pt x="33" y="71"/>
                  <a:pt x="34" y="71"/>
                </a:cubicBezTo>
                <a:cubicBezTo>
                  <a:pt x="34" y="71"/>
                  <a:pt x="34" y="72"/>
                  <a:pt x="35" y="72"/>
                </a:cubicBezTo>
                <a:cubicBezTo>
                  <a:pt x="41" y="83"/>
                  <a:pt x="44" y="95"/>
                  <a:pt x="46" y="107"/>
                </a:cubicBezTo>
                <a:cubicBezTo>
                  <a:pt x="49" y="121"/>
                  <a:pt x="49" y="136"/>
                  <a:pt x="45" y="150"/>
                </a:cubicBezTo>
                <a:cubicBezTo>
                  <a:pt x="45" y="150"/>
                  <a:pt x="45" y="151"/>
                  <a:pt x="45" y="151"/>
                </a:cubicBezTo>
                <a:cubicBezTo>
                  <a:pt x="45" y="151"/>
                  <a:pt x="44" y="151"/>
                  <a:pt x="43" y="151"/>
                </a:cubicBezTo>
                <a:cubicBezTo>
                  <a:pt x="43" y="138"/>
                  <a:pt x="41" y="127"/>
                  <a:pt x="33" y="117"/>
                </a:cubicBezTo>
                <a:cubicBezTo>
                  <a:pt x="26" y="106"/>
                  <a:pt x="16" y="97"/>
                  <a:pt x="10" y="84"/>
                </a:cubicBezTo>
                <a:cubicBezTo>
                  <a:pt x="1" y="65"/>
                  <a:pt x="4" y="40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2" y="73"/>
                </a:cubicBezTo>
                <a:cubicBezTo>
                  <a:pt x="73" y="72"/>
                  <a:pt x="73" y="73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1" y="60"/>
                </a:cubicBezTo>
                <a:cubicBezTo>
                  <a:pt x="73" y="58"/>
                  <a:pt x="72" y="62"/>
                  <a:pt x="71" y="63"/>
                </a:cubicBezTo>
                <a:cubicBezTo>
                  <a:pt x="70" y="64"/>
                  <a:pt x="68" y="66"/>
                  <a:pt x="66" y="66"/>
                </a:cubicBezTo>
                <a:close/>
                <a:moveTo>
                  <a:pt x="42" y="60"/>
                </a:moveTo>
                <a:cubicBezTo>
                  <a:pt x="41" y="59"/>
                  <a:pt x="40" y="59"/>
                  <a:pt x="40" y="58"/>
                </a:cubicBezTo>
                <a:cubicBezTo>
                  <a:pt x="40" y="58"/>
                  <a:pt x="39" y="57"/>
                  <a:pt x="39" y="57"/>
                </a:cubicBezTo>
                <a:cubicBezTo>
                  <a:pt x="38" y="56"/>
                  <a:pt x="39" y="55"/>
                  <a:pt x="40" y="55"/>
                </a:cubicBezTo>
                <a:cubicBezTo>
                  <a:pt x="41" y="55"/>
                  <a:pt x="41" y="56"/>
                  <a:pt x="41" y="57"/>
                </a:cubicBezTo>
                <a:cubicBezTo>
                  <a:pt x="41" y="58"/>
                  <a:pt x="42" y="59"/>
                  <a:pt x="42" y="60"/>
                </a:cubicBezTo>
                <a:close/>
                <a:moveTo>
                  <a:pt x="32" y="67"/>
                </a:moveTo>
                <a:cubicBezTo>
                  <a:pt x="32" y="67"/>
                  <a:pt x="31" y="67"/>
                  <a:pt x="31" y="67"/>
                </a:cubicBezTo>
                <a:cubicBezTo>
                  <a:pt x="30" y="67"/>
                  <a:pt x="28" y="66"/>
                  <a:pt x="27" y="66"/>
                </a:cubicBezTo>
                <a:cubicBezTo>
                  <a:pt x="27" y="65"/>
                  <a:pt x="27" y="65"/>
                  <a:pt x="26" y="65"/>
                </a:cubicBezTo>
                <a:cubicBezTo>
                  <a:pt x="25" y="64"/>
                  <a:pt x="25" y="63"/>
                  <a:pt x="26" y="62"/>
                </a:cubicBezTo>
                <a:cubicBezTo>
                  <a:pt x="28" y="62"/>
                  <a:pt x="30" y="65"/>
                  <a:pt x="32" y="67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4"/>
          <p:cNvSpPr>
            <a:spLocks noEditPoints="1"/>
          </p:cNvSpPr>
          <p:nvPr/>
        </p:nvSpPr>
        <p:spPr bwMode="auto">
          <a:xfrm rot="1252806">
            <a:off x="7913215" y="4269581"/>
            <a:ext cx="385762" cy="673100"/>
          </a:xfrm>
          <a:custGeom>
            <a:avLst/>
            <a:gdLst>
              <a:gd name="T0" fmla="*/ 40 w 103"/>
              <a:gd name="T1" fmla="*/ 151 h 179"/>
              <a:gd name="T2" fmla="*/ 52 w 103"/>
              <a:gd name="T3" fmla="*/ 179 h 179"/>
              <a:gd name="T4" fmla="*/ 65 w 103"/>
              <a:gd name="T5" fmla="*/ 151 h 179"/>
              <a:gd name="T6" fmla="*/ 96 w 103"/>
              <a:gd name="T7" fmla="*/ 77 h 179"/>
              <a:gd name="T8" fmla="*/ 32 w 103"/>
              <a:gd name="T9" fmla="*/ 8 h 179"/>
              <a:gd name="T10" fmla="*/ 14 w 103"/>
              <a:gd name="T11" fmla="*/ 97 h 179"/>
              <a:gd name="T12" fmla="*/ 50 w 103"/>
              <a:gd name="T13" fmla="*/ 111 h 179"/>
              <a:gd name="T14" fmla="*/ 37 w 103"/>
              <a:gd name="T15" fmla="*/ 70 h 179"/>
              <a:gd name="T16" fmla="*/ 48 w 103"/>
              <a:gd name="T17" fmla="*/ 68 h 179"/>
              <a:gd name="T18" fmla="*/ 63 w 103"/>
              <a:gd name="T19" fmla="*/ 70 h 179"/>
              <a:gd name="T20" fmla="*/ 65 w 103"/>
              <a:gd name="T21" fmla="*/ 75 h 179"/>
              <a:gd name="T22" fmla="*/ 60 w 103"/>
              <a:gd name="T23" fmla="*/ 105 h 179"/>
              <a:gd name="T24" fmla="*/ 48 w 103"/>
              <a:gd name="T25" fmla="*/ 151 h 179"/>
              <a:gd name="T26" fmla="*/ 56 w 103"/>
              <a:gd name="T27" fmla="*/ 60 h 179"/>
              <a:gd name="T28" fmla="*/ 58 w 103"/>
              <a:gd name="T29" fmla="*/ 56 h 179"/>
              <a:gd name="T30" fmla="*/ 56 w 103"/>
              <a:gd name="T31" fmla="*/ 61 h 179"/>
              <a:gd name="T32" fmla="*/ 62 w 103"/>
              <a:gd name="T33" fmla="*/ 153 h 179"/>
              <a:gd name="T34" fmla="*/ 61 w 103"/>
              <a:gd name="T35" fmla="*/ 160 h 179"/>
              <a:gd name="T36" fmla="*/ 42 w 103"/>
              <a:gd name="T37" fmla="*/ 154 h 179"/>
              <a:gd name="T38" fmla="*/ 61 w 103"/>
              <a:gd name="T39" fmla="*/ 167 h 179"/>
              <a:gd name="T40" fmla="*/ 44 w 103"/>
              <a:gd name="T41" fmla="*/ 167 h 179"/>
              <a:gd name="T42" fmla="*/ 42 w 103"/>
              <a:gd name="T43" fmla="*/ 162 h 179"/>
              <a:gd name="T44" fmla="*/ 62 w 103"/>
              <a:gd name="T45" fmla="*/ 163 h 179"/>
              <a:gd name="T46" fmla="*/ 53 w 103"/>
              <a:gd name="T47" fmla="*/ 176 h 179"/>
              <a:gd name="T48" fmla="*/ 60 w 103"/>
              <a:gd name="T49" fmla="*/ 170 h 179"/>
              <a:gd name="T50" fmla="*/ 53 w 103"/>
              <a:gd name="T51" fmla="*/ 176 h 179"/>
              <a:gd name="T52" fmla="*/ 77 w 103"/>
              <a:gd name="T53" fmla="*/ 12 h 179"/>
              <a:gd name="T54" fmla="*/ 71 w 103"/>
              <a:gd name="T55" fmla="*/ 113 h 179"/>
              <a:gd name="T56" fmla="*/ 62 w 103"/>
              <a:gd name="T57" fmla="*/ 150 h 179"/>
              <a:gd name="T58" fmla="*/ 60 w 103"/>
              <a:gd name="T59" fmla="*/ 150 h 179"/>
              <a:gd name="T60" fmla="*/ 64 w 103"/>
              <a:gd name="T61" fmla="*/ 87 h 179"/>
              <a:gd name="T62" fmla="*/ 76 w 103"/>
              <a:gd name="T63" fmla="*/ 73 h 179"/>
              <a:gd name="T64" fmla="*/ 67 w 103"/>
              <a:gd name="T65" fmla="*/ 72 h 179"/>
              <a:gd name="T66" fmla="*/ 74 w 103"/>
              <a:gd name="T67" fmla="*/ 63 h 179"/>
              <a:gd name="T68" fmla="*/ 64 w 103"/>
              <a:gd name="T69" fmla="*/ 67 h 179"/>
              <a:gd name="T70" fmla="*/ 62 w 103"/>
              <a:gd name="T71" fmla="*/ 55 h 179"/>
              <a:gd name="T72" fmla="*/ 54 w 103"/>
              <a:gd name="T73" fmla="*/ 55 h 179"/>
              <a:gd name="T74" fmla="*/ 54 w 103"/>
              <a:gd name="T75" fmla="*/ 64 h 179"/>
              <a:gd name="T76" fmla="*/ 44 w 103"/>
              <a:gd name="T77" fmla="*/ 58 h 179"/>
              <a:gd name="T78" fmla="*/ 36 w 103"/>
              <a:gd name="T79" fmla="*/ 54 h 179"/>
              <a:gd name="T80" fmla="*/ 41 w 103"/>
              <a:gd name="T81" fmla="*/ 64 h 179"/>
              <a:gd name="T82" fmla="*/ 35 w 103"/>
              <a:gd name="T83" fmla="*/ 68 h 179"/>
              <a:gd name="T84" fmla="*/ 22 w 103"/>
              <a:gd name="T85" fmla="*/ 64 h 179"/>
              <a:gd name="T86" fmla="*/ 34 w 103"/>
              <a:gd name="T87" fmla="*/ 71 h 179"/>
              <a:gd name="T88" fmla="*/ 46 w 103"/>
              <a:gd name="T89" fmla="*/ 107 h 179"/>
              <a:gd name="T90" fmla="*/ 45 w 103"/>
              <a:gd name="T91" fmla="*/ 151 h 179"/>
              <a:gd name="T92" fmla="*/ 33 w 103"/>
              <a:gd name="T93" fmla="*/ 117 h 179"/>
              <a:gd name="T94" fmla="*/ 17 w 103"/>
              <a:gd name="T95" fmla="*/ 23 h 179"/>
              <a:gd name="T96" fmla="*/ 72 w 103"/>
              <a:gd name="T97" fmla="*/ 73 h 179"/>
              <a:gd name="T98" fmla="*/ 66 w 103"/>
              <a:gd name="T99" fmla="*/ 66 h 179"/>
              <a:gd name="T100" fmla="*/ 71 w 103"/>
              <a:gd name="T101" fmla="*/ 63 h 179"/>
              <a:gd name="T102" fmla="*/ 42 w 103"/>
              <a:gd name="T103" fmla="*/ 60 h 179"/>
              <a:gd name="T104" fmla="*/ 39 w 103"/>
              <a:gd name="T105" fmla="*/ 57 h 179"/>
              <a:gd name="T106" fmla="*/ 41 w 103"/>
              <a:gd name="T107" fmla="*/ 57 h 179"/>
              <a:gd name="T108" fmla="*/ 32 w 103"/>
              <a:gd name="T109" fmla="*/ 67 h 179"/>
              <a:gd name="T110" fmla="*/ 27 w 103"/>
              <a:gd name="T111" fmla="*/ 66 h 179"/>
              <a:gd name="T112" fmla="*/ 26 w 103"/>
              <a:gd name="T113" fmla="*/ 6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3" h="179">
                <a:moveTo>
                  <a:pt x="33" y="121"/>
                </a:moveTo>
                <a:cubicBezTo>
                  <a:pt x="39" y="130"/>
                  <a:pt x="40" y="140"/>
                  <a:pt x="40" y="151"/>
                </a:cubicBezTo>
                <a:cubicBezTo>
                  <a:pt x="39" y="151"/>
                  <a:pt x="39" y="152"/>
                  <a:pt x="39" y="152"/>
                </a:cubicBezTo>
                <a:cubicBezTo>
                  <a:pt x="39" y="162"/>
                  <a:pt x="39" y="178"/>
                  <a:pt x="52" y="179"/>
                </a:cubicBezTo>
                <a:cubicBezTo>
                  <a:pt x="65" y="179"/>
                  <a:pt x="65" y="162"/>
                  <a:pt x="65" y="152"/>
                </a:cubicBezTo>
                <a:cubicBezTo>
                  <a:pt x="65" y="152"/>
                  <a:pt x="65" y="152"/>
                  <a:pt x="65" y="151"/>
                </a:cubicBezTo>
                <a:cubicBezTo>
                  <a:pt x="67" y="136"/>
                  <a:pt x="69" y="122"/>
                  <a:pt x="77" y="109"/>
                </a:cubicBezTo>
                <a:cubicBezTo>
                  <a:pt x="84" y="98"/>
                  <a:pt x="92" y="90"/>
                  <a:pt x="96" y="77"/>
                </a:cubicBezTo>
                <a:cubicBezTo>
                  <a:pt x="103" y="57"/>
                  <a:pt x="102" y="30"/>
                  <a:pt x="85" y="15"/>
                </a:cubicBezTo>
                <a:cubicBezTo>
                  <a:pt x="72" y="2"/>
                  <a:pt x="49" y="0"/>
                  <a:pt x="32" y="8"/>
                </a:cubicBezTo>
                <a:cubicBezTo>
                  <a:pt x="14" y="16"/>
                  <a:pt x="4" y="35"/>
                  <a:pt x="2" y="54"/>
                </a:cubicBezTo>
                <a:cubicBezTo>
                  <a:pt x="0" y="70"/>
                  <a:pt x="5" y="85"/>
                  <a:pt x="14" y="97"/>
                </a:cubicBezTo>
                <a:cubicBezTo>
                  <a:pt x="20" y="105"/>
                  <a:pt x="27" y="113"/>
                  <a:pt x="33" y="121"/>
                </a:cubicBezTo>
                <a:close/>
                <a:moveTo>
                  <a:pt x="50" y="111"/>
                </a:moveTo>
                <a:cubicBezTo>
                  <a:pt x="48" y="98"/>
                  <a:pt x="45" y="84"/>
                  <a:pt x="38" y="73"/>
                </a:cubicBezTo>
                <a:cubicBezTo>
                  <a:pt x="38" y="72"/>
                  <a:pt x="37" y="71"/>
                  <a:pt x="37" y="70"/>
                </a:cubicBezTo>
                <a:cubicBezTo>
                  <a:pt x="39" y="70"/>
                  <a:pt x="42" y="68"/>
                  <a:pt x="43" y="65"/>
                </a:cubicBezTo>
                <a:cubicBezTo>
                  <a:pt x="45" y="67"/>
                  <a:pt x="47" y="68"/>
                  <a:pt x="48" y="68"/>
                </a:cubicBezTo>
                <a:cubicBezTo>
                  <a:pt x="51" y="69"/>
                  <a:pt x="54" y="68"/>
                  <a:pt x="56" y="66"/>
                </a:cubicBezTo>
                <a:cubicBezTo>
                  <a:pt x="58" y="68"/>
                  <a:pt x="60" y="69"/>
                  <a:pt x="63" y="70"/>
                </a:cubicBezTo>
                <a:cubicBezTo>
                  <a:pt x="63" y="70"/>
                  <a:pt x="63" y="71"/>
                  <a:pt x="63" y="72"/>
                </a:cubicBezTo>
                <a:cubicBezTo>
                  <a:pt x="63" y="73"/>
                  <a:pt x="64" y="74"/>
                  <a:pt x="65" y="75"/>
                </a:cubicBezTo>
                <a:cubicBezTo>
                  <a:pt x="64" y="77"/>
                  <a:pt x="63" y="80"/>
                  <a:pt x="62" y="83"/>
                </a:cubicBezTo>
                <a:cubicBezTo>
                  <a:pt x="61" y="90"/>
                  <a:pt x="60" y="97"/>
                  <a:pt x="60" y="105"/>
                </a:cubicBezTo>
                <a:cubicBezTo>
                  <a:pt x="59" y="120"/>
                  <a:pt x="57" y="135"/>
                  <a:pt x="57" y="150"/>
                </a:cubicBezTo>
                <a:cubicBezTo>
                  <a:pt x="54" y="151"/>
                  <a:pt x="51" y="151"/>
                  <a:pt x="48" y="151"/>
                </a:cubicBezTo>
                <a:cubicBezTo>
                  <a:pt x="51" y="138"/>
                  <a:pt x="52" y="124"/>
                  <a:pt x="50" y="111"/>
                </a:cubicBezTo>
                <a:close/>
                <a:moveTo>
                  <a:pt x="56" y="60"/>
                </a:moveTo>
                <a:cubicBezTo>
                  <a:pt x="56" y="58"/>
                  <a:pt x="56" y="56"/>
                  <a:pt x="57" y="55"/>
                </a:cubicBezTo>
                <a:cubicBezTo>
                  <a:pt x="58" y="52"/>
                  <a:pt x="59" y="55"/>
                  <a:pt x="58" y="56"/>
                </a:cubicBezTo>
                <a:cubicBezTo>
                  <a:pt x="58" y="57"/>
                  <a:pt x="58" y="58"/>
                  <a:pt x="57" y="59"/>
                </a:cubicBezTo>
                <a:cubicBezTo>
                  <a:pt x="57" y="60"/>
                  <a:pt x="57" y="60"/>
                  <a:pt x="56" y="61"/>
                </a:cubicBezTo>
                <a:cubicBezTo>
                  <a:pt x="56" y="60"/>
                  <a:pt x="56" y="60"/>
                  <a:pt x="56" y="60"/>
                </a:cubicBezTo>
                <a:close/>
                <a:moveTo>
                  <a:pt x="62" y="153"/>
                </a:moveTo>
                <a:cubicBezTo>
                  <a:pt x="62" y="155"/>
                  <a:pt x="62" y="158"/>
                  <a:pt x="62" y="160"/>
                </a:cubicBezTo>
                <a:cubicBezTo>
                  <a:pt x="62" y="160"/>
                  <a:pt x="61" y="160"/>
                  <a:pt x="61" y="160"/>
                </a:cubicBezTo>
                <a:cubicBezTo>
                  <a:pt x="55" y="160"/>
                  <a:pt x="48" y="159"/>
                  <a:pt x="42" y="159"/>
                </a:cubicBezTo>
                <a:cubicBezTo>
                  <a:pt x="42" y="157"/>
                  <a:pt x="42" y="155"/>
                  <a:pt x="42" y="154"/>
                </a:cubicBezTo>
                <a:cubicBezTo>
                  <a:pt x="49" y="154"/>
                  <a:pt x="55" y="153"/>
                  <a:pt x="62" y="153"/>
                </a:cubicBezTo>
                <a:close/>
                <a:moveTo>
                  <a:pt x="61" y="167"/>
                </a:moveTo>
                <a:cubicBezTo>
                  <a:pt x="61" y="167"/>
                  <a:pt x="61" y="167"/>
                  <a:pt x="61" y="167"/>
                </a:cubicBezTo>
                <a:cubicBezTo>
                  <a:pt x="55" y="166"/>
                  <a:pt x="50" y="168"/>
                  <a:pt x="44" y="167"/>
                </a:cubicBezTo>
                <a:cubicBezTo>
                  <a:pt x="44" y="167"/>
                  <a:pt x="43" y="167"/>
                  <a:pt x="43" y="167"/>
                </a:cubicBezTo>
                <a:cubicBezTo>
                  <a:pt x="43" y="165"/>
                  <a:pt x="42" y="164"/>
                  <a:pt x="42" y="162"/>
                </a:cubicBezTo>
                <a:cubicBezTo>
                  <a:pt x="49" y="162"/>
                  <a:pt x="55" y="163"/>
                  <a:pt x="61" y="163"/>
                </a:cubicBezTo>
                <a:cubicBezTo>
                  <a:pt x="61" y="163"/>
                  <a:pt x="62" y="163"/>
                  <a:pt x="62" y="163"/>
                </a:cubicBezTo>
                <a:cubicBezTo>
                  <a:pt x="62" y="164"/>
                  <a:pt x="61" y="166"/>
                  <a:pt x="61" y="167"/>
                </a:cubicBezTo>
                <a:close/>
                <a:moveTo>
                  <a:pt x="53" y="176"/>
                </a:moveTo>
                <a:cubicBezTo>
                  <a:pt x="49" y="176"/>
                  <a:pt x="46" y="174"/>
                  <a:pt x="44" y="170"/>
                </a:cubicBezTo>
                <a:cubicBezTo>
                  <a:pt x="49" y="171"/>
                  <a:pt x="55" y="168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59" y="173"/>
                  <a:pt x="57" y="175"/>
                  <a:pt x="53" y="176"/>
                </a:cubicBezTo>
                <a:close/>
                <a:moveTo>
                  <a:pt x="17" y="23"/>
                </a:moveTo>
                <a:cubicBezTo>
                  <a:pt x="31" y="6"/>
                  <a:pt x="57" y="1"/>
                  <a:pt x="77" y="12"/>
                </a:cubicBezTo>
                <a:cubicBezTo>
                  <a:pt x="100" y="25"/>
                  <a:pt x="100" y="58"/>
                  <a:pt x="92" y="79"/>
                </a:cubicBezTo>
                <a:cubicBezTo>
                  <a:pt x="88" y="92"/>
                  <a:pt x="78" y="101"/>
                  <a:pt x="71" y="113"/>
                </a:cubicBezTo>
                <a:cubicBezTo>
                  <a:pt x="65" y="124"/>
                  <a:pt x="64" y="137"/>
                  <a:pt x="63" y="149"/>
                </a:cubicBezTo>
                <a:cubicBezTo>
                  <a:pt x="62" y="149"/>
                  <a:pt x="62" y="149"/>
                  <a:pt x="62" y="15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1" y="150"/>
                  <a:pt x="61" y="150"/>
                  <a:pt x="60" y="150"/>
                </a:cubicBezTo>
                <a:cubicBezTo>
                  <a:pt x="60" y="136"/>
                  <a:pt x="62" y="122"/>
                  <a:pt x="62" y="108"/>
                </a:cubicBezTo>
                <a:cubicBezTo>
                  <a:pt x="63" y="101"/>
                  <a:pt x="63" y="94"/>
                  <a:pt x="64" y="87"/>
                </a:cubicBezTo>
                <a:cubicBezTo>
                  <a:pt x="65" y="83"/>
                  <a:pt x="66" y="79"/>
                  <a:pt x="68" y="76"/>
                </a:cubicBezTo>
                <a:cubicBezTo>
                  <a:pt x="72" y="77"/>
                  <a:pt x="75" y="76"/>
                  <a:pt x="76" y="73"/>
                </a:cubicBezTo>
                <a:cubicBezTo>
                  <a:pt x="76" y="72"/>
                  <a:pt x="76" y="69"/>
                  <a:pt x="74" y="69"/>
                </a:cubicBezTo>
                <a:cubicBezTo>
                  <a:pt x="71" y="69"/>
                  <a:pt x="69" y="71"/>
                  <a:pt x="67" y="72"/>
                </a:cubicBezTo>
                <a:cubicBezTo>
                  <a:pt x="67" y="72"/>
                  <a:pt x="66" y="71"/>
                  <a:pt x="66" y="69"/>
                </a:cubicBezTo>
                <a:cubicBezTo>
                  <a:pt x="70" y="69"/>
                  <a:pt x="73" y="66"/>
                  <a:pt x="74" y="63"/>
                </a:cubicBezTo>
                <a:cubicBezTo>
                  <a:pt x="75" y="61"/>
                  <a:pt x="76" y="57"/>
                  <a:pt x="74" y="57"/>
                </a:cubicBezTo>
                <a:cubicBezTo>
                  <a:pt x="69" y="55"/>
                  <a:pt x="65" y="61"/>
                  <a:pt x="64" y="67"/>
                </a:cubicBezTo>
                <a:cubicBezTo>
                  <a:pt x="61" y="67"/>
                  <a:pt x="59" y="66"/>
                  <a:pt x="58" y="64"/>
                </a:cubicBezTo>
                <a:cubicBezTo>
                  <a:pt x="60" y="61"/>
                  <a:pt x="62" y="58"/>
                  <a:pt x="62" y="55"/>
                </a:cubicBezTo>
                <a:cubicBezTo>
                  <a:pt x="62" y="53"/>
                  <a:pt x="61" y="50"/>
                  <a:pt x="58" y="50"/>
                </a:cubicBezTo>
                <a:cubicBezTo>
                  <a:pt x="56" y="50"/>
                  <a:pt x="55" y="52"/>
                  <a:pt x="54" y="55"/>
                </a:cubicBezTo>
                <a:cubicBezTo>
                  <a:pt x="53" y="58"/>
                  <a:pt x="53" y="61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1" y="67"/>
                  <a:pt x="47" y="65"/>
                  <a:pt x="44" y="62"/>
                </a:cubicBezTo>
                <a:cubicBezTo>
                  <a:pt x="44" y="61"/>
                  <a:pt x="45" y="60"/>
                  <a:pt x="44" y="58"/>
                </a:cubicBezTo>
                <a:cubicBezTo>
                  <a:pt x="44" y="56"/>
                  <a:pt x="43" y="53"/>
                  <a:pt x="41" y="51"/>
                </a:cubicBezTo>
                <a:cubicBezTo>
                  <a:pt x="39" y="50"/>
                  <a:pt x="36" y="52"/>
                  <a:pt x="36" y="54"/>
                </a:cubicBezTo>
                <a:cubicBezTo>
                  <a:pt x="35" y="57"/>
                  <a:pt x="37" y="59"/>
                  <a:pt x="39" y="61"/>
                </a:cubicBezTo>
                <a:cubicBezTo>
                  <a:pt x="39" y="62"/>
                  <a:pt x="40" y="63"/>
                  <a:pt x="41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40" y="66"/>
                  <a:pt x="38" y="67"/>
                  <a:pt x="35" y="68"/>
                </a:cubicBezTo>
                <a:cubicBezTo>
                  <a:pt x="33" y="63"/>
                  <a:pt x="29" y="57"/>
                  <a:pt x="24" y="59"/>
                </a:cubicBezTo>
                <a:cubicBezTo>
                  <a:pt x="22" y="59"/>
                  <a:pt x="21" y="62"/>
                  <a:pt x="22" y="64"/>
                </a:cubicBezTo>
                <a:cubicBezTo>
                  <a:pt x="24" y="68"/>
                  <a:pt x="28" y="69"/>
                  <a:pt x="31" y="70"/>
                </a:cubicBezTo>
                <a:cubicBezTo>
                  <a:pt x="32" y="71"/>
                  <a:pt x="33" y="71"/>
                  <a:pt x="34" y="71"/>
                </a:cubicBezTo>
                <a:cubicBezTo>
                  <a:pt x="34" y="71"/>
                  <a:pt x="34" y="72"/>
                  <a:pt x="35" y="72"/>
                </a:cubicBezTo>
                <a:cubicBezTo>
                  <a:pt x="41" y="83"/>
                  <a:pt x="44" y="95"/>
                  <a:pt x="46" y="107"/>
                </a:cubicBezTo>
                <a:cubicBezTo>
                  <a:pt x="49" y="121"/>
                  <a:pt x="49" y="136"/>
                  <a:pt x="45" y="150"/>
                </a:cubicBezTo>
                <a:cubicBezTo>
                  <a:pt x="45" y="150"/>
                  <a:pt x="45" y="151"/>
                  <a:pt x="45" y="151"/>
                </a:cubicBezTo>
                <a:cubicBezTo>
                  <a:pt x="45" y="151"/>
                  <a:pt x="44" y="151"/>
                  <a:pt x="43" y="151"/>
                </a:cubicBezTo>
                <a:cubicBezTo>
                  <a:pt x="43" y="138"/>
                  <a:pt x="41" y="127"/>
                  <a:pt x="33" y="117"/>
                </a:cubicBezTo>
                <a:cubicBezTo>
                  <a:pt x="26" y="106"/>
                  <a:pt x="16" y="97"/>
                  <a:pt x="10" y="84"/>
                </a:cubicBezTo>
                <a:cubicBezTo>
                  <a:pt x="1" y="65"/>
                  <a:pt x="4" y="40"/>
                  <a:pt x="17" y="23"/>
                </a:cubicBezTo>
                <a:close/>
                <a:moveTo>
                  <a:pt x="71" y="73"/>
                </a:moveTo>
                <a:cubicBezTo>
                  <a:pt x="71" y="73"/>
                  <a:pt x="71" y="73"/>
                  <a:pt x="72" y="73"/>
                </a:cubicBezTo>
                <a:cubicBezTo>
                  <a:pt x="73" y="72"/>
                  <a:pt x="73" y="73"/>
                  <a:pt x="71" y="73"/>
                </a:cubicBezTo>
                <a:close/>
                <a:moveTo>
                  <a:pt x="66" y="66"/>
                </a:moveTo>
                <a:cubicBezTo>
                  <a:pt x="67" y="64"/>
                  <a:pt x="69" y="62"/>
                  <a:pt x="71" y="60"/>
                </a:cubicBezTo>
                <a:cubicBezTo>
                  <a:pt x="73" y="58"/>
                  <a:pt x="72" y="62"/>
                  <a:pt x="71" y="63"/>
                </a:cubicBezTo>
                <a:cubicBezTo>
                  <a:pt x="70" y="64"/>
                  <a:pt x="68" y="66"/>
                  <a:pt x="66" y="66"/>
                </a:cubicBezTo>
                <a:close/>
                <a:moveTo>
                  <a:pt x="42" y="60"/>
                </a:moveTo>
                <a:cubicBezTo>
                  <a:pt x="41" y="59"/>
                  <a:pt x="40" y="59"/>
                  <a:pt x="40" y="58"/>
                </a:cubicBezTo>
                <a:cubicBezTo>
                  <a:pt x="40" y="58"/>
                  <a:pt x="39" y="57"/>
                  <a:pt x="39" y="57"/>
                </a:cubicBezTo>
                <a:cubicBezTo>
                  <a:pt x="38" y="56"/>
                  <a:pt x="39" y="55"/>
                  <a:pt x="40" y="55"/>
                </a:cubicBezTo>
                <a:cubicBezTo>
                  <a:pt x="41" y="55"/>
                  <a:pt x="41" y="56"/>
                  <a:pt x="41" y="57"/>
                </a:cubicBezTo>
                <a:cubicBezTo>
                  <a:pt x="41" y="58"/>
                  <a:pt x="42" y="59"/>
                  <a:pt x="42" y="60"/>
                </a:cubicBezTo>
                <a:close/>
                <a:moveTo>
                  <a:pt x="32" y="67"/>
                </a:moveTo>
                <a:cubicBezTo>
                  <a:pt x="32" y="67"/>
                  <a:pt x="31" y="67"/>
                  <a:pt x="31" y="67"/>
                </a:cubicBezTo>
                <a:cubicBezTo>
                  <a:pt x="30" y="67"/>
                  <a:pt x="28" y="66"/>
                  <a:pt x="27" y="66"/>
                </a:cubicBezTo>
                <a:cubicBezTo>
                  <a:pt x="27" y="65"/>
                  <a:pt x="27" y="65"/>
                  <a:pt x="26" y="65"/>
                </a:cubicBezTo>
                <a:cubicBezTo>
                  <a:pt x="25" y="64"/>
                  <a:pt x="25" y="63"/>
                  <a:pt x="26" y="62"/>
                </a:cubicBezTo>
                <a:cubicBezTo>
                  <a:pt x="28" y="62"/>
                  <a:pt x="30" y="65"/>
                  <a:pt x="32" y="67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文本框 52"/>
          <p:cNvSpPr txBox="1"/>
          <p:nvPr/>
        </p:nvSpPr>
        <p:spPr>
          <a:xfrm>
            <a:off x="5874218" y="2706807"/>
            <a:ext cx="936104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rgbClr val="254932"/>
                </a:solidFill>
                <a:latin typeface="Calibri" panose="020F0502020204030204"/>
                <a:ea typeface="宋体" panose="02010600030101010101" pitchFamily="2" charset="-122"/>
              </a:rPr>
              <a:t>01</a:t>
            </a:r>
            <a:endParaRPr lang="zh-CN" altLang="en-US" sz="4000" dirty="0">
              <a:solidFill>
                <a:srgbClr val="254932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cxnSp>
        <p:nvCxnSpPr>
          <p:cNvPr id="54" name="直接连接符 53"/>
          <p:cNvCxnSpPr/>
          <p:nvPr/>
        </p:nvCxnSpPr>
        <p:spPr>
          <a:xfrm>
            <a:off x="6701518" y="2772812"/>
            <a:ext cx="10054" cy="464442"/>
          </a:xfrm>
          <a:prstGeom prst="line">
            <a:avLst/>
          </a:prstGeom>
          <a:solidFill>
            <a:srgbClr val="070606"/>
          </a:solidFill>
          <a:ln w="15875">
            <a:solidFill>
              <a:srgbClr val="254932"/>
            </a:solidFill>
            <a:round/>
          </a:ln>
        </p:spPr>
      </p:cxnSp>
      <p:sp>
        <p:nvSpPr>
          <p:cNvPr id="55" name="文本框 54"/>
          <p:cNvSpPr txBox="1"/>
          <p:nvPr/>
        </p:nvSpPr>
        <p:spPr>
          <a:xfrm>
            <a:off x="5874218" y="3661985"/>
            <a:ext cx="936104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rgbClr val="254932"/>
                </a:solidFill>
                <a:latin typeface="Calibri" panose="020F0502020204030204"/>
                <a:ea typeface="宋体" panose="02010600030101010101" pitchFamily="2" charset="-122"/>
              </a:rPr>
              <a:t>02</a:t>
            </a:r>
            <a:endParaRPr lang="zh-CN" altLang="en-US" sz="4000" dirty="0">
              <a:solidFill>
                <a:srgbClr val="254932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6701518" y="3727990"/>
            <a:ext cx="10054" cy="464442"/>
          </a:xfrm>
          <a:prstGeom prst="line">
            <a:avLst/>
          </a:prstGeom>
          <a:solidFill>
            <a:srgbClr val="070606"/>
          </a:solidFill>
          <a:ln w="15875">
            <a:solidFill>
              <a:srgbClr val="254932"/>
            </a:solidFill>
            <a:round/>
          </a:ln>
        </p:spPr>
      </p:cxnSp>
      <p:sp>
        <p:nvSpPr>
          <p:cNvPr id="57" name="文本框 56"/>
          <p:cNvSpPr txBox="1"/>
          <p:nvPr/>
        </p:nvSpPr>
        <p:spPr>
          <a:xfrm>
            <a:off x="5876784" y="4573641"/>
            <a:ext cx="936104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rgbClr val="254932"/>
                </a:solidFill>
                <a:latin typeface="Calibri" panose="020F0502020204030204"/>
                <a:ea typeface="宋体" panose="02010600030101010101" pitchFamily="2" charset="-122"/>
              </a:rPr>
              <a:t>03</a:t>
            </a:r>
            <a:endParaRPr lang="zh-CN" altLang="en-US" sz="4000" dirty="0">
              <a:solidFill>
                <a:srgbClr val="254932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  <p:cxnSp>
        <p:nvCxnSpPr>
          <p:cNvPr id="58" name="直接连接符 57"/>
          <p:cNvCxnSpPr/>
          <p:nvPr/>
        </p:nvCxnSpPr>
        <p:spPr>
          <a:xfrm>
            <a:off x="6704084" y="4639646"/>
            <a:ext cx="10054" cy="464442"/>
          </a:xfrm>
          <a:prstGeom prst="line">
            <a:avLst/>
          </a:prstGeom>
          <a:solidFill>
            <a:srgbClr val="070606"/>
          </a:solidFill>
          <a:ln w="15875">
            <a:solidFill>
              <a:srgbClr val="254932"/>
            </a:solidFill>
            <a:round/>
          </a:ln>
        </p:spPr>
      </p:cxnSp>
      <p:sp>
        <p:nvSpPr>
          <p:cNvPr id="115" name="TextBox 13"/>
          <p:cNvSpPr txBox="1"/>
          <p:nvPr/>
        </p:nvSpPr>
        <p:spPr>
          <a:xfrm>
            <a:off x="7058541" y="2793917"/>
            <a:ext cx="3367993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TextBox 13"/>
          <p:cNvSpPr txBox="1"/>
          <p:nvPr/>
        </p:nvSpPr>
        <p:spPr>
          <a:xfrm>
            <a:off x="7058542" y="3724398"/>
            <a:ext cx="3367992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7" name="TextBox 13"/>
          <p:cNvSpPr txBox="1"/>
          <p:nvPr/>
        </p:nvSpPr>
        <p:spPr>
          <a:xfrm>
            <a:off x="7058542" y="4649119"/>
            <a:ext cx="3367992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42" name="组合 141"/>
          <p:cNvGrpSpPr/>
          <p:nvPr/>
        </p:nvGrpSpPr>
        <p:grpSpPr>
          <a:xfrm>
            <a:off x="865101" y="2822268"/>
            <a:ext cx="4101372" cy="2444695"/>
            <a:chOff x="865101" y="2822268"/>
            <a:chExt cx="4101372" cy="2444695"/>
          </a:xfrm>
        </p:grpSpPr>
        <p:sp>
          <p:nvSpPr>
            <p:cNvPr id="60" name="Freeform 61"/>
            <p:cNvSpPr/>
            <p:nvPr/>
          </p:nvSpPr>
          <p:spPr bwMode="auto">
            <a:xfrm>
              <a:off x="3040651" y="3550687"/>
              <a:ext cx="376683" cy="1646427"/>
            </a:xfrm>
            <a:custGeom>
              <a:avLst/>
              <a:gdLst>
                <a:gd name="T0" fmla="*/ 30 w 32"/>
                <a:gd name="T1" fmla="*/ 140 h 140"/>
                <a:gd name="T2" fmla="*/ 30 w 32"/>
                <a:gd name="T3" fmla="*/ 140 h 140"/>
                <a:gd name="T4" fmla="*/ 28 w 32"/>
                <a:gd name="T5" fmla="*/ 138 h 140"/>
                <a:gd name="T6" fmla="*/ 27 w 32"/>
                <a:gd name="T7" fmla="*/ 4 h 140"/>
                <a:gd name="T8" fmla="*/ 4 w 32"/>
                <a:gd name="T9" fmla="*/ 4 h 140"/>
                <a:gd name="T10" fmla="*/ 4 w 32"/>
                <a:gd name="T11" fmla="*/ 138 h 140"/>
                <a:gd name="T12" fmla="*/ 2 w 32"/>
                <a:gd name="T13" fmla="*/ 140 h 140"/>
                <a:gd name="T14" fmla="*/ 2 w 32"/>
                <a:gd name="T15" fmla="*/ 140 h 140"/>
                <a:gd name="T16" fmla="*/ 0 w 32"/>
                <a:gd name="T17" fmla="*/ 137 h 140"/>
                <a:gd name="T18" fmla="*/ 0 w 32"/>
                <a:gd name="T19" fmla="*/ 2 h 140"/>
                <a:gd name="T20" fmla="*/ 0 w 32"/>
                <a:gd name="T21" fmla="*/ 0 h 140"/>
                <a:gd name="T22" fmla="*/ 2 w 32"/>
                <a:gd name="T23" fmla="*/ 0 h 140"/>
                <a:gd name="T24" fmla="*/ 2 w 32"/>
                <a:gd name="T25" fmla="*/ 0 h 140"/>
                <a:gd name="T26" fmla="*/ 29 w 32"/>
                <a:gd name="T27" fmla="*/ 0 h 140"/>
                <a:gd name="T28" fmla="*/ 31 w 32"/>
                <a:gd name="T29" fmla="*/ 2 h 140"/>
                <a:gd name="T30" fmla="*/ 32 w 32"/>
                <a:gd name="T31" fmla="*/ 138 h 140"/>
                <a:gd name="T32" fmla="*/ 30 w 32"/>
                <a:gd name="T3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40">
                  <a:moveTo>
                    <a:pt x="30" y="140"/>
                  </a:moveTo>
                  <a:cubicBezTo>
                    <a:pt x="30" y="140"/>
                    <a:pt x="30" y="140"/>
                    <a:pt x="30" y="140"/>
                  </a:cubicBezTo>
                  <a:cubicBezTo>
                    <a:pt x="29" y="140"/>
                    <a:pt x="28" y="139"/>
                    <a:pt x="28" y="138"/>
                  </a:cubicBezTo>
                  <a:cubicBezTo>
                    <a:pt x="28" y="112"/>
                    <a:pt x="27" y="19"/>
                    <a:pt x="27" y="4"/>
                  </a:cubicBezTo>
                  <a:cubicBezTo>
                    <a:pt x="23" y="4"/>
                    <a:pt x="12" y="4"/>
                    <a:pt x="4" y="4"/>
                  </a:cubicBezTo>
                  <a:cubicBezTo>
                    <a:pt x="4" y="31"/>
                    <a:pt x="4" y="107"/>
                    <a:pt x="4" y="138"/>
                  </a:cubicBezTo>
                  <a:cubicBezTo>
                    <a:pt x="4" y="139"/>
                    <a:pt x="3" y="140"/>
                    <a:pt x="2" y="140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1" y="139"/>
                    <a:pt x="0" y="139"/>
                    <a:pt x="0" y="137"/>
                  </a:cubicBezTo>
                  <a:cubicBezTo>
                    <a:pt x="0" y="106"/>
                    <a:pt x="0" y="27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3"/>
                    <a:pt x="32" y="110"/>
                    <a:pt x="32" y="138"/>
                  </a:cubicBezTo>
                  <a:cubicBezTo>
                    <a:pt x="32" y="139"/>
                    <a:pt x="31" y="140"/>
                    <a:pt x="30" y="14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3030672" y="3363592"/>
              <a:ext cx="586229" cy="234491"/>
            </a:xfrm>
            <a:custGeom>
              <a:avLst/>
              <a:gdLst>
                <a:gd name="T0" fmla="*/ 31 w 50"/>
                <a:gd name="T1" fmla="*/ 20 h 20"/>
                <a:gd name="T2" fmla="*/ 29 w 50"/>
                <a:gd name="T3" fmla="*/ 20 h 20"/>
                <a:gd name="T4" fmla="*/ 30 w 50"/>
                <a:gd name="T5" fmla="*/ 17 h 20"/>
                <a:gd name="T6" fmla="*/ 37 w 50"/>
                <a:gd name="T7" fmla="*/ 9 h 20"/>
                <a:gd name="T8" fmla="*/ 43 w 50"/>
                <a:gd name="T9" fmla="*/ 4 h 20"/>
                <a:gd name="T10" fmla="*/ 22 w 50"/>
                <a:gd name="T11" fmla="*/ 4 h 20"/>
                <a:gd name="T12" fmla="*/ 4 w 50"/>
                <a:gd name="T13" fmla="*/ 19 h 20"/>
                <a:gd name="T14" fmla="*/ 1 w 50"/>
                <a:gd name="T15" fmla="*/ 19 h 20"/>
                <a:gd name="T16" fmla="*/ 1 w 50"/>
                <a:gd name="T17" fmla="*/ 16 h 20"/>
                <a:gd name="T18" fmla="*/ 20 w 50"/>
                <a:gd name="T19" fmla="*/ 0 h 20"/>
                <a:gd name="T20" fmla="*/ 21 w 50"/>
                <a:gd name="T21" fmla="*/ 0 h 20"/>
                <a:gd name="T22" fmla="*/ 48 w 50"/>
                <a:gd name="T23" fmla="*/ 0 h 20"/>
                <a:gd name="T24" fmla="*/ 50 w 50"/>
                <a:gd name="T25" fmla="*/ 1 h 20"/>
                <a:gd name="T26" fmla="*/ 49 w 50"/>
                <a:gd name="T27" fmla="*/ 3 h 20"/>
                <a:gd name="T28" fmla="*/ 40 w 50"/>
                <a:gd name="T29" fmla="*/ 12 h 20"/>
                <a:gd name="T30" fmla="*/ 32 w 50"/>
                <a:gd name="T31" fmla="*/ 20 h 20"/>
                <a:gd name="T32" fmla="*/ 31 w 50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20">
                  <a:moveTo>
                    <a:pt x="31" y="20"/>
                  </a:moveTo>
                  <a:cubicBezTo>
                    <a:pt x="30" y="20"/>
                    <a:pt x="30" y="20"/>
                    <a:pt x="29" y="20"/>
                  </a:cubicBezTo>
                  <a:cubicBezTo>
                    <a:pt x="29" y="19"/>
                    <a:pt x="29" y="18"/>
                    <a:pt x="30" y="17"/>
                  </a:cubicBezTo>
                  <a:cubicBezTo>
                    <a:pt x="33" y="14"/>
                    <a:pt x="35" y="12"/>
                    <a:pt x="37" y="9"/>
                  </a:cubicBezTo>
                  <a:cubicBezTo>
                    <a:pt x="39" y="7"/>
                    <a:pt x="41" y="6"/>
                    <a:pt x="43" y="4"/>
                  </a:cubicBezTo>
                  <a:cubicBezTo>
                    <a:pt x="35" y="4"/>
                    <a:pt x="25" y="4"/>
                    <a:pt x="22" y="4"/>
                  </a:cubicBezTo>
                  <a:cubicBezTo>
                    <a:pt x="20" y="6"/>
                    <a:pt x="13" y="12"/>
                    <a:pt x="4" y="19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12" y="7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39" y="0"/>
                    <a:pt x="48" y="0"/>
                  </a:cubicBezTo>
                  <a:cubicBezTo>
                    <a:pt x="49" y="0"/>
                    <a:pt x="50" y="0"/>
                    <a:pt x="50" y="1"/>
                  </a:cubicBezTo>
                  <a:cubicBezTo>
                    <a:pt x="50" y="2"/>
                    <a:pt x="50" y="3"/>
                    <a:pt x="49" y="3"/>
                  </a:cubicBezTo>
                  <a:cubicBezTo>
                    <a:pt x="46" y="6"/>
                    <a:pt x="43" y="9"/>
                    <a:pt x="40" y="12"/>
                  </a:cubicBezTo>
                  <a:cubicBezTo>
                    <a:pt x="38" y="14"/>
                    <a:pt x="35" y="17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3569503" y="3363592"/>
              <a:ext cx="59870" cy="1728749"/>
            </a:xfrm>
            <a:custGeom>
              <a:avLst/>
              <a:gdLst>
                <a:gd name="T0" fmla="*/ 3 w 5"/>
                <a:gd name="T1" fmla="*/ 147 h 147"/>
                <a:gd name="T2" fmla="*/ 1 w 5"/>
                <a:gd name="T3" fmla="*/ 145 h 147"/>
                <a:gd name="T4" fmla="*/ 0 w 5"/>
                <a:gd name="T5" fmla="*/ 2 h 147"/>
                <a:gd name="T6" fmla="*/ 2 w 5"/>
                <a:gd name="T7" fmla="*/ 0 h 147"/>
                <a:gd name="T8" fmla="*/ 4 w 5"/>
                <a:gd name="T9" fmla="*/ 2 h 147"/>
                <a:gd name="T10" fmla="*/ 5 w 5"/>
                <a:gd name="T11" fmla="*/ 145 h 147"/>
                <a:gd name="T12" fmla="*/ 3 w 5"/>
                <a:gd name="T13" fmla="*/ 147 h 147"/>
                <a:gd name="T14" fmla="*/ 3 w 5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47">
                  <a:moveTo>
                    <a:pt x="3" y="147"/>
                  </a:moveTo>
                  <a:cubicBezTo>
                    <a:pt x="1" y="147"/>
                    <a:pt x="1" y="146"/>
                    <a:pt x="1" y="145"/>
                  </a:cubicBezTo>
                  <a:cubicBezTo>
                    <a:pt x="0" y="121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114"/>
                    <a:pt x="5" y="145"/>
                  </a:cubicBezTo>
                  <a:cubicBezTo>
                    <a:pt x="5" y="146"/>
                    <a:pt x="4" y="147"/>
                    <a:pt x="3" y="147"/>
                  </a:cubicBezTo>
                  <a:cubicBezTo>
                    <a:pt x="3" y="147"/>
                    <a:pt x="3" y="147"/>
                    <a:pt x="3" y="14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3040651" y="5152212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2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0" y="1"/>
                    <a:pt x="24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3357464" y="5044944"/>
              <a:ext cx="259437" cy="164643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0 h 14"/>
                <a:gd name="T6" fmla="*/ 19 w 22"/>
                <a:gd name="T7" fmla="*/ 0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8" y="8"/>
                    <a:pt x="14" y="4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16" y="8"/>
                    <a:pt x="10" y="11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3709200" y="3009361"/>
              <a:ext cx="376683" cy="2187753"/>
            </a:xfrm>
            <a:custGeom>
              <a:avLst/>
              <a:gdLst>
                <a:gd name="T0" fmla="*/ 30 w 32"/>
                <a:gd name="T1" fmla="*/ 186 h 186"/>
                <a:gd name="T2" fmla="*/ 30 w 32"/>
                <a:gd name="T3" fmla="*/ 186 h 186"/>
                <a:gd name="T4" fmla="*/ 28 w 32"/>
                <a:gd name="T5" fmla="*/ 184 h 186"/>
                <a:gd name="T6" fmla="*/ 27 w 32"/>
                <a:gd name="T7" fmla="*/ 5 h 186"/>
                <a:gd name="T8" fmla="*/ 4 w 32"/>
                <a:gd name="T9" fmla="*/ 4 h 186"/>
                <a:gd name="T10" fmla="*/ 4 w 32"/>
                <a:gd name="T11" fmla="*/ 184 h 186"/>
                <a:gd name="T12" fmla="*/ 2 w 32"/>
                <a:gd name="T13" fmla="*/ 186 h 186"/>
                <a:gd name="T14" fmla="*/ 2 w 32"/>
                <a:gd name="T15" fmla="*/ 186 h 186"/>
                <a:gd name="T16" fmla="*/ 0 w 32"/>
                <a:gd name="T17" fmla="*/ 183 h 186"/>
                <a:gd name="T18" fmla="*/ 0 w 32"/>
                <a:gd name="T19" fmla="*/ 2 h 186"/>
                <a:gd name="T20" fmla="*/ 0 w 32"/>
                <a:gd name="T21" fmla="*/ 0 h 186"/>
                <a:gd name="T22" fmla="*/ 2 w 32"/>
                <a:gd name="T23" fmla="*/ 0 h 186"/>
                <a:gd name="T24" fmla="*/ 2 w 32"/>
                <a:gd name="T25" fmla="*/ 0 h 186"/>
                <a:gd name="T26" fmla="*/ 29 w 32"/>
                <a:gd name="T27" fmla="*/ 1 h 186"/>
                <a:gd name="T28" fmla="*/ 31 w 32"/>
                <a:gd name="T29" fmla="*/ 3 h 186"/>
                <a:gd name="T30" fmla="*/ 32 w 32"/>
                <a:gd name="T31" fmla="*/ 184 h 186"/>
                <a:gd name="T32" fmla="*/ 30 w 32"/>
                <a:gd name="T3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86">
                  <a:moveTo>
                    <a:pt x="30" y="186"/>
                  </a:move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8" y="185"/>
                    <a:pt x="28" y="184"/>
                  </a:cubicBezTo>
                  <a:cubicBezTo>
                    <a:pt x="28" y="157"/>
                    <a:pt x="27" y="22"/>
                    <a:pt x="27" y="5"/>
                  </a:cubicBezTo>
                  <a:cubicBezTo>
                    <a:pt x="23" y="4"/>
                    <a:pt x="12" y="4"/>
                    <a:pt x="4" y="4"/>
                  </a:cubicBezTo>
                  <a:cubicBezTo>
                    <a:pt x="4" y="33"/>
                    <a:pt x="4" y="150"/>
                    <a:pt x="4" y="184"/>
                  </a:cubicBezTo>
                  <a:cubicBezTo>
                    <a:pt x="4" y="185"/>
                    <a:pt x="3" y="186"/>
                    <a:pt x="2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1" y="185"/>
                    <a:pt x="0" y="185"/>
                    <a:pt x="0" y="183"/>
                  </a:cubicBezTo>
                  <a:cubicBezTo>
                    <a:pt x="0" y="149"/>
                    <a:pt x="0" y="27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0"/>
                    <a:pt x="29" y="1"/>
                    <a:pt x="29" y="1"/>
                  </a:cubicBezTo>
                  <a:cubicBezTo>
                    <a:pt x="30" y="1"/>
                    <a:pt x="31" y="2"/>
                    <a:pt x="31" y="3"/>
                  </a:cubicBezTo>
                  <a:cubicBezTo>
                    <a:pt x="31" y="4"/>
                    <a:pt x="32" y="156"/>
                    <a:pt x="32" y="184"/>
                  </a:cubicBezTo>
                  <a:cubicBezTo>
                    <a:pt x="32" y="185"/>
                    <a:pt x="31" y="186"/>
                    <a:pt x="30" y="18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3699222" y="2822268"/>
              <a:ext cx="586229" cy="246965"/>
            </a:xfrm>
            <a:custGeom>
              <a:avLst/>
              <a:gdLst>
                <a:gd name="T0" fmla="*/ 31 w 50"/>
                <a:gd name="T1" fmla="*/ 21 h 21"/>
                <a:gd name="T2" fmla="*/ 29 w 50"/>
                <a:gd name="T3" fmla="*/ 20 h 21"/>
                <a:gd name="T4" fmla="*/ 30 w 50"/>
                <a:gd name="T5" fmla="*/ 17 h 21"/>
                <a:gd name="T6" fmla="*/ 37 w 50"/>
                <a:gd name="T7" fmla="*/ 9 h 21"/>
                <a:gd name="T8" fmla="*/ 43 w 50"/>
                <a:gd name="T9" fmla="*/ 4 h 21"/>
                <a:gd name="T10" fmla="*/ 22 w 50"/>
                <a:gd name="T11" fmla="*/ 4 h 21"/>
                <a:gd name="T12" fmla="*/ 4 w 50"/>
                <a:gd name="T13" fmla="*/ 19 h 21"/>
                <a:gd name="T14" fmla="*/ 1 w 50"/>
                <a:gd name="T15" fmla="*/ 19 h 21"/>
                <a:gd name="T16" fmla="*/ 1 w 50"/>
                <a:gd name="T17" fmla="*/ 16 h 21"/>
                <a:gd name="T18" fmla="*/ 20 w 50"/>
                <a:gd name="T19" fmla="*/ 1 h 21"/>
                <a:gd name="T20" fmla="*/ 21 w 50"/>
                <a:gd name="T21" fmla="*/ 0 h 21"/>
                <a:gd name="T22" fmla="*/ 48 w 50"/>
                <a:gd name="T23" fmla="*/ 0 h 21"/>
                <a:gd name="T24" fmla="*/ 50 w 50"/>
                <a:gd name="T25" fmla="*/ 1 h 21"/>
                <a:gd name="T26" fmla="*/ 49 w 50"/>
                <a:gd name="T27" fmla="*/ 4 h 21"/>
                <a:gd name="T28" fmla="*/ 40 w 50"/>
                <a:gd name="T29" fmla="*/ 12 h 21"/>
                <a:gd name="T30" fmla="*/ 32 w 50"/>
                <a:gd name="T31" fmla="*/ 20 h 21"/>
                <a:gd name="T32" fmla="*/ 31 w 50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21">
                  <a:moveTo>
                    <a:pt x="31" y="21"/>
                  </a:move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8"/>
                    <a:pt x="30" y="17"/>
                  </a:cubicBezTo>
                  <a:cubicBezTo>
                    <a:pt x="33" y="14"/>
                    <a:pt x="35" y="12"/>
                    <a:pt x="37" y="9"/>
                  </a:cubicBezTo>
                  <a:cubicBezTo>
                    <a:pt x="39" y="8"/>
                    <a:pt x="41" y="6"/>
                    <a:pt x="43" y="4"/>
                  </a:cubicBezTo>
                  <a:cubicBezTo>
                    <a:pt x="35" y="4"/>
                    <a:pt x="25" y="4"/>
                    <a:pt x="22" y="4"/>
                  </a:cubicBezTo>
                  <a:cubicBezTo>
                    <a:pt x="20" y="6"/>
                    <a:pt x="13" y="12"/>
                    <a:pt x="4" y="19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12" y="7"/>
                    <a:pt x="20" y="1"/>
                    <a:pt x="20" y="1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39" y="0"/>
                    <a:pt x="48" y="0"/>
                  </a:cubicBezTo>
                  <a:cubicBezTo>
                    <a:pt x="49" y="0"/>
                    <a:pt x="50" y="1"/>
                    <a:pt x="50" y="1"/>
                  </a:cubicBezTo>
                  <a:cubicBezTo>
                    <a:pt x="50" y="2"/>
                    <a:pt x="50" y="3"/>
                    <a:pt x="49" y="4"/>
                  </a:cubicBezTo>
                  <a:cubicBezTo>
                    <a:pt x="46" y="7"/>
                    <a:pt x="43" y="9"/>
                    <a:pt x="40" y="12"/>
                  </a:cubicBezTo>
                  <a:cubicBezTo>
                    <a:pt x="38" y="15"/>
                    <a:pt x="35" y="17"/>
                    <a:pt x="32" y="20"/>
                  </a:cubicBezTo>
                  <a:cubicBezTo>
                    <a:pt x="32" y="20"/>
                    <a:pt x="31" y="21"/>
                    <a:pt x="31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4238052" y="2822268"/>
              <a:ext cx="59870" cy="2270074"/>
            </a:xfrm>
            <a:custGeom>
              <a:avLst/>
              <a:gdLst>
                <a:gd name="T0" fmla="*/ 3 w 5"/>
                <a:gd name="T1" fmla="*/ 193 h 193"/>
                <a:gd name="T2" fmla="*/ 1 w 5"/>
                <a:gd name="T3" fmla="*/ 191 h 193"/>
                <a:gd name="T4" fmla="*/ 0 w 5"/>
                <a:gd name="T5" fmla="*/ 24 h 193"/>
                <a:gd name="T6" fmla="*/ 0 w 5"/>
                <a:gd name="T7" fmla="*/ 2 h 193"/>
                <a:gd name="T8" fmla="*/ 0 w 5"/>
                <a:gd name="T9" fmla="*/ 2 h 193"/>
                <a:gd name="T10" fmla="*/ 0 w 5"/>
                <a:gd name="T11" fmla="*/ 2 h 193"/>
                <a:gd name="T12" fmla="*/ 0 w 5"/>
                <a:gd name="T13" fmla="*/ 2 h 193"/>
                <a:gd name="T14" fmla="*/ 0 w 5"/>
                <a:gd name="T15" fmla="*/ 2 h 193"/>
                <a:gd name="T16" fmla="*/ 2 w 5"/>
                <a:gd name="T17" fmla="*/ 0 h 193"/>
                <a:gd name="T18" fmla="*/ 4 w 5"/>
                <a:gd name="T19" fmla="*/ 2 h 193"/>
                <a:gd name="T20" fmla="*/ 4 w 5"/>
                <a:gd name="T21" fmla="*/ 2 h 193"/>
                <a:gd name="T22" fmla="*/ 4 w 5"/>
                <a:gd name="T23" fmla="*/ 3 h 193"/>
                <a:gd name="T24" fmla="*/ 4 w 5"/>
                <a:gd name="T25" fmla="*/ 24 h 193"/>
                <a:gd name="T26" fmla="*/ 5 w 5"/>
                <a:gd name="T27" fmla="*/ 191 h 193"/>
                <a:gd name="T28" fmla="*/ 3 w 5"/>
                <a:gd name="T29" fmla="*/ 193 h 193"/>
                <a:gd name="T30" fmla="*/ 3 w 5"/>
                <a:gd name="T3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93">
                  <a:moveTo>
                    <a:pt x="3" y="193"/>
                  </a:moveTo>
                  <a:cubicBezTo>
                    <a:pt x="1" y="193"/>
                    <a:pt x="1" y="192"/>
                    <a:pt x="1" y="191"/>
                  </a:cubicBezTo>
                  <a:cubicBezTo>
                    <a:pt x="0" y="169"/>
                    <a:pt x="0" y="67"/>
                    <a:pt x="0" y="24"/>
                  </a:cubicBezTo>
                  <a:cubicBezTo>
                    <a:pt x="0" y="12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6"/>
                    <a:pt x="4" y="12"/>
                    <a:pt x="4" y="24"/>
                  </a:cubicBezTo>
                  <a:cubicBezTo>
                    <a:pt x="4" y="67"/>
                    <a:pt x="4" y="169"/>
                    <a:pt x="5" y="191"/>
                  </a:cubicBezTo>
                  <a:cubicBezTo>
                    <a:pt x="5" y="192"/>
                    <a:pt x="4" y="193"/>
                    <a:pt x="3" y="193"/>
                  </a:cubicBezTo>
                  <a:cubicBezTo>
                    <a:pt x="3" y="193"/>
                    <a:pt x="3" y="193"/>
                    <a:pt x="3" y="19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3709200" y="5152212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2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0" y="1"/>
                    <a:pt x="24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4038485" y="5044944"/>
              <a:ext cx="259437" cy="164643"/>
            </a:xfrm>
            <a:custGeom>
              <a:avLst/>
              <a:gdLst>
                <a:gd name="T0" fmla="*/ 2 w 22"/>
                <a:gd name="T1" fmla="*/ 14 h 14"/>
                <a:gd name="T2" fmla="*/ 0 w 22"/>
                <a:gd name="T3" fmla="*/ 13 h 14"/>
                <a:gd name="T4" fmla="*/ 1 w 22"/>
                <a:gd name="T5" fmla="*/ 10 h 14"/>
                <a:gd name="T6" fmla="*/ 18 w 22"/>
                <a:gd name="T7" fmla="*/ 0 h 14"/>
                <a:gd name="T8" fmla="*/ 21 w 22"/>
                <a:gd name="T9" fmla="*/ 1 h 14"/>
                <a:gd name="T10" fmla="*/ 20 w 22"/>
                <a:gd name="T11" fmla="*/ 4 h 14"/>
                <a:gd name="T12" fmla="*/ 3 w 22"/>
                <a:gd name="T13" fmla="*/ 14 h 14"/>
                <a:gd name="T14" fmla="*/ 2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2" y="14"/>
                  </a:moveTo>
                  <a:cubicBezTo>
                    <a:pt x="1" y="14"/>
                    <a:pt x="0" y="14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7" y="8"/>
                    <a:pt x="13" y="4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2"/>
                    <a:pt x="21" y="3"/>
                    <a:pt x="20" y="4"/>
                  </a:cubicBezTo>
                  <a:cubicBezTo>
                    <a:pt x="15" y="8"/>
                    <a:pt x="9" y="11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2394552" y="4079540"/>
              <a:ext cx="389155" cy="1117575"/>
            </a:xfrm>
            <a:custGeom>
              <a:avLst/>
              <a:gdLst>
                <a:gd name="T0" fmla="*/ 30 w 33"/>
                <a:gd name="T1" fmla="*/ 95 h 95"/>
                <a:gd name="T2" fmla="*/ 30 w 33"/>
                <a:gd name="T3" fmla="*/ 95 h 95"/>
                <a:gd name="T4" fmla="*/ 28 w 33"/>
                <a:gd name="T5" fmla="*/ 93 h 95"/>
                <a:gd name="T6" fmla="*/ 27 w 33"/>
                <a:gd name="T7" fmla="*/ 5 h 95"/>
                <a:gd name="T8" fmla="*/ 4 w 33"/>
                <a:gd name="T9" fmla="*/ 4 h 95"/>
                <a:gd name="T10" fmla="*/ 4 w 33"/>
                <a:gd name="T11" fmla="*/ 93 h 95"/>
                <a:gd name="T12" fmla="*/ 2 w 33"/>
                <a:gd name="T13" fmla="*/ 95 h 95"/>
                <a:gd name="T14" fmla="*/ 2 w 33"/>
                <a:gd name="T15" fmla="*/ 95 h 95"/>
                <a:gd name="T16" fmla="*/ 0 w 33"/>
                <a:gd name="T17" fmla="*/ 92 h 95"/>
                <a:gd name="T18" fmla="*/ 0 w 33"/>
                <a:gd name="T19" fmla="*/ 2 h 95"/>
                <a:gd name="T20" fmla="*/ 0 w 33"/>
                <a:gd name="T21" fmla="*/ 1 h 95"/>
                <a:gd name="T22" fmla="*/ 2 w 33"/>
                <a:gd name="T23" fmla="*/ 0 h 95"/>
                <a:gd name="T24" fmla="*/ 2 w 33"/>
                <a:gd name="T25" fmla="*/ 0 h 95"/>
                <a:gd name="T26" fmla="*/ 29 w 33"/>
                <a:gd name="T27" fmla="*/ 1 h 95"/>
                <a:gd name="T28" fmla="*/ 31 w 33"/>
                <a:gd name="T29" fmla="*/ 3 h 95"/>
                <a:gd name="T30" fmla="*/ 32 w 33"/>
                <a:gd name="T31" fmla="*/ 93 h 95"/>
                <a:gd name="T32" fmla="*/ 30 w 33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95">
                  <a:moveTo>
                    <a:pt x="30" y="95"/>
                  </a:move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8" y="94"/>
                    <a:pt x="28" y="93"/>
                  </a:cubicBezTo>
                  <a:cubicBezTo>
                    <a:pt x="28" y="68"/>
                    <a:pt x="27" y="15"/>
                    <a:pt x="27" y="5"/>
                  </a:cubicBezTo>
                  <a:cubicBezTo>
                    <a:pt x="23" y="5"/>
                    <a:pt x="12" y="4"/>
                    <a:pt x="4" y="4"/>
                  </a:cubicBezTo>
                  <a:cubicBezTo>
                    <a:pt x="4" y="26"/>
                    <a:pt x="4" y="54"/>
                    <a:pt x="4" y="93"/>
                  </a:cubicBezTo>
                  <a:cubicBezTo>
                    <a:pt x="4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4"/>
                    <a:pt x="0" y="94"/>
                    <a:pt x="0" y="92"/>
                  </a:cubicBezTo>
                  <a:cubicBezTo>
                    <a:pt x="0" y="53"/>
                    <a:pt x="0" y="2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0"/>
                    <a:pt x="29" y="1"/>
                    <a:pt x="29" y="1"/>
                  </a:cubicBezTo>
                  <a:cubicBezTo>
                    <a:pt x="30" y="1"/>
                    <a:pt x="31" y="2"/>
                    <a:pt x="31" y="3"/>
                  </a:cubicBezTo>
                  <a:cubicBezTo>
                    <a:pt x="31" y="4"/>
                    <a:pt x="33" y="65"/>
                    <a:pt x="32" y="93"/>
                  </a:cubicBezTo>
                  <a:cubicBezTo>
                    <a:pt x="32" y="94"/>
                    <a:pt x="31" y="95"/>
                    <a:pt x="30" y="9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2394552" y="3892445"/>
              <a:ext cx="576250" cy="246965"/>
            </a:xfrm>
            <a:custGeom>
              <a:avLst/>
              <a:gdLst>
                <a:gd name="T0" fmla="*/ 30 w 49"/>
                <a:gd name="T1" fmla="*/ 21 h 21"/>
                <a:gd name="T2" fmla="*/ 29 w 49"/>
                <a:gd name="T3" fmla="*/ 20 h 21"/>
                <a:gd name="T4" fmla="*/ 29 w 49"/>
                <a:gd name="T5" fmla="*/ 17 h 21"/>
                <a:gd name="T6" fmla="*/ 36 w 49"/>
                <a:gd name="T7" fmla="*/ 10 h 21"/>
                <a:gd name="T8" fmla="*/ 42 w 49"/>
                <a:gd name="T9" fmla="*/ 4 h 21"/>
                <a:gd name="T10" fmla="*/ 21 w 49"/>
                <a:gd name="T11" fmla="*/ 4 h 21"/>
                <a:gd name="T12" fmla="*/ 3 w 49"/>
                <a:gd name="T13" fmla="*/ 20 h 21"/>
                <a:gd name="T14" fmla="*/ 0 w 49"/>
                <a:gd name="T15" fmla="*/ 19 h 21"/>
                <a:gd name="T16" fmla="*/ 1 w 49"/>
                <a:gd name="T17" fmla="*/ 17 h 21"/>
                <a:gd name="T18" fmla="*/ 19 w 49"/>
                <a:gd name="T19" fmla="*/ 1 h 21"/>
                <a:gd name="T20" fmla="*/ 20 w 49"/>
                <a:gd name="T21" fmla="*/ 0 h 21"/>
                <a:gd name="T22" fmla="*/ 47 w 49"/>
                <a:gd name="T23" fmla="*/ 0 h 21"/>
                <a:gd name="T24" fmla="*/ 49 w 49"/>
                <a:gd name="T25" fmla="*/ 2 h 21"/>
                <a:gd name="T26" fmla="*/ 48 w 49"/>
                <a:gd name="T27" fmla="*/ 4 h 21"/>
                <a:gd name="T28" fmla="*/ 39 w 49"/>
                <a:gd name="T29" fmla="*/ 13 h 21"/>
                <a:gd name="T30" fmla="*/ 31 w 49"/>
                <a:gd name="T31" fmla="*/ 20 h 21"/>
                <a:gd name="T32" fmla="*/ 30 w 49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1">
                  <a:moveTo>
                    <a:pt x="30" y="21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8" y="19"/>
                    <a:pt x="28" y="18"/>
                    <a:pt x="29" y="17"/>
                  </a:cubicBezTo>
                  <a:cubicBezTo>
                    <a:pt x="32" y="15"/>
                    <a:pt x="34" y="12"/>
                    <a:pt x="36" y="10"/>
                  </a:cubicBezTo>
                  <a:cubicBezTo>
                    <a:pt x="38" y="8"/>
                    <a:pt x="40" y="6"/>
                    <a:pt x="42" y="4"/>
                  </a:cubicBezTo>
                  <a:cubicBezTo>
                    <a:pt x="34" y="4"/>
                    <a:pt x="24" y="4"/>
                    <a:pt x="21" y="4"/>
                  </a:cubicBezTo>
                  <a:cubicBezTo>
                    <a:pt x="19" y="6"/>
                    <a:pt x="12" y="12"/>
                    <a:pt x="3" y="20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9"/>
                    <a:pt x="0" y="17"/>
                    <a:pt x="1" y="17"/>
                  </a:cubicBezTo>
                  <a:cubicBezTo>
                    <a:pt x="11" y="8"/>
                    <a:pt x="19" y="1"/>
                    <a:pt x="19" y="1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38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3"/>
                    <a:pt x="49" y="3"/>
                    <a:pt x="48" y="4"/>
                  </a:cubicBezTo>
                  <a:cubicBezTo>
                    <a:pt x="45" y="7"/>
                    <a:pt x="42" y="10"/>
                    <a:pt x="39" y="13"/>
                  </a:cubicBezTo>
                  <a:cubicBezTo>
                    <a:pt x="37" y="15"/>
                    <a:pt x="35" y="17"/>
                    <a:pt x="31" y="20"/>
                  </a:cubicBezTo>
                  <a:cubicBezTo>
                    <a:pt x="31" y="21"/>
                    <a:pt x="31" y="21"/>
                    <a:pt x="30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2923406" y="3892445"/>
              <a:ext cx="59870" cy="1199897"/>
            </a:xfrm>
            <a:custGeom>
              <a:avLst/>
              <a:gdLst>
                <a:gd name="T0" fmla="*/ 3 w 5"/>
                <a:gd name="T1" fmla="*/ 102 h 102"/>
                <a:gd name="T2" fmla="*/ 1 w 5"/>
                <a:gd name="T3" fmla="*/ 100 h 102"/>
                <a:gd name="T4" fmla="*/ 0 w 5"/>
                <a:gd name="T5" fmla="*/ 2 h 102"/>
                <a:gd name="T6" fmla="*/ 2 w 5"/>
                <a:gd name="T7" fmla="*/ 1 h 102"/>
                <a:gd name="T8" fmla="*/ 4 w 5"/>
                <a:gd name="T9" fmla="*/ 3 h 102"/>
                <a:gd name="T10" fmla="*/ 5 w 5"/>
                <a:gd name="T11" fmla="*/ 100 h 102"/>
                <a:gd name="T12" fmla="*/ 3 w 5"/>
                <a:gd name="T13" fmla="*/ 102 h 102"/>
                <a:gd name="T14" fmla="*/ 3 w 5"/>
                <a:gd name="T1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2">
                  <a:moveTo>
                    <a:pt x="3" y="102"/>
                  </a:moveTo>
                  <a:cubicBezTo>
                    <a:pt x="2" y="102"/>
                    <a:pt x="1" y="101"/>
                    <a:pt x="1" y="100"/>
                  </a:cubicBezTo>
                  <a:cubicBezTo>
                    <a:pt x="0" y="64"/>
                    <a:pt x="0" y="4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5"/>
                    <a:pt x="4" y="53"/>
                    <a:pt x="5" y="100"/>
                  </a:cubicBezTo>
                  <a:cubicBezTo>
                    <a:pt x="5" y="101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2394552" y="5152212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2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0" y="1"/>
                    <a:pt x="25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2723839" y="5044944"/>
              <a:ext cx="259437" cy="164643"/>
            </a:xfrm>
            <a:custGeom>
              <a:avLst/>
              <a:gdLst>
                <a:gd name="T0" fmla="*/ 2 w 22"/>
                <a:gd name="T1" fmla="*/ 14 h 14"/>
                <a:gd name="T2" fmla="*/ 0 w 22"/>
                <a:gd name="T3" fmla="*/ 13 h 14"/>
                <a:gd name="T4" fmla="*/ 1 w 22"/>
                <a:gd name="T5" fmla="*/ 10 h 14"/>
                <a:gd name="T6" fmla="*/ 18 w 22"/>
                <a:gd name="T7" fmla="*/ 0 h 14"/>
                <a:gd name="T8" fmla="*/ 21 w 22"/>
                <a:gd name="T9" fmla="*/ 1 h 14"/>
                <a:gd name="T10" fmla="*/ 21 w 22"/>
                <a:gd name="T11" fmla="*/ 4 h 14"/>
                <a:gd name="T12" fmla="*/ 3 w 22"/>
                <a:gd name="T13" fmla="*/ 14 h 14"/>
                <a:gd name="T14" fmla="*/ 2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2" y="14"/>
                  </a:moveTo>
                  <a:cubicBezTo>
                    <a:pt x="1" y="14"/>
                    <a:pt x="0" y="14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7" y="8"/>
                    <a:pt x="13" y="4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15" y="8"/>
                    <a:pt x="9" y="11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4380244" y="3857521"/>
              <a:ext cx="386662" cy="1339594"/>
            </a:xfrm>
            <a:custGeom>
              <a:avLst/>
              <a:gdLst>
                <a:gd name="T0" fmla="*/ 30 w 33"/>
                <a:gd name="T1" fmla="*/ 114 h 114"/>
                <a:gd name="T2" fmla="*/ 30 w 33"/>
                <a:gd name="T3" fmla="*/ 114 h 114"/>
                <a:gd name="T4" fmla="*/ 28 w 33"/>
                <a:gd name="T5" fmla="*/ 112 h 114"/>
                <a:gd name="T6" fmla="*/ 28 w 33"/>
                <a:gd name="T7" fmla="*/ 5 h 114"/>
                <a:gd name="T8" fmla="*/ 4 w 33"/>
                <a:gd name="T9" fmla="*/ 4 h 114"/>
                <a:gd name="T10" fmla="*/ 5 w 33"/>
                <a:gd name="T11" fmla="*/ 112 h 114"/>
                <a:gd name="T12" fmla="*/ 3 w 33"/>
                <a:gd name="T13" fmla="*/ 114 h 114"/>
                <a:gd name="T14" fmla="*/ 3 w 33"/>
                <a:gd name="T15" fmla="*/ 114 h 114"/>
                <a:gd name="T16" fmla="*/ 1 w 33"/>
                <a:gd name="T17" fmla="*/ 111 h 114"/>
                <a:gd name="T18" fmla="*/ 0 w 33"/>
                <a:gd name="T19" fmla="*/ 2 h 114"/>
                <a:gd name="T20" fmla="*/ 1 w 33"/>
                <a:gd name="T21" fmla="*/ 1 h 114"/>
                <a:gd name="T22" fmla="*/ 2 w 33"/>
                <a:gd name="T23" fmla="*/ 0 h 114"/>
                <a:gd name="T24" fmla="*/ 2 w 33"/>
                <a:gd name="T25" fmla="*/ 0 h 114"/>
                <a:gd name="T26" fmla="*/ 30 w 33"/>
                <a:gd name="T27" fmla="*/ 1 h 114"/>
                <a:gd name="T28" fmla="*/ 32 w 33"/>
                <a:gd name="T29" fmla="*/ 3 h 114"/>
                <a:gd name="T30" fmla="*/ 32 w 33"/>
                <a:gd name="T31" fmla="*/ 112 h 114"/>
                <a:gd name="T32" fmla="*/ 30 w 33"/>
                <a:gd name="T3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114">
                  <a:moveTo>
                    <a:pt x="30" y="114"/>
                  </a:moveTo>
                  <a:cubicBezTo>
                    <a:pt x="30" y="114"/>
                    <a:pt x="30" y="114"/>
                    <a:pt x="30" y="114"/>
                  </a:cubicBezTo>
                  <a:cubicBezTo>
                    <a:pt x="29" y="114"/>
                    <a:pt x="28" y="113"/>
                    <a:pt x="28" y="112"/>
                  </a:cubicBezTo>
                  <a:cubicBezTo>
                    <a:pt x="29" y="86"/>
                    <a:pt x="28" y="17"/>
                    <a:pt x="28" y="5"/>
                  </a:cubicBezTo>
                  <a:cubicBezTo>
                    <a:pt x="23" y="5"/>
                    <a:pt x="13" y="4"/>
                    <a:pt x="4" y="4"/>
                  </a:cubicBezTo>
                  <a:cubicBezTo>
                    <a:pt x="5" y="29"/>
                    <a:pt x="5" y="77"/>
                    <a:pt x="5" y="112"/>
                  </a:cubicBezTo>
                  <a:cubicBezTo>
                    <a:pt x="5" y="113"/>
                    <a:pt x="4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1" y="113"/>
                    <a:pt x="1" y="113"/>
                    <a:pt x="1" y="111"/>
                  </a:cubicBezTo>
                  <a:cubicBezTo>
                    <a:pt x="1" y="76"/>
                    <a:pt x="1" y="26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3" y="0"/>
                    <a:pt x="30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3" y="84"/>
                    <a:pt x="32" y="112"/>
                  </a:cubicBezTo>
                  <a:cubicBezTo>
                    <a:pt x="32" y="113"/>
                    <a:pt x="31" y="114"/>
                    <a:pt x="30" y="1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4380244" y="3667932"/>
              <a:ext cx="586229" cy="246965"/>
            </a:xfrm>
            <a:custGeom>
              <a:avLst/>
              <a:gdLst>
                <a:gd name="T0" fmla="*/ 31 w 50"/>
                <a:gd name="T1" fmla="*/ 21 h 21"/>
                <a:gd name="T2" fmla="*/ 29 w 50"/>
                <a:gd name="T3" fmla="*/ 20 h 21"/>
                <a:gd name="T4" fmla="*/ 29 w 50"/>
                <a:gd name="T5" fmla="*/ 17 h 21"/>
                <a:gd name="T6" fmla="*/ 37 w 50"/>
                <a:gd name="T7" fmla="*/ 10 h 21"/>
                <a:gd name="T8" fmla="*/ 42 w 50"/>
                <a:gd name="T9" fmla="*/ 4 h 21"/>
                <a:gd name="T10" fmla="*/ 21 w 50"/>
                <a:gd name="T11" fmla="*/ 4 h 21"/>
                <a:gd name="T12" fmla="*/ 4 w 50"/>
                <a:gd name="T13" fmla="*/ 20 h 21"/>
                <a:gd name="T14" fmla="*/ 1 w 50"/>
                <a:gd name="T15" fmla="*/ 19 h 21"/>
                <a:gd name="T16" fmla="*/ 1 w 50"/>
                <a:gd name="T17" fmla="*/ 17 h 21"/>
                <a:gd name="T18" fmla="*/ 19 w 50"/>
                <a:gd name="T19" fmla="*/ 1 h 21"/>
                <a:gd name="T20" fmla="*/ 21 w 50"/>
                <a:gd name="T21" fmla="*/ 0 h 21"/>
                <a:gd name="T22" fmla="*/ 48 w 50"/>
                <a:gd name="T23" fmla="*/ 0 h 21"/>
                <a:gd name="T24" fmla="*/ 49 w 50"/>
                <a:gd name="T25" fmla="*/ 2 h 21"/>
                <a:gd name="T26" fmla="*/ 49 w 50"/>
                <a:gd name="T27" fmla="*/ 4 h 21"/>
                <a:gd name="T28" fmla="*/ 40 w 50"/>
                <a:gd name="T29" fmla="*/ 13 h 21"/>
                <a:gd name="T30" fmla="*/ 32 w 50"/>
                <a:gd name="T31" fmla="*/ 20 h 21"/>
                <a:gd name="T32" fmla="*/ 31 w 50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21">
                  <a:moveTo>
                    <a:pt x="31" y="21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8" y="19"/>
                    <a:pt x="28" y="18"/>
                    <a:pt x="29" y="17"/>
                  </a:cubicBezTo>
                  <a:cubicBezTo>
                    <a:pt x="32" y="15"/>
                    <a:pt x="35" y="12"/>
                    <a:pt x="37" y="10"/>
                  </a:cubicBezTo>
                  <a:cubicBezTo>
                    <a:pt x="39" y="8"/>
                    <a:pt x="40" y="6"/>
                    <a:pt x="42" y="4"/>
                  </a:cubicBezTo>
                  <a:cubicBezTo>
                    <a:pt x="35" y="4"/>
                    <a:pt x="24" y="4"/>
                    <a:pt x="21" y="4"/>
                  </a:cubicBezTo>
                  <a:cubicBezTo>
                    <a:pt x="19" y="6"/>
                    <a:pt x="13" y="12"/>
                    <a:pt x="4" y="20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9"/>
                    <a:pt x="0" y="17"/>
                    <a:pt x="1" y="17"/>
                  </a:cubicBezTo>
                  <a:cubicBezTo>
                    <a:pt x="12" y="8"/>
                    <a:pt x="19" y="1"/>
                    <a:pt x="19" y="1"/>
                  </a:cubicBezTo>
                  <a:cubicBezTo>
                    <a:pt x="20" y="1"/>
                    <a:pt x="20" y="0"/>
                    <a:pt x="21" y="0"/>
                  </a:cubicBezTo>
                  <a:cubicBezTo>
                    <a:pt x="21" y="0"/>
                    <a:pt x="39" y="0"/>
                    <a:pt x="48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50" y="3"/>
                    <a:pt x="49" y="3"/>
                    <a:pt x="49" y="4"/>
                  </a:cubicBezTo>
                  <a:cubicBezTo>
                    <a:pt x="45" y="7"/>
                    <a:pt x="43" y="10"/>
                    <a:pt x="40" y="13"/>
                  </a:cubicBezTo>
                  <a:cubicBezTo>
                    <a:pt x="37" y="15"/>
                    <a:pt x="35" y="17"/>
                    <a:pt x="32" y="20"/>
                  </a:cubicBezTo>
                  <a:cubicBezTo>
                    <a:pt x="32" y="21"/>
                    <a:pt x="31" y="21"/>
                    <a:pt x="31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4909097" y="3667932"/>
              <a:ext cx="57376" cy="1424410"/>
            </a:xfrm>
            <a:custGeom>
              <a:avLst/>
              <a:gdLst>
                <a:gd name="T0" fmla="*/ 3 w 5"/>
                <a:gd name="T1" fmla="*/ 121 h 121"/>
                <a:gd name="T2" fmla="*/ 1 w 5"/>
                <a:gd name="T3" fmla="*/ 119 h 121"/>
                <a:gd name="T4" fmla="*/ 1 w 5"/>
                <a:gd name="T5" fmla="*/ 2 h 121"/>
                <a:gd name="T6" fmla="*/ 3 w 5"/>
                <a:gd name="T7" fmla="*/ 1 h 121"/>
                <a:gd name="T8" fmla="*/ 5 w 5"/>
                <a:gd name="T9" fmla="*/ 3 h 121"/>
                <a:gd name="T10" fmla="*/ 5 w 5"/>
                <a:gd name="T11" fmla="*/ 119 h 121"/>
                <a:gd name="T12" fmla="*/ 3 w 5"/>
                <a:gd name="T13" fmla="*/ 121 h 121"/>
                <a:gd name="T14" fmla="*/ 3 w 5"/>
                <a:gd name="T15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21">
                  <a:moveTo>
                    <a:pt x="3" y="121"/>
                  </a:moveTo>
                  <a:cubicBezTo>
                    <a:pt x="2" y="121"/>
                    <a:pt x="1" y="120"/>
                    <a:pt x="1" y="119"/>
                  </a:cubicBezTo>
                  <a:cubicBezTo>
                    <a:pt x="1" y="100"/>
                    <a:pt x="0" y="4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6"/>
                    <a:pt x="5" y="89"/>
                    <a:pt x="5" y="119"/>
                  </a:cubicBezTo>
                  <a:cubicBezTo>
                    <a:pt x="5" y="120"/>
                    <a:pt x="4" y="121"/>
                    <a:pt x="3" y="121"/>
                  </a:cubicBezTo>
                  <a:cubicBezTo>
                    <a:pt x="3" y="121"/>
                    <a:pt x="3" y="121"/>
                    <a:pt x="3" y="1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4390223" y="5152212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1" y="4"/>
                    <a:pt x="7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" y="0"/>
                    <a:pt x="12" y="0"/>
                    <a:pt x="16" y="0"/>
                  </a:cubicBezTo>
                  <a:cubicBezTo>
                    <a:pt x="20" y="1"/>
                    <a:pt x="24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4709530" y="5044944"/>
              <a:ext cx="256943" cy="164643"/>
            </a:xfrm>
            <a:custGeom>
              <a:avLst/>
              <a:gdLst>
                <a:gd name="T0" fmla="*/ 2 w 22"/>
                <a:gd name="T1" fmla="*/ 14 h 14"/>
                <a:gd name="T2" fmla="*/ 1 w 22"/>
                <a:gd name="T3" fmla="*/ 13 h 14"/>
                <a:gd name="T4" fmla="*/ 2 w 22"/>
                <a:gd name="T5" fmla="*/ 10 h 14"/>
                <a:gd name="T6" fmla="*/ 19 w 22"/>
                <a:gd name="T7" fmla="*/ 0 h 14"/>
                <a:gd name="T8" fmla="*/ 22 w 22"/>
                <a:gd name="T9" fmla="*/ 1 h 14"/>
                <a:gd name="T10" fmla="*/ 21 w 22"/>
                <a:gd name="T11" fmla="*/ 4 h 14"/>
                <a:gd name="T12" fmla="*/ 3 w 22"/>
                <a:gd name="T13" fmla="*/ 14 h 14"/>
                <a:gd name="T14" fmla="*/ 2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2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8" y="8"/>
                    <a:pt x="13" y="4"/>
                    <a:pt x="19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15" y="8"/>
                    <a:pt x="9" y="11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2711365" y="4022163"/>
              <a:ext cx="236986" cy="304340"/>
            </a:xfrm>
            <a:custGeom>
              <a:avLst/>
              <a:gdLst>
                <a:gd name="T0" fmla="*/ 2 w 20"/>
                <a:gd name="T1" fmla="*/ 26 h 26"/>
                <a:gd name="T2" fmla="*/ 1 w 20"/>
                <a:gd name="T3" fmla="*/ 26 h 26"/>
                <a:gd name="T4" fmla="*/ 1 w 20"/>
                <a:gd name="T5" fmla="*/ 23 h 26"/>
                <a:gd name="T6" fmla="*/ 2 w 20"/>
                <a:gd name="T7" fmla="*/ 23 h 26"/>
                <a:gd name="T8" fmla="*/ 2 w 20"/>
                <a:gd name="T9" fmla="*/ 23 h 26"/>
                <a:gd name="T10" fmla="*/ 17 w 20"/>
                <a:gd name="T11" fmla="*/ 1 h 26"/>
                <a:gd name="T12" fmla="*/ 19 w 20"/>
                <a:gd name="T13" fmla="*/ 1 h 26"/>
                <a:gd name="T14" fmla="*/ 19 w 20"/>
                <a:gd name="T15" fmla="*/ 3 h 26"/>
                <a:gd name="T16" fmla="*/ 5 w 20"/>
                <a:gd name="T17" fmla="*/ 24 h 26"/>
                <a:gd name="T18" fmla="*/ 4 w 20"/>
                <a:gd name="T19" fmla="*/ 25 h 26"/>
                <a:gd name="T20" fmla="*/ 4 w 20"/>
                <a:gd name="T21" fmla="*/ 25 h 26"/>
                <a:gd name="T22" fmla="*/ 3 w 20"/>
                <a:gd name="T23" fmla="*/ 26 h 26"/>
                <a:gd name="T24" fmla="*/ 2 w 20"/>
                <a:gd name="T2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6" y="14"/>
                    <a:pt x="10" y="8"/>
                    <a:pt x="17" y="1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2"/>
                    <a:pt x="19" y="3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2723839" y="4139410"/>
              <a:ext cx="212041" cy="294361"/>
            </a:xfrm>
            <a:custGeom>
              <a:avLst/>
              <a:gdLst>
                <a:gd name="T0" fmla="*/ 2 w 18"/>
                <a:gd name="T1" fmla="*/ 25 h 25"/>
                <a:gd name="T2" fmla="*/ 1 w 18"/>
                <a:gd name="T3" fmla="*/ 24 h 25"/>
                <a:gd name="T4" fmla="*/ 0 w 18"/>
                <a:gd name="T5" fmla="*/ 22 h 25"/>
                <a:gd name="T6" fmla="*/ 15 w 18"/>
                <a:gd name="T7" fmla="*/ 0 h 25"/>
                <a:gd name="T8" fmla="*/ 17 w 18"/>
                <a:gd name="T9" fmla="*/ 0 h 25"/>
                <a:gd name="T10" fmla="*/ 18 w 18"/>
                <a:gd name="T11" fmla="*/ 2 h 25"/>
                <a:gd name="T12" fmla="*/ 3 w 18"/>
                <a:gd name="T13" fmla="*/ 24 h 25"/>
                <a:gd name="T14" fmla="*/ 2 w 18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2" y="25"/>
                  </a:moveTo>
                  <a:cubicBezTo>
                    <a:pt x="1" y="25"/>
                    <a:pt x="1" y="25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5" y="15"/>
                    <a:pt x="10" y="7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2" y="9"/>
                    <a:pt x="7" y="16"/>
                    <a:pt x="3" y="24"/>
                  </a:cubicBezTo>
                  <a:cubicBezTo>
                    <a:pt x="3" y="24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2736311" y="4281600"/>
              <a:ext cx="212041" cy="329285"/>
            </a:xfrm>
            <a:custGeom>
              <a:avLst/>
              <a:gdLst>
                <a:gd name="T0" fmla="*/ 2 w 18"/>
                <a:gd name="T1" fmla="*/ 28 h 28"/>
                <a:gd name="T2" fmla="*/ 1 w 18"/>
                <a:gd name="T3" fmla="*/ 28 h 28"/>
                <a:gd name="T4" fmla="*/ 0 w 18"/>
                <a:gd name="T5" fmla="*/ 26 h 28"/>
                <a:gd name="T6" fmla="*/ 1 w 18"/>
                <a:gd name="T7" fmla="*/ 24 h 28"/>
                <a:gd name="T8" fmla="*/ 15 w 18"/>
                <a:gd name="T9" fmla="*/ 1 h 28"/>
                <a:gd name="T10" fmla="*/ 17 w 18"/>
                <a:gd name="T11" fmla="*/ 1 h 28"/>
                <a:gd name="T12" fmla="*/ 17 w 18"/>
                <a:gd name="T13" fmla="*/ 3 h 28"/>
                <a:gd name="T14" fmla="*/ 3 w 18"/>
                <a:gd name="T15" fmla="*/ 25 h 28"/>
                <a:gd name="T16" fmla="*/ 3 w 18"/>
                <a:gd name="T17" fmla="*/ 25 h 28"/>
                <a:gd name="T18" fmla="*/ 3 w 18"/>
                <a:gd name="T19" fmla="*/ 27 h 28"/>
                <a:gd name="T20" fmla="*/ 2 w 1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8">
                  <a:moveTo>
                    <a:pt x="2" y="28"/>
                  </a:moveTo>
                  <a:cubicBezTo>
                    <a:pt x="2" y="28"/>
                    <a:pt x="1" y="28"/>
                    <a:pt x="1" y="28"/>
                  </a:cubicBezTo>
                  <a:cubicBezTo>
                    <a:pt x="1" y="27"/>
                    <a:pt x="0" y="27"/>
                    <a:pt x="0" y="26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7" y="1"/>
                  </a:cubicBezTo>
                  <a:cubicBezTo>
                    <a:pt x="18" y="1"/>
                    <a:pt x="18" y="2"/>
                    <a:pt x="17" y="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2736311" y="4468695"/>
              <a:ext cx="234491" cy="341759"/>
            </a:xfrm>
            <a:custGeom>
              <a:avLst/>
              <a:gdLst>
                <a:gd name="T0" fmla="*/ 1 w 20"/>
                <a:gd name="T1" fmla="*/ 29 h 29"/>
                <a:gd name="T2" fmla="*/ 1 w 20"/>
                <a:gd name="T3" fmla="*/ 29 h 29"/>
                <a:gd name="T4" fmla="*/ 0 w 20"/>
                <a:gd name="T5" fmla="*/ 27 h 29"/>
                <a:gd name="T6" fmla="*/ 13 w 20"/>
                <a:gd name="T7" fmla="*/ 5 h 29"/>
                <a:gd name="T8" fmla="*/ 17 w 20"/>
                <a:gd name="T9" fmla="*/ 1 h 29"/>
                <a:gd name="T10" fmla="*/ 19 w 20"/>
                <a:gd name="T11" fmla="*/ 1 h 29"/>
                <a:gd name="T12" fmla="*/ 18 w 20"/>
                <a:gd name="T13" fmla="*/ 3 h 29"/>
                <a:gd name="T14" fmla="*/ 15 w 20"/>
                <a:gd name="T15" fmla="*/ 7 h 29"/>
                <a:gd name="T16" fmla="*/ 3 w 20"/>
                <a:gd name="T17" fmla="*/ 28 h 29"/>
                <a:gd name="T18" fmla="*/ 1 w 2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5" y="2"/>
                    <a:pt x="17" y="1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2748785" y="4655788"/>
              <a:ext cx="222019" cy="306835"/>
            </a:xfrm>
            <a:custGeom>
              <a:avLst/>
              <a:gdLst>
                <a:gd name="T0" fmla="*/ 1 w 19"/>
                <a:gd name="T1" fmla="*/ 26 h 26"/>
                <a:gd name="T2" fmla="*/ 1 w 19"/>
                <a:gd name="T3" fmla="*/ 26 h 26"/>
                <a:gd name="T4" fmla="*/ 0 w 19"/>
                <a:gd name="T5" fmla="*/ 24 h 26"/>
                <a:gd name="T6" fmla="*/ 9 w 19"/>
                <a:gd name="T7" fmla="*/ 10 h 26"/>
                <a:gd name="T8" fmla="*/ 16 w 19"/>
                <a:gd name="T9" fmla="*/ 0 h 26"/>
                <a:gd name="T10" fmla="*/ 18 w 19"/>
                <a:gd name="T11" fmla="*/ 0 h 26"/>
                <a:gd name="T12" fmla="*/ 19 w 19"/>
                <a:gd name="T13" fmla="*/ 2 h 26"/>
                <a:gd name="T14" fmla="*/ 12 w 19"/>
                <a:gd name="T15" fmla="*/ 12 h 26"/>
                <a:gd name="T16" fmla="*/ 3 w 19"/>
                <a:gd name="T17" fmla="*/ 25 h 26"/>
                <a:gd name="T18" fmla="*/ 1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2" y="20"/>
                    <a:pt x="6" y="15"/>
                    <a:pt x="9" y="10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5"/>
                    <a:pt x="14" y="8"/>
                    <a:pt x="12" y="12"/>
                  </a:cubicBezTo>
                  <a:cubicBezTo>
                    <a:pt x="8" y="17"/>
                    <a:pt x="5" y="21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2723839" y="4822926"/>
              <a:ext cx="224513" cy="304340"/>
            </a:xfrm>
            <a:custGeom>
              <a:avLst/>
              <a:gdLst>
                <a:gd name="T0" fmla="*/ 2 w 19"/>
                <a:gd name="T1" fmla="*/ 26 h 26"/>
                <a:gd name="T2" fmla="*/ 1 w 19"/>
                <a:gd name="T3" fmla="*/ 26 h 26"/>
                <a:gd name="T4" fmla="*/ 1 w 19"/>
                <a:gd name="T5" fmla="*/ 24 h 26"/>
                <a:gd name="T6" fmla="*/ 6 w 19"/>
                <a:gd name="T7" fmla="*/ 15 h 26"/>
                <a:gd name="T8" fmla="*/ 16 w 19"/>
                <a:gd name="T9" fmla="*/ 1 h 26"/>
                <a:gd name="T10" fmla="*/ 18 w 19"/>
                <a:gd name="T11" fmla="*/ 1 h 26"/>
                <a:gd name="T12" fmla="*/ 18 w 19"/>
                <a:gd name="T13" fmla="*/ 3 h 26"/>
                <a:gd name="T14" fmla="*/ 9 w 19"/>
                <a:gd name="T15" fmla="*/ 17 h 26"/>
                <a:gd name="T16" fmla="*/ 3 w 19"/>
                <a:gd name="T17" fmla="*/ 26 h 26"/>
                <a:gd name="T18" fmla="*/ 2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3" y="21"/>
                    <a:pt x="5" y="18"/>
                    <a:pt x="6" y="15"/>
                  </a:cubicBezTo>
                  <a:cubicBezTo>
                    <a:pt x="9" y="11"/>
                    <a:pt x="12" y="6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5" y="8"/>
                    <a:pt x="12" y="12"/>
                    <a:pt x="9" y="17"/>
                  </a:cubicBezTo>
                  <a:cubicBezTo>
                    <a:pt x="7" y="20"/>
                    <a:pt x="5" y="23"/>
                    <a:pt x="3" y="26"/>
                  </a:cubicBezTo>
                  <a:cubicBezTo>
                    <a:pt x="3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2758763" y="4975095"/>
              <a:ext cx="199567" cy="212041"/>
            </a:xfrm>
            <a:custGeom>
              <a:avLst/>
              <a:gdLst>
                <a:gd name="T0" fmla="*/ 3 w 17"/>
                <a:gd name="T1" fmla="*/ 18 h 18"/>
                <a:gd name="T2" fmla="*/ 3 w 17"/>
                <a:gd name="T3" fmla="*/ 18 h 18"/>
                <a:gd name="T4" fmla="*/ 0 w 17"/>
                <a:gd name="T5" fmla="*/ 17 h 18"/>
                <a:gd name="T6" fmla="*/ 4 w 17"/>
                <a:gd name="T7" fmla="*/ 15 h 18"/>
                <a:gd name="T8" fmla="*/ 4 w 17"/>
                <a:gd name="T9" fmla="*/ 15 h 18"/>
                <a:gd name="T10" fmla="*/ 14 w 17"/>
                <a:gd name="T11" fmla="*/ 1 h 18"/>
                <a:gd name="T12" fmla="*/ 16 w 17"/>
                <a:gd name="T13" fmla="*/ 0 h 18"/>
                <a:gd name="T14" fmla="*/ 16 w 17"/>
                <a:gd name="T15" fmla="*/ 2 h 18"/>
                <a:gd name="T16" fmla="*/ 7 w 17"/>
                <a:gd name="T17" fmla="*/ 16 h 18"/>
                <a:gd name="T18" fmla="*/ 7 w 17"/>
                <a:gd name="T19" fmla="*/ 16 h 18"/>
                <a:gd name="T20" fmla="*/ 6 w 17"/>
                <a:gd name="T21" fmla="*/ 17 h 18"/>
                <a:gd name="T22" fmla="*/ 3 w 17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8"/>
                    <a:pt x="0" y="17"/>
                  </a:cubicBezTo>
                  <a:cubicBezTo>
                    <a:pt x="0" y="15"/>
                    <a:pt x="1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5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3357464" y="3515763"/>
              <a:ext cx="246965" cy="376683"/>
            </a:xfrm>
            <a:custGeom>
              <a:avLst/>
              <a:gdLst>
                <a:gd name="T0" fmla="*/ 2 w 21"/>
                <a:gd name="T1" fmla="*/ 32 h 32"/>
                <a:gd name="T2" fmla="*/ 1 w 21"/>
                <a:gd name="T3" fmla="*/ 31 h 32"/>
                <a:gd name="T4" fmla="*/ 0 w 21"/>
                <a:gd name="T5" fmla="*/ 29 h 32"/>
                <a:gd name="T6" fmla="*/ 9 w 21"/>
                <a:gd name="T7" fmla="*/ 15 h 32"/>
                <a:gd name="T8" fmla="*/ 18 w 21"/>
                <a:gd name="T9" fmla="*/ 1 h 32"/>
                <a:gd name="T10" fmla="*/ 20 w 21"/>
                <a:gd name="T11" fmla="*/ 1 h 32"/>
                <a:gd name="T12" fmla="*/ 20 w 21"/>
                <a:gd name="T13" fmla="*/ 3 h 32"/>
                <a:gd name="T14" fmla="*/ 12 w 21"/>
                <a:gd name="T15" fmla="*/ 17 h 32"/>
                <a:gd name="T16" fmla="*/ 3 w 21"/>
                <a:gd name="T17" fmla="*/ 31 h 32"/>
                <a:gd name="T18" fmla="*/ 2 w 21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2">
                  <a:moveTo>
                    <a:pt x="2" y="32"/>
                  </a:moveTo>
                  <a:cubicBezTo>
                    <a:pt x="1" y="32"/>
                    <a:pt x="1" y="32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3" y="25"/>
                    <a:pt x="6" y="20"/>
                    <a:pt x="9" y="15"/>
                  </a:cubicBezTo>
                  <a:cubicBezTo>
                    <a:pt x="12" y="10"/>
                    <a:pt x="15" y="5"/>
                    <a:pt x="18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8" y="7"/>
                    <a:pt x="15" y="12"/>
                    <a:pt x="12" y="17"/>
                  </a:cubicBezTo>
                  <a:cubicBezTo>
                    <a:pt x="9" y="22"/>
                    <a:pt x="6" y="27"/>
                    <a:pt x="3" y="31"/>
                  </a:cubicBezTo>
                  <a:cubicBezTo>
                    <a:pt x="3" y="31"/>
                    <a:pt x="2" y="32"/>
                    <a:pt x="2" y="3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3369936" y="3775200"/>
              <a:ext cx="222019" cy="329285"/>
            </a:xfrm>
            <a:custGeom>
              <a:avLst/>
              <a:gdLst>
                <a:gd name="T0" fmla="*/ 2 w 19"/>
                <a:gd name="T1" fmla="*/ 28 h 28"/>
                <a:gd name="T2" fmla="*/ 1 w 19"/>
                <a:gd name="T3" fmla="*/ 28 h 28"/>
                <a:gd name="T4" fmla="*/ 0 w 19"/>
                <a:gd name="T5" fmla="*/ 26 h 28"/>
                <a:gd name="T6" fmla="*/ 16 w 19"/>
                <a:gd name="T7" fmla="*/ 1 h 28"/>
                <a:gd name="T8" fmla="*/ 18 w 19"/>
                <a:gd name="T9" fmla="*/ 1 h 28"/>
                <a:gd name="T10" fmla="*/ 18 w 19"/>
                <a:gd name="T11" fmla="*/ 3 h 28"/>
                <a:gd name="T12" fmla="*/ 5 w 19"/>
                <a:gd name="T13" fmla="*/ 24 h 28"/>
                <a:gd name="T14" fmla="*/ 5 w 19"/>
                <a:gd name="T15" fmla="*/ 24 h 28"/>
                <a:gd name="T16" fmla="*/ 5 w 19"/>
                <a:gd name="T17" fmla="*/ 27 h 28"/>
                <a:gd name="T18" fmla="*/ 2 w 19"/>
                <a:gd name="T19" fmla="*/ 28 h 28"/>
                <a:gd name="T20" fmla="*/ 2 w 19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8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5" y="18"/>
                    <a:pt x="11" y="9"/>
                    <a:pt x="16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4" y="10"/>
                    <a:pt x="9" y="17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5" y="26"/>
                    <a:pt x="5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89" name="Freeform 90"/>
            <p:cNvSpPr/>
            <p:nvPr/>
          </p:nvSpPr>
          <p:spPr bwMode="auto">
            <a:xfrm>
              <a:off x="3357464" y="3939843"/>
              <a:ext cx="246965" cy="294361"/>
            </a:xfrm>
            <a:custGeom>
              <a:avLst/>
              <a:gdLst>
                <a:gd name="T0" fmla="*/ 2 w 21"/>
                <a:gd name="T1" fmla="*/ 25 h 25"/>
                <a:gd name="T2" fmla="*/ 1 w 21"/>
                <a:gd name="T3" fmla="*/ 24 h 25"/>
                <a:gd name="T4" fmla="*/ 1 w 21"/>
                <a:gd name="T5" fmla="*/ 22 h 25"/>
                <a:gd name="T6" fmla="*/ 7 w 21"/>
                <a:gd name="T7" fmla="*/ 15 h 25"/>
                <a:gd name="T8" fmla="*/ 18 w 21"/>
                <a:gd name="T9" fmla="*/ 1 h 25"/>
                <a:gd name="T10" fmla="*/ 20 w 21"/>
                <a:gd name="T11" fmla="*/ 1 h 25"/>
                <a:gd name="T12" fmla="*/ 20 w 21"/>
                <a:gd name="T13" fmla="*/ 3 h 25"/>
                <a:gd name="T14" fmla="*/ 9 w 21"/>
                <a:gd name="T15" fmla="*/ 17 h 25"/>
                <a:gd name="T16" fmla="*/ 5 w 21"/>
                <a:gd name="T17" fmla="*/ 21 h 25"/>
                <a:gd name="T18" fmla="*/ 5 w 21"/>
                <a:gd name="T19" fmla="*/ 23 h 25"/>
                <a:gd name="T20" fmla="*/ 3 w 21"/>
                <a:gd name="T21" fmla="*/ 24 h 25"/>
                <a:gd name="T22" fmla="*/ 2 w 21"/>
                <a:gd name="T2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2" y="25"/>
                  </a:moveTo>
                  <a:cubicBezTo>
                    <a:pt x="2" y="25"/>
                    <a:pt x="1" y="25"/>
                    <a:pt x="1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" y="20"/>
                    <a:pt x="5" y="17"/>
                    <a:pt x="7" y="15"/>
                  </a:cubicBezTo>
                  <a:cubicBezTo>
                    <a:pt x="11" y="10"/>
                    <a:pt x="15" y="5"/>
                    <a:pt x="18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7" y="7"/>
                    <a:pt x="13" y="12"/>
                    <a:pt x="9" y="17"/>
                  </a:cubicBezTo>
                  <a:cubicBezTo>
                    <a:pt x="8" y="18"/>
                    <a:pt x="7" y="20"/>
                    <a:pt x="5" y="21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3382410" y="4104485"/>
              <a:ext cx="199567" cy="294361"/>
            </a:xfrm>
            <a:custGeom>
              <a:avLst/>
              <a:gdLst>
                <a:gd name="T0" fmla="*/ 2 w 17"/>
                <a:gd name="T1" fmla="*/ 25 h 25"/>
                <a:gd name="T2" fmla="*/ 1 w 17"/>
                <a:gd name="T3" fmla="*/ 24 h 25"/>
                <a:gd name="T4" fmla="*/ 0 w 17"/>
                <a:gd name="T5" fmla="*/ 22 h 25"/>
                <a:gd name="T6" fmla="*/ 15 w 17"/>
                <a:gd name="T7" fmla="*/ 1 h 25"/>
                <a:gd name="T8" fmla="*/ 17 w 17"/>
                <a:gd name="T9" fmla="*/ 1 h 25"/>
                <a:gd name="T10" fmla="*/ 17 w 17"/>
                <a:gd name="T11" fmla="*/ 3 h 25"/>
                <a:gd name="T12" fmla="*/ 3 w 17"/>
                <a:gd name="T13" fmla="*/ 24 h 25"/>
                <a:gd name="T14" fmla="*/ 2 w 17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2" y="25"/>
                  </a:moveTo>
                  <a:cubicBezTo>
                    <a:pt x="1" y="25"/>
                    <a:pt x="1" y="25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4" y="15"/>
                    <a:pt x="9" y="8"/>
                    <a:pt x="15" y="1"/>
                  </a:cubicBezTo>
                  <a:cubicBezTo>
                    <a:pt x="15" y="1"/>
                    <a:pt x="16" y="0"/>
                    <a:pt x="17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12" y="10"/>
                    <a:pt x="7" y="17"/>
                    <a:pt x="3" y="24"/>
                  </a:cubicBezTo>
                  <a:cubicBezTo>
                    <a:pt x="3" y="24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3392388" y="4291579"/>
              <a:ext cx="224513" cy="319307"/>
            </a:xfrm>
            <a:custGeom>
              <a:avLst/>
              <a:gdLst>
                <a:gd name="T0" fmla="*/ 2 w 19"/>
                <a:gd name="T1" fmla="*/ 27 h 27"/>
                <a:gd name="T2" fmla="*/ 1 w 19"/>
                <a:gd name="T3" fmla="*/ 27 h 27"/>
                <a:gd name="T4" fmla="*/ 1 w 19"/>
                <a:gd name="T5" fmla="*/ 25 h 27"/>
                <a:gd name="T6" fmla="*/ 16 w 19"/>
                <a:gd name="T7" fmla="*/ 1 h 27"/>
                <a:gd name="T8" fmla="*/ 18 w 19"/>
                <a:gd name="T9" fmla="*/ 1 h 27"/>
                <a:gd name="T10" fmla="*/ 18 w 19"/>
                <a:gd name="T11" fmla="*/ 3 h 27"/>
                <a:gd name="T12" fmla="*/ 3 w 19"/>
                <a:gd name="T13" fmla="*/ 26 h 27"/>
                <a:gd name="T14" fmla="*/ 2 w 1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2" y="27"/>
                  </a:moveTo>
                  <a:cubicBezTo>
                    <a:pt x="2" y="27"/>
                    <a:pt x="1" y="27"/>
                    <a:pt x="1" y="27"/>
                  </a:cubicBezTo>
                  <a:cubicBezTo>
                    <a:pt x="0" y="27"/>
                    <a:pt x="0" y="26"/>
                    <a:pt x="1" y="25"/>
                  </a:cubicBezTo>
                  <a:cubicBezTo>
                    <a:pt x="5" y="17"/>
                    <a:pt x="10" y="9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3" y="10"/>
                    <a:pt x="8" y="18"/>
                    <a:pt x="3" y="26"/>
                  </a:cubicBezTo>
                  <a:cubicBezTo>
                    <a:pt x="3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3392388" y="4503619"/>
              <a:ext cx="189589" cy="271911"/>
            </a:xfrm>
            <a:custGeom>
              <a:avLst/>
              <a:gdLst>
                <a:gd name="T0" fmla="*/ 1 w 16"/>
                <a:gd name="T1" fmla="*/ 23 h 23"/>
                <a:gd name="T2" fmla="*/ 0 w 16"/>
                <a:gd name="T3" fmla="*/ 23 h 23"/>
                <a:gd name="T4" fmla="*/ 0 w 16"/>
                <a:gd name="T5" fmla="*/ 21 h 23"/>
                <a:gd name="T6" fmla="*/ 13 w 16"/>
                <a:gd name="T7" fmla="*/ 1 h 23"/>
                <a:gd name="T8" fmla="*/ 15 w 16"/>
                <a:gd name="T9" fmla="*/ 0 h 23"/>
                <a:gd name="T10" fmla="*/ 15 w 16"/>
                <a:gd name="T11" fmla="*/ 2 h 23"/>
                <a:gd name="T12" fmla="*/ 3 w 16"/>
                <a:gd name="T13" fmla="*/ 22 h 23"/>
                <a:gd name="T14" fmla="*/ 1 w 16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1" y="23"/>
                  </a:moveTo>
                  <a:cubicBezTo>
                    <a:pt x="1" y="23"/>
                    <a:pt x="1" y="23"/>
                    <a:pt x="0" y="23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4" y="14"/>
                    <a:pt x="8" y="7"/>
                    <a:pt x="13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1" y="9"/>
                    <a:pt x="6" y="15"/>
                    <a:pt x="3" y="22"/>
                  </a:cubicBezTo>
                  <a:cubicBezTo>
                    <a:pt x="2" y="22"/>
                    <a:pt x="2" y="23"/>
                    <a:pt x="1" y="2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3404860" y="4680734"/>
              <a:ext cx="177116" cy="246965"/>
            </a:xfrm>
            <a:custGeom>
              <a:avLst/>
              <a:gdLst>
                <a:gd name="T0" fmla="*/ 1 w 15"/>
                <a:gd name="T1" fmla="*/ 21 h 21"/>
                <a:gd name="T2" fmla="*/ 1 w 15"/>
                <a:gd name="T3" fmla="*/ 21 h 21"/>
                <a:gd name="T4" fmla="*/ 0 w 15"/>
                <a:gd name="T5" fmla="*/ 19 h 21"/>
                <a:gd name="T6" fmla="*/ 12 w 15"/>
                <a:gd name="T7" fmla="*/ 0 h 21"/>
                <a:gd name="T8" fmla="*/ 14 w 15"/>
                <a:gd name="T9" fmla="*/ 0 h 21"/>
                <a:gd name="T10" fmla="*/ 15 w 15"/>
                <a:gd name="T11" fmla="*/ 2 h 21"/>
                <a:gd name="T12" fmla="*/ 3 w 15"/>
                <a:gd name="T13" fmla="*/ 20 h 21"/>
                <a:gd name="T14" fmla="*/ 1 w 15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4" y="12"/>
                    <a:pt x="8" y="6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0" y="8"/>
                    <a:pt x="6" y="14"/>
                    <a:pt x="3" y="20"/>
                  </a:cubicBezTo>
                  <a:cubicBezTo>
                    <a:pt x="2" y="21"/>
                    <a:pt x="2" y="21"/>
                    <a:pt x="1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3382410" y="4822926"/>
              <a:ext cx="209545" cy="281889"/>
            </a:xfrm>
            <a:custGeom>
              <a:avLst/>
              <a:gdLst>
                <a:gd name="T0" fmla="*/ 2 w 18"/>
                <a:gd name="T1" fmla="*/ 24 h 24"/>
                <a:gd name="T2" fmla="*/ 1 w 18"/>
                <a:gd name="T3" fmla="*/ 24 h 24"/>
                <a:gd name="T4" fmla="*/ 1 w 18"/>
                <a:gd name="T5" fmla="*/ 22 h 24"/>
                <a:gd name="T6" fmla="*/ 16 w 18"/>
                <a:gd name="T7" fmla="*/ 0 h 24"/>
                <a:gd name="T8" fmla="*/ 18 w 18"/>
                <a:gd name="T9" fmla="*/ 0 h 24"/>
                <a:gd name="T10" fmla="*/ 18 w 18"/>
                <a:gd name="T11" fmla="*/ 3 h 24"/>
                <a:gd name="T12" fmla="*/ 3 w 18"/>
                <a:gd name="T13" fmla="*/ 23 h 24"/>
                <a:gd name="T14" fmla="*/ 2 w 18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2" y="24"/>
                  </a:moveTo>
                  <a:cubicBezTo>
                    <a:pt x="2" y="24"/>
                    <a:pt x="2" y="24"/>
                    <a:pt x="1" y="24"/>
                  </a:cubicBezTo>
                  <a:cubicBezTo>
                    <a:pt x="1" y="23"/>
                    <a:pt x="0" y="22"/>
                    <a:pt x="1" y="22"/>
                  </a:cubicBezTo>
                  <a:cubicBezTo>
                    <a:pt x="4" y="14"/>
                    <a:pt x="9" y="7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12" y="8"/>
                    <a:pt x="7" y="15"/>
                    <a:pt x="3" y="23"/>
                  </a:cubicBezTo>
                  <a:cubicBezTo>
                    <a:pt x="3" y="23"/>
                    <a:pt x="3" y="24"/>
                    <a:pt x="2" y="2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3452258" y="4950149"/>
              <a:ext cx="152171" cy="202062"/>
            </a:xfrm>
            <a:custGeom>
              <a:avLst/>
              <a:gdLst>
                <a:gd name="T0" fmla="*/ 2 w 13"/>
                <a:gd name="T1" fmla="*/ 17 h 17"/>
                <a:gd name="T2" fmla="*/ 1 w 13"/>
                <a:gd name="T3" fmla="*/ 17 h 17"/>
                <a:gd name="T4" fmla="*/ 1 w 13"/>
                <a:gd name="T5" fmla="*/ 15 h 17"/>
                <a:gd name="T6" fmla="*/ 8 w 13"/>
                <a:gd name="T7" fmla="*/ 3 h 17"/>
                <a:gd name="T8" fmla="*/ 12 w 13"/>
                <a:gd name="T9" fmla="*/ 0 h 17"/>
                <a:gd name="T10" fmla="*/ 13 w 13"/>
                <a:gd name="T11" fmla="*/ 2 h 17"/>
                <a:gd name="T12" fmla="*/ 11 w 13"/>
                <a:gd name="T13" fmla="*/ 3 h 17"/>
                <a:gd name="T14" fmla="*/ 10 w 13"/>
                <a:gd name="T15" fmla="*/ 4 h 17"/>
                <a:gd name="T16" fmla="*/ 4 w 13"/>
                <a:gd name="T17" fmla="*/ 15 h 17"/>
                <a:gd name="T18" fmla="*/ 4 w 13"/>
                <a:gd name="T19" fmla="*/ 16 h 17"/>
                <a:gd name="T20" fmla="*/ 3 w 13"/>
                <a:gd name="T21" fmla="*/ 17 h 17"/>
                <a:gd name="T22" fmla="*/ 2 w 13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7">
                  <a:moveTo>
                    <a:pt x="2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4" y="11"/>
                    <a:pt x="6" y="7"/>
                    <a:pt x="8" y="3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9" y="8"/>
                    <a:pt x="7" y="12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4050959" y="2999383"/>
              <a:ext cx="222019" cy="304340"/>
            </a:xfrm>
            <a:custGeom>
              <a:avLst/>
              <a:gdLst>
                <a:gd name="T0" fmla="*/ 1 w 19"/>
                <a:gd name="T1" fmla="*/ 26 h 26"/>
                <a:gd name="T2" fmla="*/ 0 w 19"/>
                <a:gd name="T3" fmla="*/ 26 h 26"/>
                <a:gd name="T4" fmla="*/ 0 w 19"/>
                <a:gd name="T5" fmla="*/ 24 h 26"/>
                <a:gd name="T6" fmla="*/ 16 w 19"/>
                <a:gd name="T7" fmla="*/ 1 h 26"/>
                <a:gd name="T8" fmla="*/ 18 w 19"/>
                <a:gd name="T9" fmla="*/ 0 h 26"/>
                <a:gd name="T10" fmla="*/ 19 w 19"/>
                <a:gd name="T11" fmla="*/ 2 h 26"/>
                <a:gd name="T12" fmla="*/ 3 w 19"/>
                <a:gd name="T13" fmla="*/ 25 h 26"/>
                <a:gd name="T14" fmla="*/ 1 w 1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1" y="26"/>
                  </a:moveTo>
                  <a:cubicBezTo>
                    <a:pt x="1" y="26"/>
                    <a:pt x="1" y="26"/>
                    <a:pt x="0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4063431" y="3291250"/>
              <a:ext cx="209545" cy="236986"/>
            </a:xfrm>
            <a:custGeom>
              <a:avLst/>
              <a:gdLst>
                <a:gd name="T0" fmla="*/ 1 w 18"/>
                <a:gd name="T1" fmla="*/ 20 h 20"/>
                <a:gd name="T2" fmla="*/ 0 w 18"/>
                <a:gd name="T3" fmla="*/ 20 h 20"/>
                <a:gd name="T4" fmla="*/ 0 w 18"/>
                <a:gd name="T5" fmla="*/ 18 h 20"/>
                <a:gd name="T6" fmla="*/ 12 w 18"/>
                <a:gd name="T7" fmla="*/ 2 h 20"/>
                <a:gd name="T8" fmla="*/ 17 w 18"/>
                <a:gd name="T9" fmla="*/ 0 h 20"/>
                <a:gd name="T10" fmla="*/ 17 w 18"/>
                <a:gd name="T11" fmla="*/ 2 h 20"/>
                <a:gd name="T12" fmla="*/ 15 w 18"/>
                <a:gd name="T13" fmla="*/ 3 h 20"/>
                <a:gd name="T14" fmla="*/ 14 w 18"/>
                <a:gd name="T15" fmla="*/ 4 h 20"/>
                <a:gd name="T16" fmla="*/ 3 w 18"/>
                <a:gd name="T17" fmla="*/ 19 h 20"/>
                <a:gd name="T18" fmla="*/ 1 w 18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0">
                  <a:moveTo>
                    <a:pt x="1" y="20"/>
                  </a:moveTo>
                  <a:cubicBezTo>
                    <a:pt x="1" y="20"/>
                    <a:pt x="1" y="20"/>
                    <a:pt x="0" y="20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6" y="0"/>
                    <a:pt x="17" y="0"/>
                  </a:cubicBezTo>
                  <a:cubicBezTo>
                    <a:pt x="17" y="1"/>
                    <a:pt x="18" y="2"/>
                    <a:pt x="17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1" y="2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4050959" y="3468365"/>
              <a:ext cx="222019" cy="364210"/>
            </a:xfrm>
            <a:custGeom>
              <a:avLst/>
              <a:gdLst>
                <a:gd name="T0" fmla="*/ 2 w 19"/>
                <a:gd name="T1" fmla="*/ 31 h 31"/>
                <a:gd name="T2" fmla="*/ 1 w 19"/>
                <a:gd name="T3" fmla="*/ 31 h 31"/>
                <a:gd name="T4" fmla="*/ 0 w 19"/>
                <a:gd name="T5" fmla="*/ 29 h 31"/>
                <a:gd name="T6" fmla="*/ 16 w 19"/>
                <a:gd name="T7" fmla="*/ 0 h 31"/>
                <a:gd name="T8" fmla="*/ 18 w 19"/>
                <a:gd name="T9" fmla="*/ 0 h 31"/>
                <a:gd name="T10" fmla="*/ 18 w 19"/>
                <a:gd name="T11" fmla="*/ 2 h 31"/>
                <a:gd name="T12" fmla="*/ 3 w 19"/>
                <a:gd name="T13" fmla="*/ 30 h 31"/>
                <a:gd name="T14" fmla="*/ 2 w 19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1">
                  <a:moveTo>
                    <a:pt x="2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4" y="19"/>
                    <a:pt x="10" y="9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2" y="11"/>
                    <a:pt x="7" y="20"/>
                    <a:pt x="3" y="30"/>
                  </a:cubicBezTo>
                  <a:cubicBezTo>
                    <a:pt x="3" y="31"/>
                    <a:pt x="2" y="31"/>
                    <a:pt x="2" y="3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4050959" y="3645482"/>
              <a:ext cx="234491" cy="351737"/>
            </a:xfrm>
            <a:custGeom>
              <a:avLst/>
              <a:gdLst>
                <a:gd name="T0" fmla="*/ 2 w 20"/>
                <a:gd name="T1" fmla="*/ 30 h 30"/>
                <a:gd name="T2" fmla="*/ 0 w 20"/>
                <a:gd name="T3" fmla="*/ 30 h 30"/>
                <a:gd name="T4" fmla="*/ 0 w 20"/>
                <a:gd name="T5" fmla="*/ 28 h 30"/>
                <a:gd name="T6" fmla="*/ 17 w 20"/>
                <a:gd name="T7" fmla="*/ 1 h 30"/>
                <a:gd name="T8" fmla="*/ 19 w 20"/>
                <a:gd name="T9" fmla="*/ 1 h 30"/>
                <a:gd name="T10" fmla="*/ 20 w 20"/>
                <a:gd name="T11" fmla="*/ 3 h 30"/>
                <a:gd name="T12" fmla="*/ 5 w 20"/>
                <a:gd name="T13" fmla="*/ 27 h 30"/>
                <a:gd name="T14" fmla="*/ 5 w 20"/>
                <a:gd name="T15" fmla="*/ 27 h 30"/>
                <a:gd name="T16" fmla="*/ 4 w 20"/>
                <a:gd name="T17" fmla="*/ 29 h 30"/>
                <a:gd name="T18" fmla="*/ 2 w 20"/>
                <a:gd name="T19" fmla="*/ 30 h 30"/>
                <a:gd name="T20" fmla="*/ 2 w 20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0">
                  <a:moveTo>
                    <a:pt x="2" y="30"/>
                  </a:moveTo>
                  <a:cubicBezTo>
                    <a:pt x="1" y="30"/>
                    <a:pt x="1" y="30"/>
                    <a:pt x="0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6" y="19"/>
                    <a:pt x="12" y="10"/>
                    <a:pt x="17" y="1"/>
                  </a:cubicBezTo>
                  <a:cubicBezTo>
                    <a:pt x="17" y="1"/>
                    <a:pt x="18" y="0"/>
                    <a:pt x="19" y="1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5" y="11"/>
                    <a:pt x="10" y="19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9"/>
                    <a:pt x="4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4038485" y="3892445"/>
              <a:ext cx="224513" cy="316813"/>
            </a:xfrm>
            <a:custGeom>
              <a:avLst/>
              <a:gdLst>
                <a:gd name="T0" fmla="*/ 3 w 19"/>
                <a:gd name="T1" fmla="*/ 27 h 27"/>
                <a:gd name="T2" fmla="*/ 2 w 19"/>
                <a:gd name="T3" fmla="*/ 26 h 27"/>
                <a:gd name="T4" fmla="*/ 1 w 19"/>
                <a:gd name="T5" fmla="*/ 23 h 27"/>
                <a:gd name="T6" fmla="*/ 16 w 19"/>
                <a:gd name="T7" fmla="*/ 1 h 27"/>
                <a:gd name="T8" fmla="*/ 18 w 19"/>
                <a:gd name="T9" fmla="*/ 1 h 27"/>
                <a:gd name="T10" fmla="*/ 19 w 19"/>
                <a:gd name="T11" fmla="*/ 3 h 27"/>
                <a:gd name="T12" fmla="*/ 4 w 19"/>
                <a:gd name="T13" fmla="*/ 24 h 27"/>
                <a:gd name="T14" fmla="*/ 4 w 19"/>
                <a:gd name="T15" fmla="*/ 26 h 27"/>
                <a:gd name="T16" fmla="*/ 3 w 19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7">
                  <a:moveTo>
                    <a:pt x="3" y="27"/>
                  </a:moveTo>
                  <a:cubicBezTo>
                    <a:pt x="2" y="27"/>
                    <a:pt x="2" y="26"/>
                    <a:pt x="2" y="26"/>
                  </a:cubicBezTo>
                  <a:cubicBezTo>
                    <a:pt x="1" y="26"/>
                    <a:pt x="0" y="25"/>
                    <a:pt x="1" y="23"/>
                  </a:cubicBezTo>
                  <a:cubicBezTo>
                    <a:pt x="6" y="15"/>
                    <a:pt x="11" y="8"/>
                    <a:pt x="16" y="1"/>
                  </a:cubicBezTo>
                  <a:cubicBezTo>
                    <a:pt x="17" y="1"/>
                    <a:pt x="18" y="0"/>
                    <a:pt x="18" y="1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3" y="10"/>
                    <a:pt x="8" y="17"/>
                    <a:pt x="4" y="24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6"/>
                    <a:pt x="3" y="27"/>
                    <a:pt x="3" y="2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4050959" y="4092012"/>
              <a:ext cx="246965" cy="316813"/>
            </a:xfrm>
            <a:custGeom>
              <a:avLst/>
              <a:gdLst>
                <a:gd name="T0" fmla="*/ 2 w 21"/>
                <a:gd name="T1" fmla="*/ 27 h 27"/>
                <a:gd name="T2" fmla="*/ 1 w 21"/>
                <a:gd name="T3" fmla="*/ 26 h 27"/>
                <a:gd name="T4" fmla="*/ 1 w 21"/>
                <a:gd name="T5" fmla="*/ 24 h 27"/>
                <a:gd name="T6" fmla="*/ 18 w 21"/>
                <a:gd name="T7" fmla="*/ 1 h 27"/>
                <a:gd name="T8" fmla="*/ 20 w 21"/>
                <a:gd name="T9" fmla="*/ 1 h 27"/>
                <a:gd name="T10" fmla="*/ 21 w 21"/>
                <a:gd name="T11" fmla="*/ 3 h 27"/>
                <a:gd name="T12" fmla="*/ 4 w 21"/>
                <a:gd name="T13" fmla="*/ 25 h 27"/>
                <a:gd name="T14" fmla="*/ 4 w 21"/>
                <a:gd name="T15" fmla="*/ 25 h 27"/>
                <a:gd name="T16" fmla="*/ 3 w 21"/>
                <a:gd name="T17" fmla="*/ 27 h 27"/>
                <a:gd name="T18" fmla="*/ 2 w 21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7">
                  <a:moveTo>
                    <a:pt x="2" y="27"/>
                  </a:moveTo>
                  <a:cubicBezTo>
                    <a:pt x="2" y="27"/>
                    <a:pt x="1" y="27"/>
                    <a:pt x="1" y="26"/>
                  </a:cubicBezTo>
                  <a:cubicBezTo>
                    <a:pt x="1" y="26"/>
                    <a:pt x="0" y="25"/>
                    <a:pt x="1" y="24"/>
                  </a:cubicBezTo>
                  <a:cubicBezTo>
                    <a:pt x="6" y="16"/>
                    <a:pt x="12" y="8"/>
                    <a:pt x="18" y="1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4" y="10"/>
                    <a:pt x="9" y="17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4028507" y="4291579"/>
              <a:ext cx="222019" cy="294361"/>
            </a:xfrm>
            <a:custGeom>
              <a:avLst/>
              <a:gdLst>
                <a:gd name="T0" fmla="*/ 2 w 19"/>
                <a:gd name="T1" fmla="*/ 25 h 25"/>
                <a:gd name="T2" fmla="*/ 1 w 19"/>
                <a:gd name="T3" fmla="*/ 25 h 25"/>
                <a:gd name="T4" fmla="*/ 0 w 19"/>
                <a:gd name="T5" fmla="*/ 23 h 25"/>
                <a:gd name="T6" fmla="*/ 16 w 19"/>
                <a:gd name="T7" fmla="*/ 1 h 25"/>
                <a:gd name="T8" fmla="*/ 19 w 19"/>
                <a:gd name="T9" fmla="*/ 0 h 25"/>
                <a:gd name="T10" fmla="*/ 19 w 19"/>
                <a:gd name="T11" fmla="*/ 2 h 25"/>
                <a:gd name="T12" fmla="*/ 5 w 19"/>
                <a:gd name="T13" fmla="*/ 21 h 25"/>
                <a:gd name="T14" fmla="*/ 5 w 19"/>
                <a:gd name="T15" fmla="*/ 22 h 25"/>
                <a:gd name="T16" fmla="*/ 3 w 19"/>
                <a:gd name="T17" fmla="*/ 24 h 25"/>
                <a:gd name="T18" fmla="*/ 2 w 19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5">
                  <a:moveTo>
                    <a:pt x="2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4050959" y="4456221"/>
              <a:ext cx="199567" cy="271911"/>
            </a:xfrm>
            <a:custGeom>
              <a:avLst/>
              <a:gdLst>
                <a:gd name="T0" fmla="*/ 2 w 17"/>
                <a:gd name="T1" fmla="*/ 23 h 23"/>
                <a:gd name="T2" fmla="*/ 1 w 17"/>
                <a:gd name="T3" fmla="*/ 23 h 23"/>
                <a:gd name="T4" fmla="*/ 0 w 17"/>
                <a:gd name="T5" fmla="*/ 21 h 23"/>
                <a:gd name="T6" fmla="*/ 15 w 17"/>
                <a:gd name="T7" fmla="*/ 1 h 23"/>
                <a:gd name="T8" fmla="*/ 17 w 17"/>
                <a:gd name="T9" fmla="*/ 0 h 23"/>
                <a:gd name="T10" fmla="*/ 17 w 17"/>
                <a:gd name="T11" fmla="*/ 2 h 23"/>
                <a:gd name="T12" fmla="*/ 3 w 17"/>
                <a:gd name="T13" fmla="*/ 22 h 23"/>
                <a:gd name="T14" fmla="*/ 2 w 1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3">
                  <a:moveTo>
                    <a:pt x="2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4063431" y="4598414"/>
              <a:ext cx="209545" cy="259437"/>
            </a:xfrm>
            <a:custGeom>
              <a:avLst/>
              <a:gdLst>
                <a:gd name="T0" fmla="*/ 1 w 18"/>
                <a:gd name="T1" fmla="*/ 22 h 22"/>
                <a:gd name="T2" fmla="*/ 1 w 18"/>
                <a:gd name="T3" fmla="*/ 21 h 22"/>
                <a:gd name="T4" fmla="*/ 0 w 18"/>
                <a:gd name="T5" fmla="*/ 19 h 22"/>
                <a:gd name="T6" fmla="*/ 15 w 18"/>
                <a:gd name="T7" fmla="*/ 0 h 22"/>
                <a:gd name="T8" fmla="*/ 17 w 18"/>
                <a:gd name="T9" fmla="*/ 0 h 22"/>
                <a:gd name="T10" fmla="*/ 18 w 18"/>
                <a:gd name="T11" fmla="*/ 2 h 22"/>
                <a:gd name="T12" fmla="*/ 3 w 18"/>
                <a:gd name="T13" fmla="*/ 21 h 22"/>
                <a:gd name="T14" fmla="*/ 1 w 18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1" y="22"/>
                  </a:moveTo>
                  <a:cubicBezTo>
                    <a:pt x="1" y="22"/>
                    <a:pt x="1" y="22"/>
                    <a:pt x="1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5" y="13"/>
                    <a:pt x="10" y="6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2" y="8"/>
                    <a:pt x="7" y="15"/>
                    <a:pt x="3" y="21"/>
                  </a:cubicBezTo>
                  <a:cubicBezTo>
                    <a:pt x="2" y="22"/>
                    <a:pt x="2" y="22"/>
                    <a:pt x="1" y="2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4063431" y="4715658"/>
              <a:ext cx="222019" cy="259437"/>
            </a:xfrm>
            <a:custGeom>
              <a:avLst/>
              <a:gdLst>
                <a:gd name="T0" fmla="*/ 2 w 19"/>
                <a:gd name="T1" fmla="*/ 22 h 22"/>
                <a:gd name="T2" fmla="*/ 1 w 19"/>
                <a:gd name="T3" fmla="*/ 22 h 22"/>
                <a:gd name="T4" fmla="*/ 1 w 19"/>
                <a:gd name="T5" fmla="*/ 20 h 22"/>
                <a:gd name="T6" fmla="*/ 16 w 19"/>
                <a:gd name="T7" fmla="*/ 0 h 22"/>
                <a:gd name="T8" fmla="*/ 18 w 19"/>
                <a:gd name="T9" fmla="*/ 0 h 22"/>
                <a:gd name="T10" fmla="*/ 18 w 19"/>
                <a:gd name="T11" fmla="*/ 2 h 22"/>
                <a:gd name="T12" fmla="*/ 3 w 19"/>
                <a:gd name="T13" fmla="*/ 22 h 22"/>
                <a:gd name="T14" fmla="*/ 2 w 19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2">
                  <a:moveTo>
                    <a:pt x="2" y="22"/>
                  </a:move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9" y="1"/>
                    <a:pt x="18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4050959" y="4867829"/>
              <a:ext cx="222019" cy="319307"/>
            </a:xfrm>
            <a:custGeom>
              <a:avLst/>
              <a:gdLst>
                <a:gd name="T0" fmla="*/ 1 w 19"/>
                <a:gd name="T1" fmla="*/ 27 h 27"/>
                <a:gd name="T2" fmla="*/ 1 w 19"/>
                <a:gd name="T3" fmla="*/ 27 h 27"/>
                <a:gd name="T4" fmla="*/ 0 w 19"/>
                <a:gd name="T5" fmla="*/ 25 h 27"/>
                <a:gd name="T6" fmla="*/ 1 w 19"/>
                <a:gd name="T7" fmla="*/ 23 h 27"/>
                <a:gd name="T8" fmla="*/ 16 w 19"/>
                <a:gd name="T9" fmla="*/ 1 h 27"/>
                <a:gd name="T10" fmla="*/ 19 w 19"/>
                <a:gd name="T11" fmla="*/ 1 h 27"/>
                <a:gd name="T12" fmla="*/ 19 w 19"/>
                <a:gd name="T13" fmla="*/ 3 h 27"/>
                <a:gd name="T14" fmla="*/ 3 w 19"/>
                <a:gd name="T15" fmla="*/ 26 h 27"/>
                <a:gd name="T16" fmla="*/ 1 w 19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7"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4"/>
                    <a:pt x="0" y="24"/>
                    <a:pt x="1" y="23"/>
                  </a:cubicBezTo>
                  <a:cubicBezTo>
                    <a:pt x="5" y="15"/>
                    <a:pt x="10" y="8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19" y="1"/>
                    <a:pt x="19" y="2"/>
                    <a:pt x="19" y="3"/>
                  </a:cubicBezTo>
                  <a:cubicBezTo>
                    <a:pt x="13" y="10"/>
                    <a:pt x="7" y="18"/>
                    <a:pt x="3" y="26"/>
                  </a:cubicBezTo>
                  <a:cubicBezTo>
                    <a:pt x="2" y="26"/>
                    <a:pt x="2" y="27"/>
                    <a:pt x="1" y="2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4709530" y="3832575"/>
              <a:ext cx="222019" cy="271911"/>
            </a:xfrm>
            <a:custGeom>
              <a:avLst/>
              <a:gdLst>
                <a:gd name="T0" fmla="*/ 2 w 19"/>
                <a:gd name="T1" fmla="*/ 23 h 23"/>
                <a:gd name="T2" fmla="*/ 1 w 19"/>
                <a:gd name="T3" fmla="*/ 23 h 23"/>
                <a:gd name="T4" fmla="*/ 1 w 19"/>
                <a:gd name="T5" fmla="*/ 21 h 23"/>
                <a:gd name="T6" fmla="*/ 16 w 19"/>
                <a:gd name="T7" fmla="*/ 0 h 23"/>
                <a:gd name="T8" fmla="*/ 19 w 19"/>
                <a:gd name="T9" fmla="*/ 0 h 23"/>
                <a:gd name="T10" fmla="*/ 19 w 19"/>
                <a:gd name="T11" fmla="*/ 2 h 23"/>
                <a:gd name="T12" fmla="*/ 3 w 19"/>
                <a:gd name="T13" fmla="*/ 23 h 23"/>
                <a:gd name="T14" fmla="*/ 2 w 19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3">
                  <a:moveTo>
                    <a:pt x="2" y="23"/>
                  </a:moveTo>
                  <a:cubicBezTo>
                    <a:pt x="2" y="23"/>
                    <a:pt x="1" y="23"/>
                    <a:pt x="1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4731980" y="3997217"/>
              <a:ext cx="187095" cy="202062"/>
            </a:xfrm>
            <a:custGeom>
              <a:avLst/>
              <a:gdLst>
                <a:gd name="T0" fmla="*/ 2 w 16"/>
                <a:gd name="T1" fmla="*/ 17 h 17"/>
                <a:gd name="T2" fmla="*/ 0 w 16"/>
                <a:gd name="T3" fmla="*/ 17 h 17"/>
                <a:gd name="T4" fmla="*/ 1 w 16"/>
                <a:gd name="T5" fmla="*/ 15 h 17"/>
                <a:gd name="T6" fmla="*/ 13 w 16"/>
                <a:gd name="T7" fmla="*/ 1 h 17"/>
                <a:gd name="T8" fmla="*/ 16 w 16"/>
                <a:gd name="T9" fmla="*/ 1 h 17"/>
                <a:gd name="T10" fmla="*/ 16 w 16"/>
                <a:gd name="T11" fmla="*/ 3 h 17"/>
                <a:gd name="T12" fmla="*/ 6 w 16"/>
                <a:gd name="T13" fmla="*/ 14 h 17"/>
                <a:gd name="T14" fmla="*/ 6 w 16"/>
                <a:gd name="T15" fmla="*/ 14 h 17"/>
                <a:gd name="T16" fmla="*/ 5 w 16"/>
                <a:gd name="T17" fmla="*/ 16 h 17"/>
                <a:gd name="T18" fmla="*/ 2 w 16"/>
                <a:gd name="T19" fmla="*/ 17 h 17"/>
                <a:gd name="T20" fmla="*/ 2 w 16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2" y="17"/>
                  </a:moveTo>
                  <a:cubicBezTo>
                    <a:pt x="1" y="17"/>
                    <a:pt x="1" y="17"/>
                    <a:pt x="0" y="17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4731980" y="4104485"/>
              <a:ext cx="222019" cy="234491"/>
            </a:xfrm>
            <a:custGeom>
              <a:avLst/>
              <a:gdLst>
                <a:gd name="T0" fmla="*/ 1 w 19"/>
                <a:gd name="T1" fmla="*/ 20 h 20"/>
                <a:gd name="T2" fmla="*/ 1 w 19"/>
                <a:gd name="T3" fmla="*/ 20 h 20"/>
                <a:gd name="T4" fmla="*/ 0 w 19"/>
                <a:gd name="T5" fmla="*/ 18 h 20"/>
                <a:gd name="T6" fmla="*/ 9 w 19"/>
                <a:gd name="T7" fmla="*/ 8 h 20"/>
                <a:gd name="T8" fmla="*/ 16 w 19"/>
                <a:gd name="T9" fmla="*/ 1 h 20"/>
                <a:gd name="T10" fmla="*/ 18 w 19"/>
                <a:gd name="T11" fmla="*/ 0 h 20"/>
                <a:gd name="T12" fmla="*/ 18 w 19"/>
                <a:gd name="T13" fmla="*/ 2 h 20"/>
                <a:gd name="T14" fmla="*/ 12 w 19"/>
                <a:gd name="T15" fmla="*/ 10 h 20"/>
                <a:gd name="T16" fmla="*/ 3 w 19"/>
                <a:gd name="T17" fmla="*/ 20 h 20"/>
                <a:gd name="T18" fmla="*/ 1 w 19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5"/>
                    <a:pt x="6" y="11"/>
                    <a:pt x="9" y="8"/>
                  </a:cubicBezTo>
                  <a:cubicBezTo>
                    <a:pt x="12" y="5"/>
                    <a:pt x="14" y="2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9" y="2"/>
                    <a:pt x="18" y="2"/>
                  </a:cubicBezTo>
                  <a:cubicBezTo>
                    <a:pt x="17" y="4"/>
                    <a:pt x="14" y="7"/>
                    <a:pt x="12" y="10"/>
                  </a:cubicBezTo>
                  <a:cubicBezTo>
                    <a:pt x="8" y="13"/>
                    <a:pt x="5" y="17"/>
                    <a:pt x="3" y="20"/>
                  </a:cubicBezTo>
                  <a:cubicBezTo>
                    <a:pt x="2" y="20"/>
                    <a:pt x="2" y="20"/>
                    <a:pt x="1" y="2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4719508" y="4256654"/>
              <a:ext cx="212041" cy="271911"/>
            </a:xfrm>
            <a:custGeom>
              <a:avLst/>
              <a:gdLst>
                <a:gd name="T0" fmla="*/ 2 w 18"/>
                <a:gd name="T1" fmla="*/ 23 h 23"/>
                <a:gd name="T2" fmla="*/ 0 w 18"/>
                <a:gd name="T3" fmla="*/ 23 h 23"/>
                <a:gd name="T4" fmla="*/ 0 w 18"/>
                <a:gd name="T5" fmla="*/ 20 h 23"/>
                <a:gd name="T6" fmla="*/ 1 w 18"/>
                <a:gd name="T7" fmla="*/ 19 h 23"/>
                <a:gd name="T8" fmla="*/ 8 w 18"/>
                <a:gd name="T9" fmla="*/ 10 h 23"/>
                <a:gd name="T10" fmla="*/ 15 w 18"/>
                <a:gd name="T11" fmla="*/ 0 h 23"/>
                <a:gd name="T12" fmla="*/ 18 w 18"/>
                <a:gd name="T13" fmla="*/ 0 h 23"/>
                <a:gd name="T14" fmla="*/ 18 w 18"/>
                <a:gd name="T15" fmla="*/ 2 h 23"/>
                <a:gd name="T16" fmla="*/ 10 w 18"/>
                <a:gd name="T17" fmla="*/ 12 h 23"/>
                <a:gd name="T18" fmla="*/ 4 w 18"/>
                <a:gd name="T19" fmla="*/ 21 h 23"/>
                <a:gd name="T20" fmla="*/ 3 w 18"/>
                <a:gd name="T21" fmla="*/ 22 h 23"/>
                <a:gd name="T22" fmla="*/ 2 w 18"/>
                <a:gd name="T23" fmla="*/ 23 h 23"/>
                <a:gd name="T24" fmla="*/ 2 w 18"/>
                <a:gd name="T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3">
                  <a:moveTo>
                    <a:pt x="2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4" y="16"/>
                    <a:pt x="6" y="13"/>
                    <a:pt x="8" y="10"/>
                  </a:cubicBezTo>
                  <a:cubicBezTo>
                    <a:pt x="10" y="7"/>
                    <a:pt x="13" y="4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5" y="6"/>
                    <a:pt x="13" y="9"/>
                    <a:pt x="10" y="12"/>
                  </a:cubicBezTo>
                  <a:cubicBezTo>
                    <a:pt x="8" y="15"/>
                    <a:pt x="6" y="17"/>
                    <a:pt x="4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1" name="Freeform 112"/>
            <p:cNvSpPr/>
            <p:nvPr/>
          </p:nvSpPr>
          <p:spPr bwMode="auto">
            <a:xfrm>
              <a:off x="4754432" y="4446243"/>
              <a:ext cx="177116" cy="209545"/>
            </a:xfrm>
            <a:custGeom>
              <a:avLst/>
              <a:gdLst>
                <a:gd name="T0" fmla="*/ 1 w 15"/>
                <a:gd name="T1" fmla="*/ 18 h 18"/>
                <a:gd name="T2" fmla="*/ 0 w 15"/>
                <a:gd name="T3" fmla="*/ 18 h 18"/>
                <a:gd name="T4" fmla="*/ 0 w 15"/>
                <a:gd name="T5" fmla="*/ 16 h 18"/>
                <a:gd name="T6" fmla="*/ 12 w 15"/>
                <a:gd name="T7" fmla="*/ 0 h 18"/>
                <a:gd name="T8" fmla="*/ 14 w 15"/>
                <a:gd name="T9" fmla="*/ 0 h 18"/>
                <a:gd name="T10" fmla="*/ 15 w 15"/>
                <a:gd name="T11" fmla="*/ 2 h 18"/>
                <a:gd name="T12" fmla="*/ 3 w 15"/>
                <a:gd name="T13" fmla="*/ 18 h 18"/>
                <a:gd name="T14" fmla="*/ 1 w 15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1" y="18"/>
                  </a:moveTo>
                  <a:cubicBezTo>
                    <a:pt x="1" y="18"/>
                    <a:pt x="1" y="18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5" y="11"/>
                    <a:pt x="9" y="6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1" y="7"/>
                    <a:pt x="7" y="13"/>
                    <a:pt x="3" y="18"/>
                  </a:cubicBezTo>
                  <a:cubicBezTo>
                    <a:pt x="2" y="18"/>
                    <a:pt x="2" y="18"/>
                    <a:pt x="1" y="1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2" name="Freeform 113"/>
            <p:cNvSpPr/>
            <p:nvPr/>
          </p:nvSpPr>
          <p:spPr bwMode="auto">
            <a:xfrm>
              <a:off x="4744454" y="4585940"/>
              <a:ext cx="187095" cy="236986"/>
            </a:xfrm>
            <a:custGeom>
              <a:avLst/>
              <a:gdLst>
                <a:gd name="T0" fmla="*/ 2 w 16"/>
                <a:gd name="T1" fmla="*/ 20 h 20"/>
                <a:gd name="T2" fmla="*/ 1 w 16"/>
                <a:gd name="T3" fmla="*/ 20 h 20"/>
                <a:gd name="T4" fmla="*/ 1 w 16"/>
                <a:gd name="T5" fmla="*/ 18 h 20"/>
                <a:gd name="T6" fmla="*/ 13 w 16"/>
                <a:gd name="T7" fmla="*/ 0 h 20"/>
                <a:gd name="T8" fmla="*/ 15 w 16"/>
                <a:gd name="T9" fmla="*/ 0 h 20"/>
                <a:gd name="T10" fmla="*/ 15 w 16"/>
                <a:gd name="T11" fmla="*/ 2 h 20"/>
                <a:gd name="T12" fmla="*/ 3 w 16"/>
                <a:gd name="T13" fmla="*/ 20 h 20"/>
                <a:gd name="T14" fmla="*/ 2 w 1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2" y="20"/>
                  </a:moveTo>
                  <a:cubicBezTo>
                    <a:pt x="2" y="20"/>
                    <a:pt x="1" y="20"/>
                    <a:pt x="1" y="20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1"/>
                    <a:pt x="15" y="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3" name="Freeform 114"/>
            <p:cNvSpPr/>
            <p:nvPr/>
          </p:nvSpPr>
          <p:spPr bwMode="auto">
            <a:xfrm>
              <a:off x="4719508" y="4763056"/>
              <a:ext cx="212041" cy="246965"/>
            </a:xfrm>
            <a:custGeom>
              <a:avLst/>
              <a:gdLst>
                <a:gd name="T0" fmla="*/ 1 w 18"/>
                <a:gd name="T1" fmla="*/ 21 h 21"/>
                <a:gd name="T2" fmla="*/ 0 w 18"/>
                <a:gd name="T3" fmla="*/ 21 h 21"/>
                <a:gd name="T4" fmla="*/ 0 w 18"/>
                <a:gd name="T5" fmla="*/ 19 h 21"/>
                <a:gd name="T6" fmla="*/ 15 w 18"/>
                <a:gd name="T7" fmla="*/ 0 h 21"/>
                <a:gd name="T8" fmla="*/ 17 w 18"/>
                <a:gd name="T9" fmla="*/ 0 h 21"/>
                <a:gd name="T10" fmla="*/ 17 w 18"/>
                <a:gd name="T11" fmla="*/ 2 h 21"/>
                <a:gd name="T12" fmla="*/ 5 w 18"/>
                <a:gd name="T13" fmla="*/ 18 h 21"/>
                <a:gd name="T14" fmla="*/ 4 w 18"/>
                <a:gd name="T15" fmla="*/ 20 h 21"/>
                <a:gd name="T16" fmla="*/ 2 w 18"/>
                <a:gd name="T17" fmla="*/ 21 h 21"/>
                <a:gd name="T18" fmla="*/ 1 w 18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1">
                  <a:moveTo>
                    <a:pt x="1" y="21"/>
                  </a:move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4" name="Freeform 115"/>
            <p:cNvSpPr/>
            <p:nvPr/>
          </p:nvSpPr>
          <p:spPr bwMode="auto">
            <a:xfrm>
              <a:off x="4744454" y="4905247"/>
              <a:ext cx="199567" cy="269415"/>
            </a:xfrm>
            <a:custGeom>
              <a:avLst/>
              <a:gdLst>
                <a:gd name="T0" fmla="*/ 3 w 17"/>
                <a:gd name="T1" fmla="*/ 23 h 23"/>
                <a:gd name="T2" fmla="*/ 1 w 17"/>
                <a:gd name="T3" fmla="*/ 22 h 23"/>
                <a:gd name="T4" fmla="*/ 1 w 17"/>
                <a:gd name="T5" fmla="*/ 19 h 23"/>
                <a:gd name="T6" fmla="*/ 14 w 17"/>
                <a:gd name="T7" fmla="*/ 1 h 23"/>
                <a:gd name="T8" fmla="*/ 16 w 17"/>
                <a:gd name="T9" fmla="*/ 1 h 23"/>
                <a:gd name="T10" fmla="*/ 17 w 17"/>
                <a:gd name="T11" fmla="*/ 3 h 23"/>
                <a:gd name="T12" fmla="*/ 4 w 17"/>
                <a:gd name="T13" fmla="*/ 20 h 23"/>
                <a:gd name="T14" fmla="*/ 4 w 17"/>
                <a:gd name="T15" fmla="*/ 22 h 23"/>
                <a:gd name="T16" fmla="*/ 3 w 17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3">
                  <a:moveTo>
                    <a:pt x="3" y="23"/>
                  </a:moveTo>
                  <a:cubicBezTo>
                    <a:pt x="2" y="23"/>
                    <a:pt x="2" y="22"/>
                    <a:pt x="1" y="22"/>
                  </a:cubicBezTo>
                  <a:cubicBezTo>
                    <a:pt x="1" y="22"/>
                    <a:pt x="0" y="20"/>
                    <a:pt x="1" y="19"/>
                  </a:cubicBezTo>
                  <a:cubicBezTo>
                    <a:pt x="6" y="13"/>
                    <a:pt x="10" y="7"/>
                    <a:pt x="14" y="1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12" y="8"/>
                    <a:pt x="8" y="14"/>
                    <a:pt x="4" y="20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8" name="Freeform 71"/>
            <p:cNvSpPr/>
            <p:nvPr/>
          </p:nvSpPr>
          <p:spPr bwMode="auto">
            <a:xfrm>
              <a:off x="1569258" y="4095754"/>
              <a:ext cx="389155" cy="1117575"/>
            </a:xfrm>
            <a:custGeom>
              <a:avLst/>
              <a:gdLst>
                <a:gd name="T0" fmla="*/ 30 w 33"/>
                <a:gd name="T1" fmla="*/ 95 h 95"/>
                <a:gd name="T2" fmla="*/ 30 w 33"/>
                <a:gd name="T3" fmla="*/ 95 h 95"/>
                <a:gd name="T4" fmla="*/ 28 w 33"/>
                <a:gd name="T5" fmla="*/ 93 h 95"/>
                <a:gd name="T6" fmla="*/ 27 w 33"/>
                <a:gd name="T7" fmla="*/ 5 h 95"/>
                <a:gd name="T8" fmla="*/ 4 w 33"/>
                <a:gd name="T9" fmla="*/ 4 h 95"/>
                <a:gd name="T10" fmla="*/ 4 w 33"/>
                <a:gd name="T11" fmla="*/ 93 h 95"/>
                <a:gd name="T12" fmla="*/ 2 w 33"/>
                <a:gd name="T13" fmla="*/ 95 h 95"/>
                <a:gd name="T14" fmla="*/ 2 w 33"/>
                <a:gd name="T15" fmla="*/ 95 h 95"/>
                <a:gd name="T16" fmla="*/ 0 w 33"/>
                <a:gd name="T17" fmla="*/ 92 h 95"/>
                <a:gd name="T18" fmla="*/ 0 w 33"/>
                <a:gd name="T19" fmla="*/ 2 h 95"/>
                <a:gd name="T20" fmla="*/ 0 w 33"/>
                <a:gd name="T21" fmla="*/ 1 h 95"/>
                <a:gd name="T22" fmla="*/ 2 w 33"/>
                <a:gd name="T23" fmla="*/ 0 h 95"/>
                <a:gd name="T24" fmla="*/ 2 w 33"/>
                <a:gd name="T25" fmla="*/ 0 h 95"/>
                <a:gd name="T26" fmla="*/ 29 w 33"/>
                <a:gd name="T27" fmla="*/ 1 h 95"/>
                <a:gd name="T28" fmla="*/ 31 w 33"/>
                <a:gd name="T29" fmla="*/ 3 h 95"/>
                <a:gd name="T30" fmla="*/ 32 w 33"/>
                <a:gd name="T31" fmla="*/ 93 h 95"/>
                <a:gd name="T32" fmla="*/ 30 w 33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95">
                  <a:moveTo>
                    <a:pt x="30" y="95"/>
                  </a:move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8" y="94"/>
                    <a:pt x="28" y="93"/>
                  </a:cubicBezTo>
                  <a:cubicBezTo>
                    <a:pt x="28" y="68"/>
                    <a:pt x="27" y="15"/>
                    <a:pt x="27" y="5"/>
                  </a:cubicBezTo>
                  <a:cubicBezTo>
                    <a:pt x="23" y="5"/>
                    <a:pt x="12" y="4"/>
                    <a:pt x="4" y="4"/>
                  </a:cubicBezTo>
                  <a:cubicBezTo>
                    <a:pt x="4" y="26"/>
                    <a:pt x="4" y="54"/>
                    <a:pt x="4" y="93"/>
                  </a:cubicBezTo>
                  <a:cubicBezTo>
                    <a:pt x="4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4"/>
                    <a:pt x="0" y="94"/>
                    <a:pt x="0" y="92"/>
                  </a:cubicBezTo>
                  <a:cubicBezTo>
                    <a:pt x="0" y="53"/>
                    <a:pt x="0" y="2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0"/>
                    <a:pt x="29" y="1"/>
                    <a:pt x="29" y="1"/>
                  </a:cubicBezTo>
                  <a:cubicBezTo>
                    <a:pt x="30" y="1"/>
                    <a:pt x="31" y="2"/>
                    <a:pt x="31" y="3"/>
                  </a:cubicBezTo>
                  <a:cubicBezTo>
                    <a:pt x="31" y="4"/>
                    <a:pt x="33" y="65"/>
                    <a:pt x="32" y="93"/>
                  </a:cubicBezTo>
                  <a:cubicBezTo>
                    <a:pt x="32" y="94"/>
                    <a:pt x="31" y="95"/>
                    <a:pt x="30" y="9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19" name="Freeform 72"/>
            <p:cNvSpPr/>
            <p:nvPr/>
          </p:nvSpPr>
          <p:spPr bwMode="auto">
            <a:xfrm>
              <a:off x="1569258" y="3908659"/>
              <a:ext cx="576250" cy="246965"/>
            </a:xfrm>
            <a:custGeom>
              <a:avLst/>
              <a:gdLst>
                <a:gd name="T0" fmla="*/ 30 w 49"/>
                <a:gd name="T1" fmla="*/ 21 h 21"/>
                <a:gd name="T2" fmla="*/ 29 w 49"/>
                <a:gd name="T3" fmla="*/ 20 h 21"/>
                <a:gd name="T4" fmla="*/ 29 w 49"/>
                <a:gd name="T5" fmla="*/ 17 h 21"/>
                <a:gd name="T6" fmla="*/ 36 w 49"/>
                <a:gd name="T7" fmla="*/ 10 h 21"/>
                <a:gd name="T8" fmla="*/ 42 w 49"/>
                <a:gd name="T9" fmla="*/ 4 h 21"/>
                <a:gd name="T10" fmla="*/ 21 w 49"/>
                <a:gd name="T11" fmla="*/ 4 h 21"/>
                <a:gd name="T12" fmla="*/ 3 w 49"/>
                <a:gd name="T13" fmla="*/ 20 h 21"/>
                <a:gd name="T14" fmla="*/ 0 w 49"/>
                <a:gd name="T15" fmla="*/ 19 h 21"/>
                <a:gd name="T16" fmla="*/ 1 w 49"/>
                <a:gd name="T17" fmla="*/ 17 h 21"/>
                <a:gd name="T18" fmla="*/ 19 w 49"/>
                <a:gd name="T19" fmla="*/ 1 h 21"/>
                <a:gd name="T20" fmla="*/ 20 w 49"/>
                <a:gd name="T21" fmla="*/ 0 h 21"/>
                <a:gd name="T22" fmla="*/ 47 w 49"/>
                <a:gd name="T23" fmla="*/ 0 h 21"/>
                <a:gd name="T24" fmla="*/ 49 w 49"/>
                <a:gd name="T25" fmla="*/ 2 h 21"/>
                <a:gd name="T26" fmla="*/ 48 w 49"/>
                <a:gd name="T27" fmla="*/ 4 h 21"/>
                <a:gd name="T28" fmla="*/ 39 w 49"/>
                <a:gd name="T29" fmla="*/ 13 h 21"/>
                <a:gd name="T30" fmla="*/ 31 w 49"/>
                <a:gd name="T31" fmla="*/ 20 h 21"/>
                <a:gd name="T32" fmla="*/ 30 w 49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1">
                  <a:moveTo>
                    <a:pt x="30" y="21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8" y="19"/>
                    <a:pt x="28" y="18"/>
                    <a:pt x="29" y="17"/>
                  </a:cubicBezTo>
                  <a:cubicBezTo>
                    <a:pt x="32" y="15"/>
                    <a:pt x="34" y="12"/>
                    <a:pt x="36" y="10"/>
                  </a:cubicBezTo>
                  <a:cubicBezTo>
                    <a:pt x="38" y="8"/>
                    <a:pt x="40" y="6"/>
                    <a:pt x="42" y="4"/>
                  </a:cubicBezTo>
                  <a:cubicBezTo>
                    <a:pt x="34" y="4"/>
                    <a:pt x="24" y="4"/>
                    <a:pt x="21" y="4"/>
                  </a:cubicBezTo>
                  <a:cubicBezTo>
                    <a:pt x="19" y="6"/>
                    <a:pt x="12" y="12"/>
                    <a:pt x="3" y="20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9"/>
                    <a:pt x="0" y="17"/>
                    <a:pt x="1" y="17"/>
                  </a:cubicBezTo>
                  <a:cubicBezTo>
                    <a:pt x="11" y="8"/>
                    <a:pt x="19" y="1"/>
                    <a:pt x="19" y="1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38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3"/>
                    <a:pt x="49" y="3"/>
                    <a:pt x="48" y="4"/>
                  </a:cubicBezTo>
                  <a:cubicBezTo>
                    <a:pt x="45" y="7"/>
                    <a:pt x="42" y="10"/>
                    <a:pt x="39" y="13"/>
                  </a:cubicBezTo>
                  <a:cubicBezTo>
                    <a:pt x="37" y="15"/>
                    <a:pt x="35" y="17"/>
                    <a:pt x="31" y="20"/>
                  </a:cubicBezTo>
                  <a:cubicBezTo>
                    <a:pt x="31" y="21"/>
                    <a:pt x="31" y="21"/>
                    <a:pt x="30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0" name="Freeform 73"/>
            <p:cNvSpPr/>
            <p:nvPr/>
          </p:nvSpPr>
          <p:spPr bwMode="auto">
            <a:xfrm>
              <a:off x="2098112" y="3908659"/>
              <a:ext cx="59870" cy="1199897"/>
            </a:xfrm>
            <a:custGeom>
              <a:avLst/>
              <a:gdLst>
                <a:gd name="T0" fmla="*/ 3 w 5"/>
                <a:gd name="T1" fmla="*/ 102 h 102"/>
                <a:gd name="T2" fmla="*/ 1 w 5"/>
                <a:gd name="T3" fmla="*/ 100 h 102"/>
                <a:gd name="T4" fmla="*/ 0 w 5"/>
                <a:gd name="T5" fmla="*/ 2 h 102"/>
                <a:gd name="T6" fmla="*/ 2 w 5"/>
                <a:gd name="T7" fmla="*/ 1 h 102"/>
                <a:gd name="T8" fmla="*/ 4 w 5"/>
                <a:gd name="T9" fmla="*/ 3 h 102"/>
                <a:gd name="T10" fmla="*/ 5 w 5"/>
                <a:gd name="T11" fmla="*/ 100 h 102"/>
                <a:gd name="T12" fmla="*/ 3 w 5"/>
                <a:gd name="T13" fmla="*/ 102 h 102"/>
                <a:gd name="T14" fmla="*/ 3 w 5"/>
                <a:gd name="T1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2">
                  <a:moveTo>
                    <a:pt x="3" y="102"/>
                  </a:moveTo>
                  <a:cubicBezTo>
                    <a:pt x="2" y="102"/>
                    <a:pt x="1" y="101"/>
                    <a:pt x="1" y="100"/>
                  </a:cubicBezTo>
                  <a:cubicBezTo>
                    <a:pt x="0" y="64"/>
                    <a:pt x="0" y="4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5"/>
                    <a:pt x="4" y="53"/>
                    <a:pt x="5" y="100"/>
                  </a:cubicBezTo>
                  <a:cubicBezTo>
                    <a:pt x="5" y="101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1" name="Freeform 74"/>
            <p:cNvSpPr/>
            <p:nvPr/>
          </p:nvSpPr>
          <p:spPr bwMode="auto">
            <a:xfrm>
              <a:off x="1569258" y="5168426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2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0" y="1"/>
                    <a:pt x="25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2" name="Freeform 75"/>
            <p:cNvSpPr/>
            <p:nvPr/>
          </p:nvSpPr>
          <p:spPr bwMode="auto">
            <a:xfrm>
              <a:off x="1898545" y="5061158"/>
              <a:ext cx="259437" cy="164643"/>
            </a:xfrm>
            <a:custGeom>
              <a:avLst/>
              <a:gdLst>
                <a:gd name="T0" fmla="*/ 2 w 22"/>
                <a:gd name="T1" fmla="*/ 14 h 14"/>
                <a:gd name="T2" fmla="*/ 0 w 22"/>
                <a:gd name="T3" fmla="*/ 13 h 14"/>
                <a:gd name="T4" fmla="*/ 1 w 22"/>
                <a:gd name="T5" fmla="*/ 10 h 14"/>
                <a:gd name="T6" fmla="*/ 18 w 22"/>
                <a:gd name="T7" fmla="*/ 0 h 14"/>
                <a:gd name="T8" fmla="*/ 21 w 22"/>
                <a:gd name="T9" fmla="*/ 1 h 14"/>
                <a:gd name="T10" fmla="*/ 21 w 22"/>
                <a:gd name="T11" fmla="*/ 4 h 14"/>
                <a:gd name="T12" fmla="*/ 3 w 22"/>
                <a:gd name="T13" fmla="*/ 14 h 14"/>
                <a:gd name="T14" fmla="*/ 2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2" y="14"/>
                  </a:moveTo>
                  <a:cubicBezTo>
                    <a:pt x="1" y="14"/>
                    <a:pt x="0" y="14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7" y="8"/>
                    <a:pt x="13" y="4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15" y="8"/>
                    <a:pt x="9" y="11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3" name="Freeform 81"/>
            <p:cNvSpPr/>
            <p:nvPr/>
          </p:nvSpPr>
          <p:spPr bwMode="auto">
            <a:xfrm>
              <a:off x="1886071" y="4038377"/>
              <a:ext cx="236986" cy="304340"/>
            </a:xfrm>
            <a:custGeom>
              <a:avLst/>
              <a:gdLst>
                <a:gd name="T0" fmla="*/ 2 w 20"/>
                <a:gd name="T1" fmla="*/ 26 h 26"/>
                <a:gd name="T2" fmla="*/ 1 w 20"/>
                <a:gd name="T3" fmla="*/ 26 h 26"/>
                <a:gd name="T4" fmla="*/ 1 w 20"/>
                <a:gd name="T5" fmla="*/ 23 h 26"/>
                <a:gd name="T6" fmla="*/ 2 w 20"/>
                <a:gd name="T7" fmla="*/ 23 h 26"/>
                <a:gd name="T8" fmla="*/ 2 w 20"/>
                <a:gd name="T9" fmla="*/ 23 h 26"/>
                <a:gd name="T10" fmla="*/ 17 w 20"/>
                <a:gd name="T11" fmla="*/ 1 h 26"/>
                <a:gd name="T12" fmla="*/ 19 w 20"/>
                <a:gd name="T13" fmla="*/ 1 h 26"/>
                <a:gd name="T14" fmla="*/ 19 w 20"/>
                <a:gd name="T15" fmla="*/ 3 h 26"/>
                <a:gd name="T16" fmla="*/ 5 w 20"/>
                <a:gd name="T17" fmla="*/ 24 h 26"/>
                <a:gd name="T18" fmla="*/ 4 w 20"/>
                <a:gd name="T19" fmla="*/ 25 h 26"/>
                <a:gd name="T20" fmla="*/ 4 w 20"/>
                <a:gd name="T21" fmla="*/ 25 h 26"/>
                <a:gd name="T22" fmla="*/ 3 w 20"/>
                <a:gd name="T23" fmla="*/ 26 h 26"/>
                <a:gd name="T24" fmla="*/ 2 w 20"/>
                <a:gd name="T2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6" y="14"/>
                    <a:pt x="10" y="8"/>
                    <a:pt x="17" y="1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2"/>
                    <a:pt x="19" y="3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4" name="Freeform 82"/>
            <p:cNvSpPr/>
            <p:nvPr/>
          </p:nvSpPr>
          <p:spPr bwMode="auto">
            <a:xfrm>
              <a:off x="1898545" y="4155624"/>
              <a:ext cx="212041" cy="294361"/>
            </a:xfrm>
            <a:custGeom>
              <a:avLst/>
              <a:gdLst>
                <a:gd name="T0" fmla="*/ 2 w 18"/>
                <a:gd name="T1" fmla="*/ 25 h 25"/>
                <a:gd name="T2" fmla="*/ 1 w 18"/>
                <a:gd name="T3" fmla="*/ 24 h 25"/>
                <a:gd name="T4" fmla="*/ 0 w 18"/>
                <a:gd name="T5" fmla="*/ 22 h 25"/>
                <a:gd name="T6" fmla="*/ 15 w 18"/>
                <a:gd name="T7" fmla="*/ 0 h 25"/>
                <a:gd name="T8" fmla="*/ 17 w 18"/>
                <a:gd name="T9" fmla="*/ 0 h 25"/>
                <a:gd name="T10" fmla="*/ 18 w 18"/>
                <a:gd name="T11" fmla="*/ 2 h 25"/>
                <a:gd name="T12" fmla="*/ 3 w 18"/>
                <a:gd name="T13" fmla="*/ 24 h 25"/>
                <a:gd name="T14" fmla="*/ 2 w 18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2" y="25"/>
                  </a:moveTo>
                  <a:cubicBezTo>
                    <a:pt x="1" y="25"/>
                    <a:pt x="1" y="25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5" y="15"/>
                    <a:pt x="10" y="7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2" y="9"/>
                    <a:pt x="7" y="16"/>
                    <a:pt x="3" y="24"/>
                  </a:cubicBezTo>
                  <a:cubicBezTo>
                    <a:pt x="3" y="24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5" name="Freeform 83"/>
            <p:cNvSpPr/>
            <p:nvPr/>
          </p:nvSpPr>
          <p:spPr bwMode="auto">
            <a:xfrm>
              <a:off x="1911017" y="4297814"/>
              <a:ext cx="212041" cy="329285"/>
            </a:xfrm>
            <a:custGeom>
              <a:avLst/>
              <a:gdLst>
                <a:gd name="T0" fmla="*/ 2 w 18"/>
                <a:gd name="T1" fmla="*/ 28 h 28"/>
                <a:gd name="T2" fmla="*/ 1 w 18"/>
                <a:gd name="T3" fmla="*/ 28 h 28"/>
                <a:gd name="T4" fmla="*/ 0 w 18"/>
                <a:gd name="T5" fmla="*/ 26 h 28"/>
                <a:gd name="T6" fmla="*/ 1 w 18"/>
                <a:gd name="T7" fmla="*/ 24 h 28"/>
                <a:gd name="T8" fmla="*/ 15 w 18"/>
                <a:gd name="T9" fmla="*/ 1 h 28"/>
                <a:gd name="T10" fmla="*/ 17 w 18"/>
                <a:gd name="T11" fmla="*/ 1 h 28"/>
                <a:gd name="T12" fmla="*/ 17 w 18"/>
                <a:gd name="T13" fmla="*/ 3 h 28"/>
                <a:gd name="T14" fmla="*/ 3 w 18"/>
                <a:gd name="T15" fmla="*/ 25 h 28"/>
                <a:gd name="T16" fmla="*/ 3 w 18"/>
                <a:gd name="T17" fmla="*/ 25 h 28"/>
                <a:gd name="T18" fmla="*/ 3 w 18"/>
                <a:gd name="T19" fmla="*/ 27 h 28"/>
                <a:gd name="T20" fmla="*/ 2 w 1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8">
                  <a:moveTo>
                    <a:pt x="2" y="28"/>
                  </a:moveTo>
                  <a:cubicBezTo>
                    <a:pt x="2" y="28"/>
                    <a:pt x="1" y="28"/>
                    <a:pt x="1" y="28"/>
                  </a:cubicBezTo>
                  <a:cubicBezTo>
                    <a:pt x="1" y="27"/>
                    <a:pt x="0" y="27"/>
                    <a:pt x="0" y="26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7" y="1"/>
                  </a:cubicBezTo>
                  <a:cubicBezTo>
                    <a:pt x="18" y="1"/>
                    <a:pt x="18" y="2"/>
                    <a:pt x="17" y="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6" name="Freeform 84"/>
            <p:cNvSpPr/>
            <p:nvPr/>
          </p:nvSpPr>
          <p:spPr bwMode="auto">
            <a:xfrm>
              <a:off x="1911017" y="4484909"/>
              <a:ext cx="234491" cy="341759"/>
            </a:xfrm>
            <a:custGeom>
              <a:avLst/>
              <a:gdLst>
                <a:gd name="T0" fmla="*/ 1 w 20"/>
                <a:gd name="T1" fmla="*/ 29 h 29"/>
                <a:gd name="T2" fmla="*/ 1 w 20"/>
                <a:gd name="T3" fmla="*/ 29 h 29"/>
                <a:gd name="T4" fmla="*/ 0 w 20"/>
                <a:gd name="T5" fmla="*/ 27 h 29"/>
                <a:gd name="T6" fmla="*/ 13 w 20"/>
                <a:gd name="T7" fmla="*/ 5 h 29"/>
                <a:gd name="T8" fmla="*/ 17 w 20"/>
                <a:gd name="T9" fmla="*/ 1 h 29"/>
                <a:gd name="T10" fmla="*/ 19 w 20"/>
                <a:gd name="T11" fmla="*/ 1 h 29"/>
                <a:gd name="T12" fmla="*/ 18 w 20"/>
                <a:gd name="T13" fmla="*/ 3 h 29"/>
                <a:gd name="T14" fmla="*/ 15 w 20"/>
                <a:gd name="T15" fmla="*/ 7 h 29"/>
                <a:gd name="T16" fmla="*/ 3 w 20"/>
                <a:gd name="T17" fmla="*/ 28 h 29"/>
                <a:gd name="T18" fmla="*/ 1 w 2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5" y="2"/>
                    <a:pt x="17" y="1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7" name="Freeform 85"/>
            <p:cNvSpPr/>
            <p:nvPr/>
          </p:nvSpPr>
          <p:spPr bwMode="auto">
            <a:xfrm>
              <a:off x="1923491" y="4672002"/>
              <a:ext cx="222019" cy="306835"/>
            </a:xfrm>
            <a:custGeom>
              <a:avLst/>
              <a:gdLst>
                <a:gd name="T0" fmla="*/ 1 w 19"/>
                <a:gd name="T1" fmla="*/ 26 h 26"/>
                <a:gd name="T2" fmla="*/ 1 w 19"/>
                <a:gd name="T3" fmla="*/ 26 h 26"/>
                <a:gd name="T4" fmla="*/ 0 w 19"/>
                <a:gd name="T5" fmla="*/ 24 h 26"/>
                <a:gd name="T6" fmla="*/ 9 w 19"/>
                <a:gd name="T7" fmla="*/ 10 h 26"/>
                <a:gd name="T8" fmla="*/ 16 w 19"/>
                <a:gd name="T9" fmla="*/ 0 h 26"/>
                <a:gd name="T10" fmla="*/ 18 w 19"/>
                <a:gd name="T11" fmla="*/ 0 h 26"/>
                <a:gd name="T12" fmla="*/ 19 w 19"/>
                <a:gd name="T13" fmla="*/ 2 h 26"/>
                <a:gd name="T14" fmla="*/ 12 w 19"/>
                <a:gd name="T15" fmla="*/ 12 h 26"/>
                <a:gd name="T16" fmla="*/ 3 w 19"/>
                <a:gd name="T17" fmla="*/ 25 h 26"/>
                <a:gd name="T18" fmla="*/ 1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2" y="20"/>
                    <a:pt x="6" y="15"/>
                    <a:pt x="9" y="10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5"/>
                    <a:pt x="14" y="8"/>
                    <a:pt x="12" y="12"/>
                  </a:cubicBezTo>
                  <a:cubicBezTo>
                    <a:pt x="8" y="17"/>
                    <a:pt x="5" y="21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8" name="Freeform 86"/>
            <p:cNvSpPr/>
            <p:nvPr/>
          </p:nvSpPr>
          <p:spPr bwMode="auto">
            <a:xfrm>
              <a:off x="1898545" y="4839140"/>
              <a:ext cx="224513" cy="304340"/>
            </a:xfrm>
            <a:custGeom>
              <a:avLst/>
              <a:gdLst>
                <a:gd name="T0" fmla="*/ 2 w 19"/>
                <a:gd name="T1" fmla="*/ 26 h 26"/>
                <a:gd name="T2" fmla="*/ 1 w 19"/>
                <a:gd name="T3" fmla="*/ 26 h 26"/>
                <a:gd name="T4" fmla="*/ 1 w 19"/>
                <a:gd name="T5" fmla="*/ 24 h 26"/>
                <a:gd name="T6" fmla="*/ 6 w 19"/>
                <a:gd name="T7" fmla="*/ 15 h 26"/>
                <a:gd name="T8" fmla="*/ 16 w 19"/>
                <a:gd name="T9" fmla="*/ 1 h 26"/>
                <a:gd name="T10" fmla="*/ 18 w 19"/>
                <a:gd name="T11" fmla="*/ 1 h 26"/>
                <a:gd name="T12" fmla="*/ 18 w 19"/>
                <a:gd name="T13" fmla="*/ 3 h 26"/>
                <a:gd name="T14" fmla="*/ 9 w 19"/>
                <a:gd name="T15" fmla="*/ 17 h 26"/>
                <a:gd name="T16" fmla="*/ 3 w 19"/>
                <a:gd name="T17" fmla="*/ 26 h 26"/>
                <a:gd name="T18" fmla="*/ 2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3" y="21"/>
                    <a:pt x="5" y="18"/>
                    <a:pt x="6" y="15"/>
                  </a:cubicBezTo>
                  <a:cubicBezTo>
                    <a:pt x="9" y="11"/>
                    <a:pt x="12" y="6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5" y="8"/>
                    <a:pt x="12" y="12"/>
                    <a:pt x="9" y="17"/>
                  </a:cubicBezTo>
                  <a:cubicBezTo>
                    <a:pt x="7" y="20"/>
                    <a:pt x="5" y="23"/>
                    <a:pt x="3" y="26"/>
                  </a:cubicBezTo>
                  <a:cubicBezTo>
                    <a:pt x="3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29" name="Freeform 87"/>
            <p:cNvSpPr/>
            <p:nvPr/>
          </p:nvSpPr>
          <p:spPr bwMode="auto">
            <a:xfrm>
              <a:off x="1933469" y="4991309"/>
              <a:ext cx="199567" cy="212041"/>
            </a:xfrm>
            <a:custGeom>
              <a:avLst/>
              <a:gdLst>
                <a:gd name="T0" fmla="*/ 3 w 17"/>
                <a:gd name="T1" fmla="*/ 18 h 18"/>
                <a:gd name="T2" fmla="*/ 3 w 17"/>
                <a:gd name="T3" fmla="*/ 18 h 18"/>
                <a:gd name="T4" fmla="*/ 0 w 17"/>
                <a:gd name="T5" fmla="*/ 17 h 18"/>
                <a:gd name="T6" fmla="*/ 4 w 17"/>
                <a:gd name="T7" fmla="*/ 15 h 18"/>
                <a:gd name="T8" fmla="*/ 4 w 17"/>
                <a:gd name="T9" fmla="*/ 15 h 18"/>
                <a:gd name="T10" fmla="*/ 14 w 17"/>
                <a:gd name="T11" fmla="*/ 1 h 18"/>
                <a:gd name="T12" fmla="*/ 16 w 17"/>
                <a:gd name="T13" fmla="*/ 0 h 18"/>
                <a:gd name="T14" fmla="*/ 16 w 17"/>
                <a:gd name="T15" fmla="*/ 2 h 18"/>
                <a:gd name="T16" fmla="*/ 7 w 17"/>
                <a:gd name="T17" fmla="*/ 16 h 18"/>
                <a:gd name="T18" fmla="*/ 7 w 17"/>
                <a:gd name="T19" fmla="*/ 16 h 18"/>
                <a:gd name="T20" fmla="*/ 6 w 17"/>
                <a:gd name="T21" fmla="*/ 17 h 18"/>
                <a:gd name="T22" fmla="*/ 3 w 17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8"/>
                    <a:pt x="0" y="17"/>
                  </a:cubicBezTo>
                  <a:cubicBezTo>
                    <a:pt x="0" y="15"/>
                    <a:pt x="1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5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0" name="Freeform 71"/>
            <p:cNvSpPr/>
            <p:nvPr/>
          </p:nvSpPr>
          <p:spPr bwMode="auto">
            <a:xfrm>
              <a:off x="865101" y="4136915"/>
              <a:ext cx="389155" cy="1117575"/>
            </a:xfrm>
            <a:custGeom>
              <a:avLst/>
              <a:gdLst>
                <a:gd name="T0" fmla="*/ 30 w 33"/>
                <a:gd name="T1" fmla="*/ 95 h 95"/>
                <a:gd name="T2" fmla="*/ 30 w 33"/>
                <a:gd name="T3" fmla="*/ 95 h 95"/>
                <a:gd name="T4" fmla="*/ 28 w 33"/>
                <a:gd name="T5" fmla="*/ 93 h 95"/>
                <a:gd name="T6" fmla="*/ 27 w 33"/>
                <a:gd name="T7" fmla="*/ 5 h 95"/>
                <a:gd name="T8" fmla="*/ 4 w 33"/>
                <a:gd name="T9" fmla="*/ 4 h 95"/>
                <a:gd name="T10" fmla="*/ 4 w 33"/>
                <a:gd name="T11" fmla="*/ 93 h 95"/>
                <a:gd name="T12" fmla="*/ 2 w 33"/>
                <a:gd name="T13" fmla="*/ 95 h 95"/>
                <a:gd name="T14" fmla="*/ 2 w 33"/>
                <a:gd name="T15" fmla="*/ 95 h 95"/>
                <a:gd name="T16" fmla="*/ 0 w 33"/>
                <a:gd name="T17" fmla="*/ 92 h 95"/>
                <a:gd name="T18" fmla="*/ 0 w 33"/>
                <a:gd name="T19" fmla="*/ 2 h 95"/>
                <a:gd name="T20" fmla="*/ 0 w 33"/>
                <a:gd name="T21" fmla="*/ 1 h 95"/>
                <a:gd name="T22" fmla="*/ 2 w 33"/>
                <a:gd name="T23" fmla="*/ 0 h 95"/>
                <a:gd name="T24" fmla="*/ 2 w 33"/>
                <a:gd name="T25" fmla="*/ 0 h 95"/>
                <a:gd name="T26" fmla="*/ 29 w 33"/>
                <a:gd name="T27" fmla="*/ 1 h 95"/>
                <a:gd name="T28" fmla="*/ 31 w 33"/>
                <a:gd name="T29" fmla="*/ 3 h 95"/>
                <a:gd name="T30" fmla="*/ 32 w 33"/>
                <a:gd name="T31" fmla="*/ 93 h 95"/>
                <a:gd name="T32" fmla="*/ 30 w 33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95">
                  <a:moveTo>
                    <a:pt x="30" y="95"/>
                  </a:moveTo>
                  <a:cubicBezTo>
                    <a:pt x="30" y="95"/>
                    <a:pt x="30" y="95"/>
                    <a:pt x="30" y="95"/>
                  </a:cubicBezTo>
                  <a:cubicBezTo>
                    <a:pt x="29" y="95"/>
                    <a:pt x="28" y="94"/>
                    <a:pt x="28" y="93"/>
                  </a:cubicBezTo>
                  <a:cubicBezTo>
                    <a:pt x="28" y="68"/>
                    <a:pt x="27" y="15"/>
                    <a:pt x="27" y="5"/>
                  </a:cubicBezTo>
                  <a:cubicBezTo>
                    <a:pt x="23" y="5"/>
                    <a:pt x="12" y="4"/>
                    <a:pt x="4" y="4"/>
                  </a:cubicBezTo>
                  <a:cubicBezTo>
                    <a:pt x="4" y="26"/>
                    <a:pt x="4" y="54"/>
                    <a:pt x="4" y="93"/>
                  </a:cubicBezTo>
                  <a:cubicBezTo>
                    <a:pt x="4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4"/>
                    <a:pt x="0" y="94"/>
                    <a:pt x="0" y="92"/>
                  </a:cubicBezTo>
                  <a:cubicBezTo>
                    <a:pt x="0" y="53"/>
                    <a:pt x="0" y="2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2" y="0"/>
                    <a:pt x="29" y="1"/>
                    <a:pt x="29" y="1"/>
                  </a:cubicBezTo>
                  <a:cubicBezTo>
                    <a:pt x="30" y="1"/>
                    <a:pt x="31" y="2"/>
                    <a:pt x="31" y="3"/>
                  </a:cubicBezTo>
                  <a:cubicBezTo>
                    <a:pt x="31" y="4"/>
                    <a:pt x="33" y="65"/>
                    <a:pt x="32" y="93"/>
                  </a:cubicBezTo>
                  <a:cubicBezTo>
                    <a:pt x="32" y="94"/>
                    <a:pt x="31" y="95"/>
                    <a:pt x="30" y="9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1" name="Freeform 72"/>
            <p:cNvSpPr/>
            <p:nvPr/>
          </p:nvSpPr>
          <p:spPr bwMode="auto">
            <a:xfrm>
              <a:off x="865101" y="3949820"/>
              <a:ext cx="576250" cy="246965"/>
            </a:xfrm>
            <a:custGeom>
              <a:avLst/>
              <a:gdLst>
                <a:gd name="T0" fmla="*/ 30 w 49"/>
                <a:gd name="T1" fmla="*/ 21 h 21"/>
                <a:gd name="T2" fmla="*/ 29 w 49"/>
                <a:gd name="T3" fmla="*/ 20 h 21"/>
                <a:gd name="T4" fmla="*/ 29 w 49"/>
                <a:gd name="T5" fmla="*/ 17 h 21"/>
                <a:gd name="T6" fmla="*/ 36 w 49"/>
                <a:gd name="T7" fmla="*/ 10 h 21"/>
                <a:gd name="T8" fmla="*/ 42 w 49"/>
                <a:gd name="T9" fmla="*/ 4 h 21"/>
                <a:gd name="T10" fmla="*/ 21 w 49"/>
                <a:gd name="T11" fmla="*/ 4 h 21"/>
                <a:gd name="T12" fmla="*/ 3 w 49"/>
                <a:gd name="T13" fmla="*/ 20 h 21"/>
                <a:gd name="T14" fmla="*/ 0 w 49"/>
                <a:gd name="T15" fmla="*/ 19 h 21"/>
                <a:gd name="T16" fmla="*/ 1 w 49"/>
                <a:gd name="T17" fmla="*/ 17 h 21"/>
                <a:gd name="T18" fmla="*/ 19 w 49"/>
                <a:gd name="T19" fmla="*/ 1 h 21"/>
                <a:gd name="T20" fmla="*/ 20 w 49"/>
                <a:gd name="T21" fmla="*/ 0 h 21"/>
                <a:gd name="T22" fmla="*/ 47 w 49"/>
                <a:gd name="T23" fmla="*/ 0 h 21"/>
                <a:gd name="T24" fmla="*/ 49 w 49"/>
                <a:gd name="T25" fmla="*/ 2 h 21"/>
                <a:gd name="T26" fmla="*/ 48 w 49"/>
                <a:gd name="T27" fmla="*/ 4 h 21"/>
                <a:gd name="T28" fmla="*/ 39 w 49"/>
                <a:gd name="T29" fmla="*/ 13 h 21"/>
                <a:gd name="T30" fmla="*/ 31 w 49"/>
                <a:gd name="T31" fmla="*/ 20 h 21"/>
                <a:gd name="T32" fmla="*/ 30 w 49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1">
                  <a:moveTo>
                    <a:pt x="30" y="21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8" y="19"/>
                    <a:pt x="28" y="18"/>
                    <a:pt x="29" y="17"/>
                  </a:cubicBezTo>
                  <a:cubicBezTo>
                    <a:pt x="32" y="15"/>
                    <a:pt x="34" y="12"/>
                    <a:pt x="36" y="10"/>
                  </a:cubicBezTo>
                  <a:cubicBezTo>
                    <a:pt x="38" y="8"/>
                    <a:pt x="40" y="6"/>
                    <a:pt x="42" y="4"/>
                  </a:cubicBezTo>
                  <a:cubicBezTo>
                    <a:pt x="34" y="4"/>
                    <a:pt x="24" y="4"/>
                    <a:pt x="21" y="4"/>
                  </a:cubicBezTo>
                  <a:cubicBezTo>
                    <a:pt x="19" y="6"/>
                    <a:pt x="12" y="12"/>
                    <a:pt x="3" y="20"/>
                  </a:cubicBezTo>
                  <a:cubicBezTo>
                    <a:pt x="2" y="20"/>
                    <a:pt x="1" y="20"/>
                    <a:pt x="0" y="19"/>
                  </a:cubicBezTo>
                  <a:cubicBezTo>
                    <a:pt x="0" y="19"/>
                    <a:pt x="0" y="17"/>
                    <a:pt x="1" y="17"/>
                  </a:cubicBezTo>
                  <a:cubicBezTo>
                    <a:pt x="11" y="8"/>
                    <a:pt x="19" y="1"/>
                    <a:pt x="19" y="1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38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cubicBezTo>
                    <a:pt x="49" y="3"/>
                    <a:pt x="49" y="3"/>
                    <a:pt x="48" y="4"/>
                  </a:cubicBezTo>
                  <a:cubicBezTo>
                    <a:pt x="45" y="7"/>
                    <a:pt x="42" y="10"/>
                    <a:pt x="39" y="13"/>
                  </a:cubicBezTo>
                  <a:cubicBezTo>
                    <a:pt x="37" y="15"/>
                    <a:pt x="35" y="17"/>
                    <a:pt x="31" y="20"/>
                  </a:cubicBezTo>
                  <a:cubicBezTo>
                    <a:pt x="31" y="21"/>
                    <a:pt x="31" y="21"/>
                    <a:pt x="30" y="21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2" name="Freeform 73"/>
            <p:cNvSpPr/>
            <p:nvPr/>
          </p:nvSpPr>
          <p:spPr bwMode="auto">
            <a:xfrm>
              <a:off x="1393955" y="3949820"/>
              <a:ext cx="59870" cy="1199897"/>
            </a:xfrm>
            <a:custGeom>
              <a:avLst/>
              <a:gdLst>
                <a:gd name="T0" fmla="*/ 3 w 5"/>
                <a:gd name="T1" fmla="*/ 102 h 102"/>
                <a:gd name="T2" fmla="*/ 1 w 5"/>
                <a:gd name="T3" fmla="*/ 100 h 102"/>
                <a:gd name="T4" fmla="*/ 0 w 5"/>
                <a:gd name="T5" fmla="*/ 2 h 102"/>
                <a:gd name="T6" fmla="*/ 2 w 5"/>
                <a:gd name="T7" fmla="*/ 1 h 102"/>
                <a:gd name="T8" fmla="*/ 4 w 5"/>
                <a:gd name="T9" fmla="*/ 3 h 102"/>
                <a:gd name="T10" fmla="*/ 5 w 5"/>
                <a:gd name="T11" fmla="*/ 100 h 102"/>
                <a:gd name="T12" fmla="*/ 3 w 5"/>
                <a:gd name="T13" fmla="*/ 102 h 102"/>
                <a:gd name="T14" fmla="*/ 3 w 5"/>
                <a:gd name="T1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02">
                  <a:moveTo>
                    <a:pt x="3" y="102"/>
                  </a:moveTo>
                  <a:cubicBezTo>
                    <a:pt x="2" y="102"/>
                    <a:pt x="1" y="101"/>
                    <a:pt x="1" y="100"/>
                  </a:cubicBezTo>
                  <a:cubicBezTo>
                    <a:pt x="0" y="64"/>
                    <a:pt x="0" y="4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5"/>
                    <a:pt x="4" y="53"/>
                    <a:pt x="5" y="100"/>
                  </a:cubicBezTo>
                  <a:cubicBezTo>
                    <a:pt x="5" y="101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3" name="Freeform 74"/>
            <p:cNvSpPr/>
            <p:nvPr/>
          </p:nvSpPr>
          <p:spPr bwMode="auto">
            <a:xfrm>
              <a:off x="865101" y="5209587"/>
              <a:ext cx="376683" cy="57376"/>
            </a:xfrm>
            <a:custGeom>
              <a:avLst/>
              <a:gdLst>
                <a:gd name="T0" fmla="*/ 30 w 32"/>
                <a:gd name="T1" fmla="*/ 5 h 5"/>
                <a:gd name="T2" fmla="*/ 30 w 32"/>
                <a:gd name="T3" fmla="*/ 5 h 5"/>
                <a:gd name="T4" fmla="*/ 16 w 32"/>
                <a:gd name="T5" fmla="*/ 4 h 5"/>
                <a:gd name="T6" fmla="*/ 2 w 32"/>
                <a:gd name="T7" fmla="*/ 4 h 5"/>
                <a:gd name="T8" fmla="*/ 0 w 32"/>
                <a:gd name="T9" fmla="*/ 2 h 5"/>
                <a:gd name="T10" fmla="*/ 2 w 32"/>
                <a:gd name="T11" fmla="*/ 0 h 5"/>
                <a:gd name="T12" fmla="*/ 16 w 32"/>
                <a:gd name="T13" fmla="*/ 0 h 5"/>
                <a:gd name="T14" fmla="*/ 30 w 32"/>
                <a:gd name="T15" fmla="*/ 1 h 5"/>
                <a:gd name="T16" fmla="*/ 32 w 32"/>
                <a:gd name="T17" fmla="*/ 3 h 5"/>
                <a:gd name="T18" fmla="*/ 30 w 32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"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5"/>
                    <a:pt x="20" y="5"/>
                    <a:pt x="16" y="4"/>
                  </a:cubicBezTo>
                  <a:cubicBezTo>
                    <a:pt x="12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0" y="1"/>
                    <a:pt x="25" y="1"/>
                    <a:pt x="30" y="1"/>
                  </a:cubicBezTo>
                  <a:cubicBezTo>
                    <a:pt x="31" y="1"/>
                    <a:pt x="32" y="2"/>
                    <a:pt x="32" y="3"/>
                  </a:cubicBezTo>
                  <a:cubicBezTo>
                    <a:pt x="32" y="4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4" name="Freeform 75"/>
            <p:cNvSpPr/>
            <p:nvPr/>
          </p:nvSpPr>
          <p:spPr bwMode="auto">
            <a:xfrm>
              <a:off x="1194388" y="5102319"/>
              <a:ext cx="259437" cy="164643"/>
            </a:xfrm>
            <a:custGeom>
              <a:avLst/>
              <a:gdLst>
                <a:gd name="T0" fmla="*/ 2 w 22"/>
                <a:gd name="T1" fmla="*/ 14 h 14"/>
                <a:gd name="T2" fmla="*/ 0 w 22"/>
                <a:gd name="T3" fmla="*/ 13 h 14"/>
                <a:gd name="T4" fmla="*/ 1 w 22"/>
                <a:gd name="T5" fmla="*/ 10 h 14"/>
                <a:gd name="T6" fmla="*/ 18 w 22"/>
                <a:gd name="T7" fmla="*/ 0 h 14"/>
                <a:gd name="T8" fmla="*/ 21 w 22"/>
                <a:gd name="T9" fmla="*/ 1 h 14"/>
                <a:gd name="T10" fmla="*/ 21 w 22"/>
                <a:gd name="T11" fmla="*/ 4 h 14"/>
                <a:gd name="T12" fmla="*/ 3 w 22"/>
                <a:gd name="T13" fmla="*/ 14 h 14"/>
                <a:gd name="T14" fmla="*/ 2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2" y="14"/>
                  </a:moveTo>
                  <a:cubicBezTo>
                    <a:pt x="1" y="14"/>
                    <a:pt x="0" y="14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7" y="8"/>
                    <a:pt x="13" y="4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15" y="8"/>
                    <a:pt x="9" y="11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5" name="Freeform 81"/>
            <p:cNvSpPr/>
            <p:nvPr/>
          </p:nvSpPr>
          <p:spPr bwMode="auto">
            <a:xfrm>
              <a:off x="1181914" y="4079538"/>
              <a:ext cx="236986" cy="304340"/>
            </a:xfrm>
            <a:custGeom>
              <a:avLst/>
              <a:gdLst>
                <a:gd name="T0" fmla="*/ 2 w 20"/>
                <a:gd name="T1" fmla="*/ 26 h 26"/>
                <a:gd name="T2" fmla="*/ 1 w 20"/>
                <a:gd name="T3" fmla="*/ 26 h 26"/>
                <a:gd name="T4" fmla="*/ 1 w 20"/>
                <a:gd name="T5" fmla="*/ 23 h 26"/>
                <a:gd name="T6" fmla="*/ 2 w 20"/>
                <a:gd name="T7" fmla="*/ 23 h 26"/>
                <a:gd name="T8" fmla="*/ 2 w 20"/>
                <a:gd name="T9" fmla="*/ 23 h 26"/>
                <a:gd name="T10" fmla="*/ 17 w 20"/>
                <a:gd name="T11" fmla="*/ 1 h 26"/>
                <a:gd name="T12" fmla="*/ 19 w 20"/>
                <a:gd name="T13" fmla="*/ 1 h 26"/>
                <a:gd name="T14" fmla="*/ 19 w 20"/>
                <a:gd name="T15" fmla="*/ 3 h 26"/>
                <a:gd name="T16" fmla="*/ 5 w 20"/>
                <a:gd name="T17" fmla="*/ 24 h 26"/>
                <a:gd name="T18" fmla="*/ 4 w 20"/>
                <a:gd name="T19" fmla="*/ 25 h 26"/>
                <a:gd name="T20" fmla="*/ 4 w 20"/>
                <a:gd name="T21" fmla="*/ 25 h 26"/>
                <a:gd name="T22" fmla="*/ 3 w 20"/>
                <a:gd name="T23" fmla="*/ 26 h 26"/>
                <a:gd name="T24" fmla="*/ 2 w 20"/>
                <a:gd name="T2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6" y="14"/>
                    <a:pt x="10" y="8"/>
                    <a:pt x="17" y="1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2"/>
                    <a:pt x="19" y="3"/>
                  </a:cubicBezTo>
                  <a:cubicBezTo>
                    <a:pt x="12" y="10"/>
                    <a:pt x="9" y="16"/>
                    <a:pt x="5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6" name="Freeform 82"/>
            <p:cNvSpPr/>
            <p:nvPr/>
          </p:nvSpPr>
          <p:spPr bwMode="auto">
            <a:xfrm>
              <a:off x="1194388" y="4196785"/>
              <a:ext cx="212041" cy="294361"/>
            </a:xfrm>
            <a:custGeom>
              <a:avLst/>
              <a:gdLst>
                <a:gd name="T0" fmla="*/ 2 w 18"/>
                <a:gd name="T1" fmla="*/ 25 h 25"/>
                <a:gd name="T2" fmla="*/ 1 w 18"/>
                <a:gd name="T3" fmla="*/ 24 h 25"/>
                <a:gd name="T4" fmla="*/ 0 w 18"/>
                <a:gd name="T5" fmla="*/ 22 h 25"/>
                <a:gd name="T6" fmla="*/ 15 w 18"/>
                <a:gd name="T7" fmla="*/ 0 h 25"/>
                <a:gd name="T8" fmla="*/ 17 w 18"/>
                <a:gd name="T9" fmla="*/ 0 h 25"/>
                <a:gd name="T10" fmla="*/ 18 w 18"/>
                <a:gd name="T11" fmla="*/ 2 h 25"/>
                <a:gd name="T12" fmla="*/ 3 w 18"/>
                <a:gd name="T13" fmla="*/ 24 h 25"/>
                <a:gd name="T14" fmla="*/ 2 w 18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2" y="25"/>
                  </a:moveTo>
                  <a:cubicBezTo>
                    <a:pt x="1" y="25"/>
                    <a:pt x="1" y="25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5" y="15"/>
                    <a:pt x="10" y="7"/>
                    <a:pt x="15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2" y="9"/>
                    <a:pt x="7" y="16"/>
                    <a:pt x="3" y="24"/>
                  </a:cubicBezTo>
                  <a:cubicBezTo>
                    <a:pt x="3" y="24"/>
                    <a:pt x="2" y="25"/>
                    <a:pt x="2" y="25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7" name="Freeform 83"/>
            <p:cNvSpPr/>
            <p:nvPr/>
          </p:nvSpPr>
          <p:spPr bwMode="auto">
            <a:xfrm>
              <a:off x="1206860" y="4338975"/>
              <a:ext cx="212041" cy="329285"/>
            </a:xfrm>
            <a:custGeom>
              <a:avLst/>
              <a:gdLst>
                <a:gd name="T0" fmla="*/ 2 w 18"/>
                <a:gd name="T1" fmla="*/ 28 h 28"/>
                <a:gd name="T2" fmla="*/ 1 w 18"/>
                <a:gd name="T3" fmla="*/ 28 h 28"/>
                <a:gd name="T4" fmla="*/ 0 w 18"/>
                <a:gd name="T5" fmla="*/ 26 h 28"/>
                <a:gd name="T6" fmla="*/ 1 w 18"/>
                <a:gd name="T7" fmla="*/ 24 h 28"/>
                <a:gd name="T8" fmla="*/ 15 w 18"/>
                <a:gd name="T9" fmla="*/ 1 h 28"/>
                <a:gd name="T10" fmla="*/ 17 w 18"/>
                <a:gd name="T11" fmla="*/ 1 h 28"/>
                <a:gd name="T12" fmla="*/ 17 w 18"/>
                <a:gd name="T13" fmla="*/ 3 h 28"/>
                <a:gd name="T14" fmla="*/ 3 w 18"/>
                <a:gd name="T15" fmla="*/ 25 h 28"/>
                <a:gd name="T16" fmla="*/ 3 w 18"/>
                <a:gd name="T17" fmla="*/ 25 h 28"/>
                <a:gd name="T18" fmla="*/ 3 w 18"/>
                <a:gd name="T19" fmla="*/ 27 h 28"/>
                <a:gd name="T20" fmla="*/ 2 w 18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8">
                  <a:moveTo>
                    <a:pt x="2" y="28"/>
                  </a:moveTo>
                  <a:cubicBezTo>
                    <a:pt x="2" y="28"/>
                    <a:pt x="1" y="28"/>
                    <a:pt x="1" y="28"/>
                  </a:cubicBezTo>
                  <a:cubicBezTo>
                    <a:pt x="1" y="27"/>
                    <a:pt x="0" y="27"/>
                    <a:pt x="0" y="26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7" y="1"/>
                  </a:cubicBezTo>
                  <a:cubicBezTo>
                    <a:pt x="18" y="1"/>
                    <a:pt x="18" y="2"/>
                    <a:pt x="17" y="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8" name="Freeform 84"/>
            <p:cNvSpPr/>
            <p:nvPr/>
          </p:nvSpPr>
          <p:spPr bwMode="auto">
            <a:xfrm>
              <a:off x="1206860" y="4526070"/>
              <a:ext cx="234491" cy="341759"/>
            </a:xfrm>
            <a:custGeom>
              <a:avLst/>
              <a:gdLst>
                <a:gd name="T0" fmla="*/ 1 w 20"/>
                <a:gd name="T1" fmla="*/ 29 h 29"/>
                <a:gd name="T2" fmla="*/ 1 w 20"/>
                <a:gd name="T3" fmla="*/ 29 h 29"/>
                <a:gd name="T4" fmla="*/ 0 w 20"/>
                <a:gd name="T5" fmla="*/ 27 h 29"/>
                <a:gd name="T6" fmla="*/ 13 w 20"/>
                <a:gd name="T7" fmla="*/ 5 h 29"/>
                <a:gd name="T8" fmla="*/ 17 w 20"/>
                <a:gd name="T9" fmla="*/ 1 h 29"/>
                <a:gd name="T10" fmla="*/ 19 w 20"/>
                <a:gd name="T11" fmla="*/ 1 h 29"/>
                <a:gd name="T12" fmla="*/ 18 w 20"/>
                <a:gd name="T13" fmla="*/ 3 h 29"/>
                <a:gd name="T14" fmla="*/ 15 w 20"/>
                <a:gd name="T15" fmla="*/ 7 h 29"/>
                <a:gd name="T16" fmla="*/ 3 w 20"/>
                <a:gd name="T17" fmla="*/ 28 h 29"/>
                <a:gd name="T18" fmla="*/ 1 w 2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5" y="2"/>
                    <a:pt x="17" y="1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39" name="Freeform 85"/>
            <p:cNvSpPr/>
            <p:nvPr/>
          </p:nvSpPr>
          <p:spPr bwMode="auto">
            <a:xfrm>
              <a:off x="1219334" y="4713163"/>
              <a:ext cx="222019" cy="306835"/>
            </a:xfrm>
            <a:custGeom>
              <a:avLst/>
              <a:gdLst>
                <a:gd name="T0" fmla="*/ 1 w 19"/>
                <a:gd name="T1" fmla="*/ 26 h 26"/>
                <a:gd name="T2" fmla="*/ 1 w 19"/>
                <a:gd name="T3" fmla="*/ 26 h 26"/>
                <a:gd name="T4" fmla="*/ 0 w 19"/>
                <a:gd name="T5" fmla="*/ 24 h 26"/>
                <a:gd name="T6" fmla="*/ 9 w 19"/>
                <a:gd name="T7" fmla="*/ 10 h 26"/>
                <a:gd name="T8" fmla="*/ 16 w 19"/>
                <a:gd name="T9" fmla="*/ 0 h 26"/>
                <a:gd name="T10" fmla="*/ 18 w 19"/>
                <a:gd name="T11" fmla="*/ 0 h 26"/>
                <a:gd name="T12" fmla="*/ 19 w 19"/>
                <a:gd name="T13" fmla="*/ 2 h 26"/>
                <a:gd name="T14" fmla="*/ 12 w 19"/>
                <a:gd name="T15" fmla="*/ 12 h 26"/>
                <a:gd name="T16" fmla="*/ 3 w 19"/>
                <a:gd name="T17" fmla="*/ 25 h 26"/>
                <a:gd name="T18" fmla="*/ 1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2" y="20"/>
                    <a:pt x="6" y="15"/>
                    <a:pt x="9" y="10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7" y="5"/>
                    <a:pt x="14" y="8"/>
                    <a:pt x="12" y="12"/>
                  </a:cubicBezTo>
                  <a:cubicBezTo>
                    <a:pt x="8" y="17"/>
                    <a:pt x="5" y="21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40" name="Freeform 86"/>
            <p:cNvSpPr/>
            <p:nvPr/>
          </p:nvSpPr>
          <p:spPr bwMode="auto">
            <a:xfrm>
              <a:off x="1194388" y="4880301"/>
              <a:ext cx="224513" cy="304340"/>
            </a:xfrm>
            <a:custGeom>
              <a:avLst/>
              <a:gdLst>
                <a:gd name="T0" fmla="*/ 2 w 19"/>
                <a:gd name="T1" fmla="*/ 26 h 26"/>
                <a:gd name="T2" fmla="*/ 1 w 19"/>
                <a:gd name="T3" fmla="*/ 26 h 26"/>
                <a:gd name="T4" fmla="*/ 1 w 19"/>
                <a:gd name="T5" fmla="*/ 24 h 26"/>
                <a:gd name="T6" fmla="*/ 6 w 19"/>
                <a:gd name="T7" fmla="*/ 15 h 26"/>
                <a:gd name="T8" fmla="*/ 16 w 19"/>
                <a:gd name="T9" fmla="*/ 1 h 26"/>
                <a:gd name="T10" fmla="*/ 18 w 19"/>
                <a:gd name="T11" fmla="*/ 1 h 26"/>
                <a:gd name="T12" fmla="*/ 18 w 19"/>
                <a:gd name="T13" fmla="*/ 3 h 26"/>
                <a:gd name="T14" fmla="*/ 9 w 19"/>
                <a:gd name="T15" fmla="*/ 17 h 26"/>
                <a:gd name="T16" fmla="*/ 3 w 19"/>
                <a:gd name="T17" fmla="*/ 26 h 26"/>
                <a:gd name="T18" fmla="*/ 2 w 19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6">
                  <a:moveTo>
                    <a:pt x="2" y="26"/>
                  </a:moveTo>
                  <a:cubicBezTo>
                    <a:pt x="2" y="26"/>
                    <a:pt x="1" y="26"/>
                    <a:pt x="1" y="26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3" y="21"/>
                    <a:pt x="5" y="18"/>
                    <a:pt x="6" y="15"/>
                  </a:cubicBezTo>
                  <a:cubicBezTo>
                    <a:pt x="9" y="11"/>
                    <a:pt x="12" y="6"/>
                    <a:pt x="16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9" y="1"/>
                    <a:pt x="19" y="2"/>
                    <a:pt x="18" y="3"/>
                  </a:cubicBezTo>
                  <a:cubicBezTo>
                    <a:pt x="15" y="8"/>
                    <a:pt x="12" y="12"/>
                    <a:pt x="9" y="17"/>
                  </a:cubicBezTo>
                  <a:cubicBezTo>
                    <a:pt x="7" y="20"/>
                    <a:pt x="5" y="23"/>
                    <a:pt x="3" y="26"/>
                  </a:cubicBezTo>
                  <a:cubicBezTo>
                    <a:pt x="3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141" name="Freeform 87"/>
            <p:cNvSpPr/>
            <p:nvPr/>
          </p:nvSpPr>
          <p:spPr bwMode="auto">
            <a:xfrm>
              <a:off x="1229312" y="5032470"/>
              <a:ext cx="199567" cy="212041"/>
            </a:xfrm>
            <a:custGeom>
              <a:avLst/>
              <a:gdLst>
                <a:gd name="T0" fmla="*/ 3 w 17"/>
                <a:gd name="T1" fmla="*/ 18 h 18"/>
                <a:gd name="T2" fmla="*/ 3 w 17"/>
                <a:gd name="T3" fmla="*/ 18 h 18"/>
                <a:gd name="T4" fmla="*/ 0 w 17"/>
                <a:gd name="T5" fmla="*/ 17 h 18"/>
                <a:gd name="T6" fmla="*/ 4 w 17"/>
                <a:gd name="T7" fmla="*/ 15 h 18"/>
                <a:gd name="T8" fmla="*/ 4 w 17"/>
                <a:gd name="T9" fmla="*/ 15 h 18"/>
                <a:gd name="T10" fmla="*/ 14 w 17"/>
                <a:gd name="T11" fmla="*/ 1 h 18"/>
                <a:gd name="T12" fmla="*/ 16 w 17"/>
                <a:gd name="T13" fmla="*/ 0 h 18"/>
                <a:gd name="T14" fmla="*/ 16 w 17"/>
                <a:gd name="T15" fmla="*/ 2 h 18"/>
                <a:gd name="T16" fmla="*/ 7 w 17"/>
                <a:gd name="T17" fmla="*/ 16 h 18"/>
                <a:gd name="T18" fmla="*/ 7 w 17"/>
                <a:gd name="T19" fmla="*/ 16 h 18"/>
                <a:gd name="T20" fmla="*/ 6 w 17"/>
                <a:gd name="T21" fmla="*/ 17 h 18"/>
                <a:gd name="T22" fmla="*/ 3 w 17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8"/>
                    <a:pt x="0" y="17"/>
                  </a:cubicBezTo>
                  <a:cubicBezTo>
                    <a:pt x="0" y="15"/>
                    <a:pt x="1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5" y="18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25493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352108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cxnSp>
        <p:nvCxnSpPr>
          <p:cNvPr id="53" name="Straight Connector 31"/>
          <p:cNvCxnSpPr/>
          <p:nvPr/>
        </p:nvCxnSpPr>
        <p:spPr>
          <a:xfrm rot="5400000">
            <a:off x="7340189" y="3759025"/>
            <a:ext cx="506512" cy="2128"/>
          </a:xfrm>
          <a:prstGeom prst="line">
            <a:avLst/>
          </a:prstGeom>
          <a:ln w="9525">
            <a:solidFill>
              <a:srgbClr val="2549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Oval 32"/>
          <p:cNvSpPr/>
          <p:nvPr/>
        </p:nvSpPr>
        <p:spPr>
          <a:xfrm>
            <a:off x="7009520" y="2325909"/>
            <a:ext cx="1183363" cy="1183363"/>
          </a:xfrm>
          <a:prstGeom prst="ellipse">
            <a:avLst/>
          </a:prstGeom>
          <a:noFill/>
          <a:ln w="9525"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noAutofit/>
          </a:bodyPr>
          <a:lstStyle/>
          <a:p>
            <a:pPr algn="ctr"/>
            <a:endParaRPr 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55" name="Group 83"/>
          <p:cNvGrpSpPr/>
          <p:nvPr/>
        </p:nvGrpSpPr>
        <p:grpSpPr>
          <a:xfrm>
            <a:off x="7340342" y="2668203"/>
            <a:ext cx="490499" cy="491338"/>
            <a:chOff x="6853177" y="4545107"/>
            <a:chExt cx="366050" cy="366676"/>
          </a:xfrm>
          <a:solidFill>
            <a:srgbClr val="254932"/>
          </a:solidFill>
        </p:grpSpPr>
        <p:sp>
          <p:nvSpPr>
            <p:cNvPr id="56" name="AutoShape 18"/>
            <p:cNvSpPr/>
            <p:nvPr/>
          </p:nvSpPr>
          <p:spPr bwMode="auto">
            <a:xfrm>
              <a:off x="6853177" y="4545107"/>
              <a:ext cx="366050" cy="36667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799"/>
                  </a:moveTo>
                  <a:cubicBezTo>
                    <a:pt x="20249" y="20048"/>
                    <a:pt x="20048" y="20249"/>
                    <a:pt x="19799" y="20249"/>
                  </a:cubicBezTo>
                  <a:lnTo>
                    <a:pt x="1800" y="20249"/>
                  </a:lnTo>
                  <a:cubicBezTo>
                    <a:pt x="1551" y="20249"/>
                    <a:pt x="1349" y="20048"/>
                    <a:pt x="1349" y="19799"/>
                  </a:cubicBezTo>
                  <a:lnTo>
                    <a:pt x="1349" y="3824"/>
                  </a:lnTo>
                  <a:cubicBezTo>
                    <a:pt x="1349" y="3576"/>
                    <a:pt x="1551" y="3375"/>
                    <a:pt x="1800" y="3375"/>
                  </a:cubicBezTo>
                  <a:lnTo>
                    <a:pt x="4724" y="3375"/>
                  </a:lnTo>
                  <a:lnTo>
                    <a:pt x="4724" y="4725"/>
                  </a:lnTo>
                  <a:cubicBezTo>
                    <a:pt x="4724" y="5098"/>
                    <a:pt x="5027" y="5400"/>
                    <a:pt x="5399" y="5400"/>
                  </a:cubicBezTo>
                  <a:cubicBezTo>
                    <a:pt x="5772" y="5400"/>
                    <a:pt x="6074" y="5098"/>
                    <a:pt x="6074" y="4725"/>
                  </a:cubicBezTo>
                  <a:lnTo>
                    <a:pt x="6074" y="3375"/>
                  </a:lnTo>
                  <a:lnTo>
                    <a:pt x="10124" y="3375"/>
                  </a:lnTo>
                  <a:lnTo>
                    <a:pt x="10124" y="4725"/>
                  </a:lnTo>
                  <a:cubicBezTo>
                    <a:pt x="10124" y="5098"/>
                    <a:pt x="10427" y="5400"/>
                    <a:pt x="10800" y="5400"/>
                  </a:cubicBezTo>
                  <a:cubicBezTo>
                    <a:pt x="11172" y="5400"/>
                    <a:pt x="11474" y="5098"/>
                    <a:pt x="11474" y="4725"/>
                  </a:cubicBezTo>
                  <a:lnTo>
                    <a:pt x="11474" y="3375"/>
                  </a:lnTo>
                  <a:lnTo>
                    <a:pt x="15524" y="3375"/>
                  </a:lnTo>
                  <a:lnTo>
                    <a:pt x="15524" y="4725"/>
                  </a:lnTo>
                  <a:cubicBezTo>
                    <a:pt x="15524" y="5098"/>
                    <a:pt x="15827" y="5400"/>
                    <a:pt x="16199" y="5400"/>
                  </a:cubicBezTo>
                  <a:cubicBezTo>
                    <a:pt x="16572" y="5400"/>
                    <a:pt x="16874" y="5098"/>
                    <a:pt x="16874" y="4725"/>
                  </a:cubicBezTo>
                  <a:lnTo>
                    <a:pt x="16874" y="3375"/>
                  </a:lnTo>
                  <a:lnTo>
                    <a:pt x="19799" y="3375"/>
                  </a:lnTo>
                  <a:cubicBezTo>
                    <a:pt x="20048" y="3375"/>
                    <a:pt x="20249" y="3576"/>
                    <a:pt x="20249" y="3824"/>
                  </a:cubicBezTo>
                  <a:cubicBezTo>
                    <a:pt x="20249" y="3824"/>
                    <a:pt x="20249" y="19799"/>
                    <a:pt x="20249" y="19799"/>
                  </a:cubicBezTo>
                  <a:close/>
                  <a:moveTo>
                    <a:pt x="19799" y="2025"/>
                  </a:moveTo>
                  <a:lnTo>
                    <a:pt x="16874" y="2025"/>
                  </a:lnTo>
                  <a:lnTo>
                    <a:pt x="16874" y="675"/>
                  </a:lnTo>
                  <a:cubicBezTo>
                    <a:pt x="16874" y="301"/>
                    <a:pt x="16572" y="0"/>
                    <a:pt x="16199" y="0"/>
                  </a:cubicBezTo>
                  <a:cubicBezTo>
                    <a:pt x="15827" y="0"/>
                    <a:pt x="15524" y="301"/>
                    <a:pt x="15524" y="675"/>
                  </a:cubicBezTo>
                  <a:lnTo>
                    <a:pt x="15524" y="2025"/>
                  </a:lnTo>
                  <a:lnTo>
                    <a:pt x="11474" y="2025"/>
                  </a:lnTo>
                  <a:lnTo>
                    <a:pt x="11474" y="675"/>
                  </a:lnTo>
                  <a:cubicBezTo>
                    <a:pt x="11474" y="301"/>
                    <a:pt x="11172" y="0"/>
                    <a:pt x="10800" y="0"/>
                  </a:cubicBezTo>
                  <a:cubicBezTo>
                    <a:pt x="10427" y="0"/>
                    <a:pt x="10124" y="301"/>
                    <a:pt x="10124" y="675"/>
                  </a:cubicBezTo>
                  <a:lnTo>
                    <a:pt x="10124" y="2025"/>
                  </a:lnTo>
                  <a:lnTo>
                    <a:pt x="6074" y="2025"/>
                  </a:lnTo>
                  <a:lnTo>
                    <a:pt x="6074" y="675"/>
                  </a:lnTo>
                  <a:cubicBezTo>
                    <a:pt x="6074" y="301"/>
                    <a:pt x="5772" y="0"/>
                    <a:pt x="5399" y="0"/>
                  </a:cubicBezTo>
                  <a:cubicBezTo>
                    <a:pt x="5027" y="0"/>
                    <a:pt x="4724" y="301"/>
                    <a:pt x="4724" y="675"/>
                  </a:cubicBezTo>
                  <a:lnTo>
                    <a:pt x="4724" y="2025"/>
                  </a:lnTo>
                  <a:lnTo>
                    <a:pt x="1800" y="2025"/>
                  </a:lnTo>
                  <a:cubicBezTo>
                    <a:pt x="805" y="2025"/>
                    <a:pt x="0" y="2830"/>
                    <a:pt x="0" y="3824"/>
                  </a:cubicBezTo>
                  <a:lnTo>
                    <a:pt x="0" y="19799"/>
                  </a:lnTo>
                  <a:cubicBezTo>
                    <a:pt x="0" y="20793"/>
                    <a:pt x="805" y="21599"/>
                    <a:pt x="1800" y="21599"/>
                  </a:cubicBezTo>
                  <a:lnTo>
                    <a:pt x="19799" y="21599"/>
                  </a:lnTo>
                  <a:cubicBezTo>
                    <a:pt x="20794" y="21599"/>
                    <a:pt x="21600" y="20793"/>
                    <a:pt x="21600" y="19799"/>
                  </a:cubicBezTo>
                  <a:lnTo>
                    <a:pt x="21600" y="3824"/>
                  </a:lnTo>
                  <a:cubicBezTo>
                    <a:pt x="21600" y="2830"/>
                    <a:pt x="20794" y="2025"/>
                    <a:pt x="19799" y="2025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7" name="AutoShape 19"/>
            <p:cNvSpPr/>
            <p:nvPr/>
          </p:nvSpPr>
          <p:spPr bwMode="auto">
            <a:xfrm>
              <a:off x="6933270" y="4682768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8" name="AutoShape 20"/>
            <p:cNvSpPr/>
            <p:nvPr/>
          </p:nvSpPr>
          <p:spPr bwMode="auto">
            <a:xfrm>
              <a:off x="6933270" y="4739710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59" name="AutoShape 21"/>
            <p:cNvSpPr/>
            <p:nvPr/>
          </p:nvSpPr>
          <p:spPr bwMode="auto">
            <a:xfrm>
              <a:off x="6933270" y="4797277"/>
              <a:ext cx="45678" cy="3378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0" name="AutoShape 22"/>
            <p:cNvSpPr/>
            <p:nvPr/>
          </p:nvSpPr>
          <p:spPr bwMode="auto">
            <a:xfrm>
              <a:off x="7013363" y="4797277"/>
              <a:ext cx="45678" cy="3378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1" name="AutoShape 23"/>
            <p:cNvSpPr/>
            <p:nvPr/>
          </p:nvSpPr>
          <p:spPr bwMode="auto">
            <a:xfrm>
              <a:off x="7013363" y="4739710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2" name="AutoShape 24"/>
            <p:cNvSpPr/>
            <p:nvPr/>
          </p:nvSpPr>
          <p:spPr bwMode="auto">
            <a:xfrm>
              <a:off x="7013363" y="4682768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3" name="AutoShape 25"/>
            <p:cNvSpPr/>
            <p:nvPr/>
          </p:nvSpPr>
          <p:spPr bwMode="auto">
            <a:xfrm>
              <a:off x="7093457" y="4797277"/>
              <a:ext cx="45678" cy="3378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4" name="AutoShape 26"/>
            <p:cNvSpPr/>
            <p:nvPr/>
          </p:nvSpPr>
          <p:spPr bwMode="auto">
            <a:xfrm>
              <a:off x="7093457" y="4739710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65" name="AutoShape 27"/>
            <p:cNvSpPr/>
            <p:nvPr/>
          </p:nvSpPr>
          <p:spPr bwMode="auto">
            <a:xfrm>
              <a:off x="7093457" y="4682768"/>
              <a:ext cx="45678" cy="3441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cxnSp>
        <p:nvCxnSpPr>
          <p:cNvPr id="66" name="Straight Connector 43"/>
          <p:cNvCxnSpPr/>
          <p:nvPr/>
        </p:nvCxnSpPr>
        <p:spPr>
          <a:xfrm rot="5400000">
            <a:off x="10211953" y="3759025"/>
            <a:ext cx="506512" cy="2128"/>
          </a:xfrm>
          <a:prstGeom prst="line">
            <a:avLst/>
          </a:prstGeom>
          <a:ln w="9525">
            <a:solidFill>
              <a:srgbClr val="2549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Oval 44"/>
          <p:cNvSpPr/>
          <p:nvPr/>
        </p:nvSpPr>
        <p:spPr>
          <a:xfrm>
            <a:off x="9881283" y="2325909"/>
            <a:ext cx="1183363" cy="1183363"/>
          </a:xfrm>
          <a:prstGeom prst="ellipse">
            <a:avLst/>
          </a:prstGeom>
          <a:noFill/>
          <a:ln w="9525"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noAutofit/>
          </a:bodyPr>
          <a:lstStyle/>
          <a:p>
            <a:pPr algn="ctr"/>
            <a:endParaRPr 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8" name="AutoShape 103"/>
          <p:cNvSpPr/>
          <p:nvPr/>
        </p:nvSpPr>
        <p:spPr bwMode="auto">
          <a:xfrm>
            <a:off x="10311705" y="2785111"/>
            <a:ext cx="176077" cy="11570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660" y="0"/>
                </a:moveTo>
                <a:cubicBezTo>
                  <a:pt x="9461" y="0"/>
                  <a:pt x="0" y="9233"/>
                  <a:pt x="0" y="20160"/>
                </a:cubicBezTo>
                <a:cubicBezTo>
                  <a:pt x="0" y="20954"/>
                  <a:pt x="420" y="21600"/>
                  <a:pt x="939" y="21600"/>
                </a:cubicBezTo>
                <a:cubicBezTo>
                  <a:pt x="1457" y="21600"/>
                  <a:pt x="1878" y="20954"/>
                  <a:pt x="1878" y="20160"/>
                </a:cubicBezTo>
                <a:cubicBezTo>
                  <a:pt x="1878" y="10956"/>
                  <a:pt x="10655" y="2880"/>
                  <a:pt x="20660" y="2880"/>
                </a:cubicBezTo>
                <a:cubicBezTo>
                  <a:pt x="21179" y="2880"/>
                  <a:pt x="21600" y="2234"/>
                  <a:pt x="21600" y="1440"/>
                </a:cubicBezTo>
                <a:cubicBezTo>
                  <a:pt x="21600" y="645"/>
                  <a:pt x="21179" y="0"/>
                  <a:pt x="20660" y="0"/>
                </a:cubicBezTo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  <a:effectLst/>
        </p:spPr>
        <p:txBody>
          <a:bodyPr lIns="38100" tIns="38100" rIns="38100" bIns="38100" anchor="ctr"/>
          <a:lstStyle/>
          <a:p>
            <a:pPr defTabSz="456565"/>
            <a:endParaRPr lang="en-US" sz="300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69" name="AutoShape 104"/>
          <p:cNvSpPr/>
          <p:nvPr/>
        </p:nvSpPr>
        <p:spPr bwMode="auto">
          <a:xfrm>
            <a:off x="10234566" y="2708811"/>
            <a:ext cx="490501" cy="42929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6971"/>
                </a:moveTo>
                <a:cubicBezTo>
                  <a:pt x="10181" y="16971"/>
                  <a:pt x="9546" y="16918"/>
                  <a:pt x="8912" y="16811"/>
                </a:cubicBezTo>
                <a:cubicBezTo>
                  <a:pt x="8847" y="16800"/>
                  <a:pt x="8781" y="16794"/>
                  <a:pt x="8716" y="16794"/>
                </a:cubicBezTo>
                <a:cubicBezTo>
                  <a:pt x="8315" y="16794"/>
                  <a:pt x="7931" y="16999"/>
                  <a:pt x="7673" y="17359"/>
                </a:cubicBezTo>
                <a:cubicBezTo>
                  <a:pt x="7384" y="17761"/>
                  <a:pt x="6563" y="18657"/>
                  <a:pt x="5591" y="19318"/>
                </a:cubicBezTo>
                <a:cubicBezTo>
                  <a:pt x="5854" y="18628"/>
                  <a:pt x="6060" y="17853"/>
                  <a:pt x="6074" y="17056"/>
                </a:cubicBezTo>
                <a:cubicBezTo>
                  <a:pt x="6078" y="17006"/>
                  <a:pt x="6080" y="16956"/>
                  <a:pt x="6080" y="16914"/>
                </a:cubicBezTo>
                <a:cubicBezTo>
                  <a:pt x="6080" y="16334"/>
                  <a:pt x="5796" y="15803"/>
                  <a:pt x="5344" y="15540"/>
                </a:cubicBezTo>
                <a:cubicBezTo>
                  <a:pt x="2843" y="14080"/>
                  <a:pt x="1349" y="11731"/>
                  <a:pt x="1349" y="9257"/>
                </a:cubicBezTo>
                <a:cubicBezTo>
                  <a:pt x="1349" y="5003"/>
                  <a:pt x="5588" y="1542"/>
                  <a:pt x="10800" y="1542"/>
                </a:cubicBezTo>
                <a:cubicBezTo>
                  <a:pt x="16011" y="1542"/>
                  <a:pt x="20249" y="5003"/>
                  <a:pt x="20249" y="9257"/>
                </a:cubicBezTo>
                <a:cubicBezTo>
                  <a:pt x="20249" y="13510"/>
                  <a:pt x="16011" y="16971"/>
                  <a:pt x="10800" y="16971"/>
                </a:cubicBezTo>
                <a:moveTo>
                  <a:pt x="10800" y="0"/>
                </a:moveTo>
                <a:cubicBezTo>
                  <a:pt x="4835" y="0"/>
                  <a:pt x="0" y="4144"/>
                  <a:pt x="0" y="9257"/>
                </a:cubicBezTo>
                <a:cubicBezTo>
                  <a:pt x="0" y="12440"/>
                  <a:pt x="1875" y="15248"/>
                  <a:pt x="4730" y="16914"/>
                </a:cubicBezTo>
                <a:cubicBezTo>
                  <a:pt x="4730" y="16935"/>
                  <a:pt x="4724" y="16949"/>
                  <a:pt x="4724" y="16971"/>
                </a:cubicBezTo>
                <a:cubicBezTo>
                  <a:pt x="4724" y="18354"/>
                  <a:pt x="3821" y="19843"/>
                  <a:pt x="3423" y="20625"/>
                </a:cubicBezTo>
                <a:lnTo>
                  <a:pt x="3425" y="20625"/>
                </a:lnTo>
                <a:cubicBezTo>
                  <a:pt x="3393" y="20709"/>
                  <a:pt x="3374" y="20802"/>
                  <a:pt x="3374" y="20900"/>
                </a:cubicBezTo>
                <a:cubicBezTo>
                  <a:pt x="3374" y="21287"/>
                  <a:pt x="3648" y="21600"/>
                  <a:pt x="3986" y="21600"/>
                </a:cubicBezTo>
                <a:cubicBezTo>
                  <a:pt x="4049" y="21600"/>
                  <a:pt x="4161" y="21580"/>
                  <a:pt x="4158" y="21590"/>
                </a:cubicBezTo>
                <a:cubicBezTo>
                  <a:pt x="6268" y="21195"/>
                  <a:pt x="8255" y="18979"/>
                  <a:pt x="8716" y="18338"/>
                </a:cubicBezTo>
                <a:cubicBezTo>
                  <a:pt x="9391" y="18451"/>
                  <a:pt x="10086" y="18514"/>
                  <a:pt x="10800" y="18514"/>
                </a:cubicBezTo>
                <a:cubicBezTo>
                  <a:pt x="16764" y="18514"/>
                  <a:pt x="21600" y="14369"/>
                  <a:pt x="21600" y="9257"/>
                </a:cubicBezTo>
                <a:cubicBezTo>
                  <a:pt x="21600" y="4144"/>
                  <a:pt x="16764" y="0"/>
                  <a:pt x="10800" y="0"/>
                </a:cubicBezTo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  <a:effectLst/>
        </p:spPr>
        <p:txBody>
          <a:bodyPr lIns="38100" tIns="38100" rIns="38100" bIns="38100" anchor="ctr"/>
          <a:lstStyle/>
          <a:p>
            <a:pPr defTabSz="456565"/>
            <a:endParaRPr lang="en-US" sz="300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cxnSp>
        <p:nvCxnSpPr>
          <p:cNvPr id="70" name="Straight Connector 19"/>
          <p:cNvCxnSpPr/>
          <p:nvPr/>
        </p:nvCxnSpPr>
        <p:spPr>
          <a:xfrm rot="5400000">
            <a:off x="4372700" y="3759025"/>
            <a:ext cx="506512" cy="2128"/>
          </a:xfrm>
          <a:prstGeom prst="line">
            <a:avLst/>
          </a:prstGeom>
          <a:ln w="9525">
            <a:solidFill>
              <a:srgbClr val="2549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Oval 20"/>
          <p:cNvSpPr/>
          <p:nvPr/>
        </p:nvSpPr>
        <p:spPr>
          <a:xfrm>
            <a:off x="4042032" y="2325909"/>
            <a:ext cx="1183363" cy="1183363"/>
          </a:xfrm>
          <a:prstGeom prst="ellipse">
            <a:avLst/>
          </a:prstGeom>
          <a:noFill/>
          <a:ln w="9525"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noAutofit/>
          </a:bodyPr>
          <a:lstStyle/>
          <a:p>
            <a:pPr algn="ctr"/>
            <a:endParaRPr 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2" name="Group 81"/>
          <p:cNvGrpSpPr/>
          <p:nvPr/>
        </p:nvGrpSpPr>
        <p:grpSpPr>
          <a:xfrm>
            <a:off x="4378406" y="2760908"/>
            <a:ext cx="489662" cy="306877"/>
            <a:chOff x="2411138" y="4617692"/>
            <a:chExt cx="365425" cy="229016"/>
          </a:xfrm>
          <a:solidFill>
            <a:srgbClr val="254932"/>
          </a:solidFill>
        </p:grpSpPr>
        <p:sp>
          <p:nvSpPr>
            <p:cNvPr id="73" name="AutoShape 105"/>
            <p:cNvSpPr/>
            <p:nvPr/>
          </p:nvSpPr>
          <p:spPr bwMode="auto">
            <a:xfrm>
              <a:off x="2411138" y="4617692"/>
              <a:ext cx="365425" cy="22901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9438"/>
                  </a:moveTo>
                  <a:cubicBezTo>
                    <a:pt x="7005" y="19438"/>
                    <a:pt x="3289" y="15988"/>
                    <a:pt x="1437" y="10797"/>
                  </a:cubicBezTo>
                  <a:cubicBezTo>
                    <a:pt x="3298" y="5598"/>
                    <a:pt x="7009" y="2161"/>
                    <a:pt x="10800" y="2161"/>
                  </a:cubicBezTo>
                  <a:cubicBezTo>
                    <a:pt x="14595" y="2161"/>
                    <a:pt x="18310" y="5611"/>
                    <a:pt x="20162" y="10802"/>
                  </a:cubicBezTo>
                  <a:cubicBezTo>
                    <a:pt x="18301" y="16000"/>
                    <a:pt x="14590" y="19438"/>
                    <a:pt x="10800" y="19438"/>
                  </a:cubicBezTo>
                  <a:moveTo>
                    <a:pt x="21576" y="10561"/>
                  </a:moveTo>
                  <a:cubicBezTo>
                    <a:pt x="21569" y="10516"/>
                    <a:pt x="21573" y="10467"/>
                    <a:pt x="21562" y="10423"/>
                  </a:cubicBezTo>
                  <a:cubicBezTo>
                    <a:pt x="21558" y="10406"/>
                    <a:pt x="21548" y="10395"/>
                    <a:pt x="21544" y="10378"/>
                  </a:cubicBezTo>
                  <a:cubicBezTo>
                    <a:pt x="21537" y="10352"/>
                    <a:pt x="21539" y="10322"/>
                    <a:pt x="21530" y="10297"/>
                  </a:cubicBezTo>
                  <a:cubicBezTo>
                    <a:pt x="19569" y="4298"/>
                    <a:pt x="15302" y="0"/>
                    <a:pt x="10800" y="0"/>
                  </a:cubicBezTo>
                  <a:cubicBezTo>
                    <a:pt x="6297" y="0"/>
                    <a:pt x="2030" y="4290"/>
                    <a:pt x="69" y="10290"/>
                  </a:cubicBezTo>
                  <a:cubicBezTo>
                    <a:pt x="61" y="10316"/>
                    <a:pt x="62" y="10344"/>
                    <a:pt x="55" y="10370"/>
                  </a:cubicBezTo>
                  <a:cubicBezTo>
                    <a:pt x="51" y="10387"/>
                    <a:pt x="41" y="10398"/>
                    <a:pt x="37" y="10415"/>
                  </a:cubicBezTo>
                  <a:cubicBezTo>
                    <a:pt x="26" y="10459"/>
                    <a:pt x="30" y="10508"/>
                    <a:pt x="24" y="10554"/>
                  </a:cubicBezTo>
                  <a:cubicBezTo>
                    <a:pt x="12" y="10635"/>
                    <a:pt x="0" y="10714"/>
                    <a:pt x="0" y="10796"/>
                  </a:cubicBezTo>
                  <a:cubicBezTo>
                    <a:pt x="0" y="10878"/>
                    <a:pt x="12" y="10955"/>
                    <a:pt x="24" y="11038"/>
                  </a:cubicBezTo>
                  <a:cubicBezTo>
                    <a:pt x="30" y="11083"/>
                    <a:pt x="26" y="11131"/>
                    <a:pt x="37" y="11175"/>
                  </a:cubicBezTo>
                  <a:cubicBezTo>
                    <a:pt x="41" y="11193"/>
                    <a:pt x="51" y="11204"/>
                    <a:pt x="55" y="11220"/>
                  </a:cubicBezTo>
                  <a:cubicBezTo>
                    <a:pt x="62" y="11247"/>
                    <a:pt x="61" y="11276"/>
                    <a:pt x="69" y="11302"/>
                  </a:cubicBezTo>
                  <a:cubicBezTo>
                    <a:pt x="2030" y="17300"/>
                    <a:pt x="6297" y="21599"/>
                    <a:pt x="10800" y="21599"/>
                  </a:cubicBezTo>
                  <a:cubicBezTo>
                    <a:pt x="15302" y="21599"/>
                    <a:pt x="19569" y="17308"/>
                    <a:pt x="21530" y="11309"/>
                  </a:cubicBezTo>
                  <a:cubicBezTo>
                    <a:pt x="21539" y="11283"/>
                    <a:pt x="21537" y="11255"/>
                    <a:pt x="21544" y="11228"/>
                  </a:cubicBezTo>
                  <a:cubicBezTo>
                    <a:pt x="21548" y="11212"/>
                    <a:pt x="21558" y="11201"/>
                    <a:pt x="21562" y="11183"/>
                  </a:cubicBezTo>
                  <a:cubicBezTo>
                    <a:pt x="21573" y="11139"/>
                    <a:pt x="21569" y="11089"/>
                    <a:pt x="21576" y="11044"/>
                  </a:cubicBezTo>
                  <a:cubicBezTo>
                    <a:pt x="21587" y="10963"/>
                    <a:pt x="21599" y="10885"/>
                    <a:pt x="21599" y="10803"/>
                  </a:cubicBezTo>
                  <a:cubicBezTo>
                    <a:pt x="21599" y="10721"/>
                    <a:pt x="21587" y="10642"/>
                    <a:pt x="21576" y="10561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4" name="AutoShape 106"/>
            <p:cNvSpPr/>
            <p:nvPr/>
          </p:nvSpPr>
          <p:spPr bwMode="auto">
            <a:xfrm>
              <a:off x="2548173" y="4686523"/>
              <a:ext cx="51935" cy="5131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2" y="0"/>
                  </a:moveTo>
                  <a:cubicBezTo>
                    <a:pt x="19193" y="0"/>
                    <a:pt x="19183" y="4"/>
                    <a:pt x="19174" y="4"/>
                  </a:cubicBezTo>
                  <a:cubicBezTo>
                    <a:pt x="8585" y="23"/>
                    <a:pt x="0" y="8607"/>
                    <a:pt x="0" y="19198"/>
                  </a:cubicBezTo>
                  <a:cubicBezTo>
                    <a:pt x="0" y="20523"/>
                    <a:pt x="1076" y="21600"/>
                    <a:pt x="2402" y="21600"/>
                  </a:cubicBezTo>
                  <a:cubicBezTo>
                    <a:pt x="3722" y="21600"/>
                    <a:pt x="4799" y="20523"/>
                    <a:pt x="4799" y="19198"/>
                  </a:cubicBezTo>
                  <a:cubicBezTo>
                    <a:pt x="4799" y="11262"/>
                    <a:pt x="11262" y="4803"/>
                    <a:pt x="19202" y="4803"/>
                  </a:cubicBezTo>
                  <a:lnTo>
                    <a:pt x="19202" y="4798"/>
                  </a:lnTo>
                  <a:cubicBezTo>
                    <a:pt x="20523" y="4798"/>
                    <a:pt x="21599" y="3721"/>
                    <a:pt x="21599" y="2401"/>
                  </a:cubicBezTo>
                  <a:cubicBezTo>
                    <a:pt x="21599" y="1076"/>
                    <a:pt x="20523" y="0"/>
                    <a:pt x="19202" y="0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75" name="AutoShape 107"/>
            <p:cNvSpPr/>
            <p:nvPr/>
          </p:nvSpPr>
          <p:spPr bwMode="auto">
            <a:xfrm>
              <a:off x="2513756" y="4652107"/>
              <a:ext cx="160186" cy="16018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057"/>
                  </a:moveTo>
                  <a:cubicBezTo>
                    <a:pt x="5694" y="20057"/>
                    <a:pt x="1542" y="15905"/>
                    <a:pt x="1542" y="10800"/>
                  </a:cubicBezTo>
                  <a:cubicBezTo>
                    <a:pt x="1542" y="5694"/>
                    <a:pt x="5694" y="1542"/>
                    <a:pt x="10800" y="1542"/>
                  </a:cubicBezTo>
                  <a:cubicBezTo>
                    <a:pt x="15905" y="1542"/>
                    <a:pt x="20057" y="5694"/>
                    <a:pt x="20057" y="10800"/>
                  </a:cubicBezTo>
                  <a:cubicBezTo>
                    <a:pt x="20057" y="15905"/>
                    <a:pt x="15905" y="20057"/>
                    <a:pt x="10800" y="20057"/>
                  </a:cubicBezTo>
                  <a:moveTo>
                    <a:pt x="10800" y="0"/>
                  </a:moveTo>
                  <a:cubicBezTo>
                    <a:pt x="4834" y="0"/>
                    <a:pt x="0" y="4834"/>
                    <a:pt x="0" y="10800"/>
                  </a:cubicBezTo>
                  <a:cubicBezTo>
                    <a:pt x="0" y="16765"/>
                    <a:pt x="4834" y="21600"/>
                    <a:pt x="10800" y="21600"/>
                  </a:cubicBezTo>
                  <a:cubicBezTo>
                    <a:pt x="16765" y="21600"/>
                    <a:pt x="21599" y="16765"/>
                    <a:pt x="21599" y="10800"/>
                  </a:cubicBezTo>
                  <a:cubicBezTo>
                    <a:pt x="21599" y="4834"/>
                    <a:pt x="16765" y="0"/>
                    <a:pt x="10800" y="0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cxnSp>
        <p:nvCxnSpPr>
          <p:cNvPr id="76" name="Straight Connector 7"/>
          <p:cNvCxnSpPr/>
          <p:nvPr/>
        </p:nvCxnSpPr>
        <p:spPr>
          <a:xfrm rot="5400000">
            <a:off x="1500937" y="3759025"/>
            <a:ext cx="506512" cy="2128"/>
          </a:xfrm>
          <a:prstGeom prst="line">
            <a:avLst/>
          </a:prstGeom>
          <a:ln w="9525">
            <a:solidFill>
              <a:srgbClr val="25493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Oval 8"/>
          <p:cNvSpPr/>
          <p:nvPr/>
        </p:nvSpPr>
        <p:spPr>
          <a:xfrm>
            <a:off x="1170269" y="2325909"/>
            <a:ext cx="1183363" cy="1183363"/>
          </a:xfrm>
          <a:prstGeom prst="ellipse">
            <a:avLst/>
          </a:prstGeom>
          <a:noFill/>
          <a:ln w="9525">
            <a:solidFill>
              <a:srgbClr val="25493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<a:noAutofit/>
          </a:bodyPr>
          <a:lstStyle/>
          <a:p>
            <a:pPr algn="ctr"/>
            <a:endParaRPr lang="en-US" sz="1015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8" name="Group 80"/>
          <p:cNvGrpSpPr/>
          <p:nvPr/>
        </p:nvGrpSpPr>
        <p:grpSpPr>
          <a:xfrm>
            <a:off x="1586058" y="2668677"/>
            <a:ext cx="368084" cy="491338"/>
            <a:chOff x="1724713" y="4548862"/>
            <a:chExt cx="274694" cy="366676"/>
          </a:xfrm>
          <a:solidFill>
            <a:srgbClr val="254932"/>
          </a:solidFill>
        </p:grpSpPr>
        <p:sp>
          <p:nvSpPr>
            <p:cNvPr id="79" name="AutoShape 108"/>
            <p:cNvSpPr/>
            <p:nvPr/>
          </p:nvSpPr>
          <p:spPr bwMode="auto">
            <a:xfrm>
              <a:off x="1792917" y="4617692"/>
              <a:ext cx="137660" cy="13766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"/>
                  </a:moveTo>
                  <a:cubicBezTo>
                    <a:pt x="15764" y="1800"/>
                    <a:pt x="19800" y="5835"/>
                    <a:pt x="19800" y="10800"/>
                  </a:cubicBezTo>
                  <a:cubicBezTo>
                    <a:pt x="19800" y="15764"/>
                    <a:pt x="15764" y="19800"/>
                    <a:pt x="10800" y="19800"/>
                  </a:cubicBezTo>
                  <a:cubicBezTo>
                    <a:pt x="5835" y="19800"/>
                    <a:pt x="1800" y="15764"/>
                    <a:pt x="1800" y="10800"/>
                  </a:cubicBezTo>
                  <a:cubicBezTo>
                    <a:pt x="1800" y="5835"/>
                    <a:pt x="5835" y="1800"/>
                    <a:pt x="10800" y="1800"/>
                  </a:cubicBezTo>
                  <a:moveTo>
                    <a:pt x="10800" y="21599"/>
                  </a:moveTo>
                  <a:cubicBezTo>
                    <a:pt x="16756" y="21599"/>
                    <a:pt x="21600" y="16756"/>
                    <a:pt x="21600" y="10800"/>
                  </a:cubicBezTo>
                  <a:cubicBezTo>
                    <a:pt x="21600" y="4843"/>
                    <a:pt x="16756" y="0"/>
                    <a:pt x="10800" y="0"/>
                  </a:cubicBezTo>
                  <a:cubicBezTo>
                    <a:pt x="4843" y="0"/>
                    <a:pt x="0" y="4843"/>
                    <a:pt x="0" y="10800"/>
                  </a:cubicBezTo>
                  <a:cubicBezTo>
                    <a:pt x="0" y="16756"/>
                    <a:pt x="4843" y="21599"/>
                    <a:pt x="10800" y="21599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80" name="AutoShape 109"/>
            <p:cNvSpPr/>
            <p:nvPr/>
          </p:nvSpPr>
          <p:spPr bwMode="auto">
            <a:xfrm>
              <a:off x="1724713" y="4548862"/>
              <a:ext cx="274694" cy="36667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04" y="20170"/>
                  </a:moveTo>
                  <a:cubicBezTo>
                    <a:pt x="10885" y="20184"/>
                    <a:pt x="10830" y="20215"/>
                    <a:pt x="10782" y="20237"/>
                  </a:cubicBezTo>
                  <a:cubicBezTo>
                    <a:pt x="10774" y="20218"/>
                    <a:pt x="10707" y="20178"/>
                    <a:pt x="10666" y="20147"/>
                  </a:cubicBezTo>
                  <a:cubicBezTo>
                    <a:pt x="7368" y="17300"/>
                    <a:pt x="1799" y="12497"/>
                    <a:pt x="1799" y="8101"/>
                  </a:cubicBezTo>
                  <a:cubicBezTo>
                    <a:pt x="1799" y="4378"/>
                    <a:pt x="5838" y="1350"/>
                    <a:pt x="10800" y="1350"/>
                  </a:cubicBezTo>
                  <a:cubicBezTo>
                    <a:pt x="15762" y="1350"/>
                    <a:pt x="19800" y="4378"/>
                    <a:pt x="19800" y="8101"/>
                  </a:cubicBezTo>
                  <a:cubicBezTo>
                    <a:pt x="19800" y="12497"/>
                    <a:pt x="14231" y="17300"/>
                    <a:pt x="10904" y="20170"/>
                  </a:cubicBezTo>
                  <a:moveTo>
                    <a:pt x="10800" y="0"/>
                  </a:moveTo>
                  <a:cubicBezTo>
                    <a:pt x="4844" y="0"/>
                    <a:pt x="0" y="3588"/>
                    <a:pt x="0" y="8101"/>
                  </a:cubicBezTo>
                  <a:cubicBezTo>
                    <a:pt x="0" y="12826"/>
                    <a:pt x="5400" y="17660"/>
                    <a:pt x="9337" y="21056"/>
                  </a:cubicBezTo>
                  <a:cubicBezTo>
                    <a:pt x="9352" y="21070"/>
                    <a:pt x="9984" y="21599"/>
                    <a:pt x="10766" y="21599"/>
                  </a:cubicBezTo>
                  <a:lnTo>
                    <a:pt x="10834" y="21599"/>
                  </a:lnTo>
                  <a:cubicBezTo>
                    <a:pt x="11615" y="21599"/>
                    <a:pt x="12247" y="21070"/>
                    <a:pt x="12262" y="21056"/>
                  </a:cubicBezTo>
                  <a:cubicBezTo>
                    <a:pt x="16200" y="17660"/>
                    <a:pt x="21599" y="12826"/>
                    <a:pt x="21599" y="8101"/>
                  </a:cubicBezTo>
                  <a:cubicBezTo>
                    <a:pt x="21599" y="3588"/>
                    <a:pt x="16755" y="0"/>
                    <a:pt x="10800" y="0"/>
                  </a:cubicBezTo>
                </a:path>
              </a:pathLst>
            </a:custGeom>
            <a:grpFill/>
            <a:ln w="12700" cap="flat" cmpd="sng">
              <a:solidFill>
                <a:srgbClr val="254932"/>
              </a:solidFill>
              <a:prstDash val="solid"/>
              <a:miter lim="0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8100" tIns="38100" rIns="38100" bIns="38100" anchor="ctr"/>
            <a:lstStyle/>
            <a:p>
              <a:pPr defTabSz="456565"/>
              <a:endParaRPr lang="en-US" sz="300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</p:grpSp>
      <p:sp>
        <p:nvSpPr>
          <p:cNvPr id="85" name="TextBox 13"/>
          <p:cNvSpPr txBox="1"/>
          <p:nvPr/>
        </p:nvSpPr>
        <p:spPr>
          <a:xfrm>
            <a:off x="850432" y="4407939"/>
            <a:ext cx="1939237" cy="129222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TextBox 13"/>
          <p:cNvSpPr txBox="1"/>
          <p:nvPr/>
        </p:nvSpPr>
        <p:spPr>
          <a:xfrm>
            <a:off x="3625078" y="4407939"/>
            <a:ext cx="1939237" cy="129222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7" name="TextBox 13"/>
          <p:cNvSpPr txBox="1"/>
          <p:nvPr/>
        </p:nvSpPr>
        <p:spPr>
          <a:xfrm>
            <a:off x="6631582" y="4407939"/>
            <a:ext cx="1939237" cy="129222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8" name="TextBox 13"/>
          <p:cNvSpPr txBox="1"/>
          <p:nvPr/>
        </p:nvSpPr>
        <p:spPr>
          <a:xfrm>
            <a:off x="9494526" y="4407939"/>
            <a:ext cx="1939237" cy="129222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Freeform 56"/>
          <p:cNvSpPr/>
          <p:nvPr/>
        </p:nvSpPr>
        <p:spPr bwMode="auto">
          <a:xfrm>
            <a:off x="661107" y="4050113"/>
            <a:ext cx="2184044" cy="203171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56"/>
          <p:cNvSpPr/>
          <p:nvPr/>
        </p:nvSpPr>
        <p:spPr bwMode="auto">
          <a:xfrm>
            <a:off x="3523831" y="4050113"/>
            <a:ext cx="2184044" cy="203171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56"/>
          <p:cNvSpPr/>
          <p:nvPr/>
        </p:nvSpPr>
        <p:spPr bwMode="auto">
          <a:xfrm>
            <a:off x="6493569" y="4050113"/>
            <a:ext cx="2184044" cy="203171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56"/>
          <p:cNvSpPr/>
          <p:nvPr/>
        </p:nvSpPr>
        <p:spPr bwMode="auto">
          <a:xfrm>
            <a:off x="9380942" y="4013345"/>
            <a:ext cx="2184044" cy="203171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1054397" y="2513424"/>
            <a:ext cx="4214842" cy="3500462"/>
            <a:chOff x="431148" y="1071552"/>
            <a:chExt cx="4214842" cy="3500462"/>
          </a:xfrm>
          <a:solidFill>
            <a:srgbClr val="254932"/>
          </a:solidFill>
        </p:grpSpPr>
        <p:sp>
          <p:nvSpPr>
            <p:cNvPr id="65" name="Freeform 5"/>
            <p:cNvSpPr/>
            <p:nvPr/>
          </p:nvSpPr>
          <p:spPr bwMode="auto">
            <a:xfrm>
              <a:off x="2199793" y="1115049"/>
              <a:ext cx="1844960" cy="1581422"/>
            </a:xfrm>
            <a:custGeom>
              <a:avLst/>
              <a:gdLst>
                <a:gd name="T0" fmla="*/ 1775 w 1883"/>
                <a:gd name="T1" fmla="*/ 136 h 1607"/>
                <a:gd name="T2" fmla="*/ 1667 w 1883"/>
                <a:gd name="T3" fmla="*/ 156 h 1607"/>
                <a:gd name="T4" fmla="*/ 1606 w 1883"/>
                <a:gd name="T5" fmla="*/ 76 h 1607"/>
                <a:gd name="T6" fmla="*/ 1541 w 1883"/>
                <a:gd name="T7" fmla="*/ 79 h 1607"/>
                <a:gd name="T8" fmla="*/ 1488 w 1883"/>
                <a:gd name="T9" fmla="*/ 29 h 1607"/>
                <a:gd name="T10" fmla="*/ 1503 w 1883"/>
                <a:gd name="T11" fmla="*/ 60 h 1607"/>
                <a:gd name="T12" fmla="*/ 1516 w 1883"/>
                <a:gd name="T13" fmla="*/ 110 h 1607"/>
                <a:gd name="T14" fmla="*/ 1458 w 1883"/>
                <a:gd name="T15" fmla="*/ 323 h 1607"/>
                <a:gd name="T16" fmla="*/ 1295 w 1883"/>
                <a:gd name="T17" fmla="*/ 415 h 1607"/>
                <a:gd name="T18" fmla="*/ 1378 w 1883"/>
                <a:gd name="T19" fmla="*/ 564 h 1607"/>
                <a:gd name="T20" fmla="*/ 1498 w 1883"/>
                <a:gd name="T21" fmla="*/ 566 h 1607"/>
                <a:gd name="T22" fmla="*/ 1344 w 1883"/>
                <a:gd name="T23" fmla="*/ 714 h 1607"/>
                <a:gd name="T24" fmla="*/ 1202 w 1883"/>
                <a:gd name="T25" fmla="*/ 877 h 1607"/>
                <a:gd name="T26" fmla="*/ 1038 w 1883"/>
                <a:gd name="T27" fmla="*/ 960 h 1607"/>
                <a:gd name="T28" fmla="*/ 933 w 1883"/>
                <a:gd name="T29" fmla="*/ 1115 h 1607"/>
                <a:gd name="T30" fmla="*/ 567 w 1883"/>
                <a:gd name="T31" fmla="*/ 1228 h 1607"/>
                <a:gd name="T32" fmla="*/ 267 w 1883"/>
                <a:gd name="T33" fmla="*/ 1127 h 1607"/>
                <a:gd name="T34" fmla="*/ 3 w 1883"/>
                <a:gd name="T35" fmla="*/ 1114 h 1607"/>
                <a:gd name="T36" fmla="*/ 31 w 1883"/>
                <a:gd name="T37" fmla="*/ 1198 h 1607"/>
                <a:gd name="T38" fmla="*/ 62 w 1883"/>
                <a:gd name="T39" fmla="*/ 1304 h 1607"/>
                <a:gd name="T40" fmla="*/ 183 w 1883"/>
                <a:gd name="T41" fmla="*/ 1275 h 1607"/>
                <a:gd name="T42" fmla="*/ 181 w 1883"/>
                <a:gd name="T43" fmla="*/ 1379 h 1607"/>
                <a:gd name="T44" fmla="*/ 251 w 1883"/>
                <a:gd name="T45" fmla="*/ 1429 h 1607"/>
                <a:gd name="T46" fmla="*/ 289 w 1883"/>
                <a:gd name="T47" fmla="*/ 1475 h 1607"/>
                <a:gd name="T48" fmla="*/ 319 w 1883"/>
                <a:gd name="T49" fmla="*/ 1467 h 1607"/>
                <a:gd name="T50" fmla="*/ 474 w 1883"/>
                <a:gd name="T51" fmla="*/ 1413 h 1607"/>
                <a:gd name="T52" fmla="*/ 504 w 1883"/>
                <a:gd name="T53" fmla="*/ 1483 h 1607"/>
                <a:gd name="T54" fmla="*/ 441 w 1883"/>
                <a:gd name="T55" fmla="*/ 1534 h 1607"/>
                <a:gd name="T56" fmla="*/ 552 w 1883"/>
                <a:gd name="T57" fmla="*/ 1596 h 1607"/>
                <a:gd name="T58" fmla="*/ 624 w 1883"/>
                <a:gd name="T59" fmla="*/ 1460 h 1607"/>
                <a:gd name="T60" fmla="*/ 690 w 1883"/>
                <a:gd name="T61" fmla="*/ 1441 h 1607"/>
                <a:gd name="T62" fmla="*/ 712 w 1883"/>
                <a:gd name="T63" fmla="*/ 1556 h 1607"/>
                <a:gd name="T64" fmla="*/ 809 w 1883"/>
                <a:gd name="T65" fmla="*/ 1605 h 1607"/>
                <a:gd name="T66" fmla="*/ 878 w 1883"/>
                <a:gd name="T67" fmla="*/ 1488 h 1607"/>
                <a:gd name="T68" fmla="*/ 967 w 1883"/>
                <a:gd name="T69" fmla="*/ 1421 h 1607"/>
                <a:gd name="T70" fmla="*/ 995 w 1883"/>
                <a:gd name="T71" fmla="*/ 1407 h 1607"/>
                <a:gd name="T72" fmla="*/ 1062 w 1883"/>
                <a:gd name="T73" fmla="*/ 1388 h 1607"/>
                <a:gd name="T74" fmla="*/ 1122 w 1883"/>
                <a:gd name="T75" fmla="*/ 1328 h 1607"/>
                <a:gd name="T76" fmla="*/ 1205 w 1883"/>
                <a:gd name="T77" fmla="*/ 1300 h 1607"/>
                <a:gd name="T78" fmla="*/ 1203 w 1883"/>
                <a:gd name="T79" fmla="*/ 1221 h 1607"/>
                <a:gd name="T80" fmla="*/ 1263 w 1883"/>
                <a:gd name="T81" fmla="*/ 1109 h 1607"/>
                <a:gd name="T82" fmla="*/ 1303 w 1883"/>
                <a:gd name="T83" fmla="*/ 1182 h 1607"/>
                <a:gd name="T84" fmla="*/ 1335 w 1883"/>
                <a:gd name="T85" fmla="*/ 1142 h 1607"/>
                <a:gd name="T86" fmla="*/ 1416 w 1883"/>
                <a:gd name="T87" fmla="*/ 1065 h 1607"/>
                <a:gd name="T88" fmla="*/ 1482 w 1883"/>
                <a:gd name="T89" fmla="*/ 1050 h 1607"/>
                <a:gd name="T90" fmla="*/ 1509 w 1883"/>
                <a:gd name="T91" fmla="*/ 1102 h 1607"/>
                <a:gd name="T92" fmla="*/ 1587 w 1883"/>
                <a:gd name="T93" fmla="*/ 1173 h 1607"/>
                <a:gd name="T94" fmla="*/ 1617 w 1883"/>
                <a:gd name="T95" fmla="*/ 1150 h 1607"/>
                <a:gd name="T96" fmla="*/ 1669 w 1883"/>
                <a:gd name="T97" fmla="*/ 1098 h 1607"/>
                <a:gd name="T98" fmla="*/ 1785 w 1883"/>
                <a:gd name="T99" fmla="*/ 1017 h 1607"/>
                <a:gd name="T100" fmla="*/ 1878 w 1883"/>
                <a:gd name="T101" fmla="*/ 935 h 1607"/>
                <a:gd name="T102" fmla="*/ 1845 w 1883"/>
                <a:gd name="T103" fmla="*/ 855 h 1607"/>
                <a:gd name="T104" fmla="*/ 1778 w 1883"/>
                <a:gd name="T105" fmla="*/ 850 h 1607"/>
                <a:gd name="T106" fmla="*/ 1733 w 1883"/>
                <a:gd name="T107" fmla="*/ 779 h 1607"/>
                <a:gd name="T108" fmla="*/ 1681 w 1883"/>
                <a:gd name="T109" fmla="*/ 694 h 1607"/>
                <a:gd name="T110" fmla="*/ 1720 w 1883"/>
                <a:gd name="T111" fmla="*/ 670 h 1607"/>
                <a:gd name="T112" fmla="*/ 1746 w 1883"/>
                <a:gd name="T113" fmla="*/ 596 h 1607"/>
                <a:gd name="T114" fmla="*/ 1735 w 1883"/>
                <a:gd name="T115" fmla="*/ 501 h 1607"/>
                <a:gd name="T116" fmla="*/ 1774 w 1883"/>
                <a:gd name="T117" fmla="*/ 445 h 1607"/>
                <a:gd name="T118" fmla="*/ 1824 w 1883"/>
                <a:gd name="T119" fmla="*/ 431 h 1607"/>
                <a:gd name="T120" fmla="*/ 1843 w 1883"/>
                <a:gd name="T121" fmla="*/ 331 h 1607"/>
                <a:gd name="T122" fmla="*/ 1849 w 1883"/>
                <a:gd name="T123" fmla="*/ 222 h 1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66" name="Freeform 6"/>
            <p:cNvSpPr/>
            <p:nvPr/>
          </p:nvSpPr>
          <p:spPr bwMode="auto">
            <a:xfrm>
              <a:off x="1846064" y="2185900"/>
              <a:ext cx="1179785" cy="1002499"/>
            </a:xfrm>
            <a:custGeom>
              <a:avLst/>
              <a:gdLst>
                <a:gd name="T0" fmla="*/ 706 w 1203"/>
                <a:gd name="T1" fmla="*/ 405 h 1018"/>
                <a:gd name="T2" fmla="*/ 680 w 1203"/>
                <a:gd name="T3" fmla="*/ 423 h 1018"/>
                <a:gd name="T4" fmla="*/ 586 w 1203"/>
                <a:gd name="T5" fmla="*/ 339 h 1018"/>
                <a:gd name="T6" fmla="*/ 517 w 1203"/>
                <a:gd name="T7" fmla="*/ 283 h 1018"/>
                <a:gd name="T8" fmla="*/ 524 w 1203"/>
                <a:gd name="T9" fmla="*/ 207 h 1018"/>
                <a:gd name="T10" fmla="*/ 448 w 1203"/>
                <a:gd name="T11" fmla="*/ 228 h 1018"/>
                <a:gd name="T12" fmla="*/ 390 w 1203"/>
                <a:gd name="T13" fmla="*/ 154 h 1018"/>
                <a:gd name="T14" fmla="*/ 363 w 1203"/>
                <a:gd name="T15" fmla="*/ 64 h 1018"/>
                <a:gd name="T16" fmla="*/ 338 w 1203"/>
                <a:gd name="T17" fmla="*/ 19 h 1018"/>
                <a:gd name="T18" fmla="*/ 277 w 1203"/>
                <a:gd name="T19" fmla="*/ 40 h 1018"/>
                <a:gd name="T20" fmla="*/ 234 w 1203"/>
                <a:gd name="T21" fmla="*/ 83 h 1018"/>
                <a:gd name="T22" fmla="*/ 129 w 1203"/>
                <a:gd name="T23" fmla="*/ 117 h 1018"/>
                <a:gd name="T24" fmla="*/ 66 w 1203"/>
                <a:gd name="T25" fmla="*/ 192 h 1018"/>
                <a:gd name="T26" fmla="*/ 4 w 1203"/>
                <a:gd name="T27" fmla="*/ 243 h 1018"/>
                <a:gd name="T28" fmla="*/ 86 w 1203"/>
                <a:gd name="T29" fmla="*/ 314 h 1018"/>
                <a:gd name="T30" fmla="*/ 148 w 1203"/>
                <a:gd name="T31" fmla="*/ 334 h 1018"/>
                <a:gd name="T32" fmla="*/ 296 w 1203"/>
                <a:gd name="T33" fmla="*/ 395 h 1018"/>
                <a:gd name="T34" fmla="*/ 400 w 1203"/>
                <a:gd name="T35" fmla="*/ 373 h 1018"/>
                <a:gd name="T36" fmla="*/ 490 w 1203"/>
                <a:gd name="T37" fmla="*/ 412 h 1018"/>
                <a:gd name="T38" fmla="*/ 568 w 1203"/>
                <a:gd name="T39" fmla="*/ 442 h 1018"/>
                <a:gd name="T40" fmla="*/ 690 w 1203"/>
                <a:gd name="T41" fmla="*/ 535 h 1018"/>
                <a:gd name="T42" fmla="*/ 723 w 1203"/>
                <a:gd name="T43" fmla="*/ 579 h 1018"/>
                <a:gd name="T44" fmla="*/ 715 w 1203"/>
                <a:gd name="T45" fmla="*/ 760 h 1018"/>
                <a:gd name="T46" fmla="*/ 665 w 1203"/>
                <a:gd name="T47" fmla="*/ 848 h 1018"/>
                <a:gd name="T48" fmla="*/ 591 w 1203"/>
                <a:gd name="T49" fmla="*/ 879 h 1018"/>
                <a:gd name="T50" fmla="*/ 658 w 1203"/>
                <a:gd name="T51" fmla="*/ 930 h 1018"/>
                <a:gd name="T52" fmla="*/ 689 w 1203"/>
                <a:gd name="T53" fmla="*/ 917 h 1018"/>
                <a:gd name="T54" fmla="*/ 692 w 1203"/>
                <a:gd name="T55" fmla="*/ 883 h 1018"/>
                <a:gd name="T56" fmla="*/ 728 w 1203"/>
                <a:gd name="T57" fmla="*/ 848 h 1018"/>
                <a:gd name="T58" fmla="*/ 759 w 1203"/>
                <a:gd name="T59" fmla="*/ 876 h 1018"/>
                <a:gd name="T60" fmla="*/ 850 w 1203"/>
                <a:gd name="T61" fmla="*/ 912 h 1018"/>
                <a:gd name="T62" fmla="*/ 880 w 1203"/>
                <a:gd name="T63" fmla="*/ 965 h 1018"/>
                <a:gd name="T64" fmla="*/ 961 w 1203"/>
                <a:gd name="T65" fmla="*/ 990 h 1018"/>
                <a:gd name="T66" fmla="*/ 961 w 1203"/>
                <a:gd name="T67" fmla="*/ 941 h 1018"/>
                <a:gd name="T68" fmla="*/ 970 w 1203"/>
                <a:gd name="T69" fmla="*/ 922 h 1018"/>
                <a:gd name="T70" fmla="*/ 1010 w 1203"/>
                <a:gd name="T71" fmla="*/ 856 h 1018"/>
                <a:gd name="T72" fmla="*/ 1015 w 1203"/>
                <a:gd name="T73" fmla="*/ 810 h 1018"/>
                <a:gd name="T74" fmla="*/ 1056 w 1203"/>
                <a:gd name="T75" fmla="*/ 766 h 1018"/>
                <a:gd name="T76" fmla="*/ 1115 w 1203"/>
                <a:gd name="T77" fmla="*/ 755 h 1018"/>
                <a:gd name="T78" fmla="*/ 1175 w 1203"/>
                <a:gd name="T79" fmla="*/ 732 h 1018"/>
                <a:gd name="T80" fmla="*/ 1194 w 1203"/>
                <a:gd name="T81" fmla="*/ 643 h 1018"/>
                <a:gd name="T82" fmla="*/ 1087 w 1203"/>
                <a:gd name="T83" fmla="*/ 576 h 1018"/>
                <a:gd name="T84" fmla="*/ 1043 w 1203"/>
                <a:gd name="T85" fmla="*/ 648 h 1018"/>
                <a:gd name="T86" fmla="*/ 1075 w 1203"/>
                <a:gd name="T87" fmla="*/ 673 h 1018"/>
                <a:gd name="T88" fmla="*/ 1069 w 1203"/>
                <a:gd name="T89" fmla="*/ 712 h 1018"/>
                <a:gd name="T90" fmla="*/ 1025 w 1203"/>
                <a:gd name="T91" fmla="*/ 725 h 1018"/>
                <a:gd name="T92" fmla="*/ 986 w 1203"/>
                <a:gd name="T93" fmla="*/ 749 h 1018"/>
                <a:gd name="T94" fmla="*/ 956 w 1203"/>
                <a:gd name="T95" fmla="*/ 721 h 1018"/>
                <a:gd name="T96" fmla="*/ 938 w 1203"/>
                <a:gd name="T97" fmla="*/ 676 h 1018"/>
                <a:gd name="T98" fmla="*/ 924 w 1203"/>
                <a:gd name="T99" fmla="*/ 628 h 1018"/>
                <a:gd name="T100" fmla="*/ 860 w 1203"/>
                <a:gd name="T101" fmla="*/ 549 h 1018"/>
                <a:gd name="T102" fmla="*/ 787 w 1203"/>
                <a:gd name="T103" fmla="*/ 495 h 1018"/>
                <a:gd name="T104" fmla="*/ 791 w 1203"/>
                <a:gd name="T105" fmla="*/ 442 h 1018"/>
                <a:gd name="T106" fmla="*/ 857 w 1203"/>
                <a:gd name="T107" fmla="*/ 374 h 1018"/>
                <a:gd name="T108" fmla="*/ 779 w 1203"/>
                <a:gd name="T109" fmla="*/ 37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683464" y="2533875"/>
              <a:ext cx="237194" cy="395614"/>
            </a:xfrm>
            <a:custGeom>
              <a:avLst/>
              <a:gdLst>
                <a:gd name="T0" fmla="*/ 122 w 242"/>
                <a:gd name="T1" fmla="*/ 77 h 402"/>
                <a:gd name="T2" fmla="*/ 122 w 242"/>
                <a:gd name="T3" fmla="*/ 113 h 402"/>
                <a:gd name="T4" fmla="*/ 110 w 242"/>
                <a:gd name="T5" fmla="*/ 144 h 402"/>
                <a:gd name="T6" fmla="*/ 99 w 242"/>
                <a:gd name="T7" fmla="*/ 163 h 402"/>
                <a:gd name="T8" fmla="*/ 97 w 242"/>
                <a:gd name="T9" fmla="*/ 162 h 402"/>
                <a:gd name="T10" fmla="*/ 57 w 242"/>
                <a:gd name="T11" fmla="*/ 171 h 402"/>
                <a:gd name="T12" fmla="*/ 17 w 242"/>
                <a:gd name="T13" fmla="*/ 178 h 402"/>
                <a:gd name="T14" fmla="*/ 11 w 242"/>
                <a:gd name="T15" fmla="*/ 185 h 402"/>
                <a:gd name="T16" fmla="*/ 51 w 242"/>
                <a:gd name="T17" fmla="*/ 189 h 402"/>
                <a:gd name="T18" fmla="*/ 54 w 242"/>
                <a:gd name="T19" fmla="*/ 190 h 402"/>
                <a:gd name="T20" fmla="*/ 63 w 242"/>
                <a:gd name="T21" fmla="*/ 215 h 402"/>
                <a:gd name="T22" fmla="*/ 79 w 242"/>
                <a:gd name="T23" fmla="*/ 244 h 402"/>
                <a:gd name="T24" fmla="*/ 93 w 242"/>
                <a:gd name="T25" fmla="*/ 284 h 402"/>
                <a:gd name="T26" fmla="*/ 94 w 242"/>
                <a:gd name="T27" fmla="*/ 285 h 402"/>
                <a:gd name="T28" fmla="*/ 101 w 242"/>
                <a:gd name="T29" fmla="*/ 306 h 402"/>
                <a:gd name="T30" fmla="*/ 94 w 242"/>
                <a:gd name="T31" fmla="*/ 329 h 402"/>
                <a:gd name="T32" fmla="*/ 95 w 242"/>
                <a:gd name="T33" fmla="*/ 349 h 402"/>
                <a:gd name="T34" fmla="*/ 132 w 242"/>
                <a:gd name="T35" fmla="*/ 371 h 402"/>
                <a:gd name="T36" fmla="*/ 154 w 242"/>
                <a:gd name="T37" fmla="*/ 399 h 402"/>
                <a:gd name="T38" fmla="*/ 165 w 242"/>
                <a:gd name="T39" fmla="*/ 402 h 402"/>
                <a:gd name="T40" fmla="*/ 161 w 242"/>
                <a:gd name="T41" fmla="*/ 367 h 402"/>
                <a:gd name="T42" fmla="*/ 186 w 242"/>
                <a:gd name="T43" fmla="*/ 355 h 402"/>
                <a:gd name="T44" fmla="*/ 187 w 242"/>
                <a:gd name="T45" fmla="*/ 354 h 402"/>
                <a:gd name="T46" fmla="*/ 189 w 242"/>
                <a:gd name="T47" fmla="*/ 355 h 402"/>
                <a:gd name="T48" fmla="*/ 206 w 242"/>
                <a:gd name="T49" fmla="*/ 352 h 402"/>
                <a:gd name="T50" fmla="*/ 209 w 242"/>
                <a:gd name="T51" fmla="*/ 323 h 402"/>
                <a:gd name="T52" fmla="*/ 194 w 242"/>
                <a:gd name="T53" fmla="*/ 306 h 402"/>
                <a:gd name="T54" fmla="*/ 182 w 242"/>
                <a:gd name="T55" fmla="*/ 305 h 402"/>
                <a:gd name="T56" fmla="*/ 175 w 242"/>
                <a:gd name="T57" fmla="*/ 277 h 402"/>
                <a:gd name="T58" fmla="*/ 178 w 242"/>
                <a:gd name="T59" fmla="*/ 221 h 402"/>
                <a:gd name="T60" fmla="*/ 217 w 242"/>
                <a:gd name="T61" fmla="*/ 211 h 402"/>
                <a:gd name="T62" fmla="*/ 242 w 242"/>
                <a:gd name="T63" fmla="*/ 143 h 402"/>
                <a:gd name="T64" fmla="*/ 223 w 242"/>
                <a:gd name="T65" fmla="*/ 126 h 402"/>
                <a:gd name="T66" fmla="*/ 219 w 242"/>
                <a:gd name="T67" fmla="*/ 127 h 402"/>
                <a:gd name="T68" fmla="*/ 202 w 242"/>
                <a:gd name="T69" fmla="*/ 128 h 402"/>
                <a:gd name="T70" fmla="*/ 189 w 242"/>
                <a:gd name="T71" fmla="*/ 112 h 402"/>
                <a:gd name="T72" fmla="*/ 188 w 242"/>
                <a:gd name="T73" fmla="*/ 110 h 402"/>
                <a:gd name="T74" fmla="*/ 192 w 242"/>
                <a:gd name="T75" fmla="*/ 69 h 402"/>
                <a:gd name="T76" fmla="*/ 202 w 242"/>
                <a:gd name="T77" fmla="*/ 49 h 402"/>
                <a:gd name="T78" fmla="*/ 207 w 242"/>
                <a:gd name="T79" fmla="*/ 26 h 402"/>
                <a:gd name="T80" fmla="*/ 170 w 242"/>
                <a:gd name="T81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431148" y="1494093"/>
              <a:ext cx="1687174" cy="1281087"/>
            </a:xfrm>
            <a:custGeom>
              <a:avLst/>
              <a:gdLst>
                <a:gd name="T0" fmla="*/ 1687 w 1721"/>
                <a:gd name="T1" fmla="*/ 603 h 1302"/>
                <a:gd name="T2" fmla="*/ 1615 w 1721"/>
                <a:gd name="T3" fmla="*/ 538 h 1302"/>
                <a:gd name="T4" fmla="*/ 1572 w 1721"/>
                <a:gd name="T5" fmla="*/ 486 h 1302"/>
                <a:gd name="T6" fmla="*/ 1371 w 1721"/>
                <a:gd name="T7" fmla="*/ 438 h 1302"/>
                <a:gd name="T8" fmla="*/ 1382 w 1721"/>
                <a:gd name="T9" fmla="*/ 237 h 1302"/>
                <a:gd name="T10" fmla="*/ 1239 w 1721"/>
                <a:gd name="T11" fmla="*/ 67 h 1302"/>
                <a:gd name="T12" fmla="*/ 1169 w 1721"/>
                <a:gd name="T13" fmla="*/ 19 h 1302"/>
                <a:gd name="T14" fmla="*/ 1058 w 1721"/>
                <a:gd name="T15" fmla="*/ 162 h 1302"/>
                <a:gd name="T16" fmla="*/ 814 w 1721"/>
                <a:gd name="T17" fmla="*/ 295 h 1302"/>
                <a:gd name="T18" fmla="*/ 769 w 1721"/>
                <a:gd name="T19" fmla="*/ 304 h 1302"/>
                <a:gd name="T20" fmla="*/ 624 w 1721"/>
                <a:gd name="T21" fmla="*/ 292 h 1302"/>
                <a:gd name="T22" fmla="*/ 645 w 1721"/>
                <a:gd name="T23" fmla="*/ 443 h 1302"/>
                <a:gd name="T24" fmla="*/ 618 w 1721"/>
                <a:gd name="T25" fmla="*/ 522 h 1302"/>
                <a:gd name="T26" fmla="*/ 597 w 1721"/>
                <a:gd name="T27" fmla="*/ 519 h 1302"/>
                <a:gd name="T28" fmla="*/ 533 w 1721"/>
                <a:gd name="T29" fmla="*/ 591 h 1302"/>
                <a:gd name="T30" fmla="*/ 434 w 1721"/>
                <a:gd name="T31" fmla="*/ 617 h 1302"/>
                <a:gd name="T32" fmla="*/ 242 w 1721"/>
                <a:gd name="T33" fmla="*/ 669 h 1302"/>
                <a:gd name="T34" fmla="*/ 139 w 1721"/>
                <a:gd name="T35" fmla="*/ 653 h 1302"/>
                <a:gd name="T36" fmla="*/ 87 w 1721"/>
                <a:gd name="T37" fmla="*/ 635 h 1302"/>
                <a:gd name="T38" fmla="*/ 12 w 1721"/>
                <a:gd name="T39" fmla="*/ 749 h 1302"/>
                <a:gd name="T40" fmla="*/ 70 w 1721"/>
                <a:gd name="T41" fmla="*/ 801 h 1302"/>
                <a:gd name="T42" fmla="*/ 54 w 1721"/>
                <a:gd name="T43" fmla="*/ 940 h 1302"/>
                <a:gd name="T44" fmla="*/ 56 w 1721"/>
                <a:gd name="T45" fmla="*/ 970 h 1302"/>
                <a:gd name="T46" fmla="*/ 159 w 1721"/>
                <a:gd name="T47" fmla="*/ 1101 h 1302"/>
                <a:gd name="T48" fmla="*/ 225 w 1721"/>
                <a:gd name="T49" fmla="*/ 1170 h 1302"/>
                <a:gd name="T50" fmla="*/ 277 w 1721"/>
                <a:gd name="T51" fmla="*/ 1294 h 1302"/>
                <a:gd name="T52" fmla="*/ 342 w 1721"/>
                <a:gd name="T53" fmla="*/ 1301 h 1302"/>
                <a:gd name="T54" fmla="*/ 382 w 1721"/>
                <a:gd name="T55" fmla="*/ 1230 h 1302"/>
                <a:gd name="T56" fmla="*/ 436 w 1721"/>
                <a:gd name="T57" fmla="*/ 1236 h 1302"/>
                <a:gd name="T58" fmla="*/ 607 w 1721"/>
                <a:gd name="T59" fmla="*/ 1228 h 1302"/>
                <a:gd name="T60" fmla="*/ 661 w 1721"/>
                <a:gd name="T61" fmla="*/ 1267 h 1302"/>
                <a:gd name="T62" fmla="*/ 751 w 1721"/>
                <a:gd name="T63" fmla="*/ 1266 h 1302"/>
                <a:gd name="T64" fmla="*/ 950 w 1721"/>
                <a:gd name="T65" fmla="*/ 1241 h 1302"/>
                <a:gd name="T66" fmla="*/ 1088 w 1721"/>
                <a:gd name="T67" fmla="*/ 1246 h 1302"/>
                <a:gd name="T68" fmla="*/ 1176 w 1721"/>
                <a:gd name="T69" fmla="*/ 1277 h 1302"/>
                <a:gd name="T70" fmla="*/ 1247 w 1721"/>
                <a:gd name="T71" fmla="*/ 1296 h 1302"/>
                <a:gd name="T72" fmla="*/ 1238 w 1721"/>
                <a:gd name="T73" fmla="*/ 1240 h 1302"/>
                <a:gd name="T74" fmla="*/ 1257 w 1721"/>
                <a:gd name="T75" fmla="*/ 1216 h 1302"/>
                <a:gd name="T76" fmla="*/ 1263 w 1721"/>
                <a:gd name="T77" fmla="*/ 1177 h 1302"/>
                <a:gd name="T78" fmla="*/ 1216 w 1721"/>
                <a:gd name="T79" fmla="*/ 1131 h 1302"/>
                <a:gd name="T80" fmla="*/ 1218 w 1721"/>
                <a:gd name="T81" fmla="*/ 1092 h 1302"/>
                <a:gd name="T82" fmla="*/ 1304 w 1721"/>
                <a:gd name="T83" fmla="*/ 1046 h 1302"/>
                <a:gd name="T84" fmla="*/ 1391 w 1721"/>
                <a:gd name="T85" fmla="*/ 1029 h 1302"/>
                <a:gd name="T86" fmla="*/ 1435 w 1721"/>
                <a:gd name="T87" fmla="*/ 990 h 1302"/>
                <a:gd name="T88" fmla="*/ 1437 w 1721"/>
                <a:gd name="T89" fmla="*/ 970 h 1302"/>
                <a:gd name="T90" fmla="*/ 1443 w 1721"/>
                <a:gd name="T91" fmla="*/ 906 h 1302"/>
                <a:gd name="T92" fmla="*/ 1542 w 1721"/>
                <a:gd name="T93" fmla="*/ 831 h 1302"/>
                <a:gd name="T94" fmla="*/ 1590 w 1721"/>
                <a:gd name="T95" fmla="*/ 797 h 1302"/>
                <a:gd name="T96" fmla="*/ 1675 w 1721"/>
                <a:gd name="T97" fmla="*/ 776 h 1302"/>
                <a:gd name="T98" fmla="*/ 1709 w 1721"/>
                <a:gd name="T99" fmla="*/ 743 h 1302"/>
                <a:gd name="T100" fmla="*/ 1719 w 1721"/>
                <a:gd name="T101" fmla="*/ 702 h 1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1524305" y="2499698"/>
              <a:ext cx="1049843" cy="757053"/>
            </a:xfrm>
            <a:custGeom>
              <a:avLst/>
              <a:gdLst>
                <a:gd name="T0" fmla="*/ 636 w 1071"/>
                <a:gd name="T1" fmla="*/ 77 h 769"/>
                <a:gd name="T2" fmla="*/ 604 w 1071"/>
                <a:gd name="T3" fmla="*/ 110 h 769"/>
                <a:gd name="T4" fmla="*/ 503 w 1071"/>
                <a:gd name="T5" fmla="*/ 38 h 769"/>
                <a:gd name="T6" fmla="*/ 471 w 1071"/>
                <a:gd name="T7" fmla="*/ 25 h 769"/>
                <a:gd name="T8" fmla="*/ 380 w 1071"/>
                <a:gd name="T9" fmla="*/ 5 h 769"/>
                <a:gd name="T10" fmla="*/ 303 w 1071"/>
                <a:gd name="T11" fmla="*/ 14 h 769"/>
                <a:gd name="T12" fmla="*/ 261 w 1071"/>
                <a:gd name="T13" fmla="*/ 26 h 769"/>
                <a:gd name="T14" fmla="*/ 190 w 1071"/>
                <a:gd name="T15" fmla="*/ 35 h 769"/>
                <a:gd name="T16" fmla="*/ 110 w 1071"/>
                <a:gd name="T17" fmla="*/ 53 h 769"/>
                <a:gd name="T18" fmla="*/ 131 w 1071"/>
                <a:gd name="T19" fmla="*/ 119 h 769"/>
                <a:gd name="T20" fmla="*/ 164 w 1071"/>
                <a:gd name="T21" fmla="*/ 171 h 769"/>
                <a:gd name="T22" fmla="*/ 139 w 1071"/>
                <a:gd name="T23" fmla="*/ 236 h 769"/>
                <a:gd name="T24" fmla="*/ 148 w 1071"/>
                <a:gd name="T25" fmla="*/ 270 h 769"/>
                <a:gd name="T26" fmla="*/ 79 w 1071"/>
                <a:gd name="T27" fmla="*/ 276 h 769"/>
                <a:gd name="T28" fmla="*/ 26 w 1071"/>
                <a:gd name="T29" fmla="*/ 319 h 769"/>
                <a:gd name="T30" fmla="*/ 5 w 1071"/>
                <a:gd name="T31" fmla="*/ 359 h 769"/>
                <a:gd name="T32" fmla="*/ 14 w 1071"/>
                <a:gd name="T33" fmla="*/ 445 h 769"/>
                <a:gd name="T34" fmla="*/ 23 w 1071"/>
                <a:gd name="T35" fmla="*/ 519 h 769"/>
                <a:gd name="T36" fmla="*/ 102 w 1071"/>
                <a:gd name="T37" fmla="*/ 550 h 769"/>
                <a:gd name="T38" fmla="*/ 134 w 1071"/>
                <a:gd name="T39" fmla="*/ 574 h 769"/>
                <a:gd name="T40" fmla="*/ 168 w 1071"/>
                <a:gd name="T41" fmla="*/ 604 h 769"/>
                <a:gd name="T42" fmla="*/ 247 w 1071"/>
                <a:gd name="T43" fmla="*/ 637 h 769"/>
                <a:gd name="T44" fmla="*/ 359 w 1071"/>
                <a:gd name="T45" fmla="*/ 660 h 769"/>
                <a:gd name="T46" fmla="*/ 419 w 1071"/>
                <a:gd name="T47" fmla="*/ 675 h 769"/>
                <a:gd name="T48" fmla="*/ 449 w 1071"/>
                <a:gd name="T49" fmla="*/ 708 h 769"/>
                <a:gd name="T50" fmla="*/ 461 w 1071"/>
                <a:gd name="T51" fmla="*/ 732 h 769"/>
                <a:gd name="T52" fmla="*/ 483 w 1071"/>
                <a:gd name="T53" fmla="*/ 762 h 769"/>
                <a:gd name="T54" fmla="*/ 516 w 1071"/>
                <a:gd name="T55" fmla="*/ 750 h 769"/>
                <a:gd name="T56" fmla="*/ 555 w 1071"/>
                <a:gd name="T57" fmla="*/ 737 h 769"/>
                <a:gd name="T58" fmla="*/ 587 w 1071"/>
                <a:gd name="T59" fmla="*/ 729 h 769"/>
                <a:gd name="T60" fmla="*/ 598 w 1071"/>
                <a:gd name="T61" fmla="*/ 688 h 769"/>
                <a:gd name="T62" fmla="*/ 639 w 1071"/>
                <a:gd name="T63" fmla="*/ 619 h 769"/>
                <a:gd name="T64" fmla="*/ 632 w 1071"/>
                <a:gd name="T65" fmla="*/ 555 h 769"/>
                <a:gd name="T66" fmla="*/ 650 w 1071"/>
                <a:gd name="T67" fmla="*/ 535 h 769"/>
                <a:gd name="T68" fmla="*/ 734 w 1071"/>
                <a:gd name="T69" fmla="*/ 563 h 769"/>
                <a:gd name="T70" fmla="*/ 751 w 1071"/>
                <a:gd name="T71" fmla="*/ 609 h 769"/>
                <a:gd name="T72" fmla="*/ 789 w 1071"/>
                <a:gd name="T73" fmla="*/ 657 h 769"/>
                <a:gd name="T74" fmla="*/ 858 w 1071"/>
                <a:gd name="T75" fmla="*/ 683 h 769"/>
                <a:gd name="T76" fmla="*/ 878 w 1071"/>
                <a:gd name="T77" fmla="*/ 689 h 769"/>
                <a:gd name="T78" fmla="*/ 924 w 1071"/>
                <a:gd name="T79" fmla="*/ 670 h 769"/>
                <a:gd name="T80" fmla="*/ 953 w 1071"/>
                <a:gd name="T81" fmla="*/ 623 h 769"/>
                <a:gd name="T82" fmla="*/ 915 w 1071"/>
                <a:gd name="T83" fmla="*/ 603 h 769"/>
                <a:gd name="T84" fmla="*/ 969 w 1071"/>
                <a:gd name="T85" fmla="*/ 537 h 769"/>
                <a:gd name="T86" fmla="*/ 992 w 1071"/>
                <a:gd name="T87" fmla="*/ 461 h 769"/>
                <a:gd name="T88" fmla="*/ 1063 w 1071"/>
                <a:gd name="T89" fmla="*/ 383 h 769"/>
                <a:gd name="T90" fmla="*/ 1056 w 1071"/>
                <a:gd name="T91" fmla="*/ 336 h 769"/>
                <a:gd name="T92" fmla="*/ 1009 w 1071"/>
                <a:gd name="T93" fmla="*/ 222 h 769"/>
                <a:gd name="T94" fmla="*/ 972 w 1071"/>
                <a:gd name="T95" fmla="*/ 210 h 769"/>
                <a:gd name="T96" fmla="*/ 889 w 1071"/>
                <a:gd name="T97" fmla="*/ 131 h 769"/>
                <a:gd name="T98" fmla="*/ 867 w 1071"/>
                <a:gd name="T99" fmla="*/ 139 h 769"/>
                <a:gd name="T100" fmla="*/ 813 w 1071"/>
                <a:gd name="T101" fmla="*/ 103 h 769"/>
                <a:gd name="T102" fmla="*/ 742 w 1071"/>
                <a:gd name="T103" fmla="*/ 67 h 769"/>
                <a:gd name="T104" fmla="*/ 719 w 1071"/>
                <a:gd name="T105" fmla="*/ 71 h 769"/>
                <a:gd name="T106" fmla="*/ 639 w 1071"/>
                <a:gd name="T107" fmla="*/ 4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126572" y="3029946"/>
              <a:ext cx="909589" cy="800549"/>
            </a:xfrm>
            <a:custGeom>
              <a:avLst/>
              <a:gdLst>
                <a:gd name="T0" fmla="*/ 27 w 928"/>
                <a:gd name="T1" fmla="*/ 37 h 814"/>
                <a:gd name="T2" fmla="*/ 23 w 928"/>
                <a:gd name="T3" fmla="*/ 93 h 814"/>
                <a:gd name="T4" fmla="*/ 13 w 928"/>
                <a:gd name="T5" fmla="*/ 151 h 814"/>
                <a:gd name="T6" fmla="*/ 52 w 928"/>
                <a:gd name="T7" fmla="*/ 182 h 814"/>
                <a:gd name="T8" fmla="*/ 94 w 928"/>
                <a:gd name="T9" fmla="*/ 255 h 814"/>
                <a:gd name="T10" fmla="*/ 98 w 928"/>
                <a:gd name="T11" fmla="*/ 323 h 814"/>
                <a:gd name="T12" fmla="*/ 120 w 928"/>
                <a:gd name="T13" fmla="*/ 378 h 814"/>
                <a:gd name="T14" fmla="*/ 132 w 928"/>
                <a:gd name="T15" fmla="*/ 461 h 814"/>
                <a:gd name="T16" fmla="*/ 125 w 928"/>
                <a:gd name="T17" fmla="*/ 576 h 814"/>
                <a:gd name="T18" fmla="*/ 146 w 928"/>
                <a:gd name="T19" fmla="*/ 609 h 814"/>
                <a:gd name="T20" fmla="*/ 165 w 928"/>
                <a:gd name="T21" fmla="*/ 561 h 814"/>
                <a:gd name="T22" fmla="*/ 206 w 928"/>
                <a:gd name="T23" fmla="*/ 581 h 814"/>
                <a:gd name="T24" fmla="*/ 226 w 928"/>
                <a:gd name="T25" fmla="*/ 625 h 814"/>
                <a:gd name="T26" fmla="*/ 269 w 928"/>
                <a:gd name="T27" fmla="*/ 630 h 814"/>
                <a:gd name="T28" fmla="*/ 316 w 928"/>
                <a:gd name="T29" fmla="*/ 735 h 814"/>
                <a:gd name="T30" fmla="*/ 324 w 928"/>
                <a:gd name="T31" fmla="*/ 788 h 814"/>
                <a:gd name="T32" fmla="*/ 347 w 928"/>
                <a:gd name="T33" fmla="*/ 812 h 814"/>
                <a:gd name="T34" fmla="*/ 404 w 928"/>
                <a:gd name="T35" fmla="*/ 773 h 814"/>
                <a:gd name="T36" fmla="*/ 434 w 928"/>
                <a:gd name="T37" fmla="*/ 707 h 814"/>
                <a:gd name="T38" fmla="*/ 458 w 928"/>
                <a:gd name="T39" fmla="*/ 672 h 814"/>
                <a:gd name="T40" fmla="*/ 493 w 928"/>
                <a:gd name="T41" fmla="*/ 620 h 814"/>
                <a:gd name="T42" fmla="*/ 516 w 928"/>
                <a:gd name="T43" fmla="*/ 576 h 814"/>
                <a:gd name="T44" fmla="*/ 583 w 928"/>
                <a:gd name="T45" fmla="*/ 595 h 814"/>
                <a:gd name="T46" fmla="*/ 606 w 928"/>
                <a:gd name="T47" fmla="*/ 622 h 814"/>
                <a:gd name="T48" fmla="*/ 633 w 928"/>
                <a:gd name="T49" fmla="*/ 614 h 814"/>
                <a:gd name="T50" fmla="*/ 675 w 928"/>
                <a:gd name="T51" fmla="*/ 657 h 814"/>
                <a:gd name="T52" fmla="*/ 726 w 928"/>
                <a:gd name="T53" fmla="*/ 615 h 814"/>
                <a:gd name="T54" fmla="*/ 697 w 928"/>
                <a:gd name="T55" fmla="*/ 603 h 814"/>
                <a:gd name="T56" fmla="*/ 685 w 928"/>
                <a:gd name="T57" fmla="*/ 555 h 814"/>
                <a:gd name="T58" fmla="*/ 726 w 928"/>
                <a:gd name="T59" fmla="*/ 553 h 814"/>
                <a:gd name="T60" fmla="*/ 683 w 928"/>
                <a:gd name="T61" fmla="*/ 493 h 814"/>
                <a:gd name="T62" fmla="*/ 672 w 928"/>
                <a:gd name="T63" fmla="*/ 429 h 814"/>
                <a:gd name="T64" fmla="*/ 801 w 928"/>
                <a:gd name="T65" fmla="*/ 378 h 814"/>
                <a:gd name="T66" fmla="*/ 865 w 928"/>
                <a:gd name="T67" fmla="*/ 320 h 814"/>
                <a:gd name="T68" fmla="*/ 878 w 928"/>
                <a:gd name="T69" fmla="*/ 294 h 814"/>
                <a:gd name="T70" fmla="*/ 907 w 928"/>
                <a:gd name="T71" fmla="*/ 226 h 814"/>
                <a:gd name="T72" fmla="*/ 859 w 928"/>
                <a:gd name="T73" fmla="*/ 207 h 814"/>
                <a:gd name="T74" fmla="*/ 833 w 928"/>
                <a:gd name="T75" fmla="*/ 180 h 814"/>
                <a:gd name="T76" fmla="*/ 803 w 928"/>
                <a:gd name="T77" fmla="*/ 192 h 814"/>
                <a:gd name="T78" fmla="*/ 786 w 928"/>
                <a:gd name="T79" fmla="*/ 165 h 814"/>
                <a:gd name="T80" fmla="*/ 759 w 928"/>
                <a:gd name="T81" fmla="*/ 163 h 814"/>
                <a:gd name="T82" fmla="*/ 694 w 928"/>
                <a:gd name="T83" fmla="*/ 153 h 814"/>
                <a:gd name="T84" fmla="*/ 667 w 928"/>
                <a:gd name="T85" fmla="*/ 157 h 814"/>
                <a:gd name="T86" fmla="*/ 580 w 928"/>
                <a:gd name="T87" fmla="*/ 146 h 814"/>
                <a:gd name="T88" fmla="*/ 573 w 928"/>
                <a:gd name="T89" fmla="*/ 102 h 814"/>
                <a:gd name="T90" fmla="*/ 475 w 928"/>
                <a:gd name="T91" fmla="*/ 43 h 814"/>
                <a:gd name="T92" fmla="*/ 431 w 928"/>
                <a:gd name="T93" fmla="*/ 15 h 814"/>
                <a:gd name="T94" fmla="*/ 422 w 928"/>
                <a:gd name="T95" fmla="*/ 81 h 814"/>
                <a:gd name="T96" fmla="*/ 370 w 928"/>
                <a:gd name="T97" fmla="*/ 86 h 814"/>
                <a:gd name="T98" fmla="*/ 345 w 928"/>
                <a:gd name="T99" fmla="*/ 110 h 814"/>
                <a:gd name="T100" fmla="*/ 322 w 928"/>
                <a:gd name="T101" fmla="*/ 145 h 814"/>
                <a:gd name="T102" fmla="*/ 250 w 928"/>
                <a:gd name="T103" fmla="*/ 178 h 814"/>
                <a:gd name="T104" fmla="*/ 205 w 928"/>
                <a:gd name="T105" fmla="*/ 133 h 814"/>
                <a:gd name="T106" fmla="*/ 166 w 928"/>
                <a:gd name="T107" fmla="*/ 124 h 814"/>
                <a:gd name="T108" fmla="*/ 130 w 928"/>
                <a:gd name="T109" fmla="*/ 81 h 814"/>
                <a:gd name="T110" fmla="*/ 90 w 928"/>
                <a:gd name="T111" fmla="*/ 2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1" name="Freeform 11"/>
            <p:cNvSpPr/>
            <p:nvPr/>
          </p:nvSpPr>
          <p:spPr bwMode="auto">
            <a:xfrm>
              <a:off x="616778" y="2706827"/>
              <a:ext cx="1627360" cy="991108"/>
            </a:xfrm>
            <a:custGeom>
              <a:avLst/>
              <a:gdLst>
                <a:gd name="T0" fmla="*/ 177 w 1661"/>
                <a:gd name="T1" fmla="*/ 45 h 1007"/>
                <a:gd name="T2" fmla="*/ 90 w 1661"/>
                <a:gd name="T3" fmla="*/ 76 h 1007"/>
                <a:gd name="T4" fmla="*/ 57 w 1661"/>
                <a:gd name="T5" fmla="*/ 140 h 1007"/>
                <a:gd name="T6" fmla="*/ 27 w 1661"/>
                <a:gd name="T7" fmla="*/ 275 h 1007"/>
                <a:gd name="T8" fmla="*/ 23 w 1661"/>
                <a:gd name="T9" fmla="*/ 313 h 1007"/>
                <a:gd name="T10" fmla="*/ 82 w 1661"/>
                <a:gd name="T11" fmla="*/ 435 h 1007"/>
                <a:gd name="T12" fmla="*/ 171 w 1661"/>
                <a:gd name="T13" fmla="*/ 537 h 1007"/>
                <a:gd name="T14" fmla="*/ 244 w 1661"/>
                <a:gd name="T15" fmla="*/ 515 h 1007"/>
                <a:gd name="T16" fmla="*/ 312 w 1661"/>
                <a:gd name="T17" fmla="*/ 604 h 1007"/>
                <a:gd name="T18" fmla="*/ 384 w 1661"/>
                <a:gd name="T19" fmla="*/ 658 h 1007"/>
                <a:gd name="T20" fmla="*/ 415 w 1661"/>
                <a:gd name="T21" fmla="*/ 713 h 1007"/>
                <a:gd name="T22" fmla="*/ 499 w 1661"/>
                <a:gd name="T23" fmla="*/ 771 h 1007"/>
                <a:gd name="T24" fmla="*/ 539 w 1661"/>
                <a:gd name="T25" fmla="*/ 794 h 1007"/>
                <a:gd name="T26" fmla="*/ 624 w 1661"/>
                <a:gd name="T27" fmla="*/ 827 h 1007"/>
                <a:gd name="T28" fmla="*/ 791 w 1661"/>
                <a:gd name="T29" fmla="*/ 854 h 1007"/>
                <a:gd name="T30" fmla="*/ 784 w 1661"/>
                <a:gd name="T31" fmla="*/ 921 h 1007"/>
                <a:gd name="T32" fmla="*/ 1022 w 1661"/>
                <a:gd name="T33" fmla="*/ 893 h 1007"/>
                <a:gd name="T34" fmla="*/ 1048 w 1661"/>
                <a:gd name="T35" fmla="*/ 972 h 1007"/>
                <a:gd name="T36" fmla="*/ 1265 w 1661"/>
                <a:gd name="T37" fmla="*/ 941 h 1007"/>
                <a:gd name="T38" fmla="*/ 1354 w 1661"/>
                <a:gd name="T39" fmla="*/ 895 h 1007"/>
                <a:gd name="T40" fmla="*/ 1503 w 1661"/>
                <a:gd name="T41" fmla="*/ 947 h 1007"/>
                <a:gd name="T42" fmla="*/ 1504 w 1661"/>
                <a:gd name="T43" fmla="*/ 942 h 1007"/>
                <a:gd name="T44" fmla="*/ 1575 w 1661"/>
                <a:gd name="T45" fmla="*/ 918 h 1007"/>
                <a:gd name="T46" fmla="*/ 1604 w 1661"/>
                <a:gd name="T47" fmla="*/ 874 h 1007"/>
                <a:gd name="T48" fmla="*/ 1648 w 1661"/>
                <a:gd name="T49" fmla="*/ 739 h 1007"/>
                <a:gd name="T50" fmla="*/ 1628 w 1661"/>
                <a:gd name="T51" fmla="*/ 653 h 1007"/>
                <a:gd name="T52" fmla="*/ 1588 w 1661"/>
                <a:gd name="T53" fmla="*/ 545 h 1007"/>
                <a:gd name="T54" fmla="*/ 1566 w 1661"/>
                <a:gd name="T55" fmla="*/ 504 h 1007"/>
                <a:gd name="T56" fmla="*/ 1540 w 1661"/>
                <a:gd name="T57" fmla="*/ 519 h 1007"/>
                <a:gd name="T58" fmla="*/ 1473 w 1661"/>
                <a:gd name="T59" fmla="*/ 535 h 1007"/>
                <a:gd name="T60" fmla="*/ 1405 w 1661"/>
                <a:gd name="T61" fmla="*/ 562 h 1007"/>
                <a:gd name="T62" fmla="*/ 1355 w 1661"/>
                <a:gd name="T63" fmla="*/ 501 h 1007"/>
                <a:gd name="T64" fmla="*/ 1309 w 1661"/>
                <a:gd name="T65" fmla="*/ 453 h 1007"/>
                <a:gd name="T66" fmla="*/ 1170 w 1661"/>
                <a:gd name="T67" fmla="*/ 438 h 1007"/>
                <a:gd name="T68" fmla="*/ 1065 w 1661"/>
                <a:gd name="T69" fmla="*/ 393 h 1007"/>
                <a:gd name="T70" fmla="*/ 1028 w 1661"/>
                <a:gd name="T71" fmla="*/ 352 h 1007"/>
                <a:gd name="T72" fmla="*/ 973 w 1661"/>
                <a:gd name="T73" fmla="*/ 356 h 1007"/>
                <a:gd name="T74" fmla="*/ 916 w 1661"/>
                <a:gd name="T75" fmla="*/ 257 h 1007"/>
                <a:gd name="T76" fmla="*/ 941 w 1661"/>
                <a:gd name="T77" fmla="*/ 193 h 1007"/>
                <a:gd name="T78" fmla="*/ 943 w 1661"/>
                <a:gd name="T79" fmla="*/ 103 h 1007"/>
                <a:gd name="T80" fmla="*/ 944 w 1661"/>
                <a:gd name="T81" fmla="*/ 55 h 1007"/>
                <a:gd name="T82" fmla="*/ 936 w 1661"/>
                <a:gd name="T83" fmla="*/ 52 h 1007"/>
                <a:gd name="T84" fmla="*/ 915 w 1661"/>
                <a:gd name="T85" fmla="*/ 39 h 1007"/>
                <a:gd name="T86" fmla="*/ 806 w 1661"/>
                <a:gd name="T87" fmla="*/ 5 h 1007"/>
                <a:gd name="T88" fmla="*/ 686 w 1661"/>
                <a:gd name="T89" fmla="*/ 29 h 1007"/>
                <a:gd name="T90" fmla="*/ 584 w 1661"/>
                <a:gd name="T91" fmla="*/ 47 h 1007"/>
                <a:gd name="T92" fmla="*/ 544 w 1661"/>
                <a:gd name="T93" fmla="*/ 52 h 1007"/>
                <a:gd name="T94" fmla="*/ 453 w 1661"/>
                <a:gd name="T95" fmla="*/ 47 h 1007"/>
                <a:gd name="T96" fmla="*/ 402 w 1661"/>
                <a:gd name="T97" fmla="*/ 0 h 1007"/>
                <a:gd name="T98" fmla="*/ 356 w 1661"/>
                <a:gd name="T99" fmla="*/ 24 h 1007"/>
                <a:gd name="T100" fmla="*/ 244 w 1661"/>
                <a:gd name="T101" fmla="*/ 14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100790" y="3531196"/>
              <a:ext cx="733241" cy="770516"/>
            </a:xfrm>
            <a:custGeom>
              <a:avLst/>
              <a:gdLst>
                <a:gd name="T0" fmla="*/ 24 w 749"/>
                <a:gd name="T1" fmla="*/ 481 h 782"/>
                <a:gd name="T2" fmla="*/ 106 w 749"/>
                <a:gd name="T3" fmla="*/ 477 h 782"/>
                <a:gd name="T4" fmla="*/ 111 w 749"/>
                <a:gd name="T5" fmla="*/ 514 h 782"/>
                <a:gd name="T6" fmla="*/ 177 w 749"/>
                <a:gd name="T7" fmla="*/ 583 h 782"/>
                <a:gd name="T8" fmla="*/ 189 w 749"/>
                <a:gd name="T9" fmla="*/ 686 h 782"/>
                <a:gd name="T10" fmla="*/ 290 w 749"/>
                <a:gd name="T11" fmla="*/ 713 h 782"/>
                <a:gd name="T12" fmla="*/ 310 w 749"/>
                <a:gd name="T13" fmla="*/ 744 h 782"/>
                <a:gd name="T14" fmla="*/ 356 w 749"/>
                <a:gd name="T15" fmla="*/ 782 h 782"/>
                <a:gd name="T16" fmla="*/ 358 w 749"/>
                <a:gd name="T17" fmla="*/ 750 h 782"/>
                <a:gd name="T18" fmla="*/ 354 w 749"/>
                <a:gd name="T19" fmla="*/ 643 h 782"/>
                <a:gd name="T20" fmla="*/ 425 w 749"/>
                <a:gd name="T21" fmla="*/ 621 h 782"/>
                <a:gd name="T22" fmla="*/ 500 w 749"/>
                <a:gd name="T23" fmla="*/ 621 h 782"/>
                <a:gd name="T24" fmla="*/ 578 w 749"/>
                <a:gd name="T25" fmla="*/ 614 h 782"/>
                <a:gd name="T26" fmla="*/ 674 w 749"/>
                <a:gd name="T27" fmla="*/ 556 h 782"/>
                <a:gd name="T28" fmla="*/ 698 w 749"/>
                <a:gd name="T29" fmla="*/ 564 h 782"/>
                <a:gd name="T30" fmla="*/ 711 w 749"/>
                <a:gd name="T31" fmla="*/ 568 h 782"/>
                <a:gd name="T32" fmla="*/ 749 w 749"/>
                <a:gd name="T33" fmla="*/ 541 h 782"/>
                <a:gd name="T34" fmla="*/ 722 w 749"/>
                <a:gd name="T35" fmla="*/ 512 h 782"/>
                <a:gd name="T36" fmla="*/ 663 w 749"/>
                <a:gd name="T37" fmla="*/ 476 h 782"/>
                <a:gd name="T38" fmla="*/ 621 w 749"/>
                <a:gd name="T39" fmla="*/ 479 h 782"/>
                <a:gd name="T40" fmla="*/ 607 w 749"/>
                <a:gd name="T41" fmla="*/ 448 h 782"/>
                <a:gd name="T42" fmla="*/ 616 w 749"/>
                <a:gd name="T43" fmla="*/ 408 h 782"/>
                <a:gd name="T44" fmla="*/ 595 w 749"/>
                <a:gd name="T45" fmla="*/ 359 h 782"/>
                <a:gd name="T46" fmla="*/ 612 w 749"/>
                <a:gd name="T47" fmla="*/ 278 h 782"/>
                <a:gd name="T48" fmla="*/ 569 w 749"/>
                <a:gd name="T49" fmla="*/ 269 h 782"/>
                <a:gd name="T50" fmla="*/ 527 w 749"/>
                <a:gd name="T51" fmla="*/ 220 h 782"/>
                <a:gd name="T52" fmla="*/ 522 w 749"/>
                <a:gd name="T53" fmla="*/ 196 h 782"/>
                <a:gd name="T54" fmla="*/ 542 w 749"/>
                <a:gd name="T55" fmla="*/ 173 h 782"/>
                <a:gd name="T56" fmla="*/ 620 w 749"/>
                <a:gd name="T57" fmla="*/ 165 h 782"/>
                <a:gd name="T58" fmla="*/ 639 w 749"/>
                <a:gd name="T59" fmla="*/ 173 h 782"/>
                <a:gd name="T60" fmla="*/ 674 w 749"/>
                <a:gd name="T61" fmla="*/ 141 h 782"/>
                <a:gd name="T62" fmla="*/ 618 w 749"/>
                <a:gd name="T63" fmla="*/ 136 h 782"/>
                <a:gd name="T64" fmla="*/ 597 w 749"/>
                <a:gd name="T65" fmla="*/ 117 h 782"/>
                <a:gd name="T66" fmla="*/ 585 w 749"/>
                <a:gd name="T67" fmla="*/ 58 h 782"/>
                <a:gd name="T68" fmla="*/ 522 w 749"/>
                <a:gd name="T69" fmla="*/ 88 h 782"/>
                <a:gd name="T70" fmla="*/ 528 w 749"/>
                <a:gd name="T71" fmla="*/ 131 h 782"/>
                <a:gd name="T72" fmla="*/ 507 w 749"/>
                <a:gd name="T73" fmla="*/ 162 h 782"/>
                <a:gd name="T74" fmla="*/ 481 w 749"/>
                <a:gd name="T75" fmla="*/ 224 h 782"/>
                <a:gd name="T76" fmla="*/ 482 w 749"/>
                <a:gd name="T77" fmla="*/ 257 h 782"/>
                <a:gd name="T78" fmla="*/ 467 w 749"/>
                <a:gd name="T79" fmla="*/ 275 h 782"/>
                <a:gd name="T80" fmla="*/ 455 w 749"/>
                <a:gd name="T81" fmla="*/ 281 h 782"/>
                <a:gd name="T82" fmla="*/ 404 w 749"/>
                <a:gd name="T83" fmla="*/ 294 h 782"/>
                <a:gd name="T84" fmla="*/ 364 w 749"/>
                <a:gd name="T85" fmla="*/ 289 h 782"/>
                <a:gd name="T86" fmla="*/ 339 w 749"/>
                <a:gd name="T87" fmla="*/ 279 h 782"/>
                <a:gd name="T88" fmla="*/ 321 w 749"/>
                <a:gd name="T89" fmla="*/ 220 h 782"/>
                <a:gd name="T90" fmla="*/ 296 w 749"/>
                <a:gd name="T91" fmla="*/ 167 h 782"/>
                <a:gd name="T92" fmla="*/ 289 w 749"/>
                <a:gd name="T93" fmla="*/ 150 h 782"/>
                <a:gd name="T94" fmla="*/ 263 w 749"/>
                <a:gd name="T95" fmla="*/ 136 h 782"/>
                <a:gd name="T96" fmla="*/ 227 w 749"/>
                <a:gd name="T97" fmla="*/ 116 h 782"/>
                <a:gd name="T98" fmla="*/ 225 w 749"/>
                <a:gd name="T99" fmla="*/ 91 h 782"/>
                <a:gd name="T100" fmla="*/ 202 w 749"/>
                <a:gd name="T101" fmla="*/ 76 h 782"/>
                <a:gd name="T102" fmla="*/ 159 w 749"/>
                <a:gd name="T103" fmla="*/ 109 h 782"/>
                <a:gd name="T104" fmla="*/ 130 w 749"/>
                <a:gd name="T105" fmla="*/ 54 h 782"/>
                <a:gd name="T106" fmla="*/ 104 w 749"/>
                <a:gd name="T107" fmla="*/ 27 h 782"/>
                <a:gd name="T108" fmla="*/ 74 w 749"/>
                <a:gd name="T109" fmla="*/ 86 h 782"/>
                <a:gd name="T110" fmla="*/ 73 w 749"/>
                <a:gd name="T111" fmla="*/ 141 h 782"/>
                <a:gd name="T112" fmla="*/ 119 w 749"/>
                <a:gd name="T113" fmla="*/ 183 h 782"/>
                <a:gd name="T114" fmla="*/ 81 w 749"/>
                <a:gd name="T115" fmla="*/ 336 h 782"/>
                <a:gd name="T116" fmla="*/ 3 w 749"/>
                <a:gd name="T117" fmla="*/ 458 h 782"/>
                <a:gd name="T118" fmla="*/ 4 w 749"/>
                <a:gd name="T119" fmla="*/ 479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625712" y="3519804"/>
              <a:ext cx="496046" cy="430826"/>
            </a:xfrm>
            <a:custGeom>
              <a:avLst/>
              <a:gdLst>
                <a:gd name="T0" fmla="*/ 377 w 506"/>
                <a:gd name="T1" fmla="*/ 20 h 438"/>
                <a:gd name="T2" fmla="*/ 346 w 506"/>
                <a:gd name="T3" fmla="*/ 26 h 438"/>
                <a:gd name="T4" fmla="*/ 342 w 506"/>
                <a:gd name="T5" fmla="*/ 1 h 438"/>
                <a:gd name="T6" fmla="*/ 331 w 506"/>
                <a:gd name="T7" fmla="*/ 26 h 438"/>
                <a:gd name="T8" fmla="*/ 314 w 506"/>
                <a:gd name="T9" fmla="*/ 47 h 438"/>
                <a:gd name="T10" fmla="*/ 285 w 506"/>
                <a:gd name="T11" fmla="*/ 46 h 438"/>
                <a:gd name="T12" fmla="*/ 280 w 506"/>
                <a:gd name="T13" fmla="*/ 66 h 438"/>
                <a:gd name="T14" fmla="*/ 250 w 506"/>
                <a:gd name="T15" fmla="*/ 74 h 438"/>
                <a:gd name="T16" fmla="*/ 239 w 506"/>
                <a:gd name="T17" fmla="*/ 80 h 438"/>
                <a:gd name="T18" fmla="*/ 212 w 506"/>
                <a:gd name="T19" fmla="*/ 70 h 438"/>
                <a:gd name="T20" fmla="*/ 194 w 506"/>
                <a:gd name="T21" fmla="*/ 63 h 438"/>
                <a:gd name="T22" fmla="*/ 223 w 506"/>
                <a:gd name="T23" fmla="*/ 107 h 438"/>
                <a:gd name="T24" fmla="*/ 238 w 506"/>
                <a:gd name="T25" fmla="*/ 121 h 438"/>
                <a:gd name="T26" fmla="*/ 232 w 506"/>
                <a:gd name="T27" fmla="*/ 146 h 438"/>
                <a:gd name="T28" fmla="*/ 184 w 506"/>
                <a:gd name="T29" fmla="*/ 170 h 438"/>
                <a:gd name="T30" fmla="*/ 165 w 506"/>
                <a:gd name="T31" fmla="*/ 172 h 438"/>
                <a:gd name="T32" fmla="*/ 146 w 506"/>
                <a:gd name="T33" fmla="*/ 167 h 438"/>
                <a:gd name="T34" fmla="*/ 124 w 506"/>
                <a:gd name="T35" fmla="*/ 188 h 438"/>
                <a:gd name="T36" fmla="*/ 103 w 506"/>
                <a:gd name="T37" fmla="*/ 196 h 438"/>
                <a:gd name="T38" fmla="*/ 21 w 506"/>
                <a:gd name="T39" fmla="*/ 195 h 438"/>
                <a:gd name="T40" fmla="*/ 13 w 506"/>
                <a:gd name="T41" fmla="*/ 253 h 438"/>
                <a:gd name="T42" fmla="*/ 29 w 506"/>
                <a:gd name="T43" fmla="*/ 264 h 438"/>
                <a:gd name="T44" fmla="*/ 40 w 506"/>
                <a:gd name="T45" fmla="*/ 251 h 438"/>
                <a:gd name="T46" fmla="*/ 74 w 506"/>
                <a:gd name="T47" fmla="*/ 254 h 438"/>
                <a:gd name="T48" fmla="*/ 82 w 506"/>
                <a:gd name="T49" fmla="*/ 311 h 438"/>
                <a:gd name="T50" fmla="*/ 70 w 506"/>
                <a:gd name="T51" fmla="*/ 343 h 438"/>
                <a:gd name="T52" fmla="*/ 100 w 506"/>
                <a:gd name="T53" fmla="*/ 393 h 438"/>
                <a:gd name="T54" fmla="*/ 87 w 506"/>
                <a:gd name="T55" fmla="*/ 438 h 438"/>
                <a:gd name="T56" fmla="*/ 122 w 506"/>
                <a:gd name="T57" fmla="*/ 421 h 438"/>
                <a:gd name="T58" fmla="*/ 146 w 506"/>
                <a:gd name="T59" fmla="*/ 424 h 438"/>
                <a:gd name="T60" fmla="*/ 223 w 506"/>
                <a:gd name="T61" fmla="*/ 423 h 438"/>
                <a:gd name="T62" fmla="*/ 261 w 506"/>
                <a:gd name="T63" fmla="*/ 398 h 438"/>
                <a:gd name="T64" fmla="*/ 303 w 506"/>
                <a:gd name="T65" fmla="*/ 362 h 438"/>
                <a:gd name="T66" fmla="*/ 329 w 506"/>
                <a:gd name="T67" fmla="*/ 374 h 438"/>
                <a:gd name="T68" fmla="*/ 363 w 506"/>
                <a:gd name="T69" fmla="*/ 387 h 438"/>
                <a:gd name="T70" fmla="*/ 387 w 506"/>
                <a:gd name="T71" fmla="*/ 395 h 438"/>
                <a:gd name="T72" fmla="*/ 391 w 506"/>
                <a:gd name="T73" fmla="*/ 382 h 438"/>
                <a:gd name="T74" fmla="*/ 400 w 506"/>
                <a:gd name="T75" fmla="*/ 375 h 438"/>
                <a:gd name="T76" fmla="*/ 416 w 506"/>
                <a:gd name="T77" fmla="*/ 364 h 438"/>
                <a:gd name="T78" fmla="*/ 458 w 506"/>
                <a:gd name="T79" fmla="*/ 335 h 438"/>
                <a:gd name="T80" fmla="*/ 464 w 506"/>
                <a:gd name="T81" fmla="*/ 327 h 438"/>
                <a:gd name="T82" fmla="*/ 484 w 506"/>
                <a:gd name="T83" fmla="*/ 322 h 438"/>
                <a:gd name="T84" fmla="*/ 501 w 506"/>
                <a:gd name="T85" fmla="*/ 312 h 438"/>
                <a:gd name="T86" fmla="*/ 491 w 506"/>
                <a:gd name="T87" fmla="*/ 272 h 438"/>
                <a:gd name="T88" fmla="*/ 496 w 506"/>
                <a:gd name="T89" fmla="*/ 248 h 438"/>
                <a:gd name="T90" fmla="*/ 459 w 506"/>
                <a:gd name="T91" fmla="*/ 219 h 438"/>
                <a:gd name="T92" fmla="*/ 493 w 506"/>
                <a:gd name="T93" fmla="*/ 91 h 438"/>
                <a:gd name="T94" fmla="*/ 472 w 506"/>
                <a:gd name="T95" fmla="*/ 100 h 438"/>
                <a:gd name="T96" fmla="*/ 445 w 506"/>
                <a:gd name="T97" fmla="*/ 101 h 438"/>
                <a:gd name="T98" fmla="*/ 441 w 506"/>
                <a:gd name="T99" fmla="*/ 91 h 438"/>
                <a:gd name="T100" fmla="*/ 438 w 506"/>
                <a:gd name="T101" fmla="*/ 84 h 438"/>
                <a:gd name="T102" fmla="*/ 414 w 506"/>
                <a:gd name="T103" fmla="*/ 53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4" name="Freeform 14"/>
            <p:cNvSpPr/>
            <p:nvPr/>
          </p:nvSpPr>
          <p:spPr bwMode="auto">
            <a:xfrm>
              <a:off x="2706152" y="3784928"/>
              <a:ext cx="648676" cy="498143"/>
            </a:xfrm>
            <a:custGeom>
              <a:avLst/>
              <a:gdLst>
                <a:gd name="T0" fmla="*/ 533 w 662"/>
                <a:gd name="T1" fmla="*/ 16 h 506"/>
                <a:gd name="T2" fmla="*/ 496 w 662"/>
                <a:gd name="T3" fmla="*/ 48 h 506"/>
                <a:gd name="T4" fmla="*/ 454 w 662"/>
                <a:gd name="T5" fmla="*/ 58 h 506"/>
                <a:gd name="T6" fmla="*/ 426 w 662"/>
                <a:gd name="T7" fmla="*/ 56 h 506"/>
                <a:gd name="T8" fmla="*/ 424 w 662"/>
                <a:gd name="T9" fmla="*/ 57 h 506"/>
                <a:gd name="T10" fmla="*/ 390 w 662"/>
                <a:gd name="T11" fmla="*/ 69 h 506"/>
                <a:gd name="T12" fmla="*/ 361 w 662"/>
                <a:gd name="T13" fmla="*/ 86 h 506"/>
                <a:gd name="T14" fmla="*/ 335 w 662"/>
                <a:gd name="T15" fmla="*/ 107 h 506"/>
                <a:gd name="T16" fmla="*/ 317 w 662"/>
                <a:gd name="T17" fmla="*/ 126 h 506"/>
                <a:gd name="T18" fmla="*/ 312 w 662"/>
                <a:gd name="T19" fmla="*/ 136 h 506"/>
                <a:gd name="T20" fmla="*/ 271 w 662"/>
                <a:gd name="T21" fmla="*/ 128 h 506"/>
                <a:gd name="T22" fmla="*/ 224 w 662"/>
                <a:gd name="T23" fmla="*/ 106 h 506"/>
                <a:gd name="T24" fmla="*/ 212 w 662"/>
                <a:gd name="T25" fmla="*/ 121 h 506"/>
                <a:gd name="T26" fmla="*/ 196 w 662"/>
                <a:gd name="T27" fmla="*/ 135 h 506"/>
                <a:gd name="T28" fmla="*/ 166 w 662"/>
                <a:gd name="T29" fmla="*/ 153 h 506"/>
                <a:gd name="T30" fmla="*/ 135 w 662"/>
                <a:gd name="T31" fmla="*/ 178 h 506"/>
                <a:gd name="T32" fmla="*/ 60 w 662"/>
                <a:gd name="T33" fmla="*/ 166 h 506"/>
                <a:gd name="T34" fmla="*/ 26 w 662"/>
                <a:gd name="T35" fmla="*/ 172 h 506"/>
                <a:gd name="T36" fmla="*/ 2 w 662"/>
                <a:gd name="T37" fmla="*/ 183 h 506"/>
                <a:gd name="T38" fmla="*/ 5 w 662"/>
                <a:gd name="T39" fmla="*/ 209 h 506"/>
                <a:gd name="T40" fmla="*/ 55 w 662"/>
                <a:gd name="T41" fmla="*/ 210 h 506"/>
                <a:gd name="T42" fmla="*/ 62 w 662"/>
                <a:gd name="T43" fmla="*/ 248 h 506"/>
                <a:gd name="T44" fmla="*/ 100 w 662"/>
                <a:gd name="T45" fmla="*/ 243 h 506"/>
                <a:gd name="T46" fmla="*/ 132 w 662"/>
                <a:gd name="T47" fmla="*/ 236 h 506"/>
                <a:gd name="T48" fmla="*/ 142 w 662"/>
                <a:gd name="T49" fmla="*/ 285 h 506"/>
                <a:gd name="T50" fmla="*/ 122 w 662"/>
                <a:gd name="T51" fmla="*/ 308 h 506"/>
                <a:gd name="T52" fmla="*/ 92 w 662"/>
                <a:gd name="T53" fmla="*/ 328 h 506"/>
                <a:gd name="T54" fmla="*/ 142 w 662"/>
                <a:gd name="T55" fmla="*/ 340 h 506"/>
                <a:gd name="T56" fmla="*/ 161 w 662"/>
                <a:gd name="T57" fmla="*/ 352 h 506"/>
                <a:gd name="T58" fmla="*/ 203 w 662"/>
                <a:gd name="T59" fmla="*/ 376 h 506"/>
                <a:gd name="T60" fmla="*/ 186 w 662"/>
                <a:gd name="T61" fmla="*/ 396 h 506"/>
                <a:gd name="T62" fmla="*/ 258 w 662"/>
                <a:gd name="T63" fmla="*/ 472 h 506"/>
                <a:gd name="T64" fmla="*/ 284 w 662"/>
                <a:gd name="T65" fmla="*/ 459 h 506"/>
                <a:gd name="T66" fmla="*/ 324 w 662"/>
                <a:gd name="T67" fmla="*/ 488 h 506"/>
                <a:gd name="T68" fmla="*/ 336 w 662"/>
                <a:gd name="T69" fmla="*/ 474 h 506"/>
                <a:gd name="T70" fmla="*/ 358 w 662"/>
                <a:gd name="T71" fmla="*/ 477 h 506"/>
                <a:gd name="T72" fmla="*/ 409 w 662"/>
                <a:gd name="T73" fmla="*/ 489 h 506"/>
                <a:gd name="T74" fmla="*/ 414 w 662"/>
                <a:gd name="T75" fmla="*/ 492 h 506"/>
                <a:gd name="T76" fmla="*/ 457 w 662"/>
                <a:gd name="T77" fmla="*/ 457 h 506"/>
                <a:gd name="T78" fmla="*/ 472 w 662"/>
                <a:gd name="T79" fmla="*/ 472 h 506"/>
                <a:gd name="T80" fmla="*/ 483 w 662"/>
                <a:gd name="T81" fmla="*/ 449 h 506"/>
                <a:gd name="T82" fmla="*/ 523 w 662"/>
                <a:gd name="T83" fmla="*/ 403 h 506"/>
                <a:gd name="T84" fmla="*/ 548 w 662"/>
                <a:gd name="T85" fmla="*/ 407 h 506"/>
                <a:gd name="T86" fmla="*/ 543 w 662"/>
                <a:gd name="T87" fmla="*/ 378 h 506"/>
                <a:gd name="T88" fmla="*/ 548 w 662"/>
                <a:gd name="T89" fmla="*/ 363 h 506"/>
                <a:gd name="T90" fmla="*/ 604 w 662"/>
                <a:gd name="T91" fmla="*/ 333 h 506"/>
                <a:gd name="T92" fmla="*/ 602 w 662"/>
                <a:gd name="T93" fmla="*/ 303 h 506"/>
                <a:gd name="T94" fmla="*/ 614 w 662"/>
                <a:gd name="T95" fmla="*/ 278 h 506"/>
                <a:gd name="T96" fmla="*/ 632 w 662"/>
                <a:gd name="T97" fmla="*/ 238 h 506"/>
                <a:gd name="T98" fmla="*/ 655 w 662"/>
                <a:gd name="T99" fmla="*/ 206 h 506"/>
                <a:gd name="T100" fmla="*/ 656 w 662"/>
                <a:gd name="T101" fmla="*/ 177 h 506"/>
                <a:gd name="T102" fmla="*/ 655 w 662"/>
                <a:gd name="T103" fmla="*/ 159 h 506"/>
                <a:gd name="T104" fmla="*/ 599 w 662"/>
                <a:gd name="T105" fmla="*/ 162 h 506"/>
                <a:gd name="T106" fmla="*/ 584 w 662"/>
                <a:gd name="T107" fmla="*/ 135 h 506"/>
                <a:gd name="T108" fmla="*/ 556 w 662"/>
                <a:gd name="T109" fmla="*/ 134 h 506"/>
                <a:gd name="T110" fmla="*/ 586 w 662"/>
                <a:gd name="T111" fmla="*/ 77 h 506"/>
                <a:gd name="T112" fmla="*/ 583 w 662"/>
                <a:gd name="T113" fmla="*/ 38 h 506"/>
                <a:gd name="T114" fmla="*/ 574 w 662"/>
                <a:gd name="T115" fmla="*/ 0 h 506"/>
                <a:gd name="T116" fmla="*/ 549 w 662"/>
                <a:gd name="T117" fmla="*/ 1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796905" y="3239145"/>
              <a:ext cx="367136" cy="374902"/>
            </a:xfrm>
            <a:custGeom>
              <a:avLst/>
              <a:gdLst>
                <a:gd name="T0" fmla="*/ 355 w 374"/>
                <a:gd name="T1" fmla="*/ 43 h 381"/>
                <a:gd name="T2" fmla="*/ 341 w 374"/>
                <a:gd name="T3" fmla="*/ 39 h 381"/>
                <a:gd name="T4" fmla="*/ 329 w 374"/>
                <a:gd name="T5" fmla="*/ 34 h 381"/>
                <a:gd name="T6" fmla="*/ 309 w 374"/>
                <a:gd name="T7" fmla="*/ 37 h 381"/>
                <a:gd name="T8" fmla="*/ 292 w 374"/>
                <a:gd name="T9" fmla="*/ 31 h 381"/>
                <a:gd name="T10" fmla="*/ 291 w 374"/>
                <a:gd name="T11" fmla="*/ 28 h 381"/>
                <a:gd name="T12" fmla="*/ 269 w 374"/>
                <a:gd name="T13" fmla="*/ 6 h 381"/>
                <a:gd name="T14" fmla="*/ 232 w 374"/>
                <a:gd name="T15" fmla="*/ 21 h 381"/>
                <a:gd name="T16" fmla="*/ 228 w 374"/>
                <a:gd name="T17" fmla="*/ 54 h 381"/>
                <a:gd name="T18" fmla="*/ 213 w 374"/>
                <a:gd name="T19" fmla="*/ 79 h 381"/>
                <a:gd name="T20" fmla="*/ 190 w 374"/>
                <a:gd name="T21" fmla="*/ 114 h 381"/>
                <a:gd name="T22" fmla="*/ 152 w 374"/>
                <a:gd name="T23" fmla="*/ 156 h 381"/>
                <a:gd name="T24" fmla="*/ 115 w 374"/>
                <a:gd name="T25" fmla="*/ 192 h 381"/>
                <a:gd name="T26" fmla="*/ 96 w 374"/>
                <a:gd name="T27" fmla="*/ 217 h 381"/>
                <a:gd name="T28" fmla="*/ 0 w 374"/>
                <a:gd name="T29" fmla="*/ 222 h 381"/>
                <a:gd name="T30" fmla="*/ 26 w 374"/>
                <a:gd name="T31" fmla="*/ 300 h 381"/>
                <a:gd name="T32" fmla="*/ 42 w 374"/>
                <a:gd name="T33" fmla="*/ 309 h 381"/>
                <a:gd name="T34" fmla="*/ 55 w 374"/>
                <a:gd name="T35" fmla="*/ 346 h 381"/>
                <a:gd name="T36" fmla="*/ 57 w 374"/>
                <a:gd name="T37" fmla="*/ 354 h 381"/>
                <a:gd name="T38" fmla="*/ 82 w 374"/>
                <a:gd name="T39" fmla="*/ 346 h 381"/>
                <a:gd name="T40" fmla="*/ 92 w 374"/>
                <a:gd name="T41" fmla="*/ 351 h 381"/>
                <a:gd name="T42" fmla="*/ 100 w 374"/>
                <a:gd name="T43" fmla="*/ 325 h 381"/>
                <a:gd name="T44" fmla="*/ 145 w 374"/>
                <a:gd name="T45" fmla="*/ 307 h 381"/>
                <a:gd name="T46" fmla="*/ 149 w 374"/>
                <a:gd name="T47" fmla="*/ 280 h 381"/>
                <a:gd name="T48" fmla="*/ 158 w 374"/>
                <a:gd name="T49" fmla="*/ 273 h 381"/>
                <a:gd name="T50" fmla="*/ 160 w 374"/>
                <a:gd name="T51" fmla="*/ 273 h 381"/>
                <a:gd name="T52" fmla="*/ 179 w 374"/>
                <a:gd name="T53" fmla="*/ 290 h 381"/>
                <a:gd name="T54" fmla="*/ 186 w 374"/>
                <a:gd name="T55" fmla="*/ 307 h 381"/>
                <a:gd name="T56" fmla="*/ 200 w 374"/>
                <a:gd name="T57" fmla="*/ 287 h 381"/>
                <a:gd name="T58" fmla="*/ 213 w 374"/>
                <a:gd name="T59" fmla="*/ 280 h 381"/>
                <a:gd name="T60" fmla="*/ 229 w 374"/>
                <a:gd name="T61" fmla="*/ 283 h 381"/>
                <a:gd name="T62" fmla="*/ 239 w 374"/>
                <a:gd name="T63" fmla="*/ 313 h 381"/>
                <a:gd name="T64" fmla="*/ 249 w 374"/>
                <a:gd name="T65" fmla="*/ 336 h 381"/>
                <a:gd name="T66" fmla="*/ 255 w 374"/>
                <a:gd name="T67" fmla="*/ 357 h 381"/>
                <a:gd name="T68" fmla="*/ 273 w 374"/>
                <a:gd name="T69" fmla="*/ 357 h 381"/>
                <a:gd name="T70" fmla="*/ 276 w 374"/>
                <a:gd name="T71" fmla="*/ 359 h 381"/>
                <a:gd name="T72" fmla="*/ 285 w 374"/>
                <a:gd name="T73" fmla="*/ 381 h 381"/>
                <a:gd name="T74" fmla="*/ 291 w 374"/>
                <a:gd name="T75" fmla="*/ 364 h 381"/>
                <a:gd name="T76" fmla="*/ 295 w 374"/>
                <a:gd name="T77" fmla="*/ 362 h 381"/>
                <a:gd name="T78" fmla="*/ 303 w 374"/>
                <a:gd name="T79" fmla="*/ 357 h 381"/>
                <a:gd name="T80" fmla="*/ 310 w 374"/>
                <a:gd name="T81" fmla="*/ 349 h 381"/>
                <a:gd name="T82" fmla="*/ 247 w 374"/>
                <a:gd name="T83" fmla="*/ 223 h 381"/>
                <a:gd name="T84" fmla="*/ 231 w 374"/>
                <a:gd name="T85" fmla="*/ 171 h 381"/>
                <a:gd name="T86" fmla="*/ 230 w 374"/>
                <a:gd name="T87" fmla="*/ 169 h 381"/>
                <a:gd name="T88" fmla="*/ 240 w 374"/>
                <a:gd name="T89" fmla="*/ 139 h 381"/>
                <a:gd name="T90" fmla="*/ 344 w 374"/>
                <a:gd name="T91" fmla="*/ 116 h 381"/>
                <a:gd name="T92" fmla="*/ 368 w 374"/>
                <a:gd name="T93" fmla="*/ 10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797935" y="2512127"/>
              <a:ext cx="416637" cy="750839"/>
            </a:xfrm>
            <a:custGeom>
              <a:avLst/>
              <a:gdLst>
                <a:gd name="T0" fmla="*/ 125 w 425"/>
                <a:gd name="T1" fmla="*/ 238 h 763"/>
                <a:gd name="T2" fmla="*/ 159 w 425"/>
                <a:gd name="T3" fmla="*/ 266 h 763"/>
                <a:gd name="T4" fmla="*/ 184 w 425"/>
                <a:gd name="T5" fmla="*/ 285 h 763"/>
                <a:gd name="T6" fmla="*/ 231 w 425"/>
                <a:gd name="T7" fmla="*/ 303 h 763"/>
                <a:gd name="T8" fmla="*/ 232 w 425"/>
                <a:gd name="T9" fmla="*/ 305 h 763"/>
                <a:gd name="T10" fmla="*/ 245 w 425"/>
                <a:gd name="T11" fmla="*/ 326 h 763"/>
                <a:gd name="T12" fmla="*/ 233 w 425"/>
                <a:gd name="T13" fmla="*/ 359 h 763"/>
                <a:gd name="T14" fmla="*/ 232 w 425"/>
                <a:gd name="T15" fmla="*/ 380 h 763"/>
                <a:gd name="T16" fmla="*/ 220 w 425"/>
                <a:gd name="T17" fmla="*/ 417 h 763"/>
                <a:gd name="T18" fmla="*/ 185 w 425"/>
                <a:gd name="T19" fmla="*/ 414 h 763"/>
                <a:gd name="T20" fmla="*/ 147 w 425"/>
                <a:gd name="T21" fmla="*/ 438 h 763"/>
                <a:gd name="T22" fmla="*/ 153 w 425"/>
                <a:gd name="T23" fmla="*/ 468 h 763"/>
                <a:gd name="T24" fmla="*/ 114 w 425"/>
                <a:gd name="T25" fmla="*/ 459 h 763"/>
                <a:gd name="T26" fmla="*/ 82 w 425"/>
                <a:gd name="T27" fmla="*/ 447 h 763"/>
                <a:gd name="T28" fmla="*/ 51 w 425"/>
                <a:gd name="T29" fmla="*/ 519 h 763"/>
                <a:gd name="T30" fmla="*/ 61 w 425"/>
                <a:gd name="T31" fmla="*/ 538 h 763"/>
                <a:gd name="T32" fmla="*/ 68 w 425"/>
                <a:gd name="T33" fmla="*/ 557 h 763"/>
                <a:gd name="T34" fmla="*/ 70 w 425"/>
                <a:gd name="T35" fmla="*/ 587 h 763"/>
                <a:gd name="T36" fmla="*/ 6 w 425"/>
                <a:gd name="T37" fmla="*/ 600 h 763"/>
                <a:gd name="T38" fmla="*/ 8 w 425"/>
                <a:gd name="T39" fmla="*/ 643 h 763"/>
                <a:gd name="T40" fmla="*/ 16 w 425"/>
                <a:gd name="T41" fmla="*/ 670 h 763"/>
                <a:gd name="T42" fmla="*/ 87 w 425"/>
                <a:gd name="T43" fmla="*/ 667 h 763"/>
                <a:gd name="T44" fmla="*/ 112 w 425"/>
                <a:gd name="T45" fmla="*/ 686 h 763"/>
                <a:gd name="T46" fmla="*/ 133 w 425"/>
                <a:gd name="T47" fmla="*/ 702 h 763"/>
                <a:gd name="T48" fmla="*/ 151 w 425"/>
                <a:gd name="T49" fmla="*/ 688 h 763"/>
                <a:gd name="T50" fmla="*/ 201 w 425"/>
                <a:gd name="T51" fmla="*/ 722 h 763"/>
                <a:gd name="T52" fmla="*/ 258 w 425"/>
                <a:gd name="T53" fmla="*/ 725 h 763"/>
                <a:gd name="T54" fmla="*/ 275 w 425"/>
                <a:gd name="T55" fmla="*/ 736 h 763"/>
                <a:gd name="T56" fmla="*/ 275 w 425"/>
                <a:gd name="T57" fmla="*/ 737 h 763"/>
                <a:gd name="T58" fmla="*/ 298 w 425"/>
                <a:gd name="T59" fmla="*/ 759 h 763"/>
                <a:gd name="T60" fmla="*/ 325 w 425"/>
                <a:gd name="T61" fmla="*/ 739 h 763"/>
                <a:gd name="T62" fmla="*/ 316 w 425"/>
                <a:gd name="T63" fmla="*/ 723 h 763"/>
                <a:gd name="T64" fmla="*/ 325 w 425"/>
                <a:gd name="T65" fmla="*/ 680 h 763"/>
                <a:gd name="T66" fmla="*/ 353 w 425"/>
                <a:gd name="T67" fmla="*/ 678 h 763"/>
                <a:gd name="T68" fmla="*/ 318 w 425"/>
                <a:gd name="T69" fmla="*/ 641 h 763"/>
                <a:gd name="T70" fmla="*/ 308 w 425"/>
                <a:gd name="T71" fmla="*/ 627 h 763"/>
                <a:gd name="T72" fmla="*/ 320 w 425"/>
                <a:gd name="T73" fmla="*/ 611 h 763"/>
                <a:gd name="T74" fmla="*/ 398 w 425"/>
                <a:gd name="T75" fmla="*/ 615 h 763"/>
                <a:gd name="T76" fmla="*/ 425 w 425"/>
                <a:gd name="T77" fmla="*/ 611 h 763"/>
                <a:gd name="T78" fmla="*/ 381 w 425"/>
                <a:gd name="T79" fmla="*/ 495 h 763"/>
                <a:gd name="T80" fmla="*/ 360 w 425"/>
                <a:gd name="T81" fmla="*/ 486 h 763"/>
                <a:gd name="T82" fmla="*/ 357 w 425"/>
                <a:gd name="T83" fmla="*/ 455 h 763"/>
                <a:gd name="T84" fmla="*/ 363 w 425"/>
                <a:gd name="T85" fmla="*/ 252 h 763"/>
                <a:gd name="T86" fmla="*/ 367 w 425"/>
                <a:gd name="T87" fmla="*/ 213 h 763"/>
                <a:gd name="T88" fmla="*/ 389 w 425"/>
                <a:gd name="T89" fmla="*/ 181 h 763"/>
                <a:gd name="T90" fmla="*/ 365 w 425"/>
                <a:gd name="T91" fmla="*/ 147 h 763"/>
                <a:gd name="T92" fmla="*/ 363 w 425"/>
                <a:gd name="T93" fmla="*/ 117 h 763"/>
                <a:gd name="T94" fmla="*/ 364 w 425"/>
                <a:gd name="T95" fmla="*/ 114 h 763"/>
                <a:gd name="T96" fmla="*/ 383 w 425"/>
                <a:gd name="T97" fmla="*/ 49 h 763"/>
                <a:gd name="T98" fmla="*/ 396 w 425"/>
                <a:gd name="T99" fmla="*/ 29 h 763"/>
                <a:gd name="T100" fmla="*/ 412 w 425"/>
                <a:gd name="T101" fmla="*/ 16 h 763"/>
                <a:gd name="T102" fmla="*/ 391 w 425"/>
                <a:gd name="T103" fmla="*/ 0 h 763"/>
                <a:gd name="T104" fmla="*/ 354 w 425"/>
                <a:gd name="T105" fmla="*/ 14 h 763"/>
                <a:gd name="T106" fmla="*/ 320 w 425"/>
                <a:gd name="T107" fmla="*/ 45 h 763"/>
                <a:gd name="T108" fmla="*/ 276 w 425"/>
                <a:gd name="T109" fmla="*/ 76 h 763"/>
                <a:gd name="T110" fmla="*/ 257 w 425"/>
                <a:gd name="T111" fmla="*/ 93 h 763"/>
                <a:gd name="T112" fmla="*/ 244 w 425"/>
                <a:gd name="T113" fmla="*/ 156 h 763"/>
                <a:gd name="T114" fmla="*/ 241 w 425"/>
                <a:gd name="T115" fmla="*/ 174 h 763"/>
                <a:gd name="T116" fmla="*/ 228 w 425"/>
                <a:gd name="T117" fmla="*/ 191 h 763"/>
                <a:gd name="T118" fmla="*/ 226 w 425"/>
                <a:gd name="T119" fmla="*/ 193 h 763"/>
                <a:gd name="T120" fmla="*/ 200 w 425"/>
                <a:gd name="T121" fmla="*/ 196 h 763"/>
                <a:gd name="T122" fmla="*/ 199 w 425"/>
                <a:gd name="T123" fmla="*/ 196 h 763"/>
                <a:gd name="T124" fmla="*/ 142 w 425"/>
                <a:gd name="T125" fmla="*/ 174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7" name="Freeform 17"/>
            <p:cNvSpPr/>
            <p:nvPr/>
          </p:nvSpPr>
          <p:spPr bwMode="auto">
            <a:xfrm>
              <a:off x="3158883" y="2374387"/>
              <a:ext cx="280508" cy="615170"/>
            </a:xfrm>
            <a:custGeom>
              <a:avLst/>
              <a:gdLst>
                <a:gd name="T0" fmla="*/ 263 w 286"/>
                <a:gd name="T1" fmla="*/ 8 h 625"/>
                <a:gd name="T2" fmla="*/ 247 w 286"/>
                <a:gd name="T3" fmla="*/ 15 h 625"/>
                <a:gd name="T4" fmla="*/ 234 w 286"/>
                <a:gd name="T5" fmla="*/ 30 h 625"/>
                <a:gd name="T6" fmla="*/ 231 w 286"/>
                <a:gd name="T7" fmla="*/ 31 h 625"/>
                <a:gd name="T8" fmla="*/ 179 w 286"/>
                <a:gd name="T9" fmla="*/ 35 h 625"/>
                <a:gd name="T10" fmla="*/ 162 w 286"/>
                <a:gd name="T11" fmla="*/ 50 h 625"/>
                <a:gd name="T12" fmla="*/ 147 w 286"/>
                <a:gd name="T13" fmla="*/ 61 h 625"/>
                <a:gd name="T14" fmla="*/ 123 w 286"/>
                <a:gd name="T15" fmla="*/ 61 h 625"/>
                <a:gd name="T16" fmla="*/ 110 w 286"/>
                <a:gd name="T17" fmla="*/ 98 h 625"/>
                <a:gd name="T18" fmla="*/ 109 w 286"/>
                <a:gd name="T19" fmla="*/ 99 h 625"/>
                <a:gd name="T20" fmla="*/ 87 w 286"/>
                <a:gd name="T21" fmla="*/ 120 h 625"/>
                <a:gd name="T22" fmla="*/ 55 w 286"/>
                <a:gd name="T23" fmla="*/ 157 h 625"/>
                <a:gd name="T24" fmla="*/ 36 w 286"/>
                <a:gd name="T25" fmla="*/ 177 h 625"/>
                <a:gd name="T26" fmla="*/ 34 w 286"/>
                <a:gd name="T27" fmla="*/ 202 h 625"/>
                <a:gd name="T28" fmla="*/ 34 w 286"/>
                <a:gd name="T29" fmla="*/ 224 h 625"/>
                <a:gd name="T30" fmla="*/ 23 w 286"/>
                <a:gd name="T31" fmla="*/ 243 h 625"/>
                <a:gd name="T32" fmla="*/ 23 w 286"/>
                <a:gd name="T33" fmla="*/ 294 h 625"/>
                <a:gd name="T34" fmla="*/ 32 w 286"/>
                <a:gd name="T35" fmla="*/ 322 h 625"/>
                <a:gd name="T36" fmla="*/ 30 w 286"/>
                <a:gd name="T37" fmla="*/ 346 h 625"/>
                <a:gd name="T38" fmla="*/ 9 w 286"/>
                <a:gd name="T39" fmla="*/ 425 h 625"/>
                <a:gd name="T40" fmla="*/ 24 w 286"/>
                <a:gd name="T41" fmla="*/ 488 h 625"/>
                <a:gd name="T42" fmla="*/ 18 w 286"/>
                <a:gd name="T43" fmla="*/ 625 h 625"/>
                <a:gd name="T44" fmla="*/ 45 w 286"/>
                <a:gd name="T45" fmla="*/ 599 h 625"/>
                <a:gd name="T46" fmla="*/ 149 w 286"/>
                <a:gd name="T47" fmla="*/ 547 h 625"/>
                <a:gd name="T48" fmla="*/ 199 w 286"/>
                <a:gd name="T49" fmla="*/ 552 h 625"/>
                <a:gd name="T50" fmla="*/ 240 w 286"/>
                <a:gd name="T51" fmla="*/ 515 h 625"/>
                <a:gd name="T52" fmla="*/ 251 w 286"/>
                <a:gd name="T53" fmla="*/ 490 h 625"/>
                <a:gd name="T54" fmla="*/ 251 w 286"/>
                <a:gd name="T55" fmla="*/ 485 h 625"/>
                <a:gd name="T56" fmla="*/ 256 w 286"/>
                <a:gd name="T57" fmla="*/ 448 h 625"/>
                <a:gd name="T58" fmla="*/ 260 w 286"/>
                <a:gd name="T59" fmla="*/ 426 h 625"/>
                <a:gd name="T60" fmla="*/ 251 w 286"/>
                <a:gd name="T61" fmla="*/ 369 h 625"/>
                <a:gd name="T62" fmla="*/ 255 w 286"/>
                <a:gd name="T63" fmla="*/ 351 h 625"/>
                <a:gd name="T64" fmla="*/ 286 w 286"/>
                <a:gd name="T65" fmla="*/ 283 h 625"/>
                <a:gd name="T66" fmla="*/ 240 w 286"/>
                <a:gd name="T67" fmla="*/ 243 h 625"/>
                <a:gd name="T68" fmla="*/ 234 w 286"/>
                <a:gd name="T69" fmla="*/ 224 h 625"/>
                <a:gd name="T70" fmla="*/ 237 w 286"/>
                <a:gd name="T71" fmla="*/ 192 h 625"/>
                <a:gd name="T72" fmla="*/ 244 w 286"/>
                <a:gd name="T73" fmla="*/ 170 h 625"/>
                <a:gd name="T74" fmla="*/ 276 w 286"/>
                <a:gd name="T75" fmla="*/ 145 h 625"/>
                <a:gd name="T76" fmla="*/ 282 w 286"/>
                <a:gd name="T77" fmla="*/ 86 h 625"/>
                <a:gd name="T78" fmla="*/ 263 w 286"/>
                <a:gd name="T79" fmla="*/ 82 h 625"/>
                <a:gd name="T80" fmla="*/ 241 w 286"/>
                <a:gd name="T81" fmla="*/ 68 h 625"/>
                <a:gd name="T82" fmla="*/ 239 w 286"/>
                <a:gd name="T83" fmla="*/ 4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3087725" y="3421418"/>
              <a:ext cx="447576" cy="520927"/>
            </a:xfrm>
            <a:custGeom>
              <a:avLst/>
              <a:gdLst>
                <a:gd name="T0" fmla="*/ 394 w 457"/>
                <a:gd name="T1" fmla="*/ 89 h 529"/>
                <a:gd name="T2" fmla="*/ 385 w 457"/>
                <a:gd name="T3" fmla="*/ 70 h 529"/>
                <a:gd name="T4" fmla="*/ 377 w 457"/>
                <a:gd name="T5" fmla="*/ 32 h 529"/>
                <a:gd name="T6" fmla="*/ 359 w 457"/>
                <a:gd name="T7" fmla="*/ 45 h 529"/>
                <a:gd name="T8" fmla="*/ 329 w 457"/>
                <a:gd name="T9" fmla="*/ 40 h 529"/>
                <a:gd name="T10" fmla="*/ 329 w 457"/>
                <a:gd name="T11" fmla="*/ 19 h 529"/>
                <a:gd name="T12" fmla="*/ 320 w 457"/>
                <a:gd name="T13" fmla="*/ 26 h 529"/>
                <a:gd name="T14" fmla="*/ 287 w 457"/>
                <a:gd name="T15" fmla="*/ 58 h 529"/>
                <a:gd name="T16" fmla="*/ 281 w 457"/>
                <a:gd name="T17" fmla="*/ 58 h 529"/>
                <a:gd name="T18" fmla="*/ 260 w 457"/>
                <a:gd name="T19" fmla="*/ 43 h 529"/>
                <a:gd name="T20" fmla="*/ 242 w 457"/>
                <a:gd name="T21" fmla="*/ 36 h 529"/>
                <a:gd name="T22" fmla="*/ 197 w 457"/>
                <a:gd name="T23" fmla="*/ 21 h 529"/>
                <a:gd name="T24" fmla="*/ 173 w 457"/>
                <a:gd name="T25" fmla="*/ 10 h 529"/>
                <a:gd name="T26" fmla="*/ 123 w 457"/>
                <a:gd name="T27" fmla="*/ 1 h 529"/>
                <a:gd name="T28" fmla="*/ 104 w 457"/>
                <a:gd name="T29" fmla="*/ 42 h 529"/>
                <a:gd name="T30" fmla="*/ 90 w 457"/>
                <a:gd name="T31" fmla="*/ 42 h 529"/>
                <a:gd name="T32" fmla="*/ 38 w 457"/>
                <a:gd name="T33" fmla="*/ 68 h 529"/>
                <a:gd name="T34" fmla="*/ 33 w 457"/>
                <a:gd name="T35" fmla="*/ 192 h 529"/>
                <a:gd name="T36" fmla="*/ 24 w 457"/>
                <a:gd name="T37" fmla="*/ 219 h 529"/>
                <a:gd name="T38" fmla="*/ 2 w 457"/>
                <a:gd name="T39" fmla="*/ 288 h 529"/>
                <a:gd name="T40" fmla="*/ 19 w 457"/>
                <a:gd name="T41" fmla="*/ 294 h 529"/>
                <a:gd name="T42" fmla="*/ 44 w 457"/>
                <a:gd name="T43" fmla="*/ 332 h 529"/>
                <a:gd name="T44" fmla="*/ 35 w 457"/>
                <a:gd name="T45" fmla="*/ 348 h 529"/>
                <a:gd name="T46" fmla="*/ 63 w 457"/>
                <a:gd name="T47" fmla="*/ 417 h 529"/>
                <a:gd name="T48" fmla="*/ 100 w 457"/>
                <a:gd name="T49" fmla="*/ 399 h 529"/>
                <a:gd name="T50" fmla="*/ 121 w 457"/>
                <a:gd name="T51" fmla="*/ 400 h 529"/>
                <a:gd name="T52" fmla="*/ 138 w 457"/>
                <a:gd name="T53" fmla="*/ 370 h 529"/>
                <a:gd name="T54" fmla="*/ 180 w 457"/>
                <a:gd name="T55" fmla="*/ 356 h 529"/>
                <a:gd name="T56" fmla="*/ 202 w 457"/>
                <a:gd name="T57" fmla="*/ 399 h 529"/>
                <a:gd name="T58" fmla="*/ 213 w 457"/>
                <a:gd name="T59" fmla="*/ 436 h 529"/>
                <a:gd name="T60" fmla="*/ 186 w 457"/>
                <a:gd name="T61" fmla="*/ 488 h 529"/>
                <a:gd name="T62" fmla="*/ 222 w 457"/>
                <a:gd name="T63" fmla="*/ 494 h 529"/>
                <a:gd name="T64" fmla="*/ 234 w 457"/>
                <a:gd name="T65" fmla="*/ 526 h 529"/>
                <a:gd name="T66" fmla="*/ 270 w 457"/>
                <a:gd name="T67" fmla="*/ 517 h 529"/>
                <a:gd name="T68" fmla="*/ 286 w 457"/>
                <a:gd name="T69" fmla="*/ 470 h 529"/>
                <a:gd name="T70" fmla="*/ 355 w 457"/>
                <a:gd name="T71" fmla="*/ 499 h 529"/>
                <a:gd name="T72" fmla="*/ 336 w 457"/>
                <a:gd name="T73" fmla="*/ 453 h 529"/>
                <a:gd name="T74" fmla="*/ 338 w 457"/>
                <a:gd name="T75" fmla="*/ 449 h 529"/>
                <a:gd name="T76" fmla="*/ 439 w 457"/>
                <a:gd name="T77" fmla="*/ 438 h 529"/>
                <a:gd name="T78" fmla="*/ 440 w 457"/>
                <a:gd name="T79" fmla="*/ 436 h 529"/>
                <a:gd name="T80" fmla="*/ 440 w 457"/>
                <a:gd name="T81" fmla="*/ 430 h 529"/>
                <a:gd name="T82" fmla="*/ 437 w 457"/>
                <a:gd name="T83" fmla="*/ 374 h 529"/>
                <a:gd name="T84" fmla="*/ 449 w 457"/>
                <a:gd name="T85" fmla="*/ 353 h 529"/>
                <a:gd name="T86" fmla="*/ 429 w 457"/>
                <a:gd name="T87" fmla="*/ 332 h 529"/>
                <a:gd name="T88" fmla="*/ 418 w 457"/>
                <a:gd name="T89" fmla="*/ 259 h 529"/>
                <a:gd name="T90" fmla="*/ 397 w 457"/>
                <a:gd name="T91" fmla="*/ 269 h 529"/>
                <a:gd name="T92" fmla="*/ 394 w 457"/>
                <a:gd name="T93" fmla="*/ 222 h 529"/>
                <a:gd name="T94" fmla="*/ 429 w 457"/>
                <a:gd name="T95" fmla="*/ 132 h 529"/>
                <a:gd name="T96" fmla="*/ 395 w 457"/>
                <a:gd name="T97" fmla="*/ 9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3035130" y="3124190"/>
              <a:ext cx="632175" cy="395614"/>
            </a:xfrm>
            <a:custGeom>
              <a:avLst/>
              <a:gdLst>
                <a:gd name="T0" fmla="*/ 85 w 645"/>
                <a:gd name="T1" fmla="*/ 11 h 402"/>
                <a:gd name="T2" fmla="*/ 113 w 645"/>
                <a:gd name="T3" fmla="*/ 31 h 402"/>
                <a:gd name="T4" fmla="*/ 129 w 645"/>
                <a:gd name="T5" fmla="*/ 53 h 402"/>
                <a:gd name="T6" fmla="*/ 116 w 645"/>
                <a:gd name="T7" fmla="*/ 68 h 402"/>
                <a:gd name="T8" fmla="*/ 80 w 645"/>
                <a:gd name="T9" fmla="*/ 77 h 402"/>
                <a:gd name="T10" fmla="*/ 84 w 645"/>
                <a:gd name="T11" fmla="*/ 98 h 402"/>
                <a:gd name="T12" fmla="*/ 94 w 645"/>
                <a:gd name="T13" fmla="*/ 142 h 402"/>
                <a:gd name="T14" fmla="*/ 118 w 645"/>
                <a:gd name="T15" fmla="*/ 150 h 402"/>
                <a:gd name="T16" fmla="*/ 120 w 645"/>
                <a:gd name="T17" fmla="*/ 152 h 402"/>
                <a:gd name="T18" fmla="*/ 134 w 645"/>
                <a:gd name="T19" fmla="*/ 172 h 402"/>
                <a:gd name="T20" fmla="*/ 141 w 645"/>
                <a:gd name="T21" fmla="*/ 192 h 402"/>
                <a:gd name="T22" fmla="*/ 106 w 645"/>
                <a:gd name="T23" fmla="*/ 243 h 402"/>
                <a:gd name="T24" fmla="*/ 4 w 645"/>
                <a:gd name="T25" fmla="*/ 268 h 402"/>
                <a:gd name="T26" fmla="*/ 11 w 645"/>
                <a:gd name="T27" fmla="*/ 306 h 402"/>
                <a:gd name="T28" fmla="*/ 50 w 645"/>
                <a:gd name="T29" fmla="*/ 377 h 402"/>
                <a:gd name="T30" fmla="*/ 52 w 645"/>
                <a:gd name="T31" fmla="*/ 378 h 402"/>
                <a:gd name="T32" fmla="*/ 67 w 645"/>
                <a:gd name="T33" fmla="*/ 398 h 402"/>
                <a:gd name="T34" fmla="*/ 80 w 645"/>
                <a:gd name="T35" fmla="*/ 364 h 402"/>
                <a:gd name="T36" fmla="*/ 102 w 645"/>
                <a:gd name="T37" fmla="*/ 335 h 402"/>
                <a:gd name="T38" fmla="*/ 148 w 645"/>
                <a:gd name="T39" fmla="*/ 333 h 402"/>
                <a:gd name="T40" fmla="*/ 167 w 645"/>
                <a:gd name="T41" fmla="*/ 293 h 402"/>
                <a:gd name="T42" fmla="*/ 210 w 645"/>
                <a:gd name="T43" fmla="*/ 292 h 402"/>
                <a:gd name="T44" fmla="*/ 288 w 645"/>
                <a:gd name="T45" fmla="*/ 320 h 402"/>
                <a:gd name="T46" fmla="*/ 290 w 645"/>
                <a:gd name="T47" fmla="*/ 320 h 402"/>
                <a:gd name="T48" fmla="*/ 319 w 645"/>
                <a:gd name="T49" fmla="*/ 335 h 402"/>
                <a:gd name="T50" fmla="*/ 319 w 645"/>
                <a:gd name="T51" fmla="*/ 335 h 402"/>
                <a:gd name="T52" fmla="*/ 347 w 645"/>
                <a:gd name="T53" fmla="*/ 336 h 402"/>
                <a:gd name="T54" fmla="*/ 374 w 645"/>
                <a:gd name="T55" fmla="*/ 304 h 402"/>
                <a:gd name="T56" fmla="*/ 391 w 645"/>
                <a:gd name="T57" fmla="*/ 315 h 402"/>
                <a:gd name="T58" fmla="*/ 393 w 645"/>
                <a:gd name="T59" fmla="*/ 341 h 402"/>
                <a:gd name="T60" fmla="*/ 420 w 645"/>
                <a:gd name="T61" fmla="*/ 323 h 402"/>
                <a:gd name="T62" fmla="*/ 435 w 645"/>
                <a:gd name="T63" fmla="*/ 324 h 402"/>
                <a:gd name="T64" fmla="*/ 449 w 645"/>
                <a:gd name="T65" fmla="*/ 370 h 402"/>
                <a:gd name="T66" fmla="*/ 511 w 645"/>
                <a:gd name="T67" fmla="*/ 342 h 402"/>
                <a:gd name="T68" fmla="*/ 568 w 645"/>
                <a:gd name="T69" fmla="*/ 318 h 402"/>
                <a:gd name="T70" fmla="*/ 625 w 645"/>
                <a:gd name="T71" fmla="*/ 301 h 402"/>
                <a:gd name="T72" fmla="*/ 639 w 645"/>
                <a:gd name="T73" fmla="*/ 291 h 402"/>
                <a:gd name="T74" fmla="*/ 606 w 645"/>
                <a:gd name="T75" fmla="*/ 201 h 402"/>
                <a:gd name="T76" fmla="*/ 621 w 645"/>
                <a:gd name="T77" fmla="*/ 175 h 402"/>
                <a:gd name="T78" fmla="*/ 585 w 645"/>
                <a:gd name="T79" fmla="*/ 164 h 402"/>
                <a:gd name="T80" fmla="*/ 567 w 645"/>
                <a:gd name="T81" fmla="*/ 143 h 402"/>
                <a:gd name="T82" fmla="*/ 566 w 645"/>
                <a:gd name="T83" fmla="*/ 141 h 402"/>
                <a:gd name="T84" fmla="*/ 492 w 645"/>
                <a:gd name="T85" fmla="*/ 124 h 402"/>
                <a:gd name="T86" fmla="*/ 428 w 645"/>
                <a:gd name="T87" fmla="*/ 122 h 402"/>
                <a:gd name="T88" fmla="*/ 284 w 645"/>
                <a:gd name="T89" fmla="*/ 64 h 402"/>
                <a:gd name="T90" fmla="*/ 189 w 645"/>
                <a:gd name="T91" fmla="*/ 0 h 402"/>
                <a:gd name="T92" fmla="*/ 97 w 645"/>
                <a:gd name="T93" fmla="*/ 6 h 402"/>
                <a:gd name="T94" fmla="*/ 81 w 645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3174353" y="3852244"/>
              <a:ext cx="655894" cy="524033"/>
            </a:xfrm>
            <a:custGeom>
              <a:avLst/>
              <a:gdLst>
                <a:gd name="T0" fmla="*/ 645 w 669"/>
                <a:gd name="T1" fmla="*/ 171 h 532"/>
                <a:gd name="T2" fmla="*/ 669 w 669"/>
                <a:gd name="T3" fmla="*/ 166 h 532"/>
                <a:gd name="T4" fmla="*/ 622 w 669"/>
                <a:gd name="T5" fmla="*/ 118 h 532"/>
                <a:gd name="T6" fmla="*/ 589 w 669"/>
                <a:gd name="T7" fmla="*/ 58 h 532"/>
                <a:gd name="T8" fmla="*/ 532 w 669"/>
                <a:gd name="T9" fmla="*/ 71 h 532"/>
                <a:gd name="T10" fmla="*/ 529 w 669"/>
                <a:gd name="T11" fmla="*/ 77 h 532"/>
                <a:gd name="T12" fmla="*/ 482 w 669"/>
                <a:gd name="T13" fmla="*/ 66 h 532"/>
                <a:gd name="T14" fmla="*/ 397 w 669"/>
                <a:gd name="T15" fmla="*/ 105 h 532"/>
                <a:gd name="T16" fmla="*/ 397 w 669"/>
                <a:gd name="T17" fmla="*/ 50 h 532"/>
                <a:gd name="T18" fmla="*/ 393 w 669"/>
                <a:gd name="T19" fmla="*/ 27 h 532"/>
                <a:gd name="T20" fmla="*/ 365 w 669"/>
                <a:gd name="T21" fmla="*/ 26 h 532"/>
                <a:gd name="T22" fmla="*/ 334 w 669"/>
                <a:gd name="T23" fmla="*/ 24 h 532"/>
                <a:gd name="T24" fmla="*/ 289 w 669"/>
                <a:gd name="T25" fmla="*/ 3 h 532"/>
                <a:gd name="T26" fmla="*/ 277 w 669"/>
                <a:gd name="T27" fmla="*/ 65 h 532"/>
                <a:gd name="T28" fmla="*/ 218 w 669"/>
                <a:gd name="T29" fmla="*/ 47 h 532"/>
                <a:gd name="T30" fmla="*/ 205 w 669"/>
                <a:gd name="T31" fmla="*/ 43 h 532"/>
                <a:gd name="T32" fmla="*/ 189 w 669"/>
                <a:gd name="T33" fmla="*/ 87 h 532"/>
                <a:gd name="T34" fmla="*/ 198 w 669"/>
                <a:gd name="T35" fmla="*/ 125 h 532"/>
                <a:gd name="T36" fmla="*/ 179 w 669"/>
                <a:gd name="T37" fmla="*/ 161 h 532"/>
                <a:gd name="T38" fmla="*/ 137 w 669"/>
                <a:gd name="T39" fmla="*/ 270 h 532"/>
                <a:gd name="T40" fmla="*/ 76 w 669"/>
                <a:gd name="T41" fmla="*/ 310 h 532"/>
                <a:gd name="T42" fmla="*/ 84 w 669"/>
                <a:gd name="T43" fmla="*/ 329 h 532"/>
                <a:gd name="T44" fmla="*/ 50 w 669"/>
                <a:gd name="T45" fmla="*/ 376 h 532"/>
                <a:gd name="T46" fmla="*/ 14 w 669"/>
                <a:gd name="T47" fmla="*/ 387 h 532"/>
                <a:gd name="T48" fmla="*/ 7 w 669"/>
                <a:gd name="T49" fmla="*/ 485 h 532"/>
                <a:gd name="T50" fmla="*/ 20 w 669"/>
                <a:gd name="T51" fmla="*/ 517 h 532"/>
                <a:gd name="T52" fmla="*/ 55 w 669"/>
                <a:gd name="T53" fmla="*/ 529 h 532"/>
                <a:gd name="T54" fmla="*/ 58 w 669"/>
                <a:gd name="T55" fmla="*/ 525 h 532"/>
                <a:gd name="T56" fmla="*/ 47 w 669"/>
                <a:gd name="T57" fmla="*/ 493 h 532"/>
                <a:gd name="T58" fmla="*/ 32 w 669"/>
                <a:gd name="T59" fmla="*/ 480 h 532"/>
                <a:gd name="T60" fmla="*/ 49 w 669"/>
                <a:gd name="T61" fmla="*/ 458 h 532"/>
                <a:gd name="T62" fmla="*/ 85 w 669"/>
                <a:gd name="T63" fmla="*/ 429 h 532"/>
                <a:gd name="T64" fmla="*/ 169 w 669"/>
                <a:gd name="T65" fmla="*/ 373 h 532"/>
                <a:gd name="T66" fmla="*/ 186 w 669"/>
                <a:gd name="T67" fmla="*/ 383 h 532"/>
                <a:gd name="T68" fmla="*/ 198 w 669"/>
                <a:gd name="T69" fmla="*/ 373 h 532"/>
                <a:gd name="T70" fmla="*/ 255 w 669"/>
                <a:gd name="T71" fmla="*/ 362 h 532"/>
                <a:gd name="T72" fmla="*/ 258 w 669"/>
                <a:gd name="T73" fmla="*/ 359 h 532"/>
                <a:gd name="T74" fmla="*/ 314 w 669"/>
                <a:gd name="T75" fmla="*/ 337 h 532"/>
                <a:gd name="T76" fmla="*/ 326 w 669"/>
                <a:gd name="T77" fmla="*/ 253 h 532"/>
                <a:gd name="T78" fmla="*/ 344 w 669"/>
                <a:gd name="T79" fmla="*/ 250 h 532"/>
                <a:gd name="T80" fmla="*/ 349 w 669"/>
                <a:gd name="T81" fmla="*/ 252 h 532"/>
                <a:gd name="T82" fmla="*/ 419 w 669"/>
                <a:gd name="T83" fmla="*/ 297 h 532"/>
                <a:gd name="T84" fmla="*/ 411 w 669"/>
                <a:gd name="T85" fmla="*/ 272 h 532"/>
                <a:gd name="T86" fmla="*/ 438 w 669"/>
                <a:gd name="T87" fmla="*/ 261 h 532"/>
                <a:gd name="T88" fmla="*/ 456 w 669"/>
                <a:gd name="T89" fmla="*/ 252 h 532"/>
                <a:gd name="T90" fmla="*/ 509 w 669"/>
                <a:gd name="T91" fmla="*/ 268 h 532"/>
                <a:gd name="T92" fmla="*/ 544 w 669"/>
                <a:gd name="T93" fmla="*/ 245 h 532"/>
                <a:gd name="T94" fmla="*/ 547 w 669"/>
                <a:gd name="T95" fmla="*/ 248 h 532"/>
                <a:gd name="T96" fmla="*/ 628 w 669"/>
                <a:gd name="T97" fmla="*/ 18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>
                <a:solidFill>
                  <a:srgbClr val="BFC0C0"/>
                </a:solidFill>
              </a:endParaRPr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3484768" y="3402776"/>
              <a:ext cx="394981" cy="536462"/>
            </a:xfrm>
            <a:custGeom>
              <a:avLst/>
              <a:gdLst>
                <a:gd name="T0" fmla="*/ 315 w 403"/>
                <a:gd name="T1" fmla="*/ 20 h 545"/>
                <a:gd name="T2" fmla="*/ 280 w 403"/>
                <a:gd name="T3" fmla="*/ 6 h 545"/>
                <a:gd name="T4" fmla="*/ 232 w 403"/>
                <a:gd name="T5" fmla="*/ 40 h 545"/>
                <a:gd name="T6" fmla="*/ 202 w 403"/>
                <a:gd name="T7" fmla="*/ 27 h 545"/>
                <a:gd name="T8" fmla="*/ 200 w 403"/>
                <a:gd name="T9" fmla="*/ 29 h 545"/>
                <a:gd name="T10" fmla="*/ 142 w 403"/>
                <a:gd name="T11" fmla="*/ 43 h 545"/>
                <a:gd name="T12" fmla="*/ 113 w 403"/>
                <a:gd name="T13" fmla="*/ 46 h 545"/>
                <a:gd name="T14" fmla="*/ 90 w 403"/>
                <a:gd name="T15" fmla="*/ 69 h 545"/>
                <a:gd name="T16" fmla="*/ 53 w 403"/>
                <a:gd name="T17" fmla="*/ 71 h 545"/>
                <a:gd name="T18" fmla="*/ 28 w 403"/>
                <a:gd name="T19" fmla="*/ 116 h 545"/>
                <a:gd name="T20" fmla="*/ 29 w 403"/>
                <a:gd name="T21" fmla="*/ 121 h 545"/>
                <a:gd name="T22" fmla="*/ 45 w 403"/>
                <a:gd name="T23" fmla="*/ 180 h 545"/>
                <a:gd name="T24" fmla="*/ 46 w 403"/>
                <a:gd name="T25" fmla="*/ 188 h 545"/>
                <a:gd name="T26" fmla="*/ 43 w 403"/>
                <a:gd name="T27" fmla="*/ 189 h 545"/>
                <a:gd name="T28" fmla="*/ 0 w 403"/>
                <a:gd name="T29" fmla="*/ 247 h 545"/>
                <a:gd name="T30" fmla="*/ 18 w 403"/>
                <a:gd name="T31" fmla="*/ 257 h 545"/>
                <a:gd name="T32" fmla="*/ 34 w 403"/>
                <a:gd name="T33" fmla="*/ 344 h 545"/>
                <a:gd name="T34" fmla="*/ 55 w 403"/>
                <a:gd name="T35" fmla="*/ 375 h 545"/>
                <a:gd name="T36" fmla="*/ 57 w 403"/>
                <a:gd name="T37" fmla="*/ 399 h 545"/>
                <a:gd name="T38" fmla="*/ 59 w 403"/>
                <a:gd name="T39" fmla="*/ 476 h 545"/>
                <a:gd name="T40" fmla="*/ 70 w 403"/>
                <a:gd name="T41" fmla="*/ 476 h 545"/>
                <a:gd name="T42" fmla="*/ 115 w 403"/>
                <a:gd name="T43" fmla="*/ 476 h 545"/>
                <a:gd name="T44" fmla="*/ 74 w 403"/>
                <a:gd name="T45" fmla="*/ 534 h 545"/>
                <a:gd name="T46" fmla="*/ 105 w 403"/>
                <a:gd name="T47" fmla="*/ 535 h 545"/>
                <a:gd name="T48" fmla="*/ 198 w 403"/>
                <a:gd name="T49" fmla="*/ 528 h 545"/>
                <a:gd name="T50" fmla="*/ 204 w 403"/>
                <a:gd name="T51" fmla="*/ 513 h 545"/>
                <a:gd name="T52" fmla="*/ 204 w 403"/>
                <a:gd name="T53" fmla="*/ 501 h 545"/>
                <a:gd name="T54" fmla="*/ 198 w 403"/>
                <a:gd name="T55" fmla="*/ 470 h 545"/>
                <a:gd name="T56" fmla="*/ 219 w 403"/>
                <a:gd name="T57" fmla="*/ 455 h 545"/>
                <a:gd name="T58" fmla="*/ 214 w 403"/>
                <a:gd name="T59" fmla="*/ 441 h 545"/>
                <a:gd name="T60" fmla="*/ 215 w 403"/>
                <a:gd name="T61" fmla="*/ 440 h 545"/>
                <a:gd name="T62" fmla="*/ 226 w 403"/>
                <a:gd name="T63" fmla="*/ 405 h 545"/>
                <a:gd name="T64" fmla="*/ 235 w 403"/>
                <a:gd name="T65" fmla="*/ 392 h 545"/>
                <a:gd name="T66" fmla="*/ 246 w 403"/>
                <a:gd name="T67" fmla="*/ 383 h 545"/>
                <a:gd name="T68" fmla="*/ 266 w 403"/>
                <a:gd name="T69" fmla="*/ 341 h 545"/>
                <a:gd name="T70" fmla="*/ 272 w 403"/>
                <a:gd name="T71" fmla="*/ 335 h 545"/>
                <a:gd name="T72" fmla="*/ 263 w 403"/>
                <a:gd name="T73" fmla="*/ 291 h 545"/>
                <a:gd name="T74" fmla="*/ 295 w 403"/>
                <a:gd name="T75" fmla="*/ 261 h 545"/>
                <a:gd name="T76" fmla="*/ 291 w 403"/>
                <a:gd name="T77" fmla="*/ 222 h 545"/>
                <a:gd name="T78" fmla="*/ 330 w 403"/>
                <a:gd name="T79" fmla="*/ 177 h 545"/>
                <a:gd name="T80" fmla="*/ 346 w 403"/>
                <a:gd name="T81" fmla="*/ 184 h 545"/>
                <a:gd name="T82" fmla="*/ 375 w 403"/>
                <a:gd name="T83" fmla="*/ 167 h 545"/>
                <a:gd name="T84" fmla="*/ 375 w 403"/>
                <a:gd name="T85" fmla="*/ 167 h 545"/>
                <a:gd name="T86" fmla="*/ 392 w 403"/>
                <a:gd name="T87" fmla="*/ 156 h 545"/>
                <a:gd name="T88" fmla="*/ 390 w 403"/>
                <a:gd name="T89" fmla="*/ 138 h 545"/>
                <a:gd name="T90" fmla="*/ 397 w 403"/>
                <a:gd name="T91" fmla="*/ 134 h 545"/>
                <a:gd name="T92" fmla="*/ 403 w 403"/>
                <a:gd name="T93" fmla="*/ 126 h 545"/>
                <a:gd name="T94" fmla="*/ 366 w 403"/>
                <a:gd name="T95" fmla="*/ 67 h 545"/>
                <a:gd name="T96" fmla="*/ 350 w 403"/>
                <a:gd name="T97" fmla="*/ 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3688961" y="3542588"/>
              <a:ext cx="364042" cy="448432"/>
            </a:xfrm>
            <a:custGeom>
              <a:avLst/>
              <a:gdLst>
                <a:gd name="T0" fmla="*/ 192 w 371"/>
                <a:gd name="T1" fmla="*/ 21 h 456"/>
                <a:gd name="T2" fmla="*/ 158 w 371"/>
                <a:gd name="T3" fmla="*/ 52 h 456"/>
                <a:gd name="T4" fmla="*/ 157 w 371"/>
                <a:gd name="T5" fmla="*/ 54 h 456"/>
                <a:gd name="T6" fmla="*/ 134 w 371"/>
                <a:gd name="T7" fmla="*/ 54 h 456"/>
                <a:gd name="T8" fmla="*/ 94 w 371"/>
                <a:gd name="T9" fmla="*/ 81 h 456"/>
                <a:gd name="T10" fmla="*/ 105 w 371"/>
                <a:gd name="T11" fmla="*/ 88 h 456"/>
                <a:gd name="T12" fmla="*/ 97 w 371"/>
                <a:gd name="T13" fmla="*/ 124 h 456"/>
                <a:gd name="T14" fmla="*/ 62 w 371"/>
                <a:gd name="T15" fmla="*/ 155 h 456"/>
                <a:gd name="T16" fmla="*/ 63 w 371"/>
                <a:gd name="T17" fmla="*/ 177 h 456"/>
                <a:gd name="T18" fmla="*/ 71 w 371"/>
                <a:gd name="T19" fmla="*/ 202 h 456"/>
                <a:gd name="T20" fmla="*/ 48 w 371"/>
                <a:gd name="T21" fmla="*/ 244 h 456"/>
                <a:gd name="T22" fmla="*/ 47 w 371"/>
                <a:gd name="T23" fmla="*/ 248 h 456"/>
                <a:gd name="T24" fmla="*/ 31 w 371"/>
                <a:gd name="T25" fmla="*/ 265 h 456"/>
                <a:gd name="T26" fmla="*/ 20 w 371"/>
                <a:gd name="T27" fmla="*/ 278 h 456"/>
                <a:gd name="T28" fmla="*/ 18 w 371"/>
                <a:gd name="T29" fmla="*/ 320 h 456"/>
                <a:gd name="T30" fmla="*/ 5 w 371"/>
                <a:gd name="T31" fmla="*/ 332 h 456"/>
                <a:gd name="T32" fmla="*/ 0 w 371"/>
                <a:gd name="T33" fmla="*/ 336 h 456"/>
                <a:gd name="T34" fmla="*/ 9 w 371"/>
                <a:gd name="T35" fmla="*/ 361 h 456"/>
                <a:gd name="T36" fmla="*/ 69 w 371"/>
                <a:gd name="T37" fmla="*/ 361 h 456"/>
                <a:gd name="T38" fmla="*/ 93 w 371"/>
                <a:gd name="T39" fmla="*/ 385 h 456"/>
                <a:gd name="T40" fmla="*/ 94 w 371"/>
                <a:gd name="T41" fmla="*/ 386 h 456"/>
                <a:gd name="T42" fmla="*/ 136 w 371"/>
                <a:gd name="T43" fmla="*/ 452 h 456"/>
                <a:gd name="T44" fmla="*/ 149 w 371"/>
                <a:gd name="T45" fmla="*/ 423 h 456"/>
                <a:gd name="T46" fmla="*/ 179 w 371"/>
                <a:gd name="T47" fmla="*/ 446 h 456"/>
                <a:gd name="T48" fmla="*/ 201 w 371"/>
                <a:gd name="T49" fmla="*/ 384 h 456"/>
                <a:gd name="T50" fmla="*/ 207 w 371"/>
                <a:gd name="T51" fmla="*/ 385 h 456"/>
                <a:gd name="T52" fmla="*/ 226 w 371"/>
                <a:gd name="T53" fmla="*/ 371 h 456"/>
                <a:gd name="T54" fmla="*/ 226 w 371"/>
                <a:gd name="T55" fmla="*/ 365 h 456"/>
                <a:gd name="T56" fmla="*/ 255 w 371"/>
                <a:gd name="T57" fmla="*/ 366 h 456"/>
                <a:gd name="T58" fmla="*/ 271 w 371"/>
                <a:gd name="T59" fmla="*/ 294 h 456"/>
                <a:gd name="T60" fmla="*/ 301 w 371"/>
                <a:gd name="T61" fmla="*/ 290 h 456"/>
                <a:gd name="T62" fmla="*/ 287 w 371"/>
                <a:gd name="T63" fmla="*/ 276 h 456"/>
                <a:gd name="T64" fmla="*/ 309 w 371"/>
                <a:gd name="T65" fmla="*/ 257 h 456"/>
                <a:gd name="T66" fmla="*/ 324 w 371"/>
                <a:gd name="T67" fmla="*/ 264 h 456"/>
                <a:gd name="T68" fmla="*/ 315 w 371"/>
                <a:gd name="T69" fmla="*/ 242 h 456"/>
                <a:gd name="T70" fmla="*/ 324 w 371"/>
                <a:gd name="T71" fmla="*/ 236 h 456"/>
                <a:gd name="T72" fmla="*/ 311 w 371"/>
                <a:gd name="T73" fmla="*/ 208 h 456"/>
                <a:gd name="T74" fmla="*/ 315 w 371"/>
                <a:gd name="T75" fmla="*/ 205 h 456"/>
                <a:gd name="T76" fmla="*/ 345 w 371"/>
                <a:gd name="T77" fmla="*/ 177 h 456"/>
                <a:gd name="T78" fmla="*/ 319 w 371"/>
                <a:gd name="T79" fmla="*/ 144 h 456"/>
                <a:gd name="T80" fmla="*/ 351 w 371"/>
                <a:gd name="T81" fmla="*/ 130 h 456"/>
                <a:gd name="T82" fmla="*/ 367 w 371"/>
                <a:gd name="T83" fmla="*/ 112 h 456"/>
                <a:gd name="T84" fmla="*/ 357 w 371"/>
                <a:gd name="T85" fmla="*/ 90 h 456"/>
                <a:gd name="T86" fmla="*/ 356 w 371"/>
                <a:gd name="T87" fmla="*/ 86 h 456"/>
                <a:gd name="T88" fmla="*/ 356 w 371"/>
                <a:gd name="T89" fmla="*/ 78 h 456"/>
                <a:gd name="T90" fmla="*/ 352 w 371"/>
                <a:gd name="T91" fmla="*/ 78 h 456"/>
                <a:gd name="T92" fmla="*/ 309 w 371"/>
                <a:gd name="T93" fmla="*/ 73 h 456"/>
                <a:gd name="T94" fmla="*/ 308 w 371"/>
                <a:gd name="T95" fmla="*/ 72 h 456"/>
                <a:gd name="T96" fmla="*/ 297 w 371"/>
                <a:gd name="T97" fmla="*/ 59 h 456"/>
                <a:gd name="T98" fmla="*/ 246 w 371"/>
                <a:gd name="T99" fmla="*/ 80 h 456"/>
                <a:gd name="T100" fmla="*/ 226 w 371"/>
                <a:gd name="T101" fmla="*/ 40 h 456"/>
                <a:gd name="T102" fmla="*/ 194 w 371"/>
                <a:gd name="T103" fmla="*/ 1 h 456"/>
                <a:gd name="T104" fmla="*/ 194 w 371"/>
                <a:gd name="T105" fmla="*/ 2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3848810" y="3259858"/>
              <a:ext cx="315572" cy="366616"/>
            </a:xfrm>
            <a:custGeom>
              <a:avLst/>
              <a:gdLst>
                <a:gd name="T0" fmla="*/ 169 w 322"/>
                <a:gd name="T1" fmla="*/ 16 h 372"/>
                <a:gd name="T2" fmla="*/ 113 w 322"/>
                <a:gd name="T3" fmla="*/ 5 h 372"/>
                <a:gd name="T4" fmla="*/ 102 w 322"/>
                <a:gd name="T5" fmla="*/ 71 h 372"/>
                <a:gd name="T6" fmla="*/ 74 w 322"/>
                <a:gd name="T7" fmla="*/ 86 h 372"/>
                <a:gd name="T8" fmla="*/ 61 w 322"/>
                <a:gd name="T9" fmla="*/ 109 h 372"/>
                <a:gd name="T10" fmla="*/ 45 w 322"/>
                <a:gd name="T11" fmla="*/ 141 h 372"/>
                <a:gd name="T12" fmla="*/ 17 w 322"/>
                <a:gd name="T13" fmla="*/ 180 h 372"/>
                <a:gd name="T14" fmla="*/ 5 w 322"/>
                <a:gd name="T15" fmla="*/ 207 h 372"/>
                <a:gd name="T16" fmla="*/ 31 w 322"/>
                <a:gd name="T17" fmla="*/ 246 h 372"/>
                <a:gd name="T18" fmla="*/ 43 w 322"/>
                <a:gd name="T19" fmla="*/ 268 h 372"/>
                <a:gd name="T20" fmla="*/ 44 w 322"/>
                <a:gd name="T21" fmla="*/ 270 h 372"/>
                <a:gd name="T22" fmla="*/ 43 w 322"/>
                <a:gd name="T23" fmla="*/ 274 h 372"/>
                <a:gd name="T24" fmla="*/ 41 w 322"/>
                <a:gd name="T25" fmla="*/ 278 h 372"/>
                <a:gd name="T26" fmla="*/ 73 w 322"/>
                <a:gd name="T27" fmla="*/ 325 h 372"/>
                <a:gd name="T28" fmla="*/ 87 w 322"/>
                <a:gd name="T29" fmla="*/ 357 h 372"/>
                <a:gd name="T30" fmla="*/ 123 w 322"/>
                <a:gd name="T31" fmla="*/ 344 h 372"/>
                <a:gd name="T32" fmla="*/ 122 w 322"/>
                <a:gd name="T33" fmla="*/ 341 h 372"/>
                <a:gd name="T34" fmla="*/ 142 w 322"/>
                <a:gd name="T35" fmla="*/ 330 h 372"/>
                <a:gd name="T36" fmla="*/ 175 w 322"/>
                <a:gd name="T37" fmla="*/ 360 h 372"/>
                <a:gd name="T38" fmla="*/ 180 w 322"/>
                <a:gd name="T39" fmla="*/ 359 h 372"/>
                <a:gd name="T40" fmla="*/ 196 w 322"/>
                <a:gd name="T41" fmla="*/ 355 h 372"/>
                <a:gd name="T42" fmla="*/ 202 w 322"/>
                <a:gd name="T43" fmla="*/ 355 h 372"/>
                <a:gd name="T44" fmla="*/ 222 w 322"/>
                <a:gd name="T45" fmla="*/ 372 h 372"/>
                <a:gd name="T46" fmla="*/ 226 w 322"/>
                <a:gd name="T47" fmla="*/ 327 h 372"/>
                <a:gd name="T48" fmla="*/ 227 w 322"/>
                <a:gd name="T49" fmla="*/ 326 h 372"/>
                <a:gd name="T50" fmla="*/ 235 w 322"/>
                <a:gd name="T51" fmla="*/ 299 h 372"/>
                <a:gd name="T52" fmla="*/ 234 w 322"/>
                <a:gd name="T53" fmla="*/ 293 h 372"/>
                <a:gd name="T54" fmla="*/ 238 w 322"/>
                <a:gd name="T55" fmla="*/ 290 h 372"/>
                <a:gd name="T56" fmla="*/ 266 w 322"/>
                <a:gd name="T57" fmla="*/ 248 h 372"/>
                <a:gd name="T58" fmla="*/ 274 w 322"/>
                <a:gd name="T59" fmla="*/ 250 h 372"/>
                <a:gd name="T60" fmla="*/ 272 w 322"/>
                <a:gd name="T61" fmla="*/ 269 h 372"/>
                <a:gd name="T62" fmla="*/ 303 w 322"/>
                <a:gd name="T63" fmla="*/ 243 h 372"/>
                <a:gd name="T64" fmla="*/ 296 w 322"/>
                <a:gd name="T65" fmla="*/ 229 h 372"/>
                <a:gd name="T66" fmla="*/ 303 w 322"/>
                <a:gd name="T67" fmla="*/ 182 h 372"/>
                <a:gd name="T68" fmla="*/ 287 w 322"/>
                <a:gd name="T69" fmla="*/ 180 h 372"/>
                <a:gd name="T70" fmla="*/ 285 w 322"/>
                <a:gd name="T71" fmla="*/ 177 h 372"/>
                <a:gd name="T72" fmla="*/ 281 w 322"/>
                <a:gd name="T73" fmla="*/ 154 h 372"/>
                <a:gd name="T74" fmla="*/ 322 w 322"/>
                <a:gd name="T75" fmla="*/ 153 h 372"/>
                <a:gd name="T76" fmla="*/ 287 w 322"/>
                <a:gd name="T77" fmla="*/ 115 h 372"/>
                <a:gd name="T78" fmla="*/ 311 w 322"/>
                <a:gd name="T79" fmla="*/ 88 h 372"/>
                <a:gd name="T80" fmla="*/ 295 w 322"/>
                <a:gd name="T81" fmla="*/ 90 h 372"/>
                <a:gd name="T82" fmla="*/ 294 w 322"/>
                <a:gd name="T83" fmla="*/ 88 h 372"/>
                <a:gd name="T84" fmla="*/ 274 w 322"/>
                <a:gd name="T85" fmla="*/ 63 h 372"/>
                <a:gd name="T86" fmla="*/ 214 w 322"/>
                <a:gd name="T87" fmla="*/ 86 h 372"/>
                <a:gd name="T88" fmla="*/ 208 w 322"/>
                <a:gd name="T89" fmla="*/ 86 h 372"/>
                <a:gd name="T90" fmla="*/ 206 w 322"/>
                <a:gd name="T91" fmla="*/ 48 h 372"/>
                <a:gd name="T92" fmla="*/ 217 w 322"/>
                <a:gd name="T93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3546645" y="2947095"/>
              <a:ext cx="396011" cy="485715"/>
            </a:xfrm>
            <a:custGeom>
              <a:avLst/>
              <a:gdLst>
                <a:gd name="T0" fmla="*/ 254 w 403"/>
                <a:gd name="T1" fmla="*/ 140 h 494"/>
                <a:gd name="T2" fmla="*/ 224 w 403"/>
                <a:gd name="T3" fmla="*/ 73 h 494"/>
                <a:gd name="T4" fmla="*/ 145 w 403"/>
                <a:gd name="T5" fmla="*/ 46 h 494"/>
                <a:gd name="T6" fmla="*/ 98 w 403"/>
                <a:gd name="T7" fmla="*/ 0 h 494"/>
                <a:gd name="T8" fmla="*/ 128 w 403"/>
                <a:gd name="T9" fmla="*/ 46 h 494"/>
                <a:gd name="T10" fmla="*/ 130 w 403"/>
                <a:gd name="T11" fmla="*/ 49 h 494"/>
                <a:gd name="T12" fmla="*/ 94 w 403"/>
                <a:gd name="T13" fmla="*/ 94 h 494"/>
                <a:gd name="T14" fmla="*/ 50 w 403"/>
                <a:gd name="T15" fmla="*/ 60 h 494"/>
                <a:gd name="T16" fmla="*/ 60 w 403"/>
                <a:gd name="T17" fmla="*/ 93 h 494"/>
                <a:gd name="T18" fmla="*/ 60 w 403"/>
                <a:gd name="T19" fmla="*/ 95 h 494"/>
                <a:gd name="T20" fmla="*/ 57 w 403"/>
                <a:gd name="T21" fmla="*/ 108 h 494"/>
                <a:gd name="T22" fmla="*/ 38 w 403"/>
                <a:gd name="T23" fmla="*/ 116 h 494"/>
                <a:gd name="T24" fmla="*/ 30 w 403"/>
                <a:gd name="T25" fmla="*/ 133 h 494"/>
                <a:gd name="T26" fmla="*/ 22 w 403"/>
                <a:gd name="T27" fmla="*/ 165 h 494"/>
                <a:gd name="T28" fmla="*/ 21 w 403"/>
                <a:gd name="T29" fmla="*/ 165 h 494"/>
                <a:gd name="T30" fmla="*/ 10 w 403"/>
                <a:gd name="T31" fmla="*/ 172 h 494"/>
                <a:gd name="T32" fmla="*/ 38 w 403"/>
                <a:gd name="T33" fmla="*/ 215 h 494"/>
                <a:gd name="T34" fmla="*/ 48 w 403"/>
                <a:gd name="T35" fmla="*/ 213 h 494"/>
                <a:gd name="T36" fmla="*/ 92 w 403"/>
                <a:gd name="T37" fmla="*/ 234 h 494"/>
                <a:gd name="T38" fmla="*/ 93 w 403"/>
                <a:gd name="T39" fmla="*/ 236 h 494"/>
                <a:gd name="T40" fmla="*/ 91 w 403"/>
                <a:gd name="T41" fmla="*/ 263 h 494"/>
                <a:gd name="T42" fmla="*/ 80 w 403"/>
                <a:gd name="T43" fmla="*/ 286 h 494"/>
                <a:gd name="T44" fmla="*/ 66 w 403"/>
                <a:gd name="T45" fmla="*/ 302 h 494"/>
                <a:gd name="T46" fmla="*/ 66 w 403"/>
                <a:gd name="T47" fmla="*/ 303 h 494"/>
                <a:gd name="T48" fmla="*/ 70 w 403"/>
                <a:gd name="T49" fmla="*/ 334 h 494"/>
                <a:gd name="T50" fmla="*/ 99 w 403"/>
                <a:gd name="T51" fmla="*/ 339 h 494"/>
                <a:gd name="T52" fmla="*/ 113 w 403"/>
                <a:gd name="T53" fmla="*/ 354 h 494"/>
                <a:gd name="T54" fmla="*/ 135 w 403"/>
                <a:gd name="T55" fmla="*/ 464 h 494"/>
                <a:gd name="T56" fmla="*/ 130 w 403"/>
                <a:gd name="T57" fmla="*/ 473 h 494"/>
                <a:gd name="T58" fmla="*/ 133 w 403"/>
                <a:gd name="T59" fmla="*/ 480 h 494"/>
                <a:gd name="T60" fmla="*/ 193 w 403"/>
                <a:gd name="T61" fmla="*/ 455 h 494"/>
                <a:gd name="T62" fmla="*/ 206 w 403"/>
                <a:gd name="T63" fmla="*/ 463 h 494"/>
                <a:gd name="T64" fmla="*/ 208 w 403"/>
                <a:gd name="T65" fmla="*/ 461 h 494"/>
                <a:gd name="T66" fmla="*/ 229 w 403"/>
                <a:gd name="T67" fmla="*/ 448 h 494"/>
                <a:gd name="T68" fmla="*/ 289 w 403"/>
                <a:gd name="T69" fmla="*/ 474 h 494"/>
                <a:gd name="T70" fmla="*/ 305 w 403"/>
                <a:gd name="T71" fmla="*/ 485 h 494"/>
                <a:gd name="T72" fmla="*/ 355 w 403"/>
                <a:gd name="T73" fmla="*/ 431 h 494"/>
                <a:gd name="T74" fmla="*/ 344 w 403"/>
                <a:gd name="T75" fmla="*/ 390 h 494"/>
                <a:gd name="T76" fmla="*/ 381 w 403"/>
                <a:gd name="T77" fmla="*/ 392 h 494"/>
                <a:gd name="T78" fmla="*/ 381 w 403"/>
                <a:gd name="T79" fmla="*/ 355 h 494"/>
                <a:gd name="T80" fmla="*/ 403 w 403"/>
                <a:gd name="T81" fmla="*/ 323 h 494"/>
                <a:gd name="T82" fmla="*/ 374 w 403"/>
                <a:gd name="T83" fmla="*/ 293 h 494"/>
                <a:gd name="T84" fmla="*/ 360 w 403"/>
                <a:gd name="T85" fmla="*/ 305 h 494"/>
                <a:gd name="T86" fmla="*/ 356 w 403"/>
                <a:gd name="T87" fmla="*/ 304 h 494"/>
                <a:gd name="T88" fmla="*/ 332 w 403"/>
                <a:gd name="T89" fmla="*/ 281 h 494"/>
                <a:gd name="T90" fmla="*/ 299 w 403"/>
                <a:gd name="T91" fmla="*/ 261 h 494"/>
                <a:gd name="T92" fmla="*/ 290 w 403"/>
                <a:gd name="T93" fmla="*/ 223 h 494"/>
                <a:gd name="T94" fmla="*/ 308 w 403"/>
                <a:gd name="T95" fmla="*/ 168 h 494"/>
                <a:gd name="T96" fmla="*/ 340 w 403"/>
                <a:gd name="T97" fmla="*/ 170 h 494"/>
                <a:gd name="T98" fmla="*/ 342 w 403"/>
                <a:gd name="T99" fmla="*/ 138 h 494"/>
                <a:gd name="T100" fmla="*/ 256 w 403"/>
                <a:gd name="T101" fmla="*/ 142 h 494"/>
                <a:gd name="T102" fmla="*/ 255 w 403"/>
                <a:gd name="T103" fmla="*/ 14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3622959" y="2385778"/>
              <a:ext cx="104160" cy="151204"/>
            </a:xfrm>
            <a:custGeom>
              <a:avLst/>
              <a:gdLst>
                <a:gd name="T0" fmla="*/ 63 w 107"/>
                <a:gd name="T1" fmla="*/ 3 h 154"/>
                <a:gd name="T2" fmla="*/ 59 w 107"/>
                <a:gd name="T3" fmla="*/ 0 h 154"/>
                <a:gd name="T4" fmla="*/ 44 w 107"/>
                <a:gd name="T5" fmla="*/ 17 h 154"/>
                <a:gd name="T6" fmla="*/ 40 w 107"/>
                <a:gd name="T7" fmla="*/ 15 h 154"/>
                <a:gd name="T8" fmla="*/ 39 w 107"/>
                <a:gd name="T9" fmla="*/ 16 h 154"/>
                <a:gd name="T10" fmla="*/ 40 w 107"/>
                <a:gd name="T11" fmla="*/ 17 h 154"/>
                <a:gd name="T12" fmla="*/ 31 w 107"/>
                <a:gd name="T13" fmla="*/ 27 h 154"/>
                <a:gd name="T14" fmla="*/ 27 w 107"/>
                <a:gd name="T15" fmla="*/ 29 h 154"/>
                <a:gd name="T16" fmla="*/ 15 w 107"/>
                <a:gd name="T17" fmla="*/ 35 h 154"/>
                <a:gd name="T18" fmla="*/ 14 w 107"/>
                <a:gd name="T19" fmla="*/ 43 h 154"/>
                <a:gd name="T20" fmla="*/ 7 w 107"/>
                <a:gd name="T21" fmla="*/ 66 h 154"/>
                <a:gd name="T22" fmla="*/ 2 w 107"/>
                <a:gd name="T23" fmla="*/ 79 h 154"/>
                <a:gd name="T24" fmla="*/ 1 w 107"/>
                <a:gd name="T25" fmla="*/ 102 h 154"/>
                <a:gd name="T26" fmla="*/ 8 w 107"/>
                <a:gd name="T27" fmla="*/ 133 h 154"/>
                <a:gd name="T28" fmla="*/ 26 w 107"/>
                <a:gd name="T29" fmla="*/ 147 h 154"/>
                <a:gd name="T30" fmla="*/ 50 w 107"/>
                <a:gd name="T31" fmla="*/ 154 h 154"/>
                <a:gd name="T32" fmla="*/ 74 w 107"/>
                <a:gd name="T33" fmla="*/ 144 h 154"/>
                <a:gd name="T34" fmla="*/ 68 w 107"/>
                <a:gd name="T35" fmla="*/ 132 h 154"/>
                <a:gd name="T36" fmla="*/ 68 w 107"/>
                <a:gd name="T37" fmla="*/ 130 h 154"/>
                <a:gd name="T38" fmla="*/ 68 w 107"/>
                <a:gd name="T39" fmla="*/ 129 h 154"/>
                <a:gd name="T40" fmla="*/ 70 w 107"/>
                <a:gd name="T41" fmla="*/ 120 h 154"/>
                <a:gd name="T42" fmla="*/ 70 w 107"/>
                <a:gd name="T43" fmla="*/ 119 h 154"/>
                <a:gd name="T44" fmla="*/ 82 w 107"/>
                <a:gd name="T45" fmla="*/ 98 h 154"/>
                <a:gd name="T46" fmla="*/ 102 w 107"/>
                <a:gd name="T47" fmla="*/ 98 h 154"/>
                <a:gd name="T48" fmla="*/ 107 w 107"/>
                <a:gd name="T49" fmla="*/ 97 h 154"/>
                <a:gd name="T50" fmla="*/ 87 w 107"/>
                <a:gd name="T51" fmla="*/ 64 h 154"/>
                <a:gd name="T52" fmla="*/ 79 w 107"/>
                <a:gd name="T53" fmla="*/ 53 h 154"/>
                <a:gd name="T54" fmla="*/ 70 w 107"/>
                <a:gd name="T55" fmla="*/ 23 h 154"/>
                <a:gd name="T56" fmla="*/ 63 w 107"/>
                <a:gd name="T57" fmla="*/ 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3520863" y="2317426"/>
              <a:ext cx="138191" cy="150168"/>
            </a:xfrm>
            <a:custGeom>
              <a:avLst/>
              <a:gdLst>
                <a:gd name="T0" fmla="*/ 71 w 141"/>
                <a:gd name="T1" fmla="*/ 31 h 152"/>
                <a:gd name="T2" fmla="*/ 68 w 141"/>
                <a:gd name="T3" fmla="*/ 35 h 152"/>
                <a:gd name="T4" fmla="*/ 65 w 141"/>
                <a:gd name="T5" fmla="*/ 34 h 152"/>
                <a:gd name="T6" fmla="*/ 52 w 141"/>
                <a:gd name="T7" fmla="*/ 31 h 152"/>
                <a:gd name="T8" fmla="*/ 50 w 141"/>
                <a:gd name="T9" fmla="*/ 38 h 152"/>
                <a:gd name="T10" fmla="*/ 50 w 141"/>
                <a:gd name="T11" fmla="*/ 41 h 152"/>
                <a:gd name="T12" fmla="*/ 47 w 141"/>
                <a:gd name="T13" fmla="*/ 41 h 152"/>
                <a:gd name="T14" fmla="*/ 25 w 141"/>
                <a:gd name="T15" fmla="*/ 49 h 152"/>
                <a:gd name="T16" fmla="*/ 24 w 141"/>
                <a:gd name="T17" fmla="*/ 53 h 152"/>
                <a:gd name="T18" fmla="*/ 31 w 141"/>
                <a:gd name="T19" fmla="*/ 75 h 152"/>
                <a:gd name="T20" fmla="*/ 34 w 141"/>
                <a:gd name="T21" fmla="*/ 77 h 152"/>
                <a:gd name="T22" fmla="*/ 31 w 141"/>
                <a:gd name="T23" fmla="*/ 80 h 152"/>
                <a:gd name="T24" fmla="*/ 5 w 141"/>
                <a:gd name="T25" fmla="*/ 109 h 152"/>
                <a:gd name="T26" fmla="*/ 0 w 141"/>
                <a:gd name="T27" fmla="*/ 118 h 152"/>
                <a:gd name="T28" fmla="*/ 7 w 141"/>
                <a:gd name="T29" fmla="*/ 128 h 152"/>
                <a:gd name="T30" fmla="*/ 19 w 141"/>
                <a:gd name="T31" fmla="*/ 132 h 152"/>
                <a:gd name="T32" fmla="*/ 28 w 141"/>
                <a:gd name="T33" fmla="*/ 133 h 152"/>
                <a:gd name="T34" fmla="*/ 53 w 141"/>
                <a:gd name="T35" fmla="*/ 139 h 152"/>
                <a:gd name="T36" fmla="*/ 63 w 141"/>
                <a:gd name="T37" fmla="*/ 147 h 152"/>
                <a:gd name="T38" fmla="*/ 82 w 141"/>
                <a:gd name="T39" fmla="*/ 152 h 152"/>
                <a:gd name="T40" fmla="*/ 96 w 141"/>
                <a:gd name="T41" fmla="*/ 140 h 152"/>
                <a:gd name="T42" fmla="*/ 104 w 141"/>
                <a:gd name="T43" fmla="*/ 131 h 152"/>
                <a:gd name="T44" fmla="*/ 111 w 141"/>
                <a:gd name="T45" fmla="*/ 111 h 152"/>
                <a:gd name="T46" fmla="*/ 105 w 141"/>
                <a:gd name="T47" fmla="*/ 87 h 152"/>
                <a:gd name="T48" fmla="*/ 114 w 141"/>
                <a:gd name="T49" fmla="*/ 90 h 152"/>
                <a:gd name="T50" fmla="*/ 128 w 141"/>
                <a:gd name="T51" fmla="*/ 91 h 152"/>
                <a:gd name="T52" fmla="*/ 134 w 141"/>
                <a:gd name="T53" fmla="*/ 86 h 152"/>
                <a:gd name="T54" fmla="*/ 136 w 141"/>
                <a:gd name="T55" fmla="*/ 81 h 152"/>
                <a:gd name="T56" fmla="*/ 125 w 141"/>
                <a:gd name="T57" fmla="*/ 50 h 152"/>
                <a:gd name="T58" fmla="*/ 129 w 141"/>
                <a:gd name="T59" fmla="*/ 40 h 152"/>
                <a:gd name="T60" fmla="*/ 140 w 141"/>
                <a:gd name="T61" fmla="*/ 30 h 152"/>
                <a:gd name="T62" fmla="*/ 141 w 141"/>
                <a:gd name="T63" fmla="*/ 30 h 152"/>
                <a:gd name="T64" fmla="*/ 139 w 141"/>
                <a:gd name="T65" fmla="*/ 23 h 152"/>
                <a:gd name="T66" fmla="*/ 114 w 141"/>
                <a:gd name="T67" fmla="*/ 24 h 152"/>
                <a:gd name="T68" fmla="*/ 114 w 141"/>
                <a:gd name="T69" fmla="*/ 23 h 152"/>
                <a:gd name="T70" fmla="*/ 91 w 141"/>
                <a:gd name="T71" fmla="*/ 7 h 152"/>
                <a:gd name="T72" fmla="*/ 63 w 141"/>
                <a:gd name="T73" fmla="*/ 2 h 152"/>
                <a:gd name="T74" fmla="*/ 60 w 141"/>
                <a:gd name="T75" fmla="*/ 4 h 152"/>
                <a:gd name="T76" fmla="*/ 66 w 141"/>
                <a:gd name="T77" fmla="*/ 15 h 152"/>
                <a:gd name="T78" fmla="*/ 71 w 141"/>
                <a:gd name="T79" fmla="*/ 3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3752901" y="2023304"/>
              <a:ext cx="485734" cy="466038"/>
            </a:xfrm>
            <a:custGeom>
              <a:avLst/>
              <a:gdLst>
                <a:gd name="T0" fmla="*/ 213 w 496"/>
                <a:gd name="T1" fmla="*/ 99 h 473"/>
                <a:gd name="T2" fmla="*/ 187 w 496"/>
                <a:gd name="T3" fmla="*/ 106 h 473"/>
                <a:gd name="T4" fmla="*/ 155 w 496"/>
                <a:gd name="T5" fmla="*/ 122 h 473"/>
                <a:gd name="T6" fmla="*/ 122 w 496"/>
                <a:gd name="T7" fmla="*/ 150 h 473"/>
                <a:gd name="T8" fmla="*/ 120 w 496"/>
                <a:gd name="T9" fmla="*/ 153 h 473"/>
                <a:gd name="T10" fmla="*/ 92 w 496"/>
                <a:gd name="T11" fmla="*/ 185 h 473"/>
                <a:gd name="T12" fmla="*/ 56 w 496"/>
                <a:gd name="T13" fmla="*/ 184 h 473"/>
                <a:gd name="T14" fmla="*/ 41 w 496"/>
                <a:gd name="T15" fmla="*/ 168 h 473"/>
                <a:gd name="T16" fmla="*/ 46 w 496"/>
                <a:gd name="T17" fmla="*/ 229 h 473"/>
                <a:gd name="T18" fmla="*/ 8 w 496"/>
                <a:gd name="T19" fmla="*/ 290 h 473"/>
                <a:gd name="T20" fmla="*/ 0 w 496"/>
                <a:gd name="T21" fmla="*/ 300 h 473"/>
                <a:gd name="T22" fmla="*/ 44 w 496"/>
                <a:gd name="T23" fmla="*/ 316 h 473"/>
                <a:gd name="T24" fmla="*/ 46 w 496"/>
                <a:gd name="T25" fmla="*/ 317 h 473"/>
                <a:gd name="T26" fmla="*/ 61 w 496"/>
                <a:gd name="T27" fmla="*/ 327 h 473"/>
                <a:gd name="T28" fmla="*/ 64 w 496"/>
                <a:gd name="T29" fmla="*/ 328 h 473"/>
                <a:gd name="T30" fmla="*/ 105 w 496"/>
                <a:gd name="T31" fmla="*/ 360 h 473"/>
                <a:gd name="T32" fmla="*/ 149 w 496"/>
                <a:gd name="T33" fmla="*/ 297 h 473"/>
                <a:gd name="T34" fmla="*/ 162 w 496"/>
                <a:gd name="T35" fmla="*/ 280 h 473"/>
                <a:gd name="T36" fmla="*/ 197 w 496"/>
                <a:gd name="T37" fmla="*/ 268 h 473"/>
                <a:gd name="T38" fmla="*/ 230 w 496"/>
                <a:gd name="T39" fmla="*/ 263 h 473"/>
                <a:gd name="T40" fmla="*/ 248 w 496"/>
                <a:gd name="T41" fmla="*/ 293 h 473"/>
                <a:gd name="T42" fmla="*/ 251 w 496"/>
                <a:gd name="T43" fmla="*/ 315 h 473"/>
                <a:gd name="T44" fmla="*/ 245 w 496"/>
                <a:gd name="T45" fmla="*/ 356 h 473"/>
                <a:gd name="T46" fmla="*/ 244 w 496"/>
                <a:gd name="T47" fmla="*/ 358 h 473"/>
                <a:gd name="T48" fmla="*/ 225 w 496"/>
                <a:gd name="T49" fmla="*/ 412 h 473"/>
                <a:gd name="T50" fmla="*/ 243 w 496"/>
                <a:gd name="T51" fmla="*/ 401 h 473"/>
                <a:gd name="T52" fmla="*/ 257 w 496"/>
                <a:gd name="T53" fmla="*/ 406 h 473"/>
                <a:gd name="T54" fmla="*/ 256 w 496"/>
                <a:gd name="T55" fmla="*/ 424 h 473"/>
                <a:gd name="T56" fmla="*/ 243 w 496"/>
                <a:gd name="T57" fmla="*/ 442 h 473"/>
                <a:gd name="T58" fmla="*/ 236 w 496"/>
                <a:gd name="T59" fmla="*/ 455 h 473"/>
                <a:gd name="T60" fmla="*/ 224 w 496"/>
                <a:gd name="T61" fmla="*/ 457 h 473"/>
                <a:gd name="T62" fmla="*/ 210 w 496"/>
                <a:gd name="T63" fmla="*/ 473 h 473"/>
                <a:gd name="T64" fmla="*/ 263 w 496"/>
                <a:gd name="T65" fmla="*/ 433 h 473"/>
                <a:gd name="T66" fmla="*/ 343 w 496"/>
                <a:gd name="T67" fmla="*/ 353 h 473"/>
                <a:gd name="T68" fmla="*/ 361 w 496"/>
                <a:gd name="T69" fmla="*/ 344 h 473"/>
                <a:gd name="T70" fmla="*/ 403 w 496"/>
                <a:gd name="T71" fmla="*/ 335 h 473"/>
                <a:gd name="T72" fmla="*/ 431 w 496"/>
                <a:gd name="T73" fmla="*/ 277 h 473"/>
                <a:gd name="T74" fmla="*/ 496 w 496"/>
                <a:gd name="T75" fmla="*/ 206 h 473"/>
                <a:gd name="T76" fmla="*/ 480 w 496"/>
                <a:gd name="T77" fmla="*/ 161 h 473"/>
                <a:gd name="T78" fmla="*/ 457 w 496"/>
                <a:gd name="T79" fmla="*/ 153 h 473"/>
                <a:gd name="T80" fmla="*/ 453 w 496"/>
                <a:gd name="T81" fmla="*/ 145 h 473"/>
                <a:gd name="T82" fmla="*/ 419 w 496"/>
                <a:gd name="T83" fmla="*/ 59 h 473"/>
                <a:gd name="T84" fmla="*/ 407 w 496"/>
                <a:gd name="T85" fmla="*/ 16 h 473"/>
                <a:gd name="T86" fmla="*/ 389 w 496"/>
                <a:gd name="T87" fmla="*/ 33 h 473"/>
                <a:gd name="T88" fmla="*/ 354 w 496"/>
                <a:gd name="T89" fmla="*/ 15 h 473"/>
                <a:gd name="T90" fmla="*/ 329 w 496"/>
                <a:gd name="T91" fmla="*/ 16 h 473"/>
                <a:gd name="T92" fmla="*/ 303 w 496"/>
                <a:gd name="T93" fmla="*/ 5 h 473"/>
                <a:gd name="T94" fmla="*/ 301 w 496"/>
                <a:gd name="T95" fmla="*/ 41 h 473"/>
                <a:gd name="T96" fmla="*/ 299 w 496"/>
                <a:gd name="T97" fmla="*/ 42 h 473"/>
                <a:gd name="T98" fmla="*/ 277 w 496"/>
                <a:gd name="T99" fmla="*/ 65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3863248" y="1744718"/>
              <a:ext cx="693020" cy="474323"/>
            </a:xfrm>
            <a:custGeom>
              <a:avLst/>
              <a:gdLst>
                <a:gd name="T0" fmla="*/ 123 w 707"/>
                <a:gd name="T1" fmla="*/ 7 h 481"/>
                <a:gd name="T2" fmla="*/ 95 w 707"/>
                <a:gd name="T3" fmla="*/ 14 h 481"/>
                <a:gd name="T4" fmla="*/ 90 w 707"/>
                <a:gd name="T5" fmla="*/ 26 h 481"/>
                <a:gd name="T6" fmla="*/ 76 w 707"/>
                <a:gd name="T7" fmla="*/ 46 h 481"/>
                <a:gd name="T8" fmla="*/ 54 w 707"/>
                <a:gd name="T9" fmla="*/ 62 h 481"/>
                <a:gd name="T10" fmla="*/ 28 w 707"/>
                <a:gd name="T11" fmla="*/ 45 h 481"/>
                <a:gd name="T12" fmla="*/ 0 w 707"/>
                <a:gd name="T13" fmla="*/ 52 h 481"/>
                <a:gd name="T14" fmla="*/ 41 w 707"/>
                <a:gd name="T15" fmla="*/ 79 h 481"/>
                <a:gd name="T16" fmla="*/ 43 w 707"/>
                <a:gd name="T17" fmla="*/ 83 h 481"/>
                <a:gd name="T18" fmla="*/ 48 w 707"/>
                <a:gd name="T19" fmla="*/ 136 h 481"/>
                <a:gd name="T20" fmla="*/ 79 w 707"/>
                <a:gd name="T21" fmla="*/ 199 h 481"/>
                <a:gd name="T22" fmla="*/ 99 w 707"/>
                <a:gd name="T23" fmla="*/ 179 h 481"/>
                <a:gd name="T24" fmla="*/ 128 w 707"/>
                <a:gd name="T25" fmla="*/ 172 h 481"/>
                <a:gd name="T26" fmla="*/ 128 w 707"/>
                <a:gd name="T27" fmla="*/ 173 h 481"/>
                <a:gd name="T28" fmla="*/ 156 w 707"/>
                <a:gd name="T29" fmla="*/ 205 h 481"/>
                <a:gd name="T30" fmla="*/ 165 w 707"/>
                <a:gd name="T31" fmla="*/ 232 h 481"/>
                <a:gd name="T32" fmla="*/ 163 w 707"/>
                <a:gd name="T33" fmla="*/ 257 h 481"/>
                <a:gd name="T34" fmla="*/ 181 w 707"/>
                <a:gd name="T35" fmla="*/ 282 h 481"/>
                <a:gd name="T36" fmla="*/ 207 w 707"/>
                <a:gd name="T37" fmla="*/ 275 h 481"/>
                <a:gd name="T38" fmla="*/ 220 w 707"/>
                <a:gd name="T39" fmla="*/ 286 h 481"/>
                <a:gd name="T40" fmla="*/ 252 w 707"/>
                <a:gd name="T41" fmla="*/ 300 h 481"/>
                <a:gd name="T42" fmla="*/ 276 w 707"/>
                <a:gd name="T43" fmla="*/ 292 h 481"/>
                <a:gd name="T44" fmla="*/ 288 w 707"/>
                <a:gd name="T45" fmla="*/ 278 h 481"/>
                <a:gd name="T46" fmla="*/ 304 w 707"/>
                <a:gd name="T47" fmla="*/ 319 h 481"/>
                <a:gd name="T48" fmla="*/ 344 w 707"/>
                <a:gd name="T49" fmla="*/ 360 h 481"/>
                <a:gd name="T50" fmla="*/ 352 w 707"/>
                <a:gd name="T51" fmla="*/ 427 h 481"/>
                <a:gd name="T52" fmla="*/ 378 w 707"/>
                <a:gd name="T53" fmla="*/ 438 h 481"/>
                <a:gd name="T54" fmla="*/ 394 w 707"/>
                <a:gd name="T55" fmla="*/ 481 h 481"/>
                <a:gd name="T56" fmla="*/ 489 w 707"/>
                <a:gd name="T57" fmla="*/ 399 h 481"/>
                <a:gd name="T58" fmla="*/ 528 w 707"/>
                <a:gd name="T59" fmla="*/ 359 h 481"/>
                <a:gd name="T60" fmla="*/ 596 w 707"/>
                <a:gd name="T61" fmla="*/ 300 h 481"/>
                <a:gd name="T62" fmla="*/ 621 w 707"/>
                <a:gd name="T63" fmla="*/ 278 h 481"/>
                <a:gd name="T64" fmla="*/ 627 w 707"/>
                <a:gd name="T65" fmla="*/ 224 h 481"/>
                <a:gd name="T66" fmla="*/ 650 w 707"/>
                <a:gd name="T67" fmla="*/ 220 h 481"/>
                <a:gd name="T68" fmla="*/ 689 w 707"/>
                <a:gd name="T69" fmla="*/ 261 h 481"/>
                <a:gd name="T70" fmla="*/ 682 w 707"/>
                <a:gd name="T71" fmla="*/ 231 h 481"/>
                <a:gd name="T72" fmla="*/ 707 w 707"/>
                <a:gd name="T73" fmla="*/ 208 h 481"/>
                <a:gd name="T74" fmla="*/ 693 w 707"/>
                <a:gd name="T75" fmla="*/ 166 h 481"/>
                <a:gd name="T76" fmla="*/ 647 w 707"/>
                <a:gd name="T77" fmla="*/ 145 h 481"/>
                <a:gd name="T78" fmla="*/ 633 w 707"/>
                <a:gd name="T79" fmla="*/ 143 h 481"/>
                <a:gd name="T80" fmla="*/ 617 w 707"/>
                <a:gd name="T81" fmla="*/ 145 h 481"/>
                <a:gd name="T82" fmla="*/ 588 w 707"/>
                <a:gd name="T83" fmla="*/ 145 h 481"/>
                <a:gd name="T84" fmla="*/ 586 w 707"/>
                <a:gd name="T85" fmla="*/ 182 h 481"/>
                <a:gd name="T86" fmla="*/ 547 w 707"/>
                <a:gd name="T87" fmla="*/ 188 h 481"/>
                <a:gd name="T88" fmla="*/ 494 w 707"/>
                <a:gd name="T89" fmla="*/ 141 h 481"/>
                <a:gd name="T90" fmla="*/ 481 w 707"/>
                <a:gd name="T91" fmla="*/ 116 h 481"/>
                <a:gd name="T92" fmla="*/ 486 w 707"/>
                <a:gd name="T93" fmla="*/ 131 h 481"/>
                <a:gd name="T94" fmla="*/ 471 w 707"/>
                <a:gd name="T95" fmla="*/ 159 h 481"/>
                <a:gd name="T96" fmla="*/ 441 w 707"/>
                <a:gd name="T97" fmla="*/ 150 h 481"/>
                <a:gd name="T98" fmla="*/ 438 w 707"/>
                <a:gd name="T99" fmla="*/ 124 h 481"/>
                <a:gd name="T100" fmla="*/ 411 w 707"/>
                <a:gd name="T101" fmla="*/ 112 h 481"/>
                <a:gd name="T102" fmla="*/ 380 w 707"/>
                <a:gd name="T103" fmla="*/ 92 h 481"/>
                <a:gd name="T104" fmla="*/ 336 w 707"/>
                <a:gd name="T105" fmla="*/ 76 h 481"/>
                <a:gd name="T106" fmla="*/ 308 w 707"/>
                <a:gd name="T107" fmla="*/ 88 h 481"/>
                <a:gd name="T108" fmla="*/ 296 w 707"/>
                <a:gd name="T109" fmla="*/ 64 h 481"/>
                <a:gd name="T110" fmla="*/ 259 w 707"/>
                <a:gd name="T111" fmla="*/ 62 h 481"/>
                <a:gd name="T112" fmla="*/ 216 w 707"/>
                <a:gd name="T113" fmla="*/ 71 h 481"/>
                <a:gd name="T114" fmla="*/ 175 w 707"/>
                <a:gd name="T115" fmla="*/ 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3714744" y="1071552"/>
              <a:ext cx="931246" cy="852332"/>
            </a:xfrm>
            <a:custGeom>
              <a:avLst/>
              <a:gdLst>
                <a:gd name="T0" fmla="*/ 932 w 950"/>
                <a:gd name="T1" fmla="*/ 403 h 866"/>
                <a:gd name="T2" fmla="*/ 914 w 950"/>
                <a:gd name="T3" fmla="*/ 315 h 866"/>
                <a:gd name="T4" fmla="*/ 829 w 950"/>
                <a:gd name="T5" fmla="*/ 403 h 866"/>
                <a:gd name="T6" fmla="*/ 815 w 950"/>
                <a:gd name="T7" fmla="*/ 428 h 866"/>
                <a:gd name="T8" fmla="*/ 707 w 950"/>
                <a:gd name="T9" fmla="*/ 447 h 866"/>
                <a:gd name="T10" fmla="*/ 683 w 950"/>
                <a:gd name="T11" fmla="*/ 403 h 866"/>
                <a:gd name="T12" fmla="*/ 655 w 950"/>
                <a:gd name="T13" fmla="*/ 375 h 866"/>
                <a:gd name="T14" fmla="*/ 622 w 950"/>
                <a:gd name="T15" fmla="*/ 347 h 866"/>
                <a:gd name="T16" fmla="*/ 443 w 950"/>
                <a:gd name="T17" fmla="*/ 313 h 866"/>
                <a:gd name="T18" fmla="*/ 340 w 950"/>
                <a:gd name="T19" fmla="*/ 150 h 866"/>
                <a:gd name="T20" fmla="*/ 143 w 950"/>
                <a:gd name="T21" fmla="*/ 21 h 866"/>
                <a:gd name="T22" fmla="*/ 11 w 950"/>
                <a:gd name="T23" fmla="*/ 37 h 866"/>
                <a:gd name="T24" fmla="*/ 12 w 950"/>
                <a:gd name="T25" fmla="*/ 54 h 866"/>
                <a:gd name="T26" fmla="*/ 2 w 950"/>
                <a:gd name="T27" fmla="*/ 74 h 866"/>
                <a:gd name="T28" fmla="*/ 13 w 950"/>
                <a:gd name="T29" fmla="*/ 120 h 866"/>
                <a:gd name="T30" fmla="*/ 55 w 950"/>
                <a:gd name="T31" fmla="*/ 99 h 866"/>
                <a:gd name="T32" fmla="*/ 99 w 950"/>
                <a:gd name="T33" fmla="*/ 130 h 866"/>
                <a:gd name="T34" fmla="*/ 159 w 950"/>
                <a:gd name="T35" fmla="*/ 203 h 866"/>
                <a:gd name="T36" fmla="*/ 195 w 950"/>
                <a:gd name="T37" fmla="*/ 173 h 866"/>
                <a:gd name="T38" fmla="*/ 258 w 950"/>
                <a:gd name="T39" fmla="*/ 137 h 866"/>
                <a:gd name="T40" fmla="*/ 303 w 950"/>
                <a:gd name="T41" fmla="*/ 187 h 866"/>
                <a:gd name="T42" fmla="*/ 316 w 950"/>
                <a:gd name="T43" fmla="*/ 264 h 866"/>
                <a:gd name="T44" fmla="*/ 319 w 950"/>
                <a:gd name="T45" fmla="*/ 347 h 866"/>
                <a:gd name="T46" fmla="*/ 306 w 950"/>
                <a:gd name="T47" fmla="*/ 380 h 866"/>
                <a:gd name="T48" fmla="*/ 296 w 950"/>
                <a:gd name="T49" fmla="*/ 394 h 866"/>
                <a:gd name="T50" fmla="*/ 302 w 950"/>
                <a:gd name="T51" fmla="*/ 443 h 866"/>
                <a:gd name="T52" fmla="*/ 289 w 950"/>
                <a:gd name="T53" fmla="*/ 486 h 866"/>
                <a:gd name="T54" fmla="*/ 251 w 950"/>
                <a:gd name="T55" fmla="*/ 479 h 866"/>
                <a:gd name="T56" fmla="*/ 222 w 950"/>
                <a:gd name="T57" fmla="*/ 539 h 866"/>
                <a:gd name="T58" fmla="*/ 180 w 950"/>
                <a:gd name="T59" fmla="*/ 577 h 866"/>
                <a:gd name="T60" fmla="*/ 211 w 950"/>
                <a:gd name="T61" fmla="*/ 622 h 866"/>
                <a:gd name="T62" fmla="*/ 239 w 950"/>
                <a:gd name="T63" fmla="*/ 656 h 866"/>
                <a:gd name="T64" fmla="*/ 289 w 950"/>
                <a:gd name="T65" fmla="*/ 668 h 866"/>
                <a:gd name="T66" fmla="*/ 312 w 950"/>
                <a:gd name="T67" fmla="*/ 717 h 866"/>
                <a:gd name="T68" fmla="*/ 353 w 950"/>
                <a:gd name="T69" fmla="*/ 749 h 866"/>
                <a:gd name="T70" fmla="*/ 407 w 950"/>
                <a:gd name="T71" fmla="*/ 733 h 866"/>
                <a:gd name="T72" fmla="*/ 442 w 950"/>
                <a:gd name="T73" fmla="*/ 724 h 866"/>
                <a:gd name="T74" fmla="*/ 468 w 950"/>
                <a:gd name="T75" fmla="*/ 763 h 866"/>
                <a:gd name="T76" fmla="*/ 475 w 950"/>
                <a:gd name="T77" fmla="*/ 763 h 866"/>
                <a:gd name="T78" fmla="*/ 528 w 950"/>
                <a:gd name="T79" fmla="*/ 746 h 866"/>
                <a:gd name="T80" fmla="*/ 544 w 950"/>
                <a:gd name="T81" fmla="*/ 770 h 866"/>
                <a:gd name="T82" fmla="*/ 557 w 950"/>
                <a:gd name="T83" fmla="*/ 785 h 866"/>
                <a:gd name="T84" fmla="*/ 605 w 950"/>
                <a:gd name="T85" fmla="*/ 813 h 866"/>
                <a:gd name="T86" fmla="*/ 621 w 950"/>
                <a:gd name="T87" fmla="*/ 800 h 866"/>
                <a:gd name="T88" fmla="*/ 643 w 950"/>
                <a:gd name="T89" fmla="*/ 785 h 866"/>
                <a:gd name="T90" fmla="*/ 674 w 950"/>
                <a:gd name="T91" fmla="*/ 830 h 866"/>
                <a:gd name="T92" fmla="*/ 709 w 950"/>
                <a:gd name="T93" fmla="*/ 866 h 866"/>
                <a:gd name="T94" fmla="*/ 734 w 950"/>
                <a:gd name="T95" fmla="*/ 819 h 866"/>
                <a:gd name="T96" fmla="*/ 781 w 950"/>
                <a:gd name="T97" fmla="*/ 795 h 866"/>
                <a:gd name="T98" fmla="*/ 808 w 950"/>
                <a:gd name="T99" fmla="*/ 804 h 866"/>
                <a:gd name="T100" fmla="*/ 831 w 950"/>
                <a:gd name="T101" fmla="*/ 830 h 866"/>
                <a:gd name="T102" fmla="*/ 839 w 950"/>
                <a:gd name="T103" fmla="*/ 759 h 866"/>
                <a:gd name="T104" fmla="*/ 857 w 950"/>
                <a:gd name="T105" fmla="*/ 642 h 866"/>
                <a:gd name="T106" fmla="*/ 887 w 950"/>
                <a:gd name="T107" fmla="*/ 64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3530144" y="2594978"/>
              <a:ext cx="562048" cy="355225"/>
            </a:xfrm>
            <a:custGeom>
              <a:avLst/>
              <a:gdLst>
                <a:gd name="T0" fmla="*/ 523 w 573"/>
                <a:gd name="T1" fmla="*/ 12 h 361"/>
                <a:gd name="T2" fmla="*/ 473 w 573"/>
                <a:gd name="T3" fmla="*/ 16 h 361"/>
                <a:gd name="T4" fmla="*/ 358 w 573"/>
                <a:gd name="T5" fmla="*/ 57 h 361"/>
                <a:gd name="T6" fmla="*/ 360 w 573"/>
                <a:gd name="T7" fmla="*/ 82 h 361"/>
                <a:gd name="T8" fmla="*/ 282 w 573"/>
                <a:gd name="T9" fmla="*/ 70 h 361"/>
                <a:gd name="T10" fmla="*/ 224 w 573"/>
                <a:gd name="T11" fmla="*/ 2 h 361"/>
                <a:gd name="T12" fmla="*/ 200 w 573"/>
                <a:gd name="T13" fmla="*/ 28 h 361"/>
                <a:gd name="T14" fmla="*/ 169 w 573"/>
                <a:gd name="T15" fmla="*/ 12 h 361"/>
                <a:gd name="T16" fmla="*/ 158 w 573"/>
                <a:gd name="T17" fmla="*/ 27 h 361"/>
                <a:gd name="T18" fmla="*/ 135 w 573"/>
                <a:gd name="T19" fmla="*/ 34 h 361"/>
                <a:gd name="T20" fmla="*/ 18 w 573"/>
                <a:gd name="T21" fmla="*/ 171 h 361"/>
                <a:gd name="T22" fmla="*/ 30 w 573"/>
                <a:gd name="T23" fmla="*/ 201 h 361"/>
                <a:gd name="T24" fmla="*/ 29 w 573"/>
                <a:gd name="T25" fmla="*/ 202 h 361"/>
                <a:gd name="T26" fmla="*/ 46 w 573"/>
                <a:gd name="T27" fmla="*/ 274 h 361"/>
                <a:gd name="T28" fmla="*/ 0 w 573"/>
                <a:gd name="T29" fmla="*/ 304 h 361"/>
                <a:gd name="T30" fmla="*/ 21 w 573"/>
                <a:gd name="T31" fmla="*/ 324 h 361"/>
                <a:gd name="T32" fmla="*/ 25 w 573"/>
                <a:gd name="T33" fmla="*/ 330 h 361"/>
                <a:gd name="T34" fmla="*/ 87 w 573"/>
                <a:gd name="T35" fmla="*/ 361 h 361"/>
                <a:gd name="T36" fmla="*/ 111 w 573"/>
                <a:gd name="T37" fmla="*/ 335 h 361"/>
                <a:gd name="T38" fmla="*/ 152 w 573"/>
                <a:gd name="T39" fmla="*/ 316 h 361"/>
                <a:gd name="T40" fmla="*/ 157 w 573"/>
                <a:gd name="T41" fmla="*/ 321 h 361"/>
                <a:gd name="T42" fmla="*/ 157 w 573"/>
                <a:gd name="T43" fmla="*/ 323 h 361"/>
                <a:gd name="T44" fmla="*/ 198 w 573"/>
                <a:gd name="T45" fmla="*/ 350 h 361"/>
                <a:gd name="T46" fmla="*/ 245 w 573"/>
                <a:gd name="T47" fmla="*/ 333 h 361"/>
                <a:gd name="T48" fmla="*/ 282 w 573"/>
                <a:gd name="T49" fmla="*/ 331 h 361"/>
                <a:gd name="T50" fmla="*/ 285 w 573"/>
                <a:gd name="T51" fmla="*/ 328 h 361"/>
                <a:gd name="T52" fmla="*/ 315 w 573"/>
                <a:gd name="T53" fmla="*/ 292 h 361"/>
                <a:gd name="T54" fmla="*/ 331 w 573"/>
                <a:gd name="T55" fmla="*/ 282 h 361"/>
                <a:gd name="T56" fmla="*/ 333 w 573"/>
                <a:gd name="T57" fmla="*/ 283 h 361"/>
                <a:gd name="T58" fmla="*/ 341 w 573"/>
                <a:gd name="T59" fmla="*/ 286 h 361"/>
                <a:gd name="T60" fmla="*/ 355 w 573"/>
                <a:gd name="T61" fmla="*/ 234 h 361"/>
                <a:gd name="T62" fmla="*/ 372 w 573"/>
                <a:gd name="T63" fmla="*/ 230 h 361"/>
                <a:gd name="T64" fmla="*/ 393 w 573"/>
                <a:gd name="T65" fmla="*/ 184 h 361"/>
                <a:gd name="T66" fmla="*/ 399 w 573"/>
                <a:gd name="T67" fmla="*/ 159 h 361"/>
                <a:gd name="T68" fmla="*/ 426 w 573"/>
                <a:gd name="T69" fmla="*/ 148 h 361"/>
                <a:gd name="T70" fmla="*/ 427 w 573"/>
                <a:gd name="T71" fmla="*/ 145 h 361"/>
                <a:gd name="T72" fmla="*/ 447 w 573"/>
                <a:gd name="T73" fmla="*/ 127 h 361"/>
                <a:gd name="T74" fmla="*/ 434 w 573"/>
                <a:gd name="T75" fmla="*/ 126 h 361"/>
                <a:gd name="T76" fmla="*/ 435 w 573"/>
                <a:gd name="T77" fmla="*/ 118 h 361"/>
                <a:gd name="T78" fmla="*/ 439 w 573"/>
                <a:gd name="T79" fmla="*/ 116 h 361"/>
                <a:gd name="T80" fmla="*/ 467 w 573"/>
                <a:gd name="T81" fmla="*/ 103 h 361"/>
                <a:gd name="T82" fmla="*/ 535 w 573"/>
                <a:gd name="T83" fmla="*/ 56 h 361"/>
                <a:gd name="T84" fmla="*/ 565 w 573"/>
                <a:gd name="T85" fmla="*/ 64 h 361"/>
                <a:gd name="T86" fmla="*/ 560 w 573"/>
                <a:gd name="T87" fmla="*/ 40 h 361"/>
                <a:gd name="T88" fmla="*/ 562 w 573"/>
                <a:gd name="T89" fmla="*/ 38 h 361"/>
                <a:gd name="T90" fmla="*/ 570 w 573"/>
                <a:gd name="T91" fmla="*/ 16 h 361"/>
                <a:gd name="T92" fmla="*/ 563 w 573"/>
                <a:gd name="T93" fmla="*/ 20 h 361"/>
                <a:gd name="T94" fmla="*/ 541 w 573"/>
                <a:gd name="T95" fmla="*/ 23 h 361"/>
                <a:gd name="T96" fmla="*/ 534 w 573"/>
                <a:gd name="T97" fmla="*/ 23 h 361"/>
                <a:gd name="T98" fmla="*/ 533 w 573"/>
                <a:gd name="T99" fmla="*/ 19 h 361"/>
                <a:gd name="T100" fmla="*/ 525 w 573"/>
                <a:gd name="T101" fmla="*/ 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4058159" y="3181149"/>
              <a:ext cx="85596" cy="78709"/>
            </a:xfrm>
            <a:custGeom>
              <a:avLst/>
              <a:gdLst>
                <a:gd name="T0" fmla="*/ 81 w 88"/>
                <a:gd name="T1" fmla="*/ 43 h 80"/>
                <a:gd name="T2" fmla="*/ 88 w 88"/>
                <a:gd name="T3" fmla="*/ 35 h 80"/>
                <a:gd name="T4" fmla="*/ 88 w 88"/>
                <a:gd name="T5" fmla="*/ 35 h 80"/>
                <a:gd name="T6" fmla="*/ 88 w 88"/>
                <a:gd name="T7" fmla="*/ 35 h 80"/>
                <a:gd name="T8" fmla="*/ 88 w 88"/>
                <a:gd name="T9" fmla="*/ 34 h 80"/>
                <a:gd name="T10" fmla="*/ 62 w 88"/>
                <a:gd name="T11" fmla="*/ 13 h 80"/>
                <a:gd name="T12" fmla="*/ 28 w 88"/>
                <a:gd name="T13" fmla="*/ 1 h 80"/>
                <a:gd name="T14" fmla="*/ 16 w 88"/>
                <a:gd name="T15" fmla="*/ 5 h 80"/>
                <a:gd name="T16" fmla="*/ 16 w 88"/>
                <a:gd name="T17" fmla="*/ 27 h 80"/>
                <a:gd name="T18" fmla="*/ 4 w 88"/>
                <a:gd name="T19" fmla="*/ 49 h 80"/>
                <a:gd name="T20" fmla="*/ 0 w 88"/>
                <a:gd name="T21" fmla="*/ 54 h 80"/>
                <a:gd name="T22" fmla="*/ 10 w 88"/>
                <a:gd name="T23" fmla="*/ 66 h 80"/>
                <a:gd name="T24" fmla="*/ 11 w 88"/>
                <a:gd name="T25" fmla="*/ 66 h 80"/>
                <a:gd name="T26" fmla="*/ 14 w 88"/>
                <a:gd name="T27" fmla="*/ 75 h 80"/>
                <a:gd name="T28" fmla="*/ 27 w 88"/>
                <a:gd name="T29" fmla="*/ 80 h 80"/>
                <a:gd name="T30" fmla="*/ 45 w 88"/>
                <a:gd name="T31" fmla="*/ 74 h 80"/>
                <a:gd name="T32" fmla="*/ 67 w 88"/>
                <a:gd name="T33" fmla="*/ 78 h 80"/>
                <a:gd name="T34" fmla="*/ 68 w 88"/>
                <a:gd name="T35" fmla="*/ 71 h 80"/>
                <a:gd name="T36" fmla="*/ 81 w 88"/>
                <a:gd name="T37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2" name="Freeform 32"/>
            <p:cNvSpPr/>
            <p:nvPr/>
          </p:nvSpPr>
          <p:spPr bwMode="auto">
            <a:xfrm>
              <a:off x="3645647" y="2884956"/>
              <a:ext cx="488826" cy="379044"/>
            </a:xfrm>
            <a:custGeom>
              <a:avLst/>
              <a:gdLst>
                <a:gd name="T0" fmla="*/ 317 w 498"/>
                <a:gd name="T1" fmla="*/ 59 h 385"/>
                <a:gd name="T2" fmla="*/ 223 w 498"/>
                <a:gd name="T3" fmla="*/ 22 h 385"/>
                <a:gd name="T4" fmla="*/ 223 w 498"/>
                <a:gd name="T5" fmla="*/ 3 h 385"/>
                <a:gd name="T6" fmla="*/ 215 w 498"/>
                <a:gd name="T7" fmla="*/ 0 h 385"/>
                <a:gd name="T8" fmla="*/ 175 w 498"/>
                <a:gd name="T9" fmla="*/ 42 h 385"/>
                <a:gd name="T10" fmla="*/ 151 w 498"/>
                <a:gd name="T11" fmla="*/ 63 h 385"/>
                <a:gd name="T12" fmla="*/ 125 w 498"/>
                <a:gd name="T13" fmla="*/ 50 h 385"/>
                <a:gd name="T14" fmla="*/ 81 w 498"/>
                <a:gd name="T15" fmla="*/ 67 h 385"/>
                <a:gd name="T16" fmla="*/ 26 w 498"/>
                <a:gd name="T17" fmla="*/ 30 h 385"/>
                <a:gd name="T18" fmla="*/ 4 w 498"/>
                <a:gd name="T19" fmla="*/ 45 h 385"/>
                <a:gd name="T20" fmla="*/ 4 w 498"/>
                <a:gd name="T21" fmla="*/ 47 h 385"/>
                <a:gd name="T22" fmla="*/ 0 w 498"/>
                <a:gd name="T23" fmla="*/ 52 h 385"/>
                <a:gd name="T24" fmla="*/ 11 w 498"/>
                <a:gd name="T25" fmla="*/ 54 h 385"/>
                <a:gd name="T26" fmla="*/ 12 w 498"/>
                <a:gd name="T27" fmla="*/ 56 h 385"/>
                <a:gd name="T28" fmla="*/ 90 w 498"/>
                <a:gd name="T29" fmla="*/ 113 h 385"/>
                <a:gd name="T30" fmla="*/ 164 w 498"/>
                <a:gd name="T31" fmla="*/ 196 h 385"/>
                <a:gd name="T32" fmla="*/ 237 w 498"/>
                <a:gd name="T33" fmla="*/ 190 h 385"/>
                <a:gd name="T34" fmla="*/ 239 w 498"/>
                <a:gd name="T35" fmla="*/ 188 h 385"/>
                <a:gd name="T36" fmla="*/ 260 w 498"/>
                <a:gd name="T37" fmla="*/ 193 h 385"/>
                <a:gd name="T38" fmla="*/ 262 w 498"/>
                <a:gd name="T39" fmla="*/ 196 h 385"/>
                <a:gd name="T40" fmla="*/ 245 w 498"/>
                <a:gd name="T41" fmla="*/ 244 h 385"/>
                <a:gd name="T42" fmla="*/ 220 w 498"/>
                <a:gd name="T43" fmla="*/ 246 h 385"/>
                <a:gd name="T44" fmla="*/ 194 w 498"/>
                <a:gd name="T45" fmla="*/ 307 h 385"/>
                <a:gd name="T46" fmla="*/ 234 w 498"/>
                <a:gd name="T47" fmla="*/ 334 h 385"/>
                <a:gd name="T48" fmla="*/ 244 w 498"/>
                <a:gd name="T49" fmla="*/ 352 h 385"/>
                <a:gd name="T50" fmla="*/ 262 w 498"/>
                <a:gd name="T51" fmla="*/ 349 h 385"/>
                <a:gd name="T52" fmla="*/ 302 w 498"/>
                <a:gd name="T53" fmla="*/ 365 h 385"/>
                <a:gd name="T54" fmla="*/ 312 w 498"/>
                <a:gd name="T55" fmla="*/ 378 h 385"/>
                <a:gd name="T56" fmla="*/ 348 w 498"/>
                <a:gd name="T57" fmla="*/ 379 h 385"/>
                <a:gd name="T58" fmla="*/ 401 w 498"/>
                <a:gd name="T59" fmla="*/ 377 h 385"/>
                <a:gd name="T60" fmla="*/ 418 w 498"/>
                <a:gd name="T61" fmla="*/ 366 h 385"/>
                <a:gd name="T62" fmla="*/ 417 w 498"/>
                <a:gd name="T63" fmla="*/ 344 h 385"/>
                <a:gd name="T64" fmla="*/ 428 w 498"/>
                <a:gd name="T65" fmla="*/ 315 h 385"/>
                <a:gd name="T66" fmla="*/ 447 w 498"/>
                <a:gd name="T67" fmla="*/ 293 h 385"/>
                <a:gd name="T68" fmla="*/ 490 w 498"/>
                <a:gd name="T69" fmla="*/ 293 h 385"/>
                <a:gd name="T70" fmla="*/ 477 w 498"/>
                <a:gd name="T71" fmla="*/ 259 h 385"/>
                <a:gd name="T72" fmla="*/ 458 w 498"/>
                <a:gd name="T73" fmla="*/ 255 h 385"/>
                <a:gd name="T74" fmla="*/ 458 w 498"/>
                <a:gd name="T75" fmla="*/ 254 h 385"/>
                <a:gd name="T76" fmla="*/ 410 w 498"/>
                <a:gd name="T77" fmla="*/ 227 h 385"/>
                <a:gd name="T78" fmla="*/ 387 w 498"/>
                <a:gd name="T79" fmla="*/ 218 h 385"/>
                <a:gd name="T80" fmla="*/ 348 w 498"/>
                <a:gd name="T81" fmla="*/ 11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3" name="Freeform 33"/>
            <p:cNvSpPr/>
            <p:nvPr/>
          </p:nvSpPr>
          <p:spPr bwMode="auto">
            <a:xfrm>
              <a:off x="3389890" y="2158973"/>
              <a:ext cx="453763" cy="652453"/>
            </a:xfrm>
            <a:custGeom>
              <a:avLst/>
              <a:gdLst>
                <a:gd name="T0" fmla="*/ 417 w 463"/>
                <a:gd name="T1" fmla="*/ 196 h 662"/>
                <a:gd name="T2" fmla="*/ 368 w 463"/>
                <a:gd name="T3" fmla="*/ 183 h 662"/>
                <a:gd name="T4" fmla="*/ 366 w 463"/>
                <a:gd name="T5" fmla="*/ 137 h 662"/>
                <a:gd name="T6" fmla="*/ 352 w 463"/>
                <a:gd name="T7" fmla="*/ 121 h 662"/>
                <a:gd name="T8" fmla="*/ 307 w 463"/>
                <a:gd name="T9" fmla="*/ 101 h 662"/>
                <a:gd name="T10" fmla="*/ 309 w 463"/>
                <a:gd name="T11" fmla="*/ 64 h 662"/>
                <a:gd name="T12" fmla="*/ 298 w 463"/>
                <a:gd name="T13" fmla="*/ 53 h 662"/>
                <a:gd name="T14" fmla="*/ 275 w 463"/>
                <a:gd name="T15" fmla="*/ 39 h 662"/>
                <a:gd name="T16" fmla="*/ 263 w 463"/>
                <a:gd name="T17" fmla="*/ 0 h 662"/>
                <a:gd name="T18" fmla="*/ 235 w 463"/>
                <a:gd name="T19" fmla="*/ 22 h 662"/>
                <a:gd name="T20" fmla="*/ 205 w 463"/>
                <a:gd name="T21" fmla="*/ 64 h 662"/>
                <a:gd name="T22" fmla="*/ 188 w 463"/>
                <a:gd name="T23" fmla="*/ 88 h 662"/>
                <a:gd name="T24" fmla="*/ 154 w 463"/>
                <a:gd name="T25" fmla="*/ 104 h 662"/>
                <a:gd name="T26" fmla="*/ 117 w 463"/>
                <a:gd name="T27" fmla="*/ 104 h 662"/>
                <a:gd name="T28" fmla="*/ 83 w 463"/>
                <a:gd name="T29" fmla="*/ 131 h 662"/>
                <a:gd name="T30" fmla="*/ 62 w 463"/>
                <a:gd name="T31" fmla="*/ 120 h 662"/>
                <a:gd name="T32" fmla="*/ 43 w 463"/>
                <a:gd name="T33" fmla="*/ 85 h 662"/>
                <a:gd name="T34" fmla="*/ 20 w 463"/>
                <a:gd name="T35" fmla="*/ 126 h 662"/>
                <a:gd name="T36" fmla="*/ 19 w 463"/>
                <a:gd name="T37" fmla="*/ 128 h 662"/>
                <a:gd name="T38" fmla="*/ 38 w 463"/>
                <a:gd name="T39" fmla="*/ 221 h 662"/>
                <a:gd name="T40" fmla="*/ 47 w 463"/>
                <a:gd name="T41" fmla="*/ 247 h 662"/>
                <a:gd name="T42" fmla="*/ 15 w 463"/>
                <a:gd name="T43" fmla="*/ 264 h 662"/>
                <a:gd name="T44" fmla="*/ 62 w 463"/>
                <a:gd name="T45" fmla="*/ 316 h 662"/>
                <a:gd name="T46" fmla="*/ 62 w 463"/>
                <a:gd name="T47" fmla="*/ 318 h 662"/>
                <a:gd name="T48" fmla="*/ 48 w 463"/>
                <a:gd name="T49" fmla="*/ 371 h 662"/>
                <a:gd name="T50" fmla="*/ 20 w 463"/>
                <a:gd name="T51" fmla="*/ 389 h 662"/>
                <a:gd name="T52" fmla="*/ 47 w 463"/>
                <a:gd name="T53" fmla="*/ 473 h 662"/>
                <a:gd name="T54" fmla="*/ 63 w 463"/>
                <a:gd name="T55" fmla="*/ 500 h 662"/>
                <a:gd name="T56" fmla="*/ 41 w 463"/>
                <a:gd name="T57" fmla="*/ 548 h 662"/>
                <a:gd name="T58" fmla="*/ 25 w 463"/>
                <a:gd name="T59" fmla="*/ 595 h 662"/>
                <a:gd name="T60" fmla="*/ 27 w 463"/>
                <a:gd name="T61" fmla="*/ 628 h 662"/>
                <a:gd name="T62" fmla="*/ 35 w 463"/>
                <a:gd name="T63" fmla="*/ 636 h 662"/>
                <a:gd name="T64" fmla="*/ 36 w 463"/>
                <a:gd name="T65" fmla="*/ 643 h 662"/>
                <a:gd name="T66" fmla="*/ 36 w 463"/>
                <a:gd name="T67" fmla="*/ 644 h 662"/>
                <a:gd name="T68" fmla="*/ 122 w 463"/>
                <a:gd name="T69" fmla="*/ 654 h 662"/>
                <a:gd name="T70" fmla="*/ 148 w 463"/>
                <a:gd name="T71" fmla="*/ 611 h 662"/>
                <a:gd name="T72" fmla="*/ 274 w 463"/>
                <a:gd name="T73" fmla="*/ 466 h 662"/>
                <a:gd name="T74" fmla="*/ 329 w 463"/>
                <a:gd name="T75" fmla="*/ 432 h 662"/>
                <a:gd name="T76" fmla="*/ 308 w 463"/>
                <a:gd name="T77" fmla="*/ 412 h 662"/>
                <a:gd name="T78" fmla="*/ 302 w 463"/>
                <a:gd name="T79" fmla="*/ 389 h 662"/>
                <a:gd name="T80" fmla="*/ 230 w 463"/>
                <a:gd name="T81" fmla="*/ 315 h 662"/>
                <a:gd name="T82" fmla="*/ 160 w 463"/>
                <a:gd name="T83" fmla="*/ 301 h 662"/>
                <a:gd name="T84" fmla="*/ 133 w 463"/>
                <a:gd name="T85" fmla="*/ 263 h 662"/>
                <a:gd name="T86" fmla="*/ 175 w 463"/>
                <a:gd name="T87" fmla="*/ 195 h 662"/>
                <a:gd name="T88" fmla="*/ 186 w 463"/>
                <a:gd name="T89" fmla="*/ 162 h 662"/>
                <a:gd name="T90" fmla="*/ 273 w 463"/>
                <a:gd name="T91" fmla="*/ 177 h 662"/>
                <a:gd name="T92" fmla="*/ 267 w 463"/>
                <a:gd name="T93" fmla="*/ 211 h 662"/>
                <a:gd name="T94" fmla="*/ 315 w 463"/>
                <a:gd name="T95" fmla="*/ 252 h 662"/>
                <a:gd name="T96" fmla="*/ 395 w 463"/>
                <a:gd name="T97" fmla="*/ 321 h 662"/>
                <a:gd name="T98" fmla="*/ 437 w 463"/>
                <a:gd name="T99" fmla="*/ 270 h 662"/>
                <a:gd name="T100" fmla="*/ 443 w 463"/>
                <a:gd name="T101" fmla="*/ 244 h 662"/>
                <a:gd name="T102" fmla="*/ 462 w 463"/>
                <a:gd name="T103" fmla="*/ 230 h 662"/>
                <a:gd name="T104" fmla="*/ 428 w 463"/>
                <a:gd name="T105" fmla="*/ 20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4" name="Freeform 34"/>
            <p:cNvSpPr/>
            <p:nvPr/>
          </p:nvSpPr>
          <p:spPr bwMode="auto">
            <a:xfrm>
              <a:off x="3180540" y="2785535"/>
              <a:ext cx="481608" cy="475359"/>
            </a:xfrm>
            <a:custGeom>
              <a:avLst/>
              <a:gdLst>
                <a:gd name="T0" fmla="*/ 108 w 491"/>
                <a:gd name="T1" fmla="*/ 159 h 483"/>
                <a:gd name="T2" fmla="*/ 4 w 491"/>
                <a:gd name="T3" fmla="*/ 215 h 483"/>
                <a:gd name="T4" fmla="*/ 40 w 491"/>
                <a:gd name="T5" fmla="*/ 293 h 483"/>
                <a:gd name="T6" fmla="*/ 41 w 491"/>
                <a:gd name="T7" fmla="*/ 294 h 483"/>
                <a:gd name="T8" fmla="*/ 88 w 491"/>
                <a:gd name="T9" fmla="*/ 377 h 483"/>
                <a:gd name="T10" fmla="*/ 115 w 491"/>
                <a:gd name="T11" fmla="*/ 383 h 483"/>
                <a:gd name="T12" fmla="*/ 139 w 491"/>
                <a:gd name="T13" fmla="*/ 397 h 483"/>
                <a:gd name="T14" fmla="*/ 280 w 491"/>
                <a:gd name="T15" fmla="*/ 408 h 483"/>
                <a:gd name="T16" fmla="*/ 287 w 491"/>
                <a:gd name="T17" fmla="*/ 457 h 483"/>
                <a:gd name="T18" fmla="*/ 344 w 491"/>
                <a:gd name="T19" fmla="*/ 450 h 483"/>
                <a:gd name="T20" fmla="*/ 375 w 491"/>
                <a:gd name="T21" fmla="*/ 482 h 483"/>
                <a:gd name="T22" fmla="*/ 399 w 491"/>
                <a:gd name="T23" fmla="*/ 460 h 483"/>
                <a:gd name="T24" fmla="*/ 429 w 491"/>
                <a:gd name="T25" fmla="*/ 462 h 483"/>
                <a:gd name="T26" fmla="*/ 458 w 491"/>
                <a:gd name="T27" fmla="*/ 437 h 483"/>
                <a:gd name="T28" fmla="*/ 453 w 491"/>
                <a:gd name="T29" fmla="*/ 430 h 483"/>
                <a:gd name="T30" fmla="*/ 456 w 491"/>
                <a:gd name="T31" fmla="*/ 403 h 483"/>
                <a:gd name="T32" fmla="*/ 402 w 491"/>
                <a:gd name="T33" fmla="*/ 387 h 483"/>
                <a:gd name="T34" fmla="*/ 375 w 491"/>
                <a:gd name="T35" fmla="*/ 345 h 483"/>
                <a:gd name="T36" fmla="*/ 365 w 491"/>
                <a:gd name="T37" fmla="*/ 312 h 483"/>
                <a:gd name="T38" fmla="*/ 392 w 491"/>
                <a:gd name="T39" fmla="*/ 299 h 483"/>
                <a:gd name="T40" fmla="*/ 410 w 491"/>
                <a:gd name="T41" fmla="*/ 269 h 483"/>
                <a:gd name="T42" fmla="*/ 423 w 491"/>
                <a:gd name="T43" fmla="*/ 259 h 483"/>
                <a:gd name="T44" fmla="*/ 421 w 491"/>
                <a:gd name="T45" fmla="*/ 213 h 483"/>
                <a:gd name="T46" fmla="*/ 449 w 491"/>
                <a:gd name="T47" fmla="*/ 219 h 483"/>
                <a:gd name="T48" fmla="*/ 450 w 491"/>
                <a:gd name="T49" fmla="*/ 222 h 483"/>
                <a:gd name="T50" fmla="*/ 491 w 491"/>
                <a:gd name="T51" fmla="*/ 214 h 483"/>
                <a:gd name="T52" fmla="*/ 445 w 491"/>
                <a:gd name="T53" fmla="*/ 180 h 483"/>
                <a:gd name="T54" fmla="*/ 401 w 491"/>
                <a:gd name="T55" fmla="*/ 168 h 483"/>
                <a:gd name="T56" fmla="*/ 400 w 491"/>
                <a:gd name="T57" fmla="*/ 167 h 483"/>
                <a:gd name="T58" fmla="*/ 345 w 491"/>
                <a:gd name="T59" fmla="*/ 127 h 483"/>
                <a:gd name="T60" fmla="*/ 391 w 491"/>
                <a:gd name="T61" fmla="*/ 76 h 483"/>
                <a:gd name="T62" fmla="*/ 373 w 491"/>
                <a:gd name="T63" fmla="*/ 25 h 483"/>
                <a:gd name="T64" fmla="*/ 299 w 491"/>
                <a:gd name="T65" fmla="*/ 38 h 483"/>
                <a:gd name="T66" fmla="*/ 267 w 491"/>
                <a:gd name="T67" fmla="*/ 19 h 483"/>
                <a:gd name="T68" fmla="*/ 252 w 491"/>
                <a:gd name="T69" fmla="*/ 15 h 483"/>
                <a:gd name="T70" fmla="*/ 250 w 491"/>
                <a:gd name="T71" fmla="*/ 8 h 483"/>
                <a:gd name="T72" fmla="*/ 250 w 491"/>
                <a:gd name="T73" fmla="*/ 7 h 483"/>
                <a:gd name="T74" fmla="*/ 249 w 491"/>
                <a:gd name="T75" fmla="*/ 4 h 483"/>
                <a:gd name="T76" fmla="*/ 249 w 491"/>
                <a:gd name="T77" fmla="*/ 0 h 483"/>
                <a:gd name="T78" fmla="*/ 244 w 491"/>
                <a:gd name="T79" fmla="*/ 28 h 483"/>
                <a:gd name="T80" fmla="*/ 241 w 491"/>
                <a:gd name="T81" fmla="*/ 48 h 483"/>
                <a:gd name="T82" fmla="*/ 244 w 491"/>
                <a:gd name="T83" fmla="*/ 89 h 483"/>
                <a:gd name="T84" fmla="*/ 241 w 491"/>
                <a:gd name="T85" fmla="*/ 92 h 483"/>
                <a:gd name="T86" fmla="*/ 229 w 491"/>
                <a:gd name="T87" fmla="*/ 127 h 483"/>
                <a:gd name="T88" fmla="*/ 177 w 491"/>
                <a:gd name="T89" fmla="*/ 144 h 483"/>
                <a:gd name="T90" fmla="*/ 110 w 491"/>
                <a:gd name="T91" fmla="*/ 15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5" name="Freeform 35"/>
            <p:cNvSpPr/>
            <p:nvPr/>
          </p:nvSpPr>
          <p:spPr bwMode="auto">
            <a:xfrm>
              <a:off x="4081880" y="3801498"/>
              <a:ext cx="137160" cy="332441"/>
            </a:xfrm>
            <a:custGeom>
              <a:avLst/>
              <a:gdLst>
                <a:gd name="T0" fmla="*/ 105 w 139"/>
                <a:gd name="T1" fmla="*/ 0 h 338"/>
                <a:gd name="T2" fmla="*/ 32 w 139"/>
                <a:gd name="T3" fmla="*/ 92 h 338"/>
                <a:gd name="T4" fmla="*/ 0 w 139"/>
                <a:gd name="T5" fmla="*/ 143 h 338"/>
                <a:gd name="T6" fmla="*/ 7 w 139"/>
                <a:gd name="T7" fmla="*/ 202 h 338"/>
                <a:gd name="T8" fmla="*/ 7 w 139"/>
                <a:gd name="T9" fmla="*/ 203 h 338"/>
                <a:gd name="T10" fmla="*/ 7 w 139"/>
                <a:gd name="T11" fmla="*/ 203 h 338"/>
                <a:gd name="T12" fmla="*/ 2 w 139"/>
                <a:gd name="T13" fmla="*/ 243 h 338"/>
                <a:gd name="T14" fmla="*/ 5 w 139"/>
                <a:gd name="T15" fmla="*/ 266 h 338"/>
                <a:gd name="T16" fmla="*/ 48 w 139"/>
                <a:gd name="T17" fmla="*/ 294 h 338"/>
                <a:gd name="T18" fmla="*/ 48 w 139"/>
                <a:gd name="T19" fmla="*/ 294 h 338"/>
                <a:gd name="T20" fmla="*/ 49 w 139"/>
                <a:gd name="T21" fmla="*/ 294 h 338"/>
                <a:gd name="T22" fmla="*/ 51 w 139"/>
                <a:gd name="T23" fmla="*/ 298 h 338"/>
                <a:gd name="T24" fmla="*/ 51 w 139"/>
                <a:gd name="T25" fmla="*/ 298 h 338"/>
                <a:gd name="T26" fmla="*/ 67 w 139"/>
                <a:gd name="T27" fmla="*/ 326 h 338"/>
                <a:gd name="T28" fmla="*/ 81 w 139"/>
                <a:gd name="T29" fmla="*/ 338 h 338"/>
                <a:gd name="T30" fmla="*/ 87 w 139"/>
                <a:gd name="T31" fmla="*/ 268 h 338"/>
                <a:gd name="T32" fmla="*/ 87 w 139"/>
                <a:gd name="T33" fmla="*/ 266 h 338"/>
                <a:gd name="T34" fmla="*/ 118 w 139"/>
                <a:gd name="T35" fmla="*/ 192 h 338"/>
                <a:gd name="T36" fmla="*/ 129 w 139"/>
                <a:gd name="T37" fmla="*/ 104 h 338"/>
                <a:gd name="T38" fmla="*/ 129 w 139"/>
                <a:gd name="T39" fmla="*/ 103 h 338"/>
                <a:gd name="T40" fmla="*/ 130 w 139"/>
                <a:gd name="T41" fmla="*/ 102 h 338"/>
                <a:gd name="T42" fmla="*/ 139 w 139"/>
                <a:gd name="T43" fmla="*/ 79 h 338"/>
                <a:gd name="T44" fmla="*/ 132 w 139"/>
                <a:gd name="T45" fmla="*/ 59 h 338"/>
                <a:gd name="T46" fmla="*/ 132 w 139"/>
                <a:gd name="T47" fmla="*/ 58 h 338"/>
                <a:gd name="T48" fmla="*/ 131 w 139"/>
                <a:gd name="T49" fmla="*/ 58 h 338"/>
                <a:gd name="T50" fmla="*/ 129 w 139"/>
                <a:gd name="T51" fmla="*/ 31 h 338"/>
                <a:gd name="T52" fmla="*/ 130 w 139"/>
                <a:gd name="T53" fmla="*/ 30 h 338"/>
                <a:gd name="T54" fmla="*/ 131 w 139"/>
                <a:gd name="T55" fmla="*/ 28 h 338"/>
                <a:gd name="T56" fmla="*/ 136 w 139"/>
                <a:gd name="T57" fmla="*/ 22 h 338"/>
                <a:gd name="T58" fmla="*/ 139 w 139"/>
                <a:gd name="T59" fmla="*/ 15 h 338"/>
                <a:gd name="T60" fmla="*/ 105 w 139"/>
                <a:gd name="T6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  <p:sp>
          <p:nvSpPr>
            <p:cNvPr id="96" name="Freeform 36"/>
            <p:cNvSpPr/>
            <p:nvPr/>
          </p:nvSpPr>
          <p:spPr bwMode="auto">
            <a:xfrm>
              <a:off x="3071225" y="4390777"/>
              <a:ext cx="211413" cy="181237"/>
            </a:xfrm>
            <a:custGeom>
              <a:avLst/>
              <a:gdLst>
                <a:gd name="T0" fmla="*/ 98 w 216"/>
                <a:gd name="T1" fmla="*/ 18 h 184"/>
                <a:gd name="T2" fmla="*/ 95 w 216"/>
                <a:gd name="T3" fmla="*/ 24 h 184"/>
                <a:gd name="T4" fmla="*/ 95 w 216"/>
                <a:gd name="T5" fmla="*/ 25 h 184"/>
                <a:gd name="T6" fmla="*/ 94 w 216"/>
                <a:gd name="T7" fmla="*/ 27 h 184"/>
                <a:gd name="T8" fmla="*/ 50 w 216"/>
                <a:gd name="T9" fmla="*/ 37 h 184"/>
                <a:gd name="T10" fmla="*/ 52 w 216"/>
                <a:gd name="T11" fmla="*/ 43 h 184"/>
                <a:gd name="T12" fmla="*/ 66 w 216"/>
                <a:gd name="T13" fmla="*/ 58 h 184"/>
                <a:gd name="T14" fmla="*/ 62 w 216"/>
                <a:gd name="T15" fmla="*/ 60 h 184"/>
                <a:gd name="T16" fmla="*/ 42 w 216"/>
                <a:gd name="T17" fmla="*/ 70 h 184"/>
                <a:gd name="T18" fmla="*/ 10 w 216"/>
                <a:gd name="T19" fmla="*/ 94 h 184"/>
                <a:gd name="T20" fmla="*/ 18 w 216"/>
                <a:gd name="T21" fmla="*/ 165 h 184"/>
                <a:gd name="T22" fmla="*/ 49 w 216"/>
                <a:gd name="T23" fmla="*/ 168 h 184"/>
                <a:gd name="T24" fmla="*/ 50 w 216"/>
                <a:gd name="T25" fmla="*/ 168 h 184"/>
                <a:gd name="T26" fmla="*/ 50 w 216"/>
                <a:gd name="T27" fmla="*/ 169 h 184"/>
                <a:gd name="T28" fmla="*/ 82 w 216"/>
                <a:gd name="T29" fmla="*/ 184 h 184"/>
                <a:gd name="T30" fmla="*/ 116 w 216"/>
                <a:gd name="T31" fmla="*/ 179 h 184"/>
                <a:gd name="T32" fmla="*/ 165 w 216"/>
                <a:gd name="T33" fmla="*/ 139 h 184"/>
                <a:gd name="T34" fmla="*/ 166 w 216"/>
                <a:gd name="T35" fmla="*/ 139 h 184"/>
                <a:gd name="T36" fmla="*/ 169 w 216"/>
                <a:gd name="T37" fmla="*/ 137 h 184"/>
                <a:gd name="T38" fmla="*/ 183 w 216"/>
                <a:gd name="T39" fmla="*/ 132 h 184"/>
                <a:gd name="T40" fmla="*/ 179 w 216"/>
                <a:gd name="T41" fmla="*/ 88 h 184"/>
                <a:gd name="T42" fmla="*/ 179 w 216"/>
                <a:gd name="T43" fmla="*/ 86 h 184"/>
                <a:gd name="T44" fmla="*/ 198 w 216"/>
                <a:gd name="T45" fmla="*/ 58 h 184"/>
                <a:gd name="T46" fmla="*/ 198 w 216"/>
                <a:gd name="T47" fmla="*/ 57 h 184"/>
                <a:gd name="T48" fmla="*/ 199 w 216"/>
                <a:gd name="T49" fmla="*/ 57 h 184"/>
                <a:gd name="T50" fmla="*/ 214 w 216"/>
                <a:gd name="T51" fmla="*/ 46 h 184"/>
                <a:gd name="T52" fmla="*/ 210 w 216"/>
                <a:gd name="T53" fmla="*/ 12 h 184"/>
                <a:gd name="T54" fmla="*/ 195 w 216"/>
                <a:gd name="T55" fmla="*/ 0 h 184"/>
                <a:gd name="T56" fmla="*/ 197 w 216"/>
                <a:gd name="T57" fmla="*/ 16 h 184"/>
                <a:gd name="T58" fmla="*/ 169 w 216"/>
                <a:gd name="T59" fmla="*/ 11 h 184"/>
                <a:gd name="T60" fmla="*/ 156 w 216"/>
                <a:gd name="T61" fmla="*/ 18 h 184"/>
                <a:gd name="T62" fmla="*/ 155 w 216"/>
                <a:gd name="T63" fmla="*/ 18 h 184"/>
                <a:gd name="T64" fmla="*/ 155 w 216"/>
                <a:gd name="T65" fmla="*/ 18 h 184"/>
                <a:gd name="T66" fmla="*/ 98 w 216"/>
                <a:gd name="T67" fmla="*/ 1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HK" altLang="en-US"/>
            </a:p>
          </p:txBody>
        </p:sp>
      </p:grpSp>
      <p:sp>
        <p:nvSpPr>
          <p:cNvPr id="97" name="Freeform 294"/>
          <p:cNvSpPr/>
          <p:nvPr/>
        </p:nvSpPr>
        <p:spPr bwMode="auto">
          <a:xfrm>
            <a:off x="6501614" y="2110993"/>
            <a:ext cx="9525" cy="22225"/>
          </a:xfrm>
          <a:custGeom>
            <a:avLst/>
            <a:gdLst>
              <a:gd name="T0" fmla="*/ 3 w 3"/>
              <a:gd name="T1" fmla="*/ 0 h 7"/>
              <a:gd name="T2" fmla="*/ 2 w 3"/>
              <a:gd name="T3" fmla="*/ 7 h 7"/>
              <a:gd name="T4" fmla="*/ 0 w 3"/>
              <a:gd name="T5" fmla="*/ 6 h 7"/>
              <a:gd name="T6" fmla="*/ 3 w 3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7">
                <a:moveTo>
                  <a:pt x="3" y="0"/>
                </a:moveTo>
                <a:cubicBezTo>
                  <a:pt x="3" y="3"/>
                  <a:pt x="3" y="5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2" y="4"/>
                  <a:pt x="2" y="2"/>
                  <a:pt x="3" y="0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98" name="Freeform 295"/>
          <p:cNvSpPr/>
          <p:nvPr/>
        </p:nvSpPr>
        <p:spPr bwMode="auto">
          <a:xfrm>
            <a:off x="6300001" y="2136393"/>
            <a:ext cx="14288" cy="25400"/>
          </a:xfrm>
          <a:custGeom>
            <a:avLst/>
            <a:gdLst>
              <a:gd name="T0" fmla="*/ 5 w 5"/>
              <a:gd name="T1" fmla="*/ 8 h 8"/>
              <a:gd name="T2" fmla="*/ 0 w 5"/>
              <a:gd name="T3" fmla="*/ 0 h 8"/>
              <a:gd name="T4" fmla="*/ 5 w 5"/>
              <a:gd name="T5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8">
                <a:moveTo>
                  <a:pt x="5" y="8"/>
                </a:moveTo>
                <a:cubicBezTo>
                  <a:pt x="2" y="7"/>
                  <a:pt x="2" y="2"/>
                  <a:pt x="0" y="0"/>
                </a:cubicBezTo>
                <a:cubicBezTo>
                  <a:pt x="2" y="0"/>
                  <a:pt x="5" y="5"/>
                  <a:pt x="5" y="8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99" name="Freeform 296"/>
          <p:cNvSpPr>
            <a:spLocks noEditPoints="1"/>
          </p:cNvSpPr>
          <p:nvPr/>
        </p:nvSpPr>
        <p:spPr bwMode="auto">
          <a:xfrm>
            <a:off x="6463514" y="2069718"/>
            <a:ext cx="147637" cy="842962"/>
          </a:xfrm>
          <a:custGeom>
            <a:avLst/>
            <a:gdLst>
              <a:gd name="T0" fmla="*/ 21 w 47"/>
              <a:gd name="T1" fmla="*/ 263 h 267"/>
              <a:gd name="T2" fmla="*/ 16 w 47"/>
              <a:gd name="T3" fmla="*/ 259 h 267"/>
              <a:gd name="T4" fmla="*/ 15 w 47"/>
              <a:gd name="T5" fmla="*/ 248 h 267"/>
              <a:gd name="T6" fmla="*/ 11 w 47"/>
              <a:gd name="T7" fmla="*/ 199 h 267"/>
              <a:gd name="T8" fmla="*/ 8 w 47"/>
              <a:gd name="T9" fmla="*/ 149 h 267"/>
              <a:gd name="T10" fmla="*/ 7 w 47"/>
              <a:gd name="T11" fmla="*/ 133 h 267"/>
              <a:gd name="T12" fmla="*/ 7 w 47"/>
              <a:gd name="T13" fmla="*/ 124 h 267"/>
              <a:gd name="T14" fmla="*/ 1 w 47"/>
              <a:gd name="T15" fmla="*/ 52 h 267"/>
              <a:gd name="T16" fmla="*/ 3 w 47"/>
              <a:gd name="T17" fmla="*/ 38 h 267"/>
              <a:gd name="T18" fmla="*/ 14 w 47"/>
              <a:gd name="T19" fmla="*/ 1 h 267"/>
              <a:gd name="T20" fmla="*/ 23 w 47"/>
              <a:gd name="T21" fmla="*/ 19 h 267"/>
              <a:gd name="T22" fmla="*/ 30 w 47"/>
              <a:gd name="T23" fmla="*/ 38 h 267"/>
              <a:gd name="T24" fmla="*/ 35 w 47"/>
              <a:gd name="T25" fmla="*/ 69 h 267"/>
              <a:gd name="T26" fmla="*/ 36 w 47"/>
              <a:gd name="T27" fmla="*/ 83 h 267"/>
              <a:gd name="T28" fmla="*/ 42 w 47"/>
              <a:gd name="T29" fmla="*/ 152 h 267"/>
              <a:gd name="T30" fmla="*/ 44 w 47"/>
              <a:gd name="T31" fmla="*/ 167 h 267"/>
              <a:gd name="T32" fmla="*/ 44 w 47"/>
              <a:gd name="T33" fmla="*/ 189 h 267"/>
              <a:gd name="T34" fmla="*/ 47 w 47"/>
              <a:gd name="T35" fmla="*/ 236 h 267"/>
              <a:gd name="T36" fmla="*/ 47 w 47"/>
              <a:gd name="T37" fmla="*/ 253 h 267"/>
              <a:gd name="T38" fmla="*/ 31 w 47"/>
              <a:gd name="T39" fmla="*/ 43 h 267"/>
              <a:gd name="T40" fmla="*/ 3 w 47"/>
              <a:gd name="T41" fmla="*/ 44 h 267"/>
              <a:gd name="T42" fmla="*/ 4 w 47"/>
              <a:gd name="T43" fmla="*/ 69 h 267"/>
              <a:gd name="T44" fmla="*/ 7 w 47"/>
              <a:gd name="T45" fmla="*/ 93 h 267"/>
              <a:gd name="T46" fmla="*/ 11 w 47"/>
              <a:gd name="T47" fmla="*/ 156 h 267"/>
              <a:gd name="T48" fmla="*/ 13 w 47"/>
              <a:gd name="T49" fmla="*/ 173 h 267"/>
              <a:gd name="T50" fmla="*/ 17 w 47"/>
              <a:gd name="T51" fmla="*/ 229 h 267"/>
              <a:gd name="T52" fmla="*/ 18 w 47"/>
              <a:gd name="T53" fmla="*/ 258 h 267"/>
              <a:gd name="T54" fmla="*/ 44 w 47"/>
              <a:gd name="T55" fmla="*/ 257 h 267"/>
              <a:gd name="T56" fmla="*/ 44 w 47"/>
              <a:gd name="T57" fmla="*/ 226 h 267"/>
              <a:gd name="T58" fmla="*/ 42 w 47"/>
              <a:gd name="T59" fmla="*/ 191 h 267"/>
              <a:gd name="T60" fmla="*/ 23 w 47"/>
              <a:gd name="T61" fmla="*/ 181 h 267"/>
              <a:gd name="T62" fmla="*/ 21 w 47"/>
              <a:gd name="T63" fmla="*/ 138 h 267"/>
              <a:gd name="T64" fmla="*/ 16 w 47"/>
              <a:gd name="T65" fmla="*/ 79 h 267"/>
              <a:gd name="T66" fmla="*/ 15 w 47"/>
              <a:gd name="T67" fmla="*/ 59 h 267"/>
              <a:gd name="T68" fmla="*/ 31 w 47"/>
              <a:gd name="T69" fmla="*/ 57 h 267"/>
              <a:gd name="T70" fmla="*/ 31 w 47"/>
              <a:gd name="T71" fmla="*/ 43 h 267"/>
              <a:gd name="T72" fmla="*/ 12 w 47"/>
              <a:gd name="T73" fmla="*/ 42 h 267"/>
              <a:gd name="T74" fmla="*/ 22 w 47"/>
              <a:gd name="T75" fmla="*/ 42 h 267"/>
              <a:gd name="T76" fmla="*/ 39 w 47"/>
              <a:gd name="T77" fmla="*/ 149 h 267"/>
              <a:gd name="T78" fmla="*/ 38 w 47"/>
              <a:gd name="T79" fmla="*/ 138 h 267"/>
              <a:gd name="T80" fmla="*/ 35 w 47"/>
              <a:gd name="T81" fmla="*/ 105 h 267"/>
              <a:gd name="T82" fmla="*/ 35 w 47"/>
              <a:gd name="T83" fmla="*/ 89 h 267"/>
              <a:gd name="T84" fmla="*/ 31 w 47"/>
              <a:gd name="T85" fmla="*/ 61 h 267"/>
              <a:gd name="T86" fmla="*/ 19 w 47"/>
              <a:gd name="T87" fmla="*/ 87 h 267"/>
              <a:gd name="T88" fmla="*/ 25 w 47"/>
              <a:gd name="T89" fmla="*/ 190 h 267"/>
              <a:gd name="T90" fmla="*/ 40 w 47"/>
              <a:gd name="T91" fmla="*/ 155 h 267"/>
              <a:gd name="T92" fmla="*/ 15 w 47"/>
              <a:gd name="T93" fmla="*/ 4 h 267"/>
              <a:gd name="T94" fmla="*/ 8 w 47"/>
              <a:gd name="T95" fmla="*/ 34 h 267"/>
              <a:gd name="T96" fmla="*/ 9 w 47"/>
              <a:gd name="T97" fmla="*/ 39 h 267"/>
              <a:gd name="T98" fmla="*/ 21 w 47"/>
              <a:gd name="T99" fmla="*/ 17 h 267"/>
              <a:gd name="T100" fmla="*/ 21 w 47"/>
              <a:gd name="T101" fmla="*/ 17 h 267"/>
              <a:gd name="T102" fmla="*/ 5 w 47"/>
              <a:gd name="T103" fmla="*/ 40 h 267"/>
              <a:gd name="T104" fmla="*/ 12 w 47"/>
              <a:gd name="T105" fmla="*/ 42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" h="267">
                <a:moveTo>
                  <a:pt x="46" y="259"/>
                </a:moveTo>
                <a:cubicBezTo>
                  <a:pt x="39" y="265"/>
                  <a:pt x="29" y="267"/>
                  <a:pt x="21" y="263"/>
                </a:cubicBezTo>
                <a:cubicBezTo>
                  <a:pt x="20" y="263"/>
                  <a:pt x="21" y="263"/>
                  <a:pt x="20" y="262"/>
                </a:cubicBezTo>
                <a:cubicBezTo>
                  <a:pt x="19" y="262"/>
                  <a:pt x="16" y="261"/>
                  <a:pt x="16" y="259"/>
                </a:cubicBezTo>
                <a:cubicBezTo>
                  <a:pt x="15" y="258"/>
                  <a:pt x="16" y="257"/>
                  <a:pt x="16" y="255"/>
                </a:cubicBezTo>
                <a:cubicBezTo>
                  <a:pt x="16" y="253"/>
                  <a:pt x="15" y="250"/>
                  <a:pt x="15" y="248"/>
                </a:cubicBezTo>
                <a:cubicBezTo>
                  <a:pt x="15" y="245"/>
                  <a:pt x="15" y="241"/>
                  <a:pt x="15" y="238"/>
                </a:cubicBezTo>
                <a:cubicBezTo>
                  <a:pt x="15" y="224"/>
                  <a:pt x="13" y="211"/>
                  <a:pt x="11" y="199"/>
                </a:cubicBezTo>
                <a:cubicBezTo>
                  <a:pt x="11" y="196"/>
                  <a:pt x="10" y="194"/>
                  <a:pt x="11" y="192"/>
                </a:cubicBezTo>
                <a:cubicBezTo>
                  <a:pt x="11" y="178"/>
                  <a:pt x="8" y="165"/>
                  <a:pt x="8" y="149"/>
                </a:cubicBezTo>
                <a:cubicBezTo>
                  <a:pt x="8" y="146"/>
                  <a:pt x="8" y="144"/>
                  <a:pt x="8" y="142"/>
                </a:cubicBezTo>
                <a:cubicBezTo>
                  <a:pt x="8" y="139"/>
                  <a:pt x="7" y="136"/>
                  <a:pt x="7" y="133"/>
                </a:cubicBezTo>
                <a:cubicBezTo>
                  <a:pt x="7" y="132"/>
                  <a:pt x="8" y="130"/>
                  <a:pt x="8" y="129"/>
                </a:cubicBezTo>
                <a:cubicBezTo>
                  <a:pt x="8" y="127"/>
                  <a:pt x="7" y="126"/>
                  <a:pt x="7" y="124"/>
                </a:cubicBezTo>
                <a:cubicBezTo>
                  <a:pt x="7" y="121"/>
                  <a:pt x="7" y="118"/>
                  <a:pt x="7" y="115"/>
                </a:cubicBezTo>
                <a:cubicBezTo>
                  <a:pt x="5" y="95"/>
                  <a:pt x="1" y="74"/>
                  <a:pt x="1" y="52"/>
                </a:cubicBezTo>
                <a:cubicBezTo>
                  <a:pt x="1" y="48"/>
                  <a:pt x="1" y="43"/>
                  <a:pt x="0" y="40"/>
                </a:cubicBezTo>
                <a:cubicBezTo>
                  <a:pt x="0" y="39"/>
                  <a:pt x="2" y="39"/>
                  <a:pt x="3" y="38"/>
                </a:cubicBezTo>
                <a:cubicBezTo>
                  <a:pt x="6" y="29"/>
                  <a:pt x="8" y="17"/>
                  <a:pt x="12" y="6"/>
                </a:cubicBezTo>
                <a:cubicBezTo>
                  <a:pt x="12" y="5"/>
                  <a:pt x="13" y="2"/>
                  <a:pt x="14" y="1"/>
                </a:cubicBezTo>
                <a:cubicBezTo>
                  <a:pt x="15" y="0"/>
                  <a:pt x="16" y="1"/>
                  <a:pt x="18" y="1"/>
                </a:cubicBezTo>
                <a:cubicBezTo>
                  <a:pt x="21" y="5"/>
                  <a:pt x="22" y="12"/>
                  <a:pt x="23" y="19"/>
                </a:cubicBezTo>
                <a:cubicBezTo>
                  <a:pt x="24" y="21"/>
                  <a:pt x="26" y="24"/>
                  <a:pt x="26" y="27"/>
                </a:cubicBezTo>
                <a:cubicBezTo>
                  <a:pt x="27" y="31"/>
                  <a:pt x="28" y="35"/>
                  <a:pt x="30" y="38"/>
                </a:cubicBezTo>
                <a:cubicBezTo>
                  <a:pt x="31" y="38"/>
                  <a:pt x="33" y="39"/>
                  <a:pt x="33" y="40"/>
                </a:cubicBezTo>
                <a:cubicBezTo>
                  <a:pt x="33" y="47"/>
                  <a:pt x="34" y="58"/>
                  <a:pt x="35" y="69"/>
                </a:cubicBezTo>
                <a:cubicBezTo>
                  <a:pt x="35" y="71"/>
                  <a:pt x="36" y="72"/>
                  <a:pt x="36" y="74"/>
                </a:cubicBezTo>
                <a:cubicBezTo>
                  <a:pt x="36" y="77"/>
                  <a:pt x="36" y="80"/>
                  <a:pt x="36" y="83"/>
                </a:cubicBezTo>
                <a:cubicBezTo>
                  <a:pt x="37" y="98"/>
                  <a:pt x="39" y="120"/>
                  <a:pt x="40" y="139"/>
                </a:cubicBezTo>
                <a:cubicBezTo>
                  <a:pt x="41" y="143"/>
                  <a:pt x="41" y="148"/>
                  <a:pt x="42" y="152"/>
                </a:cubicBezTo>
                <a:cubicBezTo>
                  <a:pt x="42" y="156"/>
                  <a:pt x="42" y="160"/>
                  <a:pt x="43" y="164"/>
                </a:cubicBezTo>
                <a:cubicBezTo>
                  <a:pt x="43" y="165"/>
                  <a:pt x="43" y="166"/>
                  <a:pt x="44" y="167"/>
                </a:cubicBezTo>
                <a:cubicBezTo>
                  <a:pt x="44" y="169"/>
                  <a:pt x="43" y="170"/>
                  <a:pt x="43" y="172"/>
                </a:cubicBezTo>
                <a:cubicBezTo>
                  <a:pt x="44" y="178"/>
                  <a:pt x="44" y="183"/>
                  <a:pt x="44" y="189"/>
                </a:cubicBezTo>
                <a:cubicBezTo>
                  <a:pt x="44" y="200"/>
                  <a:pt x="46" y="210"/>
                  <a:pt x="46" y="220"/>
                </a:cubicBezTo>
                <a:cubicBezTo>
                  <a:pt x="46" y="226"/>
                  <a:pt x="47" y="231"/>
                  <a:pt x="47" y="236"/>
                </a:cubicBezTo>
                <a:cubicBezTo>
                  <a:pt x="47" y="242"/>
                  <a:pt x="47" y="246"/>
                  <a:pt x="47" y="251"/>
                </a:cubicBezTo>
                <a:cubicBezTo>
                  <a:pt x="47" y="252"/>
                  <a:pt x="47" y="252"/>
                  <a:pt x="47" y="253"/>
                </a:cubicBezTo>
                <a:cubicBezTo>
                  <a:pt x="47" y="254"/>
                  <a:pt x="47" y="257"/>
                  <a:pt x="46" y="259"/>
                </a:cubicBezTo>
                <a:close/>
                <a:moveTo>
                  <a:pt x="31" y="43"/>
                </a:moveTo>
                <a:cubicBezTo>
                  <a:pt x="28" y="43"/>
                  <a:pt x="25" y="45"/>
                  <a:pt x="21" y="45"/>
                </a:cubicBezTo>
                <a:cubicBezTo>
                  <a:pt x="15" y="46"/>
                  <a:pt x="8" y="44"/>
                  <a:pt x="3" y="44"/>
                </a:cubicBezTo>
                <a:cubicBezTo>
                  <a:pt x="2" y="50"/>
                  <a:pt x="4" y="57"/>
                  <a:pt x="4" y="64"/>
                </a:cubicBezTo>
                <a:cubicBezTo>
                  <a:pt x="4" y="66"/>
                  <a:pt x="4" y="67"/>
                  <a:pt x="4" y="69"/>
                </a:cubicBezTo>
                <a:cubicBezTo>
                  <a:pt x="4" y="73"/>
                  <a:pt x="5" y="77"/>
                  <a:pt x="5" y="81"/>
                </a:cubicBezTo>
                <a:cubicBezTo>
                  <a:pt x="6" y="85"/>
                  <a:pt x="6" y="89"/>
                  <a:pt x="7" y="93"/>
                </a:cubicBezTo>
                <a:cubicBezTo>
                  <a:pt x="9" y="112"/>
                  <a:pt x="10" y="132"/>
                  <a:pt x="11" y="150"/>
                </a:cubicBezTo>
                <a:cubicBezTo>
                  <a:pt x="11" y="152"/>
                  <a:pt x="11" y="154"/>
                  <a:pt x="11" y="156"/>
                </a:cubicBezTo>
                <a:cubicBezTo>
                  <a:pt x="11" y="158"/>
                  <a:pt x="12" y="160"/>
                  <a:pt x="12" y="162"/>
                </a:cubicBezTo>
                <a:cubicBezTo>
                  <a:pt x="12" y="166"/>
                  <a:pt x="11" y="170"/>
                  <a:pt x="13" y="173"/>
                </a:cubicBezTo>
                <a:cubicBezTo>
                  <a:pt x="13" y="182"/>
                  <a:pt x="13" y="191"/>
                  <a:pt x="14" y="199"/>
                </a:cubicBezTo>
                <a:cubicBezTo>
                  <a:pt x="15" y="209"/>
                  <a:pt x="17" y="219"/>
                  <a:pt x="17" y="229"/>
                </a:cubicBezTo>
                <a:cubicBezTo>
                  <a:pt x="17" y="230"/>
                  <a:pt x="17" y="232"/>
                  <a:pt x="17" y="233"/>
                </a:cubicBezTo>
                <a:cubicBezTo>
                  <a:pt x="17" y="241"/>
                  <a:pt x="17" y="249"/>
                  <a:pt x="18" y="258"/>
                </a:cubicBezTo>
                <a:cubicBezTo>
                  <a:pt x="22" y="261"/>
                  <a:pt x="26" y="262"/>
                  <a:pt x="30" y="263"/>
                </a:cubicBezTo>
                <a:cubicBezTo>
                  <a:pt x="35" y="262"/>
                  <a:pt x="41" y="260"/>
                  <a:pt x="44" y="257"/>
                </a:cubicBezTo>
                <a:cubicBezTo>
                  <a:pt x="45" y="249"/>
                  <a:pt x="45" y="238"/>
                  <a:pt x="43" y="228"/>
                </a:cubicBezTo>
                <a:cubicBezTo>
                  <a:pt x="43" y="227"/>
                  <a:pt x="44" y="226"/>
                  <a:pt x="44" y="226"/>
                </a:cubicBezTo>
                <a:cubicBezTo>
                  <a:pt x="43" y="224"/>
                  <a:pt x="44" y="222"/>
                  <a:pt x="44" y="220"/>
                </a:cubicBezTo>
                <a:cubicBezTo>
                  <a:pt x="43" y="211"/>
                  <a:pt x="42" y="201"/>
                  <a:pt x="42" y="191"/>
                </a:cubicBezTo>
                <a:cubicBezTo>
                  <a:pt x="38" y="194"/>
                  <a:pt x="28" y="196"/>
                  <a:pt x="24" y="191"/>
                </a:cubicBezTo>
                <a:cubicBezTo>
                  <a:pt x="22" y="189"/>
                  <a:pt x="23" y="185"/>
                  <a:pt x="23" y="181"/>
                </a:cubicBezTo>
                <a:cubicBezTo>
                  <a:pt x="23" y="172"/>
                  <a:pt x="21" y="162"/>
                  <a:pt x="21" y="153"/>
                </a:cubicBezTo>
                <a:cubicBezTo>
                  <a:pt x="21" y="148"/>
                  <a:pt x="21" y="143"/>
                  <a:pt x="21" y="138"/>
                </a:cubicBezTo>
                <a:cubicBezTo>
                  <a:pt x="20" y="121"/>
                  <a:pt x="19" y="101"/>
                  <a:pt x="17" y="84"/>
                </a:cubicBezTo>
                <a:cubicBezTo>
                  <a:pt x="17" y="83"/>
                  <a:pt x="16" y="81"/>
                  <a:pt x="16" y="79"/>
                </a:cubicBezTo>
                <a:cubicBezTo>
                  <a:pt x="16" y="77"/>
                  <a:pt x="16" y="75"/>
                  <a:pt x="16" y="73"/>
                </a:cubicBezTo>
                <a:cubicBezTo>
                  <a:pt x="16" y="68"/>
                  <a:pt x="13" y="62"/>
                  <a:pt x="15" y="59"/>
                </a:cubicBezTo>
                <a:cubicBezTo>
                  <a:pt x="16" y="59"/>
                  <a:pt x="17" y="61"/>
                  <a:pt x="18" y="61"/>
                </a:cubicBezTo>
                <a:cubicBezTo>
                  <a:pt x="22" y="62"/>
                  <a:pt x="30" y="61"/>
                  <a:pt x="31" y="57"/>
                </a:cubicBezTo>
                <a:cubicBezTo>
                  <a:pt x="31" y="53"/>
                  <a:pt x="31" y="47"/>
                  <a:pt x="31" y="43"/>
                </a:cubicBezTo>
                <a:cubicBezTo>
                  <a:pt x="31" y="43"/>
                  <a:pt x="31" y="43"/>
                  <a:pt x="31" y="43"/>
                </a:cubicBezTo>
                <a:close/>
                <a:moveTo>
                  <a:pt x="22" y="42"/>
                </a:moveTo>
                <a:cubicBezTo>
                  <a:pt x="18" y="42"/>
                  <a:pt x="14" y="41"/>
                  <a:pt x="12" y="42"/>
                </a:cubicBezTo>
                <a:cubicBezTo>
                  <a:pt x="18" y="43"/>
                  <a:pt x="25" y="44"/>
                  <a:pt x="30" y="41"/>
                </a:cubicBezTo>
                <a:cubicBezTo>
                  <a:pt x="27" y="39"/>
                  <a:pt x="25" y="41"/>
                  <a:pt x="22" y="42"/>
                </a:cubicBezTo>
                <a:close/>
                <a:moveTo>
                  <a:pt x="40" y="155"/>
                </a:moveTo>
                <a:cubicBezTo>
                  <a:pt x="40" y="153"/>
                  <a:pt x="40" y="151"/>
                  <a:pt x="39" y="149"/>
                </a:cubicBezTo>
                <a:cubicBezTo>
                  <a:pt x="39" y="146"/>
                  <a:pt x="39" y="143"/>
                  <a:pt x="39" y="142"/>
                </a:cubicBezTo>
                <a:cubicBezTo>
                  <a:pt x="39" y="141"/>
                  <a:pt x="38" y="139"/>
                  <a:pt x="38" y="138"/>
                </a:cubicBezTo>
                <a:cubicBezTo>
                  <a:pt x="37" y="136"/>
                  <a:pt x="38" y="134"/>
                  <a:pt x="38" y="132"/>
                </a:cubicBezTo>
                <a:cubicBezTo>
                  <a:pt x="37" y="122"/>
                  <a:pt x="36" y="116"/>
                  <a:pt x="35" y="105"/>
                </a:cubicBezTo>
                <a:cubicBezTo>
                  <a:pt x="35" y="102"/>
                  <a:pt x="34" y="99"/>
                  <a:pt x="34" y="97"/>
                </a:cubicBezTo>
                <a:cubicBezTo>
                  <a:pt x="34" y="94"/>
                  <a:pt x="34" y="91"/>
                  <a:pt x="35" y="89"/>
                </a:cubicBezTo>
                <a:cubicBezTo>
                  <a:pt x="35" y="86"/>
                  <a:pt x="34" y="83"/>
                  <a:pt x="33" y="79"/>
                </a:cubicBezTo>
                <a:cubicBezTo>
                  <a:pt x="33" y="72"/>
                  <a:pt x="32" y="66"/>
                  <a:pt x="31" y="61"/>
                </a:cubicBezTo>
                <a:cubicBezTo>
                  <a:pt x="27" y="63"/>
                  <a:pt x="21" y="63"/>
                  <a:pt x="17" y="63"/>
                </a:cubicBezTo>
                <a:cubicBezTo>
                  <a:pt x="17" y="70"/>
                  <a:pt x="18" y="79"/>
                  <a:pt x="19" y="87"/>
                </a:cubicBezTo>
                <a:cubicBezTo>
                  <a:pt x="20" y="98"/>
                  <a:pt x="22" y="110"/>
                  <a:pt x="22" y="118"/>
                </a:cubicBezTo>
                <a:cubicBezTo>
                  <a:pt x="23" y="141"/>
                  <a:pt x="24" y="169"/>
                  <a:pt x="25" y="190"/>
                </a:cubicBezTo>
                <a:cubicBezTo>
                  <a:pt x="31" y="193"/>
                  <a:pt x="38" y="192"/>
                  <a:pt x="42" y="188"/>
                </a:cubicBezTo>
                <a:cubicBezTo>
                  <a:pt x="42" y="176"/>
                  <a:pt x="40" y="164"/>
                  <a:pt x="40" y="155"/>
                </a:cubicBezTo>
                <a:close/>
                <a:moveTo>
                  <a:pt x="21" y="17"/>
                </a:moveTo>
                <a:cubicBezTo>
                  <a:pt x="19" y="12"/>
                  <a:pt x="19" y="6"/>
                  <a:pt x="15" y="4"/>
                </a:cubicBezTo>
                <a:cubicBezTo>
                  <a:pt x="11" y="14"/>
                  <a:pt x="9" y="27"/>
                  <a:pt x="6" y="38"/>
                </a:cubicBezTo>
                <a:cubicBezTo>
                  <a:pt x="8" y="37"/>
                  <a:pt x="7" y="35"/>
                  <a:pt x="8" y="34"/>
                </a:cubicBezTo>
                <a:cubicBezTo>
                  <a:pt x="9" y="32"/>
                  <a:pt x="9" y="28"/>
                  <a:pt x="11" y="27"/>
                </a:cubicBezTo>
                <a:cubicBezTo>
                  <a:pt x="10" y="31"/>
                  <a:pt x="9" y="35"/>
                  <a:pt x="9" y="39"/>
                </a:cubicBezTo>
                <a:cubicBezTo>
                  <a:pt x="14" y="39"/>
                  <a:pt x="20" y="40"/>
                  <a:pt x="26" y="38"/>
                </a:cubicBezTo>
                <a:cubicBezTo>
                  <a:pt x="26" y="30"/>
                  <a:pt x="22" y="25"/>
                  <a:pt x="21" y="17"/>
                </a:cubicBezTo>
                <a:cubicBezTo>
                  <a:pt x="21" y="17"/>
                  <a:pt x="21" y="18"/>
                  <a:pt x="21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5" y="41"/>
                </a:moveTo>
                <a:cubicBezTo>
                  <a:pt x="5" y="41"/>
                  <a:pt x="5" y="40"/>
                  <a:pt x="5" y="40"/>
                </a:cubicBezTo>
                <a:cubicBezTo>
                  <a:pt x="4" y="41"/>
                  <a:pt x="3" y="39"/>
                  <a:pt x="3" y="41"/>
                </a:cubicBezTo>
                <a:cubicBezTo>
                  <a:pt x="6" y="42"/>
                  <a:pt x="9" y="42"/>
                  <a:pt x="12" y="42"/>
                </a:cubicBezTo>
                <a:cubicBezTo>
                  <a:pt x="9" y="42"/>
                  <a:pt x="7" y="40"/>
                  <a:pt x="5" y="41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0" name="Freeform 297"/>
          <p:cNvSpPr>
            <a:spLocks noEditPoints="1"/>
          </p:cNvSpPr>
          <p:nvPr/>
        </p:nvSpPr>
        <p:spPr bwMode="auto">
          <a:xfrm>
            <a:off x="6261901" y="2101468"/>
            <a:ext cx="249238" cy="823912"/>
          </a:xfrm>
          <a:custGeom>
            <a:avLst/>
            <a:gdLst>
              <a:gd name="T0" fmla="*/ 5 w 79"/>
              <a:gd name="T1" fmla="*/ 41 h 261"/>
              <a:gd name="T2" fmla="*/ 6 w 79"/>
              <a:gd name="T3" fmla="*/ 8 h 261"/>
              <a:gd name="T4" fmla="*/ 12 w 79"/>
              <a:gd name="T5" fmla="*/ 4 h 261"/>
              <a:gd name="T6" fmla="*/ 27 w 79"/>
              <a:gd name="T7" fmla="*/ 27 h 261"/>
              <a:gd name="T8" fmla="*/ 34 w 79"/>
              <a:gd name="T9" fmla="*/ 35 h 261"/>
              <a:gd name="T10" fmla="*/ 38 w 79"/>
              <a:gd name="T11" fmla="*/ 46 h 261"/>
              <a:gd name="T12" fmla="*/ 43 w 79"/>
              <a:gd name="T13" fmla="*/ 69 h 261"/>
              <a:gd name="T14" fmla="*/ 61 w 79"/>
              <a:gd name="T15" fmla="*/ 137 h 261"/>
              <a:gd name="T16" fmla="*/ 70 w 79"/>
              <a:gd name="T17" fmla="*/ 187 h 261"/>
              <a:gd name="T18" fmla="*/ 77 w 79"/>
              <a:gd name="T19" fmla="*/ 229 h 261"/>
              <a:gd name="T20" fmla="*/ 76 w 79"/>
              <a:gd name="T21" fmla="*/ 252 h 261"/>
              <a:gd name="T22" fmla="*/ 53 w 79"/>
              <a:gd name="T23" fmla="*/ 259 h 261"/>
              <a:gd name="T24" fmla="*/ 46 w 79"/>
              <a:gd name="T25" fmla="*/ 257 h 261"/>
              <a:gd name="T26" fmla="*/ 41 w 79"/>
              <a:gd name="T27" fmla="*/ 221 h 261"/>
              <a:gd name="T28" fmla="*/ 36 w 79"/>
              <a:gd name="T29" fmla="*/ 190 h 261"/>
              <a:gd name="T30" fmla="*/ 24 w 79"/>
              <a:gd name="T31" fmla="*/ 140 h 261"/>
              <a:gd name="T32" fmla="*/ 14 w 79"/>
              <a:gd name="T33" fmla="*/ 101 h 261"/>
              <a:gd name="T34" fmla="*/ 7 w 79"/>
              <a:gd name="T35" fmla="*/ 69 h 261"/>
              <a:gd name="T36" fmla="*/ 2 w 79"/>
              <a:gd name="T37" fmla="*/ 50 h 261"/>
              <a:gd name="T38" fmla="*/ 13 w 79"/>
              <a:gd name="T39" fmla="*/ 85 h 261"/>
              <a:gd name="T40" fmla="*/ 17 w 79"/>
              <a:gd name="T41" fmla="*/ 102 h 261"/>
              <a:gd name="T42" fmla="*/ 33 w 79"/>
              <a:gd name="T43" fmla="*/ 172 h 261"/>
              <a:gd name="T44" fmla="*/ 40 w 79"/>
              <a:gd name="T45" fmla="*/ 201 h 261"/>
              <a:gd name="T46" fmla="*/ 48 w 79"/>
              <a:gd name="T47" fmla="*/ 255 h 261"/>
              <a:gd name="T48" fmla="*/ 56 w 79"/>
              <a:gd name="T49" fmla="*/ 258 h 261"/>
              <a:gd name="T50" fmla="*/ 75 w 79"/>
              <a:gd name="T51" fmla="*/ 250 h 261"/>
              <a:gd name="T52" fmla="*/ 75 w 79"/>
              <a:gd name="T53" fmla="*/ 234 h 261"/>
              <a:gd name="T54" fmla="*/ 51 w 79"/>
              <a:gd name="T55" fmla="*/ 201 h 261"/>
              <a:gd name="T56" fmla="*/ 45 w 79"/>
              <a:gd name="T57" fmla="*/ 195 h 261"/>
              <a:gd name="T58" fmla="*/ 38 w 79"/>
              <a:gd name="T59" fmla="*/ 154 h 261"/>
              <a:gd name="T60" fmla="*/ 19 w 79"/>
              <a:gd name="T61" fmla="*/ 78 h 261"/>
              <a:gd name="T62" fmla="*/ 13 w 79"/>
              <a:gd name="T63" fmla="*/ 55 h 261"/>
              <a:gd name="T64" fmla="*/ 33 w 79"/>
              <a:gd name="T65" fmla="*/ 38 h 261"/>
              <a:gd name="T66" fmla="*/ 13 w 79"/>
              <a:gd name="T67" fmla="*/ 85 h 261"/>
              <a:gd name="T68" fmla="*/ 34 w 79"/>
              <a:gd name="T69" fmla="*/ 128 h 261"/>
              <a:gd name="T70" fmla="*/ 48 w 79"/>
              <a:gd name="T71" fmla="*/ 194 h 261"/>
              <a:gd name="T72" fmla="*/ 67 w 79"/>
              <a:gd name="T73" fmla="*/ 194 h 261"/>
              <a:gd name="T74" fmla="*/ 62 w 79"/>
              <a:gd name="T75" fmla="*/ 156 h 261"/>
              <a:gd name="T76" fmla="*/ 59 w 79"/>
              <a:gd name="T77" fmla="*/ 137 h 261"/>
              <a:gd name="T78" fmla="*/ 47 w 79"/>
              <a:gd name="T79" fmla="*/ 95 h 261"/>
              <a:gd name="T80" fmla="*/ 33 w 79"/>
              <a:gd name="T81" fmla="*/ 52 h 261"/>
              <a:gd name="T82" fmla="*/ 28 w 79"/>
              <a:gd name="T83" fmla="*/ 105 h 261"/>
              <a:gd name="T84" fmla="*/ 6 w 79"/>
              <a:gd name="T85" fmla="*/ 43 h 261"/>
              <a:gd name="T86" fmla="*/ 32 w 79"/>
              <a:gd name="T87" fmla="*/ 36 h 261"/>
              <a:gd name="T88" fmla="*/ 26 w 79"/>
              <a:gd name="T89" fmla="*/ 30 h 261"/>
              <a:gd name="T90" fmla="*/ 11 w 79"/>
              <a:gd name="T91" fmla="*/ 5 h 261"/>
              <a:gd name="T92" fmla="*/ 7 w 79"/>
              <a:gd name="T93" fmla="*/ 40 h 261"/>
              <a:gd name="T94" fmla="*/ 19 w 79"/>
              <a:gd name="T95" fmla="*/ 22 h 261"/>
              <a:gd name="T96" fmla="*/ 26 w 79"/>
              <a:gd name="T97" fmla="*/ 30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" h="261">
                <a:moveTo>
                  <a:pt x="0" y="45"/>
                </a:moveTo>
                <a:cubicBezTo>
                  <a:pt x="1" y="44"/>
                  <a:pt x="3" y="43"/>
                  <a:pt x="5" y="41"/>
                </a:cubicBezTo>
                <a:cubicBezTo>
                  <a:pt x="6" y="34"/>
                  <a:pt x="5" y="27"/>
                  <a:pt x="5" y="18"/>
                </a:cubicBezTo>
                <a:cubicBezTo>
                  <a:pt x="5" y="14"/>
                  <a:pt x="5" y="11"/>
                  <a:pt x="6" y="8"/>
                </a:cubicBezTo>
                <a:cubicBezTo>
                  <a:pt x="6" y="5"/>
                  <a:pt x="5" y="1"/>
                  <a:pt x="7" y="1"/>
                </a:cubicBezTo>
                <a:cubicBezTo>
                  <a:pt x="10" y="0"/>
                  <a:pt x="11" y="2"/>
                  <a:pt x="12" y="4"/>
                </a:cubicBezTo>
                <a:cubicBezTo>
                  <a:pt x="16" y="8"/>
                  <a:pt x="18" y="12"/>
                  <a:pt x="21" y="18"/>
                </a:cubicBezTo>
                <a:cubicBezTo>
                  <a:pt x="23" y="21"/>
                  <a:pt x="26" y="25"/>
                  <a:pt x="27" y="27"/>
                </a:cubicBezTo>
                <a:cubicBezTo>
                  <a:pt x="28" y="29"/>
                  <a:pt x="28" y="30"/>
                  <a:pt x="29" y="31"/>
                </a:cubicBezTo>
                <a:cubicBezTo>
                  <a:pt x="30" y="32"/>
                  <a:pt x="33" y="34"/>
                  <a:pt x="34" y="35"/>
                </a:cubicBezTo>
                <a:cubicBezTo>
                  <a:pt x="35" y="35"/>
                  <a:pt x="35" y="37"/>
                  <a:pt x="36" y="36"/>
                </a:cubicBezTo>
                <a:cubicBezTo>
                  <a:pt x="36" y="40"/>
                  <a:pt x="36" y="44"/>
                  <a:pt x="38" y="46"/>
                </a:cubicBezTo>
                <a:cubicBezTo>
                  <a:pt x="38" y="50"/>
                  <a:pt x="40" y="54"/>
                  <a:pt x="41" y="59"/>
                </a:cubicBezTo>
                <a:cubicBezTo>
                  <a:pt x="42" y="62"/>
                  <a:pt x="42" y="65"/>
                  <a:pt x="43" y="69"/>
                </a:cubicBezTo>
                <a:cubicBezTo>
                  <a:pt x="45" y="75"/>
                  <a:pt x="47" y="81"/>
                  <a:pt x="48" y="88"/>
                </a:cubicBezTo>
                <a:cubicBezTo>
                  <a:pt x="52" y="104"/>
                  <a:pt x="57" y="120"/>
                  <a:pt x="61" y="137"/>
                </a:cubicBezTo>
                <a:cubicBezTo>
                  <a:pt x="63" y="147"/>
                  <a:pt x="65" y="158"/>
                  <a:pt x="67" y="170"/>
                </a:cubicBezTo>
                <a:cubicBezTo>
                  <a:pt x="68" y="176"/>
                  <a:pt x="68" y="182"/>
                  <a:pt x="70" y="187"/>
                </a:cubicBezTo>
                <a:cubicBezTo>
                  <a:pt x="71" y="193"/>
                  <a:pt x="71" y="198"/>
                  <a:pt x="72" y="204"/>
                </a:cubicBezTo>
                <a:cubicBezTo>
                  <a:pt x="74" y="212"/>
                  <a:pt x="76" y="221"/>
                  <a:pt x="77" y="229"/>
                </a:cubicBezTo>
                <a:cubicBezTo>
                  <a:pt x="78" y="234"/>
                  <a:pt x="78" y="240"/>
                  <a:pt x="79" y="245"/>
                </a:cubicBezTo>
                <a:cubicBezTo>
                  <a:pt x="79" y="248"/>
                  <a:pt x="77" y="249"/>
                  <a:pt x="76" y="252"/>
                </a:cubicBezTo>
                <a:cubicBezTo>
                  <a:pt x="72" y="255"/>
                  <a:pt x="65" y="261"/>
                  <a:pt x="56" y="260"/>
                </a:cubicBezTo>
                <a:cubicBezTo>
                  <a:pt x="55" y="260"/>
                  <a:pt x="54" y="259"/>
                  <a:pt x="53" y="259"/>
                </a:cubicBezTo>
                <a:cubicBezTo>
                  <a:pt x="52" y="259"/>
                  <a:pt x="50" y="259"/>
                  <a:pt x="49" y="259"/>
                </a:cubicBezTo>
                <a:cubicBezTo>
                  <a:pt x="49" y="259"/>
                  <a:pt x="47" y="258"/>
                  <a:pt x="46" y="257"/>
                </a:cubicBezTo>
                <a:cubicBezTo>
                  <a:pt x="45" y="256"/>
                  <a:pt x="45" y="251"/>
                  <a:pt x="44" y="248"/>
                </a:cubicBezTo>
                <a:cubicBezTo>
                  <a:pt x="44" y="242"/>
                  <a:pt x="42" y="229"/>
                  <a:pt x="41" y="221"/>
                </a:cubicBezTo>
                <a:cubicBezTo>
                  <a:pt x="41" y="220"/>
                  <a:pt x="41" y="218"/>
                  <a:pt x="40" y="216"/>
                </a:cubicBezTo>
                <a:cubicBezTo>
                  <a:pt x="39" y="207"/>
                  <a:pt x="37" y="199"/>
                  <a:pt x="36" y="190"/>
                </a:cubicBezTo>
                <a:cubicBezTo>
                  <a:pt x="34" y="182"/>
                  <a:pt x="32" y="174"/>
                  <a:pt x="30" y="165"/>
                </a:cubicBezTo>
                <a:cubicBezTo>
                  <a:pt x="29" y="157"/>
                  <a:pt x="27" y="148"/>
                  <a:pt x="24" y="140"/>
                </a:cubicBezTo>
                <a:cubicBezTo>
                  <a:pt x="21" y="132"/>
                  <a:pt x="20" y="122"/>
                  <a:pt x="18" y="114"/>
                </a:cubicBezTo>
                <a:cubicBezTo>
                  <a:pt x="17" y="109"/>
                  <a:pt x="15" y="105"/>
                  <a:pt x="14" y="101"/>
                </a:cubicBezTo>
                <a:cubicBezTo>
                  <a:pt x="13" y="97"/>
                  <a:pt x="13" y="93"/>
                  <a:pt x="12" y="89"/>
                </a:cubicBezTo>
                <a:cubicBezTo>
                  <a:pt x="10" y="82"/>
                  <a:pt x="9" y="75"/>
                  <a:pt x="7" y="69"/>
                </a:cubicBezTo>
                <a:cubicBezTo>
                  <a:pt x="5" y="65"/>
                  <a:pt x="4" y="61"/>
                  <a:pt x="3" y="57"/>
                </a:cubicBezTo>
                <a:cubicBezTo>
                  <a:pt x="2" y="54"/>
                  <a:pt x="2" y="52"/>
                  <a:pt x="2" y="50"/>
                </a:cubicBezTo>
                <a:cubicBezTo>
                  <a:pt x="1" y="48"/>
                  <a:pt x="0" y="47"/>
                  <a:pt x="0" y="45"/>
                </a:cubicBezTo>
                <a:close/>
                <a:moveTo>
                  <a:pt x="13" y="85"/>
                </a:moveTo>
                <a:cubicBezTo>
                  <a:pt x="14" y="87"/>
                  <a:pt x="15" y="89"/>
                  <a:pt x="15" y="91"/>
                </a:cubicBezTo>
                <a:cubicBezTo>
                  <a:pt x="16" y="94"/>
                  <a:pt x="16" y="98"/>
                  <a:pt x="17" y="102"/>
                </a:cubicBezTo>
                <a:cubicBezTo>
                  <a:pt x="20" y="113"/>
                  <a:pt x="23" y="125"/>
                  <a:pt x="26" y="137"/>
                </a:cubicBezTo>
                <a:cubicBezTo>
                  <a:pt x="29" y="149"/>
                  <a:pt x="31" y="160"/>
                  <a:pt x="33" y="172"/>
                </a:cubicBezTo>
                <a:cubicBezTo>
                  <a:pt x="34" y="176"/>
                  <a:pt x="35" y="180"/>
                  <a:pt x="36" y="184"/>
                </a:cubicBezTo>
                <a:cubicBezTo>
                  <a:pt x="38" y="189"/>
                  <a:pt x="38" y="195"/>
                  <a:pt x="40" y="201"/>
                </a:cubicBezTo>
                <a:cubicBezTo>
                  <a:pt x="41" y="210"/>
                  <a:pt x="42" y="218"/>
                  <a:pt x="44" y="228"/>
                </a:cubicBezTo>
                <a:cubicBezTo>
                  <a:pt x="46" y="237"/>
                  <a:pt x="46" y="247"/>
                  <a:pt x="48" y="255"/>
                </a:cubicBezTo>
                <a:cubicBezTo>
                  <a:pt x="49" y="255"/>
                  <a:pt x="50" y="256"/>
                  <a:pt x="51" y="257"/>
                </a:cubicBezTo>
                <a:cubicBezTo>
                  <a:pt x="53" y="256"/>
                  <a:pt x="54" y="258"/>
                  <a:pt x="56" y="258"/>
                </a:cubicBezTo>
                <a:cubicBezTo>
                  <a:pt x="62" y="258"/>
                  <a:pt x="66" y="256"/>
                  <a:pt x="70" y="254"/>
                </a:cubicBezTo>
                <a:cubicBezTo>
                  <a:pt x="72" y="253"/>
                  <a:pt x="74" y="251"/>
                  <a:pt x="75" y="250"/>
                </a:cubicBezTo>
                <a:cubicBezTo>
                  <a:pt x="77" y="247"/>
                  <a:pt x="76" y="243"/>
                  <a:pt x="75" y="240"/>
                </a:cubicBezTo>
                <a:cubicBezTo>
                  <a:pt x="75" y="238"/>
                  <a:pt x="75" y="236"/>
                  <a:pt x="75" y="234"/>
                </a:cubicBezTo>
                <a:cubicBezTo>
                  <a:pt x="74" y="222"/>
                  <a:pt x="70" y="209"/>
                  <a:pt x="69" y="197"/>
                </a:cubicBezTo>
                <a:cubicBezTo>
                  <a:pt x="65" y="198"/>
                  <a:pt x="57" y="202"/>
                  <a:pt x="51" y="201"/>
                </a:cubicBezTo>
                <a:cubicBezTo>
                  <a:pt x="49" y="201"/>
                  <a:pt x="46" y="200"/>
                  <a:pt x="45" y="199"/>
                </a:cubicBezTo>
                <a:cubicBezTo>
                  <a:pt x="45" y="198"/>
                  <a:pt x="45" y="196"/>
                  <a:pt x="45" y="195"/>
                </a:cubicBezTo>
                <a:cubicBezTo>
                  <a:pt x="45" y="190"/>
                  <a:pt x="44" y="185"/>
                  <a:pt x="43" y="180"/>
                </a:cubicBezTo>
                <a:cubicBezTo>
                  <a:pt x="42" y="171"/>
                  <a:pt x="40" y="163"/>
                  <a:pt x="38" y="154"/>
                </a:cubicBezTo>
                <a:cubicBezTo>
                  <a:pt x="34" y="134"/>
                  <a:pt x="30" y="113"/>
                  <a:pt x="23" y="93"/>
                </a:cubicBezTo>
                <a:cubicBezTo>
                  <a:pt x="21" y="88"/>
                  <a:pt x="20" y="83"/>
                  <a:pt x="19" y="78"/>
                </a:cubicBezTo>
                <a:cubicBezTo>
                  <a:pt x="17" y="72"/>
                  <a:pt x="17" y="66"/>
                  <a:pt x="15" y="61"/>
                </a:cubicBezTo>
                <a:cubicBezTo>
                  <a:pt x="14" y="60"/>
                  <a:pt x="12" y="58"/>
                  <a:pt x="13" y="55"/>
                </a:cubicBezTo>
                <a:cubicBezTo>
                  <a:pt x="22" y="57"/>
                  <a:pt x="32" y="52"/>
                  <a:pt x="36" y="46"/>
                </a:cubicBezTo>
                <a:cubicBezTo>
                  <a:pt x="35" y="44"/>
                  <a:pt x="34" y="41"/>
                  <a:pt x="33" y="38"/>
                </a:cubicBezTo>
                <a:cubicBezTo>
                  <a:pt x="25" y="44"/>
                  <a:pt x="15" y="47"/>
                  <a:pt x="3" y="48"/>
                </a:cubicBezTo>
                <a:cubicBezTo>
                  <a:pt x="5" y="60"/>
                  <a:pt x="10" y="72"/>
                  <a:pt x="13" y="85"/>
                </a:cubicBezTo>
                <a:close/>
                <a:moveTo>
                  <a:pt x="28" y="105"/>
                </a:moveTo>
                <a:cubicBezTo>
                  <a:pt x="31" y="112"/>
                  <a:pt x="32" y="120"/>
                  <a:pt x="34" y="128"/>
                </a:cubicBezTo>
                <a:cubicBezTo>
                  <a:pt x="36" y="138"/>
                  <a:pt x="39" y="147"/>
                  <a:pt x="41" y="156"/>
                </a:cubicBezTo>
                <a:cubicBezTo>
                  <a:pt x="43" y="169"/>
                  <a:pt x="45" y="182"/>
                  <a:pt x="48" y="194"/>
                </a:cubicBezTo>
                <a:cubicBezTo>
                  <a:pt x="45" y="199"/>
                  <a:pt x="52" y="199"/>
                  <a:pt x="57" y="199"/>
                </a:cubicBezTo>
                <a:cubicBezTo>
                  <a:pt x="60" y="198"/>
                  <a:pt x="66" y="196"/>
                  <a:pt x="67" y="194"/>
                </a:cubicBezTo>
                <a:cubicBezTo>
                  <a:pt x="68" y="192"/>
                  <a:pt x="67" y="190"/>
                  <a:pt x="67" y="189"/>
                </a:cubicBezTo>
                <a:cubicBezTo>
                  <a:pt x="65" y="178"/>
                  <a:pt x="64" y="166"/>
                  <a:pt x="62" y="156"/>
                </a:cubicBezTo>
                <a:cubicBezTo>
                  <a:pt x="62" y="153"/>
                  <a:pt x="61" y="151"/>
                  <a:pt x="60" y="148"/>
                </a:cubicBezTo>
                <a:cubicBezTo>
                  <a:pt x="59" y="145"/>
                  <a:pt x="59" y="141"/>
                  <a:pt x="59" y="137"/>
                </a:cubicBezTo>
                <a:cubicBezTo>
                  <a:pt x="56" y="126"/>
                  <a:pt x="53" y="117"/>
                  <a:pt x="50" y="106"/>
                </a:cubicBezTo>
                <a:cubicBezTo>
                  <a:pt x="49" y="103"/>
                  <a:pt x="48" y="99"/>
                  <a:pt x="47" y="95"/>
                </a:cubicBezTo>
                <a:cubicBezTo>
                  <a:pt x="44" y="81"/>
                  <a:pt x="41" y="64"/>
                  <a:pt x="36" y="50"/>
                </a:cubicBezTo>
                <a:cubicBezTo>
                  <a:pt x="35" y="50"/>
                  <a:pt x="34" y="51"/>
                  <a:pt x="33" y="52"/>
                </a:cubicBezTo>
                <a:cubicBezTo>
                  <a:pt x="27" y="56"/>
                  <a:pt x="21" y="58"/>
                  <a:pt x="16" y="58"/>
                </a:cubicBezTo>
                <a:cubicBezTo>
                  <a:pt x="19" y="73"/>
                  <a:pt x="23" y="89"/>
                  <a:pt x="28" y="105"/>
                </a:cubicBezTo>
                <a:close/>
                <a:moveTo>
                  <a:pt x="27" y="37"/>
                </a:moveTo>
                <a:cubicBezTo>
                  <a:pt x="21" y="40"/>
                  <a:pt x="10" y="42"/>
                  <a:pt x="6" y="43"/>
                </a:cubicBezTo>
                <a:cubicBezTo>
                  <a:pt x="6" y="44"/>
                  <a:pt x="4" y="44"/>
                  <a:pt x="4" y="46"/>
                </a:cubicBezTo>
                <a:cubicBezTo>
                  <a:pt x="14" y="44"/>
                  <a:pt x="24" y="42"/>
                  <a:pt x="32" y="36"/>
                </a:cubicBezTo>
                <a:cubicBezTo>
                  <a:pt x="30" y="34"/>
                  <a:pt x="29" y="36"/>
                  <a:pt x="27" y="37"/>
                </a:cubicBezTo>
                <a:close/>
                <a:moveTo>
                  <a:pt x="26" y="30"/>
                </a:moveTo>
                <a:cubicBezTo>
                  <a:pt x="23" y="25"/>
                  <a:pt x="19" y="19"/>
                  <a:pt x="17" y="14"/>
                </a:cubicBezTo>
                <a:cubicBezTo>
                  <a:pt x="15" y="11"/>
                  <a:pt x="14" y="7"/>
                  <a:pt x="11" y="5"/>
                </a:cubicBezTo>
                <a:cubicBezTo>
                  <a:pt x="10" y="4"/>
                  <a:pt x="9" y="3"/>
                  <a:pt x="8" y="3"/>
                </a:cubicBezTo>
                <a:cubicBezTo>
                  <a:pt x="5" y="15"/>
                  <a:pt x="8" y="28"/>
                  <a:pt x="7" y="40"/>
                </a:cubicBezTo>
                <a:cubicBezTo>
                  <a:pt x="13" y="39"/>
                  <a:pt x="17" y="37"/>
                  <a:pt x="24" y="36"/>
                </a:cubicBezTo>
                <a:cubicBezTo>
                  <a:pt x="23" y="30"/>
                  <a:pt x="19" y="27"/>
                  <a:pt x="19" y="22"/>
                </a:cubicBezTo>
                <a:cubicBezTo>
                  <a:pt x="22" y="26"/>
                  <a:pt x="24" y="30"/>
                  <a:pt x="25" y="35"/>
                </a:cubicBezTo>
                <a:cubicBezTo>
                  <a:pt x="29" y="34"/>
                  <a:pt x="27" y="32"/>
                  <a:pt x="26" y="30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sp>
        <p:nvSpPr>
          <p:cNvPr id="101" name="Freeform 337"/>
          <p:cNvSpPr>
            <a:spLocks noEditPoints="1"/>
          </p:cNvSpPr>
          <p:nvPr/>
        </p:nvSpPr>
        <p:spPr bwMode="auto">
          <a:xfrm>
            <a:off x="6182333" y="3643339"/>
            <a:ext cx="638561" cy="728022"/>
          </a:xfrm>
          <a:custGeom>
            <a:avLst/>
            <a:gdLst>
              <a:gd name="T0" fmla="*/ 59 w 104"/>
              <a:gd name="T1" fmla="*/ 37 h 119"/>
              <a:gd name="T2" fmla="*/ 103 w 104"/>
              <a:gd name="T3" fmla="*/ 23 h 119"/>
              <a:gd name="T4" fmla="*/ 96 w 104"/>
              <a:gd name="T5" fmla="*/ 63 h 119"/>
              <a:gd name="T6" fmla="*/ 83 w 104"/>
              <a:gd name="T7" fmla="*/ 109 h 119"/>
              <a:gd name="T8" fmla="*/ 42 w 104"/>
              <a:gd name="T9" fmla="*/ 109 h 119"/>
              <a:gd name="T10" fmla="*/ 13 w 104"/>
              <a:gd name="T11" fmla="*/ 117 h 119"/>
              <a:gd name="T12" fmla="*/ 9 w 104"/>
              <a:gd name="T13" fmla="*/ 105 h 119"/>
              <a:gd name="T14" fmla="*/ 21 w 104"/>
              <a:gd name="T15" fmla="*/ 62 h 119"/>
              <a:gd name="T16" fmla="*/ 12 w 104"/>
              <a:gd name="T17" fmla="*/ 31 h 119"/>
              <a:gd name="T18" fmla="*/ 45 w 104"/>
              <a:gd name="T19" fmla="*/ 12 h 119"/>
              <a:gd name="T20" fmla="*/ 43 w 104"/>
              <a:gd name="T21" fmla="*/ 46 h 119"/>
              <a:gd name="T22" fmla="*/ 9 w 104"/>
              <a:gd name="T23" fmla="*/ 91 h 119"/>
              <a:gd name="T24" fmla="*/ 4 w 104"/>
              <a:gd name="T25" fmla="*/ 71 h 119"/>
              <a:gd name="T26" fmla="*/ 24 w 104"/>
              <a:gd name="T27" fmla="*/ 86 h 119"/>
              <a:gd name="T28" fmla="*/ 52 w 104"/>
              <a:gd name="T29" fmla="*/ 68 h 119"/>
              <a:gd name="T30" fmla="*/ 53 w 104"/>
              <a:gd name="T31" fmla="*/ 66 h 119"/>
              <a:gd name="T32" fmla="*/ 3 w 104"/>
              <a:gd name="T33" fmla="*/ 68 h 119"/>
              <a:gd name="T34" fmla="*/ 9 w 104"/>
              <a:gd name="T35" fmla="*/ 114 h 119"/>
              <a:gd name="T36" fmla="*/ 14 w 104"/>
              <a:gd name="T37" fmla="*/ 99 h 119"/>
              <a:gd name="T38" fmla="*/ 7 w 104"/>
              <a:gd name="T39" fmla="*/ 71 h 119"/>
              <a:gd name="T40" fmla="*/ 35 w 104"/>
              <a:gd name="T41" fmla="*/ 32 h 119"/>
              <a:gd name="T42" fmla="*/ 24 w 104"/>
              <a:gd name="T43" fmla="*/ 6 h 119"/>
              <a:gd name="T44" fmla="*/ 16 w 104"/>
              <a:gd name="T45" fmla="*/ 33 h 119"/>
              <a:gd name="T46" fmla="*/ 8 w 104"/>
              <a:gd name="T47" fmla="*/ 22 h 119"/>
              <a:gd name="T48" fmla="*/ 9 w 104"/>
              <a:gd name="T49" fmla="*/ 13 h 119"/>
              <a:gd name="T50" fmla="*/ 32 w 104"/>
              <a:gd name="T51" fmla="*/ 26 h 119"/>
              <a:gd name="T52" fmla="*/ 41 w 104"/>
              <a:gd name="T53" fmla="*/ 49 h 119"/>
              <a:gd name="T54" fmla="*/ 16 w 104"/>
              <a:gd name="T55" fmla="*/ 114 h 119"/>
              <a:gd name="T56" fmla="*/ 28 w 104"/>
              <a:gd name="T57" fmla="*/ 55 h 119"/>
              <a:gd name="T58" fmla="*/ 30 w 104"/>
              <a:gd name="T59" fmla="*/ 25 h 119"/>
              <a:gd name="T60" fmla="*/ 32 w 104"/>
              <a:gd name="T61" fmla="*/ 108 h 119"/>
              <a:gd name="T62" fmla="*/ 31 w 104"/>
              <a:gd name="T63" fmla="*/ 113 h 119"/>
              <a:gd name="T64" fmla="*/ 51 w 104"/>
              <a:gd name="T65" fmla="*/ 83 h 119"/>
              <a:gd name="T66" fmla="*/ 70 w 104"/>
              <a:gd name="T67" fmla="*/ 19 h 119"/>
              <a:gd name="T68" fmla="*/ 77 w 104"/>
              <a:gd name="T69" fmla="*/ 46 h 119"/>
              <a:gd name="T70" fmla="*/ 75 w 104"/>
              <a:gd name="T71" fmla="*/ 80 h 119"/>
              <a:gd name="T72" fmla="*/ 82 w 104"/>
              <a:gd name="T73" fmla="*/ 41 h 119"/>
              <a:gd name="T74" fmla="*/ 73 w 104"/>
              <a:gd name="T75" fmla="*/ 13 h 119"/>
              <a:gd name="T76" fmla="*/ 56 w 104"/>
              <a:gd name="T77" fmla="*/ 31 h 119"/>
              <a:gd name="T78" fmla="*/ 38 w 104"/>
              <a:gd name="T79" fmla="*/ 106 h 119"/>
              <a:gd name="T80" fmla="*/ 71 w 104"/>
              <a:gd name="T81" fmla="*/ 66 h 119"/>
              <a:gd name="T82" fmla="*/ 64 w 104"/>
              <a:gd name="T83" fmla="*/ 58 h 119"/>
              <a:gd name="T84" fmla="*/ 76 w 104"/>
              <a:gd name="T85" fmla="*/ 43 h 119"/>
              <a:gd name="T86" fmla="*/ 63 w 104"/>
              <a:gd name="T87" fmla="*/ 27 h 119"/>
              <a:gd name="T88" fmla="*/ 70 w 104"/>
              <a:gd name="T89" fmla="*/ 43 h 119"/>
              <a:gd name="T90" fmla="*/ 71 w 104"/>
              <a:gd name="T91" fmla="*/ 102 h 119"/>
              <a:gd name="T92" fmla="*/ 81 w 104"/>
              <a:gd name="T93" fmla="*/ 98 h 119"/>
              <a:gd name="T94" fmla="*/ 88 w 104"/>
              <a:gd name="T95" fmla="*/ 64 h 119"/>
              <a:gd name="T96" fmla="*/ 80 w 104"/>
              <a:gd name="T97" fmla="*/ 61 h 119"/>
              <a:gd name="T98" fmla="*/ 78 w 104"/>
              <a:gd name="T99" fmla="*/ 107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4" h="119">
                <a:moveTo>
                  <a:pt x="47" y="57"/>
                </a:moveTo>
                <a:cubicBezTo>
                  <a:pt x="50" y="57"/>
                  <a:pt x="53" y="56"/>
                  <a:pt x="56" y="56"/>
                </a:cubicBezTo>
                <a:cubicBezTo>
                  <a:pt x="58" y="52"/>
                  <a:pt x="60" y="48"/>
                  <a:pt x="62" y="43"/>
                </a:cubicBezTo>
                <a:cubicBezTo>
                  <a:pt x="60" y="41"/>
                  <a:pt x="60" y="40"/>
                  <a:pt x="59" y="37"/>
                </a:cubicBezTo>
                <a:cubicBezTo>
                  <a:pt x="56" y="33"/>
                  <a:pt x="48" y="27"/>
                  <a:pt x="55" y="24"/>
                </a:cubicBezTo>
                <a:cubicBezTo>
                  <a:pt x="59" y="14"/>
                  <a:pt x="78" y="7"/>
                  <a:pt x="91" y="12"/>
                </a:cubicBezTo>
                <a:cubicBezTo>
                  <a:pt x="93" y="13"/>
                  <a:pt x="95" y="14"/>
                  <a:pt x="97" y="15"/>
                </a:cubicBezTo>
                <a:cubicBezTo>
                  <a:pt x="101" y="17"/>
                  <a:pt x="104" y="18"/>
                  <a:pt x="103" y="23"/>
                </a:cubicBezTo>
                <a:cubicBezTo>
                  <a:pt x="96" y="30"/>
                  <a:pt x="90" y="36"/>
                  <a:pt x="84" y="43"/>
                </a:cubicBezTo>
                <a:cubicBezTo>
                  <a:pt x="82" y="48"/>
                  <a:pt x="81" y="53"/>
                  <a:pt x="80" y="58"/>
                </a:cubicBezTo>
                <a:cubicBezTo>
                  <a:pt x="85" y="56"/>
                  <a:pt x="89" y="59"/>
                  <a:pt x="94" y="60"/>
                </a:cubicBezTo>
                <a:cubicBezTo>
                  <a:pt x="94" y="61"/>
                  <a:pt x="95" y="62"/>
                  <a:pt x="96" y="63"/>
                </a:cubicBezTo>
                <a:cubicBezTo>
                  <a:pt x="92" y="74"/>
                  <a:pt x="86" y="84"/>
                  <a:pt x="84" y="96"/>
                </a:cubicBezTo>
                <a:cubicBezTo>
                  <a:pt x="86" y="97"/>
                  <a:pt x="86" y="96"/>
                  <a:pt x="89" y="97"/>
                </a:cubicBezTo>
                <a:cubicBezTo>
                  <a:pt x="91" y="101"/>
                  <a:pt x="91" y="108"/>
                  <a:pt x="85" y="109"/>
                </a:cubicBezTo>
                <a:cubicBezTo>
                  <a:pt x="85" y="109"/>
                  <a:pt x="84" y="109"/>
                  <a:pt x="83" y="109"/>
                </a:cubicBezTo>
                <a:cubicBezTo>
                  <a:pt x="80" y="109"/>
                  <a:pt x="77" y="110"/>
                  <a:pt x="76" y="108"/>
                </a:cubicBezTo>
                <a:cubicBezTo>
                  <a:pt x="73" y="109"/>
                  <a:pt x="71" y="108"/>
                  <a:pt x="68" y="108"/>
                </a:cubicBezTo>
                <a:cubicBezTo>
                  <a:pt x="68" y="107"/>
                  <a:pt x="68" y="107"/>
                  <a:pt x="67" y="106"/>
                </a:cubicBezTo>
                <a:cubicBezTo>
                  <a:pt x="59" y="106"/>
                  <a:pt x="50" y="109"/>
                  <a:pt x="42" y="109"/>
                </a:cubicBezTo>
                <a:cubicBezTo>
                  <a:pt x="41" y="112"/>
                  <a:pt x="37" y="113"/>
                  <a:pt x="34" y="113"/>
                </a:cubicBezTo>
                <a:cubicBezTo>
                  <a:pt x="34" y="114"/>
                  <a:pt x="33" y="115"/>
                  <a:pt x="33" y="116"/>
                </a:cubicBezTo>
                <a:cubicBezTo>
                  <a:pt x="28" y="119"/>
                  <a:pt x="20" y="117"/>
                  <a:pt x="16" y="118"/>
                </a:cubicBezTo>
                <a:cubicBezTo>
                  <a:pt x="15" y="117"/>
                  <a:pt x="14" y="118"/>
                  <a:pt x="13" y="117"/>
                </a:cubicBezTo>
                <a:cubicBezTo>
                  <a:pt x="13" y="116"/>
                  <a:pt x="13" y="115"/>
                  <a:pt x="13" y="115"/>
                </a:cubicBezTo>
                <a:cubicBezTo>
                  <a:pt x="12" y="115"/>
                  <a:pt x="12" y="116"/>
                  <a:pt x="12" y="117"/>
                </a:cubicBezTo>
                <a:cubicBezTo>
                  <a:pt x="6" y="118"/>
                  <a:pt x="4" y="110"/>
                  <a:pt x="5" y="107"/>
                </a:cubicBezTo>
                <a:cubicBezTo>
                  <a:pt x="7" y="107"/>
                  <a:pt x="7" y="105"/>
                  <a:pt x="9" y="105"/>
                </a:cubicBezTo>
                <a:cubicBezTo>
                  <a:pt x="8" y="99"/>
                  <a:pt x="7" y="93"/>
                  <a:pt x="5" y="87"/>
                </a:cubicBezTo>
                <a:cubicBezTo>
                  <a:pt x="4" y="81"/>
                  <a:pt x="1" y="76"/>
                  <a:pt x="0" y="70"/>
                </a:cubicBezTo>
                <a:cubicBezTo>
                  <a:pt x="0" y="61"/>
                  <a:pt x="16" y="64"/>
                  <a:pt x="20" y="62"/>
                </a:cubicBezTo>
                <a:cubicBezTo>
                  <a:pt x="21" y="62"/>
                  <a:pt x="21" y="61"/>
                  <a:pt x="21" y="62"/>
                </a:cubicBezTo>
                <a:cubicBezTo>
                  <a:pt x="20" y="59"/>
                  <a:pt x="20" y="55"/>
                  <a:pt x="20" y="52"/>
                </a:cubicBezTo>
                <a:cubicBezTo>
                  <a:pt x="19" y="50"/>
                  <a:pt x="19" y="48"/>
                  <a:pt x="18" y="46"/>
                </a:cubicBezTo>
                <a:cubicBezTo>
                  <a:pt x="18" y="44"/>
                  <a:pt x="17" y="43"/>
                  <a:pt x="16" y="41"/>
                </a:cubicBezTo>
                <a:cubicBezTo>
                  <a:pt x="15" y="37"/>
                  <a:pt x="15" y="33"/>
                  <a:pt x="12" y="31"/>
                </a:cubicBezTo>
                <a:cubicBezTo>
                  <a:pt x="10" y="27"/>
                  <a:pt x="5" y="26"/>
                  <a:pt x="3" y="23"/>
                </a:cubicBezTo>
                <a:cubicBezTo>
                  <a:pt x="2" y="21"/>
                  <a:pt x="2" y="19"/>
                  <a:pt x="0" y="18"/>
                </a:cubicBezTo>
                <a:cubicBezTo>
                  <a:pt x="1" y="4"/>
                  <a:pt x="28" y="0"/>
                  <a:pt x="39" y="7"/>
                </a:cubicBezTo>
                <a:cubicBezTo>
                  <a:pt x="41" y="8"/>
                  <a:pt x="44" y="10"/>
                  <a:pt x="45" y="12"/>
                </a:cubicBezTo>
                <a:cubicBezTo>
                  <a:pt x="45" y="12"/>
                  <a:pt x="45" y="14"/>
                  <a:pt x="45" y="14"/>
                </a:cubicBezTo>
                <a:cubicBezTo>
                  <a:pt x="45" y="16"/>
                  <a:pt x="43" y="19"/>
                  <a:pt x="42" y="21"/>
                </a:cubicBezTo>
                <a:cubicBezTo>
                  <a:pt x="40" y="24"/>
                  <a:pt x="38" y="29"/>
                  <a:pt x="38" y="31"/>
                </a:cubicBezTo>
                <a:cubicBezTo>
                  <a:pt x="38" y="37"/>
                  <a:pt x="41" y="42"/>
                  <a:pt x="43" y="46"/>
                </a:cubicBezTo>
                <a:cubicBezTo>
                  <a:pt x="45" y="50"/>
                  <a:pt x="45" y="53"/>
                  <a:pt x="47" y="57"/>
                </a:cubicBezTo>
                <a:close/>
                <a:moveTo>
                  <a:pt x="3" y="73"/>
                </a:moveTo>
                <a:cubicBezTo>
                  <a:pt x="3" y="73"/>
                  <a:pt x="3" y="73"/>
                  <a:pt x="3" y="73"/>
                </a:cubicBezTo>
                <a:cubicBezTo>
                  <a:pt x="5" y="79"/>
                  <a:pt x="8" y="85"/>
                  <a:pt x="9" y="91"/>
                </a:cubicBezTo>
                <a:cubicBezTo>
                  <a:pt x="10" y="96"/>
                  <a:pt x="10" y="102"/>
                  <a:pt x="13" y="106"/>
                </a:cubicBezTo>
                <a:cubicBezTo>
                  <a:pt x="12" y="97"/>
                  <a:pt x="8" y="88"/>
                  <a:pt x="7" y="79"/>
                </a:cubicBezTo>
                <a:cubicBezTo>
                  <a:pt x="7" y="79"/>
                  <a:pt x="6" y="78"/>
                  <a:pt x="6" y="77"/>
                </a:cubicBezTo>
                <a:cubicBezTo>
                  <a:pt x="5" y="75"/>
                  <a:pt x="4" y="73"/>
                  <a:pt x="4" y="71"/>
                </a:cubicBezTo>
                <a:cubicBezTo>
                  <a:pt x="4" y="71"/>
                  <a:pt x="4" y="70"/>
                  <a:pt x="4" y="70"/>
                </a:cubicBezTo>
                <a:cubicBezTo>
                  <a:pt x="10" y="66"/>
                  <a:pt x="16" y="69"/>
                  <a:pt x="21" y="69"/>
                </a:cubicBezTo>
                <a:cubicBezTo>
                  <a:pt x="23" y="69"/>
                  <a:pt x="25" y="67"/>
                  <a:pt x="27" y="69"/>
                </a:cubicBezTo>
                <a:cubicBezTo>
                  <a:pt x="27" y="75"/>
                  <a:pt x="23" y="81"/>
                  <a:pt x="24" y="86"/>
                </a:cubicBezTo>
                <a:cubicBezTo>
                  <a:pt x="21" y="91"/>
                  <a:pt x="21" y="100"/>
                  <a:pt x="18" y="106"/>
                </a:cubicBezTo>
                <a:cubicBezTo>
                  <a:pt x="25" y="106"/>
                  <a:pt x="29" y="105"/>
                  <a:pt x="35" y="105"/>
                </a:cubicBezTo>
                <a:cubicBezTo>
                  <a:pt x="37" y="101"/>
                  <a:pt x="40" y="97"/>
                  <a:pt x="41" y="91"/>
                </a:cubicBezTo>
                <a:cubicBezTo>
                  <a:pt x="45" y="84"/>
                  <a:pt x="49" y="75"/>
                  <a:pt x="52" y="68"/>
                </a:cubicBezTo>
                <a:cubicBezTo>
                  <a:pt x="47" y="67"/>
                  <a:pt x="43" y="69"/>
                  <a:pt x="39" y="69"/>
                </a:cubicBezTo>
                <a:cubicBezTo>
                  <a:pt x="36" y="69"/>
                  <a:pt x="33" y="70"/>
                  <a:pt x="31" y="69"/>
                </a:cubicBezTo>
                <a:cubicBezTo>
                  <a:pt x="37" y="65"/>
                  <a:pt x="45" y="67"/>
                  <a:pt x="51" y="65"/>
                </a:cubicBezTo>
                <a:cubicBezTo>
                  <a:pt x="52" y="65"/>
                  <a:pt x="52" y="66"/>
                  <a:pt x="53" y="66"/>
                </a:cubicBezTo>
                <a:cubicBezTo>
                  <a:pt x="54" y="63"/>
                  <a:pt x="55" y="61"/>
                  <a:pt x="55" y="58"/>
                </a:cubicBezTo>
                <a:cubicBezTo>
                  <a:pt x="48" y="59"/>
                  <a:pt x="42" y="60"/>
                  <a:pt x="36" y="60"/>
                </a:cubicBezTo>
                <a:cubicBezTo>
                  <a:pt x="25" y="62"/>
                  <a:pt x="14" y="67"/>
                  <a:pt x="6" y="67"/>
                </a:cubicBezTo>
                <a:cubicBezTo>
                  <a:pt x="5" y="67"/>
                  <a:pt x="4" y="68"/>
                  <a:pt x="3" y="68"/>
                </a:cubicBezTo>
                <a:cubicBezTo>
                  <a:pt x="3" y="70"/>
                  <a:pt x="3" y="71"/>
                  <a:pt x="3" y="73"/>
                </a:cubicBezTo>
                <a:close/>
                <a:moveTo>
                  <a:pt x="9" y="114"/>
                </a:moveTo>
                <a:cubicBezTo>
                  <a:pt x="12" y="114"/>
                  <a:pt x="11" y="105"/>
                  <a:pt x="7" y="109"/>
                </a:cubicBezTo>
                <a:cubicBezTo>
                  <a:pt x="7" y="110"/>
                  <a:pt x="7" y="113"/>
                  <a:pt x="9" y="114"/>
                </a:cubicBezTo>
                <a:close/>
                <a:moveTo>
                  <a:pt x="8" y="75"/>
                </a:moveTo>
                <a:cubicBezTo>
                  <a:pt x="8" y="76"/>
                  <a:pt x="9" y="77"/>
                  <a:pt x="9" y="79"/>
                </a:cubicBezTo>
                <a:cubicBezTo>
                  <a:pt x="10" y="82"/>
                  <a:pt x="11" y="86"/>
                  <a:pt x="12" y="90"/>
                </a:cubicBezTo>
                <a:cubicBezTo>
                  <a:pt x="12" y="93"/>
                  <a:pt x="13" y="96"/>
                  <a:pt x="14" y="99"/>
                </a:cubicBezTo>
                <a:cubicBezTo>
                  <a:pt x="15" y="101"/>
                  <a:pt x="14" y="105"/>
                  <a:pt x="17" y="106"/>
                </a:cubicBezTo>
                <a:cubicBezTo>
                  <a:pt x="17" y="105"/>
                  <a:pt x="16" y="106"/>
                  <a:pt x="16" y="104"/>
                </a:cubicBezTo>
                <a:cubicBezTo>
                  <a:pt x="19" y="94"/>
                  <a:pt x="22" y="83"/>
                  <a:pt x="24" y="71"/>
                </a:cubicBezTo>
                <a:cubicBezTo>
                  <a:pt x="20" y="70"/>
                  <a:pt x="12" y="69"/>
                  <a:pt x="7" y="71"/>
                </a:cubicBezTo>
                <a:cubicBezTo>
                  <a:pt x="8" y="72"/>
                  <a:pt x="9" y="75"/>
                  <a:pt x="8" y="75"/>
                </a:cubicBezTo>
                <a:close/>
                <a:moveTo>
                  <a:pt x="41" y="49"/>
                </a:moveTo>
                <a:cubicBezTo>
                  <a:pt x="41" y="48"/>
                  <a:pt x="41" y="47"/>
                  <a:pt x="40" y="46"/>
                </a:cubicBezTo>
                <a:cubicBezTo>
                  <a:pt x="39" y="41"/>
                  <a:pt x="35" y="36"/>
                  <a:pt x="35" y="32"/>
                </a:cubicBezTo>
                <a:cubicBezTo>
                  <a:pt x="34" y="26"/>
                  <a:pt x="41" y="20"/>
                  <a:pt x="43" y="16"/>
                </a:cubicBezTo>
                <a:cubicBezTo>
                  <a:pt x="44" y="13"/>
                  <a:pt x="40" y="12"/>
                  <a:pt x="37" y="10"/>
                </a:cubicBezTo>
                <a:cubicBezTo>
                  <a:pt x="37" y="9"/>
                  <a:pt x="36" y="8"/>
                  <a:pt x="36" y="8"/>
                </a:cubicBezTo>
                <a:cubicBezTo>
                  <a:pt x="33" y="6"/>
                  <a:pt x="28" y="6"/>
                  <a:pt x="24" y="6"/>
                </a:cubicBezTo>
                <a:cubicBezTo>
                  <a:pt x="14" y="7"/>
                  <a:pt x="8" y="9"/>
                  <a:pt x="4" y="14"/>
                </a:cubicBezTo>
                <a:cubicBezTo>
                  <a:pt x="2" y="17"/>
                  <a:pt x="4" y="20"/>
                  <a:pt x="7" y="23"/>
                </a:cubicBezTo>
                <a:cubicBezTo>
                  <a:pt x="10" y="27"/>
                  <a:pt x="15" y="28"/>
                  <a:pt x="16" y="32"/>
                </a:cubicBezTo>
                <a:cubicBezTo>
                  <a:pt x="17" y="32"/>
                  <a:pt x="16" y="33"/>
                  <a:pt x="16" y="33"/>
                </a:cubicBezTo>
                <a:cubicBezTo>
                  <a:pt x="18" y="42"/>
                  <a:pt x="23" y="51"/>
                  <a:pt x="22" y="61"/>
                </a:cubicBezTo>
                <a:cubicBezTo>
                  <a:pt x="23" y="61"/>
                  <a:pt x="25" y="61"/>
                  <a:pt x="26" y="60"/>
                </a:cubicBezTo>
                <a:cubicBezTo>
                  <a:pt x="25" y="52"/>
                  <a:pt x="23" y="40"/>
                  <a:pt x="20" y="31"/>
                </a:cubicBezTo>
                <a:cubicBezTo>
                  <a:pt x="17" y="28"/>
                  <a:pt x="11" y="25"/>
                  <a:pt x="8" y="22"/>
                </a:cubicBezTo>
                <a:cubicBezTo>
                  <a:pt x="7" y="21"/>
                  <a:pt x="6" y="20"/>
                  <a:pt x="6" y="19"/>
                </a:cubicBezTo>
                <a:cubicBezTo>
                  <a:pt x="6" y="18"/>
                  <a:pt x="8" y="15"/>
                  <a:pt x="8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3"/>
                </a:cubicBezTo>
                <a:cubicBezTo>
                  <a:pt x="11" y="12"/>
                  <a:pt x="13" y="10"/>
                  <a:pt x="14" y="10"/>
                </a:cubicBezTo>
                <a:cubicBezTo>
                  <a:pt x="21" y="8"/>
                  <a:pt x="30" y="10"/>
                  <a:pt x="35" y="11"/>
                </a:cubicBezTo>
                <a:cubicBezTo>
                  <a:pt x="37" y="13"/>
                  <a:pt x="38" y="14"/>
                  <a:pt x="39" y="17"/>
                </a:cubicBezTo>
                <a:cubicBezTo>
                  <a:pt x="37" y="20"/>
                  <a:pt x="35" y="23"/>
                  <a:pt x="32" y="26"/>
                </a:cubicBezTo>
                <a:cubicBezTo>
                  <a:pt x="32" y="29"/>
                  <a:pt x="30" y="30"/>
                  <a:pt x="31" y="33"/>
                </a:cubicBezTo>
                <a:cubicBezTo>
                  <a:pt x="33" y="39"/>
                  <a:pt x="38" y="47"/>
                  <a:pt x="40" y="52"/>
                </a:cubicBezTo>
                <a:cubicBezTo>
                  <a:pt x="41" y="54"/>
                  <a:pt x="41" y="57"/>
                  <a:pt x="44" y="57"/>
                </a:cubicBezTo>
                <a:cubicBezTo>
                  <a:pt x="44" y="55"/>
                  <a:pt x="42" y="52"/>
                  <a:pt x="41" y="49"/>
                </a:cubicBezTo>
                <a:close/>
                <a:moveTo>
                  <a:pt x="16" y="114"/>
                </a:moveTo>
                <a:cubicBezTo>
                  <a:pt x="17" y="113"/>
                  <a:pt x="17" y="114"/>
                  <a:pt x="18" y="114"/>
                </a:cubicBezTo>
                <a:cubicBezTo>
                  <a:pt x="18" y="113"/>
                  <a:pt x="18" y="111"/>
                  <a:pt x="17" y="110"/>
                </a:cubicBezTo>
                <a:cubicBezTo>
                  <a:pt x="15" y="111"/>
                  <a:pt x="15" y="112"/>
                  <a:pt x="16" y="114"/>
                </a:cubicBezTo>
                <a:close/>
                <a:moveTo>
                  <a:pt x="22" y="12"/>
                </a:moveTo>
                <a:cubicBezTo>
                  <a:pt x="15" y="12"/>
                  <a:pt x="11" y="14"/>
                  <a:pt x="9" y="19"/>
                </a:cubicBezTo>
                <a:cubicBezTo>
                  <a:pt x="13" y="23"/>
                  <a:pt x="18" y="26"/>
                  <a:pt x="22" y="28"/>
                </a:cubicBezTo>
                <a:cubicBezTo>
                  <a:pt x="25" y="36"/>
                  <a:pt x="25" y="45"/>
                  <a:pt x="28" y="55"/>
                </a:cubicBezTo>
                <a:cubicBezTo>
                  <a:pt x="27" y="55"/>
                  <a:pt x="27" y="58"/>
                  <a:pt x="28" y="60"/>
                </a:cubicBezTo>
                <a:cubicBezTo>
                  <a:pt x="32" y="58"/>
                  <a:pt x="36" y="58"/>
                  <a:pt x="40" y="58"/>
                </a:cubicBezTo>
                <a:cubicBezTo>
                  <a:pt x="37" y="48"/>
                  <a:pt x="30" y="39"/>
                  <a:pt x="28" y="28"/>
                </a:cubicBezTo>
                <a:cubicBezTo>
                  <a:pt x="30" y="28"/>
                  <a:pt x="29" y="26"/>
                  <a:pt x="30" y="25"/>
                </a:cubicBezTo>
                <a:cubicBezTo>
                  <a:pt x="33" y="22"/>
                  <a:pt x="35" y="20"/>
                  <a:pt x="36" y="16"/>
                </a:cubicBezTo>
                <a:cubicBezTo>
                  <a:pt x="33" y="13"/>
                  <a:pt x="28" y="12"/>
                  <a:pt x="22" y="12"/>
                </a:cubicBezTo>
                <a:close/>
                <a:moveTo>
                  <a:pt x="31" y="113"/>
                </a:moveTo>
                <a:cubicBezTo>
                  <a:pt x="32" y="111"/>
                  <a:pt x="32" y="109"/>
                  <a:pt x="32" y="108"/>
                </a:cubicBezTo>
                <a:cubicBezTo>
                  <a:pt x="28" y="109"/>
                  <a:pt x="23" y="107"/>
                  <a:pt x="19" y="109"/>
                </a:cubicBezTo>
                <a:cubicBezTo>
                  <a:pt x="20" y="110"/>
                  <a:pt x="20" y="113"/>
                  <a:pt x="21" y="115"/>
                </a:cubicBezTo>
                <a:cubicBezTo>
                  <a:pt x="24" y="115"/>
                  <a:pt x="28" y="116"/>
                  <a:pt x="30" y="113"/>
                </a:cubicBezTo>
                <a:cubicBezTo>
                  <a:pt x="30" y="114"/>
                  <a:pt x="31" y="112"/>
                  <a:pt x="31" y="113"/>
                </a:cubicBezTo>
                <a:close/>
                <a:moveTo>
                  <a:pt x="42" y="103"/>
                </a:moveTo>
                <a:cubicBezTo>
                  <a:pt x="44" y="99"/>
                  <a:pt x="45" y="95"/>
                  <a:pt x="47" y="91"/>
                </a:cubicBezTo>
                <a:cubicBezTo>
                  <a:pt x="48" y="88"/>
                  <a:pt x="50" y="87"/>
                  <a:pt x="50" y="84"/>
                </a:cubicBezTo>
                <a:cubicBezTo>
                  <a:pt x="51" y="84"/>
                  <a:pt x="50" y="83"/>
                  <a:pt x="51" y="83"/>
                </a:cubicBezTo>
                <a:cubicBezTo>
                  <a:pt x="54" y="75"/>
                  <a:pt x="58" y="68"/>
                  <a:pt x="60" y="60"/>
                </a:cubicBezTo>
                <a:cubicBezTo>
                  <a:pt x="63" y="54"/>
                  <a:pt x="67" y="47"/>
                  <a:pt x="68" y="40"/>
                </a:cubicBezTo>
                <a:cubicBezTo>
                  <a:pt x="66" y="35"/>
                  <a:pt x="62" y="32"/>
                  <a:pt x="60" y="27"/>
                </a:cubicBezTo>
                <a:cubicBezTo>
                  <a:pt x="62" y="23"/>
                  <a:pt x="66" y="21"/>
                  <a:pt x="70" y="19"/>
                </a:cubicBezTo>
                <a:cubicBezTo>
                  <a:pt x="76" y="17"/>
                  <a:pt x="86" y="16"/>
                  <a:pt x="92" y="19"/>
                </a:cubicBezTo>
                <a:cubicBezTo>
                  <a:pt x="93" y="19"/>
                  <a:pt x="95" y="20"/>
                  <a:pt x="95" y="21"/>
                </a:cubicBezTo>
                <a:cubicBezTo>
                  <a:pt x="96" y="24"/>
                  <a:pt x="92" y="27"/>
                  <a:pt x="90" y="29"/>
                </a:cubicBezTo>
                <a:cubicBezTo>
                  <a:pt x="86" y="34"/>
                  <a:pt x="80" y="39"/>
                  <a:pt x="77" y="46"/>
                </a:cubicBezTo>
                <a:cubicBezTo>
                  <a:pt x="77" y="50"/>
                  <a:pt x="75" y="54"/>
                  <a:pt x="75" y="58"/>
                </a:cubicBezTo>
                <a:cubicBezTo>
                  <a:pt x="75" y="58"/>
                  <a:pt x="74" y="58"/>
                  <a:pt x="74" y="58"/>
                </a:cubicBezTo>
                <a:cubicBezTo>
                  <a:pt x="73" y="70"/>
                  <a:pt x="70" y="86"/>
                  <a:pt x="71" y="99"/>
                </a:cubicBezTo>
                <a:cubicBezTo>
                  <a:pt x="73" y="95"/>
                  <a:pt x="73" y="85"/>
                  <a:pt x="75" y="80"/>
                </a:cubicBezTo>
                <a:cubicBezTo>
                  <a:pt x="75" y="79"/>
                  <a:pt x="74" y="81"/>
                  <a:pt x="73" y="80"/>
                </a:cubicBezTo>
                <a:cubicBezTo>
                  <a:pt x="73" y="79"/>
                  <a:pt x="74" y="79"/>
                  <a:pt x="74" y="79"/>
                </a:cubicBezTo>
                <a:cubicBezTo>
                  <a:pt x="75" y="78"/>
                  <a:pt x="75" y="80"/>
                  <a:pt x="75" y="79"/>
                </a:cubicBezTo>
                <a:cubicBezTo>
                  <a:pt x="76" y="68"/>
                  <a:pt x="79" y="51"/>
                  <a:pt x="82" y="41"/>
                </a:cubicBezTo>
                <a:cubicBezTo>
                  <a:pt x="82" y="40"/>
                  <a:pt x="83" y="40"/>
                  <a:pt x="84" y="40"/>
                </a:cubicBezTo>
                <a:cubicBezTo>
                  <a:pt x="89" y="33"/>
                  <a:pt x="95" y="29"/>
                  <a:pt x="100" y="22"/>
                </a:cubicBezTo>
                <a:cubicBezTo>
                  <a:pt x="100" y="22"/>
                  <a:pt x="100" y="21"/>
                  <a:pt x="100" y="20"/>
                </a:cubicBezTo>
                <a:cubicBezTo>
                  <a:pt x="94" y="14"/>
                  <a:pt x="84" y="11"/>
                  <a:pt x="73" y="13"/>
                </a:cubicBezTo>
                <a:cubicBezTo>
                  <a:pt x="70" y="14"/>
                  <a:pt x="63" y="18"/>
                  <a:pt x="60" y="20"/>
                </a:cubicBezTo>
                <a:cubicBezTo>
                  <a:pt x="59" y="21"/>
                  <a:pt x="58" y="24"/>
                  <a:pt x="57" y="25"/>
                </a:cubicBezTo>
                <a:cubicBezTo>
                  <a:pt x="57" y="26"/>
                  <a:pt x="56" y="25"/>
                  <a:pt x="56" y="26"/>
                </a:cubicBezTo>
                <a:cubicBezTo>
                  <a:pt x="55" y="27"/>
                  <a:pt x="55" y="29"/>
                  <a:pt x="56" y="31"/>
                </a:cubicBezTo>
                <a:cubicBezTo>
                  <a:pt x="57" y="31"/>
                  <a:pt x="58" y="33"/>
                  <a:pt x="59" y="34"/>
                </a:cubicBezTo>
                <a:cubicBezTo>
                  <a:pt x="60" y="36"/>
                  <a:pt x="63" y="40"/>
                  <a:pt x="65" y="43"/>
                </a:cubicBezTo>
                <a:cubicBezTo>
                  <a:pt x="62" y="46"/>
                  <a:pt x="62" y="51"/>
                  <a:pt x="59" y="55"/>
                </a:cubicBezTo>
                <a:cubicBezTo>
                  <a:pt x="53" y="74"/>
                  <a:pt x="44" y="89"/>
                  <a:pt x="38" y="106"/>
                </a:cubicBezTo>
                <a:cubicBezTo>
                  <a:pt x="35" y="107"/>
                  <a:pt x="35" y="109"/>
                  <a:pt x="35" y="112"/>
                </a:cubicBezTo>
                <a:cubicBezTo>
                  <a:pt x="39" y="110"/>
                  <a:pt x="40" y="106"/>
                  <a:pt x="42" y="103"/>
                </a:cubicBezTo>
                <a:close/>
                <a:moveTo>
                  <a:pt x="68" y="103"/>
                </a:moveTo>
                <a:cubicBezTo>
                  <a:pt x="68" y="91"/>
                  <a:pt x="70" y="78"/>
                  <a:pt x="71" y="66"/>
                </a:cubicBezTo>
                <a:cubicBezTo>
                  <a:pt x="69" y="65"/>
                  <a:pt x="65" y="67"/>
                  <a:pt x="62" y="65"/>
                </a:cubicBezTo>
                <a:cubicBezTo>
                  <a:pt x="65" y="64"/>
                  <a:pt x="68" y="63"/>
                  <a:pt x="72" y="63"/>
                </a:cubicBezTo>
                <a:cubicBezTo>
                  <a:pt x="71" y="62"/>
                  <a:pt x="73" y="59"/>
                  <a:pt x="72" y="59"/>
                </a:cubicBezTo>
                <a:cubicBezTo>
                  <a:pt x="70" y="57"/>
                  <a:pt x="66" y="60"/>
                  <a:pt x="64" y="58"/>
                </a:cubicBezTo>
                <a:cubicBezTo>
                  <a:pt x="57" y="75"/>
                  <a:pt x="50" y="90"/>
                  <a:pt x="43" y="106"/>
                </a:cubicBezTo>
                <a:cubicBezTo>
                  <a:pt x="50" y="106"/>
                  <a:pt x="59" y="104"/>
                  <a:pt x="68" y="103"/>
                </a:cubicBezTo>
                <a:close/>
                <a:moveTo>
                  <a:pt x="73" y="56"/>
                </a:moveTo>
                <a:cubicBezTo>
                  <a:pt x="74" y="51"/>
                  <a:pt x="75" y="47"/>
                  <a:pt x="76" y="43"/>
                </a:cubicBezTo>
                <a:cubicBezTo>
                  <a:pt x="81" y="35"/>
                  <a:pt x="88" y="30"/>
                  <a:pt x="93" y="23"/>
                </a:cubicBezTo>
                <a:cubicBezTo>
                  <a:pt x="92" y="22"/>
                  <a:pt x="91" y="22"/>
                  <a:pt x="91" y="21"/>
                </a:cubicBezTo>
                <a:cubicBezTo>
                  <a:pt x="86" y="20"/>
                  <a:pt x="81" y="19"/>
                  <a:pt x="74" y="20"/>
                </a:cubicBezTo>
                <a:cubicBezTo>
                  <a:pt x="71" y="21"/>
                  <a:pt x="63" y="25"/>
                  <a:pt x="63" y="27"/>
                </a:cubicBezTo>
                <a:cubicBezTo>
                  <a:pt x="63" y="29"/>
                  <a:pt x="65" y="31"/>
                  <a:pt x="66" y="33"/>
                </a:cubicBezTo>
                <a:cubicBezTo>
                  <a:pt x="67" y="34"/>
                  <a:pt x="68" y="37"/>
                  <a:pt x="69" y="38"/>
                </a:cubicBezTo>
                <a:cubicBezTo>
                  <a:pt x="69" y="39"/>
                  <a:pt x="70" y="39"/>
                  <a:pt x="70" y="39"/>
                </a:cubicBezTo>
                <a:cubicBezTo>
                  <a:pt x="71" y="40"/>
                  <a:pt x="71" y="43"/>
                  <a:pt x="70" y="43"/>
                </a:cubicBezTo>
                <a:cubicBezTo>
                  <a:pt x="69" y="47"/>
                  <a:pt x="65" y="53"/>
                  <a:pt x="65" y="56"/>
                </a:cubicBezTo>
                <a:cubicBezTo>
                  <a:pt x="67" y="55"/>
                  <a:pt x="71" y="56"/>
                  <a:pt x="73" y="56"/>
                </a:cubicBezTo>
                <a:close/>
                <a:moveTo>
                  <a:pt x="76" y="103"/>
                </a:moveTo>
                <a:cubicBezTo>
                  <a:pt x="74" y="102"/>
                  <a:pt x="73" y="102"/>
                  <a:pt x="71" y="102"/>
                </a:cubicBezTo>
                <a:cubicBezTo>
                  <a:pt x="71" y="101"/>
                  <a:pt x="71" y="100"/>
                  <a:pt x="70" y="100"/>
                </a:cubicBezTo>
                <a:cubicBezTo>
                  <a:pt x="70" y="101"/>
                  <a:pt x="71" y="103"/>
                  <a:pt x="70" y="104"/>
                </a:cubicBezTo>
                <a:cubicBezTo>
                  <a:pt x="71" y="106"/>
                  <a:pt x="77" y="107"/>
                  <a:pt x="76" y="103"/>
                </a:cubicBezTo>
                <a:close/>
                <a:moveTo>
                  <a:pt x="81" y="98"/>
                </a:moveTo>
                <a:cubicBezTo>
                  <a:pt x="81" y="97"/>
                  <a:pt x="81" y="96"/>
                  <a:pt x="81" y="96"/>
                </a:cubicBezTo>
                <a:cubicBezTo>
                  <a:pt x="83" y="92"/>
                  <a:pt x="84" y="87"/>
                  <a:pt x="85" y="82"/>
                </a:cubicBezTo>
                <a:cubicBezTo>
                  <a:pt x="88" y="77"/>
                  <a:pt x="93" y="67"/>
                  <a:pt x="91" y="62"/>
                </a:cubicBezTo>
                <a:cubicBezTo>
                  <a:pt x="92" y="64"/>
                  <a:pt x="90" y="64"/>
                  <a:pt x="88" y="64"/>
                </a:cubicBezTo>
                <a:cubicBezTo>
                  <a:pt x="85" y="64"/>
                  <a:pt x="80" y="66"/>
                  <a:pt x="80" y="63"/>
                </a:cubicBezTo>
                <a:cubicBezTo>
                  <a:pt x="83" y="62"/>
                  <a:pt x="87" y="63"/>
                  <a:pt x="89" y="61"/>
                </a:cubicBezTo>
                <a:cubicBezTo>
                  <a:pt x="85" y="60"/>
                  <a:pt x="82" y="61"/>
                  <a:pt x="80" y="59"/>
                </a:cubicBezTo>
                <a:cubicBezTo>
                  <a:pt x="80" y="60"/>
                  <a:pt x="80" y="60"/>
                  <a:pt x="80" y="61"/>
                </a:cubicBezTo>
                <a:cubicBezTo>
                  <a:pt x="78" y="67"/>
                  <a:pt x="78" y="75"/>
                  <a:pt x="77" y="82"/>
                </a:cubicBezTo>
                <a:cubicBezTo>
                  <a:pt x="76" y="87"/>
                  <a:pt x="74" y="94"/>
                  <a:pt x="75" y="99"/>
                </a:cubicBezTo>
                <a:cubicBezTo>
                  <a:pt x="77" y="98"/>
                  <a:pt x="79" y="98"/>
                  <a:pt x="81" y="98"/>
                </a:cubicBezTo>
                <a:close/>
                <a:moveTo>
                  <a:pt x="78" y="107"/>
                </a:moveTo>
                <a:cubicBezTo>
                  <a:pt x="84" y="107"/>
                  <a:pt x="90" y="105"/>
                  <a:pt x="86" y="100"/>
                </a:cubicBezTo>
                <a:cubicBezTo>
                  <a:pt x="85" y="100"/>
                  <a:pt x="82" y="100"/>
                  <a:pt x="79" y="100"/>
                </a:cubicBezTo>
                <a:cubicBezTo>
                  <a:pt x="79" y="103"/>
                  <a:pt x="79" y="105"/>
                  <a:pt x="78" y="107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 dirty="0">
              <a:latin typeface="+mn-lt"/>
              <a:ea typeface="微软雅黑" panose="020B0503020204020204" pitchFamily="34" charset="-122"/>
            </a:endParaRPr>
          </a:p>
        </p:txBody>
      </p:sp>
      <p:grpSp>
        <p:nvGrpSpPr>
          <p:cNvPr id="102" name="组合 441"/>
          <p:cNvGrpSpPr/>
          <p:nvPr/>
        </p:nvGrpSpPr>
        <p:grpSpPr bwMode="auto">
          <a:xfrm>
            <a:off x="5972423" y="5089320"/>
            <a:ext cx="828194" cy="616698"/>
            <a:chOff x="5521326" y="4117975"/>
            <a:chExt cx="665163" cy="495300"/>
          </a:xfrm>
          <a:solidFill>
            <a:srgbClr val="254932"/>
          </a:solidFill>
        </p:grpSpPr>
        <p:sp>
          <p:nvSpPr>
            <p:cNvPr id="103" name="Freeform 30"/>
            <p:cNvSpPr/>
            <p:nvPr/>
          </p:nvSpPr>
          <p:spPr bwMode="auto">
            <a:xfrm>
              <a:off x="5962651" y="4178300"/>
              <a:ext cx="98425" cy="122238"/>
            </a:xfrm>
            <a:custGeom>
              <a:avLst/>
              <a:gdLst>
                <a:gd name="T0" fmla="*/ 31 w 31"/>
                <a:gd name="T1" fmla="*/ 10 h 39"/>
                <a:gd name="T2" fmla="*/ 29 w 31"/>
                <a:gd name="T3" fmla="*/ 12 h 39"/>
                <a:gd name="T4" fmla="*/ 25 w 31"/>
                <a:gd name="T5" fmla="*/ 7 h 39"/>
                <a:gd name="T6" fmla="*/ 22 w 31"/>
                <a:gd name="T7" fmla="*/ 4 h 39"/>
                <a:gd name="T8" fmla="*/ 14 w 31"/>
                <a:gd name="T9" fmla="*/ 9 h 39"/>
                <a:gd name="T10" fmla="*/ 9 w 31"/>
                <a:gd name="T11" fmla="*/ 19 h 39"/>
                <a:gd name="T12" fmla="*/ 9 w 31"/>
                <a:gd name="T13" fmla="*/ 20 h 39"/>
                <a:gd name="T14" fmla="*/ 8 w 31"/>
                <a:gd name="T15" fmla="*/ 22 h 39"/>
                <a:gd name="T16" fmla="*/ 8 w 31"/>
                <a:gd name="T17" fmla="*/ 31 h 39"/>
                <a:gd name="T18" fmla="*/ 20 w 31"/>
                <a:gd name="T19" fmla="*/ 28 h 39"/>
                <a:gd name="T20" fmla="*/ 24 w 31"/>
                <a:gd name="T21" fmla="*/ 28 h 39"/>
                <a:gd name="T22" fmla="*/ 24 w 31"/>
                <a:gd name="T23" fmla="*/ 30 h 39"/>
                <a:gd name="T24" fmla="*/ 6 w 31"/>
                <a:gd name="T25" fmla="*/ 37 h 39"/>
                <a:gd name="T26" fmla="*/ 2 w 31"/>
                <a:gd name="T27" fmla="*/ 32 h 39"/>
                <a:gd name="T28" fmla="*/ 0 w 31"/>
                <a:gd name="T29" fmla="*/ 24 h 39"/>
                <a:gd name="T30" fmla="*/ 16 w 31"/>
                <a:gd name="T31" fmla="*/ 2 h 39"/>
                <a:gd name="T32" fmla="*/ 27 w 31"/>
                <a:gd name="T33" fmla="*/ 1 h 39"/>
                <a:gd name="T34" fmla="*/ 31 w 31"/>
                <a:gd name="T35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39">
                  <a:moveTo>
                    <a:pt x="31" y="10"/>
                  </a:moveTo>
                  <a:cubicBezTo>
                    <a:pt x="30" y="9"/>
                    <a:pt x="30" y="11"/>
                    <a:pt x="29" y="12"/>
                  </a:cubicBezTo>
                  <a:cubicBezTo>
                    <a:pt x="25" y="14"/>
                    <a:pt x="22" y="8"/>
                    <a:pt x="25" y="7"/>
                  </a:cubicBezTo>
                  <a:cubicBezTo>
                    <a:pt x="25" y="5"/>
                    <a:pt x="23" y="5"/>
                    <a:pt x="22" y="4"/>
                  </a:cubicBezTo>
                  <a:cubicBezTo>
                    <a:pt x="19" y="5"/>
                    <a:pt x="16" y="6"/>
                    <a:pt x="14" y="9"/>
                  </a:cubicBezTo>
                  <a:cubicBezTo>
                    <a:pt x="12" y="11"/>
                    <a:pt x="9" y="16"/>
                    <a:pt x="9" y="19"/>
                  </a:cubicBezTo>
                  <a:cubicBezTo>
                    <a:pt x="9" y="19"/>
                    <a:pt x="10" y="20"/>
                    <a:pt x="9" y="20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7" y="25"/>
                    <a:pt x="8" y="28"/>
                    <a:pt x="8" y="31"/>
                  </a:cubicBezTo>
                  <a:cubicBezTo>
                    <a:pt x="11" y="35"/>
                    <a:pt x="19" y="34"/>
                    <a:pt x="20" y="28"/>
                  </a:cubicBezTo>
                  <a:cubicBezTo>
                    <a:pt x="21" y="27"/>
                    <a:pt x="23" y="26"/>
                    <a:pt x="24" y="28"/>
                  </a:cubicBezTo>
                  <a:cubicBezTo>
                    <a:pt x="24" y="28"/>
                    <a:pt x="23" y="30"/>
                    <a:pt x="24" y="30"/>
                  </a:cubicBezTo>
                  <a:cubicBezTo>
                    <a:pt x="20" y="36"/>
                    <a:pt x="13" y="39"/>
                    <a:pt x="6" y="37"/>
                  </a:cubicBezTo>
                  <a:cubicBezTo>
                    <a:pt x="6" y="35"/>
                    <a:pt x="3" y="35"/>
                    <a:pt x="2" y="32"/>
                  </a:cubicBezTo>
                  <a:cubicBezTo>
                    <a:pt x="1" y="30"/>
                    <a:pt x="1" y="27"/>
                    <a:pt x="0" y="24"/>
                  </a:cubicBezTo>
                  <a:cubicBezTo>
                    <a:pt x="1" y="14"/>
                    <a:pt x="8" y="7"/>
                    <a:pt x="16" y="2"/>
                  </a:cubicBezTo>
                  <a:cubicBezTo>
                    <a:pt x="20" y="0"/>
                    <a:pt x="24" y="2"/>
                    <a:pt x="27" y="1"/>
                  </a:cubicBezTo>
                  <a:cubicBezTo>
                    <a:pt x="30" y="3"/>
                    <a:pt x="31" y="6"/>
                    <a:pt x="31" y="1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4" name="Freeform 31"/>
            <p:cNvSpPr>
              <a:spLocks noEditPoints="1"/>
            </p:cNvSpPr>
            <p:nvPr/>
          </p:nvSpPr>
          <p:spPr bwMode="auto">
            <a:xfrm>
              <a:off x="5729289" y="4184650"/>
              <a:ext cx="114300" cy="115888"/>
            </a:xfrm>
            <a:custGeom>
              <a:avLst/>
              <a:gdLst>
                <a:gd name="T0" fmla="*/ 36 w 36"/>
                <a:gd name="T1" fmla="*/ 3 h 37"/>
                <a:gd name="T2" fmla="*/ 35 w 36"/>
                <a:gd name="T3" fmla="*/ 6 h 37"/>
                <a:gd name="T4" fmla="*/ 32 w 36"/>
                <a:gd name="T5" fmla="*/ 5 h 37"/>
                <a:gd name="T6" fmla="*/ 31 w 36"/>
                <a:gd name="T7" fmla="*/ 22 h 37"/>
                <a:gd name="T8" fmla="*/ 30 w 36"/>
                <a:gd name="T9" fmla="*/ 21 h 37"/>
                <a:gd name="T10" fmla="*/ 31 w 36"/>
                <a:gd name="T11" fmla="*/ 31 h 37"/>
                <a:gd name="T12" fmla="*/ 33 w 36"/>
                <a:gd name="T13" fmla="*/ 32 h 37"/>
                <a:gd name="T14" fmla="*/ 34 w 36"/>
                <a:gd name="T15" fmla="*/ 35 h 37"/>
                <a:gd name="T16" fmla="*/ 29 w 36"/>
                <a:gd name="T17" fmla="*/ 35 h 37"/>
                <a:gd name="T18" fmla="*/ 19 w 36"/>
                <a:gd name="T19" fmla="*/ 32 h 37"/>
                <a:gd name="T20" fmla="*/ 23 w 36"/>
                <a:gd name="T21" fmla="*/ 32 h 37"/>
                <a:gd name="T22" fmla="*/ 25 w 36"/>
                <a:gd name="T23" fmla="*/ 24 h 37"/>
                <a:gd name="T24" fmla="*/ 15 w 36"/>
                <a:gd name="T25" fmla="*/ 24 h 37"/>
                <a:gd name="T26" fmla="*/ 9 w 36"/>
                <a:gd name="T27" fmla="*/ 30 h 37"/>
                <a:gd name="T28" fmla="*/ 12 w 36"/>
                <a:gd name="T29" fmla="*/ 33 h 37"/>
                <a:gd name="T30" fmla="*/ 2 w 36"/>
                <a:gd name="T31" fmla="*/ 35 h 37"/>
                <a:gd name="T32" fmla="*/ 1 w 36"/>
                <a:gd name="T33" fmla="*/ 32 h 37"/>
                <a:gd name="T34" fmla="*/ 5 w 36"/>
                <a:gd name="T35" fmla="*/ 31 h 37"/>
                <a:gd name="T36" fmla="*/ 5 w 36"/>
                <a:gd name="T37" fmla="*/ 30 h 37"/>
                <a:gd name="T38" fmla="*/ 10 w 36"/>
                <a:gd name="T39" fmla="*/ 24 h 37"/>
                <a:gd name="T40" fmla="*/ 20 w 36"/>
                <a:gd name="T41" fmla="*/ 11 h 37"/>
                <a:gd name="T42" fmla="*/ 21 w 36"/>
                <a:gd name="T43" fmla="*/ 7 h 37"/>
                <a:gd name="T44" fmla="*/ 23 w 36"/>
                <a:gd name="T45" fmla="*/ 7 h 37"/>
                <a:gd name="T46" fmla="*/ 23 w 36"/>
                <a:gd name="T47" fmla="*/ 6 h 37"/>
                <a:gd name="T48" fmla="*/ 25 w 36"/>
                <a:gd name="T49" fmla="*/ 2 h 37"/>
                <a:gd name="T50" fmla="*/ 35 w 36"/>
                <a:gd name="T51" fmla="*/ 0 h 37"/>
                <a:gd name="T52" fmla="*/ 36 w 36"/>
                <a:gd name="T53" fmla="*/ 3 h 37"/>
                <a:gd name="T54" fmla="*/ 18 w 36"/>
                <a:gd name="T55" fmla="*/ 20 h 37"/>
                <a:gd name="T56" fmla="*/ 25 w 36"/>
                <a:gd name="T57" fmla="*/ 20 h 37"/>
                <a:gd name="T58" fmla="*/ 26 w 36"/>
                <a:gd name="T59" fmla="*/ 7 h 37"/>
                <a:gd name="T60" fmla="*/ 18 w 36"/>
                <a:gd name="T6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7">
                  <a:moveTo>
                    <a:pt x="36" y="3"/>
                  </a:moveTo>
                  <a:cubicBezTo>
                    <a:pt x="36" y="4"/>
                    <a:pt x="35" y="4"/>
                    <a:pt x="35" y="6"/>
                  </a:cubicBezTo>
                  <a:cubicBezTo>
                    <a:pt x="34" y="5"/>
                    <a:pt x="34" y="5"/>
                    <a:pt x="32" y="5"/>
                  </a:cubicBezTo>
                  <a:cubicBezTo>
                    <a:pt x="32" y="10"/>
                    <a:pt x="30" y="19"/>
                    <a:pt x="31" y="22"/>
                  </a:cubicBezTo>
                  <a:cubicBezTo>
                    <a:pt x="31" y="22"/>
                    <a:pt x="30" y="21"/>
                    <a:pt x="30" y="21"/>
                  </a:cubicBezTo>
                  <a:cubicBezTo>
                    <a:pt x="31" y="24"/>
                    <a:pt x="30" y="28"/>
                    <a:pt x="31" y="31"/>
                  </a:cubicBezTo>
                  <a:cubicBezTo>
                    <a:pt x="31" y="32"/>
                    <a:pt x="32" y="32"/>
                    <a:pt x="33" y="32"/>
                  </a:cubicBezTo>
                  <a:cubicBezTo>
                    <a:pt x="33" y="33"/>
                    <a:pt x="33" y="35"/>
                    <a:pt x="34" y="35"/>
                  </a:cubicBezTo>
                  <a:cubicBezTo>
                    <a:pt x="32" y="36"/>
                    <a:pt x="30" y="36"/>
                    <a:pt x="29" y="35"/>
                  </a:cubicBezTo>
                  <a:cubicBezTo>
                    <a:pt x="26" y="35"/>
                    <a:pt x="19" y="37"/>
                    <a:pt x="19" y="32"/>
                  </a:cubicBezTo>
                  <a:cubicBezTo>
                    <a:pt x="20" y="32"/>
                    <a:pt x="22" y="32"/>
                    <a:pt x="23" y="32"/>
                  </a:cubicBezTo>
                  <a:cubicBezTo>
                    <a:pt x="25" y="31"/>
                    <a:pt x="25" y="26"/>
                    <a:pt x="25" y="24"/>
                  </a:cubicBezTo>
                  <a:cubicBezTo>
                    <a:pt x="22" y="25"/>
                    <a:pt x="20" y="22"/>
                    <a:pt x="15" y="24"/>
                  </a:cubicBezTo>
                  <a:cubicBezTo>
                    <a:pt x="12" y="24"/>
                    <a:pt x="11" y="29"/>
                    <a:pt x="9" y="30"/>
                  </a:cubicBezTo>
                  <a:cubicBezTo>
                    <a:pt x="9" y="32"/>
                    <a:pt x="12" y="31"/>
                    <a:pt x="12" y="33"/>
                  </a:cubicBezTo>
                  <a:cubicBezTo>
                    <a:pt x="11" y="37"/>
                    <a:pt x="6" y="34"/>
                    <a:pt x="2" y="35"/>
                  </a:cubicBezTo>
                  <a:cubicBezTo>
                    <a:pt x="1" y="34"/>
                    <a:pt x="0" y="34"/>
                    <a:pt x="1" y="32"/>
                  </a:cubicBezTo>
                  <a:cubicBezTo>
                    <a:pt x="2" y="32"/>
                    <a:pt x="3" y="32"/>
                    <a:pt x="5" y="31"/>
                  </a:cubicBezTo>
                  <a:cubicBezTo>
                    <a:pt x="6" y="31"/>
                    <a:pt x="4" y="31"/>
                    <a:pt x="5" y="30"/>
                  </a:cubicBezTo>
                  <a:cubicBezTo>
                    <a:pt x="7" y="29"/>
                    <a:pt x="8" y="26"/>
                    <a:pt x="10" y="24"/>
                  </a:cubicBezTo>
                  <a:cubicBezTo>
                    <a:pt x="13" y="20"/>
                    <a:pt x="17" y="16"/>
                    <a:pt x="20" y="11"/>
                  </a:cubicBezTo>
                  <a:cubicBezTo>
                    <a:pt x="21" y="10"/>
                    <a:pt x="21" y="8"/>
                    <a:pt x="21" y="7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3" y="7"/>
                    <a:pt x="22" y="6"/>
                    <a:pt x="23" y="6"/>
                  </a:cubicBezTo>
                  <a:cubicBezTo>
                    <a:pt x="24" y="5"/>
                    <a:pt x="25" y="4"/>
                    <a:pt x="25" y="2"/>
                  </a:cubicBezTo>
                  <a:cubicBezTo>
                    <a:pt x="28" y="0"/>
                    <a:pt x="30" y="0"/>
                    <a:pt x="35" y="0"/>
                  </a:cubicBezTo>
                  <a:cubicBezTo>
                    <a:pt x="35" y="2"/>
                    <a:pt x="36" y="1"/>
                    <a:pt x="36" y="3"/>
                  </a:cubicBezTo>
                  <a:close/>
                  <a:moveTo>
                    <a:pt x="18" y="20"/>
                  </a:moveTo>
                  <a:cubicBezTo>
                    <a:pt x="21" y="20"/>
                    <a:pt x="23" y="20"/>
                    <a:pt x="25" y="20"/>
                  </a:cubicBezTo>
                  <a:cubicBezTo>
                    <a:pt x="25" y="14"/>
                    <a:pt x="27" y="11"/>
                    <a:pt x="26" y="7"/>
                  </a:cubicBezTo>
                  <a:cubicBezTo>
                    <a:pt x="23" y="12"/>
                    <a:pt x="20" y="16"/>
                    <a:pt x="18" y="2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5" name="Freeform 32"/>
            <p:cNvSpPr>
              <a:spLocks noEditPoints="1"/>
            </p:cNvSpPr>
            <p:nvPr/>
          </p:nvSpPr>
          <p:spPr bwMode="auto">
            <a:xfrm>
              <a:off x="5846764" y="4184650"/>
              <a:ext cx="109537" cy="112713"/>
            </a:xfrm>
            <a:custGeom>
              <a:avLst/>
              <a:gdLst>
                <a:gd name="T0" fmla="*/ 0 w 35"/>
                <a:gd name="T1" fmla="*/ 33 h 36"/>
                <a:gd name="T2" fmla="*/ 4 w 35"/>
                <a:gd name="T3" fmla="*/ 32 h 36"/>
                <a:gd name="T4" fmla="*/ 15 w 35"/>
                <a:gd name="T5" fmla="*/ 6 h 36"/>
                <a:gd name="T6" fmla="*/ 11 w 35"/>
                <a:gd name="T7" fmla="*/ 6 h 36"/>
                <a:gd name="T8" fmla="*/ 10 w 35"/>
                <a:gd name="T9" fmla="*/ 2 h 36"/>
                <a:gd name="T10" fmla="*/ 32 w 35"/>
                <a:gd name="T11" fmla="*/ 3 h 36"/>
                <a:gd name="T12" fmla="*/ 35 w 35"/>
                <a:gd name="T13" fmla="*/ 8 h 36"/>
                <a:gd name="T14" fmla="*/ 26 w 35"/>
                <a:gd name="T15" fmla="*/ 16 h 36"/>
                <a:gd name="T16" fmla="*/ 27 w 35"/>
                <a:gd name="T17" fmla="*/ 16 h 36"/>
                <a:gd name="T18" fmla="*/ 31 w 35"/>
                <a:gd name="T19" fmla="*/ 24 h 36"/>
                <a:gd name="T20" fmla="*/ 2 w 35"/>
                <a:gd name="T21" fmla="*/ 35 h 36"/>
                <a:gd name="T22" fmla="*/ 0 w 35"/>
                <a:gd name="T23" fmla="*/ 33 h 36"/>
                <a:gd name="T24" fmla="*/ 22 w 35"/>
                <a:gd name="T25" fmla="*/ 4 h 36"/>
                <a:gd name="T26" fmla="*/ 18 w 35"/>
                <a:gd name="T27" fmla="*/ 13 h 36"/>
                <a:gd name="T28" fmla="*/ 22 w 35"/>
                <a:gd name="T29" fmla="*/ 14 h 36"/>
                <a:gd name="T30" fmla="*/ 26 w 35"/>
                <a:gd name="T31" fmla="*/ 4 h 36"/>
                <a:gd name="T32" fmla="*/ 22 w 35"/>
                <a:gd name="T33" fmla="*/ 4 h 36"/>
                <a:gd name="T34" fmla="*/ 17 w 35"/>
                <a:gd name="T35" fmla="*/ 17 h 36"/>
                <a:gd name="T36" fmla="*/ 9 w 35"/>
                <a:gd name="T37" fmla="*/ 32 h 36"/>
                <a:gd name="T38" fmla="*/ 23 w 35"/>
                <a:gd name="T39" fmla="*/ 19 h 36"/>
                <a:gd name="T40" fmla="*/ 17 w 35"/>
                <a:gd name="T41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6">
                  <a:moveTo>
                    <a:pt x="0" y="33"/>
                  </a:moveTo>
                  <a:cubicBezTo>
                    <a:pt x="1" y="33"/>
                    <a:pt x="2" y="32"/>
                    <a:pt x="4" y="32"/>
                  </a:cubicBezTo>
                  <a:cubicBezTo>
                    <a:pt x="8" y="23"/>
                    <a:pt x="11" y="15"/>
                    <a:pt x="15" y="6"/>
                  </a:cubicBezTo>
                  <a:cubicBezTo>
                    <a:pt x="13" y="6"/>
                    <a:pt x="13" y="6"/>
                    <a:pt x="11" y="6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6" y="1"/>
                    <a:pt x="25" y="0"/>
                    <a:pt x="32" y="3"/>
                  </a:cubicBezTo>
                  <a:cubicBezTo>
                    <a:pt x="32" y="5"/>
                    <a:pt x="34" y="6"/>
                    <a:pt x="35" y="8"/>
                  </a:cubicBezTo>
                  <a:cubicBezTo>
                    <a:pt x="35" y="14"/>
                    <a:pt x="30" y="14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8"/>
                    <a:pt x="30" y="21"/>
                    <a:pt x="31" y="24"/>
                  </a:cubicBezTo>
                  <a:cubicBezTo>
                    <a:pt x="30" y="36"/>
                    <a:pt x="14" y="36"/>
                    <a:pt x="2" y="35"/>
                  </a:cubicBezTo>
                  <a:cubicBezTo>
                    <a:pt x="1" y="34"/>
                    <a:pt x="0" y="34"/>
                    <a:pt x="0" y="33"/>
                  </a:cubicBezTo>
                  <a:close/>
                  <a:moveTo>
                    <a:pt x="22" y="4"/>
                  </a:moveTo>
                  <a:cubicBezTo>
                    <a:pt x="21" y="7"/>
                    <a:pt x="19" y="10"/>
                    <a:pt x="18" y="13"/>
                  </a:cubicBezTo>
                  <a:cubicBezTo>
                    <a:pt x="19" y="14"/>
                    <a:pt x="21" y="12"/>
                    <a:pt x="22" y="14"/>
                  </a:cubicBezTo>
                  <a:cubicBezTo>
                    <a:pt x="24" y="11"/>
                    <a:pt x="28" y="9"/>
                    <a:pt x="26" y="4"/>
                  </a:cubicBezTo>
                  <a:cubicBezTo>
                    <a:pt x="24" y="4"/>
                    <a:pt x="24" y="4"/>
                    <a:pt x="22" y="4"/>
                  </a:cubicBezTo>
                  <a:close/>
                  <a:moveTo>
                    <a:pt x="17" y="17"/>
                  </a:moveTo>
                  <a:cubicBezTo>
                    <a:pt x="15" y="23"/>
                    <a:pt x="12" y="28"/>
                    <a:pt x="9" y="32"/>
                  </a:cubicBezTo>
                  <a:cubicBezTo>
                    <a:pt x="20" y="33"/>
                    <a:pt x="24" y="27"/>
                    <a:pt x="23" y="19"/>
                  </a:cubicBezTo>
                  <a:cubicBezTo>
                    <a:pt x="21" y="16"/>
                    <a:pt x="20" y="18"/>
                    <a:pt x="17" y="1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  <p:sp>
          <p:nvSpPr>
            <p:cNvPr id="106" name="Freeform 33"/>
            <p:cNvSpPr>
              <a:spLocks noEditPoints="1"/>
            </p:cNvSpPr>
            <p:nvPr/>
          </p:nvSpPr>
          <p:spPr bwMode="auto">
            <a:xfrm>
              <a:off x="5521326" y="4117975"/>
              <a:ext cx="665163" cy="495300"/>
            </a:xfrm>
            <a:custGeom>
              <a:avLst/>
              <a:gdLst>
                <a:gd name="T0" fmla="*/ 196 w 211"/>
                <a:gd name="T1" fmla="*/ 29 h 157"/>
                <a:gd name="T2" fmla="*/ 190 w 211"/>
                <a:gd name="T3" fmla="*/ 70 h 157"/>
                <a:gd name="T4" fmla="*/ 148 w 211"/>
                <a:gd name="T5" fmla="*/ 151 h 157"/>
                <a:gd name="T6" fmla="*/ 137 w 211"/>
                <a:gd name="T7" fmla="*/ 156 h 157"/>
                <a:gd name="T8" fmla="*/ 39 w 211"/>
                <a:gd name="T9" fmla="*/ 152 h 157"/>
                <a:gd name="T10" fmla="*/ 2 w 211"/>
                <a:gd name="T11" fmla="*/ 141 h 157"/>
                <a:gd name="T12" fmla="*/ 15 w 211"/>
                <a:gd name="T13" fmla="*/ 102 h 157"/>
                <a:gd name="T14" fmla="*/ 43 w 211"/>
                <a:gd name="T15" fmla="*/ 57 h 157"/>
                <a:gd name="T16" fmla="*/ 74 w 211"/>
                <a:gd name="T17" fmla="*/ 13 h 157"/>
                <a:gd name="T18" fmla="*/ 112 w 211"/>
                <a:gd name="T19" fmla="*/ 8 h 157"/>
                <a:gd name="T20" fmla="*/ 159 w 211"/>
                <a:gd name="T21" fmla="*/ 4 h 157"/>
                <a:gd name="T22" fmla="*/ 203 w 211"/>
                <a:gd name="T23" fmla="*/ 5 h 157"/>
                <a:gd name="T24" fmla="*/ 173 w 211"/>
                <a:gd name="T25" fmla="*/ 7 h 157"/>
                <a:gd name="T26" fmla="*/ 125 w 211"/>
                <a:gd name="T27" fmla="*/ 11 h 157"/>
                <a:gd name="T28" fmla="*/ 105 w 211"/>
                <a:gd name="T29" fmla="*/ 11 h 157"/>
                <a:gd name="T30" fmla="*/ 60 w 211"/>
                <a:gd name="T31" fmla="*/ 39 h 157"/>
                <a:gd name="T32" fmla="*/ 44 w 211"/>
                <a:gd name="T33" fmla="*/ 64 h 157"/>
                <a:gd name="T34" fmla="*/ 67 w 211"/>
                <a:gd name="T35" fmla="*/ 124 h 157"/>
                <a:gd name="T36" fmla="*/ 113 w 211"/>
                <a:gd name="T37" fmla="*/ 126 h 157"/>
                <a:gd name="T38" fmla="*/ 137 w 211"/>
                <a:gd name="T39" fmla="*/ 118 h 157"/>
                <a:gd name="T40" fmla="*/ 169 w 211"/>
                <a:gd name="T41" fmla="*/ 61 h 157"/>
                <a:gd name="T42" fmla="*/ 200 w 211"/>
                <a:gd name="T43" fmla="*/ 7 h 157"/>
                <a:gd name="T44" fmla="*/ 188 w 211"/>
                <a:gd name="T45" fmla="*/ 34 h 157"/>
                <a:gd name="T46" fmla="*/ 134 w 211"/>
                <a:gd name="T47" fmla="*/ 129 h 157"/>
                <a:gd name="T48" fmla="*/ 136 w 211"/>
                <a:gd name="T49" fmla="*/ 147 h 157"/>
                <a:gd name="T50" fmla="*/ 170 w 211"/>
                <a:gd name="T51" fmla="*/ 81 h 157"/>
                <a:gd name="T52" fmla="*/ 177 w 211"/>
                <a:gd name="T53" fmla="*/ 70 h 157"/>
                <a:gd name="T54" fmla="*/ 180 w 211"/>
                <a:gd name="T55" fmla="*/ 62 h 157"/>
                <a:gd name="T56" fmla="*/ 193 w 211"/>
                <a:gd name="T57" fmla="*/ 40 h 157"/>
                <a:gd name="T58" fmla="*/ 185 w 211"/>
                <a:gd name="T59" fmla="*/ 49 h 157"/>
                <a:gd name="T60" fmla="*/ 190 w 211"/>
                <a:gd name="T61" fmla="*/ 33 h 157"/>
                <a:gd name="T62" fmla="*/ 191 w 211"/>
                <a:gd name="T63" fmla="*/ 29 h 157"/>
                <a:gd name="T64" fmla="*/ 15 w 211"/>
                <a:gd name="T65" fmla="*/ 147 h 157"/>
                <a:gd name="T66" fmla="*/ 116 w 211"/>
                <a:gd name="T67" fmla="*/ 153 h 157"/>
                <a:gd name="T68" fmla="*/ 144 w 211"/>
                <a:gd name="T69" fmla="*/ 150 h 157"/>
                <a:gd name="T70" fmla="*/ 162 w 211"/>
                <a:gd name="T71" fmla="*/ 118 h 157"/>
                <a:gd name="T72" fmla="*/ 202 w 211"/>
                <a:gd name="T73" fmla="*/ 41 h 157"/>
                <a:gd name="T74" fmla="*/ 199 w 211"/>
                <a:gd name="T75" fmla="*/ 36 h 157"/>
                <a:gd name="T76" fmla="*/ 189 w 211"/>
                <a:gd name="T77" fmla="*/ 56 h 157"/>
                <a:gd name="T78" fmla="*/ 177 w 211"/>
                <a:gd name="T79" fmla="*/ 78 h 157"/>
                <a:gd name="T80" fmla="*/ 171 w 211"/>
                <a:gd name="T81" fmla="*/ 87 h 157"/>
                <a:gd name="T82" fmla="*/ 136 w 211"/>
                <a:gd name="T83" fmla="*/ 151 h 157"/>
                <a:gd name="T84" fmla="*/ 82 w 211"/>
                <a:gd name="T85" fmla="*/ 151 h 157"/>
                <a:gd name="T86" fmla="*/ 47 w 211"/>
                <a:gd name="T87" fmla="*/ 147 h 157"/>
                <a:gd name="T88" fmla="*/ 16 w 211"/>
                <a:gd name="T89" fmla="*/ 123 h 157"/>
                <a:gd name="T90" fmla="*/ 8 w 211"/>
                <a:gd name="T91" fmla="*/ 145 h 157"/>
                <a:gd name="T92" fmla="*/ 9 w 211"/>
                <a:gd name="T93" fmla="*/ 123 h 157"/>
                <a:gd name="T94" fmla="*/ 20 w 211"/>
                <a:gd name="T95" fmla="*/ 128 h 157"/>
                <a:gd name="T96" fmla="*/ 51 w 211"/>
                <a:gd name="T97" fmla="*/ 131 h 157"/>
                <a:gd name="T98" fmla="*/ 31 w 211"/>
                <a:gd name="T99" fmla="*/ 134 h 157"/>
                <a:gd name="T100" fmla="*/ 20 w 211"/>
                <a:gd name="T101" fmla="*/ 139 h 157"/>
                <a:gd name="T102" fmla="*/ 103 w 211"/>
                <a:gd name="T103" fmla="*/ 147 h 157"/>
                <a:gd name="T104" fmla="*/ 111 w 211"/>
                <a:gd name="T105" fmla="*/ 143 h 157"/>
                <a:gd name="T106" fmla="*/ 120 w 211"/>
                <a:gd name="T107" fmla="*/ 138 h 157"/>
                <a:gd name="T108" fmla="*/ 132 w 211"/>
                <a:gd name="T109" fmla="*/ 132 h 157"/>
                <a:gd name="T110" fmla="*/ 78 w 211"/>
                <a:gd name="T111" fmla="*/ 127 h 157"/>
                <a:gd name="T112" fmla="*/ 20 w 211"/>
                <a:gd name="T113" fmla="*/ 12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1" h="157">
                  <a:moveTo>
                    <a:pt x="203" y="5"/>
                  </a:moveTo>
                  <a:cubicBezTo>
                    <a:pt x="201" y="11"/>
                    <a:pt x="197" y="15"/>
                    <a:pt x="195" y="20"/>
                  </a:cubicBezTo>
                  <a:cubicBezTo>
                    <a:pt x="198" y="22"/>
                    <a:pt x="196" y="26"/>
                    <a:pt x="196" y="29"/>
                  </a:cubicBezTo>
                  <a:cubicBezTo>
                    <a:pt x="199" y="27"/>
                    <a:pt x="207" y="26"/>
                    <a:pt x="210" y="30"/>
                  </a:cubicBezTo>
                  <a:cubicBezTo>
                    <a:pt x="211" y="34"/>
                    <a:pt x="209" y="37"/>
                    <a:pt x="208" y="40"/>
                  </a:cubicBezTo>
                  <a:cubicBezTo>
                    <a:pt x="201" y="48"/>
                    <a:pt x="197" y="61"/>
                    <a:pt x="190" y="70"/>
                  </a:cubicBezTo>
                  <a:cubicBezTo>
                    <a:pt x="185" y="84"/>
                    <a:pt x="177" y="92"/>
                    <a:pt x="172" y="106"/>
                  </a:cubicBezTo>
                  <a:cubicBezTo>
                    <a:pt x="167" y="112"/>
                    <a:pt x="165" y="119"/>
                    <a:pt x="160" y="125"/>
                  </a:cubicBezTo>
                  <a:cubicBezTo>
                    <a:pt x="157" y="135"/>
                    <a:pt x="152" y="141"/>
                    <a:pt x="148" y="151"/>
                  </a:cubicBezTo>
                  <a:cubicBezTo>
                    <a:pt x="147" y="151"/>
                    <a:pt x="146" y="153"/>
                    <a:pt x="145" y="154"/>
                  </a:cubicBezTo>
                  <a:cubicBezTo>
                    <a:pt x="144" y="154"/>
                    <a:pt x="146" y="155"/>
                    <a:pt x="145" y="156"/>
                  </a:cubicBezTo>
                  <a:cubicBezTo>
                    <a:pt x="143" y="157"/>
                    <a:pt x="140" y="156"/>
                    <a:pt x="137" y="156"/>
                  </a:cubicBezTo>
                  <a:cubicBezTo>
                    <a:pt x="135" y="157"/>
                    <a:pt x="134" y="157"/>
                    <a:pt x="131" y="157"/>
                  </a:cubicBezTo>
                  <a:cubicBezTo>
                    <a:pt x="125" y="155"/>
                    <a:pt x="116" y="156"/>
                    <a:pt x="108" y="155"/>
                  </a:cubicBezTo>
                  <a:cubicBezTo>
                    <a:pt x="88" y="154"/>
                    <a:pt x="62" y="153"/>
                    <a:pt x="39" y="152"/>
                  </a:cubicBezTo>
                  <a:cubicBezTo>
                    <a:pt x="38" y="152"/>
                    <a:pt x="36" y="151"/>
                    <a:pt x="34" y="151"/>
                  </a:cubicBezTo>
                  <a:cubicBezTo>
                    <a:pt x="23" y="150"/>
                    <a:pt x="8" y="154"/>
                    <a:pt x="4" y="143"/>
                  </a:cubicBezTo>
                  <a:cubicBezTo>
                    <a:pt x="4" y="142"/>
                    <a:pt x="3" y="142"/>
                    <a:pt x="2" y="141"/>
                  </a:cubicBezTo>
                  <a:cubicBezTo>
                    <a:pt x="0" y="137"/>
                    <a:pt x="0" y="133"/>
                    <a:pt x="1" y="127"/>
                  </a:cubicBezTo>
                  <a:cubicBezTo>
                    <a:pt x="3" y="125"/>
                    <a:pt x="3" y="125"/>
                    <a:pt x="3" y="123"/>
                  </a:cubicBezTo>
                  <a:cubicBezTo>
                    <a:pt x="8" y="117"/>
                    <a:pt x="10" y="109"/>
                    <a:pt x="15" y="102"/>
                  </a:cubicBezTo>
                  <a:cubicBezTo>
                    <a:pt x="15" y="100"/>
                    <a:pt x="15" y="101"/>
                    <a:pt x="15" y="100"/>
                  </a:cubicBezTo>
                  <a:cubicBezTo>
                    <a:pt x="18" y="99"/>
                    <a:pt x="17" y="96"/>
                    <a:pt x="20" y="96"/>
                  </a:cubicBezTo>
                  <a:cubicBezTo>
                    <a:pt x="27" y="82"/>
                    <a:pt x="37" y="71"/>
                    <a:pt x="43" y="57"/>
                  </a:cubicBezTo>
                  <a:cubicBezTo>
                    <a:pt x="49" y="51"/>
                    <a:pt x="52" y="43"/>
                    <a:pt x="58" y="37"/>
                  </a:cubicBezTo>
                  <a:cubicBezTo>
                    <a:pt x="57" y="34"/>
                    <a:pt x="61" y="32"/>
                    <a:pt x="61" y="29"/>
                  </a:cubicBezTo>
                  <a:cubicBezTo>
                    <a:pt x="65" y="24"/>
                    <a:pt x="71" y="19"/>
                    <a:pt x="74" y="13"/>
                  </a:cubicBezTo>
                  <a:cubicBezTo>
                    <a:pt x="77" y="13"/>
                    <a:pt x="79" y="12"/>
                    <a:pt x="81" y="11"/>
                  </a:cubicBezTo>
                  <a:cubicBezTo>
                    <a:pt x="86" y="11"/>
                    <a:pt x="91" y="9"/>
                    <a:pt x="96" y="9"/>
                  </a:cubicBezTo>
                  <a:cubicBezTo>
                    <a:pt x="101" y="9"/>
                    <a:pt x="106" y="9"/>
                    <a:pt x="112" y="8"/>
                  </a:cubicBezTo>
                  <a:cubicBezTo>
                    <a:pt x="117" y="8"/>
                    <a:pt x="123" y="8"/>
                    <a:pt x="128" y="8"/>
                  </a:cubicBezTo>
                  <a:cubicBezTo>
                    <a:pt x="134" y="7"/>
                    <a:pt x="138" y="6"/>
                    <a:pt x="145" y="6"/>
                  </a:cubicBezTo>
                  <a:cubicBezTo>
                    <a:pt x="149" y="5"/>
                    <a:pt x="155" y="4"/>
                    <a:pt x="159" y="4"/>
                  </a:cubicBezTo>
                  <a:cubicBezTo>
                    <a:pt x="168" y="4"/>
                    <a:pt x="176" y="4"/>
                    <a:pt x="183" y="1"/>
                  </a:cubicBezTo>
                  <a:cubicBezTo>
                    <a:pt x="184" y="1"/>
                    <a:pt x="184" y="1"/>
                    <a:pt x="184" y="2"/>
                  </a:cubicBezTo>
                  <a:cubicBezTo>
                    <a:pt x="191" y="3"/>
                    <a:pt x="199" y="0"/>
                    <a:pt x="203" y="5"/>
                  </a:cubicBezTo>
                  <a:close/>
                  <a:moveTo>
                    <a:pt x="192" y="6"/>
                  </a:moveTo>
                  <a:cubicBezTo>
                    <a:pt x="189" y="6"/>
                    <a:pt x="186" y="5"/>
                    <a:pt x="183" y="5"/>
                  </a:cubicBezTo>
                  <a:cubicBezTo>
                    <a:pt x="180" y="6"/>
                    <a:pt x="177" y="7"/>
                    <a:pt x="173" y="7"/>
                  </a:cubicBezTo>
                  <a:cubicBezTo>
                    <a:pt x="171" y="7"/>
                    <a:pt x="169" y="7"/>
                    <a:pt x="167" y="7"/>
                  </a:cubicBezTo>
                  <a:cubicBezTo>
                    <a:pt x="158" y="7"/>
                    <a:pt x="149" y="8"/>
                    <a:pt x="141" y="9"/>
                  </a:cubicBezTo>
                  <a:cubicBezTo>
                    <a:pt x="135" y="9"/>
                    <a:pt x="130" y="11"/>
                    <a:pt x="125" y="11"/>
                  </a:cubicBezTo>
                  <a:cubicBezTo>
                    <a:pt x="124" y="11"/>
                    <a:pt x="123" y="10"/>
                    <a:pt x="122" y="10"/>
                  </a:cubicBezTo>
                  <a:cubicBezTo>
                    <a:pt x="119" y="11"/>
                    <a:pt x="115" y="12"/>
                    <a:pt x="112" y="12"/>
                  </a:cubicBezTo>
                  <a:cubicBezTo>
                    <a:pt x="110" y="12"/>
                    <a:pt x="107" y="12"/>
                    <a:pt x="105" y="11"/>
                  </a:cubicBezTo>
                  <a:cubicBezTo>
                    <a:pt x="95" y="11"/>
                    <a:pt x="87" y="13"/>
                    <a:pt x="78" y="14"/>
                  </a:cubicBezTo>
                  <a:cubicBezTo>
                    <a:pt x="75" y="19"/>
                    <a:pt x="70" y="23"/>
                    <a:pt x="68" y="27"/>
                  </a:cubicBezTo>
                  <a:cubicBezTo>
                    <a:pt x="65" y="31"/>
                    <a:pt x="63" y="35"/>
                    <a:pt x="60" y="39"/>
                  </a:cubicBezTo>
                  <a:cubicBezTo>
                    <a:pt x="56" y="45"/>
                    <a:pt x="51" y="52"/>
                    <a:pt x="48" y="57"/>
                  </a:cubicBezTo>
                  <a:cubicBezTo>
                    <a:pt x="46" y="59"/>
                    <a:pt x="46" y="61"/>
                    <a:pt x="44" y="62"/>
                  </a:cubicBezTo>
                  <a:cubicBezTo>
                    <a:pt x="43" y="63"/>
                    <a:pt x="45" y="64"/>
                    <a:pt x="44" y="64"/>
                  </a:cubicBezTo>
                  <a:cubicBezTo>
                    <a:pt x="32" y="82"/>
                    <a:pt x="20" y="101"/>
                    <a:pt x="11" y="121"/>
                  </a:cubicBezTo>
                  <a:cubicBezTo>
                    <a:pt x="23" y="121"/>
                    <a:pt x="33" y="122"/>
                    <a:pt x="43" y="122"/>
                  </a:cubicBezTo>
                  <a:cubicBezTo>
                    <a:pt x="51" y="124"/>
                    <a:pt x="59" y="123"/>
                    <a:pt x="67" y="124"/>
                  </a:cubicBezTo>
                  <a:cubicBezTo>
                    <a:pt x="73" y="124"/>
                    <a:pt x="84" y="126"/>
                    <a:pt x="90" y="126"/>
                  </a:cubicBezTo>
                  <a:cubicBezTo>
                    <a:pt x="91" y="126"/>
                    <a:pt x="92" y="125"/>
                    <a:pt x="94" y="125"/>
                  </a:cubicBezTo>
                  <a:cubicBezTo>
                    <a:pt x="100" y="126"/>
                    <a:pt x="107" y="126"/>
                    <a:pt x="113" y="126"/>
                  </a:cubicBezTo>
                  <a:cubicBezTo>
                    <a:pt x="117" y="127"/>
                    <a:pt x="122" y="128"/>
                    <a:pt x="126" y="127"/>
                  </a:cubicBezTo>
                  <a:cubicBezTo>
                    <a:pt x="128" y="127"/>
                    <a:pt x="130" y="126"/>
                    <a:pt x="132" y="127"/>
                  </a:cubicBezTo>
                  <a:cubicBezTo>
                    <a:pt x="135" y="125"/>
                    <a:pt x="135" y="122"/>
                    <a:pt x="137" y="118"/>
                  </a:cubicBezTo>
                  <a:cubicBezTo>
                    <a:pt x="140" y="112"/>
                    <a:pt x="144" y="106"/>
                    <a:pt x="148" y="100"/>
                  </a:cubicBezTo>
                  <a:cubicBezTo>
                    <a:pt x="149" y="98"/>
                    <a:pt x="150" y="95"/>
                    <a:pt x="150" y="93"/>
                  </a:cubicBezTo>
                  <a:cubicBezTo>
                    <a:pt x="157" y="83"/>
                    <a:pt x="162" y="72"/>
                    <a:pt x="169" y="61"/>
                  </a:cubicBezTo>
                  <a:cubicBezTo>
                    <a:pt x="175" y="51"/>
                    <a:pt x="180" y="39"/>
                    <a:pt x="187" y="29"/>
                  </a:cubicBezTo>
                  <a:cubicBezTo>
                    <a:pt x="187" y="28"/>
                    <a:pt x="188" y="28"/>
                    <a:pt x="188" y="26"/>
                  </a:cubicBezTo>
                  <a:cubicBezTo>
                    <a:pt x="193" y="21"/>
                    <a:pt x="196" y="13"/>
                    <a:pt x="200" y="7"/>
                  </a:cubicBezTo>
                  <a:cubicBezTo>
                    <a:pt x="198" y="5"/>
                    <a:pt x="195" y="6"/>
                    <a:pt x="192" y="6"/>
                  </a:cubicBezTo>
                  <a:close/>
                  <a:moveTo>
                    <a:pt x="191" y="29"/>
                  </a:moveTo>
                  <a:cubicBezTo>
                    <a:pt x="189" y="30"/>
                    <a:pt x="188" y="32"/>
                    <a:pt x="188" y="34"/>
                  </a:cubicBezTo>
                  <a:cubicBezTo>
                    <a:pt x="180" y="45"/>
                    <a:pt x="175" y="58"/>
                    <a:pt x="168" y="69"/>
                  </a:cubicBezTo>
                  <a:cubicBezTo>
                    <a:pt x="157" y="86"/>
                    <a:pt x="146" y="108"/>
                    <a:pt x="137" y="126"/>
                  </a:cubicBezTo>
                  <a:cubicBezTo>
                    <a:pt x="136" y="127"/>
                    <a:pt x="135" y="128"/>
                    <a:pt x="134" y="129"/>
                  </a:cubicBezTo>
                  <a:cubicBezTo>
                    <a:pt x="134" y="133"/>
                    <a:pt x="134" y="136"/>
                    <a:pt x="134" y="139"/>
                  </a:cubicBezTo>
                  <a:cubicBezTo>
                    <a:pt x="137" y="135"/>
                    <a:pt x="139" y="127"/>
                    <a:pt x="143" y="125"/>
                  </a:cubicBezTo>
                  <a:cubicBezTo>
                    <a:pt x="141" y="132"/>
                    <a:pt x="133" y="139"/>
                    <a:pt x="136" y="147"/>
                  </a:cubicBezTo>
                  <a:cubicBezTo>
                    <a:pt x="140" y="138"/>
                    <a:pt x="146" y="129"/>
                    <a:pt x="152" y="120"/>
                  </a:cubicBezTo>
                  <a:cubicBezTo>
                    <a:pt x="158" y="110"/>
                    <a:pt x="160" y="98"/>
                    <a:pt x="166" y="90"/>
                  </a:cubicBezTo>
                  <a:cubicBezTo>
                    <a:pt x="166" y="87"/>
                    <a:pt x="169" y="85"/>
                    <a:pt x="170" y="81"/>
                  </a:cubicBezTo>
                  <a:cubicBezTo>
                    <a:pt x="171" y="79"/>
                    <a:pt x="173" y="77"/>
                    <a:pt x="175" y="74"/>
                  </a:cubicBezTo>
                  <a:cubicBezTo>
                    <a:pt x="175" y="73"/>
                    <a:pt x="175" y="72"/>
                    <a:pt x="176" y="70"/>
                  </a:cubicBezTo>
                  <a:cubicBezTo>
                    <a:pt x="176" y="70"/>
                    <a:pt x="177" y="70"/>
                    <a:pt x="177" y="70"/>
                  </a:cubicBezTo>
                  <a:cubicBezTo>
                    <a:pt x="177" y="69"/>
                    <a:pt x="177" y="68"/>
                    <a:pt x="177" y="68"/>
                  </a:cubicBezTo>
                  <a:cubicBezTo>
                    <a:pt x="178" y="67"/>
                    <a:pt x="179" y="66"/>
                    <a:pt x="179" y="65"/>
                  </a:cubicBezTo>
                  <a:cubicBezTo>
                    <a:pt x="180" y="64"/>
                    <a:pt x="180" y="63"/>
                    <a:pt x="180" y="62"/>
                  </a:cubicBezTo>
                  <a:cubicBezTo>
                    <a:pt x="181" y="61"/>
                    <a:pt x="183" y="60"/>
                    <a:pt x="184" y="58"/>
                  </a:cubicBezTo>
                  <a:cubicBezTo>
                    <a:pt x="186" y="55"/>
                    <a:pt x="186" y="52"/>
                    <a:pt x="188" y="49"/>
                  </a:cubicBezTo>
                  <a:cubicBezTo>
                    <a:pt x="190" y="46"/>
                    <a:pt x="193" y="44"/>
                    <a:pt x="193" y="40"/>
                  </a:cubicBezTo>
                  <a:cubicBezTo>
                    <a:pt x="195" y="38"/>
                    <a:pt x="197" y="36"/>
                    <a:pt x="197" y="33"/>
                  </a:cubicBezTo>
                  <a:cubicBezTo>
                    <a:pt x="194" y="35"/>
                    <a:pt x="192" y="38"/>
                    <a:pt x="191" y="41"/>
                  </a:cubicBezTo>
                  <a:cubicBezTo>
                    <a:pt x="189" y="44"/>
                    <a:pt x="188" y="48"/>
                    <a:pt x="185" y="49"/>
                  </a:cubicBezTo>
                  <a:cubicBezTo>
                    <a:pt x="186" y="46"/>
                    <a:pt x="188" y="45"/>
                    <a:pt x="188" y="41"/>
                  </a:cubicBezTo>
                  <a:cubicBezTo>
                    <a:pt x="190" y="38"/>
                    <a:pt x="193" y="35"/>
                    <a:pt x="194" y="31"/>
                  </a:cubicBezTo>
                  <a:cubicBezTo>
                    <a:pt x="193" y="31"/>
                    <a:pt x="191" y="34"/>
                    <a:pt x="190" y="33"/>
                  </a:cubicBezTo>
                  <a:cubicBezTo>
                    <a:pt x="190" y="29"/>
                    <a:pt x="194" y="28"/>
                    <a:pt x="194" y="24"/>
                  </a:cubicBezTo>
                  <a:cubicBezTo>
                    <a:pt x="194" y="24"/>
                    <a:pt x="194" y="23"/>
                    <a:pt x="193" y="23"/>
                  </a:cubicBezTo>
                  <a:cubicBezTo>
                    <a:pt x="193" y="25"/>
                    <a:pt x="191" y="26"/>
                    <a:pt x="191" y="29"/>
                  </a:cubicBezTo>
                  <a:close/>
                  <a:moveTo>
                    <a:pt x="11" y="129"/>
                  </a:moveTo>
                  <a:cubicBezTo>
                    <a:pt x="11" y="131"/>
                    <a:pt x="10" y="131"/>
                    <a:pt x="10" y="132"/>
                  </a:cubicBezTo>
                  <a:cubicBezTo>
                    <a:pt x="9" y="138"/>
                    <a:pt x="18" y="141"/>
                    <a:pt x="15" y="147"/>
                  </a:cubicBezTo>
                  <a:cubicBezTo>
                    <a:pt x="17" y="149"/>
                    <a:pt x="20" y="148"/>
                    <a:pt x="23" y="148"/>
                  </a:cubicBezTo>
                  <a:cubicBezTo>
                    <a:pt x="30" y="147"/>
                    <a:pt x="36" y="150"/>
                    <a:pt x="42" y="149"/>
                  </a:cubicBezTo>
                  <a:cubicBezTo>
                    <a:pt x="67" y="150"/>
                    <a:pt x="91" y="153"/>
                    <a:pt x="116" y="153"/>
                  </a:cubicBezTo>
                  <a:cubicBezTo>
                    <a:pt x="119" y="152"/>
                    <a:pt x="122" y="153"/>
                    <a:pt x="125" y="154"/>
                  </a:cubicBezTo>
                  <a:cubicBezTo>
                    <a:pt x="131" y="154"/>
                    <a:pt x="137" y="152"/>
                    <a:pt x="141" y="154"/>
                  </a:cubicBezTo>
                  <a:cubicBezTo>
                    <a:pt x="143" y="153"/>
                    <a:pt x="144" y="152"/>
                    <a:pt x="144" y="150"/>
                  </a:cubicBezTo>
                  <a:cubicBezTo>
                    <a:pt x="145" y="149"/>
                    <a:pt x="146" y="148"/>
                    <a:pt x="146" y="147"/>
                  </a:cubicBezTo>
                  <a:cubicBezTo>
                    <a:pt x="149" y="142"/>
                    <a:pt x="152" y="138"/>
                    <a:pt x="154" y="131"/>
                  </a:cubicBezTo>
                  <a:cubicBezTo>
                    <a:pt x="157" y="127"/>
                    <a:pt x="160" y="123"/>
                    <a:pt x="162" y="118"/>
                  </a:cubicBezTo>
                  <a:cubicBezTo>
                    <a:pt x="167" y="108"/>
                    <a:pt x="173" y="98"/>
                    <a:pt x="178" y="87"/>
                  </a:cubicBezTo>
                  <a:cubicBezTo>
                    <a:pt x="186" y="74"/>
                    <a:pt x="192" y="59"/>
                    <a:pt x="201" y="46"/>
                  </a:cubicBezTo>
                  <a:cubicBezTo>
                    <a:pt x="201" y="43"/>
                    <a:pt x="202" y="43"/>
                    <a:pt x="202" y="41"/>
                  </a:cubicBezTo>
                  <a:cubicBezTo>
                    <a:pt x="205" y="39"/>
                    <a:pt x="205" y="34"/>
                    <a:pt x="208" y="32"/>
                  </a:cubicBezTo>
                  <a:cubicBezTo>
                    <a:pt x="205" y="32"/>
                    <a:pt x="200" y="31"/>
                    <a:pt x="199" y="33"/>
                  </a:cubicBezTo>
                  <a:cubicBezTo>
                    <a:pt x="198" y="34"/>
                    <a:pt x="200" y="35"/>
                    <a:pt x="199" y="36"/>
                  </a:cubicBezTo>
                  <a:cubicBezTo>
                    <a:pt x="198" y="41"/>
                    <a:pt x="194" y="45"/>
                    <a:pt x="192" y="50"/>
                  </a:cubicBezTo>
                  <a:cubicBezTo>
                    <a:pt x="191" y="51"/>
                    <a:pt x="190" y="52"/>
                    <a:pt x="189" y="53"/>
                  </a:cubicBezTo>
                  <a:cubicBezTo>
                    <a:pt x="189" y="54"/>
                    <a:pt x="189" y="55"/>
                    <a:pt x="189" y="56"/>
                  </a:cubicBezTo>
                  <a:cubicBezTo>
                    <a:pt x="188" y="56"/>
                    <a:pt x="187" y="56"/>
                    <a:pt x="187" y="56"/>
                  </a:cubicBezTo>
                  <a:cubicBezTo>
                    <a:pt x="185" y="59"/>
                    <a:pt x="185" y="62"/>
                    <a:pt x="183" y="65"/>
                  </a:cubicBezTo>
                  <a:cubicBezTo>
                    <a:pt x="181" y="69"/>
                    <a:pt x="179" y="73"/>
                    <a:pt x="177" y="78"/>
                  </a:cubicBezTo>
                  <a:cubicBezTo>
                    <a:pt x="175" y="78"/>
                    <a:pt x="176" y="80"/>
                    <a:pt x="175" y="81"/>
                  </a:cubicBezTo>
                  <a:cubicBezTo>
                    <a:pt x="174" y="82"/>
                    <a:pt x="173" y="83"/>
                    <a:pt x="172" y="84"/>
                  </a:cubicBezTo>
                  <a:cubicBezTo>
                    <a:pt x="172" y="85"/>
                    <a:pt x="172" y="86"/>
                    <a:pt x="171" y="87"/>
                  </a:cubicBezTo>
                  <a:cubicBezTo>
                    <a:pt x="169" y="92"/>
                    <a:pt x="166" y="96"/>
                    <a:pt x="164" y="101"/>
                  </a:cubicBezTo>
                  <a:cubicBezTo>
                    <a:pt x="162" y="105"/>
                    <a:pt x="161" y="110"/>
                    <a:pt x="158" y="114"/>
                  </a:cubicBezTo>
                  <a:cubicBezTo>
                    <a:pt x="151" y="126"/>
                    <a:pt x="144" y="140"/>
                    <a:pt x="136" y="151"/>
                  </a:cubicBezTo>
                  <a:cubicBezTo>
                    <a:pt x="133" y="150"/>
                    <a:pt x="131" y="151"/>
                    <a:pt x="128" y="150"/>
                  </a:cubicBezTo>
                  <a:cubicBezTo>
                    <a:pt x="117" y="151"/>
                    <a:pt x="102" y="151"/>
                    <a:pt x="87" y="150"/>
                  </a:cubicBezTo>
                  <a:cubicBezTo>
                    <a:pt x="86" y="150"/>
                    <a:pt x="84" y="151"/>
                    <a:pt x="82" y="151"/>
                  </a:cubicBezTo>
                  <a:cubicBezTo>
                    <a:pt x="80" y="151"/>
                    <a:pt x="79" y="150"/>
                    <a:pt x="78" y="150"/>
                  </a:cubicBezTo>
                  <a:cubicBezTo>
                    <a:pt x="74" y="149"/>
                    <a:pt x="69" y="150"/>
                    <a:pt x="64" y="149"/>
                  </a:cubicBezTo>
                  <a:cubicBezTo>
                    <a:pt x="58" y="148"/>
                    <a:pt x="52" y="147"/>
                    <a:pt x="47" y="147"/>
                  </a:cubicBezTo>
                  <a:cubicBezTo>
                    <a:pt x="43" y="146"/>
                    <a:pt x="40" y="147"/>
                    <a:pt x="37" y="146"/>
                  </a:cubicBezTo>
                  <a:cubicBezTo>
                    <a:pt x="31" y="145"/>
                    <a:pt x="20" y="146"/>
                    <a:pt x="17" y="144"/>
                  </a:cubicBezTo>
                  <a:cubicBezTo>
                    <a:pt x="12" y="140"/>
                    <a:pt x="13" y="128"/>
                    <a:pt x="16" y="123"/>
                  </a:cubicBezTo>
                  <a:cubicBezTo>
                    <a:pt x="12" y="123"/>
                    <a:pt x="12" y="127"/>
                    <a:pt x="11" y="129"/>
                  </a:cubicBezTo>
                  <a:close/>
                  <a:moveTo>
                    <a:pt x="8" y="143"/>
                  </a:moveTo>
                  <a:cubicBezTo>
                    <a:pt x="8" y="144"/>
                    <a:pt x="9" y="144"/>
                    <a:pt x="8" y="145"/>
                  </a:cubicBezTo>
                  <a:cubicBezTo>
                    <a:pt x="10" y="145"/>
                    <a:pt x="11" y="147"/>
                    <a:pt x="12" y="146"/>
                  </a:cubicBezTo>
                  <a:cubicBezTo>
                    <a:pt x="9" y="140"/>
                    <a:pt x="6" y="137"/>
                    <a:pt x="7" y="130"/>
                  </a:cubicBezTo>
                  <a:cubicBezTo>
                    <a:pt x="8" y="129"/>
                    <a:pt x="9" y="124"/>
                    <a:pt x="9" y="123"/>
                  </a:cubicBezTo>
                  <a:cubicBezTo>
                    <a:pt x="7" y="124"/>
                    <a:pt x="6" y="127"/>
                    <a:pt x="5" y="127"/>
                  </a:cubicBezTo>
                  <a:cubicBezTo>
                    <a:pt x="4" y="133"/>
                    <a:pt x="4" y="139"/>
                    <a:pt x="8" y="143"/>
                  </a:cubicBezTo>
                  <a:close/>
                  <a:moveTo>
                    <a:pt x="20" y="128"/>
                  </a:moveTo>
                  <a:cubicBezTo>
                    <a:pt x="22" y="127"/>
                    <a:pt x="21" y="129"/>
                    <a:pt x="22" y="130"/>
                  </a:cubicBezTo>
                  <a:cubicBezTo>
                    <a:pt x="33" y="131"/>
                    <a:pt x="47" y="128"/>
                    <a:pt x="61" y="131"/>
                  </a:cubicBezTo>
                  <a:cubicBezTo>
                    <a:pt x="58" y="132"/>
                    <a:pt x="55" y="131"/>
                    <a:pt x="51" y="131"/>
                  </a:cubicBezTo>
                  <a:cubicBezTo>
                    <a:pt x="48" y="131"/>
                    <a:pt x="44" y="131"/>
                    <a:pt x="41" y="132"/>
                  </a:cubicBezTo>
                  <a:cubicBezTo>
                    <a:pt x="35" y="132"/>
                    <a:pt x="27" y="131"/>
                    <a:pt x="22" y="133"/>
                  </a:cubicBezTo>
                  <a:cubicBezTo>
                    <a:pt x="24" y="134"/>
                    <a:pt x="29" y="132"/>
                    <a:pt x="31" y="134"/>
                  </a:cubicBezTo>
                  <a:cubicBezTo>
                    <a:pt x="29" y="136"/>
                    <a:pt x="22" y="134"/>
                    <a:pt x="20" y="137"/>
                  </a:cubicBezTo>
                  <a:cubicBezTo>
                    <a:pt x="28" y="138"/>
                    <a:pt x="39" y="134"/>
                    <a:pt x="45" y="138"/>
                  </a:cubicBezTo>
                  <a:cubicBezTo>
                    <a:pt x="37" y="137"/>
                    <a:pt x="29" y="139"/>
                    <a:pt x="20" y="139"/>
                  </a:cubicBezTo>
                  <a:cubicBezTo>
                    <a:pt x="21" y="140"/>
                    <a:pt x="22" y="141"/>
                    <a:pt x="22" y="143"/>
                  </a:cubicBezTo>
                  <a:cubicBezTo>
                    <a:pt x="50" y="144"/>
                    <a:pt x="71" y="148"/>
                    <a:pt x="94" y="148"/>
                  </a:cubicBezTo>
                  <a:cubicBezTo>
                    <a:pt x="97" y="147"/>
                    <a:pt x="100" y="147"/>
                    <a:pt x="103" y="147"/>
                  </a:cubicBezTo>
                  <a:cubicBezTo>
                    <a:pt x="113" y="148"/>
                    <a:pt x="122" y="149"/>
                    <a:pt x="132" y="148"/>
                  </a:cubicBezTo>
                  <a:cubicBezTo>
                    <a:pt x="132" y="147"/>
                    <a:pt x="133" y="145"/>
                    <a:pt x="132" y="144"/>
                  </a:cubicBezTo>
                  <a:cubicBezTo>
                    <a:pt x="125" y="143"/>
                    <a:pt x="119" y="143"/>
                    <a:pt x="111" y="143"/>
                  </a:cubicBezTo>
                  <a:cubicBezTo>
                    <a:pt x="116" y="140"/>
                    <a:pt x="127" y="143"/>
                    <a:pt x="131" y="142"/>
                  </a:cubicBezTo>
                  <a:cubicBezTo>
                    <a:pt x="131" y="141"/>
                    <a:pt x="130" y="141"/>
                    <a:pt x="130" y="139"/>
                  </a:cubicBezTo>
                  <a:cubicBezTo>
                    <a:pt x="128" y="138"/>
                    <a:pt x="123" y="139"/>
                    <a:pt x="120" y="138"/>
                  </a:cubicBezTo>
                  <a:cubicBezTo>
                    <a:pt x="123" y="135"/>
                    <a:pt x="131" y="140"/>
                    <a:pt x="131" y="135"/>
                  </a:cubicBezTo>
                  <a:cubicBezTo>
                    <a:pt x="119" y="136"/>
                    <a:pt x="109" y="135"/>
                    <a:pt x="100" y="134"/>
                  </a:cubicBezTo>
                  <a:cubicBezTo>
                    <a:pt x="110" y="133"/>
                    <a:pt x="122" y="135"/>
                    <a:pt x="132" y="132"/>
                  </a:cubicBezTo>
                  <a:cubicBezTo>
                    <a:pt x="128" y="130"/>
                    <a:pt x="124" y="131"/>
                    <a:pt x="121" y="131"/>
                  </a:cubicBezTo>
                  <a:cubicBezTo>
                    <a:pt x="118" y="130"/>
                    <a:pt x="115" y="130"/>
                    <a:pt x="113" y="129"/>
                  </a:cubicBezTo>
                  <a:cubicBezTo>
                    <a:pt x="102" y="128"/>
                    <a:pt x="89" y="129"/>
                    <a:pt x="78" y="127"/>
                  </a:cubicBezTo>
                  <a:cubicBezTo>
                    <a:pt x="70" y="127"/>
                    <a:pt x="58" y="127"/>
                    <a:pt x="51" y="126"/>
                  </a:cubicBezTo>
                  <a:cubicBezTo>
                    <a:pt x="44" y="127"/>
                    <a:pt x="30" y="124"/>
                    <a:pt x="21" y="125"/>
                  </a:cubicBezTo>
                  <a:cubicBezTo>
                    <a:pt x="22" y="125"/>
                    <a:pt x="20" y="128"/>
                    <a:pt x="20" y="128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350" dirty="0">
                <a:latin typeface="+mn-lt"/>
                <a:ea typeface="微软雅黑" panose="020B0503020204020204" pitchFamily="34" charset="-122"/>
              </a:endParaRPr>
            </a:p>
          </p:txBody>
        </p:sp>
      </p:grpSp>
      <p:sp>
        <p:nvSpPr>
          <p:cNvPr id="107" name="TextBox 13"/>
          <p:cNvSpPr txBox="1"/>
          <p:nvPr/>
        </p:nvSpPr>
        <p:spPr>
          <a:xfrm>
            <a:off x="7138866" y="2110993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" name="TextBox 13"/>
          <p:cNvSpPr txBox="1"/>
          <p:nvPr/>
        </p:nvSpPr>
        <p:spPr>
          <a:xfrm>
            <a:off x="7138866" y="3702762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TextBox 13"/>
          <p:cNvSpPr txBox="1"/>
          <p:nvPr/>
        </p:nvSpPr>
        <p:spPr>
          <a:xfrm>
            <a:off x="7138866" y="5055919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853799" y="541593"/>
            <a:ext cx="2309454" cy="3041875"/>
            <a:chOff x="721" y="397"/>
            <a:chExt cx="2182" cy="2874"/>
          </a:xfrm>
          <a:solidFill>
            <a:srgbClr val="25493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2416" y="1121"/>
              <a:ext cx="4" cy="8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079" y="1583"/>
              <a:ext cx="4" cy="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083" y="1577"/>
              <a:ext cx="2" cy="6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001" y="745"/>
              <a:ext cx="1546" cy="2526"/>
            </a:xfrm>
            <a:custGeom>
              <a:avLst/>
              <a:gdLst>
                <a:gd name="T0" fmla="*/ 299 w 756"/>
                <a:gd name="T1" fmla="*/ 1199 h 1235"/>
                <a:gd name="T2" fmla="*/ 734 w 756"/>
                <a:gd name="T3" fmla="*/ 276 h 1235"/>
                <a:gd name="T4" fmla="*/ 655 w 756"/>
                <a:gd name="T5" fmla="*/ 152 h 1235"/>
                <a:gd name="T6" fmla="*/ 339 w 756"/>
                <a:gd name="T7" fmla="*/ 1204 h 1235"/>
                <a:gd name="T8" fmla="*/ 321 w 756"/>
                <a:gd name="T9" fmla="*/ 1212 h 1235"/>
                <a:gd name="T10" fmla="*/ 341 w 756"/>
                <a:gd name="T11" fmla="*/ 1218 h 1235"/>
                <a:gd name="T12" fmla="*/ 354 w 756"/>
                <a:gd name="T13" fmla="*/ 1207 h 1235"/>
                <a:gd name="T14" fmla="*/ 366 w 756"/>
                <a:gd name="T15" fmla="*/ 1225 h 1235"/>
                <a:gd name="T16" fmla="*/ 381 w 756"/>
                <a:gd name="T17" fmla="*/ 1221 h 1235"/>
                <a:gd name="T18" fmla="*/ 419 w 756"/>
                <a:gd name="T19" fmla="*/ 1204 h 1235"/>
                <a:gd name="T20" fmla="*/ 404 w 756"/>
                <a:gd name="T21" fmla="*/ 1221 h 1235"/>
                <a:gd name="T22" fmla="*/ 512 w 756"/>
                <a:gd name="T23" fmla="*/ 1018 h 1235"/>
                <a:gd name="T24" fmla="*/ 510 w 756"/>
                <a:gd name="T25" fmla="*/ 1095 h 1235"/>
                <a:gd name="T26" fmla="*/ 231 w 756"/>
                <a:gd name="T27" fmla="*/ 1125 h 1235"/>
                <a:gd name="T28" fmla="*/ 373 w 756"/>
                <a:gd name="T29" fmla="*/ 1131 h 1235"/>
                <a:gd name="T30" fmla="*/ 302 w 756"/>
                <a:gd name="T31" fmla="*/ 1125 h 1235"/>
                <a:gd name="T32" fmla="*/ 416 w 756"/>
                <a:gd name="T33" fmla="*/ 1083 h 1235"/>
                <a:gd name="T34" fmla="*/ 366 w 756"/>
                <a:gd name="T35" fmla="*/ 1083 h 1235"/>
                <a:gd name="T36" fmla="*/ 309 w 756"/>
                <a:gd name="T37" fmla="*/ 1079 h 1235"/>
                <a:gd name="T38" fmla="*/ 254 w 756"/>
                <a:gd name="T39" fmla="*/ 1033 h 1235"/>
                <a:gd name="T40" fmla="*/ 352 w 756"/>
                <a:gd name="T41" fmla="*/ 1040 h 1235"/>
                <a:gd name="T42" fmla="*/ 283 w 756"/>
                <a:gd name="T43" fmla="*/ 1031 h 1235"/>
                <a:gd name="T44" fmla="*/ 436 w 756"/>
                <a:gd name="T45" fmla="*/ 995 h 1235"/>
                <a:gd name="T46" fmla="*/ 374 w 756"/>
                <a:gd name="T47" fmla="*/ 1000 h 1235"/>
                <a:gd name="T48" fmla="*/ 318 w 756"/>
                <a:gd name="T49" fmla="*/ 990 h 1235"/>
                <a:gd name="T50" fmla="*/ 260 w 756"/>
                <a:gd name="T51" fmla="*/ 980 h 1235"/>
                <a:gd name="T52" fmla="*/ 243 w 756"/>
                <a:gd name="T53" fmla="*/ 944 h 1235"/>
                <a:gd name="T54" fmla="*/ 413 w 756"/>
                <a:gd name="T55" fmla="*/ 962 h 1235"/>
                <a:gd name="T56" fmla="*/ 236 w 756"/>
                <a:gd name="T57" fmla="*/ 929 h 1235"/>
                <a:gd name="T58" fmla="*/ 283 w 756"/>
                <a:gd name="T59" fmla="*/ 885 h 1235"/>
                <a:gd name="T60" fmla="*/ 283 w 756"/>
                <a:gd name="T61" fmla="*/ 925 h 1235"/>
                <a:gd name="T62" fmla="*/ 272 w 756"/>
                <a:gd name="T63" fmla="*/ 878 h 1235"/>
                <a:gd name="T64" fmla="*/ 341 w 756"/>
                <a:gd name="T65" fmla="*/ 679 h 1235"/>
                <a:gd name="T66" fmla="*/ 426 w 756"/>
                <a:gd name="T67" fmla="*/ 404 h 1235"/>
                <a:gd name="T68" fmla="*/ 473 w 756"/>
                <a:gd name="T69" fmla="*/ 427 h 1235"/>
                <a:gd name="T70" fmla="*/ 394 w 756"/>
                <a:gd name="T71" fmla="*/ 927 h 1235"/>
                <a:gd name="T72" fmla="*/ 351 w 756"/>
                <a:gd name="T73" fmla="*/ 932 h 1235"/>
                <a:gd name="T74" fmla="*/ 361 w 756"/>
                <a:gd name="T75" fmla="*/ 876 h 1235"/>
                <a:gd name="T76" fmla="*/ 331 w 756"/>
                <a:gd name="T77" fmla="*/ 913 h 1235"/>
                <a:gd name="T78" fmla="*/ 389 w 756"/>
                <a:gd name="T79" fmla="*/ 949 h 1235"/>
                <a:gd name="T80" fmla="*/ 389 w 756"/>
                <a:gd name="T81" fmla="*/ 872 h 1235"/>
                <a:gd name="T82" fmla="*/ 370 w 756"/>
                <a:gd name="T83" fmla="*/ 445 h 1235"/>
                <a:gd name="T84" fmla="*/ 383 w 756"/>
                <a:gd name="T85" fmla="*/ 603 h 1235"/>
                <a:gd name="T86" fmla="*/ 416 w 756"/>
                <a:gd name="T87" fmla="*/ 905 h 1235"/>
                <a:gd name="T88" fmla="*/ 423 w 756"/>
                <a:gd name="T89" fmla="*/ 908 h 1235"/>
                <a:gd name="T90" fmla="*/ 425 w 756"/>
                <a:gd name="T91" fmla="*/ 953 h 1235"/>
                <a:gd name="T92" fmla="*/ 417 w 756"/>
                <a:gd name="T93" fmla="*/ 634 h 1235"/>
                <a:gd name="T94" fmla="*/ 319 w 756"/>
                <a:gd name="T95" fmla="*/ 918 h 1235"/>
                <a:gd name="T96" fmla="*/ 310 w 756"/>
                <a:gd name="T97" fmla="*/ 951 h 1235"/>
                <a:gd name="T98" fmla="*/ 452 w 756"/>
                <a:gd name="T99" fmla="*/ 900 h 1235"/>
                <a:gd name="T100" fmla="*/ 471 w 756"/>
                <a:gd name="T101" fmla="*/ 936 h 1235"/>
                <a:gd name="T102" fmla="*/ 496 w 756"/>
                <a:gd name="T103" fmla="*/ 913 h 1235"/>
                <a:gd name="T104" fmla="*/ 475 w 756"/>
                <a:gd name="T105" fmla="*/ 916 h 1235"/>
                <a:gd name="T106" fmla="*/ 495 w 756"/>
                <a:gd name="T107" fmla="*/ 928 h 1235"/>
                <a:gd name="T108" fmla="*/ 524 w 756"/>
                <a:gd name="T109" fmla="*/ 907 h 1235"/>
                <a:gd name="T110" fmla="*/ 463 w 756"/>
                <a:gd name="T111" fmla="*/ 872 h 1235"/>
                <a:gd name="T112" fmla="*/ 683 w 756"/>
                <a:gd name="T113" fmla="*/ 568 h 1235"/>
                <a:gd name="T114" fmla="*/ 531 w 756"/>
                <a:gd name="T115" fmla="*/ 363 h 1235"/>
                <a:gd name="T116" fmla="*/ 292 w 756"/>
                <a:gd name="T117" fmla="*/ 375 h 1235"/>
                <a:gd name="T118" fmla="*/ 158 w 756"/>
                <a:gd name="T119" fmla="*/ 704 h 1235"/>
                <a:gd name="T120" fmla="*/ 55 w 756"/>
                <a:gd name="T121" fmla="*/ 512 h 1235"/>
                <a:gd name="T122" fmla="*/ 16 w 756"/>
                <a:gd name="T123" fmla="*/ 293 h 1235"/>
                <a:gd name="T124" fmla="*/ 662 w 756"/>
                <a:gd name="T125" fmla="*/ 16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1235">
                  <a:moveTo>
                    <a:pt x="746" y="297"/>
                  </a:moveTo>
                  <a:cubicBezTo>
                    <a:pt x="740" y="261"/>
                    <a:pt x="729" y="227"/>
                    <a:pt x="711" y="195"/>
                  </a:cubicBezTo>
                  <a:cubicBezTo>
                    <a:pt x="702" y="180"/>
                    <a:pt x="691" y="166"/>
                    <a:pt x="680" y="153"/>
                  </a:cubicBezTo>
                  <a:cubicBezTo>
                    <a:pt x="667" y="139"/>
                    <a:pt x="659" y="122"/>
                    <a:pt x="647" y="108"/>
                  </a:cubicBezTo>
                  <a:cubicBezTo>
                    <a:pt x="643" y="102"/>
                    <a:pt x="638" y="97"/>
                    <a:pt x="632" y="92"/>
                  </a:cubicBezTo>
                  <a:cubicBezTo>
                    <a:pt x="632" y="92"/>
                    <a:pt x="632" y="92"/>
                    <a:pt x="632" y="92"/>
                  </a:cubicBezTo>
                  <a:cubicBezTo>
                    <a:pt x="632" y="91"/>
                    <a:pt x="631" y="91"/>
                    <a:pt x="630" y="90"/>
                  </a:cubicBezTo>
                  <a:cubicBezTo>
                    <a:pt x="630" y="90"/>
                    <a:pt x="629" y="89"/>
                    <a:pt x="628" y="88"/>
                  </a:cubicBezTo>
                  <a:cubicBezTo>
                    <a:pt x="627" y="87"/>
                    <a:pt x="626" y="87"/>
                    <a:pt x="625" y="87"/>
                  </a:cubicBezTo>
                  <a:cubicBezTo>
                    <a:pt x="612" y="79"/>
                    <a:pt x="599" y="71"/>
                    <a:pt x="585" y="64"/>
                  </a:cubicBezTo>
                  <a:cubicBezTo>
                    <a:pt x="569" y="55"/>
                    <a:pt x="553" y="47"/>
                    <a:pt x="536" y="40"/>
                  </a:cubicBezTo>
                  <a:cubicBezTo>
                    <a:pt x="519" y="33"/>
                    <a:pt x="501" y="28"/>
                    <a:pt x="483" y="21"/>
                  </a:cubicBezTo>
                  <a:cubicBezTo>
                    <a:pt x="466" y="15"/>
                    <a:pt x="450" y="6"/>
                    <a:pt x="432" y="4"/>
                  </a:cubicBezTo>
                  <a:cubicBezTo>
                    <a:pt x="413" y="1"/>
                    <a:pt x="394" y="0"/>
                    <a:pt x="375" y="0"/>
                  </a:cubicBezTo>
                  <a:cubicBezTo>
                    <a:pt x="338" y="1"/>
                    <a:pt x="302" y="11"/>
                    <a:pt x="267" y="22"/>
                  </a:cubicBezTo>
                  <a:cubicBezTo>
                    <a:pt x="236" y="32"/>
                    <a:pt x="207" y="46"/>
                    <a:pt x="179" y="64"/>
                  </a:cubicBezTo>
                  <a:cubicBezTo>
                    <a:pt x="124" y="99"/>
                    <a:pt x="79" y="148"/>
                    <a:pt x="44" y="203"/>
                  </a:cubicBezTo>
                  <a:cubicBezTo>
                    <a:pt x="15" y="250"/>
                    <a:pt x="1" y="306"/>
                    <a:pt x="1" y="362"/>
                  </a:cubicBezTo>
                  <a:cubicBezTo>
                    <a:pt x="0" y="362"/>
                    <a:pt x="0" y="362"/>
                    <a:pt x="1" y="363"/>
                  </a:cubicBezTo>
                  <a:cubicBezTo>
                    <a:pt x="1" y="373"/>
                    <a:pt x="1" y="383"/>
                    <a:pt x="2" y="392"/>
                  </a:cubicBezTo>
                  <a:cubicBezTo>
                    <a:pt x="4" y="425"/>
                    <a:pt x="12" y="457"/>
                    <a:pt x="24" y="488"/>
                  </a:cubicBezTo>
                  <a:cubicBezTo>
                    <a:pt x="37" y="521"/>
                    <a:pt x="50" y="554"/>
                    <a:pt x="69" y="584"/>
                  </a:cubicBezTo>
                  <a:cubicBezTo>
                    <a:pt x="86" y="613"/>
                    <a:pt x="111" y="635"/>
                    <a:pt x="127" y="665"/>
                  </a:cubicBezTo>
                  <a:cubicBezTo>
                    <a:pt x="135" y="681"/>
                    <a:pt x="142" y="698"/>
                    <a:pt x="150" y="715"/>
                  </a:cubicBezTo>
                  <a:cubicBezTo>
                    <a:pt x="156" y="729"/>
                    <a:pt x="161" y="743"/>
                    <a:pt x="164" y="758"/>
                  </a:cubicBezTo>
                  <a:cubicBezTo>
                    <a:pt x="173" y="808"/>
                    <a:pt x="164" y="866"/>
                    <a:pt x="199" y="907"/>
                  </a:cubicBezTo>
                  <a:cubicBezTo>
                    <a:pt x="203" y="913"/>
                    <a:pt x="208" y="918"/>
                    <a:pt x="214" y="923"/>
                  </a:cubicBezTo>
                  <a:cubicBezTo>
                    <a:pt x="212" y="930"/>
                    <a:pt x="212" y="938"/>
                    <a:pt x="213" y="946"/>
                  </a:cubicBezTo>
                  <a:cubicBezTo>
                    <a:pt x="213" y="951"/>
                    <a:pt x="215" y="956"/>
                    <a:pt x="217" y="960"/>
                  </a:cubicBezTo>
                  <a:cubicBezTo>
                    <a:pt x="218" y="963"/>
                    <a:pt x="220" y="965"/>
                    <a:pt x="221" y="967"/>
                  </a:cubicBezTo>
                  <a:cubicBezTo>
                    <a:pt x="222" y="969"/>
                    <a:pt x="222" y="970"/>
                    <a:pt x="222" y="971"/>
                  </a:cubicBezTo>
                  <a:cubicBezTo>
                    <a:pt x="216" y="975"/>
                    <a:pt x="213" y="983"/>
                    <a:pt x="212" y="990"/>
                  </a:cubicBezTo>
                  <a:cubicBezTo>
                    <a:pt x="212" y="994"/>
                    <a:pt x="213" y="999"/>
                    <a:pt x="216" y="1002"/>
                  </a:cubicBezTo>
                  <a:cubicBezTo>
                    <a:pt x="218" y="1006"/>
                    <a:pt x="226" y="1010"/>
                    <a:pt x="224" y="1015"/>
                  </a:cubicBezTo>
                  <a:cubicBezTo>
                    <a:pt x="218" y="1019"/>
                    <a:pt x="215" y="1027"/>
                    <a:pt x="215" y="1032"/>
                  </a:cubicBezTo>
                  <a:cubicBezTo>
                    <a:pt x="215" y="1037"/>
                    <a:pt x="217" y="1040"/>
                    <a:pt x="220" y="1043"/>
                  </a:cubicBezTo>
                  <a:cubicBezTo>
                    <a:pt x="222" y="1045"/>
                    <a:pt x="224" y="1046"/>
                    <a:pt x="225" y="1048"/>
                  </a:cubicBezTo>
                  <a:cubicBezTo>
                    <a:pt x="227" y="1049"/>
                    <a:pt x="228" y="1052"/>
                    <a:pt x="229" y="1054"/>
                  </a:cubicBezTo>
                  <a:cubicBezTo>
                    <a:pt x="228" y="1054"/>
                    <a:pt x="227" y="1055"/>
                    <a:pt x="227" y="1056"/>
                  </a:cubicBezTo>
                  <a:cubicBezTo>
                    <a:pt x="219" y="1060"/>
                    <a:pt x="215" y="1070"/>
                    <a:pt x="215" y="1079"/>
                  </a:cubicBezTo>
                  <a:cubicBezTo>
                    <a:pt x="215" y="1086"/>
                    <a:pt x="218" y="1092"/>
                    <a:pt x="222" y="1097"/>
                  </a:cubicBezTo>
                  <a:cubicBezTo>
                    <a:pt x="223" y="1098"/>
                    <a:pt x="224" y="1099"/>
                    <a:pt x="225" y="1100"/>
                  </a:cubicBezTo>
                  <a:cubicBezTo>
                    <a:pt x="218" y="1107"/>
                    <a:pt x="222" y="1122"/>
                    <a:pt x="224" y="1129"/>
                  </a:cubicBezTo>
                  <a:cubicBezTo>
                    <a:pt x="228" y="1136"/>
                    <a:pt x="234" y="1142"/>
                    <a:pt x="239" y="1147"/>
                  </a:cubicBezTo>
                  <a:cubicBezTo>
                    <a:pt x="245" y="1154"/>
                    <a:pt x="252" y="1162"/>
                    <a:pt x="258" y="1168"/>
                  </a:cubicBezTo>
                  <a:cubicBezTo>
                    <a:pt x="270" y="1180"/>
                    <a:pt x="283" y="1193"/>
                    <a:pt x="298" y="1198"/>
                  </a:cubicBezTo>
                  <a:cubicBezTo>
                    <a:pt x="298" y="1199"/>
                    <a:pt x="299" y="1199"/>
                    <a:pt x="299" y="1199"/>
                  </a:cubicBezTo>
                  <a:cubicBezTo>
                    <a:pt x="304" y="1206"/>
                    <a:pt x="309" y="1212"/>
                    <a:pt x="312" y="1220"/>
                  </a:cubicBezTo>
                  <a:cubicBezTo>
                    <a:pt x="314" y="1227"/>
                    <a:pt x="317" y="1231"/>
                    <a:pt x="324" y="1233"/>
                  </a:cubicBezTo>
                  <a:cubicBezTo>
                    <a:pt x="330" y="1235"/>
                    <a:pt x="339" y="1234"/>
                    <a:pt x="346" y="1234"/>
                  </a:cubicBezTo>
                  <a:cubicBezTo>
                    <a:pt x="356" y="1234"/>
                    <a:pt x="366" y="1234"/>
                    <a:pt x="375" y="1234"/>
                  </a:cubicBezTo>
                  <a:cubicBezTo>
                    <a:pt x="384" y="1233"/>
                    <a:pt x="392" y="1231"/>
                    <a:pt x="401" y="1230"/>
                  </a:cubicBezTo>
                  <a:cubicBezTo>
                    <a:pt x="409" y="1230"/>
                    <a:pt x="416" y="1229"/>
                    <a:pt x="423" y="1226"/>
                  </a:cubicBezTo>
                  <a:cubicBezTo>
                    <a:pt x="430" y="1223"/>
                    <a:pt x="433" y="1216"/>
                    <a:pt x="437" y="1210"/>
                  </a:cubicBezTo>
                  <a:cubicBezTo>
                    <a:pt x="440" y="1207"/>
                    <a:pt x="443" y="1204"/>
                    <a:pt x="445" y="1201"/>
                  </a:cubicBezTo>
                  <a:cubicBezTo>
                    <a:pt x="448" y="1198"/>
                    <a:pt x="450" y="1195"/>
                    <a:pt x="454" y="1192"/>
                  </a:cubicBezTo>
                  <a:cubicBezTo>
                    <a:pt x="454" y="1192"/>
                    <a:pt x="455" y="1191"/>
                    <a:pt x="455" y="1191"/>
                  </a:cubicBezTo>
                  <a:cubicBezTo>
                    <a:pt x="456" y="1190"/>
                    <a:pt x="457" y="1189"/>
                    <a:pt x="458" y="1188"/>
                  </a:cubicBezTo>
                  <a:cubicBezTo>
                    <a:pt x="473" y="1177"/>
                    <a:pt x="488" y="1167"/>
                    <a:pt x="502" y="1154"/>
                  </a:cubicBezTo>
                  <a:cubicBezTo>
                    <a:pt x="507" y="1150"/>
                    <a:pt x="512" y="1146"/>
                    <a:pt x="514" y="1140"/>
                  </a:cubicBezTo>
                  <a:cubicBezTo>
                    <a:pt x="516" y="1136"/>
                    <a:pt x="516" y="1129"/>
                    <a:pt x="513" y="1125"/>
                  </a:cubicBezTo>
                  <a:cubicBezTo>
                    <a:pt x="514" y="1125"/>
                    <a:pt x="514" y="1124"/>
                    <a:pt x="515" y="1124"/>
                  </a:cubicBezTo>
                  <a:cubicBezTo>
                    <a:pt x="518" y="1121"/>
                    <a:pt x="521" y="1119"/>
                    <a:pt x="524" y="1116"/>
                  </a:cubicBezTo>
                  <a:cubicBezTo>
                    <a:pt x="532" y="1109"/>
                    <a:pt x="531" y="1095"/>
                    <a:pt x="526" y="1087"/>
                  </a:cubicBezTo>
                  <a:cubicBezTo>
                    <a:pt x="527" y="1084"/>
                    <a:pt x="527" y="1082"/>
                    <a:pt x="527" y="1080"/>
                  </a:cubicBezTo>
                  <a:cubicBezTo>
                    <a:pt x="526" y="1074"/>
                    <a:pt x="526" y="1070"/>
                    <a:pt x="530" y="1064"/>
                  </a:cubicBezTo>
                  <a:cubicBezTo>
                    <a:pt x="534" y="1058"/>
                    <a:pt x="537" y="1050"/>
                    <a:pt x="531" y="1045"/>
                  </a:cubicBezTo>
                  <a:cubicBezTo>
                    <a:pt x="530" y="1044"/>
                    <a:pt x="530" y="1044"/>
                    <a:pt x="529" y="1044"/>
                  </a:cubicBezTo>
                  <a:cubicBezTo>
                    <a:pt x="526" y="1037"/>
                    <a:pt x="526" y="1030"/>
                    <a:pt x="529" y="1023"/>
                  </a:cubicBezTo>
                  <a:cubicBezTo>
                    <a:pt x="532" y="1017"/>
                    <a:pt x="535" y="1013"/>
                    <a:pt x="534" y="1007"/>
                  </a:cubicBezTo>
                  <a:cubicBezTo>
                    <a:pt x="534" y="1006"/>
                    <a:pt x="533" y="1004"/>
                    <a:pt x="533" y="1003"/>
                  </a:cubicBezTo>
                  <a:cubicBezTo>
                    <a:pt x="530" y="999"/>
                    <a:pt x="529" y="996"/>
                    <a:pt x="529" y="991"/>
                  </a:cubicBezTo>
                  <a:cubicBezTo>
                    <a:pt x="529" y="987"/>
                    <a:pt x="532" y="984"/>
                    <a:pt x="534" y="981"/>
                  </a:cubicBezTo>
                  <a:cubicBezTo>
                    <a:pt x="537" y="976"/>
                    <a:pt x="538" y="970"/>
                    <a:pt x="536" y="965"/>
                  </a:cubicBezTo>
                  <a:cubicBezTo>
                    <a:pt x="535" y="964"/>
                    <a:pt x="534" y="963"/>
                    <a:pt x="532" y="963"/>
                  </a:cubicBezTo>
                  <a:cubicBezTo>
                    <a:pt x="532" y="961"/>
                    <a:pt x="531" y="959"/>
                    <a:pt x="531" y="958"/>
                  </a:cubicBezTo>
                  <a:cubicBezTo>
                    <a:pt x="530" y="954"/>
                    <a:pt x="530" y="950"/>
                    <a:pt x="530" y="947"/>
                  </a:cubicBezTo>
                  <a:cubicBezTo>
                    <a:pt x="531" y="940"/>
                    <a:pt x="534" y="933"/>
                    <a:pt x="535" y="926"/>
                  </a:cubicBezTo>
                  <a:cubicBezTo>
                    <a:pt x="535" y="925"/>
                    <a:pt x="535" y="925"/>
                    <a:pt x="535" y="925"/>
                  </a:cubicBezTo>
                  <a:cubicBezTo>
                    <a:pt x="537" y="923"/>
                    <a:pt x="538" y="922"/>
                    <a:pt x="539" y="921"/>
                  </a:cubicBezTo>
                  <a:cubicBezTo>
                    <a:pt x="545" y="916"/>
                    <a:pt x="550" y="910"/>
                    <a:pt x="554" y="903"/>
                  </a:cubicBezTo>
                  <a:cubicBezTo>
                    <a:pt x="559" y="895"/>
                    <a:pt x="561" y="886"/>
                    <a:pt x="565" y="877"/>
                  </a:cubicBezTo>
                  <a:cubicBezTo>
                    <a:pt x="568" y="870"/>
                    <a:pt x="573" y="861"/>
                    <a:pt x="574" y="853"/>
                  </a:cubicBezTo>
                  <a:cubicBezTo>
                    <a:pt x="579" y="840"/>
                    <a:pt x="584" y="828"/>
                    <a:pt x="587" y="815"/>
                  </a:cubicBezTo>
                  <a:cubicBezTo>
                    <a:pt x="593" y="796"/>
                    <a:pt x="598" y="777"/>
                    <a:pt x="602" y="758"/>
                  </a:cubicBezTo>
                  <a:cubicBezTo>
                    <a:pt x="605" y="739"/>
                    <a:pt x="607" y="720"/>
                    <a:pt x="615" y="703"/>
                  </a:cubicBezTo>
                  <a:cubicBezTo>
                    <a:pt x="623" y="687"/>
                    <a:pt x="636" y="674"/>
                    <a:pt x="646" y="659"/>
                  </a:cubicBezTo>
                  <a:cubicBezTo>
                    <a:pt x="655" y="644"/>
                    <a:pt x="662" y="628"/>
                    <a:pt x="671" y="613"/>
                  </a:cubicBezTo>
                  <a:cubicBezTo>
                    <a:pt x="680" y="598"/>
                    <a:pt x="693" y="585"/>
                    <a:pt x="702" y="570"/>
                  </a:cubicBezTo>
                  <a:cubicBezTo>
                    <a:pt x="712" y="554"/>
                    <a:pt x="720" y="538"/>
                    <a:pt x="728" y="521"/>
                  </a:cubicBezTo>
                  <a:cubicBezTo>
                    <a:pt x="735" y="504"/>
                    <a:pt x="742" y="487"/>
                    <a:pt x="746" y="469"/>
                  </a:cubicBezTo>
                  <a:cubicBezTo>
                    <a:pt x="751" y="450"/>
                    <a:pt x="753" y="431"/>
                    <a:pt x="754" y="413"/>
                  </a:cubicBezTo>
                  <a:cubicBezTo>
                    <a:pt x="756" y="374"/>
                    <a:pt x="753" y="335"/>
                    <a:pt x="746" y="297"/>
                  </a:cubicBezTo>
                  <a:close/>
                  <a:moveTo>
                    <a:pt x="734" y="276"/>
                  </a:moveTo>
                  <a:cubicBezTo>
                    <a:pt x="739" y="295"/>
                    <a:pt x="742" y="314"/>
                    <a:pt x="744" y="333"/>
                  </a:cubicBezTo>
                  <a:cubicBezTo>
                    <a:pt x="741" y="327"/>
                    <a:pt x="739" y="321"/>
                    <a:pt x="737" y="316"/>
                  </a:cubicBezTo>
                  <a:cubicBezTo>
                    <a:pt x="733" y="307"/>
                    <a:pt x="726" y="299"/>
                    <a:pt x="721" y="290"/>
                  </a:cubicBezTo>
                  <a:cubicBezTo>
                    <a:pt x="718" y="286"/>
                    <a:pt x="715" y="282"/>
                    <a:pt x="711" y="278"/>
                  </a:cubicBezTo>
                  <a:cubicBezTo>
                    <a:pt x="713" y="273"/>
                    <a:pt x="715" y="268"/>
                    <a:pt x="717" y="263"/>
                  </a:cubicBezTo>
                  <a:cubicBezTo>
                    <a:pt x="718" y="259"/>
                    <a:pt x="719" y="255"/>
                    <a:pt x="719" y="251"/>
                  </a:cubicBezTo>
                  <a:cubicBezTo>
                    <a:pt x="723" y="255"/>
                    <a:pt x="727" y="259"/>
                    <a:pt x="731" y="263"/>
                  </a:cubicBezTo>
                  <a:cubicBezTo>
                    <a:pt x="732" y="268"/>
                    <a:pt x="733" y="272"/>
                    <a:pt x="734" y="276"/>
                  </a:cubicBezTo>
                  <a:close/>
                  <a:moveTo>
                    <a:pt x="721" y="233"/>
                  </a:moveTo>
                  <a:cubicBezTo>
                    <a:pt x="725" y="242"/>
                    <a:pt x="728" y="251"/>
                    <a:pt x="730" y="261"/>
                  </a:cubicBezTo>
                  <a:cubicBezTo>
                    <a:pt x="727" y="257"/>
                    <a:pt x="723" y="253"/>
                    <a:pt x="719" y="249"/>
                  </a:cubicBezTo>
                  <a:cubicBezTo>
                    <a:pt x="720" y="246"/>
                    <a:pt x="720" y="244"/>
                    <a:pt x="721" y="241"/>
                  </a:cubicBezTo>
                  <a:cubicBezTo>
                    <a:pt x="721" y="238"/>
                    <a:pt x="721" y="236"/>
                    <a:pt x="721" y="233"/>
                  </a:cubicBezTo>
                  <a:close/>
                  <a:moveTo>
                    <a:pt x="695" y="187"/>
                  </a:moveTo>
                  <a:cubicBezTo>
                    <a:pt x="693" y="186"/>
                    <a:pt x="691" y="185"/>
                    <a:pt x="688" y="183"/>
                  </a:cubicBezTo>
                  <a:cubicBezTo>
                    <a:pt x="686" y="182"/>
                    <a:pt x="684" y="181"/>
                    <a:pt x="683" y="180"/>
                  </a:cubicBezTo>
                  <a:cubicBezTo>
                    <a:pt x="683" y="176"/>
                    <a:pt x="683" y="173"/>
                    <a:pt x="684" y="169"/>
                  </a:cubicBezTo>
                  <a:cubicBezTo>
                    <a:pt x="686" y="172"/>
                    <a:pt x="688" y="175"/>
                    <a:pt x="690" y="177"/>
                  </a:cubicBezTo>
                  <a:cubicBezTo>
                    <a:pt x="702" y="193"/>
                    <a:pt x="712" y="211"/>
                    <a:pt x="719" y="229"/>
                  </a:cubicBezTo>
                  <a:cubicBezTo>
                    <a:pt x="720" y="232"/>
                    <a:pt x="720" y="235"/>
                    <a:pt x="720" y="238"/>
                  </a:cubicBezTo>
                  <a:cubicBezTo>
                    <a:pt x="719" y="242"/>
                    <a:pt x="719" y="245"/>
                    <a:pt x="718" y="248"/>
                  </a:cubicBezTo>
                  <a:cubicBezTo>
                    <a:pt x="715" y="245"/>
                    <a:pt x="712" y="241"/>
                    <a:pt x="709" y="238"/>
                  </a:cubicBezTo>
                  <a:cubicBezTo>
                    <a:pt x="703" y="231"/>
                    <a:pt x="696" y="224"/>
                    <a:pt x="690" y="218"/>
                  </a:cubicBezTo>
                  <a:cubicBezTo>
                    <a:pt x="687" y="215"/>
                    <a:pt x="684" y="213"/>
                    <a:pt x="681" y="210"/>
                  </a:cubicBezTo>
                  <a:cubicBezTo>
                    <a:pt x="682" y="206"/>
                    <a:pt x="682" y="202"/>
                    <a:pt x="682" y="198"/>
                  </a:cubicBezTo>
                  <a:cubicBezTo>
                    <a:pt x="682" y="192"/>
                    <a:pt x="682" y="187"/>
                    <a:pt x="683" y="181"/>
                  </a:cubicBezTo>
                  <a:cubicBezTo>
                    <a:pt x="683" y="181"/>
                    <a:pt x="683" y="181"/>
                    <a:pt x="683" y="181"/>
                  </a:cubicBezTo>
                  <a:cubicBezTo>
                    <a:pt x="686" y="183"/>
                    <a:pt x="688" y="185"/>
                    <a:pt x="691" y="186"/>
                  </a:cubicBezTo>
                  <a:cubicBezTo>
                    <a:pt x="692" y="187"/>
                    <a:pt x="697" y="189"/>
                    <a:pt x="697" y="191"/>
                  </a:cubicBezTo>
                  <a:cubicBezTo>
                    <a:pt x="697" y="191"/>
                    <a:pt x="699" y="191"/>
                    <a:pt x="699" y="191"/>
                  </a:cubicBezTo>
                  <a:cubicBezTo>
                    <a:pt x="698" y="189"/>
                    <a:pt x="697" y="188"/>
                    <a:pt x="695" y="187"/>
                  </a:cubicBezTo>
                  <a:close/>
                  <a:moveTo>
                    <a:pt x="656" y="134"/>
                  </a:moveTo>
                  <a:cubicBezTo>
                    <a:pt x="664" y="146"/>
                    <a:pt x="673" y="157"/>
                    <a:pt x="682" y="168"/>
                  </a:cubicBezTo>
                  <a:cubicBezTo>
                    <a:pt x="682" y="171"/>
                    <a:pt x="682" y="175"/>
                    <a:pt x="682" y="178"/>
                  </a:cubicBezTo>
                  <a:cubicBezTo>
                    <a:pt x="682" y="179"/>
                    <a:pt x="682" y="179"/>
                    <a:pt x="681" y="179"/>
                  </a:cubicBezTo>
                  <a:cubicBezTo>
                    <a:pt x="676" y="175"/>
                    <a:pt x="671" y="170"/>
                    <a:pt x="666" y="167"/>
                  </a:cubicBezTo>
                  <a:cubicBezTo>
                    <a:pt x="663" y="165"/>
                    <a:pt x="660" y="163"/>
                    <a:pt x="657" y="161"/>
                  </a:cubicBezTo>
                  <a:cubicBezTo>
                    <a:pt x="657" y="158"/>
                    <a:pt x="657" y="156"/>
                    <a:pt x="656" y="153"/>
                  </a:cubicBezTo>
                  <a:cubicBezTo>
                    <a:pt x="656" y="148"/>
                    <a:pt x="656" y="142"/>
                    <a:pt x="656" y="137"/>
                  </a:cubicBezTo>
                  <a:cubicBezTo>
                    <a:pt x="656" y="136"/>
                    <a:pt x="655" y="134"/>
                    <a:pt x="655" y="133"/>
                  </a:cubicBezTo>
                  <a:cubicBezTo>
                    <a:pt x="655" y="133"/>
                    <a:pt x="656" y="134"/>
                    <a:pt x="656" y="134"/>
                  </a:cubicBezTo>
                  <a:close/>
                  <a:moveTo>
                    <a:pt x="611" y="87"/>
                  </a:moveTo>
                  <a:cubicBezTo>
                    <a:pt x="616" y="90"/>
                    <a:pt x="621" y="93"/>
                    <a:pt x="626" y="96"/>
                  </a:cubicBezTo>
                  <a:cubicBezTo>
                    <a:pt x="631" y="101"/>
                    <a:pt x="635" y="105"/>
                    <a:pt x="639" y="110"/>
                  </a:cubicBezTo>
                  <a:cubicBezTo>
                    <a:pt x="645" y="116"/>
                    <a:pt x="649" y="123"/>
                    <a:pt x="654" y="130"/>
                  </a:cubicBezTo>
                  <a:cubicBezTo>
                    <a:pt x="654" y="132"/>
                    <a:pt x="654" y="134"/>
                    <a:pt x="654" y="136"/>
                  </a:cubicBezTo>
                  <a:cubicBezTo>
                    <a:pt x="655" y="141"/>
                    <a:pt x="655" y="146"/>
                    <a:pt x="655" y="152"/>
                  </a:cubicBezTo>
                  <a:cubicBezTo>
                    <a:pt x="655" y="154"/>
                    <a:pt x="655" y="157"/>
                    <a:pt x="656" y="160"/>
                  </a:cubicBezTo>
                  <a:cubicBezTo>
                    <a:pt x="651" y="157"/>
                    <a:pt x="646" y="154"/>
                    <a:pt x="641" y="150"/>
                  </a:cubicBezTo>
                  <a:cubicBezTo>
                    <a:pt x="633" y="145"/>
                    <a:pt x="626" y="140"/>
                    <a:pt x="618" y="135"/>
                  </a:cubicBezTo>
                  <a:cubicBezTo>
                    <a:pt x="617" y="131"/>
                    <a:pt x="617" y="127"/>
                    <a:pt x="616" y="123"/>
                  </a:cubicBezTo>
                  <a:cubicBezTo>
                    <a:pt x="616" y="116"/>
                    <a:pt x="614" y="109"/>
                    <a:pt x="613" y="103"/>
                  </a:cubicBezTo>
                  <a:cubicBezTo>
                    <a:pt x="613" y="100"/>
                    <a:pt x="613" y="97"/>
                    <a:pt x="612" y="94"/>
                  </a:cubicBezTo>
                  <a:cubicBezTo>
                    <a:pt x="611" y="91"/>
                    <a:pt x="611" y="89"/>
                    <a:pt x="610" y="87"/>
                  </a:cubicBezTo>
                  <a:cubicBezTo>
                    <a:pt x="610" y="87"/>
                    <a:pt x="611" y="87"/>
                    <a:pt x="611" y="87"/>
                  </a:cubicBezTo>
                  <a:close/>
                  <a:moveTo>
                    <a:pt x="26" y="258"/>
                  </a:moveTo>
                  <a:cubicBezTo>
                    <a:pt x="27" y="259"/>
                    <a:pt x="27" y="261"/>
                    <a:pt x="28" y="262"/>
                  </a:cubicBezTo>
                  <a:cubicBezTo>
                    <a:pt x="29" y="266"/>
                    <a:pt x="30" y="269"/>
                    <a:pt x="32" y="272"/>
                  </a:cubicBezTo>
                  <a:cubicBezTo>
                    <a:pt x="33" y="275"/>
                    <a:pt x="35" y="278"/>
                    <a:pt x="36" y="281"/>
                  </a:cubicBezTo>
                  <a:cubicBezTo>
                    <a:pt x="36" y="281"/>
                    <a:pt x="36" y="281"/>
                    <a:pt x="36" y="282"/>
                  </a:cubicBezTo>
                  <a:cubicBezTo>
                    <a:pt x="33" y="283"/>
                    <a:pt x="31" y="285"/>
                    <a:pt x="28" y="286"/>
                  </a:cubicBezTo>
                  <a:cubicBezTo>
                    <a:pt x="25" y="287"/>
                    <a:pt x="23" y="288"/>
                    <a:pt x="20" y="289"/>
                  </a:cubicBezTo>
                  <a:cubicBezTo>
                    <a:pt x="19" y="290"/>
                    <a:pt x="18" y="291"/>
                    <a:pt x="16" y="292"/>
                  </a:cubicBezTo>
                  <a:cubicBezTo>
                    <a:pt x="19" y="280"/>
                    <a:pt x="22" y="269"/>
                    <a:pt x="26" y="258"/>
                  </a:cubicBezTo>
                  <a:close/>
                  <a:moveTo>
                    <a:pt x="48" y="526"/>
                  </a:moveTo>
                  <a:cubicBezTo>
                    <a:pt x="48" y="525"/>
                    <a:pt x="47" y="525"/>
                    <a:pt x="47" y="524"/>
                  </a:cubicBezTo>
                  <a:cubicBezTo>
                    <a:pt x="47" y="524"/>
                    <a:pt x="48" y="524"/>
                    <a:pt x="48" y="525"/>
                  </a:cubicBezTo>
                  <a:cubicBezTo>
                    <a:pt x="48" y="525"/>
                    <a:pt x="48" y="525"/>
                    <a:pt x="48" y="526"/>
                  </a:cubicBezTo>
                  <a:close/>
                  <a:moveTo>
                    <a:pt x="78" y="585"/>
                  </a:moveTo>
                  <a:cubicBezTo>
                    <a:pt x="71" y="574"/>
                    <a:pt x="65" y="562"/>
                    <a:pt x="59" y="550"/>
                  </a:cubicBezTo>
                  <a:cubicBezTo>
                    <a:pt x="56" y="543"/>
                    <a:pt x="52" y="536"/>
                    <a:pt x="49" y="529"/>
                  </a:cubicBezTo>
                  <a:cubicBezTo>
                    <a:pt x="50" y="528"/>
                    <a:pt x="50" y="527"/>
                    <a:pt x="50" y="526"/>
                  </a:cubicBezTo>
                  <a:cubicBezTo>
                    <a:pt x="54" y="529"/>
                    <a:pt x="57" y="532"/>
                    <a:pt x="60" y="535"/>
                  </a:cubicBezTo>
                  <a:cubicBezTo>
                    <a:pt x="61" y="537"/>
                    <a:pt x="64" y="538"/>
                    <a:pt x="66" y="539"/>
                  </a:cubicBezTo>
                  <a:cubicBezTo>
                    <a:pt x="68" y="541"/>
                    <a:pt x="70" y="543"/>
                    <a:pt x="73" y="544"/>
                  </a:cubicBezTo>
                  <a:cubicBezTo>
                    <a:pt x="75" y="546"/>
                    <a:pt x="76" y="548"/>
                    <a:pt x="79" y="549"/>
                  </a:cubicBezTo>
                  <a:cubicBezTo>
                    <a:pt x="80" y="550"/>
                    <a:pt x="81" y="550"/>
                    <a:pt x="82" y="551"/>
                  </a:cubicBezTo>
                  <a:cubicBezTo>
                    <a:pt x="83" y="551"/>
                    <a:pt x="84" y="552"/>
                    <a:pt x="85" y="553"/>
                  </a:cubicBezTo>
                  <a:cubicBezTo>
                    <a:pt x="84" y="556"/>
                    <a:pt x="84" y="559"/>
                    <a:pt x="83" y="562"/>
                  </a:cubicBezTo>
                  <a:cubicBezTo>
                    <a:pt x="82" y="567"/>
                    <a:pt x="81" y="572"/>
                    <a:pt x="80" y="577"/>
                  </a:cubicBezTo>
                  <a:cubicBezTo>
                    <a:pt x="79" y="579"/>
                    <a:pt x="79" y="582"/>
                    <a:pt x="78" y="584"/>
                  </a:cubicBezTo>
                  <a:cubicBezTo>
                    <a:pt x="78" y="584"/>
                    <a:pt x="78" y="585"/>
                    <a:pt x="78" y="585"/>
                  </a:cubicBezTo>
                  <a:close/>
                  <a:moveTo>
                    <a:pt x="311" y="1201"/>
                  </a:moveTo>
                  <a:cubicBezTo>
                    <a:pt x="313" y="1201"/>
                    <a:pt x="315" y="1201"/>
                    <a:pt x="316" y="1201"/>
                  </a:cubicBezTo>
                  <a:cubicBezTo>
                    <a:pt x="317" y="1204"/>
                    <a:pt x="319" y="1206"/>
                    <a:pt x="319" y="1208"/>
                  </a:cubicBezTo>
                  <a:cubicBezTo>
                    <a:pt x="320" y="1209"/>
                    <a:pt x="320" y="1210"/>
                    <a:pt x="320" y="1211"/>
                  </a:cubicBezTo>
                  <a:cubicBezTo>
                    <a:pt x="320" y="1211"/>
                    <a:pt x="319" y="1211"/>
                    <a:pt x="318" y="1211"/>
                  </a:cubicBezTo>
                  <a:cubicBezTo>
                    <a:pt x="316" y="1207"/>
                    <a:pt x="314" y="1204"/>
                    <a:pt x="311" y="1201"/>
                  </a:cubicBezTo>
                  <a:close/>
                  <a:moveTo>
                    <a:pt x="339" y="1205"/>
                  </a:moveTo>
                  <a:cubicBezTo>
                    <a:pt x="338" y="1205"/>
                    <a:pt x="338" y="1205"/>
                    <a:pt x="338" y="1206"/>
                  </a:cubicBezTo>
                  <a:cubicBezTo>
                    <a:pt x="337" y="1206"/>
                    <a:pt x="337" y="1206"/>
                    <a:pt x="337" y="1206"/>
                  </a:cubicBezTo>
                  <a:cubicBezTo>
                    <a:pt x="337" y="1205"/>
                    <a:pt x="337" y="1205"/>
                    <a:pt x="337" y="1204"/>
                  </a:cubicBezTo>
                  <a:cubicBezTo>
                    <a:pt x="337" y="1204"/>
                    <a:pt x="338" y="1204"/>
                    <a:pt x="339" y="1204"/>
                  </a:cubicBezTo>
                  <a:cubicBezTo>
                    <a:pt x="339" y="1204"/>
                    <a:pt x="339" y="1204"/>
                    <a:pt x="339" y="1204"/>
                  </a:cubicBezTo>
                  <a:cubicBezTo>
                    <a:pt x="339" y="1205"/>
                    <a:pt x="339" y="1205"/>
                    <a:pt x="339" y="1205"/>
                  </a:cubicBezTo>
                  <a:close/>
                  <a:moveTo>
                    <a:pt x="339" y="1206"/>
                  </a:moveTo>
                  <a:cubicBezTo>
                    <a:pt x="339" y="1208"/>
                    <a:pt x="339" y="1209"/>
                    <a:pt x="340" y="1211"/>
                  </a:cubicBezTo>
                  <a:cubicBezTo>
                    <a:pt x="339" y="1211"/>
                    <a:pt x="338" y="1211"/>
                    <a:pt x="338" y="1211"/>
                  </a:cubicBezTo>
                  <a:cubicBezTo>
                    <a:pt x="338" y="1210"/>
                    <a:pt x="337" y="1209"/>
                    <a:pt x="337" y="1207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39" y="1207"/>
                    <a:pt x="339" y="1206"/>
                    <a:pt x="339" y="1206"/>
                  </a:cubicBezTo>
                  <a:close/>
                  <a:moveTo>
                    <a:pt x="337" y="1212"/>
                  </a:moveTo>
                  <a:cubicBezTo>
                    <a:pt x="336" y="1212"/>
                    <a:pt x="335" y="1212"/>
                    <a:pt x="334" y="1213"/>
                  </a:cubicBezTo>
                  <a:cubicBezTo>
                    <a:pt x="333" y="1212"/>
                    <a:pt x="333" y="1210"/>
                    <a:pt x="332" y="1209"/>
                  </a:cubicBezTo>
                  <a:cubicBezTo>
                    <a:pt x="334" y="1209"/>
                    <a:pt x="335" y="1208"/>
                    <a:pt x="336" y="1208"/>
                  </a:cubicBezTo>
                  <a:cubicBezTo>
                    <a:pt x="336" y="1209"/>
                    <a:pt x="336" y="1210"/>
                    <a:pt x="337" y="1212"/>
                  </a:cubicBezTo>
                  <a:close/>
                  <a:moveTo>
                    <a:pt x="332" y="1208"/>
                  </a:moveTo>
                  <a:cubicBezTo>
                    <a:pt x="332" y="1208"/>
                    <a:pt x="332" y="1208"/>
                    <a:pt x="332" y="1208"/>
                  </a:cubicBezTo>
                  <a:cubicBezTo>
                    <a:pt x="332" y="1207"/>
                    <a:pt x="331" y="1205"/>
                    <a:pt x="331" y="1203"/>
                  </a:cubicBezTo>
                  <a:cubicBezTo>
                    <a:pt x="332" y="1203"/>
                    <a:pt x="334" y="1204"/>
                    <a:pt x="335" y="1204"/>
                  </a:cubicBezTo>
                  <a:cubicBezTo>
                    <a:pt x="335" y="1205"/>
                    <a:pt x="336" y="1206"/>
                    <a:pt x="336" y="1206"/>
                  </a:cubicBezTo>
                  <a:cubicBezTo>
                    <a:pt x="335" y="1207"/>
                    <a:pt x="333" y="1208"/>
                    <a:pt x="332" y="1208"/>
                  </a:cubicBezTo>
                  <a:close/>
                  <a:moveTo>
                    <a:pt x="328" y="1211"/>
                  </a:moveTo>
                  <a:cubicBezTo>
                    <a:pt x="329" y="1210"/>
                    <a:pt x="330" y="1210"/>
                    <a:pt x="331" y="1210"/>
                  </a:cubicBezTo>
                  <a:cubicBezTo>
                    <a:pt x="332" y="1211"/>
                    <a:pt x="332" y="1212"/>
                    <a:pt x="332" y="121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331" y="1213"/>
                    <a:pt x="330" y="1214"/>
                    <a:pt x="329" y="1214"/>
                  </a:cubicBezTo>
                  <a:cubicBezTo>
                    <a:pt x="329" y="1213"/>
                    <a:pt x="328" y="1212"/>
                    <a:pt x="328" y="1211"/>
                  </a:cubicBezTo>
                  <a:close/>
                  <a:moveTo>
                    <a:pt x="328" y="1214"/>
                  </a:moveTo>
                  <a:cubicBezTo>
                    <a:pt x="327" y="1215"/>
                    <a:pt x="325" y="1215"/>
                    <a:pt x="324" y="1216"/>
                  </a:cubicBezTo>
                  <a:cubicBezTo>
                    <a:pt x="324" y="1215"/>
                    <a:pt x="324" y="1215"/>
                    <a:pt x="324" y="1215"/>
                  </a:cubicBezTo>
                  <a:cubicBezTo>
                    <a:pt x="323" y="1214"/>
                    <a:pt x="323" y="1213"/>
                    <a:pt x="322" y="1212"/>
                  </a:cubicBezTo>
                  <a:cubicBezTo>
                    <a:pt x="324" y="1212"/>
                    <a:pt x="325" y="1211"/>
                    <a:pt x="327" y="1211"/>
                  </a:cubicBezTo>
                  <a:cubicBezTo>
                    <a:pt x="327" y="1212"/>
                    <a:pt x="327" y="1213"/>
                    <a:pt x="328" y="1214"/>
                  </a:cubicBezTo>
                  <a:close/>
                  <a:moveTo>
                    <a:pt x="331" y="1208"/>
                  </a:moveTo>
                  <a:cubicBezTo>
                    <a:pt x="331" y="1208"/>
                    <a:pt x="331" y="1209"/>
                    <a:pt x="331" y="1209"/>
                  </a:cubicBezTo>
                  <a:cubicBezTo>
                    <a:pt x="330" y="1209"/>
                    <a:pt x="329" y="1209"/>
                    <a:pt x="327" y="1210"/>
                  </a:cubicBezTo>
                  <a:cubicBezTo>
                    <a:pt x="327" y="1207"/>
                    <a:pt x="326" y="1205"/>
                    <a:pt x="325" y="1203"/>
                  </a:cubicBezTo>
                  <a:cubicBezTo>
                    <a:pt x="327" y="1203"/>
                    <a:pt x="328" y="1203"/>
                    <a:pt x="329" y="1203"/>
                  </a:cubicBezTo>
                  <a:cubicBezTo>
                    <a:pt x="329" y="1203"/>
                    <a:pt x="330" y="1204"/>
                    <a:pt x="330" y="1204"/>
                  </a:cubicBezTo>
                  <a:cubicBezTo>
                    <a:pt x="330" y="1206"/>
                    <a:pt x="330" y="1207"/>
                    <a:pt x="331" y="1208"/>
                  </a:cubicBezTo>
                  <a:close/>
                  <a:moveTo>
                    <a:pt x="326" y="1210"/>
                  </a:moveTo>
                  <a:cubicBezTo>
                    <a:pt x="325" y="1210"/>
                    <a:pt x="323" y="1210"/>
                    <a:pt x="322" y="1211"/>
                  </a:cubicBezTo>
                  <a:cubicBezTo>
                    <a:pt x="321" y="1210"/>
                    <a:pt x="321" y="1209"/>
                    <a:pt x="321" y="1208"/>
                  </a:cubicBezTo>
                  <a:cubicBezTo>
                    <a:pt x="320" y="1206"/>
                    <a:pt x="319" y="1204"/>
                    <a:pt x="318" y="1202"/>
                  </a:cubicBezTo>
                  <a:cubicBezTo>
                    <a:pt x="319" y="1202"/>
                    <a:pt x="321" y="1202"/>
                    <a:pt x="322" y="1202"/>
                  </a:cubicBezTo>
                  <a:cubicBezTo>
                    <a:pt x="323" y="1202"/>
                    <a:pt x="323" y="1202"/>
                    <a:pt x="324" y="1202"/>
                  </a:cubicBezTo>
                  <a:cubicBezTo>
                    <a:pt x="324" y="1205"/>
                    <a:pt x="325" y="1207"/>
                    <a:pt x="326" y="1210"/>
                  </a:cubicBezTo>
                  <a:close/>
                  <a:moveTo>
                    <a:pt x="318" y="1213"/>
                  </a:moveTo>
                  <a:cubicBezTo>
                    <a:pt x="318" y="1213"/>
                    <a:pt x="318" y="1212"/>
                    <a:pt x="318" y="1212"/>
                  </a:cubicBezTo>
                  <a:cubicBezTo>
                    <a:pt x="319" y="1212"/>
                    <a:pt x="320" y="1212"/>
                    <a:pt x="321" y="1212"/>
                  </a:cubicBezTo>
                  <a:cubicBezTo>
                    <a:pt x="321" y="1213"/>
                    <a:pt x="322" y="1214"/>
                    <a:pt x="322" y="1216"/>
                  </a:cubicBezTo>
                  <a:cubicBezTo>
                    <a:pt x="322" y="1216"/>
                    <a:pt x="323" y="1216"/>
                    <a:pt x="323" y="1216"/>
                  </a:cubicBezTo>
                  <a:cubicBezTo>
                    <a:pt x="322" y="1216"/>
                    <a:pt x="321" y="1216"/>
                    <a:pt x="320" y="1217"/>
                  </a:cubicBezTo>
                  <a:cubicBezTo>
                    <a:pt x="319" y="1215"/>
                    <a:pt x="319" y="1214"/>
                    <a:pt x="318" y="1213"/>
                  </a:cubicBezTo>
                  <a:close/>
                  <a:moveTo>
                    <a:pt x="324" y="1223"/>
                  </a:moveTo>
                  <a:cubicBezTo>
                    <a:pt x="322" y="1222"/>
                    <a:pt x="321" y="1220"/>
                    <a:pt x="320" y="1218"/>
                  </a:cubicBezTo>
                  <a:cubicBezTo>
                    <a:pt x="321" y="1218"/>
                    <a:pt x="322" y="1217"/>
                    <a:pt x="323" y="1217"/>
                  </a:cubicBezTo>
                  <a:cubicBezTo>
                    <a:pt x="324" y="1219"/>
                    <a:pt x="326" y="1222"/>
                    <a:pt x="327" y="1224"/>
                  </a:cubicBezTo>
                  <a:cubicBezTo>
                    <a:pt x="327" y="1224"/>
                    <a:pt x="327" y="1224"/>
                    <a:pt x="327" y="1224"/>
                  </a:cubicBezTo>
                  <a:cubicBezTo>
                    <a:pt x="326" y="1224"/>
                    <a:pt x="325" y="1224"/>
                    <a:pt x="324" y="1223"/>
                  </a:cubicBezTo>
                  <a:close/>
                  <a:moveTo>
                    <a:pt x="328" y="1225"/>
                  </a:moveTo>
                  <a:cubicBezTo>
                    <a:pt x="328" y="1224"/>
                    <a:pt x="327" y="1222"/>
                    <a:pt x="327" y="1222"/>
                  </a:cubicBezTo>
                  <a:cubicBezTo>
                    <a:pt x="326" y="1220"/>
                    <a:pt x="325" y="1218"/>
                    <a:pt x="324" y="1217"/>
                  </a:cubicBezTo>
                  <a:cubicBezTo>
                    <a:pt x="326" y="1216"/>
                    <a:pt x="327" y="1216"/>
                    <a:pt x="328" y="1216"/>
                  </a:cubicBezTo>
                  <a:cubicBezTo>
                    <a:pt x="329" y="1216"/>
                    <a:pt x="329" y="1217"/>
                    <a:pt x="329" y="1218"/>
                  </a:cubicBezTo>
                  <a:cubicBezTo>
                    <a:pt x="330" y="1220"/>
                    <a:pt x="330" y="1221"/>
                    <a:pt x="331" y="1223"/>
                  </a:cubicBezTo>
                  <a:cubicBezTo>
                    <a:pt x="330" y="1224"/>
                    <a:pt x="329" y="1224"/>
                    <a:pt x="328" y="1225"/>
                  </a:cubicBezTo>
                  <a:close/>
                  <a:moveTo>
                    <a:pt x="332" y="1222"/>
                  </a:moveTo>
                  <a:cubicBezTo>
                    <a:pt x="331" y="1220"/>
                    <a:pt x="330" y="1217"/>
                    <a:pt x="330" y="1215"/>
                  </a:cubicBezTo>
                  <a:cubicBezTo>
                    <a:pt x="331" y="1215"/>
                    <a:pt x="332" y="1215"/>
                    <a:pt x="333" y="1214"/>
                  </a:cubicBezTo>
                  <a:cubicBezTo>
                    <a:pt x="334" y="1216"/>
                    <a:pt x="335" y="1219"/>
                    <a:pt x="335" y="1221"/>
                  </a:cubicBezTo>
                  <a:cubicBezTo>
                    <a:pt x="335" y="1221"/>
                    <a:pt x="336" y="1222"/>
                    <a:pt x="336" y="1222"/>
                  </a:cubicBezTo>
                  <a:cubicBezTo>
                    <a:pt x="335" y="1223"/>
                    <a:pt x="333" y="1223"/>
                    <a:pt x="332" y="1223"/>
                  </a:cubicBezTo>
                  <a:cubicBezTo>
                    <a:pt x="332" y="1223"/>
                    <a:pt x="332" y="1222"/>
                    <a:pt x="332" y="1222"/>
                  </a:cubicBezTo>
                  <a:close/>
                  <a:moveTo>
                    <a:pt x="333" y="1225"/>
                  </a:moveTo>
                  <a:cubicBezTo>
                    <a:pt x="333" y="1225"/>
                    <a:pt x="333" y="1225"/>
                    <a:pt x="333" y="1225"/>
                  </a:cubicBezTo>
                  <a:cubicBezTo>
                    <a:pt x="333" y="1225"/>
                    <a:pt x="333" y="1225"/>
                    <a:pt x="333" y="1224"/>
                  </a:cubicBezTo>
                  <a:cubicBezTo>
                    <a:pt x="334" y="1224"/>
                    <a:pt x="335" y="1224"/>
                    <a:pt x="336" y="1223"/>
                  </a:cubicBezTo>
                  <a:cubicBezTo>
                    <a:pt x="336" y="1224"/>
                    <a:pt x="336" y="1225"/>
                    <a:pt x="337" y="1225"/>
                  </a:cubicBezTo>
                  <a:cubicBezTo>
                    <a:pt x="336" y="1225"/>
                    <a:pt x="335" y="1225"/>
                    <a:pt x="333" y="1225"/>
                  </a:cubicBezTo>
                  <a:close/>
                  <a:moveTo>
                    <a:pt x="334" y="1215"/>
                  </a:moveTo>
                  <a:cubicBezTo>
                    <a:pt x="334" y="1214"/>
                    <a:pt x="334" y="1214"/>
                    <a:pt x="334" y="1214"/>
                  </a:cubicBezTo>
                  <a:cubicBezTo>
                    <a:pt x="335" y="1214"/>
                    <a:pt x="336" y="1213"/>
                    <a:pt x="337" y="1213"/>
                  </a:cubicBezTo>
                  <a:cubicBezTo>
                    <a:pt x="337" y="1214"/>
                    <a:pt x="337" y="1215"/>
                    <a:pt x="338" y="1216"/>
                  </a:cubicBezTo>
                  <a:cubicBezTo>
                    <a:pt x="338" y="1218"/>
                    <a:pt x="338" y="1220"/>
                    <a:pt x="338" y="1221"/>
                  </a:cubicBezTo>
                  <a:cubicBezTo>
                    <a:pt x="338" y="1222"/>
                    <a:pt x="338" y="1222"/>
                    <a:pt x="337" y="1222"/>
                  </a:cubicBezTo>
                  <a:cubicBezTo>
                    <a:pt x="337" y="1222"/>
                    <a:pt x="337" y="1222"/>
                    <a:pt x="337" y="1222"/>
                  </a:cubicBezTo>
                  <a:cubicBezTo>
                    <a:pt x="336" y="1219"/>
                    <a:pt x="335" y="1217"/>
                    <a:pt x="334" y="1215"/>
                  </a:cubicBezTo>
                  <a:close/>
                  <a:moveTo>
                    <a:pt x="338" y="1225"/>
                  </a:moveTo>
                  <a:cubicBezTo>
                    <a:pt x="338" y="1225"/>
                    <a:pt x="337" y="1224"/>
                    <a:pt x="337" y="1223"/>
                  </a:cubicBezTo>
                  <a:cubicBezTo>
                    <a:pt x="338" y="1223"/>
                    <a:pt x="338" y="1223"/>
                    <a:pt x="338" y="1223"/>
                  </a:cubicBezTo>
                  <a:cubicBezTo>
                    <a:pt x="339" y="1224"/>
                    <a:pt x="339" y="1224"/>
                    <a:pt x="339" y="1225"/>
                  </a:cubicBezTo>
                  <a:cubicBezTo>
                    <a:pt x="339" y="1225"/>
                    <a:pt x="338" y="1225"/>
                    <a:pt x="338" y="1225"/>
                  </a:cubicBezTo>
                  <a:close/>
                  <a:moveTo>
                    <a:pt x="339" y="1216"/>
                  </a:moveTo>
                  <a:cubicBezTo>
                    <a:pt x="338" y="1215"/>
                    <a:pt x="338" y="1214"/>
                    <a:pt x="338" y="1212"/>
                  </a:cubicBezTo>
                  <a:cubicBezTo>
                    <a:pt x="339" y="1212"/>
                    <a:pt x="339" y="1212"/>
                    <a:pt x="340" y="1212"/>
                  </a:cubicBezTo>
                  <a:cubicBezTo>
                    <a:pt x="340" y="1214"/>
                    <a:pt x="340" y="1216"/>
                    <a:pt x="341" y="1218"/>
                  </a:cubicBezTo>
                  <a:cubicBezTo>
                    <a:pt x="341" y="1219"/>
                    <a:pt x="341" y="1219"/>
                    <a:pt x="341" y="1220"/>
                  </a:cubicBezTo>
                  <a:cubicBezTo>
                    <a:pt x="340" y="1220"/>
                    <a:pt x="340" y="1221"/>
                    <a:pt x="339" y="1221"/>
                  </a:cubicBezTo>
                  <a:cubicBezTo>
                    <a:pt x="339" y="1219"/>
                    <a:pt x="339" y="1218"/>
                    <a:pt x="339" y="1216"/>
                  </a:cubicBezTo>
                  <a:close/>
                  <a:moveTo>
                    <a:pt x="346" y="1208"/>
                  </a:moveTo>
                  <a:cubicBezTo>
                    <a:pt x="346" y="1208"/>
                    <a:pt x="346" y="1208"/>
                    <a:pt x="346" y="1208"/>
                  </a:cubicBezTo>
                  <a:cubicBezTo>
                    <a:pt x="346" y="1208"/>
                    <a:pt x="346" y="1208"/>
                    <a:pt x="346" y="1208"/>
                  </a:cubicBezTo>
                  <a:cubicBezTo>
                    <a:pt x="345" y="1209"/>
                    <a:pt x="343" y="1209"/>
                    <a:pt x="341" y="1210"/>
                  </a:cubicBezTo>
                  <a:cubicBezTo>
                    <a:pt x="341" y="1209"/>
                    <a:pt x="340" y="1207"/>
                    <a:pt x="340" y="1206"/>
                  </a:cubicBezTo>
                  <a:cubicBezTo>
                    <a:pt x="341" y="1205"/>
                    <a:pt x="342" y="1205"/>
                    <a:pt x="342" y="1204"/>
                  </a:cubicBezTo>
                  <a:cubicBezTo>
                    <a:pt x="344" y="1205"/>
                    <a:pt x="345" y="1205"/>
                    <a:pt x="346" y="1205"/>
                  </a:cubicBezTo>
                  <a:cubicBezTo>
                    <a:pt x="346" y="1206"/>
                    <a:pt x="346" y="1207"/>
                    <a:pt x="346" y="1208"/>
                  </a:cubicBezTo>
                  <a:close/>
                  <a:moveTo>
                    <a:pt x="340" y="1225"/>
                  </a:moveTo>
                  <a:cubicBezTo>
                    <a:pt x="340" y="1224"/>
                    <a:pt x="340" y="1223"/>
                    <a:pt x="340" y="1222"/>
                  </a:cubicBezTo>
                  <a:cubicBezTo>
                    <a:pt x="340" y="1222"/>
                    <a:pt x="340" y="1222"/>
                    <a:pt x="340" y="1222"/>
                  </a:cubicBezTo>
                  <a:cubicBezTo>
                    <a:pt x="340" y="1222"/>
                    <a:pt x="341" y="1222"/>
                    <a:pt x="341" y="1222"/>
                  </a:cubicBezTo>
                  <a:cubicBezTo>
                    <a:pt x="342" y="1223"/>
                    <a:pt x="342" y="1224"/>
                    <a:pt x="342" y="1225"/>
                  </a:cubicBezTo>
                  <a:cubicBezTo>
                    <a:pt x="342" y="1225"/>
                    <a:pt x="342" y="1225"/>
                    <a:pt x="342" y="1225"/>
                  </a:cubicBezTo>
                  <a:cubicBezTo>
                    <a:pt x="341" y="1225"/>
                    <a:pt x="341" y="1225"/>
                    <a:pt x="340" y="1225"/>
                  </a:cubicBezTo>
                  <a:close/>
                  <a:moveTo>
                    <a:pt x="342" y="1219"/>
                  </a:moveTo>
                  <a:cubicBezTo>
                    <a:pt x="342" y="1216"/>
                    <a:pt x="341" y="1214"/>
                    <a:pt x="341" y="1211"/>
                  </a:cubicBezTo>
                  <a:cubicBezTo>
                    <a:pt x="343" y="1211"/>
                    <a:pt x="345" y="1210"/>
                    <a:pt x="347" y="1209"/>
                  </a:cubicBezTo>
                  <a:cubicBezTo>
                    <a:pt x="347" y="1210"/>
                    <a:pt x="347" y="1210"/>
                    <a:pt x="347" y="1210"/>
                  </a:cubicBezTo>
                  <a:cubicBezTo>
                    <a:pt x="347" y="1212"/>
                    <a:pt x="347" y="1214"/>
                    <a:pt x="347" y="1216"/>
                  </a:cubicBezTo>
                  <a:cubicBezTo>
                    <a:pt x="347" y="1217"/>
                    <a:pt x="347" y="1217"/>
                    <a:pt x="347" y="1217"/>
                  </a:cubicBezTo>
                  <a:cubicBezTo>
                    <a:pt x="346" y="1218"/>
                    <a:pt x="344" y="1219"/>
                    <a:pt x="342" y="1220"/>
                  </a:cubicBezTo>
                  <a:cubicBezTo>
                    <a:pt x="342" y="1219"/>
                    <a:pt x="342" y="1219"/>
                    <a:pt x="342" y="1219"/>
                  </a:cubicBezTo>
                  <a:close/>
                  <a:moveTo>
                    <a:pt x="343" y="1225"/>
                  </a:moveTo>
                  <a:cubicBezTo>
                    <a:pt x="343" y="1225"/>
                    <a:pt x="343" y="1225"/>
                    <a:pt x="343" y="1225"/>
                  </a:cubicBezTo>
                  <a:cubicBezTo>
                    <a:pt x="343" y="1224"/>
                    <a:pt x="343" y="1222"/>
                    <a:pt x="342" y="1221"/>
                  </a:cubicBezTo>
                  <a:cubicBezTo>
                    <a:pt x="344" y="1220"/>
                    <a:pt x="346" y="1220"/>
                    <a:pt x="347" y="1219"/>
                  </a:cubicBezTo>
                  <a:cubicBezTo>
                    <a:pt x="347" y="1219"/>
                    <a:pt x="347" y="1220"/>
                    <a:pt x="348" y="1221"/>
                  </a:cubicBezTo>
                  <a:cubicBezTo>
                    <a:pt x="348" y="1221"/>
                    <a:pt x="348" y="1224"/>
                    <a:pt x="348" y="1225"/>
                  </a:cubicBezTo>
                  <a:cubicBezTo>
                    <a:pt x="346" y="1225"/>
                    <a:pt x="345" y="1225"/>
                    <a:pt x="343" y="1225"/>
                  </a:cubicBezTo>
                  <a:close/>
                  <a:moveTo>
                    <a:pt x="347" y="1205"/>
                  </a:moveTo>
                  <a:cubicBezTo>
                    <a:pt x="347" y="1205"/>
                    <a:pt x="347" y="1205"/>
                    <a:pt x="347" y="1205"/>
                  </a:cubicBezTo>
                  <a:cubicBezTo>
                    <a:pt x="347" y="1205"/>
                    <a:pt x="347" y="1205"/>
                    <a:pt x="347" y="1205"/>
                  </a:cubicBezTo>
                  <a:cubicBezTo>
                    <a:pt x="349" y="1205"/>
                    <a:pt x="350" y="1205"/>
                    <a:pt x="352" y="1205"/>
                  </a:cubicBezTo>
                  <a:cubicBezTo>
                    <a:pt x="353" y="1205"/>
                    <a:pt x="354" y="1205"/>
                    <a:pt x="355" y="1205"/>
                  </a:cubicBezTo>
                  <a:cubicBezTo>
                    <a:pt x="355" y="1205"/>
                    <a:pt x="355" y="1205"/>
                    <a:pt x="355" y="1205"/>
                  </a:cubicBezTo>
                  <a:cubicBezTo>
                    <a:pt x="354" y="1206"/>
                    <a:pt x="353" y="1206"/>
                    <a:pt x="352" y="1206"/>
                  </a:cubicBezTo>
                  <a:cubicBezTo>
                    <a:pt x="351" y="1207"/>
                    <a:pt x="349" y="1207"/>
                    <a:pt x="348" y="1208"/>
                  </a:cubicBezTo>
                  <a:cubicBezTo>
                    <a:pt x="348" y="1207"/>
                    <a:pt x="348" y="1206"/>
                    <a:pt x="348" y="1206"/>
                  </a:cubicBezTo>
                  <a:cubicBezTo>
                    <a:pt x="348" y="1205"/>
                    <a:pt x="347" y="1205"/>
                    <a:pt x="347" y="1205"/>
                  </a:cubicBezTo>
                  <a:close/>
                  <a:moveTo>
                    <a:pt x="348" y="1214"/>
                  </a:moveTo>
                  <a:cubicBezTo>
                    <a:pt x="348" y="1212"/>
                    <a:pt x="348" y="1211"/>
                    <a:pt x="348" y="1209"/>
                  </a:cubicBezTo>
                  <a:cubicBezTo>
                    <a:pt x="349" y="1208"/>
                    <a:pt x="351" y="1208"/>
                    <a:pt x="352" y="1207"/>
                  </a:cubicBezTo>
                  <a:cubicBezTo>
                    <a:pt x="353" y="1207"/>
                    <a:pt x="353" y="1207"/>
                    <a:pt x="354" y="1207"/>
                  </a:cubicBezTo>
                  <a:cubicBezTo>
                    <a:pt x="354" y="1207"/>
                    <a:pt x="354" y="1208"/>
                    <a:pt x="354" y="1208"/>
                  </a:cubicBezTo>
                  <a:cubicBezTo>
                    <a:pt x="354" y="1210"/>
                    <a:pt x="355" y="1212"/>
                    <a:pt x="355" y="1214"/>
                  </a:cubicBezTo>
                  <a:cubicBezTo>
                    <a:pt x="355" y="1214"/>
                    <a:pt x="355" y="1214"/>
                    <a:pt x="354" y="1214"/>
                  </a:cubicBezTo>
                  <a:cubicBezTo>
                    <a:pt x="352" y="1215"/>
                    <a:pt x="350" y="1216"/>
                    <a:pt x="349" y="1217"/>
                  </a:cubicBezTo>
                  <a:cubicBezTo>
                    <a:pt x="348" y="1216"/>
                    <a:pt x="348" y="1215"/>
                    <a:pt x="348" y="1214"/>
                  </a:cubicBezTo>
                  <a:close/>
                  <a:moveTo>
                    <a:pt x="354" y="1225"/>
                  </a:moveTo>
                  <a:cubicBezTo>
                    <a:pt x="352" y="1225"/>
                    <a:pt x="351" y="1225"/>
                    <a:pt x="349" y="1225"/>
                  </a:cubicBezTo>
                  <a:cubicBezTo>
                    <a:pt x="349" y="1223"/>
                    <a:pt x="349" y="1219"/>
                    <a:pt x="349" y="1218"/>
                  </a:cubicBezTo>
                  <a:cubicBezTo>
                    <a:pt x="349" y="1218"/>
                    <a:pt x="349" y="1218"/>
                    <a:pt x="349" y="1218"/>
                  </a:cubicBezTo>
                  <a:cubicBezTo>
                    <a:pt x="351" y="1217"/>
                    <a:pt x="353" y="1216"/>
                    <a:pt x="355" y="1216"/>
                  </a:cubicBezTo>
                  <a:cubicBezTo>
                    <a:pt x="355" y="1218"/>
                    <a:pt x="355" y="1221"/>
                    <a:pt x="356" y="1224"/>
                  </a:cubicBezTo>
                  <a:cubicBezTo>
                    <a:pt x="355" y="1224"/>
                    <a:pt x="354" y="1225"/>
                    <a:pt x="354" y="1225"/>
                  </a:cubicBezTo>
                  <a:close/>
                  <a:moveTo>
                    <a:pt x="356" y="1212"/>
                  </a:moveTo>
                  <a:cubicBezTo>
                    <a:pt x="356" y="1210"/>
                    <a:pt x="355" y="1208"/>
                    <a:pt x="355" y="1207"/>
                  </a:cubicBezTo>
                  <a:cubicBezTo>
                    <a:pt x="357" y="1206"/>
                    <a:pt x="358" y="1206"/>
                    <a:pt x="359" y="1206"/>
                  </a:cubicBezTo>
                  <a:cubicBezTo>
                    <a:pt x="360" y="1206"/>
                    <a:pt x="361" y="1206"/>
                    <a:pt x="363" y="1206"/>
                  </a:cubicBezTo>
                  <a:cubicBezTo>
                    <a:pt x="362" y="1208"/>
                    <a:pt x="363" y="1210"/>
                    <a:pt x="363" y="1212"/>
                  </a:cubicBezTo>
                  <a:cubicBezTo>
                    <a:pt x="361" y="1213"/>
                    <a:pt x="358" y="1213"/>
                    <a:pt x="356" y="1214"/>
                  </a:cubicBezTo>
                  <a:cubicBezTo>
                    <a:pt x="356" y="1213"/>
                    <a:pt x="356" y="1212"/>
                    <a:pt x="356" y="1212"/>
                  </a:cubicBezTo>
                  <a:close/>
                  <a:moveTo>
                    <a:pt x="356" y="1218"/>
                  </a:moveTo>
                  <a:cubicBezTo>
                    <a:pt x="356" y="1217"/>
                    <a:pt x="356" y="1216"/>
                    <a:pt x="356" y="1215"/>
                  </a:cubicBezTo>
                  <a:cubicBezTo>
                    <a:pt x="356" y="1215"/>
                    <a:pt x="357" y="1215"/>
                    <a:pt x="357" y="1215"/>
                  </a:cubicBezTo>
                  <a:cubicBezTo>
                    <a:pt x="359" y="1214"/>
                    <a:pt x="361" y="1214"/>
                    <a:pt x="363" y="1213"/>
                  </a:cubicBezTo>
                  <a:cubicBezTo>
                    <a:pt x="363" y="1213"/>
                    <a:pt x="363" y="1214"/>
                    <a:pt x="363" y="1214"/>
                  </a:cubicBezTo>
                  <a:cubicBezTo>
                    <a:pt x="363" y="1216"/>
                    <a:pt x="363" y="1217"/>
                    <a:pt x="363" y="1219"/>
                  </a:cubicBezTo>
                  <a:cubicBezTo>
                    <a:pt x="361" y="1220"/>
                    <a:pt x="359" y="1222"/>
                    <a:pt x="357" y="1223"/>
                  </a:cubicBezTo>
                  <a:cubicBezTo>
                    <a:pt x="357" y="1221"/>
                    <a:pt x="357" y="1219"/>
                    <a:pt x="356" y="1218"/>
                  </a:cubicBezTo>
                  <a:close/>
                  <a:moveTo>
                    <a:pt x="357" y="1225"/>
                  </a:moveTo>
                  <a:cubicBezTo>
                    <a:pt x="357" y="1225"/>
                    <a:pt x="357" y="1225"/>
                    <a:pt x="357" y="1225"/>
                  </a:cubicBezTo>
                  <a:cubicBezTo>
                    <a:pt x="357" y="1225"/>
                    <a:pt x="357" y="1225"/>
                    <a:pt x="357" y="1224"/>
                  </a:cubicBezTo>
                  <a:cubicBezTo>
                    <a:pt x="359" y="1223"/>
                    <a:pt x="361" y="1222"/>
                    <a:pt x="364" y="1221"/>
                  </a:cubicBezTo>
                  <a:cubicBezTo>
                    <a:pt x="364" y="1222"/>
                    <a:pt x="364" y="1224"/>
                    <a:pt x="365" y="1225"/>
                  </a:cubicBezTo>
                  <a:cubicBezTo>
                    <a:pt x="362" y="1225"/>
                    <a:pt x="360" y="1225"/>
                    <a:pt x="357" y="1225"/>
                  </a:cubicBezTo>
                  <a:close/>
                  <a:moveTo>
                    <a:pt x="371" y="1210"/>
                  </a:moveTo>
                  <a:cubicBezTo>
                    <a:pt x="369" y="1210"/>
                    <a:pt x="366" y="1211"/>
                    <a:pt x="364" y="1212"/>
                  </a:cubicBezTo>
                  <a:cubicBezTo>
                    <a:pt x="364" y="1210"/>
                    <a:pt x="363" y="1208"/>
                    <a:pt x="364" y="1206"/>
                  </a:cubicBezTo>
                  <a:cubicBezTo>
                    <a:pt x="366" y="1206"/>
                    <a:pt x="369" y="1206"/>
                    <a:pt x="371" y="1206"/>
                  </a:cubicBezTo>
                  <a:cubicBezTo>
                    <a:pt x="371" y="1207"/>
                    <a:pt x="371" y="1208"/>
                    <a:pt x="371" y="1210"/>
                  </a:cubicBezTo>
                  <a:close/>
                  <a:moveTo>
                    <a:pt x="371" y="1215"/>
                  </a:moveTo>
                  <a:cubicBezTo>
                    <a:pt x="369" y="1216"/>
                    <a:pt x="367" y="1217"/>
                    <a:pt x="365" y="1219"/>
                  </a:cubicBezTo>
                  <a:cubicBezTo>
                    <a:pt x="365" y="1217"/>
                    <a:pt x="364" y="1216"/>
                    <a:pt x="364" y="1215"/>
                  </a:cubicBezTo>
                  <a:cubicBezTo>
                    <a:pt x="364" y="1214"/>
                    <a:pt x="364" y="1214"/>
                    <a:pt x="364" y="1213"/>
                  </a:cubicBezTo>
                  <a:cubicBezTo>
                    <a:pt x="366" y="1212"/>
                    <a:pt x="369" y="1212"/>
                    <a:pt x="371" y="1211"/>
                  </a:cubicBezTo>
                  <a:cubicBezTo>
                    <a:pt x="371" y="1212"/>
                    <a:pt x="371" y="1214"/>
                    <a:pt x="371" y="1215"/>
                  </a:cubicBezTo>
                  <a:close/>
                  <a:moveTo>
                    <a:pt x="372" y="1224"/>
                  </a:moveTo>
                  <a:cubicBezTo>
                    <a:pt x="372" y="1224"/>
                    <a:pt x="372" y="1225"/>
                    <a:pt x="371" y="1225"/>
                  </a:cubicBezTo>
                  <a:cubicBezTo>
                    <a:pt x="370" y="1225"/>
                    <a:pt x="368" y="1225"/>
                    <a:pt x="366" y="1225"/>
                  </a:cubicBezTo>
                  <a:cubicBezTo>
                    <a:pt x="366" y="1225"/>
                    <a:pt x="366" y="1225"/>
                    <a:pt x="366" y="1225"/>
                  </a:cubicBezTo>
                  <a:cubicBezTo>
                    <a:pt x="365" y="1223"/>
                    <a:pt x="365" y="1222"/>
                    <a:pt x="365" y="1220"/>
                  </a:cubicBezTo>
                  <a:cubicBezTo>
                    <a:pt x="367" y="1219"/>
                    <a:pt x="369" y="1218"/>
                    <a:pt x="372" y="1216"/>
                  </a:cubicBezTo>
                  <a:cubicBezTo>
                    <a:pt x="372" y="1219"/>
                    <a:pt x="372" y="1222"/>
                    <a:pt x="373" y="1224"/>
                  </a:cubicBezTo>
                  <a:cubicBezTo>
                    <a:pt x="373" y="1224"/>
                    <a:pt x="373" y="1224"/>
                    <a:pt x="372" y="1224"/>
                  </a:cubicBezTo>
                  <a:close/>
                  <a:moveTo>
                    <a:pt x="373" y="1211"/>
                  </a:moveTo>
                  <a:cubicBezTo>
                    <a:pt x="373" y="1211"/>
                    <a:pt x="374" y="1211"/>
                    <a:pt x="374" y="1210"/>
                  </a:cubicBezTo>
                  <a:cubicBezTo>
                    <a:pt x="375" y="1210"/>
                    <a:pt x="377" y="1210"/>
                    <a:pt x="378" y="1209"/>
                  </a:cubicBezTo>
                  <a:cubicBezTo>
                    <a:pt x="378" y="1210"/>
                    <a:pt x="378" y="1211"/>
                    <a:pt x="378" y="1212"/>
                  </a:cubicBezTo>
                  <a:cubicBezTo>
                    <a:pt x="376" y="1213"/>
                    <a:pt x="375" y="1214"/>
                    <a:pt x="373" y="1215"/>
                  </a:cubicBezTo>
                  <a:cubicBezTo>
                    <a:pt x="373" y="1213"/>
                    <a:pt x="373" y="1212"/>
                    <a:pt x="373" y="1211"/>
                  </a:cubicBezTo>
                  <a:close/>
                  <a:moveTo>
                    <a:pt x="378" y="1208"/>
                  </a:moveTo>
                  <a:cubicBezTo>
                    <a:pt x="376" y="1209"/>
                    <a:pt x="374" y="1209"/>
                    <a:pt x="373" y="1210"/>
                  </a:cubicBezTo>
                  <a:cubicBezTo>
                    <a:pt x="373" y="1208"/>
                    <a:pt x="373" y="1207"/>
                    <a:pt x="373" y="1206"/>
                  </a:cubicBezTo>
                  <a:cubicBezTo>
                    <a:pt x="374" y="1206"/>
                    <a:pt x="376" y="1206"/>
                    <a:pt x="378" y="1206"/>
                  </a:cubicBezTo>
                  <a:cubicBezTo>
                    <a:pt x="377" y="1206"/>
                    <a:pt x="377" y="1207"/>
                    <a:pt x="378" y="1208"/>
                  </a:cubicBezTo>
                  <a:close/>
                  <a:moveTo>
                    <a:pt x="373" y="1216"/>
                  </a:moveTo>
                  <a:cubicBezTo>
                    <a:pt x="375" y="1215"/>
                    <a:pt x="377" y="1214"/>
                    <a:pt x="379" y="1213"/>
                  </a:cubicBezTo>
                  <a:cubicBezTo>
                    <a:pt x="379" y="1214"/>
                    <a:pt x="379" y="1215"/>
                    <a:pt x="379" y="1216"/>
                  </a:cubicBezTo>
                  <a:cubicBezTo>
                    <a:pt x="379" y="1218"/>
                    <a:pt x="379" y="1220"/>
                    <a:pt x="380" y="1221"/>
                  </a:cubicBezTo>
                  <a:cubicBezTo>
                    <a:pt x="379" y="1222"/>
                    <a:pt x="378" y="1222"/>
                    <a:pt x="377" y="1223"/>
                  </a:cubicBezTo>
                  <a:cubicBezTo>
                    <a:pt x="376" y="1223"/>
                    <a:pt x="375" y="1223"/>
                    <a:pt x="374" y="1224"/>
                  </a:cubicBezTo>
                  <a:cubicBezTo>
                    <a:pt x="373" y="1221"/>
                    <a:pt x="373" y="1219"/>
                    <a:pt x="373" y="1216"/>
                  </a:cubicBezTo>
                  <a:close/>
                  <a:moveTo>
                    <a:pt x="381" y="1206"/>
                  </a:moveTo>
                  <a:cubicBezTo>
                    <a:pt x="380" y="1207"/>
                    <a:pt x="379" y="1207"/>
                    <a:pt x="379" y="1207"/>
                  </a:cubicBezTo>
                  <a:cubicBezTo>
                    <a:pt x="379" y="1207"/>
                    <a:pt x="379" y="1206"/>
                    <a:pt x="379" y="1206"/>
                  </a:cubicBezTo>
                  <a:cubicBezTo>
                    <a:pt x="379" y="1206"/>
                    <a:pt x="379" y="1206"/>
                    <a:pt x="380" y="1205"/>
                  </a:cubicBezTo>
                  <a:cubicBezTo>
                    <a:pt x="381" y="1205"/>
                    <a:pt x="381" y="1205"/>
                    <a:pt x="382" y="1205"/>
                  </a:cubicBezTo>
                  <a:cubicBezTo>
                    <a:pt x="382" y="1206"/>
                    <a:pt x="381" y="1206"/>
                    <a:pt x="381" y="1206"/>
                  </a:cubicBezTo>
                  <a:close/>
                  <a:moveTo>
                    <a:pt x="383" y="1206"/>
                  </a:moveTo>
                  <a:cubicBezTo>
                    <a:pt x="383" y="1207"/>
                    <a:pt x="383" y="1208"/>
                    <a:pt x="384" y="1209"/>
                  </a:cubicBezTo>
                  <a:cubicBezTo>
                    <a:pt x="382" y="1210"/>
                    <a:pt x="381" y="1210"/>
                    <a:pt x="380" y="1211"/>
                  </a:cubicBezTo>
                  <a:cubicBezTo>
                    <a:pt x="380" y="1211"/>
                    <a:pt x="380" y="1211"/>
                    <a:pt x="380" y="1211"/>
                  </a:cubicBezTo>
                  <a:cubicBezTo>
                    <a:pt x="379" y="1210"/>
                    <a:pt x="379" y="1209"/>
                    <a:pt x="379" y="1209"/>
                  </a:cubicBezTo>
                  <a:cubicBezTo>
                    <a:pt x="380" y="1208"/>
                    <a:pt x="380" y="1208"/>
                    <a:pt x="381" y="1207"/>
                  </a:cubicBezTo>
                  <a:cubicBezTo>
                    <a:pt x="382" y="1207"/>
                    <a:pt x="382" y="1207"/>
                    <a:pt x="383" y="1206"/>
                  </a:cubicBezTo>
                  <a:close/>
                  <a:moveTo>
                    <a:pt x="375" y="1225"/>
                  </a:moveTo>
                  <a:cubicBezTo>
                    <a:pt x="377" y="1224"/>
                    <a:pt x="378" y="1223"/>
                    <a:pt x="380" y="1222"/>
                  </a:cubicBezTo>
                  <a:cubicBezTo>
                    <a:pt x="380" y="1223"/>
                    <a:pt x="380" y="1223"/>
                    <a:pt x="381" y="1224"/>
                  </a:cubicBezTo>
                  <a:cubicBezTo>
                    <a:pt x="379" y="1224"/>
                    <a:pt x="377" y="1224"/>
                    <a:pt x="375" y="1225"/>
                  </a:cubicBezTo>
                  <a:close/>
                  <a:moveTo>
                    <a:pt x="380" y="1214"/>
                  </a:moveTo>
                  <a:cubicBezTo>
                    <a:pt x="380" y="1214"/>
                    <a:pt x="380" y="1213"/>
                    <a:pt x="380" y="1212"/>
                  </a:cubicBezTo>
                  <a:cubicBezTo>
                    <a:pt x="380" y="1212"/>
                    <a:pt x="381" y="1212"/>
                    <a:pt x="382" y="1212"/>
                  </a:cubicBezTo>
                  <a:cubicBezTo>
                    <a:pt x="382" y="1211"/>
                    <a:pt x="383" y="1211"/>
                    <a:pt x="384" y="1211"/>
                  </a:cubicBezTo>
                  <a:cubicBezTo>
                    <a:pt x="384" y="1211"/>
                    <a:pt x="385" y="1212"/>
                    <a:pt x="385" y="1213"/>
                  </a:cubicBezTo>
                  <a:cubicBezTo>
                    <a:pt x="385" y="1214"/>
                    <a:pt x="386" y="1216"/>
                    <a:pt x="386" y="1218"/>
                  </a:cubicBezTo>
                  <a:cubicBezTo>
                    <a:pt x="384" y="1219"/>
                    <a:pt x="383" y="1220"/>
                    <a:pt x="381" y="1221"/>
                  </a:cubicBezTo>
                  <a:cubicBezTo>
                    <a:pt x="380" y="1219"/>
                    <a:pt x="380" y="1216"/>
                    <a:pt x="380" y="1214"/>
                  </a:cubicBezTo>
                  <a:close/>
                  <a:moveTo>
                    <a:pt x="384" y="1205"/>
                  </a:moveTo>
                  <a:cubicBezTo>
                    <a:pt x="384" y="1205"/>
                    <a:pt x="384" y="1205"/>
                    <a:pt x="384" y="1205"/>
                  </a:cubicBezTo>
                  <a:cubicBezTo>
                    <a:pt x="386" y="1205"/>
                    <a:pt x="388" y="1205"/>
                    <a:pt x="390" y="1204"/>
                  </a:cubicBezTo>
                  <a:cubicBezTo>
                    <a:pt x="390" y="1205"/>
                    <a:pt x="391" y="1206"/>
                    <a:pt x="391" y="1207"/>
                  </a:cubicBezTo>
                  <a:cubicBezTo>
                    <a:pt x="389" y="1208"/>
                    <a:pt x="387" y="1208"/>
                    <a:pt x="385" y="1209"/>
                  </a:cubicBezTo>
                  <a:cubicBezTo>
                    <a:pt x="385" y="1208"/>
                    <a:pt x="384" y="1207"/>
                    <a:pt x="384" y="1205"/>
                  </a:cubicBezTo>
                  <a:close/>
                  <a:moveTo>
                    <a:pt x="383" y="1224"/>
                  </a:moveTo>
                  <a:cubicBezTo>
                    <a:pt x="382" y="1224"/>
                    <a:pt x="382" y="1224"/>
                    <a:pt x="382" y="1224"/>
                  </a:cubicBezTo>
                  <a:cubicBezTo>
                    <a:pt x="382" y="1223"/>
                    <a:pt x="381" y="1223"/>
                    <a:pt x="381" y="1222"/>
                  </a:cubicBezTo>
                  <a:cubicBezTo>
                    <a:pt x="383" y="1221"/>
                    <a:pt x="385" y="1220"/>
                    <a:pt x="386" y="1220"/>
                  </a:cubicBezTo>
                  <a:cubicBezTo>
                    <a:pt x="386" y="1221"/>
                    <a:pt x="387" y="1222"/>
                    <a:pt x="387" y="1223"/>
                  </a:cubicBezTo>
                  <a:cubicBezTo>
                    <a:pt x="385" y="1223"/>
                    <a:pt x="384" y="1223"/>
                    <a:pt x="383" y="1224"/>
                  </a:cubicBezTo>
                  <a:close/>
                  <a:moveTo>
                    <a:pt x="387" y="1214"/>
                  </a:moveTo>
                  <a:cubicBezTo>
                    <a:pt x="386" y="1213"/>
                    <a:pt x="386" y="1211"/>
                    <a:pt x="385" y="1210"/>
                  </a:cubicBezTo>
                  <a:cubicBezTo>
                    <a:pt x="387" y="1209"/>
                    <a:pt x="389" y="1209"/>
                    <a:pt x="391" y="1208"/>
                  </a:cubicBezTo>
                  <a:cubicBezTo>
                    <a:pt x="391" y="1211"/>
                    <a:pt x="391" y="1213"/>
                    <a:pt x="392" y="1216"/>
                  </a:cubicBezTo>
                  <a:cubicBezTo>
                    <a:pt x="390" y="1217"/>
                    <a:pt x="389" y="1217"/>
                    <a:pt x="387" y="1218"/>
                  </a:cubicBezTo>
                  <a:cubicBezTo>
                    <a:pt x="387" y="1217"/>
                    <a:pt x="387" y="1215"/>
                    <a:pt x="387" y="1214"/>
                  </a:cubicBezTo>
                  <a:close/>
                  <a:moveTo>
                    <a:pt x="400" y="1204"/>
                  </a:moveTo>
                  <a:cubicBezTo>
                    <a:pt x="400" y="1204"/>
                    <a:pt x="400" y="1205"/>
                    <a:pt x="400" y="1205"/>
                  </a:cubicBezTo>
                  <a:cubicBezTo>
                    <a:pt x="397" y="1206"/>
                    <a:pt x="395" y="1206"/>
                    <a:pt x="392" y="1207"/>
                  </a:cubicBezTo>
                  <a:cubicBezTo>
                    <a:pt x="392" y="1206"/>
                    <a:pt x="392" y="1205"/>
                    <a:pt x="392" y="1204"/>
                  </a:cubicBezTo>
                  <a:cubicBezTo>
                    <a:pt x="394" y="1204"/>
                    <a:pt x="397" y="1204"/>
                    <a:pt x="400" y="1203"/>
                  </a:cubicBezTo>
                  <a:cubicBezTo>
                    <a:pt x="399" y="1203"/>
                    <a:pt x="399" y="1203"/>
                    <a:pt x="399" y="1204"/>
                  </a:cubicBezTo>
                  <a:cubicBezTo>
                    <a:pt x="399" y="1204"/>
                    <a:pt x="400" y="1204"/>
                    <a:pt x="400" y="1204"/>
                  </a:cubicBezTo>
                  <a:close/>
                  <a:moveTo>
                    <a:pt x="388" y="1223"/>
                  </a:moveTo>
                  <a:cubicBezTo>
                    <a:pt x="388" y="1222"/>
                    <a:pt x="388" y="1220"/>
                    <a:pt x="387" y="1219"/>
                  </a:cubicBezTo>
                  <a:cubicBezTo>
                    <a:pt x="389" y="1218"/>
                    <a:pt x="390" y="1218"/>
                    <a:pt x="392" y="1217"/>
                  </a:cubicBezTo>
                  <a:cubicBezTo>
                    <a:pt x="392" y="1217"/>
                    <a:pt x="392" y="1218"/>
                    <a:pt x="392" y="1218"/>
                  </a:cubicBezTo>
                  <a:cubicBezTo>
                    <a:pt x="392" y="1219"/>
                    <a:pt x="392" y="1221"/>
                    <a:pt x="392" y="1222"/>
                  </a:cubicBezTo>
                  <a:cubicBezTo>
                    <a:pt x="391" y="1222"/>
                    <a:pt x="389" y="1223"/>
                    <a:pt x="388" y="1223"/>
                  </a:cubicBezTo>
                  <a:close/>
                  <a:moveTo>
                    <a:pt x="400" y="1206"/>
                  </a:moveTo>
                  <a:cubicBezTo>
                    <a:pt x="400" y="1208"/>
                    <a:pt x="400" y="1210"/>
                    <a:pt x="401" y="1212"/>
                  </a:cubicBezTo>
                  <a:cubicBezTo>
                    <a:pt x="399" y="1213"/>
                    <a:pt x="397" y="1214"/>
                    <a:pt x="394" y="1215"/>
                  </a:cubicBezTo>
                  <a:cubicBezTo>
                    <a:pt x="394" y="1215"/>
                    <a:pt x="393" y="1215"/>
                    <a:pt x="393" y="1215"/>
                  </a:cubicBezTo>
                  <a:cubicBezTo>
                    <a:pt x="393" y="1213"/>
                    <a:pt x="393" y="1210"/>
                    <a:pt x="392" y="1208"/>
                  </a:cubicBezTo>
                  <a:cubicBezTo>
                    <a:pt x="395" y="1207"/>
                    <a:pt x="397" y="1207"/>
                    <a:pt x="400" y="1206"/>
                  </a:cubicBezTo>
                  <a:close/>
                  <a:moveTo>
                    <a:pt x="400" y="1222"/>
                  </a:moveTo>
                  <a:cubicBezTo>
                    <a:pt x="398" y="1222"/>
                    <a:pt x="395" y="1222"/>
                    <a:pt x="393" y="1222"/>
                  </a:cubicBezTo>
                  <a:cubicBezTo>
                    <a:pt x="393" y="1221"/>
                    <a:pt x="393" y="1218"/>
                    <a:pt x="393" y="1217"/>
                  </a:cubicBezTo>
                  <a:cubicBezTo>
                    <a:pt x="396" y="1215"/>
                    <a:pt x="398" y="1214"/>
                    <a:pt x="401" y="1213"/>
                  </a:cubicBezTo>
                  <a:cubicBezTo>
                    <a:pt x="401" y="1213"/>
                    <a:pt x="401" y="1213"/>
                    <a:pt x="401" y="1213"/>
                  </a:cubicBezTo>
                  <a:cubicBezTo>
                    <a:pt x="401" y="1215"/>
                    <a:pt x="402" y="1217"/>
                    <a:pt x="402" y="1219"/>
                  </a:cubicBezTo>
                  <a:cubicBezTo>
                    <a:pt x="402" y="1219"/>
                    <a:pt x="402" y="1220"/>
                    <a:pt x="402" y="1220"/>
                  </a:cubicBezTo>
                  <a:cubicBezTo>
                    <a:pt x="401" y="1221"/>
                    <a:pt x="401" y="1221"/>
                    <a:pt x="400" y="1222"/>
                  </a:cubicBezTo>
                  <a:close/>
                  <a:moveTo>
                    <a:pt x="419" y="1204"/>
                  </a:moveTo>
                  <a:cubicBezTo>
                    <a:pt x="418" y="1204"/>
                    <a:pt x="416" y="1205"/>
                    <a:pt x="415" y="1205"/>
                  </a:cubicBezTo>
                  <a:cubicBezTo>
                    <a:pt x="415" y="1204"/>
                    <a:pt x="414" y="1203"/>
                    <a:pt x="414" y="1202"/>
                  </a:cubicBezTo>
                  <a:cubicBezTo>
                    <a:pt x="417" y="1202"/>
                    <a:pt x="419" y="1202"/>
                    <a:pt x="421" y="1202"/>
                  </a:cubicBezTo>
                  <a:cubicBezTo>
                    <a:pt x="420" y="1202"/>
                    <a:pt x="420" y="1203"/>
                    <a:pt x="419" y="1204"/>
                  </a:cubicBezTo>
                  <a:close/>
                  <a:moveTo>
                    <a:pt x="424" y="1202"/>
                  </a:moveTo>
                  <a:cubicBezTo>
                    <a:pt x="427" y="1201"/>
                    <a:pt x="430" y="1201"/>
                    <a:pt x="433" y="1201"/>
                  </a:cubicBezTo>
                  <a:cubicBezTo>
                    <a:pt x="428" y="1204"/>
                    <a:pt x="422" y="1208"/>
                    <a:pt x="417" y="1211"/>
                  </a:cubicBezTo>
                  <a:cubicBezTo>
                    <a:pt x="417" y="1211"/>
                    <a:pt x="417" y="1211"/>
                    <a:pt x="417" y="1210"/>
                  </a:cubicBezTo>
                  <a:cubicBezTo>
                    <a:pt x="417" y="1209"/>
                    <a:pt x="416" y="1208"/>
                    <a:pt x="416" y="1207"/>
                  </a:cubicBezTo>
                  <a:cubicBezTo>
                    <a:pt x="417" y="1206"/>
                    <a:pt x="417" y="1206"/>
                    <a:pt x="418" y="1205"/>
                  </a:cubicBezTo>
                  <a:cubicBezTo>
                    <a:pt x="420" y="1204"/>
                    <a:pt x="422" y="1203"/>
                    <a:pt x="424" y="1202"/>
                  </a:cubicBezTo>
                  <a:close/>
                  <a:moveTo>
                    <a:pt x="415" y="1207"/>
                  </a:moveTo>
                  <a:cubicBezTo>
                    <a:pt x="415" y="1208"/>
                    <a:pt x="415" y="1209"/>
                    <a:pt x="415" y="1209"/>
                  </a:cubicBezTo>
                  <a:cubicBezTo>
                    <a:pt x="416" y="1210"/>
                    <a:pt x="416" y="1211"/>
                    <a:pt x="416" y="1212"/>
                  </a:cubicBezTo>
                  <a:cubicBezTo>
                    <a:pt x="415" y="1213"/>
                    <a:pt x="414" y="1214"/>
                    <a:pt x="412" y="1214"/>
                  </a:cubicBezTo>
                  <a:cubicBezTo>
                    <a:pt x="412" y="1213"/>
                    <a:pt x="412" y="1213"/>
                    <a:pt x="411" y="1212"/>
                  </a:cubicBezTo>
                  <a:cubicBezTo>
                    <a:pt x="411" y="1211"/>
                    <a:pt x="411" y="1210"/>
                    <a:pt x="410" y="1209"/>
                  </a:cubicBezTo>
                  <a:cubicBezTo>
                    <a:pt x="410" y="1209"/>
                    <a:pt x="410" y="1209"/>
                    <a:pt x="411" y="1209"/>
                  </a:cubicBezTo>
                  <a:cubicBezTo>
                    <a:pt x="412" y="1208"/>
                    <a:pt x="413" y="1208"/>
                    <a:pt x="415" y="1207"/>
                  </a:cubicBezTo>
                  <a:close/>
                  <a:moveTo>
                    <a:pt x="410" y="1208"/>
                  </a:moveTo>
                  <a:cubicBezTo>
                    <a:pt x="410" y="1208"/>
                    <a:pt x="410" y="1208"/>
                    <a:pt x="410" y="1208"/>
                  </a:cubicBezTo>
                  <a:cubicBezTo>
                    <a:pt x="409" y="1206"/>
                    <a:pt x="409" y="1204"/>
                    <a:pt x="408" y="1203"/>
                  </a:cubicBezTo>
                  <a:cubicBezTo>
                    <a:pt x="408" y="1202"/>
                    <a:pt x="408" y="1202"/>
                    <a:pt x="409" y="1202"/>
                  </a:cubicBezTo>
                  <a:cubicBezTo>
                    <a:pt x="409" y="1202"/>
                    <a:pt x="409" y="1202"/>
                    <a:pt x="409" y="1202"/>
                  </a:cubicBezTo>
                  <a:cubicBezTo>
                    <a:pt x="410" y="1202"/>
                    <a:pt x="412" y="1202"/>
                    <a:pt x="413" y="1202"/>
                  </a:cubicBezTo>
                  <a:cubicBezTo>
                    <a:pt x="413" y="1203"/>
                    <a:pt x="414" y="1205"/>
                    <a:pt x="414" y="1206"/>
                  </a:cubicBezTo>
                  <a:cubicBezTo>
                    <a:pt x="413" y="1207"/>
                    <a:pt x="412" y="1207"/>
                    <a:pt x="410" y="1208"/>
                  </a:cubicBezTo>
                  <a:close/>
                  <a:moveTo>
                    <a:pt x="409" y="1208"/>
                  </a:moveTo>
                  <a:cubicBezTo>
                    <a:pt x="406" y="1209"/>
                    <a:pt x="404" y="1210"/>
                    <a:pt x="402" y="1211"/>
                  </a:cubicBezTo>
                  <a:cubicBezTo>
                    <a:pt x="402" y="1209"/>
                    <a:pt x="401" y="1207"/>
                    <a:pt x="401" y="1206"/>
                  </a:cubicBezTo>
                  <a:cubicBezTo>
                    <a:pt x="403" y="1205"/>
                    <a:pt x="405" y="1204"/>
                    <a:pt x="407" y="1203"/>
                  </a:cubicBezTo>
                  <a:cubicBezTo>
                    <a:pt x="408" y="1205"/>
                    <a:pt x="408" y="1207"/>
                    <a:pt x="409" y="1208"/>
                  </a:cubicBezTo>
                  <a:close/>
                  <a:moveTo>
                    <a:pt x="401" y="1204"/>
                  </a:moveTo>
                  <a:cubicBezTo>
                    <a:pt x="401" y="1204"/>
                    <a:pt x="401" y="1204"/>
                    <a:pt x="401" y="1203"/>
                  </a:cubicBezTo>
                  <a:cubicBezTo>
                    <a:pt x="402" y="1203"/>
                    <a:pt x="404" y="1203"/>
                    <a:pt x="406" y="1203"/>
                  </a:cubicBezTo>
                  <a:cubicBezTo>
                    <a:pt x="404" y="1203"/>
                    <a:pt x="403" y="1204"/>
                    <a:pt x="401" y="1204"/>
                  </a:cubicBezTo>
                  <a:close/>
                  <a:moveTo>
                    <a:pt x="403" y="1216"/>
                  </a:moveTo>
                  <a:cubicBezTo>
                    <a:pt x="403" y="1215"/>
                    <a:pt x="402" y="1214"/>
                    <a:pt x="402" y="1212"/>
                  </a:cubicBezTo>
                  <a:cubicBezTo>
                    <a:pt x="404" y="1211"/>
                    <a:pt x="407" y="1210"/>
                    <a:pt x="409" y="1209"/>
                  </a:cubicBezTo>
                  <a:cubicBezTo>
                    <a:pt x="410" y="1210"/>
                    <a:pt x="410" y="1211"/>
                    <a:pt x="410" y="1212"/>
                  </a:cubicBezTo>
                  <a:cubicBezTo>
                    <a:pt x="410" y="1213"/>
                    <a:pt x="411" y="1214"/>
                    <a:pt x="411" y="1215"/>
                  </a:cubicBezTo>
                  <a:cubicBezTo>
                    <a:pt x="410" y="1216"/>
                    <a:pt x="408" y="1217"/>
                    <a:pt x="407" y="1217"/>
                  </a:cubicBezTo>
                  <a:cubicBezTo>
                    <a:pt x="406" y="1218"/>
                    <a:pt x="405" y="1219"/>
                    <a:pt x="404" y="1219"/>
                  </a:cubicBezTo>
                  <a:cubicBezTo>
                    <a:pt x="403" y="1218"/>
                    <a:pt x="403" y="1217"/>
                    <a:pt x="403" y="1216"/>
                  </a:cubicBezTo>
                  <a:close/>
                  <a:moveTo>
                    <a:pt x="406" y="1221"/>
                  </a:moveTo>
                  <a:cubicBezTo>
                    <a:pt x="405" y="1221"/>
                    <a:pt x="405" y="1221"/>
                    <a:pt x="404" y="1221"/>
                  </a:cubicBezTo>
                  <a:cubicBezTo>
                    <a:pt x="404" y="1221"/>
                    <a:pt x="404" y="1221"/>
                    <a:pt x="404" y="1221"/>
                  </a:cubicBezTo>
                  <a:cubicBezTo>
                    <a:pt x="405" y="1220"/>
                    <a:pt x="406" y="1219"/>
                    <a:pt x="408" y="1219"/>
                  </a:cubicBezTo>
                  <a:cubicBezTo>
                    <a:pt x="409" y="1218"/>
                    <a:pt x="410" y="1217"/>
                    <a:pt x="412" y="1216"/>
                  </a:cubicBezTo>
                  <a:cubicBezTo>
                    <a:pt x="412" y="1218"/>
                    <a:pt x="412" y="1219"/>
                    <a:pt x="413" y="1220"/>
                  </a:cubicBezTo>
                  <a:cubicBezTo>
                    <a:pt x="410" y="1221"/>
                    <a:pt x="408" y="1221"/>
                    <a:pt x="406" y="1221"/>
                  </a:cubicBezTo>
                  <a:close/>
                  <a:moveTo>
                    <a:pt x="414" y="1220"/>
                  </a:moveTo>
                  <a:cubicBezTo>
                    <a:pt x="413" y="1218"/>
                    <a:pt x="413" y="1217"/>
                    <a:pt x="413" y="1216"/>
                  </a:cubicBezTo>
                  <a:cubicBezTo>
                    <a:pt x="414" y="1215"/>
                    <a:pt x="415" y="1214"/>
                    <a:pt x="416" y="1213"/>
                  </a:cubicBezTo>
                  <a:cubicBezTo>
                    <a:pt x="417" y="1215"/>
                    <a:pt x="417" y="1217"/>
                    <a:pt x="418" y="1219"/>
                  </a:cubicBezTo>
                  <a:cubicBezTo>
                    <a:pt x="417" y="1219"/>
                    <a:pt x="415" y="1220"/>
                    <a:pt x="414" y="1220"/>
                  </a:cubicBezTo>
                  <a:close/>
                  <a:moveTo>
                    <a:pt x="425" y="1213"/>
                  </a:moveTo>
                  <a:cubicBezTo>
                    <a:pt x="423" y="1216"/>
                    <a:pt x="421" y="1217"/>
                    <a:pt x="419" y="1218"/>
                  </a:cubicBezTo>
                  <a:cubicBezTo>
                    <a:pt x="419" y="1216"/>
                    <a:pt x="418" y="1214"/>
                    <a:pt x="418" y="1212"/>
                  </a:cubicBezTo>
                  <a:cubicBezTo>
                    <a:pt x="419" y="1211"/>
                    <a:pt x="420" y="1211"/>
                    <a:pt x="421" y="1210"/>
                  </a:cubicBezTo>
                  <a:cubicBezTo>
                    <a:pt x="425" y="1207"/>
                    <a:pt x="429" y="1205"/>
                    <a:pt x="433" y="1202"/>
                  </a:cubicBezTo>
                  <a:cubicBezTo>
                    <a:pt x="430" y="1205"/>
                    <a:pt x="427" y="1209"/>
                    <a:pt x="425" y="1213"/>
                  </a:cubicBezTo>
                  <a:close/>
                  <a:moveTo>
                    <a:pt x="530" y="973"/>
                  </a:moveTo>
                  <a:cubicBezTo>
                    <a:pt x="530" y="975"/>
                    <a:pt x="529" y="977"/>
                    <a:pt x="528" y="979"/>
                  </a:cubicBezTo>
                  <a:cubicBezTo>
                    <a:pt x="525" y="983"/>
                    <a:pt x="523" y="986"/>
                    <a:pt x="523" y="991"/>
                  </a:cubicBezTo>
                  <a:cubicBezTo>
                    <a:pt x="522" y="995"/>
                    <a:pt x="523" y="998"/>
                    <a:pt x="525" y="1002"/>
                  </a:cubicBezTo>
                  <a:cubicBezTo>
                    <a:pt x="524" y="1002"/>
                    <a:pt x="524" y="1002"/>
                    <a:pt x="523" y="1003"/>
                  </a:cubicBezTo>
                  <a:cubicBezTo>
                    <a:pt x="523" y="1002"/>
                    <a:pt x="522" y="1001"/>
                    <a:pt x="522" y="1001"/>
                  </a:cubicBezTo>
                  <a:cubicBezTo>
                    <a:pt x="522" y="1000"/>
                    <a:pt x="521" y="1001"/>
                    <a:pt x="521" y="1002"/>
                  </a:cubicBezTo>
                  <a:cubicBezTo>
                    <a:pt x="521" y="1002"/>
                    <a:pt x="522" y="1003"/>
                    <a:pt x="522" y="1003"/>
                  </a:cubicBezTo>
                  <a:cubicBezTo>
                    <a:pt x="521" y="1004"/>
                    <a:pt x="521" y="1004"/>
                    <a:pt x="520" y="1005"/>
                  </a:cubicBezTo>
                  <a:cubicBezTo>
                    <a:pt x="520" y="1005"/>
                    <a:pt x="520" y="1005"/>
                    <a:pt x="520" y="1005"/>
                  </a:cubicBezTo>
                  <a:cubicBezTo>
                    <a:pt x="520" y="1004"/>
                    <a:pt x="519" y="1004"/>
                    <a:pt x="519" y="1003"/>
                  </a:cubicBezTo>
                  <a:cubicBezTo>
                    <a:pt x="519" y="1002"/>
                    <a:pt x="518" y="1002"/>
                    <a:pt x="518" y="1003"/>
                  </a:cubicBezTo>
                  <a:cubicBezTo>
                    <a:pt x="518" y="1004"/>
                    <a:pt x="519" y="1005"/>
                    <a:pt x="519" y="1006"/>
                  </a:cubicBezTo>
                  <a:cubicBezTo>
                    <a:pt x="518" y="1006"/>
                    <a:pt x="517" y="1007"/>
                    <a:pt x="517" y="1008"/>
                  </a:cubicBezTo>
                  <a:cubicBezTo>
                    <a:pt x="517" y="1008"/>
                    <a:pt x="517" y="1007"/>
                    <a:pt x="516" y="1007"/>
                  </a:cubicBezTo>
                  <a:cubicBezTo>
                    <a:pt x="516" y="1006"/>
                    <a:pt x="516" y="1006"/>
                    <a:pt x="516" y="1005"/>
                  </a:cubicBezTo>
                  <a:cubicBezTo>
                    <a:pt x="516" y="1004"/>
                    <a:pt x="515" y="1004"/>
                    <a:pt x="515" y="1005"/>
                  </a:cubicBezTo>
                  <a:cubicBezTo>
                    <a:pt x="515" y="1005"/>
                    <a:pt x="515" y="1006"/>
                    <a:pt x="515" y="1007"/>
                  </a:cubicBezTo>
                  <a:cubicBezTo>
                    <a:pt x="515" y="1008"/>
                    <a:pt x="516" y="1008"/>
                    <a:pt x="516" y="1009"/>
                  </a:cubicBezTo>
                  <a:cubicBezTo>
                    <a:pt x="515" y="1010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0"/>
                  </a:cubicBezTo>
                  <a:cubicBezTo>
                    <a:pt x="513" y="1009"/>
                    <a:pt x="513" y="1008"/>
                    <a:pt x="513" y="1007"/>
                  </a:cubicBezTo>
                  <a:cubicBezTo>
                    <a:pt x="512" y="1007"/>
                    <a:pt x="512" y="1006"/>
                    <a:pt x="511" y="1007"/>
                  </a:cubicBezTo>
                  <a:cubicBezTo>
                    <a:pt x="511" y="1007"/>
                    <a:pt x="511" y="1007"/>
                    <a:pt x="511" y="1007"/>
                  </a:cubicBezTo>
                  <a:cubicBezTo>
                    <a:pt x="511" y="1008"/>
                    <a:pt x="511" y="1008"/>
                    <a:pt x="512" y="1008"/>
                  </a:cubicBezTo>
                  <a:cubicBezTo>
                    <a:pt x="512" y="1009"/>
                    <a:pt x="512" y="1010"/>
                    <a:pt x="512" y="1011"/>
                  </a:cubicBezTo>
                  <a:cubicBezTo>
                    <a:pt x="511" y="1011"/>
                    <a:pt x="510" y="1012"/>
                    <a:pt x="510" y="1013"/>
                  </a:cubicBezTo>
                  <a:cubicBezTo>
                    <a:pt x="510" y="1012"/>
                    <a:pt x="509" y="1011"/>
                    <a:pt x="508" y="1010"/>
                  </a:cubicBezTo>
                  <a:cubicBezTo>
                    <a:pt x="508" y="1009"/>
                    <a:pt x="507" y="1010"/>
                    <a:pt x="507" y="1011"/>
                  </a:cubicBezTo>
                  <a:cubicBezTo>
                    <a:pt x="508" y="1012"/>
                    <a:pt x="509" y="1014"/>
                    <a:pt x="510" y="1016"/>
                  </a:cubicBezTo>
                  <a:cubicBezTo>
                    <a:pt x="511" y="1017"/>
                    <a:pt x="511" y="1018"/>
                    <a:pt x="512" y="1018"/>
                  </a:cubicBezTo>
                  <a:cubicBezTo>
                    <a:pt x="513" y="1018"/>
                    <a:pt x="513" y="1017"/>
                    <a:pt x="513" y="1017"/>
                  </a:cubicBezTo>
                  <a:cubicBezTo>
                    <a:pt x="516" y="1018"/>
                    <a:pt x="519" y="1015"/>
                    <a:pt x="521" y="1012"/>
                  </a:cubicBezTo>
                  <a:cubicBezTo>
                    <a:pt x="522" y="1011"/>
                    <a:pt x="528" y="1005"/>
                    <a:pt x="528" y="1009"/>
                  </a:cubicBezTo>
                  <a:cubicBezTo>
                    <a:pt x="528" y="1012"/>
                    <a:pt x="526" y="1015"/>
                    <a:pt x="525" y="1018"/>
                  </a:cubicBezTo>
                  <a:cubicBezTo>
                    <a:pt x="520" y="1027"/>
                    <a:pt x="519" y="1035"/>
                    <a:pt x="522" y="1043"/>
                  </a:cubicBezTo>
                  <a:cubicBezTo>
                    <a:pt x="522" y="1044"/>
                    <a:pt x="522" y="1044"/>
                    <a:pt x="522" y="1044"/>
                  </a:cubicBezTo>
                  <a:cubicBezTo>
                    <a:pt x="521" y="1043"/>
                    <a:pt x="521" y="1043"/>
                    <a:pt x="521" y="1043"/>
                  </a:cubicBezTo>
                  <a:cubicBezTo>
                    <a:pt x="521" y="1042"/>
                    <a:pt x="520" y="1043"/>
                    <a:pt x="520" y="1043"/>
                  </a:cubicBezTo>
                  <a:cubicBezTo>
                    <a:pt x="521" y="1044"/>
                    <a:pt x="521" y="1044"/>
                    <a:pt x="521" y="1044"/>
                  </a:cubicBezTo>
                  <a:cubicBezTo>
                    <a:pt x="520" y="1044"/>
                    <a:pt x="519" y="1045"/>
                    <a:pt x="519" y="1045"/>
                  </a:cubicBezTo>
                  <a:cubicBezTo>
                    <a:pt x="518" y="1045"/>
                    <a:pt x="518" y="1044"/>
                    <a:pt x="518" y="1044"/>
                  </a:cubicBezTo>
                  <a:cubicBezTo>
                    <a:pt x="517" y="1043"/>
                    <a:pt x="516" y="1044"/>
                    <a:pt x="517" y="1044"/>
                  </a:cubicBezTo>
                  <a:cubicBezTo>
                    <a:pt x="517" y="1045"/>
                    <a:pt x="517" y="1045"/>
                    <a:pt x="518" y="1046"/>
                  </a:cubicBezTo>
                  <a:cubicBezTo>
                    <a:pt x="517" y="1046"/>
                    <a:pt x="517" y="1046"/>
                    <a:pt x="517" y="1046"/>
                  </a:cubicBezTo>
                  <a:cubicBezTo>
                    <a:pt x="516" y="1045"/>
                    <a:pt x="516" y="1045"/>
                    <a:pt x="516" y="1044"/>
                  </a:cubicBezTo>
                  <a:cubicBezTo>
                    <a:pt x="515" y="1043"/>
                    <a:pt x="514" y="1044"/>
                    <a:pt x="515" y="1044"/>
                  </a:cubicBezTo>
                  <a:cubicBezTo>
                    <a:pt x="515" y="1045"/>
                    <a:pt x="515" y="1046"/>
                    <a:pt x="516" y="1047"/>
                  </a:cubicBezTo>
                  <a:cubicBezTo>
                    <a:pt x="515" y="1048"/>
                    <a:pt x="514" y="1048"/>
                    <a:pt x="513" y="1049"/>
                  </a:cubicBezTo>
                  <a:cubicBezTo>
                    <a:pt x="513" y="1048"/>
                    <a:pt x="512" y="1048"/>
                    <a:pt x="512" y="1047"/>
                  </a:cubicBezTo>
                  <a:cubicBezTo>
                    <a:pt x="512" y="1046"/>
                    <a:pt x="511" y="1047"/>
                    <a:pt x="511" y="1048"/>
                  </a:cubicBezTo>
                  <a:cubicBezTo>
                    <a:pt x="511" y="1048"/>
                    <a:pt x="512" y="1049"/>
                    <a:pt x="512" y="1050"/>
                  </a:cubicBezTo>
                  <a:cubicBezTo>
                    <a:pt x="512" y="1050"/>
                    <a:pt x="511" y="1050"/>
                    <a:pt x="511" y="1051"/>
                  </a:cubicBezTo>
                  <a:cubicBezTo>
                    <a:pt x="511" y="1050"/>
                    <a:pt x="510" y="1050"/>
                    <a:pt x="510" y="1050"/>
                  </a:cubicBezTo>
                  <a:cubicBezTo>
                    <a:pt x="510" y="1049"/>
                    <a:pt x="509" y="1050"/>
                    <a:pt x="509" y="1051"/>
                  </a:cubicBezTo>
                  <a:cubicBezTo>
                    <a:pt x="510" y="1051"/>
                    <a:pt x="510" y="1051"/>
                    <a:pt x="510" y="1051"/>
                  </a:cubicBezTo>
                  <a:cubicBezTo>
                    <a:pt x="510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8" y="1051"/>
                    <a:pt x="506" y="1050"/>
                    <a:pt x="506" y="1048"/>
                  </a:cubicBezTo>
                  <a:cubicBezTo>
                    <a:pt x="505" y="1048"/>
                    <a:pt x="504" y="1048"/>
                    <a:pt x="505" y="1049"/>
                  </a:cubicBezTo>
                  <a:cubicBezTo>
                    <a:pt x="505" y="1050"/>
                    <a:pt x="506" y="1051"/>
                    <a:pt x="507" y="1052"/>
                  </a:cubicBezTo>
                  <a:cubicBezTo>
                    <a:pt x="507" y="1052"/>
                    <a:pt x="508" y="1053"/>
                    <a:pt x="508" y="1053"/>
                  </a:cubicBezTo>
                  <a:cubicBezTo>
                    <a:pt x="507" y="1056"/>
                    <a:pt x="511" y="1059"/>
                    <a:pt x="513" y="1057"/>
                  </a:cubicBezTo>
                  <a:cubicBezTo>
                    <a:pt x="516" y="1054"/>
                    <a:pt x="519" y="1052"/>
                    <a:pt x="522" y="1051"/>
                  </a:cubicBezTo>
                  <a:cubicBezTo>
                    <a:pt x="523" y="1050"/>
                    <a:pt x="524" y="1050"/>
                    <a:pt x="525" y="1050"/>
                  </a:cubicBezTo>
                  <a:cubicBezTo>
                    <a:pt x="525" y="1050"/>
                    <a:pt x="525" y="1050"/>
                    <a:pt x="526" y="1050"/>
                  </a:cubicBezTo>
                  <a:cubicBezTo>
                    <a:pt x="526" y="1051"/>
                    <a:pt x="527" y="1052"/>
                    <a:pt x="527" y="1052"/>
                  </a:cubicBezTo>
                  <a:cubicBezTo>
                    <a:pt x="528" y="1054"/>
                    <a:pt x="527" y="1056"/>
                    <a:pt x="527" y="1058"/>
                  </a:cubicBezTo>
                  <a:cubicBezTo>
                    <a:pt x="524" y="1062"/>
                    <a:pt x="521" y="1065"/>
                    <a:pt x="520" y="1070"/>
                  </a:cubicBezTo>
                  <a:cubicBezTo>
                    <a:pt x="519" y="1075"/>
                    <a:pt x="521" y="1080"/>
                    <a:pt x="520" y="1084"/>
                  </a:cubicBezTo>
                  <a:cubicBezTo>
                    <a:pt x="520" y="1084"/>
                    <a:pt x="520" y="1085"/>
                    <a:pt x="520" y="1085"/>
                  </a:cubicBezTo>
                  <a:cubicBezTo>
                    <a:pt x="519" y="1086"/>
                    <a:pt x="519" y="1087"/>
                    <a:pt x="519" y="1087"/>
                  </a:cubicBezTo>
                  <a:cubicBezTo>
                    <a:pt x="517" y="1089"/>
                    <a:pt x="515" y="1092"/>
                    <a:pt x="513" y="1093"/>
                  </a:cubicBezTo>
                  <a:cubicBezTo>
                    <a:pt x="513" y="1093"/>
                    <a:pt x="513" y="1093"/>
                    <a:pt x="513" y="1093"/>
                  </a:cubicBezTo>
                  <a:cubicBezTo>
                    <a:pt x="512" y="1093"/>
                    <a:pt x="512" y="1094"/>
                    <a:pt x="512" y="1094"/>
                  </a:cubicBezTo>
                  <a:cubicBezTo>
                    <a:pt x="511" y="1094"/>
                    <a:pt x="511" y="1095"/>
                    <a:pt x="510" y="1095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4"/>
                    <a:pt x="509" y="1093"/>
                    <a:pt x="509" y="1093"/>
                  </a:cubicBezTo>
                  <a:cubicBezTo>
                    <a:pt x="508" y="1092"/>
                    <a:pt x="507" y="1093"/>
                    <a:pt x="508" y="1094"/>
                  </a:cubicBezTo>
                  <a:cubicBezTo>
                    <a:pt x="509" y="1094"/>
                    <a:pt x="509" y="1095"/>
                    <a:pt x="509" y="1096"/>
                  </a:cubicBezTo>
                  <a:cubicBezTo>
                    <a:pt x="508" y="1096"/>
                    <a:pt x="507" y="1097"/>
                    <a:pt x="506" y="1097"/>
                  </a:cubicBezTo>
                  <a:cubicBezTo>
                    <a:pt x="506" y="1096"/>
                    <a:pt x="506" y="1095"/>
                    <a:pt x="505" y="1095"/>
                  </a:cubicBezTo>
                  <a:cubicBezTo>
                    <a:pt x="505" y="1094"/>
                    <a:pt x="504" y="1094"/>
                    <a:pt x="504" y="1095"/>
                  </a:cubicBezTo>
                  <a:cubicBezTo>
                    <a:pt x="504" y="1096"/>
                    <a:pt x="504" y="1097"/>
                    <a:pt x="505" y="1097"/>
                  </a:cubicBezTo>
                  <a:cubicBezTo>
                    <a:pt x="504" y="1097"/>
                    <a:pt x="504" y="1097"/>
                    <a:pt x="504" y="1097"/>
                  </a:cubicBezTo>
                  <a:cubicBezTo>
                    <a:pt x="503" y="1096"/>
                    <a:pt x="503" y="1095"/>
                    <a:pt x="501" y="1095"/>
                  </a:cubicBezTo>
                  <a:cubicBezTo>
                    <a:pt x="500" y="1095"/>
                    <a:pt x="500" y="1097"/>
                    <a:pt x="501" y="1097"/>
                  </a:cubicBezTo>
                  <a:cubicBezTo>
                    <a:pt x="502" y="1097"/>
                    <a:pt x="502" y="1097"/>
                    <a:pt x="503" y="1098"/>
                  </a:cubicBezTo>
                  <a:cubicBezTo>
                    <a:pt x="501" y="1098"/>
                    <a:pt x="500" y="1100"/>
                    <a:pt x="501" y="1102"/>
                  </a:cubicBezTo>
                  <a:cubicBezTo>
                    <a:pt x="500" y="1101"/>
                    <a:pt x="500" y="1099"/>
                    <a:pt x="499" y="1098"/>
                  </a:cubicBezTo>
                  <a:cubicBezTo>
                    <a:pt x="498" y="1098"/>
                    <a:pt x="497" y="1099"/>
                    <a:pt x="498" y="1099"/>
                  </a:cubicBezTo>
                  <a:cubicBezTo>
                    <a:pt x="499" y="1101"/>
                    <a:pt x="499" y="1103"/>
                    <a:pt x="501" y="1104"/>
                  </a:cubicBezTo>
                  <a:cubicBezTo>
                    <a:pt x="501" y="1104"/>
                    <a:pt x="502" y="1104"/>
                    <a:pt x="502" y="1103"/>
                  </a:cubicBezTo>
                  <a:cubicBezTo>
                    <a:pt x="502" y="1104"/>
                    <a:pt x="503" y="1104"/>
                    <a:pt x="503" y="1104"/>
                  </a:cubicBezTo>
                  <a:cubicBezTo>
                    <a:pt x="510" y="1104"/>
                    <a:pt x="518" y="1098"/>
                    <a:pt x="522" y="1093"/>
                  </a:cubicBezTo>
                  <a:cubicBezTo>
                    <a:pt x="525" y="1100"/>
                    <a:pt x="524" y="1108"/>
                    <a:pt x="518" y="1113"/>
                  </a:cubicBezTo>
                  <a:cubicBezTo>
                    <a:pt x="515" y="1116"/>
                    <a:pt x="512" y="1118"/>
                    <a:pt x="509" y="1121"/>
                  </a:cubicBezTo>
                  <a:cubicBezTo>
                    <a:pt x="507" y="1122"/>
                    <a:pt x="506" y="1124"/>
                    <a:pt x="504" y="1125"/>
                  </a:cubicBezTo>
                  <a:cubicBezTo>
                    <a:pt x="504" y="1126"/>
                    <a:pt x="498" y="1131"/>
                    <a:pt x="497" y="1132"/>
                  </a:cubicBezTo>
                  <a:cubicBezTo>
                    <a:pt x="496" y="1131"/>
                    <a:pt x="494" y="1131"/>
                    <a:pt x="493" y="1133"/>
                  </a:cubicBezTo>
                  <a:cubicBezTo>
                    <a:pt x="493" y="1133"/>
                    <a:pt x="493" y="1133"/>
                    <a:pt x="493" y="1133"/>
                  </a:cubicBezTo>
                  <a:cubicBezTo>
                    <a:pt x="492" y="1134"/>
                    <a:pt x="493" y="1137"/>
                    <a:pt x="494" y="1137"/>
                  </a:cubicBezTo>
                  <a:cubicBezTo>
                    <a:pt x="498" y="1139"/>
                    <a:pt x="504" y="1134"/>
                    <a:pt x="507" y="1131"/>
                  </a:cubicBezTo>
                  <a:cubicBezTo>
                    <a:pt x="507" y="1131"/>
                    <a:pt x="507" y="1131"/>
                    <a:pt x="508" y="1131"/>
                  </a:cubicBezTo>
                  <a:cubicBezTo>
                    <a:pt x="508" y="1132"/>
                    <a:pt x="507" y="1135"/>
                    <a:pt x="507" y="1136"/>
                  </a:cubicBezTo>
                  <a:cubicBezTo>
                    <a:pt x="507" y="1139"/>
                    <a:pt x="505" y="1141"/>
                    <a:pt x="503" y="1143"/>
                  </a:cubicBezTo>
                  <a:cubicBezTo>
                    <a:pt x="498" y="1148"/>
                    <a:pt x="493" y="1152"/>
                    <a:pt x="487" y="1156"/>
                  </a:cubicBezTo>
                  <a:cubicBezTo>
                    <a:pt x="476" y="1165"/>
                    <a:pt x="464" y="1174"/>
                    <a:pt x="452" y="1183"/>
                  </a:cubicBezTo>
                  <a:cubicBezTo>
                    <a:pt x="451" y="1184"/>
                    <a:pt x="450" y="1185"/>
                    <a:pt x="449" y="1186"/>
                  </a:cubicBezTo>
                  <a:cubicBezTo>
                    <a:pt x="448" y="1186"/>
                    <a:pt x="447" y="1187"/>
                    <a:pt x="446" y="1187"/>
                  </a:cubicBezTo>
                  <a:cubicBezTo>
                    <a:pt x="446" y="1188"/>
                    <a:pt x="445" y="1188"/>
                    <a:pt x="445" y="1188"/>
                  </a:cubicBezTo>
                  <a:cubicBezTo>
                    <a:pt x="441" y="1191"/>
                    <a:pt x="436" y="1193"/>
                    <a:pt x="430" y="1194"/>
                  </a:cubicBezTo>
                  <a:cubicBezTo>
                    <a:pt x="423" y="1195"/>
                    <a:pt x="415" y="1194"/>
                    <a:pt x="407" y="1195"/>
                  </a:cubicBezTo>
                  <a:cubicBezTo>
                    <a:pt x="399" y="1195"/>
                    <a:pt x="392" y="1197"/>
                    <a:pt x="384" y="1198"/>
                  </a:cubicBezTo>
                  <a:cubicBezTo>
                    <a:pt x="376" y="1198"/>
                    <a:pt x="367" y="1198"/>
                    <a:pt x="359" y="1198"/>
                  </a:cubicBezTo>
                  <a:cubicBezTo>
                    <a:pt x="344" y="1198"/>
                    <a:pt x="329" y="1195"/>
                    <a:pt x="314" y="1194"/>
                  </a:cubicBezTo>
                  <a:cubicBezTo>
                    <a:pt x="307" y="1193"/>
                    <a:pt x="300" y="1191"/>
                    <a:pt x="294" y="1188"/>
                  </a:cubicBezTo>
                  <a:cubicBezTo>
                    <a:pt x="287" y="1185"/>
                    <a:pt x="281" y="1179"/>
                    <a:pt x="276" y="1174"/>
                  </a:cubicBezTo>
                  <a:cubicBezTo>
                    <a:pt x="266" y="1166"/>
                    <a:pt x="258" y="1157"/>
                    <a:pt x="250" y="1148"/>
                  </a:cubicBezTo>
                  <a:cubicBezTo>
                    <a:pt x="249" y="1147"/>
                    <a:pt x="250" y="1145"/>
                    <a:pt x="250" y="1143"/>
                  </a:cubicBezTo>
                  <a:cubicBezTo>
                    <a:pt x="250" y="1142"/>
                    <a:pt x="248" y="1142"/>
                    <a:pt x="248" y="1143"/>
                  </a:cubicBezTo>
                  <a:cubicBezTo>
                    <a:pt x="248" y="1144"/>
                    <a:pt x="248" y="1145"/>
                    <a:pt x="248" y="1147"/>
                  </a:cubicBezTo>
                  <a:cubicBezTo>
                    <a:pt x="247" y="1145"/>
                    <a:pt x="246" y="1144"/>
                    <a:pt x="244" y="1142"/>
                  </a:cubicBezTo>
                  <a:cubicBezTo>
                    <a:pt x="239" y="1137"/>
                    <a:pt x="234" y="1131"/>
                    <a:pt x="231" y="1125"/>
                  </a:cubicBezTo>
                  <a:cubicBezTo>
                    <a:pt x="229" y="1121"/>
                    <a:pt x="229" y="1117"/>
                    <a:pt x="229" y="1113"/>
                  </a:cubicBezTo>
                  <a:cubicBezTo>
                    <a:pt x="229" y="1112"/>
                    <a:pt x="229" y="1106"/>
                    <a:pt x="231" y="1105"/>
                  </a:cubicBezTo>
                  <a:cubicBezTo>
                    <a:pt x="235" y="1109"/>
                    <a:pt x="241" y="1111"/>
                    <a:pt x="246" y="1113"/>
                  </a:cubicBezTo>
                  <a:cubicBezTo>
                    <a:pt x="254" y="1116"/>
                    <a:pt x="262" y="1120"/>
                    <a:pt x="270" y="1123"/>
                  </a:cubicBezTo>
                  <a:cubicBezTo>
                    <a:pt x="278" y="1125"/>
                    <a:pt x="286" y="1130"/>
                    <a:pt x="294" y="1132"/>
                  </a:cubicBezTo>
                  <a:cubicBezTo>
                    <a:pt x="304" y="1135"/>
                    <a:pt x="314" y="1135"/>
                    <a:pt x="324" y="1137"/>
                  </a:cubicBezTo>
                  <a:cubicBezTo>
                    <a:pt x="342" y="1139"/>
                    <a:pt x="361" y="1140"/>
                    <a:pt x="380" y="1140"/>
                  </a:cubicBezTo>
                  <a:cubicBezTo>
                    <a:pt x="389" y="1139"/>
                    <a:pt x="398" y="1139"/>
                    <a:pt x="407" y="1137"/>
                  </a:cubicBezTo>
                  <a:cubicBezTo>
                    <a:pt x="412" y="1137"/>
                    <a:pt x="416" y="1136"/>
                    <a:pt x="420" y="1135"/>
                  </a:cubicBezTo>
                  <a:cubicBezTo>
                    <a:pt x="422" y="1134"/>
                    <a:pt x="425" y="1133"/>
                    <a:pt x="427" y="1133"/>
                  </a:cubicBezTo>
                  <a:cubicBezTo>
                    <a:pt x="428" y="1132"/>
                    <a:pt x="430" y="1131"/>
                    <a:pt x="431" y="1131"/>
                  </a:cubicBezTo>
                  <a:cubicBezTo>
                    <a:pt x="437" y="1131"/>
                    <a:pt x="437" y="1122"/>
                    <a:pt x="431" y="1122"/>
                  </a:cubicBezTo>
                  <a:cubicBezTo>
                    <a:pt x="429" y="1122"/>
                    <a:pt x="427" y="1123"/>
                    <a:pt x="424" y="1124"/>
                  </a:cubicBezTo>
                  <a:cubicBezTo>
                    <a:pt x="420" y="1126"/>
                    <a:pt x="416" y="1127"/>
                    <a:pt x="412" y="1128"/>
                  </a:cubicBezTo>
                  <a:cubicBezTo>
                    <a:pt x="411" y="1126"/>
                    <a:pt x="411" y="1125"/>
                    <a:pt x="411" y="1124"/>
                  </a:cubicBezTo>
                  <a:cubicBezTo>
                    <a:pt x="411" y="1123"/>
                    <a:pt x="409" y="1124"/>
                    <a:pt x="410" y="1125"/>
                  </a:cubicBezTo>
                  <a:cubicBezTo>
                    <a:pt x="410" y="1125"/>
                    <a:pt x="410" y="1126"/>
                    <a:pt x="410" y="1127"/>
                  </a:cubicBezTo>
                  <a:cubicBezTo>
                    <a:pt x="410" y="1127"/>
                    <a:pt x="410" y="1128"/>
                    <a:pt x="410" y="1128"/>
                  </a:cubicBezTo>
                  <a:cubicBezTo>
                    <a:pt x="408" y="1128"/>
                    <a:pt x="406" y="1129"/>
                    <a:pt x="404" y="1129"/>
                  </a:cubicBezTo>
                  <a:cubicBezTo>
                    <a:pt x="404" y="1129"/>
                    <a:pt x="404" y="1129"/>
                    <a:pt x="404" y="1128"/>
                  </a:cubicBezTo>
                  <a:cubicBezTo>
                    <a:pt x="404" y="1128"/>
                    <a:pt x="404" y="1127"/>
                    <a:pt x="404" y="1126"/>
                  </a:cubicBezTo>
                  <a:cubicBezTo>
                    <a:pt x="404" y="1125"/>
                    <a:pt x="403" y="1125"/>
                    <a:pt x="403" y="1126"/>
                  </a:cubicBezTo>
                  <a:cubicBezTo>
                    <a:pt x="403" y="1126"/>
                    <a:pt x="403" y="1128"/>
                    <a:pt x="403" y="1129"/>
                  </a:cubicBezTo>
                  <a:cubicBezTo>
                    <a:pt x="401" y="1129"/>
                    <a:pt x="400" y="1130"/>
                    <a:pt x="398" y="1130"/>
                  </a:cubicBezTo>
                  <a:cubicBezTo>
                    <a:pt x="398" y="1128"/>
                    <a:pt x="397" y="1126"/>
                    <a:pt x="397" y="1125"/>
                  </a:cubicBezTo>
                  <a:cubicBezTo>
                    <a:pt x="397" y="1124"/>
                    <a:pt x="396" y="1124"/>
                    <a:pt x="396" y="1125"/>
                  </a:cubicBezTo>
                  <a:cubicBezTo>
                    <a:pt x="396" y="1127"/>
                    <a:pt x="396" y="1128"/>
                    <a:pt x="397" y="1130"/>
                  </a:cubicBezTo>
                  <a:cubicBezTo>
                    <a:pt x="394" y="1130"/>
                    <a:pt x="392" y="1130"/>
                    <a:pt x="390" y="1130"/>
                  </a:cubicBezTo>
                  <a:cubicBezTo>
                    <a:pt x="390" y="1130"/>
                    <a:pt x="390" y="1130"/>
                    <a:pt x="390" y="1129"/>
                  </a:cubicBezTo>
                  <a:cubicBezTo>
                    <a:pt x="391" y="1129"/>
                    <a:pt x="389" y="1128"/>
                    <a:pt x="389" y="1129"/>
                  </a:cubicBezTo>
                  <a:cubicBezTo>
                    <a:pt x="389" y="1130"/>
                    <a:pt x="389" y="1130"/>
                    <a:pt x="388" y="1130"/>
                  </a:cubicBezTo>
                  <a:cubicBezTo>
                    <a:pt x="388" y="1129"/>
                    <a:pt x="388" y="1128"/>
                    <a:pt x="388" y="1126"/>
                  </a:cubicBezTo>
                  <a:cubicBezTo>
                    <a:pt x="387" y="1126"/>
                    <a:pt x="386" y="1126"/>
                    <a:pt x="386" y="1127"/>
                  </a:cubicBezTo>
                  <a:cubicBezTo>
                    <a:pt x="387" y="1128"/>
                    <a:pt x="387" y="1129"/>
                    <a:pt x="387" y="1131"/>
                  </a:cubicBezTo>
                  <a:cubicBezTo>
                    <a:pt x="386" y="1131"/>
                    <a:pt x="386" y="1131"/>
                    <a:pt x="385" y="1131"/>
                  </a:cubicBezTo>
                  <a:cubicBezTo>
                    <a:pt x="384" y="1131"/>
                    <a:pt x="384" y="1131"/>
                    <a:pt x="383" y="1131"/>
                  </a:cubicBezTo>
                  <a:cubicBezTo>
                    <a:pt x="383" y="1131"/>
                    <a:pt x="383" y="1130"/>
                    <a:pt x="383" y="1130"/>
                  </a:cubicBezTo>
                  <a:cubicBezTo>
                    <a:pt x="383" y="1130"/>
                    <a:pt x="383" y="1129"/>
                    <a:pt x="382" y="1129"/>
                  </a:cubicBezTo>
                  <a:cubicBezTo>
                    <a:pt x="382" y="1128"/>
                    <a:pt x="382" y="1127"/>
                    <a:pt x="382" y="1126"/>
                  </a:cubicBezTo>
                  <a:cubicBezTo>
                    <a:pt x="382" y="1125"/>
                    <a:pt x="380" y="1125"/>
                    <a:pt x="381" y="1126"/>
                  </a:cubicBezTo>
                  <a:cubicBezTo>
                    <a:pt x="381" y="1128"/>
                    <a:pt x="381" y="1129"/>
                    <a:pt x="381" y="1131"/>
                  </a:cubicBezTo>
                  <a:cubicBezTo>
                    <a:pt x="379" y="1131"/>
                    <a:pt x="377" y="1131"/>
                    <a:pt x="375" y="1131"/>
                  </a:cubicBezTo>
                  <a:cubicBezTo>
                    <a:pt x="375" y="1131"/>
                    <a:pt x="375" y="1131"/>
                    <a:pt x="375" y="1131"/>
                  </a:cubicBezTo>
                  <a:cubicBezTo>
                    <a:pt x="375" y="1130"/>
                    <a:pt x="375" y="1130"/>
                    <a:pt x="375" y="1130"/>
                  </a:cubicBezTo>
                  <a:cubicBezTo>
                    <a:pt x="374" y="1129"/>
                    <a:pt x="374" y="1128"/>
                    <a:pt x="374" y="1127"/>
                  </a:cubicBezTo>
                  <a:cubicBezTo>
                    <a:pt x="374" y="1126"/>
                    <a:pt x="373" y="1127"/>
                    <a:pt x="373" y="1127"/>
                  </a:cubicBezTo>
                  <a:cubicBezTo>
                    <a:pt x="373" y="1129"/>
                    <a:pt x="373" y="1130"/>
                    <a:pt x="373" y="1131"/>
                  </a:cubicBezTo>
                  <a:cubicBezTo>
                    <a:pt x="371" y="1131"/>
                    <a:pt x="369" y="1131"/>
                    <a:pt x="367" y="1131"/>
                  </a:cubicBezTo>
                  <a:cubicBezTo>
                    <a:pt x="366" y="1130"/>
                    <a:pt x="366" y="1130"/>
                    <a:pt x="366" y="1130"/>
                  </a:cubicBezTo>
                  <a:cubicBezTo>
                    <a:pt x="366" y="1129"/>
                    <a:pt x="366" y="1128"/>
                    <a:pt x="366" y="1127"/>
                  </a:cubicBezTo>
                  <a:cubicBezTo>
                    <a:pt x="366" y="1126"/>
                    <a:pt x="365" y="1126"/>
                    <a:pt x="365" y="1127"/>
                  </a:cubicBezTo>
                  <a:cubicBezTo>
                    <a:pt x="365" y="1128"/>
                    <a:pt x="365" y="1129"/>
                    <a:pt x="365" y="1131"/>
                  </a:cubicBezTo>
                  <a:cubicBezTo>
                    <a:pt x="363" y="1131"/>
                    <a:pt x="361" y="1131"/>
                    <a:pt x="359" y="1130"/>
                  </a:cubicBezTo>
                  <a:cubicBezTo>
                    <a:pt x="359" y="1129"/>
                    <a:pt x="359" y="1127"/>
                    <a:pt x="358" y="1126"/>
                  </a:cubicBezTo>
                  <a:cubicBezTo>
                    <a:pt x="358" y="1125"/>
                    <a:pt x="357" y="1126"/>
                    <a:pt x="357" y="1126"/>
                  </a:cubicBezTo>
                  <a:cubicBezTo>
                    <a:pt x="358" y="1128"/>
                    <a:pt x="358" y="1129"/>
                    <a:pt x="358" y="1130"/>
                  </a:cubicBezTo>
                  <a:cubicBezTo>
                    <a:pt x="356" y="1130"/>
                    <a:pt x="354" y="1130"/>
                    <a:pt x="353" y="1130"/>
                  </a:cubicBezTo>
                  <a:cubicBezTo>
                    <a:pt x="352" y="1129"/>
                    <a:pt x="352" y="1127"/>
                    <a:pt x="352" y="1126"/>
                  </a:cubicBezTo>
                  <a:cubicBezTo>
                    <a:pt x="352" y="1125"/>
                    <a:pt x="351" y="1125"/>
                    <a:pt x="351" y="1126"/>
                  </a:cubicBezTo>
                  <a:cubicBezTo>
                    <a:pt x="351" y="1127"/>
                    <a:pt x="351" y="1129"/>
                    <a:pt x="351" y="1130"/>
                  </a:cubicBezTo>
                  <a:cubicBezTo>
                    <a:pt x="350" y="1130"/>
                    <a:pt x="349" y="1130"/>
                    <a:pt x="347" y="1130"/>
                  </a:cubicBezTo>
                  <a:cubicBezTo>
                    <a:pt x="347" y="1128"/>
                    <a:pt x="347" y="1127"/>
                    <a:pt x="347" y="1125"/>
                  </a:cubicBezTo>
                  <a:cubicBezTo>
                    <a:pt x="346" y="1124"/>
                    <a:pt x="345" y="1125"/>
                    <a:pt x="345" y="1126"/>
                  </a:cubicBezTo>
                  <a:cubicBezTo>
                    <a:pt x="346" y="1127"/>
                    <a:pt x="346" y="1128"/>
                    <a:pt x="346" y="1130"/>
                  </a:cubicBezTo>
                  <a:cubicBezTo>
                    <a:pt x="345" y="1130"/>
                    <a:pt x="343" y="1130"/>
                    <a:pt x="342" y="1130"/>
                  </a:cubicBezTo>
                  <a:cubicBezTo>
                    <a:pt x="342" y="1129"/>
                    <a:pt x="342" y="1129"/>
                    <a:pt x="342" y="1129"/>
                  </a:cubicBezTo>
                  <a:cubicBezTo>
                    <a:pt x="341" y="1128"/>
                    <a:pt x="341" y="1127"/>
                    <a:pt x="341" y="1125"/>
                  </a:cubicBezTo>
                  <a:cubicBezTo>
                    <a:pt x="341" y="1124"/>
                    <a:pt x="340" y="1124"/>
                    <a:pt x="340" y="1125"/>
                  </a:cubicBezTo>
                  <a:cubicBezTo>
                    <a:pt x="340" y="1126"/>
                    <a:pt x="340" y="1128"/>
                    <a:pt x="340" y="1129"/>
                  </a:cubicBezTo>
                  <a:cubicBezTo>
                    <a:pt x="339" y="1129"/>
                    <a:pt x="337" y="1129"/>
                    <a:pt x="336" y="1129"/>
                  </a:cubicBezTo>
                  <a:cubicBezTo>
                    <a:pt x="336" y="1127"/>
                    <a:pt x="335" y="1125"/>
                    <a:pt x="335" y="1124"/>
                  </a:cubicBezTo>
                  <a:cubicBezTo>
                    <a:pt x="335" y="1123"/>
                    <a:pt x="334" y="1123"/>
                    <a:pt x="334" y="1124"/>
                  </a:cubicBezTo>
                  <a:cubicBezTo>
                    <a:pt x="334" y="1126"/>
                    <a:pt x="334" y="1127"/>
                    <a:pt x="335" y="1129"/>
                  </a:cubicBezTo>
                  <a:cubicBezTo>
                    <a:pt x="333" y="1129"/>
                    <a:pt x="332" y="1129"/>
                    <a:pt x="331" y="1129"/>
                  </a:cubicBezTo>
                  <a:cubicBezTo>
                    <a:pt x="330" y="1128"/>
                    <a:pt x="329" y="1128"/>
                    <a:pt x="329" y="1128"/>
                  </a:cubicBezTo>
                  <a:cubicBezTo>
                    <a:pt x="328" y="1127"/>
                    <a:pt x="328" y="1125"/>
                    <a:pt x="328" y="1123"/>
                  </a:cubicBezTo>
                  <a:cubicBezTo>
                    <a:pt x="328" y="1122"/>
                    <a:pt x="327" y="1122"/>
                    <a:pt x="327" y="1123"/>
                  </a:cubicBezTo>
                  <a:cubicBezTo>
                    <a:pt x="327" y="1125"/>
                    <a:pt x="327" y="1127"/>
                    <a:pt x="327" y="1128"/>
                  </a:cubicBezTo>
                  <a:cubicBezTo>
                    <a:pt x="326" y="1128"/>
                    <a:pt x="324" y="1128"/>
                    <a:pt x="322" y="1128"/>
                  </a:cubicBezTo>
                  <a:cubicBezTo>
                    <a:pt x="322" y="1126"/>
                    <a:pt x="322" y="1124"/>
                    <a:pt x="322" y="1123"/>
                  </a:cubicBezTo>
                  <a:cubicBezTo>
                    <a:pt x="323" y="1122"/>
                    <a:pt x="321" y="1122"/>
                    <a:pt x="321" y="1122"/>
                  </a:cubicBezTo>
                  <a:cubicBezTo>
                    <a:pt x="321" y="1124"/>
                    <a:pt x="321" y="1126"/>
                    <a:pt x="321" y="1127"/>
                  </a:cubicBezTo>
                  <a:cubicBezTo>
                    <a:pt x="319" y="1127"/>
                    <a:pt x="317" y="1127"/>
                    <a:pt x="315" y="1127"/>
                  </a:cubicBezTo>
                  <a:cubicBezTo>
                    <a:pt x="315" y="1125"/>
                    <a:pt x="315" y="1124"/>
                    <a:pt x="315" y="1123"/>
                  </a:cubicBezTo>
                  <a:cubicBezTo>
                    <a:pt x="315" y="1122"/>
                    <a:pt x="314" y="1122"/>
                    <a:pt x="314" y="1123"/>
                  </a:cubicBezTo>
                  <a:cubicBezTo>
                    <a:pt x="314" y="1124"/>
                    <a:pt x="314" y="1125"/>
                    <a:pt x="314" y="1126"/>
                  </a:cubicBezTo>
                  <a:cubicBezTo>
                    <a:pt x="312" y="1126"/>
                    <a:pt x="311" y="1126"/>
                    <a:pt x="309" y="1126"/>
                  </a:cubicBezTo>
                  <a:cubicBezTo>
                    <a:pt x="309" y="1124"/>
                    <a:pt x="309" y="1123"/>
                    <a:pt x="309" y="1121"/>
                  </a:cubicBezTo>
                  <a:cubicBezTo>
                    <a:pt x="309" y="1121"/>
                    <a:pt x="309" y="1121"/>
                    <a:pt x="308" y="1121"/>
                  </a:cubicBezTo>
                  <a:cubicBezTo>
                    <a:pt x="308" y="1121"/>
                    <a:pt x="308" y="1121"/>
                    <a:pt x="307" y="1122"/>
                  </a:cubicBezTo>
                  <a:cubicBezTo>
                    <a:pt x="307" y="1122"/>
                    <a:pt x="308" y="1122"/>
                    <a:pt x="308" y="1123"/>
                  </a:cubicBezTo>
                  <a:cubicBezTo>
                    <a:pt x="308" y="1124"/>
                    <a:pt x="308" y="1125"/>
                    <a:pt x="308" y="1126"/>
                  </a:cubicBezTo>
                  <a:cubicBezTo>
                    <a:pt x="306" y="1125"/>
                    <a:pt x="305" y="1125"/>
                    <a:pt x="304" y="1125"/>
                  </a:cubicBezTo>
                  <a:cubicBezTo>
                    <a:pt x="303" y="1125"/>
                    <a:pt x="303" y="1125"/>
                    <a:pt x="302" y="1125"/>
                  </a:cubicBezTo>
                  <a:cubicBezTo>
                    <a:pt x="303" y="1123"/>
                    <a:pt x="303" y="1122"/>
                    <a:pt x="303" y="1121"/>
                  </a:cubicBezTo>
                  <a:cubicBezTo>
                    <a:pt x="303" y="1120"/>
                    <a:pt x="301" y="1120"/>
                    <a:pt x="301" y="1121"/>
                  </a:cubicBezTo>
                  <a:cubicBezTo>
                    <a:pt x="301" y="1122"/>
                    <a:pt x="301" y="1123"/>
                    <a:pt x="301" y="1124"/>
                  </a:cubicBezTo>
                  <a:cubicBezTo>
                    <a:pt x="299" y="1124"/>
                    <a:pt x="297" y="1123"/>
                    <a:pt x="295" y="1123"/>
                  </a:cubicBezTo>
                  <a:cubicBezTo>
                    <a:pt x="295" y="1117"/>
                    <a:pt x="295" y="1117"/>
                    <a:pt x="295" y="1117"/>
                  </a:cubicBezTo>
                  <a:cubicBezTo>
                    <a:pt x="295" y="1116"/>
                    <a:pt x="293" y="1116"/>
                    <a:pt x="293" y="1117"/>
                  </a:cubicBezTo>
                  <a:cubicBezTo>
                    <a:pt x="293" y="1122"/>
                    <a:pt x="293" y="1122"/>
                    <a:pt x="293" y="1122"/>
                  </a:cubicBezTo>
                  <a:cubicBezTo>
                    <a:pt x="291" y="1122"/>
                    <a:pt x="289" y="1121"/>
                    <a:pt x="287" y="1120"/>
                  </a:cubicBezTo>
                  <a:cubicBezTo>
                    <a:pt x="287" y="1119"/>
                    <a:pt x="287" y="1117"/>
                    <a:pt x="288" y="1116"/>
                  </a:cubicBezTo>
                  <a:cubicBezTo>
                    <a:pt x="288" y="1115"/>
                    <a:pt x="287" y="1115"/>
                    <a:pt x="287" y="1115"/>
                  </a:cubicBezTo>
                  <a:cubicBezTo>
                    <a:pt x="286" y="1117"/>
                    <a:pt x="286" y="1118"/>
                    <a:pt x="286" y="1119"/>
                  </a:cubicBezTo>
                  <a:cubicBezTo>
                    <a:pt x="284" y="1119"/>
                    <a:pt x="282" y="1118"/>
                    <a:pt x="279" y="1117"/>
                  </a:cubicBezTo>
                  <a:cubicBezTo>
                    <a:pt x="279" y="1115"/>
                    <a:pt x="280" y="1114"/>
                    <a:pt x="280" y="1113"/>
                  </a:cubicBezTo>
                  <a:cubicBezTo>
                    <a:pt x="280" y="1112"/>
                    <a:pt x="279" y="1112"/>
                    <a:pt x="279" y="1112"/>
                  </a:cubicBezTo>
                  <a:cubicBezTo>
                    <a:pt x="278" y="1113"/>
                    <a:pt x="278" y="1115"/>
                    <a:pt x="278" y="1116"/>
                  </a:cubicBezTo>
                  <a:cubicBezTo>
                    <a:pt x="276" y="1115"/>
                    <a:pt x="275" y="1115"/>
                    <a:pt x="273" y="1114"/>
                  </a:cubicBezTo>
                  <a:cubicBezTo>
                    <a:pt x="273" y="1113"/>
                    <a:pt x="273" y="1112"/>
                    <a:pt x="273" y="1112"/>
                  </a:cubicBezTo>
                  <a:cubicBezTo>
                    <a:pt x="273" y="1111"/>
                    <a:pt x="273" y="1110"/>
                    <a:pt x="272" y="1109"/>
                  </a:cubicBezTo>
                  <a:cubicBezTo>
                    <a:pt x="272" y="1109"/>
                    <a:pt x="271" y="1109"/>
                    <a:pt x="271" y="1110"/>
                  </a:cubicBezTo>
                  <a:cubicBezTo>
                    <a:pt x="271" y="1111"/>
                    <a:pt x="271" y="1112"/>
                    <a:pt x="271" y="1113"/>
                  </a:cubicBezTo>
                  <a:cubicBezTo>
                    <a:pt x="272" y="1113"/>
                    <a:pt x="272" y="1113"/>
                    <a:pt x="272" y="1114"/>
                  </a:cubicBezTo>
                  <a:cubicBezTo>
                    <a:pt x="270" y="1113"/>
                    <a:pt x="268" y="1112"/>
                    <a:pt x="266" y="1112"/>
                  </a:cubicBezTo>
                  <a:cubicBezTo>
                    <a:pt x="267" y="1110"/>
                    <a:pt x="267" y="1109"/>
                    <a:pt x="267" y="1107"/>
                  </a:cubicBezTo>
                  <a:cubicBezTo>
                    <a:pt x="267" y="1106"/>
                    <a:pt x="265" y="1106"/>
                    <a:pt x="265" y="1107"/>
                  </a:cubicBezTo>
                  <a:cubicBezTo>
                    <a:pt x="265" y="1108"/>
                    <a:pt x="265" y="1110"/>
                    <a:pt x="265" y="1111"/>
                  </a:cubicBezTo>
                  <a:cubicBezTo>
                    <a:pt x="262" y="1110"/>
                    <a:pt x="259" y="1109"/>
                    <a:pt x="256" y="1108"/>
                  </a:cubicBezTo>
                  <a:cubicBezTo>
                    <a:pt x="254" y="1107"/>
                    <a:pt x="251" y="1106"/>
                    <a:pt x="248" y="1105"/>
                  </a:cubicBezTo>
                  <a:cubicBezTo>
                    <a:pt x="248" y="1103"/>
                    <a:pt x="248" y="1102"/>
                    <a:pt x="248" y="1101"/>
                  </a:cubicBezTo>
                  <a:cubicBezTo>
                    <a:pt x="249" y="1100"/>
                    <a:pt x="247" y="1100"/>
                    <a:pt x="247" y="1101"/>
                  </a:cubicBezTo>
                  <a:cubicBezTo>
                    <a:pt x="247" y="1102"/>
                    <a:pt x="247" y="1103"/>
                    <a:pt x="247" y="1104"/>
                  </a:cubicBezTo>
                  <a:cubicBezTo>
                    <a:pt x="243" y="1103"/>
                    <a:pt x="239" y="1101"/>
                    <a:pt x="236" y="1098"/>
                  </a:cubicBezTo>
                  <a:cubicBezTo>
                    <a:pt x="235" y="1097"/>
                    <a:pt x="235" y="1097"/>
                    <a:pt x="234" y="1096"/>
                  </a:cubicBezTo>
                  <a:cubicBezTo>
                    <a:pt x="234" y="1096"/>
                    <a:pt x="234" y="1096"/>
                    <a:pt x="233" y="1096"/>
                  </a:cubicBezTo>
                  <a:cubicBezTo>
                    <a:pt x="234" y="1096"/>
                    <a:pt x="232" y="1095"/>
                    <a:pt x="232" y="1095"/>
                  </a:cubicBezTo>
                  <a:cubicBezTo>
                    <a:pt x="231" y="1094"/>
                    <a:pt x="230" y="1093"/>
                    <a:pt x="230" y="1092"/>
                  </a:cubicBezTo>
                  <a:cubicBezTo>
                    <a:pt x="227" y="1089"/>
                    <a:pt x="225" y="1086"/>
                    <a:pt x="224" y="1082"/>
                  </a:cubicBezTo>
                  <a:cubicBezTo>
                    <a:pt x="223" y="1078"/>
                    <a:pt x="224" y="1072"/>
                    <a:pt x="226" y="1068"/>
                  </a:cubicBezTo>
                  <a:cubicBezTo>
                    <a:pt x="227" y="1067"/>
                    <a:pt x="229" y="1065"/>
                    <a:pt x="231" y="1064"/>
                  </a:cubicBezTo>
                  <a:cubicBezTo>
                    <a:pt x="236" y="1068"/>
                    <a:pt x="241" y="1070"/>
                    <a:pt x="246" y="1072"/>
                  </a:cubicBezTo>
                  <a:cubicBezTo>
                    <a:pt x="254" y="1076"/>
                    <a:pt x="261" y="1080"/>
                    <a:pt x="270" y="1083"/>
                  </a:cubicBezTo>
                  <a:cubicBezTo>
                    <a:pt x="277" y="1085"/>
                    <a:pt x="285" y="1087"/>
                    <a:pt x="292" y="1086"/>
                  </a:cubicBezTo>
                  <a:cubicBezTo>
                    <a:pt x="296" y="1086"/>
                    <a:pt x="301" y="1087"/>
                    <a:pt x="305" y="1088"/>
                  </a:cubicBezTo>
                  <a:cubicBezTo>
                    <a:pt x="310" y="1088"/>
                    <a:pt x="316" y="1089"/>
                    <a:pt x="321" y="1090"/>
                  </a:cubicBezTo>
                  <a:cubicBezTo>
                    <a:pt x="331" y="1091"/>
                    <a:pt x="341" y="1091"/>
                    <a:pt x="352" y="1091"/>
                  </a:cubicBezTo>
                  <a:cubicBezTo>
                    <a:pt x="362" y="1092"/>
                    <a:pt x="372" y="1092"/>
                    <a:pt x="382" y="1092"/>
                  </a:cubicBezTo>
                  <a:cubicBezTo>
                    <a:pt x="390" y="1092"/>
                    <a:pt x="398" y="1091"/>
                    <a:pt x="406" y="1088"/>
                  </a:cubicBezTo>
                  <a:cubicBezTo>
                    <a:pt x="409" y="1086"/>
                    <a:pt x="412" y="1084"/>
                    <a:pt x="416" y="1083"/>
                  </a:cubicBezTo>
                  <a:cubicBezTo>
                    <a:pt x="420" y="1082"/>
                    <a:pt x="425" y="1081"/>
                    <a:pt x="429" y="1081"/>
                  </a:cubicBezTo>
                  <a:cubicBezTo>
                    <a:pt x="435" y="1081"/>
                    <a:pt x="434" y="1072"/>
                    <a:pt x="429" y="1072"/>
                  </a:cubicBezTo>
                  <a:cubicBezTo>
                    <a:pt x="426" y="1072"/>
                    <a:pt x="422" y="1073"/>
                    <a:pt x="419" y="1074"/>
                  </a:cubicBezTo>
                  <a:cubicBezTo>
                    <a:pt x="419" y="1074"/>
                    <a:pt x="418" y="1074"/>
                    <a:pt x="418" y="1074"/>
                  </a:cubicBezTo>
                  <a:cubicBezTo>
                    <a:pt x="417" y="1073"/>
                    <a:pt x="417" y="1071"/>
                    <a:pt x="417" y="1070"/>
                  </a:cubicBezTo>
                  <a:cubicBezTo>
                    <a:pt x="417" y="1069"/>
                    <a:pt x="416" y="1070"/>
                    <a:pt x="416" y="1070"/>
                  </a:cubicBezTo>
                  <a:cubicBezTo>
                    <a:pt x="416" y="1072"/>
                    <a:pt x="416" y="1073"/>
                    <a:pt x="416" y="1074"/>
                  </a:cubicBezTo>
                  <a:cubicBezTo>
                    <a:pt x="414" y="1075"/>
                    <a:pt x="412" y="1075"/>
                    <a:pt x="409" y="1076"/>
                  </a:cubicBezTo>
                  <a:cubicBezTo>
                    <a:pt x="409" y="1076"/>
                    <a:pt x="409" y="1076"/>
                    <a:pt x="409" y="1075"/>
                  </a:cubicBezTo>
                  <a:cubicBezTo>
                    <a:pt x="409" y="1075"/>
                    <a:pt x="407" y="1075"/>
                    <a:pt x="408" y="1076"/>
                  </a:cubicBezTo>
                  <a:cubicBezTo>
                    <a:pt x="408" y="1076"/>
                    <a:pt x="408" y="1076"/>
                    <a:pt x="408" y="1076"/>
                  </a:cubicBezTo>
                  <a:cubicBezTo>
                    <a:pt x="407" y="1077"/>
                    <a:pt x="406" y="1078"/>
                    <a:pt x="404" y="1078"/>
                  </a:cubicBezTo>
                  <a:cubicBezTo>
                    <a:pt x="404" y="1078"/>
                    <a:pt x="404" y="1078"/>
                    <a:pt x="404" y="1078"/>
                  </a:cubicBezTo>
                  <a:cubicBezTo>
                    <a:pt x="404" y="1077"/>
                    <a:pt x="404" y="1076"/>
                    <a:pt x="403" y="1076"/>
                  </a:cubicBezTo>
                  <a:cubicBezTo>
                    <a:pt x="403" y="1075"/>
                    <a:pt x="402" y="1075"/>
                    <a:pt x="402" y="1076"/>
                  </a:cubicBezTo>
                  <a:cubicBezTo>
                    <a:pt x="402" y="1077"/>
                    <a:pt x="403" y="1078"/>
                    <a:pt x="403" y="1079"/>
                  </a:cubicBezTo>
                  <a:cubicBezTo>
                    <a:pt x="402" y="1080"/>
                    <a:pt x="400" y="1080"/>
                    <a:pt x="399" y="1081"/>
                  </a:cubicBezTo>
                  <a:cubicBezTo>
                    <a:pt x="399" y="1081"/>
                    <a:pt x="398" y="1081"/>
                    <a:pt x="398" y="1081"/>
                  </a:cubicBezTo>
                  <a:cubicBezTo>
                    <a:pt x="398" y="1081"/>
                    <a:pt x="398" y="1080"/>
                    <a:pt x="398" y="1080"/>
                  </a:cubicBezTo>
                  <a:cubicBezTo>
                    <a:pt x="397" y="1079"/>
                    <a:pt x="397" y="1078"/>
                    <a:pt x="397" y="1077"/>
                  </a:cubicBezTo>
                  <a:cubicBezTo>
                    <a:pt x="397" y="1077"/>
                    <a:pt x="397" y="1077"/>
                    <a:pt x="397" y="1077"/>
                  </a:cubicBezTo>
                  <a:cubicBezTo>
                    <a:pt x="397" y="1076"/>
                    <a:pt x="397" y="1076"/>
                    <a:pt x="397" y="1076"/>
                  </a:cubicBezTo>
                  <a:cubicBezTo>
                    <a:pt x="397" y="1076"/>
                    <a:pt x="397" y="1075"/>
                    <a:pt x="397" y="1075"/>
                  </a:cubicBezTo>
                  <a:cubicBezTo>
                    <a:pt x="397" y="1075"/>
                    <a:pt x="396" y="1075"/>
                    <a:pt x="396" y="1075"/>
                  </a:cubicBezTo>
                  <a:cubicBezTo>
                    <a:pt x="396" y="1076"/>
                    <a:pt x="396" y="1077"/>
                    <a:pt x="396" y="1078"/>
                  </a:cubicBezTo>
                  <a:cubicBezTo>
                    <a:pt x="396" y="1079"/>
                    <a:pt x="396" y="1080"/>
                    <a:pt x="397" y="1082"/>
                  </a:cubicBezTo>
                  <a:cubicBezTo>
                    <a:pt x="394" y="1082"/>
                    <a:pt x="392" y="1082"/>
                    <a:pt x="389" y="1082"/>
                  </a:cubicBezTo>
                  <a:cubicBezTo>
                    <a:pt x="389" y="1082"/>
                    <a:pt x="390" y="1082"/>
                    <a:pt x="390" y="1082"/>
                  </a:cubicBezTo>
                  <a:cubicBezTo>
                    <a:pt x="390" y="1082"/>
                    <a:pt x="390" y="1081"/>
                    <a:pt x="390" y="1081"/>
                  </a:cubicBezTo>
                  <a:cubicBezTo>
                    <a:pt x="390" y="1081"/>
                    <a:pt x="390" y="1080"/>
                    <a:pt x="389" y="1080"/>
                  </a:cubicBezTo>
                  <a:cubicBezTo>
                    <a:pt x="389" y="1079"/>
                    <a:pt x="389" y="1078"/>
                    <a:pt x="389" y="1077"/>
                  </a:cubicBezTo>
                  <a:cubicBezTo>
                    <a:pt x="389" y="1076"/>
                    <a:pt x="388" y="1076"/>
                    <a:pt x="388" y="1077"/>
                  </a:cubicBezTo>
                  <a:cubicBezTo>
                    <a:pt x="388" y="1079"/>
                    <a:pt x="388" y="1080"/>
                    <a:pt x="388" y="1082"/>
                  </a:cubicBezTo>
                  <a:cubicBezTo>
                    <a:pt x="389" y="1082"/>
                    <a:pt x="389" y="1082"/>
                    <a:pt x="389" y="1083"/>
                  </a:cubicBezTo>
                  <a:cubicBezTo>
                    <a:pt x="388" y="1083"/>
                    <a:pt x="387" y="1083"/>
                    <a:pt x="386" y="1083"/>
                  </a:cubicBezTo>
                  <a:cubicBezTo>
                    <a:pt x="385" y="1083"/>
                    <a:pt x="383" y="1083"/>
                    <a:pt x="382" y="1083"/>
                  </a:cubicBezTo>
                  <a:cubicBezTo>
                    <a:pt x="382" y="1083"/>
                    <a:pt x="382" y="1083"/>
                    <a:pt x="382" y="1083"/>
                  </a:cubicBezTo>
                  <a:cubicBezTo>
                    <a:pt x="382" y="1083"/>
                    <a:pt x="382" y="1082"/>
                    <a:pt x="382" y="1082"/>
                  </a:cubicBezTo>
                  <a:cubicBezTo>
                    <a:pt x="382" y="1081"/>
                    <a:pt x="382" y="1080"/>
                    <a:pt x="381" y="1079"/>
                  </a:cubicBezTo>
                  <a:cubicBezTo>
                    <a:pt x="381" y="1078"/>
                    <a:pt x="380" y="1078"/>
                    <a:pt x="380" y="1079"/>
                  </a:cubicBezTo>
                  <a:cubicBezTo>
                    <a:pt x="380" y="1080"/>
                    <a:pt x="380" y="1082"/>
                    <a:pt x="381" y="1083"/>
                  </a:cubicBezTo>
                  <a:cubicBezTo>
                    <a:pt x="379" y="1083"/>
                    <a:pt x="377" y="1083"/>
                    <a:pt x="375" y="1083"/>
                  </a:cubicBezTo>
                  <a:cubicBezTo>
                    <a:pt x="375" y="1083"/>
                    <a:pt x="374" y="1083"/>
                    <a:pt x="374" y="1083"/>
                  </a:cubicBezTo>
                  <a:cubicBezTo>
                    <a:pt x="374" y="1081"/>
                    <a:pt x="374" y="1080"/>
                    <a:pt x="374" y="1079"/>
                  </a:cubicBezTo>
                  <a:cubicBezTo>
                    <a:pt x="374" y="1078"/>
                    <a:pt x="373" y="1078"/>
                    <a:pt x="373" y="1079"/>
                  </a:cubicBezTo>
                  <a:cubicBezTo>
                    <a:pt x="373" y="1080"/>
                    <a:pt x="373" y="1082"/>
                    <a:pt x="373" y="1083"/>
                  </a:cubicBezTo>
                  <a:cubicBezTo>
                    <a:pt x="370" y="1083"/>
                    <a:pt x="368" y="1083"/>
                    <a:pt x="366" y="1083"/>
                  </a:cubicBezTo>
                  <a:cubicBezTo>
                    <a:pt x="366" y="1081"/>
                    <a:pt x="366" y="1080"/>
                    <a:pt x="366" y="1078"/>
                  </a:cubicBezTo>
                  <a:cubicBezTo>
                    <a:pt x="366" y="1077"/>
                    <a:pt x="365" y="1077"/>
                    <a:pt x="365" y="1078"/>
                  </a:cubicBezTo>
                  <a:cubicBezTo>
                    <a:pt x="365" y="1080"/>
                    <a:pt x="365" y="1081"/>
                    <a:pt x="365" y="1083"/>
                  </a:cubicBezTo>
                  <a:cubicBezTo>
                    <a:pt x="363" y="1083"/>
                    <a:pt x="361" y="1083"/>
                    <a:pt x="360" y="1083"/>
                  </a:cubicBezTo>
                  <a:cubicBezTo>
                    <a:pt x="360" y="1082"/>
                    <a:pt x="360" y="1081"/>
                    <a:pt x="360" y="1081"/>
                  </a:cubicBezTo>
                  <a:cubicBezTo>
                    <a:pt x="360" y="1080"/>
                    <a:pt x="360" y="1079"/>
                    <a:pt x="359" y="1078"/>
                  </a:cubicBezTo>
                  <a:cubicBezTo>
                    <a:pt x="359" y="1077"/>
                    <a:pt x="358" y="1078"/>
                    <a:pt x="358" y="1078"/>
                  </a:cubicBezTo>
                  <a:cubicBezTo>
                    <a:pt x="358" y="1080"/>
                    <a:pt x="358" y="1081"/>
                    <a:pt x="359" y="1083"/>
                  </a:cubicBezTo>
                  <a:cubicBezTo>
                    <a:pt x="357" y="1083"/>
                    <a:pt x="356" y="1083"/>
                    <a:pt x="354" y="1082"/>
                  </a:cubicBezTo>
                  <a:cubicBezTo>
                    <a:pt x="354" y="1082"/>
                    <a:pt x="354" y="1081"/>
                    <a:pt x="354" y="1081"/>
                  </a:cubicBezTo>
                  <a:cubicBezTo>
                    <a:pt x="355" y="1080"/>
                    <a:pt x="353" y="1080"/>
                    <a:pt x="353" y="1080"/>
                  </a:cubicBezTo>
                  <a:cubicBezTo>
                    <a:pt x="353" y="1081"/>
                    <a:pt x="353" y="1082"/>
                    <a:pt x="353" y="1082"/>
                  </a:cubicBezTo>
                  <a:cubicBezTo>
                    <a:pt x="351" y="1082"/>
                    <a:pt x="350" y="1082"/>
                    <a:pt x="348" y="1082"/>
                  </a:cubicBezTo>
                  <a:cubicBezTo>
                    <a:pt x="348" y="1082"/>
                    <a:pt x="347" y="1082"/>
                    <a:pt x="347" y="1082"/>
                  </a:cubicBezTo>
                  <a:cubicBezTo>
                    <a:pt x="347" y="1082"/>
                    <a:pt x="347" y="1082"/>
                    <a:pt x="346" y="1082"/>
                  </a:cubicBezTo>
                  <a:cubicBezTo>
                    <a:pt x="346" y="1081"/>
                    <a:pt x="346" y="1080"/>
                    <a:pt x="346" y="1079"/>
                  </a:cubicBezTo>
                  <a:cubicBezTo>
                    <a:pt x="346" y="1078"/>
                    <a:pt x="345" y="1078"/>
                    <a:pt x="345" y="1079"/>
                  </a:cubicBezTo>
                  <a:cubicBezTo>
                    <a:pt x="345" y="1080"/>
                    <a:pt x="345" y="1081"/>
                    <a:pt x="345" y="1082"/>
                  </a:cubicBezTo>
                  <a:cubicBezTo>
                    <a:pt x="343" y="1082"/>
                    <a:pt x="342" y="1082"/>
                    <a:pt x="340" y="1082"/>
                  </a:cubicBezTo>
                  <a:cubicBezTo>
                    <a:pt x="340" y="1081"/>
                    <a:pt x="340" y="1081"/>
                    <a:pt x="340" y="1080"/>
                  </a:cubicBezTo>
                  <a:cubicBezTo>
                    <a:pt x="340" y="1079"/>
                    <a:pt x="340" y="1077"/>
                    <a:pt x="340" y="1077"/>
                  </a:cubicBezTo>
                  <a:cubicBezTo>
                    <a:pt x="339" y="1076"/>
                    <a:pt x="338" y="1078"/>
                    <a:pt x="339" y="1078"/>
                  </a:cubicBezTo>
                  <a:cubicBezTo>
                    <a:pt x="339" y="1078"/>
                    <a:pt x="339" y="1078"/>
                    <a:pt x="339" y="1078"/>
                  </a:cubicBezTo>
                  <a:cubicBezTo>
                    <a:pt x="339" y="1078"/>
                    <a:pt x="339" y="1079"/>
                    <a:pt x="339" y="1079"/>
                  </a:cubicBezTo>
                  <a:cubicBezTo>
                    <a:pt x="339" y="1079"/>
                    <a:pt x="339" y="1080"/>
                    <a:pt x="339" y="1081"/>
                  </a:cubicBezTo>
                  <a:cubicBezTo>
                    <a:pt x="339" y="1081"/>
                    <a:pt x="339" y="1082"/>
                    <a:pt x="339" y="1082"/>
                  </a:cubicBezTo>
                  <a:cubicBezTo>
                    <a:pt x="336" y="1082"/>
                    <a:pt x="334" y="1082"/>
                    <a:pt x="331" y="1082"/>
                  </a:cubicBezTo>
                  <a:cubicBezTo>
                    <a:pt x="331" y="1080"/>
                    <a:pt x="332" y="1079"/>
                    <a:pt x="331" y="1077"/>
                  </a:cubicBezTo>
                  <a:cubicBezTo>
                    <a:pt x="331" y="1077"/>
                    <a:pt x="331" y="1077"/>
                    <a:pt x="330" y="1077"/>
                  </a:cubicBezTo>
                  <a:cubicBezTo>
                    <a:pt x="330" y="1078"/>
                    <a:pt x="330" y="1078"/>
                    <a:pt x="330" y="1078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0" y="1080"/>
                    <a:pt x="330" y="1081"/>
                    <a:pt x="330" y="1082"/>
                  </a:cubicBezTo>
                  <a:cubicBezTo>
                    <a:pt x="328" y="1082"/>
                    <a:pt x="326" y="1082"/>
                    <a:pt x="324" y="1081"/>
                  </a:cubicBezTo>
                  <a:cubicBezTo>
                    <a:pt x="324" y="1080"/>
                    <a:pt x="324" y="1078"/>
                    <a:pt x="325" y="1077"/>
                  </a:cubicBezTo>
                  <a:cubicBezTo>
                    <a:pt x="325" y="1076"/>
                    <a:pt x="324" y="1075"/>
                    <a:pt x="324" y="1076"/>
                  </a:cubicBezTo>
                  <a:cubicBezTo>
                    <a:pt x="323" y="1078"/>
                    <a:pt x="323" y="1080"/>
                    <a:pt x="323" y="1081"/>
                  </a:cubicBezTo>
                  <a:cubicBezTo>
                    <a:pt x="321" y="1081"/>
                    <a:pt x="320" y="1081"/>
                    <a:pt x="318" y="1081"/>
                  </a:cubicBezTo>
                  <a:cubicBezTo>
                    <a:pt x="318" y="1080"/>
                    <a:pt x="318" y="1079"/>
                    <a:pt x="318" y="1078"/>
                  </a:cubicBezTo>
                  <a:cubicBezTo>
                    <a:pt x="318" y="1077"/>
                    <a:pt x="316" y="1077"/>
                    <a:pt x="317" y="1078"/>
                  </a:cubicBezTo>
                  <a:cubicBezTo>
                    <a:pt x="317" y="1079"/>
                    <a:pt x="317" y="1080"/>
                    <a:pt x="317" y="1081"/>
                  </a:cubicBezTo>
                  <a:cubicBezTo>
                    <a:pt x="315" y="1080"/>
                    <a:pt x="313" y="1080"/>
                    <a:pt x="311" y="1080"/>
                  </a:cubicBezTo>
                  <a:cubicBezTo>
                    <a:pt x="311" y="1079"/>
                    <a:pt x="311" y="1078"/>
                    <a:pt x="311" y="1077"/>
                  </a:cubicBezTo>
                  <a:cubicBezTo>
                    <a:pt x="311" y="1077"/>
                    <a:pt x="311" y="1075"/>
                    <a:pt x="310" y="1074"/>
                  </a:cubicBezTo>
                  <a:cubicBezTo>
                    <a:pt x="310" y="1074"/>
                    <a:pt x="309" y="1075"/>
                    <a:pt x="310" y="1075"/>
                  </a:cubicBezTo>
                  <a:cubicBezTo>
                    <a:pt x="309" y="1075"/>
                    <a:pt x="309" y="1075"/>
                    <a:pt x="310" y="1075"/>
                  </a:cubicBezTo>
                  <a:cubicBezTo>
                    <a:pt x="310" y="1076"/>
                    <a:pt x="310" y="1076"/>
                    <a:pt x="310" y="1076"/>
                  </a:cubicBezTo>
                  <a:cubicBezTo>
                    <a:pt x="310" y="1077"/>
                    <a:pt x="310" y="1078"/>
                    <a:pt x="309" y="1079"/>
                  </a:cubicBezTo>
                  <a:cubicBezTo>
                    <a:pt x="309" y="1079"/>
                    <a:pt x="309" y="1079"/>
                    <a:pt x="309" y="1079"/>
                  </a:cubicBezTo>
                  <a:cubicBezTo>
                    <a:pt x="308" y="1079"/>
                    <a:pt x="307" y="1079"/>
                    <a:pt x="305" y="1079"/>
                  </a:cubicBezTo>
                  <a:cubicBezTo>
                    <a:pt x="305" y="1077"/>
                    <a:pt x="305" y="1076"/>
                    <a:pt x="306" y="1074"/>
                  </a:cubicBezTo>
                  <a:cubicBezTo>
                    <a:pt x="306" y="1073"/>
                    <a:pt x="304" y="1073"/>
                    <a:pt x="304" y="1074"/>
                  </a:cubicBezTo>
                  <a:cubicBezTo>
                    <a:pt x="304" y="1075"/>
                    <a:pt x="304" y="1077"/>
                    <a:pt x="304" y="1079"/>
                  </a:cubicBezTo>
                  <a:cubicBezTo>
                    <a:pt x="303" y="1079"/>
                    <a:pt x="302" y="1078"/>
                    <a:pt x="302" y="1078"/>
                  </a:cubicBezTo>
                  <a:cubicBezTo>
                    <a:pt x="301" y="1078"/>
                    <a:pt x="300" y="1078"/>
                    <a:pt x="299" y="1078"/>
                  </a:cubicBezTo>
                  <a:cubicBezTo>
                    <a:pt x="299" y="1077"/>
                    <a:pt x="299" y="1076"/>
                    <a:pt x="299" y="1075"/>
                  </a:cubicBezTo>
                  <a:cubicBezTo>
                    <a:pt x="298" y="1075"/>
                    <a:pt x="297" y="1075"/>
                    <a:pt x="297" y="1076"/>
                  </a:cubicBezTo>
                  <a:cubicBezTo>
                    <a:pt x="297" y="1076"/>
                    <a:pt x="298" y="1077"/>
                    <a:pt x="298" y="1078"/>
                  </a:cubicBezTo>
                  <a:cubicBezTo>
                    <a:pt x="296" y="1078"/>
                    <a:pt x="294" y="1077"/>
                    <a:pt x="292" y="1077"/>
                  </a:cubicBezTo>
                  <a:cubicBezTo>
                    <a:pt x="292" y="1076"/>
                    <a:pt x="292" y="1074"/>
                    <a:pt x="292" y="1072"/>
                  </a:cubicBezTo>
                  <a:cubicBezTo>
                    <a:pt x="292" y="1072"/>
                    <a:pt x="291" y="1071"/>
                    <a:pt x="291" y="1072"/>
                  </a:cubicBezTo>
                  <a:cubicBezTo>
                    <a:pt x="290" y="1074"/>
                    <a:pt x="290" y="1076"/>
                    <a:pt x="290" y="1078"/>
                  </a:cubicBezTo>
                  <a:cubicBezTo>
                    <a:pt x="290" y="1078"/>
                    <a:pt x="290" y="1078"/>
                    <a:pt x="290" y="1078"/>
                  </a:cubicBezTo>
                  <a:cubicBezTo>
                    <a:pt x="289" y="1078"/>
                    <a:pt x="288" y="1078"/>
                    <a:pt x="287" y="1078"/>
                  </a:cubicBezTo>
                  <a:cubicBezTo>
                    <a:pt x="287" y="1076"/>
                    <a:pt x="286" y="1074"/>
                    <a:pt x="286" y="1072"/>
                  </a:cubicBezTo>
                  <a:cubicBezTo>
                    <a:pt x="286" y="1071"/>
                    <a:pt x="285" y="1071"/>
                    <a:pt x="285" y="1072"/>
                  </a:cubicBezTo>
                  <a:cubicBezTo>
                    <a:pt x="285" y="1074"/>
                    <a:pt x="285" y="1075"/>
                    <a:pt x="285" y="1077"/>
                  </a:cubicBezTo>
                  <a:cubicBezTo>
                    <a:pt x="284" y="1077"/>
                    <a:pt x="282" y="1077"/>
                    <a:pt x="281" y="1077"/>
                  </a:cubicBezTo>
                  <a:cubicBezTo>
                    <a:pt x="280" y="1077"/>
                    <a:pt x="279" y="1077"/>
                    <a:pt x="278" y="1076"/>
                  </a:cubicBezTo>
                  <a:cubicBezTo>
                    <a:pt x="278" y="1076"/>
                    <a:pt x="278" y="1076"/>
                    <a:pt x="278" y="1076"/>
                  </a:cubicBezTo>
                  <a:cubicBezTo>
                    <a:pt x="278" y="1074"/>
                    <a:pt x="278" y="1073"/>
                    <a:pt x="278" y="1071"/>
                  </a:cubicBezTo>
                  <a:cubicBezTo>
                    <a:pt x="278" y="1070"/>
                    <a:pt x="277" y="1070"/>
                    <a:pt x="277" y="1071"/>
                  </a:cubicBezTo>
                  <a:cubicBezTo>
                    <a:pt x="277" y="1073"/>
                    <a:pt x="277" y="1074"/>
                    <a:pt x="276" y="1076"/>
                  </a:cubicBezTo>
                  <a:cubicBezTo>
                    <a:pt x="275" y="1076"/>
                    <a:pt x="273" y="1075"/>
                    <a:pt x="272" y="1075"/>
                  </a:cubicBezTo>
                  <a:cubicBezTo>
                    <a:pt x="272" y="1073"/>
                    <a:pt x="272" y="1072"/>
                    <a:pt x="272" y="1070"/>
                  </a:cubicBezTo>
                  <a:cubicBezTo>
                    <a:pt x="272" y="1069"/>
                    <a:pt x="271" y="1069"/>
                    <a:pt x="271" y="1070"/>
                  </a:cubicBezTo>
                  <a:cubicBezTo>
                    <a:pt x="271" y="1072"/>
                    <a:pt x="271" y="1073"/>
                    <a:pt x="271" y="1074"/>
                  </a:cubicBezTo>
                  <a:cubicBezTo>
                    <a:pt x="269" y="1074"/>
                    <a:pt x="267" y="1073"/>
                    <a:pt x="266" y="1072"/>
                  </a:cubicBezTo>
                  <a:cubicBezTo>
                    <a:pt x="266" y="1070"/>
                    <a:pt x="267" y="1068"/>
                    <a:pt x="268" y="1066"/>
                  </a:cubicBezTo>
                  <a:cubicBezTo>
                    <a:pt x="268" y="1065"/>
                    <a:pt x="267" y="1064"/>
                    <a:pt x="267" y="1065"/>
                  </a:cubicBezTo>
                  <a:cubicBezTo>
                    <a:pt x="266" y="1067"/>
                    <a:pt x="265" y="1070"/>
                    <a:pt x="265" y="1072"/>
                  </a:cubicBezTo>
                  <a:cubicBezTo>
                    <a:pt x="263" y="1071"/>
                    <a:pt x="262" y="1070"/>
                    <a:pt x="260" y="1070"/>
                  </a:cubicBezTo>
                  <a:cubicBezTo>
                    <a:pt x="260" y="1069"/>
                    <a:pt x="260" y="1069"/>
                    <a:pt x="260" y="1069"/>
                  </a:cubicBezTo>
                  <a:cubicBezTo>
                    <a:pt x="261" y="1067"/>
                    <a:pt x="261" y="1065"/>
                    <a:pt x="262" y="1064"/>
                  </a:cubicBezTo>
                  <a:cubicBezTo>
                    <a:pt x="262" y="1063"/>
                    <a:pt x="261" y="1062"/>
                    <a:pt x="261" y="1063"/>
                  </a:cubicBezTo>
                  <a:cubicBezTo>
                    <a:pt x="260" y="1064"/>
                    <a:pt x="260" y="1065"/>
                    <a:pt x="259" y="1067"/>
                  </a:cubicBezTo>
                  <a:cubicBezTo>
                    <a:pt x="259" y="1067"/>
                    <a:pt x="259" y="1068"/>
                    <a:pt x="259" y="1069"/>
                  </a:cubicBezTo>
                  <a:cubicBezTo>
                    <a:pt x="258" y="1068"/>
                    <a:pt x="257" y="1068"/>
                    <a:pt x="257" y="1068"/>
                  </a:cubicBezTo>
                  <a:cubicBezTo>
                    <a:pt x="251" y="1064"/>
                    <a:pt x="243" y="1063"/>
                    <a:pt x="238" y="1058"/>
                  </a:cubicBezTo>
                  <a:cubicBezTo>
                    <a:pt x="238" y="1058"/>
                    <a:pt x="238" y="1057"/>
                    <a:pt x="238" y="1056"/>
                  </a:cubicBezTo>
                  <a:cubicBezTo>
                    <a:pt x="237" y="1050"/>
                    <a:pt x="235" y="1045"/>
                    <a:pt x="230" y="1040"/>
                  </a:cubicBezTo>
                  <a:cubicBezTo>
                    <a:pt x="227" y="1037"/>
                    <a:pt x="223" y="1035"/>
                    <a:pt x="224" y="1030"/>
                  </a:cubicBezTo>
                  <a:cubicBezTo>
                    <a:pt x="224" y="1029"/>
                    <a:pt x="225" y="1027"/>
                    <a:pt x="227" y="1025"/>
                  </a:cubicBezTo>
                  <a:cubicBezTo>
                    <a:pt x="227" y="1026"/>
                    <a:pt x="229" y="1026"/>
                    <a:pt x="230" y="1026"/>
                  </a:cubicBezTo>
                  <a:cubicBezTo>
                    <a:pt x="239" y="1025"/>
                    <a:pt x="246" y="1030"/>
                    <a:pt x="254" y="1033"/>
                  </a:cubicBezTo>
                  <a:cubicBezTo>
                    <a:pt x="261" y="1037"/>
                    <a:pt x="269" y="1041"/>
                    <a:pt x="277" y="1042"/>
                  </a:cubicBezTo>
                  <a:cubicBezTo>
                    <a:pt x="296" y="1045"/>
                    <a:pt x="314" y="1049"/>
                    <a:pt x="333" y="1049"/>
                  </a:cubicBezTo>
                  <a:cubicBezTo>
                    <a:pt x="343" y="1048"/>
                    <a:pt x="353" y="1049"/>
                    <a:pt x="362" y="1049"/>
                  </a:cubicBezTo>
                  <a:cubicBezTo>
                    <a:pt x="371" y="1049"/>
                    <a:pt x="378" y="1047"/>
                    <a:pt x="387" y="1044"/>
                  </a:cubicBezTo>
                  <a:cubicBezTo>
                    <a:pt x="396" y="1041"/>
                    <a:pt x="405" y="1041"/>
                    <a:pt x="414" y="1040"/>
                  </a:cubicBezTo>
                  <a:cubicBezTo>
                    <a:pt x="419" y="1040"/>
                    <a:pt x="423" y="1039"/>
                    <a:pt x="427" y="1039"/>
                  </a:cubicBezTo>
                  <a:cubicBezTo>
                    <a:pt x="430" y="1038"/>
                    <a:pt x="435" y="1038"/>
                    <a:pt x="438" y="1037"/>
                  </a:cubicBezTo>
                  <a:cubicBezTo>
                    <a:pt x="444" y="1036"/>
                    <a:pt x="442" y="1027"/>
                    <a:pt x="436" y="1029"/>
                  </a:cubicBezTo>
                  <a:cubicBezTo>
                    <a:pt x="429" y="1031"/>
                    <a:pt x="420" y="1031"/>
                    <a:pt x="412" y="1032"/>
                  </a:cubicBezTo>
                  <a:cubicBezTo>
                    <a:pt x="411" y="1032"/>
                    <a:pt x="410" y="1032"/>
                    <a:pt x="409" y="1032"/>
                  </a:cubicBezTo>
                  <a:cubicBezTo>
                    <a:pt x="408" y="1031"/>
                    <a:pt x="408" y="1031"/>
                    <a:pt x="408" y="1030"/>
                  </a:cubicBezTo>
                  <a:cubicBezTo>
                    <a:pt x="408" y="1029"/>
                    <a:pt x="407" y="1029"/>
                    <a:pt x="407" y="1030"/>
                  </a:cubicBezTo>
                  <a:cubicBezTo>
                    <a:pt x="407" y="1031"/>
                    <a:pt x="407" y="1031"/>
                    <a:pt x="407" y="1032"/>
                  </a:cubicBezTo>
                  <a:cubicBezTo>
                    <a:pt x="405" y="1032"/>
                    <a:pt x="402" y="1032"/>
                    <a:pt x="400" y="1033"/>
                  </a:cubicBezTo>
                  <a:cubicBezTo>
                    <a:pt x="400" y="1031"/>
                    <a:pt x="400" y="1030"/>
                    <a:pt x="400" y="1029"/>
                  </a:cubicBezTo>
                  <a:cubicBezTo>
                    <a:pt x="399" y="1028"/>
                    <a:pt x="398" y="1028"/>
                    <a:pt x="398" y="1029"/>
                  </a:cubicBezTo>
                  <a:cubicBezTo>
                    <a:pt x="398" y="1030"/>
                    <a:pt x="398" y="1032"/>
                    <a:pt x="399" y="1033"/>
                  </a:cubicBezTo>
                  <a:cubicBezTo>
                    <a:pt x="397" y="1033"/>
                    <a:pt x="395" y="1033"/>
                    <a:pt x="394" y="1033"/>
                  </a:cubicBezTo>
                  <a:cubicBezTo>
                    <a:pt x="394" y="1032"/>
                    <a:pt x="394" y="1031"/>
                    <a:pt x="394" y="1029"/>
                  </a:cubicBezTo>
                  <a:cubicBezTo>
                    <a:pt x="394" y="1029"/>
                    <a:pt x="393" y="1028"/>
                    <a:pt x="393" y="1029"/>
                  </a:cubicBezTo>
                  <a:cubicBezTo>
                    <a:pt x="392" y="1030"/>
                    <a:pt x="392" y="1032"/>
                    <a:pt x="393" y="1033"/>
                  </a:cubicBezTo>
                  <a:cubicBezTo>
                    <a:pt x="390" y="1034"/>
                    <a:pt x="388" y="1034"/>
                    <a:pt x="386" y="1035"/>
                  </a:cubicBezTo>
                  <a:cubicBezTo>
                    <a:pt x="386" y="1035"/>
                    <a:pt x="386" y="1035"/>
                    <a:pt x="385" y="1035"/>
                  </a:cubicBezTo>
                  <a:cubicBezTo>
                    <a:pt x="385" y="1035"/>
                    <a:pt x="385" y="1034"/>
                    <a:pt x="385" y="1033"/>
                  </a:cubicBezTo>
                  <a:cubicBezTo>
                    <a:pt x="385" y="1032"/>
                    <a:pt x="384" y="1033"/>
                    <a:pt x="384" y="1033"/>
                  </a:cubicBezTo>
                  <a:cubicBezTo>
                    <a:pt x="384" y="1034"/>
                    <a:pt x="384" y="1035"/>
                    <a:pt x="384" y="1036"/>
                  </a:cubicBezTo>
                  <a:cubicBezTo>
                    <a:pt x="382" y="1036"/>
                    <a:pt x="380" y="1037"/>
                    <a:pt x="378" y="1038"/>
                  </a:cubicBezTo>
                  <a:cubicBezTo>
                    <a:pt x="377" y="1038"/>
                    <a:pt x="377" y="1038"/>
                    <a:pt x="377" y="1038"/>
                  </a:cubicBezTo>
                  <a:cubicBezTo>
                    <a:pt x="377" y="1037"/>
                    <a:pt x="377" y="1036"/>
                    <a:pt x="377" y="1035"/>
                  </a:cubicBezTo>
                  <a:cubicBezTo>
                    <a:pt x="377" y="1033"/>
                    <a:pt x="377" y="1032"/>
                    <a:pt x="376" y="1031"/>
                  </a:cubicBezTo>
                  <a:cubicBezTo>
                    <a:pt x="375" y="1030"/>
                    <a:pt x="374" y="1032"/>
                    <a:pt x="375" y="1032"/>
                  </a:cubicBezTo>
                  <a:cubicBezTo>
                    <a:pt x="376" y="1033"/>
                    <a:pt x="376" y="1036"/>
                    <a:pt x="376" y="1037"/>
                  </a:cubicBezTo>
                  <a:cubicBezTo>
                    <a:pt x="376" y="1038"/>
                    <a:pt x="376" y="1038"/>
                    <a:pt x="376" y="1038"/>
                  </a:cubicBezTo>
                  <a:cubicBezTo>
                    <a:pt x="376" y="1039"/>
                    <a:pt x="375" y="1039"/>
                    <a:pt x="374" y="1039"/>
                  </a:cubicBezTo>
                  <a:cubicBezTo>
                    <a:pt x="371" y="1040"/>
                    <a:pt x="368" y="1040"/>
                    <a:pt x="364" y="1040"/>
                  </a:cubicBezTo>
                  <a:cubicBezTo>
                    <a:pt x="364" y="1040"/>
                    <a:pt x="364" y="1040"/>
                    <a:pt x="364" y="1039"/>
                  </a:cubicBezTo>
                  <a:cubicBezTo>
                    <a:pt x="364" y="1039"/>
                    <a:pt x="364" y="1038"/>
                    <a:pt x="363" y="1039"/>
                  </a:cubicBezTo>
                  <a:cubicBezTo>
                    <a:pt x="363" y="1037"/>
                    <a:pt x="362" y="1035"/>
                    <a:pt x="361" y="1033"/>
                  </a:cubicBezTo>
                  <a:cubicBezTo>
                    <a:pt x="361" y="1033"/>
                    <a:pt x="360" y="1033"/>
                    <a:pt x="360" y="1034"/>
                  </a:cubicBezTo>
                  <a:cubicBezTo>
                    <a:pt x="361" y="1036"/>
                    <a:pt x="361" y="1038"/>
                    <a:pt x="363" y="1040"/>
                  </a:cubicBezTo>
                  <a:cubicBezTo>
                    <a:pt x="362" y="1040"/>
                    <a:pt x="361" y="1040"/>
                    <a:pt x="360" y="1040"/>
                  </a:cubicBezTo>
                  <a:cubicBezTo>
                    <a:pt x="358" y="1040"/>
                    <a:pt x="356" y="1040"/>
                    <a:pt x="353" y="1040"/>
                  </a:cubicBezTo>
                  <a:cubicBezTo>
                    <a:pt x="353" y="1040"/>
                    <a:pt x="354" y="1040"/>
                    <a:pt x="354" y="1040"/>
                  </a:cubicBezTo>
                  <a:cubicBezTo>
                    <a:pt x="354" y="1039"/>
                    <a:pt x="353" y="1038"/>
                    <a:pt x="353" y="1039"/>
                  </a:cubicBezTo>
                  <a:cubicBezTo>
                    <a:pt x="352" y="1037"/>
                    <a:pt x="352" y="1034"/>
                    <a:pt x="351" y="1033"/>
                  </a:cubicBezTo>
                  <a:cubicBezTo>
                    <a:pt x="350" y="1032"/>
                    <a:pt x="349" y="1033"/>
                    <a:pt x="350" y="1034"/>
                  </a:cubicBezTo>
                  <a:cubicBezTo>
                    <a:pt x="351" y="1035"/>
                    <a:pt x="351" y="1038"/>
                    <a:pt x="352" y="1040"/>
                  </a:cubicBezTo>
                  <a:cubicBezTo>
                    <a:pt x="352" y="1040"/>
                    <a:pt x="352" y="1040"/>
                    <a:pt x="352" y="1040"/>
                  </a:cubicBezTo>
                  <a:cubicBezTo>
                    <a:pt x="348" y="1040"/>
                    <a:pt x="345" y="1040"/>
                    <a:pt x="342" y="1040"/>
                  </a:cubicBezTo>
                  <a:cubicBezTo>
                    <a:pt x="341" y="1039"/>
                    <a:pt x="341" y="1037"/>
                    <a:pt x="341" y="1037"/>
                  </a:cubicBezTo>
                  <a:cubicBezTo>
                    <a:pt x="340" y="1036"/>
                    <a:pt x="339" y="1036"/>
                    <a:pt x="339" y="1037"/>
                  </a:cubicBezTo>
                  <a:cubicBezTo>
                    <a:pt x="340" y="1037"/>
                    <a:pt x="340" y="1039"/>
                    <a:pt x="340" y="1040"/>
                  </a:cubicBezTo>
                  <a:cubicBezTo>
                    <a:pt x="338" y="1040"/>
                    <a:pt x="336" y="1040"/>
                    <a:pt x="333" y="1040"/>
                  </a:cubicBezTo>
                  <a:cubicBezTo>
                    <a:pt x="332" y="1038"/>
                    <a:pt x="332" y="1036"/>
                    <a:pt x="331" y="1034"/>
                  </a:cubicBezTo>
                  <a:cubicBezTo>
                    <a:pt x="331" y="1033"/>
                    <a:pt x="330" y="1034"/>
                    <a:pt x="330" y="1035"/>
                  </a:cubicBezTo>
                  <a:cubicBezTo>
                    <a:pt x="331" y="1036"/>
                    <a:pt x="331" y="1038"/>
                    <a:pt x="332" y="1040"/>
                  </a:cubicBezTo>
                  <a:cubicBezTo>
                    <a:pt x="331" y="1040"/>
                    <a:pt x="329" y="1040"/>
                    <a:pt x="328" y="1040"/>
                  </a:cubicBezTo>
                  <a:cubicBezTo>
                    <a:pt x="327" y="1040"/>
                    <a:pt x="326" y="1040"/>
                    <a:pt x="325" y="1040"/>
                  </a:cubicBezTo>
                  <a:cubicBezTo>
                    <a:pt x="325" y="1040"/>
                    <a:pt x="325" y="1040"/>
                    <a:pt x="325" y="1040"/>
                  </a:cubicBezTo>
                  <a:cubicBezTo>
                    <a:pt x="325" y="1039"/>
                    <a:pt x="324" y="1039"/>
                    <a:pt x="324" y="1039"/>
                  </a:cubicBezTo>
                  <a:cubicBezTo>
                    <a:pt x="324" y="1039"/>
                    <a:pt x="324" y="1040"/>
                    <a:pt x="324" y="1040"/>
                  </a:cubicBezTo>
                  <a:cubicBezTo>
                    <a:pt x="322" y="1038"/>
                    <a:pt x="323" y="1034"/>
                    <a:pt x="322" y="1032"/>
                  </a:cubicBezTo>
                  <a:cubicBezTo>
                    <a:pt x="322" y="1031"/>
                    <a:pt x="320" y="1032"/>
                    <a:pt x="321" y="1032"/>
                  </a:cubicBezTo>
                  <a:cubicBezTo>
                    <a:pt x="322" y="1035"/>
                    <a:pt x="321" y="1038"/>
                    <a:pt x="322" y="1040"/>
                  </a:cubicBezTo>
                  <a:cubicBezTo>
                    <a:pt x="320" y="1040"/>
                    <a:pt x="317" y="1039"/>
                    <a:pt x="314" y="1039"/>
                  </a:cubicBezTo>
                  <a:cubicBezTo>
                    <a:pt x="314" y="1039"/>
                    <a:pt x="314" y="1039"/>
                    <a:pt x="314" y="1039"/>
                  </a:cubicBezTo>
                  <a:cubicBezTo>
                    <a:pt x="314" y="1038"/>
                    <a:pt x="313" y="1037"/>
                    <a:pt x="313" y="1038"/>
                  </a:cubicBezTo>
                  <a:cubicBezTo>
                    <a:pt x="312" y="1036"/>
                    <a:pt x="312" y="1035"/>
                    <a:pt x="312" y="1033"/>
                  </a:cubicBezTo>
                  <a:cubicBezTo>
                    <a:pt x="312" y="1032"/>
                    <a:pt x="310" y="1033"/>
                    <a:pt x="311" y="1033"/>
                  </a:cubicBezTo>
                  <a:cubicBezTo>
                    <a:pt x="311" y="1035"/>
                    <a:pt x="311" y="1037"/>
                    <a:pt x="312" y="1038"/>
                  </a:cubicBezTo>
                  <a:cubicBezTo>
                    <a:pt x="310" y="1038"/>
                    <a:pt x="307" y="1038"/>
                    <a:pt x="305" y="1037"/>
                  </a:cubicBezTo>
                  <a:cubicBezTo>
                    <a:pt x="305" y="1037"/>
                    <a:pt x="305" y="1037"/>
                    <a:pt x="305" y="1037"/>
                  </a:cubicBezTo>
                  <a:cubicBezTo>
                    <a:pt x="304" y="1036"/>
                    <a:pt x="304" y="1035"/>
                    <a:pt x="304" y="1035"/>
                  </a:cubicBezTo>
                  <a:cubicBezTo>
                    <a:pt x="304" y="1034"/>
                    <a:pt x="303" y="1034"/>
                    <a:pt x="303" y="1035"/>
                  </a:cubicBezTo>
                  <a:cubicBezTo>
                    <a:pt x="303" y="1035"/>
                    <a:pt x="303" y="1036"/>
                    <a:pt x="303" y="1037"/>
                  </a:cubicBezTo>
                  <a:cubicBezTo>
                    <a:pt x="303" y="1037"/>
                    <a:pt x="303" y="1037"/>
                    <a:pt x="302" y="1037"/>
                  </a:cubicBezTo>
                  <a:cubicBezTo>
                    <a:pt x="301" y="1037"/>
                    <a:pt x="299" y="1037"/>
                    <a:pt x="298" y="1037"/>
                  </a:cubicBezTo>
                  <a:cubicBezTo>
                    <a:pt x="298" y="1036"/>
                    <a:pt x="298" y="1036"/>
                    <a:pt x="298" y="1036"/>
                  </a:cubicBezTo>
                  <a:cubicBezTo>
                    <a:pt x="297" y="1036"/>
                    <a:pt x="298" y="1035"/>
                    <a:pt x="298" y="1034"/>
                  </a:cubicBezTo>
                  <a:cubicBezTo>
                    <a:pt x="298" y="1034"/>
                    <a:pt x="298" y="1033"/>
                    <a:pt x="298" y="1032"/>
                  </a:cubicBezTo>
                  <a:cubicBezTo>
                    <a:pt x="297" y="1032"/>
                    <a:pt x="296" y="1032"/>
                    <a:pt x="296" y="1033"/>
                  </a:cubicBezTo>
                  <a:cubicBezTo>
                    <a:pt x="297" y="1033"/>
                    <a:pt x="296" y="1034"/>
                    <a:pt x="296" y="1035"/>
                  </a:cubicBezTo>
                  <a:cubicBezTo>
                    <a:pt x="296" y="1035"/>
                    <a:pt x="296" y="1036"/>
                    <a:pt x="296" y="1036"/>
                  </a:cubicBezTo>
                  <a:cubicBezTo>
                    <a:pt x="294" y="1036"/>
                    <a:pt x="292" y="1036"/>
                    <a:pt x="290" y="1035"/>
                  </a:cubicBezTo>
                  <a:cubicBezTo>
                    <a:pt x="290" y="1035"/>
                    <a:pt x="290" y="1035"/>
                    <a:pt x="290" y="1035"/>
                  </a:cubicBezTo>
                  <a:cubicBezTo>
                    <a:pt x="291" y="1034"/>
                    <a:pt x="290" y="1034"/>
                    <a:pt x="289" y="1034"/>
                  </a:cubicBezTo>
                  <a:cubicBezTo>
                    <a:pt x="289" y="1035"/>
                    <a:pt x="289" y="1035"/>
                    <a:pt x="289" y="1035"/>
                  </a:cubicBezTo>
                  <a:cubicBezTo>
                    <a:pt x="289" y="1033"/>
                    <a:pt x="289" y="1032"/>
                    <a:pt x="289" y="1030"/>
                  </a:cubicBezTo>
                  <a:cubicBezTo>
                    <a:pt x="288" y="1029"/>
                    <a:pt x="287" y="1030"/>
                    <a:pt x="287" y="1031"/>
                  </a:cubicBezTo>
                  <a:cubicBezTo>
                    <a:pt x="288" y="1032"/>
                    <a:pt x="288" y="1034"/>
                    <a:pt x="288" y="1035"/>
                  </a:cubicBezTo>
                  <a:cubicBezTo>
                    <a:pt x="286" y="1035"/>
                    <a:pt x="285" y="1035"/>
                    <a:pt x="283" y="1034"/>
                  </a:cubicBezTo>
                  <a:cubicBezTo>
                    <a:pt x="283" y="1034"/>
                    <a:pt x="283" y="1034"/>
                    <a:pt x="283" y="1034"/>
                  </a:cubicBezTo>
                  <a:cubicBezTo>
                    <a:pt x="283" y="1034"/>
                    <a:pt x="283" y="1033"/>
                    <a:pt x="283" y="1033"/>
                  </a:cubicBezTo>
                  <a:cubicBezTo>
                    <a:pt x="283" y="1032"/>
                    <a:pt x="283" y="1032"/>
                    <a:pt x="283" y="1031"/>
                  </a:cubicBezTo>
                  <a:cubicBezTo>
                    <a:pt x="284" y="1031"/>
                    <a:pt x="284" y="1031"/>
                    <a:pt x="284" y="1031"/>
                  </a:cubicBezTo>
                  <a:cubicBezTo>
                    <a:pt x="284" y="1030"/>
                    <a:pt x="284" y="1030"/>
                    <a:pt x="284" y="1030"/>
                  </a:cubicBezTo>
                  <a:cubicBezTo>
                    <a:pt x="283" y="1029"/>
                    <a:pt x="283" y="1030"/>
                    <a:pt x="283" y="1030"/>
                  </a:cubicBezTo>
                  <a:cubicBezTo>
                    <a:pt x="282" y="1031"/>
                    <a:pt x="282" y="1032"/>
                    <a:pt x="282" y="1033"/>
                  </a:cubicBezTo>
                  <a:cubicBezTo>
                    <a:pt x="282" y="1033"/>
                    <a:pt x="282" y="1034"/>
                    <a:pt x="282" y="1034"/>
                  </a:cubicBezTo>
                  <a:cubicBezTo>
                    <a:pt x="279" y="1034"/>
                    <a:pt x="277" y="1033"/>
                    <a:pt x="274" y="1032"/>
                  </a:cubicBezTo>
                  <a:cubicBezTo>
                    <a:pt x="274" y="1032"/>
                    <a:pt x="274" y="1032"/>
                    <a:pt x="274" y="1032"/>
                  </a:cubicBezTo>
                  <a:cubicBezTo>
                    <a:pt x="274" y="1032"/>
                    <a:pt x="274" y="1032"/>
                    <a:pt x="275" y="1032"/>
                  </a:cubicBezTo>
                  <a:cubicBezTo>
                    <a:pt x="275" y="1031"/>
                    <a:pt x="275" y="1031"/>
                    <a:pt x="275" y="1031"/>
                  </a:cubicBezTo>
                  <a:cubicBezTo>
                    <a:pt x="275" y="1029"/>
                    <a:pt x="275" y="1027"/>
                    <a:pt x="275" y="1025"/>
                  </a:cubicBezTo>
                  <a:cubicBezTo>
                    <a:pt x="275" y="1024"/>
                    <a:pt x="274" y="1024"/>
                    <a:pt x="274" y="1025"/>
                  </a:cubicBezTo>
                  <a:cubicBezTo>
                    <a:pt x="274" y="1026"/>
                    <a:pt x="274" y="1027"/>
                    <a:pt x="274" y="1028"/>
                  </a:cubicBezTo>
                  <a:cubicBezTo>
                    <a:pt x="274" y="1029"/>
                    <a:pt x="274" y="1030"/>
                    <a:pt x="273" y="1031"/>
                  </a:cubicBezTo>
                  <a:cubicBezTo>
                    <a:pt x="273" y="1031"/>
                    <a:pt x="273" y="1032"/>
                    <a:pt x="273" y="1032"/>
                  </a:cubicBezTo>
                  <a:cubicBezTo>
                    <a:pt x="271" y="1031"/>
                    <a:pt x="269" y="1031"/>
                    <a:pt x="267" y="1030"/>
                  </a:cubicBezTo>
                  <a:cubicBezTo>
                    <a:pt x="267" y="1027"/>
                    <a:pt x="268" y="1024"/>
                    <a:pt x="267" y="1022"/>
                  </a:cubicBezTo>
                  <a:cubicBezTo>
                    <a:pt x="267" y="1021"/>
                    <a:pt x="266" y="1021"/>
                    <a:pt x="266" y="1022"/>
                  </a:cubicBezTo>
                  <a:cubicBezTo>
                    <a:pt x="266" y="1024"/>
                    <a:pt x="266" y="1027"/>
                    <a:pt x="266" y="1029"/>
                  </a:cubicBezTo>
                  <a:cubicBezTo>
                    <a:pt x="265" y="1029"/>
                    <a:pt x="263" y="1028"/>
                    <a:pt x="262" y="1028"/>
                  </a:cubicBezTo>
                  <a:cubicBezTo>
                    <a:pt x="262" y="1027"/>
                    <a:pt x="262" y="1027"/>
                    <a:pt x="263" y="1027"/>
                  </a:cubicBezTo>
                  <a:cubicBezTo>
                    <a:pt x="263" y="1026"/>
                    <a:pt x="263" y="1026"/>
                    <a:pt x="262" y="1026"/>
                  </a:cubicBezTo>
                  <a:cubicBezTo>
                    <a:pt x="262" y="1025"/>
                    <a:pt x="262" y="1024"/>
                    <a:pt x="262" y="1023"/>
                  </a:cubicBezTo>
                  <a:cubicBezTo>
                    <a:pt x="262" y="1022"/>
                    <a:pt x="261" y="1022"/>
                    <a:pt x="261" y="1023"/>
                  </a:cubicBezTo>
                  <a:cubicBezTo>
                    <a:pt x="261" y="1024"/>
                    <a:pt x="261" y="1026"/>
                    <a:pt x="261" y="1027"/>
                  </a:cubicBezTo>
                  <a:cubicBezTo>
                    <a:pt x="259" y="1026"/>
                    <a:pt x="258" y="1025"/>
                    <a:pt x="256" y="1025"/>
                  </a:cubicBezTo>
                  <a:cubicBezTo>
                    <a:pt x="256" y="1024"/>
                    <a:pt x="256" y="1023"/>
                    <a:pt x="257" y="1022"/>
                  </a:cubicBezTo>
                  <a:cubicBezTo>
                    <a:pt x="257" y="1022"/>
                    <a:pt x="256" y="1021"/>
                    <a:pt x="255" y="1022"/>
                  </a:cubicBezTo>
                  <a:cubicBezTo>
                    <a:pt x="255" y="1023"/>
                    <a:pt x="255" y="1023"/>
                    <a:pt x="255" y="1024"/>
                  </a:cubicBezTo>
                  <a:cubicBezTo>
                    <a:pt x="254" y="1023"/>
                    <a:pt x="253" y="1023"/>
                    <a:pt x="252" y="1022"/>
                  </a:cubicBezTo>
                  <a:cubicBezTo>
                    <a:pt x="252" y="1021"/>
                    <a:pt x="252" y="1020"/>
                    <a:pt x="252" y="1018"/>
                  </a:cubicBezTo>
                  <a:cubicBezTo>
                    <a:pt x="252" y="1018"/>
                    <a:pt x="251" y="1018"/>
                    <a:pt x="251" y="1018"/>
                  </a:cubicBezTo>
                  <a:cubicBezTo>
                    <a:pt x="251" y="1020"/>
                    <a:pt x="251" y="1021"/>
                    <a:pt x="251" y="1022"/>
                  </a:cubicBezTo>
                  <a:cubicBezTo>
                    <a:pt x="245" y="1019"/>
                    <a:pt x="239" y="1017"/>
                    <a:pt x="233" y="1017"/>
                  </a:cubicBezTo>
                  <a:cubicBezTo>
                    <a:pt x="235" y="1012"/>
                    <a:pt x="233" y="1007"/>
                    <a:pt x="227" y="1002"/>
                  </a:cubicBezTo>
                  <a:cubicBezTo>
                    <a:pt x="223" y="998"/>
                    <a:pt x="220" y="994"/>
                    <a:pt x="221" y="988"/>
                  </a:cubicBezTo>
                  <a:cubicBezTo>
                    <a:pt x="222" y="987"/>
                    <a:pt x="224" y="983"/>
                    <a:pt x="226" y="980"/>
                  </a:cubicBezTo>
                  <a:cubicBezTo>
                    <a:pt x="227" y="980"/>
                    <a:pt x="229" y="980"/>
                    <a:pt x="230" y="979"/>
                  </a:cubicBezTo>
                  <a:cubicBezTo>
                    <a:pt x="232" y="982"/>
                    <a:pt x="234" y="984"/>
                    <a:pt x="237" y="987"/>
                  </a:cubicBezTo>
                  <a:cubicBezTo>
                    <a:pt x="241" y="989"/>
                    <a:pt x="245" y="991"/>
                    <a:pt x="250" y="992"/>
                  </a:cubicBezTo>
                  <a:cubicBezTo>
                    <a:pt x="263" y="993"/>
                    <a:pt x="275" y="997"/>
                    <a:pt x="287" y="999"/>
                  </a:cubicBezTo>
                  <a:cubicBezTo>
                    <a:pt x="299" y="1001"/>
                    <a:pt x="311" y="1003"/>
                    <a:pt x="323" y="1003"/>
                  </a:cubicBezTo>
                  <a:cubicBezTo>
                    <a:pt x="336" y="1002"/>
                    <a:pt x="349" y="1004"/>
                    <a:pt x="363" y="1006"/>
                  </a:cubicBezTo>
                  <a:cubicBezTo>
                    <a:pt x="368" y="1007"/>
                    <a:pt x="374" y="1009"/>
                    <a:pt x="380" y="1009"/>
                  </a:cubicBezTo>
                  <a:cubicBezTo>
                    <a:pt x="386" y="1009"/>
                    <a:pt x="392" y="1009"/>
                    <a:pt x="399" y="1009"/>
                  </a:cubicBezTo>
                  <a:cubicBezTo>
                    <a:pt x="412" y="1009"/>
                    <a:pt x="426" y="1007"/>
                    <a:pt x="438" y="1004"/>
                  </a:cubicBezTo>
                  <a:cubicBezTo>
                    <a:pt x="444" y="1003"/>
                    <a:pt x="442" y="996"/>
                    <a:pt x="437" y="995"/>
                  </a:cubicBezTo>
                  <a:cubicBezTo>
                    <a:pt x="437" y="995"/>
                    <a:pt x="437" y="995"/>
                    <a:pt x="436" y="995"/>
                  </a:cubicBezTo>
                  <a:cubicBezTo>
                    <a:pt x="436" y="995"/>
                    <a:pt x="435" y="996"/>
                    <a:pt x="435" y="996"/>
                  </a:cubicBezTo>
                  <a:cubicBezTo>
                    <a:pt x="434" y="996"/>
                    <a:pt x="434" y="996"/>
                    <a:pt x="433" y="996"/>
                  </a:cubicBezTo>
                  <a:cubicBezTo>
                    <a:pt x="433" y="995"/>
                    <a:pt x="432" y="993"/>
                    <a:pt x="433" y="992"/>
                  </a:cubicBezTo>
                  <a:cubicBezTo>
                    <a:pt x="433" y="991"/>
                    <a:pt x="432" y="990"/>
                    <a:pt x="432" y="991"/>
                  </a:cubicBezTo>
                  <a:cubicBezTo>
                    <a:pt x="431" y="993"/>
                    <a:pt x="431" y="994"/>
                    <a:pt x="432" y="996"/>
                  </a:cubicBezTo>
                  <a:cubicBezTo>
                    <a:pt x="431" y="996"/>
                    <a:pt x="431" y="996"/>
                    <a:pt x="431" y="996"/>
                  </a:cubicBezTo>
                  <a:cubicBezTo>
                    <a:pt x="429" y="997"/>
                    <a:pt x="428" y="997"/>
                    <a:pt x="426" y="997"/>
                  </a:cubicBezTo>
                  <a:cubicBezTo>
                    <a:pt x="426" y="997"/>
                    <a:pt x="426" y="996"/>
                    <a:pt x="426" y="996"/>
                  </a:cubicBezTo>
                  <a:cubicBezTo>
                    <a:pt x="426" y="995"/>
                    <a:pt x="426" y="994"/>
                    <a:pt x="425" y="993"/>
                  </a:cubicBezTo>
                  <a:cubicBezTo>
                    <a:pt x="424" y="993"/>
                    <a:pt x="424" y="994"/>
                    <a:pt x="424" y="994"/>
                  </a:cubicBezTo>
                  <a:cubicBezTo>
                    <a:pt x="425" y="995"/>
                    <a:pt x="425" y="996"/>
                    <a:pt x="425" y="997"/>
                  </a:cubicBezTo>
                  <a:cubicBezTo>
                    <a:pt x="425" y="997"/>
                    <a:pt x="425" y="997"/>
                    <a:pt x="425" y="998"/>
                  </a:cubicBezTo>
                  <a:cubicBezTo>
                    <a:pt x="424" y="998"/>
                    <a:pt x="423" y="998"/>
                    <a:pt x="422" y="998"/>
                  </a:cubicBezTo>
                  <a:cubicBezTo>
                    <a:pt x="422" y="997"/>
                    <a:pt x="421" y="996"/>
                    <a:pt x="421" y="995"/>
                  </a:cubicBezTo>
                  <a:cubicBezTo>
                    <a:pt x="421" y="994"/>
                    <a:pt x="419" y="994"/>
                    <a:pt x="420" y="995"/>
                  </a:cubicBezTo>
                  <a:cubicBezTo>
                    <a:pt x="420" y="996"/>
                    <a:pt x="420" y="997"/>
                    <a:pt x="421" y="998"/>
                  </a:cubicBezTo>
                  <a:cubicBezTo>
                    <a:pt x="419" y="999"/>
                    <a:pt x="416" y="999"/>
                    <a:pt x="414" y="999"/>
                  </a:cubicBezTo>
                  <a:cubicBezTo>
                    <a:pt x="414" y="998"/>
                    <a:pt x="414" y="998"/>
                    <a:pt x="414" y="997"/>
                  </a:cubicBezTo>
                  <a:cubicBezTo>
                    <a:pt x="414" y="996"/>
                    <a:pt x="412" y="997"/>
                    <a:pt x="412" y="997"/>
                  </a:cubicBezTo>
                  <a:cubicBezTo>
                    <a:pt x="413" y="998"/>
                    <a:pt x="413" y="998"/>
                    <a:pt x="413" y="999"/>
                  </a:cubicBezTo>
                  <a:cubicBezTo>
                    <a:pt x="411" y="999"/>
                    <a:pt x="409" y="1000"/>
                    <a:pt x="408" y="1000"/>
                  </a:cubicBezTo>
                  <a:cubicBezTo>
                    <a:pt x="408" y="999"/>
                    <a:pt x="407" y="998"/>
                    <a:pt x="407" y="997"/>
                  </a:cubicBezTo>
                  <a:cubicBezTo>
                    <a:pt x="407" y="996"/>
                    <a:pt x="406" y="996"/>
                    <a:pt x="406" y="997"/>
                  </a:cubicBezTo>
                  <a:cubicBezTo>
                    <a:pt x="406" y="998"/>
                    <a:pt x="406" y="999"/>
                    <a:pt x="406" y="1000"/>
                  </a:cubicBezTo>
                  <a:cubicBezTo>
                    <a:pt x="405" y="1000"/>
                    <a:pt x="403" y="1000"/>
                    <a:pt x="402" y="1000"/>
                  </a:cubicBezTo>
                  <a:cubicBezTo>
                    <a:pt x="402" y="999"/>
                    <a:pt x="402" y="998"/>
                    <a:pt x="402" y="997"/>
                  </a:cubicBezTo>
                  <a:cubicBezTo>
                    <a:pt x="402" y="997"/>
                    <a:pt x="401" y="997"/>
                    <a:pt x="401" y="997"/>
                  </a:cubicBezTo>
                  <a:cubicBezTo>
                    <a:pt x="401" y="998"/>
                    <a:pt x="401" y="999"/>
                    <a:pt x="401" y="1000"/>
                  </a:cubicBezTo>
                  <a:cubicBezTo>
                    <a:pt x="400" y="1000"/>
                    <a:pt x="399" y="1000"/>
                    <a:pt x="398" y="1000"/>
                  </a:cubicBezTo>
                  <a:cubicBezTo>
                    <a:pt x="398" y="999"/>
                    <a:pt x="397" y="998"/>
                    <a:pt x="397" y="997"/>
                  </a:cubicBezTo>
                  <a:cubicBezTo>
                    <a:pt x="397" y="996"/>
                    <a:pt x="396" y="996"/>
                    <a:pt x="396" y="997"/>
                  </a:cubicBezTo>
                  <a:cubicBezTo>
                    <a:pt x="396" y="998"/>
                    <a:pt x="396" y="999"/>
                    <a:pt x="397" y="1000"/>
                  </a:cubicBezTo>
                  <a:cubicBezTo>
                    <a:pt x="396" y="1000"/>
                    <a:pt x="396" y="1000"/>
                    <a:pt x="396" y="1000"/>
                  </a:cubicBezTo>
                  <a:cubicBezTo>
                    <a:pt x="394" y="1000"/>
                    <a:pt x="392" y="1000"/>
                    <a:pt x="390" y="1000"/>
                  </a:cubicBezTo>
                  <a:cubicBezTo>
                    <a:pt x="390" y="999"/>
                    <a:pt x="390" y="998"/>
                    <a:pt x="390" y="997"/>
                  </a:cubicBezTo>
                  <a:cubicBezTo>
                    <a:pt x="389" y="996"/>
                    <a:pt x="388" y="996"/>
                    <a:pt x="388" y="997"/>
                  </a:cubicBezTo>
                  <a:cubicBezTo>
                    <a:pt x="389" y="998"/>
                    <a:pt x="389" y="999"/>
                    <a:pt x="389" y="1000"/>
                  </a:cubicBezTo>
                  <a:cubicBezTo>
                    <a:pt x="387" y="1000"/>
                    <a:pt x="385" y="1000"/>
                    <a:pt x="383" y="1000"/>
                  </a:cubicBezTo>
                  <a:cubicBezTo>
                    <a:pt x="383" y="999"/>
                    <a:pt x="384" y="997"/>
                    <a:pt x="384" y="996"/>
                  </a:cubicBezTo>
                  <a:cubicBezTo>
                    <a:pt x="384" y="995"/>
                    <a:pt x="382" y="995"/>
                    <a:pt x="382" y="996"/>
                  </a:cubicBezTo>
                  <a:cubicBezTo>
                    <a:pt x="382" y="997"/>
                    <a:pt x="382" y="999"/>
                    <a:pt x="382" y="1000"/>
                  </a:cubicBezTo>
                  <a:cubicBezTo>
                    <a:pt x="381" y="1000"/>
                    <a:pt x="380" y="1000"/>
                    <a:pt x="379" y="1000"/>
                  </a:cubicBezTo>
                  <a:cubicBezTo>
                    <a:pt x="379" y="999"/>
                    <a:pt x="379" y="998"/>
                    <a:pt x="379" y="998"/>
                  </a:cubicBezTo>
                  <a:cubicBezTo>
                    <a:pt x="379" y="997"/>
                    <a:pt x="378" y="997"/>
                    <a:pt x="378" y="998"/>
                  </a:cubicBezTo>
                  <a:cubicBezTo>
                    <a:pt x="378" y="998"/>
                    <a:pt x="378" y="999"/>
                    <a:pt x="378" y="1000"/>
                  </a:cubicBezTo>
                  <a:cubicBezTo>
                    <a:pt x="378" y="1000"/>
                    <a:pt x="378" y="1000"/>
                    <a:pt x="378" y="1000"/>
                  </a:cubicBezTo>
                  <a:cubicBezTo>
                    <a:pt x="377" y="1000"/>
                    <a:pt x="375" y="1000"/>
                    <a:pt x="374" y="1000"/>
                  </a:cubicBezTo>
                  <a:cubicBezTo>
                    <a:pt x="374" y="999"/>
                    <a:pt x="374" y="998"/>
                    <a:pt x="374" y="997"/>
                  </a:cubicBezTo>
                  <a:cubicBezTo>
                    <a:pt x="374" y="996"/>
                    <a:pt x="373" y="997"/>
                    <a:pt x="373" y="997"/>
                  </a:cubicBezTo>
                  <a:cubicBezTo>
                    <a:pt x="373" y="998"/>
                    <a:pt x="373" y="999"/>
                    <a:pt x="373" y="1000"/>
                  </a:cubicBezTo>
                  <a:cubicBezTo>
                    <a:pt x="372" y="1000"/>
                    <a:pt x="372" y="999"/>
                    <a:pt x="371" y="999"/>
                  </a:cubicBezTo>
                  <a:cubicBezTo>
                    <a:pt x="371" y="998"/>
                    <a:pt x="371" y="997"/>
                    <a:pt x="371" y="996"/>
                  </a:cubicBezTo>
                  <a:cubicBezTo>
                    <a:pt x="371" y="995"/>
                    <a:pt x="370" y="995"/>
                    <a:pt x="370" y="996"/>
                  </a:cubicBezTo>
                  <a:cubicBezTo>
                    <a:pt x="370" y="997"/>
                    <a:pt x="370" y="998"/>
                    <a:pt x="370" y="999"/>
                  </a:cubicBezTo>
                  <a:cubicBezTo>
                    <a:pt x="368" y="999"/>
                    <a:pt x="366" y="998"/>
                    <a:pt x="364" y="998"/>
                  </a:cubicBezTo>
                  <a:cubicBezTo>
                    <a:pt x="364" y="997"/>
                    <a:pt x="364" y="996"/>
                    <a:pt x="364" y="995"/>
                  </a:cubicBezTo>
                  <a:cubicBezTo>
                    <a:pt x="364" y="995"/>
                    <a:pt x="363" y="995"/>
                    <a:pt x="363" y="995"/>
                  </a:cubicBezTo>
                  <a:cubicBezTo>
                    <a:pt x="362" y="996"/>
                    <a:pt x="363" y="997"/>
                    <a:pt x="363" y="998"/>
                  </a:cubicBezTo>
                  <a:cubicBezTo>
                    <a:pt x="361" y="997"/>
                    <a:pt x="359" y="997"/>
                    <a:pt x="357" y="997"/>
                  </a:cubicBezTo>
                  <a:cubicBezTo>
                    <a:pt x="357" y="997"/>
                    <a:pt x="357" y="997"/>
                    <a:pt x="357" y="997"/>
                  </a:cubicBezTo>
                  <a:cubicBezTo>
                    <a:pt x="357" y="995"/>
                    <a:pt x="357" y="993"/>
                    <a:pt x="357" y="991"/>
                  </a:cubicBezTo>
                  <a:cubicBezTo>
                    <a:pt x="357" y="990"/>
                    <a:pt x="356" y="990"/>
                    <a:pt x="356" y="991"/>
                  </a:cubicBezTo>
                  <a:cubicBezTo>
                    <a:pt x="356" y="992"/>
                    <a:pt x="356" y="994"/>
                    <a:pt x="356" y="995"/>
                  </a:cubicBezTo>
                  <a:cubicBezTo>
                    <a:pt x="356" y="996"/>
                    <a:pt x="356" y="996"/>
                    <a:pt x="356" y="996"/>
                  </a:cubicBezTo>
                  <a:cubicBezTo>
                    <a:pt x="356" y="996"/>
                    <a:pt x="356" y="996"/>
                    <a:pt x="355" y="996"/>
                  </a:cubicBezTo>
                  <a:cubicBezTo>
                    <a:pt x="353" y="996"/>
                    <a:pt x="352" y="996"/>
                    <a:pt x="350" y="996"/>
                  </a:cubicBezTo>
                  <a:cubicBezTo>
                    <a:pt x="349" y="994"/>
                    <a:pt x="349" y="992"/>
                    <a:pt x="350" y="991"/>
                  </a:cubicBezTo>
                  <a:cubicBezTo>
                    <a:pt x="350" y="990"/>
                    <a:pt x="349" y="989"/>
                    <a:pt x="349" y="990"/>
                  </a:cubicBezTo>
                  <a:cubicBezTo>
                    <a:pt x="348" y="992"/>
                    <a:pt x="348" y="994"/>
                    <a:pt x="349" y="995"/>
                  </a:cubicBezTo>
                  <a:cubicBezTo>
                    <a:pt x="347" y="995"/>
                    <a:pt x="345" y="995"/>
                    <a:pt x="343" y="995"/>
                  </a:cubicBezTo>
                  <a:cubicBezTo>
                    <a:pt x="343" y="994"/>
                    <a:pt x="343" y="993"/>
                    <a:pt x="343" y="992"/>
                  </a:cubicBezTo>
                  <a:cubicBezTo>
                    <a:pt x="343" y="991"/>
                    <a:pt x="342" y="991"/>
                    <a:pt x="342" y="992"/>
                  </a:cubicBezTo>
                  <a:cubicBezTo>
                    <a:pt x="342" y="993"/>
                    <a:pt x="342" y="994"/>
                    <a:pt x="342" y="995"/>
                  </a:cubicBezTo>
                  <a:cubicBezTo>
                    <a:pt x="341" y="995"/>
                    <a:pt x="340" y="995"/>
                    <a:pt x="338" y="995"/>
                  </a:cubicBezTo>
                  <a:cubicBezTo>
                    <a:pt x="339" y="994"/>
                    <a:pt x="339" y="993"/>
                    <a:pt x="339" y="992"/>
                  </a:cubicBezTo>
                  <a:cubicBezTo>
                    <a:pt x="339" y="991"/>
                    <a:pt x="338" y="991"/>
                    <a:pt x="338" y="992"/>
                  </a:cubicBezTo>
                  <a:cubicBezTo>
                    <a:pt x="338" y="993"/>
                    <a:pt x="337" y="994"/>
                    <a:pt x="337" y="995"/>
                  </a:cubicBezTo>
                  <a:cubicBezTo>
                    <a:pt x="335" y="994"/>
                    <a:pt x="334" y="994"/>
                    <a:pt x="332" y="994"/>
                  </a:cubicBezTo>
                  <a:cubicBezTo>
                    <a:pt x="332" y="994"/>
                    <a:pt x="332" y="994"/>
                    <a:pt x="332" y="994"/>
                  </a:cubicBezTo>
                  <a:cubicBezTo>
                    <a:pt x="332" y="993"/>
                    <a:pt x="332" y="993"/>
                    <a:pt x="333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34" y="992"/>
                    <a:pt x="334" y="991"/>
                    <a:pt x="333" y="990"/>
                  </a:cubicBezTo>
                  <a:cubicBezTo>
                    <a:pt x="332" y="990"/>
                    <a:pt x="331" y="992"/>
                    <a:pt x="331" y="994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30" y="994"/>
                    <a:pt x="329" y="994"/>
                    <a:pt x="329" y="994"/>
                  </a:cubicBezTo>
                  <a:cubicBezTo>
                    <a:pt x="329" y="993"/>
                    <a:pt x="329" y="991"/>
                    <a:pt x="329" y="990"/>
                  </a:cubicBezTo>
                  <a:cubicBezTo>
                    <a:pt x="329" y="989"/>
                    <a:pt x="328" y="989"/>
                    <a:pt x="328" y="990"/>
                  </a:cubicBezTo>
                  <a:cubicBezTo>
                    <a:pt x="327" y="991"/>
                    <a:pt x="327" y="993"/>
                    <a:pt x="328" y="994"/>
                  </a:cubicBezTo>
                  <a:cubicBezTo>
                    <a:pt x="326" y="994"/>
                    <a:pt x="324" y="994"/>
                    <a:pt x="323" y="994"/>
                  </a:cubicBezTo>
                  <a:cubicBezTo>
                    <a:pt x="323" y="993"/>
                    <a:pt x="323" y="991"/>
                    <a:pt x="323" y="990"/>
                  </a:cubicBezTo>
                  <a:cubicBezTo>
                    <a:pt x="323" y="989"/>
                    <a:pt x="322" y="989"/>
                    <a:pt x="322" y="989"/>
                  </a:cubicBezTo>
                  <a:cubicBezTo>
                    <a:pt x="321" y="991"/>
                    <a:pt x="322" y="993"/>
                    <a:pt x="322" y="994"/>
                  </a:cubicBezTo>
                  <a:cubicBezTo>
                    <a:pt x="321" y="994"/>
                    <a:pt x="320" y="994"/>
                    <a:pt x="319" y="994"/>
                  </a:cubicBezTo>
                  <a:cubicBezTo>
                    <a:pt x="319" y="993"/>
                    <a:pt x="318" y="992"/>
                    <a:pt x="318" y="990"/>
                  </a:cubicBezTo>
                  <a:cubicBezTo>
                    <a:pt x="318" y="990"/>
                    <a:pt x="317" y="990"/>
                    <a:pt x="317" y="990"/>
                  </a:cubicBezTo>
                  <a:cubicBezTo>
                    <a:pt x="317" y="992"/>
                    <a:pt x="317" y="993"/>
                    <a:pt x="317" y="994"/>
                  </a:cubicBezTo>
                  <a:cubicBezTo>
                    <a:pt x="316" y="994"/>
                    <a:pt x="315" y="994"/>
                    <a:pt x="314" y="994"/>
                  </a:cubicBezTo>
                  <a:cubicBezTo>
                    <a:pt x="314" y="993"/>
                    <a:pt x="314" y="992"/>
                    <a:pt x="314" y="991"/>
                  </a:cubicBezTo>
                  <a:cubicBezTo>
                    <a:pt x="315" y="990"/>
                    <a:pt x="313" y="989"/>
                    <a:pt x="313" y="990"/>
                  </a:cubicBezTo>
                  <a:cubicBezTo>
                    <a:pt x="313" y="992"/>
                    <a:pt x="313" y="993"/>
                    <a:pt x="313" y="994"/>
                  </a:cubicBezTo>
                  <a:cubicBezTo>
                    <a:pt x="311" y="994"/>
                    <a:pt x="309" y="994"/>
                    <a:pt x="307" y="994"/>
                  </a:cubicBezTo>
                  <a:cubicBezTo>
                    <a:pt x="306" y="993"/>
                    <a:pt x="306" y="991"/>
                    <a:pt x="307" y="990"/>
                  </a:cubicBezTo>
                  <a:cubicBezTo>
                    <a:pt x="307" y="990"/>
                    <a:pt x="306" y="989"/>
                    <a:pt x="306" y="989"/>
                  </a:cubicBezTo>
                  <a:cubicBezTo>
                    <a:pt x="305" y="990"/>
                    <a:pt x="305" y="992"/>
                    <a:pt x="305" y="993"/>
                  </a:cubicBezTo>
                  <a:cubicBezTo>
                    <a:pt x="304" y="993"/>
                    <a:pt x="302" y="993"/>
                    <a:pt x="301" y="993"/>
                  </a:cubicBezTo>
                  <a:cubicBezTo>
                    <a:pt x="301" y="992"/>
                    <a:pt x="301" y="990"/>
                    <a:pt x="301" y="989"/>
                  </a:cubicBezTo>
                  <a:cubicBezTo>
                    <a:pt x="301" y="988"/>
                    <a:pt x="299" y="988"/>
                    <a:pt x="299" y="989"/>
                  </a:cubicBezTo>
                  <a:cubicBezTo>
                    <a:pt x="299" y="990"/>
                    <a:pt x="300" y="991"/>
                    <a:pt x="300" y="993"/>
                  </a:cubicBezTo>
                  <a:cubicBezTo>
                    <a:pt x="299" y="993"/>
                    <a:pt x="297" y="992"/>
                    <a:pt x="296" y="992"/>
                  </a:cubicBezTo>
                  <a:cubicBezTo>
                    <a:pt x="296" y="991"/>
                    <a:pt x="297" y="990"/>
                    <a:pt x="297" y="989"/>
                  </a:cubicBezTo>
                  <a:cubicBezTo>
                    <a:pt x="297" y="988"/>
                    <a:pt x="295" y="988"/>
                    <a:pt x="295" y="989"/>
                  </a:cubicBezTo>
                  <a:cubicBezTo>
                    <a:pt x="295" y="990"/>
                    <a:pt x="295" y="991"/>
                    <a:pt x="295" y="992"/>
                  </a:cubicBezTo>
                  <a:cubicBezTo>
                    <a:pt x="293" y="992"/>
                    <a:pt x="291" y="991"/>
                    <a:pt x="289" y="991"/>
                  </a:cubicBezTo>
                  <a:cubicBezTo>
                    <a:pt x="289" y="989"/>
                    <a:pt x="289" y="987"/>
                    <a:pt x="290" y="985"/>
                  </a:cubicBezTo>
                  <a:cubicBezTo>
                    <a:pt x="290" y="985"/>
                    <a:pt x="289" y="984"/>
                    <a:pt x="288" y="985"/>
                  </a:cubicBezTo>
                  <a:cubicBezTo>
                    <a:pt x="288" y="986"/>
                    <a:pt x="287" y="989"/>
                    <a:pt x="287" y="991"/>
                  </a:cubicBezTo>
                  <a:cubicBezTo>
                    <a:pt x="286" y="990"/>
                    <a:pt x="285" y="990"/>
                    <a:pt x="284" y="990"/>
                  </a:cubicBezTo>
                  <a:cubicBezTo>
                    <a:pt x="284" y="989"/>
                    <a:pt x="284" y="987"/>
                    <a:pt x="284" y="986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4"/>
                    <a:pt x="283" y="984"/>
                    <a:pt x="283" y="984"/>
                  </a:cubicBezTo>
                  <a:cubicBezTo>
                    <a:pt x="283" y="984"/>
                    <a:pt x="283" y="984"/>
                    <a:pt x="283" y="984"/>
                  </a:cubicBezTo>
                  <a:cubicBezTo>
                    <a:pt x="283" y="984"/>
                    <a:pt x="283" y="985"/>
                    <a:pt x="283" y="985"/>
                  </a:cubicBezTo>
                  <a:cubicBezTo>
                    <a:pt x="282" y="986"/>
                    <a:pt x="283" y="988"/>
                    <a:pt x="283" y="990"/>
                  </a:cubicBezTo>
                  <a:cubicBezTo>
                    <a:pt x="281" y="989"/>
                    <a:pt x="280" y="989"/>
                    <a:pt x="279" y="989"/>
                  </a:cubicBezTo>
                  <a:cubicBezTo>
                    <a:pt x="279" y="989"/>
                    <a:pt x="278" y="989"/>
                    <a:pt x="278" y="989"/>
                  </a:cubicBezTo>
                  <a:cubicBezTo>
                    <a:pt x="278" y="987"/>
                    <a:pt x="278" y="985"/>
                    <a:pt x="278" y="984"/>
                  </a:cubicBezTo>
                  <a:cubicBezTo>
                    <a:pt x="278" y="983"/>
                    <a:pt x="277" y="983"/>
                    <a:pt x="277" y="983"/>
                  </a:cubicBezTo>
                  <a:cubicBezTo>
                    <a:pt x="277" y="985"/>
                    <a:pt x="277" y="987"/>
                    <a:pt x="277" y="988"/>
                  </a:cubicBezTo>
                  <a:cubicBezTo>
                    <a:pt x="275" y="988"/>
                    <a:pt x="274" y="988"/>
                    <a:pt x="273" y="987"/>
                  </a:cubicBezTo>
                  <a:cubicBezTo>
                    <a:pt x="273" y="986"/>
                    <a:pt x="273" y="984"/>
                    <a:pt x="273" y="983"/>
                  </a:cubicBezTo>
                  <a:cubicBezTo>
                    <a:pt x="273" y="982"/>
                    <a:pt x="272" y="982"/>
                    <a:pt x="272" y="982"/>
                  </a:cubicBezTo>
                  <a:cubicBezTo>
                    <a:pt x="272" y="984"/>
                    <a:pt x="272" y="985"/>
                    <a:pt x="272" y="987"/>
                  </a:cubicBezTo>
                  <a:cubicBezTo>
                    <a:pt x="271" y="986"/>
                    <a:pt x="270" y="986"/>
                    <a:pt x="269" y="986"/>
                  </a:cubicBezTo>
                  <a:cubicBezTo>
                    <a:pt x="269" y="984"/>
                    <a:pt x="268" y="982"/>
                    <a:pt x="268" y="981"/>
                  </a:cubicBezTo>
                  <a:cubicBezTo>
                    <a:pt x="268" y="980"/>
                    <a:pt x="267" y="980"/>
                    <a:pt x="267" y="981"/>
                  </a:cubicBezTo>
                  <a:cubicBezTo>
                    <a:pt x="267" y="982"/>
                    <a:pt x="268" y="984"/>
                    <a:pt x="268" y="985"/>
                  </a:cubicBezTo>
                  <a:cubicBezTo>
                    <a:pt x="266" y="985"/>
                    <a:pt x="264" y="984"/>
                    <a:pt x="262" y="984"/>
                  </a:cubicBezTo>
                  <a:cubicBezTo>
                    <a:pt x="262" y="984"/>
                    <a:pt x="261" y="984"/>
                    <a:pt x="261" y="984"/>
                  </a:cubicBezTo>
                  <a:cubicBezTo>
                    <a:pt x="261" y="982"/>
                    <a:pt x="261" y="981"/>
                    <a:pt x="261" y="980"/>
                  </a:cubicBezTo>
                  <a:cubicBezTo>
                    <a:pt x="261" y="979"/>
                    <a:pt x="260" y="979"/>
                    <a:pt x="260" y="980"/>
                  </a:cubicBezTo>
                  <a:cubicBezTo>
                    <a:pt x="260" y="981"/>
                    <a:pt x="260" y="982"/>
                    <a:pt x="260" y="984"/>
                  </a:cubicBezTo>
                  <a:cubicBezTo>
                    <a:pt x="258" y="983"/>
                    <a:pt x="257" y="983"/>
                    <a:pt x="256" y="983"/>
                  </a:cubicBezTo>
                  <a:cubicBezTo>
                    <a:pt x="256" y="981"/>
                    <a:pt x="256" y="980"/>
                    <a:pt x="256" y="978"/>
                  </a:cubicBezTo>
                  <a:cubicBezTo>
                    <a:pt x="256" y="977"/>
                    <a:pt x="255" y="977"/>
                    <a:pt x="255" y="978"/>
                  </a:cubicBezTo>
                  <a:cubicBezTo>
                    <a:pt x="255" y="979"/>
                    <a:pt x="255" y="981"/>
                    <a:pt x="254" y="983"/>
                  </a:cubicBezTo>
                  <a:cubicBezTo>
                    <a:pt x="252" y="983"/>
                    <a:pt x="251" y="983"/>
                    <a:pt x="249" y="982"/>
                  </a:cubicBezTo>
                  <a:cubicBezTo>
                    <a:pt x="249" y="980"/>
                    <a:pt x="250" y="978"/>
                    <a:pt x="251" y="975"/>
                  </a:cubicBezTo>
                  <a:cubicBezTo>
                    <a:pt x="251" y="974"/>
                    <a:pt x="250" y="974"/>
                    <a:pt x="249" y="975"/>
                  </a:cubicBezTo>
                  <a:cubicBezTo>
                    <a:pt x="249" y="977"/>
                    <a:pt x="248" y="980"/>
                    <a:pt x="247" y="982"/>
                  </a:cubicBezTo>
                  <a:cubicBezTo>
                    <a:pt x="247" y="982"/>
                    <a:pt x="246" y="981"/>
                    <a:pt x="245" y="981"/>
                  </a:cubicBezTo>
                  <a:cubicBezTo>
                    <a:pt x="244" y="981"/>
                    <a:pt x="244" y="980"/>
                    <a:pt x="243" y="980"/>
                  </a:cubicBezTo>
                  <a:cubicBezTo>
                    <a:pt x="244" y="979"/>
                    <a:pt x="244" y="978"/>
                    <a:pt x="244" y="978"/>
                  </a:cubicBezTo>
                  <a:cubicBezTo>
                    <a:pt x="245" y="977"/>
                    <a:pt x="244" y="976"/>
                    <a:pt x="243" y="977"/>
                  </a:cubicBezTo>
                  <a:cubicBezTo>
                    <a:pt x="243" y="977"/>
                    <a:pt x="243" y="978"/>
                    <a:pt x="242" y="979"/>
                  </a:cubicBezTo>
                  <a:cubicBezTo>
                    <a:pt x="242" y="979"/>
                    <a:pt x="242" y="979"/>
                    <a:pt x="242" y="979"/>
                  </a:cubicBezTo>
                  <a:cubicBezTo>
                    <a:pt x="241" y="978"/>
                    <a:pt x="239" y="976"/>
                    <a:pt x="238" y="974"/>
                  </a:cubicBezTo>
                  <a:cubicBezTo>
                    <a:pt x="238" y="974"/>
                    <a:pt x="238" y="974"/>
                    <a:pt x="238" y="974"/>
                  </a:cubicBezTo>
                  <a:cubicBezTo>
                    <a:pt x="239" y="974"/>
                    <a:pt x="239" y="973"/>
                    <a:pt x="238" y="973"/>
                  </a:cubicBezTo>
                  <a:cubicBezTo>
                    <a:pt x="237" y="973"/>
                    <a:pt x="237" y="974"/>
                    <a:pt x="237" y="974"/>
                  </a:cubicBezTo>
                  <a:cubicBezTo>
                    <a:pt x="235" y="972"/>
                    <a:pt x="233" y="970"/>
                    <a:pt x="231" y="969"/>
                  </a:cubicBezTo>
                  <a:cubicBezTo>
                    <a:pt x="231" y="968"/>
                    <a:pt x="231" y="968"/>
                    <a:pt x="231" y="967"/>
                  </a:cubicBezTo>
                  <a:cubicBezTo>
                    <a:pt x="230" y="964"/>
                    <a:pt x="227" y="961"/>
                    <a:pt x="225" y="958"/>
                  </a:cubicBezTo>
                  <a:cubicBezTo>
                    <a:pt x="221" y="949"/>
                    <a:pt x="221" y="939"/>
                    <a:pt x="221" y="930"/>
                  </a:cubicBezTo>
                  <a:cubicBezTo>
                    <a:pt x="221" y="930"/>
                    <a:pt x="222" y="929"/>
                    <a:pt x="222" y="929"/>
                  </a:cubicBezTo>
                  <a:cubicBezTo>
                    <a:pt x="222" y="929"/>
                    <a:pt x="222" y="929"/>
                    <a:pt x="222" y="929"/>
                  </a:cubicBezTo>
                  <a:cubicBezTo>
                    <a:pt x="223" y="930"/>
                    <a:pt x="224" y="931"/>
                    <a:pt x="225" y="931"/>
                  </a:cubicBezTo>
                  <a:cubicBezTo>
                    <a:pt x="225" y="933"/>
                    <a:pt x="225" y="934"/>
                    <a:pt x="225" y="936"/>
                  </a:cubicBezTo>
                  <a:cubicBezTo>
                    <a:pt x="225" y="937"/>
                    <a:pt x="226" y="937"/>
                    <a:pt x="226" y="936"/>
                  </a:cubicBezTo>
                  <a:cubicBezTo>
                    <a:pt x="226" y="935"/>
                    <a:pt x="226" y="933"/>
                    <a:pt x="227" y="932"/>
                  </a:cubicBezTo>
                  <a:cubicBezTo>
                    <a:pt x="228" y="933"/>
                    <a:pt x="230" y="934"/>
                    <a:pt x="231" y="935"/>
                  </a:cubicBezTo>
                  <a:cubicBezTo>
                    <a:pt x="231" y="935"/>
                    <a:pt x="231" y="936"/>
                    <a:pt x="231" y="936"/>
                  </a:cubicBezTo>
                  <a:cubicBezTo>
                    <a:pt x="231" y="936"/>
                    <a:pt x="231" y="937"/>
                    <a:pt x="231" y="938"/>
                  </a:cubicBezTo>
                  <a:cubicBezTo>
                    <a:pt x="230" y="938"/>
                    <a:pt x="231" y="939"/>
                    <a:pt x="232" y="939"/>
                  </a:cubicBezTo>
                  <a:cubicBezTo>
                    <a:pt x="232" y="938"/>
                    <a:pt x="232" y="937"/>
                    <a:pt x="232" y="936"/>
                  </a:cubicBezTo>
                  <a:cubicBezTo>
                    <a:pt x="234" y="937"/>
                    <a:pt x="235" y="937"/>
                    <a:pt x="237" y="938"/>
                  </a:cubicBezTo>
                  <a:cubicBezTo>
                    <a:pt x="237" y="939"/>
                    <a:pt x="237" y="939"/>
                    <a:pt x="237" y="940"/>
                  </a:cubicBezTo>
                  <a:cubicBezTo>
                    <a:pt x="237" y="940"/>
                    <a:pt x="237" y="942"/>
                    <a:pt x="237" y="942"/>
                  </a:cubicBezTo>
                  <a:cubicBezTo>
                    <a:pt x="238" y="942"/>
                    <a:pt x="239" y="941"/>
                    <a:pt x="238" y="941"/>
                  </a:cubicBezTo>
                  <a:cubicBezTo>
                    <a:pt x="238" y="941"/>
                    <a:pt x="238" y="941"/>
                    <a:pt x="238" y="941"/>
                  </a:cubicBezTo>
                  <a:cubicBezTo>
                    <a:pt x="238" y="941"/>
                    <a:pt x="238" y="941"/>
                    <a:pt x="238" y="940"/>
                  </a:cubicBezTo>
                  <a:cubicBezTo>
                    <a:pt x="238" y="940"/>
                    <a:pt x="238" y="940"/>
                    <a:pt x="238" y="939"/>
                  </a:cubicBezTo>
                  <a:cubicBezTo>
                    <a:pt x="238" y="939"/>
                    <a:pt x="238" y="939"/>
                    <a:pt x="238" y="939"/>
                  </a:cubicBezTo>
                  <a:cubicBezTo>
                    <a:pt x="239" y="940"/>
                    <a:pt x="240" y="940"/>
                    <a:pt x="242" y="941"/>
                  </a:cubicBezTo>
                  <a:cubicBezTo>
                    <a:pt x="242" y="941"/>
                    <a:pt x="242" y="942"/>
                    <a:pt x="242" y="942"/>
                  </a:cubicBezTo>
                  <a:cubicBezTo>
                    <a:pt x="242" y="943"/>
                    <a:pt x="242" y="943"/>
                    <a:pt x="241" y="944"/>
                  </a:cubicBezTo>
                  <a:cubicBezTo>
                    <a:pt x="241" y="945"/>
                    <a:pt x="241" y="945"/>
                    <a:pt x="242" y="945"/>
                  </a:cubicBezTo>
                  <a:cubicBezTo>
                    <a:pt x="243" y="945"/>
                    <a:pt x="243" y="944"/>
                    <a:pt x="243" y="944"/>
                  </a:cubicBezTo>
                  <a:cubicBezTo>
                    <a:pt x="243" y="944"/>
                    <a:pt x="243" y="944"/>
                    <a:pt x="243" y="944"/>
                  </a:cubicBezTo>
                  <a:cubicBezTo>
                    <a:pt x="243" y="943"/>
                    <a:pt x="243" y="943"/>
                    <a:pt x="243" y="943"/>
                  </a:cubicBezTo>
                  <a:cubicBezTo>
                    <a:pt x="243" y="942"/>
                    <a:pt x="243" y="942"/>
                    <a:pt x="243" y="941"/>
                  </a:cubicBezTo>
                  <a:cubicBezTo>
                    <a:pt x="245" y="942"/>
                    <a:pt x="247" y="943"/>
                    <a:pt x="249" y="944"/>
                  </a:cubicBezTo>
                  <a:cubicBezTo>
                    <a:pt x="248" y="945"/>
                    <a:pt x="248" y="946"/>
                    <a:pt x="249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50" y="947"/>
                    <a:pt x="250" y="947"/>
                    <a:pt x="250" y="947"/>
                  </a:cubicBezTo>
                  <a:cubicBezTo>
                    <a:pt x="250" y="946"/>
                    <a:pt x="250" y="946"/>
                    <a:pt x="250" y="946"/>
                  </a:cubicBezTo>
                  <a:cubicBezTo>
                    <a:pt x="250" y="945"/>
                    <a:pt x="250" y="945"/>
                    <a:pt x="250" y="944"/>
                  </a:cubicBezTo>
                  <a:cubicBezTo>
                    <a:pt x="251" y="945"/>
                    <a:pt x="251" y="945"/>
                    <a:pt x="252" y="945"/>
                  </a:cubicBezTo>
                  <a:cubicBezTo>
                    <a:pt x="252" y="946"/>
                    <a:pt x="252" y="947"/>
                    <a:pt x="252" y="948"/>
                  </a:cubicBezTo>
                  <a:cubicBezTo>
                    <a:pt x="253" y="949"/>
                    <a:pt x="253" y="949"/>
                    <a:pt x="254" y="949"/>
                  </a:cubicBezTo>
                  <a:cubicBezTo>
                    <a:pt x="254" y="949"/>
                    <a:pt x="254" y="948"/>
                    <a:pt x="254" y="948"/>
                  </a:cubicBezTo>
                  <a:cubicBezTo>
                    <a:pt x="254" y="948"/>
                    <a:pt x="254" y="948"/>
                    <a:pt x="254" y="947"/>
                  </a:cubicBezTo>
                  <a:cubicBezTo>
                    <a:pt x="254" y="947"/>
                    <a:pt x="254" y="946"/>
                    <a:pt x="254" y="946"/>
                  </a:cubicBezTo>
                  <a:cubicBezTo>
                    <a:pt x="255" y="946"/>
                    <a:pt x="256" y="947"/>
                    <a:pt x="257" y="947"/>
                  </a:cubicBezTo>
                  <a:cubicBezTo>
                    <a:pt x="257" y="949"/>
                    <a:pt x="257" y="951"/>
                    <a:pt x="259" y="951"/>
                  </a:cubicBezTo>
                  <a:cubicBezTo>
                    <a:pt x="260" y="951"/>
                    <a:pt x="260" y="949"/>
                    <a:pt x="259" y="949"/>
                  </a:cubicBezTo>
                  <a:cubicBezTo>
                    <a:pt x="259" y="949"/>
                    <a:pt x="259" y="949"/>
                    <a:pt x="259" y="949"/>
                  </a:cubicBezTo>
                  <a:cubicBezTo>
                    <a:pt x="259" y="949"/>
                    <a:pt x="259" y="949"/>
                    <a:pt x="259" y="948"/>
                  </a:cubicBezTo>
                  <a:cubicBezTo>
                    <a:pt x="259" y="948"/>
                    <a:pt x="259" y="948"/>
                    <a:pt x="259" y="948"/>
                  </a:cubicBezTo>
                  <a:cubicBezTo>
                    <a:pt x="260" y="948"/>
                    <a:pt x="261" y="949"/>
                    <a:pt x="262" y="949"/>
                  </a:cubicBezTo>
                  <a:cubicBezTo>
                    <a:pt x="263" y="950"/>
                    <a:pt x="263" y="951"/>
                    <a:pt x="263" y="952"/>
                  </a:cubicBezTo>
                  <a:cubicBezTo>
                    <a:pt x="263" y="952"/>
                    <a:pt x="263" y="952"/>
                    <a:pt x="264" y="952"/>
                  </a:cubicBezTo>
                  <a:cubicBezTo>
                    <a:pt x="264" y="952"/>
                    <a:pt x="264" y="952"/>
                    <a:pt x="264" y="952"/>
                  </a:cubicBezTo>
                  <a:cubicBezTo>
                    <a:pt x="265" y="951"/>
                    <a:pt x="264" y="951"/>
                    <a:pt x="264" y="951"/>
                  </a:cubicBezTo>
                  <a:cubicBezTo>
                    <a:pt x="264" y="950"/>
                    <a:pt x="264" y="950"/>
                    <a:pt x="264" y="950"/>
                  </a:cubicBezTo>
                  <a:cubicBezTo>
                    <a:pt x="264" y="950"/>
                    <a:pt x="265" y="950"/>
                    <a:pt x="266" y="950"/>
                  </a:cubicBezTo>
                  <a:cubicBezTo>
                    <a:pt x="265" y="950"/>
                    <a:pt x="265" y="950"/>
                    <a:pt x="265" y="951"/>
                  </a:cubicBezTo>
                  <a:cubicBezTo>
                    <a:pt x="265" y="952"/>
                    <a:pt x="265" y="953"/>
                    <a:pt x="267" y="953"/>
                  </a:cubicBezTo>
                  <a:cubicBezTo>
                    <a:pt x="268" y="953"/>
                    <a:pt x="268" y="952"/>
                    <a:pt x="267" y="952"/>
                  </a:cubicBezTo>
                  <a:cubicBezTo>
                    <a:pt x="266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7" y="950"/>
                    <a:pt x="267" y="951"/>
                    <a:pt x="268" y="951"/>
                  </a:cubicBezTo>
                  <a:cubicBezTo>
                    <a:pt x="268" y="951"/>
                    <a:pt x="269" y="951"/>
                    <a:pt x="269" y="951"/>
                  </a:cubicBezTo>
                  <a:cubicBezTo>
                    <a:pt x="269" y="951"/>
                    <a:pt x="269" y="952"/>
                    <a:pt x="269" y="952"/>
                  </a:cubicBezTo>
                  <a:cubicBezTo>
                    <a:pt x="269" y="952"/>
                    <a:pt x="269" y="952"/>
                    <a:pt x="270" y="953"/>
                  </a:cubicBezTo>
                  <a:cubicBezTo>
                    <a:pt x="270" y="953"/>
                    <a:pt x="271" y="953"/>
                    <a:pt x="271" y="952"/>
                  </a:cubicBezTo>
                  <a:cubicBezTo>
                    <a:pt x="270" y="952"/>
                    <a:pt x="270" y="952"/>
                    <a:pt x="270" y="952"/>
                  </a:cubicBezTo>
                  <a:cubicBezTo>
                    <a:pt x="281" y="955"/>
                    <a:pt x="293" y="957"/>
                    <a:pt x="304" y="958"/>
                  </a:cubicBezTo>
                  <a:cubicBezTo>
                    <a:pt x="305" y="960"/>
                    <a:pt x="308" y="960"/>
                    <a:pt x="309" y="959"/>
                  </a:cubicBezTo>
                  <a:cubicBezTo>
                    <a:pt x="314" y="959"/>
                    <a:pt x="319" y="960"/>
                    <a:pt x="324" y="960"/>
                  </a:cubicBezTo>
                  <a:cubicBezTo>
                    <a:pt x="324" y="960"/>
                    <a:pt x="325" y="960"/>
                    <a:pt x="325" y="960"/>
                  </a:cubicBezTo>
                  <a:cubicBezTo>
                    <a:pt x="326" y="961"/>
                    <a:pt x="327" y="961"/>
                    <a:pt x="328" y="961"/>
                  </a:cubicBezTo>
                  <a:cubicBezTo>
                    <a:pt x="328" y="961"/>
                    <a:pt x="328" y="961"/>
                    <a:pt x="328" y="961"/>
                  </a:cubicBezTo>
                  <a:cubicBezTo>
                    <a:pt x="347" y="962"/>
                    <a:pt x="365" y="963"/>
                    <a:pt x="385" y="962"/>
                  </a:cubicBezTo>
                  <a:cubicBezTo>
                    <a:pt x="394" y="962"/>
                    <a:pt x="404" y="962"/>
                    <a:pt x="413" y="962"/>
                  </a:cubicBezTo>
                  <a:cubicBezTo>
                    <a:pt x="423" y="962"/>
                    <a:pt x="432" y="959"/>
                    <a:pt x="442" y="958"/>
                  </a:cubicBezTo>
                  <a:cubicBezTo>
                    <a:pt x="449" y="958"/>
                    <a:pt x="455" y="956"/>
                    <a:pt x="461" y="955"/>
                  </a:cubicBezTo>
                  <a:cubicBezTo>
                    <a:pt x="461" y="955"/>
                    <a:pt x="462" y="955"/>
                    <a:pt x="462" y="955"/>
                  </a:cubicBezTo>
                  <a:cubicBezTo>
                    <a:pt x="464" y="954"/>
                    <a:pt x="466" y="953"/>
                    <a:pt x="468" y="953"/>
                  </a:cubicBezTo>
                  <a:cubicBezTo>
                    <a:pt x="478" y="950"/>
                    <a:pt x="488" y="949"/>
                    <a:pt x="497" y="946"/>
                  </a:cubicBezTo>
                  <a:cubicBezTo>
                    <a:pt x="507" y="943"/>
                    <a:pt x="516" y="939"/>
                    <a:pt x="524" y="933"/>
                  </a:cubicBezTo>
                  <a:cubicBezTo>
                    <a:pt x="523" y="938"/>
                    <a:pt x="521" y="942"/>
                    <a:pt x="521" y="947"/>
                  </a:cubicBezTo>
                  <a:cubicBezTo>
                    <a:pt x="520" y="953"/>
                    <a:pt x="522" y="959"/>
                    <a:pt x="524" y="965"/>
                  </a:cubicBezTo>
                  <a:cubicBezTo>
                    <a:pt x="522" y="966"/>
                    <a:pt x="520" y="967"/>
                    <a:pt x="518" y="968"/>
                  </a:cubicBezTo>
                  <a:cubicBezTo>
                    <a:pt x="518" y="968"/>
                    <a:pt x="518" y="968"/>
                    <a:pt x="518" y="968"/>
                  </a:cubicBezTo>
                  <a:cubicBezTo>
                    <a:pt x="517" y="968"/>
                    <a:pt x="516" y="964"/>
                    <a:pt x="516" y="964"/>
                  </a:cubicBezTo>
                  <a:cubicBezTo>
                    <a:pt x="516" y="963"/>
                    <a:pt x="515" y="963"/>
                    <a:pt x="515" y="964"/>
                  </a:cubicBezTo>
                  <a:cubicBezTo>
                    <a:pt x="515" y="965"/>
                    <a:pt x="515" y="966"/>
                    <a:pt x="516" y="967"/>
                  </a:cubicBezTo>
                  <a:cubicBezTo>
                    <a:pt x="516" y="968"/>
                    <a:pt x="517" y="969"/>
                    <a:pt x="518" y="969"/>
                  </a:cubicBezTo>
                  <a:cubicBezTo>
                    <a:pt x="516" y="970"/>
                    <a:pt x="515" y="972"/>
                    <a:pt x="513" y="974"/>
                  </a:cubicBezTo>
                  <a:cubicBezTo>
                    <a:pt x="513" y="974"/>
                    <a:pt x="513" y="973"/>
                    <a:pt x="513" y="973"/>
                  </a:cubicBezTo>
                  <a:cubicBezTo>
                    <a:pt x="512" y="973"/>
                    <a:pt x="512" y="972"/>
                    <a:pt x="512" y="971"/>
                  </a:cubicBezTo>
                  <a:cubicBezTo>
                    <a:pt x="511" y="969"/>
                    <a:pt x="511" y="968"/>
                    <a:pt x="510" y="967"/>
                  </a:cubicBezTo>
                  <a:cubicBezTo>
                    <a:pt x="510" y="966"/>
                    <a:pt x="509" y="967"/>
                    <a:pt x="509" y="967"/>
                  </a:cubicBezTo>
                  <a:cubicBezTo>
                    <a:pt x="510" y="969"/>
                    <a:pt x="510" y="970"/>
                    <a:pt x="511" y="972"/>
                  </a:cubicBezTo>
                  <a:cubicBezTo>
                    <a:pt x="511" y="973"/>
                    <a:pt x="511" y="974"/>
                    <a:pt x="512" y="974"/>
                  </a:cubicBezTo>
                  <a:cubicBezTo>
                    <a:pt x="512" y="974"/>
                    <a:pt x="512" y="974"/>
                    <a:pt x="512" y="974"/>
                  </a:cubicBezTo>
                  <a:cubicBezTo>
                    <a:pt x="512" y="975"/>
                    <a:pt x="511" y="976"/>
                    <a:pt x="511" y="976"/>
                  </a:cubicBezTo>
                  <a:cubicBezTo>
                    <a:pt x="510" y="974"/>
                    <a:pt x="509" y="972"/>
                    <a:pt x="508" y="970"/>
                  </a:cubicBezTo>
                  <a:cubicBezTo>
                    <a:pt x="508" y="969"/>
                    <a:pt x="507" y="970"/>
                    <a:pt x="507" y="970"/>
                  </a:cubicBezTo>
                  <a:cubicBezTo>
                    <a:pt x="508" y="973"/>
                    <a:pt x="509" y="975"/>
                    <a:pt x="510" y="977"/>
                  </a:cubicBezTo>
                  <a:cubicBezTo>
                    <a:pt x="509" y="978"/>
                    <a:pt x="508" y="979"/>
                    <a:pt x="508" y="979"/>
                  </a:cubicBezTo>
                  <a:cubicBezTo>
                    <a:pt x="507" y="978"/>
                    <a:pt x="507" y="977"/>
                    <a:pt x="506" y="976"/>
                  </a:cubicBezTo>
                  <a:cubicBezTo>
                    <a:pt x="506" y="974"/>
                    <a:pt x="505" y="972"/>
                    <a:pt x="504" y="971"/>
                  </a:cubicBezTo>
                  <a:cubicBezTo>
                    <a:pt x="504" y="970"/>
                    <a:pt x="503" y="971"/>
                    <a:pt x="503" y="971"/>
                  </a:cubicBezTo>
                  <a:cubicBezTo>
                    <a:pt x="503" y="972"/>
                    <a:pt x="503" y="972"/>
                    <a:pt x="503" y="972"/>
                  </a:cubicBezTo>
                  <a:cubicBezTo>
                    <a:pt x="503" y="973"/>
                    <a:pt x="504" y="973"/>
                    <a:pt x="504" y="973"/>
                  </a:cubicBezTo>
                  <a:cubicBezTo>
                    <a:pt x="505" y="975"/>
                    <a:pt x="505" y="977"/>
                    <a:pt x="506" y="978"/>
                  </a:cubicBezTo>
                  <a:cubicBezTo>
                    <a:pt x="506" y="979"/>
                    <a:pt x="506" y="980"/>
                    <a:pt x="507" y="980"/>
                  </a:cubicBezTo>
                  <a:cubicBezTo>
                    <a:pt x="504" y="983"/>
                    <a:pt x="509" y="987"/>
                    <a:pt x="511" y="984"/>
                  </a:cubicBezTo>
                  <a:cubicBezTo>
                    <a:pt x="516" y="981"/>
                    <a:pt x="520" y="976"/>
                    <a:pt x="524" y="972"/>
                  </a:cubicBezTo>
                  <a:cubicBezTo>
                    <a:pt x="524" y="972"/>
                    <a:pt x="524" y="972"/>
                    <a:pt x="525" y="971"/>
                  </a:cubicBezTo>
                  <a:cubicBezTo>
                    <a:pt x="526" y="972"/>
                    <a:pt x="526" y="972"/>
                    <a:pt x="527" y="972"/>
                  </a:cubicBezTo>
                  <a:cubicBezTo>
                    <a:pt x="528" y="973"/>
                    <a:pt x="528" y="973"/>
                    <a:pt x="529" y="973"/>
                  </a:cubicBezTo>
                  <a:cubicBezTo>
                    <a:pt x="529" y="973"/>
                    <a:pt x="530" y="973"/>
                    <a:pt x="530" y="973"/>
                  </a:cubicBezTo>
                  <a:close/>
                  <a:moveTo>
                    <a:pt x="251" y="906"/>
                  </a:moveTo>
                  <a:cubicBezTo>
                    <a:pt x="253" y="907"/>
                    <a:pt x="255" y="909"/>
                    <a:pt x="257" y="910"/>
                  </a:cubicBezTo>
                  <a:cubicBezTo>
                    <a:pt x="257" y="913"/>
                    <a:pt x="256" y="915"/>
                    <a:pt x="255" y="918"/>
                  </a:cubicBezTo>
                  <a:cubicBezTo>
                    <a:pt x="253" y="923"/>
                    <a:pt x="248" y="928"/>
                    <a:pt x="244" y="933"/>
                  </a:cubicBezTo>
                  <a:cubicBezTo>
                    <a:pt x="241" y="932"/>
                    <a:pt x="239" y="931"/>
                    <a:pt x="237" y="930"/>
                  </a:cubicBezTo>
                  <a:cubicBezTo>
                    <a:pt x="244" y="923"/>
                    <a:pt x="248" y="915"/>
                    <a:pt x="251" y="906"/>
                  </a:cubicBezTo>
                  <a:close/>
                  <a:moveTo>
                    <a:pt x="236" y="929"/>
                  </a:moveTo>
                  <a:cubicBezTo>
                    <a:pt x="233" y="927"/>
                    <a:pt x="230" y="925"/>
                    <a:pt x="227" y="923"/>
                  </a:cubicBezTo>
                  <a:cubicBezTo>
                    <a:pt x="230" y="923"/>
                    <a:pt x="234" y="914"/>
                    <a:pt x="235" y="913"/>
                  </a:cubicBezTo>
                  <a:cubicBezTo>
                    <a:pt x="236" y="910"/>
                    <a:pt x="238" y="907"/>
                    <a:pt x="239" y="905"/>
                  </a:cubicBezTo>
                  <a:cubicBezTo>
                    <a:pt x="240" y="903"/>
                    <a:pt x="240" y="901"/>
                    <a:pt x="240" y="898"/>
                  </a:cubicBezTo>
                  <a:cubicBezTo>
                    <a:pt x="244" y="901"/>
                    <a:pt x="247" y="903"/>
                    <a:pt x="250" y="905"/>
                  </a:cubicBezTo>
                  <a:cubicBezTo>
                    <a:pt x="249" y="909"/>
                    <a:pt x="247" y="912"/>
                    <a:pt x="246" y="916"/>
                  </a:cubicBezTo>
                  <a:cubicBezTo>
                    <a:pt x="243" y="921"/>
                    <a:pt x="239" y="925"/>
                    <a:pt x="236" y="929"/>
                  </a:cubicBezTo>
                  <a:close/>
                  <a:moveTo>
                    <a:pt x="270" y="910"/>
                  </a:moveTo>
                  <a:cubicBezTo>
                    <a:pt x="271" y="908"/>
                    <a:pt x="273" y="906"/>
                    <a:pt x="274" y="904"/>
                  </a:cubicBezTo>
                  <a:cubicBezTo>
                    <a:pt x="275" y="905"/>
                    <a:pt x="276" y="906"/>
                    <a:pt x="278" y="906"/>
                  </a:cubicBezTo>
                  <a:cubicBezTo>
                    <a:pt x="279" y="907"/>
                    <a:pt x="281" y="908"/>
                    <a:pt x="282" y="909"/>
                  </a:cubicBezTo>
                  <a:cubicBezTo>
                    <a:pt x="282" y="909"/>
                    <a:pt x="282" y="909"/>
                    <a:pt x="282" y="909"/>
                  </a:cubicBezTo>
                  <a:cubicBezTo>
                    <a:pt x="280" y="912"/>
                    <a:pt x="278" y="916"/>
                    <a:pt x="276" y="919"/>
                  </a:cubicBezTo>
                  <a:cubicBezTo>
                    <a:pt x="273" y="917"/>
                    <a:pt x="271" y="916"/>
                    <a:pt x="268" y="914"/>
                  </a:cubicBezTo>
                  <a:cubicBezTo>
                    <a:pt x="269" y="913"/>
                    <a:pt x="270" y="912"/>
                    <a:pt x="270" y="910"/>
                  </a:cubicBezTo>
                  <a:close/>
                  <a:moveTo>
                    <a:pt x="266" y="913"/>
                  </a:moveTo>
                  <a:cubicBezTo>
                    <a:pt x="264" y="912"/>
                    <a:pt x="261" y="911"/>
                    <a:pt x="259" y="910"/>
                  </a:cubicBezTo>
                  <a:cubicBezTo>
                    <a:pt x="260" y="909"/>
                    <a:pt x="260" y="908"/>
                    <a:pt x="260" y="907"/>
                  </a:cubicBezTo>
                  <a:cubicBezTo>
                    <a:pt x="261" y="904"/>
                    <a:pt x="262" y="901"/>
                    <a:pt x="263" y="897"/>
                  </a:cubicBezTo>
                  <a:cubicBezTo>
                    <a:pt x="266" y="899"/>
                    <a:pt x="269" y="901"/>
                    <a:pt x="271" y="903"/>
                  </a:cubicBezTo>
                  <a:cubicBezTo>
                    <a:pt x="271" y="904"/>
                    <a:pt x="270" y="906"/>
                    <a:pt x="269" y="907"/>
                  </a:cubicBezTo>
                  <a:cubicBezTo>
                    <a:pt x="268" y="909"/>
                    <a:pt x="267" y="911"/>
                    <a:pt x="266" y="913"/>
                  </a:cubicBezTo>
                  <a:close/>
                  <a:moveTo>
                    <a:pt x="274" y="903"/>
                  </a:moveTo>
                  <a:cubicBezTo>
                    <a:pt x="275" y="901"/>
                    <a:pt x="276" y="900"/>
                    <a:pt x="277" y="898"/>
                  </a:cubicBezTo>
                  <a:cubicBezTo>
                    <a:pt x="280" y="899"/>
                    <a:pt x="283" y="901"/>
                    <a:pt x="286" y="902"/>
                  </a:cubicBezTo>
                  <a:cubicBezTo>
                    <a:pt x="285" y="904"/>
                    <a:pt x="284" y="905"/>
                    <a:pt x="283" y="907"/>
                  </a:cubicBezTo>
                  <a:cubicBezTo>
                    <a:pt x="282" y="907"/>
                    <a:pt x="281" y="906"/>
                    <a:pt x="281" y="906"/>
                  </a:cubicBezTo>
                  <a:cubicBezTo>
                    <a:pt x="279" y="905"/>
                    <a:pt x="276" y="904"/>
                    <a:pt x="274" y="903"/>
                  </a:cubicBezTo>
                  <a:close/>
                  <a:moveTo>
                    <a:pt x="284" y="911"/>
                  </a:moveTo>
                  <a:cubicBezTo>
                    <a:pt x="284" y="910"/>
                    <a:pt x="284" y="910"/>
                    <a:pt x="284" y="910"/>
                  </a:cubicBezTo>
                  <a:cubicBezTo>
                    <a:pt x="288" y="912"/>
                    <a:pt x="292" y="914"/>
                    <a:pt x="296" y="916"/>
                  </a:cubicBezTo>
                  <a:cubicBezTo>
                    <a:pt x="294" y="919"/>
                    <a:pt x="293" y="922"/>
                    <a:pt x="291" y="924"/>
                  </a:cubicBezTo>
                  <a:cubicBezTo>
                    <a:pt x="291" y="925"/>
                    <a:pt x="291" y="926"/>
                    <a:pt x="290" y="926"/>
                  </a:cubicBezTo>
                  <a:cubicBezTo>
                    <a:pt x="289" y="926"/>
                    <a:pt x="287" y="925"/>
                    <a:pt x="286" y="924"/>
                  </a:cubicBezTo>
                  <a:cubicBezTo>
                    <a:pt x="283" y="923"/>
                    <a:pt x="281" y="921"/>
                    <a:pt x="278" y="920"/>
                  </a:cubicBezTo>
                  <a:cubicBezTo>
                    <a:pt x="280" y="917"/>
                    <a:pt x="282" y="914"/>
                    <a:pt x="284" y="911"/>
                  </a:cubicBezTo>
                  <a:close/>
                  <a:moveTo>
                    <a:pt x="285" y="908"/>
                  </a:moveTo>
                  <a:cubicBezTo>
                    <a:pt x="286" y="906"/>
                    <a:pt x="287" y="905"/>
                    <a:pt x="288" y="903"/>
                  </a:cubicBezTo>
                  <a:cubicBezTo>
                    <a:pt x="292" y="905"/>
                    <a:pt x="296" y="907"/>
                    <a:pt x="300" y="909"/>
                  </a:cubicBezTo>
                  <a:cubicBezTo>
                    <a:pt x="300" y="909"/>
                    <a:pt x="300" y="910"/>
                    <a:pt x="299" y="910"/>
                  </a:cubicBezTo>
                  <a:cubicBezTo>
                    <a:pt x="298" y="912"/>
                    <a:pt x="298" y="913"/>
                    <a:pt x="297" y="915"/>
                  </a:cubicBezTo>
                  <a:cubicBezTo>
                    <a:pt x="293" y="912"/>
                    <a:pt x="289" y="910"/>
                    <a:pt x="285" y="908"/>
                  </a:cubicBezTo>
                  <a:close/>
                  <a:moveTo>
                    <a:pt x="286" y="901"/>
                  </a:moveTo>
                  <a:cubicBezTo>
                    <a:pt x="283" y="899"/>
                    <a:pt x="280" y="898"/>
                    <a:pt x="278" y="897"/>
                  </a:cubicBezTo>
                  <a:cubicBezTo>
                    <a:pt x="278" y="896"/>
                    <a:pt x="279" y="895"/>
                    <a:pt x="279" y="894"/>
                  </a:cubicBezTo>
                  <a:cubicBezTo>
                    <a:pt x="281" y="891"/>
                    <a:pt x="282" y="889"/>
                    <a:pt x="283" y="886"/>
                  </a:cubicBezTo>
                  <a:cubicBezTo>
                    <a:pt x="283" y="886"/>
                    <a:pt x="283" y="885"/>
                    <a:pt x="283" y="885"/>
                  </a:cubicBezTo>
                  <a:cubicBezTo>
                    <a:pt x="286" y="886"/>
                    <a:pt x="288" y="888"/>
                    <a:pt x="291" y="889"/>
                  </a:cubicBezTo>
                  <a:cubicBezTo>
                    <a:pt x="291" y="889"/>
                    <a:pt x="291" y="890"/>
                    <a:pt x="291" y="890"/>
                  </a:cubicBezTo>
                  <a:cubicBezTo>
                    <a:pt x="290" y="894"/>
                    <a:pt x="288" y="897"/>
                    <a:pt x="286" y="901"/>
                  </a:cubicBezTo>
                  <a:close/>
                  <a:moveTo>
                    <a:pt x="280" y="887"/>
                  </a:moveTo>
                  <a:cubicBezTo>
                    <a:pt x="279" y="890"/>
                    <a:pt x="277" y="893"/>
                    <a:pt x="275" y="896"/>
                  </a:cubicBezTo>
                  <a:cubicBezTo>
                    <a:pt x="274" y="896"/>
                    <a:pt x="272" y="895"/>
                    <a:pt x="270" y="894"/>
                  </a:cubicBezTo>
                  <a:cubicBezTo>
                    <a:pt x="269" y="894"/>
                    <a:pt x="267" y="893"/>
                    <a:pt x="266" y="893"/>
                  </a:cubicBezTo>
                  <a:cubicBezTo>
                    <a:pt x="266" y="892"/>
                    <a:pt x="267" y="891"/>
                    <a:pt x="267" y="890"/>
                  </a:cubicBezTo>
                  <a:cubicBezTo>
                    <a:pt x="268" y="888"/>
                    <a:pt x="269" y="886"/>
                    <a:pt x="270" y="884"/>
                  </a:cubicBezTo>
                  <a:cubicBezTo>
                    <a:pt x="270" y="883"/>
                    <a:pt x="270" y="882"/>
                    <a:pt x="271" y="880"/>
                  </a:cubicBezTo>
                  <a:cubicBezTo>
                    <a:pt x="274" y="882"/>
                    <a:pt x="277" y="882"/>
                    <a:pt x="279" y="883"/>
                  </a:cubicBezTo>
                  <a:cubicBezTo>
                    <a:pt x="280" y="884"/>
                    <a:pt x="281" y="884"/>
                    <a:pt x="282" y="885"/>
                  </a:cubicBezTo>
                  <a:cubicBezTo>
                    <a:pt x="281" y="886"/>
                    <a:pt x="281" y="886"/>
                    <a:pt x="280" y="887"/>
                  </a:cubicBezTo>
                  <a:close/>
                  <a:moveTo>
                    <a:pt x="269" y="895"/>
                  </a:moveTo>
                  <a:cubicBezTo>
                    <a:pt x="271" y="896"/>
                    <a:pt x="273" y="896"/>
                    <a:pt x="275" y="897"/>
                  </a:cubicBezTo>
                  <a:cubicBezTo>
                    <a:pt x="274" y="899"/>
                    <a:pt x="273" y="900"/>
                    <a:pt x="272" y="902"/>
                  </a:cubicBezTo>
                  <a:cubicBezTo>
                    <a:pt x="270" y="900"/>
                    <a:pt x="267" y="899"/>
                    <a:pt x="265" y="897"/>
                  </a:cubicBezTo>
                  <a:cubicBezTo>
                    <a:pt x="265" y="897"/>
                    <a:pt x="264" y="897"/>
                    <a:pt x="264" y="897"/>
                  </a:cubicBezTo>
                  <a:cubicBezTo>
                    <a:pt x="264" y="895"/>
                    <a:pt x="265" y="894"/>
                    <a:pt x="265" y="893"/>
                  </a:cubicBezTo>
                  <a:cubicBezTo>
                    <a:pt x="267" y="894"/>
                    <a:pt x="268" y="894"/>
                    <a:pt x="269" y="895"/>
                  </a:cubicBezTo>
                  <a:close/>
                  <a:moveTo>
                    <a:pt x="263" y="896"/>
                  </a:moveTo>
                  <a:cubicBezTo>
                    <a:pt x="260" y="894"/>
                    <a:pt x="258" y="893"/>
                    <a:pt x="256" y="891"/>
                  </a:cubicBezTo>
                  <a:cubicBezTo>
                    <a:pt x="256" y="891"/>
                    <a:pt x="256" y="890"/>
                    <a:pt x="256" y="889"/>
                  </a:cubicBezTo>
                  <a:cubicBezTo>
                    <a:pt x="259" y="890"/>
                    <a:pt x="262" y="892"/>
                    <a:pt x="264" y="893"/>
                  </a:cubicBezTo>
                  <a:cubicBezTo>
                    <a:pt x="264" y="894"/>
                    <a:pt x="263" y="895"/>
                    <a:pt x="263" y="896"/>
                  </a:cubicBezTo>
                  <a:close/>
                  <a:moveTo>
                    <a:pt x="262" y="897"/>
                  </a:moveTo>
                  <a:cubicBezTo>
                    <a:pt x="262" y="898"/>
                    <a:pt x="261" y="899"/>
                    <a:pt x="260" y="900"/>
                  </a:cubicBezTo>
                  <a:cubicBezTo>
                    <a:pt x="259" y="903"/>
                    <a:pt x="258" y="906"/>
                    <a:pt x="258" y="909"/>
                  </a:cubicBezTo>
                  <a:cubicBezTo>
                    <a:pt x="256" y="908"/>
                    <a:pt x="254" y="907"/>
                    <a:pt x="252" y="905"/>
                  </a:cubicBezTo>
                  <a:cubicBezTo>
                    <a:pt x="253" y="902"/>
                    <a:pt x="255" y="898"/>
                    <a:pt x="256" y="894"/>
                  </a:cubicBezTo>
                  <a:cubicBezTo>
                    <a:pt x="256" y="893"/>
                    <a:pt x="256" y="893"/>
                    <a:pt x="256" y="892"/>
                  </a:cubicBezTo>
                  <a:cubicBezTo>
                    <a:pt x="258" y="893"/>
                    <a:pt x="260" y="895"/>
                    <a:pt x="262" y="897"/>
                  </a:cubicBezTo>
                  <a:close/>
                  <a:moveTo>
                    <a:pt x="255" y="922"/>
                  </a:moveTo>
                  <a:cubicBezTo>
                    <a:pt x="257" y="919"/>
                    <a:pt x="258" y="915"/>
                    <a:pt x="259" y="911"/>
                  </a:cubicBezTo>
                  <a:cubicBezTo>
                    <a:pt x="261" y="912"/>
                    <a:pt x="263" y="914"/>
                    <a:pt x="265" y="915"/>
                  </a:cubicBezTo>
                  <a:cubicBezTo>
                    <a:pt x="261" y="922"/>
                    <a:pt x="256" y="930"/>
                    <a:pt x="255" y="938"/>
                  </a:cubicBezTo>
                  <a:cubicBezTo>
                    <a:pt x="251" y="937"/>
                    <a:pt x="248" y="935"/>
                    <a:pt x="245" y="934"/>
                  </a:cubicBezTo>
                  <a:cubicBezTo>
                    <a:pt x="248" y="930"/>
                    <a:pt x="252" y="926"/>
                    <a:pt x="255" y="922"/>
                  </a:cubicBezTo>
                  <a:close/>
                  <a:moveTo>
                    <a:pt x="267" y="916"/>
                  </a:moveTo>
                  <a:cubicBezTo>
                    <a:pt x="270" y="918"/>
                    <a:pt x="273" y="919"/>
                    <a:pt x="275" y="921"/>
                  </a:cubicBezTo>
                  <a:cubicBezTo>
                    <a:pt x="274" y="923"/>
                    <a:pt x="274" y="925"/>
                    <a:pt x="273" y="927"/>
                  </a:cubicBezTo>
                  <a:cubicBezTo>
                    <a:pt x="271" y="932"/>
                    <a:pt x="269" y="937"/>
                    <a:pt x="268" y="943"/>
                  </a:cubicBezTo>
                  <a:cubicBezTo>
                    <a:pt x="264" y="942"/>
                    <a:pt x="260" y="940"/>
                    <a:pt x="256" y="939"/>
                  </a:cubicBezTo>
                  <a:cubicBezTo>
                    <a:pt x="259" y="931"/>
                    <a:pt x="263" y="923"/>
                    <a:pt x="267" y="916"/>
                  </a:cubicBezTo>
                  <a:close/>
                  <a:moveTo>
                    <a:pt x="275" y="929"/>
                  </a:moveTo>
                  <a:cubicBezTo>
                    <a:pt x="275" y="927"/>
                    <a:pt x="276" y="924"/>
                    <a:pt x="277" y="922"/>
                  </a:cubicBezTo>
                  <a:cubicBezTo>
                    <a:pt x="279" y="923"/>
                    <a:pt x="281" y="924"/>
                    <a:pt x="283" y="925"/>
                  </a:cubicBezTo>
                  <a:cubicBezTo>
                    <a:pt x="285" y="926"/>
                    <a:pt x="287" y="927"/>
                    <a:pt x="289" y="929"/>
                  </a:cubicBezTo>
                  <a:cubicBezTo>
                    <a:pt x="288" y="932"/>
                    <a:pt x="286" y="936"/>
                    <a:pt x="284" y="939"/>
                  </a:cubicBezTo>
                  <a:cubicBezTo>
                    <a:pt x="283" y="941"/>
                    <a:pt x="282" y="944"/>
                    <a:pt x="281" y="947"/>
                  </a:cubicBezTo>
                  <a:cubicBezTo>
                    <a:pt x="278" y="946"/>
                    <a:pt x="274" y="945"/>
                    <a:pt x="270" y="944"/>
                  </a:cubicBezTo>
                  <a:cubicBezTo>
                    <a:pt x="272" y="939"/>
                    <a:pt x="273" y="934"/>
                    <a:pt x="275" y="929"/>
                  </a:cubicBezTo>
                  <a:close/>
                  <a:moveTo>
                    <a:pt x="286" y="941"/>
                  </a:moveTo>
                  <a:cubicBezTo>
                    <a:pt x="288" y="937"/>
                    <a:pt x="290" y="934"/>
                    <a:pt x="291" y="930"/>
                  </a:cubicBezTo>
                  <a:cubicBezTo>
                    <a:pt x="295" y="932"/>
                    <a:pt x="298" y="934"/>
                    <a:pt x="301" y="936"/>
                  </a:cubicBezTo>
                  <a:cubicBezTo>
                    <a:pt x="301" y="941"/>
                    <a:pt x="301" y="945"/>
                    <a:pt x="302" y="950"/>
                  </a:cubicBezTo>
                  <a:cubicBezTo>
                    <a:pt x="296" y="949"/>
                    <a:pt x="291" y="949"/>
                    <a:pt x="285" y="947"/>
                  </a:cubicBezTo>
                  <a:cubicBezTo>
                    <a:pt x="285" y="947"/>
                    <a:pt x="284" y="947"/>
                    <a:pt x="284" y="947"/>
                  </a:cubicBezTo>
                  <a:cubicBezTo>
                    <a:pt x="284" y="945"/>
                    <a:pt x="285" y="943"/>
                    <a:pt x="286" y="941"/>
                  </a:cubicBezTo>
                  <a:close/>
                  <a:moveTo>
                    <a:pt x="301" y="933"/>
                  </a:moveTo>
                  <a:cubicBezTo>
                    <a:pt x="298" y="931"/>
                    <a:pt x="295" y="929"/>
                    <a:pt x="292" y="928"/>
                  </a:cubicBezTo>
                  <a:cubicBezTo>
                    <a:pt x="293" y="927"/>
                    <a:pt x="293" y="927"/>
                    <a:pt x="293" y="927"/>
                  </a:cubicBezTo>
                  <a:cubicBezTo>
                    <a:pt x="294" y="924"/>
                    <a:pt x="296" y="921"/>
                    <a:pt x="297" y="918"/>
                  </a:cubicBezTo>
                  <a:cubicBezTo>
                    <a:pt x="299" y="918"/>
                    <a:pt x="301" y="919"/>
                    <a:pt x="302" y="920"/>
                  </a:cubicBezTo>
                  <a:cubicBezTo>
                    <a:pt x="302" y="925"/>
                    <a:pt x="301" y="929"/>
                    <a:pt x="301" y="933"/>
                  </a:cubicBezTo>
                  <a:close/>
                  <a:moveTo>
                    <a:pt x="298" y="916"/>
                  </a:moveTo>
                  <a:cubicBezTo>
                    <a:pt x="299" y="914"/>
                    <a:pt x="300" y="913"/>
                    <a:pt x="300" y="912"/>
                  </a:cubicBezTo>
                  <a:cubicBezTo>
                    <a:pt x="301" y="911"/>
                    <a:pt x="301" y="910"/>
                    <a:pt x="302" y="909"/>
                  </a:cubicBezTo>
                  <a:cubicBezTo>
                    <a:pt x="302" y="910"/>
                    <a:pt x="302" y="910"/>
                    <a:pt x="303" y="910"/>
                  </a:cubicBezTo>
                  <a:cubicBezTo>
                    <a:pt x="303" y="913"/>
                    <a:pt x="302" y="915"/>
                    <a:pt x="302" y="918"/>
                  </a:cubicBezTo>
                  <a:cubicBezTo>
                    <a:pt x="301" y="917"/>
                    <a:pt x="300" y="916"/>
                    <a:pt x="298" y="916"/>
                  </a:cubicBezTo>
                  <a:close/>
                  <a:moveTo>
                    <a:pt x="301" y="907"/>
                  </a:moveTo>
                  <a:cubicBezTo>
                    <a:pt x="297" y="905"/>
                    <a:pt x="293" y="903"/>
                    <a:pt x="288" y="901"/>
                  </a:cubicBezTo>
                  <a:cubicBezTo>
                    <a:pt x="290" y="899"/>
                    <a:pt x="291" y="896"/>
                    <a:pt x="292" y="894"/>
                  </a:cubicBezTo>
                  <a:cubicBezTo>
                    <a:pt x="292" y="892"/>
                    <a:pt x="293" y="891"/>
                    <a:pt x="293" y="890"/>
                  </a:cubicBezTo>
                  <a:cubicBezTo>
                    <a:pt x="295" y="890"/>
                    <a:pt x="297" y="891"/>
                    <a:pt x="298" y="892"/>
                  </a:cubicBezTo>
                  <a:cubicBezTo>
                    <a:pt x="300" y="893"/>
                    <a:pt x="301" y="894"/>
                    <a:pt x="303" y="895"/>
                  </a:cubicBezTo>
                  <a:cubicBezTo>
                    <a:pt x="303" y="898"/>
                    <a:pt x="303" y="900"/>
                    <a:pt x="303" y="903"/>
                  </a:cubicBezTo>
                  <a:cubicBezTo>
                    <a:pt x="302" y="905"/>
                    <a:pt x="302" y="906"/>
                    <a:pt x="301" y="907"/>
                  </a:cubicBezTo>
                  <a:close/>
                  <a:moveTo>
                    <a:pt x="302" y="893"/>
                  </a:moveTo>
                  <a:cubicBezTo>
                    <a:pt x="299" y="891"/>
                    <a:pt x="296" y="890"/>
                    <a:pt x="293" y="889"/>
                  </a:cubicBezTo>
                  <a:cubicBezTo>
                    <a:pt x="294" y="884"/>
                    <a:pt x="295" y="878"/>
                    <a:pt x="297" y="874"/>
                  </a:cubicBezTo>
                  <a:cubicBezTo>
                    <a:pt x="297" y="874"/>
                    <a:pt x="297" y="874"/>
                    <a:pt x="297" y="874"/>
                  </a:cubicBezTo>
                  <a:cubicBezTo>
                    <a:pt x="296" y="876"/>
                    <a:pt x="294" y="877"/>
                    <a:pt x="293" y="880"/>
                  </a:cubicBezTo>
                  <a:cubicBezTo>
                    <a:pt x="292" y="882"/>
                    <a:pt x="292" y="885"/>
                    <a:pt x="291" y="888"/>
                  </a:cubicBezTo>
                  <a:cubicBezTo>
                    <a:pt x="289" y="887"/>
                    <a:pt x="286" y="886"/>
                    <a:pt x="284" y="885"/>
                  </a:cubicBezTo>
                  <a:cubicBezTo>
                    <a:pt x="284" y="885"/>
                    <a:pt x="284" y="885"/>
                    <a:pt x="283" y="885"/>
                  </a:cubicBezTo>
                  <a:cubicBezTo>
                    <a:pt x="284" y="882"/>
                    <a:pt x="286" y="877"/>
                    <a:pt x="288" y="877"/>
                  </a:cubicBezTo>
                  <a:cubicBezTo>
                    <a:pt x="288" y="877"/>
                    <a:pt x="288" y="877"/>
                    <a:pt x="288" y="877"/>
                  </a:cubicBezTo>
                  <a:cubicBezTo>
                    <a:pt x="287" y="877"/>
                    <a:pt x="286" y="878"/>
                    <a:pt x="285" y="879"/>
                  </a:cubicBezTo>
                  <a:cubicBezTo>
                    <a:pt x="284" y="881"/>
                    <a:pt x="283" y="882"/>
                    <a:pt x="282" y="884"/>
                  </a:cubicBezTo>
                  <a:cubicBezTo>
                    <a:pt x="280" y="883"/>
                    <a:pt x="277" y="882"/>
                    <a:pt x="275" y="881"/>
                  </a:cubicBezTo>
                  <a:cubicBezTo>
                    <a:pt x="274" y="881"/>
                    <a:pt x="272" y="881"/>
                    <a:pt x="271" y="880"/>
                  </a:cubicBezTo>
                  <a:cubicBezTo>
                    <a:pt x="272" y="879"/>
                    <a:pt x="272" y="878"/>
                    <a:pt x="272" y="878"/>
                  </a:cubicBezTo>
                  <a:cubicBezTo>
                    <a:pt x="272" y="878"/>
                    <a:pt x="272" y="878"/>
                    <a:pt x="272" y="878"/>
                  </a:cubicBezTo>
                  <a:cubicBezTo>
                    <a:pt x="272" y="878"/>
                    <a:pt x="271" y="879"/>
                    <a:pt x="271" y="880"/>
                  </a:cubicBezTo>
                  <a:cubicBezTo>
                    <a:pt x="270" y="879"/>
                    <a:pt x="269" y="879"/>
                    <a:pt x="268" y="878"/>
                  </a:cubicBezTo>
                  <a:cubicBezTo>
                    <a:pt x="270" y="877"/>
                    <a:pt x="272" y="877"/>
                    <a:pt x="275" y="876"/>
                  </a:cubicBezTo>
                  <a:cubicBezTo>
                    <a:pt x="284" y="874"/>
                    <a:pt x="294" y="873"/>
                    <a:pt x="303" y="872"/>
                  </a:cubicBezTo>
                  <a:cubicBezTo>
                    <a:pt x="303" y="872"/>
                    <a:pt x="303" y="873"/>
                    <a:pt x="303" y="873"/>
                  </a:cubicBezTo>
                  <a:cubicBezTo>
                    <a:pt x="303" y="880"/>
                    <a:pt x="303" y="886"/>
                    <a:pt x="303" y="893"/>
                  </a:cubicBezTo>
                  <a:cubicBezTo>
                    <a:pt x="303" y="893"/>
                    <a:pt x="302" y="893"/>
                    <a:pt x="302" y="893"/>
                  </a:cubicBezTo>
                  <a:close/>
                  <a:moveTo>
                    <a:pt x="270" y="880"/>
                  </a:moveTo>
                  <a:cubicBezTo>
                    <a:pt x="270" y="882"/>
                    <a:pt x="269" y="883"/>
                    <a:pt x="269" y="884"/>
                  </a:cubicBezTo>
                  <a:cubicBezTo>
                    <a:pt x="268" y="887"/>
                    <a:pt x="266" y="889"/>
                    <a:pt x="265" y="892"/>
                  </a:cubicBezTo>
                  <a:cubicBezTo>
                    <a:pt x="262" y="891"/>
                    <a:pt x="259" y="890"/>
                    <a:pt x="256" y="889"/>
                  </a:cubicBezTo>
                  <a:cubicBezTo>
                    <a:pt x="257" y="887"/>
                    <a:pt x="258" y="885"/>
                    <a:pt x="259" y="884"/>
                  </a:cubicBezTo>
                  <a:cubicBezTo>
                    <a:pt x="259" y="883"/>
                    <a:pt x="259" y="883"/>
                    <a:pt x="259" y="883"/>
                  </a:cubicBezTo>
                  <a:cubicBezTo>
                    <a:pt x="257" y="885"/>
                    <a:pt x="257" y="887"/>
                    <a:pt x="256" y="889"/>
                  </a:cubicBezTo>
                  <a:cubicBezTo>
                    <a:pt x="255" y="888"/>
                    <a:pt x="254" y="888"/>
                    <a:pt x="253" y="888"/>
                  </a:cubicBezTo>
                  <a:cubicBezTo>
                    <a:pt x="253" y="888"/>
                    <a:pt x="253" y="888"/>
                    <a:pt x="253" y="888"/>
                  </a:cubicBezTo>
                  <a:cubicBezTo>
                    <a:pt x="254" y="888"/>
                    <a:pt x="255" y="889"/>
                    <a:pt x="256" y="889"/>
                  </a:cubicBezTo>
                  <a:cubicBezTo>
                    <a:pt x="256" y="889"/>
                    <a:pt x="256" y="889"/>
                    <a:pt x="256" y="890"/>
                  </a:cubicBezTo>
                  <a:cubicBezTo>
                    <a:pt x="256" y="890"/>
                    <a:pt x="256" y="890"/>
                    <a:pt x="255" y="891"/>
                  </a:cubicBezTo>
                  <a:cubicBezTo>
                    <a:pt x="254" y="890"/>
                    <a:pt x="252" y="889"/>
                    <a:pt x="251" y="888"/>
                  </a:cubicBezTo>
                  <a:cubicBezTo>
                    <a:pt x="251" y="888"/>
                    <a:pt x="251" y="888"/>
                    <a:pt x="251" y="888"/>
                  </a:cubicBezTo>
                  <a:cubicBezTo>
                    <a:pt x="256" y="885"/>
                    <a:pt x="262" y="881"/>
                    <a:pt x="268" y="878"/>
                  </a:cubicBezTo>
                  <a:cubicBezTo>
                    <a:pt x="268" y="879"/>
                    <a:pt x="269" y="880"/>
                    <a:pt x="270" y="880"/>
                  </a:cubicBezTo>
                  <a:close/>
                  <a:moveTo>
                    <a:pt x="255" y="891"/>
                  </a:moveTo>
                  <a:cubicBezTo>
                    <a:pt x="254" y="895"/>
                    <a:pt x="254" y="898"/>
                    <a:pt x="252" y="901"/>
                  </a:cubicBezTo>
                  <a:cubicBezTo>
                    <a:pt x="252" y="902"/>
                    <a:pt x="251" y="903"/>
                    <a:pt x="250" y="905"/>
                  </a:cubicBezTo>
                  <a:cubicBezTo>
                    <a:pt x="247" y="903"/>
                    <a:pt x="244" y="900"/>
                    <a:pt x="240" y="898"/>
                  </a:cubicBezTo>
                  <a:cubicBezTo>
                    <a:pt x="241" y="897"/>
                    <a:pt x="241" y="895"/>
                    <a:pt x="242" y="894"/>
                  </a:cubicBezTo>
                  <a:cubicBezTo>
                    <a:pt x="245" y="892"/>
                    <a:pt x="248" y="890"/>
                    <a:pt x="251" y="889"/>
                  </a:cubicBezTo>
                  <a:cubicBezTo>
                    <a:pt x="252" y="889"/>
                    <a:pt x="254" y="891"/>
                    <a:pt x="255" y="891"/>
                  </a:cubicBezTo>
                  <a:close/>
                  <a:moveTo>
                    <a:pt x="239" y="897"/>
                  </a:moveTo>
                  <a:cubicBezTo>
                    <a:pt x="239" y="897"/>
                    <a:pt x="239" y="897"/>
                    <a:pt x="238" y="897"/>
                  </a:cubicBezTo>
                  <a:cubicBezTo>
                    <a:pt x="239" y="896"/>
                    <a:pt x="240" y="896"/>
                    <a:pt x="241" y="895"/>
                  </a:cubicBezTo>
                  <a:cubicBezTo>
                    <a:pt x="240" y="896"/>
                    <a:pt x="240" y="897"/>
                    <a:pt x="239" y="897"/>
                  </a:cubicBezTo>
                  <a:close/>
                  <a:moveTo>
                    <a:pt x="239" y="898"/>
                  </a:moveTo>
                  <a:cubicBezTo>
                    <a:pt x="238" y="901"/>
                    <a:pt x="237" y="904"/>
                    <a:pt x="236" y="906"/>
                  </a:cubicBezTo>
                  <a:cubicBezTo>
                    <a:pt x="235" y="909"/>
                    <a:pt x="233" y="912"/>
                    <a:pt x="231" y="915"/>
                  </a:cubicBezTo>
                  <a:cubicBezTo>
                    <a:pt x="231" y="917"/>
                    <a:pt x="230" y="918"/>
                    <a:pt x="229" y="919"/>
                  </a:cubicBezTo>
                  <a:cubicBezTo>
                    <a:pt x="228" y="920"/>
                    <a:pt x="228" y="920"/>
                    <a:pt x="228" y="921"/>
                  </a:cubicBezTo>
                  <a:cubicBezTo>
                    <a:pt x="227" y="921"/>
                    <a:pt x="227" y="922"/>
                    <a:pt x="227" y="922"/>
                  </a:cubicBezTo>
                  <a:cubicBezTo>
                    <a:pt x="227" y="922"/>
                    <a:pt x="226" y="922"/>
                    <a:pt x="226" y="923"/>
                  </a:cubicBezTo>
                  <a:cubicBezTo>
                    <a:pt x="225" y="922"/>
                    <a:pt x="224" y="921"/>
                    <a:pt x="223" y="920"/>
                  </a:cubicBezTo>
                  <a:cubicBezTo>
                    <a:pt x="225" y="915"/>
                    <a:pt x="227" y="910"/>
                    <a:pt x="230" y="905"/>
                  </a:cubicBezTo>
                  <a:cubicBezTo>
                    <a:pt x="232" y="902"/>
                    <a:pt x="235" y="899"/>
                    <a:pt x="238" y="897"/>
                  </a:cubicBezTo>
                  <a:cubicBezTo>
                    <a:pt x="239" y="897"/>
                    <a:pt x="239" y="897"/>
                    <a:pt x="239" y="898"/>
                  </a:cubicBezTo>
                  <a:close/>
                  <a:moveTo>
                    <a:pt x="341" y="679"/>
                  </a:moveTo>
                  <a:cubicBezTo>
                    <a:pt x="341" y="670"/>
                    <a:pt x="340" y="660"/>
                    <a:pt x="341" y="651"/>
                  </a:cubicBezTo>
                  <a:cubicBezTo>
                    <a:pt x="342" y="643"/>
                    <a:pt x="344" y="629"/>
                    <a:pt x="352" y="625"/>
                  </a:cubicBezTo>
                  <a:cubicBezTo>
                    <a:pt x="352" y="624"/>
                    <a:pt x="353" y="624"/>
                    <a:pt x="353" y="624"/>
                  </a:cubicBezTo>
                  <a:cubicBezTo>
                    <a:pt x="352" y="632"/>
                    <a:pt x="351" y="640"/>
                    <a:pt x="350" y="648"/>
                  </a:cubicBezTo>
                  <a:cubicBezTo>
                    <a:pt x="347" y="668"/>
                    <a:pt x="348" y="688"/>
                    <a:pt x="346" y="707"/>
                  </a:cubicBezTo>
                  <a:cubicBezTo>
                    <a:pt x="344" y="729"/>
                    <a:pt x="340" y="750"/>
                    <a:pt x="336" y="771"/>
                  </a:cubicBezTo>
                  <a:cubicBezTo>
                    <a:pt x="332" y="791"/>
                    <a:pt x="331" y="812"/>
                    <a:pt x="329" y="832"/>
                  </a:cubicBezTo>
                  <a:cubicBezTo>
                    <a:pt x="328" y="842"/>
                    <a:pt x="326" y="852"/>
                    <a:pt x="325" y="862"/>
                  </a:cubicBezTo>
                  <a:cubicBezTo>
                    <a:pt x="321" y="862"/>
                    <a:pt x="316" y="862"/>
                    <a:pt x="311" y="862"/>
                  </a:cubicBezTo>
                  <a:cubicBezTo>
                    <a:pt x="311" y="857"/>
                    <a:pt x="311" y="851"/>
                    <a:pt x="312" y="846"/>
                  </a:cubicBezTo>
                  <a:cubicBezTo>
                    <a:pt x="312" y="826"/>
                    <a:pt x="311" y="807"/>
                    <a:pt x="314" y="787"/>
                  </a:cubicBezTo>
                  <a:cubicBezTo>
                    <a:pt x="315" y="778"/>
                    <a:pt x="318" y="770"/>
                    <a:pt x="321" y="761"/>
                  </a:cubicBezTo>
                  <a:cubicBezTo>
                    <a:pt x="324" y="752"/>
                    <a:pt x="327" y="742"/>
                    <a:pt x="331" y="733"/>
                  </a:cubicBezTo>
                  <a:cubicBezTo>
                    <a:pt x="339" y="715"/>
                    <a:pt x="341" y="698"/>
                    <a:pt x="341" y="679"/>
                  </a:cubicBezTo>
                  <a:close/>
                  <a:moveTo>
                    <a:pt x="340" y="493"/>
                  </a:moveTo>
                  <a:cubicBezTo>
                    <a:pt x="338" y="470"/>
                    <a:pt x="328" y="450"/>
                    <a:pt x="321" y="429"/>
                  </a:cubicBezTo>
                  <a:cubicBezTo>
                    <a:pt x="317" y="419"/>
                    <a:pt x="315" y="409"/>
                    <a:pt x="309" y="399"/>
                  </a:cubicBezTo>
                  <a:cubicBezTo>
                    <a:pt x="306" y="394"/>
                    <a:pt x="304" y="389"/>
                    <a:pt x="302" y="383"/>
                  </a:cubicBezTo>
                  <a:cubicBezTo>
                    <a:pt x="302" y="381"/>
                    <a:pt x="302" y="380"/>
                    <a:pt x="301" y="379"/>
                  </a:cubicBezTo>
                  <a:cubicBezTo>
                    <a:pt x="306" y="377"/>
                    <a:pt x="309" y="375"/>
                    <a:pt x="311" y="372"/>
                  </a:cubicBezTo>
                  <a:cubicBezTo>
                    <a:pt x="316" y="373"/>
                    <a:pt x="320" y="370"/>
                    <a:pt x="323" y="366"/>
                  </a:cubicBezTo>
                  <a:cubicBezTo>
                    <a:pt x="326" y="367"/>
                    <a:pt x="330" y="367"/>
                    <a:pt x="333" y="366"/>
                  </a:cubicBezTo>
                  <a:cubicBezTo>
                    <a:pt x="335" y="364"/>
                    <a:pt x="338" y="363"/>
                    <a:pt x="340" y="361"/>
                  </a:cubicBezTo>
                  <a:cubicBezTo>
                    <a:pt x="342" y="360"/>
                    <a:pt x="344" y="359"/>
                    <a:pt x="345" y="357"/>
                  </a:cubicBezTo>
                  <a:cubicBezTo>
                    <a:pt x="347" y="357"/>
                    <a:pt x="350" y="356"/>
                    <a:pt x="352" y="354"/>
                  </a:cubicBezTo>
                  <a:cubicBezTo>
                    <a:pt x="356" y="355"/>
                    <a:pt x="360" y="354"/>
                    <a:pt x="363" y="352"/>
                  </a:cubicBezTo>
                  <a:cubicBezTo>
                    <a:pt x="364" y="352"/>
                    <a:pt x="364" y="352"/>
                    <a:pt x="365" y="352"/>
                  </a:cubicBezTo>
                  <a:cubicBezTo>
                    <a:pt x="368" y="356"/>
                    <a:pt x="373" y="359"/>
                    <a:pt x="378" y="361"/>
                  </a:cubicBezTo>
                  <a:cubicBezTo>
                    <a:pt x="383" y="363"/>
                    <a:pt x="387" y="356"/>
                    <a:pt x="382" y="354"/>
                  </a:cubicBezTo>
                  <a:cubicBezTo>
                    <a:pt x="381" y="354"/>
                    <a:pt x="380" y="353"/>
                    <a:pt x="379" y="353"/>
                  </a:cubicBezTo>
                  <a:cubicBezTo>
                    <a:pt x="380" y="352"/>
                    <a:pt x="381" y="351"/>
                    <a:pt x="381" y="350"/>
                  </a:cubicBezTo>
                  <a:cubicBezTo>
                    <a:pt x="382" y="350"/>
                    <a:pt x="384" y="350"/>
                    <a:pt x="385" y="349"/>
                  </a:cubicBezTo>
                  <a:cubicBezTo>
                    <a:pt x="386" y="349"/>
                    <a:pt x="387" y="348"/>
                    <a:pt x="388" y="348"/>
                  </a:cubicBezTo>
                  <a:cubicBezTo>
                    <a:pt x="389" y="348"/>
                    <a:pt x="390" y="348"/>
                    <a:pt x="391" y="348"/>
                  </a:cubicBezTo>
                  <a:cubicBezTo>
                    <a:pt x="394" y="350"/>
                    <a:pt x="399" y="350"/>
                    <a:pt x="402" y="349"/>
                  </a:cubicBezTo>
                  <a:cubicBezTo>
                    <a:pt x="404" y="349"/>
                    <a:pt x="405" y="348"/>
                    <a:pt x="406" y="348"/>
                  </a:cubicBezTo>
                  <a:cubicBezTo>
                    <a:pt x="407" y="348"/>
                    <a:pt x="407" y="349"/>
                    <a:pt x="408" y="349"/>
                  </a:cubicBezTo>
                  <a:cubicBezTo>
                    <a:pt x="413" y="352"/>
                    <a:pt x="419" y="351"/>
                    <a:pt x="423" y="349"/>
                  </a:cubicBezTo>
                  <a:cubicBezTo>
                    <a:pt x="424" y="349"/>
                    <a:pt x="425" y="349"/>
                    <a:pt x="426" y="349"/>
                  </a:cubicBezTo>
                  <a:cubicBezTo>
                    <a:pt x="427" y="350"/>
                    <a:pt x="427" y="351"/>
                    <a:pt x="428" y="353"/>
                  </a:cubicBezTo>
                  <a:cubicBezTo>
                    <a:pt x="428" y="354"/>
                    <a:pt x="428" y="355"/>
                    <a:pt x="428" y="357"/>
                  </a:cubicBezTo>
                  <a:cubicBezTo>
                    <a:pt x="428" y="360"/>
                    <a:pt x="429" y="364"/>
                    <a:pt x="432" y="366"/>
                  </a:cubicBezTo>
                  <a:cubicBezTo>
                    <a:pt x="435" y="368"/>
                    <a:pt x="438" y="368"/>
                    <a:pt x="441" y="367"/>
                  </a:cubicBezTo>
                  <a:cubicBezTo>
                    <a:pt x="444" y="367"/>
                    <a:pt x="446" y="366"/>
                    <a:pt x="448" y="364"/>
                  </a:cubicBezTo>
                  <a:cubicBezTo>
                    <a:pt x="448" y="364"/>
                    <a:pt x="449" y="364"/>
                    <a:pt x="449" y="364"/>
                  </a:cubicBezTo>
                  <a:cubicBezTo>
                    <a:pt x="448" y="370"/>
                    <a:pt x="447" y="375"/>
                    <a:pt x="444" y="380"/>
                  </a:cubicBezTo>
                  <a:cubicBezTo>
                    <a:pt x="440" y="389"/>
                    <a:pt x="432" y="396"/>
                    <a:pt x="426" y="404"/>
                  </a:cubicBezTo>
                  <a:cubicBezTo>
                    <a:pt x="419" y="413"/>
                    <a:pt x="413" y="423"/>
                    <a:pt x="403" y="430"/>
                  </a:cubicBezTo>
                  <a:cubicBezTo>
                    <a:pt x="402" y="431"/>
                    <a:pt x="400" y="432"/>
                    <a:pt x="398" y="433"/>
                  </a:cubicBezTo>
                  <a:cubicBezTo>
                    <a:pt x="393" y="434"/>
                    <a:pt x="388" y="434"/>
                    <a:pt x="383" y="435"/>
                  </a:cubicBezTo>
                  <a:cubicBezTo>
                    <a:pt x="377" y="435"/>
                    <a:pt x="371" y="436"/>
                    <a:pt x="365" y="439"/>
                  </a:cubicBezTo>
                  <a:cubicBezTo>
                    <a:pt x="361" y="442"/>
                    <a:pt x="359" y="446"/>
                    <a:pt x="359" y="451"/>
                  </a:cubicBezTo>
                  <a:cubicBezTo>
                    <a:pt x="359" y="459"/>
                    <a:pt x="367" y="465"/>
                    <a:pt x="369" y="472"/>
                  </a:cubicBezTo>
                  <a:cubicBezTo>
                    <a:pt x="371" y="481"/>
                    <a:pt x="371" y="490"/>
                    <a:pt x="370" y="499"/>
                  </a:cubicBezTo>
                  <a:cubicBezTo>
                    <a:pt x="370" y="509"/>
                    <a:pt x="367" y="519"/>
                    <a:pt x="366" y="529"/>
                  </a:cubicBezTo>
                  <a:cubicBezTo>
                    <a:pt x="363" y="550"/>
                    <a:pt x="362" y="570"/>
                    <a:pt x="359" y="591"/>
                  </a:cubicBezTo>
                  <a:cubicBezTo>
                    <a:pt x="358" y="594"/>
                    <a:pt x="358" y="596"/>
                    <a:pt x="357" y="599"/>
                  </a:cubicBezTo>
                  <a:cubicBezTo>
                    <a:pt x="357" y="598"/>
                    <a:pt x="357" y="597"/>
                    <a:pt x="357" y="595"/>
                  </a:cubicBezTo>
                  <a:cubicBezTo>
                    <a:pt x="355" y="583"/>
                    <a:pt x="348" y="573"/>
                    <a:pt x="345" y="562"/>
                  </a:cubicBezTo>
                  <a:cubicBezTo>
                    <a:pt x="338" y="539"/>
                    <a:pt x="342" y="516"/>
                    <a:pt x="340" y="493"/>
                  </a:cubicBezTo>
                  <a:close/>
                  <a:moveTo>
                    <a:pt x="485" y="382"/>
                  </a:moveTo>
                  <a:cubicBezTo>
                    <a:pt x="484" y="384"/>
                    <a:pt x="483" y="387"/>
                    <a:pt x="484" y="389"/>
                  </a:cubicBezTo>
                  <a:cubicBezTo>
                    <a:pt x="478" y="389"/>
                    <a:pt x="476" y="394"/>
                    <a:pt x="476" y="398"/>
                  </a:cubicBezTo>
                  <a:cubicBezTo>
                    <a:pt x="472" y="400"/>
                    <a:pt x="467" y="401"/>
                    <a:pt x="462" y="403"/>
                  </a:cubicBezTo>
                  <a:cubicBezTo>
                    <a:pt x="459" y="404"/>
                    <a:pt x="456" y="406"/>
                    <a:pt x="453" y="407"/>
                  </a:cubicBezTo>
                  <a:cubicBezTo>
                    <a:pt x="452" y="407"/>
                    <a:pt x="451" y="408"/>
                    <a:pt x="450" y="408"/>
                  </a:cubicBezTo>
                  <a:cubicBezTo>
                    <a:pt x="448" y="409"/>
                    <a:pt x="448" y="408"/>
                    <a:pt x="449" y="409"/>
                  </a:cubicBezTo>
                  <a:cubicBezTo>
                    <a:pt x="445" y="407"/>
                    <a:pt x="441" y="413"/>
                    <a:pt x="446" y="416"/>
                  </a:cubicBezTo>
                  <a:cubicBezTo>
                    <a:pt x="448" y="417"/>
                    <a:pt x="451" y="416"/>
                    <a:pt x="454" y="415"/>
                  </a:cubicBezTo>
                  <a:cubicBezTo>
                    <a:pt x="454" y="424"/>
                    <a:pt x="452" y="433"/>
                    <a:pt x="450" y="442"/>
                  </a:cubicBezTo>
                  <a:cubicBezTo>
                    <a:pt x="448" y="443"/>
                    <a:pt x="445" y="444"/>
                    <a:pt x="443" y="445"/>
                  </a:cubicBezTo>
                  <a:cubicBezTo>
                    <a:pt x="442" y="446"/>
                    <a:pt x="440" y="446"/>
                    <a:pt x="438" y="447"/>
                  </a:cubicBezTo>
                  <a:cubicBezTo>
                    <a:pt x="438" y="446"/>
                    <a:pt x="438" y="445"/>
                    <a:pt x="438" y="444"/>
                  </a:cubicBezTo>
                  <a:cubicBezTo>
                    <a:pt x="437" y="434"/>
                    <a:pt x="420" y="433"/>
                    <a:pt x="412" y="432"/>
                  </a:cubicBezTo>
                  <a:cubicBezTo>
                    <a:pt x="414" y="431"/>
                    <a:pt x="415" y="430"/>
                    <a:pt x="417" y="428"/>
                  </a:cubicBezTo>
                  <a:cubicBezTo>
                    <a:pt x="425" y="419"/>
                    <a:pt x="431" y="409"/>
                    <a:pt x="439" y="400"/>
                  </a:cubicBezTo>
                  <a:cubicBezTo>
                    <a:pt x="448" y="390"/>
                    <a:pt x="456" y="377"/>
                    <a:pt x="457" y="363"/>
                  </a:cubicBezTo>
                  <a:cubicBezTo>
                    <a:pt x="458" y="363"/>
                    <a:pt x="460" y="362"/>
                    <a:pt x="461" y="362"/>
                  </a:cubicBezTo>
                  <a:cubicBezTo>
                    <a:pt x="465" y="363"/>
                    <a:pt x="468" y="364"/>
                    <a:pt x="471" y="363"/>
                  </a:cubicBezTo>
                  <a:cubicBezTo>
                    <a:pt x="472" y="362"/>
                    <a:pt x="473" y="362"/>
                    <a:pt x="473" y="361"/>
                  </a:cubicBezTo>
                  <a:cubicBezTo>
                    <a:pt x="473" y="361"/>
                    <a:pt x="473" y="361"/>
                    <a:pt x="473" y="362"/>
                  </a:cubicBezTo>
                  <a:cubicBezTo>
                    <a:pt x="474" y="367"/>
                    <a:pt x="478" y="372"/>
                    <a:pt x="483" y="373"/>
                  </a:cubicBezTo>
                  <a:cubicBezTo>
                    <a:pt x="483" y="374"/>
                    <a:pt x="484" y="375"/>
                    <a:pt x="484" y="376"/>
                  </a:cubicBezTo>
                  <a:cubicBezTo>
                    <a:pt x="484" y="378"/>
                    <a:pt x="484" y="380"/>
                    <a:pt x="485" y="382"/>
                  </a:cubicBezTo>
                  <a:close/>
                  <a:moveTo>
                    <a:pt x="525" y="381"/>
                  </a:moveTo>
                  <a:cubicBezTo>
                    <a:pt x="527" y="379"/>
                    <a:pt x="529" y="375"/>
                    <a:pt x="531" y="372"/>
                  </a:cubicBezTo>
                  <a:cubicBezTo>
                    <a:pt x="535" y="375"/>
                    <a:pt x="536" y="378"/>
                    <a:pt x="534" y="383"/>
                  </a:cubicBezTo>
                  <a:cubicBezTo>
                    <a:pt x="532" y="388"/>
                    <a:pt x="525" y="388"/>
                    <a:pt x="520" y="385"/>
                  </a:cubicBezTo>
                  <a:cubicBezTo>
                    <a:pt x="520" y="386"/>
                    <a:pt x="520" y="386"/>
                    <a:pt x="520" y="386"/>
                  </a:cubicBezTo>
                  <a:cubicBezTo>
                    <a:pt x="524" y="386"/>
                    <a:pt x="526" y="383"/>
                    <a:pt x="525" y="381"/>
                  </a:cubicBezTo>
                  <a:close/>
                  <a:moveTo>
                    <a:pt x="522" y="395"/>
                  </a:moveTo>
                  <a:cubicBezTo>
                    <a:pt x="518" y="397"/>
                    <a:pt x="514" y="401"/>
                    <a:pt x="511" y="404"/>
                  </a:cubicBezTo>
                  <a:cubicBezTo>
                    <a:pt x="506" y="408"/>
                    <a:pt x="499" y="410"/>
                    <a:pt x="493" y="414"/>
                  </a:cubicBezTo>
                  <a:cubicBezTo>
                    <a:pt x="486" y="418"/>
                    <a:pt x="479" y="423"/>
                    <a:pt x="473" y="427"/>
                  </a:cubicBezTo>
                  <a:cubicBezTo>
                    <a:pt x="468" y="431"/>
                    <a:pt x="463" y="434"/>
                    <a:pt x="459" y="437"/>
                  </a:cubicBezTo>
                  <a:cubicBezTo>
                    <a:pt x="460" y="429"/>
                    <a:pt x="461" y="421"/>
                    <a:pt x="461" y="414"/>
                  </a:cubicBezTo>
                  <a:cubicBezTo>
                    <a:pt x="461" y="413"/>
                    <a:pt x="461" y="412"/>
                    <a:pt x="461" y="412"/>
                  </a:cubicBezTo>
                  <a:cubicBezTo>
                    <a:pt x="467" y="409"/>
                    <a:pt x="473" y="407"/>
                    <a:pt x="479" y="405"/>
                  </a:cubicBezTo>
                  <a:cubicBezTo>
                    <a:pt x="481" y="408"/>
                    <a:pt x="485" y="409"/>
                    <a:pt x="488" y="408"/>
                  </a:cubicBezTo>
                  <a:cubicBezTo>
                    <a:pt x="489" y="408"/>
                    <a:pt x="490" y="407"/>
                    <a:pt x="490" y="406"/>
                  </a:cubicBezTo>
                  <a:cubicBezTo>
                    <a:pt x="492" y="405"/>
                    <a:pt x="493" y="404"/>
                    <a:pt x="494" y="403"/>
                  </a:cubicBezTo>
                  <a:cubicBezTo>
                    <a:pt x="496" y="399"/>
                    <a:pt x="498" y="394"/>
                    <a:pt x="498" y="389"/>
                  </a:cubicBezTo>
                  <a:cubicBezTo>
                    <a:pt x="498" y="389"/>
                    <a:pt x="499" y="389"/>
                    <a:pt x="499" y="389"/>
                  </a:cubicBezTo>
                  <a:cubicBezTo>
                    <a:pt x="499" y="388"/>
                    <a:pt x="499" y="388"/>
                    <a:pt x="500" y="388"/>
                  </a:cubicBezTo>
                  <a:cubicBezTo>
                    <a:pt x="502" y="389"/>
                    <a:pt x="504" y="389"/>
                    <a:pt x="507" y="388"/>
                  </a:cubicBezTo>
                  <a:cubicBezTo>
                    <a:pt x="508" y="389"/>
                    <a:pt x="509" y="390"/>
                    <a:pt x="511" y="391"/>
                  </a:cubicBezTo>
                  <a:cubicBezTo>
                    <a:pt x="514" y="393"/>
                    <a:pt x="518" y="394"/>
                    <a:pt x="522" y="395"/>
                  </a:cubicBezTo>
                  <a:close/>
                  <a:moveTo>
                    <a:pt x="426" y="735"/>
                  </a:moveTo>
                  <a:cubicBezTo>
                    <a:pt x="426" y="761"/>
                    <a:pt x="431" y="786"/>
                    <a:pt x="436" y="811"/>
                  </a:cubicBezTo>
                  <a:cubicBezTo>
                    <a:pt x="439" y="828"/>
                    <a:pt x="441" y="844"/>
                    <a:pt x="443" y="861"/>
                  </a:cubicBezTo>
                  <a:cubicBezTo>
                    <a:pt x="442" y="861"/>
                    <a:pt x="441" y="861"/>
                    <a:pt x="440" y="861"/>
                  </a:cubicBezTo>
                  <a:cubicBezTo>
                    <a:pt x="430" y="860"/>
                    <a:pt x="420" y="859"/>
                    <a:pt x="410" y="861"/>
                  </a:cubicBezTo>
                  <a:cubicBezTo>
                    <a:pt x="409" y="861"/>
                    <a:pt x="407" y="861"/>
                    <a:pt x="406" y="861"/>
                  </a:cubicBezTo>
                  <a:cubicBezTo>
                    <a:pt x="407" y="853"/>
                    <a:pt x="408" y="845"/>
                    <a:pt x="409" y="837"/>
                  </a:cubicBezTo>
                  <a:cubicBezTo>
                    <a:pt x="412" y="817"/>
                    <a:pt x="415" y="797"/>
                    <a:pt x="417" y="777"/>
                  </a:cubicBezTo>
                  <a:cubicBezTo>
                    <a:pt x="418" y="756"/>
                    <a:pt x="418" y="736"/>
                    <a:pt x="418" y="716"/>
                  </a:cubicBezTo>
                  <a:cubicBezTo>
                    <a:pt x="418" y="699"/>
                    <a:pt x="418" y="683"/>
                    <a:pt x="417" y="667"/>
                  </a:cubicBezTo>
                  <a:cubicBezTo>
                    <a:pt x="420" y="666"/>
                    <a:pt x="422" y="663"/>
                    <a:pt x="420" y="661"/>
                  </a:cubicBezTo>
                  <a:cubicBezTo>
                    <a:pt x="418" y="660"/>
                    <a:pt x="421" y="653"/>
                    <a:pt x="421" y="652"/>
                  </a:cubicBezTo>
                  <a:cubicBezTo>
                    <a:pt x="422" y="649"/>
                    <a:pt x="423" y="646"/>
                    <a:pt x="424" y="642"/>
                  </a:cubicBezTo>
                  <a:cubicBezTo>
                    <a:pt x="424" y="642"/>
                    <a:pt x="424" y="641"/>
                    <a:pt x="424" y="641"/>
                  </a:cubicBezTo>
                  <a:cubicBezTo>
                    <a:pt x="429" y="647"/>
                    <a:pt x="433" y="655"/>
                    <a:pt x="433" y="664"/>
                  </a:cubicBezTo>
                  <a:cubicBezTo>
                    <a:pt x="434" y="677"/>
                    <a:pt x="431" y="689"/>
                    <a:pt x="429" y="701"/>
                  </a:cubicBezTo>
                  <a:cubicBezTo>
                    <a:pt x="427" y="707"/>
                    <a:pt x="426" y="712"/>
                    <a:pt x="426" y="718"/>
                  </a:cubicBezTo>
                  <a:cubicBezTo>
                    <a:pt x="426" y="723"/>
                    <a:pt x="427" y="729"/>
                    <a:pt x="426" y="735"/>
                  </a:cubicBezTo>
                  <a:close/>
                  <a:moveTo>
                    <a:pt x="338" y="954"/>
                  </a:moveTo>
                  <a:cubicBezTo>
                    <a:pt x="335" y="954"/>
                    <a:pt x="333" y="953"/>
                    <a:pt x="331" y="953"/>
                  </a:cubicBezTo>
                  <a:cubicBezTo>
                    <a:pt x="330" y="953"/>
                    <a:pt x="330" y="953"/>
                    <a:pt x="329" y="953"/>
                  </a:cubicBezTo>
                  <a:cubicBezTo>
                    <a:pt x="329" y="948"/>
                    <a:pt x="329" y="942"/>
                    <a:pt x="329" y="937"/>
                  </a:cubicBezTo>
                  <a:cubicBezTo>
                    <a:pt x="333" y="940"/>
                    <a:pt x="337" y="942"/>
                    <a:pt x="341" y="945"/>
                  </a:cubicBezTo>
                  <a:cubicBezTo>
                    <a:pt x="341" y="947"/>
                    <a:pt x="340" y="948"/>
                    <a:pt x="339" y="950"/>
                  </a:cubicBezTo>
                  <a:cubicBezTo>
                    <a:pt x="339" y="950"/>
                    <a:pt x="338" y="951"/>
                    <a:pt x="338" y="951"/>
                  </a:cubicBezTo>
                  <a:cubicBezTo>
                    <a:pt x="338" y="952"/>
                    <a:pt x="338" y="953"/>
                    <a:pt x="338" y="953"/>
                  </a:cubicBezTo>
                  <a:cubicBezTo>
                    <a:pt x="338" y="954"/>
                    <a:pt x="338" y="954"/>
                    <a:pt x="338" y="954"/>
                  </a:cubicBezTo>
                  <a:close/>
                  <a:moveTo>
                    <a:pt x="394" y="927"/>
                  </a:moveTo>
                  <a:cubicBezTo>
                    <a:pt x="390" y="925"/>
                    <a:pt x="385" y="922"/>
                    <a:pt x="381" y="919"/>
                  </a:cubicBezTo>
                  <a:cubicBezTo>
                    <a:pt x="382" y="917"/>
                    <a:pt x="383" y="915"/>
                    <a:pt x="385" y="913"/>
                  </a:cubicBezTo>
                  <a:cubicBezTo>
                    <a:pt x="385" y="911"/>
                    <a:pt x="386" y="910"/>
                    <a:pt x="386" y="909"/>
                  </a:cubicBezTo>
                  <a:cubicBezTo>
                    <a:pt x="389" y="910"/>
                    <a:pt x="391" y="911"/>
                    <a:pt x="393" y="912"/>
                  </a:cubicBezTo>
                  <a:cubicBezTo>
                    <a:pt x="393" y="912"/>
                    <a:pt x="394" y="912"/>
                    <a:pt x="394" y="913"/>
                  </a:cubicBezTo>
                  <a:cubicBezTo>
                    <a:pt x="394" y="917"/>
                    <a:pt x="394" y="922"/>
                    <a:pt x="394" y="927"/>
                  </a:cubicBezTo>
                  <a:close/>
                  <a:moveTo>
                    <a:pt x="371" y="900"/>
                  </a:moveTo>
                  <a:cubicBezTo>
                    <a:pt x="370" y="903"/>
                    <a:pt x="369" y="907"/>
                    <a:pt x="368" y="910"/>
                  </a:cubicBezTo>
                  <a:cubicBezTo>
                    <a:pt x="365" y="908"/>
                    <a:pt x="361" y="906"/>
                    <a:pt x="358" y="903"/>
                  </a:cubicBezTo>
                  <a:cubicBezTo>
                    <a:pt x="359" y="900"/>
                    <a:pt x="359" y="896"/>
                    <a:pt x="360" y="892"/>
                  </a:cubicBezTo>
                  <a:cubicBezTo>
                    <a:pt x="364" y="895"/>
                    <a:pt x="367" y="897"/>
                    <a:pt x="371" y="900"/>
                  </a:cubicBezTo>
                  <a:close/>
                  <a:moveTo>
                    <a:pt x="360" y="890"/>
                  </a:moveTo>
                  <a:cubicBezTo>
                    <a:pt x="360" y="887"/>
                    <a:pt x="361" y="882"/>
                    <a:pt x="362" y="879"/>
                  </a:cubicBezTo>
                  <a:cubicBezTo>
                    <a:pt x="363" y="879"/>
                    <a:pt x="363" y="880"/>
                    <a:pt x="364" y="880"/>
                  </a:cubicBezTo>
                  <a:cubicBezTo>
                    <a:pt x="367" y="883"/>
                    <a:pt x="371" y="885"/>
                    <a:pt x="375" y="888"/>
                  </a:cubicBezTo>
                  <a:cubicBezTo>
                    <a:pt x="374" y="891"/>
                    <a:pt x="373" y="895"/>
                    <a:pt x="372" y="898"/>
                  </a:cubicBezTo>
                  <a:cubicBezTo>
                    <a:pt x="368" y="895"/>
                    <a:pt x="365" y="893"/>
                    <a:pt x="362" y="891"/>
                  </a:cubicBezTo>
                  <a:cubicBezTo>
                    <a:pt x="361" y="890"/>
                    <a:pt x="361" y="890"/>
                    <a:pt x="360" y="890"/>
                  </a:cubicBezTo>
                  <a:close/>
                  <a:moveTo>
                    <a:pt x="366" y="912"/>
                  </a:moveTo>
                  <a:cubicBezTo>
                    <a:pt x="366" y="912"/>
                    <a:pt x="367" y="912"/>
                    <a:pt x="367" y="912"/>
                  </a:cubicBezTo>
                  <a:cubicBezTo>
                    <a:pt x="365" y="917"/>
                    <a:pt x="363" y="922"/>
                    <a:pt x="361" y="927"/>
                  </a:cubicBezTo>
                  <a:cubicBezTo>
                    <a:pt x="359" y="926"/>
                    <a:pt x="357" y="925"/>
                    <a:pt x="355" y="924"/>
                  </a:cubicBezTo>
                  <a:cubicBezTo>
                    <a:pt x="354" y="923"/>
                    <a:pt x="353" y="923"/>
                    <a:pt x="352" y="922"/>
                  </a:cubicBezTo>
                  <a:cubicBezTo>
                    <a:pt x="354" y="919"/>
                    <a:pt x="355" y="916"/>
                    <a:pt x="355" y="913"/>
                  </a:cubicBezTo>
                  <a:cubicBezTo>
                    <a:pt x="356" y="911"/>
                    <a:pt x="357" y="908"/>
                    <a:pt x="357" y="905"/>
                  </a:cubicBezTo>
                  <a:cubicBezTo>
                    <a:pt x="360" y="907"/>
                    <a:pt x="363" y="910"/>
                    <a:pt x="366" y="912"/>
                  </a:cubicBezTo>
                  <a:close/>
                  <a:moveTo>
                    <a:pt x="356" y="902"/>
                  </a:moveTo>
                  <a:cubicBezTo>
                    <a:pt x="351" y="899"/>
                    <a:pt x="347" y="896"/>
                    <a:pt x="342" y="893"/>
                  </a:cubicBezTo>
                  <a:cubicBezTo>
                    <a:pt x="344" y="890"/>
                    <a:pt x="345" y="886"/>
                    <a:pt x="347" y="883"/>
                  </a:cubicBezTo>
                  <a:cubicBezTo>
                    <a:pt x="349" y="885"/>
                    <a:pt x="352" y="886"/>
                    <a:pt x="354" y="888"/>
                  </a:cubicBezTo>
                  <a:cubicBezTo>
                    <a:pt x="355" y="889"/>
                    <a:pt x="356" y="889"/>
                    <a:pt x="358" y="890"/>
                  </a:cubicBezTo>
                  <a:cubicBezTo>
                    <a:pt x="357" y="894"/>
                    <a:pt x="356" y="898"/>
                    <a:pt x="356" y="902"/>
                  </a:cubicBezTo>
                  <a:close/>
                  <a:moveTo>
                    <a:pt x="355" y="904"/>
                  </a:moveTo>
                  <a:cubicBezTo>
                    <a:pt x="355" y="905"/>
                    <a:pt x="355" y="906"/>
                    <a:pt x="355" y="907"/>
                  </a:cubicBezTo>
                  <a:cubicBezTo>
                    <a:pt x="354" y="912"/>
                    <a:pt x="352" y="917"/>
                    <a:pt x="350" y="921"/>
                  </a:cubicBezTo>
                  <a:cubicBezTo>
                    <a:pt x="346" y="919"/>
                    <a:pt x="341" y="916"/>
                    <a:pt x="337" y="914"/>
                  </a:cubicBezTo>
                  <a:cubicBezTo>
                    <a:pt x="336" y="913"/>
                    <a:pt x="335" y="913"/>
                    <a:pt x="334" y="912"/>
                  </a:cubicBezTo>
                  <a:cubicBezTo>
                    <a:pt x="336" y="906"/>
                    <a:pt x="339" y="901"/>
                    <a:pt x="341" y="895"/>
                  </a:cubicBezTo>
                  <a:cubicBezTo>
                    <a:pt x="346" y="898"/>
                    <a:pt x="351" y="901"/>
                    <a:pt x="355" y="904"/>
                  </a:cubicBezTo>
                  <a:close/>
                  <a:moveTo>
                    <a:pt x="334" y="915"/>
                  </a:moveTo>
                  <a:cubicBezTo>
                    <a:pt x="339" y="918"/>
                    <a:pt x="344" y="921"/>
                    <a:pt x="350" y="924"/>
                  </a:cubicBezTo>
                  <a:cubicBezTo>
                    <a:pt x="349" y="926"/>
                    <a:pt x="348" y="927"/>
                    <a:pt x="348" y="929"/>
                  </a:cubicBezTo>
                  <a:cubicBezTo>
                    <a:pt x="344" y="927"/>
                    <a:pt x="341" y="926"/>
                    <a:pt x="338" y="924"/>
                  </a:cubicBezTo>
                  <a:cubicBezTo>
                    <a:pt x="335" y="923"/>
                    <a:pt x="333" y="922"/>
                    <a:pt x="331" y="921"/>
                  </a:cubicBezTo>
                  <a:cubicBezTo>
                    <a:pt x="331" y="919"/>
                    <a:pt x="332" y="918"/>
                    <a:pt x="332" y="917"/>
                  </a:cubicBezTo>
                  <a:cubicBezTo>
                    <a:pt x="333" y="916"/>
                    <a:pt x="333" y="915"/>
                    <a:pt x="333" y="915"/>
                  </a:cubicBezTo>
                  <a:cubicBezTo>
                    <a:pt x="334" y="915"/>
                    <a:pt x="334" y="915"/>
                    <a:pt x="334" y="915"/>
                  </a:cubicBezTo>
                  <a:close/>
                  <a:moveTo>
                    <a:pt x="352" y="925"/>
                  </a:moveTo>
                  <a:cubicBezTo>
                    <a:pt x="352" y="925"/>
                    <a:pt x="353" y="926"/>
                    <a:pt x="354" y="926"/>
                  </a:cubicBezTo>
                  <a:cubicBezTo>
                    <a:pt x="356" y="927"/>
                    <a:pt x="358" y="928"/>
                    <a:pt x="360" y="929"/>
                  </a:cubicBezTo>
                  <a:cubicBezTo>
                    <a:pt x="359" y="930"/>
                    <a:pt x="359" y="932"/>
                    <a:pt x="358" y="933"/>
                  </a:cubicBezTo>
                  <a:cubicBezTo>
                    <a:pt x="358" y="934"/>
                    <a:pt x="357" y="935"/>
                    <a:pt x="357" y="936"/>
                  </a:cubicBezTo>
                  <a:cubicBezTo>
                    <a:pt x="355" y="934"/>
                    <a:pt x="353" y="933"/>
                    <a:pt x="351" y="932"/>
                  </a:cubicBezTo>
                  <a:cubicBezTo>
                    <a:pt x="351" y="931"/>
                    <a:pt x="350" y="931"/>
                    <a:pt x="349" y="930"/>
                  </a:cubicBezTo>
                  <a:cubicBezTo>
                    <a:pt x="350" y="928"/>
                    <a:pt x="351" y="927"/>
                    <a:pt x="352" y="925"/>
                  </a:cubicBezTo>
                  <a:close/>
                  <a:moveTo>
                    <a:pt x="360" y="935"/>
                  </a:moveTo>
                  <a:cubicBezTo>
                    <a:pt x="360" y="933"/>
                    <a:pt x="361" y="931"/>
                    <a:pt x="362" y="930"/>
                  </a:cubicBezTo>
                  <a:cubicBezTo>
                    <a:pt x="365" y="931"/>
                    <a:pt x="368" y="933"/>
                    <a:pt x="371" y="935"/>
                  </a:cubicBezTo>
                  <a:cubicBezTo>
                    <a:pt x="370" y="938"/>
                    <a:pt x="369" y="942"/>
                    <a:pt x="367" y="945"/>
                  </a:cubicBezTo>
                  <a:cubicBezTo>
                    <a:pt x="366" y="945"/>
                    <a:pt x="365" y="944"/>
                    <a:pt x="364" y="943"/>
                  </a:cubicBezTo>
                  <a:cubicBezTo>
                    <a:pt x="362" y="941"/>
                    <a:pt x="361" y="939"/>
                    <a:pt x="359" y="937"/>
                  </a:cubicBezTo>
                  <a:cubicBezTo>
                    <a:pt x="359" y="937"/>
                    <a:pt x="359" y="936"/>
                    <a:pt x="360" y="935"/>
                  </a:cubicBezTo>
                  <a:close/>
                  <a:moveTo>
                    <a:pt x="363" y="927"/>
                  </a:moveTo>
                  <a:cubicBezTo>
                    <a:pt x="365" y="923"/>
                    <a:pt x="367" y="919"/>
                    <a:pt x="369" y="915"/>
                  </a:cubicBezTo>
                  <a:cubicBezTo>
                    <a:pt x="369" y="914"/>
                    <a:pt x="369" y="914"/>
                    <a:pt x="369" y="914"/>
                  </a:cubicBezTo>
                  <a:cubicBezTo>
                    <a:pt x="372" y="916"/>
                    <a:pt x="375" y="918"/>
                    <a:pt x="378" y="920"/>
                  </a:cubicBezTo>
                  <a:cubicBezTo>
                    <a:pt x="376" y="924"/>
                    <a:pt x="375" y="927"/>
                    <a:pt x="373" y="931"/>
                  </a:cubicBezTo>
                  <a:cubicBezTo>
                    <a:pt x="373" y="931"/>
                    <a:pt x="372" y="932"/>
                    <a:pt x="372" y="932"/>
                  </a:cubicBezTo>
                  <a:cubicBezTo>
                    <a:pt x="369" y="930"/>
                    <a:pt x="366" y="929"/>
                    <a:pt x="363" y="927"/>
                  </a:cubicBezTo>
                  <a:close/>
                  <a:moveTo>
                    <a:pt x="370" y="912"/>
                  </a:moveTo>
                  <a:cubicBezTo>
                    <a:pt x="371" y="908"/>
                    <a:pt x="372" y="905"/>
                    <a:pt x="373" y="901"/>
                  </a:cubicBezTo>
                  <a:cubicBezTo>
                    <a:pt x="377" y="904"/>
                    <a:pt x="381" y="906"/>
                    <a:pt x="384" y="908"/>
                  </a:cubicBezTo>
                  <a:cubicBezTo>
                    <a:pt x="384" y="908"/>
                    <a:pt x="384" y="908"/>
                    <a:pt x="384" y="909"/>
                  </a:cubicBezTo>
                  <a:cubicBezTo>
                    <a:pt x="383" y="912"/>
                    <a:pt x="381" y="915"/>
                    <a:pt x="380" y="918"/>
                  </a:cubicBezTo>
                  <a:cubicBezTo>
                    <a:pt x="376" y="916"/>
                    <a:pt x="373" y="914"/>
                    <a:pt x="370" y="912"/>
                  </a:cubicBezTo>
                  <a:close/>
                  <a:moveTo>
                    <a:pt x="385" y="905"/>
                  </a:moveTo>
                  <a:cubicBezTo>
                    <a:pt x="383" y="904"/>
                    <a:pt x="382" y="904"/>
                    <a:pt x="380" y="903"/>
                  </a:cubicBezTo>
                  <a:cubicBezTo>
                    <a:pt x="378" y="901"/>
                    <a:pt x="376" y="900"/>
                    <a:pt x="374" y="899"/>
                  </a:cubicBezTo>
                  <a:cubicBezTo>
                    <a:pt x="374" y="897"/>
                    <a:pt x="375" y="895"/>
                    <a:pt x="375" y="893"/>
                  </a:cubicBezTo>
                  <a:cubicBezTo>
                    <a:pt x="376" y="892"/>
                    <a:pt x="376" y="891"/>
                    <a:pt x="376" y="890"/>
                  </a:cubicBezTo>
                  <a:cubicBezTo>
                    <a:pt x="377" y="890"/>
                    <a:pt x="377" y="891"/>
                    <a:pt x="378" y="891"/>
                  </a:cubicBezTo>
                  <a:cubicBezTo>
                    <a:pt x="381" y="894"/>
                    <a:pt x="384" y="897"/>
                    <a:pt x="387" y="899"/>
                  </a:cubicBezTo>
                  <a:cubicBezTo>
                    <a:pt x="387" y="901"/>
                    <a:pt x="386" y="903"/>
                    <a:pt x="385" y="905"/>
                  </a:cubicBezTo>
                  <a:close/>
                  <a:moveTo>
                    <a:pt x="381" y="892"/>
                  </a:moveTo>
                  <a:cubicBezTo>
                    <a:pt x="379" y="891"/>
                    <a:pt x="378" y="889"/>
                    <a:pt x="377" y="888"/>
                  </a:cubicBezTo>
                  <a:cubicBezTo>
                    <a:pt x="377" y="885"/>
                    <a:pt x="378" y="882"/>
                    <a:pt x="379" y="879"/>
                  </a:cubicBezTo>
                  <a:cubicBezTo>
                    <a:pt x="383" y="881"/>
                    <a:pt x="386" y="884"/>
                    <a:pt x="389" y="886"/>
                  </a:cubicBezTo>
                  <a:cubicBezTo>
                    <a:pt x="390" y="887"/>
                    <a:pt x="390" y="887"/>
                    <a:pt x="391" y="888"/>
                  </a:cubicBezTo>
                  <a:cubicBezTo>
                    <a:pt x="390" y="891"/>
                    <a:pt x="389" y="895"/>
                    <a:pt x="388" y="898"/>
                  </a:cubicBezTo>
                  <a:cubicBezTo>
                    <a:pt x="385" y="896"/>
                    <a:pt x="383" y="894"/>
                    <a:pt x="381" y="892"/>
                  </a:cubicBezTo>
                  <a:close/>
                  <a:moveTo>
                    <a:pt x="375" y="886"/>
                  </a:moveTo>
                  <a:cubicBezTo>
                    <a:pt x="375" y="886"/>
                    <a:pt x="375" y="887"/>
                    <a:pt x="375" y="887"/>
                  </a:cubicBezTo>
                  <a:cubicBezTo>
                    <a:pt x="372" y="885"/>
                    <a:pt x="370" y="883"/>
                    <a:pt x="367" y="881"/>
                  </a:cubicBezTo>
                  <a:cubicBezTo>
                    <a:pt x="366" y="880"/>
                    <a:pt x="364" y="879"/>
                    <a:pt x="362" y="877"/>
                  </a:cubicBezTo>
                  <a:cubicBezTo>
                    <a:pt x="363" y="875"/>
                    <a:pt x="364" y="873"/>
                    <a:pt x="365" y="872"/>
                  </a:cubicBezTo>
                  <a:cubicBezTo>
                    <a:pt x="366" y="872"/>
                    <a:pt x="367" y="872"/>
                    <a:pt x="369" y="872"/>
                  </a:cubicBezTo>
                  <a:cubicBezTo>
                    <a:pt x="371" y="874"/>
                    <a:pt x="373" y="876"/>
                    <a:pt x="376" y="877"/>
                  </a:cubicBezTo>
                  <a:cubicBezTo>
                    <a:pt x="376" y="877"/>
                    <a:pt x="377" y="878"/>
                    <a:pt x="378" y="878"/>
                  </a:cubicBezTo>
                  <a:cubicBezTo>
                    <a:pt x="376" y="881"/>
                    <a:pt x="376" y="884"/>
                    <a:pt x="375" y="886"/>
                  </a:cubicBezTo>
                  <a:close/>
                  <a:moveTo>
                    <a:pt x="361" y="876"/>
                  </a:moveTo>
                  <a:cubicBezTo>
                    <a:pt x="360" y="876"/>
                    <a:pt x="360" y="876"/>
                    <a:pt x="360" y="876"/>
                  </a:cubicBezTo>
                  <a:cubicBezTo>
                    <a:pt x="359" y="874"/>
                    <a:pt x="356" y="873"/>
                    <a:pt x="355" y="872"/>
                  </a:cubicBezTo>
                  <a:cubicBezTo>
                    <a:pt x="357" y="872"/>
                    <a:pt x="359" y="872"/>
                    <a:pt x="362" y="872"/>
                  </a:cubicBezTo>
                  <a:cubicBezTo>
                    <a:pt x="362" y="872"/>
                    <a:pt x="362" y="872"/>
                    <a:pt x="363" y="872"/>
                  </a:cubicBezTo>
                  <a:cubicBezTo>
                    <a:pt x="362" y="873"/>
                    <a:pt x="361" y="875"/>
                    <a:pt x="361" y="876"/>
                  </a:cubicBezTo>
                  <a:close/>
                  <a:moveTo>
                    <a:pt x="357" y="875"/>
                  </a:moveTo>
                  <a:cubicBezTo>
                    <a:pt x="358" y="875"/>
                    <a:pt x="359" y="876"/>
                    <a:pt x="360" y="877"/>
                  </a:cubicBezTo>
                  <a:cubicBezTo>
                    <a:pt x="360" y="879"/>
                    <a:pt x="359" y="881"/>
                    <a:pt x="359" y="883"/>
                  </a:cubicBezTo>
                  <a:cubicBezTo>
                    <a:pt x="359" y="884"/>
                    <a:pt x="358" y="886"/>
                    <a:pt x="358" y="888"/>
                  </a:cubicBezTo>
                  <a:cubicBezTo>
                    <a:pt x="354" y="886"/>
                    <a:pt x="351" y="884"/>
                    <a:pt x="347" y="882"/>
                  </a:cubicBezTo>
                  <a:cubicBezTo>
                    <a:pt x="349" y="878"/>
                    <a:pt x="351" y="875"/>
                    <a:pt x="352" y="871"/>
                  </a:cubicBezTo>
                  <a:cubicBezTo>
                    <a:pt x="352" y="871"/>
                    <a:pt x="353" y="871"/>
                    <a:pt x="353" y="871"/>
                  </a:cubicBezTo>
                  <a:cubicBezTo>
                    <a:pt x="354" y="873"/>
                    <a:pt x="356" y="874"/>
                    <a:pt x="357" y="875"/>
                  </a:cubicBezTo>
                  <a:close/>
                  <a:moveTo>
                    <a:pt x="345" y="881"/>
                  </a:moveTo>
                  <a:cubicBezTo>
                    <a:pt x="344" y="880"/>
                    <a:pt x="344" y="880"/>
                    <a:pt x="343" y="879"/>
                  </a:cubicBezTo>
                  <a:cubicBezTo>
                    <a:pt x="340" y="878"/>
                    <a:pt x="338" y="877"/>
                    <a:pt x="336" y="876"/>
                  </a:cubicBezTo>
                  <a:cubicBezTo>
                    <a:pt x="337" y="874"/>
                    <a:pt x="337" y="872"/>
                    <a:pt x="338" y="871"/>
                  </a:cubicBezTo>
                  <a:cubicBezTo>
                    <a:pt x="342" y="871"/>
                    <a:pt x="346" y="871"/>
                    <a:pt x="350" y="871"/>
                  </a:cubicBezTo>
                  <a:cubicBezTo>
                    <a:pt x="348" y="874"/>
                    <a:pt x="347" y="878"/>
                    <a:pt x="345" y="881"/>
                  </a:cubicBezTo>
                  <a:close/>
                  <a:moveTo>
                    <a:pt x="334" y="875"/>
                  </a:moveTo>
                  <a:cubicBezTo>
                    <a:pt x="334" y="874"/>
                    <a:pt x="333" y="874"/>
                    <a:pt x="332" y="874"/>
                  </a:cubicBezTo>
                  <a:cubicBezTo>
                    <a:pt x="332" y="873"/>
                    <a:pt x="332" y="872"/>
                    <a:pt x="332" y="871"/>
                  </a:cubicBezTo>
                  <a:cubicBezTo>
                    <a:pt x="332" y="871"/>
                    <a:pt x="332" y="871"/>
                    <a:pt x="332" y="871"/>
                  </a:cubicBezTo>
                  <a:cubicBezTo>
                    <a:pt x="334" y="871"/>
                    <a:pt x="335" y="871"/>
                    <a:pt x="336" y="871"/>
                  </a:cubicBezTo>
                  <a:cubicBezTo>
                    <a:pt x="335" y="872"/>
                    <a:pt x="335" y="873"/>
                    <a:pt x="334" y="875"/>
                  </a:cubicBezTo>
                  <a:close/>
                  <a:moveTo>
                    <a:pt x="334" y="876"/>
                  </a:moveTo>
                  <a:cubicBezTo>
                    <a:pt x="333" y="877"/>
                    <a:pt x="333" y="878"/>
                    <a:pt x="332" y="879"/>
                  </a:cubicBezTo>
                  <a:cubicBezTo>
                    <a:pt x="332" y="877"/>
                    <a:pt x="332" y="876"/>
                    <a:pt x="332" y="875"/>
                  </a:cubicBezTo>
                  <a:cubicBezTo>
                    <a:pt x="333" y="875"/>
                    <a:pt x="333" y="875"/>
                    <a:pt x="334" y="876"/>
                  </a:cubicBezTo>
                  <a:close/>
                  <a:moveTo>
                    <a:pt x="335" y="877"/>
                  </a:moveTo>
                  <a:cubicBezTo>
                    <a:pt x="338" y="879"/>
                    <a:pt x="342" y="880"/>
                    <a:pt x="345" y="882"/>
                  </a:cubicBezTo>
                  <a:cubicBezTo>
                    <a:pt x="343" y="885"/>
                    <a:pt x="342" y="889"/>
                    <a:pt x="340" y="892"/>
                  </a:cubicBezTo>
                  <a:cubicBezTo>
                    <a:pt x="339" y="891"/>
                    <a:pt x="337" y="890"/>
                    <a:pt x="335" y="889"/>
                  </a:cubicBezTo>
                  <a:cubicBezTo>
                    <a:pt x="334" y="889"/>
                    <a:pt x="333" y="888"/>
                    <a:pt x="332" y="888"/>
                  </a:cubicBezTo>
                  <a:cubicBezTo>
                    <a:pt x="332" y="886"/>
                    <a:pt x="332" y="885"/>
                    <a:pt x="332" y="884"/>
                  </a:cubicBezTo>
                  <a:cubicBezTo>
                    <a:pt x="333" y="882"/>
                    <a:pt x="334" y="879"/>
                    <a:pt x="335" y="877"/>
                  </a:cubicBezTo>
                  <a:close/>
                  <a:moveTo>
                    <a:pt x="332" y="889"/>
                  </a:moveTo>
                  <a:cubicBezTo>
                    <a:pt x="335" y="891"/>
                    <a:pt x="337" y="892"/>
                    <a:pt x="340" y="894"/>
                  </a:cubicBezTo>
                  <a:cubicBezTo>
                    <a:pt x="337" y="899"/>
                    <a:pt x="335" y="905"/>
                    <a:pt x="332" y="911"/>
                  </a:cubicBezTo>
                  <a:cubicBezTo>
                    <a:pt x="331" y="911"/>
                    <a:pt x="331" y="910"/>
                    <a:pt x="330" y="910"/>
                  </a:cubicBezTo>
                  <a:cubicBezTo>
                    <a:pt x="330" y="906"/>
                    <a:pt x="330" y="902"/>
                    <a:pt x="331" y="898"/>
                  </a:cubicBezTo>
                  <a:cubicBezTo>
                    <a:pt x="331" y="895"/>
                    <a:pt x="332" y="892"/>
                    <a:pt x="332" y="889"/>
                  </a:cubicBezTo>
                  <a:cubicBezTo>
                    <a:pt x="332" y="889"/>
                    <a:pt x="332" y="889"/>
                    <a:pt x="332" y="889"/>
                  </a:cubicBezTo>
                  <a:close/>
                  <a:moveTo>
                    <a:pt x="331" y="913"/>
                  </a:moveTo>
                  <a:cubicBezTo>
                    <a:pt x="331" y="915"/>
                    <a:pt x="330" y="917"/>
                    <a:pt x="329" y="918"/>
                  </a:cubicBezTo>
                  <a:cubicBezTo>
                    <a:pt x="329" y="916"/>
                    <a:pt x="329" y="914"/>
                    <a:pt x="330" y="912"/>
                  </a:cubicBezTo>
                  <a:cubicBezTo>
                    <a:pt x="330" y="913"/>
                    <a:pt x="331" y="913"/>
                    <a:pt x="331" y="913"/>
                  </a:cubicBezTo>
                  <a:close/>
                  <a:moveTo>
                    <a:pt x="330" y="923"/>
                  </a:moveTo>
                  <a:cubicBezTo>
                    <a:pt x="331" y="924"/>
                    <a:pt x="333" y="925"/>
                    <a:pt x="335" y="925"/>
                  </a:cubicBezTo>
                  <a:cubicBezTo>
                    <a:pt x="339" y="927"/>
                    <a:pt x="343" y="929"/>
                    <a:pt x="347" y="932"/>
                  </a:cubicBezTo>
                  <a:cubicBezTo>
                    <a:pt x="345" y="935"/>
                    <a:pt x="344" y="939"/>
                    <a:pt x="342" y="943"/>
                  </a:cubicBezTo>
                  <a:cubicBezTo>
                    <a:pt x="338" y="940"/>
                    <a:pt x="333" y="937"/>
                    <a:pt x="329" y="934"/>
                  </a:cubicBezTo>
                  <a:cubicBezTo>
                    <a:pt x="329" y="933"/>
                    <a:pt x="329" y="932"/>
                    <a:pt x="329" y="931"/>
                  </a:cubicBezTo>
                  <a:cubicBezTo>
                    <a:pt x="329" y="928"/>
                    <a:pt x="329" y="926"/>
                    <a:pt x="329" y="924"/>
                  </a:cubicBezTo>
                  <a:cubicBezTo>
                    <a:pt x="329" y="924"/>
                    <a:pt x="329" y="923"/>
                    <a:pt x="330" y="923"/>
                  </a:cubicBezTo>
                  <a:close/>
                  <a:moveTo>
                    <a:pt x="340" y="953"/>
                  </a:moveTo>
                  <a:cubicBezTo>
                    <a:pt x="341" y="951"/>
                    <a:pt x="342" y="948"/>
                    <a:pt x="343" y="946"/>
                  </a:cubicBezTo>
                  <a:cubicBezTo>
                    <a:pt x="343" y="946"/>
                    <a:pt x="343" y="946"/>
                    <a:pt x="344" y="946"/>
                  </a:cubicBezTo>
                  <a:cubicBezTo>
                    <a:pt x="346" y="948"/>
                    <a:pt x="349" y="950"/>
                    <a:pt x="352" y="952"/>
                  </a:cubicBezTo>
                  <a:cubicBezTo>
                    <a:pt x="352" y="953"/>
                    <a:pt x="352" y="954"/>
                    <a:pt x="352" y="955"/>
                  </a:cubicBezTo>
                  <a:cubicBezTo>
                    <a:pt x="349" y="955"/>
                    <a:pt x="346" y="955"/>
                    <a:pt x="343" y="954"/>
                  </a:cubicBezTo>
                  <a:cubicBezTo>
                    <a:pt x="342" y="954"/>
                    <a:pt x="340" y="954"/>
                    <a:pt x="339" y="954"/>
                  </a:cubicBezTo>
                  <a:cubicBezTo>
                    <a:pt x="339" y="954"/>
                    <a:pt x="340" y="954"/>
                    <a:pt x="340" y="953"/>
                  </a:cubicBezTo>
                  <a:close/>
                  <a:moveTo>
                    <a:pt x="347" y="946"/>
                  </a:moveTo>
                  <a:cubicBezTo>
                    <a:pt x="346" y="945"/>
                    <a:pt x="345" y="944"/>
                    <a:pt x="344" y="944"/>
                  </a:cubicBezTo>
                  <a:cubicBezTo>
                    <a:pt x="345" y="940"/>
                    <a:pt x="347" y="936"/>
                    <a:pt x="348" y="933"/>
                  </a:cubicBezTo>
                  <a:cubicBezTo>
                    <a:pt x="348" y="933"/>
                    <a:pt x="348" y="933"/>
                    <a:pt x="348" y="933"/>
                  </a:cubicBezTo>
                  <a:cubicBezTo>
                    <a:pt x="351" y="934"/>
                    <a:pt x="354" y="936"/>
                    <a:pt x="356" y="938"/>
                  </a:cubicBezTo>
                  <a:cubicBezTo>
                    <a:pt x="355" y="942"/>
                    <a:pt x="354" y="946"/>
                    <a:pt x="353" y="949"/>
                  </a:cubicBezTo>
                  <a:cubicBezTo>
                    <a:pt x="351" y="948"/>
                    <a:pt x="349" y="947"/>
                    <a:pt x="347" y="946"/>
                  </a:cubicBezTo>
                  <a:close/>
                  <a:moveTo>
                    <a:pt x="354" y="953"/>
                  </a:moveTo>
                  <a:cubicBezTo>
                    <a:pt x="355" y="954"/>
                    <a:pt x="356" y="954"/>
                    <a:pt x="357" y="955"/>
                  </a:cubicBezTo>
                  <a:cubicBezTo>
                    <a:pt x="356" y="955"/>
                    <a:pt x="355" y="955"/>
                    <a:pt x="354" y="955"/>
                  </a:cubicBezTo>
                  <a:cubicBezTo>
                    <a:pt x="354" y="954"/>
                    <a:pt x="354" y="954"/>
                    <a:pt x="354" y="953"/>
                  </a:cubicBezTo>
                  <a:close/>
                  <a:moveTo>
                    <a:pt x="355" y="951"/>
                  </a:moveTo>
                  <a:cubicBezTo>
                    <a:pt x="356" y="947"/>
                    <a:pt x="357" y="944"/>
                    <a:pt x="358" y="940"/>
                  </a:cubicBezTo>
                  <a:cubicBezTo>
                    <a:pt x="359" y="941"/>
                    <a:pt x="360" y="943"/>
                    <a:pt x="362" y="944"/>
                  </a:cubicBezTo>
                  <a:cubicBezTo>
                    <a:pt x="363" y="945"/>
                    <a:pt x="365" y="946"/>
                    <a:pt x="366" y="948"/>
                  </a:cubicBezTo>
                  <a:cubicBezTo>
                    <a:pt x="365" y="950"/>
                    <a:pt x="364" y="952"/>
                    <a:pt x="362" y="954"/>
                  </a:cubicBezTo>
                  <a:cubicBezTo>
                    <a:pt x="362" y="955"/>
                    <a:pt x="364" y="955"/>
                    <a:pt x="364" y="955"/>
                  </a:cubicBezTo>
                  <a:cubicBezTo>
                    <a:pt x="365" y="954"/>
                    <a:pt x="366" y="953"/>
                    <a:pt x="367" y="952"/>
                  </a:cubicBezTo>
                  <a:cubicBezTo>
                    <a:pt x="367" y="952"/>
                    <a:pt x="367" y="952"/>
                    <a:pt x="366" y="952"/>
                  </a:cubicBezTo>
                  <a:cubicBezTo>
                    <a:pt x="367" y="951"/>
                    <a:pt x="367" y="950"/>
                    <a:pt x="367" y="949"/>
                  </a:cubicBezTo>
                  <a:cubicBezTo>
                    <a:pt x="369" y="951"/>
                    <a:pt x="371" y="952"/>
                    <a:pt x="372" y="954"/>
                  </a:cubicBezTo>
                  <a:cubicBezTo>
                    <a:pt x="372" y="954"/>
                    <a:pt x="372" y="954"/>
                    <a:pt x="372" y="954"/>
                  </a:cubicBezTo>
                  <a:cubicBezTo>
                    <a:pt x="371" y="954"/>
                    <a:pt x="371" y="954"/>
                    <a:pt x="371" y="955"/>
                  </a:cubicBezTo>
                  <a:cubicBezTo>
                    <a:pt x="367" y="955"/>
                    <a:pt x="364" y="955"/>
                    <a:pt x="361" y="955"/>
                  </a:cubicBezTo>
                  <a:cubicBezTo>
                    <a:pt x="360" y="954"/>
                    <a:pt x="359" y="954"/>
                    <a:pt x="358" y="953"/>
                  </a:cubicBezTo>
                  <a:cubicBezTo>
                    <a:pt x="357" y="952"/>
                    <a:pt x="356" y="951"/>
                    <a:pt x="355" y="951"/>
                  </a:cubicBezTo>
                  <a:close/>
                  <a:moveTo>
                    <a:pt x="369" y="947"/>
                  </a:moveTo>
                  <a:cubicBezTo>
                    <a:pt x="370" y="943"/>
                    <a:pt x="371" y="940"/>
                    <a:pt x="373" y="936"/>
                  </a:cubicBezTo>
                  <a:cubicBezTo>
                    <a:pt x="373" y="936"/>
                    <a:pt x="373" y="936"/>
                    <a:pt x="373" y="936"/>
                  </a:cubicBezTo>
                  <a:cubicBezTo>
                    <a:pt x="379" y="939"/>
                    <a:pt x="384" y="944"/>
                    <a:pt x="389" y="949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51"/>
                    <a:pt x="388" y="953"/>
                    <a:pt x="387" y="954"/>
                  </a:cubicBezTo>
                  <a:cubicBezTo>
                    <a:pt x="384" y="955"/>
                    <a:pt x="380" y="955"/>
                    <a:pt x="376" y="955"/>
                  </a:cubicBezTo>
                  <a:cubicBezTo>
                    <a:pt x="374" y="952"/>
                    <a:pt x="371" y="949"/>
                    <a:pt x="369" y="947"/>
                  </a:cubicBezTo>
                  <a:close/>
                  <a:moveTo>
                    <a:pt x="388" y="945"/>
                  </a:moveTo>
                  <a:cubicBezTo>
                    <a:pt x="384" y="941"/>
                    <a:pt x="379" y="937"/>
                    <a:pt x="374" y="933"/>
                  </a:cubicBezTo>
                  <a:cubicBezTo>
                    <a:pt x="376" y="929"/>
                    <a:pt x="378" y="925"/>
                    <a:pt x="380" y="921"/>
                  </a:cubicBezTo>
                  <a:cubicBezTo>
                    <a:pt x="385" y="924"/>
                    <a:pt x="389" y="927"/>
                    <a:pt x="394" y="930"/>
                  </a:cubicBezTo>
                  <a:cubicBezTo>
                    <a:pt x="394" y="933"/>
                    <a:pt x="394" y="935"/>
                    <a:pt x="394" y="938"/>
                  </a:cubicBezTo>
                  <a:cubicBezTo>
                    <a:pt x="393" y="941"/>
                    <a:pt x="391" y="944"/>
                    <a:pt x="390" y="947"/>
                  </a:cubicBezTo>
                  <a:cubicBezTo>
                    <a:pt x="390" y="946"/>
                    <a:pt x="389" y="945"/>
                    <a:pt x="388" y="945"/>
                  </a:cubicBezTo>
                  <a:close/>
                  <a:moveTo>
                    <a:pt x="391" y="951"/>
                  </a:moveTo>
                  <a:cubicBezTo>
                    <a:pt x="392" y="952"/>
                    <a:pt x="393" y="953"/>
                    <a:pt x="394" y="954"/>
                  </a:cubicBezTo>
                  <a:cubicBezTo>
                    <a:pt x="394" y="954"/>
                    <a:pt x="394" y="954"/>
                    <a:pt x="394" y="954"/>
                  </a:cubicBezTo>
                  <a:cubicBezTo>
                    <a:pt x="392" y="954"/>
                    <a:pt x="391" y="954"/>
                    <a:pt x="389" y="954"/>
                  </a:cubicBezTo>
                  <a:cubicBezTo>
                    <a:pt x="390" y="953"/>
                    <a:pt x="390" y="952"/>
                    <a:pt x="391" y="951"/>
                  </a:cubicBezTo>
                  <a:close/>
                  <a:moveTo>
                    <a:pt x="392" y="948"/>
                  </a:moveTo>
                  <a:cubicBezTo>
                    <a:pt x="393" y="947"/>
                    <a:pt x="393" y="945"/>
                    <a:pt x="394" y="943"/>
                  </a:cubicBezTo>
                  <a:cubicBezTo>
                    <a:pt x="394" y="946"/>
                    <a:pt x="394" y="948"/>
                    <a:pt x="394" y="950"/>
                  </a:cubicBezTo>
                  <a:cubicBezTo>
                    <a:pt x="393" y="950"/>
                    <a:pt x="393" y="949"/>
                    <a:pt x="392" y="948"/>
                  </a:cubicBezTo>
                  <a:close/>
                  <a:moveTo>
                    <a:pt x="394" y="907"/>
                  </a:moveTo>
                  <a:cubicBezTo>
                    <a:pt x="394" y="908"/>
                    <a:pt x="394" y="909"/>
                    <a:pt x="394" y="910"/>
                  </a:cubicBezTo>
                  <a:cubicBezTo>
                    <a:pt x="392" y="909"/>
                    <a:pt x="389" y="908"/>
                    <a:pt x="387" y="906"/>
                  </a:cubicBezTo>
                  <a:cubicBezTo>
                    <a:pt x="388" y="905"/>
                    <a:pt x="388" y="903"/>
                    <a:pt x="389" y="901"/>
                  </a:cubicBezTo>
                  <a:cubicBezTo>
                    <a:pt x="390" y="901"/>
                    <a:pt x="390" y="902"/>
                    <a:pt x="391" y="902"/>
                  </a:cubicBezTo>
                  <a:cubicBezTo>
                    <a:pt x="392" y="903"/>
                    <a:pt x="393" y="904"/>
                    <a:pt x="394" y="904"/>
                  </a:cubicBezTo>
                  <a:cubicBezTo>
                    <a:pt x="394" y="905"/>
                    <a:pt x="394" y="906"/>
                    <a:pt x="394" y="907"/>
                  </a:cubicBezTo>
                  <a:close/>
                  <a:moveTo>
                    <a:pt x="393" y="903"/>
                  </a:moveTo>
                  <a:cubicBezTo>
                    <a:pt x="392" y="902"/>
                    <a:pt x="391" y="901"/>
                    <a:pt x="389" y="900"/>
                  </a:cubicBezTo>
                  <a:cubicBezTo>
                    <a:pt x="390" y="897"/>
                    <a:pt x="391" y="894"/>
                    <a:pt x="392" y="892"/>
                  </a:cubicBezTo>
                  <a:cubicBezTo>
                    <a:pt x="392" y="891"/>
                    <a:pt x="393" y="890"/>
                    <a:pt x="393" y="889"/>
                  </a:cubicBezTo>
                  <a:cubicBezTo>
                    <a:pt x="394" y="890"/>
                    <a:pt x="394" y="890"/>
                    <a:pt x="395" y="891"/>
                  </a:cubicBezTo>
                  <a:cubicBezTo>
                    <a:pt x="395" y="895"/>
                    <a:pt x="394" y="899"/>
                    <a:pt x="394" y="903"/>
                  </a:cubicBezTo>
                  <a:cubicBezTo>
                    <a:pt x="394" y="903"/>
                    <a:pt x="394" y="903"/>
                    <a:pt x="393" y="903"/>
                  </a:cubicBezTo>
                  <a:close/>
                  <a:moveTo>
                    <a:pt x="393" y="888"/>
                  </a:moveTo>
                  <a:cubicBezTo>
                    <a:pt x="394" y="886"/>
                    <a:pt x="395" y="884"/>
                    <a:pt x="396" y="882"/>
                  </a:cubicBezTo>
                  <a:cubicBezTo>
                    <a:pt x="396" y="884"/>
                    <a:pt x="395" y="887"/>
                    <a:pt x="395" y="889"/>
                  </a:cubicBezTo>
                  <a:cubicBezTo>
                    <a:pt x="394" y="889"/>
                    <a:pt x="394" y="889"/>
                    <a:pt x="393" y="888"/>
                  </a:cubicBezTo>
                  <a:close/>
                  <a:moveTo>
                    <a:pt x="392" y="885"/>
                  </a:moveTo>
                  <a:cubicBezTo>
                    <a:pt x="392" y="886"/>
                    <a:pt x="392" y="886"/>
                    <a:pt x="392" y="887"/>
                  </a:cubicBezTo>
                  <a:cubicBezTo>
                    <a:pt x="391" y="887"/>
                    <a:pt x="391" y="886"/>
                    <a:pt x="390" y="886"/>
                  </a:cubicBezTo>
                  <a:cubicBezTo>
                    <a:pt x="387" y="883"/>
                    <a:pt x="383" y="880"/>
                    <a:pt x="380" y="878"/>
                  </a:cubicBezTo>
                  <a:cubicBezTo>
                    <a:pt x="380" y="876"/>
                    <a:pt x="381" y="875"/>
                    <a:pt x="383" y="874"/>
                  </a:cubicBezTo>
                  <a:cubicBezTo>
                    <a:pt x="384" y="873"/>
                    <a:pt x="381" y="873"/>
                    <a:pt x="381" y="873"/>
                  </a:cubicBezTo>
                  <a:cubicBezTo>
                    <a:pt x="379" y="874"/>
                    <a:pt x="379" y="876"/>
                    <a:pt x="378" y="877"/>
                  </a:cubicBezTo>
                  <a:cubicBezTo>
                    <a:pt x="378" y="877"/>
                    <a:pt x="378" y="877"/>
                    <a:pt x="378" y="877"/>
                  </a:cubicBezTo>
                  <a:cubicBezTo>
                    <a:pt x="375" y="875"/>
                    <a:pt x="373" y="874"/>
                    <a:pt x="370" y="872"/>
                  </a:cubicBezTo>
                  <a:cubicBezTo>
                    <a:pt x="377" y="872"/>
                    <a:pt x="383" y="872"/>
                    <a:pt x="389" y="872"/>
                  </a:cubicBezTo>
                  <a:cubicBezTo>
                    <a:pt x="392" y="872"/>
                    <a:pt x="394" y="872"/>
                    <a:pt x="397" y="871"/>
                  </a:cubicBezTo>
                  <a:cubicBezTo>
                    <a:pt x="397" y="872"/>
                    <a:pt x="397" y="872"/>
                    <a:pt x="397" y="872"/>
                  </a:cubicBezTo>
                  <a:cubicBezTo>
                    <a:pt x="395" y="876"/>
                    <a:pt x="394" y="881"/>
                    <a:pt x="392" y="885"/>
                  </a:cubicBezTo>
                  <a:close/>
                  <a:moveTo>
                    <a:pt x="353" y="863"/>
                  </a:moveTo>
                  <a:cubicBezTo>
                    <a:pt x="346" y="862"/>
                    <a:pt x="340" y="862"/>
                    <a:pt x="333" y="862"/>
                  </a:cubicBezTo>
                  <a:cubicBezTo>
                    <a:pt x="334" y="854"/>
                    <a:pt x="335" y="846"/>
                    <a:pt x="336" y="838"/>
                  </a:cubicBezTo>
                  <a:cubicBezTo>
                    <a:pt x="338" y="819"/>
                    <a:pt x="339" y="799"/>
                    <a:pt x="342" y="780"/>
                  </a:cubicBezTo>
                  <a:cubicBezTo>
                    <a:pt x="345" y="760"/>
                    <a:pt x="349" y="741"/>
                    <a:pt x="352" y="722"/>
                  </a:cubicBezTo>
                  <a:cubicBezTo>
                    <a:pt x="352" y="719"/>
                    <a:pt x="353" y="715"/>
                    <a:pt x="353" y="712"/>
                  </a:cubicBezTo>
                  <a:cubicBezTo>
                    <a:pt x="353" y="712"/>
                    <a:pt x="353" y="712"/>
                    <a:pt x="353" y="712"/>
                  </a:cubicBezTo>
                  <a:cubicBezTo>
                    <a:pt x="354" y="716"/>
                    <a:pt x="355" y="720"/>
                    <a:pt x="359" y="723"/>
                  </a:cubicBezTo>
                  <a:cubicBezTo>
                    <a:pt x="362" y="725"/>
                    <a:pt x="365" y="725"/>
                    <a:pt x="368" y="725"/>
                  </a:cubicBezTo>
                  <a:cubicBezTo>
                    <a:pt x="370" y="724"/>
                    <a:pt x="371" y="723"/>
                    <a:pt x="372" y="721"/>
                  </a:cubicBezTo>
                  <a:cubicBezTo>
                    <a:pt x="374" y="724"/>
                    <a:pt x="376" y="725"/>
                    <a:pt x="381" y="726"/>
                  </a:cubicBezTo>
                  <a:cubicBezTo>
                    <a:pt x="386" y="727"/>
                    <a:pt x="390" y="727"/>
                    <a:pt x="395" y="724"/>
                  </a:cubicBezTo>
                  <a:cubicBezTo>
                    <a:pt x="402" y="719"/>
                    <a:pt x="403" y="707"/>
                    <a:pt x="399" y="700"/>
                  </a:cubicBezTo>
                  <a:cubicBezTo>
                    <a:pt x="397" y="696"/>
                    <a:pt x="392" y="695"/>
                    <a:pt x="388" y="696"/>
                  </a:cubicBezTo>
                  <a:cubicBezTo>
                    <a:pt x="382" y="697"/>
                    <a:pt x="381" y="693"/>
                    <a:pt x="376" y="690"/>
                  </a:cubicBezTo>
                  <a:cubicBezTo>
                    <a:pt x="368" y="684"/>
                    <a:pt x="356" y="689"/>
                    <a:pt x="355" y="699"/>
                  </a:cubicBezTo>
                  <a:cubicBezTo>
                    <a:pt x="354" y="702"/>
                    <a:pt x="357" y="704"/>
                    <a:pt x="360" y="704"/>
                  </a:cubicBezTo>
                  <a:cubicBezTo>
                    <a:pt x="360" y="704"/>
                    <a:pt x="360" y="704"/>
                    <a:pt x="360" y="704"/>
                  </a:cubicBezTo>
                  <a:cubicBezTo>
                    <a:pt x="363" y="704"/>
                    <a:pt x="364" y="701"/>
                    <a:pt x="363" y="699"/>
                  </a:cubicBezTo>
                  <a:cubicBezTo>
                    <a:pt x="364" y="696"/>
                    <a:pt x="367" y="694"/>
                    <a:pt x="370" y="695"/>
                  </a:cubicBezTo>
                  <a:cubicBezTo>
                    <a:pt x="372" y="695"/>
                    <a:pt x="374" y="698"/>
                    <a:pt x="375" y="699"/>
                  </a:cubicBezTo>
                  <a:cubicBezTo>
                    <a:pt x="378" y="702"/>
                    <a:pt x="382" y="704"/>
                    <a:pt x="386" y="704"/>
                  </a:cubicBezTo>
                  <a:cubicBezTo>
                    <a:pt x="389" y="704"/>
                    <a:pt x="392" y="701"/>
                    <a:pt x="394" y="705"/>
                  </a:cubicBezTo>
                  <a:cubicBezTo>
                    <a:pt x="394" y="708"/>
                    <a:pt x="394" y="711"/>
                    <a:pt x="393" y="713"/>
                  </a:cubicBezTo>
                  <a:cubicBezTo>
                    <a:pt x="391" y="723"/>
                    <a:pt x="379" y="720"/>
                    <a:pt x="376" y="713"/>
                  </a:cubicBezTo>
                  <a:cubicBezTo>
                    <a:pt x="375" y="711"/>
                    <a:pt x="373" y="711"/>
                    <a:pt x="371" y="712"/>
                  </a:cubicBezTo>
                  <a:cubicBezTo>
                    <a:pt x="369" y="713"/>
                    <a:pt x="366" y="718"/>
                    <a:pt x="363" y="717"/>
                  </a:cubicBezTo>
                  <a:cubicBezTo>
                    <a:pt x="361" y="716"/>
                    <a:pt x="360" y="709"/>
                    <a:pt x="359" y="706"/>
                  </a:cubicBezTo>
                  <a:cubicBezTo>
                    <a:pt x="358" y="704"/>
                    <a:pt x="356" y="703"/>
                    <a:pt x="354" y="704"/>
                  </a:cubicBezTo>
                  <a:cubicBezTo>
                    <a:pt x="354" y="691"/>
                    <a:pt x="355" y="678"/>
                    <a:pt x="356" y="665"/>
                  </a:cubicBezTo>
                  <a:cubicBezTo>
                    <a:pt x="357" y="651"/>
                    <a:pt x="359" y="637"/>
                    <a:pt x="361" y="623"/>
                  </a:cubicBezTo>
                  <a:cubicBezTo>
                    <a:pt x="365" y="622"/>
                    <a:pt x="370" y="623"/>
                    <a:pt x="373" y="623"/>
                  </a:cubicBezTo>
                  <a:cubicBezTo>
                    <a:pt x="382" y="623"/>
                    <a:pt x="391" y="624"/>
                    <a:pt x="399" y="626"/>
                  </a:cubicBezTo>
                  <a:cubicBezTo>
                    <a:pt x="402" y="627"/>
                    <a:pt x="404" y="627"/>
                    <a:pt x="405" y="628"/>
                  </a:cubicBezTo>
                  <a:cubicBezTo>
                    <a:pt x="406" y="631"/>
                    <a:pt x="407" y="633"/>
                    <a:pt x="407" y="636"/>
                  </a:cubicBezTo>
                  <a:cubicBezTo>
                    <a:pt x="409" y="645"/>
                    <a:pt x="409" y="656"/>
                    <a:pt x="410" y="665"/>
                  </a:cubicBezTo>
                  <a:cubicBezTo>
                    <a:pt x="411" y="675"/>
                    <a:pt x="411" y="686"/>
                    <a:pt x="411" y="696"/>
                  </a:cubicBezTo>
                  <a:cubicBezTo>
                    <a:pt x="411" y="716"/>
                    <a:pt x="410" y="737"/>
                    <a:pt x="410" y="757"/>
                  </a:cubicBezTo>
                  <a:cubicBezTo>
                    <a:pt x="410" y="791"/>
                    <a:pt x="403" y="825"/>
                    <a:pt x="399" y="858"/>
                  </a:cubicBezTo>
                  <a:cubicBezTo>
                    <a:pt x="399" y="859"/>
                    <a:pt x="398" y="861"/>
                    <a:pt x="398" y="862"/>
                  </a:cubicBezTo>
                  <a:cubicBezTo>
                    <a:pt x="383" y="864"/>
                    <a:pt x="368" y="864"/>
                    <a:pt x="353" y="863"/>
                  </a:cubicBezTo>
                  <a:close/>
                  <a:moveTo>
                    <a:pt x="378" y="488"/>
                  </a:moveTo>
                  <a:cubicBezTo>
                    <a:pt x="378" y="480"/>
                    <a:pt x="377" y="472"/>
                    <a:pt x="374" y="465"/>
                  </a:cubicBezTo>
                  <a:cubicBezTo>
                    <a:pt x="372" y="459"/>
                    <a:pt x="361" y="450"/>
                    <a:pt x="370" y="445"/>
                  </a:cubicBezTo>
                  <a:cubicBezTo>
                    <a:pt x="375" y="442"/>
                    <a:pt x="382" y="442"/>
                    <a:pt x="388" y="442"/>
                  </a:cubicBezTo>
                  <a:cubicBezTo>
                    <a:pt x="387" y="444"/>
                    <a:pt x="386" y="446"/>
                    <a:pt x="387" y="448"/>
                  </a:cubicBezTo>
                  <a:cubicBezTo>
                    <a:pt x="388" y="452"/>
                    <a:pt x="395" y="451"/>
                    <a:pt x="395" y="447"/>
                  </a:cubicBezTo>
                  <a:cubicBezTo>
                    <a:pt x="397" y="444"/>
                    <a:pt x="399" y="442"/>
                    <a:pt x="402" y="440"/>
                  </a:cubicBezTo>
                  <a:cubicBezTo>
                    <a:pt x="407" y="440"/>
                    <a:pt x="412" y="440"/>
                    <a:pt x="418" y="440"/>
                  </a:cubicBezTo>
                  <a:cubicBezTo>
                    <a:pt x="423" y="441"/>
                    <a:pt x="434" y="444"/>
                    <a:pt x="430" y="450"/>
                  </a:cubicBezTo>
                  <a:cubicBezTo>
                    <a:pt x="428" y="451"/>
                    <a:pt x="426" y="452"/>
                    <a:pt x="425" y="452"/>
                  </a:cubicBezTo>
                  <a:cubicBezTo>
                    <a:pt x="424" y="452"/>
                    <a:pt x="423" y="453"/>
                    <a:pt x="422" y="453"/>
                  </a:cubicBezTo>
                  <a:cubicBezTo>
                    <a:pt x="421" y="452"/>
                    <a:pt x="420" y="452"/>
                    <a:pt x="419" y="452"/>
                  </a:cubicBezTo>
                  <a:cubicBezTo>
                    <a:pt x="419" y="452"/>
                    <a:pt x="419" y="452"/>
                    <a:pt x="418" y="452"/>
                  </a:cubicBezTo>
                  <a:cubicBezTo>
                    <a:pt x="415" y="452"/>
                    <a:pt x="413" y="456"/>
                    <a:pt x="415" y="458"/>
                  </a:cubicBezTo>
                  <a:cubicBezTo>
                    <a:pt x="417" y="460"/>
                    <a:pt x="420" y="461"/>
                    <a:pt x="422" y="460"/>
                  </a:cubicBezTo>
                  <a:cubicBezTo>
                    <a:pt x="420" y="464"/>
                    <a:pt x="417" y="467"/>
                    <a:pt x="415" y="471"/>
                  </a:cubicBezTo>
                  <a:cubicBezTo>
                    <a:pt x="406" y="487"/>
                    <a:pt x="408" y="503"/>
                    <a:pt x="407" y="520"/>
                  </a:cubicBezTo>
                  <a:cubicBezTo>
                    <a:pt x="403" y="521"/>
                    <a:pt x="399" y="522"/>
                    <a:pt x="395" y="521"/>
                  </a:cubicBezTo>
                  <a:cubicBezTo>
                    <a:pt x="394" y="521"/>
                    <a:pt x="380" y="517"/>
                    <a:pt x="381" y="515"/>
                  </a:cubicBezTo>
                  <a:cubicBezTo>
                    <a:pt x="381" y="514"/>
                    <a:pt x="380" y="513"/>
                    <a:pt x="380" y="514"/>
                  </a:cubicBezTo>
                  <a:cubicBezTo>
                    <a:pt x="379" y="515"/>
                    <a:pt x="379" y="515"/>
                    <a:pt x="379" y="515"/>
                  </a:cubicBezTo>
                  <a:cubicBezTo>
                    <a:pt x="379" y="516"/>
                    <a:pt x="379" y="516"/>
                    <a:pt x="380" y="516"/>
                  </a:cubicBezTo>
                  <a:cubicBezTo>
                    <a:pt x="388" y="521"/>
                    <a:pt x="398" y="525"/>
                    <a:pt x="406" y="521"/>
                  </a:cubicBezTo>
                  <a:cubicBezTo>
                    <a:pt x="406" y="522"/>
                    <a:pt x="406" y="522"/>
                    <a:pt x="406" y="522"/>
                  </a:cubicBezTo>
                  <a:cubicBezTo>
                    <a:pt x="406" y="525"/>
                    <a:pt x="406" y="527"/>
                    <a:pt x="406" y="529"/>
                  </a:cubicBezTo>
                  <a:cubicBezTo>
                    <a:pt x="403" y="533"/>
                    <a:pt x="399" y="536"/>
                    <a:pt x="394" y="537"/>
                  </a:cubicBezTo>
                  <a:cubicBezTo>
                    <a:pt x="393" y="537"/>
                    <a:pt x="382" y="538"/>
                    <a:pt x="383" y="536"/>
                  </a:cubicBezTo>
                  <a:cubicBezTo>
                    <a:pt x="383" y="535"/>
                    <a:pt x="382" y="534"/>
                    <a:pt x="381" y="535"/>
                  </a:cubicBezTo>
                  <a:cubicBezTo>
                    <a:pt x="380" y="539"/>
                    <a:pt x="388" y="538"/>
                    <a:pt x="390" y="538"/>
                  </a:cubicBezTo>
                  <a:cubicBezTo>
                    <a:pt x="396" y="538"/>
                    <a:pt x="402" y="536"/>
                    <a:pt x="406" y="531"/>
                  </a:cubicBezTo>
                  <a:cubicBezTo>
                    <a:pt x="405" y="540"/>
                    <a:pt x="405" y="549"/>
                    <a:pt x="405" y="558"/>
                  </a:cubicBezTo>
                  <a:cubicBezTo>
                    <a:pt x="403" y="561"/>
                    <a:pt x="400" y="564"/>
                    <a:pt x="397" y="565"/>
                  </a:cubicBezTo>
                  <a:cubicBezTo>
                    <a:pt x="394" y="567"/>
                    <a:pt x="390" y="567"/>
                    <a:pt x="387" y="567"/>
                  </a:cubicBezTo>
                  <a:cubicBezTo>
                    <a:pt x="386" y="566"/>
                    <a:pt x="379" y="566"/>
                    <a:pt x="380" y="563"/>
                  </a:cubicBezTo>
                  <a:cubicBezTo>
                    <a:pt x="380" y="562"/>
                    <a:pt x="379" y="562"/>
                    <a:pt x="379" y="562"/>
                  </a:cubicBezTo>
                  <a:cubicBezTo>
                    <a:pt x="376" y="568"/>
                    <a:pt x="387" y="568"/>
                    <a:pt x="390" y="568"/>
                  </a:cubicBezTo>
                  <a:cubicBezTo>
                    <a:pt x="394" y="568"/>
                    <a:pt x="398" y="567"/>
                    <a:pt x="401" y="564"/>
                  </a:cubicBezTo>
                  <a:cubicBezTo>
                    <a:pt x="402" y="563"/>
                    <a:pt x="404" y="561"/>
                    <a:pt x="405" y="560"/>
                  </a:cubicBezTo>
                  <a:cubicBezTo>
                    <a:pt x="405" y="565"/>
                    <a:pt x="405" y="571"/>
                    <a:pt x="405" y="577"/>
                  </a:cubicBezTo>
                  <a:cubicBezTo>
                    <a:pt x="398" y="579"/>
                    <a:pt x="391" y="581"/>
                    <a:pt x="383" y="580"/>
                  </a:cubicBezTo>
                  <a:cubicBezTo>
                    <a:pt x="383" y="580"/>
                    <a:pt x="383" y="580"/>
                    <a:pt x="383" y="579"/>
                  </a:cubicBezTo>
                  <a:cubicBezTo>
                    <a:pt x="384" y="579"/>
                    <a:pt x="383" y="578"/>
                    <a:pt x="382" y="579"/>
                  </a:cubicBezTo>
                  <a:cubicBezTo>
                    <a:pt x="382" y="579"/>
                    <a:pt x="382" y="580"/>
                    <a:pt x="381" y="581"/>
                  </a:cubicBezTo>
                  <a:cubicBezTo>
                    <a:pt x="381" y="581"/>
                    <a:pt x="381" y="582"/>
                    <a:pt x="382" y="582"/>
                  </a:cubicBezTo>
                  <a:cubicBezTo>
                    <a:pt x="390" y="582"/>
                    <a:pt x="398" y="581"/>
                    <a:pt x="405" y="578"/>
                  </a:cubicBezTo>
                  <a:cubicBezTo>
                    <a:pt x="405" y="580"/>
                    <a:pt x="405" y="582"/>
                    <a:pt x="405" y="583"/>
                  </a:cubicBezTo>
                  <a:cubicBezTo>
                    <a:pt x="405" y="589"/>
                    <a:pt x="405" y="594"/>
                    <a:pt x="405" y="599"/>
                  </a:cubicBezTo>
                  <a:cubicBezTo>
                    <a:pt x="405" y="599"/>
                    <a:pt x="404" y="599"/>
                    <a:pt x="404" y="599"/>
                  </a:cubicBezTo>
                  <a:cubicBezTo>
                    <a:pt x="398" y="603"/>
                    <a:pt x="390" y="602"/>
                    <a:pt x="383" y="602"/>
                  </a:cubicBezTo>
                  <a:cubicBezTo>
                    <a:pt x="382" y="602"/>
                    <a:pt x="382" y="603"/>
                    <a:pt x="383" y="603"/>
                  </a:cubicBezTo>
                  <a:cubicBezTo>
                    <a:pt x="389" y="603"/>
                    <a:pt x="397" y="604"/>
                    <a:pt x="403" y="601"/>
                  </a:cubicBezTo>
                  <a:cubicBezTo>
                    <a:pt x="404" y="601"/>
                    <a:pt x="404" y="600"/>
                    <a:pt x="405" y="600"/>
                  </a:cubicBezTo>
                  <a:cubicBezTo>
                    <a:pt x="405" y="604"/>
                    <a:pt x="404" y="608"/>
                    <a:pt x="404" y="612"/>
                  </a:cubicBezTo>
                  <a:cubicBezTo>
                    <a:pt x="404" y="615"/>
                    <a:pt x="404" y="617"/>
                    <a:pt x="404" y="620"/>
                  </a:cubicBezTo>
                  <a:cubicBezTo>
                    <a:pt x="401" y="619"/>
                    <a:pt x="397" y="618"/>
                    <a:pt x="394" y="617"/>
                  </a:cubicBezTo>
                  <a:cubicBezTo>
                    <a:pt x="386" y="616"/>
                    <a:pt x="379" y="615"/>
                    <a:pt x="371" y="615"/>
                  </a:cubicBezTo>
                  <a:cubicBezTo>
                    <a:pt x="368" y="615"/>
                    <a:pt x="365" y="615"/>
                    <a:pt x="362" y="615"/>
                  </a:cubicBezTo>
                  <a:cubicBezTo>
                    <a:pt x="363" y="612"/>
                    <a:pt x="364" y="608"/>
                    <a:pt x="364" y="605"/>
                  </a:cubicBezTo>
                  <a:cubicBezTo>
                    <a:pt x="367" y="585"/>
                    <a:pt x="370" y="566"/>
                    <a:pt x="372" y="546"/>
                  </a:cubicBezTo>
                  <a:cubicBezTo>
                    <a:pt x="373" y="527"/>
                    <a:pt x="378" y="508"/>
                    <a:pt x="378" y="488"/>
                  </a:cubicBezTo>
                  <a:close/>
                  <a:moveTo>
                    <a:pt x="444" y="934"/>
                  </a:moveTo>
                  <a:cubicBezTo>
                    <a:pt x="444" y="934"/>
                    <a:pt x="444" y="934"/>
                    <a:pt x="444" y="934"/>
                  </a:cubicBezTo>
                  <a:cubicBezTo>
                    <a:pt x="444" y="935"/>
                    <a:pt x="444" y="935"/>
                    <a:pt x="444" y="936"/>
                  </a:cubicBezTo>
                  <a:cubicBezTo>
                    <a:pt x="441" y="934"/>
                    <a:pt x="439" y="933"/>
                    <a:pt x="436" y="931"/>
                  </a:cubicBezTo>
                  <a:cubicBezTo>
                    <a:pt x="435" y="931"/>
                    <a:pt x="434" y="930"/>
                    <a:pt x="433" y="930"/>
                  </a:cubicBezTo>
                  <a:cubicBezTo>
                    <a:pt x="435" y="926"/>
                    <a:pt x="437" y="922"/>
                    <a:pt x="438" y="919"/>
                  </a:cubicBezTo>
                  <a:cubicBezTo>
                    <a:pt x="440" y="920"/>
                    <a:pt x="442" y="921"/>
                    <a:pt x="444" y="922"/>
                  </a:cubicBezTo>
                  <a:cubicBezTo>
                    <a:pt x="444" y="924"/>
                    <a:pt x="444" y="926"/>
                    <a:pt x="444" y="927"/>
                  </a:cubicBezTo>
                  <a:cubicBezTo>
                    <a:pt x="444" y="930"/>
                    <a:pt x="444" y="932"/>
                    <a:pt x="444" y="934"/>
                  </a:cubicBezTo>
                  <a:close/>
                  <a:moveTo>
                    <a:pt x="404" y="911"/>
                  </a:moveTo>
                  <a:cubicBezTo>
                    <a:pt x="404" y="912"/>
                    <a:pt x="403" y="913"/>
                    <a:pt x="403" y="915"/>
                  </a:cubicBezTo>
                  <a:cubicBezTo>
                    <a:pt x="402" y="914"/>
                    <a:pt x="402" y="914"/>
                    <a:pt x="401" y="914"/>
                  </a:cubicBezTo>
                  <a:cubicBezTo>
                    <a:pt x="401" y="912"/>
                    <a:pt x="401" y="911"/>
                    <a:pt x="401" y="909"/>
                  </a:cubicBezTo>
                  <a:cubicBezTo>
                    <a:pt x="402" y="910"/>
                    <a:pt x="403" y="910"/>
                    <a:pt x="404" y="911"/>
                  </a:cubicBezTo>
                  <a:close/>
                  <a:moveTo>
                    <a:pt x="402" y="908"/>
                  </a:moveTo>
                  <a:cubicBezTo>
                    <a:pt x="402" y="905"/>
                    <a:pt x="402" y="901"/>
                    <a:pt x="402" y="898"/>
                  </a:cubicBezTo>
                  <a:cubicBezTo>
                    <a:pt x="402" y="897"/>
                    <a:pt x="402" y="896"/>
                    <a:pt x="402" y="895"/>
                  </a:cubicBezTo>
                  <a:cubicBezTo>
                    <a:pt x="402" y="895"/>
                    <a:pt x="402" y="896"/>
                    <a:pt x="403" y="896"/>
                  </a:cubicBezTo>
                  <a:cubicBezTo>
                    <a:pt x="404" y="897"/>
                    <a:pt x="406" y="898"/>
                    <a:pt x="408" y="899"/>
                  </a:cubicBezTo>
                  <a:cubicBezTo>
                    <a:pt x="407" y="903"/>
                    <a:pt x="405" y="906"/>
                    <a:pt x="404" y="910"/>
                  </a:cubicBezTo>
                  <a:cubicBezTo>
                    <a:pt x="403" y="909"/>
                    <a:pt x="402" y="909"/>
                    <a:pt x="402" y="908"/>
                  </a:cubicBezTo>
                  <a:close/>
                  <a:moveTo>
                    <a:pt x="404" y="918"/>
                  </a:moveTo>
                  <a:cubicBezTo>
                    <a:pt x="408" y="920"/>
                    <a:pt x="412" y="922"/>
                    <a:pt x="416" y="924"/>
                  </a:cubicBezTo>
                  <a:cubicBezTo>
                    <a:pt x="415" y="929"/>
                    <a:pt x="413" y="933"/>
                    <a:pt x="412" y="937"/>
                  </a:cubicBezTo>
                  <a:cubicBezTo>
                    <a:pt x="408" y="936"/>
                    <a:pt x="405" y="934"/>
                    <a:pt x="402" y="932"/>
                  </a:cubicBezTo>
                  <a:cubicBezTo>
                    <a:pt x="402" y="932"/>
                    <a:pt x="402" y="932"/>
                    <a:pt x="402" y="932"/>
                  </a:cubicBezTo>
                  <a:cubicBezTo>
                    <a:pt x="402" y="929"/>
                    <a:pt x="401" y="927"/>
                    <a:pt x="401" y="924"/>
                  </a:cubicBezTo>
                  <a:cubicBezTo>
                    <a:pt x="402" y="922"/>
                    <a:pt x="403" y="920"/>
                    <a:pt x="404" y="918"/>
                  </a:cubicBezTo>
                  <a:close/>
                  <a:moveTo>
                    <a:pt x="405" y="916"/>
                  </a:moveTo>
                  <a:cubicBezTo>
                    <a:pt x="405" y="915"/>
                    <a:pt x="405" y="913"/>
                    <a:pt x="406" y="912"/>
                  </a:cubicBezTo>
                  <a:cubicBezTo>
                    <a:pt x="410" y="915"/>
                    <a:pt x="414" y="918"/>
                    <a:pt x="417" y="920"/>
                  </a:cubicBezTo>
                  <a:cubicBezTo>
                    <a:pt x="417" y="921"/>
                    <a:pt x="417" y="921"/>
                    <a:pt x="417" y="922"/>
                  </a:cubicBezTo>
                  <a:cubicBezTo>
                    <a:pt x="413" y="920"/>
                    <a:pt x="409" y="918"/>
                    <a:pt x="405" y="916"/>
                  </a:cubicBezTo>
                  <a:close/>
                  <a:moveTo>
                    <a:pt x="407" y="912"/>
                  </a:moveTo>
                  <a:cubicBezTo>
                    <a:pt x="407" y="912"/>
                    <a:pt x="406" y="911"/>
                    <a:pt x="406" y="911"/>
                  </a:cubicBezTo>
                  <a:cubicBezTo>
                    <a:pt x="407" y="908"/>
                    <a:pt x="408" y="904"/>
                    <a:pt x="410" y="900"/>
                  </a:cubicBezTo>
                  <a:cubicBezTo>
                    <a:pt x="412" y="902"/>
                    <a:pt x="414" y="903"/>
                    <a:pt x="416" y="905"/>
                  </a:cubicBezTo>
                  <a:cubicBezTo>
                    <a:pt x="418" y="906"/>
                    <a:pt x="420" y="907"/>
                    <a:pt x="421" y="908"/>
                  </a:cubicBezTo>
                  <a:cubicBezTo>
                    <a:pt x="420" y="910"/>
                    <a:pt x="420" y="913"/>
                    <a:pt x="419" y="916"/>
                  </a:cubicBezTo>
                  <a:cubicBezTo>
                    <a:pt x="419" y="917"/>
                    <a:pt x="418" y="918"/>
                    <a:pt x="418" y="919"/>
                  </a:cubicBezTo>
                  <a:cubicBezTo>
                    <a:pt x="414" y="917"/>
                    <a:pt x="411" y="915"/>
                    <a:pt x="407" y="912"/>
                  </a:cubicBezTo>
                  <a:close/>
                  <a:moveTo>
                    <a:pt x="410" y="899"/>
                  </a:moveTo>
                  <a:cubicBezTo>
                    <a:pt x="411" y="895"/>
                    <a:pt x="412" y="891"/>
                    <a:pt x="413" y="887"/>
                  </a:cubicBezTo>
                  <a:cubicBezTo>
                    <a:pt x="414" y="885"/>
                    <a:pt x="414" y="883"/>
                    <a:pt x="415" y="882"/>
                  </a:cubicBezTo>
                  <a:cubicBezTo>
                    <a:pt x="418" y="884"/>
                    <a:pt x="422" y="887"/>
                    <a:pt x="425" y="889"/>
                  </a:cubicBezTo>
                  <a:cubicBezTo>
                    <a:pt x="424" y="895"/>
                    <a:pt x="423" y="901"/>
                    <a:pt x="421" y="907"/>
                  </a:cubicBezTo>
                  <a:cubicBezTo>
                    <a:pt x="420" y="906"/>
                    <a:pt x="419" y="905"/>
                    <a:pt x="417" y="904"/>
                  </a:cubicBezTo>
                  <a:cubicBezTo>
                    <a:pt x="415" y="903"/>
                    <a:pt x="412" y="901"/>
                    <a:pt x="410" y="899"/>
                  </a:cubicBezTo>
                  <a:close/>
                  <a:moveTo>
                    <a:pt x="419" y="922"/>
                  </a:moveTo>
                  <a:cubicBezTo>
                    <a:pt x="423" y="924"/>
                    <a:pt x="427" y="927"/>
                    <a:pt x="431" y="929"/>
                  </a:cubicBezTo>
                  <a:cubicBezTo>
                    <a:pt x="431" y="929"/>
                    <a:pt x="431" y="930"/>
                    <a:pt x="431" y="930"/>
                  </a:cubicBezTo>
                  <a:cubicBezTo>
                    <a:pt x="427" y="927"/>
                    <a:pt x="423" y="925"/>
                    <a:pt x="419" y="923"/>
                  </a:cubicBezTo>
                  <a:cubicBezTo>
                    <a:pt x="419" y="922"/>
                    <a:pt x="419" y="922"/>
                    <a:pt x="419" y="922"/>
                  </a:cubicBezTo>
                  <a:close/>
                  <a:moveTo>
                    <a:pt x="420" y="921"/>
                  </a:moveTo>
                  <a:cubicBezTo>
                    <a:pt x="420" y="918"/>
                    <a:pt x="421" y="916"/>
                    <a:pt x="422" y="913"/>
                  </a:cubicBezTo>
                  <a:cubicBezTo>
                    <a:pt x="422" y="912"/>
                    <a:pt x="423" y="910"/>
                    <a:pt x="423" y="909"/>
                  </a:cubicBezTo>
                  <a:cubicBezTo>
                    <a:pt x="428" y="912"/>
                    <a:pt x="432" y="915"/>
                    <a:pt x="436" y="918"/>
                  </a:cubicBezTo>
                  <a:cubicBezTo>
                    <a:pt x="435" y="921"/>
                    <a:pt x="433" y="925"/>
                    <a:pt x="432" y="928"/>
                  </a:cubicBezTo>
                  <a:cubicBezTo>
                    <a:pt x="428" y="926"/>
                    <a:pt x="424" y="923"/>
                    <a:pt x="420" y="921"/>
                  </a:cubicBezTo>
                  <a:close/>
                  <a:moveTo>
                    <a:pt x="438" y="918"/>
                  </a:moveTo>
                  <a:cubicBezTo>
                    <a:pt x="439" y="915"/>
                    <a:pt x="440" y="913"/>
                    <a:pt x="441" y="911"/>
                  </a:cubicBezTo>
                  <a:cubicBezTo>
                    <a:pt x="442" y="908"/>
                    <a:pt x="442" y="906"/>
                    <a:pt x="442" y="903"/>
                  </a:cubicBezTo>
                  <a:cubicBezTo>
                    <a:pt x="443" y="904"/>
                    <a:pt x="444" y="904"/>
                    <a:pt x="445" y="905"/>
                  </a:cubicBezTo>
                  <a:cubicBezTo>
                    <a:pt x="445" y="910"/>
                    <a:pt x="445" y="916"/>
                    <a:pt x="444" y="921"/>
                  </a:cubicBezTo>
                  <a:cubicBezTo>
                    <a:pt x="442" y="920"/>
                    <a:pt x="440" y="919"/>
                    <a:pt x="438" y="918"/>
                  </a:cubicBezTo>
                  <a:close/>
                  <a:moveTo>
                    <a:pt x="442" y="893"/>
                  </a:moveTo>
                  <a:cubicBezTo>
                    <a:pt x="439" y="891"/>
                    <a:pt x="437" y="890"/>
                    <a:pt x="435" y="888"/>
                  </a:cubicBezTo>
                  <a:cubicBezTo>
                    <a:pt x="433" y="886"/>
                    <a:pt x="430" y="884"/>
                    <a:pt x="428" y="882"/>
                  </a:cubicBezTo>
                  <a:cubicBezTo>
                    <a:pt x="429" y="878"/>
                    <a:pt x="429" y="874"/>
                    <a:pt x="429" y="870"/>
                  </a:cubicBezTo>
                  <a:cubicBezTo>
                    <a:pt x="432" y="872"/>
                    <a:pt x="434" y="874"/>
                    <a:pt x="436" y="875"/>
                  </a:cubicBezTo>
                  <a:cubicBezTo>
                    <a:pt x="439" y="877"/>
                    <a:pt x="441" y="879"/>
                    <a:pt x="443" y="881"/>
                  </a:cubicBezTo>
                  <a:cubicBezTo>
                    <a:pt x="443" y="882"/>
                    <a:pt x="443" y="883"/>
                    <a:pt x="443" y="884"/>
                  </a:cubicBezTo>
                  <a:cubicBezTo>
                    <a:pt x="443" y="887"/>
                    <a:pt x="442" y="890"/>
                    <a:pt x="442" y="893"/>
                  </a:cubicBezTo>
                  <a:close/>
                  <a:moveTo>
                    <a:pt x="433" y="888"/>
                  </a:moveTo>
                  <a:cubicBezTo>
                    <a:pt x="436" y="890"/>
                    <a:pt x="439" y="892"/>
                    <a:pt x="441" y="894"/>
                  </a:cubicBezTo>
                  <a:cubicBezTo>
                    <a:pt x="441" y="896"/>
                    <a:pt x="441" y="898"/>
                    <a:pt x="440" y="900"/>
                  </a:cubicBezTo>
                  <a:cubicBezTo>
                    <a:pt x="437" y="897"/>
                    <a:pt x="433" y="894"/>
                    <a:pt x="429" y="891"/>
                  </a:cubicBezTo>
                  <a:cubicBezTo>
                    <a:pt x="428" y="890"/>
                    <a:pt x="427" y="890"/>
                    <a:pt x="427" y="889"/>
                  </a:cubicBezTo>
                  <a:cubicBezTo>
                    <a:pt x="427" y="887"/>
                    <a:pt x="427" y="885"/>
                    <a:pt x="428" y="883"/>
                  </a:cubicBezTo>
                  <a:cubicBezTo>
                    <a:pt x="430" y="885"/>
                    <a:pt x="431" y="886"/>
                    <a:pt x="433" y="888"/>
                  </a:cubicBezTo>
                  <a:close/>
                  <a:moveTo>
                    <a:pt x="440" y="901"/>
                  </a:moveTo>
                  <a:cubicBezTo>
                    <a:pt x="440" y="904"/>
                    <a:pt x="439" y="907"/>
                    <a:pt x="439" y="909"/>
                  </a:cubicBezTo>
                  <a:cubicBezTo>
                    <a:pt x="438" y="912"/>
                    <a:pt x="438" y="914"/>
                    <a:pt x="437" y="917"/>
                  </a:cubicBezTo>
                  <a:cubicBezTo>
                    <a:pt x="432" y="914"/>
                    <a:pt x="428" y="911"/>
                    <a:pt x="423" y="908"/>
                  </a:cubicBezTo>
                  <a:cubicBezTo>
                    <a:pt x="425" y="902"/>
                    <a:pt x="425" y="896"/>
                    <a:pt x="427" y="891"/>
                  </a:cubicBezTo>
                  <a:cubicBezTo>
                    <a:pt x="431" y="894"/>
                    <a:pt x="436" y="898"/>
                    <a:pt x="440" y="901"/>
                  </a:cubicBezTo>
                  <a:close/>
                  <a:moveTo>
                    <a:pt x="426" y="881"/>
                  </a:moveTo>
                  <a:cubicBezTo>
                    <a:pt x="425" y="880"/>
                    <a:pt x="423" y="879"/>
                    <a:pt x="422" y="878"/>
                  </a:cubicBezTo>
                  <a:cubicBezTo>
                    <a:pt x="420" y="877"/>
                    <a:pt x="418" y="876"/>
                    <a:pt x="417" y="875"/>
                  </a:cubicBezTo>
                  <a:cubicBezTo>
                    <a:pt x="417" y="873"/>
                    <a:pt x="418" y="871"/>
                    <a:pt x="418" y="869"/>
                  </a:cubicBezTo>
                  <a:cubicBezTo>
                    <a:pt x="418" y="869"/>
                    <a:pt x="418" y="869"/>
                    <a:pt x="418" y="869"/>
                  </a:cubicBezTo>
                  <a:cubicBezTo>
                    <a:pt x="421" y="869"/>
                    <a:pt x="424" y="869"/>
                    <a:pt x="426" y="869"/>
                  </a:cubicBezTo>
                  <a:cubicBezTo>
                    <a:pt x="427" y="869"/>
                    <a:pt x="427" y="869"/>
                    <a:pt x="427" y="869"/>
                  </a:cubicBezTo>
                  <a:cubicBezTo>
                    <a:pt x="427" y="873"/>
                    <a:pt x="426" y="877"/>
                    <a:pt x="426" y="881"/>
                  </a:cubicBezTo>
                  <a:close/>
                  <a:moveTo>
                    <a:pt x="419" y="878"/>
                  </a:moveTo>
                  <a:cubicBezTo>
                    <a:pt x="422" y="879"/>
                    <a:pt x="424" y="880"/>
                    <a:pt x="426" y="882"/>
                  </a:cubicBezTo>
                  <a:cubicBezTo>
                    <a:pt x="426" y="884"/>
                    <a:pt x="425" y="886"/>
                    <a:pt x="425" y="888"/>
                  </a:cubicBezTo>
                  <a:cubicBezTo>
                    <a:pt x="422" y="886"/>
                    <a:pt x="420" y="884"/>
                    <a:pt x="417" y="882"/>
                  </a:cubicBezTo>
                  <a:cubicBezTo>
                    <a:pt x="416" y="881"/>
                    <a:pt x="416" y="881"/>
                    <a:pt x="415" y="881"/>
                  </a:cubicBezTo>
                  <a:cubicBezTo>
                    <a:pt x="416" y="879"/>
                    <a:pt x="416" y="877"/>
                    <a:pt x="416" y="876"/>
                  </a:cubicBezTo>
                  <a:cubicBezTo>
                    <a:pt x="417" y="876"/>
                    <a:pt x="419" y="877"/>
                    <a:pt x="419" y="878"/>
                  </a:cubicBezTo>
                  <a:close/>
                  <a:moveTo>
                    <a:pt x="415" y="874"/>
                  </a:moveTo>
                  <a:cubicBezTo>
                    <a:pt x="413" y="873"/>
                    <a:pt x="411" y="871"/>
                    <a:pt x="409" y="870"/>
                  </a:cubicBezTo>
                  <a:cubicBezTo>
                    <a:pt x="411" y="870"/>
                    <a:pt x="413" y="869"/>
                    <a:pt x="416" y="869"/>
                  </a:cubicBezTo>
                  <a:cubicBezTo>
                    <a:pt x="415" y="871"/>
                    <a:pt x="415" y="872"/>
                    <a:pt x="415" y="874"/>
                  </a:cubicBezTo>
                  <a:close/>
                  <a:moveTo>
                    <a:pt x="414" y="875"/>
                  </a:moveTo>
                  <a:cubicBezTo>
                    <a:pt x="414" y="876"/>
                    <a:pt x="413" y="878"/>
                    <a:pt x="413" y="879"/>
                  </a:cubicBezTo>
                  <a:cubicBezTo>
                    <a:pt x="411" y="878"/>
                    <a:pt x="408" y="876"/>
                    <a:pt x="407" y="875"/>
                  </a:cubicBezTo>
                  <a:cubicBezTo>
                    <a:pt x="406" y="874"/>
                    <a:pt x="405" y="875"/>
                    <a:pt x="406" y="875"/>
                  </a:cubicBezTo>
                  <a:cubicBezTo>
                    <a:pt x="407" y="877"/>
                    <a:pt x="410" y="879"/>
                    <a:pt x="413" y="880"/>
                  </a:cubicBezTo>
                  <a:cubicBezTo>
                    <a:pt x="412" y="882"/>
                    <a:pt x="412" y="883"/>
                    <a:pt x="412" y="885"/>
                  </a:cubicBezTo>
                  <a:cubicBezTo>
                    <a:pt x="410" y="889"/>
                    <a:pt x="409" y="894"/>
                    <a:pt x="408" y="898"/>
                  </a:cubicBezTo>
                  <a:cubicBezTo>
                    <a:pt x="407" y="897"/>
                    <a:pt x="406" y="897"/>
                    <a:pt x="405" y="896"/>
                  </a:cubicBezTo>
                  <a:cubicBezTo>
                    <a:pt x="404" y="895"/>
                    <a:pt x="403" y="895"/>
                    <a:pt x="402" y="894"/>
                  </a:cubicBezTo>
                  <a:cubicBezTo>
                    <a:pt x="403" y="886"/>
                    <a:pt x="404" y="878"/>
                    <a:pt x="405" y="870"/>
                  </a:cubicBezTo>
                  <a:cubicBezTo>
                    <a:pt x="406" y="870"/>
                    <a:pt x="407" y="870"/>
                    <a:pt x="408" y="870"/>
                  </a:cubicBezTo>
                  <a:cubicBezTo>
                    <a:pt x="408" y="870"/>
                    <a:pt x="408" y="870"/>
                    <a:pt x="408" y="870"/>
                  </a:cubicBezTo>
                  <a:cubicBezTo>
                    <a:pt x="410" y="872"/>
                    <a:pt x="412" y="873"/>
                    <a:pt x="414" y="875"/>
                  </a:cubicBezTo>
                  <a:close/>
                  <a:moveTo>
                    <a:pt x="402" y="917"/>
                  </a:moveTo>
                  <a:cubicBezTo>
                    <a:pt x="402" y="917"/>
                    <a:pt x="402" y="918"/>
                    <a:pt x="401" y="918"/>
                  </a:cubicBezTo>
                  <a:cubicBezTo>
                    <a:pt x="401" y="918"/>
                    <a:pt x="401" y="917"/>
                    <a:pt x="401" y="917"/>
                  </a:cubicBezTo>
                  <a:cubicBezTo>
                    <a:pt x="402" y="917"/>
                    <a:pt x="402" y="917"/>
                    <a:pt x="402" y="917"/>
                  </a:cubicBezTo>
                  <a:close/>
                  <a:moveTo>
                    <a:pt x="402" y="934"/>
                  </a:moveTo>
                  <a:cubicBezTo>
                    <a:pt x="405" y="936"/>
                    <a:pt x="408" y="938"/>
                    <a:pt x="411" y="940"/>
                  </a:cubicBezTo>
                  <a:cubicBezTo>
                    <a:pt x="409" y="945"/>
                    <a:pt x="407" y="950"/>
                    <a:pt x="406" y="954"/>
                  </a:cubicBezTo>
                  <a:cubicBezTo>
                    <a:pt x="405" y="954"/>
                    <a:pt x="403" y="954"/>
                    <a:pt x="402" y="954"/>
                  </a:cubicBezTo>
                  <a:cubicBezTo>
                    <a:pt x="402" y="954"/>
                    <a:pt x="402" y="953"/>
                    <a:pt x="401" y="953"/>
                  </a:cubicBezTo>
                  <a:cubicBezTo>
                    <a:pt x="402" y="947"/>
                    <a:pt x="402" y="941"/>
                    <a:pt x="402" y="934"/>
                  </a:cubicBezTo>
                  <a:close/>
                  <a:moveTo>
                    <a:pt x="412" y="941"/>
                  </a:moveTo>
                  <a:cubicBezTo>
                    <a:pt x="417" y="944"/>
                    <a:pt x="421" y="947"/>
                    <a:pt x="425" y="951"/>
                  </a:cubicBezTo>
                  <a:cubicBezTo>
                    <a:pt x="425" y="952"/>
                    <a:pt x="425" y="952"/>
                    <a:pt x="425" y="953"/>
                  </a:cubicBezTo>
                  <a:cubicBezTo>
                    <a:pt x="422" y="953"/>
                    <a:pt x="419" y="954"/>
                    <a:pt x="416" y="954"/>
                  </a:cubicBezTo>
                  <a:cubicBezTo>
                    <a:pt x="413" y="955"/>
                    <a:pt x="411" y="955"/>
                    <a:pt x="409" y="955"/>
                  </a:cubicBezTo>
                  <a:cubicBezTo>
                    <a:pt x="409" y="950"/>
                    <a:pt x="411" y="946"/>
                    <a:pt x="412" y="941"/>
                  </a:cubicBezTo>
                  <a:close/>
                  <a:moveTo>
                    <a:pt x="413" y="939"/>
                  </a:moveTo>
                  <a:cubicBezTo>
                    <a:pt x="414" y="938"/>
                    <a:pt x="414" y="936"/>
                    <a:pt x="414" y="935"/>
                  </a:cubicBezTo>
                  <a:cubicBezTo>
                    <a:pt x="415" y="932"/>
                    <a:pt x="417" y="929"/>
                    <a:pt x="418" y="925"/>
                  </a:cubicBezTo>
                  <a:cubicBezTo>
                    <a:pt x="421" y="927"/>
                    <a:pt x="425" y="929"/>
                    <a:pt x="428" y="931"/>
                  </a:cubicBezTo>
                  <a:cubicBezTo>
                    <a:pt x="429" y="931"/>
                    <a:pt x="429" y="932"/>
                    <a:pt x="430" y="932"/>
                  </a:cubicBezTo>
                  <a:cubicBezTo>
                    <a:pt x="428" y="937"/>
                    <a:pt x="427" y="943"/>
                    <a:pt x="426" y="948"/>
                  </a:cubicBezTo>
                  <a:cubicBezTo>
                    <a:pt x="422" y="944"/>
                    <a:pt x="418" y="941"/>
                    <a:pt x="413" y="939"/>
                  </a:cubicBezTo>
                  <a:close/>
                  <a:moveTo>
                    <a:pt x="432" y="933"/>
                  </a:moveTo>
                  <a:cubicBezTo>
                    <a:pt x="436" y="935"/>
                    <a:pt x="439" y="937"/>
                    <a:pt x="443" y="940"/>
                  </a:cubicBezTo>
                  <a:cubicBezTo>
                    <a:pt x="442" y="942"/>
                    <a:pt x="442" y="944"/>
                    <a:pt x="441" y="946"/>
                  </a:cubicBezTo>
                  <a:cubicBezTo>
                    <a:pt x="441" y="946"/>
                    <a:pt x="441" y="948"/>
                    <a:pt x="441" y="951"/>
                  </a:cubicBezTo>
                  <a:cubicBezTo>
                    <a:pt x="437" y="951"/>
                    <a:pt x="433" y="951"/>
                    <a:pt x="430" y="952"/>
                  </a:cubicBezTo>
                  <a:cubicBezTo>
                    <a:pt x="430" y="952"/>
                    <a:pt x="430" y="952"/>
                    <a:pt x="430" y="952"/>
                  </a:cubicBezTo>
                  <a:cubicBezTo>
                    <a:pt x="429" y="951"/>
                    <a:pt x="428" y="950"/>
                    <a:pt x="428" y="950"/>
                  </a:cubicBezTo>
                  <a:cubicBezTo>
                    <a:pt x="429" y="944"/>
                    <a:pt x="430" y="939"/>
                    <a:pt x="432" y="933"/>
                  </a:cubicBezTo>
                  <a:close/>
                  <a:moveTo>
                    <a:pt x="440" y="935"/>
                  </a:moveTo>
                  <a:cubicBezTo>
                    <a:pt x="441" y="935"/>
                    <a:pt x="442" y="936"/>
                    <a:pt x="444" y="937"/>
                  </a:cubicBezTo>
                  <a:cubicBezTo>
                    <a:pt x="444" y="937"/>
                    <a:pt x="444" y="937"/>
                    <a:pt x="444" y="937"/>
                  </a:cubicBezTo>
                  <a:cubicBezTo>
                    <a:pt x="442" y="936"/>
                    <a:pt x="441" y="935"/>
                    <a:pt x="440" y="935"/>
                  </a:cubicBezTo>
                  <a:close/>
                  <a:moveTo>
                    <a:pt x="445" y="941"/>
                  </a:moveTo>
                  <a:cubicBezTo>
                    <a:pt x="445" y="941"/>
                    <a:pt x="445" y="941"/>
                    <a:pt x="445" y="942"/>
                  </a:cubicBezTo>
                  <a:cubicBezTo>
                    <a:pt x="446" y="945"/>
                    <a:pt x="447" y="949"/>
                    <a:pt x="446" y="949"/>
                  </a:cubicBezTo>
                  <a:cubicBezTo>
                    <a:pt x="446" y="950"/>
                    <a:pt x="445" y="950"/>
                    <a:pt x="445" y="950"/>
                  </a:cubicBezTo>
                  <a:cubicBezTo>
                    <a:pt x="445" y="950"/>
                    <a:pt x="444" y="950"/>
                    <a:pt x="443" y="950"/>
                  </a:cubicBezTo>
                  <a:cubicBezTo>
                    <a:pt x="444" y="947"/>
                    <a:pt x="444" y="944"/>
                    <a:pt x="445" y="941"/>
                  </a:cubicBezTo>
                  <a:close/>
                  <a:moveTo>
                    <a:pt x="443" y="902"/>
                  </a:moveTo>
                  <a:cubicBezTo>
                    <a:pt x="443" y="900"/>
                    <a:pt x="443" y="897"/>
                    <a:pt x="444" y="895"/>
                  </a:cubicBezTo>
                  <a:cubicBezTo>
                    <a:pt x="444" y="895"/>
                    <a:pt x="444" y="896"/>
                    <a:pt x="445" y="896"/>
                  </a:cubicBezTo>
                  <a:cubicBezTo>
                    <a:pt x="445" y="899"/>
                    <a:pt x="445" y="901"/>
                    <a:pt x="445" y="904"/>
                  </a:cubicBezTo>
                  <a:cubicBezTo>
                    <a:pt x="444" y="903"/>
                    <a:pt x="443" y="902"/>
                    <a:pt x="443" y="902"/>
                  </a:cubicBezTo>
                  <a:close/>
                  <a:moveTo>
                    <a:pt x="444" y="894"/>
                  </a:moveTo>
                  <a:cubicBezTo>
                    <a:pt x="444" y="892"/>
                    <a:pt x="444" y="890"/>
                    <a:pt x="445" y="888"/>
                  </a:cubicBezTo>
                  <a:cubicBezTo>
                    <a:pt x="445" y="889"/>
                    <a:pt x="445" y="889"/>
                    <a:pt x="445" y="889"/>
                  </a:cubicBezTo>
                  <a:cubicBezTo>
                    <a:pt x="445" y="891"/>
                    <a:pt x="445" y="893"/>
                    <a:pt x="445" y="895"/>
                  </a:cubicBezTo>
                  <a:cubicBezTo>
                    <a:pt x="444" y="895"/>
                    <a:pt x="444" y="894"/>
                    <a:pt x="444" y="894"/>
                  </a:cubicBezTo>
                  <a:close/>
                  <a:moveTo>
                    <a:pt x="444" y="879"/>
                  </a:moveTo>
                  <a:cubicBezTo>
                    <a:pt x="442" y="878"/>
                    <a:pt x="440" y="877"/>
                    <a:pt x="438" y="876"/>
                  </a:cubicBezTo>
                  <a:cubicBezTo>
                    <a:pt x="435" y="873"/>
                    <a:pt x="432" y="871"/>
                    <a:pt x="429" y="869"/>
                  </a:cubicBezTo>
                  <a:cubicBezTo>
                    <a:pt x="429" y="869"/>
                    <a:pt x="429" y="869"/>
                    <a:pt x="429" y="869"/>
                  </a:cubicBezTo>
                  <a:cubicBezTo>
                    <a:pt x="434" y="869"/>
                    <a:pt x="439" y="869"/>
                    <a:pt x="444" y="869"/>
                  </a:cubicBezTo>
                  <a:cubicBezTo>
                    <a:pt x="444" y="872"/>
                    <a:pt x="444" y="874"/>
                    <a:pt x="444" y="876"/>
                  </a:cubicBezTo>
                  <a:cubicBezTo>
                    <a:pt x="444" y="877"/>
                    <a:pt x="444" y="878"/>
                    <a:pt x="444" y="879"/>
                  </a:cubicBezTo>
                  <a:close/>
                  <a:moveTo>
                    <a:pt x="414" y="632"/>
                  </a:moveTo>
                  <a:cubicBezTo>
                    <a:pt x="415" y="633"/>
                    <a:pt x="416" y="634"/>
                    <a:pt x="417" y="634"/>
                  </a:cubicBezTo>
                  <a:cubicBezTo>
                    <a:pt x="417" y="638"/>
                    <a:pt x="416" y="641"/>
                    <a:pt x="416" y="644"/>
                  </a:cubicBezTo>
                  <a:cubicBezTo>
                    <a:pt x="415" y="640"/>
                    <a:pt x="415" y="636"/>
                    <a:pt x="414" y="632"/>
                  </a:cubicBezTo>
                  <a:close/>
                  <a:moveTo>
                    <a:pt x="421" y="585"/>
                  </a:moveTo>
                  <a:cubicBezTo>
                    <a:pt x="420" y="597"/>
                    <a:pt x="418" y="609"/>
                    <a:pt x="417" y="621"/>
                  </a:cubicBezTo>
                  <a:cubicBezTo>
                    <a:pt x="417" y="622"/>
                    <a:pt x="417" y="624"/>
                    <a:pt x="417" y="626"/>
                  </a:cubicBezTo>
                  <a:cubicBezTo>
                    <a:pt x="415" y="625"/>
                    <a:pt x="414" y="624"/>
                    <a:pt x="412" y="623"/>
                  </a:cubicBezTo>
                  <a:cubicBezTo>
                    <a:pt x="412" y="621"/>
                    <a:pt x="411" y="620"/>
                    <a:pt x="411" y="619"/>
                  </a:cubicBezTo>
                  <a:cubicBezTo>
                    <a:pt x="411" y="614"/>
                    <a:pt x="412" y="608"/>
                    <a:pt x="412" y="603"/>
                  </a:cubicBezTo>
                  <a:cubicBezTo>
                    <a:pt x="413" y="599"/>
                    <a:pt x="413" y="596"/>
                    <a:pt x="413" y="593"/>
                  </a:cubicBezTo>
                  <a:cubicBezTo>
                    <a:pt x="414" y="591"/>
                    <a:pt x="415" y="590"/>
                    <a:pt x="416" y="589"/>
                  </a:cubicBezTo>
                  <a:cubicBezTo>
                    <a:pt x="417" y="588"/>
                    <a:pt x="416" y="587"/>
                    <a:pt x="415" y="588"/>
                  </a:cubicBezTo>
                  <a:cubicBezTo>
                    <a:pt x="414" y="589"/>
                    <a:pt x="414" y="590"/>
                    <a:pt x="413" y="591"/>
                  </a:cubicBezTo>
                  <a:cubicBezTo>
                    <a:pt x="413" y="574"/>
                    <a:pt x="413" y="558"/>
                    <a:pt x="413" y="542"/>
                  </a:cubicBezTo>
                  <a:cubicBezTo>
                    <a:pt x="413" y="532"/>
                    <a:pt x="414" y="523"/>
                    <a:pt x="415" y="513"/>
                  </a:cubicBezTo>
                  <a:cubicBezTo>
                    <a:pt x="415" y="503"/>
                    <a:pt x="414" y="494"/>
                    <a:pt x="418" y="484"/>
                  </a:cubicBezTo>
                  <a:cubicBezTo>
                    <a:pt x="420" y="476"/>
                    <a:pt x="426" y="466"/>
                    <a:pt x="431" y="460"/>
                  </a:cubicBezTo>
                  <a:cubicBezTo>
                    <a:pt x="432" y="459"/>
                    <a:pt x="433" y="458"/>
                    <a:pt x="434" y="457"/>
                  </a:cubicBezTo>
                  <a:cubicBezTo>
                    <a:pt x="435" y="456"/>
                    <a:pt x="437" y="456"/>
                    <a:pt x="438" y="455"/>
                  </a:cubicBezTo>
                  <a:cubicBezTo>
                    <a:pt x="441" y="454"/>
                    <a:pt x="445" y="452"/>
                    <a:pt x="448" y="451"/>
                  </a:cubicBezTo>
                  <a:cubicBezTo>
                    <a:pt x="446" y="461"/>
                    <a:pt x="445" y="471"/>
                    <a:pt x="442" y="481"/>
                  </a:cubicBezTo>
                  <a:cubicBezTo>
                    <a:pt x="439" y="492"/>
                    <a:pt x="437" y="503"/>
                    <a:pt x="435" y="515"/>
                  </a:cubicBezTo>
                  <a:cubicBezTo>
                    <a:pt x="433" y="527"/>
                    <a:pt x="430" y="538"/>
                    <a:pt x="427" y="550"/>
                  </a:cubicBezTo>
                  <a:cubicBezTo>
                    <a:pt x="424" y="562"/>
                    <a:pt x="423" y="573"/>
                    <a:pt x="421" y="585"/>
                  </a:cubicBezTo>
                  <a:close/>
                  <a:moveTo>
                    <a:pt x="325" y="871"/>
                  </a:moveTo>
                  <a:cubicBezTo>
                    <a:pt x="325" y="875"/>
                    <a:pt x="325" y="880"/>
                    <a:pt x="324" y="884"/>
                  </a:cubicBezTo>
                  <a:cubicBezTo>
                    <a:pt x="322" y="883"/>
                    <a:pt x="319" y="882"/>
                    <a:pt x="317" y="881"/>
                  </a:cubicBezTo>
                  <a:cubicBezTo>
                    <a:pt x="315" y="880"/>
                    <a:pt x="313" y="880"/>
                    <a:pt x="311" y="879"/>
                  </a:cubicBezTo>
                  <a:cubicBezTo>
                    <a:pt x="311" y="876"/>
                    <a:pt x="311" y="874"/>
                    <a:pt x="311" y="871"/>
                  </a:cubicBezTo>
                  <a:cubicBezTo>
                    <a:pt x="316" y="871"/>
                    <a:pt x="320" y="871"/>
                    <a:pt x="325" y="871"/>
                  </a:cubicBezTo>
                  <a:close/>
                  <a:moveTo>
                    <a:pt x="313" y="880"/>
                  </a:moveTo>
                  <a:cubicBezTo>
                    <a:pt x="317" y="882"/>
                    <a:pt x="321" y="884"/>
                    <a:pt x="324" y="885"/>
                  </a:cubicBezTo>
                  <a:cubicBezTo>
                    <a:pt x="324" y="889"/>
                    <a:pt x="324" y="893"/>
                    <a:pt x="324" y="896"/>
                  </a:cubicBezTo>
                  <a:cubicBezTo>
                    <a:pt x="322" y="898"/>
                    <a:pt x="321" y="901"/>
                    <a:pt x="320" y="903"/>
                  </a:cubicBezTo>
                  <a:cubicBezTo>
                    <a:pt x="317" y="901"/>
                    <a:pt x="313" y="899"/>
                    <a:pt x="310" y="897"/>
                  </a:cubicBezTo>
                  <a:cubicBezTo>
                    <a:pt x="310" y="891"/>
                    <a:pt x="310" y="885"/>
                    <a:pt x="311" y="880"/>
                  </a:cubicBezTo>
                  <a:cubicBezTo>
                    <a:pt x="311" y="880"/>
                    <a:pt x="312" y="880"/>
                    <a:pt x="313" y="880"/>
                  </a:cubicBezTo>
                  <a:close/>
                  <a:moveTo>
                    <a:pt x="321" y="933"/>
                  </a:moveTo>
                  <a:cubicBezTo>
                    <a:pt x="321" y="934"/>
                    <a:pt x="321" y="935"/>
                    <a:pt x="321" y="937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320" y="939"/>
                    <a:pt x="319" y="942"/>
                    <a:pt x="317" y="945"/>
                  </a:cubicBezTo>
                  <a:cubicBezTo>
                    <a:pt x="315" y="943"/>
                    <a:pt x="313" y="941"/>
                    <a:pt x="311" y="940"/>
                  </a:cubicBezTo>
                  <a:cubicBezTo>
                    <a:pt x="310" y="939"/>
                    <a:pt x="310" y="939"/>
                    <a:pt x="309" y="938"/>
                  </a:cubicBezTo>
                  <a:cubicBezTo>
                    <a:pt x="310" y="935"/>
                    <a:pt x="312" y="931"/>
                    <a:pt x="313" y="927"/>
                  </a:cubicBezTo>
                  <a:cubicBezTo>
                    <a:pt x="316" y="929"/>
                    <a:pt x="319" y="931"/>
                    <a:pt x="321" y="933"/>
                  </a:cubicBezTo>
                  <a:close/>
                  <a:moveTo>
                    <a:pt x="314" y="925"/>
                  </a:moveTo>
                  <a:cubicBezTo>
                    <a:pt x="314" y="922"/>
                    <a:pt x="315" y="919"/>
                    <a:pt x="316" y="916"/>
                  </a:cubicBezTo>
                  <a:cubicBezTo>
                    <a:pt x="317" y="917"/>
                    <a:pt x="318" y="917"/>
                    <a:pt x="319" y="918"/>
                  </a:cubicBezTo>
                  <a:cubicBezTo>
                    <a:pt x="320" y="918"/>
                    <a:pt x="321" y="918"/>
                    <a:pt x="322" y="919"/>
                  </a:cubicBezTo>
                  <a:cubicBezTo>
                    <a:pt x="322" y="922"/>
                    <a:pt x="321" y="926"/>
                    <a:pt x="321" y="930"/>
                  </a:cubicBezTo>
                  <a:cubicBezTo>
                    <a:pt x="319" y="928"/>
                    <a:pt x="317" y="927"/>
                    <a:pt x="315" y="926"/>
                  </a:cubicBezTo>
                  <a:cubicBezTo>
                    <a:pt x="315" y="925"/>
                    <a:pt x="314" y="925"/>
                    <a:pt x="314" y="925"/>
                  </a:cubicBezTo>
                  <a:close/>
                  <a:moveTo>
                    <a:pt x="321" y="947"/>
                  </a:moveTo>
                  <a:cubicBezTo>
                    <a:pt x="321" y="947"/>
                    <a:pt x="320" y="946"/>
                    <a:pt x="319" y="946"/>
                  </a:cubicBezTo>
                  <a:cubicBezTo>
                    <a:pt x="320" y="945"/>
                    <a:pt x="321" y="944"/>
                    <a:pt x="321" y="942"/>
                  </a:cubicBezTo>
                  <a:cubicBezTo>
                    <a:pt x="321" y="944"/>
                    <a:pt x="321" y="946"/>
                    <a:pt x="321" y="947"/>
                  </a:cubicBezTo>
                  <a:close/>
                  <a:moveTo>
                    <a:pt x="318" y="948"/>
                  </a:moveTo>
                  <a:cubicBezTo>
                    <a:pt x="319" y="949"/>
                    <a:pt x="320" y="949"/>
                    <a:pt x="321" y="950"/>
                  </a:cubicBezTo>
                  <a:cubicBezTo>
                    <a:pt x="321" y="950"/>
                    <a:pt x="321" y="950"/>
                    <a:pt x="322" y="951"/>
                  </a:cubicBezTo>
                  <a:cubicBezTo>
                    <a:pt x="322" y="951"/>
                    <a:pt x="322" y="952"/>
                    <a:pt x="322" y="952"/>
                  </a:cubicBezTo>
                  <a:cubicBezTo>
                    <a:pt x="320" y="952"/>
                    <a:pt x="318" y="952"/>
                    <a:pt x="316" y="952"/>
                  </a:cubicBezTo>
                  <a:cubicBezTo>
                    <a:pt x="317" y="951"/>
                    <a:pt x="318" y="949"/>
                    <a:pt x="318" y="948"/>
                  </a:cubicBezTo>
                  <a:close/>
                  <a:moveTo>
                    <a:pt x="322" y="916"/>
                  </a:moveTo>
                  <a:cubicBezTo>
                    <a:pt x="322" y="916"/>
                    <a:pt x="321" y="916"/>
                    <a:pt x="321" y="916"/>
                  </a:cubicBezTo>
                  <a:cubicBezTo>
                    <a:pt x="320" y="915"/>
                    <a:pt x="318" y="915"/>
                    <a:pt x="317" y="914"/>
                  </a:cubicBezTo>
                  <a:cubicBezTo>
                    <a:pt x="318" y="912"/>
                    <a:pt x="319" y="910"/>
                    <a:pt x="320" y="907"/>
                  </a:cubicBezTo>
                  <a:cubicBezTo>
                    <a:pt x="320" y="907"/>
                    <a:pt x="320" y="906"/>
                    <a:pt x="320" y="906"/>
                  </a:cubicBezTo>
                  <a:cubicBezTo>
                    <a:pt x="321" y="906"/>
                    <a:pt x="322" y="907"/>
                    <a:pt x="322" y="907"/>
                  </a:cubicBezTo>
                  <a:cubicBezTo>
                    <a:pt x="322" y="910"/>
                    <a:pt x="322" y="913"/>
                    <a:pt x="322" y="916"/>
                  </a:cubicBezTo>
                  <a:close/>
                  <a:moveTo>
                    <a:pt x="321" y="904"/>
                  </a:moveTo>
                  <a:cubicBezTo>
                    <a:pt x="322" y="903"/>
                    <a:pt x="322" y="902"/>
                    <a:pt x="323" y="901"/>
                  </a:cubicBezTo>
                  <a:cubicBezTo>
                    <a:pt x="323" y="902"/>
                    <a:pt x="323" y="904"/>
                    <a:pt x="323" y="905"/>
                  </a:cubicBezTo>
                  <a:cubicBezTo>
                    <a:pt x="322" y="905"/>
                    <a:pt x="322" y="904"/>
                    <a:pt x="321" y="904"/>
                  </a:cubicBezTo>
                  <a:close/>
                  <a:moveTo>
                    <a:pt x="317" y="903"/>
                  </a:moveTo>
                  <a:cubicBezTo>
                    <a:pt x="317" y="904"/>
                    <a:pt x="318" y="904"/>
                    <a:pt x="319" y="905"/>
                  </a:cubicBezTo>
                  <a:cubicBezTo>
                    <a:pt x="318" y="906"/>
                    <a:pt x="318" y="907"/>
                    <a:pt x="317" y="908"/>
                  </a:cubicBezTo>
                  <a:cubicBezTo>
                    <a:pt x="316" y="910"/>
                    <a:pt x="316" y="911"/>
                    <a:pt x="315" y="913"/>
                  </a:cubicBezTo>
                  <a:cubicBezTo>
                    <a:pt x="313" y="912"/>
                    <a:pt x="312" y="912"/>
                    <a:pt x="310" y="911"/>
                  </a:cubicBezTo>
                  <a:cubicBezTo>
                    <a:pt x="310" y="910"/>
                    <a:pt x="310" y="909"/>
                    <a:pt x="310" y="908"/>
                  </a:cubicBezTo>
                  <a:cubicBezTo>
                    <a:pt x="310" y="905"/>
                    <a:pt x="310" y="902"/>
                    <a:pt x="310" y="899"/>
                  </a:cubicBezTo>
                  <a:cubicBezTo>
                    <a:pt x="312" y="900"/>
                    <a:pt x="315" y="902"/>
                    <a:pt x="317" y="903"/>
                  </a:cubicBezTo>
                  <a:close/>
                  <a:moveTo>
                    <a:pt x="314" y="915"/>
                  </a:moveTo>
                  <a:cubicBezTo>
                    <a:pt x="313" y="918"/>
                    <a:pt x="312" y="921"/>
                    <a:pt x="312" y="924"/>
                  </a:cubicBezTo>
                  <a:cubicBezTo>
                    <a:pt x="311" y="923"/>
                    <a:pt x="310" y="923"/>
                    <a:pt x="309" y="922"/>
                  </a:cubicBezTo>
                  <a:cubicBezTo>
                    <a:pt x="310" y="919"/>
                    <a:pt x="310" y="916"/>
                    <a:pt x="310" y="913"/>
                  </a:cubicBezTo>
                  <a:cubicBezTo>
                    <a:pt x="311" y="914"/>
                    <a:pt x="313" y="915"/>
                    <a:pt x="314" y="915"/>
                  </a:cubicBezTo>
                  <a:close/>
                  <a:moveTo>
                    <a:pt x="311" y="926"/>
                  </a:moveTo>
                  <a:cubicBezTo>
                    <a:pt x="311" y="926"/>
                    <a:pt x="311" y="926"/>
                    <a:pt x="311" y="926"/>
                  </a:cubicBezTo>
                  <a:cubicBezTo>
                    <a:pt x="310" y="928"/>
                    <a:pt x="309" y="931"/>
                    <a:pt x="309" y="933"/>
                  </a:cubicBezTo>
                  <a:cubicBezTo>
                    <a:pt x="309" y="930"/>
                    <a:pt x="309" y="928"/>
                    <a:pt x="309" y="925"/>
                  </a:cubicBezTo>
                  <a:cubicBezTo>
                    <a:pt x="310" y="925"/>
                    <a:pt x="310" y="926"/>
                    <a:pt x="311" y="926"/>
                  </a:cubicBezTo>
                  <a:close/>
                  <a:moveTo>
                    <a:pt x="309" y="941"/>
                  </a:moveTo>
                  <a:cubicBezTo>
                    <a:pt x="311" y="943"/>
                    <a:pt x="314" y="945"/>
                    <a:pt x="316" y="947"/>
                  </a:cubicBezTo>
                  <a:cubicBezTo>
                    <a:pt x="315" y="948"/>
                    <a:pt x="315" y="950"/>
                    <a:pt x="314" y="952"/>
                  </a:cubicBezTo>
                  <a:cubicBezTo>
                    <a:pt x="313" y="951"/>
                    <a:pt x="311" y="951"/>
                    <a:pt x="310" y="951"/>
                  </a:cubicBezTo>
                  <a:cubicBezTo>
                    <a:pt x="309" y="948"/>
                    <a:pt x="309" y="944"/>
                    <a:pt x="308" y="941"/>
                  </a:cubicBezTo>
                  <a:cubicBezTo>
                    <a:pt x="309" y="941"/>
                    <a:pt x="309" y="941"/>
                    <a:pt x="309" y="941"/>
                  </a:cubicBezTo>
                  <a:close/>
                  <a:moveTo>
                    <a:pt x="518" y="928"/>
                  </a:moveTo>
                  <a:cubicBezTo>
                    <a:pt x="515" y="930"/>
                    <a:pt x="513" y="931"/>
                    <a:pt x="511" y="932"/>
                  </a:cubicBezTo>
                  <a:cubicBezTo>
                    <a:pt x="511" y="932"/>
                    <a:pt x="511" y="932"/>
                    <a:pt x="511" y="932"/>
                  </a:cubicBezTo>
                  <a:cubicBezTo>
                    <a:pt x="511" y="930"/>
                    <a:pt x="511" y="927"/>
                    <a:pt x="512" y="924"/>
                  </a:cubicBezTo>
                  <a:cubicBezTo>
                    <a:pt x="512" y="924"/>
                    <a:pt x="512" y="923"/>
                    <a:pt x="512" y="923"/>
                  </a:cubicBezTo>
                  <a:cubicBezTo>
                    <a:pt x="514" y="924"/>
                    <a:pt x="517" y="925"/>
                    <a:pt x="519" y="926"/>
                  </a:cubicBezTo>
                  <a:cubicBezTo>
                    <a:pt x="519" y="926"/>
                    <a:pt x="519" y="927"/>
                    <a:pt x="519" y="927"/>
                  </a:cubicBezTo>
                  <a:cubicBezTo>
                    <a:pt x="519" y="927"/>
                    <a:pt x="519" y="927"/>
                    <a:pt x="519" y="927"/>
                  </a:cubicBezTo>
                  <a:cubicBezTo>
                    <a:pt x="518" y="926"/>
                    <a:pt x="517" y="926"/>
                    <a:pt x="517" y="927"/>
                  </a:cubicBezTo>
                  <a:cubicBezTo>
                    <a:pt x="517" y="928"/>
                    <a:pt x="517" y="928"/>
                    <a:pt x="518" y="928"/>
                  </a:cubicBezTo>
                  <a:close/>
                  <a:moveTo>
                    <a:pt x="499" y="937"/>
                  </a:moveTo>
                  <a:cubicBezTo>
                    <a:pt x="499" y="937"/>
                    <a:pt x="499" y="937"/>
                    <a:pt x="499" y="937"/>
                  </a:cubicBezTo>
                  <a:cubicBezTo>
                    <a:pt x="499" y="937"/>
                    <a:pt x="498" y="938"/>
                    <a:pt x="498" y="938"/>
                  </a:cubicBezTo>
                  <a:cubicBezTo>
                    <a:pt x="497" y="937"/>
                    <a:pt x="496" y="937"/>
                    <a:pt x="494" y="936"/>
                  </a:cubicBezTo>
                  <a:cubicBezTo>
                    <a:pt x="495" y="934"/>
                    <a:pt x="495" y="932"/>
                    <a:pt x="495" y="930"/>
                  </a:cubicBezTo>
                  <a:cubicBezTo>
                    <a:pt x="495" y="930"/>
                    <a:pt x="495" y="929"/>
                    <a:pt x="495" y="929"/>
                  </a:cubicBezTo>
                  <a:cubicBezTo>
                    <a:pt x="497" y="931"/>
                    <a:pt x="500" y="932"/>
                    <a:pt x="502" y="934"/>
                  </a:cubicBezTo>
                  <a:cubicBezTo>
                    <a:pt x="502" y="936"/>
                    <a:pt x="501" y="937"/>
                    <a:pt x="500" y="936"/>
                  </a:cubicBezTo>
                  <a:cubicBezTo>
                    <a:pt x="499" y="935"/>
                    <a:pt x="498" y="936"/>
                    <a:pt x="499" y="937"/>
                  </a:cubicBezTo>
                  <a:close/>
                  <a:moveTo>
                    <a:pt x="456" y="945"/>
                  </a:moveTo>
                  <a:cubicBezTo>
                    <a:pt x="457" y="946"/>
                    <a:pt x="457" y="947"/>
                    <a:pt x="457" y="947"/>
                  </a:cubicBezTo>
                  <a:cubicBezTo>
                    <a:pt x="457" y="948"/>
                    <a:pt x="457" y="948"/>
                    <a:pt x="458" y="948"/>
                  </a:cubicBezTo>
                  <a:cubicBezTo>
                    <a:pt x="458" y="948"/>
                    <a:pt x="458" y="948"/>
                    <a:pt x="458" y="948"/>
                  </a:cubicBezTo>
                  <a:cubicBezTo>
                    <a:pt x="456" y="947"/>
                    <a:pt x="455" y="946"/>
                    <a:pt x="453" y="944"/>
                  </a:cubicBezTo>
                  <a:cubicBezTo>
                    <a:pt x="453" y="944"/>
                    <a:pt x="453" y="943"/>
                    <a:pt x="453" y="943"/>
                  </a:cubicBezTo>
                  <a:cubicBezTo>
                    <a:pt x="453" y="942"/>
                    <a:pt x="453" y="941"/>
                    <a:pt x="453" y="941"/>
                  </a:cubicBezTo>
                  <a:cubicBezTo>
                    <a:pt x="454" y="941"/>
                    <a:pt x="456" y="942"/>
                    <a:pt x="458" y="942"/>
                  </a:cubicBezTo>
                  <a:cubicBezTo>
                    <a:pt x="458" y="943"/>
                    <a:pt x="458" y="944"/>
                    <a:pt x="458" y="944"/>
                  </a:cubicBezTo>
                  <a:cubicBezTo>
                    <a:pt x="457" y="944"/>
                    <a:pt x="456" y="944"/>
                    <a:pt x="456" y="945"/>
                  </a:cubicBezTo>
                  <a:close/>
                  <a:moveTo>
                    <a:pt x="455" y="949"/>
                  </a:moveTo>
                  <a:cubicBezTo>
                    <a:pt x="454" y="949"/>
                    <a:pt x="454" y="949"/>
                    <a:pt x="453" y="949"/>
                  </a:cubicBezTo>
                  <a:cubicBezTo>
                    <a:pt x="453" y="949"/>
                    <a:pt x="453" y="948"/>
                    <a:pt x="453" y="948"/>
                  </a:cubicBezTo>
                  <a:cubicBezTo>
                    <a:pt x="454" y="948"/>
                    <a:pt x="454" y="949"/>
                    <a:pt x="455" y="949"/>
                  </a:cubicBezTo>
                  <a:close/>
                  <a:moveTo>
                    <a:pt x="453" y="939"/>
                  </a:moveTo>
                  <a:cubicBezTo>
                    <a:pt x="452" y="935"/>
                    <a:pt x="452" y="931"/>
                    <a:pt x="452" y="927"/>
                  </a:cubicBezTo>
                  <a:cubicBezTo>
                    <a:pt x="454" y="928"/>
                    <a:pt x="457" y="930"/>
                    <a:pt x="459" y="931"/>
                  </a:cubicBezTo>
                  <a:cubicBezTo>
                    <a:pt x="459" y="931"/>
                    <a:pt x="459" y="931"/>
                    <a:pt x="459" y="931"/>
                  </a:cubicBezTo>
                  <a:cubicBezTo>
                    <a:pt x="459" y="935"/>
                    <a:pt x="458" y="938"/>
                    <a:pt x="458" y="941"/>
                  </a:cubicBezTo>
                  <a:cubicBezTo>
                    <a:pt x="456" y="941"/>
                    <a:pt x="454" y="940"/>
                    <a:pt x="453" y="939"/>
                  </a:cubicBezTo>
                  <a:close/>
                  <a:moveTo>
                    <a:pt x="452" y="900"/>
                  </a:moveTo>
                  <a:cubicBezTo>
                    <a:pt x="452" y="895"/>
                    <a:pt x="452" y="891"/>
                    <a:pt x="452" y="887"/>
                  </a:cubicBezTo>
                  <a:cubicBezTo>
                    <a:pt x="453" y="887"/>
                    <a:pt x="454" y="888"/>
                    <a:pt x="454" y="888"/>
                  </a:cubicBezTo>
                  <a:cubicBezTo>
                    <a:pt x="454" y="888"/>
                    <a:pt x="454" y="888"/>
                    <a:pt x="454" y="888"/>
                  </a:cubicBezTo>
                  <a:cubicBezTo>
                    <a:pt x="454" y="892"/>
                    <a:pt x="454" y="896"/>
                    <a:pt x="453" y="900"/>
                  </a:cubicBezTo>
                  <a:cubicBezTo>
                    <a:pt x="453" y="900"/>
                    <a:pt x="453" y="900"/>
                    <a:pt x="452" y="900"/>
                  </a:cubicBezTo>
                  <a:close/>
                  <a:moveTo>
                    <a:pt x="453" y="901"/>
                  </a:moveTo>
                  <a:cubicBezTo>
                    <a:pt x="453" y="902"/>
                    <a:pt x="452" y="903"/>
                    <a:pt x="452" y="904"/>
                  </a:cubicBezTo>
                  <a:cubicBezTo>
                    <a:pt x="452" y="903"/>
                    <a:pt x="452" y="902"/>
                    <a:pt x="452" y="901"/>
                  </a:cubicBezTo>
                  <a:cubicBezTo>
                    <a:pt x="452" y="901"/>
                    <a:pt x="453" y="901"/>
                    <a:pt x="453" y="901"/>
                  </a:cubicBezTo>
                  <a:close/>
                  <a:moveTo>
                    <a:pt x="455" y="903"/>
                  </a:moveTo>
                  <a:cubicBezTo>
                    <a:pt x="457" y="904"/>
                    <a:pt x="459" y="905"/>
                    <a:pt x="461" y="907"/>
                  </a:cubicBezTo>
                  <a:cubicBezTo>
                    <a:pt x="461" y="907"/>
                    <a:pt x="462" y="907"/>
                    <a:pt x="462" y="907"/>
                  </a:cubicBezTo>
                  <a:cubicBezTo>
                    <a:pt x="462" y="907"/>
                    <a:pt x="462" y="908"/>
                    <a:pt x="462" y="908"/>
                  </a:cubicBezTo>
                  <a:cubicBezTo>
                    <a:pt x="462" y="910"/>
                    <a:pt x="462" y="913"/>
                    <a:pt x="461" y="916"/>
                  </a:cubicBezTo>
                  <a:cubicBezTo>
                    <a:pt x="459" y="914"/>
                    <a:pt x="456" y="912"/>
                    <a:pt x="453" y="910"/>
                  </a:cubicBezTo>
                  <a:cubicBezTo>
                    <a:pt x="454" y="908"/>
                    <a:pt x="454" y="905"/>
                    <a:pt x="455" y="903"/>
                  </a:cubicBezTo>
                  <a:close/>
                  <a:moveTo>
                    <a:pt x="454" y="887"/>
                  </a:moveTo>
                  <a:cubicBezTo>
                    <a:pt x="454" y="886"/>
                    <a:pt x="453" y="886"/>
                    <a:pt x="452" y="885"/>
                  </a:cubicBezTo>
                  <a:cubicBezTo>
                    <a:pt x="452" y="881"/>
                    <a:pt x="452" y="877"/>
                    <a:pt x="452" y="872"/>
                  </a:cubicBezTo>
                  <a:cubicBezTo>
                    <a:pt x="453" y="873"/>
                    <a:pt x="454" y="874"/>
                    <a:pt x="455" y="875"/>
                  </a:cubicBezTo>
                  <a:cubicBezTo>
                    <a:pt x="454" y="879"/>
                    <a:pt x="454" y="883"/>
                    <a:pt x="454" y="887"/>
                  </a:cubicBezTo>
                  <a:close/>
                  <a:moveTo>
                    <a:pt x="452" y="926"/>
                  </a:moveTo>
                  <a:cubicBezTo>
                    <a:pt x="452" y="925"/>
                    <a:pt x="452" y="924"/>
                    <a:pt x="452" y="922"/>
                  </a:cubicBezTo>
                  <a:cubicBezTo>
                    <a:pt x="452" y="920"/>
                    <a:pt x="452" y="917"/>
                    <a:pt x="452" y="914"/>
                  </a:cubicBezTo>
                  <a:cubicBezTo>
                    <a:pt x="452" y="914"/>
                    <a:pt x="452" y="914"/>
                    <a:pt x="452" y="913"/>
                  </a:cubicBezTo>
                  <a:cubicBezTo>
                    <a:pt x="453" y="913"/>
                    <a:pt x="453" y="912"/>
                    <a:pt x="453" y="911"/>
                  </a:cubicBezTo>
                  <a:cubicBezTo>
                    <a:pt x="456" y="913"/>
                    <a:pt x="459" y="915"/>
                    <a:pt x="461" y="917"/>
                  </a:cubicBezTo>
                  <a:cubicBezTo>
                    <a:pt x="461" y="921"/>
                    <a:pt x="461" y="924"/>
                    <a:pt x="460" y="928"/>
                  </a:cubicBezTo>
                  <a:cubicBezTo>
                    <a:pt x="460" y="929"/>
                    <a:pt x="460" y="930"/>
                    <a:pt x="459" y="930"/>
                  </a:cubicBezTo>
                  <a:cubicBezTo>
                    <a:pt x="457" y="929"/>
                    <a:pt x="454" y="927"/>
                    <a:pt x="452" y="926"/>
                  </a:cubicBezTo>
                  <a:close/>
                  <a:moveTo>
                    <a:pt x="459" y="947"/>
                  </a:moveTo>
                  <a:cubicBezTo>
                    <a:pt x="460" y="946"/>
                    <a:pt x="460" y="945"/>
                    <a:pt x="460" y="943"/>
                  </a:cubicBezTo>
                  <a:cubicBezTo>
                    <a:pt x="461" y="944"/>
                    <a:pt x="462" y="944"/>
                    <a:pt x="462" y="944"/>
                  </a:cubicBezTo>
                  <a:cubicBezTo>
                    <a:pt x="462" y="945"/>
                    <a:pt x="462" y="945"/>
                    <a:pt x="462" y="945"/>
                  </a:cubicBezTo>
                  <a:cubicBezTo>
                    <a:pt x="463" y="945"/>
                    <a:pt x="463" y="945"/>
                    <a:pt x="464" y="945"/>
                  </a:cubicBezTo>
                  <a:cubicBezTo>
                    <a:pt x="464" y="945"/>
                    <a:pt x="465" y="945"/>
                    <a:pt x="464" y="944"/>
                  </a:cubicBezTo>
                  <a:cubicBezTo>
                    <a:pt x="463" y="943"/>
                    <a:pt x="462" y="943"/>
                    <a:pt x="460" y="942"/>
                  </a:cubicBezTo>
                  <a:cubicBezTo>
                    <a:pt x="461" y="939"/>
                    <a:pt x="461" y="936"/>
                    <a:pt x="461" y="933"/>
                  </a:cubicBezTo>
                  <a:cubicBezTo>
                    <a:pt x="463" y="934"/>
                    <a:pt x="464" y="934"/>
                    <a:pt x="465" y="935"/>
                  </a:cubicBezTo>
                  <a:cubicBezTo>
                    <a:pt x="467" y="936"/>
                    <a:pt x="469" y="936"/>
                    <a:pt x="471" y="937"/>
                  </a:cubicBezTo>
                  <a:cubicBezTo>
                    <a:pt x="471" y="937"/>
                    <a:pt x="471" y="937"/>
                    <a:pt x="471" y="937"/>
                  </a:cubicBezTo>
                  <a:cubicBezTo>
                    <a:pt x="470" y="940"/>
                    <a:pt x="470" y="942"/>
                    <a:pt x="469" y="945"/>
                  </a:cubicBezTo>
                  <a:cubicBezTo>
                    <a:pt x="469" y="945"/>
                    <a:pt x="469" y="945"/>
                    <a:pt x="468" y="945"/>
                  </a:cubicBezTo>
                  <a:cubicBezTo>
                    <a:pt x="465" y="946"/>
                    <a:pt x="462" y="947"/>
                    <a:pt x="459" y="948"/>
                  </a:cubicBezTo>
                  <a:cubicBezTo>
                    <a:pt x="459" y="948"/>
                    <a:pt x="459" y="948"/>
                    <a:pt x="459" y="947"/>
                  </a:cubicBezTo>
                  <a:close/>
                  <a:moveTo>
                    <a:pt x="469" y="935"/>
                  </a:moveTo>
                  <a:cubicBezTo>
                    <a:pt x="466" y="935"/>
                    <a:pt x="464" y="933"/>
                    <a:pt x="462" y="932"/>
                  </a:cubicBezTo>
                  <a:cubicBezTo>
                    <a:pt x="462" y="930"/>
                    <a:pt x="462" y="929"/>
                    <a:pt x="462" y="927"/>
                  </a:cubicBezTo>
                  <a:cubicBezTo>
                    <a:pt x="463" y="924"/>
                    <a:pt x="463" y="921"/>
                    <a:pt x="463" y="918"/>
                  </a:cubicBezTo>
                  <a:cubicBezTo>
                    <a:pt x="467" y="921"/>
                    <a:pt x="470" y="923"/>
                    <a:pt x="474" y="925"/>
                  </a:cubicBezTo>
                  <a:cubicBezTo>
                    <a:pt x="474" y="926"/>
                    <a:pt x="474" y="926"/>
                    <a:pt x="473" y="927"/>
                  </a:cubicBezTo>
                  <a:cubicBezTo>
                    <a:pt x="473" y="930"/>
                    <a:pt x="472" y="933"/>
                    <a:pt x="471" y="936"/>
                  </a:cubicBezTo>
                  <a:cubicBezTo>
                    <a:pt x="470" y="936"/>
                    <a:pt x="469" y="936"/>
                    <a:pt x="469" y="935"/>
                  </a:cubicBezTo>
                  <a:close/>
                  <a:moveTo>
                    <a:pt x="463" y="873"/>
                  </a:moveTo>
                  <a:cubicBezTo>
                    <a:pt x="464" y="874"/>
                    <a:pt x="465" y="874"/>
                    <a:pt x="466" y="875"/>
                  </a:cubicBezTo>
                  <a:cubicBezTo>
                    <a:pt x="469" y="877"/>
                    <a:pt x="471" y="879"/>
                    <a:pt x="474" y="881"/>
                  </a:cubicBezTo>
                  <a:cubicBezTo>
                    <a:pt x="474" y="881"/>
                    <a:pt x="474" y="881"/>
                    <a:pt x="475" y="881"/>
                  </a:cubicBezTo>
                  <a:cubicBezTo>
                    <a:pt x="475" y="881"/>
                    <a:pt x="475" y="882"/>
                    <a:pt x="475" y="882"/>
                  </a:cubicBezTo>
                  <a:cubicBezTo>
                    <a:pt x="475" y="884"/>
                    <a:pt x="475" y="887"/>
                    <a:pt x="475" y="889"/>
                  </a:cubicBezTo>
                  <a:cubicBezTo>
                    <a:pt x="473" y="887"/>
                    <a:pt x="470" y="885"/>
                    <a:pt x="468" y="883"/>
                  </a:cubicBezTo>
                  <a:cubicBezTo>
                    <a:pt x="466" y="882"/>
                    <a:pt x="465" y="881"/>
                    <a:pt x="464" y="880"/>
                  </a:cubicBezTo>
                  <a:cubicBezTo>
                    <a:pt x="464" y="878"/>
                    <a:pt x="464" y="875"/>
                    <a:pt x="463" y="873"/>
                  </a:cubicBezTo>
                  <a:close/>
                  <a:moveTo>
                    <a:pt x="465" y="883"/>
                  </a:moveTo>
                  <a:cubicBezTo>
                    <a:pt x="469" y="885"/>
                    <a:pt x="472" y="888"/>
                    <a:pt x="475" y="890"/>
                  </a:cubicBezTo>
                  <a:cubicBezTo>
                    <a:pt x="476" y="894"/>
                    <a:pt x="476" y="898"/>
                    <a:pt x="476" y="902"/>
                  </a:cubicBezTo>
                  <a:cubicBezTo>
                    <a:pt x="476" y="902"/>
                    <a:pt x="476" y="901"/>
                    <a:pt x="475" y="901"/>
                  </a:cubicBezTo>
                  <a:cubicBezTo>
                    <a:pt x="471" y="899"/>
                    <a:pt x="467" y="896"/>
                    <a:pt x="463" y="893"/>
                  </a:cubicBezTo>
                  <a:cubicBezTo>
                    <a:pt x="463" y="891"/>
                    <a:pt x="463" y="888"/>
                    <a:pt x="463" y="886"/>
                  </a:cubicBezTo>
                  <a:cubicBezTo>
                    <a:pt x="463" y="885"/>
                    <a:pt x="463" y="883"/>
                    <a:pt x="463" y="881"/>
                  </a:cubicBezTo>
                  <a:cubicBezTo>
                    <a:pt x="464" y="882"/>
                    <a:pt x="465" y="882"/>
                    <a:pt x="465" y="883"/>
                  </a:cubicBezTo>
                  <a:close/>
                  <a:moveTo>
                    <a:pt x="488" y="889"/>
                  </a:moveTo>
                  <a:cubicBezTo>
                    <a:pt x="490" y="889"/>
                    <a:pt x="491" y="890"/>
                    <a:pt x="492" y="891"/>
                  </a:cubicBezTo>
                  <a:cubicBezTo>
                    <a:pt x="494" y="892"/>
                    <a:pt x="496" y="894"/>
                    <a:pt x="498" y="895"/>
                  </a:cubicBezTo>
                  <a:cubicBezTo>
                    <a:pt x="498" y="898"/>
                    <a:pt x="497" y="901"/>
                    <a:pt x="497" y="903"/>
                  </a:cubicBezTo>
                  <a:cubicBezTo>
                    <a:pt x="494" y="902"/>
                    <a:pt x="491" y="900"/>
                    <a:pt x="489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5"/>
                    <a:pt x="488" y="892"/>
                    <a:pt x="488" y="889"/>
                  </a:cubicBezTo>
                  <a:close/>
                  <a:moveTo>
                    <a:pt x="506" y="909"/>
                  </a:moveTo>
                  <a:cubicBezTo>
                    <a:pt x="503" y="907"/>
                    <a:pt x="500" y="906"/>
                    <a:pt x="498" y="904"/>
                  </a:cubicBezTo>
                  <a:cubicBezTo>
                    <a:pt x="498" y="902"/>
                    <a:pt x="498" y="899"/>
                    <a:pt x="498" y="897"/>
                  </a:cubicBezTo>
                  <a:cubicBezTo>
                    <a:pt x="499" y="896"/>
                    <a:pt x="499" y="896"/>
                    <a:pt x="499" y="895"/>
                  </a:cubicBezTo>
                  <a:cubicBezTo>
                    <a:pt x="499" y="896"/>
                    <a:pt x="500" y="896"/>
                    <a:pt x="500" y="896"/>
                  </a:cubicBezTo>
                  <a:cubicBezTo>
                    <a:pt x="502" y="898"/>
                    <a:pt x="505" y="899"/>
                    <a:pt x="508" y="900"/>
                  </a:cubicBezTo>
                  <a:cubicBezTo>
                    <a:pt x="507" y="903"/>
                    <a:pt x="507" y="906"/>
                    <a:pt x="506" y="909"/>
                  </a:cubicBezTo>
                  <a:close/>
                  <a:moveTo>
                    <a:pt x="508" y="901"/>
                  </a:moveTo>
                  <a:cubicBezTo>
                    <a:pt x="509" y="901"/>
                    <a:pt x="509" y="901"/>
                    <a:pt x="509" y="901"/>
                  </a:cubicBezTo>
                  <a:cubicBezTo>
                    <a:pt x="511" y="902"/>
                    <a:pt x="513" y="903"/>
                    <a:pt x="514" y="904"/>
                  </a:cubicBezTo>
                  <a:cubicBezTo>
                    <a:pt x="514" y="907"/>
                    <a:pt x="513" y="909"/>
                    <a:pt x="512" y="912"/>
                  </a:cubicBezTo>
                  <a:cubicBezTo>
                    <a:pt x="512" y="913"/>
                    <a:pt x="512" y="913"/>
                    <a:pt x="512" y="914"/>
                  </a:cubicBezTo>
                  <a:cubicBezTo>
                    <a:pt x="511" y="913"/>
                    <a:pt x="510" y="912"/>
                    <a:pt x="508" y="911"/>
                  </a:cubicBezTo>
                  <a:cubicBezTo>
                    <a:pt x="508" y="910"/>
                    <a:pt x="507" y="910"/>
                    <a:pt x="507" y="910"/>
                  </a:cubicBezTo>
                  <a:cubicBezTo>
                    <a:pt x="507" y="907"/>
                    <a:pt x="508" y="904"/>
                    <a:pt x="508" y="901"/>
                  </a:cubicBezTo>
                  <a:close/>
                  <a:moveTo>
                    <a:pt x="506" y="910"/>
                  </a:moveTo>
                  <a:cubicBezTo>
                    <a:pt x="506" y="912"/>
                    <a:pt x="505" y="914"/>
                    <a:pt x="505" y="916"/>
                  </a:cubicBezTo>
                  <a:cubicBezTo>
                    <a:pt x="505" y="916"/>
                    <a:pt x="505" y="917"/>
                    <a:pt x="505" y="918"/>
                  </a:cubicBezTo>
                  <a:cubicBezTo>
                    <a:pt x="503" y="917"/>
                    <a:pt x="502" y="916"/>
                    <a:pt x="501" y="915"/>
                  </a:cubicBezTo>
                  <a:cubicBezTo>
                    <a:pt x="499" y="914"/>
                    <a:pt x="498" y="914"/>
                    <a:pt x="496" y="913"/>
                  </a:cubicBezTo>
                  <a:cubicBezTo>
                    <a:pt x="496" y="913"/>
                    <a:pt x="496" y="913"/>
                    <a:pt x="496" y="913"/>
                  </a:cubicBezTo>
                  <a:cubicBezTo>
                    <a:pt x="497" y="910"/>
                    <a:pt x="497" y="908"/>
                    <a:pt x="497" y="905"/>
                  </a:cubicBezTo>
                  <a:cubicBezTo>
                    <a:pt x="500" y="907"/>
                    <a:pt x="503" y="908"/>
                    <a:pt x="506" y="910"/>
                  </a:cubicBezTo>
                  <a:close/>
                  <a:moveTo>
                    <a:pt x="497" y="904"/>
                  </a:moveTo>
                  <a:cubicBezTo>
                    <a:pt x="496" y="906"/>
                    <a:pt x="496" y="908"/>
                    <a:pt x="496" y="910"/>
                  </a:cubicBezTo>
                  <a:cubicBezTo>
                    <a:pt x="496" y="911"/>
                    <a:pt x="496" y="912"/>
                    <a:pt x="495" y="912"/>
                  </a:cubicBezTo>
                  <a:cubicBezTo>
                    <a:pt x="493" y="911"/>
                    <a:pt x="491" y="910"/>
                    <a:pt x="488" y="909"/>
                  </a:cubicBezTo>
                  <a:cubicBezTo>
                    <a:pt x="488" y="908"/>
                    <a:pt x="487" y="908"/>
                    <a:pt x="486" y="908"/>
                  </a:cubicBezTo>
                  <a:cubicBezTo>
                    <a:pt x="487" y="905"/>
                    <a:pt x="487" y="902"/>
                    <a:pt x="488" y="899"/>
                  </a:cubicBezTo>
                  <a:cubicBezTo>
                    <a:pt x="491" y="901"/>
                    <a:pt x="494" y="903"/>
                    <a:pt x="497" y="904"/>
                  </a:cubicBezTo>
                  <a:close/>
                  <a:moveTo>
                    <a:pt x="478" y="917"/>
                  </a:moveTo>
                  <a:cubicBezTo>
                    <a:pt x="478" y="915"/>
                    <a:pt x="478" y="913"/>
                    <a:pt x="478" y="911"/>
                  </a:cubicBezTo>
                  <a:cubicBezTo>
                    <a:pt x="478" y="908"/>
                    <a:pt x="478" y="906"/>
                    <a:pt x="478" y="904"/>
                  </a:cubicBezTo>
                  <a:cubicBezTo>
                    <a:pt x="480" y="905"/>
                    <a:pt x="483" y="907"/>
                    <a:pt x="485" y="908"/>
                  </a:cubicBezTo>
                  <a:cubicBezTo>
                    <a:pt x="484" y="910"/>
                    <a:pt x="484" y="912"/>
                    <a:pt x="483" y="913"/>
                  </a:cubicBezTo>
                  <a:cubicBezTo>
                    <a:pt x="483" y="916"/>
                    <a:pt x="483" y="918"/>
                    <a:pt x="482" y="920"/>
                  </a:cubicBezTo>
                  <a:cubicBezTo>
                    <a:pt x="481" y="919"/>
                    <a:pt x="479" y="918"/>
                    <a:pt x="478" y="917"/>
                  </a:cubicBezTo>
                  <a:close/>
                  <a:moveTo>
                    <a:pt x="482" y="921"/>
                  </a:moveTo>
                  <a:cubicBezTo>
                    <a:pt x="482" y="923"/>
                    <a:pt x="481" y="926"/>
                    <a:pt x="480" y="928"/>
                  </a:cubicBezTo>
                  <a:cubicBezTo>
                    <a:pt x="479" y="927"/>
                    <a:pt x="478" y="926"/>
                    <a:pt x="476" y="925"/>
                  </a:cubicBezTo>
                  <a:cubicBezTo>
                    <a:pt x="477" y="923"/>
                    <a:pt x="477" y="920"/>
                    <a:pt x="478" y="918"/>
                  </a:cubicBezTo>
                  <a:cubicBezTo>
                    <a:pt x="479" y="919"/>
                    <a:pt x="481" y="920"/>
                    <a:pt x="482" y="921"/>
                  </a:cubicBezTo>
                  <a:close/>
                  <a:moveTo>
                    <a:pt x="478" y="903"/>
                  </a:moveTo>
                  <a:cubicBezTo>
                    <a:pt x="478" y="899"/>
                    <a:pt x="477" y="895"/>
                    <a:pt x="477" y="891"/>
                  </a:cubicBezTo>
                  <a:cubicBezTo>
                    <a:pt x="480" y="894"/>
                    <a:pt x="483" y="896"/>
                    <a:pt x="487" y="898"/>
                  </a:cubicBezTo>
                  <a:cubicBezTo>
                    <a:pt x="487" y="898"/>
                    <a:pt x="487" y="898"/>
                    <a:pt x="487" y="898"/>
                  </a:cubicBezTo>
                  <a:cubicBezTo>
                    <a:pt x="486" y="901"/>
                    <a:pt x="486" y="904"/>
                    <a:pt x="485" y="907"/>
                  </a:cubicBezTo>
                  <a:cubicBezTo>
                    <a:pt x="483" y="906"/>
                    <a:pt x="480" y="904"/>
                    <a:pt x="478" y="903"/>
                  </a:cubicBezTo>
                  <a:close/>
                  <a:moveTo>
                    <a:pt x="487" y="895"/>
                  </a:moveTo>
                  <a:cubicBezTo>
                    <a:pt x="487" y="895"/>
                    <a:pt x="487" y="896"/>
                    <a:pt x="487" y="897"/>
                  </a:cubicBezTo>
                  <a:cubicBezTo>
                    <a:pt x="484" y="895"/>
                    <a:pt x="480" y="892"/>
                    <a:pt x="477" y="890"/>
                  </a:cubicBezTo>
                  <a:cubicBezTo>
                    <a:pt x="477" y="890"/>
                    <a:pt x="477" y="890"/>
                    <a:pt x="477" y="890"/>
                  </a:cubicBezTo>
                  <a:cubicBezTo>
                    <a:pt x="476" y="887"/>
                    <a:pt x="476" y="884"/>
                    <a:pt x="476" y="882"/>
                  </a:cubicBezTo>
                  <a:cubicBezTo>
                    <a:pt x="478" y="883"/>
                    <a:pt x="481" y="885"/>
                    <a:pt x="483" y="886"/>
                  </a:cubicBezTo>
                  <a:cubicBezTo>
                    <a:pt x="485" y="887"/>
                    <a:pt x="486" y="888"/>
                    <a:pt x="488" y="889"/>
                  </a:cubicBezTo>
                  <a:cubicBezTo>
                    <a:pt x="488" y="891"/>
                    <a:pt x="488" y="893"/>
                    <a:pt x="487" y="895"/>
                  </a:cubicBezTo>
                  <a:close/>
                  <a:moveTo>
                    <a:pt x="464" y="907"/>
                  </a:moveTo>
                  <a:cubicBezTo>
                    <a:pt x="464" y="903"/>
                    <a:pt x="463" y="899"/>
                    <a:pt x="463" y="894"/>
                  </a:cubicBezTo>
                  <a:cubicBezTo>
                    <a:pt x="467" y="897"/>
                    <a:pt x="470" y="899"/>
                    <a:pt x="473" y="901"/>
                  </a:cubicBezTo>
                  <a:cubicBezTo>
                    <a:pt x="474" y="902"/>
                    <a:pt x="475" y="902"/>
                    <a:pt x="476" y="903"/>
                  </a:cubicBezTo>
                  <a:cubicBezTo>
                    <a:pt x="476" y="903"/>
                    <a:pt x="476" y="904"/>
                    <a:pt x="476" y="904"/>
                  </a:cubicBezTo>
                  <a:cubicBezTo>
                    <a:pt x="476" y="908"/>
                    <a:pt x="476" y="912"/>
                    <a:pt x="476" y="915"/>
                  </a:cubicBezTo>
                  <a:cubicBezTo>
                    <a:pt x="472" y="913"/>
                    <a:pt x="468" y="910"/>
                    <a:pt x="464" y="907"/>
                  </a:cubicBezTo>
                  <a:close/>
                  <a:moveTo>
                    <a:pt x="475" y="916"/>
                  </a:moveTo>
                  <a:cubicBezTo>
                    <a:pt x="475" y="919"/>
                    <a:pt x="475" y="922"/>
                    <a:pt x="474" y="924"/>
                  </a:cubicBezTo>
                  <a:cubicBezTo>
                    <a:pt x="471" y="922"/>
                    <a:pt x="467" y="919"/>
                    <a:pt x="463" y="917"/>
                  </a:cubicBezTo>
                  <a:cubicBezTo>
                    <a:pt x="464" y="914"/>
                    <a:pt x="464" y="911"/>
                    <a:pt x="464" y="908"/>
                  </a:cubicBezTo>
                  <a:cubicBezTo>
                    <a:pt x="468" y="911"/>
                    <a:pt x="471" y="914"/>
                    <a:pt x="475" y="916"/>
                  </a:cubicBezTo>
                  <a:close/>
                  <a:moveTo>
                    <a:pt x="473" y="940"/>
                  </a:moveTo>
                  <a:cubicBezTo>
                    <a:pt x="473" y="939"/>
                    <a:pt x="473" y="939"/>
                    <a:pt x="473" y="938"/>
                  </a:cubicBezTo>
                  <a:cubicBezTo>
                    <a:pt x="473" y="938"/>
                    <a:pt x="474" y="938"/>
                    <a:pt x="474" y="938"/>
                  </a:cubicBezTo>
                  <a:cubicBezTo>
                    <a:pt x="474" y="938"/>
                    <a:pt x="473" y="937"/>
                    <a:pt x="473" y="937"/>
                  </a:cubicBezTo>
                  <a:cubicBezTo>
                    <a:pt x="474" y="935"/>
                    <a:pt x="475" y="932"/>
                    <a:pt x="475" y="930"/>
                  </a:cubicBezTo>
                  <a:cubicBezTo>
                    <a:pt x="476" y="929"/>
                    <a:pt x="476" y="928"/>
                    <a:pt x="476" y="927"/>
                  </a:cubicBezTo>
                  <a:cubicBezTo>
                    <a:pt x="477" y="927"/>
                    <a:pt x="479" y="928"/>
                    <a:pt x="480" y="929"/>
                  </a:cubicBezTo>
                  <a:cubicBezTo>
                    <a:pt x="480" y="930"/>
                    <a:pt x="480" y="931"/>
                    <a:pt x="479" y="932"/>
                  </a:cubicBezTo>
                  <a:cubicBezTo>
                    <a:pt x="478" y="935"/>
                    <a:pt x="477" y="937"/>
                    <a:pt x="476" y="940"/>
                  </a:cubicBezTo>
                  <a:cubicBezTo>
                    <a:pt x="476" y="941"/>
                    <a:pt x="476" y="942"/>
                    <a:pt x="475" y="943"/>
                  </a:cubicBezTo>
                  <a:cubicBezTo>
                    <a:pt x="474" y="944"/>
                    <a:pt x="473" y="944"/>
                    <a:pt x="472" y="944"/>
                  </a:cubicBezTo>
                  <a:cubicBezTo>
                    <a:pt x="472" y="943"/>
                    <a:pt x="473" y="941"/>
                    <a:pt x="473" y="940"/>
                  </a:cubicBezTo>
                  <a:close/>
                  <a:moveTo>
                    <a:pt x="478" y="942"/>
                  </a:moveTo>
                  <a:cubicBezTo>
                    <a:pt x="479" y="939"/>
                    <a:pt x="480" y="936"/>
                    <a:pt x="481" y="934"/>
                  </a:cubicBezTo>
                  <a:cubicBezTo>
                    <a:pt x="481" y="932"/>
                    <a:pt x="482" y="931"/>
                    <a:pt x="482" y="930"/>
                  </a:cubicBezTo>
                  <a:cubicBezTo>
                    <a:pt x="486" y="932"/>
                    <a:pt x="489" y="934"/>
                    <a:pt x="493" y="936"/>
                  </a:cubicBezTo>
                  <a:cubicBezTo>
                    <a:pt x="493" y="937"/>
                    <a:pt x="493" y="937"/>
                    <a:pt x="493" y="937"/>
                  </a:cubicBezTo>
                  <a:cubicBezTo>
                    <a:pt x="493" y="938"/>
                    <a:pt x="493" y="938"/>
                    <a:pt x="493" y="939"/>
                  </a:cubicBezTo>
                  <a:cubicBezTo>
                    <a:pt x="490" y="940"/>
                    <a:pt x="487" y="941"/>
                    <a:pt x="484" y="941"/>
                  </a:cubicBezTo>
                  <a:cubicBezTo>
                    <a:pt x="482" y="942"/>
                    <a:pt x="480" y="942"/>
                    <a:pt x="478" y="943"/>
                  </a:cubicBezTo>
                  <a:cubicBezTo>
                    <a:pt x="478" y="942"/>
                    <a:pt x="478" y="942"/>
                    <a:pt x="478" y="942"/>
                  </a:cubicBezTo>
                  <a:close/>
                  <a:moveTo>
                    <a:pt x="482" y="929"/>
                  </a:moveTo>
                  <a:cubicBezTo>
                    <a:pt x="483" y="927"/>
                    <a:pt x="483" y="924"/>
                    <a:pt x="484" y="922"/>
                  </a:cubicBezTo>
                  <a:cubicBezTo>
                    <a:pt x="486" y="923"/>
                    <a:pt x="488" y="925"/>
                    <a:pt x="490" y="926"/>
                  </a:cubicBezTo>
                  <a:cubicBezTo>
                    <a:pt x="491" y="927"/>
                    <a:pt x="492" y="927"/>
                    <a:pt x="493" y="928"/>
                  </a:cubicBezTo>
                  <a:cubicBezTo>
                    <a:pt x="493" y="930"/>
                    <a:pt x="493" y="932"/>
                    <a:pt x="493" y="934"/>
                  </a:cubicBezTo>
                  <a:cubicBezTo>
                    <a:pt x="493" y="934"/>
                    <a:pt x="493" y="935"/>
                    <a:pt x="493" y="935"/>
                  </a:cubicBezTo>
                  <a:cubicBezTo>
                    <a:pt x="489" y="933"/>
                    <a:pt x="486" y="931"/>
                    <a:pt x="482" y="929"/>
                  </a:cubicBezTo>
                  <a:close/>
                  <a:moveTo>
                    <a:pt x="493" y="927"/>
                  </a:moveTo>
                  <a:cubicBezTo>
                    <a:pt x="490" y="925"/>
                    <a:pt x="487" y="923"/>
                    <a:pt x="484" y="921"/>
                  </a:cubicBezTo>
                  <a:cubicBezTo>
                    <a:pt x="484" y="919"/>
                    <a:pt x="485" y="917"/>
                    <a:pt x="485" y="915"/>
                  </a:cubicBezTo>
                  <a:cubicBezTo>
                    <a:pt x="485" y="913"/>
                    <a:pt x="486" y="911"/>
                    <a:pt x="486" y="909"/>
                  </a:cubicBezTo>
                  <a:cubicBezTo>
                    <a:pt x="489" y="910"/>
                    <a:pt x="492" y="912"/>
                    <a:pt x="495" y="913"/>
                  </a:cubicBezTo>
                  <a:cubicBezTo>
                    <a:pt x="495" y="918"/>
                    <a:pt x="494" y="922"/>
                    <a:pt x="494" y="926"/>
                  </a:cubicBezTo>
                  <a:cubicBezTo>
                    <a:pt x="494" y="926"/>
                    <a:pt x="494" y="927"/>
                    <a:pt x="494" y="927"/>
                  </a:cubicBezTo>
                  <a:cubicBezTo>
                    <a:pt x="493" y="927"/>
                    <a:pt x="493" y="927"/>
                    <a:pt x="493" y="927"/>
                  </a:cubicBezTo>
                  <a:close/>
                  <a:moveTo>
                    <a:pt x="494" y="937"/>
                  </a:moveTo>
                  <a:cubicBezTo>
                    <a:pt x="495" y="938"/>
                    <a:pt x="496" y="938"/>
                    <a:pt x="496" y="938"/>
                  </a:cubicBezTo>
                  <a:cubicBezTo>
                    <a:pt x="496" y="938"/>
                    <a:pt x="495" y="939"/>
                    <a:pt x="494" y="939"/>
                  </a:cubicBezTo>
                  <a:cubicBezTo>
                    <a:pt x="494" y="938"/>
                    <a:pt x="494" y="938"/>
                    <a:pt x="494" y="937"/>
                  </a:cubicBezTo>
                  <a:close/>
                  <a:moveTo>
                    <a:pt x="495" y="928"/>
                  </a:moveTo>
                  <a:cubicBezTo>
                    <a:pt x="495" y="923"/>
                    <a:pt x="496" y="918"/>
                    <a:pt x="496" y="914"/>
                  </a:cubicBezTo>
                  <a:cubicBezTo>
                    <a:pt x="497" y="914"/>
                    <a:pt x="498" y="915"/>
                    <a:pt x="499" y="915"/>
                  </a:cubicBezTo>
                  <a:cubicBezTo>
                    <a:pt x="501" y="916"/>
                    <a:pt x="502" y="918"/>
                    <a:pt x="504" y="919"/>
                  </a:cubicBezTo>
                  <a:cubicBezTo>
                    <a:pt x="504" y="922"/>
                    <a:pt x="504" y="925"/>
                    <a:pt x="503" y="929"/>
                  </a:cubicBezTo>
                  <a:cubicBezTo>
                    <a:pt x="503" y="929"/>
                    <a:pt x="503" y="931"/>
                    <a:pt x="502" y="933"/>
                  </a:cubicBezTo>
                  <a:cubicBezTo>
                    <a:pt x="500" y="931"/>
                    <a:pt x="497" y="930"/>
                    <a:pt x="495" y="928"/>
                  </a:cubicBezTo>
                  <a:close/>
                  <a:moveTo>
                    <a:pt x="505" y="928"/>
                  </a:moveTo>
                  <a:cubicBezTo>
                    <a:pt x="505" y="927"/>
                    <a:pt x="505" y="924"/>
                    <a:pt x="506" y="919"/>
                  </a:cubicBezTo>
                  <a:cubicBezTo>
                    <a:pt x="507" y="920"/>
                    <a:pt x="509" y="921"/>
                    <a:pt x="510" y="922"/>
                  </a:cubicBezTo>
                  <a:cubicBezTo>
                    <a:pt x="510" y="922"/>
                    <a:pt x="510" y="923"/>
                    <a:pt x="510" y="924"/>
                  </a:cubicBezTo>
                  <a:cubicBezTo>
                    <a:pt x="509" y="927"/>
                    <a:pt x="509" y="930"/>
                    <a:pt x="509" y="933"/>
                  </a:cubicBezTo>
                  <a:cubicBezTo>
                    <a:pt x="507" y="934"/>
                    <a:pt x="506" y="934"/>
                    <a:pt x="505" y="935"/>
                  </a:cubicBezTo>
                  <a:cubicBezTo>
                    <a:pt x="505" y="935"/>
                    <a:pt x="504" y="934"/>
                    <a:pt x="504" y="934"/>
                  </a:cubicBezTo>
                  <a:cubicBezTo>
                    <a:pt x="504" y="932"/>
                    <a:pt x="505" y="929"/>
                    <a:pt x="505" y="928"/>
                  </a:cubicBezTo>
                  <a:close/>
                  <a:moveTo>
                    <a:pt x="506" y="918"/>
                  </a:moveTo>
                  <a:cubicBezTo>
                    <a:pt x="506" y="916"/>
                    <a:pt x="507" y="914"/>
                    <a:pt x="507" y="911"/>
                  </a:cubicBezTo>
                  <a:cubicBezTo>
                    <a:pt x="507" y="911"/>
                    <a:pt x="508" y="912"/>
                    <a:pt x="508" y="912"/>
                  </a:cubicBezTo>
                  <a:cubicBezTo>
                    <a:pt x="509" y="913"/>
                    <a:pt x="511" y="914"/>
                    <a:pt x="512" y="915"/>
                  </a:cubicBezTo>
                  <a:cubicBezTo>
                    <a:pt x="511" y="917"/>
                    <a:pt x="511" y="919"/>
                    <a:pt x="511" y="921"/>
                  </a:cubicBezTo>
                  <a:cubicBezTo>
                    <a:pt x="509" y="920"/>
                    <a:pt x="507" y="919"/>
                    <a:pt x="506" y="918"/>
                  </a:cubicBezTo>
                  <a:close/>
                  <a:moveTo>
                    <a:pt x="512" y="921"/>
                  </a:moveTo>
                  <a:cubicBezTo>
                    <a:pt x="512" y="920"/>
                    <a:pt x="513" y="918"/>
                    <a:pt x="513" y="916"/>
                  </a:cubicBezTo>
                  <a:cubicBezTo>
                    <a:pt x="514" y="917"/>
                    <a:pt x="515" y="918"/>
                    <a:pt x="517" y="919"/>
                  </a:cubicBezTo>
                  <a:cubicBezTo>
                    <a:pt x="518" y="919"/>
                    <a:pt x="519" y="920"/>
                    <a:pt x="520" y="921"/>
                  </a:cubicBezTo>
                  <a:cubicBezTo>
                    <a:pt x="520" y="921"/>
                    <a:pt x="520" y="921"/>
                    <a:pt x="520" y="921"/>
                  </a:cubicBezTo>
                  <a:cubicBezTo>
                    <a:pt x="520" y="923"/>
                    <a:pt x="519" y="924"/>
                    <a:pt x="519" y="925"/>
                  </a:cubicBezTo>
                  <a:cubicBezTo>
                    <a:pt x="517" y="924"/>
                    <a:pt x="514" y="923"/>
                    <a:pt x="512" y="921"/>
                  </a:cubicBezTo>
                  <a:close/>
                  <a:moveTo>
                    <a:pt x="519" y="919"/>
                  </a:moveTo>
                  <a:cubicBezTo>
                    <a:pt x="517" y="918"/>
                    <a:pt x="515" y="916"/>
                    <a:pt x="513" y="915"/>
                  </a:cubicBezTo>
                  <a:cubicBezTo>
                    <a:pt x="513" y="914"/>
                    <a:pt x="513" y="914"/>
                    <a:pt x="513" y="914"/>
                  </a:cubicBezTo>
                  <a:cubicBezTo>
                    <a:pt x="514" y="911"/>
                    <a:pt x="515" y="908"/>
                    <a:pt x="515" y="905"/>
                  </a:cubicBezTo>
                  <a:cubicBezTo>
                    <a:pt x="515" y="905"/>
                    <a:pt x="515" y="905"/>
                    <a:pt x="515" y="904"/>
                  </a:cubicBezTo>
                  <a:cubicBezTo>
                    <a:pt x="516" y="905"/>
                    <a:pt x="517" y="906"/>
                    <a:pt x="518" y="906"/>
                  </a:cubicBezTo>
                  <a:cubicBezTo>
                    <a:pt x="520" y="907"/>
                    <a:pt x="521" y="907"/>
                    <a:pt x="523" y="908"/>
                  </a:cubicBezTo>
                  <a:cubicBezTo>
                    <a:pt x="522" y="910"/>
                    <a:pt x="522" y="912"/>
                    <a:pt x="522" y="914"/>
                  </a:cubicBezTo>
                  <a:cubicBezTo>
                    <a:pt x="521" y="916"/>
                    <a:pt x="521" y="918"/>
                    <a:pt x="520" y="920"/>
                  </a:cubicBezTo>
                  <a:cubicBezTo>
                    <a:pt x="520" y="919"/>
                    <a:pt x="519" y="919"/>
                    <a:pt x="519" y="919"/>
                  </a:cubicBezTo>
                  <a:close/>
                  <a:moveTo>
                    <a:pt x="521" y="925"/>
                  </a:moveTo>
                  <a:cubicBezTo>
                    <a:pt x="521" y="924"/>
                    <a:pt x="521" y="923"/>
                    <a:pt x="521" y="921"/>
                  </a:cubicBezTo>
                  <a:cubicBezTo>
                    <a:pt x="523" y="922"/>
                    <a:pt x="524" y="922"/>
                    <a:pt x="525" y="923"/>
                  </a:cubicBezTo>
                  <a:cubicBezTo>
                    <a:pt x="524" y="924"/>
                    <a:pt x="522" y="925"/>
                    <a:pt x="521" y="926"/>
                  </a:cubicBezTo>
                  <a:cubicBezTo>
                    <a:pt x="521" y="926"/>
                    <a:pt x="521" y="926"/>
                    <a:pt x="521" y="926"/>
                  </a:cubicBezTo>
                  <a:cubicBezTo>
                    <a:pt x="521" y="926"/>
                    <a:pt x="521" y="926"/>
                    <a:pt x="521" y="925"/>
                  </a:cubicBezTo>
                  <a:close/>
                  <a:moveTo>
                    <a:pt x="521" y="920"/>
                  </a:moveTo>
                  <a:cubicBezTo>
                    <a:pt x="522" y="919"/>
                    <a:pt x="522" y="918"/>
                    <a:pt x="522" y="916"/>
                  </a:cubicBezTo>
                  <a:cubicBezTo>
                    <a:pt x="523" y="914"/>
                    <a:pt x="523" y="911"/>
                    <a:pt x="524" y="908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4" y="908"/>
                    <a:pt x="525" y="909"/>
                    <a:pt x="525" y="909"/>
                  </a:cubicBezTo>
                  <a:cubicBezTo>
                    <a:pt x="526" y="913"/>
                    <a:pt x="526" y="917"/>
                    <a:pt x="526" y="920"/>
                  </a:cubicBezTo>
                  <a:cubicBezTo>
                    <a:pt x="526" y="921"/>
                    <a:pt x="526" y="922"/>
                    <a:pt x="526" y="922"/>
                  </a:cubicBezTo>
                  <a:cubicBezTo>
                    <a:pt x="526" y="922"/>
                    <a:pt x="526" y="922"/>
                    <a:pt x="526" y="922"/>
                  </a:cubicBezTo>
                  <a:cubicBezTo>
                    <a:pt x="525" y="922"/>
                    <a:pt x="523" y="921"/>
                    <a:pt x="521" y="920"/>
                  </a:cubicBezTo>
                  <a:close/>
                  <a:moveTo>
                    <a:pt x="524" y="907"/>
                  </a:moveTo>
                  <a:cubicBezTo>
                    <a:pt x="524" y="906"/>
                    <a:pt x="524" y="906"/>
                    <a:pt x="524" y="905"/>
                  </a:cubicBezTo>
                  <a:cubicBezTo>
                    <a:pt x="525" y="906"/>
                    <a:pt x="525" y="907"/>
                    <a:pt x="525" y="908"/>
                  </a:cubicBezTo>
                  <a:cubicBezTo>
                    <a:pt x="525" y="908"/>
                    <a:pt x="524" y="907"/>
                    <a:pt x="524" y="907"/>
                  </a:cubicBezTo>
                  <a:close/>
                  <a:moveTo>
                    <a:pt x="523" y="907"/>
                  </a:moveTo>
                  <a:cubicBezTo>
                    <a:pt x="523" y="907"/>
                    <a:pt x="522" y="907"/>
                    <a:pt x="522" y="906"/>
                  </a:cubicBezTo>
                  <a:cubicBezTo>
                    <a:pt x="519" y="906"/>
                    <a:pt x="517" y="904"/>
                    <a:pt x="515" y="903"/>
                  </a:cubicBezTo>
                  <a:cubicBezTo>
                    <a:pt x="515" y="902"/>
                    <a:pt x="515" y="901"/>
                    <a:pt x="515" y="900"/>
                  </a:cubicBezTo>
                  <a:cubicBezTo>
                    <a:pt x="515" y="900"/>
                    <a:pt x="516" y="893"/>
                    <a:pt x="518" y="896"/>
                  </a:cubicBezTo>
                  <a:cubicBezTo>
                    <a:pt x="518" y="896"/>
                    <a:pt x="518" y="896"/>
                    <a:pt x="518" y="896"/>
                  </a:cubicBezTo>
                  <a:cubicBezTo>
                    <a:pt x="518" y="895"/>
                    <a:pt x="517" y="895"/>
                    <a:pt x="517" y="895"/>
                  </a:cubicBezTo>
                  <a:cubicBezTo>
                    <a:pt x="517" y="895"/>
                    <a:pt x="516" y="895"/>
                    <a:pt x="516" y="895"/>
                  </a:cubicBezTo>
                  <a:cubicBezTo>
                    <a:pt x="515" y="897"/>
                    <a:pt x="515" y="900"/>
                    <a:pt x="515" y="902"/>
                  </a:cubicBezTo>
                  <a:cubicBezTo>
                    <a:pt x="515" y="902"/>
                    <a:pt x="514" y="903"/>
                    <a:pt x="514" y="903"/>
                  </a:cubicBezTo>
                  <a:cubicBezTo>
                    <a:pt x="514" y="902"/>
                    <a:pt x="513" y="902"/>
                    <a:pt x="512" y="902"/>
                  </a:cubicBezTo>
                  <a:cubicBezTo>
                    <a:pt x="511" y="901"/>
                    <a:pt x="510" y="900"/>
                    <a:pt x="508" y="900"/>
                  </a:cubicBezTo>
                  <a:cubicBezTo>
                    <a:pt x="509" y="895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09" y="894"/>
                    <a:pt x="509" y="897"/>
                    <a:pt x="508" y="899"/>
                  </a:cubicBezTo>
                  <a:cubicBezTo>
                    <a:pt x="506" y="899"/>
                    <a:pt x="505" y="898"/>
                    <a:pt x="503" y="897"/>
                  </a:cubicBezTo>
                  <a:cubicBezTo>
                    <a:pt x="501" y="896"/>
                    <a:pt x="500" y="895"/>
                    <a:pt x="499" y="894"/>
                  </a:cubicBezTo>
                  <a:cubicBezTo>
                    <a:pt x="499" y="892"/>
                    <a:pt x="499" y="891"/>
                    <a:pt x="500" y="889"/>
                  </a:cubicBezTo>
                  <a:cubicBezTo>
                    <a:pt x="500" y="887"/>
                    <a:pt x="501" y="886"/>
                    <a:pt x="501" y="885"/>
                  </a:cubicBezTo>
                  <a:cubicBezTo>
                    <a:pt x="501" y="885"/>
                    <a:pt x="501" y="885"/>
                    <a:pt x="501" y="885"/>
                  </a:cubicBezTo>
                  <a:cubicBezTo>
                    <a:pt x="500" y="885"/>
                    <a:pt x="500" y="885"/>
                    <a:pt x="500" y="885"/>
                  </a:cubicBezTo>
                  <a:cubicBezTo>
                    <a:pt x="500" y="886"/>
                    <a:pt x="500" y="887"/>
                    <a:pt x="500" y="888"/>
                  </a:cubicBezTo>
                  <a:cubicBezTo>
                    <a:pt x="499" y="890"/>
                    <a:pt x="499" y="892"/>
                    <a:pt x="498" y="894"/>
                  </a:cubicBezTo>
                  <a:cubicBezTo>
                    <a:pt x="497" y="893"/>
                    <a:pt x="496" y="892"/>
                    <a:pt x="495" y="891"/>
                  </a:cubicBezTo>
                  <a:cubicBezTo>
                    <a:pt x="493" y="890"/>
                    <a:pt x="490" y="889"/>
                    <a:pt x="488" y="888"/>
                  </a:cubicBezTo>
                  <a:cubicBezTo>
                    <a:pt x="488" y="885"/>
                    <a:pt x="488" y="882"/>
                    <a:pt x="489" y="880"/>
                  </a:cubicBezTo>
                  <a:cubicBezTo>
                    <a:pt x="489" y="880"/>
                    <a:pt x="489" y="880"/>
                    <a:pt x="489" y="880"/>
                  </a:cubicBezTo>
                  <a:cubicBezTo>
                    <a:pt x="488" y="882"/>
                    <a:pt x="488" y="885"/>
                    <a:pt x="488" y="887"/>
                  </a:cubicBezTo>
                  <a:cubicBezTo>
                    <a:pt x="487" y="887"/>
                    <a:pt x="487" y="887"/>
                    <a:pt x="486" y="887"/>
                  </a:cubicBezTo>
                  <a:cubicBezTo>
                    <a:pt x="483" y="885"/>
                    <a:pt x="480" y="883"/>
                    <a:pt x="477" y="881"/>
                  </a:cubicBezTo>
                  <a:cubicBezTo>
                    <a:pt x="477" y="881"/>
                    <a:pt x="476" y="881"/>
                    <a:pt x="475" y="880"/>
                  </a:cubicBezTo>
                  <a:cubicBezTo>
                    <a:pt x="475" y="880"/>
                    <a:pt x="475" y="879"/>
                    <a:pt x="475" y="879"/>
                  </a:cubicBezTo>
                  <a:cubicBezTo>
                    <a:pt x="475" y="878"/>
                    <a:pt x="475" y="876"/>
                    <a:pt x="474" y="873"/>
                  </a:cubicBezTo>
                  <a:cubicBezTo>
                    <a:pt x="476" y="874"/>
                    <a:pt x="477" y="874"/>
                    <a:pt x="479" y="874"/>
                  </a:cubicBezTo>
                  <a:cubicBezTo>
                    <a:pt x="488" y="876"/>
                    <a:pt x="495" y="879"/>
                    <a:pt x="502" y="884"/>
                  </a:cubicBezTo>
                  <a:cubicBezTo>
                    <a:pt x="508" y="888"/>
                    <a:pt x="515" y="891"/>
                    <a:pt x="520" y="897"/>
                  </a:cubicBezTo>
                  <a:cubicBezTo>
                    <a:pt x="522" y="899"/>
                    <a:pt x="523" y="901"/>
                    <a:pt x="524" y="904"/>
                  </a:cubicBezTo>
                  <a:cubicBezTo>
                    <a:pt x="524" y="905"/>
                    <a:pt x="523" y="906"/>
                    <a:pt x="523" y="907"/>
                  </a:cubicBezTo>
                  <a:close/>
                  <a:moveTo>
                    <a:pt x="474" y="879"/>
                  </a:moveTo>
                  <a:cubicBezTo>
                    <a:pt x="472" y="878"/>
                    <a:pt x="470" y="877"/>
                    <a:pt x="468" y="875"/>
                  </a:cubicBezTo>
                  <a:cubicBezTo>
                    <a:pt x="467" y="874"/>
                    <a:pt x="465" y="873"/>
                    <a:pt x="463" y="872"/>
                  </a:cubicBezTo>
                  <a:cubicBezTo>
                    <a:pt x="463" y="872"/>
                    <a:pt x="463" y="872"/>
                    <a:pt x="463" y="872"/>
                  </a:cubicBezTo>
                  <a:cubicBezTo>
                    <a:pt x="467" y="872"/>
                    <a:pt x="470" y="873"/>
                    <a:pt x="474" y="873"/>
                  </a:cubicBezTo>
                  <a:cubicBezTo>
                    <a:pt x="474" y="875"/>
                    <a:pt x="474" y="877"/>
                    <a:pt x="474" y="879"/>
                  </a:cubicBezTo>
                  <a:close/>
                  <a:moveTo>
                    <a:pt x="463" y="880"/>
                  </a:moveTo>
                  <a:cubicBezTo>
                    <a:pt x="461" y="878"/>
                    <a:pt x="459" y="877"/>
                    <a:pt x="457" y="875"/>
                  </a:cubicBezTo>
                  <a:cubicBezTo>
                    <a:pt x="457" y="874"/>
                    <a:pt x="458" y="872"/>
                    <a:pt x="458" y="871"/>
                  </a:cubicBezTo>
                  <a:cubicBezTo>
                    <a:pt x="459" y="871"/>
                    <a:pt x="460" y="871"/>
                    <a:pt x="461" y="871"/>
                  </a:cubicBezTo>
                  <a:cubicBezTo>
                    <a:pt x="462" y="872"/>
                    <a:pt x="462" y="873"/>
                    <a:pt x="463" y="873"/>
                  </a:cubicBezTo>
                  <a:cubicBezTo>
                    <a:pt x="463" y="875"/>
                    <a:pt x="463" y="878"/>
                    <a:pt x="463" y="880"/>
                  </a:cubicBezTo>
                  <a:close/>
                  <a:moveTo>
                    <a:pt x="463" y="881"/>
                  </a:moveTo>
                  <a:cubicBezTo>
                    <a:pt x="463" y="883"/>
                    <a:pt x="463" y="885"/>
                    <a:pt x="463" y="887"/>
                  </a:cubicBezTo>
                  <a:cubicBezTo>
                    <a:pt x="462" y="889"/>
                    <a:pt x="462" y="891"/>
                    <a:pt x="462" y="893"/>
                  </a:cubicBezTo>
                  <a:cubicBezTo>
                    <a:pt x="460" y="891"/>
                    <a:pt x="459" y="890"/>
                    <a:pt x="457" y="889"/>
                  </a:cubicBezTo>
                  <a:cubicBezTo>
                    <a:pt x="457" y="885"/>
                    <a:pt x="457" y="880"/>
                    <a:pt x="457" y="876"/>
                  </a:cubicBezTo>
                  <a:cubicBezTo>
                    <a:pt x="459" y="878"/>
                    <a:pt x="461" y="880"/>
                    <a:pt x="463" y="881"/>
                  </a:cubicBezTo>
                  <a:close/>
                  <a:moveTo>
                    <a:pt x="462" y="894"/>
                  </a:moveTo>
                  <a:cubicBezTo>
                    <a:pt x="462" y="898"/>
                    <a:pt x="462" y="902"/>
                    <a:pt x="462" y="906"/>
                  </a:cubicBezTo>
                  <a:cubicBezTo>
                    <a:pt x="460" y="905"/>
                    <a:pt x="457" y="903"/>
                    <a:pt x="455" y="902"/>
                  </a:cubicBezTo>
                  <a:cubicBezTo>
                    <a:pt x="456" y="898"/>
                    <a:pt x="456" y="894"/>
                    <a:pt x="457" y="890"/>
                  </a:cubicBezTo>
                  <a:cubicBezTo>
                    <a:pt x="457" y="890"/>
                    <a:pt x="457" y="890"/>
                    <a:pt x="457" y="890"/>
                  </a:cubicBezTo>
                  <a:cubicBezTo>
                    <a:pt x="459" y="891"/>
                    <a:pt x="460" y="892"/>
                    <a:pt x="462" y="894"/>
                  </a:cubicBezTo>
                  <a:close/>
                  <a:moveTo>
                    <a:pt x="455" y="874"/>
                  </a:moveTo>
                  <a:cubicBezTo>
                    <a:pt x="454" y="873"/>
                    <a:pt x="453" y="872"/>
                    <a:pt x="451" y="871"/>
                  </a:cubicBezTo>
                  <a:cubicBezTo>
                    <a:pt x="451" y="871"/>
                    <a:pt x="451" y="870"/>
                    <a:pt x="451" y="870"/>
                  </a:cubicBezTo>
                  <a:cubicBezTo>
                    <a:pt x="453" y="870"/>
                    <a:pt x="455" y="871"/>
                    <a:pt x="456" y="871"/>
                  </a:cubicBezTo>
                  <a:cubicBezTo>
                    <a:pt x="456" y="872"/>
                    <a:pt x="455" y="873"/>
                    <a:pt x="455" y="874"/>
                  </a:cubicBezTo>
                  <a:close/>
                  <a:moveTo>
                    <a:pt x="747" y="394"/>
                  </a:moveTo>
                  <a:cubicBezTo>
                    <a:pt x="746" y="414"/>
                    <a:pt x="745" y="433"/>
                    <a:pt x="742" y="453"/>
                  </a:cubicBezTo>
                  <a:cubicBezTo>
                    <a:pt x="738" y="472"/>
                    <a:pt x="732" y="490"/>
                    <a:pt x="725" y="508"/>
                  </a:cubicBezTo>
                  <a:cubicBezTo>
                    <a:pt x="723" y="512"/>
                    <a:pt x="722" y="517"/>
                    <a:pt x="720" y="521"/>
                  </a:cubicBezTo>
                  <a:cubicBezTo>
                    <a:pt x="717" y="522"/>
                    <a:pt x="715" y="524"/>
                    <a:pt x="712" y="525"/>
                  </a:cubicBezTo>
                  <a:cubicBezTo>
                    <a:pt x="709" y="527"/>
                    <a:pt x="706" y="530"/>
                    <a:pt x="702" y="532"/>
                  </a:cubicBezTo>
                  <a:cubicBezTo>
                    <a:pt x="698" y="534"/>
                    <a:pt x="694" y="536"/>
                    <a:pt x="690" y="538"/>
                  </a:cubicBezTo>
                  <a:cubicBezTo>
                    <a:pt x="691" y="536"/>
                    <a:pt x="691" y="534"/>
                    <a:pt x="691" y="533"/>
                  </a:cubicBezTo>
                  <a:cubicBezTo>
                    <a:pt x="693" y="524"/>
                    <a:pt x="695" y="516"/>
                    <a:pt x="696" y="508"/>
                  </a:cubicBezTo>
                  <a:cubicBezTo>
                    <a:pt x="696" y="499"/>
                    <a:pt x="696" y="490"/>
                    <a:pt x="696" y="481"/>
                  </a:cubicBezTo>
                  <a:cubicBezTo>
                    <a:pt x="696" y="480"/>
                    <a:pt x="695" y="480"/>
                    <a:pt x="695" y="481"/>
                  </a:cubicBezTo>
                  <a:cubicBezTo>
                    <a:pt x="695" y="490"/>
                    <a:pt x="695" y="498"/>
                    <a:pt x="694" y="506"/>
                  </a:cubicBezTo>
                  <a:cubicBezTo>
                    <a:pt x="694" y="515"/>
                    <a:pt x="692" y="524"/>
                    <a:pt x="690" y="532"/>
                  </a:cubicBezTo>
                  <a:cubicBezTo>
                    <a:pt x="690" y="534"/>
                    <a:pt x="689" y="536"/>
                    <a:pt x="689" y="538"/>
                  </a:cubicBezTo>
                  <a:cubicBezTo>
                    <a:pt x="685" y="540"/>
                    <a:pt x="681" y="541"/>
                    <a:pt x="677" y="543"/>
                  </a:cubicBezTo>
                  <a:cubicBezTo>
                    <a:pt x="677" y="543"/>
                    <a:pt x="677" y="544"/>
                    <a:pt x="678" y="544"/>
                  </a:cubicBezTo>
                  <a:cubicBezTo>
                    <a:pt x="681" y="543"/>
                    <a:pt x="685" y="541"/>
                    <a:pt x="689" y="540"/>
                  </a:cubicBezTo>
                  <a:cubicBezTo>
                    <a:pt x="687" y="545"/>
                    <a:pt x="686" y="550"/>
                    <a:pt x="685" y="556"/>
                  </a:cubicBezTo>
                  <a:cubicBezTo>
                    <a:pt x="684" y="560"/>
                    <a:pt x="683" y="564"/>
                    <a:pt x="681" y="568"/>
                  </a:cubicBezTo>
                  <a:cubicBezTo>
                    <a:pt x="680" y="571"/>
                    <a:pt x="678" y="575"/>
                    <a:pt x="677" y="578"/>
                  </a:cubicBezTo>
                  <a:cubicBezTo>
                    <a:pt x="677" y="579"/>
                    <a:pt x="678" y="579"/>
                    <a:pt x="678" y="579"/>
                  </a:cubicBezTo>
                  <a:cubicBezTo>
                    <a:pt x="679" y="575"/>
                    <a:pt x="681" y="571"/>
                    <a:pt x="683" y="568"/>
                  </a:cubicBezTo>
                  <a:cubicBezTo>
                    <a:pt x="684" y="564"/>
                    <a:pt x="685" y="561"/>
                    <a:pt x="686" y="557"/>
                  </a:cubicBezTo>
                  <a:cubicBezTo>
                    <a:pt x="687" y="551"/>
                    <a:pt x="689" y="545"/>
                    <a:pt x="690" y="539"/>
                  </a:cubicBezTo>
                  <a:cubicBezTo>
                    <a:pt x="694" y="537"/>
                    <a:pt x="698" y="535"/>
                    <a:pt x="702" y="533"/>
                  </a:cubicBezTo>
                  <a:cubicBezTo>
                    <a:pt x="706" y="531"/>
                    <a:pt x="709" y="529"/>
                    <a:pt x="713" y="526"/>
                  </a:cubicBezTo>
                  <a:cubicBezTo>
                    <a:pt x="715" y="525"/>
                    <a:pt x="717" y="524"/>
                    <a:pt x="719" y="523"/>
                  </a:cubicBezTo>
                  <a:cubicBezTo>
                    <a:pt x="714" y="534"/>
                    <a:pt x="708" y="546"/>
                    <a:pt x="702" y="557"/>
                  </a:cubicBezTo>
                  <a:cubicBezTo>
                    <a:pt x="692" y="573"/>
                    <a:pt x="681" y="586"/>
                    <a:pt x="670" y="600"/>
                  </a:cubicBezTo>
                  <a:cubicBezTo>
                    <a:pt x="660" y="614"/>
                    <a:pt x="653" y="631"/>
                    <a:pt x="644" y="646"/>
                  </a:cubicBezTo>
                  <a:cubicBezTo>
                    <a:pt x="636" y="662"/>
                    <a:pt x="624" y="675"/>
                    <a:pt x="614" y="690"/>
                  </a:cubicBezTo>
                  <a:cubicBezTo>
                    <a:pt x="605" y="705"/>
                    <a:pt x="600" y="721"/>
                    <a:pt x="598" y="738"/>
                  </a:cubicBezTo>
                  <a:cubicBezTo>
                    <a:pt x="594" y="758"/>
                    <a:pt x="591" y="776"/>
                    <a:pt x="585" y="795"/>
                  </a:cubicBezTo>
                  <a:cubicBezTo>
                    <a:pt x="580" y="813"/>
                    <a:pt x="576" y="831"/>
                    <a:pt x="568" y="848"/>
                  </a:cubicBezTo>
                  <a:cubicBezTo>
                    <a:pt x="568" y="849"/>
                    <a:pt x="567" y="850"/>
                    <a:pt x="567" y="851"/>
                  </a:cubicBezTo>
                  <a:cubicBezTo>
                    <a:pt x="567" y="852"/>
                    <a:pt x="567" y="852"/>
                    <a:pt x="567" y="852"/>
                  </a:cubicBezTo>
                  <a:cubicBezTo>
                    <a:pt x="565" y="857"/>
                    <a:pt x="563" y="861"/>
                    <a:pt x="561" y="866"/>
                  </a:cubicBezTo>
                  <a:cubicBezTo>
                    <a:pt x="560" y="867"/>
                    <a:pt x="560" y="870"/>
                    <a:pt x="559" y="872"/>
                  </a:cubicBezTo>
                  <a:cubicBezTo>
                    <a:pt x="559" y="872"/>
                    <a:pt x="559" y="872"/>
                    <a:pt x="559" y="872"/>
                  </a:cubicBezTo>
                  <a:cubicBezTo>
                    <a:pt x="558" y="873"/>
                    <a:pt x="558" y="875"/>
                    <a:pt x="557" y="876"/>
                  </a:cubicBezTo>
                  <a:cubicBezTo>
                    <a:pt x="554" y="883"/>
                    <a:pt x="552" y="892"/>
                    <a:pt x="548" y="899"/>
                  </a:cubicBezTo>
                  <a:cubicBezTo>
                    <a:pt x="545" y="905"/>
                    <a:pt x="540" y="911"/>
                    <a:pt x="535" y="916"/>
                  </a:cubicBezTo>
                  <a:cubicBezTo>
                    <a:pt x="535" y="915"/>
                    <a:pt x="535" y="914"/>
                    <a:pt x="535" y="914"/>
                  </a:cubicBezTo>
                  <a:cubicBezTo>
                    <a:pt x="534" y="907"/>
                    <a:pt x="533" y="900"/>
                    <a:pt x="529" y="894"/>
                  </a:cubicBezTo>
                  <a:cubicBezTo>
                    <a:pt x="525" y="888"/>
                    <a:pt x="519" y="884"/>
                    <a:pt x="514" y="881"/>
                  </a:cubicBezTo>
                  <a:cubicBezTo>
                    <a:pt x="507" y="877"/>
                    <a:pt x="501" y="873"/>
                    <a:pt x="494" y="869"/>
                  </a:cubicBezTo>
                  <a:cubicBezTo>
                    <a:pt x="486" y="866"/>
                    <a:pt x="476" y="865"/>
                    <a:pt x="467" y="863"/>
                  </a:cubicBezTo>
                  <a:cubicBezTo>
                    <a:pt x="462" y="862"/>
                    <a:pt x="456" y="862"/>
                    <a:pt x="451" y="861"/>
                  </a:cubicBezTo>
                  <a:cubicBezTo>
                    <a:pt x="449" y="842"/>
                    <a:pt x="446" y="823"/>
                    <a:pt x="442" y="804"/>
                  </a:cubicBezTo>
                  <a:cubicBezTo>
                    <a:pt x="438" y="784"/>
                    <a:pt x="434" y="764"/>
                    <a:pt x="434" y="743"/>
                  </a:cubicBezTo>
                  <a:cubicBezTo>
                    <a:pt x="434" y="735"/>
                    <a:pt x="434" y="726"/>
                    <a:pt x="433" y="718"/>
                  </a:cubicBezTo>
                  <a:cubicBezTo>
                    <a:pt x="433" y="713"/>
                    <a:pt x="435" y="708"/>
                    <a:pt x="436" y="703"/>
                  </a:cubicBezTo>
                  <a:cubicBezTo>
                    <a:pt x="437" y="698"/>
                    <a:pt x="438" y="693"/>
                    <a:pt x="439" y="688"/>
                  </a:cubicBezTo>
                  <a:cubicBezTo>
                    <a:pt x="441" y="671"/>
                    <a:pt x="443" y="654"/>
                    <a:pt x="432" y="640"/>
                  </a:cubicBezTo>
                  <a:cubicBezTo>
                    <a:pt x="430" y="636"/>
                    <a:pt x="427" y="634"/>
                    <a:pt x="425" y="631"/>
                  </a:cubicBezTo>
                  <a:cubicBezTo>
                    <a:pt x="425" y="624"/>
                    <a:pt x="425" y="618"/>
                    <a:pt x="425" y="611"/>
                  </a:cubicBezTo>
                  <a:cubicBezTo>
                    <a:pt x="426" y="599"/>
                    <a:pt x="429" y="588"/>
                    <a:pt x="430" y="577"/>
                  </a:cubicBezTo>
                  <a:cubicBezTo>
                    <a:pt x="431" y="565"/>
                    <a:pt x="434" y="554"/>
                    <a:pt x="436" y="542"/>
                  </a:cubicBezTo>
                  <a:cubicBezTo>
                    <a:pt x="442" y="521"/>
                    <a:pt x="445" y="499"/>
                    <a:pt x="451" y="478"/>
                  </a:cubicBezTo>
                  <a:cubicBezTo>
                    <a:pt x="453" y="468"/>
                    <a:pt x="455" y="457"/>
                    <a:pt x="457" y="447"/>
                  </a:cubicBezTo>
                  <a:cubicBezTo>
                    <a:pt x="460" y="445"/>
                    <a:pt x="463" y="443"/>
                    <a:pt x="466" y="442"/>
                  </a:cubicBezTo>
                  <a:cubicBezTo>
                    <a:pt x="473" y="437"/>
                    <a:pt x="479" y="432"/>
                    <a:pt x="486" y="428"/>
                  </a:cubicBezTo>
                  <a:cubicBezTo>
                    <a:pt x="493" y="423"/>
                    <a:pt x="500" y="419"/>
                    <a:pt x="508" y="415"/>
                  </a:cubicBezTo>
                  <a:cubicBezTo>
                    <a:pt x="515" y="411"/>
                    <a:pt x="519" y="404"/>
                    <a:pt x="526" y="401"/>
                  </a:cubicBezTo>
                  <a:cubicBezTo>
                    <a:pt x="533" y="398"/>
                    <a:pt x="541" y="399"/>
                    <a:pt x="548" y="396"/>
                  </a:cubicBezTo>
                  <a:cubicBezTo>
                    <a:pt x="552" y="394"/>
                    <a:pt x="549" y="388"/>
                    <a:pt x="545" y="389"/>
                  </a:cubicBezTo>
                  <a:cubicBezTo>
                    <a:pt x="543" y="389"/>
                    <a:pt x="541" y="389"/>
                    <a:pt x="539" y="390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7" y="380"/>
                    <a:pt x="541" y="367"/>
                    <a:pt x="531" y="363"/>
                  </a:cubicBezTo>
                  <a:cubicBezTo>
                    <a:pt x="529" y="360"/>
                    <a:pt x="525" y="359"/>
                    <a:pt x="522" y="361"/>
                  </a:cubicBezTo>
                  <a:cubicBezTo>
                    <a:pt x="520" y="361"/>
                    <a:pt x="519" y="362"/>
                    <a:pt x="517" y="363"/>
                  </a:cubicBezTo>
                  <a:cubicBezTo>
                    <a:pt x="514" y="361"/>
                    <a:pt x="509" y="361"/>
                    <a:pt x="503" y="364"/>
                  </a:cubicBezTo>
                  <a:cubicBezTo>
                    <a:pt x="502" y="365"/>
                    <a:pt x="501" y="365"/>
                    <a:pt x="501" y="366"/>
                  </a:cubicBezTo>
                  <a:cubicBezTo>
                    <a:pt x="501" y="366"/>
                    <a:pt x="501" y="365"/>
                    <a:pt x="501" y="365"/>
                  </a:cubicBezTo>
                  <a:cubicBezTo>
                    <a:pt x="501" y="359"/>
                    <a:pt x="497" y="353"/>
                    <a:pt x="491" y="354"/>
                  </a:cubicBezTo>
                  <a:cubicBezTo>
                    <a:pt x="489" y="352"/>
                    <a:pt x="486" y="351"/>
                    <a:pt x="483" y="351"/>
                  </a:cubicBezTo>
                  <a:cubicBezTo>
                    <a:pt x="482" y="348"/>
                    <a:pt x="477" y="345"/>
                    <a:pt x="474" y="348"/>
                  </a:cubicBezTo>
                  <a:cubicBezTo>
                    <a:pt x="474" y="348"/>
                    <a:pt x="473" y="348"/>
                    <a:pt x="473" y="349"/>
                  </a:cubicBezTo>
                  <a:cubicBezTo>
                    <a:pt x="472" y="349"/>
                    <a:pt x="471" y="349"/>
                    <a:pt x="470" y="349"/>
                  </a:cubicBezTo>
                  <a:cubicBezTo>
                    <a:pt x="470" y="348"/>
                    <a:pt x="470" y="347"/>
                    <a:pt x="469" y="347"/>
                  </a:cubicBezTo>
                  <a:cubicBezTo>
                    <a:pt x="467" y="344"/>
                    <a:pt x="464" y="343"/>
                    <a:pt x="462" y="343"/>
                  </a:cubicBezTo>
                  <a:cubicBezTo>
                    <a:pt x="462" y="341"/>
                    <a:pt x="462" y="339"/>
                    <a:pt x="462" y="338"/>
                  </a:cubicBezTo>
                  <a:cubicBezTo>
                    <a:pt x="462" y="335"/>
                    <a:pt x="459" y="333"/>
                    <a:pt x="456" y="334"/>
                  </a:cubicBezTo>
                  <a:cubicBezTo>
                    <a:pt x="454" y="336"/>
                    <a:pt x="450" y="337"/>
                    <a:pt x="447" y="339"/>
                  </a:cubicBezTo>
                  <a:cubicBezTo>
                    <a:pt x="443" y="338"/>
                    <a:pt x="440" y="338"/>
                    <a:pt x="437" y="340"/>
                  </a:cubicBezTo>
                  <a:cubicBezTo>
                    <a:pt x="436" y="337"/>
                    <a:pt x="433" y="334"/>
                    <a:pt x="429" y="334"/>
                  </a:cubicBezTo>
                  <a:cubicBezTo>
                    <a:pt x="427" y="334"/>
                    <a:pt x="425" y="334"/>
                    <a:pt x="424" y="335"/>
                  </a:cubicBezTo>
                  <a:cubicBezTo>
                    <a:pt x="424" y="335"/>
                    <a:pt x="423" y="335"/>
                    <a:pt x="423" y="335"/>
                  </a:cubicBezTo>
                  <a:cubicBezTo>
                    <a:pt x="421" y="333"/>
                    <a:pt x="418" y="331"/>
                    <a:pt x="415" y="330"/>
                  </a:cubicBezTo>
                  <a:cubicBezTo>
                    <a:pt x="414" y="329"/>
                    <a:pt x="413" y="329"/>
                    <a:pt x="411" y="329"/>
                  </a:cubicBezTo>
                  <a:cubicBezTo>
                    <a:pt x="411" y="328"/>
                    <a:pt x="410" y="328"/>
                    <a:pt x="410" y="328"/>
                  </a:cubicBezTo>
                  <a:cubicBezTo>
                    <a:pt x="405" y="325"/>
                    <a:pt x="400" y="325"/>
                    <a:pt x="396" y="328"/>
                  </a:cubicBezTo>
                  <a:cubicBezTo>
                    <a:pt x="394" y="327"/>
                    <a:pt x="391" y="327"/>
                    <a:pt x="389" y="328"/>
                  </a:cubicBezTo>
                  <a:cubicBezTo>
                    <a:pt x="387" y="328"/>
                    <a:pt x="385" y="330"/>
                    <a:pt x="383" y="332"/>
                  </a:cubicBezTo>
                  <a:cubicBezTo>
                    <a:pt x="381" y="330"/>
                    <a:pt x="379" y="329"/>
                    <a:pt x="376" y="330"/>
                  </a:cubicBezTo>
                  <a:cubicBezTo>
                    <a:pt x="373" y="328"/>
                    <a:pt x="369" y="328"/>
                    <a:pt x="366" y="331"/>
                  </a:cubicBezTo>
                  <a:cubicBezTo>
                    <a:pt x="364" y="333"/>
                    <a:pt x="364" y="335"/>
                    <a:pt x="363" y="337"/>
                  </a:cubicBezTo>
                  <a:cubicBezTo>
                    <a:pt x="361" y="336"/>
                    <a:pt x="359" y="336"/>
                    <a:pt x="356" y="336"/>
                  </a:cubicBezTo>
                  <a:cubicBezTo>
                    <a:pt x="355" y="337"/>
                    <a:pt x="354" y="338"/>
                    <a:pt x="353" y="339"/>
                  </a:cubicBezTo>
                  <a:cubicBezTo>
                    <a:pt x="353" y="340"/>
                    <a:pt x="353" y="340"/>
                    <a:pt x="353" y="341"/>
                  </a:cubicBezTo>
                  <a:cubicBezTo>
                    <a:pt x="349" y="339"/>
                    <a:pt x="343" y="341"/>
                    <a:pt x="342" y="345"/>
                  </a:cubicBezTo>
                  <a:cubicBezTo>
                    <a:pt x="340" y="344"/>
                    <a:pt x="337" y="343"/>
                    <a:pt x="334" y="343"/>
                  </a:cubicBezTo>
                  <a:cubicBezTo>
                    <a:pt x="333" y="343"/>
                    <a:pt x="332" y="343"/>
                    <a:pt x="332" y="343"/>
                  </a:cubicBezTo>
                  <a:cubicBezTo>
                    <a:pt x="325" y="345"/>
                    <a:pt x="325" y="354"/>
                    <a:pt x="330" y="359"/>
                  </a:cubicBezTo>
                  <a:cubicBezTo>
                    <a:pt x="329" y="359"/>
                    <a:pt x="327" y="359"/>
                    <a:pt x="326" y="358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7" y="353"/>
                    <a:pt x="325" y="348"/>
                    <a:pt x="319" y="346"/>
                  </a:cubicBezTo>
                  <a:cubicBezTo>
                    <a:pt x="318" y="345"/>
                    <a:pt x="316" y="346"/>
                    <a:pt x="315" y="347"/>
                  </a:cubicBezTo>
                  <a:cubicBezTo>
                    <a:pt x="314" y="350"/>
                    <a:pt x="313" y="352"/>
                    <a:pt x="314" y="354"/>
                  </a:cubicBezTo>
                  <a:cubicBezTo>
                    <a:pt x="305" y="351"/>
                    <a:pt x="299" y="363"/>
                    <a:pt x="304" y="369"/>
                  </a:cubicBezTo>
                  <a:cubicBezTo>
                    <a:pt x="303" y="370"/>
                    <a:pt x="301" y="371"/>
                    <a:pt x="299" y="372"/>
                  </a:cubicBezTo>
                  <a:cubicBezTo>
                    <a:pt x="299" y="370"/>
                    <a:pt x="298" y="369"/>
                    <a:pt x="297" y="368"/>
                  </a:cubicBezTo>
                  <a:cubicBezTo>
                    <a:pt x="295" y="364"/>
                    <a:pt x="290" y="367"/>
                    <a:pt x="291" y="371"/>
                  </a:cubicBezTo>
                  <a:cubicBezTo>
                    <a:pt x="291" y="371"/>
                    <a:pt x="291" y="372"/>
                    <a:pt x="291" y="372"/>
                  </a:cubicBezTo>
                  <a:cubicBezTo>
                    <a:pt x="291" y="373"/>
                    <a:pt x="292" y="374"/>
                    <a:pt x="292" y="375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87" y="377"/>
                    <a:pt x="282" y="377"/>
                    <a:pt x="276" y="378"/>
                  </a:cubicBezTo>
                  <a:cubicBezTo>
                    <a:pt x="271" y="379"/>
                    <a:pt x="267" y="382"/>
                    <a:pt x="263" y="383"/>
                  </a:cubicBezTo>
                  <a:cubicBezTo>
                    <a:pt x="260" y="385"/>
                    <a:pt x="258" y="389"/>
                    <a:pt x="262" y="390"/>
                  </a:cubicBezTo>
                  <a:cubicBezTo>
                    <a:pt x="262" y="391"/>
                    <a:pt x="263" y="391"/>
                    <a:pt x="263" y="391"/>
                  </a:cubicBezTo>
                  <a:cubicBezTo>
                    <a:pt x="265" y="392"/>
                    <a:pt x="267" y="391"/>
                    <a:pt x="268" y="389"/>
                  </a:cubicBezTo>
                  <a:cubicBezTo>
                    <a:pt x="273" y="387"/>
                    <a:pt x="278" y="385"/>
                    <a:pt x="284" y="385"/>
                  </a:cubicBezTo>
                  <a:cubicBezTo>
                    <a:pt x="287" y="384"/>
                    <a:pt x="291" y="383"/>
                    <a:pt x="294" y="382"/>
                  </a:cubicBezTo>
                  <a:cubicBezTo>
                    <a:pt x="295" y="383"/>
                    <a:pt x="295" y="385"/>
                    <a:pt x="295" y="387"/>
                  </a:cubicBezTo>
                  <a:cubicBezTo>
                    <a:pt x="297" y="392"/>
                    <a:pt x="299" y="397"/>
                    <a:pt x="302" y="401"/>
                  </a:cubicBezTo>
                  <a:cubicBezTo>
                    <a:pt x="308" y="411"/>
                    <a:pt x="311" y="424"/>
                    <a:pt x="315" y="435"/>
                  </a:cubicBezTo>
                  <a:cubicBezTo>
                    <a:pt x="323" y="458"/>
                    <a:pt x="333" y="479"/>
                    <a:pt x="333" y="504"/>
                  </a:cubicBezTo>
                  <a:cubicBezTo>
                    <a:pt x="332" y="526"/>
                    <a:pt x="332" y="549"/>
                    <a:pt x="340" y="570"/>
                  </a:cubicBezTo>
                  <a:cubicBezTo>
                    <a:pt x="344" y="581"/>
                    <a:pt x="350" y="591"/>
                    <a:pt x="350" y="604"/>
                  </a:cubicBezTo>
                  <a:cubicBezTo>
                    <a:pt x="351" y="608"/>
                    <a:pt x="349" y="613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39" y="621"/>
                    <a:pt x="336" y="636"/>
                    <a:pt x="334" y="646"/>
                  </a:cubicBezTo>
                  <a:cubicBezTo>
                    <a:pt x="332" y="661"/>
                    <a:pt x="334" y="676"/>
                    <a:pt x="333" y="691"/>
                  </a:cubicBezTo>
                  <a:cubicBezTo>
                    <a:pt x="333" y="699"/>
                    <a:pt x="332" y="708"/>
                    <a:pt x="330" y="716"/>
                  </a:cubicBezTo>
                  <a:cubicBezTo>
                    <a:pt x="328" y="723"/>
                    <a:pt x="324" y="729"/>
                    <a:pt x="322" y="736"/>
                  </a:cubicBezTo>
                  <a:cubicBezTo>
                    <a:pt x="316" y="750"/>
                    <a:pt x="310" y="766"/>
                    <a:pt x="307" y="781"/>
                  </a:cubicBezTo>
                  <a:cubicBezTo>
                    <a:pt x="304" y="795"/>
                    <a:pt x="305" y="810"/>
                    <a:pt x="305" y="825"/>
                  </a:cubicBezTo>
                  <a:cubicBezTo>
                    <a:pt x="305" y="838"/>
                    <a:pt x="304" y="850"/>
                    <a:pt x="304" y="863"/>
                  </a:cubicBezTo>
                  <a:cubicBezTo>
                    <a:pt x="301" y="863"/>
                    <a:pt x="298" y="864"/>
                    <a:pt x="296" y="864"/>
                  </a:cubicBezTo>
                  <a:cubicBezTo>
                    <a:pt x="287" y="865"/>
                    <a:pt x="279" y="866"/>
                    <a:pt x="270" y="868"/>
                  </a:cubicBezTo>
                  <a:cubicBezTo>
                    <a:pt x="261" y="870"/>
                    <a:pt x="254" y="876"/>
                    <a:pt x="247" y="881"/>
                  </a:cubicBezTo>
                  <a:cubicBezTo>
                    <a:pt x="240" y="885"/>
                    <a:pt x="234" y="889"/>
                    <a:pt x="228" y="894"/>
                  </a:cubicBezTo>
                  <a:cubicBezTo>
                    <a:pt x="223" y="899"/>
                    <a:pt x="219" y="907"/>
                    <a:pt x="216" y="914"/>
                  </a:cubicBezTo>
                  <a:cubicBezTo>
                    <a:pt x="214" y="913"/>
                    <a:pt x="212" y="911"/>
                    <a:pt x="210" y="909"/>
                  </a:cubicBezTo>
                  <a:cubicBezTo>
                    <a:pt x="210" y="908"/>
                    <a:pt x="210" y="907"/>
                    <a:pt x="209" y="906"/>
                  </a:cubicBezTo>
                  <a:cubicBezTo>
                    <a:pt x="208" y="905"/>
                    <a:pt x="207" y="903"/>
                    <a:pt x="205" y="902"/>
                  </a:cubicBezTo>
                  <a:cubicBezTo>
                    <a:pt x="205" y="901"/>
                    <a:pt x="205" y="900"/>
                    <a:pt x="204" y="899"/>
                  </a:cubicBezTo>
                  <a:cubicBezTo>
                    <a:pt x="204" y="898"/>
                    <a:pt x="203" y="897"/>
                    <a:pt x="201" y="897"/>
                  </a:cubicBezTo>
                  <a:cubicBezTo>
                    <a:pt x="186" y="876"/>
                    <a:pt x="181" y="850"/>
                    <a:pt x="178" y="825"/>
                  </a:cubicBezTo>
                  <a:cubicBezTo>
                    <a:pt x="176" y="802"/>
                    <a:pt x="175" y="779"/>
                    <a:pt x="171" y="757"/>
                  </a:cubicBezTo>
                  <a:cubicBezTo>
                    <a:pt x="172" y="758"/>
                    <a:pt x="173" y="758"/>
                    <a:pt x="174" y="759"/>
                  </a:cubicBezTo>
                  <a:cubicBezTo>
                    <a:pt x="176" y="761"/>
                    <a:pt x="178" y="762"/>
                    <a:pt x="180" y="764"/>
                  </a:cubicBezTo>
                  <a:cubicBezTo>
                    <a:pt x="182" y="765"/>
                    <a:pt x="184" y="766"/>
                    <a:pt x="186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83" y="766"/>
                    <a:pt x="181" y="763"/>
                    <a:pt x="178" y="761"/>
                  </a:cubicBezTo>
                  <a:cubicBezTo>
                    <a:pt x="176" y="759"/>
                    <a:pt x="173" y="757"/>
                    <a:pt x="171" y="754"/>
                  </a:cubicBezTo>
                  <a:cubicBezTo>
                    <a:pt x="171" y="754"/>
                    <a:pt x="171" y="754"/>
                    <a:pt x="171" y="754"/>
                  </a:cubicBezTo>
                  <a:cubicBezTo>
                    <a:pt x="170" y="748"/>
                    <a:pt x="168" y="743"/>
                    <a:pt x="167" y="738"/>
                  </a:cubicBezTo>
                  <a:cubicBezTo>
                    <a:pt x="163" y="726"/>
                    <a:pt x="159" y="715"/>
                    <a:pt x="153" y="704"/>
                  </a:cubicBezTo>
                  <a:cubicBezTo>
                    <a:pt x="155" y="705"/>
                    <a:pt x="157" y="706"/>
                    <a:pt x="159" y="707"/>
                  </a:cubicBezTo>
                  <a:cubicBezTo>
                    <a:pt x="161" y="708"/>
                    <a:pt x="163" y="709"/>
                    <a:pt x="165" y="709"/>
                  </a:cubicBezTo>
                  <a:cubicBezTo>
                    <a:pt x="165" y="709"/>
                    <a:pt x="165" y="709"/>
                    <a:pt x="165" y="709"/>
                  </a:cubicBezTo>
                  <a:cubicBezTo>
                    <a:pt x="162" y="708"/>
                    <a:pt x="160" y="706"/>
                    <a:pt x="158" y="704"/>
                  </a:cubicBezTo>
                  <a:cubicBezTo>
                    <a:pt x="156" y="703"/>
                    <a:pt x="154" y="702"/>
                    <a:pt x="152" y="701"/>
                  </a:cubicBezTo>
                  <a:cubicBezTo>
                    <a:pt x="150" y="697"/>
                    <a:pt x="148" y="693"/>
                    <a:pt x="147" y="689"/>
                  </a:cubicBezTo>
                  <a:cubicBezTo>
                    <a:pt x="146" y="687"/>
                    <a:pt x="145" y="685"/>
                    <a:pt x="144" y="683"/>
                  </a:cubicBezTo>
                  <a:cubicBezTo>
                    <a:pt x="146" y="680"/>
                    <a:pt x="146" y="675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5"/>
                    <a:pt x="146" y="677"/>
                  </a:cubicBezTo>
                  <a:cubicBezTo>
                    <a:pt x="145" y="678"/>
                    <a:pt x="144" y="680"/>
                    <a:pt x="143" y="681"/>
                  </a:cubicBezTo>
                  <a:cubicBezTo>
                    <a:pt x="140" y="674"/>
                    <a:pt x="137" y="667"/>
                    <a:pt x="133" y="661"/>
                  </a:cubicBezTo>
                  <a:cubicBezTo>
                    <a:pt x="134" y="661"/>
                    <a:pt x="135" y="662"/>
                    <a:pt x="136" y="662"/>
                  </a:cubicBezTo>
                  <a:cubicBezTo>
                    <a:pt x="138" y="663"/>
                    <a:pt x="140" y="665"/>
                    <a:pt x="142" y="664"/>
                  </a:cubicBezTo>
                  <a:cubicBezTo>
                    <a:pt x="142" y="663"/>
                    <a:pt x="142" y="663"/>
                    <a:pt x="142" y="663"/>
                  </a:cubicBezTo>
                  <a:cubicBezTo>
                    <a:pt x="140" y="665"/>
                    <a:pt x="136" y="662"/>
                    <a:pt x="134" y="661"/>
                  </a:cubicBezTo>
                  <a:cubicBezTo>
                    <a:pt x="134" y="660"/>
                    <a:pt x="133" y="660"/>
                    <a:pt x="132" y="659"/>
                  </a:cubicBezTo>
                  <a:cubicBezTo>
                    <a:pt x="128" y="652"/>
                    <a:pt x="124" y="645"/>
                    <a:pt x="119" y="639"/>
                  </a:cubicBezTo>
                  <a:cubicBezTo>
                    <a:pt x="118" y="638"/>
                    <a:pt x="117" y="636"/>
                    <a:pt x="116" y="635"/>
                  </a:cubicBezTo>
                  <a:cubicBezTo>
                    <a:pt x="118" y="632"/>
                    <a:pt x="117" y="627"/>
                    <a:pt x="117" y="626"/>
                  </a:cubicBezTo>
                  <a:cubicBezTo>
                    <a:pt x="117" y="619"/>
                    <a:pt x="117" y="612"/>
                    <a:pt x="119" y="605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7" y="611"/>
                    <a:pt x="116" y="617"/>
                    <a:pt x="115" y="622"/>
                  </a:cubicBezTo>
                  <a:cubicBezTo>
                    <a:pt x="115" y="626"/>
                    <a:pt x="115" y="629"/>
                    <a:pt x="115" y="633"/>
                  </a:cubicBezTo>
                  <a:cubicBezTo>
                    <a:pt x="105" y="621"/>
                    <a:pt x="95" y="610"/>
                    <a:pt x="86" y="598"/>
                  </a:cubicBezTo>
                  <a:cubicBezTo>
                    <a:pt x="91" y="599"/>
                    <a:pt x="95" y="601"/>
                    <a:pt x="99" y="602"/>
                  </a:cubicBezTo>
                  <a:cubicBezTo>
                    <a:pt x="102" y="604"/>
                    <a:pt x="105" y="604"/>
                    <a:pt x="109" y="605"/>
                  </a:cubicBezTo>
                  <a:cubicBezTo>
                    <a:pt x="111" y="606"/>
                    <a:pt x="114" y="606"/>
                    <a:pt x="117" y="606"/>
                  </a:cubicBezTo>
                  <a:cubicBezTo>
                    <a:pt x="117" y="606"/>
                    <a:pt x="117" y="606"/>
                    <a:pt x="117" y="606"/>
                  </a:cubicBezTo>
                  <a:cubicBezTo>
                    <a:pt x="111" y="606"/>
                    <a:pt x="104" y="603"/>
                    <a:pt x="98" y="601"/>
                  </a:cubicBezTo>
                  <a:cubicBezTo>
                    <a:pt x="94" y="598"/>
                    <a:pt x="89" y="597"/>
                    <a:pt x="84" y="595"/>
                  </a:cubicBezTo>
                  <a:cubicBezTo>
                    <a:pt x="83" y="592"/>
                    <a:pt x="81" y="590"/>
                    <a:pt x="79" y="587"/>
                  </a:cubicBezTo>
                  <a:cubicBezTo>
                    <a:pt x="80" y="586"/>
                    <a:pt x="80" y="584"/>
                    <a:pt x="80" y="582"/>
                  </a:cubicBezTo>
                  <a:cubicBezTo>
                    <a:pt x="81" y="577"/>
                    <a:pt x="82" y="572"/>
                    <a:pt x="83" y="567"/>
                  </a:cubicBezTo>
                  <a:cubicBezTo>
                    <a:pt x="84" y="562"/>
                    <a:pt x="85" y="558"/>
                    <a:pt x="85" y="553"/>
                  </a:cubicBezTo>
                  <a:cubicBezTo>
                    <a:pt x="85" y="553"/>
                    <a:pt x="86" y="554"/>
                    <a:pt x="86" y="554"/>
                  </a:cubicBezTo>
                  <a:cubicBezTo>
                    <a:pt x="86" y="554"/>
                    <a:pt x="86" y="554"/>
                    <a:pt x="86" y="554"/>
                  </a:cubicBezTo>
                  <a:cubicBezTo>
                    <a:pt x="86" y="554"/>
                    <a:pt x="85" y="553"/>
                    <a:pt x="85" y="553"/>
                  </a:cubicBezTo>
                  <a:cubicBezTo>
                    <a:pt x="85" y="553"/>
                    <a:pt x="85" y="552"/>
                    <a:pt x="85" y="552"/>
                  </a:cubicBezTo>
                  <a:cubicBezTo>
                    <a:pt x="86" y="549"/>
                    <a:pt x="85" y="545"/>
                    <a:pt x="87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6" y="544"/>
                    <a:pt x="86" y="547"/>
                    <a:pt x="85" y="549"/>
                  </a:cubicBezTo>
                  <a:cubicBezTo>
                    <a:pt x="85" y="550"/>
                    <a:pt x="85" y="551"/>
                    <a:pt x="85" y="553"/>
                  </a:cubicBezTo>
                  <a:cubicBezTo>
                    <a:pt x="84" y="552"/>
                    <a:pt x="83" y="551"/>
                    <a:pt x="82" y="550"/>
                  </a:cubicBezTo>
                  <a:cubicBezTo>
                    <a:pt x="80" y="549"/>
                    <a:pt x="79" y="549"/>
                    <a:pt x="77" y="548"/>
                  </a:cubicBezTo>
                  <a:cubicBezTo>
                    <a:pt x="76" y="547"/>
                    <a:pt x="76" y="546"/>
                    <a:pt x="75" y="545"/>
                  </a:cubicBezTo>
                  <a:cubicBezTo>
                    <a:pt x="73" y="543"/>
                    <a:pt x="70" y="542"/>
                    <a:pt x="68" y="540"/>
                  </a:cubicBezTo>
                  <a:cubicBezTo>
                    <a:pt x="66" y="538"/>
                    <a:pt x="64" y="536"/>
                    <a:pt x="61" y="534"/>
                  </a:cubicBezTo>
                  <a:cubicBezTo>
                    <a:pt x="59" y="533"/>
                    <a:pt x="58" y="530"/>
                    <a:pt x="56" y="528"/>
                  </a:cubicBezTo>
                  <a:cubicBezTo>
                    <a:pt x="55" y="527"/>
                    <a:pt x="53" y="525"/>
                    <a:pt x="51" y="524"/>
                  </a:cubicBezTo>
                  <a:cubicBezTo>
                    <a:pt x="52" y="520"/>
                    <a:pt x="54" y="516"/>
                    <a:pt x="55" y="512"/>
                  </a:cubicBezTo>
                  <a:cubicBezTo>
                    <a:pt x="57" y="507"/>
                    <a:pt x="58" y="502"/>
                    <a:pt x="59" y="497"/>
                  </a:cubicBezTo>
                  <a:cubicBezTo>
                    <a:pt x="60" y="494"/>
                    <a:pt x="59" y="489"/>
                    <a:pt x="62" y="486"/>
                  </a:cubicBezTo>
                  <a:cubicBezTo>
                    <a:pt x="62" y="486"/>
                    <a:pt x="62" y="486"/>
                    <a:pt x="62" y="486"/>
                  </a:cubicBezTo>
                  <a:cubicBezTo>
                    <a:pt x="60" y="488"/>
                    <a:pt x="60" y="490"/>
                    <a:pt x="59" y="493"/>
                  </a:cubicBezTo>
                  <a:cubicBezTo>
                    <a:pt x="59" y="498"/>
                    <a:pt x="57" y="503"/>
                    <a:pt x="55" y="507"/>
                  </a:cubicBezTo>
                  <a:cubicBezTo>
                    <a:pt x="53" y="512"/>
                    <a:pt x="52" y="517"/>
                    <a:pt x="49" y="522"/>
                  </a:cubicBezTo>
                  <a:cubicBezTo>
                    <a:pt x="49" y="522"/>
                    <a:pt x="49" y="522"/>
                    <a:pt x="49" y="522"/>
                  </a:cubicBezTo>
                  <a:cubicBezTo>
                    <a:pt x="48" y="522"/>
                    <a:pt x="47" y="521"/>
                    <a:pt x="46" y="521"/>
                  </a:cubicBezTo>
                  <a:cubicBezTo>
                    <a:pt x="43" y="514"/>
                    <a:pt x="40" y="507"/>
                    <a:pt x="37" y="500"/>
                  </a:cubicBezTo>
                  <a:cubicBezTo>
                    <a:pt x="33" y="489"/>
                    <a:pt x="29" y="479"/>
                    <a:pt x="25" y="469"/>
                  </a:cubicBezTo>
                  <a:cubicBezTo>
                    <a:pt x="27" y="470"/>
                    <a:pt x="28" y="471"/>
                    <a:pt x="30" y="472"/>
                  </a:cubicBezTo>
                  <a:cubicBezTo>
                    <a:pt x="33" y="474"/>
                    <a:pt x="36" y="476"/>
                    <a:pt x="39" y="478"/>
                  </a:cubicBezTo>
                  <a:cubicBezTo>
                    <a:pt x="40" y="480"/>
                    <a:pt x="42" y="480"/>
                    <a:pt x="44" y="480"/>
                  </a:cubicBezTo>
                  <a:cubicBezTo>
                    <a:pt x="44" y="480"/>
                    <a:pt x="44" y="480"/>
                    <a:pt x="44" y="480"/>
                  </a:cubicBezTo>
                  <a:cubicBezTo>
                    <a:pt x="41" y="480"/>
                    <a:pt x="39" y="478"/>
                    <a:pt x="37" y="476"/>
                  </a:cubicBezTo>
                  <a:cubicBezTo>
                    <a:pt x="36" y="474"/>
                    <a:pt x="34" y="473"/>
                    <a:pt x="32" y="472"/>
                  </a:cubicBezTo>
                  <a:cubicBezTo>
                    <a:pt x="29" y="470"/>
                    <a:pt x="27" y="468"/>
                    <a:pt x="25" y="466"/>
                  </a:cubicBezTo>
                  <a:cubicBezTo>
                    <a:pt x="25" y="465"/>
                    <a:pt x="24" y="465"/>
                    <a:pt x="24" y="464"/>
                  </a:cubicBezTo>
                  <a:cubicBezTo>
                    <a:pt x="22" y="460"/>
                    <a:pt x="21" y="456"/>
                    <a:pt x="20" y="452"/>
                  </a:cubicBezTo>
                  <a:cubicBezTo>
                    <a:pt x="20" y="451"/>
                    <a:pt x="19" y="450"/>
                    <a:pt x="19" y="449"/>
                  </a:cubicBezTo>
                  <a:cubicBezTo>
                    <a:pt x="21" y="447"/>
                    <a:pt x="23" y="444"/>
                    <a:pt x="24" y="441"/>
                  </a:cubicBezTo>
                  <a:cubicBezTo>
                    <a:pt x="26" y="437"/>
                    <a:pt x="28" y="433"/>
                    <a:pt x="30" y="429"/>
                  </a:cubicBezTo>
                  <a:cubicBezTo>
                    <a:pt x="32" y="426"/>
                    <a:pt x="34" y="423"/>
                    <a:pt x="35" y="419"/>
                  </a:cubicBezTo>
                  <a:cubicBezTo>
                    <a:pt x="36" y="417"/>
                    <a:pt x="37" y="415"/>
                    <a:pt x="38" y="413"/>
                  </a:cubicBezTo>
                  <a:cubicBezTo>
                    <a:pt x="37" y="414"/>
                    <a:pt x="36" y="415"/>
                    <a:pt x="36" y="416"/>
                  </a:cubicBezTo>
                  <a:cubicBezTo>
                    <a:pt x="34" y="420"/>
                    <a:pt x="32" y="423"/>
                    <a:pt x="30" y="427"/>
                  </a:cubicBezTo>
                  <a:cubicBezTo>
                    <a:pt x="28" y="431"/>
                    <a:pt x="26" y="434"/>
                    <a:pt x="23" y="438"/>
                  </a:cubicBezTo>
                  <a:cubicBezTo>
                    <a:pt x="22" y="441"/>
                    <a:pt x="20" y="444"/>
                    <a:pt x="18" y="447"/>
                  </a:cubicBezTo>
                  <a:cubicBezTo>
                    <a:pt x="14" y="428"/>
                    <a:pt x="10" y="409"/>
                    <a:pt x="9" y="390"/>
                  </a:cubicBezTo>
                  <a:cubicBezTo>
                    <a:pt x="11" y="392"/>
                    <a:pt x="13" y="394"/>
                    <a:pt x="14" y="395"/>
                  </a:cubicBezTo>
                  <a:cubicBezTo>
                    <a:pt x="16" y="398"/>
                    <a:pt x="19" y="401"/>
                    <a:pt x="21" y="404"/>
                  </a:cubicBezTo>
                  <a:cubicBezTo>
                    <a:pt x="23" y="406"/>
                    <a:pt x="25" y="408"/>
                    <a:pt x="27" y="410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5" y="408"/>
                    <a:pt x="24" y="406"/>
                    <a:pt x="22" y="404"/>
                  </a:cubicBezTo>
                  <a:cubicBezTo>
                    <a:pt x="21" y="401"/>
                    <a:pt x="19" y="399"/>
                    <a:pt x="17" y="397"/>
                  </a:cubicBezTo>
                  <a:cubicBezTo>
                    <a:pt x="16" y="395"/>
                    <a:pt x="14" y="392"/>
                    <a:pt x="12" y="390"/>
                  </a:cubicBezTo>
                  <a:cubicBezTo>
                    <a:pt x="11" y="389"/>
                    <a:pt x="10" y="388"/>
                    <a:pt x="9" y="386"/>
                  </a:cubicBezTo>
                  <a:cubicBezTo>
                    <a:pt x="8" y="377"/>
                    <a:pt x="8" y="369"/>
                    <a:pt x="8" y="360"/>
                  </a:cubicBezTo>
                  <a:cubicBezTo>
                    <a:pt x="9" y="359"/>
                    <a:pt x="9" y="359"/>
                    <a:pt x="10" y="358"/>
                  </a:cubicBezTo>
                  <a:cubicBezTo>
                    <a:pt x="13" y="357"/>
                    <a:pt x="15" y="355"/>
                    <a:pt x="18" y="353"/>
                  </a:cubicBezTo>
                  <a:cubicBezTo>
                    <a:pt x="23" y="348"/>
                    <a:pt x="28" y="342"/>
                    <a:pt x="35" y="340"/>
                  </a:cubicBezTo>
                  <a:cubicBezTo>
                    <a:pt x="35" y="340"/>
                    <a:pt x="35" y="339"/>
                    <a:pt x="35" y="340"/>
                  </a:cubicBezTo>
                  <a:cubicBezTo>
                    <a:pt x="29" y="341"/>
                    <a:pt x="25" y="346"/>
                    <a:pt x="20" y="350"/>
                  </a:cubicBezTo>
                  <a:cubicBezTo>
                    <a:pt x="17" y="352"/>
                    <a:pt x="14" y="354"/>
                    <a:pt x="11" y="356"/>
                  </a:cubicBezTo>
                  <a:cubicBezTo>
                    <a:pt x="10" y="357"/>
                    <a:pt x="9" y="357"/>
                    <a:pt x="8" y="358"/>
                  </a:cubicBezTo>
                  <a:cubicBezTo>
                    <a:pt x="8" y="356"/>
                    <a:pt x="8" y="354"/>
                    <a:pt x="8" y="352"/>
                  </a:cubicBezTo>
                  <a:cubicBezTo>
                    <a:pt x="9" y="332"/>
                    <a:pt x="12" y="313"/>
                    <a:pt x="16" y="293"/>
                  </a:cubicBezTo>
                  <a:cubicBezTo>
                    <a:pt x="17" y="293"/>
                    <a:pt x="17" y="293"/>
                    <a:pt x="18" y="292"/>
                  </a:cubicBezTo>
                  <a:cubicBezTo>
                    <a:pt x="20" y="291"/>
                    <a:pt x="22" y="289"/>
                    <a:pt x="25" y="288"/>
                  </a:cubicBezTo>
                  <a:cubicBezTo>
                    <a:pt x="27" y="287"/>
                    <a:pt x="30" y="286"/>
                    <a:pt x="32" y="284"/>
                  </a:cubicBezTo>
                  <a:cubicBezTo>
                    <a:pt x="34" y="283"/>
                    <a:pt x="35" y="283"/>
                    <a:pt x="36" y="282"/>
                  </a:cubicBezTo>
                  <a:cubicBezTo>
                    <a:pt x="38" y="285"/>
                    <a:pt x="39" y="288"/>
                    <a:pt x="41" y="291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39" y="288"/>
                    <a:pt x="38" y="285"/>
                    <a:pt x="37" y="281"/>
                  </a:cubicBezTo>
                  <a:cubicBezTo>
                    <a:pt x="38" y="281"/>
                    <a:pt x="40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0" y="280"/>
                    <a:pt x="38" y="280"/>
                    <a:pt x="37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77"/>
                    <a:pt x="34" y="274"/>
                    <a:pt x="33" y="271"/>
                  </a:cubicBezTo>
                  <a:cubicBezTo>
                    <a:pt x="31" y="267"/>
                    <a:pt x="29" y="263"/>
                    <a:pt x="28" y="259"/>
                  </a:cubicBezTo>
                  <a:cubicBezTo>
                    <a:pt x="28" y="257"/>
                    <a:pt x="28" y="256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40" y="222"/>
                    <a:pt x="58" y="194"/>
                    <a:pt x="79" y="168"/>
                  </a:cubicBezTo>
                  <a:cubicBezTo>
                    <a:pt x="119" y="115"/>
                    <a:pt x="171" y="72"/>
                    <a:pt x="231" y="44"/>
                  </a:cubicBezTo>
                  <a:cubicBezTo>
                    <a:pt x="263" y="29"/>
                    <a:pt x="299" y="19"/>
                    <a:pt x="334" y="12"/>
                  </a:cubicBezTo>
                  <a:cubicBezTo>
                    <a:pt x="353" y="9"/>
                    <a:pt x="372" y="7"/>
                    <a:pt x="391" y="8"/>
                  </a:cubicBezTo>
                  <a:cubicBezTo>
                    <a:pt x="410" y="8"/>
                    <a:pt x="430" y="10"/>
                    <a:pt x="448" y="15"/>
                  </a:cubicBezTo>
                  <a:cubicBezTo>
                    <a:pt x="461" y="20"/>
                    <a:pt x="474" y="26"/>
                    <a:pt x="487" y="31"/>
                  </a:cubicBezTo>
                  <a:cubicBezTo>
                    <a:pt x="501" y="36"/>
                    <a:pt x="516" y="40"/>
                    <a:pt x="530" y="46"/>
                  </a:cubicBezTo>
                  <a:cubicBezTo>
                    <a:pt x="544" y="52"/>
                    <a:pt x="558" y="58"/>
                    <a:pt x="572" y="65"/>
                  </a:cubicBezTo>
                  <a:cubicBezTo>
                    <a:pt x="574" y="77"/>
                    <a:pt x="575" y="88"/>
                    <a:pt x="573" y="99"/>
                  </a:cubicBezTo>
                  <a:cubicBezTo>
                    <a:pt x="573" y="100"/>
                    <a:pt x="574" y="100"/>
                    <a:pt x="574" y="100"/>
                  </a:cubicBezTo>
                  <a:cubicBezTo>
                    <a:pt x="576" y="88"/>
                    <a:pt x="575" y="77"/>
                    <a:pt x="573" y="66"/>
                  </a:cubicBezTo>
                  <a:cubicBezTo>
                    <a:pt x="585" y="72"/>
                    <a:pt x="597" y="79"/>
                    <a:pt x="609" y="86"/>
                  </a:cubicBezTo>
                  <a:cubicBezTo>
                    <a:pt x="609" y="90"/>
                    <a:pt x="611" y="94"/>
                    <a:pt x="612" y="98"/>
                  </a:cubicBezTo>
                  <a:cubicBezTo>
                    <a:pt x="613" y="105"/>
                    <a:pt x="613" y="111"/>
                    <a:pt x="614" y="117"/>
                  </a:cubicBezTo>
                  <a:cubicBezTo>
                    <a:pt x="615" y="123"/>
                    <a:pt x="616" y="129"/>
                    <a:pt x="616" y="135"/>
                  </a:cubicBezTo>
                  <a:cubicBezTo>
                    <a:pt x="615" y="134"/>
                    <a:pt x="615" y="133"/>
                    <a:pt x="614" y="133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4"/>
                    <a:pt x="612" y="134"/>
                    <a:pt x="613" y="134"/>
                  </a:cubicBezTo>
                  <a:cubicBezTo>
                    <a:pt x="613" y="135"/>
                    <a:pt x="614" y="135"/>
                    <a:pt x="614" y="134"/>
                  </a:cubicBezTo>
                  <a:cubicBezTo>
                    <a:pt x="615" y="135"/>
                    <a:pt x="616" y="136"/>
                    <a:pt x="617" y="136"/>
                  </a:cubicBezTo>
                  <a:cubicBezTo>
                    <a:pt x="617" y="140"/>
                    <a:pt x="618" y="145"/>
                    <a:pt x="616" y="149"/>
                  </a:cubicBezTo>
                  <a:cubicBezTo>
                    <a:pt x="616" y="149"/>
                    <a:pt x="615" y="150"/>
                    <a:pt x="615" y="150"/>
                  </a:cubicBezTo>
                  <a:cubicBezTo>
                    <a:pt x="616" y="151"/>
                    <a:pt x="616" y="151"/>
                    <a:pt x="616" y="151"/>
                  </a:cubicBezTo>
                  <a:cubicBezTo>
                    <a:pt x="616" y="152"/>
                    <a:pt x="617" y="151"/>
                    <a:pt x="617" y="151"/>
                  </a:cubicBezTo>
                  <a:cubicBezTo>
                    <a:pt x="619" y="147"/>
                    <a:pt x="619" y="143"/>
                    <a:pt x="618" y="139"/>
                  </a:cubicBezTo>
                  <a:cubicBezTo>
                    <a:pt x="618" y="138"/>
                    <a:pt x="618" y="138"/>
                    <a:pt x="618" y="137"/>
                  </a:cubicBezTo>
                  <a:cubicBezTo>
                    <a:pt x="624" y="141"/>
                    <a:pt x="631" y="145"/>
                    <a:pt x="637" y="149"/>
                  </a:cubicBezTo>
                  <a:cubicBezTo>
                    <a:pt x="643" y="154"/>
                    <a:pt x="649" y="158"/>
                    <a:pt x="656" y="162"/>
                  </a:cubicBezTo>
                  <a:cubicBezTo>
                    <a:pt x="656" y="169"/>
                    <a:pt x="657" y="176"/>
                    <a:pt x="655" y="183"/>
                  </a:cubicBezTo>
                  <a:cubicBezTo>
                    <a:pt x="655" y="183"/>
                    <a:pt x="656" y="184"/>
                    <a:pt x="656" y="183"/>
                  </a:cubicBezTo>
                  <a:cubicBezTo>
                    <a:pt x="658" y="176"/>
                    <a:pt x="658" y="169"/>
                    <a:pt x="657" y="162"/>
                  </a:cubicBezTo>
                  <a:cubicBezTo>
                    <a:pt x="659" y="163"/>
                    <a:pt x="660" y="164"/>
                    <a:pt x="662" y="165"/>
                  </a:cubicBezTo>
                  <a:cubicBezTo>
                    <a:pt x="668" y="170"/>
                    <a:pt x="675" y="175"/>
                    <a:pt x="681" y="180"/>
                  </a:cubicBezTo>
                  <a:cubicBezTo>
                    <a:pt x="681" y="185"/>
                    <a:pt x="681" y="189"/>
                    <a:pt x="681" y="194"/>
                  </a:cubicBezTo>
                  <a:cubicBezTo>
                    <a:pt x="680" y="199"/>
                    <a:pt x="680" y="203"/>
                    <a:pt x="680" y="208"/>
                  </a:cubicBezTo>
                  <a:cubicBezTo>
                    <a:pt x="680" y="208"/>
                    <a:pt x="680" y="208"/>
                    <a:pt x="680" y="209"/>
                  </a:cubicBezTo>
                  <a:cubicBezTo>
                    <a:pt x="678" y="207"/>
                    <a:pt x="676" y="205"/>
                    <a:pt x="675" y="204"/>
                  </a:cubicBezTo>
                  <a:cubicBezTo>
                    <a:pt x="672" y="202"/>
                    <a:pt x="670" y="199"/>
                    <a:pt x="668" y="197"/>
                  </a:cubicBezTo>
                  <a:cubicBezTo>
                    <a:pt x="667" y="196"/>
                    <a:pt x="667" y="196"/>
                    <a:pt x="666" y="195"/>
                  </a:cubicBezTo>
                  <a:cubicBezTo>
                    <a:pt x="665" y="194"/>
                    <a:pt x="665" y="193"/>
                    <a:pt x="664" y="193"/>
                  </a:cubicBezTo>
                  <a:cubicBezTo>
                    <a:pt x="665" y="193"/>
                    <a:pt x="664" y="192"/>
                    <a:pt x="664" y="193"/>
                  </a:cubicBezTo>
                  <a:cubicBezTo>
                    <a:pt x="662" y="194"/>
                    <a:pt x="673" y="204"/>
                    <a:pt x="680" y="211"/>
                  </a:cubicBezTo>
                  <a:cubicBezTo>
                    <a:pt x="680" y="214"/>
                    <a:pt x="680" y="218"/>
                    <a:pt x="677" y="220"/>
                  </a:cubicBezTo>
                  <a:cubicBezTo>
                    <a:pt x="677" y="221"/>
                    <a:pt x="678" y="222"/>
                    <a:pt x="678" y="221"/>
                  </a:cubicBezTo>
                  <a:cubicBezTo>
                    <a:pt x="680" y="218"/>
                    <a:pt x="681" y="215"/>
                    <a:pt x="681" y="212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4" y="214"/>
                    <a:pt x="686" y="216"/>
                    <a:pt x="686" y="217"/>
                  </a:cubicBezTo>
                  <a:cubicBezTo>
                    <a:pt x="693" y="223"/>
                    <a:pt x="699" y="230"/>
                    <a:pt x="706" y="236"/>
                  </a:cubicBezTo>
                  <a:cubicBezTo>
                    <a:pt x="710" y="241"/>
                    <a:pt x="714" y="245"/>
                    <a:pt x="718" y="250"/>
                  </a:cubicBezTo>
                  <a:cubicBezTo>
                    <a:pt x="717" y="254"/>
                    <a:pt x="717" y="258"/>
                    <a:pt x="715" y="262"/>
                  </a:cubicBezTo>
                  <a:cubicBezTo>
                    <a:pt x="714" y="267"/>
                    <a:pt x="712" y="272"/>
                    <a:pt x="710" y="277"/>
                  </a:cubicBezTo>
                  <a:cubicBezTo>
                    <a:pt x="708" y="274"/>
                    <a:pt x="706" y="271"/>
                    <a:pt x="703" y="269"/>
                  </a:cubicBezTo>
                  <a:cubicBezTo>
                    <a:pt x="700" y="265"/>
                    <a:pt x="697" y="261"/>
                    <a:pt x="693" y="258"/>
                  </a:cubicBezTo>
                  <a:cubicBezTo>
                    <a:pt x="690" y="254"/>
                    <a:pt x="687" y="251"/>
                    <a:pt x="685" y="248"/>
                  </a:cubicBezTo>
                  <a:cubicBezTo>
                    <a:pt x="684" y="247"/>
                    <a:pt x="683" y="247"/>
                    <a:pt x="683" y="248"/>
                  </a:cubicBezTo>
                  <a:cubicBezTo>
                    <a:pt x="685" y="252"/>
                    <a:pt x="688" y="254"/>
                    <a:pt x="691" y="257"/>
                  </a:cubicBezTo>
                  <a:cubicBezTo>
                    <a:pt x="694" y="261"/>
                    <a:pt x="698" y="265"/>
                    <a:pt x="701" y="268"/>
                  </a:cubicBezTo>
                  <a:cubicBezTo>
                    <a:pt x="704" y="271"/>
                    <a:pt x="707" y="275"/>
                    <a:pt x="710" y="278"/>
                  </a:cubicBezTo>
                  <a:cubicBezTo>
                    <a:pt x="709" y="280"/>
                    <a:pt x="709" y="282"/>
                    <a:pt x="708" y="284"/>
                  </a:cubicBezTo>
                  <a:cubicBezTo>
                    <a:pt x="707" y="288"/>
                    <a:pt x="706" y="292"/>
                    <a:pt x="704" y="296"/>
                  </a:cubicBezTo>
                  <a:cubicBezTo>
                    <a:pt x="703" y="299"/>
                    <a:pt x="702" y="302"/>
                    <a:pt x="701" y="305"/>
                  </a:cubicBezTo>
                  <a:cubicBezTo>
                    <a:pt x="701" y="306"/>
                    <a:pt x="702" y="307"/>
                    <a:pt x="702" y="306"/>
                  </a:cubicBezTo>
                  <a:cubicBezTo>
                    <a:pt x="703" y="302"/>
                    <a:pt x="704" y="299"/>
                    <a:pt x="706" y="295"/>
                  </a:cubicBezTo>
                  <a:cubicBezTo>
                    <a:pt x="707" y="292"/>
                    <a:pt x="708" y="288"/>
                    <a:pt x="709" y="284"/>
                  </a:cubicBezTo>
                  <a:cubicBezTo>
                    <a:pt x="710" y="283"/>
                    <a:pt x="710" y="281"/>
                    <a:pt x="711" y="279"/>
                  </a:cubicBezTo>
                  <a:cubicBezTo>
                    <a:pt x="714" y="283"/>
                    <a:pt x="717" y="287"/>
                    <a:pt x="720" y="292"/>
                  </a:cubicBezTo>
                  <a:cubicBezTo>
                    <a:pt x="726" y="300"/>
                    <a:pt x="732" y="308"/>
                    <a:pt x="736" y="317"/>
                  </a:cubicBezTo>
                  <a:cubicBezTo>
                    <a:pt x="739" y="324"/>
                    <a:pt x="741" y="330"/>
                    <a:pt x="744" y="336"/>
                  </a:cubicBezTo>
                  <a:cubicBezTo>
                    <a:pt x="746" y="355"/>
                    <a:pt x="747" y="375"/>
                    <a:pt x="747" y="394"/>
                  </a:cubicBezTo>
                  <a:close/>
                </a:path>
              </a:pathLst>
            </a:custGeom>
            <a:grpFill/>
            <a:ln w="635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557" y="269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1960" y="2749"/>
              <a:ext cx="6" cy="11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3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0 w 3"/>
                <a:gd name="T11" fmla="*/ 1 h 5"/>
                <a:gd name="T12" fmla="*/ 2 w 3"/>
                <a:gd name="T13" fmla="*/ 5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1966" y="2749"/>
              <a:ext cx="5" cy="11"/>
            </a:xfrm>
            <a:custGeom>
              <a:avLst/>
              <a:gdLst>
                <a:gd name="T0" fmla="*/ 2 w 2"/>
                <a:gd name="T1" fmla="*/ 3 h 5"/>
                <a:gd name="T2" fmla="*/ 1 w 2"/>
                <a:gd name="T3" fmla="*/ 2 h 5"/>
                <a:gd name="T4" fmla="*/ 1 w 2"/>
                <a:gd name="T5" fmla="*/ 1 h 5"/>
                <a:gd name="T6" fmla="*/ 0 w 2"/>
                <a:gd name="T7" fmla="*/ 1 h 5"/>
                <a:gd name="T8" fmla="*/ 0 w 2"/>
                <a:gd name="T9" fmla="*/ 3 h 5"/>
                <a:gd name="T10" fmla="*/ 1 w 2"/>
                <a:gd name="T11" fmla="*/ 4 h 5"/>
                <a:gd name="T12" fmla="*/ 2 w 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4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1973" y="2747"/>
              <a:ext cx="8" cy="11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2 h 5"/>
                <a:gd name="T4" fmla="*/ 1 w 4"/>
                <a:gd name="T5" fmla="*/ 1 h 5"/>
                <a:gd name="T6" fmla="*/ 0 w 4"/>
                <a:gd name="T7" fmla="*/ 1 h 5"/>
                <a:gd name="T8" fmla="*/ 1 w 4"/>
                <a:gd name="T9" fmla="*/ 3 h 5"/>
                <a:gd name="T10" fmla="*/ 3 w 4"/>
                <a:gd name="T11" fmla="*/ 5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1979" y="2741"/>
              <a:ext cx="10" cy="17"/>
            </a:xfrm>
            <a:custGeom>
              <a:avLst/>
              <a:gdLst>
                <a:gd name="T0" fmla="*/ 4 w 5"/>
                <a:gd name="T1" fmla="*/ 7 h 8"/>
                <a:gd name="T2" fmla="*/ 3 w 5"/>
                <a:gd name="T3" fmla="*/ 5 h 8"/>
                <a:gd name="T4" fmla="*/ 2 w 5"/>
                <a:gd name="T5" fmla="*/ 1 h 8"/>
                <a:gd name="T6" fmla="*/ 1 w 5"/>
                <a:gd name="T7" fmla="*/ 1 h 8"/>
                <a:gd name="T8" fmla="*/ 2 w 5"/>
                <a:gd name="T9" fmla="*/ 5 h 8"/>
                <a:gd name="T10" fmla="*/ 4 w 5"/>
                <a:gd name="T11" fmla="*/ 8 h 8"/>
                <a:gd name="T12" fmla="*/ 4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8"/>
                    <a:pt x="5" y="7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989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2 w 5"/>
                <a:gd name="T3" fmla="*/ 5 h 10"/>
                <a:gd name="T4" fmla="*/ 1 w 5"/>
                <a:gd name="T5" fmla="*/ 1 h 10"/>
                <a:gd name="T6" fmla="*/ 0 w 5"/>
                <a:gd name="T7" fmla="*/ 1 h 10"/>
                <a:gd name="T8" fmla="*/ 2 w 5"/>
                <a:gd name="T9" fmla="*/ 7 h 10"/>
                <a:gd name="T10" fmla="*/ 4 w 5"/>
                <a:gd name="T11" fmla="*/ 10 h 10"/>
                <a:gd name="T12" fmla="*/ 4 w 5"/>
                <a:gd name="T13" fmla="*/ 9 h 10"/>
                <a:gd name="T14" fmla="*/ 5 w 5"/>
                <a:gd name="T15" fmla="*/ 9 h 10"/>
                <a:gd name="T16" fmla="*/ 4 w 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3" y="7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995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4 w 5"/>
                <a:gd name="T3" fmla="*/ 7 h 10"/>
                <a:gd name="T4" fmla="*/ 3 w 5"/>
                <a:gd name="T5" fmla="*/ 4 h 10"/>
                <a:gd name="T6" fmla="*/ 1 w 5"/>
                <a:gd name="T7" fmla="*/ 0 h 10"/>
                <a:gd name="T8" fmla="*/ 1 w 5"/>
                <a:gd name="T9" fmla="*/ 1 h 10"/>
                <a:gd name="T10" fmla="*/ 1 w 5"/>
                <a:gd name="T11" fmla="*/ 2 h 10"/>
                <a:gd name="T12" fmla="*/ 1 w 5"/>
                <a:gd name="T13" fmla="*/ 3 h 10"/>
                <a:gd name="T14" fmla="*/ 2 w 5"/>
                <a:gd name="T15" fmla="*/ 6 h 10"/>
                <a:gd name="T16" fmla="*/ 4 w 5"/>
                <a:gd name="T17" fmla="*/ 10 h 10"/>
                <a:gd name="T18" fmla="*/ 5 w 5"/>
                <a:gd name="T19" fmla="*/ 10 h 10"/>
                <a:gd name="T20" fmla="*/ 5 w 5"/>
                <a:gd name="T21" fmla="*/ 9 h 10"/>
                <a:gd name="T22" fmla="*/ 4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3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7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2003" y="2737"/>
              <a:ext cx="13" cy="23"/>
            </a:xfrm>
            <a:custGeom>
              <a:avLst/>
              <a:gdLst>
                <a:gd name="T0" fmla="*/ 6 w 6"/>
                <a:gd name="T1" fmla="*/ 9 h 11"/>
                <a:gd name="T2" fmla="*/ 5 w 6"/>
                <a:gd name="T3" fmla="*/ 9 h 11"/>
                <a:gd name="T4" fmla="*/ 1 w 6"/>
                <a:gd name="T5" fmla="*/ 0 h 11"/>
                <a:gd name="T6" fmla="*/ 0 w 6"/>
                <a:gd name="T7" fmla="*/ 1 h 11"/>
                <a:gd name="T8" fmla="*/ 4 w 6"/>
                <a:gd name="T9" fmla="*/ 11 h 11"/>
                <a:gd name="T10" fmla="*/ 5 w 6"/>
                <a:gd name="T11" fmla="*/ 11 h 11"/>
                <a:gd name="T12" fmla="*/ 6 w 6"/>
                <a:gd name="T13" fmla="*/ 11 h 11"/>
                <a:gd name="T14" fmla="*/ 6 w 6"/>
                <a:gd name="T15" fmla="*/ 10 h 11"/>
                <a:gd name="T16" fmla="*/ 6 w 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9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2011" y="2733"/>
              <a:ext cx="13" cy="27"/>
            </a:xfrm>
            <a:custGeom>
              <a:avLst/>
              <a:gdLst>
                <a:gd name="T0" fmla="*/ 5 w 6"/>
                <a:gd name="T1" fmla="*/ 11 h 13"/>
                <a:gd name="T2" fmla="*/ 1 w 6"/>
                <a:gd name="T3" fmla="*/ 1 h 13"/>
                <a:gd name="T4" fmla="*/ 0 w 6"/>
                <a:gd name="T5" fmla="*/ 2 h 13"/>
                <a:gd name="T6" fmla="*/ 4 w 6"/>
                <a:gd name="T7" fmla="*/ 12 h 13"/>
                <a:gd name="T8" fmla="*/ 5 w 6"/>
                <a:gd name="T9" fmla="*/ 13 h 13"/>
                <a:gd name="T10" fmla="*/ 6 w 6"/>
                <a:gd name="T11" fmla="*/ 12 h 13"/>
                <a:gd name="T12" fmla="*/ 5 w 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1"/>
                  </a:moveTo>
                  <a:cubicBezTo>
                    <a:pt x="3" y="8"/>
                    <a:pt x="2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9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2016" y="2731"/>
              <a:ext cx="14" cy="29"/>
            </a:xfrm>
            <a:custGeom>
              <a:avLst/>
              <a:gdLst>
                <a:gd name="T0" fmla="*/ 7 w 7"/>
                <a:gd name="T1" fmla="*/ 10 h 14"/>
                <a:gd name="T2" fmla="*/ 6 w 7"/>
                <a:gd name="T3" fmla="*/ 10 h 14"/>
                <a:gd name="T4" fmla="*/ 4 w 7"/>
                <a:gd name="T5" fmla="*/ 7 h 14"/>
                <a:gd name="T6" fmla="*/ 2 w 7"/>
                <a:gd name="T7" fmla="*/ 1 h 14"/>
                <a:gd name="T8" fmla="*/ 0 w 7"/>
                <a:gd name="T9" fmla="*/ 1 h 14"/>
                <a:gd name="T10" fmla="*/ 3 w 7"/>
                <a:gd name="T11" fmla="*/ 8 h 14"/>
                <a:gd name="T12" fmla="*/ 6 w 7"/>
                <a:gd name="T13" fmla="*/ 14 h 14"/>
                <a:gd name="T14" fmla="*/ 7 w 7"/>
                <a:gd name="T15" fmla="*/ 13 h 14"/>
                <a:gd name="T16" fmla="*/ 7 w 7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4" y="10"/>
                    <a:pt x="5" y="12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2022" y="2729"/>
              <a:ext cx="14" cy="27"/>
            </a:xfrm>
            <a:custGeom>
              <a:avLst/>
              <a:gdLst>
                <a:gd name="T0" fmla="*/ 6 w 7"/>
                <a:gd name="T1" fmla="*/ 12 h 13"/>
                <a:gd name="T2" fmla="*/ 5 w 7"/>
                <a:gd name="T3" fmla="*/ 9 h 13"/>
                <a:gd name="T4" fmla="*/ 3 w 7"/>
                <a:gd name="T5" fmla="*/ 5 h 13"/>
                <a:gd name="T6" fmla="*/ 1 w 7"/>
                <a:gd name="T7" fmla="*/ 1 h 13"/>
                <a:gd name="T8" fmla="*/ 1 w 7"/>
                <a:gd name="T9" fmla="*/ 2 h 13"/>
                <a:gd name="T10" fmla="*/ 1 w 7"/>
                <a:gd name="T11" fmla="*/ 3 h 13"/>
                <a:gd name="T12" fmla="*/ 2 w 7"/>
                <a:gd name="T13" fmla="*/ 5 h 13"/>
                <a:gd name="T14" fmla="*/ 4 w 7"/>
                <a:gd name="T15" fmla="*/ 9 h 13"/>
                <a:gd name="T16" fmla="*/ 6 w 7"/>
                <a:gd name="T17" fmla="*/ 13 h 13"/>
                <a:gd name="T18" fmla="*/ 6 w 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4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10"/>
                    <a:pt x="5" y="13"/>
                    <a:pt x="6" y="13"/>
                  </a:cubicBezTo>
                  <a:cubicBezTo>
                    <a:pt x="7" y="13"/>
                    <a:pt x="7" y="12"/>
                    <a:pt x="6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2050" y="2723"/>
              <a:ext cx="4" cy="6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2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2061" y="2715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997" y="2819"/>
              <a:ext cx="8" cy="14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1 h 7"/>
                <a:gd name="T4" fmla="*/ 1 w 4"/>
                <a:gd name="T5" fmla="*/ 1 h 7"/>
                <a:gd name="T6" fmla="*/ 1 w 4"/>
                <a:gd name="T7" fmla="*/ 0 h 7"/>
                <a:gd name="T8" fmla="*/ 0 w 4"/>
                <a:gd name="T9" fmla="*/ 1 h 7"/>
                <a:gd name="T10" fmla="*/ 2 w 4"/>
                <a:gd name="T11" fmla="*/ 5 h 7"/>
                <a:gd name="T12" fmla="*/ 4 w 4"/>
                <a:gd name="T13" fmla="*/ 6 h 7"/>
                <a:gd name="T14" fmla="*/ 3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cubicBezTo>
                    <a:pt x="2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2001" y="2819"/>
              <a:ext cx="10" cy="12"/>
            </a:xfrm>
            <a:custGeom>
              <a:avLst/>
              <a:gdLst>
                <a:gd name="T0" fmla="*/ 4 w 5"/>
                <a:gd name="T1" fmla="*/ 5 h 6"/>
                <a:gd name="T2" fmla="*/ 3 w 5"/>
                <a:gd name="T3" fmla="*/ 3 h 6"/>
                <a:gd name="T4" fmla="*/ 2 w 5"/>
                <a:gd name="T5" fmla="*/ 1 h 6"/>
                <a:gd name="T6" fmla="*/ 1 w 5"/>
                <a:gd name="T7" fmla="*/ 2 h 6"/>
                <a:gd name="T8" fmla="*/ 2 w 5"/>
                <a:gd name="T9" fmla="*/ 4 h 6"/>
                <a:gd name="T10" fmla="*/ 4 w 5"/>
                <a:gd name="T11" fmla="*/ 6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2007" y="2817"/>
              <a:ext cx="11" cy="14"/>
            </a:xfrm>
            <a:custGeom>
              <a:avLst/>
              <a:gdLst>
                <a:gd name="T0" fmla="*/ 4 w 5"/>
                <a:gd name="T1" fmla="*/ 5 h 7"/>
                <a:gd name="T2" fmla="*/ 1 w 5"/>
                <a:gd name="T3" fmla="*/ 1 h 7"/>
                <a:gd name="T4" fmla="*/ 0 w 5"/>
                <a:gd name="T5" fmla="*/ 1 h 7"/>
                <a:gd name="T6" fmla="*/ 4 w 5"/>
                <a:gd name="T7" fmla="*/ 6 h 7"/>
                <a:gd name="T8" fmla="*/ 4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3" y="5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2" y="6"/>
                    <a:pt x="4" y="6"/>
                  </a:cubicBezTo>
                  <a:cubicBezTo>
                    <a:pt x="4" y="7"/>
                    <a:pt x="5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2013" y="2815"/>
              <a:ext cx="15" cy="16"/>
            </a:xfrm>
            <a:custGeom>
              <a:avLst/>
              <a:gdLst>
                <a:gd name="T0" fmla="*/ 6 w 7"/>
                <a:gd name="T1" fmla="*/ 7 h 8"/>
                <a:gd name="T2" fmla="*/ 4 w 7"/>
                <a:gd name="T3" fmla="*/ 4 h 8"/>
                <a:gd name="T4" fmla="*/ 2 w 7"/>
                <a:gd name="T5" fmla="*/ 1 h 8"/>
                <a:gd name="T6" fmla="*/ 1 w 7"/>
                <a:gd name="T7" fmla="*/ 2 h 8"/>
                <a:gd name="T8" fmla="*/ 6 w 7"/>
                <a:gd name="T9" fmla="*/ 8 h 8"/>
                <a:gd name="T10" fmla="*/ 6 w 7"/>
                <a:gd name="T11" fmla="*/ 8 h 8"/>
                <a:gd name="T12" fmla="*/ 6 w 7"/>
                <a:gd name="T13" fmla="*/ 8 h 8"/>
                <a:gd name="T14" fmla="*/ 6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6" y="6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2024" y="2813"/>
              <a:ext cx="12" cy="18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5 h 9"/>
                <a:gd name="T4" fmla="*/ 1 w 6"/>
                <a:gd name="T5" fmla="*/ 0 h 9"/>
                <a:gd name="T6" fmla="*/ 0 w 6"/>
                <a:gd name="T7" fmla="*/ 1 h 9"/>
                <a:gd name="T8" fmla="*/ 2 w 6"/>
                <a:gd name="T9" fmla="*/ 6 h 9"/>
                <a:gd name="T10" fmla="*/ 5 w 6"/>
                <a:gd name="T11" fmla="*/ 9 h 9"/>
                <a:gd name="T12" fmla="*/ 6 w 6"/>
                <a:gd name="T13" fmla="*/ 8 h 9"/>
                <a:gd name="T14" fmla="*/ 6 w 6"/>
                <a:gd name="T15" fmla="*/ 8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3" y="7"/>
                    <a:pt x="4" y="8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2030" y="2813"/>
              <a:ext cx="12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0 h 7"/>
                <a:gd name="T4" fmla="*/ 1 w 6"/>
                <a:gd name="T5" fmla="*/ 1 h 7"/>
                <a:gd name="T6" fmla="*/ 5 w 6"/>
                <a:gd name="T7" fmla="*/ 7 h 7"/>
                <a:gd name="T8" fmla="*/ 6 w 6"/>
                <a:gd name="T9" fmla="*/ 7 h 7"/>
                <a:gd name="T10" fmla="*/ 6 w 6"/>
                <a:gd name="T11" fmla="*/ 6 h 7"/>
                <a:gd name="T12" fmla="*/ 5 w 6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1991" y="2915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2 w 5"/>
                <a:gd name="T9" fmla="*/ 3 h 5"/>
                <a:gd name="T10" fmla="*/ 4 w 5"/>
                <a:gd name="T11" fmla="*/ 5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1999" y="2909"/>
              <a:ext cx="8" cy="12"/>
            </a:xfrm>
            <a:custGeom>
              <a:avLst/>
              <a:gdLst>
                <a:gd name="T0" fmla="*/ 3 w 4"/>
                <a:gd name="T1" fmla="*/ 5 h 6"/>
                <a:gd name="T2" fmla="*/ 1 w 4"/>
                <a:gd name="T3" fmla="*/ 1 h 6"/>
                <a:gd name="T4" fmla="*/ 0 w 4"/>
                <a:gd name="T5" fmla="*/ 2 h 6"/>
                <a:gd name="T6" fmla="*/ 2 w 4"/>
                <a:gd name="T7" fmla="*/ 6 h 6"/>
                <a:gd name="T8" fmla="*/ 3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2003" y="2907"/>
              <a:ext cx="8" cy="8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0 h 4"/>
                <a:gd name="T4" fmla="*/ 1 w 4"/>
                <a:gd name="T5" fmla="*/ 1 h 4"/>
                <a:gd name="T6" fmla="*/ 3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1" y="3"/>
                    <a:pt x="3" y="4"/>
                  </a:cubicBezTo>
                  <a:cubicBezTo>
                    <a:pt x="3" y="4"/>
                    <a:pt x="4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2007" y="2901"/>
              <a:ext cx="13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1 h 7"/>
                <a:gd name="T4" fmla="*/ 1 w 6"/>
                <a:gd name="T5" fmla="*/ 1 h 7"/>
                <a:gd name="T6" fmla="*/ 4 w 6"/>
                <a:gd name="T7" fmla="*/ 7 h 7"/>
                <a:gd name="T8" fmla="*/ 5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4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6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2016" y="2899"/>
              <a:ext cx="8" cy="12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1 h 6"/>
                <a:gd name="T4" fmla="*/ 1 w 4"/>
                <a:gd name="T5" fmla="*/ 2 h 6"/>
                <a:gd name="T6" fmla="*/ 3 w 4"/>
                <a:gd name="T7" fmla="*/ 5 h 6"/>
                <a:gd name="T8" fmla="*/ 4 w 4"/>
                <a:gd name="T9" fmla="*/ 5 h 6"/>
                <a:gd name="T10" fmla="*/ 4 w 4"/>
                <a:gd name="T11" fmla="*/ 4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2020" y="2895"/>
              <a:ext cx="14" cy="16"/>
            </a:xfrm>
            <a:custGeom>
              <a:avLst/>
              <a:gdLst>
                <a:gd name="T0" fmla="*/ 7 w 7"/>
                <a:gd name="T1" fmla="*/ 7 h 8"/>
                <a:gd name="T2" fmla="*/ 2 w 7"/>
                <a:gd name="T3" fmla="*/ 1 h 8"/>
                <a:gd name="T4" fmla="*/ 0 w 7"/>
                <a:gd name="T5" fmla="*/ 1 h 8"/>
                <a:gd name="T6" fmla="*/ 6 w 7"/>
                <a:gd name="T7" fmla="*/ 8 h 8"/>
                <a:gd name="T8" fmla="*/ 7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4" y="6"/>
                    <a:pt x="3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4"/>
                    <a:pt x="4" y="7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2026" y="2893"/>
              <a:ext cx="16" cy="16"/>
            </a:xfrm>
            <a:custGeom>
              <a:avLst/>
              <a:gdLst>
                <a:gd name="T0" fmla="*/ 7 w 8"/>
                <a:gd name="T1" fmla="*/ 7 h 8"/>
                <a:gd name="T2" fmla="*/ 5 w 8"/>
                <a:gd name="T3" fmla="*/ 4 h 8"/>
                <a:gd name="T4" fmla="*/ 1 w 8"/>
                <a:gd name="T5" fmla="*/ 1 h 8"/>
                <a:gd name="T6" fmla="*/ 0 w 8"/>
                <a:gd name="T7" fmla="*/ 1 h 8"/>
                <a:gd name="T8" fmla="*/ 4 w 8"/>
                <a:gd name="T9" fmla="*/ 5 h 8"/>
                <a:gd name="T10" fmla="*/ 6 w 8"/>
                <a:gd name="T11" fmla="*/ 8 h 8"/>
                <a:gd name="T12" fmla="*/ 7 w 8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8"/>
                    <a:pt x="8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1983" y="3005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1991" y="3003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1995" y="2999"/>
              <a:ext cx="10" cy="10"/>
            </a:xfrm>
            <a:custGeom>
              <a:avLst/>
              <a:gdLst>
                <a:gd name="T0" fmla="*/ 5 w 5"/>
                <a:gd name="T1" fmla="*/ 4 h 5"/>
                <a:gd name="T2" fmla="*/ 4 w 5"/>
                <a:gd name="T3" fmla="*/ 4 h 5"/>
                <a:gd name="T4" fmla="*/ 4 w 5"/>
                <a:gd name="T5" fmla="*/ 3 h 5"/>
                <a:gd name="T6" fmla="*/ 2 w 5"/>
                <a:gd name="T7" fmla="*/ 0 h 5"/>
                <a:gd name="T8" fmla="*/ 1 w 5"/>
                <a:gd name="T9" fmla="*/ 1 h 5"/>
                <a:gd name="T10" fmla="*/ 4 w 5"/>
                <a:gd name="T11" fmla="*/ 5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2001" y="2995"/>
              <a:ext cx="8" cy="12"/>
            </a:xfrm>
            <a:custGeom>
              <a:avLst/>
              <a:gdLst>
                <a:gd name="T0" fmla="*/ 4 w 4"/>
                <a:gd name="T1" fmla="*/ 5 h 6"/>
                <a:gd name="T2" fmla="*/ 3 w 4"/>
                <a:gd name="T3" fmla="*/ 5 h 6"/>
                <a:gd name="T4" fmla="*/ 1 w 4"/>
                <a:gd name="T5" fmla="*/ 1 h 6"/>
                <a:gd name="T6" fmla="*/ 0 w 4"/>
                <a:gd name="T7" fmla="*/ 1 h 6"/>
                <a:gd name="T8" fmla="*/ 3 w 4"/>
                <a:gd name="T9" fmla="*/ 6 h 6"/>
                <a:gd name="T10" fmla="*/ 4 w 4"/>
                <a:gd name="T11" fmla="*/ 6 h 6"/>
                <a:gd name="T12" fmla="*/ 4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005" y="2991"/>
              <a:ext cx="13" cy="18"/>
            </a:xfrm>
            <a:custGeom>
              <a:avLst/>
              <a:gdLst>
                <a:gd name="T0" fmla="*/ 6 w 6"/>
                <a:gd name="T1" fmla="*/ 7 h 9"/>
                <a:gd name="T2" fmla="*/ 5 w 6"/>
                <a:gd name="T3" fmla="*/ 7 h 9"/>
                <a:gd name="T4" fmla="*/ 5 w 6"/>
                <a:gd name="T5" fmla="*/ 7 h 9"/>
                <a:gd name="T6" fmla="*/ 3 w 6"/>
                <a:gd name="T7" fmla="*/ 5 h 9"/>
                <a:gd name="T8" fmla="*/ 2 w 6"/>
                <a:gd name="T9" fmla="*/ 1 h 9"/>
                <a:gd name="T10" fmla="*/ 1 w 6"/>
                <a:gd name="T11" fmla="*/ 2 h 9"/>
                <a:gd name="T12" fmla="*/ 3 w 6"/>
                <a:gd name="T13" fmla="*/ 6 h 9"/>
                <a:gd name="T14" fmla="*/ 6 w 6"/>
                <a:gd name="T15" fmla="*/ 9 h 9"/>
                <a:gd name="T16" fmla="*/ 6 w 6"/>
                <a:gd name="T17" fmla="*/ 8 h 9"/>
                <a:gd name="T18" fmla="*/ 6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2013" y="2995"/>
              <a:ext cx="9" cy="12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1 h 6"/>
                <a:gd name="T6" fmla="*/ 3 w 4"/>
                <a:gd name="T7" fmla="*/ 5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1521" y="3083"/>
              <a:ext cx="4" cy="16"/>
            </a:xfrm>
            <a:custGeom>
              <a:avLst/>
              <a:gdLst>
                <a:gd name="T0" fmla="*/ 0 w 2"/>
                <a:gd name="T1" fmla="*/ 1 h 8"/>
                <a:gd name="T2" fmla="*/ 0 w 2"/>
                <a:gd name="T3" fmla="*/ 8 h 8"/>
                <a:gd name="T4" fmla="*/ 2 w 2"/>
                <a:gd name="T5" fmla="*/ 8 h 8"/>
                <a:gd name="T6" fmla="*/ 2 w 2"/>
                <a:gd name="T7" fmla="*/ 1 h 8"/>
                <a:gd name="T8" fmla="*/ 0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1531" y="3083"/>
              <a:ext cx="6" cy="22"/>
            </a:xfrm>
            <a:custGeom>
              <a:avLst/>
              <a:gdLst>
                <a:gd name="T0" fmla="*/ 3 w 3"/>
                <a:gd name="T1" fmla="*/ 9 h 11"/>
                <a:gd name="T2" fmla="*/ 2 w 3"/>
                <a:gd name="T3" fmla="*/ 1 h 11"/>
                <a:gd name="T4" fmla="*/ 0 w 3"/>
                <a:gd name="T5" fmla="*/ 1 h 11"/>
                <a:gd name="T6" fmla="*/ 2 w 3"/>
                <a:gd name="T7" fmla="*/ 10 h 11"/>
                <a:gd name="T8" fmla="*/ 3 w 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9"/>
                  </a:moveTo>
                  <a:cubicBezTo>
                    <a:pt x="1" y="7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2" y="11"/>
                    <a:pt x="3" y="10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1543" y="3083"/>
              <a:ext cx="10" cy="35"/>
            </a:xfrm>
            <a:custGeom>
              <a:avLst/>
              <a:gdLst>
                <a:gd name="T0" fmla="*/ 4 w 5"/>
                <a:gd name="T1" fmla="*/ 14 h 17"/>
                <a:gd name="T2" fmla="*/ 2 w 5"/>
                <a:gd name="T3" fmla="*/ 8 h 17"/>
                <a:gd name="T4" fmla="*/ 2 w 5"/>
                <a:gd name="T5" fmla="*/ 1 h 17"/>
                <a:gd name="T6" fmla="*/ 1 w 5"/>
                <a:gd name="T7" fmla="*/ 1 h 17"/>
                <a:gd name="T8" fmla="*/ 1 w 5"/>
                <a:gd name="T9" fmla="*/ 11 h 17"/>
                <a:gd name="T10" fmla="*/ 4 w 5"/>
                <a:gd name="T11" fmla="*/ 15 h 17"/>
                <a:gd name="T12" fmla="*/ 4 w 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14"/>
                  </a:moveTo>
                  <a:cubicBezTo>
                    <a:pt x="3" y="14"/>
                    <a:pt x="2" y="8"/>
                    <a:pt x="2" y="8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1" y="12"/>
                    <a:pt x="2" y="17"/>
                    <a:pt x="4" y="15"/>
                  </a:cubicBezTo>
                  <a:cubicBezTo>
                    <a:pt x="5" y="15"/>
                    <a:pt x="4" y="13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1557" y="3087"/>
              <a:ext cx="9" cy="33"/>
            </a:xfrm>
            <a:custGeom>
              <a:avLst/>
              <a:gdLst>
                <a:gd name="T0" fmla="*/ 3 w 4"/>
                <a:gd name="T1" fmla="*/ 13 h 16"/>
                <a:gd name="T2" fmla="*/ 1 w 4"/>
                <a:gd name="T3" fmla="*/ 1 h 16"/>
                <a:gd name="T4" fmla="*/ 0 w 4"/>
                <a:gd name="T5" fmla="*/ 1 h 16"/>
                <a:gd name="T6" fmla="*/ 3 w 4"/>
                <a:gd name="T7" fmla="*/ 15 h 16"/>
                <a:gd name="T8" fmla="*/ 4 w 4"/>
                <a:gd name="T9" fmla="*/ 15 h 16"/>
                <a:gd name="T10" fmla="*/ 4 w 4"/>
                <a:gd name="T11" fmla="*/ 14 h 16"/>
                <a:gd name="T12" fmla="*/ 3 w 4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3" y="13"/>
                  </a:moveTo>
                  <a:cubicBezTo>
                    <a:pt x="2" y="10"/>
                    <a:pt x="2" y="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6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1572" y="3095"/>
              <a:ext cx="8" cy="39"/>
            </a:xfrm>
            <a:custGeom>
              <a:avLst/>
              <a:gdLst>
                <a:gd name="T0" fmla="*/ 3 w 4"/>
                <a:gd name="T1" fmla="*/ 15 h 19"/>
                <a:gd name="T2" fmla="*/ 2 w 4"/>
                <a:gd name="T3" fmla="*/ 17 h 19"/>
                <a:gd name="T4" fmla="*/ 2 w 4"/>
                <a:gd name="T5" fmla="*/ 9 h 19"/>
                <a:gd name="T6" fmla="*/ 1 w 4"/>
                <a:gd name="T7" fmla="*/ 1 h 19"/>
                <a:gd name="T8" fmla="*/ 0 w 4"/>
                <a:gd name="T9" fmla="*/ 1 h 19"/>
                <a:gd name="T10" fmla="*/ 1 w 4"/>
                <a:gd name="T11" fmla="*/ 10 h 19"/>
                <a:gd name="T12" fmla="*/ 2 w 4"/>
                <a:gd name="T13" fmla="*/ 18 h 19"/>
                <a:gd name="T14" fmla="*/ 3 w 4"/>
                <a:gd name="T15" fmla="*/ 18 h 19"/>
                <a:gd name="T16" fmla="*/ 4 w 4"/>
                <a:gd name="T17" fmla="*/ 16 h 19"/>
                <a:gd name="T18" fmla="*/ 3 w 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15"/>
                  </a:moveTo>
                  <a:cubicBezTo>
                    <a:pt x="3" y="16"/>
                    <a:pt x="3" y="16"/>
                    <a:pt x="2" y="17"/>
                  </a:cubicBezTo>
                  <a:cubicBezTo>
                    <a:pt x="2" y="14"/>
                    <a:pt x="2" y="12"/>
                    <a:pt x="2" y="9"/>
                  </a:cubicBezTo>
                  <a:cubicBezTo>
                    <a:pt x="2" y="6"/>
                    <a:pt x="1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0" y="16"/>
                    <a:pt x="2" y="18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"/>
            <p:cNvSpPr/>
            <p:nvPr/>
          </p:nvSpPr>
          <p:spPr bwMode="auto">
            <a:xfrm>
              <a:off x="1584" y="3097"/>
              <a:ext cx="10" cy="37"/>
            </a:xfrm>
            <a:custGeom>
              <a:avLst/>
              <a:gdLst>
                <a:gd name="T0" fmla="*/ 4 w 5"/>
                <a:gd name="T1" fmla="*/ 15 h 18"/>
                <a:gd name="T2" fmla="*/ 2 w 5"/>
                <a:gd name="T3" fmla="*/ 12 h 18"/>
                <a:gd name="T4" fmla="*/ 2 w 5"/>
                <a:gd name="T5" fmla="*/ 8 h 18"/>
                <a:gd name="T6" fmla="*/ 2 w 5"/>
                <a:gd name="T7" fmla="*/ 1 h 18"/>
                <a:gd name="T8" fmla="*/ 0 w 5"/>
                <a:gd name="T9" fmla="*/ 1 h 18"/>
                <a:gd name="T10" fmla="*/ 1 w 5"/>
                <a:gd name="T11" fmla="*/ 13 h 18"/>
                <a:gd name="T12" fmla="*/ 5 w 5"/>
                <a:gd name="T13" fmla="*/ 15 h 18"/>
                <a:gd name="T14" fmla="*/ 4 w 5"/>
                <a:gd name="T1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4" y="15"/>
                  </a:moveTo>
                  <a:cubicBezTo>
                    <a:pt x="4" y="15"/>
                    <a:pt x="3" y="12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4"/>
                    <a:pt x="3" y="18"/>
                    <a:pt x="5" y="15"/>
                  </a:cubicBezTo>
                  <a:cubicBezTo>
                    <a:pt x="5" y="15"/>
                    <a:pt x="4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7"/>
            <p:cNvSpPr/>
            <p:nvPr/>
          </p:nvSpPr>
          <p:spPr bwMode="auto">
            <a:xfrm>
              <a:off x="1598" y="3093"/>
              <a:ext cx="11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1 h 20"/>
                <a:gd name="T4" fmla="*/ 0 w 5"/>
                <a:gd name="T5" fmla="*/ 1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2" y="12"/>
                    <a:pt x="1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1" y="13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7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"/>
            <p:cNvSpPr/>
            <p:nvPr/>
          </p:nvSpPr>
          <p:spPr bwMode="auto">
            <a:xfrm>
              <a:off x="1611" y="3099"/>
              <a:ext cx="10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0 h 20"/>
                <a:gd name="T4" fmla="*/ 0 w 5"/>
                <a:gd name="T5" fmla="*/ 0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1" y="13"/>
                    <a:pt x="1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9"/>
            <p:cNvSpPr/>
            <p:nvPr/>
          </p:nvSpPr>
          <p:spPr bwMode="auto">
            <a:xfrm>
              <a:off x="1621" y="3101"/>
              <a:ext cx="14" cy="37"/>
            </a:xfrm>
            <a:custGeom>
              <a:avLst/>
              <a:gdLst>
                <a:gd name="T0" fmla="*/ 7 w 7"/>
                <a:gd name="T1" fmla="*/ 17 h 18"/>
                <a:gd name="T2" fmla="*/ 1 w 7"/>
                <a:gd name="T3" fmla="*/ 1 h 18"/>
                <a:gd name="T4" fmla="*/ 0 w 7"/>
                <a:gd name="T5" fmla="*/ 1 h 18"/>
                <a:gd name="T6" fmla="*/ 6 w 7"/>
                <a:gd name="T7" fmla="*/ 18 h 18"/>
                <a:gd name="T8" fmla="*/ 7 w 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17"/>
                  </a:moveTo>
                  <a:cubicBezTo>
                    <a:pt x="4" y="12"/>
                    <a:pt x="3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7"/>
                    <a:pt x="3" y="13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0"/>
            <p:cNvSpPr/>
            <p:nvPr/>
          </p:nvSpPr>
          <p:spPr bwMode="auto">
            <a:xfrm>
              <a:off x="1643" y="3101"/>
              <a:ext cx="9" cy="53"/>
            </a:xfrm>
            <a:custGeom>
              <a:avLst/>
              <a:gdLst>
                <a:gd name="T0" fmla="*/ 3 w 4"/>
                <a:gd name="T1" fmla="*/ 23 h 26"/>
                <a:gd name="T2" fmla="*/ 1 w 4"/>
                <a:gd name="T3" fmla="*/ 14 h 26"/>
                <a:gd name="T4" fmla="*/ 1 w 4"/>
                <a:gd name="T5" fmla="*/ 1 h 26"/>
                <a:gd name="T6" fmla="*/ 0 w 4"/>
                <a:gd name="T7" fmla="*/ 1 h 26"/>
                <a:gd name="T8" fmla="*/ 0 w 4"/>
                <a:gd name="T9" fmla="*/ 15 h 26"/>
                <a:gd name="T10" fmla="*/ 3 w 4"/>
                <a:gd name="T11" fmla="*/ 25 h 26"/>
                <a:gd name="T12" fmla="*/ 4 w 4"/>
                <a:gd name="T13" fmla="*/ 25 h 26"/>
                <a:gd name="T14" fmla="*/ 4 w 4"/>
                <a:gd name="T15" fmla="*/ 24 h 26"/>
                <a:gd name="T16" fmla="*/ 3 w 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3" y="23"/>
                  </a:moveTo>
                  <a:cubicBezTo>
                    <a:pt x="1" y="21"/>
                    <a:pt x="1" y="17"/>
                    <a:pt x="1" y="14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0" y="23"/>
                    <a:pt x="3" y="25"/>
                  </a:cubicBezTo>
                  <a:cubicBezTo>
                    <a:pt x="3" y="26"/>
                    <a:pt x="3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3"/>
                    <a:pt x="3" y="23"/>
                    <a:pt x="3" y="2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1"/>
            <p:cNvSpPr/>
            <p:nvPr/>
          </p:nvSpPr>
          <p:spPr bwMode="auto">
            <a:xfrm>
              <a:off x="1656" y="3118"/>
              <a:ext cx="8" cy="30"/>
            </a:xfrm>
            <a:custGeom>
              <a:avLst/>
              <a:gdLst>
                <a:gd name="T0" fmla="*/ 4 w 4"/>
                <a:gd name="T1" fmla="*/ 14 h 15"/>
                <a:gd name="T2" fmla="*/ 1 w 4"/>
                <a:gd name="T3" fmla="*/ 1 h 15"/>
                <a:gd name="T4" fmla="*/ 0 w 4"/>
                <a:gd name="T5" fmla="*/ 1 h 15"/>
                <a:gd name="T6" fmla="*/ 2 w 4"/>
                <a:gd name="T7" fmla="*/ 15 h 15"/>
                <a:gd name="T8" fmla="*/ 4 w 4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4"/>
                  </a:moveTo>
                  <a:cubicBezTo>
                    <a:pt x="2" y="10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2" y="15"/>
                  </a:cubicBezTo>
                  <a:cubicBezTo>
                    <a:pt x="3" y="15"/>
                    <a:pt x="4" y="15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2"/>
            <p:cNvSpPr/>
            <p:nvPr/>
          </p:nvSpPr>
          <p:spPr bwMode="auto">
            <a:xfrm>
              <a:off x="1666" y="3118"/>
              <a:ext cx="12" cy="32"/>
            </a:xfrm>
            <a:custGeom>
              <a:avLst/>
              <a:gdLst>
                <a:gd name="T0" fmla="*/ 5 w 6"/>
                <a:gd name="T1" fmla="*/ 14 h 16"/>
                <a:gd name="T2" fmla="*/ 4 w 6"/>
                <a:gd name="T3" fmla="*/ 11 h 16"/>
                <a:gd name="T4" fmla="*/ 3 w 6"/>
                <a:gd name="T5" fmla="*/ 7 h 16"/>
                <a:gd name="T6" fmla="*/ 2 w 6"/>
                <a:gd name="T7" fmla="*/ 1 h 16"/>
                <a:gd name="T8" fmla="*/ 1 w 6"/>
                <a:gd name="T9" fmla="*/ 1 h 16"/>
                <a:gd name="T10" fmla="*/ 4 w 6"/>
                <a:gd name="T11" fmla="*/ 15 h 16"/>
                <a:gd name="T12" fmla="*/ 5 w 6"/>
                <a:gd name="T13" fmla="*/ 16 h 16"/>
                <a:gd name="T14" fmla="*/ 6 w 6"/>
                <a:gd name="T15" fmla="*/ 15 h 16"/>
                <a:gd name="T16" fmla="*/ 5 w 6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5" y="14"/>
                    <a:pt x="4" y="12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5"/>
                    <a:pt x="1" y="11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5" y="13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3"/>
            <p:cNvSpPr/>
            <p:nvPr/>
          </p:nvSpPr>
          <p:spPr bwMode="auto">
            <a:xfrm>
              <a:off x="1686" y="3116"/>
              <a:ext cx="8" cy="34"/>
            </a:xfrm>
            <a:custGeom>
              <a:avLst/>
              <a:gdLst>
                <a:gd name="T0" fmla="*/ 2 w 4"/>
                <a:gd name="T1" fmla="*/ 1 h 17"/>
                <a:gd name="T2" fmla="*/ 0 w 4"/>
                <a:gd name="T3" fmla="*/ 1 h 17"/>
                <a:gd name="T4" fmla="*/ 2 w 4"/>
                <a:gd name="T5" fmla="*/ 17 h 17"/>
                <a:gd name="T6" fmla="*/ 3 w 4"/>
                <a:gd name="T7" fmla="*/ 16 h 17"/>
                <a:gd name="T8" fmla="*/ 2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2" y="17"/>
                    <a:pt x="4" y="17"/>
                    <a:pt x="3" y="16"/>
                  </a:cubicBezTo>
                  <a:cubicBezTo>
                    <a:pt x="3" y="11"/>
                    <a:pt x="1" y="6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4"/>
            <p:cNvSpPr/>
            <p:nvPr/>
          </p:nvSpPr>
          <p:spPr bwMode="auto">
            <a:xfrm>
              <a:off x="1696" y="3118"/>
              <a:ext cx="11" cy="30"/>
            </a:xfrm>
            <a:custGeom>
              <a:avLst/>
              <a:gdLst>
                <a:gd name="T0" fmla="*/ 5 w 5"/>
                <a:gd name="T1" fmla="*/ 13 h 15"/>
                <a:gd name="T2" fmla="*/ 2 w 5"/>
                <a:gd name="T3" fmla="*/ 1 h 15"/>
                <a:gd name="T4" fmla="*/ 1 w 5"/>
                <a:gd name="T5" fmla="*/ 2 h 15"/>
                <a:gd name="T6" fmla="*/ 4 w 5"/>
                <a:gd name="T7" fmla="*/ 14 h 15"/>
                <a:gd name="T8" fmla="*/ 5 w 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3"/>
                  </a:moveTo>
                  <a:cubicBezTo>
                    <a:pt x="3" y="10"/>
                    <a:pt x="4" y="5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6"/>
                    <a:pt x="2" y="10"/>
                    <a:pt x="4" y="14"/>
                  </a:cubicBezTo>
                  <a:cubicBezTo>
                    <a:pt x="4" y="15"/>
                    <a:pt x="5" y="14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5"/>
            <p:cNvSpPr/>
            <p:nvPr/>
          </p:nvSpPr>
          <p:spPr bwMode="auto">
            <a:xfrm>
              <a:off x="1717" y="3120"/>
              <a:ext cx="8" cy="30"/>
            </a:xfrm>
            <a:custGeom>
              <a:avLst/>
              <a:gdLst>
                <a:gd name="T0" fmla="*/ 1 w 4"/>
                <a:gd name="T1" fmla="*/ 1 h 15"/>
                <a:gd name="T2" fmla="*/ 0 w 4"/>
                <a:gd name="T3" fmla="*/ 1 h 15"/>
                <a:gd name="T4" fmla="*/ 3 w 4"/>
                <a:gd name="T5" fmla="*/ 14 h 15"/>
                <a:gd name="T6" fmla="*/ 4 w 4"/>
                <a:gd name="T7" fmla="*/ 14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6"/>
            <p:cNvSpPr/>
            <p:nvPr/>
          </p:nvSpPr>
          <p:spPr bwMode="auto">
            <a:xfrm>
              <a:off x="2439" y="1313"/>
              <a:ext cx="96" cy="315"/>
            </a:xfrm>
            <a:custGeom>
              <a:avLst/>
              <a:gdLst>
                <a:gd name="T0" fmla="*/ 46 w 47"/>
                <a:gd name="T1" fmla="*/ 91 h 154"/>
                <a:gd name="T2" fmla="*/ 40 w 47"/>
                <a:gd name="T3" fmla="*/ 102 h 154"/>
                <a:gd name="T4" fmla="*/ 31 w 47"/>
                <a:gd name="T5" fmla="*/ 116 h 154"/>
                <a:gd name="T6" fmla="*/ 30 w 47"/>
                <a:gd name="T7" fmla="*/ 117 h 154"/>
                <a:gd name="T8" fmla="*/ 25 w 47"/>
                <a:gd name="T9" fmla="*/ 95 h 154"/>
                <a:gd name="T10" fmla="*/ 18 w 47"/>
                <a:gd name="T11" fmla="*/ 73 h 154"/>
                <a:gd name="T12" fmla="*/ 18 w 47"/>
                <a:gd name="T13" fmla="*/ 73 h 154"/>
                <a:gd name="T14" fmla="*/ 25 w 47"/>
                <a:gd name="T15" fmla="*/ 51 h 154"/>
                <a:gd name="T16" fmla="*/ 30 w 47"/>
                <a:gd name="T17" fmla="*/ 26 h 154"/>
                <a:gd name="T18" fmla="*/ 36 w 47"/>
                <a:gd name="T19" fmla="*/ 1 h 154"/>
                <a:gd name="T20" fmla="*/ 35 w 47"/>
                <a:gd name="T21" fmla="*/ 1 h 154"/>
                <a:gd name="T22" fmla="*/ 29 w 47"/>
                <a:gd name="T23" fmla="*/ 26 h 154"/>
                <a:gd name="T24" fmla="*/ 24 w 47"/>
                <a:gd name="T25" fmla="*/ 51 h 154"/>
                <a:gd name="T26" fmla="*/ 18 w 47"/>
                <a:gd name="T27" fmla="*/ 71 h 154"/>
                <a:gd name="T28" fmla="*/ 16 w 47"/>
                <a:gd name="T29" fmla="*/ 69 h 154"/>
                <a:gd name="T30" fmla="*/ 9 w 47"/>
                <a:gd name="T31" fmla="*/ 56 h 154"/>
                <a:gd name="T32" fmla="*/ 5 w 47"/>
                <a:gd name="T33" fmla="*/ 49 h 154"/>
                <a:gd name="T34" fmla="*/ 1 w 47"/>
                <a:gd name="T35" fmla="*/ 40 h 154"/>
                <a:gd name="T36" fmla="*/ 0 w 47"/>
                <a:gd name="T37" fmla="*/ 40 h 154"/>
                <a:gd name="T38" fmla="*/ 5 w 47"/>
                <a:gd name="T39" fmla="*/ 51 h 154"/>
                <a:gd name="T40" fmla="*/ 13 w 47"/>
                <a:gd name="T41" fmla="*/ 65 h 154"/>
                <a:gd name="T42" fmla="*/ 17 w 47"/>
                <a:gd name="T43" fmla="*/ 73 h 154"/>
                <a:gd name="T44" fmla="*/ 16 w 47"/>
                <a:gd name="T45" fmla="*/ 74 h 154"/>
                <a:gd name="T46" fmla="*/ 10 w 47"/>
                <a:gd name="T47" fmla="*/ 83 h 154"/>
                <a:gd name="T48" fmla="*/ 6 w 47"/>
                <a:gd name="T49" fmla="*/ 91 h 154"/>
                <a:gd name="T50" fmla="*/ 6 w 47"/>
                <a:gd name="T51" fmla="*/ 91 h 154"/>
                <a:gd name="T52" fmla="*/ 6 w 47"/>
                <a:gd name="T53" fmla="*/ 92 h 154"/>
                <a:gd name="T54" fmla="*/ 7 w 47"/>
                <a:gd name="T55" fmla="*/ 91 h 154"/>
                <a:gd name="T56" fmla="*/ 7 w 47"/>
                <a:gd name="T57" fmla="*/ 91 h 154"/>
                <a:gd name="T58" fmla="*/ 7 w 47"/>
                <a:gd name="T59" fmla="*/ 90 h 154"/>
                <a:gd name="T60" fmla="*/ 12 w 47"/>
                <a:gd name="T61" fmla="*/ 83 h 154"/>
                <a:gd name="T62" fmla="*/ 17 w 47"/>
                <a:gd name="T63" fmla="*/ 74 h 154"/>
                <a:gd name="T64" fmla="*/ 23 w 47"/>
                <a:gd name="T65" fmla="*/ 92 h 154"/>
                <a:gd name="T66" fmla="*/ 29 w 47"/>
                <a:gd name="T67" fmla="*/ 118 h 154"/>
                <a:gd name="T68" fmla="*/ 20 w 47"/>
                <a:gd name="T69" fmla="*/ 131 h 154"/>
                <a:gd name="T70" fmla="*/ 10 w 47"/>
                <a:gd name="T71" fmla="*/ 142 h 154"/>
                <a:gd name="T72" fmla="*/ 11 w 47"/>
                <a:gd name="T73" fmla="*/ 143 h 154"/>
                <a:gd name="T74" fmla="*/ 22 w 47"/>
                <a:gd name="T75" fmla="*/ 131 h 154"/>
                <a:gd name="T76" fmla="*/ 30 w 47"/>
                <a:gd name="T77" fmla="*/ 120 h 154"/>
                <a:gd name="T78" fmla="*/ 31 w 47"/>
                <a:gd name="T79" fmla="*/ 151 h 154"/>
                <a:gd name="T80" fmla="*/ 31 w 47"/>
                <a:gd name="T81" fmla="*/ 152 h 154"/>
                <a:gd name="T82" fmla="*/ 31 w 47"/>
                <a:gd name="T83" fmla="*/ 153 h 154"/>
                <a:gd name="T84" fmla="*/ 31 w 47"/>
                <a:gd name="T85" fmla="*/ 154 h 154"/>
                <a:gd name="T86" fmla="*/ 32 w 47"/>
                <a:gd name="T87" fmla="*/ 154 h 154"/>
                <a:gd name="T88" fmla="*/ 33 w 47"/>
                <a:gd name="T89" fmla="*/ 152 h 154"/>
                <a:gd name="T90" fmla="*/ 30 w 47"/>
                <a:gd name="T91" fmla="*/ 119 h 154"/>
                <a:gd name="T92" fmla="*/ 31 w 47"/>
                <a:gd name="T93" fmla="*/ 119 h 154"/>
                <a:gd name="T94" fmla="*/ 40 w 47"/>
                <a:gd name="T95" fmla="*/ 106 h 154"/>
                <a:gd name="T96" fmla="*/ 43 w 47"/>
                <a:gd name="T97" fmla="*/ 99 h 154"/>
                <a:gd name="T98" fmla="*/ 47 w 47"/>
                <a:gd name="T99" fmla="*/ 92 h 154"/>
                <a:gd name="T100" fmla="*/ 46 w 47"/>
                <a:gd name="T101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54">
                  <a:moveTo>
                    <a:pt x="46" y="91"/>
                  </a:moveTo>
                  <a:cubicBezTo>
                    <a:pt x="43" y="93"/>
                    <a:pt x="42" y="99"/>
                    <a:pt x="40" y="102"/>
                  </a:cubicBezTo>
                  <a:cubicBezTo>
                    <a:pt x="38" y="107"/>
                    <a:pt x="34" y="112"/>
                    <a:pt x="31" y="116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0"/>
                    <a:pt x="27" y="102"/>
                    <a:pt x="25" y="95"/>
                  </a:cubicBezTo>
                  <a:cubicBezTo>
                    <a:pt x="23" y="87"/>
                    <a:pt x="21" y="80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66"/>
                    <a:pt x="23" y="58"/>
                    <a:pt x="25" y="51"/>
                  </a:cubicBezTo>
                  <a:cubicBezTo>
                    <a:pt x="27" y="43"/>
                    <a:pt x="28" y="34"/>
                    <a:pt x="30" y="26"/>
                  </a:cubicBezTo>
                  <a:cubicBezTo>
                    <a:pt x="32" y="18"/>
                    <a:pt x="34" y="10"/>
                    <a:pt x="36" y="1"/>
                  </a:cubicBezTo>
                  <a:cubicBezTo>
                    <a:pt x="36" y="1"/>
                    <a:pt x="35" y="0"/>
                    <a:pt x="35" y="1"/>
                  </a:cubicBezTo>
                  <a:cubicBezTo>
                    <a:pt x="33" y="9"/>
                    <a:pt x="31" y="18"/>
                    <a:pt x="29" y="26"/>
                  </a:cubicBezTo>
                  <a:cubicBezTo>
                    <a:pt x="27" y="34"/>
                    <a:pt x="25" y="42"/>
                    <a:pt x="24" y="51"/>
                  </a:cubicBezTo>
                  <a:cubicBezTo>
                    <a:pt x="22" y="58"/>
                    <a:pt x="21" y="65"/>
                    <a:pt x="18" y="71"/>
                  </a:cubicBezTo>
                  <a:cubicBezTo>
                    <a:pt x="17" y="71"/>
                    <a:pt x="17" y="70"/>
                    <a:pt x="16" y="69"/>
                  </a:cubicBezTo>
                  <a:cubicBezTo>
                    <a:pt x="14" y="64"/>
                    <a:pt x="12" y="60"/>
                    <a:pt x="9" y="56"/>
                  </a:cubicBezTo>
                  <a:cubicBezTo>
                    <a:pt x="8" y="53"/>
                    <a:pt x="6" y="51"/>
                    <a:pt x="5" y="49"/>
                  </a:cubicBezTo>
                  <a:cubicBezTo>
                    <a:pt x="3" y="46"/>
                    <a:pt x="1" y="43"/>
                    <a:pt x="1" y="40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4"/>
                    <a:pt x="3" y="48"/>
                    <a:pt x="5" y="51"/>
                  </a:cubicBezTo>
                  <a:cubicBezTo>
                    <a:pt x="8" y="56"/>
                    <a:pt x="10" y="60"/>
                    <a:pt x="13" y="65"/>
                  </a:cubicBezTo>
                  <a:cubicBezTo>
                    <a:pt x="14" y="67"/>
                    <a:pt x="16" y="70"/>
                    <a:pt x="17" y="73"/>
                  </a:cubicBezTo>
                  <a:cubicBezTo>
                    <a:pt x="17" y="73"/>
                    <a:pt x="16" y="74"/>
                    <a:pt x="16" y="74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9" y="86"/>
                    <a:pt x="6" y="88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2"/>
                    <a:pt x="6" y="92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0"/>
                    <a:pt x="7" y="90"/>
                  </a:cubicBezTo>
                  <a:cubicBezTo>
                    <a:pt x="8" y="89"/>
                    <a:pt x="11" y="84"/>
                    <a:pt x="12" y="83"/>
                  </a:cubicBezTo>
                  <a:cubicBezTo>
                    <a:pt x="14" y="80"/>
                    <a:pt x="16" y="77"/>
                    <a:pt x="17" y="74"/>
                  </a:cubicBezTo>
                  <a:cubicBezTo>
                    <a:pt x="20" y="80"/>
                    <a:pt x="22" y="86"/>
                    <a:pt x="23" y="92"/>
                  </a:cubicBezTo>
                  <a:cubicBezTo>
                    <a:pt x="26" y="101"/>
                    <a:pt x="28" y="110"/>
                    <a:pt x="29" y="118"/>
                  </a:cubicBezTo>
                  <a:cubicBezTo>
                    <a:pt x="26" y="123"/>
                    <a:pt x="23" y="127"/>
                    <a:pt x="20" y="131"/>
                  </a:cubicBezTo>
                  <a:cubicBezTo>
                    <a:pt x="17" y="135"/>
                    <a:pt x="13" y="138"/>
                    <a:pt x="10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4" y="138"/>
                    <a:pt x="18" y="135"/>
                    <a:pt x="22" y="131"/>
                  </a:cubicBezTo>
                  <a:cubicBezTo>
                    <a:pt x="25" y="128"/>
                    <a:pt x="27" y="124"/>
                    <a:pt x="30" y="120"/>
                  </a:cubicBezTo>
                  <a:cubicBezTo>
                    <a:pt x="31" y="131"/>
                    <a:pt x="32" y="141"/>
                    <a:pt x="31" y="151"/>
                  </a:cubicBezTo>
                  <a:cubicBezTo>
                    <a:pt x="31" y="151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3" y="153"/>
                    <a:pt x="33" y="153"/>
                    <a:pt x="33" y="152"/>
                  </a:cubicBezTo>
                  <a:cubicBezTo>
                    <a:pt x="33" y="141"/>
                    <a:pt x="32" y="130"/>
                    <a:pt x="30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4"/>
                    <a:pt x="37" y="110"/>
                    <a:pt x="40" y="106"/>
                  </a:cubicBezTo>
                  <a:cubicBezTo>
                    <a:pt x="41" y="104"/>
                    <a:pt x="42" y="101"/>
                    <a:pt x="43" y="99"/>
                  </a:cubicBezTo>
                  <a:cubicBezTo>
                    <a:pt x="44" y="97"/>
                    <a:pt x="45" y="93"/>
                    <a:pt x="47" y="92"/>
                  </a:cubicBezTo>
                  <a:cubicBezTo>
                    <a:pt x="47" y="91"/>
                    <a:pt x="46" y="90"/>
                    <a:pt x="46" y="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7"/>
            <p:cNvSpPr/>
            <p:nvPr/>
          </p:nvSpPr>
          <p:spPr bwMode="auto">
            <a:xfrm>
              <a:off x="2435" y="1618"/>
              <a:ext cx="102" cy="170"/>
            </a:xfrm>
            <a:custGeom>
              <a:avLst/>
              <a:gdLst>
                <a:gd name="T0" fmla="*/ 49 w 50"/>
                <a:gd name="T1" fmla="*/ 8 h 83"/>
                <a:gd name="T2" fmla="*/ 49 w 50"/>
                <a:gd name="T3" fmla="*/ 7 h 83"/>
                <a:gd name="T4" fmla="*/ 48 w 50"/>
                <a:gd name="T5" fmla="*/ 8 h 83"/>
                <a:gd name="T6" fmla="*/ 48 w 50"/>
                <a:gd name="T7" fmla="*/ 8 h 83"/>
                <a:gd name="T8" fmla="*/ 36 w 50"/>
                <a:gd name="T9" fmla="*/ 16 h 83"/>
                <a:gd name="T10" fmla="*/ 24 w 50"/>
                <a:gd name="T11" fmla="*/ 29 h 83"/>
                <a:gd name="T12" fmla="*/ 20 w 50"/>
                <a:gd name="T13" fmla="*/ 33 h 83"/>
                <a:gd name="T14" fmla="*/ 18 w 50"/>
                <a:gd name="T15" fmla="*/ 19 h 83"/>
                <a:gd name="T16" fmla="*/ 16 w 50"/>
                <a:gd name="T17" fmla="*/ 10 h 83"/>
                <a:gd name="T18" fmla="*/ 14 w 50"/>
                <a:gd name="T19" fmla="*/ 0 h 83"/>
                <a:gd name="T20" fmla="*/ 13 w 50"/>
                <a:gd name="T21" fmla="*/ 0 h 83"/>
                <a:gd name="T22" fmla="*/ 17 w 50"/>
                <a:gd name="T23" fmla="*/ 16 h 83"/>
                <a:gd name="T24" fmla="*/ 19 w 50"/>
                <a:gd name="T25" fmla="*/ 34 h 83"/>
                <a:gd name="T26" fmla="*/ 11 w 50"/>
                <a:gd name="T27" fmla="*/ 39 h 83"/>
                <a:gd name="T28" fmla="*/ 1 w 50"/>
                <a:gd name="T29" fmla="*/ 46 h 83"/>
                <a:gd name="T30" fmla="*/ 1 w 50"/>
                <a:gd name="T31" fmla="*/ 47 h 83"/>
                <a:gd name="T32" fmla="*/ 2 w 50"/>
                <a:gd name="T33" fmla="*/ 47 h 83"/>
                <a:gd name="T34" fmla="*/ 2 w 50"/>
                <a:gd name="T35" fmla="*/ 47 h 83"/>
                <a:gd name="T36" fmla="*/ 11 w 50"/>
                <a:gd name="T37" fmla="*/ 41 h 83"/>
                <a:gd name="T38" fmla="*/ 19 w 50"/>
                <a:gd name="T39" fmla="*/ 35 h 83"/>
                <a:gd name="T40" fmla="*/ 19 w 50"/>
                <a:gd name="T41" fmla="*/ 38 h 83"/>
                <a:gd name="T42" fmla="*/ 20 w 50"/>
                <a:gd name="T43" fmla="*/ 79 h 83"/>
                <a:gd name="T44" fmla="*/ 20 w 50"/>
                <a:gd name="T45" fmla="*/ 80 h 83"/>
                <a:gd name="T46" fmla="*/ 21 w 50"/>
                <a:gd name="T47" fmla="*/ 82 h 83"/>
                <a:gd name="T48" fmla="*/ 22 w 50"/>
                <a:gd name="T49" fmla="*/ 82 h 83"/>
                <a:gd name="T50" fmla="*/ 20 w 50"/>
                <a:gd name="T51" fmla="*/ 39 h 83"/>
                <a:gd name="T52" fmla="*/ 20 w 50"/>
                <a:gd name="T53" fmla="*/ 34 h 83"/>
                <a:gd name="T54" fmla="*/ 23 w 50"/>
                <a:gd name="T55" fmla="*/ 31 h 83"/>
                <a:gd name="T56" fmla="*/ 35 w 50"/>
                <a:gd name="T57" fmla="*/ 19 h 83"/>
                <a:gd name="T58" fmla="*/ 49 w 50"/>
                <a:gd name="T59" fmla="*/ 9 h 83"/>
                <a:gd name="T60" fmla="*/ 49 w 50"/>
                <a:gd name="T6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3">
                  <a:moveTo>
                    <a:pt x="49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11"/>
                    <a:pt x="40" y="13"/>
                    <a:pt x="36" y="16"/>
                  </a:cubicBezTo>
                  <a:cubicBezTo>
                    <a:pt x="32" y="20"/>
                    <a:pt x="28" y="24"/>
                    <a:pt x="24" y="29"/>
                  </a:cubicBezTo>
                  <a:cubicBezTo>
                    <a:pt x="23" y="30"/>
                    <a:pt x="21" y="31"/>
                    <a:pt x="20" y="33"/>
                  </a:cubicBezTo>
                  <a:cubicBezTo>
                    <a:pt x="19" y="28"/>
                    <a:pt x="19" y="24"/>
                    <a:pt x="18" y="19"/>
                  </a:cubicBezTo>
                  <a:cubicBezTo>
                    <a:pt x="18" y="16"/>
                    <a:pt x="17" y="13"/>
                    <a:pt x="16" y="10"/>
                  </a:cubicBezTo>
                  <a:cubicBezTo>
                    <a:pt x="15" y="7"/>
                    <a:pt x="14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6"/>
                    <a:pt x="16" y="11"/>
                    <a:pt x="17" y="16"/>
                  </a:cubicBezTo>
                  <a:cubicBezTo>
                    <a:pt x="18" y="22"/>
                    <a:pt x="18" y="28"/>
                    <a:pt x="19" y="34"/>
                  </a:cubicBezTo>
                  <a:cubicBezTo>
                    <a:pt x="16" y="36"/>
                    <a:pt x="14" y="38"/>
                    <a:pt x="11" y="39"/>
                  </a:cubicBezTo>
                  <a:cubicBezTo>
                    <a:pt x="8" y="42"/>
                    <a:pt x="4" y="43"/>
                    <a:pt x="1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5"/>
                    <a:pt x="8" y="43"/>
                    <a:pt x="11" y="41"/>
                  </a:cubicBezTo>
                  <a:cubicBezTo>
                    <a:pt x="14" y="39"/>
                    <a:pt x="16" y="37"/>
                    <a:pt x="19" y="35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52"/>
                    <a:pt x="20" y="66"/>
                    <a:pt x="20" y="79"/>
                  </a:cubicBezTo>
                  <a:cubicBezTo>
                    <a:pt x="20" y="79"/>
                    <a:pt x="19" y="80"/>
                    <a:pt x="20" y="80"/>
                  </a:cubicBezTo>
                  <a:cubicBezTo>
                    <a:pt x="20" y="81"/>
                    <a:pt x="20" y="82"/>
                    <a:pt x="21" y="82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1" y="68"/>
                    <a:pt x="22" y="53"/>
                    <a:pt x="20" y="39"/>
                  </a:cubicBezTo>
                  <a:cubicBezTo>
                    <a:pt x="20" y="38"/>
                    <a:pt x="20" y="36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7" y="27"/>
                    <a:pt x="31" y="23"/>
                    <a:pt x="35" y="19"/>
                  </a:cubicBezTo>
                  <a:cubicBezTo>
                    <a:pt x="39" y="15"/>
                    <a:pt x="45" y="12"/>
                    <a:pt x="49" y="9"/>
                  </a:cubicBezTo>
                  <a:cubicBezTo>
                    <a:pt x="50" y="8"/>
                    <a:pt x="50" y="8"/>
                    <a:pt x="4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8"/>
            <p:cNvSpPr/>
            <p:nvPr/>
          </p:nvSpPr>
          <p:spPr bwMode="auto">
            <a:xfrm>
              <a:off x="2333" y="1874"/>
              <a:ext cx="92" cy="153"/>
            </a:xfrm>
            <a:custGeom>
              <a:avLst/>
              <a:gdLst>
                <a:gd name="T0" fmla="*/ 44 w 45"/>
                <a:gd name="T1" fmla="*/ 18 h 75"/>
                <a:gd name="T2" fmla="*/ 26 w 45"/>
                <a:gd name="T3" fmla="*/ 30 h 75"/>
                <a:gd name="T4" fmla="*/ 12 w 45"/>
                <a:gd name="T5" fmla="*/ 36 h 75"/>
                <a:gd name="T6" fmla="*/ 15 w 45"/>
                <a:gd name="T7" fmla="*/ 19 h 75"/>
                <a:gd name="T8" fmla="*/ 16 w 45"/>
                <a:gd name="T9" fmla="*/ 10 h 75"/>
                <a:gd name="T10" fmla="*/ 18 w 45"/>
                <a:gd name="T11" fmla="*/ 2 h 75"/>
                <a:gd name="T12" fmla="*/ 18 w 45"/>
                <a:gd name="T13" fmla="*/ 1 h 75"/>
                <a:gd name="T14" fmla="*/ 15 w 45"/>
                <a:gd name="T15" fmla="*/ 10 h 75"/>
                <a:gd name="T16" fmla="*/ 12 w 45"/>
                <a:gd name="T17" fmla="*/ 32 h 75"/>
                <a:gd name="T18" fmla="*/ 11 w 45"/>
                <a:gd name="T19" fmla="*/ 36 h 75"/>
                <a:gd name="T20" fmla="*/ 4 w 45"/>
                <a:gd name="T21" fmla="*/ 38 h 75"/>
                <a:gd name="T22" fmla="*/ 4 w 45"/>
                <a:gd name="T23" fmla="*/ 40 h 75"/>
                <a:gd name="T24" fmla="*/ 11 w 45"/>
                <a:gd name="T25" fmla="*/ 38 h 75"/>
                <a:gd name="T26" fmla="*/ 7 w 45"/>
                <a:gd name="T27" fmla="*/ 54 h 75"/>
                <a:gd name="T28" fmla="*/ 5 w 45"/>
                <a:gd name="T29" fmla="*/ 63 h 75"/>
                <a:gd name="T30" fmla="*/ 4 w 45"/>
                <a:gd name="T31" fmla="*/ 67 h 75"/>
                <a:gd name="T32" fmla="*/ 1 w 45"/>
                <a:gd name="T33" fmla="*/ 71 h 75"/>
                <a:gd name="T34" fmla="*/ 0 w 45"/>
                <a:gd name="T35" fmla="*/ 72 h 75"/>
                <a:gd name="T36" fmla="*/ 6 w 45"/>
                <a:gd name="T37" fmla="*/ 65 h 75"/>
                <a:gd name="T38" fmla="*/ 10 w 45"/>
                <a:gd name="T39" fmla="*/ 46 h 75"/>
                <a:gd name="T40" fmla="*/ 12 w 45"/>
                <a:gd name="T41" fmla="*/ 37 h 75"/>
                <a:gd name="T42" fmla="*/ 24 w 45"/>
                <a:gd name="T43" fmla="*/ 32 h 75"/>
                <a:gd name="T44" fmla="*/ 44 w 45"/>
                <a:gd name="T45" fmla="*/ 19 h 75"/>
                <a:gd name="T46" fmla="*/ 44 w 45"/>
                <a:gd name="T47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4" y="18"/>
                  </a:moveTo>
                  <a:cubicBezTo>
                    <a:pt x="38" y="22"/>
                    <a:pt x="32" y="26"/>
                    <a:pt x="26" y="30"/>
                  </a:cubicBezTo>
                  <a:cubicBezTo>
                    <a:pt x="21" y="33"/>
                    <a:pt x="17" y="35"/>
                    <a:pt x="12" y="36"/>
                  </a:cubicBezTo>
                  <a:cubicBezTo>
                    <a:pt x="13" y="30"/>
                    <a:pt x="14" y="25"/>
                    <a:pt x="15" y="19"/>
                  </a:cubicBezTo>
                  <a:cubicBezTo>
                    <a:pt x="15" y="16"/>
                    <a:pt x="16" y="13"/>
                    <a:pt x="16" y="10"/>
                  </a:cubicBezTo>
                  <a:cubicBezTo>
                    <a:pt x="16" y="8"/>
                    <a:pt x="16" y="3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5" y="2"/>
                    <a:pt x="15" y="7"/>
                    <a:pt x="15" y="10"/>
                  </a:cubicBezTo>
                  <a:cubicBezTo>
                    <a:pt x="14" y="17"/>
                    <a:pt x="12" y="25"/>
                    <a:pt x="12" y="32"/>
                  </a:cubicBezTo>
                  <a:cubicBezTo>
                    <a:pt x="11" y="34"/>
                    <a:pt x="11" y="35"/>
                    <a:pt x="11" y="36"/>
                  </a:cubicBezTo>
                  <a:cubicBezTo>
                    <a:pt x="9" y="37"/>
                    <a:pt x="6" y="38"/>
                    <a:pt x="4" y="38"/>
                  </a:cubicBezTo>
                  <a:cubicBezTo>
                    <a:pt x="3" y="38"/>
                    <a:pt x="3" y="40"/>
                    <a:pt x="4" y="40"/>
                  </a:cubicBezTo>
                  <a:cubicBezTo>
                    <a:pt x="6" y="39"/>
                    <a:pt x="9" y="38"/>
                    <a:pt x="11" y="38"/>
                  </a:cubicBezTo>
                  <a:cubicBezTo>
                    <a:pt x="10" y="43"/>
                    <a:pt x="8" y="49"/>
                    <a:pt x="7" y="54"/>
                  </a:cubicBezTo>
                  <a:cubicBezTo>
                    <a:pt x="7" y="57"/>
                    <a:pt x="6" y="60"/>
                    <a:pt x="5" y="63"/>
                  </a:cubicBezTo>
                  <a:cubicBezTo>
                    <a:pt x="5" y="64"/>
                    <a:pt x="4" y="66"/>
                    <a:pt x="4" y="67"/>
                  </a:cubicBezTo>
                  <a:cubicBezTo>
                    <a:pt x="4" y="68"/>
                    <a:pt x="1" y="71"/>
                    <a:pt x="1" y="71"/>
                  </a:cubicBezTo>
                  <a:cubicBezTo>
                    <a:pt x="1" y="70"/>
                    <a:pt x="0" y="71"/>
                    <a:pt x="0" y="72"/>
                  </a:cubicBezTo>
                  <a:cubicBezTo>
                    <a:pt x="2" y="75"/>
                    <a:pt x="6" y="66"/>
                    <a:pt x="6" y="65"/>
                  </a:cubicBezTo>
                  <a:cubicBezTo>
                    <a:pt x="8" y="59"/>
                    <a:pt x="9" y="52"/>
                    <a:pt x="10" y="46"/>
                  </a:cubicBezTo>
                  <a:cubicBezTo>
                    <a:pt x="11" y="43"/>
                    <a:pt x="11" y="40"/>
                    <a:pt x="12" y="37"/>
                  </a:cubicBezTo>
                  <a:cubicBezTo>
                    <a:pt x="16" y="36"/>
                    <a:pt x="20" y="34"/>
                    <a:pt x="24" y="32"/>
                  </a:cubicBezTo>
                  <a:cubicBezTo>
                    <a:pt x="32" y="29"/>
                    <a:pt x="38" y="23"/>
                    <a:pt x="44" y="19"/>
                  </a:cubicBezTo>
                  <a:cubicBezTo>
                    <a:pt x="45" y="19"/>
                    <a:pt x="45" y="18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9"/>
            <p:cNvSpPr/>
            <p:nvPr/>
          </p:nvSpPr>
          <p:spPr bwMode="auto">
            <a:xfrm>
              <a:off x="2285" y="2029"/>
              <a:ext cx="17" cy="80"/>
            </a:xfrm>
            <a:custGeom>
              <a:avLst/>
              <a:gdLst>
                <a:gd name="T0" fmla="*/ 7 w 8"/>
                <a:gd name="T1" fmla="*/ 1 h 39"/>
                <a:gd name="T2" fmla="*/ 0 w 8"/>
                <a:gd name="T3" fmla="*/ 38 h 39"/>
                <a:gd name="T4" fmla="*/ 1 w 8"/>
                <a:gd name="T5" fmla="*/ 38 h 39"/>
                <a:gd name="T6" fmla="*/ 8 w 8"/>
                <a:gd name="T7" fmla="*/ 1 h 39"/>
                <a:gd name="T8" fmla="*/ 7 w 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9">
                  <a:moveTo>
                    <a:pt x="7" y="1"/>
                  </a:moveTo>
                  <a:cubicBezTo>
                    <a:pt x="7" y="14"/>
                    <a:pt x="4" y="26"/>
                    <a:pt x="0" y="38"/>
                  </a:cubicBezTo>
                  <a:cubicBezTo>
                    <a:pt x="0" y="38"/>
                    <a:pt x="1" y="39"/>
                    <a:pt x="1" y="38"/>
                  </a:cubicBezTo>
                  <a:cubicBezTo>
                    <a:pt x="5" y="26"/>
                    <a:pt x="8" y="14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0"/>
            <p:cNvSpPr/>
            <p:nvPr/>
          </p:nvSpPr>
          <p:spPr bwMode="auto">
            <a:xfrm>
              <a:off x="2173" y="2175"/>
              <a:ext cx="70" cy="36"/>
            </a:xfrm>
            <a:custGeom>
              <a:avLst/>
              <a:gdLst>
                <a:gd name="T0" fmla="*/ 32 w 34"/>
                <a:gd name="T1" fmla="*/ 0 h 18"/>
                <a:gd name="T2" fmla="*/ 19 w 34"/>
                <a:gd name="T3" fmla="*/ 11 h 18"/>
                <a:gd name="T4" fmla="*/ 1 w 34"/>
                <a:gd name="T5" fmla="*/ 14 h 18"/>
                <a:gd name="T6" fmla="*/ 0 w 34"/>
                <a:gd name="T7" fmla="*/ 14 h 18"/>
                <a:gd name="T8" fmla="*/ 16 w 34"/>
                <a:gd name="T9" fmla="*/ 14 h 18"/>
                <a:gd name="T10" fmla="*/ 33 w 34"/>
                <a:gd name="T11" fmla="*/ 1 h 18"/>
                <a:gd name="T12" fmla="*/ 32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32" y="0"/>
                  </a:moveTo>
                  <a:cubicBezTo>
                    <a:pt x="29" y="5"/>
                    <a:pt x="24" y="8"/>
                    <a:pt x="19" y="11"/>
                  </a:cubicBezTo>
                  <a:cubicBezTo>
                    <a:pt x="14" y="14"/>
                    <a:pt x="6" y="18"/>
                    <a:pt x="1" y="14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5" y="18"/>
                    <a:pt x="11" y="16"/>
                    <a:pt x="16" y="14"/>
                  </a:cubicBezTo>
                  <a:cubicBezTo>
                    <a:pt x="23" y="11"/>
                    <a:pt x="29" y="7"/>
                    <a:pt x="33" y="1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1"/>
            <p:cNvSpPr/>
            <p:nvPr/>
          </p:nvSpPr>
          <p:spPr bwMode="auto">
            <a:xfrm>
              <a:off x="2157" y="2293"/>
              <a:ext cx="51" cy="55"/>
            </a:xfrm>
            <a:custGeom>
              <a:avLst/>
              <a:gdLst>
                <a:gd name="T0" fmla="*/ 24 w 25"/>
                <a:gd name="T1" fmla="*/ 2 h 27"/>
                <a:gd name="T2" fmla="*/ 22 w 25"/>
                <a:gd name="T3" fmla="*/ 1 h 27"/>
                <a:gd name="T4" fmla="*/ 22 w 25"/>
                <a:gd name="T5" fmla="*/ 2 h 27"/>
                <a:gd name="T6" fmla="*/ 2 w 25"/>
                <a:gd name="T7" fmla="*/ 24 h 27"/>
                <a:gd name="T8" fmla="*/ 1 w 25"/>
                <a:gd name="T9" fmla="*/ 24 h 27"/>
                <a:gd name="T10" fmla="*/ 0 w 25"/>
                <a:gd name="T11" fmla="*/ 26 h 27"/>
                <a:gd name="T12" fmla="*/ 1 w 25"/>
                <a:gd name="T13" fmla="*/ 26 h 27"/>
                <a:gd name="T14" fmla="*/ 24 w 25"/>
                <a:gd name="T15" fmla="*/ 3 h 27"/>
                <a:gd name="T16" fmla="*/ 24 w 25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23" y="1"/>
                    <a:pt x="23" y="1"/>
                    <a:pt x="22" y="1"/>
                  </a:cubicBezTo>
                  <a:cubicBezTo>
                    <a:pt x="22" y="0"/>
                    <a:pt x="21" y="1"/>
                    <a:pt x="22" y="2"/>
                  </a:cubicBezTo>
                  <a:cubicBezTo>
                    <a:pt x="25" y="4"/>
                    <a:pt x="8" y="19"/>
                    <a:pt x="2" y="24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0" y="20"/>
                    <a:pt x="18" y="12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2"/>
            <p:cNvSpPr/>
            <p:nvPr/>
          </p:nvSpPr>
          <p:spPr bwMode="auto">
            <a:xfrm>
              <a:off x="1786" y="1708"/>
              <a:ext cx="60" cy="12"/>
            </a:xfrm>
            <a:custGeom>
              <a:avLst/>
              <a:gdLst>
                <a:gd name="T0" fmla="*/ 28 w 29"/>
                <a:gd name="T1" fmla="*/ 1 h 6"/>
                <a:gd name="T2" fmla="*/ 15 w 29"/>
                <a:gd name="T3" fmla="*/ 3 h 6"/>
                <a:gd name="T4" fmla="*/ 3 w 29"/>
                <a:gd name="T5" fmla="*/ 1 h 6"/>
                <a:gd name="T6" fmla="*/ 2 w 29"/>
                <a:gd name="T7" fmla="*/ 1 h 6"/>
                <a:gd name="T8" fmla="*/ 28 w 29"/>
                <a:gd name="T9" fmla="*/ 2 h 6"/>
                <a:gd name="T10" fmla="*/ 28 w 2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8" y="1"/>
                  </a:moveTo>
                  <a:cubicBezTo>
                    <a:pt x="24" y="2"/>
                    <a:pt x="19" y="3"/>
                    <a:pt x="15" y="3"/>
                  </a:cubicBezTo>
                  <a:cubicBezTo>
                    <a:pt x="14" y="3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6"/>
                    <a:pt x="25" y="3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"/>
            <p:cNvSpPr/>
            <p:nvPr/>
          </p:nvSpPr>
          <p:spPr bwMode="auto">
            <a:xfrm>
              <a:off x="1784" y="1737"/>
              <a:ext cx="70" cy="20"/>
            </a:xfrm>
            <a:custGeom>
              <a:avLst/>
              <a:gdLst>
                <a:gd name="T0" fmla="*/ 31 w 34"/>
                <a:gd name="T1" fmla="*/ 1 h 10"/>
                <a:gd name="T2" fmla="*/ 29 w 34"/>
                <a:gd name="T3" fmla="*/ 1 h 10"/>
                <a:gd name="T4" fmla="*/ 16 w 34"/>
                <a:gd name="T5" fmla="*/ 4 h 10"/>
                <a:gd name="T6" fmla="*/ 0 w 34"/>
                <a:gd name="T7" fmla="*/ 1 h 10"/>
                <a:gd name="T8" fmla="*/ 0 w 34"/>
                <a:gd name="T9" fmla="*/ 2 h 10"/>
                <a:gd name="T10" fmla="*/ 0 w 34"/>
                <a:gd name="T11" fmla="*/ 2 h 10"/>
                <a:gd name="T12" fmla="*/ 0 w 34"/>
                <a:gd name="T13" fmla="*/ 3 h 10"/>
                <a:gd name="T14" fmla="*/ 1 w 34"/>
                <a:gd name="T15" fmla="*/ 3 h 10"/>
                <a:gd name="T16" fmla="*/ 1 w 34"/>
                <a:gd name="T17" fmla="*/ 3 h 10"/>
                <a:gd name="T18" fmla="*/ 31 w 3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31" y="1"/>
                  </a:moveTo>
                  <a:cubicBezTo>
                    <a:pt x="30" y="0"/>
                    <a:pt x="29" y="0"/>
                    <a:pt x="29" y="1"/>
                  </a:cubicBezTo>
                  <a:cubicBezTo>
                    <a:pt x="32" y="7"/>
                    <a:pt x="19" y="5"/>
                    <a:pt x="16" y="4"/>
                  </a:cubicBezTo>
                  <a:cubicBezTo>
                    <a:pt x="11" y="4"/>
                    <a:pt x="6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4"/>
                    <a:pt x="34" y="10"/>
                    <a:pt x="3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"/>
            <p:cNvSpPr/>
            <p:nvPr/>
          </p:nvSpPr>
          <p:spPr bwMode="auto">
            <a:xfrm>
              <a:off x="1789" y="1970"/>
              <a:ext cx="6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"/>
            <p:cNvSpPr/>
            <p:nvPr/>
          </p:nvSpPr>
          <p:spPr bwMode="auto">
            <a:xfrm>
              <a:off x="1525" y="2999"/>
              <a:ext cx="6" cy="1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1 h 9"/>
                <a:gd name="T6" fmla="*/ 1 w 3"/>
                <a:gd name="T7" fmla="*/ 1 h 9"/>
                <a:gd name="T8" fmla="*/ 0 w 3"/>
                <a:gd name="T9" fmla="*/ 8 h 9"/>
                <a:gd name="T10" fmla="*/ 2 w 3"/>
                <a:gd name="T11" fmla="*/ 8 h 9"/>
                <a:gd name="T12" fmla="*/ 3 w 3"/>
                <a:gd name="T13" fmla="*/ 1 h 9"/>
                <a:gd name="T14" fmla="*/ 2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6"/>
            <p:cNvSpPr/>
            <p:nvPr/>
          </p:nvSpPr>
          <p:spPr bwMode="auto">
            <a:xfrm>
              <a:off x="1752" y="2862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4 w 5"/>
                <a:gd name="T9" fmla="*/ 4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2" y="5"/>
                    <a:pt x="4" y="4"/>
                  </a:cubicBezTo>
                  <a:cubicBezTo>
                    <a:pt x="5" y="3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7"/>
            <p:cNvSpPr/>
            <p:nvPr/>
          </p:nvSpPr>
          <p:spPr bwMode="auto">
            <a:xfrm>
              <a:off x="721" y="1747"/>
              <a:ext cx="106" cy="72"/>
            </a:xfrm>
            <a:custGeom>
              <a:avLst/>
              <a:gdLst>
                <a:gd name="T0" fmla="*/ 44 w 52"/>
                <a:gd name="T1" fmla="*/ 4 h 35"/>
                <a:gd name="T2" fmla="*/ 5 w 52"/>
                <a:gd name="T3" fmla="*/ 27 h 35"/>
                <a:gd name="T4" fmla="*/ 7 w 52"/>
                <a:gd name="T5" fmla="*/ 34 h 35"/>
                <a:gd name="T6" fmla="*/ 49 w 52"/>
                <a:gd name="T7" fmla="*/ 9 h 35"/>
                <a:gd name="T8" fmla="*/ 44 w 52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44" y="4"/>
                  </a:moveTo>
                  <a:cubicBezTo>
                    <a:pt x="34" y="15"/>
                    <a:pt x="19" y="24"/>
                    <a:pt x="5" y="27"/>
                  </a:cubicBezTo>
                  <a:cubicBezTo>
                    <a:pt x="0" y="28"/>
                    <a:pt x="2" y="35"/>
                    <a:pt x="7" y="34"/>
                  </a:cubicBezTo>
                  <a:cubicBezTo>
                    <a:pt x="22" y="31"/>
                    <a:pt x="39" y="21"/>
                    <a:pt x="49" y="9"/>
                  </a:cubicBezTo>
                  <a:cubicBezTo>
                    <a:pt x="52" y="6"/>
                    <a:pt x="47" y="0"/>
                    <a:pt x="44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8"/>
            <p:cNvSpPr/>
            <p:nvPr/>
          </p:nvSpPr>
          <p:spPr bwMode="auto">
            <a:xfrm>
              <a:off x="725" y="1260"/>
              <a:ext cx="104" cy="39"/>
            </a:xfrm>
            <a:custGeom>
              <a:avLst/>
              <a:gdLst>
                <a:gd name="T0" fmla="*/ 42 w 51"/>
                <a:gd name="T1" fmla="*/ 4 h 19"/>
                <a:gd name="T2" fmla="*/ 22 w 51"/>
                <a:gd name="T3" fmla="*/ 2 h 19"/>
                <a:gd name="T4" fmla="*/ 5 w 51"/>
                <a:gd name="T5" fmla="*/ 1 h 19"/>
                <a:gd name="T6" fmla="*/ 7 w 51"/>
                <a:gd name="T7" fmla="*/ 9 h 19"/>
                <a:gd name="T8" fmla="*/ 47 w 51"/>
                <a:gd name="T9" fmla="*/ 10 h 19"/>
                <a:gd name="T10" fmla="*/ 42 w 51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9">
                  <a:moveTo>
                    <a:pt x="42" y="4"/>
                  </a:moveTo>
                  <a:cubicBezTo>
                    <a:pt x="38" y="8"/>
                    <a:pt x="27" y="3"/>
                    <a:pt x="22" y="2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3"/>
                    <a:pt x="2" y="10"/>
                    <a:pt x="7" y="9"/>
                  </a:cubicBezTo>
                  <a:cubicBezTo>
                    <a:pt x="19" y="5"/>
                    <a:pt x="36" y="19"/>
                    <a:pt x="47" y="10"/>
                  </a:cubicBezTo>
                  <a:cubicBezTo>
                    <a:pt x="51" y="7"/>
                    <a:pt x="46" y="1"/>
                    <a:pt x="42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9"/>
            <p:cNvSpPr/>
            <p:nvPr/>
          </p:nvSpPr>
          <p:spPr bwMode="auto">
            <a:xfrm>
              <a:off x="874" y="914"/>
              <a:ext cx="119" cy="86"/>
            </a:xfrm>
            <a:custGeom>
              <a:avLst/>
              <a:gdLst>
                <a:gd name="T0" fmla="*/ 54 w 58"/>
                <a:gd name="T1" fmla="*/ 34 h 42"/>
                <a:gd name="T2" fmla="*/ 32 w 58"/>
                <a:gd name="T3" fmla="*/ 20 h 42"/>
                <a:gd name="T4" fmla="*/ 8 w 58"/>
                <a:gd name="T5" fmla="*/ 2 h 42"/>
                <a:gd name="T6" fmla="*/ 4 w 58"/>
                <a:gd name="T7" fmla="*/ 9 h 42"/>
                <a:gd name="T8" fmla="*/ 30 w 58"/>
                <a:gd name="T9" fmla="*/ 29 h 42"/>
                <a:gd name="T10" fmla="*/ 54 w 58"/>
                <a:gd name="T11" fmla="*/ 42 h 42"/>
                <a:gd name="T12" fmla="*/ 54 w 58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4" y="34"/>
                  </a:moveTo>
                  <a:cubicBezTo>
                    <a:pt x="46" y="34"/>
                    <a:pt x="37" y="25"/>
                    <a:pt x="32" y="20"/>
                  </a:cubicBezTo>
                  <a:cubicBezTo>
                    <a:pt x="25" y="14"/>
                    <a:pt x="17" y="6"/>
                    <a:pt x="8" y="2"/>
                  </a:cubicBezTo>
                  <a:cubicBezTo>
                    <a:pt x="4" y="0"/>
                    <a:pt x="0" y="7"/>
                    <a:pt x="4" y="9"/>
                  </a:cubicBezTo>
                  <a:cubicBezTo>
                    <a:pt x="14" y="13"/>
                    <a:pt x="22" y="22"/>
                    <a:pt x="30" y="29"/>
                  </a:cubicBezTo>
                  <a:cubicBezTo>
                    <a:pt x="37" y="34"/>
                    <a:pt x="45" y="42"/>
                    <a:pt x="54" y="42"/>
                  </a:cubicBezTo>
                  <a:cubicBezTo>
                    <a:pt x="58" y="41"/>
                    <a:pt x="58" y="34"/>
                    <a:pt x="54" y="3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0"/>
            <p:cNvSpPr/>
            <p:nvPr/>
          </p:nvSpPr>
          <p:spPr bwMode="auto">
            <a:xfrm>
              <a:off x="1093" y="661"/>
              <a:ext cx="88" cy="166"/>
            </a:xfrm>
            <a:custGeom>
              <a:avLst/>
              <a:gdLst>
                <a:gd name="T0" fmla="*/ 41 w 43"/>
                <a:gd name="T1" fmla="*/ 74 h 81"/>
                <a:gd name="T2" fmla="*/ 8 w 43"/>
                <a:gd name="T3" fmla="*/ 5 h 81"/>
                <a:gd name="T4" fmla="*/ 2 w 43"/>
                <a:gd name="T5" fmla="*/ 8 h 81"/>
                <a:gd name="T6" fmla="*/ 34 w 43"/>
                <a:gd name="T7" fmla="*/ 77 h 81"/>
                <a:gd name="T8" fmla="*/ 41 w 43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1">
                  <a:moveTo>
                    <a:pt x="41" y="74"/>
                  </a:moveTo>
                  <a:cubicBezTo>
                    <a:pt x="26" y="52"/>
                    <a:pt x="18" y="28"/>
                    <a:pt x="8" y="5"/>
                  </a:cubicBezTo>
                  <a:cubicBezTo>
                    <a:pt x="6" y="0"/>
                    <a:pt x="0" y="4"/>
                    <a:pt x="2" y="8"/>
                  </a:cubicBezTo>
                  <a:cubicBezTo>
                    <a:pt x="12" y="32"/>
                    <a:pt x="20" y="56"/>
                    <a:pt x="34" y="77"/>
                  </a:cubicBezTo>
                  <a:cubicBezTo>
                    <a:pt x="37" y="81"/>
                    <a:pt x="43" y="78"/>
                    <a:pt x="41" y="7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1"/>
            <p:cNvSpPr/>
            <p:nvPr/>
          </p:nvSpPr>
          <p:spPr bwMode="auto">
            <a:xfrm>
              <a:off x="1355" y="450"/>
              <a:ext cx="69" cy="109"/>
            </a:xfrm>
            <a:custGeom>
              <a:avLst/>
              <a:gdLst>
                <a:gd name="T0" fmla="*/ 31 w 34"/>
                <a:gd name="T1" fmla="*/ 44 h 53"/>
                <a:gd name="T2" fmla="*/ 21 w 34"/>
                <a:gd name="T3" fmla="*/ 21 h 53"/>
                <a:gd name="T4" fmla="*/ 8 w 34"/>
                <a:gd name="T5" fmla="*/ 3 h 53"/>
                <a:gd name="T6" fmla="*/ 5 w 34"/>
                <a:gd name="T7" fmla="*/ 9 h 53"/>
                <a:gd name="T8" fmla="*/ 25 w 34"/>
                <a:gd name="T9" fmla="*/ 50 h 53"/>
                <a:gd name="T10" fmla="*/ 31 w 34"/>
                <a:gd name="T1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3">
                  <a:moveTo>
                    <a:pt x="31" y="44"/>
                  </a:moveTo>
                  <a:cubicBezTo>
                    <a:pt x="25" y="38"/>
                    <a:pt x="24" y="28"/>
                    <a:pt x="21" y="21"/>
                  </a:cubicBezTo>
                  <a:cubicBezTo>
                    <a:pt x="19" y="13"/>
                    <a:pt x="15" y="7"/>
                    <a:pt x="8" y="3"/>
                  </a:cubicBezTo>
                  <a:cubicBezTo>
                    <a:pt x="4" y="0"/>
                    <a:pt x="0" y="6"/>
                    <a:pt x="5" y="9"/>
                  </a:cubicBezTo>
                  <a:cubicBezTo>
                    <a:pt x="18" y="18"/>
                    <a:pt x="16" y="38"/>
                    <a:pt x="25" y="50"/>
                  </a:cubicBezTo>
                  <a:cubicBezTo>
                    <a:pt x="28" y="53"/>
                    <a:pt x="34" y="48"/>
                    <a:pt x="31" y="4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2"/>
            <p:cNvSpPr/>
            <p:nvPr/>
          </p:nvSpPr>
          <p:spPr bwMode="auto">
            <a:xfrm>
              <a:off x="1883" y="397"/>
              <a:ext cx="28" cy="129"/>
            </a:xfrm>
            <a:custGeom>
              <a:avLst/>
              <a:gdLst>
                <a:gd name="T0" fmla="*/ 10 w 14"/>
                <a:gd name="T1" fmla="*/ 9 h 63"/>
                <a:gd name="T2" fmla="*/ 5 w 14"/>
                <a:gd name="T3" fmla="*/ 3 h 63"/>
                <a:gd name="T4" fmla="*/ 1 w 14"/>
                <a:gd name="T5" fmla="*/ 27 h 63"/>
                <a:gd name="T6" fmla="*/ 2 w 14"/>
                <a:gd name="T7" fmla="*/ 58 h 63"/>
                <a:gd name="T8" fmla="*/ 9 w 14"/>
                <a:gd name="T9" fmla="*/ 58 h 63"/>
                <a:gd name="T10" fmla="*/ 8 w 14"/>
                <a:gd name="T11" fmla="*/ 32 h 63"/>
                <a:gd name="T12" fmla="*/ 8 w 14"/>
                <a:gd name="T13" fmla="*/ 18 h 63"/>
                <a:gd name="T14" fmla="*/ 10 w 14"/>
                <a:gd name="T1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3">
                  <a:moveTo>
                    <a:pt x="10" y="9"/>
                  </a:moveTo>
                  <a:cubicBezTo>
                    <a:pt x="14" y="5"/>
                    <a:pt x="8" y="0"/>
                    <a:pt x="5" y="3"/>
                  </a:cubicBezTo>
                  <a:cubicBezTo>
                    <a:pt x="0" y="9"/>
                    <a:pt x="1" y="20"/>
                    <a:pt x="1" y="27"/>
                  </a:cubicBezTo>
                  <a:cubicBezTo>
                    <a:pt x="1" y="38"/>
                    <a:pt x="2" y="48"/>
                    <a:pt x="2" y="58"/>
                  </a:cubicBezTo>
                  <a:cubicBezTo>
                    <a:pt x="2" y="63"/>
                    <a:pt x="9" y="63"/>
                    <a:pt x="9" y="58"/>
                  </a:cubicBezTo>
                  <a:cubicBezTo>
                    <a:pt x="9" y="49"/>
                    <a:pt x="8" y="41"/>
                    <a:pt x="8" y="32"/>
                  </a:cubicBezTo>
                  <a:cubicBezTo>
                    <a:pt x="8" y="27"/>
                    <a:pt x="8" y="23"/>
                    <a:pt x="8" y="18"/>
                  </a:cubicBezTo>
                  <a:cubicBezTo>
                    <a:pt x="9" y="15"/>
                    <a:pt x="8" y="10"/>
                    <a:pt x="10" y="9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3"/>
            <p:cNvSpPr/>
            <p:nvPr/>
          </p:nvSpPr>
          <p:spPr bwMode="auto">
            <a:xfrm>
              <a:off x="2196" y="577"/>
              <a:ext cx="112" cy="102"/>
            </a:xfrm>
            <a:custGeom>
              <a:avLst/>
              <a:gdLst>
                <a:gd name="T0" fmla="*/ 47 w 55"/>
                <a:gd name="T1" fmla="*/ 3 h 50"/>
                <a:gd name="T2" fmla="*/ 5 w 55"/>
                <a:gd name="T3" fmla="*/ 42 h 50"/>
                <a:gd name="T4" fmla="*/ 7 w 55"/>
                <a:gd name="T5" fmla="*/ 49 h 50"/>
                <a:gd name="T6" fmla="*/ 51 w 55"/>
                <a:gd name="T7" fmla="*/ 10 h 50"/>
                <a:gd name="T8" fmla="*/ 47 w 55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0">
                  <a:moveTo>
                    <a:pt x="47" y="3"/>
                  </a:moveTo>
                  <a:cubicBezTo>
                    <a:pt x="32" y="14"/>
                    <a:pt x="24" y="36"/>
                    <a:pt x="5" y="42"/>
                  </a:cubicBezTo>
                  <a:cubicBezTo>
                    <a:pt x="0" y="43"/>
                    <a:pt x="2" y="50"/>
                    <a:pt x="7" y="49"/>
                  </a:cubicBezTo>
                  <a:cubicBezTo>
                    <a:pt x="27" y="43"/>
                    <a:pt x="34" y="21"/>
                    <a:pt x="51" y="10"/>
                  </a:cubicBezTo>
                  <a:cubicBezTo>
                    <a:pt x="55" y="7"/>
                    <a:pt x="51" y="0"/>
                    <a:pt x="47" y="3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"/>
            <p:cNvSpPr/>
            <p:nvPr/>
          </p:nvSpPr>
          <p:spPr bwMode="auto">
            <a:xfrm>
              <a:off x="2420" y="829"/>
              <a:ext cx="117" cy="63"/>
            </a:xfrm>
            <a:custGeom>
              <a:avLst/>
              <a:gdLst>
                <a:gd name="T0" fmla="*/ 50 w 57"/>
                <a:gd name="T1" fmla="*/ 1 h 31"/>
                <a:gd name="T2" fmla="*/ 5 w 57"/>
                <a:gd name="T3" fmla="*/ 22 h 31"/>
                <a:gd name="T4" fmla="*/ 7 w 57"/>
                <a:gd name="T5" fmla="*/ 30 h 31"/>
                <a:gd name="T6" fmla="*/ 52 w 57"/>
                <a:gd name="T7" fmla="*/ 8 h 31"/>
                <a:gd name="T8" fmla="*/ 50 w 57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1">
                  <a:moveTo>
                    <a:pt x="50" y="1"/>
                  </a:moveTo>
                  <a:cubicBezTo>
                    <a:pt x="33" y="3"/>
                    <a:pt x="21" y="17"/>
                    <a:pt x="5" y="22"/>
                  </a:cubicBezTo>
                  <a:cubicBezTo>
                    <a:pt x="0" y="24"/>
                    <a:pt x="2" y="31"/>
                    <a:pt x="7" y="30"/>
                  </a:cubicBezTo>
                  <a:cubicBezTo>
                    <a:pt x="23" y="24"/>
                    <a:pt x="35" y="10"/>
                    <a:pt x="52" y="8"/>
                  </a:cubicBezTo>
                  <a:cubicBezTo>
                    <a:pt x="57" y="7"/>
                    <a:pt x="55" y="0"/>
                    <a:pt x="5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5"/>
            <p:cNvSpPr/>
            <p:nvPr/>
          </p:nvSpPr>
          <p:spPr bwMode="auto">
            <a:xfrm>
              <a:off x="2602" y="1062"/>
              <a:ext cx="148" cy="55"/>
            </a:xfrm>
            <a:custGeom>
              <a:avLst/>
              <a:gdLst>
                <a:gd name="T0" fmla="*/ 64 w 72"/>
                <a:gd name="T1" fmla="*/ 1 h 27"/>
                <a:gd name="T2" fmla="*/ 4 w 72"/>
                <a:gd name="T3" fmla="*/ 18 h 27"/>
                <a:gd name="T4" fmla="*/ 6 w 72"/>
                <a:gd name="T5" fmla="*/ 26 h 27"/>
                <a:gd name="T6" fmla="*/ 68 w 72"/>
                <a:gd name="T7" fmla="*/ 8 h 27"/>
                <a:gd name="T8" fmla="*/ 64 w 7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7">
                  <a:moveTo>
                    <a:pt x="64" y="1"/>
                  </a:moveTo>
                  <a:cubicBezTo>
                    <a:pt x="45" y="10"/>
                    <a:pt x="24" y="11"/>
                    <a:pt x="4" y="18"/>
                  </a:cubicBezTo>
                  <a:cubicBezTo>
                    <a:pt x="0" y="20"/>
                    <a:pt x="2" y="27"/>
                    <a:pt x="6" y="26"/>
                  </a:cubicBezTo>
                  <a:cubicBezTo>
                    <a:pt x="26" y="18"/>
                    <a:pt x="48" y="17"/>
                    <a:pt x="68" y="8"/>
                  </a:cubicBezTo>
                  <a:cubicBezTo>
                    <a:pt x="72" y="6"/>
                    <a:pt x="68" y="0"/>
                    <a:pt x="64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6"/>
            <p:cNvSpPr/>
            <p:nvPr/>
          </p:nvSpPr>
          <p:spPr bwMode="auto">
            <a:xfrm>
              <a:off x="2654" y="1418"/>
              <a:ext cx="171" cy="67"/>
            </a:xfrm>
            <a:custGeom>
              <a:avLst/>
              <a:gdLst>
                <a:gd name="T0" fmla="*/ 76 w 84"/>
                <a:gd name="T1" fmla="*/ 2 h 33"/>
                <a:gd name="T2" fmla="*/ 4 w 84"/>
                <a:gd name="T3" fmla="*/ 24 h 33"/>
                <a:gd name="T4" fmla="*/ 8 w 84"/>
                <a:gd name="T5" fmla="*/ 30 h 33"/>
                <a:gd name="T6" fmla="*/ 79 w 84"/>
                <a:gd name="T7" fmla="*/ 9 h 33"/>
                <a:gd name="T8" fmla="*/ 76 w 84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76" y="2"/>
                  </a:moveTo>
                  <a:cubicBezTo>
                    <a:pt x="53" y="13"/>
                    <a:pt x="27" y="12"/>
                    <a:pt x="4" y="24"/>
                  </a:cubicBezTo>
                  <a:cubicBezTo>
                    <a:pt x="0" y="26"/>
                    <a:pt x="4" y="33"/>
                    <a:pt x="8" y="30"/>
                  </a:cubicBezTo>
                  <a:cubicBezTo>
                    <a:pt x="30" y="19"/>
                    <a:pt x="57" y="19"/>
                    <a:pt x="79" y="9"/>
                  </a:cubicBezTo>
                  <a:cubicBezTo>
                    <a:pt x="84" y="7"/>
                    <a:pt x="80" y="0"/>
                    <a:pt x="76" y="2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7"/>
            <p:cNvSpPr/>
            <p:nvPr/>
          </p:nvSpPr>
          <p:spPr bwMode="auto">
            <a:xfrm>
              <a:off x="2664" y="1790"/>
              <a:ext cx="239" cy="47"/>
            </a:xfrm>
            <a:custGeom>
              <a:avLst/>
              <a:gdLst>
                <a:gd name="T0" fmla="*/ 110 w 117"/>
                <a:gd name="T1" fmla="*/ 1 h 23"/>
                <a:gd name="T2" fmla="*/ 60 w 117"/>
                <a:gd name="T3" fmla="*/ 13 h 23"/>
                <a:gd name="T4" fmla="*/ 6 w 117"/>
                <a:gd name="T5" fmla="*/ 12 h 23"/>
                <a:gd name="T6" fmla="*/ 4 w 117"/>
                <a:gd name="T7" fmla="*/ 19 h 23"/>
                <a:gd name="T8" fmla="*/ 58 w 117"/>
                <a:gd name="T9" fmla="*/ 20 h 23"/>
                <a:gd name="T10" fmla="*/ 112 w 117"/>
                <a:gd name="T11" fmla="*/ 9 h 23"/>
                <a:gd name="T12" fmla="*/ 110 w 117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3">
                  <a:moveTo>
                    <a:pt x="110" y="1"/>
                  </a:moveTo>
                  <a:cubicBezTo>
                    <a:pt x="94" y="7"/>
                    <a:pt x="77" y="11"/>
                    <a:pt x="60" y="13"/>
                  </a:cubicBezTo>
                  <a:cubicBezTo>
                    <a:pt x="42" y="15"/>
                    <a:pt x="24" y="16"/>
                    <a:pt x="6" y="12"/>
                  </a:cubicBezTo>
                  <a:cubicBezTo>
                    <a:pt x="2" y="11"/>
                    <a:pt x="0" y="18"/>
                    <a:pt x="4" y="19"/>
                  </a:cubicBezTo>
                  <a:cubicBezTo>
                    <a:pt x="22" y="23"/>
                    <a:pt x="40" y="22"/>
                    <a:pt x="58" y="20"/>
                  </a:cubicBezTo>
                  <a:cubicBezTo>
                    <a:pt x="76" y="18"/>
                    <a:pt x="95" y="15"/>
                    <a:pt x="112" y="9"/>
                  </a:cubicBezTo>
                  <a:cubicBezTo>
                    <a:pt x="117" y="7"/>
                    <a:pt x="115" y="0"/>
                    <a:pt x="11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497013" y="3575819"/>
            <a:ext cx="5023026" cy="1992412"/>
            <a:chOff x="5757863" y="2357438"/>
            <a:chExt cx="2373313" cy="941388"/>
          </a:xfrm>
          <a:solidFill>
            <a:srgbClr val="254932"/>
          </a:solidFill>
        </p:grpSpPr>
        <p:sp>
          <p:nvSpPr>
            <p:cNvPr id="77" name="Freeform 112"/>
            <p:cNvSpPr>
              <a:spLocks noEditPoints="1"/>
            </p:cNvSpPr>
            <p:nvPr/>
          </p:nvSpPr>
          <p:spPr bwMode="auto">
            <a:xfrm>
              <a:off x="5757863" y="2357438"/>
              <a:ext cx="2373313" cy="723900"/>
            </a:xfrm>
            <a:custGeom>
              <a:avLst/>
              <a:gdLst>
                <a:gd name="T0" fmla="*/ 1477 w 1635"/>
                <a:gd name="T1" fmla="*/ 27 h 499"/>
                <a:gd name="T2" fmla="*/ 1246 w 1635"/>
                <a:gd name="T3" fmla="*/ 42 h 499"/>
                <a:gd name="T4" fmla="*/ 1058 w 1635"/>
                <a:gd name="T5" fmla="*/ 133 h 499"/>
                <a:gd name="T6" fmla="*/ 864 w 1635"/>
                <a:gd name="T7" fmla="*/ 121 h 499"/>
                <a:gd name="T8" fmla="*/ 502 w 1635"/>
                <a:gd name="T9" fmla="*/ 142 h 499"/>
                <a:gd name="T10" fmla="*/ 345 w 1635"/>
                <a:gd name="T11" fmla="*/ 7 h 499"/>
                <a:gd name="T12" fmla="*/ 57 w 1635"/>
                <a:gd name="T13" fmla="*/ 80 h 499"/>
                <a:gd name="T14" fmla="*/ 36 w 1635"/>
                <a:gd name="T15" fmla="*/ 356 h 499"/>
                <a:gd name="T16" fmla="*/ 245 w 1635"/>
                <a:gd name="T17" fmla="*/ 475 h 499"/>
                <a:gd name="T18" fmla="*/ 571 w 1635"/>
                <a:gd name="T19" fmla="*/ 426 h 499"/>
                <a:gd name="T20" fmla="*/ 928 w 1635"/>
                <a:gd name="T21" fmla="*/ 412 h 499"/>
                <a:gd name="T22" fmla="*/ 1287 w 1635"/>
                <a:gd name="T23" fmla="*/ 454 h 499"/>
                <a:gd name="T24" fmla="*/ 1594 w 1635"/>
                <a:gd name="T25" fmla="*/ 433 h 499"/>
                <a:gd name="T26" fmla="*/ 1537 w 1635"/>
                <a:gd name="T27" fmla="*/ 57 h 499"/>
                <a:gd name="T28" fmla="*/ 1443 w 1635"/>
                <a:gd name="T29" fmla="*/ 137 h 499"/>
                <a:gd name="T30" fmla="*/ 1314 w 1635"/>
                <a:gd name="T31" fmla="*/ 108 h 499"/>
                <a:gd name="T32" fmla="*/ 708 w 1635"/>
                <a:gd name="T33" fmla="*/ 133 h 499"/>
                <a:gd name="T34" fmla="*/ 242 w 1635"/>
                <a:gd name="T35" fmla="*/ 134 h 499"/>
                <a:gd name="T36" fmla="*/ 160 w 1635"/>
                <a:gd name="T37" fmla="*/ 33 h 499"/>
                <a:gd name="T38" fmla="*/ 143 w 1635"/>
                <a:gd name="T39" fmla="*/ 45 h 499"/>
                <a:gd name="T40" fmla="*/ 280 w 1635"/>
                <a:gd name="T41" fmla="*/ 13 h 499"/>
                <a:gd name="T42" fmla="*/ 247 w 1635"/>
                <a:gd name="T43" fmla="*/ 42 h 499"/>
                <a:gd name="T44" fmla="*/ 356 w 1635"/>
                <a:gd name="T45" fmla="*/ 55 h 499"/>
                <a:gd name="T46" fmla="*/ 312 w 1635"/>
                <a:gd name="T47" fmla="*/ 73 h 499"/>
                <a:gd name="T48" fmla="*/ 264 w 1635"/>
                <a:gd name="T49" fmla="*/ 95 h 499"/>
                <a:gd name="T50" fmla="*/ 277 w 1635"/>
                <a:gd name="T51" fmla="*/ 118 h 499"/>
                <a:gd name="T52" fmla="*/ 193 w 1635"/>
                <a:gd name="T53" fmla="*/ 161 h 499"/>
                <a:gd name="T54" fmla="*/ 17 w 1635"/>
                <a:gd name="T55" fmla="*/ 149 h 499"/>
                <a:gd name="T56" fmla="*/ 1572 w 1635"/>
                <a:gd name="T57" fmla="*/ 241 h 499"/>
                <a:gd name="T58" fmla="*/ 1568 w 1635"/>
                <a:gd name="T59" fmla="*/ 257 h 499"/>
                <a:gd name="T60" fmla="*/ 1516 w 1635"/>
                <a:gd name="T61" fmla="*/ 294 h 499"/>
                <a:gd name="T62" fmla="*/ 1460 w 1635"/>
                <a:gd name="T63" fmla="*/ 324 h 499"/>
                <a:gd name="T64" fmla="*/ 1478 w 1635"/>
                <a:gd name="T65" fmla="*/ 364 h 499"/>
                <a:gd name="T66" fmla="*/ 1484 w 1635"/>
                <a:gd name="T67" fmla="*/ 405 h 499"/>
                <a:gd name="T68" fmla="*/ 1511 w 1635"/>
                <a:gd name="T69" fmla="*/ 446 h 499"/>
                <a:gd name="T70" fmla="*/ 1524 w 1635"/>
                <a:gd name="T71" fmla="*/ 486 h 499"/>
                <a:gd name="T72" fmla="*/ 1238 w 1635"/>
                <a:gd name="T73" fmla="*/ 433 h 499"/>
                <a:gd name="T74" fmla="*/ 882 w 1635"/>
                <a:gd name="T75" fmla="*/ 397 h 499"/>
                <a:gd name="T76" fmla="*/ 516 w 1635"/>
                <a:gd name="T77" fmla="*/ 417 h 499"/>
                <a:gd name="T78" fmla="*/ 165 w 1635"/>
                <a:gd name="T79" fmla="*/ 478 h 499"/>
                <a:gd name="T80" fmla="*/ 154 w 1635"/>
                <a:gd name="T81" fmla="*/ 446 h 499"/>
                <a:gd name="T82" fmla="*/ 127 w 1635"/>
                <a:gd name="T83" fmla="*/ 417 h 499"/>
                <a:gd name="T84" fmla="*/ 99 w 1635"/>
                <a:gd name="T85" fmla="*/ 378 h 499"/>
                <a:gd name="T86" fmla="*/ 56 w 1635"/>
                <a:gd name="T87" fmla="*/ 339 h 499"/>
                <a:gd name="T88" fmla="*/ 57 w 1635"/>
                <a:gd name="T89" fmla="*/ 299 h 499"/>
                <a:gd name="T90" fmla="*/ 72 w 1635"/>
                <a:gd name="T91" fmla="*/ 282 h 499"/>
                <a:gd name="T92" fmla="*/ 140 w 1635"/>
                <a:gd name="T93" fmla="*/ 247 h 499"/>
                <a:gd name="T94" fmla="*/ 12 w 1635"/>
                <a:gd name="T95" fmla="*/ 198 h 499"/>
                <a:gd name="T96" fmla="*/ 202 w 1635"/>
                <a:gd name="T97" fmla="*/ 210 h 499"/>
                <a:gd name="T98" fmla="*/ 563 w 1635"/>
                <a:gd name="T99" fmla="*/ 148 h 499"/>
                <a:gd name="T100" fmla="*/ 857 w 1635"/>
                <a:gd name="T101" fmla="*/ 134 h 499"/>
                <a:gd name="T102" fmla="*/ 1046 w 1635"/>
                <a:gd name="T103" fmla="*/ 134 h 499"/>
                <a:gd name="T104" fmla="*/ 1357 w 1635"/>
                <a:gd name="T105" fmla="*/ 195 h 499"/>
                <a:gd name="T106" fmla="*/ 1479 w 1635"/>
                <a:gd name="T107" fmla="*/ 204 h 499"/>
                <a:gd name="T108" fmla="*/ 1462 w 1635"/>
                <a:gd name="T109" fmla="*/ 200 h 499"/>
                <a:gd name="T110" fmla="*/ 1395 w 1635"/>
                <a:gd name="T111" fmla="*/ 122 h 499"/>
                <a:gd name="T112" fmla="*/ 1422 w 1635"/>
                <a:gd name="T113" fmla="*/ 107 h 499"/>
                <a:gd name="T114" fmla="*/ 1302 w 1635"/>
                <a:gd name="T115" fmla="*/ 72 h 499"/>
                <a:gd name="T116" fmla="*/ 1363 w 1635"/>
                <a:gd name="T117" fmla="*/ 65 h 499"/>
                <a:gd name="T118" fmla="*/ 1398 w 1635"/>
                <a:gd name="T119" fmla="*/ 50 h 499"/>
                <a:gd name="T120" fmla="*/ 1304 w 1635"/>
                <a:gd name="T121" fmla="*/ 18 h 499"/>
                <a:gd name="T122" fmla="*/ 1490 w 1635"/>
                <a:gd name="T123" fmla="*/ 45 h 499"/>
                <a:gd name="T124" fmla="*/ 1575 w 1635"/>
                <a:gd name="T125" fmla="*/ 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5" h="499">
                  <a:moveTo>
                    <a:pt x="1635" y="177"/>
                  </a:moveTo>
                  <a:cubicBezTo>
                    <a:pt x="1635" y="172"/>
                    <a:pt x="1634" y="168"/>
                    <a:pt x="1634" y="164"/>
                  </a:cubicBezTo>
                  <a:cubicBezTo>
                    <a:pt x="1633" y="160"/>
                    <a:pt x="1632" y="156"/>
                    <a:pt x="1631" y="152"/>
                  </a:cubicBezTo>
                  <a:cubicBezTo>
                    <a:pt x="1630" y="145"/>
                    <a:pt x="1630" y="140"/>
                    <a:pt x="1629" y="140"/>
                  </a:cubicBezTo>
                  <a:cubicBezTo>
                    <a:pt x="1628" y="136"/>
                    <a:pt x="1625" y="132"/>
                    <a:pt x="1623" y="128"/>
                  </a:cubicBezTo>
                  <a:cubicBezTo>
                    <a:pt x="1621" y="124"/>
                    <a:pt x="1619" y="120"/>
                    <a:pt x="1617" y="117"/>
                  </a:cubicBezTo>
                  <a:cubicBezTo>
                    <a:pt x="1614" y="113"/>
                    <a:pt x="1611" y="110"/>
                    <a:pt x="1608" y="107"/>
                  </a:cubicBezTo>
                  <a:cubicBezTo>
                    <a:pt x="1605" y="103"/>
                    <a:pt x="1602" y="100"/>
                    <a:pt x="1600" y="97"/>
                  </a:cubicBezTo>
                  <a:cubicBezTo>
                    <a:pt x="1597" y="95"/>
                    <a:pt x="1594" y="93"/>
                    <a:pt x="1591" y="90"/>
                  </a:cubicBezTo>
                  <a:cubicBezTo>
                    <a:pt x="1588" y="88"/>
                    <a:pt x="1586" y="85"/>
                    <a:pt x="1583" y="83"/>
                  </a:cubicBezTo>
                  <a:cubicBezTo>
                    <a:pt x="1580" y="80"/>
                    <a:pt x="1577" y="78"/>
                    <a:pt x="1573" y="76"/>
                  </a:cubicBezTo>
                  <a:cubicBezTo>
                    <a:pt x="1570" y="74"/>
                    <a:pt x="1567" y="72"/>
                    <a:pt x="1564" y="70"/>
                  </a:cubicBezTo>
                  <a:cubicBezTo>
                    <a:pt x="1561" y="68"/>
                    <a:pt x="1557" y="67"/>
                    <a:pt x="1554" y="65"/>
                  </a:cubicBezTo>
                  <a:cubicBezTo>
                    <a:pt x="1552" y="63"/>
                    <a:pt x="1550" y="62"/>
                    <a:pt x="1547" y="61"/>
                  </a:cubicBezTo>
                  <a:cubicBezTo>
                    <a:pt x="1548" y="62"/>
                    <a:pt x="1547" y="64"/>
                    <a:pt x="1546" y="64"/>
                  </a:cubicBezTo>
                  <a:cubicBezTo>
                    <a:pt x="1544" y="63"/>
                    <a:pt x="1544" y="60"/>
                    <a:pt x="1547" y="60"/>
                  </a:cubicBezTo>
                  <a:cubicBezTo>
                    <a:pt x="1546" y="60"/>
                    <a:pt x="1545" y="59"/>
                    <a:pt x="1544" y="59"/>
                  </a:cubicBezTo>
                  <a:cubicBezTo>
                    <a:pt x="1541" y="57"/>
                    <a:pt x="1537" y="55"/>
                    <a:pt x="1534" y="53"/>
                  </a:cubicBezTo>
                  <a:cubicBezTo>
                    <a:pt x="1533" y="53"/>
                    <a:pt x="1533" y="52"/>
                    <a:pt x="1532" y="52"/>
                  </a:cubicBezTo>
                  <a:cubicBezTo>
                    <a:pt x="1532" y="53"/>
                    <a:pt x="1532" y="53"/>
                    <a:pt x="1531" y="53"/>
                  </a:cubicBezTo>
                  <a:cubicBezTo>
                    <a:pt x="1529" y="53"/>
                    <a:pt x="1527" y="53"/>
                    <a:pt x="1526" y="53"/>
                  </a:cubicBezTo>
                  <a:cubicBezTo>
                    <a:pt x="1525" y="52"/>
                    <a:pt x="1524" y="50"/>
                    <a:pt x="1525" y="49"/>
                  </a:cubicBezTo>
                  <a:cubicBezTo>
                    <a:pt x="1524" y="48"/>
                    <a:pt x="1523" y="48"/>
                    <a:pt x="1523" y="48"/>
                  </a:cubicBezTo>
                  <a:cubicBezTo>
                    <a:pt x="1520" y="46"/>
                    <a:pt x="1517" y="45"/>
                    <a:pt x="1514" y="43"/>
                  </a:cubicBezTo>
                  <a:cubicBezTo>
                    <a:pt x="1514" y="43"/>
                    <a:pt x="1514" y="43"/>
                    <a:pt x="1513" y="43"/>
                  </a:cubicBezTo>
                  <a:cubicBezTo>
                    <a:pt x="1513" y="44"/>
                    <a:pt x="1512" y="43"/>
                    <a:pt x="1512" y="42"/>
                  </a:cubicBezTo>
                  <a:cubicBezTo>
                    <a:pt x="1508" y="41"/>
                    <a:pt x="1504" y="39"/>
                    <a:pt x="1501" y="38"/>
                  </a:cubicBezTo>
                  <a:cubicBezTo>
                    <a:pt x="1497" y="36"/>
                    <a:pt x="1494" y="34"/>
                    <a:pt x="1490" y="32"/>
                  </a:cubicBezTo>
                  <a:cubicBezTo>
                    <a:pt x="1486" y="31"/>
                    <a:pt x="1482" y="29"/>
                    <a:pt x="1479" y="28"/>
                  </a:cubicBezTo>
                  <a:cubicBezTo>
                    <a:pt x="1478" y="28"/>
                    <a:pt x="1478" y="28"/>
                    <a:pt x="1477" y="27"/>
                  </a:cubicBezTo>
                  <a:cubicBezTo>
                    <a:pt x="1477" y="28"/>
                    <a:pt x="1477" y="28"/>
                    <a:pt x="1477" y="29"/>
                  </a:cubicBezTo>
                  <a:cubicBezTo>
                    <a:pt x="1474" y="30"/>
                    <a:pt x="1472" y="29"/>
                    <a:pt x="1472" y="26"/>
                  </a:cubicBezTo>
                  <a:cubicBezTo>
                    <a:pt x="1471" y="25"/>
                    <a:pt x="1469" y="25"/>
                    <a:pt x="1467" y="24"/>
                  </a:cubicBezTo>
                  <a:cubicBezTo>
                    <a:pt x="1467" y="24"/>
                    <a:pt x="1467" y="24"/>
                    <a:pt x="1466" y="24"/>
                  </a:cubicBezTo>
                  <a:cubicBezTo>
                    <a:pt x="1466" y="24"/>
                    <a:pt x="1465" y="25"/>
                    <a:pt x="1465" y="24"/>
                  </a:cubicBezTo>
                  <a:cubicBezTo>
                    <a:pt x="1465" y="24"/>
                    <a:pt x="1465" y="24"/>
                    <a:pt x="1465" y="23"/>
                  </a:cubicBezTo>
                  <a:cubicBezTo>
                    <a:pt x="1462" y="22"/>
                    <a:pt x="1459" y="21"/>
                    <a:pt x="1456" y="20"/>
                  </a:cubicBezTo>
                  <a:cubicBezTo>
                    <a:pt x="1452" y="19"/>
                    <a:pt x="1448" y="18"/>
                    <a:pt x="1444" y="17"/>
                  </a:cubicBezTo>
                  <a:cubicBezTo>
                    <a:pt x="1440" y="16"/>
                    <a:pt x="1436" y="15"/>
                    <a:pt x="1432" y="14"/>
                  </a:cubicBezTo>
                  <a:cubicBezTo>
                    <a:pt x="1428" y="13"/>
                    <a:pt x="1424" y="13"/>
                    <a:pt x="1420" y="12"/>
                  </a:cubicBezTo>
                  <a:cubicBezTo>
                    <a:pt x="1416" y="11"/>
                    <a:pt x="1412" y="10"/>
                    <a:pt x="1408" y="9"/>
                  </a:cubicBezTo>
                  <a:cubicBezTo>
                    <a:pt x="1404" y="8"/>
                    <a:pt x="1400" y="8"/>
                    <a:pt x="1397" y="7"/>
                  </a:cubicBezTo>
                  <a:cubicBezTo>
                    <a:pt x="1393" y="6"/>
                    <a:pt x="1389" y="5"/>
                    <a:pt x="1385" y="5"/>
                  </a:cubicBezTo>
                  <a:cubicBezTo>
                    <a:pt x="1381" y="4"/>
                    <a:pt x="1377" y="4"/>
                    <a:pt x="1373" y="4"/>
                  </a:cubicBezTo>
                  <a:cubicBezTo>
                    <a:pt x="1368" y="4"/>
                    <a:pt x="1364" y="4"/>
                    <a:pt x="1360" y="4"/>
                  </a:cubicBezTo>
                  <a:cubicBezTo>
                    <a:pt x="1356" y="3"/>
                    <a:pt x="1352" y="3"/>
                    <a:pt x="1348" y="3"/>
                  </a:cubicBezTo>
                  <a:cubicBezTo>
                    <a:pt x="1345" y="3"/>
                    <a:pt x="1341" y="3"/>
                    <a:pt x="1337" y="3"/>
                  </a:cubicBezTo>
                  <a:cubicBezTo>
                    <a:pt x="1333" y="3"/>
                    <a:pt x="1330" y="3"/>
                    <a:pt x="1326" y="3"/>
                  </a:cubicBezTo>
                  <a:cubicBezTo>
                    <a:pt x="1324" y="3"/>
                    <a:pt x="1323" y="4"/>
                    <a:pt x="1321" y="4"/>
                  </a:cubicBezTo>
                  <a:cubicBezTo>
                    <a:pt x="1321" y="5"/>
                    <a:pt x="1321" y="6"/>
                    <a:pt x="1320" y="6"/>
                  </a:cubicBezTo>
                  <a:cubicBezTo>
                    <a:pt x="1318" y="6"/>
                    <a:pt x="1318" y="6"/>
                    <a:pt x="1318" y="6"/>
                  </a:cubicBezTo>
                  <a:cubicBezTo>
                    <a:pt x="1317" y="6"/>
                    <a:pt x="1317" y="5"/>
                    <a:pt x="1317" y="5"/>
                  </a:cubicBezTo>
                  <a:cubicBezTo>
                    <a:pt x="1316" y="5"/>
                    <a:pt x="1316" y="5"/>
                    <a:pt x="1315" y="5"/>
                  </a:cubicBezTo>
                  <a:cubicBezTo>
                    <a:pt x="1311" y="6"/>
                    <a:pt x="1307" y="6"/>
                    <a:pt x="1304" y="7"/>
                  </a:cubicBezTo>
                  <a:cubicBezTo>
                    <a:pt x="1300" y="8"/>
                    <a:pt x="1296" y="9"/>
                    <a:pt x="1292" y="10"/>
                  </a:cubicBezTo>
                  <a:cubicBezTo>
                    <a:pt x="1288" y="11"/>
                    <a:pt x="1284" y="12"/>
                    <a:pt x="1280" y="13"/>
                  </a:cubicBezTo>
                  <a:cubicBezTo>
                    <a:pt x="1277" y="14"/>
                    <a:pt x="1273" y="16"/>
                    <a:pt x="1269" y="18"/>
                  </a:cubicBezTo>
                  <a:cubicBezTo>
                    <a:pt x="1266" y="20"/>
                    <a:pt x="1263" y="22"/>
                    <a:pt x="1260" y="25"/>
                  </a:cubicBezTo>
                  <a:cubicBezTo>
                    <a:pt x="1257" y="28"/>
                    <a:pt x="1254" y="31"/>
                    <a:pt x="1251" y="34"/>
                  </a:cubicBezTo>
                  <a:cubicBezTo>
                    <a:pt x="1249" y="37"/>
                    <a:pt x="1247" y="39"/>
                    <a:pt x="1246" y="42"/>
                  </a:cubicBezTo>
                  <a:cubicBezTo>
                    <a:pt x="1244" y="46"/>
                    <a:pt x="1243" y="49"/>
                    <a:pt x="1243" y="52"/>
                  </a:cubicBezTo>
                  <a:cubicBezTo>
                    <a:pt x="1242" y="56"/>
                    <a:pt x="1242" y="59"/>
                    <a:pt x="1242" y="62"/>
                  </a:cubicBezTo>
                  <a:cubicBezTo>
                    <a:pt x="1242" y="63"/>
                    <a:pt x="1242" y="63"/>
                    <a:pt x="1242" y="64"/>
                  </a:cubicBezTo>
                  <a:cubicBezTo>
                    <a:pt x="1242" y="66"/>
                    <a:pt x="1241" y="70"/>
                    <a:pt x="1241" y="75"/>
                  </a:cubicBezTo>
                  <a:cubicBezTo>
                    <a:pt x="1241" y="78"/>
                    <a:pt x="1241" y="82"/>
                    <a:pt x="1241" y="85"/>
                  </a:cubicBezTo>
                  <a:cubicBezTo>
                    <a:pt x="1241" y="90"/>
                    <a:pt x="1241" y="94"/>
                    <a:pt x="1241" y="96"/>
                  </a:cubicBezTo>
                  <a:cubicBezTo>
                    <a:pt x="1242" y="100"/>
                    <a:pt x="1242" y="103"/>
                    <a:pt x="1243" y="107"/>
                  </a:cubicBezTo>
                  <a:cubicBezTo>
                    <a:pt x="1243" y="111"/>
                    <a:pt x="1244" y="115"/>
                    <a:pt x="1245" y="118"/>
                  </a:cubicBezTo>
                  <a:cubicBezTo>
                    <a:pt x="1245" y="122"/>
                    <a:pt x="1246" y="126"/>
                    <a:pt x="1247" y="130"/>
                  </a:cubicBezTo>
                  <a:cubicBezTo>
                    <a:pt x="1248" y="133"/>
                    <a:pt x="1249" y="136"/>
                    <a:pt x="1250" y="139"/>
                  </a:cubicBezTo>
                  <a:cubicBezTo>
                    <a:pt x="1252" y="142"/>
                    <a:pt x="1253" y="146"/>
                    <a:pt x="1254" y="149"/>
                  </a:cubicBezTo>
                  <a:cubicBezTo>
                    <a:pt x="1255" y="152"/>
                    <a:pt x="1257" y="155"/>
                    <a:pt x="1258" y="158"/>
                  </a:cubicBezTo>
                  <a:cubicBezTo>
                    <a:pt x="1259" y="160"/>
                    <a:pt x="1259" y="161"/>
                    <a:pt x="1260" y="162"/>
                  </a:cubicBezTo>
                  <a:cubicBezTo>
                    <a:pt x="1256" y="161"/>
                    <a:pt x="1252" y="160"/>
                    <a:pt x="1248" y="159"/>
                  </a:cubicBezTo>
                  <a:cubicBezTo>
                    <a:pt x="1244" y="159"/>
                    <a:pt x="1240" y="158"/>
                    <a:pt x="1236" y="157"/>
                  </a:cubicBezTo>
                  <a:cubicBezTo>
                    <a:pt x="1232" y="156"/>
                    <a:pt x="1228" y="156"/>
                    <a:pt x="1224" y="155"/>
                  </a:cubicBezTo>
                  <a:cubicBezTo>
                    <a:pt x="1220" y="154"/>
                    <a:pt x="1216" y="154"/>
                    <a:pt x="1213" y="153"/>
                  </a:cubicBezTo>
                  <a:cubicBezTo>
                    <a:pt x="1209" y="153"/>
                    <a:pt x="1205" y="152"/>
                    <a:pt x="1201" y="152"/>
                  </a:cubicBezTo>
                  <a:cubicBezTo>
                    <a:pt x="1197" y="151"/>
                    <a:pt x="1193" y="150"/>
                    <a:pt x="1189" y="149"/>
                  </a:cubicBezTo>
                  <a:cubicBezTo>
                    <a:pt x="1185" y="148"/>
                    <a:pt x="1181" y="148"/>
                    <a:pt x="1177" y="147"/>
                  </a:cubicBezTo>
                  <a:cubicBezTo>
                    <a:pt x="1173" y="147"/>
                    <a:pt x="1169" y="147"/>
                    <a:pt x="1165" y="146"/>
                  </a:cubicBezTo>
                  <a:cubicBezTo>
                    <a:pt x="1161" y="145"/>
                    <a:pt x="1157" y="144"/>
                    <a:pt x="1154" y="144"/>
                  </a:cubicBezTo>
                  <a:cubicBezTo>
                    <a:pt x="1150" y="143"/>
                    <a:pt x="1146" y="143"/>
                    <a:pt x="1142" y="142"/>
                  </a:cubicBezTo>
                  <a:cubicBezTo>
                    <a:pt x="1138" y="142"/>
                    <a:pt x="1134" y="141"/>
                    <a:pt x="1130" y="141"/>
                  </a:cubicBezTo>
                  <a:cubicBezTo>
                    <a:pt x="1126" y="141"/>
                    <a:pt x="1122" y="140"/>
                    <a:pt x="1118" y="140"/>
                  </a:cubicBezTo>
                  <a:cubicBezTo>
                    <a:pt x="1114" y="139"/>
                    <a:pt x="1110" y="138"/>
                    <a:pt x="1106" y="138"/>
                  </a:cubicBezTo>
                  <a:cubicBezTo>
                    <a:pt x="1102" y="138"/>
                    <a:pt x="1098" y="137"/>
                    <a:pt x="1094" y="136"/>
                  </a:cubicBezTo>
                  <a:cubicBezTo>
                    <a:pt x="1090" y="136"/>
                    <a:pt x="1086" y="135"/>
                    <a:pt x="1082" y="135"/>
                  </a:cubicBezTo>
                  <a:cubicBezTo>
                    <a:pt x="1078" y="135"/>
                    <a:pt x="1074" y="134"/>
                    <a:pt x="1070" y="134"/>
                  </a:cubicBezTo>
                  <a:cubicBezTo>
                    <a:pt x="1066" y="134"/>
                    <a:pt x="1062" y="133"/>
                    <a:pt x="1058" y="133"/>
                  </a:cubicBezTo>
                  <a:cubicBezTo>
                    <a:pt x="1054" y="132"/>
                    <a:pt x="1049" y="133"/>
                    <a:pt x="1045" y="132"/>
                  </a:cubicBezTo>
                  <a:cubicBezTo>
                    <a:pt x="1041" y="132"/>
                    <a:pt x="1037" y="130"/>
                    <a:pt x="1033" y="130"/>
                  </a:cubicBezTo>
                  <a:cubicBezTo>
                    <a:pt x="1031" y="130"/>
                    <a:pt x="1029" y="130"/>
                    <a:pt x="1027" y="130"/>
                  </a:cubicBezTo>
                  <a:cubicBezTo>
                    <a:pt x="1027" y="130"/>
                    <a:pt x="1027" y="130"/>
                    <a:pt x="1027" y="130"/>
                  </a:cubicBezTo>
                  <a:cubicBezTo>
                    <a:pt x="1028" y="135"/>
                    <a:pt x="1023" y="137"/>
                    <a:pt x="1021" y="134"/>
                  </a:cubicBezTo>
                  <a:cubicBezTo>
                    <a:pt x="1020" y="132"/>
                    <a:pt x="1021" y="131"/>
                    <a:pt x="1022" y="130"/>
                  </a:cubicBezTo>
                  <a:cubicBezTo>
                    <a:pt x="1022" y="130"/>
                    <a:pt x="1022" y="130"/>
                    <a:pt x="1021" y="130"/>
                  </a:cubicBezTo>
                  <a:cubicBezTo>
                    <a:pt x="1020" y="130"/>
                    <a:pt x="1018" y="129"/>
                    <a:pt x="1017" y="129"/>
                  </a:cubicBezTo>
                  <a:cubicBezTo>
                    <a:pt x="1016" y="131"/>
                    <a:pt x="1015" y="134"/>
                    <a:pt x="1014" y="135"/>
                  </a:cubicBezTo>
                  <a:cubicBezTo>
                    <a:pt x="1009" y="137"/>
                    <a:pt x="1005" y="133"/>
                    <a:pt x="1006" y="128"/>
                  </a:cubicBezTo>
                  <a:cubicBezTo>
                    <a:pt x="1003" y="128"/>
                    <a:pt x="1000" y="128"/>
                    <a:pt x="997" y="128"/>
                  </a:cubicBezTo>
                  <a:cubicBezTo>
                    <a:pt x="993" y="128"/>
                    <a:pt x="990" y="127"/>
                    <a:pt x="986" y="126"/>
                  </a:cubicBezTo>
                  <a:cubicBezTo>
                    <a:pt x="986" y="127"/>
                    <a:pt x="985" y="127"/>
                    <a:pt x="985" y="128"/>
                  </a:cubicBezTo>
                  <a:cubicBezTo>
                    <a:pt x="985" y="127"/>
                    <a:pt x="984" y="127"/>
                    <a:pt x="984" y="126"/>
                  </a:cubicBezTo>
                  <a:cubicBezTo>
                    <a:pt x="984" y="128"/>
                    <a:pt x="983" y="128"/>
                    <a:pt x="982" y="130"/>
                  </a:cubicBezTo>
                  <a:cubicBezTo>
                    <a:pt x="980" y="129"/>
                    <a:pt x="980" y="128"/>
                    <a:pt x="979" y="127"/>
                  </a:cubicBezTo>
                  <a:cubicBezTo>
                    <a:pt x="979" y="127"/>
                    <a:pt x="979" y="126"/>
                    <a:pt x="980" y="126"/>
                  </a:cubicBezTo>
                  <a:cubicBezTo>
                    <a:pt x="977" y="126"/>
                    <a:pt x="975" y="126"/>
                    <a:pt x="973" y="125"/>
                  </a:cubicBezTo>
                  <a:cubicBezTo>
                    <a:pt x="969" y="125"/>
                    <a:pt x="966" y="126"/>
                    <a:pt x="962" y="125"/>
                  </a:cubicBezTo>
                  <a:cubicBezTo>
                    <a:pt x="963" y="127"/>
                    <a:pt x="964" y="130"/>
                    <a:pt x="962" y="132"/>
                  </a:cubicBezTo>
                  <a:cubicBezTo>
                    <a:pt x="960" y="132"/>
                    <a:pt x="957" y="132"/>
                    <a:pt x="956" y="131"/>
                  </a:cubicBezTo>
                  <a:cubicBezTo>
                    <a:pt x="954" y="129"/>
                    <a:pt x="954" y="127"/>
                    <a:pt x="956" y="125"/>
                  </a:cubicBezTo>
                  <a:cubicBezTo>
                    <a:pt x="953" y="125"/>
                    <a:pt x="951" y="125"/>
                    <a:pt x="949" y="125"/>
                  </a:cubicBezTo>
                  <a:cubicBezTo>
                    <a:pt x="945" y="124"/>
                    <a:pt x="940" y="124"/>
                    <a:pt x="937" y="124"/>
                  </a:cubicBezTo>
                  <a:cubicBezTo>
                    <a:pt x="932" y="123"/>
                    <a:pt x="928" y="123"/>
                    <a:pt x="924" y="123"/>
                  </a:cubicBezTo>
                  <a:cubicBezTo>
                    <a:pt x="920" y="122"/>
                    <a:pt x="916" y="122"/>
                    <a:pt x="912" y="122"/>
                  </a:cubicBezTo>
                  <a:cubicBezTo>
                    <a:pt x="908" y="122"/>
                    <a:pt x="904" y="122"/>
                    <a:pt x="900" y="122"/>
                  </a:cubicBezTo>
                  <a:cubicBezTo>
                    <a:pt x="896" y="122"/>
                    <a:pt x="892" y="122"/>
                    <a:pt x="888" y="121"/>
                  </a:cubicBezTo>
                  <a:cubicBezTo>
                    <a:pt x="884" y="121"/>
                    <a:pt x="880" y="120"/>
                    <a:pt x="876" y="120"/>
                  </a:cubicBezTo>
                  <a:cubicBezTo>
                    <a:pt x="872" y="120"/>
                    <a:pt x="868" y="121"/>
                    <a:pt x="864" y="121"/>
                  </a:cubicBezTo>
                  <a:cubicBezTo>
                    <a:pt x="860" y="121"/>
                    <a:pt x="855" y="120"/>
                    <a:pt x="852" y="120"/>
                  </a:cubicBezTo>
                  <a:cubicBezTo>
                    <a:pt x="847" y="120"/>
                    <a:pt x="843" y="120"/>
                    <a:pt x="840" y="120"/>
                  </a:cubicBezTo>
                  <a:cubicBezTo>
                    <a:pt x="835" y="120"/>
                    <a:pt x="831" y="120"/>
                    <a:pt x="827" y="120"/>
                  </a:cubicBezTo>
                  <a:cubicBezTo>
                    <a:pt x="823" y="120"/>
                    <a:pt x="819" y="120"/>
                    <a:pt x="815" y="120"/>
                  </a:cubicBezTo>
                  <a:cubicBezTo>
                    <a:pt x="811" y="120"/>
                    <a:pt x="807" y="120"/>
                    <a:pt x="803" y="120"/>
                  </a:cubicBezTo>
                  <a:cubicBezTo>
                    <a:pt x="799" y="120"/>
                    <a:pt x="795" y="120"/>
                    <a:pt x="791" y="120"/>
                  </a:cubicBezTo>
                  <a:cubicBezTo>
                    <a:pt x="787" y="120"/>
                    <a:pt x="783" y="120"/>
                    <a:pt x="779" y="121"/>
                  </a:cubicBezTo>
                  <a:cubicBezTo>
                    <a:pt x="774" y="121"/>
                    <a:pt x="770" y="120"/>
                    <a:pt x="767" y="121"/>
                  </a:cubicBezTo>
                  <a:cubicBezTo>
                    <a:pt x="763" y="121"/>
                    <a:pt x="760" y="120"/>
                    <a:pt x="756" y="120"/>
                  </a:cubicBezTo>
                  <a:cubicBezTo>
                    <a:pt x="752" y="120"/>
                    <a:pt x="748" y="121"/>
                    <a:pt x="744" y="121"/>
                  </a:cubicBezTo>
                  <a:cubicBezTo>
                    <a:pt x="740" y="121"/>
                    <a:pt x="736" y="121"/>
                    <a:pt x="732" y="121"/>
                  </a:cubicBezTo>
                  <a:cubicBezTo>
                    <a:pt x="728" y="121"/>
                    <a:pt x="724" y="121"/>
                    <a:pt x="719" y="122"/>
                  </a:cubicBezTo>
                  <a:cubicBezTo>
                    <a:pt x="716" y="122"/>
                    <a:pt x="711" y="122"/>
                    <a:pt x="707" y="122"/>
                  </a:cubicBezTo>
                  <a:cubicBezTo>
                    <a:pt x="703" y="122"/>
                    <a:pt x="699" y="122"/>
                    <a:pt x="695" y="122"/>
                  </a:cubicBezTo>
                  <a:cubicBezTo>
                    <a:pt x="691" y="122"/>
                    <a:pt x="687" y="123"/>
                    <a:pt x="683" y="123"/>
                  </a:cubicBezTo>
                  <a:cubicBezTo>
                    <a:pt x="679" y="124"/>
                    <a:pt x="675" y="124"/>
                    <a:pt x="671" y="124"/>
                  </a:cubicBezTo>
                  <a:cubicBezTo>
                    <a:pt x="667" y="124"/>
                    <a:pt x="663" y="124"/>
                    <a:pt x="659" y="124"/>
                  </a:cubicBezTo>
                  <a:cubicBezTo>
                    <a:pt x="655" y="125"/>
                    <a:pt x="651" y="125"/>
                    <a:pt x="647" y="125"/>
                  </a:cubicBezTo>
                  <a:cubicBezTo>
                    <a:pt x="643" y="126"/>
                    <a:pt x="639" y="126"/>
                    <a:pt x="635" y="126"/>
                  </a:cubicBezTo>
                  <a:cubicBezTo>
                    <a:pt x="631" y="127"/>
                    <a:pt x="627" y="128"/>
                    <a:pt x="623" y="128"/>
                  </a:cubicBezTo>
                  <a:cubicBezTo>
                    <a:pt x="619" y="128"/>
                    <a:pt x="615" y="128"/>
                    <a:pt x="610" y="129"/>
                  </a:cubicBezTo>
                  <a:cubicBezTo>
                    <a:pt x="606" y="129"/>
                    <a:pt x="602" y="129"/>
                    <a:pt x="598" y="129"/>
                  </a:cubicBezTo>
                  <a:cubicBezTo>
                    <a:pt x="594" y="130"/>
                    <a:pt x="590" y="130"/>
                    <a:pt x="586" y="131"/>
                  </a:cubicBezTo>
                  <a:cubicBezTo>
                    <a:pt x="582" y="131"/>
                    <a:pt x="578" y="132"/>
                    <a:pt x="574" y="132"/>
                  </a:cubicBezTo>
                  <a:cubicBezTo>
                    <a:pt x="570" y="133"/>
                    <a:pt x="566" y="133"/>
                    <a:pt x="562" y="133"/>
                  </a:cubicBezTo>
                  <a:cubicBezTo>
                    <a:pt x="558" y="134"/>
                    <a:pt x="554" y="135"/>
                    <a:pt x="550" y="135"/>
                  </a:cubicBezTo>
                  <a:cubicBezTo>
                    <a:pt x="546" y="136"/>
                    <a:pt x="542" y="137"/>
                    <a:pt x="538" y="137"/>
                  </a:cubicBezTo>
                  <a:cubicBezTo>
                    <a:pt x="534" y="138"/>
                    <a:pt x="530" y="137"/>
                    <a:pt x="526" y="138"/>
                  </a:cubicBezTo>
                  <a:cubicBezTo>
                    <a:pt x="522" y="138"/>
                    <a:pt x="518" y="139"/>
                    <a:pt x="514" y="139"/>
                  </a:cubicBezTo>
                  <a:cubicBezTo>
                    <a:pt x="510" y="140"/>
                    <a:pt x="506" y="141"/>
                    <a:pt x="502" y="142"/>
                  </a:cubicBezTo>
                  <a:cubicBezTo>
                    <a:pt x="498" y="142"/>
                    <a:pt x="494" y="143"/>
                    <a:pt x="490" y="143"/>
                  </a:cubicBezTo>
                  <a:cubicBezTo>
                    <a:pt x="486" y="144"/>
                    <a:pt x="482" y="144"/>
                    <a:pt x="478" y="145"/>
                  </a:cubicBezTo>
                  <a:cubicBezTo>
                    <a:pt x="474" y="146"/>
                    <a:pt x="470" y="146"/>
                    <a:pt x="466" y="146"/>
                  </a:cubicBezTo>
                  <a:cubicBezTo>
                    <a:pt x="462" y="147"/>
                    <a:pt x="458" y="148"/>
                    <a:pt x="454" y="148"/>
                  </a:cubicBezTo>
                  <a:cubicBezTo>
                    <a:pt x="450" y="149"/>
                    <a:pt x="446" y="150"/>
                    <a:pt x="442" y="151"/>
                  </a:cubicBezTo>
                  <a:cubicBezTo>
                    <a:pt x="438" y="151"/>
                    <a:pt x="434" y="152"/>
                    <a:pt x="430" y="152"/>
                  </a:cubicBezTo>
                  <a:cubicBezTo>
                    <a:pt x="426" y="153"/>
                    <a:pt x="422" y="154"/>
                    <a:pt x="417" y="155"/>
                  </a:cubicBezTo>
                  <a:cubicBezTo>
                    <a:pt x="413" y="155"/>
                    <a:pt x="409" y="156"/>
                    <a:pt x="405" y="157"/>
                  </a:cubicBezTo>
                  <a:cubicBezTo>
                    <a:pt x="401" y="157"/>
                    <a:pt x="397" y="158"/>
                    <a:pt x="392" y="159"/>
                  </a:cubicBezTo>
                  <a:cubicBezTo>
                    <a:pt x="388" y="160"/>
                    <a:pt x="384" y="161"/>
                    <a:pt x="380" y="162"/>
                  </a:cubicBezTo>
                  <a:cubicBezTo>
                    <a:pt x="380" y="161"/>
                    <a:pt x="380" y="160"/>
                    <a:pt x="380" y="160"/>
                  </a:cubicBezTo>
                  <a:cubicBezTo>
                    <a:pt x="381" y="159"/>
                    <a:pt x="380" y="159"/>
                    <a:pt x="381" y="158"/>
                  </a:cubicBezTo>
                  <a:cubicBezTo>
                    <a:pt x="382" y="154"/>
                    <a:pt x="384" y="151"/>
                    <a:pt x="386" y="147"/>
                  </a:cubicBezTo>
                  <a:cubicBezTo>
                    <a:pt x="386" y="147"/>
                    <a:pt x="388" y="143"/>
                    <a:pt x="389" y="138"/>
                  </a:cubicBezTo>
                  <a:cubicBezTo>
                    <a:pt x="390" y="134"/>
                    <a:pt x="391" y="131"/>
                    <a:pt x="391" y="128"/>
                  </a:cubicBezTo>
                  <a:cubicBezTo>
                    <a:pt x="392" y="127"/>
                    <a:pt x="393" y="121"/>
                    <a:pt x="393" y="120"/>
                  </a:cubicBezTo>
                  <a:cubicBezTo>
                    <a:pt x="393" y="117"/>
                    <a:pt x="394" y="117"/>
                    <a:pt x="394" y="114"/>
                  </a:cubicBezTo>
                  <a:cubicBezTo>
                    <a:pt x="394" y="111"/>
                    <a:pt x="395" y="111"/>
                    <a:pt x="395" y="108"/>
                  </a:cubicBezTo>
                  <a:cubicBezTo>
                    <a:pt x="396" y="107"/>
                    <a:pt x="396" y="103"/>
                    <a:pt x="396" y="99"/>
                  </a:cubicBezTo>
                  <a:cubicBezTo>
                    <a:pt x="397" y="95"/>
                    <a:pt x="396" y="90"/>
                    <a:pt x="396" y="89"/>
                  </a:cubicBezTo>
                  <a:cubicBezTo>
                    <a:pt x="396" y="87"/>
                    <a:pt x="396" y="87"/>
                    <a:pt x="396" y="84"/>
                  </a:cubicBezTo>
                  <a:cubicBezTo>
                    <a:pt x="396" y="80"/>
                    <a:pt x="397" y="76"/>
                    <a:pt x="397" y="73"/>
                  </a:cubicBezTo>
                  <a:cubicBezTo>
                    <a:pt x="397" y="67"/>
                    <a:pt x="397" y="63"/>
                    <a:pt x="397" y="62"/>
                  </a:cubicBezTo>
                  <a:cubicBezTo>
                    <a:pt x="397" y="58"/>
                    <a:pt x="396" y="55"/>
                    <a:pt x="395" y="51"/>
                  </a:cubicBezTo>
                  <a:cubicBezTo>
                    <a:pt x="394" y="47"/>
                    <a:pt x="394" y="43"/>
                    <a:pt x="392" y="40"/>
                  </a:cubicBezTo>
                  <a:cubicBezTo>
                    <a:pt x="390" y="36"/>
                    <a:pt x="387" y="34"/>
                    <a:pt x="385" y="31"/>
                  </a:cubicBezTo>
                  <a:cubicBezTo>
                    <a:pt x="382" y="28"/>
                    <a:pt x="380" y="25"/>
                    <a:pt x="377" y="23"/>
                  </a:cubicBezTo>
                  <a:cubicBezTo>
                    <a:pt x="374" y="21"/>
                    <a:pt x="371" y="18"/>
                    <a:pt x="367" y="17"/>
                  </a:cubicBezTo>
                  <a:cubicBezTo>
                    <a:pt x="364" y="15"/>
                    <a:pt x="361" y="13"/>
                    <a:pt x="357" y="12"/>
                  </a:cubicBezTo>
                  <a:cubicBezTo>
                    <a:pt x="353" y="10"/>
                    <a:pt x="349" y="8"/>
                    <a:pt x="345" y="7"/>
                  </a:cubicBezTo>
                  <a:cubicBezTo>
                    <a:pt x="341" y="6"/>
                    <a:pt x="337" y="6"/>
                    <a:pt x="332" y="5"/>
                  </a:cubicBezTo>
                  <a:cubicBezTo>
                    <a:pt x="328" y="4"/>
                    <a:pt x="324" y="3"/>
                    <a:pt x="320" y="2"/>
                  </a:cubicBezTo>
                  <a:cubicBezTo>
                    <a:pt x="315" y="2"/>
                    <a:pt x="311" y="1"/>
                    <a:pt x="307" y="1"/>
                  </a:cubicBezTo>
                  <a:cubicBezTo>
                    <a:pt x="303" y="0"/>
                    <a:pt x="298" y="1"/>
                    <a:pt x="294" y="1"/>
                  </a:cubicBezTo>
                  <a:cubicBezTo>
                    <a:pt x="290" y="1"/>
                    <a:pt x="286" y="1"/>
                    <a:pt x="282" y="1"/>
                  </a:cubicBezTo>
                  <a:cubicBezTo>
                    <a:pt x="278" y="1"/>
                    <a:pt x="274" y="2"/>
                    <a:pt x="270" y="2"/>
                  </a:cubicBezTo>
                  <a:cubicBezTo>
                    <a:pt x="269" y="2"/>
                    <a:pt x="268" y="2"/>
                    <a:pt x="267" y="2"/>
                  </a:cubicBezTo>
                  <a:cubicBezTo>
                    <a:pt x="267" y="3"/>
                    <a:pt x="266" y="3"/>
                    <a:pt x="266" y="4"/>
                  </a:cubicBezTo>
                  <a:cubicBezTo>
                    <a:pt x="266" y="4"/>
                    <a:pt x="266" y="3"/>
                    <a:pt x="266" y="2"/>
                  </a:cubicBezTo>
                  <a:cubicBezTo>
                    <a:pt x="263" y="2"/>
                    <a:pt x="260" y="2"/>
                    <a:pt x="258" y="3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2" y="5"/>
                    <a:pt x="238" y="6"/>
                    <a:pt x="234" y="6"/>
                  </a:cubicBezTo>
                  <a:cubicBezTo>
                    <a:pt x="230" y="7"/>
                    <a:pt x="226" y="8"/>
                    <a:pt x="222" y="9"/>
                  </a:cubicBezTo>
                  <a:cubicBezTo>
                    <a:pt x="218" y="10"/>
                    <a:pt x="214" y="9"/>
                    <a:pt x="210" y="10"/>
                  </a:cubicBezTo>
                  <a:cubicBezTo>
                    <a:pt x="206" y="11"/>
                    <a:pt x="202" y="13"/>
                    <a:pt x="198" y="14"/>
                  </a:cubicBezTo>
                  <a:cubicBezTo>
                    <a:pt x="194" y="15"/>
                    <a:pt x="190" y="16"/>
                    <a:pt x="187" y="17"/>
                  </a:cubicBezTo>
                  <a:cubicBezTo>
                    <a:pt x="183" y="18"/>
                    <a:pt x="179" y="19"/>
                    <a:pt x="175" y="20"/>
                  </a:cubicBezTo>
                  <a:cubicBezTo>
                    <a:pt x="172" y="21"/>
                    <a:pt x="170" y="22"/>
                    <a:pt x="167" y="23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5" y="24"/>
                    <a:pt x="164" y="24"/>
                    <a:pt x="163" y="24"/>
                  </a:cubicBezTo>
                  <a:cubicBezTo>
                    <a:pt x="160" y="25"/>
                    <a:pt x="156" y="27"/>
                    <a:pt x="152" y="28"/>
                  </a:cubicBezTo>
                  <a:cubicBezTo>
                    <a:pt x="149" y="30"/>
                    <a:pt x="145" y="31"/>
                    <a:pt x="141" y="33"/>
                  </a:cubicBezTo>
                  <a:cubicBezTo>
                    <a:pt x="137" y="34"/>
                    <a:pt x="134" y="36"/>
                    <a:pt x="130" y="38"/>
                  </a:cubicBezTo>
                  <a:cubicBezTo>
                    <a:pt x="126" y="40"/>
                    <a:pt x="123" y="41"/>
                    <a:pt x="119" y="43"/>
                  </a:cubicBezTo>
                  <a:cubicBezTo>
                    <a:pt x="115" y="44"/>
                    <a:pt x="111" y="46"/>
                    <a:pt x="108" y="48"/>
                  </a:cubicBezTo>
                  <a:cubicBezTo>
                    <a:pt x="104" y="49"/>
                    <a:pt x="101" y="52"/>
                    <a:pt x="98" y="54"/>
                  </a:cubicBezTo>
                  <a:cubicBezTo>
                    <a:pt x="94" y="56"/>
                    <a:pt x="90" y="57"/>
                    <a:pt x="87" y="59"/>
                  </a:cubicBezTo>
                  <a:cubicBezTo>
                    <a:pt x="83" y="61"/>
                    <a:pt x="80" y="64"/>
                    <a:pt x="77" y="66"/>
                  </a:cubicBezTo>
                  <a:cubicBezTo>
                    <a:pt x="73" y="68"/>
                    <a:pt x="70" y="70"/>
                    <a:pt x="67" y="73"/>
                  </a:cubicBezTo>
                  <a:cubicBezTo>
                    <a:pt x="63" y="75"/>
                    <a:pt x="60" y="77"/>
                    <a:pt x="57" y="80"/>
                  </a:cubicBezTo>
                  <a:cubicBezTo>
                    <a:pt x="54" y="82"/>
                    <a:pt x="50" y="84"/>
                    <a:pt x="47" y="86"/>
                  </a:cubicBezTo>
                  <a:cubicBezTo>
                    <a:pt x="45" y="88"/>
                    <a:pt x="43" y="89"/>
                    <a:pt x="41" y="91"/>
                  </a:cubicBezTo>
                  <a:cubicBezTo>
                    <a:pt x="42" y="91"/>
                    <a:pt x="42" y="91"/>
                    <a:pt x="43" y="91"/>
                  </a:cubicBezTo>
                  <a:cubicBezTo>
                    <a:pt x="44" y="96"/>
                    <a:pt x="39" y="96"/>
                    <a:pt x="37" y="94"/>
                  </a:cubicBezTo>
                  <a:cubicBezTo>
                    <a:pt x="33" y="97"/>
                    <a:pt x="34" y="98"/>
                    <a:pt x="30" y="101"/>
                  </a:cubicBezTo>
                  <a:cubicBezTo>
                    <a:pt x="29" y="103"/>
                    <a:pt x="27" y="105"/>
                    <a:pt x="25" y="106"/>
                  </a:cubicBezTo>
                  <a:cubicBezTo>
                    <a:pt x="24" y="107"/>
                    <a:pt x="23" y="108"/>
                    <a:pt x="22" y="109"/>
                  </a:cubicBezTo>
                  <a:cubicBezTo>
                    <a:pt x="20" y="111"/>
                    <a:pt x="18" y="114"/>
                    <a:pt x="16" y="117"/>
                  </a:cubicBezTo>
                  <a:cubicBezTo>
                    <a:pt x="14" y="121"/>
                    <a:pt x="12" y="124"/>
                    <a:pt x="11" y="128"/>
                  </a:cubicBezTo>
                  <a:cubicBezTo>
                    <a:pt x="10" y="131"/>
                    <a:pt x="9" y="131"/>
                    <a:pt x="8" y="135"/>
                  </a:cubicBezTo>
                  <a:cubicBezTo>
                    <a:pt x="6" y="138"/>
                    <a:pt x="7" y="139"/>
                    <a:pt x="6" y="142"/>
                  </a:cubicBezTo>
                  <a:cubicBezTo>
                    <a:pt x="5" y="144"/>
                    <a:pt x="4" y="146"/>
                    <a:pt x="4" y="148"/>
                  </a:cubicBezTo>
                  <a:cubicBezTo>
                    <a:pt x="4" y="149"/>
                    <a:pt x="3" y="149"/>
                    <a:pt x="3" y="150"/>
                  </a:cubicBezTo>
                  <a:cubicBezTo>
                    <a:pt x="3" y="152"/>
                    <a:pt x="2" y="158"/>
                    <a:pt x="2" y="165"/>
                  </a:cubicBezTo>
                  <a:cubicBezTo>
                    <a:pt x="1" y="170"/>
                    <a:pt x="0" y="176"/>
                    <a:pt x="0" y="179"/>
                  </a:cubicBezTo>
                  <a:cubicBezTo>
                    <a:pt x="0" y="183"/>
                    <a:pt x="0" y="187"/>
                    <a:pt x="0" y="191"/>
                  </a:cubicBezTo>
                  <a:cubicBezTo>
                    <a:pt x="0" y="195"/>
                    <a:pt x="0" y="199"/>
                    <a:pt x="1" y="203"/>
                  </a:cubicBezTo>
                  <a:cubicBezTo>
                    <a:pt x="1" y="207"/>
                    <a:pt x="2" y="211"/>
                    <a:pt x="2" y="215"/>
                  </a:cubicBezTo>
                  <a:cubicBezTo>
                    <a:pt x="2" y="219"/>
                    <a:pt x="3" y="223"/>
                    <a:pt x="3" y="227"/>
                  </a:cubicBezTo>
                  <a:cubicBezTo>
                    <a:pt x="4" y="231"/>
                    <a:pt x="5" y="235"/>
                    <a:pt x="6" y="239"/>
                  </a:cubicBezTo>
                  <a:cubicBezTo>
                    <a:pt x="6" y="243"/>
                    <a:pt x="6" y="247"/>
                    <a:pt x="7" y="251"/>
                  </a:cubicBezTo>
                  <a:cubicBezTo>
                    <a:pt x="8" y="255"/>
                    <a:pt x="9" y="259"/>
                    <a:pt x="10" y="263"/>
                  </a:cubicBezTo>
                  <a:cubicBezTo>
                    <a:pt x="11" y="266"/>
                    <a:pt x="12" y="270"/>
                    <a:pt x="13" y="274"/>
                  </a:cubicBezTo>
                  <a:cubicBezTo>
                    <a:pt x="14" y="278"/>
                    <a:pt x="15" y="282"/>
                    <a:pt x="17" y="286"/>
                  </a:cubicBezTo>
                  <a:cubicBezTo>
                    <a:pt x="18" y="290"/>
                    <a:pt x="20" y="295"/>
                    <a:pt x="21" y="300"/>
                  </a:cubicBezTo>
                  <a:cubicBezTo>
                    <a:pt x="22" y="304"/>
                    <a:pt x="23" y="307"/>
                    <a:pt x="24" y="311"/>
                  </a:cubicBezTo>
                  <a:cubicBezTo>
                    <a:pt x="25" y="315"/>
                    <a:pt x="27" y="318"/>
                    <a:pt x="28" y="322"/>
                  </a:cubicBezTo>
                  <a:cubicBezTo>
                    <a:pt x="29" y="326"/>
                    <a:pt x="30" y="329"/>
                    <a:pt x="31" y="333"/>
                  </a:cubicBezTo>
                  <a:cubicBezTo>
                    <a:pt x="32" y="337"/>
                    <a:pt x="32" y="341"/>
                    <a:pt x="33" y="344"/>
                  </a:cubicBezTo>
                  <a:cubicBezTo>
                    <a:pt x="34" y="348"/>
                    <a:pt x="35" y="352"/>
                    <a:pt x="36" y="356"/>
                  </a:cubicBezTo>
                  <a:cubicBezTo>
                    <a:pt x="37" y="359"/>
                    <a:pt x="38" y="363"/>
                    <a:pt x="38" y="367"/>
                  </a:cubicBezTo>
                  <a:cubicBezTo>
                    <a:pt x="39" y="371"/>
                    <a:pt x="40" y="374"/>
                    <a:pt x="40" y="378"/>
                  </a:cubicBezTo>
                  <a:cubicBezTo>
                    <a:pt x="41" y="382"/>
                    <a:pt x="40" y="386"/>
                    <a:pt x="41" y="390"/>
                  </a:cubicBezTo>
                  <a:cubicBezTo>
                    <a:pt x="41" y="394"/>
                    <a:pt x="42" y="397"/>
                    <a:pt x="42" y="401"/>
                  </a:cubicBezTo>
                  <a:cubicBezTo>
                    <a:pt x="42" y="405"/>
                    <a:pt x="42" y="409"/>
                    <a:pt x="42" y="413"/>
                  </a:cubicBezTo>
                  <a:cubicBezTo>
                    <a:pt x="42" y="417"/>
                    <a:pt x="42" y="421"/>
                    <a:pt x="42" y="424"/>
                  </a:cubicBezTo>
                  <a:cubicBezTo>
                    <a:pt x="41" y="428"/>
                    <a:pt x="41" y="432"/>
                    <a:pt x="41" y="436"/>
                  </a:cubicBezTo>
                  <a:cubicBezTo>
                    <a:pt x="41" y="440"/>
                    <a:pt x="42" y="444"/>
                    <a:pt x="43" y="448"/>
                  </a:cubicBezTo>
                  <a:cubicBezTo>
                    <a:pt x="44" y="452"/>
                    <a:pt x="44" y="456"/>
                    <a:pt x="46" y="460"/>
                  </a:cubicBezTo>
                  <a:cubicBezTo>
                    <a:pt x="48" y="464"/>
                    <a:pt x="50" y="468"/>
                    <a:pt x="52" y="471"/>
                  </a:cubicBezTo>
                  <a:cubicBezTo>
                    <a:pt x="54" y="475"/>
                    <a:pt x="57" y="478"/>
                    <a:pt x="60" y="481"/>
                  </a:cubicBezTo>
                  <a:cubicBezTo>
                    <a:pt x="63" y="484"/>
                    <a:pt x="67" y="487"/>
                    <a:pt x="70" y="489"/>
                  </a:cubicBezTo>
                  <a:cubicBezTo>
                    <a:pt x="74" y="491"/>
                    <a:pt x="78" y="493"/>
                    <a:pt x="82" y="495"/>
                  </a:cubicBezTo>
                  <a:cubicBezTo>
                    <a:pt x="86" y="496"/>
                    <a:pt x="90" y="497"/>
                    <a:pt x="95" y="498"/>
                  </a:cubicBezTo>
                  <a:cubicBezTo>
                    <a:pt x="99" y="498"/>
                    <a:pt x="103" y="499"/>
                    <a:pt x="108" y="499"/>
                  </a:cubicBezTo>
                  <a:cubicBezTo>
                    <a:pt x="108" y="499"/>
                    <a:pt x="108" y="499"/>
                    <a:pt x="109" y="499"/>
                  </a:cubicBezTo>
                  <a:cubicBezTo>
                    <a:pt x="113" y="499"/>
                    <a:pt x="118" y="499"/>
                    <a:pt x="122" y="498"/>
                  </a:cubicBezTo>
                  <a:cubicBezTo>
                    <a:pt x="126" y="498"/>
                    <a:pt x="130" y="498"/>
                    <a:pt x="135" y="497"/>
                  </a:cubicBezTo>
                  <a:cubicBezTo>
                    <a:pt x="139" y="497"/>
                    <a:pt x="143" y="496"/>
                    <a:pt x="147" y="496"/>
                  </a:cubicBezTo>
                  <a:cubicBezTo>
                    <a:pt x="151" y="495"/>
                    <a:pt x="155" y="493"/>
                    <a:pt x="160" y="492"/>
                  </a:cubicBezTo>
                  <a:cubicBezTo>
                    <a:pt x="164" y="491"/>
                    <a:pt x="168" y="490"/>
                    <a:pt x="172" y="489"/>
                  </a:cubicBezTo>
                  <a:cubicBezTo>
                    <a:pt x="176" y="489"/>
                    <a:pt x="179" y="488"/>
                    <a:pt x="183" y="487"/>
                  </a:cubicBezTo>
                  <a:cubicBezTo>
                    <a:pt x="186" y="486"/>
                    <a:pt x="190" y="485"/>
                    <a:pt x="193" y="485"/>
                  </a:cubicBezTo>
                  <a:cubicBezTo>
                    <a:pt x="197" y="484"/>
                    <a:pt x="200" y="484"/>
                    <a:pt x="204" y="484"/>
                  </a:cubicBezTo>
                  <a:cubicBezTo>
                    <a:pt x="207" y="483"/>
                    <a:pt x="207" y="482"/>
                    <a:pt x="211" y="482"/>
                  </a:cubicBezTo>
                  <a:cubicBezTo>
                    <a:pt x="214" y="481"/>
                    <a:pt x="214" y="482"/>
                    <a:pt x="218" y="481"/>
                  </a:cubicBezTo>
                  <a:cubicBezTo>
                    <a:pt x="221" y="481"/>
                    <a:pt x="221" y="481"/>
                    <a:pt x="225" y="480"/>
                  </a:cubicBezTo>
                  <a:cubicBezTo>
                    <a:pt x="230" y="479"/>
                    <a:pt x="230" y="478"/>
                    <a:pt x="236" y="477"/>
                  </a:cubicBezTo>
                  <a:cubicBezTo>
                    <a:pt x="238" y="476"/>
                    <a:pt x="238" y="476"/>
                    <a:pt x="240" y="475"/>
                  </a:cubicBezTo>
                  <a:cubicBezTo>
                    <a:pt x="243" y="475"/>
                    <a:pt x="243" y="475"/>
                    <a:pt x="245" y="475"/>
                  </a:cubicBezTo>
                  <a:cubicBezTo>
                    <a:pt x="248" y="474"/>
                    <a:pt x="248" y="475"/>
                    <a:pt x="250" y="474"/>
                  </a:cubicBezTo>
                  <a:cubicBezTo>
                    <a:pt x="254" y="474"/>
                    <a:pt x="257" y="472"/>
                    <a:pt x="261" y="471"/>
                  </a:cubicBezTo>
                  <a:cubicBezTo>
                    <a:pt x="265" y="471"/>
                    <a:pt x="269" y="470"/>
                    <a:pt x="273" y="470"/>
                  </a:cubicBezTo>
                  <a:cubicBezTo>
                    <a:pt x="276" y="469"/>
                    <a:pt x="280" y="468"/>
                    <a:pt x="284" y="467"/>
                  </a:cubicBezTo>
                  <a:cubicBezTo>
                    <a:pt x="288" y="466"/>
                    <a:pt x="292" y="467"/>
                    <a:pt x="295" y="466"/>
                  </a:cubicBezTo>
                  <a:cubicBezTo>
                    <a:pt x="299" y="465"/>
                    <a:pt x="303" y="464"/>
                    <a:pt x="307" y="464"/>
                  </a:cubicBezTo>
                  <a:cubicBezTo>
                    <a:pt x="310" y="463"/>
                    <a:pt x="314" y="462"/>
                    <a:pt x="318" y="461"/>
                  </a:cubicBezTo>
                  <a:cubicBezTo>
                    <a:pt x="322" y="461"/>
                    <a:pt x="325" y="460"/>
                    <a:pt x="329" y="459"/>
                  </a:cubicBezTo>
                  <a:cubicBezTo>
                    <a:pt x="333" y="458"/>
                    <a:pt x="337" y="458"/>
                    <a:pt x="341" y="458"/>
                  </a:cubicBezTo>
                  <a:cubicBezTo>
                    <a:pt x="345" y="457"/>
                    <a:pt x="348" y="456"/>
                    <a:pt x="352" y="455"/>
                  </a:cubicBezTo>
                  <a:cubicBezTo>
                    <a:pt x="356" y="454"/>
                    <a:pt x="360" y="454"/>
                    <a:pt x="364" y="454"/>
                  </a:cubicBezTo>
                  <a:cubicBezTo>
                    <a:pt x="367" y="453"/>
                    <a:pt x="371" y="453"/>
                    <a:pt x="375" y="452"/>
                  </a:cubicBezTo>
                  <a:cubicBezTo>
                    <a:pt x="379" y="452"/>
                    <a:pt x="382" y="450"/>
                    <a:pt x="386" y="450"/>
                  </a:cubicBezTo>
                  <a:cubicBezTo>
                    <a:pt x="390" y="449"/>
                    <a:pt x="394" y="449"/>
                    <a:pt x="398" y="448"/>
                  </a:cubicBezTo>
                  <a:cubicBezTo>
                    <a:pt x="402" y="448"/>
                    <a:pt x="405" y="446"/>
                    <a:pt x="409" y="446"/>
                  </a:cubicBezTo>
                  <a:cubicBezTo>
                    <a:pt x="413" y="445"/>
                    <a:pt x="417" y="445"/>
                    <a:pt x="420" y="444"/>
                  </a:cubicBezTo>
                  <a:cubicBezTo>
                    <a:pt x="424" y="443"/>
                    <a:pt x="428" y="443"/>
                    <a:pt x="432" y="442"/>
                  </a:cubicBezTo>
                  <a:cubicBezTo>
                    <a:pt x="436" y="442"/>
                    <a:pt x="439" y="442"/>
                    <a:pt x="443" y="441"/>
                  </a:cubicBezTo>
                  <a:cubicBezTo>
                    <a:pt x="447" y="441"/>
                    <a:pt x="451" y="439"/>
                    <a:pt x="454" y="439"/>
                  </a:cubicBezTo>
                  <a:cubicBezTo>
                    <a:pt x="457" y="439"/>
                    <a:pt x="461" y="439"/>
                    <a:pt x="464" y="438"/>
                  </a:cubicBezTo>
                  <a:cubicBezTo>
                    <a:pt x="468" y="438"/>
                    <a:pt x="471" y="437"/>
                    <a:pt x="474" y="437"/>
                  </a:cubicBezTo>
                  <a:cubicBezTo>
                    <a:pt x="478" y="437"/>
                    <a:pt x="481" y="437"/>
                    <a:pt x="485" y="436"/>
                  </a:cubicBezTo>
                  <a:cubicBezTo>
                    <a:pt x="489" y="436"/>
                    <a:pt x="493" y="435"/>
                    <a:pt x="497" y="434"/>
                  </a:cubicBezTo>
                  <a:cubicBezTo>
                    <a:pt x="502" y="434"/>
                    <a:pt x="506" y="433"/>
                    <a:pt x="510" y="433"/>
                  </a:cubicBezTo>
                  <a:cubicBezTo>
                    <a:pt x="516" y="432"/>
                    <a:pt x="520" y="431"/>
                    <a:pt x="522" y="430"/>
                  </a:cubicBezTo>
                  <a:cubicBezTo>
                    <a:pt x="526" y="430"/>
                    <a:pt x="530" y="429"/>
                    <a:pt x="534" y="429"/>
                  </a:cubicBezTo>
                  <a:cubicBezTo>
                    <a:pt x="538" y="428"/>
                    <a:pt x="542" y="428"/>
                    <a:pt x="546" y="428"/>
                  </a:cubicBezTo>
                  <a:cubicBezTo>
                    <a:pt x="550" y="427"/>
                    <a:pt x="554" y="427"/>
                    <a:pt x="557" y="426"/>
                  </a:cubicBezTo>
                  <a:cubicBezTo>
                    <a:pt x="563" y="426"/>
                    <a:pt x="567" y="425"/>
                    <a:pt x="569" y="425"/>
                  </a:cubicBezTo>
                  <a:cubicBezTo>
                    <a:pt x="570" y="425"/>
                    <a:pt x="570" y="426"/>
                    <a:pt x="571" y="426"/>
                  </a:cubicBezTo>
                  <a:cubicBezTo>
                    <a:pt x="575" y="425"/>
                    <a:pt x="575" y="425"/>
                    <a:pt x="579" y="424"/>
                  </a:cubicBezTo>
                  <a:cubicBezTo>
                    <a:pt x="583" y="424"/>
                    <a:pt x="587" y="424"/>
                    <a:pt x="591" y="423"/>
                  </a:cubicBezTo>
                  <a:cubicBezTo>
                    <a:pt x="594" y="423"/>
                    <a:pt x="598" y="422"/>
                    <a:pt x="602" y="422"/>
                  </a:cubicBezTo>
                  <a:cubicBezTo>
                    <a:pt x="606" y="421"/>
                    <a:pt x="610" y="422"/>
                    <a:pt x="614" y="421"/>
                  </a:cubicBezTo>
                  <a:cubicBezTo>
                    <a:pt x="617" y="421"/>
                    <a:pt x="621" y="419"/>
                    <a:pt x="625" y="419"/>
                  </a:cubicBezTo>
                  <a:cubicBezTo>
                    <a:pt x="629" y="418"/>
                    <a:pt x="633" y="419"/>
                    <a:pt x="636" y="419"/>
                  </a:cubicBezTo>
                  <a:cubicBezTo>
                    <a:pt x="640" y="418"/>
                    <a:pt x="644" y="418"/>
                    <a:pt x="648" y="417"/>
                  </a:cubicBezTo>
                  <a:cubicBezTo>
                    <a:pt x="652" y="417"/>
                    <a:pt x="656" y="416"/>
                    <a:pt x="659" y="416"/>
                  </a:cubicBezTo>
                  <a:cubicBezTo>
                    <a:pt x="664" y="416"/>
                    <a:pt x="668" y="415"/>
                    <a:pt x="672" y="414"/>
                  </a:cubicBezTo>
                  <a:cubicBezTo>
                    <a:pt x="676" y="414"/>
                    <a:pt x="681" y="415"/>
                    <a:pt x="685" y="414"/>
                  </a:cubicBezTo>
                  <a:cubicBezTo>
                    <a:pt x="689" y="414"/>
                    <a:pt x="693" y="413"/>
                    <a:pt x="697" y="413"/>
                  </a:cubicBezTo>
                  <a:cubicBezTo>
                    <a:pt x="702" y="412"/>
                    <a:pt x="706" y="412"/>
                    <a:pt x="710" y="412"/>
                  </a:cubicBezTo>
                  <a:cubicBezTo>
                    <a:pt x="715" y="412"/>
                    <a:pt x="719" y="412"/>
                    <a:pt x="723" y="411"/>
                  </a:cubicBezTo>
                  <a:cubicBezTo>
                    <a:pt x="727" y="411"/>
                    <a:pt x="731" y="411"/>
                    <a:pt x="735" y="411"/>
                  </a:cubicBezTo>
                  <a:cubicBezTo>
                    <a:pt x="739" y="411"/>
                    <a:pt x="742" y="411"/>
                    <a:pt x="746" y="411"/>
                  </a:cubicBezTo>
                  <a:cubicBezTo>
                    <a:pt x="750" y="411"/>
                    <a:pt x="754" y="410"/>
                    <a:pt x="758" y="410"/>
                  </a:cubicBezTo>
                  <a:cubicBezTo>
                    <a:pt x="762" y="409"/>
                    <a:pt x="766" y="409"/>
                    <a:pt x="770" y="409"/>
                  </a:cubicBezTo>
                  <a:cubicBezTo>
                    <a:pt x="774" y="409"/>
                    <a:pt x="778" y="409"/>
                    <a:pt x="782" y="409"/>
                  </a:cubicBezTo>
                  <a:cubicBezTo>
                    <a:pt x="786" y="409"/>
                    <a:pt x="790" y="408"/>
                    <a:pt x="794" y="408"/>
                  </a:cubicBezTo>
                  <a:cubicBezTo>
                    <a:pt x="799" y="408"/>
                    <a:pt x="803" y="408"/>
                    <a:pt x="807" y="408"/>
                  </a:cubicBezTo>
                  <a:cubicBezTo>
                    <a:pt x="811" y="408"/>
                    <a:pt x="816" y="408"/>
                    <a:pt x="820" y="408"/>
                  </a:cubicBezTo>
                  <a:cubicBezTo>
                    <a:pt x="824" y="408"/>
                    <a:pt x="828" y="408"/>
                    <a:pt x="832" y="408"/>
                  </a:cubicBezTo>
                  <a:cubicBezTo>
                    <a:pt x="836" y="408"/>
                    <a:pt x="840" y="409"/>
                    <a:pt x="844" y="409"/>
                  </a:cubicBezTo>
                  <a:cubicBezTo>
                    <a:pt x="848" y="409"/>
                    <a:pt x="852" y="408"/>
                    <a:pt x="856" y="408"/>
                  </a:cubicBezTo>
                  <a:cubicBezTo>
                    <a:pt x="860" y="408"/>
                    <a:pt x="864" y="409"/>
                    <a:pt x="868" y="409"/>
                  </a:cubicBezTo>
                  <a:cubicBezTo>
                    <a:pt x="872" y="409"/>
                    <a:pt x="876" y="410"/>
                    <a:pt x="880" y="410"/>
                  </a:cubicBezTo>
                  <a:cubicBezTo>
                    <a:pt x="884" y="410"/>
                    <a:pt x="888" y="410"/>
                    <a:pt x="892" y="410"/>
                  </a:cubicBezTo>
                  <a:cubicBezTo>
                    <a:pt x="896" y="410"/>
                    <a:pt x="900" y="411"/>
                    <a:pt x="904" y="411"/>
                  </a:cubicBezTo>
                  <a:cubicBezTo>
                    <a:pt x="908" y="411"/>
                    <a:pt x="912" y="411"/>
                    <a:pt x="916" y="411"/>
                  </a:cubicBezTo>
                  <a:cubicBezTo>
                    <a:pt x="920" y="412"/>
                    <a:pt x="924" y="412"/>
                    <a:pt x="928" y="412"/>
                  </a:cubicBezTo>
                  <a:cubicBezTo>
                    <a:pt x="932" y="412"/>
                    <a:pt x="936" y="412"/>
                    <a:pt x="940" y="413"/>
                  </a:cubicBezTo>
                  <a:cubicBezTo>
                    <a:pt x="944" y="413"/>
                    <a:pt x="948" y="413"/>
                    <a:pt x="952" y="413"/>
                  </a:cubicBezTo>
                  <a:cubicBezTo>
                    <a:pt x="956" y="414"/>
                    <a:pt x="960" y="414"/>
                    <a:pt x="964" y="414"/>
                  </a:cubicBezTo>
                  <a:cubicBezTo>
                    <a:pt x="968" y="414"/>
                    <a:pt x="972" y="415"/>
                    <a:pt x="976" y="415"/>
                  </a:cubicBezTo>
                  <a:cubicBezTo>
                    <a:pt x="980" y="415"/>
                    <a:pt x="984" y="416"/>
                    <a:pt x="988" y="416"/>
                  </a:cubicBezTo>
                  <a:cubicBezTo>
                    <a:pt x="992" y="416"/>
                    <a:pt x="996" y="417"/>
                    <a:pt x="1000" y="417"/>
                  </a:cubicBezTo>
                  <a:cubicBezTo>
                    <a:pt x="1004" y="418"/>
                    <a:pt x="1008" y="418"/>
                    <a:pt x="1012" y="418"/>
                  </a:cubicBezTo>
                  <a:cubicBezTo>
                    <a:pt x="1016" y="419"/>
                    <a:pt x="1020" y="419"/>
                    <a:pt x="1024" y="419"/>
                  </a:cubicBezTo>
                  <a:cubicBezTo>
                    <a:pt x="1028" y="419"/>
                    <a:pt x="1032" y="420"/>
                    <a:pt x="1036" y="420"/>
                  </a:cubicBezTo>
                  <a:cubicBezTo>
                    <a:pt x="1040" y="420"/>
                    <a:pt x="1044" y="421"/>
                    <a:pt x="1048" y="421"/>
                  </a:cubicBezTo>
                  <a:cubicBezTo>
                    <a:pt x="1052" y="422"/>
                    <a:pt x="1056" y="423"/>
                    <a:pt x="1060" y="423"/>
                  </a:cubicBezTo>
                  <a:cubicBezTo>
                    <a:pt x="1064" y="423"/>
                    <a:pt x="1068" y="424"/>
                    <a:pt x="1072" y="425"/>
                  </a:cubicBezTo>
                  <a:cubicBezTo>
                    <a:pt x="1076" y="425"/>
                    <a:pt x="1080" y="425"/>
                    <a:pt x="1084" y="425"/>
                  </a:cubicBezTo>
                  <a:cubicBezTo>
                    <a:pt x="1088" y="426"/>
                    <a:pt x="1092" y="426"/>
                    <a:pt x="1096" y="427"/>
                  </a:cubicBezTo>
                  <a:cubicBezTo>
                    <a:pt x="1100" y="427"/>
                    <a:pt x="1104" y="428"/>
                    <a:pt x="1108" y="428"/>
                  </a:cubicBezTo>
                  <a:cubicBezTo>
                    <a:pt x="1112" y="429"/>
                    <a:pt x="1116" y="429"/>
                    <a:pt x="1120" y="429"/>
                  </a:cubicBezTo>
                  <a:cubicBezTo>
                    <a:pt x="1124" y="430"/>
                    <a:pt x="1128" y="430"/>
                    <a:pt x="1132" y="431"/>
                  </a:cubicBezTo>
                  <a:cubicBezTo>
                    <a:pt x="1136" y="431"/>
                    <a:pt x="1140" y="433"/>
                    <a:pt x="1144" y="433"/>
                  </a:cubicBezTo>
                  <a:cubicBezTo>
                    <a:pt x="1148" y="434"/>
                    <a:pt x="1152" y="434"/>
                    <a:pt x="1156" y="435"/>
                  </a:cubicBezTo>
                  <a:cubicBezTo>
                    <a:pt x="1160" y="435"/>
                    <a:pt x="1164" y="435"/>
                    <a:pt x="1168" y="436"/>
                  </a:cubicBezTo>
                  <a:cubicBezTo>
                    <a:pt x="1172" y="436"/>
                    <a:pt x="1176" y="437"/>
                    <a:pt x="1180" y="437"/>
                  </a:cubicBezTo>
                  <a:cubicBezTo>
                    <a:pt x="1184" y="438"/>
                    <a:pt x="1188" y="439"/>
                    <a:pt x="1192" y="439"/>
                  </a:cubicBezTo>
                  <a:cubicBezTo>
                    <a:pt x="1196" y="440"/>
                    <a:pt x="1200" y="440"/>
                    <a:pt x="1204" y="441"/>
                  </a:cubicBezTo>
                  <a:cubicBezTo>
                    <a:pt x="1208" y="442"/>
                    <a:pt x="1212" y="442"/>
                    <a:pt x="1215" y="443"/>
                  </a:cubicBezTo>
                  <a:cubicBezTo>
                    <a:pt x="1219" y="444"/>
                    <a:pt x="1223" y="444"/>
                    <a:pt x="1227" y="444"/>
                  </a:cubicBezTo>
                  <a:cubicBezTo>
                    <a:pt x="1231" y="445"/>
                    <a:pt x="1235" y="445"/>
                    <a:pt x="1239" y="446"/>
                  </a:cubicBezTo>
                  <a:cubicBezTo>
                    <a:pt x="1243" y="447"/>
                    <a:pt x="1247" y="447"/>
                    <a:pt x="1251" y="448"/>
                  </a:cubicBezTo>
                  <a:cubicBezTo>
                    <a:pt x="1255" y="448"/>
                    <a:pt x="1259" y="449"/>
                    <a:pt x="1263" y="450"/>
                  </a:cubicBezTo>
                  <a:cubicBezTo>
                    <a:pt x="1267" y="450"/>
                    <a:pt x="1271" y="451"/>
                    <a:pt x="1275" y="452"/>
                  </a:cubicBezTo>
                  <a:cubicBezTo>
                    <a:pt x="1279" y="452"/>
                    <a:pt x="1283" y="453"/>
                    <a:pt x="1287" y="454"/>
                  </a:cubicBezTo>
                  <a:cubicBezTo>
                    <a:pt x="1291" y="455"/>
                    <a:pt x="1295" y="456"/>
                    <a:pt x="1298" y="456"/>
                  </a:cubicBezTo>
                  <a:cubicBezTo>
                    <a:pt x="1302" y="457"/>
                    <a:pt x="1306" y="458"/>
                    <a:pt x="1310" y="458"/>
                  </a:cubicBezTo>
                  <a:cubicBezTo>
                    <a:pt x="1314" y="459"/>
                    <a:pt x="1318" y="459"/>
                    <a:pt x="1322" y="460"/>
                  </a:cubicBezTo>
                  <a:cubicBezTo>
                    <a:pt x="1326" y="460"/>
                    <a:pt x="1330" y="462"/>
                    <a:pt x="1334" y="463"/>
                  </a:cubicBezTo>
                  <a:cubicBezTo>
                    <a:pt x="1338" y="463"/>
                    <a:pt x="1342" y="463"/>
                    <a:pt x="1346" y="464"/>
                  </a:cubicBezTo>
                  <a:cubicBezTo>
                    <a:pt x="1350" y="465"/>
                    <a:pt x="1354" y="465"/>
                    <a:pt x="1358" y="466"/>
                  </a:cubicBezTo>
                  <a:cubicBezTo>
                    <a:pt x="1362" y="467"/>
                    <a:pt x="1366" y="468"/>
                    <a:pt x="1370" y="469"/>
                  </a:cubicBezTo>
                  <a:cubicBezTo>
                    <a:pt x="1373" y="470"/>
                    <a:pt x="1378" y="470"/>
                    <a:pt x="1381" y="471"/>
                  </a:cubicBezTo>
                  <a:cubicBezTo>
                    <a:pt x="1385" y="471"/>
                    <a:pt x="1389" y="472"/>
                    <a:pt x="1393" y="473"/>
                  </a:cubicBezTo>
                  <a:cubicBezTo>
                    <a:pt x="1397" y="474"/>
                    <a:pt x="1401" y="475"/>
                    <a:pt x="1405" y="476"/>
                  </a:cubicBezTo>
                  <a:cubicBezTo>
                    <a:pt x="1409" y="476"/>
                    <a:pt x="1413" y="477"/>
                    <a:pt x="1417" y="477"/>
                  </a:cubicBezTo>
                  <a:cubicBezTo>
                    <a:pt x="1421" y="478"/>
                    <a:pt x="1425" y="479"/>
                    <a:pt x="1429" y="480"/>
                  </a:cubicBezTo>
                  <a:cubicBezTo>
                    <a:pt x="1433" y="481"/>
                    <a:pt x="1437" y="481"/>
                    <a:pt x="1441" y="482"/>
                  </a:cubicBezTo>
                  <a:cubicBezTo>
                    <a:pt x="1445" y="483"/>
                    <a:pt x="1448" y="484"/>
                    <a:pt x="1452" y="485"/>
                  </a:cubicBezTo>
                  <a:cubicBezTo>
                    <a:pt x="1456" y="486"/>
                    <a:pt x="1460" y="487"/>
                    <a:pt x="1464" y="488"/>
                  </a:cubicBezTo>
                  <a:cubicBezTo>
                    <a:pt x="1468" y="489"/>
                    <a:pt x="1472" y="490"/>
                    <a:pt x="1476" y="490"/>
                  </a:cubicBezTo>
                  <a:cubicBezTo>
                    <a:pt x="1477" y="491"/>
                    <a:pt x="1477" y="490"/>
                    <a:pt x="1478" y="490"/>
                  </a:cubicBezTo>
                  <a:cubicBezTo>
                    <a:pt x="1482" y="491"/>
                    <a:pt x="1486" y="492"/>
                    <a:pt x="1490" y="493"/>
                  </a:cubicBezTo>
                  <a:cubicBezTo>
                    <a:pt x="1494" y="494"/>
                    <a:pt x="1498" y="494"/>
                    <a:pt x="1502" y="495"/>
                  </a:cubicBezTo>
                  <a:cubicBezTo>
                    <a:pt x="1506" y="496"/>
                    <a:pt x="1510" y="496"/>
                    <a:pt x="1513" y="497"/>
                  </a:cubicBezTo>
                  <a:cubicBezTo>
                    <a:pt x="1517" y="497"/>
                    <a:pt x="1522" y="497"/>
                    <a:pt x="1526" y="497"/>
                  </a:cubicBezTo>
                  <a:cubicBezTo>
                    <a:pt x="1529" y="497"/>
                    <a:pt x="1533" y="497"/>
                    <a:pt x="1536" y="497"/>
                  </a:cubicBezTo>
                  <a:cubicBezTo>
                    <a:pt x="1540" y="496"/>
                    <a:pt x="1543" y="495"/>
                    <a:pt x="1546" y="494"/>
                  </a:cubicBezTo>
                  <a:cubicBezTo>
                    <a:pt x="1550" y="493"/>
                    <a:pt x="1553" y="493"/>
                    <a:pt x="1556" y="492"/>
                  </a:cubicBezTo>
                  <a:cubicBezTo>
                    <a:pt x="1560" y="490"/>
                    <a:pt x="1563" y="488"/>
                    <a:pt x="1566" y="486"/>
                  </a:cubicBezTo>
                  <a:cubicBezTo>
                    <a:pt x="1569" y="484"/>
                    <a:pt x="1572" y="481"/>
                    <a:pt x="1575" y="479"/>
                  </a:cubicBezTo>
                  <a:cubicBezTo>
                    <a:pt x="1578" y="476"/>
                    <a:pt x="1582" y="473"/>
                    <a:pt x="1584" y="469"/>
                  </a:cubicBezTo>
                  <a:cubicBezTo>
                    <a:pt x="1586" y="466"/>
                    <a:pt x="1588" y="462"/>
                    <a:pt x="1590" y="458"/>
                  </a:cubicBezTo>
                  <a:cubicBezTo>
                    <a:pt x="1591" y="454"/>
                    <a:pt x="1591" y="450"/>
                    <a:pt x="1592" y="446"/>
                  </a:cubicBezTo>
                  <a:cubicBezTo>
                    <a:pt x="1593" y="442"/>
                    <a:pt x="1594" y="438"/>
                    <a:pt x="1594" y="433"/>
                  </a:cubicBezTo>
                  <a:cubicBezTo>
                    <a:pt x="1594" y="429"/>
                    <a:pt x="1595" y="425"/>
                    <a:pt x="1595" y="421"/>
                  </a:cubicBezTo>
                  <a:cubicBezTo>
                    <a:pt x="1594" y="417"/>
                    <a:pt x="1594" y="412"/>
                    <a:pt x="1594" y="408"/>
                  </a:cubicBezTo>
                  <a:cubicBezTo>
                    <a:pt x="1594" y="404"/>
                    <a:pt x="1593" y="400"/>
                    <a:pt x="1593" y="396"/>
                  </a:cubicBezTo>
                  <a:cubicBezTo>
                    <a:pt x="1593" y="392"/>
                    <a:pt x="1594" y="388"/>
                    <a:pt x="1595" y="384"/>
                  </a:cubicBezTo>
                  <a:cubicBezTo>
                    <a:pt x="1595" y="380"/>
                    <a:pt x="1595" y="376"/>
                    <a:pt x="1596" y="372"/>
                  </a:cubicBezTo>
                  <a:cubicBezTo>
                    <a:pt x="1597" y="368"/>
                    <a:pt x="1597" y="364"/>
                    <a:pt x="1597" y="360"/>
                  </a:cubicBezTo>
                  <a:cubicBezTo>
                    <a:pt x="1598" y="357"/>
                    <a:pt x="1599" y="353"/>
                    <a:pt x="1600" y="349"/>
                  </a:cubicBezTo>
                  <a:cubicBezTo>
                    <a:pt x="1601" y="345"/>
                    <a:pt x="1602" y="341"/>
                    <a:pt x="1603" y="337"/>
                  </a:cubicBezTo>
                  <a:cubicBezTo>
                    <a:pt x="1604" y="333"/>
                    <a:pt x="1605" y="329"/>
                    <a:pt x="1606" y="326"/>
                  </a:cubicBezTo>
                  <a:cubicBezTo>
                    <a:pt x="1607" y="322"/>
                    <a:pt x="1609" y="318"/>
                    <a:pt x="1610" y="314"/>
                  </a:cubicBezTo>
                  <a:cubicBezTo>
                    <a:pt x="1611" y="310"/>
                    <a:pt x="1612" y="306"/>
                    <a:pt x="1613" y="303"/>
                  </a:cubicBezTo>
                  <a:cubicBezTo>
                    <a:pt x="1615" y="298"/>
                    <a:pt x="1616" y="293"/>
                    <a:pt x="1617" y="289"/>
                  </a:cubicBezTo>
                  <a:cubicBezTo>
                    <a:pt x="1619" y="284"/>
                    <a:pt x="1620" y="280"/>
                    <a:pt x="1621" y="275"/>
                  </a:cubicBezTo>
                  <a:cubicBezTo>
                    <a:pt x="1622" y="271"/>
                    <a:pt x="1624" y="267"/>
                    <a:pt x="1626" y="263"/>
                  </a:cubicBezTo>
                  <a:cubicBezTo>
                    <a:pt x="1627" y="259"/>
                    <a:pt x="1627" y="255"/>
                    <a:pt x="1628" y="251"/>
                  </a:cubicBezTo>
                  <a:cubicBezTo>
                    <a:pt x="1629" y="247"/>
                    <a:pt x="1630" y="243"/>
                    <a:pt x="1630" y="239"/>
                  </a:cubicBezTo>
                  <a:cubicBezTo>
                    <a:pt x="1631" y="235"/>
                    <a:pt x="1632" y="231"/>
                    <a:pt x="1632" y="227"/>
                  </a:cubicBezTo>
                  <a:cubicBezTo>
                    <a:pt x="1633" y="222"/>
                    <a:pt x="1633" y="218"/>
                    <a:pt x="1634" y="214"/>
                  </a:cubicBezTo>
                  <a:cubicBezTo>
                    <a:pt x="1634" y="210"/>
                    <a:pt x="1635" y="206"/>
                    <a:pt x="1635" y="202"/>
                  </a:cubicBezTo>
                  <a:cubicBezTo>
                    <a:pt x="1635" y="197"/>
                    <a:pt x="1635" y="193"/>
                    <a:pt x="1635" y="189"/>
                  </a:cubicBezTo>
                  <a:cubicBezTo>
                    <a:pt x="1635" y="185"/>
                    <a:pt x="1635" y="181"/>
                    <a:pt x="1635" y="177"/>
                  </a:cubicBezTo>
                  <a:close/>
                  <a:moveTo>
                    <a:pt x="1607" y="111"/>
                  </a:moveTo>
                  <a:cubicBezTo>
                    <a:pt x="1611" y="110"/>
                    <a:pt x="1612" y="116"/>
                    <a:pt x="1609" y="117"/>
                  </a:cubicBezTo>
                  <a:cubicBezTo>
                    <a:pt x="1606" y="118"/>
                    <a:pt x="1602" y="112"/>
                    <a:pt x="1607" y="111"/>
                  </a:cubicBezTo>
                  <a:close/>
                  <a:moveTo>
                    <a:pt x="1595" y="103"/>
                  </a:moveTo>
                  <a:cubicBezTo>
                    <a:pt x="1600" y="102"/>
                    <a:pt x="1604" y="110"/>
                    <a:pt x="1601" y="111"/>
                  </a:cubicBezTo>
                  <a:cubicBezTo>
                    <a:pt x="1602" y="106"/>
                    <a:pt x="1594" y="109"/>
                    <a:pt x="1595" y="103"/>
                  </a:cubicBezTo>
                  <a:close/>
                  <a:moveTo>
                    <a:pt x="1537" y="57"/>
                  </a:moveTo>
                  <a:cubicBezTo>
                    <a:pt x="1538" y="57"/>
                    <a:pt x="1539" y="59"/>
                    <a:pt x="1539" y="61"/>
                  </a:cubicBezTo>
                  <a:cubicBezTo>
                    <a:pt x="1536" y="65"/>
                    <a:pt x="1532" y="57"/>
                    <a:pt x="1537" y="57"/>
                  </a:cubicBezTo>
                  <a:close/>
                  <a:moveTo>
                    <a:pt x="1268" y="23"/>
                  </a:moveTo>
                  <a:cubicBezTo>
                    <a:pt x="1269" y="23"/>
                    <a:pt x="1269" y="23"/>
                    <a:pt x="1270" y="23"/>
                  </a:cubicBezTo>
                  <a:cubicBezTo>
                    <a:pt x="1269" y="24"/>
                    <a:pt x="1269" y="25"/>
                    <a:pt x="1267" y="25"/>
                  </a:cubicBezTo>
                  <a:cubicBezTo>
                    <a:pt x="1267" y="23"/>
                    <a:pt x="1268" y="23"/>
                    <a:pt x="1268" y="23"/>
                  </a:cubicBezTo>
                  <a:close/>
                  <a:moveTo>
                    <a:pt x="1259" y="133"/>
                  </a:moveTo>
                  <a:cubicBezTo>
                    <a:pt x="1257" y="129"/>
                    <a:pt x="1257" y="124"/>
                    <a:pt x="1257" y="124"/>
                  </a:cubicBezTo>
                  <a:cubicBezTo>
                    <a:pt x="1257" y="124"/>
                    <a:pt x="1256" y="124"/>
                    <a:pt x="1256" y="124"/>
                  </a:cubicBezTo>
                  <a:cubicBezTo>
                    <a:pt x="1256" y="122"/>
                    <a:pt x="1256" y="120"/>
                    <a:pt x="1255" y="116"/>
                  </a:cubicBezTo>
                  <a:cubicBezTo>
                    <a:pt x="1254" y="113"/>
                    <a:pt x="1254" y="113"/>
                    <a:pt x="1254" y="110"/>
                  </a:cubicBezTo>
                  <a:cubicBezTo>
                    <a:pt x="1253" y="107"/>
                    <a:pt x="1254" y="107"/>
                    <a:pt x="1253" y="104"/>
                  </a:cubicBezTo>
                  <a:cubicBezTo>
                    <a:pt x="1253" y="103"/>
                    <a:pt x="1252" y="99"/>
                    <a:pt x="1252" y="95"/>
                  </a:cubicBezTo>
                  <a:cubicBezTo>
                    <a:pt x="1251" y="91"/>
                    <a:pt x="1252" y="87"/>
                    <a:pt x="1252" y="86"/>
                  </a:cubicBezTo>
                  <a:cubicBezTo>
                    <a:pt x="1252" y="84"/>
                    <a:pt x="1250" y="84"/>
                    <a:pt x="1252" y="82"/>
                  </a:cubicBezTo>
                  <a:cubicBezTo>
                    <a:pt x="1254" y="84"/>
                    <a:pt x="1255" y="87"/>
                    <a:pt x="1258" y="88"/>
                  </a:cubicBezTo>
                  <a:cubicBezTo>
                    <a:pt x="1261" y="91"/>
                    <a:pt x="1265" y="92"/>
                    <a:pt x="1269" y="94"/>
                  </a:cubicBezTo>
                  <a:cubicBezTo>
                    <a:pt x="1272" y="96"/>
                    <a:pt x="1275" y="98"/>
                    <a:pt x="1279" y="100"/>
                  </a:cubicBezTo>
                  <a:cubicBezTo>
                    <a:pt x="1283" y="102"/>
                    <a:pt x="1286" y="103"/>
                    <a:pt x="1290" y="105"/>
                  </a:cubicBezTo>
                  <a:cubicBezTo>
                    <a:pt x="1294" y="107"/>
                    <a:pt x="1297" y="108"/>
                    <a:pt x="1301" y="109"/>
                  </a:cubicBezTo>
                  <a:cubicBezTo>
                    <a:pt x="1305" y="111"/>
                    <a:pt x="1309" y="112"/>
                    <a:pt x="1312" y="113"/>
                  </a:cubicBezTo>
                  <a:cubicBezTo>
                    <a:pt x="1316" y="115"/>
                    <a:pt x="1320" y="116"/>
                    <a:pt x="1324" y="117"/>
                  </a:cubicBezTo>
                  <a:cubicBezTo>
                    <a:pt x="1328" y="118"/>
                    <a:pt x="1331" y="120"/>
                    <a:pt x="1335" y="121"/>
                  </a:cubicBezTo>
                  <a:cubicBezTo>
                    <a:pt x="1339" y="122"/>
                    <a:pt x="1343" y="123"/>
                    <a:pt x="1347" y="125"/>
                  </a:cubicBezTo>
                  <a:cubicBezTo>
                    <a:pt x="1351" y="126"/>
                    <a:pt x="1355" y="126"/>
                    <a:pt x="1358" y="127"/>
                  </a:cubicBezTo>
                  <a:cubicBezTo>
                    <a:pt x="1362" y="128"/>
                    <a:pt x="1366" y="129"/>
                    <a:pt x="1369" y="130"/>
                  </a:cubicBezTo>
                  <a:cubicBezTo>
                    <a:pt x="1373" y="131"/>
                    <a:pt x="1377" y="131"/>
                    <a:pt x="1381" y="132"/>
                  </a:cubicBezTo>
                  <a:cubicBezTo>
                    <a:pt x="1384" y="132"/>
                    <a:pt x="1388" y="133"/>
                    <a:pt x="1392" y="133"/>
                  </a:cubicBezTo>
                  <a:cubicBezTo>
                    <a:pt x="1396" y="134"/>
                    <a:pt x="1400" y="133"/>
                    <a:pt x="1403" y="134"/>
                  </a:cubicBezTo>
                  <a:cubicBezTo>
                    <a:pt x="1407" y="134"/>
                    <a:pt x="1411" y="135"/>
                    <a:pt x="1415" y="135"/>
                  </a:cubicBezTo>
                  <a:cubicBezTo>
                    <a:pt x="1419" y="135"/>
                    <a:pt x="1422" y="136"/>
                    <a:pt x="1426" y="136"/>
                  </a:cubicBezTo>
                  <a:cubicBezTo>
                    <a:pt x="1432" y="136"/>
                    <a:pt x="1438" y="137"/>
                    <a:pt x="1443" y="137"/>
                  </a:cubicBezTo>
                  <a:cubicBezTo>
                    <a:pt x="1445" y="137"/>
                    <a:pt x="1447" y="137"/>
                    <a:pt x="1448" y="137"/>
                  </a:cubicBezTo>
                  <a:cubicBezTo>
                    <a:pt x="1446" y="135"/>
                    <a:pt x="1451" y="131"/>
                    <a:pt x="1451" y="136"/>
                  </a:cubicBezTo>
                  <a:cubicBezTo>
                    <a:pt x="1450" y="136"/>
                    <a:pt x="1450" y="137"/>
                    <a:pt x="1450" y="137"/>
                  </a:cubicBezTo>
                  <a:cubicBezTo>
                    <a:pt x="1448" y="142"/>
                    <a:pt x="1447" y="142"/>
                    <a:pt x="1443" y="148"/>
                  </a:cubicBezTo>
                  <a:cubicBezTo>
                    <a:pt x="1441" y="152"/>
                    <a:pt x="1439" y="156"/>
                    <a:pt x="1437" y="159"/>
                  </a:cubicBezTo>
                  <a:cubicBezTo>
                    <a:pt x="1434" y="163"/>
                    <a:pt x="1431" y="167"/>
                    <a:pt x="1429" y="170"/>
                  </a:cubicBezTo>
                  <a:cubicBezTo>
                    <a:pt x="1426" y="175"/>
                    <a:pt x="1424" y="178"/>
                    <a:pt x="1422" y="181"/>
                  </a:cubicBezTo>
                  <a:cubicBezTo>
                    <a:pt x="1418" y="188"/>
                    <a:pt x="1416" y="192"/>
                    <a:pt x="1416" y="193"/>
                  </a:cubicBezTo>
                  <a:cubicBezTo>
                    <a:pt x="1412" y="192"/>
                    <a:pt x="1408" y="192"/>
                    <a:pt x="1404" y="191"/>
                  </a:cubicBezTo>
                  <a:cubicBezTo>
                    <a:pt x="1401" y="190"/>
                    <a:pt x="1397" y="190"/>
                    <a:pt x="1394" y="189"/>
                  </a:cubicBezTo>
                  <a:cubicBezTo>
                    <a:pt x="1393" y="191"/>
                    <a:pt x="1390" y="190"/>
                    <a:pt x="1389" y="190"/>
                  </a:cubicBezTo>
                  <a:cubicBezTo>
                    <a:pt x="1389" y="189"/>
                    <a:pt x="1389" y="188"/>
                    <a:pt x="1389" y="188"/>
                  </a:cubicBezTo>
                  <a:cubicBezTo>
                    <a:pt x="1387" y="188"/>
                    <a:pt x="1385" y="187"/>
                    <a:pt x="1382" y="187"/>
                  </a:cubicBezTo>
                  <a:cubicBezTo>
                    <a:pt x="1379" y="186"/>
                    <a:pt x="1375" y="185"/>
                    <a:pt x="1371" y="184"/>
                  </a:cubicBezTo>
                  <a:cubicBezTo>
                    <a:pt x="1367" y="183"/>
                    <a:pt x="1364" y="183"/>
                    <a:pt x="1360" y="182"/>
                  </a:cubicBezTo>
                  <a:cubicBezTo>
                    <a:pt x="1356" y="181"/>
                    <a:pt x="1352" y="181"/>
                    <a:pt x="1348" y="180"/>
                  </a:cubicBezTo>
                  <a:cubicBezTo>
                    <a:pt x="1345" y="179"/>
                    <a:pt x="1341" y="178"/>
                    <a:pt x="1337" y="177"/>
                  </a:cubicBezTo>
                  <a:cubicBezTo>
                    <a:pt x="1333" y="176"/>
                    <a:pt x="1330" y="176"/>
                    <a:pt x="1326" y="175"/>
                  </a:cubicBezTo>
                  <a:cubicBezTo>
                    <a:pt x="1322" y="174"/>
                    <a:pt x="1318" y="173"/>
                    <a:pt x="1314" y="173"/>
                  </a:cubicBezTo>
                  <a:cubicBezTo>
                    <a:pt x="1311" y="172"/>
                    <a:pt x="1307" y="171"/>
                    <a:pt x="1303" y="171"/>
                  </a:cubicBezTo>
                  <a:cubicBezTo>
                    <a:pt x="1299" y="170"/>
                    <a:pt x="1296" y="168"/>
                    <a:pt x="1292" y="167"/>
                  </a:cubicBezTo>
                  <a:cubicBezTo>
                    <a:pt x="1288" y="167"/>
                    <a:pt x="1284" y="167"/>
                    <a:pt x="1280" y="166"/>
                  </a:cubicBezTo>
                  <a:cubicBezTo>
                    <a:pt x="1277" y="165"/>
                    <a:pt x="1273" y="164"/>
                    <a:pt x="1269" y="163"/>
                  </a:cubicBezTo>
                  <a:cubicBezTo>
                    <a:pt x="1269" y="162"/>
                    <a:pt x="1268" y="160"/>
                    <a:pt x="1268" y="159"/>
                  </a:cubicBezTo>
                  <a:cubicBezTo>
                    <a:pt x="1267" y="157"/>
                    <a:pt x="1267" y="157"/>
                    <a:pt x="1266" y="155"/>
                  </a:cubicBezTo>
                  <a:cubicBezTo>
                    <a:pt x="1266" y="154"/>
                    <a:pt x="1266" y="152"/>
                    <a:pt x="1265" y="150"/>
                  </a:cubicBezTo>
                  <a:cubicBezTo>
                    <a:pt x="1264" y="148"/>
                    <a:pt x="1262" y="145"/>
                    <a:pt x="1262" y="142"/>
                  </a:cubicBezTo>
                  <a:cubicBezTo>
                    <a:pt x="1261" y="140"/>
                    <a:pt x="1260" y="137"/>
                    <a:pt x="1259" y="133"/>
                  </a:cubicBezTo>
                  <a:close/>
                  <a:moveTo>
                    <a:pt x="1318" y="107"/>
                  </a:moveTo>
                  <a:cubicBezTo>
                    <a:pt x="1318" y="109"/>
                    <a:pt x="1315" y="110"/>
                    <a:pt x="1314" y="108"/>
                  </a:cubicBezTo>
                  <a:cubicBezTo>
                    <a:pt x="1313" y="105"/>
                    <a:pt x="1317" y="106"/>
                    <a:pt x="1318" y="107"/>
                  </a:cubicBezTo>
                  <a:close/>
                  <a:moveTo>
                    <a:pt x="1342" y="121"/>
                  </a:moveTo>
                  <a:cubicBezTo>
                    <a:pt x="1343" y="120"/>
                    <a:pt x="1346" y="120"/>
                    <a:pt x="1346" y="123"/>
                  </a:cubicBezTo>
                  <a:cubicBezTo>
                    <a:pt x="1344" y="124"/>
                    <a:pt x="1342" y="123"/>
                    <a:pt x="1342" y="121"/>
                  </a:cubicBezTo>
                  <a:close/>
                  <a:moveTo>
                    <a:pt x="996" y="139"/>
                  </a:moveTo>
                  <a:cubicBezTo>
                    <a:pt x="995" y="139"/>
                    <a:pt x="994" y="139"/>
                    <a:pt x="994" y="138"/>
                  </a:cubicBezTo>
                  <a:cubicBezTo>
                    <a:pt x="995" y="138"/>
                    <a:pt x="996" y="138"/>
                    <a:pt x="996" y="139"/>
                  </a:cubicBezTo>
                  <a:close/>
                  <a:moveTo>
                    <a:pt x="984" y="134"/>
                  </a:moveTo>
                  <a:cubicBezTo>
                    <a:pt x="984" y="135"/>
                    <a:pt x="982" y="136"/>
                    <a:pt x="980" y="135"/>
                  </a:cubicBezTo>
                  <a:cubicBezTo>
                    <a:pt x="979" y="134"/>
                    <a:pt x="980" y="133"/>
                    <a:pt x="978" y="133"/>
                  </a:cubicBezTo>
                  <a:cubicBezTo>
                    <a:pt x="980" y="128"/>
                    <a:pt x="984" y="131"/>
                    <a:pt x="984" y="134"/>
                  </a:cubicBezTo>
                  <a:close/>
                  <a:moveTo>
                    <a:pt x="924" y="126"/>
                  </a:moveTo>
                  <a:cubicBezTo>
                    <a:pt x="925" y="124"/>
                    <a:pt x="930" y="123"/>
                    <a:pt x="933" y="124"/>
                  </a:cubicBezTo>
                  <a:cubicBezTo>
                    <a:pt x="937" y="130"/>
                    <a:pt x="928" y="138"/>
                    <a:pt x="924" y="131"/>
                  </a:cubicBezTo>
                  <a:cubicBezTo>
                    <a:pt x="924" y="129"/>
                    <a:pt x="925" y="128"/>
                    <a:pt x="924" y="126"/>
                  </a:cubicBezTo>
                  <a:close/>
                  <a:moveTo>
                    <a:pt x="921" y="122"/>
                  </a:moveTo>
                  <a:cubicBezTo>
                    <a:pt x="921" y="124"/>
                    <a:pt x="921" y="124"/>
                    <a:pt x="921" y="124"/>
                  </a:cubicBezTo>
                  <a:cubicBezTo>
                    <a:pt x="919" y="124"/>
                    <a:pt x="919" y="124"/>
                    <a:pt x="919" y="122"/>
                  </a:cubicBezTo>
                  <a:lnTo>
                    <a:pt x="921" y="122"/>
                  </a:lnTo>
                  <a:close/>
                  <a:moveTo>
                    <a:pt x="819" y="121"/>
                  </a:moveTo>
                  <a:cubicBezTo>
                    <a:pt x="820" y="122"/>
                    <a:pt x="817" y="122"/>
                    <a:pt x="817" y="121"/>
                  </a:cubicBezTo>
                  <a:cubicBezTo>
                    <a:pt x="818" y="120"/>
                    <a:pt x="818" y="121"/>
                    <a:pt x="819" y="121"/>
                  </a:cubicBezTo>
                  <a:close/>
                  <a:moveTo>
                    <a:pt x="708" y="130"/>
                  </a:moveTo>
                  <a:cubicBezTo>
                    <a:pt x="708" y="130"/>
                    <a:pt x="709" y="130"/>
                    <a:pt x="708" y="131"/>
                  </a:cubicBezTo>
                  <a:cubicBezTo>
                    <a:pt x="707" y="131"/>
                    <a:pt x="707" y="131"/>
                    <a:pt x="707" y="131"/>
                  </a:cubicBezTo>
                  <a:cubicBezTo>
                    <a:pt x="707" y="131"/>
                    <a:pt x="707" y="130"/>
                    <a:pt x="708" y="130"/>
                  </a:cubicBezTo>
                  <a:close/>
                  <a:moveTo>
                    <a:pt x="708" y="133"/>
                  </a:moveTo>
                  <a:cubicBezTo>
                    <a:pt x="708" y="136"/>
                    <a:pt x="708" y="136"/>
                    <a:pt x="708" y="136"/>
                  </a:cubicBezTo>
                  <a:cubicBezTo>
                    <a:pt x="706" y="136"/>
                    <a:pt x="705" y="136"/>
                    <a:pt x="704" y="135"/>
                  </a:cubicBezTo>
                  <a:cubicBezTo>
                    <a:pt x="704" y="133"/>
                    <a:pt x="705" y="132"/>
                    <a:pt x="708" y="133"/>
                  </a:cubicBezTo>
                  <a:close/>
                  <a:moveTo>
                    <a:pt x="385" y="84"/>
                  </a:moveTo>
                  <a:cubicBezTo>
                    <a:pt x="385" y="90"/>
                    <a:pt x="385" y="95"/>
                    <a:pt x="385" y="98"/>
                  </a:cubicBezTo>
                  <a:cubicBezTo>
                    <a:pt x="385" y="102"/>
                    <a:pt x="385" y="105"/>
                    <a:pt x="385" y="109"/>
                  </a:cubicBezTo>
                  <a:cubicBezTo>
                    <a:pt x="384" y="112"/>
                    <a:pt x="383" y="115"/>
                    <a:pt x="383" y="119"/>
                  </a:cubicBezTo>
                  <a:cubicBezTo>
                    <a:pt x="382" y="122"/>
                    <a:pt x="382" y="126"/>
                    <a:pt x="381" y="129"/>
                  </a:cubicBezTo>
                  <a:cubicBezTo>
                    <a:pt x="380" y="134"/>
                    <a:pt x="378" y="139"/>
                    <a:pt x="377" y="143"/>
                  </a:cubicBezTo>
                  <a:cubicBezTo>
                    <a:pt x="376" y="148"/>
                    <a:pt x="374" y="152"/>
                    <a:pt x="373" y="157"/>
                  </a:cubicBezTo>
                  <a:cubicBezTo>
                    <a:pt x="372" y="159"/>
                    <a:pt x="370" y="161"/>
                    <a:pt x="370" y="163"/>
                  </a:cubicBezTo>
                  <a:cubicBezTo>
                    <a:pt x="365" y="164"/>
                    <a:pt x="361" y="165"/>
                    <a:pt x="357" y="165"/>
                  </a:cubicBezTo>
                  <a:cubicBezTo>
                    <a:pt x="353" y="166"/>
                    <a:pt x="348" y="167"/>
                    <a:pt x="344" y="168"/>
                  </a:cubicBezTo>
                  <a:cubicBezTo>
                    <a:pt x="340" y="169"/>
                    <a:pt x="335" y="171"/>
                    <a:pt x="331" y="172"/>
                  </a:cubicBezTo>
                  <a:cubicBezTo>
                    <a:pt x="327" y="173"/>
                    <a:pt x="322" y="173"/>
                    <a:pt x="318" y="174"/>
                  </a:cubicBezTo>
                  <a:cubicBezTo>
                    <a:pt x="314" y="175"/>
                    <a:pt x="310" y="176"/>
                    <a:pt x="306" y="177"/>
                  </a:cubicBezTo>
                  <a:cubicBezTo>
                    <a:pt x="302" y="178"/>
                    <a:pt x="298" y="179"/>
                    <a:pt x="294" y="180"/>
                  </a:cubicBezTo>
                  <a:cubicBezTo>
                    <a:pt x="290" y="180"/>
                    <a:pt x="286" y="181"/>
                    <a:pt x="281" y="182"/>
                  </a:cubicBezTo>
                  <a:cubicBezTo>
                    <a:pt x="277" y="183"/>
                    <a:pt x="273" y="184"/>
                    <a:pt x="269" y="185"/>
                  </a:cubicBezTo>
                  <a:cubicBezTo>
                    <a:pt x="265" y="185"/>
                    <a:pt x="261" y="186"/>
                    <a:pt x="257" y="186"/>
                  </a:cubicBezTo>
                  <a:cubicBezTo>
                    <a:pt x="253" y="187"/>
                    <a:pt x="249" y="188"/>
                    <a:pt x="245" y="189"/>
                  </a:cubicBezTo>
                  <a:cubicBezTo>
                    <a:pt x="241" y="190"/>
                    <a:pt x="237" y="191"/>
                    <a:pt x="233" y="192"/>
                  </a:cubicBezTo>
                  <a:cubicBezTo>
                    <a:pt x="228" y="192"/>
                    <a:pt x="225" y="193"/>
                    <a:pt x="220" y="193"/>
                  </a:cubicBezTo>
                  <a:cubicBezTo>
                    <a:pt x="219" y="191"/>
                    <a:pt x="217" y="187"/>
                    <a:pt x="214" y="182"/>
                  </a:cubicBezTo>
                  <a:cubicBezTo>
                    <a:pt x="212" y="179"/>
                    <a:pt x="210" y="175"/>
                    <a:pt x="207" y="171"/>
                  </a:cubicBezTo>
                  <a:cubicBezTo>
                    <a:pt x="205" y="168"/>
                    <a:pt x="203" y="164"/>
                    <a:pt x="200" y="160"/>
                  </a:cubicBezTo>
                  <a:cubicBezTo>
                    <a:pt x="198" y="157"/>
                    <a:pt x="196" y="153"/>
                    <a:pt x="194" y="149"/>
                  </a:cubicBezTo>
                  <a:cubicBezTo>
                    <a:pt x="190" y="143"/>
                    <a:pt x="189" y="143"/>
                    <a:pt x="187" y="137"/>
                  </a:cubicBezTo>
                  <a:cubicBezTo>
                    <a:pt x="190" y="137"/>
                    <a:pt x="194" y="137"/>
                    <a:pt x="198" y="137"/>
                  </a:cubicBezTo>
                  <a:cubicBezTo>
                    <a:pt x="201" y="137"/>
                    <a:pt x="204" y="137"/>
                    <a:pt x="207" y="137"/>
                  </a:cubicBezTo>
                  <a:cubicBezTo>
                    <a:pt x="210" y="137"/>
                    <a:pt x="213" y="136"/>
                    <a:pt x="216" y="136"/>
                  </a:cubicBezTo>
                  <a:cubicBezTo>
                    <a:pt x="221" y="136"/>
                    <a:pt x="225" y="136"/>
                    <a:pt x="229" y="135"/>
                  </a:cubicBezTo>
                  <a:cubicBezTo>
                    <a:pt x="233" y="135"/>
                    <a:pt x="238" y="135"/>
                    <a:pt x="242" y="134"/>
                  </a:cubicBezTo>
                  <a:cubicBezTo>
                    <a:pt x="246" y="134"/>
                    <a:pt x="250" y="134"/>
                    <a:pt x="255" y="133"/>
                  </a:cubicBezTo>
                  <a:cubicBezTo>
                    <a:pt x="259" y="132"/>
                    <a:pt x="263" y="131"/>
                    <a:pt x="267" y="130"/>
                  </a:cubicBezTo>
                  <a:cubicBezTo>
                    <a:pt x="271" y="129"/>
                    <a:pt x="275" y="129"/>
                    <a:pt x="280" y="128"/>
                  </a:cubicBezTo>
                  <a:cubicBezTo>
                    <a:pt x="284" y="127"/>
                    <a:pt x="288" y="126"/>
                    <a:pt x="292" y="124"/>
                  </a:cubicBezTo>
                  <a:cubicBezTo>
                    <a:pt x="296" y="123"/>
                    <a:pt x="300" y="123"/>
                    <a:pt x="304" y="121"/>
                  </a:cubicBezTo>
                  <a:cubicBezTo>
                    <a:pt x="308" y="120"/>
                    <a:pt x="313" y="119"/>
                    <a:pt x="317" y="117"/>
                  </a:cubicBezTo>
                  <a:cubicBezTo>
                    <a:pt x="321" y="116"/>
                    <a:pt x="325" y="114"/>
                    <a:pt x="329" y="113"/>
                  </a:cubicBezTo>
                  <a:cubicBezTo>
                    <a:pt x="333" y="112"/>
                    <a:pt x="337" y="110"/>
                    <a:pt x="341" y="108"/>
                  </a:cubicBezTo>
                  <a:cubicBezTo>
                    <a:pt x="345" y="107"/>
                    <a:pt x="349" y="106"/>
                    <a:pt x="353" y="104"/>
                  </a:cubicBezTo>
                  <a:cubicBezTo>
                    <a:pt x="355" y="103"/>
                    <a:pt x="357" y="102"/>
                    <a:pt x="359" y="101"/>
                  </a:cubicBezTo>
                  <a:cubicBezTo>
                    <a:pt x="363" y="99"/>
                    <a:pt x="366" y="98"/>
                    <a:pt x="369" y="96"/>
                  </a:cubicBezTo>
                  <a:cubicBezTo>
                    <a:pt x="372" y="95"/>
                    <a:pt x="375" y="93"/>
                    <a:pt x="378" y="90"/>
                  </a:cubicBezTo>
                  <a:cubicBezTo>
                    <a:pt x="380" y="89"/>
                    <a:pt x="383" y="87"/>
                    <a:pt x="385" y="84"/>
                  </a:cubicBezTo>
                  <a:close/>
                  <a:moveTo>
                    <a:pt x="275" y="120"/>
                  </a:moveTo>
                  <a:cubicBezTo>
                    <a:pt x="276" y="120"/>
                    <a:pt x="276" y="120"/>
                    <a:pt x="277" y="120"/>
                  </a:cubicBezTo>
                  <a:cubicBezTo>
                    <a:pt x="277" y="121"/>
                    <a:pt x="277" y="122"/>
                    <a:pt x="276" y="121"/>
                  </a:cubicBezTo>
                  <a:cubicBezTo>
                    <a:pt x="276" y="121"/>
                    <a:pt x="275" y="121"/>
                    <a:pt x="275" y="120"/>
                  </a:cubicBezTo>
                  <a:close/>
                  <a:moveTo>
                    <a:pt x="281" y="3"/>
                  </a:moveTo>
                  <a:cubicBezTo>
                    <a:pt x="283" y="2"/>
                    <a:pt x="283" y="4"/>
                    <a:pt x="284" y="4"/>
                  </a:cubicBezTo>
                  <a:cubicBezTo>
                    <a:pt x="284" y="5"/>
                    <a:pt x="283" y="7"/>
                    <a:pt x="283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9" y="6"/>
                    <a:pt x="280" y="4"/>
                    <a:pt x="281" y="3"/>
                  </a:cubicBezTo>
                  <a:close/>
                  <a:moveTo>
                    <a:pt x="215" y="12"/>
                  </a:moveTo>
                  <a:cubicBezTo>
                    <a:pt x="216" y="12"/>
                    <a:pt x="216" y="11"/>
                    <a:pt x="217" y="12"/>
                  </a:cubicBezTo>
                  <a:cubicBezTo>
                    <a:pt x="218" y="13"/>
                    <a:pt x="218" y="12"/>
                    <a:pt x="217" y="14"/>
                  </a:cubicBezTo>
                  <a:cubicBezTo>
                    <a:pt x="215" y="14"/>
                    <a:pt x="215" y="14"/>
                    <a:pt x="215" y="14"/>
                  </a:cubicBezTo>
                  <a:lnTo>
                    <a:pt x="215" y="12"/>
                  </a:lnTo>
                  <a:close/>
                  <a:moveTo>
                    <a:pt x="161" y="33"/>
                  </a:moveTo>
                  <a:cubicBezTo>
                    <a:pt x="161" y="35"/>
                    <a:pt x="161" y="35"/>
                    <a:pt x="161" y="35"/>
                  </a:cubicBezTo>
                  <a:cubicBezTo>
                    <a:pt x="160" y="35"/>
                    <a:pt x="160" y="34"/>
                    <a:pt x="160" y="33"/>
                  </a:cubicBezTo>
                  <a:lnTo>
                    <a:pt x="161" y="33"/>
                  </a:lnTo>
                  <a:close/>
                  <a:moveTo>
                    <a:pt x="118" y="56"/>
                  </a:moveTo>
                  <a:cubicBezTo>
                    <a:pt x="116" y="56"/>
                    <a:pt x="116" y="56"/>
                    <a:pt x="116" y="56"/>
                  </a:cubicBezTo>
                  <a:cubicBezTo>
                    <a:pt x="116" y="54"/>
                    <a:pt x="118" y="54"/>
                    <a:pt x="118" y="56"/>
                  </a:cubicBezTo>
                  <a:close/>
                  <a:moveTo>
                    <a:pt x="17" y="149"/>
                  </a:moveTo>
                  <a:cubicBezTo>
                    <a:pt x="18" y="145"/>
                    <a:pt x="19" y="141"/>
                    <a:pt x="20" y="137"/>
                  </a:cubicBezTo>
                  <a:cubicBezTo>
                    <a:pt x="21" y="134"/>
                    <a:pt x="23" y="132"/>
                    <a:pt x="24" y="129"/>
                  </a:cubicBezTo>
                  <a:cubicBezTo>
                    <a:pt x="24" y="128"/>
                    <a:pt x="25" y="126"/>
                    <a:pt x="26" y="124"/>
                  </a:cubicBezTo>
                  <a:cubicBezTo>
                    <a:pt x="27" y="124"/>
                    <a:pt x="27" y="124"/>
                    <a:pt x="28" y="124"/>
                  </a:cubicBezTo>
                  <a:cubicBezTo>
                    <a:pt x="30" y="121"/>
                    <a:pt x="32" y="118"/>
                    <a:pt x="35" y="115"/>
                  </a:cubicBezTo>
                  <a:cubicBezTo>
                    <a:pt x="36" y="113"/>
                    <a:pt x="38" y="111"/>
                    <a:pt x="40" y="109"/>
                  </a:cubicBezTo>
                  <a:cubicBezTo>
                    <a:pt x="40" y="107"/>
                    <a:pt x="43" y="102"/>
                    <a:pt x="47" y="103"/>
                  </a:cubicBezTo>
                  <a:cubicBezTo>
                    <a:pt x="48" y="102"/>
                    <a:pt x="48" y="102"/>
                    <a:pt x="49" y="101"/>
                  </a:cubicBezTo>
                  <a:cubicBezTo>
                    <a:pt x="49" y="99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5"/>
                    <a:pt x="60" y="93"/>
                    <a:pt x="63" y="91"/>
                  </a:cubicBezTo>
                  <a:cubicBezTo>
                    <a:pt x="66" y="88"/>
                    <a:pt x="70" y="86"/>
                    <a:pt x="73" y="84"/>
                  </a:cubicBezTo>
                  <a:cubicBezTo>
                    <a:pt x="76" y="82"/>
                    <a:pt x="79" y="80"/>
                    <a:pt x="83" y="78"/>
                  </a:cubicBezTo>
                  <a:cubicBezTo>
                    <a:pt x="86" y="75"/>
                    <a:pt x="89" y="73"/>
                    <a:pt x="92" y="71"/>
                  </a:cubicBezTo>
                  <a:cubicBezTo>
                    <a:pt x="95" y="69"/>
                    <a:pt x="97" y="68"/>
                    <a:pt x="99" y="67"/>
                  </a:cubicBezTo>
                  <a:cubicBezTo>
                    <a:pt x="99" y="67"/>
                    <a:pt x="99" y="67"/>
                    <a:pt x="99" y="66"/>
                  </a:cubicBezTo>
                  <a:cubicBezTo>
                    <a:pt x="98" y="66"/>
                    <a:pt x="100" y="65"/>
                    <a:pt x="102" y="65"/>
                  </a:cubicBezTo>
                  <a:cubicBezTo>
                    <a:pt x="102" y="65"/>
                    <a:pt x="103" y="65"/>
                    <a:pt x="103" y="65"/>
                  </a:cubicBezTo>
                  <a:cubicBezTo>
                    <a:pt x="105" y="64"/>
                    <a:pt x="107" y="63"/>
                    <a:pt x="109" y="62"/>
                  </a:cubicBezTo>
                  <a:cubicBezTo>
                    <a:pt x="109" y="61"/>
                    <a:pt x="110" y="60"/>
                    <a:pt x="110" y="59"/>
                  </a:cubicBezTo>
                  <a:cubicBezTo>
                    <a:pt x="111" y="59"/>
                    <a:pt x="113" y="59"/>
                    <a:pt x="114" y="59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7" y="57"/>
                    <a:pt x="120" y="56"/>
                    <a:pt x="124" y="54"/>
                  </a:cubicBezTo>
                  <a:cubicBezTo>
                    <a:pt x="127" y="52"/>
                    <a:pt x="131" y="51"/>
                    <a:pt x="134" y="49"/>
                  </a:cubicBezTo>
                  <a:cubicBezTo>
                    <a:pt x="137" y="48"/>
                    <a:pt x="140" y="47"/>
                    <a:pt x="143" y="45"/>
                  </a:cubicBezTo>
                  <a:cubicBezTo>
                    <a:pt x="143" y="44"/>
                    <a:pt x="144" y="44"/>
                    <a:pt x="144" y="45"/>
                  </a:cubicBezTo>
                  <a:cubicBezTo>
                    <a:pt x="145" y="45"/>
                    <a:pt x="145" y="44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4"/>
                    <a:pt x="147" y="44"/>
                    <a:pt x="147" y="43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50" y="43"/>
                    <a:pt x="153" y="42"/>
                    <a:pt x="156" y="40"/>
                  </a:cubicBezTo>
                  <a:cubicBezTo>
                    <a:pt x="156" y="40"/>
                    <a:pt x="156" y="40"/>
                    <a:pt x="157" y="40"/>
                  </a:cubicBezTo>
                  <a:cubicBezTo>
                    <a:pt x="156" y="40"/>
                    <a:pt x="156" y="39"/>
                    <a:pt x="156" y="38"/>
                  </a:cubicBezTo>
                  <a:cubicBezTo>
                    <a:pt x="159" y="37"/>
                    <a:pt x="160" y="38"/>
                    <a:pt x="162" y="38"/>
                  </a:cubicBezTo>
                  <a:cubicBezTo>
                    <a:pt x="163" y="38"/>
                    <a:pt x="164" y="38"/>
                    <a:pt x="165" y="37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6" y="35"/>
                    <a:pt x="169" y="34"/>
                    <a:pt x="172" y="35"/>
                  </a:cubicBezTo>
                  <a:cubicBezTo>
                    <a:pt x="174" y="34"/>
                    <a:pt x="176" y="33"/>
                    <a:pt x="178" y="32"/>
                  </a:cubicBezTo>
                  <a:cubicBezTo>
                    <a:pt x="179" y="32"/>
                    <a:pt x="181" y="32"/>
                    <a:pt x="182" y="3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2" y="29"/>
                    <a:pt x="185" y="28"/>
                    <a:pt x="186" y="30"/>
                  </a:cubicBezTo>
                  <a:cubicBezTo>
                    <a:pt x="187" y="30"/>
                    <a:pt x="188" y="30"/>
                    <a:pt x="190" y="29"/>
                  </a:cubicBezTo>
                  <a:cubicBezTo>
                    <a:pt x="193" y="28"/>
                    <a:pt x="197" y="27"/>
                    <a:pt x="201" y="26"/>
                  </a:cubicBezTo>
                  <a:cubicBezTo>
                    <a:pt x="205" y="25"/>
                    <a:pt x="209" y="23"/>
                    <a:pt x="212" y="23"/>
                  </a:cubicBezTo>
                  <a:cubicBezTo>
                    <a:pt x="216" y="22"/>
                    <a:pt x="220" y="20"/>
                    <a:pt x="224" y="20"/>
                  </a:cubicBezTo>
                  <a:cubicBezTo>
                    <a:pt x="227" y="19"/>
                    <a:pt x="230" y="19"/>
                    <a:pt x="233" y="18"/>
                  </a:cubicBezTo>
                  <a:cubicBezTo>
                    <a:pt x="233" y="18"/>
                    <a:pt x="233" y="17"/>
                    <a:pt x="233" y="17"/>
                  </a:cubicBezTo>
                  <a:cubicBezTo>
                    <a:pt x="234" y="17"/>
                    <a:pt x="236" y="17"/>
                    <a:pt x="237" y="1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40" y="17"/>
                    <a:pt x="244" y="16"/>
                    <a:pt x="247" y="16"/>
                  </a:cubicBezTo>
                  <a:cubicBezTo>
                    <a:pt x="251" y="15"/>
                    <a:pt x="255" y="16"/>
                    <a:pt x="259" y="15"/>
                  </a:cubicBezTo>
                  <a:cubicBezTo>
                    <a:pt x="263" y="15"/>
                    <a:pt x="267" y="14"/>
                    <a:pt x="271" y="14"/>
                  </a:cubicBezTo>
                  <a:cubicBezTo>
                    <a:pt x="273" y="13"/>
                    <a:pt x="275" y="13"/>
                    <a:pt x="277" y="13"/>
                  </a:cubicBezTo>
                  <a:cubicBezTo>
                    <a:pt x="278" y="13"/>
                    <a:pt x="278" y="12"/>
                    <a:pt x="278" y="12"/>
                  </a:cubicBezTo>
                  <a:cubicBezTo>
                    <a:pt x="279" y="12"/>
                    <a:pt x="280" y="12"/>
                    <a:pt x="280" y="13"/>
                  </a:cubicBezTo>
                  <a:cubicBezTo>
                    <a:pt x="281" y="13"/>
                    <a:pt x="282" y="13"/>
                    <a:pt x="282" y="13"/>
                  </a:cubicBezTo>
                  <a:cubicBezTo>
                    <a:pt x="282" y="13"/>
                    <a:pt x="282" y="13"/>
                    <a:pt x="282" y="12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6" y="13"/>
                    <a:pt x="290" y="12"/>
                    <a:pt x="294" y="12"/>
                  </a:cubicBezTo>
                  <a:cubicBezTo>
                    <a:pt x="298" y="12"/>
                    <a:pt x="302" y="13"/>
                    <a:pt x="306" y="13"/>
                  </a:cubicBezTo>
                  <a:cubicBezTo>
                    <a:pt x="310" y="14"/>
                    <a:pt x="314" y="14"/>
                    <a:pt x="318" y="15"/>
                  </a:cubicBezTo>
                  <a:cubicBezTo>
                    <a:pt x="322" y="15"/>
                    <a:pt x="326" y="15"/>
                    <a:pt x="330" y="16"/>
                  </a:cubicBezTo>
                  <a:cubicBezTo>
                    <a:pt x="334" y="16"/>
                    <a:pt x="338" y="17"/>
                    <a:pt x="341" y="18"/>
                  </a:cubicBezTo>
                  <a:cubicBezTo>
                    <a:pt x="345" y="19"/>
                    <a:pt x="349" y="21"/>
                    <a:pt x="353" y="22"/>
                  </a:cubicBezTo>
                  <a:cubicBezTo>
                    <a:pt x="356" y="23"/>
                    <a:pt x="358" y="24"/>
                    <a:pt x="361" y="26"/>
                  </a:cubicBezTo>
                  <a:cubicBezTo>
                    <a:pt x="357" y="26"/>
                    <a:pt x="353" y="26"/>
                    <a:pt x="349" y="27"/>
                  </a:cubicBezTo>
                  <a:cubicBezTo>
                    <a:pt x="349" y="27"/>
                    <a:pt x="349" y="27"/>
                    <a:pt x="348" y="27"/>
                  </a:cubicBezTo>
                  <a:cubicBezTo>
                    <a:pt x="348" y="27"/>
                    <a:pt x="348" y="28"/>
                    <a:pt x="348" y="28"/>
                  </a:cubicBezTo>
                  <a:cubicBezTo>
                    <a:pt x="348" y="28"/>
                    <a:pt x="347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4" y="28"/>
                    <a:pt x="342" y="28"/>
                    <a:pt x="341" y="28"/>
                  </a:cubicBezTo>
                  <a:cubicBezTo>
                    <a:pt x="340" y="28"/>
                    <a:pt x="341" y="28"/>
                    <a:pt x="341" y="28"/>
                  </a:cubicBezTo>
                  <a:cubicBezTo>
                    <a:pt x="339" y="28"/>
                    <a:pt x="338" y="28"/>
                    <a:pt x="337" y="28"/>
                  </a:cubicBezTo>
                  <a:cubicBezTo>
                    <a:pt x="333" y="29"/>
                    <a:pt x="329" y="29"/>
                    <a:pt x="325" y="30"/>
                  </a:cubicBezTo>
                  <a:cubicBezTo>
                    <a:pt x="321" y="30"/>
                    <a:pt x="317" y="30"/>
                    <a:pt x="313" y="30"/>
                  </a:cubicBezTo>
                  <a:cubicBezTo>
                    <a:pt x="309" y="31"/>
                    <a:pt x="305" y="32"/>
                    <a:pt x="301" y="32"/>
                  </a:cubicBezTo>
                  <a:cubicBezTo>
                    <a:pt x="297" y="33"/>
                    <a:pt x="293" y="33"/>
                    <a:pt x="289" y="34"/>
                  </a:cubicBezTo>
                  <a:cubicBezTo>
                    <a:pt x="285" y="35"/>
                    <a:pt x="281" y="36"/>
                    <a:pt x="277" y="36"/>
                  </a:cubicBezTo>
                  <a:cubicBezTo>
                    <a:pt x="275" y="37"/>
                    <a:pt x="272" y="37"/>
                    <a:pt x="269" y="37"/>
                  </a:cubicBezTo>
                  <a:cubicBezTo>
                    <a:pt x="268" y="39"/>
                    <a:pt x="266" y="41"/>
                    <a:pt x="262" y="40"/>
                  </a:cubicBezTo>
                  <a:cubicBezTo>
                    <a:pt x="262" y="39"/>
                    <a:pt x="262" y="39"/>
                    <a:pt x="263" y="38"/>
                  </a:cubicBezTo>
                  <a:cubicBezTo>
                    <a:pt x="261" y="39"/>
                    <a:pt x="259" y="39"/>
                    <a:pt x="257" y="40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2"/>
                    <a:pt x="256" y="45"/>
                    <a:pt x="254" y="46"/>
                  </a:cubicBezTo>
                  <a:cubicBezTo>
                    <a:pt x="250" y="47"/>
                    <a:pt x="247" y="45"/>
                    <a:pt x="247" y="42"/>
                  </a:cubicBezTo>
                  <a:cubicBezTo>
                    <a:pt x="245" y="42"/>
                    <a:pt x="243" y="43"/>
                    <a:pt x="242" y="43"/>
                  </a:cubicBezTo>
                  <a:cubicBezTo>
                    <a:pt x="238" y="44"/>
                    <a:pt x="234" y="45"/>
                    <a:pt x="230" y="46"/>
                  </a:cubicBezTo>
                  <a:cubicBezTo>
                    <a:pt x="226" y="47"/>
                    <a:pt x="222" y="48"/>
                    <a:pt x="218" y="50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9" y="52"/>
                    <a:pt x="218" y="53"/>
                    <a:pt x="216" y="53"/>
                  </a:cubicBezTo>
                  <a:cubicBezTo>
                    <a:pt x="215" y="53"/>
                    <a:pt x="215" y="52"/>
                    <a:pt x="216" y="51"/>
                  </a:cubicBezTo>
                  <a:cubicBezTo>
                    <a:pt x="213" y="52"/>
                    <a:pt x="210" y="53"/>
                    <a:pt x="207" y="55"/>
                  </a:cubicBezTo>
                  <a:cubicBezTo>
                    <a:pt x="212" y="59"/>
                    <a:pt x="212" y="54"/>
                    <a:pt x="220" y="53"/>
                  </a:cubicBezTo>
                  <a:cubicBezTo>
                    <a:pt x="223" y="52"/>
                    <a:pt x="227" y="52"/>
                    <a:pt x="232" y="51"/>
                  </a:cubicBezTo>
                  <a:cubicBezTo>
                    <a:pt x="236" y="51"/>
                    <a:pt x="240" y="51"/>
                    <a:pt x="244" y="50"/>
                  </a:cubicBezTo>
                  <a:cubicBezTo>
                    <a:pt x="248" y="50"/>
                    <a:pt x="252" y="49"/>
                    <a:pt x="256" y="49"/>
                  </a:cubicBezTo>
                  <a:cubicBezTo>
                    <a:pt x="260" y="48"/>
                    <a:pt x="265" y="49"/>
                    <a:pt x="269" y="48"/>
                  </a:cubicBezTo>
                  <a:cubicBezTo>
                    <a:pt x="273" y="48"/>
                    <a:pt x="277" y="48"/>
                    <a:pt x="281" y="47"/>
                  </a:cubicBezTo>
                  <a:cubicBezTo>
                    <a:pt x="283" y="47"/>
                    <a:pt x="284" y="47"/>
                    <a:pt x="286" y="47"/>
                  </a:cubicBezTo>
                  <a:cubicBezTo>
                    <a:pt x="286" y="46"/>
                    <a:pt x="286" y="46"/>
                    <a:pt x="287" y="45"/>
                  </a:cubicBezTo>
                  <a:cubicBezTo>
                    <a:pt x="289" y="44"/>
                    <a:pt x="290" y="45"/>
                    <a:pt x="290" y="46"/>
                  </a:cubicBezTo>
                  <a:cubicBezTo>
                    <a:pt x="291" y="46"/>
                    <a:pt x="292" y="46"/>
                    <a:pt x="293" y="46"/>
                  </a:cubicBezTo>
                  <a:cubicBezTo>
                    <a:pt x="298" y="46"/>
                    <a:pt x="302" y="45"/>
                    <a:pt x="306" y="45"/>
                  </a:cubicBezTo>
                  <a:cubicBezTo>
                    <a:pt x="310" y="45"/>
                    <a:pt x="314" y="44"/>
                    <a:pt x="318" y="44"/>
                  </a:cubicBezTo>
                  <a:cubicBezTo>
                    <a:pt x="322" y="44"/>
                    <a:pt x="327" y="44"/>
                    <a:pt x="331" y="44"/>
                  </a:cubicBezTo>
                  <a:cubicBezTo>
                    <a:pt x="335" y="44"/>
                    <a:pt x="339" y="43"/>
                    <a:pt x="343" y="43"/>
                  </a:cubicBezTo>
                  <a:cubicBezTo>
                    <a:pt x="347" y="43"/>
                    <a:pt x="351" y="42"/>
                    <a:pt x="355" y="42"/>
                  </a:cubicBezTo>
                  <a:cubicBezTo>
                    <a:pt x="360" y="42"/>
                    <a:pt x="364" y="43"/>
                    <a:pt x="368" y="43"/>
                  </a:cubicBezTo>
                  <a:cubicBezTo>
                    <a:pt x="368" y="43"/>
                    <a:pt x="369" y="43"/>
                    <a:pt x="369" y="43"/>
                  </a:cubicBezTo>
                  <a:cubicBezTo>
                    <a:pt x="371" y="40"/>
                    <a:pt x="378" y="42"/>
                    <a:pt x="381" y="42"/>
                  </a:cubicBezTo>
                  <a:cubicBezTo>
                    <a:pt x="381" y="42"/>
                    <a:pt x="381" y="43"/>
                    <a:pt x="380" y="44"/>
                  </a:cubicBezTo>
                  <a:cubicBezTo>
                    <a:pt x="382" y="47"/>
                    <a:pt x="384" y="50"/>
                    <a:pt x="385" y="53"/>
                  </a:cubicBezTo>
                  <a:cubicBezTo>
                    <a:pt x="382" y="53"/>
                    <a:pt x="377" y="54"/>
                    <a:pt x="372" y="54"/>
                  </a:cubicBezTo>
                  <a:cubicBezTo>
                    <a:pt x="369" y="54"/>
                    <a:pt x="365" y="54"/>
                    <a:pt x="360" y="55"/>
                  </a:cubicBezTo>
                  <a:cubicBezTo>
                    <a:pt x="359" y="55"/>
                    <a:pt x="357" y="55"/>
                    <a:pt x="356" y="55"/>
                  </a:cubicBezTo>
                  <a:cubicBezTo>
                    <a:pt x="356" y="55"/>
                    <a:pt x="356" y="55"/>
                    <a:pt x="356" y="55"/>
                  </a:cubicBezTo>
                  <a:cubicBezTo>
                    <a:pt x="356" y="59"/>
                    <a:pt x="349" y="56"/>
                    <a:pt x="346" y="57"/>
                  </a:cubicBezTo>
                  <a:cubicBezTo>
                    <a:pt x="347" y="56"/>
                    <a:pt x="347" y="56"/>
                    <a:pt x="348" y="55"/>
                  </a:cubicBezTo>
                  <a:cubicBezTo>
                    <a:pt x="344" y="56"/>
                    <a:pt x="340" y="56"/>
                    <a:pt x="337" y="56"/>
                  </a:cubicBezTo>
                  <a:cubicBezTo>
                    <a:pt x="333" y="57"/>
                    <a:pt x="329" y="57"/>
                    <a:pt x="325" y="58"/>
                  </a:cubicBezTo>
                  <a:cubicBezTo>
                    <a:pt x="321" y="58"/>
                    <a:pt x="317" y="59"/>
                    <a:pt x="313" y="59"/>
                  </a:cubicBezTo>
                  <a:cubicBezTo>
                    <a:pt x="309" y="60"/>
                    <a:pt x="305" y="61"/>
                    <a:pt x="301" y="61"/>
                  </a:cubicBezTo>
                  <a:cubicBezTo>
                    <a:pt x="297" y="62"/>
                    <a:pt x="293" y="62"/>
                    <a:pt x="289" y="62"/>
                  </a:cubicBezTo>
                  <a:cubicBezTo>
                    <a:pt x="288" y="62"/>
                    <a:pt x="288" y="62"/>
                    <a:pt x="287" y="63"/>
                  </a:cubicBezTo>
                  <a:cubicBezTo>
                    <a:pt x="286" y="64"/>
                    <a:pt x="285" y="65"/>
                    <a:pt x="283" y="66"/>
                  </a:cubicBezTo>
                  <a:cubicBezTo>
                    <a:pt x="281" y="65"/>
                    <a:pt x="279" y="65"/>
                    <a:pt x="277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77" y="65"/>
                    <a:pt x="277" y="66"/>
                    <a:pt x="277" y="66"/>
                  </a:cubicBezTo>
                  <a:cubicBezTo>
                    <a:pt x="275" y="66"/>
                    <a:pt x="272" y="66"/>
                    <a:pt x="270" y="66"/>
                  </a:cubicBezTo>
                  <a:cubicBezTo>
                    <a:pt x="270" y="66"/>
                    <a:pt x="270" y="66"/>
                    <a:pt x="270" y="66"/>
                  </a:cubicBezTo>
                  <a:cubicBezTo>
                    <a:pt x="268" y="66"/>
                    <a:pt x="267" y="67"/>
                    <a:pt x="266" y="67"/>
                  </a:cubicBezTo>
                  <a:cubicBezTo>
                    <a:pt x="266" y="68"/>
                    <a:pt x="267" y="71"/>
                    <a:pt x="265" y="72"/>
                  </a:cubicBezTo>
                  <a:cubicBezTo>
                    <a:pt x="264" y="72"/>
                    <a:pt x="263" y="72"/>
                    <a:pt x="262" y="72"/>
                  </a:cubicBezTo>
                  <a:cubicBezTo>
                    <a:pt x="262" y="70"/>
                    <a:pt x="261" y="70"/>
                    <a:pt x="261" y="68"/>
                  </a:cubicBezTo>
                  <a:cubicBezTo>
                    <a:pt x="259" y="68"/>
                    <a:pt x="256" y="69"/>
                    <a:pt x="253" y="69"/>
                  </a:cubicBezTo>
                  <a:cubicBezTo>
                    <a:pt x="251" y="70"/>
                    <a:pt x="248" y="70"/>
                    <a:pt x="245" y="71"/>
                  </a:cubicBezTo>
                  <a:cubicBezTo>
                    <a:pt x="247" y="72"/>
                    <a:pt x="248" y="74"/>
                    <a:pt x="248" y="76"/>
                  </a:cubicBezTo>
                  <a:cubicBezTo>
                    <a:pt x="248" y="77"/>
                    <a:pt x="247" y="78"/>
                    <a:pt x="246" y="79"/>
                  </a:cubicBezTo>
                  <a:cubicBezTo>
                    <a:pt x="249" y="79"/>
                    <a:pt x="251" y="78"/>
                    <a:pt x="254" y="78"/>
                  </a:cubicBezTo>
                  <a:cubicBezTo>
                    <a:pt x="257" y="78"/>
                    <a:pt x="261" y="77"/>
                    <a:pt x="265" y="77"/>
                  </a:cubicBezTo>
                  <a:cubicBezTo>
                    <a:pt x="269" y="77"/>
                    <a:pt x="273" y="77"/>
                    <a:pt x="277" y="77"/>
                  </a:cubicBezTo>
                  <a:cubicBezTo>
                    <a:pt x="281" y="76"/>
                    <a:pt x="284" y="75"/>
                    <a:pt x="288" y="75"/>
                  </a:cubicBezTo>
                  <a:cubicBezTo>
                    <a:pt x="292" y="74"/>
                    <a:pt x="296" y="75"/>
                    <a:pt x="300" y="75"/>
                  </a:cubicBezTo>
                  <a:cubicBezTo>
                    <a:pt x="304" y="74"/>
                    <a:pt x="308" y="73"/>
                    <a:pt x="312" y="73"/>
                  </a:cubicBezTo>
                  <a:cubicBezTo>
                    <a:pt x="313" y="73"/>
                    <a:pt x="314" y="73"/>
                    <a:pt x="316" y="73"/>
                  </a:cubicBezTo>
                  <a:cubicBezTo>
                    <a:pt x="317" y="72"/>
                    <a:pt x="318" y="72"/>
                    <a:pt x="319" y="72"/>
                  </a:cubicBezTo>
                  <a:cubicBezTo>
                    <a:pt x="319" y="72"/>
                    <a:pt x="319" y="72"/>
                    <a:pt x="319" y="73"/>
                  </a:cubicBezTo>
                  <a:cubicBezTo>
                    <a:pt x="320" y="73"/>
                    <a:pt x="322" y="73"/>
                    <a:pt x="323" y="72"/>
                  </a:cubicBezTo>
                  <a:cubicBezTo>
                    <a:pt x="327" y="72"/>
                    <a:pt x="331" y="72"/>
                    <a:pt x="335" y="72"/>
                  </a:cubicBezTo>
                  <a:cubicBezTo>
                    <a:pt x="337" y="72"/>
                    <a:pt x="339" y="72"/>
                    <a:pt x="341" y="72"/>
                  </a:cubicBezTo>
                  <a:cubicBezTo>
                    <a:pt x="341" y="69"/>
                    <a:pt x="346" y="69"/>
                    <a:pt x="347" y="72"/>
                  </a:cubicBezTo>
                  <a:cubicBezTo>
                    <a:pt x="351" y="72"/>
                    <a:pt x="354" y="71"/>
                    <a:pt x="358" y="71"/>
                  </a:cubicBezTo>
                  <a:cubicBezTo>
                    <a:pt x="362" y="71"/>
                    <a:pt x="366" y="71"/>
                    <a:pt x="370" y="71"/>
                  </a:cubicBezTo>
                  <a:cubicBezTo>
                    <a:pt x="374" y="71"/>
                    <a:pt x="378" y="71"/>
                    <a:pt x="381" y="72"/>
                  </a:cubicBezTo>
                  <a:cubicBezTo>
                    <a:pt x="378" y="76"/>
                    <a:pt x="374" y="79"/>
                    <a:pt x="370" y="82"/>
                  </a:cubicBezTo>
                  <a:cubicBezTo>
                    <a:pt x="366" y="82"/>
                    <a:pt x="363" y="83"/>
                    <a:pt x="358" y="84"/>
                  </a:cubicBezTo>
                  <a:cubicBezTo>
                    <a:pt x="355" y="84"/>
                    <a:pt x="351" y="84"/>
                    <a:pt x="347" y="84"/>
                  </a:cubicBezTo>
                  <a:cubicBezTo>
                    <a:pt x="343" y="85"/>
                    <a:pt x="339" y="85"/>
                    <a:pt x="335" y="86"/>
                  </a:cubicBezTo>
                  <a:cubicBezTo>
                    <a:pt x="331" y="86"/>
                    <a:pt x="327" y="86"/>
                    <a:pt x="323" y="87"/>
                  </a:cubicBezTo>
                  <a:cubicBezTo>
                    <a:pt x="319" y="87"/>
                    <a:pt x="315" y="87"/>
                    <a:pt x="311" y="88"/>
                  </a:cubicBezTo>
                  <a:cubicBezTo>
                    <a:pt x="307" y="88"/>
                    <a:pt x="304" y="90"/>
                    <a:pt x="300" y="90"/>
                  </a:cubicBezTo>
                  <a:cubicBezTo>
                    <a:pt x="298" y="90"/>
                    <a:pt x="297" y="90"/>
                    <a:pt x="296" y="91"/>
                  </a:cubicBezTo>
                  <a:cubicBezTo>
                    <a:pt x="296" y="91"/>
                    <a:pt x="295" y="91"/>
                    <a:pt x="294" y="91"/>
                  </a:cubicBezTo>
                  <a:cubicBezTo>
                    <a:pt x="293" y="91"/>
                    <a:pt x="292" y="91"/>
                    <a:pt x="291" y="91"/>
                  </a:cubicBezTo>
                  <a:cubicBezTo>
                    <a:pt x="291" y="91"/>
                    <a:pt x="291" y="91"/>
                    <a:pt x="291" y="91"/>
                  </a:cubicBezTo>
                  <a:cubicBezTo>
                    <a:pt x="290" y="91"/>
                    <a:pt x="289" y="92"/>
                    <a:pt x="288" y="92"/>
                  </a:cubicBezTo>
                  <a:cubicBezTo>
                    <a:pt x="285" y="92"/>
                    <a:pt x="283" y="92"/>
                    <a:pt x="280" y="93"/>
                  </a:cubicBezTo>
                  <a:cubicBezTo>
                    <a:pt x="280" y="93"/>
                    <a:pt x="279" y="94"/>
                    <a:pt x="279" y="93"/>
                  </a:cubicBezTo>
                  <a:cubicBezTo>
                    <a:pt x="279" y="93"/>
                    <a:pt x="279" y="93"/>
                    <a:pt x="279" y="93"/>
                  </a:cubicBezTo>
                  <a:cubicBezTo>
                    <a:pt x="278" y="93"/>
                    <a:pt x="278" y="93"/>
                    <a:pt x="277" y="93"/>
                  </a:cubicBezTo>
                  <a:cubicBezTo>
                    <a:pt x="277" y="93"/>
                    <a:pt x="277" y="93"/>
                    <a:pt x="277" y="93"/>
                  </a:cubicBezTo>
                  <a:cubicBezTo>
                    <a:pt x="277" y="93"/>
                    <a:pt x="277" y="93"/>
                    <a:pt x="277" y="93"/>
                  </a:cubicBezTo>
                  <a:cubicBezTo>
                    <a:pt x="276" y="93"/>
                    <a:pt x="276" y="93"/>
                    <a:pt x="276" y="93"/>
                  </a:cubicBezTo>
                  <a:cubicBezTo>
                    <a:pt x="272" y="94"/>
                    <a:pt x="268" y="95"/>
                    <a:pt x="264" y="95"/>
                  </a:cubicBezTo>
                  <a:cubicBezTo>
                    <a:pt x="260" y="96"/>
                    <a:pt x="257" y="97"/>
                    <a:pt x="253" y="98"/>
                  </a:cubicBezTo>
                  <a:cubicBezTo>
                    <a:pt x="249" y="99"/>
                    <a:pt x="245" y="100"/>
                    <a:pt x="241" y="101"/>
                  </a:cubicBezTo>
                  <a:cubicBezTo>
                    <a:pt x="240" y="101"/>
                    <a:pt x="238" y="102"/>
                    <a:pt x="237" y="102"/>
                  </a:cubicBezTo>
                  <a:cubicBezTo>
                    <a:pt x="237" y="103"/>
                    <a:pt x="237" y="103"/>
                    <a:pt x="238" y="103"/>
                  </a:cubicBezTo>
                  <a:cubicBezTo>
                    <a:pt x="238" y="106"/>
                    <a:pt x="235" y="107"/>
                    <a:pt x="232" y="106"/>
                  </a:cubicBezTo>
                  <a:cubicBezTo>
                    <a:pt x="232" y="106"/>
                    <a:pt x="231" y="105"/>
                    <a:pt x="231" y="103"/>
                  </a:cubicBezTo>
                  <a:cubicBezTo>
                    <a:pt x="231" y="104"/>
                    <a:pt x="230" y="104"/>
                    <a:pt x="230" y="104"/>
                  </a:cubicBezTo>
                  <a:cubicBezTo>
                    <a:pt x="226" y="105"/>
                    <a:pt x="222" y="105"/>
                    <a:pt x="218" y="107"/>
                  </a:cubicBezTo>
                  <a:cubicBezTo>
                    <a:pt x="214" y="108"/>
                    <a:pt x="211" y="110"/>
                    <a:pt x="207" y="112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12" y="115"/>
                    <a:pt x="212" y="111"/>
                    <a:pt x="220" y="110"/>
                  </a:cubicBezTo>
                  <a:cubicBezTo>
                    <a:pt x="223" y="110"/>
                    <a:pt x="227" y="110"/>
                    <a:pt x="232" y="110"/>
                  </a:cubicBezTo>
                  <a:cubicBezTo>
                    <a:pt x="236" y="109"/>
                    <a:pt x="240" y="108"/>
                    <a:pt x="244" y="107"/>
                  </a:cubicBezTo>
                  <a:cubicBezTo>
                    <a:pt x="248" y="107"/>
                    <a:pt x="252" y="106"/>
                    <a:pt x="257" y="106"/>
                  </a:cubicBezTo>
                  <a:cubicBezTo>
                    <a:pt x="261" y="106"/>
                    <a:pt x="265" y="106"/>
                    <a:pt x="269" y="106"/>
                  </a:cubicBezTo>
                  <a:cubicBezTo>
                    <a:pt x="271" y="105"/>
                    <a:pt x="274" y="105"/>
                    <a:pt x="276" y="105"/>
                  </a:cubicBezTo>
                  <a:cubicBezTo>
                    <a:pt x="275" y="104"/>
                    <a:pt x="275" y="101"/>
                    <a:pt x="278" y="100"/>
                  </a:cubicBezTo>
                  <a:cubicBezTo>
                    <a:pt x="281" y="100"/>
                    <a:pt x="282" y="103"/>
                    <a:pt x="281" y="105"/>
                  </a:cubicBezTo>
                  <a:cubicBezTo>
                    <a:pt x="281" y="105"/>
                    <a:pt x="281" y="105"/>
                    <a:pt x="282" y="105"/>
                  </a:cubicBezTo>
                  <a:cubicBezTo>
                    <a:pt x="286" y="105"/>
                    <a:pt x="290" y="103"/>
                    <a:pt x="294" y="103"/>
                  </a:cubicBezTo>
                  <a:cubicBezTo>
                    <a:pt x="298" y="103"/>
                    <a:pt x="302" y="102"/>
                    <a:pt x="306" y="102"/>
                  </a:cubicBezTo>
                  <a:cubicBezTo>
                    <a:pt x="310" y="102"/>
                    <a:pt x="315" y="102"/>
                    <a:pt x="319" y="101"/>
                  </a:cubicBezTo>
                  <a:cubicBezTo>
                    <a:pt x="323" y="101"/>
                    <a:pt x="327" y="101"/>
                    <a:pt x="331" y="101"/>
                  </a:cubicBezTo>
                  <a:cubicBezTo>
                    <a:pt x="326" y="103"/>
                    <a:pt x="322" y="104"/>
                    <a:pt x="317" y="106"/>
                  </a:cubicBezTo>
                  <a:cubicBezTo>
                    <a:pt x="313" y="107"/>
                    <a:pt x="308" y="110"/>
                    <a:pt x="304" y="111"/>
                  </a:cubicBezTo>
                  <a:cubicBezTo>
                    <a:pt x="304" y="111"/>
                    <a:pt x="304" y="111"/>
                    <a:pt x="303" y="111"/>
                  </a:cubicBezTo>
                  <a:cubicBezTo>
                    <a:pt x="303" y="112"/>
                    <a:pt x="301" y="112"/>
                    <a:pt x="300" y="112"/>
                  </a:cubicBezTo>
                  <a:cubicBezTo>
                    <a:pt x="297" y="113"/>
                    <a:pt x="294" y="113"/>
                    <a:pt x="292" y="114"/>
                  </a:cubicBezTo>
                  <a:cubicBezTo>
                    <a:pt x="288" y="115"/>
                    <a:pt x="285" y="116"/>
                    <a:pt x="281" y="117"/>
                  </a:cubicBezTo>
                  <a:cubicBezTo>
                    <a:pt x="281" y="118"/>
                    <a:pt x="280" y="119"/>
                    <a:pt x="277" y="118"/>
                  </a:cubicBezTo>
                  <a:cubicBezTo>
                    <a:pt x="277" y="118"/>
                    <a:pt x="277" y="118"/>
                    <a:pt x="277" y="117"/>
                  </a:cubicBezTo>
                  <a:cubicBezTo>
                    <a:pt x="274" y="118"/>
                    <a:pt x="271" y="118"/>
                    <a:pt x="267" y="119"/>
                  </a:cubicBezTo>
                  <a:cubicBezTo>
                    <a:pt x="264" y="120"/>
                    <a:pt x="260" y="121"/>
                    <a:pt x="256" y="121"/>
                  </a:cubicBezTo>
                  <a:cubicBezTo>
                    <a:pt x="256" y="121"/>
                    <a:pt x="256" y="122"/>
                    <a:pt x="256" y="122"/>
                  </a:cubicBezTo>
                  <a:cubicBezTo>
                    <a:pt x="254" y="122"/>
                    <a:pt x="252" y="122"/>
                    <a:pt x="250" y="122"/>
                  </a:cubicBezTo>
                  <a:cubicBezTo>
                    <a:pt x="250" y="122"/>
                    <a:pt x="250" y="122"/>
                    <a:pt x="250" y="122"/>
                  </a:cubicBezTo>
                  <a:cubicBezTo>
                    <a:pt x="249" y="122"/>
                    <a:pt x="248" y="122"/>
                    <a:pt x="246" y="123"/>
                  </a:cubicBezTo>
                  <a:cubicBezTo>
                    <a:pt x="246" y="126"/>
                    <a:pt x="242" y="124"/>
                    <a:pt x="240" y="123"/>
                  </a:cubicBezTo>
                  <a:cubicBezTo>
                    <a:pt x="239" y="123"/>
                    <a:pt x="238" y="123"/>
                    <a:pt x="237" y="124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7" y="124"/>
                    <a:pt x="236" y="124"/>
                    <a:pt x="236" y="124"/>
                  </a:cubicBezTo>
                  <a:cubicBezTo>
                    <a:pt x="234" y="124"/>
                    <a:pt x="232" y="124"/>
                    <a:pt x="230" y="124"/>
                  </a:cubicBezTo>
                  <a:cubicBezTo>
                    <a:pt x="226" y="125"/>
                    <a:pt x="222" y="125"/>
                    <a:pt x="218" y="126"/>
                  </a:cubicBezTo>
                  <a:cubicBezTo>
                    <a:pt x="214" y="126"/>
                    <a:pt x="209" y="126"/>
                    <a:pt x="205" y="126"/>
                  </a:cubicBezTo>
                  <a:cubicBezTo>
                    <a:pt x="200" y="126"/>
                    <a:pt x="196" y="125"/>
                    <a:pt x="192" y="125"/>
                  </a:cubicBezTo>
                  <a:cubicBezTo>
                    <a:pt x="189" y="125"/>
                    <a:pt x="185" y="126"/>
                    <a:pt x="182" y="126"/>
                  </a:cubicBezTo>
                  <a:cubicBezTo>
                    <a:pt x="182" y="126"/>
                    <a:pt x="182" y="126"/>
                    <a:pt x="182" y="126"/>
                  </a:cubicBezTo>
                  <a:cubicBezTo>
                    <a:pt x="181" y="126"/>
                    <a:pt x="181" y="126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5"/>
                    <a:pt x="180" y="125"/>
                  </a:cubicBezTo>
                  <a:cubicBezTo>
                    <a:pt x="179" y="125"/>
                    <a:pt x="179" y="125"/>
                    <a:pt x="178" y="125"/>
                  </a:cubicBezTo>
                  <a:cubicBezTo>
                    <a:pt x="176" y="125"/>
                    <a:pt x="173" y="127"/>
                    <a:pt x="172" y="132"/>
                  </a:cubicBezTo>
                  <a:cubicBezTo>
                    <a:pt x="172" y="132"/>
                    <a:pt x="172" y="133"/>
                    <a:pt x="172" y="133"/>
                  </a:cubicBezTo>
                  <a:cubicBezTo>
                    <a:pt x="174" y="136"/>
                    <a:pt x="175" y="137"/>
                    <a:pt x="175" y="138"/>
                  </a:cubicBezTo>
                  <a:cubicBezTo>
                    <a:pt x="176" y="138"/>
                    <a:pt x="176" y="138"/>
                    <a:pt x="177" y="138"/>
                  </a:cubicBezTo>
                  <a:cubicBezTo>
                    <a:pt x="178" y="139"/>
                    <a:pt x="178" y="140"/>
                    <a:pt x="177" y="141"/>
                  </a:cubicBezTo>
                  <a:cubicBezTo>
                    <a:pt x="178" y="141"/>
                    <a:pt x="178" y="142"/>
                    <a:pt x="179" y="143"/>
                  </a:cubicBezTo>
                  <a:cubicBezTo>
                    <a:pt x="182" y="148"/>
                    <a:pt x="182" y="147"/>
                    <a:pt x="185" y="152"/>
                  </a:cubicBezTo>
                  <a:cubicBezTo>
                    <a:pt x="187" y="155"/>
                    <a:pt x="188" y="158"/>
                    <a:pt x="190" y="161"/>
                  </a:cubicBezTo>
                  <a:cubicBezTo>
                    <a:pt x="191" y="161"/>
                    <a:pt x="192" y="161"/>
                    <a:pt x="193" y="161"/>
                  </a:cubicBezTo>
                  <a:cubicBezTo>
                    <a:pt x="193" y="162"/>
                    <a:pt x="193" y="163"/>
                    <a:pt x="192" y="164"/>
                  </a:cubicBezTo>
                  <a:cubicBezTo>
                    <a:pt x="193" y="166"/>
                    <a:pt x="195" y="168"/>
                    <a:pt x="196" y="170"/>
                  </a:cubicBezTo>
                  <a:cubicBezTo>
                    <a:pt x="198" y="173"/>
                    <a:pt x="200" y="176"/>
                    <a:pt x="202" y="179"/>
                  </a:cubicBezTo>
                  <a:cubicBezTo>
                    <a:pt x="204" y="183"/>
                    <a:pt x="206" y="186"/>
                    <a:pt x="207" y="188"/>
                  </a:cubicBezTo>
                  <a:cubicBezTo>
                    <a:pt x="209" y="191"/>
                    <a:pt x="210" y="194"/>
                    <a:pt x="211" y="196"/>
                  </a:cubicBezTo>
                  <a:cubicBezTo>
                    <a:pt x="207" y="196"/>
                    <a:pt x="204" y="197"/>
                    <a:pt x="200" y="197"/>
                  </a:cubicBezTo>
                  <a:cubicBezTo>
                    <a:pt x="197" y="198"/>
                    <a:pt x="194" y="199"/>
                    <a:pt x="190" y="199"/>
                  </a:cubicBezTo>
                  <a:cubicBezTo>
                    <a:pt x="187" y="200"/>
                    <a:pt x="184" y="200"/>
                    <a:pt x="180" y="200"/>
                  </a:cubicBezTo>
                  <a:cubicBezTo>
                    <a:pt x="179" y="200"/>
                    <a:pt x="178" y="200"/>
                    <a:pt x="177" y="200"/>
                  </a:cubicBezTo>
                  <a:cubicBezTo>
                    <a:pt x="176" y="201"/>
                    <a:pt x="176" y="201"/>
                    <a:pt x="175" y="201"/>
                  </a:cubicBezTo>
                  <a:cubicBezTo>
                    <a:pt x="174" y="201"/>
                    <a:pt x="174" y="201"/>
                    <a:pt x="174" y="201"/>
                  </a:cubicBezTo>
                  <a:cubicBezTo>
                    <a:pt x="171" y="201"/>
                    <a:pt x="169" y="201"/>
                    <a:pt x="166" y="202"/>
                  </a:cubicBezTo>
                  <a:cubicBezTo>
                    <a:pt x="162" y="202"/>
                    <a:pt x="158" y="204"/>
                    <a:pt x="154" y="204"/>
                  </a:cubicBezTo>
                  <a:cubicBezTo>
                    <a:pt x="151" y="205"/>
                    <a:pt x="147" y="204"/>
                    <a:pt x="143" y="205"/>
                  </a:cubicBezTo>
                  <a:cubicBezTo>
                    <a:pt x="139" y="205"/>
                    <a:pt x="135" y="206"/>
                    <a:pt x="131" y="206"/>
                  </a:cubicBezTo>
                  <a:cubicBezTo>
                    <a:pt x="127" y="207"/>
                    <a:pt x="123" y="206"/>
                    <a:pt x="119" y="206"/>
                  </a:cubicBezTo>
                  <a:cubicBezTo>
                    <a:pt x="115" y="207"/>
                    <a:pt x="111" y="207"/>
                    <a:pt x="107" y="207"/>
                  </a:cubicBezTo>
                  <a:cubicBezTo>
                    <a:pt x="103" y="207"/>
                    <a:pt x="99" y="207"/>
                    <a:pt x="95" y="207"/>
                  </a:cubicBezTo>
                  <a:cubicBezTo>
                    <a:pt x="94" y="207"/>
                    <a:pt x="92" y="207"/>
                    <a:pt x="91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88" y="206"/>
                    <a:pt x="86" y="206"/>
                    <a:pt x="84" y="206"/>
                  </a:cubicBezTo>
                  <a:cubicBezTo>
                    <a:pt x="79" y="206"/>
                    <a:pt x="76" y="204"/>
                    <a:pt x="72" y="203"/>
                  </a:cubicBezTo>
                  <a:cubicBezTo>
                    <a:pt x="68" y="202"/>
                    <a:pt x="64" y="202"/>
                    <a:pt x="60" y="201"/>
                  </a:cubicBezTo>
                  <a:cubicBezTo>
                    <a:pt x="56" y="200"/>
                    <a:pt x="53" y="198"/>
                    <a:pt x="49" y="196"/>
                  </a:cubicBezTo>
                  <a:cubicBezTo>
                    <a:pt x="47" y="195"/>
                    <a:pt x="43" y="193"/>
                    <a:pt x="39" y="190"/>
                  </a:cubicBezTo>
                  <a:cubicBezTo>
                    <a:pt x="36" y="188"/>
                    <a:pt x="32" y="185"/>
                    <a:pt x="29" y="182"/>
                  </a:cubicBezTo>
                  <a:cubicBezTo>
                    <a:pt x="26" y="180"/>
                    <a:pt x="23" y="177"/>
                    <a:pt x="21" y="173"/>
                  </a:cubicBezTo>
                  <a:cubicBezTo>
                    <a:pt x="19" y="170"/>
                    <a:pt x="17" y="166"/>
                    <a:pt x="17" y="162"/>
                  </a:cubicBezTo>
                  <a:cubicBezTo>
                    <a:pt x="16" y="158"/>
                    <a:pt x="16" y="154"/>
                    <a:pt x="17" y="149"/>
                  </a:cubicBezTo>
                  <a:close/>
                  <a:moveTo>
                    <a:pt x="261" y="45"/>
                  </a:moveTo>
                  <a:cubicBezTo>
                    <a:pt x="261" y="40"/>
                    <a:pt x="265" y="38"/>
                    <a:pt x="268" y="41"/>
                  </a:cubicBezTo>
                  <a:cubicBezTo>
                    <a:pt x="269" y="46"/>
                    <a:pt x="263" y="48"/>
                    <a:pt x="261" y="45"/>
                  </a:cubicBezTo>
                  <a:close/>
                  <a:moveTo>
                    <a:pt x="236" y="50"/>
                  </a:moveTo>
                  <a:cubicBezTo>
                    <a:pt x="235" y="50"/>
                    <a:pt x="235" y="50"/>
                    <a:pt x="235" y="49"/>
                  </a:cubicBezTo>
                  <a:cubicBezTo>
                    <a:pt x="236" y="49"/>
                    <a:pt x="237" y="49"/>
                    <a:pt x="236" y="50"/>
                  </a:cubicBezTo>
                  <a:close/>
                  <a:moveTo>
                    <a:pt x="228" y="106"/>
                  </a:moveTo>
                  <a:cubicBezTo>
                    <a:pt x="228" y="107"/>
                    <a:pt x="228" y="107"/>
                    <a:pt x="228" y="108"/>
                  </a:cubicBezTo>
                  <a:cubicBezTo>
                    <a:pt x="227" y="108"/>
                    <a:pt x="226" y="108"/>
                    <a:pt x="226" y="108"/>
                  </a:cubicBezTo>
                  <a:cubicBezTo>
                    <a:pt x="226" y="106"/>
                    <a:pt x="226" y="106"/>
                    <a:pt x="226" y="106"/>
                  </a:cubicBezTo>
                  <a:cubicBezTo>
                    <a:pt x="226" y="106"/>
                    <a:pt x="228" y="106"/>
                    <a:pt x="228" y="106"/>
                  </a:cubicBezTo>
                  <a:close/>
                  <a:moveTo>
                    <a:pt x="183" y="138"/>
                  </a:moveTo>
                  <a:cubicBezTo>
                    <a:pt x="182" y="139"/>
                    <a:pt x="181" y="139"/>
                    <a:pt x="180" y="139"/>
                  </a:cubicBezTo>
                  <a:cubicBezTo>
                    <a:pt x="181" y="137"/>
                    <a:pt x="182" y="138"/>
                    <a:pt x="183" y="138"/>
                  </a:cubicBezTo>
                  <a:close/>
                  <a:moveTo>
                    <a:pt x="48" y="397"/>
                  </a:moveTo>
                  <a:cubicBezTo>
                    <a:pt x="48" y="398"/>
                    <a:pt x="48" y="399"/>
                    <a:pt x="50" y="399"/>
                  </a:cubicBezTo>
                  <a:cubicBezTo>
                    <a:pt x="50" y="397"/>
                    <a:pt x="51" y="396"/>
                    <a:pt x="52" y="399"/>
                  </a:cubicBezTo>
                  <a:cubicBezTo>
                    <a:pt x="50" y="402"/>
                    <a:pt x="42" y="399"/>
                    <a:pt x="48" y="397"/>
                  </a:cubicBezTo>
                  <a:close/>
                  <a:moveTo>
                    <a:pt x="61" y="471"/>
                  </a:moveTo>
                  <a:cubicBezTo>
                    <a:pt x="61" y="468"/>
                    <a:pt x="55" y="470"/>
                    <a:pt x="56" y="466"/>
                  </a:cubicBezTo>
                  <a:cubicBezTo>
                    <a:pt x="59" y="465"/>
                    <a:pt x="67" y="469"/>
                    <a:pt x="61" y="471"/>
                  </a:cubicBezTo>
                  <a:close/>
                  <a:moveTo>
                    <a:pt x="1625" y="189"/>
                  </a:moveTo>
                  <a:cubicBezTo>
                    <a:pt x="1625" y="193"/>
                    <a:pt x="1625" y="196"/>
                    <a:pt x="1625" y="201"/>
                  </a:cubicBezTo>
                  <a:cubicBezTo>
                    <a:pt x="1625" y="204"/>
                    <a:pt x="1625" y="208"/>
                    <a:pt x="1624" y="212"/>
                  </a:cubicBezTo>
                  <a:cubicBezTo>
                    <a:pt x="1624" y="216"/>
                    <a:pt x="1623" y="220"/>
                    <a:pt x="1622" y="224"/>
                  </a:cubicBezTo>
                  <a:cubicBezTo>
                    <a:pt x="1622" y="227"/>
                    <a:pt x="1621" y="231"/>
                    <a:pt x="1620" y="235"/>
                  </a:cubicBezTo>
                  <a:cubicBezTo>
                    <a:pt x="1616" y="236"/>
                    <a:pt x="1612" y="237"/>
                    <a:pt x="1609" y="238"/>
                  </a:cubicBezTo>
                  <a:cubicBezTo>
                    <a:pt x="1604" y="238"/>
                    <a:pt x="1600" y="238"/>
                    <a:pt x="1596" y="239"/>
                  </a:cubicBezTo>
                  <a:cubicBezTo>
                    <a:pt x="1592" y="239"/>
                    <a:pt x="1588" y="240"/>
                    <a:pt x="1584" y="240"/>
                  </a:cubicBezTo>
                  <a:cubicBezTo>
                    <a:pt x="1580" y="241"/>
                    <a:pt x="1576" y="241"/>
                    <a:pt x="1572" y="241"/>
                  </a:cubicBezTo>
                  <a:cubicBezTo>
                    <a:pt x="1569" y="242"/>
                    <a:pt x="1567" y="242"/>
                    <a:pt x="1564" y="242"/>
                  </a:cubicBezTo>
                  <a:cubicBezTo>
                    <a:pt x="1564" y="242"/>
                    <a:pt x="1563" y="242"/>
                    <a:pt x="1563" y="242"/>
                  </a:cubicBezTo>
                  <a:cubicBezTo>
                    <a:pt x="1562" y="242"/>
                    <a:pt x="1561" y="243"/>
                    <a:pt x="1560" y="243"/>
                  </a:cubicBezTo>
                  <a:cubicBezTo>
                    <a:pt x="1557" y="243"/>
                    <a:pt x="1554" y="243"/>
                    <a:pt x="1551" y="243"/>
                  </a:cubicBezTo>
                  <a:cubicBezTo>
                    <a:pt x="1549" y="243"/>
                    <a:pt x="1546" y="244"/>
                    <a:pt x="1545" y="243"/>
                  </a:cubicBezTo>
                  <a:cubicBezTo>
                    <a:pt x="1545" y="243"/>
                    <a:pt x="1545" y="243"/>
                    <a:pt x="1545" y="243"/>
                  </a:cubicBezTo>
                  <a:cubicBezTo>
                    <a:pt x="1541" y="243"/>
                    <a:pt x="1538" y="243"/>
                    <a:pt x="1535" y="243"/>
                  </a:cubicBezTo>
                  <a:cubicBezTo>
                    <a:pt x="1531" y="243"/>
                    <a:pt x="1527" y="243"/>
                    <a:pt x="1523" y="243"/>
                  </a:cubicBezTo>
                  <a:cubicBezTo>
                    <a:pt x="1522" y="243"/>
                    <a:pt x="1521" y="243"/>
                    <a:pt x="1519" y="243"/>
                  </a:cubicBezTo>
                  <a:cubicBezTo>
                    <a:pt x="1517" y="246"/>
                    <a:pt x="1515" y="245"/>
                    <a:pt x="1514" y="244"/>
                  </a:cubicBezTo>
                  <a:cubicBezTo>
                    <a:pt x="1513" y="244"/>
                    <a:pt x="1512" y="244"/>
                    <a:pt x="1511" y="244"/>
                  </a:cubicBezTo>
                  <a:cubicBezTo>
                    <a:pt x="1507" y="244"/>
                    <a:pt x="1503" y="243"/>
                    <a:pt x="1499" y="243"/>
                  </a:cubicBezTo>
                  <a:cubicBezTo>
                    <a:pt x="1495" y="243"/>
                    <a:pt x="1491" y="243"/>
                    <a:pt x="1487" y="242"/>
                  </a:cubicBezTo>
                  <a:cubicBezTo>
                    <a:pt x="1483" y="242"/>
                    <a:pt x="1479" y="242"/>
                    <a:pt x="1474" y="242"/>
                  </a:cubicBezTo>
                  <a:cubicBezTo>
                    <a:pt x="1470" y="242"/>
                    <a:pt x="1466" y="241"/>
                    <a:pt x="1462" y="241"/>
                  </a:cubicBezTo>
                  <a:cubicBezTo>
                    <a:pt x="1466" y="242"/>
                    <a:pt x="1470" y="242"/>
                    <a:pt x="1474" y="243"/>
                  </a:cubicBezTo>
                  <a:cubicBezTo>
                    <a:pt x="1474" y="243"/>
                    <a:pt x="1474" y="243"/>
                    <a:pt x="1475" y="244"/>
                  </a:cubicBezTo>
                  <a:cubicBezTo>
                    <a:pt x="1476" y="243"/>
                    <a:pt x="1479" y="243"/>
                    <a:pt x="1481" y="243"/>
                  </a:cubicBezTo>
                  <a:cubicBezTo>
                    <a:pt x="1481" y="244"/>
                    <a:pt x="1481" y="245"/>
                    <a:pt x="1481" y="245"/>
                  </a:cubicBezTo>
                  <a:cubicBezTo>
                    <a:pt x="1483" y="246"/>
                    <a:pt x="1484" y="246"/>
                    <a:pt x="1485" y="246"/>
                  </a:cubicBezTo>
                  <a:cubicBezTo>
                    <a:pt x="1488" y="247"/>
                    <a:pt x="1490" y="247"/>
                    <a:pt x="1492" y="248"/>
                  </a:cubicBezTo>
                  <a:cubicBezTo>
                    <a:pt x="1493" y="247"/>
                    <a:pt x="1495" y="247"/>
                    <a:pt x="1497" y="247"/>
                  </a:cubicBezTo>
                  <a:cubicBezTo>
                    <a:pt x="1500" y="247"/>
                    <a:pt x="1501" y="249"/>
                    <a:pt x="1504" y="249"/>
                  </a:cubicBezTo>
                  <a:cubicBezTo>
                    <a:pt x="1504" y="249"/>
                    <a:pt x="1504" y="250"/>
                    <a:pt x="1504" y="250"/>
                  </a:cubicBezTo>
                  <a:cubicBezTo>
                    <a:pt x="1506" y="250"/>
                    <a:pt x="1507" y="250"/>
                    <a:pt x="1509" y="251"/>
                  </a:cubicBezTo>
                  <a:cubicBezTo>
                    <a:pt x="1513" y="251"/>
                    <a:pt x="1517" y="252"/>
                    <a:pt x="1521" y="253"/>
                  </a:cubicBezTo>
                  <a:cubicBezTo>
                    <a:pt x="1525" y="254"/>
                    <a:pt x="1528" y="254"/>
                    <a:pt x="1532" y="254"/>
                  </a:cubicBezTo>
                  <a:cubicBezTo>
                    <a:pt x="1536" y="255"/>
                    <a:pt x="1540" y="255"/>
                    <a:pt x="1544" y="256"/>
                  </a:cubicBezTo>
                  <a:cubicBezTo>
                    <a:pt x="1548" y="256"/>
                    <a:pt x="1552" y="256"/>
                    <a:pt x="1556" y="256"/>
                  </a:cubicBezTo>
                  <a:cubicBezTo>
                    <a:pt x="1560" y="257"/>
                    <a:pt x="1564" y="257"/>
                    <a:pt x="1568" y="257"/>
                  </a:cubicBezTo>
                  <a:cubicBezTo>
                    <a:pt x="1572" y="257"/>
                    <a:pt x="1576" y="258"/>
                    <a:pt x="1580" y="258"/>
                  </a:cubicBezTo>
                  <a:cubicBezTo>
                    <a:pt x="1584" y="258"/>
                    <a:pt x="1588" y="259"/>
                    <a:pt x="1592" y="259"/>
                  </a:cubicBezTo>
                  <a:cubicBezTo>
                    <a:pt x="1596" y="259"/>
                    <a:pt x="1600" y="259"/>
                    <a:pt x="1604" y="259"/>
                  </a:cubicBezTo>
                  <a:cubicBezTo>
                    <a:pt x="1608" y="259"/>
                    <a:pt x="1612" y="258"/>
                    <a:pt x="1616" y="258"/>
                  </a:cubicBezTo>
                  <a:cubicBezTo>
                    <a:pt x="1615" y="261"/>
                    <a:pt x="1614" y="265"/>
                    <a:pt x="1614" y="267"/>
                  </a:cubicBezTo>
                  <a:cubicBezTo>
                    <a:pt x="1613" y="270"/>
                    <a:pt x="1612" y="273"/>
                    <a:pt x="1611" y="276"/>
                  </a:cubicBezTo>
                  <a:cubicBezTo>
                    <a:pt x="1607" y="277"/>
                    <a:pt x="1603" y="277"/>
                    <a:pt x="1599" y="277"/>
                  </a:cubicBezTo>
                  <a:cubicBezTo>
                    <a:pt x="1596" y="278"/>
                    <a:pt x="1593" y="278"/>
                    <a:pt x="1590" y="279"/>
                  </a:cubicBezTo>
                  <a:cubicBezTo>
                    <a:pt x="1589" y="279"/>
                    <a:pt x="1589" y="280"/>
                    <a:pt x="1588" y="280"/>
                  </a:cubicBezTo>
                  <a:cubicBezTo>
                    <a:pt x="1587" y="280"/>
                    <a:pt x="1587" y="280"/>
                    <a:pt x="1587" y="280"/>
                  </a:cubicBezTo>
                  <a:cubicBezTo>
                    <a:pt x="1583" y="280"/>
                    <a:pt x="1579" y="280"/>
                    <a:pt x="1575" y="281"/>
                  </a:cubicBezTo>
                  <a:cubicBezTo>
                    <a:pt x="1572" y="281"/>
                    <a:pt x="1568" y="282"/>
                    <a:pt x="1565" y="282"/>
                  </a:cubicBezTo>
                  <a:cubicBezTo>
                    <a:pt x="1564" y="283"/>
                    <a:pt x="1562" y="284"/>
                    <a:pt x="1561" y="282"/>
                  </a:cubicBezTo>
                  <a:cubicBezTo>
                    <a:pt x="1557" y="282"/>
                    <a:pt x="1554" y="283"/>
                    <a:pt x="1551" y="283"/>
                  </a:cubicBezTo>
                  <a:cubicBezTo>
                    <a:pt x="1547" y="283"/>
                    <a:pt x="1543" y="283"/>
                    <a:pt x="1539" y="283"/>
                  </a:cubicBezTo>
                  <a:cubicBezTo>
                    <a:pt x="1539" y="283"/>
                    <a:pt x="1539" y="283"/>
                    <a:pt x="1539" y="283"/>
                  </a:cubicBezTo>
                  <a:cubicBezTo>
                    <a:pt x="1539" y="284"/>
                    <a:pt x="1539" y="285"/>
                    <a:pt x="1539" y="285"/>
                  </a:cubicBezTo>
                  <a:cubicBezTo>
                    <a:pt x="1538" y="285"/>
                    <a:pt x="1537" y="284"/>
                    <a:pt x="1536" y="284"/>
                  </a:cubicBezTo>
                  <a:cubicBezTo>
                    <a:pt x="1533" y="284"/>
                    <a:pt x="1530" y="284"/>
                    <a:pt x="1527" y="284"/>
                  </a:cubicBezTo>
                  <a:cubicBezTo>
                    <a:pt x="1523" y="284"/>
                    <a:pt x="1519" y="284"/>
                    <a:pt x="1515" y="284"/>
                  </a:cubicBezTo>
                  <a:cubicBezTo>
                    <a:pt x="1511" y="284"/>
                    <a:pt x="1507" y="284"/>
                    <a:pt x="1503" y="284"/>
                  </a:cubicBezTo>
                  <a:cubicBezTo>
                    <a:pt x="1499" y="283"/>
                    <a:pt x="1495" y="284"/>
                    <a:pt x="1491" y="283"/>
                  </a:cubicBezTo>
                  <a:cubicBezTo>
                    <a:pt x="1487" y="283"/>
                    <a:pt x="1483" y="283"/>
                    <a:pt x="1479" y="283"/>
                  </a:cubicBezTo>
                  <a:cubicBezTo>
                    <a:pt x="1475" y="283"/>
                    <a:pt x="1471" y="283"/>
                    <a:pt x="1467" y="282"/>
                  </a:cubicBezTo>
                  <a:cubicBezTo>
                    <a:pt x="1463" y="282"/>
                    <a:pt x="1459" y="282"/>
                    <a:pt x="1454" y="281"/>
                  </a:cubicBezTo>
                  <a:cubicBezTo>
                    <a:pt x="1459" y="282"/>
                    <a:pt x="1463" y="283"/>
                    <a:pt x="1467" y="284"/>
                  </a:cubicBezTo>
                  <a:cubicBezTo>
                    <a:pt x="1471" y="285"/>
                    <a:pt x="1475" y="286"/>
                    <a:pt x="1479" y="287"/>
                  </a:cubicBezTo>
                  <a:cubicBezTo>
                    <a:pt x="1484" y="288"/>
                    <a:pt x="1488" y="289"/>
                    <a:pt x="1492" y="289"/>
                  </a:cubicBezTo>
                  <a:cubicBezTo>
                    <a:pt x="1496" y="290"/>
                    <a:pt x="1500" y="291"/>
                    <a:pt x="1504" y="292"/>
                  </a:cubicBezTo>
                  <a:cubicBezTo>
                    <a:pt x="1508" y="292"/>
                    <a:pt x="1512" y="293"/>
                    <a:pt x="1516" y="294"/>
                  </a:cubicBezTo>
                  <a:cubicBezTo>
                    <a:pt x="1520" y="295"/>
                    <a:pt x="1525" y="295"/>
                    <a:pt x="1529" y="295"/>
                  </a:cubicBezTo>
                  <a:cubicBezTo>
                    <a:pt x="1533" y="296"/>
                    <a:pt x="1537" y="296"/>
                    <a:pt x="1541" y="296"/>
                  </a:cubicBezTo>
                  <a:cubicBezTo>
                    <a:pt x="1541" y="296"/>
                    <a:pt x="1541" y="296"/>
                    <a:pt x="1542" y="296"/>
                  </a:cubicBezTo>
                  <a:cubicBezTo>
                    <a:pt x="1542" y="296"/>
                    <a:pt x="1542" y="296"/>
                    <a:pt x="1543" y="295"/>
                  </a:cubicBezTo>
                  <a:cubicBezTo>
                    <a:pt x="1544" y="295"/>
                    <a:pt x="1544" y="296"/>
                    <a:pt x="1544" y="297"/>
                  </a:cubicBezTo>
                  <a:cubicBezTo>
                    <a:pt x="1547" y="297"/>
                    <a:pt x="1550" y="297"/>
                    <a:pt x="1554" y="297"/>
                  </a:cubicBezTo>
                  <a:cubicBezTo>
                    <a:pt x="1558" y="298"/>
                    <a:pt x="1562" y="298"/>
                    <a:pt x="1566" y="298"/>
                  </a:cubicBezTo>
                  <a:cubicBezTo>
                    <a:pt x="1570" y="298"/>
                    <a:pt x="1574" y="299"/>
                    <a:pt x="1578" y="299"/>
                  </a:cubicBezTo>
                  <a:cubicBezTo>
                    <a:pt x="1582" y="299"/>
                    <a:pt x="1587" y="299"/>
                    <a:pt x="1591" y="299"/>
                  </a:cubicBezTo>
                  <a:cubicBezTo>
                    <a:pt x="1595" y="299"/>
                    <a:pt x="1599" y="299"/>
                    <a:pt x="1603" y="299"/>
                  </a:cubicBezTo>
                  <a:cubicBezTo>
                    <a:pt x="1603" y="301"/>
                    <a:pt x="1603" y="302"/>
                    <a:pt x="1602" y="303"/>
                  </a:cubicBezTo>
                  <a:cubicBezTo>
                    <a:pt x="1601" y="307"/>
                    <a:pt x="1601" y="307"/>
                    <a:pt x="1600" y="311"/>
                  </a:cubicBezTo>
                  <a:cubicBezTo>
                    <a:pt x="1600" y="313"/>
                    <a:pt x="1598" y="315"/>
                    <a:pt x="1598" y="317"/>
                  </a:cubicBezTo>
                  <a:cubicBezTo>
                    <a:pt x="1594" y="318"/>
                    <a:pt x="1590" y="318"/>
                    <a:pt x="1586" y="319"/>
                  </a:cubicBezTo>
                  <a:cubicBezTo>
                    <a:pt x="1582" y="319"/>
                    <a:pt x="1579" y="321"/>
                    <a:pt x="1575" y="321"/>
                  </a:cubicBezTo>
                  <a:cubicBezTo>
                    <a:pt x="1571" y="321"/>
                    <a:pt x="1567" y="321"/>
                    <a:pt x="1563" y="322"/>
                  </a:cubicBezTo>
                  <a:cubicBezTo>
                    <a:pt x="1559" y="322"/>
                    <a:pt x="1556" y="322"/>
                    <a:pt x="1552" y="323"/>
                  </a:cubicBezTo>
                  <a:cubicBezTo>
                    <a:pt x="1548" y="323"/>
                    <a:pt x="1544" y="324"/>
                    <a:pt x="1540" y="324"/>
                  </a:cubicBezTo>
                  <a:cubicBezTo>
                    <a:pt x="1536" y="324"/>
                    <a:pt x="1533" y="324"/>
                    <a:pt x="1529" y="325"/>
                  </a:cubicBezTo>
                  <a:cubicBezTo>
                    <a:pt x="1526" y="325"/>
                    <a:pt x="1524" y="325"/>
                    <a:pt x="1522" y="325"/>
                  </a:cubicBezTo>
                  <a:cubicBezTo>
                    <a:pt x="1521" y="325"/>
                    <a:pt x="1521" y="325"/>
                    <a:pt x="1521" y="326"/>
                  </a:cubicBezTo>
                  <a:cubicBezTo>
                    <a:pt x="1520" y="325"/>
                    <a:pt x="1520" y="325"/>
                    <a:pt x="1519" y="325"/>
                  </a:cubicBezTo>
                  <a:cubicBezTo>
                    <a:pt x="1519" y="325"/>
                    <a:pt x="1518" y="325"/>
                    <a:pt x="1517" y="325"/>
                  </a:cubicBezTo>
                  <a:cubicBezTo>
                    <a:pt x="1513" y="325"/>
                    <a:pt x="1510" y="324"/>
                    <a:pt x="1506" y="324"/>
                  </a:cubicBezTo>
                  <a:cubicBezTo>
                    <a:pt x="1502" y="324"/>
                    <a:pt x="1498" y="324"/>
                    <a:pt x="1494" y="324"/>
                  </a:cubicBezTo>
                  <a:cubicBezTo>
                    <a:pt x="1490" y="324"/>
                    <a:pt x="1487" y="324"/>
                    <a:pt x="1483" y="324"/>
                  </a:cubicBezTo>
                  <a:cubicBezTo>
                    <a:pt x="1479" y="324"/>
                    <a:pt x="1475" y="323"/>
                    <a:pt x="1471" y="323"/>
                  </a:cubicBezTo>
                  <a:cubicBezTo>
                    <a:pt x="1467" y="323"/>
                    <a:pt x="1463" y="323"/>
                    <a:pt x="1459" y="323"/>
                  </a:cubicBezTo>
                  <a:cubicBezTo>
                    <a:pt x="1456" y="323"/>
                    <a:pt x="1451" y="322"/>
                    <a:pt x="1447" y="322"/>
                  </a:cubicBezTo>
                  <a:cubicBezTo>
                    <a:pt x="1451" y="323"/>
                    <a:pt x="1456" y="323"/>
                    <a:pt x="1460" y="324"/>
                  </a:cubicBezTo>
                  <a:cubicBezTo>
                    <a:pt x="1464" y="325"/>
                    <a:pt x="1468" y="326"/>
                    <a:pt x="1472" y="327"/>
                  </a:cubicBezTo>
                  <a:cubicBezTo>
                    <a:pt x="1476" y="328"/>
                    <a:pt x="1480" y="328"/>
                    <a:pt x="1484" y="329"/>
                  </a:cubicBezTo>
                  <a:cubicBezTo>
                    <a:pt x="1488" y="330"/>
                    <a:pt x="1491" y="331"/>
                    <a:pt x="1495" y="332"/>
                  </a:cubicBezTo>
                  <a:cubicBezTo>
                    <a:pt x="1499" y="333"/>
                    <a:pt x="1503" y="333"/>
                    <a:pt x="1507" y="334"/>
                  </a:cubicBezTo>
                  <a:cubicBezTo>
                    <a:pt x="1511" y="335"/>
                    <a:pt x="1515" y="334"/>
                    <a:pt x="1519" y="335"/>
                  </a:cubicBezTo>
                  <a:cubicBezTo>
                    <a:pt x="1523" y="335"/>
                    <a:pt x="1527" y="336"/>
                    <a:pt x="1531" y="336"/>
                  </a:cubicBezTo>
                  <a:cubicBezTo>
                    <a:pt x="1535" y="337"/>
                    <a:pt x="1539" y="337"/>
                    <a:pt x="1543" y="338"/>
                  </a:cubicBezTo>
                  <a:cubicBezTo>
                    <a:pt x="1547" y="338"/>
                    <a:pt x="1551" y="339"/>
                    <a:pt x="1555" y="339"/>
                  </a:cubicBezTo>
                  <a:cubicBezTo>
                    <a:pt x="1559" y="339"/>
                    <a:pt x="1563" y="339"/>
                    <a:pt x="1568" y="340"/>
                  </a:cubicBezTo>
                  <a:cubicBezTo>
                    <a:pt x="1569" y="340"/>
                    <a:pt x="1570" y="340"/>
                    <a:pt x="1571" y="340"/>
                  </a:cubicBezTo>
                  <a:cubicBezTo>
                    <a:pt x="1571" y="339"/>
                    <a:pt x="1571" y="339"/>
                    <a:pt x="1571" y="339"/>
                  </a:cubicBezTo>
                  <a:cubicBezTo>
                    <a:pt x="1572" y="339"/>
                    <a:pt x="1572" y="339"/>
                    <a:pt x="1572" y="339"/>
                  </a:cubicBezTo>
                  <a:cubicBezTo>
                    <a:pt x="1575" y="339"/>
                    <a:pt x="1577" y="339"/>
                    <a:pt x="1580" y="339"/>
                  </a:cubicBezTo>
                  <a:cubicBezTo>
                    <a:pt x="1584" y="339"/>
                    <a:pt x="1588" y="339"/>
                    <a:pt x="1592" y="340"/>
                  </a:cubicBezTo>
                  <a:cubicBezTo>
                    <a:pt x="1591" y="343"/>
                    <a:pt x="1590" y="346"/>
                    <a:pt x="1589" y="349"/>
                  </a:cubicBezTo>
                  <a:cubicBezTo>
                    <a:pt x="1588" y="352"/>
                    <a:pt x="1588" y="356"/>
                    <a:pt x="1588" y="359"/>
                  </a:cubicBezTo>
                  <a:cubicBezTo>
                    <a:pt x="1584" y="359"/>
                    <a:pt x="1579" y="359"/>
                    <a:pt x="1575" y="360"/>
                  </a:cubicBezTo>
                  <a:cubicBezTo>
                    <a:pt x="1573" y="360"/>
                    <a:pt x="1570" y="361"/>
                    <a:pt x="1568" y="361"/>
                  </a:cubicBezTo>
                  <a:cubicBezTo>
                    <a:pt x="1568" y="362"/>
                    <a:pt x="1568" y="362"/>
                    <a:pt x="1568" y="362"/>
                  </a:cubicBezTo>
                  <a:cubicBezTo>
                    <a:pt x="1566" y="362"/>
                    <a:pt x="1566" y="362"/>
                    <a:pt x="1566" y="361"/>
                  </a:cubicBezTo>
                  <a:cubicBezTo>
                    <a:pt x="1565" y="362"/>
                    <a:pt x="1564" y="362"/>
                    <a:pt x="1563" y="362"/>
                  </a:cubicBezTo>
                  <a:cubicBezTo>
                    <a:pt x="1559" y="362"/>
                    <a:pt x="1555" y="363"/>
                    <a:pt x="1551" y="363"/>
                  </a:cubicBezTo>
                  <a:cubicBezTo>
                    <a:pt x="1547" y="363"/>
                    <a:pt x="1543" y="364"/>
                    <a:pt x="1539" y="364"/>
                  </a:cubicBezTo>
                  <a:cubicBezTo>
                    <a:pt x="1538" y="364"/>
                    <a:pt x="1537" y="364"/>
                    <a:pt x="1536" y="364"/>
                  </a:cubicBezTo>
                  <a:cubicBezTo>
                    <a:pt x="1535" y="365"/>
                    <a:pt x="1535" y="364"/>
                    <a:pt x="1535" y="364"/>
                  </a:cubicBezTo>
                  <a:cubicBezTo>
                    <a:pt x="1532" y="364"/>
                    <a:pt x="1529" y="364"/>
                    <a:pt x="1526" y="364"/>
                  </a:cubicBezTo>
                  <a:cubicBezTo>
                    <a:pt x="1522" y="365"/>
                    <a:pt x="1518" y="365"/>
                    <a:pt x="1514" y="365"/>
                  </a:cubicBezTo>
                  <a:cubicBezTo>
                    <a:pt x="1510" y="365"/>
                    <a:pt x="1506" y="365"/>
                    <a:pt x="1502" y="365"/>
                  </a:cubicBezTo>
                  <a:cubicBezTo>
                    <a:pt x="1498" y="365"/>
                    <a:pt x="1494" y="365"/>
                    <a:pt x="1490" y="365"/>
                  </a:cubicBezTo>
                  <a:cubicBezTo>
                    <a:pt x="1486" y="365"/>
                    <a:pt x="1482" y="364"/>
                    <a:pt x="1478" y="364"/>
                  </a:cubicBezTo>
                  <a:cubicBezTo>
                    <a:pt x="1474" y="364"/>
                    <a:pt x="1470" y="364"/>
                    <a:pt x="1465" y="364"/>
                  </a:cubicBezTo>
                  <a:cubicBezTo>
                    <a:pt x="1461" y="364"/>
                    <a:pt x="1457" y="363"/>
                    <a:pt x="1453" y="363"/>
                  </a:cubicBezTo>
                  <a:cubicBezTo>
                    <a:pt x="1449" y="363"/>
                    <a:pt x="1445" y="363"/>
                    <a:pt x="1441" y="362"/>
                  </a:cubicBezTo>
                  <a:cubicBezTo>
                    <a:pt x="1445" y="363"/>
                    <a:pt x="1449" y="364"/>
                    <a:pt x="1453" y="365"/>
                  </a:cubicBezTo>
                  <a:cubicBezTo>
                    <a:pt x="1457" y="366"/>
                    <a:pt x="1461" y="367"/>
                    <a:pt x="1464" y="368"/>
                  </a:cubicBezTo>
                  <a:cubicBezTo>
                    <a:pt x="1468" y="369"/>
                    <a:pt x="1472" y="369"/>
                    <a:pt x="1476" y="370"/>
                  </a:cubicBezTo>
                  <a:cubicBezTo>
                    <a:pt x="1480" y="370"/>
                    <a:pt x="1484" y="371"/>
                    <a:pt x="1488" y="372"/>
                  </a:cubicBezTo>
                  <a:cubicBezTo>
                    <a:pt x="1492" y="373"/>
                    <a:pt x="1496" y="374"/>
                    <a:pt x="1500" y="374"/>
                  </a:cubicBezTo>
                  <a:cubicBezTo>
                    <a:pt x="1504" y="375"/>
                    <a:pt x="1508" y="376"/>
                    <a:pt x="1512" y="376"/>
                  </a:cubicBezTo>
                  <a:cubicBezTo>
                    <a:pt x="1516" y="377"/>
                    <a:pt x="1520" y="377"/>
                    <a:pt x="1524" y="377"/>
                  </a:cubicBezTo>
                  <a:cubicBezTo>
                    <a:pt x="1528" y="378"/>
                    <a:pt x="1532" y="378"/>
                    <a:pt x="1536" y="378"/>
                  </a:cubicBezTo>
                  <a:cubicBezTo>
                    <a:pt x="1540" y="378"/>
                    <a:pt x="1544" y="379"/>
                    <a:pt x="1548" y="379"/>
                  </a:cubicBezTo>
                  <a:cubicBezTo>
                    <a:pt x="1552" y="379"/>
                    <a:pt x="1556" y="380"/>
                    <a:pt x="1560" y="380"/>
                  </a:cubicBezTo>
                  <a:cubicBezTo>
                    <a:pt x="1564" y="380"/>
                    <a:pt x="1568" y="380"/>
                    <a:pt x="1572" y="380"/>
                  </a:cubicBezTo>
                  <a:cubicBezTo>
                    <a:pt x="1576" y="380"/>
                    <a:pt x="1580" y="380"/>
                    <a:pt x="1584" y="380"/>
                  </a:cubicBezTo>
                  <a:cubicBezTo>
                    <a:pt x="1583" y="383"/>
                    <a:pt x="1583" y="386"/>
                    <a:pt x="1582" y="389"/>
                  </a:cubicBezTo>
                  <a:cubicBezTo>
                    <a:pt x="1582" y="392"/>
                    <a:pt x="1583" y="396"/>
                    <a:pt x="1583" y="399"/>
                  </a:cubicBezTo>
                  <a:cubicBezTo>
                    <a:pt x="1582" y="399"/>
                    <a:pt x="1582" y="399"/>
                    <a:pt x="1581" y="399"/>
                  </a:cubicBezTo>
                  <a:cubicBezTo>
                    <a:pt x="1580" y="400"/>
                    <a:pt x="1578" y="401"/>
                    <a:pt x="1577" y="400"/>
                  </a:cubicBezTo>
                  <a:cubicBezTo>
                    <a:pt x="1575" y="400"/>
                    <a:pt x="1573" y="401"/>
                    <a:pt x="1571" y="401"/>
                  </a:cubicBezTo>
                  <a:cubicBezTo>
                    <a:pt x="1566" y="401"/>
                    <a:pt x="1562" y="401"/>
                    <a:pt x="1558" y="402"/>
                  </a:cubicBezTo>
                  <a:cubicBezTo>
                    <a:pt x="1554" y="402"/>
                    <a:pt x="1550" y="402"/>
                    <a:pt x="1546" y="403"/>
                  </a:cubicBezTo>
                  <a:cubicBezTo>
                    <a:pt x="1545" y="403"/>
                    <a:pt x="1545" y="403"/>
                    <a:pt x="1544" y="403"/>
                  </a:cubicBezTo>
                  <a:cubicBezTo>
                    <a:pt x="1544" y="403"/>
                    <a:pt x="1544" y="404"/>
                    <a:pt x="1545" y="404"/>
                  </a:cubicBezTo>
                  <a:cubicBezTo>
                    <a:pt x="1544" y="404"/>
                    <a:pt x="1543" y="403"/>
                    <a:pt x="1542" y="403"/>
                  </a:cubicBezTo>
                  <a:cubicBezTo>
                    <a:pt x="1539" y="404"/>
                    <a:pt x="1536" y="404"/>
                    <a:pt x="1533" y="405"/>
                  </a:cubicBezTo>
                  <a:cubicBezTo>
                    <a:pt x="1529" y="405"/>
                    <a:pt x="1525" y="405"/>
                    <a:pt x="1521" y="405"/>
                  </a:cubicBezTo>
                  <a:cubicBezTo>
                    <a:pt x="1517" y="405"/>
                    <a:pt x="1513" y="406"/>
                    <a:pt x="1508" y="406"/>
                  </a:cubicBezTo>
                  <a:cubicBezTo>
                    <a:pt x="1504" y="406"/>
                    <a:pt x="1500" y="405"/>
                    <a:pt x="1496" y="405"/>
                  </a:cubicBezTo>
                  <a:cubicBezTo>
                    <a:pt x="1492" y="405"/>
                    <a:pt x="1488" y="405"/>
                    <a:pt x="1484" y="405"/>
                  </a:cubicBezTo>
                  <a:cubicBezTo>
                    <a:pt x="1479" y="405"/>
                    <a:pt x="1475" y="406"/>
                    <a:pt x="1471" y="405"/>
                  </a:cubicBezTo>
                  <a:cubicBezTo>
                    <a:pt x="1467" y="405"/>
                    <a:pt x="1463" y="405"/>
                    <a:pt x="1459" y="405"/>
                  </a:cubicBezTo>
                  <a:cubicBezTo>
                    <a:pt x="1455" y="404"/>
                    <a:pt x="1451" y="404"/>
                    <a:pt x="1446" y="404"/>
                  </a:cubicBezTo>
                  <a:cubicBezTo>
                    <a:pt x="1442" y="404"/>
                    <a:pt x="1438" y="403"/>
                    <a:pt x="1434" y="403"/>
                  </a:cubicBezTo>
                  <a:cubicBezTo>
                    <a:pt x="1437" y="404"/>
                    <a:pt x="1441" y="404"/>
                    <a:pt x="1445" y="405"/>
                  </a:cubicBezTo>
                  <a:cubicBezTo>
                    <a:pt x="1445" y="404"/>
                    <a:pt x="1446" y="405"/>
                    <a:pt x="1448" y="406"/>
                  </a:cubicBezTo>
                  <a:cubicBezTo>
                    <a:pt x="1451" y="406"/>
                    <a:pt x="1454" y="407"/>
                    <a:pt x="1457" y="408"/>
                  </a:cubicBezTo>
                  <a:cubicBezTo>
                    <a:pt x="1461" y="408"/>
                    <a:pt x="1464" y="409"/>
                    <a:pt x="1468" y="410"/>
                  </a:cubicBezTo>
                  <a:cubicBezTo>
                    <a:pt x="1472" y="411"/>
                    <a:pt x="1476" y="411"/>
                    <a:pt x="1480" y="412"/>
                  </a:cubicBezTo>
                  <a:cubicBezTo>
                    <a:pt x="1483" y="413"/>
                    <a:pt x="1487" y="413"/>
                    <a:pt x="1491" y="414"/>
                  </a:cubicBezTo>
                  <a:cubicBezTo>
                    <a:pt x="1495" y="415"/>
                    <a:pt x="1499" y="416"/>
                    <a:pt x="1502" y="417"/>
                  </a:cubicBezTo>
                  <a:cubicBezTo>
                    <a:pt x="1506" y="417"/>
                    <a:pt x="1510" y="417"/>
                    <a:pt x="1514" y="418"/>
                  </a:cubicBezTo>
                  <a:cubicBezTo>
                    <a:pt x="1518" y="418"/>
                    <a:pt x="1522" y="418"/>
                    <a:pt x="1526" y="418"/>
                  </a:cubicBezTo>
                  <a:cubicBezTo>
                    <a:pt x="1528" y="418"/>
                    <a:pt x="1531" y="419"/>
                    <a:pt x="1534" y="419"/>
                  </a:cubicBezTo>
                  <a:cubicBezTo>
                    <a:pt x="1534" y="419"/>
                    <a:pt x="1534" y="418"/>
                    <a:pt x="1535" y="418"/>
                  </a:cubicBezTo>
                  <a:cubicBezTo>
                    <a:pt x="1536" y="418"/>
                    <a:pt x="1536" y="419"/>
                    <a:pt x="1536" y="419"/>
                  </a:cubicBezTo>
                  <a:cubicBezTo>
                    <a:pt x="1537" y="419"/>
                    <a:pt x="1537" y="419"/>
                    <a:pt x="1537" y="419"/>
                  </a:cubicBezTo>
                  <a:cubicBezTo>
                    <a:pt x="1541" y="420"/>
                    <a:pt x="1545" y="420"/>
                    <a:pt x="1549" y="421"/>
                  </a:cubicBezTo>
                  <a:cubicBezTo>
                    <a:pt x="1552" y="421"/>
                    <a:pt x="1556" y="421"/>
                    <a:pt x="1560" y="421"/>
                  </a:cubicBezTo>
                  <a:cubicBezTo>
                    <a:pt x="1564" y="421"/>
                    <a:pt x="1568" y="421"/>
                    <a:pt x="1572" y="421"/>
                  </a:cubicBezTo>
                  <a:cubicBezTo>
                    <a:pt x="1576" y="421"/>
                    <a:pt x="1580" y="420"/>
                    <a:pt x="1584" y="420"/>
                  </a:cubicBezTo>
                  <a:cubicBezTo>
                    <a:pt x="1584" y="426"/>
                    <a:pt x="1583" y="432"/>
                    <a:pt x="1583" y="438"/>
                  </a:cubicBezTo>
                  <a:cubicBezTo>
                    <a:pt x="1579" y="438"/>
                    <a:pt x="1575" y="439"/>
                    <a:pt x="1571" y="440"/>
                  </a:cubicBezTo>
                  <a:cubicBezTo>
                    <a:pt x="1567" y="440"/>
                    <a:pt x="1563" y="441"/>
                    <a:pt x="1559" y="442"/>
                  </a:cubicBezTo>
                  <a:cubicBezTo>
                    <a:pt x="1555" y="442"/>
                    <a:pt x="1551" y="442"/>
                    <a:pt x="1547" y="442"/>
                  </a:cubicBezTo>
                  <a:cubicBezTo>
                    <a:pt x="1547" y="442"/>
                    <a:pt x="1548" y="442"/>
                    <a:pt x="1548" y="443"/>
                  </a:cubicBezTo>
                  <a:cubicBezTo>
                    <a:pt x="1545" y="446"/>
                    <a:pt x="1542" y="445"/>
                    <a:pt x="1542" y="443"/>
                  </a:cubicBezTo>
                  <a:cubicBezTo>
                    <a:pt x="1539" y="444"/>
                    <a:pt x="1537" y="444"/>
                    <a:pt x="1535" y="444"/>
                  </a:cubicBezTo>
                  <a:cubicBezTo>
                    <a:pt x="1531" y="445"/>
                    <a:pt x="1527" y="445"/>
                    <a:pt x="1523" y="445"/>
                  </a:cubicBezTo>
                  <a:cubicBezTo>
                    <a:pt x="1519" y="446"/>
                    <a:pt x="1515" y="446"/>
                    <a:pt x="1511" y="446"/>
                  </a:cubicBezTo>
                  <a:cubicBezTo>
                    <a:pt x="1507" y="446"/>
                    <a:pt x="1503" y="446"/>
                    <a:pt x="1499" y="446"/>
                  </a:cubicBezTo>
                  <a:cubicBezTo>
                    <a:pt x="1495" y="446"/>
                    <a:pt x="1491" y="446"/>
                    <a:pt x="1487" y="446"/>
                  </a:cubicBezTo>
                  <a:cubicBezTo>
                    <a:pt x="1483" y="446"/>
                    <a:pt x="1479" y="446"/>
                    <a:pt x="1475" y="446"/>
                  </a:cubicBezTo>
                  <a:cubicBezTo>
                    <a:pt x="1475" y="446"/>
                    <a:pt x="1475" y="446"/>
                    <a:pt x="1475" y="446"/>
                  </a:cubicBezTo>
                  <a:cubicBezTo>
                    <a:pt x="1474" y="446"/>
                    <a:pt x="1474" y="446"/>
                    <a:pt x="1474" y="446"/>
                  </a:cubicBezTo>
                  <a:cubicBezTo>
                    <a:pt x="1470" y="446"/>
                    <a:pt x="1467" y="445"/>
                    <a:pt x="1463" y="445"/>
                  </a:cubicBezTo>
                  <a:cubicBezTo>
                    <a:pt x="1459" y="445"/>
                    <a:pt x="1455" y="445"/>
                    <a:pt x="1451" y="444"/>
                  </a:cubicBezTo>
                  <a:cubicBezTo>
                    <a:pt x="1447" y="444"/>
                    <a:pt x="1443" y="445"/>
                    <a:pt x="1439" y="445"/>
                  </a:cubicBezTo>
                  <a:cubicBezTo>
                    <a:pt x="1435" y="444"/>
                    <a:pt x="1431" y="444"/>
                    <a:pt x="1426" y="443"/>
                  </a:cubicBezTo>
                  <a:cubicBezTo>
                    <a:pt x="1430" y="444"/>
                    <a:pt x="1434" y="445"/>
                    <a:pt x="1438" y="445"/>
                  </a:cubicBezTo>
                  <a:cubicBezTo>
                    <a:pt x="1442" y="446"/>
                    <a:pt x="1446" y="448"/>
                    <a:pt x="1449" y="449"/>
                  </a:cubicBezTo>
                  <a:cubicBezTo>
                    <a:pt x="1453" y="449"/>
                    <a:pt x="1457" y="450"/>
                    <a:pt x="1461" y="451"/>
                  </a:cubicBezTo>
                  <a:cubicBezTo>
                    <a:pt x="1465" y="451"/>
                    <a:pt x="1468" y="452"/>
                    <a:pt x="1472" y="453"/>
                  </a:cubicBezTo>
                  <a:cubicBezTo>
                    <a:pt x="1476" y="453"/>
                    <a:pt x="1480" y="454"/>
                    <a:pt x="1484" y="454"/>
                  </a:cubicBezTo>
                  <a:cubicBezTo>
                    <a:pt x="1487" y="455"/>
                    <a:pt x="1491" y="456"/>
                    <a:pt x="1495" y="457"/>
                  </a:cubicBezTo>
                  <a:cubicBezTo>
                    <a:pt x="1499" y="457"/>
                    <a:pt x="1503" y="457"/>
                    <a:pt x="1506" y="458"/>
                  </a:cubicBezTo>
                  <a:cubicBezTo>
                    <a:pt x="1510" y="458"/>
                    <a:pt x="1514" y="459"/>
                    <a:pt x="1518" y="459"/>
                  </a:cubicBezTo>
                  <a:cubicBezTo>
                    <a:pt x="1522" y="459"/>
                    <a:pt x="1526" y="460"/>
                    <a:pt x="1529" y="460"/>
                  </a:cubicBezTo>
                  <a:cubicBezTo>
                    <a:pt x="1533" y="460"/>
                    <a:pt x="1537" y="460"/>
                    <a:pt x="1541" y="461"/>
                  </a:cubicBezTo>
                  <a:cubicBezTo>
                    <a:pt x="1545" y="461"/>
                    <a:pt x="1549" y="461"/>
                    <a:pt x="1553" y="461"/>
                  </a:cubicBezTo>
                  <a:cubicBezTo>
                    <a:pt x="1556" y="461"/>
                    <a:pt x="1560" y="461"/>
                    <a:pt x="1564" y="461"/>
                  </a:cubicBezTo>
                  <a:cubicBezTo>
                    <a:pt x="1568" y="461"/>
                    <a:pt x="1572" y="461"/>
                    <a:pt x="1576" y="461"/>
                  </a:cubicBezTo>
                  <a:cubicBezTo>
                    <a:pt x="1576" y="461"/>
                    <a:pt x="1576" y="461"/>
                    <a:pt x="1576" y="461"/>
                  </a:cubicBezTo>
                  <a:cubicBezTo>
                    <a:pt x="1575" y="464"/>
                    <a:pt x="1573" y="466"/>
                    <a:pt x="1571" y="467"/>
                  </a:cubicBezTo>
                  <a:cubicBezTo>
                    <a:pt x="1571" y="468"/>
                    <a:pt x="1571" y="468"/>
                    <a:pt x="1570" y="468"/>
                  </a:cubicBezTo>
                  <a:cubicBezTo>
                    <a:pt x="1570" y="469"/>
                    <a:pt x="1569" y="470"/>
                    <a:pt x="1568" y="470"/>
                  </a:cubicBezTo>
                  <a:cubicBezTo>
                    <a:pt x="1565" y="473"/>
                    <a:pt x="1563" y="476"/>
                    <a:pt x="1559" y="478"/>
                  </a:cubicBezTo>
                  <a:cubicBezTo>
                    <a:pt x="1556" y="480"/>
                    <a:pt x="1551" y="481"/>
                    <a:pt x="1548" y="482"/>
                  </a:cubicBezTo>
                  <a:cubicBezTo>
                    <a:pt x="1544" y="484"/>
                    <a:pt x="1540" y="485"/>
                    <a:pt x="1536" y="486"/>
                  </a:cubicBezTo>
                  <a:cubicBezTo>
                    <a:pt x="1532" y="486"/>
                    <a:pt x="1528" y="486"/>
                    <a:pt x="1524" y="486"/>
                  </a:cubicBezTo>
                  <a:cubicBezTo>
                    <a:pt x="1520" y="486"/>
                    <a:pt x="1515" y="486"/>
                    <a:pt x="1511" y="486"/>
                  </a:cubicBezTo>
                  <a:cubicBezTo>
                    <a:pt x="1506" y="485"/>
                    <a:pt x="1502" y="484"/>
                    <a:pt x="1498" y="483"/>
                  </a:cubicBezTo>
                  <a:cubicBezTo>
                    <a:pt x="1491" y="481"/>
                    <a:pt x="1491" y="481"/>
                    <a:pt x="1485" y="480"/>
                  </a:cubicBezTo>
                  <a:cubicBezTo>
                    <a:pt x="1479" y="478"/>
                    <a:pt x="1479" y="480"/>
                    <a:pt x="1472" y="478"/>
                  </a:cubicBezTo>
                  <a:cubicBezTo>
                    <a:pt x="1468" y="477"/>
                    <a:pt x="1465" y="476"/>
                    <a:pt x="1461" y="475"/>
                  </a:cubicBezTo>
                  <a:cubicBezTo>
                    <a:pt x="1457" y="475"/>
                    <a:pt x="1453" y="473"/>
                    <a:pt x="1449" y="473"/>
                  </a:cubicBezTo>
                  <a:cubicBezTo>
                    <a:pt x="1445" y="472"/>
                    <a:pt x="1441" y="471"/>
                    <a:pt x="1437" y="470"/>
                  </a:cubicBezTo>
                  <a:cubicBezTo>
                    <a:pt x="1434" y="469"/>
                    <a:pt x="1429" y="469"/>
                    <a:pt x="1426" y="468"/>
                  </a:cubicBezTo>
                  <a:cubicBezTo>
                    <a:pt x="1424" y="468"/>
                    <a:pt x="1422" y="467"/>
                    <a:pt x="1420" y="467"/>
                  </a:cubicBezTo>
                  <a:cubicBezTo>
                    <a:pt x="1420" y="467"/>
                    <a:pt x="1420" y="467"/>
                    <a:pt x="1420" y="468"/>
                  </a:cubicBezTo>
                  <a:cubicBezTo>
                    <a:pt x="1418" y="467"/>
                    <a:pt x="1418" y="467"/>
                    <a:pt x="1418" y="466"/>
                  </a:cubicBezTo>
                  <a:cubicBezTo>
                    <a:pt x="1416" y="466"/>
                    <a:pt x="1415" y="466"/>
                    <a:pt x="1414" y="465"/>
                  </a:cubicBezTo>
                  <a:cubicBezTo>
                    <a:pt x="1410" y="465"/>
                    <a:pt x="1406" y="464"/>
                    <a:pt x="1402" y="464"/>
                  </a:cubicBezTo>
                  <a:cubicBezTo>
                    <a:pt x="1402" y="464"/>
                    <a:pt x="1402" y="464"/>
                    <a:pt x="1402" y="464"/>
                  </a:cubicBezTo>
                  <a:cubicBezTo>
                    <a:pt x="1401" y="464"/>
                    <a:pt x="1399" y="464"/>
                    <a:pt x="1397" y="464"/>
                  </a:cubicBezTo>
                  <a:cubicBezTo>
                    <a:pt x="1397" y="463"/>
                    <a:pt x="1397" y="463"/>
                    <a:pt x="1397" y="462"/>
                  </a:cubicBezTo>
                  <a:cubicBezTo>
                    <a:pt x="1395" y="462"/>
                    <a:pt x="1393" y="461"/>
                    <a:pt x="1390" y="461"/>
                  </a:cubicBezTo>
                  <a:cubicBezTo>
                    <a:pt x="1387" y="460"/>
                    <a:pt x="1383" y="459"/>
                    <a:pt x="1379" y="458"/>
                  </a:cubicBezTo>
                  <a:cubicBezTo>
                    <a:pt x="1375" y="457"/>
                    <a:pt x="1371" y="456"/>
                    <a:pt x="1367" y="456"/>
                  </a:cubicBezTo>
                  <a:cubicBezTo>
                    <a:pt x="1363" y="455"/>
                    <a:pt x="1359" y="454"/>
                    <a:pt x="1355" y="453"/>
                  </a:cubicBezTo>
                  <a:cubicBezTo>
                    <a:pt x="1352" y="453"/>
                    <a:pt x="1348" y="452"/>
                    <a:pt x="1344" y="451"/>
                  </a:cubicBezTo>
                  <a:cubicBezTo>
                    <a:pt x="1340" y="450"/>
                    <a:pt x="1336" y="450"/>
                    <a:pt x="1332" y="449"/>
                  </a:cubicBezTo>
                  <a:cubicBezTo>
                    <a:pt x="1328" y="449"/>
                    <a:pt x="1324" y="448"/>
                    <a:pt x="1320" y="448"/>
                  </a:cubicBezTo>
                  <a:cubicBezTo>
                    <a:pt x="1316" y="447"/>
                    <a:pt x="1312" y="446"/>
                    <a:pt x="1308" y="446"/>
                  </a:cubicBezTo>
                  <a:cubicBezTo>
                    <a:pt x="1304" y="445"/>
                    <a:pt x="1301" y="444"/>
                    <a:pt x="1297" y="444"/>
                  </a:cubicBezTo>
                  <a:cubicBezTo>
                    <a:pt x="1293" y="443"/>
                    <a:pt x="1289" y="441"/>
                    <a:pt x="1285" y="441"/>
                  </a:cubicBezTo>
                  <a:cubicBezTo>
                    <a:pt x="1281" y="440"/>
                    <a:pt x="1277" y="439"/>
                    <a:pt x="1273" y="439"/>
                  </a:cubicBezTo>
                  <a:cubicBezTo>
                    <a:pt x="1269" y="438"/>
                    <a:pt x="1265" y="438"/>
                    <a:pt x="1261" y="437"/>
                  </a:cubicBezTo>
                  <a:cubicBezTo>
                    <a:pt x="1257" y="436"/>
                    <a:pt x="1254" y="435"/>
                    <a:pt x="1250" y="435"/>
                  </a:cubicBezTo>
                  <a:cubicBezTo>
                    <a:pt x="1246" y="434"/>
                    <a:pt x="1242" y="434"/>
                    <a:pt x="1238" y="433"/>
                  </a:cubicBezTo>
                  <a:cubicBezTo>
                    <a:pt x="1234" y="433"/>
                    <a:pt x="1230" y="432"/>
                    <a:pt x="1226" y="431"/>
                  </a:cubicBezTo>
                  <a:cubicBezTo>
                    <a:pt x="1222" y="431"/>
                    <a:pt x="1218" y="431"/>
                    <a:pt x="1214" y="430"/>
                  </a:cubicBezTo>
                  <a:cubicBezTo>
                    <a:pt x="1210" y="429"/>
                    <a:pt x="1206" y="429"/>
                    <a:pt x="1202" y="428"/>
                  </a:cubicBezTo>
                  <a:cubicBezTo>
                    <a:pt x="1198" y="428"/>
                    <a:pt x="1194" y="427"/>
                    <a:pt x="1191" y="426"/>
                  </a:cubicBezTo>
                  <a:cubicBezTo>
                    <a:pt x="1187" y="425"/>
                    <a:pt x="1183" y="425"/>
                    <a:pt x="1179" y="425"/>
                  </a:cubicBezTo>
                  <a:cubicBezTo>
                    <a:pt x="1175" y="424"/>
                    <a:pt x="1171" y="424"/>
                    <a:pt x="1167" y="423"/>
                  </a:cubicBezTo>
                  <a:cubicBezTo>
                    <a:pt x="1163" y="423"/>
                    <a:pt x="1159" y="422"/>
                    <a:pt x="1155" y="422"/>
                  </a:cubicBezTo>
                  <a:cubicBezTo>
                    <a:pt x="1151" y="421"/>
                    <a:pt x="1147" y="420"/>
                    <a:pt x="1143" y="419"/>
                  </a:cubicBezTo>
                  <a:cubicBezTo>
                    <a:pt x="1139" y="419"/>
                    <a:pt x="1135" y="419"/>
                    <a:pt x="1131" y="419"/>
                  </a:cubicBezTo>
                  <a:cubicBezTo>
                    <a:pt x="1127" y="418"/>
                    <a:pt x="1123" y="418"/>
                    <a:pt x="1119" y="417"/>
                  </a:cubicBezTo>
                  <a:cubicBezTo>
                    <a:pt x="1115" y="417"/>
                    <a:pt x="1111" y="416"/>
                    <a:pt x="1107" y="416"/>
                  </a:cubicBezTo>
                  <a:cubicBezTo>
                    <a:pt x="1103" y="415"/>
                    <a:pt x="1099" y="415"/>
                    <a:pt x="1096" y="414"/>
                  </a:cubicBezTo>
                  <a:cubicBezTo>
                    <a:pt x="1092" y="414"/>
                    <a:pt x="1088" y="414"/>
                    <a:pt x="1084" y="413"/>
                  </a:cubicBezTo>
                  <a:cubicBezTo>
                    <a:pt x="1080" y="413"/>
                    <a:pt x="1076" y="412"/>
                    <a:pt x="1072" y="411"/>
                  </a:cubicBezTo>
                  <a:cubicBezTo>
                    <a:pt x="1068" y="411"/>
                    <a:pt x="1064" y="410"/>
                    <a:pt x="1060" y="410"/>
                  </a:cubicBezTo>
                  <a:cubicBezTo>
                    <a:pt x="1056" y="410"/>
                    <a:pt x="1052" y="409"/>
                    <a:pt x="1048" y="409"/>
                  </a:cubicBezTo>
                  <a:cubicBezTo>
                    <a:pt x="1044" y="408"/>
                    <a:pt x="1040" y="408"/>
                    <a:pt x="1036" y="408"/>
                  </a:cubicBezTo>
                  <a:cubicBezTo>
                    <a:pt x="1032" y="407"/>
                    <a:pt x="1028" y="407"/>
                    <a:pt x="1024" y="406"/>
                  </a:cubicBezTo>
                  <a:cubicBezTo>
                    <a:pt x="1020" y="406"/>
                    <a:pt x="1016" y="406"/>
                    <a:pt x="1012" y="406"/>
                  </a:cubicBezTo>
                  <a:cubicBezTo>
                    <a:pt x="1008" y="405"/>
                    <a:pt x="1004" y="405"/>
                    <a:pt x="1000" y="405"/>
                  </a:cubicBezTo>
                  <a:cubicBezTo>
                    <a:pt x="997" y="404"/>
                    <a:pt x="993" y="403"/>
                    <a:pt x="989" y="403"/>
                  </a:cubicBezTo>
                  <a:cubicBezTo>
                    <a:pt x="985" y="403"/>
                    <a:pt x="981" y="403"/>
                    <a:pt x="977" y="402"/>
                  </a:cubicBezTo>
                  <a:cubicBezTo>
                    <a:pt x="973" y="402"/>
                    <a:pt x="969" y="402"/>
                    <a:pt x="965" y="401"/>
                  </a:cubicBezTo>
                  <a:cubicBezTo>
                    <a:pt x="961" y="401"/>
                    <a:pt x="957" y="400"/>
                    <a:pt x="953" y="400"/>
                  </a:cubicBezTo>
                  <a:cubicBezTo>
                    <a:pt x="949" y="400"/>
                    <a:pt x="945" y="400"/>
                    <a:pt x="941" y="400"/>
                  </a:cubicBezTo>
                  <a:cubicBezTo>
                    <a:pt x="938" y="400"/>
                    <a:pt x="934" y="400"/>
                    <a:pt x="930" y="399"/>
                  </a:cubicBezTo>
                  <a:cubicBezTo>
                    <a:pt x="926" y="399"/>
                    <a:pt x="922" y="399"/>
                    <a:pt x="918" y="399"/>
                  </a:cubicBezTo>
                  <a:cubicBezTo>
                    <a:pt x="914" y="399"/>
                    <a:pt x="910" y="398"/>
                    <a:pt x="906" y="398"/>
                  </a:cubicBezTo>
                  <a:cubicBezTo>
                    <a:pt x="902" y="398"/>
                    <a:pt x="898" y="397"/>
                    <a:pt x="894" y="397"/>
                  </a:cubicBezTo>
                  <a:cubicBezTo>
                    <a:pt x="890" y="396"/>
                    <a:pt x="886" y="397"/>
                    <a:pt x="882" y="397"/>
                  </a:cubicBezTo>
                  <a:cubicBezTo>
                    <a:pt x="878" y="397"/>
                    <a:pt x="875" y="396"/>
                    <a:pt x="871" y="395"/>
                  </a:cubicBezTo>
                  <a:cubicBezTo>
                    <a:pt x="867" y="395"/>
                    <a:pt x="863" y="395"/>
                    <a:pt x="859" y="395"/>
                  </a:cubicBezTo>
                  <a:cubicBezTo>
                    <a:pt x="855" y="395"/>
                    <a:pt x="851" y="395"/>
                    <a:pt x="847" y="395"/>
                  </a:cubicBezTo>
                  <a:cubicBezTo>
                    <a:pt x="843" y="395"/>
                    <a:pt x="839" y="395"/>
                    <a:pt x="835" y="395"/>
                  </a:cubicBezTo>
                  <a:cubicBezTo>
                    <a:pt x="831" y="395"/>
                    <a:pt x="827" y="395"/>
                    <a:pt x="823" y="395"/>
                  </a:cubicBezTo>
                  <a:cubicBezTo>
                    <a:pt x="819" y="395"/>
                    <a:pt x="816" y="394"/>
                    <a:pt x="812" y="394"/>
                  </a:cubicBezTo>
                  <a:cubicBezTo>
                    <a:pt x="807" y="394"/>
                    <a:pt x="802" y="395"/>
                    <a:pt x="797" y="395"/>
                  </a:cubicBezTo>
                  <a:cubicBezTo>
                    <a:pt x="792" y="395"/>
                    <a:pt x="787" y="395"/>
                    <a:pt x="783" y="395"/>
                  </a:cubicBezTo>
                  <a:cubicBezTo>
                    <a:pt x="779" y="395"/>
                    <a:pt x="775" y="396"/>
                    <a:pt x="770" y="396"/>
                  </a:cubicBezTo>
                  <a:cubicBezTo>
                    <a:pt x="766" y="396"/>
                    <a:pt x="762" y="395"/>
                    <a:pt x="758" y="395"/>
                  </a:cubicBezTo>
                  <a:cubicBezTo>
                    <a:pt x="754" y="395"/>
                    <a:pt x="750" y="395"/>
                    <a:pt x="745" y="395"/>
                  </a:cubicBezTo>
                  <a:cubicBezTo>
                    <a:pt x="742" y="396"/>
                    <a:pt x="738" y="396"/>
                    <a:pt x="733" y="396"/>
                  </a:cubicBezTo>
                  <a:cubicBezTo>
                    <a:pt x="729" y="397"/>
                    <a:pt x="725" y="397"/>
                    <a:pt x="721" y="397"/>
                  </a:cubicBezTo>
                  <a:cubicBezTo>
                    <a:pt x="717" y="398"/>
                    <a:pt x="713" y="397"/>
                    <a:pt x="709" y="397"/>
                  </a:cubicBezTo>
                  <a:cubicBezTo>
                    <a:pt x="705" y="398"/>
                    <a:pt x="701" y="399"/>
                    <a:pt x="697" y="399"/>
                  </a:cubicBezTo>
                  <a:cubicBezTo>
                    <a:pt x="693" y="399"/>
                    <a:pt x="689" y="399"/>
                    <a:pt x="685" y="399"/>
                  </a:cubicBezTo>
                  <a:cubicBezTo>
                    <a:pt x="681" y="400"/>
                    <a:pt x="677" y="400"/>
                    <a:pt x="673" y="400"/>
                  </a:cubicBezTo>
                  <a:cubicBezTo>
                    <a:pt x="669" y="400"/>
                    <a:pt x="665" y="401"/>
                    <a:pt x="661" y="402"/>
                  </a:cubicBezTo>
                  <a:cubicBezTo>
                    <a:pt x="657" y="402"/>
                    <a:pt x="653" y="402"/>
                    <a:pt x="649" y="402"/>
                  </a:cubicBezTo>
                  <a:cubicBezTo>
                    <a:pt x="645" y="403"/>
                    <a:pt x="641" y="404"/>
                    <a:pt x="636" y="404"/>
                  </a:cubicBezTo>
                  <a:cubicBezTo>
                    <a:pt x="632" y="405"/>
                    <a:pt x="628" y="405"/>
                    <a:pt x="624" y="406"/>
                  </a:cubicBezTo>
                  <a:cubicBezTo>
                    <a:pt x="620" y="406"/>
                    <a:pt x="616" y="406"/>
                    <a:pt x="612" y="407"/>
                  </a:cubicBezTo>
                  <a:cubicBezTo>
                    <a:pt x="608" y="407"/>
                    <a:pt x="604" y="407"/>
                    <a:pt x="600" y="407"/>
                  </a:cubicBezTo>
                  <a:cubicBezTo>
                    <a:pt x="596" y="408"/>
                    <a:pt x="592" y="409"/>
                    <a:pt x="588" y="409"/>
                  </a:cubicBezTo>
                  <a:cubicBezTo>
                    <a:pt x="584" y="410"/>
                    <a:pt x="580" y="410"/>
                    <a:pt x="576" y="410"/>
                  </a:cubicBezTo>
                  <a:cubicBezTo>
                    <a:pt x="572" y="411"/>
                    <a:pt x="568" y="411"/>
                    <a:pt x="564" y="412"/>
                  </a:cubicBezTo>
                  <a:cubicBezTo>
                    <a:pt x="560" y="412"/>
                    <a:pt x="556" y="412"/>
                    <a:pt x="552" y="413"/>
                  </a:cubicBezTo>
                  <a:cubicBezTo>
                    <a:pt x="548" y="413"/>
                    <a:pt x="544" y="414"/>
                    <a:pt x="540" y="415"/>
                  </a:cubicBezTo>
                  <a:cubicBezTo>
                    <a:pt x="536" y="415"/>
                    <a:pt x="532" y="416"/>
                    <a:pt x="528" y="416"/>
                  </a:cubicBezTo>
                  <a:cubicBezTo>
                    <a:pt x="524" y="417"/>
                    <a:pt x="520" y="417"/>
                    <a:pt x="516" y="417"/>
                  </a:cubicBezTo>
                  <a:cubicBezTo>
                    <a:pt x="512" y="418"/>
                    <a:pt x="508" y="419"/>
                    <a:pt x="504" y="419"/>
                  </a:cubicBezTo>
                  <a:cubicBezTo>
                    <a:pt x="500" y="420"/>
                    <a:pt x="496" y="420"/>
                    <a:pt x="492" y="420"/>
                  </a:cubicBezTo>
                  <a:cubicBezTo>
                    <a:pt x="488" y="421"/>
                    <a:pt x="484" y="422"/>
                    <a:pt x="480" y="422"/>
                  </a:cubicBezTo>
                  <a:cubicBezTo>
                    <a:pt x="476" y="423"/>
                    <a:pt x="472" y="424"/>
                    <a:pt x="468" y="424"/>
                  </a:cubicBezTo>
                  <a:cubicBezTo>
                    <a:pt x="464" y="425"/>
                    <a:pt x="460" y="425"/>
                    <a:pt x="456" y="425"/>
                  </a:cubicBezTo>
                  <a:cubicBezTo>
                    <a:pt x="452" y="426"/>
                    <a:pt x="448" y="427"/>
                    <a:pt x="444" y="428"/>
                  </a:cubicBezTo>
                  <a:cubicBezTo>
                    <a:pt x="440" y="428"/>
                    <a:pt x="436" y="428"/>
                    <a:pt x="432" y="429"/>
                  </a:cubicBezTo>
                  <a:cubicBezTo>
                    <a:pt x="428" y="430"/>
                    <a:pt x="425" y="431"/>
                    <a:pt x="421" y="431"/>
                  </a:cubicBezTo>
                  <a:cubicBezTo>
                    <a:pt x="417" y="432"/>
                    <a:pt x="413" y="432"/>
                    <a:pt x="409" y="432"/>
                  </a:cubicBezTo>
                  <a:cubicBezTo>
                    <a:pt x="405" y="433"/>
                    <a:pt x="401" y="435"/>
                    <a:pt x="397" y="435"/>
                  </a:cubicBezTo>
                  <a:cubicBezTo>
                    <a:pt x="393" y="436"/>
                    <a:pt x="389" y="436"/>
                    <a:pt x="385" y="436"/>
                  </a:cubicBezTo>
                  <a:cubicBezTo>
                    <a:pt x="381" y="437"/>
                    <a:pt x="377" y="437"/>
                    <a:pt x="373" y="438"/>
                  </a:cubicBezTo>
                  <a:cubicBezTo>
                    <a:pt x="369" y="439"/>
                    <a:pt x="365" y="440"/>
                    <a:pt x="361" y="440"/>
                  </a:cubicBezTo>
                  <a:cubicBezTo>
                    <a:pt x="357" y="441"/>
                    <a:pt x="353" y="442"/>
                    <a:pt x="349" y="443"/>
                  </a:cubicBezTo>
                  <a:cubicBezTo>
                    <a:pt x="345" y="444"/>
                    <a:pt x="341" y="444"/>
                    <a:pt x="337" y="444"/>
                  </a:cubicBezTo>
                  <a:cubicBezTo>
                    <a:pt x="333" y="445"/>
                    <a:pt x="329" y="447"/>
                    <a:pt x="326" y="447"/>
                  </a:cubicBezTo>
                  <a:cubicBezTo>
                    <a:pt x="322" y="448"/>
                    <a:pt x="318" y="448"/>
                    <a:pt x="314" y="449"/>
                  </a:cubicBezTo>
                  <a:cubicBezTo>
                    <a:pt x="310" y="450"/>
                    <a:pt x="306" y="450"/>
                    <a:pt x="302" y="451"/>
                  </a:cubicBezTo>
                  <a:cubicBezTo>
                    <a:pt x="298" y="452"/>
                    <a:pt x="294" y="452"/>
                    <a:pt x="290" y="453"/>
                  </a:cubicBezTo>
                  <a:cubicBezTo>
                    <a:pt x="286" y="454"/>
                    <a:pt x="282" y="454"/>
                    <a:pt x="278" y="455"/>
                  </a:cubicBezTo>
                  <a:cubicBezTo>
                    <a:pt x="274" y="456"/>
                    <a:pt x="270" y="457"/>
                    <a:pt x="266" y="458"/>
                  </a:cubicBezTo>
                  <a:cubicBezTo>
                    <a:pt x="262" y="458"/>
                    <a:pt x="258" y="459"/>
                    <a:pt x="254" y="460"/>
                  </a:cubicBezTo>
                  <a:cubicBezTo>
                    <a:pt x="250" y="461"/>
                    <a:pt x="246" y="461"/>
                    <a:pt x="242" y="462"/>
                  </a:cubicBezTo>
                  <a:cubicBezTo>
                    <a:pt x="238" y="463"/>
                    <a:pt x="234" y="464"/>
                    <a:pt x="230" y="465"/>
                  </a:cubicBezTo>
                  <a:cubicBezTo>
                    <a:pt x="226" y="465"/>
                    <a:pt x="222" y="466"/>
                    <a:pt x="218" y="467"/>
                  </a:cubicBezTo>
                  <a:cubicBezTo>
                    <a:pt x="215" y="468"/>
                    <a:pt x="211" y="469"/>
                    <a:pt x="207" y="470"/>
                  </a:cubicBezTo>
                  <a:cubicBezTo>
                    <a:pt x="203" y="470"/>
                    <a:pt x="199" y="471"/>
                    <a:pt x="195" y="472"/>
                  </a:cubicBezTo>
                  <a:cubicBezTo>
                    <a:pt x="192" y="473"/>
                    <a:pt x="188" y="473"/>
                    <a:pt x="185" y="473"/>
                  </a:cubicBezTo>
                  <a:cubicBezTo>
                    <a:pt x="182" y="474"/>
                    <a:pt x="178" y="475"/>
                    <a:pt x="175" y="476"/>
                  </a:cubicBezTo>
                  <a:cubicBezTo>
                    <a:pt x="172" y="477"/>
                    <a:pt x="168" y="478"/>
                    <a:pt x="165" y="478"/>
                  </a:cubicBezTo>
                  <a:cubicBezTo>
                    <a:pt x="162" y="479"/>
                    <a:pt x="158" y="479"/>
                    <a:pt x="154" y="480"/>
                  </a:cubicBezTo>
                  <a:cubicBezTo>
                    <a:pt x="151" y="481"/>
                    <a:pt x="147" y="482"/>
                    <a:pt x="143" y="483"/>
                  </a:cubicBezTo>
                  <a:cubicBezTo>
                    <a:pt x="140" y="483"/>
                    <a:pt x="136" y="484"/>
                    <a:pt x="132" y="484"/>
                  </a:cubicBezTo>
                  <a:cubicBezTo>
                    <a:pt x="129" y="485"/>
                    <a:pt x="125" y="486"/>
                    <a:pt x="121" y="486"/>
                  </a:cubicBezTo>
                  <a:cubicBezTo>
                    <a:pt x="118" y="486"/>
                    <a:pt x="114" y="486"/>
                    <a:pt x="110" y="486"/>
                  </a:cubicBezTo>
                  <a:cubicBezTo>
                    <a:pt x="109" y="486"/>
                    <a:pt x="107" y="486"/>
                    <a:pt x="105" y="486"/>
                  </a:cubicBezTo>
                  <a:cubicBezTo>
                    <a:pt x="105" y="486"/>
                    <a:pt x="105" y="486"/>
                    <a:pt x="105" y="486"/>
                  </a:cubicBezTo>
                  <a:cubicBezTo>
                    <a:pt x="105" y="486"/>
                    <a:pt x="104" y="487"/>
                    <a:pt x="104" y="487"/>
                  </a:cubicBezTo>
                  <a:cubicBezTo>
                    <a:pt x="100" y="487"/>
                    <a:pt x="95" y="486"/>
                    <a:pt x="91" y="485"/>
                  </a:cubicBezTo>
                  <a:cubicBezTo>
                    <a:pt x="87" y="484"/>
                    <a:pt x="83" y="482"/>
                    <a:pt x="79" y="480"/>
                  </a:cubicBezTo>
                  <a:cubicBezTo>
                    <a:pt x="75" y="477"/>
                    <a:pt x="72" y="474"/>
                    <a:pt x="69" y="471"/>
                  </a:cubicBezTo>
                  <a:cubicBezTo>
                    <a:pt x="66" y="468"/>
                    <a:pt x="63" y="465"/>
                    <a:pt x="60" y="461"/>
                  </a:cubicBezTo>
                  <a:cubicBezTo>
                    <a:pt x="65" y="461"/>
                    <a:pt x="68" y="461"/>
                    <a:pt x="72" y="461"/>
                  </a:cubicBezTo>
                  <a:cubicBezTo>
                    <a:pt x="77" y="461"/>
                    <a:pt x="81" y="461"/>
                    <a:pt x="85" y="461"/>
                  </a:cubicBezTo>
                  <a:cubicBezTo>
                    <a:pt x="89" y="460"/>
                    <a:pt x="93" y="460"/>
                    <a:pt x="97" y="460"/>
                  </a:cubicBezTo>
                  <a:cubicBezTo>
                    <a:pt x="101" y="460"/>
                    <a:pt x="105" y="460"/>
                    <a:pt x="109" y="460"/>
                  </a:cubicBezTo>
                  <a:cubicBezTo>
                    <a:pt x="112" y="459"/>
                    <a:pt x="115" y="459"/>
                    <a:pt x="118" y="459"/>
                  </a:cubicBezTo>
                  <a:cubicBezTo>
                    <a:pt x="119" y="458"/>
                    <a:pt x="121" y="457"/>
                    <a:pt x="123" y="459"/>
                  </a:cubicBezTo>
                  <a:cubicBezTo>
                    <a:pt x="127" y="458"/>
                    <a:pt x="130" y="458"/>
                    <a:pt x="133" y="457"/>
                  </a:cubicBezTo>
                  <a:cubicBezTo>
                    <a:pt x="137" y="457"/>
                    <a:pt x="142" y="456"/>
                    <a:pt x="146" y="455"/>
                  </a:cubicBezTo>
                  <a:cubicBezTo>
                    <a:pt x="150" y="455"/>
                    <a:pt x="154" y="454"/>
                    <a:pt x="158" y="453"/>
                  </a:cubicBezTo>
                  <a:cubicBezTo>
                    <a:pt x="162" y="453"/>
                    <a:pt x="166" y="452"/>
                    <a:pt x="170" y="451"/>
                  </a:cubicBezTo>
                  <a:cubicBezTo>
                    <a:pt x="173" y="450"/>
                    <a:pt x="177" y="449"/>
                    <a:pt x="182" y="449"/>
                  </a:cubicBezTo>
                  <a:cubicBezTo>
                    <a:pt x="185" y="448"/>
                    <a:pt x="190" y="447"/>
                    <a:pt x="194" y="447"/>
                  </a:cubicBezTo>
                  <a:cubicBezTo>
                    <a:pt x="198" y="446"/>
                    <a:pt x="202" y="444"/>
                    <a:pt x="206" y="443"/>
                  </a:cubicBezTo>
                  <a:cubicBezTo>
                    <a:pt x="202" y="444"/>
                    <a:pt x="198" y="444"/>
                    <a:pt x="194" y="444"/>
                  </a:cubicBezTo>
                  <a:cubicBezTo>
                    <a:pt x="190" y="444"/>
                    <a:pt x="186" y="445"/>
                    <a:pt x="182" y="445"/>
                  </a:cubicBezTo>
                  <a:cubicBezTo>
                    <a:pt x="178" y="445"/>
                    <a:pt x="174" y="445"/>
                    <a:pt x="170" y="445"/>
                  </a:cubicBezTo>
                  <a:cubicBezTo>
                    <a:pt x="166" y="445"/>
                    <a:pt x="162" y="445"/>
                    <a:pt x="158" y="446"/>
                  </a:cubicBezTo>
                  <a:cubicBezTo>
                    <a:pt x="157" y="446"/>
                    <a:pt x="156" y="446"/>
                    <a:pt x="154" y="446"/>
                  </a:cubicBezTo>
                  <a:cubicBezTo>
                    <a:pt x="153" y="447"/>
                    <a:pt x="152" y="446"/>
                    <a:pt x="151" y="446"/>
                  </a:cubicBezTo>
                  <a:cubicBezTo>
                    <a:pt x="150" y="446"/>
                    <a:pt x="148" y="446"/>
                    <a:pt x="147" y="446"/>
                  </a:cubicBezTo>
                  <a:cubicBezTo>
                    <a:pt x="143" y="446"/>
                    <a:pt x="139" y="446"/>
                    <a:pt x="135" y="446"/>
                  </a:cubicBezTo>
                  <a:cubicBezTo>
                    <a:pt x="131" y="446"/>
                    <a:pt x="127" y="446"/>
                    <a:pt x="123" y="446"/>
                  </a:cubicBezTo>
                  <a:cubicBezTo>
                    <a:pt x="119" y="446"/>
                    <a:pt x="115" y="446"/>
                    <a:pt x="111" y="445"/>
                  </a:cubicBezTo>
                  <a:cubicBezTo>
                    <a:pt x="107" y="445"/>
                    <a:pt x="103" y="445"/>
                    <a:pt x="99" y="444"/>
                  </a:cubicBezTo>
                  <a:cubicBezTo>
                    <a:pt x="96" y="444"/>
                    <a:pt x="92" y="443"/>
                    <a:pt x="88" y="443"/>
                  </a:cubicBezTo>
                  <a:cubicBezTo>
                    <a:pt x="87" y="443"/>
                    <a:pt x="86" y="443"/>
                    <a:pt x="85" y="443"/>
                  </a:cubicBezTo>
                  <a:cubicBezTo>
                    <a:pt x="86" y="444"/>
                    <a:pt x="82" y="447"/>
                    <a:pt x="79" y="443"/>
                  </a:cubicBezTo>
                  <a:cubicBezTo>
                    <a:pt x="79" y="442"/>
                    <a:pt x="80" y="442"/>
                    <a:pt x="81" y="442"/>
                  </a:cubicBezTo>
                  <a:cubicBezTo>
                    <a:pt x="79" y="442"/>
                    <a:pt x="78" y="442"/>
                    <a:pt x="76" y="441"/>
                  </a:cubicBezTo>
                  <a:cubicBezTo>
                    <a:pt x="74" y="441"/>
                    <a:pt x="71" y="441"/>
                    <a:pt x="69" y="440"/>
                  </a:cubicBezTo>
                  <a:cubicBezTo>
                    <a:pt x="68" y="441"/>
                    <a:pt x="68" y="441"/>
                    <a:pt x="67" y="441"/>
                  </a:cubicBezTo>
                  <a:cubicBezTo>
                    <a:pt x="67" y="441"/>
                    <a:pt x="67" y="440"/>
                    <a:pt x="67" y="440"/>
                  </a:cubicBezTo>
                  <a:cubicBezTo>
                    <a:pt x="66" y="440"/>
                    <a:pt x="65" y="440"/>
                    <a:pt x="64" y="440"/>
                  </a:cubicBezTo>
                  <a:cubicBezTo>
                    <a:pt x="61" y="439"/>
                    <a:pt x="57" y="439"/>
                    <a:pt x="53" y="438"/>
                  </a:cubicBezTo>
                  <a:cubicBezTo>
                    <a:pt x="53" y="437"/>
                    <a:pt x="52" y="436"/>
                    <a:pt x="52" y="435"/>
                  </a:cubicBezTo>
                  <a:cubicBezTo>
                    <a:pt x="52" y="433"/>
                    <a:pt x="52" y="431"/>
                    <a:pt x="53" y="429"/>
                  </a:cubicBezTo>
                  <a:cubicBezTo>
                    <a:pt x="51" y="432"/>
                    <a:pt x="49" y="434"/>
                    <a:pt x="48" y="431"/>
                  </a:cubicBezTo>
                  <a:cubicBezTo>
                    <a:pt x="52" y="431"/>
                    <a:pt x="49" y="423"/>
                    <a:pt x="53" y="424"/>
                  </a:cubicBezTo>
                  <a:cubicBezTo>
                    <a:pt x="53" y="423"/>
                    <a:pt x="54" y="422"/>
                    <a:pt x="54" y="421"/>
                  </a:cubicBezTo>
                  <a:cubicBezTo>
                    <a:pt x="58" y="421"/>
                    <a:pt x="62" y="420"/>
                    <a:pt x="66" y="420"/>
                  </a:cubicBezTo>
                  <a:cubicBezTo>
                    <a:pt x="70" y="420"/>
                    <a:pt x="74" y="420"/>
                    <a:pt x="78" y="420"/>
                  </a:cubicBezTo>
                  <a:cubicBezTo>
                    <a:pt x="82" y="420"/>
                    <a:pt x="86" y="420"/>
                    <a:pt x="90" y="420"/>
                  </a:cubicBezTo>
                  <a:cubicBezTo>
                    <a:pt x="90" y="420"/>
                    <a:pt x="90" y="420"/>
                    <a:pt x="90" y="420"/>
                  </a:cubicBezTo>
                  <a:cubicBezTo>
                    <a:pt x="91" y="419"/>
                    <a:pt x="91" y="418"/>
                    <a:pt x="92" y="418"/>
                  </a:cubicBezTo>
                  <a:cubicBezTo>
                    <a:pt x="93" y="419"/>
                    <a:pt x="93" y="419"/>
                    <a:pt x="94" y="420"/>
                  </a:cubicBezTo>
                  <a:cubicBezTo>
                    <a:pt x="97" y="419"/>
                    <a:pt x="99" y="419"/>
                    <a:pt x="102" y="419"/>
                  </a:cubicBezTo>
                  <a:cubicBezTo>
                    <a:pt x="106" y="418"/>
                    <a:pt x="110" y="418"/>
                    <a:pt x="114" y="418"/>
                  </a:cubicBezTo>
                  <a:cubicBezTo>
                    <a:pt x="118" y="418"/>
                    <a:pt x="123" y="417"/>
                    <a:pt x="127" y="417"/>
                  </a:cubicBezTo>
                  <a:cubicBezTo>
                    <a:pt x="131" y="416"/>
                    <a:pt x="134" y="415"/>
                    <a:pt x="139" y="414"/>
                  </a:cubicBezTo>
                  <a:cubicBezTo>
                    <a:pt x="143" y="414"/>
                    <a:pt x="147" y="413"/>
                    <a:pt x="151" y="412"/>
                  </a:cubicBezTo>
                  <a:cubicBezTo>
                    <a:pt x="154" y="412"/>
                    <a:pt x="158" y="411"/>
                    <a:pt x="163" y="410"/>
                  </a:cubicBezTo>
                  <a:cubicBezTo>
                    <a:pt x="166" y="409"/>
                    <a:pt x="171" y="409"/>
                    <a:pt x="175" y="408"/>
                  </a:cubicBezTo>
                  <a:cubicBezTo>
                    <a:pt x="176" y="408"/>
                    <a:pt x="178" y="408"/>
                    <a:pt x="180" y="407"/>
                  </a:cubicBezTo>
                  <a:cubicBezTo>
                    <a:pt x="179" y="407"/>
                    <a:pt x="179" y="407"/>
                    <a:pt x="178" y="406"/>
                  </a:cubicBezTo>
                  <a:cubicBezTo>
                    <a:pt x="182" y="403"/>
                    <a:pt x="183" y="405"/>
                    <a:pt x="183" y="407"/>
                  </a:cubicBezTo>
                  <a:cubicBezTo>
                    <a:pt x="184" y="406"/>
                    <a:pt x="185" y="406"/>
                    <a:pt x="187" y="406"/>
                  </a:cubicBezTo>
                  <a:cubicBezTo>
                    <a:pt x="191" y="405"/>
                    <a:pt x="195" y="404"/>
                    <a:pt x="199" y="403"/>
                  </a:cubicBezTo>
                  <a:cubicBezTo>
                    <a:pt x="195" y="403"/>
                    <a:pt x="190" y="404"/>
                    <a:pt x="186" y="404"/>
                  </a:cubicBezTo>
                  <a:cubicBezTo>
                    <a:pt x="182" y="404"/>
                    <a:pt x="178" y="404"/>
                    <a:pt x="174" y="404"/>
                  </a:cubicBezTo>
                  <a:cubicBezTo>
                    <a:pt x="170" y="404"/>
                    <a:pt x="166" y="405"/>
                    <a:pt x="162" y="405"/>
                  </a:cubicBezTo>
                  <a:cubicBezTo>
                    <a:pt x="158" y="405"/>
                    <a:pt x="154" y="405"/>
                    <a:pt x="150" y="405"/>
                  </a:cubicBezTo>
                  <a:cubicBezTo>
                    <a:pt x="146" y="405"/>
                    <a:pt x="142" y="406"/>
                    <a:pt x="138" y="406"/>
                  </a:cubicBezTo>
                  <a:cubicBezTo>
                    <a:pt x="134" y="406"/>
                    <a:pt x="130" y="405"/>
                    <a:pt x="126" y="405"/>
                  </a:cubicBezTo>
                  <a:cubicBezTo>
                    <a:pt x="122" y="405"/>
                    <a:pt x="118" y="406"/>
                    <a:pt x="114" y="405"/>
                  </a:cubicBezTo>
                  <a:cubicBezTo>
                    <a:pt x="110" y="405"/>
                    <a:pt x="106" y="404"/>
                    <a:pt x="101" y="404"/>
                  </a:cubicBezTo>
                  <a:cubicBezTo>
                    <a:pt x="98" y="404"/>
                    <a:pt x="93" y="404"/>
                    <a:pt x="89" y="404"/>
                  </a:cubicBezTo>
                  <a:cubicBezTo>
                    <a:pt x="88" y="404"/>
                    <a:pt x="86" y="403"/>
                    <a:pt x="84" y="403"/>
                  </a:cubicBezTo>
                  <a:cubicBezTo>
                    <a:pt x="84" y="404"/>
                    <a:pt x="83" y="404"/>
                    <a:pt x="82" y="404"/>
                  </a:cubicBezTo>
                  <a:cubicBezTo>
                    <a:pt x="83" y="404"/>
                    <a:pt x="83" y="403"/>
                    <a:pt x="83" y="403"/>
                  </a:cubicBezTo>
                  <a:cubicBezTo>
                    <a:pt x="81" y="403"/>
                    <a:pt x="79" y="403"/>
                    <a:pt x="77" y="403"/>
                  </a:cubicBezTo>
                  <a:cubicBezTo>
                    <a:pt x="73" y="402"/>
                    <a:pt x="69" y="401"/>
                    <a:pt x="65" y="400"/>
                  </a:cubicBezTo>
                  <a:cubicBezTo>
                    <a:pt x="61" y="400"/>
                    <a:pt x="58" y="399"/>
                    <a:pt x="53" y="399"/>
                  </a:cubicBezTo>
                  <a:cubicBezTo>
                    <a:pt x="53" y="396"/>
                    <a:pt x="52" y="393"/>
                    <a:pt x="52" y="390"/>
                  </a:cubicBezTo>
                  <a:cubicBezTo>
                    <a:pt x="52" y="386"/>
                    <a:pt x="52" y="383"/>
                    <a:pt x="51" y="380"/>
                  </a:cubicBezTo>
                  <a:cubicBezTo>
                    <a:pt x="55" y="380"/>
                    <a:pt x="60" y="380"/>
                    <a:pt x="63" y="380"/>
                  </a:cubicBezTo>
                  <a:cubicBezTo>
                    <a:pt x="67" y="380"/>
                    <a:pt x="71" y="380"/>
                    <a:pt x="75" y="380"/>
                  </a:cubicBezTo>
                  <a:cubicBezTo>
                    <a:pt x="79" y="380"/>
                    <a:pt x="83" y="379"/>
                    <a:pt x="87" y="379"/>
                  </a:cubicBezTo>
                  <a:cubicBezTo>
                    <a:pt x="91" y="378"/>
                    <a:pt x="95" y="379"/>
                    <a:pt x="99" y="378"/>
                  </a:cubicBezTo>
                  <a:cubicBezTo>
                    <a:pt x="103" y="378"/>
                    <a:pt x="107" y="378"/>
                    <a:pt x="110" y="377"/>
                  </a:cubicBezTo>
                  <a:cubicBezTo>
                    <a:pt x="114" y="377"/>
                    <a:pt x="118" y="376"/>
                    <a:pt x="122" y="375"/>
                  </a:cubicBezTo>
                  <a:cubicBezTo>
                    <a:pt x="126" y="375"/>
                    <a:pt x="130" y="374"/>
                    <a:pt x="134" y="374"/>
                  </a:cubicBezTo>
                  <a:cubicBezTo>
                    <a:pt x="137" y="373"/>
                    <a:pt x="141" y="372"/>
                    <a:pt x="145" y="371"/>
                  </a:cubicBezTo>
                  <a:cubicBezTo>
                    <a:pt x="149" y="371"/>
                    <a:pt x="153" y="371"/>
                    <a:pt x="157" y="370"/>
                  </a:cubicBezTo>
                  <a:cubicBezTo>
                    <a:pt x="161" y="369"/>
                    <a:pt x="165" y="369"/>
                    <a:pt x="168" y="368"/>
                  </a:cubicBezTo>
                  <a:cubicBezTo>
                    <a:pt x="172" y="367"/>
                    <a:pt x="176" y="366"/>
                    <a:pt x="180" y="365"/>
                  </a:cubicBezTo>
                  <a:cubicBezTo>
                    <a:pt x="184" y="364"/>
                    <a:pt x="187" y="363"/>
                    <a:pt x="191" y="362"/>
                  </a:cubicBezTo>
                  <a:cubicBezTo>
                    <a:pt x="187" y="363"/>
                    <a:pt x="183" y="363"/>
                    <a:pt x="180" y="364"/>
                  </a:cubicBezTo>
                  <a:cubicBezTo>
                    <a:pt x="175" y="364"/>
                    <a:pt x="171" y="363"/>
                    <a:pt x="167" y="363"/>
                  </a:cubicBezTo>
                  <a:cubicBezTo>
                    <a:pt x="163" y="364"/>
                    <a:pt x="159" y="365"/>
                    <a:pt x="156" y="365"/>
                  </a:cubicBezTo>
                  <a:cubicBezTo>
                    <a:pt x="151" y="365"/>
                    <a:pt x="147" y="365"/>
                    <a:pt x="144" y="365"/>
                  </a:cubicBezTo>
                  <a:cubicBezTo>
                    <a:pt x="140" y="365"/>
                    <a:pt x="136" y="365"/>
                    <a:pt x="132" y="365"/>
                  </a:cubicBezTo>
                  <a:cubicBezTo>
                    <a:pt x="128" y="365"/>
                    <a:pt x="124" y="365"/>
                    <a:pt x="120" y="365"/>
                  </a:cubicBezTo>
                  <a:cubicBezTo>
                    <a:pt x="116" y="365"/>
                    <a:pt x="112" y="365"/>
                    <a:pt x="108" y="365"/>
                  </a:cubicBezTo>
                  <a:cubicBezTo>
                    <a:pt x="104" y="364"/>
                    <a:pt x="100" y="364"/>
                    <a:pt x="96" y="364"/>
                  </a:cubicBezTo>
                  <a:cubicBezTo>
                    <a:pt x="95" y="364"/>
                    <a:pt x="94" y="364"/>
                    <a:pt x="93" y="364"/>
                  </a:cubicBezTo>
                  <a:cubicBezTo>
                    <a:pt x="92" y="364"/>
                    <a:pt x="91" y="365"/>
                    <a:pt x="91" y="363"/>
                  </a:cubicBezTo>
                  <a:cubicBezTo>
                    <a:pt x="88" y="363"/>
                    <a:pt x="86" y="363"/>
                    <a:pt x="84" y="363"/>
                  </a:cubicBezTo>
                  <a:cubicBezTo>
                    <a:pt x="80" y="362"/>
                    <a:pt x="76" y="362"/>
                    <a:pt x="72" y="362"/>
                  </a:cubicBezTo>
                  <a:cubicBezTo>
                    <a:pt x="68" y="361"/>
                    <a:pt x="65" y="361"/>
                    <a:pt x="61" y="361"/>
                  </a:cubicBezTo>
                  <a:cubicBezTo>
                    <a:pt x="61" y="362"/>
                    <a:pt x="61" y="362"/>
                    <a:pt x="59" y="362"/>
                  </a:cubicBezTo>
                  <a:cubicBezTo>
                    <a:pt x="59" y="362"/>
                    <a:pt x="59" y="361"/>
                    <a:pt x="59" y="361"/>
                  </a:cubicBezTo>
                  <a:cubicBezTo>
                    <a:pt x="56" y="360"/>
                    <a:pt x="52" y="359"/>
                    <a:pt x="48" y="359"/>
                  </a:cubicBezTo>
                  <a:cubicBezTo>
                    <a:pt x="48" y="355"/>
                    <a:pt x="47" y="352"/>
                    <a:pt x="46" y="349"/>
                  </a:cubicBezTo>
                  <a:cubicBezTo>
                    <a:pt x="46" y="346"/>
                    <a:pt x="45" y="343"/>
                    <a:pt x="44" y="340"/>
                  </a:cubicBezTo>
                  <a:cubicBezTo>
                    <a:pt x="48" y="340"/>
                    <a:pt x="52" y="339"/>
                    <a:pt x="55" y="339"/>
                  </a:cubicBezTo>
                  <a:cubicBezTo>
                    <a:pt x="55" y="339"/>
                    <a:pt x="55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60" y="339"/>
                    <a:pt x="64" y="339"/>
                    <a:pt x="68" y="339"/>
                  </a:cubicBezTo>
                  <a:cubicBezTo>
                    <a:pt x="72" y="339"/>
                    <a:pt x="76" y="338"/>
                    <a:pt x="79" y="338"/>
                  </a:cubicBezTo>
                  <a:cubicBezTo>
                    <a:pt x="83" y="338"/>
                    <a:pt x="87" y="338"/>
                    <a:pt x="91" y="338"/>
                  </a:cubicBezTo>
                  <a:cubicBezTo>
                    <a:pt x="95" y="337"/>
                    <a:pt x="99" y="337"/>
                    <a:pt x="103" y="336"/>
                  </a:cubicBezTo>
                  <a:cubicBezTo>
                    <a:pt x="107" y="336"/>
                    <a:pt x="111" y="335"/>
                    <a:pt x="115" y="335"/>
                  </a:cubicBezTo>
                  <a:cubicBezTo>
                    <a:pt x="119" y="334"/>
                    <a:pt x="122" y="334"/>
                    <a:pt x="126" y="333"/>
                  </a:cubicBezTo>
                  <a:cubicBezTo>
                    <a:pt x="130" y="333"/>
                    <a:pt x="134" y="332"/>
                    <a:pt x="138" y="331"/>
                  </a:cubicBezTo>
                  <a:cubicBezTo>
                    <a:pt x="142" y="331"/>
                    <a:pt x="146" y="331"/>
                    <a:pt x="150" y="330"/>
                  </a:cubicBezTo>
                  <a:cubicBezTo>
                    <a:pt x="154" y="329"/>
                    <a:pt x="157" y="328"/>
                    <a:pt x="161" y="327"/>
                  </a:cubicBezTo>
                  <a:cubicBezTo>
                    <a:pt x="165" y="326"/>
                    <a:pt x="169" y="325"/>
                    <a:pt x="173" y="324"/>
                  </a:cubicBezTo>
                  <a:cubicBezTo>
                    <a:pt x="176" y="323"/>
                    <a:pt x="180" y="323"/>
                    <a:pt x="184" y="322"/>
                  </a:cubicBezTo>
                  <a:cubicBezTo>
                    <a:pt x="180" y="322"/>
                    <a:pt x="176" y="322"/>
                    <a:pt x="172" y="322"/>
                  </a:cubicBezTo>
                  <a:cubicBezTo>
                    <a:pt x="168" y="322"/>
                    <a:pt x="164" y="324"/>
                    <a:pt x="160" y="324"/>
                  </a:cubicBezTo>
                  <a:cubicBezTo>
                    <a:pt x="156" y="324"/>
                    <a:pt x="152" y="324"/>
                    <a:pt x="148" y="324"/>
                  </a:cubicBezTo>
                  <a:cubicBezTo>
                    <a:pt x="143" y="324"/>
                    <a:pt x="139" y="324"/>
                    <a:pt x="135" y="324"/>
                  </a:cubicBezTo>
                  <a:cubicBezTo>
                    <a:pt x="131" y="324"/>
                    <a:pt x="127" y="324"/>
                    <a:pt x="123" y="324"/>
                  </a:cubicBezTo>
                  <a:cubicBezTo>
                    <a:pt x="119" y="324"/>
                    <a:pt x="115" y="324"/>
                    <a:pt x="111" y="324"/>
                  </a:cubicBezTo>
                  <a:cubicBezTo>
                    <a:pt x="110" y="324"/>
                    <a:pt x="109" y="324"/>
                    <a:pt x="108" y="324"/>
                  </a:cubicBezTo>
                  <a:cubicBezTo>
                    <a:pt x="108" y="325"/>
                    <a:pt x="107" y="325"/>
                    <a:pt x="105" y="326"/>
                  </a:cubicBezTo>
                  <a:cubicBezTo>
                    <a:pt x="106" y="325"/>
                    <a:pt x="106" y="325"/>
                    <a:pt x="105" y="324"/>
                  </a:cubicBezTo>
                  <a:cubicBezTo>
                    <a:pt x="103" y="324"/>
                    <a:pt x="101" y="324"/>
                    <a:pt x="99" y="324"/>
                  </a:cubicBezTo>
                  <a:cubicBezTo>
                    <a:pt x="95" y="324"/>
                    <a:pt x="91" y="323"/>
                    <a:pt x="87" y="323"/>
                  </a:cubicBezTo>
                  <a:cubicBezTo>
                    <a:pt x="83" y="323"/>
                    <a:pt x="79" y="323"/>
                    <a:pt x="74" y="323"/>
                  </a:cubicBezTo>
                  <a:cubicBezTo>
                    <a:pt x="70" y="322"/>
                    <a:pt x="66" y="321"/>
                    <a:pt x="62" y="321"/>
                  </a:cubicBezTo>
                  <a:cubicBezTo>
                    <a:pt x="58" y="320"/>
                    <a:pt x="54" y="320"/>
                    <a:pt x="50" y="320"/>
                  </a:cubicBezTo>
                  <a:cubicBezTo>
                    <a:pt x="46" y="319"/>
                    <a:pt x="42" y="319"/>
                    <a:pt x="38" y="318"/>
                  </a:cubicBezTo>
                  <a:cubicBezTo>
                    <a:pt x="37" y="315"/>
                    <a:pt x="36" y="312"/>
                    <a:pt x="35" y="309"/>
                  </a:cubicBezTo>
                  <a:cubicBezTo>
                    <a:pt x="34" y="305"/>
                    <a:pt x="33" y="302"/>
                    <a:pt x="32" y="299"/>
                  </a:cubicBezTo>
                  <a:cubicBezTo>
                    <a:pt x="36" y="299"/>
                    <a:pt x="41" y="299"/>
                    <a:pt x="45" y="299"/>
                  </a:cubicBezTo>
                  <a:cubicBezTo>
                    <a:pt x="49" y="299"/>
                    <a:pt x="53" y="299"/>
                    <a:pt x="57" y="299"/>
                  </a:cubicBezTo>
                  <a:cubicBezTo>
                    <a:pt x="60" y="299"/>
                    <a:pt x="63" y="299"/>
                    <a:pt x="66" y="299"/>
                  </a:cubicBezTo>
                  <a:cubicBezTo>
                    <a:pt x="67" y="298"/>
                    <a:pt x="68" y="298"/>
                    <a:pt x="68" y="298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72" y="298"/>
                    <a:pt x="75" y="298"/>
                    <a:pt x="78" y="298"/>
                  </a:cubicBezTo>
                  <a:cubicBezTo>
                    <a:pt x="79" y="297"/>
                    <a:pt x="79" y="297"/>
                    <a:pt x="81" y="297"/>
                  </a:cubicBezTo>
                  <a:cubicBezTo>
                    <a:pt x="81" y="297"/>
                    <a:pt x="81" y="297"/>
                    <a:pt x="81" y="298"/>
                  </a:cubicBezTo>
                  <a:cubicBezTo>
                    <a:pt x="81" y="298"/>
                    <a:pt x="81" y="298"/>
                    <a:pt x="81" y="298"/>
                  </a:cubicBezTo>
                  <a:cubicBezTo>
                    <a:pt x="82" y="297"/>
                    <a:pt x="82" y="297"/>
                    <a:pt x="83" y="297"/>
                  </a:cubicBezTo>
                  <a:cubicBezTo>
                    <a:pt x="83" y="296"/>
                    <a:pt x="83" y="295"/>
                    <a:pt x="84" y="295"/>
                  </a:cubicBezTo>
                  <a:cubicBezTo>
                    <a:pt x="85" y="296"/>
                    <a:pt x="85" y="297"/>
                    <a:pt x="86" y="297"/>
                  </a:cubicBezTo>
                  <a:cubicBezTo>
                    <a:pt x="89" y="297"/>
                    <a:pt x="91" y="296"/>
                    <a:pt x="93" y="296"/>
                  </a:cubicBezTo>
                  <a:cubicBezTo>
                    <a:pt x="97" y="296"/>
                    <a:pt x="101" y="296"/>
                    <a:pt x="105" y="295"/>
                  </a:cubicBezTo>
                  <a:cubicBezTo>
                    <a:pt x="109" y="295"/>
                    <a:pt x="113" y="293"/>
                    <a:pt x="117" y="293"/>
                  </a:cubicBezTo>
                  <a:cubicBezTo>
                    <a:pt x="121" y="292"/>
                    <a:pt x="125" y="292"/>
                    <a:pt x="129" y="291"/>
                  </a:cubicBezTo>
                  <a:cubicBezTo>
                    <a:pt x="133" y="290"/>
                    <a:pt x="137" y="290"/>
                    <a:pt x="142" y="289"/>
                  </a:cubicBezTo>
                  <a:cubicBezTo>
                    <a:pt x="145" y="288"/>
                    <a:pt x="149" y="288"/>
                    <a:pt x="153" y="287"/>
                  </a:cubicBezTo>
                  <a:cubicBezTo>
                    <a:pt x="157" y="286"/>
                    <a:pt x="161" y="284"/>
                    <a:pt x="165" y="284"/>
                  </a:cubicBezTo>
                  <a:cubicBezTo>
                    <a:pt x="169" y="283"/>
                    <a:pt x="173" y="282"/>
                    <a:pt x="177" y="281"/>
                  </a:cubicBezTo>
                  <a:cubicBezTo>
                    <a:pt x="173" y="282"/>
                    <a:pt x="169" y="282"/>
                    <a:pt x="166" y="282"/>
                  </a:cubicBezTo>
                  <a:cubicBezTo>
                    <a:pt x="162" y="282"/>
                    <a:pt x="158" y="282"/>
                    <a:pt x="154" y="282"/>
                  </a:cubicBezTo>
                  <a:cubicBezTo>
                    <a:pt x="150" y="283"/>
                    <a:pt x="146" y="283"/>
                    <a:pt x="142" y="283"/>
                  </a:cubicBezTo>
                  <a:cubicBezTo>
                    <a:pt x="138" y="283"/>
                    <a:pt x="134" y="283"/>
                    <a:pt x="130" y="283"/>
                  </a:cubicBezTo>
                  <a:cubicBezTo>
                    <a:pt x="126" y="283"/>
                    <a:pt x="123" y="284"/>
                    <a:pt x="119" y="284"/>
                  </a:cubicBezTo>
                  <a:cubicBezTo>
                    <a:pt x="115" y="284"/>
                    <a:pt x="111" y="284"/>
                    <a:pt x="107" y="284"/>
                  </a:cubicBezTo>
                  <a:cubicBezTo>
                    <a:pt x="103" y="284"/>
                    <a:pt x="99" y="284"/>
                    <a:pt x="95" y="284"/>
                  </a:cubicBezTo>
                  <a:cubicBezTo>
                    <a:pt x="94" y="284"/>
                    <a:pt x="92" y="284"/>
                    <a:pt x="91" y="283"/>
                  </a:cubicBezTo>
                  <a:cubicBezTo>
                    <a:pt x="90" y="284"/>
                    <a:pt x="89" y="285"/>
                    <a:pt x="88" y="285"/>
                  </a:cubicBezTo>
                  <a:cubicBezTo>
                    <a:pt x="88" y="284"/>
                    <a:pt x="88" y="284"/>
                    <a:pt x="88" y="283"/>
                  </a:cubicBezTo>
                  <a:cubicBezTo>
                    <a:pt x="87" y="283"/>
                    <a:pt x="85" y="283"/>
                    <a:pt x="84" y="283"/>
                  </a:cubicBezTo>
                  <a:cubicBezTo>
                    <a:pt x="80" y="282"/>
                    <a:pt x="76" y="283"/>
                    <a:pt x="72" y="282"/>
                  </a:cubicBezTo>
                  <a:cubicBezTo>
                    <a:pt x="70" y="282"/>
                    <a:pt x="69" y="282"/>
                    <a:pt x="67" y="282"/>
                  </a:cubicBezTo>
                  <a:cubicBezTo>
                    <a:pt x="65" y="285"/>
                    <a:pt x="62" y="283"/>
                    <a:pt x="62" y="281"/>
                  </a:cubicBezTo>
                  <a:cubicBezTo>
                    <a:pt x="61" y="281"/>
                    <a:pt x="61" y="281"/>
                    <a:pt x="60" y="281"/>
                  </a:cubicBezTo>
                  <a:cubicBezTo>
                    <a:pt x="57" y="280"/>
                    <a:pt x="53" y="280"/>
                    <a:pt x="49" y="280"/>
                  </a:cubicBezTo>
                  <a:cubicBezTo>
                    <a:pt x="46" y="280"/>
                    <a:pt x="43" y="279"/>
                    <a:pt x="40" y="279"/>
                  </a:cubicBezTo>
                  <a:cubicBezTo>
                    <a:pt x="40" y="279"/>
                    <a:pt x="40" y="279"/>
                    <a:pt x="40" y="280"/>
                  </a:cubicBezTo>
                  <a:cubicBezTo>
                    <a:pt x="38" y="280"/>
                    <a:pt x="37" y="279"/>
                    <a:pt x="36" y="278"/>
                  </a:cubicBezTo>
                  <a:cubicBezTo>
                    <a:pt x="32" y="278"/>
                    <a:pt x="29" y="278"/>
                    <a:pt x="25" y="277"/>
                  </a:cubicBezTo>
                  <a:cubicBezTo>
                    <a:pt x="25" y="275"/>
                    <a:pt x="24" y="273"/>
                    <a:pt x="24" y="271"/>
                  </a:cubicBezTo>
                  <a:cubicBezTo>
                    <a:pt x="22" y="269"/>
                    <a:pt x="20" y="267"/>
                    <a:pt x="23" y="266"/>
                  </a:cubicBezTo>
                  <a:cubicBezTo>
                    <a:pt x="22" y="264"/>
                    <a:pt x="21" y="261"/>
                    <a:pt x="20" y="258"/>
                  </a:cubicBezTo>
                  <a:cubicBezTo>
                    <a:pt x="24" y="258"/>
                    <a:pt x="28" y="259"/>
                    <a:pt x="32" y="259"/>
                  </a:cubicBezTo>
                  <a:cubicBezTo>
                    <a:pt x="36" y="259"/>
                    <a:pt x="40" y="258"/>
                    <a:pt x="44" y="258"/>
                  </a:cubicBezTo>
                  <a:cubicBezTo>
                    <a:pt x="48" y="258"/>
                    <a:pt x="52" y="258"/>
                    <a:pt x="55" y="258"/>
                  </a:cubicBezTo>
                  <a:cubicBezTo>
                    <a:pt x="59" y="258"/>
                    <a:pt x="63" y="258"/>
                    <a:pt x="67" y="258"/>
                  </a:cubicBezTo>
                  <a:cubicBezTo>
                    <a:pt x="71" y="258"/>
                    <a:pt x="75" y="257"/>
                    <a:pt x="79" y="257"/>
                  </a:cubicBezTo>
                  <a:cubicBezTo>
                    <a:pt x="83" y="257"/>
                    <a:pt x="86" y="256"/>
                    <a:pt x="90" y="256"/>
                  </a:cubicBezTo>
                  <a:cubicBezTo>
                    <a:pt x="91" y="256"/>
                    <a:pt x="91" y="256"/>
                    <a:pt x="92" y="256"/>
                  </a:cubicBezTo>
                  <a:cubicBezTo>
                    <a:pt x="91" y="255"/>
                    <a:pt x="90" y="255"/>
                    <a:pt x="90" y="255"/>
                  </a:cubicBezTo>
                  <a:cubicBezTo>
                    <a:pt x="90" y="253"/>
                    <a:pt x="92" y="253"/>
                    <a:pt x="95" y="253"/>
                  </a:cubicBezTo>
                  <a:cubicBezTo>
                    <a:pt x="94" y="253"/>
                    <a:pt x="95" y="253"/>
                    <a:pt x="95" y="254"/>
                  </a:cubicBezTo>
                  <a:cubicBezTo>
                    <a:pt x="94" y="255"/>
                    <a:pt x="93" y="254"/>
                    <a:pt x="92" y="256"/>
                  </a:cubicBezTo>
                  <a:cubicBezTo>
                    <a:pt x="95" y="255"/>
                    <a:pt x="99" y="255"/>
                    <a:pt x="102" y="254"/>
                  </a:cubicBezTo>
                  <a:cubicBezTo>
                    <a:pt x="106" y="254"/>
                    <a:pt x="109" y="253"/>
                    <a:pt x="113" y="252"/>
                  </a:cubicBezTo>
                  <a:cubicBezTo>
                    <a:pt x="116" y="252"/>
                    <a:pt x="120" y="251"/>
                    <a:pt x="123" y="250"/>
                  </a:cubicBezTo>
                  <a:cubicBezTo>
                    <a:pt x="123" y="250"/>
                    <a:pt x="123" y="249"/>
                    <a:pt x="123" y="249"/>
                  </a:cubicBezTo>
                  <a:cubicBezTo>
                    <a:pt x="126" y="249"/>
                    <a:pt x="127" y="247"/>
                    <a:pt x="130" y="247"/>
                  </a:cubicBezTo>
                  <a:cubicBezTo>
                    <a:pt x="133" y="247"/>
                    <a:pt x="134" y="247"/>
                    <a:pt x="135" y="248"/>
                  </a:cubicBezTo>
                  <a:cubicBezTo>
                    <a:pt x="136" y="248"/>
                    <a:pt x="136" y="248"/>
                    <a:pt x="136" y="248"/>
                  </a:cubicBezTo>
                  <a:cubicBezTo>
                    <a:pt x="137" y="248"/>
                    <a:pt x="139" y="247"/>
                    <a:pt x="140" y="247"/>
                  </a:cubicBezTo>
                  <a:cubicBezTo>
                    <a:pt x="141" y="247"/>
                    <a:pt x="141" y="247"/>
                    <a:pt x="142" y="247"/>
                  </a:cubicBezTo>
                  <a:cubicBezTo>
                    <a:pt x="142" y="247"/>
                    <a:pt x="142" y="247"/>
                    <a:pt x="142" y="247"/>
                  </a:cubicBezTo>
                  <a:cubicBezTo>
                    <a:pt x="143" y="247"/>
                    <a:pt x="145" y="246"/>
                    <a:pt x="146" y="246"/>
                  </a:cubicBezTo>
                  <a:cubicBezTo>
                    <a:pt x="146" y="245"/>
                    <a:pt x="146" y="244"/>
                    <a:pt x="146" y="243"/>
                  </a:cubicBezTo>
                  <a:cubicBezTo>
                    <a:pt x="148" y="243"/>
                    <a:pt x="152" y="243"/>
                    <a:pt x="153" y="245"/>
                  </a:cubicBezTo>
                  <a:cubicBezTo>
                    <a:pt x="155" y="244"/>
                    <a:pt x="157" y="244"/>
                    <a:pt x="159" y="243"/>
                  </a:cubicBezTo>
                  <a:cubicBezTo>
                    <a:pt x="162" y="242"/>
                    <a:pt x="166" y="242"/>
                    <a:pt x="170" y="241"/>
                  </a:cubicBezTo>
                  <a:cubicBezTo>
                    <a:pt x="166" y="241"/>
                    <a:pt x="162" y="242"/>
                    <a:pt x="158" y="242"/>
                  </a:cubicBezTo>
                  <a:cubicBezTo>
                    <a:pt x="154" y="242"/>
                    <a:pt x="150" y="242"/>
                    <a:pt x="146" y="242"/>
                  </a:cubicBezTo>
                  <a:cubicBezTo>
                    <a:pt x="142" y="243"/>
                    <a:pt x="138" y="243"/>
                    <a:pt x="134" y="243"/>
                  </a:cubicBezTo>
                  <a:cubicBezTo>
                    <a:pt x="130" y="244"/>
                    <a:pt x="126" y="243"/>
                    <a:pt x="122" y="243"/>
                  </a:cubicBezTo>
                  <a:cubicBezTo>
                    <a:pt x="119" y="244"/>
                    <a:pt x="116" y="243"/>
                    <a:pt x="113" y="243"/>
                  </a:cubicBezTo>
                  <a:cubicBezTo>
                    <a:pt x="112" y="245"/>
                    <a:pt x="110" y="246"/>
                    <a:pt x="107" y="243"/>
                  </a:cubicBezTo>
                  <a:cubicBezTo>
                    <a:pt x="107" y="243"/>
                    <a:pt x="107" y="243"/>
                    <a:pt x="108" y="243"/>
                  </a:cubicBezTo>
                  <a:cubicBezTo>
                    <a:pt x="105" y="243"/>
                    <a:pt x="102" y="243"/>
                    <a:pt x="99" y="243"/>
                  </a:cubicBezTo>
                  <a:cubicBezTo>
                    <a:pt x="95" y="243"/>
                    <a:pt x="91" y="243"/>
                    <a:pt x="87" y="243"/>
                  </a:cubicBezTo>
                  <a:cubicBezTo>
                    <a:pt x="85" y="243"/>
                    <a:pt x="84" y="243"/>
                    <a:pt x="82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0" y="244"/>
                    <a:pt x="77" y="243"/>
                    <a:pt x="76" y="242"/>
                  </a:cubicBezTo>
                  <a:cubicBezTo>
                    <a:pt x="75" y="242"/>
                    <a:pt x="75" y="242"/>
                    <a:pt x="75" y="242"/>
                  </a:cubicBezTo>
                  <a:cubicBezTo>
                    <a:pt x="72" y="242"/>
                    <a:pt x="69" y="242"/>
                    <a:pt x="65" y="242"/>
                  </a:cubicBezTo>
                  <a:cubicBezTo>
                    <a:pt x="64" y="242"/>
                    <a:pt x="63" y="243"/>
                    <a:pt x="62" y="242"/>
                  </a:cubicBezTo>
                  <a:cubicBezTo>
                    <a:pt x="59" y="241"/>
                    <a:pt x="55" y="241"/>
                    <a:pt x="51" y="241"/>
                  </a:cubicBezTo>
                  <a:cubicBezTo>
                    <a:pt x="47" y="240"/>
                    <a:pt x="43" y="239"/>
                    <a:pt x="39" y="239"/>
                  </a:cubicBezTo>
                  <a:cubicBezTo>
                    <a:pt x="36" y="238"/>
                    <a:pt x="32" y="238"/>
                    <a:pt x="28" y="237"/>
                  </a:cubicBezTo>
                  <a:cubicBezTo>
                    <a:pt x="24" y="237"/>
                    <a:pt x="20" y="236"/>
                    <a:pt x="16" y="235"/>
                  </a:cubicBezTo>
                  <a:cubicBezTo>
                    <a:pt x="15" y="232"/>
                    <a:pt x="15" y="228"/>
                    <a:pt x="14" y="225"/>
                  </a:cubicBezTo>
                  <a:cubicBezTo>
                    <a:pt x="14" y="221"/>
                    <a:pt x="13" y="217"/>
                    <a:pt x="13" y="214"/>
                  </a:cubicBezTo>
                  <a:cubicBezTo>
                    <a:pt x="13" y="210"/>
                    <a:pt x="12" y="206"/>
                    <a:pt x="12" y="202"/>
                  </a:cubicBezTo>
                  <a:cubicBezTo>
                    <a:pt x="12" y="201"/>
                    <a:pt x="12" y="199"/>
                    <a:pt x="12" y="198"/>
                  </a:cubicBezTo>
                  <a:cubicBezTo>
                    <a:pt x="11" y="198"/>
                    <a:pt x="10" y="198"/>
                    <a:pt x="10" y="199"/>
                  </a:cubicBezTo>
                  <a:cubicBezTo>
                    <a:pt x="9" y="194"/>
                    <a:pt x="4" y="195"/>
                    <a:pt x="2" y="191"/>
                  </a:cubicBezTo>
                  <a:cubicBezTo>
                    <a:pt x="4" y="189"/>
                    <a:pt x="8" y="191"/>
                    <a:pt x="11" y="193"/>
                  </a:cubicBezTo>
                  <a:cubicBezTo>
                    <a:pt x="11" y="192"/>
                    <a:pt x="11" y="192"/>
                    <a:pt x="11" y="191"/>
                  </a:cubicBezTo>
                  <a:cubicBezTo>
                    <a:pt x="11" y="187"/>
                    <a:pt x="11" y="184"/>
                    <a:pt x="11" y="181"/>
                  </a:cubicBezTo>
                  <a:cubicBezTo>
                    <a:pt x="12" y="183"/>
                    <a:pt x="13" y="185"/>
                    <a:pt x="15" y="187"/>
                  </a:cubicBezTo>
                  <a:cubicBezTo>
                    <a:pt x="16" y="186"/>
                    <a:pt x="17" y="187"/>
                    <a:pt x="18" y="188"/>
                  </a:cubicBezTo>
                  <a:cubicBezTo>
                    <a:pt x="18" y="188"/>
                    <a:pt x="17" y="189"/>
                    <a:pt x="17" y="189"/>
                  </a:cubicBezTo>
                  <a:cubicBezTo>
                    <a:pt x="17" y="189"/>
                    <a:pt x="18" y="190"/>
                    <a:pt x="18" y="190"/>
                  </a:cubicBezTo>
                  <a:cubicBezTo>
                    <a:pt x="21" y="194"/>
                    <a:pt x="24" y="197"/>
                    <a:pt x="28" y="199"/>
                  </a:cubicBezTo>
                  <a:cubicBezTo>
                    <a:pt x="31" y="202"/>
                    <a:pt x="35" y="204"/>
                    <a:pt x="38" y="206"/>
                  </a:cubicBezTo>
                  <a:cubicBezTo>
                    <a:pt x="42" y="208"/>
                    <a:pt x="46" y="209"/>
                    <a:pt x="50" y="210"/>
                  </a:cubicBezTo>
                  <a:cubicBezTo>
                    <a:pt x="54" y="212"/>
                    <a:pt x="58" y="214"/>
                    <a:pt x="62" y="215"/>
                  </a:cubicBezTo>
                  <a:cubicBezTo>
                    <a:pt x="67" y="216"/>
                    <a:pt x="71" y="217"/>
                    <a:pt x="75" y="218"/>
                  </a:cubicBezTo>
                  <a:cubicBezTo>
                    <a:pt x="80" y="219"/>
                    <a:pt x="84" y="219"/>
                    <a:pt x="87" y="219"/>
                  </a:cubicBezTo>
                  <a:cubicBezTo>
                    <a:pt x="91" y="219"/>
                    <a:pt x="94" y="219"/>
                    <a:pt x="98" y="219"/>
                  </a:cubicBezTo>
                  <a:cubicBezTo>
                    <a:pt x="101" y="220"/>
                    <a:pt x="104" y="220"/>
                    <a:pt x="108" y="220"/>
                  </a:cubicBezTo>
                  <a:cubicBezTo>
                    <a:pt x="112" y="220"/>
                    <a:pt x="116" y="220"/>
                    <a:pt x="120" y="220"/>
                  </a:cubicBezTo>
                  <a:cubicBezTo>
                    <a:pt x="120" y="220"/>
                    <a:pt x="121" y="220"/>
                    <a:pt x="121" y="220"/>
                  </a:cubicBezTo>
                  <a:cubicBezTo>
                    <a:pt x="121" y="220"/>
                    <a:pt x="121" y="219"/>
                    <a:pt x="121" y="218"/>
                  </a:cubicBezTo>
                  <a:cubicBezTo>
                    <a:pt x="123" y="218"/>
                    <a:pt x="125" y="218"/>
                    <a:pt x="126" y="220"/>
                  </a:cubicBezTo>
                  <a:cubicBezTo>
                    <a:pt x="127" y="220"/>
                    <a:pt x="129" y="219"/>
                    <a:pt x="130" y="219"/>
                  </a:cubicBezTo>
                  <a:cubicBezTo>
                    <a:pt x="131" y="218"/>
                    <a:pt x="133" y="218"/>
                    <a:pt x="136" y="218"/>
                  </a:cubicBezTo>
                  <a:cubicBezTo>
                    <a:pt x="136" y="218"/>
                    <a:pt x="136" y="218"/>
                    <a:pt x="136" y="219"/>
                  </a:cubicBezTo>
                  <a:cubicBezTo>
                    <a:pt x="138" y="218"/>
                    <a:pt x="141" y="218"/>
                    <a:pt x="143" y="218"/>
                  </a:cubicBezTo>
                  <a:cubicBezTo>
                    <a:pt x="147" y="217"/>
                    <a:pt x="151" y="218"/>
                    <a:pt x="155" y="217"/>
                  </a:cubicBezTo>
                  <a:cubicBezTo>
                    <a:pt x="159" y="217"/>
                    <a:pt x="163" y="216"/>
                    <a:pt x="167" y="215"/>
                  </a:cubicBezTo>
                  <a:cubicBezTo>
                    <a:pt x="170" y="215"/>
                    <a:pt x="174" y="215"/>
                    <a:pt x="178" y="214"/>
                  </a:cubicBezTo>
                  <a:cubicBezTo>
                    <a:pt x="182" y="213"/>
                    <a:pt x="186" y="213"/>
                    <a:pt x="190" y="212"/>
                  </a:cubicBezTo>
                  <a:cubicBezTo>
                    <a:pt x="194" y="212"/>
                    <a:pt x="198" y="211"/>
                    <a:pt x="202" y="210"/>
                  </a:cubicBezTo>
                  <a:cubicBezTo>
                    <a:pt x="207" y="210"/>
                    <a:pt x="211" y="209"/>
                    <a:pt x="215" y="208"/>
                  </a:cubicBezTo>
                  <a:cubicBezTo>
                    <a:pt x="219" y="208"/>
                    <a:pt x="223" y="208"/>
                    <a:pt x="227" y="207"/>
                  </a:cubicBezTo>
                  <a:cubicBezTo>
                    <a:pt x="232" y="206"/>
                    <a:pt x="236" y="204"/>
                    <a:pt x="240" y="203"/>
                  </a:cubicBezTo>
                  <a:cubicBezTo>
                    <a:pt x="244" y="203"/>
                    <a:pt x="248" y="203"/>
                    <a:pt x="252" y="202"/>
                  </a:cubicBezTo>
                  <a:cubicBezTo>
                    <a:pt x="256" y="201"/>
                    <a:pt x="260" y="200"/>
                    <a:pt x="265" y="199"/>
                  </a:cubicBezTo>
                  <a:cubicBezTo>
                    <a:pt x="269" y="198"/>
                    <a:pt x="273" y="198"/>
                    <a:pt x="277" y="197"/>
                  </a:cubicBezTo>
                  <a:cubicBezTo>
                    <a:pt x="281" y="196"/>
                    <a:pt x="285" y="195"/>
                    <a:pt x="290" y="194"/>
                  </a:cubicBezTo>
                  <a:cubicBezTo>
                    <a:pt x="293" y="193"/>
                    <a:pt x="297" y="193"/>
                    <a:pt x="301" y="192"/>
                  </a:cubicBezTo>
                  <a:cubicBezTo>
                    <a:pt x="304" y="192"/>
                    <a:pt x="308" y="190"/>
                    <a:pt x="312" y="189"/>
                  </a:cubicBezTo>
                  <a:cubicBezTo>
                    <a:pt x="315" y="188"/>
                    <a:pt x="319" y="188"/>
                    <a:pt x="323" y="188"/>
                  </a:cubicBezTo>
                  <a:cubicBezTo>
                    <a:pt x="327" y="187"/>
                    <a:pt x="330" y="186"/>
                    <a:pt x="334" y="185"/>
                  </a:cubicBezTo>
                  <a:cubicBezTo>
                    <a:pt x="339" y="185"/>
                    <a:pt x="343" y="183"/>
                    <a:pt x="347" y="182"/>
                  </a:cubicBezTo>
                  <a:cubicBezTo>
                    <a:pt x="352" y="181"/>
                    <a:pt x="356" y="181"/>
                    <a:pt x="361" y="180"/>
                  </a:cubicBezTo>
                  <a:cubicBezTo>
                    <a:pt x="365" y="180"/>
                    <a:pt x="370" y="178"/>
                    <a:pt x="374" y="178"/>
                  </a:cubicBezTo>
                  <a:cubicBezTo>
                    <a:pt x="380" y="176"/>
                    <a:pt x="385" y="174"/>
                    <a:pt x="386" y="173"/>
                  </a:cubicBezTo>
                  <a:cubicBezTo>
                    <a:pt x="391" y="173"/>
                    <a:pt x="395" y="172"/>
                    <a:pt x="398" y="172"/>
                  </a:cubicBezTo>
                  <a:cubicBezTo>
                    <a:pt x="402" y="171"/>
                    <a:pt x="407" y="170"/>
                    <a:pt x="410" y="170"/>
                  </a:cubicBezTo>
                  <a:cubicBezTo>
                    <a:pt x="414" y="169"/>
                    <a:pt x="418" y="168"/>
                    <a:pt x="422" y="168"/>
                  </a:cubicBezTo>
                  <a:cubicBezTo>
                    <a:pt x="426" y="167"/>
                    <a:pt x="430" y="166"/>
                    <a:pt x="434" y="165"/>
                  </a:cubicBezTo>
                  <a:cubicBezTo>
                    <a:pt x="439" y="165"/>
                    <a:pt x="442" y="164"/>
                    <a:pt x="446" y="163"/>
                  </a:cubicBezTo>
                  <a:cubicBezTo>
                    <a:pt x="452" y="163"/>
                    <a:pt x="456" y="162"/>
                    <a:pt x="458" y="162"/>
                  </a:cubicBezTo>
                  <a:cubicBezTo>
                    <a:pt x="461" y="162"/>
                    <a:pt x="465" y="162"/>
                    <a:pt x="470" y="161"/>
                  </a:cubicBezTo>
                  <a:cubicBezTo>
                    <a:pt x="473" y="160"/>
                    <a:pt x="477" y="159"/>
                    <a:pt x="481" y="159"/>
                  </a:cubicBezTo>
                  <a:cubicBezTo>
                    <a:pt x="485" y="158"/>
                    <a:pt x="489" y="158"/>
                    <a:pt x="493" y="157"/>
                  </a:cubicBezTo>
                  <a:cubicBezTo>
                    <a:pt x="497" y="156"/>
                    <a:pt x="500" y="156"/>
                    <a:pt x="504" y="155"/>
                  </a:cubicBezTo>
                  <a:cubicBezTo>
                    <a:pt x="508" y="155"/>
                    <a:pt x="512" y="155"/>
                    <a:pt x="516" y="154"/>
                  </a:cubicBezTo>
                  <a:cubicBezTo>
                    <a:pt x="520" y="154"/>
                    <a:pt x="524" y="152"/>
                    <a:pt x="528" y="152"/>
                  </a:cubicBezTo>
                  <a:cubicBezTo>
                    <a:pt x="532" y="151"/>
                    <a:pt x="535" y="151"/>
                    <a:pt x="539" y="151"/>
                  </a:cubicBezTo>
                  <a:cubicBezTo>
                    <a:pt x="543" y="150"/>
                    <a:pt x="547" y="149"/>
                    <a:pt x="551" y="149"/>
                  </a:cubicBezTo>
                  <a:cubicBezTo>
                    <a:pt x="555" y="148"/>
                    <a:pt x="559" y="149"/>
                    <a:pt x="563" y="148"/>
                  </a:cubicBezTo>
                  <a:cubicBezTo>
                    <a:pt x="567" y="148"/>
                    <a:pt x="571" y="147"/>
                    <a:pt x="574" y="146"/>
                  </a:cubicBezTo>
                  <a:cubicBezTo>
                    <a:pt x="579" y="146"/>
                    <a:pt x="583" y="146"/>
                    <a:pt x="586" y="146"/>
                  </a:cubicBezTo>
                  <a:cubicBezTo>
                    <a:pt x="590" y="145"/>
                    <a:pt x="594" y="145"/>
                    <a:pt x="598" y="144"/>
                  </a:cubicBezTo>
                  <a:cubicBezTo>
                    <a:pt x="602" y="144"/>
                    <a:pt x="605" y="144"/>
                    <a:pt x="609" y="144"/>
                  </a:cubicBezTo>
                  <a:cubicBezTo>
                    <a:pt x="613" y="143"/>
                    <a:pt x="617" y="142"/>
                    <a:pt x="621" y="142"/>
                  </a:cubicBezTo>
                  <a:cubicBezTo>
                    <a:pt x="625" y="142"/>
                    <a:pt x="629" y="142"/>
                    <a:pt x="632" y="142"/>
                  </a:cubicBezTo>
                  <a:cubicBezTo>
                    <a:pt x="636" y="142"/>
                    <a:pt x="640" y="140"/>
                    <a:pt x="644" y="140"/>
                  </a:cubicBezTo>
                  <a:cubicBezTo>
                    <a:pt x="648" y="140"/>
                    <a:pt x="652" y="140"/>
                    <a:pt x="656" y="140"/>
                  </a:cubicBezTo>
                  <a:cubicBezTo>
                    <a:pt x="660" y="140"/>
                    <a:pt x="663" y="139"/>
                    <a:pt x="667" y="139"/>
                  </a:cubicBezTo>
                  <a:cubicBezTo>
                    <a:pt x="671" y="138"/>
                    <a:pt x="675" y="139"/>
                    <a:pt x="679" y="139"/>
                  </a:cubicBezTo>
                  <a:cubicBezTo>
                    <a:pt x="683" y="139"/>
                    <a:pt x="687" y="137"/>
                    <a:pt x="691" y="137"/>
                  </a:cubicBezTo>
                  <a:cubicBezTo>
                    <a:pt x="695" y="137"/>
                    <a:pt x="699" y="137"/>
                    <a:pt x="703" y="136"/>
                  </a:cubicBezTo>
                  <a:cubicBezTo>
                    <a:pt x="707" y="136"/>
                    <a:pt x="711" y="136"/>
                    <a:pt x="715" y="136"/>
                  </a:cubicBezTo>
                  <a:cubicBezTo>
                    <a:pt x="719" y="136"/>
                    <a:pt x="723" y="136"/>
                    <a:pt x="728" y="136"/>
                  </a:cubicBezTo>
                  <a:cubicBezTo>
                    <a:pt x="732" y="135"/>
                    <a:pt x="736" y="135"/>
                    <a:pt x="740" y="135"/>
                  </a:cubicBezTo>
                  <a:cubicBezTo>
                    <a:pt x="744" y="135"/>
                    <a:pt x="748" y="135"/>
                    <a:pt x="752" y="135"/>
                  </a:cubicBezTo>
                  <a:cubicBezTo>
                    <a:pt x="752" y="135"/>
                    <a:pt x="753" y="135"/>
                    <a:pt x="753" y="135"/>
                  </a:cubicBezTo>
                  <a:cubicBezTo>
                    <a:pt x="753" y="131"/>
                    <a:pt x="757" y="131"/>
                    <a:pt x="760" y="133"/>
                  </a:cubicBezTo>
                  <a:cubicBezTo>
                    <a:pt x="760" y="134"/>
                    <a:pt x="760" y="134"/>
                    <a:pt x="760" y="135"/>
                  </a:cubicBezTo>
                  <a:cubicBezTo>
                    <a:pt x="762" y="135"/>
                    <a:pt x="763" y="135"/>
                    <a:pt x="764" y="135"/>
                  </a:cubicBezTo>
                  <a:cubicBezTo>
                    <a:pt x="768" y="135"/>
                    <a:pt x="772" y="135"/>
                    <a:pt x="776" y="135"/>
                  </a:cubicBezTo>
                  <a:cubicBezTo>
                    <a:pt x="780" y="134"/>
                    <a:pt x="783" y="134"/>
                    <a:pt x="787" y="134"/>
                  </a:cubicBezTo>
                  <a:cubicBezTo>
                    <a:pt x="791" y="134"/>
                    <a:pt x="795" y="133"/>
                    <a:pt x="799" y="133"/>
                  </a:cubicBezTo>
                  <a:cubicBezTo>
                    <a:pt x="802" y="133"/>
                    <a:pt x="806" y="134"/>
                    <a:pt x="809" y="134"/>
                  </a:cubicBezTo>
                  <a:cubicBezTo>
                    <a:pt x="809" y="133"/>
                    <a:pt x="810" y="133"/>
                    <a:pt x="811" y="133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4" y="134"/>
                    <a:pt x="818" y="134"/>
                    <a:pt x="821" y="134"/>
                  </a:cubicBezTo>
                  <a:cubicBezTo>
                    <a:pt x="825" y="134"/>
                    <a:pt x="829" y="133"/>
                    <a:pt x="833" y="133"/>
                  </a:cubicBezTo>
                  <a:cubicBezTo>
                    <a:pt x="837" y="133"/>
                    <a:pt x="841" y="133"/>
                    <a:pt x="845" y="133"/>
                  </a:cubicBezTo>
                  <a:cubicBezTo>
                    <a:pt x="849" y="133"/>
                    <a:pt x="853" y="134"/>
                    <a:pt x="857" y="134"/>
                  </a:cubicBezTo>
                  <a:cubicBezTo>
                    <a:pt x="859" y="134"/>
                    <a:pt x="860" y="134"/>
                    <a:pt x="861" y="134"/>
                  </a:cubicBezTo>
                  <a:cubicBezTo>
                    <a:pt x="862" y="130"/>
                    <a:pt x="867" y="130"/>
                    <a:pt x="868" y="134"/>
                  </a:cubicBezTo>
                  <a:cubicBezTo>
                    <a:pt x="868" y="134"/>
                    <a:pt x="868" y="134"/>
                    <a:pt x="868" y="134"/>
                  </a:cubicBezTo>
                  <a:cubicBezTo>
                    <a:pt x="869" y="134"/>
                    <a:pt x="869" y="134"/>
                    <a:pt x="869" y="134"/>
                  </a:cubicBezTo>
                  <a:cubicBezTo>
                    <a:pt x="873" y="134"/>
                    <a:pt x="877" y="134"/>
                    <a:pt x="881" y="135"/>
                  </a:cubicBezTo>
                  <a:cubicBezTo>
                    <a:pt x="885" y="135"/>
                    <a:pt x="889" y="135"/>
                    <a:pt x="893" y="135"/>
                  </a:cubicBezTo>
                  <a:cubicBezTo>
                    <a:pt x="897" y="135"/>
                    <a:pt x="901" y="135"/>
                    <a:pt x="905" y="135"/>
                  </a:cubicBezTo>
                  <a:cubicBezTo>
                    <a:pt x="909" y="135"/>
                    <a:pt x="913" y="136"/>
                    <a:pt x="917" y="136"/>
                  </a:cubicBezTo>
                  <a:cubicBezTo>
                    <a:pt x="921" y="136"/>
                    <a:pt x="925" y="135"/>
                    <a:pt x="929" y="136"/>
                  </a:cubicBezTo>
                  <a:cubicBezTo>
                    <a:pt x="933" y="136"/>
                    <a:pt x="937" y="136"/>
                    <a:pt x="941" y="137"/>
                  </a:cubicBezTo>
                  <a:cubicBezTo>
                    <a:pt x="945" y="137"/>
                    <a:pt x="949" y="137"/>
                    <a:pt x="953" y="137"/>
                  </a:cubicBezTo>
                  <a:cubicBezTo>
                    <a:pt x="957" y="138"/>
                    <a:pt x="961" y="138"/>
                    <a:pt x="965" y="138"/>
                  </a:cubicBezTo>
                  <a:cubicBezTo>
                    <a:pt x="964" y="137"/>
                    <a:pt x="965" y="136"/>
                    <a:pt x="967" y="136"/>
                  </a:cubicBezTo>
                  <a:cubicBezTo>
                    <a:pt x="968" y="136"/>
                    <a:pt x="969" y="137"/>
                    <a:pt x="969" y="138"/>
                  </a:cubicBezTo>
                  <a:cubicBezTo>
                    <a:pt x="972" y="138"/>
                    <a:pt x="975" y="138"/>
                    <a:pt x="977" y="138"/>
                  </a:cubicBezTo>
                  <a:cubicBezTo>
                    <a:pt x="981" y="139"/>
                    <a:pt x="985" y="139"/>
                    <a:pt x="989" y="140"/>
                  </a:cubicBezTo>
                  <a:cubicBezTo>
                    <a:pt x="993" y="140"/>
                    <a:pt x="997" y="140"/>
                    <a:pt x="1001" y="141"/>
                  </a:cubicBezTo>
                  <a:cubicBezTo>
                    <a:pt x="1005" y="141"/>
                    <a:pt x="1009" y="141"/>
                    <a:pt x="1013" y="141"/>
                  </a:cubicBezTo>
                  <a:cubicBezTo>
                    <a:pt x="1017" y="141"/>
                    <a:pt x="1021" y="142"/>
                    <a:pt x="1025" y="142"/>
                  </a:cubicBezTo>
                  <a:cubicBezTo>
                    <a:pt x="1028" y="143"/>
                    <a:pt x="1032" y="143"/>
                    <a:pt x="1035" y="143"/>
                  </a:cubicBezTo>
                  <a:cubicBezTo>
                    <a:pt x="1035" y="142"/>
                    <a:pt x="1035" y="142"/>
                    <a:pt x="1035" y="141"/>
                  </a:cubicBezTo>
                  <a:cubicBezTo>
                    <a:pt x="1036" y="141"/>
                    <a:pt x="1037" y="142"/>
                    <a:pt x="1036" y="143"/>
                  </a:cubicBezTo>
                  <a:cubicBezTo>
                    <a:pt x="1037" y="143"/>
                    <a:pt x="1037" y="143"/>
                    <a:pt x="1037" y="143"/>
                  </a:cubicBezTo>
                  <a:cubicBezTo>
                    <a:pt x="1038" y="143"/>
                    <a:pt x="1039" y="143"/>
                    <a:pt x="1040" y="143"/>
                  </a:cubicBezTo>
                  <a:cubicBezTo>
                    <a:pt x="1040" y="143"/>
                    <a:pt x="1040" y="143"/>
                    <a:pt x="1040" y="143"/>
                  </a:cubicBezTo>
                  <a:cubicBezTo>
                    <a:pt x="1040" y="142"/>
                    <a:pt x="1040" y="141"/>
                    <a:pt x="1040" y="140"/>
                  </a:cubicBezTo>
                  <a:cubicBezTo>
                    <a:pt x="1040" y="140"/>
                    <a:pt x="1041" y="140"/>
                    <a:pt x="1041" y="139"/>
                  </a:cubicBezTo>
                  <a:cubicBezTo>
                    <a:pt x="1042" y="139"/>
                    <a:pt x="1043" y="139"/>
                    <a:pt x="1043" y="140"/>
                  </a:cubicBezTo>
                  <a:cubicBezTo>
                    <a:pt x="1044" y="140"/>
                    <a:pt x="1043" y="138"/>
                    <a:pt x="1045" y="138"/>
                  </a:cubicBezTo>
                  <a:cubicBezTo>
                    <a:pt x="1045" y="137"/>
                    <a:pt x="1045" y="136"/>
                    <a:pt x="1046" y="134"/>
                  </a:cubicBezTo>
                  <a:cubicBezTo>
                    <a:pt x="1052" y="132"/>
                    <a:pt x="1049" y="140"/>
                    <a:pt x="1050" y="142"/>
                  </a:cubicBezTo>
                  <a:cubicBezTo>
                    <a:pt x="1047" y="146"/>
                    <a:pt x="1044" y="142"/>
                    <a:pt x="1041" y="143"/>
                  </a:cubicBezTo>
                  <a:cubicBezTo>
                    <a:pt x="1041" y="143"/>
                    <a:pt x="1042" y="143"/>
                    <a:pt x="1042" y="143"/>
                  </a:cubicBezTo>
                  <a:cubicBezTo>
                    <a:pt x="1044" y="144"/>
                    <a:pt x="1047" y="144"/>
                    <a:pt x="1049" y="144"/>
                  </a:cubicBezTo>
                  <a:cubicBezTo>
                    <a:pt x="1053" y="145"/>
                    <a:pt x="1057" y="145"/>
                    <a:pt x="1061" y="146"/>
                  </a:cubicBezTo>
                  <a:cubicBezTo>
                    <a:pt x="1065" y="146"/>
                    <a:pt x="1069" y="146"/>
                    <a:pt x="1073" y="146"/>
                  </a:cubicBezTo>
                  <a:cubicBezTo>
                    <a:pt x="1077" y="147"/>
                    <a:pt x="1081" y="147"/>
                    <a:pt x="1085" y="148"/>
                  </a:cubicBezTo>
                  <a:cubicBezTo>
                    <a:pt x="1089" y="148"/>
                    <a:pt x="1093" y="149"/>
                    <a:pt x="1097" y="149"/>
                  </a:cubicBezTo>
                  <a:cubicBezTo>
                    <a:pt x="1101" y="150"/>
                    <a:pt x="1105" y="150"/>
                    <a:pt x="1109" y="151"/>
                  </a:cubicBezTo>
                  <a:cubicBezTo>
                    <a:pt x="1113" y="151"/>
                    <a:pt x="1117" y="152"/>
                    <a:pt x="1121" y="152"/>
                  </a:cubicBezTo>
                  <a:cubicBezTo>
                    <a:pt x="1125" y="153"/>
                    <a:pt x="1129" y="153"/>
                    <a:pt x="1133" y="153"/>
                  </a:cubicBezTo>
                  <a:cubicBezTo>
                    <a:pt x="1137" y="154"/>
                    <a:pt x="1141" y="155"/>
                    <a:pt x="1145" y="155"/>
                  </a:cubicBezTo>
                  <a:cubicBezTo>
                    <a:pt x="1149" y="156"/>
                    <a:pt x="1153" y="157"/>
                    <a:pt x="1157" y="157"/>
                  </a:cubicBezTo>
                  <a:cubicBezTo>
                    <a:pt x="1161" y="158"/>
                    <a:pt x="1165" y="158"/>
                    <a:pt x="1169" y="159"/>
                  </a:cubicBezTo>
                  <a:cubicBezTo>
                    <a:pt x="1173" y="160"/>
                    <a:pt x="1177" y="160"/>
                    <a:pt x="1181" y="160"/>
                  </a:cubicBezTo>
                  <a:cubicBezTo>
                    <a:pt x="1185" y="161"/>
                    <a:pt x="1189" y="161"/>
                    <a:pt x="1193" y="162"/>
                  </a:cubicBezTo>
                  <a:cubicBezTo>
                    <a:pt x="1197" y="163"/>
                    <a:pt x="1201" y="164"/>
                    <a:pt x="1205" y="165"/>
                  </a:cubicBezTo>
                  <a:cubicBezTo>
                    <a:pt x="1209" y="165"/>
                    <a:pt x="1213" y="166"/>
                    <a:pt x="1217" y="166"/>
                  </a:cubicBezTo>
                  <a:cubicBezTo>
                    <a:pt x="1220" y="167"/>
                    <a:pt x="1225" y="168"/>
                    <a:pt x="1228" y="168"/>
                  </a:cubicBezTo>
                  <a:cubicBezTo>
                    <a:pt x="1232" y="169"/>
                    <a:pt x="1236" y="170"/>
                    <a:pt x="1240" y="171"/>
                  </a:cubicBezTo>
                  <a:cubicBezTo>
                    <a:pt x="1244" y="172"/>
                    <a:pt x="1248" y="171"/>
                    <a:pt x="1252" y="172"/>
                  </a:cubicBezTo>
                  <a:cubicBezTo>
                    <a:pt x="1256" y="173"/>
                    <a:pt x="1260" y="174"/>
                    <a:pt x="1264" y="174"/>
                  </a:cubicBezTo>
                  <a:cubicBezTo>
                    <a:pt x="1268" y="175"/>
                    <a:pt x="1272" y="176"/>
                    <a:pt x="1275" y="177"/>
                  </a:cubicBezTo>
                  <a:cubicBezTo>
                    <a:pt x="1279" y="178"/>
                    <a:pt x="1283" y="178"/>
                    <a:pt x="1287" y="179"/>
                  </a:cubicBezTo>
                  <a:cubicBezTo>
                    <a:pt x="1291" y="180"/>
                    <a:pt x="1295" y="181"/>
                    <a:pt x="1299" y="182"/>
                  </a:cubicBezTo>
                  <a:cubicBezTo>
                    <a:pt x="1303" y="183"/>
                    <a:pt x="1307" y="183"/>
                    <a:pt x="1310" y="184"/>
                  </a:cubicBezTo>
                  <a:cubicBezTo>
                    <a:pt x="1314" y="185"/>
                    <a:pt x="1318" y="187"/>
                    <a:pt x="1322" y="187"/>
                  </a:cubicBezTo>
                  <a:cubicBezTo>
                    <a:pt x="1326" y="188"/>
                    <a:pt x="1330" y="188"/>
                    <a:pt x="1334" y="189"/>
                  </a:cubicBezTo>
                  <a:cubicBezTo>
                    <a:pt x="1338" y="190"/>
                    <a:pt x="1341" y="191"/>
                    <a:pt x="1345" y="192"/>
                  </a:cubicBezTo>
                  <a:cubicBezTo>
                    <a:pt x="1349" y="193"/>
                    <a:pt x="1353" y="194"/>
                    <a:pt x="1357" y="195"/>
                  </a:cubicBezTo>
                  <a:cubicBezTo>
                    <a:pt x="1361" y="196"/>
                    <a:pt x="1365" y="196"/>
                    <a:pt x="1369" y="197"/>
                  </a:cubicBezTo>
                  <a:cubicBezTo>
                    <a:pt x="1373" y="198"/>
                    <a:pt x="1377" y="198"/>
                    <a:pt x="1381" y="199"/>
                  </a:cubicBezTo>
                  <a:cubicBezTo>
                    <a:pt x="1385" y="200"/>
                    <a:pt x="1389" y="200"/>
                    <a:pt x="1393" y="201"/>
                  </a:cubicBezTo>
                  <a:cubicBezTo>
                    <a:pt x="1396" y="202"/>
                    <a:pt x="1400" y="203"/>
                    <a:pt x="1404" y="203"/>
                  </a:cubicBezTo>
                  <a:cubicBezTo>
                    <a:pt x="1408" y="204"/>
                    <a:pt x="1412" y="205"/>
                    <a:pt x="1416" y="206"/>
                  </a:cubicBezTo>
                  <a:cubicBezTo>
                    <a:pt x="1420" y="207"/>
                    <a:pt x="1424" y="207"/>
                    <a:pt x="1428" y="208"/>
                  </a:cubicBezTo>
                  <a:cubicBezTo>
                    <a:pt x="1432" y="208"/>
                    <a:pt x="1436" y="209"/>
                    <a:pt x="1440" y="209"/>
                  </a:cubicBezTo>
                  <a:cubicBezTo>
                    <a:pt x="1444" y="210"/>
                    <a:pt x="1448" y="211"/>
                    <a:pt x="1452" y="212"/>
                  </a:cubicBezTo>
                  <a:cubicBezTo>
                    <a:pt x="1456" y="212"/>
                    <a:pt x="1459" y="213"/>
                    <a:pt x="1463" y="213"/>
                  </a:cubicBezTo>
                  <a:cubicBezTo>
                    <a:pt x="1467" y="214"/>
                    <a:pt x="1471" y="214"/>
                    <a:pt x="1475" y="215"/>
                  </a:cubicBezTo>
                  <a:cubicBezTo>
                    <a:pt x="1479" y="215"/>
                    <a:pt x="1483" y="215"/>
                    <a:pt x="1487" y="216"/>
                  </a:cubicBezTo>
                  <a:cubicBezTo>
                    <a:pt x="1491" y="216"/>
                    <a:pt x="1495" y="216"/>
                    <a:pt x="1499" y="217"/>
                  </a:cubicBezTo>
                  <a:cubicBezTo>
                    <a:pt x="1503" y="217"/>
                    <a:pt x="1507" y="217"/>
                    <a:pt x="1511" y="217"/>
                  </a:cubicBezTo>
                  <a:cubicBezTo>
                    <a:pt x="1514" y="218"/>
                    <a:pt x="1518" y="218"/>
                    <a:pt x="1521" y="218"/>
                  </a:cubicBezTo>
                  <a:cubicBezTo>
                    <a:pt x="1524" y="218"/>
                    <a:pt x="1527" y="218"/>
                    <a:pt x="1530" y="218"/>
                  </a:cubicBezTo>
                  <a:cubicBezTo>
                    <a:pt x="1535" y="218"/>
                    <a:pt x="1539" y="218"/>
                    <a:pt x="1543" y="218"/>
                  </a:cubicBezTo>
                  <a:cubicBezTo>
                    <a:pt x="1548" y="218"/>
                    <a:pt x="1552" y="217"/>
                    <a:pt x="1556" y="216"/>
                  </a:cubicBezTo>
                  <a:cubicBezTo>
                    <a:pt x="1561" y="216"/>
                    <a:pt x="1565" y="215"/>
                    <a:pt x="1569" y="214"/>
                  </a:cubicBezTo>
                  <a:cubicBezTo>
                    <a:pt x="1573" y="213"/>
                    <a:pt x="1578" y="212"/>
                    <a:pt x="1582" y="211"/>
                  </a:cubicBezTo>
                  <a:cubicBezTo>
                    <a:pt x="1585" y="209"/>
                    <a:pt x="1589" y="208"/>
                    <a:pt x="1592" y="207"/>
                  </a:cubicBezTo>
                  <a:cubicBezTo>
                    <a:pt x="1595" y="205"/>
                    <a:pt x="1598" y="202"/>
                    <a:pt x="1601" y="200"/>
                  </a:cubicBezTo>
                  <a:cubicBezTo>
                    <a:pt x="1605" y="198"/>
                    <a:pt x="1608" y="196"/>
                    <a:pt x="1610" y="194"/>
                  </a:cubicBezTo>
                  <a:cubicBezTo>
                    <a:pt x="1613" y="191"/>
                    <a:pt x="1616" y="189"/>
                    <a:pt x="1619" y="186"/>
                  </a:cubicBezTo>
                  <a:cubicBezTo>
                    <a:pt x="1621" y="183"/>
                    <a:pt x="1623" y="181"/>
                    <a:pt x="1625" y="178"/>
                  </a:cubicBezTo>
                  <a:cubicBezTo>
                    <a:pt x="1625" y="181"/>
                    <a:pt x="1625" y="185"/>
                    <a:pt x="1625" y="189"/>
                  </a:cubicBezTo>
                  <a:close/>
                  <a:moveTo>
                    <a:pt x="71" y="252"/>
                  </a:moveTo>
                  <a:cubicBezTo>
                    <a:pt x="72" y="253"/>
                    <a:pt x="73" y="253"/>
                    <a:pt x="73" y="254"/>
                  </a:cubicBezTo>
                  <a:cubicBezTo>
                    <a:pt x="72" y="255"/>
                    <a:pt x="71" y="254"/>
                    <a:pt x="71" y="254"/>
                  </a:cubicBezTo>
                  <a:cubicBezTo>
                    <a:pt x="70" y="253"/>
                    <a:pt x="71" y="253"/>
                    <a:pt x="71" y="252"/>
                  </a:cubicBezTo>
                  <a:close/>
                  <a:moveTo>
                    <a:pt x="1479" y="204"/>
                  </a:moveTo>
                  <a:cubicBezTo>
                    <a:pt x="1481" y="204"/>
                    <a:pt x="1481" y="207"/>
                    <a:pt x="1479" y="207"/>
                  </a:cubicBezTo>
                  <a:cubicBezTo>
                    <a:pt x="1478" y="206"/>
                    <a:pt x="1478" y="204"/>
                    <a:pt x="1479" y="204"/>
                  </a:cubicBezTo>
                  <a:close/>
                  <a:moveTo>
                    <a:pt x="1614" y="190"/>
                  </a:moveTo>
                  <a:cubicBezTo>
                    <a:pt x="1609" y="192"/>
                    <a:pt x="1614" y="183"/>
                    <a:pt x="1614" y="190"/>
                  </a:cubicBezTo>
                  <a:close/>
                  <a:moveTo>
                    <a:pt x="1625" y="148"/>
                  </a:moveTo>
                  <a:cubicBezTo>
                    <a:pt x="1623" y="149"/>
                    <a:pt x="1620" y="149"/>
                    <a:pt x="1619" y="147"/>
                  </a:cubicBezTo>
                  <a:cubicBezTo>
                    <a:pt x="1620" y="150"/>
                    <a:pt x="1620" y="152"/>
                    <a:pt x="1620" y="155"/>
                  </a:cubicBezTo>
                  <a:cubicBezTo>
                    <a:pt x="1620" y="159"/>
                    <a:pt x="1619" y="163"/>
                    <a:pt x="1617" y="167"/>
                  </a:cubicBezTo>
                  <a:cubicBezTo>
                    <a:pt x="1615" y="171"/>
                    <a:pt x="1614" y="175"/>
                    <a:pt x="1611" y="178"/>
                  </a:cubicBezTo>
                  <a:cubicBezTo>
                    <a:pt x="1608" y="182"/>
                    <a:pt x="1605" y="184"/>
                    <a:pt x="1602" y="187"/>
                  </a:cubicBezTo>
                  <a:cubicBezTo>
                    <a:pt x="1598" y="190"/>
                    <a:pt x="1595" y="192"/>
                    <a:pt x="1591" y="194"/>
                  </a:cubicBezTo>
                  <a:cubicBezTo>
                    <a:pt x="1590" y="194"/>
                    <a:pt x="1590" y="195"/>
                    <a:pt x="1589" y="195"/>
                  </a:cubicBezTo>
                  <a:cubicBezTo>
                    <a:pt x="1589" y="195"/>
                    <a:pt x="1589" y="195"/>
                    <a:pt x="1589" y="195"/>
                  </a:cubicBezTo>
                  <a:cubicBezTo>
                    <a:pt x="1586" y="196"/>
                    <a:pt x="1583" y="198"/>
                    <a:pt x="1579" y="199"/>
                  </a:cubicBezTo>
                  <a:cubicBezTo>
                    <a:pt x="1576" y="200"/>
                    <a:pt x="1572" y="201"/>
                    <a:pt x="1568" y="202"/>
                  </a:cubicBezTo>
                  <a:cubicBezTo>
                    <a:pt x="1564" y="203"/>
                    <a:pt x="1559" y="204"/>
                    <a:pt x="1555" y="205"/>
                  </a:cubicBezTo>
                  <a:cubicBezTo>
                    <a:pt x="1554" y="205"/>
                    <a:pt x="1553" y="205"/>
                    <a:pt x="1552" y="205"/>
                  </a:cubicBezTo>
                  <a:cubicBezTo>
                    <a:pt x="1553" y="206"/>
                    <a:pt x="1553" y="206"/>
                    <a:pt x="1551" y="207"/>
                  </a:cubicBezTo>
                  <a:cubicBezTo>
                    <a:pt x="1552" y="205"/>
                    <a:pt x="1547" y="206"/>
                    <a:pt x="1546" y="206"/>
                  </a:cubicBezTo>
                  <a:cubicBezTo>
                    <a:pt x="1545" y="206"/>
                    <a:pt x="1544" y="206"/>
                    <a:pt x="1543" y="206"/>
                  </a:cubicBezTo>
                  <a:cubicBezTo>
                    <a:pt x="1539" y="206"/>
                    <a:pt x="1535" y="205"/>
                    <a:pt x="1531" y="205"/>
                  </a:cubicBezTo>
                  <a:cubicBezTo>
                    <a:pt x="1528" y="205"/>
                    <a:pt x="1526" y="206"/>
                    <a:pt x="1523" y="206"/>
                  </a:cubicBezTo>
                  <a:cubicBezTo>
                    <a:pt x="1519" y="205"/>
                    <a:pt x="1515" y="205"/>
                    <a:pt x="1511" y="205"/>
                  </a:cubicBezTo>
                  <a:cubicBezTo>
                    <a:pt x="1507" y="205"/>
                    <a:pt x="1503" y="205"/>
                    <a:pt x="1499" y="205"/>
                  </a:cubicBezTo>
                  <a:cubicBezTo>
                    <a:pt x="1494" y="204"/>
                    <a:pt x="1490" y="203"/>
                    <a:pt x="1486" y="203"/>
                  </a:cubicBezTo>
                  <a:cubicBezTo>
                    <a:pt x="1482" y="202"/>
                    <a:pt x="1478" y="202"/>
                    <a:pt x="1474" y="202"/>
                  </a:cubicBezTo>
                  <a:cubicBezTo>
                    <a:pt x="1471" y="202"/>
                    <a:pt x="1469" y="201"/>
                    <a:pt x="1467" y="201"/>
                  </a:cubicBezTo>
                  <a:cubicBezTo>
                    <a:pt x="1467" y="201"/>
                    <a:pt x="1467" y="201"/>
                    <a:pt x="1467" y="201"/>
                  </a:cubicBezTo>
                  <a:cubicBezTo>
                    <a:pt x="1467" y="201"/>
                    <a:pt x="1467" y="201"/>
                    <a:pt x="1467" y="201"/>
                  </a:cubicBezTo>
                  <a:cubicBezTo>
                    <a:pt x="1465" y="201"/>
                    <a:pt x="1463" y="200"/>
                    <a:pt x="1462" y="200"/>
                  </a:cubicBezTo>
                  <a:cubicBezTo>
                    <a:pt x="1457" y="199"/>
                    <a:pt x="1453" y="199"/>
                    <a:pt x="1449" y="198"/>
                  </a:cubicBezTo>
                  <a:cubicBezTo>
                    <a:pt x="1445" y="197"/>
                    <a:pt x="1441" y="197"/>
                    <a:pt x="1437" y="196"/>
                  </a:cubicBezTo>
                  <a:cubicBezTo>
                    <a:pt x="1433" y="196"/>
                    <a:pt x="1429" y="195"/>
                    <a:pt x="1425" y="194"/>
                  </a:cubicBezTo>
                  <a:cubicBezTo>
                    <a:pt x="1425" y="193"/>
                    <a:pt x="1425" y="193"/>
                    <a:pt x="1426" y="193"/>
                  </a:cubicBezTo>
                  <a:cubicBezTo>
                    <a:pt x="1426" y="192"/>
                    <a:pt x="1427" y="191"/>
                    <a:pt x="1427" y="191"/>
                  </a:cubicBezTo>
                  <a:cubicBezTo>
                    <a:pt x="1428" y="189"/>
                    <a:pt x="1429" y="189"/>
                    <a:pt x="1430" y="187"/>
                  </a:cubicBezTo>
                  <a:cubicBezTo>
                    <a:pt x="1433" y="182"/>
                    <a:pt x="1432" y="184"/>
                    <a:pt x="1436" y="177"/>
                  </a:cubicBezTo>
                  <a:cubicBezTo>
                    <a:pt x="1438" y="174"/>
                    <a:pt x="1441" y="171"/>
                    <a:pt x="1443" y="167"/>
                  </a:cubicBezTo>
                  <a:cubicBezTo>
                    <a:pt x="1445" y="164"/>
                    <a:pt x="1447" y="160"/>
                    <a:pt x="1450" y="157"/>
                  </a:cubicBezTo>
                  <a:cubicBezTo>
                    <a:pt x="1452" y="153"/>
                    <a:pt x="1454" y="150"/>
                    <a:pt x="1456" y="146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5"/>
                    <a:pt x="1455" y="145"/>
                    <a:pt x="1455" y="144"/>
                  </a:cubicBezTo>
                  <a:cubicBezTo>
                    <a:pt x="1456" y="143"/>
                    <a:pt x="1457" y="142"/>
                    <a:pt x="1458" y="143"/>
                  </a:cubicBezTo>
                  <a:cubicBezTo>
                    <a:pt x="1460" y="140"/>
                    <a:pt x="1461" y="138"/>
                    <a:pt x="1463" y="136"/>
                  </a:cubicBezTo>
                  <a:cubicBezTo>
                    <a:pt x="1464" y="134"/>
                    <a:pt x="1464" y="134"/>
                    <a:pt x="1465" y="132"/>
                  </a:cubicBezTo>
                  <a:cubicBezTo>
                    <a:pt x="1465" y="132"/>
                    <a:pt x="1466" y="131"/>
                    <a:pt x="1465" y="130"/>
                  </a:cubicBezTo>
                  <a:cubicBezTo>
                    <a:pt x="1465" y="129"/>
                    <a:pt x="1463" y="125"/>
                    <a:pt x="1459" y="125"/>
                  </a:cubicBezTo>
                  <a:cubicBezTo>
                    <a:pt x="1459" y="125"/>
                    <a:pt x="1458" y="126"/>
                    <a:pt x="1458" y="126"/>
                  </a:cubicBezTo>
                  <a:cubicBezTo>
                    <a:pt x="1454" y="126"/>
                    <a:pt x="1454" y="126"/>
                    <a:pt x="1450" y="126"/>
                  </a:cubicBezTo>
                  <a:cubicBezTo>
                    <a:pt x="1448" y="126"/>
                    <a:pt x="1448" y="126"/>
                    <a:pt x="1445" y="126"/>
                  </a:cubicBezTo>
                  <a:cubicBezTo>
                    <a:pt x="1441" y="126"/>
                    <a:pt x="1437" y="126"/>
                    <a:pt x="1433" y="126"/>
                  </a:cubicBezTo>
                  <a:cubicBezTo>
                    <a:pt x="1429" y="126"/>
                    <a:pt x="1425" y="126"/>
                    <a:pt x="1421" y="125"/>
                  </a:cubicBezTo>
                  <a:cubicBezTo>
                    <a:pt x="1416" y="125"/>
                    <a:pt x="1412" y="124"/>
                    <a:pt x="1408" y="124"/>
                  </a:cubicBezTo>
                  <a:cubicBezTo>
                    <a:pt x="1407" y="124"/>
                    <a:pt x="1406" y="124"/>
                    <a:pt x="1406" y="124"/>
                  </a:cubicBezTo>
                  <a:cubicBezTo>
                    <a:pt x="1406" y="124"/>
                    <a:pt x="1405" y="124"/>
                    <a:pt x="1405" y="124"/>
                  </a:cubicBezTo>
                  <a:cubicBezTo>
                    <a:pt x="1405" y="124"/>
                    <a:pt x="1405" y="124"/>
                    <a:pt x="1405" y="124"/>
                  </a:cubicBezTo>
                  <a:cubicBezTo>
                    <a:pt x="1404" y="124"/>
                    <a:pt x="1403" y="123"/>
                    <a:pt x="1402" y="123"/>
                  </a:cubicBezTo>
                  <a:cubicBezTo>
                    <a:pt x="1400" y="124"/>
                    <a:pt x="1396" y="126"/>
                    <a:pt x="1396" y="122"/>
                  </a:cubicBezTo>
                  <a:cubicBezTo>
                    <a:pt x="1396" y="122"/>
                    <a:pt x="1395" y="122"/>
                    <a:pt x="1395" y="122"/>
                  </a:cubicBezTo>
                  <a:cubicBezTo>
                    <a:pt x="1394" y="122"/>
                    <a:pt x="1393" y="122"/>
                    <a:pt x="1392" y="122"/>
                  </a:cubicBezTo>
                  <a:cubicBezTo>
                    <a:pt x="1392" y="122"/>
                    <a:pt x="1392" y="122"/>
                    <a:pt x="1392" y="122"/>
                  </a:cubicBezTo>
                  <a:cubicBezTo>
                    <a:pt x="1390" y="122"/>
                    <a:pt x="1388" y="122"/>
                    <a:pt x="1386" y="122"/>
                  </a:cubicBezTo>
                  <a:cubicBezTo>
                    <a:pt x="1386" y="122"/>
                    <a:pt x="1386" y="121"/>
                    <a:pt x="1386" y="121"/>
                  </a:cubicBezTo>
                  <a:cubicBezTo>
                    <a:pt x="1385" y="121"/>
                    <a:pt x="1384" y="121"/>
                    <a:pt x="1383" y="120"/>
                  </a:cubicBezTo>
                  <a:cubicBezTo>
                    <a:pt x="1378" y="120"/>
                    <a:pt x="1374" y="119"/>
                    <a:pt x="1370" y="118"/>
                  </a:cubicBezTo>
                  <a:cubicBezTo>
                    <a:pt x="1368" y="118"/>
                    <a:pt x="1367" y="117"/>
                    <a:pt x="1365" y="117"/>
                  </a:cubicBezTo>
                  <a:cubicBezTo>
                    <a:pt x="1365" y="117"/>
                    <a:pt x="1365" y="118"/>
                    <a:pt x="1365" y="118"/>
                  </a:cubicBezTo>
                  <a:cubicBezTo>
                    <a:pt x="1362" y="119"/>
                    <a:pt x="1361" y="118"/>
                    <a:pt x="1361" y="116"/>
                  </a:cubicBezTo>
                  <a:cubicBezTo>
                    <a:pt x="1360" y="116"/>
                    <a:pt x="1359" y="115"/>
                    <a:pt x="1358" y="115"/>
                  </a:cubicBezTo>
                  <a:cubicBezTo>
                    <a:pt x="1354" y="114"/>
                    <a:pt x="1349" y="114"/>
                    <a:pt x="1345" y="113"/>
                  </a:cubicBezTo>
                  <a:cubicBezTo>
                    <a:pt x="1344" y="113"/>
                    <a:pt x="1343" y="112"/>
                    <a:pt x="1342" y="112"/>
                  </a:cubicBezTo>
                  <a:cubicBezTo>
                    <a:pt x="1341" y="112"/>
                    <a:pt x="1339" y="112"/>
                    <a:pt x="1338" y="110"/>
                  </a:cubicBezTo>
                  <a:cubicBezTo>
                    <a:pt x="1337" y="110"/>
                    <a:pt x="1335" y="109"/>
                    <a:pt x="1333" y="108"/>
                  </a:cubicBezTo>
                  <a:cubicBezTo>
                    <a:pt x="1329" y="107"/>
                    <a:pt x="1325" y="107"/>
                    <a:pt x="1321" y="105"/>
                  </a:cubicBezTo>
                  <a:cubicBezTo>
                    <a:pt x="1317" y="104"/>
                    <a:pt x="1313" y="102"/>
                    <a:pt x="1308" y="101"/>
                  </a:cubicBezTo>
                  <a:cubicBezTo>
                    <a:pt x="1313" y="101"/>
                    <a:pt x="1317" y="101"/>
                    <a:pt x="1321" y="101"/>
                  </a:cubicBezTo>
                  <a:cubicBezTo>
                    <a:pt x="1325" y="102"/>
                    <a:pt x="1329" y="103"/>
                    <a:pt x="1334" y="103"/>
                  </a:cubicBezTo>
                  <a:cubicBezTo>
                    <a:pt x="1338" y="103"/>
                    <a:pt x="1342" y="103"/>
                    <a:pt x="1346" y="104"/>
                  </a:cubicBezTo>
                  <a:cubicBezTo>
                    <a:pt x="1350" y="104"/>
                    <a:pt x="1354" y="104"/>
                    <a:pt x="1359" y="104"/>
                  </a:cubicBezTo>
                  <a:cubicBezTo>
                    <a:pt x="1361" y="104"/>
                    <a:pt x="1363" y="104"/>
                    <a:pt x="1366" y="105"/>
                  </a:cubicBezTo>
                  <a:cubicBezTo>
                    <a:pt x="1365" y="104"/>
                    <a:pt x="1364" y="103"/>
                    <a:pt x="1364" y="102"/>
                  </a:cubicBezTo>
                  <a:cubicBezTo>
                    <a:pt x="1366" y="100"/>
                    <a:pt x="1370" y="100"/>
                    <a:pt x="1372" y="102"/>
                  </a:cubicBezTo>
                  <a:cubicBezTo>
                    <a:pt x="1372" y="103"/>
                    <a:pt x="1372" y="104"/>
                    <a:pt x="1371" y="105"/>
                  </a:cubicBezTo>
                  <a:cubicBezTo>
                    <a:pt x="1375" y="106"/>
                    <a:pt x="1380" y="106"/>
                    <a:pt x="1384" y="106"/>
                  </a:cubicBezTo>
                  <a:cubicBezTo>
                    <a:pt x="1388" y="107"/>
                    <a:pt x="1392" y="108"/>
                    <a:pt x="1396" y="108"/>
                  </a:cubicBezTo>
                  <a:cubicBezTo>
                    <a:pt x="1400" y="108"/>
                    <a:pt x="1405" y="109"/>
                    <a:pt x="1408" y="109"/>
                  </a:cubicBezTo>
                  <a:cubicBezTo>
                    <a:pt x="1413" y="110"/>
                    <a:pt x="1417" y="110"/>
                    <a:pt x="1421" y="110"/>
                  </a:cubicBezTo>
                  <a:cubicBezTo>
                    <a:pt x="1429" y="111"/>
                    <a:pt x="1428" y="115"/>
                    <a:pt x="1433" y="111"/>
                  </a:cubicBezTo>
                  <a:cubicBezTo>
                    <a:pt x="1430" y="110"/>
                    <a:pt x="1426" y="108"/>
                    <a:pt x="1422" y="107"/>
                  </a:cubicBezTo>
                  <a:cubicBezTo>
                    <a:pt x="1419" y="105"/>
                    <a:pt x="1415" y="105"/>
                    <a:pt x="1411" y="104"/>
                  </a:cubicBezTo>
                  <a:cubicBezTo>
                    <a:pt x="1407" y="103"/>
                    <a:pt x="1403" y="101"/>
                    <a:pt x="1399" y="100"/>
                  </a:cubicBezTo>
                  <a:cubicBezTo>
                    <a:pt x="1395" y="99"/>
                    <a:pt x="1391" y="99"/>
                    <a:pt x="1387" y="98"/>
                  </a:cubicBezTo>
                  <a:cubicBezTo>
                    <a:pt x="1383" y="97"/>
                    <a:pt x="1380" y="96"/>
                    <a:pt x="1376" y="96"/>
                  </a:cubicBezTo>
                  <a:cubicBezTo>
                    <a:pt x="1372" y="95"/>
                    <a:pt x="1368" y="94"/>
                    <a:pt x="1364" y="93"/>
                  </a:cubicBezTo>
                  <a:cubicBezTo>
                    <a:pt x="1364" y="93"/>
                    <a:pt x="1363" y="93"/>
                    <a:pt x="1363" y="93"/>
                  </a:cubicBezTo>
                  <a:cubicBezTo>
                    <a:pt x="1363" y="93"/>
                    <a:pt x="1363" y="93"/>
                    <a:pt x="1363" y="93"/>
                  </a:cubicBezTo>
                  <a:cubicBezTo>
                    <a:pt x="1363" y="94"/>
                    <a:pt x="1363" y="93"/>
                    <a:pt x="1362" y="93"/>
                  </a:cubicBezTo>
                  <a:cubicBezTo>
                    <a:pt x="1359" y="92"/>
                    <a:pt x="1355" y="92"/>
                    <a:pt x="1352" y="91"/>
                  </a:cubicBezTo>
                  <a:cubicBezTo>
                    <a:pt x="1352" y="91"/>
                    <a:pt x="1352" y="91"/>
                    <a:pt x="1351" y="91"/>
                  </a:cubicBezTo>
                  <a:cubicBezTo>
                    <a:pt x="1351" y="91"/>
                    <a:pt x="1351" y="91"/>
                    <a:pt x="1352" y="91"/>
                  </a:cubicBezTo>
                  <a:cubicBezTo>
                    <a:pt x="1350" y="91"/>
                    <a:pt x="1349" y="91"/>
                    <a:pt x="1348" y="91"/>
                  </a:cubicBezTo>
                  <a:cubicBezTo>
                    <a:pt x="1347" y="91"/>
                    <a:pt x="1346" y="91"/>
                    <a:pt x="1346" y="91"/>
                  </a:cubicBezTo>
                  <a:cubicBezTo>
                    <a:pt x="1344" y="90"/>
                    <a:pt x="1342" y="90"/>
                    <a:pt x="1340" y="90"/>
                  </a:cubicBezTo>
                  <a:cubicBezTo>
                    <a:pt x="1336" y="89"/>
                    <a:pt x="1332" y="89"/>
                    <a:pt x="1328" y="89"/>
                  </a:cubicBezTo>
                  <a:cubicBezTo>
                    <a:pt x="1324" y="88"/>
                    <a:pt x="1320" y="87"/>
                    <a:pt x="1316" y="87"/>
                  </a:cubicBezTo>
                  <a:cubicBezTo>
                    <a:pt x="1314" y="86"/>
                    <a:pt x="1311" y="86"/>
                    <a:pt x="1309" y="86"/>
                  </a:cubicBezTo>
                  <a:cubicBezTo>
                    <a:pt x="1308" y="86"/>
                    <a:pt x="1308" y="86"/>
                    <a:pt x="1307" y="86"/>
                  </a:cubicBezTo>
                  <a:cubicBezTo>
                    <a:pt x="1307" y="86"/>
                    <a:pt x="1307" y="86"/>
                    <a:pt x="1307" y="85"/>
                  </a:cubicBezTo>
                  <a:cubicBezTo>
                    <a:pt x="1306" y="85"/>
                    <a:pt x="1305" y="85"/>
                    <a:pt x="1304" y="85"/>
                  </a:cubicBezTo>
                  <a:cubicBezTo>
                    <a:pt x="1300" y="85"/>
                    <a:pt x="1296" y="85"/>
                    <a:pt x="1292" y="84"/>
                  </a:cubicBezTo>
                  <a:cubicBezTo>
                    <a:pt x="1288" y="84"/>
                    <a:pt x="1284" y="83"/>
                    <a:pt x="1280" y="83"/>
                  </a:cubicBezTo>
                  <a:cubicBezTo>
                    <a:pt x="1276" y="83"/>
                    <a:pt x="1272" y="83"/>
                    <a:pt x="1268" y="82"/>
                  </a:cubicBezTo>
                  <a:cubicBezTo>
                    <a:pt x="1265" y="80"/>
                    <a:pt x="1262" y="78"/>
                    <a:pt x="1260" y="75"/>
                  </a:cubicBezTo>
                  <a:cubicBezTo>
                    <a:pt x="1258" y="74"/>
                    <a:pt x="1257" y="73"/>
                    <a:pt x="1256" y="72"/>
                  </a:cubicBezTo>
                  <a:cubicBezTo>
                    <a:pt x="1260" y="72"/>
                    <a:pt x="1264" y="71"/>
                    <a:pt x="1268" y="71"/>
                  </a:cubicBezTo>
                  <a:cubicBezTo>
                    <a:pt x="1272" y="71"/>
                    <a:pt x="1276" y="71"/>
                    <a:pt x="1280" y="71"/>
                  </a:cubicBezTo>
                  <a:cubicBezTo>
                    <a:pt x="1284" y="71"/>
                    <a:pt x="1287" y="72"/>
                    <a:pt x="1292" y="72"/>
                  </a:cubicBezTo>
                  <a:cubicBezTo>
                    <a:pt x="1293" y="72"/>
                    <a:pt x="1294" y="72"/>
                    <a:pt x="1295" y="72"/>
                  </a:cubicBezTo>
                  <a:cubicBezTo>
                    <a:pt x="1296" y="69"/>
                    <a:pt x="1302" y="69"/>
                    <a:pt x="1302" y="72"/>
                  </a:cubicBezTo>
                  <a:cubicBezTo>
                    <a:pt x="1302" y="72"/>
                    <a:pt x="1303" y="72"/>
                    <a:pt x="1303" y="72"/>
                  </a:cubicBezTo>
                  <a:cubicBezTo>
                    <a:pt x="1307" y="72"/>
                    <a:pt x="1311" y="72"/>
                    <a:pt x="1315" y="73"/>
                  </a:cubicBezTo>
                  <a:cubicBezTo>
                    <a:pt x="1318" y="73"/>
                    <a:pt x="1321" y="73"/>
                    <a:pt x="1323" y="73"/>
                  </a:cubicBezTo>
                  <a:cubicBezTo>
                    <a:pt x="1323" y="72"/>
                    <a:pt x="1323" y="72"/>
                    <a:pt x="1323" y="72"/>
                  </a:cubicBezTo>
                  <a:cubicBezTo>
                    <a:pt x="1325" y="72"/>
                    <a:pt x="1326" y="72"/>
                    <a:pt x="1326" y="73"/>
                  </a:cubicBezTo>
                  <a:cubicBezTo>
                    <a:pt x="1327" y="73"/>
                    <a:pt x="1327" y="73"/>
                    <a:pt x="1327" y="73"/>
                  </a:cubicBezTo>
                  <a:cubicBezTo>
                    <a:pt x="1331" y="73"/>
                    <a:pt x="1335" y="74"/>
                    <a:pt x="1339" y="74"/>
                  </a:cubicBezTo>
                  <a:cubicBezTo>
                    <a:pt x="1343" y="74"/>
                    <a:pt x="1347" y="75"/>
                    <a:pt x="1351" y="76"/>
                  </a:cubicBezTo>
                  <a:cubicBezTo>
                    <a:pt x="1355" y="76"/>
                    <a:pt x="1359" y="76"/>
                    <a:pt x="1363" y="76"/>
                  </a:cubicBezTo>
                  <a:cubicBezTo>
                    <a:pt x="1367" y="76"/>
                    <a:pt x="1370" y="77"/>
                    <a:pt x="1374" y="77"/>
                  </a:cubicBezTo>
                  <a:cubicBezTo>
                    <a:pt x="1378" y="77"/>
                    <a:pt x="1382" y="78"/>
                    <a:pt x="1386" y="79"/>
                  </a:cubicBezTo>
                  <a:cubicBezTo>
                    <a:pt x="1390" y="79"/>
                    <a:pt x="1394" y="78"/>
                    <a:pt x="1398" y="79"/>
                  </a:cubicBezTo>
                  <a:cubicBezTo>
                    <a:pt x="1402" y="79"/>
                    <a:pt x="1406" y="80"/>
                    <a:pt x="1410" y="80"/>
                  </a:cubicBezTo>
                  <a:cubicBezTo>
                    <a:pt x="1411" y="80"/>
                    <a:pt x="1411" y="80"/>
                    <a:pt x="1412" y="80"/>
                  </a:cubicBezTo>
                  <a:cubicBezTo>
                    <a:pt x="1412" y="80"/>
                    <a:pt x="1413" y="80"/>
                    <a:pt x="1413" y="80"/>
                  </a:cubicBezTo>
                  <a:cubicBezTo>
                    <a:pt x="1413" y="80"/>
                    <a:pt x="1413" y="80"/>
                    <a:pt x="1413" y="80"/>
                  </a:cubicBezTo>
                  <a:cubicBezTo>
                    <a:pt x="1416" y="81"/>
                    <a:pt x="1419" y="81"/>
                    <a:pt x="1421" y="82"/>
                  </a:cubicBezTo>
                  <a:cubicBezTo>
                    <a:pt x="1429" y="83"/>
                    <a:pt x="1430" y="88"/>
                    <a:pt x="1434" y="83"/>
                  </a:cubicBezTo>
                  <a:cubicBezTo>
                    <a:pt x="1433" y="83"/>
                    <a:pt x="1433" y="83"/>
                    <a:pt x="1433" y="83"/>
                  </a:cubicBezTo>
                  <a:cubicBezTo>
                    <a:pt x="1431" y="82"/>
                    <a:pt x="1429" y="81"/>
                    <a:pt x="1426" y="80"/>
                  </a:cubicBezTo>
                  <a:cubicBezTo>
                    <a:pt x="1424" y="82"/>
                    <a:pt x="1421" y="80"/>
                    <a:pt x="1418" y="78"/>
                  </a:cubicBezTo>
                  <a:cubicBezTo>
                    <a:pt x="1416" y="77"/>
                    <a:pt x="1413" y="76"/>
                    <a:pt x="1410" y="75"/>
                  </a:cubicBezTo>
                  <a:cubicBezTo>
                    <a:pt x="1406" y="74"/>
                    <a:pt x="1402" y="73"/>
                    <a:pt x="1398" y="72"/>
                  </a:cubicBezTo>
                  <a:cubicBezTo>
                    <a:pt x="1395" y="71"/>
                    <a:pt x="1391" y="70"/>
                    <a:pt x="1387" y="69"/>
                  </a:cubicBezTo>
                  <a:cubicBezTo>
                    <a:pt x="1383" y="68"/>
                    <a:pt x="1379" y="67"/>
                    <a:pt x="1375" y="67"/>
                  </a:cubicBezTo>
                  <a:cubicBezTo>
                    <a:pt x="1374" y="66"/>
                    <a:pt x="1373" y="66"/>
                    <a:pt x="1372" y="66"/>
                  </a:cubicBezTo>
                  <a:cubicBezTo>
                    <a:pt x="1373" y="66"/>
                    <a:pt x="1373" y="66"/>
                    <a:pt x="1373" y="66"/>
                  </a:cubicBezTo>
                  <a:cubicBezTo>
                    <a:pt x="1370" y="66"/>
                    <a:pt x="1368" y="66"/>
                    <a:pt x="1365" y="66"/>
                  </a:cubicBezTo>
                  <a:cubicBezTo>
                    <a:pt x="1365" y="66"/>
                    <a:pt x="1365" y="66"/>
                    <a:pt x="1365" y="65"/>
                  </a:cubicBezTo>
                  <a:cubicBezTo>
                    <a:pt x="1364" y="65"/>
                    <a:pt x="1363" y="65"/>
                    <a:pt x="1363" y="65"/>
                  </a:cubicBezTo>
                  <a:cubicBezTo>
                    <a:pt x="1359" y="64"/>
                    <a:pt x="1355" y="63"/>
                    <a:pt x="1351" y="63"/>
                  </a:cubicBezTo>
                  <a:cubicBezTo>
                    <a:pt x="1346" y="62"/>
                    <a:pt x="1342" y="62"/>
                    <a:pt x="1338" y="61"/>
                  </a:cubicBezTo>
                  <a:cubicBezTo>
                    <a:pt x="1334" y="61"/>
                    <a:pt x="1330" y="60"/>
                    <a:pt x="1326" y="59"/>
                  </a:cubicBezTo>
                  <a:cubicBezTo>
                    <a:pt x="1322" y="59"/>
                    <a:pt x="1318" y="59"/>
                    <a:pt x="1314" y="58"/>
                  </a:cubicBezTo>
                  <a:cubicBezTo>
                    <a:pt x="1310" y="58"/>
                    <a:pt x="1306" y="57"/>
                    <a:pt x="1302" y="57"/>
                  </a:cubicBezTo>
                  <a:cubicBezTo>
                    <a:pt x="1300" y="57"/>
                    <a:pt x="1297" y="56"/>
                    <a:pt x="1295" y="56"/>
                  </a:cubicBezTo>
                  <a:cubicBezTo>
                    <a:pt x="1295" y="56"/>
                    <a:pt x="1296" y="57"/>
                    <a:pt x="1296" y="57"/>
                  </a:cubicBezTo>
                  <a:cubicBezTo>
                    <a:pt x="1293" y="56"/>
                    <a:pt x="1286" y="59"/>
                    <a:pt x="1286" y="55"/>
                  </a:cubicBezTo>
                  <a:cubicBezTo>
                    <a:pt x="1283" y="55"/>
                    <a:pt x="1280" y="55"/>
                    <a:pt x="1278" y="55"/>
                  </a:cubicBezTo>
                  <a:cubicBezTo>
                    <a:pt x="1278" y="55"/>
                    <a:pt x="1278" y="55"/>
                    <a:pt x="1277" y="55"/>
                  </a:cubicBezTo>
                  <a:cubicBezTo>
                    <a:pt x="1277" y="57"/>
                    <a:pt x="1277" y="57"/>
                    <a:pt x="1277" y="57"/>
                  </a:cubicBezTo>
                  <a:cubicBezTo>
                    <a:pt x="1276" y="58"/>
                    <a:pt x="1275" y="57"/>
                    <a:pt x="1274" y="57"/>
                  </a:cubicBezTo>
                  <a:cubicBezTo>
                    <a:pt x="1274" y="56"/>
                    <a:pt x="1274" y="55"/>
                    <a:pt x="1275" y="55"/>
                  </a:cubicBezTo>
                  <a:cubicBezTo>
                    <a:pt x="1271" y="54"/>
                    <a:pt x="1268" y="54"/>
                    <a:pt x="1266" y="54"/>
                  </a:cubicBezTo>
                  <a:cubicBezTo>
                    <a:pt x="1260" y="53"/>
                    <a:pt x="1256" y="53"/>
                    <a:pt x="1254" y="52"/>
                  </a:cubicBezTo>
                  <a:cubicBezTo>
                    <a:pt x="1255" y="49"/>
                    <a:pt x="1256" y="46"/>
                    <a:pt x="1258" y="43"/>
                  </a:cubicBezTo>
                  <a:cubicBezTo>
                    <a:pt x="1259" y="43"/>
                    <a:pt x="1260" y="43"/>
                    <a:pt x="1261" y="43"/>
                  </a:cubicBezTo>
                  <a:cubicBezTo>
                    <a:pt x="1261" y="42"/>
                    <a:pt x="1261" y="42"/>
                    <a:pt x="1261" y="42"/>
                  </a:cubicBezTo>
                  <a:cubicBezTo>
                    <a:pt x="1264" y="42"/>
                    <a:pt x="1271" y="40"/>
                    <a:pt x="1272" y="42"/>
                  </a:cubicBezTo>
                  <a:cubicBezTo>
                    <a:pt x="1275" y="42"/>
                    <a:pt x="1278" y="42"/>
                    <a:pt x="1281" y="42"/>
                  </a:cubicBezTo>
                  <a:cubicBezTo>
                    <a:pt x="1285" y="43"/>
                    <a:pt x="1289" y="43"/>
                    <a:pt x="1293" y="43"/>
                  </a:cubicBezTo>
                  <a:cubicBezTo>
                    <a:pt x="1296" y="44"/>
                    <a:pt x="1300" y="44"/>
                    <a:pt x="1304" y="44"/>
                  </a:cubicBezTo>
                  <a:cubicBezTo>
                    <a:pt x="1308" y="44"/>
                    <a:pt x="1312" y="44"/>
                    <a:pt x="1316" y="44"/>
                  </a:cubicBezTo>
                  <a:cubicBezTo>
                    <a:pt x="1320" y="44"/>
                    <a:pt x="1324" y="44"/>
                    <a:pt x="1328" y="44"/>
                  </a:cubicBezTo>
                  <a:cubicBezTo>
                    <a:pt x="1332" y="45"/>
                    <a:pt x="1336" y="46"/>
                    <a:pt x="1340" y="46"/>
                  </a:cubicBezTo>
                  <a:cubicBezTo>
                    <a:pt x="1344" y="46"/>
                    <a:pt x="1347" y="46"/>
                    <a:pt x="1351" y="46"/>
                  </a:cubicBezTo>
                  <a:cubicBezTo>
                    <a:pt x="1355" y="47"/>
                    <a:pt x="1359" y="47"/>
                    <a:pt x="1363" y="47"/>
                  </a:cubicBezTo>
                  <a:cubicBezTo>
                    <a:pt x="1367" y="47"/>
                    <a:pt x="1371" y="49"/>
                    <a:pt x="1375" y="49"/>
                  </a:cubicBezTo>
                  <a:cubicBezTo>
                    <a:pt x="1379" y="49"/>
                    <a:pt x="1383" y="49"/>
                    <a:pt x="1387" y="49"/>
                  </a:cubicBezTo>
                  <a:cubicBezTo>
                    <a:pt x="1391" y="49"/>
                    <a:pt x="1395" y="50"/>
                    <a:pt x="1398" y="50"/>
                  </a:cubicBezTo>
                  <a:cubicBezTo>
                    <a:pt x="1402" y="50"/>
                    <a:pt x="1406" y="51"/>
                    <a:pt x="1410" y="51"/>
                  </a:cubicBezTo>
                  <a:cubicBezTo>
                    <a:pt x="1414" y="52"/>
                    <a:pt x="1418" y="52"/>
                    <a:pt x="1422" y="53"/>
                  </a:cubicBezTo>
                  <a:cubicBezTo>
                    <a:pt x="1427" y="53"/>
                    <a:pt x="1429" y="57"/>
                    <a:pt x="1431" y="56"/>
                  </a:cubicBezTo>
                  <a:cubicBezTo>
                    <a:pt x="1431" y="56"/>
                    <a:pt x="1431" y="56"/>
                    <a:pt x="1431" y="55"/>
                  </a:cubicBezTo>
                  <a:cubicBezTo>
                    <a:pt x="1431" y="55"/>
                    <a:pt x="1431" y="54"/>
                    <a:pt x="1432" y="54"/>
                  </a:cubicBezTo>
                  <a:cubicBezTo>
                    <a:pt x="1429" y="52"/>
                    <a:pt x="1425" y="51"/>
                    <a:pt x="1422" y="50"/>
                  </a:cubicBezTo>
                  <a:cubicBezTo>
                    <a:pt x="1418" y="49"/>
                    <a:pt x="1415" y="47"/>
                    <a:pt x="1411" y="46"/>
                  </a:cubicBezTo>
                  <a:cubicBezTo>
                    <a:pt x="1407" y="45"/>
                    <a:pt x="1403" y="43"/>
                    <a:pt x="1399" y="42"/>
                  </a:cubicBezTo>
                  <a:cubicBezTo>
                    <a:pt x="1395" y="42"/>
                    <a:pt x="1391" y="42"/>
                    <a:pt x="1387" y="41"/>
                  </a:cubicBezTo>
                  <a:cubicBezTo>
                    <a:pt x="1385" y="40"/>
                    <a:pt x="1382" y="40"/>
                    <a:pt x="1380" y="39"/>
                  </a:cubicBezTo>
                  <a:cubicBezTo>
                    <a:pt x="1380" y="39"/>
                    <a:pt x="1380" y="39"/>
                    <a:pt x="1380" y="40"/>
                  </a:cubicBezTo>
                  <a:cubicBezTo>
                    <a:pt x="1377" y="40"/>
                    <a:pt x="1374" y="39"/>
                    <a:pt x="1373" y="37"/>
                  </a:cubicBezTo>
                  <a:cubicBezTo>
                    <a:pt x="1370" y="37"/>
                    <a:pt x="1367" y="37"/>
                    <a:pt x="1363" y="36"/>
                  </a:cubicBezTo>
                  <a:cubicBezTo>
                    <a:pt x="1359" y="36"/>
                    <a:pt x="1355" y="34"/>
                    <a:pt x="1351" y="34"/>
                  </a:cubicBezTo>
                  <a:cubicBezTo>
                    <a:pt x="1347" y="33"/>
                    <a:pt x="1343" y="33"/>
                    <a:pt x="1339" y="32"/>
                  </a:cubicBezTo>
                  <a:cubicBezTo>
                    <a:pt x="1335" y="32"/>
                    <a:pt x="1331" y="31"/>
                    <a:pt x="1327" y="31"/>
                  </a:cubicBezTo>
                  <a:cubicBezTo>
                    <a:pt x="1323" y="30"/>
                    <a:pt x="1319" y="30"/>
                    <a:pt x="1315" y="30"/>
                  </a:cubicBezTo>
                  <a:cubicBezTo>
                    <a:pt x="1311" y="29"/>
                    <a:pt x="1307" y="28"/>
                    <a:pt x="1303" y="28"/>
                  </a:cubicBezTo>
                  <a:cubicBezTo>
                    <a:pt x="1303" y="27"/>
                    <a:pt x="1302" y="28"/>
                    <a:pt x="1302" y="27"/>
                  </a:cubicBezTo>
                  <a:cubicBezTo>
                    <a:pt x="1302" y="28"/>
                    <a:pt x="1302" y="28"/>
                    <a:pt x="1302" y="28"/>
                  </a:cubicBezTo>
                  <a:cubicBezTo>
                    <a:pt x="1300" y="28"/>
                    <a:pt x="1299" y="28"/>
                    <a:pt x="1298" y="27"/>
                  </a:cubicBezTo>
                  <a:cubicBezTo>
                    <a:pt x="1297" y="27"/>
                    <a:pt x="1296" y="27"/>
                    <a:pt x="1295" y="27"/>
                  </a:cubicBezTo>
                  <a:cubicBezTo>
                    <a:pt x="1295" y="27"/>
                    <a:pt x="1294" y="28"/>
                    <a:pt x="1294" y="28"/>
                  </a:cubicBezTo>
                  <a:cubicBezTo>
                    <a:pt x="1294" y="28"/>
                    <a:pt x="1294" y="28"/>
                    <a:pt x="1294" y="27"/>
                  </a:cubicBezTo>
                  <a:cubicBezTo>
                    <a:pt x="1293" y="27"/>
                    <a:pt x="1292" y="27"/>
                    <a:pt x="1291" y="27"/>
                  </a:cubicBezTo>
                  <a:cubicBezTo>
                    <a:pt x="1287" y="27"/>
                    <a:pt x="1283" y="26"/>
                    <a:pt x="1279" y="26"/>
                  </a:cubicBezTo>
                  <a:cubicBezTo>
                    <a:pt x="1282" y="24"/>
                    <a:pt x="1286" y="23"/>
                    <a:pt x="1289" y="22"/>
                  </a:cubicBezTo>
                  <a:cubicBezTo>
                    <a:pt x="1291" y="21"/>
                    <a:pt x="1293" y="21"/>
                    <a:pt x="1295" y="20"/>
                  </a:cubicBezTo>
                  <a:cubicBezTo>
                    <a:pt x="1294" y="16"/>
                    <a:pt x="1302" y="12"/>
                    <a:pt x="1304" y="17"/>
                  </a:cubicBezTo>
                  <a:cubicBezTo>
                    <a:pt x="1304" y="17"/>
                    <a:pt x="1304" y="17"/>
                    <a:pt x="1304" y="18"/>
                  </a:cubicBezTo>
                  <a:cubicBezTo>
                    <a:pt x="1306" y="17"/>
                    <a:pt x="1308" y="16"/>
                    <a:pt x="1311" y="16"/>
                  </a:cubicBezTo>
                  <a:cubicBezTo>
                    <a:pt x="1314" y="15"/>
                    <a:pt x="1318" y="15"/>
                    <a:pt x="1321" y="15"/>
                  </a:cubicBezTo>
                  <a:cubicBezTo>
                    <a:pt x="1325" y="14"/>
                    <a:pt x="1329" y="14"/>
                    <a:pt x="1333" y="13"/>
                  </a:cubicBezTo>
                  <a:cubicBezTo>
                    <a:pt x="1336" y="13"/>
                    <a:pt x="1340" y="14"/>
                    <a:pt x="1344" y="14"/>
                  </a:cubicBezTo>
                  <a:cubicBezTo>
                    <a:pt x="1347" y="14"/>
                    <a:pt x="1351" y="13"/>
                    <a:pt x="1354" y="13"/>
                  </a:cubicBezTo>
                  <a:cubicBezTo>
                    <a:pt x="1358" y="13"/>
                    <a:pt x="1361" y="14"/>
                    <a:pt x="1365" y="14"/>
                  </a:cubicBezTo>
                  <a:cubicBezTo>
                    <a:pt x="1365" y="14"/>
                    <a:pt x="1365" y="14"/>
                    <a:pt x="1365" y="14"/>
                  </a:cubicBezTo>
                  <a:cubicBezTo>
                    <a:pt x="1366" y="11"/>
                    <a:pt x="1370" y="11"/>
                    <a:pt x="1372" y="14"/>
                  </a:cubicBezTo>
                  <a:cubicBezTo>
                    <a:pt x="1372" y="14"/>
                    <a:pt x="1372" y="14"/>
                    <a:pt x="1372" y="15"/>
                  </a:cubicBezTo>
                  <a:cubicBezTo>
                    <a:pt x="1373" y="15"/>
                    <a:pt x="1374" y="15"/>
                    <a:pt x="1375" y="15"/>
                  </a:cubicBezTo>
                  <a:cubicBezTo>
                    <a:pt x="1379" y="15"/>
                    <a:pt x="1382" y="16"/>
                    <a:pt x="1386" y="16"/>
                  </a:cubicBezTo>
                  <a:cubicBezTo>
                    <a:pt x="1390" y="17"/>
                    <a:pt x="1394" y="17"/>
                    <a:pt x="1398" y="18"/>
                  </a:cubicBezTo>
                  <a:cubicBezTo>
                    <a:pt x="1400" y="18"/>
                    <a:pt x="1403" y="19"/>
                    <a:pt x="1405" y="20"/>
                  </a:cubicBezTo>
                  <a:cubicBezTo>
                    <a:pt x="1405" y="19"/>
                    <a:pt x="1405" y="18"/>
                    <a:pt x="1405" y="17"/>
                  </a:cubicBezTo>
                  <a:cubicBezTo>
                    <a:pt x="1407" y="17"/>
                    <a:pt x="1408" y="17"/>
                    <a:pt x="1409" y="17"/>
                  </a:cubicBezTo>
                  <a:cubicBezTo>
                    <a:pt x="1409" y="18"/>
                    <a:pt x="1409" y="19"/>
                    <a:pt x="1409" y="20"/>
                  </a:cubicBezTo>
                  <a:cubicBezTo>
                    <a:pt x="1409" y="20"/>
                    <a:pt x="1409" y="20"/>
                    <a:pt x="1409" y="20"/>
                  </a:cubicBezTo>
                  <a:cubicBezTo>
                    <a:pt x="1409" y="20"/>
                    <a:pt x="1409" y="21"/>
                    <a:pt x="1410" y="21"/>
                  </a:cubicBezTo>
                  <a:cubicBezTo>
                    <a:pt x="1414" y="21"/>
                    <a:pt x="1418" y="22"/>
                    <a:pt x="1422" y="23"/>
                  </a:cubicBezTo>
                  <a:cubicBezTo>
                    <a:pt x="1426" y="24"/>
                    <a:pt x="1430" y="25"/>
                    <a:pt x="1434" y="26"/>
                  </a:cubicBezTo>
                  <a:cubicBezTo>
                    <a:pt x="1438" y="27"/>
                    <a:pt x="1442" y="27"/>
                    <a:pt x="1446" y="29"/>
                  </a:cubicBezTo>
                  <a:cubicBezTo>
                    <a:pt x="1449" y="30"/>
                    <a:pt x="1453" y="31"/>
                    <a:pt x="1457" y="32"/>
                  </a:cubicBezTo>
                  <a:cubicBezTo>
                    <a:pt x="1461" y="34"/>
                    <a:pt x="1465" y="35"/>
                    <a:pt x="1469" y="37"/>
                  </a:cubicBezTo>
                  <a:cubicBezTo>
                    <a:pt x="1472" y="38"/>
                    <a:pt x="1475" y="39"/>
                    <a:pt x="1478" y="40"/>
                  </a:cubicBezTo>
                  <a:cubicBezTo>
                    <a:pt x="1480" y="39"/>
                    <a:pt x="1481" y="37"/>
                    <a:pt x="1486" y="38"/>
                  </a:cubicBezTo>
                  <a:cubicBezTo>
                    <a:pt x="1486" y="40"/>
                    <a:pt x="1485" y="41"/>
                    <a:pt x="1485" y="42"/>
                  </a:cubicBezTo>
                  <a:cubicBezTo>
                    <a:pt x="1486" y="43"/>
                    <a:pt x="1488" y="44"/>
                    <a:pt x="1489" y="44"/>
                  </a:cubicBezTo>
                  <a:cubicBezTo>
                    <a:pt x="1489" y="44"/>
                    <a:pt x="1489" y="44"/>
                    <a:pt x="1489" y="44"/>
                  </a:cubicBezTo>
                  <a:cubicBezTo>
                    <a:pt x="1490" y="44"/>
                    <a:pt x="1490" y="44"/>
                    <a:pt x="1490" y="44"/>
                  </a:cubicBezTo>
                  <a:cubicBezTo>
                    <a:pt x="1490" y="45"/>
                    <a:pt x="1490" y="45"/>
                    <a:pt x="1490" y="45"/>
                  </a:cubicBezTo>
                  <a:cubicBezTo>
                    <a:pt x="1491" y="45"/>
                    <a:pt x="1491" y="45"/>
                    <a:pt x="1491" y="45"/>
                  </a:cubicBezTo>
                  <a:cubicBezTo>
                    <a:pt x="1492" y="46"/>
                    <a:pt x="1493" y="46"/>
                    <a:pt x="1494" y="46"/>
                  </a:cubicBezTo>
                  <a:cubicBezTo>
                    <a:pt x="1493" y="46"/>
                    <a:pt x="1493" y="44"/>
                    <a:pt x="1495" y="43"/>
                  </a:cubicBezTo>
                  <a:cubicBezTo>
                    <a:pt x="1496" y="45"/>
                    <a:pt x="1496" y="46"/>
                    <a:pt x="1497" y="45"/>
                  </a:cubicBezTo>
                  <a:cubicBezTo>
                    <a:pt x="1497" y="45"/>
                    <a:pt x="1497" y="45"/>
                    <a:pt x="1497" y="45"/>
                  </a:cubicBezTo>
                  <a:cubicBezTo>
                    <a:pt x="1497" y="44"/>
                    <a:pt x="1499" y="43"/>
                    <a:pt x="1499" y="45"/>
                  </a:cubicBezTo>
                  <a:cubicBezTo>
                    <a:pt x="1500" y="45"/>
                    <a:pt x="1501" y="45"/>
                    <a:pt x="1502" y="46"/>
                  </a:cubicBezTo>
                  <a:cubicBezTo>
                    <a:pt x="1504" y="47"/>
                    <a:pt x="1504" y="49"/>
                    <a:pt x="1504" y="51"/>
                  </a:cubicBezTo>
                  <a:cubicBezTo>
                    <a:pt x="1505" y="51"/>
                    <a:pt x="1506" y="52"/>
                    <a:pt x="1507" y="52"/>
                  </a:cubicBezTo>
                  <a:cubicBezTo>
                    <a:pt x="1507" y="51"/>
                    <a:pt x="1508" y="51"/>
                    <a:pt x="1509" y="51"/>
                  </a:cubicBezTo>
                  <a:cubicBezTo>
                    <a:pt x="1510" y="52"/>
                    <a:pt x="1511" y="53"/>
                    <a:pt x="1511" y="54"/>
                  </a:cubicBezTo>
                  <a:cubicBezTo>
                    <a:pt x="1512" y="55"/>
                    <a:pt x="1513" y="55"/>
                    <a:pt x="1514" y="56"/>
                  </a:cubicBezTo>
                  <a:cubicBezTo>
                    <a:pt x="1517" y="57"/>
                    <a:pt x="1520" y="59"/>
                    <a:pt x="1524" y="61"/>
                  </a:cubicBezTo>
                  <a:cubicBezTo>
                    <a:pt x="1525" y="62"/>
                    <a:pt x="1527" y="62"/>
                    <a:pt x="1528" y="63"/>
                  </a:cubicBezTo>
                  <a:cubicBezTo>
                    <a:pt x="1528" y="62"/>
                    <a:pt x="1528" y="60"/>
                    <a:pt x="1528" y="59"/>
                  </a:cubicBezTo>
                  <a:cubicBezTo>
                    <a:pt x="1529" y="59"/>
                    <a:pt x="1531" y="59"/>
                    <a:pt x="1532" y="59"/>
                  </a:cubicBezTo>
                  <a:cubicBezTo>
                    <a:pt x="1532" y="61"/>
                    <a:pt x="1535" y="62"/>
                    <a:pt x="1532" y="63"/>
                  </a:cubicBezTo>
                  <a:cubicBezTo>
                    <a:pt x="1532" y="61"/>
                    <a:pt x="1532" y="60"/>
                    <a:pt x="1530" y="61"/>
                  </a:cubicBezTo>
                  <a:cubicBezTo>
                    <a:pt x="1530" y="62"/>
                    <a:pt x="1530" y="63"/>
                    <a:pt x="1529" y="64"/>
                  </a:cubicBezTo>
                  <a:cubicBezTo>
                    <a:pt x="1531" y="64"/>
                    <a:pt x="1533" y="65"/>
                    <a:pt x="1534" y="66"/>
                  </a:cubicBezTo>
                  <a:cubicBezTo>
                    <a:pt x="1535" y="66"/>
                    <a:pt x="1535" y="67"/>
                    <a:pt x="1536" y="67"/>
                  </a:cubicBezTo>
                  <a:cubicBezTo>
                    <a:pt x="1536" y="67"/>
                    <a:pt x="1536" y="67"/>
                    <a:pt x="1536" y="66"/>
                  </a:cubicBezTo>
                  <a:cubicBezTo>
                    <a:pt x="1538" y="64"/>
                    <a:pt x="1544" y="65"/>
                    <a:pt x="1543" y="66"/>
                  </a:cubicBezTo>
                  <a:cubicBezTo>
                    <a:pt x="1542" y="68"/>
                    <a:pt x="1541" y="69"/>
                    <a:pt x="1541" y="70"/>
                  </a:cubicBezTo>
                  <a:cubicBezTo>
                    <a:pt x="1542" y="70"/>
                    <a:pt x="1543" y="71"/>
                    <a:pt x="1544" y="72"/>
                  </a:cubicBezTo>
                  <a:cubicBezTo>
                    <a:pt x="1547" y="74"/>
                    <a:pt x="1551" y="75"/>
                    <a:pt x="1554" y="77"/>
                  </a:cubicBezTo>
                  <a:cubicBezTo>
                    <a:pt x="1557" y="79"/>
                    <a:pt x="1561" y="81"/>
                    <a:pt x="1564" y="83"/>
                  </a:cubicBezTo>
                  <a:cubicBezTo>
                    <a:pt x="1565" y="84"/>
                    <a:pt x="1566" y="84"/>
                    <a:pt x="1567" y="85"/>
                  </a:cubicBezTo>
                  <a:cubicBezTo>
                    <a:pt x="1568" y="78"/>
                    <a:pt x="1576" y="80"/>
                    <a:pt x="1578" y="86"/>
                  </a:cubicBezTo>
                  <a:cubicBezTo>
                    <a:pt x="1577" y="88"/>
                    <a:pt x="1576" y="89"/>
                    <a:pt x="1575" y="90"/>
                  </a:cubicBezTo>
                  <a:cubicBezTo>
                    <a:pt x="1577" y="92"/>
                    <a:pt x="1580" y="94"/>
                    <a:pt x="1583" y="97"/>
                  </a:cubicBezTo>
                  <a:cubicBezTo>
                    <a:pt x="1584" y="98"/>
                    <a:pt x="1586" y="99"/>
                    <a:pt x="1587" y="101"/>
                  </a:cubicBezTo>
                  <a:cubicBezTo>
                    <a:pt x="1587" y="100"/>
                    <a:pt x="1588" y="99"/>
                    <a:pt x="1588" y="97"/>
                  </a:cubicBezTo>
                  <a:cubicBezTo>
                    <a:pt x="1593" y="96"/>
                    <a:pt x="1595" y="102"/>
                    <a:pt x="1591" y="104"/>
                  </a:cubicBezTo>
                  <a:cubicBezTo>
                    <a:pt x="1591" y="104"/>
                    <a:pt x="1591" y="104"/>
                    <a:pt x="1591" y="105"/>
                  </a:cubicBezTo>
                  <a:cubicBezTo>
                    <a:pt x="1594" y="107"/>
                    <a:pt x="1596" y="111"/>
                    <a:pt x="1599" y="113"/>
                  </a:cubicBezTo>
                  <a:cubicBezTo>
                    <a:pt x="1601" y="116"/>
                    <a:pt x="1604" y="119"/>
                    <a:pt x="1606" y="122"/>
                  </a:cubicBezTo>
                  <a:cubicBezTo>
                    <a:pt x="1607" y="123"/>
                    <a:pt x="1608" y="125"/>
                    <a:pt x="1609" y="126"/>
                  </a:cubicBezTo>
                  <a:cubicBezTo>
                    <a:pt x="1612" y="126"/>
                    <a:pt x="1613" y="124"/>
                    <a:pt x="1616" y="124"/>
                  </a:cubicBezTo>
                  <a:cubicBezTo>
                    <a:pt x="1618" y="128"/>
                    <a:pt x="1619" y="130"/>
                    <a:pt x="1616" y="136"/>
                  </a:cubicBezTo>
                  <a:cubicBezTo>
                    <a:pt x="1616" y="135"/>
                    <a:pt x="1615" y="135"/>
                    <a:pt x="1614" y="135"/>
                  </a:cubicBezTo>
                  <a:cubicBezTo>
                    <a:pt x="1616" y="137"/>
                    <a:pt x="1617" y="139"/>
                    <a:pt x="1618" y="142"/>
                  </a:cubicBezTo>
                  <a:cubicBezTo>
                    <a:pt x="1618" y="143"/>
                    <a:pt x="1618" y="144"/>
                    <a:pt x="1619" y="144"/>
                  </a:cubicBezTo>
                  <a:cubicBezTo>
                    <a:pt x="1620" y="141"/>
                    <a:pt x="1628" y="142"/>
                    <a:pt x="1625" y="148"/>
                  </a:cubicBezTo>
                  <a:close/>
                  <a:moveTo>
                    <a:pt x="1295" y="40"/>
                  </a:moveTo>
                  <a:cubicBezTo>
                    <a:pt x="1294" y="41"/>
                    <a:pt x="1293" y="41"/>
                    <a:pt x="1292" y="40"/>
                  </a:cubicBezTo>
                  <a:cubicBezTo>
                    <a:pt x="1291" y="37"/>
                    <a:pt x="1296" y="37"/>
                    <a:pt x="1295" y="40"/>
                  </a:cubicBezTo>
                  <a:close/>
                  <a:moveTo>
                    <a:pt x="1387" y="42"/>
                  </a:moveTo>
                  <a:cubicBezTo>
                    <a:pt x="1388" y="41"/>
                    <a:pt x="1388" y="42"/>
                    <a:pt x="1389" y="42"/>
                  </a:cubicBezTo>
                  <a:cubicBezTo>
                    <a:pt x="1389" y="44"/>
                    <a:pt x="1387" y="44"/>
                    <a:pt x="1387" y="4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134"/>
            <p:cNvSpPr>
              <a:spLocks noEditPoints="1"/>
            </p:cNvSpPr>
            <p:nvPr/>
          </p:nvSpPr>
          <p:spPr bwMode="auto">
            <a:xfrm>
              <a:off x="5970588" y="3230563"/>
              <a:ext cx="919163" cy="63500"/>
            </a:xfrm>
            <a:custGeom>
              <a:avLst/>
              <a:gdLst>
                <a:gd name="T0" fmla="*/ 588 w 633"/>
                <a:gd name="T1" fmla="*/ 1 h 43"/>
                <a:gd name="T2" fmla="*/ 572 w 633"/>
                <a:gd name="T3" fmla="*/ 2 h 43"/>
                <a:gd name="T4" fmla="*/ 552 w 633"/>
                <a:gd name="T5" fmla="*/ 4 h 43"/>
                <a:gd name="T6" fmla="*/ 524 w 633"/>
                <a:gd name="T7" fmla="*/ 4 h 43"/>
                <a:gd name="T8" fmla="*/ 473 w 633"/>
                <a:gd name="T9" fmla="*/ 6 h 43"/>
                <a:gd name="T10" fmla="*/ 422 w 633"/>
                <a:gd name="T11" fmla="*/ 7 h 43"/>
                <a:gd name="T12" fmla="*/ 371 w 633"/>
                <a:gd name="T13" fmla="*/ 8 h 43"/>
                <a:gd name="T14" fmla="*/ 347 w 633"/>
                <a:gd name="T15" fmla="*/ 11 h 43"/>
                <a:gd name="T16" fmla="*/ 331 w 633"/>
                <a:gd name="T17" fmla="*/ 10 h 43"/>
                <a:gd name="T18" fmla="*/ 328 w 633"/>
                <a:gd name="T19" fmla="*/ 10 h 43"/>
                <a:gd name="T20" fmla="*/ 318 w 633"/>
                <a:gd name="T21" fmla="*/ 16 h 43"/>
                <a:gd name="T22" fmla="*/ 315 w 633"/>
                <a:gd name="T23" fmla="*/ 20 h 43"/>
                <a:gd name="T24" fmla="*/ 314 w 633"/>
                <a:gd name="T25" fmla="*/ 11 h 43"/>
                <a:gd name="T26" fmla="*/ 268 w 633"/>
                <a:gd name="T27" fmla="*/ 12 h 43"/>
                <a:gd name="T28" fmla="*/ 235 w 633"/>
                <a:gd name="T29" fmla="*/ 16 h 43"/>
                <a:gd name="T30" fmla="*/ 221 w 633"/>
                <a:gd name="T31" fmla="*/ 14 h 43"/>
                <a:gd name="T32" fmla="*/ 218 w 633"/>
                <a:gd name="T33" fmla="*/ 14 h 43"/>
                <a:gd name="T34" fmla="*/ 213 w 633"/>
                <a:gd name="T35" fmla="*/ 20 h 43"/>
                <a:gd name="T36" fmla="*/ 192 w 633"/>
                <a:gd name="T37" fmla="*/ 15 h 43"/>
                <a:gd name="T38" fmla="*/ 163 w 633"/>
                <a:gd name="T39" fmla="*/ 15 h 43"/>
                <a:gd name="T40" fmla="*/ 115 w 633"/>
                <a:gd name="T41" fmla="*/ 16 h 43"/>
                <a:gd name="T42" fmla="*/ 64 w 633"/>
                <a:gd name="T43" fmla="*/ 19 h 43"/>
                <a:gd name="T44" fmla="*/ 13 w 633"/>
                <a:gd name="T45" fmla="*/ 21 h 43"/>
                <a:gd name="T46" fmla="*/ 13 w 633"/>
                <a:gd name="T47" fmla="*/ 23 h 43"/>
                <a:gd name="T48" fmla="*/ 64 w 633"/>
                <a:gd name="T49" fmla="*/ 24 h 43"/>
                <a:gd name="T50" fmla="*/ 115 w 633"/>
                <a:gd name="T51" fmla="*/ 25 h 43"/>
                <a:gd name="T52" fmla="*/ 166 w 633"/>
                <a:gd name="T53" fmla="*/ 27 h 43"/>
                <a:gd name="T54" fmla="*/ 218 w 633"/>
                <a:gd name="T55" fmla="*/ 29 h 43"/>
                <a:gd name="T56" fmla="*/ 269 w 633"/>
                <a:gd name="T57" fmla="*/ 31 h 43"/>
                <a:gd name="T58" fmla="*/ 320 w 633"/>
                <a:gd name="T59" fmla="*/ 31 h 43"/>
                <a:gd name="T60" fmla="*/ 371 w 633"/>
                <a:gd name="T61" fmla="*/ 34 h 43"/>
                <a:gd name="T62" fmla="*/ 422 w 633"/>
                <a:gd name="T63" fmla="*/ 35 h 43"/>
                <a:gd name="T64" fmla="*/ 473 w 633"/>
                <a:gd name="T65" fmla="*/ 37 h 43"/>
                <a:gd name="T66" fmla="*/ 525 w 633"/>
                <a:gd name="T67" fmla="*/ 39 h 43"/>
                <a:gd name="T68" fmla="*/ 576 w 633"/>
                <a:gd name="T69" fmla="*/ 40 h 43"/>
                <a:gd name="T70" fmla="*/ 624 w 633"/>
                <a:gd name="T71" fmla="*/ 32 h 43"/>
                <a:gd name="T72" fmla="*/ 171 w 633"/>
                <a:gd name="T73" fmla="*/ 22 h 43"/>
                <a:gd name="T74" fmla="*/ 339 w 633"/>
                <a:gd name="T75" fmla="*/ 18 h 43"/>
                <a:gd name="T76" fmla="*/ 356 w 633"/>
                <a:gd name="T77" fmla="*/ 16 h 43"/>
                <a:gd name="T78" fmla="*/ 451 w 633"/>
                <a:gd name="T79" fmla="*/ 31 h 43"/>
                <a:gd name="T80" fmla="*/ 458 w 633"/>
                <a:gd name="T81" fmla="*/ 17 h 43"/>
                <a:gd name="T82" fmla="*/ 459 w 633"/>
                <a:gd name="T83" fmla="*/ 16 h 43"/>
                <a:gd name="T84" fmla="*/ 468 w 633"/>
                <a:gd name="T85" fmla="*/ 8 h 43"/>
                <a:gd name="T86" fmla="*/ 488 w 633"/>
                <a:gd name="T87" fmla="*/ 19 h 43"/>
                <a:gd name="T88" fmla="*/ 530 w 633"/>
                <a:gd name="T89" fmla="*/ 9 h 43"/>
                <a:gd name="T90" fmla="*/ 527 w 633"/>
                <a:gd name="T91" fmla="*/ 19 h 43"/>
                <a:gd name="T92" fmla="*/ 524 w 633"/>
                <a:gd name="T93" fmla="*/ 16 h 43"/>
                <a:gd name="T94" fmla="*/ 553 w 633"/>
                <a:gd name="T95" fmla="*/ 16 h 43"/>
                <a:gd name="T96" fmla="*/ 560 w 633"/>
                <a:gd name="T97" fmla="*/ 35 h 43"/>
                <a:gd name="T98" fmla="*/ 557 w 633"/>
                <a:gd name="T99" fmla="*/ 18 h 43"/>
                <a:gd name="T100" fmla="*/ 571 w 633"/>
                <a:gd name="T101" fmla="*/ 25 h 43"/>
                <a:gd name="T102" fmla="*/ 579 w 633"/>
                <a:gd name="T103" fmla="*/ 16 h 43"/>
                <a:gd name="T104" fmla="*/ 579 w 633"/>
                <a:gd name="T10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3" h="43">
                  <a:moveTo>
                    <a:pt x="623" y="11"/>
                  </a:moveTo>
                  <a:cubicBezTo>
                    <a:pt x="619" y="6"/>
                    <a:pt x="620" y="5"/>
                    <a:pt x="614" y="2"/>
                  </a:cubicBezTo>
                  <a:cubicBezTo>
                    <a:pt x="608" y="0"/>
                    <a:pt x="608" y="1"/>
                    <a:pt x="601" y="1"/>
                  </a:cubicBezTo>
                  <a:cubicBezTo>
                    <a:pt x="595" y="1"/>
                    <a:pt x="595" y="1"/>
                    <a:pt x="588" y="1"/>
                  </a:cubicBezTo>
                  <a:cubicBezTo>
                    <a:pt x="582" y="2"/>
                    <a:pt x="582" y="1"/>
                    <a:pt x="575" y="2"/>
                  </a:cubicBezTo>
                  <a:cubicBezTo>
                    <a:pt x="575" y="2"/>
                    <a:pt x="575" y="2"/>
                    <a:pt x="575" y="2"/>
                  </a:cubicBezTo>
                  <a:cubicBezTo>
                    <a:pt x="575" y="2"/>
                    <a:pt x="574" y="3"/>
                    <a:pt x="574" y="4"/>
                  </a:cubicBezTo>
                  <a:cubicBezTo>
                    <a:pt x="573" y="5"/>
                    <a:pt x="572" y="2"/>
                    <a:pt x="572" y="2"/>
                  </a:cubicBezTo>
                  <a:cubicBezTo>
                    <a:pt x="571" y="2"/>
                    <a:pt x="570" y="4"/>
                    <a:pt x="570" y="4"/>
                  </a:cubicBezTo>
                  <a:cubicBezTo>
                    <a:pt x="569" y="5"/>
                    <a:pt x="565" y="5"/>
                    <a:pt x="562" y="4"/>
                  </a:cubicBezTo>
                  <a:cubicBezTo>
                    <a:pt x="560" y="4"/>
                    <a:pt x="560" y="3"/>
                    <a:pt x="559" y="3"/>
                  </a:cubicBezTo>
                  <a:cubicBezTo>
                    <a:pt x="557" y="3"/>
                    <a:pt x="554" y="4"/>
                    <a:pt x="552" y="4"/>
                  </a:cubicBezTo>
                  <a:cubicBezTo>
                    <a:pt x="552" y="4"/>
                    <a:pt x="552" y="4"/>
                    <a:pt x="552" y="4"/>
                  </a:cubicBezTo>
                  <a:cubicBezTo>
                    <a:pt x="551" y="4"/>
                    <a:pt x="551" y="4"/>
                    <a:pt x="550" y="4"/>
                  </a:cubicBezTo>
                  <a:cubicBezTo>
                    <a:pt x="544" y="4"/>
                    <a:pt x="544" y="5"/>
                    <a:pt x="537" y="5"/>
                  </a:cubicBezTo>
                  <a:cubicBezTo>
                    <a:pt x="531" y="5"/>
                    <a:pt x="531" y="4"/>
                    <a:pt x="524" y="4"/>
                  </a:cubicBezTo>
                  <a:cubicBezTo>
                    <a:pt x="518" y="5"/>
                    <a:pt x="518" y="5"/>
                    <a:pt x="512" y="6"/>
                  </a:cubicBezTo>
                  <a:cubicBezTo>
                    <a:pt x="505" y="6"/>
                    <a:pt x="505" y="6"/>
                    <a:pt x="499" y="6"/>
                  </a:cubicBezTo>
                  <a:cubicBezTo>
                    <a:pt x="492" y="6"/>
                    <a:pt x="492" y="5"/>
                    <a:pt x="486" y="5"/>
                  </a:cubicBezTo>
                  <a:cubicBezTo>
                    <a:pt x="480" y="5"/>
                    <a:pt x="480" y="6"/>
                    <a:pt x="473" y="6"/>
                  </a:cubicBezTo>
                  <a:cubicBezTo>
                    <a:pt x="467" y="6"/>
                    <a:pt x="467" y="6"/>
                    <a:pt x="460" y="6"/>
                  </a:cubicBezTo>
                  <a:cubicBezTo>
                    <a:pt x="454" y="6"/>
                    <a:pt x="454" y="6"/>
                    <a:pt x="448" y="7"/>
                  </a:cubicBezTo>
                  <a:cubicBezTo>
                    <a:pt x="441" y="7"/>
                    <a:pt x="441" y="7"/>
                    <a:pt x="435" y="7"/>
                  </a:cubicBezTo>
                  <a:cubicBezTo>
                    <a:pt x="428" y="7"/>
                    <a:pt x="428" y="7"/>
                    <a:pt x="422" y="7"/>
                  </a:cubicBezTo>
                  <a:cubicBezTo>
                    <a:pt x="416" y="7"/>
                    <a:pt x="416" y="9"/>
                    <a:pt x="409" y="9"/>
                  </a:cubicBezTo>
                  <a:cubicBezTo>
                    <a:pt x="403" y="9"/>
                    <a:pt x="403" y="9"/>
                    <a:pt x="396" y="9"/>
                  </a:cubicBezTo>
                  <a:cubicBezTo>
                    <a:pt x="390" y="9"/>
                    <a:pt x="390" y="9"/>
                    <a:pt x="384" y="9"/>
                  </a:cubicBezTo>
                  <a:cubicBezTo>
                    <a:pt x="377" y="10"/>
                    <a:pt x="377" y="8"/>
                    <a:pt x="371" y="8"/>
                  </a:cubicBezTo>
                  <a:cubicBezTo>
                    <a:pt x="364" y="9"/>
                    <a:pt x="364" y="9"/>
                    <a:pt x="358" y="10"/>
                  </a:cubicBezTo>
                  <a:cubicBezTo>
                    <a:pt x="356" y="10"/>
                    <a:pt x="354" y="10"/>
                    <a:pt x="353" y="10"/>
                  </a:cubicBezTo>
                  <a:cubicBezTo>
                    <a:pt x="353" y="10"/>
                    <a:pt x="353" y="10"/>
                    <a:pt x="353" y="11"/>
                  </a:cubicBezTo>
                  <a:cubicBezTo>
                    <a:pt x="350" y="12"/>
                    <a:pt x="348" y="8"/>
                    <a:pt x="347" y="11"/>
                  </a:cubicBezTo>
                  <a:cubicBezTo>
                    <a:pt x="346" y="11"/>
                    <a:pt x="346" y="10"/>
                    <a:pt x="347" y="9"/>
                  </a:cubicBezTo>
                  <a:cubicBezTo>
                    <a:pt x="346" y="9"/>
                    <a:pt x="346" y="10"/>
                    <a:pt x="345" y="10"/>
                  </a:cubicBezTo>
                  <a:cubicBezTo>
                    <a:pt x="339" y="10"/>
                    <a:pt x="339" y="10"/>
                    <a:pt x="333" y="10"/>
                  </a:cubicBezTo>
                  <a:cubicBezTo>
                    <a:pt x="332" y="10"/>
                    <a:pt x="331" y="10"/>
                    <a:pt x="331" y="10"/>
                  </a:cubicBezTo>
                  <a:cubicBezTo>
                    <a:pt x="331" y="13"/>
                    <a:pt x="329" y="16"/>
                    <a:pt x="331" y="17"/>
                  </a:cubicBezTo>
                  <a:cubicBezTo>
                    <a:pt x="329" y="20"/>
                    <a:pt x="325" y="13"/>
                    <a:pt x="328" y="19"/>
                  </a:cubicBezTo>
                  <a:cubicBezTo>
                    <a:pt x="325" y="20"/>
                    <a:pt x="326" y="15"/>
                    <a:pt x="325" y="12"/>
                  </a:cubicBezTo>
                  <a:cubicBezTo>
                    <a:pt x="328" y="12"/>
                    <a:pt x="328" y="12"/>
                    <a:pt x="328" y="10"/>
                  </a:cubicBezTo>
                  <a:cubicBezTo>
                    <a:pt x="326" y="10"/>
                    <a:pt x="324" y="10"/>
                    <a:pt x="320" y="10"/>
                  </a:cubicBezTo>
                  <a:cubicBezTo>
                    <a:pt x="319" y="10"/>
                    <a:pt x="318" y="10"/>
                    <a:pt x="317" y="10"/>
                  </a:cubicBezTo>
                  <a:cubicBezTo>
                    <a:pt x="317" y="10"/>
                    <a:pt x="316" y="10"/>
                    <a:pt x="316" y="11"/>
                  </a:cubicBezTo>
                  <a:cubicBezTo>
                    <a:pt x="317" y="12"/>
                    <a:pt x="318" y="14"/>
                    <a:pt x="318" y="16"/>
                  </a:cubicBezTo>
                  <a:cubicBezTo>
                    <a:pt x="319" y="16"/>
                    <a:pt x="320" y="17"/>
                    <a:pt x="320" y="19"/>
                  </a:cubicBezTo>
                  <a:cubicBezTo>
                    <a:pt x="319" y="19"/>
                    <a:pt x="318" y="19"/>
                    <a:pt x="318" y="19"/>
                  </a:cubicBezTo>
                  <a:cubicBezTo>
                    <a:pt x="318" y="19"/>
                    <a:pt x="318" y="20"/>
                    <a:pt x="318" y="20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5" y="19"/>
                    <a:pt x="315" y="18"/>
                    <a:pt x="315" y="18"/>
                  </a:cubicBezTo>
                  <a:cubicBezTo>
                    <a:pt x="315" y="18"/>
                    <a:pt x="314" y="17"/>
                    <a:pt x="314" y="18"/>
                  </a:cubicBezTo>
                  <a:cubicBezTo>
                    <a:pt x="314" y="17"/>
                    <a:pt x="314" y="17"/>
                    <a:pt x="315" y="17"/>
                  </a:cubicBezTo>
                  <a:cubicBezTo>
                    <a:pt x="314" y="15"/>
                    <a:pt x="314" y="13"/>
                    <a:pt x="314" y="11"/>
                  </a:cubicBezTo>
                  <a:cubicBezTo>
                    <a:pt x="312" y="11"/>
                    <a:pt x="310" y="12"/>
                    <a:pt x="307" y="12"/>
                  </a:cubicBezTo>
                  <a:cubicBezTo>
                    <a:pt x="301" y="12"/>
                    <a:pt x="301" y="12"/>
                    <a:pt x="294" y="12"/>
                  </a:cubicBezTo>
                  <a:cubicBezTo>
                    <a:pt x="288" y="13"/>
                    <a:pt x="288" y="12"/>
                    <a:pt x="281" y="12"/>
                  </a:cubicBezTo>
                  <a:cubicBezTo>
                    <a:pt x="275" y="12"/>
                    <a:pt x="275" y="12"/>
                    <a:pt x="268" y="12"/>
                  </a:cubicBezTo>
                  <a:cubicBezTo>
                    <a:pt x="262" y="12"/>
                    <a:pt x="262" y="13"/>
                    <a:pt x="256" y="14"/>
                  </a:cubicBezTo>
                  <a:cubicBezTo>
                    <a:pt x="249" y="14"/>
                    <a:pt x="249" y="13"/>
                    <a:pt x="243" y="13"/>
                  </a:cubicBezTo>
                  <a:cubicBezTo>
                    <a:pt x="239" y="13"/>
                    <a:pt x="237" y="13"/>
                    <a:pt x="235" y="13"/>
                  </a:cubicBezTo>
                  <a:cubicBezTo>
                    <a:pt x="235" y="14"/>
                    <a:pt x="235" y="15"/>
                    <a:pt x="235" y="16"/>
                  </a:cubicBezTo>
                  <a:cubicBezTo>
                    <a:pt x="234" y="16"/>
                    <a:pt x="233" y="15"/>
                    <a:pt x="233" y="13"/>
                  </a:cubicBezTo>
                  <a:cubicBezTo>
                    <a:pt x="232" y="13"/>
                    <a:pt x="231" y="14"/>
                    <a:pt x="230" y="14"/>
                  </a:cubicBezTo>
                  <a:cubicBezTo>
                    <a:pt x="225" y="14"/>
                    <a:pt x="224" y="14"/>
                    <a:pt x="221" y="14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1" y="15"/>
                    <a:pt x="220" y="15"/>
                    <a:pt x="220" y="16"/>
                  </a:cubicBezTo>
                  <a:cubicBezTo>
                    <a:pt x="221" y="18"/>
                    <a:pt x="221" y="19"/>
                    <a:pt x="221" y="20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8" y="18"/>
                    <a:pt x="218" y="16"/>
                    <a:pt x="218" y="14"/>
                  </a:cubicBezTo>
                  <a:cubicBezTo>
                    <a:pt x="218" y="14"/>
                    <a:pt x="218" y="14"/>
                    <a:pt x="217" y="14"/>
                  </a:cubicBezTo>
                  <a:cubicBezTo>
                    <a:pt x="217" y="14"/>
                    <a:pt x="216" y="14"/>
                    <a:pt x="216" y="14"/>
                  </a:cubicBezTo>
                  <a:cubicBezTo>
                    <a:pt x="216" y="16"/>
                    <a:pt x="217" y="18"/>
                    <a:pt x="217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3" y="19"/>
                    <a:pt x="213" y="17"/>
                    <a:pt x="213" y="16"/>
                  </a:cubicBezTo>
                  <a:cubicBezTo>
                    <a:pt x="213" y="16"/>
                    <a:pt x="213" y="15"/>
                    <a:pt x="213" y="14"/>
                  </a:cubicBezTo>
                  <a:cubicBezTo>
                    <a:pt x="210" y="15"/>
                    <a:pt x="209" y="15"/>
                    <a:pt x="205" y="15"/>
                  </a:cubicBezTo>
                  <a:cubicBezTo>
                    <a:pt x="198" y="15"/>
                    <a:pt x="198" y="15"/>
                    <a:pt x="192" y="15"/>
                  </a:cubicBezTo>
                  <a:cubicBezTo>
                    <a:pt x="185" y="15"/>
                    <a:pt x="185" y="14"/>
                    <a:pt x="179" y="14"/>
                  </a:cubicBezTo>
                  <a:cubicBezTo>
                    <a:pt x="172" y="14"/>
                    <a:pt x="173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5" y="15"/>
                    <a:pt x="164" y="15"/>
                    <a:pt x="163" y="15"/>
                  </a:cubicBezTo>
                  <a:cubicBezTo>
                    <a:pt x="159" y="15"/>
                    <a:pt x="158" y="16"/>
                    <a:pt x="153" y="16"/>
                  </a:cubicBezTo>
                  <a:cubicBezTo>
                    <a:pt x="147" y="16"/>
                    <a:pt x="147" y="17"/>
                    <a:pt x="141" y="17"/>
                  </a:cubicBezTo>
                  <a:cubicBezTo>
                    <a:pt x="134" y="17"/>
                    <a:pt x="134" y="17"/>
                    <a:pt x="128" y="17"/>
                  </a:cubicBezTo>
                  <a:cubicBezTo>
                    <a:pt x="121" y="18"/>
                    <a:pt x="121" y="16"/>
                    <a:pt x="115" y="16"/>
                  </a:cubicBezTo>
                  <a:cubicBezTo>
                    <a:pt x="109" y="16"/>
                    <a:pt x="109" y="17"/>
                    <a:pt x="102" y="18"/>
                  </a:cubicBezTo>
                  <a:cubicBezTo>
                    <a:pt x="96" y="18"/>
                    <a:pt x="96" y="17"/>
                    <a:pt x="89" y="17"/>
                  </a:cubicBezTo>
                  <a:cubicBezTo>
                    <a:pt x="83" y="17"/>
                    <a:pt x="83" y="18"/>
                    <a:pt x="77" y="18"/>
                  </a:cubicBezTo>
                  <a:cubicBezTo>
                    <a:pt x="70" y="18"/>
                    <a:pt x="70" y="19"/>
                    <a:pt x="64" y="19"/>
                  </a:cubicBezTo>
                  <a:cubicBezTo>
                    <a:pt x="57" y="20"/>
                    <a:pt x="57" y="20"/>
                    <a:pt x="51" y="20"/>
                  </a:cubicBezTo>
                  <a:cubicBezTo>
                    <a:pt x="45" y="20"/>
                    <a:pt x="45" y="19"/>
                    <a:pt x="38" y="19"/>
                  </a:cubicBezTo>
                  <a:cubicBezTo>
                    <a:pt x="32" y="19"/>
                    <a:pt x="32" y="19"/>
                    <a:pt x="26" y="19"/>
                  </a:cubicBezTo>
                  <a:cubicBezTo>
                    <a:pt x="19" y="19"/>
                    <a:pt x="19" y="21"/>
                    <a:pt x="13" y="21"/>
                  </a:cubicBezTo>
                  <a:cubicBezTo>
                    <a:pt x="6" y="21"/>
                    <a:pt x="6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3"/>
                    <a:pt x="6" y="23"/>
                    <a:pt x="13" y="23"/>
                  </a:cubicBezTo>
                  <a:cubicBezTo>
                    <a:pt x="19" y="23"/>
                    <a:pt x="19" y="22"/>
                    <a:pt x="26" y="22"/>
                  </a:cubicBezTo>
                  <a:cubicBezTo>
                    <a:pt x="32" y="22"/>
                    <a:pt x="32" y="22"/>
                    <a:pt x="39" y="22"/>
                  </a:cubicBezTo>
                  <a:cubicBezTo>
                    <a:pt x="45" y="23"/>
                    <a:pt x="45" y="24"/>
                    <a:pt x="51" y="24"/>
                  </a:cubicBezTo>
                  <a:cubicBezTo>
                    <a:pt x="58" y="24"/>
                    <a:pt x="58" y="24"/>
                    <a:pt x="64" y="24"/>
                  </a:cubicBezTo>
                  <a:cubicBezTo>
                    <a:pt x="71" y="24"/>
                    <a:pt x="71" y="24"/>
                    <a:pt x="77" y="25"/>
                  </a:cubicBezTo>
                  <a:cubicBezTo>
                    <a:pt x="83" y="25"/>
                    <a:pt x="83" y="24"/>
                    <a:pt x="90" y="24"/>
                  </a:cubicBezTo>
                  <a:cubicBezTo>
                    <a:pt x="96" y="24"/>
                    <a:pt x="96" y="26"/>
                    <a:pt x="102" y="26"/>
                  </a:cubicBezTo>
                  <a:cubicBezTo>
                    <a:pt x="109" y="26"/>
                    <a:pt x="109" y="25"/>
                    <a:pt x="115" y="25"/>
                  </a:cubicBezTo>
                  <a:cubicBezTo>
                    <a:pt x="122" y="25"/>
                    <a:pt x="122" y="25"/>
                    <a:pt x="128" y="26"/>
                  </a:cubicBezTo>
                  <a:cubicBezTo>
                    <a:pt x="134" y="26"/>
                    <a:pt x="134" y="25"/>
                    <a:pt x="141" y="26"/>
                  </a:cubicBezTo>
                  <a:cubicBezTo>
                    <a:pt x="147" y="26"/>
                    <a:pt x="147" y="26"/>
                    <a:pt x="154" y="26"/>
                  </a:cubicBezTo>
                  <a:cubicBezTo>
                    <a:pt x="160" y="26"/>
                    <a:pt x="160" y="27"/>
                    <a:pt x="166" y="27"/>
                  </a:cubicBezTo>
                  <a:cubicBezTo>
                    <a:pt x="173" y="27"/>
                    <a:pt x="173" y="28"/>
                    <a:pt x="179" y="28"/>
                  </a:cubicBezTo>
                  <a:cubicBezTo>
                    <a:pt x="186" y="28"/>
                    <a:pt x="186" y="28"/>
                    <a:pt x="192" y="28"/>
                  </a:cubicBezTo>
                  <a:cubicBezTo>
                    <a:pt x="198" y="29"/>
                    <a:pt x="198" y="28"/>
                    <a:pt x="205" y="28"/>
                  </a:cubicBezTo>
                  <a:cubicBezTo>
                    <a:pt x="211" y="28"/>
                    <a:pt x="211" y="28"/>
                    <a:pt x="218" y="29"/>
                  </a:cubicBezTo>
                  <a:cubicBezTo>
                    <a:pt x="224" y="29"/>
                    <a:pt x="224" y="30"/>
                    <a:pt x="230" y="30"/>
                  </a:cubicBezTo>
                  <a:cubicBezTo>
                    <a:pt x="237" y="30"/>
                    <a:pt x="237" y="29"/>
                    <a:pt x="243" y="29"/>
                  </a:cubicBezTo>
                  <a:cubicBezTo>
                    <a:pt x="250" y="29"/>
                    <a:pt x="250" y="29"/>
                    <a:pt x="256" y="29"/>
                  </a:cubicBezTo>
                  <a:cubicBezTo>
                    <a:pt x="262" y="30"/>
                    <a:pt x="262" y="31"/>
                    <a:pt x="269" y="31"/>
                  </a:cubicBezTo>
                  <a:cubicBezTo>
                    <a:pt x="275" y="31"/>
                    <a:pt x="275" y="31"/>
                    <a:pt x="281" y="31"/>
                  </a:cubicBezTo>
                  <a:cubicBezTo>
                    <a:pt x="288" y="31"/>
                    <a:pt x="288" y="31"/>
                    <a:pt x="294" y="31"/>
                  </a:cubicBezTo>
                  <a:cubicBezTo>
                    <a:pt x="301" y="31"/>
                    <a:pt x="301" y="31"/>
                    <a:pt x="307" y="31"/>
                  </a:cubicBezTo>
                  <a:cubicBezTo>
                    <a:pt x="313" y="31"/>
                    <a:pt x="313" y="31"/>
                    <a:pt x="320" y="31"/>
                  </a:cubicBezTo>
                  <a:cubicBezTo>
                    <a:pt x="326" y="32"/>
                    <a:pt x="326" y="33"/>
                    <a:pt x="333" y="33"/>
                  </a:cubicBezTo>
                  <a:cubicBezTo>
                    <a:pt x="339" y="33"/>
                    <a:pt x="339" y="33"/>
                    <a:pt x="346" y="33"/>
                  </a:cubicBezTo>
                  <a:cubicBezTo>
                    <a:pt x="352" y="33"/>
                    <a:pt x="352" y="33"/>
                    <a:pt x="358" y="33"/>
                  </a:cubicBezTo>
                  <a:cubicBezTo>
                    <a:pt x="365" y="34"/>
                    <a:pt x="365" y="33"/>
                    <a:pt x="371" y="34"/>
                  </a:cubicBezTo>
                  <a:cubicBezTo>
                    <a:pt x="378" y="34"/>
                    <a:pt x="378" y="33"/>
                    <a:pt x="384" y="33"/>
                  </a:cubicBezTo>
                  <a:cubicBezTo>
                    <a:pt x="390" y="33"/>
                    <a:pt x="390" y="34"/>
                    <a:pt x="397" y="34"/>
                  </a:cubicBezTo>
                  <a:cubicBezTo>
                    <a:pt x="403" y="34"/>
                    <a:pt x="403" y="34"/>
                    <a:pt x="410" y="34"/>
                  </a:cubicBezTo>
                  <a:cubicBezTo>
                    <a:pt x="416" y="34"/>
                    <a:pt x="416" y="35"/>
                    <a:pt x="422" y="35"/>
                  </a:cubicBezTo>
                  <a:cubicBezTo>
                    <a:pt x="429" y="35"/>
                    <a:pt x="429" y="36"/>
                    <a:pt x="435" y="36"/>
                  </a:cubicBezTo>
                  <a:cubicBezTo>
                    <a:pt x="441" y="36"/>
                    <a:pt x="442" y="35"/>
                    <a:pt x="448" y="35"/>
                  </a:cubicBezTo>
                  <a:cubicBezTo>
                    <a:pt x="454" y="35"/>
                    <a:pt x="454" y="37"/>
                    <a:pt x="461" y="37"/>
                  </a:cubicBezTo>
                  <a:cubicBezTo>
                    <a:pt x="467" y="37"/>
                    <a:pt x="467" y="37"/>
                    <a:pt x="473" y="37"/>
                  </a:cubicBezTo>
                  <a:cubicBezTo>
                    <a:pt x="480" y="37"/>
                    <a:pt x="480" y="37"/>
                    <a:pt x="486" y="37"/>
                  </a:cubicBezTo>
                  <a:cubicBezTo>
                    <a:pt x="493" y="37"/>
                    <a:pt x="493" y="37"/>
                    <a:pt x="499" y="37"/>
                  </a:cubicBezTo>
                  <a:cubicBezTo>
                    <a:pt x="505" y="37"/>
                    <a:pt x="505" y="38"/>
                    <a:pt x="512" y="39"/>
                  </a:cubicBezTo>
                  <a:cubicBezTo>
                    <a:pt x="518" y="39"/>
                    <a:pt x="518" y="38"/>
                    <a:pt x="525" y="39"/>
                  </a:cubicBezTo>
                  <a:cubicBezTo>
                    <a:pt x="531" y="39"/>
                    <a:pt x="531" y="38"/>
                    <a:pt x="537" y="39"/>
                  </a:cubicBezTo>
                  <a:cubicBezTo>
                    <a:pt x="544" y="39"/>
                    <a:pt x="544" y="39"/>
                    <a:pt x="550" y="39"/>
                  </a:cubicBezTo>
                  <a:cubicBezTo>
                    <a:pt x="557" y="39"/>
                    <a:pt x="557" y="40"/>
                    <a:pt x="563" y="40"/>
                  </a:cubicBezTo>
                  <a:cubicBezTo>
                    <a:pt x="569" y="40"/>
                    <a:pt x="569" y="40"/>
                    <a:pt x="576" y="40"/>
                  </a:cubicBezTo>
                  <a:cubicBezTo>
                    <a:pt x="582" y="40"/>
                    <a:pt x="582" y="41"/>
                    <a:pt x="588" y="41"/>
                  </a:cubicBezTo>
                  <a:cubicBezTo>
                    <a:pt x="595" y="41"/>
                    <a:pt x="595" y="40"/>
                    <a:pt x="601" y="40"/>
                  </a:cubicBezTo>
                  <a:cubicBezTo>
                    <a:pt x="608" y="40"/>
                    <a:pt x="608" y="43"/>
                    <a:pt x="614" y="41"/>
                  </a:cubicBezTo>
                  <a:cubicBezTo>
                    <a:pt x="620" y="38"/>
                    <a:pt x="619" y="37"/>
                    <a:pt x="624" y="32"/>
                  </a:cubicBezTo>
                  <a:cubicBezTo>
                    <a:pt x="628" y="27"/>
                    <a:pt x="633" y="28"/>
                    <a:pt x="633" y="21"/>
                  </a:cubicBezTo>
                  <a:cubicBezTo>
                    <a:pt x="633" y="15"/>
                    <a:pt x="628" y="16"/>
                    <a:pt x="623" y="11"/>
                  </a:cubicBezTo>
                  <a:close/>
                  <a:moveTo>
                    <a:pt x="165" y="21"/>
                  </a:moveTo>
                  <a:cubicBezTo>
                    <a:pt x="166" y="18"/>
                    <a:pt x="171" y="18"/>
                    <a:pt x="171" y="22"/>
                  </a:cubicBezTo>
                  <a:cubicBezTo>
                    <a:pt x="168" y="23"/>
                    <a:pt x="168" y="20"/>
                    <a:pt x="165" y="21"/>
                  </a:cubicBezTo>
                  <a:close/>
                  <a:moveTo>
                    <a:pt x="334" y="19"/>
                  </a:moveTo>
                  <a:cubicBezTo>
                    <a:pt x="330" y="15"/>
                    <a:pt x="338" y="14"/>
                    <a:pt x="339" y="15"/>
                  </a:cubicBezTo>
                  <a:cubicBezTo>
                    <a:pt x="340" y="15"/>
                    <a:pt x="339" y="17"/>
                    <a:pt x="339" y="18"/>
                  </a:cubicBezTo>
                  <a:cubicBezTo>
                    <a:pt x="340" y="18"/>
                    <a:pt x="342" y="16"/>
                    <a:pt x="344" y="16"/>
                  </a:cubicBezTo>
                  <a:cubicBezTo>
                    <a:pt x="343" y="22"/>
                    <a:pt x="335" y="15"/>
                    <a:pt x="334" y="19"/>
                  </a:cubicBezTo>
                  <a:close/>
                  <a:moveTo>
                    <a:pt x="359" y="18"/>
                  </a:moveTo>
                  <a:cubicBezTo>
                    <a:pt x="358" y="17"/>
                    <a:pt x="355" y="20"/>
                    <a:pt x="356" y="16"/>
                  </a:cubicBezTo>
                  <a:cubicBezTo>
                    <a:pt x="358" y="15"/>
                    <a:pt x="364" y="15"/>
                    <a:pt x="364" y="19"/>
                  </a:cubicBezTo>
                  <a:cubicBezTo>
                    <a:pt x="361" y="19"/>
                    <a:pt x="361" y="18"/>
                    <a:pt x="359" y="18"/>
                  </a:cubicBezTo>
                  <a:close/>
                  <a:moveTo>
                    <a:pt x="449" y="31"/>
                  </a:moveTo>
                  <a:cubicBezTo>
                    <a:pt x="449" y="29"/>
                    <a:pt x="451" y="29"/>
                    <a:pt x="451" y="31"/>
                  </a:cubicBezTo>
                  <a:cubicBezTo>
                    <a:pt x="450" y="31"/>
                    <a:pt x="449" y="31"/>
                    <a:pt x="449" y="31"/>
                  </a:cubicBezTo>
                  <a:close/>
                  <a:moveTo>
                    <a:pt x="458" y="19"/>
                  </a:moveTo>
                  <a:cubicBezTo>
                    <a:pt x="457" y="19"/>
                    <a:pt x="457" y="19"/>
                    <a:pt x="456" y="19"/>
                  </a:cubicBezTo>
                  <a:cubicBezTo>
                    <a:pt x="456" y="17"/>
                    <a:pt x="457" y="17"/>
                    <a:pt x="458" y="17"/>
                  </a:cubicBezTo>
                  <a:lnTo>
                    <a:pt x="458" y="19"/>
                  </a:lnTo>
                  <a:close/>
                  <a:moveTo>
                    <a:pt x="458" y="16"/>
                  </a:moveTo>
                  <a:cubicBezTo>
                    <a:pt x="458" y="16"/>
                    <a:pt x="458" y="15"/>
                    <a:pt x="458" y="15"/>
                  </a:cubicBezTo>
                  <a:cubicBezTo>
                    <a:pt x="459" y="15"/>
                    <a:pt x="459" y="15"/>
                    <a:pt x="459" y="16"/>
                  </a:cubicBezTo>
                  <a:lnTo>
                    <a:pt x="458" y="16"/>
                  </a:lnTo>
                  <a:close/>
                  <a:moveTo>
                    <a:pt x="468" y="8"/>
                  </a:moveTo>
                  <a:cubicBezTo>
                    <a:pt x="467" y="6"/>
                    <a:pt x="470" y="6"/>
                    <a:pt x="470" y="8"/>
                  </a:cubicBezTo>
                  <a:cubicBezTo>
                    <a:pt x="469" y="8"/>
                    <a:pt x="468" y="8"/>
                    <a:pt x="468" y="8"/>
                  </a:cubicBezTo>
                  <a:close/>
                  <a:moveTo>
                    <a:pt x="488" y="19"/>
                  </a:moveTo>
                  <a:cubicBezTo>
                    <a:pt x="487" y="16"/>
                    <a:pt x="490" y="16"/>
                    <a:pt x="492" y="17"/>
                  </a:cubicBezTo>
                  <a:cubicBezTo>
                    <a:pt x="492" y="18"/>
                    <a:pt x="492" y="18"/>
                    <a:pt x="492" y="19"/>
                  </a:cubicBezTo>
                  <a:cubicBezTo>
                    <a:pt x="491" y="21"/>
                    <a:pt x="490" y="20"/>
                    <a:pt x="488" y="19"/>
                  </a:cubicBezTo>
                  <a:close/>
                  <a:moveTo>
                    <a:pt x="505" y="19"/>
                  </a:moveTo>
                  <a:cubicBezTo>
                    <a:pt x="504" y="16"/>
                    <a:pt x="512" y="15"/>
                    <a:pt x="511" y="19"/>
                  </a:cubicBezTo>
                  <a:cubicBezTo>
                    <a:pt x="507" y="19"/>
                    <a:pt x="508" y="17"/>
                    <a:pt x="505" y="19"/>
                  </a:cubicBezTo>
                  <a:close/>
                  <a:moveTo>
                    <a:pt x="530" y="9"/>
                  </a:moveTo>
                  <a:cubicBezTo>
                    <a:pt x="530" y="10"/>
                    <a:pt x="529" y="10"/>
                    <a:pt x="529" y="9"/>
                  </a:cubicBezTo>
                  <a:cubicBezTo>
                    <a:pt x="530" y="9"/>
                    <a:pt x="529" y="9"/>
                    <a:pt x="530" y="9"/>
                  </a:cubicBezTo>
                  <a:close/>
                  <a:moveTo>
                    <a:pt x="529" y="20"/>
                  </a:moveTo>
                  <a:cubicBezTo>
                    <a:pt x="528" y="20"/>
                    <a:pt x="528" y="19"/>
                    <a:pt x="527" y="19"/>
                  </a:cubicBezTo>
                  <a:cubicBezTo>
                    <a:pt x="525" y="19"/>
                    <a:pt x="523" y="20"/>
                    <a:pt x="521" y="20"/>
                  </a:cubicBezTo>
                  <a:cubicBezTo>
                    <a:pt x="519" y="20"/>
                    <a:pt x="516" y="18"/>
                    <a:pt x="514" y="19"/>
                  </a:cubicBezTo>
                  <a:cubicBezTo>
                    <a:pt x="513" y="16"/>
                    <a:pt x="522" y="15"/>
                    <a:pt x="521" y="19"/>
                  </a:cubicBezTo>
                  <a:cubicBezTo>
                    <a:pt x="523" y="18"/>
                    <a:pt x="522" y="16"/>
                    <a:pt x="524" y="16"/>
                  </a:cubicBezTo>
                  <a:cubicBezTo>
                    <a:pt x="528" y="16"/>
                    <a:pt x="532" y="16"/>
                    <a:pt x="537" y="16"/>
                  </a:cubicBezTo>
                  <a:cubicBezTo>
                    <a:pt x="537" y="19"/>
                    <a:pt x="533" y="21"/>
                    <a:pt x="529" y="20"/>
                  </a:cubicBezTo>
                  <a:close/>
                  <a:moveTo>
                    <a:pt x="548" y="15"/>
                  </a:moveTo>
                  <a:cubicBezTo>
                    <a:pt x="548" y="12"/>
                    <a:pt x="553" y="13"/>
                    <a:pt x="553" y="16"/>
                  </a:cubicBezTo>
                  <a:cubicBezTo>
                    <a:pt x="550" y="17"/>
                    <a:pt x="550" y="15"/>
                    <a:pt x="548" y="15"/>
                  </a:cubicBezTo>
                  <a:close/>
                  <a:moveTo>
                    <a:pt x="560" y="36"/>
                  </a:moveTo>
                  <a:cubicBezTo>
                    <a:pt x="559" y="36"/>
                    <a:pt x="559" y="36"/>
                    <a:pt x="559" y="36"/>
                  </a:cubicBezTo>
                  <a:cubicBezTo>
                    <a:pt x="558" y="35"/>
                    <a:pt x="559" y="35"/>
                    <a:pt x="560" y="35"/>
                  </a:cubicBezTo>
                  <a:cubicBezTo>
                    <a:pt x="560" y="35"/>
                    <a:pt x="560" y="36"/>
                    <a:pt x="560" y="36"/>
                  </a:cubicBezTo>
                  <a:close/>
                  <a:moveTo>
                    <a:pt x="557" y="18"/>
                  </a:moveTo>
                  <a:cubicBezTo>
                    <a:pt x="558" y="15"/>
                    <a:pt x="561" y="15"/>
                    <a:pt x="562" y="17"/>
                  </a:cubicBezTo>
                  <a:cubicBezTo>
                    <a:pt x="561" y="20"/>
                    <a:pt x="558" y="20"/>
                    <a:pt x="557" y="18"/>
                  </a:cubicBezTo>
                  <a:close/>
                  <a:moveTo>
                    <a:pt x="567" y="25"/>
                  </a:moveTo>
                  <a:cubicBezTo>
                    <a:pt x="566" y="24"/>
                    <a:pt x="568" y="24"/>
                    <a:pt x="568" y="25"/>
                  </a:cubicBezTo>
                  <a:lnTo>
                    <a:pt x="567" y="25"/>
                  </a:lnTo>
                  <a:close/>
                  <a:moveTo>
                    <a:pt x="571" y="25"/>
                  </a:moveTo>
                  <a:cubicBezTo>
                    <a:pt x="571" y="23"/>
                    <a:pt x="573" y="24"/>
                    <a:pt x="574" y="24"/>
                  </a:cubicBezTo>
                  <a:cubicBezTo>
                    <a:pt x="574" y="26"/>
                    <a:pt x="572" y="27"/>
                    <a:pt x="571" y="25"/>
                  </a:cubicBezTo>
                  <a:close/>
                  <a:moveTo>
                    <a:pt x="579" y="16"/>
                  </a:moveTo>
                  <a:cubicBezTo>
                    <a:pt x="579" y="16"/>
                    <a:pt x="579" y="16"/>
                    <a:pt x="579" y="16"/>
                  </a:cubicBezTo>
                  <a:cubicBezTo>
                    <a:pt x="575" y="17"/>
                    <a:pt x="568" y="17"/>
                    <a:pt x="562" y="19"/>
                  </a:cubicBezTo>
                  <a:cubicBezTo>
                    <a:pt x="563" y="17"/>
                    <a:pt x="564" y="16"/>
                    <a:pt x="563" y="13"/>
                  </a:cubicBezTo>
                  <a:cubicBezTo>
                    <a:pt x="569" y="13"/>
                    <a:pt x="574" y="14"/>
                    <a:pt x="579" y="14"/>
                  </a:cubicBezTo>
                  <a:cubicBezTo>
                    <a:pt x="579" y="15"/>
                    <a:pt x="579" y="16"/>
                    <a:pt x="579" y="1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135"/>
            <p:cNvSpPr/>
            <p:nvPr/>
          </p:nvSpPr>
          <p:spPr bwMode="auto">
            <a:xfrm>
              <a:off x="6427788" y="3254375"/>
              <a:ext cx="4763" cy="476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2 h 3"/>
                <a:gd name="T4" fmla="*/ 3 w 3"/>
                <a:gd name="T5" fmla="*/ 0 h 3"/>
                <a:gd name="T6" fmla="*/ 0 w 3"/>
                <a:gd name="T7" fmla="*/ 1 h 3"/>
                <a:gd name="T8" fmla="*/ 0 w 3"/>
                <a:gd name="T9" fmla="*/ 2 h 3"/>
                <a:gd name="T10" fmla="*/ 3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136"/>
            <p:cNvSpPr/>
            <p:nvPr/>
          </p:nvSpPr>
          <p:spPr bwMode="auto">
            <a:xfrm>
              <a:off x="6916738" y="3224213"/>
              <a:ext cx="74613" cy="74613"/>
            </a:xfrm>
            <a:custGeom>
              <a:avLst/>
              <a:gdLst>
                <a:gd name="T0" fmla="*/ 42 w 51"/>
                <a:gd name="T1" fmla="*/ 16 h 52"/>
                <a:gd name="T2" fmla="*/ 33 w 51"/>
                <a:gd name="T3" fmla="*/ 8 h 52"/>
                <a:gd name="T4" fmla="*/ 25 w 51"/>
                <a:gd name="T5" fmla="*/ 0 h 52"/>
                <a:gd name="T6" fmla="*/ 17 w 51"/>
                <a:gd name="T7" fmla="*/ 9 h 52"/>
                <a:gd name="T8" fmla="*/ 8 w 51"/>
                <a:gd name="T9" fmla="*/ 17 h 52"/>
                <a:gd name="T10" fmla="*/ 0 w 51"/>
                <a:gd name="T11" fmla="*/ 25 h 52"/>
                <a:gd name="T12" fmla="*/ 8 w 51"/>
                <a:gd name="T13" fmla="*/ 33 h 52"/>
                <a:gd name="T14" fmla="*/ 16 w 51"/>
                <a:gd name="T15" fmla="*/ 43 h 52"/>
                <a:gd name="T16" fmla="*/ 25 w 51"/>
                <a:gd name="T17" fmla="*/ 52 h 52"/>
                <a:gd name="T18" fmla="*/ 34 w 51"/>
                <a:gd name="T19" fmla="*/ 43 h 52"/>
                <a:gd name="T20" fmla="*/ 42 w 51"/>
                <a:gd name="T21" fmla="*/ 34 h 52"/>
                <a:gd name="T22" fmla="*/ 51 w 51"/>
                <a:gd name="T23" fmla="*/ 25 h 52"/>
                <a:gd name="T24" fmla="*/ 42 w 51"/>
                <a:gd name="T2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2">
                  <a:moveTo>
                    <a:pt x="42" y="16"/>
                  </a:moveTo>
                  <a:cubicBezTo>
                    <a:pt x="37" y="13"/>
                    <a:pt x="37" y="13"/>
                    <a:pt x="33" y="8"/>
                  </a:cubicBezTo>
                  <a:cubicBezTo>
                    <a:pt x="29" y="4"/>
                    <a:pt x="31" y="0"/>
                    <a:pt x="25" y="0"/>
                  </a:cubicBezTo>
                  <a:cubicBezTo>
                    <a:pt x="19" y="0"/>
                    <a:pt x="21" y="4"/>
                    <a:pt x="17" y="9"/>
                  </a:cubicBezTo>
                  <a:cubicBezTo>
                    <a:pt x="12" y="13"/>
                    <a:pt x="12" y="12"/>
                    <a:pt x="8" y="17"/>
                  </a:cubicBezTo>
                  <a:cubicBezTo>
                    <a:pt x="3" y="21"/>
                    <a:pt x="0" y="19"/>
                    <a:pt x="0" y="25"/>
                  </a:cubicBezTo>
                  <a:cubicBezTo>
                    <a:pt x="0" y="31"/>
                    <a:pt x="4" y="29"/>
                    <a:pt x="8" y="33"/>
                  </a:cubicBezTo>
                  <a:cubicBezTo>
                    <a:pt x="12" y="38"/>
                    <a:pt x="11" y="38"/>
                    <a:pt x="16" y="43"/>
                  </a:cubicBezTo>
                  <a:cubicBezTo>
                    <a:pt x="20" y="47"/>
                    <a:pt x="19" y="52"/>
                    <a:pt x="25" y="52"/>
                  </a:cubicBezTo>
                  <a:cubicBezTo>
                    <a:pt x="31" y="52"/>
                    <a:pt x="29" y="47"/>
                    <a:pt x="34" y="43"/>
                  </a:cubicBezTo>
                  <a:cubicBezTo>
                    <a:pt x="38" y="38"/>
                    <a:pt x="38" y="38"/>
                    <a:pt x="42" y="34"/>
                  </a:cubicBezTo>
                  <a:cubicBezTo>
                    <a:pt x="46" y="29"/>
                    <a:pt x="51" y="31"/>
                    <a:pt x="51" y="25"/>
                  </a:cubicBezTo>
                  <a:cubicBezTo>
                    <a:pt x="51" y="19"/>
                    <a:pt x="48" y="20"/>
                    <a:pt x="42" y="1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137"/>
            <p:cNvSpPr/>
            <p:nvPr/>
          </p:nvSpPr>
          <p:spPr bwMode="auto">
            <a:xfrm>
              <a:off x="6729413" y="3255963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138"/>
            <p:cNvSpPr>
              <a:spLocks noEditPoints="1"/>
            </p:cNvSpPr>
            <p:nvPr/>
          </p:nvSpPr>
          <p:spPr bwMode="auto">
            <a:xfrm>
              <a:off x="7016751" y="3230563"/>
              <a:ext cx="919163" cy="65088"/>
            </a:xfrm>
            <a:custGeom>
              <a:avLst/>
              <a:gdLst>
                <a:gd name="T0" fmla="*/ 607 w 633"/>
                <a:gd name="T1" fmla="*/ 21 h 45"/>
                <a:gd name="T2" fmla="*/ 569 w 633"/>
                <a:gd name="T3" fmla="*/ 21 h 45"/>
                <a:gd name="T4" fmla="*/ 530 w 633"/>
                <a:gd name="T5" fmla="*/ 19 h 45"/>
                <a:gd name="T6" fmla="*/ 492 w 633"/>
                <a:gd name="T7" fmla="*/ 18 h 45"/>
                <a:gd name="T8" fmla="*/ 453 w 633"/>
                <a:gd name="T9" fmla="*/ 15 h 45"/>
                <a:gd name="T10" fmla="*/ 415 w 633"/>
                <a:gd name="T11" fmla="*/ 15 h 45"/>
                <a:gd name="T12" fmla="*/ 377 w 633"/>
                <a:gd name="T13" fmla="*/ 14 h 45"/>
                <a:gd name="T14" fmla="*/ 338 w 633"/>
                <a:gd name="T15" fmla="*/ 12 h 45"/>
                <a:gd name="T16" fmla="*/ 331 w 633"/>
                <a:gd name="T17" fmla="*/ 15 h 45"/>
                <a:gd name="T18" fmla="*/ 313 w 633"/>
                <a:gd name="T19" fmla="*/ 12 h 45"/>
                <a:gd name="T20" fmla="*/ 280 w 633"/>
                <a:gd name="T21" fmla="*/ 10 h 45"/>
                <a:gd name="T22" fmla="*/ 274 w 633"/>
                <a:gd name="T23" fmla="*/ 10 h 45"/>
                <a:gd name="T24" fmla="*/ 236 w 633"/>
                <a:gd name="T25" fmla="*/ 10 h 45"/>
                <a:gd name="T26" fmla="*/ 198 w 633"/>
                <a:gd name="T27" fmla="*/ 7 h 45"/>
                <a:gd name="T28" fmla="*/ 159 w 633"/>
                <a:gd name="T29" fmla="*/ 7 h 45"/>
                <a:gd name="T30" fmla="*/ 121 w 633"/>
                <a:gd name="T31" fmla="*/ 6 h 45"/>
                <a:gd name="T32" fmla="*/ 82 w 633"/>
                <a:gd name="T33" fmla="*/ 4 h 45"/>
                <a:gd name="T34" fmla="*/ 44 w 633"/>
                <a:gd name="T35" fmla="*/ 3 h 45"/>
                <a:gd name="T36" fmla="*/ 8 w 633"/>
                <a:gd name="T37" fmla="*/ 12 h 45"/>
                <a:gd name="T38" fmla="*/ 18 w 633"/>
                <a:gd name="T39" fmla="*/ 42 h 45"/>
                <a:gd name="T40" fmla="*/ 57 w 633"/>
                <a:gd name="T41" fmla="*/ 41 h 45"/>
                <a:gd name="T42" fmla="*/ 71 w 633"/>
                <a:gd name="T43" fmla="*/ 39 h 45"/>
                <a:gd name="T44" fmla="*/ 82 w 633"/>
                <a:gd name="T45" fmla="*/ 41 h 45"/>
                <a:gd name="T46" fmla="*/ 100 w 633"/>
                <a:gd name="T47" fmla="*/ 38 h 45"/>
                <a:gd name="T48" fmla="*/ 108 w 633"/>
                <a:gd name="T49" fmla="*/ 38 h 45"/>
                <a:gd name="T50" fmla="*/ 146 w 633"/>
                <a:gd name="T51" fmla="*/ 37 h 45"/>
                <a:gd name="T52" fmla="*/ 184 w 633"/>
                <a:gd name="T53" fmla="*/ 37 h 45"/>
                <a:gd name="T54" fmla="*/ 223 w 633"/>
                <a:gd name="T55" fmla="*/ 37 h 45"/>
                <a:gd name="T56" fmla="*/ 261 w 633"/>
                <a:gd name="T57" fmla="*/ 34 h 45"/>
                <a:gd name="T58" fmla="*/ 300 w 633"/>
                <a:gd name="T59" fmla="*/ 33 h 45"/>
                <a:gd name="T60" fmla="*/ 338 w 633"/>
                <a:gd name="T61" fmla="*/ 31 h 45"/>
                <a:gd name="T62" fmla="*/ 376 w 633"/>
                <a:gd name="T63" fmla="*/ 31 h 45"/>
                <a:gd name="T64" fmla="*/ 398 w 633"/>
                <a:gd name="T65" fmla="*/ 28 h 45"/>
                <a:gd name="T66" fmla="*/ 402 w 633"/>
                <a:gd name="T67" fmla="*/ 30 h 45"/>
                <a:gd name="T68" fmla="*/ 440 w 633"/>
                <a:gd name="T69" fmla="*/ 30 h 45"/>
                <a:gd name="T70" fmla="*/ 479 w 633"/>
                <a:gd name="T71" fmla="*/ 27 h 45"/>
                <a:gd name="T72" fmla="*/ 517 w 633"/>
                <a:gd name="T73" fmla="*/ 27 h 45"/>
                <a:gd name="T74" fmla="*/ 555 w 633"/>
                <a:gd name="T75" fmla="*/ 25 h 45"/>
                <a:gd name="T76" fmla="*/ 594 w 633"/>
                <a:gd name="T77" fmla="*/ 23 h 45"/>
                <a:gd name="T78" fmla="*/ 632 w 633"/>
                <a:gd name="T79" fmla="*/ 23 h 45"/>
                <a:gd name="T80" fmla="*/ 17 w 633"/>
                <a:gd name="T81" fmla="*/ 18 h 45"/>
                <a:gd name="T82" fmla="*/ 17 w 633"/>
                <a:gd name="T83" fmla="*/ 18 h 45"/>
                <a:gd name="T84" fmla="*/ 124 w 633"/>
                <a:gd name="T85" fmla="*/ 18 h 45"/>
                <a:gd name="T86" fmla="*/ 121 w 633"/>
                <a:gd name="T87" fmla="*/ 9 h 45"/>
                <a:gd name="T88" fmla="*/ 173 w 633"/>
                <a:gd name="T89" fmla="*/ 34 h 45"/>
                <a:gd name="T90" fmla="*/ 173 w 633"/>
                <a:gd name="T91" fmla="*/ 34 h 45"/>
                <a:gd name="T92" fmla="*/ 294 w 633"/>
                <a:gd name="T93" fmla="*/ 25 h 45"/>
                <a:gd name="T94" fmla="*/ 304 w 633"/>
                <a:gd name="T95" fmla="*/ 16 h 45"/>
                <a:gd name="T96" fmla="*/ 316 w 633"/>
                <a:gd name="T97" fmla="*/ 22 h 45"/>
                <a:gd name="T98" fmla="*/ 328 w 633"/>
                <a:gd name="T99" fmla="*/ 23 h 45"/>
                <a:gd name="T100" fmla="*/ 354 w 633"/>
                <a:gd name="T101" fmla="*/ 24 h 45"/>
                <a:gd name="T102" fmla="*/ 354 w 633"/>
                <a:gd name="T103" fmla="*/ 24 h 45"/>
                <a:gd name="T104" fmla="*/ 368 w 633"/>
                <a:gd name="T105" fmla="*/ 25 h 45"/>
                <a:gd name="T106" fmla="*/ 408 w 633"/>
                <a:gd name="T107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3" h="45">
                  <a:moveTo>
                    <a:pt x="632" y="21"/>
                  </a:moveTo>
                  <a:cubicBezTo>
                    <a:pt x="626" y="21"/>
                    <a:pt x="626" y="21"/>
                    <a:pt x="620" y="21"/>
                  </a:cubicBezTo>
                  <a:cubicBezTo>
                    <a:pt x="613" y="20"/>
                    <a:pt x="613" y="22"/>
                    <a:pt x="607" y="21"/>
                  </a:cubicBezTo>
                  <a:cubicBezTo>
                    <a:pt x="600" y="21"/>
                    <a:pt x="600" y="21"/>
                    <a:pt x="594" y="21"/>
                  </a:cubicBezTo>
                  <a:cubicBezTo>
                    <a:pt x="588" y="21"/>
                    <a:pt x="588" y="19"/>
                    <a:pt x="581" y="19"/>
                  </a:cubicBezTo>
                  <a:cubicBezTo>
                    <a:pt x="575" y="19"/>
                    <a:pt x="575" y="21"/>
                    <a:pt x="569" y="21"/>
                  </a:cubicBezTo>
                  <a:cubicBezTo>
                    <a:pt x="562" y="21"/>
                    <a:pt x="562" y="19"/>
                    <a:pt x="556" y="19"/>
                  </a:cubicBezTo>
                  <a:cubicBezTo>
                    <a:pt x="549" y="19"/>
                    <a:pt x="549" y="20"/>
                    <a:pt x="543" y="20"/>
                  </a:cubicBezTo>
                  <a:cubicBezTo>
                    <a:pt x="537" y="19"/>
                    <a:pt x="537" y="19"/>
                    <a:pt x="530" y="19"/>
                  </a:cubicBezTo>
                  <a:cubicBezTo>
                    <a:pt x="524" y="19"/>
                    <a:pt x="524" y="18"/>
                    <a:pt x="517" y="18"/>
                  </a:cubicBezTo>
                  <a:cubicBezTo>
                    <a:pt x="511" y="18"/>
                    <a:pt x="511" y="18"/>
                    <a:pt x="505" y="18"/>
                  </a:cubicBezTo>
                  <a:cubicBezTo>
                    <a:pt x="498" y="17"/>
                    <a:pt x="498" y="18"/>
                    <a:pt x="492" y="18"/>
                  </a:cubicBezTo>
                  <a:cubicBezTo>
                    <a:pt x="485" y="17"/>
                    <a:pt x="485" y="18"/>
                    <a:pt x="479" y="18"/>
                  </a:cubicBezTo>
                  <a:cubicBezTo>
                    <a:pt x="473" y="17"/>
                    <a:pt x="473" y="16"/>
                    <a:pt x="466" y="16"/>
                  </a:cubicBezTo>
                  <a:cubicBezTo>
                    <a:pt x="460" y="16"/>
                    <a:pt x="460" y="16"/>
                    <a:pt x="453" y="15"/>
                  </a:cubicBezTo>
                  <a:cubicBezTo>
                    <a:pt x="447" y="15"/>
                    <a:pt x="447" y="16"/>
                    <a:pt x="441" y="16"/>
                  </a:cubicBezTo>
                  <a:cubicBezTo>
                    <a:pt x="434" y="16"/>
                    <a:pt x="434" y="15"/>
                    <a:pt x="428" y="15"/>
                  </a:cubicBezTo>
                  <a:cubicBezTo>
                    <a:pt x="422" y="15"/>
                    <a:pt x="421" y="15"/>
                    <a:pt x="415" y="15"/>
                  </a:cubicBezTo>
                  <a:cubicBezTo>
                    <a:pt x="409" y="15"/>
                    <a:pt x="409" y="15"/>
                    <a:pt x="402" y="14"/>
                  </a:cubicBezTo>
                  <a:cubicBezTo>
                    <a:pt x="396" y="14"/>
                    <a:pt x="396" y="14"/>
                    <a:pt x="390" y="13"/>
                  </a:cubicBezTo>
                  <a:cubicBezTo>
                    <a:pt x="383" y="13"/>
                    <a:pt x="383" y="14"/>
                    <a:pt x="377" y="14"/>
                  </a:cubicBezTo>
                  <a:cubicBezTo>
                    <a:pt x="370" y="14"/>
                    <a:pt x="370" y="14"/>
                    <a:pt x="364" y="13"/>
                  </a:cubicBezTo>
                  <a:cubicBezTo>
                    <a:pt x="357" y="13"/>
                    <a:pt x="357" y="13"/>
                    <a:pt x="351" y="13"/>
                  </a:cubicBezTo>
                  <a:cubicBezTo>
                    <a:pt x="345" y="12"/>
                    <a:pt x="345" y="12"/>
                    <a:pt x="338" y="12"/>
                  </a:cubicBezTo>
                  <a:cubicBezTo>
                    <a:pt x="337" y="12"/>
                    <a:pt x="337" y="12"/>
                    <a:pt x="336" y="12"/>
                  </a:cubicBezTo>
                  <a:cubicBezTo>
                    <a:pt x="336" y="13"/>
                    <a:pt x="336" y="15"/>
                    <a:pt x="336" y="17"/>
                  </a:cubicBezTo>
                  <a:cubicBezTo>
                    <a:pt x="334" y="16"/>
                    <a:pt x="333" y="15"/>
                    <a:pt x="331" y="15"/>
                  </a:cubicBezTo>
                  <a:cubicBezTo>
                    <a:pt x="331" y="13"/>
                    <a:pt x="331" y="13"/>
                    <a:pt x="331" y="12"/>
                  </a:cubicBezTo>
                  <a:cubicBezTo>
                    <a:pt x="330" y="12"/>
                    <a:pt x="328" y="12"/>
                    <a:pt x="325" y="12"/>
                  </a:cubicBezTo>
                  <a:cubicBezTo>
                    <a:pt x="319" y="12"/>
                    <a:pt x="319" y="13"/>
                    <a:pt x="313" y="12"/>
                  </a:cubicBezTo>
                  <a:cubicBezTo>
                    <a:pt x="306" y="12"/>
                    <a:pt x="306" y="12"/>
                    <a:pt x="300" y="12"/>
                  </a:cubicBezTo>
                  <a:cubicBezTo>
                    <a:pt x="293" y="11"/>
                    <a:pt x="293" y="10"/>
                    <a:pt x="287" y="10"/>
                  </a:cubicBezTo>
                  <a:cubicBezTo>
                    <a:pt x="283" y="10"/>
                    <a:pt x="282" y="10"/>
                    <a:pt x="280" y="10"/>
                  </a:cubicBezTo>
                  <a:cubicBezTo>
                    <a:pt x="279" y="10"/>
                    <a:pt x="279" y="11"/>
                    <a:pt x="278" y="11"/>
                  </a:cubicBezTo>
                  <a:cubicBezTo>
                    <a:pt x="278" y="11"/>
                    <a:pt x="278" y="10"/>
                    <a:pt x="278" y="10"/>
                  </a:cubicBezTo>
                  <a:cubicBezTo>
                    <a:pt x="277" y="10"/>
                    <a:pt x="276" y="10"/>
                    <a:pt x="274" y="10"/>
                  </a:cubicBezTo>
                  <a:cubicBezTo>
                    <a:pt x="268" y="10"/>
                    <a:pt x="268" y="10"/>
                    <a:pt x="262" y="10"/>
                  </a:cubicBezTo>
                  <a:cubicBezTo>
                    <a:pt x="255" y="10"/>
                    <a:pt x="255" y="9"/>
                    <a:pt x="249" y="9"/>
                  </a:cubicBezTo>
                  <a:cubicBezTo>
                    <a:pt x="242" y="8"/>
                    <a:pt x="242" y="10"/>
                    <a:pt x="236" y="10"/>
                  </a:cubicBezTo>
                  <a:cubicBezTo>
                    <a:pt x="230" y="10"/>
                    <a:pt x="230" y="10"/>
                    <a:pt x="223" y="10"/>
                  </a:cubicBezTo>
                  <a:cubicBezTo>
                    <a:pt x="217" y="10"/>
                    <a:pt x="217" y="8"/>
                    <a:pt x="210" y="8"/>
                  </a:cubicBezTo>
                  <a:cubicBezTo>
                    <a:pt x="204" y="8"/>
                    <a:pt x="204" y="7"/>
                    <a:pt x="198" y="7"/>
                  </a:cubicBezTo>
                  <a:cubicBezTo>
                    <a:pt x="191" y="7"/>
                    <a:pt x="191" y="9"/>
                    <a:pt x="185" y="9"/>
                  </a:cubicBezTo>
                  <a:cubicBezTo>
                    <a:pt x="178" y="8"/>
                    <a:pt x="178" y="8"/>
                    <a:pt x="172" y="8"/>
                  </a:cubicBezTo>
                  <a:cubicBezTo>
                    <a:pt x="166" y="8"/>
                    <a:pt x="166" y="8"/>
                    <a:pt x="159" y="7"/>
                  </a:cubicBezTo>
                  <a:cubicBezTo>
                    <a:pt x="153" y="7"/>
                    <a:pt x="153" y="6"/>
                    <a:pt x="146" y="6"/>
                  </a:cubicBezTo>
                  <a:cubicBezTo>
                    <a:pt x="140" y="6"/>
                    <a:pt x="140" y="6"/>
                    <a:pt x="134" y="6"/>
                  </a:cubicBezTo>
                  <a:cubicBezTo>
                    <a:pt x="127" y="6"/>
                    <a:pt x="127" y="7"/>
                    <a:pt x="121" y="6"/>
                  </a:cubicBezTo>
                  <a:cubicBezTo>
                    <a:pt x="114" y="6"/>
                    <a:pt x="114" y="6"/>
                    <a:pt x="108" y="6"/>
                  </a:cubicBezTo>
                  <a:cubicBezTo>
                    <a:pt x="102" y="5"/>
                    <a:pt x="102" y="6"/>
                    <a:pt x="95" y="6"/>
                  </a:cubicBezTo>
                  <a:cubicBezTo>
                    <a:pt x="89" y="5"/>
                    <a:pt x="89" y="5"/>
                    <a:pt x="82" y="4"/>
                  </a:cubicBezTo>
                  <a:cubicBezTo>
                    <a:pt x="76" y="4"/>
                    <a:pt x="76" y="5"/>
                    <a:pt x="70" y="5"/>
                  </a:cubicBezTo>
                  <a:cubicBezTo>
                    <a:pt x="63" y="4"/>
                    <a:pt x="63" y="4"/>
                    <a:pt x="57" y="4"/>
                  </a:cubicBezTo>
                  <a:cubicBezTo>
                    <a:pt x="50" y="4"/>
                    <a:pt x="50" y="4"/>
                    <a:pt x="44" y="3"/>
                  </a:cubicBezTo>
                  <a:cubicBezTo>
                    <a:pt x="38" y="3"/>
                    <a:pt x="38" y="4"/>
                    <a:pt x="31" y="4"/>
                  </a:cubicBezTo>
                  <a:cubicBezTo>
                    <a:pt x="25" y="3"/>
                    <a:pt x="24" y="0"/>
                    <a:pt x="18" y="3"/>
                  </a:cubicBezTo>
                  <a:cubicBezTo>
                    <a:pt x="12" y="5"/>
                    <a:pt x="13" y="7"/>
                    <a:pt x="8" y="12"/>
                  </a:cubicBezTo>
                  <a:cubicBezTo>
                    <a:pt x="4" y="17"/>
                    <a:pt x="0" y="16"/>
                    <a:pt x="0" y="22"/>
                  </a:cubicBezTo>
                  <a:cubicBezTo>
                    <a:pt x="0" y="29"/>
                    <a:pt x="5" y="27"/>
                    <a:pt x="10" y="32"/>
                  </a:cubicBezTo>
                  <a:cubicBezTo>
                    <a:pt x="14" y="37"/>
                    <a:pt x="12" y="39"/>
                    <a:pt x="18" y="42"/>
                  </a:cubicBezTo>
                  <a:cubicBezTo>
                    <a:pt x="24" y="45"/>
                    <a:pt x="25" y="43"/>
                    <a:pt x="31" y="43"/>
                  </a:cubicBezTo>
                  <a:cubicBezTo>
                    <a:pt x="38" y="43"/>
                    <a:pt x="38" y="43"/>
                    <a:pt x="44" y="42"/>
                  </a:cubicBezTo>
                  <a:cubicBezTo>
                    <a:pt x="50" y="42"/>
                    <a:pt x="50" y="41"/>
                    <a:pt x="57" y="41"/>
                  </a:cubicBezTo>
                  <a:cubicBezTo>
                    <a:pt x="63" y="41"/>
                    <a:pt x="63" y="40"/>
                    <a:pt x="69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1" y="39"/>
                    <a:pt x="71" y="39"/>
                  </a:cubicBezTo>
                  <a:cubicBezTo>
                    <a:pt x="72" y="39"/>
                    <a:pt x="72" y="39"/>
                    <a:pt x="73" y="39"/>
                  </a:cubicBezTo>
                  <a:cubicBezTo>
                    <a:pt x="73" y="40"/>
                    <a:pt x="72" y="40"/>
                    <a:pt x="72" y="40"/>
                  </a:cubicBezTo>
                  <a:cubicBezTo>
                    <a:pt x="76" y="40"/>
                    <a:pt x="77" y="41"/>
                    <a:pt x="82" y="41"/>
                  </a:cubicBezTo>
                  <a:cubicBezTo>
                    <a:pt x="89" y="41"/>
                    <a:pt x="89" y="40"/>
                    <a:pt x="95" y="40"/>
                  </a:cubicBezTo>
                  <a:cubicBezTo>
                    <a:pt x="99" y="40"/>
                    <a:pt x="100" y="39"/>
                    <a:pt x="103" y="39"/>
                  </a:cubicBezTo>
                  <a:cubicBezTo>
                    <a:pt x="102" y="38"/>
                    <a:pt x="102" y="37"/>
                    <a:pt x="100" y="38"/>
                  </a:cubicBezTo>
                  <a:cubicBezTo>
                    <a:pt x="95" y="33"/>
                    <a:pt x="104" y="27"/>
                    <a:pt x="107" y="33"/>
                  </a:cubicBezTo>
                  <a:cubicBezTo>
                    <a:pt x="106" y="36"/>
                    <a:pt x="104" y="37"/>
                    <a:pt x="103" y="39"/>
                  </a:cubicBezTo>
                  <a:cubicBezTo>
                    <a:pt x="104" y="39"/>
                    <a:pt x="106" y="39"/>
                    <a:pt x="108" y="38"/>
                  </a:cubicBezTo>
                  <a:cubicBezTo>
                    <a:pt x="114" y="38"/>
                    <a:pt x="114" y="40"/>
                    <a:pt x="121" y="40"/>
                  </a:cubicBezTo>
                  <a:cubicBezTo>
                    <a:pt x="127" y="40"/>
                    <a:pt x="127" y="38"/>
                    <a:pt x="133" y="38"/>
                  </a:cubicBezTo>
                  <a:cubicBezTo>
                    <a:pt x="140" y="38"/>
                    <a:pt x="140" y="37"/>
                    <a:pt x="146" y="37"/>
                  </a:cubicBezTo>
                  <a:cubicBezTo>
                    <a:pt x="152" y="37"/>
                    <a:pt x="152" y="37"/>
                    <a:pt x="159" y="37"/>
                  </a:cubicBezTo>
                  <a:cubicBezTo>
                    <a:pt x="165" y="37"/>
                    <a:pt x="165" y="37"/>
                    <a:pt x="172" y="37"/>
                  </a:cubicBezTo>
                  <a:cubicBezTo>
                    <a:pt x="178" y="37"/>
                    <a:pt x="178" y="38"/>
                    <a:pt x="184" y="37"/>
                  </a:cubicBezTo>
                  <a:cubicBezTo>
                    <a:pt x="191" y="37"/>
                    <a:pt x="191" y="36"/>
                    <a:pt x="197" y="36"/>
                  </a:cubicBezTo>
                  <a:cubicBezTo>
                    <a:pt x="204" y="36"/>
                    <a:pt x="204" y="37"/>
                    <a:pt x="210" y="37"/>
                  </a:cubicBezTo>
                  <a:cubicBezTo>
                    <a:pt x="216" y="37"/>
                    <a:pt x="216" y="37"/>
                    <a:pt x="223" y="37"/>
                  </a:cubicBezTo>
                  <a:cubicBezTo>
                    <a:pt x="229" y="36"/>
                    <a:pt x="229" y="35"/>
                    <a:pt x="236" y="34"/>
                  </a:cubicBezTo>
                  <a:cubicBezTo>
                    <a:pt x="242" y="34"/>
                    <a:pt x="242" y="36"/>
                    <a:pt x="248" y="35"/>
                  </a:cubicBezTo>
                  <a:cubicBezTo>
                    <a:pt x="255" y="35"/>
                    <a:pt x="255" y="34"/>
                    <a:pt x="261" y="34"/>
                  </a:cubicBezTo>
                  <a:cubicBezTo>
                    <a:pt x="268" y="34"/>
                    <a:pt x="268" y="35"/>
                    <a:pt x="274" y="35"/>
                  </a:cubicBezTo>
                  <a:cubicBezTo>
                    <a:pt x="280" y="34"/>
                    <a:pt x="280" y="34"/>
                    <a:pt x="287" y="33"/>
                  </a:cubicBezTo>
                  <a:cubicBezTo>
                    <a:pt x="293" y="33"/>
                    <a:pt x="293" y="33"/>
                    <a:pt x="300" y="33"/>
                  </a:cubicBezTo>
                  <a:cubicBezTo>
                    <a:pt x="306" y="33"/>
                    <a:pt x="306" y="32"/>
                    <a:pt x="312" y="32"/>
                  </a:cubicBezTo>
                  <a:cubicBezTo>
                    <a:pt x="319" y="32"/>
                    <a:pt x="319" y="34"/>
                    <a:pt x="325" y="33"/>
                  </a:cubicBezTo>
                  <a:cubicBezTo>
                    <a:pt x="332" y="33"/>
                    <a:pt x="332" y="32"/>
                    <a:pt x="338" y="31"/>
                  </a:cubicBezTo>
                  <a:cubicBezTo>
                    <a:pt x="345" y="31"/>
                    <a:pt x="345" y="32"/>
                    <a:pt x="351" y="32"/>
                  </a:cubicBezTo>
                  <a:cubicBezTo>
                    <a:pt x="357" y="31"/>
                    <a:pt x="357" y="32"/>
                    <a:pt x="364" y="32"/>
                  </a:cubicBezTo>
                  <a:cubicBezTo>
                    <a:pt x="370" y="32"/>
                    <a:pt x="370" y="31"/>
                    <a:pt x="376" y="31"/>
                  </a:cubicBezTo>
                  <a:cubicBezTo>
                    <a:pt x="383" y="31"/>
                    <a:pt x="383" y="30"/>
                    <a:pt x="389" y="30"/>
                  </a:cubicBezTo>
                  <a:cubicBezTo>
                    <a:pt x="394" y="30"/>
                    <a:pt x="395" y="30"/>
                    <a:pt x="398" y="30"/>
                  </a:cubicBezTo>
                  <a:cubicBezTo>
                    <a:pt x="398" y="30"/>
                    <a:pt x="398" y="29"/>
                    <a:pt x="398" y="28"/>
                  </a:cubicBezTo>
                  <a:cubicBezTo>
                    <a:pt x="399" y="28"/>
                    <a:pt x="399" y="29"/>
                    <a:pt x="400" y="29"/>
                  </a:cubicBezTo>
                  <a:cubicBezTo>
                    <a:pt x="400" y="30"/>
                    <a:pt x="399" y="30"/>
                    <a:pt x="399" y="30"/>
                  </a:cubicBezTo>
                  <a:cubicBezTo>
                    <a:pt x="400" y="30"/>
                    <a:pt x="401" y="30"/>
                    <a:pt x="402" y="30"/>
                  </a:cubicBezTo>
                  <a:cubicBezTo>
                    <a:pt x="408" y="30"/>
                    <a:pt x="408" y="29"/>
                    <a:pt x="415" y="29"/>
                  </a:cubicBezTo>
                  <a:cubicBezTo>
                    <a:pt x="421" y="29"/>
                    <a:pt x="421" y="29"/>
                    <a:pt x="428" y="29"/>
                  </a:cubicBezTo>
                  <a:cubicBezTo>
                    <a:pt x="434" y="29"/>
                    <a:pt x="434" y="30"/>
                    <a:pt x="440" y="30"/>
                  </a:cubicBezTo>
                  <a:cubicBezTo>
                    <a:pt x="447" y="30"/>
                    <a:pt x="447" y="28"/>
                    <a:pt x="453" y="28"/>
                  </a:cubicBezTo>
                  <a:cubicBezTo>
                    <a:pt x="460" y="28"/>
                    <a:pt x="460" y="29"/>
                    <a:pt x="466" y="29"/>
                  </a:cubicBezTo>
                  <a:cubicBezTo>
                    <a:pt x="472" y="29"/>
                    <a:pt x="472" y="27"/>
                    <a:pt x="479" y="27"/>
                  </a:cubicBezTo>
                  <a:cubicBezTo>
                    <a:pt x="485" y="27"/>
                    <a:pt x="485" y="27"/>
                    <a:pt x="492" y="27"/>
                  </a:cubicBezTo>
                  <a:cubicBezTo>
                    <a:pt x="498" y="27"/>
                    <a:pt x="498" y="26"/>
                    <a:pt x="504" y="26"/>
                  </a:cubicBezTo>
                  <a:cubicBezTo>
                    <a:pt x="511" y="26"/>
                    <a:pt x="511" y="27"/>
                    <a:pt x="517" y="27"/>
                  </a:cubicBezTo>
                  <a:cubicBezTo>
                    <a:pt x="523" y="27"/>
                    <a:pt x="524" y="27"/>
                    <a:pt x="530" y="27"/>
                  </a:cubicBezTo>
                  <a:cubicBezTo>
                    <a:pt x="536" y="27"/>
                    <a:pt x="536" y="25"/>
                    <a:pt x="543" y="25"/>
                  </a:cubicBezTo>
                  <a:cubicBezTo>
                    <a:pt x="549" y="25"/>
                    <a:pt x="549" y="25"/>
                    <a:pt x="555" y="25"/>
                  </a:cubicBezTo>
                  <a:cubicBezTo>
                    <a:pt x="562" y="25"/>
                    <a:pt x="562" y="26"/>
                    <a:pt x="568" y="25"/>
                  </a:cubicBezTo>
                  <a:cubicBezTo>
                    <a:pt x="575" y="25"/>
                    <a:pt x="575" y="25"/>
                    <a:pt x="581" y="25"/>
                  </a:cubicBezTo>
                  <a:cubicBezTo>
                    <a:pt x="587" y="25"/>
                    <a:pt x="587" y="24"/>
                    <a:pt x="594" y="23"/>
                  </a:cubicBezTo>
                  <a:cubicBezTo>
                    <a:pt x="600" y="23"/>
                    <a:pt x="600" y="24"/>
                    <a:pt x="607" y="24"/>
                  </a:cubicBezTo>
                  <a:cubicBezTo>
                    <a:pt x="613" y="24"/>
                    <a:pt x="613" y="23"/>
                    <a:pt x="620" y="23"/>
                  </a:cubicBezTo>
                  <a:cubicBezTo>
                    <a:pt x="626" y="22"/>
                    <a:pt x="626" y="23"/>
                    <a:pt x="632" y="23"/>
                  </a:cubicBezTo>
                  <a:cubicBezTo>
                    <a:pt x="633" y="23"/>
                    <a:pt x="633" y="23"/>
                    <a:pt x="633" y="22"/>
                  </a:cubicBezTo>
                  <a:cubicBezTo>
                    <a:pt x="633" y="22"/>
                    <a:pt x="633" y="21"/>
                    <a:pt x="632" y="21"/>
                  </a:cubicBezTo>
                  <a:close/>
                  <a:moveTo>
                    <a:pt x="17" y="18"/>
                  </a:moveTo>
                  <a:cubicBezTo>
                    <a:pt x="16" y="17"/>
                    <a:pt x="17" y="17"/>
                    <a:pt x="18" y="16"/>
                  </a:cubicBezTo>
                  <a:cubicBezTo>
                    <a:pt x="18" y="16"/>
                    <a:pt x="20" y="16"/>
                    <a:pt x="19" y="18"/>
                  </a:cubicBezTo>
                  <a:cubicBezTo>
                    <a:pt x="19" y="18"/>
                    <a:pt x="18" y="18"/>
                    <a:pt x="17" y="18"/>
                  </a:cubicBezTo>
                  <a:close/>
                  <a:moveTo>
                    <a:pt x="123" y="22"/>
                  </a:moveTo>
                  <a:cubicBezTo>
                    <a:pt x="121" y="22"/>
                    <a:pt x="121" y="22"/>
                    <a:pt x="121" y="22"/>
                  </a:cubicBezTo>
                  <a:cubicBezTo>
                    <a:pt x="119" y="19"/>
                    <a:pt x="120" y="17"/>
                    <a:pt x="124" y="18"/>
                  </a:cubicBezTo>
                  <a:cubicBezTo>
                    <a:pt x="125" y="19"/>
                    <a:pt x="124" y="21"/>
                    <a:pt x="123" y="22"/>
                  </a:cubicBezTo>
                  <a:close/>
                  <a:moveTo>
                    <a:pt x="127" y="11"/>
                  </a:moveTo>
                  <a:cubicBezTo>
                    <a:pt x="125" y="12"/>
                    <a:pt x="123" y="10"/>
                    <a:pt x="121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3" y="8"/>
                    <a:pt x="127" y="8"/>
                    <a:pt x="127" y="11"/>
                  </a:cubicBezTo>
                  <a:close/>
                  <a:moveTo>
                    <a:pt x="173" y="34"/>
                  </a:moveTo>
                  <a:cubicBezTo>
                    <a:pt x="170" y="35"/>
                    <a:pt x="170" y="33"/>
                    <a:pt x="168" y="32"/>
                  </a:cubicBezTo>
                  <a:cubicBezTo>
                    <a:pt x="167" y="27"/>
                    <a:pt x="173" y="27"/>
                    <a:pt x="175" y="30"/>
                  </a:cubicBezTo>
                  <a:cubicBezTo>
                    <a:pt x="176" y="32"/>
                    <a:pt x="174" y="33"/>
                    <a:pt x="173" y="34"/>
                  </a:cubicBezTo>
                  <a:close/>
                  <a:moveTo>
                    <a:pt x="292" y="29"/>
                  </a:moveTo>
                  <a:cubicBezTo>
                    <a:pt x="289" y="28"/>
                    <a:pt x="289" y="24"/>
                    <a:pt x="293" y="24"/>
                  </a:cubicBezTo>
                  <a:cubicBezTo>
                    <a:pt x="293" y="24"/>
                    <a:pt x="293" y="25"/>
                    <a:pt x="294" y="25"/>
                  </a:cubicBezTo>
                  <a:cubicBezTo>
                    <a:pt x="294" y="27"/>
                    <a:pt x="293" y="28"/>
                    <a:pt x="292" y="29"/>
                  </a:cubicBezTo>
                  <a:close/>
                  <a:moveTo>
                    <a:pt x="304" y="16"/>
                  </a:moveTo>
                  <a:cubicBezTo>
                    <a:pt x="307" y="7"/>
                    <a:pt x="311" y="22"/>
                    <a:pt x="304" y="16"/>
                  </a:cubicBezTo>
                  <a:close/>
                  <a:moveTo>
                    <a:pt x="316" y="22"/>
                  </a:moveTo>
                  <a:cubicBezTo>
                    <a:pt x="317" y="22"/>
                    <a:pt x="319" y="23"/>
                    <a:pt x="319" y="24"/>
                  </a:cubicBezTo>
                  <a:cubicBezTo>
                    <a:pt x="320" y="30"/>
                    <a:pt x="309" y="25"/>
                    <a:pt x="316" y="22"/>
                  </a:cubicBezTo>
                  <a:close/>
                  <a:moveTo>
                    <a:pt x="328" y="26"/>
                  </a:moveTo>
                  <a:cubicBezTo>
                    <a:pt x="326" y="26"/>
                    <a:pt x="326" y="24"/>
                    <a:pt x="326" y="23"/>
                  </a:cubicBezTo>
                  <a:cubicBezTo>
                    <a:pt x="328" y="23"/>
                    <a:pt x="328" y="23"/>
                    <a:pt x="328" y="23"/>
                  </a:cubicBezTo>
                  <a:cubicBezTo>
                    <a:pt x="328" y="24"/>
                    <a:pt x="329" y="24"/>
                    <a:pt x="329" y="25"/>
                  </a:cubicBezTo>
                  <a:cubicBezTo>
                    <a:pt x="328" y="25"/>
                    <a:pt x="328" y="26"/>
                    <a:pt x="328" y="26"/>
                  </a:cubicBezTo>
                  <a:close/>
                  <a:moveTo>
                    <a:pt x="354" y="24"/>
                  </a:moveTo>
                  <a:cubicBezTo>
                    <a:pt x="352" y="25"/>
                    <a:pt x="352" y="24"/>
                    <a:pt x="351" y="24"/>
                  </a:cubicBezTo>
                  <a:cubicBezTo>
                    <a:pt x="351" y="21"/>
                    <a:pt x="353" y="21"/>
                    <a:pt x="355" y="22"/>
                  </a:cubicBezTo>
                  <a:cubicBezTo>
                    <a:pt x="354" y="23"/>
                    <a:pt x="354" y="24"/>
                    <a:pt x="354" y="24"/>
                  </a:cubicBezTo>
                  <a:close/>
                  <a:moveTo>
                    <a:pt x="368" y="25"/>
                  </a:moveTo>
                  <a:cubicBezTo>
                    <a:pt x="368" y="24"/>
                    <a:pt x="370" y="24"/>
                    <a:pt x="370" y="25"/>
                  </a:cubicBezTo>
                  <a:cubicBezTo>
                    <a:pt x="370" y="26"/>
                    <a:pt x="368" y="26"/>
                    <a:pt x="368" y="25"/>
                  </a:cubicBezTo>
                  <a:close/>
                  <a:moveTo>
                    <a:pt x="409" y="27"/>
                  </a:moveTo>
                  <a:cubicBezTo>
                    <a:pt x="407" y="28"/>
                    <a:pt x="406" y="26"/>
                    <a:pt x="405" y="26"/>
                  </a:cubicBezTo>
                  <a:cubicBezTo>
                    <a:pt x="405" y="24"/>
                    <a:pt x="406" y="23"/>
                    <a:pt x="408" y="23"/>
                  </a:cubicBezTo>
                  <a:cubicBezTo>
                    <a:pt x="409" y="24"/>
                    <a:pt x="408" y="25"/>
                    <a:pt x="409" y="2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3" name="文本框 82"/>
          <p:cNvSpPr txBox="1"/>
          <p:nvPr/>
        </p:nvSpPr>
        <p:spPr>
          <a:xfrm rot="-480000">
            <a:off x="4439686" y="4041312"/>
            <a:ext cx="16033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新蒂黑板报"/>
              </a:rPr>
              <a:t>THANK</a:t>
            </a:r>
            <a:endParaRPr lang="zh-CN" altLang="en-US" sz="4400" b="1" dirty="0">
              <a:solidFill>
                <a:schemeClr val="tx1">
                  <a:lumMod val="85000"/>
                  <a:lumOff val="15000"/>
                </a:schemeClr>
              </a:solidFill>
              <a:latin typeface="新蒂黑板报"/>
            </a:endParaRPr>
          </a:p>
        </p:txBody>
      </p:sp>
      <p:sp>
        <p:nvSpPr>
          <p:cNvPr id="84" name="文本框 83"/>
          <p:cNvSpPr txBox="1"/>
          <p:nvPr/>
        </p:nvSpPr>
        <p:spPr>
          <a:xfrm rot="480000">
            <a:off x="6071385" y="4014171"/>
            <a:ext cx="10358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新蒂黑板报"/>
              </a:rPr>
              <a:t>YOU</a:t>
            </a:r>
            <a:endParaRPr lang="zh-CN" altLang="en-US" sz="4400" b="1" dirty="0">
              <a:solidFill>
                <a:schemeClr val="tx1">
                  <a:lumMod val="85000"/>
                  <a:lumOff val="15000"/>
                </a:schemeClr>
              </a:solidFill>
              <a:latin typeface="新蒂黑板报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050214" y="524758"/>
            <a:ext cx="8142794" cy="5808485"/>
            <a:chOff x="2024603" y="524758"/>
            <a:chExt cx="8142794" cy="5808485"/>
          </a:xfrm>
          <a:solidFill>
            <a:srgbClr val="254932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2035521" y="1848045"/>
              <a:ext cx="1061250" cy="742438"/>
            </a:xfrm>
            <a:custGeom>
              <a:avLst/>
              <a:gdLst>
                <a:gd name="T0" fmla="*/ 254 w 267"/>
                <a:gd name="T1" fmla="*/ 176 h 187"/>
                <a:gd name="T2" fmla="*/ 178 w 267"/>
                <a:gd name="T3" fmla="*/ 186 h 187"/>
                <a:gd name="T4" fmla="*/ 138 w 267"/>
                <a:gd name="T5" fmla="*/ 154 h 187"/>
                <a:gd name="T6" fmla="*/ 129 w 267"/>
                <a:gd name="T7" fmla="*/ 152 h 187"/>
                <a:gd name="T8" fmla="*/ 82 w 267"/>
                <a:gd name="T9" fmla="*/ 183 h 187"/>
                <a:gd name="T10" fmla="*/ 5 w 267"/>
                <a:gd name="T11" fmla="*/ 170 h 187"/>
                <a:gd name="T12" fmla="*/ 0 w 267"/>
                <a:gd name="T13" fmla="*/ 132 h 187"/>
                <a:gd name="T14" fmla="*/ 1 w 267"/>
                <a:gd name="T15" fmla="*/ 115 h 187"/>
                <a:gd name="T16" fmla="*/ 59 w 267"/>
                <a:gd name="T17" fmla="*/ 18 h 187"/>
                <a:gd name="T18" fmla="*/ 94 w 267"/>
                <a:gd name="T19" fmla="*/ 7 h 187"/>
                <a:gd name="T20" fmla="*/ 102 w 267"/>
                <a:gd name="T21" fmla="*/ 13 h 187"/>
                <a:gd name="T22" fmla="*/ 15 w 267"/>
                <a:gd name="T23" fmla="*/ 97 h 187"/>
                <a:gd name="T24" fmla="*/ 5 w 267"/>
                <a:gd name="T25" fmla="*/ 128 h 187"/>
                <a:gd name="T26" fmla="*/ 69 w 267"/>
                <a:gd name="T27" fmla="*/ 114 h 187"/>
                <a:gd name="T28" fmla="*/ 130 w 267"/>
                <a:gd name="T29" fmla="*/ 129 h 187"/>
                <a:gd name="T30" fmla="*/ 148 w 267"/>
                <a:gd name="T31" fmla="*/ 117 h 187"/>
                <a:gd name="T32" fmla="*/ 219 w 267"/>
                <a:gd name="T33" fmla="*/ 116 h 187"/>
                <a:gd name="T34" fmla="*/ 260 w 267"/>
                <a:gd name="T35" fmla="*/ 123 h 187"/>
                <a:gd name="T36" fmla="*/ 235 w 267"/>
                <a:gd name="T37" fmla="*/ 45 h 187"/>
                <a:gd name="T38" fmla="*/ 173 w 267"/>
                <a:gd name="T39" fmla="*/ 13 h 187"/>
                <a:gd name="T40" fmla="*/ 175 w 267"/>
                <a:gd name="T41" fmla="*/ 7 h 187"/>
                <a:gd name="T42" fmla="*/ 233 w 267"/>
                <a:gd name="T43" fmla="*/ 30 h 187"/>
                <a:gd name="T44" fmla="*/ 265 w 267"/>
                <a:gd name="T45" fmla="*/ 130 h 187"/>
                <a:gd name="T46" fmla="*/ 48 w 267"/>
                <a:gd name="T47" fmla="*/ 178 h 187"/>
                <a:gd name="T48" fmla="*/ 196 w 267"/>
                <a:gd name="T49" fmla="*/ 123 h 187"/>
                <a:gd name="T50" fmla="*/ 146 w 267"/>
                <a:gd name="T51" fmla="*/ 163 h 187"/>
                <a:gd name="T52" fmla="*/ 246 w 267"/>
                <a:gd name="T53" fmla="*/ 171 h 187"/>
                <a:gd name="T54" fmla="*/ 196 w 267"/>
                <a:gd name="T55" fmla="*/ 123 h 187"/>
                <a:gd name="T56" fmla="*/ 24 w 267"/>
                <a:gd name="T57" fmla="*/ 124 h 187"/>
                <a:gd name="T58" fmla="*/ 45 w 267"/>
                <a:gd name="T59" fmla="*/ 175 h 187"/>
                <a:gd name="T60" fmla="*/ 121 w 267"/>
                <a:gd name="T61" fmla="*/ 153 h 187"/>
                <a:gd name="T62" fmla="*/ 106 w 267"/>
                <a:gd name="T63" fmla="*/ 129 h 187"/>
                <a:gd name="T64" fmla="*/ 166 w 267"/>
                <a:gd name="T65" fmla="*/ 118 h 187"/>
                <a:gd name="T66" fmla="*/ 232 w 267"/>
                <a:gd name="T67" fmla="*/ 33 h 187"/>
                <a:gd name="T68" fmla="*/ 199 w 267"/>
                <a:gd name="T69" fmla="*/ 5 h 187"/>
                <a:gd name="T70" fmla="*/ 110 w 267"/>
                <a:gd name="T71" fmla="*/ 126 h 187"/>
                <a:gd name="T72" fmla="*/ 101 w 267"/>
                <a:gd name="T73" fmla="*/ 123 h 187"/>
                <a:gd name="T74" fmla="*/ 120 w 267"/>
                <a:gd name="T75" fmla="*/ 175 h 187"/>
                <a:gd name="T76" fmla="*/ 80 w 267"/>
                <a:gd name="T77" fmla="*/ 119 h 187"/>
                <a:gd name="T78" fmla="*/ 73 w 267"/>
                <a:gd name="T79" fmla="*/ 117 h 187"/>
                <a:gd name="T80" fmla="*/ 31 w 267"/>
                <a:gd name="T81" fmla="*/ 61 h 187"/>
                <a:gd name="T82" fmla="*/ 30 w 267"/>
                <a:gd name="T83" fmla="*/ 119 h 187"/>
                <a:gd name="T84" fmla="*/ 13 w 267"/>
                <a:gd name="T85" fmla="*/ 132 h 187"/>
                <a:gd name="T86" fmla="*/ 252 w 267"/>
                <a:gd name="T87" fmla="*/ 137 h 187"/>
                <a:gd name="T88" fmla="*/ 140 w 267"/>
                <a:gd name="T89" fmla="*/ 165 h 187"/>
                <a:gd name="T90" fmla="*/ 121 w 267"/>
                <a:gd name="T91" fmla="*/ 117 h 187"/>
                <a:gd name="T92" fmla="*/ 241 w 267"/>
                <a:gd name="T93" fmla="*/ 180 h 187"/>
                <a:gd name="T94" fmla="*/ 246 w 267"/>
                <a:gd name="T95" fmla="*/ 123 h 187"/>
                <a:gd name="T96" fmla="*/ 152 w 267"/>
                <a:gd name="T97" fmla="*/ 120 h 187"/>
                <a:gd name="T98" fmla="*/ 9 w 267"/>
                <a:gd name="T99" fmla="*/ 175 h 187"/>
                <a:gd name="T100" fmla="*/ 136 w 267"/>
                <a:gd name="T101" fmla="*/ 131 h 187"/>
                <a:gd name="T102" fmla="*/ 245 w 267"/>
                <a:gd name="T103" fmla="*/ 120 h 187"/>
                <a:gd name="T104" fmla="*/ 261 w 267"/>
                <a:gd name="T105" fmla="*/ 133 h 187"/>
                <a:gd name="T106" fmla="*/ 120 w 267"/>
                <a:gd name="T107" fmla="*/ 167 h 187"/>
                <a:gd name="T108" fmla="*/ 143 w 267"/>
                <a:gd name="T109" fmla="*/ 167 h 187"/>
                <a:gd name="T110" fmla="*/ 156 w 267"/>
                <a:gd name="T111" fmla="*/ 119 h 187"/>
                <a:gd name="T112" fmla="*/ 102 w 267"/>
                <a:gd name="T113" fmla="*/ 182 h 187"/>
                <a:gd name="T114" fmla="*/ 56 w 267"/>
                <a:gd name="T115" fmla="*/ 2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7" h="187">
                  <a:moveTo>
                    <a:pt x="256" y="135"/>
                  </a:moveTo>
                  <a:cubicBezTo>
                    <a:pt x="256" y="136"/>
                    <a:pt x="256" y="137"/>
                    <a:pt x="256" y="138"/>
                  </a:cubicBezTo>
                  <a:cubicBezTo>
                    <a:pt x="257" y="141"/>
                    <a:pt x="257" y="145"/>
                    <a:pt x="257" y="149"/>
                  </a:cubicBezTo>
                  <a:cubicBezTo>
                    <a:pt x="257" y="153"/>
                    <a:pt x="257" y="157"/>
                    <a:pt x="256" y="161"/>
                  </a:cubicBezTo>
                  <a:cubicBezTo>
                    <a:pt x="256" y="165"/>
                    <a:pt x="256" y="168"/>
                    <a:pt x="254" y="171"/>
                  </a:cubicBezTo>
                  <a:cubicBezTo>
                    <a:pt x="254" y="172"/>
                    <a:pt x="254" y="173"/>
                    <a:pt x="254" y="174"/>
                  </a:cubicBezTo>
                  <a:cubicBezTo>
                    <a:pt x="254" y="174"/>
                    <a:pt x="254" y="175"/>
                    <a:pt x="254" y="175"/>
                  </a:cubicBezTo>
                  <a:cubicBezTo>
                    <a:pt x="253" y="175"/>
                    <a:pt x="253" y="176"/>
                    <a:pt x="254" y="176"/>
                  </a:cubicBezTo>
                  <a:cubicBezTo>
                    <a:pt x="255" y="178"/>
                    <a:pt x="254" y="179"/>
                    <a:pt x="253" y="180"/>
                  </a:cubicBezTo>
                  <a:cubicBezTo>
                    <a:pt x="252" y="181"/>
                    <a:pt x="251" y="181"/>
                    <a:pt x="249" y="182"/>
                  </a:cubicBezTo>
                  <a:cubicBezTo>
                    <a:pt x="247" y="182"/>
                    <a:pt x="245" y="183"/>
                    <a:pt x="243" y="183"/>
                  </a:cubicBezTo>
                  <a:cubicBezTo>
                    <a:pt x="242" y="184"/>
                    <a:pt x="242" y="184"/>
                    <a:pt x="241" y="184"/>
                  </a:cubicBezTo>
                  <a:cubicBezTo>
                    <a:pt x="238" y="186"/>
                    <a:pt x="235" y="187"/>
                    <a:pt x="232" y="186"/>
                  </a:cubicBezTo>
                  <a:cubicBezTo>
                    <a:pt x="228" y="186"/>
                    <a:pt x="224" y="186"/>
                    <a:pt x="220" y="186"/>
                  </a:cubicBezTo>
                  <a:cubicBezTo>
                    <a:pt x="219" y="185"/>
                    <a:pt x="217" y="185"/>
                    <a:pt x="215" y="185"/>
                  </a:cubicBezTo>
                  <a:cubicBezTo>
                    <a:pt x="203" y="186"/>
                    <a:pt x="190" y="186"/>
                    <a:pt x="178" y="186"/>
                  </a:cubicBezTo>
                  <a:cubicBezTo>
                    <a:pt x="173" y="185"/>
                    <a:pt x="168" y="185"/>
                    <a:pt x="164" y="185"/>
                  </a:cubicBezTo>
                  <a:cubicBezTo>
                    <a:pt x="161" y="185"/>
                    <a:pt x="157" y="185"/>
                    <a:pt x="154" y="184"/>
                  </a:cubicBezTo>
                  <a:cubicBezTo>
                    <a:pt x="152" y="184"/>
                    <a:pt x="150" y="184"/>
                    <a:pt x="148" y="184"/>
                  </a:cubicBezTo>
                  <a:cubicBezTo>
                    <a:pt x="145" y="183"/>
                    <a:pt x="143" y="182"/>
                    <a:pt x="141" y="181"/>
                  </a:cubicBezTo>
                  <a:cubicBezTo>
                    <a:pt x="141" y="180"/>
                    <a:pt x="140" y="179"/>
                    <a:pt x="139" y="178"/>
                  </a:cubicBezTo>
                  <a:cubicBezTo>
                    <a:pt x="137" y="176"/>
                    <a:pt x="136" y="173"/>
                    <a:pt x="136" y="171"/>
                  </a:cubicBezTo>
                  <a:cubicBezTo>
                    <a:pt x="136" y="168"/>
                    <a:pt x="137" y="165"/>
                    <a:pt x="137" y="163"/>
                  </a:cubicBezTo>
                  <a:cubicBezTo>
                    <a:pt x="137" y="160"/>
                    <a:pt x="138" y="157"/>
                    <a:pt x="138" y="154"/>
                  </a:cubicBezTo>
                  <a:cubicBezTo>
                    <a:pt x="138" y="154"/>
                    <a:pt x="138" y="154"/>
                    <a:pt x="138" y="154"/>
                  </a:cubicBezTo>
                  <a:cubicBezTo>
                    <a:pt x="138" y="148"/>
                    <a:pt x="138" y="143"/>
                    <a:pt x="139" y="138"/>
                  </a:cubicBezTo>
                  <a:cubicBezTo>
                    <a:pt x="139" y="138"/>
                    <a:pt x="139" y="137"/>
                    <a:pt x="139" y="137"/>
                  </a:cubicBezTo>
                  <a:cubicBezTo>
                    <a:pt x="138" y="137"/>
                    <a:pt x="138" y="137"/>
                    <a:pt x="138" y="138"/>
                  </a:cubicBezTo>
                  <a:cubicBezTo>
                    <a:pt x="137" y="138"/>
                    <a:pt x="136" y="139"/>
                    <a:pt x="135" y="138"/>
                  </a:cubicBezTo>
                  <a:cubicBezTo>
                    <a:pt x="133" y="137"/>
                    <a:pt x="131" y="138"/>
                    <a:pt x="130" y="139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0" y="144"/>
                    <a:pt x="129" y="148"/>
                    <a:pt x="129" y="152"/>
                  </a:cubicBezTo>
                  <a:cubicBezTo>
                    <a:pt x="129" y="157"/>
                    <a:pt x="128" y="161"/>
                    <a:pt x="127" y="166"/>
                  </a:cubicBezTo>
                  <a:cubicBezTo>
                    <a:pt x="127" y="167"/>
                    <a:pt x="127" y="169"/>
                    <a:pt x="126" y="171"/>
                  </a:cubicBezTo>
                  <a:cubicBezTo>
                    <a:pt x="125" y="174"/>
                    <a:pt x="124" y="176"/>
                    <a:pt x="122" y="179"/>
                  </a:cubicBezTo>
                  <a:cubicBezTo>
                    <a:pt x="120" y="180"/>
                    <a:pt x="118" y="181"/>
                    <a:pt x="116" y="181"/>
                  </a:cubicBezTo>
                  <a:cubicBezTo>
                    <a:pt x="116" y="182"/>
                    <a:pt x="116" y="182"/>
                    <a:pt x="115" y="182"/>
                  </a:cubicBezTo>
                  <a:cubicBezTo>
                    <a:pt x="114" y="182"/>
                    <a:pt x="112" y="182"/>
                    <a:pt x="111" y="183"/>
                  </a:cubicBezTo>
                  <a:cubicBezTo>
                    <a:pt x="109" y="184"/>
                    <a:pt x="106" y="184"/>
                    <a:pt x="104" y="184"/>
                  </a:cubicBezTo>
                  <a:cubicBezTo>
                    <a:pt x="97" y="184"/>
                    <a:pt x="89" y="184"/>
                    <a:pt x="82" y="183"/>
                  </a:cubicBezTo>
                  <a:cubicBezTo>
                    <a:pt x="77" y="182"/>
                    <a:pt x="72" y="181"/>
                    <a:pt x="67" y="181"/>
                  </a:cubicBezTo>
                  <a:cubicBezTo>
                    <a:pt x="62" y="181"/>
                    <a:pt x="57" y="181"/>
                    <a:pt x="51" y="181"/>
                  </a:cubicBezTo>
                  <a:cubicBezTo>
                    <a:pt x="47" y="181"/>
                    <a:pt x="44" y="180"/>
                    <a:pt x="40" y="180"/>
                  </a:cubicBezTo>
                  <a:cubicBezTo>
                    <a:pt x="35" y="180"/>
                    <a:pt x="30" y="180"/>
                    <a:pt x="25" y="180"/>
                  </a:cubicBezTo>
                  <a:cubicBezTo>
                    <a:pt x="21" y="180"/>
                    <a:pt x="17" y="180"/>
                    <a:pt x="14" y="179"/>
                  </a:cubicBezTo>
                  <a:cubicBezTo>
                    <a:pt x="12" y="179"/>
                    <a:pt x="11" y="179"/>
                    <a:pt x="10" y="178"/>
                  </a:cubicBezTo>
                  <a:cubicBezTo>
                    <a:pt x="7" y="177"/>
                    <a:pt x="5" y="175"/>
                    <a:pt x="5" y="172"/>
                  </a:cubicBezTo>
                  <a:cubicBezTo>
                    <a:pt x="5" y="171"/>
                    <a:pt x="5" y="171"/>
                    <a:pt x="5" y="170"/>
                  </a:cubicBezTo>
                  <a:cubicBezTo>
                    <a:pt x="5" y="164"/>
                    <a:pt x="5" y="158"/>
                    <a:pt x="6" y="153"/>
                  </a:cubicBezTo>
                  <a:cubicBezTo>
                    <a:pt x="6" y="148"/>
                    <a:pt x="7" y="143"/>
                    <a:pt x="7" y="139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6" y="139"/>
                    <a:pt x="4" y="138"/>
                    <a:pt x="3" y="138"/>
                  </a:cubicBezTo>
                  <a:cubicBezTo>
                    <a:pt x="2" y="137"/>
                    <a:pt x="1" y="137"/>
                    <a:pt x="0" y="136"/>
                  </a:cubicBezTo>
                  <a:cubicBezTo>
                    <a:pt x="0" y="136"/>
                    <a:pt x="0" y="135"/>
                    <a:pt x="0" y="134"/>
                  </a:cubicBezTo>
                  <a:cubicBezTo>
                    <a:pt x="0" y="133"/>
                    <a:pt x="0" y="132"/>
                    <a:pt x="0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1" y="128"/>
                    <a:pt x="1" y="127"/>
                    <a:pt x="1" y="126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0" y="124"/>
                    <a:pt x="0" y="123"/>
                    <a:pt x="0" y="122"/>
                  </a:cubicBezTo>
                  <a:cubicBezTo>
                    <a:pt x="1" y="121"/>
                    <a:pt x="2" y="120"/>
                    <a:pt x="2" y="118"/>
                  </a:cubicBezTo>
                  <a:cubicBezTo>
                    <a:pt x="2" y="118"/>
                    <a:pt x="2" y="118"/>
                    <a:pt x="1" y="118"/>
                  </a:cubicBezTo>
                  <a:cubicBezTo>
                    <a:pt x="1" y="117"/>
                    <a:pt x="0" y="116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3" y="110"/>
                    <a:pt x="5" y="105"/>
                    <a:pt x="7" y="101"/>
                  </a:cubicBezTo>
                  <a:cubicBezTo>
                    <a:pt x="7" y="100"/>
                    <a:pt x="8" y="99"/>
                    <a:pt x="8" y="99"/>
                  </a:cubicBezTo>
                  <a:cubicBezTo>
                    <a:pt x="12" y="86"/>
                    <a:pt x="18" y="75"/>
                    <a:pt x="24" y="63"/>
                  </a:cubicBezTo>
                  <a:cubicBezTo>
                    <a:pt x="26" y="60"/>
                    <a:pt x="28" y="56"/>
                    <a:pt x="30" y="53"/>
                  </a:cubicBezTo>
                  <a:cubicBezTo>
                    <a:pt x="34" y="48"/>
                    <a:pt x="37" y="43"/>
                    <a:pt x="41" y="38"/>
                  </a:cubicBezTo>
                  <a:cubicBezTo>
                    <a:pt x="44" y="33"/>
                    <a:pt x="48" y="29"/>
                    <a:pt x="52" y="25"/>
                  </a:cubicBezTo>
                  <a:cubicBezTo>
                    <a:pt x="54" y="23"/>
                    <a:pt x="56" y="20"/>
                    <a:pt x="59" y="18"/>
                  </a:cubicBezTo>
                  <a:cubicBezTo>
                    <a:pt x="61" y="16"/>
                    <a:pt x="63" y="15"/>
                    <a:pt x="65" y="13"/>
                  </a:cubicBezTo>
                  <a:cubicBezTo>
                    <a:pt x="66" y="12"/>
                    <a:pt x="68" y="11"/>
                    <a:pt x="69" y="11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3" y="9"/>
                    <a:pt x="75" y="8"/>
                    <a:pt x="77" y="7"/>
                  </a:cubicBezTo>
                  <a:cubicBezTo>
                    <a:pt x="78" y="7"/>
                    <a:pt x="78" y="6"/>
                    <a:pt x="79" y="6"/>
                  </a:cubicBezTo>
                  <a:cubicBezTo>
                    <a:pt x="82" y="6"/>
                    <a:pt x="84" y="6"/>
                    <a:pt x="86" y="7"/>
                  </a:cubicBezTo>
                  <a:cubicBezTo>
                    <a:pt x="87" y="7"/>
                    <a:pt x="88" y="7"/>
                    <a:pt x="89" y="7"/>
                  </a:cubicBezTo>
                  <a:cubicBezTo>
                    <a:pt x="91" y="7"/>
                    <a:pt x="92" y="7"/>
                    <a:pt x="94" y="7"/>
                  </a:cubicBezTo>
                  <a:cubicBezTo>
                    <a:pt x="97" y="6"/>
                    <a:pt x="101" y="7"/>
                    <a:pt x="104" y="8"/>
                  </a:cubicBezTo>
                  <a:cubicBezTo>
                    <a:pt x="107" y="8"/>
                    <a:pt x="109" y="9"/>
                    <a:pt x="111" y="10"/>
                  </a:cubicBezTo>
                  <a:cubicBezTo>
                    <a:pt x="112" y="11"/>
                    <a:pt x="113" y="11"/>
                    <a:pt x="115" y="12"/>
                  </a:cubicBezTo>
                  <a:cubicBezTo>
                    <a:pt x="115" y="12"/>
                    <a:pt x="115" y="12"/>
                    <a:pt x="115" y="13"/>
                  </a:cubicBezTo>
                  <a:cubicBezTo>
                    <a:pt x="116" y="13"/>
                    <a:pt x="116" y="13"/>
                    <a:pt x="116" y="14"/>
                  </a:cubicBezTo>
                  <a:cubicBezTo>
                    <a:pt x="116" y="14"/>
                    <a:pt x="115" y="15"/>
                    <a:pt x="115" y="15"/>
                  </a:cubicBezTo>
                  <a:cubicBezTo>
                    <a:pt x="114" y="15"/>
                    <a:pt x="113" y="15"/>
                    <a:pt x="113" y="15"/>
                  </a:cubicBezTo>
                  <a:cubicBezTo>
                    <a:pt x="109" y="14"/>
                    <a:pt x="106" y="13"/>
                    <a:pt x="102" y="13"/>
                  </a:cubicBezTo>
                  <a:cubicBezTo>
                    <a:pt x="96" y="12"/>
                    <a:pt x="90" y="12"/>
                    <a:pt x="84" y="12"/>
                  </a:cubicBezTo>
                  <a:cubicBezTo>
                    <a:pt x="82" y="12"/>
                    <a:pt x="80" y="12"/>
                    <a:pt x="79" y="13"/>
                  </a:cubicBezTo>
                  <a:cubicBezTo>
                    <a:pt x="75" y="14"/>
                    <a:pt x="71" y="16"/>
                    <a:pt x="67" y="18"/>
                  </a:cubicBezTo>
                  <a:cubicBezTo>
                    <a:pt x="63" y="21"/>
                    <a:pt x="59" y="25"/>
                    <a:pt x="55" y="29"/>
                  </a:cubicBezTo>
                  <a:cubicBezTo>
                    <a:pt x="49" y="37"/>
                    <a:pt x="44" y="45"/>
                    <a:pt x="39" y="53"/>
                  </a:cubicBezTo>
                  <a:cubicBezTo>
                    <a:pt x="35" y="59"/>
                    <a:pt x="32" y="65"/>
                    <a:pt x="29" y="71"/>
                  </a:cubicBezTo>
                  <a:cubicBezTo>
                    <a:pt x="27" y="74"/>
                    <a:pt x="25" y="78"/>
                    <a:pt x="23" y="82"/>
                  </a:cubicBezTo>
                  <a:cubicBezTo>
                    <a:pt x="21" y="87"/>
                    <a:pt x="18" y="92"/>
                    <a:pt x="15" y="97"/>
                  </a:cubicBezTo>
                  <a:cubicBezTo>
                    <a:pt x="13" y="101"/>
                    <a:pt x="11" y="105"/>
                    <a:pt x="9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9"/>
                    <a:pt x="8" y="120"/>
                    <a:pt x="7" y="121"/>
                  </a:cubicBezTo>
                  <a:cubicBezTo>
                    <a:pt x="7" y="121"/>
                    <a:pt x="6" y="121"/>
                    <a:pt x="6" y="121"/>
                  </a:cubicBezTo>
                  <a:cubicBezTo>
                    <a:pt x="6" y="121"/>
                    <a:pt x="6" y="122"/>
                    <a:pt x="6" y="122"/>
                  </a:cubicBezTo>
                  <a:cubicBezTo>
                    <a:pt x="6" y="123"/>
                    <a:pt x="6" y="124"/>
                    <a:pt x="6" y="126"/>
                  </a:cubicBezTo>
                  <a:cubicBezTo>
                    <a:pt x="5" y="126"/>
                    <a:pt x="5" y="127"/>
                    <a:pt x="5" y="128"/>
                  </a:cubicBezTo>
                  <a:cubicBezTo>
                    <a:pt x="7" y="128"/>
                    <a:pt x="8" y="129"/>
                    <a:pt x="9" y="131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9"/>
                    <a:pt x="10" y="128"/>
                    <a:pt x="10" y="127"/>
                  </a:cubicBezTo>
                  <a:cubicBezTo>
                    <a:pt x="11" y="124"/>
                    <a:pt x="12" y="122"/>
                    <a:pt x="14" y="121"/>
                  </a:cubicBezTo>
                  <a:cubicBezTo>
                    <a:pt x="15" y="120"/>
                    <a:pt x="15" y="119"/>
                    <a:pt x="16" y="119"/>
                  </a:cubicBezTo>
                  <a:cubicBezTo>
                    <a:pt x="18" y="115"/>
                    <a:pt x="22" y="113"/>
                    <a:pt x="27" y="113"/>
                  </a:cubicBezTo>
                  <a:cubicBezTo>
                    <a:pt x="34" y="112"/>
                    <a:pt x="42" y="112"/>
                    <a:pt x="50" y="113"/>
                  </a:cubicBezTo>
                  <a:cubicBezTo>
                    <a:pt x="57" y="113"/>
                    <a:pt x="63" y="113"/>
                    <a:pt x="69" y="114"/>
                  </a:cubicBezTo>
                  <a:cubicBezTo>
                    <a:pt x="78" y="114"/>
                    <a:pt x="86" y="115"/>
                    <a:pt x="95" y="115"/>
                  </a:cubicBezTo>
                  <a:cubicBezTo>
                    <a:pt x="100" y="115"/>
                    <a:pt x="104" y="115"/>
                    <a:pt x="109" y="115"/>
                  </a:cubicBezTo>
                  <a:cubicBezTo>
                    <a:pt x="112" y="114"/>
                    <a:pt x="115" y="114"/>
                    <a:pt x="118" y="114"/>
                  </a:cubicBezTo>
                  <a:cubicBezTo>
                    <a:pt x="119" y="115"/>
                    <a:pt x="120" y="115"/>
                    <a:pt x="122" y="115"/>
                  </a:cubicBezTo>
                  <a:cubicBezTo>
                    <a:pt x="124" y="116"/>
                    <a:pt x="125" y="117"/>
                    <a:pt x="126" y="119"/>
                  </a:cubicBezTo>
                  <a:cubicBezTo>
                    <a:pt x="127" y="122"/>
                    <a:pt x="128" y="125"/>
                    <a:pt x="129" y="128"/>
                  </a:cubicBezTo>
                  <a:cubicBezTo>
                    <a:pt x="129" y="128"/>
                    <a:pt x="129" y="129"/>
                    <a:pt x="129" y="129"/>
                  </a:cubicBezTo>
                  <a:cubicBezTo>
                    <a:pt x="129" y="129"/>
                    <a:pt x="129" y="129"/>
                    <a:pt x="130" y="129"/>
                  </a:cubicBezTo>
                  <a:cubicBezTo>
                    <a:pt x="131" y="128"/>
                    <a:pt x="132" y="128"/>
                    <a:pt x="133" y="128"/>
                  </a:cubicBezTo>
                  <a:cubicBezTo>
                    <a:pt x="135" y="128"/>
                    <a:pt x="136" y="128"/>
                    <a:pt x="136" y="128"/>
                  </a:cubicBezTo>
                  <a:cubicBezTo>
                    <a:pt x="137" y="129"/>
                    <a:pt x="138" y="130"/>
                    <a:pt x="138" y="130"/>
                  </a:cubicBezTo>
                  <a:cubicBezTo>
                    <a:pt x="139" y="130"/>
                    <a:pt x="139" y="131"/>
                    <a:pt x="139" y="131"/>
                  </a:cubicBezTo>
                  <a:cubicBezTo>
                    <a:pt x="139" y="131"/>
                    <a:pt x="139" y="131"/>
                    <a:pt x="140" y="130"/>
                  </a:cubicBezTo>
                  <a:cubicBezTo>
                    <a:pt x="140" y="129"/>
                    <a:pt x="140" y="127"/>
                    <a:pt x="140" y="125"/>
                  </a:cubicBezTo>
                  <a:cubicBezTo>
                    <a:pt x="141" y="124"/>
                    <a:pt x="141" y="123"/>
                    <a:pt x="142" y="122"/>
                  </a:cubicBezTo>
                  <a:cubicBezTo>
                    <a:pt x="143" y="120"/>
                    <a:pt x="145" y="118"/>
                    <a:pt x="148" y="117"/>
                  </a:cubicBezTo>
                  <a:cubicBezTo>
                    <a:pt x="149" y="117"/>
                    <a:pt x="150" y="116"/>
                    <a:pt x="151" y="115"/>
                  </a:cubicBezTo>
                  <a:cubicBezTo>
                    <a:pt x="151" y="115"/>
                    <a:pt x="152" y="115"/>
                    <a:pt x="152" y="115"/>
                  </a:cubicBezTo>
                  <a:cubicBezTo>
                    <a:pt x="153" y="115"/>
                    <a:pt x="153" y="115"/>
                    <a:pt x="154" y="115"/>
                  </a:cubicBezTo>
                  <a:cubicBezTo>
                    <a:pt x="155" y="115"/>
                    <a:pt x="156" y="115"/>
                    <a:pt x="156" y="115"/>
                  </a:cubicBezTo>
                  <a:cubicBezTo>
                    <a:pt x="162" y="115"/>
                    <a:pt x="168" y="114"/>
                    <a:pt x="173" y="115"/>
                  </a:cubicBezTo>
                  <a:cubicBezTo>
                    <a:pt x="177" y="115"/>
                    <a:pt x="180" y="115"/>
                    <a:pt x="183" y="115"/>
                  </a:cubicBezTo>
                  <a:cubicBezTo>
                    <a:pt x="190" y="115"/>
                    <a:pt x="198" y="115"/>
                    <a:pt x="205" y="115"/>
                  </a:cubicBezTo>
                  <a:cubicBezTo>
                    <a:pt x="210" y="115"/>
                    <a:pt x="214" y="116"/>
                    <a:pt x="219" y="116"/>
                  </a:cubicBezTo>
                  <a:cubicBezTo>
                    <a:pt x="222" y="116"/>
                    <a:pt x="225" y="116"/>
                    <a:pt x="228" y="116"/>
                  </a:cubicBezTo>
                  <a:cubicBezTo>
                    <a:pt x="233" y="117"/>
                    <a:pt x="239" y="117"/>
                    <a:pt x="244" y="117"/>
                  </a:cubicBezTo>
                  <a:cubicBezTo>
                    <a:pt x="245" y="117"/>
                    <a:pt x="246" y="118"/>
                    <a:pt x="247" y="118"/>
                  </a:cubicBezTo>
                  <a:cubicBezTo>
                    <a:pt x="250" y="119"/>
                    <a:pt x="252" y="120"/>
                    <a:pt x="252" y="123"/>
                  </a:cubicBezTo>
                  <a:cubicBezTo>
                    <a:pt x="253" y="124"/>
                    <a:pt x="253" y="125"/>
                    <a:pt x="254" y="126"/>
                  </a:cubicBezTo>
                  <a:cubicBezTo>
                    <a:pt x="254" y="126"/>
                    <a:pt x="255" y="127"/>
                    <a:pt x="255" y="128"/>
                  </a:cubicBezTo>
                  <a:cubicBezTo>
                    <a:pt x="256" y="126"/>
                    <a:pt x="257" y="125"/>
                    <a:pt x="259" y="125"/>
                  </a:cubicBezTo>
                  <a:cubicBezTo>
                    <a:pt x="259" y="125"/>
                    <a:pt x="260" y="124"/>
                    <a:pt x="260" y="123"/>
                  </a:cubicBezTo>
                  <a:cubicBezTo>
                    <a:pt x="260" y="123"/>
                    <a:pt x="260" y="123"/>
                    <a:pt x="260" y="123"/>
                  </a:cubicBezTo>
                  <a:cubicBezTo>
                    <a:pt x="260" y="121"/>
                    <a:pt x="260" y="119"/>
                    <a:pt x="260" y="117"/>
                  </a:cubicBezTo>
                  <a:cubicBezTo>
                    <a:pt x="260" y="116"/>
                    <a:pt x="260" y="115"/>
                    <a:pt x="260" y="115"/>
                  </a:cubicBezTo>
                  <a:cubicBezTo>
                    <a:pt x="258" y="110"/>
                    <a:pt x="256" y="105"/>
                    <a:pt x="255" y="100"/>
                  </a:cubicBezTo>
                  <a:cubicBezTo>
                    <a:pt x="254" y="97"/>
                    <a:pt x="253" y="94"/>
                    <a:pt x="252" y="92"/>
                  </a:cubicBezTo>
                  <a:cubicBezTo>
                    <a:pt x="251" y="87"/>
                    <a:pt x="249" y="82"/>
                    <a:pt x="247" y="77"/>
                  </a:cubicBezTo>
                  <a:cubicBezTo>
                    <a:pt x="245" y="69"/>
                    <a:pt x="242" y="62"/>
                    <a:pt x="239" y="54"/>
                  </a:cubicBezTo>
                  <a:cubicBezTo>
                    <a:pt x="238" y="51"/>
                    <a:pt x="236" y="48"/>
                    <a:pt x="235" y="45"/>
                  </a:cubicBezTo>
                  <a:cubicBezTo>
                    <a:pt x="233" y="42"/>
                    <a:pt x="231" y="39"/>
                    <a:pt x="230" y="35"/>
                  </a:cubicBezTo>
                  <a:cubicBezTo>
                    <a:pt x="228" y="31"/>
                    <a:pt x="225" y="27"/>
                    <a:pt x="221" y="24"/>
                  </a:cubicBezTo>
                  <a:cubicBezTo>
                    <a:pt x="220" y="23"/>
                    <a:pt x="219" y="22"/>
                    <a:pt x="218" y="21"/>
                  </a:cubicBezTo>
                  <a:cubicBezTo>
                    <a:pt x="213" y="15"/>
                    <a:pt x="207" y="11"/>
                    <a:pt x="200" y="8"/>
                  </a:cubicBezTo>
                  <a:cubicBezTo>
                    <a:pt x="198" y="7"/>
                    <a:pt x="196" y="7"/>
                    <a:pt x="193" y="7"/>
                  </a:cubicBezTo>
                  <a:cubicBezTo>
                    <a:pt x="189" y="7"/>
                    <a:pt x="185" y="8"/>
                    <a:pt x="182" y="8"/>
                  </a:cubicBezTo>
                  <a:cubicBezTo>
                    <a:pt x="179" y="9"/>
                    <a:pt x="177" y="10"/>
                    <a:pt x="175" y="11"/>
                  </a:cubicBezTo>
                  <a:cubicBezTo>
                    <a:pt x="174" y="11"/>
                    <a:pt x="173" y="12"/>
                    <a:pt x="173" y="13"/>
                  </a:cubicBezTo>
                  <a:cubicBezTo>
                    <a:pt x="173" y="14"/>
                    <a:pt x="173" y="15"/>
                    <a:pt x="172" y="15"/>
                  </a:cubicBezTo>
                  <a:cubicBezTo>
                    <a:pt x="171" y="15"/>
                    <a:pt x="170" y="15"/>
                    <a:pt x="169" y="14"/>
                  </a:cubicBezTo>
                  <a:cubicBezTo>
                    <a:pt x="168" y="14"/>
                    <a:pt x="168" y="13"/>
                    <a:pt x="169" y="12"/>
                  </a:cubicBezTo>
                  <a:cubicBezTo>
                    <a:pt x="169" y="12"/>
                    <a:pt x="169" y="11"/>
                    <a:pt x="169" y="11"/>
                  </a:cubicBezTo>
                  <a:cubicBezTo>
                    <a:pt x="170" y="11"/>
                    <a:pt x="170" y="10"/>
                    <a:pt x="171" y="10"/>
                  </a:cubicBezTo>
                  <a:cubicBezTo>
                    <a:pt x="172" y="10"/>
                    <a:pt x="173" y="9"/>
                    <a:pt x="173" y="9"/>
                  </a:cubicBezTo>
                  <a:cubicBezTo>
                    <a:pt x="173" y="9"/>
                    <a:pt x="174" y="8"/>
                    <a:pt x="174" y="8"/>
                  </a:cubicBezTo>
                  <a:cubicBezTo>
                    <a:pt x="174" y="8"/>
                    <a:pt x="174" y="7"/>
                    <a:pt x="175" y="7"/>
                  </a:cubicBezTo>
                  <a:cubicBezTo>
                    <a:pt x="176" y="6"/>
                    <a:pt x="177" y="6"/>
                    <a:pt x="178" y="5"/>
                  </a:cubicBezTo>
                  <a:cubicBezTo>
                    <a:pt x="180" y="4"/>
                    <a:pt x="182" y="3"/>
                    <a:pt x="185" y="2"/>
                  </a:cubicBezTo>
                  <a:cubicBezTo>
                    <a:pt x="186" y="2"/>
                    <a:pt x="188" y="1"/>
                    <a:pt x="190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6" y="0"/>
                    <a:pt x="201" y="1"/>
                    <a:pt x="205" y="2"/>
                  </a:cubicBezTo>
                  <a:cubicBezTo>
                    <a:pt x="212" y="4"/>
                    <a:pt x="217" y="7"/>
                    <a:pt x="221" y="12"/>
                  </a:cubicBezTo>
                  <a:cubicBezTo>
                    <a:pt x="224" y="16"/>
                    <a:pt x="227" y="19"/>
                    <a:pt x="230" y="23"/>
                  </a:cubicBezTo>
                  <a:cubicBezTo>
                    <a:pt x="231" y="25"/>
                    <a:pt x="232" y="28"/>
                    <a:pt x="233" y="30"/>
                  </a:cubicBezTo>
                  <a:cubicBezTo>
                    <a:pt x="236" y="37"/>
                    <a:pt x="239" y="45"/>
                    <a:pt x="242" y="52"/>
                  </a:cubicBezTo>
                  <a:cubicBezTo>
                    <a:pt x="243" y="57"/>
                    <a:pt x="245" y="61"/>
                    <a:pt x="247" y="66"/>
                  </a:cubicBezTo>
                  <a:cubicBezTo>
                    <a:pt x="249" y="72"/>
                    <a:pt x="252" y="77"/>
                    <a:pt x="254" y="83"/>
                  </a:cubicBezTo>
                  <a:cubicBezTo>
                    <a:pt x="255" y="86"/>
                    <a:pt x="257" y="90"/>
                    <a:pt x="257" y="93"/>
                  </a:cubicBezTo>
                  <a:cubicBezTo>
                    <a:pt x="259" y="98"/>
                    <a:pt x="261" y="103"/>
                    <a:pt x="262" y="108"/>
                  </a:cubicBezTo>
                  <a:cubicBezTo>
                    <a:pt x="263" y="111"/>
                    <a:pt x="264" y="115"/>
                    <a:pt x="264" y="118"/>
                  </a:cubicBezTo>
                  <a:cubicBezTo>
                    <a:pt x="264" y="121"/>
                    <a:pt x="265" y="124"/>
                    <a:pt x="266" y="126"/>
                  </a:cubicBezTo>
                  <a:cubicBezTo>
                    <a:pt x="267" y="128"/>
                    <a:pt x="267" y="129"/>
                    <a:pt x="265" y="130"/>
                  </a:cubicBezTo>
                  <a:cubicBezTo>
                    <a:pt x="264" y="130"/>
                    <a:pt x="264" y="130"/>
                    <a:pt x="264" y="131"/>
                  </a:cubicBezTo>
                  <a:cubicBezTo>
                    <a:pt x="264" y="132"/>
                    <a:pt x="264" y="133"/>
                    <a:pt x="263" y="134"/>
                  </a:cubicBezTo>
                  <a:cubicBezTo>
                    <a:pt x="262" y="136"/>
                    <a:pt x="259" y="137"/>
                    <a:pt x="257" y="136"/>
                  </a:cubicBezTo>
                  <a:cubicBezTo>
                    <a:pt x="257" y="136"/>
                    <a:pt x="257" y="135"/>
                    <a:pt x="256" y="135"/>
                  </a:cubicBezTo>
                  <a:close/>
                  <a:moveTo>
                    <a:pt x="48" y="178"/>
                  </a:moveTo>
                  <a:cubicBezTo>
                    <a:pt x="49" y="178"/>
                    <a:pt x="49" y="178"/>
                    <a:pt x="50" y="178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49" y="178"/>
                    <a:pt x="49" y="178"/>
                    <a:pt x="48" y="178"/>
                  </a:cubicBezTo>
                  <a:cubicBezTo>
                    <a:pt x="48" y="178"/>
                    <a:pt x="48" y="178"/>
                    <a:pt x="48" y="178"/>
                  </a:cubicBezTo>
                  <a:cubicBezTo>
                    <a:pt x="47" y="178"/>
                    <a:pt x="46" y="177"/>
                    <a:pt x="45" y="177"/>
                  </a:cubicBezTo>
                  <a:cubicBezTo>
                    <a:pt x="37" y="177"/>
                    <a:pt x="29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4" y="177"/>
                    <a:pt x="26" y="178"/>
                    <a:pt x="29" y="178"/>
                  </a:cubicBezTo>
                  <a:cubicBezTo>
                    <a:pt x="33" y="178"/>
                    <a:pt x="37" y="178"/>
                    <a:pt x="40" y="178"/>
                  </a:cubicBezTo>
                  <a:cubicBezTo>
                    <a:pt x="43" y="178"/>
                    <a:pt x="46" y="178"/>
                    <a:pt x="48" y="178"/>
                  </a:cubicBezTo>
                  <a:close/>
                  <a:moveTo>
                    <a:pt x="196" y="123"/>
                  </a:moveTo>
                  <a:cubicBezTo>
                    <a:pt x="196" y="123"/>
                    <a:pt x="196" y="123"/>
                    <a:pt x="196" y="123"/>
                  </a:cubicBezTo>
                  <a:cubicBezTo>
                    <a:pt x="189" y="123"/>
                    <a:pt x="181" y="123"/>
                    <a:pt x="174" y="123"/>
                  </a:cubicBezTo>
                  <a:cubicBezTo>
                    <a:pt x="170" y="123"/>
                    <a:pt x="166" y="123"/>
                    <a:pt x="162" y="123"/>
                  </a:cubicBezTo>
                  <a:cubicBezTo>
                    <a:pt x="158" y="124"/>
                    <a:pt x="154" y="124"/>
                    <a:pt x="150" y="126"/>
                  </a:cubicBezTo>
                  <a:cubicBezTo>
                    <a:pt x="147" y="127"/>
                    <a:pt x="148" y="126"/>
                    <a:pt x="147" y="130"/>
                  </a:cubicBezTo>
                  <a:cubicBezTo>
                    <a:pt x="146" y="133"/>
                    <a:pt x="146" y="135"/>
                    <a:pt x="146" y="138"/>
                  </a:cubicBezTo>
                  <a:cubicBezTo>
                    <a:pt x="145" y="143"/>
                    <a:pt x="145" y="147"/>
                    <a:pt x="145" y="152"/>
                  </a:cubicBezTo>
                  <a:cubicBezTo>
                    <a:pt x="145" y="156"/>
                    <a:pt x="146" y="159"/>
                    <a:pt x="146" y="163"/>
                  </a:cubicBezTo>
                  <a:cubicBezTo>
                    <a:pt x="147" y="168"/>
                    <a:pt x="147" y="172"/>
                    <a:pt x="148" y="177"/>
                  </a:cubicBezTo>
                  <a:cubicBezTo>
                    <a:pt x="148" y="177"/>
                    <a:pt x="148" y="178"/>
                    <a:pt x="149" y="178"/>
                  </a:cubicBezTo>
                  <a:cubicBezTo>
                    <a:pt x="151" y="178"/>
                    <a:pt x="153" y="179"/>
                    <a:pt x="155" y="179"/>
                  </a:cubicBezTo>
                  <a:cubicBezTo>
                    <a:pt x="160" y="179"/>
                    <a:pt x="165" y="179"/>
                    <a:pt x="169" y="179"/>
                  </a:cubicBezTo>
                  <a:cubicBezTo>
                    <a:pt x="182" y="179"/>
                    <a:pt x="195" y="179"/>
                    <a:pt x="207" y="179"/>
                  </a:cubicBezTo>
                  <a:cubicBezTo>
                    <a:pt x="215" y="180"/>
                    <a:pt x="224" y="180"/>
                    <a:pt x="232" y="180"/>
                  </a:cubicBezTo>
                  <a:cubicBezTo>
                    <a:pt x="233" y="180"/>
                    <a:pt x="234" y="180"/>
                    <a:pt x="236" y="180"/>
                  </a:cubicBezTo>
                  <a:cubicBezTo>
                    <a:pt x="241" y="178"/>
                    <a:pt x="244" y="175"/>
                    <a:pt x="246" y="171"/>
                  </a:cubicBezTo>
                  <a:cubicBezTo>
                    <a:pt x="248" y="167"/>
                    <a:pt x="249" y="163"/>
                    <a:pt x="249" y="159"/>
                  </a:cubicBezTo>
                  <a:cubicBezTo>
                    <a:pt x="249" y="155"/>
                    <a:pt x="248" y="151"/>
                    <a:pt x="247" y="147"/>
                  </a:cubicBezTo>
                  <a:cubicBezTo>
                    <a:pt x="246" y="143"/>
                    <a:pt x="245" y="139"/>
                    <a:pt x="244" y="135"/>
                  </a:cubicBezTo>
                  <a:cubicBezTo>
                    <a:pt x="244" y="133"/>
                    <a:pt x="243" y="131"/>
                    <a:pt x="243" y="129"/>
                  </a:cubicBezTo>
                  <a:cubicBezTo>
                    <a:pt x="242" y="128"/>
                    <a:pt x="241" y="127"/>
                    <a:pt x="240" y="126"/>
                  </a:cubicBezTo>
                  <a:cubicBezTo>
                    <a:pt x="238" y="125"/>
                    <a:pt x="235" y="125"/>
                    <a:pt x="233" y="124"/>
                  </a:cubicBezTo>
                  <a:cubicBezTo>
                    <a:pt x="229" y="123"/>
                    <a:pt x="225" y="123"/>
                    <a:pt x="221" y="123"/>
                  </a:cubicBezTo>
                  <a:cubicBezTo>
                    <a:pt x="213" y="123"/>
                    <a:pt x="205" y="123"/>
                    <a:pt x="196" y="123"/>
                  </a:cubicBezTo>
                  <a:close/>
                  <a:moveTo>
                    <a:pt x="91" y="124"/>
                  </a:moveTo>
                  <a:cubicBezTo>
                    <a:pt x="89" y="124"/>
                    <a:pt x="87" y="124"/>
                    <a:pt x="84" y="124"/>
                  </a:cubicBezTo>
                  <a:cubicBezTo>
                    <a:pt x="80" y="124"/>
                    <a:pt x="75" y="123"/>
                    <a:pt x="70" y="123"/>
                  </a:cubicBezTo>
                  <a:cubicBezTo>
                    <a:pt x="65" y="122"/>
                    <a:pt x="59" y="121"/>
                    <a:pt x="54" y="121"/>
                  </a:cubicBezTo>
                  <a:cubicBezTo>
                    <a:pt x="54" y="121"/>
                    <a:pt x="53" y="120"/>
                    <a:pt x="53" y="120"/>
                  </a:cubicBezTo>
                  <a:cubicBezTo>
                    <a:pt x="48" y="120"/>
                    <a:pt x="43" y="120"/>
                    <a:pt x="38" y="120"/>
                  </a:cubicBezTo>
                  <a:cubicBezTo>
                    <a:pt x="36" y="120"/>
                    <a:pt x="34" y="120"/>
                    <a:pt x="32" y="120"/>
                  </a:cubicBezTo>
                  <a:cubicBezTo>
                    <a:pt x="30" y="121"/>
                    <a:pt x="27" y="122"/>
                    <a:pt x="24" y="124"/>
                  </a:cubicBezTo>
                  <a:cubicBezTo>
                    <a:pt x="21" y="125"/>
                    <a:pt x="19" y="127"/>
                    <a:pt x="17" y="130"/>
                  </a:cubicBezTo>
                  <a:cubicBezTo>
                    <a:pt x="13" y="134"/>
                    <a:pt x="11" y="139"/>
                    <a:pt x="11" y="145"/>
                  </a:cubicBezTo>
                  <a:cubicBezTo>
                    <a:pt x="10" y="149"/>
                    <a:pt x="10" y="153"/>
                    <a:pt x="10" y="158"/>
                  </a:cubicBezTo>
                  <a:cubicBezTo>
                    <a:pt x="10" y="160"/>
                    <a:pt x="10" y="163"/>
                    <a:pt x="11" y="166"/>
                  </a:cubicBezTo>
                  <a:cubicBezTo>
                    <a:pt x="11" y="167"/>
                    <a:pt x="11" y="168"/>
                    <a:pt x="12" y="168"/>
                  </a:cubicBezTo>
                  <a:cubicBezTo>
                    <a:pt x="13" y="169"/>
                    <a:pt x="14" y="169"/>
                    <a:pt x="15" y="169"/>
                  </a:cubicBezTo>
                  <a:cubicBezTo>
                    <a:pt x="17" y="170"/>
                    <a:pt x="20" y="171"/>
                    <a:pt x="22" y="171"/>
                  </a:cubicBezTo>
                  <a:cubicBezTo>
                    <a:pt x="30" y="173"/>
                    <a:pt x="38" y="174"/>
                    <a:pt x="45" y="175"/>
                  </a:cubicBezTo>
                  <a:cubicBezTo>
                    <a:pt x="47" y="175"/>
                    <a:pt x="50" y="175"/>
                    <a:pt x="52" y="175"/>
                  </a:cubicBezTo>
                  <a:cubicBezTo>
                    <a:pt x="61" y="175"/>
                    <a:pt x="69" y="176"/>
                    <a:pt x="78" y="177"/>
                  </a:cubicBezTo>
                  <a:cubicBezTo>
                    <a:pt x="81" y="177"/>
                    <a:pt x="84" y="177"/>
                    <a:pt x="87" y="177"/>
                  </a:cubicBezTo>
                  <a:cubicBezTo>
                    <a:pt x="94" y="177"/>
                    <a:pt x="101" y="177"/>
                    <a:pt x="108" y="177"/>
                  </a:cubicBezTo>
                  <a:cubicBezTo>
                    <a:pt x="110" y="177"/>
                    <a:pt x="111" y="177"/>
                    <a:pt x="113" y="177"/>
                  </a:cubicBezTo>
                  <a:cubicBezTo>
                    <a:pt x="113" y="177"/>
                    <a:pt x="114" y="177"/>
                    <a:pt x="114" y="176"/>
                  </a:cubicBezTo>
                  <a:cubicBezTo>
                    <a:pt x="114" y="175"/>
                    <a:pt x="115" y="174"/>
                    <a:pt x="115" y="172"/>
                  </a:cubicBezTo>
                  <a:cubicBezTo>
                    <a:pt x="118" y="166"/>
                    <a:pt x="120" y="159"/>
                    <a:pt x="121" y="153"/>
                  </a:cubicBezTo>
                  <a:cubicBezTo>
                    <a:pt x="122" y="152"/>
                    <a:pt x="122" y="150"/>
                    <a:pt x="122" y="149"/>
                  </a:cubicBezTo>
                  <a:cubicBezTo>
                    <a:pt x="122" y="145"/>
                    <a:pt x="122" y="141"/>
                    <a:pt x="122" y="137"/>
                  </a:cubicBezTo>
                  <a:cubicBezTo>
                    <a:pt x="122" y="136"/>
                    <a:pt x="122" y="136"/>
                    <a:pt x="122" y="135"/>
                  </a:cubicBezTo>
                  <a:cubicBezTo>
                    <a:pt x="121" y="135"/>
                    <a:pt x="120" y="134"/>
                    <a:pt x="119" y="133"/>
                  </a:cubicBezTo>
                  <a:cubicBezTo>
                    <a:pt x="119" y="134"/>
                    <a:pt x="119" y="134"/>
                    <a:pt x="118" y="134"/>
                  </a:cubicBezTo>
                  <a:cubicBezTo>
                    <a:pt x="117" y="134"/>
                    <a:pt x="117" y="134"/>
                    <a:pt x="116" y="133"/>
                  </a:cubicBezTo>
                  <a:cubicBezTo>
                    <a:pt x="115" y="132"/>
                    <a:pt x="114" y="131"/>
                    <a:pt x="113" y="131"/>
                  </a:cubicBezTo>
                  <a:cubicBezTo>
                    <a:pt x="111" y="130"/>
                    <a:pt x="109" y="129"/>
                    <a:pt x="106" y="129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2" y="126"/>
                    <a:pt x="91" y="126"/>
                    <a:pt x="91" y="124"/>
                  </a:cubicBezTo>
                  <a:close/>
                  <a:moveTo>
                    <a:pt x="231" y="120"/>
                  </a:moveTo>
                  <a:cubicBezTo>
                    <a:pt x="231" y="120"/>
                    <a:pt x="231" y="120"/>
                    <a:pt x="231" y="120"/>
                  </a:cubicBezTo>
                  <a:cubicBezTo>
                    <a:pt x="230" y="120"/>
                    <a:pt x="229" y="119"/>
                    <a:pt x="228" y="119"/>
                  </a:cubicBezTo>
                  <a:cubicBezTo>
                    <a:pt x="222" y="119"/>
                    <a:pt x="216" y="118"/>
                    <a:pt x="210" y="118"/>
                  </a:cubicBezTo>
                  <a:cubicBezTo>
                    <a:pt x="196" y="118"/>
                    <a:pt x="183" y="118"/>
                    <a:pt x="169" y="118"/>
                  </a:cubicBezTo>
                  <a:cubicBezTo>
                    <a:pt x="168" y="118"/>
                    <a:pt x="167" y="118"/>
                    <a:pt x="166" y="118"/>
                  </a:cubicBezTo>
                  <a:cubicBezTo>
                    <a:pt x="166" y="118"/>
                    <a:pt x="166" y="119"/>
                    <a:pt x="166" y="119"/>
                  </a:cubicBezTo>
                  <a:cubicBezTo>
                    <a:pt x="166" y="119"/>
                    <a:pt x="167" y="119"/>
                    <a:pt x="167" y="119"/>
                  </a:cubicBezTo>
                  <a:cubicBezTo>
                    <a:pt x="180" y="119"/>
                    <a:pt x="193" y="119"/>
                    <a:pt x="206" y="119"/>
                  </a:cubicBezTo>
                  <a:cubicBezTo>
                    <a:pt x="213" y="119"/>
                    <a:pt x="220" y="120"/>
                    <a:pt x="227" y="120"/>
                  </a:cubicBezTo>
                  <a:cubicBezTo>
                    <a:pt x="228" y="120"/>
                    <a:pt x="230" y="120"/>
                    <a:pt x="231" y="120"/>
                  </a:cubicBezTo>
                  <a:close/>
                  <a:moveTo>
                    <a:pt x="232" y="34"/>
                  </a:moveTo>
                  <a:cubicBezTo>
                    <a:pt x="232" y="34"/>
                    <a:pt x="232" y="34"/>
                    <a:pt x="232" y="33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1" y="31"/>
                    <a:pt x="230" y="28"/>
                    <a:pt x="228" y="25"/>
                  </a:cubicBezTo>
                  <a:cubicBezTo>
                    <a:pt x="226" y="21"/>
                    <a:pt x="223" y="17"/>
                    <a:pt x="219" y="13"/>
                  </a:cubicBezTo>
                  <a:cubicBezTo>
                    <a:pt x="217" y="10"/>
                    <a:pt x="213" y="8"/>
                    <a:pt x="209" y="6"/>
                  </a:cubicBezTo>
                  <a:cubicBezTo>
                    <a:pt x="204" y="3"/>
                    <a:pt x="198" y="3"/>
                    <a:pt x="192" y="3"/>
                  </a:cubicBezTo>
                  <a:cubicBezTo>
                    <a:pt x="190" y="3"/>
                    <a:pt x="189" y="3"/>
                    <a:pt x="188" y="4"/>
                  </a:cubicBezTo>
                  <a:cubicBezTo>
                    <a:pt x="188" y="4"/>
                    <a:pt x="189" y="4"/>
                    <a:pt x="189" y="4"/>
                  </a:cubicBezTo>
                  <a:cubicBezTo>
                    <a:pt x="191" y="4"/>
                    <a:pt x="192" y="4"/>
                    <a:pt x="194" y="4"/>
                  </a:cubicBezTo>
                  <a:cubicBezTo>
                    <a:pt x="196" y="5"/>
                    <a:pt x="198" y="5"/>
                    <a:pt x="199" y="5"/>
                  </a:cubicBezTo>
                  <a:cubicBezTo>
                    <a:pt x="203" y="5"/>
                    <a:pt x="206" y="6"/>
                    <a:pt x="209" y="8"/>
                  </a:cubicBezTo>
                  <a:cubicBezTo>
                    <a:pt x="214" y="11"/>
                    <a:pt x="218" y="15"/>
                    <a:pt x="222" y="19"/>
                  </a:cubicBezTo>
                  <a:cubicBezTo>
                    <a:pt x="225" y="22"/>
                    <a:pt x="228" y="27"/>
                    <a:pt x="230" y="31"/>
                  </a:cubicBezTo>
                  <a:cubicBezTo>
                    <a:pt x="230" y="32"/>
                    <a:pt x="231" y="33"/>
                    <a:pt x="232" y="34"/>
                  </a:cubicBezTo>
                  <a:close/>
                  <a:moveTo>
                    <a:pt x="101" y="123"/>
                  </a:move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4" y="124"/>
                    <a:pt x="107" y="125"/>
                    <a:pt x="110" y="126"/>
                  </a:cubicBezTo>
                  <a:cubicBezTo>
                    <a:pt x="111" y="127"/>
                    <a:pt x="111" y="127"/>
                    <a:pt x="112" y="128"/>
                  </a:cubicBezTo>
                  <a:cubicBezTo>
                    <a:pt x="114" y="129"/>
                    <a:pt x="116" y="129"/>
                    <a:pt x="118" y="129"/>
                  </a:cubicBezTo>
                  <a:cubicBezTo>
                    <a:pt x="119" y="129"/>
                    <a:pt x="119" y="130"/>
                    <a:pt x="120" y="130"/>
                  </a:cubicBezTo>
                  <a:cubicBezTo>
                    <a:pt x="120" y="131"/>
                    <a:pt x="121" y="132"/>
                    <a:pt x="122" y="132"/>
                  </a:cubicBezTo>
                  <a:cubicBezTo>
                    <a:pt x="122" y="131"/>
                    <a:pt x="122" y="128"/>
                    <a:pt x="122" y="126"/>
                  </a:cubicBezTo>
                  <a:cubicBezTo>
                    <a:pt x="121" y="125"/>
                    <a:pt x="120" y="124"/>
                    <a:pt x="119" y="124"/>
                  </a:cubicBezTo>
                  <a:cubicBezTo>
                    <a:pt x="114" y="124"/>
                    <a:pt x="110" y="123"/>
                    <a:pt x="106" y="123"/>
                  </a:cubicBezTo>
                  <a:cubicBezTo>
                    <a:pt x="104" y="123"/>
                    <a:pt x="102" y="123"/>
                    <a:pt x="101" y="123"/>
                  </a:cubicBezTo>
                  <a:close/>
                  <a:moveTo>
                    <a:pt x="125" y="143"/>
                  </a:moveTo>
                  <a:cubicBezTo>
                    <a:pt x="125" y="143"/>
                    <a:pt x="125" y="143"/>
                    <a:pt x="125" y="143"/>
                  </a:cubicBezTo>
                  <a:cubicBezTo>
                    <a:pt x="125" y="144"/>
                    <a:pt x="125" y="146"/>
                    <a:pt x="125" y="147"/>
                  </a:cubicBezTo>
                  <a:cubicBezTo>
                    <a:pt x="125" y="149"/>
                    <a:pt x="124" y="150"/>
                    <a:pt x="124" y="152"/>
                  </a:cubicBezTo>
                  <a:cubicBezTo>
                    <a:pt x="124" y="156"/>
                    <a:pt x="124" y="159"/>
                    <a:pt x="123" y="163"/>
                  </a:cubicBezTo>
                  <a:cubicBezTo>
                    <a:pt x="123" y="167"/>
                    <a:pt x="121" y="171"/>
                    <a:pt x="119" y="175"/>
                  </a:cubicBezTo>
                  <a:cubicBezTo>
                    <a:pt x="119" y="175"/>
                    <a:pt x="119" y="175"/>
                    <a:pt x="119" y="176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2" y="174"/>
                    <a:pt x="123" y="173"/>
                    <a:pt x="123" y="172"/>
                  </a:cubicBezTo>
                  <a:cubicBezTo>
                    <a:pt x="124" y="170"/>
                    <a:pt x="124" y="169"/>
                    <a:pt x="125" y="168"/>
                  </a:cubicBezTo>
                  <a:cubicBezTo>
                    <a:pt x="125" y="165"/>
                    <a:pt x="125" y="162"/>
                    <a:pt x="126" y="160"/>
                  </a:cubicBezTo>
                  <a:cubicBezTo>
                    <a:pt x="126" y="154"/>
                    <a:pt x="126" y="149"/>
                    <a:pt x="125" y="143"/>
                  </a:cubicBezTo>
                  <a:close/>
                  <a:moveTo>
                    <a:pt x="73" y="117"/>
                  </a:moveTo>
                  <a:cubicBezTo>
                    <a:pt x="73" y="118"/>
                    <a:pt x="73" y="118"/>
                    <a:pt x="73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8"/>
                    <a:pt x="78" y="119"/>
                    <a:pt x="80" y="119"/>
                  </a:cubicBezTo>
                  <a:cubicBezTo>
                    <a:pt x="81" y="119"/>
                    <a:pt x="82" y="119"/>
                    <a:pt x="84" y="119"/>
                  </a:cubicBezTo>
                  <a:cubicBezTo>
                    <a:pt x="89" y="119"/>
                    <a:pt x="94" y="119"/>
                    <a:pt x="99" y="119"/>
                  </a:cubicBezTo>
                  <a:cubicBezTo>
                    <a:pt x="103" y="119"/>
                    <a:pt x="108" y="119"/>
                    <a:pt x="113" y="120"/>
                  </a:cubicBezTo>
                  <a:cubicBezTo>
                    <a:pt x="113" y="120"/>
                    <a:pt x="114" y="120"/>
                    <a:pt x="114" y="120"/>
                  </a:cubicBezTo>
                  <a:cubicBezTo>
                    <a:pt x="112" y="119"/>
                    <a:pt x="110" y="119"/>
                    <a:pt x="109" y="118"/>
                  </a:cubicBezTo>
                  <a:cubicBezTo>
                    <a:pt x="104" y="118"/>
                    <a:pt x="99" y="117"/>
                    <a:pt x="95" y="117"/>
                  </a:cubicBezTo>
                  <a:cubicBezTo>
                    <a:pt x="88" y="117"/>
                    <a:pt x="81" y="117"/>
                    <a:pt x="74" y="117"/>
                  </a:cubicBezTo>
                  <a:cubicBezTo>
                    <a:pt x="74" y="117"/>
                    <a:pt x="74" y="117"/>
                    <a:pt x="73" y="117"/>
                  </a:cubicBezTo>
                  <a:close/>
                  <a:moveTo>
                    <a:pt x="10" y="101"/>
                  </a:moveTo>
                  <a:cubicBezTo>
                    <a:pt x="10" y="101"/>
                    <a:pt x="10" y="101"/>
                    <a:pt x="10" y="101"/>
                  </a:cubicBezTo>
                  <a:cubicBezTo>
                    <a:pt x="11" y="100"/>
                    <a:pt x="11" y="99"/>
                    <a:pt x="12" y="98"/>
                  </a:cubicBezTo>
                  <a:cubicBezTo>
                    <a:pt x="13" y="95"/>
                    <a:pt x="15" y="93"/>
                    <a:pt x="16" y="90"/>
                  </a:cubicBezTo>
                  <a:cubicBezTo>
                    <a:pt x="17" y="89"/>
                    <a:pt x="18" y="87"/>
                    <a:pt x="19" y="85"/>
                  </a:cubicBezTo>
                  <a:cubicBezTo>
                    <a:pt x="20" y="82"/>
                    <a:pt x="22" y="80"/>
                    <a:pt x="23" y="77"/>
                  </a:cubicBezTo>
                  <a:cubicBezTo>
                    <a:pt x="24" y="75"/>
                    <a:pt x="25" y="73"/>
                    <a:pt x="26" y="70"/>
                  </a:cubicBezTo>
                  <a:cubicBezTo>
                    <a:pt x="28" y="67"/>
                    <a:pt x="29" y="64"/>
                    <a:pt x="31" y="61"/>
                  </a:cubicBezTo>
                  <a:cubicBezTo>
                    <a:pt x="33" y="57"/>
                    <a:pt x="35" y="54"/>
                    <a:pt x="36" y="51"/>
                  </a:cubicBezTo>
                  <a:cubicBezTo>
                    <a:pt x="36" y="50"/>
                    <a:pt x="37" y="50"/>
                    <a:pt x="37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2" y="58"/>
                    <a:pt x="27" y="66"/>
                    <a:pt x="24" y="73"/>
                  </a:cubicBezTo>
                  <a:cubicBezTo>
                    <a:pt x="21" y="79"/>
                    <a:pt x="18" y="84"/>
                    <a:pt x="15" y="90"/>
                  </a:cubicBezTo>
                  <a:cubicBezTo>
                    <a:pt x="14" y="92"/>
                    <a:pt x="13" y="95"/>
                    <a:pt x="11" y="98"/>
                  </a:cubicBezTo>
                  <a:cubicBezTo>
                    <a:pt x="11" y="99"/>
                    <a:pt x="10" y="100"/>
                    <a:pt x="10" y="101"/>
                  </a:cubicBezTo>
                  <a:close/>
                  <a:moveTo>
                    <a:pt x="30" y="119"/>
                  </a:moveTo>
                  <a:cubicBezTo>
                    <a:pt x="30" y="119"/>
                    <a:pt x="30" y="119"/>
                    <a:pt x="30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19"/>
                    <a:pt x="27" y="119"/>
                    <a:pt x="26" y="118"/>
                  </a:cubicBezTo>
                  <a:cubicBezTo>
                    <a:pt x="25" y="118"/>
                    <a:pt x="25" y="118"/>
                    <a:pt x="25" y="119"/>
                  </a:cubicBezTo>
                  <a:cubicBezTo>
                    <a:pt x="22" y="120"/>
                    <a:pt x="20" y="121"/>
                    <a:pt x="17" y="122"/>
                  </a:cubicBezTo>
                  <a:cubicBezTo>
                    <a:pt x="16" y="123"/>
                    <a:pt x="16" y="124"/>
                    <a:pt x="15" y="125"/>
                  </a:cubicBezTo>
                  <a:cubicBezTo>
                    <a:pt x="15" y="126"/>
                    <a:pt x="14" y="128"/>
                    <a:pt x="13" y="130"/>
                  </a:cubicBezTo>
                  <a:cubicBezTo>
                    <a:pt x="13" y="130"/>
                    <a:pt x="13" y="131"/>
                    <a:pt x="13" y="132"/>
                  </a:cubicBezTo>
                  <a:cubicBezTo>
                    <a:pt x="17" y="126"/>
                    <a:pt x="22" y="121"/>
                    <a:pt x="30" y="119"/>
                  </a:cubicBezTo>
                  <a:close/>
                  <a:moveTo>
                    <a:pt x="247" y="124"/>
                  </a:moveTo>
                  <a:cubicBezTo>
                    <a:pt x="247" y="124"/>
                    <a:pt x="247" y="124"/>
                    <a:pt x="247" y="124"/>
                  </a:cubicBezTo>
                  <a:cubicBezTo>
                    <a:pt x="247" y="124"/>
                    <a:pt x="248" y="124"/>
                    <a:pt x="248" y="125"/>
                  </a:cubicBezTo>
                  <a:cubicBezTo>
                    <a:pt x="250" y="131"/>
                    <a:pt x="251" y="137"/>
                    <a:pt x="251" y="143"/>
                  </a:cubicBezTo>
                  <a:cubicBezTo>
                    <a:pt x="251" y="146"/>
                    <a:pt x="252" y="149"/>
                    <a:pt x="253" y="152"/>
                  </a:cubicBezTo>
                  <a:cubicBezTo>
                    <a:pt x="253" y="152"/>
                    <a:pt x="253" y="151"/>
                    <a:pt x="253" y="151"/>
                  </a:cubicBezTo>
                  <a:cubicBezTo>
                    <a:pt x="252" y="146"/>
                    <a:pt x="252" y="141"/>
                    <a:pt x="252" y="137"/>
                  </a:cubicBezTo>
                  <a:cubicBezTo>
                    <a:pt x="252" y="133"/>
                    <a:pt x="251" y="130"/>
                    <a:pt x="251" y="127"/>
                  </a:cubicBezTo>
                  <a:cubicBezTo>
                    <a:pt x="251" y="126"/>
                    <a:pt x="251" y="125"/>
                    <a:pt x="250" y="125"/>
                  </a:cubicBezTo>
                  <a:cubicBezTo>
                    <a:pt x="249" y="125"/>
                    <a:pt x="248" y="124"/>
                    <a:pt x="247" y="124"/>
                  </a:cubicBezTo>
                  <a:close/>
                  <a:moveTo>
                    <a:pt x="147" y="181"/>
                  </a:moveTo>
                  <a:cubicBezTo>
                    <a:pt x="146" y="180"/>
                    <a:pt x="145" y="179"/>
                    <a:pt x="145" y="178"/>
                  </a:cubicBezTo>
                  <a:cubicBezTo>
                    <a:pt x="145" y="178"/>
                    <a:pt x="144" y="178"/>
                    <a:pt x="144" y="178"/>
                  </a:cubicBezTo>
                  <a:cubicBezTo>
                    <a:pt x="143" y="177"/>
                    <a:pt x="142" y="175"/>
                    <a:pt x="141" y="173"/>
                  </a:cubicBezTo>
                  <a:cubicBezTo>
                    <a:pt x="141" y="170"/>
                    <a:pt x="140" y="168"/>
                    <a:pt x="140" y="165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39" y="167"/>
                    <a:pt x="139" y="169"/>
                    <a:pt x="139" y="171"/>
                  </a:cubicBezTo>
                  <a:cubicBezTo>
                    <a:pt x="139" y="173"/>
                    <a:pt x="139" y="174"/>
                    <a:pt x="140" y="176"/>
                  </a:cubicBezTo>
                  <a:cubicBezTo>
                    <a:pt x="141" y="177"/>
                    <a:pt x="142" y="178"/>
                    <a:pt x="144" y="179"/>
                  </a:cubicBezTo>
                  <a:cubicBezTo>
                    <a:pt x="144" y="180"/>
                    <a:pt x="145" y="181"/>
                    <a:pt x="147" y="181"/>
                  </a:cubicBezTo>
                  <a:close/>
                  <a:moveTo>
                    <a:pt x="125" y="124"/>
                  </a:moveTo>
                  <a:cubicBezTo>
                    <a:pt x="125" y="123"/>
                    <a:pt x="124" y="122"/>
                    <a:pt x="124" y="121"/>
                  </a:cubicBezTo>
                  <a:cubicBezTo>
                    <a:pt x="123" y="119"/>
                    <a:pt x="122" y="118"/>
                    <a:pt x="121" y="117"/>
                  </a:cubicBezTo>
                  <a:cubicBezTo>
                    <a:pt x="118" y="117"/>
                    <a:pt x="116" y="117"/>
                    <a:pt x="114" y="117"/>
                  </a:cubicBezTo>
                  <a:cubicBezTo>
                    <a:pt x="114" y="117"/>
                    <a:pt x="114" y="117"/>
                    <a:pt x="113" y="117"/>
                  </a:cubicBezTo>
                  <a:cubicBezTo>
                    <a:pt x="116" y="118"/>
                    <a:pt x="118" y="118"/>
                    <a:pt x="121" y="119"/>
                  </a:cubicBezTo>
                  <a:cubicBezTo>
                    <a:pt x="122" y="119"/>
                    <a:pt x="123" y="120"/>
                    <a:pt x="123" y="121"/>
                  </a:cubicBezTo>
                  <a:cubicBezTo>
                    <a:pt x="123" y="122"/>
                    <a:pt x="123" y="122"/>
                    <a:pt x="122" y="122"/>
                  </a:cubicBezTo>
                  <a:cubicBezTo>
                    <a:pt x="123" y="123"/>
                    <a:pt x="124" y="123"/>
                    <a:pt x="125" y="124"/>
                  </a:cubicBezTo>
                  <a:close/>
                  <a:moveTo>
                    <a:pt x="248" y="172"/>
                  </a:moveTo>
                  <a:cubicBezTo>
                    <a:pt x="246" y="175"/>
                    <a:pt x="244" y="178"/>
                    <a:pt x="241" y="180"/>
                  </a:cubicBezTo>
                  <a:cubicBezTo>
                    <a:pt x="242" y="180"/>
                    <a:pt x="242" y="180"/>
                    <a:pt x="243" y="180"/>
                  </a:cubicBezTo>
                  <a:cubicBezTo>
                    <a:pt x="243" y="180"/>
                    <a:pt x="244" y="180"/>
                    <a:pt x="244" y="179"/>
                  </a:cubicBezTo>
                  <a:cubicBezTo>
                    <a:pt x="246" y="179"/>
                    <a:pt x="247" y="178"/>
                    <a:pt x="247" y="176"/>
                  </a:cubicBezTo>
                  <a:cubicBezTo>
                    <a:pt x="248" y="175"/>
                    <a:pt x="248" y="173"/>
                    <a:pt x="248" y="172"/>
                  </a:cubicBezTo>
                  <a:close/>
                  <a:moveTo>
                    <a:pt x="108" y="11"/>
                  </a:moveTo>
                  <a:cubicBezTo>
                    <a:pt x="102" y="9"/>
                    <a:pt x="96" y="8"/>
                    <a:pt x="89" y="10"/>
                  </a:cubicBezTo>
                  <a:cubicBezTo>
                    <a:pt x="95" y="10"/>
                    <a:pt x="102" y="10"/>
                    <a:pt x="108" y="11"/>
                  </a:cubicBezTo>
                  <a:close/>
                  <a:moveTo>
                    <a:pt x="246" y="123"/>
                  </a:moveTo>
                  <a:cubicBezTo>
                    <a:pt x="244" y="122"/>
                    <a:pt x="236" y="120"/>
                    <a:pt x="235" y="121"/>
                  </a:cubicBezTo>
                  <a:cubicBezTo>
                    <a:pt x="238" y="121"/>
                    <a:pt x="241" y="122"/>
                    <a:pt x="243" y="125"/>
                  </a:cubicBezTo>
                  <a:cubicBezTo>
                    <a:pt x="244" y="124"/>
                    <a:pt x="244" y="123"/>
                    <a:pt x="246" y="123"/>
                  </a:cubicBezTo>
                  <a:close/>
                  <a:moveTo>
                    <a:pt x="27" y="175"/>
                  </a:moveTo>
                  <a:cubicBezTo>
                    <a:pt x="22" y="174"/>
                    <a:pt x="18" y="173"/>
                    <a:pt x="13" y="172"/>
                  </a:cubicBezTo>
                  <a:cubicBezTo>
                    <a:pt x="14" y="172"/>
                    <a:pt x="15" y="173"/>
                    <a:pt x="16" y="173"/>
                  </a:cubicBezTo>
                  <a:cubicBezTo>
                    <a:pt x="20" y="174"/>
                    <a:pt x="23" y="174"/>
                    <a:pt x="27" y="175"/>
                  </a:cubicBezTo>
                  <a:close/>
                  <a:moveTo>
                    <a:pt x="152" y="120"/>
                  </a:moveTo>
                  <a:cubicBezTo>
                    <a:pt x="150" y="119"/>
                    <a:pt x="145" y="122"/>
                    <a:pt x="145" y="126"/>
                  </a:cubicBezTo>
                  <a:cubicBezTo>
                    <a:pt x="146" y="126"/>
                    <a:pt x="146" y="125"/>
                    <a:pt x="146" y="125"/>
                  </a:cubicBezTo>
                  <a:cubicBezTo>
                    <a:pt x="147" y="122"/>
                    <a:pt x="149" y="120"/>
                    <a:pt x="152" y="120"/>
                  </a:cubicBezTo>
                  <a:cubicBezTo>
                    <a:pt x="152" y="120"/>
                    <a:pt x="152" y="120"/>
                    <a:pt x="152" y="120"/>
                  </a:cubicBezTo>
                  <a:close/>
                  <a:moveTo>
                    <a:pt x="251" y="172"/>
                  </a:moveTo>
                  <a:cubicBezTo>
                    <a:pt x="252" y="169"/>
                    <a:pt x="252" y="165"/>
                    <a:pt x="251" y="162"/>
                  </a:cubicBezTo>
                  <a:cubicBezTo>
                    <a:pt x="251" y="165"/>
                    <a:pt x="251" y="169"/>
                    <a:pt x="251" y="172"/>
                  </a:cubicBezTo>
                  <a:close/>
                  <a:moveTo>
                    <a:pt x="9" y="175"/>
                  </a:moveTo>
                  <a:cubicBezTo>
                    <a:pt x="10" y="176"/>
                    <a:pt x="12" y="177"/>
                    <a:pt x="14" y="177"/>
                  </a:cubicBezTo>
                  <a:cubicBezTo>
                    <a:pt x="13" y="176"/>
                    <a:pt x="12" y="175"/>
                    <a:pt x="10" y="175"/>
                  </a:cubicBezTo>
                  <a:cubicBezTo>
                    <a:pt x="10" y="175"/>
                    <a:pt x="9" y="175"/>
                    <a:pt x="9" y="175"/>
                  </a:cubicBezTo>
                  <a:close/>
                  <a:moveTo>
                    <a:pt x="136" y="131"/>
                  </a:moveTo>
                  <a:cubicBezTo>
                    <a:pt x="136" y="130"/>
                    <a:pt x="135" y="130"/>
                    <a:pt x="133" y="130"/>
                  </a:cubicBezTo>
                  <a:cubicBezTo>
                    <a:pt x="133" y="130"/>
                    <a:pt x="132" y="131"/>
                    <a:pt x="131" y="131"/>
                  </a:cubicBezTo>
                  <a:cubicBezTo>
                    <a:pt x="131" y="131"/>
                    <a:pt x="131" y="131"/>
                    <a:pt x="130" y="131"/>
                  </a:cubicBezTo>
                  <a:cubicBezTo>
                    <a:pt x="132" y="131"/>
                    <a:pt x="134" y="131"/>
                    <a:pt x="136" y="131"/>
                  </a:cubicBezTo>
                  <a:close/>
                  <a:moveTo>
                    <a:pt x="156" y="122"/>
                  </a:moveTo>
                  <a:cubicBezTo>
                    <a:pt x="153" y="122"/>
                    <a:pt x="151" y="122"/>
                    <a:pt x="150" y="124"/>
                  </a:cubicBezTo>
                  <a:cubicBezTo>
                    <a:pt x="152" y="123"/>
                    <a:pt x="154" y="122"/>
                    <a:pt x="156" y="122"/>
                  </a:cubicBezTo>
                  <a:close/>
                  <a:moveTo>
                    <a:pt x="125" y="129"/>
                  </a:moveTo>
                  <a:cubicBezTo>
                    <a:pt x="125" y="131"/>
                    <a:pt x="125" y="133"/>
                    <a:pt x="125" y="135"/>
                  </a:cubicBezTo>
                  <a:cubicBezTo>
                    <a:pt x="125" y="135"/>
                    <a:pt x="125" y="136"/>
                    <a:pt x="125" y="137"/>
                  </a:cubicBezTo>
                  <a:cubicBezTo>
                    <a:pt x="125" y="134"/>
                    <a:pt x="125" y="131"/>
                    <a:pt x="125" y="129"/>
                  </a:cubicBezTo>
                  <a:close/>
                  <a:moveTo>
                    <a:pt x="245" y="120"/>
                  </a:moveTo>
                  <a:cubicBezTo>
                    <a:pt x="246" y="121"/>
                    <a:pt x="248" y="121"/>
                    <a:pt x="249" y="122"/>
                  </a:cubicBezTo>
                  <a:cubicBezTo>
                    <a:pt x="248" y="121"/>
                    <a:pt x="247" y="120"/>
                    <a:pt x="245" y="120"/>
                  </a:cubicBezTo>
                  <a:close/>
                  <a:moveTo>
                    <a:pt x="257" y="129"/>
                  </a:moveTo>
                  <a:cubicBezTo>
                    <a:pt x="258" y="129"/>
                    <a:pt x="259" y="129"/>
                    <a:pt x="260" y="128"/>
                  </a:cubicBezTo>
                  <a:cubicBezTo>
                    <a:pt x="258" y="127"/>
                    <a:pt x="258" y="128"/>
                    <a:pt x="257" y="129"/>
                  </a:cubicBezTo>
                  <a:close/>
                  <a:moveTo>
                    <a:pt x="262" y="130"/>
                  </a:moveTo>
                  <a:cubicBezTo>
                    <a:pt x="261" y="131"/>
                    <a:pt x="261" y="131"/>
                    <a:pt x="261" y="132"/>
                  </a:cubicBezTo>
                  <a:cubicBezTo>
                    <a:pt x="260" y="132"/>
                    <a:pt x="261" y="133"/>
                    <a:pt x="261" y="133"/>
                  </a:cubicBezTo>
                  <a:cubicBezTo>
                    <a:pt x="261" y="132"/>
                    <a:pt x="262" y="131"/>
                    <a:pt x="262" y="130"/>
                  </a:cubicBezTo>
                  <a:close/>
                  <a:moveTo>
                    <a:pt x="96" y="182"/>
                  </a:moveTo>
                  <a:cubicBezTo>
                    <a:pt x="96" y="182"/>
                    <a:pt x="96" y="182"/>
                    <a:pt x="96" y="182"/>
                  </a:cubicBezTo>
                  <a:cubicBezTo>
                    <a:pt x="98" y="182"/>
                    <a:pt x="99" y="182"/>
                    <a:pt x="101" y="182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99" y="182"/>
                    <a:pt x="97" y="182"/>
                    <a:pt x="96" y="182"/>
                  </a:cubicBezTo>
                  <a:close/>
                  <a:moveTo>
                    <a:pt x="119" y="170"/>
                  </a:moveTo>
                  <a:cubicBezTo>
                    <a:pt x="119" y="169"/>
                    <a:pt x="120" y="168"/>
                    <a:pt x="120" y="167"/>
                  </a:cubicBezTo>
                  <a:cubicBezTo>
                    <a:pt x="119" y="168"/>
                    <a:pt x="119" y="169"/>
                    <a:pt x="119" y="170"/>
                  </a:cubicBezTo>
                  <a:close/>
                  <a:moveTo>
                    <a:pt x="6" y="136"/>
                  </a:moveTo>
                  <a:cubicBezTo>
                    <a:pt x="5" y="135"/>
                    <a:pt x="5" y="135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5" y="136"/>
                    <a:pt x="5" y="136"/>
                    <a:pt x="6" y="136"/>
                  </a:cubicBezTo>
                  <a:close/>
                  <a:moveTo>
                    <a:pt x="143" y="164"/>
                  </a:moveTo>
                  <a:cubicBezTo>
                    <a:pt x="143" y="164"/>
                    <a:pt x="143" y="164"/>
                    <a:pt x="143" y="164"/>
                  </a:cubicBezTo>
                  <a:cubicBezTo>
                    <a:pt x="143" y="165"/>
                    <a:pt x="143" y="166"/>
                    <a:pt x="143" y="167"/>
                  </a:cubicBezTo>
                  <a:cubicBezTo>
                    <a:pt x="143" y="167"/>
                    <a:pt x="143" y="167"/>
                    <a:pt x="143" y="167"/>
                  </a:cubicBezTo>
                  <a:cubicBezTo>
                    <a:pt x="143" y="166"/>
                    <a:pt x="143" y="165"/>
                    <a:pt x="143" y="164"/>
                  </a:cubicBezTo>
                  <a:close/>
                  <a:moveTo>
                    <a:pt x="7" y="162"/>
                  </a:move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4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4"/>
                    <a:pt x="7" y="163"/>
                    <a:pt x="7" y="162"/>
                  </a:cubicBezTo>
                  <a:close/>
                  <a:moveTo>
                    <a:pt x="156" y="119"/>
                  </a:moveTo>
                  <a:cubicBezTo>
                    <a:pt x="156" y="119"/>
                    <a:pt x="156" y="119"/>
                    <a:pt x="156" y="119"/>
                  </a:cubicBezTo>
                  <a:cubicBezTo>
                    <a:pt x="157" y="119"/>
                    <a:pt x="158" y="119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9"/>
                    <a:pt x="157" y="119"/>
                    <a:pt x="156" y="119"/>
                  </a:cubicBezTo>
                  <a:close/>
                  <a:moveTo>
                    <a:pt x="104" y="182"/>
                  </a:moveTo>
                  <a:cubicBezTo>
                    <a:pt x="104" y="182"/>
                    <a:pt x="104" y="182"/>
                    <a:pt x="104" y="182"/>
                  </a:cubicBezTo>
                  <a:cubicBezTo>
                    <a:pt x="103" y="182"/>
                    <a:pt x="103" y="182"/>
                    <a:pt x="102" y="182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3" y="182"/>
                    <a:pt x="103" y="182"/>
                    <a:pt x="104" y="182"/>
                  </a:cubicBezTo>
                  <a:close/>
                  <a:moveTo>
                    <a:pt x="117" y="179"/>
                  </a:moveTo>
                  <a:cubicBezTo>
                    <a:pt x="117" y="179"/>
                    <a:pt x="117" y="179"/>
                    <a:pt x="117" y="179"/>
                  </a:cubicBezTo>
                  <a:cubicBezTo>
                    <a:pt x="117" y="179"/>
                    <a:pt x="116" y="179"/>
                    <a:pt x="116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lose/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4"/>
                  </a:cubicBezTo>
                  <a:cubicBezTo>
                    <a:pt x="56" y="25"/>
                    <a:pt x="56" y="25"/>
                    <a:pt x="56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5701853" y="5221769"/>
              <a:ext cx="762090" cy="1100555"/>
            </a:xfrm>
            <a:custGeom>
              <a:avLst/>
              <a:gdLst>
                <a:gd name="T0" fmla="*/ 96 w 192"/>
                <a:gd name="T1" fmla="*/ 15 h 277"/>
                <a:gd name="T2" fmla="*/ 151 w 192"/>
                <a:gd name="T3" fmla="*/ 22 h 277"/>
                <a:gd name="T4" fmla="*/ 144 w 192"/>
                <a:gd name="T5" fmla="*/ 149 h 277"/>
                <a:gd name="T6" fmla="*/ 170 w 192"/>
                <a:gd name="T7" fmla="*/ 275 h 277"/>
                <a:gd name="T8" fmla="*/ 137 w 192"/>
                <a:gd name="T9" fmla="*/ 188 h 277"/>
                <a:gd name="T10" fmla="*/ 60 w 192"/>
                <a:gd name="T11" fmla="*/ 176 h 277"/>
                <a:gd name="T12" fmla="*/ 41 w 192"/>
                <a:gd name="T13" fmla="*/ 274 h 277"/>
                <a:gd name="T14" fmla="*/ 39 w 192"/>
                <a:gd name="T15" fmla="*/ 136 h 277"/>
                <a:gd name="T16" fmla="*/ 4 w 192"/>
                <a:gd name="T17" fmla="*/ 7 h 277"/>
                <a:gd name="T18" fmla="*/ 142 w 192"/>
                <a:gd name="T19" fmla="*/ 74 h 277"/>
                <a:gd name="T20" fmla="*/ 149 w 192"/>
                <a:gd name="T21" fmla="*/ 18 h 277"/>
                <a:gd name="T22" fmla="*/ 121 w 192"/>
                <a:gd name="T23" fmla="*/ 80 h 277"/>
                <a:gd name="T24" fmla="*/ 21 w 192"/>
                <a:gd name="T25" fmla="*/ 71 h 277"/>
                <a:gd name="T26" fmla="*/ 56 w 192"/>
                <a:gd name="T27" fmla="*/ 258 h 277"/>
                <a:gd name="T28" fmla="*/ 81 w 192"/>
                <a:gd name="T29" fmla="*/ 44 h 277"/>
                <a:gd name="T30" fmla="*/ 27 w 192"/>
                <a:gd name="T31" fmla="*/ 51 h 277"/>
                <a:gd name="T32" fmla="*/ 168 w 192"/>
                <a:gd name="T33" fmla="*/ 233 h 277"/>
                <a:gd name="T34" fmla="*/ 143 w 192"/>
                <a:gd name="T35" fmla="*/ 83 h 277"/>
                <a:gd name="T36" fmla="*/ 88 w 192"/>
                <a:gd name="T37" fmla="*/ 107 h 277"/>
                <a:gd name="T38" fmla="*/ 161 w 192"/>
                <a:gd name="T39" fmla="*/ 236 h 277"/>
                <a:gd name="T40" fmla="*/ 51 w 192"/>
                <a:gd name="T41" fmla="*/ 41 h 277"/>
                <a:gd name="T42" fmla="*/ 66 w 192"/>
                <a:gd name="T43" fmla="*/ 39 h 277"/>
                <a:gd name="T44" fmla="*/ 62 w 192"/>
                <a:gd name="T45" fmla="*/ 22 h 277"/>
                <a:gd name="T46" fmla="*/ 34 w 192"/>
                <a:gd name="T47" fmla="*/ 33 h 277"/>
                <a:gd name="T48" fmla="*/ 83 w 192"/>
                <a:gd name="T49" fmla="*/ 31 h 277"/>
                <a:gd name="T50" fmla="*/ 78 w 192"/>
                <a:gd name="T51" fmla="*/ 29 h 277"/>
                <a:gd name="T52" fmla="*/ 58 w 192"/>
                <a:gd name="T53" fmla="*/ 35 h 277"/>
                <a:gd name="T54" fmla="*/ 119 w 192"/>
                <a:gd name="T55" fmla="*/ 32 h 277"/>
                <a:gd name="T56" fmla="*/ 92 w 192"/>
                <a:gd name="T57" fmla="*/ 47 h 277"/>
                <a:gd name="T58" fmla="*/ 138 w 192"/>
                <a:gd name="T59" fmla="*/ 29 h 277"/>
                <a:gd name="T60" fmla="*/ 125 w 192"/>
                <a:gd name="T61" fmla="*/ 47 h 277"/>
                <a:gd name="T62" fmla="*/ 5 w 192"/>
                <a:gd name="T63" fmla="*/ 20 h 277"/>
                <a:gd name="T64" fmla="*/ 25 w 192"/>
                <a:gd name="T65" fmla="*/ 32 h 277"/>
                <a:gd name="T66" fmla="*/ 132 w 192"/>
                <a:gd name="T67" fmla="*/ 167 h 277"/>
                <a:gd name="T68" fmla="*/ 50 w 192"/>
                <a:gd name="T69" fmla="*/ 265 h 277"/>
                <a:gd name="T70" fmla="*/ 67 w 192"/>
                <a:gd name="T71" fmla="*/ 271 h 277"/>
                <a:gd name="T72" fmla="*/ 183 w 192"/>
                <a:gd name="T73" fmla="*/ 258 h 277"/>
                <a:gd name="T74" fmla="*/ 145 w 192"/>
                <a:gd name="T75" fmla="*/ 20 h 277"/>
                <a:gd name="T76" fmla="*/ 94 w 192"/>
                <a:gd name="T77" fmla="*/ 44 h 277"/>
                <a:gd name="T78" fmla="*/ 87 w 192"/>
                <a:gd name="T79" fmla="*/ 64 h 277"/>
                <a:gd name="T80" fmla="*/ 87 w 192"/>
                <a:gd name="T81" fmla="*/ 5 h 277"/>
                <a:gd name="T82" fmla="*/ 20 w 192"/>
                <a:gd name="T83" fmla="*/ 90 h 277"/>
                <a:gd name="T84" fmla="*/ 64 w 192"/>
                <a:gd name="T85" fmla="*/ 256 h 277"/>
                <a:gd name="T86" fmla="*/ 65 w 192"/>
                <a:gd name="T87" fmla="*/ 265 h 277"/>
                <a:gd name="T88" fmla="*/ 27 w 192"/>
                <a:gd name="T89" fmla="*/ 29 h 277"/>
                <a:gd name="T90" fmla="*/ 68 w 192"/>
                <a:gd name="T91" fmla="*/ 128 h 277"/>
                <a:gd name="T92" fmla="*/ 169 w 192"/>
                <a:gd name="T93" fmla="*/ 268 h 277"/>
                <a:gd name="T94" fmla="*/ 42 w 192"/>
                <a:gd name="T95" fmla="*/ 81 h 277"/>
                <a:gd name="T96" fmla="*/ 51 w 192"/>
                <a:gd name="T97" fmla="*/ 269 h 277"/>
                <a:gd name="T98" fmla="*/ 166 w 192"/>
                <a:gd name="T99" fmla="*/ 256 h 277"/>
                <a:gd name="T100" fmla="*/ 32 w 192"/>
                <a:gd name="T101" fmla="*/ 20 h 277"/>
                <a:gd name="T102" fmla="*/ 64 w 192"/>
                <a:gd name="T103" fmla="*/ 24 h 277"/>
                <a:gd name="T104" fmla="*/ 86 w 192"/>
                <a:gd name="T105" fmla="*/ 72 h 277"/>
                <a:gd name="T106" fmla="*/ 89 w 192"/>
                <a:gd name="T107" fmla="*/ 50 h 277"/>
                <a:gd name="T108" fmla="*/ 67 w 192"/>
                <a:gd name="T109" fmla="*/ 11 h 277"/>
                <a:gd name="T110" fmla="*/ 2 w 192"/>
                <a:gd name="T111" fmla="*/ 19 h 277"/>
                <a:gd name="T112" fmla="*/ 53 w 192"/>
                <a:gd name="T113" fmla="*/ 17 h 277"/>
                <a:gd name="T114" fmla="*/ 46 w 192"/>
                <a:gd name="T115" fmla="*/ 21 h 277"/>
                <a:gd name="T116" fmla="*/ 10 w 192"/>
                <a:gd name="T117" fmla="*/ 9 h 277"/>
                <a:gd name="T118" fmla="*/ 29 w 192"/>
                <a:gd name="T119" fmla="*/ 16 h 277"/>
                <a:gd name="T120" fmla="*/ 140 w 192"/>
                <a:gd name="T121" fmla="*/ 37 h 277"/>
                <a:gd name="T122" fmla="*/ 67 w 192"/>
                <a:gd name="T123" fmla="*/ 26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77">
                  <a:moveTo>
                    <a:pt x="22" y="6"/>
                  </a:moveTo>
                  <a:cubicBezTo>
                    <a:pt x="23" y="6"/>
                    <a:pt x="23" y="7"/>
                    <a:pt x="24" y="7"/>
                  </a:cubicBezTo>
                  <a:cubicBezTo>
                    <a:pt x="25" y="8"/>
                    <a:pt x="25" y="8"/>
                    <a:pt x="26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31" y="12"/>
                    <a:pt x="34" y="13"/>
                    <a:pt x="38" y="13"/>
                  </a:cubicBezTo>
                  <a:cubicBezTo>
                    <a:pt x="42" y="13"/>
                    <a:pt x="47" y="13"/>
                    <a:pt x="51" y="12"/>
                  </a:cubicBezTo>
                  <a:cubicBezTo>
                    <a:pt x="52" y="12"/>
                    <a:pt x="52" y="12"/>
                    <a:pt x="53" y="12"/>
                  </a:cubicBezTo>
                  <a:cubicBezTo>
                    <a:pt x="54" y="12"/>
                    <a:pt x="55" y="12"/>
                    <a:pt x="55" y="11"/>
                  </a:cubicBezTo>
                  <a:cubicBezTo>
                    <a:pt x="56" y="10"/>
                    <a:pt x="57" y="10"/>
                    <a:pt x="58" y="11"/>
                  </a:cubicBezTo>
                  <a:cubicBezTo>
                    <a:pt x="58" y="11"/>
                    <a:pt x="58" y="11"/>
                    <a:pt x="59" y="11"/>
                  </a:cubicBezTo>
                  <a:cubicBezTo>
                    <a:pt x="60" y="11"/>
                    <a:pt x="61" y="11"/>
                    <a:pt x="61" y="11"/>
                  </a:cubicBezTo>
                  <a:cubicBezTo>
                    <a:pt x="63" y="11"/>
                    <a:pt x="64" y="10"/>
                    <a:pt x="65" y="10"/>
                  </a:cubicBezTo>
                  <a:cubicBezTo>
                    <a:pt x="66" y="10"/>
                    <a:pt x="66" y="9"/>
                    <a:pt x="67" y="9"/>
                  </a:cubicBezTo>
                  <a:cubicBezTo>
                    <a:pt x="68" y="8"/>
                    <a:pt x="69" y="8"/>
                    <a:pt x="70" y="7"/>
                  </a:cubicBezTo>
                  <a:cubicBezTo>
                    <a:pt x="72" y="5"/>
                    <a:pt x="74" y="4"/>
                    <a:pt x="76" y="3"/>
                  </a:cubicBezTo>
                  <a:cubicBezTo>
                    <a:pt x="77" y="3"/>
                    <a:pt x="78" y="2"/>
                    <a:pt x="79" y="2"/>
                  </a:cubicBezTo>
                  <a:cubicBezTo>
                    <a:pt x="80" y="2"/>
                    <a:pt x="81" y="2"/>
                    <a:pt x="81" y="1"/>
                  </a:cubicBezTo>
                  <a:cubicBezTo>
                    <a:pt x="84" y="0"/>
                    <a:pt x="87" y="0"/>
                    <a:pt x="89" y="2"/>
                  </a:cubicBezTo>
                  <a:cubicBezTo>
                    <a:pt x="93" y="4"/>
                    <a:pt x="95" y="6"/>
                    <a:pt x="96" y="10"/>
                  </a:cubicBezTo>
                  <a:cubicBezTo>
                    <a:pt x="96" y="12"/>
                    <a:pt x="96" y="13"/>
                    <a:pt x="96" y="15"/>
                  </a:cubicBezTo>
                  <a:cubicBezTo>
                    <a:pt x="95" y="18"/>
                    <a:pt x="95" y="21"/>
                    <a:pt x="93" y="24"/>
                  </a:cubicBezTo>
                  <a:cubicBezTo>
                    <a:pt x="92" y="26"/>
                    <a:pt x="91" y="28"/>
                    <a:pt x="89" y="30"/>
                  </a:cubicBezTo>
                  <a:cubicBezTo>
                    <a:pt x="89" y="30"/>
                    <a:pt x="89" y="30"/>
                    <a:pt x="89" y="31"/>
                  </a:cubicBezTo>
                  <a:cubicBezTo>
                    <a:pt x="90" y="31"/>
                    <a:pt x="90" y="32"/>
                    <a:pt x="90" y="33"/>
                  </a:cubicBezTo>
                  <a:cubicBezTo>
                    <a:pt x="90" y="34"/>
                    <a:pt x="89" y="34"/>
                    <a:pt x="88" y="35"/>
                  </a:cubicBezTo>
                  <a:cubicBezTo>
                    <a:pt x="88" y="36"/>
                    <a:pt x="88" y="38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1" y="38"/>
                    <a:pt x="93" y="37"/>
                    <a:pt x="95" y="36"/>
                  </a:cubicBezTo>
                  <a:cubicBezTo>
                    <a:pt x="97" y="35"/>
                    <a:pt x="98" y="34"/>
                    <a:pt x="100" y="34"/>
                  </a:cubicBezTo>
                  <a:cubicBezTo>
                    <a:pt x="103" y="32"/>
                    <a:pt x="106" y="30"/>
                    <a:pt x="110" y="29"/>
                  </a:cubicBezTo>
                  <a:cubicBezTo>
                    <a:pt x="110" y="28"/>
                    <a:pt x="111" y="28"/>
                    <a:pt x="112" y="27"/>
                  </a:cubicBezTo>
                  <a:cubicBezTo>
                    <a:pt x="116" y="25"/>
                    <a:pt x="120" y="22"/>
                    <a:pt x="124" y="19"/>
                  </a:cubicBezTo>
                  <a:cubicBezTo>
                    <a:pt x="126" y="17"/>
                    <a:pt x="129" y="15"/>
                    <a:pt x="132" y="13"/>
                  </a:cubicBezTo>
                  <a:cubicBezTo>
                    <a:pt x="133" y="12"/>
                    <a:pt x="134" y="11"/>
                    <a:pt x="136" y="10"/>
                  </a:cubicBezTo>
                  <a:cubicBezTo>
                    <a:pt x="138" y="10"/>
                    <a:pt x="139" y="10"/>
                    <a:pt x="141" y="10"/>
                  </a:cubicBezTo>
                  <a:cubicBezTo>
                    <a:pt x="141" y="10"/>
                    <a:pt x="142" y="11"/>
                    <a:pt x="142" y="11"/>
                  </a:cubicBezTo>
                  <a:cubicBezTo>
                    <a:pt x="144" y="10"/>
                    <a:pt x="145" y="11"/>
                    <a:pt x="146" y="12"/>
                  </a:cubicBezTo>
                  <a:cubicBezTo>
                    <a:pt x="146" y="12"/>
                    <a:pt x="146" y="12"/>
                    <a:pt x="146" y="13"/>
                  </a:cubicBezTo>
                  <a:cubicBezTo>
                    <a:pt x="147" y="13"/>
                    <a:pt x="147" y="14"/>
                    <a:pt x="148" y="14"/>
                  </a:cubicBezTo>
                  <a:cubicBezTo>
                    <a:pt x="150" y="15"/>
                    <a:pt x="150" y="16"/>
                    <a:pt x="151" y="18"/>
                  </a:cubicBezTo>
                  <a:cubicBezTo>
                    <a:pt x="151" y="19"/>
                    <a:pt x="151" y="21"/>
                    <a:pt x="151" y="22"/>
                  </a:cubicBezTo>
                  <a:cubicBezTo>
                    <a:pt x="152" y="25"/>
                    <a:pt x="152" y="27"/>
                    <a:pt x="151" y="29"/>
                  </a:cubicBezTo>
                  <a:cubicBezTo>
                    <a:pt x="151" y="30"/>
                    <a:pt x="151" y="30"/>
                    <a:pt x="151" y="31"/>
                  </a:cubicBezTo>
                  <a:cubicBezTo>
                    <a:pt x="150" y="32"/>
                    <a:pt x="150" y="34"/>
                    <a:pt x="149" y="35"/>
                  </a:cubicBezTo>
                  <a:cubicBezTo>
                    <a:pt x="149" y="37"/>
                    <a:pt x="148" y="38"/>
                    <a:pt x="147" y="40"/>
                  </a:cubicBezTo>
                  <a:cubicBezTo>
                    <a:pt x="143" y="43"/>
                    <a:pt x="140" y="46"/>
                    <a:pt x="135" y="48"/>
                  </a:cubicBezTo>
                  <a:cubicBezTo>
                    <a:pt x="135" y="48"/>
                    <a:pt x="135" y="48"/>
                    <a:pt x="135" y="49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5" y="50"/>
                    <a:pt x="135" y="51"/>
                    <a:pt x="136" y="52"/>
                  </a:cubicBezTo>
                  <a:cubicBezTo>
                    <a:pt x="138" y="54"/>
                    <a:pt x="139" y="57"/>
                    <a:pt x="140" y="59"/>
                  </a:cubicBezTo>
                  <a:cubicBezTo>
                    <a:pt x="141" y="63"/>
                    <a:pt x="142" y="67"/>
                    <a:pt x="144" y="71"/>
                  </a:cubicBezTo>
                  <a:cubicBezTo>
                    <a:pt x="145" y="75"/>
                    <a:pt x="146" y="79"/>
                    <a:pt x="148" y="82"/>
                  </a:cubicBezTo>
                  <a:cubicBezTo>
                    <a:pt x="149" y="84"/>
                    <a:pt x="150" y="87"/>
                    <a:pt x="151" y="89"/>
                  </a:cubicBezTo>
                  <a:cubicBezTo>
                    <a:pt x="151" y="91"/>
                    <a:pt x="152" y="93"/>
                    <a:pt x="153" y="95"/>
                  </a:cubicBezTo>
                  <a:cubicBezTo>
                    <a:pt x="155" y="99"/>
                    <a:pt x="156" y="103"/>
                    <a:pt x="156" y="107"/>
                  </a:cubicBezTo>
                  <a:cubicBezTo>
                    <a:pt x="156" y="109"/>
                    <a:pt x="155" y="112"/>
                    <a:pt x="154" y="114"/>
                  </a:cubicBezTo>
                  <a:cubicBezTo>
                    <a:pt x="153" y="115"/>
                    <a:pt x="153" y="116"/>
                    <a:pt x="152" y="118"/>
                  </a:cubicBezTo>
                  <a:cubicBezTo>
                    <a:pt x="150" y="120"/>
                    <a:pt x="149" y="123"/>
                    <a:pt x="147" y="125"/>
                  </a:cubicBezTo>
                  <a:cubicBezTo>
                    <a:pt x="146" y="127"/>
                    <a:pt x="145" y="129"/>
                    <a:pt x="145" y="130"/>
                  </a:cubicBezTo>
                  <a:cubicBezTo>
                    <a:pt x="144" y="133"/>
                    <a:pt x="143" y="136"/>
                    <a:pt x="143" y="139"/>
                  </a:cubicBezTo>
                  <a:cubicBezTo>
                    <a:pt x="143" y="140"/>
                    <a:pt x="143" y="141"/>
                    <a:pt x="143" y="142"/>
                  </a:cubicBezTo>
                  <a:cubicBezTo>
                    <a:pt x="143" y="144"/>
                    <a:pt x="143" y="147"/>
                    <a:pt x="144" y="149"/>
                  </a:cubicBezTo>
                  <a:cubicBezTo>
                    <a:pt x="144" y="152"/>
                    <a:pt x="145" y="154"/>
                    <a:pt x="146" y="157"/>
                  </a:cubicBezTo>
                  <a:cubicBezTo>
                    <a:pt x="148" y="161"/>
                    <a:pt x="149" y="165"/>
                    <a:pt x="150" y="169"/>
                  </a:cubicBezTo>
                  <a:cubicBezTo>
                    <a:pt x="151" y="172"/>
                    <a:pt x="152" y="174"/>
                    <a:pt x="153" y="176"/>
                  </a:cubicBezTo>
                  <a:cubicBezTo>
                    <a:pt x="154" y="180"/>
                    <a:pt x="156" y="184"/>
                    <a:pt x="157" y="188"/>
                  </a:cubicBezTo>
                  <a:cubicBezTo>
                    <a:pt x="158" y="192"/>
                    <a:pt x="160" y="195"/>
                    <a:pt x="162" y="199"/>
                  </a:cubicBezTo>
                  <a:cubicBezTo>
                    <a:pt x="165" y="205"/>
                    <a:pt x="168" y="211"/>
                    <a:pt x="170" y="218"/>
                  </a:cubicBezTo>
                  <a:cubicBezTo>
                    <a:pt x="171" y="223"/>
                    <a:pt x="173" y="228"/>
                    <a:pt x="175" y="233"/>
                  </a:cubicBezTo>
                  <a:cubicBezTo>
                    <a:pt x="176" y="235"/>
                    <a:pt x="177" y="238"/>
                    <a:pt x="177" y="240"/>
                  </a:cubicBezTo>
                  <a:cubicBezTo>
                    <a:pt x="178" y="241"/>
                    <a:pt x="178" y="242"/>
                    <a:pt x="178" y="243"/>
                  </a:cubicBezTo>
                  <a:cubicBezTo>
                    <a:pt x="179" y="244"/>
                    <a:pt x="179" y="246"/>
                    <a:pt x="179" y="247"/>
                  </a:cubicBezTo>
                  <a:cubicBezTo>
                    <a:pt x="179" y="249"/>
                    <a:pt x="180" y="250"/>
                    <a:pt x="181" y="250"/>
                  </a:cubicBezTo>
                  <a:cubicBezTo>
                    <a:pt x="182" y="250"/>
                    <a:pt x="183" y="250"/>
                    <a:pt x="183" y="250"/>
                  </a:cubicBezTo>
                  <a:cubicBezTo>
                    <a:pt x="185" y="250"/>
                    <a:pt x="186" y="251"/>
                    <a:pt x="187" y="252"/>
                  </a:cubicBezTo>
                  <a:cubicBezTo>
                    <a:pt x="189" y="253"/>
                    <a:pt x="190" y="255"/>
                    <a:pt x="191" y="257"/>
                  </a:cubicBezTo>
                  <a:cubicBezTo>
                    <a:pt x="191" y="258"/>
                    <a:pt x="192" y="260"/>
                    <a:pt x="192" y="261"/>
                  </a:cubicBezTo>
                  <a:cubicBezTo>
                    <a:pt x="192" y="262"/>
                    <a:pt x="192" y="262"/>
                    <a:pt x="191" y="263"/>
                  </a:cubicBezTo>
                  <a:cubicBezTo>
                    <a:pt x="189" y="265"/>
                    <a:pt x="188" y="266"/>
                    <a:pt x="186" y="267"/>
                  </a:cubicBezTo>
                  <a:cubicBezTo>
                    <a:pt x="183" y="269"/>
                    <a:pt x="179" y="270"/>
                    <a:pt x="176" y="271"/>
                  </a:cubicBezTo>
                  <a:cubicBezTo>
                    <a:pt x="175" y="272"/>
                    <a:pt x="173" y="272"/>
                    <a:pt x="172" y="273"/>
                  </a:cubicBezTo>
                  <a:cubicBezTo>
                    <a:pt x="171" y="273"/>
                    <a:pt x="171" y="274"/>
                    <a:pt x="170" y="274"/>
                  </a:cubicBezTo>
                  <a:cubicBezTo>
                    <a:pt x="170" y="274"/>
                    <a:pt x="170" y="275"/>
                    <a:pt x="170" y="275"/>
                  </a:cubicBezTo>
                  <a:cubicBezTo>
                    <a:pt x="170" y="275"/>
                    <a:pt x="170" y="276"/>
                    <a:pt x="170" y="276"/>
                  </a:cubicBezTo>
                  <a:cubicBezTo>
                    <a:pt x="169" y="277"/>
                    <a:pt x="169" y="277"/>
                    <a:pt x="168" y="277"/>
                  </a:cubicBezTo>
                  <a:cubicBezTo>
                    <a:pt x="168" y="277"/>
                    <a:pt x="168" y="277"/>
                    <a:pt x="167" y="277"/>
                  </a:cubicBezTo>
                  <a:cubicBezTo>
                    <a:pt x="167" y="276"/>
                    <a:pt x="167" y="276"/>
                    <a:pt x="167" y="276"/>
                  </a:cubicBezTo>
                  <a:cubicBezTo>
                    <a:pt x="167" y="277"/>
                    <a:pt x="166" y="277"/>
                    <a:pt x="165" y="277"/>
                  </a:cubicBezTo>
                  <a:cubicBezTo>
                    <a:pt x="163" y="277"/>
                    <a:pt x="162" y="277"/>
                    <a:pt x="160" y="277"/>
                  </a:cubicBezTo>
                  <a:cubicBezTo>
                    <a:pt x="159" y="277"/>
                    <a:pt x="158" y="276"/>
                    <a:pt x="158" y="275"/>
                  </a:cubicBezTo>
                  <a:cubicBezTo>
                    <a:pt x="158" y="274"/>
                    <a:pt x="158" y="273"/>
                    <a:pt x="158" y="272"/>
                  </a:cubicBezTo>
                  <a:cubicBezTo>
                    <a:pt x="158" y="270"/>
                    <a:pt x="158" y="268"/>
                    <a:pt x="158" y="266"/>
                  </a:cubicBezTo>
                  <a:cubicBezTo>
                    <a:pt x="158" y="265"/>
                    <a:pt x="158" y="263"/>
                    <a:pt x="159" y="261"/>
                  </a:cubicBezTo>
                  <a:cubicBezTo>
                    <a:pt x="159" y="260"/>
                    <a:pt x="160" y="259"/>
                    <a:pt x="160" y="258"/>
                  </a:cubicBezTo>
                  <a:cubicBezTo>
                    <a:pt x="160" y="258"/>
                    <a:pt x="161" y="257"/>
                    <a:pt x="161" y="256"/>
                  </a:cubicBezTo>
                  <a:cubicBezTo>
                    <a:pt x="161" y="256"/>
                    <a:pt x="162" y="255"/>
                    <a:pt x="162" y="255"/>
                  </a:cubicBezTo>
                  <a:cubicBezTo>
                    <a:pt x="163" y="254"/>
                    <a:pt x="163" y="253"/>
                    <a:pt x="162" y="253"/>
                  </a:cubicBezTo>
                  <a:cubicBezTo>
                    <a:pt x="161" y="252"/>
                    <a:pt x="161" y="251"/>
                    <a:pt x="160" y="249"/>
                  </a:cubicBezTo>
                  <a:cubicBezTo>
                    <a:pt x="160" y="247"/>
                    <a:pt x="159" y="245"/>
                    <a:pt x="158" y="243"/>
                  </a:cubicBezTo>
                  <a:cubicBezTo>
                    <a:pt x="157" y="242"/>
                    <a:pt x="157" y="240"/>
                    <a:pt x="157" y="239"/>
                  </a:cubicBezTo>
                  <a:cubicBezTo>
                    <a:pt x="155" y="235"/>
                    <a:pt x="154" y="231"/>
                    <a:pt x="152" y="227"/>
                  </a:cubicBezTo>
                  <a:cubicBezTo>
                    <a:pt x="150" y="223"/>
                    <a:pt x="148" y="219"/>
                    <a:pt x="147" y="214"/>
                  </a:cubicBezTo>
                  <a:cubicBezTo>
                    <a:pt x="145" y="208"/>
                    <a:pt x="143" y="203"/>
                    <a:pt x="141" y="198"/>
                  </a:cubicBezTo>
                  <a:cubicBezTo>
                    <a:pt x="139" y="194"/>
                    <a:pt x="138" y="191"/>
                    <a:pt x="137" y="188"/>
                  </a:cubicBezTo>
                  <a:cubicBezTo>
                    <a:pt x="135" y="184"/>
                    <a:pt x="133" y="180"/>
                    <a:pt x="132" y="175"/>
                  </a:cubicBezTo>
                  <a:cubicBezTo>
                    <a:pt x="130" y="170"/>
                    <a:pt x="128" y="166"/>
                    <a:pt x="127" y="161"/>
                  </a:cubicBezTo>
                  <a:cubicBezTo>
                    <a:pt x="126" y="158"/>
                    <a:pt x="125" y="156"/>
                    <a:pt x="123" y="153"/>
                  </a:cubicBezTo>
                  <a:cubicBezTo>
                    <a:pt x="123" y="152"/>
                    <a:pt x="123" y="151"/>
                    <a:pt x="122" y="150"/>
                  </a:cubicBezTo>
                  <a:cubicBezTo>
                    <a:pt x="121" y="148"/>
                    <a:pt x="121" y="147"/>
                    <a:pt x="120" y="146"/>
                  </a:cubicBezTo>
                  <a:cubicBezTo>
                    <a:pt x="119" y="144"/>
                    <a:pt x="117" y="142"/>
                    <a:pt x="115" y="141"/>
                  </a:cubicBezTo>
                  <a:cubicBezTo>
                    <a:pt x="115" y="140"/>
                    <a:pt x="114" y="139"/>
                    <a:pt x="113" y="139"/>
                  </a:cubicBezTo>
                  <a:cubicBezTo>
                    <a:pt x="112" y="138"/>
                    <a:pt x="111" y="137"/>
                    <a:pt x="110" y="137"/>
                  </a:cubicBezTo>
                  <a:cubicBezTo>
                    <a:pt x="109" y="136"/>
                    <a:pt x="108" y="136"/>
                    <a:pt x="107" y="136"/>
                  </a:cubicBezTo>
                  <a:cubicBezTo>
                    <a:pt x="104" y="134"/>
                    <a:pt x="102" y="133"/>
                    <a:pt x="100" y="131"/>
                  </a:cubicBezTo>
                  <a:cubicBezTo>
                    <a:pt x="99" y="130"/>
                    <a:pt x="99" y="130"/>
                    <a:pt x="98" y="129"/>
                  </a:cubicBezTo>
                  <a:cubicBezTo>
                    <a:pt x="95" y="128"/>
                    <a:pt x="93" y="126"/>
                    <a:pt x="92" y="123"/>
                  </a:cubicBezTo>
                  <a:cubicBezTo>
                    <a:pt x="91" y="122"/>
                    <a:pt x="90" y="120"/>
                    <a:pt x="89" y="118"/>
                  </a:cubicBezTo>
                  <a:cubicBezTo>
                    <a:pt x="88" y="117"/>
                    <a:pt x="87" y="115"/>
                    <a:pt x="87" y="114"/>
                  </a:cubicBezTo>
                  <a:cubicBezTo>
                    <a:pt x="87" y="114"/>
                    <a:pt x="86" y="113"/>
                    <a:pt x="86" y="113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5" y="117"/>
                    <a:pt x="83" y="120"/>
                    <a:pt x="81" y="122"/>
                  </a:cubicBezTo>
                  <a:cubicBezTo>
                    <a:pt x="77" y="125"/>
                    <a:pt x="74" y="129"/>
                    <a:pt x="70" y="133"/>
                  </a:cubicBezTo>
                  <a:cubicBezTo>
                    <a:pt x="68" y="135"/>
                    <a:pt x="66" y="138"/>
                    <a:pt x="65" y="141"/>
                  </a:cubicBezTo>
                  <a:cubicBezTo>
                    <a:pt x="63" y="146"/>
                    <a:pt x="62" y="151"/>
                    <a:pt x="61" y="157"/>
                  </a:cubicBezTo>
                  <a:cubicBezTo>
                    <a:pt x="60" y="163"/>
                    <a:pt x="60" y="170"/>
                    <a:pt x="60" y="176"/>
                  </a:cubicBezTo>
                  <a:cubicBezTo>
                    <a:pt x="60" y="180"/>
                    <a:pt x="60" y="185"/>
                    <a:pt x="61" y="189"/>
                  </a:cubicBezTo>
                  <a:cubicBezTo>
                    <a:pt x="61" y="193"/>
                    <a:pt x="62" y="198"/>
                    <a:pt x="62" y="202"/>
                  </a:cubicBezTo>
                  <a:cubicBezTo>
                    <a:pt x="63" y="205"/>
                    <a:pt x="63" y="209"/>
                    <a:pt x="63" y="212"/>
                  </a:cubicBezTo>
                  <a:cubicBezTo>
                    <a:pt x="63" y="217"/>
                    <a:pt x="63" y="222"/>
                    <a:pt x="64" y="227"/>
                  </a:cubicBezTo>
                  <a:cubicBezTo>
                    <a:pt x="64" y="231"/>
                    <a:pt x="64" y="234"/>
                    <a:pt x="65" y="238"/>
                  </a:cubicBezTo>
                  <a:cubicBezTo>
                    <a:pt x="65" y="242"/>
                    <a:pt x="66" y="246"/>
                    <a:pt x="66" y="249"/>
                  </a:cubicBezTo>
                  <a:cubicBezTo>
                    <a:pt x="67" y="252"/>
                    <a:pt x="67" y="255"/>
                    <a:pt x="67" y="258"/>
                  </a:cubicBezTo>
                  <a:cubicBezTo>
                    <a:pt x="67" y="258"/>
                    <a:pt x="67" y="259"/>
                    <a:pt x="67" y="259"/>
                  </a:cubicBezTo>
                  <a:cubicBezTo>
                    <a:pt x="67" y="259"/>
                    <a:pt x="67" y="259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1"/>
                    <a:pt x="68" y="261"/>
                    <a:pt x="69" y="262"/>
                  </a:cubicBezTo>
                  <a:cubicBezTo>
                    <a:pt x="70" y="263"/>
                    <a:pt x="71" y="263"/>
                    <a:pt x="72" y="264"/>
                  </a:cubicBezTo>
                  <a:cubicBezTo>
                    <a:pt x="73" y="265"/>
                    <a:pt x="74" y="265"/>
                    <a:pt x="75" y="266"/>
                  </a:cubicBezTo>
                  <a:cubicBezTo>
                    <a:pt x="76" y="267"/>
                    <a:pt x="76" y="269"/>
                    <a:pt x="76" y="270"/>
                  </a:cubicBezTo>
                  <a:cubicBezTo>
                    <a:pt x="76" y="271"/>
                    <a:pt x="75" y="271"/>
                    <a:pt x="75" y="272"/>
                  </a:cubicBezTo>
                  <a:cubicBezTo>
                    <a:pt x="75" y="272"/>
                    <a:pt x="74" y="272"/>
                    <a:pt x="74" y="273"/>
                  </a:cubicBezTo>
                  <a:cubicBezTo>
                    <a:pt x="71" y="274"/>
                    <a:pt x="67" y="276"/>
                    <a:pt x="63" y="276"/>
                  </a:cubicBezTo>
                  <a:cubicBezTo>
                    <a:pt x="59" y="276"/>
                    <a:pt x="55" y="276"/>
                    <a:pt x="51" y="275"/>
                  </a:cubicBezTo>
                  <a:cubicBezTo>
                    <a:pt x="49" y="275"/>
                    <a:pt x="46" y="274"/>
                    <a:pt x="44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2" y="274"/>
                    <a:pt x="42" y="274"/>
                    <a:pt x="41" y="274"/>
                  </a:cubicBezTo>
                  <a:cubicBezTo>
                    <a:pt x="41" y="273"/>
                    <a:pt x="41" y="273"/>
                    <a:pt x="40" y="273"/>
                  </a:cubicBezTo>
                  <a:cubicBezTo>
                    <a:pt x="39" y="273"/>
                    <a:pt x="38" y="273"/>
                    <a:pt x="37" y="273"/>
                  </a:cubicBezTo>
                  <a:cubicBezTo>
                    <a:pt x="36" y="272"/>
                    <a:pt x="34" y="271"/>
                    <a:pt x="34" y="269"/>
                  </a:cubicBezTo>
                  <a:cubicBezTo>
                    <a:pt x="33" y="268"/>
                    <a:pt x="33" y="268"/>
                    <a:pt x="33" y="267"/>
                  </a:cubicBezTo>
                  <a:cubicBezTo>
                    <a:pt x="33" y="265"/>
                    <a:pt x="33" y="263"/>
                    <a:pt x="35" y="262"/>
                  </a:cubicBezTo>
                  <a:cubicBezTo>
                    <a:pt x="36" y="261"/>
                    <a:pt x="37" y="260"/>
                    <a:pt x="39" y="259"/>
                  </a:cubicBezTo>
                  <a:cubicBezTo>
                    <a:pt x="39" y="259"/>
                    <a:pt x="40" y="259"/>
                    <a:pt x="40" y="258"/>
                  </a:cubicBezTo>
                  <a:cubicBezTo>
                    <a:pt x="40" y="258"/>
                    <a:pt x="41" y="257"/>
                    <a:pt x="42" y="257"/>
                  </a:cubicBezTo>
                  <a:cubicBezTo>
                    <a:pt x="42" y="257"/>
                    <a:pt x="42" y="256"/>
                    <a:pt x="42" y="256"/>
                  </a:cubicBezTo>
                  <a:cubicBezTo>
                    <a:pt x="42" y="253"/>
                    <a:pt x="42" y="249"/>
                    <a:pt x="42" y="246"/>
                  </a:cubicBezTo>
                  <a:cubicBezTo>
                    <a:pt x="42" y="244"/>
                    <a:pt x="43" y="242"/>
                    <a:pt x="43" y="241"/>
                  </a:cubicBezTo>
                  <a:cubicBezTo>
                    <a:pt x="43" y="239"/>
                    <a:pt x="43" y="236"/>
                    <a:pt x="43" y="234"/>
                  </a:cubicBezTo>
                  <a:cubicBezTo>
                    <a:pt x="44" y="230"/>
                    <a:pt x="44" y="225"/>
                    <a:pt x="44" y="221"/>
                  </a:cubicBezTo>
                  <a:cubicBezTo>
                    <a:pt x="44" y="221"/>
                    <a:pt x="44" y="220"/>
                    <a:pt x="44" y="220"/>
                  </a:cubicBezTo>
                  <a:cubicBezTo>
                    <a:pt x="44" y="206"/>
                    <a:pt x="44" y="192"/>
                    <a:pt x="44" y="179"/>
                  </a:cubicBezTo>
                  <a:cubicBezTo>
                    <a:pt x="44" y="176"/>
                    <a:pt x="44" y="174"/>
                    <a:pt x="44" y="171"/>
                  </a:cubicBezTo>
                  <a:cubicBezTo>
                    <a:pt x="44" y="168"/>
                    <a:pt x="44" y="165"/>
                    <a:pt x="43" y="162"/>
                  </a:cubicBezTo>
                  <a:cubicBezTo>
                    <a:pt x="43" y="160"/>
                    <a:pt x="43" y="157"/>
                    <a:pt x="42" y="154"/>
                  </a:cubicBezTo>
                  <a:cubicBezTo>
                    <a:pt x="42" y="153"/>
                    <a:pt x="42" y="151"/>
                    <a:pt x="42" y="150"/>
                  </a:cubicBezTo>
                  <a:cubicBezTo>
                    <a:pt x="42" y="148"/>
                    <a:pt x="42" y="145"/>
                    <a:pt x="41" y="143"/>
                  </a:cubicBezTo>
                  <a:cubicBezTo>
                    <a:pt x="41" y="140"/>
                    <a:pt x="40" y="138"/>
                    <a:pt x="39" y="136"/>
                  </a:cubicBezTo>
                  <a:cubicBezTo>
                    <a:pt x="38" y="136"/>
                    <a:pt x="37" y="135"/>
                    <a:pt x="36" y="135"/>
                  </a:cubicBezTo>
                  <a:cubicBezTo>
                    <a:pt x="35" y="134"/>
                    <a:pt x="34" y="134"/>
                    <a:pt x="33" y="134"/>
                  </a:cubicBezTo>
                  <a:cubicBezTo>
                    <a:pt x="29" y="133"/>
                    <a:pt x="27" y="132"/>
                    <a:pt x="25" y="129"/>
                  </a:cubicBezTo>
                  <a:cubicBezTo>
                    <a:pt x="23" y="128"/>
                    <a:pt x="22" y="126"/>
                    <a:pt x="21" y="124"/>
                  </a:cubicBezTo>
                  <a:cubicBezTo>
                    <a:pt x="20" y="122"/>
                    <a:pt x="19" y="121"/>
                    <a:pt x="19" y="119"/>
                  </a:cubicBezTo>
                  <a:cubicBezTo>
                    <a:pt x="18" y="116"/>
                    <a:pt x="18" y="114"/>
                    <a:pt x="18" y="111"/>
                  </a:cubicBezTo>
                  <a:cubicBezTo>
                    <a:pt x="18" y="107"/>
                    <a:pt x="18" y="103"/>
                    <a:pt x="18" y="98"/>
                  </a:cubicBezTo>
                  <a:cubicBezTo>
                    <a:pt x="18" y="95"/>
                    <a:pt x="18" y="91"/>
                    <a:pt x="18" y="87"/>
                  </a:cubicBezTo>
                  <a:cubicBezTo>
                    <a:pt x="19" y="80"/>
                    <a:pt x="19" y="73"/>
                    <a:pt x="18" y="66"/>
                  </a:cubicBezTo>
                  <a:cubicBezTo>
                    <a:pt x="18" y="65"/>
                    <a:pt x="18" y="64"/>
                    <a:pt x="18" y="62"/>
                  </a:cubicBezTo>
                  <a:cubicBezTo>
                    <a:pt x="18" y="61"/>
                    <a:pt x="18" y="59"/>
                    <a:pt x="18" y="58"/>
                  </a:cubicBezTo>
                  <a:cubicBezTo>
                    <a:pt x="18" y="53"/>
                    <a:pt x="18" y="48"/>
                    <a:pt x="17" y="43"/>
                  </a:cubicBezTo>
                  <a:cubicBezTo>
                    <a:pt x="17" y="40"/>
                    <a:pt x="17" y="37"/>
                    <a:pt x="17" y="34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5" y="32"/>
                    <a:pt x="13" y="31"/>
                    <a:pt x="11" y="29"/>
                  </a:cubicBezTo>
                  <a:cubicBezTo>
                    <a:pt x="8" y="28"/>
                    <a:pt x="6" y="26"/>
                    <a:pt x="3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2" y="11"/>
                    <a:pt x="3" y="10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4" y="2"/>
                    <a:pt x="16" y="2"/>
                    <a:pt x="19" y="3"/>
                  </a:cubicBezTo>
                  <a:cubicBezTo>
                    <a:pt x="19" y="3"/>
                    <a:pt x="20" y="4"/>
                    <a:pt x="21" y="4"/>
                  </a:cubicBezTo>
                  <a:cubicBezTo>
                    <a:pt x="22" y="4"/>
                    <a:pt x="22" y="5"/>
                    <a:pt x="22" y="6"/>
                  </a:cubicBezTo>
                  <a:close/>
                  <a:moveTo>
                    <a:pt x="142" y="75"/>
                  </a:moveTo>
                  <a:cubicBezTo>
                    <a:pt x="142" y="75"/>
                    <a:pt x="142" y="75"/>
                    <a:pt x="142" y="75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3" y="77"/>
                    <a:pt x="143" y="78"/>
                    <a:pt x="144" y="79"/>
                  </a:cubicBezTo>
                  <a:cubicBezTo>
                    <a:pt x="145" y="82"/>
                    <a:pt x="146" y="84"/>
                    <a:pt x="147" y="87"/>
                  </a:cubicBezTo>
                  <a:cubicBezTo>
                    <a:pt x="147" y="87"/>
                    <a:pt x="147" y="88"/>
                    <a:pt x="147" y="88"/>
                  </a:cubicBezTo>
                  <a:cubicBezTo>
                    <a:pt x="147" y="88"/>
                    <a:pt x="147" y="87"/>
                    <a:pt x="147" y="87"/>
                  </a:cubicBezTo>
                  <a:cubicBezTo>
                    <a:pt x="146" y="83"/>
                    <a:pt x="144" y="79"/>
                    <a:pt x="143" y="76"/>
                  </a:cubicBezTo>
                  <a:cubicBezTo>
                    <a:pt x="143" y="76"/>
                    <a:pt x="143" y="76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2" y="73"/>
                    <a:pt x="142" y="74"/>
                  </a:cubicBezTo>
                  <a:cubicBezTo>
                    <a:pt x="142" y="74"/>
                    <a:pt x="142" y="74"/>
                    <a:pt x="142" y="75"/>
                  </a:cubicBezTo>
                  <a:close/>
                  <a:moveTo>
                    <a:pt x="64" y="243"/>
                  </a:moveTo>
                  <a:cubicBezTo>
                    <a:pt x="64" y="242"/>
                    <a:pt x="64" y="242"/>
                    <a:pt x="64" y="242"/>
                  </a:cubicBezTo>
                  <a:cubicBezTo>
                    <a:pt x="64" y="242"/>
                    <a:pt x="64" y="242"/>
                    <a:pt x="64" y="242"/>
                  </a:cubicBezTo>
                  <a:cubicBezTo>
                    <a:pt x="64" y="242"/>
                    <a:pt x="64" y="242"/>
                    <a:pt x="64" y="243"/>
                  </a:cubicBezTo>
                  <a:cubicBezTo>
                    <a:pt x="64" y="243"/>
                    <a:pt x="64" y="243"/>
                    <a:pt x="64" y="244"/>
                  </a:cubicBezTo>
                  <a:cubicBezTo>
                    <a:pt x="64" y="243"/>
                    <a:pt x="64" y="243"/>
                    <a:pt x="64" y="243"/>
                  </a:cubicBezTo>
                  <a:close/>
                  <a:moveTo>
                    <a:pt x="64" y="247"/>
                  </a:moveTo>
                  <a:cubicBezTo>
                    <a:pt x="64" y="247"/>
                    <a:pt x="64" y="247"/>
                    <a:pt x="64" y="248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46"/>
                    <a:pt x="64" y="245"/>
                    <a:pt x="64" y="244"/>
                  </a:cubicBezTo>
                  <a:cubicBezTo>
                    <a:pt x="64" y="245"/>
                    <a:pt x="64" y="246"/>
                    <a:pt x="64" y="246"/>
                  </a:cubicBezTo>
                  <a:cubicBezTo>
                    <a:pt x="64" y="247"/>
                    <a:pt x="64" y="247"/>
                    <a:pt x="64" y="247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2"/>
                    <a:pt x="149" y="23"/>
                  </a:cubicBezTo>
                  <a:cubicBezTo>
                    <a:pt x="149" y="24"/>
                    <a:pt x="150" y="25"/>
                    <a:pt x="150" y="26"/>
                  </a:cubicBezTo>
                  <a:cubicBezTo>
                    <a:pt x="150" y="25"/>
                    <a:pt x="150" y="24"/>
                    <a:pt x="150" y="23"/>
                  </a:cubicBezTo>
                  <a:cubicBezTo>
                    <a:pt x="150" y="23"/>
                    <a:pt x="150" y="23"/>
                    <a:pt x="149" y="23"/>
                  </a:cubicBezTo>
                  <a:cubicBezTo>
                    <a:pt x="149" y="22"/>
                    <a:pt x="149" y="22"/>
                    <a:pt x="149" y="21"/>
                  </a:cubicBezTo>
                  <a:cubicBezTo>
                    <a:pt x="149" y="20"/>
                    <a:pt x="149" y="19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9"/>
                    <a:pt x="149" y="20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lose/>
                  <a:moveTo>
                    <a:pt x="141" y="127"/>
                  </a:moveTo>
                  <a:cubicBezTo>
                    <a:pt x="141" y="127"/>
                    <a:pt x="141" y="127"/>
                    <a:pt x="141" y="127"/>
                  </a:cubicBezTo>
                  <a:cubicBezTo>
                    <a:pt x="142" y="127"/>
                    <a:pt x="142" y="126"/>
                    <a:pt x="142" y="125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2" y="126"/>
                    <a:pt x="141" y="127"/>
                    <a:pt x="141" y="127"/>
                  </a:cubicBezTo>
                  <a:cubicBezTo>
                    <a:pt x="141" y="128"/>
                    <a:pt x="141" y="129"/>
                    <a:pt x="140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29"/>
                    <a:pt x="141" y="128"/>
                    <a:pt x="141" y="127"/>
                  </a:cubicBezTo>
                  <a:close/>
                  <a:moveTo>
                    <a:pt x="120" y="80"/>
                  </a:moveTo>
                  <a:cubicBezTo>
                    <a:pt x="120" y="80"/>
                    <a:pt x="120" y="81"/>
                    <a:pt x="119" y="81"/>
                  </a:cubicBezTo>
                  <a:cubicBezTo>
                    <a:pt x="117" y="83"/>
                    <a:pt x="114" y="85"/>
                    <a:pt x="110" y="86"/>
                  </a:cubicBezTo>
                  <a:cubicBezTo>
                    <a:pt x="107" y="87"/>
                    <a:pt x="103" y="88"/>
                    <a:pt x="99" y="89"/>
                  </a:cubicBezTo>
                  <a:cubicBezTo>
                    <a:pt x="99" y="89"/>
                    <a:pt x="99" y="89"/>
                    <a:pt x="98" y="89"/>
                  </a:cubicBezTo>
                  <a:cubicBezTo>
                    <a:pt x="100" y="90"/>
                    <a:pt x="102" y="90"/>
                    <a:pt x="103" y="90"/>
                  </a:cubicBezTo>
                  <a:cubicBezTo>
                    <a:pt x="105" y="90"/>
                    <a:pt x="106" y="89"/>
                    <a:pt x="107" y="89"/>
                  </a:cubicBezTo>
                  <a:cubicBezTo>
                    <a:pt x="112" y="87"/>
                    <a:pt x="116" y="84"/>
                    <a:pt x="120" y="81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0" y="80"/>
                  </a:cubicBezTo>
                  <a:close/>
                  <a:moveTo>
                    <a:pt x="172" y="229"/>
                  </a:moveTo>
                  <a:cubicBezTo>
                    <a:pt x="172" y="230"/>
                    <a:pt x="172" y="230"/>
                    <a:pt x="172" y="230"/>
                  </a:cubicBezTo>
                  <a:cubicBezTo>
                    <a:pt x="172" y="230"/>
                    <a:pt x="172" y="230"/>
                    <a:pt x="172" y="230"/>
                  </a:cubicBezTo>
                  <a:cubicBezTo>
                    <a:pt x="172" y="230"/>
                    <a:pt x="172" y="230"/>
                    <a:pt x="172" y="229"/>
                  </a:cubicBezTo>
                  <a:cubicBezTo>
                    <a:pt x="172" y="229"/>
                    <a:pt x="172" y="229"/>
                    <a:pt x="171" y="228"/>
                  </a:cubicBezTo>
                  <a:cubicBezTo>
                    <a:pt x="170" y="224"/>
                    <a:pt x="169" y="221"/>
                    <a:pt x="167" y="217"/>
                  </a:cubicBezTo>
                  <a:cubicBezTo>
                    <a:pt x="166" y="214"/>
                    <a:pt x="165" y="211"/>
                    <a:pt x="164" y="209"/>
                  </a:cubicBezTo>
                  <a:cubicBezTo>
                    <a:pt x="163" y="205"/>
                    <a:pt x="161" y="201"/>
                    <a:pt x="159" y="198"/>
                  </a:cubicBezTo>
                  <a:cubicBezTo>
                    <a:pt x="159" y="196"/>
                    <a:pt x="158" y="195"/>
                    <a:pt x="157" y="193"/>
                  </a:cubicBezTo>
                  <a:cubicBezTo>
                    <a:pt x="157" y="194"/>
                    <a:pt x="157" y="194"/>
                    <a:pt x="157" y="194"/>
                  </a:cubicBezTo>
                  <a:cubicBezTo>
                    <a:pt x="158" y="196"/>
                    <a:pt x="159" y="199"/>
                    <a:pt x="160" y="202"/>
                  </a:cubicBezTo>
                  <a:cubicBezTo>
                    <a:pt x="161" y="205"/>
                    <a:pt x="163" y="209"/>
                    <a:pt x="164" y="212"/>
                  </a:cubicBezTo>
                  <a:cubicBezTo>
                    <a:pt x="166" y="218"/>
                    <a:pt x="169" y="223"/>
                    <a:pt x="171" y="229"/>
                  </a:cubicBezTo>
                  <a:cubicBezTo>
                    <a:pt x="171" y="229"/>
                    <a:pt x="171" y="229"/>
                    <a:pt x="172" y="229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7"/>
                    <a:pt x="20" y="38"/>
                    <a:pt x="20" y="40"/>
                  </a:cubicBezTo>
                  <a:cubicBezTo>
                    <a:pt x="20" y="44"/>
                    <a:pt x="21" y="48"/>
                    <a:pt x="21" y="52"/>
                  </a:cubicBezTo>
                  <a:cubicBezTo>
                    <a:pt x="21" y="58"/>
                    <a:pt x="21" y="65"/>
                    <a:pt x="21" y="71"/>
                  </a:cubicBezTo>
                  <a:cubicBezTo>
                    <a:pt x="22" y="75"/>
                    <a:pt x="22" y="80"/>
                    <a:pt x="22" y="84"/>
                  </a:cubicBezTo>
                  <a:cubicBezTo>
                    <a:pt x="22" y="89"/>
                    <a:pt x="22" y="94"/>
                    <a:pt x="22" y="99"/>
                  </a:cubicBezTo>
                  <a:cubicBezTo>
                    <a:pt x="22" y="103"/>
                    <a:pt x="22" y="108"/>
                    <a:pt x="22" y="112"/>
                  </a:cubicBezTo>
                  <a:cubicBezTo>
                    <a:pt x="22" y="115"/>
                    <a:pt x="23" y="117"/>
                    <a:pt x="23" y="120"/>
                  </a:cubicBezTo>
                  <a:cubicBezTo>
                    <a:pt x="23" y="123"/>
                    <a:pt x="24" y="125"/>
                    <a:pt x="26" y="126"/>
                  </a:cubicBezTo>
                  <a:cubicBezTo>
                    <a:pt x="28" y="127"/>
                    <a:pt x="30" y="128"/>
                    <a:pt x="32" y="129"/>
                  </a:cubicBezTo>
                  <a:cubicBezTo>
                    <a:pt x="33" y="130"/>
                    <a:pt x="35" y="130"/>
                    <a:pt x="36" y="131"/>
                  </a:cubicBezTo>
                  <a:cubicBezTo>
                    <a:pt x="38" y="132"/>
                    <a:pt x="39" y="133"/>
                    <a:pt x="40" y="134"/>
                  </a:cubicBezTo>
                  <a:cubicBezTo>
                    <a:pt x="41" y="137"/>
                    <a:pt x="42" y="139"/>
                    <a:pt x="43" y="142"/>
                  </a:cubicBezTo>
                  <a:cubicBezTo>
                    <a:pt x="44" y="146"/>
                    <a:pt x="45" y="151"/>
                    <a:pt x="46" y="155"/>
                  </a:cubicBezTo>
                  <a:cubicBezTo>
                    <a:pt x="47" y="159"/>
                    <a:pt x="47" y="164"/>
                    <a:pt x="48" y="169"/>
                  </a:cubicBezTo>
                  <a:cubicBezTo>
                    <a:pt x="48" y="174"/>
                    <a:pt x="48" y="180"/>
                    <a:pt x="48" y="186"/>
                  </a:cubicBezTo>
                  <a:cubicBezTo>
                    <a:pt x="48" y="195"/>
                    <a:pt x="48" y="205"/>
                    <a:pt x="47" y="215"/>
                  </a:cubicBezTo>
                  <a:cubicBezTo>
                    <a:pt x="47" y="221"/>
                    <a:pt x="47" y="227"/>
                    <a:pt x="46" y="233"/>
                  </a:cubicBezTo>
                  <a:cubicBezTo>
                    <a:pt x="46" y="234"/>
                    <a:pt x="46" y="236"/>
                    <a:pt x="46" y="237"/>
                  </a:cubicBezTo>
                  <a:cubicBezTo>
                    <a:pt x="46" y="241"/>
                    <a:pt x="45" y="246"/>
                    <a:pt x="45" y="250"/>
                  </a:cubicBezTo>
                  <a:cubicBezTo>
                    <a:pt x="45" y="251"/>
                    <a:pt x="45" y="253"/>
                    <a:pt x="45" y="254"/>
                  </a:cubicBezTo>
                  <a:cubicBezTo>
                    <a:pt x="45" y="256"/>
                    <a:pt x="46" y="256"/>
                    <a:pt x="47" y="257"/>
                  </a:cubicBezTo>
                  <a:cubicBezTo>
                    <a:pt x="48" y="257"/>
                    <a:pt x="50" y="258"/>
                    <a:pt x="51" y="258"/>
                  </a:cubicBezTo>
                  <a:cubicBezTo>
                    <a:pt x="52" y="259"/>
                    <a:pt x="53" y="259"/>
                    <a:pt x="54" y="259"/>
                  </a:cubicBezTo>
                  <a:cubicBezTo>
                    <a:pt x="55" y="259"/>
                    <a:pt x="56" y="259"/>
                    <a:pt x="56" y="258"/>
                  </a:cubicBezTo>
                  <a:cubicBezTo>
                    <a:pt x="58" y="258"/>
                    <a:pt x="59" y="258"/>
                    <a:pt x="60" y="258"/>
                  </a:cubicBezTo>
                  <a:cubicBezTo>
                    <a:pt x="62" y="257"/>
                    <a:pt x="62" y="256"/>
                    <a:pt x="62" y="255"/>
                  </a:cubicBezTo>
                  <a:cubicBezTo>
                    <a:pt x="61" y="254"/>
                    <a:pt x="61" y="254"/>
                    <a:pt x="61" y="253"/>
                  </a:cubicBezTo>
                  <a:cubicBezTo>
                    <a:pt x="61" y="251"/>
                    <a:pt x="61" y="248"/>
                    <a:pt x="61" y="246"/>
                  </a:cubicBezTo>
                  <a:cubicBezTo>
                    <a:pt x="61" y="246"/>
                    <a:pt x="61" y="245"/>
                    <a:pt x="61" y="245"/>
                  </a:cubicBezTo>
                  <a:cubicBezTo>
                    <a:pt x="61" y="241"/>
                    <a:pt x="60" y="237"/>
                    <a:pt x="59" y="233"/>
                  </a:cubicBezTo>
                  <a:cubicBezTo>
                    <a:pt x="59" y="230"/>
                    <a:pt x="59" y="227"/>
                    <a:pt x="59" y="225"/>
                  </a:cubicBezTo>
                  <a:cubicBezTo>
                    <a:pt x="58" y="220"/>
                    <a:pt x="58" y="215"/>
                    <a:pt x="58" y="210"/>
                  </a:cubicBezTo>
                  <a:cubicBezTo>
                    <a:pt x="58" y="204"/>
                    <a:pt x="58" y="199"/>
                    <a:pt x="58" y="193"/>
                  </a:cubicBezTo>
                  <a:cubicBezTo>
                    <a:pt x="58" y="178"/>
                    <a:pt x="57" y="164"/>
                    <a:pt x="58" y="149"/>
                  </a:cubicBezTo>
                  <a:cubicBezTo>
                    <a:pt x="58" y="147"/>
                    <a:pt x="58" y="144"/>
                    <a:pt x="59" y="142"/>
                  </a:cubicBezTo>
                  <a:cubicBezTo>
                    <a:pt x="59" y="139"/>
                    <a:pt x="60" y="137"/>
                    <a:pt x="60" y="134"/>
                  </a:cubicBezTo>
                  <a:cubicBezTo>
                    <a:pt x="61" y="132"/>
                    <a:pt x="62" y="131"/>
                    <a:pt x="63" y="129"/>
                  </a:cubicBezTo>
                  <a:cubicBezTo>
                    <a:pt x="66" y="127"/>
                    <a:pt x="68" y="126"/>
                    <a:pt x="70" y="125"/>
                  </a:cubicBezTo>
                  <a:cubicBezTo>
                    <a:pt x="73" y="124"/>
                    <a:pt x="75" y="122"/>
                    <a:pt x="77" y="120"/>
                  </a:cubicBezTo>
                  <a:cubicBezTo>
                    <a:pt x="78" y="119"/>
                    <a:pt x="80" y="117"/>
                    <a:pt x="81" y="115"/>
                  </a:cubicBezTo>
                  <a:cubicBezTo>
                    <a:pt x="81" y="114"/>
                    <a:pt x="81" y="113"/>
                    <a:pt x="82" y="113"/>
                  </a:cubicBezTo>
                  <a:cubicBezTo>
                    <a:pt x="82" y="110"/>
                    <a:pt x="82" y="108"/>
                    <a:pt x="82" y="106"/>
                  </a:cubicBezTo>
                  <a:cubicBezTo>
                    <a:pt x="82" y="86"/>
                    <a:pt x="82" y="6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1" y="46"/>
                    <a:pt x="81" y="45"/>
                    <a:pt x="81" y="44"/>
                  </a:cubicBezTo>
                  <a:cubicBezTo>
                    <a:pt x="81" y="43"/>
                    <a:pt x="81" y="42"/>
                    <a:pt x="82" y="42"/>
                  </a:cubicBezTo>
                  <a:cubicBezTo>
                    <a:pt x="82" y="40"/>
                    <a:pt x="82" y="38"/>
                    <a:pt x="83" y="35"/>
                  </a:cubicBezTo>
                  <a:cubicBezTo>
                    <a:pt x="79" y="37"/>
                    <a:pt x="75" y="39"/>
                    <a:pt x="71" y="39"/>
                  </a:cubicBezTo>
                  <a:cubicBezTo>
                    <a:pt x="71" y="40"/>
                    <a:pt x="71" y="41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3"/>
                    <a:pt x="71" y="43"/>
                    <a:pt x="71" y="44"/>
                  </a:cubicBezTo>
                  <a:cubicBezTo>
                    <a:pt x="71" y="48"/>
                    <a:pt x="70" y="52"/>
                    <a:pt x="70" y="56"/>
                  </a:cubicBezTo>
                  <a:cubicBezTo>
                    <a:pt x="70" y="59"/>
                    <a:pt x="71" y="62"/>
                    <a:pt x="71" y="65"/>
                  </a:cubicBezTo>
                  <a:cubicBezTo>
                    <a:pt x="71" y="67"/>
                    <a:pt x="71" y="68"/>
                    <a:pt x="71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7"/>
                    <a:pt x="68" y="78"/>
                    <a:pt x="66" y="79"/>
                  </a:cubicBezTo>
                  <a:cubicBezTo>
                    <a:pt x="66" y="79"/>
                    <a:pt x="65" y="80"/>
                    <a:pt x="65" y="80"/>
                  </a:cubicBezTo>
                  <a:cubicBezTo>
                    <a:pt x="63" y="80"/>
                    <a:pt x="61" y="81"/>
                    <a:pt x="59" y="82"/>
                  </a:cubicBezTo>
                  <a:cubicBezTo>
                    <a:pt x="58" y="82"/>
                    <a:pt x="57" y="82"/>
                    <a:pt x="56" y="82"/>
                  </a:cubicBezTo>
                  <a:cubicBezTo>
                    <a:pt x="55" y="82"/>
                    <a:pt x="54" y="82"/>
                    <a:pt x="53" y="82"/>
                  </a:cubicBezTo>
                  <a:cubicBezTo>
                    <a:pt x="48" y="83"/>
                    <a:pt x="42" y="83"/>
                    <a:pt x="37" y="82"/>
                  </a:cubicBezTo>
                  <a:cubicBezTo>
                    <a:pt x="35" y="82"/>
                    <a:pt x="34" y="81"/>
                    <a:pt x="32" y="81"/>
                  </a:cubicBezTo>
                  <a:cubicBezTo>
                    <a:pt x="31" y="80"/>
                    <a:pt x="29" y="79"/>
                    <a:pt x="29" y="77"/>
                  </a:cubicBezTo>
                  <a:cubicBezTo>
                    <a:pt x="28" y="76"/>
                    <a:pt x="28" y="74"/>
                    <a:pt x="28" y="72"/>
                  </a:cubicBezTo>
                  <a:cubicBezTo>
                    <a:pt x="28" y="70"/>
                    <a:pt x="28" y="67"/>
                    <a:pt x="28" y="65"/>
                  </a:cubicBezTo>
                  <a:cubicBezTo>
                    <a:pt x="28" y="60"/>
                    <a:pt x="28" y="55"/>
                    <a:pt x="27" y="51"/>
                  </a:cubicBezTo>
                  <a:cubicBezTo>
                    <a:pt x="27" y="47"/>
                    <a:pt x="27" y="43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5" y="37"/>
                    <a:pt x="24" y="36"/>
                  </a:cubicBezTo>
                  <a:cubicBezTo>
                    <a:pt x="23" y="36"/>
                    <a:pt x="22" y="35"/>
                    <a:pt x="21" y="35"/>
                  </a:cubicBezTo>
                  <a:close/>
                  <a:moveTo>
                    <a:pt x="160" y="206"/>
                  </a:moveTo>
                  <a:cubicBezTo>
                    <a:pt x="160" y="206"/>
                    <a:pt x="160" y="206"/>
                    <a:pt x="160" y="206"/>
                  </a:cubicBezTo>
                  <a:cubicBezTo>
                    <a:pt x="160" y="206"/>
                    <a:pt x="160" y="206"/>
                    <a:pt x="160" y="206"/>
                  </a:cubicBezTo>
                  <a:cubicBezTo>
                    <a:pt x="160" y="209"/>
                    <a:pt x="161" y="211"/>
                    <a:pt x="162" y="213"/>
                  </a:cubicBezTo>
                  <a:cubicBezTo>
                    <a:pt x="164" y="218"/>
                    <a:pt x="166" y="222"/>
                    <a:pt x="167" y="226"/>
                  </a:cubicBezTo>
                  <a:cubicBezTo>
                    <a:pt x="167" y="226"/>
                    <a:pt x="167" y="227"/>
                    <a:pt x="167" y="227"/>
                  </a:cubicBezTo>
                  <a:cubicBezTo>
                    <a:pt x="168" y="230"/>
                    <a:pt x="169" y="232"/>
                    <a:pt x="170" y="235"/>
                  </a:cubicBezTo>
                  <a:cubicBezTo>
                    <a:pt x="172" y="239"/>
                    <a:pt x="173" y="242"/>
                    <a:pt x="174" y="246"/>
                  </a:cubicBezTo>
                  <a:cubicBezTo>
                    <a:pt x="175" y="246"/>
                    <a:pt x="175" y="247"/>
                    <a:pt x="175" y="247"/>
                  </a:cubicBezTo>
                  <a:cubicBezTo>
                    <a:pt x="176" y="247"/>
                    <a:pt x="176" y="248"/>
                    <a:pt x="176" y="248"/>
                  </a:cubicBezTo>
                  <a:cubicBezTo>
                    <a:pt x="176" y="248"/>
                    <a:pt x="176" y="249"/>
                    <a:pt x="175" y="250"/>
                  </a:cubicBezTo>
                  <a:cubicBezTo>
                    <a:pt x="175" y="250"/>
                    <a:pt x="174" y="250"/>
                    <a:pt x="173" y="250"/>
                  </a:cubicBezTo>
                  <a:cubicBezTo>
                    <a:pt x="173" y="250"/>
                    <a:pt x="172" y="249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3" y="247"/>
                    <a:pt x="173" y="247"/>
                    <a:pt x="173" y="246"/>
                  </a:cubicBezTo>
                  <a:cubicBezTo>
                    <a:pt x="172" y="245"/>
                    <a:pt x="171" y="243"/>
                    <a:pt x="170" y="241"/>
                  </a:cubicBezTo>
                  <a:cubicBezTo>
                    <a:pt x="169" y="238"/>
                    <a:pt x="168" y="236"/>
                    <a:pt x="168" y="233"/>
                  </a:cubicBezTo>
                  <a:cubicBezTo>
                    <a:pt x="167" y="230"/>
                    <a:pt x="166" y="228"/>
                    <a:pt x="165" y="225"/>
                  </a:cubicBezTo>
                  <a:cubicBezTo>
                    <a:pt x="164" y="223"/>
                    <a:pt x="163" y="220"/>
                    <a:pt x="162" y="218"/>
                  </a:cubicBezTo>
                  <a:cubicBezTo>
                    <a:pt x="159" y="212"/>
                    <a:pt x="158" y="205"/>
                    <a:pt x="156" y="199"/>
                  </a:cubicBezTo>
                  <a:cubicBezTo>
                    <a:pt x="155" y="197"/>
                    <a:pt x="154" y="194"/>
                    <a:pt x="154" y="191"/>
                  </a:cubicBezTo>
                  <a:cubicBezTo>
                    <a:pt x="153" y="188"/>
                    <a:pt x="152" y="185"/>
                    <a:pt x="151" y="182"/>
                  </a:cubicBezTo>
                  <a:cubicBezTo>
                    <a:pt x="150" y="181"/>
                    <a:pt x="150" y="180"/>
                    <a:pt x="150" y="179"/>
                  </a:cubicBezTo>
                  <a:cubicBezTo>
                    <a:pt x="149" y="175"/>
                    <a:pt x="147" y="172"/>
                    <a:pt x="147" y="169"/>
                  </a:cubicBezTo>
                  <a:cubicBezTo>
                    <a:pt x="145" y="164"/>
                    <a:pt x="144" y="159"/>
                    <a:pt x="142" y="154"/>
                  </a:cubicBezTo>
                  <a:cubicBezTo>
                    <a:pt x="141" y="152"/>
                    <a:pt x="141" y="150"/>
                    <a:pt x="140" y="148"/>
                  </a:cubicBezTo>
                  <a:cubicBezTo>
                    <a:pt x="140" y="146"/>
                    <a:pt x="140" y="145"/>
                    <a:pt x="139" y="144"/>
                  </a:cubicBezTo>
                  <a:cubicBezTo>
                    <a:pt x="139" y="142"/>
                    <a:pt x="138" y="139"/>
                    <a:pt x="138" y="137"/>
                  </a:cubicBezTo>
                  <a:cubicBezTo>
                    <a:pt x="138" y="136"/>
                    <a:pt x="138" y="136"/>
                    <a:pt x="138" y="135"/>
                  </a:cubicBezTo>
                  <a:cubicBezTo>
                    <a:pt x="138" y="132"/>
                    <a:pt x="139" y="129"/>
                    <a:pt x="139" y="127"/>
                  </a:cubicBezTo>
                  <a:cubicBezTo>
                    <a:pt x="140" y="125"/>
                    <a:pt x="141" y="124"/>
                    <a:pt x="142" y="122"/>
                  </a:cubicBezTo>
                  <a:cubicBezTo>
                    <a:pt x="143" y="121"/>
                    <a:pt x="143" y="121"/>
                    <a:pt x="144" y="120"/>
                  </a:cubicBezTo>
                  <a:cubicBezTo>
                    <a:pt x="145" y="119"/>
                    <a:pt x="146" y="118"/>
                    <a:pt x="146" y="117"/>
                  </a:cubicBezTo>
                  <a:cubicBezTo>
                    <a:pt x="148" y="114"/>
                    <a:pt x="149" y="111"/>
                    <a:pt x="150" y="108"/>
                  </a:cubicBezTo>
                  <a:cubicBezTo>
                    <a:pt x="150" y="106"/>
                    <a:pt x="150" y="104"/>
                    <a:pt x="150" y="102"/>
                  </a:cubicBezTo>
                  <a:cubicBezTo>
                    <a:pt x="150" y="100"/>
                    <a:pt x="149" y="99"/>
                    <a:pt x="149" y="97"/>
                  </a:cubicBezTo>
                  <a:cubicBezTo>
                    <a:pt x="148" y="95"/>
                    <a:pt x="147" y="92"/>
                    <a:pt x="146" y="90"/>
                  </a:cubicBezTo>
                  <a:cubicBezTo>
                    <a:pt x="145" y="88"/>
                    <a:pt x="144" y="85"/>
                    <a:pt x="143" y="83"/>
                  </a:cubicBezTo>
                  <a:cubicBezTo>
                    <a:pt x="143" y="81"/>
                    <a:pt x="142" y="79"/>
                    <a:pt x="141" y="77"/>
                  </a:cubicBezTo>
                  <a:cubicBezTo>
                    <a:pt x="140" y="74"/>
                    <a:pt x="139" y="72"/>
                    <a:pt x="138" y="69"/>
                  </a:cubicBezTo>
                  <a:cubicBezTo>
                    <a:pt x="138" y="66"/>
                    <a:pt x="137" y="64"/>
                    <a:pt x="136" y="61"/>
                  </a:cubicBezTo>
                  <a:cubicBezTo>
                    <a:pt x="135" y="59"/>
                    <a:pt x="134" y="57"/>
                    <a:pt x="133" y="54"/>
                  </a:cubicBezTo>
                  <a:cubicBezTo>
                    <a:pt x="133" y="53"/>
                    <a:pt x="133" y="51"/>
                    <a:pt x="131" y="50"/>
                  </a:cubicBezTo>
                  <a:cubicBezTo>
                    <a:pt x="129" y="51"/>
                    <a:pt x="127" y="52"/>
                    <a:pt x="125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7"/>
                    <a:pt x="124" y="59"/>
                    <a:pt x="125" y="61"/>
                  </a:cubicBezTo>
                  <a:cubicBezTo>
                    <a:pt x="126" y="62"/>
                    <a:pt x="127" y="64"/>
                    <a:pt x="127" y="65"/>
                  </a:cubicBezTo>
                  <a:cubicBezTo>
                    <a:pt x="128" y="66"/>
                    <a:pt x="128" y="68"/>
                    <a:pt x="128" y="70"/>
                  </a:cubicBezTo>
                  <a:cubicBezTo>
                    <a:pt x="128" y="74"/>
                    <a:pt x="126" y="77"/>
                    <a:pt x="123" y="80"/>
                  </a:cubicBezTo>
                  <a:cubicBezTo>
                    <a:pt x="118" y="85"/>
                    <a:pt x="113" y="88"/>
                    <a:pt x="108" y="90"/>
                  </a:cubicBezTo>
                  <a:cubicBezTo>
                    <a:pt x="106" y="91"/>
                    <a:pt x="105" y="92"/>
                    <a:pt x="103" y="92"/>
                  </a:cubicBezTo>
                  <a:cubicBezTo>
                    <a:pt x="101" y="92"/>
                    <a:pt x="98" y="91"/>
                    <a:pt x="96" y="90"/>
                  </a:cubicBezTo>
                  <a:cubicBezTo>
                    <a:pt x="95" y="90"/>
                    <a:pt x="95" y="89"/>
                    <a:pt x="95" y="89"/>
                  </a:cubicBezTo>
                  <a:cubicBezTo>
                    <a:pt x="93" y="89"/>
                    <a:pt x="91" y="89"/>
                    <a:pt x="90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91"/>
                    <a:pt x="88" y="95"/>
                    <a:pt x="88" y="99"/>
                  </a:cubicBezTo>
                  <a:cubicBezTo>
                    <a:pt x="88" y="101"/>
                    <a:pt x="88" y="104"/>
                    <a:pt x="88" y="106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9"/>
                    <a:pt x="89" y="110"/>
                    <a:pt x="89" y="111"/>
                  </a:cubicBezTo>
                  <a:cubicBezTo>
                    <a:pt x="91" y="114"/>
                    <a:pt x="93" y="117"/>
                    <a:pt x="95" y="121"/>
                  </a:cubicBezTo>
                  <a:cubicBezTo>
                    <a:pt x="96" y="123"/>
                    <a:pt x="97" y="126"/>
                    <a:pt x="99" y="128"/>
                  </a:cubicBezTo>
                  <a:cubicBezTo>
                    <a:pt x="100" y="128"/>
                    <a:pt x="100" y="128"/>
                    <a:pt x="101" y="129"/>
                  </a:cubicBezTo>
                  <a:cubicBezTo>
                    <a:pt x="104" y="130"/>
                    <a:pt x="107" y="132"/>
                    <a:pt x="110" y="133"/>
                  </a:cubicBezTo>
                  <a:cubicBezTo>
                    <a:pt x="112" y="134"/>
                    <a:pt x="114" y="135"/>
                    <a:pt x="115" y="136"/>
                  </a:cubicBezTo>
                  <a:cubicBezTo>
                    <a:pt x="116" y="137"/>
                    <a:pt x="117" y="137"/>
                    <a:pt x="118" y="137"/>
                  </a:cubicBezTo>
                  <a:cubicBezTo>
                    <a:pt x="119" y="137"/>
                    <a:pt x="119" y="138"/>
                    <a:pt x="120" y="138"/>
                  </a:cubicBezTo>
                  <a:cubicBezTo>
                    <a:pt x="122" y="139"/>
                    <a:pt x="123" y="141"/>
                    <a:pt x="124" y="142"/>
                  </a:cubicBezTo>
                  <a:cubicBezTo>
                    <a:pt x="125" y="144"/>
                    <a:pt x="126" y="145"/>
                    <a:pt x="127" y="147"/>
                  </a:cubicBezTo>
                  <a:cubicBezTo>
                    <a:pt x="129" y="150"/>
                    <a:pt x="129" y="153"/>
                    <a:pt x="130" y="156"/>
                  </a:cubicBezTo>
                  <a:cubicBezTo>
                    <a:pt x="132" y="159"/>
                    <a:pt x="133" y="163"/>
                    <a:pt x="134" y="167"/>
                  </a:cubicBezTo>
                  <a:cubicBezTo>
                    <a:pt x="135" y="169"/>
                    <a:pt x="136" y="171"/>
                    <a:pt x="136" y="174"/>
                  </a:cubicBezTo>
                  <a:cubicBezTo>
                    <a:pt x="137" y="176"/>
                    <a:pt x="138" y="179"/>
                    <a:pt x="139" y="182"/>
                  </a:cubicBezTo>
                  <a:cubicBezTo>
                    <a:pt x="140" y="186"/>
                    <a:pt x="141" y="191"/>
                    <a:pt x="143" y="195"/>
                  </a:cubicBezTo>
                  <a:cubicBezTo>
                    <a:pt x="145" y="198"/>
                    <a:pt x="146" y="201"/>
                    <a:pt x="147" y="203"/>
                  </a:cubicBezTo>
                  <a:cubicBezTo>
                    <a:pt x="148" y="206"/>
                    <a:pt x="149" y="210"/>
                    <a:pt x="151" y="213"/>
                  </a:cubicBezTo>
                  <a:cubicBezTo>
                    <a:pt x="153" y="219"/>
                    <a:pt x="156" y="226"/>
                    <a:pt x="158" y="232"/>
                  </a:cubicBezTo>
                  <a:cubicBezTo>
                    <a:pt x="158" y="233"/>
                    <a:pt x="158" y="233"/>
                    <a:pt x="159" y="234"/>
                  </a:cubicBezTo>
                  <a:cubicBezTo>
                    <a:pt x="159" y="234"/>
                    <a:pt x="159" y="234"/>
                    <a:pt x="159" y="234"/>
                  </a:cubicBezTo>
                  <a:cubicBezTo>
                    <a:pt x="160" y="235"/>
                    <a:pt x="160" y="235"/>
                    <a:pt x="161" y="236"/>
                  </a:cubicBezTo>
                  <a:cubicBezTo>
                    <a:pt x="161" y="237"/>
                    <a:pt x="161" y="239"/>
                    <a:pt x="162" y="240"/>
                  </a:cubicBezTo>
                  <a:cubicBezTo>
                    <a:pt x="162" y="241"/>
                    <a:pt x="163" y="242"/>
                    <a:pt x="163" y="243"/>
                  </a:cubicBezTo>
                  <a:cubicBezTo>
                    <a:pt x="164" y="245"/>
                    <a:pt x="165" y="246"/>
                    <a:pt x="166" y="248"/>
                  </a:cubicBezTo>
                  <a:cubicBezTo>
                    <a:pt x="166" y="248"/>
                    <a:pt x="166" y="249"/>
                    <a:pt x="166" y="249"/>
                  </a:cubicBezTo>
                  <a:cubicBezTo>
                    <a:pt x="166" y="250"/>
                    <a:pt x="167" y="250"/>
                    <a:pt x="167" y="251"/>
                  </a:cubicBezTo>
                  <a:cubicBezTo>
                    <a:pt x="167" y="252"/>
                    <a:pt x="167" y="252"/>
                    <a:pt x="167" y="253"/>
                  </a:cubicBezTo>
                  <a:cubicBezTo>
                    <a:pt x="167" y="254"/>
                    <a:pt x="167" y="255"/>
                    <a:pt x="168" y="255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71" y="255"/>
                    <a:pt x="174" y="254"/>
                    <a:pt x="177" y="253"/>
                  </a:cubicBezTo>
                  <a:cubicBezTo>
                    <a:pt x="177" y="253"/>
                    <a:pt x="178" y="253"/>
                    <a:pt x="178" y="252"/>
                  </a:cubicBezTo>
                  <a:cubicBezTo>
                    <a:pt x="177" y="252"/>
                    <a:pt x="177" y="251"/>
                    <a:pt x="177" y="250"/>
                  </a:cubicBezTo>
                  <a:cubicBezTo>
                    <a:pt x="177" y="249"/>
                    <a:pt x="177" y="248"/>
                    <a:pt x="176" y="247"/>
                  </a:cubicBezTo>
                  <a:cubicBezTo>
                    <a:pt x="175" y="244"/>
                    <a:pt x="174" y="240"/>
                    <a:pt x="173" y="237"/>
                  </a:cubicBezTo>
                  <a:cubicBezTo>
                    <a:pt x="171" y="234"/>
                    <a:pt x="170" y="231"/>
                    <a:pt x="169" y="228"/>
                  </a:cubicBezTo>
                  <a:cubicBezTo>
                    <a:pt x="167" y="224"/>
                    <a:pt x="165" y="221"/>
                    <a:pt x="164" y="217"/>
                  </a:cubicBezTo>
                  <a:cubicBezTo>
                    <a:pt x="163" y="213"/>
                    <a:pt x="161" y="210"/>
                    <a:pt x="160" y="206"/>
                  </a:cubicBezTo>
                  <a:cubicBezTo>
                    <a:pt x="160" y="206"/>
                    <a:pt x="160" y="206"/>
                    <a:pt x="160" y="206"/>
                  </a:cubicBezTo>
                  <a:close/>
                  <a:moveTo>
                    <a:pt x="66" y="39"/>
                  </a:moveTo>
                  <a:cubicBezTo>
                    <a:pt x="65" y="39"/>
                    <a:pt x="64" y="39"/>
                    <a:pt x="63" y="39"/>
                  </a:cubicBezTo>
                  <a:cubicBezTo>
                    <a:pt x="62" y="39"/>
                    <a:pt x="61" y="40"/>
                    <a:pt x="60" y="40"/>
                  </a:cubicBezTo>
                  <a:cubicBezTo>
                    <a:pt x="57" y="40"/>
                    <a:pt x="54" y="41"/>
                    <a:pt x="51" y="41"/>
                  </a:cubicBezTo>
                  <a:cubicBezTo>
                    <a:pt x="47" y="41"/>
                    <a:pt x="43" y="41"/>
                    <a:pt x="39" y="41"/>
                  </a:cubicBezTo>
                  <a:cubicBezTo>
                    <a:pt x="38" y="41"/>
                    <a:pt x="38" y="41"/>
                    <a:pt x="37" y="41"/>
                  </a:cubicBezTo>
                  <a:cubicBezTo>
                    <a:pt x="36" y="41"/>
                    <a:pt x="35" y="41"/>
                    <a:pt x="34" y="41"/>
                  </a:cubicBezTo>
                  <a:cubicBezTo>
                    <a:pt x="34" y="41"/>
                    <a:pt x="33" y="42"/>
                    <a:pt x="33" y="42"/>
                  </a:cubicBezTo>
                  <a:cubicBezTo>
                    <a:pt x="34" y="46"/>
                    <a:pt x="33" y="50"/>
                    <a:pt x="33" y="53"/>
                  </a:cubicBezTo>
                  <a:cubicBezTo>
                    <a:pt x="33" y="59"/>
                    <a:pt x="33" y="65"/>
                    <a:pt x="33" y="70"/>
                  </a:cubicBezTo>
                  <a:cubicBezTo>
                    <a:pt x="33" y="72"/>
                    <a:pt x="33" y="73"/>
                    <a:pt x="34" y="74"/>
                  </a:cubicBezTo>
                  <a:cubicBezTo>
                    <a:pt x="34" y="75"/>
                    <a:pt x="35" y="76"/>
                    <a:pt x="36" y="76"/>
                  </a:cubicBezTo>
                  <a:cubicBezTo>
                    <a:pt x="38" y="77"/>
                    <a:pt x="39" y="77"/>
                    <a:pt x="41" y="77"/>
                  </a:cubicBezTo>
                  <a:cubicBezTo>
                    <a:pt x="42" y="77"/>
                    <a:pt x="43" y="77"/>
                    <a:pt x="45" y="77"/>
                  </a:cubicBezTo>
                  <a:cubicBezTo>
                    <a:pt x="47" y="77"/>
                    <a:pt x="50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6" y="77"/>
                    <a:pt x="58" y="77"/>
                    <a:pt x="60" y="77"/>
                  </a:cubicBezTo>
                  <a:cubicBezTo>
                    <a:pt x="60" y="78"/>
                    <a:pt x="61" y="77"/>
                    <a:pt x="62" y="77"/>
                  </a:cubicBezTo>
                  <a:cubicBezTo>
                    <a:pt x="62" y="77"/>
                    <a:pt x="63" y="77"/>
                    <a:pt x="63" y="77"/>
                  </a:cubicBezTo>
                  <a:cubicBezTo>
                    <a:pt x="65" y="75"/>
                    <a:pt x="66" y="73"/>
                    <a:pt x="67" y="70"/>
                  </a:cubicBezTo>
                  <a:cubicBezTo>
                    <a:pt x="67" y="68"/>
                    <a:pt x="68" y="66"/>
                    <a:pt x="68" y="64"/>
                  </a:cubicBezTo>
                  <a:cubicBezTo>
                    <a:pt x="67" y="61"/>
                    <a:pt x="67" y="58"/>
                    <a:pt x="67" y="55"/>
                  </a:cubicBezTo>
                  <a:cubicBezTo>
                    <a:pt x="67" y="52"/>
                    <a:pt x="67" y="50"/>
                    <a:pt x="66" y="47"/>
                  </a:cubicBezTo>
                  <a:cubicBezTo>
                    <a:pt x="66" y="45"/>
                    <a:pt x="66" y="42"/>
                    <a:pt x="66" y="39"/>
                  </a:cubicBezTo>
                  <a:close/>
                  <a:moveTo>
                    <a:pt x="121" y="56"/>
                  </a:moveTo>
                  <a:cubicBezTo>
                    <a:pt x="121" y="56"/>
                    <a:pt x="121" y="56"/>
                    <a:pt x="120" y="56"/>
                  </a:cubicBezTo>
                  <a:cubicBezTo>
                    <a:pt x="116" y="58"/>
                    <a:pt x="111" y="61"/>
                    <a:pt x="106" y="63"/>
                  </a:cubicBezTo>
                  <a:cubicBezTo>
                    <a:pt x="101" y="65"/>
                    <a:pt x="96" y="67"/>
                    <a:pt x="91" y="68"/>
                  </a:cubicBezTo>
                  <a:cubicBezTo>
                    <a:pt x="90" y="68"/>
                    <a:pt x="90" y="68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9" y="72"/>
                    <a:pt x="89" y="75"/>
                    <a:pt x="89" y="79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90" y="81"/>
                    <a:pt x="91" y="82"/>
                    <a:pt x="91" y="83"/>
                  </a:cubicBezTo>
                  <a:cubicBezTo>
                    <a:pt x="92" y="85"/>
                    <a:pt x="94" y="86"/>
                    <a:pt x="95" y="87"/>
                  </a:cubicBezTo>
                  <a:cubicBezTo>
                    <a:pt x="95" y="87"/>
                    <a:pt x="96" y="88"/>
                    <a:pt x="96" y="88"/>
                  </a:cubicBezTo>
                  <a:cubicBezTo>
                    <a:pt x="99" y="87"/>
                    <a:pt x="102" y="86"/>
                    <a:pt x="105" y="85"/>
                  </a:cubicBezTo>
                  <a:cubicBezTo>
                    <a:pt x="108" y="85"/>
                    <a:pt x="110" y="84"/>
                    <a:pt x="112" y="83"/>
                  </a:cubicBezTo>
                  <a:cubicBezTo>
                    <a:pt x="115" y="81"/>
                    <a:pt x="118" y="80"/>
                    <a:pt x="120" y="78"/>
                  </a:cubicBezTo>
                  <a:cubicBezTo>
                    <a:pt x="122" y="76"/>
                    <a:pt x="124" y="75"/>
                    <a:pt x="124" y="73"/>
                  </a:cubicBezTo>
                  <a:cubicBezTo>
                    <a:pt x="125" y="73"/>
                    <a:pt x="125" y="72"/>
                    <a:pt x="125" y="72"/>
                  </a:cubicBezTo>
                  <a:cubicBezTo>
                    <a:pt x="125" y="70"/>
                    <a:pt x="125" y="69"/>
                    <a:pt x="124" y="67"/>
                  </a:cubicBezTo>
                  <a:cubicBezTo>
                    <a:pt x="124" y="65"/>
                    <a:pt x="123" y="63"/>
                    <a:pt x="122" y="61"/>
                  </a:cubicBezTo>
                  <a:cubicBezTo>
                    <a:pt x="122" y="59"/>
                    <a:pt x="121" y="58"/>
                    <a:pt x="121" y="56"/>
                  </a:cubicBezTo>
                  <a:close/>
                  <a:moveTo>
                    <a:pt x="65" y="20"/>
                  </a:moveTo>
                  <a:cubicBezTo>
                    <a:pt x="63" y="20"/>
                    <a:pt x="62" y="21"/>
                    <a:pt x="62" y="22"/>
                  </a:cubicBezTo>
                  <a:cubicBezTo>
                    <a:pt x="60" y="25"/>
                    <a:pt x="57" y="28"/>
                    <a:pt x="55" y="31"/>
                  </a:cubicBezTo>
                  <a:cubicBezTo>
                    <a:pt x="54" y="32"/>
                    <a:pt x="54" y="33"/>
                    <a:pt x="53" y="34"/>
                  </a:cubicBezTo>
                  <a:cubicBezTo>
                    <a:pt x="53" y="34"/>
                    <a:pt x="52" y="34"/>
                    <a:pt x="52" y="35"/>
                  </a:cubicBezTo>
                  <a:cubicBezTo>
                    <a:pt x="51" y="35"/>
                    <a:pt x="50" y="35"/>
                    <a:pt x="50" y="3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2"/>
                    <a:pt x="50" y="32"/>
                    <a:pt x="51" y="31"/>
                  </a:cubicBezTo>
                  <a:cubicBezTo>
                    <a:pt x="52" y="29"/>
                    <a:pt x="53" y="26"/>
                    <a:pt x="54" y="24"/>
                  </a:cubicBezTo>
                  <a:cubicBezTo>
                    <a:pt x="54" y="24"/>
                    <a:pt x="54" y="23"/>
                    <a:pt x="54" y="23"/>
                  </a:cubicBezTo>
                  <a:cubicBezTo>
                    <a:pt x="53" y="23"/>
                    <a:pt x="53" y="23"/>
                    <a:pt x="52" y="24"/>
                  </a:cubicBezTo>
                  <a:cubicBezTo>
                    <a:pt x="51" y="25"/>
                    <a:pt x="51" y="26"/>
                    <a:pt x="50" y="27"/>
                  </a:cubicBezTo>
                  <a:cubicBezTo>
                    <a:pt x="48" y="29"/>
                    <a:pt x="47" y="31"/>
                    <a:pt x="45" y="33"/>
                  </a:cubicBezTo>
                  <a:cubicBezTo>
                    <a:pt x="45" y="33"/>
                    <a:pt x="44" y="34"/>
                    <a:pt x="44" y="34"/>
                  </a:cubicBezTo>
                  <a:cubicBezTo>
                    <a:pt x="43" y="34"/>
                    <a:pt x="43" y="34"/>
                    <a:pt x="42" y="34"/>
                  </a:cubicBezTo>
                  <a:cubicBezTo>
                    <a:pt x="42" y="34"/>
                    <a:pt x="42" y="33"/>
                    <a:pt x="42" y="33"/>
                  </a:cubicBezTo>
                  <a:cubicBezTo>
                    <a:pt x="42" y="32"/>
                    <a:pt x="42" y="31"/>
                    <a:pt x="42" y="31"/>
                  </a:cubicBezTo>
                  <a:cubicBezTo>
                    <a:pt x="43" y="29"/>
                    <a:pt x="44" y="26"/>
                    <a:pt x="45" y="24"/>
                  </a:cubicBezTo>
                  <a:cubicBezTo>
                    <a:pt x="45" y="24"/>
                    <a:pt x="45" y="24"/>
                    <a:pt x="46" y="23"/>
                  </a:cubicBezTo>
                  <a:cubicBezTo>
                    <a:pt x="44" y="23"/>
                    <a:pt x="44" y="23"/>
                    <a:pt x="43" y="24"/>
                  </a:cubicBezTo>
                  <a:cubicBezTo>
                    <a:pt x="41" y="27"/>
                    <a:pt x="39" y="29"/>
                    <a:pt x="37" y="31"/>
                  </a:cubicBezTo>
                  <a:cubicBezTo>
                    <a:pt x="36" y="32"/>
                    <a:pt x="36" y="32"/>
                    <a:pt x="35" y="33"/>
                  </a:cubicBezTo>
                  <a:cubicBezTo>
                    <a:pt x="35" y="33"/>
                    <a:pt x="34" y="33"/>
                    <a:pt x="34" y="33"/>
                  </a:cubicBezTo>
                  <a:cubicBezTo>
                    <a:pt x="33" y="32"/>
                    <a:pt x="33" y="32"/>
                    <a:pt x="33" y="31"/>
                  </a:cubicBezTo>
                  <a:cubicBezTo>
                    <a:pt x="33" y="31"/>
                    <a:pt x="34" y="30"/>
                    <a:pt x="34" y="30"/>
                  </a:cubicBezTo>
                  <a:cubicBezTo>
                    <a:pt x="35" y="28"/>
                    <a:pt x="36" y="26"/>
                    <a:pt x="37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4" y="26"/>
                    <a:pt x="33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28" y="31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0" y="33"/>
                    <a:pt x="32" y="34"/>
                    <a:pt x="35" y="35"/>
                  </a:cubicBezTo>
                  <a:cubicBezTo>
                    <a:pt x="35" y="35"/>
                    <a:pt x="35" y="35"/>
                    <a:pt x="36" y="35"/>
                  </a:cubicBezTo>
                  <a:cubicBezTo>
                    <a:pt x="36" y="35"/>
                    <a:pt x="37" y="35"/>
                    <a:pt x="37" y="36"/>
                  </a:cubicBezTo>
                  <a:cubicBezTo>
                    <a:pt x="39" y="36"/>
                    <a:pt x="41" y="36"/>
                    <a:pt x="43" y="36"/>
                  </a:cubicBezTo>
                  <a:cubicBezTo>
                    <a:pt x="49" y="37"/>
                    <a:pt x="54" y="37"/>
                    <a:pt x="60" y="37"/>
                  </a:cubicBezTo>
                  <a:cubicBezTo>
                    <a:pt x="61" y="37"/>
                    <a:pt x="63" y="37"/>
                    <a:pt x="64" y="37"/>
                  </a:cubicBezTo>
                  <a:cubicBezTo>
                    <a:pt x="65" y="36"/>
                    <a:pt x="67" y="36"/>
                    <a:pt x="68" y="36"/>
                  </a:cubicBezTo>
                  <a:cubicBezTo>
                    <a:pt x="68" y="36"/>
                    <a:pt x="68" y="35"/>
                    <a:pt x="68" y="35"/>
                  </a:cubicBezTo>
                  <a:cubicBezTo>
                    <a:pt x="68" y="34"/>
                    <a:pt x="69" y="33"/>
                    <a:pt x="70" y="33"/>
                  </a:cubicBezTo>
                  <a:cubicBezTo>
                    <a:pt x="71" y="33"/>
                    <a:pt x="72" y="33"/>
                    <a:pt x="72" y="34"/>
                  </a:cubicBezTo>
                  <a:cubicBezTo>
                    <a:pt x="75" y="33"/>
                    <a:pt x="79" y="32"/>
                    <a:pt x="82" y="31"/>
                  </a:cubicBezTo>
                  <a:cubicBezTo>
                    <a:pt x="82" y="31"/>
                    <a:pt x="82" y="31"/>
                    <a:pt x="83" y="31"/>
                  </a:cubicBezTo>
                  <a:cubicBezTo>
                    <a:pt x="85" y="29"/>
                    <a:pt x="86" y="28"/>
                    <a:pt x="88" y="26"/>
                  </a:cubicBezTo>
                  <a:cubicBezTo>
                    <a:pt x="89" y="25"/>
                    <a:pt x="90" y="24"/>
                    <a:pt x="90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91" y="20"/>
                    <a:pt x="91" y="18"/>
                    <a:pt x="91" y="17"/>
                  </a:cubicBezTo>
                  <a:cubicBezTo>
                    <a:pt x="91" y="16"/>
                    <a:pt x="90" y="14"/>
                    <a:pt x="90" y="13"/>
                  </a:cubicBezTo>
                  <a:cubicBezTo>
                    <a:pt x="89" y="12"/>
                    <a:pt x="88" y="11"/>
                    <a:pt x="88" y="10"/>
                  </a:cubicBezTo>
                  <a:cubicBezTo>
                    <a:pt x="88" y="9"/>
                    <a:pt x="88" y="9"/>
                    <a:pt x="87" y="9"/>
                  </a:cubicBezTo>
                  <a:cubicBezTo>
                    <a:pt x="86" y="14"/>
                    <a:pt x="83" y="18"/>
                    <a:pt x="82" y="22"/>
                  </a:cubicBezTo>
                  <a:cubicBezTo>
                    <a:pt x="82" y="21"/>
                    <a:pt x="82" y="21"/>
                    <a:pt x="83" y="20"/>
                  </a:cubicBezTo>
                  <a:cubicBezTo>
                    <a:pt x="83" y="20"/>
                    <a:pt x="84" y="19"/>
                    <a:pt x="84" y="19"/>
                  </a:cubicBezTo>
                  <a:cubicBezTo>
                    <a:pt x="84" y="19"/>
                    <a:pt x="85" y="18"/>
                    <a:pt x="85" y="18"/>
                  </a:cubicBezTo>
                  <a:cubicBezTo>
                    <a:pt x="86" y="17"/>
                    <a:pt x="88" y="17"/>
                    <a:pt x="88" y="18"/>
                  </a:cubicBezTo>
                  <a:cubicBezTo>
                    <a:pt x="89" y="18"/>
                    <a:pt x="89" y="19"/>
                    <a:pt x="89" y="19"/>
                  </a:cubicBezTo>
                  <a:cubicBezTo>
                    <a:pt x="89" y="20"/>
                    <a:pt x="90" y="20"/>
                    <a:pt x="90" y="21"/>
                  </a:cubicBezTo>
                  <a:cubicBezTo>
                    <a:pt x="90" y="22"/>
                    <a:pt x="89" y="23"/>
                    <a:pt x="88" y="24"/>
                  </a:cubicBezTo>
                  <a:cubicBezTo>
                    <a:pt x="87" y="24"/>
                    <a:pt x="86" y="23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1"/>
                    <a:pt x="85" y="21"/>
                    <a:pt x="85" y="21"/>
                  </a:cubicBezTo>
                  <a:cubicBezTo>
                    <a:pt x="84" y="22"/>
                    <a:pt x="83" y="23"/>
                    <a:pt x="82" y="25"/>
                  </a:cubicBezTo>
                  <a:cubicBezTo>
                    <a:pt x="81" y="26"/>
                    <a:pt x="80" y="27"/>
                    <a:pt x="79" y="28"/>
                  </a:cubicBezTo>
                  <a:cubicBezTo>
                    <a:pt x="79" y="28"/>
                    <a:pt x="78" y="29"/>
                    <a:pt x="78" y="29"/>
                  </a:cubicBezTo>
                  <a:cubicBezTo>
                    <a:pt x="77" y="29"/>
                    <a:pt x="77" y="29"/>
                    <a:pt x="77" y="28"/>
                  </a:cubicBezTo>
                  <a:cubicBezTo>
                    <a:pt x="77" y="28"/>
                    <a:pt x="77" y="28"/>
                    <a:pt x="77" y="27"/>
                  </a:cubicBezTo>
                  <a:cubicBezTo>
                    <a:pt x="77" y="27"/>
                    <a:pt x="77" y="27"/>
                    <a:pt x="77" y="26"/>
                  </a:cubicBezTo>
                  <a:cubicBezTo>
                    <a:pt x="80" y="22"/>
                    <a:pt x="82" y="17"/>
                    <a:pt x="84" y="13"/>
                  </a:cubicBezTo>
                  <a:cubicBezTo>
                    <a:pt x="84" y="12"/>
                    <a:pt x="84" y="12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4"/>
                    <a:pt x="81" y="16"/>
                    <a:pt x="80" y="18"/>
                  </a:cubicBezTo>
                  <a:cubicBezTo>
                    <a:pt x="77" y="21"/>
                    <a:pt x="75" y="25"/>
                    <a:pt x="72" y="29"/>
                  </a:cubicBezTo>
                  <a:cubicBezTo>
                    <a:pt x="71" y="30"/>
                    <a:pt x="70" y="31"/>
                    <a:pt x="69" y="32"/>
                  </a:cubicBezTo>
                  <a:cubicBezTo>
                    <a:pt x="69" y="33"/>
                    <a:pt x="69" y="33"/>
                    <a:pt x="68" y="33"/>
                  </a:cubicBezTo>
                  <a:cubicBezTo>
                    <a:pt x="68" y="33"/>
                    <a:pt x="67" y="33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9" y="27"/>
                    <a:pt x="70" y="24"/>
                    <a:pt x="72" y="21"/>
                  </a:cubicBezTo>
                  <a:cubicBezTo>
                    <a:pt x="73" y="18"/>
                    <a:pt x="75" y="15"/>
                    <a:pt x="77" y="11"/>
                  </a:cubicBezTo>
                  <a:cubicBezTo>
                    <a:pt x="77" y="11"/>
                    <a:pt x="77" y="11"/>
                    <a:pt x="78" y="10"/>
                  </a:cubicBezTo>
                  <a:cubicBezTo>
                    <a:pt x="77" y="10"/>
                    <a:pt x="77" y="10"/>
                    <a:pt x="77" y="11"/>
                  </a:cubicBezTo>
                  <a:cubicBezTo>
                    <a:pt x="74" y="14"/>
                    <a:pt x="71" y="18"/>
                    <a:pt x="68" y="22"/>
                  </a:cubicBezTo>
                  <a:cubicBezTo>
                    <a:pt x="66" y="26"/>
                    <a:pt x="63" y="29"/>
                    <a:pt x="61" y="33"/>
                  </a:cubicBezTo>
                  <a:cubicBezTo>
                    <a:pt x="61" y="33"/>
                    <a:pt x="60" y="34"/>
                    <a:pt x="60" y="34"/>
                  </a:cubicBezTo>
                  <a:cubicBezTo>
                    <a:pt x="59" y="35"/>
                    <a:pt x="59" y="35"/>
                    <a:pt x="58" y="35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3"/>
                    <a:pt x="58" y="32"/>
                    <a:pt x="58" y="32"/>
                  </a:cubicBezTo>
                  <a:cubicBezTo>
                    <a:pt x="60" y="28"/>
                    <a:pt x="62" y="25"/>
                    <a:pt x="64" y="21"/>
                  </a:cubicBezTo>
                  <a:cubicBezTo>
                    <a:pt x="64" y="21"/>
                    <a:pt x="64" y="20"/>
                    <a:pt x="65" y="20"/>
                  </a:cubicBezTo>
                  <a:close/>
                  <a:moveTo>
                    <a:pt x="111" y="38"/>
                  </a:move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0" y="42"/>
                    <a:pt x="110" y="45"/>
                    <a:pt x="109" y="48"/>
                  </a:cubicBezTo>
                  <a:cubicBezTo>
                    <a:pt x="109" y="51"/>
                    <a:pt x="109" y="53"/>
                    <a:pt x="108" y="55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7" y="57"/>
                    <a:pt x="107" y="57"/>
                    <a:pt x="106" y="57"/>
                  </a:cubicBezTo>
                  <a:cubicBezTo>
                    <a:pt x="106" y="57"/>
                    <a:pt x="105" y="57"/>
                    <a:pt x="105" y="56"/>
                  </a:cubicBezTo>
                  <a:cubicBezTo>
                    <a:pt x="105" y="56"/>
                    <a:pt x="105" y="55"/>
                    <a:pt x="105" y="55"/>
                  </a:cubicBezTo>
                  <a:cubicBezTo>
                    <a:pt x="105" y="53"/>
                    <a:pt x="105" y="51"/>
                    <a:pt x="105" y="49"/>
                  </a:cubicBezTo>
                  <a:cubicBezTo>
                    <a:pt x="105" y="49"/>
                    <a:pt x="104" y="48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52"/>
                    <a:pt x="103" y="56"/>
                    <a:pt x="103" y="60"/>
                  </a:cubicBezTo>
                  <a:cubicBezTo>
                    <a:pt x="106" y="59"/>
                    <a:pt x="120" y="50"/>
                    <a:pt x="122" y="48"/>
                  </a:cubicBezTo>
                  <a:cubicBezTo>
                    <a:pt x="122" y="48"/>
                    <a:pt x="122" y="47"/>
                    <a:pt x="122" y="46"/>
                  </a:cubicBezTo>
                  <a:cubicBezTo>
                    <a:pt x="121" y="46"/>
                    <a:pt x="121" y="45"/>
                    <a:pt x="121" y="44"/>
                  </a:cubicBezTo>
                  <a:cubicBezTo>
                    <a:pt x="120" y="40"/>
                    <a:pt x="120" y="36"/>
                    <a:pt x="119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8" y="35"/>
                    <a:pt x="118" y="39"/>
                    <a:pt x="118" y="42"/>
                  </a:cubicBezTo>
                  <a:cubicBezTo>
                    <a:pt x="117" y="45"/>
                    <a:pt x="117" y="47"/>
                    <a:pt x="116" y="49"/>
                  </a:cubicBezTo>
                  <a:cubicBezTo>
                    <a:pt x="116" y="50"/>
                    <a:pt x="116" y="50"/>
                    <a:pt x="116" y="51"/>
                  </a:cubicBezTo>
                  <a:cubicBezTo>
                    <a:pt x="116" y="51"/>
                    <a:pt x="115" y="51"/>
                    <a:pt x="115" y="51"/>
                  </a:cubicBezTo>
                  <a:cubicBezTo>
                    <a:pt x="114" y="51"/>
                    <a:pt x="114" y="51"/>
                    <a:pt x="113" y="51"/>
                  </a:cubicBezTo>
                  <a:cubicBezTo>
                    <a:pt x="113" y="50"/>
                    <a:pt x="113" y="50"/>
                    <a:pt x="113" y="49"/>
                  </a:cubicBezTo>
                  <a:cubicBezTo>
                    <a:pt x="113" y="47"/>
                    <a:pt x="112" y="44"/>
                    <a:pt x="111" y="42"/>
                  </a:cubicBezTo>
                  <a:cubicBezTo>
                    <a:pt x="111" y="41"/>
                    <a:pt x="111" y="39"/>
                    <a:pt x="111" y="38"/>
                  </a:cubicBezTo>
                  <a:close/>
                  <a:moveTo>
                    <a:pt x="98" y="48"/>
                  </a:moveTo>
                  <a:cubicBezTo>
                    <a:pt x="98" y="48"/>
                    <a:pt x="98" y="48"/>
                    <a:pt x="98" y="48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7" y="52"/>
                    <a:pt x="97" y="54"/>
                    <a:pt x="96" y="57"/>
                  </a:cubicBezTo>
                  <a:cubicBezTo>
                    <a:pt x="96" y="58"/>
                    <a:pt x="96" y="59"/>
                    <a:pt x="95" y="60"/>
                  </a:cubicBezTo>
                  <a:cubicBezTo>
                    <a:pt x="95" y="60"/>
                    <a:pt x="95" y="61"/>
                    <a:pt x="94" y="61"/>
                  </a:cubicBezTo>
                  <a:cubicBezTo>
                    <a:pt x="94" y="61"/>
                    <a:pt x="93" y="60"/>
                    <a:pt x="93" y="60"/>
                  </a:cubicBezTo>
                  <a:cubicBezTo>
                    <a:pt x="93" y="59"/>
                    <a:pt x="93" y="58"/>
                    <a:pt x="93" y="57"/>
                  </a:cubicBezTo>
                  <a:cubicBezTo>
                    <a:pt x="92" y="54"/>
                    <a:pt x="92" y="51"/>
                    <a:pt x="92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1" y="50"/>
                    <a:pt x="90" y="54"/>
                    <a:pt x="89" y="57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60"/>
                    <a:pt x="89" y="62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4"/>
                    <a:pt x="91" y="63"/>
                    <a:pt x="92" y="63"/>
                  </a:cubicBezTo>
                  <a:cubicBezTo>
                    <a:pt x="94" y="63"/>
                    <a:pt x="96" y="62"/>
                    <a:pt x="98" y="62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57"/>
                    <a:pt x="99" y="53"/>
                    <a:pt x="98" y="48"/>
                  </a:cubicBezTo>
                  <a:close/>
                  <a:moveTo>
                    <a:pt x="131" y="42"/>
                  </a:moveTo>
                  <a:cubicBezTo>
                    <a:pt x="131" y="41"/>
                    <a:pt x="131" y="41"/>
                    <a:pt x="131" y="41"/>
                  </a:cubicBezTo>
                  <a:cubicBezTo>
                    <a:pt x="132" y="39"/>
                    <a:pt x="132" y="37"/>
                    <a:pt x="132" y="34"/>
                  </a:cubicBezTo>
                  <a:cubicBezTo>
                    <a:pt x="132" y="31"/>
                    <a:pt x="133" y="27"/>
                    <a:pt x="133" y="23"/>
                  </a:cubicBezTo>
                  <a:cubicBezTo>
                    <a:pt x="133" y="22"/>
                    <a:pt x="133" y="22"/>
                    <a:pt x="133" y="21"/>
                  </a:cubicBezTo>
                  <a:cubicBezTo>
                    <a:pt x="133" y="21"/>
                    <a:pt x="134" y="20"/>
                    <a:pt x="134" y="20"/>
                  </a:cubicBezTo>
                  <a:cubicBezTo>
                    <a:pt x="135" y="20"/>
                    <a:pt x="135" y="21"/>
                    <a:pt x="135" y="21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4"/>
                    <a:pt x="137" y="26"/>
                    <a:pt x="137" y="28"/>
                  </a:cubicBezTo>
                  <a:cubicBezTo>
                    <a:pt x="137" y="28"/>
                    <a:pt x="137" y="28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7" y="29"/>
                    <a:pt x="137" y="29"/>
                    <a:pt x="138" y="29"/>
                  </a:cubicBezTo>
                  <a:cubicBezTo>
                    <a:pt x="138" y="25"/>
                    <a:pt x="138" y="22"/>
                    <a:pt x="138" y="18"/>
                  </a:cubicBezTo>
                  <a:cubicBezTo>
                    <a:pt x="137" y="18"/>
                    <a:pt x="136" y="18"/>
                    <a:pt x="135" y="19"/>
                  </a:cubicBezTo>
                  <a:cubicBezTo>
                    <a:pt x="133" y="20"/>
                    <a:pt x="130" y="21"/>
                    <a:pt x="128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4"/>
                    <a:pt x="128" y="25"/>
                    <a:pt x="128" y="25"/>
                  </a:cubicBezTo>
                  <a:cubicBezTo>
                    <a:pt x="128" y="27"/>
                    <a:pt x="129" y="29"/>
                    <a:pt x="129" y="30"/>
                  </a:cubicBezTo>
                  <a:cubicBezTo>
                    <a:pt x="130" y="34"/>
                    <a:pt x="130" y="37"/>
                    <a:pt x="131" y="41"/>
                  </a:cubicBezTo>
                  <a:cubicBezTo>
                    <a:pt x="131" y="41"/>
                    <a:pt x="131" y="41"/>
                    <a:pt x="131" y="42"/>
                  </a:cubicBezTo>
                  <a:close/>
                  <a:moveTo>
                    <a:pt x="115" y="48"/>
                  </a:moveTo>
                  <a:cubicBezTo>
                    <a:pt x="115" y="48"/>
                    <a:pt x="115" y="48"/>
                    <a:pt x="115" y="48"/>
                  </a:cubicBezTo>
                  <a:cubicBezTo>
                    <a:pt x="116" y="42"/>
                    <a:pt x="117" y="36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5" y="31"/>
                    <a:pt x="114" y="32"/>
                    <a:pt x="112" y="33"/>
                  </a:cubicBezTo>
                  <a:cubicBezTo>
                    <a:pt x="112" y="33"/>
                    <a:pt x="112" y="34"/>
                    <a:pt x="112" y="34"/>
                  </a:cubicBezTo>
                  <a:cubicBezTo>
                    <a:pt x="112" y="36"/>
                    <a:pt x="113" y="38"/>
                    <a:pt x="113" y="40"/>
                  </a:cubicBezTo>
                  <a:cubicBezTo>
                    <a:pt x="114" y="43"/>
                    <a:pt x="114" y="45"/>
                    <a:pt x="114" y="47"/>
                  </a:cubicBezTo>
                  <a:cubicBezTo>
                    <a:pt x="114" y="48"/>
                    <a:pt x="115" y="48"/>
                    <a:pt x="115" y="48"/>
                  </a:cubicBezTo>
                  <a:close/>
                  <a:moveTo>
                    <a:pt x="127" y="27"/>
                  </a:moveTo>
                  <a:cubicBezTo>
                    <a:pt x="126" y="27"/>
                    <a:pt x="126" y="27"/>
                    <a:pt x="126" y="27"/>
                  </a:cubicBezTo>
                  <a:cubicBezTo>
                    <a:pt x="126" y="34"/>
                    <a:pt x="125" y="40"/>
                    <a:pt x="124" y="47"/>
                  </a:cubicBezTo>
                  <a:cubicBezTo>
                    <a:pt x="124" y="47"/>
                    <a:pt x="125" y="47"/>
                    <a:pt x="125" y="47"/>
                  </a:cubicBezTo>
                  <a:cubicBezTo>
                    <a:pt x="126" y="46"/>
                    <a:pt x="128" y="44"/>
                    <a:pt x="129" y="43"/>
                  </a:cubicBezTo>
                  <a:cubicBezTo>
                    <a:pt x="130" y="43"/>
                    <a:pt x="130" y="43"/>
                    <a:pt x="130" y="42"/>
                  </a:cubicBezTo>
                  <a:cubicBezTo>
                    <a:pt x="129" y="41"/>
                    <a:pt x="129" y="39"/>
                    <a:pt x="129" y="37"/>
                  </a:cubicBezTo>
                  <a:cubicBezTo>
                    <a:pt x="128" y="34"/>
                    <a:pt x="127" y="31"/>
                    <a:pt x="127" y="28"/>
                  </a:cubicBezTo>
                  <a:cubicBezTo>
                    <a:pt x="127" y="28"/>
                    <a:pt x="127" y="27"/>
                    <a:pt x="127" y="27"/>
                  </a:cubicBezTo>
                  <a:close/>
                  <a:moveTo>
                    <a:pt x="71" y="27"/>
                  </a:moveTo>
                  <a:cubicBezTo>
                    <a:pt x="71" y="28"/>
                    <a:pt x="71" y="28"/>
                    <a:pt x="71" y="28"/>
                  </a:cubicBezTo>
                  <a:cubicBezTo>
                    <a:pt x="72" y="26"/>
                    <a:pt x="72" y="25"/>
                    <a:pt x="73" y="24"/>
                  </a:cubicBezTo>
                  <a:cubicBezTo>
                    <a:pt x="77" y="19"/>
                    <a:pt x="80" y="14"/>
                    <a:pt x="84" y="9"/>
                  </a:cubicBezTo>
                  <a:cubicBezTo>
                    <a:pt x="84" y="9"/>
                    <a:pt x="85" y="8"/>
                    <a:pt x="86" y="7"/>
                  </a:cubicBezTo>
                  <a:cubicBezTo>
                    <a:pt x="86" y="6"/>
                    <a:pt x="85" y="6"/>
                    <a:pt x="84" y="6"/>
                  </a:cubicBezTo>
                  <a:cubicBezTo>
                    <a:pt x="83" y="6"/>
                    <a:pt x="82" y="7"/>
                    <a:pt x="81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9"/>
                    <a:pt x="80" y="10"/>
                    <a:pt x="79" y="11"/>
                  </a:cubicBezTo>
                  <a:cubicBezTo>
                    <a:pt x="78" y="12"/>
                    <a:pt x="78" y="14"/>
                    <a:pt x="77" y="16"/>
                  </a:cubicBezTo>
                  <a:cubicBezTo>
                    <a:pt x="75" y="19"/>
                    <a:pt x="73" y="23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lose/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6" y="18"/>
                    <a:pt x="5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5" y="21"/>
                    <a:pt x="6" y="22"/>
                  </a:cubicBezTo>
                  <a:cubicBezTo>
                    <a:pt x="7" y="24"/>
                    <a:pt x="9" y="25"/>
                    <a:pt x="11" y="27"/>
                  </a:cubicBezTo>
                  <a:cubicBezTo>
                    <a:pt x="11" y="27"/>
                    <a:pt x="12" y="28"/>
                    <a:pt x="12" y="28"/>
                  </a:cubicBezTo>
                  <a:cubicBezTo>
                    <a:pt x="13" y="28"/>
                    <a:pt x="15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26"/>
                    <a:pt x="12" y="24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2"/>
                    <a:pt x="7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123" y="43"/>
                  </a:moveTo>
                  <a:cubicBezTo>
                    <a:pt x="123" y="43"/>
                    <a:pt x="123" y="43"/>
                    <a:pt x="123" y="43"/>
                  </a:cubicBezTo>
                  <a:cubicBezTo>
                    <a:pt x="124" y="37"/>
                    <a:pt x="124" y="31"/>
                    <a:pt x="125" y="24"/>
                  </a:cubicBezTo>
                  <a:cubicBezTo>
                    <a:pt x="123" y="25"/>
                    <a:pt x="122" y="26"/>
                    <a:pt x="120" y="27"/>
                  </a:cubicBezTo>
                  <a:cubicBezTo>
                    <a:pt x="121" y="33"/>
                    <a:pt x="122" y="38"/>
                    <a:pt x="123" y="43"/>
                  </a:cubicBezTo>
                  <a:close/>
                  <a:moveTo>
                    <a:pt x="22" y="31"/>
                  </a:moveTo>
                  <a:cubicBezTo>
                    <a:pt x="23" y="31"/>
                    <a:pt x="24" y="32"/>
                    <a:pt x="25" y="32"/>
                  </a:cubicBezTo>
                  <a:cubicBezTo>
                    <a:pt x="25" y="31"/>
                    <a:pt x="25" y="30"/>
                    <a:pt x="25" y="29"/>
                  </a:cubicBezTo>
                  <a:cubicBezTo>
                    <a:pt x="27" y="27"/>
                    <a:pt x="28" y="25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7" y="22"/>
                    <a:pt x="26" y="23"/>
                    <a:pt x="25" y="24"/>
                  </a:cubicBezTo>
                  <a:cubicBezTo>
                    <a:pt x="24" y="25"/>
                    <a:pt x="23" y="26"/>
                    <a:pt x="21" y="27"/>
                  </a:cubicBezTo>
                  <a:cubicBezTo>
                    <a:pt x="21" y="28"/>
                    <a:pt x="20" y="28"/>
                    <a:pt x="19" y="28"/>
                  </a:cubicBezTo>
                  <a:cubicBezTo>
                    <a:pt x="19" y="29"/>
                    <a:pt x="19" y="29"/>
                    <a:pt x="20" y="29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1"/>
                    <a:pt x="22" y="31"/>
                  </a:cubicBezTo>
                  <a:close/>
                  <a:moveTo>
                    <a:pt x="119" y="140"/>
                  </a:moveTo>
                  <a:cubicBezTo>
                    <a:pt x="119" y="140"/>
                    <a:pt x="119" y="140"/>
                    <a:pt x="119" y="140"/>
                  </a:cubicBezTo>
                  <a:cubicBezTo>
                    <a:pt x="120" y="140"/>
                    <a:pt x="120" y="141"/>
                    <a:pt x="120" y="142"/>
                  </a:cubicBezTo>
                  <a:cubicBezTo>
                    <a:pt x="122" y="144"/>
                    <a:pt x="123" y="146"/>
                    <a:pt x="124" y="149"/>
                  </a:cubicBezTo>
                  <a:cubicBezTo>
                    <a:pt x="124" y="150"/>
                    <a:pt x="124" y="150"/>
                    <a:pt x="125" y="150"/>
                  </a:cubicBezTo>
                  <a:cubicBezTo>
                    <a:pt x="125" y="152"/>
                    <a:pt x="126" y="153"/>
                    <a:pt x="127" y="154"/>
                  </a:cubicBezTo>
                  <a:cubicBezTo>
                    <a:pt x="128" y="157"/>
                    <a:pt x="129" y="160"/>
                    <a:pt x="130" y="163"/>
                  </a:cubicBezTo>
                  <a:cubicBezTo>
                    <a:pt x="131" y="169"/>
                    <a:pt x="133" y="174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6" y="177"/>
                    <a:pt x="135" y="176"/>
                    <a:pt x="135" y="174"/>
                  </a:cubicBezTo>
                  <a:cubicBezTo>
                    <a:pt x="134" y="172"/>
                    <a:pt x="133" y="169"/>
                    <a:pt x="132" y="167"/>
                  </a:cubicBezTo>
                  <a:cubicBezTo>
                    <a:pt x="130" y="162"/>
                    <a:pt x="129" y="157"/>
                    <a:pt x="128" y="152"/>
                  </a:cubicBezTo>
                  <a:cubicBezTo>
                    <a:pt x="127" y="151"/>
                    <a:pt x="127" y="150"/>
                    <a:pt x="126" y="149"/>
                  </a:cubicBezTo>
                  <a:cubicBezTo>
                    <a:pt x="125" y="148"/>
                    <a:pt x="124" y="146"/>
                    <a:pt x="124" y="145"/>
                  </a:cubicBezTo>
                  <a:cubicBezTo>
                    <a:pt x="123" y="143"/>
                    <a:pt x="121" y="141"/>
                    <a:pt x="120" y="140"/>
                  </a:cubicBezTo>
                  <a:cubicBezTo>
                    <a:pt x="120" y="140"/>
                    <a:pt x="119" y="140"/>
                    <a:pt x="119" y="140"/>
                  </a:cubicBezTo>
                  <a:close/>
                  <a:moveTo>
                    <a:pt x="101" y="58"/>
                  </a:moveTo>
                  <a:cubicBezTo>
                    <a:pt x="101" y="58"/>
                    <a:pt x="101" y="58"/>
                    <a:pt x="101" y="58"/>
                  </a:cubicBezTo>
                  <a:cubicBezTo>
                    <a:pt x="102" y="52"/>
                    <a:pt x="103" y="46"/>
                    <a:pt x="104" y="39"/>
                  </a:cubicBezTo>
                  <a:cubicBezTo>
                    <a:pt x="102" y="40"/>
                    <a:pt x="101" y="41"/>
                    <a:pt x="100" y="42"/>
                  </a:cubicBezTo>
                  <a:cubicBezTo>
                    <a:pt x="100" y="47"/>
                    <a:pt x="100" y="53"/>
                    <a:pt x="101" y="58"/>
                  </a:cubicBezTo>
                  <a:close/>
                  <a:moveTo>
                    <a:pt x="54" y="274"/>
                  </a:moveTo>
                  <a:cubicBezTo>
                    <a:pt x="55" y="271"/>
                    <a:pt x="55" y="269"/>
                    <a:pt x="56" y="266"/>
                  </a:cubicBezTo>
                  <a:cubicBezTo>
                    <a:pt x="56" y="266"/>
                    <a:pt x="55" y="266"/>
                    <a:pt x="55" y="267"/>
                  </a:cubicBezTo>
                  <a:cubicBezTo>
                    <a:pt x="54" y="268"/>
                    <a:pt x="53" y="269"/>
                    <a:pt x="52" y="271"/>
                  </a:cubicBezTo>
                  <a:cubicBezTo>
                    <a:pt x="52" y="271"/>
                    <a:pt x="51" y="272"/>
                    <a:pt x="50" y="272"/>
                  </a:cubicBezTo>
                  <a:cubicBezTo>
                    <a:pt x="50" y="272"/>
                    <a:pt x="50" y="272"/>
                    <a:pt x="49" y="272"/>
                  </a:cubicBezTo>
                  <a:cubicBezTo>
                    <a:pt x="49" y="272"/>
                    <a:pt x="48" y="271"/>
                    <a:pt x="48" y="271"/>
                  </a:cubicBezTo>
                  <a:cubicBezTo>
                    <a:pt x="49" y="270"/>
                    <a:pt x="49" y="270"/>
                    <a:pt x="49" y="270"/>
                  </a:cubicBezTo>
                  <a:cubicBezTo>
                    <a:pt x="49" y="269"/>
                    <a:pt x="49" y="268"/>
                    <a:pt x="50" y="267"/>
                  </a:cubicBezTo>
                  <a:cubicBezTo>
                    <a:pt x="50" y="266"/>
                    <a:pt x="50" y="265"/>
                    <a:pt x="50" y="265"/>
                  </a:cubicBezTo>
                  <a:cubicBezTo>
                    <a:pt x="50" y="265"/>
                    <a:pt x="50" y="265"/>
                    <a:pt x="50" y="265"/>
                  </a:cubicBezTo>
                  <a:cubicBezTo>
                    <a:pt x="48" y="267"/>
                    <a:pt x="46" y="270"/>
                    <a:pt x="44" y="272"/>
                  </a:cubicBezTo>
                  <a:cubicBezTo>
                    <a:pt x="48" y="273"/>
                    <a:pt x="51" y="273"/>
                    <a:pt x="54" y="274"/>
                  </a:cubicBezTo>
                  <a:close/>
                  <a:moveTo>
                    <a:pt x="60" y="151"/>
                  </a:move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1" y="148"/>
                    <a:pt x="61" y="146"/>
                    <a:pt x="62" y="143"/>
                  </a:cubicBezTo>
                  <a:cubicBezTo>
                    <a:pt x="63" y="141"/>
                    <a:pt x="64" y="139"/>
                    <a:pt x="65" y="136"/>
                  </a:cubicBezTo>
                  <a:cubicBezTo>
                    <a:pt x="66" y="135"/>
                    <a:pt x="67" y="134"/>
                    <a:pt x="68" y="132"/>
                  </a:cubicBezTo>
                  <a:cubicBezTo>
                    <a:pt x="68" y="132"/>
                    <a:pt x="68" y="132"/>
                    <a:pt x="69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2"/>
                    <a:pt x="66" y="133"/>
                    <a:pt x="64" y="133"/>
                  </a:cubicBezTo>
                  <a:cubicBezTo>
                    <a:pt x="63" y="133"/>
                    <a:pt x="63" y="134"/>
                    <a:pt x="62" y="135"/>
                  </a:cubicBezTo>
                  <a:cubicBezTo>
                    <a:pt x="62" y="136"/>
                    <a:pt x="62" y="137"/>
                    <a:pt x="61" y="138"/>
                  </a:cubicBezTo>
                  <a:cubicBezTo>
                    <a:pt x="61" y="141"/>
                    <a:pt x="61" y="144"/>
                    <a:pt x="60" y="147"/>
                  </a:cubicBezTo>
                  <a:cubicBezTo>
                    <a:pt x="60" y="148"/>
                    <a:pt x="60" y="150"/>
                    <a:pt x="60" y="151"/>
                  </a:cubicBezTo>
                  <a:close/>
                  <a:moveTo>
                    <a:pt x="63" y="267"/>
                  </a:moveTo>
                  <a:cubicBezTo>
                    <a:pt x="63" y="267"/>
                    <a:pt x="63" y="267"/>
                    <a:pt x="63" y="266"/>
                  </a:cubicBezTo>
                  <a:cubicBezTo>
                    <a:pt x="61" y="269"/>
                    <a:pt x="59" y="271"/>
                    <a:pt x="57" y="274"/>
                  </a:cubicBezTo>
                  <a:cubicBezTo>
                    <a:pt x="62" y="274"/>
                    <a:pt x="67" y="273"/>
                    <a:pt x="71" y="271"/>
                  </a:cubicBezTo>
                  <a:cubicBezTo>
                    <a:pt x="71" y="270"/>
                    <a:pt x="70" y="270"/>
                    <a:pt x="70" y="270"/>
                  </a:cubicBezTo>
                  <a:cubicBezTo>
                    <a:pt x="69" y="270"/>
                    <a:pt x="68" y="270"/>
                    <a:pt x="67" y="271"/>
                  </a:cubicBezTo>
                  <a:cubicBezTo>
                    <a:pt x="66" y="271"/>
                    <a:pt x="65" y="271"/>
                    <a:pt x="65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3" y="272"/>
                    <a:pt x="62" y="272"/>
                    <a:pt x="62" y="271"/>
                  </a:cubicBezTo>
                  <a:cubicBezTo>
                    <a:pt x="62" y="271"/>
                    <a:pt x="62" y="270"/>
                    <a:pt x="62" y="270"/>
                  </a:cubicBezTo>
                  <a:cubicBezTo>
                    <a:pt x="62" y="269"/>
                    <a:pt x="63" y="268"/>
                    <a:pt x="63" y="267"/>
                  </a:cubicBezTo>
                  <a:close/>
                  <a:moveTo>
                    <a:pt x="187" y="257"/>
                  </a:moveTo>
                  <a:cubicBezTo>
                    <a:pt x="187" y="257"/>
                    <a:pt x="187" y="257"/>
                    <a:pt x="187" y="257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86" y="256"/>
                    <a:pt x="185" y="255"/>
                    <a:pt x="185" y="255"/>
                  </a:cubicBezTo>
                  <a:cubicBezTo>
                    <a:pt x="184" y="255"/>
                    <a:pt x="183" y="254"/>
                    <a:pt x="182" y="254"/>
                  </a:cubicBezTo>
                  <a:cubicBezTo>
                    <a:pt x="181" y="253"/>
                    <a:pt x="181" y="253"/>
                    <a:pt x="181" y="252"/>
                  </a:cubicBezTo>
                  <a:cubicBezTo>
                    <a:pt x="181" y="252"/>
                    <a:pt x="181" y="252"/>
                    <a:pt x="180" y="252"/>
                  </a:cubicBezTo>
                  <a:cubicBezTo>
                    <a:pt x="180" y="252"/>
                    <a:pt x="180" y="252"/>
                    <a:pt x="180" y="252"/>
                  </a:cubicBezTo>
                  <a:cubicBezTo>
                    <a:pt x="181" y="253"/>
                    <a:pt x="180" y="253"/>
                    <a:pt x="180" y="254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8" y="254"/>
                    <a:pt x="178" y="255"/>
                    <a:pt x="177" y="255"/>
                  </a:cubicBezTo>
                  <a:cubicBezTo>
                    <a:pt x="178" y="256"/>
                    <a:pt x="179" y="257"/>
                    <a:pt x="180" y="257"/>
                  </a:cubicBezTo>
                  <a:cubicBezTo>
                    <a:pt x="180" y="259"/>
                    <a:pt x="181" y="260"/>
                    <a:pt x="182" y="261"/>
                  </a:cubicBezTo>
                  <a:cubicBezTo>
                    <a:pt x="182" y="261"/>
                    <a:pt x="182" y="261"/>
                    <a:pt x="182" y="261"/>
                  </a:cubicBezTo>
                  <a:cubicBezTo>
                    <a:pt x="182" y="261"/>
                    <a:pt x="182" y="260"/>
                    <a:pt x="182" y="259"/>
                  </a:cubicBezTo>
                  <a:cubicBezTo>
                    <a:pt x="183" y="259"/>
                    <a:pt x="183" y="258"/>
                    <a:pt x="183" y="258"/>
                  </a:cubicBezTo>
                  <a:cubicBezTo>
                    <a:pt x="184" y="257"/>
                    <a:pt x="184" y="256"/>
                    <a:pt x="186" y="256"/>
                  </a:cubicBezTo>
                  <a:cubicBezTo>
                    <a:pt x="186" y="256"/>
                    <a:pt x="187" y="257"/>
                    <a:pt x="187" y="257"/>
                  </a:cubicBezTo>
                  <a:close/>
                  <a:moveTo>
                    <a:pt x="143" y="36"/>
                  </a:moveTo>
                  <a:cubicBezTo>
                    <a:pt x="142" y="37"/>
                    <a:pt x="142" y="38"/>
                    <a:pt x="141" y="39"/>
                  </a:cubicBezTo>
                  <a:cubicBezTo>
                    <a:pt x="140" y="40"/>
                    <a:pt x="138" y="42"/>
                    <a:pt x="137" y="43"/>
                  </a:cubicBezTo>
                  <a:cubicBezTo>
                    <a:pt x="137" y="43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41" y="41"/>
                    <a:pt x="145" y="37"/>
                    <a:pt x="147" y="33"/>
                  </a:cubicBezTo>
                  <a:cubicBezTo>
                    <a:pt x="147" y="33"/>
                    <a:pt x="148" y="33"/>
                    <a:pt x="148" y="33"/>
                  </a:cubicBezTo>
                  <a:cubicBezTo>
                    <a:pt x="148" y="33"/>
                    <a:pt x="148" y="33"/>
                    <a:pt x="148" y="32"/>
                  </a:cubicBezTo>
                  <a:cubicBezTo>
                    <a:pt x="148" y="31"/>
                    <a:pt x="148" y="29"/>
                    <a:pt x="148" y="27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7" y="28"/>
                    <a:pt x="147" y="29"/>
                    <a:pt x="146" y="30"/>
                  </a:cubicBezTo>
                  <a:cubicBezTo>
                    <a:pt x="146" y="30"/>
                    <a:pt x="146" y="31"/>
                    <a:pt x="146" y="32"/>
                  </a:cubicBezTo>
                  <a:cubicBezTo>
                    <a:pt x="145" y="33"/>
                    <a:pt x="145" y="34"/>
                    <a:pt x="145" y="35"/>
                  </a:cubicBezTo>
                  <a:cubicBezTo>
                    <a:pt x="145" y="36"/>
                    <a:pt x="144" y="36"/>
                    <a:pt x="143" y="36"/>
                  </a:cubicBezTo>
                  <a:close/>
                  <a:moveTo>
                    <a:pt x="143" y="30"/>
                  </a:moveTo>
                  <a:cubicBezTo>
                    <a:pt x="144" y="30"/>
                    <a:pt x="144" y="29"/>
                    <a:pt x="144" y="28"/>
                  </a:cubicBezTo>
                  <a:cubicBezTo>
                    <a:pt x="144" y="26"/>
                    <a:pt x="144" y="24"/>
                    <a:pt x="144" y="22"/>
                  </a:cubicBezTo>
                  <a:cubicBezTo>
                    <a:pt x="144" y="21"/>
                    <a:pt x="144" y="20"/>
                    <a:pt x="145" y="20"/>
                  </a:cubicBezTo>
                  <a:cubicBezTo>
                    <a:pt x="144" y="18"/>
                    <a:pt x="143" y="18"/>
                    <a:pt x="141" y="18"/>
                  </a:cubicBezTo>
                  <a:cubicBezTo>
                    <a:pt x="141" y="22"/>
                    <a:pt x="142" y="26"/>
                    <a:pt x="143" y="30"/>
                  </a:cubicBezTo>
                  <a:close/>
                  <a:moveTo>
                    <a:pt x="107" y="53"/>
                  </a:moveTo>
                  <a:cubicBezTo>
                    <a:pt x="108" y="47"/>
                    <a:pt x="108" y="41"/>
                    <a:pt x="109" y="36"/>
                  </a:cubicBezTo>
                  <a:cubicBezTo>
                    <a:pt x="109" y="36"/>
                    <a:pt x="109" y="36"/>
                    <a:pt x="109" y="35"/>
                  </a:cubicBezTo>
                  <a:cubicBezTo>
                    <a:pt x="108" y="36"/>
                    <a:pt x="107" y="37"/>
                    <a:pt x="106" y="38"/>
                  </a:cubicBezTo>
                  <a:cubicBezTo>
                    <a:pt x="106" y="43"/>
                    <a:pt x="106" y="48"/>
                    <a:pt x="107" y="53"/>
                  </a:cubicBezTo>
                  <a:close/>
                  <a:moveTo>
                    <a:pt x="135" y="25"/>
                  </a:moveTo>
                  <a:cubicBezTo>
                    <a:pt x="135" y="25"/>
                    <a:pt x="135" y="25"/>
                    <a:pt x="135" y="25"/>
                  </a:cubicBezTo>
                  <a:cubicBezTo>
                    <a:pt x="135" y="25"/>
                    <a:pt x="134" y="25"/>
                    <a:pt x="134" y="25"/>
                  </a:cubicBezTo>
                  <a:cubicBezTo>
                    <a:pt x="134" y="28"/>
                    <a:pt x="134" y="30"/>
                    <a:pt x="134" y="32"/>
                  </a:cubicBezTo>
                  <a:cubicBezTo>
                    <a:pt x="134" y="35"/>
                    <a:pt x="134" y="37"/>
                    <a:pt x="133" y="39"/>
                  </a:cubicBezTo>
                  <a:cubicBezTo>
                    <a:pt x="133" y="39"/>
                    <a:pt x="133" y="39"/>
                    <a:pt x="134" y="40"/>
                  </a:cubicBezTo>
                  <a:cubicBezTo>
                    <a:pt x="135" y="39"/>
                    <a:pt x="136" y="38"/>
                    <a:pt x="137" y="37"/>
                  </a:cubicBezTo>
                  <a:cubicBezTo>
                    <a:pt x="137" y="37"/>
                    <a:pt x="137" y="37"/>
                    <a:pt x="137" y="36"/>
                  </a:cubicBezTo>
                  <a:cubicBezTo>
                    <a:pt x="136" y="34"/>
                    <a:pt x="136" y="32"/>
                    <a:pt x="136" y="29"/>
                  </a:cubicBezTo>
                  <a:cubicBezTo>
                    <a:pt x="135" y="28"/>
                    <a:pt x="135" y="26"/>
                    <a:pt x="135" y="25"/>
                  </a:cubicBezTo>
                  <a:close/>
                  <a:moveTo>
                    <a:pt x="94" y="44"/>
                  </a:moveTo>
                  <a:cubicBezTo>
                    <a:pt x="94" y="48"/>
                    <a:pt x="94" y="52"/>
                    <a:pt x="94" y="57"/>
                  </a:cubicBezTo>
                  <a:cubicBezTo>
                    <a:pt x="96" y="52"/>
                    <a:pt x="96" y="47"/>
                    <a:pt x="97" y="43"/>
                  </a:cubicBezTo>
                  <a:cubicBezTo>
                    <a:pt x="96" y="43"/>
                    <a:pt x="95" y="43"/>
                    <a:pt x="94" y="44"/>
                  </a:cubicBezTo>
                  <a:close/>
                  <a:moveTo>
                    <a:pt x="18" y="28"/>
                  </a:moveTo>
                  <a:cubicBezTo>
                    <a:pt x="18" y="26"/>
                    <a:pt x="19" y="26"/>
                    <a:pt x="19" y="25"/>
                  </a:cubicBezTo>
                  <a:cubicBezTo>
                    <a:pt x="20" y="23"/>
                    <a:pt x="21" y="22"/>
                    <a:pt x="21" y="20"/>
                  </a:cubicBezTo>
                  <a:cubicBezTo>
                    <a:pt x="22" y="19"/>
                    <a:pt x="22" y="19"/>
                    <a:pt x="22" y="18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0" y="19"/>
                    <a:pt x="17" y="22"/>
                    <a:pt x="15" y="24"/>
                  </a:cubicBezTo>
                  <a:cubicBezTo>
                    <a:pt x="16" y="25"/>
                    <a:pt x="17" y="27"/>
                    <a:pt x="18" y="28"/>
                  </a:cubicBezTo>
                  <a:close/>
                  <a:moveTo>
                    <a:pt x="85" y="80"/>
                  </a:moveTo>
                  <a:cubicBezTo>
                    <a:pt x="85" y="80"/>
                    <a:pt x="85" y="80"/>
                    <a:pt x="85" y="80"/>
                  </a:cubicBezTo>
                  <a:cubicBezTo>
                    <a:pt x="85" y="81"/>
                    <a:pt x="85" y="81"/>
                    <a:pt x="85" y="82"/>
                  </a:cubicBezTo>
                  <a:cubicBezTo>
                    <a:pt x="85" y="83"/>
                    <a:pt x="85" y="85"/>
                    <a:pt x="85" y="86"/>
                  </a:cubicBezTo>
                  <a:cubicBezTo>
                    <a:pt x="85" y="91"/>
                    <a:pt x="86" y="95"/>
                    <a:pt x="86" y="100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99"/>
                    <a:pt x="87" y="97"/>
                    <a:pt x="87" y="96"/>
                  </a:cubicBezTo>
                  <a:cubicBezTo>
                    <a:pt x="87" y="92"/>
                    <a:pt x="87" y="88"/>
                    <a:pt x="87" y="84"/>
                  </a:cubicBezTo>
                  <a:cubicBezTo>
                    <a:pt x="87" y="83"/>
                    <a:pt x="87" y="82"/>
                    <a:pt x="86" y="82"/>
                  </a:cubicBezTo>
                  <a:cubicBezTo>
                    <a:pt x="86" y="81"/>
                    <a:pt x="86" y="81"/>
                    <a:pt x="85" y="80"/>
                  </a:cubicBezTo>
                  <a:close/>
                  <a:moveTo>
                    <a:pt x="85" y="67"/>
                  </a:moveTo>
                  <a:cubicBezTo>
                    <a:pt x="86" y="67"/>
                    <a:pt x="86" y="66"/>
                    <a:pt x="87" y="66"/>
                  </a:cubicBezTo>
                  <a:cubicBezTo>
                    <a:pt x="87" y="65"/>
                    <a:pt x="87" y="65"/>
                    <a:pt x="87" y="64"/>
                  </a:cubicBezTo>
                  <a:cubicBezTo>
                    <a:pt x="86" y="64"/>
                    <a:pt x="85" y="64"/>
                    <a:pt x="85" y="63"/>
                  </a:cubicBezTo>
                  <a:cubicBezTo>
                    <a:pt x="85" y="62"/>
                    <a:pt x="85" y="61"/>
                    <a:pt x="86" y="60"/>
                  </a:cubicBezTo>
                  <a:cubicBezTo>
                    <a:pt x="86" y="55"/>
                    <a:pt x="86" y="51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7"/>
                    <a:pt x="85" y="48"/>
                    <a:pt x="85" y="48"/>
                  </a:cubicBezTo>
                  <a:cubicBezTo>
                    <a:pt x="85" y="52"/>
                    <a:pt x="85" y="57"/>
                    <a:pt x="85" y="62"/>
                  </a:cubicBezTo>
                  <a:cubicBezTo>
                    <a:pt x="85" y="63"/>
                    <a:pt x="85" y="65"/>
                    <a:pt x="85" y="66"/>
                  </a:cubicBezTo>
                  <a:cubicBezTo>
                    <a:pt x="85" y="66"/>
                    <a:pt x="85" y="66"/>
                    <a:pt x="85" y="67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5"/>
                    <a:pt x="17" y="13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3"/>
                    <a:pt x="13" y="14"/>
                    <a:pt x="12" y="16"/>
                  </a:cubicBezTo>
                  <a:cubicBezTo>
                    <a:pt x="11" y="17"/>
                    <a:pt x="11" y="18"/>
                    <a:pt x="12" y="18"/>
                  </a:cubicBezTo>
                  <a:close/>
                  <a:moveTo>
                    <a:pt x="87" y="5"/>
                  </a:moveTo>
                  <a:cubicBezTo>
                    <a:pt x="88" y="6"/>
                    <a:pt x="89" y="8"/>
                    <a:pt x="90" y="10"/>
                  </a:cubicBezTo>
                  <a:cubicBezTo>
                    <a:pt x="91" y="11"/>
                    <a:pt x="92" y="13"/>
                    <a:pt x="93" y="15"/>
                  </a:cubicBezTo>
                  <a:cubicBezTo>
                    <a:pt x="93" y="14"/>
                    <a:pt x="93" y="13"/>
                    <a:pt x="93" y="13"/>
                  </a:cubicBezTo>
                  <a:cubicBezTo>
                    <a:pt x="93" y="10"/>
                    <a:pt x="92" y="7"/>
                    <a:pt x="89" y="6"/>
                  </a:cubicBezTo>
                  <a:cubicBezTo>
                    <a:pt x="88" y="5"/>
                    <a:pt x="88" y="5"/>
                    <a:pt x="87" y="5"/>
                  </a:cubicBezTo>
                  <a:close/>
                  <a:moveTo>
                    <a:pt x="175" y="266"/>
                  </a:moveTo>
                  <a:cubicBezTo>
                    <a:pt x="175" y="266"/>
                    <a:pt x="175" y="266"/>
                    <a:pt x="175" y="266"/>
                  </a:cubicBezTo>
                  <a:cubicBezTo>
                    <a:pt x="176" y="263"/>
                    <a:pt x="176" y="260"/>
                    <a:pt x="176" y="256"/>
                  </a:cubicBezTo>
                  <a:cubicBezTo>
                    <a:pt x="175" y="257"/>
                    <a:pt x="173" y="258"/>
                    <a:pt x="172" y="259"/>
                  </a:cubicBezTo>
                  <a:cubicBezTo>
                    <a:pt x="173" y="260"/>
                    <a:pt x="173" y="261"/>
                    <a:pt x="174" y="263"/>
                  </a:cubicBezTo>
                  <a:cubicBezTo>
                    <a:pt x="174" y="264"/>
                    <a:pt x="175" y="265"/>
                    <a:pt x="175" y="266"/>
                  </a:cubicBezTo>
                  <a:close/>
                  <a:moveTo>
                    <a:pt x="57" y="271"/>
                  </a:moveTo>
                  <a:cubicBezTo>
                    <a:pt x="59" y="268"/>
                    <a:pt x="61" y="266"/>
                    <a:pt x="62" y="264"/>
                  </a:cubicBezTo>
                  <a:cubicBezTo>
                    <a:pt x="61" y="263"/>
                    <a:pt x="59" y="263"/>
                    <a:pt x="58" y="263"/>
                  </a:cubicBezTo>
                  <a:cubicBezTo>
                    <a:pt x="58" y="266"/>
                    <a:pt x="57" y="268"/>
                    <a:pt x="57" y="271"/>
                  </a:cubicBezTo>
                  <a:close/>
                  <a:moveTo>
                    <a:pt x="181" y="264"/>
                  </a:moveTo>
                  <a:cubicBezTo>
                    <a:pt x="180" y="262"/>
                    <a:pt x="179" y="260"/>
                    <a:pt x="178" y="258"/>
                  </a:cubicBezTo>
                  <a:cubicBezTo>
                    <a:pt x="177" y="261"/>
                    <a:pt x="177" y="263"/>
                    <a:pt x="177" y="266"/>
                  </a:cubicBezTo>
                  <a:cubicBezTo>
                    <a:pt x="179" y="266"/>
                    <a:pt x="180" y="265"/>
                    <a:pt x="181" y="264"/>
                  </a:cubicBezTo>
                  <a:close/>
                  <a:moveTo>
                    <a:pt x="124" y="51"/>
                  </a:moveTo>
                  <a:cubicBezTo>
                    <a:pt x="127" y="50"/>
                    <a:pt x="129" y="48"/>
                    <a:pt x="131" y="47"/>
                  </a:cubicBezTo>
                  <a:cubicBezTo>
                    <a:pt x="131" y="47"/>
                    <a:pt x="131" y="46"/>
                    <a:pt x="130" y="46"/>
                  </a:cubicBezTo>
                  <a:cubicBezTo>
                    <a:pt x="130" y="46"/>
                    <a:pt x="130" y="45"/>
                    <a:pt x="130" y="45"/>
                  </a:cubicBezTo>
                  <a:cubicBezTo>
                    <a:pt x="128" y="47"/>
                    <a:pt x="125" y="48"/>
                    <a:pt x="123" y="50"/>
                  </a:cubicBezTo>
                  <a:cubicBezTo>
                    <a:pt x="124" y="51"/>
                    <a:pt x="124" y="51"/>
                    <a:pt x="124" y="51"/>
                  </a:cubicBezTo>
                  <a:close/>
                  <a:moveTo>
                    <a:pt x="20" y="90"/>
                  </a:moveTo>
                  <a:cubicBezTo>
                    <a:pt x="20" y="90"/>
                    <a:pt x="20" y="90"/>
                    <a:pt x="20" y="90"/>
                  </a:cubicBezTo>
                  <a:cubicBezTo>
                    <a:pt x="20" y="93"/>
                    <a:pt x="20" y="96"/>
                    <a:pt x="20" y="99"/>
                  </a:cubicBezTo>
                  <a:cubicBezTo>
                    <a:pt x="20" y="103"/>
                    <a:pt x="20" y="107"/>
                    <a:pt x="20" y="112"/>
                  </a:cubicBezTo>
                  <a:cubicBezTo>
                    <a:pt x="20" y="114"/>
                    <a:pt x="20" y="116"/>
                    <a:pt x="20" y="118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8"/>
                  </a:cubicBezTo>
                  <a:cubicBezTo>
                    <a:pt x="21" y="116"/>
                    <a:pt x="21" y="114"/>
                    <a:pt x="20" y="112"/>
                  </a:cubicBezTo>
                  <a:cubicBezTo>
                    <a:pt x="20" y="106"/>
                    <a:pt x="20" y="100"/>
                    <a:pt x="20" y="94"/>
                  </a:cubicBezTo>
                  <a:cubicBezTo>
                    <a:pt x="20" y="93"/>
                    <a:pt x="20" y="92"/>
                    <a:pt x="20" y="90"/>
                  </a:cubicBezTo>
                  <a:close/>
                  <a:moveTo>
                    <a:pt x="60" y="22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59" y="22"/>
                    <a:pt x="58" y="22"/>
                    <a:pt x="57" y="22"/>
                  </a:cubicBezTo>
                  <a:cubicBezTo>
                    <a:pt x="57" y="22"/>
                    <a:pt x="56" y="22"/>
                    <a:pt x="56" y="23"/>
                  </a:cubicBezTo>
                  <a:cubicBezTo>
                    <a:pt x="55" y="26"/>
                    <a:pt x="54" y="28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28"/>
                    <a:pt x="57" y="25"/>
                    <a:pt x="60" y="22"/>
                  </a:cubicBezTo>
                  <a:close/>
                  <a:moveTo>
                    <a:pt x="54" y="260"/>
                  </a:moveTo>
                  <a:cubicBezTo>
                    <a:pt x="56" y="261"/>
                    <a:pt x="58" y="261"/>
                    <a:pt x="61" y="261"/>
                  </a:cubicBezTo>
                  <a:cubicBezTo>
                    <a:pt x="61" y="261"/>
                    <a:pt x="62" y="260"/>
                    <a:pt x="63" y="260"/>
                  </a:cubicBezTo>
                  <a:cubicBezTo>
                    <a:pt x="64" y="259"/>
                    <a:pt x="65" y="257"/>
                    <a:pt x="65" y="255"/>
                  </a:cubicBezTo>
                  <a:cubicBezTo>
                    <a:pt x="64" y="255"/>
                    <a:pt x="64" y="255"/>
                    <a:pt x="64" y="256"/>
                  </a:cubicBezTo>
                  <a:cubicBezTo>
                    <a:pt x="64" y="256"/>
                    <a:pt x="64" y="256"/>
                    <a:pt x="64" y="256"/>
                  </a:cubicBezTo>
                  <a:cubicBezTo>
                    <a:pt x="63" y="258"/>
                    <a:pt x="62" y="259"/>
                    <a:pt x="61" y="259"/>
                  </a:cubicBezTo>
                  <a:cubicBezTo>
                    <a:pt x="59" y="260"/>
                    <a:pt x="58" y="260"/>
                    <a:pt x="56" y="260"/>
                  </a:cubicBezTo>
                  <a:cubicBezTo>
                    <a:pt x="55" y="260"/>
                    <a:pt x="55" y="260"/>
                    <a:pt x="54" y="260"/>
                  </a:cubicBezTo>
                  <a:close/>
                  <a:moveTo>
                    <a:pt x="124" y="21"/>
                  </a:moveTo>
                  <a:cubicBezTo>
                    <a:pt x="124" y="21"/>
                    <a:pt x="124" y="21"/>
                    <a:pt x="124" y="21"/>
                  </a:cubicBezTo>
                  <a:cubicBezTo>
                    <a:pt x="125" y="21"/>
                    <a:pt x="125" y="20"/>
                    <a:pt x="125" y="20"/>
                  </a:cubicBezTo>
                  <a:cubicBezTo>
                    <a:pt x="126" y="20"/>
                    <a:pt x="127" y="19"/>
                    <a:pt x="128" y="18"/>
                  </a:cubicBezTo>
                  <a:cubicBezTo>
                    <a:pt x="131" y="17"/>
                    <a:pt x="133" y="16"/>
                    <a:pt x="135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3"/>
                    <a:pt x="137" y="12"/>
                    <a:pt x="138" y="12"/>
                  </a:cubicBezTo>
                  <a:cubicBezTo>
                    <a:pt x="138" y="12"/>
                    <a:pt x="137" y="12"/>
                    <a:pt x="137" y="12"/>
                  </a:cubicBezTo>
                  <a:cubicBezTo>
                    <a:pt x="135" y="12"/>
                    <a:pt x="134" y="13"/>
                    <a:pt x="133" y="14"/>
                  </a:cubicBezTo>
                  <a:cubicBezTo>
                    <a:pt x="130" y="16"/>
                    <a:pt x="128" y="18"/>
                    <a:pt x="125" y="20"/>
                  </a:cubicBezTo>
                  <a:cubicBezTo>
                    <a:pt x="125" y="20"/>
                    <a:pt x="125" y="20"/>
                    <a:pt x="124" y="21"/>
                  </a:cubicBezTo>
                  <a:close/>
                  <a:moveTo>
                    <a:pt x="64" y="270"/>
                  </a:move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7" y="268"/>
                    <a:pt x="68" y="267"/>
                  </a:cubicBezTo>
                  <a:cubicBezTo>
                    <a:pt x="70" y="267"/>
                    <a:pt x="71" y="267"/>
                    <a:pt x="73" y="267"/>
                  </a:cubicBezTo>
                  <a:cubicBezTo>
                    <a:pt x="72" y="267"/>
                    <a:pt x="72" y="267"/>
                    <a:pt x="71" y="266"/>
                  </a:cubicBezTo>
                  <a:cubicBezTo>
                    <a:pt x="69" y="266"/>
                    <a:pt x="67" y="265"/>
                    <a:pt x="65" y="265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5" y="265"/>
                    <a:pt x="65" y="266"/>
                    <a:pt x="65" y="267"/>
                  </a:cubicBezTo>
                  <a:cubicBezTo>
                    <a:pt x="64" y="268"/>
                    <a:pt x="64" y="269"/>
                    <a:pt x="64" y="270"/>
                  </a:cubicBezTo>
                  <a:close/>
                  <a:moveTo>
                    <a:pt x="37" y="269"/>
                  </a:moveTo>
                  <a:cubicBezTo>
                    <a:pt x="38" y="267"/>
                    <a:pt x="40" y="263"/>
                    <a:pt x="40" y="262"/>
                  </a:cubicBezTo>
                  <a:cubicBezTo>
                    <a:pt x="38" y="262"/>
                    <a:pt x="39" y="262"/>
                    <a:pt x="37" y="263"/>
                  </a:cubicBezTo>
                  <a:cubicBezTo>
                    <a:pt x="37" y="264"/>
                    <a:pt x="37" y="264"/>
                    <a:pt x="36" y="265"/>
                  </a:cubicBezTo>
                  <a:cubicBezTo>
                    <a:pt x="36" y="265"/>
                    <a:pt x="35" y="266"/>
                    <a:pt x="35" y="266"/>
                  </a:cubicBezTo>
                  <a:cubicBezTo>
                    <a:pt x="35" y="267"/>
                    <a:pt x="36" y="268"/>
                    <a:pt x="37" y="269"/>
                  </a:cubicBezTo>
                  <a:close/>
                  <a:moveTo>
                    <a:pt x="140" y="23"/>
                  </a:moveTo>
                  <a:cubicBezTo>
                    <a:pt x="140" y="23"/>
                    <a:pt x="140" y="23"/>
                    <a:pt x="140" y="23"/>
                  </a:cubicBezTo>
                  <a:cubicBezTo>
                    <a:pt x="139" y="27"/>
                    <a:pt x="139" y="31"/>
                    <a:pt x="139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40" y="34"/>
                    <a:pt x="141" y="33"/>
                    <a:pt x="141" y="33"/>
                  </a:cubicBezTo>
                  <a:cubicBezTo>
                    <a:pt x="142" y="32"/>
                    <a:pt x="142" y="32"/>
                    <a:pt x="142" y="31"/>
                  </a:cubicBezTo>
                  <a:cubicBezTo>
                    <a:pt x="141" y="30"/>
                    <a:pt x="141" y="29"/>
                    <a:pt x="141" y="27"/>
                  </a:cubicBezTo>
                  <a:cubicBezTo>
                    <a:pt x="140" y="26"/>
                    <a:pt x="140" y="24"/>
                    <a:pt x="140" y="23"/>
                  </a:cubicBezTo>
                  <a:close/>
                  <a:moveTo>
                    <a:pt x="27" y="29"/>
                  </a:moveTo>
                  <a:cubicBezTo>
                    <a:pt x="29" y="28"/>
                    <a:pt x="34" y="23"/>
                    <a:pt x="34" y="22"/>
                  </a:cubicBezTo>
                  <a:cubicBezTo>
                    <a:pt x="33" y="22"/>
                    <a:pt x="32" y="22"/>
                    <a:pt x="31" y="22"/>
                  </a:cubicBezTo>
                  <a:cubicBezTo>
                    <a:pt x="30" y="24"/>
                    <a:pt x="29" y="27"/>
                    <a:pt x="27" y="29"/>
                  </a:cubicBezTo>
                  <a:close/>
                  <a:moveTo>
                    <a:pt x="22" y="9"/>
                  </a:moveTo>
                  <a:cubicBezTo>
                    <a:pt x="21" y="7"/>
                    <a:pt x="16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7" y="10"/>
                    <a:pt x="17" y="10"/>
                  </a:cubicBezTo>
                  <a:cubicBezTo>
                    <a:pt x="18" y="9"/>
                    <a:pt x="19" y="9"/>
                    <a:pt x="20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lose/>
                  <a:moveTo>
                    <a:pt x="8" y="9"/>
                  </a:moveTo>
                  <a:cubicBezTo>
                    <a:pt x="7" y="9"/>
                    <a:pt x="7" y="10"/>
                    <a:pt x="6" y="10"/>
                  </a:cubicBezTo>
                  <a:cubicBezTo>
                    <a:pt x="5" y="11"/>
                    <a:pt x="5" y="11"/>
                    <a:pt x="5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5"/>
                    <a:pt x="7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lose/>
                  <a:moveTo>
                    <a:pt x="64" y="131"/>
                  </a:moveTo>
                  <a:cubicBezTo>
                    <a:pt x="68" y="130"/>
                    <a:pt x="73" y="128"/>
                    <a:pt x="74" y="125"/>
                  </a:cubicBezTo>
                  <a:cubicBezTo>
                    <a:pt x="73" y="125"/>
                    <a:pt x="72" y="126"/>
                    <a:pt x="72" y="126"/>
                  </a:cubicBezTo>
                  <a:cubicBezTo>
                    <a:pt x="70" y="127"/>
                    <a:pt x="69" y="128"/>
                    <a:pt x="68" y="128"/>
                  </a:cubicBezTo>
                  <a:cubicBezTo>
                    <a:pt x="66" y="129"/>
                    <a:pt x="65" y="130"/>
                    <a:pt x="64" y="131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ubicBezTo>
                    <a:pt x="62" y="16"/>
                    <a:pt x="61" y="16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58" y="19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9" y="20"/>
                    <a:pt x="60" y="20"/>
                    <a:pt x="61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3" y="18"/>
                    <a:pt x="63" y="17"/>
                    <a:pt x="64" y="15"/>
                  </a:cubicBezTo>
                  <a:close/>
                  <a:moveTo>
                    <a:pt x="44" y="31"/>
                  </a:moveTo>
                  <a:cubicBezTo>
                    <a:pt x="45" y="30"/>
                    <a:pt x="50" y="24"/>
                    <a:pt x="50" y="23"/>
                  </a:cubicBezTo>
                  <a:cubicBezTo>
                    <a:pt x="49" y="23"/>
                    <a:pt x="49" y="23"/>
                    <a:pt x="48" y="23"/>
                  </a:cubicBezTo>
                  <a:cubicBezTo>
                    <a:pt x="48" y="23"/>
                    <a:pt x="48" y="23"/>
                    <a:pt x="47" y="24"/>
                  </a:cubicBezTo>
                  <a:cubicBezTo>
                    <a:pt x="46" y="26"/>
                    <a:pt x="45" y="28"/>
                    <a:pt x="44" y="30"/>
                  </a:cubicBezTo>
                  <a:cubicBezTo>
                    <a:pt x="44" y="30"/>
                    <a:pt x="44" y="31"/>
                    <a:pt x="44" y="31"/>
                  </a:cubicBezTo>
                  <a:close/>
                  <a:moveTo>
                    <a:pt x="170" y="260"/>
                  </a:moveTo>
                  <a:cubicBezTo>
                    <a:pt x="169" y="261"/>
                    <a:pt x="168" y="261"/>
                    <a:pt x="167" y="261"/>
                  </a:cubicBezTo>
                  <a:cubicBezTo>
                    <a:pt x="168" y="263"/>
                    <a:pt x="168" y="264"/>
                    <a:pt x="168" y="265"/>
                  </a:cubicBezTo>
                  <a:cubicBezTo>
                    <a:pt x="168" y="266"/>
                    <a:pt x="168" y="268"/>
                    <a:pt x="168" y="269"/>
                  </a:cubicBezTo>
                  <a:cubicBezTo>
                    <a:pt x="169" y="269"/>
                    <a:pt x="169" y="269"/>
                    <a:pt x="169" y="268"/>
                  </a:cubicBezTo>
                  <a:cubicBezTo>
                    <a:pt x="169" y="266"/>
                    <a:pt x="169" y="265"/>
                    <a:pt x="170" y="263"/>
                  </a:cubicBezTo>
                  <a:cubicBezTo>
                    <a:pt x="170" y="262"/>
                    <a:pt x="170" y="261"/>
                    <a:pt x="170" y="260"/>
                  </a:cubicBezTo>
                  <a:close/>
                  <a:moveTo>
                    <a:pt x="44" y="270"/>
                  </a:moveTo>
                  <a:cubicBezTo>
                    <a:pt x="44" y="270"/>
                    <a:pt x="44" y="270"/>
                    <a:pt x="44" y="270"/>
                  </a:cubicBezTo>
                  <a:cubicBezTo>
                    <a:pt x="46" y="267"/>
                    <a:pt x="47" y="265"/>
                    <a:pt x="49" y="263"/>
                  </a:cubicBezTo>
                  <a:cubicBezTo>
                    <a:pt x="48" y="262"/>
                    <a:pt x="47" y="262"/>
                    <a:pt x="47" y="262"/>
                  </a:cubicBezTo>
                  <a:cubicBezTo>
                    <a:pt x="46" y="265"/>
                    <a:pt x="45" y="267"/>
                    <a:pt x="44" y="270"/>
                  </a:cubicBezTo>
                  <a:close/>
                  <a:moveTo>
                    <a:pt x="150" y="116"/>
                  </a:moveTo>
                  <a:cubicBezTo>
                    <a:pt x="150" y="116"/>
                    <a:pt x="150" y="116"/>
                    <a:pt x="150" y="116"/>
                  </a:cubicBezTo>
                  <a:cubicBezTo>
                    <a:pt x="150" y="116"/>
                    <a:pt x="150" y="116"/>
                    <a:pt x="150" y="117"/>
                  </a:cubicBezTo>
                  <a:cubicBezTo>
                    <a:pt x="149" y="118"/>
                    <a:pt x="147" y="120"/>
                    <a:pt x="146" y="122"/>
                  </a:cubicBezTo>
                  <a:cubicBezTo>
                    <a:pt x="144" y="125"/>
                    <a:pt x="143" y="128"/>
                    <a:pt x="142" y="132"/>
                  </a:cubicBezTo>
                  <a:cubicBezTo>
                    <a:pt x="142" y="133"/>
                    <a:pt x="142" y="134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3"/>
                    <a:pt x="142" y="132"/>
                    <a:pt x="143" y="131"/>
                  </a:cubicBezTo>
                  <a:cubicBezTo>
                    <a:pt x="143" y="128"/>
                    <a:pt x="145" y="126"/>
                    <a:pt x="146" y="124"/>
                  </a:cubicBezTo>
                  <a:cubicBezTo>
                    <a:pt x="147" y="121"/>
                    <a:pt x="149" y="119"/>
                    <a:pt x="150" y="117"/>
                  </a:cubicBezTo>
                  <a:cubicBezTo>
                    <a:pt x="150" y="117"/>
                    <a:pt x="150" y="117"/>
                    <a:pt x="150" y="116"/>
                  </a:cubicBezTo>
                  <a:close/>
                  <a:moveTo>
                    <a:pt x="30" y="76"/>
                  </a:moveTo>
                  <a:cubicBezTo>
                    <a:pt x="31" y="77"/>
                    <a:pt x="31" y="79"/>
                    <a:pt x="33" y="79"/>
                  </a:cubicBezTo>
                  <a:cubicBezTo>
                    <a:pt x="36" y="80"/>
                    <a:pt x="39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0" y="80"/>
                    <a:pt x="39" y="80"/>
                    <a:pt x="38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4" y="79"/>
                    <a:pt x="32" y="78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lose/>
                  <a:moveTo>
                    <a:pt x="39" y="23"/>
                  </a:moveTo>
                  <a:cubicBezTo>
                    <a:pt x="38" y="25"/>
                    <a:pt x="37" y="27"/>
                    <a:pt x="36" y="30"/>
                  </a:cubicBezTo>
                  <a:cubicBezTo>
                    <a:pt x="37" y="29"/>
                    <a:pt x="41" y="24"/>
                    <a:pt x="41" y="23"/>
                  </a:cubicBezTo>
                  <a:cubicBezTo>
                    <a:pt x="41" y="23"/>
                    <a:pt x="40" y="23"/>
                    <a:pt x="39" y="23"/>
                  </a:cubicBezTo>
                  <a:close/>
                  <a:moveTo>
                    <a:pt x="49" y="21"/>
                  </a:move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3" y="20"/>
                    <a:pt x="53" y="19"/>
                    <a:pt x="54" y="18"/>
                  </a:cubicBezTo>
                  <a:cubicBezTo>
                    <a:pt x="53" y="18"/>
                    <a:pt x="51" y="19"/>
                    <a:pt x="50" y="19"/>
                  </a:cubicBezTo>
                  <a:cubicBezTo>
                    <a:pt x="49" y="20"/>
                    <a:pt x="49" y="20"/>
                    <a:pt x="49" y="21"/>
                  </a:cubicBezTo>
                  <a:close/>
                  <a:moveTo>
                    <a:pt x="171" y="262"/>
                  </a:moveTo>
                  <a:cubicBezTo>
                    <a:pt x="171" y="264"/>
                    <a:pt x="171" y="266"/>
                    <a:pt x="171" y="269"/>
                  </a:cubicBezTo>
                  <a:cubicBezTo>
                    <a:pt x="172" y="268"/>
                    <a:pt x="173" y="268"/>
                    <a:pt x="174" y="268"/>
                  </a:cubicBezTo>
                  <a:cubicBezTo>
                    <a:pt x="173" y="266"/>
                    <a:pt x="172" y="264"/>
                    <a:pt x="172" y="262"/>
                  </a:cubicBezTo>
                  <a:cubicBezTo>
                    <a:pt x="172" y="262"/>
                    <a:pt x="172" y="262"/>
                    <a:pt x="171" y="262"/>
                  </a:cubicBezTo>
                  <a:close/>
                  <a:moveTo>
                    <a:pt x="51" y="269"/>
                  </a:moveTo>
                  <a:cubicBezTo>
                    <a:pt x="52" y="268"/>
                    <a:pt x="55" y="264"/>
                    <a:pt x="55" y="263"/>
                  </a:cubicBezTo>
                  <a:cubicBezTo>
                    <a:pt x="54" y="263"/>
                    <a:pt x="53" y="263"/>
                    <a:pt x="52" y="263"/>
                  </a:cubicBezTo>
                  <a:cubicBezTo>
                    <a:pt x="52" y="265"/>
                    <a:pt x="51" y="267"/>
                    <a:pt x="51" y="269"/>
                  </a:cubicBezTo>
                  <a:close/>
                  <a:moveTo>
                    <a:pt x="34" y="38"/>
                  </a:moveTo>
                  <a:cubicBezTo>
                    <a:pt x="34" y="39"/>
                    <a:pt x="34" y="39"/>
                    <a:pt x="35" y="39"/>
                  </a:cubicBezTo>
                  <a:cubicBezTo>
                    <a:pt x="36" y="39"/>
                    <a:pt x="38" y="40"/>
                    <a:pt x="39" y="40"/>
                  </a:cubicBezTo>
                  <a:cubicBezTo>
                    <a:pt x="42" y="40"/>
                    <a:pt x="46" y="40"/>
                    <a:pt x="49" y="39"/>
                  </a:cubicBezTo>
                  <a:cubicBezTo>
                    <a:pt x="50" y="39"/>
                    <a:pt x="50" y="39"/>
                    <a:pt x="51" y="39"/>
                  </a:cubicBezTo>
                  <a:cubicBezTo>
                    <a:pt x="45" y="39"/>
                    <a:pt x="40" y="39"/>
                    <a:pt x="34" y="38"/>
                  </a:cubicBezTo>
                  <a:close/>
                  <a:moveTo>
                    <a:pt x="40" y="21"/>
                  </a:moveTo>
                  <a:cubicBezTo>
                    <a:pt x="41" y="21"/>
                    <a:pt x="42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4" y="20"/>
                    <a:pt x="44" y="20"/>
                    <a:pt x="45" y="19"/>
                  </a:cubicBezTo>
                  <a:cubicBezTo>
                    <a:pt x="44" y="19"/>
                    <a:pt x="43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0" y="20"/>
                    <a:pt x="40" y="21"/>
                  </a:cubicBezTo>
                  <a:close/>
                  <a:moveTo>
                    <a:pt x="171" y="257"/>
                  </a:moveTo>
                  <a:cubicBezTo>
                    <a:pt x="171" y="257"/>
                    <a:pt x="171" y="257"/>
                    <a:pt x="171" y="257"/>
                  </a:cubicBezTo>
                  <a:cubicBezTo>
                    <a:pt x="170" y="258"/>
                    <a:pt x="169" y="258"/>
                    <a:pt x="168" y="258"/>
                  </a:cubicBezTo>
                  <a:cubicBezTo>
                    <a:pt x="167" y="259"/>
                    <a:pt x="166" y="258"/>
                    <a:pt x="166" y="257"/>
                  </a:cubicBezTo>
                  <a:cubicBezTo>
                    <a:pt x="166" y="257"/>
                    <a:pt x="166" y="256"/>
                    <a:pt x="166" y="256"/>
                  </a:cubicBezTo>
                  <a:cubicBezTo>
                    <a:pt x="165" y="256"/>
                    <a:pt x="164" y="256"/>
                    <a:pt x="164" y="257"/>
                  </a:cubicBezTo>
                  <a:cubicBezTo>
                    <a:pt x="164" y="258"/>
                    <a:pt x="164" y="258"/>
                    <a:pt x="164" y="258"/>
                  </a:cubicBezTo>
                  <a:cubicBezTo>
                    <a:pt x="165" y="259"/>
                    <a:pt x="166" y="260"/>
                    <a:pt x="167" y="259"/>
                  </a:cubicBezTo>
                  <a:cubicBezTo>
                    <a:pt x="168" y="259"/>
                    <a:pt x="168" y="259"/>
                    <a:pt x="169" y="259"/>
                  </a:cubicBezTo>
                  <a:cubicBezTo>
                    <a:pt x="170" y="258"/>
                    <a:pt x="170" y="258"/>
                    <a:pt x="171" y="257"/>
                  </a:cubicBezTo>
                  <a:close/>
                  <a:moveTo>
                    <a:pt x="137" y="15"/>
                  </a:moveTo>
                  <a:cubicBezTo>
                    <a:pt x="139" y="15"/>
                    <a:pt x="141" y="15"/>
                    <a:pt x="144" y="14"/>
                  </a:cubicBezTo>
                  <a:cubicBezTo>
                    <a:pt x="143" y="14"/>
                    <a:pt x="142" y="13"/>
                    <a:pt x="142" y="13"/>
                  </a:cubicBezTo>
                  <a:cubicBezTo>
                    <a:pt x="142" y="13"/>
                    <a:pt x="141" y="13"/>
                    <a:pt x="141" y="13"/>
                  </a:cubicBezTo>
                  <a:cubicBezTo>
                    <a:pt x="139" y="13"/>
                    <a:pt x="138" y="14"/>
                    <a:pt x="137" y="15"/>
                  </a:cubicBezTo>
                  <a:close/>
                  <a:moveTo>
                    <a:pt x="111" y="57"/>
                  </a:moveTo>
                  <a:cubicBezTo>
                    <a:pt x="111" y="57"/>
                    <a:pt x="111" y="58"/>
                    <a:pt x="111" y="58"/>
                  </a:cubicBezTo>
                  <a:cubicBezTo>
                    <a:pt x="114" y="56"/>
                    <a:pt x="118" y="55"/>
                    <a:pt x="121" y="53"/>
                  </a:cubicBezTo>
                  <a:cubicBezTo>
                    <a:pt x="121" y="53"/>
                    <a:pt x="120" y="52"/>
                    <a:pt x="120" y="52"/>
                  </a:cubicBezTo>
                  <a:cubicBezTo>
                    <a:pt x="117" y="54"/>
                    <a:pt x="114" y="56"/>
                    <a:pt x="111" y="57"/>
                  </a:cubicBezTo>
                  <a:close/>
                  <a:moveTo>
                    <a:pt x="32" y="20"/>
                  </a:moveTo>
                  <a:cubicBezTo>
                    <a:pt x="33" y="20"/>
                    <a:pt x="34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7" y="20"/>
                    <a:pt x="37" y="19"/>
                  </a:cubicBezTo>
                  <a:cubicBezTo>
                    <a:pt x="36" y="19"/>
                    <a:pt x="34" y="19"/>
                    <a:pt x="33" y="18"/>
                  </a:cubicBezTo>
                  <a:cubicBezTo>
                    <a:pt x="32" y="19"/>
                    <a:pt x="32" y="19"/>
                    <a:pt x="32" y="20"/>
                  </a:cubicBezTo>
                  <a:close/>
                  <a:moveTo>
                    <a:pt x="21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3" y="23"/>
                    <a:pt x="24" y="21"/>
                    <a:pt x="26" y="20"/>
                  </a:cubicBezTo>
                  <a:cubicBezTo>
                    <a:pt x="25" y="19"/>
                    <a:pt x="25" y="19"/>
                    <a:pt x="24" y="19"/>
                  </a:cubicBezTo>
                  <a:cubicBezTo>
                    <a:pt x="23" y="21"/>
                    <a:pt x="22" y="23"/>
                    <a:pt x="21" y="25"/>
                  </a:cubicBezTo>
                  <a:close/>
                  <a:moveTo>
                    <a:pt x="133" y="42"/>
                  </a:moveTo>
                  <a:cubicBezTo>
                    <a:pt x="134" y="43"/>
                    <a:pt x="134" y="43"/>
                    <a:pt x="135" y="43"/>
                  </a:cubicBezTo>
                  <a:cubicBezTo>
                    <a:pt x="136" y="42"/>
                    <a:pt x="138" y="39"/>
                    <a:pt x="139" y="39"/>
                  </a:cubicBezTo>
                  <a:cubicBezTo>
                    <a:pt x="138" y="39"/>
                    <a:pt x="138" y="39"/>
                    <a:pt x="137" y="39"/>
                  </a:cubicBezTo>
                  <a:cubicBezTo>
                    <a:pt x="136" y="40"/>
                    <a:pt x="135" y="41"/>
                    <a:pt x="133" y="42"/>
                  </a:cubicBezTo>
                  <a:close/>
                  <a:moveTo>
                    <a:pt x="31" y="41"/>
                  </a:moveTo>
                  <a:cubicBezTo>
                    <a:pt x="31" y="41"/>
                    <a:pt x="31" y="54"/>
                    <a:pt x="31" y="57"/>
                  </a:cubicBezTo>
                  <a:cubicBezTo>
                    <a:pt x="31" y="56"/>
                    <a:pt x="31" y="56"/>
                    <a:pt x="31" y="55"/>
                  </a:cubicBezTo>
                  <a:cubicBezTo>
                    <a:pt x="32" y="51"/>
                    <a:pt x="32" y="46"/>
                    <a:pt x="32" y="42"/>
                  </a:cubicBezTo>
                  <a:cubicBezTo>
                    <a:pt x="32" y="42"/>
                    <a:pt x="31" y="41"/>
                    <a:pt x="31" y="41"/>
                  </a:cubicBezTo>
                  <a:close/>
                  <a:moveTo>
                    <a:pt x="64" y="25"/>
                  </a:moveTo>
                  <a:cubicBezTo>
                    <a:pt x="64" y="25"/>
                    <a:pt x="64" y="25"/>
                    <a:pt x="64" y="25"/>
                  </a:cubicBezTo>
                  <a:cubicBezTo>
                    <a:pt x="66" y="22"/>
                    <a:pt x="68" y="19"/>
                    <a:pt x="70" y="16"/>
                  </a:cubicBezTo>
                  <a:cubicBezTo>
                    <a:pt x="70" y="16"/>
                    <a:pt x="69" y="17"/>
                    <a:pt x="69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7" y="20"/>
                    <a:pt x="66" y="22"/>
                    <a:pt x="64" y="24"/>
                  </a:cubicBezTo>
                  <a:cubicBezTo>
                    <a:pt x="64" y="24"/>
                    <a:pt x="64" y="25"/>
                    <a:pt x="64" y="25"/>
                  </a:cubicBezTo>
                  <a:close/>
                  <a:moveTo>
                    <a:pt x="85" y="110"/>
                  </a:moveTo>
                  <a:cubicBezTo>
                    <a:pt x="84" y="111"/>
                    <a:pt x="84" y="113"/>
                    <a:pt x="83" y="115"/>
                  </a:cubicBezTo>
                  <a:cubicBezTo>
                    <a:pt x="82" y="116"/>
                    <a:pt x="82" y="118"/>
                    <a:pt x="81" y="119"/>
                  </a:cubicBezTo>
                  <a:cubicBezTo>
                    <a:pt x="82" y="119"/>
                    <a:pt x="82" y="118"/>
                    <a:pt x="83" y="117"/>
                  </a:cubicBezTo>
                  <a:cubicBezTo>
                    <a:pt x="84" y="115"/>
                    <a:pt x="84" y="113"/>
                    <a:pt x="85" y="111"/>
                  </a:cubicBezTo>
                  <a:cubicBezTo>
                    <a:pt x="85" y="111"/>
                    <a:pt x="85" y="110"/>
                    <a:pt x="85" y="110"/>
                  </a:cubicBezTo>
                  <a:close/>
                  <a:moveTo>
                    <a:pt x="44" y="265"/>
                  </a:moveTo>
                  <a:cubicBezTo>
                    <a:pt x="44" y="265"/>
                    <a:pt x="44" y="265"/>
                    <a:pt x="44" y="265"/>
                  </a:cubicBezTo>
                  <a:cubicBezTo>
                    <a:pt x="42" y="267"/>
                    <a:pt x="41" y="269"/>
                    <a:pt x="40" y="271"/>
                  </a:cubicBezTo>
                  <a:cubicBezTo>
                    <a:pt x="40" y="271"/>
                    <a:pt x="41" y="271"/>
                    <a:pt x="41" y="271"/>
                  </a:cubicBezTo>
                  <a:cubicBezTo>
                    <a:pt x="42" y="269"/>
                    <a:pt x="43" y="267"/>
                    <a:pt x="44" y="265"/>
                  </a:cubicBezTo>
                  <a:close/>
                  <a:moveTo>
                    <a:pt x="13" y="22"/>
                  </a:moveTo>
                  <a:cubicBezTo>
                    <a:pt x="15" y="20"/>
                    <a:pt x="16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7"/>
                    <a:pt x="14" y="19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lose/>
                  <a:moveTo>
                    <a:pt x="87" y="76"/>
                  </a:moveTo>
                  <a:cubicBezTo>
                    <a:pt x="87" y="75"/>
                    <a:pt x="87" y="71"/>
                    <a:pt x="87" y="70"/>
                  </a:cubicBezTo>
                  <a:cubicBezTo>
                    <a:pt x="86" y="70"/>
                    <a:pt x="86" y="70"/>
                    <a:pt x="85" y="70"/>
                  </a:cubicBezTo>
                  <a:cubicBezTo>
                    <a:pt x="85" y="71"/>
                    <a:pt x="85" y="72"/>
                    <a:pt x="86" y="72"/>
                  </a:cubicBezTo>
                  <a:cubicBezTo>
                    <a:pt x="86" y="72"/>
                    <a:pt x="86" y="72"/>
                    <a:pt x="86" y="73"/>
                  </a:cubicBezTo>
                  <a:cubicBezTo>
                    <a:pt x="86" y="73"/>
                    <a:pt x="86" y="74"/>
                    <a:pt x="86" y="75"/>
                  </a:cubicBezTo>
                  <a:cubicBezTo>
                    <a:pt x="87" y="75"/>
                    <a:pt x="87" y="75"/>
                    <a:pt x="87" y="76"/>
                  </a:cubicBezTo>
                  <a:close/>
                  <a:moveTo>
                    <a:pt x="85" y="35"/>
                  </a:moveTo>
                  <a:cubicBezTo>
                    <a:pt x="85" y="36"/>
                    <a:pt x="85" y="37"/>
                    <a:pt x="85" y="38"/>
                  </a:cubicBezTo>
                  <a:cubicBezTo>
                    <a:pt x="85" y="38"/>
                    <a:pt x="86" y="38"/>
                    <a:pt x="86" y="38"/>
                  </a:cubicBezTo>
                  <a:cubicBezTo>
                    <a:pt x="86" y="37"/>
                    <a:pt x="86" y="37"/>
                    <a:pt x="86" y="36"/>
                  </a:cubicBezTo>
                  <a:cubicBezTo>
                    <a:pt x="86" y="36"/>
                    <a:pt x="86" y="35"/>
                    <a:pt x="86" y="35"/>
                  </a:cubicBezTo>
                  <a:cubicBezTo>
                    <a:pt x="86" y="34"/>
                    <a:pt x="86" y="33"/>
                    <a:pt x="87" y="33"/>
                  </a:cubicBezTo>
                  <a:cubicBezTo>
                    <a:pt x="86" y="34"/>
                    <a:pt x="86" y="34"/>
                    <a:pt x="85" y="35"/>
                  </a:cubicBezTo>
                  <a:close/>
                  <a:moveTo>
                    <a:pt x="54" y="79"/>
                  </a:moveTo>
                  <a:cubicBezTo>
                    <a:pt x="54" y="80"/>
                    <a:pt x="53" y="80"/>
                    <a:pt x="53" y="81"/>
                  </a:cubicBezTo>
                  <a:cubicBezTo>
                    <a:pt x="55" y="81"/>
                    <a:pt x="57" y="80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8" y="79"/>
                    <a:pt x="56" y="79"/>
                    <a:pt x="54" y="79"/>
                  </a:cubicBezTo>
                  <a:close/>
                  <a:moveTo>
                    <a:pt x="89" y="46"/>
                  </a:moveTo>
                  <a:cubicBezTo>
                    <a:pt x="89" y="45"/>
                    <a:pt x="89" y="45"/>
                    <a:pt x="89" y="45"/>
                  </a:cubicBezTo>
                  <a:cubicBezTo>
                    <a:pt x="88" y="45"/>
                    <a:pt x="89" y="45"/>
                    <a:pt x="89" y="46"/>
                  </a:cubicBezTo>
                  <a:cubicBezTo>
                    <a:pt x="89" y="47"/>
                    <a:pt x="89" y="48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49"/>
                    <a:pt x="90" y="47"/>
                    <a:pt x="90" y="46"/>
                  </a:cubicBezTo>
                  <a:cubicBezTo>
                    <a:pt x="90" y="46"/>
                    <a:pt x="90" y="46"/>
                    <a:pt x="89" y="46"/>
                  </a:cubicBezTo>
                  <a:close/>
                  <a:moveTo>
                    <a:pt x="26" y="128"/>
                  </a:moveTo>
                  <a:cubicBezTo>
                    <a:pt x="29" y="131"/>
                    <a:pt x="31" y="132"/>
                    <a:pt x="34" y="132"/>
                  </a:cubicBezTo>
                  <a:cubicBezTo>
                    <a:pt x="31" y="131"/>
                    <a:pt x="29" y="130"/>
                    <a:pt x="26" y="128"/>
                  </a:cubicBezTo>
                  <a:close/>
                  <a:moveTo>
                    <a:pt x="152" y="104"/>
                  </a:moveTo>
                  <a:cubicBezTo>
                    <a:pt x="152" y="105"/>
                    <a:pt x="152" y="106"/>
                    <a:pt x="152" y="107"/>
                  </a:cubicBezTo>
                  <a:cubicBezTo>
                    <a:pt x="152" y="108"/>
                    <a:pt x="151" y="109"/>
                    <a:pt x="151" y="110"/>
                  </a:cubicBezTo>
                  <a:cubicBezTo>
                    <a:pt x="151" y="111"/>
                    <a:pt x="151" y="112"/>
                    <a:pt x="151" y="112"/>
                  </a:cubicBezTo>
                  <a:cubicBezTo>
                    <a:pt x="153" y="110"/>
                    <a:pt x="152" y="107"/>
                    <a:pt x="152" y="104"/>
                  </a:cubicBezTo>
                  <a:close/>
                  <a:moveTo>
                    <a:pt x="95" y="39"/>
                  </a:moveTo>
                  <a:cubicBezTo>
                    <a:pt x="92" y="39"/>
                    <a:pt x="91" y="41"/>
                    <a:pt x="88" y="41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90" y="41"/>
                    <a:pt x="91" y="41"/>
                    <a:pt x="92" y="40"/>
                  </a:cubicBezTo>
                  <a:cubicBezTo>
                    <a:pt x="93" y="40"/>
                    <a:pt x="94" y="40"/>
                    <a:pt x="95" y="39"/>
                  </a:cubicBezTo>
                  <a:close/>
                  <a:moveTo>
                    <a:pt x="60" y="15"/>
                  </a:move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1" y="15"/>
                  </a:cubicBezTo>
                  <a:cubicBezTo>
                    <a:pt x="62" y="14"/>
                    <a:pt x="64" y="13"/>
                    <a:pt x="66" y="13"/>
                  </a:cubicBezTo>
                  <a:cubicBezTo>
                    <a:pt x="67" y="13"/>
                    <a:pt x="67" y="12"/>
                    <a:pt x="68" y="11"/>
                  </a:cubicBezTo>
                  <a:cubicBezTo>
                    <a:pt x="68" y="11"/>
                    <a:pt x="67" y="11"/>
                    <a:pt x="67" y="11"/>
                  </a:cubicBezTo>
                  <a:cubicBezTo>
                    <a:pt x="65" y="12"/>
                    <a:pt x="63" y="14"/>
                    <a:pt x="60" y="15"/>
                  </a:cubicBezTo>
                  <a:close/>
                  <a:moveTo>
                    <a:pt x="20" y="14"/>
                  </a:moveTo>
                  <a:cubicBezTo>
                    <a:pt x="19" y="16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20" y="17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4"/>
                  </a:cubicBezTo>
                  <a:close/>
                  <a:moveTo>
                    <a:pt x="151" y="176"/>
                  </a:moveTo>
                  <a:cubicBezTo>
                    <a:pt x="152" y="180"/>
                    <a:pt x="153" y="184"/>
                    <a:pt x="155" y="187"/>
                  </a:cubicBezTo>
                  <a:cubicBezTo>
                    <a:pt x="154" y="183"/>
                    <a:pt x="152" y="180"/>
                    <a:pt x="151" y="176"/>
                  </a:cubicBezTo>
                  <a:close/>
                  <a:moveTo>
                    <a:pt x="154" y="104"/>
                  </a:moveTo>
                  <a:cubicBezTo>
                    <a:pt x="154" y="101"/>
                    <a:pt x="152" y="96"/>
                    <a:pt x="151" y="95"/>
                  </a:cubicBezTo>
                  <a:cubicBezTo>
                    <a:pt x="152" y="98"/>
                    <a:pt x="153" y="101"/>
                    <a:pt x="154" y="104"/>
                  </a:cubicBezTo>
                  <a:close/>
                  <a:moveTo>
                    <a:pt x="27" y="18"/>
                  </a:move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6" y="17"/>
                    <a:pt x="25" y="16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8"/>
                    <a:pt x="27" y="18"/>
                  </a:cubicBezTo>
                  <a:close/>
                  <a:moveTo>
                    <a:pt x="3" y="15"/>
                  </a:moveTo>
                  <a:cubicBezTo>
                    <a:pt x="2" y="16"/>
                    <a:pt x="1" y="18"/>
                    <a:pt x="2" y="19"/>
                  </a:cubicBezTo>
                  <a:cubicBezTo>
                    <a:pt x="2" y="19"/>
                    <a:pt x="3" y="19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lose/>
                  <a:moveTo>
                    <a:pt x="10" y="15"/>
                  </a:moveTo>
                  <a:cubicBezTo>
                    <a:pt x="11" y="13"/>
                    <a:pt x="12" y="12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lose/>
                  <a:moveTo>
                    <a:pt x="164" y="262"/>
                  </a:moveTo>
                  <a:cubicBezTo>
                    <a:pt x="164" y="264"/>
                    <a:pt x="164" y="265"/>
                    <a:pt x="164" y="267"/>
                  </a:cubicBezTo>
                  <a:cubicBezTo>
                    <a:pt x="164" y="267"/>
                    <a:pt x="164" y="267"/>
                    <a:pt x="164" y="267"/>
                  </a:cubicBezTo>
                  <a:cubicBezTo>
                    <a:pt x="164" y="265"/>
                    <a:pt x="165" y="264"/>
                    <a:pt x="165" y="263"/>
                  </a:cubicBezTo>
                  <a:cubicBezTo>
                    <a:pt x="165" y="263"/>
                    <a:pt x="164" y="262"/>
                    <a:pt x="164" y="262"/>
                  </a:cubicBezTo>
                  <a:close/>
                  <a:moveTo>
                    <a:pt x="70" y="14"/>
                  </a:moveTo>
                  <a:cubicBezTo>
                    <a:pt x="71" y="13"/>
                    <a:pt x="72" y="12"/>
                    <a:pt x="73" y="11"/>
                  </a:cubicBezTo>
                  <a:cubicBezTo>
                    <a:pt x="73" y="11"/>
                    <a:pt x="72" y="11"/>
                    <a:pt x="71" y="12"/>
                  </a:cubicBezTo>
                  <a:cubicBezTo>
                    <a:pt x="71" y="12"/>
                    <a:pt x="70" y="13"/>
                    <a:pt x="70" y="14"/>
                  </a:cubicBezTo>
                  <a:close/>
                  <a:moveTo>
                    <a:pt x="51" y="17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2" y="17"/>
                    <a:pt x="53" y="17"/>
                  </a:cubicBezTo>
                  <a:cubicBezTo>
                    <a:pt x="53" y="17"/>
                    <a:pt x="54" y="16"/>
                    <a:pt x="54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54" y="16"/>
                    <a:pt x="53" y="16"/>
                    <a:pt x="51" y="16"/>
                  </a:cubicBezTo>
                  <a:cubicBezTo>
                    <a:pt x="51" y="16"/>
                    <a:pt x="51" y="17"/>
                    <a:pt x="51" y="17"/>
                  </a:cubicBezTo>
                  <a:close/>
                  <a:moveTo>
                    <a:pt x="166" y="266"/>
                  </a:moveTo>
                  <a:cubicBezTo>
                    <a:pt x="166" y="266"/>
                    <a:pt x="166" y="266"/>
                    <a:pt x="166" y="266"/>
                  </a:cubicBezTo>
                  <a:cubicBezTo>
                    <a:pt x="166" y="267"/>
                    <a:pt x="166" y="268"/>
                    <a:pt x="165" y="269"/>
                  </a:cubicBezTo>
                  <a:cubicBezTo>
                    <a:pt x="166" y="269"/>
                    <a:pt x="166" y="269"/>
                    <a:pt x="167" y="269"/>
                  </a:cubicBezTo>
                  <a:cubicBezTo>
                    <a:pt x="166" y="268"/>
                    <a:pt x="166" y="267"/>
                    <a:pt x="166" y="266"/>
                  </a:cubicBezTo>
                  <a:close/>
                  <a:moveTo>
                    <a:pt x="160" y="274"/>
                  </a:moveTo>
                  <a:cubicBezTo>
                    <a:pt x="160" y="275"/>
                    <a:pt x="160" y="275"/>
                    <a:pt x="161" y="275"/>
                  </a:cubicBezTo>
                  <a:cubicBezTo>
                    <a:pt x="161" y="275"/>
                    <a:pt x="162" y="275"/>
                    <a:pt x="163" y="275"/>
                  </a:cubicBezTo>
                  <a:cubicBezTo>
                    <a:pt x="162" y="274"/>
                    <a:pt x="162" y="274"/>
                    <a:pt x="161" y="274"/>
                  </a:cubicBezTo>
                  <a:cubicBezTo>
                    <a:pt x="161" y="274"/>
                    <a:pt x="161" y="274"/>
                    <a:pt x="160" y="274"/>
                  </a:cubicBezTo>
                  <a:close/>
                  <a:moveTo>
                    <a:pt x="89" y="82"/>
                  </a:moveTo>
                  <a:cubicBezTo>
                    <a:pt x="89" y="84"/>
                    <a:pt x="91" y="86"/>
                    <a:pt x="92" y="86"/>
                  </a:cubicBezTo>
                  <a:cubicBezTo>
                    <a:pt x="91" y="85"/>
                    <a:pt x="90" y="84"/>
                    <a:pt x="89" y="82"/>
                  </a:cubicBezTo>
                  <a:close/>
                  <a:moveTo>
                    <a:pt x="46" y="21"/>
                  </a:moveTo>
                  <a:cubicBezTo>
                    <a:pt x="47" y="20"/>
                    <a:pt x="48" y="19"/>
                    <a:pt x="48" y="19"/>
                  </a:cubicBezTo>
                  <a:cubicBezTo>
                    <a:pt x="47" y="20"/>
                    <a:pt x="46" y="20"/>
                    <a:pt x="45" y="21"/>
                  </a:cubicBezTo>
                  <a:cubicBezTo>
                    <a:pt x="46" y="21"/>
                    <a:pt x="46" y="21"/>
                    <a:pt x="46" y="21"/>
                  </a:cubicBezTo>
                  <a:close/>
                  <a:moveTo>
                    <a:pt x="185" y="259"/>
                  </a:moveTo>
                  <a:cubicBezTo>
                    <a:pt x="184" y="260"/>
                    <a:pt x="184" y="261"/>
                    <a:pt x="184" y="262"/>
                  </a:cubicBezTo>
                  <a:cubicBezTo>
                    <a:pt x="184" y="261"/>
                    <a:pt x="185" y="260"/>
                    <a:pt x="186" y="260"/>
                  </a:cubicBezTo>
                  <a:cubicBezTo>
                    <a:pt x="185" y="259"/>
                    <a:pt x="185" y="259"/>
                    <a:pt x="185" y="259"/>
                  </a:cubicBezTo>
                  <a:close/>
                  <a:moveTo>
                    <a:pt x="86" y="41"/>
                  </a:move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5" y="41"/>
                    <a:pt x="85" y="41"/>
                  </a:cubicBezTo>
                  <a:cubicBezTo>
                    <a:pt x="85" y="42"/>
                    <a:pt x="85" y="42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2"/>
                    <a:pt x="86" y="42"/>
                    <a:pt x="86" y="41"/>
                  </a:cubicBezTo>
                  <a:close/>
                  <a:moveTo>
                    <a:pt x="82" y="5"/>
                  </a:moveTo>
                  <a:cubicBezTo>
                    <a:pt x="83" y="5"/>
                    <a:pt x="84" y="4"/>
                    <a:pt x="85" y="4"/>
                  </a:cubicBezTo>
                  <a:cubicBezTo>
                    <a:pt x="83" y="4"/>
                    <a:pt x="82" y="4"/>
                    <a:pt x="81" y="4"/>
                  </a:cubicBezTo>
                  <a:cubicBezTo>
                    <a:pt x="81" y="4"/>
                    <a:pt x="82" y="4"/>
                    <a:pt x="82" y="5"/>
                  </a:cubicBezTo>
                  <a:close/>
                  <a:moveTo>
                    <a:pt x="163" y="247"/>
                  </a:moveTo>
                  <a:cubicBezTo>
                    <a:pt x="163" y="249"/>
                    <a:pt x="164" y="251"/>
                    <a:pt x="165" y="251"/>
                  </a:cubicBezTo>
                  <a:cubicBezTo>
                    <a:pt x="165" y="249"/>
                    <a:pt x="164" y="248"/>
                    <a:pt x="163" y="247"/>
                  </a:cubicBezTo>
                  <a:close/>
                  <a:moveTo>
                    <a:pt x="11" y="8"/>
                  </a:moveTo>
                  <a:cubicBezTo>
                    <a:pt x="11" y="8"/>
                    <a:pt x="10" y="8"/>
                    <a:pt x="10" y="8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1" y="8"/>
                  </a:cubicBezTo>
                  <a:close/>
                  <a:moveTo>
                    <a:pt x="187" y="264"/>
                  </a:moveTo>
                  <a:cubicBezTo>
                    <a:pt x="189" y="263"/>
                    <a:pt x="190" y="262"/>
                    <a:pt x="190" y="261"/>
                  </a:cubicBezTo>
                  <a:cubicBezTo>
                    <a:pt x="189" y="262"/>
                    <a:pt x="188" y="263"/>
                    <a:pt x="187" y="264"/>
                  </a:cubicBezTo>
                  <a:close/>
                  <a:moveTo>
                    <a:pt x="68" y="14"/>
                  </a:moveTo>
                  <a:cubicBezTo>
                    <a:pt x="67" y="15"/>
                    <a:pt x="66" y="16"/>
                    <a:pt x="66" y="17"/>
                  </a:cubicBezTo>
                  <a:cubicBezTo>
                    <a:pt x="67" y="16"/>
                    <a:pt x="67" y="16"/>
                    <a:pt x="68" y="14"/>
                  </a:cubicBezTo>
                  <a:close/>
                  <a:moveTo>
                    <a:pt x="30" y="20"/>
                  </a:moveTo>
                  <a:cubicBezTo>
                    <a:pt x="30" y="19"/>
                    <a:pt x="30" y="19"/>
                    <a:pt x="31" y="18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30" y="18"/>
                    <a:pt x="29" y="19"/>
                    <a:pt x="29" y="19"/>
                  </a:cubicBezTo>
                  <a:cubicBezTo>
                    <a:pt x="29" y="19"/>
                    <a:pt x="30" y="19"/>
                    <a:pt x="30" y="20"/>
                  </a:cubicBezTo>
                  <a:close/>
                  <a:moveTo>
                    <a:pt x="165" y="272"/>
                  </a:moveTo>
                  <a:cubicBezTo>
                    <a:pt x="165" y="272"/>
                    <a:pt x="166" y="272"/>
                    <a:pt x="166" y="272"/>
                  </a:cubicBezTo>
                  <a:cubicBezTo>
                    <a:pt x="166" y="272"/>
                    <a:pt x="166" y="272"/>
                    <a:pt x="167" y="272"/>
                  </a:cubicBezTo>
                  <a:cubicBezTo>
                    <a:pt x="167" y="272"/>
                    <a:pt x="167" y="271"/>
                    <a:pt x="167" y="271"/>
                  </a:cubicBezTo>
                  <a:cubicBezTo>
                    <a:pt x="167" y="271"/>
                    <a:pt x="167" y="271"/>
                    <a:pt x="167" y="271"/>
                  </a:cubicBezTo>
                  <a:cubicBezTo>
                    <a:pt x="165" y="271"/>
                    <a:pt x="165" y="271"/>
                    <a:pt x="165" y="272"/>
                  </a:cubicBezTo>
                  <a:close/>
                  <a:moveTo>
                    <a:pt x="26" y="14"/>
                  </a:moveTo>
                  <a:cubicBezTo>
                    <a:pt x="27" y="15"/>
                    <a:pt x="29" y="16"/>
                    <a:pt x="29" y="16"/>
                  </a:cubicBezTo>
                  <a:cubicBezTo>
                    <a:pt x="28" y="15"/>
                    <a:pt x="27" y="15"/>
                    <a:pt x="26" y="14"/>
                  </a:cubicBezTo>
                  <a:close/>
                  <a:moveTo>
                    <a:pt x="88" y="3"/>
                  </a:moveTo>
                  <a:cubicBezTo>
                    <a:pt x="87" y="2"/>
                    <a:pt x="86" y="2"/>
                    <a:pt x="85" y="2"/>
                  </a:cubicBezTo>
                  <a:cubicBezTo>
                    <a:pt x="86" y="2"/>
                    <a:pt x="87" y="3"/>
                    <a:pt x="88" y="3"/>
                  </a:cubicBezTo>
                  <a:close/>
                  <a:moveTo>
                    <a:pt x="173" y="270"/>
                  </a:moveTo>
                  <a:cubicBezTo>
                    <a:pt x="172" y="270"/>
                    <a:pt x="171" y="270"/>
                    <a:pt x="171" y="270"/>
                  </a:cubicBezTo>
                  <a:cubicBezTo>
                    <a:pt x="171" y="271"/>
                    <a:pt x="172" y="271"/>
                    <a:pt x="173" y="270"/>
                  </a:cubicBezTo>
                  <a:close/>
                  <a:moveTo>
                    <a:pt x="56" y="19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5" y="20"/>
                    <a:pt x="55" y="20"/>
                    <a:pt x="55" y="21"/>
                  </a:cubicBezTo>
                  <a:cubicBezTo>
                    <a:pt x="56" y="21"/>
                    <a:pt x="56" y="20"/>
                    <a:pt x="56" y="19"/>
                  </a:cubicBezTo>
                  <a:close/>
                  <a:moveTo>
                    <a:pt x="60" y="224"/>
                  </a:moveTo>
                  <a:cubicBezTo>
                    <a:pt x="60" y="224"/>
                    <a:pt x="60" y="224"/>
                    <a:pt x="60" y="224"/>
                  </a:cubicBezTo>
                  <a:cubicBezTo>
                    <a:pt x="60" y="225"/>
                    <a:pt x="60" y="225"/>
                    <a:pt x="60" y="226"/>
                  </a:cubicBezTo>
                  <a:cubicBezTo>
                    <a:pt x="60" y="226"/>
                    <a:pt x="60" y="227"/>
                    <a:pt x="61" y="227"/>
                  </a:cubicBez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5"/>
                    <a:pt x="60" y="224"/>
                  </a:cubicBezTo>
                  <a:close/>
                  <a:moveTo>
                    <a:pt x="140" y="37"/>
                  </a:moveTo>
                  <a:cubicBezTo>
                    <a:pt x="140" y="37"/>
                    <a:pt x="140" y="37"/>
                    <a:pt x="140" y="37"/>
                  </a:cubicBezTo>
                  <a:cubicBezTo>
                    <a:pt x="139" y="37"/>
                    <a:pt x="139" y="37"/>
                    <a:pt x="139" y="38"/>
                  </a:cubicBezTo>
                  <a:cubicBezTo>
                    <a:pt x="139" y="38"/>
                    <a:pt x="140" y="37"/>
                    <a:pt x="140" y="37"/>
                  </a:cubicBezTo>
                  <a:close/>
                  <a:moveTo>
                    <a:pt x="46" y="15"/>
                  </a:moveTo>
                  <a:cubicBezTo>
                    <a:pt x="47" y="15"/>
                    <a:pt x="48" y="15"/>
                    <a:pt x="49" y="15"/>
                  </a:cubicBezTo>
                  <a:cubicBezTo>
                    <a:pt x="49" y="15"/>
                    <a:pt x="49" y="14"/>
                    <a:pt x="49" y="14"/>
                  </a:cubicBezTo>
                  <a:cubicBezTo>
                    <a:pt x="48" y="14"/>
                    <a:pt x="47" y="15"/>
                    <a:pt x="46" y="15"/>
                  </a:cubicBezTo>
                  <a:close/>
                  <a:moveTo>
                    <a:pt x="72" y="9"/>
                  </a:moveTo>
                  <a:cubicBezTo>
                    <a:pt x="71" y="9"/>
                    <a:pt x="71" y="9"/>
                    <a:pt x="71" y="10"/>
                  </a:cubicBezTo>
                  <a:cubicBezTo>
                    <a:pt x="71" y="10"/>
                    <a:pt x="71" y="10"/>
                    <a:pt x="72" y="9"/>
                  </a:cubicBezTo>
                  <a:close/>
                  <a:moveTo>
                    <a:pt x="160" y="272"/>
                  </a:moveTo>
                  <a:cubicBezTo>
                    <a:pt x="160" y="272"/>
                    <a:pt x="160" y="272"/>
                    <a:pt x="160" y="271"/>
                  </a:cubicBezTo>
                  <a:cubicBezTo>
                    <a:pt x="160" y="272"/>
                    <a:pt x="160" y="272"/>
                    <a:pt x="160" y="272"/>
                  </a:cubicBezTo>
                  <a:close/>
                  <a:moveTo>
                    <a:pt x="162" y="268"/>
                  </a:moveTo>
                  <a:cubicBezTo>
                    <a:pt x="162" y="269"/>
                    <a:pt x="162" y="269"/>
                    <a:pt x="162" y="269"/>
                  </a:cubicBezTo>
                  <a:cubicBezTo>
                    <a:pt x="162" y="269"/>
                    <a:pt x="162" y="269"/>
                    <a:pt x="162" y="269"/>
                  </a:cubicBezTo>
                  <a:cubicBezTo>
                    <a:pt x="162" y="269"/>
                    <a:pt x="162" y="269"/>
                    <a:pt x="162" y="268"/>
                  </a:cubicBezTo>
                  <a:close/>
                  <a:moveTo>
                    <a:pt x="115" y="27"/>
                  </a:moveTo>
                  <a:cubicBezTo>
                    <a:pt x="115" y="28"/>
                    <a:pt x="115" y="28"/>
                    <a:pt x="115" y="28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5" y="27"/>
                    <a:pt x="115" y="27"/>
                  </a:cubicBezTo>
                  <a:close/>
                  <a:moveTo>
                    <a:pt x="67" y="263"/>
                  </a:moveTo>
                  <a:cubicBezTo>
                    <a:pt x="67" y="263"/>
                    <a:pt x="67" y="263"/>
                    <a:pt x="67" y="263"/>
                  </a:cubicBezTo>
                  <a:cubicBezTo>
                    <a:pt x="67" y="263"/>
                    <a:pt x="66" y="263"/>
                    <a:pt x="66" y="263"/>
                  </a:cubicBezTo>
                  <a:cubicBezTo>
                    <a:pt x="66" y="263"/>
                    <a:pt x="66" y="263"/>
                    <a:pt x="66" y="263"/>
                  </a:cubicBezTo>
                  <a:cubicBezTo>
                    <a:pt x="66" y="263"/>
                    <a:pt x="67" y="263"/>
                    <a:pt x="67" y="263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5" y="15"/>
                  </a:cubicBezTo>
                  <a:close/>
                  <a:moveTo>
                    <a:pt x="81" y="34"/>
                  </a:moveTo>
                  <a:cubicBezTo>
                    <a:pt x="81" y="34"/>
                    <a:pt x="81" y="34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4"/>
                    <a:pt x="81" y="34"/>
                  </a:cubicBezTo>
                  <a:close/>
                  <a:moveTo>
                    <a:pt x="63" y="239"/>
                  </a:moveTo>
                  <a:cubicBezTo>
                    <a:pt x="63" y="239"/>
                    <a:pt x="63" y="239"/>
                    <a:pt x="63" y="239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63" y="239"/>
                    <a:pt x="63" y="239"/>
                    <a:pt x="63" y="2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5813218" y="5566783"/>
              <a:ext cx="185608" cy="144121"/>
            </a:xfrm>
            <a:custGeom>
              <a:avLst/>
              <a:gdLst>
                <a:gd name="T0" fmla="*/ 1 w 47"/>
                <a:gd name="T1" fmla="*/ 9 h 36"/>
                <a:gd name="T2" fmla="*/ 8 w 47"/>
                <a:gd name="T3" fmla="*/ 2 h 36"/>
                <a:gd name="T4" fmla="*/ 13 w 47"/>
                <a:gd name="T5" fmla="*/ 1 h 36"/>
                <a:gd name="T6" fmla="*/ 24 w 47"/>
                <a:gd name="T7" fmla="*/ 1 h 36"/>
                <a:gd name="T8" fmla="*/ 37 w 47"/>
                <a:gd name="T9" fmla="*/ 1 h 36"/>
                <a:gd name="T10" fmla="*/ 42 w 47"/>
                <a:gd name="T11" fmla="*/ 3 h 36"/>
                <a:gd name="T12" fmla="*/ 45 w 47"/>
                <a:gd name="T13" fmla="*/ 11 h 36"/>
                <a:gd name="T14" fmla="*/ 47 w 47"/>
                <a:gd name="T15" fmla="*/ 24 h 36"/>
                <a:gd name="T16" fmla="*/ 44 w 47"/>
                <a:gd name="T17" fmla="*/ 29 h 36"/>
                <a:gd name="T18" fmla="*/ 38 w 47"/>
                <a:gd name="T19" fmla="*/ 33 h 36"/>
                <a:gd name="T20" fmla="*/ 24 w 47"/>
                <a:gd name="T21" fmla="*/ 35 h 36"/>
                <a:gd name="T22" fmla="*/ 8 w 47"/>
                <a:gd name="T23" fmla="*/ 34 h 36"/>
                <a:gd name="T24" fmla="*/ 2 w 47"/>
                <a:gd name="T25" fmla="*/ 27 h 36"/>
                <a:gd name="T26" fmla="*/ 1 w 47"/>
                <a:gd name="T27" fmla="*/ 17 h 36"/>
                <a:gd name="T28" fmla="*/ 32 w 47"/>
                <a:gd name="T29" fmla="*/ 7 h 36"/>
                <a:gd name="T30" fmla="*/ 28 w 47"/>
                <a:gd name="T31" fmla="*/ 6 h 36"/>
                <a:gd name="T32" fmla="*/ 26 w 47"/>
                <a:gd name="T33" fmla="*/ 6 h 36"/>
                <a:gd name="T34" fmla="*/ 19 w 47"/>
                <a:gd name="T35" fmla="*/ 5 h 36"/>
                <a:gd name="T36" fmla="*/ 12 w 47"/>
                <a:gd name="T37" fmla="*/ 6 h 36"/>
                <a:gd name="T38" fmla="*/ 9 w 47"/>
                <a:gd name="T39" fmla="*/ 4 h 36"/>
                <a:gd name="T40" fmla="*/ 6 w 47"/>
                <a:gd name="T41" fmla="*/ 9 h 36"/>
                <a:gd name="T42" fmla="*/ 5 w 47"/>
                <a:gd name="T43" fmla="*/ 25 h 36"/>
                <a:gd name="T44" fmla="*/ 9 w 47"/>
                <a:gd name="T45" fmla="*/ 29 h 36"/>
                <a:gd name="T46" fmla="*/ 18 w 47"/>
                <a:gd name="T47" fmla="*/ 31 h 36"/>
                <a:gd name="T48" fmla="*/ 39 w 47"/>
                <a:gd name="T49" fmla="*/ 30 h 36"/>
                <a:gd name="T50" fmla="*/ 41 w 47"/>
                <a:gd name="T51" fmla="*/ 27 h 36"/>
                <a:gd name="T52" fmla="*/ 41 w 47"/>
                <a:gd name="T53" fmla="*/ 10 h 36"/>
                <a:gd name="T54" fmla="*/ 35 w 47"/>
                <a:gd name="T55" fmla="*/ 6 h 36"/>
                <a:gd name="T56" fmla="*/ 32 w 47"/>
                <a:gd name="T57" fmla="*/ 8 h 36"/>
                <a:gd name="T58" fmla="*/ 3 w 47"/>
                <a:gd name="T59" fmla="*/ 17 h 36"/>
                <a:gd name="T60" fmla="*/ 3 w 47"/>
                <a:gd name="T61" fmla="*/ 17 h 36"/>
                <a:gd name="T62" fmla="*/ 39 w 47"/>
                <a:gd name="T63" fmla="*/ 5 h 36"/>
                <a:gd name="T64" fmla="*/ 32 w 47"/>
                <a:gd name="T65" fmla="*/ 4 h 36"/>
                <a:gd name="T66" fmla="*/ 32 w 47"/>
                <a:gd name="T67" fmla="*/ 4 h 36"/>
                <a:gd name="T68" fmla="*/ 44 w 47"/>
                <a:gd name="T69" fmla="*/ 19 h 36"/>
                <a:gd name="T70" fmla="*/ 44 w 47"/>
                <a:gd name="T71" fmla="*/ 20 h 36"/>
                <a:gd name="T72" fmla="*/ 43 w 47"/>
                <a:gd name="T73" fmla="*/ 16 h 36"/>
                <a:gd name="T74" fmla="*/ 43 w 47"/>
                <a:gd name="T75" fmla="*/ 15 h 36"/>
                <a:gd name="T76" fmla="*/ 43 w 47"/>
                <a:gd name="T77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36">
                  <a:moveTo>
                    <a:pt x="0" y="17"/>
                  </a:moveTo>
                  <a:cubicBezTo>
                    <a:pt x="1" y="14"/>
                    <a:pt x="1" y="12"/>
                    <a:pt x="1" y="9"/>
                  </a:cubicBezTo>
                  <a:cubicBezTo>
                    <a:pt x="1" y="8"/>
                    <a:pt x="1" y="7"/>
                    <a:pt x="2" y="6"/>
                  </a:cubicBezTo>
                  <a:cubicBezTo>
                    <a:pt x="3" y="4"/>
                    <a:pt x="5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6" y="1"/>
                    <a:pt x="19" y="1"/>
                    <a:pt x="22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6" y="0"/>
                    <a:pt x="28" y="0"/>
                    <a:pt x="29" y="0"/>
                  </a:cubicBezTo>
                  <a:cubicBezTo>
                    <a:pt x="32" y="0"/>
                    <a:pt x="35" y="0"/>
                    <a:pt x="37" y="1"/>
                  </a:cubicBezTo>
                  <a:cubicBezTo>
                    <a:pt x="39" y="1"/>
                    <a:pt x="40" y="1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4"/>
                    <a:pt x="44" y="5"/>
                    <a:pt x="44" y="6"/>
                  </a:cubicBezTo>
                  <a:cubicBezTo>
                    <a:pt x="44" y="8"/>
                    <a:pt x="45" y="9"/>
                    <a:pt x="45" y="11"/>
                  </a:cubicBezTo>
                  <a:cubicBezTo>
                    <a:pt x="45" y="13"/>
                    <a:pt x="45" y="16"/>
                    <a:pt x="46" y="18"/>
                  </a:cubicBezTo>
                  <a:cubicBezTo>
                    <a:pt x="46" y="20"/>
                    <a:pt x="46" y="22"/>
                    <a:pt x="47" y="24"/>
                  </a:cubicBezTo>
                  <a:cubicBezTo>
                    <a:pt x="47" y="25"/>
                    <a:pt x="46" y="26"/>
                    <a:pt x="46" y="27"/>
                  </a:cubicBezTo>
                  <a:cubicBezTo>
                    <a:pt x="46" y="28"/>
                    <a:pt x="45" y="29"/>
                    <a:pt x="44" y="29"/>
                  </a:cubicBezTo>
                  <a:cubicBezTo>
                    <a:pt x="43" y="30"/>
                    <a:pt x="42" y="31"/>
                    <a:pt x="41" y="32"/>
                  </a:cubicBezTo>
                  <a:cubicBezTo>
                    <a:pt x="40" y="32"/>
                    <a:pt x="39" y="33"/>
                    <a:pt x="38" y="33"/>
                  </a:cubicBezTo>
                  <a:cubicBezTo>
                    <a:pt x="37" y="33"/>
                    <a:pt x="37" y="33"/>
                    <a:pt x="36" y="33"/>
                  </a:cubicBezTo>
                  <a:cubicBezTo>
                    <a:pt x="32" y="35"/>
                    <a:pt x="28" y="36"/>
                    <a:pt x="24" y="35"/>
                  </a:cubicBezTo>
                  <a:cubicBezTo>
                    <a:pt x="19" y="35"/>
                    <a:pt x="14" y="35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5" y="33"/>
                    <a:pt x="3" y="31"/>
                    <a:pt x="2" y="28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1" y="25"/>
                    <a:pt x="1" y="23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lose/>
                  <a:moveTo>
                    <a:pt x="32" y="7"/>
                  </a:moveTo>
                  <a:cubicBezTo>
                    <a:pt x="31" y="6"/>
                    <a:pt x="31" y="6"/>
                    <a:pt x="30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4" y="5"/>
                    <a:pt x="23" y="5"/>
                    <a:pt x="21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6" y="5"/>
                    <a:pt x="14" y="6"/>
                    <a:pt x="12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6"/>
                    <a:pt x="6" y="7"/>
                    <a:pt x="6" y="9"/>
                  </a:cubicBezTo>
                  <a:cubicBezTo>
                    <a:pt x="5" y="11"/>
                    <a:pt x="5" y="13"/>
                    <a:pt x="5" y="16"/>
                  </a:cubicBezTo>
                  <a:cubicBezTo>
                    <a:pt x="5" y="19"/>
                    <a:pt x="5" y="22"/>
                    <a:pt x="5" y="25"/>
                  </a:cubicBezTo>
                  <a:cubicBezTo>
                    <a:pt x="5" y="26"/>
                    <a:pt x="6" y="27"/>
                    <a:pt x="6" y="28"/>
                  </a:cubicBezTo>
                  <a:cubicBezTo>
                    <a:pt x="7" y="28"/>
                    <a:pt x="8" y="29"/>
                    <a:pt x="9" y="29"/>
                  </a:cubicBezTo>
                  <a:cubicBezTo>
                    <a:pt x="9" y="29"/>
                    <a:pt x="10" y="29"/>
                    <a:pt x="11" y="30"/>
                  </a:cubicBezTo>
                  <a:cubicBezTo>
                    <a:pt x="13" y="30"/>
                    <a:pt x="15" y="30"/>
                    <a:pt x="18" y="31"/>
                  </a:cubicBezTo>
                  <a:cubicBezTo>
                    <a:pt x="22" y="31"/>
                    <a:pt x="27" y="32"/>
                    <a:pt x="32" y="32"/>
                  </a:cubicBezTo>
                  <a:cubicBezTo>
                    <a:pt x="34" y="32"/>
                    <a:pt x="37" y="31"/>
                    <a:pt x="39" y="30"/>
                  </a:cubicBezTo>
                  <a:cubicBezTo>
                    <a:pt x="41" y="29"/>
                    <a:pt x="41" y="29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4"/>
                    <a:pt x="42" y="20"/>
                    <a:pt x="42" y="17"/>
                  </a:cubicBezTo>
                  <a:cubicBezTo>
                    <a:pt x="41" y="15"/>
                    <a:pt x="41" y="12"/>
                    <a:pt x="41" y="10"/>
                  </a:cubicBezTo>
                  <a:cubicBezTo>
                    <a:pt x="41" y="9"/>
                    <a:pt x="40" y="8"/>
                    <a:pt x="39" y="7"/>
                  </a:cubicBezTo>
                  <a:cubicBezTo>
                    <a:pt x="38" y="6"/>
                    <a:pt x="37" y="6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4" y="9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lose/>
                  <a:moveTo>
                    <a:pt x="3" y="17"/>
                  </a:moveTo>
                  <a:cubicBezTo>
                    <a:pt x="3" y="20"/>
                    <a:pt x="3" y="23"/>
                    <a:pt x="3" y="26"/>
                  </a:cubicBezTo>
                  <a:cubicBezTo>
                    <a:pt x="3" y="23"/>
                    <a:pt x="3" y="20"/>
                    <a:pt x="3" y="17"/>
                  </a:cubicBezTo>
                  <a:close/>
                  <a:moveTo>
                    <a:pt x="41" y="6"/>
                  </a:moveTo>
                  <a:cubicBezTo>
                    <a:pt x="41" y="5"/>
                    <a:pt x="41" y="5"/>
                    <a:pt x="39" y="5"/>
                  </a:cubicBezTo>
                  <a:cubicBezTo>
                    <a:pt x="40" y="6"/>
                    <a:pt x="41" y="6"/>
                    <a:pt x="41" y="6"/>
                  </a:cubicBezTo>
                  <a:close/>
                  <a:moveTo>
                    <a:pt x="32" y="4"/>
                  </a:move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2" y="4"/>
                    <a:pt x="32" y="4"/>
                  </a:cubicBezTo>
                  <a:close/>
                  <a:moveTo>
                    <a:pt x="44" y="19"/>
                  </a:move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lose/>
                  <a:moveTo>
                    <a:pt x="43" y="16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6094909" y="5555866"/>
              <a:ext cx="165956" cy="146304"/>
            </a:xfrm>
            <a:custGeom>
              <a:avLst/>
              <a:gdLst>
                <a:gd name="T0" fmla="*/ 15 w 42"/>
                <a:gd name="T1" fmla="*/ 7 h 37"/>
                <a:gd name="T2" fmla="*/ 17 w 42"/>
                <a:gd name="T3" fmla="*/ 6 h 37"/>
                <a:gd name="T4" fmla="*/ 20 w 42"/>
                <a:gd name="T5" fmla="*/ 5 h 37"/>
                <a:gd name="T6" fmla="*/ 28 w 42"/>
                <a:gd name="T7" fmla="*/ 3 h 37"/>
                <a:gd name="T8" fmla="*/ 30 w 42"/>
                <a:gd name="T9" fmla="*/ 1 h 37"/>
                <a:gd name="T10" fmla="*/ 33 w 42"/>
                <a:gd name="T11" fmla="*/ 1 h 37"/>
                <a:gd name="T12" fmla="*/ 36 w 42"/>
                <a:gd name="T13" fmla="*/ 4 h 37"/>
                <a:gd name="T14" fmla="*/ 39 w 42"/>
                <a:gd name="T15" fmla="*/ 7 h 37"/>
                <a:gd name="T16" fmla="*/ 41 w 42"/>
                <a:gd name="T17" fmla="*/ 12 h 37"/>
                <a:gd name="T18" fmla="*/ 41 w 42"/>
                <a:gd name="T19" fmla="*/ 18 h 37"/>
                <a:gd name="T20" fmla="*/ 41 w 42"/>
                <a:gd name="T21" fmla="*/ 21 h 37"/>
                <a:gd name="T22" fmla="*/ 40 w 42"/>
                <a:gd name="T23" fmla="*/ 21 h 37"/>
                <a:gd name="T24" fmla="*/ 37 w 42"/>
                <a:gd name="T25" fmla="*/ 26 h 37"/>
                <a:gd name="T26" fmla="*/ 28 w 42"/>
                <a:gd name="T27" fmla="*/ 32 h 37"/>
                <a:gd name="T28" fmla="*/ 22 w 42"/>
                <a:gd name="T29" fmla="*/ 35 h 37"/>
                <a:gd name="T30" fmla="*/ 16 w 42"/>
                <a:gd name="T31" fmla="*/ 37 h 37"/>
                <a:gd name="T32" fmla="*/ 7 w 42"/>
                <a:gd name="T33" fmla="*/ 34 h 37"/>
                <a:gd name="T34" fmla="*/ 3 w 42"/>
                <a:gd name="T35" fmla="*/ 28 h 37"/>
                <a:gd name="T36" fmla="*/ 2 w 42"/>
                <a:gd name="T37" fmla="*/ 26 h 37"/>
                <a:gd name="T38" fmla="*/ 0 w 42"/>
                <a:gd name="T39" fmla="*/ 20 h 37"/>
                <a:gd name="T40" fmla="*/ 1 w 42"/>
                <a:gd name="T41" fmla="*/ 15 h 37"/>
                <a:gd name="T42" fmla="*/ 4 w 42"/>
                <a:gd name="T43" fmla="*/ 12 h 37"/>
                <a:gd name="T44" fmla="*/ 9 w 42"/>
                <a:gd name="T45" fmla="*/ 10 h 37"/>
                <a:gd name="T46" fmla="*/ 13 w 42"/>
                <a:gd name="T47" fmla="*/ 8 h 37"/>
                <a:gd name="T48" fmla="*/ 15 w 42"/>
                <a:gd name="T49" fmla="*/ 7 h 37"/>
                <a:gd name="T50" fmla="*/ 32 w 42"/>
                <a:gd name="T51" fmla="*/ 5 h 37"/>
                <a:gd name="T52" fmla="*/ 25 w 42"/>
                <a:gd name="T53" fmla="*/ 7 h 37"/>
                <a:gd name="T54" fmla="*/ 18 w 42"/>
                <a:gd name="T55" fmla="*/ 10 h 37"/>
                <a:gd name="T56" fmla="*/ 8 w 42"/>
                <a:gd name="T57" fmla="*/ 16 h 37"/>
                <a:gd name="T58" fmla="*/ 4 w 42"/>
                <a:gd name="T59" fmla="*/ 18 h 37"/>
                <a:gd name="T60" fmla="*/ 3 w 42"/>
                <a:gd name="T61" fmla="*/ 18 h 37"/>
                <a:gd name="T62" fmla="*/ 4 w 42"/>
                <a:gd name="T63" fmla="*/ 19 h 37"/>
                <a:gd name="T64" fmla="*/ 5 w 42"/>
                <a:gd name="T65" fmla="*/ 24 h 37"/>
                <a:gd name="T66" fmla="*/ 7 w 42"/>
                <a:gd name="T67" fmla="*/ 29 h 37"/>
                <a:gd name="T68" fmla="*/ 9 w 42"/>
                <a:gd name="T69" fmla="*/ 32 h 37"/>
                <a:gd name="T70" fmla="*/ 13 w 42"/>
                <a:gd name="T71" fmla="*/ 34 h 37"/>
                <a:gd name="T72" fmla="*/ 15 w 42"/>
                <a:gd name="T73" fmla="*/ 33 h 37"/>
                <a:gd name="T74" fmla="*/ 23 w 42"/>
                <a:gd name="T75" fmla="*/ 31 h 37"/>
                <a:gd name="T76" fmla="*/ 27 w 42"/>
                <a:gd name="T77" fmla="*/ 30 h 37"/>
                <a:gd name="T78" fmla="*/ 31 w 42"/>
                <a:gd name="T79" fmla="*/ 27 h 37"/>
                <a:gd name="T80" fmla="*/ 35 w 42"/>
                <a:gd name="T81" fmla="*/ 23 h 37"/>
                <a:gd name="T82" fmla="*/ 38 w 42"/>
                <a:gd name="T83" fmla="*/ 21 h 37"/>
                <a:gd name="T84" fmla="*/ 39 w 42"/>
                <a:gd name="T85" fmla="*/ 20 h 37"/>
                <a:gd name="T86" fmla="*/ 39 w 42"/>
                <a:gd name="T87" fmla="*/ 16 h 37"/>
                <a:gd name="T88" fmla="*/ 38 w 42"/>
                <a:gd name="T89" fmla="*/ 14 h 37"/>
                <a:gd name="T90" fmla="*/ 37 w 42"/>
                <a:gd name="T91" fmla="*/ 11 h 37"/>
                <a:gd name="T92" fmla="*/ 34 w 42"/>
                <a:gd name="T93" fmla="*/ 6 h 37"/>
                <a:gd name="T94" fmla="*/ 32 w 42"/>
                <a:gd name="T95" fmla="*/ 5 h 37"/>
                <a:gd name="T96" fmla="*/ 13 w 42"/>
                <a:gd name="T97" fmla="*/ 11 h 37"/>
                <a:gd name="T98" fmla="*/ 13 w 42"/>
                <a:gd name="T99" fmla="*/ 11 h 37"/>
                <a:gd name="T100" fmla="*/ 6 w 42"/>
                <a:gd name="T101" fmla="*/ 15 h 37"/>
                <a:gd name="T102" fmla="*/ 13 w 42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37">
                  <a:moveTo>
                    <a:pt x="15" y="7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18" y="6"/>
                    <a:pt x="19" y="6"/>
                    <a:pt x="20" y="5"/>
                  </a:cubicBezTo>
                  <a:cubicBezTo>
                    <a:pt x="22" y="4"/>
                    <a:pt x="25" y="4"/>
                    <a:pt x="28" y="3"/>
                  </a:cubicBezTo>
                  <a:cubicBezTo>
                    <a:pt x="29" y="2"/>
                    <a:pt x="30" y="2"/>
                    <a:pt x="30" y="1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5" y="3"/>
                    <a:pt x="36" y="4"/>
                  </a:cubicBezTo>
                  <a:cubicBezTo>
                    <a:pt x="37" y="5"/>
                    <a:pt x="38" y="6"/>
                    <a:pt x="39" y="7"/>
                  </a:cubicBezTo>
                  <a:cubicBezTo>
                    <a:pt x="40" y="9"/>
                    <a:pt x="41" y="10"/>
                    <a:pt x="41" y="12"/>
                  </a:cubicBezTo>
                  <a:cubicBezTo>
                    <a:pt x="42" y="14"/>
                    <a:pt x="42" y="16"/>
                    <a:pt x="41" y="18"/>
                  </a:cubicBezTo>
                  <a:cubicBezTo>
                    <a:pt x="41" y="19"/>
                    <a:pt x="41" y="20"/>
                    <a:pt x="41" y="21"/>
                  </a:cubicBezTo>
                  <a:cubicBezTo>
                    <a:pt x="41" y="21"/>
                    <a:pt x="41" y="21"/>
                    <a:pt x="40" y="21"/>
                  </a:cubicBezTo>
                  <a:cubicBezTo>
                    <a:pt x="39" y="23"/>
                    <a:pt x="38" y="25"/>
                    <a:pt x="37" y="26"/>
                  </a:cubicBezTo>
                  <a:cubicBezTo>
                    <a:pt x="34" y="29"/>
                    <a:pt x="31" y="31"/>
                    <a:pt x="28" y="32"/>
                  </a:cubicBezTo>
                  <a:cubicBezTo>
                    <a:pt x="26" y="33"/>
                    <a:pt x="24" y="34"/>
                    <a:pt x="22" y="35"/>
                  </a:cubicBezTo>
                  <a:cubicBezTo>
                    <a:pt x="20" y="36"/>
                    <a:pt x="18" y="36"/>
                    <a:pt x="16" y="37"/>
                  </a:cubicBezTo>
                  <a:cubicBezTo>
                    <a:pt x="12" y="37"/>
                    <a:pt x="9" y="36"/>
                    <a:pt x="7" y="34"/>
                  </a:cubicBezTo>
                  <a:cubicBezTo>
                    <a:pt x="5" y="32"/>
                    <a:pt x="4" y="30"/>
                    <a:pt x="3" y="28"/>
                  </a:cubicBezTo>
                  <a:cubicBezTo>
                    <a:pt x="2" y="28"/>
                    <a:pt x="2" y="27"/>
                    <a:pt x="2" y="26"/>
                  </a:cubicBezTo>
                  <a:cubicBezTo>
                    <a:pt x="1" y="24"/>
                    <a:pt x="1" y="22"/>
                    <a:pt x="0" y="20"/>
                  </a:cubicBezTo>
                  <a:cubicBezTo>
                    <a:pt x="0" y="18"/>
                    <a:pt x="0" y="17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6" y="12"/>
                    <a:pt x="7" y="11"/>
                    <a:pt x="9" y="10"/>
                  </a:cubicBezTo>
                  <a:cubicBezTo>
                    <a:pt x="10" y="9"/>
                    <a:pt x="12" y="8"/>
                    <a:pt x="13" y="8"/>
                  </a:cubicBezTo>
                  <a:cubicBezTo>
                    <a:pt x="14" y="7"/>
                    <a:pt x="14" y="7"/>
                    <a:pt x="15" y="7"/>
                  </a:cubicBezTo>
                  <a:close/>
                  <a:moveTo>
                    <a:pt x="32" y="5"/>
                  </a:moveTo>
                  <a:cubicBezTo>
                    <a:pt x="30" y="5"/>
                    <a:pt x="27" y="6"/>
                    <a:pt x="25" y="7"/>
                  </a:cubicBezTo>
                  <a:cubicBezTo>
                    <a:pt x="23" y="8"/>
                    <a:pt x="20" y="9"/>
                    <a:pt x="18" y="10"/>
                  </a:cubicBezTo>
                  <a:cubicBezTo>
                    <a:pt x="15" y="12"/>
                    <a:pt x="11" y="14"/>
                    <a:pt x="8" y="16"/>
                  </a:cubicBezTo>
                  <a:cubicBezTo>
                    <a:pt x="7" y="16"/>
                    <a:pt x="6" y="17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4" y="21"/>
                    <a:pt x="5" y="22"/>
                    <a:pt x="5" y="24"/>
                  </a:cubicBezTo>
                  <a:cubicBezTo>
                    <a:pt x="6" y="25"/>
                    <a:pt x="6" y="27"/>
                    <a:pt x="7" y="29"/>
                  </a:cubicBezTo>
                  <a:cubicBezTo>
                    <a:pt x="7" y="30"/>
                    <a:pt x="8" y="31"/>
                    <a:pt x="9" y="32"/>
                  </a:cubicBezTo>
                  <a:cubicBezTo>
                    <a:pt x="10" y="33"/>
                    <a:pt x="11" y="34"/>
                    <a:pt x="13" y="34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8" y="32"/>
                    <a:pt x="21" y="32"/>
                    <a:pt x="23" y="31"/>
                  </a:cubicBezTo>
                  <a:cubicBezTo>
                    <a:pt x="25" y="31"/>
                    <a:pt x="26" y="31"/>
                    <a:pt x="27" y="30"/>
                  </a:cubicBezTo>
                  <a:cubicBezTo>
                    <a:pt x="29" y="29"/>
                    <a:pt x="30" y="28"/>
                    <a:pt x="31" y="27"/>
                  </a:cubicBezTo>
                  <a:cubicBezTo>
                    <a:pt x="33" y="25"/>
                    <a:pt x="34" y="24"/>
                    <a:pt x="35" y="23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38" y="21"/>
                    <a:pt x="38" y="20"/>
                    <a:pt x="39" y="20"/>
                  </a:cubicBezTo>
                  <a:cubicBezTo>
                    <a:pt x="39" y="19"/>
                    <a:pt x="39" y="17"/>
                    <a:pt x="39" y="16"/>
                  </a:cubicBezTo>
                  <a:cubicBezTo>
                    <a:pt x="39" y="15"/>
                    <a:pt x="39" y="15"/>
                    <a:pt x="38" y="14"/>
                  </a:cubicBezTo>
                  <a:cubicBezTo>
                    <a:pt x="38" y="13"/>
                    <a:pt x="37" y="12"/>
                    <a:pt x="37" y="11"/>
                  </a:cubicBezTo>
                  <a:cubicBezTo>
                    <a:pt x="36" y="9"/>
                    <a:pt x="35" y="7"/>
                    <a:pt x="34" y="6"/>
                  </a:cubicBezTo>
                  <a:cubicBezTo>
                    <a:pt x="34" y="6"/>
                    <a:pt x="33" y="5"/>
                    <a:pt x="32" y="5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7" y="14"/>
                    <a:pt x="6" y="15"/>
                  </a:cubicBezTo>
                  <a:cubicBezTo>
                    <a:pt x="9" y="13"/>
                    <a:pt x="11" y="12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5629792" y="1717026"/>
              <a:ext cx="925863" cy="1074350"/>
            </a:xfrm>
            <a:custGeom>
              <a:avLst/>
              <a:gdLst>
                <a:gd name="T0" fmla="*/ 119 w 233"/>
                <a:gd name="T1" fmla="*/ 200 h 271"/>
                <a:gd name="T2" fmla="*/ 8 w 233"/>
                <a:gd name="T3" fmla="*/ 250 h 271"/>
                <a:gd name="T4" fmla="*/ 66 w 233"/>
                <a:gd name="T5" fmla="*/ 8 h 271"/>
                <a:gd name="T6" fmla="*/ 151 w 233"/>
                <a:gd name="T7" fmla="*/ 156 h 271"/>
                <a:gd name="T8" fmla="*/ 72 w 233"/>
                <a:gd name="T9" fmla="*/ 143 h 271"/>
                <a:gd name="T10" fmla="*/ 52 w 233"/>
                <a:gd name="T11" fmla="*/ 208 h 271"/>
                <a:gd name="T12" fmla="*/ 56 w 233"/>
                <a:gd name="T13" fmla="*/ 241 h 271"/>
                <a:gd name="T14" fmla="*/ 64 w 233"/>
                <a:gd name="T15" fmla="*/ 257 h 271"/>
                <a:gd name="T16" fmla="*/ 114 w 233"/>
                <a:gd name="T17" fmla="*/ 196 h 271"/>
                <a:gd name="T18" fmla="*/ 132 w 233"/>
                <a:gd name="T19" fmla="*/ 161 h 271"/>
                <a:gd name="T20" fmla="*/ 127 w 233"/>
                <a:gd name="T21" fmla="*/ 146 h 271"/>
                <a:gd name="T22" fmla="*/ 151 w 233"/>
                <a:gd name="T23" fmla="*/ 119 h 271"/>
                <a:gd name="T24" fmla="*/ 157 w 233"/>
                <a:gd name="T25" fmla="*/ 95 h 271"/>
                <a:gd name="T26" fmla="*/ 161 w 233"/>
                <a:gd name="T27" fmla="*/ 75 h 271"/>
                <a:gd name="T28" fmla="*/ 152 w 233"/>
                <a:gd name="T29" fmla="*/ 54 h 271"/>
                <a:gd name="T30" fmla="*/ 141 w 233"/>
                <a:gd name="T31" fmla="*/ 53 h 271"/>
                <a:gd name="T32" fmla="*/ 16 w 233"/>
                <a:gd name="T33" fmla="*/ 256 h 271"/>
                <a:gd name="T34" fmla="*/ 87 w 233"/>
                <a:gd name="T35" fmla="*/ 8 h 271"/>
                <a:gd name="T36" fmla="*/ 83 w 233"/>
                <a:gd name="T37" fmla="*/ 151 h 271"/>
                <a:gd name="T38" fmla="*/ 64 w 233"/>
                <a:gd name="T39" fmla="*/ 97 h 271"/>
                <a:gd name="T40" fmla="*/ 73 w 233"/>
                <a:gd name="T41" fmla="*/ 91 h 271"/>
                <a:gd name="T42" fmla="*/ 94 w 233"/>
                <a:gd name="T43" fmla="*/ 110 h 271"/>
                <a:gd name="T44" fmla="*/ 78 w 233"/>
                <a:gd name="T45" fmla="*/ 50 h 271"/>
                <a:gd name="T46" fmla="*/ 118 w 233"/>
                <a:gd name="T47" fmla="*/ 44 h 271"/>
                <a:gd name="T48" fmla="*/ 153 w 233"/>
                <a:gd name="T49" fmla="*/ 174 h 271"/>
                <a:gd name="T50" fmla="*/ 162 w 233"/>
                <a:gd name="T51" fmla="*/ 211 h 271"/>
                <a:gd name="T52" fmla="*/ 155 w 233"/>
                <a:gd name="T53" fmla="*/ 227 h 271"/>
                <a:gd name="T54" fmla="*/ 199 w 233"/>
                <a:gd name="T55" fmla="*/ 255 h 271"/>
                <a:gd name="T56" fmla="*/ 207 w 233"/>
                <a:gd name="T57" fmla="*/ 243 h 271"/>
                <a:gd name="T58" fmla="*/ 131 w 233"/>
                <a:gd name="T59" fmla="*/ 205 h 271"/>
                <a:gd name="T60" fmla="*/ 109 w 233"/>
                <a:gd name="T61" fmla="*/ 30 h 271"/>
                <a:gd name="T62" fmla="*/ 148 w 233"/>
                <a:gd name="T63" fmla="*/ 237 h 271"/>
                <a:gd name="T64" fmla="*/ 99 w 233"/>
                <a:gd name="T65" fmla="*/ 35 h 271"/>
                <a:gd name="T66" fmla="*/ 161 w 233"/>
                <a:gd name="T67" fmla="*/ 180 h 271"/>
                <a:gd name="T68" fmla="*/ 159 w 233"/>
                <a:gd name="T69" fmla="*/ 261 h 271"/>
                <a:gd name="T70" fmla="*/ 87 w 233"/>
                <a:gd name="T71" fmla="*/ 239 h 271"/>
                <a:gd name="T72" fmla="*/ 24 w 233"/>
                <a:gd name="T73" fmla="*/ 236 h 271"/>
                <a:gd name="T74" fmla="*/ 157 w 233"/>
                <a:gd name="T75" fmla="*/ 214 h 271"/>
                <a:gd name="T76" fmla="*/ 75 w 233"/>
                <a:gd name="T77" fmla="*/ 108 h 271"/>
                <a:gd name="T78" fmla="*/ 13 w 233"/>
                <a:gd name="T79" fmla="*/ 257 h 271"/>
                <a:gd name="T80" fmla="*/ 82 w 233"/>
                <a:gd name="T81" fmla="*/ 110 h 271"/>
                <a:gd name="T82" fmla="*/ 138 w 233"/>
                <a:gd name="T83" fmla="*/ 34 h 271"/>
                <a:gd name="T84" fmla="*/ 154 w 233"/>
                <a:gd name="T85" fmla="*/ 45 h 271"/>
                <a:gd name="T86" fmla="*/ 85 w 233"/>
                <a:gd name="T87" fmla="*/ 117 h 271"/>
                <a:gd name="T88" fmla="*/ 105 w 233"/>
                <a:gd name="T89" fmla="*/ 117 h 271"/>
                <a:gd name="T90" fmla="*/ 86 w 233"/>
                <a:gd name="T91" fmla="*/ 85 h 271"/>
                <a:gd name="T92" fmla="*/ 148 w 233"/>
                <a:gd name="T93" fmla="*/ 23 h 271"/>
                <a:gd name="T94" fmla="*/ 166 w 233"/>
                <a:gd name="T95" fmla="*/ 68 h 271"/>
                <a:gd name="T96" fmla="*/ 152 w 233"/>
                <a:gd name="T97" fmla="*/ 39 h 271"/>
                <a:gd name="T98" fmla="*/ 148 w 233"/>
                <a:gd name="T99" fmla="*/ 165 h 271"/>
                <a:gd name="T100" fmla="*/ 144 w 233"/>
                <a:gd name="T101" fmla="*/ 14 h 271"/>
                <a:gd name="T102" fmla="*/ 163 w 233"/>
                <a:gd name="T103" fmla="*/ 50 h 271"/>
                <a:gd name="T104" fmla="*/ 120 w 233"/>
                <a:gd name="T105" fmla="*/ 100 h 271"/>
                <a:gd name="T106" fmla="*/ 54 w 233"/>
                <a:gd name="T107" fmla="*/ 107 h 271"/>
                <a:gd name="T108" fmla="*/ 90 w 233"/>
                <a:gd name="T109" fmla="*/ 147 h 271"/>
                <a:gd name="T110" fmla="*/ 136 w 233"/>
                <a:gd name="T111" fmla="*/ 11 h 271"/>
                <a:gd name="T112" fmla="*/ 119 w 233"/>
                <a:gd name="T113" fmla="*/ 38 h 271"/>
                <a:gd name="T114" fmla="*/ 156 w 233"/>
                <a:gd name="T115" fmla="*/ 107 h 271"/>
                <a:gd name="T116" fmla="*/ 44 w 233"/>
                <a:gd name="T117" fmla="*/ 50 h 271"/>
                <a:gd name="T118" fmla="*/ 87 w 233"/>
                <a:gd name="T119" fmla="*/ 247 h 271"/>
                <a:gd name="T120" fmla="*/ 159 w 233"/>
                <a:gd name="T121" fmla="*/ 26 h 271"/>
                <a:gd name="T122" fmla="*/ 98 w 233"/>
                <a:gd name="T123" fmla="*/ 134 h 271"/>
                <a:gd name="T124" fmla="*/ 51 w 233"/>
                <a:gd name="T125" fmla="*/ 2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271">
                  <a:moveTo>
                    <a:pt x="228" y="258"/>
                  </a:moveTo>
                  <a:cubicBezTo>
                    <a:pt x="227" y="259"/>
                    <a:pt x="227" y="259"/>
                    <a:pt x="227" y="259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6" y="261"/>
                    <a:pt x="226" y="261"/>
                    <a:pt x="226" y="261"/>
                  </a:cubicBezTo>
                  <a:cubicBezTo>
                    <a:pt x="225" y="261"/>
                    <a:pt x="224" y="261"/>
                    <a:pt x="224" y="262"/>
                  </a:cubicBezTo>
                  <a:cubicBezTo>
                    <a:pt x="223" y="262"/>
                    <a:pt x="223" y="262"/>
                    <a:pt x="223" y="262"/>
                  </a:cubicBezTo>
                  <a:cubicBezTo>
                    <a:pt x="222" y="262"/>
                    <a:pt x="222" y="262"/>
                    <a:pt x="222" y="262"/>
                  </a:cubicBezTo>
                  <a:cubicBezTo>
                    <a:pt x="220" y="262"/>
                    <a:pt x="218" y="263"/>
                    <a:pt x="216" y="263"/>
                  </a:cubicBezTo>
                  <a:cubicBezTo>
                    <a:pt x="214" y="263"/>
                    <a:pt x="212" y="263"/>
                    <a:pt x="210" y="264"/>
                  </a:cubicBezTo>
                  <a:cubicBezTo>
                    <a:pt x="205" y="264"/>
                    <a:pt x="199" y="264"/>
                    <a:pt x="194" y="265"/>
                  </a:cubicBezTo>
                  <a:cubicBezTo>
                    <a:pt x="191" y="266"/>
                    <a:pt x="189" y="266"/>
                    <a:pt x="186" y="267"/>
                  </a:cubicBezTo>
                  <a:cubicBezTo>
                    <a:pt x="185" y="267"/>
                    <a:pt x="183" y="267"/>
                    <a:pt x="181" y="267"/>
                  </a:cubicBezTo>
                  <a:cubicBezTo>
                    <a:pt x="180" y="267"/>
                    <a:pt x="179" y="267"/>
                    <a:pt x="178" y="267"/>
                  </a:cubicBezTo>
                  <a:cubicBezTo>
                    <a:pt x="175" y="267"/>
                    <a:pt x="173" y="267"/>
                    <a:pt x="170" y="268"/>
                  </a:cubicBezTo>
                  <a:cubicBezTo>
                    <a:pt x="168" y="268"/>
                    <a:pt x="166" y="268"/>
                    <a:pt x="163" y="268"/>
                  </a:cubicBezTo>
                  <a:cubicBezTo>
                    <a:pt x="162" y="267"/>
                    <a:pt x="160" y="267"/>
                    <a:pt x="159" y="265"/>
                  </a:cubicBezTo>
                  <a:cubicBezTo>
                    <a:pt x="159" y="265"/>
                    <a:pt x="158" y="264"/>
                    <a:pt x="157" y="263"/>
                  </a:cubicBezTo>
                  <a:cubicBezTo>
                    <a:pt x="157" y="263"/>
                    <a:pt x="157" y="263"/>
                    <a:pt x="157" y="263"/>
                  </a:cubicBezTo>
                  <a:cubicBezTo>
                    <a:pt x="155" y="262"/>
                    <a:pt x="154" y="261"/>
                    <a:pt x="153" y="260"/>
                  </a:cubicBezTo>
                  <a:cubicBezTo>
                    <a:pt x="153" y="259"/>
                    <a:pt x="152" y="258"/>
                    <a:pt x="151" y="258"/>
                  </a:cubicBezTo>
                  <a:cubicBezTo>
                    <a:pt x="150" y="255"/>
                    <a:pt x="148" y="252"/>
                    <a:pt x="146" y="249"/>
                  </a:cubicBezTo>
                  <a:cubicBezTo>
                    <a:pt x="146" y="248"/>
                    <a:pt x="145" y="248"/>
                    <a:pt x="145" y="247"/>
                  </a:cubicBezTo>
                  <a:cubicBezTo>
                    <a:pt x="143" y="244"/>
                    <a:pt x="141" y="241"/>
                    <a:pt x="140" y="238"/>
                  </a:cubicBezTo>
                  <a:cubicBezTo>
                    <a:pt x="138" y="234"/>
                    <a:pt x="136" y="231"/>
                    <a:pt x="135" y="228"/>
                  </a:cubicBezTo>
                  <a:cubicBezTo>
                    <a:pt x="133" y="225"/>
                    <a:pt x="132" y="222"/>
                    <a:pt x="130" y="220"/>
                  </a:cubicBezTo>
                  <a:cubicBezTo>
                    <a:pt x="129" y="217"/>
                    <a:pt x="127" y="214"/>
                    <a:pt x="125" y="211"/>
                  </a:cubicBezTo>
                  <a:cubicBezTo>
                    <a:pt x="124" y="208"/>
                    <a:pt x="122" y="206"/>
                    <a:pt x="121" y="204"/>
                  </a:cubicBezTo>
                  <a:cubicBezTo>
                    <a:pt x="120" y="203"/>
                    <a:pt x="120" y="202"/>
                    <a:pt x="119" y="201"/>
                  </a:cubicBezTo>
                  <a:cubicBezTo>
                    <a:pt x="119" y="201"/>
                    <a:pt x="119" y="200"/>
                    <a:pt x="119" y="200"/>
                  </a:cubicBezTo>
                  <a:cubicBezTo>
                    <a:pt x="118" y="201"/>
                    <a:pt x="118" y="201"/>
                    <a:pt x="118" y="201"/>
                  </a:cubicBezTo>
                  <a:cubicBezTo>
                    <a:pt x="116" y="205"/>
                    <a:pt x="113" y="209"/>
                    <a:pt x="111" y="213"/>
                  </a:cubicBezTo>
                  <a:cubicBezTo>
                    <a:pt x="109" y="216"/>
                    <a:pt x="107" y="219"/>
                    <a:pt x="105" y="222"/>
                  </a:cubicBezTo>
                  <a:cubicBezTo>
                    <a:pt x="102" y="226"/>
                    <a:pt x="100" y="230"/>
                    <a:pt x="98" y="234"/>
                  </a:cubicBezTo>
                  <a:cubicBezTo>
                    <a:pt x="95" y="238"/>
                    <a:pt x="92" y="243"/>
                    <a:pt x="89" y="247"/>
                  </a:cubicBezTo>
                  <a:cubicBezTo>
                    <a:pt x="87" y="250"/>
                    <a:pt x="86" y="252"/>
                    <a:pt x="84" y="255"/>
                  </a:cubicBezTo>
                  <a:cubicBezTo>
                    <a:pt x="83" y="256"/>
                    <a:pt x="82" y="258"/>
                    <a:pt x="81" y="259"/>
                  </a:cubicBezTo>
                  <a:cubicBezTo>
                    <a:pt x="80" y="260"/>
                    <a:pt x="80" y="260"/>
                    <a:pt x="79" y="260"/>
                  </a:cubicBezTo>
                  <a:cubicBezTo>
                    <a:pt x="79" y="260"/>
                    <a:pt x="78" y="260"/>
                    <a:pt x="78" y="260"/>
                  </a:cubicBezTo>
                  <a:cubicBezTo>
                    <a:pt x="78" y="261"/>
                    <a:pt x="77" y="261"/>
                    <a:pt x="77" y="262"/>
                  </a:cubicBezTo>
                  <a:cubicBezTo>
                    <a:pt x="76" y="263"/>
                    <a:pt x="75" y="265"/>
                    <a:pt x="74" y="266"/>
                  </a:cubicBezTo>
                  <a:cubicBezTo>
                    <a:pt x="74" y="267"/>
                    <a:pt x="73" y="268"/>
                    <a:pt x="72" y="269"/>
                  </a:cubicBezTo>
                  <a:cubicBezTo>
                    <a:pt x="71" y="270"/>
                    <a:pt x="70" y="271"/>
                    <a:pt x="68" y="271"/>
                  </a:cubicBezTo>
                  <a:cubicBezTo>
                    <a:pt x="66" y="271"/>
                    <a:pt x="65" y="270"/>
                    <a:pt x="63" y="270"/>
                  </a:cubicBezTo>
                  <a:cubicBezTo>
                    <a:pt x="60" y="269"/>
                    <a:pt x="56" y="268"/>
                    <a:pt x="53" y="267"/>
                  </a:cubicBezTo>
                  <a:cubicBezTo>
                    <a:pt x="49" y="267"/>
                    <a:pt x="45" y="266"/>
                    <a:pt x="41" y="265"/>
                  </a:cubicBezTo>
                  <a:cubicBezTo>
                    <a:pt x="41" y="265"/>
                    <a:pt x="40" y="265"/>
                    <a:pt x="40" y="266"/>
                  </a:cubicBezTo>
                  <a:cubicBezTo>
                    <a:pt x="40" y="266"/>
                    <a:pt x="39" y="266"/>
                    <a:pt x="39" y="266"/>
                  </a:cubicBezTo>
                  <a:cubicBezTo>
                    <a:pt x="33" y="265"/>
                    <a:pt x="28" y="264"/>
                    <a:pt x="23" y="263"/>
                  </a:cubicBezTo>
                  <a:cubicBezTo>
                    <a:pt x="22" y="263"/>
                    <a:pt x="22" y="263"/>
                    <a:pt x="21" y="263"/>
                  </a:cubicBezTo>
                  <a:cubicBezTo>
                    <a:pt x="17" y="263"/>
                    <a:pt x="14" y="263"/>
                    <a:pt x="10" y="263"/>
                  </a:cubicBezTo>
                  <a:cubicBezTo>
                    <a:pt x="9" y="263"/>
                    <a:pt x="8" y="263"/>
                    <a:pt x="6" y="263"/>
                  </a:cubicBezTo>
                  <a:cubicBezTo>
                    <a:pt x="5" y="263"/>
                    <a:pt x="5" y="263"/>
                    <a:pt x="4" y="262"/>
                  </a:cubicBezTo>
                  <a:cubicBezTo>
                    <a:pt x="4" y="262"/>
                    <a:pt x="4" y="261"/>
                    <a:pt x="3" y="261"/>
                  </a:cubicBezTo>
                  <a:cubicBezTo>
                    <a:pt x="3" y="261"/>
                    <a:pt x="2" y="261"/>
                    <a:pt x="2" y="261"/>
                  </a:cubicBezTo>
                  <a:cubicBezTo>
                    <a:pt x="1" y="261"/>
                    <a:pt x="0" y="260"/>
                    <a:pt x="1" y="259"/>
                  </a:cubicBezTo>
                  <a:cubicBezTo>
                    <a:pt x="3" y="257"/>
                    <a:pt x="4" y="255"/>
                    <a:pt x="5" y="254"/>
                  </a:cubicBezTo>
                  <a:cubicBezTo>
                    <a:pt x="5" y="254"/>
                    <a:pt x="5" y="254"/>
                    <a:pt x="6" y="254"/>
                  </a:cubicBezTo>
                  <a:cubicBezTo>
                    <a:pt x="6" y="252"/>
                    <a:pt x="7" y="251"/>
                    <a:pt x="8" y="250"/>
                  </a:cubicBezTo>
                  <a:cubicBezTo>
                    <a:pt x="11" y="247"/>
                    <a:pt x="13" y="243"/>
                    <a:pt x="16" y="240"/>
                  </a:cubicBezTo>
                  <a:cubicBezTo>
                    <a:pt x="17" y="239"/>
                    <a:pt x="17" y="238"/>
                    <a:pt x="18" y="238"/>
                  </a:cubicBezTo>
                  <a:cubicBezTo>
                    <a:pt x="30" y="224"/>
                    <a:pt x="41" y="211"/>
                    <a:pt x="52" y="197"/>
                  </a:cubicBezTo>
                  <a:cubicBezTo>
                    <a:pt x="56" y="191"/>
                    <a:pt x="60" y="186"/>
                    <a:pt x="64" y="180"/>
                  </a:cubicBezTo>
                  <a:cubicBezTo>
                    <a:pt x="67" y="175"/>
                    <a:pt x="71" y="170"/>
                    <a:pt x="74" y="165"/>
                  </a:cubicBezTo>
                  <a:cubicBezTo>
                    <a:pt x="76" y="162"/>
                    <a:pt x="77" y="160"/>
                    <a:pt x="78" y="158"/>
                  </a:cubicBezTo>
                  <a:cubicBezTo>
                    <a:pt x="79" y="158"/>
                    <a:pt x="79" y="157"/>
                    <a:pt x="78" y="157"/>
                  </a:cubicBezTo>
                  <a:cubicBezTo>
                    <a:pt x="77" y="156"/>
                    <a:pt x="77" y="154"/>
                    <a:pt x="76" y="153"/>
                  </a:cubicBezTo>
                  <a:cubicBezTo>
                    <a:pt x="74" y="150"/>
                    <a:pt x="72" y="147"/>
                    <a:pt x="70" y="144"/>
                  </a:cubicBezTo>
                  <a:cubicBezTo>
                    <a:pt x="68" y="141"/>
                    <a:pt x="67" y="138"/>
                    <a:pt x="65" y="135"/>
                  </a:cubicBezTo>
                  <a:cubicBezTo>
                    <a:pt x="64" y="134"/>
                    <a:pt x="63" y="132"/>
                    <a:pt x="62" y="130"/>
                  </a:cubicBezTo>
                  <a:cubicBezTo>
                    <a:pt x="60" y="126"/>
                    <a:pt x="58" y="122"/>
                    <a:pt x="56" y="117"/>
                  </a:cubicBezTo>
                  <a:cubicBezTo>
                    <a:pt x="53" y="112"/>
                    <a:pt x="51" y="106"/>
                    <a:pt x="49" y="100"/>
                  </a:cubicBezTo>
                  <a:cubicBezTo>
                    <a:pt x="47" y="95"/>
                    <a:pt x="46" y="90"/>
                    <a:pt x="45" y="85"/>
                  </a:cubicBezTo>
                  <a:cubicBezTo>
                    <a:pt x="44" y="82"/>
                    <a:pt x="43" y="78"/>
                    <a:pt x="43" y="74"/>
                  </a:cubicBezTo>
                  <a:cubicBezTo>
                    <a:pt x="42" y="70"/>
                    <a:pt x="42" y="66"/>
                    <a:pt x="42" y="62"/>
                  </a:cubicBezTo>
                  <a:cubicBezTo>
                    <a:pt x="41" y="58"/>
                    <a:pt x="41" y="53"/>
                    <a:pt x="42" y="48"/>
                  </a:cubicBezTo>
                  <a:cubicBezTo>
                    <a:pt x="42" y="46"/>
                    <a:pt x="42" y="43"/>
                    <a:pt x="43" y="40"/>
                  </a:cubicBezTo>
                  <a:cubicBezTo>
                    <a:pt x="43" y="39"/>
                    <a:pt x="43" y="38"/>
                    <a:pt x="43" y="37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5"/>
                    <a:pt x="43" y="34"/>
                    <a:pt x="44" y="34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1"/>
                    <a:pt x="46" y="29"/>
                    <a:pt x="47" y="27"/>
                  </a:cubicBezTo>
                  <a:cubicBezTo>
                    <a:pt x="48" y="24"/>
                    <a:pt x="49" y="21"/>
                    <a:pt x="51" y="18"/>
                  </a:cubicBezTo>
                  <a:cubicBezTo>
                    <a:pt x="52" y="16"/>
                    <a:pt x="54" y="15"/>
                    <a:pt x="55" y="14"/>
                  </a:cubicBezTo>
                  <a:cubicBezTo>
                    <a:pt x="56" y="13"/>
                    <a:pt x="57" y="12"/>
                    <a:pt x="58" y="11"/>
                  </a:cubicBezTo>
                  <a:cubicBezTo>
                    <a:pt x="58" y="10"/>
                    <a:pt x="59" y="10"/>
                    <a:pt x="60" y="10"/>
                  </a:cubicBezTo>
                  <a:cubicBezTo>
                    <a:pt x="60" y="10"/>
                    <a:pt x="60" y="10"/>
                    <a:pt x="61" y="10"/>
                  </a:cubicBezTo>
                  <a:cubicBezTo>
                    <a:pt x="62" y="9"/>
                    <a:pt x="64" y="9"/>
                    <a:pt x="66" y="8"/>
                  </a:cubicBezTo>
                  <a:cubicBezTo>
                    <a:pt x="66" y="8"/>
                    <a:pt x="67" y="7"/>
                    <a:pt x="67" y="7"/>
                  </a:cubicBezTo>
                  <a:cubicBezTo>
                    <a:pt x="71" y="5"/>
                    <a:pt x="76" y="3"/>
                    <a:pt x="81" y="2"/>
                  </a:cubicBezTo>
                  <a:cubicBezTo>
                    <a:pt x="87" y="1"/>
                    <a:pt x="94" y="0"/>
                    <a:pt x="100" y="0"/>
                  </a:cubicBezTo>
                  <a:cubicBezTo>
                    <a:pt x="105" y="0"/>
                    <a:pt x="109" y="0"/>
                    <a:pt x="114" y="1"/>
                  </a:cubicBezTo>
                  <a:cubicBezTo>
                    <a:pt x="119" y="2"/>
                    <a:pt x="125" y="3"/>
                    <a:pt x="130" y="3"/>
                  </a:cubicBezTo>
                  <a:cubicBezTo>
                    <a:pt x="134" y="4"/>
                    <a:pt x="138" y="5"/>
                    <a:pt x="142" y="6"/>
                  </a:cubicBezTo>
                  <a:cubicBezTo>
                    <a:pt x="145" y="7"/>
                    <a:pt x="148" y="8"/>
                    <a:pt x="150" y="10"/>
                  </a:cubicBezTo>
                  <a:cubicBezTo>
                    <a:pt x="152" y="11"/>
                    <a:pt x="153" y="12"/>
                    <a:pt x="155" y="14"/>
                  </a:cubicBezTo>
                  <a:cubicBezTo>
                    <a:pt x="159" y="18"/>
                    <a:pt x="161" y="22"/>
                    <a:pt x="163" y="28"/>
                  </a:cubicBezTo>
                  <a:cubicBezTo>
                    <a:pt x="163" y="28"/>
                    <a:pt x="164" y="28"/>
                    <a:pt x="164" y="29"/>
                  </a:cubicBezTo>
                  <a:cubicBezTo>
                    <a:pt x="164" y="29"/>
                    <a:pt x="164" y="30"/>
                    <a:pt x="165" y="31"/>
                  </a:cubicBezTo>
                  <a:cubicBezTo>
                    <a:pt x="165" y="32"/>
                    <a:pt x="166" y="33"/>
                    <a:pt x="166" y="35"/>
                  </a:cubicBezTo>
                  <a:cubicBezTo>
                    <a:pt x="167" y="38"/>
                    <a:pt x="168" y="41"/>
                    <a:pt x="169" y="44"/>
                  </a:cubicBezTo>
                  <a:cubicBezTo>
                    <a:pt x="169" y="45"/>
                    <a:pt x="169" y="45"/>
                    <a:pt x="169" y="46"/>
                  </a:cubicBezTo>
                  <a:cubicBezTo>
                    <a:pt x="170" y="46"/>
                    <a:pt x="171" y="46"/>
                    <a:pt x="171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2" y="48"/>
                    <a:pt x="171" y="48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70" y="57"/>
                    <a:pt x="170" y="65"/>
                    <a:pt x="170" y="72"/>
                  </a:cubicBezTo>
                  <a:cubicBezTo>
                    <a:pt x="170" y="76"/>
                    <a:pt x="169" y="79"/>
                    <a:pt x="169" y="82"/>
                  </a:cubicBezTo>
                  <a:cubicBezTo>
                    <a:pt x="168" y="87"/>
                    <a:pt x="167" y="91"/>
                    <a:pt x="166" y="95"/>
                  </a:cubicBezTo>
                  <a:cubicBezTo>
                    <a:pt x="165" y="98"/>
                    <a:pt x="164" y="102"/>
                    <a:pt x="162" y="105"/>
                  </a:cubicBezTo>
                  <a:cubicBezTo>
                    <a:pt x="161" y="109"/>
                    <a:pt x="159" y="113"/>
                    <a:pt x="158" y="117"/>
                  </a:cubicBezTo>
                  <a:cubicBezTo>
                    <a:pt x="156" y="122"/>
                    <a:pt x="154" y="126"/>
                    <a:pt x="152" y="130"/>
                  </a:cubicBezTo>
                  <a:cubicBezTo>
                    <a:pt x="150" y="135"/>
                    <a:pt x="148" y="140"/>
                    <a:pt x="146" y="145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7"/>
                    <a:pt x="147" y="147"/>
                    <a:pt x="147" y="148"/>
                  </a:cubicBezTo>
                  <a:cubicBezTo>
                    <a:pt x="148" y="150"/>
                    <a:pt x="149" y="153"/>
                    <a:pt x="150" y="155"/>
                  </a:cubicBezTo>
                  <a:cubicBezTo>
                    <a:pt x="151" y="155"/>
                    <a:pt x="151" y="156"/>
                    <a:pt x="151" y="156"/>
                  </a:cubicBezTo>
                  <a:cubicBezTo>
                    <a:pt x="154" y="162"/>
                    <a:pt x="158" y="166"/>
                    <a:pt x="162" y="171"/>
                  </a:cubicBezTo>
                  <a:cubicBezTo>
                    <a:pt x="166" y="176"/>
                    <a:pt x="170" y="181"/>
                    <a:pt x="174" y="186"/>
                  </a:cubicBezTo>
                  <a:cubicBezTo>
                    <a:pt x="176" y="188"/>
                    <a:pt x="178" y="191"/>
                    <a:pt x="180" y="193"/>
                  </a:cubicBezTo>
                  <a:cubicBezTo>
                    <a:pt x="182" y="195"/>
                    <a:pt x="184" y="197"/>
                    <a:pt x="186" y="199"/>
                  </a:cubicBezTo>
                  <a:cubicBezTo>
                    <a:pt x="186" y="200"/>
                    <a:pt x="186" y="201"/>
                    <a:pt x="186" y="201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7" y="203"/>
                    <a:pt x="187" y="203"/>
                    <a:pt x="187" y="204"/>
                  </a:cubicBezTo>
                  <a:cubicBezTo>
                    <a:pt x="191" y="209"/>
                    <a:pt x="195" y="213"/>
                    <a:pt x="199" y="218"/>
                  </a:cubicBezTo>
                  <a:cubicBezTo>
                    <a:pt x="200" y="220"/>
                    <a:pt x="201" y="221"/>
                    <a:pt x="202" y="222"/>
                  </a:cubicBezTo>
                  <a:cubicBezTo>
                    <a:pt x="206" y="227"/>
                    <a:pt x="209" y="231"/>
                    <a:pt x="212" y="236"/>
                  </a:cubicBezTo>
                  <a:cubicBezTo>
                    <a:pt x="215" y="240"/>
                    <a:pt x="219" y="244"/>
                    <a:pt x="222" y="248"/>
                  </a:cubicBezTo>
                  <a:cubicBezTo>
                    <a:pt x="223" y="249"/>
                    <a:pt x="223" y="250"/>
                    <a:pt x="224" y="250"/>
                  </a:cubicBezTo>
                  <a:cubicBezTo>
                    <a:pt x="226" y="252"/>
                    <a:pt x="228" y="254"/>
                    <a:pt x="229" y="256"/>
                  </a:cubicBezTo>
                  <a:cubicBezTo>
                    <a:pt x="230" y="257"/>
                    <a:pt x="231" y="259"/>
                    <a:pt x="232" y="260"/>
                  </a:cubicBezTo>
                  <a:cubicBezTo>
                    <a:pt x="232" y="260"/>
                    <a:pt x="232" y="260"/>
                    <a:pt x="232" y="260"/>
                  </a:cubicBezTo>
                  <a:cubicBezTo>
                    <a:pt x="233" y="261"/>
                    <a:pt x="232" y="261"/>
                    <a:pt x="232" y="262"/>
                  </a:cubicBezTo>
                  <a:cubicBezTo>
                    <a:pt x="232" y="262"/>
                    <a:pt x="231" y="262"/>
                    <a:pt x="231" y="261"/>
                  </a:cubicBezTo>
                  <a:cubicBezTo>
                    <a:pt x="230" y="261"/>
                    <a:pt x="230" y="260"/>
                    <a:pt x="229" y="260"/>
                  </a:cubicBezTo>
                  <a:cubicBezTo>
                    <a:pt x="229" y="259"/>
                    <a:pt x="228" y="259"/>
                    <a:pt x="228" y="258"/>
                  </a:cubicBezTo>
                  <a:cubicBezTo>
                    <a:pt x="228" y="258"/>
                    <a:pt x="228" y="258"/>
                    <a:pt x="228" y="258"/>
                  </a:cubicBezTo>
                  <a:close/>
                  <a:moveTo>
                    <a:pt x="73" y="145"/>
                  </a:moveTo>
                  <a:cubicBezTo>
                    <a:pt x="73" y="146"/>
                    <a:pt x="74" y="146"/>
                    <a:pt x="74" y="146"/>
                  </a:cubicBezTo>
                  <a:cubicBezTo>
                    <a:pt x="74" y="148"/>
                    <a:pt x="75" y="148"/>
                    <a:pt x="75" y="149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48"/>
                    <a:pt x="74" y="147"/>
                    <a:pt x="74" y="146"/>
                  </a:cubicBezTo>
                  <a:cubicBezTo>
                    <a:pt x="74" y="146"/>
                    <a:pt x="73" y="146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4"/>
                    <a:pt x="72" y="144"/>
                  </a:cubicBezTo>
                  <a:cubicBezTo>
                    <a:pt x="72" y="144"/>
                    <a:pt x="72" y="144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lose/>
                  <a:moveTo>
                    <a:pt x="70" y="140"/>
                  </a:moveTo>
                  <a:cubicBezTo>
                    <a:pt x="70" y="140"/>
                    <a:pt x="70" y="140"/>
                    <a:pt x="70" y="141"/>
                  </a:cubicBezTo>
                  <a:cubicBezTo>
                    <a:pt x="70" y="141"/>
                    <a:pt x="70" y="141"/>
                    <a:pt x="70" y="141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0" y="140"/>
                    <a:pt x="70" y="139"/>
                    <a:pt x="69" y="139"/>
                  </a:cubicBezTo>
                  <a:cubicBezTo>
                    <a:pt x="69" y="139"/>
                    <a:pt x="69" y="139"/>
                    <a:pt x="69" y="138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70" y="140"/>
                    <a:pt x="70" y="140"/>
                  </a:cubicBezTo>
                  <a:close/>
                  <a:moveTo>
                    <a:pt x="52" y="208"/>
                  </a:moveTo>
                  <a:cubicBezTo>
                    <a:pt x="53" y="207"/>
                    <a:pt x="53" y="207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6" y="203"/>
                    <a:pt x="58" y="200"/>
                    <a:pt x="60" y="198"/>
                  </a:cubicBezTo>
                  <a:cubicBezTo>
                    <a:pt x="64" y="192"/>
                    <a:pt x="68" y="187"/>
                    <a:pt x="72" y="181"/>
                  </a:cubicBezTo>
                  <a:cubicBezTo>
                    <a:pt x="75" y="177"/>
                    <a:pt x="78" y="173"/>
                    <a:pt x="81" y="169"/>
                  </a:cubicBezTo>
                  <a:cubicBezTo>
                    <a:pt x="81" y="169"/>
                    <a:pt x="81" y="169"/>
                    <a:pt x="81" y="168"/>
                  </a:cubicBezTo>
                  <a:cubicBezTo>
                    <a:pt x="81" y="168"/>
                    <a:pt x="81" y="169"/>
                    <a:pt x="81" y="169"/>
                  </a:cubicBezTo>
                  <a:cubicBezTo>
                    <a:pt x="79" y="171"/>
                    <a:pt x="77" y="174"/>
                    <a:pt x="75" y="177"/>
                  </a:cubicBezTo>
                  <a:cubicBezTo>
                    <a:pt x="74" y="177"/>
                    <a:pt x="74" y="177"/>
                    <a:pt x="74" y="178"/>
                  </a:cubicBezTo>
                  <a:cubicBezTo>
                    <a:pt x="72" y="180"/>
                    <a:pt x="71" y="182"/>
                    <a:pt x="70" y="184"/>
                  </a:cubicBezTo>
                  <a:cubicBezTo>
                    <a:pt x="68" y="186"/>
                    <a:pt x="66" y="188"/>
                    <a:pt x="65" y="191"/>
                  </a:cubicBezTo>
                  <a:cubicBezTo>
                    <a:pt x="64" y="192"/>
                    <a:pt x="62" y="194"/>
                    <a:pt x="61" y="196"/>
                  </a:cubicBezTo>
                  <a:cubicBezTo>
                    <a:pt x="59" y="199"/>
                    <a:pt x="56" y="202"/>
                    <a:pt x="54" y="206"/>
                  </a:cubicBezTo>
                  <a:cubicBezTo>
                    <a:pt x="54" y="206"/>
                    <a:pt x="54" y="206"/>
                    <a:pt x="53" y="206"/>
                  </a:cubicBezTo>
                  <a:cubicBezTo>
                    <a:pt x="53" y="207"/>
                    <a:pt x="53" y="207"/>
                    <a:pt x="52" y="208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2" y="208"/>
                    <a:pt x="52" y="208"/>
                    <a:pt x="52" y="208"/>
                  </a:cubicBezTo>
                  <a:close/>
                  <a:moveTo>
                    <a:pt x="25" y="260"/>
                  </a:moveTo>
                  <a:cubicBezTo>
                    <a:pt x="25" y="260"/>
                    <a:pt x="25" y="259"/>
                    <a:pt x="25" y="259"/>
                  </a:cubicBezTo>
                  <a:cubicBezTo>
                    <a:pt x="25" y="258"/>
                    <a:pt x="26" y="257"/>
                    <a:pt x="27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9" y="257"/>
                    <a:pt x="31" y="257"/>
                    <a:pt x="32" y="256"/>
                  </a:cubicBezTo>
                  <a:cubicBezTo>
                    <a:pt x="34" y="255"/>
                    <a:pt x="35" y="254"/>
                    <a:pt x="37" y="252"/>
                  </a:cubicBezTo>
                  <a:cubicBezTo>
                    <a:pt x="43" y="247"/>
                    <a:pt x="49" y="240"/>
                    <a:pt x="55" y="234"/>
                  </a:cubicBezTo>
                  <a:cubicBezTo>
                    <a:pt x="56" y="233"/>
                    <a:pt x="56" y="232"/>
                    <a:pt x="57" y="231"/>
                  </a:cubicBezTo>
                  <a:cubicBezTo>
                    <a:pt x="59" y="228"/>
                    <a:pt x="61" y="226"/>
                    <a:pt x="62" y="223"/>
                  </a:cubicBezTo>
                  <a:cubicBezTo>
                    <a:pt x="63" y="222"/>
                    <a:pt x="63" y="221"/>
                    <a:pt x="64" y="220"/>
                  </a:cubicBezTo>
                  <a:cubicBezTo>
                    <a:pt x="64" y="219"/>
                    <a:pt x="65" y="219"/>
                    <a:pt x="66" y="219"/>
                  </a:cubicBezTo>
                  <a:cubicBezTo>
                    <a:pt x="66" y="219"/>
                    <a:pt x="67" y="220"/>
                    <a:pt x="67" y="220"/>
                  </a:cubicBezTo>
                  <a:cubicBezTo>
                    <a:pt x="67" y="220"/>
                    <a:pt x="67" y="221"/>
                    <a:pt x="67" y="222"/>
                  </a:cubicBezTo>
                  <a:cubicBezTo>
                    <a:pt x="67" y="222"/>
                    <a:pt x="66" y="222"/>
                    <a:pt x="66" y="223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3" y="227"/>
                    <a:pt x="60" y="230"/>
                    <a:pt x="58" y="233"/>
                  </a:cubicBezTo>
                  <a:cubicBezTo>
                    <a:pt x="52" y="241"/>
                    <a:pt x="45" y="248"/>
                    <a:pt x="38" y="254"/>
                  </a:cubicBezTo>
                  <a:cubicBezTo>
                    <a:pt x="36" y="255"/>
                    <a:pt x="35" y="256"/>
                    <a:pt x="34" y="257"/>
                  </a:cubicBezTo>
                  <a:cubicBezTo>
                    <a:pt x="32" y="258"/>
                    <a:pt x="31" y="259"/>
                    <a:pt x="29" y="260"/>
                  </a:cubicBezTo>
                  <a:cubicBezTo>
                    <a:pt x="29" y="260"/>
                    <a:pt x="29" y="260"/>
                    <a:pt x="29" y="261"/>
                  </a:cubicBezTo>
                  <a:cubicBezTo>
                    <a:pt x="32" y="261"/>
                    <a:pt x="36" y="261"/>
                    <a:pt x="40" y="261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38" y="260"/>
                    <a:pt x="38" y="259"/>
                    <a:pt x="38" y="258"/>
                  </a:cubicBezTo>
                  <a:cubicBezTo>
                    <a:pt x="39" y="258"/>
                    <a:pt x="39" y="257"/>
                    <a:pt x="39" y="257"/>
                  </a:cubicBezTo>
                  <a:cubicBezTo>
                    <a:pt x="40" y="257"/>
                    <a:pt x="41" y="257"/>
                    <a:pt x="42" y="256"/>
                  </a:cubicBezTo>
                  <a:cubicBezTo>
                    <a:pt x="45" y="254"/>
                    <a:pt x="47" y="252"/>
                    <a:pt x="49" y="249"/>
                  </a:cubicBezTo>
                  <a:cubicBezTo>
                    <a:pt x="52" y="247"/>
                    <a:pt x="54" y="244"/>
                    <a:pt x="56" y="241"/>
                  </a:cubicBezTo>
                  <a:cubicBezTo>
                    <a:pt x="57" y="239"/>
                    <a:pt x="58" y="238"/>
                    <a:pt x="59" y="236"/>
                  </a:cubicBezTo>
                  <a:cubicBezTo>
                    <a:pt x="59" y="236"/>
                    <a:pt x="60" y="235"/>
                    <a:pt x="61" y="235"/>
                  </a:cubicBezTo>
                  <a:cubicBezTo>
                    <a:pt x="61" y="235"/>
                    <a:pt x="62" y="236"/>
                    <a:pt x="62" y="237"/>
                  </a:cubicBezTo>
                  <a:cubicBezTo>
                    <a:pt x="62" y="237"/>
                    <a:pt x="62" y="238"/>
                    <a:pt x="62" y="238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58" y="243"/>
                    <a:pt x="55" y="246"/>
                    <a:pt x="52" y="249"/>
                  </a:cubicBezTo>
                  <a:cubicBezTo>
                    <a:pt x="49" y="252"/>
                    <a:pt x="46" y="255"/>
                    <a:pt x="43" y="258"/>
                  </a:cubicBezTo>
                  <a:cubicBezTo>
                    <a:pt x="43" y="258"/>
                    <a:pt x="42" y="258"/>
                    <a:pt x="42" y="258"/>
                  </a:cubicBezTo>
                  <a:cubicBezTo>
                    <a:pt x="42" y="259"/>
                    <a:pt x="41" y="260"/>
                    <a:pt x="41" y="261"/>
                  </a:cubicBezTo>
                  <a:cubicBezTo>
                    <a:pt x="43" y="261"/>
                    <a:pt x="45" y="261"/>
                    <a:pt x="47" y="261"/>
                  </a:cubicBezTo>
                  <a:cubicBezTo>
                    <a:pt x="50" y="261"/>
                    <a:pt x="50" y="261"/>
                    <a:pt x="51" y="259"/>
                  </a:cubicBezTo>
                  <a:cubicBezTo>
                    <a:pt x="56" y="255"/>
                    <a:pt x="60" y="251"/>
                    <a:pt x="64" y="246"/>
                  </a:cubicBezTo>
                  <a:cubicBezTo>
                    <a:pt x="67" y="240"/>
                    <a:pt x="71" y="235"/>
                    <a:pt x="74" y="229"/>
                  </a:cubicBezTo>
                  <a:cubicBezTo>
                    <a:pt x="77" y="224"/>
                    <a:pt x="80" y="218"/>
                    <a:pt x="84" y="212"/>
                  </a:cubicBezTo>
                  <a:cubicBezTo>
                    <a:pt x="86" y="208"/>
                    <a:pt x="88" y="204"/>
                    <a:pt x="90" y="199"/>
                  </a:cubicBezTo>
                  <a:cubicBezTo>
                    <a:pt x="90" y="199"/>
                    <a:pt x="90" y="199"/>
                    <a:pt x="90" y="198"/>
                  </a:cubicBezTo>
                  <a:cubicBezTo>
                    <a:pt x="91" y="198"/>
                    <a:pt x="91" y="197"/>
                    <a:pt x="92" y="198"/>
                  </a:cubicBezTo>
                  <a:cubicBezTo>
                    <a:pt x="93" y="198"/>
                    <a:pt x="94" y="199"/>
                    <a:pt x="93" y="200"/>
                  </a:cubicBezTo>
                  <a:cubicBezTo>
                    <a:pt x="93" y="200"/>
                    <a:pt x="93" y="200"/>
                    <a:pt x="93" y="201"/>
                  </a:cubicBezTo>
                  <a:cubicBezTo>
                    <a:pt x="91" y="206"/>
                    <a:pt x="88" y="210"/>
                    <a:pt x="85" y="215"/>
                  </a:cubicBezTo>
                  <a:cubicBezTo>
                    <a:pt x="83" y="218"/>
                    <a:pt x="81" y="221"/>
                    <a:pt x="79" y="225"/>
                  </a:cubicBezTo>
                  <a:cubicBezTo>
                    <a:pt x="76" y="230"/>
                    <a:pt x="72" y="236"/>
                    <a:pt x="68" y="242"/>
                  </a:cubicBezTo>
                  <a:cubicBezTo>
                    <a:pt x="64" y="249"/>
                    <a:pt x="59" y="255"/>
                    <a:pt x="53" y="260"/>
                  </a:cubicBezTo>
                  <a:cubicBezTo>
                    <a:pt x="53" y="260"/>
                    <a:pt x="53" y="260"/>
                    <a:pt x="53" y="261"/>
                  </a:cubicBezTo>
                  <a:cubicBezTo>
                    <a:pt x="55" y="261"/>
                    <a:pt x="56" y="261"/>
                    <a:pt x="58" y="261"/>
                  </a:cubicBezTo>
                  <a:cubicBezTo>
                    <a:pt x="58" y="260"/>
                    <a:pt x="58" y="260"/>
                    <a:pt x="59" y="260"/>
                  </a:cubicBezTo>
                  <a:cubicBezTo>
                    <a:pt x="59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2" y="258"/>
                    <a:pt x="63" y="257"/>
                    <a:pt x="64" y="257"/>
                  </a:cubicBezTo>
                  <a:cubicBezTo>
                    <a:pt x="65" y="256"/>
                    <a:pt x="66" y="255"/>
                    <a:pt x="67" y="254"/>
                  </a:cubicBezTo>
                  <a:cubicBezTo>
                    <a:pt x="70" y="250"/>
                    <a:pt x="73" y="246"/>
                    <a:pt x="75" y="242"/>
                  </a:cubicBezTo>
                  <a:cubicBezTo>
                    <a:pt x="77" y="240"/>
                    <a:pt x="78" y="238"/>
                    <a:pt x="80" y="236"/>
                  </a:cubicBezTo>
                  <a:cubicBezTo>
                    <a:pt x="82" y="232"/>
                    <a:pt x="85" y="228"/>
                    <a:pt x="87" y="224"/>
                  </a:cubicBezTo>
                  <a:cubicBezTo>
                    <a:pt x="89" y="221"/>
                    <a:pt x="91" y="217"/>
                    <a:pt x="93" y="214"/>
                  </a:cubicBezTo>
                  <a:cubicBezTo>
                    <a:pt x="93" y="213"/>
                    <a:pt x="93" y="213"/>
                    <a:pt x="94" y="212"/>
                  </a:cubicBezTo>
                  <a:cubicBezTo>
                    <a:pt x="95" y="212"/>
                    <a:pt x="96" y="212"/>
                    <a:pt x="96" y="213"/>
                  </a:cubicBezTo>
                  <a:cubicBezTo>
                    <a:pt x="97" y="214"/>
                    <a:pt x="97" y="214"/>
                    <a:pt x="96" y="215"/>
                  </a:cubicBezTo>
                  <a:cubicBezTo>
                    <a:pt x="96" y="216"/>
                    <a:pt x="95" y="216"/>
                    <a:pt x="95" y="217"/>
                  </a:cubicBezTo>
                  <a:cubicBezTo>
                    <a:pt x="89" y="226"/>
                    <a:pt x="83" y="234"/>
                    <a:pt x="77" y="243"/>
                  </a:cubicBezTo>
                  <a:cubicBezTo>
                    <a:pt x="75" y="246"/>
                    <a:pt x="72" y="250"/>
                    <a:pt x="69" y="253"/>
                  </a:cubicBezTo>
                  <a:cubicBezTo>
                    <a:pt x="68" y="255"/>
                    <a:pt x="67" y="256"/>
                    <a:pt x="65" y="258"/>
                  </a:cubicBezTo>
                  <a:cubicBezTo>
                    <a:pt x="65" y="259"/>
                    <a:pt x="64" y="259"/>
                    <a:pt x="63" y="260"/>
                  </a:cubicBezTo>
                  <a:cubicBezTo>
                    <a:pt x="63" y="260"/>
                    <a:pt x="63" y="260"/>
                    <a:pt x="63" y="261"/>
                  </a:cubicBezTo>
                  <a:cubicBezTo>
                    <a:pt x="65" y="261"/>
                    <a:pt x="67" y="260"/>
                    <a:pt x="69" y="260"/>
                  </a:cubicBezTo>
                  <a:cubicBezTo>
                    <a:pt x="68" y="259"/>
                    <a:pt x="69" y="258"/>
                    <a:pt x="70" y="258"/>
                  </a:cubicBezTo>
                  <a:cubicBezTo>
                    <a:pt x="70" y="258"/>
                    <a:pt x="70" y="258"/>
                    <a:pt x="70" y="258"/>
                  </a:cubicBezTo>
                  <a:cubicBezTo>
                    <a:pt x="73" y="255"/>
                    <a:pt x="75" y="252"/>
                    <a:pt x="77" y="249"/>
                  </a:cubicBezTo>
                  <a:cubicBezTo>
                    <a:pt x="80" y="244"/>
                    <a:pt x="83" y="240"/>
                    <a:pt x="86" y="236"/>
                  </a:cubicBezTo>
                  <a:cubicBezTo>
                    <a:pt x="94" y="225"/>
                    <a:pt x="102" y="213"/>
                    <a:pt x="110" y="202"/>
                  </a:cubicBezTo>
                  <a:cubicBezTo>
                    <a:pt x="110" y="201"/>
                    <a:pt x="111" y="199"/>
                    <a:pt x="112" y="198"/>
                  </a:cubicBezTo>
                  <a:cubicBezTo>
                    <a:pt x="112" y="198"/>
                    <a:pt x="113" y="197"/>
                    <a:pt x="113" y="197"/>
                  </a:cubicBezTo>
                  <a:cubicBezTo>
                    <a:pt x="111" y="197"/>
                    <a:pt x="110" y="198"/>
                    <a:pt x="108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7" y="198"/>
                    <a:pt x="107" y="197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9" y="197"/>
                    <a:pt x="110" y="197"/>
                    <a:pt x="111" y="197"/>
                  </a:cubicBezTo>
                  <a:cubicBezTo>
                    <a:pt x="111" y="197"/>
                    <a:pt x="112" y="196"/>
                    <a:pt x="113" y="196"/>
                  </a:cubicBezTo>
                  <a:cubicBezTo>
                    <a:pt x="113" y="196"/>
                    <a:pt x="114" y="196"/>
                    <a:pt x="114" y="196"/>
                  </a:cubicBezTo>
                  <a:cubicBezTo>
                    <a:pt x="114" y="195"/>
                    <a:pt x="115" y="194"/>
                    <a:pt x="115" y="194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1"/>
                    <a:pt x="115" y="190"/>
                    <a:pt x="117" y="190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9" y="187"/>
                    <a:pt x="121" y="184"/>
                    <a:pt x="123" y="180"/>
                  </a:cubicBezTo>
                  <a:cubicBezTo>
                    <a:pt x="123" y="180"/>
                    <a:pt x="123" y="180"/>
                    <a:pt x="123" y="180"/>
                  </a:cubicBezTo>
                  <a:cubicBezTo>
                    <a:pt x="123" y="180"/>
                    <a:pt x="123" y="180"/>
                    <a:pt x="123" y="180"/>
                  </a:cubicBezTo>
                  <a:cubicBezTo>
                    <a:pt x="119" y="182"/>
                    <a:pt x="116" y="182"/>
                    <a:pt x="112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110" y="182"/>
                    <a:pt x="110" y="182"/>
                    <a:pt x="110" y="181"/>
                  </a:cubicBezTo>
                  <a:cubicBezTo>
                    <a:pt x="110" y="180"/>
                    <a:pt x="111" y="180"/>
                    <a:pt x="112" y="180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4" y="181"/>
                    <a:pt x="115" y="181"/>
                    <a:pt x="117" y="181"/>
                  </a:cubicBezTo>
                  <a:cubicBezTo>
                    <a:pt x="119" y="180"/>
                    <a:pt x="121" y="180"/>
                    <a:pt x="123" y="179"/>
                  </a:cubicBezTo>
                  <a:cubicBezTo>
                    <a:pt x="123" y="177"/>
                    <a:pt x="123" y="177"/>
                    <a:pt x="124" y="176"/>
                  </a:cubicBezTo>
                  <a:cubicBezTo>
                    <a:pt x="125" y="176"/>
                    <a:pt x="125" y="176"/>
                    <a:pt x="125" y="176"/>
                  </a:cubicBezTo>
                  <a:cubicBezTo>
                    <a:pt x="127" y="173"/>
                    <a:pt x="128" y="169"/>
                    <a:pt x="130" y="166"/>
                  </a:cubicBezTo>
                  <a:cubicBezTo>
                    <a:pt x="130" y="166"/>
                    <a:pt x="130" y="166"/>
                    <a:pt x="130" y="165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28" y="167"/>
                    <a:pt x="126" y="168"/>
                    <a:pt x="124" y="169"/>
                  </a:cubicBezTo>
                  <a:cubicBezTo>
                    <a:pt x="122" y="171"/>
                    <a:pt x="120" y="172"/>
                    <a:pt x="117" y="172"/>
                  </a:cubicBezTo>
                  <a:cubicBezTo>
                    <a:pt x="117" y="173"/>
                    <a:pt x="116" y="173"/>
                    <a:pt x="115" y="173"/>
                  </a:cubicBezTo>
                  <a:cubicBezTo>
                    <a:pt x="114" y="173"/>
                    <a:pt x="113" y="173"/>
                    <a:pt x="113" y="172"/>
                  </a:cubicBezTo>
                  <a:cubicBezTo>
                    <a:pt x="113" y="171"/>
                    <a:pt x="114" y="171"/>
                    <a:pt x="115" y="171"/>
                  </a:cubicBezTo>
                  <a:cubicBezTo>
                    <a:pt x="116" y="171"/>
                    <a:pt x="116" y="171"/>
                    <a:pt x="117" y="171"/>
                  </a:cubicBezTo>
                  <a:cubicBezTo>
                    <a:pt x="121" y="170"/>
                    <a:pt x="125" y="168"/>
                    <a:pt x="128" y="166"/>
                  </a:cubicBezTo>
                  <a:cubicBezTo>
                    <a:pt x="129" y="164"/>
                    <a:pt x="131" y="163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3" y="161"/>
                    <a:pt x="133" y="160"/>
                    <a:pt x="133" y="160"/>
                  </a:cubicBezTo>
                  <a:cubicBezTo>
                    <a:pt x="134" y="159"/>
                    <a:pt x="135" y="157"/>
                    <a:pt x="135" y="156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1" y="158"/>
                    <a:pt x="128" y="159"/>
                    <a:pt x="124" y="161"/>
                  </a:cubicBezTo>
                  <a:cubicBezTo>
                    <a:pt x="123" y="161"/>
                    <a:pt x="121" y="162"/>
                    <a:pt x="119" y="162"/>
                  </a:cubicBezTo>
                  <a:cubicBezTo>
                    <a:pt x="119" y="162"/>
                    <a:pt x="118" y="162"/>
                    <a:pt x="118" y="161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8" y="159"/>
                    <a:pt x="119" y="159"/>
                  </a:cubicBezTo>
                  <a:cubicBezTo>
                    <a:pt x="119" y="159"/>
                    <a:pt x="120" y="159"/>
                    <a:pt x="120" y="160"/>
                  </a:cubicBezTo>
                  <a:cubicBezTo>
                    <a:pt x="120" y="160"/>
                    <a:pt x="121" y="160"/>
                    <a:pt x="121" y="160"/>
                  </a:cubicBezTo>
                  <a:cubicBezTo>
                    <a:pt x="122" y="160"/>
                    <a:pt x="123" y="160"/>
                    <a:pt x="123" y="160"/>
                  </a:cubicBezTo>
                  <a:cubicBezTo>
                    <a:pt x="125" y="159"/>
                    <a:pt x="128" y="158"/>
                    <a:pt x="130" y="157"/>
                  </a:cubicBezTo>
                  <a:cubicBezTo>
                    <a:pt x="131" y="157"/>
                    <a:pt x="132" y="156"/>
                    <a:pt x="133" y="156"/>
                  </a:cubicBezTo>
                  <a:cubicBezTo>
                    <a:pt x="134" y="155"/>
                    <a:pt x="136" y="153"/>
                    <a:pt x="137" y="152"/>
                  </a:cubicBezTo>
                  <a:cubicBezTo>
                    <a:pt x="137" y="151"/>
                    <a:pt x="137" y="150"/>
                    <a:pt x="138" y="150"/>
                  </a:cubicBezTo>
                  <a:cubicBezTo>
                    <a:pt x="138" y="150"/>
                    <a:pt x="139" y="149"/>
                    <a:pt x="139" y="149"/>
                  </a:cubicBezTo>
                  <a:cubicBezTo>
                    <a:pt x="139" y="148"/>
                    <a:pt x="139" y="148"/>
                    <a:pt x="140" y="148"/>
                  </a:cubicBezTo>
                  <a:cubicBezTo>
                    <a:pt x="140" y="146"/>
                    <a:pt x="141" y="144"/>
                    <a:pt x="142" y="143"/>
                  </a:cubicBezTo>
                  <a:cubicBezTo>
                    <a:pt x="142" y="142"/>
                    <a:pt x="142" y="142"/>
                    <a:pt x="143" y="142"/>
                  </a:cubicBezTo>
                  <a:cubicBezTo>
                    <a:pt x="142" y="142"/>
                    <a:pt x="141" y="143"/>
                    <a:pt x="140" y="143"/>
                  </a:cubicBezTo>
                  <a:cubicBezTo>
                    <a:pt x="137" y="144"/>
                    <a:pt x="134" y="145"/>
                    <a:pt x="131" y="146"/>
                  </a:cubicBezTo>
                  <a:cubicBezTo>
                    <a:pt x="128" y="147"/>
                    <a:pt x="125" y="148"/>
                    <a:pt x="123" y="148"/>
                  </a:cubicBezTo>
                  <a:cubicBezTo>
                    <a:pt x="122" y="148"/>
                    <a:pt x="122" y="148"/>
                    <a:pt x="121" y="147"/>
                  </a:cubicBezTo>
                  <a:cubicBezTo>
                    <a:pt x="121" y="146"/>
                    <a:pt x="122" y="145"/>
                    <a:pt x="123" y="145"/>
                  </a:cubicBezTo>
                  <a:cubicBezTo>
                    <a:pt x="123" y="145"/>
                    <a:pt x="124" y="145"/>
                    <a:pt x="124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5" y="146"/>
                    <a:pt x="126" y="146"/>
                    <a:pt x="127" y="146"/>
                  </a:cubicBezTo>
                  <a:cubicBezTo>
                    <a:pt x="131" y="145"/>
                    <a:pt x="134" y="144"/>
                    <a:pt x="138" y="142"/>
                  </a:cubicBezTo>
                  <a:cubicBezTo>
                    <a:pt x="140" y="141"/>
                    <a:pt x="142" y="140"/>
                    <a:pt x="143" y="139"/>
                  </a:cubicBezTo>
                  <a:cubicBezTo>
                    <a:pt x="144" y="138"/>
                    <a:pt x="145" y="137"/>
                    <a:pt x="145" y="136"/>
                  </a:cubicBezTo>
                  <a:cubicBezTo>
                    <a:pt x="146" y="135"/>
                    <a:pt x="146" y="134"/>
                    <a:pt x="146" y="133"/>
                  </a:cubicBezTo>
                  <a:cubicBezTo>
                    <a:pt x="146" y="133"/>
                    <a:pt x="147" y="133"/>
                    <a:pt x="147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5" y="133"/>
                    <a:pt x="143" y="134"/>
                    <a:pt x="142" y="135"/>
                  </a:cubicBezTo>
                  <a:cubicBezTo>
                    <a:pt x="140" y="136"/>
                    <a:pt x="137" y="137"/>
                    <a:pt x="135" y="138"/>
                  </a:cubicBezTo>
                  <a:cubicBezTo>
                    <a:pt x="134" y="138"/>
                    <a:pt x="133" y="138"/>
                    <a:pt x="132" y="138"/>
                  </a:cubicBezTo>
                  <a:cubicBezTo>
                    <a:pt x="132" y="138"/>
                    <a:pt x="132" y="138"/>
                    <a:pt x="131" y="138"/>
                  </a:cubicBezTo>
                  <a:cubicBezTo>
                    <a:pt x="131" y="138"/>
                    <a:pt x="131" y="137"/>
                    <a:pt x="131" y="137"/>
                  </a:cubicBezTo>
                  <a:cubicBezTo>
                    <a:pt x="131" y="136"/>
                    <a:pt x="132" y="136"/>
                    <a:pt x="132" y="136"/>
                  </a:cubicBezTo>
                  <a:cubicBezTo>
                    <a:pt x="132" y="136"/>
                    <a:pt x="133" y="136"/>
                    <a:pt x="133" y="136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4" y="137"/>
                    <a:pt x="135" y="136"/>
                    <a:pt x="135" y="136"/>
                  </a:cubicBezTo>
                  <a:cubicBezTo>
                    <a:pt x="140" y="135"/>
                    <a:pt x="143" y="133"/>
                    <a:pt x="147" y="130"/>
                  </a:cubicBezTo>
                  <a:cubicBezTo>
                    <a:pt x="147" y="130"/>
                    <a:pt x="148" y="130"/>
                    <a:pt x="148" y="129"/>
                  </a:cubicBezTo>
                  <a:cubicBezTo>
                    <a:pt x="149" y="127"/>
                    <a:pt x="150" y="124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0" y="121"/>
                    <a:pt x="149" y="121"/>
                    <a:pt x="149" y="122"/>
                  </a:cubicBezTo>
                  <a:cubicBezTo>
                    <a:pt x="147" y="123"/>
                    <a:pt x="144" y="124"/>
                    <a:pt x="142" y="125"/>
                  </a:cubicBezTo>
                  <a:cubicBezTo>
                    <a:pt x="139" y="127"/>
                    <a:pt x="136" y="128"/>
                    <a:pt x="133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2" y="127"/>
                    <a:pt x="132" y="126"/>
                    <a:pt x="132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4" y="127"/>
                    <a:pt x="135" y="127"/>
                    <a:pt x="136" y="126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2" y="124"/>
                    <a:pt x="144" y="123"/>
                    <a:pt x="146" y="122"/>
                  </a:cubicBezTo>
                  <a:cubicBezTo>
                    <a:pt x="148" y="121"/>
                    <a:pt x="149" y="120"/>
                    <a:pt x="151" y="119"/>
                  </a:cubicBezTo>
                  <a:cubicBezTo>
                    <a:pt x="151" y="118"/>
                    <a:pt x="152" y="118"/>
                    <a:pt x="152" y="117"/>
                  </a:cubicBezTo>
                  <a:cubicBezTo>
                    <a:pt x="152" y="116"/>
                    <a:pt x="152" y="115"/>
                    <a:pt x="153" y="114"/>
                  </a:cubicBezTo>
                  <a:cubicBezTo>
                    <a:pt x="153" y="112"/>
                    <a:pt x="153" y="111"/>
                    <a:pt x="154" y="110"/>
                  </a:cubicBezTo>
                  <a:cubicBezTo>
                    <a:pt x="153" y="110"/>
                    <a:pt x="153" y="110"/>
                    <a:pt x="153" y="111"/>
                  </a:cubicBezTo>
                  <a:cubicBezTo>
                    <a:pt x="151" y="111"/>
                    <a:pt x="149" y="112"/>
                    <a:pt x="148" y="113"/>
                  </a:cubicBezTo>
                  <a:cubicBezTo>
                    <a:pt x="145" y="115"/>
                    <a:pt x="142" y="116"/>
                    <a:pt x="138" y="117"/>
                  </a:cubicBezTo>
                  <a:cubicBezTo>
                    <a:pt x="138" y="117"/>
                    <a:pt x="137" y="117"/>
                    <a:pt x="136" y="118"/>
                  </a:cubicBezTo>
                  <a:cubicBezTo>
                    <a:pt x="136" y="118"/>
                    <a:pt x="135" y="118"/>
                    <a:pt x="135" y="118"/>
                  </a:cubicBezTo>
                  <a:cubicBezTo>
                    <a:pt x="134" y="117"/>
                    <a:pt x="134" y="116"/>
                    <a:pt x="135" y="116"/>
                  </a:cubicBezTo>
                  <a:cubicBezTo>
                    <a:pt x="135" y="115"/>
                    <a:pt x="135" y="115"/>
                    <a:pt x="136" y="115"/>
                  </a:cubicBezTo>
                  <a:cubicBezTo>
                    <a:pt x="137" y="116"/>
                    <a:pt x="138" y="116"/>
                    <a:pt x="139" y="115"/>
                  </a:cubicBezTo>
                  <a:cubicBezTo>
                    <a:pt x="140" y="115"/>
                    <a:pt x="140" y="115"/>
                    <a:pt x="141" y="115"/>
                  </a:cubicBezTo>
                  <a:cubicBezTo>
                    <a:pt x="144" y="114"/>
                    <a:pt x="147" y="112"/>
                    <a:pt x="150" y="111"/>
                  </a:cubicBezTo>
                  <a:cubicBezTo>
                    <a:pt x="151" y="110"/>
                    <a:pt x="153" y="109"/>
                    <a:pt x="154" y="107"/>
                  </a:cubicBezTo>
                  <a:cubicBezTo>
                    <a:pt x="154" y="107"/>
                    <a:pt x="154" y="107"/>
                    <a:pt x="154" y="106"/>
                  </a:cubicBezTo>
                  <a:cubicBezTo>
                    <a:pt x="155" y="105"/>
                    <a:pt x="155" y="104"/>
                    <a:pt x="155" y="103"/>
                  </a:cubicBezTo>
                  <a:cubicBezTo>
                    <a:pt x="155" y="103"/>
                    <a:pt x="155" y="103"/>
                    <a:pt x="155" y="102"/>
                  </a:cubicBezTo>
                  <a:cubicBezTo>
                    <a:pt x="154" y="103"/>
                    <a:pt x="153" y="104"/>
                    <a:pt x="152" y="104"/>
                  </a:cubicBezTo>
                  <a:cubicBezTo>
                    <a:pt x="148" y="106"/>
                    <a:pt x="144" y="108"/>
                    <a:pt x="139" y="110"/>
                  </a:cubicBezTo>
                  <a:cubicBezTo>
                    <a:pt x="139" y="110"/>
                    <a:pt x="138" y="110"/>
                    <a:pt x="138" y="110"/>
                  </a:cubicBezTo>
                  <a:cubicBezTo>
                    <a:pt x="138" y="111"/>
                    <a:pt x="138" y="111"/>
                    <a:pt x="137" y="111"/>
                  </a:cubicBezTo>
                  <a:cubicBezTo>
                    <a:pt x="137" y="111"/>
                    <a:pt x="137" y="110"/>
                    <a:pt x="136" y="110"/>
                  </a:cubicBezTo>
                  <a:cubicBezTo>
                    <a:pt x="136" y="109"/>
                    <a:pt x="136" y="109"/>
                    <a:pt x="137" y="109"/>
                  </a:cubicBezTo>
                  <a:cubicBezTo>
                    <a:pt x="137" y="108"/>
                    <a:pt x="137" y="108"/>
                    <a:pt x="138" y="108"/>
                  </a:cubicBezTo>
                  <a:cubicBezTo>
                    <a:pt x="139" y="109"/>
                    <a:pt x="140" y="108"/>
                    <a:pt x="141" y="108"/>
                  </a:cubicBezTo>
                  <a:cubicBezTo>
                    <a:pt x="144" y="107"/>
                    <a:pt x="147" y="105"/>
                    <a:pt x="150" y="104"/>
                  </a:cubicBezTo>
                  <a:cubicBezTo>
                    <a:pt x="152" y="103"/>
                    <a:pt x="153" y="102"/>
                    <a:pt x="155" y="101"/>
                  </a:cubicBezTo>
                  <a:cubicBezTo>
                    <a:pt x="156" y="100"/>
                    <a:pt x="156" y="100"/>
                    <a:pt x="156" y="99"/>
                  </a:cubicBezTo>
                  <a:cubicBezTo>
                    <a:pt x="156" y="98"/>
                    <a:pt x="157" y="97"/>
                    <a:pt x="157" y="95"/>
                  </a:cubicBezTo>
                  <a:cubicBezTo>
                    <a:pt x="157" y="95"/>
                    <a:pt x="157" y="94"/>
                    <a:pt x="157" y="93"/>
                  </a:cubicBezTo>
                  <a:cubicBezTo>
                    <a:pt x="157" y="94"/>
                    <a:pt x="157" y="94"/>
                    <a:pt x="156" y="94"/>
                  </a:cubicBezTo>
                  <a:cubicBezTo>
                    <a:pt x="154" y="95"/>
                    <a:pt x="152" y="96"/>
                    <a:pt x="150" y="97"/>
                  </a:cubicBezTo>
                  <a:cubicBezTo>
                    <a:pt x="147" y="98"/>
                    <a:pt x="144" y="99"/>
                    <a:pt x="140" y="99"/>
                  </a:cubicBezTo>
                  <a:cubicBezTo>
                    <a:pt x="139" y="99"/>
                    <a:pt x="139" y="99"/>
                    <a:pt x="138" y="99"/>
                  </a:cubicBezTo>
                  <a:cubicBezTo>
                    <a:pt x="138" y="99"/>
                    <a:pt x="138" y="98"/>
                    <a:pt x="138" y="98"/>
                  </a:cubicBezTo>
                  <a:cubicBezTo>
                    <a:pt x="138" y="98"/>
                    <a:pt x="138" y="97"/>
                    <a:pt x="138" y="97"/>
                  </a:cubicBezTo>
                  <a:cubicBezTo>
                    <a:pt x="139" y="96"/>
                    <a:pt x="139" y="96"/>
                    <a:pt x="140" y="97"/>
                  </a:cubicBezTo>
                  <a:cubicBezTo>
                    <a:pt x="140" y="97"/>
                    <a:pt x="141" y="97"/>
                    <a:pt x="140" y="97"/>
                  </a:cubicBezTo>
                  <a:cubicBezTo>
                    <a:pt x="141" y="98"/>
                    <a:pt x="142" y="98"/>
                    <a:pt x="142" y="98"/>
                  </a:cubicBezTo>
                  <a:cubicBezTo>
                    <a:pt x="143" y="98"/>
                    <a:pt x="144" y="98"/>
                    <a:pt x="144" y="97"/>
                  </a:cubicBezTo>
                  <a:cubicBezTo>
                    <a:pt x="147" y="97"/>
                    <a:pt x="150" y="95"/>
                    <a:pt x="153" y="94"/>
                  </a:cubicBezTo>
                  <a:cubicBezTo>
                    <a:pt x="155" y="93"/>
                    <a:pt x="156" y="92"/>
                    <a:pt x="157" y="91"/>
                  </a:cubicBezTo>
                  <a:cubicBezTo>
                    <a:pt x="158" y="91"/>
                    <a:pt x="158" y="90"/>
                    <a:pt x="158" y="90"/>
                  </a:cubicBezTo>
                  <a:cubicBezTo>
                    <a:pt x="159" y="88"/>
                    <a:pt x="159" y="86"/>
                    <a:pt x="160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59" y="83"/>
                    <a:pt x="158" y="83"/>
                    <a:pt x="157" y="84"/>
                  </a:cubicBezTo>
                  <a:cubicBezTo>
                    <a:pt x="154" y="85"/>
                    <a:pt x="151" y="86"/>
                    <a:pt x="148" y="87"/>
                  </a:cubicBezTo>
                  <a:cubicBezTo>
                    <a:pt x="148" y="87"/>
                    <a:pt x="147" y="87"/>
                    <a:pt x="147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5" y="88"/>
                    <a:pt x="144" y="86"/>
                    <a:pt x="145" y="86"/>
                  </a:cubicBezTo>
                  <a:cubicBezTo>
                    <a:pt x="145" y="85"/>
                    <a:pt x="146" y="85"/>
                    <a:pt x="146" y="85"/>
                  </a:cubicBezTo>
                  <a:cubicBezTo>
                    <a:pt x="147" y="85"/>
                    <a:pt x="147" y="86"/>
                    <a:pt x="148" y="86"/>
                  </a:cubicBezTo>
                  <a:cubicBezTo>
                    <a:pt x="149" y="85"/>
                    <a:pt x="150" y="85"/>
                    <a:pt x="151" y="85"/>
                  </a:cubicBezTo>
                  <a:cubicBezTo>
                    <a:pt x="153" y="84"/>
                    <a:pt x="155" y="83"/>
                    <a:pt x="157" y="82"/>
                  </a:cubicBezTo>
                  <a:cubicBezTo>
                    <a:pt x="158" y="82"/>
                    <a:pt x="159" y="81"/>
                    <a:pt x="16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80"/>
                    <a:pt x="161" y="79"/>
                    <a:pt x="161" y="79"/>
                  </a:cubicBezTo>
                  <a:cubicBezTo>
                    <a:pt x="161" y="78"/>
                    <a:pt x="161" y="76"/>
                    <a:pt x="161" y="75"/>
                  </a:cubicBezTo>
                  <a:cubicBezTo>
                    <a:pt x="162" y="74"/>
                    <a:pt x="162" y="73"/>
                    <a:pt x="162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59" y="73"/>
                    <a:pt x="157" y="73"/>
                  </a:cubicBezTo>
                  <a:cubicBezTo>
                    <a:pt x="157" y="73"/>
                    <a:pt x="157" y="74"/>
                    <a:pt x="156" y="74"/>
                  </a:cubicBezTo>
                  <a:cubicBezTo>
                    <a:pt x="156" y="74"/>
                    <a:pt x="155" y="74"/>
                    <a:pt x="155" y="74"/>
                  </a:cubicBezTo>
                  <a:cubicBezTo>
                    <a:pt x="154" y="73"/>
                    <a:pt x="155" y="72"/>
                    <a:pt x="156" y="72"/>
                  </a:cubicBezTo>
                  <a:cubicBezTo>
                    <a:pt x="156" y="72"/>
                    <a:pt x="157" y="72"/>
                    <a:pt x="157" y="72"/>
                  </a:cubicBezTo>
                  <a:cubicBezTo>
                    <a:pt x="159" y="72"/>
                    <a:pt x="160" y="72"/>
                    <a:pt x="162" y="71"/>
                  </a:cubicBezTo>
                  <a:cubicBezTo>
                    <a:pt x="162" y="69"/>
                    <a:pt x="163" y="63"/>
                    <a:pt x="162" y="62"/>
                  </a:cubicBezTo>
                  <a:cubicBezTo>
                    <a:pt x="161" y="62"/>
                    <a:pt x="161" y="62"/>
                    <a:pt x="160" y="62"/>
                  </a:cubicBezTo>
                  <a:cubicBezTo>
                    <a:pt x="160" y="62"/>
                    <a:pt x="160" y="62"/>
                    <a:pt x="160" y="63"/>
                  </a:cubicBezTo>
                  <a:cubicBezTo>
                    <a:pt x="159" y="65"/>
                    <a:pt x="159" y="67"/>
                    <a:pt x="159" y="69"/>
                  </a:cubicBezTo>
                  <a:cubicBezTo>
                    <a:pt x="159" y="70"/>
                    <a:pt x="158" y="71"/>
                    <a:pt x="157" y="71"/>
                  </a:cubicBezTo>
                  <a:cubicBezTo>
                    <a:pt x="156" y="71"/>
                    <a:pt x="155" y="70"/>
                    <a:pt x="156" y="69"/>
                  </a:cubicBezTo>
                  <a:cubicBezTo>
                    <a:pt x="156" y="67"/>
                    <a:pt x="157" y="64"/>
                    <a:pt x="157" y="62"/>
                  </a:cubicBezTo>
                  <a:cubicBezTo>
                    <a:pt x="157" y="62"/>
                    <a:pt x="157" y="62"/>
                    <a:pt x="157" y="61"/>
                  </a:cubicBezTo>
                  <a:cubicBezTo>
                    <a:pt x="157" y="61"/>
                    <a:pt x="157" y="60"/>
                    <a:pt x="157" y="60"/>
                  </a:cubicBezTo>
                  <a:cubicBezTo>
                    <a:pt x="158" y="60"/>
                    <a:pt x="158" y="59"/>
                    <a:pt x="158" y="59"/>
                  </a:cubicBezTo>
                  <a:cubicBezTo>
                    <a:pt x="158" y="58"/>
                    <a:pt x="159" y="56"/>
                    <a:pt x="159" y="55"/>
                  </a:cubicBezTo>
                  <a:cubicBezTo>
                    <a:pt x="159" y="54"/>
                    <a:pt x="159" y="53"/>
                    <a:pt x="159" y="53"/>
                  </a:cubicBezTo>
                  <a:cubicBezTo>
                    <a:pt x="157" y="53"/>
                    <a:pt x="156" y="53"/>
                    <a:pt x="154" y="54"/>
                  </a:cubicBezTo>
                  <a:cubicBezTo>
                    <a:pt x="154" y="54"/>
                    <a:pt x="154" y="54"/>
                    <a:pt x="154" y="55"/>
                  </a:cubicBezTo>
                  <a:cubicBezTo>
                    <a:pt x="154" y="58"/>
                    <a:pt x="154" y="61"/>
                    <a:pt x="153" y="64"/>
                  </a:cubicBezTo>
                  <a:cubicBezTo>
                    <a:pt x="153" y="66"/>
                    <a:pt x="153" y="67"/>
                    <a:pt x="152" y="68"/>
                  </a:cubicBezTo>
                  <a:cubicBezTo>
                    <a:pt x="152" y="69"/>
                    <a:pt x="151" y="69"/>
                    <a:pt x="150" y="69"/>
                  </a:cubicBezTo>
                  <a:cubicBezTo>
                    <a:pt x="149" y="68"/>
                    <a:pt x="149" y="67"/>
                    <a:pt x="149" y="66"/>
                  </a:cubicBezTo>
                  <a:cubicBezTo>
                    <a:pt x="150" y="66"/>
                    <a:pt x="150" y="65"/>
                    <a:pt x="150" y="64"/>
                  </a:cubicBezTo>
                  <a:cubicBezTo>
                    <a:pt x="151" y="61"/>
                    <a:pt x="152" y="58"/>
                    <a:pt x="152" y="56"/>
                  </a:cubicBezTo>
                  <a:cubicBezTo>
                    <a:pt x="152" y="55"/>
                    <a:pt x="152" y="55"/>
                    <a:pt x="152" y="54"/>
                  </a:cubicBezTo>
                  <a:cubicBezTo>
                    <a:pt x="152" y="54"/>
                    <a:pt x="152" y="54"/>
                    <a:pt x="151" y="55"/>
                  </a:cubicBezTo>
                  <a:cubicBezTo>
                    <a:pt x="151" y="55"/>
                    <a:pt x="151" y="55"/>
                    <a:pt x="150" y="54"/>
                  </a:cubicBezTo>
                  <a:cubicBezTo>
                    <a:pt x="150" y="54"/>
                    <a:pt x="149" y="53"/>
                    <a:pt x="150" y="52"/>
                  </a:cubicBezTo>
                  <a:cubicBezTo>
                    <a:pt x="150" y="52"/>
                    <a:pt x="151" y="52"/>
                    <a:pt x="151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0"/>
                    <a:pt x="152" y="49"/>
                    <a:pt x="152" y="47"/>
                  </a:cubicBezTo>
                  <a:cubicBezTo>
                    <a:pt x="151" y="47"/>
                    <a:pt x="151" y="47"/>
                    <a:pt x="150" y="47"/>
                  </a:cubicBezTo>
                  <a:cubicBezTo>
                    <a:pt x="150" y="48"/>
                    <a:pt x="150" y="49"/>
                    <a:pt x="150" y="50"/>
                  </a:cubicBezTo>
                  <a:cubicBezTo>
                    <a:pt x="150" y="51"/>
                    <a:pt x="149" y="52"/>
                    <a:pt x="149" y="54"/>
                  </a:cubicBezTo>
                  <a:cubicBezTo>
                    <a:pt x="149" y="54"/>
                    <a:pt x="148" y="55"/>
                    <a:pt x="147" y="55"/>
                  </a:cubicBezTo>
                  <a:cubicBezTo>
                    <a:pt x="146" y="55"/>
                    <a:pt x="146" y="54"/>
                    <a:pt x="145" y="53"/>
                  </a:cubicBezTo>
                  <a:cubicBezTo>
                    <a:pt x="145" y="53"/>
                    <a:pt x="146" y="52"/>
                    <a:pt x="146" y="52"/>
                  </a:cubicBezTo>
                  <a:cubicBezTo>
                    <a:pt x="146" y="51"/>
                    <a:pt x="147" y="50"/>
                    <a:pt x="147" y="49"/>
                  </a:cubicBezTo>
                  <a:cubicBezTo>
                    <a:pt x="147" y="46"/>
                    <a:pt x="147" y="44"/>
                    <a:pt x="147" y="41"/>
                  </a:cubicBezTo>
                  <a:cubicBezTo>
                    <a:pt x="147" y="41"/>
                    <a:pt x="147" y="41"/>
                    <a:pt x="147" y="40"/>
                  </a:cubicBezTo>
                  <a:cubicBezTo>
                    <a:pt x="145" y="40"/>
                    <a:pt x="144" y="41"/>
                    <a:pt x="143" y="41"/>
                  </a:cubicBezTo>
                  <a:cubicBezTo>
                    <a:pt x="143" y="42"/>
                    <a:pt x="143" y="42"/>
                    <a:pt x="142" y="42"/>
                  </a:cubicBezTo>
                  <a:cubicBezTo>
                    <a:pt x="142" y="41"/>
                    <a:pt x="142" y="41"/>
                    <a:pt x="141" y="41"/>
                  </a:cubicBezTo>
                  <a:cubicBezTo>
                    <a:pt x="141" y="40"/>
                    <a:pt x="141" y="40"/>
                    <a:pt x="142" y="39"/>
                  </a:cubicBezTo>
                  <a:cubicBezTo>
                    <a:pt x="142" y="39"/>
                    <a:pt x="142" y="39"/>
                    <a:pt x="143" y="39"/>
                  </a:cubicBezTo>
                  <a:cubicBezTo>
                    <a:pt x="143" y="39"/>
                    <a:pt x="144" y="39"/>
                    <a:pt x="144" y="39"/>
                  </a:cubicBezTo>
                  <a:cubicBezTo>
                    <a:pt x="145" y="39"/>
                    <a:pt x="146" y="39"/>
                    <a:pt x="147" y="39"/>
                  </a:cubicBezTo>
                  <a:cubicBezTo>
                    <a:pt x="147" y="37"/>
                    <a:pt x="146" y="35"/>
                    <a:pt x="146" y="34"/>
                  </a:cubicBezTo>
                  <a:cubicBezTo>
                    <a:pt x="145" y="34"/>
                    <a:pt x="143" y="34"/>
                    <a:pt x="142" y="35"/>
                  </a:cubicBezTo>
                  <a:cubicBezTo>
                    <a:pt x="141" y="35"/>
                    <a:pt x="140" y="35"/>
                    <a:pt x="139" y="36"/>
                  </a:cubicBezTo>
                  <a:cubicBezTo>
                    <a:pt x="139" y="36"/>
                    <a:pt x="139" y="36"/>
                    <a:pt x="139" y="37"/>
                  </a:cubicBezTo>
                  <a:cubicBezTo>
                    <a:pt x="139" y="38"/>
                    <a:pt x="139" y="40"/>
                    <a:pt x="140" y="42"/>
                  </a:cubicBezTo>
                  <a:cubicBezTo>
                    <a:pt x="140" y="44"/>
                    <a:pt x="140" y="46"/>
                    <a:pt x="140" y="47"/>
                  </a:cubicBezTo>
                  <a:cubicBezTo>
                    <a:pt x="140" y="49"/>
                    <a:pt x="140" y="51"/>
                    <a:pt x="141" y="53"/>
                  </a:cubicBezTo>
                  <a:cubicBezTo>
                    <a:pt x="141" y="54"/>
                    <a:pt x="141" y="55"/>
                    <a:pt x="141" y="56"/>
                  </a:cubicBezTo>
                  <a:cubicBezTo>
                    <a:pt x="140" y="57"/>
                    <a:pt x="139" y="58"/>
                    <a:pt x="138" y="57"/>
                  </a:cubicBezTo>
                  <a:cubicBezTo>
                    <a:pt x="138" y="57"/>
                    <a:pt x="137" y="57"/>
                    <a:pt x="137" y="56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59"/>
                    <a:pt x="136" y="61"/>
                    <a:pt x="136" y="63"/>
                  </a:cubicBezTo>
                  <a:cubicBezTo>
                    <a:pt x="136" y="64"/>
                    <a:pt x="135" y="64"/>
                    <a:pt x="135" y="65"/>
                  </a:cubicBezTo>
                  <a:cubicBezTo>
                    <a:pt x="135" y="67"/>
                    <a:pt x="134" y="69"/>
                    <a:pt x="133" y="71"/>
                  </a:cubicBezTo>
                  <a:cubicBezTo>
                    <a:pt x="132" y="75"/>
                    <a:pt x="131" y="78"/>
                    <a:pt x="130" y="81"/>
                  </a:cubicBezTo>
                  <a:cubicBezTo>
                    <a:pt x="129" y="82"/>
                    <a:pt x="129" y="83"/>
                    <a:pt x="129" y="84"/>
                  </a:cubicBezTo>
                  <a:cubicBezTo>
                    <a:pt x="128" y="88"/>
                    <a:pt x="126" y="92"/>
                    <a:pt x="124" y="96"/>
                  </a:cubicBezTo>
                  <a:cubicBezTo>
                    <a:pt x="122" y="100"/>
                    <a:pt x="121" y="103"/>
                    <a:pt x="119" y="106"/>
                  </a:cubicBezTo>
                  <a:cubicBezTo>
                    <a:pt x="118" y="109"/>
                    <a:pt x="117" y="111"/>
                    <a:pt x="115" y="112"/>
                  </a:cubicBezTo>
                  <a:cubicBezTo>
                    <a:pt x="115" y="112"/>
                    <a:pt x="115" y="113"/>
                    <a:pt x="114" y="113"/>
                  </a:cubicBezTo>
                  <a:cubicBezTo>
                    <a:pt x="113" y="114"/>
                    <a:pt x="112" y="116"/>
                    <a:pt x="111" y="118"/>
                  </a:cubicBezTo>
                  <a:cubicBezTo>
                    <a:pt x="111" y="118"/>
                    <a:pt x="111" y="119"/>
                    <a:pt x="111" y="120"/>
                  </a:cubicBezTo>
                  <a:cubicBezTo>
                    <a:pt x="111" y="120"/>
                    <a:pt x="111" y="121"/>
                    <a:pt x="110" y="121"/>
                  </a:cubicBezTo>
                  <a:cubicBezTo>
                    <a:pt x="110" y="121"/>
                    <a:pt x="109" y="122"/>
                    <a:pt x="109" y="122"/>
                  </a:cubicBezTo>
                  <a:cubicBezTo>
                    <a:pt x="108" y="126"/>
                    <a:pt x="106" y="129"/>
                    <a:pt x="105" y="132"/>
                  </a:cubicBezTo>
                  <a:cubicBezTo>
                    <a:pt x="103" y="137"/>
                    <a:pt x="100" y="141"/>
                    <a:pt x="98" y="145"/>
                  </a:cubicBezTo>
                  <a:cubicBezTo>
                    <a:pt x="95" y="149"/>
                    <a:pt x="93" y="153"/>
                    <a:pt x="90" y="157"/>
                  </a:cubicBezTo>
                  <a:cubicBezTo>
                    <a:pt x="88" y="160"/>
                    <a:pt x="87" y="163"/>
                    <a:pt x="85" y="166"/>
                  </a:cubicBezTo>
                  <a:cubicBezTo>
                    <a:pt x="79" y="175"/>
                    <a:pt x="73" y="184"/>
                    <a:pt x="66" y="193"/>
                  </a:cubicBezTo>
                  <a:cubicBezTo>
                    <a:pt x="59" y="202"/>
                    <a:pt x="51" y="212"/>
                    <a:pt x="44" y="221"/>
                  </a:cubicBezTo>
                  <a:cubicBezTo>
                    <a:pt x="40" y="226"/>
                    <a:pt x="37" y="230"/>
                    <a:pt x="33" y="234"/>
                  </a:cubicBezTo>
                  <a:cubicBezTo>
                    <a:pt x="32" y="234"/>
                    <a:pt x="32" y="234"/>
                    <a:pt x="32" y="235"/>
                  </a:cubicBezTo>
                  <a:cubicBezTo>
                    <a:pt x="29" y="238"/>
                    <a:pt x="26" y="242"/>
                    <a:pt x="23" y="245"/>
                  </a:cubicBezTo>
                  <a:cubicBezTo>
                    <a:pt x="21" y="248"/>
                    <a:pt x="20" y="250"/>
                    <a:pt x="18" y="252"/>
                  </a:cubicBezTo>
                  <a:cubicBezTo>
                    <a:pt x="17" y="253"/>
                    <a:pt x="16" y="254"/>
                    <a:pt x="16" y="255"/>
                  </a:cubicBezTo>
                  <a:cubicBezTo>
                    <a:pt x="16" y="256"/>
                    <a:pt x="16" y="256"/>
                    <a:pt x="16" y="256"/>
                  </a:cubicBezTo>
                  <a:cubicBezTo>
                    <a:pt x="17" y="256"/>
                    <a:pt x="17" y="257"/>
                    <a:pt x="18" y="257"/>
                  </a:cubicBezTo>
                  <a:cubicBezTo>
                    <a:pt x="19" y="256"/>
                    <a:pt x="21" y="256"/>
                    <a:pt x="22" y="255"/>
                  </a:cubicBezTo>
                  <a:cubicBezTo>
                    <a:pt x="24" y="254"/>
                    <a:pt x="25" y="253"/>
                    <a:pt x="27" y="251"/>
                  </a:cubicBezTo>
                  <a:cubicBezTo>
                    <a:pt x="32" y="248"/>
                    <a:pt x="35" y="244"/>
                    <a:pt x="39" y="240"/>
                  </a:cubicBezTo>
                  <a:cubicBezTo>
                    <a:pt x="46" y="232"/>
                    <a:pt x="53" y="224"/>
                    <a:pt x="59" y="215"/>
                  </a:cubicBezTo>
                  <a:cubicBezTo>
                    <a:pt x="61" y="212"/>
                    <a:pt x="63" y="209"/>
                    <a:pt x="65" y="207"/>
                  </a:cubicBezTo>
                  <a:cubicBezTo>
                    <a:pt x="66" y="206"/>
                    <a:pt x="67" y="205"/>
                    <a:pt x="67" y="206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8" y="207"/>
                    <a:pt x="68" y="208"/>
                    <a:pt x="68" y="208"/>
                  </a:cubicBezTo>
                  <a:cubicBezTo>
                    <a:pt x="68" y="209"/>
                    <a:pt x="68" y="209"/>
                    <a:pt x="68" y="209"/>
                  </a:cubicBezTo>
                  <a:cubicBezTo>
                    <a:pt x="67" y="210"/>
                    <a:pt x="66" y="211"/>
                    <a:pt x="65" y="211"/>
                  </a:cubicBezTo>
                  <a:cubicBezTo>
                    <a:pt x="62" y="215"/>
                    <a:pt x="59" y="218"/>
                    <a:pt x="56" y="222"/>
                  </a:cubicBezTo>
                  <a:cubicBezTo>
                    <a:pt x="52" y="227"/>
                    <a:pt x="47" y="233"/>
                    <a:pt x="43" y="239"/>
                  </a:cubicBezTo>
                  <a:cubicBezTo>
                    <a:pt x="38" y="244"/>
                    <a:pt x="34" y="249"/>
                    <a:pt x="28" y="253"/>
                  </a:cubicBezTo>
                  <a:cubicBezTo>
                    <a:pt x="25" y="255"/>
                    <a:pt x="21" y="258"/>
                    <a:pt x="17" y="259"/>
                  </a:cubicBezTo>
                  <a:cubicBezTo>
                    <a:pt x="17" y="259"/>
                    <a:pt x="17" y="259"/>
                    <a:pt x="17" y="260"/>
                  </a:cubicBezTo>
                  <a:cubicBezTo>
                    <a:pt x="20" y="260"/>
                    <a:pt x="23" y="260"/>
                    <a:pt x="25" y="260"/>
                  </a:cubicBezTo>
                  <a:close/>
                  <a:moveTo>
                    <a:pt x="86" y="92"/>
                  </a:moveTo>
                  <a:cubicBezTo>
                    <a:pt x="86" y="92"/>
                    <a:pt x="86" y="92"/>
                    <a:pt x="87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5" y="88"/>
                    <a:pt x="83" y="85"/>
                    <a:pt x="82" y="81"/>
                  </a:cubicBezTo>
                  <a:cubicBezTo>
                    <a:pt x="81" y="78"/>
                    <a:pt x="80" y="75"/>
                    <a:pt x="79" y="72"/>
                  </a:cubicBezTo>
                  <a:cubicBezTo>
                    <a:pt x="77" y="67"/>
                    <a:pt x="75" y="62"/>
                    <a:pt x="74" y="57"/>
                  </a:cubicBezTo>
                  <a:cubicBezTo>
                    <a:pt x="73" y="51"/>
                    <a:pt x="73" y="45"/>
                    <a:pt x="73" y="39"/>
                  </a:cubicBezTo>
                  <a:cubicBezTo>
                    <a:pt x="74" y="34"/>
                    <a:pt x="76" y="28"/>
                    <a:pt x="77" y="23"/>
                  </a:cubicBezTo>
                  <a:cubicBezTo>
                    <a:pt x="78" y="21"/>
                    <a:pt x="79" y="18"/>
                    <a:pt x="80" y="16"/>
                  </a:cubicBezTo>
                  <a:cubicBezTo>
                    <a:pt x="82" y="14"/>
                    <a:pt x="84" y="12"/>
                    <a:pt x="86" y="10"/>
                  </a:cubicBezTo>
                  <a:cubicBezTo>
                    <a:pt x="86" y="9"/>
                    <a:pt x="87" y="9"/>
                    <a:pt x="87" y="9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89" y="7"/>
                    <a:pt x="89" y="7"/>
                    <a:pt x="90" y="7"/>
                  </a:cubicBezTo>
                  <a:cubicBezTo>
                    <a:pt x="90" y="7"/>
                    <a:pt x="90" y="6"/>
                    <a:pt x="91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9" y="6"/>
                    <a:pt x="89" y="6"/>
                    <a:pt x="88" y="7"/>
                  </a:cubicBezTo>
                  <a:cubicBezTo>
                    <a:pt x="87" y="7"/>
                    <a:pt x="87" y="7"/>
                    <a:pt x="86" y="6"/>
                  </a:cubicBezTo>
                  <a:cubicBezTo>
                    <a:pt x="86" y="6"/>
                    <a:pt x="85" y="6"/>
                    <a:pt x="85" y="6"/>
                  </a:cubicBezTo>
                  <a:cubicBezTo>
                    <a:pt x="82" y="6"/>
                    <a:pt x="78" y="6"/>
                    <a:pt x="75" y="8"/>
                  </a:cubicBezTo>
                  <a:cubicBezTo>
                    <a:pt x="73" y="8"/>
                    <a:pt x="72" y="9"/>
                    <a:pt x="70" y="10"/>
                  </a:cubicBezTo>
                  <a:cubicBezTo>
                    <a:pt x="66" y="11"/>
                    <a:pt x="63" y="14"/>
                    <a:pt x="60" y="17"/>
                  </a:cubicBezTo>
                  <a:cubicBezTo>
                    <a:pt x="56" y="21"/>
                    <a:pt x="53" y="25"/>
                    <a:pt x="51" y="30"/>
                  </a:cubicBezTo>
                  <a:cubicBezTo>
                    <a:pt x="50" y="33"/>
                    <a:pt x="49" y="36"/>
                    <a:pt x="49" y="40"/>
                  </a:cubicBezTo>
                  <a:cubicBezTo>
                    <a:pt x="49" y="41"/>
                    <a:pt x="48" y="43"/>
                    <a:pt x="48" y="45"/>
                  </a:cubicBezTo>
                  <a:cubicBezTo>
                    <a:pt x="47" y="50"/>
                    <a:pt x="47" y="55"/>
                    <a:pt x="47" y="60"/>
                  </a:cubicBezTo>
                  <a:cubicBezTo>
                    <a:pt x="47" y="64"/>
                    <a:pt x="47" y="68"/>
                    <a:pt x="48" y="71"/>
                  </a:cubicBezTo>
                  <a:cubicBezTo>
                    <a:pt x="49" y="74"/>
                    <a:pt x="49" y="77"/>
                    <a:pt x="50" y="80"/>
                  </a:cubicBezTo>
                  <a:cubicBezTo>
                    <a:pt x="51" y="84"/>
                    <a:pt x="51" y="87"/>
                    <a:pt x="53" y="90"/>
                  </a:cubicBezTo>
                  <a:cubicBezTo>
                    <a:pt x="55" y="99"/>
                    <a:pt x="58" y="107"/>
                    <a:pt x="61" y="115"/>
                  </a:cubicBezTo>
                  <a:cubicBezTo>
                    <a:pt x="63" y="119"/>
                    <a:pt x="65" y="124"/>
                    <a:pt x="67" y="128"/>
                  </a:cubicBezTo>
                  <a:cubicBezTo>
                    <a:pt x="68" y="130"/>
                    <a:pt x="69" y="132"/>
                    <a:pt x="70" y="133"/>
                  </a:cubicBezTo>
                  <a:cubicBezTo>
                    <a:pt x="73" y="137"/>
                    <a:pt x="75" y="140"/>
                    <a:pt x="77" y="143"/>
                  </a:cubicBezTo>
                  <a:cubicBezTo>
                    <a:pt x="78" y="144"/>
                    <a:pt x="78" y="145"/>
                    <a:pt x="77" y="145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8" y="147"/>
                    <a:pt x="79" y="148"/>
                    <a:pt x="80" y="149"/>
                  </a:cubicBezTo>
                  <a:cubicBezTo>
                    <a:pt x="80" y="150"/>
                    <a:pt x="81" y="150"/>
                    <a:pt x="81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52"/>
                    <a:pt x="81" y="152"/>
                    <a:pt x="82" y="153"/>
                  </a:cubicBezTo>
                  <a:cubicBezTo>
                    <a:pt x="82" y="152"/>
                    <a:pt x="82" y="152"/>
                    <a:pt x="83" y="151"/>
                  </a:cubicBezTo>
                  <a:cubicBezTo>
                    <a:pt x="82" y="149"/>
                    <a:pt x="80" y="147"/>
                    <a:pt x="79" y="145"/>
                  </a:cubicBezTo>
                  <a:cubicBezTo>
                    <a:pt x="79" y="144"/>
                    <a:pt x="79" y="143"/>
                    <a:pt x="78" y="142"/>
                  </a:cubicBezTo>
                  <a:cubicBezTo>
                    <a:pt x="74" y="136"/>
                    <a:pt x="71" y="130"/>
                    <a:pt x="68" y="123"/>
                  </a:cubicBezTo>
                  <a:cubicBezTo>
                    <a:pt x="65" y="117"/>
                    <a:pt x="62" y="112"/>
                    <a:pt x="60" y="105"/>
                  </a:cubicBezTo>
                  <a:cubicBezTo>
                    <a:pt x="59" y="102"/>
                    <a:pt x="57" y="98"/>
                    <a:pt x="55" y="94"/>
                  </a:cubicBezTo>
                  <a:cubicBezTo>
                    <a:pt x="54" y="90"/>
                    <a:pt x="53" y="87"/>
                    <a:pt x="51" y="83"/>
                  </a:cubicBezTo>
                  <a:cubicBezTo>
                    <a:pt x="51" y="82"/>
                    <a:pt x="50" y="81"/>
                    <a:pt x="50" y="80"/>
                  </a:cubicBezTo>
                  <a:cubicBezTo>
                    <a:pt x="50" y="80"/>
                    <a:pt x="50" y="79"/>
                    <a:pt x="51" y="79"/>
                  </a:cubicBezTo>
                  <a:cubicBezTo>
                    <a:pt x="51" y="78"/>
                    <a:pt x="52" y="78"/>
                    <a:pt x="53" y="78"/>
                  </a:cubicBezTo>
                  <a:cubicBezTo>
                    <a:pt x="53" y="79"/>
                    <a:pt x="54" y="79"/>
                    <a:pt x="54" y="80"/>
                  </a:cubicBezTo>
                  <a:cubicBezTo>
                    <a:pt x="54" y="81"/>
                    <a:pt x="54" y="82"/>
                    <a:pt x="54" y="83"/>
                  </a:cubicBezTo>
                  <a:cubicBezTo>
                    <a:pt x="54" y="85"/>
                    <a:pt x="55" y="86"/>
                    <a:pt x="55" y="88"/>
                  </a:cubicBezTo>
                  <a:cubicBezTo>
                    <a:pt x="55" y="88"/>
                    <a:pt x="56" y="89"/>
                    <a:pt x="56" y="90"/>
                  </a:cubicBezTo>
                  <a:cubicBezTo>
                    <a:pt x="58" y="97"/>
                    <a:pt x="61" y="103"/>
                    <a:pt x="63" y="109"/>
                  </a:cubicBezTo>
                  <a:cubicBezTo>
                    <a:pt x="65" y="114"/>
                    <a:pt x="67" y="118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1" y="123"/>
                  </a:cubicBezTo>
                  <a:cubicBezTo>
                    <a:pt x="71" y="123"/>
                    <a:pt x="72" y="123"/>
                    <a:pt x="72" y="123"/>
                  </a:cubicBezTo>
                  <a:cubicBezTo>
                    <a:pt x="73" y="122"/>
                    <a:pt x="73" y="122"/>
                    <a:pt x="73" y="121"/>
                  </a:cubicBezTo>
                  <a:cubicBezTo>
                    <a:pt x="74" y="121"/>
                    <a:pt x="74" y="121"/>
                    <a:pt x="74" y="120"/>
                  </a:cubicBezTo>
                  <a:cubicBezTo>
                    <a:pt x="71" y="114"/>
                    <a:pt x="68" y="109"/>
                    <a:pt x="65" y="103"/>
                  </a:cubicBezTo>
                  <a:cubicBezTo>
                    <a:pt x="64" y="101"/>
                    <a:pt x="63" y="99"/>
                    <a:pt x="63" y="97"/>
                  </a:cubicBezTo>
                  <a:cubicBezTo>
                    <a:pt x="61" y="94"/>
                    <a:pt x="60" y="91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7"/>
                    <a:pt x="59" y="87"/>
                    <a:pt x="59" y="86"/>
                  </a:cubicBezTo>
                  <a:cubicBezTo>
                    <a:pt x="60" y="86"/>
                    <a:pt x="61" y="86"/>
                    <a:pt x="61" y="86"/>
                  </a:cubicBezTo>
                  <a:cubicBezTo>
                    <a:pt x="62" y="86"/>
                    <a:pt x="62" y="87"/>
                    <a:pt x="62" y="87"/>
                  </a:cubicBezTo>
                  <a:cubicBezTo>
                    <a:pt x="62" y="89"/>
                    <a:pt x="62" y="91"/>
                    <a:pt x="63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5" y="99"/>
                    <a:pt x="66" y="102"/>
                    <a:pt x="67" y="104"/>
                  </a:cubicBezTo>
                  <a:cubicBezTo>
                    <a:pt x="68" y="105"/>
                    <a:pt x="68" y="106"/>
                    <a:pt x="68" y="106"/>
                  </a:cubicBezTo>
                  <a:cubicBezTo>
                    <a:pt x="69" y="106"/>
                    <a:pt x="70" y="107"/>
                    <a:pt x="70" y="107"/>
                  </a:cubicBezTo>
                  <a:cubicBezTo>
                    <a:pt x="72" y="105"/>
                    <a:pt x="74" y="103"/>
                    <a:pt x="75" y="101"/>
                  </a:cubicBezTo>
                  <a:cubicBezTo>
                    <a:pt x="74" y="99"/>
                    <a:pt x="73" y="96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0" y="94"/>
                    <a:pt x="70" y="93"/>
                    <a:pt x="71" y="93"/>
                  </a:cubicBezTo>
                  <a:cubicBezTo>
                    <a:pt x="71" y="93"/>
                    <a:pt x="71" y="92"/>
                    <a:pt x="71" y="92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0" y="89"/>
                    <a:pt x="69" y="85"/>
                    <a:pt x="67" y="82"/>
                  </a:cubicBezTo>
                  <a:cubicBezTo>
                    <a:pt x="66" y="78"/>
                    <a:pt x="64" y="74"/>
                    <a:pt x="63" y="69"/>
                  </a:cubicBezTo>
                  <a:cubicBezTo>
                    <a:pt x="62" y="67"/>
                    <a:pt x="62" y="66"/>
                    <a:pt x="61" y="64"/>
                  </a:cubicBezTo>
                  <a:cubicBezTo>
                    <a:pt x="60" y="62"/>
                    <a:pt x="60" y="61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8"/>
                    <a:pt x="59" y="57"/>
                    <a:pt x="61" y="57"/>
                  </a:cubicBezTo>
                  <a:cubicBezTo>
                    <a:pt x="61" y="57"/>
                    <a:pt x="62" y="57"/>
                    <a:pt x="62" y="58"/>
                  </a:cubicBezTo>
                  <a:cubicBezTo>
                    <a:pt x="62" y="59"/>
                    <a:pt x="62" y="60"/>
                    <a:pt x="63" y="62"/>
                  </a:cubicBezTo>
                  <a:cubicBezTo>
                    <a:pt x="63" y="65"/>
                    <a:pt x="64" y="69"/>
                    <a:pt x="66" y="72"/>
                  </a:cubicBezTo>
                  <a:cubicBezTo>
                    <a:pt x="68" y="78"/>
                    <a:pt x="70" y="84"/>
                    <a:pt x="72" y="90"/>
                  </a:cubicBezTo>
                  <a:cubicBezTo>
                    <a:pt x="73" y="90"/>
                    <a:pt x="73" y="90"/>
                    <a:pt x="73" y="91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4" y="89"/>
                    <a:pt x="74" y="89"/>
                    <a:pt x="75" y="88"/>
                  </a:cubicBezTo>
                  <a:cubicBezTo>
                    <a:pt x="75" y="88"/>
                    <a:pt x="75" y="88"/>
                    <a:pt x="76" y="88"/>
                  </a:cubicBezTo>
                  <a:cubicBezTo>
                    <a:pt x="76" y="87"/>
                    <a:pt x="76" y="88"/>
                    <a:pt x="76" y="88"/>
                  </a:cubicBezTo>
                  <a:cubicBezTo>
                    <a:pt x="76" y="88"/>
                    <a:pt x="76" y="88"/>
                    <a:pt x="76" y="89"/>
                  </a:cubicBezTo>
                  <a:cubicBezTo>
                    <a:pt x="76" y="89"/>
                    <a:pt x="75" y="89"/>
                    <a:pt x="75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4" y="90"/>
                    <a:pt x="74" y="90"/>
                    <a:pt x="73" y="91"/>
                  </a:cubicBezTo>
                  <a:cubicBezTo>
                    <a:pt x="73" y="91"/>
                    <a:pt x="73" y="92"/>
                    <a:pt x="73" y="92"/>
                  </a:cubicBezTo>
                  <a:cubicBezTo>
                    <a:pt x="74" y="94"/>
                    <a:pt x="75" y="97"/>
                    <a:pt x="76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98"/>
                    <a:pt x="78" y="97"/>
                    <a:pt x="79" y="96"/>
                  </a:cubicBezTo>
                  <a:cubicBezTo>
                    <a:pt x="79" y="96"/>
                    <a:pt x="79" y="95"/>
                    <a:pt x="79" y="95"/>
                  </a:cubicBezTo>
                  <a:cubicBezTo>
                    <a:pt x="78" y="93"/>
                    <a:pt x="78" y="90"/>
                    <a:pt x="77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7"/>
                    <a:pt x="77" y="87"/>
                    <a:pt x="78" y="87"/>
                  </a:cubicBezTo>
                  <a:cubicBezTo>
                    <a:pt x="78" y="86"/>
                    <a:pt x="79" y="86"/>
                    <a:pt x="80" y="87"/>
                  </a:cubicBezTo>
                  <a:cubicBezTo>
                    <a:pt x="80" y="87"/>
                    <a:pt x="81" y="87"/>
                    <a:pt x="80" y="88"/>
                  </a:cubicBezTo>
                  <a:cubicBezTo>
                    <a:pt x="80" y="89"/>
                    <a:pt x="80" y="90"/>
                    <a:pt x="80" y="91"/>
                  </a:cubicBezTo>
                  <a:cubicBezTo>
                    <a:pt x="80" y="92"/>
                    <a:pt x="80" y="92"/>
                    <a:pt x="81" y="93"/>
                  </a:cubicBezTo>
                  <a:cubicBezTo>
                    <a:pt x="81" y="92"/>
                    <a:pt x="82" y="92"/>
                    <a:pt x="82" y="93"/>
                  </a:cubicBezTo>
                  <a:cubicBezTo>
                    <a:pt x="83" y="93"/>
                    <a:pt x="83" y="94"/>
                    <a:pt x="83" y="94"/>
                  </a:cubicBezTo>
                  <a:cubicBezTo>
                    <a:pt x="82" y="94"/>
                    <a:pt x="82" y="94"/>
                    <a:pt x="82" y="95"/>
                  </a:cubicBezTo>
                  <a:cubicBezTo>
                    <a:pt x="81" y="95"/>
                    <a:pt x="81" y="95"/>
                    <a:pt x="81" y="96"/>
                  </a:cubicBezTo>
                  <a:cubicBezTo>
                    <a:pt x="82" y="98"/>
                    <a:pt x="83" y="101"/>
                    <a:pt x="85" y="104"/>
                  </a:cubicBezTo>
                  <a:cubicBezTo>
                    <a:pt x="85" y="104"/>
                    <a:pt x="85" y="105"/>
                    <a:pt x="85" y="105"/>
                  </a:cubicBezTo>
                  <a:cubicBezTo>
                    <a:pt x="85" y="105"/>
                    <a:pt x="86" y="104"/>
                    <a:pt x="86" y="104"/>
                  </a:cubicBezTo>
                  <a:cubicBezTo>
                    <a:pt x="86" y="103"/>
                    <a:pt x="87" y="103"/>
                    <a:pt x="87" y="103"/>
                  </a:cubicBezTo>
                  <a:cubicBezTo>
                    <a:pt x="88" y="104"/>
                    <a:pt x="88" y="104"/>
                    <a:pt x="88" y="105"/>
                  </a:cubicBezTo>
                  <a:cubicBezTo>
                    <a:pt x="88" y="105"/>
                    <a:pt x="88" y="105"/>
                    <a:pt x="87" y="106"/>
                  </a:cubicBezTo>
                  <a:cubicBezTo>
                    <a:pt x="87" y="106"/>
                    <a:pt x="86" y="106"/>
                    <a:pt x="86" y="107"/>
                  </a:cubicBezTo>
                  <a:cubicBezTo>
                    <a:pt x="87" y="109"/>
                    <a:pt x="88" y="111"/>
                    <a:pt x="90" y="113"/>
                  </a:cubicBezTo>
                  <a:cubicBezTo>
                    <a:pt x="91" y="112"/>
                    <a:pt x="92" y="111"/>
                    <a:pt x="93" y="109"/>
                  </a:cubicBezTo>
                  <a:cubicBezTo>
                    <a:pt x="93" y="109"/>
                    <a:pt x="93" y="108"/>
                    <a:pt x="94" y="109"/>
                  </a:cubicBezTo>
                  <a:cubicBezTo>
                    <a:pt x="94" y="109"/>
                    <a:pt x="95" y="109"/>
                    <a:pt x="95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3" y="111"/>
                    <a:pt x="92" y="113"/>
                    <a:pt x="91" y="114"/>
                  </a:cubicBezTo>
                  <a:cubicBezTo>
                    <a:pt x="92" y="116"/>
                    <a:pt x="93" y="118"/>
                    <a:pt x="95" y="120"/>
                  </a:cubicBezTo>
                  <a:cubicBezTo>
                    <a:pt x="96" y="119"/>
                    <a:pt x="96" y="119"/>
                    <a:pt x="97" y="118"/>
                  </a:cubicBezTo>
                  <a:cubicBezTo>
                    <a:pt x="97" y="117"/>
                    <a:pt x="98" y="116"/>
                    <a:pt x="98" y="116"/>
                  </a:cubicBezTo>
                  <a:cubicBezTo>
                    <a:pt x="98" y="115"/>
                    <a:pt x="98" y="114"/>
                    <a:pt x="98" y="114"/>
                  </a:cubicBezTo>
                  <a:cubicBezTo>
                    <a:pt x="96" y="111"/>
                    <a:pt x="95" y="109"/>
                    <a:pt x="93" y="107"/>
                  </a:cubicBezTo>
                  <a:cubicBezTo>
                    <a:pt x="91" y="104"/>
                    <a:pt x="90" y="101"/>
                    <a:pt x="88" y="98"/>
                  </a:cubicBezTo>
                  <a:cubicBezTo>
                    <a:pt x="86" y="96"/>
                    <a:pt x="85" y="93"/>
                    <a:pt x="83" y="91"/>
                  </a:cubicBezTo>
                  <a:cubicBezTo>
                    <a:pt x="82" y="88"/>
                    <a:pt x="80" y="86"/>
                    <a:pt x="79" y="83"/>
                  </a:cubicBezTo>
                  <a:cubicBezTo>
                    <a:pt x="77" y="78"/>
                    <a:pt x="74" y="72"/>
                    <a:pt x="72" y="67"/>
                  </a:cubicBezTo>
                  <a:cubicBezTo>
                    <a:pt x="72" y="66"/>
                    <a:pt x="71" y="65"/>
                    <a:pt x="71" y="65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2" y="62"/>
                    <a:pt x="73" y="62"/>
                    <a:pt x="73" y="62"/>
                  </a:cubicBezTo>
                  <a:cubicBezTo>
                    <a:pt x="74" y="63"/>
                    <a:pt x="74" y="63"/>
                    <a:pt x="75" y="64"/>
                  </a:cubicBezTo>
                  <a:cubicBezTo>
                    <a:pt x="75" y="65"/>
                    <a:pt x="75" y="66"/>
                    <a:pt x="75" y="68"/>
                  </a:cubicBezTo>
                  <a:cubicBezTo>
                    <a:pt x="76" y="71"/>
                    <a:pt x="77" y="73"/>
                    <a:pt x="78" y="76"/>
                  </a:cubicBezTo>
                  <a:cubicBezTo>
                    <a:pt x="80" y="81"/>
                    <a:pt x="83" y="86"/>
                    <a:pt x="86" y="91"/>
                  </a:cubicBezTo>
                  <a:cubicBezTo>
                    <a:pt x="86" y="92"/>
                    <a:pt x="86" y="92"/>
                    <a:pt x="86" y="92"/>
                  </a:cubicBezTo>
                  <a:close/>
                  <a:moveTo>
                    <a:pt x="128" y="45"/>
                  </a:moveTo>
                  <a:cubicBezTo>
                    <a:pt x="128" y="44"/>
                    <a:pt x="127" y="44"/>
                    <a:pt x="127" y="44"/>
                  </a:cubicBezTo>
                  <a:cubicBezTo>
                    <a:pt x="123" y="43"/>
                    <a:pt x="120" y="41"/>
                    <a:pt x="116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4" y="41"/>
                    <a:pt x="114" y="40"/>
                    <a:pt x="113" y="40"/>
                  </a:cubicBezTo>
                  <a:cubicBezTo>
                    <a:pt x="113" y="40"/>
                    <a:pt x="113" y="40"/>
                    <a:pt x="112" y="40"/>
                  </a:cubicBezTo>
                  <a:cubicBezTo>
                    <a:pt x="109" y="40"/>
                    <a:pt x="105" y="39"/>
                    <a:pt x="101" y="39"/>
                  </a:cubicBezTo>
                  <a:cubicBezTo>
                    <a:pt x="98" y="39"/>
                    <a:pt x="95" y="39"/>
                    <a:pt x="93" y="40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80" y="47"/>
                    <a:pt x="80" y="48"/>
                    <a:pt x="79" y="49"/>
                  </a:cubicBezTo>
                  <a:cubicBezTo>
                    <a:pt x="79" y="50"/>
                    <a:pt x="79" y="50"/>
                    <a:pt x="78" y="50"/>
                  </a:cubicBezTo>
                  <a:cubicBezTo>
                    <a:pt x="78" y="50"/>
                    <a:pt x="78" y="51"/>
                    <a:pt x="78" y="51"/>
                  </a:cubicBezTo>
                  <a:cubicBezTo>
                    <a:pt x="78" y="54"/>
                    <a:pt x="78" y="56"/>
                    <a:pt x="79" y="59"/>
                  </a:cubicBezTo>
                  <a:cubicBezTo>
                    <a:pt x="80" y="62"/>
                    <a:pt x="81" y="66"/>
                    <a:pt x="82" y="70"/>
                  </a:cubicBezTo>
                  <a:cubicBezTo>
                    <a:pt x="84" y="74"/>
                    <a:pt x="85" y="78"/>
                    <a:pt x="87" y="82"/>
                  </a:cubicBezTo>
                  <a:cubicBezTo>
                    <a:pt x="88" y="83"/>
                    <a:pt x="88" y="83"/>
                    <a:pt x="88" y="84"/>
                  </a:cubicBezTo>
                  <a:cubicBezTo>
                    <a:pt x="91" y="88"/>
                    <a:pt x="94" y="92"/>
                    <a:pt x="97" y="95"/>
                  </a:cubicBezTo>
                  <a:cubicBezTo>
                    <a:pt x="98" y="96"/>
                    <a:pt x="98" y="97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9" y="101"/>
                    <a:pt x="101" y="103"/>
                    <a:pt x="103" y="105"/>
                  </a:cubicBezTo>
                  <a:cubicBezTo>
                    <a:pt x="104" y="107"/>
                    <a:pt x="106" y="110"/>
                    <a:pt x="108" y="112"/>
                  </a:cubicBezTo>
                  <a:cubicBezTo>
                    <a:pt x="108" y="112"/>
                    <a:pt x="108" y="111"/>
                    <a:pt x="109" y="111"/>
                  </a:cubicBezTo>
                  <a:cubicBezTo>
                    <a:pt x="110" y="108"/>
                    <a:pt x="112" y="105"/>
                    <a:pt x="114" y="102"/>
                  </a:cubicBezTo>
                  <a:cubicBezTo>
                    <a:pt x="114" y="101"/>
                    <a:pt x="115" y="100"/>
                    <a:pt x="115" y="100"/>
                  </a:cubicBezTo>
                  <a:cubicBezTo>
                    <a:pt x="115" y="99"/>
                    <a:pt x="115" y="99"/>
                    <a:pt x="116" y="99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7" y="95"/>
                    <a:pt x="118" y="93"/>
                    <a:pt x="119" y="91"/>
                  </a:cubicBezTo>
                  <a:cubicBezTo>
                    <a:pt x="122" y="85"/>
                    <a:pt x="124" y="80"/>
                    <a:pt x="126" y="75"/>
                  </a:cubicBezTo>
                  <a:cubicBezTo>
                    <a:pt x="127" y="72"/>
                    <a:pt x="128" y="70"/>
                    <a:pt x="128" y="68"/>
                  </a:cubicBezTo>
                  <a:cubicBezTo>
                    <a:pt x="128" y="68"/>
                    <a:pt x="128" y="67"/>
                    <a:pt x="128" y="67"/>
                  </a:cubicBezTo>
                  <a:cubicBezTo>
                    <a:pt x="128" y="67"/>
                    <a:pt x="128" y="66"/>
                    <a:pt x="128" y="66"/>
                  </a:cubicBezTo>
                  <a:cubicBezTo>
                    <a:pt x="129" y="63"/>
                    <a:pt x="130" y="59"/>
                    <a:pt x="131" y="56"/>
                  </a:cubicBezTo>
                  <a:cubicBezTo>
                    <a:pt x="131" y="54"/>
                    <a:pt x="131" y="52"/>
                    <a:pt x="132" y="50"/>
                  </a:cubicBezTo>
                  <a:cubicBezTo>
                    <a:pt x="132" y="50"/>
                    <a:pt x="132" y="50"/>
                    <a:pt x="132" y="49"/>
                  </a:cubicBezTo>
                  <a:cubicBezTo>
                    <a:pt x="131" y="49"/>
                    <a:pt x="131" y="48"/>
                    <a:pt x="131" y="48"/>
                  </a:cubicBezTo>
                  <a:cubicBezTo>
                    <a:pt x="130" y="48"/>
                    <a:pt x="130" y="48"/>
                    <a:pt x="129" y="48"/>
                  </a:cubicBezTo>
                  <a:cubicBezTo>
                    <a:pt x="128" y="47"/>
                    <a:pt x="127" y="47"/>
                    <a:pt x="126" y="47"/>
                  </a:cubicBezTo>
                  <a:cubicBezTo>
                    <a:pt x="125" y="47"/>
                    <a:pt x="123" y="47"/>
                    <a:pt x="121" y="47"/>
                  </a:cubicBezTo>
                  <a:cubicBezTo>
                    <a:pt x="121" y="47"/>
                    <a:pt x="120" y="47"/>
                    <a:pt x="120" y="47"/>
                  </a:cubicBezTo>
                  <a:cubicBezTo>
                    <a:pt x="119" y="46"/>
                    <a:pt x="118" y="45"/>
                    <a:pt x="118" y="44"/>
                  </a:cubicBezTo>
                  <a:cubicBezTo>
                    <a:pt x="119" y="43"/>
                    <a:pt x="120" y="43"/>
                    <a:pt x="121" y="43"/>
                  </a:cubicBezTo>
                  <a:cubicBezTo>
                    <a:pt x="122" y="43"/>
                    <a:pt x="123" y="44"/>
                    <a:pt x="123" y="44"/>
                  </a:cubicBezTo>
                  <a:cubicBezTo>
                    <a:pt x="125" y="45"/>
                    <a:pt x="126" y="45"/>
                    <a:pt x="128" y="45"/>
                  </a:cubicBezTo>
                  <a:close/>
                  <a:moveTo>
                    <a:pt x="216" y="248"/>
                  </a:moveTo>
                  <a:cubicBezTo>
                    <a:pt x="216" y="248"/>
                    <a:pt x="216" y="248"/>
                    <a:pt x="216" y="248"/>
                  </a:cubicBezTo>
                  <a:cubicBezTo>
                    <a:pt x="215" y="247"/>
                    <a:pt x="214" y="246"/>
                    <a:pt x="213" y="244"/>
                  </a:cubicBezTo>
                  <a:cubicBezTo>
                    <a:pt x="210" y="242"/>
                    <a:pt x="207" y="239"/>
                    <a:pt x="204" y="237"/>
                  </a:cubicBezTo>
                  <a:cubicBezTo>
                    <a:pt x="200" y="232"/>
                    <a:pt x="196" y="228"/>
                    <a:pt x="192" y="223"/>
                  </a:cubicBezTo>
                  <a:cubicBezTo>
                    <a:pt x="188" y="218"/>
                    <a:pt x="184" y="213"/>
                    <a:pt x="180" y="208"/>
                  </a:cubicBezTo>
                  <a:cubicBezTo>
                    <a:pt x="178" y="205"/>
                    <a:pt x="176" y="202"/>
                    <a:pt x="174" y="199"/>
                  </a:cubicBezTo>
                  <a:cubicBezTo>
                    <a:pt x="170" y="195"/>
                    <a:pt x="167" y="191"/>
                    <a:pt x="164" y="186"/>
                  </a:cubicBezTo>
                  <a:cubicBezTo>
                    <a:pt x="160" y="181"/>
                    <a:pt x="156" y="175"/>
                    <a:pt x="153" y="170"/>
                  </a:cubicBezTo>
                  <a:cubicBezTo>
                    <a:pt x="152" y="168"/>
                    <a:pt x="151" y="167"/>
                    <a:pt x="150" y="166"/>
                  </a:cubicBezTo>
                  <a:cubicBezTo>
                    <a:pt x="149" y="166"/>
                    <a:pt x="149" y="167"/>
                    <a:pt x="150" y="167"/>
                  </a:cubicBezTo>
                  <a:cubicBezTo>
                    <a:pt x="150" y="168"/>
                    <a:pt x="151" y="168"/>
                    <a:pt x="151" y="169"/>
                  </a:cubicBezTo>
                  <a:cubicBezTo>
                    <a:pt x="153" y="172"/>
                    <a:pt x="155" y="174"/>
                    <a:pt x="156" y="177"/>
                  </a:cubicBezTo>
                  <a:cubicBezTo>
                    <a:pt x="156" y="177"/>
                    <a:pt x="157" y="177"/>
                    <a:pt x="157" y="177"/>
                  </a:cubicBezTo>
                  <a:cubicBezTo>
                    <a:pt x="157" y="178"/>
                    <a:pt x="157" y="178"/>
                    <a:pt x="156" y="178"/>
                  </a:cubicBezTo>
                  <a:cubicBezTo>
                    <a:pt x="156" y="179"/>
                    <a:pt x="155" y="178"/>
                    <a:pt x="155" y="178"/>
                  </a:cubicBezTo>
                  <a:cubicBezTo>
                    <a:pt x="155" y="178"/>
                    <a:pt x="155" y="178"/>
                    <a:pt x="155" y="177"/>
                  </a:cubicBezTo>
                  <a:cubicBezTo>
                    <a:pt x="153" y="174"/>
                    <a:pt x="151" y="171"/>
                    <a:pt x="149" y="168"/>
                  </a:cubicBezTo>
                  <a:cubicBezTo>
                    <a:pt x="149" y="168"/>
                    <a:pt x="149" y="168"/>
                    <a:pt x="149" y="167"/>
                  </a:cubicBezTo>
                  <a:cubicBezTo>
                    <a:pt x="148" y="168"/>
                    <a:pt x="148" y="169"/>
                    <a:pt x="148" y="169"/>
                  </a:cubicBezTo>
                  <a:cubicBezTo>
                    <a:pt x="147" y="170"/>
                    <a:pt x="147" y="170"/>
                    <a:pt x="148" y="171"/>
                  </a:cubicBezTo>
                  <a:cubicBezTo>
                    <a:pt x="148" y="172"/>
                    <a:pt x="149" y="173"/>
                    <a:pt x="150" y="174"/>
                  </a:cubicBezTo>
                  <a:cubicBezTo>
                    <a:pt x="150" y="174"/>
                    <a:pt x="150" y="175"/>
                    <a:pt x="150" y="175"/>
                  </a:cubicBezTo>
                  <a:cubicBezTo>
                    <a:pt x="150" y="175"/>
                    <a:pt x="150" y="174"/>
                    <a:pt x="150" y="174"/>
                  </a:cubicBezTo>
                  <a:cubicBezTo>
                    <a:pt x="151" y="174"/>
                    <a:pt x="151" y="173"/>
                    <a:pt x="152" y="173"/>
                  </a:cubicBezTo>
                  <a:cubicBezTo>
                    <a:pt x="152" y="174"/>
                    <a:pt x="153" y="174"/>
                    <a:pt x="153" y="174"/>
                  </a:cubicBezTo>
                  <a:cubicBezTo>
                    <a:pt x="153" y="175"/>
                    <a:pt x="153" y="175"/>
                    <a:pt x="152" y="176"/>
                  </a:cubicBezTo>
                  <a:cubicBezTo>
                    <a:pt x="152" y="176"/>
                    <a:pt x="152" y="176"/>
                    <a:pt x="151" y="177"/>
                  </a:cubicBezTo>
                  <a:cubicBezTo>
                    <a:pt x="152" y="178"/>
                    <a:pt x="153" y="180"/>
                    <a:pt x="154" y="181"/>
                  </a:cubicBezTo>
                  <a:cubicBezTo>
                    <a:pt x="155" y="181"/>
                    <a:pt x="156" y="181"/>
                    <a:pt x="156" y="182"/>
                  </a:cubicBezTo>
                  <a:cubicBezTo>
                    <a:pt x="157" y="182"/>
                    <a:pt x="156" y="183"/>
                    <a:pt x="156" y="184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7" y="186"/>
                    <a:pt x="159" y="188"/>
                    <a:pt x="160" y="189"/>
                  </a:cubicBezTo>
                  <a:cubicBezTo>
                    <a:pt x="160" y="190"/>
                    <a:pt x="160" y="190"/>
                    <a:pt x="161" y="190"/>
                  </a:cubicBezTo>
                  <a:cubicBezTo>
                    <a:pt x="162" y="190"/>
                    <a:pt x="163" y="191"/>
                    <a:pt x="162" y="191"/>
                  </a:cubicBezTo>
                  <a:cubicBezTo>
                    <a:pt x="162" y="192"/>
                    <a:pt x="163" y="193"/>
                    <a:pt x="163" y="193"/>
                  </a:cubicBezTo>
                  <a:cubicBezTo>
                    <a:pt x="163" y="193"/>
                    <a:pt x="164" y="194"/>
                    <a:pt x="164" y="194"/>
                  </a:cubicBezTo>
                  <a:cubicBezTo>
                    <a:pt x="164" y="194"/>
                    <a:pt x="164" y="194"/>
                    <a:pt x="164" y="195"/>
                  </a:cubicBezTo>
                  <a:cubicBezTo>
                    <a:pt x="164" y="195"/>
                    <a:pt x="164" y="196"/>
                    <a:pt x="163" y="196"/>
                  </a:cubicBezTo>
                  <a:cubicBezTo>
                    <a:pt x="163" y="197"/>
                    <a:pt x="162" y="196"/>
                    <a:pt x="161" y="196"/>
                  </a:cubicBezTo>
                  <a:cubicBezTo>
                    <a:pt x="161" y="195"/>
                    <a:pt x="161" y="195"/>
                    <a:pt x="160" y="194"/>
                  </a:cubicBezTo>
                  <a:cubicBezTo>
                    <a:pt x="159" y="196"/>
                    <a:pt x="158" y="197"/>
                    <a:pt x="157" y="199"/>
                  </a:cubicBezTo>
                  <a:cubicBezTo>
                    <a:pt x="159" y="202"/>
                    <a:pt x="161" y="204"/>
                    <a:pt x="163" y="207"/>
                  </a:cubicBezTo>
                  <a:cubicBezTo>
                    <a:pt x="164" y="205"/>
                    <a:pt x="165" y="204"/>
                    <a:pt x="166" y="202"/>
                  </a:cubicBezTo>
                  <a:cubicBezTo>
                    <a:pt x="166" y="201"/>
                    <a:pt x="167" y="201"/>
                    <a:pt x="167" y="201"/>
                  </a:cubicBezTo>
                  <a:cubicBezTo>
                    <a:pt x="168" y="201"/>
                    <a:pt x="168" y="201"/>
                    <a:pt x="168" y="202"/>
                  </a:cubicBezTo>
                  <a:cubicBezTo>
                    <a:pt x="168" y="202"/>
                    <a:pt x="168" y="203"/>
                    <a:pt x="167" y="203"/>
                  </a:cubicBezTo>
                  <a:cubicBezTo>
                    <a:pt x="167" y="203"/>
                    <a:pt x="167" y="203"/>
                    <a:pt x="166" y="204"/>
                  </a:cubicBezTo>
                  <a:cubicBezTo>
                    <a:pt x="165" y="205"/>
                    <a:pt x="165" y="206"/>
                    <a:pt x="164" y="208"/>
                  </a:cubicBezTo>
                  <a:cubicBezTo>
                    <a:pt x="163" y="208"/>
                    <a:pt x="163" y="208"/>
                    <a:pt x="163" y="208"/>
                  </a:cubicBezTo>
                  <a:cubicBezTo>
                    <a:pt x="164" y="209"/>
                    <a:pt x="165" y="211"/>
                    <a:pt x="166" y="212"/>
                  </a:cubicBezTo>
                  <a:cubicBezTo>
                    <a:pt x="167" y="212"/>
                    <a:pt x="167" y="213"/>
                    <a:pt x="167" y="213"/>
                  </a:cubicBezTo>
                  <a:cubicBezTo>
                    <a:pt x="167" y="214"/>
                    <a:pt x="166" y="215"/>
                    <a:pt x="165" y="215"/>
                  </a:cubicBezTo>
                  <a:cubicBezTo>
                    <a:pt x="165" y="215"/>
                    <a:pt x="164" y="215"/>
                    <a:pt x="164" y="214"/>
                  </a:cubicBezTo>
                  <a:cubicBezTo>
                    <a:pt x="163" y="213"/>
                    <a:pt x="163" y="212"/>
                    <a:pt x="162" y="211"/>
                  </a:cubicBezTo>
                  <a:cubicBezTo>
                    <a:pt x="162" y="211"/>
                    <a:pt x="162" y="211"/>
                    <a:pt x="162" y="210"/>
                  </a:cubicBezTo>
                  <a:cubicBezTo>
                    <a:pt x="161" y="211"/>
                    <a:pt x="160" y="212"/>
                    <a:pt x="160" y="213"/>
                  </a:cubicBezTo>
                  <a:cubicBezTo>
                    <a:pt x="159" y="213"/>
                    <a:pt x="159" y="214"/>
                    <a:pt x="159" y="215"/>
                  </a:cubicBezTo>
                  <a:cubicBezTo>
                    <a:pt x="158" y="216"/>
                    <a:pt x="158" y="216"/>
                    <a:pt x="159" y="216"/>
                  </a:cubicBezTo>
                  <a:cubicBezTo>
                    <a:pt x="160" y="217"/>
                    <a:pt x="161" y="219"/>
                    <a:pt x="162" y="220"/>
                  </a:cubicBezTo>
                  <a:cubicBezTo>
                    <a:pt x="162" y="220"/>
                    <a:pt x="162" y="221"/>
                    <a:pt x="162" y="221"/>
                  </a:cubicBezTo>
                  <a:cubicBezTo>
                    <a:pt x="162" y="222"/>
                    <a:pt x="161" y="223"/>
                    <a:pt x="161" y="223"/>
                  </a:cubicBezTo>
                  <a:cubicBezTo>
                    <a:pt x="160" y="223"/>
                    <a:pt x="159" y="223"/>
                    <a:pt x="159" y="222"/>
                  </a:cubicBezTo>
                  <a:cubicBezTo>
                    <a:pt x="158" y="221"/>
                    <a:pt x="158" y="220"/>
                    <a:pt x="157" y="219"/>
                  </a:cubicBezTo>
                  <a:cubicBezTo>
                    <a:pt x="157" y="219"/>
                    <a:pt x="156" y="218"/>
                    <a:pt x="156" y="218"/>
                  </a:cubicBezTo>
                  <a:cubicBezTo>
                    <a:pt x="156" y="218"/>
                    <a:pt x="156" y="218"/>
                    <a:pt x="156" y="217"/>
                  </a:cubicBezTo>
                  <a:cubicBezTo>
                    <a:pt x="156" y="217"/>
                    <a:pt x="155" y="216"/>
                    <a:pt x="155" y="216"/>
                  </a:cubicBezTo>
                  <a:cubicBezTo>
                    <a:pt x="154" y="214"/>
                    <a:pt x="152" y="211"/>
                    <a:pt x="151" y="209"/>
                  </a:cubicBezTo>
                  <a:cubicBezTo>
                    <a:pt x="151" y="209"/>
                    <a:pt x="150" y="209"/>
                    <a:pt x="150" y="208"/>
                  </a:cubicBezTo>
                  <a:cubicBezTo>
                    <a:pt x="150" y="209"/>
                    <a:pt x="150" y="209"/>
                    <a:pt x="150" y="210"/>
                  </a:cubicBezTo>
                  <a:cubicBezTo>
                    <a:pt x="149" y="210"/>
                    <a:pt x="149" y="211"/>
                    <a:pt x="149" y="211"/>
                  </a:cubicBezTo>
                  <a:cubicBezTo>
                    <a:pt x="149" y="211"/>
                    <a:pt x="149" y="211"/>
                    <a:pt x="149" y="211"/>
                  </a:cubicBezTo>
                  <a:cubicBezTo>
                    <a:pt x="150" y="212"/>
                    <a:pt x="150" y="213"/>
                    <a:pt x="149" y="213"/>
                  </a:cubicBezTo>
                  <a:cubicBezTo>
                    <a:pt x="149" y="214"/>
                    <a:pt x="148" y="214"/>
                    <a:pt x="147" y="213"/>
                  </a:cubicBezTo>
                  <a:cubicBezTo>
                    <a:pt x="147" y="213"/>
                    <a:pt x="146" y="212"/>
                    <a:pt x="147" y="211"/>
                  </a:cubicBezTo>
                  <a:cubicBezTo>
                    <a:pt x="147" y="211"/>
                    <a:pt x="148" y="210"/>
                    <a:pt x="148" y="210"/>
                  </a:cubicBezTo>
                  <a:cubicBezTo>
                    <a:pt x="148" y="209"/>
                    <a:pt x="149" y="208"/>
                    <a:pt x="149" y="207"/>
                  </a:cubicBezTo>
                  <a:cubicBezTo>
                    <a:pt x="148" y="204"/>
                    <a:pt x="146" y="201"/>
                    <a:pt x="144" y="198"/>
                  </a:cubicBezTo>
                  <a:cubicBezTo>
                    <a:pt x="143" y="200"/>
                    <a:pt x="142" y="201"/>
                    <a:pt x="141" y="202"/>
                  </a:cubicBezTo>
                  <a:cubicBezTo>
                    <a:pt x="140" y="203"/>
                    <a:pt x="140" y="203"/>
                    <a:pt x="141" y="204"/>
                  </a:cubicBezTo>
                  <a:cubicBezTo>
                    <a:pt x="142" y="206"/>
                    <a:pt x="142" y="207"/>
                    <a:pt x="143" y="208"/>
                  </a:cubicBezTo>
                  <a:cubicBezTo>
                    <a:pt x="146" y="214"/>
                    <a:pt x="150" y="219"/>
                    <a:pt x="154" y="224"/>
                  </a:cubicBezTo>
                  <a:cubicBezTo>
                    <a:pt x="154" y="225"/>
                    <a:pt x="155" y="225"/>
                    <a:pt x="154" y="226"/>
                  </a:cubicBezTo>
                  <a:cubicBezTo>
                    <a:pt x="154" y="226"/>
                    <a:pt x="154" y="226"/>
                    <a:pt x="155" y="227"/>
                  </a:cubicBezTo>
                  <a:cubicBezTo>
                    <a:pt x="156" y="228"/>
                    <a:pt x="156" y="229"/>
                    <a:pt x="157" y="230"/>
                  </a:cubicBezTo>
                  <a:cubicBezTo>
                    <a:pt x="161" y="235"/>
                    <a:pt x="164" y="239"/>
                    <a:pt x="168" y="244"/>
                  </a:cubicBezTo>
                  <a:cubicBezTo>
                    <a:pt x="170" y="246"/>
                    <a:pt x="173" y="249"/>
                    <a:pt x="175" y="251"/>
                  </a:cubicBezTo>
                  <a:cubicBezTo>
                    <a:pt x="178" y="253"/>
                    <a:pt x="181" y="255"/>
                    <a:pt x="183" y="257"/>
                  </a:cubicBezTo>
                  <a:cubicBezTo>
                    <a:pt x="183" y="257"/>
                    <a:pt x="183" y="258"/>
                    <a:pt x="184" y="258"/>
                  </a:cubicBezTo>
                  <a:cubicBezTo>
                    <a:pt x="185" y="258"/>
                    <a:pt x="185" y="258"/>
                    <a:pt x="185" y="259"/>
                  </a:cubicBezTo>
                  <a:cubicBezTo>
                    <a:pt x="185" y="260"/>
                    <a:pt x="185" y="260"/>
                    <a:pt x="185" y="260"/>
                  </a:cubicBezTo>
                  <a:cubicBezTo>
                    <a:pt x="188" y="260"/>
                    <a:pt x="192" y="260"/>
                    <a:pt x="195" y="260"/>
                  </a:cubicBezTo>
                  <a:cubicBezTo>
                    <a:pt x="195" y="260"/>
                    <a:pt x="194" y="259"/>
                    <a:pt x="194" y="259"/>
                  </a:cubicBezTo>
                  <a:cubicBezTo>
                    <a:pt x="190" y="256"/>
                    <a:pt x="187" y="253"/>
                    <a:pt x="184" y="250"/>
                  </a:cubicBezTo>
                  <a:cubicBezTo>
                    <a:pt x="184" y="249"/>
                    <a:pt x="184" y="249"/>
                    <a:pt x="183" y="248"/>
                  </a:cubicBezTo>
                  <a:cubicBezTo>
                    <a:pt x="183" y="248"/>
                    <a:pt x="183" y="248"/>
                    <a:pt x="183" y="247"/>
                  </a:cubicBezTo>
                  <a:cubicBezTo>
                    <a:pt x="183" y="246"/>
                    <a:pt x="185" y="246"/>
                    <a:pt x="185" y="246"/>
                  </a:cubicBezTo>
                  <a:cubicBezTo>
                    <a:pt x="186" y="247"/>
                    <a:pt x="186" y="247"/>
                    <a:pt x="186" y="248"/>
                  </a:cubicBezTo>
                  <a:cubicBezTo>
                    <a:pt x="186" y="248"/>
                    <a:pt x="186" y="249"/>
                    <a:pt x="186" y="250"/>
                  </a:cubicBezTo>
                  <a:cubicBezTo>
                    <a:pt x="187" y="250"/>
                    <a:pt x="188" y="251"/>
                    <a:pt x="188" y="252"/>
                  </a:cubicBezTo>
                  <a:cubicBezTo>
                    <a:pt x="191" y="255"/>
                    <a:pt x="194" y="257"/>
                    <a:pt x="198" y="259"/>
                  </a:cubicBezTo>
                  <a:cubicBezTo>
                    <a:pt x="198" y="260"/>
                    <a:pt x="198" y="260"/>
                    <a:pt x="198" y="260"/>
                  </a:cubicBezTo>
                  <a:cubicBezTo>
                    <a:pt x="199" y="260"/>
                    <a:pt x="200" y="259"/>
                    <a:pt x="202" y="259"/>
                  </a:cubicBezTo>
                  <a:cubicBezTo>
                    <a:pt x="201" y="259"/>
                    <a:pt x="201" y="259"/>
                    <a:pt x="201" y="258"/>
                  </a:cubicBezTo>
                  <a:cubicBezTo>
                    <a:pt x="200" y="257"/>
                    <a:pt x="198" y="256"/>
                    <a:pt x="197" y="255"/>
                  </a:cubicBezTo>
                  <a:cubicBezTo>
                    <a:pt x="195" y="253"/>
                    <a:pt x="193" y="252"/>
                    <a:pt x="190" y="250"/>
                  </a:cubicBezTo>
                  <a:cubicBezTo>
                    <a:pt x="190" y="250"/>
                    <a:pt x="189" y="249"/>
                    <a:pt x="188" y="249"/>
                  </a:cubicBezTo>
                  <a:cubicBezTo>
                    <a:pt x="187" y="249"/>
                    <a:pt x="187" y="249"/>
                    <a:pt x="187" y="249"/>
                  </a:cubicBezTo>
                  <a:cubicBezTo>
                    <a:pt x="187" y="248"/>
                    <a:pt x="187" y="247"/>
                    <a:pt x="187" y="247"/>
                  </a:cubicBezTo>
                  <a:cubicBezTo>
                    <a:pt x="187" y="246"/>
                    <a:pt x="188" y="246"/>
                    <a:pt x="189" y="246"/>
                  </a:cubicBezTo>
                  <a:cubicBezTo>
                    <a:pt x="189" y="246"/>
                    <a:pt x="189" y="246"/>
                    <a:pt x="189" y="247"/>
                  </a:cubicBezTo>
                  <a:cubicBezTo>
                    <a:pt x="190" y="248"/>
                    <a:pt x="191" y="248"/>
                    <a:pt x="192" y="249"/>
                  </a:cubicBezTo>
                  <a:cubicBezTo>
                    <a:pt x="194" y="251"/>
                    <a:pt x="196" y="253"/>
                    <a:pt x="199" y="255"/>
                  </a:cubicBezTo>
                  <a:cubicBezTo>
                    <a:pt x="200" y="256"/>
                    <a:pt x="202" y="257"/>
                    <a:pt x="203" y="258"/>
                  </a:cubicBezTo>
                  <a:cubicBezTo>
                    <a:pt x="204" y="259"/>
                    <a:pt x="204" y="259"/>
                    <a:pt x="205" y="259"/>
                  </a:cubicBezTo>
                  <a:cubicBezTo>
                    <a:pt x="207" y="258"/>
                    <a:pt x="210" y="258"/>
                    <a:pt x="212" y="258"/>
                  </a:cubicBezTo>
                  <a:cubicBezTo>
                    <a:pt x="212" y="258"/>
                    <a:pt x="212" y="258"/>
                    <a:pt x="213" y="257"/>
                  </a:cubicBezTo>
                  <a:cubicBezTo>
                    <a:pt x="212" y="257"/>
                    <a:pt x="211" y="256"/>
                    <a:pt x="211" y="256"/>
                  </a:cubicBezTo>
                  <a:cubicBezTo>
                    <a:pt x="207" y="254"/>
                    <a:pt x="204" y="252"/>
                    <a:pt x="201" y="249"/>
                  </a:cubicBezTo>
                  <a:cubicBezTo>
                    <a:pt x="201" y="248"/>
                    <a:pt x="200" y="247"/>
                    <a:pt x="199" y="247"/>
                  </a:cubicBezTo>
                  <a:cubicBezTo>
                    <a:pt x="198" y="246"/>
                    <a:pt x="197" y="245"/>
                    <a:pt x="197" y="244"/>
                  </a:cubicBezTo>
                  <a:cubicBezTo>
                    <a:pt x="196" y="243"/>
                    <a:pt x="196" y="243"/>
                    <a:pt x="196" y="243"/>
                  </a:cubicBezTo>
                  <a:cubicBezTo>
                    <a:pt x="196" y="242"/>
                    <a:pt x="197" y="242"/>
                    <a:pt x="197" y="242"/>
                  </a:cubicBezTo>
                  <a:cubicBezTo>
                    <a:pt x="198" y="241"/>
                    <a:pt x="199" y="242"/>
                    <a:pt x="199" y="242"/>
                  </a:cubicBezTo>
                  <a:cubicBezTo>
                    <a:pt x="199" y="242"/>
                    <a:pt x="199" y="242"/>
                    <a:pt x="199" y="243"/>
                  </a:cubicBezTo>
                  <a:cubicBezTo>
                    <a:pt x="199" y="244"/>
                    <a:pt x="199" y="245"/>
                    <a:pt x="200" y="245"/>
                  </a:cubicBezTo>
                  <a:cubicBezTo>
                    <a:pt x="201" y="246"/>
                    <a:pt x="201" y="247"/>
                    <a:pt x="202" y="248"/>
                  </a:cubicBezTo>
                  <a:cubicBezTo>
                    <a:pt x="205" y="250"/>
                    <a:pt x="208" y="253"/>
                    <a:pt x="212" y="255"/>
                  </a:cubicBezTo>
                  <a:cubicBezTo>
                    <a:pt x="213" y="255"/>
                    <a:pt x="214" y="256"/>
                    <a:pt x="214" y="256"/>
                  </a:cubicBezTo>
                  <a:cubicBezTo>
                    <a:pt x="215" y="256"/>
                    <a:pt x="215" y="256"/>
                    <a:pt x="215" y="256"/>
                  </a:cubicBezTo>
                  <a:cubicBezTo>
                    <a:pt x="216" y="256"/>
                    <a:pt x="217" y="256"/>
                    <a:pt x="217" y="257"/>
                  </a:cubicBezTo>
                  <a:cubicBezTo>
                    <a:pt x="218" y="257"/>
                    <a:pt x="220" y="257"/>
                    <a:pt x="221" y="257"/>
                  </a:cubicBezTo>
                  <a:cubicBezTo>
                    <a:pt x="221" y="257"/>
                    <a:pt x="221" y="256"/>
                    <a:pt x="221" y="256"/>
                  </a:cubicBezTo>
                  <a:cubicBezTo>
                    <a:pt x="220" y="255"/>
                    <a:pt x="219" y="254"/>
                    <a:pt x="219" y="252"/>
                  </a:cubicBezTo>
                  <a:cubicBezTo>
                    <a:pt x="219" y="251"/>
                    <a:pt x="218" y="251"/>
                    <a:pt x="217" y="250"/>
                  </a:cubicBezTo>
                  <a:cubicBezTo>
                    <a:pt x="215" y="249"/>
                    <a:pt x="213" y="247"/>
                    <a:pt x="211" y="246"/>
                  </a:cubicBezTo>
                  <a:cubicBezTo>
                    <a:pt x="210" y="245"/>
                    <a:pt x="209" y="245"/>
                    <a:pt x="208" y="244"/>
                  </a:cubicBezTo>
                  <a:cubicBezTo>
                    <a:pt x="207" y="244"/>
                    <a:pt x="206" y="243"/>
                    <a:pt x="205" y="244"/>
                  </a:cubicBezTo>
                  <a:cubicBezTo>
                    <a:pt x="204" y="244"/>
                    <a:pt x="204" y="243"/>
                    <a:pt x="204" y="243"/>
                  </a:cubicBezTo>
                  <a:cubicBezTo>
                    <a:pt x="204" y="242"/>
                    <a:pt x="204" y="242"/>
                    <a:pt x="204" y="242"/>
                  </a:cubicBezTo>
                  <a:cubicBezTo>
                    <a:pt x="205" y="241"/>
                    <a:pt x="205" y="241"/>
                    <a:pt x="206" y="242"/>
                  </a:cubicBezTo>
                  <a:cubicBezTo>
                    <a:pt x="206" y="242"/>
                    <a:pt x="207" y="242"/>
                    <a:pt x="207" y="243"/>
                  </a:cubicBezTo>
                  <a:cubicBezTo>
                    <a:pt x="210" y="244"/>
                    <a:pt x="212" y="245"/>
                    <a:pt x="214" y="247"/>
                  </a:cubicBezTo>
                  <a:cubicBezTo>
                    <a:pt x="215" y="247"/>
                    <a:pt x="215" y="248"/>
                    <a:pt x="216" y="248"/>
                  </a:cubicBezTo>
                  <a:close/>
                  <a:moveTo>
                    <a:pt x="131" y="205"/>
                  </a:moveTo>
                  <a:cubicBezTo>
                    <a:pt x="133" y="207"/>
                    <a:pt x="134" y="210"/>
                    <a:pt x="136" y="212"/>
                  </a:cubicBezTo>
                  <a:cubicBezTo>
                    <a:pt x="139" y="216"/>
                    <a:pt x="142" y="221"/>
                    <a:pt x="146" y="225"/>
                  </a:cubicBezTo>
                  <a:cubicBezTo>
                    <a:pt x="147" y="227"/>
                    <a:pt x="148" y="228"/>
                    <a:pt x="149" y="229"/>
                  </a:cubicBezTo>
                  <a:cubicBezTo>
                    <a:pt x="150" y="229"/>
                    <a:pt x="150" y="230"/>
                    <a:pt x="150" y="231"/>
                  </a:cubicBezTo>
                  <a:cubicBezTo>
                    <a:pt x="150" y="231"/>
                    <a:pt x="149" y="231"/>
                    <a:pt x="149" y="231"/>
                  </a:cubicBezTo>
                  <a:cubicBezTo>
                    <a:pt x="149" y="231"/>
                    <a:pt x="149" y="232"/>
                    <a:pt x="149" y="232"/>
                  </a:cubicBezTo>
                  <a:cubicBezTo>
                    <a:pt x="151" y="234"/>
                    <a:pt x="153" y="237"/>
                    <a:pt x="155" y="239"/>
                  </a:cubicBezTo>
                  <a:cubicBezTo>
                    <a:pt x="161" y="247"/>
                    <a:pt x="167" y="254"/>
                    <a:pt x="173" y="260"/>
                  </a:cubicBezTo>
                  <a:cubicBezTo>
                    <a:pt x="174" y="261"/>
                    <a:pt x="174" y="261"/>
                    <a:pt x="175" y="262"/>
                  </a:cubicBezTo>
                  <a:cubicBezTo>
                    <a:pt x="176" y="261"/>
                    <a:pt x="176" y="261"/>
                    <a:pt x="178" y="261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79" y="260"/>
                    <a:pt x="179" y="260"/>
                    <a:pt x="180" y="259"/>
                  </a:cubicBezTo>
                  <a:cubicBezTo>
                    <a:pt x="180" y="258"/>
                    <a:pt x="181" y="258"/>
                    <a:pt x="182" y="258"/>
                  </a:cubicBezTo>
                  <a:cubicBezTo>
                    <a:pt x="181" y="258"/>
                    <a:pt x="181" y="258"/>
                    <a:pt x="181" y="258"/>
                  </a:cubicBezTo>
                  <a:cubicBezTo>
                    <a:pt x="179" y="256"/>
                    <a:pt x="178" y="255"/>
                    <a:pt x="177" y="254"/>
                  </a:cubicBezTo>
                  <a:cubicBezTo>
                    <a:pt x="174" y="252"/>
                    <a:pt x="171" y="250"/>
                    <a:pt x="169" y="247"/>
                  </a:cubicBezTo>
                  <a:cubicBezTo>
                    <a:pt x="165" y="243"/>
                    <a:pt x="162" y="239"/>
                    <a:pt x="159" y="235"/>
                  </a:cubicBezTo>
                  <a:cubicBezTo>
                    <a:pt x="157" y="233"/>
                    <a:pt x="155" y="230"/>
                    <a:pt x="153" y="228"/>
                  </a:cubicBezTo>
                  <a:cubicBezTo>
                    <a:pt x="153" y="228"/>
                    <a:pt x="153" y="227"/>
                    <a:pt x="153" y="227"/>
                  </a:cubicBezTo>
                  <a:cubicBezTo>
                    <a:pt x="152" y="227"/>
                    <a:pt x="151" y="227"/>
                    <a:pt x="151" y="226"/>
                  </a:cubicBezTo>
                  <a:cubicBezTo>
                    <a:pt x="151" y="226"/>
                    <a:pt x="150" y="225"/>
                    <a:pt x="150" y="224"/>
                  </a:cubicBezTo>
                  <a:cubicBezTo>
                    <a:pt x="149" y="223"/>
                    <a:pt x="149" y="222"/>
                    <a:pt x="148" y="221"/>
                  </a:cubicBezTo>
                  <a:cubicBezTo>
                    <a:pt x="147" y="220"/>
                    <a:pt x="146" y="219"/>
                    <a:pt x="145" y="217"/>
                  </a:cubicBezTo>
                  <a:cubicBezTo>
                    <a:pt x="141" y="212"/>
                    <a:pt x="136" y="208"/>
                    <a:pt x="132" y="203"/>
                  </a:cubicBezTo>
                  <a:cubicBezTo>
                    <a:pt x="132" y="203"/>
                    <a:pt x="132" y="203"/>
                    <a:pt x="132" y="203"/>
                  </a:cubicBezTo>
                  <a:cubicBezTo>
                    <a:pt x="132" y="205"/>
                    <a:pt x="132" y="205"/>
                    <a:pt x="131" y="205"/>
                  </a:cubicBezTo>
                  <a:close/>
                  <a:moveTo>
                    <a:pt x="120" y="35"/>
                  </a:moveTo>
                  <a:cubicBezTo>
                    <a:pt x="120" y="34"/>
                    <a:pt x="120" y="34"/>
                    <a:pt x="120" y="34"/>
                  </a:cubicBezTo>
                  <a:cubicBezTo>
                    <a:pt x="120" y="30"/>
                    <a:pt x="121" y="26"/>
                    <a:pt x="121" y="22"/>
                  </a:cubicBezTo>
                  <a:cubicBezTo>
                    <a:pt x="122" y="20"/>
                    <a:pt x="122" y="19"/>
                    <a:pt x="122" y="17"/>
                  </a:cubicBezTo>
                  <a:cubicBezTo>
                    <a:pt x="122" y="17"/>
                    <a:pt x="122" y="17"/>
                    <a:pt x="121" y="16"/>
                  </a:cubicBezTo>
                  <a:cubicBezTo>
                    <a:pt x="121" y="16"/>
                    <a:pt x="121" y="16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1" y="14"/>
                    <a:pt x="121" y="14"/>
                    <a:pt x="122" y="14"/>
                  </a:cubicBezTo>
                  <a:cubicBezTo>
                    <a:pt x="122" y="13"/>
                    <a:pt x="123" y="14"/>
                    <a:pt x="123" y="14"/>
                  </a:cubicBezTo>
                  <a:cubicBezTo>
                    <a:pt x="123" y="15"/>
                    <a:pt x="124" y="15"/>
                    <a:pt x="124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3" y="16"/>
                    <a:pt x="123" y="17"/>
                    <a:pt x="123" y="17"/>
                  </a:cubicBezTo>
                  <a:cubicBezTo>
                    <a:pt x="123" y="18"/>
                    <a:pt x="123" y="20"/>
                    <a:pt x="123" y="21"/>
                  </a:cubicBezTo>
                  <a:cubicBezTo>
                    <a:pt x="123" y="25"/>
                    <a:pt x="122" y="28"/>
                    <a:pt x="122" y="31"/>
                  </a:cubicBezTo>
                  <a:cubicBezTo>
                    <a:pt x="122" y="32"/>
                    <a:pt x="121" y="34"/>
                    <a:pt x="121" y="35"/>
                  </a:cubicBezTo>
                  <a:cubicBezTo>
                    <a:pt x="123" y="35"/>
                    <a:pt x="125" y="36"/>
                    <a:pt x="127" y="37"/>
                  </a:cubicBezTo>
                  <a:cubicBezTo>
                    <a:pt x="127" y="32"/>
                    <a:pt x="128" y="27"/>
                    <a:pt x="127" y="23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26" y="22"/>
                    <a:pt x="125" y="21"/>
                    <a:pt x="126" y="20"/>
                  </a:cubicBezTo>
                  <a:cubicBezTo>
                    <a:pt x="126" y="19"/>
                    <a:pt x="127" y="19"/>
                    <a:pt x="127" y="18"/>
                  </a:cubicBezTo>
                  <a:cubicBezTo>
                    <a:pt x="127" y="18"/>
                    <a:pt x="126" y="17"/>
                    <a:pt x="126" y="17"/>
                  </a:cubicBezTo>
                  <a:cubicBezTo>
                    <a:pt x="125" y="15"/>
                    <a:pt x="123" y="13"/>
                    <a:pt x="121" y="12"/>
                  </a:cubicBezTo>
                  <a:cubicBezTo>
                    <a:pt x="121" y="11"/>
                    <a:pt x="120" y="11"/>
                    <a:pt x="119" y="11"/>
                  </a:cubicBezTo>
                  <a:cubicBezTo>
                    <a:pt x="118" y="10"/>
                    <a:pt x="116" y="10"/>
                    <a:pt x="114" y="9"/>
                  </a:cubicBezTo>
                  <a:cubicBezTo>
                    <a:pt x="114" y="9"/>
                    <a:pt x="113" y="9"/>
                    <a:pt x="112" y="9"/>
                  </a:cubicBezTo>
                  <a:cubicBezTo>
                    <a:pt x="112" y="10"/>
                    <a:pt x="112" y="10"/>
                    <a:pt x="112" y="11"/>
                  </a:cubicBezTo>
                  <a:cubicBezTo>
                    <a:pt x="112" y="11"/>
                    <a:pt x="112" y="12"/>
                    <a:pt x="112" y="13"/>
                  </a:cubicBezTo>
                  <a:cubicBezTo>
                    <a:pt x="111" y="17"/>
                    <a:pt x="110" y="21"/>
                    <a:pt x="109" y="24"/>
                  </a:cubicBezTo>
                  <a:cubicBezTo>
                    <a:pt x="109" y="26"/>
                    <a:pt x="109" y="28"/>
                    <a:pt x="109" y="30"/>
                  </a:cubicBezTo>
                  <a:cubicBezTo>
                    <a:pt x="109" y="32"/>
                    <a:pt x="109" y="33"/>
                    <a:pt x="109" y="34"/>
                  </a:cubicBezTo>
                  <a:cubicBezTo>
                    <a:pt x="110" y="34"/>
                    <a:pt x="112" y="34"/>
                    <a:pt x="114" y="34"/>
                  </a:cubicBezTo>
                  <a:cubicBezTo>
                    <a:pt x="114" y="33"/>
                    <a:pt x="114" y="32"/>
                    <a:pt x="115" y="30"/>
                  </a:cubicBezTo>
                  <a:cubicBezTo>
                    <a:pt x="115" y="26"/>
                    <a:pt x="115" y="22"/>
                    <a:pt x="116" y="17"/>
                  </a:cubicBezTo>
                  <a:cubicBezTo>
                    <a:pt x="116" y="17"/>
                    <a:pt x="116" y="16"/>
                    <a:pt x="116" y="15"/>
                  </a:cubicBezTo>
                  <a:cubicBezTo>
                    <a:pt x="116" y="15"/>
                    <a:pt x="115" y="14"/>
                    <a:pt x="115" y="14"/>
                  </a:cubicBezTo>
                  <a:cubicBezTo>
                    <a:pt x="114" y="14"/>
                    <a:pt x="114" y="13"/>
                    <a:pt x="114" y="13"/>
                  </a:cubicBezTo>
                  <a:cubicBezTo>
                    <a:pt x="115" y="12"/>
                    <a:pt x="115" y="11"/>
                    <a:pt x="116" y="11"/>
                  </a:cubicBezTo>
                  <a:cubicBezTo>
                    <a:pt x="117" y="10"/>
                    <a:pt x="117" y="10"/>
                    <a:pt x="117" y="11"/>
                  </a:cubicBezTo>
                  <a:cubicBezTo>
                    <a:pt x="118" y="12"/>
                    <a:pt x="118" y="12"/>
                    <a:pt x="118" y="13"/>
                  </a:cubicBezTo>
                  <a:cubicBezTo>
                    <a:pt x="118" y="17"/>
                    <a:pt x="117" y="22"/>
                    <a:pt x="117" y="27"/>
                  </a:cubicBezTo>
                  <a:cubicBezTo>
                    <a:pt x="116" y="29"/>
                    <a:pt x="116" y="31"/>
                    <a:pt x="116" y="33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7" y="34"/>
                    <a:pt x="118" y="34"/>
                    <a:pt x="120" y="35"/>
                  </a:cubicBezTo>
                  <a:close/>
                  <a:moveTo>
                    <a:pt x="174" y="263"/>
                  </a:moveTo>
                  <a:cubicBezTo>
                    <a:pt x="173" y="262"/>
                    <a:pt x="172" y="261"/>
                    <a:pt x="171" y="260"/>
                  </a:cubicBezTo>
                  <a:cubicBezTo>
                    <a:pt x="165" y="255"/>
                    <a:pt x="160" y="249"/>
                    <a:pt x="155" y="242"/>
                  </a:cubicBezTo>
                  <a:cubicBezTo>
                    <a:pt x="153" y="239"/>
                    <a:pt x="150" y="236"/>
                    <a:pt x="148" y="233"/>
                  </a:cubicBezTo>
                  <a:cubicBezTo>
                    <a:pt x="148" y="232"/>
                    <a:pt x="148" y="232"/>
                    <a:pt x="147" y="232"/>
                  </a:cubicBezTo>
                  <a:cubicBezTo>
                    <a:pt x="147" y="232"/>
                    <a:pt x="146" y="231"/>
                    <a:pt x="146" y="230"/>
                  </a:cubicBezTo>
                  <a:cubicBezTo>
                    <a:pt x="145" y="229"/>
                    <a:pt x="144" y="227"/>
                    <a:pt x="143" y="226"/>
                  </a:cubicBezTo>
                  <a:cubicBezTo>
                    <a:pt x="142" y="225"/>
                    <a:pt x="141" y="223"/>
                    <a:pt x="141" y="222"/>
                  </a:cubicBezTo>
                  <a:cubicBezTo>
                    <a:pt x="138" y="219"/>
                    <a:pt x="135" y="215"/>
                    <a:pt x="133" y="212"/>
                  </a:cubicBezTo>
                  <a:cubicBezTo>
                    <a:pt x="130" y="209"/>
                    <a:pt x="127" y="206"/>
                    <a:pt x="125" y="202"/>
                  </a:cubicBezTo>
                  <a:cubicBezTo>
                    <a:pt x="125" y="202"/>
                    <a:pt x="125" y="202"/>
                    <a:pt x="124" y="202"/>
                  </a:cubicBezTo>
                  <a:cubicBezTo>
                    <a:pt x="125" y="203"/>
                    <a:pt x="125" y="204"/>
                    <a:pt x="126" y="204"/>
                  </a:cubicBezTo>
                  <a:cubicBezTo>
                    <a:pt x="127" y="207"/>
                    <a:pt x="129" y="209"/>
                    <a:pt x="131" y="211"/>
                  </a:cubicBezTo>
                  <a:cubicBezTo>
                    <a:pt x="133" y="215"/>
                    <a:pt x="135" y="218"/>
                    <a:pt x="138" y="221"/>
                  </a:cubicBezTo>
                  <a:cubicBezTo>
                    <a:pt x="141" y="226"/>
                    <a:pt x="145" y="231"/>
                    <a:pt x="148" y="237"/>
                  </a:cubicBezTo>
                  <a:cubicBezTo>
                    <a:pt x="150" y="241"/>
                    <a:pt x="152" y="245"/>
                    <a:pt x="155" y="248"/>
                  </a:cubicBezTo>
                  <a:cubicBezTo>
                    <a:pt x="156" y="251"/>
                    <a:pt x="157" y="254"/>
                    <a:pt x="159" y="256"/>
                  </a:cubicBezTo>
                  <a:cubicBezTo>
                    <a:pt x="160" y="258"/>
                    <a:pt x="161" y="261"/>
                    <a:pt x="163" y="262"/>
                  </a:cubicBezTo>
                  <a:cubicBezTo>
                    <a:pt x="163" y="263"/>
                    <a:pt x="163" y="263"/>
                    <a:pt x="164" y="263"/>
                  </a:cubicBezTo>
                  <a:cubicBezTo>
                    <a:pt x="166" y="263"/>
                    <a:pt x="168" y="263"/>
                    <a:pt x="169" y="263"/>
                  </a:cubicBezTo>
                  <a:cubicBezTo>
                    <a:pt x="171" y="264"/>
                    <a:pt x="172" y="263"/>
                    <a:pt x="174" y="263"/>
                  </a:cubicBezTo>
                  <a:close/>
                  <a:moveTo>
                    <a:pt x="106" y="34"/>
                  </a:moveTo>
                  <a:cubicBezTo>
                    <a:pt x="107" y="33"/>
                    <a:pt x="107" y="31"/>
                    <a:pt x="107" y="30"/>
                  </a:cubicBezTo>
                  <a:cubicBezTo>
                    <a:pt x="107" y="27"/>
                    <a:pt x="108" y="24"/>
                    <a:pt x="108" y="22"/>
                  </a:cubicBezTo>
                  <a:cubicBezTo>
                    <a:pt x="109" y="19"/>
                    <a:pt x="109" y="16"/>
                    <a:pt x="110" y="13"/>
                  </a:cubicBezTo>
                  <a:cubicBezTo>
                    <a:pt x="110" y="12"/>
                    <a:pt x="110" y="10"/>
                    <a:pt x="111" y="9"/>
                  </a:cubicBezTo>
                  <a:cubicBezTo>
                    <a:pt x="109" y="9"/>
                    <a:pt x="108" y="8"/>
                    <a:pt x="107" y="8"/>
                  </a:cubicBezTo>
                  <a:cubicBezTo>
                    <a:pt x="106" y="8"/>
                    <a:pt x="106" y="8"/>
                    <a:pt x="106" y="9"/>
                  </a:cubicBezTo>
                  <a:cubicBezTo>
                    <a:pt x="105" y="9"/>
                    <a:pt x="105" y="10"/>
                    <a:pt x="105" y="11"/>
                  </a:cubicBezTo>
                  <a:cubicBezTo>
                    <a:pt x="104" y="12"/>
                    <a:pt x="104" y="13"/>
                    <a:pt x="103" y="14"/>
                  </a:cubicBezTo>
                  <a:cubicBezTo>
                    <a:pt x="103" y="18"/>
                    <a:pt x="102" y="21"/>
                    <a:pt x="102" y="24"/>
                  </a:cubicBezTo>
                  <a:cubicBezTo>
                    <a:pt x="102" y="26"/>
                    <a:pt x="102" y="28"/>
                    <a:pt x="102" y="31"/>
                  </a:cubicBezTo>
                  <a:cubicBezTo>
                    <a:pt x="101" y="32"/>
                    <a:pt x="102" y="33"/>
                    <a:pt x="102" y="35"/>
                  </a:cubicBezTo>
                  <a:cubicBezTo>
                    <a:pt x="103" y="35"/>
                    <a:pt x="105" y="34"/>
                    <a:pt x="106" y="34"/>
                  </a:cubicBezTo>
                  <a:close/>
                  <a:moveTo>
                    <a:pt x="104" y="8"/>
                  </a:moveTo>
                  <a:cubicBezTo>
                    <a:pt x="103" y="8"/>
                    <a:pt x="102" y="8"/>
                    <a:pt x="102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0" y="8"/>
                    <a:pt x="100" y="8"/>
                  </a:cubicBezTo>
                  <a:cubicBezTo>
                    <a:pt x="99" y="8"/>
                    <a:pt x="98" y="9"/>
                    <a:pt x="98" y="10"/>
                  </a:cubicBezTo>
                  <a:cubicBezTo>
                    <a:pt x="98" y="10"/>
                    <a:pt x="97" y="11"/>
                    <a:pt x="97" y="11"/>
                  </a:cubicBezTo>
                  <a:cubicBezTo>
                    <a:pt x="96" y="14"/>
                    <a:pt x="96" y="16"/>
                    <a:pt x="96" y="19"/>
                  </a:cubicBezTo>
                  <a:cubicBezTo>
                    <a:pt x="95" y="22"/>
                    <a:pt x="95" y="26"/>
                    <a:pt x="95" y="30"/>
                  </a:cubicBezTo>
                  <a:cubicBezTo>
                    <a:pt x="95" y="32"/>
                    <a:pt x="95" y="34"/>
                    <a:pt x="95" y="35"/>
                  </a:cubicBezTo>
                  <a:cubicBezTo>
                    <a:pt x="97" y="36"/>
                    <a:pt x="98" y="36"/>
                    <a:pt x="99" y="35"/>
                  </a:cubicBezTo>
                  <a:cubicBezTo>
                    <a:pt x="99" y="34"/>
                    <a:pt x="100" y="32"/>
                    <a:pt x="100" y="31"/>
                  </a:cubicBezTo>
                  <a:cubicBezTo>
                    <a:pt x="100" y="25"/>
                    <a:pt x="101" y="20"/>
                    <a:pt x="102" y="15"/>
                  </a:cubicBezTo>
                  <a:cubicBezTo>
                    <a:pt x="102" y="13"/>
                    <a:pt x="103" y="11"/>
                    <a:pt x="104" y="9"/>
                  </a:cubicBezTo>
                  <a:cubicBezTo>
                    <a:pt x="104" y="8"/>
                    <a:pt x="104" y="8"/>
                    <a:pt x="104" y="8"/>
                  </a:cubicBezTo>
                  <a:close/>
                  <a:moveTo>
                    <a:pt x="84" y="150"/>
                  </a:moveTo>
                  <a:cubicBezTo>
                    <a:pt x="84" y="149"/>
                    <a:pt x="84" y="149"/>
                    <a:pt x="84" y="149"/>
                  </a:cubicBezTo>
                  <a:cubicBezTo>
                    <a:pt x="85" y="148"/>
                    <a:pt x="86" y="147"/>
                    <a:pt x="86" y="146"/>
                  </a:cubicBezTo>
                  <a:cubicBezTo>
                    <a:pt x="87" y="146"/>
                    <a:pt x="87" y="145"/>
                    <a:pt x="87" y="145"/>
                  </a:cubicBezTo>
                  <a:cubicBezTo>
                    <a:pt x="87" y="144"/>
                    <a:pt x="87" y="143"/>
                    <a:pt x="87" y="143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6" y="141"/>
                    <a:pt x="85" y="140"/>
                    <a:pt x="84" y="138"/>
                  </a:cubicBezTo>
                  <a:cubicBezTo>
                    <a:pt x="84" y="139"/>
                    <a:pt x="84" y="139"/>
                    <a:pt x="84" y="139"/>
                  </a:cubicBezTo>
                  <a:cubicBezTo>
                    <a:pt x="83" y="139"/>
                    <a:pt x="83" y="140"/>
                    <a:pt x="82" y="140"/>
                  </a:cubicBezTo>
                  <a:cubicBezTo>
                    <a:pt x="82" y="140"/>
                    <a:pt x="82" y="140"/>
                    <a:pt x="81" y="140"/>
                  </a:cubicBezTo>
                  <a:cubicBezTo>
                    <a:pt x="81" y="140"/>
                    <a:pt x="80" y="139"/>
                    <a:pt x="80" y="139"/>
                  </a:cubicBezTo>
                  <a:cubicBezTo>
                    <a:pt x="81" y="138"/>
                    <a:pt x="81" y="138"/>
                    <a:pt x="82" y="138"/>
                  </a:cubicBezTo>
                  <a:cubicBezTo>
                    <a:pt x="82" y="137"/>
                    <a:pt x="83" y="137"/>
                    <a:pt x="83" y="137"/>
                  </a:cubicBezTo>
                  <a:cubicBezTo>
                    <a:pt x="82" y="135"/>
                    <a:pt x="81" y="133"/>
                    <a:pt x="80" y="132"/>
                  </a:cubicBezTo>
                  <a:cubicBezTo>
                    <a:pt x="80" y="132"/>
                    <a:pt x="80" y="132"/>
                    <a:pt x="79" y="132"/>
                  </a:cubicBezTo>
                  <a:cubicBezTo>
                    <a:pt x="79" y="133"/>
                    <a:pt x="78" y="133"/>
                    <a:pt x="78" y="132"/>
                  </a:cubicBezTo>
                  <a:cubicBezTo>
                    <a:pt x="77" y="132"/>
                    <a:pt x="77" y="131"/>
                    <a:pt x="78" y="131"/>
                  </a:cubicBezTo>
                  <a:cubicBezTo>
                    <a:pt x="78" y="130"/>
                    <a:pt x="79" y="130"/>
                    <a:pt x="79" y="130"/>
                  </a:cubicBezTo>
                  <a:cubicBezTo>
                    <a:pt x="78" y="128"/>
                    <a:pt x="75" y="123"/>
                    <a:pt x="75" y="122"/>
                  </a:cubicBezTo>
                  <a:cubicBezTo>
                    <a:pt x="73" y="123"/>
                    <a:pt x="73" y="125"/>
                    <a:pt x="71" y="126"/>
                  </a:cubicBezTo>
                  <a:cubicBezTo>
                    <a:pt x="71" y="126"/>
                    <a:pt x="71" y="127"/>
                    <a:pt x="72" y="127"/>
                  </a:cubicBezTo>
                  <a:cubicBezTo>
                    <a:pt x="73" y="129"/>
                    <a:pt x="73" y="131"/>
                    <a:pt x="74" y="132"/>
                  </a:cubicBezTo>
                  <a:cubicBezTo>
                    <a:pt x="77" y="137"/>
                    <a:pt x="80" y="142"/>
                    <a:pt x="83" y="147"/>
                  </a:cubicBezTo>
                  <a:cubicBezTo>
                    <a:pt x="83" y="148"/>
                    <a:pt x="83" y="149"/>
                    <a:pt x="84" y="150"/>
                  </a:cubicBezTo>
                  <a:close/>
                  <a:moveTo>
                    <a:pt x="161" y="180"/>
                  </a:moveTo>
                  <a:cubicBezTo>
                    <a:pt x="161" y="180"/>
                    <a:pt x="161" y="180"/>
                    <a:pt x="161" y="180"/>
                  </a:cubicBezTo>
                  <a:cubicBezTo>
                    <a:pt x="162" y="180"/>
                    <a:pt x="162" y="180"/>
                    <a:pt x="162" y="181"/>
                  </a:cubicBezTo>
                  <a:cubicBezTo>
                    <a:pt x="164" y="184"/>
                    <a:pt x="167" y="188"/>
                    <a:pt x="169" y="191"/>
                  </a:cubicBezTo>
                  <a:cubicBezTo>
                    <a:pt x="174" y="197"/>
                    <a:pt x="179" y="204"/>
                    <a:pt x="184" y="210"/>
                  </a:cubicBezTo>
                  <a:cubicBezTo>
                    <a:pt x="189" y="216"/>
                    <a:pt x="193" y="221"/>
                    <a:pt x="197" y="226"/>
                  </a:cubicBezTo>
                  <a:cubicBezTo>
                    <a:pt x="198" y="227"/>
                    <a:pt x="199" y="228"/>
                    <a:pt x="200" y="229"/>
                  </a:cubicBezTo>
                  <a:cubicBezTo>
                    <a:pt x="203" y="232"/>
                    <a:pt x="206" y="235"/>
                    <a:pt x="209" y="239"/>
                  </a:cubicBezTo>
                  <a:cubicBezTo>
                    <a:pt x="210" y="239"/>
                    <a:pt x="211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1" y="239"/>
                    <a:pt x="210" y="238"/>
                    <a:pt x="208" y="236"/>
                  </a:cubicBezTo>
                  <a:cubicBezTo>
                    <a:pt x="204" y="232"/>
                    <a:pt x="201" y="227"/>
                    <a:pt x="197" y="222"/>
                  </a:cubicBezTo>
                  <a:cubicBezTo>
                    <a:pt x="195" y="220"/>
                    <a:pt x="193" y="217"/>
                    <a:pt x="191" y="215"/>
                  </a:cubicBezTo>
                  <a:cubicBezTo>
                    <a:pt x="190" y="214"/>
                    <a:pt x="189" y="213"/>
                    <a:pt x="188" y="212"/>
                  </a:cubicBezTo>
                  <a:cubicBezTo>
                    <a:pt x="186" y="209"/>
                    <a:pt x="185" y="207"/>
                    <a:pt x="183" y="205"/>
                  </a:cubicBezTo>
                  <a:cubicBezTo>
                    <a:pt x="179" y="201"/>
                    <a:pt x="175" y="196"/>
                    <a:pt x="171" y="192"/>
                  </a:cubicBezTo>
                  <a:cubicBezTo>
                    <a:pt x="168" y="188"/>
                    <a:pt x="165" y="184"/>
                    <a:pt x="162" y="180"/>
                  </a:cubicBezTo>
                  <a:cubicBezTo>
                    <a:pt x="162" y="180"/>
                    <a:pt x="162" y="180"/>
                    <a:pt x="161" y="180"/>
                  </a:cubicBezTo>
                  <a:close/>
                  <a:moveTo>
                    <a:pt x="130" y="214"/>
                  </a:moveTo>
                  <a:cubicBezTo>
                    <a:pt x="130" y="214"/>
                    <a:pt x="130" y="214"/>
                    <a:pt x="130" y="214"/>
                  </a:cubicBezTo>
                  <a:cubicBezTo>
                    <a:pt x="131" y="215"/>
                    <a:pt x="131" y="215"/>
                    <a:pt x="131" y="216"/>
                  </a:cubicBezTo>
                  <a:cubicBezTo>
                    <a:pt x="133" y="220"/>
                    <a:pt x="135" y="224"/>
                    <a:pt x="138" y="227"/>
                  </a:cubicBezTo>
                  <a:cubicBezTo>
                    <a:pt x="139" y="229"/>
                    <a:pt x="140" y="230"/>
                    <a:pt x="141" y="232"/>
                  </a:cubicBezTo>
                  <a:cubicBezTo>
                    <a:pt x="141" y="232"/>
                    <a:pt x="141" y="233"/>
                    <a:pt x="141" y="233"/>
                  </a:cubicBezTo>
                  <a:cubicBezTo>
                    <a:pt x="141" y="233"/>
                    <a:pt x="141" y="234"/>
                    <a:pt x="142" y="234"/>
                  </a:cubicBezTo>
                  <a:cubicBezTo>
                    <a:pt x="143" y="236"/>
                    <a:pt x="144" y="238"/>
                    <a:pt x="145" y="240"/>
                  </a:cubicBezTo>
                  <a:cubicBezTo>
                    <a:pt x="146" y="242"/>
                    <a:pt x="147" y="244"/>
                    <a:pt x="148" y="246"/>
                  </a:cubicBezTo>
                  <a:cubicBezTo>
                    <a:pt x="151" y="251"/>
                    <a:pt x="155" y="256"/>
                    <a:pt x="158" y="261"/>
                  </a:cubicBezTo>
                  <a:cubicBezTo>
                    <a:pt x="158" y="262"/>
                    <a:pt x="159" y="262"/>
                    <a:pt x="160" y="262"/>
                  </a:cubicBezTo>
                  <a:cubicBezTo>
                    <a:pt x="160" y="262"/>
                    <a:pt x="160" y="261"/>
                    <a:pt x="159" y="261"/>
                  </a:cubicBezTo>
                  <a:cubicBezTo>
                    <a:pt x="159" y="259"/>
                    <a:pt x="158" y="258"/>
                    <a:pt x="157" y="256"/>
                  </a:cubicBezTo>
                  <a:cubicBezTo>
                    <a:pt x="156" y="254"/>
                    <a:pt x="155" y="252"/>
                    <a:pt x="153" y="250"/>
                  </a:cubicBezTo>
                  <a:cubicBezTo>
                    <a:pt x="151" y="246"/>
                    <a:pt x="149" y="241"/>
                    <a:pt x="146" y="237"/>
                  </a:cubicBezTo>
                  <a:cubicBezTo>
                    <a:pt x="144" y="234"/>
                    <a:pt x="142" y="231"/>
                    <a:pt x="140" y="227"/>
                  </a:cubicBezTo>
                  <a:cubicBezTo>
                    <a:pt x="137" y="223"/>
                    <a:pt x="134" y="219"/>
                    <a:pt x="132" y="216"/>
                  </a:cubicBezTo>
                  <a:cubicBezTo>
                    <a:pt x="131" y="215"/>
                    <a:pt x="131" y="214"/>
                    <a:pt x="130" y="214"/>
                  </a:cubicBezTo>
                  <a:close/>
                  <a:moveTo>
                    <a:pt x="96" y="9"/>
                  </a:moveTo>
                  <a:cubicBezTo>
                    <a:pt x="95" y="9"/>
                    <a:pt x="94" y="10"/>
                    <a:pt x="94" y="11"/>
                  </a:cubicBezTo>
                  <a:cubicBezTo>
                    <a:pt x="92" y="13"/>
                    <a:pt x="91" y="15"/>
                    <a:pt x="90" y="18"/>
                  </a:cubicBezTo>
                  <a:cubicBezTo>
                    <a:pt x="90" y="21"/>
                    <a:pt x="90" y="23"/>
                    <a:pt x="89" y="25"/>
                  </a:cubicBezTo>
                  <a:cubicBezTo>
                    <a:pt x="89" y="29"/>
                    <a:pt x="89" y="32"/>
                    <a:pt x="89" y="36"/>
                  </a:cubicBezTo>
                  <a:cubicBezTo>
                    <a:pt x="89" y="36"/>
                    <a:pt x="89" y="37"/>
                    <a:pt x="89" y="38"/>
                  </a:cubicBezTo>
                  <a:cubicBezTo>
                    <a:pt x="90" y="37"/>
                    <a:pt x="91" y="37"/>
                    <a:pt x="92" y="37"/>
                  </a:cubicBezTo>
                  <a:cubicBezTo>
                    <a:pt x="93" y="36"/>
                    <a:pt x="93" y="35"/>
                    <a:pt x="93" y="35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3" y="26"/>
                    <a:pt x="94" y="22"/>
                    <a:pt x="94" y="18"/>
                  </a:cubicBezTo>
                  <a:cubicBezTo>
                    <a:pt x="94" y="16"/>
                    <a:pt x="95" y="13"/>
                    <a:pt x="96" y="11"/>
                  </a:cubicBezTo>
                  <a:cubicBezTo>
                    <a:pt x="96" y="10"/>
                    <a:pt x="96" y="10"/>
                    <a:pt x="96" y="9"/>
                  </a:cubicBezTo>
                  <a:close/>
                  <a:moveTo>
                    <a:pt x="72" y="260"/>
                  </a:moveTo>
                  <a:cubicBezTo>
                    <a:pt x="73" y="260"/>
                    <a:pt x="74" y="259"/>
                    <a:pt x="75" y="259"/>
                  </a:cubicBezTo>
                  <a:cubicBezTo>
                    <a:pt x="77" y="258"/>
                    <a:pt x="78" y="256"/>
                    <a:pt x="79" y="254"/>
                  </a:cubicBezTo>
                  <a:cubicBezTo>
                    <a:pt x="80" y="252"/>
                    <a:pt x="81" y="251"/>
                    <a:pt x="81" y="250"/>
                  </a:cubicBezTo>
                  <a:cubicBezTo>
                    <a:pt x="83" y="247"/>
                    <a:pt x="85" y="244"/>
                    <a:pt x="87" y="242"/>
                  </a:cubicBezTo>
                  <a:cubicBezTo>
                    <a:pt x="90" y="236"/>
                    <a:pt x="94" y="231"/>
                    <a:pt x="97" y="225"/>
                  </a:cubicBezTo>
                  <a:cubicBezTo>
                    <a:pt x="101" y="219"/>
                    <a:pt x="106" y="213"/>
                    <a:pt x="110" y="206"/>
                  </a:cubicBezTo>
                  <a:cubicBezTo>
                    <a:pt x="111" y="205"/>
                    <a:pt x="112" y="203"/>
                    <a:pt x="113" y="201"/>
                  </a:cubicBezTo>
                  <a:cubicBezTo>
                    <a:pt x="113" y="201"/>
                    <a:pt x="113" y="201"/>
                    <a:pt x="113" y="201"/>
                  </a:cubicBezTo>
                  <a:cubicBezTo>
                    <a:pt x="113" y="201"/>
                    <a:pt x="113" y="201"/>
                    <a:pt x="113" y="200"/>
                  </a:cubicBezTo>
                  <a:cubicBezTo>
                    <a:pt x="104" y="213"/>
                    <a:pt x="95" y="226"/>
                    <a:pt x="87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7" y="240"/>
                    <a:pt x="87" y="240"/>
                    <a:pt x="87" y="241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3" y="245"/>
                    <a:pt x="80" y="250"/>
                    <a:pt x="77" y="254"/>
                  </a:cubicBezTo>
                  <a:cubicBezTo>
                    <a:pt x="76" y="256"/>
                    <a:pt x="74" y="257"/>
                    <a:pt x="73" y="259"/>
                  </a:cubicBezTo>
                  <a:cubicBezTo>
                    <a:pt x="73" y="259"/>
                    <a:pt x="72" y="260"/>
                    <a:pt x="72" y="260"/>
                  </a:cubicBezTo>
                  <a:close/>
                  <a:moveTo>
                    <a:pt x="91" y="11"/>
                  </a:moveTo>
                  <a:cubicBezTo>
                    <a:pt x="91" y="11"/>
                    <a:pt x="91" y="11"/>
                    <a:pt x="91" y="11"/>
                  </a:cubicBezTo>
                  <a:cubicBezTo>
                    <a:pt x="90" y="11"/>
                    <a:pt x="90" y="12"/>
                    <a:pt x="89" y="12"/>
                  </a:cubicBezTo>
                  <a:cubicBezTo>
                    <a:pt x="88" y="13"/>
                    <a:pt x="88" y="13"/>
                    <a:pt x="87" y="14"/>
                  </a:cubicBezTo>
                  <a:cubicBezTo>
                    <a:pt x="86" y="18"/>
                    <a:pt x="85" y="21"/>
                    <a:pt x="85" y="25"/>
                  </a:cubicBezTo>
                  <a:cubicBezTo>
                    <a:pt x="84" y="28"/>
                    <a:pt x="84" y="31"/>
                    <a:pt x="84" y="35"/>
                  </a:cubicBezTo>
                  <a:cubicBezTo>
                    <a:pt x="84" y="36"/>
                    <a:pt x="84" y="38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5" y="39"/>
                    <a:pt x="86" y="39"/>
                    <a:pt x="86" y="39"/>
                  </a:cubicBezTo>
                  <a:cubicBezTo>
                    <a:pt x="86" y="39"/>
                    <a:pt x="87" y="38"/>
                    <a:pt x="87" y="38"/>
                  </a:cubicBezTo>
                  <a:cubicBezTo>
                    <a:pt x="87" y="36"/>
                    <a:pt x="87" y="34"/>
                    <a:pt x="87" y="32"/>
                  </a:cubicBezTo>
                  <a:cubicBezTo>
                    <a:pt x="87" y="28"/>
                    <a:pt x="88" y="24"/>
                    <a:pt x="88" y="20"/>
                  </a:cubicBezTo>
                  <a:cubicBezTo>
                    <a:pt x="89" y="17"/>
                    <a:pt x="89" y="14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lose/>
                  <a:moveTo>
                    <a:pt x="56" y="195"/>
                  </a:moveTo>
                  <a:cubicBezTo>
                    <a:pt x="56" y="195"/>
                    <a:pt x="56" y="195"/>
                    <a:pt x="56" y="195"/>
                  </a:cubicBezTo>
                  <a:cubicBezTo>
                    <a:pt x="56" y="195"/>
                    <a:pt x="56" y="195"/>
                    <a:pt x="56" y="195"/>
                  </a:cubicBezTo>
                  <a:cubicBezTo>
                    <a:pt x="55" y="195"/>
                    <a:pt x="55" y="196"/>
                    <a:pt x="54" y="196"/>
                  </a:cubicBezTo>
                  <a:cubicBezTo>
                    <a:pt x="43" y="211"/>
                    <a:pt x="32" y="225"/>
                    <a:pt x="20" y="239"/>
                  </a:cubicBezTo>
                  <a:cubicBezTo>
                    <a:pt x="18" y="241"/>
                    <a:pt x="16" y="243"/>
                    <a:pt x="14" y="245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7" y="243"/>
                    <a:pt x="21" y="239"/>
                    <a:pt x="24" y="236"/>
                  </a:cubicBezTo>
                  <a:cubicBezTo>
                    <a:pt x="29" y="230"/>
                    <a:pt x="33" y="225"/>
                    <a:pt x="38" y="219"/>
                  </a:cubicBezTo>
                  <a:cubicBezTo>
                    <a:pt x="40" y="217"/>
                    <a:pt x="43" y="214"/>
                    <a:pt x="45" y="211"/>
                  </a:cubicBezTo>
                  <a:cubicBezTo>
                    <a:pt x="46" y="209"/>
                    <a:pt x="47" y="208"/>
                    <a:pt x="48" y="207"/>
                  </a:cubicBezTo>
                  <a:cubicBezTo>
                    <a:pt x="50" y="203"/>
                    <a:pt x="53" y="199"/>
                    <a:pt x="55" y="196"/>
                  </a:cubicBezTo>
                  <a:cubicBezTo>
                    <a:pt x="55" y="195"/>
                    <a:pt x="56" y="195"/>
                    <a:pt x="56" y="195"/>
                  </a:cubicBezTo>
                  <a:close/>
                  <a:moveTo>
                    <a:pt x="155" y="199"/>
                  </a:moveTo>
                  <a:cubicBezTo>
                    <a:pt x="153" y="197"/>
                    <a:pt x="151" y="194"/>
                    <a:pt x="149" y="191"/>
                  </a:cubicBezTo>
                  <a:cubicBezTo>
                    <a:pt x="148" y="193"/>
                    <a:pt x="147" y="195"/>
                    <a:pt x="145" y="197"/>
                  </a:cubicBezTo>
                  <a:cubicBezTo>
                    <a:pt x="147" y="200"/>
                    <a:pt x="149" y="203"/>
                    <a:pt x="150" y="205"/>
                  </a:cubicBezTo>
                  <a:cubicBezTo>
                    <a:pt x="152" y="203"/>
                    <a:pt x="153" y="201"/>
                    <a:pt x="155" y="199"/>
                  </a:cubicBezTo>
                  <a:close/>
                  <a:moveTo>
                    <a:pt x="166" y="71"/>
                  </a:moveTo>
                  <a:cubicBezTo>
                    <a:pt x="165" y="71"/>
                    <a:pt x="165" y="71"/>
                    <a:pt x="164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3" y="76"/>
                    <a:pt x="162" y="79"/>
                    <a:pt x="162" y="83"/>
                  </a:cubicBezTo>
                  <a:cubicBezTo>
                    <a:pt x="162" y="83"/>
                    <a:pt x="161" y="84"/>
                    <a:pt x="161" y="85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3" y="84"/>
                    <a:pt x="163" y="85"/>
                    <a:pt x="164" y="85"/>
                  </a:cubicBezTo>
                  <a:cubicBezTo>
                    <a:pt x="164" y="86"/>
                    <a:pt x="165" y="86"/>
                    <a:pt x="164" y="87"/>
                  </a:cubicBezTo>
                  <a:cubicBezTo>
                    <a:pt x="164" y="87"/>
                    <a:pt x="164" y="87"/>
                    <a:pt x="164" y="88"/>
                  </a:cubicBezTo>
                  <a:cubicBezTo>
                    <a:pt x="162" y="95"/>
                    <a:pt x="160" y="102"/>
                    <a:pt x="157" y="110"/>
                  </a:cubicBezTo>
                  <a:cubicBezTo>
                    <a:pt x="157" y="111"/>
                    <a:pt x="157" y="112"/>
                    <a:pt x="156" y="113"/>
                  </a:cubicBezTo>
                  <a:cubicBezTo>
                    <a:pt x="158" y="112"/>
                    <a:pt x="158" y="110"/>
                    <a:pt x="159" y="108"/>
                  </a:cubicBezTo>
                  <a:cubicBezTo>
                    <a:pt x="160" y="105"/>
                    <a:pt x="161" y="103"/>
                    <a:pt x="162" y="100"/>
                  </a:cubicBezTo>
                  <a:cubicBezTo>
                    <a:pt x="163" y="95"/>
                    <a:pt x="164" y="90"/>
                    <a:pt x="165" y="86"/>
                  </a:cubicBezTo>
                  <a:cubicBezTo>
                    <a:pt x="165" y="82"/>
                    <a:pt x="166" y="78"/>
                    <a:pt x="166" y="74"/>
                  </a:cubicBezTo>
                  <a:cubicBezTo>
                    <a:pt x="166" y="73"/>
                    <a:pt x="166" y="72"/>
                    <a:pt x="166" y="71"/>
                  </a:cubicBezTo>
                  <a:close/>
                  <a:moveTo>
                    <a:pt x="156" y="201"/>
                  </a:moveTo>
                  <a:cubicBezTo>
                    <a:pt x="154" y="203"/>
                    <a:pt x="153" y="205"/>
                    <a:pt x="151" y="207"/>
                  </a:cubicBezTo>
                  <a:cubicBezTo>
                    <a:pt x="152" y="208"/>
                    <a:pt x="157" y="214"/>
                    <a:pt x="157" y="214"/>
                  </a:cubicBezTo>
                  <a:cubicBezTo>
                    <a:pt x="159" y="213"/>
                    <a:pt x="160" y="211"/>
                    <a:pt x="161" y="210"/>
                  </a:cubicBezTo>
                  <a:cubicBezTo>
                    <a:pt x="161" y="209"/>
                    <a:pt x="161" y="209"/>
                    <a:pt x="161" y="209"/>
                  </a:cubicBezTo>
                  <a:cubicBezTo>
                    <a:pt x="159" y="206"/>
                    <a:pt x="158" y="204"/>
                    <a:pt x="156" y="201"/>
                  </a:cubicBezTo>
                  <a:cubicBezTo>
                    <a:pt x="156" y="201"/>
                    <a:pt x="156" y="201"/>
                    <a:pt x="156" y="201"/>
                  </a:cubicBezTo>
                  <a:close/>
                  <a:moveTo>
                    <a:pt x="77" y="43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79" y="42"/>
                    <a:pt x="80" y="42"/>
                    <a:pt x="81" y="42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0"/>
                    <a:pt x="81" y="40"/>
                    <a:pt x="81" y="39"/>
                  </a:cubicBezTo>
                  <a:cubicBezTo>
                    <a:pt x="82" y="37"/>
                    <a:pt x="82" y="34"/>
                    <a:pt x="82" y="31"/>
                  </a:cubicBezTo>
                  <a:cubicBezTo>
                    <a:pt x="83" y="29"/>
                    <a:pt x="83" y="26"/>
                    <a:pt x="83" y="23"/>
                  </a:cubicBezTo>
                  <a:cubicBezTo>
                    <a:pt x="83" y="22"/>
                    <a:pt x="84" y="20"/>
                    <a:pt x="84" y="18"/>
                  </a:cubicBezTo>
                  <a:cubicBezTo>
                    <a:pt x="82" y="21"/>
                    <a:pt x="77" y="39"/>
                    <a:pt x="77" y="43"/>
                  </a:cubicBezTo>
                  <a:close/>
                  <a:moveTo>
                    <a:pt x="156" y="198"/>
                  </a:moveTo>
                  <a:cubicBezTo>
                    <a:pt x="157" y="196"/>
                    <a:pt x="158" y="195"/>
                    <a:pt x="159" y="193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58" y="190"/>
                    <a:pt x="157" y="188"/>
                    <a:pt x="155" y="186"/>
                  </a:cubicBezTo>
                  <a:cubicBezTo>
                    <a:pt x="155" y="186"/>
                    <a:pt x="155" y="185"/>
                    <a:pt x="155" y="185"/>
                  </a:cubicBezTo>
                  <a:cubicBezTo>
                    <a:pt x="153" y="186"/>
                    <a:pt x="151" y="188"/>
                    <a:pt x="151" y="190"/>
                  </a:cubicBezTo>
                  <a:cubicBezTo>
                    <a:pt x="152" y="192"/>
                    <a:pt x="154" y="195"/>
                    <a:pt x="156" y="198"/>
                  </a:cubicBezTo>
                  <a:close/>
                  <a:moveTo>
                    <a:pt x="77" y="116"/>
                  </a:moveTo>
                  <a:cubicBezTo>
                    <a:pt x="78" y="115"/>
                    <a:pt x="79" y="113"/>
                    <a:pt x="80" y="112"/>
                  </a:cubicBezTo>
                  <a:cubicBezTo>
                    <a:pt x="80" y="112"/>
                    <a:pt x="80" y="112"/>
                    <a:pt x="80" y="111"/>
                  </a:cubicBezTo>
                  <a:cubicBezTo>
                    <a:pt x="79" y="108"/>
                    <a:pt x="77" y="106"/>
                    <a:pt x="76" y="103"/>
                  </a:cubicBezTo>
                  <a:cubicBezTo>
                    <a:pt x="76" y="103"/>
                    <a:pt x="76" y="102"/>
                    <a:pt x="76" y="102"/>
                  </a:cubicBezTo>
                  <a:cubicBezTo>
                    <a:pt x="75" y="103"/>
                    <a:pt x="75" y="104"/>
                    <a:pt x="74" y="104"/>
                  </a:cubicBezTo>
                  <a:cubicBezTo>
                    <a:pt x="74" y="105"/>
                    <a:pt x="73" y="106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4" y="107"/>
                    <a:pt x="74" y="107"/>
                    <a:pt x="75" y="108"/>
                  </a:cubicBezTo>
                  <a:cubicBezTo>
                    <a:pt x="75" y="108"/>
                    <a:pt x="75" y="109"/>
                    <a:pt x="75" y="109"/>
                  </a:cubicBezTo>
                  <a:cubicBezTo>
                    <a:pt x="75" y="111"/>
                    <a:pt x="76" y="113"/>
                    <a:pt x="76" y="115"/>
                  </a:cubicBezTo>
                  <a:cubicBezTo>
                    <a:pt x="77" y="115"/>
                    <a:pt x="77" y="116"/>
                    <a:pt x="77" y="116"/>
                  </a:cubicBezTo>
                  <a:close/>
                  <a:moveTo>
                    <a:pt x="60" y="192"/>
                  </a:moveTo>
                  <a:cubicBezTo>
                    <a:pt x="68" y="183"/>
                    <a:pt x="74" y="172"/>
                    <a:pt x="81" y="162"/>
                  </a:cubicBezTo>
                  <a:cubicBezTo>
                    <a:pt x="81" y="161"/>
                    <a:pt x="80" y="161"/>
                    <a:pt x="80" y="160"/>
                  </a:cubicBezTo>
                  <a:cubicBezTo>
                    <a:pt x="80" y="161"/>
                    <a:pt x="80" y="161"/>
                    <a:pt x="80" y="161"/>
                  </a:cubicBezTo>
                  <a:cubicBezTo>
                    <a:pt x="76" y="166"/>
                    <a:pt x="73" y="171"/>
                    <a:pt x="70" y="176"/>
                  </a:cubicBezTo>
                  <a:cubicBezTo>
                    <a:pt x="69" y="177"/>
                    <a:pt x="69" y="178"/>
                    <a:pt x="68" y="179"/>
                  </a:cubicBezTo>
                  <a:cubicBezTo>
                    <a:pt x="66" y="183"/>
                    <a:pt x="63" y="187"/>
                    <a:pt x="60" y="191"/>
                  </a:cubicBezTo>
                  <a:cubicBezTo>
                    <a:pt x="60" y="191"/>
                    <a:pt x="60" y="192"/>
                    <a:pt x="60" y="192"/>
                  </a:cubicBezTo>
                  <a:close/>
                  <a:moveTo>
                    <a:pt x="145" y="184"/>
                  </a:moveTo>
                  <a:cubicBezTo>
                    <a:pt x="144" y="186"/>
                    <a:pt x="142" y="188"/>
                    <a:pt x="141" y="190"/>
                  </a:cubicBezTo>
                  <a:cubicBezTo>
                    <a:pt x="142" y="192"/>
                    <a:pt x="143" y="194"/>
                    <a:pt x="144" y="196"/>
                  </a:cubicBezTo>
                  <a:cubicBezTo>
                    <a:pt x="146" y="194"/>
                    <a:pt x="147" y="192"/>
                    <a:pt x="149" y="190"/>
                  </a:cubicBezTo>
                  <a:cubicBezTo>
                    <a:pt x="147" y="188"/>
                    <a:pt x="146" y="186"/>
                    <a:pt x="145" y="184"/>
                  </a:cubicBezTo>
                  <a:close/>
                  <a:moveTo>
                    <a:pt x="81" y="113"/>
                  </a:moveTo>
                  <a:cubicBezTo>
                    <a:pt x="80" y="115"/>
                    <a:pt x="79" y="116"/>
                    <a:pt x="78" y="117"/>
                  </a:cubicBezTo>
                  <a:cubicBezTo>
                    <a:pt x="79" y="120"/>
                    <a:pt x="81" y="122"/>
                    <a:pt x="83" y="125"/>
                  </a:cubicBezTo>
                  <a:cubicBezTo>
                    <a:pt x="84" y="123"/>
                    <a:pt x="84" y="122"/>
                    <a:pt x="85" y="120"/>
                  </a:cubicBezTo>
                  <a:cubicBezTo>
                    <a:pt x="84" y="118"/>
                    <a:pt x="82" y="115"/>
                    <a:pt x="81" y="113"/>
                  </a:cubicBezTo>
                  <a:close/>
                  <a:moveTo>
                    <a:pt x="150" y="189"/>
                  </a:moveTo>
                  <a:cubicBezTo>
                    <a:pt x="151" y="187"/>
                    <a:pt x="152" y="185"/>
                    <a:pt x="153" y="183"/>
                  </a:cubicBezTo>
                  <a:cubicBezTo>
                    <a:pt x="152" y="181"/>
                    <a:pt x="151" y="180"/>
                    <a:pt x="150" y="178"/>
                  </a:cubicBezTo>
                  <a:cubicBezTo>
                    <a:pt x="149" y="180"/>
                    <a:pt x="147" y="181"/>
                    <a:pt x="146" y="183"/>
                  </a:cubicBezTo>
                  <a:cubicBezTo>
                    <a:pt x="147" y="185"/>
                    <a:pt x="148" y="187"/>
                    <a:pt x="150" y="189"/>
                  </a:cubicBezTo>
                  <a:close/>
                  <a:moveTo>
                    <a:pt x="14" y="258"/>
                  </a:moveTo>
                  <a:cubicBezTo>
                    <a:pt x="14" y="258"/>
                    <a:pt x="14" y="257"/>
                    <a:pt x="13" y="257"/>
                  </a:cubicBezTo>
                  <a:cubicBezTo>
                    <a:pt x="13" y="257"/>
                    <a:pt x="13" y="257"/>
                    <a:pt x="13" y="257"/>
                  </a:cubicBezTo>
                  <a:cubicBezTo>
                    <a:pt x="12" y="256"/>
                    <a:pt x="12" y="256"/>
                    <a:pt x="13" y="255"/>
                  </a:cubicBezTo>
                  <a:cubicBezTo>
                    <a:pt x="13" y="255"/>
                    <a:pt x="14" y="254"/>
                    <a:pt x="14" y="254"/>
                  </a:cubicBezTo>
                  <a:cubicBezTo>
                    <a:pt x="15" y="253"/>
                    <a:pt x="15" y="253"/>
                    <a:pt x="16" y="252"/>
                  </a:cubicBezTo>
                  <a:cubicBezTo>
                    <a:pt x="17" y="250"/>
                    <a:pt x="19" y="248"/>
                    <a:pt x="20" y="246"/>
                  </a:cubicBezTo>
                  <a:cubicBezTo>
                    <a:pt x="21" y="246"/>
                    <a:pt x="21" y="245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18" y="248"/>
                    <a:pt x="13" y="252"/>
                    <a:pt x="9" y="255"/>
                  </a:cubicBezTo>
                  <a:cubicBezTo>
                    <a:pt x="9" y="256"/>
                    <a:pt x="9" y="256"/>
                    <a:pt x="9" y="257"/>
                  </a:cubicBezTo>
                  <a:cubicBezTo>
                    <a:pt x="9" y="257"/>
                    <a:pt x="8" y="257"/>
                    <a:pt x="8" y="258"/>
                  </a:cubicBezTo>
                  <a:cubicBezTo>
                    <a:pt x="9" y="259"/>
                    <a:pt x="13" y="260"/>
                    <a:pt x="14" y="259"/>
                  </a:cubicBezTo>
                  <a:cubicBezTo>
                    <a:pt x="14" y="259"/>
                    <a:pt x="14" y="258"/>
                    <a:pt x="14" y="258"/>
                  </a:cubicBezTo>
                  <a:close/>
                  <a:moveTo>
                    <a:pt x="74" y="264"/>
                  </a:moveTo>
                  <a:cubicBezTo>
                    <a:pt x="73" y="264"/>
                    <a:pt x="73" y="264"/>
                    <a:pt x="73" y="264"/>
                  </a:cubicBezTo>
                  <a:cubicBezTo>
                    <a:pt x="72" y="264"/>
                    <a:pt x="70" y="265"/>
                    <a:pt x="68" y="265"/>
                  </a:cubicBezTo>
                  <a:cubicBezTo>
                    <a:pt x="68" y="265"/>
                    <a:pt x="67" y="265"/>
                    <a:pt x="67" y="265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67" y="267"/>
                    <a:pt x="66" y="267"/>
                    <a:pt x="66" y="267"/>
                  </a:cubicBezTo>
                  <a:cubicBezTo>
                    <a:pt x="65" y="267"/>
                    <a:pt x="64" y="267"/>
                    <a:pt x="63" y="267"/>
                  </a:cubicBezTo>
                  <a:cubicBezTo>
                    <a:pt x="61" y="266"/>
                    <a:pt x="60" y="266"/>
                    <a:pt x="58" y="265"/>
                  </a:cubicBezTo>
                  <a:cubicBezTo>
                    <a:pt x="58" y="265"/>
                    <a:pt x="58" y="265"/>
                    <a:pt x="57" y="265"/>
                  </a:cubicBezTo>
                  <a:cubicBezTo>
                    <a:pt x="55" y="265"/>
                    <a:pt x="53" y="265"/>
                    <a:pt x="51" y="265"/>
                  </a:cubicBezTo>
                  <a:cubicBezTo>
                    <a:pt x="51" y="265"/>
                    <a:pt x="50" y="265"/>
                    <a:pt x="50" y="265"/>
                  </a:cubicBezTo>
                  <a:cubicBezTo>
                    <a:pt x="51" y="265"/>
                    <a:pt x="52" y="265"/>
                    <a:pt x="52" y="266"/>
                  </a:cubicBezTo>
                  <a:cubicBezTo>
                    <a:pt x="56" y="266"/>
                    <a:pt x="59" y="267"/>
                    <a:pt x="62" y="268"/>
                  </a:cubicBezTo>
                  <a:cubicBezTo>
                    <a:pt x="64" y="268"/>
                    <a:pt x="66" y="269"/>
                    <a:pt x="67" y="269"/>
                  </a:cubicBezTo>
                  <a:cubicBezTo>
                    <a:pt x="69" y="269"/>
                    <a:pt x="70" y="269"/>
                    <a:pt x="71" y="267"/>
                  </a:cubicBezTo>
                  <a:cubicBezTo>
                    <a:pt x="72" y="266"/>
                    <a:pt x="73" y="265"/>
                    <a:pt x="74" y="264"/>
                  </a:cubicBezTo>
                  <a:close/>
                  <a:moveTo>
                    <a:pt x="82" y="110"/>
                  </a:moveTo>
                  <a:cubicBezTo>
                    <a:pt x="82" y="109"/>
                    <a:pt x="83" y="108"/>
                    <a:pt x="84" y="107"/>
                  </a:cubicBezTo>
                  <a:cubicBezTo>
                    <a:pt x="84" y="107"/>
                    <a:pt x="84" y="107"/>
                    <a:pt x="84" y="106"/>
                  </a:cubicBezTo>
                  <a:cubicBezTo>
                    <a:pt x="82" y="103"/>
                    <a:pt x="81" y="100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79" y="98"/>
                    <a:pt x="78" y="99"/>
                    <a:pt x="77" y="100"/>
                  </a:cubicBezTo>
                  <a:cubicBezTo>
                    <a:pt x="79" y="104"/>
                    <a:pt x="80" y="107"/>
                    <a:pt x="82" y="110"/>
                  </a:cubicBezTo>
                  <a:close/>
                  <a:moveTo>
                    <a:pt x="143" y="26"/>
                  </a:moveTo>
                  <a:cubicBezTo>
                    <a:pt x="142" y="24"/>
                    <a:pt x="142" y="22"/>
                    <a:pt x="140" y="20"/>
                  </a:cubicBezTo>
                  <a:cubicBezTo>
                    <a:pt x="139" y="20"/>
                    <a:pt x="139" y="21"/>
                    <a:pt x="138" y="21"/>
                  </a:cubicBezTo>
                  <a:cubicBezTo>
                    <a:pt x="137" y="21"/>
                    <a:pt x="136" y="21"/>
                    <a:pt x="135" y="22"/>
                  </a:cubicBezTo>
                  <a:cubicBezTo>
                    <a:pt x="136" y="24"/>
                    <a:pt x="136" y="26"/>
                    <a:pt x="137" y="28"/>
                  </a:cubicBezTo>
                  <a:cubicBezTo>
                    <a:pt x="139" y="27"/>
                    <a:pt x="141" y="26"/>
                    <a:pt x="143" y="26"/>
                  </a:cubicBezTo>
                  <a:close/>
                  <a:moveTo>
                    <a:pt x="136" y="196"/>
                  </a:moveTo>
                  <a:cubicBezTo>
                    <a:pt x="137" y="198"/>
                    <a:pt x="138" y="200"/>
                    <a:pt x="140" y="202"/>
                  </a:cubicBezTo>
                  <a:cubicBezTo>
                    <a:pt x="141" y="200"/>
                    <a:pt x="142" y="199"/>
                    <a:pt x="143" y="197"/>
                  </a:cubicBezTo>
                  <a:cubicBezTo>
                    <a:pt x="143" y="196"/>
                    <a:pt x="140" y="192"/>
                    <a:pt x="140" y="192"/>
                  </a:cubicBezTo>
                  <a:cubicBezTo>
                    <a:pt x="138" y="193"/>
                    <a:pt x="137" y="195"/>
                    <a:pt x="136" y="196"/>
                  </a:cubicBezTo>
                  <a:close/>
                  <a:moveTo>
                    <a:pt x="142" y="178"/>
                  </a:moveTo>
                  <a:cubicBezTo>
                    <a:pt x="140" y="180"/>
                    <a:pt x="139" y="182"/>
                    <a:pt x="137" y="184"/>
                  </a:cubicBezTo>
                  <a:cubicBezTo>
                    <a:pt x="138" y="186"/>
                    <a:pt x="139" y="187"/>
                    <a:pt x="140" y="189"/>
                  </a:cubicBezTo>
                  <a:cubicBezTo>
                    <a:pt x="142" y="187"/>
                    <a:pt x="143" y="185"/>
                    <a:pt x="144" y="183"/>
                  </a:cubicBezTo>
                  <a:cubicBezTo>
                    <a:pt x="143" y="182"/>
                    <a:pt x="142" y="180"/>
                    <a:pt x="142" y="178"/>
                  </a:cubicBezTo>
                  <a:close/>
                  <a:moveTo>
                    <a:pt x="138" y="34"/>
                  </a:moveTo>
                  <a:cubicBezTo>
                    <a:pt x="139" y="34"/>
                    <a:pt x="140" y="34"/>
                    <a:pt x="141" y="34"/>
                  </a:cubicBezTo>
                  <a:cubicBezTo>
                    <a:pt x="142" y="33"/>
                    <a:pt x="144" y="33"/>
                    <a:pt x="145" y="33"/>
                  </a:cubicBezTo>
                  <a:cubicBezTo>
                    <a:pt x="145" y="33"/>
                    <a:pt x="145" y="32"/>
                    <a:pt x="146" y="32"/>
                  </a:cubicBezTo>
                  <a:cubicBezTo>
                    <a:pt x="145" y="30"/>
                    <a:pt x="145" y="29"/>
                    <a:pt x="144" y="27"/>
                  </a:cubicBezTo>
                  <a:cubicBezTo>
                    <a:pt x="142" y="28"/>
                    <a:pt x="140" y="29"/>
                    <a:pt x="138" y="29"/>
                  </a:cubicBezTo>
                  <a:cubicBezTo>
                    <a:pt x="138" y="31"/>
                    <a:pt x="138" y="32"/>
                    <a:pt x="138" y="34"/>
                  </a:cubicBezTo>
                  <a:close/>
                  <a:moveTo>
                    <a:pt x="145" y="182"/>
                  </a:moveTo>
                  <a:cubicBezTo>
                    <a:pt x="147" y="180"/>
                    <a:pt x="148" y="178"/>
                    <a:pt x="149" y="176"/>
                  </a:cubicBezTo>
                  <a:cubicBezTo>
                    <a:pt x="149" y="175"/>
                    <a:pt x="147" y="172"/>
                    <a:pt x="146" y="172"/>
                  </a:cubicBezTo>
                  <a:cubicBezTo>
                    <a:pt x="145" y="173"/>
                    <a:pt x="144" y="175"/>
                    <a:pt x="143" y="177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4" y="179"/>
                    <a:pt x="144" y="180"/>
                    <a:pt x="145" y="182"/>
                  </a:cubicBezTo>
                  <a:close/>
                  <a:moveTo>
                    <a:pt x="125" y="8"/>
                  </a:move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3"/>
                    <a:pt x="129" y="14"/>
                    <a:pt x="130" y="15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2" y="16"/>
                    <a:pt x="132" y="16"/>
                    <a:pt x="133" y="16"/>
                  </a:cubicBezTo>
                  <a:cubicBezTo>
                    <a:pt x="134" y="16"/>
                    <a:pt x="135" y="15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5" y="13"/>
                    <a:pt x="133" y="12"/>
                    <a:pt x="132" y="11"/>
                  </a:cubicBezTo>
                  <a:cubicBezTo>
                    <a:pt x="132" y="10"/>
                    <a:pt x="131" y="10"/>
                    <a:pt x="130" y="10"/>
                  </a:cubicBezTo>
                  <a:cubicBezTo>
                    <a:pt x="129" y="9"/>
                    <a:pt x="128" y="9"/>
                    <a:pt x="127" y="10"/>
                  </a:cubicBezTo>
                  <a:cubicBezTo>
                    <a:pt x="127" y="10"/>
                    <a:pt x="126" y="10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5" y="8"/>
                    <a:pt x="125" y="8"/>
                  </a:cubicBezTo>
                  <a:close/>
                  <a:moveTo>
                    <a:pt x="141" y="177"/>
                  </a:moveTo>
                  <a:cubicBezTo>
                    <a:pt x="140" y="176"/>
                    <a:pt x="139" y="174"/>
                    <a:pt x="138" y="173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5"/>
                    <a:pt x="136" y="176"/>
                    <a:pt x="135" y="178"/>
                  </a:cubicBezTo>
                  <a:cubicBezTo>
                    <a:pt x="135" y="178"/>
                    <a:pt x="134" y="179"/>
                    <a:pt x="134" y="179"/>
                  </a:cubicBezTo>
                  <a:cubicBezTo>
                    <a:pt x="134" y="180"/>
                    <a:pt x="135" y="181"/>
                    <a:pt x="135" y="181"/>
                  </a:cubicBezTo>
                  <a:cubicBezTo>
                    <a:pt x="136" y="182"/>
                    <a:pt x="136" y="183"/>
                    <a:pt x="136" y="183"/>
                  </a:cubicBezTo>
                  <a:cubicBezTo>
                    <a:pt x="138" y="181"/>
                    <a:pt x="139" y="179"/>
                    <a:pt x="141" y="177"/>
                  </a:cubicBezTo>
                  <a:close/>
                  <a:moveTo>
                    <a:pt x="154" y="45"/>
                  </a:moveTo>
                  <a:cubicBezTo>
                    <a:pt x="156" y="45"/>
                    <a:pt x="157" y="44"/>
                    <a:pt x="159" y="44"/>
                  </a:cubicBezTo>
                  <a:cubicBezTo>
                    <a:pt x="159" y="41"/>
                    <a:pt x="158" y="39"/>
                    <a:pt x="157" y="37"/>
                  </a:cubicBezTo>
                  <a:cubicBezTo>
                    <a:pt x="156" y="37"/>
                    <a:pt x="155" y="38"/>
                    <a:pt x="153" y="38"/>
                  </a:cubicBezTo>
                  <a:cubicBezTo>
                    <a:pt x="154" y="41"/>
                    <a:pt x="154" y="43"/>
                    <a:pt x="154" y="45"/>
                  </a:cubicBezTo>
                  <a:close/>
                  <a:moveTo>
                    <a:pt x="132" y="200"/>
                  </a:moveTo>
                  <a:cubicBezTo>
                    <a:pt x="133" y="199"/>
                    <a:pt x="133" y="198"/>
                    <a:pt x="134" y="197"/>
                  </a:cubicBezTo>
                  <a:cubicBezTo>
                    <a:pt x="134" y="197"/>
                    <a:pt x="134" y="196"/>
                    <a:pt x="134" y="196"/>
                  </a:cubicBezTo>
                  <a:cubicBezTo>
                    <a:pt x="134" y="195"/>
                    <a:pt x="133" y="195"/>
                    <a:pt x="133" y="194"/>
                  </a:cubicBezTo>
                  <a:cubicBezTo>
                    <a:pt x="133" y="194"/>
                    <a:pt x="133" y="193"/>
                    <a:pt x="132" y="193"/>
                  </a:cubicBezTo>
                  <a:cubicBezTo>
                    <a:pt x="132" y="193"/>
                    <a:pt x="132" y="193"/>
                    <a:pt x="132" y="193"/>
                  </a:cubicBezTo>
                  <a:cubicBezTo>
                    <a:pt x="132" y="194"/>
                    <a:pt x="131" y="195"/>
                    <a:pt x="131" y="196"/>
                  </a:cubicBezTo>
                  <a:cubicBezTo>
                    <a:pt x="130" y="196"/>
                    <a:pt x="130" y="197"/>
                    <a:pt x="129" y="196"/>
                  </a:cubicBezTo>
                  <a:cubicBezTo>
                    <a:pt x="128" y="196"/>
                    <a:pt x="128" y="195"/>
                    <a:pt x="129" y="194"/>
                  </a:cubicBezTo>
                  <a:cubicBezTo>
                    <a:pt x="129" y="194"/>
                    <a:pt x="129" y="194"/>
                    <a:pt x="129" y="194"/>
                  </a:cubicBezTo>
                  <a:cubicBezTo>
                    <a:pt x="130" y="193"/>
                    <a:pt x="130" y="192"/>
                    <a:pt x="131" y="191"/>
                  </a:cubicBezTo>
                  <a:cubicBezTo>
                    <a:pt x="130" y="190"/>
                    <a:pt x="130" y="189"/>
                    <a:pt x="129" y="188"/>
                  </a:cubicBezTo>
                  <a:cubicBezTo>
                    <a:pt x="128" y="190"/>
                    <a:pt x="127" y="192"/>
                    <a:pt x="126" y="194"/>
                  </a:cubicBezTo>
                  <a:cubicBezTo>
                    <a:pt x="128" y="196"/>
                    <a:pt x="130" y="198"/>
                    <a:pt x="132" y="200"/>
                  </a:cubicBezTo>
                  <a:close/>
                  <a:moveTo>
                    <a:pt x="87" y="131"/>
                  </a:moveTo>
                  <a:cubicBezTo>
                    <a:pt x="88" y="130"/>
                    <a:pt x="89" y="129"/>
                    <a:pt x="90" y="127"/>
                  </a:cubicBezTo>
                  <a:cubicBezTo>
                    <a:pt x="89" y="125"/>
                    <a:pt x="87" y="123"/>
                    <a:pt x="86" y="121"/>
                  </a:cubicBezTo>
                  <a:cubicBezTo>
                    <a:pt x="85" y="123"/>
                    <a:pt x="84" y="124"/>
                    <a:pt x="83" y="126"/>
                  </a:cubicBezTo>
                  <a:cubicBezTo>
                    <a:pt x="85" y="128"/>
                    <a:pt x="86" y="130"/>
                    <a:pt x="87" y="131"/>
                  </a:cubicBezTo>
                  <a:close/>
                  <a:moveTo>
                    <a:pt x="86" y="119"/>
                  </a:moveTo>
                  <a:cubicBezTo>
                    <a:pt x="87" y="117"/>
                    <a:pt x="88" y="116"/>
                    <a:pt x="89" y="115"/>
                  </a:cubicBezTo>
                  <a:cubicBezTo>
                    <a:pt x="87" y="113"/>
                    <a:pt x="86" y="110"/>
                    <a:pt x="84" y="108"/>
                  </a:cubicBezTo>
                  <a:cubicBezTo>
                    <a:pt x="84" y="109"/>
                    <a:pt x="83" y="110"/>
                    <a:pt x="83" y="111"/>
                  </a:cubicBezTo>
                  <a:cubicBezTo>
                    <a:pt x="82" y="111"/>
                    <a:pt x="82" y="111"/>
                    <a:pt x="82" y="112"/>
                  </a:cubicBezTo>
                  <a:cubicBezTo>
                    <a:pt x="83" y="113"/>
                    <a:pt x="84" y="115"/>
                    <a:pt x="85" y="117"/>
                  </a:cubicBezTo>
                  <a:cubicBezTo>
                    <a:pt x="86" y="117"/>
                    <a:pt x="86" y="118"/>
                    <a:pt x="86" y="119"/>
                  </a:cubicBezTo>
                  <a:close/>
                  <a:moveTo>
                    <a:pt x="143" y="165"/>
                  </a:moveTo>
                  <a:cubicBezTo>
                    <a:pt x="143" y="166"/>
                    <a:pt x="143" y="166"/>
                    <a:pt x="143" y="166"/>
                  </a:cubicBezTo>
                  <a:cubicBezTo>
                    <a:pt x="142" y="167"/>
                    <a:pt x="141" y="169"/>
                    <a:pt x="139" y="171"/>
                  </a:cubicBezTo>
                  <a:cubicBezTo>
                    <a:pt x="139" y="171"/>
                    <a:pt x="139" y="171"/>
                    <a:pt x="139" y="171"/>
                  </a:cubicBezTo>
                  <a:cubicBezTo>
                    <a:pt x="140" y="173"/>
                    <a:pt x="141" y="174"/>
                    <a:pt x="142" y="175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3" y="174"/>
                    <a:pt x="144" y="172"/>
                    <a:pt x="146" y="170"/>
                  </a:cubicBezTo>
                  <a:cubicBezTo>
                    <a:pt x="145" y="169"/>
                    <a:pt x="144" y="167"/>
                    <a:pt x="143" y="165"/>
                  </a:cubicBezTo>
                  <a:close/>
                  <a:moveTo>
                    <a:pt x="94" y="122"/>
                  </a:moveTo>
                  <a:cubicBezTo>
                    <a:pt x="92" y="120"/>
                    <a:pt x="91" y="118"/>
                    <a:pt x="90" y="116"/>
                  </a:cubicBezTo>
                  <a:cubicBezTo>
                    <a:pt x="89" y="117"/>
                    <a:pt x="88" y="119"/>
                    <a:pt x="87" y="120"/>
                  </a:cubicBezTo>
                  <a:cubicBezTo>
                    <a:pt x="88" y="122"/>
                    <a:pt x="90" y="124"/>
                    <a:pt x="91" y="126"/>
                  </a:cubicBezTo>
                  <a:cubicBezTo>
                    <a:pt x="92" y="124"/>
                    <a:pt x="93" y="123"/>
                    <a:pt x="94" y="122"/>
                  </a:cubicBezTo>
                  <a:close/>
                  <a:moveTo>
                    <a:pt x="154" y="47"/>
                  </a:moveTo>
                  <a:cubicBezTo>
                    <a:pt x="154" y="49"/>
                    <a:pt x="154" y="50"/>
                    <a:pt x="154" y="52"/>
                  </a:cubicBezTo>
                  <a:cubicBezTo>
                    <a:pt x="156" y="52"/>
                    <a:pt x="157" y="52"/>
                    <a:pt x="158" y="51"/>
                  </a:cubicBezTo>
                  <a:cubicBezTo>
                    <a:pt x="159" y="51"/>
                    <a:pt x="159" y="51"/>
                    <a:pt x="159" y="50"/>
                  </a:cubicBezTo>
                  <a:cubicBezTo>
                    <a:pt x="159" y="49"/>
                    <a:pt x="159" y="47"/>
                    <a:pt x="159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7" y="45"/>
                    <a:pt x="156" y="46"/>
                    <a:pt x="154" y="47"/>
                  </a:cubicBezTo>
                  <a:close/>
                  <a:moveTo>
                    <a:pt x="91" y="99"/>
                  </a:moveTo>
                  <a:cubicBezTo>
                    <a:pt x="90" y="99"/>
                    <a:pt x="90" y="99"/>
                    <a:pt x="90" y="99"/>
                  </a:cubicBezTo>
                  <a:cubicBezTo>
                    <a:pt x="91" y="99"/>
                    <a:pt x="91" y="99"/>
                    <a:pt x="91" y="100"/>
                  </a:cubicBezTo>
                  <a:cubicBezTo>
                    <a:pt x="92" y="101"/>
                    <a:pt x="92" y="102"/>
                    <a:pt x="93" y="103"/>
                  </a:cubicBezTo>
                  <a:cubicBezTo>
                    <a:pt x="95" y="106"/>
                    <a:pt x="96" y="108"/>
                    <a:pt x="97" y="110"/>
                  </a:cubicBezTo>
                  <a:cubicBezTo>
                    <a:pt x="99" y="113"/>
                    <a:pt x="101" y="115"/>
                    <a:pt x="103" y="118"/>
                  </a:cubicBezTo>
                  <a:cubicBezTo>
                    <a:pt x="104" y="118"/>
                    <a:pt x="104" y="118"/>
                    <a:pt x="105" y="117"/>
                  </a:cubicBezTo>
                  <a:cubicBezTo>
                    <a:pt x="105" y="117"/>
                    <a:pt x="105" y="117"/>
                    <a:pt x="105" y="117"/>
                  </a:cubicBezTo>
                  <a:cubicBezTo>
                    <a:pt x="105" y="117"/>
                    <a:pt x="105" y="116"/>
                    <a:pt x="105" y="116"/>
                  </a:cubicBezTo>
                  <a:cubicBezTo>
                    <a:pt x="104" y="115"/>
                    <a:pt x="102" y="114"/>
                    <a:pt x="101" y="112"/>
                  </a:cubicBezTo>
                  <a:cubicBezTo>
                    <a:pt x="100" y="111"/>
                    <a:pt x="99" y="109"/>
                    <a:pt x="97" y="107"/>
                  </a:cubicBezTo>
                  <a:cubicBezTo>
                    <a:pt x="95" y="104"/>
                    <a:pt x="93" y="102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lose/>
                  <a:moveTo>
                    <a:pt x="135" y="195"/>
                  </a:moveTo>
                  <a:cubicBezTo>
                    <a:pt x="137" y="193"/>
                    <a:pt x="138" y="192"/>
                    <a:pt x="139" y="190"/>
                  </a:cubicBezTo>
                  <a:cubicBezTo>
                    <a:pt x="138" y="189"/>
                    <a:pt x="137" y="187"/>
                    <a:pt x="136" y="186"/>
                  </a:cubicBezTo>
                  <a:cubicBezTo>
                    <a:pt x="135" y="187"/>
                    <a:pt x="134" y="189"/>
                    <a:pt x="133" y="191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4" y="192"/>
                    <a:pt x="135" y="194"/>
                    <a:pt x="135" y="195"/>
                  </a:cubicBezTo>
                  <a:close/>
                  <a:moveTo>
                    <a:pt x="96" y="121"/>
                  </a:moveTo>
                  <a:cubicBezTo>
                    <a:pt x="97" y="123"/>
                    <a:pt x="98" y="124"/>
                    <a:pt x="99" y="125"/>
                  </a:cubicBezTo>
                  <a:cubicBezTo>
                    <a:pt x="100" y="124"/>
                    <a:pt x="101" y="123"/>
                    <a:pt x="102" y="121"/>
                  </a:cubicBezTo>
                  <a:cubicBezTo>
                    <a:pt x="102" y="121"/>
                    <a:pt x="102" y="120"/>
                    <a:pt x="101" y="120"/>
                  </a:cubicBezTo>
                  <a:cubicBezTo>
                    <a:pt x="101" y="119"/>
                    <a:pt x="100" y="118"/>
                    <a:pt x="100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98" y="118"/>
                    <a:pt x="97" y="120"/>
                    <a:pt x="96" y="121"/>
                  </a:cubicBezTo>
                  <a:close/>
                  <a:moveTo>
                    <a:pt x="153" y="29"/>
                  </a:moveTo>
                  <a:cubicBezTo>
                    <a:pt x="153" y="28"/>
                    <a:pt x="153" y="28"/>
                    <a:pt x="154" y="27"/>
                  </a:cubicBezTo>
                  <a:cubicBezTo>
                    <a:pt x="155" y="27"/>
                    <a:pt x="156" y="27"/>
                    <a:pt x="156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6" y="26"/>
                    <a:pt x="155" y="24"/>
                    <a:pt x="154" y="23"/>
                  </a:cubicBezTo>
                  <a:cubicBezTo>
                    <a:pt x="153" y="23"/>
                    <a:pt x="152" y="23"/>
                    <a:pt x="150" y="24"/>
                  </a:cubicBezTo>
                  <a:cubicBezTo>
                    <a:pt x="151" y="26"/>
                    <a:pt x="152" y="28"/>
                    <a:pt x="152" y="30"/>
                  </a:cubicBezTo>
                  <a:cubicBezTo>
                    <a:pt x="153" y="30"/>
                    <a:pt x="153" y="30"/>
                    <a:pt x="153" y="29"/>
                  </a:cubicBezTo>
                  <a:close/>
                  <a:moveTo>
                    <a:pt x="86" y="85"/>
                  </a:moveTo>
                  <a:cubicBezTo>
                    <a:pt x="86" y="89"/>
                    <a:pt x="95" y="103"/>
                    <a:pt x="98" y="105"/>
                  </a:cubicBezTo>
                  <a:cubicBezTo>
                    <a:pt x="94" y="98"/>
                    <a:pt x="90" y="91"/>
                    <a:pt x="86" y="85"/>
                  </a:cubicBezTo>
                  <a:close/>
                  <a:moveTo>
                    <a:pt x="92" y="127"/>
                  </a:moveTo>
                  <a:cubicBezTo>
                    <a:pt x="93" y="128"/>
                    <a:pt x="94" y="129"/>
                    <a:pt x="95" y="131"/>
                  </a:cubicBezTo>
                  <a:cubicBezTo>
                    <a:pt x="96" y="129"/>
                    <a:pt x="97" y="128"/>
                    <a:pt x="98" y="127"/>
                  </a:cubicBezTo>
                  <a:cubicBezTo>
                    <a:pt x="97" y="125"/>
                    <a:pt x="96" y="124"/>
                    <a:pt x="95" y="123"/>
                  </a:cubicBezTo>
                  <a:cubicBezTo>
                    <a:pt x="94" y="124"/>
                    <a:pt x="93" y="126"/>
                    <a:pt x="92" y="127"/>
                  </a:cubicBezTo>
                  <a:close/>
                  <a:moveTo>
                    <a:pt x="89" y="134"/>
                  </a:moveTo>
                  <a:cubicBezTo>
                    <a:pt x="91" y="134"/>
                    <a:pt x="91" y="134"/>
                    <a:pt x="92" y="135"/>
                  </a:cubicBezTo>
                  <a:cubicBezTo>
                    <a:pt x="93" y="134"/>
                    <a:pt x="93" y="133"/>
                    <a:pt x="94" y="132"/>
                  </a:cubicBezTo>
                  <a:cubicBezTo>
                    <a:pt x="93" y="131"/>
                    <a:pt x="92" y="130"/>
                    <a:pt x="91" y="128"/>
                  </a:cubicBezTo>
                  <a:cubicBezTo>
                    <a:pt x="90" y="130"/>
                    <a:pt x="89" y="131"/>
                    <a:pt x="88" y="133"/>
                  </a:cubicBezTo>
                  <a:cubicBezTo>
                    <a:pt x="88" y="133"/>
                    <a:pt x="89" y="134"/>
                    <a:pt x="89" y="134"/>
                  </a:cubicBezTo>
                  <a:close/>
                  <a:moveTo>
                    <a:pt x="161" y="52"/>
                  </a:moveTo>
                  <a:cubicBezTo>
                    <a:pt x="160" y="55"/>
                    <a:pt x="160" y="58"/>
                    <a:pt x="160" y="60"/>
                  </a:cubicBezTo>
                  <a:cubicBezTo>
                    <a:pt x="161" y="61"/>
                    <a:pt x="162" y="60"/>
                    <a:pt x="163" y="60"/>
                  </a:cubicBezTo>
                  <a:cubicBezTo>
                    <a:pt x="163" y="57"/>
                    <a:pt x="163" y="54"/>
                    <a:pt x="163" y="51"/>
                  </a:cubicBezTo>
                  <a:cubicBezTo>
                    <a:pt x="162" y="52"/>
                    <a:pt x="161" y="52"/>
                    <a:pt x="161" y="52"/>
                  </a:cubicBezTo>
                  <a:close/>
                  <a:moveTo>
                    <a:pt x="145" y="26"/>
                  </a:moveTo>
                  <a:cubicBezTo>
                    <a:pt x="146" y="28"/>
                    <a:pt x="147" y="30"/>
                    <a:pt x="147" y="32"/>
                  </a:cubicBezTo>
                  <a:cubicBezTo>
                    <a:pt x="148" y="31"/>
                    <a:pt x="149" y="31"/>
                    <a:pt x="150" y="31"/>
                  </a:cubicBezTo>
                  <a:cubicBezTo>
                    <a:pt x="150" y="29"/>
                    <a:pt x="150" y="27"/>
                    <a:pt x="149" y="25"/>
                  </a:cubicBezTo>
                  <a:cubicBezTo>
                    <a:pt x="148" y="25"/>
                    <a:pt x="147" y="26"/>
                    <a:pt x="145" y="26"/>
                  </a:cubicBezTo>
                  <a:close/>
                  <a:moveTo>
                    <a:pt x="135" y="185"/>
                  </a:moveTo>
                  <a:cubicBezTo>
                    <a:pt x="135" y="184"/>
                    <a:pt x="135" y="184"/>
                    <a:pt x="134" y="183"/>
                  </a:cubicBezTo>
                  <a:cubicBezTo>
                    <a:pt x="134" y="182"/>
                    <a:pt x="134" y="182"/>
                    <a:pt x="133" y="181"/>
                  </a:cubicBezTo>
                  <a:cubicBezTo>
                    <a:pt x="132" y="183"/>
                    <a:pt x="131" y="184"/>
                    <a:pt x="130" y="186"/>
                  </a:cubicBezTo>
                  <a:cubicBezTo>
                    <a:pt x="130" y="186"/>
                    <a:pt x="130" y="186"/>
                    <a:pt x="130" y="187"/>
                  </a:cubicBezTo>
                  <a:cubicBezTo>
                    <a:pt x="131" y="187"/>
                    <a:pt x="131" y="188"/>
                    <a:pt x="132" y="189"/>
                  </a:cubicBezTo>
                  <a:cubicBezTo>
                    <a:pt x="133" y="188"/>
                    <a:pt x="134" y="186"/>
                    <a:pt x="135" y="185"/>
                  </a:cubicBezTo>
                  <a:close/>
                  <a:moveTo>
                    <a:pt x="148" y="23"/>
                  </a:moveTo>
                  <a:cubicBezTo>
                    <a:pt x="148" y="23"/>
                    <a:pt x="148" y="22"/>
                    <a:pt x="147" y="21"/>
                  </a:cubicBezTo>
                  <a:cubicBezTo>
                    <a:pt x="147" y="20"/>
                    <a:pt x="146" y="20"/>
                    <a:pt x="145" y="19"/>
                  </a:cubicBezTo>
                  <a:cubicBezTo>
                    <a:pt x="145" y="19"/>
                    <a:pt x="145" y="19"/>
                    <a:pt x="144" y="19"/>
                  </a:cubicBezTo>
                  <a:cubicBezTo>
                    <a:pt x="144" y="19"/>
                    <a:pt x="143" y="19"/>
                    <a:pt x="142" y="19"/>
                  </a:cubicBezTo>
                  <a:cubicBezTo>
                    <a:pt x="143" y="21"/>
                    <a:pt x="144" y="23"/>
                    <a:pt x="145" y="25"/>
                  </a:cubicBezTo>
                  <a:cubicBezTo>
                    <a:pt x="146" y="24"/>
                    <a:pt x="147" y="24"/>
                    <a:pt x="148" y="23"/>
                  </a:cubicBezTo>
                  <a:close/>
                  <a:moveTo>
                    <a:pt x="182" y="201"/>
                  </a:moveTo>
                  <a:cubicBezTo>
                    <a:pt x="182" y="200"/>
                    <a:pt x="182" y="200"/>
                    <a:pt x="181" y="199"/>
                  </a:cubicBezTo>
                  <a:cubicBezTo>
                    <a:pt x="177" y="195"/>
                    <a:pt x="174" y="190"/>
                    <a:pt x="170" y="185"/>
                  </a:cubicBezTo>
                  <a:cubicBezTo>
                    <a:pt x="168" y="183"/>
                    <a:pt x="167" y="182"/>
                    <a:pt x="165" y="180"/>
                  </a:cubicBezTo>
                  <a:cubicBezTo>
                    <a:pt x="165" y="179"/>
                    <a:pt x="165" y="179"/>
                    <a:pt x="165" y="179"/>
                  </a:cubicBezTo>
                  <a:cubicBezTo>
                    <a:pt x="166" y="181"/>
                    <a:pt x="168" y="184"/>
                    <a:pt x="169" y="186"/>
                  </a:cubicBezTo>
                  <a:cubicBezTo>
                    <a:pt x="171" y="189"/>
                    <a:pt x="173" y="191"/>
                    <a:pt x="175" y="193"/>
                  </a:cubicBezTo>
                  <a:cubicBezTo>
                    <a:pt x="177" y="195"/>
                    <a:pt x="178" y="197"/>
                    <a:pt x="180" y="199"/>
                  </a:cubicBezTo>
                  <a:cubicBezTo>
                    <a:pt x="181" y="199"/>
                    <a:pt x="181" y="200"/>
                    <a:pt x="182" y="201"/>
                  </a:cubicBezTo>
                  <a:close/>
                  <a:moveTo>
                    <a:pt x="137" y="205"/>
                  </a:moveTo>
                  <a:cubicBezTo>
                    <a:pt x="137" y="205"/>
                    <a:pt x="138" y="204"/>
                    <a:pt x="138" y="203"/>
                  </a:cubicBezTo>
                  <a:cubicBezTo>
                    <a:pt x="137" y="202"/>
                    <a:pt x="136" y="200"/>
                    <a:pt x="135" y="198"/>
                  </a:cubicBezTo>
                  <a:cubicBezTo>
                    <a:pt x="134" y="199"/>
                    <a:pt x="134" y="200"/>
                    <a:pt x="133" y="201"/>
                  </a:cubicBezTo>
                  <a:cubicBezTo>
                    <a:pt x="134" y="203"/>
                    <a:pt x="135" y="204"/>
                    <a:pt x="137" y="205"/>
                  </a:cubicBezTo>
                  <a:close/>
                  <a:moveTo>
                    <a:pt x="152" y="31"/>
                  </a:moveTo>
                  <a:cubicBezTo>
                    <a:pt x="153" y="33"/>
                    <a:pt x="153" y="35"/>
                    <a:pt x="153" y="37"/>
                  </a:cubicBezTo>
                  <a:cubicBezTo>
                    <a:pt x="155" y="36"/>
                    <a:pt x="156" y="36"/>
                    <a:pt x="157" y="35"/>
                  </a:cubicBezTo>
                  <a:cubicBezTo>
                    <a:pt x="156" y="34"/>
                    <a:pt x="156" y="32"/>
                    <a:pt x="154" y="30"/>
                  </a:cubicBezTo>
                  <a:cubicBezTo>
                    <a:pt x="154" y="31"/>
                    <a:pt x="153" y="31"/>
                    <a:pt x="152" y="31"/>
                  </a:cubicBezTo>
                  <a:close/>
                  <a:moveTo>
                    <a:pt x="164" y="61"/>
                  </a:moveTo>
                  <a:cubicBezTo>
                    <a:pt x="164" y="64"/>
                    <a:pt x="164" y="67"/>
                    <a:pt x="164" y="70"/>
                  </a:cubicBezTo>
                  <a:cubicBezTo>
                    <a:pt x="165" y="70"/>
                    <a:pt x="165" y="70"/>
                    <a:pt x="166" y="70"/>
                  </a:cubicBezTo>
                  <a:cubicBezTo>
                    <a:pt x="166" y="69"/>
                    <a:pt x="166" y="69"/>
                    <a:pt x="166" y="68"/>
                  </a:cubicBezTo>
                  <a:cubicBezTo>
                    <a:pt x="166" y="66"/>
                    <a:pt x="166" y="64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5" y="61"/>
                    <a:pt x="165" y="61"/>
                    <a:pt x="164" y="61"/>
                  </a:cubicBezTo>
                  <a:close/>
                  <a:moveTo>
                    <a:pt x="139" y="9"/>
                  </a:moveTo>
                  <a:cubicBezTo>
                    <a:pt x="141" y="9"/>
                    <a:pt x="142" y="10"/>
                    <a:pt x="144" y="11"/>
                  </a:cubicBezTo>
                  <a:cubicBezTo>
                    <a:pt x="144" y="11"/>
                    <a:pt x="145" y="11"/>
                    <a:pt x="145" y="11"/>
                  </a:cubicBezTo>
                  <a:cubicBezTo>
                    <a:pt x="145" y="10"/>
                    <a:pt x="146" y="10"/>
                    <a:pt x="146" y="10"/>
                  </a:cubicBezTo>
                  <a:cubicBezTo>
                    <a:pt x="141" y="7"/>
                    <a:pt x="136" y="7"/>
                    <a:pt x="130" y="5"/>
                  </a:cubicBezTo>
                  <a:cubicBezTo>
                    <a:pt x="130" y="5"/>
                    <a:pt x="130" y="6"/>
                    <a:pt x="130" y="6"/>
                  </a:cubicBezTo>
                  <a:cubicBezTo>
                    <a:pt x="132" y="6"/>
                    <a:pt x="134" y="7"/>
                    <a:pt x="136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7"/>
                    <a:pt x="138" y="7"/>
                    <a:pt x="139" y="9"/>
                  </a:cubicBezTo>
                  <a:close/>
                  <a:moveTo>
                    <a:pt x="152" y="38"/>
                  </a:moveTo>
                  <a:cubicBezTo>
                    <a:pt x="151" y="36"/>
                    <a:pt x="151" y="34"/>
                    <a:pt x="151" y="32"/>
                  </a:cubicBezTo>
                  <a:cubicBezTo>
                    <a:pt x="150" y="32"/>
                    <a:pt x="149" y="33"/>
                    <a:pt x="148" y="33"/>
                  </a:cubicBezTo>
                  <a:cubicBezTo>
                    <a:pt x="148" y="35"/>
                    <a:pt x="148" y="37"/>
                    <a:pt x="149" y="39"/>
                  </a:cubicBezTo>
                  <a:cubicBezTo>
                    <a:pt x="150" y="38"/>
                    <a:pt x="151" y="38"/>
                    <a:pt x="152" y="38"/>
                  </a:cubicBezTo>
                  <a:close/>
                  <a:moveTo>
                    <a:pt x="129" y="22"/>
                  </a:moveTo>
                  <a:cubicBezTo>
                    <a:pt x="129" y="26"/>
                    <a:pt x="129" y="30"/>
                    <a:pt x="129" y="35"/>
                  </a:cubicBezTo>
                  <a:cubicBezTo>
                    <a:pt x="130" y="33"/>
                    <a:pt x="131" y="31"/>
                    <a:pt x="132" y="30"/>
                  </a:cubicBezTo>
                  <a:cubicBezTo>
                    <a:pt x="131" y="27"/>
                    <a:pt x="131" y="25"/>
                    <a:pt x="129" y="22"/>
                  </a:cubicBezTo>
                  <a:close/>
                  <a:moveTo>
                    <a:pt x="133" y="178"/>
                  </a:moveTo>
                  <a:cubicBezTo>
                    <a:pt x="135" y="176"/>
                    <a:pt x="136" y="173"/>
                    <a:pt x="137" y="171"/>
                  </a:cubicBezTo>
                  <a:cubicBezTo>
                    <a:pt x="137" y="170"/>
                    <a:pt x="136" y="169"/>
                    <a:pt x="136" y="168"/>
                  </a:cubicBezTo>
                  <a:cubicBezTo>
                    <a:pt x="135" y="170"/>
                    <a:pt x="134" y="173"/>
                    <a:pt x="133" y="175"/>
                  </a:cubicBezTo>
                  <a:cubicBezTo>
                    <a:pt x="133" y="175"/>
                    <a:pt x="133" y="176"/>
                    <a:pt x="133" y="176"/>
                  </a:cubicBezTo>
                  <a:cubicBezTo>
                    <a:pt x="133" y="177"/>
                    <a:pt x="133" y="177"/>
                    <a:pt x="133" y="178"/>
                  </a:cubicBezTo>
                  <a:close/>
                  <a:moveTo>
                    <a:pt x="152" y="46"/>
                  </a:moveTo>
                  <a:cubicBezTo>
                    <a:pt x="152" y="43"/>
                    <a:pt x="152" y="41"/>
                    <a:pt x="152" y="39"/>
                  </a:cubicBezTo>
                  <a:cubicBezTo>
                    <a:pt x="151" y="39"/>
                    <a:pt x="150" y="40"/>
                    <a:pt x="149" y="40"/>
                  </a:cubicBezTo>
                  <a:cubicBezTo>
                    <a:pt x="149" y="42"/>
                    <a:pt x="149" y="44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lose/>
                  <a:moveTo>
                    <a:pt x="145" y="160"/>
                  </a:moveTo>
                  <a:cubicBezTo>
                    <a:pt x="144" y="158"/>
                    <a:pt x="144" y="157"/>
                    <a:pt x="143" y="155"/>
                  </a:cubicBezTo>
                  <a:cubicBezTo>
                    <a:pt x="143" y="155"/>
                    <a:pt x="143" y="155"/>
                    <a:pt x="142" y="154"/>
                  </a:cubicBezTo>
                  <a:cubicBezTo>
                    <a:pt x="142" y="156"/>
                    <a:pt x="141" y="157"/>
                    <a:pt x="140" y="159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42" y="159"/>
                    <a:pt x="142" y="159"/>
                    <a:pt x="142" y="160"/>
                  </a:cubicBezTo>
                  <a:cubicBezTo>
                    <a:pt x="142" y="161"/>
                    <a:pt x="142" y="162"/>
                    <a:pt x="143" y="163"/>
                  </a:cubicBezTo>
                  <a:cubicBezTo>
                    <a:pt x="143" y="162"/>
                    <a:pt x="144" y="161"/>
                    <a:pt x="145" y="160"/>
                  </a:cubicBezTo>
                  <a:close/>
                  <a:moveTo>
                    <a:pt x="84" y="135"/>
                  </a:moveTo>
                  <a:cubicBezTo>
                    <a:pt x="85" y="135"/>
                    <a:pt x="86" y="134"/>
                    <a:pt x="86" y="133"/>
                  </a:cubicBezTo>
                  <a:cubicBezTo>
                    <a:pt x="85" y="131"/>
                    <a:pt x="84" y="129"/>
                    <a:pt x="82" y="128"/>
                  </a:cubicBezTo>
                  <a:cubicBezTo>
                    <a:pt x="82" y="128"/>
                    <a:pt x="82" y="129"/>
                    <a:pt x="81" y="129"/>
                  </a:cubicBezTo>
                  <a:cubicBezTo>
                    <a:pt x="81" y="129"/>
                    <a:pt x="81" y="130"/>
                    <a:pt x="81" y="130"/>
                  </a:cubicBezTo>
                  <a:cubicBezTo>
                    <a:pt x="82" y="132"/>
                    <a:pt x="83" y="133"/>
                    <a:pt x="84" y="134"/>
                  </a:cubicBezTo>
                  <a:cubicBezTo>
                    <a:pt x="84" y="135"/>
                    <a:pt x="84" y="135"/>
                    <a:pt x="84" y="135"/>
                  </a:cubicBezTo>
                  <a:close/>
                  <a:moveTo>
                    <a:pt x="134" y="17"/>
                  </a:moveTo>
                  <a:cubicBezTo>
                    <a:pt x="134" y="18"/>
                    <a:pt x="134" y="19"/>
                    <a:pt x="135" y="19"/>
                  </a:cubicBezTo>
                  <a:cubicBezTo>
                    <a:pt x="135" y="20"/>
                    <a:pt x="135" y="20"/>
                    <a:pt x="136" y="20"/>
                  </a:cubicBezTo>
                  <a:cubicBezTo>
                    <a:pt x="137" y="20"/>
                    <a:pt x="137" y="20"/>
                    <a:pt x="138" y="19"/>
                  </a:cubicBezTo>
                  <a:cubicBezTo>
                    <a:pt x="139" y="19"/>
                    <a:pt x="139" y="19"/>
                    <a:pt x="140" y="19"/>
                  </a:cubicBezTo>
                  <a:cubicBezTo>
                    <a:pt x="139" y="18"/>
                    <a:pt x="138" y="17"/>
                    <a:pt x="137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6"/>
                    <a:pt x="135" y="17"/>
                    <a:pt x="134" y="17"/>
                  </a:cubicBezTo>
                  <a:close/>
                  <a:moveTo>
                    <a:pt x="147" y="169"/>
                  </a:moveTo>
                  <a:cubicBezTo>
                    <a:pt x="147" y="168"/>
                    <a:pt x="147" y="167"/>
                    <a:pt x="148" y="167"/>
                  </a:cubicBezTo>
                  <a:cubicBezTo>
                    <a:pt x="148" y="166"/>
                    <a:pt x="148" y="166"/>
                    <a:pt x="148" y="165"/>
                  </a:cubicBezTo>
                  <a:cubicBezTo>
                    <a:pt x="147" y="164"/>
                    <a:pt x="147" y="163"/>
                    <a:pt x="146" y="162"/>
                  </a:cubicBezTo>
                  <a:cubicBezTo>
                    <a:pt x="146" y="162"/>
                    <a:pt x="146" y="162"/>
                    <a:pt x="145" y="161"/>
                  </a:cubicBezTo>
                  <a:cubicBezTo>
                    <a:pt x="145" y="162"/>
                    <a:pt x="144" y="163"/>
                    <a:pt x="144" y="164"/>
                  </a:cubicBezTo>
                  <a:cubicBezTo>
                    <a:pt x="145" y="166"/>
                    <a:pt x="146" y="167"/>
                    <a:pt x="147" y="169"/>
                  </a:cubicBezTo>
                  <a:close/>
                  <a:moveTo>
                    <a:pt x="139" y="169"/>
                  </a:moveTo>
                  <a:cubicBezTo>
                    <a:pt x="139" y="169"/>
                    <a:pt x="139" y="169"/>
                    <a:pt x="139" y="169"/>
                  </a:cubicBezTo>
                  <a:cubicBezTo>
                    <a:pt x="140" y="167"/>
                    <a:pt x="141" y="166"/>
                    <a:pt x="142" y="164"/>
                  </a:cubicBezTo>
                  <a:cubicBezTo>
                    <a:pt x="141" y="164"/>
                    <a:pt x="141" y="163"/>
                    <a:pt x="141" y="163"/>
                  </a:cubicBezTo>
                  <a:cubicBezTo>
                    <a:pt x="140" y="162"/>
                    <a:pt x="140" y="162"/>
                    <a:pt x="139" y="161"/>
                  </a:cubicBezTo>
                  <a:cubicBezTo>
                    <a:pt x="139" y="163"/>
                    <a:pt x="138" y="164"/>
                    <a:pt x="138" y="165"/>
                  </a:cubicBezTo>
                  <a:cubicBezTo>
                    <a:pt x="138" y="165"/>
                    <a:pt x="139" y="166"/>
                    <a:pt x="138" y="167"/>
                  </a:cubicBezTo>
                  <a:cubicBezTo>
                    <a:pt x="138" y="168"/>
                    <a:pt x="139" y="168"/>
                    <a:pt x="139" y="169"/>
                  </a:cubicBezTo>
                  <a:close/>
                  <a:moveTo>
                    <a:pt x="67" y="262"/>
                  </a:moveTo>
                  <a:cubicBezTo>
                    <a:pt x="67" y="262"/>
                    <a:pt x="67" y="262"/>
                    <a:pt x="66" y="262"/>
                  </a:cubicBezTo>
                  <a:cubicBezTo>
                    <a:pt x="64" y="262"/>
                    <a:pt x="62" y="262"/>
                    <a:pt x="59" y="262"/>
                  </a:cubicBezTo>
                  <a:cubicBezTo>
                    <a:pt x="57" y="262"/>
                    <a:pt x="54" y="262"/>
                    <a:pt x="51" y="262"/>
                  </a:cubicBezTo>
                  <a:cubicBezTo>
                    <a:pt x="50" y="262"/>
                    <a:pt x="50" y="262"/>
                    <a:pt x="50" y="263"/>
                  </a:cubicBezTo>
                  <a:cubicBezTo>
                    <a:pt x="51" y="263"/>
                    <a:pt x="52" y="263"/>
                    <a:pt x="53" y="263"/>
                  </a:cubicBezTo>
                  <a:cubicBezTo>
                    <a:pt x="54" y="263"/>
                    <a:pt x="56" y="263"/>
                    <a:pt x="58" y="263"/>
                  </a:cubicBezTo>
                  <a:cubicBezTo>
                    <a:pt x="60" y="263"/>
                    <a:pt x="63" y="263"/>
                    <a:pt x="65" y="263"/>
                  </a:cubicBezTo>
                  <a:cubicBezTo>
                    <a:pt x="66" y="263"/>
                    <a:pt x="67" y="263"/>
                    <a:pt x="67" y="262"/>
                  </a:cubicBezTo>
                  <a:close/>
                  <a:moveTo>
                    <a:pt x="166" y="59"/>
                  </a:moveTo>
                  <a:cubicBezTo>
                    <a:pt x="166" y="56"/>
                    <a:pt x="166" y="53"/>
                    <a:pt x="166" y="50"/>
                  </a:cubicBezTo>
                  <a:cubicBezTo>
                    <a:pt x="165" y="50"/>
                    <a:pt x="164" y="50"/>
                    <a:pt x="164" y="52"/>
                  </a:cubicBezTo>
                  <a:cubicBezTo>
                    <a:pt x="164" y="54"/>
                    <a:pt x="164" y="57"/>
                    <a:pt x="164" y="59"/>
                  </a:cubicBezTo>
                  <a:cubicBezTo>
                    <a:pt x="164" y="59"/>
                    <a:pt x="164" y="60"/>
                    <a:pt x="164" y="60"/>
                  </a:cubicBezTo>
                  <a:cubicBezTo>
                    <a:pt x="165" y="60"/>
                    <a:pt x="166" y="60"/>
                    <a:pt x="166" y="59"/>
                  </a:cubicBezTo>
                  <a:close/>
                  <a:moveTo>
                    <a:pt x="147" y="16"/>
                  </a:moveTo>
                  <a:cubicBezTo>
                    <a:pt x="146" y="15"/>
                    <a:pt x="145" y="15"/>
                    <a:pt x="144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4"/>
                    <a:pt x="142" y="14"/>
                    <a:pt x="141" y="14"/>
                  </a:cubicBezTo>
                  <a:cubicBezTo>
                    <a:pt x="141" y="15"/>
                    <a:pt x="140" y="15"/>
                    <a:pt x="139" y="15"/>
                  </a:cubicBezTo>
                  <a:cubicBezTo>
                    <a:pt x="140" y="16"/>
                    <a:pt x="141" y="17"/>
                    <a:pt x="141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3" y="16"/>
                    <a:pt x="143" y="16"/>
                  </a:cubicBezTo>
                  <a:cubicBezTo>
                    <a:pt x="144" y="15"/>
                    <a:pt x="144" y="15"/>
                    <a:pt x="145" y="15"/>
                  </a:cubicBezTo>
                  <a:cubicBezTo>
                    <a:pt x="146" y="15"/>
                    <a:pt x="146" y="15"/>
                    <a:pt x="146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7" y="16"/>
                    <a:pt x="147" y="16"/>
                    <a:pt x="147" y="16"/>
                  </a:cubicBezTo>
                  <a:close/>
                  <a:moveTo>
                    <a:pt x="70" y="109"/>
                  </a:moveTo>
                  <a:cubicBezTo>
                    <a:pt x="72" y="112"/>
                    <a:pt x="73" y="116"/>
                    <a:pt x="75" y="119"/>
                  </a:cubicBezTo>
                  <a:cubicBezTo>
                    <a:pt x="76" y="119"/>
                    <a:pt x="76" y="118"/>
                    <a:pt x="76" y="118"/>
                  </a:cubicBezTo>
                  <a:cubicBezTo>
                    <a:pt x="74" y="115"/>
                    <a:pt x="73" y="112"/>
                    <a:pt x="71" y="108"/>
                  </a:cubicBezTo>
                  <a:cubicBezTo>
                    <a:pt x="70" y="109"/>
                    <a:pt x="70" y="109"/>
                    <a:pt x="70" y="109"/>
                  </a:cubicBezTo>
                  <a:close/>
                  <a:moveTo>
                    <a:pt x="76" y="120"/>
                  </a:moveTo>
                  <a:cubicBezTo>
                    <a:pt x="77" y="123"/>
                    <a:pt x="79" y="125"/>
                    <a:pt x="80" y="128"/>
                  </a:cubicBezTo>
                  <a:cubicBezTo>
                    <a:pt x="81" y="128"/>
                    <a:pt x="81" y="127"/>
                    <a:pt x="82" y="127"/>
                  </a:cubicBezTo>
                  <a:cubicBezTo>
                    <a:pt x="80" y="124"/>
                    <a:pt x="78" y="122"/>
                    <a:pt x="77" y="119"/>
                  </a:cubicBezTo>
                  <a:cubicBezTo>
                    <a:pt x="76" y="119"/>
                    <a:pt x="76" y="120"/>
                    <a:pt x="76" y="120"/>
                  </a:cubicBezTo>
                  <a:close/>
                  <a:moveTo>
                    <a:pt x="153" y="21"/>
                  </a:moveTo>
                  <a:cubicBezTo>
                    <a:pt x="152" y="20"/>
                    <a:pt x="151" y="19"/>
                    <a:pt x="150" y="18"/>
                  </a:cubicBezTo>
                  <a:cubicBezTo>
                    <a:pt x="149" y="17"/>
                    <a:pt x="149" y="17"/>
                    <a:pt x="147" y="17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8" y="19"/>
                    <a:pt x="149" y="21"/>
                    <a:pt x="150" y="23"/>
                  </a:cubicBezTo>
                  <a:cubicBezTo>
                    <a:pt x="151" y="22"/>
                    <a:pt x="152" y="22"/>
                    <a:pt x="153" y="21"/>
                  </a:cubicBezTo>
                  <a:close/>
                  <a:moveTo>
                    <a:pt x="163" y="50"/>
                  </a:moveTo>
                  <a:cubicBezTo>
                    <a:pt x="163" y="48"/>
                    <a:pt x="163" y="45"/>
                    <a:pt x="162" y="43"/>
                  </a:cubicBezTo>
                  <a:cubicBezTo>
                    <a:pt x="162" y="44"/>
                    <a:pt x="161" y="44"/>
                    <a:pt x="160" y="44"/>
                  </a:cubicBezTo>
                  <a:cubicBezTo>
                    <a:pt x="161" y="46"/>
                    <a:pt x="161" y="48"/>
                    <a:pt x="161" y="51"/>
                  </a:cubicBezTo>
                  <a:cubicBezTo>
                    <a:pt x="161" y="50"/>
                    <a:pt x="162" y="50"/>
                    <a:pt x="163" y="50"/>
                  </a:cubicBezTo>
                  <a:close/>
                  <a:moveTo>
                    <a:pt x="160" y="43"/>
                  </a:moveTo>
                  <a:cubicBezTo>
                    <a:pt x="161" y="42"/>
                    <a:pt x="161" y="42"/>
                    <a:pt x="162" y="42"/>
                  </a:cubicBezTo>
                  <a:cubicBezTo>
                    <a:pt x="162" y="42"/>
                    <a:pt x="162" y="42"/>
                    <a:pt x="162" y="41"/>
                  </a:cubicBezTo>
                  <a:cubicBezTo>
                    <a:pt x="161" y="39"/>
                    <a:pt x="161" y="38"/>
                    <a:pt x="161" y="36"/>
                  </a:cubicBezTo>
                  <a:cubicBezTo>
                    <a:pt x="161" y="36"/>
                    <a:pt x="160" y="36"/>
                    <a:pt x="160" y="35"/>
                  </a:cubicBezTo>
                  <a:cubicBezTo>
                    <a:pt x="160" y="36"/>
                    <a:pt x="159" y="36"/>
                    <a:pt x="159" y="36"/>
                  </a:cubicBezTo>
                  <a:cubicBezTo>
                    <a:pt x="159" y="38"/>
                    <a:pt x="160" y="40"/>
                    <a:pt x="160" y="43"/>
                  </a:cubicBezTo>
                  <a:close/>
                  <a:moveTo>
                    <a:pt x="46" y="76"/>
                  </a:moveTo>
                  <a:cubicBezTo>
                    <a:pt x="46" y="78"/>
                    <a:pt x="46" y="79"/>
                    <a:pt x="46" y="81"/>
                  </a:cubicBezTo>
                  <a:cubicBezTo>
                    <a:pt x="47" y="86"/>
                    <a:pt x="49" y="91"/>
                    <a:pt x="51" y="95"/>
                  </a:cubicBezTo>
                  <a:cubicBezTo>
                    <a:pt x="51" y="95"/>
                    <a:pt x="51" y="96"/>
                    <a:pt x="51" y="96"/>
                  </a:cubicBezTo>
                  <a:cubicBezTo>
                    <a:pt x="49" y="89"/>
                    <a:pt x="47" y="83"/>
                    <a:pt x="46" y="76"/>
                  </a:cubicBezTo>
                  <a:close/>
                  <a:moveTo>
                    <a:pt x="123" y="193"/>
                  </a:moveTo>
                  <a:cubicBezTo>
                    <a:pt x="123" y="193"/>
                    <a:pt x="123" y="193"/>
                    <a:pt x="123" y="194"/>
                  </a:cubicBezTo>
                  <a:cubicBezTo>
                    <a:pt x="122" y="194"/>
                    <a:pt x="122" y="194"/>
                    <a:pt x="122" y="195"/>
                  </a:cubicBezTo>
                  <a:cubicBezTo>
                    <a:pt x="121" y="196"/>
                    <a:pt x="121" y="196"/>
                    <a:pt x="122" y="197"/>
                  </a:cubicBezTo>
                  <a:cubicBezTo>
                    <a:pt x="123" y="198"/>
                    <a:pt x="125" y="200"/>
                    <a:pt x="126" y="202"/>
                  </a:cubicBezTo>
                  <a:cubicBezTo>
                    <a:pt x="127" y="202"/>
                    <a:pt x="127" y="202"/>
                    <a:pt x="127" y="202"/>
                  </a:cubicBezTo>
                  <a:cubicBezTo>
                    <a:pt x="127" y="202"/>
                    <a:pt x="127" y="202"/>
                    <a:pt x="127" y="202"/>
                  </a:cubicBezTo>
                  <a:cubicBezTo>
                    <a:pt x="125" y="199"/>
                    <a:pt x="124" y="196"/>
                    <a:pt x="123" y="193"/>
                  </a:cubicBezTo>
                  <a:close/>
                  <a:moveTo>
                    <a:pt x="121" y="96"/>
                  </a:moveTo>
                  <a:cubicBezTo>
                    <a:pt x="119" y="100"/>
                    <a:pt x="117" y="105"/>
                    <a:pt x="115" y="109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116" y="108"/>
                    <a:pt x="116" y="108"/>
                    <a:pt x="117" y="107"/>
                  </a:cubicBezTo>
                  <a:cubicBezTo>
                    <a:pt x="118" y="105"/>
                    <a:pt x="119" y="102"/>
                    <a:pt x="120" y="100"/>
                  </a:cubicBezTo>
                  <a:cubicBezTo>
                    <a:pt x="121" y="99"/>
                    <a:pt x="121" y="98"/>
                    <a:pt x="122" y="97"/>
                  </a:cubicBezTo>
                  <a:cubicBezTo>
                    <a:pt x="121" y="96"/>
                    <a:pt x="121" y="96"/>
                    <a:pt x="121" y="96"/>
                  </a:cubicBezTo>
                  <a:close/>
                  <a:moveTo>
                    <a:pt x="144" y="214"/>
                  </a:moveTo>
                  <a:cubicBezTo>
                    <a:pt x="144" y="213"/>
                    <a:pt x="144" y="213"/>
                    <a:pt x="144" y="213"/>
                  </a:cubicBezTo>
                  <a:cubicBezTo>
                    <a:pt x="142" y="211"/>
                    <a:pt x="141" y="208"/>
                    <a:pt x="139" y="205"/>
                  </a:cubicBezTo>
                  <a:cubicBezTo>
                    <a:pt x="139" y="206"/>
                    <a:pt x="139" y="207"/>
                    <a:pt x="138" y="208"/>
                  </a:cubicBezTo>
                  <a:cubicBezTo>
                    <a:pt x="140" y="209"/>
                    <a:pt x="142" y="212"/>
                    <a:pt x="144" y="214"/>
                  </a:cubicBezTo>
                  <a:close/>
                  <a:moveTo>
                    <a:pt x="34" y="228"/>
                  </a:moveTo>
                  <a:cubicBezTo>
                    <a:pt x="31" y="232"/>
                    <a:pt x="27" y="236"/>
                    <a:pt x="24" y="240"/>
                  </a:cubicBezTo>
                  <a:cubicBezTo>
                    <a:pt x="25" y="238"/>
                    <a:pt x="27" y="237"/>
                    <a:pt x="28" y="236"/>
                  </a:cubicBezTo>
                  <a:cubicBezTo>
                    <a:pt x="30" y="234"/>
                    <a:pt x="32" y="231"/>
                    <a:pt x="34" y="229"/>
                  </a:cubicBezTo>
                  <a:cubicBezTo>
                    <a:pt x="34" y="229"/>
                    <a:pt x="34" y="229"/>
                    <a:pt x="34" y="228"/>
                  </a:cubicBezTo>
                  <a:close/>
                  <a:moveTo>
                    <a:pt x="129" y="185"/>
                  </a:moveTo>
                  <a:cubicBezTo>
                    <a:pt x="130" y="183"/>
                    <a:pt x="131" y="181"/>
                    <a:pt x="132" y="180"/>
                  </a:cubicBezTo>
                  <a:cubicBezTo>
                    <a:pt x="132" y="179"/>
                    <a:pt x="131" y="179"/>
                    <a:pt x="131" y="178"/>
                  </a:cubicBezTo>
                  <a:cubicBezTo>
                    <a:pt x="130" y="180"/>
                    <a:pt x="129" y="182"/>
                    <a:pt x="128" y="183"/>
                  </a:cubicBezTo>
                  <a:cubicBezTo>
                    <a:pt x="128" y="183"/>
                    <a:pt x="128" y="184"/>
                    <a:pt x="128" y="184"/>
                  </a:cubicBezTo>
                  <a:cubicBezTo>
                    <a:pt x="129" y="184"/>
                    <a:pt x="129" y="184"/>
                    <a:pt x="129" y="185"/>
                  </a:cubicBezTo>
                  <a:close/>
                  <a:moveTo>
                    <a:pt x="157" y="30"/>
                  </a:moveTo>
                  <a:cubicBezTo>
                    <a:pt x="157" y="31"/>
                    <a:pt x="158" y="33"/>
                    <a:pt x="158" y="35"/>
                  </a:cubicBezTo>
                  <a:cubicBezTo>
                    <a:pt x="159" y="34"/>
                    <a:pt x="159" y="34"/>
                    <a:pt x="160" y="34"/>
                  </a:cubicBezTo>
                  <a:cubicBezTo>
                    <a:pt x="159" y="32"/>
                    <a:pt x="159" y="31"/>
                    <a:pt x="158" y="29"/>
                  </a:cubicBezTo>
                  <a:cubicBezTo>
                    <a:pt x="157" y="29"/>
                    <a:pt x="157" y="29"/>
                    <a:pt x="157" y="30"/>
                  </a:cubicBezTo>
                  <a:close/>
                  <a:moveTo>
                    <a:pt x="54" y="107"/>
                  </a:moveTo>
                  <a:cubicBezTo>
                    <a:pt x="56" y="113"/>
                    <a:pt x="59" y="120"/>
                    <a:pt x="63" y="126"/>
                  </a:cubicBezTo>
                  <a:cubicBezTo>
                    <a:pt x="63" y="126"/>
                    <a:pt x="63" y="126"/>
                    <a:pt x="63" y="126"/>
                  </a:cubicBezTo>
                  <a:cubicBezTo>
                    <a:pt x="62" y="124"/>
                    <a:pt x="61" y="121"/>
                    <a:pt x="60" y="119"/>
                  </a:cubicBezTo>
                  <a:cubicBezTo>
                    <a:pt x="58" y="115"/>
                    <a:pt x="56" y="111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lose/>
                  <a:moveTo>
                    <a:pt x="151" y="13"/>
                  </a:moveTo>
                  <a:cubicBezTo>
                    <a:pt x="150" y="12"/>
                    <a:pt x="149" y="11"/>
                    <a:pt x="148" y="11"/>
                  </a:cubicBezTo>
                  <a:cubicBezTo>
                    <a:pt x="148" y="12"/>
                    <a:pt x="147" y="12"/>
                    <a:pt x="146" y="13"/>
                  </a:cubicBezTo>
                  <a:cubicBezTo>
                    <a:pt x="147" y="14"/>
                    <a:pt x="148" y="14"/>
                    <a:pt x="149" y="15"/>
                  </a:cubicBezTo>
                  <a:cubicBezTo>
                    <a:pt x="150" y="14"/>
                    <a:pt x="151" y="14"/>
                    <a:pt x="151" y="13"/>
                  </a:cubicBezTo>
                  <a:close/>
                  <a:moveTo>
                    <a:pt x="155" y="19"/>
                  </a:moveTo>
                  <a:cubicBezTo>
                    <a:pt x="156" y="19"/>
                    <a:pt x="156" y="19"/>
                    <a:pt x="156" y="19"/>
                  </a:cubicBezTo>
                  <a:cubicBezTo>
                    <a:pt x="155" y="17"/>
                    <a:pt x="154" y="16"/>
                    <a:pt x="153" y="15"/>
                  </a:cubicBezTo>
                  <a:cubicBezTo>
                    <a:pt x="153" y="15"/>
                    <a:pt x="152" y="16"/>
                    <a:pt x="151" y="16"/>
                  </a:cubicBezTo>
                  <a:cubicBezTo>
                    <a:pt x="153" y="17"/>
                    <a:pt x="154" y="18"/>
                    <a:pt x="155" y="19"/>
                  </a:cubicBezTo>
                  <a:close/>
                  <a:moveTo>
                    <a:pt x="87" y="134"/>
                  </a:moveTo>
                  <a:cubicBezTo>
                    <a:pt x="86" y="135"/>
                    <a:pt x="86" y="136"/>
                    <a:pt x="85" y="136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6" y="138"/>
                    <a:pt x="86" y="139"/>
                    <a:pt x="87" y="140"/>
                  </a:cubicBezTo>
                  <a:cubicBezTo>
                    <a:pt x="88" y="139"/>
                    <a:pt x="88" y="138"/>
                    <a:pt x="88" y="137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7" y="135"/>
                    <a:pt x="87" y="134"/>
                  </a:cubicBezTo>
                  <a:close/>
                  <a:moveTo>
                    <a:pt x="221" y="259"/>
                  </a:moveTo>
                  <a:cubicBezTo>
                    <a:pt x="219" y="259"/>
                    <a:pt x="208" y="260"/>
                    <a:pt x="207" y="260"/>
                  </a:cubicBezTo>
                  <a:cubicBezTo>
                    <a:pt x="207" y="260"/>
                    <a:pt x="208" y="260"/>
                    <a:pt x="208" y="260"/>
                  </a:cubicBezTo>
                  <a:cubicBezTo>
                    <a:pt x="210" y="260"/>
                    <a:pt x="211" y="260"/>
                    <a:pt x="212" y="260"/>
                  </a:cubicBezTo>
                  <a:cubicBezTo>
                    <a:pt x="214" y="260"/>
                    <a:pt x="216" y="260"/>
                    <a:pt x="217" y="260"/>
                  </a:cubicBezTo>
                  <a:cubicBezTo>
                    <a:pt x="218" y="259"/>
                    <a:pt x="219" y="259"/>
                    <a:pt x="221" y="259"/>
                  </a:cubicBezTo>
                  <a:close/>
                  <a:moveTo>
                    <a:pt x="89" y="147"/>
                  </a:moveTo>
                  <a:cubicBezTo>
                    <a:pt x="88" y="149"/>
                    <a:pt x="87" y="151"/>
                    <a:pt x="86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6" y="153"/>
                    <a:pt x="87" y="153"/>
                    <a:pt x="87" y="153"/>
                  </a:cubicBezTo>
                  <a:cubicBezTo>
                    <a:pt x="88" y="151"/>
                    <a:pt x="88" y="150"/>
                    <a:pt x="89" y="149"/>
                  </a:cubicBezTo>
                  <a:cubicBezTo>
                    <a:pt x="89" y="149"/>
                    <a:pt x="90" y="148"/>
                    <a:pt x="90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lose/>
                  <a:moveTo>
                    <a:pt x="126" y="196"/>
                  </a:moveTo>
                  <a:cubicBezTo>
                    <a:pt x="127" y="199"/>
                    <a:pt x="128" y="201"/>
                    <a:pt x="130" y="203"/>
                  </a:cubicBezTo>
                  <a:cubicBezTo>
                    <a:pt x="130" y="202"/>
                    <a:pt x="130" y="202"/>
                    <a:pt x="131" y="201"/>
                  </a:cubicBezTo>
                  <a:cubicBezTo>
                    <a:pt x="129" y="200"/>
                    <a:pt x="128" y="198"/>
                    <a:pt x="126" y="196"/>
                  </a:cubicBezTo>
                  <a:close/>
                  <a:moveTo>
                    <a:pt x="127" y="40"/>
                  </a:moveTo>
                  <a:cubicBezTo>
                    <a:pt x="127" y="40"/>
                    <a:pt x="127" y="40"/>
                    <a:pt x="127" y="40"/>
                  </a:cubicBezTo>
                  <a:cubicBezTo>
                    <a:pt x="127" y="39"/>
                    <a:pt x="127" y="39"/>
                    <a:pt x="126" y="38"/>
                  </a:cubicBezTo>
                  <a:cubicBezTo>
                    <a:pt x="125" y="38"/>
                    <a:pt x="123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8"/>
                    <a:pt x="122" y="38"/>
                  </a:cubicBezTo>
                  <a:cubicBezTo>
                    <a:pt x="124" y="39"/>
                    <a:pt x="125" y="40"/>
                    <a:pt x="127" y="40"/>
                  </a:cubicBezTo>
                  <a:close/>
                  <a:moveTo>
                    <a:pt x="104" y="219"/>
                  </a:moveTo>
                  <a:cubicBezTo>
                    <a:pt x="101" y="223"/>
                    <a:pt x="98" y="227"/>
                    <a:pt x="96" y="231"/>
                  </a:cubicBezTo>
                  <a:cubicBezTo>
                    <a:pt x="99" y="227"/>
                    <a:pt x="102" y="223"/>
                    <a:pt x="104" y="219"/>
                  </a:cubicBezTo>
                  <a:close/>
                  <a:moveTo>
                    <a:pt x="152" y="163"/>
                  </a:moveTo>
                  <a:cubicBezTo>
                    <a:pt x="151" y="164"/>
                    <a:pt x="151" y="164"/>
                    <a:pt x="151" y="164"/>
                  </a:cubicBezTo>
                  <a:cubicBezTo>
                    <a:pt x="152" y="165"/>
                    <a:pt x="152" y="165"/>
                    <a:pt x="152" y="166"/>
                  </a:cubicBezTo>
                  <a:cubicBezTo>
                    <a:pt x="153" y="167"/>
                    <a:pt x="153" y="167"/>
                    <a:pt x="154" y="168"/>
                  </a:cubicBezTo>
                  <a:cubicBezTo>
                    <a:pt x="155" y="169"/>
                    <a:pt x="156" y="171"/>
                    <a:pt x="157" y="172"/>
                  </a:cubicBezTo>
                  <a:cubicBezTo>
                    <a:pt x="157" y="172"/>
                    <a:pt x="157" y="172"/>
                    <a:pt x="157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6" y="169"/>
                    <a:pt x="154" y="166"/>
                    <a:pt x="152" y="163"/>
                  </a:cubicBezTo>
                  <a:close/>
                  <a:moveTo>
                    <a:pt x="131" y="39"/>
                  </a:moveTo>
                  <a:cubicBezTo>
                    <a:pt x="132" y="38"/>
                    <a:pt x="132" y="34"/>
                    <a:pt x="131" y="34"/>
                  </a:cubicBezTo>
                  <a:cubicBezTo>
                    <a:pt x="131" y="35"/>
                    <a:pt x="130" y="37"/>
                    <a:pt x="129" y="38"/>
                  </a:cubicBezTo>
                  <a:cubicBezTo>
                    <a:pt x="130" y="39"/>
                    <a:pt x="131" y="39"/>
                    <a:pt x="131" y="39"/>
                  </a:cubicBezTo>
                  <a:close/>
                  <a:moveTo>
                    <a:pt x="136" y="11"/>
                  </a:moveTo>
                  <a:cubicBezTo>
                    <a:pt x="136" y="12"/>
                    <a:pt x="137" y="13"/>
                    <a:pt x="138" y="14"/>
                  </a:cubicBezTo>
                  <a:cubicBezTo>
                    <a:pt x="139" y="14"/>
                    <a:pt x="140" y="13"/>
                    <a:pt x="141" y="13"/>
                  </a:cubicBezTo>
                  <a:cubicBezTo>
                    <a:pt x="139" y="12"/>
                    <a:pt x="137" y="12"/>
                    <a:pt x="136" y="11"/>
                  </a:cubicBezTo>
                  <a:close/>
                  <a:moveTo>
                    <a:pt x="165" y="49"/>
                  </a:moveTo>
                  <a:cubicBezTo>
                    <a:pt x="165" y="49"/>
                    <a:pt x="165" y="49"/>
                    <a:pt x="166" y="49"/>
                  </a:cubicBezTo>
                  <a:cubicBezTo>
                    <a:pt x="166" y="49"/>
                    <a:pt x="166" y="48"/>
                    <a:pt x="166" y="48"/>
                  </a:cubicBezTo>
                  <a:cubicBezTo>
                    <a:pt x="165" y="47"/>
                    <a:pt x="165" y="45"/>
                    <a:pt x="165" y="44"/>
                  </a:cubicBezTo>
                  <a:cubicBezTo>
                    <a:pt x="165" y="43"/>
                    <a:pt x="165" y="43"/>
                    <a:pt x="165" y="42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5"/>
                    <a:pt x="164" y="47"/>
                    <a:pt x="165" y="49"/>
                  </a:cubicBezTo>
                  <a:close/>
                  <a:moveTo>
                    <a:pt x="161" y="33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3" y="32"/>
                    <a:pt x="163" y="32"/>
                    <a:pt x="162" y="31"/>
                  </a:cubicBezTo>
                  <a:cubicBezTo>
                    <a:pt x="162" y="30"/>
                    <a:pt x="161" y="29"/>
                    <a:pt x="161" y="28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0" y="30"/>
                    <a:pt x="161" y="31"/>
                    <a:pt x="161" y="33"/>
                  </a:cubicBezTo>
                  <a:close/>
                  <a:moveTo>
                    <a:pt x="160" y="92"/>
                  </a:moveTo>
                  <a:cubicBezTo>
                    <a:pt x="160" y="92"/>
                    <a:pt x="159" y="92"/>
                    <a:pt x="159" y="93"/>
                  </a:cubicBezTo>
                  <a:cubicBezTo>
                    <a:pt x="159" y="95"/>
                    <a:pt x="159" y="96"/>
                    <a:pt x="158" y="98"/>
                  </a:cubicBezTo>
                  <a:cubicBezTo>
                    <a:pt x="158" y="98"/>
                    <a:pt x="158" y="98"/>
                    <a:pt x="158" y="98"/>
                  </a:cubicBezTo>
                  <a:cubicBezTo>
                    <a:pt x="158" y="99"/>
                    <a:pt x="159" y="99"/>
                    <a:pt x="159" y="99"/>
                  </a:cubicBezTo>
                  <a:cubicBezTo>
                    <a:pt x="160" y="97"/>
                    <a:pt x="160" y="94"/>
                    <a:pt x="160" y="92"/>
                  </a:cubicBezTo>
                  <a:close/>
                  <a:moveTo>
                    <a:pt x="135" y="60"/>
                  </a:moveTo>
                  <a:cubicBezTo>
                    <a:pt x="135" y="60"/>
                    <a:pt x="135" y="60"/>
                    <a:pt x="135" y="60"/>
                  </a:cubicBezTo>
                  <a:cubicBezTo>
                    <a:pt x="133" y="64"/>
                    <a:pt x="132" y="69"/>
                    <a:pt x="130" y="73"/>
                  </a:cubicBezTo>
                  <a:cubicBezTo>
                    <a:pt x="132" y="69"/>
                    <a:pt x="134" y="64"/>
                    <a:pt x="135" y="60"/>
                  </a:cubicBezTo>
                  <a:close/>
                  <a:moveTo>
                    <a:pt x="116" y="37"/>
                  </a:moveTo>
                  <a:cubicBezTo>
                    <a:pt x="117" y="37"/>
                    <a:pt x="118" y="37"/>
                    <a:pt x="119" y="38"/>
                  </a:cubicBezTo>
                  <a:cubicBezTo>
                    <a:pt x="119" y="37"/>
                    <a:pt x="119" y="37"/>
                    <a:pt x="120" y="36"/>
                  </a:cubicBezTo>
                  <a:cubicBezTo>
                    <a:pt x="118" y="36"/>
                    <a:pt x="117" y="36"/>
                    <a:pt x="116" y="36"/>
                  </a:cubicBezTo>
                  <a:cubicBezTo>
                    <a:pt x="116" y="36"/>
                    <a:pt x="116" y="36"/>
                    <a:pt x="116" y="37"/>
                  </a:cubicBezTo>
                  <a:close/>
                  <a:moveTo>
                    <a:pt x="127" y="185"/>
                  </a:moveTo>
                  <a:cubicBezTo>
                    <a:pt x="127" y="186"/>
                    <a:pt x="126" y="187"/>
                    <a:pt x="126" y="188"/>
                  </a:cubicBezTo>
                  <a:cubicBezTo>
                    <a:pt x="125" y="188"/>
                    <a:pt x="126" y="189"/>
                    <a:pt x="126" y="190"/>
                  </a:cubicBezTo>
                  <a:cubicBezTo>
                    <a:pt x="127" y="188"/>
                    <a:pt x="127" y="187"/>
                    <a:pt x="128" y="186"/>
                  </a:cubicBezTo>
                  <a:cubicBezTo>
                    <a:pt x="128" y="186"/>
                    <a:pt x="128" y="186"/>
                    <a:pt x="127" y="185"/>
                  </a:cubicBezTo>
                  <a:close/>
                  <a:moveTo>
                    <a:pt x="225" y="257"/>
                  </a:moveTo>
                  <a:cubicBezTo>
                    <a:pt x="224" y="256"/>
                    <a:pt x="223" y="255"/>
                    <a:pt x="222" y="254"/>
                  </a:cubicBezTo>
                  <a:cubicBezTo>
                    <a:pt x="222" y="254"/>
                    <a:pt x="222" y="254"/>
                    <a:pt x="222" y="254"/>
                  </a:cubicBezTo>
                  <a:cubicBezTo>
                    <a:pt x="222" y="255"/>
                    <a:pt x="222" y="256"/>
                    <a:pt x="223" y="257"/>
                  </a:cubicBezTo>
                  <a:cubicBezTo>
                    <a:pt x="223" y="257"/>
                    <a:pt x="224" y="257"/>
                    <a:pt x="225" y="257"/>
                  </a:cubicBezTo>
                  <a:close/>
                  <a:moveTo>
                    <a:pt x="133" y="44"/>
                  </a:moveTo>
                  <a:cubicBezTo>
                    <a:pt x="133" y="44"/>
                    <a:pt x="133" y="44"/>
                    <a:pt x="133" y="44"/>
                  </a:cubicBezTo>
                  <a:cubicBezTo>
                    <a:pt x="132" y="43"/>
                    <a:pt x="130" y="41"/>
                    <a:pt x="129" y="41"/>
                  </a:cubicBezTo>
                  <a:cubicBezTo>
                    <a:pt x="129" y="41"/>
                    <a:pt x="129" y="41"/>
                    <a:pt x="128" y="41"/>
                  </a:cubicBezTo>
                  <a:cubicBezTo>
                    <a:pt x="130" y="42"/>
                    <a:pt x="131" y="43"/>
                    <a:pt x="133" y="44"/>
                  </a:cubicBezTo>
                  <a:close/>
                  <a:moveTo>
                    <a:pt x="80" y="156"/>
                  </a:moveTo>
                  <a:cubicBezTo>
                    <a:pt x="80" y="155"/>
                    <a:pt x="81" y="155"/>
                    <a:pt x="80" y="155"/>
                  </a:cubicBezTo>
                  <a:cubicBezTo>
                    <a:pt x="80" y="154"/>
                    <a:pt x="79" y="153"/>
                    <a:pt x="79" y="152"/>
                  </a:cubicBezTo>
                  <a:cubicBezTo>
                    <a:pt x="79" y="152"/>
                    <a:pt x="78" y="152"/>
                    <a:pt x="77" y="152"/>
                  </a:cubicBezTo>
                  <a:cubicBezTo>
                    <a:pt x="78" y="153"/>
                    <a:pt x="79" y="154"/>
                    <a:pt x="80" y="156"/>
                  </a:cubicBezTo>
                  <a:close/>
                  <a:moveTo>
                    <a:pt x="156" y="107"/>
                  </a:moveTo>
                  <a:cubicBezTo>
                    <a:pt x="156" y="107"/>
                    <a:pt x="157" y="107"/>
                    <a:pt x="157" y="107"/>
                  </a:cubicBezTo>
                  <a:cubicBezTo>
                    <a:pt x="157" y="105"/>
                    <a:pt x="158" y="103"/>
                    <a:pt x="158" y="101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3"/>
                    <a:pt x="157" y="105"/>
                    <a:pt x="156" y="106"/>
                  </a:cubicBezTo>
                  <a:cubicBezTo>
                    <a:pt x="156" y="106"/>
                    <a:pt x="156" y="106"/>
                    <a:pt x="156" y="107"/>
                  </a:cubicBezTo>
                  <a:close/>
                  <a:moveTo>
                    <a:pt x="163" y="37"/>
                  </a:moveTo>
                  <a:cubicBezTo>
                    <a:pt x="163" y="37"/>
                    <a:pt x="163" y="36"/>
                    <a:pt x="164" y="36"/>
                  </a:cubicBezTo>
                  <a:cubicBezTo>
                    <a:pt x="164" y="35"/>
                    <a:pt x="164" y="35"/>
                    <a:pt x="163" y="34"/>
                  </a:cubicBezTo>
                  <a:cubicBezTo>
                    <a:pt x="163" y="34"/>
                    <a:pt x="163" y="34"/>
                    <a:pt x="162" y="35"/>
                  </a:cubicBezTo>
                  <a:cubicBezTo>
                    <a:pt x="162" y="35"/>
                    <a:pt x="163" y="36"/>
                    <a:pt x="163" y="37"/>
                  </a:cubicBezTo>
                  <a:close/>
                  <a:moveTo>
                    <a:pt x="173" y="265"/>
                  </a:moveTo>
                  <a:cubicBezTo>
                    <a:pt x="171" y="265"/>
                    <a:pt x="169" y="265"/>
                    <a:pt x="166" y="265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9" y="266"/>
                    <a:pt x="171" y="266"/>
                    <a:pt x="173" y="265"/>
                  </a:cubicBezTo>
                  <a:close/>
                  <a:moveTo>
                    <a:pt x="95" y="140"/>
                  </a:moveTo>
                  <a:cubicBezTo>
                    <a:pt x="95" y="139"/>
                    <a:pt x="96" y="138"/>
                    <a:pt x="96" y="138"/>
                  </a:cubicBezTo>
                  <a:cubicBezTo>
                    <a:pt x="96" y="138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6" y="137"/>
                    <a:pt x="94" y="139"/>
                    <a:pt x="95" y="140"/>
                  </a:cubicBezTo>
                  <a:close/>
                  <a:moveTo>
                    <a:pt x="48" y="34"/>
                  </a:moveTo>
                  <a:cubicBezTo>
                    <a:pt x="49" y="32"/>
                    <a:pt x="50" y="30"/>
                    <a:pt x="51" y="28"/>
                  </a:cubicBezTo>
                  <a:cubicBezTo>
                    <a:pt x="49" y="29"/>
                    <a:pt x="49" y="32"/>
                    <a:pt x="48" y="34"/>
                  </a:cubicBezTo>
                  <a:close/>
                  <a:moveTo>
                    <a:pt x="84" y="154"/>
                  </a:moveTo>
                  <a:cubicBezTo>
                    <a:pt x="84" y="154"/>
                    <a:pt x="84" y="155"/>
                    <a:pt x="83" y="155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5" y="155"/>
                    <a:pt x="85" y="155"/>
                    <a:pt x="84" y="154"/>
                  </a:cubicBezTo>
                  <a:close/>
                  <a:moveTo>
                    <a:pt x="73" y="262"/>
                  </a:moveTo>
                  <a:cubicBezTo>
                    <a:pt x="72" y="262"/>
                    <a:pt x="71" y="262"/>
                    <a:pt x="70" y="262"/>
                  </a:cubicBezTo>
                  <a:cubicBezTo>
                    <a:pt x="70" y="262"/>
                    <a:pt x="69" y="262"/>
                    <a:pt x="69" y="263"/>
                  </a:cubicBezTo>
                  <a:cubicBezTo>
                    <a:pt x="70" y="263"/>
                    <a:pt x="72" y="262"/>
                    <a:pt x="73" y="262"/>
                  </a:cubicBezTo>
                  <a:close/>
                  <a:moveTo>
                    <a:pt x="44" y="57"/>
                  </a:moveTo>
                  <a:cubicBezTo>
                    <a:pt x="44" y="55"/>
                    <a:pt x="44" y="52"/>
                    <a:pt x="44" y="50"/>
                  </a:cubicBezTo>
                  <a:cubicBezTo>
                    <a:pt x="44" y="52"/>
                    <a:pt x="44" y="55"/>
                    <a:pt x="44" y="57"/>
                  </a:cubicBezTo>
                  <a:close/>
                  <a:moveTo>
                    <a:pt x="123" y="6"/>
                  </a:moveTo>
                  <a:cubicBezTo>
                    <a:pt x="123" y="6"/>
                    <a:pt x="123" y="6"/>
                    <a:pt x="123" y="6"/>
                  </a:cubicBezTo>
                  <a:cubicBezTo>
                    <a:pt x="122" y="5"/>
                    <a:pt x="120" y="5"/>
                    <a:pt x="119" y="5"/>
                  </a:cubicBezTo>
                  <a:cubicBezTo>
                    <a:pt x="120" y="6"/>
                    <a:pt x="122" y="6"/>
                    <a:pt x="123" y="6"/>
                  </a:cubicBezTo>
                  <a:close/>
                  <a:moveTo>
                    <a:pt x="113" y="36"/>
                  </a:moveTo>
                  <a:cubicBezTo>
                    <a:pt x="113" y="36"/>
                    <a:pt x="113" y="36"/>
                    <a:pt x="113" y="36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11" y="36"/>
                    <a:pt x="112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lose/>
                  <a:moveTo>
                    <a:pt x="149" y="165"/>
                  </a:moveTo>
                  <a:cubicBezTo>
                    <a:pt x="149" y="164"/>
                    <a:pt x="148" y="164"/>
                    <a:pt x="148" y="163"/>
                  </a:cubicBezTo>
                  <a:cubicBezTo>
                    <a:pt x="148" y="163"/>
                    <a:pt x="147" y="162"/>
                    <a:pt x="147" y="162"/>
                  </a:cubicBezTo>
                  <a:cubicBezTo>
                    <a:pt x="147" y="161"/>
                    <a:pt x="147" y="161"/>
                    <a:pt x="146" y="160"/>
                  </a:cubicBezTo>
                  <a:cubicBezTo>
                    <a:pt x="146" y="160"/>
                    <a:pt x="146" y="160"/>
                    <a:pt x="146" y="161"/>
                  </a:cubicBezTo>
                  <a:cubicBezTo>
                    <a:pt x="147" y="162"/>
                    <a:pt x="148" y="163"/>
                    <a:pt x="149" y="165"/>
                  </a:cubicBezTo>
                  <a:close/>
                  <a:moveTo>
                    <a:pt x="102" y="127"/>
                  </a:moveTo>
                  <a:cubicBezTo>
                    <a:pt x="103" y="127"/>
                    <a:pt x="104" y="126"/>
                    <a:pt x="104" y="125"/>
                  </a:cubicBezTo>
                  <a:cubicBezTo>
                    <a:pt x="104" y="125"/>
                    <a:pt x="104" y="124"/>
                    <a:pt x="104" y="124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3" y="125"/>
                    <a:pt x="103" y="126"/>
                    <a:pt x="102" y="127"/>
                  </a:cubicBezTo>
                  <a:close/>
                  <a:moveTo>
                    <a:pt x="158" y="21"/>
                  </a:moveTo>
                  <a:cubicBezTo>
                    <a:pt x="158" y="21"/>
                    <a:pt x="158" y="21"/>
                    <a:pt x="157" y="21"/>
                  </a:cubicBezTo>
                  <a:cubicBezTo>
                    <a:pt x="158" y="22"/>
                    <a:pt x="159" y="23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2"/>
                    <a:pt x="158" y="22"/>
                    <a:pt x="158" y="21"/>
                  </a:cubicBezTo>
                  <a:close/>
                  <a:moveTo>
                    <a:pt x="86" y="247"/>
                  </a:moveTo>
                  <a:cubicBezTo>
                    <a:pt x="86" y="247"/>
                    <a:pt x="86" y="247"/>
                    <a:pt x="87" y="247"/>
                  </a:cubicBezTo>
                  <a:cubicBezTo>
                    <a:pt x="87" y="246"/>
                    <a:pt x="88" y="245"/>
                    <a:pt x="89" y="244"/>
                  </a:cubicBezTo>
                  <a:cubicBezTo>
                    <a:pt x="89" y="244"/>
                    <a:pt x="89" y="244"/>
                    <a:pt x="89" y="243"/>
                  </a:cubicBezTo>
                  <a:cubicBezTo>
                    <a:pt x="88" y="245"/>
                    <a:pt x="87" y="246"/>
                    <a:pt x="86" y="247"/>
                  </a:cubicBezTo>
                  <a:close/>
                  <a:moveTo>
                    <a:pt x="163" y="266"/>
                  </a:moveTo>
                  <a:cubicBezTo>
                    <a:pt x="163" y="265"/>
                    <a:pt x="162" y="264"/>
                    <a:pt x="161" y="264"/>
                  </a:cubicBezTo>
                  <a:cubicBezTo>
                    <a:pt x="161" y="265"/>
                    <a:pt x="162" y="266"/>
                    <a:pt x="163" y="266"/>
                  </a:cubicBezTo>
                  <a:close/>
                  <a:moveTo>
                    <a:pt x="48" y="213"/>
                  </a:moveTo>
                  <a:cubicBezTo>
                    <a:pt x="48" y="213"/>
                    <a:pt x="48" y="213"/>
                    <a:pt x="48" y="213"/>
                  </a:cubicBezTo>
                  <a:cubicBezTo>
                    <a:pt x="47" y="214"/>
                    <a:pt x="46" y="215"/>
                    <a:pt x="45" y="216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5"/>
                    <a:pt x="47" y="214"/>
                    <a:pt x="48" y="213"/>
                  </a:cubicBezTo>
                  <a:close/>
                  <a:moveTo>
                    <a:pt x="220" y="250"/>
                  </a:moveTo>
                  <a:cubicBezTo>
                    <a:pt x="221" y="250"/>
                    <a:pt x="221" y="250"/>
                    <a:pt x="221" y="250"/>
                  </a:cubicBezTo>
                  <a:cubicBezTo>
                    <a:pt x="220" y="250"/>
                    <a:pt x="220" y="249"/>
                    <a:pt x="220" y="249"/>
                  </a:cubicBezTo>
                  <a:cubicBezTo>
                    <a:pt x="220" y="249"/>
                    <a:pt x="219" y="248"/>
                    <a:pt x="219" y="248"/>
                  </a:cubicBezTo>
                  <a:cubicBezTo>
                    <a:pt x="219" y="248"/>
                    <a:pt x="219" y="247"/>
                    <a:pt x="218" y="247"/>
                  </a:cubicBezTo>
                  <a:cubicBezTo>
                    <a:pt x="219" y="248"/>
                    <a:pt x="220" y="249"/>
                    <a:pt x="220" y="250"/>
                  </a:cubicBezTo>
                  <a:close/>
                  <a:moveTo>
                    <a:pt x="138" y="50"/>
                  </a:moveTo>
                  <a:cubicBezTo>
                    <a:pt x="138" y="50"/>
                    <a:pt x="138" y="51"/>
                    <a:pt x="138" y="52"/>
                  </a:cubicBezTo>
                  <a:cubicBezTo>
                    <a:pt x="138" y="51"/>
                    <a:pt x="138" y="50"/>
                    <a:pt x="138" y="50"/>
                  </a:cubicBezTo>
                  <a:close/>
                  <a:moveTo>
                    <a:pt x="83" y="159"/>
                  </a:moveTo>
                  <a:cubicBezTo>
                    <a:pt x="83" y="158"/>
                    <a:pt x="83" y="158"/>
                    <a:pt x="82" y="157"/>
                  </a:cubicBezTo>
                  <a:cubicBezTo>
                    <a:pt x="82" y="157"/>
                    <a:pt x="82" y="158"/>
                    <a:pt x="82" y="158"/>
                  </a:cubicBezTo>
                  <a:cubicBezTo>
                    <a:pt x="82" y="158"/>
                    <a:pt x="82" y="158"/>
                    <a:pt x="83" y="159"/>
                  </a:cubicBezTo>
                  <a:close/>
                  <a:moveTo>
                    <a:pt x="159" y="26"/>
                  </a:moveTo>
                  <a:cubicBezTo>
                    <a:pt x="159" y="26"/>
                    <a:pt x="159" y="26"/>
                    <a:pt x="159" y="26"/>
                  </a:cubicBezTo>
                  <a:cubicBezTo>
                    <a:pt x="158" y="25"/>
                    <a:pt x="158" y="25"/>
                    <a:pt x="158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8" y="25"/>
                    <a:pt x="158" y="26"/>
                    <a:pt x="159" y="26"/>
                  </a:cubicBezTo>
                  <a:close/>
                  <a:moveTo>
                    <a:pt x="107" y="119"/>
                  </a:moveTo>
                  <a:cubicBezTo>
                    <a:pt x="106" y="120"/>
                    <a:pt x="106" y="120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1"/>
                    <a:pt x="107" y="120"/>
                    <a:pt x="107" y="119"/>
                  </a:cubicBezTo>
                  <a:close/>
                  <a:moveTo>
                    <a:pt x="92" y="143"/>
                  </a:move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3" y="143"/>
                    <a:pt x="92" y="143"/>
                  </a:cubicBezTo>
                  <a:close/>
                  <a:moveTo>
                    <a:pt x="113" y="4"/>
                  </a:moveTo>
                  <a:cubicBezTo>
                    <a:pt x="113" y="4"/>
                    <a:pt x="113" y="4"/>
                    <a:pt x="113" y="4"/>
                  </a:cubicBezTo>
                  <a:cubicBezTo>
                    <a:pt x="112" y="4"/>
                    <a:pt x="111" y="4"/>
                    <a:pt x="111" y="3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1" y="4"/>
                    <a:pt x="112" y="4"/>
                    <a:pt x="113" y="4"/>
                  </a:cubicBezTo>
                  <a:close/>
                  <a:moveTo>
                    <a:pt x="160" y="89"/>
                  </a:moveTo>
                  <a:cubicBezTo>
                    <a:pt x="161" y="89"/>
                    <a:pt x="161" y="89"/>
                    <a:pt x="161" y="89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8"/>
                    <a:pt x="161" y="88"/>
                    <a:pt x="161" y="88"/>
                  </a:cubicBezTo>
                  <a:cubicBezTo>
                    <a:pt x="161" y="88"/>
                    <a:pt x="161" y="88"/>
                    <a:pt x="160" y="89"/>
                  </a:cubicBezTo>
                  <a:close/>
                  <a:moveTo>
                    <a:pt x="163" y="39"/>
                  </a:moveTo>
                  <a:cubicBezTo>
                    <a:pt x="163" y="39"/>
                    <a:pt x="163" y="40"/>
                    <a:pt x="164" y="40"/>
                  </a:cubicBezTo>
                  <a:cubicBezTo>
                    <a:pt x="164" y="40"/>
                    <a:pt x="164" y="39"/>
                    <a:pt x="163" y="39"/>
                  </a:cubicBezTo>
                  <a:close/>
                  <a:moveTo>
                    <a:pt x="130" y="74"/>
                  </a:moveTo>
                  <a:cubicBezTo>
                    <a:pt x="130" y="74"/>
                    <a:pt x="130" y="74"/>
                    <a:pt x="130" y="74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0" y="75"/>
                    <a:pt x="130" y="75"/>
                    <a:pt x="130" y="74"/>
                  </a:cubicBezTo>
                  <a:close/>
                  <a:moveTo>
                    <a:pt x="98" y="134"/>
                  </a:move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8" y="134"/>
                    <a:pt x="98" y="134"/>
                    <a:pt x="98" y="134"/>
                  </a:cubicBezTo>
                  <a:close/>
                  <a:moveTo>
                    <a:pt x="138" y="46"/>
                  </a:moveTo>
                  <a:cubicBezTo>
                    <a:pt x="138" y="46"/>
                    <a:pt x="138" y="46"/>
                    <a:pt x="138" y="46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6"/>
                  </a:cubicBezTo>
                  <a:close/>
                  <a:moveTo>
                    <a:pt x="150" y="161"/>
                  </a:moveTo>
                  <a:cubicBezTo>
                    <a:pt x="150" y="161"/>
                    <a:pt x="150" y="161"/>
                    <a:pt x="150" y="161"/>
                  </a:cubicBezTo>
                  <a:cubicBezTo>
                    <a:pt x="150" y="161"/>
                    <a:pt x="150" y="161"/>
                    <a:pt x="150" y="160"/>
                  </a:cubicBezTo>
                  <a:cubicBezTo>
                    <a:pt x="150" y="160"/>
                    <a:pt x="150" y="160"/>
                    <a:pt x="149" y="161"/>
                  </a:cubicBezTo>
                  <a:cubicBezTo>
                    <a:pt x="150" y="161"/>
                    <a:pt x="150" y="161"/>
                    <a:pt x="150" y="161"/>
                  </a:cubicBezTo>
                  <a:close/>
                  <a:moveTo>
                    <a:pt x="49" y="212"/>
                  </a:moveTo>
                  <a:cubicBezTo>
                    <a:pt x="49" y="212"/>
                    <a:pt x="49" y="212"/>
                    <a:pt x="49" y="212"/>
                  </a:cubicBezTo>
                  <a:cubicBezTo>
                    <a:pt x="49" y="212"/>
                    <a:pt x="48" y="212"/>
                    <a:pt x="48" y="213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49" y="212"/>
                    <a:pt x="49" y="212"/>
                    <a:pt x="49" y="212"/>
                  </a:cubicBezTo>
                  <a:close/>
                  <a:moveTo>
                    <a:pt x="49" y="211"/>
                  </a:moveTo>
                  <a:cubicBezTo>
                    <a:pt x="49" y="211"/>
                    <a:pt x="49" y="211"/>
                    <a:pt x="49" y="211"/>
                  </a:cubicBezTo>
                  <a:cubicBezTo>
                    <a:pt x="49" y="211"/>
                    <a:pt x="49" y="212"/>
                    <a:pt x="49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9" y="212"/>
                    <a:pt x="49" y="211"/>
                    <a:pt x="49" y="211"/>
                  </a:cubicBezTo>
                  <a:close/>
                  <a:moveTo>
                    <a:pt x="50" y="210"/>
                  </a:moveTo>
                  <a:cubicBezTo>
                    <a:pt x="50" y="210"/>
                    <a:pt x="50" y="210"/>
                    <a:pt x="50" y="210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50" y="210"/>
                  </a:cubicBezTo>
                  <a:close/>
                  <a:moveTo>
                    <a:pt x="50" y="210"/>
                  </a:moveTo>
                  <a:cubicBezTo>
                    <a:pt x="50" y="210"/>
                    <a:pt x="50" y="210"/>
                    <a:pt x="51" y="210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1" y="210"/>
                    <a:pt x="51" y="210"/>
                    <a:pt x="51" y="209"/>
                  </a:cubicBezTo>
                  <a:cubicBezTo>
                    <a:pt x="51" y="210"/>
                    <a:pt x="51" y="210"/>
                    <a:pt x="50" y="210"/>
                  </a:cubicBezTo>
                  <a:close/>
                  <a:moveTo>
                    <a:pt x="52" y="209"/>
                  </a:moveTo>
                  <a:cubicBezTo>
                    <a:pt x="52" y="209"/>
                    <a:pt x="51" y="209"/>
                    <a:pt x="51" y="209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1" y="209"/>
                    <a:pt x="51" y="209"/>
                    <a:pt x="52" y="209"/>
                  </a:cubicBezTo>
                  <a:close/>
                  <a:moveTo>
                    <a:pt x="221" y="250"/>
                  </a:moveTo>
                  <a:cubicBezTo>
                    <a:pt x="221" y="250"/>
                    <a:pt x="221" y="251"/>
                    <a:pt x="221" y="251"/>
                  </a:cubicBezTo>
                  <a:cubicBezTo>
                    <a:pt x="221" y="251"/>
                    <a:pt x="221" y="251"/>
                    <a:pt x="221" y="251"/>
                  </a:cubicBezTo>
                  <a:cubicBezTo>
                    <a:pt x="221" y="250"/>
                    <a:pt x="221" y="250"/>
                    <a:pt x="221" y="250"/>
                  </a:cubicBezTo>
                  <a:close/>
                  <a:moveTo>
                    <a:pt x="132" y="8"/>
                  </a:moveTo>
                  <a:cubicBezTo>
                    <a:pt x="132" y="8"/>
                    <a:pt x="132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8"/>
                    <a:pt x="132" y="8"/>
                    <a:pt x="13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6276149" y="2538075"/>
              <a:ext cx="52408" cy="78611"/>
            </a:xfrm>
            <a:custGeom>
              <a:avLst/>
              <a:gdLst>
                <a:gd name="T0" fmla="*/ 13 w 13"/>
                <a:gd name="T1" fmla="*/ 2 h 20"/>
                <a:gd name="T2" fmla="*/ 12 w 13"/>
                <a:gd name="T3" fmla="*/ 2 h 20"/>
                <a:gd name="T4" fmla="*/ 10 w 13"/>
                <a:gd name="T5" fmla="*/ 5 h 20"/>
                <a:gd name="T6" fmla="*/ 4 w 13"/>
                <a:gd name="T7" fmla="*/ 16 h 20"/>
                <a:gd name="T8" fmla="*/ 2 w 13"/>
                <a:gd name="T9" fmla="*/ 19 h 20"/>
                <a:gd name="T10" fmla="*/ 2 w 13"/>
                <a:gd name="T11" fmla="*/ 20 h 20"/>
                <a:gd name="T12" fmla="*/ 0 w 13"/>
                <a:gd name="T13" fmla="*/ 19 h 20"/>
                <a:gd name="T14" fmla="*/ 1 w 13"/>
                <a:gd name="T15" fmla="*/ 18 h 20"/>
                <a:gd name="T16" fmla="*/ 4 w 13"/>
                <a:gd name="T17" fmla="*/ 14 h 20"/>
                <a:gd name="T18" fmla="*/ 9 w 13"/>
                <a:gd name="T19" fmla="*/ 5 h 20"/>
                <a:gd name="T20" fmla="*/ 10 w 13"/>
                <a:gd name="T21" fmla="*/ 1 h 20"/>
                <a:gd name="T22" fmla="*/ 12 w 13"/>
                <a:gd name="T23" fmla="*/ 0 h 20"/>
                <a:gd name="T24" fmla="*/ 13 w 13"/>
                <a:gd name="T2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0">
                  <a:moveTo>
                    <a:pt x="13" y="2"/>
                  </a:moveTo>
                  <a:cubicBezTo>
                    <a:pt x="13" y="2"/>
                    <a:pt x="12" y="2"/>
                    <a:pt x="12" y="2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9"/>
                    <a:pt x="7" y="12"/>
                    <a:pt x="4" y="16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0"/>
                    <a:pt x="0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2" y="17"/>
                    <a:pt x="3" y="16"/>
                    <a:pt x="4" y="14"/>
                  </a:cubicBezTo>
                  <a:cubicBezTo>
                    <a:pt x="6" y="11"/>
                    <a:pt x="8" y="8"/>
                    <a:pt x="9" y="5"/>
                  </a:cubicBezTo>
                  <a:cubicBezTo>
                    <a:pt x="10" y="4"/>
                    <a:pt x="10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0"/>
                    <a:pt x="13" y="1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9123616" y="2199610"/>
              <a:ext cx="860354" cy="556829"/>
            </a:xfrm>
            <a:custGeom>
              <a:avLst/>
              <a:gdLst>
                <a:gd name="T0" fmla="*/ 19 w 217"/>
                <a:gd name="T1" fmla="*/ 75 h 140"/>
                <a:gd name="T2" fmla="*/ 71 w 217"/>
                <a:gd name="T3" fmla="*/ 59 h 140"/>
                <a:gd name="T4" fmla="*/ 104 w 217"/>
                <a:gd name="T5" fmla="*/ 20 h 140"/>
                <a:gd name="T6" fmla="*/ 131 w 217"/>
                <a:gd name="T7" fmla="*/ 9 h 140"/>
                <a:gd name="T8" fmla="*/ 110 w 217"/>
                <a:gd name="T9" fmla="*/ 54 h 140"/>
                <a:gd name="T10" fmla="*/ 172 w 217"/>
                <a:gd name="T11" fmla="*/ 51 h 140"/>
                <a:gd name="T12" fmla="*/ 197 w 217"/>
                <a:gd name="T13" fmla="*/ 35 h 140"/>
                <a:gd name="T14" fmla="*/ 202 w 217"/>
                <a:gd name="T15" fmla="*/ 42 h 140"/>
                <a:gd name="T16" fmla="*/ 209 w 217"/>
                <a:gd name="T17" fmla="*/ 57 h 140"/>
                <a:gd name="T18" fmla="*/ 211 w 217"/>
                <a:gd name="T19" fmla="*/ 77 h 140"/>
                <a:gd name="T20" fmla="*/ 213 w 217"/>
                <a:gd name="T21" fmla="*/ 90 h 140"/>
                <a:gd name="T22" fmla="*/ 205 w 217"/>
                <a:gd name="T23" fmla="*/ 104 h 140"/>
                <a:gd name="T24" fmla="*/ 122 w 217"/>
                <a:gd name="T25" fmla="*/ 135 h 140"/>
                <a:gd name="T26" fmla="*/ 49 w 217"/>
                <a:gd name="T27" fmla="*/ 138 h 140"/>
                <a:gd name="T28" fmla="*/ 17 w 217"/>
                <a:gd name="T29" fmla="*/ 135 h 140"/>
                <a:gd name="T30" fmla="*/ 44 w 217"/>
                <a:gd name="T31" fmla="*/ 134 h 140"/>
                <a:gd name="T32" fmla="*/ 160 w 217"/>
                <a:gd name="T33" fmla="*/ 120 h 140"/>
                <a:gd name="T34" fmla="*/ 198 w 217"/>
                <a:gd name="T35" fmla="*/ 101 h 140"/>
                <a:gd name="T36" fmla="*/ 190 w 217"/>
                <a:gd name="T37" fmla="*/ 102 h 140"/>
                <a:gd name="T38" fmla="*/ 143 w 217"/>
                <a:gd name="T39" fmla="*/ 116 h 140"/>
                <a:gd name="T40" fmla="*/ 142 w 217"/>
                <a:gd name="T41" fmla="*/ 110 h 140"/>
                <a:gd name="T42" fmla="*/ 190 w 217"/>
                <a:gd name="T43" fmla="*/ 98 h 140"/>
                <a:gd name="T44" fmla="*/ 201 w 217"/>
                <a:gd name="T45" fmla="*/ 86 h 140"/>
                <a:gd name="T46" fmla="*/ 157 w 217"/>
                <a:gd name="T47" fmla="*/ 96 h 140"/>
                <a:gd name="T48" fmla="*/ 132 w 217"/>
                <a:gd name="T49" fmla="*/ 100 h 140"/>
                <a:gd name="T50" fmla="*/ 169 w 217"/>
                <a:gd name="T51" fmla="*/ 90 h 140"/>
                <a:gd name="T52" fmla="*/ 197 w 217"/>
                <a:gd name="T53" fmla="*/ 65 h 140"/>
                <a:gd name="T54" fmla="*/ 183 w 217"/>
                <a:gd name="T55" fmla="*/ 71 h 140"/>
                <a:gd name="T56" fmla="*/ 126 w 217"/>
                <a:gd name="T57" fmla="*/ 84 h 140"/>
                <a:gd name="T58" fmla="*/ 120 w 217"/>
                <a:gd name="T59" fmla="*/ 80 h 140"/>
                <a:gd name="T60" fmla="*/ 159 w 217"/>
                <a:gd name="T61" fmla="*/ 74 h 140"/>
                <a:gd name="T62" fmla="*/ 199 w 217"/>
                <a:gd name="T63" fmla="*/ 56 h 140"/>
                <a:gd name="T64" fmla="*/ 171 w 217"/>
                <a:gd name="T65" fmla="*/ 56 h 140"/>
                <a:gd name="T66" fmla="*/ 106 w 217"/>
                <a:gd name="T67" fmla="*/ 58 h 140"/>
                <a:gd name="T68" fmla="*/ 116 w 217"/>
                <a:gd name="T69" fmla="*/ 35 h 140"/>
                <a:gd name="T70" fmla="*/ 126 w 217"/>
                <a:gd name="T71" fmla="*/ 9 h 140"/>
                <a:gd name="T72" fmla="*/ 104 w 217"/>
                <a:gd name="T73" fmla="*/ 24 h 140"/>
                <a:gd name="T74" fmla="*/ 73 w 217"/>
                <a:gd name="T75" fmla="*/ 63 h 140"/>
                <a:gd name="T76" fmla="*/ 44 w 217"/>
                <a:gd name="T77" fmla="*/ 77 h 140"/>
                <a:gd name="T78" fmla="*/ 2 w 217"/>
                <a:gd name="T79" fmla="*/ 76 h 140"/>
                <a:gd name="T80" fmla="*/ 128 w 217"/>
                <a:gd name="T81" fmla="*/ 7 h 140"/>
                <a:gd name="T82" fmla="*/ 129 w 217"/>
                <a:gd name="T83" fmla="*/ 10 h 140"/>
                <a:gd name="T84" fmla="*/ 116 w 217"/>
                <a:gd name="T85" fmla="*/ 132 h 140"/>
                <a:gd name="T86" fmla="*/ 137 w 217"/>
                <a:gd name="T87" fmla="*/ 130 h 140"/>
                <a:gd name="T88" fmla="*/ 206 w 217"/>
                <a:gd name="T89" fmla="*/ 62 h 140"/>
                <a:gd name="T90" fmla="*/ 212 w 217"/>
                <a:gd name="T91" fmla="*/ 62 h 140"/>
                <a:gd name="T92" fmla="*/ 200 w 217"/>
                <a:gd name="T93" fmla="*/ 44 h 140"/>
                <a:gd name="T94" fmla="*/ 203 w 217"/>
                <a:gd name="T95" fmla="*/ 47 h 140"/>
                <a:gd name="T96" fmla="*/ 206 w 217"/>
                <a:gd name="T97" fmla="*/ 81 h 140"/>
                <a:gd name="T98" fmla="*/ 212 w 217"/>
                <a:gd name="T99" fmla="*/ 85 h 140"/>
                <a:gd name="T100" fmla="*/ 116 w 217"/>
                <a:gd name="T101" fmla="*/ 10 h 140"/>
                <a:gd name="T102" fmla="*/ 202 w 217"/>
                <a:gd name="T103" fmla="*/ 99 h 140"/>
                <a:gd name="T104" fmla="*/ 76 w 217"/>
                <a:gd name="T105" fmla="*/ 137 h 140"/>
                <a:gd name="T106" fmla="*/ 93 w 217"/>
                <a:gd name="T107" fmla="*/ 13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7" h="140">
                  <a:moveTo>
                    <a:pt x="4" y="76"/>
                  </a:moveTo>
                  <a:cubicBezTo>
                    <a:pt x="3" y="76"/>
                    <a:pt x="3" y="75"/>
                    <a:pt x="3" y="75"/>
                  </a:cubicBezTo>
                  <a:cubicBezTo>
                    <a:pt x="2" y="74"/>
                    <a:pt x="4" y="72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8" y="73"/>
                    <a:pt x="10" y="74"/>
                    <a:pt x="12" y="75"/>
                  </a:cubicBezTo>
                  <a:cubicBezTo>
                    <a:pt x="14" y="75"/>
                    <a:pt x="16" y="75"/>
                    <a:pt x="19" y="75"/>
                  </a:cubicBezTo>
                  <a:cubicBezTo>
                    <a:pt x="23" y="76"/>
                    <a:pt x="27" y="75"/>
                    <a:pt x="31" y="75"/>
                  </a:cubicBezTo>
                  <a:cubicBezTo>
                    <a:pt x="37" y="74"/>
                    <a:pt x="43" y="73"/>
                    <a:pt x="49" y="71"/>
                  </a:cubicBezTo>
                  <a:cubicBezTo>
                    <a:pt x="54" y="70"/>
                    <a:pt x="60" y="67"/>
                    <a:pt x="65" y="64"/>
                  </a:cubicBezTo>
                  <a:cubicBezTo>
                    <a:pt x="66" y="64"/>
                    <a:pt x="68" y="63"/>
                    <a:pt x="68" y="62"/>
                  </a:cubicBezTo>
                  <a:cubicBezTo>
                    <a:pt x="69" y="61"/>
                    <a:pt x="69" y="61"/>
                    <a:pt x="69" y="60"/>
                  </a:cubicBezTo>
                  <a:cubicBezTo>
                    <a:pt x="69" y="60"/>
                    <a:pt x="70" y="59"/>
                    <a:pt x="71" y="59"/>
                  </a:cubicBezTo>
                  <a:cubicBezTo>
                    <a:pt x="72" y="59"/>
                    <a:pt x="73" y="59"/>
                    <a:pt x="73" y="58"/>
                  </a:cubicBezTo>
                  <a:cubicBezTo>
                    <a:pt x="78" y="54"/>
                    <a:pt x="82" y="51"/>
                    <a:pt x="86" y="47"/>
                  </a:cubicBezTo>
                  <a:cubicBezTo>
                    <a:pt x="89" y="44"/>
                    <a:pt x="91" y="41"/>
                    <a:pt x="93" y="38"/>
                  </a:cubicBezTo>
                  <a:cubicBezTo>
                    <a:pt x="95" y="35"/>
                    <a:pt x="96" y="32"/>
                    <a:pt x="98" y="29"/>
                  </a:cubicBezTo>
                  <a:cubicBezTo>
                    <a:pt x="100" y="26"/>
                    <a:pt x="101" y="24"/>
                    <a:pt x="102" y="22"/>
                  </a:cubicBezTo>
                  <a:cubicBezTo>
                    <a:pt x="103" y="21"/>
                    <a:pt x="103" y="20"/>
                    <a:pt x="104" y="20"/>
                  </a:cubicBezTo>
                  <a:cubicBezTo>
                    <a:pt x="106" y="15"/>
                    <a:pt x="109" y="11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1" y="5"/>
                    <a:pt x="122" y="4"/>
                    <a:pt x="123" y="3"/>
                  </a:cubicBezTo>
                  <a:cubicBezTo>
                    <a:pt x="124" y="2"/>
                    <a:pt x="124" y="2"/>
                    <a:pt x="125" y="1"/>
                  </a:cubicBezTo>
                  <a:cubicBezTo>
                    <a:pt x="126" y="0"/>
                    <a:pt x="127" y="0"/>
                    <a:pt x="128" y="1"/>
                  </a:cubicBezTo>
                  <a:cubicBezTo>
                    <a:pt x="130" y="4"/>
                    <a:pt x="131" y="6"/>
                    <a:pt x="131" y="9"/>
                  </a:cubicBezTo>
                  <a:cubicBezTo>
                    <a:pt x="131" y="11"/>
                    <a:pt x="131" y="12"/>
                    <a:pt x="131" y="13"/>
                  </a:cubicBezTo>
                  <a:cubicBezTo>
                    <a:pt x="132" y="16"/>
                    <a:pt x="131" y="19"/>
                    <a:pt x="129" y="22"/>
                  </a:cubicBezTo>
                  <a:cubicBezTo>
                    <a:pt x="128" y="26"/>
                    <a:pt x="125" y="29"/>
                    <a:pt x="123" y="33"/>
                  </a:cubicBezTo>
                  <a:cubicBezTo>
                    <a:pt x="120" y="36"/>
                    <a:pt x="117" y="40"/>
                    <a:pt x="115" y="44"/>
                  </a:cubicBezTo>
                  <a:cubicBezTo>
                    <a:pt x="114" y="46"/>
                    <a:pt x="112" y="49"/>
                    <a:pt x="111" y="51"/>
                  </a:cubicBezTo>
                  <a:cubicBezTo>
                    <a:pt x="111" y="52"/>
                    <a:pt x="110" y="53"/>
                    <a:pt x="110" y="54"/>
                  </a:cubicBezTo>
                  <a:cubicBezTo>
                    <a:pt x="110" y="55"/>
                    <a:pt x="110" y="55"/>
                    <a:pt x="111" y="56"/>
                  </a:cubicBezTo>
                  <a:cubicBezTo>
                    <a:pt x="111" y="56"/>
                    <a:pt x="112" y="57"/>
                    <a:pt x="113" y="57"/>
                  </a:cubicBezTo>
                  <a:cubicBezTo>
                    <a:pt x="115" y="58"/>
                    <a:pt x="117" y="58"/>
                    <a:pt x="119" y="59"/>
                  </a:cubicBezTo>
                  <a:cubicBezTo>
                    <a:pt x="127" y="59"/>
                    <a:pt x="135" y="59"/>
                    <a:pt x="143" y="59"/>
                  </a:cubicBezTo>
                  <a:cubicBezTo>
                    <a:pt x="145" y="59"/>
                    <a:pt x="147" y="59"/>
                    <a:pt x="148" y="58"/>
                  </a:cubicBezTo>
                  <a:cubicBezTo>
                    <a:pt x="157" y="56"/>
                    <a:pt x="165" y="54"/>
                    <a:pt x="172" y="51"/>
                  </a:cubicBezTo>
                  <a:cubicBezTo>
                    <a:pt x="176" y="50"/>
                    <a:pt x="179" y="48"/>
                    <a:pt x="182" y="47"/>
                  </a:cubicBezTo>
                  <a:cubicBezTo>
                    <a:pt x="187" y="44"/>
                    <a:pt x="193" y="43"/>
                    <a:pt x="199" y="42"/>
                  </a:cubicBezTo>
                  <a:cubicBezTo>
                    <a:pt x="199" y="42"/>
                    <a:pt x="199" y="42"/>
                    <a:pt x="199" y="42"/>
                  </a:cubicBezTo>
                  <a:cubicBezTo>
                    <a:pt x="199" y="42"/>
                    <a:pt x="199" y="41"/>
                    <a:pt x="199" y="41"/>
                  </a:cubicBezTo>
                  <a:cubicBezTo>
                    <a:pt x="199" y="40"/>
                    <a:pt x="198" y="38"/>
                    <a:pt x="198" y="37"/>
                  </a:cubicBezTo>
                  <a:cubicBezTo>
                    <a:pt x="198" y="36"/>
                    <a:pt x="198" y="35"/>
                    <a:pt x="197" y="35"/>
                  </a:cubicBezTo>
                  <a:cubicBezTo>
                    <a:pt x="197" y="34"/>
                    <a:pt x="197" y="34"/>
                    <a:pt x="197" y="33"/>
                  </a:cubicBezTo>
                  <a:cubicBezTo>
                    <a:pt x="198" y="32"/>
                    <a:pt x="199" y="32"/>
                    <a:pt x="200" y="33"/>
                  </a:cubicBezTo>
                  <a:cubicBezTo>
                    <a:pt x="200" y="33"/>
                    <a:pt x="200" y="34"/>
                    <a:pt x="200" y="34"/>
                  </a:cubicBezTo>
                  <a:cubicBezTo>
                    <a:pt x="199" y="36"/>
                    <a:pt x="200" y="38"/>
                    <a:pt x="200" y="40"/>
                  </a:cubicBezTo>
                  <a:cubicBezTo>
                    <a:pt x="200" y="40"/>
                    <a:pt x="201" y="41"/>
                    <a:pt x="201" y="42"/>
                  </a:cubicBezTo>
                  <a:cubicBezTo>
                    <a:pt x="201" y="42"/>
                    <a:pt x="202" y="42"/>
                    <a:pt x="202" y="42"/>
                  </a:cubicBezTo>
                  <a:cubicBezTo>
                    <a:pt x="204" y="42"/>
                    <a:pt x="205" y="43"/>
                    <a:pt x="205" y="45"/>
                  </a:cubicBezTo>
                  <a:cubicBezTo>
                    <a:pt x="205" y="46"/>
                    <a:pt x="205" y="48"/>
                    <a:pt x="205" y="50"/>
                  </a:cubicBezTo>
                  <a:cubicBezTo>
                    <a:pt x="206" y="51"/>
                    <a:pt x="205" y="52"/>
                    <a:pt x="204" y="53"/>
                  </a:cubicBezTo>
                  <a:cubicBezTo>
                    <a:pt x="203" y="54"/>
                    <a:pt x="203" y="56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5" y="57"/>
                    <a:pt x="207" y="57"/>
                    <a:pt x="209" y="57"/>
                  </a:cubicBezTo>
                  <a:cubicBezTo>
                    <a:pt x="212" y="57"/>
                    <a:pt x="214" y="59"/>
                    <a:pt x="214" y="61"/>
                  </a:cubicBezTo>
                  <a:cubicBezTo>
                    <a:pt x="215" y="63"/>
                    <a:pt x="215" y="65"/>
                    <a:pt x="214" y="68"/>
                  </a:cubicBezTo>
                  <a:cubicBezTo>
                    <a:pt x="213" y="70"/>
                    <a:pt x="213" y="72"/>
                    <a:pt x="211" y="73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5"/>
                    <a:pt x="210" y="76"/>
                    <a:pt x="210" y="77"/>
                  </a:cubicBezTo>
                  <a:cubicBezTo>
                    <a:pt x="210" y="77"/>
                    <a:pt x="210" y="77"/>
                    <a:pt x="211" y="77"/>
                  </a:cubicBezTo>
                  <a:cubicBezTo>
                    <a:pt x="212" y="77"/>
                    <a:pt x="213" y="77"/>
                    <a:pt x="214" y="77"/>
                  </a:cubicBezTo>
                  <a:cubicBezTo>
                    <a:pt x="216" y="77"/>
                    <a:pt x="217" y="78"/>
                    <a:pt x="217" y="80"/>
                  </a:cubicBezTo>
                  <a:cubicBezTo>
                    <a:pt x="217" y="82"/>
                    <a:pt x="216" y="83"/>
                    <a:pt x="215" y="84"/>
                  </a:cubicBezTo>
                  <a:cubicBezTo>
                    <a:pt x="215" y="84"/>
                    <a:pt x="215" y="85"/>
                    <a:pt x="214" y="85"/>
                  </a:cubicBezTo>
                  <a:cubicBezTo>
                    <a:pt x="214" y="86"/>
                    <a:pt x="214" y="86"/>
                    <a:pt x="214" y="87"/>
                  </a:cubicBezTo>
                  <a:cubicBezTo>
                    <a:pt x="214" y="88"/>
                    <a:pt x="214" y="89"/>
                    <a:pt x="213" y="90"/>
                  </a:cubicBezTo>
                  <a:cubicBezTo>
                    <a:pt x="213" y="91"/>
                    <a:pt x="212" y="92"/>
                    <a:pt x="211" y="92"/>
                  </a:cubicBezTo>
                  <a:cubicBezTo>
                    <a:pt x="209" y="94"/>
                    <a:pt x="207" y="95"/>
                    <a:pt x="205" y="96"/>
                  </a:cubicBezTo>
                  <a:cubicBezTo>
                    <a:pt x="205" y="96"/>
                    <a:pt x="204" y="96"/>
                    <a:pt x="204" y="96"/>
                  </a:cubicBezTo>
                  <a:cubicBezTo>
                    <a:pt x="205" y="97"/>
                    <a:pt x="205" y="97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6" y="102"/>
                    <a:pt x="205" y="103"/>
                    <a:pt x="205" y="104"/>
                  </a:cubicBezTo>
                  <a:cubicBezTo>
                    <a:pt x="203" y="106"/>
                    <a:pt x="202" y="108"/>
                    <a:pt x="199" y="110"/>
                  </a:cubicBezTo>
                  <a:cubicBezTo>
                    <a:pt x="196" y="113"/>
                    <a:pt x="192" y="115"/>
                    <a:pt x="188" y="117"/>
                  </a:cubicBezTo>
                  <a:cubicBezTo>
                    <a:pt x="183" y="119"/>
                    <a:pt x="178" y="121"/>
                    <a:pt x="173" y="123"/>
                  </a:cubicBezTo>
                  <a:cubicBezTo>
                    <a:pt x="166" y="125"/>
                    <a:pt x="160" y="127"/>
                    <a:pt x="154" y="129"/>
                  </a:cubicBezTo>
                  <a:cubicBezTo>
                    <a:pt x="146" y="130"/>
                    <a:pt x="139" y="132"/>
                    <a:pt x="132" y="133"/>
                  </a:cubicBezTo>
                  <a:cubicBezTo>
                    <a:pt x="129" y="134"/>
                    <a:pt x="125" y="134"/>
                    <a:pt x="122" y="135"/>
                  </a:cubicBezTo>
                  <a:cubicBezTo>
                    <a:pt x="119" y="135"/>
                    <a:pt x="115" y="136"/>
                    <a:pt x="111" y="137"/>
                  </a:cubicBezTo>
                  <a:cubicBezTo>
                    <a:pt x="109" y="137"/>
                    <a:pt x="107" y="138"/>
                    <a:pt x="105" y="138"/>
                  </a:cubicBezTo>
                  <a:cubicBezTo>
                    <a:pt x="100" y="139"/>
                    <a:pt x="96" y="140"/>
                    <a:pt x="91" y="140"/>
                  </a:cubicBezTo>
                  <a:cubicBezTo>
                    <a:pt x="87" y="140"/>
                    <a:pt x="82" y="140"/>
                    <a:pt x="78" y="140"/>
                  </a:cubicBezTo>
                  <a:cubicBezTo>
                    <a:pt x="72" y="140"/>
                    <a:pt x="66" y="140"/>
                    <a:pt x="60" y="139"/>
                  </a:cubicBezTo>
                  <a:cubicBezTo>
                    <a:pt x="56" y="139"/>
                    <a:pt x="53" y="139"/>
                    <a:pt x="49" y="138"/>
                  </a:cubicBezTo>
                  <a:cubicBezTo>
                    <a:pt x="45" y="138"/>
                    <a:pt x="41" y="137"/>
                    <a:pt x="37" y="138"/>
                  </a:cubicBezTo>
                  <a:cubicBezTo>
                    <a:pt x="37" y="138"/>
                    <a:pt x="37" y="138"/>
                    <a:pt x="36" y="138"/>
                  </a:cubicBezTo>
                  <a:cubicBezTo>
                    <a:pt x="35" y="138"/>
                    <a:pt x="34" y="138"/>
                    <a:pt x="33" y="137"/>
                  </a:cubicBezTo>
                  <a:cubicBezTo>
                    <a:pt x="32" y="137"/>
                    <a:pt x="31" y="137"/>
                    <a:pt x="30" y="136"/>
                  </a:cubicBezTo>
                  <a:cubicBezTo>
                    <a:pt x="26" y="136"/>
                    <a:pt x="22" y="136"/>
                    <a:pt x="18" y="135"/>
                  </a:cubicBezTo>
                  <a:cubicBezTo>
                    <a:pt x="18" y="135"/>
                    <a:pt x="17" y="135"/>
                    <a:pt x="17" y="135"/>
                  </a:cubicBezTo>
                  <a:cubicBezTo>
                    <a:pt x="16" y="135"/>
                    <a:pt x="15" y="134"/>
                    <a:pt x="15" y="132"/>
                  </a:cubicBezTo>
                  <a:cubicBezTo>
                    <a:pt x="16" y="131"/>
                    <a:pt x="17" y="130"/>
                    <a:pt x="18" y="130"/>
                  </a:cubicBezTo>
                  <a:cubicBezTo>
                    <a:pt x="20" y="131"/>
                    <a:pt x="22" y="131"/>
                    <a:pt x="24" y="132"/>
                  </a:cubicBezTo>
                  <a:cubicBezTo>
                    <a:pt x="24" y="132"/>
                    <a:pt x="25" y="132"/>
                    <a:pt x="25" y="132"/>
                  </a:cubicBezTo>
                  <a:cubicBezTo>
                    <a:pt x="26" y="131"/>
                    <a:pt x="26" y="131"/>
                    <a:pt x="27" y="131"/>
                  </a:cubicBezTo>
                  <a:cubicBezTo>
                    <a:pt x="33" y="133"/>
                    <a:pt x="38" y="133"/>
                    <a:pt x="44" y="134"/>
                  </a:cubicBezTo>
                  <a:cubicBezTo>
                    <a:pt x="44" y="134"/>
                    <a:pt x="45" y="134"/>
                    <a:pt x="46" y="134"/>
                  </a:cubicBezTo>
                  <a:cubicBezTo>
                    <a:pt x="58" y="134"/>
                    <a:pt x="69" y="133"/>
                    <a:pt x="81" y="133"/>
                  </a:cubicBezTo>
                  <a:cubicBezTo>
                    <a:pt x="88" y="133"/>
                    <a:pt x="94" y="132"/>
                    <a:pt x="101" y="132"/>
                  </a:cubicBezTo>
                  <a:cubicBezTo>
                    <a:pt x="106" y="131"/>
                    <a:pt x="110" y="131"/>
                    <a:pt x="115" y="130"/>
                  </a:cubicBezTo>
                  <a:cubicBezTo>
                    <a:pt x="123" y="128"/>
                    <a:pt x="130" y="126"/>
                    <a:pt x="138" y="125"/>
                  </a:cubicBezTo>
                  <a:cubicBezTo>
                    <a:pt x="145" y="123"/>
                    <a:pt x="152" y="122"/>
                    <a:pt x="160" y="120"/>
                  </a:cubicBezTo>
                  <a:cubicBezTo>
                    <a:pt x="167" y="118"/>
                    <a:pt x="174" y="117"/>
                    <a:pt x="181" y="114"/>
                  </a:cubicBezTo>
                  <a:cubicBezTo>
                    <a:pt x="184" y="114"/>
                    <a:pt x="187" y="112"/>
                    <a:pt x="190" y="111"/>
                  </a:cubicBezTo>
                  <a:cubicBezTo>
                    <a:pt x="192" y="110"/>
                    <a:pt x="194" y="109"/>
                    <a:pt x="196" y="108"/>
                  </a:cubicBezTo>
                  <a:cubicBezTo>
                    <a:pt x="198" y="107"/>
                    <a:pt x="199" y="106"/>
                    <a:pt x="200" y="104"/>
                  </a:cubicBezTo>
                  <a:cubicBezTo>
                    <a:pt x="200" y="103"/>
                    <a:pt x="200" y="102"/>
                    <a:pt x="199" y="102"/>
                  </a:cubicBezTo>
                  <a:cubicBezTo>
                    <a:pt x="199" y="101"/>
                    <a:pt x="199" y="101"/>
                    <a:pt x="198" y="101"/>
                  </a:cubicBezTo>
                  <a:cubicBezTo>
                    <a:pt x="198" y="101"/>
                    <a:pt x="197" y="101"/>
                    <a:pt x="197" y="101"/>
                  </a:cubicBezTo>
                  <a:cubicBezTo>
                    <a:pt x="196" y="102"/>
                    <a:pt x="196" y="102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4" y="101"/>
                    <a:pt x="194" y="101"/>
                    <a:pt x="193" y="102"/>
                  </a:cubicBezTo>
                  <a:cubicBezTo>
                    <a:pt x="193" y="102"/>
                    <a:pt x="192" y="102"/>
                    <a:pt x="191" y="102"/>
                  </a:cubicBezTo>
                  <a:cubicBezTo>
                    <a:pt x="191" y="102"/>
                    <a:pt x="190" y="102"/>
                    <a:pt x="190" y="102"/>
                  </a:cubicBezTo>
                  <a:cubicBezTo>
                    <a:pt x="187" y="103"/>
                    <a:pt x="185" y="104"/>
                    <a:pt x="182" y="105"/>
                  </a:cubicBezTo>
                  <a:cubicBezTo>
                    <a:pt x="176" y="107"/>
                    <a:pt x="169" y="109"/>
                    <a:pt x="163" y="110"/>
                  </a:cubicBezTo>
                  <a:cubicBezTo>
                    <a:pt x="160" y="111"/>
                    <a:pt x="158" y="111"/>
                    <a:pt x="155" y="112"/>
                  </a:cubicBezTo>
                  <a:cubicBezTo>
                    <a:pt x="153" y="112"/>
                    <a:pt x="151" y="113"/>
                    <a:pt x="149" y="114"/>
                  </a:cubicBezTo>
                  <a:cubicBezTo>
                    <a:pt x="147" y="114"/>
                    <a:pt x="146" y="115"/>
                    <a:pt x="144" y="115"/>
                  </a:cubicBezTo>
                  <a:cubicBezTo>
                    <a:pt x="144" y="115"/>
                    <a:pt x="143" y="116"/>
                    <a:pt x="143" y="116"/>
                  </a:cubicBezTo>
                  <a:cubicBezTo>
                    <a:pt x="143" y="116"/>
                    <a:pt x="142" y="116"/>
                    <a:pt x="142" y="116"/>
                  </a:cubicBezTo>
                  <a:cubicBezTo>
                    <a:pt x="142" y="116"/>
                    <a:pt x="139" y="116"/>
                    <a:pt x="139" y="116"/>
                  </a:cubicBezTo>
                  <a:cubicBezTo>
                    <a:pt x="138" y="116"/>
                    <a:pt x="137" y="115"/>
                    <a:pt x="137" y="114"/>
                  </a:cubicBezTo>
                  <a:cubicBezTo>
                    <a:pt x="137" y="112"/>
                    <a:pt x="138" y="112"/>
                    <a:pt x="139" y="111"/>
                  </a:cubicBezTo>
                  <a:cubicBezTo>
                    <a:pt x="140" y="111"/>
                    <a:pt x="140" y="111"/>
                    <a:pt x="141" y="111"/>
                  </a:cubicBezTo>
                  <a:cubicBezTo>
                    <a:pt x="141" y="111"/>
                    <a:pt x="142" y="111"/>
                    <a:pt x="142" y="110"/>
                  </a:cubicBezTo>
                  <a:cubicBezTo>
                    <a:pt x="143" y="110"/>
                    <a:pt x="143" y="111"/>
                    <a:pt x="144" y="111"/>
                  </a:cubicBezTo>
                  <a:cubicBezTo>
                    <a:pt x="145" y="110"/>
                    <a:pt x="146" y="110"/>
                    <a:pt x="147" y="110"/>
                  </a:cubicBezTo>
                  <a:cubicBezTo>
                    <a:pt x="153" y="109"/>
                    <a:pt x="160" y="108"/>
                    <a:pt x="165" y="107"/>
                  </a:cubicBezTo>
                  <a:cubicBezTo>
                    <a:pt x="172" y="105"/>
                    <a:pt x="178" y="103"/>
                    <a:pt x="184" y="101"/>
                  </a:cubicBezTo>
                  <a:cubicBezTo>
                    <a:pt x="186" y="100"/>
                    <a:pt x="187" y="100"/>
                    <a:pt x="189" y="99"/>
                  </a:cubicBezTo>
                  <a:cubicBezTo>
                    <a:pt x="189" y="99"/>
                    <a:pt x="190" y="99"/>
                    <a:pt x="190" y="98"/>
                  </a:cubicBezTo>
                  <a:cubicBezTo>
                    <a:pt x="191" y="97"/>
                    <a:pt x="192" y="97"/>
                    <a:pt x="193" y="96"/>
                  </a:cubicBezTo>
                  <a:cubicBezTo>
                    <a:pt x="196" y="95"/>
                    <a:pt x="199" y="94"/>
                    <a:pt x="202" y="93"/>
                  </a:cubicBezTo>
                  <a:cubicBezTo>
                    <a:pt x="204" y="92"/>
                    <a:pt x="206" y="91"/>
                    <a:pt x="208" y="89"/>
                  </a:cubicBezTo>
                  <a:cubicBezTo>
                    <a:pt x="209" y="89"/>
                    <a:pt x="210" y="87"/>
                    <a:pt x="209" y="86"/>
                  </a:cubicBezTo>
                  <a:cubicBezTo>
                    <a:pt x="209" y="86"/>
                    <a:pt x="209" y="86"/>
                    <a:pt x="208" y="86"/>
                  </a:cubicBezTo>
                  <a:cubicBezTo>
                    <a:pt x="206" y="86"/>
                    <a:pt x="204" y="86"/>
                    <a:pt x="201" y="86"/>
                  </a:cubicBezTo>
                  <a:cubicBezTo>
                    <a:pt x="200" y="86"/>
                    <a:pt x="199" y="86"/>
                    <a:pt x="198" y="87"/>
                  </a:cubicBezTo>
                  <a:cubicBezTo>
                    <a:pt x="197" y="88"/>
                    <a:pt x="197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0" y="89"/>
                    <a:pt x="184" y="90"/>
                    <a:pt x="179" y="91"/>
                  </a:cubicBezTo>
                  <a:cubicBezTo>
                    <a:pt x="175" y="92"/>
                    <a:pt x="171" y="93"/>
                    <a:pt x="166" y="94"/>
                  </a:cubicBezTo>
                  <a:cubicBezTo>
                    <a:pt x="163" y="95"/>
                    <a:pt x="160" y="96"/>
                    <a:pt x="157" y="96"/>
                  </a:cubicBezTo>
                  <a:cubicBezTo>
                    <a:pt x="154" y="98"/>
                    <a:pt x="150" y="99"/>
                    <a:pt x="147" y="100"/>
                  </a:cubicBezTo>
                  <a:cubicBezTo>
                    <a:pt x="143" y="101"/>
                    <a:pt x="140" y="102"/>
                    <a:pt x="136" y="104"/>
                  </a:cubicBezTo>
                  <a:cubicBezTo>
                    <a:pt x="135" y="104"/>
                    <a:pt x="134" y="104"/>
                    <a:pt x="132" y="105"/>
                  </a:cubicBezTo>
                  <a:cubicBezTo>
                    <a:pt x="131" y="105"/>
                    <a:pt x="130" y="104"/>
                    <a:pt x="129" y="103"/>
                  </a:cubicBezTo>
                  <a:cubicBezTo>
                    <a:pt x="129" y="102"/>
                    <a:pt x="130" y="100"/>
                    <a:pt x="131" y="100"/>
                  </a:cubicBezTo>
                  <a:cubicBezTo>
                    <a:pt x="131" y="100"/>
                    <a:pt x="132" y="100"/>
                    <a:pt x="132" y="100"/>
                  </a:cubicBezTo>
                  <a:cubicBezTo>
                    <a:pt x="132" y="100"/>
                    <a:pt x="133" y="99"/>
                    <a:pt x="133" y="99"/>
                  </a:cubicBezTo>
                  <a:cubicBezTo>
                    <a:pt x="133" y="98"/>
                    <a:pt x="133" y="98"/>
                    <a:pt x="134" y="98"/>
                  </a:cubicBezTo>
                  <a:cubicBezTo>
                    <a:pt x="135" y="97"/>
                    <a:pt x="137" y="97"/>
                    <a:pt x="138" y="97"/>
                  </a:cubicBezTo>
                  <a:cubicBezTo>
                    <a:pt x="141" y="98"/>
                    <a:pt x="145" y="97"/>
                    <a:pt x="148" y="96"/>
                  </a:cubicBezTo>
                  <a:cubicBezTo>
                    <a:pt x="152" y="95"/>
                    <a:pt x="156" y="94"/>
                    <a:pt x="160" y="93"/>
                  </a:cubicBezTo>
                  <a:cubicBezTo>
                    <a:pt x="163" y="92"/>
                    <a:pt x="166" y="91"/>
                    <a:pt x="169" y="90"/>
                  </a:cubicBezTo>
                  <a:cubicBezTo>
                    <a:pt x="173" y="88"/>
                    <a:pt x="178" y="86"/>
                    <a:pt x="183" y="85"/>
                  </a:cubicBezTo>
                  <a:cubicBezTo>
                    <a:pt x="186" y="83"/>
                    <a:pt x="190" y="82"/>
                    <a:pt x="194" y="81"/>
                  </a:cubicBezTo>
                  <a:cubicBezTo>
                    <a:pt x="199" y="79"/>
                    <a:pt x="203" y="76"/>
                    <a:pt x="207" y="73"/>
                  </a:cubicBezTo>
                  <a:cubicBezTo>
                    <a:pt x="208" y="72"/>
                    <a:pt x="209" y="71"/>
                    <a:pt x="208" y="69"/>
                  </a:cubicBezTo>
                  <a:cubicBezTo>
                    <a:pt x="207" y="67"/>
                    <a:pt x="206" y="66"/>
                    <a:pt x="204" y="65"/>
                  </a:cubicBezTo>
                  <a:cubicBezTo>
                    <a:pt x="202" y="65"/>
                    <a:pt x="199" y="65"/>
                    <a:pt x="197" y="65"/>
                  </a:cubicBezTo>
                  <a:cubicBezTo>
                    <a:pt x="197" y="65"/>
                    <a:pt x="196" y="66"/>
                    <a:pt x="196" y="66"/>
                  </a:cubicBezTo>
                  <a:cubicBezTo>
                    <a:pt x="195" y="66"/>
                    <a:pt x="195" y="66"/>
                    <a:pt x="194" y="65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93" y="67"/>
                    <a:pt x="192" y="67"/>
                    <a:pt x="191" y="67"/>
                  </a:cubicBezTo>
                  <a:cubicBezTo>
                    <a:pt x="190" y="67"/>
                    <a:pt x="189" y="67"/>
                    <a:pt x="188" y="68"/>
                  </a:cubicBezTo>
                  <a:cubicBezTo>
                    <a:pt x="186" y="69"/>
                    <a:pt x="185" y="70"/>
                    <a:pt x="183" y="71"/>
                  </a:cubicBezTo>
                  <a:cubicBezTo>
                    <a:pt x="177" y="73"/>
                    <a:pt x="172" y="75"/>
                    <a:pt x="166" y="77"/>
                  </a:cubicBezTo>
                  <a:cubicBezTo>
                    <a:pt x="160" y="80"/>
                    <a:pt x="154" y="81"/>
                    <a:pt x="147" y="81"/>
                  </a:cubicBezTo>
                  <a:cubicBezTo>
                    <a:pt x="143" y="82"/>
                    <a:pt x="140" y="82"/>
                    <a:pt x="136" y="82"/>
                  </a:cubicBezTo>
                  <a:cubicBezTo>
                    <a:pt x="134" y="83"/>
                    <a:pt x="132" y="83"/>
                    <a:pt x="130" y="84"/>
                  </a:cubicBezTo>
                  <a:cubicBezTo>
                    <a:pt x="129" y="84"/>
                    <a:pt x="128" y="84"/>
                    <a:pt x="128" y="84"/>
                  </a:cubicBezTo>
                  <a:cubicBezTo>
                    <a:pt x="127" y="84"/>
                    <a:pt x="126" y="84"/>
                    <a:pt x="126" y="84"/>
                  </a:cubicBezTo>
                  <a:cubicBezTo>
                    <a:pt x="126" y="84"/>
                    <a:pt x="125" y="84"/>
                    <a:pt x="125" y="84"/>
                  </a:cubicBezTo>
                  <a:cubicBezTo>
                    <a:pt x="124" y="85"/>
                    <a:pt x="124" y="84"/>
                    <a:pt x="123" y="84"/>
                  </a:cubicBezTo>
                  <a:cubicBezTo>
                    <a:pt x="123" y="84"/>
                    <a:pt x="122" y="84"/>
                    <a:pt x="122" y="84"/>
                  </a:cubicBezTo>
                  <a:cubicBezTo>
                    <a:pt x="121" y="84"/>
                    <a:pt x="120" y="84"/>
                    <a:pt x="120" y="84"/>
                  </a:cubicBezTo>
                  <a:cubicBezTo>
                    <a:pt x="119" y="83"/>
                    <a:pt x="119" y="82"/>
                    <a:pt x="119" y="82"/>
                  </a:cubicBezTo>
                  <a:cubicBezTo>
                    <a:pt x="119" y="81"/>
                    <a:pt x="119" y="80"/>
                    <a:pt x="120" y="80"/>
                  </a:cubicBezTo>
                  <a:cubicBezTo>
                    <a:pt x="120" y="79"/>
                    <a:pt x="121" y="79"/>
                    <a:pt x="122" y="80"/>
                  </a:cubicBezTo>
                  <a:cubicBezTo>
                    <a:pt x="122" y="80"/>
                    <a:pt x="123" y="80"/>
                    <a:pt x="124" y="80"/>
                  </a:cubicBezTo>
                  <a:cubicBezTo>
                    <a:pt x="125" y="79"/>
                    <a:pt x="126" y="79"/>
                    <a:pt x="127" y="79"/>
                  </a:cubicBezTo>
                  <a:cubicBezTo>
                    <a:pt x="130" y="80"/>
                    <a:pt x="133" y="79"/>
                    <a:pt x="136" y="78"/>
                  </a:cubicBezTo>
                  <a:cubicBezTo>
                    <a:pt x="141" y="78"/>
                    <a:pt x="145" y="77"/>
                    <a:pt x="149" y="76"/>
                  </a:cubicBezTo>
                  <a:cubicBezTo>
                    <a:pt x="153" y="76"/>
                    <a:pt x="156" y="75"/>
                    <a:pt x="159" y="74"/>
                  </a:cubicBezTo>
                  <a:cubicBezTo>
                    <a:pt x="163" y="73"/>
                    <a:pt x="167" y="72"/>
                    <a:pt x="170" y="70"/>
                  </a:cubicBezTo>
                  <a:cubicBezTo>
                    <a:pt x="174" y="68"/>
                    <a:pt x="177" y="67"/>
                    <a:pt x="180" y="65"/>
                  </a:cubicBezTo>
                  <a:cubicBezTo>
                    <a:pt x="181" y="65"/>
                    <a:pt x="181" y="64"/>
                    <a:pt x="182" y="64"/>
                  </a:cubicBezTo>
                  <a:cubicBezTo>
                    <a:pt x="186" y="62"/>
                    <a:pt x="190" y="60"/>
                    <a:pt x="194" y="59"/>
                  </a:cubicBezTo>
                  <a:cubicBezTo>
                    <a:pt x="195" y="59"/>
                    <a:pt x="196" y="58"/>
                    <a:pt x="197" y="58"/>
                  </a:cubicBezTo>
                  <a:cubicBezTo>
                    <a:pt x="197" y="57"/>
                    <a:pt x="198" y="56"/>
                    <a:pt x="199" y="56"/>
                  </a:cubicBezTo>
                  <a:cubicBezTo>
                    <a:pt x="199" y="55"/>
                    <a:pt x="200" y="55"/>
                    <a:pt x="200" y="54"/>
                  </a:cubicBezTo>
                  <a:cubicBezTo>
                    <a:pt x="200" y="54"/>
                    <a:pt x="200" y="53"/>
                    <a:pt x="200" y="53"/>
                  </a:cubicBezTo>
                  <a:cubicBezTo>
                    <a:pt x="199" y="51"/>
                    <a:pt x="199" y="50"/>
                    <a:pt x="197" y="50"/>
                  </a:cubicBezTo>
                  <a:cubicBezTo>
                    <a:pt x="193" y="50"/>
                    <a:pt x="190" y="50"/>
                    <a:pt x="186" y="51"/>
                  </a:cubicBezTo>
                  <a:cubicBezTo>
                    <a:pt x="184" y="51"/>
                    <a:pt x="183" y="52"/>
                    <a:pt x="181" y="53"/>
                  </a:cubicBezTo>
                  <a:cubicBezTo>
                    <a:pt x="178" y="54"/>
                    <a:pt x="175" y="55"/>
                    <a:pt x="171" y="56"/>
                  </a:cubicBezTo>
                  <a:cubicBezTo>
                    <a:pt x="167" y="58"/>
                    <a:pt x="162" y="59"/>
                    <a:pt x="157" y="60"/>
                  </a:cubicBezTo>
                  <a:cubicBezTo>
                    <a:pt x="154" y="61"/>
                    <a:pt x="151" y="61"/>
                    <a:pt x="148" y="61"/>
                  </a:cubicBezTo>
                  <a:cubicBezTo>
                    <a:pt x="145" y="61"/>
                    <a:pt x="142" y="62"/>
                    <a:pt x="140" y="62"/>
                  </a:cubicBezTo>
                  <a:cubicBezTo>
                    <a:pt x="133" y="63"/>
                    <a:pt x="127" y="63"/>
                    <a:pt x="121" y="63"/>
                  </a:cubicBezTo>
                  <a:cubicBezTo>
                    <a:pt x="117" y="62"/>
                    <a:pt x="114" y="62"/>
                    <a:pt x="111" y="61"/>
                  </a:cubicBezTo>
                  <a:cubicBezTo>
                    <a:pt x="109" y="61"/>
                    <a:pt x="107" y="60"/>
                    <a:pt x="106" y="58"/>
                  </a:cubicBezTo>
                  <a:cubicBezTo>
                    <a:pt x="105" y="58"/>
                    <a:pt x="105" y="57"/>
                    <a:pt x="105" y="56"/>
                  </a:cubicBezTo>
                  <a:cubicBezTo>
                    <a:pt x="106" y="55"/>
                    <a:pt x="106" y="54"/>
                    <a:pt x="106" y="54"/>
                  </a:cubicBezTo>
                  <a:cubicBezTo>
                    <a:pt x="107" y="53"/>
                    <a:pt x="108" y="51"/>
                    <a:pt x="108" y="50"/>
                  </a:cubicBezTo>
                  <a:cubicBezTo>
                    <a:pt x="109" y="49"/>
                    <a:pt x="109" y="48"/>
                    <a:pt x="110" y="48"/>
                  </a:cubicBezTo>
                  <a:cubicBezTo>
                    <a:pt x="111" y="46"/>
                    <a:pt x="112" y="44"/>
                    <a:pt x="113" y="42"/>
                  </a:cubicBezTo>
                  <a:cubicBezTo>
                    <a:pt x="114" y="40"/>
                    <a:pt x="115" y="37"/>
                    <a:pt x="116" y="35"/>
                  </a:cubicBezTo>
                  <a:cubicBezTo>
                    <a:pt x="118" y="31"/>
                    <a:pt x="120" y="27"/>
                    <a:pt x="122" y="24"/>
                  </a:cubicBezTo>
                  <a:cubicBezTo>
                    <a:pt x="123" y="23"/>
                    <a:pt x="123" y="22"/>
                    <a:pt x="122" y="21"/>
                  </a:cubicBezTo>
                  <a:cubicBezTo>
                    <a:pt x="122" y="21"/>
                    <a:pt x="122" y="20"/>
                    <a:pt x="122" y="20"/>
                  </a:cubicBezTo>
                  <a:cubicBezTo>
                    <a:pt x="123" y="20"/>
                    <a:pt x="123" y="19"/>
                    <a:pt x="123" y="19"/>
                  </a:cubicBezTo>
                  <a:cubicBezTo>
                    <a:pt x="125" y="18"/>
                    <a:pt x="126" y="16"/>
                    <a:pt x="126" y="15"/>
                  </a:cubicBezTo>
                  <a:cubicBezTo>
                    <a:pt x="127" y="13"/>
                    <a:pt x="126" y="11"/>
                    <a:pt x="126" y="9"/>
                  </a:cubicBezTo>
                  <a:cubicBezTo>
                    <a:pt x="126" y="8"/>
                    <a:pt x="126" y="7"/>
                    <a:pt x="125" y="7"/>
                  </a:cubicBezTo>
                  <a:cubicBezTo>
                    <a:pt x="124" y="7"/>
                    <a:pt x="123" y="6"/>
                    <a:pt x="122" y="7"/>
                  </a:cubicBezTo>
                  <a:cubicBezTo>
                    <a:pt x="121" y="8"/>
                    <a:pt x="120" y="9"/>
                    <a:pt x="119" y="10"/>
                  </a:cubicBezTo>
                  <a:cubicBezTo>
                    <a:pt x="118" y="11"/>
                    <a:pt x="117" y="12"/>
                    <a:pt x="115" y="13"/>
                  </a:cubicBezTo>
                  <a:cubicBezTo>
                    <a:pt x="111" y="15"/>
                    <a:pt x="108" y="18"/>
                    <a:pt x="105" y="22"/>
                  </a:cubicBezTo>
                  <a:cubicBezTo>
                    <a:pt x="105" y="23"/>
                    <a:pt x="105" y="23"/>
                    <a:pt x="104" y="24"/>
                  </a:cubicBezTo>
                  <a:cubicBezTo>
                    <a:pt x="103" y="27"/>
                    <a:pt x="102" y="30"/>
                    <a:pt x="100" y="34"/>
                  </a:cubicBezTo>
                  <a:cubicBezTo>
                    <a:pt x="99" y="36"/>
                    <a:pt x="97" y="38"/>
                    <a:pt x="96" y="40"/>
                  </a:cubicBezTo>
                  <a:cubicBezTo>
                    <a:pt x="92" y="45"/>
                    <a:pt x="89" y="50"/>
                    <a:pt x="84" y="54"/>
                  </a:cubicBezTo>
                  <a:cubicBezTo>
                    <a:pt x="82" y="55"/>
                    <a:pt x="81" y="56"/>
                    <a:pt x="79" y="57"/>
                  </a:cubicBezTo>
                  <a:cubicBezTo>
                    <a:pt x="77" y="59"/>
                    <a:pt x="75" y="61"/>
                    <a:pt x="73" y="63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2" y="64"/>
                    <a:pt x="71" y="64"/>
                    <a:pt x="70" y="64"/>
                  </a:cubicBezTo>
                  <a:cubicBezTo>
                    <a:pt x="70" y="64"/>
                    <a:pt x="69" y="64"/>
                    <a:pt x="69" y="65"/>
                  </a:cubicBezTo>
                  <a:cubicBezTo>
                    <a:pt x="67" y="66"/>
                    <a:pt x="66" y="67"/>
                    <a:pt x="65" y="68"/>
                  </a:cubicBezTo>
                  <a:cubicBezTo>
                    <a:pt x="63" y="69"/>
                    <a:pt x="62" y="71"/>
                    <a:pt x="60" y="72"/>
                  </a:cubicBezTo>
                  <a:cubicBezTo>
                    <a:pt x="58" y="74"/>
                    <a:pt x="56" y="75"/>
                    <a:pt x="54" y="75"/>
                  </a:cubicBezTo>
                  <a:cubicBezTo>
                    <a:pt x="50" y="76"/>
                    <a:pt x="47" y="77"/>
                    <a:pt x="44" y="77"/>
                  </a:cubicBezTo>
                  <a:cubicBezTo>
                    <a:pt x="40" y="78"/>
                    <a:pt x="36" y="78"/>
                    <a:pt x="31" y="78"/>
                  </a:cubicBezTo>
                  <a:cubicBezTo>
                    <a:pt x="25" y="79"/>
                    <a:pt x="18" y="79"/>
                    <a:pt x="12" y="79"/>
                  </a:cubicBezTo>
                  <a:cubicBezTo>
                    <a:pt x="9" y="79"/>
                    <a:pt x="6" y="80"/>
                    <a:pt x="3" y="81"/>
                  </a:cubicBezTo>
                  <a:cubicBezTo>
                    <a:pt x="2" y="81"/>
                    <a:pt x="1" y="81"/>
                    <a:pt x="1" y="80"/>
                  </a:cubicBezTo>
                  <a:cubicBezTo>
                    <a:pt x="0" y="80"/>
                    <a:pt x="0" y="79"/>
                    <a:pt x="0" y="78"/>
                  </a:cubicBezTo>
                  <a:cubicBezTo>
                    <a:pt x="0" y="77"/>
                    <a:pt x="1" y="76"/>
                    <a:pt x="2" y="76"/>
                  </a:cubicBezTo>
                  <a:cubicBezTo>
                    <a:pt x="3" y="76"/>
                    <a:pt x="3" y="76"/>
                    <a:pt x="4" y="76"/>
                  </a:cubicBezTo>
                  <a:close/>
                  <a:moveTo>
                    <a:pt x="128" y="7"/>
                  </a:moveTo>
                  <a:cubicBezTo>
                    <a:pt x="128" y="6"/>
                    <a:pt x="127" y="4"/>
                    <a:pt x="127" y="3"/>
                  </a:cubicBezTo>
                  <a:cubicBezTo>
                    <a:pt x="126" y="4"/>
                    <a:pt x="126" y="4"/>
                    <a:pt x="125" y="4"/>
                  </a:cubicBezTo>
                  <a:cubicBezTo>
                    <a:pt x="127" y="5"/>
                    <a:pt x="127" y="5"/>
                    <a:pt x="128" y="7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8" y="7"/>
                    <a:pt x="128" y="7"/>
                    <a:pt x="128" y="8"/>
                  </a:cubicBezTo>
                  <a:cubicBezTo>
                    <a:pt x="128" y="9"/>
                    <a:pt x="129" y="11"/>
                    <a:pt x="129" y="12"/>
                  </a:cubicBezTo>
                  <a:cubicBezTo>
                    <a:pt x="129" y="14"/>
                    <a:pt x="128" y="16"/>
                    <a:pt x="127" y="18"/>
                  </a:cubicBezTo>
                  <a:cubicBezTo>
                    <a:pt x="127" y="19"/>
                    <a:pt x="127" y="20"/>
                    <a:pt x="127" y="21"/>
                  </a:cubicBezTo>
                  <a:cubicBezTo>
                    <a:pt x="128" y="19"/>
                    <a:pt x="129" y="17"/>
                    <a:pt x="129" y="15"/>
                  </a:cubicBezTo>
                  <a:cubicBezTo>
                    <a:pt x="129" y="13"/>
                    <a:pt x="129" y="11"/>
                    <a:pt x="129" y="10"/>
                  </a:cubicBezTo>
                  <a:cubicBezTo>
                    <a:pt x="129" y="9"/>
                    <a:pt x="129" y="8"/>
                    <a:pt x="128" y="7"/>
                  </a:cubicBezTo>
                  <a:close/>
                  <a:moveTo>
                    <a:pt x="164" y="122"/>
                  </a:moveTo>
                  <a:cubicBezTo>
                    <a:pt x="164" y="122"/>
                    <a:pt x="164" y="122"/>
                    <a:pt x="164" y="122"/>
                  </a:cubicBezTo>
                  <a:cubicBezTo>
                    <a:pt x="163" y="122"/>
                    <a:pt x="162" y="122"/>
                    <a:pt x="161" y="122"/>
                  </a:cubicBezTo>
                  <a:cubicBezTo>
                    <a:pt x="154" y="124"/>
                    <a:pt x="146" y="125"/>
                    <a:pt x="139" y="127"/>
                  </a:cubicBezTo>
                  <a:cubicBezTo>
                    <a:pt x="131" y="129"/>
                    <a:pt x="124" y="130"/>
                    <a:pt x="116" y="132"/>
                  </a:cubicBezTo>
                  <a:cubicBezTo>
                    <a:pt x="111" y="133"/>
                    <a:pt x="106" y="133"/>
                    <a:pt x="101" y="134"/>
                  </a:cubicBezTo>
                  <a:cubicBezTo>
                    <a:pt x="98" y="134"/>
                    <a:pt x="95" y="134"/>
                    <a:pt x="91" y="135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8" y="135"/>
                    <a:pt x="102" y="134"/>
                    <a:pt x="107" y="134"/>
                  </a:cubicBezTo>
                  <a:cubicBezTo>
                    <a:pt x="110" y="134"/>
                    <a:pt x="113" y="134"/>
                    <a:pt x="116" y="133"/>
                  </a:cubicBezTo>
                  <a:cubicBezTo>
                    <a:pt x="123" y="132"/>
                    <a:pt x="130" y="131"/>
                    <a:pt x="137" y="130"/>
                  </a:cubicBezTo>
                  <a:cubicBezTo>
                    <a:pt x="139" y="129"/>
                    <a:pt x="142" y="129"/>
                    <a:pt x="144" y="128"/>
                  </a:cubicBezTo>
                  <a:cubicBezTo>
                    <a:pt x="150" y="126"/>
                    <a:pt x="157" y="124"/>
                    <a:pt x="163" y="122"/>
                  </a:cubicBezTo>
                  <a:cubicBezTo>
                    <a:pt x="163" y="122"/>
                    <a:pt x="164" y="122"/>
                    <a:pt x="164" y="122"/>
                  </a:cubicBezTo>
                  <a:close/>
                  <a:moveTo>
                    <a:pt x="197" y="63"/>
                  </a:moveTo>
                  <a:cubicBezTo>
                    <a:pt x="198" y="63"/>
                    <a:pt x="198" y="63"/>
                    <a:pt x="198" y="63"/>
                  </a:cubicBezTo>
                  <a:cubicBezTo>
                    <a:pt x="201" y="62"/>
                    <a:pt x="203" y="62"/>
                    <a:pt x="206" y="62"/>
                  </a:cubicBezTo>
                  <a:cubicBezTo>
                    <a:pt x="207" y="62"/>
                    <a:pt x="207" y="63"/>
                    <a:pt x="208" y="63"/>
                  </a:cubicBezTo>
                  <a:cubicBezTo>
                    <a:pt x="210" y="64"/>
                    <a:pt x="211" y="66"/>
                    <a:pt x="211" y="68"/>
                  </a:cubicBezTo>
                  <a:cubicBezTo>
                    <a:pt x="211" y="68"/>
                    <a:pt x="211" y="69"/>
                    <a:pt x="211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2" y="68"/>
                    <a:pt x="212" y="68"/>
                    <a:pt x="212" y="67"/>
                  </a:cubicBezTo>
                  <a:cubicBezTo>
                    <a:pt x="213" y="65"/>
                    <a:pt x="213" y="63"/>
                    <a:pt x="212" y="62"/>
                  </a:cubicBezTo>
                  <a:cubicBezTo>
                    <a:pt x="212" y="60"/>
                    <a:pt x="211" y="59"/>
                    <a:pt x="209" y="59"/>
                  </a:cubicBezTo>
                  <a:cubicBezTo>
                    <a:pt x="208" y="59"/>
                    <a:pt x="207" y="59"/>
                    <a:pt x="206" y="59"/>
                  </a:cubicBezTo>
                  <a:cubicBezTo>
                    <a:pt x="204" y="60"/>
                    <a:pt x="202" y="60"/>
                    <a:pt x="201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199" y="61"/>
                    <a:pt x="198" y="62"/>
                    <a:pt x="197" y="63"/>
                  </a:cubicBezTo>
                  <a:close/>
                  <a:moveTo>
                    <a:pt x="200" y="44"/>
                  </a:moveTo>
                  <a:cubicBezTo>
                    <a:pt x="193" y="45"/>
                    <a:pt x="187" y="47"/>
                    <a:pt x="181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7" y="48"/>
                    <a:pt x="192" y="47"/>
                    <a:pt x="197" y="47"/>
                  </a:cubicBezTo>
                  <a:cubicBezTo>
                    <a:pt x="199" y="47"/>
                    <a:pt x="200" y="48"/>
                    <a:pt x="201" y="50"/>
                  </a:cubicBezTo>
                  <a:cubicBezTo>
                    <a:pt x="202" y="50"/>
                    <a:pt x="202" y="51"/>
                    <a:pt x="202" y="52"/>
                  </a:cubicBezTo>
                  <a:cubicBezTo>
                    <a:pt x="204" y="50"/>
                    <a:pt x="203" y="49"/>
                    <a:pt x="203" y="47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201" y="48"/>
                    <a:pt x="200" y="48"/>
                    <a:pt x="200" y="46"/>
                  </a:cubicBezTo>
                  <a:cubicBezTo>
                    <a:pt x="200" y="46"/>
                    <a:pt x="200" y="45"/>
                    <a:pt x="200" y="44"/>
                  </a:cubicBezTo>
                  <a:close/>
                  <a:moveTo>
                    <a:pt x="214" y="79"/>
                  </a:moveTo>
                  <a:cubicBezTo>
                    <a:pt x="214" y="79"/>
                    <a:pt x="214" y="79"/>
                    <a:pt x="214" y="79"/>
                  </a:cubicBezTo>
                  <a:cubicBezTo>
                    <a:pt x="211" y="79"/>
                    <a:pt x="209" y="80"/>
                    <a:pt x="206" y="81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5" y="82"/>
                    <a:pt x="205" y="82"/>
                    <a:pt x="206" y="82"/>
                  </a:cubicBezTo>
                  <a:cubicBezTo>
                    <a:pt x="206" y="82"/>
                    <a:pt x="206" y="82"/>
                    <a:pt x="207" y="82"/>
                  </a:cubicBezTo>
                  <a:cubicBezTo>
                    <a:pt x="208" y="82"/>
                    <a:pt x="209" y="82"/>
                    <a:pt x="210" y="82"/>
                  </a:cubicBezTo>
                  <a:cubicBezTo>
                    <a:pt x="210" y="82"/>
                    <a:pt x="211" y="83"/>
                    <a:pt x="211" y="84"/>
                  </a:cubicBezTo>
                  <a:cubicBezTo>
                    <a:pt x="212" y="84"/>
                    <a:pt x="212" y="84"/>
                    <a:pt x="212" y="85"/>
                  </a:cubicBezTo>
                  <a:cubicBezTo>
                    <a:pt x="213" y="83"/>
                    <a:pt x="214" y="81"/>
                    <a:pt x="214" y="79"/>
                  </a:cubicBezTo>
                  <a:close/>
                  <a:moveTo>
                    <a:pt x="49" y="74"/>
                  </a:moveTo>
                  <a:cubicBezTo>
                    <a:pt x="53" y="73"/>
                    <a:pt x="56" y="73"/>
                    <a:pt x="59" y="70"/>
                  </a:cubicBezTo>
                  <a:cubicBezTo>
                    <a:pt x="56" y="71"/>
                    <a:pt x="52" y="72"/>
                    <a:pt x="49" y="74"/>
                  </a:cubicBezTo>
                  <a:close/>
                  <a:moveTo>
                    <a:pt x="111" y="13"/>
                  </a:moveTo>
                  <a:cubicBezTo>
                    <a:pt x="113" y="12"/>
                    <a:pt x="114" y="11"/>
                    <a:pt x="116" y="10"/>
                  </a:cubicBezTo>
                  <a:cubicBezTo>
                    <a:pt x="117" y="9"/>
                    <a:pt x="118" y="8"/>
                    <a:pt x="118" y="8"/>
                  </a:cubicBezTo>
                  <a:cubicBezTo>
                    <a:pt x="118" y="8"/>
                    <a:pt x="118" y="8"/>
                    <a:pt x="118" y="7"/>
                  </a:cubicBezTo>
                  <a:cubicBezTo>
                    <a:pt x="115" y="8"/>
                    <a:pt x="113" y="11"/>
                    <a:pt x="111" y="13"/>
                  </a:cubicBezTo>
                  <a:close/>
                  <a:moveTo>
                    <a:pt x="203" y="103"/>
                  </a:moveTo>
                  <a:cubicBezTo>
                    <a:pt x="203" y="102"/>
                    <a:pt x="204" y="101"/>
                    <a:pt x="204" y="101"/>
                  </a:cubicBezTo>
                  <a:cubicBezTo>
                    <a:pt x="204" y="99"/>
                    <a:pt x="204" y="99"/>
                    <a:pt x="202" y="99"/>
                  </a:cubicBezTo>
                  <a:cubicBezTo>
                    <a:pt x="202" y="99"/>
                    <a:pt x="202" y="99"/>
                    <a:pt x="201" y="99"/>
                  </a:cubicBezTo>
                  <a:cubicBezTo>
                    <a:pt x="202" y="100"/>
                    <a:pt x="202" y="102"/>
                    <a:pt x="203" y="103"/>
                  </a:cubicBezTo>
                  <a:close/>
                  <a:moveTo>
                    <a:pt x="167" y="75"/>
                  </a:moveTo>
                  <a:cubicBezTo>
                    <a:pt x="163" y="76"/>
                    <a:pt x="160" y="77"/>
                    <a:pt x="157" y="78"/>
                  </a:cubicBezTo>
                  <a:cubicBezTo>
                    <a:pt x="158" y="78"/>
                    <a:pt x="165" y="76"/>
                    <a:pt x="167" y="75"/>
                  </a:cubicBezTo>
                  <a:close/>
                  <a:moveTo>
                    <a:pt x="76" y="137"/>
                  </a:moveTo>
                  <a:cubicBezTo>
                    <a:pt x="76" y="137"/>
                    <a:pt x="76" y="137"/>
                    <a:pt x="76" y="137"/>
                  </a:cubicBezTo>
                  <a:cubicBezTo>
                    <a:pt x="79" y="137"/>
                    <a:pt x="82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2" y="137"/>
                    <a:pt x="79" y="137"/>
                    <a:pt x="76" y="137"/>
                  </a:cubicBezTo>
                  <a:close/>
                  <a:moveTo>
                    <a:pt x="93" y="137"/>
                  </a:moveTo>
                  <a:cubicBezTo>
                    <a:pt x="93" y="137"/>
                    <a:pt x="93" y="137"/>
                    <a:pt x="93" y="137"/>
                  </a:cubicBezTo>
                  <a:cubicBezTo>
                    <a:pt x="92" y="137"/>
                    <a:pt x="91" y="137"/>
                    <a:pt x="91" y="137"/>
                  </a:cubicBezTo>
                  <a:cubicBezTo>
                    <a:pt x="91" y="137"/>
                    <a:pt x="92" y="137"/>
                    <a:pt x="92" y="137"/>
                  </a:cubicBezTo>
                  <a:cubicBezTo>
                    <a:pt x="92" y="137"/>
                    <a:pt x="92" y="137"/>
                    <a:pt x="93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9643323" y="1747597"/>
              <a:ext cx="460748" cy="432361"/>
            </a:xfrm>
            <a:custGeom>
              <a:avLst/>
              <a:gdLst>
                <a:gd name="T0" fmla="*/ 23 w 116"/>
                <a:gd name="T1" fmla="*/ 95 h 109"/>
                <a:gd name="T2" fmla="*/ 22 w 116"/>
                <a:gd name="T3" fmla="*/ 90 h 109"/>
                <a:gd name="T4" fmla="*/ 15 w 116"/>
                <a:gd name="T5" fmla="*/ 86 h 109"/>
                <a:gd name="T6" fmla="*/ 10 w 116"/>
                <a:gd name="T7" fmla="*/ 91 h 109"/>
                <a:gd name="T8" fmla="*/ 12 w 116"/>
                <a:gd name="T9" fmla="*/ 81 h 109"/>
                <a:gd name="T10" fmla="*/ 4 w 116"/>
                <a:gd name="T11" fmla="*/ 62 h 109"/>
                <a:gd name="T12" fmla="*/ 18 w 116"/>
                <a:gd name="T13" fmla="*/ 20 h 109"/>
                <a:gd name="T14" fmla="*/ 53 w 116"/>
                <a:gd name="T15" fmla="*/ 1 h 109"/>
                <a:gd name="T16" fmla="*/ 115 w 116"/>
                <a:gd name="T17" fmla="*/ 3 h 109"/>
                <a:gd name="T18" fmla="*/ 109 w 116"/>
                <a:gd name="T19" fmla="*/ 6 h 109"/>
                <a:gd name="T20" fmla="*/ 58 w 116"/>
                <a:gd name="T21" fmla="*/ 5 h 109"/>
                <a:gd name="T22" fmla="*/ 23 w 116"/>
                <a:gd name="T23" fmla="*/ 32 h 109"/>
                <a:gd name="T24" fmla="*/ 45 w 116"/>
                <a:gd name="T25" fmla="*/ 37 h 109"/>
                <a:gd name="T26" fmla="*/ 74 w 116"/>
                <a:gd name="T27" fmla="*/ 22 h 109"/>
                <a:gd name="T28" fmla="*/ 113 w 116"/>
                <a:gd name="T29" fmla="*/ 23 h 109"/>
                <a:gd name="T30" fmla="*/ 108 w 116"/>
                <a:gd name="T31" fmla="*/ 27 h 109"/>
                <a:gd name="T32" fmla="*/ 64 w 116"/>
                <a:gd name="T33" fmla="*/ 27 h 109"/>
                <a:gd name="T34" fmla="*/ 51 w 116"/>
                <a:gd name="T35" fmla="*/ 43 h 109"/>
                <a:gd name="T36" fmla="*/ 66 w 116"/>
                <a:gd name="T37" fmla="*/ 64 h 109"/>
                <a:gd name="T38" fmla="*/ 66 w 116"/>
                <a:gd name="T39" fmla="*/ 76 h 109"/>
                <a:gd name="T40" fmla="*/ 55 w 116"/>
                <a:gd name="T41" fmla="*/ 99 h 109"/>
                <a:gd name="T42" fmla="*/ 52 w 116"/>
                <a:gd name="T43" fmla="*/ 95 h 109"/>
                <a:gd name="T44" fmla="*/ 45 w 116"/>
                <a:gd name="T45" fmla="*/ 82 h 109"/>
                <a:gd name="T46" fmla="*/ 42 w 116"/>
                <a:gd name="T47" fmla="*/ 103 h 109"/>
                <a:gd name="T48" fmla="*/ 42 w 116"/>
                <a:gd name="T49" fmla="*/ 81 h 109"/>
                <a:gd name="T50" fmla="*/ 34 w 116"/>
                <a:gd name="T51" fmla="*/ 102 h 109"/>
                <a:gd name="T52" fmla="*/ 31 w 116"/>
                <a:gd name="T53" fmla="*/ 100 h 109"/>
                <a:gd name="T54" fmla="*/ 59 w 116"/>
                <a:gd name="T55" fmla="*/ 64 h 109"/>
                <a:gd name="T56" fmla="*/ 40 w 116"/>
                <a:gd name="T57" fmla="*/ 53 h 109"/>
                <a:gd name="T58" fmla="*/ 21 w 116"/>
                <a:gd name="T59" fmla="*/ 58 h 109"/>
                <a:gd name="T60" fmla="*/ 10 w 116"/>
                <a:gd name="T61" fmla="*/ 66 h 109"/>
                <a:gd name="T62" fmla="*/ 56 w 116"/>
                <a:gd name="T63" fmla="*/ 66 h 109"/>
                <a:gd name="T64" fmla="*/ 53 w 116"/>
                <a:gd name="T65" fmla="*/ 77 h 109"/>
                <a:gd name="T66" fmla="*/ 29 w 116"/>
                <a:gd name="T67" fmla="*/ 65 h 109"/>
                <a:gd name="T68" fmla="*/ 9 w 116"/>
                <a:gd name="T69" fmla="*/ 76 h 109"/>
                <a:gd name="T70" fmla="*/ 16 w 116"/>
                <a:gd name="T71" fmla="*/ 74 h 109"/>
                <a:gd name="T72" fmla="*/ 17 w 116"/>
                <a:gd name="T73" fmla="*/ 71 h 109"/>
                <a:gd name="T74" fmla="*/ 49 w 116"/>
                <a:gd name="T75" fmla="*/ 69 h 109"/>
                <a:gd name="T76" fmla="*/ 47 w 116"/>
                <a:gd name="T77" fmla="*/ 74 h 109"/>
                <a:gd name="T78" fmla="*/ 47 w 116"/>
                <a:gd name="T79" fmla="*/ 51 h 109"/>
                <a:gd name="T80" fmla="*/ 64 w 116"/>
                <a:gd name="T81" fmla="*/ 66 h 109"/>
                <a:gd name="T82" fmla="*/ 47 w 116"/>
                <a:gd name="T83" fmla="*/ 51 h 109"/>
                <a:gd name="T84" fmla="*/ 20 w 116"/>
                <a:gd name="T85" fmla="*/ 54 h 109"/>
                <a:gd name="T86" fmla="*/ 8 w 116"/>
                <a:gd name="T87" fmla="*/ 64 h 109"/>
                <a:gd name="T88" fmla="*/ 26 w 116"/>
                <a:gd name="T89" fmla="*/ 75 h 109"/>
                <a:gd name="T90" fmla="*/ 26 w 116"/>
                <a:gd name="T91" fmla="*/ 75 h 109"/>
                <a:gd name="T92" fmla="*/ 38 w 116"/>
                <a:gd name="T93" fmla="*/ 76 h 109"/>
                <a:gd name="T94" fmla="*/ 33 w 116"/>
                <a:gd name="T95" fmla="*/ 79 h 109"/>
                <a:gd name="T96" fmla="*/ 29 w 116"/>
                <a:gd name="T97" fmla="*/ 77 h 109"/>
                <a:gd name="T98" fmla="*/ 37 w 116"/>
                <a:gd name="T99" fmla="*/ 48 h 109"/>
                <a:gd name="T100" fmla="*/ 66 w 116"/>
                <a:gd name="T101" fmla="*/ 25 h 109"/>
                <a:gd name="T102" fmla="*/ 4 w 116"/>
                <a:gd name="T103" fmla="*/ 74 h 109"/>
                <a:gd name="T104" fmla="*/ 65 w 116"/>
                <a:gd name="T105" fmla="*/ 74 h 109"/>
                <a:gd name="T106" fmla="*/ 43 w 116"/>
                <a:gd name="T107" fmla="*/ 72 h 109"/>
                <a:gd name="T108" fmla="*/ 25 w 116"/>
                <a:gd name="T109" fmla="*/ 72 h 109"/>
                <a:gd name="T110" fmla="*/ 21 w 116"/>
                <a:gd name="T111" fmla="*/ 4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6" h="109">
                  <a:moveTo>
                    <a:pt x="33" y="81"/>
                  </a:moveTo>
                  <a:cubicBezTo>
                    <a:pt x="31" y="81"/>
                    <a:pt x="29" y="81"/>
                    <a:pt x="27" y="81"/>
                  </a:cubicBezTo>
                  <a:cubicBezTo>
                    <a:pt x="27" y="82"/>
                    <a:pt x="26" y="83"/>
                    <a:pt x="26" y="83"/>
                  </a:cubicBezTo>
                  <a:cubicBezTo>
                    <a:pt x="25" y="86"/>
                    <a:pt x="25" y="88"/>
                    <a:pt x="24" y="91"/>
                  </a:cubicBezTo>
                  <a:cubicBezTo>
                    <a:pt x="24" y="92"/>
                    <a:pt x="23" y="93"/>
                    <a:pt x="23" y="95"/>
                  </a:cubicBezTo>
                  <a:cubicBezTo>
                    <a:pt x="23" y="96"/>
                    <a:pt x="23" y="98"/>
                    <a:pt x="22" y="100"/>
                  </a:cubicBezTo>
                  <a:cubicBezTo>
                    <a:pt x="22" y="101"/>
                    <a:pt x="21" y="101"/>
                    <a:pt x="20" y="101"/>
                  </a:cubicBezTo>
                  <a:cubicBezTo>
                    <a:pt x="19" y="101"/>
                    <a:pt x="18" y="101"/>
                    <a:pt x="18" y="100"/>
                  </a:cubicBezTo>
                  <a:cubicBezTo>
                    <a:pt x="17" y="99"/>
                    <a:pt x="17" y="98"/>
                    <a:pt x="18" y="97"/>
                  </a:cubicBezTo>
                  <a:cubicBezTo>
                    <a:pt x="20" y="95"/>
                    <a:pt x="21" y="93"/>
                    <a:pt x="22" y="90"/>
                  </a:cubicBezTo>
                  <a:cubicBezTo>
                    <a:pt x="23" y="87"/>
                    <a:pt x="23" y="84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81"/>
                    <a:pt x="22" y="81"/>
                    <a:pt x="20" y="81"/>
                  </a:cubicBezTo>
                  <a:cubicBezTo>
                    <a:pt x="18" y="81"/>
                    <a:pt x="19" y="81"/>
                    <a:pt x="18" y="82"/>
                  </a:cubicBezTo>
                  <a:cubicBezTo>
                    <a:pt x="17" y="84"/>
                    <a:pt x="16" y="85"/>
                    <a:pt x="15" y="86"/>
                  </a:cubicBezTo>
                  <a:cubicBezTo>
                    <a:pt x="15" y="87"/>
                    <a:pt x="15" y="88"/>
                    <a:pt x="15" y="88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90"/>
                    <a:pt x="15" y="91"/>
                    <a:pt x="14" y="91"/>
                  </a:cubicBezTo>
                  <a:cubicBezTo>
                    <a:pt x="14" y="92"/>
                    <a:pt x="13" y="92"/>
                    <a:pt x="12" y="92"/>
                  </a:cubicBezTo>
                  <a:cubicBezTo>
                    <a:pt x="11" y="92"/>
                    <a:pt x="11" y="91"/>
                    <a:pt x="10" y="91"/>
                  </a:cubicBezTo>
                  <a:cubicBezTo>
                    <a:pt x="10" y="90"/>
                    <a:pt x="10" y="89"/>
                    <a:pt x="11" y="88"/>
                  </a:cubicBezTo>
                  <a:cubicBezTo>
                    <a:pt x="11" y="88"/>
                    <a:pt x="11" y="88"/>
                    <a:pt x="12" y="87"/>
                  </a:cubicBezTo>
                  <a:cubicBezTo>
                    <a:pt x="14" y="86"/>
                    <a:pt x="14" y="83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5" y="81"/>
                    <a:pt x="13" y="81"/>
                    <a:pt x="12" y="81"/>
                  </a:cubicBezTo>
                  <a:cubicBezTo>
                    <a:pt x="10" y="80"/>
                    <a:pt x="7" y="80"/>
                    <a:pt x="5" y="79"/>
                  </a:cubicBezTo>
                  <a:cubicBezTo>
                    <a:pt x="4" y="78"/>
                    <a:pt x="3" y="77"/>
                    <a:pt x="2" y="76"/>
                  </a:cubicBezTo>
                  <a:cubicBezTo>
                    <a:pt x="1" y="75"/>
                    <a:pt x="1" y="74"/>
                    <a:pt x="1" y="72"/>
                  </a:cubicBezTo>
                  <a:cubicBezTo>
                    <a:pt x="0" y="71"/>
                    <a:pt x="0" y="69"/>
                    <a:pt x="1" y="68"/>
                  </a:cubicBezTo>
                  <a:cubicBezTo>
                    <a:pt x="2" y="66"/>
                    <a:pt x="3" y="63"/>
                    <a:pt x="4" y="62"/>
                  </a:cubicBezTo>
                  <a:cubicBezTo>
                    <a:pt x="8" y="57"/>
                    <a:pt x="12" y="53"/>
                    <a:pt x="17" y="50"/>
                  </a:cubicBezTo>
                  <a:cubicBezTo>
                    <a:pt x="18" y="50"/>
                    <a:pt x="18" y="49"/>
                    <a:pt x="18" y="49"/>
                  </a:cubicBezTo>
                  <a:cubicBezTo>
                    <a:pt x="19" y="45"/>
                    <a:pt x="19" y="40"/>
                    <a:pt x="19" y="36"/>
                  </a:cubicBezTo>
                  <a:cubicBezTo>
                    <a:pt x="19" y="35"/>
                    <a:pt x="18" y="34"/>
                    <a:pt x="18" y="32"/>
                  </a:cubicBezTo>
                  <a:cubicBezTo>
                    <a:pt x="18" y="28"/>
                    <a:pt x="18" y="24"/>
                    <a:pt x="18" y="20"/>
                  </a:cubicBezTo>
                  <a:cubicBezTo>
                    <a:pt x="19" y="18"/>
                    <a:pt x="19" y="16"/>
                    <a:pt x="20" y="14"/>
                  </a:cubicBezTo>
                  <a:cubicBezTo>
                    <a:pt x="21" y="10"/>
                    <a:pt x="22" y="7"/>
                    <a:pt x="25" y="5"/>
                  </a:cubicBezTo>
                  <a:cubicBezTo>
                    <a:pt x="27" y="3"/>
                    <a:pt x="30" y="2"/>
                    <a:pt x="33" y="2"/>
                  </a:cubicBezTo>
                  <a:cubicBezTo>
                    <a:pt x="35" y="2"/>
                    <a:pt x="37" y="2"/>
                    <a:pt x="39" y="1"/>
                  </a:cubicBezTo>
                  <a:cubicBezTo>
                    <a:pt x="44" y="1"/>
                    <a:pt x="48" y="1"/>
                    <a:pt x="53" y="1"/>
                  </a:cubicBezTo>
                  <a:cubicBezTo>
                    <a:pt x="60" y="1"/>
                    <a:pt x="67" y="1"/>
                    <a:pt x="74" y="1"/>
                  </a:cubicBezTo>
                  <a:cubicBezTo>
                    <a:pt x="80" y="1"/>
                    <a:pt x="87" y="1"/>
                    <a:pt x="93" y="1"/>
                  </a:cubicBezTo>
                  <a:cubicBezTo>
                    <a:pt x="99" y="2"/>
                    <a:pt x="105" y="1"/>
                    <a:pt x="111" y="1"/>
                  </a:cubicBezTo>
                  <a:cubicBezTo>
                    <a:pt x="111" y="1"/>
                    <a:pt x="112" y="1"/>
                    <a:pt x="112" y="1"/>
                  </a:cubicBezTo>
                  <a:cubicBezTo>
                    <a:pt x="114" y="0"/>
                    <a:pt x="115" y="1"/>
                    <a:pt x="115" y="3"/>
                  </a:cubicBezTo>
                  <a:cubicBezTo>
                    <a:pt x="115" y="3"/>
                    <a:pt x="115" y="4"/>
                    <a:pt x="115" y="4"/>
                  </a:cubicBezTo>
                  <a:cubicBezTo>
                    <a:pt x="115" y="6"/>
                    <a:pt x="114" y="7"/>
                    <a:pt x="113" y="7"/>
                  </a:cubicBezTo>
                  <a:cubicBezTo>
                    <a:pt x="113" y="7"/>
                    <a:pt x="112" y="7"/>
                    <a:pt x="112" y="6"/>
                  </a:cubicBezTo>
                  <a:cubicBezTo>
                    <a:pt x="111" y="6"/>
                    <a:pt x="111" y="6"/>
                    <a:pt x="110" y="5"/>
                  </a:cubicBezTo>
                  <a:cubicBezTo>
                    <a:pt x="110" y="6"/>
                    <a:pt x="110" y="6"/>
                    <a:pt x="109" y="6"/>
                  </a:cubicBezTo>
                  <a:cubicBezTo>
                    <a:pt x="109" y="8"/>
                    <a:pt x="108" y="8"/>
                    <a:pt x="107" y="7"/>
                  </a:cubicBezTo>
                  <a:cubicBezTo>
                    <a:pt x="106" y="7"/>
                    <a:pt x="105" y="7"/>
                    <a:pt x="105" y="7"/>
                  </a:cubicBezTo>
                  <a:cubicBezTo>
                    <a:pt x="103" y="7"/>
                    <a:pt x="101" y="6"/>
                    <a:pt x="99" y="6"/>
                  </a:cubicBezTo>
                  <a:cubicBezTo>
                    <a:pt x="89" y="6"/>
                    <a:pt x="79" y="6"/>
                    <a:pt x="68" y="5"/>
                  </a:cubicBezTo>
                  <a:cubicBezTo>
                    <a:pt x="65" y="5"/>
                    <a:pt x="61" y="5"/>
                    <a:pt x="58" y="5"/>
                  </a:cubicBezTo>
                  <a:cubicBezTo>
                    <a:pt x="51" y="4"/>
                    <a:pt x="45" y="4"/>
                    <a:pt x="38" y="4"/>
                  </a:cubicBezTo>
                  <a:cubicBezTo>
                    <a:pt x="37" y="4"/>
                    <a:pt x="36" y="4"/>
                    <a:pt x="35" y="5"/>
                  </a:cubicBezTo>
                  <a:cubicBezTo>
                    <a:pt x="32" y="5"/>
                    <a:pt x="29" y="7"/>
                    <a:pt x="28" y="10"/>
                  </a:cubicBezTo>
                  <a:cubicBezTo>
                    <a:pt x="26" y="13"/>
                    <a:pt x="24" y="17"/>
                    <a:pt x="24" y="20"/>
                  </a:cubicBezTo>
                  <a:cubicBezTo>
                    <a:pt x="23" y="24"/>
                    <a:pt x="23" y="28"/>
                    <a:pt x="23" y="32"/>
                  </a:cubicBezTo>
                  <a:cubicBezTo>
                    <a:pt x="23" y="36"/>
                    <a:pt x="23" y="40"/>
                    <a:pt x="23" y="44"/>
                  </a:cubicBezTo>
                  <a:cubicBezTo>
                    <a:pt x="23" y="45"/>
                    <a:pt x="23" y="46"/>
                    <a:pt x="23" y="48"/>
                  </a:cubicBezTo>
                  <a:cubicBezTo>
                    <a:pt x="30" y="46"/>
                    <a:pt x="37" y="44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2"/>
                    <a:pt x="45" y="40"/>
                    <a:pt x="45" y="37"/>
                  </a:cubicBezTo>
                  <a:cubicBezTo>
                    <a:pt x="45" y="36"/>
                    <a:pt x="45" y="34"/>
                    <a:pt x="45" y="33"/>
                  </a:cubicBezTo>
                  <a:cubicBezTo>
                    <a:pt x="45" y="30"/>
                    <a:pt x="47" y="28"/>
                    <a:pt x="49" y="27"/>
                  </a:cubicBezTo>
                  <a:cubicBezTo>
                    <a:pt x="50" y="27"/>
                    <a:pt x="51" y="26"/>
                    <a:pt x="51" y="26"/>
                  </a:cubicBezTo>
                  <a:cubicBezTo>
                    <a:pt x="54" y="24"/>
                    <a:pt x="56" y="23"/>
                    <a:pt x="59" y="23"/>
                  </a:cubicBezTo>
                  <a:cubicBezTo>
                    <a:pt x="64" y="22"/>
                    <a:pt x="69" y="22"/>
                    <a:pt x="74" y="22"/>
                  </a:cubicBezTo>
                  <a:cubicBezTo>
                    <a:pt x="79" y="22"/>
                    <a:pt x="84" y="23"/>
                    <a:pt x="89" y="23"/>
                  </a:cubicBezTo>
                  <a:cubicBezTo>
                    <a:pt x="93" y="23"/>
                    <a:pt x="96" y="24"/>
                    <a:pt x="100" y="24"/>
                  </a:cubicBezTo>
                  <a:cubicBezTo>
                    <a:pt x="103" y="24"/>
                    <a:pt x="106" y="24"/>
                    <a:pt x="109" y="24"/>
                  </a:cubicBezTo>
                  <a:cubicBezTo>
                    <a:pt x="110" y="24"/>
                    <a:pt x="112" y="24"/>
                    <a:pt x="112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2"/>
                    <a:pt x="115" y="23"/>
                    <a:pt x="116" y="24"/>
                  </a:cubicBezTo>
                  <a:cubicBezTo>
                    <a:pt x="116" y="25"/>
                    <a:pt x="116" y="26"/>
                    <a:pt x="115" y="27"/>
                  </a:cubicBezTo>
                  <a:cubicBezTo>
                    <a:pt x="114" y="27"/>
                    <a:pt x="113" y="27"/>
                    <a:pt x="113" y="27"/>
                  </a:cubicBezTo>
                  <a:cubicBezTo>
                    <a:pt x="111" y="27"/>
                    <a:pt x="110" y="27"/>
                    <a:pt x="109" y="26"/>
                  </a:cubicBezTo>
                  <a:cubicBezTo>
                    <a:pt x="109" y="26"/>
                    <a:pt x="109" y="26"/>
                    <a:pt x="108" y="27"/>
                  </a:cubicBezTo>
                  <a:cubicBezTo>
                    <a:pt x="108" y="28"/>
                    <a:pt x="108" y="28"/>
                    <a:pt x="107" y="29"/>
                  </a:cubicBezTo>
                  <a:cubicBezTo>
                    <a:pt x="106" y="29"/>
                    <a:pt x="105" y="29"/>
                    <a:pt x="104" y="28"/>
                  </a:cubicBezTo>
                  <a:cubicBezTo>
                    <a:pt x="104" y="28"/>
                    <a:pt x="103" y="28"/>
                    <a:pt x="103" y="28"/>
                  </a:cubicBezTo>
                  <a:cubicBezTo>
                    <a:pt x="99" y="28"/>
                    <a:pt x="96" y="27"/>
                    <a:pt x="92" y="27"/>
                  </a:cubicBezTo>
                  <a:cubicBezTo>
                    <a:pt x="83" y="27"/>
                    <a:pt x="74" y="27"/>
                    <a:pt x="64" y="27"/>
                  </a:cubicBezTo>
                  <a:cubicBezTo>
                    <a:pt x="61" y="27"/>
                    <a:pt x="58" y="28"/>
                    <a:pt x="55" y="28"/>
                  </a:cubicBezTo>
                  <a:cubicBezTo>
                    <a:pt x="52" y="28"/>
                    <a:pt x="51" y="29"/>
                    <a:pt x="49" y="32"/>
                  </a:cubicBezTo>
                  <a:cubicBezTo>
                    <a:pt x="49" y="33"/>
                    <a:pt x="48" y="35"/>
                    <a:pt x="49" y="36"/>
                  </a:cubicBezTo>
                  <a:cubicBezTo>
                    <a:pt x="49" y="37"/>
                    <a:pt x="49" y="38"/>
                    <a:pt x="49" y="40"/>
                  </a:cubicBezTo>
                  <a:cubicBezTo>
                    <a:pt x="49" y="41"/>
                    <a:pt x="50" y="42"/>
                    <a:pt x="51" y="43"/>
                  </a:cubicBezTo>
                  <a:cubicBezTo>
                    <a:pt x="52" y="45"/>
                    <a:pt x="52" y="45"/>
                    <a:pt x="51" y="46"/>
                  </a:cubicBezTo>
                  <a:cubicBezTo>
                    <a:pt x="51" y="47"/>
                    <a:pt x="50" y="47"/>
                    <a:pt x="50" y="47"/>
                  </a:cubicBezTo>
                  <a:cubicBezTo>
                    <a:pt x="51" y="47"/>
                    <a:pt x="51" y="47"/>
                    <a:pt x="51" y="48"/>
                  </a:cubicBezTo>
                  <a:cubicBezTo>
                    <a:pt x="55" y="49"/>
                    <a:pt x="58" y="52"/>
                    <a:pt x="61" y="55"/>
                  </a:cubicBezTo>
                  <a:cubicBezTo>
                    <a:pt x="63" y="58"/>
                    <a:pt x="65" y="61"/>
                    <a:pt x="66" y="64"/>
                  </a:cubicBezTo>
                  <a:cubicBezTo>
                    <a:pt x="66" y="65"/>
                    <a:pt x="66" y="66"/>
                    <a:pt x="66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8" y="67"/>
                    <a:pt x="68" y="68"/>
                    <a:pt x="68" y="68"/>
                  </a:cubicBezTo>
                  <a:cubicBezTo>
                    <a:pt x="71" y="68"/>
                    <a:pt x="72" y="72"/>
                    <a:pt x="70" y="74"/>
                  </a:cubicBezTo>
                  <a:cubicBezTo>
                    <a:pt x="69" y="75"/>
                    <a:pt x="68" y="75"/>
                    <a:pt x="66" y="76"/>
                  </a:cubicBezTo>
                  <a:cubicBezTo>
                    <a:pt x="63" y="78"/>
                    <a:pt x="59" y="79"/>
                    <a:pt x="55" y="80"/>
                  </a:cubicBezTo>
                  <a:cubicBezTo>
                    <a:pt x="55" y="80"/>
                    <a:pt x="54" y="80"/>
                    <a:pt x="53" y="81"/>
                  </a:cubicBezTo>
                  <a:cubicBezTo>
                    <a:pt x="53" y="81"/>
                    <a:pt x="53" y="82"/>
                    <a:pt x="53" y="83"/>
                  </a:cubicBezTo>
                  <a:cubicBezTo>
                    <a:pt x="53" y="87"/>
                    <a:pt x="54" y="90"/>
                    <a:pt x="54" y="94"/>
                  </a:cubicBezTo>
                  <a:cubicBezTo>
                    <a:pt x="54" y="96"/>
                    <a:pt x="55" y="97"/>
                    <a:pt x="55" y="99"/>
                  </a:cubicBezTo>
                  <a:cubicBezTo>
                    <a:pt x="55" y="101"/>
                    <a:pt x="56" y="104"/>
                    <a:pt x="58" y="106"/>
                  </a:cubicBezTo>
                  <a:cubicBezTo>
                    <a:pt x="58" y="107"/>
                    <a:pt x="58" y="108"/>
                    <a:pt x="56" y="109"/>
                  </a:cubicBezTo>
                  <a:cubicBezTo>
                    <a:pt x="55" y="109"/>
                    <a:pt x="53" y="108"/>
                    <a:pt x="53" y="107"/>
                  </a:cubicBezTo>
                  <a:cubicBezTo>
                    <a:pt x="53" y="106"/>
                    <a:pt x="53" y="105"/>
                    <a:pt x="53" y="105"/>
                  </a:cubicBezTo>
                  <a:cubicBezTo>
                    <a:pt x="53" y="101"/>
                    <a:pt x="53" y="98"/>
                    <a:pt x="52" y="95"/>
                  </a:cubicBezTo>
                  <a:cubicBezTo>
                    <a:pt x="52" y="92"/>
                    <a:pt x="51" y="88"/>
                    <a:pt x="51" y="85"/>
                  </a:cubicBezTo>
                  <a:cubicBezTo>
                    <a:pt x="51" y="84"/>
                    <a:pt x="51" y="83"/>
                    <a:pt x="51" y="82"/>
                  </a:cubicBezTo>
                  <a:cubicBezTo>
                    <a:pt x="51" y="82"/>
                    <a:pt x="50" y="81"/>
                    <a:pt x="50" y="81"/>
                  </a:cubicBezTo>
                  <a:cubicBezTo>
                    <a:pt x="48" y="81"/>
                    <a:pt x="47" y="81"/>
                    <a:pt x="45" y="81"/>
                  </a:cubicBezTo>
                  <a:cubicBezTo>
                    <a:pt x="45" y="81"/>
                    <a:pt x="45" y="82"/>
                    <a:pt x="45" y="82"/>
                  </a:cubicBezTo>
                  <a:cubicBezTo>
                    <a:pt x="45" y="86"/>
                    <a:pt x="45" y="90"/>
                    <a:pt x="45" y="94"/>
                  </a:cubicBezTo>
                  <a:cubicBezTo>
                    <a:pt x="45" y="95"/>
                    <a:pt x="45" y="96"/>
                    <a:pt x="45" y="97"/>
                  </a:cubicBezTo>
                  <a:cubicBezTo>
                    <a:pt x="45" y="98"/>
                    <a:pt x="45" y="100"/>
                    <a:pt x="46" y="101"/>
                  </a:cubicBezTo>
                  <a:cubicBezTo>
                    <a:pt x="46" y="102"/>
                    <a:pt x="46" y="102"/>
                    <a:pt x="45" y="103"/>
                  </a:cubicBezTo>
                  <a:cubicBezTo>
                    <a:pt x="44" y="103"/>
                    <a:pt x="43" y="103"/>
                    <a:pt x="42" y="103"/>
                  </a:cubicBezTo>
                  <a:cubicBezTo>
                    <a:pt x="42" y="103"/>
                    <a:pt x="41" y="102"/>
                    <a:pt x="41" y="101"/>
                  </a:cubicBezTo>
                  <a:cubicBezTo>
                    <a:pt x="42" y="99"/>
                    <a:pt x="42" y="97"/>
                    <a:pt x="42" y="96"/>
                  </a:cubicBezTo>
                  <a:cubicBezTo>
                    <a:pt x="42" y="95"/>
                    <a:pt x="42" y="95"/>
                    <a:pt x="42" y="94"/>
                  </a:cubicBezTo>
                  <a:cubicBezTo>
                    <a:pt x="42" y="90"/>
                    <a:pt x="42" y="86"/>
                    <a:pt x="42" y="82"/>
                  </a:cubicBezTo>
                  <a:cubicBezTo>
                    <a:pt x="42" y="82"/>
                    <a:pt x="42" y="82"/>
                    <a:pt x="42" y="81"/>
                  </a:cubicBezTo>
                  <a:cubicBezTo>
                    <a:pt x="40" y="81"/>
                    <a:pt x="38" y="81"/>
                    <a:pt x="35" y="81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6"/>
                    <a:pt x="35" y="89"/>
                    <a:pt x="35" y="91"/>
                  </a:cubicBezTo>
                  <a:cubicBezTo>
                    <a:pt x="35" y="93"/>
                    <a:pt x="35" y="95"/>
                    <a:pt x="34" y="97"/>
                  </a:cubicBezTo>
                  <a:cubicBezTo>
                    <a:pt x="34" y="99"/>
                    <a:pt x="34" y="100"/>
                    <a:pt x="34" y="102"/>
                  </a:cubicBezTo>
                  <a:cubicBezTo>
                    <a:pt x="34" y="103"/>
                    <a:pt x="34" y="105"/>
                    <a:pt x="34" y="106"/>
                  </a:cubicBezTo>
                  <a:cubicBezTo>
                    <a:pt x="33" y="107"/>
                    <a:pt x="33" y="108"/>
                    <a:pt x="31" y="108"/>
                  </a:cubicBezTo>
                  <a:cubicBezTo>
                    <a:pt x="31" y="108"/>
                    <a:pt x="30" y="108"/>
                    <a:pt x="29" y="107"/>
                  </a:cubicBezTo>
                  <a:cubicBezTo>
                    <a:pt x="29" y="106"/>
                    <a:pt x="29" y="105"/>
                    <a:pt x="29" y="105"/>
                  </a:cubicBezTo>
                  <a:cubicBezTo>
                    <a:pt x="30" y="103"/>
                    <a:pt x="31" y="102"/>
                    <a:pt x="31" y="100"/>
                  </a:cubicBezTo>
                  <a:cubicBezTo>
                    <a:pt x="32" y="99"/>
                    <a:pt x="32" y="98"/>
                    <a:pt x="32" y="96"/>
                  </a:cubicBezTo>
                  <a:cubicBezTo>
                    <a:pt x="32" y="94"/>
                    <a:pt x="32" y="92"/>
                    <a:pt x="33" y="91"/>
                  </a:cubicBezTo>
                  <a:cubicBezTo>
                    <a:pt x="33" y="88"/>
                    <a:pt x="33" y="85"/>
                    <a:pt x="33" y="82"/>
                  </a:cubicBezTo>
                  <a:cubicBezTo>
                    <a:pt x="33" y="81"/>
                    <a:pt x="33" y="81"/>
                    <a:pt x="33" y="81"/>
                  </a:cubicBezTo>
                  <a:close/>
                  <a:moveTo>
                    <a:pt x="59" y="64"/>
                  </a:moveTo>
                  <a:cubicBezTo>
                    <a:pt x="56" y="59"/>
                    <a:pt x="52" y="56"/>
                    <a:pt x="47" y="54"/>
                  </a:cubicBezTo>
                  <a:cubicBezTo>
                    <a:pt x="46" y="56"/>
                    <a:pt x="45" y="56"/>
                    <a:pt x="44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2" y="55"/>
                    <a:pt x="41" y="54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8" y="53"/>
                    <a:pt x="36" y="53"/>
                    <a:pt x="34" y="53"/>
                  </a:cubicBezTo>
                  <a:cubicBezTo>
                    <a:pt x="31" y="54"/>
                    <a:pt x="28" y="54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1" y="58"/>
                    <a:pt x="21" y="58"/>
                  </a:cubicBezTo>
                  <a:cubicBezTo>
                    <a:pt x="20" y="58"/>
                    <a:pt x="19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8"/>
                    <a:pt x="16" y="58"/>
                  </a:cubicBezTo>
                  <a:cubicBezTo>
                    <a:pt x="15" y="59"/>
                    <a:pt x="13" y="61"/>
                    <a:pt x="12" y="62"/>
                  </a:cubicBezTo>
                  <a:cubicBezTo>
                    <a:pt x="11" y="63"/>
                    <a:pt x="11" y="64"/>
                    <a:pt x="10" y="66"/>
                  </a:cubicBezTo>
                  <a:cubicBezTo>
                    <a:pt x="11" y="66"/>
                    <a:pt x="11" y="65"/>
                    <a:pt x="11" y="65"/>
                  </a:cubicBezTo>
                  <a:cubicBezTo>
                    <a:pt x="13" y="65"/>
                    <a:pt x="15" y="64"/>
                    <a:pt x="17" y="64"/>
                  </a:cubicBezTo>
                  <a:cubicBezTo>
                    <a:pt x="25" y="61"/>
                    <a:pt x="33" y="61"/>
                    <a:pt x="41" y="62"/>
                  </a:cubicBezTo>
                  <a:cubicBezTo>
                    <a:pt x="45" y="63"/>
                    <a:pt x="49" y="64"/>
                    <a:pt x="53" y="65"/>
                  </a:cubicBezTo>
                  <a:cubicBezTo>
                    <a:pt x="54" y="65"/>
                    <a:pt x="55" y="66"/>
                    <a:pt x="56" y="66"/>
                  </a:cubicBezTo>
                  <a:cubicBezTo>
                    <a:pt x="57" y="64"/>
                    <a:pt x="57" y="64"/>
                    <a:pt x="59" y="64"/>
                  </a:cubicBezTo>
                  <a:close/>
                  <a:moveTo>
                    <a:pt x="48" y="78"/>
                  </a:moveTo>
                  <a:cubicBezTo>
                    <a:pt x="49" y="76"/>
                    <a:pt x="49" y="75"/>
                    <a:pt x="50" y="75"/>
                  </a:cubicBezTo>
                  <a:cubicBezTo>
                    <a:pt x="51" y="75"/>
                    <a:pt x="51" y="75"/>
                    <a:pt x="52" y="76"/>
                  </a:cubicBezTo>
                  <a:cubicBezTo>
                    <a:pt x="53" y="76"/>
                    <a:pt x="53" y="76"/>
                    <a:pt x="53" y="77"/>
                  </a:cubicBezTo>
                  <a:cubicBezTo>
                    <a:pt x="56" y="76"/>
                    <a:pt x="60" y="75"/>
                    <a:pt x="62" y="72"/>
                  </a:cubicBezTo>
                  <a:cubicBezTo>
                    <a:pt x="61" y="72"/>
                    <a:pt x="60" y="71"/>
                    <a:pt x="59" y="71"/>
                  </a:cubicBezTo>
                  <a:cubicBezTo>
                    <a:pt x="56" y="69"/>
                    <a:pt x="53" y="68"/>
                    <a:pt x="50" y="67"/>
                  </a:cubicBezTo>
                  <a:cubicBezTo>
                    <a:pt x="47" y="66"/>
                    <a:pt x="43" y="65"/>
                    <a:pt x="40" y="65"/>
                  </a:cubicBezTo>
                  <a:cubicBezTo>
                    <a:pt x="36" y="65"/>
                    <a:pt x="33" y="65"/>
                    <a:pt x="29" y="65"/>
                  </a:cubicBezTo>
                  <a:cubicBezTo>
                    <a:pt x="27" y="65"/>
                    <a:pt x="25" y="65"/>
                    <a:pt x="23" y="66"/>
                  </a:cubicBezTo>
                  <a:cubicBezTo>
                    <a:pt x="21" y="66"/>
                    <a:pt x="19" y="67"/>
                    <a:pt x="16" y="67"/>
                  </a:cubicBezTo>
                  <a:cubicBezTo>
                    <a:pt x="14" y="68"/>
                    <a:pt x="13" y="69"/>
                    <a:pt x="11" y="69"/>
                  </a:cubicBezTo>
                  <a:cubicBezTo>
                    <a:pt x="10" y="70"/>
                    <a:pt x="9" y="71"/>
                    <a:pt x="8" y="72"/>
                  </a:cubicBezTo>
                  <a:cubicBezTo>
                    <a:pt x="7" y="74"/>
                    <a:pt x="7" y="75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2" y="76"/>
                    <a:pt x="14" y="77"/>
                    <a:pt x="17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18" y="76"/>
                    <a:pt x="17" y="75"/>
                    <a:pt x="17" y="75"/>
                  </a:cubicBezTo>
                  <a:cubicBezTo>
                    <a:pt x="17" y="75"/>
                    <a:pt x="16" y="74"/>
                    <a:pt x="16" y="74"/>
                  </a:cubicBezTo>
                  <a:cubicBezTo>
                    <a:pt x="15" y="74"/>
                    <a:pt x="15" y="74"/>
                    <a:pt x="14" y="74"/>
                  </a:cubicBezTo>
                  <a:cubicBezTo>
                    <a:pt x="14" y="74"/>
                    <a:pt x="13" y="73"/>
                    <a:pt x="13" y="73"/>
                  </a:cubicBezTo>
                  <a:cubicBezTo>
                    <a:pt x="13" y="72"/>
                    <a:pt x="13" y="72"/>
                    <a:pt x="14" y="71"/>
                  </a:cubicBezTo>
                  <a:cubicBezTo>
                    <a:pt x="14" y="71"/>
                    <a:pt x="15" y="71"/>
                    <a:pt x="15" y="71"/>
                  </a:cubicBezTo>
                  <a:cubicBezTo>
                    <a:pt x="16" y="71"/>
                    <a:pt x="16" y="71"/>
                    <a:pt x="17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0" y="70"/>
                    <a:pt x="21" y="69"/>
                    <a:pt x="22" y="69"/>
                  </a:cubicBezTo>
                  <a:cubicBezTo>
                    <a:pt x="23" y="69"/>
                    <a:pt x="23" y="69"/>
                    <a:pt x="24" y="69"/>
                  </a:cubicBezTo>
                  <a:cubicBezTo>
                    <a:pt x="26" y="69"/>
                    <a:pt x="28" y="68"/>
                    <a:pt x="30" y="68"/>
                  </a:cubicBezTo>
                  <a:cubicBezTo>
                    <a:pt x="36" y="67"/>
                    <a:pt x="43" y="68"/>
                    <a:pt x="49" y="69"/>
                  </a:cubicBezTo>
                  <a:cubicBezTo>
                    <a:pt x="51" y="69"/>
                    <a:pt x="52" y="69"/>
                    <a:pt x="54" y="70"/>
                  </a:cubicBezTo>
                  <a:cubicBezTo>
                    <a:pt x="55" y="70"/>
                    <a:pt x="55" y="70"/>
                    <a:pt x="56" y="70"/>
                  </a:cubicBezTo>
                  <a:cubicBezTo>
                    <a:pt x="57" y="71"/>
                    <a:pt x="57" y="72"/>
                    <a:pt x="56" y="73"/>
                  </a:cubicBezTo>
                  <a:cubicBezTo>
                    <a:pt x="55" y="73"/>
                    <a:pt x="54" y="74"/>
                    <a:pt x="54" y="74"/>
                  </a:cubicBezTo>
                  <a:cubicBezTo>
                    <a:pt x="51" y="74"/>
                    <a:pt x="49" y="74"/>
                    <a:pt x="47" y="74"/>
                  </a:cubicBezTo>
                  <a:cubicBezTo>
                    <a:pt x="45" y="75"/>
                    <a:pt x="45" y="75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9"/>
                  </a:cubicBezTo>
                  <a:cubicBezTo>
                    <a:pt x="46" y="79"/>
                    <a:pt x="47" y="78"/>
                    <a:pt x="48" y="78"/>
                  </a:cubicBezTo>
                  <a:close/>
                  <a:moveTo>
                    <a:pt x="47" y="51"/>
                  </a:moveTo>
                  <a:cubicBezTo>
                    <a:pt x="47" y="51"/>
                    <a:pt x="47" y="51"/>
                    <a:pt x="48" y="51"/>
                  </a:cubicBezTo>
                  <a:cubicBezTo>
                    <a:pt x="50" y="51"/>
                    <a:pt x="52" y="52"/>
                    <a:pt x="54" y="54"/>
                  </a:cubicBezTo>
                  <a:cubicBezTo>
                    <a:pt x="56" y="56"/>
                    <a:pt x="57" y="57"/>
                    <a:pt x="59" y="59"/>
                  </a:cubicBezTo>
                  <a:cubicBezTo>
                    <a:pt x="61" y="61"/>
                    <a:pt x="62" y="63"/>
                    <a:pt x="63" y="65"/>
                  </a:cubicBezTo>
                  <a:cubicBezTo>
                    <a:pt x="63" y="66"/>
                    <a:pt x="63" y="66"/>
                    <a:pt x="64" y="66"/>
                  </a:cubicBezTo>
                  <a:cubicBezTo>
                    <a:pt x="63" y="62"/>
                    <a:pt x="62" y="59"/>
                    <a:pt x="59" y="56"/>
                  </a:cubicBezTo>
                  <a:cubicBezTo>
                    <a:pt x="58" y="56"/>
                    <a:pt x="58" y="55"/>
                    <a:pt x="57" y="54"/>
                  </a:cubicBezTo>
                  <a:cubicBezTo>
                    <a:pt x="54" y="52"/>
                    <a:pt x="52" y="50"/>
                    <a:pt x="48" y="49"/>
                  </a:cubicBezTo>
                  <a:cubicBezTo>
                    <a:pt x="48" y="49"/>
                    <a:pt x="47" y="49"/>
                    <a:pt x="47" y="48"/>
                  </a:cubicBezTo>
                  <a:cubicBezTo>
                    <a:pt x="47" y="49"/>
                    <a:pt x="47" y="50"/>
                    <a:pt x="47" y="51"/>
                  </a:cubicBezTo>
                  <a:close/>
                  <a:moveTo>
                    <a:pt x="24" y="53"/>
                  </a:moveTo>
                  <a:cubicBezTo>
                    <a:pt x="28" y="52"/>
                    <a:pt x="32" y="51"/>
                    <a:pt x="37" y="50"/>
                  </a:cubicBezTo>
                  <a:cubicBezTo>
                    <a:pt x="36" y="50"/>
                    <a:pt x="34" y="50"/>
                    <a:pt x="33" y="49"/>
                  </a:cubicBezTo>
                  <a:cubicBezTo>
                    <a:pt x="29" y="49"/>
                    <a:pt x="25" y="49"/>
                    <a:pt x="21" y="51"/>
                  </a:cubicBezTo>
                  <a:cubicBezTo>
                    <a:pt x="20" y="51"/>
                    <a:pt x="20" y="52"/>
                    <a:pt x="20" y="54"/>
                  </a:cubicBezTo>
                  <a:cubicBezTo>
                    <a:pt x="20" y="53"/>
                    <a:pt x="21" y="52"/>
                    <a:pt x="22" y="53"/>
                  </a:cubicBezTo>
                  <a:cubicBezTo>
                    <a:pt x="22" y="53"/>
                    <a:pt x="23" y="53"/>
                    <a:pt x="24" y="53"/>
                  </a:cubicBezTo>
                  <a:close/>
                  <a:moveTo>
                    <a:pt x="7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6"/>
                    <a:pt x="8" y="65"/>
                    <a:pt x="8" y="64"/>
                  </a:cubicBezTo>
                  <a:cubicBezTo>
                    <a:pt x="10" y="61"/>
                    <a:pt x="12" y="59"/>
                    <a:pt x="15" y="57"/>
                  </a:cubicBezTo>
                  <a:cubicBezTo>
                    <a:pt x="15" y="56"/>
                    <a:pt x="16" y="56"/>
                    <a:pt x="16" y="55"/>
                  </a:cubicBezTo>
                  <a:cubicBezTo>
                    <a:pt x="17" y="55"/>
                    <a:pt x="18" y="54"/>
                    <a:pt x="17" y="53"/>
                  </a:cubicBezTo>
                  <a:cubicBezTo>
                    <a:pt x="12" y="56"/>
                    <a:pt x="8" y="61"/>
                    <a:pt x="7" y="66"/>
                  </a:cubicBezTo>
                  <a:close/>
                  <a:moveTo>
                    <a:pt x="26" y="75"/>
                  </a:moveTo>
                  <a:cubicBezTo>
                    <a:pt x="25" y="75"/>
                    <a:pt x="24" y="75"/>
                    <a:pt x="23" y="75"/>
                  </a:cubicBezTo>
                  <a:cubicBezTo>
                    <a:pt x="22" y="75"/>
                    <a:pt x="22" y="75"/>
                    <a:pt x="21" y="75"/>
                  </a:cubicBezTo>
                  <a:cubicBezTo>
                    <a:pt x="20" y="76"/>
                    <a:pt x="20" y="76"/>
                    <a:pt x="20" y="78"/>
                  </a:cubicBezTo>
                  <a:cubicBezTo>
                    <a:pt x="22" y="78"/>
                    <a:pt x="24" y="78"/>
                    <a:pt x="25" y="78"/>
                  </a:cubicBezTo>
                  <a:cubicBezTo>
                    <a:pt x="26" y="77"/>
                    <a:pt x="26" y="76"/>
                    <a:pt x="26" y="75"/>
                  </a:cubicBezTo>
                  <a:close/>
                  <a:moveTo>
                    <a:pt x="36" y="79"/>
                  </a:moveTo>
                  <a:cubicBezTo>
                    <a:pt x="38" y="79"/>
                    <a:pt x="40" y="79"/>
                    <a:pt x="42" y="79"/>
                  </a:cubicBezTo>
                  <a:cubicBezTo>
                    <a:pt x="42" y="77"/>
                    <a:pt x="41" y="76"/>
                    <a:pt x="41" y="75"/>
                  </a:cubicBezTo>
                  <a:cubicBezTo>
                    <a:pt x="40" y="75"/>
                    <a:pt x="39" y="75"/>
                    <a:pt x="38" y="75"/>
                  </a:cubicBezTo>
                  <a:cubicBezTo>
                    <a:pt x="38" y="75"/>
                    <a:pt x="38" y="76"/>
                    <a:pt x="38" y="76"/>
                  </a:cubicBezTo>
                  <a:cubicBezTo>
                    <a:pt x="38" y="77"/>
                    <a:pt x="38" y="77"/>
                    <a:pt x="37" y="77"/>
                  </a:cubicBezTo>
                  <a:cubicBezTo>
                    <a:pt x="36" y="77"/>
                    <a:pt x="36" y="78"/>
                    <a:pt x="36" y="79"/>
                  </a:cubicBezTo>
                  <a:close/>
                  <a:moveTo>
                    <a:pt x="28" y="78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30" y="79"/>
                    <a:pt x="31" y="79"/>
                    <a:pt x="33" y="79"/>
                  </a:cubicBezTo>
                  <a:cubicBezTo>
                    <a:pt x="33" y="78"/>
                    <a:pt x="33" y="77"/>
                    <a:pt x="33" y="77"/>
                  </a:cubicBezTo>
                  <a:cubicBezTo>
                    <a:pt x="33" y="76"/>
                    <a:pt x="33" y="76"/>
                    <a:pt x="34" y="75"/>
                  </a:cubicBezTo>
                  <a:cubicBezTo>
                    <a:pt x="33" y="75"/>
                    <a:pt x="32" y="75"/>
                    <a:pt x="31" y="75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8" y="78"/>
                    <a:pt x="28" y="78"/>
                  </a:cubicBezTo>
                  <a:close/>
                  <a:moveTo>
                    <a:pt x="37" y="48"/>
                  </a:moveTo>
                  <a:cubicBezTo>
                    <a:pt x="40" y="48"/>
                    <a:pt x="42" y="49"/>
                    <a:pt x="45" y="50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2" y="47"/>
                    <a:pt x="40" y="47"/>
                    <a:pt x="37" y="48"/>
                  </a:cubicBezTo>
                  <a:close/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8" y="25"/>
                    <a:pt x="77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79" y="25"/>
                    <a:pt x="72" y="24"/>
                    <a:pt x="66" y="25"/>
                  </a:cubicBezTo>
                  <a:cubicBezTo>
                    <a:pt x="64" y="25"/>
                    <a:pt x="62" y="25"/>
                    <a:pt x="60" y="25"/>
                  </a:cubicBezTo>
                  <a:close/>
                  <a:moveTo>
                    <a:pt x="6" y="71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5" y="71"/>
                    <a:pt x="4" y="72"/>
                    <a:pt x="4" y="73"/>
                  </a:cubicBezTo>
                  <a:cubicBezTo>
                    <a:pt x="3" y="73"/>
                    <a:pt x="3" y="74"/>
                    <a:pt x="4" y="74"/>
                  </a:cubicBezTo>
                  <a:cubicBezTo>
                    <a:pt x="4" y="75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4" y="75"/>
                    <a:pt x="5" y="73"/>
                    <a:pt x="6" y="71"/>
                  </a:cubicBezTo>
                  <a:close/>
                  <a:moveTo>
                    <a:pt x="64" y="73"/>
                  </a:moveTo>
                  <a:cubicBezTo>
                    <a:pt x="64" y="73"/>
                    <a:pt x="64" y="73"/>
                    <a:pt x="65" y="74"/>
                  </a:cubicBezTo>
                  <a:cubicBezTo>
                    <a:pt x="64" y="74"/>
                    <a:pt x="63" y="75"/>
                    <a:pt x="62" y="75"/>
                  </a:cubicBezTo>
                  <a:cubicBezTo>
                    <a:pt x="64" y="75"/>
                    <a:pt x="66" y="74"/>
                    <a:pt x="66" y="73"/>
                  </a:cubicBezTo>
                  <a:cubicBezTo>
                    <a:pt x="66" y="73"/>
                    <a:pt x="65" y="73"/>
                    <a:pt x="64" y="73"/>
                  </a:cubicBezTo>
                  <a:close/>
                  <a:moveTo>
                    <a:pt x="49" y="72"/>
                  </a:moveTo>
                  <a:cubicBezTo>
                    <a:pt x="46" y="71"/>
                    <a:pt x="43" y="72"/>
                    <a:pt x="43" y="72"/>
                  </a:cubicBezTo>
                  <a:cubicBezTo>
                    <a:pt x="45" y="72"/>
                    <a:pt x="47" y="72"/>
                    <a:pt x="49" y="72"/>
                  </a:cubicBezTo>
                  <a:close/>
                  <a:moveTo>
                    <a:pt x="3" y="70"/>
                  </a:moveTo>
                  <a:cubicBezTo>
                    <a:pt x="4" y="69"/>
                    <a:pt x="4" y="68"/>
                    <a:pt x="4" y="66"/>
                  </a:cubicBezTo>
                  <a:cubicBezTo>
                    <a:pt x="3" y="68"/>
                    <a:pt x="3" y="69"/>
                    <a:pt x="3" y="70"/>
                  </a:cubicBezTo>
                  <a:close/>
                  <a:moveTo>
                    <a:pt x="25" y="72"/>
                  </a:moveTo>
                  <a:cubicBezTo>
                    <a:pt x="24" y="72"/>
                    <a:pt x="24" y="72"/>
                    <a:pt x="23" y="72"/>
                  </a:cubicBezTo>
                  <a:cubicBezTo>
                    <a:pt x="24" y="72"/>
                    <a:pt x="24" y="72"/>
                    <a:pt x="25" y="72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8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9870422" y="2066408"/>
              <a:ext cx="63325" cy="150672"/>
            </a:xfrm>
            <a:custGeom>
              <a:avLst/>
              <a:gdLst>
                <a:gd name="T0" fmla="*/ 16 w 16"/>
                <a:gd name="T1" fmla="*/ 36 h 38"/>
                <a:gd name="T2" fmla="*/ 14 w 16"/>
                <a:gd name="T3" fmla="*/ 38 h 38"/>
                <a:gd name="T4" fmla="*/ 12 w 16"/>
                <a:gd name="T5" fmla="*/ 37 h 38"/>
                <a:gd name="T6" fmla="*/ 11 w 16"/>
                <a:gd name="T7" fmla="*/ 35 h 38"/>
                <a:gd name="T8" fmla="*/ 10 w 16"/>
                <a:gd name="T9" fmla="*/ 29 h 38"/>
                <a:gd name="T10" fmla="*/ 10 w 16"/>
                <a:gd name="T11" fmla="*/ 27 h 38"/>
                <a:gd name="T12" fmla="*/ 3 w 16"/>
                <a:gd name="T13" fmla="*/ 7 h 38"/>
                <a:gd name="T14" fmla="*/ 0 w 16"/>
                <a:gd name="T15" fmla="*/ 3 h 38"/>
                <a:gd name="T16" fmla="*/ 0 w 16"/>
                <a:gd name="T17" fmla="*/ 2 h 38"/>
                <a:gd name="T18" fmla="*/ 2 w 16"/>
                <a:gd name="T19" fmla="*/ 0 h 38"/>
                <a:gd name="T20" fmla="*/ 4 w 16"/>
                <a:gd name="T21" fmla="*/ 1 h 38"/>
                <a:gd name="T22" fmla="*/ 4 w 16"/>
                <a:gd name="T23" fmla="*/ 2 h 38"/>
                <a:gd name="T24" fmla="*/ 5 w 16"/>
                <a:gd name="T25" fmla="*/ 8 h 38"/>
                <a:gd name="T26" fmla="*/ 11 w 16"/>
                <a:gd name="T27" fmla="*/ 25 h 38"/>
                <a:gd name="T28" fmla="*/ 15 w 16"/>
                <a:gd name="T29" fmla="*/ 35 h 38"/>
                <a:gd name="T30" fmla="*/ 16 w 16"/>
                <a:gd name="T31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38">
                  <a:moveTo>
                    <a:pt x="16" y="36"/>
                  </a:moveTo>
                  <a:cubicBezTo>
                    <a:pt x="16" y="37"/>
                    <a:pt x="15" y="38"/>
                    <a:pt x="14" y="38"/>
                  </a:cubicBezTo>
                  <a:cubicBezTo>
                    <a:pt x="13" y="38"/>
                    <a:pt x="12" y="38"/>
                    <a:pt x="12" y="37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3"/>
                    <a:pt x="11" y="31"/>
                    <a:pt x="10" y="29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7" y="20"/>
                    <a:pt x="5" y="14"/>
                    <a:pt x="3" y="7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5" y="2"/>
                    <a:pt x="4" y="2"/>
                  </a:cubicBezTo>
                  <a:cubicBezTo>
                    <a:pt x="4" y="4"/>
                    <a:pt x="4" y="6"/>
                    <a:pt x="5" y="8"/>
                  </a:cubicBezTo>
                  <a:cubicBezTo>
                    <a:pt x="7" y="14"/>
                    <a:pt x="9" y="20"/>
                    <a:pt x="11" y="25"/>
                  </a:cubicBezTo>
                  <a:cubicBezTo>
                    <a:pt x="13" y="28"/>
                    <a:pt x="14" y="32"/>
                    <a:pt x="15" y="35"/>
                  </a:cubicBezTo>
                  <a:cubicBezTo>
                    <a:pt x="16" y="35"/>
                    <a:pt x="16" y="36"/>
                    <a:pt x="16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9940299" y="2286955"/>
              <a:ext cx="43673" cy="109182"/>
            </a:xfrm>
            <a:custGeom>
              <a:avLst/>
              <a:gdLst>
                <a:gd name="T0" fmla="*/ 4 w 11"/>
                <a:gd name="T1" fmla="*/ 4 h 27"/>
                <a:gd name="T2" fmla="*/ 5 w 11"/>
                <a:gd name="T3" fmla="*/ 6 h 27"/>
                <a:gd name="T4" fmla="*/ 8 w 11"/>
                <a:gd name="T5" fmla="*/ 18 h 27"/>
                <a:gd name="T6" fmla="*/ 8 w 11"/>
                <a:gd name="T7" fmla="*/ 20 h 27"/>
                <a:gd name="T8" fmla="*/ 10 w 11"/>
                <a:gd name="T9" fmla="*/ 24 h 27"/>
                <a:gd name="T10" fmla="*/ 10 w 11"/>
                <a:gd name="T11" fmla="*/ 26 h 27"/>
                <a:gd name="T12" fmla="*/ 8 w 11"/>
                <a:gd name="T13" fmla="*/ 27 h 27"/>
                <a:gd name="T14" fmla="*/ 6 w 11"/>
                <a:gd name="T15" fmla="*/ 25 h 27"/>
                <a:gd name="T16" fmla="*/ 6 w 11"/>
                <a:gd name="T17" fmla="*/ 21 h 27"/>
                <a:gd name="T18" fmla="*/ 4 w 11"/>
                <a:gd name="T19" fmla="*/ 13 h 27"/>
                <a:gd name="T20" fmla="*/ 3 w 11"/>
                <a:gd name="T21" fmla="*/ 7 h 27"/>
                <a:gd name="T22" fmla="*/ 2 w 11"/>
                <a:gd name="T23" fmla="*/ 5 h 27"/>
                <a:gd name="T24" fmla="*/ 1 w 11"/>
                <a:gd name="T25" fmla="*/ 4 h 27"/>
                <a:gd name="T26" fmla="*/ 0 w 11"/>
                <a:gd name="T27" fmla="*/ 3 h 27"/>
                <a:gd name="T28" fmla="*/ 3 w 11"/>
                <a:gd name="T29" fmla="*/ 1 h 27"/>
                <a:gd name="T30" fmla="*/ 4 w 11"/>
                <a:gd name="T31" fmla="*/ 2 h 27"/>
                <a:gd name="T32" fmla="*/ 5 w 11"/>
                <a:gd name="T33" fmla="*/ 4 h 27"/>
                <a:gd name="T34" fmla="*/ 4 w 11"/>
                <a:gd name="T3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7">
                  <a:moveTo>
                    <a:pt x="4" y="4"/>
                  </a:moveTo>
                  <a:cubicBezTo>
                    <a:pt x="4" y="5"/>
                    <a:pt x="4" y="5"/>
                    <a:pt x="5" y="6"/>
                  </a:cubicBezTo>
                  <a:cubicBezTo>
                    <a:pt x="6" y="10"/>
                    <a:pt x="7" y="14"/>
                    <a:pt x="8" y="18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9" y="21"/>
                    <a:pt x="10" y="23"/>
                    <a:pt x="10" y="24"/>
                  </a:cubicBezTo>
                  <a:cubicBezTo>
                    <a:pt x="11" y="25"/>
                    <a:pt x="11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6"/>
                    <a:pt x="6" y="25"/>
                  </a:cubicBezTo>
                  <a:cubicBezTo>
                    <a:pt x="6" y="24"/>
                    <a:pt x="6" y="23"/>
                    <a:pt x="6" y="21"/>
                  </a:cubicBezTo>
                  <a:cubicBezTo>
                    <a:pt x="6" y="19"/>
                    <a:pt x="5" y="16"/>
                    <a:pt x="4" y="13"/>
                  </a:cubicBezTo>
                  <a:cubicBezTo>
                    <a:pt x="4" y="11"/>
                    <a:pt x="3" y="9"/>
                    <a:pt x="3" y="7"/>
                  </a:cubicBezTo>
                  <a:cubicBezTo>
                    <a:pt x="3" y="7"/>
                    <a:pt x="2" y="6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9802729" y="2212713"/>
              <a:ext cx="24020" cy="98264"/>
            </a:xfrm>
            <a:custGeom>
              <a:avLst/>
              <a:gdLst>
                <a:gd name="T0" fmla="*/ 3 w 6"/>
                <a:gd name="T1" fmla="*/ 25 h 25"/>
                <a:gd name="T2" fmla="*/ 1 w 6"/>
                <a:gd name="T3" fmla="*/ 22 h 25"/>
                <a:gd name="T4" fmla="*/ 2 w 6"/>
                <a:gd name="T5" fmla="*/ 13 h 25"/>
                <a:gd name="T6" fmla="*/ 2 w 6"/>
                <a:gd name="T7" fmla="*/ 6 h 25"/>
                <a:gd name="T8" fmla="*/ 2 w 6"/>
                <a:gd name="T9" fmla="*/ 3 h 25"/>
                <a:gd name="T10" fmla="*/ 1 w 6"/>
                <a:gd name="T11" fmla="*/ 2 h 25"/>
                <a:gd name="T12" fmla="*/ 2 w 6"/>
                <a:gd name="T13" fmla="*/ 1 h 25"/>
                <a:gd name="T14" fmla="*/ 4 w 6"/>
                <a:gd name="T15" fmla="*/ 0 h 25"/>
                <a:gd name="T16" fmla="*/ 6 w 6"/>
                <a:gd name="T17" fmla="*/ 2 h 25"/>
                <a:gd name="T18" fmla="*/ 5 w 6"/>
                <a:gd name="T19" fmla="*/ 3 h 25"/>
                <a:gd name="T20" fmla="*/ 4 w 6"/>
                <a:gd name="T21" fmla="*/ 6 h 25"/>
                <a:gd name="T22" fmla="*/ 4 w 6"/>
                <a:gd name="T23" fmla="*/ 12 h 25"/>
                <a:gd name="T24" fmla="*/ 4 w 6"/>
                <a:gd name="T25" fmla="*/ 14 h 25"/>
                <a:gd name="T26" fmla="*/ 5 w 6"/>
                <a:gd name="T27" fmla="*/ 22 h 25"/>
                <a:gd name="T28" fmla="*/ 3 w 6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5">
                  <a:moveTo>
                    <a:pt x="3" y="25"/>
                  </a:moveTo>
                  <a:cubicBezTo>
                    <a:pt x="2" y="25"/>
                    <a:pt x="0" y="23"/>
                    <a:pt x="1" y="22"/>
                  </a:cubicBezTo>
                  <a:cubicBezTo>
                    <a:pt x="2" y="19"/>
                    <a:pt x="2" y="16"/>
                    <a:pt x="2" y="13"/>
                  </a:cubicBezTo>
                  <a:cubicBezTo>
                    <a:pt x="2" y="11"/>
                    <a:pt x="2" y="9"/>
                    <a:pt x="2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3"/>
                    <a:pt x="5" y="25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9743770" y="2217079"/>
              <a:ext cx="26203" cy="93898"/>
            </a:xfrm>
            <a:custGeom>
              <a:avLst/>
              <a:gdLst>
                <a:gd name="T0" fmla="*/ 4 w 7"/>
                <a:gd name="T1" fmla="*/ 0 h 24"/>
                <a:gd name="T2" fmla="*/ 6 w 7"/>
                <a:gd name="T3" fmla="*/ 1 h 24"/>
                <a:gd name="T4" fmla="*/ 6 w 7"/>
                <a:gd name="T5" fmla="*/ 3 h 24"/>
                <a:gd name="T6" fmla="*/ 5 w 7"/>
                <a:gd name="T7" fmla="*/ 7 h 24"/>
                <a:gd name="T8" fmla="*/ 4 w 7"/>
                <a:gd name="T9" fmla="*/ 15 h 24"/>
                <a:gd name="T10" fmla="*/ 5 w 7"/>
                <a:gd name="T11" fmla="*/ 21 h 24"/>
                <a:gd name="T12" fmla="*/ 5 w 7"/>
                <a:gd name="T13" fmla="*/ 22 h 24"/>
                <a:gd name="T14" fmla="*/ 2 w 7"/>
                <a:gd name="T15" fmla="*/ 23 h 24"/>
                <a:gd name="T16" fmla="*/ 0 w 7"/>
                <a:gd name="T17" fmla="*/ 21 h 24"/>
                <a:gd name="T18" fmla="*/ 2 w 7"/>
                <a:gd name="T19" fmla="*/ 17 h 24"/>
                <a:gd name="T20" fmla="*/ 2 w 7"/>
                <a:gd name="T21" fmla="*/ 15 h 24"/>
                <a:gd name="T22" fmla="*/ 3 w 7"/>
                <a:gd name="T23" fmla="*/ 6 h 24"/>
                <a:gd name="T24" fmla="*/ 2 w 7"/>
                <a:gd name="T25" fmla="*/ 2 h 24"/>
                <a:gd name="T26" fmla="*/ 2 w 7"/>
                <a:gd name="T27" fmla="*/ 1 h 24"/>
                <a:gd name="T28" fmla="*/ 4 w 7"/>
                <a:gd name="T29" fmla="*/ 0 h 24"/>
                <a:gd name="T30" fmla="*/ 4 w 7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24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5" y="4"/>
                    <a:pt x="5" y="5"/>
                    <a:pt x="5" y="7"/>
                  </a:cubicBezTo>
                  <a:cubicBezTo>
                    <a:pt x="5" y="10"/>
                    <a:pt x="5" y="12"/>
                    <a:pt x="4" y="15"/>
                  </a:cubicBezTo>
                  <a:cubicBezTo>
                    <a:pt x="4" y="17"/>
                    <a:pt x="5" y="19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4" y="23"/>
                    <a:pt x="3" y="24"/>
                    <a:pt x="2" y="23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1" y="19"/>
                    <a:pt x="1" y="18"/>
                    <a:pt x="2" y="17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2"/>
                    <a:pt x="3" y="9"/>
                    <a:pt x="3" y="6"/>
                  </a:cubicBezTo>
                  <a:cubicBezTo>
                    <a:pt x="3" y="5"/>
                    <a:pt x="2" y="4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9682630" y="2175592"/>
              <a:ext cx="43673" cy="91713"/>
            </a:xfrm>
            <a:custGeom>
              <a:avLst/>
              <a:gdLst>
                <a:gd name="T0" fmla="*/ 8 w 11"/>
                <a:gd name="T1" fmla="*/ 0 h 23"/>
                <a:gd name="T2" fmla="*/ 10 w 11"/>
                <a:gd name="T3" fmla="*/ 2 h 23"/>
                <a:gd name="T4" fmla="*/ 10 w 11"/>
                <a:gd name="T5" fmla="*/ 3 h 23"/>
                <a:gd name="T6" fmla="*/ 9 w 11"/>
                <a:gd name="T7" fmla="*/ 6 h 23"/>
                <a:gd name="T8" fmla="*/ 7 w 11"/>
                <a:gd name="T9" fmla="*/ 9 h 23"/>
                <a:gd name="T10" fmla="*/ 5 w 11"/>
                <a:gd name="T11" fmla="*/ 15 h 23"/>
                <a:gd name="T12" fmla="*/ 4 w 11"/>
                <a:gd name="T13" fmla="*/ 21 h 23"/>
                <a:gd name="T14" fmla="*/ 2 w 11"/>
                <a:gd name="T15" fmla="*/ 23 h 23"/>
                <a:gd name="T16" fmla="*/ 0 w 11"/>
                <a:gd name="T17" fmla="*/ 21 h 23"/>
                <a:gd name="T18" fmla="*/ 0 w 11"/>
                <a:gd name="T19" fmla="*/ 19 h 23"/>
                <a:gd name="T20" fmla="*/ 0 w 11"/>
                <a:gd name="T21" fmla="*/ 19 h 23"/>
                <a:gd name="T22" fmla="*/ 4 w 11"/>
                <a:gd name="T23" fmla="*/ 13 h 23"/>
                <a:gd name="T24" fmla="*/ 6 w 11"/>
                <a:gd name="T25" fmla="*/ 6 h 23"/>
                <a:gd name="T26" fmla="*/ 6 w 11"/>
                <a:gd name="T27" fmla="*/ 3 h 23"/>
                <a:gd name="T28" fmla="*/ 6 w 11"/>
                <a:gd name="T29" fmla="*/ 2 h 23"/>
                <a:gd name="T30" fmla="*/ 8 w 11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23">
                  <a:moveTo>
                    <a:pt x="8" y="0"/>
                  </a:moveTo>
                  <a:cubicBezTo>
                    <a:pt x="9" y="0"/>
                    <a:pt x="10" y="1"/>
                    <a:pt x="10" y="2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7"/>
                    <a:pt x="8" y="8"/>
                    <a:pt x="7" y="9"/>
                  </a:cubicBezTo>
                  <a:cubicBezTo>
                    <a:pt x="6" y="11"/>
                    <a:pt x="6" y="13"/>
                    <a:pt x="5" y="15"/>
                  </a:cubicBezTo>
                  <a:cubicBezTo>
                    <a:pt x="5" y="17"/>
                    <a:pt x="5" y="19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4" y="10"/>
                    <a:pt x="5" y="8"/>
                    <a:pt x="6" y="6"/>
                  </a:cubicBezTo>
                  <a:cubicBezTo>
                    <a:pt x="6" y="5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7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9874789" y="2203978"/>
              <a:ext cx="21837" cy="80796"/>
            </a:xfrm>
            <a:custGeom>
              <a:avLst/>
              <a:gdLst>
                <a:gd name="T0" fmla="*/ 2 w 6"/>
                <a:gd name="T1" fmla="*/ 18 h 20"/>
                <a:gd name="T2" fmla="*/ 2 w 6"/>
                <a:gd name="T3" fmla="*/ 15 h 20"/>
                <a:gd name="T4" fmla="*/ 2 w 6"/>
                <a:gd name="T5" fmla="*/ 12 h 20"/>
                <a:gd name="T6" fmla="*/ 1 w 6"/>
                <a:gd name="T7" fmla="*/ 5 h 20"/>
                <a:gd name="T8" fmla="*/ 0 w 6"/>
                <a:gd name="T9" fmla="*/ 2 h 20"/>
                <a:gd name="T10" fmla="*/ 0 w 6"/>
                <a:gd name="T11" fmla="*/ 1 h 20"/>
                <a:gd name="T12" fmla="*/ 2 w 6"/>
                <a:gd name="T13" fmla="*/ 0 h 20"/>
                <a:gd name="T14" fmla="*/ 4 w 6"/>
                <a:gd name="T15" fmla="*/ 1 h 20"/>
                <a:gd name="T16" fmla="*/ 4 w 6"/>
                <a:gd name="T17" fmla="*/ 2 h 20"/>
                <a:gd name="T18" fmla="*/ 4 w 6"/>
                <a:gd name="T19" fmla="*/ 10 h 20"/>
                <a:gd name="T20" fmla="*/ 5 w 6"/>
                <a:gd name="T21" fmla="*/ 16 h 20"/>
                <a:gd name="T22" fmla="*/ 6 w 6"/>
                <a:gd name="T23" fmla="*/ 18 h 20"/>
                <a:gd name="T24" fmla="*/ 4 w 6"/>
                <a:gd name="T25" fmla="*/ 20 h 20"/>
                <a:gd name="T26" fmla="*/ 2 w 6"/>
                <a:gd name="T2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20">
                  <a:moveTo>
                    <a:pt x="2" y="18"/>
                  </a:moveTo>
                  <a:cubicBezTo>
                    <a:pt x="2" y="17"/>
                    <a:pt x="2" y="16"/>
                    <a:pt x="2" y="15"/>
                  </a:cubicBezTo>
                  <a:cubicBezTo>
                    <a:pt x="3" y="14"/>
                    <a:pt x="3" y="13"/>
                    <a:pt x="2" y="12"/>
                  </a:cubicBezTo>
                  <a:cubicBezTo>
                    <a:pt x="2" y="10"/>
                    <a:pt x="1" y="7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5"/>
                    <a:pt x="3" y="7"/>
                    <a:pt x="4" y="10"/>
                  </a:cubicBezTo>
                  <a:cubicBezTo>
                    <a:pt x="4" y="12"/>
                    <a:pt x="5" y="14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0"/>
                    <a:pt x="2" y="19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9652059" y="2129734"/>
              <a:ext cx="39305" cy="67693"/>
            </a:xfrm>
            <a:custGeom>
              <a:avLst/>
              <a:gdLst>
                <a:gd name="T0" fmla="*/ 5 w 10"/>
                <a:gd name="T1" fmla="*/ 2 h 17"/>
                <a:gd name="T2" fmla="*/ 8 w 10"/>
                <a:gd name="T3" fmla="*/ 0 h 17"/>
                <a:gd name="T4" fmla="*/ 10 w 10"/>
                <a:gd name="T5" fmla="*/ 2 h 17"/>
                <a:gd name="T6" fmla="*/ 10 w 10"/>
                <a:gd name="T7" fmla="*/ 3 h 17"/>
                <a:gd name="T8" fmla="*/ 8 w 10"/>
                <a:gd name="T9" fmla="*/ 5 h 17"/>
                <a:gd name="T10" fmla="*/ 5 w 10"/>
                <a:gd name="T11" fmla="*/ 11 h 17"/>
                <a:gd name="T12" fmla="*/ 4 w 10"/>
                <a:gd name="T13" fmla="*/ 14 h 17"/>
                <a:gd name="T14" fmla="*/ 2 w 10"/>
                <a:gd name="T15" fmla="*/ 17 h 17"/>
                <a:gd name="T16" fmla="*/ 0 w 10"/>
                <a:gd name="T17" fmla="*/ 15 h 17"/>
                <a:gd name="T18" fmla="*/ 0 w 10"/>
                <a:gd name="T19" fmla="*/ 14 h 17"/>
                <a:gd name="T20" fmla="*/ 2 w 10"/>
                <a:gd name="T21" fmla="*/ 11 h 17"/>
                <a:gd name="T22" fmla="*/ 5 w 10"/>
                <a:gd name="T23" fmla="*/ 7 h 17"/>
                <a:gd name="T24" fmla="*/ 5 w 10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7">
                  <a:moveTo>
                    <a:pt x="5" y="2"/>
                  </a:moveTo>
                  <a:cubicBezTo>
                    <a:pt x="6" y="1"/>
                    <a:pt x="7" y="0"/>
                    <a:pt x="8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8"/>
                    <a:pt x="7" y="9"/>
                    <a:pt x="5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6"/>
                    <a:pt x="4" y="17"/>
                    <a:pt x="2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6" y="6"/>
                    <a:pt x="6" y="4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9662976" y="2306609"/>
              <a:ext cx="32754" cy="85162"/>
            </a:xfrm>
            <a:custGeom>
              <a:avLst/>
              <a:gdLst>
                <a:gd name="T0" fmla="*/ 4 w 8"/>
                <a:gd name="T1" fmla="*/ 4 h 21"/>
                <a:gd name="T2" fmla="*/ 4 w 8"/>
                <a:gd name="T3" fmla="*/ 2 h 21"/>
                <a:gd name="T4" fmla="*/ 4 w 8"/>
                <a:gd name="T5" fmla="*/ 0 h 21"/>
                <a:gd name="T6" fmla="*/ 7 w 8"/>
                <a:gd name="T7" fmla="*/ 1 h 21"/>
                <a:gd name="T8" fmla="*/ 7 w 8"/>
                <a:gd name="T9" fmla="*/ 3 h 21"/>
                <a:gd name="T10" fmla="*/ 6 w 8"/>
                <a:gd name="T11" fmla="*/ 5 h 21"/>
                <a:gd name="T12" fmla="*/ 5 w 8"/>
                <a:gd name="T13" fmla="*/ 12 h 21"/>
                <a:gd name="T14" fmla="*/ 4 w 8"/>
                <a:gd name="T15" fmla="*/ 18 h 21"/>
                <a:gd name="T16" fmla="*/ 4 w 8"/>
                <a:gd name="T17" fmla="*/ 20 h 21"/>
                <a:gd name="T18" fmla="*/ 1 w 8"/>
                <a:gd name="T19" fmla="*/ 20 h 21"/>
                <a:gd name="T20" fmla="*/ 1 w 8"/>
                <a:gd name="T21" fmla="*/ 18 h 21"/>
                <a:gd name="T22" fmla="*/ 1 w 8"/>
                <a:gd name="T23" fmla="*/ 17 h 21"/>
                <a:gd name="T24" fmla="*/ 3 w 8"/>
                <a:gd name="T25" fmla="*/ 14 h 21"/>
                <a:gd name="T26" fmla="*/ 4 w 8"/>
                <a:gd name="T27" fmla="*/ 5 h 21"/>
                <a:gd name="T28" fmla="*/ 4 w 8"/>
                <a:gd name="T2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21">
                  <a:moveTo>
                    <a:pt x="4" y="4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5" y="0"/>
                    <a:pt x="7" y="0"/>
                    <a:pt x="7" y="1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7"/>
                    <a:pt x="5" y="10"/>
                    <a:pt x="5" y="12"/>
                  </a:cubicBezTo>
                  <a:cubicBezTo>
                    <a:pt x="5" y="14"/>
                    <a:pt x="5" y="16"/>
                    <a:pt x="4" y="18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3" y="21"/>
                    <a:pt x="2" y="21"/>
                    <a:pt x="1" y="20"/>
                  </a:cubicBezTo>
                  <a:cubicBezTo>
                    <a:pt x="0" y="20"/>
                    <a:pt x="0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5"/>
                    <a:pt x="3" y="14"/>
                  </a:cubicBezTo>
                  <a:cubicBezTo>
                    <a:pt x="3" y="11"/>
                    <a:pt x="4" y="8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9981789" y="2470382"/>
              <a:ext cx="34939" cy="87345"/>
            </a:xfrm>
            <a:custGeom>
              <a:avLst/>
              <a:gdLst>
                <a:gd name="T0" fmla="*/ 2 w 9"/>
                <a:gd name="T1" fmla="*/ 0 h 22"/>
                <a:gd name="T2" fmla="*/ 3 w 9"/>
                <a:gd name="T3" fmla="*/ 2 h 22"/>
                <a:gd name="T4" fmla="*/ 4 w 9"/>
                <a:gd name="T5" fmla="*/ 6 h 22"/>
                <a:gd name="T6" fmla="*/ 7 w 9"/>
                <a:gd name="T7" fmla="*/ 14 h 22"/>
                <a:gd name="T8" fmla="*/ 9 w 9"/>
                <a:gd name="T9" fmla="*/ 20 h 22"/>
                <a:gd name="T10" fmla="*/ 9 w 9"/>
                <a:gd name="T11" fmla="*/ 22 h 22"/>
                <a:gd name="T12" fmla="*/ 7 w 9"/>
                <a:gd name="T13" fmla="*/ 22 h 22"/>
                <a:gd name="T14" fmla="*/ 6 w 9"/>
                <a:gd name="T15" fmla="*/ 21 h 22"/>
                <a:gd name="T16" fmla="*/ 6 w 9"/>
                <a:gd name="T17" fmla="*/ 18 h 22"/>
                <a:gd name="T18" fmla="*/ 5 w 9"/>
                <a:gd name="T19" fmla="*/ 13 h 22"/>
                <a:gd name="T20" fmla="*/ 2 w 9"/>
                <a:gd name="T21" fmla="*/ 6 h 22"/>
                <a:gd name="T22" fmla="*/ 1 w 9"/>
                <a:gd name="T23" fmla="*/ 3 h 22"/>
                <a:gd name="T24" fmla="*/ 0 w 9"/>
                <a:gd name="T25" fmla="*/ 2 h 22"/>
                <a:gd name="T26" fmla="*/ 2 w 9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2">
                  <a:moveTo>
                    <a:pt x="2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4" y="4"/>
                    <a:pt x="4" y="6"/>
                  </a:cubicBezTo>
                  <a:cubicBezTo>
                    <a:pt x="5" y="9"/>
                    <a:pt x="6" y="12"/>
                    <a:pt x="7" y="14"/>
                  </a:cubicBezTo>
                  <a:cubicBezTo>
                    <a:pt x="8" y="16"/>
                    <a:pt x="8" y="18"/>
                    <a:pt x="9" y="20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7" y="22"/>
                    <a:pt x="6" y="22"/>
                    <a:pt x="6" y="21"/>
                  </a:cubicBezTo>
                  <a:cubicBezTo>
                    <a:pt x="6" y="20"/>
                    <a:pt x="6" y="19"/>
                    <a:pt x="6" y="18"/>
                  </a:cubicBezTo>
                  <a:cubicBezTo>
                    <a:pt x="6" y="16"/>
                    <a:pt x="5" y="15"/>
                    <a:pt x="5" y="13"/>
                  </a:cubicBezTo>
                  <a:cubicBezTo>
                    <a:pt x="4" y="11"/>
                    <a:pt x="3" y="8"/>
                    <a:pt x="2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9809280" y="2350282"/>
              <a:ext cx="21837" cy="41490"/>
            </a:xfrm>
            <a:custGeom>
              <a:avLst/>
              <a:gdLst>
                <a:gd name="T0" fmla="*/ 2 w 5"/>
                <a:gd name="T1" fmla="*/ 9 h 10"/>
                <a:gd name="T2" fmla="*/ 1 w 5"/>
                <a:gd name="T3" fmla="*/ 3 h 10"/>
                <a:gd name="T4" fmla="*/ 1 w 5"/>
                <a:gd name="T5" fmla="*/ 2 h 10"/>
                <a:gd name="T6" fmla="*/ 0 w 5"/>
                <a:gd name="T7" fmla="*/ 1 h 10"/>
                <a:gd name="T8" fmla="*/ 2 w 5"/>
                <a:gd name="T9" fmla="*/ 0 h 10"/>
                <a:gd name="T10" fmla="*/ 3 w 5"/>
                <a:gd name="T11" fmla="*/ 1 h 10"/>
                <a:gd name="T12" fmla="*/ 3 w 5"/>
                <a:gd name="T13" fmla="*/ 7 h 10"/>
                <a:gd name="T14" fmla="*/ 4 w 5"/>
                <a:gd name="T15" fmla="*/ 8 h 10"/>
                <a:gd name="T16" fmla="*/ 4 w 5"/>
                <a:gd name="T17" fmla="*/ 9 h 10"/>
                <a:gd name="T18" fmla="*/ 3 w 5"/>
                <a:gd name="T19" fmla="*/ 10 h 10"/>
                <a:gd name="T20" fmla="*/ 2 w 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0">
                  <a:moveTo>
                    <a:pt x="2" y="9"/>
                  </a:moveTo>
                  <a:cubicBezTo>
                    <a:pt x="2" y="7"/>
                    <a:pt x="1" y="5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3" y="5"/>
                    <a:pt x="3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9743770" y="2354650"/>
              <a:ext cx="15286" cy="41490"/>
            </a:xfrm>
            <a:custGeom>
              <a:avLst/>
              <a:gdLst>
                <a:gd name="T0" fmla="*/ 0 w 4"/>
                <a:gd name="T1" fmla="*/ 1 h 10"/>
                <a:gd name="T2" fmla="*/ 1 w 4"/>
                <a:gd name="T3" fmla="*/ 0 h 10"/>
                <a:gd name="T4" fmla="*/ 3 w 4"/>
                <a:gd name="T5" fmla="*/ 0 h 10"/>
                <a:gd name="T6" fmla="*/ 3 w 4"/>
                <a:gd name="T7" fmla="*/ 3 h 10"/>
                <a:gd name="T8" fmla="*/ 3 w 4"/>
                <a:gd name="T9" fmla="*/ 5 h 10"/>
                <a:gd name="T10" fmla="*/ 3 w 4"/>
                <a:gd name="T11" fmla="*/ 8 h 10"/>
                <a:gd name="T12" fmla="*/ 3 w 4"/>
                <a:gd name="T13" fmla="*/ 9 h 10"/>
                <a:gd name="T14" fmla="*/ 1 w 4"/>
                <a:gd name="T15" fmla="*/ 9 h 10"/>
                <a:gd name="T16" fmla="*/ 1 w 4"/>
                <a:gd name="T17" fmla="*/ 8 h 10"/>
                <a:gd name="T18" fmla="*/ 1 w 4"/>
                <a:gd name="T19" fmla="*/ 2 h 10"/>
                <a:gd name="T20" fmla="*/ 0 w 4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6765286" y="4066623"/>
              <a:ext cx="991373" cy="1059066"/>
            </a:xfrm>
            <a:custGeom>
              <a:avLst/>
              <a:gdLst>
                <a:gd name="T0" fmla="*/ 56 w 250"/>
                <a:gd name="T1" fmla="*/ 19 h 267"/>
                <a:gd name="T2" fmla="*/ 178 w 250"/>
                <a:gd name="T3" fmla="*/ 18 h 267"/>
                <a:gd name="T4" fmla="*/ 247 w 250"/>
                <a:gd name="T5" fmla="*/ 140 h 267"/>
                <a:gd name="T6" fmla="*/ 227 w 250"/>
                <a:gd name="T7" fmla="*/ 235 h 267"/>
                <a:gd name="T8" fmla="*/ 195 w 250"/>
                <a:gd name="T9" fmla="*/ 267 h 267"/>
                <a:gd name="T10" fmla="*/ 19 w 250"/>
                <a:gd name="T11" fmla="*/ 197 h 267"/>
                <a:gd name="T12" fmla="*/ 160 w 250"/>
                <a:gd name="T13" fmla="*/ 161 h 267"/>
                <a:gd name="T14" fmla="*/ 207 w 250"/>
                <a:gd name="T15" fmla="*/ 77 h 267"/>
                <a:gd name="T16" fmla="*/ 182 w 250"/>
                <a:gd name="T17" fmla="*/ 69 h 267"/>
                <a:gd name="T18" fmla="*/ 158 w 250"/>
                <a:gd name="T19" fmla="*/ 65 h 267"/>
                <a:gd name="T20" fmla="*/ 101 w 250"/>
                <a:gd name="T21" fmla="*/ 36 h 267"/>
                <a:gd name="T22" fmla="*/ 71 w 250"/>
                <a:gd name="T23" fmla="*/ 46 h 267"/>
                <a:gd name="T24" fmla="*/ 40 w 250"/>
                <a:gd name="T25" fmla="*/ 41 h 267"/>
                <a:gd name="T26" fmla="*/ 12 w 250"/>
                <a:gd name="T27" fmla="*/ 125 h 267"/>
                <a:gd name="T28" fmla="*/ 92 w 250"/>
                <a:gd name="T29" fmla="*/ 132 h 267"/>
                <a:gd name="T30" fmla="*/ 104 w 250"/>
                <a:gd name="T31" fmla="*/ 155 h 267"/>
                <a:gd name="T32" fmla="*/ 90 w 250"/>
                <a:gd name="T33" fmla="*/ 154 h 267"/>
                <a:gd name="T34" fmla="*/ 70 w 250"/>
                <a:gd name="T35" fmla="*/ 159 h 267"/>
                <a:gd name="T36" fmla="*/ 26 w 250"/>
                <a:gd name="T37" fmla="*/ 151 h 267"/>
                <a:gd name="T38" fmla="*/ 41 w 250"/>
                <a:gd name="T39" fmla="*/ 187 h 267"/>
                <a:gd name="T40" fmla="*/ 52 w 250"/>
                <a:gd name="T41" fmla="*/ 186 h 267"/>
                <a:gd name="T42" fmla="*/ 63 w 250"/>
                <a:gd name="T43" fmla="*/ 193 h 267"/>
                <a:gd name="T44" fmla="*/ 76 w 250"/>
                <a:gd name="T45" fmla="*/ 199 h 267"/>
                <a:gd name="T46" fmla="*/ 99 w 250"/>
                <a:gd name="T47" fmla="*/ 214 h 267"/>
                <a:gd name="T48" fmla="*/ 116 w 250"/>
                <a:gd name="T49" fmla="*/ 209 h 267"/>
                <a:gd name="T50" fmla="*/ 130 w 250"/>
                <a:gd name="T51" fmla="*/ 214 h 267"/>
                <a:gd name="T52" fmla="*/ 147 w 250"/>
                <a:gd name="T53" fmla="*/ 216 h 267"/>
                <a:gd name="T54" fmla="*/ 178 w 250"/>
                <a:gd name="T55" fmla="*/ 242 h 267"/>
                <a:gd name="T56" fmla="*/ 186 w 250"/>
                <a:gd name="T57" fmla="*/ 237 h 267"/>
                <a:gd name="T58" fmla="*/ 186 w 250"/>
                <a:gd name="T59" fmla="*/ 213 h 267"/>
                <a:gd name="T60" fmla="*/ 184 w 250"/>
                <a:gd name="T61" fmla="*/ 181 h 267"/>
                <a:gd name="T62" fmla="*/ 230 w 250"/>
                <a:gd name="T63" fmla="*/ 115 h 267"/>
                <a:gd name="T64" fmla="*/ 207 w 250"/>
                <a:gd name="T65" fmla="*/ 230 h 267"/>
                <a:gd name="T66" fmla="*/ 192 w 250"/>
                <a:gd name="T67" fmla="*/ 200 h 267"/>
                <a:gd name="T68" fmla="*/ 206 w 250"/>
                <a:gd name="T69" fmla="*/ 147 h 267"/>
                <a:gd name="T70" fmla="*/ 224 w 250"/>
                <a:gd name="T71" fmla="*/ 229 h 267"/>
                <a:gd name="T72" fmla="*/ 218 w 250"/>
                <a:gd name="T73" fmla="*/ 112 h 267"/>
                <a:gd name="T74" fmla="*/ 96 w 250"/>
                <a:gd name="T75" fmla="*/ 35 h 267"/>
                <a:gd name="T76" fmla="*/ 169 w 250"/>
                <a:gd name="T77" fmla="*/ 45 h 267"/>
                <a:gd name="T78" fmla="*/ 181 w 250"/>
                <a:gd name="T79" fmla="*/ 29 h 267"/>
                <a:gd name="T80" fmla="*/ 87 w 250"/>
                <a:gd name="T81" fmla="*/ 30 h 267"/>
                <a:gd name="T82" fmla="*/ 242 w 250"/>
                <a:gd name="T83" fmla="*/ 184 h 267"/>
                <a:gd name="T84" fmla="*/ 191 w 250"/>
                <a:gd name="T85" fmla="*/ 117 h 267"/>
                <a:gd name="T86" fmla="*/ 218 w 250"/>
                <a:gd name="T87" fmla="*/ 84 h 267"/>
                <a:gd name="T88" fmla="*/ 121 w 250"/>
                <a:gd name="T89" fmla="*/ 20 h 267"/>
                <a:gd name="T90" fmla="*/ 244 w 250"/>
                <a:gd name="T91" fmla="*/ 121 h 267"/>
                <a:gd name="T92" fmla="*/ 243 w 250"/>
                <a:gd name="T93" fmla="*/ 145 h 267"/>
                <a:gd name="T94" fmla="*/ 120 w 250"/>
                <a:gd name="T95" fmla="*/ 245 h 267"/>
                <a:gd name="T96" fmla="*/ 49 w 250"/>
                <a:gd name="T97" fmla="*/ 227 h 267"/>
                <a:gd name="T98" fmla="*/ 195 w 250"/>
                <a:gd name="T99" fmla="*/ 228 h 267"/>
                <a:gd name="T100" fmla="*/ 159 w 250"/>
                <a:gd name="T101" fmla="*/ 255 h 267"/>
                <a:gd name="T102" fmla="*/ 162 w 250"/>
                <a:gd name="T103" fmla="*/ 46 h 267"/>
                <a:gd name="T104" fmla="*/ 186 w 250"/>
                <a:gd name="T105" fmla="*/ 181 h 267"/>
                <a:gd name="T106" fmla="*/ 24 w 250"/>
                <a:gd name="T107" fmla="*/ 135 h 267"/>
                <a:gd name="T108" fmla="*/ 84 w 250"/>
                <a:gd name="T109" fmla="*/ 164 h 267"/>
                <a:gd name="T110" fmla="*/ 99 w 250"/>
                <a:gd name="T111" fmla="*/ 4 h 267"/>
                <a:gd name="T112" fmla="*/ 234 w 250"/>
                <a:gd name="T113" fmla="*/ 71 h 267"/>
                <a:gd name="T114" fmla="*/ 198 w 250"/>
                <a:gd name="T115" fmla="*/ 261 h 267"/>
                <a:gd name="T116" fmla="*/ 80 w 250"/>
                <a:gd name="T117" fmla="*/ 136 h 267"/>
                <a:gd name="T118" fmla="*/ 75 w 250"/>
                <a:gd name="T119" fmla="*/ 138 h 267"/>
                <a:gd name="T120" fmla="*/ 88 w 250"/>
                <a:gd name="T121" fmla="*/ 129 h 267"/>
                <a:gd name="T122" fmla="*/ 7 w 250"/>
                <a:gd name="T123" fmla="*/ 120 h 267"/>
                <a:gd name="T124" fmla="*/ 178 w 250"/>
                <a:gd name="T125" fmla="*/ 6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" h="267">
                  <a:moveTo>
                    <a:pt x="21" y="140"/>
                  </a:moveTo>
                  <a:cubicBezTo>
                    <a:pt x="19" y="138"/>
                    <a:pt x="16" y="137"/>
                    <a:pt x="14" y="135"/>
                  </a:cubicBezTo>
                  <a:cubicBezTo>
                    <a:pt x="13" y="134"/>
                    <a:pt x="12" y="134"/>
                    <a:pt x="11" y="133"/>
                  </a:cubicBezTo>
                  <a:cubicBezTo>
                    <a:pt x="8" y="132"/>
                    <a:pt x="5" y="130"/>
                    <a:pt x="4" y="127"/>
                  </a:cubicBezTo>
                  <a:cubicBezTo>
                    <a:pt x="4" y="126"/>
                    <a:pt x="3" y="126"/>
                    <a:pt x="2" y="126"/>
                  </a:cubicBezTo>
                  <a:cubicBezTo>
                    <a:pt x="0" y="125"/>
                    <a:pt x="0" y="123"/>
                    <a:pt x="1" y="121"/>
                  </a:cubicBezTo>
                  <a:cubicBezTo>
                    <a:pt x="1" y="121"/>
                    <a:pt x="1" y="120"/>
                    <a:pt x="1" y="120"/>
                  </a:cubicBezTo>
                  <a:cubicBezTo>
                    <a:pt x="1" y="115"/>
                    <a:pt x="1" y="110"/>
                    <a:pt x="2" y="106"/>
                  </a:cubicBezTo>
                  <a:cubicBezTo>
                    <a:pt x="3" y="100"/>
                    <a:pt x="4" y="94"/>
                    <a:pt x="7" y="89"/>
                  </a:cubicBezTo>
                  <a:cubicBezTo>
                    <a:pt x="9" y="83"/>
                    <a:pt x="12" y="78"/>
                    <a:pt x="15" y="73"/>
                  </a:cubicBezTo>
                  <a:cubicBezTo>
                    <a:pt x="16" y="71"/>
                    <a:pt x="18" y="69"/>
                    <a:pt x="19" y="66"/>
                  </a:cubicBezTo>
                  <a:cubicBezTo>
                    <a:pt x="19" y="66"/>
                    <a:pt x="20" y="65"/>
                    <a:pt x="20" y="65"/>
                  </a:cubicBezTo>
                  <a:cubicBezTo>
                    <a:pt x="23" y="59"/>
                    <a:pt x="26" y="54"/>
                    <a:pt x="29" y="48"/>
                  </a:cubicBezTo>
                  <a:cubicBezTo>
                    <a:pt x="33" y="41"/>
                    <a:pt x="38" y="33"/>
                    <a:pt x="44" y="27"/>
                  </a:cubicBezTo>
                  <a:cubicBezTo>
                    <a:pt x="47" y="23"/>
                    <a:pt x="51" y="20"/>
                    <a:pt x="56" y="19"/>
                  </a:cubicBezTo>
                  <a:cubicBezTo>
                    <a:pt x="58" y="18"/>
                    <a:pt x="60" y="18"/>
                    <a:pt x="62" y="18"/>
                  </a:cubicBezTo>
                  <a:cubicBezTo>
                    <a:pt x="66" y="18"/>
                    <a:pt x="70" y="18"/>
                    <a:pt x="74" y="19"/>
                  </a:cubicBezTo>
                  <a:cubicBezTo>
                    <a:pt x="77" y="19"/>
                    <a:pt x="81" y="20"/>
                    <a:pt x="85" y="20"/>
                  </a:cubicBezTo>
                  <a:cubicBezTo>
                    <a:pt x="85" y="20"/>
                    <a:pt x="85" y="19"/>
                    <a:pt x="85" y="19"/>
                  </a:cubicBezTo>
                  <a:cubicBezTo>
                    <a:pt x="87" y="14"/>
                    <a:pt x="88" y="10"/>
                    <a:pt x="91" y="7"/>
                  </a:cubicBezTo>
                  <a:cubicBezTo>
                    <a:pt x="92" y="5"/>
                    <a:pt x="94" y="3"/>
                    <a:pt x="96" y="2"/>
                  </a:cubicBezTo>
                  <a:cubicBezTo>
                    <a:pt x="98" y="0"/>
                    <a:pt x="100" y="0"/>
                    <a:pt x="103" y="0"/>
                  </a:cubicBezTo>
                  <a:cubicBezTo>
                    <a:pt x="105" y="1"/>
                    <a:pt x="107" y="2"/>
                    <a:pt x="109" y="2"/>
                  </a:cubicBezTo>
                  <a:cubicBezTo>
                    <a:pt x="110" y="2"/>
                    <a:pt x="111" y="2"/>
                    <a:pt x="112" y="3"/>
                  </a:cubicBezTo>
                  <a:cubicBezTo>
                    <a:pt x="114" y="3"/>
                    <a:pt x="115" y="3"/>
                    <a:pt x="117" y="3"/>
                  </a:cubicBezTo>
                  <a:cubicBezTo>
                    <a:pt x="121" y="4"/>
                    <a:pt x="125" y="5"/>
                    <a:pt x="129" y="6"/>
                  </a:cubicBezTo>
                  <a:cubicBezTo>
                    <a:pt x="135" y="7"/>
                    <a:pt x="141" y="9"/>
                    <a:pt x="147" y="11"/>
                  </a:cubicBezTo>
                  <a:cubicBezTo>
                    <a:pt x="153" y="13"/>
                    <a:pt x="159" y="15"/>
                    <a:pt x="166" y="17"/>
                  </a:cubicBezTo>
                  <a:cubicBezTo>
                    <a:pt x="167" y="17"/>
                    <a:pt x="169" y="17"/>
                    <a:pt x="170" y="17"/>
                  </a:cubicBezTo>
                  <a:cubicBezTo>
                    <a:pt x="173" y="18"/>
                    <a:pt x="175" y="18"/>
                    <a:pt x="178" y="18"/>
                  </a:cubicBezTo>
                  <a:cubicBezTo>
                    <a:pt x="182" y="20"/>
                    <a:pt x="184" y="22"/>
                    <a:pt x="185" y="25"/>
                  </a:cubicBezTo>
                  <a:cubicBezTo>
                    <a:pt x="187" y="30"/>
                    <a:pt x="187" y="36"/>
                    <a:pt x="187" y="41"/>
                  </a:cubicBezTo>
                  <a:cubicBezTo>
                    <a:pt x="187" y="43"/>
                    <a:pt x="187" y="44"/>
                    <a:pt x="186" y="45"/>
                  </a:cubicBezTo>
                  <a:cubicBezTo>
                    <a:pt x="186" y="46"/>
                    <a:pt x="186" y="47"/>
                    <a:pt x="186" y="48"/>
                  </a:cubicBezTo>
                  <a:cubicBezTo>
                    <a:pt x="187" y="48"/>
                    <a:pt x="189" y="49"/>
                    <a:pt x="191" y="49"/>
                  </a:cubicBezTo>
                  <a:cubicBezTo>
                    <a:pt x="193" y="49"/>
                    <a:pt x="195" y="49"/>
                    <a:pt x="197" y="49"/>
                  </a:cubicBezTo>
                  <a:cubicBezTo>
                    <a:pt x="205" y="50"/>
                    <a:pt x="212" y="52"/>
                    <a:pt x="219" y="57"/>
                  </a:cubicBezTo>
                  <a:cubicBezTo>
                    <a:pt x="220" y="57"/>
                    <a:pt x="222" y="58"/>
                    <a:pt x="223" y="59"/>
                  </a:cubicBezTo>
                  <a:cubicBezTo>
                    <a:pt x="227" y="60"/>
                    <a:pt x="230" y="62"/>
                    <a:pt x="233" y="65"/>
                  </a:cubicBezTo>
                  <a:cubicBezTo>
                    <a:pt x="236" y="67"/>
                    <a:pt x="238" y="69"/>
                    <a:pt x="239" y="71"/>
                  </a:cubicBezTo>
                  <a:cubicBezTo>
                    <a:pt x="240" y="73"/>
                    <a:pt x="240" y="74"/>
                    <a:pt x="241" y="75"/>
                  </a:cubicBezTo>
                  <a:cubicBezTo>
                    <a:pt x="241" y="76"/>
                    <a:pt x="242" y="77"/>
                    <a:pt x="242" y="77"/>
                  </a:cubicBezTo>
                  <a:cubicBezTo>
                    <a:pt x="243" y="83"/>
                    <a:pt x="245" y="89"/>
                    <a:pt x="245" y="94"/>
                  </a:cubicBezTo>
                  <a:cubicBezTo>
                    <a:pt x="246" y="97"/>
                    <a:pt x="246" y="100"/>
                    <a:pt x="246" y="103"/>
                  </a:cubicBezTo>
                  <a:cubicBezTo>
                    <a:pt x="247" y="115"/>
                    <a:pt x="247" y="127"/>
                    <a:pt x="247" y="140"/>
                  </a:cubicBezTo>
                  <a:cubicBezTo>
                    <a:pt x="247" y="157"/>
                    <a:pt x="247" y="174"/>
                    <a:pt x="247" y="191"/>
                  </a:cubicBezTo>
                  <a:cubicBezTo>
                    <a:pt x="247" y="195"/>
                    <a:pt x="247" y="199"/>
                    <a:pt x="248" y="204"/>
                  </a:cubicBezTo>
                  <a:cubicBezTo>
                    <a:pt x="248" y="208"/>
                    <a:pt x="248" y="212"/>
                    <a:pt x="248" y="216"/>
                  </a:cubicBezTo>
                  <a:cubicBezTo>
                    <a:pt x="248" y="217"/>
                    <a:pt x="249" y="218"/>
                    <a:pt x="249" y="219"/>
                  </a:cubicBezTo>
                  <a:cubicBezTo>
                    <a:pt x="249" y="220"/>
                    <a:pt x="249" y="220"/>
                    <a:pt x="249" y="221"/>
                  </a:cubicBezTo>
                  <a:cubicBezTo>
                    <a:pt x="249" y="224"/>
                    <a:pt x="250" y="227"/>
                    <a:pt x="250" y="230"/>
                  </a:cubicBezTo>
                  <a:cubicBezTo>
                    <a:pt x="250" y="232"/>
                    <a:pt x="250" y="235"/>
                    <a:pt x="250" y="238"/>
                  </a:cubicBezTo>
                  <a:cubicBezTo>
                    <a:pt x="250" y="239"/>
                    <a:pt x="249" y="240"/>
                    <a:pt x="248" y="241"/>
                  </a:cubicBezTo>
                  <a:cubicBezTo>
                    <a:pt x="247" y="241"/>
                    <a:pt x="247" y="241"/>
                    <a:pt x="247" y="242"/>
                  </a:cubicBezTo>
                  <a:cubicBezTo>
                    <a:pt x="247" y="243"/>
                    <a:pt x="247" y="244"/>
                    <a:pt x="246" y="245"/>
                  </a:cubicBezTo>
                  <a:cubicBezTo>
                    <a:pt x="246" y="247"/>
                    <a:pt x="245" y="248"/>
                    <a:pt x="242" y="248"/>
                  </a:cubicBezTo>
                  <a:cubicBezTo>
                    <a:pt x="239" y="248"/>
                    <a:pt x="236" y="247"/>
                    <a:pt x="233" y="245"/>
                  </a:cubicBezTo>
                  <a:cubicBezTo>
                    <a:pt x="232" y="244"/>
                    <a:pt x="231" y="243"/>
                    <a:pt x="231" y="242"/>
                  </a:cubicBezTo>
                  <a:cubicBezTo>
                    <a:pt x="230" y="240"/>
                    <a:pt x="230" y="239"/>
                    <a:pt x="230" y="238"/>
                  </a:cubicBezTo>
                  <a:cubicBezTo>
                    <a:pt x="229" y="236"/>
                    <a:pt x="228" y="235"/>
                    <a:pt x="227" y="235"/>
                  </a:cubicBezTo>
                  <a:cubicBezTo>
                    <a:pt x="226" y="235"/>
                    <a:pt x="226" y="235"/>
                    <a:pt x="225" y="235"/>
                  </a:cubicBezTo>
                  <a:cubicBezTo>
                    <a:pt x="225" y="236"/>
                    <a:pt x="225" y="237"/>
                    <a:pt x="225" y="238"/>
                  </a:cubicBezTo>
                  <a:cubicBezTo>
                    <a:pt x="224" y="240"/>
                    <a:pt x="224" y="243"/>
                    <a:pt x="223" y="246"/>
                  </a:cubicBezTo>
                  <a:cubicBezTo>
                    <a:pt x="223" y="247"/>
                    <a:pt x="223" y="249"/>
                    <a:pt x="222" y="250"/>
                  </a:cubicBezTo>
                  <a:cubicBezTo>
                    <a:pt x="220" y="251"/>
                    <a:pt x="219" y="252"/>
                    <a:pt x="217" y="251"/>
                  </a:cubicBezTo>
                  <a:cubicBezTo>
                    <a:pt x="216" y="250"/>
                    <a:pt x="215" y="250"/>
                    <a:pt x="215" y="249"/>
                  </a:cubicBezTo>
                  <a:cubicBezTo>
                    <a:pt x="214" y="248"/>
                    <a:pt x="214" y="247"/>
                    <a:pt x="213" y="246"/>
                  </a:cubicBezTo>
                  <a:cubicBezTo>
                    <a:pt x="213" y="246"/>
                    <a:pt x="213" y="245"/>
                    <a:pt x="212" y="245"/>
                  </a:cubicBezTo>
                  <a:cubicBezTo>
                    <a:pt x="212" y="244"/>
                    <a:pt x="211" y="243"/>
                    <a:pt x="209" y="243"/>
                  </a:cubicBezTo>
                  <a:cubicBezTo>
                    <a:pt x="209" y="243"/>
                    <a:pt x="208" y="243"/>
                    <a:pt x="207" y="244"/>
                  </a:cubicBezTo>
                  <a:cubicBezTo>
                    <a:pt x="204" y="244"/>
                    <a:pt x="203" y="245"/>
                    <a:pt x="203" y="249"/>
                  </a:cubicBezTo>
                  <a:cubicBezTo>
                    <a:pt x="202" y="251"/>
                    <a:pt x="202" y="253"/>
                    <a:pt x="202" y="255"/>
                  </a:cubicBezTo>
                  <a:cubicBezTo>
                    <a:pt x="202" y="257"/>
                    <a:pt x="202" y="260"/>
                    <a:pt x="201" y="262"/>
                  </a:cubicBezTo>
                  <a:cubicBezTo>
                    <a:pt x="201" y="262"/>
                    <a:pt x="201" y="263"/>
                    <a:pt x="201" y="264"/>
                  </a:cubicBezTo>
                  <a:cubicBezTo>
                    <a:pt x="200" y="266"/>
                    <a:pt x="198" y="267"/>
                    <a:pt x="195" y="267"/>
                  </a:cubicBezTo>
                  <a:cubicBezTo>
                    <a:pt x="187" y="266"/>
                    <a:pt x="180" y="265"/>
                    <a:pt x="172" y="263"/>
                  </a:cubicBezTo>
                  <a:cubicBezTo>
                    <a:pt x="170" y="262"/>
                    <a:pt x="167" y="262"/>
                    <a:pt x="165" y="261"/>
                  </a:cubicBezTo>
                  <a:cubicBezTo>
                    <a:pt x="158" y="260"/>
                    <a:pt x="151" y="258"/>
                    <a:pt x="145" y="256"/>
                  </a:cubicBezTo>
                  <a:cubicBezTo>
                    <a:pt x="137" y="254"/>
                    <a:pt x="130" y="252"/>
                    <a:pt x="122" y="250"/>
                  </a:cubicBezTo>
                  <a:cubicBezTo>
                    <a:pt x="112" y="248"/>
                    <a:pt x="102" y="245"/>
                    <a:pt x="92" y="243"/>
                  </a:cubicBezTo>
                  <a:cubicBezTo>
                    <a:pt x="86" y="242"/>
                    <a:pt x="80" y="241"/>
                    <a:pt x="74" y="239"/>
                  </a:cubicBezTo>
                  <a:cubicBezTo>
                    <a:pt x="68" y="238"/>
                    <a:pt x="63" y="237"/>
                    <a:pt x="58" y="236"/>
                  </a:cubicBezTo>
                  <a:cubicBezTo>
                    <a:pt x="52" y="234"/>
                    <a:pt x="45" y="233"/>
                    <a:pt x="39" y="231"/>
                  </a:cubicBezTo>
                  <a:cubicBezTo>
                    <a:pt x="34" y="230"/>
                    <a:pt x="30" y="228"/>
                    <a:pt x="26" y="224"/>
                  </a:cubicBezTo>
                  <a:cubicBezTo>
                    <a:pt x="24" y="222"/>
                    <a:pt x="23" y="220"/>
                    <a:pt x="22" y="217"/>
                  </a:cubicBezTo>
                  <a:cubicBezTo>
                    <a:pt x="21" y="216"/>
                    <a:pt x="21" y="215"/>
                    <a:pt x="21" y="214"/>
                  </a:cubicBezTo>
                  <a:cubicBezTo>
                    <a:pt x="20" y="212"/>
                    <a:pt x="20" y="210"/>
                    <a:pt x="19" y="208"/>
                  </a:cubicBezTo>
                  <a:cubicBezTo>
                    <a:pt x="18" y="207"/>
                    <a:pt x="18" y="205"/>
                    <a:pt x="18" y="204"/>
                  </a:cubicBezTo>
                  <a:cubicBezTo>
                    <a:pt x="18" y="202"/>
                    <a:pt x="18" y="200"/>
                    <a:pt x="18" y="199"/>
                  </a:cubicBezTo>
                  <a:cubicBezTo>
                    <a:pt x="18" y="198"/>
                    <a:pt x="19" y="198"/>
                    <a:pt x="19" y="197"/>
                  </a:cubicBezTo>
                  <a:cubicBezTo>
                    <a:pt x="19" y="191"/>
                    <a:pt x="19" y="184"/>
                    <a:pt x="19" y="177"/>
                  </a:cubicBezTo>
                  <a:cubicBezTo>
                    <a:pt x="19" y="173"/>
                    <a:pt x="20" y="168"/>
                    <a:pt x="20" y="163"/>
                  </a:cubicBezTo>
                  <a:cubicBezTo>
                    <a:pt x="20" y="159"/>
                    <a:pt x="20" y="155"/>
                    <a:pt x="21" y="151"/>
                  </a:cubicBezTo>
                  <a:cubicBezTo>
                    <a:pt x="21" y="149"/>
                    <a:pt x="21" y="148"/>
                    <a:pt x="20" y="146"/>
                  </a:cubicBezTo>
                  <a:cubicBezTo>
                    <a:pt x="19" y="145"/>
                    <a:pt x="20" y="145"/>
                    <a:pt x="20" y="144"/>
                  </a:cubicBezTo>
                  <a:cubicBezTo>
                    <a:pt x="21" y="143"/>
                    <a:pt x="21" y="143"/>
                    <a:pt x="21" y="142"/>
                  </a:cubicBezTo>
                  <a:cubicBezTo>
                    <a:pt x="21" y="141"/>
                    <a:pt x="21" y="140"/>
                    <a:pt x="21" y="140"/>
                  </a:cubicBezTo>
                  <a:close/>
                  <a:moveTo>
                    <a:pt x="89" y="146"/>
                  </a:moveTo>
                  <a:cubicBezTo>
                    <a:pt x="90" y="145"/>
                    <a:pt x="90" y="145"/>
                    <a:pt x="91" y="145"/>
                  </a:cubicBezTo>
                  <a:cubicBezTo>
                    <a:pt x="91" y="145"/>
                    <a:pt x="92" y="145"/>
                    <a:pt x="92" y="145"/>
                  </a:cubicBezTo>
                  <a:cubicBezTo>
                    <a:pt x="93" y="147"/>
                    <a:pt x="94" y="147"/>
                    <a:pt x="95" y="147"/>
                  </a:cubicBezTo>
                  <a:cubicBezTo>
                    <a:pt x="96" y="148"/>
                    <a:pt x="97" y="148"/>
                    <a:pt x="98" y="149"/>
                  </a:cubicBezTo>
                  <a:cubicBezTo>
                    <a:pt x="104" y="150"/>
                    <a:pt x="109" y="151"/>
                    <a:pt x="114" y="152"/>
                  </a:cubicBezTo>
                  <a:cubicBezTo>
                    <a:pt x="118" y="153"/>
                    <a:pt x="121" y="154"/>
                    <a:pt x="125" y="154"/>
                  </a:cubicBezTo>
                  <a:cubicBezTo>
                    <a:pt x="137" y="157"/>
                    <a:pt x="148" y="160"/>
                    <a:pt x="160" y="161"/>
                  </a:cubicBezTo>
                  <a:cubicBezTo>
                    <a:pt x="163" y="162"/>
                    <a:pt x="166" y="163"/>
                    <a:pt x="170" y="163"/>
                  </a:cubicBezTo>
                  <a:cubicBezTo>
                    <a:pt x="174" y="164"/>
                    <a:pt x="178" y="162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82" y="158"/>
                    <a:pt x="182" y="158"/>
                    <a:pt x="182" y="157"/>
                  </a:cubicBezTo>
                  <a:cubicBezTo>
                    <a:pt x="182" y="156"/>
                    <a:pt x="182" y="155"/>
                    <a:pt x="183" y="155"/>
                  </a:cubicBezTo>
                  <a:cubicBezTo>
                    <a:pt x="184" y="151"/>
                    <a:pt x="184" y="147"/>
                    <a:pt x="184" y="143"/>
                  </a:cubicBezTo>
                  <a:cubicBezTo>
                    <a:pt x="185" y="139"/>
                    <a:pt x="185" y="136"/>
                    <a:pt x="185" y="133"/>
                  </a:cubicBezTo>
                  <a:cubicBezTo>
                    <a:pt x="185" y="129"/>
                    <a:pt x="186" y="126"/>
                    <a:pt x="186" y="123"/>
                  </a:cubicBezTo>
                  <a:cubicBezTo>
                    <a:pt x="186" y="121"/>
                    <a:pt x="186" y="118"/>
                    <a:pt x="186" y="116"/>
                  </a:cubicBezTo>
                  <a:cubicBezTo>
                    <a:pt x="186" y="114"/>
                    <a:pt x="186" y="113"/>
                    <a:pt x="186" y="111"/>
                  </a:cubicBezTo>
                  <a:cubicBezTo>
                    <a:pt x="187" y="109"/>
                    <a:pt x="187" y="107"/>
                    <a:pt x="188" y="105"/>
                  </a:cubicBezTo>
                  <a:cubicBezTo>
                    <a:pt x="189" y="99"/>
                    <a:pt x="191" y="94"/>
                    <a:pt x="195" y="90"/>
                  </a:cubicBezTo>
                  <a:cubicBezTo>
                    <a:pt x="196" y="88"/>
                    <a:pt x="197" y="87"/>
                    <a:pt x="198" y="85"/>
                  </a:cubicBezTo>
                  <a:cubicBezTo>
                    <a:pt x="199" y="83"/>
                    <a:pt x="201" y="81"/>
                    <a:pt x="204" y="79"/>
                  </a:cubicBezTo>
                  <a:cubicBezTo>
                    <a:pt x="204" y="79"/>
                    <a:pt x="206" y="78"/>
                    <a:pt x="207" y="77"/>
                  </a:cubicBezTo>
                  <a:cubicBezTo>
                    <a:pt x="212" y="74"/>
                    <a:pt x="217" y="72"/>
                    <a:pt x="223" y="74"/>
                  </a:cubicBezTo>
                  <a:cubicBezTo>
                    <a:pt x="226" y="74"/>
                    <a:pt x="229" y="74"/>
                    <a:pt x="232" y="76"/>
                  </a:cubicBezTo>
                  <a:cubicBezTo>
                    <a:pt x="232" y="76"/>
                    <a:pt x="232" y="76"/>
                    <a:pt x="233" y="76"/>
                  </a:cubicBezTo>
                  <a:cubicBezTo>
                    <a:pt x="232" y="76"/>
                    <a:pt x="232" y="76"/>
                    <a:pt x="232" y="75"/>
                  </a:cubicBezTo>
                  <a:cubicBezTo>
                    <a:pt x="231" y="74"/>
                    <a:pt x="229" y="73"/>
                    <a:pt x="228" y="71"/>
                  </a:cubicBezTo>
                  <a:cubicBezTo>
                    <a:pt x="227" y="70"/>
                    <a:pt x="225" y="69"/>
                    <a:pt x="224" y="68"/>
                  </a:cubicBezTo>
                  <a:cubicBezTo>
                    <a:pt x="222" y="68"/>
                    <a:pt x="221" y="67"/>
                    <a:pt x="219" y="66"/>
                  </a:cubicBezTo>
                  <a:cubicBezTo>
                    <a:pt x="216" y="64"/>
                    <a:pt x="213" y="62"/>
                    <a:pt x="210" y="61"/>
                  </a:cubicBezTo>
                  <a:cubicBezTo>
                    <a:pt x="207" y="60"/>
                    <a:pt x="204" y="59"/>
                    <a:pt x="202" y="58"/>
                  </a:cubicBezTo>
                  <a:cubicBezTo>
                    <a:pt x="198" y="56"/>
                    <a:pt x="194" y="55"/>
                    <a:pt x="190" y="54"/>
                  </a:cubicBezTo>
                  <a:cubicBezTo>
                    <a:pt x="188" y="54"/>
                    <a:pt x="187" y="54"/>
                    <a:pt x="185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3" y="58"/>
                    <a:pt x="183" y="60"/>
                    <a:pt x="183" y="61"/>
                  </a:cubicBezTo>
                  <a:cubicBezTo>
                    <a:pt x="183" y="63"/>
                    <a:pt x="183" y="65"/>
                    <a:pt x="183" y="67"/>
                  </a:cubicBezTo>
                  <a:cubicBezTo>
                    <a:pt x="183" y="68"/>
                    <a:pt x="183" y="69"/>
                    <a:pt x="182" y="69"/>
                  </a:cubicBezTo>
                  <a:cubicBezTo>
                    <a:pt x="181" y="69"/>
                    <a:pt x="181" y="70"/>
                    <a:pt x="180" y="70"/>
                  </a:cubicBezTo>
                  <a:cubicBezTo>
                    <a:pt x="179" y="72"/>
                    <a:pt x="178" y="73"/>
                    <a:pt x="176" y="74"/>
                  </a:cubicBezTo>
                  <a:cubicBezTo>
                    <a:pt x="175" y="74"/>
                    <a:pt x="174" y="74"/>
                    <a:pt x="174" y="73"/>
                  </a:cubicBezTo>
                  <a:cubicBezTo>
                    <a:pt x="173" y="73"/>
                    <a:pt x="173" y="72"/>
                    <a:pt x="173" y="71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4" y="69"/>
                    <a:pt x="174" y="68"/>
                    <a:pt x="175" y="67"/>
                  </a:cubicBezTo>
                  <a:cubicBezTo>
                    <a:pt x="175" y="66"/>
                    <a:pt x="176" y="65"/>
                    <a:pt x="176" y="64"/>
                  </a:cubicBezTo>
                  <a:cubicBezTo>
                    <a:pt x="177" y="63"/>
                    <a:pt x="176" y="62"/>
                    <a:pt x="176" y="61"/>
                  </a:cubicBezTo>
                  <a:cubicBezTo>
                    <a:pt x="174" y="59"/>
                    <a:pt x="173" y="59"/>
                    <a:pt x="171" y="58"/>
                  </a:cubicBezTo>
                  <a:cubicBezTo>
                    <a:pt x="170" y="58"/>
                    <a:pt x="169" y="58"/>
                    <a:pt x="168" y="59"/>
                  </a:cubicBezTo>
                  <a:cubicBezTo>
                    <a:pt x="167" y="60"/>
                    <a:pt x="167" y="62"/>
                    <a:pt x="168" y="63"/>
                  </a:cubicBezTo>
                  <a:cubicBezTo>
                    <a:pt x="168" y="64"/>
                    <a:pt x="168" y="64"/>
                    <a:pt x="168" y="65"/>
                  </a:cubicBezTo>
                  <a:cubicBezTo>
                    <a:pt x="167" y="67"/>
                    <a:pt x="164" y="67"/>
                    <a:pt x="163" y="65"/>
                  </a:cubicBezTo>
                  <a:cubicBezTo>
                    <a:pt x="162" y="65"/>
                    <a:pt x="162" y="64"/>
                    <a:pt x="162" y="64"/>
                  </a:cubicBezTo>
                  <a:cubicBezTo>
                    <a:pt x="160" y="66"/>
                    <a:pt x="159" y="66"/>
                    <a:pt x="158" y="65"/>
                  </a:cubicBezTo>
                  <a:cubicBezTo>
                    <a:pt x="156" y="65"/>
                    <a:pt x="156" y="63"/>
                    <a:pt x="156" y="62"/>
                  </a:cubicBezTo>
                  <a:cubicBezTo>
                    <a:pt x="157" y="61"/>
                    <a:pt x="157" y="61"/>
                    <a:pt x="158" y="60"/>
                  </a:cubicBezTo>
                  <a:cubicBezTo>
                    <a:pt x="158" y="60"/>
                    <a:pt x="158" y="60"/>
                    <a:pt x="159" y="59"/>
                  </a:cubicBezTo>
                  <a:cubicBezTo>
                    <a:pt x="159" y="58"/>
                    <a:pt x="160" y="57"/>
                    <a:pt x="161" y="56"/>
                  </a:cubicBezTo>
                  <a:cubicBezTo>
                    <a:pt x="162" y="56"/>
                    <a:pt x="162" y="55"/>
                    <a:pt x="163" y="55"/>
                  </a:cubicBezTo>
                  <a:cubicBezTo>
                    <a:pt x="163" y="55"/>
                    <a:pt x="163" y="54"/>
                    <a:pt x="163" y="54"/>
                  </a:cubicBezTo>
                  <a:cubicBezTo>
                    <a:pt x="162" y="53"/>
                    <a:pt x="162" y="52"/>
                    <a:pt x="163" y="51"/>
                  </a:cubicBezTo>
                  <a:cubicBezTo>
                    <a:pt x="164" y="51"/>
                    <a:pt x="164" y="50"/>
                    <a:pt x="164" y="49"/>
                  </a:cubicBezTo>
                  <a:cubicBezTo>
                    <a:pt x="163" y="49"/>
                    <a:pt x="162" y="49"/>
                    <a:pt x="161" y="49"/>
                  </a:cubicBezTo>
                  <a:cubicBezTo>
                    <a:pt x="157" y="48"/>
                    <a:pt x="153" y="48"/>
                    <a:pt x="149" y="48"/>
                  </a:cubicBezTo>
                  <a:cubicBezTo>
                    <a:pt x="146" y="48"/>
                    <a:pt x="143" y="48"/>
                    <a:pt x="140" y="47"/>
                  </a:cubicBezTo>
                  <a:cubicBezTo>
                    <a:pt x="134" y="46"/>
                    <a:pt x="127" y="45"/>
                    <a:pt x="121" y="43"/>
                  </a:cubicBezTo>
                  <a:cubicBezTo>
                    <a:pt x="115" y="41"/>
                    <a:pt x="110" y="39"/>
                    <a:pt x="104" y="36"/>
                  </a:cubicBezTo>
                  <a:cubicBezTo>
                    <a:pt x="103" y="36"/>
                    <a:pt x="102" y="36"/>
                    <a:pt x="101" y="35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8"/>
                    <a:pt x="100" y="39"/>
                    <a:pt x="100" y="41"/>
                  </a:cubicBezTo>
                  <a:cubicBezTo>
                    <a:pt x="100" y="43"/>
                    <a:pt x="99" y="44"/>
                    <a:pt x="98" y="44"/>
                  </a:cubicBezTo>
                  <a:cubicBezTo>
                    <a:pt x="98" y="45"/>
                    <a:pt x="98" y="45"/>
                    <a:pt x="98" y="46"/>
                  </a:cubicBezTo>
                  <a:cubicBezTo>
                    <a:pt x="98" y="47"/>
                    <a:pt x="97" y="47"/>
                    <a:pt x="97" y="48"/>
                  </a:cubicBezTo>
                  <a:cubicBezTo>
                    <a:pt x="96" y="48"/>
                    <a:pt x="96" y="49"/>
                    <a:pt x="96" y="50"/>
                  </a:cubicBezTo>
                  <a:cubicBezTo>
                    <a:pt x="95" y="51"/>
                    <a:pt x="95" y="51"/>
                    <a:pt x="94" y="51"/>
                  </a:cubicBezTo>
                  <a:cubicBezTo>
                    <a:pt x="94" y="51"/>
                    <a:pt x="93" y="51"/>
                    <a:pt x="92" y="50"/>
                  </a:cubicBezTo>
                  <a:cubicBezTo>
                    <a:pt x="91" y="48"/>
                    <a:pt x="90" y="46"/>
                    <a:pt x="89" y="44"/>
                  </a:cubicBezTo>
                  <a:cubicBezTo>
                    <a:pt x="88" y="43"/>
                    <a:pt x="87" y="42"/>
                    <a:pt x="86" y="42"/>
                  </a:cubicBezTo>
                  <a:cubicBezTo>
                    <a:pt x="85" y="42"/>
                    <a:pt x="84" y="43"/>
                    <a:pt x="83" y="42"/>
                  </a:cubicBezTo>
                  <a:cubicBezTo>
                    <a:pt x="82" y="42"/>
                    <a:pt x="81" y="41"/>
                    <a:pt x="81" y="40"/>
                  </a:cubicBezTo>
                  <a:cubicBezTo>
                    <a:pt x="79" y="40"/>
                    <a:pt x="77" y="40"/>
                    <a:pt x="75" y="41"/>
                  </a:cubicBezTo>
                  <a:cubicBezTo>
                    <a:pt x="76" y="42"/>
                    <a:pt x="76" y="42"/>
                    <a:pt x="76" y="43"/>
                  </a:cubicBezTo>
                  <a:cubicBezTo>
                    <a:pt x="76" y="45"/>
                    <a:pt x="74" y="46"/>
                    <a:pt x="72" y="45"/>
                  </a:cubicBezTo>
                  <a:cubicBezTo>
                    <a:pt x="72" y="45"/>
                    <a:pt x="71" y="45"/>
                    <a:pt x="71" y="46"/>
                  </a:cubicBezTo>
                  <a:cubicBezTo>
                    <a:pt x="70" y="46"/>
                    <a:pt x="70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9" y="42"/>
                    <a:pt x="70" y="41"/>
                    <a:pt x="71" y="39"/>
                  </a:cubicBezTo>
                  <a:cubicBezTo>
                    <a:pt x="73" y="37"/>
                    <a:pt x="76" y="36"/>
                    <a:pt x="79" y="35"/>
                  </a:cubicBezTo>
                  <a:cubicBezTo>
                    <a:pt x="80" y="35"/>
                    <a:pt x="82" y="34"/>
                    <a:pt x="82" y="33"/>
                  </a:cubicBezTo>
                  <a:cubicBezTo>
                    <a:pt x="83" y="32"/>
                    <a:pt x="83" y="30"/>
                    <a:pt x="83" y="29"/>
                  </a:cubicBezTo>
                  <a:cubicBezTo>
                    <a:pt x="83" y="29"/>
                    <a:pt x="82" y="29"/>
                    <a:pt x="82" y="29"/>
                  </a:cubicBezTo>
                  <a:cubicBezTo>
                    <a:pt x="81" y="28"/>
                    <a:pt x="80" y="28"/>
                    <a:pt x="79" y="28"/>
                  </a:cubicBezTo>
                  <a:cubicBezTo>
                    <a:pt x="73" y="28"/>
                    <a:pt x="67" y="27"/>
                    <a:pt x="60" y="28"/>
                  </a:cubicBezTo>
                  <a:cubicBezTo>
                    <a:pt x="57" y="28"/>
                    <a:pt x="54" y="29"/>
                    <a:pt x="52" y="30"/>
                  </a:cubicBezTo>
                  <a:cubicBezTo>
                    <a:pt x="51" y="30"/>
                    <a:pt x="50" y="31"/>
                    <a:pt x="49" y="31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3" y="37"/>
                    <a:pt x="42" y="38"/>
                    <a:pt x="42" y="39"/>
                  </a:cubicBezTo>
                  <a:cubicBezTo>
                    <a:pt x="42" y="39"/>
                    <a:pt x="42" y="40"/>
                    <a:pt x="41" y="40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39" y="42"/>
                    <a:pt x="38" y="44"/>
                    <a:pt x="37" y="45"/>
                  </a:cubicBezTo>
                  <a:cubicBezTo>
                    <a:pt x="35" y="48"/>
                    <a:pt x="32" y="51"/>
                    <a:pt x="30" y="55"/>
                  </a:cubicBezTo>
                  <a:cubicBezTo>
                    <a:pt x="29" y="56"/>
                    <a:pt x="29" y="57"/>
                    <a:pt x="28" y="58"/>
                  </a:cubicBezTo>
                  <a:cubicBezTo>
                    <a:pt x="27" y="60"/>
                    <a:pt x="26" y="62"/>
                    <a:pt x="25" y="65"/>
                  </a:cubicBezTo>
                  <a:cubicBezTo>
                    <a:pt x="25" y="65"/>
                    <a:pt x="25" y="66"/>
                    <a:pt x="25" y="66"/>
                  </a:cubicBezTo>
                  <a:cubicBezTo>
                    <a:pt x="25" y="67"/>
                    <a:pt x="25" y="68"/>
                    <a:pt x="25" y="68"/>
                  </a:cubicBezTo>
                  <a:cubicBezTo>
                    <a:pt x="23" y="70"/>
                    <a:pt x="23" y="72"/>
                    <a:pt x="22" y="74"/>
                  </a:cubicBezTo>
                  <a:cubicBezTo>
                    <a:pt x="21" y="77"/>
                    <a:pt x="19" y="80"/>
                    <a:pt x="18" y="82"/>
                  </a:cubicBezTo>
                  <a:cubicBezTo>
                    <a:pt x="16" y="87"/>
                    <a:pt x="14" y="92"/>
                    <a:pt x="12" y="97"/>
                  </a:cubicBezTo>
                  <a:cubicBezTo>
                    <a:pt x="12" y="99"/>
                    <a:pt x="11" y="101"/>
                    <a:pt x="11" y="103"/>
                  </a:cubicBezTo>
                  <a:cubicBezTo>
                    <a:pt x="10" y="107"/>
                    <a:pt x="9" y="110"/>
                    <a:pt x="10" y="114"/>
                  </a:cubicBezTo>
                  <a:cubicBezTo>
                    <a:pt x="11" y="115"/>
                    <a:pt x="10" y="116"/>
                    <a:pt x="10" y="116"/>
                  </a:cubicBezTo>
                  <a:cubicBezTo>
                    <a:pt x="9" y="117"/>
                    <a:pt x="9" y="118"/>
                    <a:pt x="9" y="118"/>
                  </a:cubicBezTo>
                  <a:cubicBezTo>
                    <a:pt x="10" y="120"/>
                    <a:pt x="10" y="122"/>
                    <a:pt x="10" y="123"/>
                  </a:cubicBezTo>
                  <a:cubicBezTo>
                    <a:pt x="11" y="124"/>
                    <a:pt x="11" y="125"/>
                    <a:pt x="12" y="125"/>
                  </a:cubicBezTo>
                  <a:cubicBezTo>
                    <a:pt x="18" y="127"/>
                    <a:pt x="25" y="130"/>
                    <a:pt x="31" y="132"/>
                  </a:cubicBezTo>
                  <a:cubicBezTo>
                    <a:pt x="34" y="133"/>
                    <a:pt x="37" y="134"/>
                    <a:pt x="39" y="134"/>
                  </a:cubicBezTo>
                  <a:cubicBezTo>
                    <a:pt x="43" y="135"/>
                    <a:pt x="46" y="136"/>
                    <a:pt x="50" y="137"/>
                  </a:cubicBezTo>
                  <a:cubicBezTo>
                    <a:pt x="57" y="138"/>
                    <a:pt x="64" y="140"/>
                    <a:pt x="70" y="142"/>
                  </a:cubicBezTo>
                  <a:cubicBezTo>
                    <a:pt x="71" y="142"/>
                    <a:pt x="71" y="142"/>
                    <a:pt x="72" y="142"/>
                  </a:cubicBezTo>
                  <a:cubicBezTo>
                    <a:pt x="72" y="141"/>
                    <a:pt x="72" y="140"/>
                    <a:pt x="72" y="139"/>
                  </a:cubicBezTo>
                  <a:cubicBezTo>
                    <a:pt x="72" y="136"/>
                    <a:pt x="73" y="134"/>
                    <a:pt x="74" y="132"/>
                  </a:cubicBezTo>
                  <a:cubicBezTo>
                    <a:pt x="74" y="131"/>
                    <a:pt x="74" y="131"/>
                    <a:pt x="74" y="130"/>
                  </a:cubicBezTo>
                  <a:cubicBezTo>
                    <a:pt x="74" y="130"/>
                    <a:pt x="74" y="128"/>
                    <a:pt x="75" y="128"/>
                  </a:cubicBezTo>
                  <a:cubicBezTo>
                    <a:pt x="76" y="127"/>
                    <a:pt x="76" y="126"/>
                    <a:pt x="77" y="126"/>
                  </a:cubicBezTo>
                  <a:cubicBezTo>
                    <a:pt x="79" y="124"/>
                    <a:pt x="80" y="123"/>
                    <a:pt x="83" y="123"/>
                  </a:cubicBezTo>
                  <a:cubicBezTo>
                    <a:pt x="83" y="123"/>
                    <a:pt x="84" y="123"/>
                    <a:pt x="84" y="123"/>
                  </a:cubicBezTo>
                  <a:cubicBezTo>
                    <a:pt x="88" y="124"/>
                    <a:pt x="92" y="125"/>
                    <a:pt x="93" y="129"/>
                  </a:cubicBezTo>
                  <a:cubicBezTo>
                    <a:pt x="93" y="130"/>
                    <a:pt x="93" y="131"/>
                    <a:pt x="93" y="131"/>
                  </a:cubicBezTo>
                  <a:cubicBezTo>
                    <a:pt x="93" y="132"/>
                    <a:pt x="92" y="132"/>
                    <a:pt x="92" y="132"/>
                  </a:cubicBezTo>
                  <a:cubicBezTo>
                    <a:pt x="93" y="134"/>
                    <a:pt x="92" y="136"/>
                    <a:pt x="92" y="138"/>
                  </a:cubicBezTo>
                  <a:cubicBezTo>
                    <a:pt x="92" y="139"/>
                    <a:pt x="92" y="141"/>
                    <a:pt x="91" y="142"/>
                  </a:cubicBezTo>
                  <a:cubicBezTo>
                    <a:pt x="90" y="143"/>
                    <a:pt x="89" y="144"/>
                    <a:pt x="89" y="146"/>
                  </a:cubicBezTo>
                  <a:close/>
                  <a:moveTo>
                    <a:pt x="178" y="169"/>
                  </a:moveTo>
                  <a:cubicBezTo>
                    <a:pt x="178" y="169"/>
                    <a:pt x="178" y="169"/>
                    <a:pt x="177" y="169"/>
                  </a:cubicBezTo>
                  <a:cubicBezTo>
                    <a:pt x="171" y="169"/>
                    <a:pt x="165" y="169"/>
                    <a:pt x="159" y="168"/>
                  </a:cubicBezTo>
                  <a:cubicBezTo>
                    <a:pt x="155" y="168"/>
                    <a:pt x="151" y="167"/>
                    <a:pt x="147" y="166"/>
                  </a:cubicBezTo>
                  <a:cubicBezTo>
                    <a:pt x="144" y="166"/>
                    <a:pt x="140" y="166"/>
                    <a:pt x="137" y="165"/>
                  </a:cubicBezTo>
                  <a:cubicBezTo>
                    <a:pt x="132" y="165"/>
                    <a:pt x="127" y="164"/>
                    <a:pt x="122" y="163"/>
                  </a:cubicBezTo>
                  <a:cubicBezTo>
                    <a:pt x="117" y="163"/>
                    <a:pt x="111" y="162"/>
                    <a:pt x="106" y="159"/>
                  </a:cubicBezTo>
                  <a:cubicBezTo>
                    <a:pt x="106" y="159"/>
                    <a:pt x="105" y="159"/>
                    <a:pt x="105" y="159"/>
                  </a:cubicBezTo>
                  <a:cubicBezTo>
                    <a:pt x="104" y="160"/>
                    <a:pt x="103" y="160"/>
                    <a:pt x="102" y="160"/>
                  </a:cubicBezTo>
                  <a:cubicBezTo>
                    <a:pt x="101" y="160"/>
                    <a:pt x="101" y="160"/>
                    <a:pt x="101" y="159"/>
                  </a:cubicBezTo>
                  <a:cubicBezTo>
                    <a:pt x="100" y="158"/>
                    <a:pt x="99" y="157"/>
                    <a:pt x="100" y="155"/>
                  </a:cubicBezTo>
                  <a:cubicBezTo>
                    <a:pt x="101" y="154"/>
                    <a:pt x="103" y="154"/>
                    <a:pt x="104" y="155"/>
                  </a:cubicBezTo>
                  <a:cubicBezTo>
                    <a:pt x="104" y="155"/>
                    <a:pt x="104" y="156"/>
                    <a:pt x="105" y="156"/>
                  </a:cubicBezTo>
                  <a:cubicBezTo>
                    <a:pt x="109" y="157"/>
                    <a:pt x="112" y="159"/>
                    <a:pt x="116" y="159"/>
                  </a:cubicBezTo>
                  <a:cubicBezTo>
                    <a:pt x="119" y="160"/>
                    <a:pt x="122" y="160"/>
                    <a:pt x="125" y="161"/>
                  </a:cubicBezTo>
                  <a:cubicBezTo>
                    <a:pt x="129" y="161"/>
                    <a:pt x="134" y="162"/>
                    <a:pt x="138" y="163"/>
                  </a:cubicBezTo>
                  <a:cubicBezTo>
                    <a:pt x="139" y="163"/>
                    <a:pt x="140" y="163"/>
                    <a:pt x="142" y="163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1" y="163"/>
                    <a:pt x="141" y="163"/>
                    <a:pt x="140" y="162"/>
                  </a:cubicBezTo>
                  <a:cubicBezTo>
                    <a:pt x="136" y="161"/>
                    <a:pt x="131" y="160"/>
                    <a:pt x="127" y="158"/>
                  </a:cubicBezTo>
                  <a:cubicBezTo>
                    <a:pt x="121" y="156"/>
                    <a:pt x="116" y="155"/>
                    <a:pt x="110" y="154"/>
                  </a:cubicBezTo>
                  <a:cubicBezTo>
                    <a:pt x="105" y="153"/>
                    <a:pt x="101" y="153"/>
                    <a:pt x="96" y="151"/>
                  </a:cubicBezTo>
                  <a:cubicBezTo>
                    <a:pt x="95" y="151"/>
                    <a:pt x="93" y="151"/>
                    <a:pt x="91" y="151"/>
                  </a:cubicBezTo>
                  <a:cubicBezTo>
                    <a:pt x="90" y="151"/>
                    <a:pt x="89" y="151"/>
                    <a:pt x="88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7" y="151"/>
                    <a:pt x="87" y="153"/>
                    <a:pt x="87" y="155"/>
                  </a:cubicBezTo>
                  <a:cubicBezTo>
                    <a:pt x="89" y="155"/>
                    <a:pt x="89" y="155"/>
                    <a:pt x="90" y="154"/>
                  </a:cubicBezTo>
                  <a:cubicBezTo>
                    <a:pt x="91" y="154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6" y="152"/>
                    <a:pt x="98" y="152"/>
                    <a:pt x="98" y="153"/>
                  </a:cubicBezTo>
                  <a:cubicBezTo>
                    <a:pt x="98" y="155"/>
                    <a:pt x="98" y="156"/>
                    <a:pt x="96" y="157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94" y="159"/>
                    <a:pt x="92" y="160"/>
                    <a:pt x="89" y="160"/>
                  </a:cubicBezTo>
                  <a:cubicBezTo>
                    <a:pt x="88" y="160"/>
                    <a:pt x="88" y="161"/>
                    <a:pt x="87" y="161"/>
                  </a:cubicBezTo>
                  <a:cubicBezTo>
                    <a:pt x="87" y="163"/>
                    <a:pt x="87" y="165"/>
                    <a:pt x="87" y="167"/>
                  </a:cubicBezTo>
                  <a:cubicBezTo>
                    <a:pt x="86" y="169"/>
                    <a:pt x="86" y="171"/>
                    <a:pt x="84" y="172"/>
                  </a:cubicBezTo>
                  <a:cubicBezTo>
                    <a:pt x="83" y="173"/>
                    <a:pt x="82" y="173"/>
                    <a:pt x="80" y="173"/>
                  </a:cubicBezTo>
                  <a:cubicBezTo>
                    <a:pt x="79" y="173"/>
                    <a:pt x="79" y="173"/>
                    <a:pt x="78" y="173"/>
                  </a:cubicBezTo>
                  <a:cubicBezTo>
                    <a:pt x="76" y="173"/>
                    <a:pt x="74" y="173"/>
                    <a:pt x="73" y="172"/>
                  </a:cubicBezTo>
                  <a:cubicBezTo>
                    <a:pt x="70" y="171"/>
                    <a:pt x="69" y="169"/>
                    <a:pt x="69" y="166"/>
                  </a:cubicBezTo>
                  <a:cubicBezTo>
                    <a:pt x="70" y="163"/>
                    <a:pt x="70" y="161"/>
                    <a:pt x="70" y="159"/>
                  </a:cubicBezTo>
                  <a:cubicBezTo>
                    <a:pt x="69" y="158"/>
                    <a:pt x="67" y="157"/>
                    <a:pt x="66" y="156"/>
                  </a:cubicBezTo>
                  <a:cubicBezTo>
                    <a:pt x="64" y="155"/>
                    <a:pt x="63" y="153"/>
                    <a:pt x="63" y="151"/>
                  </a:cubicBezTo>
                  <a:cubicBezTo>
                    <a:pt x="63" y="150"/>
                    <a:pt x="63" y="149"/>
                    <a:pt x="64" y="148"/>
                  </a:cubicBezTo>
                  <a:cubicBezTo>
                    <a:pt x="64" y="148"/>
                    <a:pt x="64" y="148"/>
                    <a:pt x="65" y="147"/>
                  </a:cubicBezTo>
                  <a:cubicBezTo>
                    <a:pt x="62" y="146"/>
                    <a:pt x="59" y="146"/>
                    <a:pt x="56" y="145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7" y="147"/>
                    <a:pt x="57" y="148"/>
                    <a:pt x="56" y="149"/>
                  </a:cubicBezTo>
                  <a:cubicBezTo>
                    <a:pt x="55" y="150"/>
                    <a:pt x="54" y="151"/>
                    <a:pt x="53" y="15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47" y="148"/>
                    <a:pt x="42" y="146"/>
                    <a:pt x="37" y="144"/>
                  </a:cubicBezTo>
                  <a:cubicBezTo>
                    <a:pt x="36" y="143"/>
                    <a:pt x="34" y="143"/>
                    <a:pt x="32" y="143"/>
                  </a:cubicBezTo>
                  <a:cubicBezTo>
                    <a:pt x="32" y="143"/>
                    <a:pt x="31" y="143"/>
                    <a:pt x="31" y="143"/>
                  </a:cubicBezTo>
                  <a:cubicBezTo>
                    <a:pt x="30" y="142"/>
                    <a:pt x="29" y="142"/>
                    <a:pt x="28" y="141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7" y="145"/>
                    <a:pt x="26" y="148"/>
                    <a:pt x="26" y="151"/>
                  </a:cubicBezTo>
                  <a:cubicBezTo>
                    <a:pt x="26" y="160"/>
                    <a:pt x="26" y="169"/>
                    <a:pt x="26" y="177"/>
                  </a:cubicBezTo>
                  <a:cubicBezTo>
                    <a:pt x="26" y="183"/>
                    <a:pt x="26" y="188"/>
                    <a:pt x="25" y="194"/>
                  </a:cubicBezTo>
                  <a:cubicBezTo>
                    <a:pt x="25" y="199"/>
                    <a:pt x="25" y="203"/>
                    <a:pt x="25" y="208"/>
                  </a:cubicBezTo>
                  <a:cubicBezTo>
                    <a:pt x="25" y="213"/>
                    <a:pt x="27" y="217"/>
                    <a:pt x="31" y="219"/>
                  </a:cubicBezTo>
                  <a:cubicBezTo>
                    <a:pt x="34" y="220"/>
                    <a:pt x="37" y="221"/>
                    <a:pt x="40" y="221"/>
                  </a:cubicBezTo>
                  <a:cubicBezTo>
                    <a:pt x="42" y="221"/>
                    <a:pt x="43" y="222"/>
                    <a:pt x="45" y="222"/>
                  </a:cubicBezTo>
                  <a:cubicBezTo>
                    <a:pt x="44" y="221"/>
                    <a:pt x="44" y="221"/>
                    <a:pt x="44" y="220"/>
                  </a:cubicBezTo>
                  <a:cubicBezTo>
                    <a:pt x="43" y="218"/>
                    <a:pt x="42" y="216"/>
                    <a:pt x="41" y="214"/>
                  </a:cubicBezTo>
                  <a:cubicBezTo>
                    <a:pt x="41" y="213"/>
                    <a:pt x="40" y="212"/>
                    <a:pt x="40" y="211"/>
                  </a:cubicBezTo>
                  <a:cubicBezTo>
                    <a:pt x="39" y="208"/>
                    <a:pt x="38" y="206"/>
                    <a:pt x="37" y="203"/>
                  </a:cubicBezTo>
                  <a:cubicBezTo>
                    <a:pt x="37" y="200"/>
                    <a:pt x="37" y="196"/>
                    <a:pt x="37" y="193"/>
                  </a:cubicBezTo>
                  <a:cubicBezTo>
                    <a:pt x="37" y="191"/>
                    <a:pt x="36" y="189"/>
                    <a:pt x="35" y="187"/>
                  </a:cubicBezTo>
                  <a:cubicBezTo>
                    <a:pt x="35" y="186"/>
                    <a:pt x="35" y="185"/>
                    <a:pt x="35" y="185"/>
                  </a:cubicBezTo>
                  <a:cubicBezTo>
                    <a:pt x="37" y="183"/>
                    <a:pt x="39" y="183"/>
                    <a:pt x="41" y="185"/>
                  </a:cubicBezTo>
                  <a:cubicBezTo>
                    <a:pt x="41" y="185"/>
                    <a:pt x="41" y="186"/>
                    <a:pt x="41" y="187"/>
                  </a:cubicBezTo>
                  <a:cubicBezTo>
                    <a:pt x="40" y="188"/>
                    <a:pt x="40" y="190"/>
                    <a:pt x="40" y="191"/>
                  </a:cubicBezTo>
                  <a:cubicBezTo>
                    <a:pt x="39" y="195"/>
                    <a:pt x="40" y="198"/>
                    <a:pt x="40" y="201"/>
                  </a:cubicBezTo>
                  <a:cubicBezTo>
                    <a:pt x="40" y="204"/>
                    <a:pt x="41" y="207"/>
                    <a:pt x="42" y="210"/>
                  </a:cubicBezTo>
                  <a:cubicBezTo>
                    <a:pt x="44" y="212"/>
                    <a:pt x="45" y="214"/>
                    <a:pt x="47" y="216"/>
                  </a:cubicBezTo>
                  <a:cubicBezTo>
                    <a:pt x="47" y="217"/>
                    <a:pt x="48" y="217"/>
                    <a:pt x="49" y="218"/>
                  </a:cubicBezTo>
                  <a:cubicBezTo>
                    <a:pt x="50" y="219"/>
                    <a:pt x="51" y="220"/>
                    <a:pt x="50" y="222"/>
                  </a:cubicBezTo>
                  <a:cubicBezTo>
                    <a:pt x="50" y="222"/>
                    <a:pt x="49" y="222"/>
                    <a:pt x="49" y="223"/>
                  </a:cubicBezTo>
                  <a:cubicBezTo>
                    <a:pt x="52" y="223"/>
                    <a:pt x="54" y="224"/>
                    <a:pt x="56" y="224"/>
                  </a:cubicBezTo>
                  <a:cubicBezTo>
                    <a:pt x="55" y="221"/>
                    <a:pt x="54" y="218"/>
                    <a:pt x="53" y="215"/>
                  </a:cubicBezTo>
                  <a:cubicBezTo>
                    <a:pt x="52" y="211"/>
                    <a:pt x="51" y="208"/>
                    <a:pt x="50" y="204"/>
                  </a:cubicBezTo>
                  <a:cubicBezTo>
                    <a:pt x="49" y="202"/>
                    <a:pt x="48" y="199"/>
                    <a:pt x="48" y="197"/>
                  </a:cubicBezTo>
                  <a:cubicBezTo>
                    <a:pt x="47" y="193"/>
                    <a:pt x="48" y="189"/>
                    <a:pt x="47" y="185"/>
                  </a:cubicBezTo>
                  <a:cubicBezTo>
                    <a:pt x="47" y="183"/>
                    <a:pt x="47" y="183"/>
                    <a:pt x="48" y="182"/>
                  </a:cubicBezTo>
                  <a:cubicBezTo>
                    <a:pt x="50" y="181"/>
                    <a:pt x="52" y="182"/>
                    <a:pt x="52" y="184"/>
                  </a:cubicBezTo>
                  <a:cubicBezTo>
                    <a:pt x="53" y="185"/>
                    <a:pt x="53" y="186"/>
                    <a:pt x="52" y="186"/>
                  </a:cubicBezTo>
                  <a:cubicBezTo>
                    <a:pt x="52" y="186"/>
                    <a:pt x="51" y="186"/>
                    <a:pt x="51" y="187"/>
                  </a:cubicBezTo>
                  <a:cubicBezTo>
                    <a:pt x="51" y="188"/>
                    <a:pt x="50" y="189"/>
                    <a:pt x="50" y="191"/>
                  </a:cubicBezTo>
                  <a:cubicBezTo>
                    <a:pt x="51" y="194"/>
                    <a:pt x="51" y="197"/>
                    <a:pt x="51" y="200"/>
                  </a:cubicBezTo>
                  <a:cubicBezTo>
                    <a:pt x="52" y="203"/>
                    <a:pt x="53" y="206"/>
                    <a:pt x="54" y="209"/>
                  </a:cubicBezTo>
                  <a:cubicBezTo>
                    <a:pt x="55" y="214"/>
                    <a:pt x="58" y="218"/>
                    <a:pt x="61" y="221"/>
                  </a:cubicBezTo>
                  <a:cubicBezTo>
                    <a:pt x="61" y="222"/>
                    <a:pt x="62" y="222"/>
                    <a:pt x="62" y="223"/>
                  </a:cubicBezTo>
                  <a:cubicBezTo>
                    <a:pt x="63" y="223"/>
                    <a:pt x="64" y="224"/>
                    <a:pt x="64" y="225"/>
                  </a:cubicBezTo>
                  <a:cubicBezTo>
                    <a:pt x="64" y="225"/>
                    <a:pt x="64" y="225"/>
                    <a:pt x="64" y="226"/>
                  </a:cubicBezTo>
                  <a:cubicBezTo>
                    <a:pt x="67" y="227"/>
                    <a:pt x="70" y="227"/>
                    <a:pt x="74" y="228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0" y="223"/>
                    <a:pt x="68" y="220"/>
                    <a:pt x="66" y="216"/>
                  </a:cubicBezTo>
                  <a:cubicBezTo>
                    <a:pt x="64" y="212"/>
                    <a:pt x="62" y="208"/>
                    <a:pt x="61" y="203"/>
                  </a:cubicBezTo>
                  <a:cubicBezTo>
                    <a:pt x="61" y="201"/>
                    <a:pt x="60" y="198"/>
                    <a:pt x="60" y="196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4"/>
                    <a:pt x="62" y="193"/>
                    <a:pt x="63" y="193"/>
                  </a:cubicBezTo>
                  <a:cubicBezTo>
                    <a:pt x="65" y="194"/>
                    <a:pt x="66" y="195"/>
                    <a:pt x="66" y="196"/>
                  </a:cubicBezTo>
                  <a:cubicBezTo>
                    <a:pt x="66" y="196"/>
                    <a:pt x="65" y="197"/>
                    <a:pt x="65" y="197"/>
                  </a:cubicBezTo>
                  <a:cubicBezTo>
                    <a:pt x="64" y="198"/>
                    <a:pt x="63" y="200"/>
                    <a:pt x="64" y="202"/>
                  </a:cubicBezTo>
                  <a:cubicBezTo>
                    <a:pt x="64" y="203"/>
                    <a:pt x="64" y="204"/>
                    <a:pt x="65" y="205"/>
                  </a:cubicBezTo>
                  <a:cubicBezTo>
                    <a:pt x="66" y="210"/>
                    <a:pt x="68" y="215"/>
                    <a:pt x="71" y="219"/>
                  </a:cubicBezTo>
                  <a:cubicBezTo>
                    <a:pt x="73" y="222"/>
                    <a:pt x="75" y="224"/>
                    <a:pt x="78" y="226"/>
                  </a:cubicBezTo>
                  <a:cubicBezTo>
                    <a:pt x="79" y="226"/>
                    <a:pt x="80" y="227"/>
                    <a:pt x="80" y="227"/>
                  </a:cubicBezTo>
                  <a:cubicBezTo>
                    <a:pt x="82" y="228"/>
                    <a:pt x="82" y="228"/>
                    <a:pt x="83" y="230"/>
                  </a:cubicBezTo>
                  <a:cubicBezTo>
                    <a:pt x="83" y="230"/>
                    <a:pt x="83" y="230"/>
                    <a:pt x="83" y="231"/>
                  </a:cubicBezTo>
                  <a:cubicBezTo>
                    <a:pt x="86" y="232"/>
                    <a:pt x="89" y="233"/>
                    <a:pt x="92" y="234"/>
                  </a:cubicBezTo>
                  <a:cubicBezTo>
                    <a:pt x="92" y="233"/>
                    <a:pt x="92" y="232"/>
                    <a:pt x="92" y="232"/>
                  </a:cubicBezTo>
                  <a:cubicBezTo>
                    <a:pt x="89" y="228"/>
                    <a:pt x="87" y="225"/>
                    <a:pt x="85" y="221"/>
                  </a:cubicBezTo>
                  <a:cubicBezTo>
                    <a:pt x="83" y="218"/>
                    <a:pt x="81" y="216"/>
                    <a:pt x="80" y="212"/>
                  </a:cubicBezTo>
                  <a:cubicBezTo>
                    <a:pt x="78" y="208"/>
                    <a:pt x="77" y="204"/>
                    <a:pt x="76" y="200"/>
                  </a:cubicBezTo>
                  <a:cubicBezTo>
                    <a:pt x="76" y="199"/>
                    <a:pt x="76" y="199"/>
                    <a:pt x="76" y="199"/>
                  </a:cubicBezTo>
                  <a:cubicBezTo>
                    <a:pt x="77" y="198"/>
                    <a:pt x="78" y="197"/>
                    <a:pt x="79" y="197"/>
                  </a:cubicBezTo>
                  <a:cubicBezTo>
                    <a:pt x="80" y="197"/>
                    <a:pt x="81" y="198"/>
                    <a:pt x="82" y="199"/>
                  </a:cubicBezTo>
                  <a:cubicBezTo>
                    <a:pt x="82" y="200"/>
                    <a:pt x="82" y="200"/>
                    <a:pt x="81" y="201"/>
                  </a:cubicBezTo>
                  <a:cubicBezTo>
                    <a:pt x="80" y="202"/>
                    <a:pt x="80" y="204"/>
                    <a:pt x="80" y="205"/>
                  </a:cubicBezTo>
                  <a:cubicBezTo>
                    <a:pt x="81" y="209"/>
                    <a:pt x="82" y="212"/>
                    <a:pt x="85" y="216"/>
                  </a:cubicBezTo>
                  <a:cubicBezTo>
                    <a:pt x="87" y="219"/>
                    <a:pt x="89" y="223"/>
                    <a:pt x="91" y="226"/>
                  </a:cubicBezTo>
                  <a:cubicBezTo>
                    <a:pt x="93" y="229"/>
                    <a:pt x="95" y="231"/>
                    <a:pt x="97" y="232"/>
                  </a:cubicBezTo>
                  <a:cubicBezTo>
                    <a:pt x="98" y="233"/>
                    <a:pt x="99" y="234"/>
                    <a:pt x="100" y="234"/>
                  </a:cubicBezTo>
                  <a:cubicBezTo>
                    <a:pt x="100" y="235"/>
                    <a:pt x="100" y="235"/>
                    <a:pt x="101" y="235"/>
                  </a:cubicBezTo>
                  <a:cubicBezTo>
                    <a:pt x="101" y="235"/>
                    <a:pt x="102" y="236"/>
                    <a:pt x="102" y="236"/>
                  </a:cubicBezTo>
                  <a:cubicBezTo>
                    <a:pt x="105" y="236"/>
                    <a:pt x="107" y="237"/>
                    <a:pt x="110" y="238"/>
                  </a:cubicBezTo>
                  <a:cubicBezTo>
                    <a:pt x="110" y="238"/>
                    <a:pt x="110" y="238"/>
                    <a:pt x="111" y="238"/>
                  </a:cubicBezTo>
                  <a:cubicBezTo>
                    <a:pt x="110" y="237"/>
                    <a:pt x="110" y="236"/>
                    <a:pt x="109" y="235"/>
                  </a:cubicBezTo>
                  <a:cubicBezTo>
                    <a:pt x="107" y="232"/>
                    <a:pt x="105" y="229"/>
                    <a:pt x="103" y="225"/>
                  </a:cubicBezTo>
                  <a:cubicBezTo>
                    <a:pt x="101" y="222"/>
                    <a:pt x="100" y="218"/>
                    <a:pt x="99" y="214"/>
                  </a:cubicBezTo>
                  <a:cubicBezTo>
                    <a:pt x="99" y="213"/>
                    <a:pt x="99" y="212"/>
                    <a:pt x="98" y="210"/>
                  </a:cubicBezTo>
                  <a:cubicBezTo>
                    <a:pt x="98" y="210"/>
                    <a:pt x="98" y="209"/>
                    <a:pt x="98" y="208"/>
                  </a:cubicBezTo>
                  <a:cubicBezTo>
                    <a:pt x="100" y="207"/>
                    <a:pt x="102" y="207"/>
                    <a:pt x="103" y="208"/>
                  </a:cubicBezTo>
                  <a:cubicBezTo>
                    <a:pt x="103" y="209"/>
                    <a:pt x="104" y="210"/>
                    <a:pt x="103" y="210"/>
                  </a:cubicBezTo>
                  <a:cubicBezTo>
                    <a:pt x="103" y="212"/>
                    <a:pt x="102" y="213"/>
                    <a:pt x="102" y="214"/>
                  </a:cubicBezTo>
                  <a:cubicBezTo>
                    <a:pt x="102" y="216"/>
                    <a:pt x="103" y="217"/>
                    <a:pt x="103" y="219"/>
                  </a:cubicBezTo>
                  <a:cubicBezTo>
                    <a:pt x="105" y="223"/>
                    <a:pt x="107" y="227"/>
                    <a:pt x="110" y="231"/>
                  </a:cubicBezTo>
                  <a:cubicBezTo>
                    <a:pt x="112" y="234"/>
                    <a:pt x="114" y="236"/>
                    <a:pt x="116" y="238"/>
                  </a:cubicBezTo>
                  <a:cubicBezTo>
                    <a:pt x="117" y="239"/>
                    <a:pt x="118" y="239"/>
                    <a:pt x="119" y="239"/>
                  </a:cubicBezTo>
                  <a:cubicBezTo>
                    <a:pt x="123" y="240"/>
                    <a:pt x="126" y="241"/>
                    <a:pt x="130" y="241"/>
                  </a:cubicBezTo>
                  <a:cubicBezTo>
                    <a:pt x="130" y="241"/>
                    <a:pt x="131" y="241"/>
                    <a:pt x="131" y="241"/>
                  </a:cubicBezTo>
                  <a:cubicBezTo>
                    <a:pt x="130" y="239"/>
                    <a:pt x="128" y="237"/>
                    <a:pt x="127" y="234"/>
                  </a:cubicBezTo>
                  <a:cubicBezTo>
                    <a:pt x="125" y="232"/>
                    <a:pt x="124" y="229"/>
                    <a:pt x="122" y="226"/>
                  </a:cubicBezTo>
                  <a:cubicBezTo>
                    <a:pt x="121" y="224"/>
                    <a:pt x="120" y="222"/>
                    <a:pt x="119" y="220"/>
                  </a:cubicBezTo>
                  <a:cubicBezTo>
                    <a:pt x="118" y="216"/>
                    <a:pt x="116" y="212"/>
                    <a:pt x="116" y="209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06"/>
                    <a:pt x="118" y="206"/>
                    <a:pt x="119" y="206"/>
                  </a:cubicBezTo>
                  <a:cubicBezTo>
                    <a:pt x="120" y="206"/>
                    <a:pt x="121" y="208"/>
                    <a:pt x="121" y="209"/>
                  </a:cubicBezTo>
                  <a:cubicBezTo>
                    <a:pt x="121" y="209"/>
                    <a:pt x="121" y="209"/>
                    <a:pt x="121" y="210"/>
                  </a:cubicBezTo>
                  <a:cubicBezTo>
                    <a:pt x="119" y="211"/>
                    <a:pt x="119" y="212"/>
                    <a:pt x="120" y="214"/>
                  </a:cubicBezTo>
                  <a:cubicBezTo>
                    <a:pt x="122" y="220"/>
                    <a:pt x="125" y="226"/>
                    <a:pt x="128" y="231"/>
                  </a:cubicBezTo>
                  <a:cubicBezTo>
                    <a:pt x="130" y="235"/>
                    <a:pt x="132" y="238"/>
                    <a:pt x="135" y="241"/>
                  </a:cubicBezTo>
                  <a:cubicBezTo>
                    <a:pt x="137" y="242"/>
                    <a:pt x="139" y="243"/>
                    <a:pt x="141" y="244"/>
                  </a:cubicBezTo>
                  <a:cubicBezTo>
                    <a:pt x="142" y="244"/>
                    <a:pt x="143" y="244"/>
                    <a:pt x="143" y="245"/>
                  </a:cubicBezTo>
                  <a:cubicBezTo>
                    <a:pt x="145" y="245"/>
                    <a:pt x="147" y="246"/>
                    <a:pt x="149" y="247"/>
                  </a:cubicBezTo>
                  <a:cubicBezTo>
                    <a:pt x="149" y="247"/>
                    <a:pt x="149" y="247"/>
                    <a:pt x="150" y="247"/>
                  </a:cubicBezTo>
                  <a:cubicBezTo>
                    <a:pt x="149" y="246"/>
                    <a:pt x="149" y="245"/>
                    <a:pt x="148" y="245"/>
                  </a:cubicBezTo>
                  <a:cubicBezTo>
                    <a:pt x="143" y="238"/>
                    <a:pt x="139" y="231"/>
                    <a:pt x="135" y="223"/>
                  </a:cubicBezTo>
                  <a:cubicBezTo>
                    <a:pt x="133" y="221"/>
                    <a:pt x="132" y="218"/>
                    <a:pt x="130" y="216"/>
                  </a:cubicBezTo>
                  <a:cubicBezTo>
                    <a:pt x="130" y="215"/>
                    <a:pt x="130" y="215"/>
                    <a:pt x="130" y="214"/>
                  </a:cubicBezTo>
                  <a:cubicBezTo>
                    <a:pt x="130" y="213"/>
                    <a:pt x="132" y="213"/>
                    <a:pt x="133" y="213"/>
                  </a:cubicBezTo>
                  <a:cubicBezTo>
                    <a:pt x="134" y="213"/>
                    <a:pt x="135" y="214"/>
                    <a:pt x="135" y="215"/>
                  </a:cubicBezTo>
                  <a:cubicBezTo>
                    <a:pt x="134" y="217"/>
                    <a:pt x="134" y="217"/>
                    <a:pt x="135" y="218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6" y="221"/>
                    <a:pt x="137" y="222"/>
                    <a:pt x="138" y="223"/>
                  </a:cubicBezTo>
                  <a:cubicBezTo>
                    <a:pt x="142" y="232"/>
                    <a:pt x="147" y="239"/>
                    <a:pt x="153" y="247"/>
                  </a:cubicBezTo>
                  <a:cubicBezTo>
                    <a:pt x="154" y="248"/>
                    <a:pt x="155" y="249"/>
                    <a:pt x="156" y="249"/>
                  </a:cubicBezTo>
                  <a:cubicBezTo>
                    <a:pt x="159" y="250"/>
                    <a:pt x="161" y="251"/>
                    <a:pt x="164" y="251"/>
                  </a:cubicBezTo>
                  <a:cubicBezTo>
                    <a:pt x="165" y="252"/>
                    <a:pt x="167" y="252"/>
                    <a:pt x="168" y="252"/>
                  </a:cubicBezTo>
                  <a:cubicBezTo>
                    <a:pt x="169" y="253"/>
                    <a:pt x="169" y="253"/>
                    <a:pt x="170" y="253"/>
                  </a:cubicBezTo>
                  <a:cubicBezTo>
                    <a:pt x="169" y="251"/>
                    <a:pt x="168" y="249"/>
                    <a:pt x="167" y="248"/>
                  </a:cubicBezTo>
                  <a:cubicBezTo>
                    <a:pt x="166" y="246"/>
                    <a:pt x="166" y="245"/>
                    <a:pt x="165" y="244"/>
                  </a:cubicBezTo>
                  <a:cubicBezTo>
                    <a:pt x="162" y="240"/>
                    <a:pt x="159" y="236"/>
                    <a:pt x="156" y="232"/>
                  </a:cubicBezTo>
                  <a:cubicBezTo>
                    <a:pt x="153" y="227"/>
                    <a:pt x="149" y="223"/>
                    <a:pt x="147" y="218"/>
                  </a:cubicBezTo>
                  <a:cubicBezTo>
                    <a:pt x="147" y="217"/>
                    <a:pt x="147" y="217"/>
                    <a:pt x="147" y="216"/>
                  </a:cubicBezTo>
                  <a:cubicBezTo>
                    <a:pt x="148" y="215"/>
                    <a:pt x="149" y="214"/>
                    <a:pt x="150" y="214"/>
                  </a:cubicBezTo>
                  <a:cubicBezTo>
                    <a:pt x="151" y="214"/>
                    <a:pt x="152" y="215"/>
                    <a:pt x="153" y="216"/>
                  </a:cubicBezTo>
                  <a:cubicBezTo>
                    <a:pt x="153" y="216"/>
                    <a:pt x="153" y="217"/>
                    <a:pt x="153" y="218"/>
                  </a:cubicBezTo>
                  <a:cubicBezTo>
                    <a:pt x="152" y="220"/>
                    <a:pt x="152" y="222"/>
                    <a:pt x="153" y="223"/>
                  </a:cubicBezTo>
                  <a:cubicBezTo>
                    <a:pt x="155" y="226"/>
                    <a:pt x="156" y="228"/>
                    <a:pt x="158" y="230"/>
                  </a:cubicBezTo>
                  <a:cubicBezTo>
                    <a:pt x="161" y="235"/>
                    <a:pt x="165" y="239"/>
                    <a:pt x="168" y="243"/>
                  </a:cubicBezTo>
                  <a:cubicBezTo>
                    <a:pt x="169" y="245"/>
                    <a:pt x="171" y="247"/>
                    <a:pt x="173" y="248"/>
                  </a:cubicBezTo>
                  <a:cubicBezTo>
                    <a:pt x="173" y="249"/>
                    <a:pt x="173" y="249"/>
                    <a:pt x="174" y="249"/>
                  </a:cubicBezTo>
                  <a:cubicBezTo>
                    <a:pt x="176" y="250"/>
                    <a:pt x="176" y="252"/>
                    <a:pt x="175" y="253"/>
                  </a:cubicBezTo>
                  <a:cubicBezTo>
                    <a:pt x="175" y="254"/>
                    <a:pt x="175" y="254"/>
                    <a:pt x="174" y="254"/>
                  </a:cubicBezTo>
                  <a:cubicBezTo>
                    <a:pt x="176" y="255"/>
                    <a:pt x="177" y="255"/>
                    <a:pt x="179" y="256"/>
                  </a:cubicBezTo>
                  <a:cubicBezTo>
                    <a:pt x="181" y="256"/>
                    <a:pt x="182" y="256"/>
                    <a:pt x="184" y="257"/>
                  </a:cubicBezTo>
                  <a:cubicBezTo>
                    <a:pt x="184" y="257"/>
                    <a:pt x="185" y="257"/>
                    <a:pt x="185" y="257"/>
                  </a:cubicBezTo>
                  <a:cubicBezTo>
                    <a:pt x="184" y="254"/>
                    <a:pt x="184" y="252"/>
                    <a:pt x="183" y="249"/>
                  </a:cubicBezTo>
                  <a:cubicBezTo>
                    <a:pt x="181" y="247"/>
                    <a:pt x="180" y="244"/>
                    <a:pt x="178" y="242"/>
                  </a:cubicBezTo>
                  <a:cubicBezTo>
                    <a:pt x="175" y="238"/>
                    <a:pt x="173" y="234"/>
                    <a:pt x="170" y="230"/>
                  </a:cubicBezTo>
                  <a:cubicBezTo>
                    <a:pt x="167" y="226"/>
                    <a:pt x="165" y="222"/>
                    <a:pt x="162" y="219"/>
                  </a:cubicBezTo>
                  <a:cubicBezTo>
                    <a:pt x="161" y="217"/>
                    <a:pt x="160" y="216"/>
                    <a:pt x="159" y="215"/>
                  </a:cubicBezTo>
                  <a:cubicBezTo>
                    <a:pt x="159" y="215"/>
                    <a:pt x="158" y="215"/>
                    <a:pt x="158" y="215"/>
                  </a:cubicBezTo>
                  <a:cubicBezTo>
                    <a:pt x="158" y="213"/>
                    <a:pt x="159" y="212"/>
                    <a:pt x="160" y="211"/>
                  </a:cubicBezTo>
                  <a:cubicBezTo>
                    <a:pt x="161" y="211"/>
                    <a:pt x="162" y="211"/>
                    <a:pt x="163" y="212"/>
                  </a:cubicBezTo>
                  <a:cubicBezTo>
                    <a:pt x="164" y="212"/>
                    <a:pt x="164" y="212"/>
                    <a:pt x="164" y="213"/>
                  </a:cubicBezTo>
                  <a:cubicBezTo>
                    <a:pt x="164" y="215"/>
                    <a:pt x="165" y="216"/>
                    <a:pt x="166" y="218"/>
                  </a:cubicBezTo>
                  <a:cubicBezTo>
                    <a:pt x="167" y="220"/>
                    <a:pt x="168" y="221"/>
                    <a:pt x="169" y="223"/>
                  </a:cubicBezTo>
                  <a:cubicBezTo>
                    <a:pt x="171" y="226"/>
                    <a:pt x="173" y="229"/>
                    <a:pt x="175" y="232"/>
                  </a:cubicBezTo>
                  <a:cubicBezTo>
                    <a:pt x="178" y="237"/>
                    <a:pt x="181" y="241"/>
                    <a:pt x="184" y="246"/>
                  </a:cubicBezTo>
                  <a:cubicBezTo>
                    <a:pt x="186" y="249"/>
                    <a:pt x="188" y="252"/>
                    <a:pt x="190" y="255"/>
                  </a:cubicBezTo>
                  <a:cubicBezTo>
                    <a:pt x="190" y="255"/>
                    <a:pt x="190" y="255"/>
                    <a:pt x="190" y="255"/>
                  </a:cubicBezTo>
                  <a:cubicBezTo>
                    <a:pt x="189" y="249"/>
                    <a:pt x="188" y="243"/>
                    <a:pt x="187" y="237"/>
                  </a:cubicBezTo>
                  <a:cubicBezTo>
                    <a:pt x="187" y="237"/>
                    <a:pt x="186" y="237"/>
                    <a:pt x="186" y="237"/>
                  </a:cubicBezTo>
                  <a:cubicBezTo>
                    <a:pt x="184" y="238"/>
                    <a:pt x="182" y="236"/>
                    <a:pt x="183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3" y="228"/>
                    <a:pt x="183" y="224"/>
                    <a:pt x="181" y="221"/>
                  </a:cubicBezTo>
                  <a:cubicBezTo>
                    <a:pt x="180" y="220"/>
                    <a:pt x="180" y="219"/>
                    <a:pt x="179" y="218"/>
                  </a:cubicBezTo>
                  <a:cubicBezTo>
                    <a:pt x="177" y="214"/>
                    <a:pt x="174" y="210"/>
                    <a:pt x="172" y="206"/>
                  </a:cubicBezTo>
                  <a:cubicBezTo>
                    <a:pt x="170" y="204"/>
                    <a:pt x="169" y="202"/>
                    <a:pt x="167" y="201"/>
                  </a:cubicBezTo>
                  <a:cubicBezTo>
                    <a:pt x="167" y="200"/>
                    <a:pt x="167" y="200"/>
                    <a:pt x="167" y="200"/>
                  </a:cubicBezTo>
                  <a:cubicBezTo>
                    <a:pt x="166" y="199"/>
                    <a:pt x="167" y="198"/>
                    <a:pt x="167" y="197"/>
                  </a:cubicBezTo>
                  <a:cubicBezTo>
                    <a:pt x="168" y="197"/>
                    <a:pt x="169" y="196"/>
                    <a:pt x="170" y="196"/>
                  </a:cubicBezTo>
                  <a:cubicBezTo>
                    <a:pt x="171" y="197"/>
                    <a:pt x="172" y="197"/>
                    <a:pt x="172" y="198"/>
                  </a:cubicBezTo>
                  <a:cubicBezTo>
                    <a:pt x="172" y="201"/>
                    <a:pt x="173" y="204"/>
                    <a:pt x="175" y="206"/>
                  </a:cubicBezTo>
                  <a:cubicBezTo>
                    <a:pt x="175" y="207"/>
                    <a:pt x="176" y="207"/>
                    <a:pt x="176" y="208"/>
                  </a:cubicBezTo>
                  <a:cubicBezTo>
                    <a:pt x="180" y="213"/>
                    <a:pt x="183" y="219"/>
                    <a:pt x="185" y="225"/>
                  </a:cubicBezTo>
                  <a:cubicBezTo>
                    <a:pt x="185" y="225"/>
                    <a:pt x="185" y="226"/>
                    <a:pt x="186" y="227"/>
                  </a:cubicBezTo>
                  <a:cubicBezTo>
                    <a:pt x="186" y="222"/>
                    <a:pt x="186" y="217"/>
                    <a:pt x="186" y="213"/>
                  </a:cubicBezTo>
                  <a:cubicBezTo>
                    <a:pt x="186" y="212"/>
                    <a:pt x="186" y="212"/>
                    <a:pt x="185" y="212"/>
                  </a:cubicBezTo>
                  <a:cubicBezTo>
                    <a:pt x="184" y="210"/>
                    <a:pt x="184" y="209"/>
                    <a:pt x="185" y="208"/>
                  </a:cubicBezTo>
                  <a:cubicBezTo>
                    <a:pt x="185" y="207"/>
                    <a:pt x="186" y="207"/>
                    <a:pt x="186" y="206"/>
                  </a:cubicBezTo>
                  <a:cubicBezTo>
                    <a:pt x="185" y="206"/>
                    <a:pt x="185" y="205"/>
                    <a:pt x="185" y="204"/>
                  </a:cubicBezTo>
                  <a:cubicBezTo>
                    <a:pt x="184" y="200"/>
                    <a:pt x="183" y="196"/>
                    <a:pt x="180" y="192"/>
                  </a:cubicBezTo>
                  <a:cubicBezTo>
                    <a:pt x="179" y="192"/>
                    <a:pt x="179" y="191"/>
                    <a:pt x="178" y="190"/>
                  </a:cubicBezTo>
                  <a:cubicBezTo>
                    <a:pt x="177" y="189"/>
                    <a:pt x="176" y="188"/>
                    <a:pt x="175" y="187"/>
                  </a:cubicBezTo>
                  <a:cubicBezTo>
                    <a:pt x="174" y="186"/>
                    <a:pt x="174" y="186"/>
                    <a:pt x="174" y="185"/>
                  </a:cubicBezTo>
                  <a:cubicBezTo>
                    <a:pt x="174" y="183"/>
                    <a:pt x="176" y="182"/>
                    <a:pt x="178" y="183"/>
                  </a:cubicBezTo>
                  <a:cubicBezTo>
                    <a:pt x="179" y="183"/>
                    <a:pt x="179" y="184"/>
                    <a:pt x="179" y="185"/>
                  </a:cubicBezTo>
                  <a:cubicBezTo>
                    <a:pt x="179" y="186"/>
                    <a:pt x="179" y="188"/>
                    <a:pt x="180" y="189"/>
                  </a:cubicBezTo>
                  <a:cubicBezTo>
                    <a:pt x="182" y="191"/>
                    <a:pt x="184" y="194"/>
                    <a:pt x="186" y="197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186" y="192"/>
                    <a:pt x="186" y="188"/>
                    <a:pt x="186" y="183"/>
                  </a:cubicBezTo>
                  <a:cubicBezTo>
                    <a:pt x="184" y="183"/>
                    <a:pt x="184" y="183"/>
                    <a:pt x="184" y="181"/>
                  </a:cubicBezTo>
                  <a:cubicBezTo>
                    <a:pt x="184" y="181"/>
                    <a:pt x="183" y="180"/>
                    <a:pt x="183" y="180"/>
                  </a:cubicBezTo>
                  <a:cubicBezTo>
                    <a:pt x="182" y="178"/>
                    <a:pt x="182" y="176"/>
                    <a:pt x="181" y="174"/>
                  </a:cubicBezTo>
                  <a:cubicBezTo>
                    <a:pt x="181" y="174"/>
                    <a:pt x="181" y="174"/>
                    <a:pt x="181" y="174"/>
                  </a:cubicBezTo>
                  <a:cubicBezTo>
                    <a:pt x="180" y="173"/>
                    <a:pt x="180" y="172"/>
                    <a:pt x="180" y="172"/>
                  </a:cubicBezTo>
                  <a:cubicBezTo>
                    <a:pt x="179" y="171"/>
                    <a:pt x="179" y="171"/>
                    <a:pt x="178" y="169"/>
                  </a:cubicBezTo>
                  <a:close/>
                  <a:moveTo>
                    <a:pt x="238" y="241"/>
                  </a:moveTo>
                  <a:cubicBezTo>
                    <a:pt x="238" y="241"/>
                    <a:pt x="238" y="241"/>
                    <a:pt x="238" y="241"/>
                  </a:cubicBezTo>
                  <a:cubicBezTo>
                    <a:pt x="238" y="240"/>
                    <a:pt x="238" y="240"/>
                    <a:pt x="238" y="239"/>
                  </a:cubicBezTo>
                  <a:cubicBezTo>
                    <a:pt x="238" y="237"/>
                    <a:pt x="238" y="234"/>
                    <a:pt x="238" y="231"/>
                  </a:cubicBezTo>
                  <a:cubicBezTo>
                    <a:pt x="238" y="228"/>
                    <a:pt x="238" y="225"/>
                    <a:pt x="238" y="221"/>
                  </a:cubicBezTo>
                  <a:cubicBezTo>
                    <a:pt x="237" y="216"/>
                    <a:pt x="236" y="211"/>
                    <a:pt x="236" y="206"/>
                  </a:cubicBezTo>
                  <a:cubicBezTo>
                    <a:pt x="235" y="202"/>
                    <a:pt x="235" y="197"/>
                    <a:pt x="234" y="193"/>
                  </a:cubicBezTo>
                  <a:cubicBezTo>
                    <a:pt x="234" y="188"/>
                    <a:pt x="233" y="183"/>
                    <a:pt x="233" y="178"/>
                  </a:cubicBezTo>
                  <a:cubicBezTo>
                    <a:pt x="233" y="168"/>
                    <a:pt x="232" y="157"/>
                    <a:pt x="232" y="147"/>
                  </a:cubicBezTo>
                  <a:cubicBezTo>
                    <a:pt x="232" y="136"/>
                    <a:pt x="232" y="125"/>
                    <a:pt x="230" y="115"/>
                  </a:cubicBezTo>
                  <a:cubicBezTo>
                    <a:pt x="230" y="109"/>
                    <a:pt x="229" y="104"/>
                    <a:pt x="227" y="98"/>
                  </a:cubicBezTo>
                  <a:cubicBezTo>
                    <a:pt x="227" y="96"/>
                    <a:pt x="226" y="93"/>
                    <a:pt x="224" y="91"/>
                  </a:cubicBezTo>
                  <a:cubicBezTo>
                    <a:pt x="223" y="90"/>
                    <a:pt x="222" y="89"/>
                    <a:pt x="220" y="89"/>
                  </a:cubicBezTo>
                  <a:cubicBezTo>
                    <a:pt x="217" y="88"/>
                    <a:pt x="214" y="88"/>
                    <a:pt x="211" y="89"/>
                  </a:cubicBezTo>
                  <a:cubicBezTo>
                    <a:pt x="208" y="91"/>
                    <a:pt x="205" y="94"/>
                    <a:pt x="204" y="97"/>
                  </a:cubicBezTo>
                  <a:cubicBezTo>
                    <a:pt x="201" y="103"/>
                    <a:pt x="201" y="108"/>
                    <a:pt x="202" y="114"/>
                  </a:cubicBezTo>
                  <a:cubicBezTo>
                    <a:pt x="202" y="114"/>
                    <a:pt x="203" y="114"/>
                    <a:pt x="204" y="114"/>
                  </a:cubicBezTo>
                  <a:cubicBezTo>
                    <a:pt x="205" y="114"/>
                    <a:pt x="205" y="115"/>
                    <a:pt x="206" y="116"/>
                  </a:cubicBezTo>
                  <a:cubicBezTo>
                    <a:pt x="206" y="116"/>
                    <a:pt x="206" y="117"/>
                    <a:pt x="206" y="118"/>
                  </a:cubicBezTo>
                  <a:cubicBezTo>
                    <a:pt x="205" y="120"/>
                    <a:pt x="204" y="122"/>
                    <a:pt x="205" y="125"/>
                  </a:cubicBezTo>
                  <a:cubicBezTo>
                    <a:pt x="205" y="132"/>
                    <a:pt x="205" y="139"/>
                    <a:pt x="205" y="146"/>
                  </a:cubicBezTo>
                  <a:cubicBezTo>
                    <a:pt x="205" y="151"/>
                    <a:pt x="205" y="156"/>
                    <a:pt x="205" y="161"/>
                  </a:cubicBezTo>
                  <a:cubicBezTo>
                    <a:pt x="205" y="178"/>
                    <a:pt x="205" y="195"/>
                    <a:pt x="205" y="211"/>
                  </a:cubicBezTo>
                  <a:cubicBezTo>
                    <a:pt x="205" y="217"/>
                    <a:pt x="205" y="223"/>
                    <a:pt x="206" y="229"/>
                  </a:cubicBezTo>
                  <a:cubicBezTo>
                    <a:pt x="206" y="229"/>
                    <a:pt x="206" y="230"/>
                    <a:pt x="207" y="230"/>
                  </a:cubicBezTo>
                  <a:cubicBezTo>
                    <a:pt x="209" y="231"/>
                    <a:pt x="209" y="233"/>
                    <a:pt x="208" y="234"/>
                  </a:cubicBezTo>
                  <a:cubicBezTo>
                    <a:pt x="208" y="235"/>
                    <a:pt x="206" y="236"/>
                    <a:pt x="205" y="235"/>
                  </a:cubicBezTo>
                  <a:cubicBezTo>
                    <a:pt x="203" y="235"/>
                    <a:pt x="202" y="234"/>
                    <a:pt x="203" y="232"/>
                  </a:cubicBezTo>
                  <a:cubicBezTo>
                    <a:pt x="203" y="230"/>
                    <a:pt x="203" y="229"/>
                    <a:pt x="203" y="227"/>
                  </a:cubicBezTo>
                  <a:cubicBezTo>
                    <a:pt x="202" y="223"/>
                    <a:pt x="202" y="218"/>
                    <a:pt x="202" y="214"/>
                  </a:cubicBezTo>
                  <a:cubicBezTo>
                    <a:pt x="202" y="198"/>
                    <a:pt x="202" y="181"/>
                    <a:pt x="202" y="165"/>
                  </a:cubicBezTo>
                  <a:cubicBezTo>
                    <a:pt x="202" y="156"/>
                    <a:pt x="203" y="147"/>
                    <a:pt x="202" y="139"/>
                  </a:cubicBezTo>
                  <a:cubicBezTo>
                    <a:pt x="202" y="136"/>
                    <a:pt x="202" y="134"/>
                    <a:pt x="202" y="131"/>
                  </a:cubicBezTo>
                  <a:cubicBezTo>
                    <a:pt x="202" y="132"/>
                    <a:pt x="202" y="133"/>
                    <a:pt x="202" y="134"/>
                  </a:cubicBezTo>
                  <a:cubicBezTo>
                    <a:pt x="202" y="139"/>
                    <a:pt x="202" y="145"/>
                    <a:pt x="201" y="150"/>
                  </a:cubicBezTo>
                  <a:cubicBezTo>
                    <a:pt x="200" y="156"/>
                    <a:pt x="197" y="161"/>
                    <a:pt x="192" y="165"/>
                  </a:cubicBezTo>
                  <a:cubicBezTo>
                    <a:pt x="192" y="165"/>
                    <a:pt x="192" y="165"/>
                    <a:pt x="192" y="165"/>
                  </a:cubicBezTo>
                  <a:cubicBezTo>
                    <a:pt x="192" y="167"/>
                    <a:pt x="192" y="168"/>
                    <a:pt x="191" y="170"/>
                  </a:cubicBezTo>
                  <a:cubicBezTo>
                    <a:pt x="191" y="174"/>
                    <a:pt x="191" y="178"/>
                    <a:pt x="191" y="182"/>
                  </a:cubicBezTo>
                  <a:cubicBezTo>
                    <a:pt x="191" y="188"/>
                    <a:pt x="191" y="194"/>
                    <a:pt x="192" y="200"/>
                  </a:cubicBezTo>
                  <a:cubicBezTo>
                    <a:pt x="193" y="206"/>
                    <a:pt x="194" y="212"/>
                    <a:pt x="195" y="217"/>
                  </a:cubicBezTo>
                  <a:cubicBezTo>
                    <a:pt x="197" y="223"/>
                    <a:pt x="199" y="230"/>
                    <a:pt x="200" y="236"/>
                  </a:cubicBezTo>
                  <a:cubicBezTo>
                    <a:pt x="200" y="237"/>
                    <a:pt x="201" y="238"/>
                    <a:pt x="201" y="240"/>
                  </a:cubicBezTo>
                  <a:cubicBezTo>
                    <a:pt x="206" y="238"/>
                    <a:pt x="211" y="239"/>
                    <a:pt x="214" y="242"/>
                  </a:cubicBezTo>
                  <a:cubicBezTo>
                    <a:pt x="215" y="243"/>
                    <a:pt x="216" y="244"/>
                    <a:pt x="217" y="245"/>
                  </a:cubicBezTo>
                  <a:cubicBezTo>
                    <a:pt x="218" y="244"/>
                    <a:pt x="218" y="243"/>
                    <a:pt x="219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7" y="242"/>
                    <a:pt x="216" y="242"/>
                    <a:pt x="214" y="241"/>
                  </a:cubicBezTo>
                  <a:cubicBezTo>
                    <a:pt x="213" y="241"/>
                    <a:pt x="213" y="239"/>
                    <a:pt x="214" y="238"/>
                  </a:cubicBezTo>
                  <a:cubicBezTo>
                    <a:pt x="214" y="237"/>
                    <a:pt x="214" y="235"/>
                    <a:pt x="214" y="234"/>
                  </a:cubicBezTo>
                  <a:cubicBezTo>
                    <a:pt x="214" y="231"/>
                    <a:pt x="213" y="228"/>
                    <a:pt x="213" y="226"/>
                  </a:cubicBezTo>
                  <a:cubicBezTo>
                    <a:pt x="213" y="216"/>
                    <a:pt x="212" y="207"/>
                    <a:pt x="211" y="198"/>
                  </a:cubicBezTo>
                  <a:cubicBezTo>
                    <a:pt x="211" y="194"/>
                    <a:pt x="210" y="190"/>
                    <a:pt x="210" y="186"/>
                  </a:cubicBezTo>
                  <a:cubicBezTo>
                    <a:pt x="210" y="177"/>
                    <a:pt x="210" y="169"/>
                    <a:pt x="209" y="160"/>
                  </a:cubicBezTo>
                  <a:cubicBezTo>
                    <a:pt x="209" y="156"/>
                    <a:pt x="208" y="152"/>
                    <a:pt x="206" y="147"/>
                  </a:cubicBezTo>
                  <a:cubicBezTo>
                    <a:pt x="206" y="147"/>
                    <a:pt x="206" y="147"/>
                    <a:pt x="206" y="146"/>
                  </a:cubicBezTo>
                  <a:cubicBezTo>
                    <a:pt x="207" y="145"/>
                    <a:pt x="208" y="144"/>
                    <a:pt x="209" y="144"/>
                  </a:cubicBezTo>
                  <a:cubicBezTo>
                    <a:pt x="210" y="144"/>
                    <a:pt x="212" y="145"/>
                    <a:pt x="212" y="146"/>
                  </a:cubicBezTo>
                  <a:cubicBezTo>
                    <a:pt x="212" y="147"/>
                    <a:pt x="212" y="147"/>
                    <a:pt x="212" y="148"/>
                  </a:cubicBezTo>
                  <a:cubicBezTo>
                    <a:pt x="212" y="148"/>
                    <a:pt x="211" y="149"/>
                    <a:pt x="211" y="150"/>
                  </a:cubicBezTo>
                  <a:cubicBezTo>
                    <a:pt x="212" y="153"/>
                    <a:pt x="212" y="156"/>
                    <a:pt x="212" y="159"/>
                  </a:cubicBezTo>
                  <a:cubicBezTo>
                    <a:pt x="212" y="166"/>
                    <a:pt x="213" y="172"/>
                    <a:pt x="213" y="178"/>
                  </a:cubicBezTo>
                  <a:cubicBezTo>
                    <a:pt x="213" y="186"/>
                    <a:pt x="213" y="194"/>
                    <a:pt x="215" y="202"/>
                  </a:cubicBezTo>
                  <a:cubicBezTo>
                    <a:pt x="216" y="209"/>
                    <a:pt x="216" y="216"/>
                    <a:pt x="216" y="223"/>
                  </a:cubicBezTo>
                  <a:cubicBezTo>
                    <a:pt x="216" y="225"/>
                    <a:pt x="216" y="228"/>
                    <a:pt x="217" y="230"/>
                  </a:cubicBezTo>
                  <a:cubicBezTo>
                    <a:pt x="217" y="233"/>
                    <a:pt x="217" y="235"/>
                    <a:pt x="219" y="237"/>
                  </a:cubicBezTo>
                  <a:cubicBezTo>
                    <a:pt x="219" y="238"/>
                    <a:pt x="219" y="238"/>
                    <a:pt x="219" y="238"/>
                  </a:cubicBezTo>
                  <a:cubicBezTo>
                    <a:pt x="220" y="237"/>
                    <a:pt x="220" y="236"/>
                    <a:pt x="221" y="235"/>
                  </a:cubicBezTo>
                  <a:cubicBezTo>
                    <a:pt x="221" y="233"/>
                    <a:pt x="222" y="233"/>
                    <a:pt x="223" y="232"/>
                  </a:cubicBezTo>
                  <a:cubicBezTo>
                    <a:pt x="223" y="231"/>
                    <a:pt x="223" y="230"/>
                    <a:pt x="224" y="229"/>
                  </a:cubicBezTo>
                  <a:cubicBezTo>
                    <a:pt x="224" y="229"/>
                    <a:pt x="224" y="229"/>
                    <a:pt x="224" y="228"/>
                  </a:cubicBezTo>
                  <a:cubicBezTo>
                    <a:pt x="224" y="227"/>
                    <a:pt x="224" y="225"/>
                    <a:pt x="224" y="223"/>
                  </a:cubicBezTo>
                  <a:cubicBezTo>
                    <a:pt x="224" y="216"/>
                    <a:pt x="223" y="209"/>
                    <a:pt x="222" y="202"/>
                  </a:cubicBezTo>
                  <a:cubicBezTo>
                    <a:pt x="221" y="196"/>
                    <a:pt x="220" y="190"/>
                    <a:pt x="220" y="184"/>
                  </a:cubicBezTo>
                  <a:cubicBezTo>
                    <a:pt x="219" y="174"/>
                    <a:pt x="219" y="164"/>
                    <a:pt x="217" y="155"/>
                  </a:cubicBezTo>
                  <a:cubicBezTo>
                    <a:pt x="217" y="149"/>
                    <a:pt x="216" y="144"/>
                    <a:pt x="216" y="139"/>
                  </a:cubicBezTo>
                  <a:cubicBezTo>
                    <a:pt x="216" y="132"/>
                    <a:pt x="215" y="125"/>
                    <a:pt x="215" y="119"/>
                  </a:cubicBezTo>
                  <a:cubicBezTo>
                    <a:pt x="215" y="113"/>
                    <a:pt x="215" y="107"/>
                    <a:pt x="215" y="101"/>
                  </a:cubicBezTo>
                  <a:cubicBezTo>
                    <a:pt x="215" y="99"/>
                    <a:pt x="215" y="96"/>
                    <a:pt x="214" y="93"/>
                  </a:cubicBezTo>
                  <a:cubicBezTo>
                    <a:pt x="214" y="93"/>
                    <a:pt x="213" y="93"/>
                    <a:pt x="214" y="92"/>
                  </a:cubicBezTo>
                  <a:cubicBezTo>
                    <a:pt x="214" y="91"/>
                    <a:pt x="215" y="90"/>
                    <a:pt x="217" y="90"/>
                  </a:cubicBezTo>
                  <a:cubicBezTo>
                    <a:pt x="218" y="90"/>
                    <a:pt x="219" y="91"/>
                    <a:pt x="219" y="92"/>
                  </a:cubicBezTo>
                  <a:cubicBezTo>
                    <a:pt x="220" y="93"/>
                    <a:pt x="220" y="93"/>
                    <a:pt x="219" y="93"/>
                  </a:cubicBezTo>
                  <a:cubicBezTo>
                    <a:pt x="218" y="96"/>
                    <a:pt x="218" y="99"/>
                    <a:pt x="218" y="102"/>
                  </a:cubicBezTo>
                  <a:cubicBezTo>
                    <a:pt x="218" y="105"/>
                    <a:pt x="218" y="109"/>
                    <a:pt x="218" y="112"/>
                  </a:cubicBezTo>
                  <a:cubicBezTo>
                    <a:pt x="218" y="116"/>
                    <a:pt x="218" y="121"/>
                    <a:pt x="218" y="125"/>
                  </a:cubicBezTo>
                  <a:cubicBezTo>
                    <a:pt x="218" y="130"/>
                    <a:pt x="219" y="135"/>
                    <a:pt x="219" y="140"/>
                  </a:cubicBezTo>
                  <a:cubicBezTo>
                    <a:pt x="219" y="145"/>
                    <a:pt x="220" y="150"/>
                    <a:pt x="220" y="155"/>
                  </a:cubicBezTo>
                  <a:cubicBezTo>
                    <a:pt x="221" y="159"/>
                    <a:pt x="221" y="164"/>
                    <a:pt x="221" y="168"/>
                  </a:cubicBezTo>
                  <a:cubicBezTo>
                    <a:pt x="222" y="174"/>
                    <a:pt x="222" y="181"/>
                    <a:pt x="223" y="188"/>
                  </a:cubicBezTo>
                  <a:cubicBezTo>
                    <a:pt x="223" y="193"/>
                    <a:pt x="224" y="198"/>
                    <a:pt x="225" y="203"/>
                  </a:cubicBezTo>
                  <a:cubicBezTo>
                    <a:pt x="226" y="210"/>
                    <a:pt x="227" y="216"/>
                    <a:pt x="227" y="223"/>
                  </a:cubicBezTo>
                  <a:cubicBezTo>
                    <a:pt x="227" y="224"/>
                    <a:pt x="227" y="225"/>
                    <a:pt x="228" y="226"/>
                  </a:cubicBezTo>
                  <a:cubicBezTo>
                    <a:pt x="228" y="228"/>
                    <a:pt x="229" y="230"/>
                    <a:pt x="229" y="232"/>
                  </a:cubicBezTo>
                  <a:cubicBezTo>
                    <a:pt x="231" y="233"/>
                    <a:pt x="231" y="233"/>
                    <a:pt x="231" y="234"/>
                  </a:cubicBezTo>
                  <a:cubicBezTo>
                    <a:pt x="232" y="234"/>
                    <a:pt x="232" y="235"/>
                    <a:pt x="232" y="235"/>
                  </a:cubicBezTo>
                  <a:cubicBezTo>
                    <a:pt x="233" y="237"/>
                    <a:pt x="235" y="238"/>
                    <a:pt x="237" y="240"/>
                  </a:cubicBezTo>
                  <a:cubicBezTo>
                    <a:pt x="237" y="240"/>
                    <a:pt x="237" y="240"/>
                    <a:pt x="238" y="241"/>
                  </a:cubicBezTo>
                  <a:close/>
                  <a:moveTo>
                    <a:pt x="94" y="40"/>
                  </a:moveTo>
                  <a:cubicBezTo>
                    <a:pt x="95" y="38"/>
                    <a:pt x="96" y="36"/>
                    <a:pt x="96" y="35"/>
                  </a:cubicBezTo>
                  <a:cubicBezTo>
                    <a:pt x="96" y="35"/>
                    <a:pt x="97" y="34"/>
                    <a:pt x="97" y="34"/>
                  </a:cubicBezTo>
                  <a:cubicBezTo>
                    <a:pt x="98" y="33"/>
                    <a:pt x="98" y="32"/>
                    <a:pt x="98" y="31"/>
                  </a:cubicBezTo>
                  <a:cubicBezTo>
                    <a:pt x="98" y="30"/>
                    <a:pt x="99" y="29"/>
                    <a:pt x="99" y="29"/>
                  </a:cubicBezTo>
                  <a:cubicBezTo>
                    <a:pt x="99" y="27"/>
                    <a:pt x="99" y="26"/>
                    <a:pt x="99" y="24"/>
                  </a:cubicBezTo>
                  <a:cubicBezTo>
                    <a:pt x="100" y="21"/>
                    <a:pt x="101" y="18"/>
                    <a:pt x="103" y="16"/>
                  </a:cubicBezTo>
                  <a:cubicBezTo>
                    <a:pt x="104" y="15"/>
                    <a:pt x="105" y="14"/>
                    <a:pt x="106" y="14"/>
                  </a:cubicBezTo>
                  <a:cubicBezTo>
                    <a:pt x="109" y="14"/>
                    <a:pt x="113" y="14"/>
                    <a:pt x="116" y="15"/>
                  </a:cubicBezTo>
                  <a:cubicBezTo>
                    <a:pt x="118" y="15"/>
                    <a:pt x="120" y="16"/>
                    <a:pt x="122" y="16"/>
                  </a:cubicBezTo>
                  <a:cubicBezTo>
                    <a:pt x="124" y="17"/>
                    <a:pt x="125" y="17"/>
                    <a:pt x="126" y="17"/>
                  </a:cubicBezTo>
                  <a:cubicBezTo>
                    <a:pt x="127" y="17"/>
                    <a:pt x="128" y="17"/>
                    <a:pt x="129" y="17"/>
                  </a:cubicBezTo>
                  <a:cubicBezTo>
                    <a:pt x="131" y="18"/>
                    <a:pt x="133" y="19"/>
                    <a:pt x="136" y="19"/>
                  </a:cubicBezTo>
                  <a:cubicBezTo>
                    <a:pt x="142" y="21"/>
                    <a:pt x="149" y="23"/>
                    <a:pt x="156" y="24"/>
                  </a:cubicBezTo>
                  <a:cubicBezTo>
                    <a:pt x="159" y="25"/>
                    <a:pt x="162" y="26"/>
                    <a:pt x="164" y="28"/>
                  </a:cubicBezTo>
                  <a:cubicBezTo>
                    <a:pt x="166" y="31"/>
                    <a:pt x="168" y="34"/>
                    <a:pt x="168" y="38"/>
                  </a:cubicBezTo>
                  <a:cubicBezTo>
                    <a:pt x="168" y="40"/>
                    <a:pt x="168" y="42"/>
                    <a:pt x="169" y="45"/>
                  </a:cubicBezTo>
                  <a:cubicBezTo>
                    <a:pt x="169" y="46"/>
                    <a:pt x="170" y="48"/>
                    <a:pt x="169" y="49"/>
                  </a:cubicBezTo>
                  <a:cubicBezTo>
                    <a:pt x="169" y="51"/>
                    <a:pt x="170" y="52"/>
                    <a:pt x="170" y="53"/>
                  </a:cubicBezTo>
                  <a:cubicBezTo>
                    <a:pt x="171" y="54"/>
                    <a:pt x="172" y="54"/>
                    <a:pt x="173" y="54"/>
                  </a:cubicBezTo>
                  <a:cubicBezTo>
                    <a:pt x="174" y="54"/>
                    <a:pt x="175" y="54"/>
                    <a:pt x="175" y="55"/>
                  </a:cubicBezTo>
                  <a:cubicBezTo>
                    <a:pt x="177" y="56"/>
                    <a:pt x="178" y="57"/>
                    <a:pt x="179" y="59"/>
                  </a:cubicBezTo>
                  <a:cubicBezTo>
                    <a:pt x="179" y="59"/>
                    <a:pt x="180" y="59"/>
                    <a:pt x="180" y="60"/>
                  </a:cubicBezTo>
                  <a:cubicBezTo>
                    <a:pt x="180" y="59"/>
                    <a:pt x="180" y="58"/>
                    <a:pt x="181" y="57"/>
                  </a:cubicBezTo>
                  <a:cubicBezTo>
                    <a:pt x="179" y="56"/>
                    <a:pt x="178" y="55"/>
                    <a:pt x="178" y="54"/>
                  </a:cubicBezTo>
                  <a:cubicBezTo>
                    <a:pt x="181" y="54"/>
                    <a:pt x="183" y="53"/>
                    <a:pt x="183" y="50"/>
                  </a:cubicBezTo>
                  <a:cubicBezTo>
                    <a:pt x="183" y="50"/>
                    <a:pt x="183" y="49"/>
                    <a:pt x="183" y="49"/>
                  </a:cubicBezTo>
                  <a:cubicBezTo>
                    <a:pt x="183" y="47"/>
                    <a:pt x="183" y="46"/>
                    <a:pt x="182" y="44"/>
                  </a:cubicBezTo>
                  <a:cubicBezTo>
                    <a:pt x="182" y="44"/>
                    <a:pt x="182" y="43"/>
                    <a:pt x="182" y="42"/>
                  </a:cubicBezTo>
                  <a:cubicBezTo>
                    <a:pt x="182" y="42"/>
                    <a:pt x="181" y="41"/>
                    <a:pt x="181" y="41"/>
                  </a:cubicBezTo>
                  <a:cubicBezTo>
                    <a:pt x="181" y="38"/>
                    <a:pt x="182" y="34"/>
                    <a:pt x="182" y="31"/>
                  </a:cubicBezTo>
                  <a:cubicBezTo>
                    <a:pt x="182" y="31"/>
                    <a:pt x="181" y="30"/>
                    <a:pt x="181" y="29"/>
                  </a:cubicBezTo>
                  <a:cubicBezTo>
                    <a:pt x="181" y="27"/>
                    <a:pt x="179" y="26"/>
                    <a:pt x="177" y="25"/>
                  </a:cubicBezTo>
                  <a:cubicBezTo>
                    <a:pt x="175" y="24"/>
                    <a:pt x="172" y="22"/>
                    <a:pt x="170" y="21"/>
                  </a:cubicBezTo>
                  <a:cubicBezTo>
                    <a:pt x="168" y="21"/>
                    <a:pt x="167" y="20"/>
                    <a:pt x="165" y="20"/>
                  </a:cubicBezTo>
                  <a:cubicBezTo>
                    <a:pt x="161" y="19"/>
                    <a:pt x="156" y="17"/>
                    <a:pt x="152" y="16"/>
                  </a:cubicBezTo>
                  <a:cubicBezTo>
                    <a:pt x="145" y="13"/>
                    <a:pt x="138" y="11"/>
                    <a:pt x="130" y="10"/>
                  </a:cubicBezTo>
                  <a:cubicBezTo>
                    <a:pt x="124" y="9"/>
                    <a:pt x="119" y="8"/>
                    <a:pt x="113" y="6"/>
                  </a:cubicBezTo>
                  <a:cubicBezTo>
                    <a:pt x="111" y="6"/>
                    <a:pt x="108" y="5"/>
                    <a:pt x="106" y="6"/>
                  </a:cubicBezTo>
                  <a:cubicBezTo>
                    <a:pt x="105" y="6"/>
                    <a:pt x="104" y="6"/>
                    <a:pt x="103" y="6"/>
                  </a:cubicBezTo>
                  <a:cubicBezTo>
                    <a:pt x="101" y="6"/>
                    <a:pt x="99" y="7"/>
                    <a:pt x="98" y="9"/>
                  </a:cubicBezTo>
                  <a:cubicBezTo>
                    <a:pt x="97" y="9"/>
                    <a:pt x="97" y="10"/>
                    <a:pt x="96" y="11"/>
                  </a:cubicBezTo>
                  <a:cubicBezTo>
                    <a:pt x="94" y="13"/>
                    <a:pt x="93" y="15"/>
                    <a:pt x="92" y="17"/>
                  </a:cubicBezTo>
                  <a:cubicBezTo>
                    <a:pt x="92" y="18"/>
                    <a:pt x="92" y="18"/>
                    <a:pt x="91" y="19"/>
                  </a:cubicBezTo>
                  <a:cubicBezTo>
                    <a:pt x="90" y="20"/>
                    <a:pt x="89" y="22"/>
                    <a:pt x="88" y="23"/>
                  </a:cubicBezTo>
                  <a:cubicBezTo>
                    <a:pt x="88" y="23"/>
                    <a:pt x="88" y="24"/>
                    <a:pt x="88" y="24"/>
                  </a:cubicBezTo>
                  <a:cubicBezTo>
                    <a:pt x="88" y="26"/>
                    <a:pt x="87" y="28"/>
                    <a:pt x="87" y="30"/>
                  </a:cubicBezTo>
                  <a:cubicBezTo>
                    <a:pt x="86" y="30"/>
                    <a:pt x="86" y="31"/>
                    <a:pt x="86" y="32"/>
                  </a:cubicBezTo>
                  <a:cubicBezTo>
                    <a:pt x="87" y="33"/>
                    <a:pt x="87" y="34"/>
                    <a:pt x="87" y="36"/>
                  </a:cubicBezTo>
                  <a:cubicBezTo>
                    <a:pt x="90" y="36"/>
                    <a:pt x="92" y="37"/>
                    <a:pt x="94" y="40"/>
                  </a:cubicBezTo>
                  <a:close/>
                  <a:moveTo>
                    <a:pt x="232" y="102"/>
                  </a:moveTo>
                  <a:cubicBezTo>
                    <a:pt x="232" y="106"/>
                    <a:pt x="232" y="110"/>
                    <a:pt x="233" y="113"/>
                  </a:cubicBezTo>
                  <a:cubicBezTo>
                    <a:pt x="234" y="120"/>
                    <a:pt x="234" y="127"/>
                    <a:pt x="235" y="135"/>
                  </a:cubicBezTo>
                  <a:cubicBezTo>
                    <a:pt x="235" y="142"/>
                    <a:pt x="235" y="150"/>
                    <a:pt x="235" y="158"/>
                  </a:cubicBezTo>
                  <a:cubicBezTo>
                    <a:pt x="235" y="169"/>
                    <a:pt x="236" y="180"/>
                    <a:pt x="237" y="191"/>
                  </a:cubicBezTo>
                  <a:cubicBezTo>
                    <a:pt x="237" y="196"/>
                    <a:pt x="238" y="202"/>
                    <a:pt x="239" y="208"/>
                  </a:cubicBezTo>
                  <a:cubicBezTo>
                    <a:pt x="239" y="212"/>
                    <a:pt x="240" y="216"/>
                    <a:pt x="241" y="220"/>
                  </a:cubicBezTo>
                  <a:cubicBezTo>
                    <a:pt x="241" y="223"/>
                    <a:pt x="241" y="226"/>
                    <a:pt x="241" y="228"/>
                  </a:cubicBezTo>
                  <a:cubicBezTo>
                    <a:pt x="241" y="229"/>
                    <a:pt x="241" y="230"/>
                    <a:pt x="242" y="231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2" y="217"/>
                    <a:pt x="242" y="204"/>
                    <a:pt x="242" y="191"/>
                  </a:cubicBezTo>
                  <a:cubicBezTo>
                    <a:pt x="242" y="188"/>
                    <a:pt x="242" y="186"/>
                    <a:pt x="242" y="184"/>
                  </a:cubicBezTo>
                  <a:cubicBezTo>
                    <a:pt x="241" y="178"/>
                    <a:pt x="241" y="172"/>
                    <a:pt x="240" y="167"/>
                  </a:cubicBezTo>
                  <a:cubicBezTo>
                    <a:pt x="240" y="160"/>
                    <a:pt x="239" y="153"/>
                    <a:pt x="239" y="146"/>
                  </a:cubicBezTo>
                  <a:cubicBezTo>
                    <a:pt x="238" y="139"/>
                    <a:pt x="237" y="132"/>
                    <a:pt x="237" y="124"/>
                  </a:cubicBezTo>
                  <a:cubicBezTo>
                    <a:pt x="237" y="120"/>
                    <a:pt x="236" y="116"/>
                    <a:pt x="236" y="112"/>
                  </a:cubicBezTo>
                  <a:cubicBezTo>
                    <a:pt x="236" y="108"/>
                    <a:pt x="235" y="104"/>
                    <a:pt x="235" y="99"/>
                  </a:cubicBezTo>
                  <a:cubicBezTo>
                    <a:pt x="235" y="97"/>
                    <a:pt x="234" y="94"/>
                    <a:pt x="234" y="92"/>
                  </a:cubicBezTo>
                  <a:cubicBezTo>
                    <a:pt x="233" y="89"/>
                    <a:pt x="232" y="86"/>
                    <a:pt x="231" y="84"/>
                  </a:cubicBezTo>
                  <a:cubicBezTo>
                    <a:pt x="230" y="84"/>
                    <a:pt x="229" y="83"/>
                    <a:pt x="229" y="83"/>
                  </a:cubicBezTo>
                  <a:cubicBezTo>
                    <a:pt x="228" y="82"/>
                    <a:pt x="227" y="81"/>
                    <a:pt x="226" y="81"/>
                  </a:cubicBezTo>
                  <a:cubicBezTo>
                    <a:pt x="224" y="80"/>
                    <a:pt x="221" y="80"/>
                    <a:pt x="219" y="80"/>
                  </a:cubicBezTo>
                  <a:cubicBezTo>
                    <a:pt x="216" y="80"/>
                    <a:pt x="214" y="81"/>
                    <a:pt x="211" y="82"/>
                  </a:cubicBezTo>
                  <a:cubicBezTo>
                    <a:pt x="208" y="83"/>
                    <a:pt x="205" y="85"/>
                    <a:pt x="202" y="88"/>
                  </a:cubicBezTo>
                  <a:cubicBezTo>
                    <a:pt x="199" y="91"/>
                    <a:pt x="197" y="95"/>
                    <a:pt x="194" y="99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1" y="106"/>
                    <a:pt x="191" y="111"/>
                    <a:pt x="191" y="117"/>
                  </a:cubicBezTo>
                  <a:cubicBezTo>
                    <a:pt x="192" y="117"/>
                    <a:pt x="192" y="118"/>
                    <a:pt x="193" y="118"/>
                  </a:cubicBezTo>
                  <a:cubicBezTo>
                    <a:pt x="193" y="119"/>
                    <a:pt x="193" y="119"/>
                    <a:pt x="193" y="120"/>
                  </a:cubicBezTo>
                  <a:cubicBezTo>
                    <a:pt x="192" y="122"/>
                    <a:pt x="191" y="124"/>
                    <a:pt x="191" y="127"/>
                  </a:cubicBezTo>
                  <a:cubicBezTo>
                    <a:pt x="191" y="129"/>
                    <a:pt x="191" y="132"/>
                    <a:pt x="191" y="135"/>
                  </a:cubicBezTo>
                  <a:cubicBezTo>
                    <a:pt x="191" y="138"/>
                    <a:pt x="191" y="141"/>
                    <a:pt x="191" y="144"/>
                  </a:cubicBezTo>
                  <a:cubicBezTo>
                    <a:pt x="191" y="149"/>
                    <a:pt x="191" y="155"/>
                    <a:pt x="190" y="160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3" y="159"/>
                    <a:pt x="194" y="156"/>
                    <a:pt x="195" y="154"/>
                  </a:cubicBezTo>
                  <a:cubicBezTo>
                    <a:pt x="197" y="150"/>
                    <a:pt x="198" y="146"/>
                    <a:pt x="198" y="142"/>
                  </a:cubicBezTo>
                  <a:cubicBezTo>
                    <a:pt x="198" y="138"/>
                    <a:pt x="198" y="133"/>
                    <a:pt x="198" y="128"/>
                  </a:cubicBezTo>
                  <a:cubicBezTo>
                    <a:pt x="198" y="125"/>
                    <a:pt x="198" y="121"/>
                    <a:pt x="198" y="117"/>
                  </a:cubicBezTo>
                  <a:cubicBezTo>
                    <a:pt x="198" y="112"/>
                    <a:pt x="198" y="107"/>
                    <a:pt x="199" y="101"/>
                  </a:cubicBezTo>
                  <a:cubicBezTo>
                    <a:pt x="201" y="96"/>
                    <a:pt x="203" y="92"/>
                    <a:pt x="207" y="88"/>
                  </a:cubicBezTo>
                  <a:cubicBezTo>
                    <a:pt x="210" y="86"/>
                    <a:pt x="214" y="85"/>
                    <a:pt x="218" y="84"/>
                  </a:cubicBezTo>
                  <a:cubicBezTo>
                    <a:pt x="220" y="84"/>
                    <a:pt x="221" y="85"/>
                    <a:pt x="223" y="86"/>
                  </a:cubicBezTo>
                  <a:cubicBezTo>
                    <a:pt x="224" y="86"/>
                    <a:pt x="224" y="87"/>
                    <a:pt x="225" y="87"/>
                  </a:cubicBezTo>
                  <a:cubicBezTo>
                    <a:pt x="228" y="88"/>
                    <a:pt x="230" y="90"/>
                    <a:pt x="231" y="93"/>
                  </a:cubicBezTo>
                  <a:cubicBezTo>
                    <a:pt x="232" y="95"/>
                    <a:pt x="233" y="97"/>
                    <a:pt x="234" y="98"/>
                  </a:cubicBezTo>
                  <a:cubicBezTo>
                    <a:pt x="234" y="99"/>
                    <a:pt x="235" y="100"/>
                    <a:pt x="234" y="100"/>
                  </a:cubicBezTo>
                  <a:cubicBezTo>
                    <a:pt x="234" y="101"/>
                    <a:pt x="233" y="102"/>
                    <a:pt x="233" y="102"/>
                  </a:cubicBezTo>
                  <a:cubicBezTo>
                    <a:pt x="232" y="102"/>
                    <a:pt x="232" y="102"/>
                    <a:pt x="232" y="102"/>
                  </a:cubicBezTo>
                  <a:close/>
                  <a:moveTo>
                    <a:pt x="165" y="44"/>
                  </a:moveTo>
                  <a:cubicBezTo>
                    <a:pt x="165" y="41"/>
                    <a:pt x="165" y="39"/>
                    <a:pt x="164" y="36"/>
                  </a:cubicBezTo>
                  <a:cubicBezTo>
                    <a:pt x="164" y="34"/>
                    <a:pt x="163" y="32"/>
                    <a:pt x="161" y="31"/>
                  </a:cubicBezTo>
                  <a:cubicBezTo>
                    <a:pt x="159" y="29"/>
                    <a:pt x="157" y="28"/>
                    <a:pt x="154" y="27"/>
                  </a:cubicBezTo>
                  <a:cubicBezTo>
                    <a:pt x="152" y="26"/>
                    <a:pt x="149" y="26"/>
                    <a:pt x="147" y="25"/>
                  </a:cubicBezTo>
                  <a:cubicBezTo>
                    <a:pt x="143" y="25"/>
                    <a:pt x="139" y="24"/>
                    <a:pt x="135" y="23"/>
                  </a:cubicBezTo>
                  <a:cubicBezTo>
                    <a:pt x="132" y="23"/>
                    <a:pt x="130" y="22"/>
                    <a:pt x="127" y="21"/>
                  </a:cubicBezTo>
                  <a:cubicBezTo>
                    <a:pt x="125" y="20"/>
                    <a:pt x="123" y="20"/>
                    <a:pt x="121" y="20"/>
                  </a:cubicBezTo>
                  <a:cubicBezTo>
                    <a:pt x="118" y="20"/>
                    <a:pt x="115" y="20"/>
                    <a:pt x="112" y="21"/>
                  </a:cubicBezTo>
                  <a:cubicBezTo>
                    <a:pt x="109" y="22"/>
                    <a:pt x="106" y="23"/>
                    <a:pt x="104" y="26"/>
                  </a:cubicBezTo>
                  <a:cubicBezTo>
                    <a:pt x="104" y="26"/>
                    <a:pt x="103" y="26"/>
                    <a:pt x="103" y="26"/>
                  </a:cubicBezTo>
                  <a:cubicBezTo>
                    <a:pt x="105" y="27"/>
                    <a:pt x="106" y="27"/>
                    <a:pt x="108" y="28"/>
                  </a:cubicBezTo>
                  <a:cubicBezTo>
                    <a:pt x="109" y="29"/>
                    <a:pt x="111" y="30"/>
                    <a:pt x="112" y="31"/>
                  </a:cubicBezTo>
                  <a:cubicBezTo>
                    <a:pt x="114" y="33"/>
                    <a:pt x="117" y="34"/>
                    <a:pt x="119" y="35"/>
                  </a:cubicBezTo>
                  <a:cubicBezTo>
                    <a:pt x="121" y="36"/>
                    <a:pt x="123" y="37"/>
                    <a:pt x="125" y="38"/>
                  </a:cubicBezTo>
                  <a:cubicBezTo>
                    <a:pt x="128" y="38"/>
                    <a:pt x="130" y="38"/>
                    <a:pt x="132" y="38"/>
                  </a:cubicBezTo>
                  <a:cubicBezTo>
                    <a:pt x="139" y="39"/>
                    <a:pt x="145" y="40"/>
                    <a:pt x="152" y="41"/>
                  </a:cubicBezTo>
                  <a:cubicBezTo>
                    <a:pt x="156" y="41"/>
                    <a:pt x="160" y="42"/>
                    <a:pt x="164" y="44"/>
                  </a:cubicBezTo>
                  <a:cubicBezTo>
                    <a:pt x="164" y="44"/>
                    <a:pt x="164" y="44"/>
                    <a:pt x="165" y="44"/>
                  </a:cubicBezTo>
                  <a:close/>
                  <a:moveTo>
                    <a:pt x="244" y="151"/>
                  </a:moveTo>
                  <a:cubicBezTo>
                    <a:pt x="244" y="151"/>
                    <a:pt x="244" y="151"/>
                    <a:pt x="244" y="151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4" y="141"/>
                    <a:pt x="244" y="131"/>
                    <a:pt x="244" y="121"/>
                  </a:cubicBezTo>
                  <a:cubicBezTo>
                    <a:pt x="244" y="116"/>
                    <a:pt x="244" y="111"/>
                    <a:pt x="244" y="106"/>
                  </a:cubicBezTo>
                  <a:cubicBezTo>
                    <a:pt x="243" y="103"/>
                    <a:pt x="243" y="99"/>
                    <a:pt x="243" y="95"/>
                  </a:cubicBezTo>
                  <a:cubicBezTo>
                    <a:pt x="242" y="93"/>
                    <a:pt x="242" y="91"/>
                    <a:pt x="242" y="89"/>
                  </a:cubicBezTo>
                  <a:cubicBezTo>
                    <a:pt x="242" y="88"/>
                    <a:pt x="241" y="87"/>
                    <a:pt x="241" y="86"/>
                  </a:cubicBezTo>
                  <a:cubicBezTo>
                    <a:pt x="241" y="85"/>
                    <a:pt x="240" y="85"/>
                    <a:pt x="240" y="85"/>
                  </a:cubicBezTo>
                  <a:cubicBezTo>
                    <a:pt x="240" y="85"/>
                    <a:pt x="240" y="85"/>
                    <a:pt x="240" y="85"/>
                  </a:cubicBezTo>
                  <a:cubicBezTo>
                    <a:pt x="240" y="88"/>
                    <a:pt x="240" y="90"/>
                    <a:pt x="240" y="93"/>
                  </a:cubicBezTo>
                  <a:cubicBezTo>
                    <a:pt x="240" y="93"/>
                    <a:pt x="240" y="93"/>
                    <a:pt x="240" y="93"/>
                  </a:cubicBezTo>
                  <a:cubicBezTo>
                    <a:pt x="240" y="94"/>
                    <a:pt x="240" y="95"/>
                    <a:pt x="240" y="95"/>
                  </a:cubicBezTo>
                  <a:cubicBezTo>
                    <a:pt x="240" y="96"/>
                    <a:pt x="240" y="96"/>
                    <a:pt x="240" y="96"/>
                  </a:cubicBezTo>
                  <a:cubicBezTo>
                    <a:pt x="240" y="99"/>
                    <a:pt x="240" y="103"/>
                    <a:pt x="241" y="106"/>
                  </a:cubicBezTo>
                  <a:cubicBezTo>
                    <a:pt x="241" y="107"/>
                    <a:pt x="241" y="108"/>
                    <a:pt x="241" y="109"/>
                  </a:cubicBezTo>
                  <a:cubicBezTo>
                    <a:pt x="241" y="113"/>
                    <a:pt x="241" y="117"/>
                    <a:pt x="241" y="120"/>
                  </a:cubicBezTo>
                  <a:cubicBezTo>
                    <a:pt x="241" y="124"/>
                    <a:pt x="241" y="127"/>
                    <a:pt x="242" y="130"/>
                  </a:cubicBezTo>
                  <a:cubicBezTo>
                    <a:pt x="243" y="135"/>
                    <a:pt x="243" y="140"/>
                    <a:pt x="243" y="145"/>
                  </a:cubicBezTo>
                  <a:cubicBezTo>
                    <a:pt x="243" y="147"/>
                    <a:pt x="243" y="149"/>
                    <a:pt x="244" y="151"/>
                  </a:cubicBezTo>
                  <a:close/>
                  <a:moveTo>
                    <a:pt x="43" y="32"/>
                  </a:moveTo>
                  <a:cubicBezTo>
                    <a:pt x="44" y="32"/>
                    <a:pt x="44" y="32"/>
                    <a:pt x="45" y="31"/>
                  </a:cubicBezTo>
                  <a:cubicBezTo>
                    <a:pt x="47" y="30"/>
                    <a:pt x="49" y="28"/>
                    <a:pt x="51" y="27"/>
                  </a:cubicBezTo>
                  <a:cubicBezTo>
                    <a:pt x="54" y="26"/>
                    <a:pt x="57" y="25"/>
                    <a:pt x="60" y="25"/>
                  </a:cubicBezTo>
                  <a:cubicBezTo>
                    <a:pt x="64" y="25"/>
                    <a:pt x="69" y="25"/>
                    <a:pt x="74" y="25"/>
                  </a:cubicBezTo>
                  <a:cubicBezTo>
                    <a:pt x="77" y="25"/>
                    <a:pt x="80" y="26"/>
                    <a:pt x="83" y="26"/>
                  </a:cubicBezTo>
                  <a:cubicBezTo>
                    <a:pt x="83" y="26"/>
                    <a:pt x="84" y="26"/>
                    <a:pt x="84" y="26"/>
                  </a:cubicBezTo>
                  <a:cubicBezTo>
                    <a:pt x="84" y="25"/>
                    <a:pt x="84" y="24"/>
                    <a:pt x="84" y="23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1" y="23"/>
                    <a:pt x="78" y="22"/>
                    <a:pt x="76" y="22"/>
                  </a:cubicBezTo>
                  <a:cubicBezTo>
                    <a:pt x="72" y="21"/>
                    <a:pt x="67" y="21"/>
                    <a:pt x="63" y="21"/>
                  </a:cubicBezTo>
                  <a:cubicBezTo>
                    <a:pt x="60" y="21"/>
                    <a:pt x="57" y="21"/>
                    <a:pt x="54" y="22"/>
                  </a:cubicBezTo>
                  <a:cubicBezTo>
                    <a:pt x="49" y="25"/>
                    <a:pt x="46" y="28"/>
                    <a:pt x="43" y="32"/>
                  </a:cubicBezTo>
                  <a:close/>
                  <a:moveTo>
                    <a:pt x="120" y="245"/>
                  </a:moveTo>
                  <a:cubicBezTo>
                    <a:pt x="131" y="249"/>
                    <a:pt x="142" y="252"/>
                    <a:pt x="154" y="254"/>
                  </a:cubicBezTo>
                  <a:cubicBezTo>
                    <a:pt x="153" y="253"/>
                    <a:pt x="153" y="253"/>
                    <a:pt x="152" y="252"/>
                  </a:cubicBezTo>
                  <a:cubicBezTo>
                    <a:pt x="152" y="251"/>
                    <a:pt x="151" y="251"/>
                    <a:pt x="150" y="250"/>
                  </a:cubicBezTo>
                  <a:cubicBezTo>
                    <a:pt x="148" y="249"/>
                    <a:pt x="145" y="248"/>
                    <a:pt x="142" y="247"/>
                  </a:cubicBezTo>
                  <a:cubicBezTo>
                    <a:pt x="141" y="247"/>
                    <a:pt x="140" y="247"/>
                    <a:pt x="140" y="246"/>
                  </a:cubicBezTo>
                  <a:cubicBezTo>
                    <a:pt x="139" y="247"/>
                    <a:pt x="139" y="247"/>
                    <a:pt x="139" y="247"/>
                  </a:cubicBezTo>
                  <a:cubicBezTo>
                    <a:pt x="137" y="248"/>
                    <a:pt x="136" y="248"/>
                    <a:pt x="135" y="247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134" y="245"/>
                    <a:pt x="133" y="245"/>
                    <a:pt x="132" y="245"/>
                  </a:cubicBezTo>
                  <a:cubicBezTo>
                    <a:pt x="130" y="244"/>
                    <a:pt x="127" y="244"/>
                    <a:pt x="125" y="243"/>
                  </a:cubicBezTo>
                  <a:cubicBezTo>
                    <a:pt x="124" y="243"/>
                    <a:pt x="123" y="243"/>
                    <a:pt x="122" y="243"/>
                  </a:cubicBezTo>
                  <a:cubicBezTo>
                    <a:pt x="121" y="244"/>
                    <a:pt x="121" y="245"/>
                    <a:pt x="120" y="245"/>
                  </a:cubicBezTo>
                  <a:close/>
                  <a:moveTo>
                    <a:pt x="44" y="225"/>
                  </a:moveTo>
                  <a:cubicBezTo>
                    <a:pt x="44" y="225"/>
                    <a:pt x="44" y="225"/>
                    <a:pt x="44" y="225"/>
                  </a:cubicBezTo>
                  <a:cubicBezTo>
                    <a:pt x="46" y="226"/>
                    <a:pt x="48" y="226"/>
                    <a:pt x="49" y="227"/>
                  </a:cubicBezTo>
                  <a:cubicBezTo>
                    <a:pt x="58" y="230"/>
                    <a:pt x="68" y="233"/>
                    <a:pt x="78" y="235"/>
                  </a:cubicBezTo>
                  <a:cubicBezTo>
                    <a:pt x="82" y="236"/>
                    <a:pt x="87" y="237"/>
                    <a:pt x="92" y="238"/>
                  </a:cubicBezTo>
                  <a:cubicBezTo>
                    <a:pt x="93" y="238"/>
                    <a:pt x="95" y="239"/>
                    <a:pt x="97" y="239"/>
                  </a:cubicBezTo>
                  <a:cubicBezTo>
                    <a:pt x="96" y="238"/>
                    <a:pt x="95" y="237"/>
                    <a:pt x="93" y="237"/>
                  </a:cubicBezTo>
                  <a:cubicBezTo>
                    <a:pt x="92" y="236"/>
                    <a:pt x="91" y="236"/>
                    <a:pt x="90" y="236"/>
                  </a:cubicBezTo>
                  <a:cubicBezTo>
                    <a:pt x="86" y="235"/>
                    <a:pt x="81" y="233"/>
                    <a:pt x="76" y="232"/>
                  </a:cubicBezTo>
                  <a:cubicBezTo>
                    <a:pt x="70" y="230"/>
                    <a:pt x="64" y="229"/>
                    <a:pt x="57" y="227"/>
                  </a:cubicBezTo>
                  <a:cubicBezTo>
                    <a:pt x="54" y="227"/>
                    <a:pt x="51" y="226"/>
                    <a:pt x="48" y="225"/>
                  </a:cubicBezTo>
                  <a:cubicBezTo>
                    <a:pt x="47" y="225"/>
                    <a:pt x="45" y="225"/>
                    <a:pt x="44" y="225"/>
                  </a:cubicBezTo>
                  <a:close/>
                  <a:moveTo>
                    <a:pt x="196" y="252"/>
                  </a:move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7" y="251"/>
                    <a:pt x="197" y="251"/>
                  </a:cubicBezTo>
                  <a:cubicBezTo>
                    <a:pt x="197" y="249"/>
                    <a:pt x="198" y="246"/>
                    <a:pt x="199" y="244"/>
                  </a:cubicBezTo>
                  <a:cubicBezTo>
                    <a:pt x="199" y="244"/>
                    <a:pt x="199" y="243"/>
                    <a:pt x="199" y="242"/>
                  </a:cubicBezTo>
                  <a:cubicBezTo>
                    <a:pt x="198" y="237"/>
                    <a:pt x="196" y="233"/>
                    <a:pt x="195" y="228"/>
                  </a:cubicBezTo>
                  <a:cubicBezTo>
                    <a:pt x="194" y="223"/>
                    <a:pt x="192" y="218"/>
                    <a:pt x="191" y="213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91" y="214"/>
                    <a:pt x="191" y="217"/>
                    <a:pt x="191" y="219"/>
                  </a:cubicBezTo>
                  <a:cubicBezTo>
                    <a:pt x="192" y="223"/>
                    <a:pt x="193" y="227"/>
                    <a:pt x="193" y="232"/>
                  </a:cubicBezTo>
                  <a:cubicBezTo>
                    <a:pt x="194" y="237"/>
                    <a:pt x="194" y="243"/>
                    <a:pt x="195" y="248"/>
                  </a:cubicBezTo>
                  <a:cubicBezTo>
                    <a:pt x="196" y="249"/>
                    <a:pt x="196" y="251"/>
                    <a:pt x="196" y="252"/>
                  </a:cubicBezTo>
                  <a:close/>
                  <a:moveTo>
                    <a:pt x="191" y="263"/>
                  </a:moveTo>
                  <a:cubicBezTo>
                    <a:pt x="190" y="263"/>
                    <a:pt x="189" y="263"/>
                    <a:pt x="189" y="262"/>
                  </a:cubicBezTo>
                  <a:cubicBezTo>
                    <a:pt x="188" y="261"/>
                    <a:pt x="188" y="261"/>
                    <a:pt x="187" y="261"/>
                  </a:cubicBezTo>
                  <a:cubicBezTo>
                    <a:pt x="185" y="260"/>
                    <a:pt x="184" y="260"/>
                    <a:pt x="182" y="259"/>
                  </a:cubicBezTo>
                  <a:cubicBezTo>
                    <a:pt x="181" y="259"/>
                    <a:pt x="181" y="259"/>
                    <a:pt x="180" y="259"/>
                  </a:cubicBezTo>
                  <a:cubicBezTo>
                    <a:pt x="178" y="258"/>
                    <a:pt x="177" y="258"/>
                    <a:pt x="175" y="258"/>
                  </a:cubicBezTo>
                  <a:cubicBezTo>
                    <a:pt x="173" y="257"/>
                    <a:pt x="170" y="256"/>
                    <a:pt x="168" y="255"/>
                  </a:cubicBezTo>
                  <a:cubicBezTo>
                    <a:pt x="165" y="255"/>
                    <a:pt x="162" y="254"/>
                    <a:pt x="160" y="253"/>
                  </a:cubicBezTo>
                  <a:cubicBezTo>
                    <a:pt x="159" y="254"/>
                    <a:pt x="159" y="255"/>
                    <a:pt x="159" y="255"/>
                  </a:cubicBezTo>
                  <a:cubicBezTo>
                    <a:pt x="163" y="257"/>
                    <a:pt x="168" y="258"/>
                    <a:pt x="172" y="260"/>
                  </a:cubicBezTo>
                  <a:cubicBezTo>
                    <a:pt x="172" y="260"/>
                    <a:pt x="173" y="260"/>
                    <a:pt x="173" y="260"/>
                  </a:cubicBezTo>
                  <a:cubicBezTo>
                    <a:pt x="176" y="260"/>
                    <a:pt x="179" y="261"/>
                    <a:pt x="182" y="262"/>
                  </a:cubicBezTo>
                  <a:cubicBezTo>
                    <a:pt x="185" y="262"/>
                    <a:pt x="188" y="263"/>
                    <a:pt x="191" y="263"/>
                  </a:cubicBezTo>
                  <a:close/>
                  <a:moveTo>
                    <a:pt x="162" y="46"/>
                  </a:moveTo>
                  <a:cubicBezTo>
                    <a:pt x="162" y="46"/>
                    <a:pt x="162" y="46"/>
                    <a:pt x="162" y="46"/>
                  </a:cubicBezTo>
                  <a:cubicBezTo>
                    <a:pt x="160" y="45"/>
                    <a:pt x="159" y="45"/>
                    <a:pt x="157" y="45"/>
                  </a:cubicBezTo>
                  <a:cubicBezTo>
                    <a:pt x="153" y="44"/>
                    <a:pt x="149" y="43"/>
                    <a:pt x="146" y="43"/>
                  </a:cubicBezTo>
                  <a:cubicBezTo>
                    <a:pt x="141" y="42"/>
                    <a:pt x="136" y="42"/>
                    <a:pt x="131" y="41"/>
                  </a:cubicBezTo>
                  <a:cubicBezTo>
                    <a:pt x="129" y="41"/>
                    <a:pt x="126" y="41"/>
                    <a:pt x="124" y="40"/>
                  </a:cubicBezTo>
                  <a:cubicBezTo>
                    <a:pt x="125" y="41"/>
                    <a:pt x="125" y="41"/>
                    <a:pt x="126" y="41"/>
                  </a:cubicBezTo>
                  <a:cubicBezTo>
                    <a:pt x="127" y="41"/>
                    <a:pt x="128" y="42"/>
                    <a:pt x="129" y="42"/>
                  </a:cubicBezTo>
                  <a:cubicBezTo>
                    <a:pt x="135" y="43"/>
                    <a:pt x="141" y="45"/>
                    <a:pt x="147" y="45"/>
                  </a:cubicBezTo>
                  <a:cubicBezTo>
                    <a:pt x="150" y="45"/>
                    <a:pt x="154" y="45"/>
                    <a:pt x="157" y="46"/>
                  </a:cubicBezTo>
                  <a:cubicBezTo>
                    <a:pt x="159" y="46"/>
                    <a:pt x="160" y="46"/>
                    <a:pt x="162" y="46"/>
                  </a:cubicBezTo>
                  <a:close/>
                  <a:moveTo>
                    <a:pt x="25" y="218"/>
                  </a:moveTo>
                  <a:cubicBezTo>
                    <a:pt x="26" y="219"/>
                    <a:pt x="26" y="219"/>
                    <a:pt x="26" y="219"/>
                  </a:cubicBezTo>
                  <a:cubicBezTo>
                    <a:pt x="27" y="222"/>
                    <a:pt x="29" y="224"/>
                    <a:pt x="32" y="225"/>
                  </a:cubicBezTo>
                  <a:cubicBezTo>
                    <a:pt x="35" y="227"/>
                    <a:pt x="38" y="228"/>
                    <a:pt x="41" y="229"/>
                  </a:cubicBezTo>
                  <a:cubicBezTo>
                    <a:pt x="45" y="230"/>
                    <a:pt x="50" y="231"/>
                    <a:pt x="54" y="232"/>
                  </a:cubicBezTo>
                  <a:cubicBezTo>
                    <a:pt x="54" y="232"/>
                    <a:pt x="55" y="232"/>
                    <a:pt x="55" y="232"/>
                  </a:cubicBezTo>
                  <a:cubicBezTo>
                    <a:pt x="55" y="232"/>
                    <a:pt x="54" y="232"/>
                    <a:pt x="54" y="232"/>
                  </a:cubicBezTo>
                  <a:cubicBezTo>
                    <a:pt x="49" y="230"/>
                    <a:pt x="44" y="228"/>
                    <a:pt x="40" y="226"/>
                  </a:cubicBezTo>
                  <a:cubicBezTo>
                    <a:pt x="34" y="225"/>
                    <a:pt x="30" y="222"/>
                    <a:pt x="26" y="218"/>
                  </a:cubicBezTo>
                  <a:cubicBezTo>
                    <a:pt x="26" y="218"/>
                    <a:pt x="26" y="218"/>
                    <a:pt x="25" y="218"/>
                  </a:cubicBezTo>
                  <a:close/>
                  <a:moveTo>
                    <a:pt x="186" y="170"/>
                  </a:moveTo>
                  <a:cubicBezTo>
                    <a:pt x="185" y="170"/>
                    <a:pt x="184" y="171"/>
                    <a:pt x="182" y="172"/>
                  </a:cubicBezTo>
                  <a:cubicBezTo>
                    <a:pt x="182" y="174"/>
                    <a:pt x="182" y="174"/>
                    <a:pt x="183" y="177"/>
                  </a:cubicBezTo>
                  <a:cubicBezTo>
                    <a:pt x="184" y="178"/>
                    <a:pt x="185" y="179"/>
                    <a:pt x="185" y="180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78"/>
                    <a:pt x="186" y="171"/>
                    <a:pt x="186" y="170"/>
                  </a:cubicBezTo>
                  <a:close/>
                  <a:moveTo>
                    <a:pt x="103" y="32"/>
                  </a:moveTo>
                  <a:cubicBezTo>
                    <a:pt x="107" y="35"/>
                    <a:pt x="117" y="38"/>
                    <a:pt x="118" y="38"/>
                  </a:cubicBezTo>
                  <a:cubicBezTo>
                    <a:pt x="116" y="37"/>
                    <a:pt x="113" y="35"/>
                    <a:pt x="110" y="33"/>
                  </a:cubicBezTo>
                  <a:cubicBezTo>
                    <a:pt x="109" y="32"/>
                    <a:pt x="107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lose/>
                  <a:moveTo>
                    <a:pt x="99" y="240"/>
                  </a:moveTo>
                  <a:cubicBezTo>
                    <a:pt x="105" y="241"/>
                    <a:pt x="110" y="243"/>
                    <a:pt x="116" y="244"/>
                  </a:cubicBezTo>
                  <a:cubicBezTo>
                    <a:pt x="115" y="243"/>
                    <a:pt x="115" y="243"/>
                    <a:pt x="114" y="242"/>
                  </a:cubicBezTo>
                  <a:cubicBezTo>
                    <a:pt x="114" y="241"/>
                    <a:pt x="113" y="241"/>
                    <a:pt x="112" y="241"/>
                  </a:cubicBezTo>
                  <a:cubicBezTo>
                    <a:pt x="109" y="240"/>
                    <a:pt x="105" y="240"/>
                    <a:pt x="102" y="239"/>
                  </a:cubicBezTo>
                  <a:cubicBezTo>
                    <a:pt x="101" y="238"/>
                    <a:pt x="100" y="239"/>
                    <a:pt x="99" y="240"/>
                  </a:cubicBezTo>
                  <a:close/>
                  <a:moveTo>
                    <a:pt x="42" y="138"/>
                  </a:moveTo>
                  <a:cubicBezTo>
                    <a:pt x="36" y="137"/>
                    <a:pt x="30" y="135"/>
                    <a:pt x="23" y="132"/>
                  </a:cubicBezTo>
                  <a:cubicBezTo>
                    <a:pt x="23" y="133"/>
                    <a:pt x="24" y="134"/>
                    <a:pt x="24" y="135"/>
                  </a:cubicBezTo>
                  <a:cubicBezTo>
                    <a:pt x="30" y="136"/>
                    <a:pt x="36" y="137"/>
                    <a:pt x="42" y="138"/>
                  </a:cubicBezTo>
                  <a:close/>
                  <a:moveTo>
                    <a:pt x="115" y="17"/>
                  </a:moveTo>
                  <a:cubicBezTo>
                    <a:pt x="115" y="17"/>
                    <a:pt x="115" y="17"/>
                    <a:pt x="115" y="17"/>
                  </a:cubicBezTo>
                  <a:cubicBezTo>
                    <a:pt x="112" y="17"/>
                    <a:pt x="109" y="17"/>
                    <a:pt x="107" y="17"/>
                  </a:cubicBezTo>
                  <a:cubicBezTo>
                    <a:pt x="106" y="17"/>
                    <a:pt x="105" y="17"/>
                    <a:pt x="105" y="18"/>
                  </a:cubicBezTo>
                  <a:cubicBezTo>
                    <a:pt x="105" y="18"/>
                    <a:pt x="104" y="19"/>
                    <a:pt x="104" y="20"/>
                  </a:cubicBezTo>
                  <a:cubicBezTo>
                    <a:pt x="103" y="20"/>
                    <a:pt x="103" y="21"/>
                    <a:pt x="103" y="22"/>
                  </a:cubicBezTo>
                  <a:cubicBezTo>
                    <a:pt x="107" y="19"/>
                    <a:pt x="111" y="18"/>
                    <a:pt x="115" y="17"/>
                  </a:cubicBezTo>
                  <a:close/>
                  <a:moveTo>
                    <a:pt x="84" y="161"/>
                  </a:moveTo>
                  <a:cubicBezTo>
                    <a:pt x="82" y="161"/>
                    <a:pt x="81" y="161"/>
                    <a:pt x="79" y="161"/>
                  </a:cubicBezTo>
                  <a:cubicBezTo>
                    <a:pt x="77" y="160"/>
                    <a:pt x="75" y="160"/>
                    <a:pt x="73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5" y="160"/>
                    <a:pt x="76" y="161"/>
                    <a:pt x="77" y="163"/>
                  </a:cubicBezTo>
                  <a:cubicBezTo>
                    <a:pt x="78" y="162"/>
                    <a:pt x="79" y="163"/>
                    <a:pt x="80" y="164"/>
                  </a:cubicBezTo>
                  <a:cubicBezTo>
                    <a:pt x="81" y="163"/>
                    <a:pt x="82" y="163"/>
                    <a:pt x="84" y="164"/>
                  </a:cubicBezTo>
                  <a:cubicBezTo>
                    <a:pt x="84" y="163"/>
                    <a:pt x="84" y="162"/>
                    <a:pt x="84" y="161"/>
                  </a:cubicBezTo>
                  <a:close/>
                  <a:moveTo>
                    <a:pt x="224" y="65"/>
                  </a:moveTo>
                  <a:cubicBezTo>
                    <a:pt x="222" y="63"/>
                    <a:pt x="220" y="61"/>
                    <a:pt x="217" y="59"/>
                  </a:cubicBezTo>
                  <a:cubicBezTo>
                    <a:pt x="215" y="58"/>
                    <a:pt x="212" y="58"/>
                    <a:pt x="209" y="57"/>
                  </a:cubicBezTo>
                  <a:cubicBezTo>
                    <a:pt x="214" y="60"/>
                    <a:pt x="219" y="62"/>
                    <a:pt x="224" y="65"/>
                  </a:cubicBezTo>
                  <a:close/>
                  <a:moveTo>
                    <a:pt x="193" y="254"/>
                  </a:moveTo>
                  <a:cubicBezTo>
                    <a:pt x="193" y="249"/>
                    <a:pt x="192" y="245"/>
                    <a:pt x="191" y="240"/>
                  </a:cubicBezTo>
                  <a:cubicBezTo>
                    <a:pt x="190" y="235"/>
                    <a:pt x="190" y="230"/>
                    <a:pt x="189" y="225"/>
                  </a:cubicBezTo>
                  <a:cubicBezTo>
                    <a:pt x="189" y="230"/>
                    <a:pt x="192" y="251"/>
                    <a:pt x="193" y="254"/>
                  </a:cubicBezTo>
                  <a:close/>
                  <a:moveTo>
                    <a:pt x="89" y="17"/>
                  </a:moveTo>
                  <a:cubicBezTo>
                    <a:pt x="89" y="17"/>
                    <a:pt x="90" y="16"/>
                    <a:pt x="90" y="16"/>
                  </a:cubicBezTo>
                  <a:cubicBezTo>
                    <a:pt x="91" y="13"/>
                    <a:pt x="92" y="11"/>
                    <a:pt x="94" y="9"/>
                  </a:cubicBezTo>
                  <a:cubicBezTo>
                    <a:pt x="96" y="6"/>
                    <a:pt x="98" y="4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3"/>
                    <a:pt x="100" y="3"/>
                    <a:pt x="99" y="4"/>
                  </a:cubicBezTo>
                  <a:cubicBezTo>
                    <a:pt x="97" y="4"/>
                    <a:pt x="96" y="5"/>
                    <a:pt x="95" y="6"/>
                  </a:cubicBezTo>
                  <a:cubicBezTo>
                    <a:pt x="92" y="9"/>
                    <a:pt x="91" y="13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lose/>
                  <a:moveTo>
                    <a:pt x="167" y="57"/>
                  </a:moveTo>
                  <a:cubicBezTo>
                    <a:pt x="165" y="57"/>
                    <a:pt x="164" y="58"/>
                    <a:pt x="163" y="58"/>
                  </a:cubicBezTo>
                  <a:cubicBezTo>
                    <a:pt x="161" y="60"/>
                    <a:pt x="161" y="61"/>
                    <a:pt x="162" y="64"/>
                  </a:cubicBezTo>
                  <a:cubicBezTo>
                    <a:pt x="163" y="61"/>
                    <a:pt x="165" y="59"/>
                    <a:pt x="167" y="57"/>
                  </a:cubicBezTo>
                  <a:close/>
                  <a:moveTo>
                    <a:pt x="13" y="128"/>
                  </a:moveTo>
                  <a:cubicBezTo>
                    <a:pt x="13" y="128"/>
                    <a:pt x="13" y="128"/>
                    <a:pt x="12" y="129"/>
                  </a:cubicBezTo>
                  <a:cubicBezTo>
                    <a:pt x="14" y="130"/>
                    <a:pt x="15" y="133"/>
                    <a:pt x="17" y="133"/>
                  </a:cubicBezTo>
                  <a:cubicBezTo>
                    <a:pt x="17" y="132"/>
                    <a:pt x="18" y="131"/>
                    <a:pt x="18" y="130"/>
                  </a:cubicBezTo>
                  <a:cubicBezTo>
                    <a:pt x="16" y="129"/>
                    <a:pt x="14" y="129"/>
                    <a:pt x="13" y="128"/>
                  </a:cubicBezTo>
                  <a:close/>
                  <a:moveTo>
                    <a:pt x="229" y="65"/>
                  </a:moveTo>
                  <a:cubicBezTo>
                    <a:pt x="229" y="65"/>
                    <a:pt x="229" y="66"/>
                    <a:pt x="229" y="66"/>
                  </a:cubicBezTo>
                  <a:cubicBezTo>
                    <a:pt x="231" y="67"/>
                    <a:pt x="233" y="69"/>
                    <a:pt x="234" y="71"/>
                  </a:cubicBezTo>
                  <a:cubicBezTo>
                    <a:pt x="235" y="73"/>
                    <a:pt x="236" y="73"/>
                    <a:pt x="237" y="75"/>
                  </a:cubicBezTo>
                  <a:cubicBezTo>
                    <a:pt x="236" y="71"/>
                    <a:pt x="232" y="67"/>
                    <a:pt x="229" y="65"/>
                  </a:cubicBezTo>
                  <a:close/>
                  <a:moveTo>
                    <a:pt x="7" y="98"/>
                  </a:moveTo>
                  <a:cubicBezTo>
                    <a:pt x="7" y="98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9" y="92"/>
                    <a:pt x="11" y="88"/>
                    <a:pt x="12" y="85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0" y="88"/>
                    <a:pt x="8" y="93"/>
                    <a:pt x="7" y="98"/>
                  </a:cubicBezTo>
                  <a:close/>
                  <a:moveTo>
                    <a:pt x="198" y="261"/>
                  </a:moveTo>
                  <a:cubicBezTo>
                    <a:pt x="198" y="261"/>
                    <a:pt x="198" y="261"/>
                    <a:pt x="198" y="261"/>
                  </a:cubicBezTo>
                  <a:cubicBezTo>
                    <a:pt x="199" y="259"/>
                    <a:pt x="199" y="256"/>
                    <a:pt x="199" y="254"/>
                  </a:cubicBezTo>
                  <a:cubicBezTo>
                    <a:pt x="199" y="254"/>
                    <a:pt x="199" y="254"/>
                    <a:pt x="199" y="254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97" y="256"/>
                    <a:pt x="197" y="258"/>
                    <a:pt x="198" y="259"/>
                  </a:cubicBezTo>
                  <a:cubicBezTo>
                    <a:pt x="198" y="260"/>
                    <a:pt x="198" y="261"/>
                    <a:pt x="198" y="261"/>
                  </a:cubicBezTo>
                  <a:close/>
                  <a:moveTo>
                    <a:pt x="87" y="136"/>
                  </a:moveTo>
                  <a:cubicBezTo>
                    <a:pt x="87" y="136"/>
                    <a:pt x="87" y="136"/>
                    <a:pt x="87" y="136"/>
                  </a:cubicBezTo>
                  <a:cubicBezTo>
                    <a:pt x="86" y="138"/>
                    <a:pt x="86" y="140"/>
                    <a:pt x="85" y="142"/>
                  </a:cubicBezTo>
                  <a:cubicBezTo>
                    <a:pt x="85" y="143"/>
                    <a:pt x="85" y="144"/>
                    <a:pt x="85" y="145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6" y="145"/>
                    <a:pt x="86" y="145"/>
                    <a:pt x="86" y="144"/>
                  </a:cubicBezTo>
                  <a:cubicBezTo>
                    <a:pt x="86" y="142"/>
                    <a:pt x="87" y="139"/>
                    <a:pt x="87" y="136"/>
                  </a:cubicBezTo>
                  <a:close/>
                  <a:moveTo>
                    <a:pt x="71" y="152"/>
                  </a:moveTo>
                  <a:cubicBezTo>
                    <a:pt x="72" y="150"/>
                    <a:pt x="71" y="149"/>
                    <a:pt x="71" y="149"/>
                  </a:cubicBezTo>
                  <a:cubicBezTo>
                    <a:pt x="70" y="149"/>
                    <a:pt x="69" y="149"/>
                    <a:pt x="68" y="149"/>
                  </a:cubicBezTo>
                  <a:cubicBezTo>
                    <a:pt x="68" y="150"/>
                    <a:pt x="69" y="151"/>
                    <a:pt x="71" y="152"/>
                  </a:cubicBezTo>
                  <a:close/>
                  <a:moveTo>
                    <a:pt x="84" y="132"/>
                  </a:moveTo>
                  <a:cubicBezTo>
                    <a:pt x="83" y="132"/>
                    <a:pt x="83" y="132"/>
                    <a:pt x="83" y="132"/>
                  </a:cubicBezTo>
                  <a:cubicBezTo>
                    <a:pt x="81" y="133"/>
                    <a:pt x="81" y="134"/>
                    <a:pt x="80" y="136"/>
                  </a:cubicBezTo>
                  <a:cubicBezTo>
                    <a:pt x="81" y="136"/>
                    <a:pt x="81" y="135"/>
                    <a:pt x="82" y="135"/>
                  </a:cubicBezTo>
                  <a:cubicBezTo>
                    <a:pt x="83" y="134"/>
                    <a:pt x="83" y="133"/>
                    <a:pt x="84" y="132"/>
                  </a:cubicBezTo>
                  <a:close/>
                  <a:moveTo>
                    <a:pt x="76" y="170"/>
                  </a:moveTo>
                  <a:cubicBezTo>
                    <a:pt x="76" y="170"/>
                    <a:pt x="77" y="170"/>
                    <a:pt x="77" y="170"/>
                  </a:cubicBezTo>
                  <a:cubicBezTo>
                    <a:pt x="78" y="170"/>
                    <a:pt x="79" y="171"/>
                    <a:pt x="80" y="171"/>
                  </a:cubicBezTo>
                  <a:cubicBezTo>
                    <a:pt x="81" y="171"/>
                    <a:pt x="82" y="170"/>
                    <a:pt x="83" y="169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1" y="170"/>
                    <a:pt x="79" y="170"/>
                    <a:pt x="78" y="170"/>
                  </a:cubicBezTo>
                  <a:cubicBezTo>
                    <a:pt x="77" y="169"/>
                    <a:pt x="77" y="170"/>
                    <a:pt x="76" y="170"/>
                  </a:cubicBezTo>
                  <a:close/>
                  <a:moveTo>
                    <a:pt x="81" y="152"/>
                  </a:moveTo>
                  <a:cubicBezTo>
                    <a:pt x="82" y="153"/>
                    <a:pt x="83" y="153"/>
                    <a:pt x="84" y="154"/>
                  </a:cubicBezTo>
                  <a:cubicBezTo>
                    <a:pt x="84" y="153"/>
                    <a:pt x="84" y="152"/>
                    <a:pt x="84" y="152"/>
                  </a:cubicBezTo>
                  <a:cubicBezTo>
                    <a:pt x="83" y="152"/>
                    <a:pt x="83" y="151"/>
                    <a:pt x="82" y="151"/>
                  </a:cubicBezTo>
                  <a:cubicBezTo>
                    <a:pt x="82" y="151"/>
                    <a:pt x="81" y="152"/>
                    <a:pt x="81" y="152"/>
                  </a:cubicBezTo>
                  <a:close/>
                  <a:moveTo>
                    <a:pt x="75" y="138"/>
                  </a:moveTo>
                  <a:cubicBezTo>
                    <a:pt x="76" y="138"/>
                    <a:pt x="76" y="138"/>
                    <a:pt x="76" y="138"/>
                  </a:cubicBezTo>
                  <a:cubicBezTo>
                    <a:pt x="76" y="136"/>
                    <a:pt x="77" y="135"/>
                    <a:pt x="78" y="133"/>
                  </a:cubicBezTo>
                  <a:cubicBezTo>
                    <a:pt x="78" y="133"/>
                    <a:pt x="77" y="133"/>
                    <a:pt x="77" y="133"/>
                  </a:cubicBezTo>
                  <a:cubicBezTo>
                    <a:pt x="76" y="134"/>
                    <a:pt x="76" y="135"/>
                    <a:pt x="76" y="137"/>
                  </a:cubicBezTo>
                  <a:cubicBezTo>
                    <a:pt x="76" y="137"/>
                    <a:pt x="76" y="138"/>
                    <a:pt x="75" y="138"/>
                  </a:cubicBezTo>
                  <a:close/>
                  <a:moveTo>
                    <a:pt x="80" y="157"/>
                  </a:moveTo>
                  <a:cubicBezTo>
                    <a:pt x="79" y="157"/>
                    <a:pt x="78" y="157"/>
                    <a:pt x="77" y="157"/>
                  </a:cubicBezTo>
                  <a:cubicBezTo>
                    <a:pt x="76" y="157"/>
                    <a:pt x="75" y="157"/>
                    <a:pt x="74" y="156"/>
                  </a:cubicBezTo>
                  <a:cubicBezTo>
                    <a:pt x="74" y="156"/>
                    <a:pt x="74" y="156"/>
                    <a:pt x="73" y="157"/>
                  </a:cubicBezTo>
                  <a:cubicBezTo>
                    <a:pt x="76" y="157"/>
                    <a:pt x="78" y="157"/>
                    <a:pt x="80" y="157"/>
                  </a:cubicBezTo>
                  <a:close/>
                  <a:moveTo>
                    <a:pt x="88" y="129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27"/>
                    <a:pt x="87" y="127"/>
                    <a:pt x="87" y="127"/>
                  </a:cubicBezTo>
                  <a:cubicBezTo>
                    <a:pt x="86" y="126"/>
                    <a:pt x="84" y="126"/>
                    <a:pt x="82" y="126"/>
                  </a:cubicBezTo>
                  <a:cubicBezTo>
                    <a:pt x="84" y="127"/>
                    <a:pt x="86" y="127"/>
                    <a:pt x="88" y="129"/>
                  </a:cubicBezTo>
                  <a:close/>
                  <a:moveTo>
                    <a:pt x="177" y="21"/>
                  </a:moveTo>
                  <a:cubicBezTo>
                    <a:pt x="178" y="22"/>
                    <a:pt x="180" y="23"/>
                    <a:pt x="181" y="24"/>
                  </a:cubicBezTo>
                  <a:cubicBezTo>
                    <a:pt x="180" y="22"/>
                    <a:pt x="179" y="21"/>
                    <a:pt x="177" y="21"/>
                  </a:cubicBezTo>
                  <a:close/>
                  <a:moveTo>
                    <a:pt x="22" y="201"/>
                  </a:moveTo>
                  <a:cubicBezTo>
                    <a:pt x="22" y="201"/>
                    <a:pt x="22" y="201"/>
                    <a:pt x="22" y="201"/>
                  </a:cubicBezTo>
                  <a:cubicBezTo>
                    <a:pt x="22" y="200"/>
                    <a:pt x="22" y="198"/>
                    <a:pt x="22" y="197"/>
                  </a:cubicBezTo>
                  <a:cubicBezTo>
                    <a:pt x="21" y="198"/>
                    <a:pt x="22" y="200"/>
                    <a:pt x="22" y="201"/>
                  </a:cubicBezTo>
                  <a:close/>
                  <a:moveTo>
                    <a:pt x="76" y="165"/>
                  </a:moveTo>
                  <a:cubicBezTo>
                    <a:pt x="75" y="165"/>
                    <a:pt x="74" y="166"/>
                    <a:pt x="74" y="166"/>
                  </a:cubicBezTo>
                  <a:cubicBezTo>
                    <a:pt x="74" y="167"/>
                    <a:pt x="75" y="167"/>
                    <a:pt x="75" y="167"/>
                  </a:cubicBezTo>
                  <a:cubicBezTo>
                    <a:pt x="75" y="166"/>
                    <a:pt x="76" y="166"/>
                    <a:pt x="76" y="165"/>
                  </a:cubicBezTo>
                  <a:close/>
                  <a:moveTo>
                    <a:pt x="9" y="129"/>
                  </a:moveTo>
                  <a:cubicBezTo>
                    <a:pt x="9" y="127"/>
                    <a:pt x="9" y="127"/>
                    <a:pt x="7" y="127"/>
                  </a:cubicBezTo>
                  <a:cubicBezTo>
                    <a:pt x="8" y="128"/>
                    <a:pt x="8" y="128"/>
                    <a:pt x="9" y="129"/>
                  </a:cubicBezTo>
                  <a:close/>
                  <a:moveTo>
                    <a:pt x="7" y="120"/>
                  </a:moveTo>
                  <a:cubicBezTo>
                    <a:pt x="6" y="120"/>
                    <a:pt x="6" y="121"/>
                    <a:pt x="6" y="121"/>
                  </a:cubicBezTo>
                  <a:cubicBezTo>
                    <a:pt x="6" y="122"/>
                    <a:pt x="6" y="122"/>
                    <a:pt x="7" y="122"/>
                  </a:cubicBezTo>
                  <a:cubicBezTo>
                    <a:pt x="7" y="121"/>
                    <a:pt x="7" y="121"/>
                    <a:pt x="7" y="120"/>
                  </a:cubicBezTo>
                  <a:close/>
                  <a:moveTo>
                    <a:pt x="68" y="154"/>
                  </a:moveTo>
                  <a:cubicBezTo>
                    <a:pt x="69" y="155"/>
                    <a:pt x="70" y="155"/>
                    <a:pt x="71" y="156"/>
                  </a:cubicBezTo>
                  <a:cubicBezTo>
                    <a:pt x="71" y="154"/>
                    <a:pt x="70" y="154"/>
                    <a:pt x="68" y="154"/>
                  </a:cubicBezTo>
                  <a:close/>
                  <a:moveTo>
                    <a:pt x="220" y="246"/>
                  </a:moveTo>
                  <a:cubicBezTo>
                    <a:pt x="220" y="247"/>
                    <a:pt x="219" y="248"/>
                    <a:pt x="219" y="248"/>
                  </a:cubicBezTo>
                  <a:cubicBezTo>
                    <a:pt x="220" y="248"/>
                    <a:pt x="220" y="247"/>
                    <a:pt x="220" y="246"/>
                  </a:cubicBezTo>
                  <a:close/>
                  <a:moveTo>
                    <a:pt x="236" y="243"/>
                  </a:moveTo>
                  <a:cubicBezTo>
                    <a:pt x="236" y="243"/>
                    <a:pt x="236" y="243"/>
                    <a:pt x="236" y="243"/>
                  </a:cubicBezTo>
                  <a:cubicBezTo>
                    <a:pt x="235" y="243"/>
                    <a:pt x="235" y="242"/>
                    <a:pt x="234" y="242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5" y="242"/>
                    <a:pt x="235" y="243"/>
                    <a:pt x="236" y="243"/>
                  </a:cubicBezTo>
                  <a:close/>
                  <a:moveTo>
                    <a:pt x="178" y="69"/>
                  </a:moveTo>
                  <a:cubicBezTo>
                    <a:pt x="178" y="69"/>
                    <a:pt x="178" y="69"/>
                    <a:pt x="178" y="69"/>
                  </a:cubicBezTo>
                  <a:cubicBezTo>
                    <a:pt x="177" y="69"/>
                    <a:pt x="177" y="70"/>
                    <a:pt x="176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69"/>
                    <a:pt x="178" y="69"/>
                  </a:cubicBezTo>
                  <a:close/>
                  <a:moveTo>
                    <a:pt x="185" y="158"/>
                  </a:moveTo>
                  <a:cubicBezTo>
                    <a:pt x="185" y="158"/>
                    <a:pt x="185" y="158"/>
                    <a:pt x="186" y="158"/>
                  </a:cubicBezTo>
                  <a:cubicBezTo>
                    <a:pt x="186" y="158"/>
                    <a:pt x="186" y="158"/>
                    <a:pt x="186" y="158"/>
                  </a:cubicBezTo>
                  <a:cubicBezTo>
                    <a:pt x="186" y="158"/>
                    <a:pt x="186" y="157"/>
                    <a:pt x="186" y="157"/>
                  </a:cubicBezTo>
                  <a:cubicBezTo>
                    <a:pt x="186" y="158"/>
                    <a:pt x="185" y="158"/>
                    <a:pt x="185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>
              <a:spLocks noEditPoints="1"/>
            </p:cNvSpPr>
            <p:nvPr/>
          </p:nvSpPr>
          <p:spPr bwMode="auto">
            <a:xfrm>
              <a:off x="7070995" y="4319926"/>
              <a:ext cx="233649" cy="187793"/>
            </a:xfrm>
            <a:custGeom>
              <a:avLst/>
              <a:gdLst>
                <a:gd name="T0" fmla="*/ 33 w 59"/>
                <a:gd name="T1" fmla="*/ 38 h 47"/>
                <a:gd name="T2" fmla="*/ 33 w 59"/>
                <a:gd name="T3" fmla="*/ 43 h 47"/>
                <a:gd name="T4" fmla="*/ 29 w 59"/>
                <a:gd name="T5" fmla="*/ 47 h 47"/>
                <a:gd name="T6" fmla="*/ 17 w 59"/>
                <a:gd name="T7" fmla="*/ 44 h 47"/>
                <a:gd name="T8" fmla="*/ 14 w 59"/>
                <a:gd name="T9" fmla="*/ 40 h 47"/>
                <a:gd name="T10" fmla="*/ 18 w 59"/>
                <a:gd name="T11" fmla="*/ 26 h 47"/>
                <a:gd name="T12" fmla="*/ 5 w 59"/>
                <a:gd name="T13" fmla="*/ 23 h 47"/>
                <a:gd name="T14" fmla="*/ 0 w 59"/>
                <a:gd name="T15" fmla="*/ 20 h 47"/>
                <a:gd name="T16" fmla="*/ 4 w 59"/>
                <a:gd name="T17" fmla="*/ 10 h 47"/>
                <a:gd name="T18" fmla="*/ 11 w 59"/>
                <a:gd name="T19" fmla="*/ 9 h 47"/>
                <a:gd name="T20" fmla="*/ 22 w 59"/>
                <a:gd name="T21" fmla="*/ 11 h 47"/>
                <a:gd name="T22" fmla="*/ 24 w 59"/>
                <a:gd name="T23" fmla="*/ 8 h 47"/>
                <a:gd name="T24" fmla="*/ 29 w 59"/>
                <a:gd name="T25" fmla="*/ 0 h 47"/>
                <a:gd name="T26" fmla="*/ 39 w 59"/>
                <a:gd name="T27" fmla="*/ 0 h 47"/>
                <a:gd name="T28" fmla="*/ 45 w 59"/>
                <a:gd name="T29" fmla="*/ 3 h 47"/>
                <a:gd name="T30" fmla="*/ 41 w 59"/>
                <a:gd name="T31" fmla="*/ 14 h 47"/>
                <a:gd name="T32" fmla="*/ 43 w 59"/>
                <a:gd name="T33" fmla="*/ 19 h 47"/>
                <a:gd name="T34" fmla="*/ 56 w 59"/>
                <a:gd name="T35" fmla="*/ 23 h 47"/>
                <a:gd name="T36" fmla="*/ 58 w 59"/>
                <a:gd name="T37" fmla="*/ 28 h 47"/>
                <a:gd name="T38" fmla="*/ 54 w 59"/>
                <a:gd name="T39" fmla="*/ 35 h 47"/>
                <a:gd name="T40" fmla="*/ 50 w 59"/>
                <a:gd name="T41" fmla="*/ 37 h 47"/>
                <a:gd name="T42" fmla="*/ 36 w 59"/>
                <a:gd name="T43" fmla="*/ 32 h 47"/>
                <a:gd name="T44" fmla="*/ 25 w 59"/>
                <a:gd name="T45" fmla="*/ 41 h 47"/>
                <a:gd name="T46" fmla="*/ 22 w 59"/>
                <a:gd name="T47" fmla="*/ 40 h 47"/>
                <a:gd name="T48" fmla="*/ 24 w 59"/>
                <a:gd name="T49" fmla="*/ 30 h 47"/>
                <a:gd name="T50" fmla="*/ 24 w 59"/>
                <a:gd name="T51" fmla="*/ 29 h 47"/>
                <a:gd name="T52" fmla="*/ 25 w 59"/>
                <a:gd name="T53" fmla="*/ 43 h 47"/>
                <a:gd name="T54" fmla="*/ 14 w 59"/>
                <a:gd name="T55" fmla="*/ 13 h 47"/>
                <a:gd name="T56" fmla="*/ 7 w 59"/>
                <a:gd name="T57" fmla="*/ 12 h 47"/>
                <a:gd name="T58" fmla="*/ 6 w 59"/>
                <a:gd name="T59" fmla="*/ 15 h 47"/>
                <a:gd name="T60" fmla="*/ 9 w 59"/>
                <a:gd name="T61" fmla="*/ 12 h 47"/>
                <a:gd name="T62" fmla="*/ 14 w 59"/>
                <a:gd name="T63" fmla="*/ 13 h 47"/>
                <a:gd name="T64" fmla="*/ 20 w 59"/>
                <a:gd name="T65" fmla="*/ 31 h 47"/>
                <a:gd name="T66" fmla="*/ 17 w 59"/>
                <a:gd name="T67" fmla="*/ 38 h 47"/>
                <a:gd name="T68" fmla="*/ 18 w 59"/>
                <a:gd name="T69" fmla="*/ 41 h 47"/>
                <a:gd name="T70" fmla="*/ 28 w 59"/>
                <a:gd name="T71" fmla="*/ 5 h 47"/>
                <a:gd name="T72" fmla="*/ 52 w 59"/>
                <a:gd name="T73" fmla="*/ 32 h 47"/>
                <a:gd name="T74" fmla="*/ 48 w 59"/>
                <a:gd name="T75" fmla="*/ 33 h 47"/>
                <a:gd name="T76" fmla="*/ 51 w 59"/>
                <a:gd name="T77" fmla="*/ 34 h 47"/>
                <a:gd name="T78" fmla="*/ 35 w 59"/>
                <a:gd name="T79" fmla="*/ 6 h 47"/>
                <a:gd name="T80" fmla="*/ 33 w 59"/>
                <a:gd name="T81" fmla="*/ 10 h 47"/>
                <a:gd name="T82" fmla="*/ 35 w 59"/>
                <a:gd name="T83" fmla="*/ 6 h 47"/>
                <a:gd name="T84" fmla="*/ 44 w 59"/>
                <a:gd name="T85" fmla="*/ 27 h 47"/>
                <a:gd name="T86" fmla="*/ 54 w 59"/>
                <a:gd name="T87" fmla="*/ 25 h 47"/>
                <a:gd name="T88" fmla="*/ 54 w 59"/>
                <a:gd name="T89" fmla="*/ 25 h 47"/>
                <a:gd name="T90" fmla="*/ 6 w 59"/>
                <a:gd name="T91" fmla="*/ 19 h 47"/>
                <a:gd name="T92" fmla="*/ 32 w 59"/>
                <a:gd name="T93" fmla="*/ 14 h 47"/>
                <a:gd name="T94" fmla="*/ 32 w 59"/>
                <a:gd name="T95" fmla="*/ 13 h 47"/>
                <a:gd name="T96" fmla="*/ 32 w 59"/>
                <a:gd name="T9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47">
                  <a:moveTo>
                    <a:pt x="35" y="31"/>
                  </a:moveTo>
                  <a:cubicBezTo>
                    <a:pt x="34" y="34"/>
                    <a:pt x="34" y="36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40"/>
                    <a:pt x="33" y="41"/>
                    <a:pt x="33" y="43"/>
                  </a:cubicBezTo>
                  <a:cubicBezTo>
                    <a:pt x="34" y="44"/>
                    <a:pt x="33" y="45"/>
                    <a:pt x="32" y="46"/>
                  </a:cubicBezTo>
                  <a:cubicBezTo>
                    <a:pt x="32" y="47"/>
                    <a:pt x="30" y="47"/>
                    <a:pt x="29" y="47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4" y="46"/>
                    <a:pt x="20" y="45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5" y="36"/>
                    <a:pt x="16" y="33"/>
                    <a:pt x="17" y="29"/>
                  </a:cubicBezTo>
                  <a:cubicBezTo>
                    <a:pt x="17" y="28"/>
                    <a:pt x="18" y="27"/>
                    <a:pt x="18" y="26"/>
                  </a:cubicBezTo>
                  <a:cubicBezTo>
                    <a:pt x="17" y="25"/>
                    <a:pt x="16" y="25"/>
                    <a:pt x="15" y="25"/>
                  </a:cubicBezTo>
                  <a:cubicBezTo>
                    <a:pt x="11" y="24"/>
                    <a:pt x="8" y="24"/>
                    <a:pt x="5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cubicBezTo>
                    <a:pt x="2" y="15"/>
                    <a:pt x="3" y="12"/>
                    <a:pt x="4" y="10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8"/>
                    <a:pt x="9" y="8"/>
                    <a:pt x="11" y="9"/>
                  </a:cubicBezTo>
                  <a:cubicBezTo>
                    <a:pt x="14" y="10"/>
                    <a:pt x="18" y="11"/>
                    <a:pt x="22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0"/>
                    <a:pt x="22" y="9"/>
                    <a:pt x="23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5"/>
                    <a:pt x="26" y="3"/>
                    <a:pt x="27" y="1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1" y="0"/>
                    <a:pt x="33" y="0"/>
                    <a:pt x="35" y="0"/>
                  </a:cubicBezTo>
                  <a:cubicBezTo>
                    <a:pt x="36" y="0"/>
                    <a:pt x="38" y="0"/>
                    <a:pt x="39" y="0"/>
                  </a:cubicBezTo>
                  <a:cubicBezTo>
                    <a:pt x="40" y="0"/>
                    <a:pt x="41" y="0"/>
                    <a:pt x="42" y="1"/>
                  </a:cubicBezTo>
                  <a:cubicBezTo>
                    <a:pt x="44" y="1"/>
                    <a:pt x="44" y="2"/>
                    <a:pt x="45" y="3"/>
                  </a:cubicBezTo>
                  <a:cubicBezTo>
                    <a:pt x="45" y="5"/>
                    <a:pt x="45" y="6"/>
                    <a:pt x="44" y="8"/>
                  </a:cubicBezTo>
                  <a:cubicBezTo>
                    <a:pt x="43" y="10"/>
                    <a:pt x="42" y="12"/>
                    <a:pt x="41" y="14"/>
                  </a:cubicBezTo>
                  <a:cubicBezTo>
                    <a:pt x="40" y="15"/>
                    <a:pt x="40" y="17"/>
                    <a:pt x="40" y="18"/>
                  </a:cubicBezTo>
                  <a:cubicBezTo>
                    <a:pt x="41" y="18"/>
                    <a:pt x="42" y="18"/>
                    <a:pt x="43" y="19"/>
                  </a:cubicBezTo>
                  <a:cubicBezTo>
                    <a:pt x="45" y="19"/>
                    <a:pt x="47" y="20"/>
                    <a:pt x="49" y="20"/>
                  </a:cubicBezTo>
                  <a:cubicBezTo>
                    <a:pt x="51" y="21"/>
                    <a:pt x="54" y="22"/>
                    <a:pt x="56" y="23"/>
                  </a:cubicBezTo>
                  <a:cubicBezTo>
                    <a:pt x="56" y="23"/>
                    <a:pt x="56" y="23"/>
                    <a:pt x="57" y="23"/>
                  </a:cubicBezTo>
                  <a:cubicBezTo>
                    <a:pt x="59" y="24"/>
                    <a:pt x="59" y="26"/>
                    <a:pt x="58" y="28"/>
                  </a:cubicBezTo>
                  <a:cubicBezTo>
                    <a:pt x="58" y="28"/>
                    <a:pt x="58" y="29"/>
                    <a:pt x="57" y="30"/>
                  </a:cubicBezTo>
                  <a:cubicBezTo>
                    <a:pt x="56" y="31"/>
                    <a:pt x="55" y="33"/>
                    <a:pt x="54" y="35"/>
                  </a:cubicBezTo>
                  <a:cubicBezTo>
                    <a:pt x="54" y="35"/>
                    <a:pt x="54" y="36"/>
                    <a:pt x="53" y="36"/>
                  </a:cubicBezTo>
                  <a:cubicBezTo>
                    <a:pt x="52" y="37"/>
                    <a:pt x="51" y="37"/>
                    <a:pt x="50" y="37"/>
                  </a:cubicBezTo>
                  <a:cubicBezTo>
                    <a:pt x="48" y="37"/>
                    <a:pt x="47" y="36"/>
                    <a:pt x="45" y="36"/>
                  </a:cubicBezTo>
                  <a:cubicBezTo>
                    <a:pt x="42" y="34"/>
                    <a:pt x="39" y="33"/>
                    <a:pt x="36" y="32"/>
                  </a:cubicBezTo>
                  <a:cubicBezTo>
                    <a:pt x="35" y="32"/>
                    <a:pt x="35" y="32"/>
                    <a:pt x="35" y="31"/>
                  </a:cubicBezTo>
                  <a:close/>
                  <a:moveTo>
                    <a:pt x="25" y="41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2" y="42"/>
                    <a:pt x="22" y="40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2" y="36"/>
                    <a:pt x="23" y="33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29"/>
                  </a:cubicBezTo>
                  <a:cubicBezTo>
                    <a:pt x="22" y="34"/>
                    <a:pt x="21" y="38"/>
                    <a:pt x="21" y="42"/>
                  </a:cubicBezTo>
                  <a:cubicBezTo>
                    <a:pt x="22" y="43"/>
                    <a:pt x="23" y="43"/>
                    <a:pt x="25" y="43"/>
                  </a:cubicBezTo>
                  <a:cubicBezTo>
                    <a:pt x="25" y="43"/>
                    <a:pt x="25" y="42"/>
                    <a:pt x="25" y="41"/>
                  </a:cubicBezTo>
                  <a:close/>
                  <a:moveTo>
                    <a:pt x="14" y="13"/>
                  </a:moveTo>
                  <a:cubicBezTo>
                    <a:pt x="12" y="12"/>
                    <a:pt x="10" y="11"/>
                    <a:pt x="8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5"/>
                    <a:pt x="7" y="14"/>
                    <a:pt x="7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0" y="12"/>
                    <a:pt x="11" y="13"/>
                    <a:pt x="12" y="13"/>
                  </a:cubicBezTo>
                  <a:cubicBezTo>
                    <a:pt x="12" y="13"/>
                    <a:pt x="13" y="13"/>
                    <a:pt x="14" y="13"/>
                  </a:cubicBezTo>
                  <a:close/>
                  <a:moveTo>
                    <a:pt x="18" y="41"/>
                  </a:moveTo>
                  <a:cubicBezTo>
                    <a:pt x="18" y="38"/>
                    <a:pt x="19" y="34"/>
                    <a:pt x="20" y="31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9" y="34"/>
                    <a:pt x="18" y="36"/>
                    <a:pt x="17" y="38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lose/>
                  <a:moveTo>
                    <a:pt x="28" y="10"/>
                  </a:moveTo>
                  <a:cubicBezTo>
                    <a:pt x="29" y="8"/>
                    <a:pt x="30" y="6"/>
                    <a:pt x="28" y="5"/>
                  </a:cubicBezTo>
                  <a:cubicBezTo>
                    <a:pt x="28" y="7"/>
                    <a:pt x="26" y="8"/>
                    <a:pt x="28" y="10"/>
                  </a:cubicBezTo>
                  <a:close/>
                  <a:moveTo>
                    <a:pt x="52" y="32"/>
                  </a:moveTo>
                  <a:cubicBezTo>
                    <a:pt x="51" y="32"/>
                    <a:pt x="50" y="32"/>
                    <a:pt x="50" y="32"/>
                  </a:cubicBezTo>
                  <a:cubicBezTo>
                    <a:pt x="49" y="32"/>
                    <a:pt x="49" y="32"/>
                    <a:pt x="48" y="33"/>
                  </a:cubicBezTo>
                  <a:cubicBezTo>
                    <a:pt x="49" y="34"/>
                    <a:pt x="49" y="34"/>
                    <a:pt x="5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2"/>
                  </a:cubicBezTo>
                  <a:close/>
                  <a:moveTo>
                    <a:pt x="35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4" y="8"/>
                    <a:pt x="34" y="9"/>
                    <a:pt x="33" y="10"/>
                  </a:cubicBezTo>
                  <a:cubicBezTo>
                    <a:pt x="34" y="9"/>
                    <a:pt x="35" y="8"/>
                    <a:pt x="35" y="7"/>
                  </a:cubicBezTo>
                  <a:cubicBezTo>
                    <a:pt x="36" y="7"/>
                    <a:pt x="35" y="6"/>
                    <a:pt x="35" y="6"/>
                  </a:cubicBezTo>
                  <a:close/>
                  <a:moveTo>
                    <a:pt x="41" y="26"/>
                  </a:moveTo>
                  <a:cubicBezTo>
                    <a:pt x="42" y="26"/>
                    <a:pt x="43" y="26"/>
                    <a:pt x="44" y="27"/>
                  </a:cubicBezTo>
                  <a:cubicBezTo>
                    <a:pt x="43" y="25"/>
                    <a:pt x="42" y="25"/>
                    <a:pt x="41" y="26"/>
                  </a:cubicBezTo>
                  <a:close/>
                  <a:moveTo>
                    <a:pt x="54" y="25"/>
                  </a:moveTo>
                  <a:cubicBezTo>
                    <a:pt x="55" y="26"/>
                    <a:pt x="55" y="26"/>
                    <a:pt x="55" y="27"/>
                  </a:cubicBezTo>
                  <a:cubicBezTo>
                    <a:pt x="56" y="26"/>
                    <a:pt x="56" y="26"/>
                    <a:pt x="54" y="25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6828611" y="4372334"/>
              <a:ext cx="91713" cy="213997"/>
            </a:xfrm>
            <a:custGeom>
              <a:avLst/>
              <a:gdLst>
                <a:gd name="T0" fmla="*/ 0 w 23"/>
                <a:gd name="T1" fmla="*/ 32 h 54"/>
                <a:gd name="T2" fmla="*/ 3 w 23"/>
                <a:gd name="T3" fmla="*/ 20 h 54"/>
                <a:gd name="T4" fmla="*/ 6 w 23"/>
                <a:gd name="T5" fmla="*/ 12 h 54"/>
                <a:gd name="T6" fmla="*/ 12 w 23"/>
                <a:gd name="T7" fmla="*/ 2 h 54"/>
                <a:gd name="T8" fmla="*/ 15 w 23"/>
                <a:gd name="T9" fmla="*/ 0 h 54"/>
                <a:gd name="T10" fmla="*/ 17 w 23"/>
                <a:gd name="T11" fmla="*/ 4 h 54"/>
                <a:gd name="T12" fmla="*/ 15 w 23"/>
                <a:gd name="T13" fmla="*/ 6 h 54"/>
                <a:gd name="T14" fmla="*/ 14 w 23"/>
                <a:gd name="T15" fmla="*/ 6 h 54"/>
                <a:gd name="T16" fmla="*/ 13 w 23"/>
                <a:gd name="T17" fmla="*/ 6 h 54"/>
                <a:gd name="T18" fmla="*/ 12 w 23"/>
                <a:gd name="T19" fmla="*/ 7 h 54"/>
                <a:gd name="T20" fmla="*/ 11 w 23"/>
                <a:gd name="T21" fmla="*/ 9 h 54"/>
                <a:gd name="T22" fmla="*/ 4 w 23"/>
                <a:gd name="T23" fmla="*/ 29 h 54"/>
                <a:gd name="T24" fmla="*/ 3 w 23"/>
                <a:gd name="T25" fmla="*/ 35 h 54"/>
                <a:gd name="T26" fmla="*/ 7 w 23"/>
                <a:gd name="T27" fmla="*/ 44 h 54"/>
                <a:gd name="T28" fmla="*/ 8 w 23"/>
                <a:gd name="T29" fmla="*/ 44 h 54"/>
                <a:gd name="T30" fmla="*/ 17 w 23"/>
                <a:gd name="T31" fmla="*/ 48 h 54"/>
                <a:gd name="T32" fmla="*/ 20 w 23"/>
                <a:gd name="T33" fmla="*/ 48 h 54"/>
                <a:gd name="T34" fmla="*/ 23 w 23"/>
                <a:gd name="T35" fmla="*/ 51 h 54"/>
                <a:gd name="T36" fmla="*/ 20 w 23"/>
                <a:gd name="T37" fmla="*/ 54 h 54"/>
                <a:gd name="T38" fmla="*/ 14 w 23"/>
                <a:gd name="T39" fmla="*/ 52 h 54"/>
                <a:gd name="T40" fmla="*/ 7 w 23"/>
                <a:gd name="T41" fmla="*/ 47 h 54"/>
                <a:gd name="T42" fmla="*/ 0 w 23"/>
                <a:gd name="T43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54">
                  <a:moveTo>
                    <a:pt x="0" y="32"/>
                  </a:moveTo>
                  <a:cubicBezTo>
                    <a:pt x="0" y="28"/>
                    <a:pt x="2" y="24"/>
                    <a:pt x="3" y="20"/>
                  </a:cubicBezTo>
                  <a:cubicBezTo>
                    <a:pt x="4" y="17"/>
                    <a:pt x="5" y="14"/>
                    <a:pt x="6" y="12"/>
                  </a:cubicBezTo>
                  <a:cubicBezTo>
                    <a:pt x="8" y="8"/>
                    <a:pt x="10" y="5"/>
                    <a:pt x="12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5"/>
                    <a:pt x="16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7" y="15"/>
                    <a:pt x="5" y="22"/>
                    <a:pt x="4" y="29"/>
                  </a:cubicBezTo>
                  <a:cubicBezTo>
                    <a:pt x="3" y="31"/>
                    <a:pt x="3" y="33"/>
                    <a:pt x="3" y="35"/>
                  </a:cubicBezTo>
                  <a:cubicBezTo>
                    <a:pt x="3" y="38"/>
                    <a:pt x="5" y="41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11" y="46"/>
                    <a:pt x="14" y="47"/>
                    <a:pt x="17" y="48"/>
                  </a:cubicBezTo>
                  <a:cubicBezTo>
                    <a:pt x="18" y="48"/>
                    <a:pt x="19" y="48"/>
                    <a:pt x="20" y="48"/>
                  </a:cubicBezTo>
                  <a:cubicBezTo>
                    <a:pt x="22" y="48"/>
                    <a:pt x="23" y="49"/>
                    <a:pt x="23" y="51"/>
                  </a:cubicBezTo>
                  <a:cubicBezTo>
                    <a:pt x="23" y="53"/>
                    <a:pt x="22" y="54"/>
                    <a:pt x="20" y="54"/>
                  </a:cubicBezTo>
                  <a:cubicBezTo>
                    <a:pt x="18" y="54"/>
                    <a:pt x="16" y="53"/>
                    <a:pt x="14" y="52"/>
                  </a:cubicBezTo>
                  <a:cubicBezTo>
                    <a:pt x="12" y="51"/>
                    <a:pt x="9" y="49"/>
                    <a:pt x="7" y="47"/>
                  </a:cubicBezTo>
                  <a:cubicBezTo>
                    <a:pt x="2" y="43"/>
                    <a:pt x="0" y="38"/>
                    <a:pt x="0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7289359" y="4518636"/>
              <a:ext cx="161590" cy="131019"/>
            </a:xfrm>
            <a:custGeom>
              <a:avLst/>
              <a:gdLst>
                <a:gd name="T0" fmla="*/ 18 w 41"/>
                <a:gd name="T1" fmla="*/ 33 h 33"/>
                <a:gd name="T2" fmla="*/ 9 w 41"/>
                <a:gd name="T3" fmla="*/ 32 h 33"/>
                <a:gd name="T4" fmla="*/ 4 w 41"/>
                <a:gd name="T5" fmla="*/ 33 h 33"/>
                <a:gd name="T6" fmla="*/ 1 w 41"/>
                <a:gd name="T7" fmla="*/ 29 h 33"/>
                <a:gd name="T8" fmla="*/ 4 w 41"/>
                <a:gd name="T9" fmla="*/ 27 h 33"/>
                <a:gd name="T10" fmla="*/ 5 w 41"/>
                <a:gd name="T11" fmla="*/ 27 h 33"/>
                <a:gd name="T12" fmla="*/ 7 w 41"/>
                <a:gd name="T13" fmla="*/ 28 h 33"/>
                <a:gd name="T14" fmla="*/ 24 w 41"/>
                <a:gd name="T15" fmla="*/ 30 h 33"/>
                <a:gd name="T16" fmla="*/ 36 w 41"/>
                <a:gd name="T17" fmla="*/ 17 h 33"/>
                <a:gd name="T18" fmla="*/ 36 w 41"/>
                <a:gd name="T19" fmla="*/ 8 h 33"/>
                <a:gd name="T20" fmla="*/ 35 w 41"/>
                <a:gd name="T21" fmla="*/ 5 h 33"/>
                <a:gd name="T22" fmla="*/ 35 w 41"/>
                <a:gd name="T23" fmla="*/ 1 h 33"/>
                <a:gd name="T24" fmla="*/ 40 w 41"/>
                <a:gd name="T25" fmla="*/ 1 h 33"/>
                <a:gd name="T26" fmla="*/ 41 w 41"/>
                <a:gd name="T27" fmla="*/ 5 h 33"/>
                <a:gd name="T28" fmla="*/ 40 w 41"/>
                <a:gd name="T29" fmla="*/ 13 h 33"/>
                <a:gd name="T30" fmla="*/ 38 w 41"/>
                <a:gd name="T31" fmla="*/ 20 h 33"/>
                <a:gd name="T32" fmla="*/ 20 w 41"/>
                <a:gd name="T33" fmla="*/ 33 h 33"/>
                <a:gd name="T34" fmla="*/ 18 w 41"/>
                <a:gd name="T35" fmla="*/ 33 h 33"/>
                <a:gd name="T36" fmla="*/ 18 w 41"/>
                <a:gd name="T3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33">
                  <a:moveTo>
                    <a:pt x="18" y="33"/>
                  </a:moveTo>
                  <a:cubicBezTo>
                    <a:pt x="15" y="33"/>
                    <a:pt x="12" y="33"/>
                    <a:pt x="9" y="32"/>
                  </a:cubicBezTo>
                  <a:cubicBezTo>
                    <a:pt x="7" y="32"/>
                    <a:pt x="5" y="33"/>
                    <a:pt x="4" y="33"/>
                  </a:cubicBezTo>
                  <a:cubicBezTo>
                    <a:pt x="2" y="33"/>
                    <a:pt x="0" y="31"/>
                    <a:pt x="1" y="29"/>
                  </a:cubicBezTo>
                  <a:cubicBezTo>
                    <a:pt x="1" y="28"/>
                    <a:pt x="2" y="27"/>
                    <a:pt x="4" y="27"/>
                  </a:cubicBezTo>
                  <a:cubicBezTo>
                    <a:pt x="4" y="27"/>
                    <a:pt x="5" y="27"/>
                    <a:pt x="5" y="27"/>
                  </a:cubicBezTo>
                  <a:cubicBezTo>
                    <a:pt x="6" y="28"/>
                    <a:pt x="6" y="28"/>
                    <a:pt x="7" y="28"/>
                  </a:cubicBezTo>
                  <a:cubicBezTo>
                    <a:pt x="12" y="30"/>
                    <a:pt x="18" y="31"/>
                    <a:pt x="24" y="30"/>
                  </a:cubicBezTo>
                  <a:cubicBezTo>
                    <a:pt x="30" y="29"/>
                    <a:pt x="35" y="25"/>
                    <a:pt x="36" y="17"/>
                  </a:cubicBezTo>
                  <a:cubicBezTo>
                    <a:pt x="37" y="14"/>
                    <a:pt x="37" y="11"/>
                    <a:pt x="36" y="8"/>
                  </a:cubicBezTo>
                  <a:cubicBezTo>
                    <a:pt x="36" y="7"/>
                    <a:pt x="36" y="6"/>
                    <a:pt x="35" y="5"/>
                  </a:cubicBezTo>
                  <a:cubicBezTo>
                    <a:pt x="34" y="4"/>
                    <a:pt x="34" y="2"/>
                    <a:pt x="35" y="1"/>
                  </a:cubicBezTo>
                  <a:cubicBezTo>
                    <a:pt x="37" y="0"/>
                    <a:pt x="39" y="0"/>
                    <a:pt x="40" y="1"/>
                  </a:cubicBezTo>
                  <a:cubicBezTo>
                    <a:pt x="41" y="2"/>
                    <a:pt x="41" y="4"/>
                    <a:pt x="41" y="5"/>
                  </a:cubicBezTo>
                  <a:cubicBezTo>
                    <a:pt x="41" y="8"/>
                    <a:pt x="41" y="10"/>
                    <a:pt x="40" y="13"/>
                  </a:cubicBezTo>
                  <a:cubicBezTo>
                    <a:pt x="40" y="15"/>
                    <a:pt x="39" y="18"/>
                    <a:pt x="38" y="20"/>
                  </a:cubicBezTo>
                  <a:cubicBezTo>
                    <a:pt x="36" y="30"/>
                    <a:pt x="27" y="33"/>
                    <a:pt x="20" y="33"/>
                  </a:cubicBezTo>
                  <a:cubicBezTo>
                    <a:pt x="20" y="33"/>
                    <a:pt x="19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6876651" y="4424740"/>
              <a:ext cx="111365" cy="161590"/>
            </a:xfrm>
            <a:custGeom>
              <a:avLst/>
              <a:gdLst>
                <a:gd name="T0" fmla="*/ 25 w 28"/>
                <a:gd name="T1" fmla="*/ 41 h 41"/>
                <a:gd name="T2" fmla="*/ 24 w 28"/>
                <a:gd name="T3" fmla="*/ 41 h 41"/>
                <a:gd name="T4" fmla="*/ 16 w 28"/>
                <a:gd name="T5" fmla="*/ 37 h 41"/>
                <a:gd name="T6" fmla="*/ 8 w 28"/>
                <a:gd name="T7" fmla="*/ 32 h 41"/>
                <a:gd name="T8" fmla="*/ 5 w 28"/>
                <a:gd name="T9" fmla="*/ 29 h 41"/>
                <a:gd name="T10" fmla="*/ 0 w 28"/>
                <a:gd name="T11" fmla="*/ 15 h 41"/>
                <a:gd name="T12" fmla="*/ 3 w 28"/>
                <a:gd name="T13" fmla="*/ 6 h 41"/>
                <a:gd name="T14" fmla="*/ 4 w 28"/>
                <a:gd name="T15" fmla="*/ 2 h 41"/>
                <a:gd name="T16" fmla="*/ 6 w 28"/>
                <a:gd name="T17" fmla="*/ 0 h 41"/>
                <a:gd name="T18" fmla="*/ 9 w 28"/>
                <a:gd name="T19" fmla="*/ 4 h 41"/>
                <a:gd name="T20" fmla="*/ 9 w 28"/>
                <a:gd name="T21" fmla="*/ 5 h 41"/>
                <a:gd name="T22" fmla="*/ 6 w 28"/>
                <a:gd name="T23" fmla="*/ 7 h 41"/>
                <a:gd name="T24" fmla="*/ 3 w 28"/>
                <a:gd name="T25" fmla="*/ 20 h 41"/>
                <a:gd name="T26" fmla="*/ 6 w 28"/>
                <a:gd name="T27" fmla="*/ 26 h 41"/>
                <a:gd name="T28" fmla="*/ 12 w 28"/>
                <a:gd name="T29" fmla="*/ 30 h 41"/>
                <a:gd name="T30" fmla="*/ 23 w 28"/>
                <a:gd name="T31" fmla="*/ 35 h 41"/>
                <a:gd name="T32" fmla="*/ 26 w 28"/>
                <a:gd name="T33" fmla="*/ 35 h 41"/>
                <a:gd name="T34" fmla="*/ 28 w 28"/>
                <a:gd name="T35" fmla="*/ 38 h 41"/>
                <a:gd name="T36" fmla="*/ 25 w 28"/>
                <a:gd name="T3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41">
                  <a:moveTo>
                    <a:pt x="25" y="41"/>
                  </a:moveTo>
                  <a:cubicBezTo>
                    <a:pt x="25" y="41"/>
                    <a:pt x="24" y="41"/>
                    <a:pt x="24" y="41"/>
                  </a:cubicBezTo>
                  <a:cubicBezTo>
                    <a:pt x="21" y="40"/>
                    <a:pt x="19" y="38"/>
                    <a:pt x="16" y="37"/>
                  </a:cubicBezTo>
                  <a:cubicBezTo>
                    <a:pt x="14" y="35"/>
                    <a:pt x="11" y="33"/>
                    <a:pt x="8" y="32"/>
                  </a:cubicBezTo>
                  <a:cubicBezTo>
                    <a:pt x="7" y="31"/>
                    <a:pt x="6" y="30"/>
                    <a:pt x="5" y="29"/>
                  </a:cubicBezTo>
                  <a:cubicBezTo>
                    <a:pt x="1" y="25"/>
                    <a:pt x="0" y="20"/>
                    <a:pt x="0" y="15"/>
                  </a:cubicBezTo>
                  <a:cubicBezTo>
                    <a:pt x="1" y="12"/>
                    <a:pt x="2" y="9"/>
                    <a:pt x="3" y="6"/>
                  </a:cubicBezTo>
                  <a:cubicBezTo>
                    <a:pt x="3" y="5"/>
                    <a:pt x="4" y="3"/>
                    <a:pt x="4" y="2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9" y="0"/>
                    <a:pt x="10" y="2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3" y="11"/>
                    <a:pt x="3" y="15"/>
                    <a:pt x="3" y="20"/>
                  </a:cubicBezTo>
                  <a:cubicBezTo>
                    <a:pt x="3" y="22"/>
                    <a:pt x="4" y="24"/>
                    <a:pt x="6" y="26"/>
                  </a:cubicBezTo>
                  <a:cubicBezTo>
                    <a:pt x="7" y="28"/>
                    <a:pt x="9" y="29"/>
                    <a:pt x="12" y="30"/>
                  </a:cubicBezTo>
                  <a:cubicBezTo>
                    <a:pt x="15" y="32"/>
                    <a:pt x="19" y="34"/>
                    <a:pt x="23" y="35"/>
                  </a:cubicBezTo>
                  <a:cubicBezTo>
                    <a:pt x="24" y="35"/>
                    <a:pt x="25" y="35"/>
                    <a:pt x="26" y="35"/>
                  </a:cubicBezTo>
                  <a:cubicBezTo>
                    <a:pt x="27" y="36"/>
                    <a:pt x="28" y="37"/>
                    <a:pt x="28" y="38"/>
                  </a:cubicBezTo>
                  <a:cubicBezTo>
                    <a:pt x="28" y="40"/>
                    <a:pt x="27" y="41"/>
                    <a:pt x="25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7416010" y="4625635"/>
              <a:ext cx="52408" cy="43673"/>
            </a:xfrm>
            <a:custGeom>
              <a:avLst/>
              <a:gdLst>
                <a:gd name="T0" fmla="*/ 3 w 13"/>
                <a:gd name="T1" fmla="*/ 8 h 11"/>
                <a:gd name="T2" fmla="*/ 8 w 13"/>
                <a:gd name="T3" fmla="*/ 6 h 11"/>
                <a:gd name="T4" fmla="*/ 9 w 13"/>
                <a:gd name="T5" fmla="*/ 3 h 11"/>
                <a:gd name="T6" fmla="*/ 9 w 13"/>
                <a:gd name="T7" fmla="*/ 2 h 11"/>
                <a:gd name="T8" fmla="*/ 11 w 13"/>
                <a:gd name="T9" fmla="*/ 0 h 11"/>
                <a:gd name="T10" fmla="*/ 13 w 13"/>
                <a:gd name="T11" fmla="*/ 1 h 11"/>
                <a:gd name="T12" fmla="*/ 13 w 13"/>
                <a:gd name="T13" fmla="*/ 3 h 11"/>
                <a:gd name="T14" fmla="*/ 9 w 13"/>
                <a:gd name="T15" fmla="*/ 9 h 11"/>
                <a:gd name="T16" fmla="*/ 4 w 13"/>
                <a:gd name="T17" fmla="*/ 11 h 11"/>
                <a:gd name="T18" fmla="*/ 2 w 13"/>
                <a:gd name="T19" fmla="*/ 10 h 11"/>
                <a:gd name="T20" fmla="*/ 0 w 13"/>
                <a:gd name="T21" fmla="*/ 9 h 11"/>
                <a:gd name="T22" fmla="*/ 0 w 13"/>
                <a:gd name="T23" fmla="*/ 9 h 11"/>
                <a:gd name="T24" fmla="*/ 1 w 13"/>
                <a:gd name="T25" fmla="*/ 7 h 11"/>
                <a:gd name="T26" fmla="*/ 3 w 13"/>
                <a:gd name="T27" fmla="*/ 7 h 11"/>
                <a:gd name="T28" fmla="*/ 3 w 13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">
                  <a:moveTo>
                    <a:pt x="3" y="8"/>
                  </a:moveTo>
                  <a:cubicBezTo>
                    <a:pt x="6" y="9"/>
                    <a:pt x="7" y="8"/>
                    <a:pt x="8" y="6"/>
                  </a:cubicBezTo>
                  <a:cubicBezTo>
                    <a:pt x="8" y="5"/>
                    <a:pt x="9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2" y="5"/>
                    <a:pt x="10" y="7"/>
                    <a:pt x="9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4" y="7"/>
                    <a:pt x="4" y="8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6881019" y="4717348"/>
              <a:ext cx="39305" cy="218364"/>
            </a:xfrm>
            <a:custGeom>
              <a:avLst/>
              <a:gdLst>
                <a:gd name="T0" fmla="*/ 1 w 10"/>
                <a:gd name="T1" fmla="*/ 26 h 55"/>
                <a:gd name="T2" fmla="*/ 2 w 10"/>
                <a:gd name="T3" fmla="*/ 11 h 55"/>
                <a:gd name="T4" fmla="*/ 1 w 10"/>
                <a:gd name="T5" fmla="*/ 4 h 55"/>
                <a:gd name="T6" fmla="*/ 3 w 10"/>
                <a:gd name="T7" fmla="*/ 0 h 55"/>
                <a:gd name="T8" fmla="*/ 6 w 10"/>
                <a:gd name="T9" fmla="*/ 2 h 55"/>
                <a:gd name="T10" fmla="*/ 6 w 10"/>
                <a:gd name="T11" fmla="*/ 3 h 55"/>
                <a:gd name="T12" fmla="*/ 4 w 10"/>
                <a:gd name="T13" fmla="*/ 15 h 55"/>
                <a:gd name="T14" fmla="*/ 4 w 10"/>
                <a:gd name="T15" fmla="*/ 32 h 55"/>
                <a:gd name="T16" fmla="*/ 7 w 10"/>
                <a:gd name="T17" fmla="*/ 48 h 55"/>
                <a:gd name="T18" fmla="*/ 9 w 10"/>
                <a:gd name="T19" fmla="*/ 50 h 55"/>
                <a:gd name="T20" fmla="*/ 8 w 10"/>
                <a:gd name="T21" fmla="*/ 54 h 55"/>
                <a:gd name="T22" fmla="*/ 4 w 10"/>
                <a:gd name="T23" fmla="*/ 54 h 55"/>
                <a:gd name="T24" fmla="*/ 3 w 10"/>
                <a:gd name="T25" fmla="*/ 52 h 55"/>
                <a:gd name="T26" fmla="*/ 2 w 10"/>
                <a:gd name="T27" fmla="*/ 43 h 55"/>
                <a:gd name="T28" fmla="*/ 1 w 10"/>
                <a:gd name="T2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5">
                  <a:moveTo>
                    <a:pt x="1" y="26"/>
                  </a:moveTo>
                  <a:cubicBezTo>
                    <a:pt x="1" y="21"/>
                    <a:pt x="1" y="16"/>
                    <a:pt x="2" y="11"/>
                  </a:cubicBezTo>
                  <a:cubicBezTo>
                    <a:pt x="2" y="9"/>
                    <a:pt x="1" y="6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7"/>
                    <a:pt x="4" y="11"/>
                    <a:pt x="4" y="15"/>
                  </a:cubicBezTo>
                  <a:cubicBezTo>
                    <a:pt x="4" y="20"/>
                    <a:pt x="4" y="26"/>
                    <a:pt x="4" y="32"/>
                  </a:cubicBezTo>
                  <a:cubicBezTo>
                    <a:pt x="4" y="37"/>
                    <a:pt x="5" y="42"/>
                    <a:pt x="7" y="48"/>
                  </a:cubicBezTo>
                  <a:cubicBezTo>
                    <a:pt x="8" y="49"/>
                    <a:pt x="8" y="49"/>
                    <a:pt x="9" y="50"/>
                  </a:cubicBezTo>
                  <a:cubicBezTo>
                    <a:pt x="10" y="51"/>
                    <a:pt x="10" y="53"/>
                    <a:pt x="8" y="54"/>
                  </a:cubicBezTo>
                  <a:cubicBezTo>
                    <a:pt x="7" y="55"/>
                    <a:pt x="5" y="55"/>
                    <a:pt x="4" y="54"/>
                  </a:cubicBezTo>
                  <a:cubicBezTo>
                    <a:pt x="4" y="53"/>
                    <a:pt x="3" y="52"/>
                    <a:pt x="3" y="52"/>
                  </a:cubicBezTo>
                  <a:cubicBezTo>
                    <a:pt x="3" y="49"/>
                    <a:pt x="2" y="46"/>
                    <a:pt x="2" y="43"/>
                  </a:cubicBezTo>
                  <a:cubicBezTo>
                    <a:pt x="1" y="37"/>
                    <a:pt x="1" y="32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>
              <a:spLocks noEditPoints="1"/>
            </p:cNvSpPr>
            <p:nvPr/>
          </p:nvSpPr>
          <p:spPr bwMode="auto">
            <a:xfrm>
              <a:off x="6706327" y="1834944"/>
              <a:ext cx="1107105" cy="639807"/>
            </a:xfrm>
            <a:custGeom>
              <a:avLst/>
              <a:gdLst>
                <a:gd name="T0" fmla="*/ 39 w 279"/>
                <a:gd name="T1" fmla="*/ 147 h 161"/>
                <a:gd name="T2" fmla="*/ 22 w 279"/>
                <a:gd name="T3" fmla="*/ 108 h 161"/>
                <a:gd name="T4" fmla="*/ 27 w 279"/>
                <a:gd name="T5" fmla="*/ 86 h 161"/>
                <a:gd name="T6" fmla="*/ 28 w 279"/>
                <a:gd name="T7" fmla="*/ 64 h 161"/>
                <a:gd name="T8" fmla="*/ 132 w 279"/>
                <a:gd name="T9" fmla="*/ 2 h 161"/>
                <a:gd name="T10" fmla="*/ 187 w 279"/>
                <a:gd name="T11" fmla="*/ 12 h 161"/>
                <a:gd name="T12" fmla="*/ 123 w 279"/>
                <a:gd name="T13" fmla="*/ 9 h 161"/>
                <a:gd name="T14" fmla="*/ 174 w 279"/>
                <a:gd name="T15" fmla="*/ 19 h 161"/>
                <a:gd name="T16" fmla="*/ 217 w 279"/>
                <a:gd name="T17" fmla="*/ 45 h 161"/>
                <a:gd name="T18" fmla="*/ 252 w 279"/>
                <a:gd name="T19" fmla="*/ 74 h 161"/>
                <a:gd name="T20" fmla="*/ 160 w 279"/>
                <a:gd name="T21" fmla="*/ 158 h 161"/>
                <a:gd name="T22" fmla="*/ 97 w 279"/>
                <a:gd name="T23" fmla="*/ 156 h 161"/>
                <a:gd name="T24" fmla="*/ 41 w 279"/>
                <a:gd name="T25" fmla="*/ 100 h 161"/>
                <a:gd name="T26" fmla="*/ 68 w 279"/>
                <a:gd name="T27" fmla="*/ 136 h 161"/>
                <a:gd name="T28" fmla="*/ 178 w 279"/>
                <a:gd name="T29" fmla="*/ 145 h 161"/>
                <a:gd name="T30" fmla="*/ 252 w 279"/>
                <a:gd name="T31" fmla="*/ 111 h 161"/>
                <a:gd name="T32" fmla="*/ 114 w 279"/>
                <a:gd name="T33" fmla="*/ 130 h 161"/>
                <a:gd name="T34" fmla="*/ 97 w 279"/>
                <a:gd name="T35" fmla="*/ 118 h 161"/>
                <a:gd name="T36" fmla="*/ 214 w 279"/>
                <a:gd name="T37" fmla="*/ 63 h 161"/>
                <a:gd name="T38" fmla="*/ 196 w 279"/>
                <a:gd name="T39" fmla="*/ 95 h 161"/>
                <a:gd name="T40" fmla="*/ 167 w 279"/>
                <a:gd name="T41" fmla="*/ 108 h 161"/>
                <a:gd name="T42" fmla="*/ 129 w 279"/>
                <a:gd name="T43" fmla="*/ 112 h 161"/>
                <a:gd name="T44" fmla="*/ 103 w 279"/>
                <a:gd name="T45" fmla="*/ 96 h 161"/>
                <a:gd name="T46" fmla="*/ 94 w 279"/>
                <a:gd name="T47" fmla="*/ 35 h 161"/>
                <a:gd name="T48" fmla="*/ 145 w 279"/>
                <a:gd name="T49" fmla="*/ 132 h 161"/>
                <a:gd name="T50" fmla="*/ 67 w 279"/>
                <a:gd name="T51" fmla="*/ 72 h 161"/>
                <a:gd name="T52" fmla="*/ 58 w 279"/>
                <a:gd name="T53" fmla="*/ 68 h 161"/>
                <a:gd name="T54" fmla="*/ 269 w 279"/>
                <a:gd name="T55" fmla="*/ 111 h 161"/>
                <a:gd name="T56" fmla="*/ 175 w 279"/>
                <a:gd name="T57" fmla="*/ 63 h 161"/>
                <a:gd name="T58" fmla="*/ 124 w 279"/>
                <a:gd name="T59" fmla="*/ 96 h 161"/>
                <a:gd name="T60" fmla="*/ 141 w 279"/>
                <a:gd name="T61" fmla="*/ 97 h 161"/>
                <a:gd name="T62" fmla="*/ 194 w 279"/>
                <a:gd name="T63" fmla="*/ 58 h 161"/>
                <a:gd name="T64" fmla="*/ 53 w 279"/>
                <a:gd name="T65" fmla="*/ 41 h 161"/>
                <a:gd name="T66" fmla="*/ 170 w 279"/>
                <a:gd name="T67" fmla="*/ 150 h 161"/>
                <a:gd name="T68" fmla="*/ 200 w 279"/>
                <a:gd name="T69" fmla="*/ 145 h 161"/>
                <a:gd name="T70" fmla="*/ 150 w 279"/>
                <a:gd name="T71" fmla="*/ 20 h 161"/>
                <a:gd name="T72" fmla="*/ 267 w 279"/>
                <a:gd name="T73" fmla="*/ 123 h 161"/>
                <a:gd name="T74" fmla="*/ 124 w 279"/>
                <a:gd name="T75" fmla="*/ 154 h 161"/>
                <a:gd name="T76" fmla="*/ 84 w 279"/>
                <a:gd name="T77" fmla="*/ 54 h 161"/>
                <a:gd name="T78" fmla="*/ 243 w 279"/>
                <a:gd name="T79" fmla="*/ 123 h 161"/>
                <a:gd name="T80" fmla="*/ 144 w 279"/>
                <a:gd name="T81" fmla="*/ 83 h 161"/>
                <a:gd name="T82" fmla="*/ 79 w 279"/>
                <a:gd name="T83" fmla="*/ 48 h 161"/>
                <a:gd name="T84" fmla="*/ 65 w 279"/>
                <a:gd name="T85" fmla="*/ 62 h 161"/>
                <a:gd name="T86" fmla="*/ 92 w 279"/>
                <a:gd name="T87" fmla="*/ 46 h 161"/>
                <a:gd name="T88" fmla="*/ 102 w 279"/>
                <a:gd name="T89" fmla="*/ 55 h 161"/>
                <a:gd name="T90" fmla="*/ 99 w 279"/>
                <a:gd name="T91" fmla="*/ 38 h 161"/>
                <a:gd name="T92" fmla="*/ 54 w 279"/>
                <a:gd name="T93" fmla="*/ 134 h 161"/>
                <a:gd name="T94" fmla="*/ 124 w 279"/>
                <a:gd name="T95" fmla="*/ 45 h 161"/>
                <a:gd name="T96" fmla="*/ 143 w 279"/>
                <a:gd name="T97" fmla="*/ 60 h 161"/>
                <a:gd name="T98" fmla="*/ 68 w 279"/>
                <a:gd name="T99" fmla="*/ 55 h 161"/>
                <a:gd name="T100" fmla="*/ 106 w 279"/>
                <a:gd name="T101" fmla="*/ 44 h 161"/>
                <a:gd name="T102" fmla="*/ 71 w 279"/>
                <a:gd name="T103" fmla="*/ 53 h 161"/>
                <a:gd name="T104" fmla="*/ 154 w 279"/>
                <a:gd name="T105" fmla="*/ 61 h 161"/>
                <a:gd name="T106" fmla="*/ 136 w 279"/>
                <a:gd name="T107" fmla="*/ 58 h 161"/>
                <a:gd name="T108" fmla="*/ 119 w 279"/>
                <a:gd name="T109" fmla="*/ 89 h 161"/>
                <a:gd name="T110" fmla="*/ 224 w 279"/>
                <a:gd name="T111" fmla="*/ 61 h 161"/>
                <a:gd name="T112" fmla="*/ 111 w 279"/>
                <a:gd name="T113" fmla="*/ 49 h 161"/>
                <a:gd name="T114" fmla="*/ 27 w 279"/>
                <a:gd name="T115" fmla="*/ 82 h 161"/>
                <a:gd name="T116" fmla="*/ 125 w 279"/>
                <a:gd name="T117" fmla="*/ 52 h 161"/>
                <a:gd name="T118" fmla="*/ 137 w 279"/>
                <a:gd name="T119" fmla="*/ 50 h 161"/>
                <a:gd name="T120" fmla="*/ 136 w 279"/>
                <a:gd name="T121" fmla="*/ 73 h 161"/>
                <a:gd name="T122" fmla="*/ 99 w 279"/>
                <a:gd name="T123" fmla="*/ 91 h 161"/>
                <a:gd name="T124" fmla="*/ 120 w 279"/>
                <a:gd name="T125" fmla="*/ 8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" h="161">
                  <a:moveTo>
                    <a:pt x="96" y="153"/>
                  </a:moveTo>
                  <a:cubicBezTo>
                    <a:pt x="94" y="152"/>
                    <a:pt x="92" y="152"/>
                    <a:pt x="91" y="152"/>
                  </a:cubicBezTo>
                  <a:cubicBezTo>
                    <a:pt x="87" y="153"/>
                    <a:pt x="84" y="152"/>
                    <a:pt x="81" y="153"/>
                  </a:cubicBezTo>
                  <a:cubicBezTo>
                    <a:pt x="79" y="153"/>
                    <a:pt x="77" y="153"/>
                    <a:pt x="76" y="154"/>
                  </a:cubicBezTo>
                  <a:cubicBezTo>
                    <a:pt x="75" y="154"/>
                    <a:pt x="74" y="154"/>
                    <a:pt x="73" y="154"/>
                  </a:cubicBezTo>
                  <a:cubicBezTo>
                    <a:pt x="73" y="155"/>
                    <a:pt x="73" y="155"/>
                    <a:pt x="72" y="155"/>
                  </a:cubicBezTo>
                  <a:cubicBezTo>
                    <a:pt x="71" y="155"/>
                    <a:pt x="71" y="155"/>
                    <a:pt x="71" y="154"/>
                  </a:cubicBezTo>
                  <a:cubicBezTo>
                    <a:pt x="70" y="153"/>
                    <a:pt x="70" y="153"/>
                    <a:pt x="71" y="152"/>
                  </a:cubicBezTo>
                  <a:cubicBezTo>
                    <a:pt x="72" y="151"/>
                    <a:pt x="74" y="149"/>
                    <a:pt x="75" y="148"/>
                  </a:cubicBezTo>
                  <a:cubicBezTo>
                    <a:pt x="75" y="148"/>
                    <a:pt x="75" y="147"/>
                    <a:pt x="76" y="147"/>
                  </a:cubicBezTo>
                  <a:cubicBezTo>
                    <a:pt x="75" y="147"/>
                    <a:pt x="75" y="147"/>
                    <a:pt x="74" y="147"/>
                  </a:cubicBezTo>
                  <a:cubicBezTo>
                    <a:pt x="72" y="146"/>
                    <a:pt x="69" y="145"/>
                    <a:pt x="67" y="144"/>
                  </a:cubicBezTo>
                  <a:cubicBezTo>
                    <a:pt x="66" y="144"/>
                    <a:pt x="65" y="144"/>
                    <a:pt x="65" y="144"/>
                  </a:cubicBezTo>
                  <a:cubicBezTo>
                    <a:pt x="64" y="145"/>
                    <a:pt x="63" y="146"/>
                    <a:pt x="62" y="146"/>
                  </a:cubicBezTo>
                  <a:cubicBezTo>
                    <a:pt x="61" y="147"/>
                    <a:pt x="60" y="148"/>
                    <a:pt x="59" y="148"/>
                  </a:cubicBezTo>
                  <a:cubicBezTo>
                    <a:pt x="58" y="149"/>
                    <a:pt x="58" y="149"/>
                    <a:pt x="57" y="148"/>
                  </a:cubicBezTo>
                  <a:cubicBezTo>
                    <a:pt x="57" y="148"/>
                    <a:pt x="56" y="147"/>
                    <a:pt x="57" y="146"/>
                  </a:cubicBezTo>
                  <a:cubicBezTo>
                    <a:pt x="58" y="145"/>
                    <a:pt x="59" y="144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1"/>
                    <a:pt x="60" y="141"/>
                    <a:pt x="59" y="141"/>
                  </a:cubicBezTo>
                  <a:cubicBezTo>
                    <a:pt x="58" y="140"/>
                    <a:pt x="56" y="139"/>
                    <a:pt x="54" y="138"/>
                  </a:cubicBezTo>
                  <a:cubicBezTo>
                    <a:pt x="54" y="138"/>
                    <a:pt x="53" y="138"/>
                    <a:pt x="53" y="138"/>
                  </a:cubicBezTo>
                  <a:cubicBezTo>
                    <a:pt x="51" y="139"/>
                    <a:pt x="50" y="140"/>
                    <a:pt x="48" y="141"/>
                  </a:cubicBezTo>
                  <a:cubicBezTo>
                    <a:pt x="47" y="143"/>
                    <a:pt x="45" y="144"/>
                    <a:pt x="44" y="146"/>
                  </a:cubicBezTo>
                  <a:cubicBezTo>
                    <a:pt x="43" y="147"/>
                    <a:pt x="43" y="147"/>
                    <a:pt x="42" y="148"/>
                  </a:cubicBezTo>
                  <a:cubicBezTo>
                    <a:pt x="42" y="148"/>
                    <a:pt x="42" y="149"/>
                    <a:pt x="41" y="149"/>
                  </a:cubicBezTo>
                  <a:cubicBezTo>
                    <a:pt x="41" y="149"/>
                    <a:pt x="40" y="150"/>
                    <a:pt x="40" y="149"/>
                  </a:cubicBezTo>
                  <a:cubicBezTo>
                    <a:pt x="39" y="149"/>
                    <a:pt x="39" y="148"/>
                    <a:pt x="39" y="148"/>
                  </a:cubicBezTo>
                  <a:cubicBezTo>
                    <a:pt x="39" y="148"/>
                    <a:pt x="39" y="148"/>
                    <a:pt x="39" y="147"/>
                  </a:cubicBezTo>
                  <a:cubicBezTo>
                    <a:pt x="40" y="144"/>
                    <a:pt x="40" y="141"/>
                    <a:pt x="41" y="138"/>
                  </a:cubicBezTo>
                  <a:cubicBezTo>
                    <a:pt x="42" y="136"/>
                    <a:pt x="43" y="134"/>
                    <a:pt x="45" y="132"/>
                  </a:cubicBezTo>
                  <a:cubicBezTo>
                    <a:pt x="45" y="132"/>
                    <a:pt x="46" y="132"/>
                    <a:pt x="46" y="132"/>
                  </a:cubicBezTo>
                  <a:cubicBezTo>
                    <a:pt x="45" y="130"/>
                    <a:pt x="43" y="129"/>
                    <a:pt x="42" y="128"/>
                  </a:cubicBezTo>
                  <a:cubicBezTo>
                    <a:pt x="42" y="129"/>
                    <a:pt x="41" y="129"/>
                    <a:pt x="40" y="129"/>
                  </a:cubicBezTo>
                  <a:cubicBezTo>
                    <a:pt x="36" y="130"/>
                    <a:pt x="33" y="132"/>
                    <a:pt x="30" y="135"/>
                  </a:cubicBezTo>
                  <a:cubicBezTo>
                    <a:pt x="30" y="135"/>
                    <a:pt x="29" y="136"/>
                    <a:pt x="29" y="136"/>
                  </a:cubicBezTo>
                  <a:cubicBezTo>
                    <a:pt x="28" y="136"/>
                    <a:pt x="28" y="136"/>
                    <a:pt x="27" y="136"/>
                  </a:cubicBezTo>
                  <a:cubicBezTo>
                    <a:pt x="27" y="136"/>
                    <a:pt x="27" y="135"/>
                    <a:pt x="27" y="135"/>
                  </a:cubicBezTo>
                  <a:cubicBezTo>
                    <a:pt x="27" y="135"/>
                    <a:pt x="27" y="134"/>
                    <a:pt x="27" y="134"/>
                  </a:cubicBezTo>
                  <a:cubicBezTo>
                    <a:pt x="28" y="132"/>
                    <a:pt x="29" y="130"/>
                    <a:pt x="30" y="128"/>
                  </a:cubicBezTo>
                  <a:cubicBezTo>
                    <a:pt x="31" y="126"/>
                    <a:pt x="33" y="124"/>
                    <a:pt x="36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37" y="123"/>
                    <a:pt x="37" y="122"/>
                    <a:pt x="36" y="122"/>
                  </a:cubicBezTo>
                  <a:cubicBezTo>
                    <a:pt x="35" y="121"/>
                    <a:pt x="34" y="119"/>
                    <a:pt x="32" y="118"/>
                  </a:cubicBezTo>
                  <a:cubicBezTo>
                    <a:pt x="32" y="117"/>
                    <a:pt x="31" y="117"/>
                    <a:pt x="31" y="117"/>
                  </a:cubicBezTo>
                  <a:cubicBezTo>
                    <a:pt x="29" y="118"/>
                    <a:pt x="27" y="118"/>
                    <a:pt x="26" y="118"/>
                  </a:cubicBezTo>
                  <a:cubicBezTo>
                    <a:pt x="23" y="119"/>
                    <a:pt x="21" y="120"/>
                    <a:pt x="19" y="122"/>
                  </a:cubicBezTo>
                  <a:cubicBezTo>
                    <a:pt x="18" y="123"/>
                    <a:pt x="17" y="124"/>
                    <a:pt x="16" y="126"/>
                  </a:cubicBezTo>
                  <a:cubicBezTo>
                    <a:pt x="15" y="126"/>
                    <a:pt x="15" y="126"/>
                    <a:pt x="14" y="127"/>
                  </a:cubicBezTo>
                  <a:cubicBezTo>
                    <a:pt x="14" y="127"/>
                    <a:pt x="13" y="127"/>
                    <a:pt x="13" y="127"/>
                  </a:cubicBezTo>
                  <a:cubicBezTo>
                    <a:pt x="12" y="126"/>
                    <a:pt x="12" y="126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4" y="122"/>
                    <a:pt x="15" y="120"/>
                    <a:pt x="17" y="117"/>
                  </a:cubicBezTo>
                  <a:cubicBezTo>
                    <a:pt x="19" y="115"/>
                    <a:pt x="21" y="113"/>
                    <a:pt x="24" y="112"/>
                  </a:cubicBezTo>
                  <a:cubicBezTo>
                    <a:pt x="25" y="112"/>
                    <a:pt x="25" y="112"/>
                    <a:pt x="26" y="111"/>
                  </a:cubicBezTo>
                  <a:cubicBezTo>
                    <a:pt x="25" y="111"/>
                    <a:pt x="25" y="110"/>
                    <a:pt x="25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4" y="108"/>
                    <a:pt x="23" y="108"/>
                    <a:pt x="22" y="108"/>
                  </a:cubicBezTo>
                  <a:cubicBezTo>
                    <a:pt x="20" y="108"/>
                    <a:pt x="18" y="108"/>
                    <a:pt x="16" y="108"/>
                  </a:cubicBezTo>
                  <a:cubicBezTo>
                    <a:pt x="15" y="108"/>
                    <a:pt x="14" y="109"/>
                    <a:pt x="13" y="109"/>
                  </a:cubicBezTo>
                  <a:cubicBezTo>
                    <a:pt x="10" y="110"/>
                    <a:pt x="8" y="112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5"/>
                    <a:pt x="4" y="114"/>
                    <a:pt x="4" y="114"/>
                  </a:cubicBezTo>
                  <a:cubicBezTo>
                    <a:pt x="3" y="114"/>
                    <a:pt x="3" y="113"/>
                    <a:pt x="3" y="113"/>
                  </a:cubicBezTo>
                  <a:cubicBezTo>
                    <a:pt x="3" y="113"/>
                    <a:pt x="4" y="112"/>
                    <a:pt x="4" y="112"/>
                  </a:cubicBezTo>
                  <a:cubicBezTo>
                    <a:pt x="7" y="107"/>
                    <a:pt x="11" y="104"/>
                    <a:pt x="17" y="103"/>
                  </a:cubicBezTo>
                  <a:cubicBezTo>
                    <a:pt x="18" y="103"/>
                    <a:pt x="19" y="103"/>
                    <a:pt x="20" y="102"/>
                  </a:cubicBezTo>
                  <a:cubicBezTo>
                    <a:pt x="20" y="102"/>
                    <a:pt x="19" y="101"/>
                    <a:pt x="19" y="101"/>
                  </a:cubicBezTo>
                  <a:cubicBezTo>
                    <a:pt x="18" y="100"/>
                    <a:pt x="18" y="100"/>
                    <a:pt x="18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0" y="97"/>
                    <a:pt x="20" y="97"/>
                    <a:pt x="21" y="97"/>
                  </a:cubicBezTo>
                  <a:cubicBezTo>
                    <a:pt x="21" y="97"/>
                    <a:pt x="21" y="97"/>
                    <a:pt x="21" y="96"/>
                  </a:cubicBezTo>
                  <a:cubicBezTo>
                    <a:pt x="21" y="96"/>
                    <a:pt x="21" y="96"/>
                    <a:pt x="20" y="96"/>
                  </a:cubicBezTo>
                  <a:cubicBezTo>
                    <a:pt x="18" y="96"/>
                    <a:pt x="16" y="96"/>
                    <a:pt x="15" y="95"/>
                  </a:cubicBezTo>
                  <a:cubicBezTo>
                    <a:pt x="13" y="93"/>
                    <a:pt x="11" y="92"/>
                    <a:pt x="9" y="91"/>
                  </a:cubicBezTo>
                  <a:cubicBezTo>
                    <a:pt x="9" y="90"/>
                    <a:pt x="8" y="89"/>
                    <a:pt x="7" y="89"/>
                  </a:cubicBezTo>
                  <a:cubicBezTo>
                    <a:pt x="4" y="87"/>
                    <a:pt x="2" y="85"/>
                    <a:pt x="1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1"/>
                    <a:pt x="0" y="80"/>
                  </a:cubicBezTo>
                  <a:cubicBezTo>
                    <a:pt x="1" y="80"/>
                    <a:pt x="2" y="80"/>
                    <a:pt x="2" y="80"/>
                  </a:cubicBezTo>
                  <a:cubicBezTo>
                    <a:pt x="3" y="81"/>
                    <a:pt x="4" y="82"/>
                    <a:pt x="5" y="83"/>
                  </a:cubicBezTo>
                  <a:cubicBezTo>
                    <a:pt x="6" y="84"/>
                    <a:pt x="7" y="86"/>
                    <a:pt x="9" y="87"/>
                  </a:cubicBezTo>
                  <a:cubicBezTo>
                    <a:pt x="9" y="87"/>
                    <a:pt x="10" y="88"/>
                    <a:pt x="10" y="88"/>
                  </a:cubicBezTo>
                  <a:cubicBezTo>
                    <a:pt x="11" y="89"/>
                    <a:pt x="12" y="89"/>
                    <a:pt x="13" y="90"/>
                  </a:cubicBezTo>
                  <a:cubicBezTo>
                    <a:pt x="16" y="91"/>
                    <a:pt x="19" y="91"/>
                    <a:pt x="21" y="91"/>
                  </a:cubicBezTo>
                  <a:cubicBezTo>
                    <a:pt x="22" y="91"/>
                    <a:pt x="23" y="90"/>
                    <a:pt x="24" y="90"/>
                  </a:cubicBezTo>
                  <a:cubicBezTo>
                    <a:pt x="25" y="88"/>
                    <a:pt x="26" y="87"/>
                    <a:pt x="27" y="86"/>
                  </a:cubicBezTo>
                  <a:cubicBezTo>
                    <a:pt x="27" y="86"/>
                    <a:pt x="28" y="85"/>
                    <a:pt x="28" y="85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4" y="84"/>
                    <a:pt x="21" y="82"/>
                    <a:pt x="18" y="80"/>
                  </a:cubicBezTo>
                  <a:cubicBezTo>
                    <a:pt x="16" y="79"/>
                    <a:pt x="15" y="78"/>
                    <a:pt x="13" y="77"/>
                  </a:cubicBezTo>
                  <a:cubicBezTo>
                    <a:pt x="11" y="75"/>
                    <a:pt x="9" y="74"/>
                    <a:pt x="8" y="72"/>
                  </a:cubicBezTo>
                  <a:cubicBezTo>
                    <a:pt x="8" y="72"/>
                    <a:pt x="8" y="71"/>
                    <a:pt x="8" y="71"/>
                  </a:cubicBezTo>
                  <a:cubicBezTo>
                    <a:pt x="7" y="71"/>
                    <a:pt x="7" y="70"/>
                    <a:pt x="8" y="70"/>
                  </a:cubicBezTo>
                  <a:cubicBezTo>
                    <a:pt x="8" y="69"/>
                    <a:pt x="9" y="69"/>
                    <a:pt x="9" y="70"/>
                  </a:cubicBezTo>
                  <a:cubicBezTo>
                    <a:pt x="10" y="71"/>
                    <a:pt x="11" y="71"/>
                    <a:pt x="11" y="72"/>
                  </a:cubicBezTo>
                  <a:cubicBezTo>
                    <a:pt x="11" y="72"/>
                    <a:pt x="12" y="72"/>
                    <a:pt x="12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1"/>
                    <a:pt x="12" y="71"/>
                    <a:pt x="13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7" y="72"/>
                    <a:pt x="20" y="74"/>
                    <a:pt x="23" y="75"/>
                  </a:cubicBezTo>
                  <a:cubicBezTo>
                    <a:pt x="27" y="76"/>
                    <a:pt x="31" y="77"/>
                    <a:pt x="35" y="77"/>
                  </a:cubicBezTo>
                  <a:cubicBezTo>
                    <a:pt x="36" y="76"/>
                    <a:pt x="36" y="76"/>
                    <a:pt x="37" y="76"/>
                  </a:cubicBezTo>
                  <a:cubicBezTo>
                    <a:pt x="37" y="75"/>
                    <a:pt x="37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7" y="74"/>
                    <a:pt x="37" y="74"/>
                  </a:cubicBezTo>
                  <a:cubicBezTo>
                    <a:pt x="34" y="72"/>
                    <a:pt x="32" y="71"/>
                    <a:pt x="30" y="69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7" y="67"/>
                    <a:pt x="26" y="66"/>
                    <a:pt x="25" y="66"/>
                  </a:cubicBezTo>
                  <a:cubicBezTo>
                    <a:pt x="23" y="65"/>
                    <a:pt x="23" y="64"/>
                    <a:pt x="24" y="63"/>
                  </a:cubicBezTo>
                  <a:cubicBezTo>
                    <a:pt x="23" y="62"/>
                    <a:pt x="22" y="61"/>
                    <a:pt x="21" y="60"/>
                  </a:cubicBezTo>
                  <a:cubicBezTo>
                    <a:pt x="21" y="59"/>
                    <a:pt x="21" y="59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6"/>
                    <a:pt x="21" y="56"/>
                    <a:pt x="22" y="57"/>
                  </a:cubicBezTo>
                  <a:cubicBezTo>
                    <a:pt x="23" y="58"/>
                    <a:pt x="23" y="58"/>
                    <a:pt x="24" y="59"/>
                  </a:cubicBezTo>
                  <a:cubicBezTo>
                    <a:pt x="25" y="61"/>
                    <a:pt x="27" y="62"/>
                    <a:pt x="28" y="64"/>
                  </a:cubicBezTo>
                  <a:cubicBezTo>
                    <a:pt x="31" y="67"/>
                    <a:pt x="34" y="68"/>
                    <a:pt x="39" y="69"/>
                  </a:cubicBezTo>
                  <a:cubicBezTo>
                    <a:pt x="40" y="69"/>
                    <a:pt x="41" y="69"/>
                    <a:pt x="43" y="69"/>
                  </a:cubicBezTo>
                  <a:cubicBezTo>
                    <a:pt x="43" y="69"/>
                    <a:pt x="43" y="68"/>
                    <a:pt x="44" y="68"/>
                  </a:cubicBezTo>
                  <a:cubicBezTo>
                    <a:pt x="45" y="67"/>
                    <a:pt x="47" y="65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5" y="61"/>
                    <a:pt x="43" y="58"/>
                    <a:pt x="40" y="55"/>
                  </a:cubicBezTo>
                  <a:cubicBezTo>
                    <a:pt x="40" y="56"/>
                    <a:pt x="39" y="56"/>
                    <a:pt x="38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6" y="55"/>
                    <a:pt x="36" y="54"/>
                    <a:pt x="36" y="53"/>
                  </a:cubicBezTo>
                  <a:cubicBezTo>
                    <a:pt x="36" y="53"/>
                    <a:pt x="37" y="52"/>
                    <a:pt x="37" y="51"/>
                  </a:cubicBezTo>
                  <a:cubicBezTo>
                    <a:pt x="37" y="51"/>
                    <a:pt x="36" y="50"/>
                    <a:pt x="36" y="49"/>
                  </a:cubicBezTo>
                  <a:cubicBezTo>
                    <a:pt x="36" y="50"/>
                    <a:pt x="35" y="50"/>
                    <a:pt x="35" y="50"/>
                  </a:cubicBezTo>
                  <a:cubicBezTo>
                    <a:pt x="33" y="52"/>
                    <a:pt x="30" y="54"/>
                    <a:pt x="28" y="55"/>
                  </a:cubicBezTo>
                  <a:cubicBezTo>
                    <a:pt x="27" y="56"/>
                    <a:pt x="27" y="56"/>
                    <a:pt x="26" y="57"/>
                  </a:cubicBezTo>
                  <a:cubicBezTo>
                    <a:pt x="26" y="57"/>
                    <a:pt x="25" y="57"/>
                    <a:pt x="25" y="57"/>
                  </a:cubicBezTo>
                  <a:cubicBezTo>
                    <a:pt x="24" y="58"/>
                    <a:pt x="23" y="57"/>
                    <a:pt x="24" y="56"/>
                  </a:cubicBezTo>
                  <a:cubicBezTo>
                    <a:pt x="24" y="55"/>
                    <a:pt x="24" y="55"/>
                    <a:pt x="25" y="55"/>
                  </a:cubicBezTo>
                  <a:cubicBezTo>
                    <a:pt x="26" y="53"/>
                    <a:pt x="27" y="52"/>
                    <a:pt x="28" y="51"/>
                  </a:cubicBezTo>
                  <a:cubicBezTo>
                    <a:pt x="35" y="45"/>
                    <a:pt x="42" y="40"/>
                    <a:pt x="49" y="34"/>
                  </a:cubicBezTo>
                  <a:cubicBezTo>
                    <a:pt x="49" y="34"/>
                    <a:pt x="49" y="34"/>
                    <a:pt x="49" y="33"/>
                  </a:cubicBezTo>
                  <a:cubicBezTo>
                    <a:pt x="50" y="32"/>
                    <a:pt x="50" y="31"/>
                    <a:pt x="52" y="32"/>
                  </a:cubicBezTo>
                  <a:cubicBezTo>
                    <a:pt x="52" y="32"/>
                    <a:pt x="52" y="31"/>
                    <a:pt x="53" y="31"/>
                  </a:cubicBezTo>
                  <a:cubicBezTo>
                    <a:pt x="54" y="30"/>
                    <a:pt x="56" y="29"/>
                    <a:pt x="58" y="28"/>
                  </a:cubicBezTo>
                  <a:cubicBezTo>
                    <a:pt x="61" y="25"/>
                    <a:pt x="65" y="23"/>
                    <a:pt x="68" y="21"/>
                  </a:cubicBezTo>
                  <a:cubicBezTo>
                    <a:pt x="74" y="17"/>
                    <a:pt x="79" y="15"/>
                    <a:pt x="85" y="12"/>
                  </a:cubicBezTo>
                  <a:cubicBezTo>
                    <a:pt x="91" y="9"/>
                    <a:pt x="96" y="7"/>
                    <a:pt x="102" y="6"/>
                  </a:cubicBezTo>
                  <a:cubicBezTo>
                    <a:pt x="108" y="4"/>
                    <a:pt x="114" y="3"/>
                    <a:pt x="120" y="2"/>
                  </a:cubicBezTo>
                  <a:cubicBezTo>
                    <a:pt x="122" y="2"/>
                    <a:pt x="123" y="2"/>
                    <a:pt x="125" y="2"/>
                  </a:cubicBezTo>
                  <a:cubicBezTo>
                    <a:pt x="127" y="2"/>
                    <a:pt x="130" y="2"/>
                    <a:pt x="132" y="2"/>
                  </a:cubicBezTo>
                  <a:cubicBezTo>
                    <a:pt x="139" y="1"/>
                    <a:pt x="145" y="0"/>
                    <a:pt x="151" y="1"/>
                  </a:cubicBezTo>
                  <a:cubicBezTo>
                    <a:pt x="154" y="1"/>
                    <a:pt x="157" y="1"/>
                    <a:pt x="161" y="1"/>
                  </a:cubicBezTo>
                  <a:cubicBezTo>
                    <a:pt x="165" y="1"/>
                    <a:pt x="170" y="1"/>
                    <a:pt x="175" y="1"/>
                  </a:cubicBezTo>
                  <a:cubicBezTo>
                    <a:pt x="178" y="2"/>
                    <a:pt x="181" y="2"/>
                    <a:pt x="184" y="3"/>
                  </a:cubicBezTo>
                  <a:cubicBezTo>
                    <a:pt x="188" y="3"/>
                    <a:pt x="192" y="4"/>
                    <a:pt x="196" y="5"/>
                  </a:cubicBezTo>
                  <a:cubicBezTo>
                    <a:pt x="199" y="6"/>
                    <a:pt x="203" y="7"/>
                    <a:pt x="206" y="9"/>
                  </a:cubicBezTo>
                  <a:cubicBezTo>
                    <a:pt x="214" y="12"/>
                    <a:pt x="221" y="16"/>
                    <a:pt x="229" y="19"/>
                  </a:cubicBezTo>
                  <a:cubicBezTo>
                    <a:pt x="233" y="21"/>
                    <a:pt x="236" y="24"/>
                    <a:pt x="239" y="27"/>
                  </a:cubicBezTo>
                  <a:cubicBezTo>
                    <a:pt x="244" y="32"/>
                    <a:pt x="249" y="37"/>
                    <a:pt x="253" y="42"/>
                  </a:cubicBezTo>
                  <a:cubicBezTo>
                    <a:pt x="255" y="44"/>
                    <a:pt x="257" y="47"/>
                    <a:pt x="259" y="50"/>
                  </a:cubicBezTo>
                  <a:cubicBezTo>
                    <a:pt x="260" y="51"/>
                    <a:pt x="260" y="52"/>
                    <a:pt x="261" y="53"/>
                  </a:cubicBezTo>
                  <a:cubicBezTo>
                    <a:pt x="261" y="53"/>
                    <a:pt x="261" y="53"/>
                    <a:pt x="261" y="53"/>
                  </a:cubicBezTo>
                  <a:cubicBezTo>
                    <a:pt x="262" y="54"/>
                    <a:pt x="262" y="54"/>
                    <a:pt x="261" y="54"/>
                  </a:cubicBezTo>
                  <a:cubicBezTo>
                    <a:pt x="261" y="55"/>
                    <a:pt x="260" y="55"/>
                    <a:pt x="260" y="55"/>
                  </a:cubicBezTo>
                  <a:cubicBezTo>
                    <a:pt x="260" y="55"/>
                    <a:pt x="259" y="54"/>
                    <a:pt x="259" y="54"/>
                  </a:cubicBezTo>
                  <a:cubicBezTo>
                    <a:pt x="257" y="53"/>
                    <a:pt x="256" y="52"/>
                    <a:pt x="255" y="50"/>
                  </a:cubicBezTo>
                  <a:cubicBezTo>
                    <a:pt x="253" y="49"/>
                    <a:pt x="252" y="48"/>
                    <a:pt x="251" y="47"/>
                  </a:cubicBezTo>
                  <a:cubicBezTo>
                    <a:pt x="250" y="46"/>
                    <a:pt x="248" y="45"/>
                    <a:pt x="247" y="44"/>
                  </a:cubicBezTo>
                  <a:cubicBezTo>
                    <a:pt x="243" y="40"/>
                    <a:pt x="239" y="36"/>
                    <a:pt x="234" y="32"/>
                  </a:cubicBezTo>
                  <a:cubicBezTo>
                    <a:pt x="230" y="28"/>
                    <a:pt x="225" y="25"/>
                    <a:pt x="220" y="22"/>
                  </a:cubicBezTo>
                  <a:cubicBezTo>
                    <a:pt x="220" y="22"/>
                    <a:pt x="220" y="21"/>
                    <a:pt x="219" y="21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9" y="22"/>
                    <a:pt x="219" y="22"/>
                    <a:pt x="219" y="22"/>
                  </a:cubicBezTo>
                  <a:cubicBezTo>
                    <a:pt x="218" y="24"/>
                    <a:pt x="217" y="24"/>
                    <a:pt x="216" y="23"/>
                  </a:cubicBezTo>
                  <a:cubicBezTo>
                    <a:pt x="215" y="23"/>
                    <a:pt x="214" y="22"/>
                    <a:pt x="214" y="22"/>
                  </a:cubicBezTo>
                  <a:cubicBezTo>
                    <a:pt x="212" y="20"/>
                    <a:pt x="211" y="20"/>
                    <a:pt x="209" y="19"/>
                  </a:cubicBezTo>
                  <a:cubicBezTo>
                    <a:pt x="206" y="18"/>
                    <a:pt x="203" y="17"/>
                    <a:pt x="200" y="16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195" y="14"/>
                    <a:pt x="191" y="13"/>
                    <a:pt x="187" y="12"/>
                  </a:cubicBezTo>
                  <a:cubicBezTo>
                    <a:pt x="183" y="11"/>
                    <a:pt x="179" y="10"/>
                    <a:pt x="175" y="9"/>
                  </a:cubicBezTo>
                  <a:cubicBezTo>
                    <a:pt x="167" y="8"/>
                    <a:pt x="160" y="7"/>
                    <a:pt x="153" y="6"/>
                  </a:cubicBezTo>
                  <a:cubicBezTo>
                    <a:pt x="148" y="6"/>
                    <a:pt x="142" y="5"/>
                    <a:pt x="137" y="6"/>
                  </a:cubicBezTo>
                  <a:cubicBezTo>
                    <a:pt x="134" y="6"/>
                    <a:pt x="131" y="6"/>
                    <a:pt x="128" y="7"/>
                  </a:cubicBezTo>
                  <a:cubicBezTo>
                    <a:pt x="127" y="7"/>
                    <a:pt x="127" y="7"/>
                    <a:pt x="126" y="7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1" y="7"/>
                    <a:pt x="118" y="8"/>
                    <a:pt x="114" y="9"/>
                  </a:cubicBezTo>
                  <a:cubicBezTo>
                    <a:pt x="108" y="10"/>
                    <a:pt x="101" y="12"/>
                    <a:pt x="95" y="14"/>
                  </a:cubicBezTo>
                  <a:cubicBezTo>
                    <a:pt x="95" y="15"/>
                    <a:pt x="95" y="15"/>
                    <a:pt x="94" y="15"/>
                  </a:cubicBezTo>
                  <a:cubicBezTo>
                    <a:pt x="97" y="18"/>
                    <a:pt x="98" y="21"/>
                    <a:pt x="101" y="24"/>
                  </a:cubicBezTo>
                  <a:cubicBezTo>
                    <a:pt x="102" y="25"/>
                    <a:pt x="104" y="27"/>
                    <a:pt x="105" y="28"/>
                  </a:cubicBezTo>
                  <a:cubicBezTo>
                    <a:pt x="108" y="30"/>
                    <a:pt x="110" y="30"/>
                    <a:pt x="113" y="30"/>
                  </a:cubicBezTo>
                  <a:cubicBezTo>
                    <a:pt x="113" y="30"/>
                    <a:pt x="114" y="30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29"/>
                    <a:pt x="113" y="29"/>
                    <a:pt x="113" y="28"/>
                  </a:cubicBezTo>
                  <a:cubicBezTo>
                    <a:pt x="111" y="25"/>
                    <a:pt x="110" y="21"/>
                    <a:pt x="109" y="18"/>
                  </a:cubicBezTo>
                  <a:cubicBezTo>
                    <a:pt x="109" y="17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8" y="14"/>
                    <a:pt x="108" y="14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2" y="20"/>
                    <a:pt x="116" y="23"/>
                    <a:pt x="119" y="27"/>
                  </a:cubicBezTo>
                  <a:cubicBezTo>
                    <a:pt x="120" y="27"/>
                    <a:pt x="121" y="27"/>
                    <a:pt x="121" y="28"/>
                  </a:cubicBezTo>
                  <a:cubicBezTo>
                    <a:pt x="122" y="29"/>
                    <a:pt x="124" y="29"/>
                    <a:pt x="126" y="29"/>
                  </a:cubicBezTo>
                  <a:cubicBezTo>
                    <a:pt x="127" y="28"/>
                    <a:pt x="128" y="28"/>
                    <a:pt x="130" y="28"/>
                  </a:cubicBezTo>
                  <a:cubicBezTo>
                    <a:pt x="129" y="28"/>
                    <a:pt x="129" y="28"/>
                    <a:pt x="129" y="27"/>
                  </a:cubicBezTo>
                  <a:cubicBezTo>
                    <a:pt x="127" y="23"/>
                    <a:pt x="125" y="18"/>
                    <a:pt x="123" y="13"/>
                  </a:cubicBezTo>
                  <a:cubicBezTo>
                    <a:pt x="123" y="12"/>
                    <a:pt x="123" y="12"/>
                    <a:pt x="122" y="11"/>
                  </a:cubicBezTo>
                  <a:cubicBezTo>
                    <a:pt x="122" y="10"/>
                    <a:pt x="122" y="10"/>
                    <a:pt x="123" y="9"/>
                  </a:cubicBezTo>
                  <a:cubicBezTo>
                    <a:pt x="123" y="9"/>
                    <a:pt x="124" y="9"/>
                    <a:pt x="124" y="9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8" y="14"/>
                    <a:pt x="130" y="17"/>
                    <a:pt x="133" y="20"/>
                  </a:cubicBezTo>
                  <a:cubicBezTo>
                    <a:pt x="136" y="24"/>
                    <a:pt x="139" y="26"/>
                    <a:pt x="144" y="27"/>
                  </a:cubicBezTo>
                  <a:cubicBezTo>
                    <a:pt x="146" y="28"/>
                    <a:pt x="148" y="28"/>
                    <a:pt x="150" y="28"/>
                  </a:cubicBezTo>
                  <a:cubicBezTo>
                    <a:pt x="150" y="28"/>
                    <a:pt x="150" y="28"/>
                    <a:pt x="150" y="27"/>
                  </a:cubicBezTo>
                  <a:cubicBezTo>
                    <a:pt x="148" y="23"/>
                    <a:pt x="147" y="19"/>
                    <a:pt x="146" y="15"/>
                  </a:cubicBezTo>
                  <a:cubicBezTo>
                    <a:pt x="146" y="14"/>
                    <a:pt x="145" y="13"/>
                    <a:pt x="145" y="12"/>
                  </a:cubicBezTo>
                  <a:cubicBezTo>
                    <a:pt x="145" y="11"/>
                    <a:pt x="145" y="10"/>
                    <a:pt x="144" y="9"/>
                  </a:cubicBezTo>
                  <a:cubicBezTo>
                    <a:pt x="144" y="9"/>
                    <a:pt x="144" y="9"/>
                    <a:pt x="144" y="9"/>
                  </a:cubicBezTo>
                  <a:cubicBezTo>
                    <a:pt x="144" y="8"/>
                    <a:pt x="145" y="8"/>
                    <a:pt x="145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7" y="8"/>
                    <a:pt x="147" y="9"/>
                    <a:pt x="147" y="9"/>
                  </a:cubicBezTo>
                  <a:cubicBezTo>
                    <a:pt x="148" y="15"/>
                    <a:pt x="152" y="20"/>
                    <a:pt x="156" y="25"/>
                  </a:cubicBezTo>
                  <a:cubicBezTo>
                    <a:pt x="158" y="27"/>
                    <a:pt x="161" y="28"/>
                    <a:pt x="164" y="29"/>
                  </a:cubicBezTo>
                  <a:cubicBezTo>
                    <a:pt x="164" y="29"/>
                    <a:pt x="165" y="29"/>
                    <a:pt x="165" y="29"/>
                  </a:cubicBezTo>
                  <a:cubicBezTo>
                    <a:pt x="165" y="28"/>
                    <a:pt x="165" y="28"/>
                    <a:pt x="164" y="28"/>
                  </a:cubicBezTo>
                  <a:cubicBezTo>
                    <a:pt x="163" y="24"/>
                    <a:pt x="161" y="20"/>
                    <a:pt x="160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5"/>
                    <a:pt x="160" y="15"/>
                    <a:pt x="161" y="15"/>
                  </a:cubicBezTo>
                  <a:cubicBezTo>
                    <a:pt x="161" y="14"/>
                    <a:pt x="162" y="14"/>
                    <a:pt x="162" y="15"/>
                  </a:cubicBezTo>
                  <a:cubicBezTo>
                    <a:pt x="163" y="15"/>
                    <a:pt x="163" y="16"/>
                    <a:pt x="163" y="16"/>
                  </a:cubicBezTo>
                  <a:cubicBezTo>
                    <a:pt x="165" y="18"/>
                    <a:pt x="166" y="21"/>
                    <a:pt x="168" y="23"/>
                  </a:cubicBezTo>
                  <a:cubicBezTo>
                    <a:pt x="169" y="26"/>
                    <a:pt x="171" y="28"/>
                    <a:pt x="174" y="30"/>
                  </a:cubicBezTo>
                  <a:cubicBezTo>
                    <a:pt x="175" y="30"/>
                    <a:pt x="176" y="31"/>
                    <a:pt x="177" y="31"/>
                  </a:cubicBezTo>
                  <a:cubicBezTo>
                    <a:pt x="177" y="31"/>
                    <a:pt x="177" y="31"/>
                    <a:pt x="177" y="31"/>
                  </a:cubicBezTo>
                  <a:cubicBezTo>
                    <a:pt x="177" y="31"/>
                    <a:pt x="177" y="31"/>
                    <a:pt x="177" y="30"/>
                  </a:cubicBezTo>
                  <a:cubicBezTo>
                    <a:pt x="175" y="27"/>
                    <a:pt x="175" y="23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8"/>
                    <a:pt x="175" y="18"/>
                  </a:cubicBezTo>
                  <a:cubicBezTo>
                    <a:pt x="175" y="17"/>
                    <a:pt x="176" y="18"/>
                    <a:pt x="176" y="18"/>
                  </a:cubicBezTo>
                  <a:cubicBezTo>
                    <a:pt x="177" y="19"/>
                    <a:pt x="177" y="19"/>
                    <a:pt x="178" y="20"/>
                  </a:cubicBezTo>
                  <a:cubicBezTo>
                    <a:pt x="179" y="22"/>
                    <a:pt x="180" y="23"/>
                    <a:pt x="180" y="25"/>
                  </a:cubicBezTo>
                  <a:cubicBezTo>
                    <a:pt x="182" y="27"/>
                    <a:pt x="183" y="29"/>
                    <a:pt x="185" y="30"/>
                  </a:cubicBezTo>
                  <a:cubicBezTo>
                    <a:pt x="186" y="31"/>
                    <a:pt x="187" y="32"/>
                    <a:pt x="188" y="32"/>
                  </a:cubicBezTo>
                  <a:cubicBezTo>
                    <a:pt x="190" y="33"/>
                    <a:pt x="190" y="34"/>
                    <a:pt x="189" y="36"/>
                  </a:cubicBezTo>
                  <a:cubicBezTo>
                    <a:pt x="190" y="36"/>
                    <a:pt x="191" y="36"/>
                    <a:pt x="193" y="37"/>
                  </a:cubicBezTo>
                  <a:cubicBezTo>
                    <a:pt x="193" y="37"/>
                    <a:pt x="193" y="36"/>
                    <a:pt x="192" y="36"/>
                  </a:cubicBezTo>
                  <a:cubicBezTo>
                    <a:pt x="192" y="32"/>
                    <a:pt x="191" y="29"/>
                    <a:pt x="189" y="25"/>
                  </a:cubicBezTo>
                  <a:cubicBezTo>
                    <a:pt x="189" y="25"/>
                    <a:pt x="189" y="25"/>
                    <a:pt x="189" y="25"/>
                  </a:cubicBezTo>
                  <a:cubicBezTo>
                    <a:pt x="189" y="24"/>
                    <a:pt x="189" y="24"/>
                    <a:pt x="190" y="23"/>
                  </a:cubicBezTo>
                  <a:cubicBezTo>
                    <a:pt x="190" y="23"/>
                    <a:pt x="190" y="23"/>
                    <a:pt x="191" y="24"/>
                  </a:cubicBezTo>
                  <a:cubicBezTo>
                    <a:pt x="191" y="24"/>
                    <a:pt x="191" y="24"/>
                    <a:pt x="192" y="25"/>
                  </a:cubicBezTo>
                  <a:cubicBezTo>
                    <a:pt x="193" y="27"/>
                    <a:pt x="194" y="28"/>
                    <a:pt x="195" y="30"/>
                  </a:cubicBezTo>
                  <a:cubicBezTo>
                    <a:pt x="196" y="33"/>
                    <a:pt x="198" y="36"/>
                    <a:pt x="201" y="39"/>
                  </a:cubicBezTo>
                  <a:cubicBezTo>
                    <a:pt x="201" y="39"/>
                    <a:pt x="202" y="39"/>
                    <a:pt x="202" y="39"/>
                  </a:cubicBezTo>
                  <a:cubicBezTo>
                    <a:pt x="203" y="39"/>
                    <a:pt x="203" y="39"/>
                    <a:pt x="203" y="40"/>
                  </a:cubicBezTo>
                  <a:cubicBezTo>
                    <a:pt x="203" y="40"/>
                    <a:pt x="203" y="41"/>
                    <a:pt x="204" y="41"/>
                  </a:cubicBezTo>
                  <a:cubicBezTo>
                    <a:pt x="205" y="41"/>
                    <a:pt x="206" y="42"/>
                    <a:pt x="207" y="42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7" y="42"/>
                    <a:pt x="207" y="42"/>
                    <a:pt x="207" y="41"/>
                  </a:cubicBezTo>
                  <a:cubicBezTo>
                    <a:pt x="206" y="38"/>
                    <a:pt x="205" y="34"/>
                    <a:pt x="204" y="30"/>
                  </a:cubicBezTo>
                  <a:cubicBezTo>
                    <a:pt x="204" y="30"/>
                    <a:pt x="204" y="30"/>
                    <a:pt x="204" y="29"/>
                  </a:cubicBezTo>
                  <a:cubicBezTo>
                    <a:pt x="203" y="29"/>
                    <a:pt x="204" y="28"/>
                    <a:pt x="204" y="28"/>
                  </a:cubicBezTo>
                  <a:cubicBezTo>
                    <a:pt x="205" y="28"/>
                    <a:pt x="205" y="28"/>
                    <a:pt x="206" y="29"/>
                  </a:cubicBezTo>
                  <a:cubicBezTo>
                    <a:pt x="206" y="30"/>
                    <a:pt x="207" y="31"/>
                    <a:pt x="207" y="32"/>
                  </a:cubicBezTo>
                  <a:cubicBezTo>
                    <a:pt x="209" y="35"/>
                    <a:pt x="210" y="37"/>
                    <a:pt x="212" y="39"/>
                  </a:cubicBezTo>
                  <a:cubicBezTo>
                    <a:pt x="214" y="41"/>
                    <a:pt x="215" y="43"/>
                    <a:pt x="217" y="45"/>
                  </a:cubicBezTo>
                  <a:cubicBezTo>
                    <a:pt x="218" y="46"/>
                    <a:pt x="218" y="46"/>
                    <a:pt x="219" y="47"/>
                  </a:cubicBezTo>
                  <a:cubicBezTo>
                    <a:pt x="219" y="47"/>
                    <a:pt x="219" y="46"/>
                    <a:pt x="219" y="46"/>
                  </a:cubicBezTo>
                  <a:cubicBezTo>
                    <a:pt x="218" y="44"/>
                    <a:pt x="217" y="41"/>
                    <a:pt x="217" y="39"/>
                  </a:cubicBezTo>
                  <a:cubicBezTo>
                    <a:pt x="217" y="39"/>
                    <a:pt x="217" y="38"/>
                    <a:pt x="217" y="38"/>
                  </a:cubicBezTo>
                  <a:cubicBezTo>
                    <a:pt x="217" y="37"/>
                    <a:pt x="217" y="37"/>
                    <a:pt x="217" y="36"/>
                  </a:cubicBezTo>
                  <a:cubicBezTo>
                    <a:pt x="218" y="36"/>
                    <a:pt x="219" y="36"/>
                    <a:pt x="219" y="37"/>
                  </a:cubicBezTo>
                  <a:cubicBezTo>
                    <a:pt x="219" y="37"/>
                    <a:pt x="220" y="37"/>
                    <a:pt x="220" y="37"/>
                  </a:cubicBezTo>
                  <a:cubicBezTo>
                    <a:pt x="221" y="39"/>
                    <a:pt x="221" y="40"/>
                    <a:pt x="222" y="42"/>
                  </a:cubicBezTo>
                  <a:cubicBezTo>
                    <a:pt x="223" y="42"/>
                    <a:pt x="223" y="43"/>
                    <a:pt x="223" y="43"/>
                  </a:cubicBezTo>
                  <a:cubicBezTo>
                    <a:pt x="227" y="49"/>
                    <a:pt x="230" y="54"/>
                    <a:pt x="235" y="58"/>
                  </a:cubicBezTo>
                  <a:cubicBezTo>
                    <a:pt x="236" y="59"/>
                    <a:pt x="237" y="60"/>
                    <a:pt x="238" y="61"/>
                  </a:cubicBezTo>
                  <a:cubicBezTo>
                    <a:pt x="238" y="59"/>
                    <a:pt x="238" y="58"/>
                    <a:pt x="237" y="57"/>
                  </a:cubicBezTo>
                  <a:cubicBezTo>
                    <a:pt x="237" y="56"/>
                    <a:pt x="237" y="55"/>
                    <a:pt x="236" y="55"/>
                  </a:cubicBezTo>
                  <a:cubicBezTo>
                    <a:pt x="236" y="54"/>
                    <a:pt x="236" y="53"/>
                    <a:pt x="237" y="53"/>
                  </a:cubicBezTo>
                  <a:cubicBezTo>
                    <a:pt x="237" y="53"/>
                    <a:pt x="238" y="53"/>
                    <a:pt x="238" y="53"/>
                  </a:cubicBezTo>
                  <a:cubicBezTo>
                    <a:pt x="239" y="54"/>
                    <a:pt x="240" y="55"/>
                    <a:pt x="240" y="56"/>
                  </a:cubicBezTo>
                  <a:cubicBezTo>
                    <a:pt x="242" y="58"/>
                    <a:pt x="243" y="60"/>
                    <a:pt x="244" y="62"/>
                  </a:cubicBezTo>
                  <a:cubicBezTo>
                    <a:pt x="244" y="63"/>
                    <a:pt x="245" y="64"/>
                    <a:pt x="246" y="65"/>
                  </a:cubicBezTo>
                  <a:cubicBezTo>
                    <a:pt x="246" y="66"/>
                    <a:pt x="246" y="66"/>
                    <a:pt x="247" y="67"/>
                  </a:cubicBezTo>
                  <a:cubicBezTo>
                    <a:pt x="249" y="68"/>
                    <a:pt x="251" y="70"/>
                    <a:pt x="253" y="73"/>
                  </a:cubicBezTo>
                  <a:cubicBezTo>
                    <a:pt x="255" y="74"/>
                    <a:pt x="256" y="75"/>
                    <a:pt x="258" y="75"/>
                  </a:cubicBezTo>
                  <a:cubicBezTo>
                    <a:pt x="258" y="76"/>
                    <a:pt x="259" y="76"/>
                    <a:pt x="259" y="76"/>
                  </a:cubicBezTo>
                  <a:cubicBezTo>
                    <a:pt x="259" y="77"/>
                    <a:pt x="259" y="77"/>
                    <a:pt x="260" y="77"/>
                  </a:cubicBezTo>
                  <a:cubicBezTo>
                    <a:pt x="260" y="78"/>
                    <a:pt x="259" y="79"/>
                    <a:pt x="258" y="80"/>
                  </a:cubicBezTo>
                  <a:cubicBezTo>
                    <a:pt x="257" y="80"/>
                    <a:pt x="257" y="80"/>
                    <a:pt x="256" y="79"/>
                  </a:cubicBezTo>
                  <a:cubicBezTo>
                    <a:pt x="256" y="79"/>
                    <a:pt x="255" y="79"/>
                    <a:pt x="255" y="79"/>
                  </a:cubicBezTo>
                  <a:cubicBezTo>
                    <a:pt x="256" y="78"/>
                    <a:pt x="255" y="78"/>
                    <a:pt x="255" y="77"/>
                  </a:cubicBezTo>
                  <a:cubicBezTo>
                    <a:pt x="254" y="76"/>
                    <a:pt x="253" y="75"/>
                    <a:pt x="252" y="74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53" y="76"/>
                    <a:pt x="254" y="77"/>
                    <a:pt x="255" y="79"/>
                  </a:cubicBezTo>
                  <a:cubicBezTo>
                    <a:pt x="255" y="79"/>
                    <a:pt x="255" y="80"/>
                    <a:pt x="256" y="80"/>
                  </a:cubicBezTo>
                  <a:cubicBezTo>
                    <a:pt x="258" y="82"/>
                    <a:pt x="259" y="84"/>
                    <a:pt x="261" y="86"/>
                  </a:cubicBezTo>
                  <a:cubicBezTo>
                    <a:pt x="265" y="90"/>
                    <a:pt x="268" y="94"/>
                    <a:pt x="270" y="99"/>
                  </a:cubicBezTo>
                  <a:cubicBezTo>
                    <a:pt x="271" y="100"/>
                    <a:pt x="272" y="101"/>
                    <a:pt x="273" y="103"/>
                  </a:cubicBezTo>
                  <a:cubicBezTo>
                    <a:pt x="273" y="103"/>
                    <a:pt x="273" y="103"/>
                    <a:pt x="273" y="103"/>
                  </a:cubicBezTo>
                  <a:cubicBezTo>
                    <a:pt x="274" y="103"/>
                    <a:pt x="274" y="103"/>
                    <a:pt x="274" y="104"/>
                  </a:cubicBezTo>
                  <a:cubicBezTo>
                    <a:pt x="275" y="104"/>
                    <a:pt x="275" y="104"/>
                    <a:pt x="275" y="104"/>
                  </a:cubicBezTo>
                  <a:cubicBezTo>
                    <a:pt x="275" y="106"/>
                    <a:pt x="275" y="106"/>
                    <a:pt x="276" y="107"/>
                  </a:cubicBezTo>
                  <a:cubicBezTo>
                    <a:pt x="276" y="108"/>
                    <a:pt x="277" y="109"/>
                    <a:pt x="278" y="111"/>
                  </a:cubicBezTo>
                  <a:cubicBezTo>
                    <a:pt x="279" y="114"/>
                    <a:pt x="279" y="118"/>
                    <a:pt x="277" y="121"/>
                  </a:cubicBezTo>
                  <a:cubicBezTo>
                    <a:pt x="276" y="122"/>
                    <a:pt x="275" y="123"/>
                    <a:pt x="275" y="124"/>
                  </a:cubicBezTo>
                  <a:cubicBezTo>
                    <a:pt x="273" y="125"/>
                    <a:pt x="272" y="126"/>
                    <a:pt x="270" y="126"/>
                  </a:cubicBezTo>
                  <a:cubicBezTo>
                    <a:pt x="267" y="126"/>
                    <a:pt x="264" y="125"/>
                    <a:pt x="262" y="125"/>
                  </a:cubicBezTo>
                  <a:cubicBezTo>
                    <a:pt x="257" y="125"/>
                    <a:pt x="253" y="125"/>
                    <a:pt x="249" y="126"/>
                  </a:cubicBezTo>
                  <a:cubicBezTo>
                    <a:pt x="247" y="126"/>
                    <a:pt x="246" y="127"/>
                    <a:pt x="244" y="127"/>
                  </a:cubicBezTo>
                  <a:cubicBezTo>
                    <a:pt x="239" y="129"/>
                    <a:pt x="233" y="132"/>
                    <a:pt x="229" y="135"/>
                  </a:cubicBezTo>
                  <a:cubicBezTo>
                    <a:pt x="223" y="138"/>
                    <a:pt x="217" y="141"/>
                    <a:pt x="210" y="144"/>
                  </a:cubicBezTo>
                  <a:cubicBezTo>
                    <a:pt x="203" y="147"/>
                    <a:pt x="195" y="149"/>
                    <a:pt x="187" y="151"/>
                  </a:cubicBezTo>
                  <a:cubicBezTo>
                    <a:pt x="184" y="151"/>
                    <a:pt x="182" y="151"/>
                    <a:pt x="179" y="152"/>
                  </a:cubicBezTo>
                  <a:cubicBezTo>
                    <a:pt x="176" y="152"/>
                    <a:pt x="174" y="153"/>
                    <a:pt x="171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5"/>
                    <a:pt x="170" y="155"/>
                  </a:cubicBezTo>
                  <a:cubicBezTo>
                    <a:pt x="171" y="156"/>
                    <a:pt x="171" y="158"/>
                    <a:pt x="169" y="158"/>
                  </a:cubicBezTo>
                  <a:cubicBezTo>
                    <a:pt x="167" y="159"/>
                    <a:pt x="165" y="160"/>
                    <a:pt x="162" y="160"/>
                  </a:cubicBezTo>
                  <a:cubicBezTo>
                    <a:pt x="162" y="160"/>
                    <a:pt x="162" y="160"/>
                    <a:pt x="161" y="160"/>
                  </a:cubicBezTo>
                  <a:cubicBezTo>
                    <a:pt x="160" y="160"/>
                    <a:pt x="160" y="160"/>
                    <a:pt x="160" y="159"/>
                  </a:cubicBezTo>
                  <a:cubicBezTo>
                    <a:pt x="160" y="158"/>
                    <a:pt x="160" y="158"/>
                    <a:pt x="160" y="158"/>
                  </a:cubicBezTo>
                  <a:cubicBezTo>
                    <a:pt x="161" y="157"/>
                    <a:pt x="162" y="156"/>
                    <a:pt x="163" y="155"/>
                  </a:cubicBezTo>
                  <a:cubicBezTo>
                    <a:pt x="163" y="155"/>
                    <a:pt x="163" y="154"/>
                    <a:pt x="163" y="154"/>
                  </a:cubicBezTo>
                  <a:cubicBezTo>
                    <a:pt x="163" y="154"/>
                    <a:pt x="163" y="154"/>
                    <a:pt x="162" y="154"/>
                  </a:cubicBezTo>
                  <a:cubicBezTo>
                    <a:pt x="159" y="154"/>
                    <a:pt x="156" y="155"/>
                    <a:pt x="153" y="155"/>
                  </a:cubicBezTo>
                  <a:cubicBezTo>
                    <a:pt x="152" y="155"/>
                    <a:pt x="151" y="155"/>
                    <a:pt x="151" y="155"/>
                  </a:cubicBezTo>
                  <a:cubicBezTo>
                    <a:pt x="151" y="156"/>
                    <a:pt x="151" y="156"/>
                    <a:pt x="150" y="156"/>
                  </a:cubicBezTo>
                  <a:cubicBezTo>
                    <a:pt x="147" y="157"/>
                    <a:pt x="144" y="159"/>
                    <a:pt x="141" y="160"/>
                  </a:cubicBezTo>
                  <a:cubicBezTo>
                    <a:pt x="140" y="161"/>
                    <a:pt x="140" y="161"/>
                    <a:pt x="139" y="160"/>
                  </a:cubicBezTo>
                  <a:cubicBezTo>
                    <a:pt x="138" y="160"/>
                    <a:pt x="139" y="159"/>
                    <a:pt x="139" y="158"/>
                  </a:cubicBezTo>
                  <a:cubicBezTo>
                    <a:pt x="139" y="157"/>
                    <a:pt x="140" y="157"/>
                    <a:pt x="141" y="156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38" y="155"/>
                    <a:pt x="135" y="155"/>
                    <a:pt x="132" y="154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3" y="156"/>
                    <a:pt x="134" y="157"/>
                    <a:pt x="133" y="157"/>
                  </a:cubicBezTo>
                  <a:cubicBezTo>
                    <a:pt x="133" y="158"/>
                    <a:pt x="132" y="159"/>
                    <a:pt x="131" y="159"/>
                  </a:cubicBezTo>
                  <a:cubicBezTo>
                    <a:pt x="129" y="159"/>
                    <a:pt x="127" y="159"/>
                    <a:pt x="125" y="159"/>
                  </a:cubicBezTo>
                  <a:cubicBezTo>
                    <a:pt x="124" y="160"/>
                    <a:pt x="122" y="160"/>
                    <a:pt x="120" y="160"/>
                  </a:cubicBezTo>
                  <a:cubicBezTo>
                    <a:pt x="120" y="160"/>
                    <a:pt x="119" y="161"/>
                    <a:pt x="119" y="160"/>
                  </a:cubicBezTo>
                  <a:cubicBezTo>
                    <a:pt x="117" y="160"/>
                    <a:pt x="117" y="159"/>
                    <a:pt x="118" y="158"/>
                  </a:cubicBezTo>
                  <a:cubicBezTo>
                    <a:pt x="119" y="157"/>
                    <a:pt x="120" y="156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18" y="153"/>
                    <a:pt x="116" y="153"/>
                    <a:pt x="114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2" y="153"/>
                    <a:pt x="112" y="154"/>
                    <a:pt x="111" y="153"/>
                  </a:cubicBezTo>
                  <a:cubicBezTo>
                    <a:pt x="109" y="153"/>
                    <a:pt x="106" y="153"/>
                    <a:pt x="103" y="154"/>
                  </a:cubicBezTo>
                  <a:cubicBezTo>
                    <a:pt x="102" y="154"/>
                    <a:pt x="101" y="154"/>
                    <a:pt x="101" y="155"/>
                  </a:cubicBezTo>
                  <a:cubicBezTo>
                    <a:pt x="99" y="155"/>
                    <a:pt x="98" y="156"/>
                    <a:pt x="97" y="156"/>
                  </a:cubicBezTo>
                  <a:cubicBezTo>
                    <a:pt x="97" y="156"/>
                    <a:pt x="97" y="157"/>
                    <a:pt x="96" y="157"/>
                  </a:cubicBezTo>
                  <a:cubicBezTo>
                    <a:pt x="95" y="157"/>
                    <a:pt x="94" y="156"/>
                    <a:pt x="94" y="155"/>
                  </a:cubicBezTo>
                  <a:cubicBezTo>
                    <a:pt x="95" y="154"/>
                    <a:pt x="95" y="154"/>
                    <a:pt x="95" y="153"/>
                  </a:cubicBezTo>
                  <a:cubicBezTo>
                    <a:pt x="95" y="153"/>
                    <a:pt x="95" y="153"/>
                    <a:pt x="96" y="153"/>
                  </a:cubicBezTo>
                  <a:close/>
                  <a:moveTo>
                    <a:pt x="38" y="116"/>
                  </a:moveTo>
                  <a:cubicBezTo>
                    <a:pt x="38" y="116"/>
                    <a:pt x="38" y="116"/>
                    <a:pt x="37" y="115"/>
                  </a:cubicBezTo>
                  <a:cubicBezTo>
                    <a:pt x="37" y="115"/>
                    <a:pt x="37" y="115"/>
                    <a:pt x="37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7"/>
                    <a:pt x="39" y="118"/>
                    <a:pt x="40" y="118"/>
                  </a:cubicBezTo>
                  <a:cubicBezTo>
                    <a:pt x="39" y="118"/>
                    <a:pt x="39" y="117"/>
                    <a:pt x="38" y="116"/>
                  </a:cubicBezTo>
                  <a:close/>
                  <a:moveTo>
                    <a:pt x="79" y="54"/>
                  </a:moveTo>
                  <a:cubicBezTo>
                    <a:pt x="78" y="55"/>
                    <a:pt x="77" y="55"/>
                    <a:pt x="77" y="55"/>
                  </a:cubicBezTo>
                  <a:cubicBezTo>
                    <a:pt x="75" y="55"/>
                    <a:pt x="74" y="56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8"/>
                    <a:pt x="72" y="58"/>
                    <a:pt x="72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5" y="57"/>
                    <a:pt x="77" y="56"/>
                    <a:pt x="79" y="55"/>
                  </a:cubicBezTo>
                  <a:cubicBezTo>
                    <a:pt x="79" y="55"/>
                    <a:pt x="79" y="55"/>
                    <a:pt x="79" y="54"/>
                  </a:cubicBezTo>
                  <a:cubicBezTo>
                    <a:pt x="79" y="54"/>
                    <a:pt x="79" y="54"/>
                    <a:pt x="80" y="54"/>
                  </a:cubicBezTo>
                  <a:cubicBezTo>
                    <a:pt x="80" y="54"/>
                    <a:pt x="81" y="53"/>
                    <a:pt x="82" y="53"/>
                  </a:cubicBezTo>
                  <a:cubicBezTo>
                    <a:pt x="83" y="52"/>
                    <a:pt x="83" y="52"/>
                    <a:pt x="82" y="51"/>
                  </a:cubicBezTo>
                  <a:cubicBezTo>
                    <a:pt x="81" y="52"/>
                    <a:pt x="80" y="52"/>
                    <a:pt x="79" y="53"/>
                  </a:cubicBezTo>
                  <a:cubicBezTo>
                    <a:pt x="80" y="53"/>
                    <a:pt x="79" y="54"/>
                    <a:pt x="79" y="54"/>
                  </a:cubicBezTo>
                  <a:close/>
                  <a:moveTo>
                    <a:pt x="60" y="77"/>
                  </a:moveTo>
                  <a:cubicBezTo>
                    <a:pt x="60" y="77"/>
                    <a:pt x="60" y="78"/>
                    <a:pt x="60" y="78"/>
                  </a:cubicBezTo>
                  <a:cubicBezTo>
                    <a:pt x="56" y="81"/>
                    <a:pt x="53" y="85"/>
                    <a:pt x="49" y="88"/>
                  </a:cubicBezTo>
                  <a:cubicBezTo>
                    <a:pt x="47" y="91"/>
                    <a:pt x="45" y="95"/>
                    <a:pt x="43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2" y="99"/>
                    <a:pt x="42" y="100"/>
                    <a:pt x="41" y="100"/>
                  </a:cubicBezTo>
                  <a:cubicBezTo>
                    <a:pt x="40" y="100"/>
                    <a:pt x="39" y="99"/>
                    <a:pt x="39" y="98"/>
                  </a:cubicBezTo>
                  <a:cubicBezTo>
                    <a:pt x="39" y="97"/>
                    <a:pt x="39" y="96"/>
                    <a:pt x="40" y="96"/>
                  </a:cubicBezTo>
                  <a:cubicBezTo>
                    <a:pt x="41" y="95"/>
                    <a:pt x="43" y="94"/>
                    <a:pt x="44" y="92"/>
                  </a:cubicBezTo>
                  <a:cubicBezTo>
                    <a:pt x="45" y="90"/>
                    <a:pt x="46" y="88"/>
                    <a:pt x="48" y="87"/>
                  </a:cubicBezTo>
                  <a:cubicBezTo>
                    <a:pt x="49" y="85"/>
                    <a:pt x="51" y="84"/>
                    <a:pt x="52" y="82"/>
                  </a:cubicBezTo>
                  <a:cubicBezTo>
                    <a:pt x="55" y="80"/>
                    <a:pt x="57" y="77"/>
                    <a:pt x="60" y="74"/>
                  </a:cubicBezTo>
                  <a:cubicBezTo>
                    <a:pt x="60" y="74"/>
                    <a:pt x="61" y="74"/>
                    <a:pt x="61" y="74"/>
                  </a:cubicBezTo>
                  <a:cubicBezTo>
                    <a:pt x="61" y="73"/>
                    <a:pt x="61" y="72"/>
                    <a:pt x="61" y="71"/>
                  </a:cubicBezTo>
                  <a:cubicBezTo>
                    <a:pt x="61" y="71"/>
                    <a:pt x="61" y="70"/>
                    <a:pt x="61" y="70"/>
                  </a:cubicBezTo>
                  <a:cubicBezTo>
                    <a:pt x="61" y="70"/>
                    <a:pt x="60" y="71"/>
                    <a:pt x="60" y="71"/>
                  </a:cubicBezTo>
                  <a:cubicBezTo>
                    <a:pt x="56" y="75"/>
                    <a:pt x="51" y="80"/>
                    <a:pt x="47" y="84"/>
                  </a:cubicBezTo>
                  <a:cubicBezTo>
                    <a:pt x="44" y="88"/>
                    <a:pt x="41" y="91"/>
                    <a:pt x="37" y="95"/>
                  </a:cubicBezTo>
                  <a:cubicBezTo>
                    <a:pt x="36" y="96"/>
                    <a:pt x="35" y="98"/>
                    <a:pt x="34" y="99"/>
                  </a:cubicBezTo>
                  <a:cubicBezTo>
                    <a:pt x="33" y="101"/>
                    <a:pt x="32" y="102"/>
                    <a:pt x="31" y="104"/>
                  </a:cubicBezTo>
                  <a:cubicBezTo>
                    <a:pt x="32" y="106"/>
                    <a:pt x="34" y="107"/>
                    <a:pt x="35" y="109"/>
                  </a:cubicBezTo>
                  <a:cubicBezTo>
                    <a:pt x="35" y="109"/>
                    <a:pt x="35" y="109"/>
                    <a:pt x="36" y="109"/>
                  </a:cubicBezTo>
                  <a:cubicBezTo>
                    <a:pt x="37" y="110"/>
                    <a:pt x="37" y="110"/>
                    <a:pt x="37" y="111"/>
                  </a:cubicBezTo>
                  <a:cubicBezTo>
                    <a:pt x="37" y="111"/>
                    <a:pt x="37" y="112"/>
                    <a:pt x="37" y="112"/>
                  </a:cubicBezTo>
                  <a:cubicBezTo>
                    <a:pt x="40" y="114"/>
                    <a:pt x="42" y="117"/>
                    <a:pt x="44" y="119"/>
                  </a:cubicBezTo>
                  <a:cubicBezTo>
                    <a:pt x="44" y="120"/>
                    <a:pt x="45" y="120"/>
                    <a:pt x="45" y="120"/>
                  </a:cubicBezTo>
                  <a:cubicBezTo>
                    <a:pt x="46" y="120"/>
                    <a:pt x="47" y="121"/>
                    <a:pt x="47" y="122"/>
                  </a:cubicBezTo>
                  <a:cubicBezTo>
                    <a:pt x="47" y="122"/>
                    <a:pt x="47" y="123"/>
                    <a:pt x="48" y="123"/>
                  </a:cubicBezTo>
                  <a:cubicBezTo>
                    <a:pt x="50" y="124"/>
                    <a:pt x="51" y="126"/>
                    <a:pt x="53" y="128"/>
                  </a:cubicBezTo>
                  <a:cubicBezTo>
                    <a:pt x="54" y="128"/>
                    <a:pt x="54" y="128"/>
                    <a:pt x="55" y="128"/>
                  </a:cubicBezTo>
                  <a:cubicBezTo>
                    <a:pt x="55" y="128"/>
                    <a:pt x="55" y="128"/>
                    <a:pt x="56" y="128"/>
                  </a:cubicBezTo>
                  <a:cubicBezTo>
                    <a:pt x="56" y="127"/>
                    <a:pt x="57" y="127"/>
                    <a:pt x="57" y="128"/>
                  </a:cubicBezTo>
                  <a:cubicBezTo>
                    <a:pt x="58" y="128"/>
                    <a:pt x="58" y="129"/>
                    <a:pt x="58" y="130"/>
                  </a:cubicBezTo>
                  <a:cubicBezTo>
                    <a:pt x="58" y="130"/>
                    <a:pt x="58" y="130"/>
                    <a:pt x="58" y="131"/>
                  </a:cubicBezTo>
                  <a:cubicBezTo>
                    <a:pt x="62" y="133"/>
                    <a:pt x="66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5"/>
                    <a:pt x="69" y="135"/>
                    <a:pt x="69" y="135"/>
                  </a:cubicBezTo>
                  <a:cubicBezTo>
                    <a:pt x="70" y="135"/>
                    <a:pt x="71" y="136"/>
                    <a:pt x="71" y="137"/>
                  </a:cubicBezTo>
                  <a:cubicBezTo>
                    <a:pt x="71" y="137"/>
                    <a:pt x="71" y="138"/>
                    <a:pt x="72" y="138"/>
                  </a:cubicBezTo>
                  <a:cubicBezTo>
                    <a:pt x="73" y="138"/>
                    <a:pt x="73" y="139"/>
                    <a:pt x="75" y="139"/>
                  </a:cubicBezTo>
                  <a:cubicBezTo>
                    <a:pt x="76" y="139"/>
                    <a:pt x="76" y="139"/>
                    <a:pt x="77" y="140"/>
                  </a:cubicBezTo>
                  <a:cubicBezTo>
                    <a:pt x="77" y="140"/>
                    <a:pt x="78" y="140"/>
                    <a:pt x="78" y="140"/>
                  </a:cubicBezTo>
                  <a:cubicBezTo>
                    <a:pt x="79" y="141"/>
                    <a:pt x="80" y="141"/>
                    <a:pt x="81" y="141"/>
                  </a:cubicBezTo>
                  <a:cubicBezTo>
                    <a:pt x="82" y="141"/>
                    <a:pt x="82" y="141"/>
                    <a:pt x="83" y="141"/>
                  </a:cubicBezTo>
                  <a:cubicBezTo>
                    <a:pt x="84" y="141"/>
                    <a:pt x="85" y="141"/>
                    <a:pt x="85" y="142"/>
                  </a:cubicBezTo>
                  <a:cubicBezTo>
                    <a:pt x="85" y="142"/>
                    <a:pt x="86" y="143"/>
                    <a:pt x="86" y="143"/>
                  </a:cubicBezTo>
                  <a:cubicBezTo>
                    <a:pt x="88" y="143"/>
                    <a:pt x="89" y="144"/>
                    <a:pt x="91" y="144"/>
                  </a:cubicBezTo>
                  <a:cubicBezTo>
                    <a:pt x="94" y="145"/>
                    <a:pt x="97" y="146"/>
                    <a:pt x="101" y="147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102" y="146"/>
                    <a:pt x="103" y="146"/>
                    <a:pt x="104" y="145"/>
                  </a:cubicBezTo>
                  <a:cubicBezTo>
                    <a:pt x="104" y="145"/>
                    <a:pt x="105" y="145"/>
                    <a:pt x="105" y="145"/>
                  </a:cubicBezTo>
                  <a:cubicBezTo>
                    <a:pt x="106" y="145"/>
                    <a:pt x="107" y="146"/>
                    <a:pt x="107" y="147"/>
                  </a:cubicBezTo>
                  <a:cubicBezTo>
                    <a:pt x="107" y="147"/>
                    <a:pt x="107" y="148"/>
                    <a:pt x="107" y="148"/>
                  </a:cubicBezTo>
                  <a:cubicBezTo>
                    <a:pt x="109" y="148"/>
                    <a:pt x="111" y="149"/>
                    <a:pt x="113" y="149"/>
                  </a:cubicBezTo>
                  <a:cubicBezTo>
                    <a:pt x="117" y="149"/>
                    <a:pt x="121" y="149"/>
                    <a:pt x="125" y="149"/>
                  </a:cubicBezTo>
                  <a:cubicBezTo>
                    <a:pt x="126" y="149"/>
                    <a:pt x="127" y="149"/>
                    <a:pt x="127" y="148"/>
                  </a:cubicBezTo>
                  <a:cubicBezTo>
                    <a:pt x="127" y="148"/>
                    <a:pt x="127" y="148"/>
                    <a:pt x="128" y="147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9" y="147"/>
                    <a:pt x="131" y="147"/>
                    <a:pt x="131" y="148"/>
                  </a:cubicBezTo>
                  <a:cubicBezTo>
                    <a:pt x="131" y="148"/>
                    <a:pt x="131" y="149"/>
                    <a:pt x="131" y="149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9" y="149"/>
                    <a:pt x="146" y="148"/>
                    <a:pt x="153" y="148"/>
                  </a:cubicBezTo>
                  <a:cubicBezTo>
                    <a:pt x="156" y="147"/>
                    <a:pt x="158" y="147"/>
                    <a:pt x="161" y="147"/>
                  </a:cubicBezTo>
                  <a:cubicBezTo>
                    <a:pt x="167" y="147"/>
                    <a:pt x="173" y="146"/>
                    <a:pt x="178" y="145"/>
                  </a:cubicBezTo>
                  <a:cubicBezTo>
                    <a:pt x="182" y="144"/>
                    <a:pt x="186" y="144"/>
                    <a:pt x="190" y="142"/>
                  </a:cubicBezTo>
                  <a:cubicBezTo>
                    <a:pt x="197" y="140"/>
                    <a:pt x="204" y="138"/>
                    <a:pt x="210" y="136"/>
                  </a:cubicBezTo>
                  <a:cubicBezTo>
                    <a:pt x="213" y="135"/>
                    <a:pt x="216" y="134"/>
                    <a:pt x="219" y="133"/>
                  </a:cubicBezTo>
                  <a:cubicBezTo>
                    <a:pt x="223" y="131"/>
                    <a:pt x="226" y="129"/>
                    <a:pt x="230" y="126"/>
                  </a:cubicBezTo>
                  <a:cubicBezTo>
                    <a:pt x="233" y="124"/>
                    <a:pt x="237" y="122"/>
                    <a:pt x="240" y="121"/>
                  </a:cubicBezTo>
                  <a:cubicBezTo>
                    <a:pt x="241" y="121"/>
                    <a:pt x="241" y="121"/>
                    <a:pt x="242" y="120"/>
                  </a:cubicBezTo>
                  <a:cubicBezTo>
                    <a:pt x="244" y="119"/>
                    <a:pt x="246" y="118"/>
                    <a:pt x="248" y="118"/>
                  </a:cubicBezTo>
                  <a:cubicBezTo>
                    <a:pt x="250" y="118"/>
                    <a:pt x="251" y="118"/>
                    <a:pt x="252" y="117"/>
                  </a:cubicBezTo>
                  <a:cubicBezTo>
                    <a:pt x="253" y="117"/>
                    <a:pt x="254" y="117"/>
                    <a:pt x="255" y="117"/>
                  </a:cubicBezTo>
                  <a:cubicBezTo>
                    <a:pt x="255" y="117"/>
                    <a:pt x="256" y="117"/>
                    <a:pt x="257" y="117"/>
                  </a:cubicBezTo>
                  <a:cubicBezTo>
                    <a:pt x="258" y="117"/>
                    <a:pt x="259" y="117"/>
                    <a:pt x="260" y="117"/>
                  </a:cubicBezTo>
                  <a:cubicBezTo>
                    <a:pt x="262" y="117"/>
                    <a:pt x="263" y="116"/>
                    <a:pt x="264" y="116"/>
                  </a:cubicBezTo>
                  <a:cubicBezTo>
                    <a:pt x="265" y="116"/>
                    <a:pt x="266" y="117"/>
                    <a:pt x="266" y="118"/>
                  </a:cubicBezTo>
                  <a:cubicBezTo>
                    <a:pt x="267" y="119"/>
                    <a:pt x="266" y="119"/>
                    <a:pt x="266" y="120"/>
                  </a:cubicBezTo>
                  <a:cubicBezTo>
                    <a:pt x="265" y="121"/>
                    <a:pt x="264" y="121"/>
                    <a:pt x="263" y="121"/>
                  </a:cubicBezTo>
                  <a:cubicBezTo>
                    <a:pt x="263" y="120"/>
                    <a:pt x="262" y="120"/>
                    <a:pt x="261" y="120"/>
                  </a:cubicBezTo>
                  <a:cubicBezTo>
                    <a:pt x="262" y="121"/>
                    <a:pt x="263" y="121"/>
                    <a:pt x="264" y="121"/>
                  </a:cubicBezTo>
                  <a:cubicBezTo>
                    <a:pt x="265" y="121"/>
                    <a:pt x="266" y="121"/>
                    <a:pt x="267" y="120"/>
                  </a:cubicBezTo>
                  <a:cubicBezTo>
                    <a:pt x="270" y="120"/>
                    <a:pt x="272" y="119"/>
                    <a:pt x="274" y="117"/>
                  </a:cubicBezTo>
                  <a:cubicBezTo>
                    <a:pt x="275" y="116"/>
                    <a:pt x="275" y="115"/>
                    <a:pt x="275" y="114"/>
                  </a:cubicBezTo>
                  <a:cubicBezTo>
                    <a:pt x="275" y="114"/>
                    <a:pt x="275" y="114"/>
                    <a:pt x="275" y="114"/>
                  </a:cubicBezTo>
                  <a:cubicBezTo>
                    <a:pt x="274" y="113"/>
                    <a:pt x="274" y="113"/>
                    <a:pt x="274" y="113"/>
                  </a:cubicBezTo>
                  <a:cubicBezTo>
                    <a:pt x="273" y="113"/>
                    <a:pt x="273" y="113"/>
                    <a:pt x="272" y="114"/>
                  </a:cubicBezTo>
                  <a:cubicBezTo>
                    <a:pt x="272" y="114"/>
                    <a:pt x="272" y="114"/>
                    <a:pt x="272" y="114"/>
                  </a:cubicBezTo>
                  <a:cubicBezTo>
                    <a:pt x="271" y="116"/>
                    <a:pt x="270" y="116"/>
                    <a:pt x="268" y="116"/>
                  </a:cubicBezTo>
                  <a:cubicBezTo>
                    <a:pt x="267" y="116"/>
                    <a:pt x="265" y="115"/>
                    <a:pt x="263" y="115"/>
                  </a:cubicBezTo>
                  <a:cubicBezTo>
                    <a:pt x="262" y="115"/>
                    <a:pt x="262" y="115"/>
                    <a:pt x="261" y="115"/>
                  </a:cubicBezTo>
                  <a:cubicBezTo>
                    <a:pt x="259" y="115"/>
                    <a:pt x="257" y="115"/>
                    <a:pt x="255" y="114"/>
                  </a:cubicBezTo>
                  <a:cubicBezTo>
                    <a:pt x="254" y="113"/>
                    <a:pt x="253" y="113"/>
                    <a:pt x="252" y="111"/>
                  </a:cubicBezTo>
                  <a:cubicBezTo>
                    <a:pt x="252" y="110"/>
                    <a:pt x="252" y="110"/>
                    <a:pt x="253" y="109"/>
                  </a:cubicBezTo>
                  <a:cubicBezTo>
                    <a:pt x="253" y="109"/>
                    <a:pt x="254" y="108"/>
                    <a:pt x="254" y="108"/>
                  </a:cubicBezTo>
                  <a:cubicBezTo>
                    <a:pt x="256" y="105"/>
                    <a:pt x="258" y="103"/>
                    <a:pt x="257" y="99"/>
                  </a:cubicBezTo>
                  <a:cubicBezTo>
                    <a:pt x="257" y="98"/>
                    <a:pt x="257" y="97"/>
                    <a:pt x="256" y="96"/>
                  </a:cubicBezTo>
                  <a:cubicBezTo>
                    <a:pt x="256" y="95"/>
                    <a:pt x="256" y="95"/>
                    <a:pt x="256" y="94"/>
                  </a:cubicBezTo>
                  <a:cubicBezTo>
                    <a:pt x="256" y="93"/>
                    <a:pt x="257" y="93"/>
                    <a:pt x="258" y="93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57" y="90"/>
                    <a:pt x="255" y="87"/>
                    <a:pt x="253" y="84"/>
                  </a:cubicBezTo>
                  <a:cubicBezTo>
                    <a:pt x="251" y="82"/>
                    <a:pt x="250" y="81"/>
                    <a:pt x="248" y="79"/>
                  </a:cubicBezTo>
                  <a:cubicBezTo>
                    <a:pt x="247" y="78"/>
                    <a:pt x="246" y="76"/>
                    <a:pt x="244" y="75"/>
                  </a:cubicBezTo>
                  <a:cubicBezTo>
                    <a:pt x="242" y="73"/>
                    <a:pt x="239" y="70"/>
                    <a:pt x="236" y="68"/>
                  </a:cubicBezTo>
                  <a:cubicBezTo>
                    <a:pt x="234" y="65"/>
                    <a:pt x="231" y="63"/>
                    <a:pt x="228" y="61"/>
                  </a:cubicBezTo>
                  <a:cubicBezTo>
                    <a:pt x="227" y="60"/>
                    <a:pt x="227" y="60"/>
                    <a:pt x="227" y="60"/>
                  </a:cubicBezTo>
                  <a:cubicBezTo>
                    <a:pt x="227" y="60"/>
                    <a:pt x="227" y="60"/>
                    <a:pt x="227" y="61"/>
                  </a:cubicBezTo>
                  <a:cubicBezTo>
                    <a:pt x="226" y="62"/>
                    <a:pt x="225" y="64"/>
                    <a:pt x="225" y="66"/>
                  </a:cubicBezTo>
                  <a:cubicBezTo>
                    <a:pt x="224" y="68"/>
                    <a:pt x="223" y="70"/>
                    <a:pt x="223" y="72"/>
                  </a:cubicBezTo>
                  <a:cubicBezTo>
                    <a:pt x="222" y="74"/>
                    <a:pt x="222" y="76"/>
                    <a:pt x="221" y="78"/>
                  </a:cubicBezTo>
                  <a:cubicBezTo>
                    <a:pt x="220" y="80"/>
                    <a:pt x="219" y="82"/>
                    <a:pt x="219" y="85"/>
                  </a:cubicBezTo>
                  <a:cubicBezTo>
                    <a:pt x="217" y="90"/>
                    <a:pt x="214" y="95"/>
                    <a:pt x="210" y="100"/>
                  </a:cubicBezTo>
                  <a:cubicBezTo>
                    <a:pt x="209" y="100"/>
                    <a:pt x="208" y="101"/>
                    <a:pt x="208" y="102"/>
                  </a:cubicBezTo>
                  <a:cubicBezTo>
                    <a:pt x="206" y="104"/>
                    <a:pt x="205" y="106"/>
                    <a:pt x="204" y="108"/>
                  </a:cubicBezTo>
                  <a:cubicBezTo>
                    <a:pt x="201" y="112"/>
                    <a:pt x="197" y="115"/>
                    <a:pt x="193" y="118"/>
                  </a:cubicBezTo>
                  <a:cubicBezTo>
                    <a:pt x="189" y="121"/>
                    <a:pt x="185" y="124"/>
                    <a:pt x="181" y="126"/>
                  </a:cubicBezTo>
                  <a:cubicBezTo>
                    <a:pt x="178" y="128"/>
                    <a:pt x="175" y="129"/>
                    <a:pt x="173" y="130"/>
                  </a:cubicBezTo>
                  <a:cubicBezTo>
                    <a:pt x="166" y="132"/>
                    <a:pt x="160" y="133"/>
                    <a:pt x="154" y="134"/>
                  </a:cubicBezTo>
                  <a:cubicBezTo>
                    <a:pt x="152" y="134"/>
                    <a:pt x="150" y="134"/>
                    <a:pt x="149" y="134"/>
                  </a:cubicBezTo>
                  <a:cubicBezTo>
                    <a:pt x="144" y="135"/>
                    <a:pt x="138" y="135"/>
                    <a:pt x="133" y="134"/>
                  </a:cubicBezTo>
                  <a:cubicBezTo>
                    <a:pt x="127" y="133"/>
                    <a:pt x="120" y="132"/>
                    <a:pt x="114" y="130"/>
                  </a:cubicBezTo>
                  <a:cubicBezTo>
                    <a:pt x="108" y="129"/>
                    <a:pt x="103" y="127"/>
                    <a:pt x="98" y="125"/>
                  </a:cubicBezTo>
                  <a:cubicBezTo>
                    <a:pt x="94" y="123"/>
                    <a:pt x="90" y="120"/>
                    <a:pt x="86" y="117"/>
                  </a:cubicBezTo>
                  <a:cubicBezTo>
                    <a:pt x="83" y="115"/>
                    <a:pt x="81" y="113"/>
                    <a:pt x="79" y="111"/>
                  </a:cubicBezTo>
                  <a:cubicBezTo>
                    <a:pt x="77" y="110"/>
                    <a:pt x="75" y="108"/>
                    <a:pt x="74" y="106"/>
                  </a:cubicBezTo>
                  <a:cubicBezTo>
                    <a:pt x="70" y="103"/>
                    <a:pt x="68" y="100"/>
                    <a:pt x="65" y="96"/>
                  </a:cubicBezTo>
                  <a:cubicBezTo>
                    <a:pt x="64" y="95"/>
                    <a:pt x="63" y="93"/>
                    <a:pt x="63" y="92"/>
                  </a:cubicBezTo>
                  <a:cubicBezTo>
                    <a:pt x="62" y="89"/>
                    <a:pt x="62" y="87"/>
                    <a:pt x="61" y="85"/>
                  </a:cubicBezTo>
                  <a:cubicBezTo>
                    <a:pt x="61" y="83"/>
                    <a:pt x="60" y="80"/>
                    <a:pt x="61" y="78"/>
                  </a:cubicBezTo>
                  <a:cubicBezTo>
                    <a:pt x="61" y="78"/>
                    <a:pt x="61" y="78"/>
                    <a:pt x="60" y="77"/>
                  </a:cubicBezTo>
                  <a:close/>
                  <a:moveTo>
                    <a:pt x="91" y="87"/>
                  </a:moveTo>
                  <a:cubicBezTo>
                    <a:pt x="91" y="87"/>
                    <a:pt x="91" y="87"/>
                    <a:pt x="90" y="88"/>
                  </a:cubicBezTo>
                  <a:cubicBezTo>
                    <a:pt x="88" y="89"/>
                    <a:pt x="85" y="91"/>
                    <a:pt x="82" y="93"/>
                  </a:cubicBezTo>
                  <a:cubicBezTo>
                    <a:pt x="82" y="94"/>
                    <a:pt x="81" y="94"/>
                    <a:pt x="81" y="95"/>
                  </a:cubicBezTo>
                  <a:cubicBezTo>
                    <a:pt x="81" y="95"/>
                    <a:pt x="80" y="95"/>
                    <a:pt x="80" y="95"/>
                  </a:cubicBezTo>
                  <a:cubicBezTo>
                    <a:pt x="80" y="95"/>
                    <a:pt x="79" y="95"/>
                    <a:pt x="79" y="95"/>
                  </a:cubicBezTo>
                  <a:cubicBezTo>
                    <a:pt x="78" y="94"/>
                    <a:pt x="78" y="94"/>
                    <a:pt x="78" y="93"/>
                  </a:cubicBezTo>
                  <a:cubicBezTo>
                    <a:pt x="78" y="93"/>
                    <a:pt x="79" y="92"/>
                    <a:pt x="79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1" y="92"/>
                    <a:pt x="82" y="92"/>
                    <a:pt x="83" y="91"/>
                  </a:cubicBezTo>
                  <a:cubicBezTo>
                    <a:pt x="85" y="89"/>
                    <a:pt x="88" y="88"/>
                    <a:pt x="90" y="86"/>
                  </a:cubicBezTo>
                  <a:cubicBezTo>
                    <a:pt x="90" y="86"/>
                    <a:pt x="90" y="85"/>
                    <a:pt x="90" y="85"/>
                  </a:cubicBezTo>
                  <a:cubicBezTo>
                    <a:pt x="90" y="83"/>
                    <a:pt x="89" y="81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2" y="83"/>
                    <a:pt x="77" y="86"/>
                    <a:pt x="71" y="90"/>
                  </a:cubicBezTo>
                  <a:cubicBezTo>
                    <a:pt x="71" y="90"/>
                    <a:pt x="70" y="90"/>
                    <a:pt x="71" y="91"/>
                  </a:cubicBezTo>
                  <a:cubicBezTo>
                    <a:pt x="72" y="93"/>
                    <a:pt x="73" y="96"/>
                    <a:pt x="75" y="98"/>
                  </a:cubicBezTo>
                  <a:cubicBezTo>
                    <a:pt x="75" y="100"/>
                    <a:pt x="76" y="101"/>
                    <a:pt x="77" y="103"/>
                  </a:cubicBezTo>
                  <a:cubicBezTo>
                    <a:pt x="79" y="105"/>
                    <a:pt x="81" y="107"/>
                    <a:pt x="83" y="109"/>
                  </a:cubicBezTo>
                  <a:cubicBezTo>
                    <a:pt x="87" y="113"/>
                    <a:pt x="92" y="116"/>
                    <a:pt x="97" y="118"/>
                  </a:cubicBezTo>
                  <a:cubicBezTo>
                    <a:pt x="99" y="119"/>
                    <a:pt x="102" y="121"/>
                    <a:pt x="104" y="122"/>
                  </a:cubicBezTo>
                  <a:cubicBezTo>
                    <a:pt x="108" y="123"/>
                    <a:pt x="112" y="125"/>
                    <a:pt x="117" y="126"/>
                  </a:cubicBezTo>
                  <a:cubicBezTo>
                    <a:pt x="121" y="127"/>
                    <a:pt x="126" y="127"/>
                    <a:pt x="131" y="127"/>
                  </a:cubicBezTo>
                  <a:cubicBezTo>
                    <a:pt x="137" y="127"/>
                    <a:pt x="143" y="127"/>
                    <a:pt x="150" y="127"/>
                  </a:cubicBezTo>
                  <a:cubicBezTo>
                    <a:pt x="155" y="126"/>
                    <a:pt x="161" y="125"/>
                    <a:pt x="166" y="123"/>
                  </a:cubicBezTo>
                  <a:cubicBezTo>
                    <a:pt x="171" y="122"/>
                    <a:pt x="176" y="119"/>
                    <a:pt x="181" y="117"/>
                  </a:cubicBezTo>
                  <a:cubicBezTo>
                    <a:pt x="187" y="115"/>
                    <a:pt x="192" y="112"/>
                    <a:pt x="196" y="109"/>
                  </a:cubicBezTo>
                  <a:cubicBezTo>
                    <a:pt x="200" y="105"/>
                    <a:pt x="204" y="102"/>
                    <a:pt x="207" y="98"/>
                  </a:cubicBezTo>
                  <a:cubicBezTo>
                    <a:pt x="210" y="94"/>
                    <a:pt x="213" y="90"/>
                    <a:pt x="215" y="86"/>
                  </a:cubicBezTo>
                  <a:cubicBezTo>
                    <a:pt x="215" y="85"/>
                    <a:pt x="216" y="83"/>
                    <a:pt x="216" y="82"/>
                  </a:cubicBezTo>
                  <a:cubicBezTo>
                    <a:pt x="214" y="81"/>
                    <a:pt x="214" y="80"/>
                    <a:pt x="215" y="78"/>
                  </a:cubicBezTo>
                  <a:cubicBezTo>
                    <a:pt x="216" y="77"/>
                    <a:pt x="217" y="75"/>
                    <a:pt x="218" y="74"/>
                  </a:cubicBezTo>
                  <a:cubicBezTo>
                    <a:pt x="218" y="73"/>
                    <a:pt x="218" y="73"/>
                    <a:pt x="219" y="73"/>
                  </a:cubicBezTo>
                  <a:cubicBezTo>
                    <a:pt x="219" y="70"/>
                    <a:pt x="219" y="68"/>
                    <a:pt x="219" y="66"/>
                  </a:cubicBezTo>
                  <a:cubicBezTo>
                    <a:pt x="220" y="63"/>
                    <a:pt x="220" y="59"/>
                    <a:pt x="220" y="56"/>
                  </a:cubicBezTo>
                  <a:cubicBezTo>
                    <a:pt x="220" y="55"/>
                    <a:pt x="219" y="54"/>
                    <a:pt x="219" y="54"/>
                  </a:cubicBezTo>
                  <a:cubicBezTo>
                    <a:pt x="216" y="52"/>
                    <a:pt x="212" y="50"/>
                    <a:pt x="209" y="49"/>
                  </a:cubicBezTo>
                  <a:cubicBezTo>
                    <a:pt x="208" y="48"/>
                    <a:pt x="207" y="48"/>
                    <a:pt x="206" y="48"/>
                  </a:cubicBezTo>
                  <a:cubicBezTo>
                    <a:pt x="206" y="49"/>
                    <a:pt x="206" y="50"/>
                    <a:pt x="205" y="51"/>
                  </a:cubicBezTo>
                  <a:cubicBezTo>
                    <a:pt x="206" y="51"/>
                    <a:pt x="207" y="52"/>
                    <a:pt x="207" y="52"/>
                  </a:cubicBezTo>
                  <a:cubicBezTo>
                    <a:pt x="209" y="52"/>
                    <a:pt x="211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5" y="54"/>
                    <a:pt x="215" y="55"/>
                    <a:pt x="215" y="56"/>
                  </a:cubicBezTo>
                  <a:cubicBezTo>
                    <a:pt x="214" y="56"/>
                    <a:pt x="214" y="57"/>
                    <a:pt x="213" y="56"/>
                  </a:cubicBezTo>
                  <a:cubicBezTo>
                    <a:pt x="211" y="55"/>
                    <a:pt x="209" y="54"/>
                    <a:pt x="206" y="53"/>
                  </a:cubicBezTo>
                  <a:cubicBezTo>
                    <a:pt x="206" y="53"/>
                    <a:pt x="206" y="53"/>
                    <a:pt x="205" y="53"/>
                  </a:cubicBezTo>
                  <a:cubicBezTo>
                    <a:pt x="205" y="55"/>
                    <a:pt x="205" y="58"/>
                    <a:pt x="205" y="60"/>
                  </a:cubicBezTo>
                  <a:cubicBezTo>
                    <a:pt x="205" y="60"/>
                    <a:pt x="205" y="61"/>
                    <a:pt x="205" y="61"/>
                  </a:cubicBezTo>
                  <a:cubicBezTo>
                    <a:pt x="208" y="62"/>
                    <a:pt x="211" y="63"/>
                    <a:pt x="214" y="63"/>
                  </a:cubicBezTo>
                  <a:cubicBezTo>
                    <a:pt x="215" y="63"/>
                    <a:pt x="216" y="63"/>
                    <a:pt x="217" y="64"/>
                  </a:cubicBezTo>
                  <a:cubicBezTo>
                    <a:pt x="218" y="64"/>
                    <a:pt x="218" y="65"/>
                    <a:pt x="218" y="65"/>
                  </a:cubicBezTo>
                  <a:cubicBezTo>
                    <a:pt x="218" y="66"/>
                    <a:pt x="217" y="67"/>
                    <a:pt x="216" y="67"/>
                  </a:cubicBezTo>
                  <a:cubicBezTo>
                    <a:pt x="216" y="67"/>
                    <a:pt x="216" y="67"/>
                    <a:pt x="215" y="67"/>
                  </a:cubicBezTo>
                  <a:cubicBezTo>
                    <a:pt x="212" y="66"/>
                    <a:pt x="210" y="65"/>
                    <a:pt x="207" y="63"/>
                  </a:cubicBezTo>
                  <a:cubicBezTo>
                    <a:pt x="206" y="63"/>
                    <a:pt x="205" y="63"/>
                    <a:pt x="204" y="62"/>
                  </a:cubicBezTo>
                  <a:cubicBezTo>
                    <a:pt x="203" y="65"/>
                    <a:pt x="202" y="67"/>
                    <a:pt x="201" y="70"/>
                  </a:cubicBezTo>
                  <a:cubicBezTo>
                    <a:pt x="201" y="70"/>
                    <a:pt x="202" y="70"/>
                    <a:pt x="202" y="70"/>
                  </a:cubicBezTo>
                  <a:cubicBezTo>
                    <a:pt x="203" y="71"/>
                    <a:pt x="204" y="71"/>
                    <a:pt x="205" y="71"/>
                  </a:cubicBezTo>
                  <a:cubicBezTo>
                    <a:pt x="205" y="71"/>
                    <a:pt x="206" y="71"/>
                    <a:pt x="206" y="71"/>
                  </a:cubicBezTo>
                  <a:cubicBezTo>
                    <a:pt x="207" y="71"/>
                    <a:pt x="207" y="72"/>
                    <a:pt x="207" y="73"/>
                  </a:cubicBezTo>
                  <a:cubicBezTo>
                    <a:pt x="207" y="74"/>
                    <a:pt x="207" y="74"/>
                    <a:pt x="206" y="75"/>
                  </a:cubicBezTo>
                  <a:cubicBezTo>
                    <a:pt x="205" y="75"/>
                    <a:pt x="204" y="75"/>
                    <a:pt x="204" y="74"/>
                  </a:cubicBezTo>
                  <a:cubicBezTo>
                    <a:pt x="203" y="73"/>
                    <a:pt x="202" y="72"/>
                    <a:pt x="200" y="72"/>
                  </a:cubicBezTo>
                  <a:cubicBezTo>
                    <a:pt x="199" y="73"/>
                    <a:pt x="198" y="75"/>
                    <a:pt x="197" y="77"/>
                  </a:cubicBezTo>
                  <a:cubicBezTo>
                    <a:pt x="197" y="77"/>
                    <a:pt x="197" y="77"/>
                    <a:pt x="196" y="78"/>
                  </a:cubicBezTo>
                  <a:cubicBezTo>
                    <a:pt x="196" y="78"/>
                    <a:pt x="195" y="79"/>
                    <a:pt x="195" y="79"/>
                  </a:cubicBezTo>
                  <a:cubicBezTo>
                    <a:pt x="195" y="80"/>
                    <a:pt x="196" y="80"/>
                    <a:pt x="197" y="81"/>
                  </a:cubicBezTo>
                  <a:cubicBezTo>
                    <a:pt x="198" y="82"/>
                    <a:pt x="200" y="83"/>
                    <a:pt x="202" y="83"/>
                  </a:cubicBezTo>
                  <a:cubicBezTo>
                    <a:pt x="202" y="84"/>
                    <a:pt x="203" y="84"/>
                    <a:pt x="203" y="84"/>
                  </a:cubicBezTo>
                  <a:cubicBezTo>
                    <a:pt x="204" y="84"/>
                    <a:pt x="205" y="84"/>
                    <a:pt x="205" y="85"/>
                  </a:cubicBezTo>
                  <a:cubicBezTo>
                    <a:pt x="205" y="86"/>
                    <a:pt x="205" y="86"/>
                    <a:pt x="204" y="87"/>
                  </a:cubicBezTo>
                  <a:cubicBezTo>
                    <a:pt x="204" y="87"/>
                    <a:pt x="203" y="88"/>
                    <a:pt x="202" y="87"/>
                  </a:cubicBezTo>
                  <a:cubicBezTo>
                    <a:pt x="202" y="87"/>
                    <a:pt x="201" y="86"/>
                    <a:pt x="200" y="86"/>
                  </a:cubicBezTo>
                  <a:cubicBezTo>
                    <a:pt x="199" y="85"/>
                    <a:pt x="198" y="84"/>
                    <a:pt x="197" y="83"/>
                  </a:cubicBezTo>
                  <a:cubicBezTo>
                    <a:pt x="196" y="82"/>
                    <a:pt x="195" y="82"/>
                    <a:pt x="194" y="81"/>
                  </a:cubicBezTo>
                  <a:cubicBezTo>
                    <a:pt x="191" y="84"/>
                    <a:pt x="189" y="86"/>
                    <a:pt x="186" y="88"/>
                  </a:cubicBezTo>
                  <a:cubicBezTo>
                    <a:pt x="187" y="89"/>
                    <a:pt x="188" y="89"/>
                    <a:pt x="188" y="90"/>
                  </a:cubicBezTo>
                  <a:cubicBezTo>
                    <a:pt x="190" y="92"/>
                    <a:pt x="193" y="94"/>
                    <a:pt x="196" y="95"/>
                  </a:cubicBezTo>
                  <a:cubicBezTo>
                    <a:pt x="196" y="95"/>
                    <a:pt x="197" y="96"/>
                    <a:pt x="197" y="96"/>
                  </a:cubicBezTo>
                  <a:cubicBezTo>
                    <a:pt x="197" y="97"/>
                    <a:pt x="197" y="98"/>
                    <a:pt x="196" y="98"/>
                  </a:cubicBezTo>
                  <a:cubicBezTo>
                    <a:pt x="195" y="99"/>
                    <a:pt x="195" y="99"/>
                    <a:pt x="194" y="98"/>
                  </a:cubicBezTo>
                  <a:cubicBezTo>
                    <a:pt x="194" y="98"/>
                    <a:pt x="193" y="98"/>
                    <a:pt x="193" y="97"/>
                  </a:cubicBezTo>
                  <a:cubicBezTo>
                    <a:pt x="191" y="96"/>
                    <a:pt x="190" y="94"/>
                    <a:pt x="188" y="92"/>
                  </a:cubicBezTo>
                  <a:cubicBezTo>
                    <a:pt x="187" y="91"/>
                    <a:pt x="186" y="90"/>
                    <a:pt x="185" y="89"/>
                  </a:cubicBezTo>
                  <a:cubicBezTo>
                    <a:pt x="184" y="90"/>
                    <a:pt x="183" y="91"/>
                    <a:pt x="182" y="92"/>
                  </a:cubicBezTo>
                  <a:cubicBezTo>
                    <a:pt x="181" y="93"/>
                    <a:pt x="181" y="93"/>
                    <a:pt x="180" y="93"/>
                  </a:cubicBezTo>
                  <a:cubicBezTo>
                    <a:pt x="179" y="92"/>
                    <a:pt x="178" y="91"/>
                    <a:pt x="179" y="89"/>
                  </a:cubicBezTo>
                  <a:cubicBezTo>
                    <a:pt x="179" y="89"/>
                    <a:pt x="179" y="88"/>
                    <a:pt x="180" y="89"/>
                  </a:cubicBezTo>
                  <a:cubicBezTo>
                    <a:pt x="181" y="89"/>
                    <a:pt x="182" y="88"/>
                    <a:pt x="183" y="88"/>
                  </a:cubicBezTo>
                  <a:cubicBezTo>
                    <a:pt x="181" y="86"/>
                    <a:pt x="180" y="84"/>
                    <a:pt x="178" y="83"/>
                  </a:cubicBezTo>
                  <a:cubicBezTo>
                    <a:pt x="177" y="84"/>
                    <a:pt x="176" y="84"/>
                    <a:pt x="175" y="85"/>
                  </a:cubicBezTo>
                  <a:cubicBezTo>
                    <a:pt x="174" y="86"/>
                    <a:pt x="173" y="86"/>
                    <a:pt x="172" y="87"/>
                  </a:cubicBezTo>
                  <a:cubicBezTo>
                    <a:pt x="172" y="87"/>
                    <a:pt x="172" y="88"/>
                    <a:pt x="172" y="88"/>
                  </a:cubicBezTo>
                  <a:cubicBezTo>
                    <a:pt x="175" y="91"/>
                    <a:pt x="177" y="94"/>
                    <a:pt x="179" y="97"/>
                  </a:cubicBezTo>
                  <a:cubicBezTo>
                    <a:pt x="180" y="97"/>
                    <a:pt x="180" y="98"/>
                    <a:pt x="180" y="98"/>
                  </a:cubicBezTo>
                  <a:cubicBezTo>
                    <a:pt x="180" y="98"/>
                    <a:pt x="180" y="99"/>
                    <a:pt x="180" y="100"/>
                  </a:cubicBezTo>
                  <a:cubicBezTo>
                    <a:pt x="180" y="100"/>
                    <a:pt x="179" y="101"/>
                    <a:pt x="178" y="101"/>
                  </a:cubicBezTo>
                  <a:cubicBezTo>
                    <a:pt x="177" y="101"/>
                    <a:pt x="177" y="100"/>
                    <a:pt x="176" y="99"/>
                  </a:cubicBezTo>
                  <a:cubicBezTo>
                    <a:pt x="176" y="95"/>
                    <a:pt x="173" y="91"/>
                    <a:pt x="170" y="88"/>
                  </a:cubicBezTo>
                  <a:cubicBezTo>
                    <a:pt x="168" y="90"/>
                    <a:pt x="166" y="91"/>
                    <a:pt x="164" y="92"/>
                  </a:cubicBezTo>
                  <a:cubicBezTo>
                    <a:pt x="165" y="95"/>
                    <a:pt x="166" y="98"/>
                    <a:pt x="167" y="100"/>
                  </a:cubicBezTo>
                  <a:cubicBezTo>
                    <a:pt x="168" y="103"/>
                    <a:pt x="169" y="105"/>
                    <a:pt x="170" y="107"/>
                  </a:cubicBezTo>
                  <a:cubicBezTo>
                    <a:pt x="171" y="108"/>
                    <a:pt x="171" y="109"/>
                    <a:pt x="172" y="110"/>
                  </a:cubicBezTo>
                  <a:cubicBezTo>
                    <a:pt x="172" y="110"/>
                    <a:pt x="172" y="111"/>
                    <a:pt x="171" y="112"/>
                  </a:cubicBezTo>
                  <a:cubicBezTo>
                    <a:pt x="171" y="113"/>
                    <a:pt x="170" y="113"/>
                    <a:pt x="169" y="113"/>
                  </a:cubicBezTo>
                  <a:cubicBezTo>
                    <a:pt x="168" y="112"/>
                    <a:pt x="168" y="112"/>
                    <a:pt x="168" y="111"/>
                  </a:cubicBezTo>
                  <a:cubicBezTo>
                    <a:pt x="168" y="110"/>
                    <a:pt x="168" y="109"/>
                    <a:pt x="167" y="108"/>
                  </a:cubicBezTo>
                  <a:cubicBezTo>
                    <a:pt x="167" y="107"/>
                    <a:pt x="167" y="105"/>
                    <a:pt x="166" y="104"/>
                  </a:cubicBezTo>
                  <a:cubicBezTo>
                    <a:pt x="164" y="105"/>
                    <a:pt x="161" y="106"/>
                    <a:pt x="158" y="106"/>
                  </a:cubicBezTo>
                  <a:cubicBezTo>
                    <a:pt x="159" y="108"/>
                    <a:pt x="159" y="109"/>
                    <a:pt x="159" y="110"/>
                  </a:cubicBezTo>
                  <a:cubicBezTo>
                    <a:pt x="160" y="112"/>
                    <a:pt x="159" y="113"/>
                    <a:pt x="157" y="113"/>
                  </a:cubicBezTo>
                  <a:cubicBezTo>
                    <a:pt x="156" y="113"/>
                    <a:pt x="155" y="112"/>
                    <a:pt x="155" y="111"/>
                  </a:cubicBezTo>
                  <a:cubicBezTo>
                    <a:pt x="156" y="109"/>
                    <a:pt x="156" y="108"/>
                    <a:pt x="156" y="106"/>
                  </a:cubicBezTo>
                  <a:cubicBezTo>
                    <a:pt x="154" y="106"/>
                    <a:pt x="152" y="106"/>
                    <a:pt x="150" y="106"/>
                  </a:cubicBezTo>
                  <a:cubicBezTo>
                    <a:pt x="150" y="110"/>
                    <a:pt x="151" y="114"/>
                    <a:pt x="151" y="118"/>
                  </a:cubicBezTo>
                  <a:cubicBezTo>
                    <a:pt x="151" y="119"/>
                    <a:pt x="152" y="121"/>
                    <a:pt x="152" y="123"/>
                  </a:cubicBezTo>
                  <a:cubicBezTo>
                    <a:pt x="153" y="124"/>
                    <a:pt x="152" y="125"/>
                    <a:pt x="151" y="126"/>
                  </a:cubicBezTo>
                  <a:cubicBezTo>
                    <a:pt x="150" y="126"/>
                    <a:pt x="148" y="125"/>
                    <a:pt x="148" y="124"/>
                  </a:cubicBezTo>
                  <a:cubicBezTo>
                    <a:pt x="148" y="124"/>
                    <a:pt x="148" y="124"/>
                    <a:pt x="148" y="123"/>
                  </a:cubicBezTo>
                  <a:cubicBezTo>
                    <a:pt x="148" y="121"/>
                    <a:pt x="148" y="119"/>
                    <a:pt x="148" y="117"/>
                  </a:cubicBezTo>
                  <a:cubicBezTo>
                    <a:pt x="148" y="115"/>
                    <a:pt x="148" y="114"/>
                    <a:pt x="148" y="113"/>
                  </a:cubicBezTo>
                  <a:cubicBezTo>
                    <a:pt x="148" y="111"/>
                    <a:pt x="148" y="109"/>
                    <a:pt x="148" y="108"/>
                  </a:cubicBezTo>
                  <a:cubicBezTo>
                    <a:pt x="148" y="107"/>
                    <a:pt x="148" y="107"/>
                    <a:pt x="148" y="106"/>
                  </a:cubicBezTo>
                  <a:cubicBezTo>
                    <a:pt x="145" y="106"/>
                    <a:pt x="143" y="106"/>
                    <a:pt x="141" y="106"/>
                  </a:cubicBezTo>
                  <a:cubicBezTo>
                    <a:pt x="141" y="108"/>
                    <a:pt x="141" y="110"/>
                    <a:pt x="141" y="111"/>
                  </a:cubicBezTo>
                  <a:cubicBezTo>
                    <a:pt x="141" y="114"/>
                    <a:pt x="142" y="117"/>
                    <a:pt x="142" y="120"/>
                  </a:cubicBezTo>
                  <a:cubicBezTo>
                    <a:pt x="142" y="120"/>
                    <a:pt x="142" y="120"/>
                    <a:pt x="142" y="121"/>
                  </a:cubicBezTo>
                  <a:cubicBezTo>
                    <a:pt x="142" y="122"/>
                    <a:pt x="140" y="122"/>
                    <a:pt x="139" y="122"/>
                  </a:cubicBezTo>
                  <a:cubicBezTo>
                    <a:pt x="138" y="122"/>
                    <a:pt x="138" y="121"/>
                    <a:pt x="138" y="120"/>
                  </a:cubicBezTo>
                  <a:cubicBezTo>
                    <a:pt x="138" y="117"/>
                    <a:pt x="138" y="113"/>
                    <a:pt x="139" y="110"/>
                  </a:cubicBezTo>
                  <a:cubicBezTo>
                    <a:pt x="139" y="109"/>
                    <a:pt x="139" y="108"/>
                    <a:pt x="139" y="106"/>
                  </a:cubicBezTo>
                  <a:cubicBezTo>
                    <a:pt x="136" y="106"/>
                    <a:pt x="134" y="106"/>
                    <a:pt x="132" y="106"/>
                  </a:cubicBezTo>
                  <a:cubicBezTo>
                    <a:pt x="132" y="107"/>
                    <a:pt x="132" y="108"/>
                    <a:pt x="132" y="110"/>
                  </a:cubicBezTo>
                  <a:cubicBezTo>
                    <a:pt x="132" y="110"/>
                    <a:pt x="132" y="111"/>
                    <a:pt x="132" y="112"/>
                  </a:cubicBezTo>
                  <a:cubicBezTo>
                    <a:pt x="132" y="112"/>
                    <a:pt x="131" y="113"/>
                    <a:pt x="130" y="113"/>
                  </a:cubicBezTo>
                  <a:cubicBezTo>
                    <a:pt x="130" y="113"/>
                    <a:pt x="129" y="113"/>
                    <a:pt x="129" y="112"/>
                  </a:cubicBezTo>
                  <a:cubicBezTo>
                    <a:pt x="128" y="111"/>
                    <a:pt x="128" y="111"/>
                    <a:pt x="129" y="110"/>
                  </a:cubicBezTo>
                  <a:cubicBezTo>
                    <a:pt x="129" y="109"/>
                    <a:pt x="130" y="107"/>
                    <a:pt x="130" y="106"/>
                  </a:cubicBezTo>
                  <a:cubicBezTo>
                    <a:pt x="127" y="106"/>
                    <a:pt x="124" y="105"/>
                    <a:pt x="122" y="105"/>
                  </a:cubicBezTo>
                  <a:cubicBezTo>
                    <a:pt x="121" y="105"/>
                    <a:pt x="121" y="106"/>
                    <a:pt x="121" y="106"/>
                  </a:cubicBezTo>
                  <a:cubicBezTo>
                    <a:pt x="120" y="110"/>
                    <a:pt x="119" y="114"/>
                    <a:pt x="119" y="119"/>
                  </a:cubicBezTo>
                  <a:cubicBezTo>
                    <a:pt x="119" y="120"/>
                    <a:pt x="119" y="121"/>
                    <a:pt x="118" y="121"/>
                  </a:cubicBezTo>
                  <a:cubicBezTo>
                    <a:pt x="117" y="121"/>
                    <a:pt x="116" y="121"/>
                    <a:pt x="116" y="120"/>
                  </a:cubicBezTo>
                  <a:cubicBezTo>
                    <a:pt x="115" y="120"/>
                    <a:pt x="115" y="119"/>
                    <a:pt x="115" y="118"/>
                  </a:cubicBezTo>
                  <a:cubicBezTo>
                    <a:pt x="116" y="116"/>
                    <a:pt x="117" y="114"/>
                    <a:pt x="118" y="111"/>
                  </a:cubicBezTo>
                  <a:cubicBezTo>
                    <a:pt x="118" y="109"/>
                    <a:pt x="119" y="107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7" y="104"/>
                    <a:pt x="115" y="104"/>
                    <a:pt x="1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1" y="106"/>
                    <a:pt x="110" y="109"/>
                    <a:pt x="110" y="111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9" y="113"/>
                    <a:pt x="109" y="113"/>
                    <a:pt x="108" y="113"/>
                  </a:cubicBezTo>
                  <a:cubicBezTo>
                    <a:pt x="107" y="113"/>
                    <a:pt x="106" y="113"/>
                    <a:pt x="106" y="112"/>
                  </a:cubicBezTo>
                  <a:cubicBezTo>
                    <a:pt x="106" y="112"/>
                    <a:pt x="106" y="111"/>
                    <a:pt x="106" y="110"/>
                  </a:cubicBezTo>
                  <a:cubicBezTo>
                    <a:pt x="107" y="108"/>
                    <a:pt x="108" y="107"/>
                    <a:pt x="109" y="105"/>
                  </a:cubicBezTo>
                  <a:cubicBezTo>
                    <a:pt x="109" y="104"/>
                    <a:pt x="110" y="103"/>
                    <a:pt x="110" y="102"/>
                  </a:cubicBezTo>
                  <a:cubicBezTo>
                    <a:pt x="108" y="101"/>
                    <a:pt x="106" y="99"/>
                    <a:pt x="105" y="97"/>
                  </a:cubicBezTo>
                  <a:cubicBezTo>
                    <a:pt x="104" y="98"/>
                    <a:pt x="104" y="98"/>
                    <a:pt x="104" y="99"/>
                  </a:cubicBezTo>
                  <a:cubicBezTo>
                    <a:pt x="103" y="101"/>
                    <a:pt x="102" y="104"/>
                    <a:pt x="101" y="106"/>
                  </a:cubicBezTo>
                  <a:cubicBezTo>
                    <a:pt x="101" y="107"/>
                    <a:pt x="100" y="108"/>
                    <a:pt x="99" y="108"/>
                  </a:cubicBezTo>
                  <a:cubicBezTo>
                    <a:pt x="98" y="108"/>
                    <a:pt x="98" y="107"/>
                    <a:pt x="97" y="107"/>
                  </a:cubicBezTo>
                  <a:cubicBezTo>
                    <a:pt x="97" y="106"/>
                    <a:pt x="97" y="105"/>
                    <a:pt x="97" y="104"/>
                  </a:cubicBezTo>
                  <a:cubicBezTo>
                    <a:pt x="98" y="104"/>
                    <a:pt x="98" y="103"/>
                    <a:pt x="99" y="102"/>
                  </a:cubicBezTo>
                  <a:cubicBezTo>
                    <a:pt x="100" y="101"/>
                    <a:pt x="101" y="99"/>
                    <a:pt x="102" y="98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2" y="94"/>
                    <a:pt x="101" y="93"/>
                    <a:pt x="100" y="92"/>
                  </a:cubicBezTo>
                  <a:cubicBezTo>
                    <a:pt x="98" y="94"/>
                    <a:pt x="96" y="95"/>
                    <a:pt x="94" y="97"/>
                  </a:cubicBezTo>
                  <a:cubicBezTo>
                    <a:pt x="93" y="99"/>
                    <a:pt x="91" y="101"/>
                    <a:pt x="90" y="103"/>
                  </a:cubicBezTo>
                  <a:cubicBezTo>
                    <a:pt x="90" y="103"/>
                    <a:pt x="90" y="103"/>
                    <a:pt x="89" y="103"/>
                  </a:cubicBezTo>
                  <a:cubicBezTo>
                    <a:pt x="89" y="103"/>
                    <a:pt x="88" y="103"/>
                    <a:pt x="87" y="103"/>
                  </a:cubicBezTo>
                  <a:cubicBezTo>
                    <a:pt x="87" y="102"/>
                    <a:pt x="87" y="101"/>
                    <a:pt x="87" y="101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91" y="98"/>
                    <a:pt x="94" y="96"/>
                    <a:pt x="96" y="93"/>
                  </a:cubicBezTo>
                  <a:cubicBezTo>
                    <a:pt x="96" y="93"/>
                    <a:pt x="96" y="93"/>
                    <a:pt x="97" y="93"/>
                  </a:cubicBezTo>
                  <a:cubicBezTo>
                    <a:pt x="95" y="93"/>
                    <a:pt x="94" y="92"/>
                    <a:pt x="93" y="91"/>
                  </a:cubicBezTo>
                  <a:cubicBezTo>
                    <a:pt x="93" y="90"/>
                    <a:pt x="93" y="90"/>
                    <a:pt x="92" y="89"/>
                  </a:cubicBezTo>
                  <a:cubicBezTo>
                    <a:pt x="92" y="89"/>
                    <a:pt x="92" y="88"/>
                    <a:pt x="91" y="87"/>
                  </a:cubicBezTo>
                  <a:close/>
                  <a:moveTo>
                    <a:pt x="110" y="57"/>
                  </a:moveTo>
                  <a:cubicBezTo>
                    <a:pt x="110" y="58"/>
                    <a:pt x="110" y="60"/>
                    <a:pt x="110" y="61"/>
                  </a:cubicBezTo>
                  <a:cubicBezTo>
                    <a:pt x="110" y="61"/>
                    <a:pt x="110" y="62"/>
                    <a:pt x="110" y="63"/>
                  </a:cubicBezTo>
                  <a:cubicBezTo>
                    <a:pt x="111" y="65"/>
                    <a:pt x="113" y="67"/>
                    <a:pt x="116" y="67"/>
                  </a:cubicBezTo>
                  <a:cubicBezTo>
                    <a:pt x="117" y="68"/>
                    <a:pt x="118" y="68"/>
                    <a:pt x="118" y="68"/>
                  </a:cubicBezTo>
                  <a:cubicBezTo>
                    <a:pt x="121" y="68"/>
                    <a:pt x="124" y="66"/>
                    <a:pt x="125" y="64"/>
                  </a:cubicBezTo>
                  <a:cubicBezTo>
                    <a:pt x="126" y="62"/>
                    <a:pt x="126" y="60"/>
                    <a:pt x="126" y="58"/>
                  </a:cubicBezTo>
                  <a:cubicBezTo>
                    <a:pt x="127" y="56"/>
                    <a:pt x="126" y="55"/>
                    <a:pt x="124" y="54"/>
                  </a:cubicBezTo>
                  <a:cubicBezTo>
                    <a:pt x="122" y="53"/>
                    <a:pt x="120" y="52"/>
                    <a:pt x="118" y="52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5" y="53"/>
                    <a:pt x="114" y="54"/>
                    <a:pt x="113" y="55"/>
                  </a:cubicBezTo>
                  <a:cubicBezTo>
                    <a:pt x="113" y="56"/>
                    <a:pt x="112" y="57"/>
                    <a:pt x="110" y="57"/>
                  </a:cubicBezTo>
                  <a:close/>
                  <a:moveTo>
                    <a:pt x="91" y="16"/>
                  </a:moveTo>
                  <a:cubicBezTo>
                    <a:pt x="87" y="18"/>
                    <a:pt x="83" y="20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1" y="25"/>
                    <a:pt x="83" y="28"/>
                    <a:pt x="85" y="30"/>
                  </a:cubicBezTo>
                  <a:cubicBezTo>
                    <a:pt x="88" y="32"/>
                    <a:pt x="90" y="34"/>
                    <a:pt x="94" y="35"/>
                  </a:cubicBezTo>
                  <a:cubicBezTo>
                    <a:pt x="95" y="36"/>
                    <a:pt x="96" y="36"/>
                    <a:pt x="97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7" y="32"/>
                    <a:pt x="96" y="29"/>
                    <a:pt x="94" y="26"/>
                  </a:cubicBezTo>
                  <a:cubicBezTo>
                    <a:pt x="93" y="23"/>
                    <a:pt x="92" y="19"/>
                    <a:pt x="91" y="16"/>
                  </a:cubicBezTo>
                  <a:close/>
                  <a:moveTo>
                    <a:pt x="85" y="71"/>
                  </a:moveTo>
                  <a:cubicBezTo>
                    <a:pt x="85" y="71"/>
                    <a:pt x="84" y="72"/>
                    <a:pt x="84" y="72"/>
                  </a:cubicBezTo>
                  <a:cubicBezTo>
                    <a:pt x="80" y="74"/>
                    <a:pt x="76" y="76"/>
                    <a:pt x="72" y="79"/>
                  </a:cubicBezTo>
                  <a:cubicBezTo>
                    <a:pt x="71" y="79"/>
                    <a:pt x="70" y="80"/>
                    <a:pt x="69" y="81"/>
                  </a:cubicBezTo>
                  <a:cubicBezTo>
                    <a:pt x="69" y="81"/>
                    <a:pt x="68" y="82"/>
                    <a:pt x="67" y="81"/>
                  </a:cubicBezTo>
                  <a:cubicBezTo>
                    <a:pt x="68" y="83"/>
                    <a:pt x="68" y="85"/>
                    <a:pt x="69" y="87"/>
                  </a:cubicBezTo>
                  <a:cubicBezTo>
                    <a:pt x="70" y="86"/>
                    <a:pt x="70" y="86"/>
                    <a:pt x="71" y="87"/>
                  </a:cubicBezTo>
                  <a:cubicBezTo>
                    <a:pt x="71" y="87"/>
                    <a:pt x="72" y="87"/>
                    <a:pt x="73" y="86"/>
                  </a:cubicBezTo>
                  <a:cubicBezTo>
                    <a:pt x="74" y="86"/>
                    <a:pt x="74" y="86"/>
                    <a:pt x="75" y="85"/>
                  </a:cubicBezTo>
                  <a:cubicBezTo>
                    <a:pt x="77" y="84"/>
                    <a:pt x="78" y="83"/>
                    <a:pt x="80" y="82"/>
                  </a:cubicBezTo>
                  <a:cubicBezTo>
                    <a:pt x="82" y="81"/>
                    <a:pt x="85" y="80"/>
                    <a:pt x="87" y="78"/>
                  </a:cubicBezTo>
                  <a:cubicBezTo>
                    <a:pt x="87" y="78"/>
                    <a:pt x="88" y="78"/>
                    <a:pt x="88" y="78"/>
                  </a:cubicBezTo>
                  <a:cubicBezTo>
                    <a:pt x="88" y="76"/>
                    <a:pt x="87" y="74"/>
                    <a:pt x="87" y="72"/>
                  </a:cubicBezTo>
                  <a:cubicBezTo>
                    <a:pt x="86" y="72"/>
                    <a:pt x="86" y="72"/>
                    <a:pt x="85" y="71"/>
                  </a:cubicBezTo>
                  <a:close/>
                  <a:moveTo>
                    <a:pt x="196" y="111"/>
                  </a:moveTo>
                  <a:cubicBezTo>
                    <a:pt x="196" y="111"/>
                    <a:pt x="196" y="111"/>
                    <a:pt x="196" y="111"/>
                  </a:cubicBezTo>
                  <a:cubicBezTo>
                    <a:pt x="196" y="111"/>
                    <a:pt x="196" y="112"/>
                    <a:pt x="196" y="112"/>
                  </a:cubicBezTo>
                  <a:cubicBezTo>
                    <a:pt x="192" y="115"/>
                    <a:pt x="187" y="117"/>
                    <a:pt x="182" y="119"/>
                  </a:cubicBezTo>
                  <a:cubicBezTo>
                    <a:pt x="179" y="121"/>
                    <a:pt x="175" y="122"/>
                    <a:pt x="171" y="124"/>
                  </a:cubicBezTo>
                  <a:cubicBezTo>
                    <a:pt x="165" y="126"/>
                    <a:pt x="158" y="128"/>
                    <a:pt x="151" y="129"/>
                  </a:cubicBezTo>
                  <a:cubicBezTo>
                    <a:pt x="144" y="129"/>
                    <a:pt x="137" y="130"/>
                    <a:pt x="130" y="130"/>
                  </a:cubicBezTo>
                  <a:cubicBezTo>
                    <a:pt x="127" y="130"/>
                    <a:pt x="125" y="129"/>
                    <a:pt x="122" y="129"/>
                  </a:cubicBezTo>
                  <a:cubicBezTo>
                    <a:pt x="122" y="129"/>
                    <a:pt x="121" y="129"/>
                    <a:pt x="121" y="129"/>
                  </a:cubicBezTo>
                  <a:cubicBezTo>
                    <a:pt x="123" y="130"/>
                    <a:pt x="126" y="130"/>
                    <a:pt x="129" y="130"/>
                  </a:cubicBezTo>
                  <a:cubicBezTo>
                    <a:pt x="134" y="131"/>
                    <a:pt x="140" y="132"/>
                    <a:pt x="145" y="132"/>
                  </a:cubicBezTo>
                  <a:cubicBezTo>
                    <a:pt x="148" y="132"/>
                    <a:pt x="151" y="132"/>
                    <a:pt x="154" y="131"/>
                  </a:cubicBezTo>
                  <a:cubicBezTo>
                    <a:pt x="154" y="131"/>
                    <a:pt x="155" y="130"/>
                    <a:pt x="156" y="130"/>
                  </a:cubicBezTo>
                  <a:cubicBezTo>
                    <a:pt x="161" y="129"/>
                    <a:pt x="166" y="128"/>
                    <a:pt x="170" y="127"/>
                  </a:cubicBezTo>
                  <a:cubicBezTo>
                    <a:pt x="178" y="124"/>
                    <a:pt x="185" y="120"/>
                    <a:pt x="191" y="116"/>
                  </a:cubicBezTo>
                  <a:cubicBezTo>
                    <a:pt x="193" y="114"/>
                    <a:pt x="195" y="113"/>
                    <a:pt x="196" y="111"/>
                  </a:cubicBezTo>
                  <a:close/>
                  <a:moveTo>
                    <a:pt x="182" y="5"/>
                  </a:moveTo>
                  <a:cubicBezTo>
                    <a:pt x="182" y="5"/>
                    <a:pt x="182" y="5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5"/>
                    <a:pt x="183" y="5"/>
                    <a:pt x="183" y="5"/>
                  </a:cubicBezTo>
                  <a:cubicBezTo>
                    <a:pt x="195" y="8"/>
                    <a:pt x="206" y="12"/>
                    <a:pt x="217" y="18"/>
                  </a:cubicBezTo>
                  <a:cubicBezTo>
                    <a:pt x="223" y="21"/>
                    <a:pt x="228" y="24"/>
                    <a:pt x="234" y="29"/>
                  </a:cubicBezTo>
                  <a:cubicBezTo>
                    <a:pt x="237" y="31"/>
                    <a:pt x="240" y="35"/>
                    <a:pt x="244" y="38"/>
                  </a:cubicBezTo>
                  <a:cubicBezTo>
                    <a:pt x="247" y="41"/>
                    <a:pt x="250" y="44"/>
                    <a:pt x="254" y="47"/>
                  </a:cubicBezTo>
                  <a:cubicBezTo>
                    <a:pt x="254" y="47"/>
                    <a:pt x="255" y="47"/>
                    <a:pt x="255" y="47"/>
                  </a:cubicBezTo>
                  <a:cubicBezTo>
                    <a:pt x="255" y="47"/>
                    <a:pt x="255" y="47"/>
                    <a:pt x="255" y="47"/>
                  </a:cubicBezTo>
                  <a:cubicBezTo>
                    <a:pt x="255" y="47"/>
                    <a:pt x="255" y="47"/>
                    <a:pt x="254" y="46"/>
                  </a:cubicBezTo>
                  <a:cubicBezTo>
                    <a:pt x="253" y="45"/>
                    <a:pt x="253" y="44"/>
                    <a:pt x="252" y="43"/>
                  </a:cubicBezTo>
                  <a:cubicBezTo>
                    <a:pt x="247" y="38"/>
                    <a:pt x="243" y="33"/>
                    <a:pt x="238" y="29"/>
                  </a:cubicBezTo>
                  <a:cubicBezTo>
                    <a:pt x="234" y="25"/>
                    <a:pt x="230" y="23"/>
                    <a:pt x="226" y="20"/>
                  </a:cubicBezTo>
                  <a:cubicBezTo>
                    <a:pt x="222" y="19"/>
                    <a:pt x="218" y="17"/>
                    <a:pt x="214" y="15"/>
                  </a:cubicBezTo>
                  <a:cubicBezTo>
                    <a:pt x="206" y="11"/>
                    <a:pt x="198" y="7"/>
                    <a:pt x="189" y="6"/>
                  </a:cubicBezTo>
                  <a:cubicBezTo>
                    <a:pt x="187" y="5"/>
                    <a:pt x="184" y="5"/>
                    <a:pt x="182" y="5"/>
                  </a:cubicBezTo>
                  <a:close/>
                  <a:moveTo>
                    <a:pt x="83" y="65"/>
                  </a:moveTo>
                  <a:cubicBezTo>
                    <a:pt x="83" y="65"/>
                    <a:pt x="82" y="65"/>
                    <a:pt x="82" y="66"/>
                  </a:cubicBezTo>
                  <a:cubicBezTo>
                    <a:pt x="80" y="67"/>
                    <a:pt x="78" y="69"/>
                    <a:pt x="76" y="70"/>
                  </a:cubicBezTo>
                  <a:cubicBezTo>
                    <a:pt x="74" y="71"/>
                    <a:pt x="72" y="73"/>
                    <a:pt x="70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6"/>
                    <a:pt x="67" y="75"/>
                    <a:pt x="67" y="75"/>
                  </a:cubicBezTo>
                  <a:cubicBezTo>
                    <a:pt x="66" y="74"/>
                    <a:pt x="67" y="73"/>
                    <a:pt x="67" y="72"/>
                  </a:cubicBezTo>
                  <a:cubicBezTo>
                    <a:pt x="67" y="72"/>
                    <a:pt x="68" y="72"/>
                    <a:pt x="68" y="72"/>
                  </a:cubicBezTo>
                  <a:cubicBezTo>
                    <a:pt x="70" y="72"/>
                    <a:pt x="71" y="71"/>
                    <a:pt x="73" y="70"/>
                  </a:cubicBezTo>
                  <a:cubicBezTo>
                    <a:pt x="74" y="69"/>
                    <a:pt x="75" y="69"/>
                    <a:pt x="76" y="68"/>
                  </a:cubicBezTo>
                  <a:cubicBezTo>
                    <a:pt x="78" y="66"/>
                    <a:pt x="80" y="65"/>
                    <a:pt x="83" y="63"/>
                  </a:cubicBezTo>
                  <a:cubicBezTo>
                    <a:pt x="83" y="63"/>
                    <a:pt x="83" y="63"/>
                    <a:pt x="83" y="62"/>
                  </a:cubicBezTo>
                  <a:cubicBezTo>
                    <a:pt x="83" y="61"/>
                    <a:pt x="83" y="60"/>
                    <a:pt x="83" y="59"/>
                  </a:cubicBezTo>
                  <a:cubicBezTo>
                    <a:pt x="82" y="59"/>
                    <a:pt x="82" y="60"/>
                    <a:pt x="82" y="60"/>
                  </a:cubicBezTo>
                  <a:cubicBezTo>
                    <a:pt x="76" y="64"/>
                    <a:pt x="71" y="68"/>
                    <a:pt x="66" y="73"/>
                  </a:cubicBezTo>
                  <a:cubicBezTo>
                    <a:pt x="65" y="73"/>
                    <a:pt x="65" y="73"/>
                    <a:pt x="65" y="74"/>
                  </a:cubicBezTo>
                  <a:cubicBezTo>
                    <a:pt x="65" y="75"/>
                    <a:pt x="66" y="76"/>
                    <a:pt x="66" y="7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8"/>
                    <a:pt x="67" y="77"/>
                    <a:pt x="68" y="78"/>
                  </a:cubicBezTo>
                  <a:cubicBezTo>
                    <a:pt x="68" y="78"/>
                    <a:pt x="69" y="78"/>
                    <a:pt x="69" y="78"/>
                  </a:cubicBezTo>
                  <a:cubicBezTo>
                    <a:pt x="69" y="78"/>
                    <a:pt x="70" y="78"/>
                    <a:pt x="71" y="77"/>
                  </a:cubicBezTo>
                  <a:cubicBezTo>
                    <a:pt x="75" y="75"/>
                    <a:pt x="80" y="72"/>
                    <a:pt x="84" y="69"/>
                  </a:cubicBezTo>
                  <a:cubicBezTo>
                    <a:pt x="84" y="69"/>
                    <a:pt x="84" y="69"/>
                    <a:pt x="85" y="69"/>
                  </a:cubicBezTo>
                  <a:cubicBezTo>
                    <a:pt x="84" y="68"/>
                    <a:pt x="84" y="66"/>
                    <a:pt x="83" y="65"/>
                  </a:cubicBezTo>
                  <a:close/>
                  <a:moveTo>
                    <a:pt x="43" y="51"/>
                  </a:moveTo>
                  <a:cubicBezTo>
                    <a:pt x="43" y="52"/>
                    <a:pt x="43" y="52"/>
                    <a:pt x="44" y="52"/>
                  </a:cubicBezTo>
                  <a:cubicBezTo>
                    <a:pt x="46" y="53"/>
                    <a:pt x="48" y="55"/>
                    <a:pt x="50" y="56"/>
                  </a:cubicBezTo>
                  <a:cubicBezTo>
                    <a:pt x="52" y="57"/>
                    <a:pt x="53" y="57"/>
                    <a:pt x="55" y="57"/>
                  </a:cubicBezTo>
                  <a:cubicBezTo>
                    <a:pt x="55" y="57"/>
                    <a:pt x="56" y="57"/>
                    <a:pt x="56" y="57"/>
                  </a:cubicBezTo>
                  <a:cubicBezTo>
                    <a:pt x="57" y="56"/>
                    <a:pt x="59" y="55"/>
                    <a:pt x="60" y="54"/>
                  </a:cubicBezTo>
                  <a:cubicBezTo>
                    <a:pt x="57" y="50"/>
                    <a:pt x="54" y="47"/>
                    <a:pt x="51" y="43"/>
                  </a:cubicBezTo>
                  <a:cubicBezTo>
                    <a:pt x="48" y="46"/>
                    <a:pt x="46" y="49"/>
                    <a:pt x="43" y="51"/>
                  </a:cubicBezTo>
                  <a:close/>
                  <a:moveTo>
                    <a:pt x="60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7"/>
                    <a:pt x="59" y="68"/>
                    <a:pt x="58" y="68"/>
                  </a:cubicBezTo>
                  <a:cubicBezTo>
                    <a:pt x="58" y="68"/>
                    <a:pt x="57" y="68"/>
                    <a:pt x="57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9" y="75"/>
                    <a:pt x="49" y="75"/>
                    <a:pt x="49" y="76"/>
                  </a:cubicBezTo>
                  <a:cubicBezTo>
                    <a:pt x="49" y="77"/>
                    <a:pt x="48" y="77"/>
                    <a:pt x="48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6" y="77"/>
                    <a:pt x="46" y="78"/>
                    <a:pt x="45" y="78"/>
                  </a:cubicBezTo>
                  <a:cubicBezTo>
                    <a:pt x="43" y="80"/>
                    <a:pt x="41" y="82"/>
                    <a:pt x="40" y="84"/>
                  </a:cubicBezTo>
                  <a:cubicBezTo>
                    <a:pt x="39" y="84"/>
                    <a:pt x="38" y="85"/>
                    <a:pt x="37" y="86"/>
                  </a:cubicBezTo>
                  <a:cubicBezTo>
                    <a:pt x="35" y="90"/>
                    <a:pt x="33" y="93"/>
                    <a:pt x="30" y="97"/>
                  </a:cubicBezTo>
                  <a:cubicBezTo>
                    <a:pt x="30" y="97"/>
                    <a:pt x="29" y="98"/>
                    <a:pt x="28" y="98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9" y="100"/>
                    <a:pt x="29" y="100"/>
                    <a:pt x="30" y="99"/>
                  </a:cubicBezTo>
                  <a:cubicBezTo>
                    <a:pt x="30" y="99"/>
                    <a:pt x="31" y="98"/>
                    <a:pt x="32" y="98"/>
                  </a:cubicBezTo>
                  <a:cubicBezTo>
                    <a:pt x="34" y="95"/>
                    <a:pt x="36" y="93"/>
                    <a:pt x="38" y="91"/>
                  </a:cubicBezTo>
                  <a:cubicBezTo>
                    <a:pt x="42" y="87"/>
                    <a:pt x="46" y="82"/>
                    <a:pt x="50" y="78"/>
                  </a:cubicBezTo>
                  <a:cubicBezTo>
                    <a:pt x="53" y="74"/>
                    <a:pt x="57" y="71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6"/>
                    <a:pt x="60" y="66"/>
                  </a:cubicBezTo>
                  <a:close/>
                  <a:moveTo>
                    <a:pt x="269" y="111"/>
                  </a:moveTo>
                  <a:cubicBezTo>
                    <a:pt x="269" y="109"/>
                    <a:pt x="268" y="108"/>
                    <a:pt x="266" y="106"/>
                  </a:cubicBezTo>
                  <a:cubicBezTo>
                    <a:pt x="265" y="105"/>
                    <a:pt x="263" y="104"/>
                    <a:pt x="262" y="103"/>
                  </a:cubicBezTo>
                  <a:cubicBezTo>
                    <a:pt x="261" y="102"/>
                    <a:pt x="261" y="102"/>
                    <a:pt x="260" y="103"/>
                  </a:cubicBezTo>
                  <a:cubicBezTo>
                    <a:pt x="260" y="103"/>
                    <a:pt x="260" y="103"/>
                    <a:pt x="259" y="103"/>
                  </a:cubicBezTo>
                  <a:cubicBezTo>
                    <a:pt x="259" y="106"/>
                    <a:pt x="257" y="108"/>
                    <a:pt x="254" y="110"/>
                  </a:cubicBezTo>
                  <a:cubicBezTo>
                    <a:pt x="255" y="111"/>
                    <a:pt x="255" y="112"/>
                    <a:pt x="257" y="112"/>
                  </a:cubicBezTo>
                  <a:cubicBezTo>
                    <a:pt x="259" y="113"/>
                    <a:pt x="262" y="113"/>
                    <a:pt x="264" y="113"/>
                  </a:cubicBezTo>
                  <a:cubicBezTo>
                    <a:pt x="265" y="113"/>
                    <a:pt x="266" y="113"/>
                    <a:pt x="267" y="113"/>
                  </a:cubicBezTo>
                  <a:cubicBezTo>
                    <a:pt x="267" y="113"/>
                    <a:pt x="267" y="113"/>
                    <a:pt x="268" y="113"/>
                  </a:cubicBezTo>
                  <a:cubicBezTo>
                    <a:pt x="268" y="112"/>
                    <a:pt x="269" y="112"/>
                    <a:pt x="269" y="111"/>
                  </a:cubicBezTo>
                  <a:close/>
                  <a:moveTo>
                    <a:pt x="71" y="47"/>
                  </a:moveTo>
                  <a:cubicBezTo>
                    <a:pt x="70" y="47"/>
                    <a:pt x="70" y="46"/>
                    <a:pt x="70" y="46"/>
                  </a:cubicBezTo>
                  <a:cubicBezTo>
                    <a:pt x="69" y="45"/>
                    <a:pt x="67" y="43"/>
                    <a:pt x="66" y="41"/>
                  </a:cubicBezTo>
                  <a:cubicBezTo>
                    <a:pt x="65" y="39"/>
                    <a:pt x="63" y="36"/>
                    <a:pt x="63" y="33"/>
                  </a:cubicBezTo>
                  <a:cubicBezTo>
                    <a:pt x="61" y="35"/>
                    <a:pt x="59" y="37"/>
                    <a:pt x="57" y="38"/>
                  </a:cubicBezTo>
                  <a:cubicBezTo>
                    <a:pt x="58" y="39"/>
                    <a:pt x="59" y="41"/>
                    <a:pt x="60" y="42"/>
                  </a:cubicBezTo>
                  <a:cubicBezTo>
                    <a:pt x="62" y="44"/>
                    <a:pt x="65" y="46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70" y="47"/>
                    <a:pt x="71" y="47"/>
                  </a:cubicBezTo>
                  <a:close/>
                  <a:moveTo>
                    <a:pt x="83" y="41"/>
                  </a:moveTo>
                  <a:cubicBezTo>
                    <a:pt x="82" y="40"/>
                    <a:pt x="82" y="40"/>
                    <a:pt x="82" y="40"/>
                  </a:cubicBezTo>
                  <a:cubicBezTo>
                    <a:pt x="79" y="37"/>
                    <a:pt x="76" y="35"/>
                    <a:pt x="74" y="32"/>
                  </a:cubicBezTo>
                  <a:cubicBezTo>
                    <a:pt x="74" y="31"/>
                    <a:pt x="73" y="30"/>
                    <a:pt x="72" y="29"/>
                  </a:cubicBezTo>
                  <a:cubicBezTo>
                    <a:pt x="70" y="30"/>
                    <a:pt x="69" y="31"/>
                    <a:pt x="67" y="31"/>
                  </a:cubicBezTo>
                  <a:cubicBezTo>
                    <a:pt x="67" y="32"/>
                    <a:pt x="68" y="33"/>
                    <a:pt x="68" y="33"/>
                  </a:cubicBezTo>
                  <a:cubicBezTo>
                    <a:pt x="70" y="36"/>
                    <a:pt x="73" y="38"/>
                    <a:pt x="76" y="40"/>
                  </a:cubicBezTo>
                  <a:cubicBezTo>
                    <a:pt x="77" y="40"/>
                    <a:pt x="78" y="41"/>
                    <a:pt x="79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1" y="41"/>
                    <a:pt x="82" y="41"/>
                    <a:pt x="83" y="41"/>
                  </a:cubicBezTo>
                  <a:close/>
                  <a:moveTo>
                    <a:pt x="180" y="82"/>
                  </a:moveTo>
                  <a:cubicBezTo>
                    <a:pt x="181" y="83"/>
                    <a:pt x="183" y="85"/>
                    <a:pt x="185" y="87"/>
                  </a:cubicBezTo>
                  <a:cubicBezTo>
                    <a:pt x="187" y="85"/>
                    <a:pt x="190" y="82"/>
                    <a:pt x="192" y="80"/>
                  </a:cubicBezTo>
                  <a:cubicBezTo>
                    <a:pt x="189" y="79"/>
                    <a:pt x="187" y="77"/>
                    <a:pt x="184" y="77"/>
                  </a:cubicBezTo>
                  <a:cubicBezTo>
                    <a:pt x="183" y="78"/>
                    <a:pt x="181" y="80"/>
                    <a:pt x="180" y="82"/>
                  </a:cubicBezTo>
                  <a:close/>
                  <a:moveTo>
                    <a:pt x="175" y="72"/>
                  </a:moveTo>
                  <a:cubicBezTo>
                    <a:pt x="176" y="72"/>
                    <a:pt x="176" y="72"/>
                    <a:pt x="177" y="71"/>
                  </a:cubicBezTo>
                  <a:cubicBezTo>
                    <a:pt x="178" y="70"/>
                    <a:pt x="178" y="68"/>
                    <a:pt x="179" y="67"/>
                  </a:cubicBezTo>
                  <a:cubicBezTo>
                    <a:pt x="179" y="66"/>
                    <a:pt x="178" y="65"/>
                    <a:pt x="178" y="64"/>
                  </a:cubicBezTo>
                  <a:cubicBezTo>
                    <a:pt x="177" y="64"/>
                    <a:pt x="176" y="63"/>
                    <a:pt x="175" y="63"/>
                  </a:cubicBezTo>
                  <a:cubicBezTo>
                    <a:pt x="173" y="62"/>
                    <a:pt x="173" y="62"/>
                    <a:pt x="172" y="64"/>
                  </a:cubicBezTo>
                  <a:cubicBezTo>
                    <a:pt x="171" y="65"/>
                    <a:pt x="170" y="66"/>
                    <a:pt x="170" y="68"/>
                  </a:cubicBezTo>
                  <a:cubicBezTo>
                    <a:pt x="170" y="69"/>
                    <a:pt x="170" y="70"/>
                    <a:pt x="171" y="71"/>
                  </a:cubicBezTo>
                  <a:cubicBezTo>
                    <a:pt x="172" y="72"/>
                    <a:pt x="173" y="72"/>
                    <a:pt x="175" y="72"/>
                  </a:cubicBezTo>
                  <a:close/>
                  <a:moveTo>
                    <a:pt x="194" y="56"/>
                  </a:moveTo>
                  <a:cubicBezTo>
                    <a:pt x="196" y="57"/>
                    <a:pt x="198" y="57"/>
                    <a:pt x="200" y="58"/>
                  </a:cubicBezTo>
                  <a:cubicBezTo>
                    <a:pt x="201" y="56"/>
                    <a:pt x="202" y="54"/>
                    <a:pt x="203" y="51"/>
                  </a:cubicBezTo>
                  <a:cubicBezTo>
                    <a:pt x="200" y="50"/>
                    <a:pt x="197" y="48"/>
                    <a:pt x="194" y="48"/>
                  </a:cubicBezTo>
                  <a:cubicBezTo>
                    <a:pt x="194" y="50"/>
                    <a:pt x="194" y="53"/>
                    <a:pt x="194" y="56"/>
                  </a:cubicBezTo>
                  <a:close/>
                  <a:moveTo>
                    <a:pt x="190" y="68"/>
                  </a:moveTo>
                  <a:cubicBezTo>
                    <a:pt x="189" y="70"/>
                    <a:pt x="187" y="73"/>
                    <a:pt x="186" y="75"/>
                  </a:cubicBezTo>
                  <a:cubicBezTo>
                    <a:pt x="188" y="76"/>
                    <a:pt x="190" y="77"/>
                    <a:pt x="193" y="78"/>
                  </a:cubicBezTo>
                  <a:cubicBezTo>
                    <a:pt x="193" y="78"/>
                    <a:pt x="193" y="78"/>
                    <a:pt x="193" y="77"/>
                  </a:cubicBezTo>
                  <a:cubicBezTo>
                    <a:pt x="192" y="76"/>
                    <a:pt x="193" y="75"/>
                    <a:pt x="194" y="74"/>
                  </a:cubicBezTo>
                  <a:cubicBezTo>
                    <a:pt x="194" y="73"/>
                    <a:pt x="195" y="72"/>
                    <a:pt x="196" y="71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5" y="69"/>
                    <a:pt x="194" y="69"/>
                    <a:pt x="193" y="68"/>
                  </a:cubicBezTo>
                  <a:cubicBezTo>
                    <a:pt x="192" y="68"/>
                    <a:pt x="191" y="68"/>
                    <a:pt x="190" y="68"/>
                  </a:cubicBezTo>
                  <a:close/>
                  <a:moveTo>
                    <a:pt x="156" y="4"/>
                  </a:moveTo>
                  <a:cubicBezTo>
                    <a:pt x="157" y="4"/>
                    <a:pt x="157" y="4"/>
                    <a:pt x="158" y="4"/>
                  </a:cubicBezTo>
                  <a:cubicBezTo>
                    <a:pt x="161" y="5"/>
                    <a:pt x="165" y="5"/>
                    <a:pt x="168" y="6"/>
                  </a:cubicBezTo>
                  <a:cubicBezTo>
                    <a:pt x="172" y="6"/>
                    <a:pt x="175" y="7"/>
                    <a:pt x="179" y="8"/>
                  </a:cubicBezTo>
                  <a:cubicBezTo>
                    <a:pt x="183" y="9"/>
                    <a:pt x="187" y="9"/>
                    <a:pt x="191" y="11"/>
                  </a:cubicBezTo>
                  <a:cubicBezTo>
                    <a:pt x="192" y="11"/>
                    <a:pt x="194" y="12"/>
                    <a:pt x="195" y="12"/>
                  </a:cubicBezTo>
                  <a:cubicBezTo>
                    <a:pt x="199" y="13"/>
                    <a:pt x="202" y="14"/>
                    <a:pt x="206" y="15"/>
                  </a:cubicBezTo>
                  <a:cubicBezTo>
                    <a:pt x="206" y="16"/>
                    <a:pt x="207" y="16"/>
                    <a:pt x="208" y="16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192" y="8"/>
                    <a:pt x="174" y="4"/>
                    <a:pt x="156" y="4"/>
                  </a:cubicBezTo>
                  <a:close/>
                  <a:moveTo>
                    <a:pt x="124" y="96"/>
                  </a:moveTo>
                  <a:cubicBezTo>
                    <a:pt x="123" y="98"/>
                    <a:pt x="123" y="101"/>
                    <a:pt x="122" y="103"/>
                  </a:cubicBezTo>
                  <a:cubicBezTo>
                    <a:pt x="125" y="103"/>
                    <a:pt x="128" y="104"/>
                    <a:pt x="130" y="104"/>
                  </a:cubicBezTo>
                  <a:cubicBezTo>
                    <a:pt x="131" y="102"/>
                    <a:pt x="131" y="99"/>
                    <a:pt x="131" y="97"/>
                  </a:cubicBezTo>
                  <a:cubicBezTo>
                    <a:pt x="128" y="97"/>
                    <a:pt x="126" y="97"/>
                    <a:pt x="124" y="96"/>
                  </a:cubicBezTo>
                  <a:close/>
                  <a:moveTo>
                    <a:pt x="116" y="93"/>
                  </a:moveTo>
                  <a:cubicBezTo>
                    <a:pt x="115" y="96"/>
                    <a:pt x="114" y="98"/>
                    <a:pt x="113" y="101"/>
                  </a:cubicBezTo>
                  <a:cubicBezTo>
                    <a:pt x="115" y="102"/>
                    <a:pt x="118" y="102"/>
                    <a:pt x="120" y="103"/>
                  </a:cubicBezTo>
                  <a:cubicBezTo>
                    <a:pt x="121" y="100"/>
                    <a:pt x="121" y="98"/>
                    <a:pt x="122" y="96"/>
                  </a:cubicBezTo>
                  <a:cubicBezTo>
                    <a:pt x="120" y="95"/>
                    <a:pt x="118" y="94"/>
                    <a:pt x="116" y="93"/>
                  </a:cubicBezTo>
                  <a:close/>
                  <a:moveTo>
                    <a:pt x="158" y="103"/>
                  </a:moveTo>
                  <a:cubicBezTo>
                    <a:pt x="160" y="103"/>
                    <a:pt x="163" y="101"/>
                    <a:pt x="165" y="100"/>
                  </a:cubicBezTo>
                  <a:cubicBezTo>
                    <a:pt x="164" y="97"/>
                    <a:pt x="163" y="95"/>
                    <a:pt x="162" y="93"/>
                  </a:cubicBezTo>
                  <a:cubicBezTo>
                    <a:pt x="160" y="94"/>
                    <a:pt x="158" y="95"/>
                    <a:pt x="156" y="96"/>
                  </a:cubicBezTo>
                  <a:cubicBezTo>
                    <a:pt x="157" y="98"/>
                    <a:pt x="157" y="101"/>
                    <a:pt x="158" y="103"/>
                  </a:cubicBezTo>
                  <a:close/>
                  <a:moveTo>
                    <a:pt x="94" y="19"/>
                  </a:moveTo>
                  <a:cubicBezTo>
                    <a:pt x="94" y="19"/>
                    <a:pt x="94" y="19"/>
                    <a:pt x="95" y="20"/>
                  </a:cubicBezTo>
                  <a:cubicBezTo>
                    <a:pt x="96" y="24"/>
                    <a:pt x="98" y="28"/>
                    <a:pt x="101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2" y="33"/>
                    <a:pt x="102" y="34"/>
                    <a:pt x="102" y="33"/>
                  </a:cubicBezTo>
                  <a:cubicBezTo>
                    <a:pt x="103" y="33"/>
                    <a:pt x="104" y="33"/>
                    <a:pt x="105" y="32"/>
                  </a:cubicBezTo>
                  <a:cubicBezTo>
                    <a:pt x="106" y="32"/>
                    <a:pt x="107" y="32"/>
                    <a:pt x="107" y="32"/>
                  </a:cubicBezTo>
                  <a:cubicBezTo>
                    <a:pt x="105" y="30"/>
                    <a:pt x="102" y="28"/>
                    <a:pt x="100" y="26"/>
                  </a:cubicBezTo>
                  <a:cubicBezTo>
                    <a:pt x="98" y="24"/>
                    <a:pt x="96" y="22"/>
                    <a:pt x="94" y="19"/>
                  </a:cubicBezTo>
                  <a:close/>
                  <a:moveTo>
                    <a:pt x="139" y="97"/>
                  </a:moveTo>
                  <a:cubicBezTo>
                    <a:pt x="137" y="97"/>
                    <a:pt x="135" y="97"/>
                    <a:pt x="133" y="97"/>
                  </a:cubicBezTo>
                  <a:cubicBezTo>
                    <a:pt x="133" y="99"/>
                    <a:pt x="132" y="102"/>
                    <a:pt x="132" y="104"/>
                  </a:cubicBezTo>
                  <a:cubicBezTo>
                    <a:pt x="134" y="104"/>
                    <a:pt x="136" y="104"/>
                    <a:pt x="139" y="104"/>
                  </a:cubicBezTo>
                  <a:cubicBezTo>
                    <a:pt x="139" y="102"/>
                    <a:pt x="139" y="99"/>
                    <a:pt x="139" y="97"/>
                  </a:cubicBezTo>
                  <a:close/>
                  <a:moveTo>
                    <a:pt x="141" y="97"/>
                  </a:moveTo>
                  <a:cubicBezTo>
                    <a:pt x="141" y="98"/>
                    <a:pt x="141" y="103"/>
                    <a:pt x="141" y="104"/>
                  </a:cubicBezTo>
                  <a:cubicBezTo>
                    <a:pt x="143" y="104"/>
                    <a:pt x="145" y="104"/>
                    <a:pt x="148" y="104"/>
                  </a:cubicBezTo>
                  <a:cubicBezTo>
                    <a:pt x="147" y="102"/>
                    <a:pt x="147" y="100"/>
                    <a:pt x="147" y="97"/>
                  </a:cubicBezTo>
                  <a:cubicBezTo>
                    <a:pt x="145" y="97"/>
                    <a:pt x="143" y="97"/>
                    <a:pt x="141" y="97"/>
                  </a:cubicBezTo>
                  <a:close/>
                  <a:moveTo>
                    <a:pt x="82" y="55"/>
                  </a:moveTo>
                  <a:cubicBezTo>
                    <a:pt x="82" y="55"/>
                    <a:pt x="82" y="55"/>
                    <a:pt x="82" y="56"/>
                  </a:cubicBezTo>
                  <a:cubicBezTo>
                    <a:pt x="79" y="57"/>
                    <a:pt x="76" y="59"/>
                    <a:pt x="73" y="61"/>
                  </a:cubicBezTo>
                  <a:cubicBezTo>
                    <a:pt x="70" y="63"/>
                    <a:pt x="68" y="65"/>
                    <a:pt x="65" y="67"/>
                  </a:cubicBezTo>
                  <a:cubicBezTo>
                    <a:pt x="65" y="67"/>
                    <a:pt x="64" y="68"/>
                    <a:pt x="65" y="68"/>
                  </a:cubicBezTo>
                  <a:cubicBezTo>
                    <a:pt x="65" y="69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8" y="68"/>
                    <a:pt x="70" y="66"/>
                    <a:pt x="73" y="64"/>
                  </a:cubicBezTo>
                  <a:cubicBezTo>
                    <a:pt x="76" y="61"/>
                    <a:pt x="79" y="59"/>
                    <a:pt x="82" y="57"/>
                  </a:cubicBezTo>
                  <a:cubicBezTo>
                    <a:pt x="82" y="57"/>
                    <a:pt x="83" y="56"/>
                    <a:pt x="82" y="55"/>
                  </a:cubicBezTo>
                  <a:close/>
                  <a:moveTo>
                    <a:pt x="100" y="81"/>
                  </a:moveTo>
                  <a:cubicBezTo>
                    <a:pt x="98" y="82"/>
                    <a:pt x="96" y="83"/>
                    <a:pt x="94" y="85"/>
                  </a:cubicBezTo>
                  <a:cubicBezTo>
                    <a:pt x="94" y="85"/>
                    <a:pt x="95" y="86"/>
                    <a:pt x="95" y="87"/>
                  </a:cubicBezTo>
                  <a:cubicBezTo>
                    <a:pt x="96" y="86"/>
                    <a:pt x="97" y="85"/>
                    <a:pt x="98" y="86"/>
                  </a:cubicBezTo>
                  <a:cubicBezTo>
                    <a:pt x="98" y="86"/>
                    <a:pt x="99" y="86"/>
                    <a:pt x="99" y="87"/>
                  </a:cubicBezTo>
                  <a:cubicBezTo>
                    <a:pt x="99" y="88"/>
                    <a:pt x="100" y="88"/>
                    <a:pt x="101" y="89"/>
                  </a:cubicBezTo>
                  <a:cubicBezTo>
                    <a:pt x="102" y="88"/>
                    <a:pt x="103" y="87"/>
                    <a:pt x="104" y="86"/>
                  </a:cubicBezTo>
                  <a:cubicBezTo>
                    <a:pt x="103" y="84"/>
                    <a:pt x="101" y="82"/>
                    <a:pt x="100" y="81"/>
                  </a:cubicBezTo>
                  <a:close/>
                  <a:moveTo>
                    <a:pt x="150" y="104"/>
                  </a:moveTo>
                  <a:cubicBezTo>
                    <a:pt x="151" y="104"/>
                    <a:pt x="154" y="104"/>
                    <a:pt x="156" y="104"/>
                  </a:cubicBezTo>
                  <a:cubicBezTo>
                    <a:pt x="155" y="101"/>
                    <a:pt x="155" y="99"/>
                    <a:pt x="154" y="97"/>
                  </a:cubicBezTo>
                  <a:cubicBezTo>
                    <a:pt x="152" y="97"/>
                    <a:pt x="151" y="97"/>
                    <a:pt x="149" y="97"/>
                  </a:cubicBezTo>
                  <a:cubicBezTo>
                    <a:pt x="149" y="100"/>
                    <a:pt x="149" y="102"/>
                    <a:pt x="150" y="104"/>
                  </a:cubicBezTo>
                  <a:close/>
                  <a:moveTo>
                    <a:pt x="194" y="58"/>
                  </a:moveTo>
                  <a:cubicBezTo>
                    <a:pt x="193" y="60"/>
                    <a:pt x="193" y="62"/>
                    <a:pt x="192" y="65"/>
                  </a:cubicBezTo>
                  <a:cubicBezTo>
                    <a:pt x="191" y="65"/>
                    <a:pt x="191" y="65"/>
                    <a:pt x="192" y="66"/>
                  </a:cubicBezTo>
                  <a:cubicBezTo>
                    <a:pt x="193" y="66"/>
                    <a:pt x="194" y="67"/>
                    <a:pt x="195" y="67"/>
                  </a:cubicBezTo>
                  <a:cubicBezTo>
                    <a:pt x="197" y="65"/>
                    <a:pt x="198" y="62"/>
                    <a:pt x="199" y="60"/>
                  </a:cubicBezTo>
                  <a:cubicBezTo>
                    <a:pt x="197" y="59"/>
                    <a:pt x="196" y="59"/>
                    <a:pt x="194" y="58"/>
                  </a:cubicBezTo>
                  <a:close/>
                  <a:moveTo>
                    <a:pt x="96" y="72"/>
                  </a:moveTo>
                  <a:cubicBezTo>
                    <a:pt x="95" y="70"/>
                    <a:pt x="94" y="69"/>
                    <a:pt x="94" y="67"/>
                  </a:cubicBezTo>
                  <a:cubicBezTo>
                    <a:pt x="92" y="67"/>
                    <a:pt x="91" y="68"/>
                    <a:pt x="89" y="69"/>
                  </a:cubicBezTo>
                  <a:cubicBezTo>
                    <a:pt x="89" y="71"/>
                    <a:pt x="89" y="74"/>
                    <a:pt x="90" y="77"/>
                  </a:cubicBezTo>
                  <a:cubicBezTo>
                    <a:pt x="92" y="75"/>
                    <a:pt x="94" y="74"/>
                    <a:pt x="96" y="72"/>
                  </a:cubicBezTo>
                  <a:close/>
                  <a:moveTo>
                    <a:pt x="111" y="90"/>
                  </a:moveTo>
                  <a:cubicBezTo>
                    <a:pt x="109" y="92"/>
                    <a:pt x="107" y="94"/>
                    <a:pt x="106" y="96"/>
                  </a:cubicBezTo>
                  <a:cubicBezTo>
                    <a:pt x="107" y="97"/>
                    <a:pt x="109" y="99"/>
                    <a:pt x="111" y="100"/>
                  </a:cubicBezTo>
                  <a:cubicBezTo>
                    <a:pt x="112" y="97"/>
                    <a:pt x="113" y="95"/>
                    <a:pt x="114" y="92"/>
                  </a:cubicBezTo>
                  <a:cubicBezTo>
                    <a:pt x="113" y="91"/>
                    <a:pt x="112" y="91"/>
                    <a:pt x="111" y="90"/>
                  </a:cubicBezTo>
                  <a:close/>
                  <a:moveTo>
                    <a:pt x="97" y="75"/>
                  </a:moveTo>
                  <a:cubicBezTo>
                    <a:pt x="94" y="76"/>
                    <a:pt x="92" y="77"/>
                    <a:pt x="90" y="78"/>
                  </a:cubicBezTo>
                  <a:cubicBezTo>
                    <a:pt x="91" y="80"/>
                    <a:pt x="92" y="82"/>
                    <a:pt x="93" y="84"/>
                  </a:cubicBezTo>
                  <a:cubicBezTo>
                    <a:pt x="95" y="82"/>
                    <a:pt x="97" y="81"/>
                    <a:pt x="99" y="79"/>
                  </a:cubicBezTo>
                  <a:cubicBezTo>
                    <a:pt x="98" y="77"/>
                    <a:pt x="97" y="76"/>
                    <a:pt x="97" y="75"/>
                  </a:cubicBezTo>
                  <a:close/>
                  <a:moveTo>
                    <a:pt x="53" y="41"/>
                  </a:moveTo>
                  <a:cubicBezTo>
                    <a:pt x="54" y="42"/>
                    <a:pt x="55" y="44"/>
                    <a:pt x="56" y="45"/>
                  </a:cubicBezTo>
                  <a:cubicBezTo>
                    <a:pt x="56" y="45"/>
                    <a:pt x="57" y="46"/>
                    <a:pt x="57" y="46"/>
                  </a:cubicBezTo>
                  <a:cubicBezTo>
                    <a:pt x="59" y="48"/>
                    <a:pt x="61" y="49"/>
                    <a:pt x="63" y="50"/>
                  </a:cubicBezTo>
                  <a:cubicBezTo>
                    <a:pt x="65" y="51"/>
                    <a:pt x="64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4" y="48"/>
                    <a:pt x="62" y="47"/>
                    <a:pt x="60" y="45"/>
                  </a:cubicBezTo>
                  <a:cubicBezTo>
                    <a:pt x="58" y="43"/>
                    <a:pt x="57" y="41"/>
                    <a:pt x="55" y="40"/>
                  </a:cubicBezTo>
                  <a:cubicBezTo>
                    <a:pt x="54" y="40"/>
                    <a:pt x="54" y="40"/>
                    <a:pt x="53" y="41"/>
                  </a:cubicBezTo>
                  <a:close/>
                  <a:moveTo>
                    <a:pt x="50" y="136"/>
                  </a:moveTo>
                  <a:cubicBezTo>
                    <a:pt x="49" y="135"/>
                    <a:pt x="48" y="134"/>
                    <a:pt x="47" y="133"/>
                  </a:cubicBezTo>
                  <a:cubicBezTo>
                    <a:pt x="45" y="135"/>
                    <a:pt x="44" y="137"/>
                    <a:pt x="43" y="139"/>
                  </a:cubicBezTo>
                  <a:cubicBezTo>
                    <a:pt x="43" y="141"/>
                    <a:pt x="42" y="143"/>
                    <a:pt x="42" y="144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5" y="142"/>
                    <a:pt x="47" y="139"/>
                    <a:pt x="50" y="136"/>
                  </a:cubicBezTo>
                  <a:close/>
                  <a:moveTo>
                    <a:pt x="73" y="20"/>
                  </a:moveTo>
                  <a:cubicBezTo>
                    <a:pt x="70" y="22"/>
                    <a:pt x="66" y="24"/>
                    <a:pt x="63" y="26"/>
                  </a:cubicBezTo>
                  <a:cubicBezTo>
                    <a:pt x="64" y="27"/>
                    <a:pt x="64" y="28"/>
                    <a:pt x="64" y="29"/>
                  </a:cubicBezTo>
                  <a:cubicBezTo>
                    <a:pt x="68" y="27"/>
                    <a:pt x="71" y="25"/>
                    <a:pt x="74" y="23"/>
                  </a:cubicBezTo>
                  <a:cubicBezTo>
                    <a:pt x="74" y="22"/>
                    <a:pt x="74" y="21"/>
                    <a:pt x="73" y="20"/>
                  </a:cubicBezTo>
                  <a:close/>
                  <a:moveTo>
                    <a:pt x="92" y="37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87" y="34"/>
                    <a:pt x="84" y="33"/>
                    <a:pt x="82" y="30"/>
                  </a:cubicBezTo>
                  <a:cubicBezTo>
                    <a:pt x="81" y="29"/>
                    <a:pt x="80" y="28"/>
                    <a:pt x="79" y="26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9" y="28"/>
                    <a:pt x="79" y="28"/>
                    <a:pt x="79" y="29"/>
                  </a:cubicBezTo>
                  <a:cubicBezTo>
                    <a:pt x="81" y="33"/>
                    <a:pt x="85" y="35"/>
                    <a:pt x="88" y="38"/>
                  </a:cubicBezTo>
                  <a:cubicBezTo>
                    <a:pt x="88" y="38"/>
                    <a:pt x="88" y="38"/>
                    <a:pt x="89" y="38"/>
                  </a:cubicBezTo>
                  <a:cubicBezTo>
                    <a:pt x="90" y="38"/>
                    <a:pt x="91" y="37"/>
                    <a:pt x="92" y="37"/>
                  </a:cubicBezTo>
                  <a:close/>
                  <a:moveTo>
                    <a:pt x="188" y="147"/>
                  </a:moveTo>
                  <a:cubicBezTo>
                    <a:pt x="187" y="147"/>
                    <a:pt x="187" y="147"/>
                    <a:pt x="187" y="147"/>
                  </a:cubicBezTo>
                  <a:cubicBezTo>
                    <a:pt x="186" y="147"/>
                    <a:pt x="184" y="148"/>
                    <a:pt x="182" y="148"/>
                  </a:cubicBezTo>
                  <a:cubicBezTo>
                    <a:pt x="178" y="149"/>
                    <a:pt x="173" y="149"/>
                    <a:pt x="169" y="150"/>
                  </a:cubicBezTo>
                  <a:cubicBezTo>
                    <a:pt x="164" y="150"/>
                    <a:pt x="160" y="150"/>
                    <a:pt x="156" y="151"/>
                  </a:cubicBezTo>
                  <a:cubicBezTo>
                    <a:pt x="155" y="151"/>
                    <a:pt x="153" y="152"/>
                    <a:pt x="151" y="152"/>
                  </a:cubicBezTo>
                  <a:cubicBezTo>
                    <a:pt x="156" y="152"/>
                    <a:pt x="161" y="152"/>
                    <a:pt x="166" y="151"/>
                  </a:cubicBezTo>
                  <a:cubicBezTo>
                    <a:pt x="166" y="151"/>
                    <a:pt x="167" y="151"/>
                    <a:pt x="168" y="150"/>
                  </a:cubicBezTo>
                  <a:cubicBezTo>
                    <a:pt x="168" y="150"/>
                    <a:pt x="169" y="150"/>
                    <a:pt x="170" y="150"/>
                  </a:cubicBezTo>
                  <a:cubicBezTo>
                    <a:pt x="170" y="151"/>
                    <a:pt x="171" y="151"/>
                    <a:pt x="171" y="151"/>
                  </a:cubicBezTo>
                  <a:cubicBezTo>
                    <a:pt x="175" y="150"/>
                    <a:pt x="179" y="150"/>
                    <a:pt x="183" y="148"/>
                  </a:cubicBezTo>
                  <a:cubicBezTo>
                    <a:pt x="185" y="148"/>
                    <a:pt x="186" y="148"/>
                    <a:pt x="188" y="147"/>
                  </a:cubicBezTo>
                  <a:close/>
                  <a:moveTo>
                    <a:pt x="137" y="28"/>
                  </a:moveTo>
                  <a:cubicBezTo>
                    <a:pt x="136" y="27"/>
                    <a:pt x="136" y="27"/>
                    <a:pt x="136" y="27"/>
                  </a:cubicBezTo>
                  <a:cubicBezTo>
                    <a:pt x="135" y="26"/>
                    <a:pt x="134" y="25"/>
                    <a:pt x="133" y="24"/>
                  </a:cubicBezTo>
                  <a:cubicBezTo>
                    <a:pt x="131" y="22"/>
                    <a:pt x="129" y="20"/>
                    <a:pt x="128" y="17"/>
                  </a:cubicBezTo>
                  <a:cubicBezTo>
                    <a:pt x="128" y="17"/>
                    <a:pt x="127" y="17"/>
                    <a:pt x="127" y="17"/>
                  </a:cubicBezTo>
                  <a:cubicBezTo>
                    <a:pt x="128" y="18"/>
                    <a:pt x="128" y="20"/>
                    <a:pt x="129" y="22"/>
                  </a:cubicBezTo>
                  <a:cubicBezTo>
                    <a:pt x="130" y="24"/>
                    <a:pt x="131" y="26"/>
                    <a:pt x="132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8"/>
                    <a:pt x="135" y="28"/>
                    <a:pt x="137" y="28"/>
                  </a:cubicBezTo>
                  <a:close/>
                  <a:moveTo>
                    <a:pt x="106" y="87"/>
                  </a:moveTo>
                  <a:cubicBezTo>
                    <a:pt x="104" y="88"/>
                    <a:pt x="103" y="89"/>
                    <a:pt x="102" y="90"/>
                  </a:cubicBezTo>
                  <a:cubicBezTo>
                    <a:pt x="103" y="92"/>
                    <a:pt x="104" y="93"/>
                    <a:pt x="105" y="94"/>
                  </a:cubicBezTo>
                  <a:cubicBezTo>
                    <a:pt x="106" y="92"/>
                    <a:pt x="107" y="91"/>
                    <a:pt x="109" y="89"/>
                  </a:cubicBezTo>
                  <a:cubicBezTo>
                    <a:pt x="108" y="88"/>
                    <a:pt x="107" y="88"/>
                    <a:pt x="106" y="87"/>
                  </a:cubicBezTo>
                  <a:close/>
                  <a:moveTo>
                    <a:pt x="85" y="17"/>
                  </a:moveTo>
                  <a:cubicBezTo>
                    <a:pt x="85" y="16"/>
                    <a:pt x="84" y="15"/>
                    <a:pt x="84" y="15"/>
                  </a:cubicBezTo>
                  <a:cubicBezTo>
                    <a:pt x="81" y="16"/>
                    <a:pt x="78" y="17"/>
                    <a:pt x="76" y="19"/>
                  </a:cubicBezTo>
                  <a:cubicBezTo>
                    <a:pt x="76" y="20"/>
                    <a:pt x="77" y="20"/>
                    <a:pt x="77" y="21"/>
                  </a:cubicBezTo>
                  <a:cubicBezTo>
                    <a:pt x="80" y="19"/>
                    <a:pt x="82" y="18"/>
                    <a:pt x="85" y="17"/>
                  </a:cubicBezTo>
                  <a:close/>
                  <a:moveTo>
                    <a:pt x="199" y="145"/>
                  </a:moveTo>
                  <a:cubicBezTo>
                    <a:pt x="203" y="144"/>
                    <a:pt x="207" y="143"/>
                    <a:pt x="210" y="141"/>
                  </a:cubicBezTo>
                  <a:cubicBezTo>
                    <a:pt x="216" y="139"/>
                    <a:pt x="222" y="136"/>
                    <a:pt x="227" y="133"/>
                  </a:cubicBezTo>
                  <a:cubicBezTo>
                    <a:pt x="227" y="133"/>
                    <a:pt x="227" y="133"/>
                    <a:pt x="227" y="133"/>
                  </a:cubicBezTo>
                  <a:cubicBezTo>
                    <a:pt x="226" y="133"/>
                    <a:pt x="224" y="134"/>
                    <a:pt x="223" y="135"/>
                  </a:cubicBezTo>
                  <a:cubicBezTo>
                    <a:pt x="218" y="138"/>
                    <a:pt x="213" y="140"/>
                    <a:pt x="207" y="142"/>
                  </a:cubicBezTo>
                  <a:cubicBezTo>
                    <a:pt x="205" y="143"/>
                    <a:pt x="202" y="144"/>
                    <a:pt x="200" y="145"/>
                  </a:cubicBezTo>
                  <a:cubicBezTo>
                    <a:pt x="200" y="145"/>
                    <a:pt x="199" y="145"/>
                    <a:pt x="199" y="145"/>
                  </a:cubicBezTo>
                  <a:close/>
                  <a:moveTo>
                    <a:pt x="74" y="45"/>
                  </a:moveTo>
                  <a:cubicBezTo>
                    <a:pt x="74" y="45"/>
                    <a:pt x="75" y="45"/>
                    <a:pt x="75" y="44"/>
                  </a:cubicBezTo>
                  <a:cubicBezTo>
                    <a:pt x="76" y="44"/>
                    <a:pt x="76" y="44"/>
                    <a:pt x="77" y="43"/>
                  </a:cubicBezTo>
                  <a:cubicBezTo>
                    <a:pt x="74" y="42"/>
                    <a:pt x="73" y="41"/>
                    <a:pt x="71" y="39"/>
                  </a:cubicBezTo>
                  <a:cubicBezTo>
                    <a:pt x="70" y="38"/>
                    <a:pt x="69" y="38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0" y="40"/>
                    <a:pt x="71" y="43"/>
                    <a:pt x="74" y="45"/>
                  </a:cubicBezTo>
                  <a:close/>
                  <a:moveTo>
                    <a:pt x="48" y="41"/>
                  </a:moveTo>
                  <a:cubicBezTo>
                    <a:pt x="45" y="43"/>
                    <a:pt x="42" y="45"/>
                    <a:pt x="39" y="47"/>
                  </a:cubicBezTo>
                  <a:cubicBezTo>
                    <a:pt x="40" y="48"/>
                    <a:pt x="40" y="48"/>
                    <a:pt x="41" y="49"/>
                  </a:cubicBezTo>
                  <a:cubicBezTo>
                    <a:pt x="43" y="46"/>
                    <a:pt x="46" y="44"/>
                    <a:pt x="49" y="42"/>
                  </a:cubicBezTo>
                  <a:cubicBezTo>
                    <a:pt x="49" y="41"/>
                    <a:pt x="49" y="41"/>
                    <a:pt x="48" y="41"/>
                  </a:cubicBezTo>
                  <a:close/>
                  <a:moveTo>
                    <a:pt x="92" y="59"/>
                  </a:moveTo>
                  <a:cubicBezTo>
                    <a:pt x="91" y="60"/>
                    <a:pt x="91" y="60"/>
                    <a:pt x="90" y="60"/>
                  </a:cubicBezTo>
                  <a:cubicBezTo>
                    <a:pt x="89" y="60"/>
                    <a:pt x="89" y="61"/>
                    <a:pt x="89" y="61"/>
                  </a:cubicBezTo>
                  <a:cubicBezTo>
                    <a:pt x="89" y="63"/>
                    <a:pt x="89" y="64"/>
                    <a:pt x="89" y="66"/>
                  </a:cubicBezTo>
                  <a:cubicBezTo>
                    <a:pt x="89" y="66"/>
                    <a:pt x="89" y="66"/>
                    <a:pt x="89" y="67"/>
                  </a:cubicBezTo>
                  <a:cubicBezTo>
                    <a:pt x="91" y="66"/>
                    <a:pt x="92" y="65"/>
                    <a:pt x="93" y="64"/>
                  </a:cubicBezTo>
                  <a:cubicBezTo>
                    <a:pt x="93" y="63"/>
                    <a:pt x="92" y="61"/>
                    <a:pt x="92" y="59"/>
                  </a:cubicBezTo>
                  <a:close/>
                  <a:moveTo>
                    <a:pt x="61" y="28"/>
                  </a:moveTo>
                  <a:cubicBezTo>
                    <a:pt x="59" y="30"/>
                    <a:pt x="56" y="31"/>
                    <a:pt x="53" y="33"/>
                  </a:cubicBezTo>
                  <a:cubicBezTo>
                    <a:pt x="54" y="34"/>
                    <a:pt x="54" y="34"/>
                    <a:pt x="54" y="35"/>
                  </a:cubicBezTo>
                  <a:cubicBezTo>
                    <a:pt x="57" y="33"/>
                    <a:pt x="59" y="32"/>
                    <a:pt x="62" y="30"/>
                  </a:cubicBezTo>
                  <a:cubicBezTo>
                    <a:pt x="62" y="29"/>
                    <a:pt x="61" y="29"/>
                    <a:pt x="61" y="28"/>
                  </a:cubicBezTo>
                  <a:close/>
                  <a:moveTo>
                    <a:pt x="118" y="5"/>
                  </a:moveTo>
                  <a:cubicBezTo>
                    <a:pt x="109" y="6"/>
                    <a:pt x="101" y="8"/>
                    <a:pt x="93" y="11"/>
                  </a:cubicBezTo>
                  <a:cubicBezTo>
                    <a:pt x="101" y="9"/>
                    <a:pt x="109" y="6"/>
                    <a:pt x="118" y="5"/>
                  </a:cubicBezTo>
                  <a:close/>
                  <a:moveTo>
                    <a:pt x="150" y="20"/>
                  </a:moveTo>
                  <a:cubicBezTo>
                    <a:pt x="150" y="23"/>
                    <a:pt x="151" y="25"/>
                    <a:pt x="152" y="28"/>
                  </a:cubicBezTo>
                  <a:cubicBezTo>
                    <a:pt x="152" y="28"/>
                    <a:pt x="153" y="28"/>
                    <a:pt x="153" y="28"/>
                  </a:cubicBezTo>
                  <a:cubicBezTo>
                    <a:pt x="154" y="28"/>
                    <a:pt x="155" y="28"/>
                    <a:pt x="157" y="28"/>
                  </a:cubicBezTo>
                  <a:cubicBezTo>
                    <a:pt x="154" y="26"/>
                    <a:pt x="152" y="23"/>
                    <a:pt x="150" y="20"/>
                  </a:cubicBezTo>
                  <a:close/>
                  <a:moveTo>
                    <a:pt x="267" y="104"/>
                  </a:moveTo>
                  <a:cubicBezTo>
                    <a:pt x="267" y="104"/>
                    <a:pt x="267" y="104"/>
                    <a:pt x="267" y="104"/>
                  </a:cubicBezTo>
                  <a:cubicBezTo>
                    <a:pt x="266" y="103"/>
                    <a:pt x="265" y="101"/>
                    <a:pt x="264" y="100"/>
                  </a:cubicBezTo>
                  <a:cubicBezTo>
                    <a:pt x="262" y="98"/>
                    <a:pt x="261" y="96"/>
                    <a:pt x="260" y="95"/>
                  </a:cubicBezTo>
                  <a:cubicBezTo>
                    <a:pt x="260" y="96"/>
                    <a:pt x="260" y="98"/>
                    <a:pt x="260" y="99"/>
                  </a:cubicBezTo>
                  <a:cubicBezTo>
                    <a:pt x="260" y="99"/>
                    <a:pt x="260" y="99"/>
                    <a:pt x="261" y="99"/>
                  </a:cubicBezTo>
                  <a:cubicBezTo>
                    <a:pt x="261" y="99"/>
                    <a:pt x="261" y="100"/>
                    <a:pt x="261" y="100"/>
                  </a:cubicBezTo>
                  <a:cubicBezTo>
                    <a:pt x="261" y="100"/>
                    <a:pt x="262" y="100"/>
                    <a:pt x="262" y="100"/>
                  </a:cubicBezTo>
                  <a:cubicBezTo>
                    <a:pt x="263" y="101"/>
                    <a:pt x="264" y="102"/>
                    <a:pt x="264" y="102"/>
                  </a:cubicBezTo>
                  <a:cubicBezTo>
                    <a:pt x="265" y="103"/>
                    <a:pt x="266" y="104"/>
                    <a:pt x="267" y="104"/>
                  </a:cubicBezTo>
                  <a:close/>
                  <a:moveTo>
                    <a:pt x="73" y="102"/>
                  </a:moveTo>
                  <a:cubicBezTo>
                    <a:pt x="73" y="102"/>
                    <a:pt x="73" y="102"/>
                    <a:pt x="73" y="102"/>
                  </a:cubicBezTo>
                  <a:cubicBezTo>
                    <a:pt x="72" y="101"/>
                    <a:pt x="71" y="99"/>
                    <a:pt x="70" y="98"/>
                  </a:cubicBezTo>
                  <a:cubicBezTo>
                    <a:pt x="68" y="95"/>
                    <a:pt x="66" y="92"/>
                    <a:pt x="65" y="88"/>
                  </a:cubicBezTo>
                  <a:cubicBezTo>
                    <a:pt x="65" y="88"/>
                    <a:pt x="65" y="88"/>
                    <a:pt x="64" y="88"/>
                  </a:cubicBezTo>
                  <a:cubicBezTo>
                    <a:pt x="65" y="89"/>
                    <a:pt x="65" y="91"/>
                    <a:pt x="66" y="93"/>
                  </a:cubicBezTo>
                  <a:cubicBezTo>
                    <a:pt x="66" y="94"/>
                    <a:pt x="67" y="96"/>
                    <a:pt x="68" y="97"/>
                  </a:cubicBezTo>
                  <a:cubicBezTo>
                    <a:pt x="70" y="99"/>
                    <a:pt x="71" y="101"/>
                    <a:pt x="73" y="102"/>
                  </a:cubicBezTo>
                  <a:close/>
                  <a:moveTo>
                    <a:pt x="267" y="123"/>
                  </a:moveTo>
                  <a:cubicBezTo>
                    <a:pt x="268" y="123"/>
                    <a:pt x="269" y="124"/>
                    <a:pt x="271" y="123"/>
                  </a:cubicBezTo>
                  <a:cubicBezTo>
                    <a:pt x="271" y="123"/>
                    <a:pt x="272" y="123"/>
                    <a:pt x="272" y="123"/>
                  </a:cubicBezTo>
                  <a:cubicBezTo>
                    <a:pt x="273" y="122"/>
                    <a:pt x="273" y="122"/>
                    <a:pt x="274" y="121"/>
                  </a:cubicBezTo>
                  <a:cubicBezTo>
                    <a:pt x="275" y="120"/>
                    <a:pt x="276" y="119"/>
                    <a:pt x="276" y="118"/>
                  </a:cubicBezTo>
                  <a:cubicBezTo>
                    <a:pt x="274" y="120"/>
                    <a:pt x="271" y="122"/>
                    <a:pt x="267" y="122"/>
                  </a:cubicBezTo>
                  <a:cubicBezTo>
                    <a:pt x="267" y="123"/>
                    <a:pt x="267" y="123"/>
                    <a:pt x="267" y="123"/>
                  </a:cubicBezTo>
                  <a:close/>
                  <a:moveTo>
                    <a:pt x="124" y="35"/>
                  </a:moveTo>
                  <a:cubicBezTo>
                    <a:pt x="118" y="35"/>
                    <a:pt x="113" y="37"/>
                    <a:pt x="107" y="40"/>
                  </a:cubicBezTo>
                  <a:cubicBezTo>
                    <a:pt x="107" y="40"/>
                    <a:pt x="108" y="40"/>
                    <a:pt x="108" y="40"/>
                  </a:cubicBezTo>
                  <a:cubicBezTo>
                    <a:pt x="113" y="38"/>
                    <a:pt x="118" y="37"/>
                    <a:pt x="123" y="35"/>
                  </a:cubicBezTo>
                  <a:cubicBezTo>
                    <a:pt x="123" y="35"/>
                    <a:pt x="124" y="35"/>
                    <a:pt x="124" y="35"/>
                  </a:cubicBezTo>
                  <a:close/>
                  <a:moveTo>
                    <a:pt x="113" y="34"/>
                  </a:moveTo>
                  <a:cubicBezTo>
                    <a:pt x="112" y="34"/>
                    <a:pt x="110" y="33"/>
                    <a:pt x="108" y="34"/>
                  </a:cubicBezTo>
                  <a:cubicBezTo>
                    <a:pt x="107" y="34"/>
                    <a:pt x="105" y="35"/>
                    <a:pt x="104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8" y="36"/>
                    <a:pt x="111" y="35"/>
                    <a:pt x="113" y="34"/>
                  </a:cubicBezTo>
                  <a:close/>
                  <a:moveTo>
                    <a:pt x="114" y="83"/>
                  </a:moveTo>
                  <a:cubicBezTo>
                    <a:pt x="115" y="83"/>
                    <a:pt x="115" y="83"/>
                    <a:pt x="115" y="83"/>
                  </a:cubicBezTo>
                  <a:cubicBezTo>
                    <a:pt x="115" y="82"/>
                    <a:pt x="116" y="81"/>
                    <a:pt x="116" y="81"/>
                  </a:cubicBezTo>
                  <a:cubicBezTo>
                    <a:pt x="115" y="80"/>
                    <a:pt x="116" y="80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8" y="78"/>
                    <a:pt x="118" y="78"/>
                    <a:pt x="119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18" y="77"/>
                    <a:pt x="115" y="77"/>
                    <a:pt x="113" y="76"/>
                  </a:cubicBezTo>
                  <a:cubicBezTo>
                    <a:pt x="113" y="76"/>
                    <a:pt x="114" y="77"/>
                    <a:pt x="114" y="78"/>
                  </a:cubicBezTo>
                  <a:cubicBezTo>
                    <a:pt x="114" y="79"/>
                    <a:pt x="115" y="79"/>
                    <a:pt x="115" y="80"/>
                  </a:cubicBezTo>
                  <a:cubicBezTo>
                    <a:pt x="115" y="81"/>
                    <a:pt x="115" y="82"/>
                    <a:pt x="113" y="82"/>
                  </a:cubicBezTo>
                  <a:cubicBezTo>
                    <a:pt x="113" y="82"/>
                    <a:pt x="113" y="82"/>
                    <a:pt x="113" y="82"/>
                  </a:cubicBezTo>
                  <a:cubicBezTo>
                    <a:pt x="114" y="82"/>
                    <a:pt x="114" y="83"/>
                    <a:pt x="114" y="83"/>
                  </a:cubicBezTo>
                  <a:close/>
                  <a:moveTo>
                    <a:pt x="120" y="158"/>
                  </a:moveTo>
                  <a:cubicBezTo>
                    <a:pt x="124" y="157"/>
                    <a:pt x="127" y="156"/>
                    <a:pt x="130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28" y="154"/>
                    <a:pt x="126" y="154"/>
                    <a:pt x="125" y="15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3" y="155"/>
                    <a:pt x="122" y="156"/>
                    <a:pt x="122" y="157"/>
                  </a:cubicBezTo>
                  <a:cubicBezTo>
                    <a:pt x="121" y="157"/>
                    <a:pt x="121" y="157"/>
                    <a:pt x="120" y="158"/>
                  </a:cubicBezTo>
                  <a:close/>
                  <a:moveTo>
                    <a:pt x="84" y="149"/>
                  </a:moveTo>
                  <a:cubicBezTo>
                    <a:pt x="82" y="149"/>
                    <a:pt x="80" y="148"/>
                    <a:pt x="79" y="148"/>
                  </a:cubicBezTo>
                  <a:cubicBezTo>
                    <a:pt x="79" y="148"/>
                    <a:pt x="78" y="148"/>
                    <a:pt x="78" y="148"/>
                  </a:cubicBezTo>
                  <a:cubicBezTo>
                    <a:pt x="77" y="149"/>
                    <a:pt x="75" y="150"/>
                    <a:pt x="74" y="152"/>
                  </a:cubicBezTo>
                  <a:cubicBezTo>
                    <a:pt x="77" y="151"/>
                    <a:pt x="80" y="150"/>
                    <a:pt x="84" y="149"/>
                  </a:cubicBezTo>
                  <a:close/>
                  <a:moveTo>
                    <a:pt x="194" y="46"/>
                  </a:moveTo>
                  <a:cubicBezTo>
                    <a:pt x="195" y="46"/>
                    <a:pt x="197" y="47"/>
                    <a:pt x="199" y="48"/>
                  </a:cubicBezTo>
                  <a:cubicBezTo>
                    <a:pt x="199" y="47"/>
                    <a:pt x="199" y="46"/>
                    <a:pt x="199" y="45"/>
                  </a:cubicBezTo>
                  <a:cubicBezTo>
                    <a:pt x="197" y="44"/>
                    <a:pt x="196" y="44"/>
                    <a:pt x="194" y="43"/>
                  </a:cubicBezTo>
                  <a:cubicBezTo>
                    <a:pt x="194" y="44"/>
                    <a:pt x="194" y="45"/>
                    <a:pt x="194" y="46"/>
                  </a:cubicBezTo>
                  <a:close/>
                  <a:moveTo>
                    <a:pt x="138" y="81"/>
                  </a:moveTo>
                  <a:cubicBezTo>
                    <a:pt x="136" y="81"/>
                    <a:pt x="134" y="81"/>
                    <a:pt x="133" y="81"/>
                  </a:cubicBezTo>
                  <a:cubicBezTo>
                    <a:pt x="132" y="81"/>
                    <a:pt x="131" y="82"/>
                    <a:pt x="131" y="83"/>
                  </a:cubicBezTo>
                  <a:cubicBezTo>
                    <a:pt x="132" y="82"/>
                    <a:pt x="133" y="83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5" y="84"/>
                    <a:pt x="136" y="84"/>
                    <a:pt x="137" y="84"/>
                  </a:cubicBezTo>
                  <a:cubicBezTo>
                    <a:pt x="137" y="83"/>
                    <a:pt x="138" y="82"/>
                    <a:pt x="138" y="81"/>
                  </a:cubicBezTo>
                  <a:close/>
                  <a:moveTo>
                    <a:pt x="168" y="51"/>
                  </a:moveTo>
                  <a:cubicBezTo>
                    <a:pt x="169" y="50"/>
                    <a:pt x="169" y="49"/>
                    <a:pt x="170" y="48"/>
                  </a:cubicBezTo>
                  <a:cubicBezTo>
                    <a:pt x="168" y="48"/>
                    <a:pt x="167" y="48"/>
                    <a:pt x="166" y="48"/>
                  </a:cubicBezTo>
                  <a:cubicBezTo>
                    <a:pt x="166" y="48"/>
                    <a:pt x="165" y="48"/>
                    <a:pt x="165" y="48"/>
                  </a:cubicBezTo>
                  <a:cubicBezTo>
                    <a:pt x="165" y="49"/>
                    <a:pt x="164" y="50"/>
                    <a:pt x="163" y="51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5" y="51"/>
                    <a:pt x="167" y="51"/>
                    <a:pt x="168" y="51"/>
                  </a:cubicBezTo>
                  <a:close/>
                  <a:moveTo>
                    <a:pt x="91" y="50"/>
                  </a:moveTo>
                  <a:cubicBezTo>
                    <a:pt x="91" y="50"/>
                    <a:pt x="91" y="50"/>
                    <a:pt x="91" y="50"/>
                  </a:cubicBezTo>
                  <a:cubicBezTo>
                    <a:pt x="89" y="51"/>
                    <a:pt x="87" y="53"/>
                    <a:pt x="84" y="54"/>
                  </a:cubicBezTo>
                  <a:cubicBezTo>
                    <a:pt x="83" y="54"/>
                    <a:pt x="83" y="54"/>
                    <a:pt x="84" y="56"/>
                  </a:cubicBezTo>
                  <a:cubicBezTo>
                    <a:pt x="85" y="55"/>
                    <a:pt x="85" y="55"/>
                    <a:pt x="86" y="54"/>
                  </a:cubicBezTo>
                  <a:cubicBezTo>
                    <a:pt x="87" y="53"/>
                    <a:pt x="87" y="53"/>
                    <a:pt x="88" y="53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90" y="53"/>
                    <a:pt x="91" y="53"/>
                    <a:pt x="91" y="52"/>
                  </a:cubicBezTo>
                  <a:cubicBezTo>
                    <a:pt x="91" y="52"/>
                    <a:pt x="91" y="51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lose/>
                  <a:moveTo>
                    <a:pt x="220" y="42"/>
                  </a:moveTo>
                  <a:cubicBezTo>
                    <a:pt x="220" y="42"/>
                    <a:pt x="220" y="42"/>
                    <a:pt x="220" y="42"/>
                  </a:cubicBezTo>
                  <a:cubicBezTo>
                    <a:pt x="221" y="45"/>
                    <a:pt x="221" y="47"/>
                    <a:pt x="223" y="49"/>
                  </a:cubicBezTo>
                  <a:cubicBezTo>
                    <a:pt x="223" y="50"/>
                    <a:pt x="223" y="50"/>
                    <a:pt x="223" y="50"/>
                  </a:cubicBezTo>
                  <a:cubicBezTo>
                    <a:pt x="224" y="50"/>
                    <a:pt x="225" y="51"/>
                    <a:pt x="225" y="51"/>
                  </a:cubicBezTo>
                  <a:cubicBezTo>
                    <a:pt x="225" y="52"/>
                    <a:pt x="226" y="52"/>
                    <a:pt x="227" y="53"/>
                  </a:cubicBezTo>
                  <a:cubicBezTo>
                    <a:pt x="225" y="49"/>
                    <a:pt x="222" y="46"/>
                    <a:pt x="220" y="42"/>
                  </a:cubicBezTo>
                  <a:close/>
                  <a:moveTo>
                    <a:pt x="183" y="33"/>
                  </a:moveTo>
                  <a:cubicBezTo>
                    <a:pt x="183" y="33"/>
                    <a:pt x="183" y="33"/>
                    <a:pt x="183" y="33"/>
                  </a:cubicBezTo>
                  <a:cubicBezTo>
                    <a:pt x="180" y="30"/>
                    <a:pt x="179" y="27"/>
                    <a:pt x="177" y="23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8" y="27"/>
                    <a:pt x="179" y="29"/>
                    <a:pt x="180" y="31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1" y="33"/>
                    <a:pt x="182" y="33"/>
                    <a:pt x="183" y="33"/>
                  </a:cubicBezTo>
                  <a:close/>
                  <a:moveTo>
                    <a:pt x="240" y="125"/>
                  </a:moveTo>
                  <a:cubicBezTo>
                    <a:pt x="240" y="125"/>
                    <a:pt x="240" y="125"/>
                    <a:pt x="240" y="125"/>
                  </a:cubicBezTo>
                  <a:cubicBezTo>
                    <a:pt x="240" y="125"/>
                    <a:pt x="241" y="125"/>
                    <a:pt x="241" y="125"/>
                  </a:cubicBezTo>
                  <a:cubicBezTo>
                    <a:pt x="243" y="124"/>
                    <a:pt x="245" y="123"/>
                    <a:pt x="247" y="123"/>
                  </a:cubicBezTo>
                  <a:cubicBezTo>
                    <a:pt x="249" y="122"/>
                    <a:pt x="251" y="122"/>
                    <a:pt x="253" y="121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53" y="120"/>
                    <a:pt x="252" y="120"/>
                    <a:pt x="251" y="120"/>
                  </a:cubicBezTo>
                  <a:cubicBezTo>
                    <a:pt x="249" y="121"/>
                    <a:pt x="246" y="122"/>
                    <a:pt x="243" y="123"/>
                  </a:cubicBezTo>
                  <a:cubicBezTo>
                    <a:pt x="242" y="124"/>
                    <a:pt x="241" y="125"/>
                    <a:pt x="240" y="125"/>
                  </a:cubicBezTo>
                  <a:close/>
                  <a:moveTo>
                    <a:pt x="178" y="48"/>
                  </a:moveTo>
                  <a:cubicBezTo>
                    <a:pt x="177" y="48"/>
                    <a:pt x="176" y="48"/>
                    <a:pt x="175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4" y="49"/>
                    <a:pt x="173" y="50"/>
                    <a:pt x="171" y="51"/>
                  </a:cubicBezTo>
                  <a:cubicBezTo>
                    <a:pt x="173" y="51"/>
                    <a:pt x="175" y="51"/>
                    <a:pt x="176" y="51"/>
                  </a:cubicBezTo>
                  <a:cubicBezTo>
                    <a:pt x="177" y="50"/>
                    <a:pt x="177" y="49"/>
                    <a:pt x="178" y="48"/>
                  </a:cubicBezTo>
                  <a:close/>
                  <a:moveTo>
                    <a:pt x="70" y="143"/>
                  </a:moveTo>
                  <a:cubicBezTo>
                    <a:pt x="71" y="143"/>
                    <a:pt x="71" y="143"/>
                    <a:pt x="71" y="143"/>
                  </a:cubicBezTo>
                  <a:cubicBezTo>
                    <a:pt x="73" y="144"/>
                    <a:pt x="75" y="145"/>
                    <a:pt x="78" y="145"/>
                  </a:cubicBezTo>
                  <a:cubicBezTo>
                    <a:pt x="78" y="145"/>
                    <a:pt x="78" y="145"/>
                    <a:pt x="78" y="145"/>
                  </a:cubicBezTo>
                  <a:cubicBezTo>
                    <a:pt x="79" y="145"/>
                    <a:pt x="79" y="145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8" y="144"/>
                    <a:pt x="77" y="143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3" y="143"/>
                    <a:pt x="72" y="143"/>
                    <a:pt x="70" y="143"/>
                  </a:cubicBezTo>
                  <a:close/>
                  <a:moveTo>
                    <a:pt x="149" y="37"/>
                  </a:moveTo>
                  <a:cubicBezTo>
                    <a:pt x="147" y="37"/>
                    <a:pt x="144" y="37"/>
                    <a:pt x="141" y="37"/>
                  </a:cubicBezTo>
                  <a:cubicBezTo>
                    <a:pt x="141" y="38"/>
                    <a:pt x="142" y="38"/>
                    <a:pt x="142" y="39"/>
                  </a:cubicBezTo>
                  <a:cubicBezTo>
                    <a:pt x="145" y="38"/>
                    <a:pt x="147" y="38"/>
                    <a:pt x="150" y="38"/>
                  </a:cubicBezTo>
                  <a:cubicBezTo>
                    <a:pt x="150" y="37"/>
                    <a:pt x="150" y="37"/>
                    <a:pt x="149" y="37"/>
                  </a:cubicBezTo>
                  <a:close/>
                  <a:moveTo>
                    <a:pt x="144" y="83"/>
                  </a:moveTo>
                  <a:cubicBezTo>
                    <a:pt x="145" y="83"/>
                    <a:pt x="145" y="84"/>
                    <a:pt x="146" y="83"/>
                  </a:cubicBezTo>
                  <a:cubicBezTo>
                    <a:pt x="146" y="82"/>
                    <a:pt x="145" y="81"/>
                    <a:pt x="145" y="80"/>
                  </a:cubicBezTo>
                  <a:cubicBezTo>
                    <a:pt x="143" y="80"/>
                    <a:pt x="142" y="80"/>
                    <a:pt x="141" y="80"/>
                  </a:cubicBezTo>
                  <a:cubicBezTo>
                    <a:pt x="141" y="80"/>
                    <a:pt x="141" y="81"/>
                    <a:pt x="140" y="81"/>
                  </a:cubicBezTo>
                  <a:cubicBezTo>
                    <a:pt x="140" y="81"/>
                    <a:pt x="140" y="82"/>
                    <a:pt x="140" y="82"/>
                  </a:cubicBezTo>
                  <a:cubicBezTo>
                    <a:pt x="140" y="83"/>
                    <a:pt x="141" y="82"/>
                    <a:pt x="141" y="82"/>
                  </a:cubicBezTo>
                  <a:cubicBezTo>
                    <a:pt x="143" y="81"/>
                    <a:pt x="144" y="82"/>
                    <a:pt x="144" y="83"/>
                  </a:cubicBezTo>
                  <a:close/>
                  <a:moveTo>
                    <a:pt x="60" y="61"/>
                  </a:moveTo>
                  <a:cubicBezTo>
                    <a:pt x="58" y="61"/>
                    <a:pt x="57" y="61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5" y="61"/>
                    <a:pt x="54" y="61"/>
                    <a:pt x="53" y="62"/>
                  </a:cubicBezTo>
                  <a:cubicBezTo>
                    <a:pt x="54" y="62"/>
                    <a:pt x="55" y="63"/>
                    <a:pt x="56" y="63"/>
                  </a:cubicBezTo>
                  <a:cubicBezTo>
                    <a:pt x="56" y="63"/>
                    <a:pt x="56" y="63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8" y="62"/>
                    <a:pt x="59" y="62"/>
                    <a:pt x="60" y="61"/>
                  </a:cubicBezTo>
                  <a:close/>
                  <a:moveTo>
                    <a:pt x="47" y="68"/>
                  </a:moveTo>
                  <a:cubicBezTo>
                    <a:pt x="47" y="68"/>
                    <a:pt x="47" y="68"/>
                    <a:pt x="47" y="68"/>
                  </a:cubicBezTo>
                  <a:cubicBezTo>
                    <a:pt x="48" y="68"/>
                    <a:pt x="48" y="68"/>
                    <a:pt x="49" y="68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2" y="67"/>
                    <a:pt x="53" y="67"/>
                    <a:pt x="54" y="66"/>
                  </a:cubicBezTo>
                  <a:cubicBezTo>
                    <a:pt x="53" y="66"/>
                    <a:pt x="52" y="65"/>
                    <a:pt x="50" y="65"/>
                  </a:cubicBezTo>
                  <a:cubicBezTo>
                    <a:pt x="49" y="66"/>
                    <a:pt x="48" y="67"/>
                    <a:pt x="47" y="68"/>
                  </a:cubicBezTo>
                  <a:close/>
                  <a:moveTo>
                    <a:pt x="84" y="62"/>
                  </a:moveTo>
                  <a:cubicBezTo>
                    <a:pt x="85" y="61"/>
                    <a:pt x="86" y="61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6" y="57"/>
                    <a:pt x="85" y="58"/>
                    <a:pt x="84" y="58"/>
                  </a:cubicBezTo>
                  <a:cubicBezTo>
                    <a:pt x="84" y="58"/>
                    <a:pt x="84" y="59"/>
                    <a:pt x="84" y="59"/>
                  </a:cubicBezTo>
                  <a:cubicBezTo>
                    <a:pt x="84" y="60"/>
                    <a:pt x="84" y="61"/>
                    <a:pt x="84" y="62"/>
                  </a:cubicBezTo>
                  <a:close/>
                  <a:moveTo>
                    <a:pt x="82" y="46"/>
                  </a:moveTo>
                  <a:cubicBezTo>
                    <a:pt x="81" y="45"/>
                    <a:pt x="80" y="45"/>
                    <a:pt x="80" y="45"/>
                  </a:cubicBezTo>
                  <a:cubicBezTo>
                    <a:pt x="80" y="45"/>
                    <a:pt x="79" y="45"/>
                    <a:pt x="79" y="45"/>
                  </a:cubicBezTo>
                  <a:cubicBezTo>
                    <a:pt x="78" y="45"/>
                    <a:pt x="77" y="46"/>
                    <a:pt x="75" y="47"/>
                  </a:cubicBezTo>
                  <a:cubicBezTo>
                    <a:pt x="76" y="47"/>
                    <a:pt x="77" y="48"/>
                    <a:pt x="77" y="48"/>
                  </a:cubicBezTo>
                  <a:cubicBezTo>
                    <a:pt x="78" y="48"/>
                    <a:pt x="78" y="47"/>
                    <a:pt x="79" y="48"/>
                  </a:cubicBezTo>
                  <a:cubicBezTo>
                    <a:pt x="79" y="48"/>
                    <a:pt x="79" y="48"/>
                    <a:pt x="79" y="47"/>
                  </a:cubicBezTo>
                  <a:cubicBezTo>
                    <a:pt x="80" y="47"/>
                    <a:pt x="81" y="46"/>
                    <a:pt x="82" y="46"/>
                  </a:cubicBezTo>
                  <a:close/>
                  <a:moveTo>
                    <a:pt x="208" y="37"/>
                  </a:moveTo>
                  <a:cubicBezTo>
                    <a:pt x="208" y="39"/>
                    <a:pt x="209" y="41"/>
                    <a:pt x="210" y="43"/>
                  </a:cubicBezTo>
                  <a:cubicBezTo>
                    <a:pt x="210" y="43"/>
                    <a:pt x="210" y="44"/>
                    <a:pt x="210" y="44"/>
                  </a:cubicBezTo>
                  <a:cubicBezTo>
                    <a:pt x="211" y="44"/>
                    <a:pt x="213" y="45"/>
                    <a:pt x="214" y="45"/>
                  </a:cubicBezTo>
                  <a:cubicBezTo>
                    <a:pt x="214" y="45"/>
                    <a:pt x="214" y="45"/>
                    <a:pt x="214" y="45"/>
                  </a:cubicBezTo>
                  <a:cubicBezTo>
                    <a:pt x="212" y="42"/>
                    <a:pt x="210" y="40"/>
                    <a:pt x="208" y="37"/>
                  </a:cubicBezTo>
                  <a:close/>
                  <a:moveTo>
                    <a:pt x="203" y="46"/>
                  </a:moveTo>
                  <a:cubicBezTo>
                    <a:pt x="202" y="46"/>
                    <a:pt x="201" y="45"/>
                    <a:pt x="199" y="45"/>
                  </a:cubicBezTo>
                  <a:cubicBezTo>
                    <a:pt x="199" y="46"/>
                    <a:pt x="200" y="47"/>
                    <a:pt x="200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01" y="49"/>
                    <a:pt x="202" y="49"/>
                    <a:pt x="203" y="50"/>
                  </a:cubicBezTo>
                  <a:cubicBezTo>
                    <a:pt x="203" y="49"/>
                    <a:pt x="203" y="47"/>
                    <a:pt x="203" y="46"/>
                  </a:cubicBezTo>
                  <a:close/>
                  <a:moveTo>
                    <a:pt x="17" y="121"/>
                  </a:moveTo>
                  <a:cubicBezTo>
                    <a:pt x="18" y="120"/>
                    <a:pt x="19" y="120"/>
                    <a:pt x="19" y="119"/>
                  </a:cubicBezTo>
                  <a:cubicBezTo>
                    <a:pt x="22" y="117"/>
                    <a:pt x="24" y="115"/>
                    <a:pt x="27" y="114"/>
                  </a:cubicBezTo>
                  <a:cubicBezTo>
                    <a:pt x="27" y="114"/>
                    <a:pt x="27" y="114"/>
                    <a:pt x="28" y="114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2" y="115"/>
                    <a:pt x="19" y="117"/>
                    <a:pt x="17" y="121"/>
                  </a:cubicBezTo>
                  <a:close/>
                  <a:moveTo>
                    <a:pt x="106" y="67"/>
                  </a:moveTo>
                  <a:cubicBezTo>
                    <a:pt x="106" y="65"/>
                    <a:pt x="102" y="59"/>
                    <a:pt x="101" y="57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2" y="60"/>
                    <a:pt x="103" y="62"/>
                    <a:pt x="104" y="64"/>
                  </a:cubicBezTo>
                  <a:cubicBezTo>
                    <a:pt x="104" y="65"/>
                    <a:pt x="105" y="66"/>
                    <a:pt x="106" y="67"/>
                  </a:cubicBezTo>
                  <a:close/>
                  <a:moveTo>
                    <a:pt x="71" y="60"/>
                  </a:moveTo>
                  <a:cubicBezTo>
                    <a:pt x="71" y="60"/>
                    <a:pt x="70" y="59"/>
                    <a:pt x="70" y="59"/>
                  </a:cubicBezTo>
                  <a:cubicBezTo>
                    <a:pt x="70" y="59"/>
                    <a:pt x="69" y="59"/>
                    <a:pt x="69" y="59"/>
                  </a:cubicBezTo>
                  <a:cubicBezTo>
                    <a:pt x="68" y="60"/>
                    <a:pt x="66" y="61"/>
                    <a:pt x="65" y="62"/>
                  </a:cubicBezTo>
                  <a:cubicBezTo>
                    <a:pt x="65" y="63"/>
                    <a:pt x="65" y="63"/>
                    <a:pt x="66" y="64"/>
                  </a:cubicBezTo>
                  <a:cubicBezTo>
                    <a:pt x="67" y="62"/>
                    <a:pt x="69" y="61"/>
                    <a:pt x="71" y="60"/>
                  </a:cubicBezTo>
                  <a:close/>
                  <a:moveTo>
                    <a:pt x="103" y="41"/>
                  </a:moveTo>
                  <a:cubicBezTo>
                    <a:pt x="103" y="41"/>
                    <a:pt x="102" y="41"/>
                    <a:pt x="101" y="42"/>
                  </a:cubicBezTo>
                  <a:cubicBezTo>
                    <a:pt x="101" y="42"/>
                    <a:pt x="100" y="43"/>
                    <a:pt x="99" y="43"/>
                  </a:cubicBezTo>
                  <a:cubicBezTo>
                    <a:pt x="98" y="43"/>
                    <a:pt x="97" y="44"/>
                    <a:pt x="95" y="44"/>
                  </a:cubicBezTo>
                  <a:cubicBezTo>
                    <a:pt x="95" y="45"/>
                    <a:pt x="94" y="45"/>
                    <a:pt x="94" y="45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7" y="45"/>
                    <a:pt x="101" y="43"/>
                    <a:pt x="103" y="41"/>
                  </a:cubicBezTo>
                  <a:close/>
                  <a:moveTo>
                    <a:pt x="85" y="64"/>
                  </a:moveTo>
                  <a:cubicBezTo>
                    <a:pt x="85" y="65"/>
                    <a:pt x="86" y="67"/>
                    <a:pt x="87" y="68"/>
                  </a:cubicBezTo>
                  <a:cubicBezTo>
                    <a:pt x="87" y="68"/>
                    <a:pt x="87" y="68"/>
                    <a:pt x="87" y="67"/>
                  </a:cubicBezTo>
                  <a:cubicBezTo>
                    <a:pt x="87" y="66"/>
                    <a:pt x="87" y="64"/>
                    <a:pt x="87" y="63"/>
                  </a:cubicBezTo>
                  <a:cubicBezTo>
                    <a:pt x="87" y="63"/>
                    <a:pt x="87" y="62"/>
                    <a:pt x="87" y="62"/>
                  </a:cubicBezTo>
                  <a:cubicBezTo>
                    <a:pt x="86" y="63"/>
                    <a:pt x="86" y="63"/>
                    <a:pt x="85" y="64"/>
                  </a:cubicBezTo>
                  <a:close/>
                  <a:moveTo>
                    <a:pt x="64" y="139"/>
                  </a:moveTo>
                  <a:cubicBezTo>
                    <a:pt x="62" y="138"/>
                    <a:pt x="61" y="137"/>
                    <a:pt x="60" y="137"/>
                  </a:cubicBezTo>
                  <a:cubicBezTo>
                    <a:pt x="59" y="137"/>
                    <a:pt x="59" y="138"/>
                    <a:pt x="58" y="138"/>
                  </a:cubicBezTo>
                  <a:cubicBezTo>
                    <a:pt x="59" y="139"/>
                    <a:pt x="61" y="139"/>
                    <a:pt x="62" y="140"/>
                  </a:cubicBezTo>
                  <a:cubicBezTo>
                    <a:pt x="62" y="140"/>
                    <a:pt x="62" y="140"/>
                    <a:pt x="63" y="140"/>
                  </a:cubicBezTo>
                  <a:cubicBezTo>
                    <a:pt x="63" y="140"/>
                    <a:pt x="63" y="139"/>
                    <a:pt x="64" y="139"/>
                  </a:cubicBezTo>
                  <a:close/>
                  <a:moveTo>
                    <a:pt x="149" y="57"/>
                  </a:moveTo>
                  <a:cubicBezTo>
                    <a:pt x="150" y="55"/>
                    <a:pt x="150" y="54"/>
                    <a:pt x="150" y="52"/>
                  </a:cubicBezTo>
                  <a:cubicBezTo>
                    <a:pt x="150" y="52"/>
                    <a:pt x="149" y="52"/>
                    <a:pt x="148" y="51"/>
                  </a:cubicBezTo>
                  <a:cubicBezTo>
                    <a:pt x="148" y="52"/>
                    <a:pt x="148" y="53"/>
                    <a:pt x="148" y="54"/>
                  </a:cubicBezTo>
                  <a:cubicBezTo>
                    <a:pt x="148" y="55"/>
                    <a:pt x="149" y="56"/>
                    <a:pt x="149" y="57"/>
                  </a:cubicBezTo>
                  <a:close/>
                  <a:moveTo>
                    <a:pt x="85" y="51"/>
                  </a:moveTo>
                  <a:cubicBezTo>
                    <a:pt x="87" y="50"/>
                    <a:pt x="89" y="49"/>
                    <a:pt x="91" y="48"/>
                  </a:cubicBezTo>
                  <a:cubicBezTo>
                    <a:pt x="91" y="48"/>
                    <a:pt x="92" y="47"/>
                    <a:pt x="92" y="46"/>
                  </a:cubicBezTo>
                  <a:cubicBezTo>
                    <a:pt x="89" y="47"/>
                    <a:pt x="87" y="49"/>
                    <a:pt x="84" y="50"/>
                  </a:cubicBezTo>
                  <a:cubicBezTo>
                    <a:pt x="85" y="50"/>
                    <a:pt x="85" y="51"/>
                    <a:pt x="85" y="51"/>
                  </a:cubicBezTo>
                  <a:close/>
                  <a:moveTo>
                    <a:pt x="120" y="30"/>
                  </a:moveTo>
                  <a:cubicBezTo>
                    <a:pt x="118" y="28"/>
                    <a:pt x="116" y="26"/>
                    <a:pt x="114" y="25"/>
                  </a:cubicBezTo>
                  <a:cubicBezTo>
                    <a:pt x="115" y="26"/>
                    <a:pt x="115" y="28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8" y="30"/>
                    <a:pt x="119" y="30"/>
                    <a:pt x="120" y="30"/>
                  </a:cubicBezTo>
                  <a:close/>
                  <a:moveTo>
                    <a:pt x="149" y="79"/>
                  </a:moveTo>
                  <a:cubicBezTo>
                    <a:pt x="149" y="80"/>
                    <a:pt x="149" y="81"/>
                    <a:pt x="150" y="83"/>
                  </a:cubicBezTo>
                  <a:cubicBezTo>
                    <a:pt x="150" y="82"/>
                    <a:pt x="151" y="82"/>
                    <a:pt x="152" y="81"/>
                  </a:cubicBezTo>
                  <a:cubicBezTo>
                    <a:pt x="151" y="80"/>
                    <a:pt x="151" y="79"/>
                    <a:pt x="150" y="78"/>
                  </a:cubicBezTo>
                  <a:cubicBezTo>
                    <a:pt x="150" y="79"/>
                    <a:pt x="149" y="79"/>
                    <a:pt x="149" y="79"/>
                  </a:cubicBezTo>
                  <a:close/>
                  <a:moveTo>
                    <a:pt x="123" y="76"/>
                  </a:moveTo>
                  <a:cubicBezTo>
                    <a:pt x="122" y="76"/>
                    <a:pt x="121" y="75"/>
                    <a:pt x="120" y="75"/>
                  </a:cubicBezTo>
                  <a:cubicBezTo>
                    <a:pt x="119" y="74"/>
                    <a:pt x="118" y="74"/>
                    <a:pt x="117" y="74"/>
                  </a:cubicBezTo>
                  <a:cubicBezTo>
                    <a:pt x="115" y="74"/>
                    <a:pt x="114" y="73"/>
                    <a:pt x="113" y="73"/>
                  </a:cubicBezTo>
                  <a:cubicBezTo>
                    <a:pt x="115" y="75"/>
                    <a:pt x="121" y="76"/>
                    <a:pt x="123" y="76"/>
                  </a:cubicBezTo>
                  <a:close/>
                  <a:moveTo>
                    <a:pt x="152" y="73"/>
                  </a:moveTo>
                  <a:cubicBezTo>
                    <a:pt x="152" y="74"/>
                    <a:pt x="151" y="74"/>
                    <a:pt x="151" y="74"/>
                  </a:cubicBezTo>
                  <a:cubicBezTo>
                    <a:pt x="151" y="76"/>
                    <a:pt x="153" y="79"/>
                    <a:pt x="154" y="8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4" y="78"/>
                    <a:pt x="153" y="76"/>
                    <a:pt x="152" y="73"/>
                  </a:cubicBezTo>
                  <a:close/>
                  <a:moveTo>
                    <a:pt x="34" y="79"/>
                  </a:moveTo>
                  <a:cubicBezTo>
                    <a:pt x="31" y="79"/>
                    <a:pt x="29" y="78"/>
                    <a:pt x="27" y="78"/>
                  </a:cubicBezTo>
                  <a:cubicBezTo>
                    <a:pt x="27" y="79"/>
                    <a:pt x="27" y="79"/>
                    <a:pt x="27" y="80"/>
                  </a:cubicBezTo>
                  <a:cubicBezTo>
                    <a:pt x="28" y="80"/>
                    <a:pt x="29" y="80"/>
                    <a:pt x="30" y="80"/>
                  </a:cubicBezTo>
                  <a:cubicBezTo>
                    <a:pt x="31" y="80"/>
                    <a:pt x="32" y="80"/>
                    <a:pt x="33" y="80"/>
                  </a:cubicBezTo>
                  <a:cubicBezTo>
                    <a:pt x="33" y="80"/>
                    <a:pt x="34" y="79"/>
                    <a:pt x="34" y="79"/>
                  </a:cubicBezTo>
                  <a:close/>
                  <a:moveTo>
                    <a:pt x="102" y="55"/>
                  </a:moveTo>
                  <a:cubicBezTo>
                    <a:pt x="102" y="55"/>
                    <a:pt x="102" y="55"/>
                    <a:pt x="102" y="55"/>
                  </a:cubicBezTo>
                  <a:cubicBezTo>
                    <a:pt x="102" y="55"/>
                    <a:pt x="102" y="54"/>
                    <a:pt x="102" y="54"/>
                  </a:cubicBezTo>
                  <a:cubicBezTo>
                    <a:pt x="102" y="53"/>
                    <a:pt x="102" y="53"/>
                    <a:pt x="102" y="52"/>
                  </a:cubicBezTo>
                  <a:cubicBezTo>
                    <a:pt x="102" y="52"/>
                    <a:pt x="102" y="51"/>
                    <a:pt x="102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4" y="51"/>
                    <a:pt x="104" y="51"/>
                    <a:pt x="104" y="52"/>
                  </a:cubicBezTo>
                  <a:cubicBezTo>
                    <a:pt x="104" y="52"/>
                    <a:pt x="104" y="52"/>
                    <a:pt x="104" y="53"/>
                  </a:cubicBezTo>
                  <a:cubicBezTo>
                    <a:pt x="105" y="53"/>
                    <a:pt x="105" y="52"/>
                    <a:pt x="105" y="52"/>
                  </a:cubicBezTo>
                  <a:cubicBezTo>
                    <a:pt x="104" y="51"/>
                    <a:pt x="104" y="50"/>
                    <a:pt x="103" y="49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51"/>
                    <a:pt x="102" y="51"/>
                    <a:pt x="101" y="51"/>
                  </a:cubicBezTo>
                  <a:cubicBezTo>
                    <a:pt x="100" y="53"/>
                    <a:pt x="100" y="53"/>
                    <a:pt x="101" y="54"/>
                  </a:cubicBezTo>
                  <a:cubicBezTo>
                    <a:pt x="101" y="54"/>
                    <a:pt x="102" y="55"/>
                    <a:pt x="102" y="55"/>
                  </a:cubicBezTo>
                  <a:close/>
                  <a:moveTo>
                    <a:pt x="181" y="49"/>
                  </a:moveTo>
                  <a:cubicBezTo>
                    <a:pt x="180" y="50"/>
                    <a:pt x="179" y="51"/>
                    <a:pt x="178" y="52"/>
                  </a:cubicBezTo>
                  <a:cubicBezTo>
                    <a:pt x="179" y="52"/>
                    <a:pt x="180" y="53"/>
                    <a:pt x="181" y="53"/>
                  </a:cubicBezTo>
                  <a:cubicBezTo>
                    <a:pt x="181" y="52"/>
                    <a:pt x="181" y="52"/>
                    <a:pt x="181" y="52"/>
                  </a:cubicBezTo>
                  <a:cubicBezTo>
                    <a:pt x="181" y="51"/>
                    <a:pt x="182" y="51"/>
                    <a:pt x="182" y="51"/>
                  </a:cubicBezTo>
                  <a:cubicBezTo>
                    <a:pt x="182" y="50"/>
                    <a:pt x="182" y="50"/>
                    <a:pt x="181" y="49"/>
                  </a:cubicBezTo>
                  <a:close/>
                  <a:moveTo>
                    <a:pt x="152" y="48"/>
                  </a:move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6"/>
                    <a:pt x="153" y="45"/>
                  </a:cubicBezTo>
                  <a:cubicBezTo>
                    <a:pt x="154" y="44"/>
                    <a:pt x="153" y="44"/>
                    <a:pt x="152" y="4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1" y="44"/>
                    <a:pt x="151" y="46"/>
                    <a:pt x="152" y="48"/>
                  </a:cubicBezTo>
                  <a:close/>
                  <a:moveTo>
                    <a:pt x="92" y="39"/>
                  </a:moveTo>
                  <a:cubicBezTo>
                    <a:pt x="92" y="39"/>
                    <a:pt x="92" y="39"/>
                    <a:pt x="92" y="39"/>
                  </a:cubicBezTo>
                  <a:cubicBezTo>
                    <a:pt x="94" y="40"/>
                    <a:pt x="96" y="40"/>
                    <a:pt x="97" y="39"/>
                  </a:cubicBezTo>
                  <a:cubicBezTo>
                    <a:pt x="98" y="39"/>
                    <a:pt x="99" y="38"/>
                    <a:pt x="99" y="38"/>
                  </a:cubicBezTo>
                  <a:cubicBezTo>
                    <a:pt x="98" y="38"/>
                    <a:pt x="97" y="38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8"/>
                    <a:pt x="93" y="39"/>
                    <a:pt x="92" y="39"/>
                  </a:cubicBezTo>
                  <a:close/>
                  <a:moveTo>
                    <a:pt x="80" y="34"/>
                  </a:moveTo>
                  <a:cubicBezTo>
                    <a:pt x="79" y="32"/>
                    <a:pt x="77" y="30"/>
                    <a:pt x="76" y="28"/>
                  </a:cubicBezTo>
                  <a:cubicBezTo>
                    <a:pt x="76" y="28"/>
                    <a:pt x="75" y="28"/>
                    <a:pt x="75" y="28"/>
                  </a:cubicBezTo>
                  <a:cubicBezTo>
                    <a:pt x="76" y="30"/>
                    <a:pt x="78" y="32"/>
                    <a:pt x="80" y="34"/>
                  </a:cubicBezTo>
                  <a:close/>
                  <a:moveTo>
                    <a:pt x="122" y="69"/>
                  </a:moveTo>
                  <a:cubicBezTo>
                    <a:pt x="123" y="70"/>
                    <a:pt x="124" y="69"/>
                    <a:pt x="126" y="69"/>
                  </a:cubicBezTo>
                  <a:cubicBezTo>
                    <a:pt x="126" y="69"/>
                    <a:pt x="126" y="68"/>
                    <a:pt x="126" y="68"/>
                  </a:cubicBezTo>
                  <a:cubicBezTo>
                    <a:pt x="127" y="67"/>
                    <a:pt x="127" y="66"/>
                    <a:pt x="127" y="65"/>
                  </a:cubicBezTo>
                  <a:cubicBezTo>
                    <a:pt x="126" y="67"/>
                    <a:pt x="124" y="68"/>
                    <a:pt x="122" y="69"/>
                  </a:cubicBezTo>
                  <a:close/>
                  <a:moveTo>
                    <a:pt x="139" y="78"/>
                  </a:moveTo>
                  <a:cubicBezTo>
                    <a:pt x="139" y="78"/>
                    <a:pt x="139" y="78"/>
                    <a:pt x="139" y="78"/>
                  </a:cubicBezTo>
                  <a:cubicBezTo>
                    <a:pt x="139" y="78"/>
                    <a:pt x="139" y="78"/>
                    <a:pt x="138" y="78"/>
                  </a:cubicBezTo>
                  <a:cubicBezTo>
                    <a:pt x="137" y="78"/>
                    <a:pt x="136" y="78"/>
                    <a:pt x="135" y="7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78"/>
                    <a:pt x="133" y="79"/>
                    <a:pt x="133" y="79"/>
                  </a:cubicBezTo>
                  <a:cubicBezTo>
                    <a:pt x="135" y="79"/>
                    <a:pt x="137" y="79"/>
                    <a:pt x="139" y="79"/>
                  </a:cubicBezTo>
                  <a:cubicBezTo>
                    <a:pt x="139" y="79"/>
                    <a:pt x="139" y="78"/>
                    <a:pt x="139" y="78"/>
                  </a:cubicBezTo>
                  <a:close/>
                  <a:moveTo>
                    <a:pt x="189" y="53"/>
                  </a:moveTo>
                  <a:cubicBezTo>
                    <a:pt x="189" y="51"/>
                    <a:pt x="189" y="48"/>
                    <a:pt x="189" y="46"/>
                  </a:cubicBezTo>
                  <a:cubicBezTo>
                    <a:pt x="189" y="45"/>
                    <a:pt x="189" y="45"/>
                    <a:pt x="189" y="44"/>
                  </a:cubicBezTo>
                  <a:cubicBezTo>
                    <a:pt x="189" y="44"/>
                    <a:pt x="189" y="43"/>
                    <a:pt x="188" y="43"/>
                  </a:cubicBezTo>
                  <a:cubicBezTo>
                    <a:pt x="188" y="44"/>
                    <a:pt x="188" y="44"/>
                    <a:pt x="188" y="45"/>
                  </a:cubicBezTo>
                  <a:cubicBezTo>
                    <a:pt x="189" y="46"/>
                    <a:pt x="189" y="47"/>
                    <a:pt x="189" y="48"/>
                  </a:cubicBezTo>
                  <a:cubicBezTo>
                    <a:pt x="189" y="49"/>
                    <a:pt x="189" y="50"/>
                    <a:pt x="188" y="51"/>
                  </a:cubicBezTo>
                  <a:cubicBezTo>
                    <a:pt x="188" y="52"/>
                    <a:pt x="188" y="52"/>
                    <a:pt x="189" y="53"/>
                  </a:cubicBezTo>
                  <a:close/>
                  <a:moveTo>
                    <a:pt x="54" y="134"/>
                  </a:moveTo>
                  <a:cubicBezTo>
                    <a:pt x="53" y="133"/>
                    <a:pt x="52" y="132"/>
                    <a:pt x="51" y="132"/>
                  </a:cubicBezTo>
                  <a:cubicBezTo>
                    <a:pt x="50" y="131"/>
                    <a:pt x="50" y="132"/>
                    <a:pt x="49" y="132"/>
                  </a:cubicBezTo>
                  <a:cubicBezTo>
                    <a:pt x="50" y="133"/>
                    <a:pt x="51" y="133"/>
                    <a:pt x="51" y="134"/>
                  </a:cubicBezTo>
                  <a:cubicBezTo>
                    <a:pt x="53" y="135"/>
                    <a:pt x="52" y="135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lose/>
                  <a:moveTo>
                    <a:pt x="32" y="130"/>
                  </a:moveTo>
                  <a:cubicBezTo>
                    <a:pt x="33" y="129"/>
                    <a:pt x="34" y="128"/>
                    <a:pt x="35" y="127"/>
                  </a:cubicBezTo>
                  <a:cubicBezTo>
                    <a:pt x="36" y="126"/>
                    <a:pt x="38" y="126"/>
                    <a:pt x="39" y="125"/>
                  </a:cubicBezTo>
                  <a:cubicBezTo>
                    <a:pt x="37" y="124"/>
                    <a:pt x="33" y="127"/>
                    <a:pt x="32" y="130"/>
                  </a:cubicBezTo>
                  <a:close/>
                  <a:moveTo>
                    <a:pt x="43" y="42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5" y="40"/>
                    <a:pt x="48" y="39"/>
                    <a:pt x="50" y="37"/>
                  </a:cubicBezTo>
                  <a:cubicBezTo>
                    <a:pt x="50" y="37"/>
                    <a:pt x="50" y="37"/>
                    <a:pt x="50" y="36"/>
                  </a:cubicBezTo>
                  <a:cubicBezTo>
                    <a:pt x="47" y="38"/>
                    <a:pt x="45" y="40"/>
                    <a:pt x="43" y="42"/>
                  </a:cubicBezTo>
                  <a:close/>
                  <a:moveTo>
                    <a:pt x="82" y="146"/>
                  </a:moveTo>
                  <a:cubicBezTo>
                    <a:pt x="82" y="146"/>
                    <a:pt x="82" y="146"/>
                    <a:pt x="82" y="146"/>
                  </a:cubicBezTo>
                  <a:cubicBezTo>
                    <a:pt x="83" y="147"/>
                    <a:pt x="84" y="147"/>
                    <a:pt x="86" y="147"/>
                  </a:cubicBezTo>
                  <a:cubicBezTo>
                    <a:pt x="86" y="147"/>
                    <a:pt x="87" y="147"/>
                    <a:pt x="88" y="147"/>
                  </a:cubicBezTo>
                  <a:cubicBezTo>
                    <a:pt x="87" y="147"/>
                    <a:pt x="86" y="146"/>
                    <a:pt x="84" y="146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3" y="146"/>
                    <a:pt x="82" y="146"/>
                    <a:pt x="82" y="146"/>
                  </a:cubicBezTo>
                  <a:close/>
                  <a:moveTo>
                    <a:pt x="62" y="55"/>
                  </a:moveTo>
                  <a:cubicBezTo>
                    <a:pt x="61" y="56"/>
                    <a:pt x="60" y="57"/>
                    <a:pt x="59" y="57"/>
                  </a:cubicBezTo>
                  <a:cubicBezTo>
                    <a:pt x="61" y="58"/>
                    <a:pt x="62" y="57"/>
                    <a:pt x="64" y="56"/>
                  </a:cubicBezTo>
                  <a:cubicBezTo>
                    <a:pt x="63" y="56"/>
                    <a:pt x="63" y="56"/>
                    <a:pt x="62" y="55"/>
                  </a:cubicBezTo>
                  <a:close/>
                  <a:moveTo>
                    <a:pt x="125" y="43"/>
                  </a:moveTo>
                  <a:cubicBezTo>
                    <a:pt x="123" y="43"/>
                    <a:pt x="122" y="44"/>
                    <a:pt x="121" y="45"/>
                  </a:cubicBezTo>
                  <a:cubicBezTo>
                    <a:pt x="122" y="45"/>
                    <a:pt x="123" y="45"/>
                    <a:pt x="124" y="45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5" y="44"/>
                    <a:pt x="125" y="44"/>
                    <a:pt x="125" y="43"/>
                  </a:cubicBezTo>
                  <a:close/>
                  <a:moveTo>
                    <a:pt x="110" y="68"/>
                  </a:moveTo>
                  <a:cubicBezTo>
                    <a:pt x="110" y="68"/>
                    <a:pt x="110" y="68"/>
                    <a:pt x="110" y="68"/>
                  </a:cubicBezTo>
                  <a:cubicBezTo>
                    <a:pt x="110" y="68"/>
                    <a:pt x="111" y="69"/>
                    <a:pt x="111" y="70"/>
                  </a:cubicBezTo>
                  <a:cubicBezTo>
                    <a:pt x="111" y="71"/>
                    <a:pt x="112" y="71"/>
                    <a:pt x="113" y="71"/>
                  </a:cubicBezTo>
                  <a:cubicBezTo>
                    <a:pt x="113" y="70"/>
                    <a:pt x="113" y="70"/>
                    <a:pt x="113" y="69"/>
                  </a:cubicBezTo>
                  <a:cubicBezTo>
                    <a:pt x="112" y="69"/>
                    <a:pt x="111" y="68"/>
                    <a:pt x="110" y="68"/>
                  </a:cubicBezTo>
                  <a:close/>
                  <a:moveTo>
                    <a:pt x="176" y="41"/>
                  </a:moveTo>
                  <a:cubicBezTo>
                    <a:pt x="177" y="41"/>
                    <a:pt x="178" y="41"/>
                    <a:pt x="178" y="42"/>
                  </a:cubicBezTo>
                  <a:cubicBezTo>
                    <a:pt x="178" y="42"/>
                    <a:pt x="179" y="42"/>
                    <a:pt x="179" y="42"/>
                  </a:cubicBezTo>
                  <a:cubicBezTo>
                    <a:pt x="179" y="41"/>
                    <a:pt x="180" y="41"/>
                    <a:pt x="180" y="40"/>
                  </a:cubicBezTo>
                  <a:cubicBezTo>
                    <a:pt x="179" y="40"/>
                    <a:pt x="178" y="40"/>
                    <a:pt x="176" y="40"/>
                  </a:cubicBezTo>
                  <a:cubicBezTo>
                    <a:pt x="176" y="40"/>
                    <a:pt x="176" y="41"/>
                    <a:pt x="176" y="41"/>
                  </a:cubicBezTo>
                  <a:close/>
                  <a:moveTo>
                    <a:pt x="123" y="48"/>
                  </a:moveTo>
                  <a:cubicBezTo>
                    <a:pt x="122" y="48"/>
                    <a:pt x="122" y="47"/>
                    <a:pt x="121" y="47"/>
                  </a:cubicBezTo>
                  <a:cubicBezTo>
                    <a:pt x="120" y="47"/>
                    <a:pt x="119" y="47"/>
                    <a:pt x="118" y="47"/>
                  </a:cubicBezTo>
                  <a:cubicBezTo>
                    <a:pt x="117" y="47"/>
                    <a:pt x="117" y="48"/>
                    <a:pt x="116" y="48"/>
                  </a:cubicBezTo>
                  <a:cubicBezTo>
                    <a:pt x="117" y="48"/>
                    <a:pt x="118" y="48"/>
                    <a:pt x="119" y="48"/>
                  </a:cubicBezTo>
                  <a:cubicBezTo>
                    <a:pt x="120" y="48"/>
                    <a:pt x="121" y="48"/>
                    <a:pt x="123" y="48"/>
                  </a:cubicBezTo>
                  <a:close/>
                  <a:moveTo>
                    <a:pt x="158" y="88"/>
                  </a:moveTo>
                  <a:cubicBezTo>
                    <a:pt x="156" y="88"/>
                    <a:pt x="156" y="88"/>
                    <a:pt x="155" y="88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4" y="87"/>
                    <a:pt x="154" y="87"/>
                    <a:pt x="153" y="88"/>
                  </a:cubicBezTo>
                  <a:cubicBezTo>
                    <a:pt x="153" y="88"/>
                    <a:pt x="153" y="89"/>
                    <a:pt x="154" y="89"/>
                  </a:cubicBezTo>
                  <a:cubicBezTo>
                    <a:pt x="155" y="89"/>
                    <a:pt x="156" y="89"/>
                    <a:pt x="158" y="88"/>
                  </a:cubicBezTo>
                  <a:close/>
                  <a:moveTo>
                    <a:pt x="143" y="60"/>
                  </a:moveTo>
                  <a:cubicBezTo>
                    <a:pt x="143" y="61"/>
                    <a:pt x="143" y="62"/>
                    <a:pt x="142" y="63"/>
                  </a:cubicBezTo>
                  <a:cubicBezTo>
                    <a:pt x="142" y="64"/>
                    <a:pt x="142" y="64"/>
                    <a:pt x="143" y="65"/>
                  </a:cubicBezTo>
                  <a:cubicBezTo>
                    <a:pt x="144" y="65"/>
                    <a:pt x="144" y="63"/>
                    <a:pt x="143" y="60"/>
                  </a:cubicBezTo>
                  <a:close/>
                  <a:moveTo>
                    <a:pt x="182" y="61"/>
                  </a:moveTo>
                  <a:cubicBezTo>
                    <a:pt x="182" y="61"/>
                    <a:pt x="182" y="62"/>
                    <a:pt x="183" y="62"/>
                  </a:cubicBezTo>
                  <a:cubicBezTo>
                    <a:pt x="183" y="61"/>
                    <a:pt x="184" y="61"/>
                    <a:pt x="184" y="60"/>
                  </a:cubicBezTo>
                  <a:cubicBezTo>
                    <a:pt x="183" y="59"/>
                    <a:pt x="183" y="59"/>
                    <a:pt x="182" y="59"/>
                  </a:cubicBezTo>
                  <a:cubicBezTo>
                    <a:pt x="182" y="60"/>
                    <a:pt x="182" y="60"/>
                    <a:pt x="182" y="61"/>
                  </a:cubicBezTo>
                  <a:close/>
                  <a:moveTo>
                    <a:pt x="135" y="90"/>
                  </a:moveTo>
                  <a:cubicBezTo>
                    <a:pt x="136" y="90"/>
                    <a:pt x="137" y="90"/>
                    <a:pt x="139" y="90"/>
                  </a:cubicBezTo>
                  <a:cubicBezTo>
                    <a:pt x="139" y="90"/>
                    <a:pt x="139" y="89"/>
                    <a:pt x="139" y="89"/>
                  </a:cubicBezTo>
                  <a:cubicBezTo>
                    <a:pt x="138" y="89"/>
                    <a:pt x="137" y="89"/>
                    <a:pt x="137" y="89"/>
                  </a:cubicBezTo>
                  <a:cubicBezTo>
                    <a:pt x="136" y="89"/>
                    <a:pt x="135" y="89"/>
                    <a:pt x="135" y="90"/>
                  </a:cubicBezTo>
                  <a:close/>
                  <a:moveTo>
                    <a:pt x="168" y="29"/>
                  </a:moveTo>
                  <a:cubicBezTo>
                    <a:pt x="167" y="27"/>
                    <a:pt x="166" y="25"/>
                    <a:pt x="165" y="23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6" y="26"/>
                    <a:pt x="167" y="27"/>
                    <a:pt x="167" y="29"/>
                  </a:cubicBezTo>
                  <a:cubicBezTo>
                    <a:pt x="167" y="29"/>
                    <a:pt x="168" y="29"/>
                    <a:pt x="168" y="29"/>
                  </a:cubicBezTo>
                  <a:close/>
                  <a:moveTo>
                    <a:pt x="150" y="65"/>
                  </a:moveTo>
                  <a:cubicBezTo>
                    <a:pt x="152" y="63"/>
                    <a:pt x="152" y="63"/>
                    <a:pt x="152" y="61"/>
                  </a:cubicBezTo>
                  <a:cubicBezTo>
                    <a:pt x="151" y="62"/>
                    <a:pt x="150" y="63"/>
                    <a:pt x="150" y="65"/>
                  </a:cubicBezTo>
                  <a:close/>
                  <a:moveTo>
                    <a:pt x="194" y="34"/>
                  </a:moveTo>
                  <a:cubicBezTo>
                    <a:pt x="194" y="34"/>
                    <a:pt x="194" y="34"/>
                    <a:pt x="194" y="34"/>
                  </a:cubicBezTo>
                  <a:cubicBezTo>
                    <a:pt x="194" y="35"/>
                    <a:pt x="195" y="36"/>
                    <a:pt x="195" y="36"/>
                  </a:cubicBezTo>
                  <a:cubicBezTo>
                    <a:pt x="195" y="38"/>
                    <a:pt x="196" y="38"/>
                    <a:pt x="197" y="38"/>
                  </a:cubicBezTo>
                  <a:cubicBezTo>
                    <a:pt x="196" y="37"/>
                    <a:pt x="195" y="36"/>
                    <a:pt x="194" y="34"/>
                  </a:cubicBezTo>
                  <a:close/>
                  <a:moveTo>
                    <a:pt x="131" y="88"/>
                  </a:moveTo>
                  <a:cubicBezTo>
                    <a:pt x="130" y="88"/>
                    <a:pt x="128" y="87"/>
                    <a:pt x="127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8" y="88"/>
                    <a:pt x="129" y="89"/>
                    <a:pt x="131" y="89"/>
                  </a:cubicBezTo>
                  <a:cubicBezTo>
                    <a:pt x="131" y="89"/>
                    <a:pt x="131" y="88"/>
                    <a:pt x="131" y="88"/>
                  </a:cubicBezTo>
                  <a:close/>
                  <a:moveTo>
                    <a:pt x="68" y="55"/>
                  </a:move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5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5" y="55"/>
                    <a:pt x="66" y="55"/>
                    <a:pt x="67" y="56"/>
                  </a:cubicBezTo>
                  <a:cubicBezTo>
                    <a:pt x="67" y="55"/>
                    <a:pt x="68" y="55"/>
                    <a:pt x="68" y="55"/>
                  </a:cubicBezTo>
                  <a:close/>
                  <a:moveTo>
                    <a:pt x="91" y="54"/>
                  </a:moveTo>
                  <a:cubicBezTo>
                    <a:pt x="91" y="55"/>
                    <a:pt x="90" y="55"/>
                    <a:pt x="90" y="55"/>
                  </a:cubicBezTo>
                  <a:cubicBezTo>
                    <a:pt x="90" y="56"/>
                    <a:pt x="90" y="57"/>
                    <a:pt x="90" y="58"/>
                  </a:cubicBezTo>
                  <a:cubicBezTo>
                    <a:pt x="90" y="57"/>
                    <a:pt x="90" y="57"/>
                    <a:pt x="91" y="56"/>
                  </a:cubicBezTo>
                  <a:cubicBezTo>
                    <a:pt x="91" y="56"/>
                    <a:pt x="92" y="55"/>
                    <a:pt x="91" y="54"/>
                  </a:cubicBezTo>
                  <a:close/>
                  <a:moveTo>
                    <a:pt x="133" y="56"/>
                  </a:moveTo>
                  <a:cubicBezTo>
                    <a:pt x="133" y="57"/>
                    <a:pt x="133" y="57"/>
                    <a:pt x="134" y="58"/>
                  </a:cubicBezTo>
                  <a:cubicBezTo>
                    <a:pt x="134" y="57"/>
                    <a:pt x="135" y="56"/>
                    <a:pt x="135" y="5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4" y="55"/>
                    <a:pt x="133" y="56"/>
                    <a:pt x="133" y="56"/>
                  </a:cubicBezTo>
                  <a:close/>
                  <a:moveTo>
                    <a:pt x="140" y="45"/>
                  </a:moveTo>
                  <a:cubicBezTo>
                    <a:pt x="139" y="46"/>
                    <a:pt x="139" y="47"/>
                    <a:pt x="138" y="48"/>
                  </a:cubicBezTo>
                  <a:cubicBezTo>
                    <a:pt x="138" y="48"/>
                    <a:pt x="138" y="48"/>
                    <a:pt x="139" y="49"/>
                  </a:cubicBezTo>
                  <a:cubicBezTo>
                    <a:pt x="139" y="49"/>
                    <a:pt x="139" y="48"/>
                    <a:pt x="140" y="48"/>
                  </a:cubicBezTo>
                  <a:cubicBezTo>
                    <a:pt x="140" y="47"/>
                    <a:pt x="140" y="46"/>
                    <a:pt x="140" y="45"/>
                  </a:cubicBezTo>
                  <a:close/>
                  <a:moveTo>
                    <a:pt x="112" y="86"/>
                  </a:moveTo>
                  <a:cubicBezTo>
                    <a:pt x="112" y="85"/>
                    <a:pt x="112" y="85"/>
                    <a:pt x="112" y="85"/>
                  </a:cubicBezTo>
                  <a:cubicBezTo>
                    <a:pt x="111" y="84"/>
                    <a:pt x="110" y="84"/>
                    <a:pt x="110" y="84"/>
                  </a:cubicBezTo>
                  <a:cubicBezTo>
                    <a:pt x="110" y="83"/>
                    <a:pt x="109" y="84"/>
                    <a:pt x="109" y="84"/>
                  </a:cubicBezTo>
                  <a:cubicBezTo>
                    <a:pt x="110" y="85"/>
                    <a:pt x="111" y="85"/>
                    <a:pt x="112" y="86"/>
                  </a:cubicBezTo>
                  <a:close/>
                  <a:moveTo>
                    <a:pt x="110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8" y="43"/>
                    <a:pt x="108" y="43"/>
                  </a:cubicBezTo>
                  <a:cubicBezTo>
                    <a:pt x="107" y="44"/>
                    <a:pt x="107" y="44"/>
                    <a:pt x="106" y="44"/>
                  </a:cubicBezTo>
                  <a:cubicBezTo>
                    <a:pt x="106" y="44"/>
                    <a:pt x="106" y="44"/>
                    <a:pt x="105" y="44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7" y="44"/>
                    <a:pt x="108" y="43"/>
                    <a:pt x="110" y="42"/>
                  </a:cubicBezTo>
                  <a:close/>
                  <a:moveTo>
                    <a:pt x="185" y="51"/>
                  </a:moveTo>
                  <a:cubicBezTo>
                    <a:pt x="185" y="50"/>
                    <a:pt x="185" y="48"/>
                    <a:pt x="183" y="48"/>
                  </a:cubicBezTo>
                  <a:cubicBezTo>
                    <a:pt x="184" y="49"/>
                    <a:pt x="184" y="50"/>
                    <a:pt x="185" y="51"/>
                  </a:cubicBezTo>
                  <a:close/>
                  <a:moveTo>
                    <a:pt x="65" y="141"/>
                  </a:moveTo>
                  <a:cubicBezTo>
                    <a:pt x="66" y="142"/>
                    <a:pt x="67" y="141"/>
                    <a:pt x="68" y="140"/>
                  </a:cubicBezTo>
                  <a:cubicBezTo>
                    <a:pt x="67" y="139"/>
                    <a:pt x="66" y="140"/>
                    <a:pt x="65" y="141"/>
                  </a:cubicBezTo>
                  <a:close/>
                  <a:moveTo>
                    <a:pt x="155" y="70"/>
                  </a:moveTo>
                  <a:cubicBezTo>
                    <a:pt x="155" y="69"/>
                    <a:pt x="154" y="67"/>
                    <a:pt x="154" y="66"/>
                  </a:cubicBezTo>
                  <a:cubicBezTo>
                    <a:pt x="154" y="66"/>
                    <a:pt x="153" y="67"/>
                    <a:pt x="153" y="68"/>
                  </a:cubicBezTo>
                  <a:cubicBezTo>
                    <a:pt x="154" y="68"/>
                    <a:pt x="154" y="69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lose/>
                  <a:moveTo>
                    <a:pt x="135" y="43"/>
                  </a:moveTo>
                  <a:cubicBezTo>
                    <a:pt x="135" y="43"/>
                    <a:pt x="134" y="44"/>
                    <a:pt x="134" y="44"/>
                  </a:cubicBezTo>
                  <a:cubicBezTo>
                    <a:pt x="134" y="44"/>
                    <a:pt x="134" y="45"/>
                    <a:pt x="135" y="45"/>
                  </a:cubicBezTo>
                  <a:cubicBezTo>
                    <a:pt x="135" y="44"/>
                    <a:pt x="136" y="44"/>
                    <a:pt x="136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43"/>
                    <a:pt x="136" y="43"/>
                    <a:pt x="135" y="43"/>
                  </a:cubicBezTo>
                  <a:close/>
                  <a:moveTo>
                    <a:pt x="16" y="93"/>
                  </a:moveTo>
                  <a:cubicBezTo>
                    <a:pt x="17" y="94"/>
                    <a:pt x="20" y="94"/>
                    <a:pt x="21" y="94"/>
                  </a:cubicBezTo>
                  <a:cubicBezTo>
                    <a:pt x="20" y="93"/>
                    <a:pt x="18" y="93"/>
                    <a:pt x="16" y="93"/>
                  </a:cubicBezTo>
                  <a:close/>
                  <a:moveTo>
                    <a:pt x="124" y="32"/>
                  </a:moveTo>
                  <a:cubicBezTo>
                    <a:pt x="123" y="31"/>
                    <a:pt x="122" y="32"/>
                    <a:pt x="121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1" y="33"/>
                  </a:cubicBezTo>
                  <a:cubicBezTo>
                    <a:pt x="122" y="32"/>
                    <a:pt x="123" y="32"/>
                    <a:pt x="124" y="32"/>
                  </a:cubicBezTo>
                  <a:close/>
                  <a:moveTo>
                    <a:pt x="71" y="53"/>
                  </a:move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9" y="52"/>
                    <a:pt x="68" y="51"/>
                  </a:cubicBezTo>
                  <a:cubicBezTo>
                    <a:pt x="68" y="51"/>
                    <a:pt x="67" y="52"/>
                    <a:pt x="67" y="52"/>
                  </a:cubicBezTo>
                  <a:cubicBezTo>
                    <a:pt x="68" y="53"/>
                    <a:pt x="69" y="53"/>
                    <a:pt x="71" y="53"/>
                  </a:cubicBezTo>
                  <a:close/>
                  <a:moveTo>
                    <a:pt x="159" y="46"/>
                  </a:moveTo>
                  <a:cubicBezTo>
                    <a:pt x="160" y="47"/>
                    <a:pt x="160" y="45"/>
                    <a:pt x="161" y="45"/>
                  </a:cubicBezTo>
                  <a:cubicBezTo>
                    <a:pt x="161" y="45"/>
                    <a:pt x="160" y="44"/>
                    <a:pt x="160" y="44"/>
                  </a:cubicBezTo>
                  <a:cubicBezTo>
                    <a:pt x="159" y="45"/>
                    <a:pt x="159" y="46"/>
                    <a:pt x="159" y="46"/>
                  </a:cubicBezTo>
                  <a:close/>
                  <a:moveTo>
                    <a:pt x="29" y="105"/>
                  </a:move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0" y="107"/>
                    <a:pt x="31" y="108"/>
                    <a:pt x="32" y="110"/>
                  </a:cubicBezTo>
                  <a:cubicBezTo>
                    <a:pt x="32" y="110"/>
                    <a:pt x="33" y="110"/>
                    <a:pt x="33" y="110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2" y="108"/>
                    <a:pt x="30" y="106"/>
                    <a:pt x="29" y="105"/>
                  </a:cubicBezTo>
                  <a:close/>
                  <a:moveTo>
                    <a:pt x="135" y="66"/>
                  </a:moveTo>
                  <a:cubicBezTo>
                    <a:pt x="134" y="67"/>
                    <a:pt x="134" y="68"/>
                    <a:pt x="134" y="70"/>
                  </a:cubicBezTo>
                  <a:cubicBezTo>
                    <a:pt x="134" y="69"/>
                    <a:pt x="135" y="68"/>
                    <a:pt x="135" y="67"/>
                  </a:cubicBezTo>
                  <a:cubicBezTo>
                    <a:pt x="135" y="67"/>
                    <a:pt x="135" y="66"/>
                    <a:pt x="135" y="66"/>
                  </a:cubicBezTo>
                  <a:close/>
                  <a:moveTo>
                    <a:pt x="176" y="57"/>
                  </a:moveTo>
                  <a:cubicBezTo>
                    <a:pt x="175" y="57"/>
                    <a:pt x="174" y="57"/>
                    <a:pt x="173" y="57"/>
                  </a:cubicBezTo>
                  <a:cubicBezTo>
                    <a:pt x="172" y="58"/>
                    <a:pt x="172" y="58"/>
                    <a:pt x="172" y="58"/>
                  </a:cubicBezTo>
                  <a:cubicBezTo>
                    <a:pt x="173" y="58"/>
                    <a:pt x="174" y="58"/>
                    <a:pt x="174" y="58"/>
                  </a:cubicBezTo>
                  <a:cubicBezTo>
                    <a:pt x="175" y="58"/>
                    <a:pt x="175" y="58"/>
                    <a:pt x="176" y="58"/>
                  </a:cubicBezTo>
                  <a:cubicBezTo>
                    <a:pt x="176" y="57"/>
                    <a:pt x="176" y="57"/>
                    <a:pt x="176" y="57"/>
                  </a:cubicBezTo>
                  <a:close/>
                  <a:moveTo>
                    <a:pt x="130" y="43"/>
                  </a:moveTo>
                  <a:cubicBezTo>
                    <a:pt x="128" y="42"/>
                    <a:pt x="128" y="43"/>
                    <a:pt x="127" y="45"/>
                  </a:cubicBezTo>
                  <a:cubicBezTo>
                    <a:pt x="128" y="44"/>
                    <a:pt x="129" y="43"/>
                    <a:pt x="130" y="43"/>
                  </a:cubicBezTo>
                  <a:close/>
                  <a:moveTo>
                    <a:pt x="154" y="61"/>
                  </a:moveTo>
                  <a:cubicBezTo>
                    <a:pt x="155" y="59"/>
                    <a:pt x="155" y="58"/>
                    <a:pt x="155" y="57"/>
                  </a:cubicBezTo>
                  <a:cubicBezTo>
                    <a:pt x="153" y="58"/>
                    <a:pt x="154" y="59"/>
                    <a:pt x="154" y="61"/>
                  </a:cubicBezTo>
                  <a:close/>
                  <a:moveTo>
                    <a:pt x="160" y="42"/>
                  </a:moveTo>
                  <a:cubicBezTo>
                    <a:pt x="161" y="42"/>
                    <a:pt x="161" y="42"/>
                    <a:pt x="162" y="42"/>
                  </a:cubicBezTo>
                  <a:cubicBezTo>
                    <a:pt x="163" y="43"/>
                    <a:pt x="163" y="42"/>
                    <a:pt x="163" y="42"/>
                  </a:cubicBezTo>
                  <a:cubicBezTo>
                    <a:pt x="162" y="42"/>
                    <a:pt x="162" y="41"/>
                    <a:pt x="161" y="41"/>
                  </a:cubicBezTo>
                  <a:cubicBezTo>
                    <a:pt x="160" y="41"/>
                    <a:pt x="160" y="42"/>
                    <a:pt x="160" y="42"/>
                  </a:cubicBezTo>
                  <a:close/>
                  <a:moveTo>
                    <a:pt x="141" y="90"/>
                  </a:moveTo>
                  <a:cubicBezTo>
                    <a:pt x="141" y="90"/>
                    <a:pt x="141" y="90"/>
                    <a:pt x="141" y="90"/>
                  </a:cubicBezTo>
                  <a:cubicBezTo>
                    <a:pt x="142" y="90"/>
                    <a:pt x="143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3" y="90"/>
                    <a:pt x="142" y="90"/>
                    <a:pt x="141" y="90"/>
                  </a:cubicBezTo>
                  <a:close/>
                  <a:moveTo>
                    <a:pt x="161" y="91"/>
                  </a:moveTo>
                  <a:cubicBezTo>
                    <a:pt x="161" y="90"/>
                    <a:pt x="160" y="90"/>
                    <a:pt x="160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8" y="91"/>
                    <a:pt x="158" y="91"/>
                    <a:pt x="158" y="92"/>
                  </a:cubicBezTo>
                  <a:cubicBezTo>
                    <a:pt x="159" y="91"/>
                    <a:pt x="160" y="91"/>
                    <a:pt x="161" y="91"/>
                  </a:cubicBezTo>
                  <a:close/>
                  <a:moveTo>
                    <a:pt x="171" y="54"/>
                  </a:moveTo>
                  <a:cubicBezTo>
                    <a:pt x="171" y="54"/>
                    <a:pt x="171" y="54"/>
                    <a:pt x="171" y="54"/>
                  </a:cubicBezTo>
                  <a:cubicBezTo>
                    <a:pt x="170" y="54"/>
                    <a:pt x="169" y="54"/>
                    <a:pt x="168" y="54"/>
                  </a:cubicBezTo>
                  <a:cubicBezTo>
                    <a:pt x="168" y="54"/>
                    <a:pt x="167" y="55"/>
                    <a:pt x="168" y="55"/>
                  </a:cubicBezTo>
                  <a:cubicBezTo>
                    <a:pt x="169" y="55"/>
                    <a:pt x="170" y="54"/>
                    <a:pt x="171" y="54"/>
                  </a:cubicBezTo>
                  <a:close/>
                  <a:moveTo>
                    <a:pt x="169" y="78"/>
                  </a:moveTo>
                  <a:cubicBezTo>
                    <a:pt x="168" y="78"/>
                    <a:pt x="167" y="78"/>
                    <a:pt x="167" y="78"/>
                  </a:cubicBezTo>
                  <a:cubicBezTo>
                    <a:pt x="167" y="79"/>
                    <a:pt x="167" y="79"/>
                    <a:pt x="168" y="79"/>
                  </a:cubicBezTo>
                  <a:cubicBezTo>
                    <a:pt x="169" y="79"/>
                    <a:pt x="169" y="78"/>
                    <a:pt x="169" y="78"/>
                  </a:cubicBezTo>
                  <a:close/>
                  <a:moveTo>
                    <a:pt x="137" y="59"/>
                  </a:moveTo>
                  <a:cubicBezTo>
                    <a:pt x="137" y="59"/>
                    <a:pt x="136" y="58"/>
                    <a:pt x="136" y="58"/>
                  </a:cubicBezTo>
                  <a:cubicBezTo>
                    <a:pt x="136" y="58"/>
                    <a:pt x="135" y="59"/>
                    <a:pt x="135" y="59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6" y="60"/>
                    <a:pt x="136" y="59"/>
                    <a:pt x="137" y="59"/>
                  </a:cubicBezTo>
                  <a:close/>
                  <a:moveTo>
                    <a:pt x="52" y="61"/>
                  </a:moveTo>
                  <a:cubicBezTo>
                    <a:pt x="52" y="60"/>
                    <a:pt x="52" y="60"/>
                    <a:pt x="53" y="60"/>
                  </a:cubicBezTo>
                  <a:cubicBezTo>
                    <a:pt x="51" y="59"/>
                    <a:pt x="50" y="59"/>
                    <a:pt x="49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0" y="60"/>
                    <a:pt x="51" y="60"/>
                    <a:pt x="52" y="61"/>
                  </a:cubicBezTo>
                  <a:close/>
                  <a:moveTo>
                    <a:pt x="86" y="44"/>
                  </a:moveTo>
                  <a:cubicBezTo>
                    <a:pt x="86" y="43"/>
                    <a:pt x="86" y="43"/>
                    <a:pt x="86" y="43"/>
                  </a:cubicBezTo>
                  <a:cubicBezTo>
                    <a:pt x="86" y="43"/>
                    <a:pt x="85" y="43"/>
                    <a:pt x="85" y="42"/>
                  </a:cubicBezTo>
                  <a:cubicBezTo>
                    <a:pt x="84" y="42"/>
                    <a:pt x="84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3"/>
                    <a:pt x="85" y="43"/>
                    <a:pt x="86" y="44"/>
                  </a:cubicBezTo>
                  <a:close/>
                  <a:moveTo>
                    <a:pt x="80" y="50"/>
                  </a:moveTo>
                  <a:cubicBezTo>
                    <a:pt x="81" y="49"/>
                    <a:pt x="85" y="47"/>
                    <a:pt x="85" y="47"/>
                  </a:cubicBezTo>
                  <a:cubicBezTo>
                    <a:pt x="84" y="47"/>
                    <a:pt x="81" y="49"/>
                    <a:pt x="80" y="50"/>
                  </a:cubicBezTo>
                  <a:close/>
                  <a:moveTo>
                    <a:pt x="166" y="43"/>
                  </a:moveTo>
                  <a:cubicBezTo>
                    <a:pt x="168" y="43"/>
                    <a:pt x="168" y="43"/>
                    <a:pt x="169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7" y="42"/>
                    <a:pt x="166" y="42"/>
                    <a:pt x="166" y="43"/>
                  </a:cubicBezTo>
                  <a:close/>
                  <a:moveTo>
                    <a:pt x="240" y="60"/>
                  </a:moveTo>
                  <a:cubicBezTo>
                    <a:pt x="240" y="60"/>
                    <a:pt x="240" y="60"/>
                    <a:pt x="240" y="60"/>
                  </a:cubicBezTo>
                  <a:cubicBezTo>
                    <a:pt x="240" y="60"/>
                    <a:pt x="240" y="61"/>
                    <a:pt x="240" y="61"/>
                  </a:cubicBezTo>
                  <a:cubicBezTo>
                    <a:pt x="240" y="62"/>
                    <a:pt x="241" y="63"/>
                    <a:pt x="242" y="63"/>
                  </a:cubicBezTo>
                  <a:cubicBezTo>
                    <a:pt x="241" y="62"/>
                    <a:pt x="241" y="61"/>
                    <a:pt x="240" y="60"/>
                  </a:cubicBezTo>
                  <a:close/>
                  <a:moveTo>
                    <a:pt x="123" y="91"/>
                  </a:moveTo>
                  <a:cubicBezTo>
                    <a:pt x="123" y="90"/>
                    <a:pt x="123" y="90"/>
                    <a:pt x="123" y="90"/>
                  </a:cubicBezTo>
                  <a:cubicBezTo>
                    <a:pt x="122" y="90"/>
                    <a:pt x="120" y="89"/>
                    <a:pt x="119" y="89"/>
                  </a:cubicBezTo>
                  <a:cubicBezTo>
                    <a:pt x="120" y="90"/>
                    <a:pt x="121" y="90"/>
                    <a:pt x="123" y="91"/>
                  </a:cubicBezTo>
                  <a:close/>
                  <a:moveTo>
                    <a:pt x="108" y="83"/>
                  </a:moveTo>
                  <a:cubicBezTo>
                    <a:pt x="108" y="83"/>
                    <a:pt x="108" y="83"/>
                    <a:pt x="108" y="82"/>
                  </a:cubicBezTo>
                  <a:cubicBezTo>
                    <a:pt x="107" y="81"/>
                    <a:pt x="105" y="80"/>
                    <a:pt x="104" y="79"/>
                  </a:cubicBezTo>
                  <a:cubicBezTo>
                    <a:pt x="105" y="80"/>
                    <a:pt x="106" y="82"/>
                    <a:pt x="108" y="83"/>
                  </a:cubicBezTo>
                  <a:close/>
                  <a:moveTo>
                    <a:pt x="73" y="50"/>
                  </a:moveTo>
                  <a:cubicBezTo>
                    <a:pt x="73" y="50"/>
                    <a:pt x="72" y="49"/>
                    <a:pt x="72" y="49"/>
                  </a:cubicBezTo>
                  <a:cubicBezTo>
                    <a:pt x="72" y="49"/>
                    <a:pt x="71" y="49"/>
                    <a:pt x="71" y="50"/>
                  </a:cubicBezTo>
                  <a:cubicBezTo>
                    <a:pt x="72" y="50"/>
                    <a:pt x="73" y="50"/>
                    <a:pt x="73" y="50"/>
                  </a:cubicBezTo>
                  <a:close/>
                  <a:moveTo>
                    <a:pt x="162" y="89"/>
                  </a:moveTo>
                  <a:cubicBezTo>
                    <a:pt x="162" y="90"/>
                    <a:pt x="163" y="90"/>
                    <a:pt x="163" y="90"/>
                  </a:cubicBezTo>
                  <a:cubicBezTo>
                    <a:pt x="164" y="89"/>
                    <a:pt x="165" y="89"/>
                    <a:pt x="166" y="88"/>
                  </a:cubicBezTo>
                  <a:cubicBezTo>
                    <a:pt x="165" y="88"/>
                    <a:pt x="164" y="89"/>
                    <a:pt x="162" y="89"/>
                  </a:cubicBezTo>
                  <a:close/>
                  <a:moveTo>
                    <a:pt x="126" y="85"/>
                  </a:moveTo>
                  <a:cubicBezTo>
                    <a:pt x="127" y="85"/>
                    <a:pt x="130" y="86"/>
                    <a:pt x="131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9" y="85"/>
                    <a:pt x="128" y="85"/>
                    <a:pt x="126" y="85"/>
                  </a:cubicBezTo>
                  <a:close/>
                  <a:moveTo>
                    <a:pt x="118" y="71"/>
                  </a:moveTo>
                  <a:cubicBezTo>
                    <a:pt x="119" y="72"/>
                    <a:pt x="120" y="72"/>
                    <a:pt x="122" y="72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0" y="72"/>
                    <a:pt x="119" y="71"/>
                    <a:pt x="118" y="71"/>
                  </a:cubicBezTo>
                  <a:close/>
                  <a:moveTo>
                    <a:pt x="121" y="84"/>
                  </a:moveTo>
                  <a:cubicBezTo>
                    <a:pt x="121" y="84"/>
                    <a:pt x="121" y="84"/>
                    <a:pt x="121" y="84"/>
                  </a:cubicBezTo>
                  <a:cubicBezTo>
                    <a:pt x="122" y="85"/>
                    <a:pt x="123" y="85"/>
                    <a:pt x="124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3" y="84"/>
                    <a:pt x="122" y="84"/>
                    <a:pt x="121" y="84"/>
                  </a:cubicBezTo>
                  <a:close/>
                  <a:moveTo>
                    <a:pt x="224" y="58"/>
                  </a:moveTo>
                  <a:cubicBezTo>
                    <a:pt x="224" y="59"/>
                    <a:pt x="224" y="60"/>
                    <a:pt x="224" y="61"/>
                  </a:cubicBezTo>
                  <a:cubicBezTo>
                    <a:pt x="224" y="61"/>
                    <a:pt x="224" y="61"/>
                    <a:pt x="224" y="61"/>
                  </a:cubicBezTo>
                  <a:cubicBezTo>
                    <a:pt x="224" y="61"/>
                    <a:pt x="224" y="61"/>
                    <a:pt x="224" y="61"/>
                  </a:cubicBezTo>
                  <a:cubicBezTo>
                    <a:pt x="225" y="59"/>
                    <a:pt x="225" y="59"/>
                    <a:pt x="224" y="58"/>
                  </a:cubicBezTo>
                  <a:close/>
                  <a:moveTo>
                    <a:pt x="99" y="47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7" y="47"/>
                    <a:pt x="97" y="47"/>
                  </a:cubicBezTo>
                  <a:cubicBezTo>
                    <a:pt x="97" y="48"/>
                    <a:pt x="97" y="48"/>
                    <a:pt x="97" y="49"/>
                  </a:cubicBezTo>
                  <a:cubicBezTo>
                    <a:pt x="98" y="48"/>
                    <a:pt x="98" y="48"/>
                    <a:pt x="99" y="47"/>
                  </a:cubicBezTo>
                  <a:close/>
                  <a:moveTo>
                    <a:pt x="172" y="40"/>
                  </a:moveTo>
                  <a:cubicBezTo>
                    <a:pt x="172" y="40"/>
                    <a:pt x="172" y="40"/>
                    <a:pt x="172" y="39"/>
                  </a:cubicBezTo>
                  <a:cubicBezTo>
                    <a:pt x="170" y="39"/>
                    <a:pt x="169" y="39"/>
                    <a:pt x="167" y="40"/>
                  </a:cubicBezTo>
                  <a:cubicBezTo>
                    <a:pt x="168" y="40"/>
                    <a:pt x="170" y="40"/>
                    <a:pt x="171" y="40"/>
                  </a:cubicBezTo>
                  <a:cubicBezTo>
                    <a:pt x="171" y="40"/>
                    <a:pt x="171" y="40"/>
                    <a:pt x="172" y="40"/>
                  </a:cubicBezTo>
                  <a:close/>
                  <a:moveTo>
                    <a:pt x="99" y="70"/>
                  </a:moveTo>
                  <a:cubicBezTo>
                    <a:pt x="100" y="70"/>
                    <a:pt x="100" y="69"/>
                    <a:pt x="100" y="69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9" y="69"/>
                    <a:pt x="99" y="69"/>
                    <a:pt x="99" y="70"/>
                  </a:cubicBezTo>
                  <a:close/>
                  <a:moveTo>
                    <a:pt x="43" y="73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3" y="73"/>
                    <a:pt x="44" y="74"/>
                    <a:pt x="45" y="74"/>
                  </a:cubicBezTo>
                  <a:cubicBezTo>
                    <a:pt x="45" y="74"/>
                    <a:pt x="45" y="74"/>
                    <a:pt x="46" y="73"/>
                  </a:cubicBezTo>
                  <a:cubicBezTo>
                    <a:pt x="45" y="73"/>
                    <a:pt x="44" y="73"/>
                    <a:pt x="43" y="73"/>
                  </a:cubicBezTo>
                  <a:close/>
                  <a:moveTo>
                    <a:pt x="187" y="59"/>
                  </a:moveTo>
                  <a:cubicBezTo>
                    <a:pt x="188" y="58"/>
                    <a:pt x="188" y="58"/>
                    <a:pt x="187" y="57"/>
                  </a:cubicBezTo>
                  <a:cubicBezTo>
                    <a:pt x="187" y="58"/>
                    <a:pt x="187" y="58"/>
                    <a:pt x="187" y="59"/>
                  </a:cubicBezTo>
                  <a:close/>
                  <a:moveTo>
                    <a:pt x="109" y="51"/>
                  </a:moveTo>
                  <a:cubicBezTo>
                    <a:pt x="109" y="51"/>
                    <a:pt x="109" y="51"/>
                    <a:pt x="109" y="51"/>
                  </a:cubicBezTo>
                  <a:cubicBezTo>
                    <a:pt x="110" y="51"/>
                    <a:pt x="110" y="51"/>
                    <a:pt x="110" y="50"/>
                  </a:cubicBezTo>
                  <a:cubicBezTo>
                    <a:pt x="111" y="50"/>
                    <a:pt x="111" y="49"/>
                    <a:pt x="112" y="49"/>
                  </a:cubicBezTo>
                  <a:cubicBezTo>
                    <a:pt x="112" y="49"/>
                    <a:pt x="111" y="49"/>
                    <a:pt x="111" y="49"/>
                  </a:cubicBezTo>
                  <a:cubicBezTo>
                    <a:pt x="111" y="50"/>
                    <a:pt x="110" y="50"/>
                    <a:pt x="109" y="51"/>
                  </a:cubicBezTo>
                  <a:close/>
                  <a:moveTo>
                    <a:pt x="106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6" y="58"/>
                    <a:pt x="107" y="57"/>
                    <a:pt x="107" y="56"/>
                  </a:cubicBezTo>
                  <a:cubicBezTo>
                    <a:pt x="106" y="56"/>
                    <a:pt x="106" y="57"/>
                    <a:pt x="106" y="57"/>
                  </a:cubicBezTo>
                  <a:cubicBezTo>
                    <a:pt x="106" y="57"/>
                    <a:pt x="106" y="58"/>
                    <a:pt x="106" y="58"/>
                  </a:cubicBezTo>
                  <a:close/>
                  <a:moveTo>
                    <a:pt x="161" y="68"/>
                  </a:moveTo>
                  <a:cubicBezTo>
                    <a:pt x="162" y="67"/>
                    <a:pt x="162" y="66"/>
                    <a:pt x="162" y="64"/>
                  </a:cubicBezTo>
                  <a:cubicBezTo>
                    <a:pt x="162" y="65"/>
                    <a:pt x="161" y="68"/>
                    <a:pt x="161" y="68"/>
                  </a:cubicBezTo>
                  <a:close/>
                  <a:moveTo>
                    <a:pt x="163" y="59"/>
                  </a:moveTo>
                  <a:cubicBezTo>
                    <a:pt x="162" y="58"/>
                    <a:pt x="162" y="59"/>
                    <a:pt x="162" y="59"/>
                  </a:cubicBezTo>
                  <a:cubicBezTo>
                    <a:pt x="161" y="60"/>
                    <a:pt x="161" y="60"/>
                    <a:pt x="161" y="61"/>
                  </a:cubicBezTo>
                  <a:cubicBezTo>
                    <a:pt x="161" y="60"/>
                    <a:pt x="162" y="60"/>
                    <a:pt x="163" y="59"/>
                  </a:cubicBezTo>
                  <a:close/>
                  <a:moveTo>
                    <a:pt x="133" y="49"/>
                  </a:moveTo>
                  <a:cubicBezTo>
                    <a:pt x="134" y="49"/>
                    <a:pt x="134" y="49"/>
                    <a:pt x="134" y="49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4" y="48"/>
                    <a:pt x="134" y="48"/>
                    <a:pt x="133" y="49"/>
                  </a:cubicBezTo>
                  <a:close/>
                  <a:moveTo>
                    <a:pt x="165" y="156"/>
                  </a:moveTo>
                  <a:cubicBezTo>
                    <a:pt x="166" y="155"/>
                    <a:pt x="167" y="155"/>
                    <a:pt x="168" y="154"/>
                  </a:cubicBezTo>
                  <a:cubicBezTo>
                    <a:pt x="167" y="154"/>
                    <a:pt x="166" y="155"/>
                    <a:pt x="165" y="156"/>
                  </a:cubicBezTo>
                  <a:close/>
                  <a:moveTo>
                    <a:pt x="168" y="46"/>
                  </a:moveTo>
                  <a:cubicBezTo>
                    <a:pt x="169" y="46"/>
                    <a:pt x="169" y="46"/>
                    <a:pt x="170" y="46"/>
                  </a:cubicBezTo>
                  <a:cubicBezTo>
                    <a:pt x="170" y="46"/>
                    <a:pt x="171" y="46"/>
                    <a:pt x="171" y="46"/>
                  </a:cubicBezTo>
                  <a:cubicBezTo>
                    <a:pt x="170" y="45"/>
                    <a:pt x="169" y="45"/>
                    <a:pt x="168" y="46"/>
                  </a:cubicBezTo>
                  <a:close/>
                  <a:moveTo>
                    <a:pt x="27" y="82"/>
                  </a:moveTo>
                  <a:cubicBezTo>
                    <a:pt x="28" y="83"/>
                    <a:pt x="29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2"/>
                    <a:pt x="28" y="82"/>
                    <a:pt x="27" y="82"/>
                  </a:cubicBezTo>
                  <a:close/>
                  <a:moveTo>
                    <a:pt x="171" y="43"/>
                  </a:moveTo>
                  <a:cubicBezTo>
                    <a:pt x="172" y="44"/>
                    <a:pt x="172" y="44"/>
                    <a:pt x="173" y="43"/>
                  </a:cubicBezTo>
                  <a:cubicBezTo>
                    <a:pt x="172" y="42"/>
                    <a:pt x="171" y="43"/>
                    <a:pt x="171" y="43"/>
                  </a:cubicBezTo>
                  <a:close/>
                  <a:moveTo>
                    <a:pt x="149" y="88"/>
                  </a:moveTo>
                  <a:cubicBezTo>
                    <a:pt x="150" y="88"/>
                    <a:pt x="150" y="89"/>
                    <a:pt x="151" y="89"/>
                  </a:cubicBezTo>
                  <a:cubicBezTo>
                    <a:pt x="150" y="87"/>
                    <a:pt x="150" y="87"/>
                    <a:pt x="149" y="88"/>
                  </a:cubicBezTo>
                  <a:close/>
                  <a:moveTo>
                    <a:pt x="28" y="111"/>
                  </a:moveTo>
                  <a:cubicBezTo>
                    <a:pt x="28" y="111"/>
                    <a:pt x="28" y="111"/>
                    <a:pt x="28" y="110"/>
                  </a:cubicBezTo>
                  <a:cubicBezTo>
                    <a:pt x="28" y="110"/>
                    <a:pt x="28" y="110"/>
                    <a:pt x="27" y="109"/>
                  </a:cubicBezTo>
                  <a:cubicBezTo>
                    <a:pt x="27" y="109"/>
                    <a:pt x="27" y="109"/>
                    <a:pt x="26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9"/>
                    <a:pt x="27" y="110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lose/>
                  <a:moveTo>
                    <a:pt x="162" y="81"/>
                  </a:moveTo>
                  <a:cubicBezTo>
                    <a:pt x="162" y="80"/>
                    <a:pt x="161" y="79"/>
                    <a:pt x="161" y="79"/>
                  </a:cubicBezTo>
                  <a:cubicBezTo>
                    <a:pt x="161" y="79"/>
                    <a:pt x="161" y="79"/>
                    <a:pt x="160" y="79"/>
                  </a:cubicBezTo>
                  <a:cubicBezTo>
                    <a:pt x="161" y="80"/>
                    <a:pt x="161" y="80"/>
                    <a:pt x="162" y="81"/>
                  </a:cubicBezTo>
                  <a:close/>
                  <a:moveTo>
                    <a:pt x="138" y="39"/>
                  </a:moveTo>
                  <a:cubicBezTo>
                    <a:pt x="138" y="38"/>
                    <a:pt x="138" y="38"/>
                    <a:pt x="139" y="38"/>
                  </a:cubicBezTo>
                  <a:cubicBezTo>
                    <a:pt x="138" y="38"/>
                    <a:pt x="138" y="38"/>
                    <a:pt x="137" y="38"/>
                  </a:cubicBezTo>
                  <a:cubicBezTo>
                    <a:pt x="137" y="38"/>
                    <a:pt x="138" y="39"/>
                    <a:pt x="138" y="39"/>
                  </a:cubicBezTo>
                  <a:close/>
                  <a:moveTo>
                    <a:pt x="103" y="75"/>
                  </a:moveTo>
                  <a:cubicBezTo>
                    <a:pt x="103" y="74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4"/>
                    <a:pt x="102" y="74"/>
                    <a:pt x="103" y="75"/>
                  </a:cubicBezTo>
                  <a:close/>
                  <a:moveTo>
                    <a:pt x="175" y="44"/>
                  </a:moveTo>
                  <a:cubicBezTo>
                    <a:pt x="176" y="44"/>
                    <a:pt x="176" y="44"/>
                    <a:pt x="176" y="43"/>
                  </a:cubicBezTo>
                  <a:cubicBezTo>
                    <a:pt x="175" y="43"/>
                    <a:pt x="175" y="43"/>
                    <a:pt x="175" y="44"/>
                  </a:cubicBezTo>
                  <a:close/>
                  <a:moveTo>
                    <a:pt x="125" y="52"/>
                  </a:moveTo>
                  <a:cubicBezTo>
                    <a:pt x="125" y="52"/>
                    <a:pt x="126" y="53"/>
                    <a:pt x="126" y="53"/>
                  </a:cubicBezTo>
                  <a:cubicBezTo>
                    <a:pt x="126" y="52"/>
                    <a:pt x="126" y="52"/>
                    <a:pt x="125" y="52"/>
                  </a:cubicBezTo>
                  <a:close/>
                  <a:moveTo>
                    <a:pt x="87" y="41"/>
                  </a:moveTo>
                  <a:cubicBezTo>
                    <a:pt x="88" y="42"/>
                    <a:pt x="88" y="43"/>
                    <a:pt x="89" y="43"/>
                  </a:cubicBezTo>
                  <a:cubicBezTo>
                    <a:pt x="89" y="43"/>
                    <a:pt x="89" y="42"/>
                    <a:pt x="89" y="42"/>
                  </a:cubicBezTo>
                  <a:cubicBezTo>
                    <a:pt x="88" y="42"/>
                    <a:pt x="88" y="41"/>
                    <a:pt x="87" y="41"/>
                  </a:cubicBezTo>
                  <a:close/>
                  <a:moveTo>
                    <a:pt x="39" y="76"/>
                  </a:moveTo>
                  <a:cubicBezTo>
                    <a:pt x="40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0" y="75"/>
                    <a:pt x="40" y="75"/>
                  </a:cubicBezTo>
                  <a:cubicBezTo>
                    <a:pt x="40" y="76"/>
                    <a:pt x="40" y="76"/>
                    <a:pt x="39" y="76"/>
                  </a:cubicBezTo>
                  <a:close/>
                  <a:moveTo>
                    <a:pt x="127" y="92"/>
                  </a:moveTo>
                  <a:cubicBezTo>
                    <a:pt x="126" y="91"/>
                    <a:pt x="125" y="91"/>
                    <a:pt x="125" y="91"/>
                  </a:cubicBezTo>
                  <a:cubicBezTo>
                    <a:pt x="125" y="92"/>
                    <a:pt x="126" y="92"/>
                    <a:pt x="127" y="92"/>
                  </a:cubicBezTo>
                  <a:close/>
                  <a:moveTo>
                    <a:pt x="186" y="46"/>
                  </a:moveTo>
                  <a:cubicBezTo>
                    <a:pt x="186" y="45"/>
                    <a:pt x="186" y="45"/>
                    <a:pt x="185" y="44"/>
                  </a:cubicBezTo>
                  <a:cubicBezTo>
                    <a:pt x="185" y="45"/>
                    <a:pt x="185" y="45"/>
                    <a:pt x="185" y="45"/>
                  </a:cubicBezTo>
                  <a:cubicBezTo>
                    <a:pt x="185" y="45"/>
                    <a:pt x="185" y="46"/>
                    <a:pt x="186" y="46"/>
                  </a:cubicBezTo>
                  <a:close/>
                  <a:moveTo>
                    <a:pt x="160" y="86"/>
                  </a:moveTo>
                  <a:cubicBezTo>
                    <a:pt x="161" y="87"/>
                    <a:pt x="161" y="87"/>
                    <a:pt x="162" y="86"/>
                  </a:cubicBezTo>
                  <a:cubicBezTo>
                    <a:pt x="162" y="86"/>
                    <a:pt x="161" y="86"/>
                    <a:pt x="160" y="86"/>
                  </a:cubicBezTo>
                  <a:close/>
                  <a:moveTo>
                    <a:pt x="48" y="130"/>
                  </a:moveTo>
                  <a:cubicBezTo>
                    <a:pt x="48" y="130"/>
                    <a:pt x="48" y="130"/>
                    <a:pt x="48" y="130"/>
                  </a:cubicBezTo>
                  <a:cubicBezTo>
                    <a:pt x="47" y="130"/>
                    <a:pt x="47" y="129"/>
                    <a:pt x="46" y="129"/>
                  </a:cubicBezTo>
                  <a:cubicBezTo>
                    <a:pt x="47" y="130"/>
                    <a:pt x="47" y="130"/>
                    <a:pt x="48" y="130"/>
                  </a:cubicBezTo>
                  <a:close/>
                  <a:moveTo>
                    <a:pt x="137" y="50"/>
                  </a:moveTo>
                  <a:cubicBezTo>
                    <a:pt x="136" y="50"/>
                    <a:pt x="136" y="50"/>
                    <a:pt x="136" y="51"/>
                  </a:cubicBezTo>
                  <a:cubicBezTo>
                    <a:pt x="136" y="51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50"/>
                  </a:cubicBezTo>
                  <a:close/>
                  <a:moveTo>
                    <a:pt x="153" y="83"/>
                  </a:moveTo>
                  <a:cubicBezTo>
                    <a:pt x="153" y="84"/>
                    <a:pt x="152" y="84"/>
                    <a:pt x="152" y="84"/>
                  </a:cubicBezTo>
                  <a:cubicBezTo>
                    <a:pt x="153" y="84"/>
                    <a:pt x="153" y="84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4"/>
                    <a:pt x="153" y="84"/>
                    <a:pt x="153" y="83"/>
                  </a:cubicBezTo>
                  <a:close/>
                  <a:moveTo>
                    <a:pt x="133" y="46"/>
                  </a:moveTo>
                  <a:cubicBezTo>
                    <a:pt x="133" y="46"/>
                    <a:pt x="133" y="46"/>
                    <a:pt x="133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6"/>
                    <a:pt x="131" y="47"/>
                    <a:pt x="131" y="47"/>
                  </a:cubicBezTo>
                  <a:cubicBezTo>
                    <a:pt x="132" y="47"/>
                    <a:pt x="132" y="47"/>
                    <a:pt x="133" y="46"/>
                  </a:cubicBezTo>
                  <a:close/>
                  <a:moveTo>
                    <a:pt x="38" y="79"/>
                  </a:moveTo>
                  <a:cubicBezTo>
                    <a:pt x="37" y="78"/>
                    <a:pt x="37" y="79"/>
                    <a:pt x="37" y="79"/>
                  </a:cubicBezTo>
                  <a:cubicBezTo>
                    <a:pt x="37" y="79"/>
                    <a:pt x="38" y="79"/>
                    <a:pt x="38" y="79"/>
                  </a:cubicBezTo>
                  <a:close/>
                  <a:moveTo>
                    <a:pt x="62" y="144"/>
                  </a:moveTo>
                  <a:cubicBezTo>
                    <a:pt x="62" y="143"/>
                    <a:pt x="63" y="143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2" y="143"/>
                    <a:pt x="62" y="143"/>
                    <a:pt x="62" y="144"/>
                  </a:cubicBezTo>
                  <a:close/>
                  <a:moveTo>
                    <a:pt x="145" y="35"/>
                  </a:moveTo>
                  <a:cubicBezTo>
                    <a:pt x="145" y="35"/>
                    <a:pt x="145" y="35"/>
                    <a:pt x="145" y="35"/>
                  </a:cubicBezTo>
                  <a:cubicBezTo>
                    <a:pt x="146" y="35"/>
                    <a:pt x="146" y="35"/>
                    <a:pt x="147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6" y="35"/>
                    <a:pt x="146" y="35"/>
                    <a:pt x="145" y="35"/>
                  </a:cubicBezTo>
                  <a:close/>
                  <a:moveTo>
                    <a:pt x="41" y="119"/>
                  </a:move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20"/>
                    <a:pt x="42" y="120"/>
                  </a:cubicBezTo>
                  <a:cubicBezTo>
                    <a:pt x="41" y="120"/>
                    <a:pt x="41" y="119"/>
                    <a:pt x="41" y="119"/>
                  </a:cubicBezTo>
                  <a:close/>
                  <a:moveTo>
                    <a:pt x="136" y="73"/>
                  </a:moveTo>
                  <a:cubicBezTo>
                    <a:pt x="137" y="73"/>
                    <a:pt x="137" y="73"/>
                    <a:pt x="137" y="72"/>
                  </a:cubicBezTo>
                  <a:cubicBezTo>
                    <a:pt x="136" y="73"/>
                    <a:pt x="136" y="73"/>
                    <a:pt x="136" y="73"/>
                  </a:cubicBezTo>
                  <a:close/>
                  <a:moveTo>
                    <a:pt x="36" y="114"/>
                  </a:move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7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4"/>
                    <a:pt x="36" y="114"/>
                    <a:pt x="36" y="114"/>
                  </a:cubicBezTo>
                  <a:close/>
                  <a:moveTo>
                    <a:pt x="99" y="153"/>
                  </a:moveTo>
                  <a:cubicBezTo>
                    <a:pt x="98" y="152"/>
                    <a:pt x="98" y="152"/>
                    <a:pt x="98" y="153"/>
                  </a:cubicBezTo>
                  <a:cubicBezTo>
                    <a:pt x="99" y="153"/>
                    <a:pt x="99" y="153"/>
                    <a:pt x="99" y="153"/>
                  </a:cubicBezTo>
                  <a:close/>
                  <a:moveTo>
                    <a:pt x="103" y="47"/>
                  </a:moveTo>
                  <a:cubicBezTo>
                    <a:pt x="103" y="47"/>
                    <a:pt x="103" y="46"/>
                    <a:pt x="103" y="46"/>
                  </a:cubicBezTo>
                  <a:cubicBezTo>
                    <a:pt x="103" y="46"/>
                    <a:pt x="102" y="46"/>
                    <a:pt x="102" y="47"/>
                  </a:cubicBezTo>
                  <a:cubicBezTo>
                    <a:pt x="102" y="47"/>
                    <a:pt x="103" y="47"/>
                    <a:pt x="103" y="47"/>
                  </a:cubicBezTo>
                  <a:close/>
                  <a:moveTo>
                    <a:pt x="133" y="86"/>
                  </a:moveTo>
                  <a:cubicBezTo>
                    <a:pt x="133" y="86"/>
                    <a:pt x="133" y="86"/>
                    <a:pt x="133" y="86"/>
                  </a:cubicBezTo>
                  <a:cubicBezTo>
                    <a:pt x="134" y="86"/>
                    <a:pt x="134" y="86"/>
                    <a:pt x="135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4" y="86"/>
                    <a:pt x="134" y="86"/>
                    <a:pt x="133" y="86"/>
                  </a:cubicBezTo>
                  <a:close/>
                  <a:moveTo>
                    <a:pt x="157" y="80"/>
                  </a:moveTo>
                  <a:cubicBezTo>
                    <a:pt x="157" y="81"/>
                    <a:pt x="157" y="81"/>
                    <a:pt x="157" y="82"/>
                  </a:cubicBezTo>
                  <a:cubicBezTo>
                    <a:pt x="157" y="81"/>
                    <a:pt x="157" y="81"/>
                    <a:pt x="157" y="80"/>
                  </a:cubicBezTo>
                  <a:close/>
                  <a:moveTo>
                    <a:pt x="156" y="46"/>
                  </a:moveTo>
                  <a:cubicBezTo>
                    <a:pt x="156" y="46"/>
                    <a:pt x="156" y="46"/>
                    <a:pt x="156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45"/>
                    <a:pt x="156" y="45"/>
                    <a:pt x="156" y="46"/>
                  </a:cubicBezTo>
                  <a:close/>
                  <a:moveTo>
                    <a:pt x="99" y="91"/>
                  </a:moveTo>
                  <a:cubicBezTo>
                    <a:pt x="98" y="91"/>
                    <a:pt x="98" y="91"/>
                    <a:pt x="98" y="91"/>
                  </a:cubicBezTo>
                  <a:cubicBezTo>
                    <a:pt x="98" y="91"/>
                    <a:pt x="98" y="92"/>
                    <a:pt x="98" y="92"/>
                  </a:cubicBezTo>
                  <a:cubicBezTo>
                    <a:pt x="98" y="91"/>
                    <a:pt x="98" y="91"/>
                    <a:pt x="99" y="91"/>
                  </a:cubicBezTo>
                  <a:close/>
                  <a:moveTo>
                    <a:pt x="140" y="70"/>
                  </a:moveTo>
                  <a:cubicBezTo>
                    <a:pt x="140" y="70"/>
                    <a:pt x="140" y="70"/>
                    <a:pt x="140" y="70"/>
                  </a:cubicBezTo>
                  <a:cubicBezTo>
                    <a:pt x="139" y="70"/>
                    <a:pt x="139" y="70"/>
                    <a:pt x="139" y="71"/>
                  </a:cubicBezTo>
                  <a:cubicBezTo>
                    <a:pt x="139" y="71"/>
                    <a:pt x="140" y="70"/>
                    <a:pt x="140" y="70"/>
                  </a:cubicBezTo>
                  <a:close/>
                  <a:moveTo>
                    <a:pt x="141" y="78"/>
                  </a:moveTo>
                  <a:cubicBezTo>
                    <a:pt x="141" y="78"/>
                    <a:pt x="141" y="78"/>
                    <a:pt x="141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8"/>
                    <a:pt x="142" y="78"/>
                    <a:pt x="141" y="78"/>
                  </a:cubicBezTo>
                  <a:close/>
                  <a:moveTo>
                    <a:pt x="153" y="50"/>
                  </a:move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4" y="50"/>
                    <a:pt x="154" y="49"/>
                  </a:cubicBezTo>
                  <a:cubicBezTo>
                    <a:pt x="154" y="49"/>
                    <a:pt x="154" y="50"/>
                    <a:pt x="153" y="50"/>
                  </a:cubicBezTo>
                  <a:close/>
                  <a:moveTo>
                    <a:pt x="132" y="51"/>
                  </a:moveTo>
                  <a:cubicBezTo>
                    <a:pt x="131" y="51"/>
                    <a:pt x="131" y="51"/>
                    <a:pt x="131" y="51"/>
                  </a:cubicBezTo>
                  <a:cubicBezTo>
                    <a:pt x="131" y="52"/>
                    <a:pt x="132" y="52"/>
                    <a:pt x="132" y="52"/>
                  </a:cubicBezTo>
                  <a:cubicBezTo>
                    <a:pt x="132" y="52"/>
                    <a:pt x="132" y="52"/>
                    <a:pt x="132" y="51"/>
                  </a:cubicBezTo>
                  <a:close/>
                  <a:moveTo>
                    <a:pt x="149" y="48"/>
                  </a:move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49" y="48"/>
                    <a:pt x="149" y="48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lose/>
                  <a:moveTo>
                    <a:pt x="165" y="46"/>
                  </a:moveTo>
                  <a:cubicBezTo>
                    <a:pt x="165" y="45"/>
                    <a:pt x="165" y="45"/>
                    <a:pt x="165" y="45"/>
                  </a:cubicBezTo>
                  <a:cubicBezTo>
                    <a:pt x="165" y="45"/>
                    <a:pt x="165" y="45"/>
                    <a:pt x="165" y="46"/>
                  </a:cubicBezTo>
                  <a:close/>
                  <a:moveTo>
                    <a:pt x="143" y="45"/>
                  </a:moveTo>
                  <a:cubicBezTo>
                    <a:pt x="143" y="45"/>
                    <a:pt x="143" y="45"/>
                    <a:pt x="144" y="45"/>
                  </a:cubicBezTo>
                  <a:cubicBezTo>
                    <a:pt x="144" y="45"/>
                    <a:pt x="143" y="45"/>
                    <a:pt x="143" y="45"/>
                  </a:cubicBezTo>
                  <a:close/>
                  <a:moveTo>
                    <a:pt x="120" y="86"/>
                  </a:moveTo>
                  <a:cubicBezTo>
                    <a:pt x="120" y="86"/>
                    <a:pt x="120" y="87"/>
                    <a:pt x="120" y="87"/>
                  </a:cubicBezTo>
                  <a:cubicBezTo>
                    <a:pt x="120" y="87"/>
                    <a:pt x="120" y="87"/>
                    <a:pt x="121" y="87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7"/>
                    <a:pt x="120" y="87"/>
                    <a:pt x="120" y="86"/>
                  </a:cubicBezTo>
                  <a:close/>
                  <a:moveTo>
                    <a:pt x="116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7" y="45"/>
                  </a:cubicBezTo>
                  <a:cubicBezTo>
                    <a:pt x="117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lose/>
                  <a:moveTo>
                    <a:pt x="162" y="37"/>
                  </a:moveTo>
                  <a:cubicBezTo>
                    <a:pt x="162" y="37"/>
                    <a:pt x="162" y="37"/>
                    <a:pt x="162" y="37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61" y="37"/>
                    <a:pt x="161" y="37"/>
                    <a:pt x="162" y="37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lose/>
                  <a:moveTo>
                    <a:pt x="131" y="67"/>
                  </a:move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6920325" y="2446362"/>
              <a:ext cx="432361" cy="91713"/>
            </a:xfrm>
            <a:custGeom>
              <a:avLst/>
              <a:gdLst>
                <a:gd name="T0" fmla="*/ 103 w 109"/>
                <a:gd name="T1" fmla="*/ 22 h 23"/>
                <a:gd name="T2" fmla="*/ 93 w 109"/>
                <a:gd name="T3" fmla="*/ 22 h 23"/>
                <a:gd name="T4" fmla="*/ 90 w 109"/>
                <a:gd name="T5" fmla="*/ 22 h 23"/>
                <a:gd name="T6" fmla="*/ 76 w 109"/>
                <a:gd name="T7" fmla="*/ 21 h 23"/>
                <a:gd name="T8" fmla="*/ 68 w 109"/>
                <a:gd name="T9" fmla="*/ 21 h 23"/>
                <a:gd name="T10" fmla="*/ 60 w 109"/>
                <a:gd name="T11" fmla="*/ 20 h 23"/>
                <a:gd name="T12" fmla="*/ 51 w 109"/>
                <a:gd name="T13" fmla="*/ 19 h 23"/>
                <a:gd name="T14" fmla="*/ 40 w 109"/>
                <a:gd name="T15" fmla="*/ 18 h 23"/>
                <a:gd name="T16" fmla="*/ 26 w 109"/>
                <a:gd name="T17" fmla="*/ 13 h 23"/>
                <a:gd name="T18" fmla="*/ 14 w 109"/>
                <a:gd name="T19" fmla="*/ 8 h 23"/>
                <a:gd name="T20" fmla="*/ 5 w 109"/>
                <a:gd name="T21" fmla="*/ 5 h 23"/>
                <a:gd name="T22" fmla="*/ 1 w 109"/>
                <a:gd name="T23" fmla="*/ 4 h 23"/>
                <a:gd name="T24" fmla="*/ 0 w 109"/>
                <a:gd name="T25" fmla="*/ 3 h 23"/>
                <a:gd name="T26" fmla="*/ 0 w 109"/>
                <a:gd name="T27" fmla="*/ 1 h 23"/>
                <a:gd name="T28" fmla="*/ 2 w 109"/>
                <a:gd name="T29" fmla="*/ 0 h 23"/>
                <a:gd name="T30" fmla="*/ 3 w 109"/>
                <a:gd name="T31" fmla="*/ 0 h 23"/>
                <a:gd name="T32" fmla="*/ 6 w 109"/>
                <a:gd name="T33" fmla="*/ 3 h 23"/>
                <a:gd name="T34" fmla="*/ 20 w 109"/>
                <a:gd name="T35" fmla="*/ 8 h 23"/>
                <a:gd name="T36" fmla="*/ 38 w 109"/>
                <a:gd name="T37" fmla="*/ 15 h 23"/>
                <a:gd name="T38" fmla="*/ 50 w 109"/>
                <a:gd name="T39" fmla="*/ 17 h 23"/>
                <a:gd name="T40" fmla="*/ 58 w 109"/>
                <a:gd name="T41" fmla="*/ 18 h 23"/>
                <a:gd name="T42" fmla="*/ 65 w 109"/>
                <a:gd name="T43" fmla="*/ 18 h 23"/>
                <a:gd name="T44" fmla="*/ 83 w 109"/>
                <a:gd name="T45" fmla="*/ 19 h 23"/>
                <a:gd name="T46" fmla="*/ 91 w 109"/>
                <a:gd name="T47" fmla="*/ 19 h 23"/>
                <a:gd name="T48" fmla="*/ 98 w 109"/>
                <a:gd name="T49" fmla="*/ 19 h 23"/>
                <a:gd name="T50" fmla="*/ 106 w 109"/>
                <a:gd name="T51" fmla="*/ 18 h 23"/>
                <a:gd name="T52" fmla="*/ 107 w 109"/>
                <a:gd name="T53" fmla="*/ 18 h 23"/>
                <a:gd name="T54" fmla="*/ 109 w 109"/>
                <a:gd name="T55" fmla="*/ 20 h 23"/>
                <a:gd name="T56" fmla="*/ 107 w 109"/>
                <a:gd name="T57" fmla="*/ 23 h 23"/>
                <a:gd name="T58" fmla="*/ 103 w 109"/>
                <a:gd name="T59" fmla="*/ 22 h 23"/>
                <a:gd name="T60" fmla="*/ 103 w 109"/>
                <a:gd name="T6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23">
                  <a:moveTo>
                    <a:pt x="103" y="22"/>
                  </a:moveTo>
                  <a:cubicBezTo>
                    <a:pt x="99" y="22"/>
                    <a:pt x="96" y="22"/>
                    <a:pt x="93" y="22"/>
                  </a:cubicBezTo>
                  <a:cubicBezTo>
                    <a:pt x="92" y="22"/>
                    <a:pt x="91" y="22"/>
                    <a:pt x="90" y="22"/>
                  </a:cubicBezTo>
                  <a:cubicBezTo>
                    <a:pt x="85" y="21"/>
                    <a:pt x="81" y="21"/>
                    <a:pt x="76" y="21"/>
                  </a:cubicBezTo>
                  <a:cubicBezTo>
                    <a:pt x="73" y="21"/>
                    <a:pt x="71" y="21"/>
                    <a:pt x="68" y="21"/>
                  </a:cubicBezTo>
                  <a:cubicBezTo>
                    <a:pt x="66" y="21"/>
                    <a:pt x="63" y="21"/>
                    <a:pt x="60" y="20"/>
                  </a:cubicBezTo>
                  <a:cubicBezTo>
                    <a:pt x="57" y="20"/>
                    <a:pt x="54" y="20"/>
                    <a:pt x="51" y="19"/>
                  </a:cubicBezTo>
                  <a:cubicBezTo>
                    <a:pt x="48" y="19"/>
                    <a:pt x="44" y="19"/>
                    <a:pt x="40" y="18"/>
                  </a:cubicBezTo>
                  <a:cubicBezTo>
                    <a:pt x="35" y="17"/>
                    <a:pt x="30" y="16"/>
                    <a:pt x="26" y="13"/>
                  </a:cubicBezTo>
                  <a:cubicBezTo>
                    <a:pt x="22" y="12"/>
                    <a:pt x="18" y="10"/>
                    <a:pt x="14" y="8"/>
                  </a:cubicBezTo>
                  <a:cubicBezTo>
                    <a:pt x="11" y="7"/>
                    <a:pt x="8" y="6"/>
                    <a:pt x="5" y="5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11" y="4"/>
                    <a:pt x="16" y="6"/>
                    <a:pt x="20" y="8"/>
                  </a:cubicBezTo>
                  <a:cubicBezTo>
                    <a:pt x="26" y="11"/>
                    <a:pt x="32" y="14"/>
                    <a:pt x="38" y="15"/>
                  </a:cubicBezTo>
                  <a:cubicBezTo>
                    <a:pt x="42" y="16"/>
                    <a:pt x="46" y="16"/>
                    <a:pt x="50" y="17"/>
                  </a:cubicBezTo>
                  <a:cubicBezTo>
                    <a:pt x="53" y="17"/>
                    <a:pt x="55" y="18"/>
                    <a:pt x="58" y="18"/>
                  </a:cubicBezTo>
                  <a:cubicBezTo>
                    <a:pt x="60" y="18"/>
                    <a:pt x="62" y="18"/>
                    <a:pt x="65" y="18"/>
                  </a:cubicBezTo>
                  <a:cubicBezTo>
                    <a:pt x="71" y="19"/>
                    <a:pt x="77" y="19"/>
                    <a:pt x="83" y="19"/>
                  </a:cubicBezTo>
                  <a:cubicBezTo>
                    <a:pt x="86" y="19"/>
                    <a:pt x="88" y="19"/>
                    <a:pt x="91" y="19"/>
                  </a:cubicBezTo>
                  <a:cubicBezTo>
                    <a:pt x="93" y="19"/>
                    <a:pt x="95" y="19"/>
                    <a:pt x="98" y="19"/>
                  </a:cubicBezTo>
                  <a:cubicBezTo>
                    <a:pt x="100" y="19"/>
                    <a:pt x="103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8" y="18"/>
                    <a:pt x="109" y="19"/>
                    <a:pt x="109" y="20"/>
                  </a:cubicBezTo>
                  <a:cubicBezTo>
                    <a:pt x="109" y="22"/>
                    <a:pt x="108" y="23"/>
                    <a:pt x="107" y="23"/>
                  </a:cubicBezTo>
                  <a:cubicBezTo>
                    <a:pt x="106" y="23"/>
                    <a:pt x="104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>
              <a:spLocks noEditPoints="1"/>
            </p:cNvSpPr>
            <p:nvPr/>
          </p:nvSpPr>
          <p:spPr bwMode="auto">
            <a:xfrm>
              <a:off x="4503034" y="553146"/>
              <a:ext cx="762090" cy="792663"/>
            </a:xfrm>
            <a:custGeom>
              <a:avLst/>
              <a:gdLst>
                <a:gd name="T0" fmla="*/ 133 w 192"/>
                <a:gd name="T1" fmla="*/ 6 h 200"/>
                <a:gd name="T2" fmla="*/ 184 w 192"/>
                <a:gd name="T3" fmla="*/ 55 h 200"/>
                <a:gd name="T4" fmla="*/ 191 w 192"/>
                <a:gd name="T5" fmla="*/ 102 h 200"/>
                <a:gd name="T6" fmla="*/ 156 w 192"/>
                <a:gd name="T7" fmla="*/ 173 h 200"/>
                <a:gd name="T8" fmla="*/ 81 w 192"/>
                <a:gd name="T9" fmla="*/ 199 h 200"/>
                <a:gd name="T10" fmla="*/ 55 w 192"/>
                <a:gd name="T11" fmla="*/ 192 h 200"/>
                <a:gd name="T12" fmla="*/ 19 w 192"/>
                <a:gd name="T13" fmla="*/ 161 h 200"/>
                <a:gd name="T14" fmla="*/ 1 w 192"/>
                <a:gd name="T15" fmla="*/ 114 h 200"/>
                <a:gd name="T16" fmla="*/ 4 w 192"/>
                <a:gd name="T17" fmla="*/ 65 h 200"/>
                <a:gd name="T18" fmla="*/ 43 w 192"/>
                <a:gd name="T19" fmla="*/ 12 h 200"/>
                <a:gd name="T20" fmla="*/ 90 w 192"/>
                <a:gd name="T21" fmla="*/ 0 h 200"/>
                <a:gd name="T22" fmla="*/ 6 w 192"/>
                <a:gd name="T23" fmla="*/ 114 h 200"/>
                <a:gd name="T24" fmla="*/ 6 w 192"/>
                <a:gd name="T25" fmla="*/ 113 h 200"/>
                <a:gd name="T26" fmla="*/ 80 w 192"/>
                <a:gd name="T27" fmla="*/ 195 h 200"/>
                <a:gd name="T28" fmla="*/ 80 w 192"/>
                <a:gd name="T29" fmla="*/ 195 h 200"/>
                <a:gd name="T30" fmla="*/ 156 w 192"/>
                <a:gd name="T31" fmla="*/ 170 h 200"/>
                <a:gd name="T32" fmla="*/ 94 w 192"/>
                <a:gd name="T33" fmla="*/ 197 h 200"/>
                <a:gd name="T34" fmla="*/ 58 w 192"/>
                <a:gd name="T35" fmla="*/ 190 h 200"/>
                <a:gd name="T36" fmla="*/ 96 w 192"/>
                <a:gd name="T37" fmla="*/ 198 h 200"/>
                <a:gd name="T38" fmla="*/ 177 w 192"/>
                <a:gd name="T39" fmla="*/ 147 h 200"/>
                <a:gd name="T40" fmla="*/ 21 w 192"/>
                <a:gd name="T41" fmla="*/ 45 h 200"/>
                <a:gd name="T42" fmla="*/ 37 w 192"/>
                <a:gd name="T43" fmla="*/ 30 h 200"/>
                <a:gd name="T44" fmla="*/ 86 w 192"/>
                <a:gd name="T45" fmla="*/ 10 h 200"/>
                <a:gd name="T46" fmla="*/ 80 w 192"/>
                <a:gd name="T47" fmla="*/ 13 h 200"/>
                <a:gd name="T48" fmla="*/ 33 w 192"/>
                <a:gd name="T49" fmla="*/ 36 h 200"/>
                <a:gd name="T50" fmla="*/ 8 w 192"/>
                <a:gd name="T51" fmla="*/ 82 h 200"/>
                <a:gd name="T52" fmla="*/ 17 w 192"/>
                <a:gd name="T53" fmla="*/ 144 h 200"/>
                <a:gd name="T54" fmla="*/ 52 w 192"/>
                <a:gd name="T55" fmla="*/ 183 h 200"/>
                <a:gd name="T56" fmla="*/ 118 w 192"/>
                <a:gd name="T57" fmla="*/ 190 h 200"/>
                <a:gd name="T58" fmla="*/ 177 w 192"/>
                <a:gd name="T59" fmla="*/ 134 h 200"/>
                <a:gd name="T60" fmla="*/ 178 w 192"/>
                <a:gd name="T61" fmla="*/ 66 h 200"/>
                <a:gd name="T62" fmla="*/ 148 w 192"/>
                <a:gd name="T63" fmla="*/ 22 h 200"/>
                <a:gd name="T64" fmla="*/ 76 w 192"/>
                <a:gd name="T65" fmla="*/ 6 h 200"/>
                <a:gd name="T66" fmla="*/ 23 w 192"/>
                <a:gd name="T67" fmla="*/ 43 h 200"/>
                <a:gd name="T68" fmla="*/ 188 w 192"/>
                <a:gd name="T69" fmla="*/ 81 h 200"/>
                <a:gd name="T70" fmla="*/ 158 w 192"/>
                <a:gd name="T71" fmla="*/ 22 h 200"/>
                <a:gd name="T72" fmla="*/ 121 w 192"/>
                <a:gd name="T73" fmla="*/ 5 h 200"/>
                <a:gd name="T74" fmla="*/ 151 w 192"/>
                <a:gd name="T75" fmla="*/ 22 h 200"/>
                <a:gd name="T76" fmla="*/ 185 w 192"/>
                <a:gd name="T77" fmla="*/ 73 h 200"/>
                <a:gd name="T78" fmla="*/ 122 w 192"/>
                <a:gd name="T79" fmla="*/ 190 h 200"/>
                <a:gd name="T80" fmla="*/ 170 w 192"/>
                <a:gd name="T81" fmla="*/ 153 h 200"/>
                <a:gd name="T82" fmla="*/ 188 w 192"/>
                <a:gd name="T83" fmla="*/ 94 h 200"/>
                <a:gd name="T84" fmla="*/ 181 w 192"/>
                <a:gd name="T85" fmla="*/ 70 h 200"/>
                <a:gd name="T86" fmla="*/ 181 w 192"/>
                <a:gd name="T87" fmla="*/ 128 h 200"/>
                <a:gd name="T88" fmla="*/ 135 w 192"/>
                <a:gd name="T89" fmla="*/ 182 h 200"/>
                <a:gd name="T90" fmla="*/ 58 w 192"/>
                <a:gd name="T91" fmla="*/ 7 h 200"/>
                <a:gd name="T92" fmla="*/ 27 w 192"/>
                <a:gd name="T93" fmla="*/ 29 h 200"/>
                <a:gd name="T94" fmla="*/ 3 w 192"/>
                <a:gd name="T95" fmla="*/ 81 h 200"/>
                <a:gd name="T96" fmla="*/ 36 w 192"/>
                <a:gd name="T97" fmla="*/ 22 h 200"/>
                <a:gd name="T98" fmla="*/ 50 w 192"/>
                <a:gd name="T99" fmla="*/ 185 h 200"/>
                <a:gd name="T100" fmla="*/ 26 w 192"/>
                <a:gd name="T101" fmla="*/ 163 h 200"/>
                <a:gd name="T102" fmla="*/ 6 w 192"/>
                <a:gd name="T103" fmla="*/ 120 h 200"/>
                <a:gd name="T104" fmla="*/ 3 w 192"/>
                <a:gd name="T105" fmla="*/ 93 h 200"/>
                <a:gd name="T106" fmla="*/ 10 w 192"/>
                <a:gd name="T107" fmla="*/ 140 h 200"/>
                <a:gd name="T108" fmla="*/ 35 w 192"/>
                <a:gd name="T109" fmla="*/ 174 h 200"/>
                <a:gd name="T110" fmla="*/ 33 w 192"/>
                <a:gd name="T111" fmla="*/ 28 h 200"/>
                <a:gd name="T112" fmla="*/ 78 w 192"/>
                <a:gd name="T113" fmla="*/ 4 h 200"/>
                <a:gd name="T114" fmla="*/ 60 w 192"/>
                <a:gd name="T115" fmla="*/ 9 h 200"/>
                <a:gd name="T116" fmla="*/ 100 w 192"/>
                <a:gd name="T117" fmla="*/ 2 h 200"/>
                <a:gd name="T118" fmla="*/ 99 w 192"/>
                <a:gd name="T119" fmla="*/ 2 h 200"/>
                <a:gd name="T120" fmla="*/ 108 w 192"/>
                <a:gd name="T121" fmla="*/ 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00">
                  <a:moveTo>
                    <a:pt x="95" y="0"/>
                  </a:moveTo>
                  <a:cubicBezTo>
                    <a:pt x="99" y="0"/>
                    <a:pt x="103" y="1"/>
                    <a:pt x="107" y="1"/>
                  </a:cubicBezTo>
                  <a:cubicBezTo>
                    <a:pt x="111" y="1"/>
                    <a:pt x="115" y="2"/>
                    <a:pt x="119" y="3"/>
                  </a:cubicBezTo>
                  <a:cubicBezTo>
                    <a:pt x="124" y="3"/>
                    <a:pt x="128" y="4"/>
                    <a:pt x="133" y="6"/>
                  </a:cubicBezTo>
                  <a:cubicBezTo>
                    <a:pt x="138" y="7"/>
                    <a:pt x="143" y="10"/>
                    <a:pt x="148" y="13"/>
                  </a:cubicBezTo>
                  <a:cubicBezTo>
                    <a:pt x="152" y="15"/>
                    <a:pt x="156" y="18"/>
                    <a:pt x="160" y="21"/>
                  </a:cubicBezTo>
                  <a:cubicBezTo>
                    <a:pt x="165" y="25"/>
                    <a:pt x="169" y="29"/>
                    <a:pt x="172" y="34"/>
                  </a:cubicBezTo>
                  <a:cubicBezTo>
                    <a:pt x="177" y="41"/>
                    <a:pt x="181" y="48"/>
                    <a:pt x="184" y="55"/>
                  </a:cubicBezTo>
                  <a:cubicBezTo>
                    <a:pt x="185" y="59"/>
                    <a:pt x="186" y="62"/>
                    <a:pt x="187" y="66"/>
                  </a:cubicBezTo>
                  <a:cubicBezTo>
                    <a:pt x="188" y="71"/>
                    <a:pt x="190" y="76"/>
                    <a:pt x="190" y="81"/>
                  </a:cubicBezTo>
                  <a:cubicBezTo>
                    <a:pt x="191" y="85"/>
                    <a:pt x="192" y="90"/>
                    <a:pt x="192" y="94"/>
                  </a:cubicBezTo>
                  <a:cubicBezTo>
                    <a:pt x="192" y="97"/>
                    <a:pt x="191" y="99"/>
                    <a:pt x="191" y="102"/>
                  </a:cubicBezTo>
                  <a:cubicBezTo>
                    <a:pt x="191" y="104"/>
                    <a:pt x="191" y="107"/>
                    <a:pt x="190" y="109"/>
                  </a:cubicBezTo>
                  <a:cubicBezTo>
                    <a:pt x="190" y="112"/>
                    <a:pt x="190" y="114"/>
                    <a:pt x="190" y="117"/>
                  </a:cubicBezTo>
                  <a:cubicBezTo>
                    <a:pt x="189" y="124"/>
                    <a:pt x="187" y="130"/>
                    <a:pt x="184" y="136"/>
                  </a:cubicBezTo>
                  <a:cubicBezTo>
                    <a:pt x="178" y="151"/>
                    <a:pt x="169" y="163"/>
                    <a:pt x="156" y="173"/>
                  </a:cubicBezTo>
                  <a:cubicBezTo>
                    <a:pt x="150" y="179"/>
                    <a:pt x="143" y="184"/>
                    <a:pt x="136" y="188"/>
                  </a:cubicBezTo>
                  <a:cubicBezTo>
                    <a:pt x="128" y="193"/>
                    <a:pt x="119" y="196"/>
                    <a:pt x="110" y="198"/>
                  </a:cubicBezTo>
                  <a:cubicBezTo>
                    <a:pt x="104" y="200"/>
                    <a:pt x="97" y="200"/>
                    <a:pt x="91" y="200"/>
                  </a:cubicBezTo>
                  <a:cubicBezTo>
                    <a:pt x="88" y="200"/>
                    <a:pt x="85" y="199"/>
                    <a:pt x="81" y="199"/>
                  </a:cubicBezTo>
                  <a:cubicBezTo>
                    <a:pt x="76" y="199"/>
                    <a:pt x="71" y="197"/>
                    <a:pt x="67" y="195"/>
                  </a:cubicBezTo>
                  <a:cubicBezTo>
                    <a:pt x="64" y="194"/>
                    <a:pt x="61" y="193"/>
                    <a:pt x="58" y="192"/>
                  </a:cubicBezTo>
                  <a:cubicBezTo>
                    <a:pt x="58" y="192"/>
                    <a:pt x="57" y="192"/>
                    <a:pt x="57" y="192"/>
                  </a:cubicBezTo>
                  <a:cubicBezTo>
                    <a:pt x="56" y="192"/>
                    <a:pt x="56" y="192"/>
                    <a:pt x="55" y="192"/>
                  </a:cubicBezTo>
                  <a:cubicBezTo>
                    <a:pt x="48" y="189"/>
                    <a:pt x="42" y="184"/>
                    <a:pt x="36" y="179"/>
                  </a:cubicBezTo>
                  <a:cubicBezTo>
                    <a:pt x="35" y="179"/>
                    <a:pt x="35" y="178"/>
                    <a:pt x="34" y="178"/>
                  </a:cubicBezTo>
                  <a:cubicBezTo>
                    <a:pt x="30" y="174"/>
                    <a:pt x="27" y="171"/>
                    <a:pt x="23" y="167"/>
                  </a:cubicBezTo>
                  <a:cubicBezTo>
                    <a:pt x="22" y="165"/>
                    <a:pt x="20" y="163"/>
                    <a:pt x="19" y="161"/>
                  </a:cubicBezTo>
                  <a:cubicBezTo>
                    <a:pt x="17" y="159"/>
                    <a:pt x="16" y="156"/>
                    <a:pt x="14" y="154"/>
                  </a:cubicBezTo>
                  <a:cubicBezTo>
                    <a:pt x="12" y="150"/>
                    <a:pt x="10" y="147"/>
                    <a:pt x="9" y="143"/>
                  </a:cubicBezTo>
                  <a:cubicBezTo>
                    <a:pt x="6" y="138"/>
                    <a:pt x="4" y="132"/>
                    <a:pt x="3" y="126"/>
                  </a:cubicBezTo>
                  <a:cubicBezTo>
                    <a:pt x="2" y="122"/>
                    <a:pt x="2" y="118"/>
                    <a:pt x="1" y="114"/>
                  </a:cubicBezTo>
                  <a:cubicBezTo>
                    <a:pt x="1" y="111"/>
                    <a:pt x="0" y="108"/>
                    <a:pt x="0" y="105"/>
                  </a:cubicBezTo>
                  <a:cubicBezTo>
                    <a:pt x="0" y="102"/>
                    <a:pt x="0" y="99"/>
                    <a:pt x="0" y="97"/>
                  </a:cubicBezTo>
                  <a:cubicBezTo>
                    <a:pt x="0" y="90"/>
                    <a:pt x="0" y="84"/>
                    <a:pt x="1" y="78"/>
                  </a:cubicBezTo>
                  <a:cubicBezTo>
                    <a:pt x="2" y="74"/>
                    <a:pt x="3" y="69"/>
                    <a:pt x="4" y="65"/>
                  </a:cubicBezTo>
                  <a:cubicBezTo>
                    <a:pt x="5" y="62"/>
                    <a:pt x="6" y="59"/>
                    <a:pt x="7" y="56"/>
                  </a:cubicBezTo>
                  <a:cubicBezTo>
                    <a:pt x="8" y="52"/>
                    <a:pt x="10" y="49"/>
                    <a:pt x="13" y="45"/>
                  </a:cubicBezTo>
                  <a:cubicBezTo>
                    <a:pt x="18" y="36"/>
                    <a:pt x="24" y="29"/>
                    <a:pt x="31" y="21"/>
                  </a:cubicBezTo>
                  <a:cubicBezTo>
                    <a:pt x="35" y="18"/>
                    <a:pt x="38" y="14"/>
                    <a:pt x="43" y="12"/>
                  </a:cubicBezTo>
                  <a:cubicBezTo>
                    <a:pt x="46" y="10"/>
                    <a:pt x="50" y="8"/>
                    <a:pt x="54" y="7"/>
                  </a:cubicBezTo>
                  <a:cubicBezTo>
                    <a:pt x="60" y="5"/>
                    <a:pt x="66" y="3"/>
                    <a:pt x="73" y="2"/>
                  </a:cubicBezTo>
                  <a:cubicBezTo>
                    <a:pt x="74" y="2"/>
                    <a:pt x="75" y="2"/>
                    <a:pt x="77" y="1"/>
                  </a:cubicBezTo>
                  <a:cubicBezTo>
                    <a:pt x="81" y="1"/>
                    <a:pt x="85" y="0"/>
                    <a:pt x="90" y="0"/>
                  </a:cubicBezTo>
                  <a:cubicBezTo>
                    <a:pt x="92" y="0"/>
                    <a:pt x="93" y="0"/>
                    <a:pt x="95" y="0"/>
                  </a:cubicBezTo>
                  <a:close/>
                  <a:moveTo>
                    <a:pt x="6" y="113"/>
                  </a:moveTo>
                  <a:cubicBezTo>
                    <a:pt x="6" y="113"/>
                    <a:pt x="6" y="113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2"/>
                    <a:pt x="6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3"/>
                    <a:pt x="6" y="113"/>
                    <a:pt x="6" y="113"/>
                  </a:cubicBezTo>
                  <a:close/>
                  <a:moveTo>
                    <a:pt x="80" y="195"/>
                  </a:moveTo>
                  <a:cubicBezTo>
                    <a:pt x="80" y="195"/>
                    <a:pt x="81" y="195"/>
                    <a:pt x="81" y="195"/>
                  </a:cubicBezTo>
                  <a:cubicBezTo>
                    <a:pt x="81" y="195"/>
                    <a:pt x="81" y="195"/>
                    <a:pt x="81" y="194"/>
                  </a:cubicBezTo>
                  <a:cubicBezTo>
                    <a:pt x="81" y="195"/>
                    <a:pt x="80" y="195"/>
                    <a:pt x="80" y="195"/>
                  </a:cubicBezTo>
                  <a:cubicBezTo>
                    <a:pt x="80" y="194"/>
                    <a:pt x="80" y="194"/>
                    <a:pt x="79" y="194"/>
                  </a:cubicBezTo>
                  <a:cubicBezTo>
                    <a:pt x="76" y="193"/>
                    <a:pt x="72" y="193"/>
                    <a:pt x="68" y="191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72" y="193"/>
                    <a:pt x="76" y="194"/>
                    <a:pt x="80" y="195"/>
                  </a:cubicBezTo>
                  <a:close/>
                  <a:moveTo>
                    <a:pt x="177" y="146"/>
                  </a:moveTo>
                  <a:cubicBezTo>
                    <a:pt x="177" y="146"/>
                    <a:pt x="177" y="147"/>
                    <a:pt x="176" y="147"/>
                  </a:cubicBezTo>
                  <a:cubicBezTo>
                    <a:pt x="174" y="150"/>
                    <a:pt x="172" y="153"/>
                    <a:pt x="169" y="156"/>
                  </a:cubicBezTo>
                  <a:cubicBezTo>
                    <a:pt x="165" y="161"/>
                    <a:pt x="161" y="166"/>
                    <a:pt x="156" y="170"/>
                  </a:cubicBezTo>
                  <a:cubicBezTo>
                    <a:pt x="150" y="176"/>
                    <a:pt x="142" y="182"/>
                    <a:pt x="134" y="186"/>
                  </a:cubicBezTo>
                  <a:cubicBezTo>
                    <a:pt x="134" y="187"/>
                    <a:pt x="133" y="187"/>
                    <a:pt x="133" y="187"/>
                  </a:cubicBezTo>
                  <a:cubicBezTo>
                    <a:pt x="127" y="190"/>
                    <a:pt x="120" y="193"/>
                    <a:pt x="113" y="195"/>
                  </a:cubicBezTo>
                  <a:cubicBezTo>
                    <a:pt x="107" y="196"/>
                    <a:pt x="101" y="197"/>
                    <a:pt x="94" y="197"/>
                  </a:cubicBezTo>
                  <a:cubicBezTo>
                    <a:pt x="91" y="197"/>
                    <a:pt x="88" y="197"/>
                    <a:pt x="86" y="197"/>
                  </a:cubicBezTo>
                  <a:cubicBezTo>
                    <a:pt x="82" y="197"/>
                    <a:pt x="78" y="196"/>
                    <a:pt x="75" y="195"/>
                  </a:cubicBezTo>
                  <a:cubicBezTo>
                    <a:pt x="69" y="194"/>
                    <a:pt x="64" y="192"/>
                    <a:pt x="59" y="190"/>
                  </a:cubicBezTo>
                  <a:cubicBezTo>
                    <a:pt x="59" y="190"/>
                    <a:pt x="58" y="190"/>
                    <a:pt x="58" y="190"/>
                  </a:cubicBezTo>
                  <a:cubicBezTo>
                    <a:pt x="58" y="190"/>
                    <a:pt x="58" y="190"/>
                    <a:pt x="59" y="190"/>
                  </a:cubicBezTo>
                  <a:cubicBezTo>
                    <a:pt x="61" y="191"/>
                    <a:pt x="64" y="193"/>
                    <a:pt x="67" y="194"/>
                  </a:cubicBezTo>
                  <a:cubicBezTo>
                    <a:pt x="72" y="195"/>
                    <a:pt x="77" y="197"/>
                    <a:pt x="82" y="197"/>
                  </a:cubicBezTo>
                  <a:cubicBezTo>
                    <a:pt x="86" y="198"/>
                    <a:pt x="91" y="198"/>
                    <a:pt x="96" y="198"/>
                  </a:cubicBezTo>
                  <a:cubicBezTo>
                    <a:pt x="98" y="198"/>
                    <a:pt x="101" y="198"/>
                    <a:pt x="104" y="197"/>
                  </a:cubicBezTo>
                  <a:cubicBezTo>
                    <a:pt x="111" y="197"/>
                    <a:pt x="118" y="194"/>
                    <a:pt x="125" y="191"/>
                  </a:cubicBezTo>
                  <a:cubicBezTo>
                    <a:pt x="139" y="185"/>
                    <a:pt x="151" y="176"/>
                    <a:pt x="162" y="166"/>
                  </a:cubicBezTo>
                  <a:cubicBezTo>
                    <a:pt x="168" y="160"/>
                    <a:pt x="173" y="154"/>
                    <a:pt x="177" y="147"/>
                  </a:cubicBezTo>
                  <a:cubicBezTo>
                    <a:pt x="177" y="147"/>
                    <a:pt x="177" y="146"/>
                    <a:pt x="177" y="146"/>
                  </a:cubicBezTo>
                  <a:cubicBezTo>
                    <a:pt x="177" y="146"/>
                    <a:pt x="177" y="146"/>
                    <a:pt x="177" y="145"/>
                  </a:cubicBezTo>
                  <a:cubicBezTo>
                    <a:pt x="177" y="146"/>
                    <a:pt x="177" y="146"/>
                    <a:pt x="177" y="146"/>
                  </a:cubicBezTo>
                  <a:close/>
                  <a:moveTo>
                    <a:pt x="21" y="45"/>
                  </a:moveTo>
                  <a:cubicBezTo>
                    <a:pt x="21" y="45"/>
                    <a:pt x="21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4"/>
                    <a:pt x="24" y="42"/>
                    <a:pt x="26" y="41"/>
                  </a:cubicBezTo>
                  <a:cubicBezTo>
                    <a:pt x="29" y="37"/>
                    <a:pt x="33" y="33"/>
                    <a:pt x="37" y="30"/>
                  </a:cubicBezTo>
                  <a:cubicBezTo>
                    <a:pt x="41" y="27"/>
                    <a:pt x="45" y="24"/>
                    <a:pt x="49" y="22"/>
                  </a:cubicBezTo>
                  <a:cubicBezTo>
                    <a:pt x="54" y="19"/>
                    <a:pt x="58" y="16"/>
                    <a:pt x="63" y="15"/>
                  </a:cubicBezTo>
                  <a:cubicBezTo>
                    <a:pt x="68" y="13"/>
                    <a:pt x="73" y="12"/>
                    <a:pt x="77" y="11"/>
                  </a:cubicBezTo>
                  <a:cubicBezTo>
                    <a:pt x="80" y="11"/>
                    <a:pt x="83" y="10"/>
                    <a:pt x="86" y="10"/>
                  </a:cubicBezTo>
                  <a:cubicBezTo>
                    <a:pt x="87" y="9"/>
                    <a:pt x="88" y="10"/>
                    <a:pt x="88" y="11"/>
                  </a:cubicBezTo>
                  <a:cubicBezTo>
                    <a:pt x="89" y="12"/>
                    <a:pt x="88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4" y="13"/>
                    <a:pt x="82" y="13"/>
                    <a:pt x="80" y="13"/>
                  </a:cubicBezTo>
                  <a:cubicBezTo>
                    <a:pt x="76" y="13"/>
                    <a:pt x="72" y="14"/>
                    <a:pt x="67" y="15"/>
                  </a:cubicBezTo>
                  <a:cubicBezTo>
                    <a:pt x="63" y="17"/>
                    <a:pt x="58" y="19"/>
                    <a:pt x="54" y="21"/>
                  </a:cubicBezTo>
                  <a:cubicBezTo>
                    <a:pt x="50" y="23"/>
                    <a:pt x="47" y="25"/>
                    <a:pt x="44" y="28"/>
                  </a:cubicBezTo>
                  <a:cubicBezTo>
                    <a:pt x="40" y="30"/>
                    <a:pt x="37" y="33"/>
                    <a:pt x="33" y="36"/>
                  </a:cubicBezTo>
                  <a:cubicBezTo>
                    <a:pt x="30" y="38"/>
                    <a:pt x="28" y="41"/>
                    <a:pt x="25" y="45"/>
                  </a:cubicBezTo>
                  <a:cubicBezTo>
                    <a:pt x="21" y="49"/>
                    <a:pt x="18" y="54"/>
                    <a:pt x="16" y="59"/>
                  </a:cubicBezTo>
                  <a:cubicBezTo>
                    <a:pt x="15" y="61"/>
                    <a:pt x="14" y="63"/>
                    <a:pt x="13" y="66"/>
                  </a:cubicBezTo>
                  <a:cubicBezTo>
                    <a:pt x="11" y="71"/>
                    <a:pt x="9" y="77"/>
                    <a:pt x="8" y="82"/>
                  </a:cubicBezTo>
                  <a:cubicBezTo>
                    <a:pt x="7" y="87"/>
                    <a:pt x="7" y="93"/>
                    <a:pt x="7" y="98"/>
                  </a:cubicBezTo>
                  <a:cubicBezTo>
                    <a:pt x="7" y="101"/>
                    <a:pt x="7" y="103"/>
                    <a:pt x="7" y="106"/>
                  </a:cubicBezTo>
                  <a:cubicBezTo>
                    <a:pt x="8" y="111"/>
                    <a:pt x="9" y="116"/>
                    <a:pt x="10" y="121"/>
                  </a:cubicBezTo>
                  <a:cubicBezTo>
                    <a:pt x="11" y="129"/>
                    <a:pt x="13" y="137"/>
                    <a:pt x="17" y="144"/>
                  </a:cubicBezTo>
                  <a:cubicBezTo>
                    <a:pt x="19" y="148"/>
                    <a:pt x="21" y="152"/>
                    <a:pt x="23" y="155"/>
                  </a:cubicBezTo>
                  <a:cubicBezTo>
                    <a:pt x="27" y="161"/>
                    <a:pt x="31" y="166"/>
                    <a:pt x="36" y="171"/>
                  </a:cubicBezTo>
                  <a:cubicBezTo>
                    <a:pt x="38" y="173"/>
                    <a:pt x="40" y="175"/>
                    <a:pt x="42" y="176"/>
                  </a:cubicBezTo>
                  <a:cubicBezTo>
                    <a:pt x="45" y="179"/>
                    <a:pt x="48" y="181"/>
                    <a:pt x="52" y="183"/>
                  </a:cubicBezTo>
                  <a:cubicBezTo>
                    <a:pt x="57" y="186"/>
                    <a:pt x="62" y="188"/>
                    <a:pt x="68" y="190"/>
                  </a:cubicBezTo>
                  <a:cubicBezTo>
                    <a:pt x="74" y="191"/>
                    <a:pt x="81" y="193"/>
                    <a:pt x="88" y="193"/>
                  </a:cubicBezTo>
                  <a:cubicBezTo>
                    <a:pt x="93" y="194"/>
                    <a:pt x="99" y="194"/>
                    <a:pt x="104" y="193"/>
                  </a:cubicBezTo>
                  <a:cubicBezTo>
                    <a:pt x="109" y="192"/>
                    <a:pt x="114" y="191"/>
                    <a:pt x="118" y="190"/>
                  </a:cubicBezTo>
                  <a:cubicBezTo>
                    <a:pt x="122" y="188"/>
                    <a:pt x="126" y="186"/>
                    <a:pt x="129" y="184"/>
                  </a:cubicBezTo>
                  <a:cubicBezTo>
                    <a:pt x="135" y="180"/>
                    <a:pt x="140" y="177"/>
                    <a:pt x="145" y="173"/>
                  </a:cubicBezTo>
                  <a:cubicBezTo>
                    <a:pt x="152" y="168"/>
                    <a:pt x="158" y="162"/>
                    <a:pt x="163" y="156"/>
                  </a:cubicBezTo>
                  <a:cubicBezTo>
                    <a:pt x="169" y="149"/>
                    <a:pt x="174" y="142"/>
                    <a:pt x="177" y="134"/>
                  </a:cubicBezTo>
                  <a:cubicBezTo>
                    <a:pt x="181" y="125"/>
                    <a:pt x="182" y="116"/>
                    <a:pt x="183" y="106"/>
                  </a:cubicBezTo>
                  <a:cubicBezTo>
                    <a:pt x="184" y="101"/>
                    <a:pt x="184" y="96"/>
                    <a:pt x="184" y="91"/>
                  </a:cubicBezTo>
                  <a:cubicBezTo>
                    <a:pt x="184" y="87"/>
                    <a:pt x="183" y="82"/>
                    <a:pt x="182" y="77"/>
                  </a:cubicBezTo>
                  <a:cubicBezTo>
                    <a:pt x="181" y="73"/>
                    <a:pt x="179" y="70"/>
                    <a:pt x="178" y="66"/>
                  </a:cubicBezTo>
                  <a:cubicBezTo>
                    <a:pt x="177" y="63"/>
                    <a:pt x="176" y="61"/>
                    <a:pt x="175" y="58"/>
                  </a:cubicBezTo>
                  <a:cubicBezTo>
                    <a:pt x="172" y="51"/>
                    <a:pt x="168" y="45"/>
                    <a:pt x="164" y="39"/>
                  </a:cubicBezTo>
                  <a:cubicBezTo>
                    <a:pt x="161" y="35"/>
                    <a:pt x="159" y="32"/>
                    <a:pt x="155" y="29"/>
                  </a:cubicBezTo>
                  <a:cubicBezTo>
                    <a:pt x="153" y="26"/>
                    <a:pt x="151" y="24"/>
                    <a:pt x="148" y="22"/>
                  </a:cubicBezTo>
                  <a:cubicBezTo>
                    <a:pt x="143" y="17"/>
                    <a:pt x="137" y="14"/>
                    <a:pt x="131" y="12"/>
                  </a:cubicBezTo>
                  <a:cubicBezTo>
                    <a:pt x="123" y="8"/>
                    <a:pt x="115" y="7"/>
                    <a:pt x="107" y="6"/>
                  </a:cubicBezTo>
                  <a:cubicBezTo>
                    <a:pt x="100" y="6"/>
                    <a:pt x="94" y="6"/>
                    <a:pt x="88" y="6"/>
                  </a:cubicBezTo>
                  <a:cubicBezTo>
                    <a:pt x="84" y="5"/>
                    <a:pt x="80" y="6"/>
                    <a:pt x="76" y="6"/>
                  </a:cubicBezTo>
                  <a:cubicBezTo>
                    <a:pt x="72" y="7"/>
                    <a:pt x="69" y="9"/>
                    <a:pt x="65" y="10"/>
                  </a:cubicBezTo>
                  <a:cubicBezTo>
                    <a:pt x="59" y="12"/>
                    <a:pt x="53" y="14"/>
                    <a:pt x="48" y="18"/>
                  </a:cubicBezTo>
                  <a:cubicBezTo>
                    <a:pt x="44" y="20"/>
                    <a:pt x="40" y="24"/>
                    <a:pt x="37" y="27"/>
                  </a:cubicBezTo>
                  <a:cubicBezTo>
                    <a:pt x="31" y="32"/>
                    <a:pt x="27" y="37"/>
                    <a:pt x="23" y="43"/>
                  </a:cubicBezTo>
                  <a:cubicBezTo>
                    <a:pt x="22" y="44"/>
                    <a:pt x="22" y="45"/>
                    <a:pt x="21" y="45"/>
                  </a:cubicBezTo>
                  <a:close/>
                  <a:moveTo>
                    <a:pt x="189" y="90"/>
                  </a:moveTo>
                  <a:cubicBezTo>
                    <a:pt x="189" y="90"/>
                    <a:pt x="189" y="90"/>
                    <a:pt x="189" y="90"/>
                  </a:cubicBezTo>
                  <a:cubicBezTo>
                    <a:pt x="189" y="87"/>
                    <a:pt x="189" y="84"/>
                    <a:pt x="188" y="81"/>
                  </a:cubicBezTo>
                  <a:cubicBezTo>
                    <a:pt x="188" y="77"/>
                    <a:pt x="187" y="72"/>
                    <a:pt x="186" y="68"/>
                  </a:cubicBezTo>
                  <a:cubicBezTo>
                    <a:pt x="185" y="64"/>
                    <a:pt x="184" y="60"/>
                    <a:pt x="182" y="56"/>
                  </a:cubicBezTo>
                  <a:cubicBezTo>
                    <a:pt x="179" y="49"/>
                    <a:pt x="175" y="42"/>
                    <a:pt x="171" y="35"/>
                  </a:cubicBezTo>
                  <a:cubicBezTo>
                    <a:pt x="167" y="30"/>
                    <a:pt x="163" y="26"/>
                    <a:pt x="158" y="22"/>
                  </a:cubicBezTo>
                  <a:cubicBezTo>
                    <a:pt x="154" y="18"/>
                    <a:pt x="149" y="15"/>
                    <a:pt x="144" y="13"/>
                  </a:cubicBezTo>
                  <a:cubicBezTo>
                    <a:pt x="141" y="11"/>
                    <a:pt x="139" y="10"/>
                    <a:pt x="136" y="9"/>
                  </a:cubicBezTo>
                  <a:cubicBezTo>
                    <a:pt x="131" y="7"/>
                    <a:pt x="127" y="6"/>
                    <a:pt x="123" y="5"/>
                  </a:cubicBezTo>
                  <a:cubicBezTo>
                    <a:pt x="122" y="5"/>
                    <a:pt x="122" y="5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7" y="6"/>
                    <a:pt x="132" y="9"/>
                    <a:pt x="138" y="12"/>
                  </a:cubicBezTo>
                  <a:cubicBezTo>
                    <a:pt x="138" y="12"/>
                    <a:pt x="139" y="13"/>
                    <a:pt x="139" y="13"/>
                  </a:cubicBezTo>
                  <a:cubicBezTo>
                    <a:pt x="144" y="16"/>
                    <a:pt x="148" y="18"/>
                    <a:pt x="151" y="22"/>
                  </a:cubicBezTo>
                  <a:cubicBezTo>
                    <a:pt x="156" y="25"/>
                    <a:pt x="160" y="30"/>
                    <a:pt x="164" y="34"/>
                  </a:cubicBezTo>
                  <a:cubicBezTo>
                    <a:pt x="168" y="39"/>
                    <a:pt x="171" y="44"/>
                    <a:pt x="174" y="49"/>
                  </a:cubicBezTo>
                  <a:cubicBezTo>
                    <a:pt x="176" y="51"/>
                    <a:pt x="177" y="53"/>
                    <a:pt x="178" y="56"/>
                  </a:cubicBezTo>
                  <a:cubicBezTo>
                    <a:pt x="180" y="61"/>
                    <a:pt x="183" y="67"/>
                    <a:pt x="185" y="73"/>
                  </a:cubicBezTo>
                  <a:cubicBezTo>
                    <a:pt x="186" y="77"/>
                    <a:pt x="187" y="81"/>
                    <a:pt x="188" y="85"/>
                  </a:cubicBezTo>
                  <a:cubicBezTo>
                    <a:pt x="189" y="87"/>
                    <a:pt x="189" y="88"/>
                    <a:pt x="189" y="90"/>
                  </a:cubicBezTo>
                  <a:close/>
                  <a:moveTo>
                    <a:pt x="121" y="190"/>
                  </a:moveTo>
                  <a:cubicBezTo>
                    <a:pt x="122" y="190"/>
                    <a:pt x="122" y="190"/>
                    <a:pt x="122" y="190"/>
                  </a:cubicBezTo>
                  <a:cubicBezTo>
                    <a:pt x="126" y="188"/>
                    <a:pt x="130" y="187"/>
                    <a:pt x="134" y="184"/>
                  </a:cubicBezTo>
                  <a:cubicBezTo>
                    <a:pt x="137" y="183"/>
                    <a:pt x="140" y="181"/>
                    <a:pt x="143" y="179"/>
                  </a:cubicBezTo>
                  <a:cubicBezTo>
                    <a:pt x="148" y="175"/>
                    <a:pt x="152" y="172"/>
                    <a:pt x="156" y="168"/>
                  </a:cubicBezTo>
                  <a:cubicBezTo>
                    <a:pt x="161" y="163"/>
                    <a:pt x="166" y="158"/>
                    <a:pt x="170" y="153"/>
                  </a:cubicBezTo>
                  <a:cubicBezTo>
                    <a:pt x="174" y="148"/>
                    <a:pt x="177" y="143"/>
                    <a:pt x="180" y="137"/>
                  </a:cubicBezTo>
                  <a:cubicBezTo>
                    <a:pt x="182" y="132"/>
                    <a:pt x="183" y="128"/>
                    <a:pt x="185" y="123"/>
                  </a:cubicBezTo>
                  <a:cubicBezTo>
                    <a:pt x="187" y="119"/>
                    <a:pt x="188" y="114"/>
                    <a:pt x="188" y="110"/>
                  </a:cubicBezTo>
                  <a:cubicBezTo>
                    <a:pt x="189" y="105"/>
                    <a:pt x="189" y="99"/>
                    <a:pt x="188" y="94"/>
                  </a:cubicBezTo>
                  <a:cubicBezTo>
                    <a:pt x="188" y="91"/>
                    <a:pt x="187" y="87"/>
                    <a:pt x="186" y="84"/>
                  </a:cubicBezTo>
                  <a:cubicBezTo>
                    <a:pt x="185" y="79"/>
                    <a:pt x="184" y="74"/>
                    <a:pt x="182" y="70"/>
                  </a:cubicBezTo>
                  <a:cubicBezTo>
                    <a:pt x="182" y="70"/>
                    <a:pt x="182" y="69"/>
                    <a:pt x="181" y="69"/>
                  </a:cubicBezTo>
                  <a:cubicBezTo>
                    <a:pt x="181" y="69"/>
                    <a:pt x="181" y="70"/>
                    <a:pt x="181" y="70"/>
                  </a:cubicBezTo>
                  <a:cubicBezTo>
                    <a:pt x="182" y="71"/>
                    <a:pt x="182" y="73"/>
                    <a:pt x="183" y="74"/>
                  </a:cubicBezTo>
                  <a:cubicBezTo>
                    <a:pt x="184" y="80"/>
                    <a:pt x="185" y="85"/>
                    <a:pt x="186" y="91"/>
                  </a:cubicBezTo>
                  <a:cubicBezTo>
                    <a:pt x="186" y="98"/>
                    <a:pt x="185" y="106"/>
                    <a:pt x="184" y="113"/>
                  </a:cubicBezTo>
                  <a:cubicBezTo>
                    <a:pt x="184" y="118"/>
                    <a:pt x="183" y="123"/>
                    <a:pt x="181" y="128"/>
                  </a:cubicBezTo>
                  <a:cubicBezTo>
                    <a:pt x="179" y="134"/>
                    <a:pt x="176" y="140"/>
                    <a:pt x="173" y="146"/>
                  </a:cubicBezTo>
                  <a:cubicBezTo>
                    <a:pt x="171" y="149"/>
                    <a:pt x="169" y="152"/>
                    <a:pt x="166" y="155"/>
                  </a:cubicBezTo>
                  <a:cubicBezTo>
                    <a:pt x="161" y="162"/>
                    <a:pt x="155" y="168"/>
                    <a:pt x="148" y="173"/>
                  </a:cubicBezTo>
                  <a:cubicBezTo>
                    <a:pt x="144" y="177"/>
                    <a:pt x="139" y="179"/>
                    <a:pt x="135" y="182"/>
                  </a:cubicBezTo>
                  <a:cubicBezTo>
                    <a:pt x="131" y="185"/>
                    <a:pt x="127" y="188"/>
                    <a:pt x="122" y="190"/>
                  </a:cubicBezTo>
                  <a:cubicBezTo>
                    <a:pt x="122" y="190"/>
                    <a:pt x="122" y="190"/>
                    <a:pt x="121" y="190"/>
                  </a:cubicBezTo>
                  <a:close/>
                  <a:moveTo>
                    <a:pt x="58" y="8"/>
                  </a:moveTo>
                  <a:cubicBezTo>
                    <a:pt x="58" y="8"/>
                    <a:pt x="58" y="7"/>
                    <a:pt x="58" y="7"/>
                  </a:cubicBezTo>
                  <a:cubicBezTo>
                    <a:pt x="58" y="7"/>
                    <a:pt x="58" y="8"/>
                    <a:pt x="58" y="8"/>
                  </a:cubicBezTo>
                  <a:cubicBezTo>
                    <a:pt x="56" y="8"/>
                    <a:pt x="54" y="9"/>
                    <a:pt x="52" y="10"/>
                  </a:cubicBezTo>
                  <a:cubicBezTo>
                    <a:pt x="46" y="12"/>
                    <a:pt x="40" y="15"/>
                    <a:pt x="36" y="20"/>
                  </a:cubicBezTo>
                  <a:cubicBezTo>
                    <a:pt x="33" y="23"/>
                    <a:pt x="30" y="26"/>
                    <a:pt x="27" y="29"/>
                  </a:cubicBezTo>
                  <a:cubicBezTo>
                    <a:pt x="22" y="34"/>
                    <a:pt x="18" y="40"/>
                    <a:pt x="14" y="46"/>
                  </a:cubicBezTo>
                  <a:cubicBezTo>
                    <a:pt x="12" y="50"/>
                    <a:pt x="10" y="53"/>
                    <a:pt x="9" y="57"/>
                  </a:cubicBezTo>
                  <a:cubicBezTo>
                    <a:pt x="6" y="64"/>
                    <a:pt x="4" y="72"/>
                    <a:pt x="3" y="80"/>
                  </a:cubicBezTo>
                  <a:cubicBezTo>
                    <a:pt x="3" y="80"/>
                    <a:pt x="3" y="80"/>
                    <a:pt x="3" y="81"/>
                  </a:cubicBezTo>
                  <a:cubicBezTo>
                    <a:pt x="3" y="81"/>
                    <a:pt x="3" y="82"/>
                    <a:pt x="3" y="82"/>
                  </a:cubicBezTo>
                  <a:cubicBezTo>
                    <a:pt x="4" y="77"/>
                    <a:pt x="6" y="71"/>
                    <a:pt x="8" y="66"/>
                  </a:cubicBezTo>
                  <a:cubicBezTo>
                    <a:pt x="12" y="54"/>
                    <a:pt x="18" y="44"/>
                    <a:pt x="26" y="34"/>
                  </a:cubicBezTo>
                  <a:cubicBezTo>
                    <a:pt x="29" y="30"/>
                    <a:pt x="32" y="25"/>
                    <a:pt x="36" y="22"/>
                  </a:cubicBezTo>
                  <a:cubicBezTo>
                    <a:pt x="43" y="16"/>
                    <a:pt x="50" y="11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lose/>
                  <a:moveTo>
                    <a:pt x="50" y="185"/>
                  </a:moveTo>
                  <a:cubicBezTo>
                    <a:pt x="50" y="185"/>
                    <a:pt x="50" y="185"/>
                    <a:pt x="50" y="185"/>
                  </a:cubicBezTo>
                  <a:cubicBezTo>
                    <a:pt x="49" y="185"/>
                    <a:pt x="49" y="185"/>
                    <a:pt x="49" y="184"/>
                  </a:cubicBezTo>
                  <a:cubicBezTo>
                    <a:pt x="47" y="183"/>
                    <a:pt x="45" y="182"/>
                    <a:pt x="43" y="180"/>
                  </a:cubicBezTo>
                  <a:cubicBezTo>
                    <a:pt x="39" y="177"/>
                    <a:pt x="35" y="173"/>
                    <a:pt x="32" y="170"/>
                  </a:cubicBezTo>
                  <a:cubicBezTo>
                    <a:pt x="30" y="168"/>
                    <a:pt x="28" y="166"/>
                    <a:pt x="26" y="163"/>
                  </a:cubicBezTo>
                  <a:cubicBezTo>
                    <a:pt x="23" y="159"/>
                    <a:pt x="20" y="155"/>
                    <a:pt x="18" y="151"/>
                  </a:cubicBezTo>
                  <a:cubicBezTo>
                    <a:pt x="15" y="147"/>
                    <a:pt x="13" y="143"/>
                    <a:pt x="12" y="138"/>
                  </a:cubicBezTo>
                  <a:cubicBezTo>
                    <a:pt x="10" y="135"/>
                    <a:pt x="9" y="131"/>
                    <a:pt x="8" y="127"/>
                  </a:cubicBezTo>
                  <a:cubicBezTo>
                    <a:pt x="7" y="124"/>
                    <a:pt x="6" y="122"/>
                    <a:pt x="6" y="120"/>
                  </a:cubicBezTo>
                  <a:cubicBezTo>
                    <a:pt x="4" y="113"/>
                    <a:pt x="3" y="107"/>
                    <a:pt x="3" y="101"/>
                  </a:cubicBezTo>
                  <a:cubicBezTo>
                    <a:pt x="3" y="97"/>
                    <a:pt x="4" y="93"/>
                    <a:pt x="4" y="89"/>
                  </a:cubicBezTo>
                  <a:cubicBezTo>
                    <a:pt x="4" y="89"/>
                    <a:pt x="4" y="88"/>
                    <a:pt x="4" y="88"/>
                  </a:cubicBezTo>
                  <a:cubicBezTo>
                    <a:pt x="3" y="89"/>
                    <a:pt x="3" y="91"/>
                    <a:pt x="3" y="93"/>
                  </a:cubicBezTo>
                  <a:cubicBezTo>
                    <a:pt x="2" y="97"/>
                    <a:pt x="2" y="101"/>
                    <a:pt x="2" y="105"/>
                  </a:cubicBezTo>
                  <a:cubicBezTo>
                    <a:pt x="2" y="110"/>
                    <a:pt x="3" y="116"/>
                    <a:pt x="4" y="121"/>
                  </a:cubicBezTo>
                  <a:cubicBezTo>
                    <a:pt x="5" y="127"/>
                    <a:pt x="7" y="133"/>
                    <a:pt x="9" y="138"/>
                  </a:cubicBezTo>
                  <a:cubicBezTo>
                    <a:pt x="10" y="139"/>
                    <a:pt x="10" y="139"/>
                    <a:pt x="10" y="140"/>
                  </a:cubicBezTo>
                  <a:cubicBezTo>
                    <a:pt x="12" y="143"/>
                    <a:pt x="13" y="146"/>
                    <a:pt x="14" y="148"/>
                  </a:cubicBezTo>
                  <a:cubicBezTo>
                    <a:pt x="15" y="151"/>
                    <a:pt x="16" y="153"/>
                    <a:pt x="17" y="155"/>
                  </a:cubicBezTo>
                  <a:cubicBezTo>
                    <a:pt x="19" y="158"/>
                    <a:pt x="22" y="161"/>
                    <a:pt x="24" y="164"/>
                  </a:cubicBezTo>
                  <a:cubicBezTo>
                    <a:pt x="27" y="167"/>
                    <a:pt x="31" y="171"/>
                    <a:pt x="35" y="174"/>
                  </a:cubicBezTo>
                  <a:cubicBezTo>
                    <a:pt x="39" y="177"/>
                    <a:pt x="43" y="181"/>
                    <a:pt x="47" y="184"/>
                  </a:cubicBezTo>
                  <a:cubicBezTo>
                    <a:pt x="48" y="184"/>
                    <a:pt x="49" y="185"/>
                    <a:pt x="50" y="185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4" y="27"/>
                  </a:cubicBezTo>
                  <a:cubicBezTo>
                    <a:pt x="36" y="25"/>
                    <a:pt x="38" y="23"/>
                    <a:pt x="41" y="21"/>
                  </a:cubicBezTo>
                  <a:cubicBezTo>
                    <a:pt x="48" y="15"/>
                    <a:pt x="56" y="11"/>
                    <a:pt x="65" y="8"/>
                  </a:cubicBezTo>
                  <a:cubicBezTo>
                    <a:pt x="69" y="6"/>
                    <a:pt x="74" y="5"/>
                    <a:pt x="78" y="4"/>
                  </a:cubicBezTo>
                  <a:cubicBezTo>
                    <a:pt x="79" y="4"/>
                    <a:pt x="79" y="4"/>
                    <a:pt x="80" y="4"/>
                  </a:cubicBezTo>
                  <a:cubicBezTo>
                    <a:pt x="79" y="4"/>
                    <a:pt x="78" y="4"/>
                    <a:pt x="78" y="4"/>
                  </a:cubicBezTo>
                  <a:cubicBezTo>
                    <a:pt x="75" y="4"/>
                    <a:pt x="73" y="4"/>
                    <a:pt x="70" y="5"/>
                  </a:cubicBezTo>
                  <a:cubicBezTo>
                    <a:pt x="67" y="6"/>
                    <a:pt x="63" y="8"/>
                    <a:pt x="60" y="9"/>
                  </a:cubicBezTo>
                  <a:cubicBezTo>
                    <a:pt x="50" y="13"/>
                    <a:pt x="41" y="19"/>
                    <a:pt x="34" y="27"/>
                  </a:cubicBezTo>
                  <a:cubicBezTo>
                    <a:pt x="33" y="27"/>
                    <a:pt x="33" y="28"/>
                    <a:pt x="33" y="28"/>
                  </a:cubicBezTo>
                  <a:close/>
                  <a:moveTo>
                    <a:pt x="107" y="3"/>
                  </a:moveTo>
                  <a:cubicBezTo>
                    <a:pt x="105" y="3"/>
                    <a:pt x="103" y="2"/>
                    <a:pt x="100" y="2"/>
                  </a:cubicBezTo>
                  <a:cubicBezTo>
                    <a:pt x="103" y="3"/>
                    <a:pt x="105" y="3"/>
                    <a:pt x="107" y="3"/>
                  </a:cubicBezTo>
                  <a:close/>
                  <a:moveTo>
                    <a:pt x="98" y="2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8" y="2"/>
                    <a:pt x="98" y="2"/>
                  </a:cubicBezTo>
                  <a:close/>
                  <a:moveTo>
                    <a:pt x="108" y="3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8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5090434" y="1275932"/>
              <a:ext cx="253303" cy="329730"/>
            </a:xfrm>
            <a:custGeom>
              <a:avLst/>
              <a:gdLst>
                <a:gd name="T0" fmla="*/ 64 w 64"/>
                <a:gd name="T1" fmla="*/ 65 h 83"/>
                <a:gd name="T2" fmla="*/ 8 w 64"/>
                <a:gd name="T3" fmla="*/ 82 h 83"/>
                <a:gd name="T4" fmla="*/ 28 w 64"/>
                <a:gd name="T5" fmla="*/ 43 h 83"/>
                <a:gd name="T6" fmla="*/ 20 w 64"/>
                <a:gd name="T7" fmla="*/ 24 h 83"/>
                <a:gd name="T8" fmla="*/ 7 w 64"/>
                <a:gd name="T9" fmla="*/ 29 h 83"/>
                <a:gd name="T10" fmla="*/ 21 w 64"/>
                <a:gd name="T11" fmla="*/ 1 h 83"/>
                <a:gd name="T12" fmla="*/ 56 w 64"/>
                <a:gd name="T13" fmla="*/ 36 h 83"/>
                <a:gd name="T14" fmla="*/ 28 w 64"/>
                <a:gd name="T15" fmla="*/ 46 h 83"/>
                <a:gd name="T16" fmla="*/ 28 w 64"/>
                <a:gd name="T17" fmla="*/ 46 h 83"/>
                <a:gd name="T18" fmla="*/ 35 w 64"/>
                <a:gd name="T19" fmla="*/ 46 h 83"/>
                <a:gd name="T20" fmla="*/ 22 w 64"/>
                <a:gd name="T21" fmla="*/ 73 h 83"/>
                <a:gd name="T22" fmla="*/ 53 w 64"/>
                <a:gd name="T23" fmla="*/ 78 h 83"/>
                <a:gd name="T24" fmla="*/ 24 w 64"/>
                <a:gd name="T25" fmla="*/ 58 h 83"/>
                <a:gd name="T26" fmla="*/ 44 w 64"/>
                <a:gd name="T27" fmla="*/ 51 h 83"/>
                <a:gd name="T28" fmla="*/ 40 w 64"/>
                <a:gd name="T29" fmla="*/ 34 h 83"/>
                <a:gd name="T30" fmla="*/ 55 w 64"/>
                <a:gd name="T31" fmla="*/ 74 h 83"/>
                <a:gd name="T32" fmla="*/ 28 w 64"/>
                <a:gd name="T33" fmla="*/ 54 h 83"/>
                <a:gd name="T34" fmla="*/ 33 w 64"/>
                <a:gd name="T35" fmla="*/ 9 h 83"/>
                <a:gd name="T36" fmla="*/ 37 w 64"/>
                <a:gd name="T37" fmla="*/ 51 h 83"/>
                <a:gd name="T38" fmla="*/ 36 w 64"/>
                <a:gd name="T39" fmla="*/ 67 h 83"/>
                <a:gd name="T40" fmla="*/ 33 w 64"/>
                <a:gd name="T41" fmla="*/ 55 h 83"/>
                <a:gd name="T42" fmla="*/ 39 w 64"/>
                <a:gd name="T43" fmla="*/ 44 h 83"/>
                <a:gd name="T44" fmla="*/ 5 w 64"/>
                <a:gd name="T45" fmla="*/ 20 h 83"/>
                <a:gd name="T46" fmla="*/ 32 w 64"/>
                <a:gd name="T47" fmla="*/ 74 h 83"/>
                <a:gd name="T48" fmla="*/ 42 w 64"/>
                <a:gd name="T49" fmla="*/ 35 h 83"/>
                <a:gd name="T50" fmla="*/ 47 w 64"/>
                <a:gd name="T51" fmla="*/ 14 h 83"/>
                <a:gd name="T52" fmla="*/ 54 w 64"/>
                <a:gd name="T53" fmla="*/ 70 h 83"/>
                <a:gd name="T54" fmla="*/ 51 w 64"/>
                <a:gd name="T55" fmla="*/ 27 h 83"/>
                <a:gd name="T56" fmla="*/ 19 w 64"/>
                <a:gd name="T57" fmla="*/ 74 h 83"/>
                <a:gd name="T58" fmla="*/ 61 w 64"/>
                <a:gd name="T59" fmla="*/ 67 h 83"/>
                <a:gd name="T60" fmla="*/ 57 w 64"/>
                <a:gd name="T61" fmla="*/ 70 h 83"/>
                <a:gd name="T62" fmla="*/ 23 w 64"/>
                <a:gd name="T63" fmla="*/ 10 h 83"/>
                <a:gd name="T64" fmla="*/ 17 w 64"/>
                <a:gd name="T65" fmla="*/ 71 h 83"/>
                <a:gd name="T66" fmla="*/ 39 w 64"/>
                <a:gd name="T67" fmla="*/ 16 h 83"/>
                <a:gd name="T68" fmla="*/ 35 w 64"/>
                <a:gd name="T69" fmla="*/ 12 h 83"/>
                <a:gd name="T70" fmla="*/ 40 w 64"/>
                <a:gd name="T71" fmla="*/ 48 h 83"/>
                <a:gd name="T72" fmla="*/ 5 w 64"/>
                <a:gd name="T73" fmla="*/ 25 h 83"/>
                <a:gd name="T74" fmla="*/ 54 w 64"/>
                <a:gd name="T75" fmla="*/ 65 h 83"/>
                <a:gd name="T76" fmla="*/ 44 w 64"/>
                <a:gd name="T77" fmla="*/ 14 h 83"/>
                <a:gd name="T78" fmla="*/ 48 w 64"/>
                <a:gd name="T79" fmla="*/ 21 h 83"/>
                <a:gd name="T80" fmla="*/ 31 w 64"/>
                <a:gd name="T81" fmla="*/ 7 h 83"/>
                <a:gd name="T82" fmla="*/ 43 w 64"/>
                <a:gd name="T83" fmla="*/ 46 h 83"/>
                <a:gd name="T84" fmla="*/ 27 w 64"/>
                <a:gd name="T85" fmla="*/ 50 h 83"/>
                <a:gd name="T86" fmla="*/ 35 w 64"/>
                <a:gd name="T87" fmla="*/ 53 h 83"/>
                <a:gd name="T88" fmla="*/ 39 w 64"/>
                <a:gd name="T89" fmla="*/ 11 h 83"/>
                <a:gd name="T90" fmla="*/ 14 w 64"/>
                <a:gd name="T91" fmla="*/ 14 h 83"/>
                <a:gd name="T92" fmla="*/ 38 w 64"/>
                <a:gd name="T93" fmla="*/ 19 h 83"/>
                <a:gd name="T94" fmla="*/ 24 w 64"/>
                <a:gd name="T95" fmla="*/ 71 h 83"/>
                <a:gd name="T96" fmla="*/ 45 w 64"/>
                <a:gd name="T97" fmla="*/ 21 h 83"/>
                <a:gd name="T98" fmla="*/ 26 w 64"/>
                <a:gd name="T99" fmla="*/ 52 h 83"/>
                <a:gd name="T100" fmla="*/ 47 w 64"/>
                <a:gd name="T101" fmla="*/ 23 h 83"/>
                <a:gd name="T102" fmla="*/ 36 w 64"/>
                <a:gd name="T103" fmla="*/ 74 h 83"/>
                <a:gd name="T104" fmla="*/ 46 w 64"/>
                <a:gd name="T105" fmla="*/ 18 h 83"/>
                <a:gd name="T106" fmla="*/ 4 w 64"/>
                <a:gd name="T107" fmla="*/ 14 h 83"/>
                <a:gd name="T108" fmla="*/ 31 w 64"/>
                <a:gd name="T109" fmla="*/ 52 h 83"/>
                <a:gd name="T110" fmla="*/ 23 w 64"/>
                <a:gd name="T111" fmla="*/ 14 h 83"/>
                <a:gd name="T112" fmla="*/ 46 w 64"/>
                <a:gd name="T113" fmla="*/ 42 h 83"/>
                <a:gd name="T114" fmla="*/ 41 w 64"/>
                <a:gd name="T115" fmla="*/ 25 h 83"/>
                <a:gd name="T116" fmla="*/ 42 w 64"/>
                <a:gd name="T117" fmla="*/ 16 h 83"/>
                <a:gd name="T118" fmla="*/ 56 w 64"/>
                <a:gd name="T119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83">
                  <a:moveTo>
                    <a:pt x="37" y="63"/>
                  </a:moveTo>
                  <a:cubicBezTo>
                    <a:pt x="39" y="63"/>
                    <a:pt x="41" y="63"/>
                    <a:pt x="42" y="62"/>
                  </a:cubicBezTo>
                  <a:cubicBezTo>
                    <a:pt x="45" y="62"/>
                    <a:pt x="47" y="61"/>
                    <a:pt x="49" y="61"/>
                  </a:cubicBezTo>
                  <a:cubicBezTo>
                    <a:pt x="50" y="61"/>
                    <a:pt x="51" y="61"/>
                    <a:pt x="52" y="61"/>
                  </a:cubicBezTo>
                  <a:cubicBezTo>
                    <a:pt x="55" y="61"/>
                    <a:pt x="58" y="61"/>
                    <a:pt x="61" y="61"/>
                  </a:cubicBezTo>
                  <a:cubicBezTo>
                    <a:pt x="61" y="61"/>
                    <a:pt x="62" y="61"/>
                    <a:pt x="62" y="61"/>
                  </a:cubicBezTo>
                  <a:cubicBezTo>
                    <a:pt x="63" y="61"/>
                    <a:pt x="63" y="62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5"/>
                  </a:cubicBezTo>
                  <a:cubicBezTo>
                    <a:pt x="64" y="68"/>
                    <a:pt x="64" y="72"/>
                    <a:pt x="64" y="75"/>
                  </a:cubicBezTo>
                  <a:cubicBezTo>
                    <a:pt x="64" y="77"/>
                    <a:pt x="64" y="78"/>
                    <a:pt x="63" y="80"/>
                  </a:cubicBezTo>
                  <a:cubicBezTo>
                    <a:pt x="63" y="81"/>
                    <a:pt x="63" y="81"/>
                    <a:pt x="61" y="81"/>
                  </a:cubicBezTo>
                  <a:cubicBezTo>
                    <a:pt x="55" y="81"/>
                    <a:pt x="48" y="81"/>
                    <a:pt x="42" y="81"/>
                  </a:cubicBezTo>
                  <a:cubicBezTo>
                    <a:pt x="35" y="81"/>
                    <a:pt x="29" y="81"/>
                    <a:pt x="22" y="82"/>
                  </a:cubicBezTo>
                  <a:cubicBezTo>
                    <a:pt x="21" y="82"/>
                    <a:pt x="20" y="82"/>
                    <a:pt x="19" y="82"/>
                  </a:cubicBezTo>
                  <a:cubicBezTo>
                    <a:pt x="17" y="82"/>
                    <a:pt x="14" y="82"/>
                    <a:pt x="12" y="82"/>
                  </a:cubicBezTo>
                  <a:cubicBezTo>
                    <a:pt x="11" y="82"/>
                    <a:pt x="10" y="82"/>
                    <a:pt x="9" y="82"/>
                  </a:cubicBezTo>
                  <a:cubicBezTo>
                    <a:pt x="8" y="83"/>
                    <a:pt x="8" y="83"/>
                    <a:pt x="8" y="82"/>
                  </a:cubicBezTo>
                  <a:cubicBezTo>
                    <a:pt x="7" y="82"/>
                    <a:pt x="6" y="80"/>
                    <a:pt x="7" y="79"/>
                  </a:cubicBezTo>
                  <a:cubicBezTo>
                    <a:pt x="8" y="79"/>
                    <a:pt x="8" y="79"/>
                    <a:pt x="8" y="78"/>
                  </a:cubicBezTo>
                  <a:cubicBezTo>
                    <a:pt x="8" y="78"/>
                    <a:pt x="8" y="77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4"/>
                    <a:pt x="10" y="71"/>
                    <a:pt x="10" y="69"/>
                  </a:cubicBezTo>
                  <a:cubicBezTo>
                    <a:pt x="11" y="65"/>
                    <a:pt x="12" y="61"/>
                    <a:pt x="15" y="57"/>
                  </a:cubicBezTo>
                  <a:cubicBezTo>
                    <a:pt x="17" y="55"/>
                    <a:pt x="18" y="52"/>
                    <a:pt x="20" y="50"/>
                  </a:cubicBezTo>
                  <a:cubicBezTo>
                    <a:pt x="21" y="49"/>
                    <a:pt x="22" y="48"/>
                    <a:pt x="23" y="47"/>
                  </a:cubicBezTo>
                  <a:cubicBezTo>
                    <a:pt x="25" y="46"/>
                    <a:pt x="26" y="44"/>
                    <a:pt x="28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3" y="39"/>
                    <a:pt x="34" y="39"/>
                  </a:cubicBezTo>
                  <a:cubicBezTo>
                    <a:pt x="36" y="37"/>
                    <a:pt x="36" y="35"/>
                    <a:pt x="37" y="33"/>
                  </a:cubicBezTo>
                  <a:cubicBezTo>
                    <a:pt x="37" y="30"/>
                    <a:pt x="37" y="27"/>
                    <a:pt x="37" y="24"/>
                  </a:cubicBezTo>
                  <a:cubicBezTo>
                    <a:pt x="36" y="23"/>
                    <a:pt x="36" y="21"/>
                    <a:pt x="35" y="20"/>
                  </a:cubicBezTo>
                  <a:cubicBezTo>
                    <a:pt x="35" y="19"/>
                    <a:pt x="34" y="19"/>
                    <a:pt x="33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27" y="18"/>
                    <a:pt x="24" y="19"/>
                    <a:pt x="21" y="21"/>
                  </a:cubicBezTo>
                  <a:cubicBezTo>
                    <a:pt x="21" y="22"/>
                    <a:pt x="20" y="23"/>
                    <a:pt x="20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1" y="27"/>
                    <a:pt x="20" y="27"/>
                    <a:pt x="19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4" y="28"/>
                    <a:pt x="13" y="28"/>
                    <a:pt x="11" y="28"/>
                  </a:cubicBezTo>
                  <a:cubicBezTo>
                    <a:pt x="10" y="28"/>
                    <a:pt x="10" y="28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6" y="29"/>
                    <a:pt x="5" y="29"/>
                  </a:cubicBezTo>
                  <a:cubicBezTo>
                    <a:pt x="5" y="29"/>
                    <a:pt x="4" y="29"/>
                    <a:pt x="3" y="28"/>
                  </a:cubicBezTo>
                  <a:cubicBezTo>
                    <a:pt x="3" y="28"/>
                    <a:pt x="2" y="28"/>
                    <a:pt x="2" y="28"/>
                  </a:cubicBezTo>
                  <a:cubicBezTo>
                    <a:pt x="2" y="27"/>
                    <a:pt x="2" y="26"/>
                    <a:pt x="2" y="26"/>
                  </a:cubicBezTo>
                  <a:cubicBezTo>
                    <a:pt x="1" y="24"/>
                    <a:pt x="1" y="22"/>
                    <a:pt x="1" y="21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1" y="15"/>
                    <a:pt x="2" y="13"/>
                    <a:pt x="3" y="12"/>
                  </a:cubicBezTo>
                  <a:cubicBezTo>
                    <a:pt x="5" y="10"/>
                    <a:pt x="7" y="8"/>
                    <a:pt x="9" y="6"/>
                  </a:cubicBezTo>
                  <a:cubicBezTo>
                    <a:pt x="13" y="3"/>
                    <a:pt x="17" y="1"/>
                    <a:pt x="21" y="1"/>
                  </a:cubicBezTo>
                  <a:cubicBezTo>
                    <a:pt x="25" y="0"/>
                    <a:pt x="29" y="0"/>
                    <a:pt x="33" y="0"/>
                  </a:cubicBezTo>
                  <a:cubicBezTo>
                    <a:pt x="36" y="0"/>
                    <a:pt x="39" y="1"/>
                    <a:pt x="42" y="3"/>
                  </a:cubicBezTo>
                  <a:cubicBezTo>
                    <a:pt x="43" y="4"/>
                    <a:pt x="44" y="4"/>
                    <a:pt x="45" y="5"/>
                  </a:cubicBezTo>
                  <a:cubicBezTo>
                    <a:pt x="48" y="6"/>
                    <a:pt x="51" y="8"/>
                    <a:pt x="53" y="11"/>
                  </a:cubicBezTo>
                  <a:cubicBezTo>
                    <a:pt x="55" y="12"/>
                    <a:pt x="55" y="15"/>
                    <a:pt x="56" y="17"/>
                  </a:cubicBezTo>
                  <a:cubicBezTo>
                    <a:pt x="57" y="20"/>
                    <a:pt x="57" y="22"/>
                    <a:pt x="57" y="25"/>
                  </a:cubicBezTo>
                  <a:cubicBezTo>
                    <a:pt x="57" y="28"/>
                    <a:pt x="57" y="31"/>
                    <a:pt x="56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7" y="35"/>
                    <a:pt x="57" y="35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9"/>
                    <a:pt x="55" y="41"/>
                    <a:pt x="54" y="43"/>
                  </a:cubicBezTo>
                  <a:cubicBezTo>
                    <a:pt x="54" y="44"/>
                    <a:pt x="53" y="45"/>
                    <a:pt x="53" y="46"/>
                  </a:cubicBezTo>
                  <a:cubicBezTo>
                    <a:pt x="52" y="47"/>
                    <a:pt x="51" y="48"/>
                    <a:pt x="50" y="49"/>
                  </a:cubicBezTo>
                  <a:cubicBezTo>
                    <a:pt x="49" y="50"/>
                    <a:pt x="49" y="51"/>
                    <a:pt x="48" y="52"/>
                  </a:cubicBezTo>
                  <a:cubicBezTo>
                    <a:pt x="47" y="53"/>
                    <a:pt x="46" y="55"/>
                    <a:pt x="45" y="56"/>
                  </a:cubicBezTo>
                  <a:cubicBezTo>
                    <a:pt x="43" y="58"/>
                    <a:pt x="41" y="59"/>
                    <a:pt x="38" y="61"/>
                  </a:cubicBezTo>
                  <a:cubicBezTo>
                    <a:pt x="38" y="61"/>
                    <a:pt x="37" y="62"/>
                    <a:pt x="37" y="63"/>
                  </a:cubicBezTo>
                  <a:close/>
                  <a:moveTo>
                    <a:pt x="28" y="46"/>
                  </a:moveTo>
                  <a:cubicBezTo>
                    <a:pt x="28" y="47"/>
                    <a:pt x="27" y="47"/>
                    <a:pt x="27" y="47"/>
                  </a:cubicBezTo>
                  <a:cubicBezTo>
                    <a:pt x="25" y="48"/>
                    <a:pt x="23" y="50"/>
                    <a:pt x="22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3" y="52"/>
                    <a:pt x="24" y="51"/>
                    <a:pt x="24" y="51"/>
                  </a:cubicBezTo>
                  <a:cubicBezTo>
                    <a:pt x="25" y="49"/>
                    <a:pt x="26" y="48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35" y="46"/>
                  </a:moveTo>
                  <a:cubicBezTo>
                    <a:pt x="35" y="46"/>
                    <a:pt x="35" y="46"/>
                    <a:pt x="35" y="46"/>
                  </a:cubicBezTo>
                  <a:cubicBezTo>
                    <a:pt x="34" y="46"/>
                    <a:pt x="33" y="47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3" y="50"/>
                    <a:pt x="33" y="51"/>
                    <a:pt x="33" y="52"/>
                  </a:cubicBezTo>
                  <a:cubicBezTo>
                    <a:pt x="34" y="51"/>
                    <a:pt x="34" y="51"/>
                    <a:pt x="35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48"/>
                    <a:pt x="35" y="47"/>
                    <a:pt x="35" y="46"/>
                  </a:cubicBezTo>
                  <a:close/>
                  <a:moveTo>
                    <a:pt x="50" y="16"/>
                  </a:moveTo>
                  <a:cubicBezTo>
                    <a:pt x="50" y="17"/>
                    <a:pt x="49" y="17"/>
                    <a:pt x="49" y="18"/>
                  </a:cubicBezTo>
                  <a:cubicBezTo>
                    <a:pt x="49" y="19"/>
                    <a:pt x="49" y="20"/>
                    <a:pt x="50" y="21"/>
                  </a:cubicBezTo>
                  <a:cubicBezTo>
                    <a:pt x="51" y="21"/>
                    <a:pt x="51" y="20"/>
                    <a:pt x="52" y="20"/>
                  </a:cubicBezTo>
                  <a:cubicBezTo>
                    <a:pt x="52" y="19"/>
                    <a:pt x="51" y="17"/>
                    <a:pt x="50" y="16"/>
                  </a:cubicBezTo>
                  <a:close/>
                  <a:moveTo>
                    <a:pt x="22" y="65"/>
                  </a:moveTo>
                  <a:cubicBezTo>
                    <a:pt x="21" y="65"/>
                    <a:pt x="21" y="65"/>
                    <a:pt x="21" y="66"/>
                  </a:cubicBezTo>
                  <a:cubicBezTo>
                    <a:pt x="21" y="68"/>
                    <a:pt x="21" y="70"/>
                    <a:pt x="22" y="72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2"/>
                    <a:pt x="22" y="71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69"/>
                    <a:pt x="22" y="69"/>
                    <a:pt x="22" y="68"/>
                  </a:cubicBezTo>
                  <a:cubicBezTo>
                    <a:pt x="23" y="67"/>
                    <a:pt x="22" y="66"/>
                    <a:pt x="22" y="65"/>
                  </a:cubicBezTo>
                  <a:close/>
                  <a:moveTo>
                    <a:pt x="62" y="75"/>
                  </a:moveTo>
                  <a:cubicBezTo>
                    <a:pt x="61" y="76"/>
                    <a:pt x="61" y="76"/>
                    <a:pt x="61" y="77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6" y="78"/>
                    <a:pt x="55" y="78"/>
                    <a:pt x="53" y="78"/>
                  </a:cubicBezTo>
                  <a:cubicBezTo>
                    <a:pt x="53" y="78"/>
                    <a:pt x="52" y="78"/>
                    <a:pt x="52" y="78"/>
                  </a:cubicBezTo>
                  <a:cubicBezTo>
                    <a:pt x="54" y="78"/>
                    <a:pt x="60" y="79"/>
                    <a:pt x="62" y="78"/>
                  </a:cubicBezTo>
                  <a:cubicBezTo>
                    <a:pt x="62" y="77"/>
                    <a:pt x="62" y="77"/>
                    <a:pt x="62" y="75"/>
                  </a:cubicBezTo>
                  <a:close/>
                  <a:moveTo>
                    <a:pt x="25" y="62"/>
                  </a:moveTo>
                  <a:cubicBezTo>
                    <a:pt x="26" y="61"/>
                    <a:pt x="27" y="60"/>
                    <a:pt x="26" y="58"/>
                  </a:cubicBezTo>
                  <a:cubicBezTo>
                    <a:pt x="26" y="58"/>
                    <a:pt x="26" y="57"/>
                    <a:pt x="26" y="57"/>
                  </a:cubicBezTo>
                  <a:cubicBezTo>
                    <a:pt x="26" y="57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5" y="57"/>
                    <a:pt x="25" y="57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60"/>
                    <a:pt x="25" y="61"/>
                    <a:pt x="25" y="62"/>
                  </a:cubicBezTo>
                  <a:close/>
                  <a:moveTo>
                    <a:pt x="48" y="44"/>
                  </a:moveTo>
                  <a:cubicBezTo>
                    <a:pt x="48" y="45"/>
                    <a:pt x="48" y="46"/>
                    <a:pt x="48" y="46"/>
                  </a:cubicBezTo>
                  <a:cubicBezTo>
                    <a:pt x="48" y="47"/>
                    <a:pt x="47" y="48"/>
                    <a:pt x="47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9"/>
                    <a:pt x="45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5" y="50"/>
                    <a:pt x="47" y="49"/>
                    <a:pt x="47" y="48"/>
                  </a:cubicBezTo>
                  <a:cubicBezTo>
                    <a:pt x="48" y="47"/>
                    <a:pt x="49" y="46"/>
                    <a:pt x="49" y="45"/>
                  </a:cubicBezTo>
                  <a:cubicBezTo>
                    <a:pt x="49" y="45"/>
                    <a:pt x="49" y="45"/>
                    <a:pt x="48" y="44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2" y="43"/>
                    <a:pt x="34" y="42"/>
                    <a:pt x="36" y="41"/>
                  </a:cubicBezTo>
                  <a:cubicBezTo>
                    <a:pt x="36" y="40"/>
                    <a:pt x="37" y="40"/>
                    <a:pt x="38" y="39"/>
                  </a:cubicBezTo>
                  <a:cubicBezTo>
                    <a:pt x="39" y="37"/>
                    <a:pt x="39" y="35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4"/>
                    <a:pt x="40" y="34"/>
                    <a:pt x="39" y="34"/>
                  </a:cubicBezTo>
                  <a:cubicBezTo>
                    <a:pt x="39" y="36"/>
                    <a:pt x="38" y="38"/>
                    <a:pt x="36" y="39"/>
                  </a:cubicBezTo>
                  <a:cubicBezTo>
                    <a:pt x="35" y="40"/>
                    <a:pt x="34" y="42"/>
                    <a:pt x="32" y="43"/>
                  </a:cubicBezTo>
                  <a:cubicBezTo>
                    <a:pt x="32" y="43"/>
                    <a:pt x="31" y="44"/>
                    <a:pt x="30" y="45"/>
                  </a:cubicBezTo>
                  <a:close/>
                  <a:moveTo>
                    <a:pt x="58" y="76"/>
                  </a:moveTo>
                  <a:cubicBezTo>
                    <a:pt x="58" y="75"/>
                    <a:pt x="58" y="74"/>
                    <a:pt x="58" y="72"/>
                  </a:cubicBezTo>
                  <a:cubicBezTo>
                    <a:pt x="57" y="73"/>
                    <a:pt x="56" y="73"/>
                    <a:pt x="55" y="73"/>
                  </a:cubicBezTo>
                  <a:cubicBezTo>
                    <a:pt x="55" y="73"/>
                    <a:pt x="55" y="74"/>
                    <a:pt x="55" y="74"/>
                  </a:cubicBezTo>
                  <a:cubicBezTo>
                    <a:pt x="56" y="75"/>
                    <a:pt x="56" y="75"/>
                    <a:pt x="55" y="76"/>
                  </a:cubicBezTo>
                  <a:cubicBezTo>
                    <a:pt x="56" y="76"/>
                    <a:pt x="57" y="76"/>
                    <a:pt x="58" y="76"/>
                  </a:cubicBezTo>
                  <a:close/>
                  <a:moveTo>
                    <a:pt x="29" y="57"/>
                  </a:moveTo>
                  <a:cubicBezTo>
                    <a:pt x="29" y="57"/>
                    <a:pt x="29" y="56"/>
                    <a:pt x="29" y="56"/>
                  </a:cubicBezTo>
                  <a:cubicBezTo>
                    <a:pt x="30" y="56"/>
                    <a:pt x="30" y="55"/>
                    <a:pt x="30" y="54"/>
                  </a:cubicBezTo>
                  <a:cubicBezTo>
                    <a:pt x="30" y="53"/>
                    <a:pt x="30" y="53"/>
                    <a:pt x="30" y="52"/>
                  </a:cubicBezTo>
                  <a:cubicBezTo>
                    <a:pt x="30" y="52"/>
                    <a:pt x="30" y="52"/>
                    <a:pt x="29" y="51"/>
                  </a:cubicBezTo>
                  <a:cubicBezTo>
                    <a:pt x="29" y="52"/>
                    <a:pt x="28" y="53"/>
                    <a:pt x="28" y="53"/>
                  </a:cubicBezTo>
                  <a:cubicBezTo>
                    <a:pt x="28" y="53"/>
                    <a:pt x="28" y="53"/>
                    <a:pt x="28" y="54"/>
                  </a:cubicBezTo>
                  <a:cubicBezTo>
                    <a:pt x="28" y="55"/>
                    <a:pt x="28" y="56"/>
                    <a:pt x="29" y="57"/>
                  </a:cubicBezTo>
                  <a:close/>
                  <a:moveTo>
                    <a:pt x="27" y="63"/>
                  </a:moveTo>
                  <a:cubicBezTo>
                    <a:pt x="26" y="64"/>
                    <a:pt x="25" y="65"/>
                    <a:pt x="26" y="65"/>
                  </a:cubicBezTo>
                  <a:cubicBezTo>
                    <a:pt x="26" y="66"/>
                    <a:pt x="26" y="67"/>
                    <a:pt x="26" y="68"/>
                  </a:cubicBezTo>
                  <a:cubicBezTo>
                    <a:pt x="26" y="69"/>
                    <a:pt x="26" y="70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69"/>
                    <a:pt x="27" y="66"/>
                    <a:pt x="27" y="63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5" y="10"/>
                    <a:pt x="35" y="9"/>
                  </a:cubicBezTo>
                  <a:cubicBezTo>
                    <a:pt x="36" y="9"/>
                    <a:pt x="36" y="8"/>
                    <a:pt x="37" y="8"/>
                  </a:cubicBezTo>
                  <a:cubicBezTo>
                    <a:pt x="38" y="8"/>
                    <a:pt x="38" y="7"/>
                    <a:pt x="39" y="7"/>
                  </a:cubicBezTo>
                  <a:cubicBezTo>
                    <a:pt x="38" y="7"/>
                    <a:pt x="38" y="7"/>
                    <a:pt x="37" y="7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5" y="7"/>
                    <a:pt x="35" y="7"/>
                    <a:pt x="34" y="7"/>
                  </a:cubicBezTo>
                  <a:close/>
                  <a:moveTo>
                    <a:pt x="39" y="50"/>
                  </a:moveTo>
                  <a:cubicBezTo>
                    <a:pt x="38" y="50"/>
                    <a:pt x="38" y="50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3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8" y="53"/>
                    <a:pt x="38" y="53"/>
                    <a:pt x="39" y="52"/>
                  </a:cubicBezTo>
                  <a:cubicBezTo>
                    <a:pt x="40" y="51"/>
                    <a:pt x="40" y="51"/>
                    <a:pt x="39" y="50"/>
                  </a:cubicBezTo>
                  <a:close/>
                  <a:moveTo>
                    <a:pt x="33" y="67"/>
                  </a:moveTo>
                  <a:cubicBezTo>
                    <a:pt x="33" y="67"/>
                    <a:pt x="34" y="68"/>
                    <a:pt x="34" y="69"/>
                  </a:cubicBezTo>
                  <a:cubicBezTo>
                    <a:pt x="34" y="69"/>
                    <a:pt x="35" y="69"/>
                    <a:pt x="36" y="68"/>
                  </a:cubicBezTo>
                  <a:cubicBezTo>
                    <a:pt x="36" y="68"/>
                    <a:pt x="36" y="67"/>
                    <a:pt x="36" y="67"/>
                  </a:cubicBezTo>
                  <a:cubicBezTo>
                    <a:pt x="35" y="67"/>
                    <a:pt x="34" y="67"/>
                    <a:pt x="33" y="67"/>
                  </a:cubicBezTo>
                  <a:close/>
                  <a:moveTo>
                    <a:pt x="34" y="4"/>
                  </a:moveTo>
                  <a:cubicBezTo>
                    <a:pt x="37" y="4"/>
                    <a:pt x="40" y="5"/>
                    <a:pt x="43" y="6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0" y="5"/>
                    <a:pt x="39" y="4"/>
                    <a:pt x="38" y="4"/>
                  </a:cubicBezTo>
                  <a:cubicBezTo>
                    <a:pt x="37" y="4"/>
                    <a:pt x="36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3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7"/>
                    <a:pt x="32" y="59"/>
                    <a:pt x="32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7"/>
                    <a:pt x="33" y="56"/>
                    <a:pt x="33" y="55"/>
                  </a:cubicBezTo>
                  <a:close/>
                  <a:moveTo>
                    <a:pt x="39" y="46"/>
                  </a:moveTo>
                  <a:cubicBezTo>
                    <a:pt x="41" y="45"/>
                    <a:pt x="41" y="44"/>
                    <a:pt x="41" y="44"/>
                  </a:cubicBezTo>
                  <a:cubicBezTo>
                    <a:pt x="41" y="44"/>
                    <a:pt x="40" y="44"/>
                    <a:pt x="39" y="44"/>
                  </a:cubicBezTo>
                  <a:cubicBezTo>
                    <a:pt x="39" y="44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9" y="45"/>
                    <a:pt x="39" y="46"/>
                  </a:cubicBezTo>
                  <a:close/>
                  <a:moveTo>
                    <a:pt x="5" y="20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7" y="16"/>
                    <a:pt x="7" y="15"/>
                  </a:cubicBezTo>
                  <a:cubicBezTo>
                    <a:pt x="7" y="14"/>
                    <a:pt x="8" y="13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7" y="14"/>
                    <a:pt x="6" y="17"/>
                    <a:pt x="5" y="20"/>
                  </a:cubicBezTo>
                  <a:close/>
                  <a:moveTo>
                    <a:pt x="17" y="6"/>
                  </a:moveTo>
                  <a:cubicBezTo>
                    <a:pt x="17" y="6"/>
                    <a:pt x="17" y="5"/>
                    <a:pt x="17" y="5"/>
                  </a:cubicBezTo>
                  <a:cubicBezTo>
                    <a:pt x="14" y="6"/>
                    <a:pt x="10" y="10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5" y="7"/>
                    <a:pt x="16" y="6"/>
                    <a:pt x="17" y="6"/>
                  </a:cubicBezTo>
                  <a:close/>
                  <a:moveTo>
                    <a:pt x="29" y="75"/>
                  </a:moveTo>
                  <a:cubicBezTo>
                    <a:pt x="30" y="75"/>
                    <a:pt x="32" y="75"/>
                    <a:pt x="33" y="75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0" y="74"/>
                    <a:pt x="30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14" y="62"/>
                  </a:moveTo>
                  <a:cubicBezTo>
                    <a:pt x="13" y="64"/>
                    <a:pt x="12" y="67"/>
                    <a:pt x="12" y="70"/>
                  </a:cubicBezTo>
                  <a:cubicBezTo>
                    <a:pt x="12" y="70"/>
                    <a:pt x="12" y="69"/>
                    <a:pt x="12" y="69"/>
                  </a:cubicBezTo>
                  <a:cubicBezTo>
                    <a:pt x="13" y="69"/>
                    <a:pt x="13" y="68"/>
                    <a:pt x="13" y="67"/>
                  </a:cubicBezTo>
                  <a:cubicBezTo>
                    <a:pt x="13" y="65"/>
                    <a:pt x="14" y="64"/>
                    <a:pt x="14" y="62"/>
                  </a:cubicBezTo>
                  <a:close/>
                  <a:moveTo>
                    <a:pt x="42" y="34"/>
                  </a:moveTo>
                  <a:cubicBezTo>
                    <a:pt x="42" y="34"/>
                    <a:pt x="42" y="34"/>
                    <a:pt x="42" y="35"/>
                  </a:cubicBezTo>
                  <a:cubicBezTo>
                    <a:pt x="43" y="34"/>
                    <a:pt x="43" y="35"/>
                    <a:pt x="43" y="36"/>
                  </a:cubicBezTo>
                  <a:cubicBezTo>
                    <a:pt x="44" y="35"/>
                    <a:pt x="44" y="35"/>
                    <a:pt x="44" y="34"/>
                  </a:cubicBezTo>
                  <a:cubicBezTo>
                    <a:pt x="44" y="34"/>
                    <a:pt x="43" y="34"/>
                    <a:pt x="42" y="34"/>
                  </a:cubicBezTo>
                  <a:close/>
                  <a:moveTo>
                    <a:pt x="41" y="19"/>
                  </a:moveTo>
                  <a:cubicBezTo>
                    <a:pt x="42" y="19"/>
                    <a:pt x="42" y="20"/>
                    <a:pt x="43" y="20"/>
                  </a:cubicBezTo>
                  <a:cubicBezTo>
                    <a:pt x="43" y="20"/>
                    <a:pt x="44" y="19"/>
                    <a:pt x="44" y="19"/>
                  </a:cubicBezTo>
                  <a:cubicBezTo>
                    <a:pt x="44" y="19"/>
                    <a:pt x="44" y="18"/>
                    <a:pt x="43" y="18"/>
                  </a:cubicBezTo>
                  <a:cubicBezTo>
                    <a:pt x="43" y="18"/>
                    <a:pt x="42" y="18"/>
                    <a:pt x="41" y="19"/>
                  </a:cubicBezTo>
                  <a:close/>
                  <a:moveTo>
                    <a:pt x="47" y="14"/>
                  </a:moveTo>
                  <a:cubicBezTo>
                    <a:pt x="48" y="14"/>
                    <a:pt x="48" y="14"/>
                    <a:pt x="49" y="14"/>
                  </a:cubicBezTo>
                  <a:cubicBezTo>
                    <a:pt x="48" y="13"/>
                    <a:pt x="47" y="13"/>
                    <a:pt x="47" y="12"/>
                  </a:cubicBezTo>
                  <a:cubicBezTo>
                    <a:pt x="46" y="12"/>
                    <a:pt x="46" y="12"/>
                    <a:pt x="46" y="13"/>
                  </a:cubicBezTo>
                  <a:cubicBezTo>
                    <a:pt x="46" y="13"/>
                    <a:pt x="47" y="14"/>
                    <a:pt x="47" y="14"/>
                  </a:cubicBezTo>
                  <a:close/>
                  <a:moveTo>
                    <a:pt x="54" y="70"/>
                  </a:moveTo>
                  <a:cubicBezTo>
                    <a:pt x="54" y="69"/>
                    <a:pt x="54" y="69"/>
                    <a:pt x="54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2" y="69"/>
                    <a:pt x="53" y="69"/>
                    <a:pt x="53" y="70"/>
                  </a:cubicBezTo>
                  <a:cubicBezTo>
                    <a:pt x="53" y="70"/>
                    <a:pt x="53" y="70"/>
                    <a:pt x="54" y="70"/>
                  </a:cubicBezTo>
                  <a:close/>
                  <a:moveTo>
                    <a:pt x="30" y="58"/>
                  </a:moveTo>
                  <a:cubicBezTo>
                    <a:pt x="29" y="58"/>
                    <a:pt x="29" y="59"/>
                    <a:pt x="29" y="60"/>
                  </a:cubicBezTo>
                  <a:cubicBezTo>
                    <a:pt x="30" y="60"/>
                    <a:pt x="30" y="61"/>
                    <a:pt x="30" y="61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1" y="60"/>
                    <a:pt x="30" y="59"/>
                    <a:pt x="30" y="58"/>
                  </a:cubicBezTo>
                  <a:close/>
                  <a:moveTo>
                    <a:pt x="52" y="26"/>
                  </a:moveTo>
                  <a:cubicBezTo>
                    <a:pt x="52" y="25"/>
                    <a:pt x="52" y="25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50" y="26"/>
                    <a:pt x="50" y="26"/>
                    <a:pt x="51" y="27"/>
                  </a:cubicBezTo>
                  <a:cubicBezTo>
                    <a:pt x="51" y="27"/>
                    <a:pt x="52" y="26"/>
                    <a:pt x="52" y="26"/>
                  </a:cubicBezTo>
                  <a:close/>
                  <a:moveTo>
                    <a:pt x="48" y="70"/>
                  </a:moveTo>
                  <a:cubicBezTo>
                    <a:pt x="48" y="69"/>
                    <a:pt x="48" y="69"/>
                    <a:pt x="48" y="68"/>
                  </a:cubicBezTo>
                  <a:cubicBezTo>
                    <a:pt x="48" y="68"/>
                    <a:pt x="47" y="68"/>
                    <a:pt x="47" y="68"/>
                  </a:cubicBezTo>
                  <a:cubicBezTo>
                    <a:pt x="47" y="69"/>
                    <a:pt x="47" y="69"/>
                    <a:pt x="47" y="70"/>
                  </a:cubicBezTo>
                  <a:cubicBezTo>
                    <a:pt x="47" y="70"/>
                    <a:pt x="48" y="70"/>
                    <a:pt x="48" y="70"/>
                  </a:cubicBezTo>
                  <a:close/>
                  <a:moveTo>
                    <a:pt x="19" y="70"/>
                  </a:moveTo>
                  <a:cubicBezTo>
                    <a:pt x="19" y="70"/>
                    <a:pt x="19" y="70"/>
                    <a:pt x="19" y="70"/>
                  </a:cubicBezTo>
                  <a:cubicBezTo>
                    <a:pt x="19" y="71"/>
                    <a:pt x="19" y="72"/>
                    <a:pt x="19" y="74"/>
                  </a:cubicBezTo>
                  <a:cubicBezTo>
                    <a:pt x="19" y="74"/>
                    <a:pt x="20" y="74"/>
                    <a:pt x="20" y="74"/>
                  </a:cubicBezTo>
                  <a:cubicBezTo>
                    <a:pt x="20" y="72"/>
                    <a:pt x="20" y="71"/>
                    <a:pt x="19" y="70"/>
                  </a:cubicBezTo>
                  <a:close/>
                  <a:moveTo>
                    <a:pt x="16" y="78"/>
                  </a:moveTo>
                  <a:cubicBezTo>
                    <a:pt x="15" y="77"/>
                    <a:pt x="15" y="77"/>
                    <a:pt x="15" y="76"/>
                  </a:cubicBezTo>
                  <a:cubicBezTo>
                    <a:pt x="14" y="77"/>
                    <a:pt x="14" y="77"/>
                    <a:pt x="13" y="78"/>
                  </a:cubicBezTo>
                  <a:cubicBezTo>
                    <a:pt x="14" y="78"/>
                    <a:pt x="15" y="78"/>
                    <a:pt x="16" y="78"/>
                  </a:cubicBezTo>
                  <a:close/>
                  <a:moveTo>
                    <a:pt x="62" y="65"/>
                  </a:moveTo>
                  <a:cubicBezTo>
                    <a:pt x="61" y="65"/>
                    <a:pt x="60" y="66"/>
                    <a:pt x="60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2" y="67"/>
                    <a:pt x="62" y="67"/>
                  </a:cubicBezTo>
                  <a:cubicBezTo>
                    <a:pt x="62" y="66"/>
                    <a:pt x="62" y="66"/>
                    <a:pt x="62" y="65"/>
                  </a:cubicBezTo>
                  <a:close/>
                  <a:moveTo>
                    <a:pt x="46" y="73"/>
                  </a:moveTo>
                  <a:cubicBezTo>
                    <a:pt x="45" y="73"/>
                    <a:pt x="44" y="73"/>
                    <a:pt x="43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4"/>
                    <a:pt x="45" y="74"/>
                    <a:pt x="46" y="74"/>
                  </a:cubicBezTo>
                  <a:cubicBezTo>
                    <a:pt x="46" y="74"/>
                    <a:pt x="46" y="73"/>
                    <a:pt x="46" y="73"/>
                  </a:cubicBezTo>
                  <a:close/>
                  <a:moveTo>
                    <a:pt x="56" y="70"/>
                  </a:moveTo>
                  <a:cubicBezTo>
                    <a:pt x="56" y="70"/>
                    <a:pt x="56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69"/>
                    <a:pt x="57" y="69"/>
                    <a:pt x="56" y="68"/>
                  </a:cubicBezTo>
                  <a:cubicBezTo>
                    <a:pt x="56" y="69"/>
                    <a:pt x="56" y="69"/>
                    <a:pt x="56" y="70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10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2" y="12"/>
                    <a:pt x="23" y="11"/>
                    <a:pt x="23" y="10"/>
                  </a:cubicBezTo>
                  <a:close/>
                  <a:moveTo>
                    <a:pt x="60" y="71"/>
                  </a:moveTo>
                  <a:cubicBezTo>
                    <a:pt x="60" y="71"/>
                    <a:pt x="60" y="71"/>
                    <a:pt x="60" y="72"/>
                  </a:cubicBezTo>
                  <a:cubicBezTo>
                    <a:pt x="60" y="73"/>
                    <a:pt x="60" y="73"/>
                    <a:pt x="60" y="74"/>
                  </a:cubicBezTo>
                  <a:cubicBezTo>
                    <a:pt x="59" y="74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4"/>
                    <a:pt x="60" y="73"/>
                    <a:pt x="60" y="71"/>
                  </a:cubicBezTo>
                  <a:close/>
                  <a:moveTo>
                    <a:pt x="16" y="74"/>
                  </a:moveTo>
                  <a:cubicBezTo>
                    <a:pt x="17" y="74"/>
                    <a:pt x="17" y="73"/>
                    <a:pt x="17" y="73"/>
                  </a:cubicBezTo>
                  <a:cubicBezTo>
                    <a:pt x="17" y="72"/>
                    <a:pt x="17" y="72"/>
                    <a:pt x="17" y="71"/>
                  </a:cubicBezTo>
                  <a:cubicBezTo>
                    <a:pt x="17" y="71"/>
                    <a:pt x="17" y="70"/>
                    <a:pt x="17" y="70"/>
                  </a:cubicBezTo>
                  <a:cubicBezTo>
                    <a:pt x="16" y="71"/>
                    <a:pt x="16" y="73"/>
                    <a:pt x="16" y="74"/>
                  </a:cubicBezTo>
                  <a:close/>
                  <a:moveTo>
                    <a:pt x="44" y="26"/>
                  </a:moveTo>
                  <a:cubicBezTo>
                    <a:pt x="44" y="24"/>
                    <a:pt x="43" y="24"/>
                    <a:pt x="43" y="24"/>
                  </a:cubicBezTo>
                  <a:cubicBezTo>
                    <a:pt x="43" y="25"/>
                    <a:pt x="43" y="26"/>
                    <a:pt x="43" y="27"/>
                  </a:cubicBezTo>
                  <a:cubicBezTo>
                    <a:pt x="43" y="27"/>
                    <a:pt x="44" y="26"/>
                    <a:pt x="44" y="26"/>
                  </a:cubicBezTo>
                  <a:close/>
                  <a:moveTo>
                    <a:pt x="37" y="16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5"/>
                    <a:pt x="38" y="16"/>
                    <a:pt x="37" y="16"/>
                  </a:cubicBezTo>
                  <a:close/>
                  <a:moveTo>
                    <a:pt x="35" y="12"/>
                  </a:moveTo>
                  <a:cubicBezTo>
                    <a:pt x="34" y="13"/>
                    <a:pt x="34" y="13"/>
                    <a:pt x="33" y="14"/>
                  </a:cubicBezTo>
                  <a:cubicBezTo>
                    <a:pt x="33" y="14"/>
                    <a:pt x="33" y="14"/>
                    <a:pt x="32" y="14"/>
                  </a:cubicBezTo>
                  <a:cubicBezTo>
                    <a:pt x="33" y="14"/>
                    <a:pt x="33" y="14"/>
                    <a:pt x="34" y="15"/>
                  </a:cubicBezTo>
                  <a:cubicBezTo>
                    <a:pt x="34" y="14"/>
                    <a:pt x="35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19" y="26"/>
                  </a:moveTo>
                  <a:cubicBezTo>
                    <a:pt x="19" y="24"/>
                    <a:pt x="19" y="23"/>
                    <a:pt x="18" y="22"/>
                  </a:cubicBezTo>
                  <a:cubicBezTo>
                    <a:pt x="18" y="23"/>
                    <a:pt x="18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7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6" y="12"/>
                    <a:pt x="17" y="12"/>
                    <a:pt x="17" y="11"/>
                  </a:cubicBezTo>
                  <a:close/>
                  <a:moveTo>
                    <a:pt x="40" y="48"/>
                  </a:moveTo>
                  <a:cubicBezTo>
                    <a:pt x="40" y="49"/>
                    <a:pt x="41" y="49"/>
                    <a:pt x="41" y="49"/>
                  </a:cubicBezTo>
                  <a:cubicBezTo>
                    <a:pt x="42" y="49"/>
                    <a:pt x="42" y="48"/>
                    <a:pt x="41" y="47"/>
                  </a:cubicBezTo>
                  <a:cubicBezTo>
                    <a:pt x="41" y="47"/>
                    <a:pt x="41" y="48"/>
                    <a:pt x="40" y="48"/>
                  </a:cubicBezTo>
                  <a:close/>
                  <a:moveTo>
                    <a:pt x="5" y="25"/>
                  </a:moveTo>
                  <a:cubicBezTo>
                    <a:pt x="5" y="25"/>
                    <a:pt x="6" y="25"/>
                    <a:pt x="6" y="25"/>
                  </a:cubicBezTo>
                  <a:cubicBezTo>
                    <a:pt x="6" y="25"/>
                    <a:pt x="6" y="24"/>
                    <a:pt x="7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lose/>
                  <a:moveTo>
                    <a:pt x="50" y="74"/>
                  </a:moveTo>
                  <a:cubicBezTo>
                    <a:pt x="51" y="74"/>
                    <a:pt x="51" y="74"/>
                    <a:pt x="52" y="74"/>
                  </a:cubicBezTo>
                  <a:cubicBezTo>
                    <a:pt x="52" y="74"/>
                    <a:pt x="52" y="73"/>
                    <a:pt x="52" y="73"/>
                  </a:cubicBezTo>
                  <a:cubicBezTo>
                    <a:pt x="51" y="73"/>
                    <a:pt x="50" y="73"/>
                    <a:pt x="50" y="73"/>
                  </a:cubicBezTo>
                  <a:cubicBezTo>
                    <a:pt x="50" y="73"/>
                    <a:pt x="50" y="74"/>
                    <a:pt x="50" y="74"/>
                  </a:cubicBezTo>
                  <a:close/>
                  <a:moveTo>
                    <a:pt x="54" y="65"/>
                  </a:moveTo>
                  <a:cubicBezTo>
                    <a:pt x="53" y="65"/>
                    <a:pt x="51" y="65"/>
                    <a:pt x="51" y="65"/>
                  </a:cubicBezTo>
                  <a:cubicBezTo>
                    <a:pt x="52" y="65"/>
                    <a:pt x="53" y="65"/>
                    <a:pt x="54" y="66"/>
                  </a:cubicBezTo>
                  <a:cubicBezTo>
                    <a:pt x="54" y="65"/>
                    <a:pt x="54" y="65"/>
                    <a:pt x="54" y="65"/>
                  </a:cubicBezTo>
                  <a:close/>
                  <a:moveTo>
                    <a:pt x="43" y="69"/>
                  </a:moveTo>
                  <a:cubicBezTo>
                    <a:pt x="43" y="69"/>
                    <a:pt x="43" y="70"/>
                    <a:pt x="43" y="70"/>
                  </a:cubicBezTo>
                  <a:cubicBezTo>
                    <a:pt x="44" y="70"/>
                    <a:pt x="45" y="70"/>
                    <a:pt x="45" y="7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4" y="69"/>
                    <a:pt x="44" y="69"/>
                    <a:pt x="43" y="69"/>
                  </a:cubicBezTo>
                  <a:close/>
                  <a:moveTo>
                    <a:pt x="43" y="15"/>
                  </a:moveTo>
                  <a:cubicBezTo>
                    <a:pt x="44" y="15"/>
                    <a:pt x="44" y="15"/>
                    <a:pt x="44" y="16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44" y="14"/>
                    <a:pt x="44" y="14"/>
                    <a:pt x="43" y="15"/>
                  </a:cubicBezTo>
                  <a:close/>
                  <a:moveTo>
                    <a:pt x="18" y="77"/>
                  </a:moveTo>
                  <a:cubicBezTo>
                    <a:pt x="18" y="77"/>
                    <a:pt x="18" y="78"/>
                    <a:pt x="18" y="78"/>
                  </a:cubicBezTo>
                  <a:cubicBezTo>
                    <a:pt x="19" y="78"/>
                    <a:pt x="20" y="78"/>
                    <a:pt x="20" y="78"/>
                  </a:cubicBezTo>
                  <a:cubicBezTo>
                    <a:pt x="20" y="77"/>
                    <a:pt x="19" y="77"/>
                    <a:pt x="18" y="77"/>
                  </a:cubicBezTo>
                  <a:close/>
                  <a:moveTo>
                    <a:pt x="47" y="19"/>
                  </a:moveTo>
                  <a:cubicBezTo>
                    <a:pt x="46" y="20"/>
                    <a:pt x="46" y="20"/>
                    <a:pt x="47" y="20"/>
                  </a:cubicBezTo>
                  <a:cubicBezTo>
                    <a:pt x="47" y="21"/>
                    <a:pt x="47" y="21"/>
                    <a:pt x="47" y="22"/>
                  </a:cubicBezTo>
                  <a:cubicBezTo>
                    <a:pt x="47" y="21"/>
                    <a:pt x="48" y="21"/>
                    <a:pt x="48" y="21"/>
                  </a:cubicBezTo>
                  <a:cubicBezTo>
                    <a:pt x="48" y="21"/>
                    <a:pt x="47" y="20"/>
                    <a:pt x="47" y="19"/>
                  </a:cubicBezTo>
                  <a:close/>
                  <a:moveTo>
                    <a:pt x="36" y="15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37" y="14"/>
                    <a:pt x="38" y="14"/>
                    <a:pt x="39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3"/>
                    <a:pt x="36" y="14"/>
                    <a:pt x="36" y="15"/>
                  </a:cubicBezTo>
                  <a:close/>
                  <a:moveTo>
                    <a:pt x="28" y="8"/>
                  </a:moveTo>
                  <a:cubicBezTo>
                    <a:pt x="28" y="8"/>
                    <a:pt x="28" y="8"/>
                    <a:pt x="29" y="8"/>
                  </a:cubicBezTo>
                  <a:cubicBezTo>
                    <a:pt x="29" y="8"/>
                    <a:pt x="30" y="7"/>
                    <a:pt x="31" y="7"/>
                  </a:cubicBezTo>
                  <a:cubicBezTo>
                    <a:pt x="29" y="6"/>
                    <a:pt x="29" y="7"/>
                    <a:pt x="28" y="8"/>
                  </a:cubicBezTo>
                  <a:close/>
                  <a:moveTo>
                    <a:pt x="38" y="48"/>
                  </a:moveTo>
                  <a:cubicBezTo>
                    <a:pt x="38" y="47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7"/>
                    <a:pt x="37" y="48"/>
                  </a:cubicBezTo>
                  <a:cubicBezTo>
                    <a:pt x="37" y="48"/>
                    <a:pt x="37" y="48"/>
                    <a:pt x="37" y="49"/>
                  </a:cubicBezTo>
                  <a:cubicBezTo>
                    <a:pt x="37" y="48"/>
                    <a:pt x="38" y="48"/>
                    <a:pt x="38" y="48"/>
                  </a:cubicBezTo>
                  <a:close/>
                  <a:moveTo>
                    <a:pt x="44" y="44"/>
                  </a:moveTo>
                  <a:cubicBezTo>
                    <a:pt x="43" y="45"/>
                    <a:pt x="43" y="45"/>
                    <a:pt x="43" y="46"/>
                  </a:cubicBezTo>
                  <a:cubicBezTo>
                    <a:pt x="45" y="45"/>
                    <a:pt x="45" y="45"/>
                    <a:pt x="44" y="44"/>
                  </a:cubicBezTo>
                  <a:close/>
                  <a:moveTo>
                    <a:pt x="52" y="31"/>
                  </a:move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2"/>
                    <a:pt x="52" y="31"/>
                    <a:pt x="52" y="31"/>
                  </a:cubicBezTo>
                  <a:close/>
                  <a:moveTo>
                    <a:pt x="27" y="51"/>
                  </a:moveTo>
                  <a:cubicBezTo>
                    <a:pt x="28" y="50"/>
                    <a:pt x="29" y="50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49"/>
                    <a:pt x="28" y="50"/>
                    <a:pt x="27" y="50"/>
                  </a:cubicBezTo>
                  <a:cubicBezTo>
                    <a:pt x="27" y="51"/>
                    <a:pt x="27" y="51"/>
                    <a:pt x="27" y="51"/>
                  </a:cubicBezTo>
                  <a:close/>
                  <a:moveTo>
                    <a:pt x="11" y="75"/>
                  </a:moveTo>
                  <a:cubicBezTo>
                    <a:pt x="11" y="76"/>
                    <a:pt x="10" y="77"/>
                    <a:pt x="11" y="78"/>
                  </a:cubicBezTo>
                  <a:cubicBezTo>
                    <a:pt x="12" y="77"/>
                    <a:pt x="12" y="76"/>
                    <a:pt x="11" y="75"/>
                  </a:cubicBezTo>
                  <a:close/>
                  <a:moveTo>
                    <a:pt x="34" y="54"/>
                  </a:moveTo>
                  <a:cubicBezTo>
                    <a:pt x="34" y="54"/>
                    <a:pt x="35" y="55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5"/>
                    <a:pt x="35" y="54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4" y="54"/>
                  </a:cubicBezTo>
                  <a:close/>
                  <a:moveTo>
                    <a:pt x="39" y="29"/>
                  </a:moveTo>
                  <a:cubicBezTo>
                    <a:pt x="39" y="28"/>
                    <a:pt x="39" y="27"/>
                    <a:pt x="39" y="25"/>
                  </a:cubicBezTo>
                  <a:cubicBezTo>
                    <a:pt x="39" y="27"/>
                    <a:pt x="39" y="28"/>
                    <a:pt x="39" y="29"/>
                  </a:cubicBezTo>
                  <a:close/>
                  <a:moveTo>
                    <a:pt x="50" y="63"/>
                  </a:moveTo>
                  <a:cubicBezTo>
                    <a:pt x="52" y="63"/>
                    <a:pt x="54" y="63"/>
                    <a:pt x="55" y="62"/>
                  </a:cubicBezTo>
                  <a:cubicBezTo>
                    <a:pt x="54" y="63"/>
                    <a:pt x="52" y="63"/>
                    <a:pt x="50" y="63"/>
                  </a:cubicBezTo>
                  <a:close/>
                  <a:moveTo>
                    <a:pt x="39" y="11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1"/>
                    <a:pt x="40" y="11"/>
                    <a:pt x="39" y="11"/>
                  </a:cubicBezTo>
                  <a:close/>
                  <a:moveTo>
                    <a:pt x="37" y="74"/>
                  </a:moveTo>
                  <a:cubicBezTo>
                    <a:pt x="38" y="74"/>
                    <a:pt x="38" y="74"/>
                    <a:pt x="39" y="74"/>
                  </a:cubicBezTo>
                  <a:cubicBezTo>
                    <a:pt x="39" y="74"/>
                    <a:pt x="39" y="74"/>
                    <a:pt x="39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4"/>
                    <a:pt x="38" y="74"/>
                    <a:pt x="37" y="74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4"/>
                    <a:pt x="15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4"/>
                    <a:pt x="13" y="14"/>
                    <a:pt x="14" y="14"/>
                  </a:cubicBezTo>
                  <a:close/>
                  <a:moveTo>
                    <a:pt x="41" y="8"/>
                  </a:moveTo>
                  <a:cubicBezTo>
                    <a:pt x="42" y="8"/>
                    <a:pt x="43" y="9"/>
                    <a:pt x="43" y="9"/>
                  </a:cubicBezTo>
                  <a:cubicBezTo>
                    <a:pt x="43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lose/>
                  <a:moveTo>
                    <a:pt x="38" y="19"/>
                  </a:moveTo>
                  <a:cubicBezTo>
                    <a:pt x="38" y="19"/>
                    <a:pt x="38" y="19"/>
                    <a:pt x="38" y="19"/>
                  </a:cubicBezTo>
                  <a:cubicBezTo>
                    <a:pt x="37" y="18"/>
                    <a:pt x="36" y="18"/>
                    <a:pt x="35" y="18"/>
                  </a:cubicBezTo>
                  <a:cubicBezTo>
                    <a:pt x="36" y="18"/>
                    <a:pt x="37" y="19"/>
                    <a:pt x="38" y="19"/>
                  </a:cubicBezTo>
                  <a:close/>
                  <a:moveTo>
                    <a:pt x="14" y="20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lose/>
                  <a:moveTo>
                    <a:pt x="24" y="70"/>
                  </a:moveTo>
                  <a:cubicBezTo>
                    <a:pt x="24" y="70"/>
                    <a:pt x="24" y="70"/>
                    <a:pt x="24" y="71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1"/>
                    <a:pt x="24" y="70"/>
                  </a:cubicBezTo>
                  <a:close/>
                  <a:moveTo>
                    <a:pt x="41" y="69"/>
                  </a:moveTo>
                  <a:cubicBezTo>
                    <a:pt x="41" y="69"/>
                    <a:pt x="40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lose/>
                  <a:moveTo>
                    <a:pt x="45" y="22"/>
                  </a:moveTo>
                  <a:cubicBezTo>
                    <a:pt x="45" y="22"/>
                    <a:pt x="45" y="21"/>
                    <a:pt x="45" y="21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4" y="21"/>
                    <a:pt x="44" y="22"/>
                    <a:pt x="44" y="22"/>
                  </a:cubicBezTo>
                  <a:cubicBezTo>
                    <a:pt x="44" y="22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lose/>
                  <a:moveTo>
                    <a:pt x="26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5" y="53"/>
                    <a:pt x="25" y="54"/>
                    <a:pt x="24" y="54"/>
                  </a:cubicBezTo>
                  <a:cubicBezTo>
                    <a:pt x="24" y="54"/>
                    <a:pt x="25" y="54"/>
                    <a:pt x="25" y="54"/>
                  </a:cubicBezTo>
                  <a:cubicBezTo>
                    <a:pt x="25" y="54"/>
                    <a:pt x="26" y="53"/>
                    <a:pt x="26" y="52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6"/>
                    <a:pt x="17" y="16"/>
                  </a:cubicBezTo>
                  <a:close/>
                  <a:moveTo>
                    <a:pt x="47" y="24"/>
                  </a:moveTo>
                  <a:cubicBezTo>
                    <a:pt x="48" y="24"/>
                    <a:pt x="48" y="24"/>
                    <a:pt x="48" y="23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50" y="35"/>
                  </a:moveTo>
                  <a:cubicBezTo>
                    <a:pt x="49" y="34"/>
                    <a:pt x="49" y="34"/>
                    <a:pt x="49" y="35"/>
                  </a:cubicBezTo>
                  <a:cubicBezTo>
                    <a:pt x="49" y="35"/>
                    <a:pt x="50" y="35"/>
                    <a:pt x="50" y="35"/>
                  </a:cubicBezTo>
                  <a:close/>
                  <a:moveTo>
                    <a:pt x="41" y="67"/>
                  </a:moveTo>
                  <a:cubicBezTo>
                    <a:pt x="40" y="67"/>
                    <a:pt x="40" y="67"/>
                    <a:pt x="39" y="67"/>
                  </a:cubicBezTo>
                  <a:cubicBezTo>
                    <a:pt x="39" y="68"/>
                    <a:pt x="40" y="68"/>
                    <a:pt x="41" y="67"/>
                  </a:cubicBezTo>
                  <a:close/>
                  <a:moveTo>
                    <a:pt x="35" y="75"/>
                  </a:moveTo>
                  <a:cubicBezTo>
                    <a:pt x="36" y="74"/>
                    <a:pt x="36" y="74"/>
                    <a:pt x="36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5"/>
                  </a:cubicBezTo>
                  <a:close/>
                  <a:moveTo>
                    <a:pt x="12" y="80"/>
                  </a:moveTo>
                  <a:cubicBezTo>
                    <a:pt x="12" y="80"/>
                    <a:pt x="11" y="80"/>
                    <a:pt x="11" y="79"/>
                  </a:cubicBezTo>
                  <a:cubicBezTo>
                    <a:pt x="11" y="79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lose/>
                  <a:moveTo>
                    <a:pt x="46" y="17"/>
                  </a:moveTo>
                  <a:cubicBezTo>
                    <a:pt x="46" y="17"/>
                    <a:pt x="45" y="17"/>
                    <a:pt x="45" y="17"/>
                  </a:cubicBezTo>
                  <a:cubicBezTo>
                    <a:pt x="45" y="17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lose/>
                  <a:moveTo>
                    <a:pt x="41" y="31"/>
                  </a:moveTo>
                  <a:cubicBezTo>
                    <a:pt x="41" y="30"/>
                    <a:pt x="41" y="30"/>
                    <a:pt x="41" y="29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51" y="70"/>
                  </a:moveTo>
                  <a:cubicBezTo>
                    <a:pt x="51" y="69"/>
                    <a:pt x="51" y="69"/>
                    <a:pt x="50" y="69"/>
                  </a:cubicBezTo>
                  <a:cubicBezTo>
                    <a:pt x="50" y="70"/>
                    <a:pt x="50" y="70"/>
                    <a:pt x="51" y="70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5"/>
                    <a:pt x="3" y="15"/>
                    <a:pt x="4" y="14"/>
                  </a:cubicBezTo>
                  <a:close/>
                  <a:moveTo>
                    <a:pt x="31" y="71"/>
                  </a:moveTo>
                  <a:cubicBezTo>
                    <a:pt x="31" y="71"/>
                    <a:pt x="31" y="71"/>
                    <a:pt x="30" y="70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1" y="71"/>
                  </a:cubicBezTo>
                  <a:close/>
                  <a:moveTo>
                    <a:pt x="32" y="53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1" y="52"/>
                  </a:cubicBezTo>
                  <a:cubicBezTo>
                    <a:pt x="32" y="53"/>
                    <a:pt x="32" y="53"/>
                    <a:pt x="32" y="53"/>
                  </a:cubicBezTo>
                  <a:close/>
                  <a:moveTo>
                    <a:pt x="29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5"/>
                    <a:pt x="29" y="65"/>
                    <a:pt x="29" y="65"/>
                  </a:cubicBezTo>
                  <a:close/>
                  <a:moveTo>
                    <a:pt x="44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lose/>
                  <a:moveTo>
                    <a:pt x="23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lose/>
                  <a:moveTo>
                    <a:pt x="46" y="43"/>
                  </a:moveTo>
                  <a:cubicBezTo>
                    <a:pt x="46" y="43"/>
                    <a:pt x="46" y="42"/>
                    <a:pt x="46" y="42"/>
                  </a:cubicBezTo>
                  <a:cubicBezTo>
                    <a:pt x="46" y="42"/>
                    <a:pt x="46" y="43"/>
                    <a:pt x="46" y="43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6" y="25"/>
                    <a:pt x="16" y="26"/>
                  </a:cubicBezTo>
                  <a:close/>
                  <a:moveTo>
                    <a:pt x="41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4"/>
                    <a:pt x="41" y="2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41" y="17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2" y="16"/>
                    <a:pt x="41" y="17"/>
                  </a:cubicBezTo>
                  <a:close/>
                  <a:moveTo>
                    <a:pt x="34" y="79"/>
                  </a:move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lose/>
                  <a:moveTo>
                    <a:pt x="56" y="66"/>
                  </a:move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>
              <a:spLocks noEditPoints="1"/>
            </p:cNvSpPr>
            <p:nvPr/>
          </p:nvSpPr>
          <p:spPr bwMode="auto">
            <a:xfrm>
              <a:off x="4655889" y="690716"/>
              <a:ext cx="441096" cy="469483"/>
            </a:xfrm>
            <a:custGeom>
              <a:avLst/>
              <a:gdLst>
                <a:gd name="T0" fmla="*/ 98 w 111"/>
                <a:gd name="T1" fmla="*/ 90 h 118"/>
                <a:gd name="T2" fmla="*/ 84 w 111"/>
                <a:gd name="T3" fmla="*/ 105 h 118"/>
                <a:gd name="T4" fmla="*/ 39 w 111"/>
                <a:gd name="T5" fmla="*/ 116 h 118"/>
                <a:gd name="T6" fmla="*/ 16 w 111"/>
                <a:gd name="T7" fmla="*/ 102 h 118"/>
                <a:gd name="T8" fmla="*/ 0 w 111"/>
                <a:gd name="T9" fmla="*/ 65 h 118"/>
                <a:gd name="T10" fmla="*/ 10 w 111"/>
                <a:gd name="T11" fmla="*/ 25 h 118"/>
                <a:gd name="T12" fmla="*/ 52 w 111"/>
                <a:gd name="T13" fmla="*/ 0 h 118"/>
                <a:gd name="T14" fmla="*/ 76 w 111"/>
                <a:gd name="T15" fmla="*/ 4 h 118"/>
                <a:gd name="T16" fmla="*/ 98 w 111"/>
                <a:gd name="T17" fmla="*/ 19 h 118"/>
                <a:gd name="T18" fmla="*/ 110 w 111"/>
                <a:gd name="T19" fmla="*/ 47 h 118"/>
                <a:gd name="T20" fmla="*/ 76 w 111"/>
                <a:gd name="T21" fmla="*/ 7 h 118"/>
                <a:gd name="T22" fmla="*/ 75 w 111"/>
                <a:gd name="T23" fmla="*/ 6 h 118"/>
                <a:gd name="T24" fmla="*/ 65 w 111"/>
                <a:gd name="T25" fmla="*/ 4 h 118"/>
                <a:gd name="T26" fmla="*/ 75 w 111"/>
                <a:gd name="T27" fmla="*/ 7 h 118"/>
                <a:gd name="T28" fmla="*/ 77 w 111"/>
                <a:gd name="T29" fmla="*/ 105 h 118"/>
                <a:gd name="T30" fmla="*/ 98 w 111"/>
                <a:gd name="T31" fmla="*/ 83 h 118"/>
                <a:gd name="T32" fmla="*/ 102 w 111"/>
                <a:gd name="T33" fmla="*/ 38 h 118"/>
                <a:gd name="T34" fmla="*/ 84 w 111"/>
                <a:gd name="T35" fmla="*/ 15 h 118"/>
                <a:gd name="T36" fmla="*/ 51 w 111"/>
                <a:gd name="T37" fmla="*/ 7 h 118"/>
                <a:gd name="T38" fmla="*/ 34 w 111"/>
                <a:gd name="T39" fmla="*/ 12 h 118"/>
                <a:gd name="T40" fmla="*/ 9 w 111"/>
                <a:gd name="T41" fmla="*/ 48 h 118"/>
                <a:gd name="T42" fmla="*/ 9 w 111"/>
                <a:gd name="T43" fmla="*/ 80 h 118"/>
                <a:gd name="T44" fmla="*/ 24 w 111"/>
                <a:gd name="T45" fmla="*/ 98 h 118"/>
                <a:gd name="T46" fmla="*/ 56 w 111"/>
                <a:gd name="T47" fmla="*/ 109 h 118"/>
                <a:gd name="T48" fmla="*/ 36 w 111"/>
                <a:gd name="T49" fmla="*/ 8 h 118"/>
                <a:gd name="T50" fmla="*/ 4 w 111"/>
                <a:gd name="T51" fmla="*/ 51 h 118"/>
                <a:gd name="T52" fmla="*/ 5 w 111"/>
                <a:gd name="T53" fmla="*/ 71 h 118"/>
                <a:gd name="T54" fmla="*/ 9 w 111"/>
                <a:gd name="T55" fmla="*/ 44 h 118"/>
                <a:gd name="T56" fmla="*/ 39 w 111"/>
                <a:gd name="T57" fmla="*/ 7 h 118"/>
                <a:gd name="T58" fmla="*/ 4 w 111"/>
                <a:gd name="T59" fmla="*/ 76 h 118"/>
                <a:gd name="T60" fmla="*/ 10 w 111"/>
                <a:gd name="T61" fmla="*/ 90 h 118"/>
                <a:gd name="T62" fmla="*/ 31 w 111"/>
                <a:gd name="T63" fmla="*/ 111 h 118"/>
                <a:gd name="T64" fmla="*/ 61 w 111"/>
                <a:gd name="T65" fmla="*/ 115 h 118"/>
                <a:gd name="T66" fmla="*/ 74 w 111"/>
                <a:gd name="T67" fmla="*/ 110 h 118"/>
                <a:gd name="T68" fmla="*/ 19 w 111"/>
                <a:gd name="T69" fmla="*/ 100 h 118"/>
                <a:gd name="T70" fmla="*/ 5 w 111"/>
                <a:gd name="T71" fmla="*/ 78 h 118"/>
                <a:gd name="T72" fmla="*/ 25 w 111"/>
                <a:gd name="T73" fmla="*/ 103 h 118"/>
                <a:gd name="T74" fmla="*/ 49 w 111"/>
                <a:gd name="T75" fmla="*/ 3 h 118"/>
                <a:gd name="T76" fmla="*/ 60 w 111"/>
                <a:gd name="T77" fmla="*/ 3 h 118"/>
                <a:gd name="T78" fmla="*/ 100 w 111"/>
                <a:gd name="T79" fmla="*/ 24 h 118"/>
                <a:gd name="T80" fmla="*/ 92 w 111"/>
                <a:gd name="T81" fmla="*/ 15 h 118"/>
                <a:gd name="T82" fmla="*/ 89 w 111"/>
                <a:gd name="T83" fmla="*/ 13 h 118"/>
                <a:gd name="T84" fmla="*/ 100 w 111"/>
                <a:gd name="T85" fmla="*/ 24 h 118"/>
                <a:gd name="T86" fmla="*/ 109 w 111"/>
                <a:gd name="T87" fmla="*/ 4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1" h="118">
                  <a:moveTo>
                    <a:pt x="110" y="51"/>
                  </a:moveTo>
                  <a:cubicBezTo>
                    <a:pt x="110" y="60"/>
                    <a:pt x="109" y="68"/>
                    <a:pt x="106" y="77"/>
                  </a:cubicBezTo>
                  <a:cubicBezTo>
                    <a:pt x="104" y="82"/>
                    <a:pt x="101" y="86"/>
                    <a:pt x="98" y="90"/>
                  </a:cubicBezTo>
                  <a:cubicBezTo>
                    <a:pt x="96" y="93"/>
                    <a:pt x="94" y="96"/>
                    <a:pt x="91" y="98"/>
                  </a:cubicBezTo>
                  <a:cubicBezTo>
                    <a:pt x="90" y="99"/>
                    <a:pt x="90" y="100"/>
                    <a:pt x="89" y="100"/>
                  </a:cubicBezTo>
                  <a:cubicBezTo>
                    <a:pt x="87" y="102"/>
                    <a:pt x="86" y="103"/>
                    <a:pt x="84" y="105"/>
                  </a:cubicBezTo>
                  <a:cubicBezTo>
                    <a:pt x="78" y="110"/>
                    <a:pt x="72" y="114"/>
                    <a:pt x="64" y="116"/>
                  </a:cubicBezTo>
                  <a:cubicBezTo>
                    <a:pt x="60" y="118"/>
                    <a:pt x="56" y="118"/>
                    <a:pt x="52" y="118"/>
                  </a:cubicBezTo>
                  <a:cubicBezTo>
                    <a:pt x="48" y="118"/>
                    <a:pt x="44" y="117"/>
                    <a:pt x="39" y="116"/>
                  </a:cubicBezTo>
                  <a:cubicBezTo>
                    <a:pt x="35" y="115"/>
                    <a:pt x="32" y="114"/>
                    <a:pt x="28" y="112"/>
                  </a:cubicBezTo>
                  <a:cubicBezTo>
                    <a:pt x="25" y="110"/>
                    <a:pt x="22" y="108"/>
                    <a:pt x="19" y="105"/>
                  </a:cubicBezTo>
                  <a:cubicBezTo>
                    <a:pt x="17" y="104"/>
                    <a:pt x="16" y="103"/>
                    <a:pt x="16" y="102"/>
                  </a:cubicBezTo>
                  <a:cubicBezTo>
                    <a:pt x="12" y="99"/>
                    <a:pt x="10" y="95"/>
                    <a:pt x="8" y="91"/>
                  </a:cubicBezTo>
                  <a:cubicBezTo>
                    <a:pt x="6" y="87"/>
                    <a:pt x="5" y="84"/>
                    <a:pt x="3" y="80"/>
                  </a:cubicBezTo>
                  <a:cubicBezTo>
                    <a:pt x="1" y="75"/>
                    <a:pt x="0" y="70"/>
                    <a:pt x="0" y="65"/>
                  </a:cubicBezTo>
                  <a:cubicBezTo>
                    <a:pt x="0" y="63"/>
                    <a:pt x="0" y="60"/>
                    <a:pt x="0" y="58"/>
                  </a:cubicBezTo>
                  <a:cubicBezTo>
                    <a:pt x="0" y="54"/>
                    <a:pt x="0" y="51"/>
                    <a:pt x="1" y="47"/>
                  </a:cubicBezTo>
                  <a:cubicBezTo>
                    <a:pt x="2" y="39"/>
                    <a:pt x="5" y="32"/>
                    <a:pt x="10" y="25"/>
                  </a:cubicBezTo>
                  <a:cubicBezTo>
                    <a:pt x="13" y="21"/>
                    <a:pt x="17" y="17"/>
                    <a:pt x="21" y="13"/>
                  </a:cubicBezTo>
                  <a:cubicBezTo>
                    <a:pt x="27" y="9"/>
                    <a:pt x="33" y="5"/>
                    <a:pt x="39" y="3"/>
                  </a:cubicBezTo>
                  <a:cubicBezTo>
                    <a:pt x="43" y="1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8" y="0"/>
                    <a:pt x="63" y="1"/>
                    <a:pt x="69" y="2"/>
                  </a:cubicBezTo>
                  <a:cubicBezTo>
                    <a:pt x="71" y="3"/>
                    <a:pt x="74" y="3"/>
                    <a:pt x="76" y="4"/>
                  </a:cubicBezTo>
                  <a:cubicBezTo>
                    <a:pt x="78" y="4"/>
                    <a:pt x="79" y="5"/>
                    <a:pt x="80" y="5"/>
                  </a:cubicBezTo>
                  <a:cubicBezTo>
                    <a:pt x="86" y="8"/>
                    <a:pt x="92" y="12"/>
                    <a:pt x="96" y="16"/>
                  </a:cubicBezTo>
                  <a:cubicBezTo>
                    <a:pt x="97" y="17"/>
                    <a:pt x="98" y="18"/>
                    <a:pt x="98" y="19"/>
                  </a:cubicBezTo>
                  <a:cubicBezTo>
                    <a:pt x="101" y="22"/>
                    <a:pt x="103" y="26"/>
                    <a:pt x="105" y="30"/>
                  </a:cubicBezTo>
                  <a:cubicBezTo>
                    <a:pt x="105" y="30"/>
                    <a:pt x="105" y="31"/>
                    <a:pt x="106" y="31"/>
                  </a:cubicBezTo>
                  <a:cubicBezTo>
                    <a:pt x="109" y="36"/>
                    <a:pt x="110" y="41"/>
                    <a:pt x="110" y="47"/>
                  </a:cubicBezTo>
                  <a:cubicBezTo>
                    <a:pt x="111" y="48"/>
                    <a:pt x="110" y="50"/>
                    <a:pt x="110" y="51"/>
                  </a:cubicBezTo>
                  <a:close/>
                  <a:moveTo>
                    <a:pt x="75" y="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5" y="7"/>
                  </a:cubicBezTo>
                  <a:cubicBezTo>
                    <a:pt x="75" y="7"/>
                    <a:pt x="75" y="6"/>
                    <a:pt x="75" y="6"/>
                  </a:cubicBezTo>
                  <a:cubicBezTo>
                    <a:pt x="73" y="6"/>
                    <a:pt x="71" y="5"/>
                    <a:pt x="69" y="4"/>
                  </a:cubicBezTo>
                  <a:cubicBezTo>
                    <a:pt x="68" y="4"/>
                    <a:pt x="67" y="4"/>
                    <a:pt x="66" y="3"/>
                  </a:cubicBezTo>
                  <a:cubicBezTo>
                    <a:pt x="66" y="3"/>
                    <a:pt x="65" y="4"/>
                    <a:pt x="65" y="4"/>
                  </a:cubicBezTo>
                  <a:cubicBezTo>
                    <a:pt x="65" y="4"/>
                    <a:pt x="66" y="4"/>
                    <a:pt x="66" y="4"/>
                  </a:cubicBezTo>
                  <a:cubicBezTo>
                    <a:pt x="69" y="5"/>
                    <a:pt x="72" y="5"/>
                    <a:pt x="75" y="6"/>
                  </a:cubicBezTo>
                  <a:cubicBezTo>
                    <a:pt x="75" y="7"/>
                    <a:pt x="75" y="7"/>
                    <a:pt x="75" y="7"/>
                  </a:cubicBezTo>
                  <a:close/>
                  <a:moveTo>
                    <a:pt x="56" y="109"/>
                  </a:moveTo>
                  <a:cubicBezTo>
                    <a:pt x="59" y="109"/>
                    <a:pt x="62" y="109"/>
                    <a:pt x="64" y="109"/>
                  </a:cubicBezTo>
                  <a:cubicBezTo>
                    <a:pt x="69" y="108"/>
                    <a:pt x="73" y="106"/>
                    <a:pt x="77" y="105"/>
                  </a:cubicBezTo>
                  <a:cubicBezTo>
                    <a:pt x="80" y="103"/>
                    <a:pt x="84" y="101"/>
                    <a:pt x="86" y="99"/>
                  </a:cubicBezTo>
                  <a:cubicBezTo>
                    <a:pt x="87" y="99"/>
                    <a:pt x="88" y="98"/>
                    <a:pt x="88" y="98"/>
                  </a:cubicBezTo>
                  <a:cubicBezTo>
                    <a:pt x="92" y="93"/>
                    <a:pt x="95" y="88"/>
                    <a:pt x="98" y="83"/>
                  </a:cubicBezTo>
                  <a:cubicBezTo>
                    <a:pt x="103" y="76"/>
                    <a:pt x="105" y="68"/>
                    <a:pt x="106" y="60"/>
                  </a:cubicBezTo>
                  <a:cubicBezTo>
                    <a:pt x="106" y="55"/>
                    <a:pt x="106" y="51"/>
                    <a:pt x="105" y="46"/>
                  </a:cubicBezTo>
                  <a:cubicBezTo>
                    <a:pt x="104" y="43"/>
                    <a:pt x="103" y="40"/>
                    <a:pt x="102" y="38"/>
                  </a:cubicBezTo>
                  <a:cubicBezTo>
                    <a:pt x="100" y="32"/>
                    <a:pt x="97" y="26"/>
                    <a:pt x="92" y="21"/>
                  </a:cubicBezTo>
                  <a:cubicBezTo>
                    <a:pt x="92" y="20"/>
                    <a:pt x="91" y="20"/>
                    <a:pt x="91" y="19"/>
                  </a:cubicBezTo>
                  <a:cubicBezTo>
                    <a:pt x="89" y="18"/>
                    <a:pt x="86" y="16"/>
                    <a:pt x="84" y="15"/>
                  </a:cubicBezTo>
                  <a:cubicBezTo>
                    <a:pt x="81" y="13"/>
                    <a:pt x="78" y="11"/>
                    <a:pt x="75" y="10"/>
                  </a:cubicBezTo>
                  <a:cubicBezTo>
                    <a:pt x="72" y="8"/>
                    <a:pt x="68" y="7"/>
                    <a:pt x="65" y="7"/>
                  </a:cubicBezTo>
                  <a:cubicBezTo>
                    <a:pt x="61" y="7"/>
                    <a:pt x="56" y="6"/>
                    <a:pt x="51" y="7"/>
                  </a:cubicBezTo>
                  <a:cubicBezTo>
                    <a:pt x="49" y="7"/>
                    <a:pt x="47" y="7"/>
                    <a:pt x="44" y="7"/>
                  </a:cubicBezTo>
                  <a:cubicBezTo>
                    <a:pt x="43" y="7"/>
                    <a:pt x="41" y="8"/>
                    <a:pt x="40" y="9"/>
                  </a:cubicBezTo>
                  <a:cubicBezTo>
                    <a:pt x="38" y="10"/>
                    <a:pt x="36" y="11"/>
                    <a:pt x="34" y="12"/>
                  </a:cubicBezTo>
                  <a:cubicBezTo>
                    <a:pt x="29" y="16"/>
                    <a:pt x="25" y="20"/>
                    <a:pt x="21" y="25"/>
                  </a:cubicBezTo>
                  <a:cubicBezTo>
                    <a:pt x="17" y="30"/>
                    <a:pt x="15" y="36"/>
                    <a:pt x="12" y="41"/>
                  </a:cubicBezTo>
                  <a:cubicBezTo>
                    <a:pt x="11" y="43"/>
                    <a:pt x="10" y="46"/>
                    <a:pt x="9" y="48"/>
                  </a:cubicBezTo>
                  <a:cubicBezTo>
                    <a:pt x="8" y="52"/>
                    <a:pt x="7" y="57"/>
                    <a:pt x="7" y="61"/>
                  </a:cubicBezTo>
                  <a:cubicBezTo>
                    <a:pt x="7" y="67"/>
                    <a:pt x="7" y="73"/>
                    <a:pt x="9" y="79"/>
                  </a:cubicBezTo>
                  <a:cubicBezTo>
                    <a:pt x="9" y="79"/>
                    <a:pt x="9" y="80"/>
                    <a:pt x="9" y="80"/>
                  </a:cubicBezTo>
                  <a:cubicBezTo>
                    <a:pt x="10" y="81"/>
                    <a:pt x="11" y="83"/>
                    <a:pt x="12" y="84"/>
                  </a:cubicBezTo>
                  <a:cubicBezTo>
                    <a:pt x="12" y="86"/>
                    <a:pt x="13" y="87"/>
                    <a:pt x="14" y="88"/>
                  </a:cubicBezTo>
                  <a:cubicBezTo>
                    <a:pt x="17" y="92"/>
                    <a:pt x="20" y="95"/>
                    <a:pt x="24" y="98"/>
                  </a:cubicBezTo>
                  <a:cubicBezTo>
                    <a:pt x="25" y="99"/>
                    <a:pt x="26" y="100"/>
                    <a:pt x="27" y="101"/>
                  </a:cubicBezTo>
                  <a:cubicBezTo>
                    <a:pt x="32" y="105"/>
                    <a:pt x="39" y="107"/>
                    <a:pt x="46" y="108"/>
                  </a:cubicBezTo>
                  <a:cubicBezTo>
                    <a:pt x="49" y="109"/>
                    <a:pt x="53" y="109"/>
                    <a:pt x="56" y="109"/>
                  </a:cubicBezTo>
                  <a:close/>
                  <a:moveTo>
                    <a:pt x="39" y="6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8" y="7"/>
                    <a:pt x="37" y="7"/>
                    <a:pt x="36" y="8"/>
                  </a:cubicBezTo>
                  <a:cubicBezTo>
                    <a:pt x="30" y="11"/>
                    <a:pt x="24" y="14"/>
                    <a:pt x="20" y="19"/>
                  </a:cubicBezTo>
                  <a:cubicBezTo>
                    <a:pt x="13" y="27"/>
                    <a:pt x="8" y="36"/>
                    <a:pt x="4" y="46"/>
                  </a:cubicBezTo>
                  <a:cubicBezTo>
                    <a:pt x="4" y="48"/>
                    <a:pt x="4" y="49"/>
                    <a:pt x="4" y="51"/>
                  </a:cubicBezTo>
                  <a:cubicBezTo>
                    <a:pt x="4" y="53"/>
                    <a:pt x="4" y="56"/>
                    <a:pt x="4" y="59"/>
                  </a:cubicBezTo>
                  <a:cubicBezTo>
                    <a:pt x="3" y="63"/>
                    <a:pt x="4" y="67"/>
                    <a:pt x="5" y="70"/>
                  </a:cubicBezTo>
                  <a:cubicBezTo>
                    <a:pt x="5" y="70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6"/>
                    <a:pt x="5" y="61"/>
                    <a:pt x="6" y="57"/>
                  </a:cubicBezTo>
                  <a:cubicBezTo>
                    <a:pt x="6" y="53"/>
                    <a:pt x="7" y="48"/>
                    <a:pt x="9" y="44"/>
                  </a:cubicBezTo>
                  <a:cubicBezTo>
                    <a:pt x="11" y="39"/>
                    <a:pt x="13" y="34"/>
                    <a:pt x="16" y="30"/>
                  </a:cubicBezTo>
                  <a:cubicBezTo>
                    <a:pt x="19" y="24"/>
                    <a:pt x="23" y="20"/>
                    <a:pt x="27" y="15"/>
                  </a:cubicBezTo>
                  <a:cubicBezTo>
                    <a:pt x="31" y="12"/>
                    <a:pt x="34" y="9"/>
                    <a:pt x="39" y="7"/>
                  </a:cubicBezTo>
                  <a:cubicBezTo>
                    <a:pt x="39" y="7"/>
                    <a:pt x="39" y="7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  <a:moveTo>
                    <a:pt x="4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4" y="77"/>
                    <a:pt x="5" y="79"/>
                    <a:pt x="5" y="80"/>
                  </a:cubicBezTo>
                  <a:cubicBezTo>
                    <a:pt x="7" y="84"/>
                    <a:pt x="8" y="87"/>
                    <a:pt x="10" y="90"/>
                  </a:cubicBezTo>
                  <a:cubicBezTo>
                    <a:pt x="12" y="95"/>
                    <a:pt x="14" y="98"/>
                    <a:pt x="17" y="102"/>
                  </a:cubicBezTo>
                  <a:cubicBezTo>
                    <a:pt x="18" y="102"/>
                    <a:pt x="19" y="103"/>
                    <a:pt x="19" y="104"/>
                  </a:cubicBezTo>
                  <a:cubicBezTo>
                    <a:pt x="23" y="107"/>
                    <a:pt x="27" y="109"/>
                    <a:pt x="31" y="111"/>
                  </a:cubicBezTo>
                  <a:cubicBezTo>
                    <a:pt x="34" y="112"/>
                    <a:pt x="37" y="114"/>
                    <a:pt x="40" y="114"/>
                  </a:cubicBezTo>
                  <a:cubicBezTo>
                    <a:pt x="44" y="115"/>
                    <a:pt x="49" y="116"/>
                    <a:pt x="54" y="116"/>
                  </a:cubicBezTo>
                  <a:cubicBezTo>
                    <a:pt x="56" y="116"/>
                    <a:pt x="58" y="116"/>
                    <a:pt x="61" y="115"/>
                  </a:cubicBezTo>
                  <a:cubicBezTo>
                    <a:pt x="66" y="114"/>
                    <a:pt x="70" y="112"/>
                    <a:pt x="75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69" y="112"/>
                    <a:pt x="64" y="113"/>
                    <a:pt x="59" y="113"/>
                  </a:cubicBezTo>
                  <a:cubicBezTo>
                    <a:pt x="53" y="113"/>
                    <a:pt x="47" y="112"/>
                    <a:pt x="41" y="111"/>
                  </a:cubicBezTo>
                  <a:cubicBezTo>
                    <a:pt x="32" y="110"/>
                    <a:pt x="25" y="106"/>
                    <a:pt x="19" y="100"/>
                  </a:cubicBezTo>
                  <a:cubicBezTo>
                    <a:pt x="14" y="96"/>
                    <a:pt x="11" y="92"/>
                    <a:pt x="9" y="86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7" y="82"/>
                    <a:pt x="6" y="80"/>
                    <a:pt x="5" y="78"/>
                  </a:cubicBezTo>
                  <a:cubicBezTo>
                    <a:pt x="5" y="77"/>
                    <a:pt x="4" y="77"/>
                    <a:pt x="4" y="76"/>
                  </a:cubicBezTo>
                  <a:close/>
                  <a:moveTo>
                    <a:pt x="16" y="94"/>
                  </a:moveTo>
                  <a:cubicBezTo>
                    <a:pt x="18" y="98"/>
                    <a:pt x="22" y="101"/>
                    <a:pt x="25" y="103"/>
                  </a:cubicBezTo>
                  <a:cubicBezTo>
                    <a:pt x="29" y="106"/>
                    <a:pt x="33" y="108"/>
                    <a:pt x="38" y="109"/>
                  </a:cubicBezTo>
                  <a:cubicBezTo>
                    <a:pt x="29" y="106"/>
                    <a:pt x="22" y="100"/>
                    <a:pt x="16" y="94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53" y="3"/>
                    <a:pt x="57" y="3"/>
                    <a:pt x="61" y="3"/>
                  </a:cubicBezTo>
                  <a:cubicBezTo>
                    <a:pt x="61" y="3"/>
                    <a:pt x="60" y="3"/>
                    <a:pt x="60" y="3"/>
                  </a:cubicBezTo>
                  <a:cubicBezTo>
                    <a:pt x="57" y="3"/>
                    <a:pt x="54" y="3"/>
                    <a:pt x="50" y="3"/>
                  </a:cubicBezTo>
                  <a:cubicBezTo>
                    <a:pt x="50" y="3"/>
                    <a:pt x="49" y="3"/>
                    <a:pt x="49" y="3"/>
                  </a:cubicBezTo>
                  <a:close/>
                  <a:moveTo>
                    <a:pt x="100" y="24"/>
                  </a:move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99" y="23"/>
                    <a:pt x="99" y="23"/>
                  </a:cubicBezTo>
                  <a:cubicBezTo>
                    <a:pt x="97" y="20"/>
                    <a:pt x="95" y="18"/>
                    <a:pt x="92" y="15"/>
                  </a:cubicBezTo>
                  <a:cubicBezTo>
                    <a:pt x="91" y="14"/>
                    <a:pt x="91" y="14"/>
                    <a:pt x="90" y="13"/>
                  </a:cubicBezTo>
                  <a:cubicBezTo>
                    <a:pt x="90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3" y="16"/>
                    <a:pt x="96" y="19"/>
                    <a:pt x="98" y="23"/>
                  </a:cubicBezTo>
                  <a:cubicBezTo>
                    <a:pt x="99" y="23"/>
                    <a:pt x="99" y="24"/>
                    <a:pt x="100" y="24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09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7"/>
                    <a:pt x="109" y="47"/>
                    <a:pt x="109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024603" y="636125"/>
              <a:ext cx="1078718" cy="882191"/>
            </a:xfrm>
            <a:custGeom>
              <a:avLst/>
              <a:gdLst>
                <a:gd name="T0" fmla="*/ 25 w 272"/>
                <a:gd name="T1" fmla="*/ 83 h 222"/>
                <a:gd name="T2" fmla="*/ 49 w 272"/>
                <a:gd name="T3" fmla="*/ 37 h 222"/>
                <a:gd name="T4" fmla="*/ 58 w 272"/>
                <a:gd name="T5" fmla="*/ 16 h 222"/>
                <a:gd name="T6" fmla="*/ 249 w 272"/>
                <a:gd name="T7" fmla="*/ 17 h 222"/>
                <a:gd name="T8" fmla="*/ 271 w 272"/>
                <a:gd name="T9" fmla="*/ 152 h 222"/>
                <a:gd name="T10" fmla="*/ 183 w 272"/>
                <a:gd name="T11" fmla="*/ 209 h 222"/>
                <a:gd name="T12" fmla="*/ 78 w 272"/>
                <a:gd name="T13" fmla="*/ 193 h 222"/>
                <a:gd name="T14" fmla="*/ 7 w 272"/>
                <a:gd name="T15" fmla="*/ 198 h 222"/>
                <a:gd name="T16" fmla="*/ 41 w 272"/>
                <a:gd name="T17" fmla="*/ 143 h 222"/>
                <a:gd name="T18" fmla="*/ 241 w 272"/>
                <a:gd name="T19" fmla="*/ 89 h 222"/>
                <a:gd name="T20" fmla="*/ 155 w 272"/>
                <a:gd name="T21" fmla="*/ 175 h 222"/>
                <a:gd name="T22" fmla="*/ 200 w 272"/>
                <a:gd name="T23" fmla="*/ 177 h 222"/>
                <a:gd name="T24" fmla="*/ 222 w 272"/>
                <a:gd name="T25" fmla="*/ 162 h 222"/>
                <a:gd name="T26" fmla="*/ 244 w 272"/>
                <a:gd name="T27" fmla="*/ 165 h 222"/>
                <a:gd name="T28" fmla="*/ 187 w 272"/>
                <a:gd name="T29" fmla="*/ 48 h 222"/>
                <a:gd name="T30" fmla="*/ 173 w 272"/>
                <a:gd name="T31" fmla="*/ 26 h 222"/>
                <a:gd name="T32" fmla="*/ 172 w 272"/>
                <a:gd name="T33" fmla="*/ 50 h 222"/>
                <a:gd name="T34" fmla="*/ 155 w 272"/>
                <a:gd name="T35" fmla="*/ 30 h 222"/>
                <a:gd name="T36" fmla="*/ 138 w 272"/>
                <a:gd name="T37" fmla="*/ 32 h 222"/>
                <a:gd name="T38" fmla="*/ 99 w 272"/>
                <a:gd name="T39" fmla="*/ 83 h 222"/>
                <a:gd name="T40" fmla="*/ 78 w 272"/>
                <a:gd name="T41" fmla="*/ 139 h 222"/>
                <a:gd name="T42" fmla="*/ 88 w 272"/>
                <a:gd name="T43" fmla="*/ 150 h 222"/>
                <a:gd name="T44" fmla="*/ 108 w 272"/>
                <a:gd name="T45" fmla="*/ 162 h 222"/>
                <a:gd name="T46" fmla="*/ 121 w 272"/>
                <a:gd name="T47" fmla="*/ 30 h 222"/>
                <a:gd name="T48" fmla="*/ 195 w 272"/>
                <a:gd name="T49" fmla="*/ 34 h 222"/>
                <a:gd name="T50" fmla="*/ 134 w 272"/>
                <a:gd name="T51" fmla="*/ 7 h 222"/>
                <a:gd name="T52" fmla="*/ 124 w 272"/>
                <a:gd name="T53" fmla="*/ 43 h 222"/>
                <a:gd name="T54" fmla="*/ 79 w 272"/>
                <a:gd name="T55" fmla="*/ 62 h 222"/>
                <a:gd name="T56" fmla="*/ 59 w 272"/>
                <a:gd name="T57" fmla="*/ 70 h 222"/>
                <a:gd name="T58" fmla="*/ 64 w 272"/>
                <a:gd name="T59" fmla="*/ 194 h 222"/>
                <a:gd name="T60" fmla="*/ 56 w 272"/>
                <a:gd name="T61" fmla="*/ 152 h 222"/>
                <a:gd name="T62" fmla="*/ 259 w 272"/>
                <a:gd name="T63" fmla="*/ 156 h 222"/>
                <a:gd name="T64" fmla="*/ 216 w 272"/>
                <a:gd name="T65" fmla="*/ 178 h 222"/>
                <a:gd name="T66" fmla="*/ 241 w 272"/>
                <a:gd name="T67" fmla="*/ 151 h 222"/>
                <a:gd name="T68" fmla="*/ 154 w 272"/>
                <a:gd name="T69" fmla="*/ 183 h 222"/>
                <a:gd name="T70" fmla="*/ 17 w 272"/>
                <a:gd name="T71" fmla="*/ 164 h 222"/>
                <a:gd name="T72" fmla="*/ 75 w 272"/>
                <a:gd name="T73" fmla="*/ 51 h 222"/>
                <a:gd name="T74" fmla="*/ 196 w 272"/>
                <a:gd name="T75" fmla="*/ 50 h 222"/>
                <a:gd name="T76" fmla="*/ 252 w 272"/>
                <a:gd name="T77" fmla="*/ 170 h 222"/>
                <a:gd name="T78" fmla="*/ 204 w 272"/>
                <a:gd name="T79" fmla="*/ 44 h 222"/>
                <a:gd name="T80" fmla="*/ 266 w 272"/>
                <a:gd name="T81" fmla="*/ 142 h 222"/>
                <a:gd name="T82" fmla="*/ 47 w 272"/>
                <a:gd name="T83" fmla="*/ 12 h 222"/>
                <a:gd name="T84" fmla="*/ 107 w 272"/>
                <a:gd name="T85" fmla="*/ 51 h 222"/>
                <a:gd name="T86" fmla="*/ 89 w 272"/>
                <a:gd name="T87" fmla="*/ 184 h 222"/>
                <a:gd name="T88" fmla="*/ 237 w 272"/>
                <a:gd name="T89" fmla="*/ 180 h 222"/>
                <a:gd name="T90" fmla="*/ 44 w 272"/>
                <a:gd name="T91" fmla="*/ 56 h 222"/>
                <a:gd name="T92" fmla="*/ 46 w 272"/>
                <a:gd name="T93" fmla="*/ 34 h 222"/>
                <a:gd name="T94" fmla="*/ 142 w 272"/>
                <a:gd name="T95" fmla="*/ 204 h 222"/>
                <a:gd name="T96" fmla="*/ 209 w 272"/>
                <a:gd name="T97" fmla="*/ 201 h 222"/>
                <a:gd name="T98" fmla="*/ 257 w 272"/>
                <a:gd name="T99" fmla="*/ 49 h 222"/>
                <a:gd name="T100" fmla="*/ 127 w 272"/>
                <a:gd name="T101" fmla="*/ 202 h 222"/>
                <a:gd name="T102" fmla="*/ 189 w 272"/>
                <a:gd name="T103" fmla="*/ 199 h 222"/>
                <a:gd name="T104" fmla="*/ 42 w 272"/>
                <a:gd name="T105" fmla="*/ 106 h 222"/>
                <a:gd name="T106" fmla="*/ 223 w 272"/>
                <a:gd name="T107" fmla="*/ 210 h 222"/>
                <a:gd name="T108" fmla="*/ 219 w 272"/>
                <a:gd name="T109" fmla="*/ 196 h 222"/>
                <a:gd name="T110" fmla="*/ 112 w 272"/>
                <a:gd name="T111" fmla="*/ 62 h 222"/>
                <a:gd name="T112" fmla="*/ 74 w 272"/>
                <a:gd name="T113" fmla="*/ 110 h 222"/>
                <a:gd name="T114" fmla="*/ 224 w 272"/>
                <a:gd name="T115" fmla="*/ 195 h 222"/>
                <a:gd name="T116" fmla="*/ 246 w 272"/>
                <a:gd name="T117" fmla="*/ 186 h 222"/>
                <a:gd name="T118" fmla="*/ 96 w 272"/>
                <a:gd name="T119" fmla="*/ 220 h 222"/>
                <a:gd name="T120" fmla="*/ 228 w 272"/>
                <a:gd name="T121" fmla="*/ 21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2" h="222">
                  <a:moveTo>
                    <a:pt x="41" y="139"/>
                  </a:moveTo>
                  <a:cubicBezTo>
                    <a:pt x="44" y="137"/>
                    <a:pt x="48" y="134"/>
                    <a:pt x="49" y="130"/>
                  </a:cubicBezTo>
                  <a:cubicBezTo>
                    <a:pt x="50" y="128"/>
                    <a:pt x="51" y="126"/>
                    <a:pt x="51" y="124"/>
                  </a:cubicBezTo>
                  <a:cubicBezTo>
                    <a:pt x="51" y="121"/>
                    <a:pt x="51" y="119"/>
                    <a:pt x="50" y="116"/>
                  </a:cubicBezTo>
                  <a:cubicBezTo>
                    <a:pt x="50" y="115"/>
                    <a:pt x="49" y="115"/>
                    <a:pt x="49" y="114"/>
                  </a:cubicBezTo>
                  <a:cubicBezTo>
                    <a:pt x="49" y="114"/>
                    <a:pt x="48" y="114"/>
                    <a:pt x="48" y="114"/>
                  </a:cubicBezTo>
                  <a:cubicBezTo>
                    <a:pt x="43" y="116"/>
                    <a:pt x="38" y="116"/>
                    <a:pt x="33" y="116"/>
                  </a:cubicBezTo>
                  <a:cubicBezTo>
                    <a:pt x="32" y="116"/>
                    <a:pt x="32" y="116"/>
                    <a:pt x="31" y="116"/>
                  </a:cubicBezTo>
                  <a:cubicBezTo>
                    <a:pt x="27" y="115"/>
                    <a:pt x="25" y="111"/>
                    <a:pt x="26" y="108"/>
                  </a:cubicBezTo>
                  <a:cubicBezTo>
                    <a:pt x="27" y="106"/>
                    <a:pt x="28" y="105"/>
                    <a:pt x="29" y="104"/>
                  </a:cubicBezTo>
                  <a:cubicBezTo>
                    <a:pt x="31" y="104"/>
                    <a:pt x="33" y="103"/>
                    <a:pt x="34" y="103"/>
                  </a:cubicBezTo>
                  <a:cubicBezTo>
                    <a:pt x="37" y="102"/>
                    <a:pt x="39" y="102"/>
                    <a:pt x="42" y="103"/>
                  </a:cubicBezTo>
                  <a:cubicBezTo>
                    <a:pt x="44" y="104"/>
                    <a:pt x="47" y="105"/>
                    <a:pt x="49" y="107"/>
                  </a:cubicBezTo>
                  <a:cubicBezTo>
                    <a:pt x="49" y="107"/>
                    <a:pt x="49" y="108"/>
                    <a:pt x="49" y="108"/>
                  </a:cubicBezTo>
                  <a:cubicBezTo>
                    <a:pt x="50" y="107"/>
                    <a:pt x="51" y="107"/>
                    <a:pt x="51" y="106"/>
                  </a:cubicBezTo>
                  <a:cubicBezTo>
                    <a:pt x="54" y="103"/>
                    <a:pt x="56" y="99"/>
                    <a:pt x="56" y="94"/>
                  </a:cubicBezTo>
                  <a:cubicBezTo>
                    <a:pt x="56" y="91"/>
                    <a:pt x="55" y="88"/>
                    <a:pt x="54" y="85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49" y="89"/>
                    <a:pt x="44" y="90"/>
                    <a:pt x="39" y="91"/>
                  </a:cubicBezTo>
                  <a:cubicBezTo>
                    <a:pt x="37" y="91"/>
                    <a:pt x="34" y="91"/>
                    <a:pt x="32" y="91"/>
                  </a:cubicBezTo>
                  <a:cubicBezTo>
                    <a:pt x="30" y="91"/>
                    <a:pt x="29" y="91"/>
                    <a:pt x="28" y="91"/>
                  </a:cubicBezTo>
                  <a:cubicBezTo>
                    <a:pt x="25" y="90"/>
                    <a:pt x="23" y="86"/>
                    <a:pt x="25" y="83"/>
                  </a:cubicBezTo>
                  <a:cubicBezTo>
                    <a:pt x="26" y="82"/>
                    <a:pt x="28" y="81"/>
                    <a:pt x="29" y="80"/>
                  </a:cubicBezTo>
                  <a:cubicBezTo>
                    <a:pt x="32" y="79"/>
                    <a:pt x="35" y="78"/>
                    <a:pt x="38" y="78"/>
                  </a:cubicBezTo>
                  <a:cubicBezTo>
                    <a:pt x="40" y="78"/>
                    <a:pt x="43" y="77"/>
                    <a:pt x="46" y="77"/>
                  </a:cubicBezTo>
                  <a:cubicBezTo>
                    <a:pt x="48" y="77"/>
                    <a:pt x="49" y="77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3" y="76"/>
                    <a:pt x="54" y="74"/>
                    <a:pt x="54" y="72"/>
                  </a:cubicBezTo>
                  <a:cubicBezTo>
                    <a:pt x="55" y="69"/>
                    <a:pt x="54" y="65"/>
                    <a:pt x="53" y="62"/>
                  </a:cubicBezTo>
                  <a:cubicBezTo>
                    <a:pt x="53" y="62"/>
                    <a:pt x="53" y="61"/>
                    <a:pt x="52" y="61"/>
                  </a:cubicBezTo>
                  <a:cubicBezTo>
                    <a:pt x="52" y="61"/>
                    <a:pt x="52" y="61"/>
                    <a:pt x="52" y="60"/>
                  </a:cubicBezTo>
                  <a:cubicBezTo>
                    <a:pt x="50" y="61"/>
                    <a:pt x="49" y="61"/>
                    <a:pt x="47" y="62"/>
                  </a:cubicBezTo>
                  <a:cubicBezTo>
                    <a:pt x="43" y="62"/>
                    <a:pt x="39" y="64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cubicBezTo>
                    <a:pt x="30" y="64"/>
                    <a:pt x="29" y="63"/>
                    <a:pt x="28" y="62"/>
                  </a:cubicBezTo>
                  <a:cubicBezTo>
                    <a:pt x="27" y="61"/>
                    <a:pt x="27" y="59"/>
                    <a:pt x="28" y="57"/>
                  </a:cubicBezTo>
                  <a:cubicBezTo>
                    <a:pt x="29" y="56"/>
                    <a:pt x="30" y="55"/>
                    <a:pt x="32" y="55"/>
                  </a:cubicBezTo>
                  <a:cubicBezTo>
                    <a:pt x="34" y="54"/>
                    <a:pt x="36" y="53"/>
                    <a:pt x="38" y="53"/>
                  </a:cubicBezTo>
                  <a:cubicBezTo>
                    <a:pt x="41" y="53"/>
                    <a:pt x="44" y="52"/>
                    <a:pt x="47" y="53"/>
                  </a:cubicBezTo>
                  <a:cubicBezTo>
                    <a:pt x="48" y="54"/>
                    <a:pt x="49" y="54"/>
                    <a:pt x="51" y="55"/>
                  </a:cubicBezTo>
                  <a:cubicBezTo>
                    <a:pt x="51" y="55"/>
                    <a:pt x="51" y="55"/>
                    <a:pt x="52" y="54"/>
                  </a:cubicBezTo>
                  <a:cubicBezTo>
                    <a:pt x="54" y="51"/>
                    <a:pt x="55" y="48"/>
                    <a:pt x="55" y="44"/>
                  </a:cubicBezTo>
                  <a:cubicBezTo>
                    <a:pt x="54" y="43"/>
                    <a:pt x="54" y="42"/>
                    <a:pt x="54" y="41"/>
                  </a:cubicBezTo>
                  <a:cubicBezTo>
                    <a:pt x="53" y="39"/>
                    <a:pt x="51" y="37"/>
                    <a:pt x="49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7" y="38"/>
                    <a:pt x="46" y="38"/>
                    <a:pt x="46" y="39"/>
                  </a:cubicBezTo>
                  <a:cubicBezTo>
                    <a:pt x="43" y="41"/>
                    <a:pt x="39" y="42"/>
                    <a:pt x="36" y="43"/>
                  </a:cubicBezTo>
                  <a:cubicBezTo>
                    <a:pt x="34" y="43"/>
                    <a:pt x="33" y="43"/>
                    <a:pt x="31" y="43"/>
                  </a:cubicBezTo>
                  <a:cubicBezTo>
                    <a:pt x="29" y="43"/>
                    <a:pt x="27" y="42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39"/>
                    <a:pt x="25" y="39"/>
                  </a:cubicBezTo>
                  <a:cubicBezTo>
                    <a:pt x="24" y="37"/>
                    <a:pt x="24" y="35"/>
                    <a:pt x="25" y="34"/>
                  </a:cubicBezTo>
                  <a:cubicBezTo>
                    <a:pt x="26" y="33"/>
                    <a:pt x="27" y="33"/>
                    <a:pt x="28" y="32"/>
                  </a:cubicBezTo>
                  <a:cubicBezTo>
                    <a:pt x="30" y="31"/>
                    <a:pt x="32" y="31"/>
                    <a:pt x="34" y="30"/>
                  </a:cubicBezTo>
                  <a:cubicBezTo>
                    <a:pt x="37" y="30"/>
                    <a:pt x="40" y="30"/>
                    <a:pt x="43" y="30"/>
                  </a:cubicBezTo>
                  <a:cubicBezTo>
                    <a:pt x="44" y="31"/>
                    <a:pt x="46" y="31"/>
                    <a:pt x="48" y="32"/>
                  </a:cubicBezTo>
                  <a:cubicBezTo>
                    <a:pt x="48" y="32"/>
                    <a:pt x="49" y="32"/>
                    <a:pt x="49" y="32"/>
                  </a:cubicBezTo>
                  <a:cubicBezTo>
                    <a:pt x="50" y="30"/>
                    <a:pt x="52" y="28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49" y="26"/>
                    <a:pt x="47" y="25"/>
                    <a:pt x="44" y="24"/>
                  </a:cubicBezTo>
                  <a:cubicBezTo>
                    <a:pt x="43" y="24"/>
                    <a:pt x="41" y="23"/>
                    <a:pt x="41" y="21"/>
                  </a:cubicBezTo>
                  <a:cubicBezTo>
                    <a:pt x="39" y="19"/>
                    <a:pt x="38" y="17"/>
                    <a:pt x="38" y="14"/>
                  </a:cubicBezTo>
                  <a:cubicBezTo>
                    <a:pt x="37" y="12"/>
                    <a:pt x="38" y="11"/>
                    <a:pt x="40" y="10"/>
                  </a:cubicBezTo>
                  <a:cubicBezTo>
                    <a:pt x="42" y="9"/>
                    <a:pt x="44" y="8"/>
                    <a:pt x="46" y="8"/>
                  </a:cubicBezTo>
                  <a:cubicBezTo>
                    <a:pt x="48" y="9"/>
                    <a:pt x="50" y="9"/>
                    <a:pt x="52" y="10"/>
                  </a:cubicBezTo>
                  <a:cubicBezTo>
                    <a:pt x="55" y="11"/>
                    <a:pt x="57" y="13"/>
                    <a:pt x="58" y="16"/>
                  </a:cubicBezTo>
                  <a:cubicBezTo>
                    <a:pt x="59" y="18"/>
                    <a:pt x="59" y="20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62" y="22"/>
                    <a:pt x="65" y="22"/>
                    <a:pt x="67" y="21"/>
                  </a:cubicBezTo>
                  <a:cubicBezTo>
                    <a:pt x="69" y="21"/>
                    <a:pt x="71" y="20"/>
                    <a:pt x="72" y="18"/>
                  </a:cubicBezTo>
                  <a:cubicBezTo>
                    <a:pt x="73" y="18"/>
                    <a:pt x="73" y="18"/>
                    <a:pt x="74" y="17"/>
                  </a:cubicBezTo>
                  <a:cubicBezTo>
                    <a:pt x="75" y="17"/>
                    <a:pt x="75" y="17"/>
                    <a:pt x="76" y="17"/>
                  </a:cubicBezTo>
                  <a:cubicBezTo>
                    <a:pt x="77" y="17"/>
                    <a:pt x="77" y="17"/>
                    <a:pt x="77" y="18"/>
                  </a:cubicBezTo>
                  <a:cubicBezTo>
                    <a:pt x="78" y="17"/>
                    <a:pt x="78" y="17"/>
                    <a:pt x="79" y="16"/>
                  </a:cubicBezTo>
                  <a:cubicBezTo>
                    <a:pt x="82" y="13"/>
                    <a:pt x="85" y="11"/>
                    <a:pt x="89" y="9"/>
                  </a:cubicBezTo>
                  <a:cubicBezTo>
                    <a:pt x="92" y="8"/>
                    <a:pt x="95" y="6"/>
                    <a:pt x="98" y="6"/>
                  </a:cubicBezTo>
                  <a:cubicBezTo>
                    <a:pt x="100" y="5"/>
                    <a:pt x="102" y="4"/>
                    <a:pt x="104" y="4"/>
                  </a:cubicBezTo>
                  <a:cubicBezTo>
                    <a:pt x="108" y="3"/>
                    <a:pt x="111" y="2"/>
                    <a:pt x="115" y="2"/>
                  </a:cubicBezTo>
                  <a:cubicBezTo>
                    <a:pt x="128" y="1"/>
                    <a:pt x="140" y="1"/>
                    <a:pt x="153" y="1"/>
                  </a:cubicBezTo>
                  <a:cubicBezTo>
                    <a:pt x="159" y="1"/>
                    <a:pt x="165" y="0"/>
                    <a:pt x="172" y="0"/>
                  </a:cubicBezTo>
                  <a:cubicBezTo>
                    <a:pt x="180" y="0"/>
                    <a:pt x="189" y="0"/>
                    <a:pt x="197" y="0"/>
                  </a:cubicBezTo>
                  <a:cubicBezTo>
                    <a:pt x="205" y="0"/>
                    <a:pt x="213" y="0"/>
                    <a:pt x="221" y="0"/>
                  </a:cubicBezTo>
                  <a:cubicBezTo>
                    <a:pt x="223" y="0"/>
                    <a:pt x="225" y="0"/>
                    <a:pt x="227" y="1"/>
                  </a:cubicBezTo>
                  <a:cubicBezTo>
                    <a:pt x="230" y="1"/>
                    <a:pt x="232" y="1"/>
                    <a:pt x="234" y="3"/>
                  </a:cubicBezTo>
                  <a:cubicBezTo>
                    <a:pt x="237" y="4"/>
                    <a:pt x="239" y="6"/>
                    <a:pt x="242" y="7"/>
                  </a:cubicBezTo>
                  <a:cubicBezTo>
                    <a:pt x="243" y="8"/>
                    <a:pt x="244" y="9"/>
                    <a:pt x="246" y="10"/>
                  </a:cubicBezTo>
                  <a:cubicBezTo>
                    <a:pt x="247" y="11"/>
                    <a:pt x="247" y="12"/>
                    <a:pt x="248" y="14"/>
                  </a:cubicBezTo>
                  <a:cubicBezTo>
                    <a:pt x="248" y="15"/>
                    <a:pt x="249" y="16"/>
                    <a:pt x="249" y="17"/>
                  </a:cubicBezTo>
                  <a:cubicBezTo>
                    <a:pt x="252" y="20"/>
                    <a:pt x="254" y="23"/>
                    <a:pt x="255" y="27"/>
                  </a:cubicBezTo>
                  <a:cubicBezTo>
                    <a:pt x="256" y="29"/>
                    <a:pt x="256" y="31"/>
                    <a:pt x="256" y="33"/>
                  </a:cubicBezTo>
                  <a:cubicBezTo>
                    <a:pt x="256" y="35"/>
                    <a:pt x="257" y="37"/>
                    <a:pt x="257" y="38"/>
                  </a:cubicBezTo>
                  <a:cubicBezTo>
                    <a:pt x="257" y="39"/>
                    <a:pt x="258" y="39"/>
                    <a:pt x="257" y="39"/>
                  </a:cubicBezTo>
                  <a:cubicBezTo>
                    <a:pt x="257" y="40"/>
                    <a:pt x="257" y="40"/>
                    <a:pt x="257" y="40"/>
                  </a:cubicBezTo>
                  <a:cubicBezTo>
                    <a:pt x="257" y="41"/>
                    <a:pt x="258" y="42"/>
                    <a:pt x="258" y="43"/>
                  </a:cubicBezTo>
                  <a:cubicBezTo>
                    <a:pt x="258" y="43"/>
                    <a:pt x="258" y="44"/>
                    <a:pt x="258" y="45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9" y="47"/>
                    <a:pt x="260" y="49"/>
                    <a:pt x="259" y="51"/>
                  </a:cubicBezTo>
                  <a:cubicBezTo>
                    <a:pt x="258" y="53"/>
                    <a:pt x="256" y="55"/>
                    <a:pt x="254" y="56"/>
                  </a:cubicBezTo>
                  <a:cubicBezTo>
                    <a:pt x="251" y="58"/>
                    <a:pt x="247" y="60"/>
                    <a:pt x="243" y="61"/>
                  </a:cubicBezTo>
                  <a:cubicBezTo>
                    <a:pt x="238" y="62"/>
                    <a:pt x="234" y="62"/>
                    <a:pt x="229" y="62"/>
                  </a:cubicBezTo>
                  <a:cubicBezTo>
                    <a:pt x="228" y="62"/>
                    <a:pt x="228" y="62"/>
                    <a:pt x="228" y="62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9" y="66"/>
                    <a:pt x="231" y="68"/>
                    <a:pt x="232" y="71"/>
                  </a:cubicBezTo>
                  <a:cubicBezTo>
                    <a:pt x="233" y="72"/>
                    <a:pt x="234" y="73"/>
                    <a:pt x="235" y="74"/>
                  </a:cubicBezTo>
                  <a:cubicBezTo>
                    <a:pt x="239" y="78"/>
                    <a:pt x="242" y="82"/>
                    <a:pt x="244" y="86"/>
                  </a:cubicBezTo>
                  <a:cubicBezTo>
                    <a:pt x="247" y="91"/>
                    <a:pt x="250" y="95"/>
                    <a:pt x="253" y="99"/>
                  </a:cubicBezTo>
                  <a:cubicBezTo>
                    <a:pt x="255" y="103"/>
                    <a:pt x="258" y="107"/>
                    <a:pt x="261" y="111"/>
                  </a:cubicBezTo>
                  <a:cubicBezTo>
                    <a:pt x="265" y="118"/>
                    <a:pt x="268" y="125"/>
                    <a:pt x="270" y="133"/>
                  </a:cubicBezTo>
                  <a:cubicBezTo>
                    <a:pt x="270" y="137"/>
                    <a:pt x="270" y="140"/>
                    <a:pt x="271" y="143"/>
                  </a:cubicBezTo>
                  <a:cubicBezTo>
                    <a:pt x="271" y="146"/>
                    <a:pt x="271" y="149"/>
                    <a:pt x="271" y="152"/>
                  </a:cubicBezTo>
                  <a:cubicBezTo>
                    <a:pt x="272" y="156"/>
                    <a:pt x="272" y="160"/>
                    <a:pt x="272" y="164"/>
                  </a:cubicBezTo>
                  <a:cubicBezTo>
                    <a:pt x="271" y="168"/>
                    <a:pt x="270" y="171"/>
                    <a:pt x="268" y="174"/>
                  </a:cubicBezTo>
                  <a:cubicBezTo>
                    <a:pt x="268" y="176"/>
                    <a:pt x="267" y="177"/>
                    <a:pt x="266" y="179"/>
                  </a:cubicBezTo>
                  <a:cubicBezTo>
                    <a:pt x="265" y="179"/>
                    <a:pt x="265" y="180"/>
                    <a:pt x="265" y="180"/>
                  </a:cubicBezTo>
                  <a:cubicBezTo>
                    <a:pt x="264" y="183"/>
                    <a:pt x="262" y="186"/>
                    <a:pt x="259" y="188"/>
                  </a:cubicBezTo>
                  <a:cubicBezTo>
                    <a:pt x="258" y="189"/>
                    <a:pt x="256" y="190"/>
                    <a:pt x="254" y="191"/>
                  </a:cubicBezTo>
                  <a:cubicBezTo>
                    <a:pt x="253" y="191"/>
                    <a:pt x="252" y="192"/>
                    <a:pt x="252" y="192"/>
                  </a:cubicBezTo>
                  <a:cubicBezTo>
                    <a:pt x="249" y="193"/>
                    <a:pt x="247" y="195"/>
                    <a:pt x="245" y="196"/>
                  </a:cubicBezTo>
                  <a:cubicBezTo>
                    <a:pt x="245" y="196"/>
                    <a:pt x="244" y="196"/>
                    <a:pt x="244" y="197"/>
                  </a:cubicBezTo>
                  <a:cubicBezTo>
                    <a:pt x="244" y="200"/>
                    <a:pt x="243" y="202"/>
                    <a:pt x="242" y="205"/>
                  </a:cubicBezTo>
                  <a:cubicBezTo>
                    <a:pt x="242" y="205"/>
                    <a:pt x="242" y="206"/>
                    <a:pt x="242" y="207"/>
                  </a:cubicBezTo>
                  <a:cubicBezTo>
                    <a:pt x="241" y="209"/>
                    <a:pt x="240" y="211"/>
                    <a:pt x="238" y="213"/>
                  </a:cubicBezTo>
                  <a:cubicBezTo>
                    <a:pt x="236" y="216"/>
                    <a:pt x="233" y="217"/>
                    <a:pt x="230" y="218"/>
                  </a:cubicBezTo>
                  <a:cubicBezTo>
                    <a:pt x="227" y="219"/>
                    <a:pt x="225" y="218"/>
                    <a:pt x="223" y="216"/>
                  </a:cubicBezTo>
                  <a:cubicBezTo>
                    <a:pt x="222" y="214"/>
                    <a:pt x="221" y="211"/>
                    <a:pt x="220" y="209"/>
                  </a:cubicBezTo>
                  <a:cubicBezTo>
                    <a:pt x="220" y="207"/>
                    <a:pt x="219" y="205"/>
                    <a:pt x="219" y="203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14" y="204"/>
                    <a:pt x="210" y="204"/>
                    <a:pt x="206" y="205"/>
                  </a:cubicBezTo>
                  <a:cubicBezTo>
                    <a:pt x="203" y="206"/>
                    <a:pt x="200" y="206"/>
                    <a:pt x="198" y="207"/>
                  </a:cubicBezTo>
                  <a:cubicBezTo>
                    <a:pt x="194" y="208"/>
                    <a:pt x="190" y="208"/>
                    <a:pt x="186" y="209"/>
                  </a:cubicBezTo>
                  <a:cubicBezTo>
                    <a:pt x="186" y="209"/>
                    <a:pt x="185" y="209"/>
                    <a:pt x="185" y="209"/>
                  </a:cubicBezTo>
                  <a:cubicBezTo>
                    <a:pt x="184" y="209"/>
                    <a:pt x="184" y="209"/>
                    <a:pt x="183" y="209"/>
                  </a:cubicBezTo>
                  <a:cubicBezTo>
                    <a:pt x="183" y="209"/>
                    <a:pt x="182" y="209"/>
                    <a:pt x="181" y="209"/>
                  </a:cubicBezTo>
                  <a:cubicBezTo>
                    <a:pt x="177" y="209"/>
                    <a:pt x="173" y="209"/>
                    <a:pt x="169" y="209"/>
                  </a:cubicBezTo>
                  <a:cubicBezTo>
                    <a:pt x="163" y="209"/>
                    <a:pt x="158" y="209"/>
                    <a:pt x="152" y="210"/>
                  </a:cubicBezTo>
                  <a:cubicBezTo>
                    <a:pt x="146" y="210"/>
                    <a:pt x="140" y="211"/>
                    <a:pt x="134" y="210"/>
                  </a:cubicBezTo>
                  <a:cubicBezTo>
                    <a:pt x="127" y="210"/>
                    <a:pt x="120" y="209"/>
                    <a:pt x="113" y="207"/>
                  </a:cubicBezTo>
                  <a:cubicBezTo>
                    <a:pt x="112" y="207"/>
                    <a:pt x="112" y="207"/>
                    <a:pt x="111" y="207"/>
                  </a:cubicBezTo>
                  <a:cubicBezTo>
                    <a:pt x="110" y="208"/>
                    <a:pt x="108" y="208"/>
                    <a:pt x="107" y="206"/>
                  </a:cubicBezTo>
                  <a:cubicBezTo>
                    <a:pt x="107" y="207"/>
                    <a:pt x="107" y="207"/>
                    <a:pt x="107" y="208"/>
                  </a:cubicBezTo>
                  <a:cubicBezTo>
                    <a:pt x="107" y="211"/>
                    <a:pt x="106" y="214"/>
                    <a:pt x="103" y="216"/>
                  </a:cubicBezTo>
                  <a:cubicBezTo>
                    <a:pt x="103" y="216"/>
                    <a:pt x="103" y="217"/>
                    <a:pt x="102" y="217"/>
                  </a:cubicBezTo>
                  <a:cubicBezTo>
                    <a:pt x="102" y="218"/>
                    <a:pt x="102" y="218"/>
                    <a:pt x="102" y="219"/>
                  </a:cubicBezTo>
                  <a:cubicBezTo>
                    <a:pt x="100" y="221"/>
                    <a:pt x="98" y="222"/>
                    <a:pt x="95" y="222"/>
                  </a:cubicBezTo>
                  <a:cubicBezTo>
                    <a:pt x="93" y="222"/>
                    <a:pt x="92" y="222"/>
                    <a:pt x="90" y="221"/>
                  </a:cubicBezTo>
                  <a:cubicBezTo>
                    <a:pt x="88" y="221"/>
                    <a:pt x="87" y="220"/>
                    <a:pt x="85" y="219"/>
                  </a:cubicBezTo>
                  <a:cubicBezTo>
                    <a:pt x="84" y="218"/>
                    <a:pt x="84" y="217"/>
                    <a:pt x="84" y="215"/>
                  </a:cubicBezTo>
                  <a:cubicBezTo>
                    <a:pt x="84" y="214"/>
                    <a:pt x="84" y="213"/>
                    <a:pt x="84" y="213"/>
                  </a:cubicBezTo>
                  <a:cubicBezTo>
                    <a:pt x="84" y="210"/>
                    <a:pt x="84" y="206"/>
                    <a:pt x="83" y="203"/>
                  </a:cubicBezTo>
                  <a:cubicBezTo>
                    <a:pt x="83" y="202"/>
                    <a:pt x="83" y="200"/>
                    <a:pt x="83" y="199"/>
                  </a:cubicBezTo>
                  <a:cubicBezTo>
                    <a:pt x="82" y="199"/>
                    <a:pt x="81" y="198"/>
                    <a:pt x="80" y="198"/>
                  </a:cubicBezTo>
                  <a:cubicBezTo>
                    <a:pt x="80" y="197"/>
                    <a:pt x="80" y="196"/>
                    <a:pt x="80" y="196"/>
                  </a:cubicBezTo>
                  <a:cubicBezTo>
                    <a:pt x="81" y="196"/>
                    <a:pt x="81" y="195"/>
                    <a:pt x="81" y="195"/>
                  </a:cubicBezTo>
                  <a:cubicBezTo>
                    <a:pt x="80" y="194"/>
                    <a:pt x="79" y="193"/>
                    <a:pt x="78" y="193"/>
                  </a:cubicBezTo>
                  <a:cubicBezTo>
                    <a:pt x="77" y="193"/>
                    <a:pt x="77" y="193"/>
                    <a:pt x="77" y="193"/>
                  </a:cubicBezTo>
                  <a:cubicBezTo>
                    <a:pt x="76" y="194"/>
                    <a:pt x="75" y="195"/>
                    <a:pt x="74" y="195"/>
                  </a:cubicBezTo>
                  <a:cubicBezTo>
                    <a:pt x="71" y="196"/>
                    <a:pt x="69" y="197"/>
                    <a:pt x="66" y="197"/>
                  </a:cubicBezTo>
                  <a:cubicBezTo>
                    <a:pt x="64" y="198"/>
                    <a:pt x="62" y="199"/>
                    <a:pt x="60" y="199"/>
                  </a:cubicBezTo>
                  <a:cubicBezTo>
                    <a:pt x="57" y="199"/>
                    <a:pt x="53" y="199"/>
                    <a:pt x="50" y="199"/>
                  </a:cubicBezTo>
                  <a:cubicBezTo>
                    <a:pt x="49" y="200"/>
                    <a:pt x="48" y="200"/>
                    <a:pt x="47" y="200"/>
                  </a:cubicBezTo>
                  <a:cubicBezTo>
                    <a:pt x="47" y="201"/>
                    <a:pt x="47" y="203"/>
                    <a:pt x="46" y="204"/>
                  </a:cubicBezTo>
                  <a:cubicBezTo>
                    <a:pt x="45" y="209"/>
                    <a:pt x="42" y="213"/>
                    <a:pt x="38" y="216"/>
                  </a:cubicBezTo>
                  <a:cubicBezTo>
                    <a:pt x="34" y="218"/>
                    <a:pt x="30" y="219"/>
                    <a:pt x="26" y="220"/>
                  </a:cubicBezTo>
                  <a:cubicBezTo>
                    <a:pt x="25" y="220"/>
                    <a:pt x="25" y="220"/>
                    <a:pt x="24" y="220"/>
                  </a:cubicBezTo>
                  <a:cubicBezTo>
                    <a:pt x="23" y="220"/>
                    <a:pt x="21" y="220"/>
                    <a:pt x="20" y="220"/>
                  </a:cubicBezTo>
                  <a:cubicBezTo>
                    <a:pt x="16" y="219"/>
                    <a:pt x="13" y="214"/>
                    <a:pt x="16" y="210"/>
                  </a:cubicBezTo>
                  <a:cubicBezTo>
                    <a:pt x="18" y="208"/>
                    <a:pt x="20" y="206"/>
                    <a:pt x="22" y="204"/>
                  </a:cubicBezTo>
                  <a:cubicBezTo>
                    <a:pt x="27" y="202"/>
                    <a:pt x="32" y="200"/>
                    <a:pt x="38" y="198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39" y="194"/>
                    <a:pt x="37" y="191"/>
                    <a:pt x="34" y="188"/>
                  </a:cubicBezTo>
                  <a:cubicBezTo>
                    <a:pt x="34" y="189"/>
                    <a:pt x="33" y="189"/>
                    <a:pt x="33" y="189"/>
                  </a:cubicBezTo>
                  <a:cubicBezTo>
                    <a:pt x="29" y="194"/>
                    <a:pt x="23" y="197"/>
                    <a:pt x="16" y="198"/>
                  </a:cubicBezTo>
                  <a:cubicBezTo>
                    <a:pt x="15" y="198"/>
                    <a:pt x="14" y="198"/>
                    <a:pt x="14" y="198"/>
                  </a:cubicBezTo>
                  <a:cubicBezTo>
                    <a:pt x="13" y="198"/>
                    <a:pt x="11" y="198"/>
                    <a:pt x="10" y="198"/>
                  </a:cubicBezTo>
                  <a:cubicBezTo>
                    <a:pt x="9" y="198"/>
                    <a:pt x="8" y="198"/>
                    <a:pt x="7" y="198"/>
                  </a:cubicBezTo>
                  <a:cubicBezTo>
                    <a:pt x="4" y="198"/>
                    <a:pt x="2" y="197"/>
                    <a:pt x="1" y="194"/>
                  </a:cubicBezTo>
                  <a:cubicBezTo>
                    <a:pt x="0" y="192"/>
                    <a:pt x="1" y="190"/>
                    <a:pt x="3" y="188"/>
                  </a:cubicBezTo>
                  <a:cubicBezTo>
                    <a:pt x="5" y="186"/>
                    <a:pt x="8" y="184"/>
                    <a:pt x="11" y="183"/>
                  </a:cubicBezTo>
                  <a:cubicBezTo>
                    <a:pt x="13" y="182"/>
                    <a:pt x="15" y="182"/>
                    <a:pt x="16" y="181"/>
                  </a:cubicBezTo>
                  <a:cubicBezTo>
                    <a:pt x="19" y="181"/>
                    <a:pt x="21" y="181"/>
                    <a:pt x="23" y="181"/>
                  </a:cubicBezTo>
                  <a:cubicBezTo>
                    <a:pt x="27" y="180"/>
                    <a:pt x="31" y="180"/>
                    <a:pt x="34" y="182"/>
                  </a:cubicBezTo>
                  <a:cubicBezTo>
                    <a:pt x="36" y="179"/>
                    <a:pt x="36" y="176"/>
                    <a:pt x="35" y="173"/>
                  </a:cubicBezTo>
                  <a:cubicBezTo>
                    <a:pt x="35" y="173"/>
                    <a:pt x="35" y="173"/>
                    <a:pt x="34" y="174"/>
                  </a:cubicBezTo>
                  <a:cubicBezTo>
                    <a:pt x="32" y="175"/>
                    <a:pt x="30" y="175"/>
                    <a:pt x="27" y="175"/>
                  </a:cubicBezTo>
                  <a:cubicBezTo>
                    <a:pt x="22" y="176"/>
                    <a:pt x="18" y="174"/>
                    <a:pt x="15" y="169"/>
                  </a:cubicBezTo>
                  <a:cubicBezTo>
                    <a:pt x="14" y="168"/>
                    <a:pt x="13" y="167"/>
                    <a:pt x="13" y="165"/>
                  </a:cubicBezTo>
                  <a:cubicBezTo>
                    <a:pt x="13" y="164"/>
                    <a:pt x="13" y="162"/>
                    <a:pt x="14" y="161"/>
                  </a:cubicBezTo>
                  <a:cubicBezTo>
                    <a:pt x="17" y="159"/>
                    <a:pt x="21" y="158"/>
                    <a:pt x="25" y="158"/>
                  </a:cubicBezTo>
                  <a:cubicBezTo>
                    <a:pt x="26" y="159"/>
                    <a:pt x="27" y="159"/>
                    <a:pt x="28" y="159"/>
                  </a:cubicBezTo>
                  <a:cubicBezTo>
                    <a:pt x="32" y="160"/>
                    <a:pt x="36" y="162"/>
                    <a:pt x="37" y="167"/>
                  </a:cubicBezTo>
                  <a:cubicBezTo>
                    <a:pt x="37" y="167"/>
                    <a:pt x="37" y="167"/>
                    <a:pt x="37" y="168"/>
                  </a:cubicBezTo>
                  <a:cubicBezTo>
                    <a:pt x="37" y="168"/>
                    <a:pt x="37" y="168"/>
                    <a:pt x="37" y="168"/>
                  </a:cubicBezTo>
                  <a:cubicBezTo>
                    <a:pt x="38" y="168"/>
                    <a:pt x="38" y="168"/>
                    <a:pt x="38" y="167"/>
                  </a:cubicBezTo>
                  <a:cubicBezTo>
                    <a:pt x="41" y="165"/>
                    <a:pt x="43" y="161"/>
                    <a:pt x="45" y="157"/>
                  </a:cubicBezTo>
                  <a:cubicBezTo>
                    <a:pt x="45" y="154"/>
                    <a:pt x="45" y="152"/>
                    <a:pt x="44" y="149"/>
                  </a:cubicBezTo>
                  <a:cubicBezTo>
                    <a:pt x="43" y="147"/>
                    <a:pt x="42" y="146"/>
                    <a:pt x="42" y="144"/>
                  </a:cubicBezTo>
                  <a:cubicBezTo>
                    <a:pt x="42" y="144"/>
                    <a:pt x="41" y="144"/>
                    <a:pt x="41" y="143"/>
                  </a:cubicBezTo>
                  <a:cubicBezTo>
                    <a:pt x="40" y="142"/>
                    <a:pt x="40" y="142"/>
                    <a:pt x="39" y="143"/>
                  </a:cubicBezTo>
                  <a:cubicBezTo>
                    <a:pt x="35" y="145"/>
                    <a:pt x="31" y="147"/>
                    <a:pt x="26" y="147"/>
                  </a:cubicBezTo>
                  <a:cubicBezTo>
                    <a:pt x="24" y="148"/>
                    <a:pt x="22" y="148"/>
                    <a:pt x="21" y="147"/>
                  </a:cubicBezTo>
                  <a:cubicBezTo>
                    <a:pt x="18" y="146"/>
                    <a:pt x="16" y="144"/>
                    <a:pt x="16" y="141"/>
                  </a:cubicBezTo>
                  <a:cubicBezTo>
                    <a:pt x="16" y="140"/>
                    <a:pt x="16" y="139"/>
                    <a:pt x="16" y="138"/>
                  </a:cubicBezTo>
                  <a:cubicBezTo>
                    <a:pt x="18" y="136"/>
                    <a:pt x="20" y="135"/>
                    <a:pt x="22" y="134"/>
                  </a:cubicBezTo>
                  <a:cubicBezTo>
                    <a:pt x="26" y="133"/>
                    <a:pt x="30" y="133"/>
                    <a:pt x="34" y="135"/>
                  </a:cubicBezTo>
                  <a:cubicBezTo>
                    <a:pt x="36" y="136"/>
                    <a:pt x="38" y="137"/>
                    <a:pt x="41" y="139"/>
                  </a:cubicBezTo>
                  <a:close/>
                  <a:moveTo>
                    <a:pt x="255" y="107"/>
                  </a:moveTo>
                  <a:cubicBezTo>
                    <a:pt x="255" y="107"/>
                    <a:pt x="255" y="106"/>
                    <a:pt x="254" y="106"/>
                  </a:cubicBezTo>
                  <a:cubicBezTo>
                    <a:pt x="254" y="106"/>
                    <a:pt x="254" y="105"/>
                    <a:pt x="254" y="105"/>
                  </a:cubicBezTo>
                  <a:cubicBezTo>
                    <a:pt x="253" y="103"/>
                    <a:pt x="252" y="102"/>
                    <a:pt x="251" y="100"/>
                  </a:cubicBezTo>
                  <a:cubicBezTo>
                    <a:pt x="248" y="96"/>
                    <a:pt x="245" y="92"/>
                    <a:pt x="242" y="88"/>
                  </a:cubicBezTo>
                  <a:cubicBezTo>
                    <a:pt x="240" y="83"/>
                    <a:pt x="237" y="79"/>
                    <a:pt x="233" y="76"/>
                  </a:cubicBezTo>
                  <a:cubicBezTo>
                    <a:pt x="232" y="75"/>
                    <a:pt x="231" y="73"/>
                    <a:pt x="230" y="72"/>
                  </a:cubicBezTo>
                  <a:cubicBezTo>
                    <a:pt x="229" y="70"/>
                    <a:pt x="228" y="68"/>
                    <a:pt x="227" y="66"/>
                  </a:cubicBezTo>
                  <a:cubicBezTo>
                    <a:pt x="227" y="66"/>
                    <a:pt x="226" y="66"/>
                    <a:pt x="226" y="65"/>
                  </a:cubicBezTo>
                  <a:cubicBezTo>
                    <a:pt x="226" y="67"/>
                    <a:pt x="226" y="68"/>
                    <a:pt x="227" y="69"/>
                  </a:cubicBezTo>
                  <a:cubicBezTo>
                    <a:pt x="228" y="70"/>
                    <a:pt x="228" y="72"/>
                    <a:pt x="229" y="73"/>
                  </a:cubicBezTo>
                  <a:cubicBezTo>
                    <a:pt x="231" y="76"/>
                    <a:pt x="232" y="79"/>
                    <a:pt x="234" y="82"/>
                  </a:cubicBezTo>
                  <a:cubicBezTo>
                    <a:pt x="235" y="82"/>
                    <a:pt x="236" y="83"/>
                    <a:pt x="236" y="84"/>
                  </a:cubicBezTo>
                  <a:cubicBezTo>
                    <a:pt x="238" y="86"/>
                    <a:pt x="240" y="87"/>
                    <a:pt x="241" y="89"/>
                  </a:cubicBezTo>
                  <a:cubicBezTo>
                    <a:pt x="246" y="94"/>
                    <a:pt x="250" y="100"/>
                    <a:pt x="254" y="105"/>
                  </a:cubicBezTo>
                  <a:cubicBezTo>
                    <a:pt x="254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5" y="107"/>
                    <a:pt x="255" y="107"/>
                    <a:pt x="255" y="108"/>
                  </a:cubicBezTo>
                  <a:cubicBezTo>
                    <a:pt x="259" y="114"/>
                    <a:pt x="262" y="120"/>
                    <a:pt x="265" y="127"/>
                  </a:cubicBezTo>
                  <a:cubicBezTo>
                    <a:pt x="265" y="127"/>
                    <a:pt x="266" y="127"/>
                    <a:pt x="266" y="127"/>
                  </a:cubicBezTo>
                  <a:cubicBezTo>
                    <a:pt x="265" y="124"/>
                    <a:pt x="264" y="122"/>
                    <a:pt x="263" y="119"/>
                  </a:cubicBezTo>
                  <a:cubicBezTo>
                    <a:pt x="261" y="115"/>
                    <a:pt x="258" y="111"/>
                    <a:pt x="256" y="108"/>
                  </a:cubicBezTo>
                  <a:cubicBezTo>
                    <a:pt x="256" y="107"/>
                    <a:pt x="255" y="107"/>
                    <a:pt x="255" y="107"/>
                  </a:cubicBezTo>
                  <a:close/>
                  <a:moveTo>
                    <a:pt x="134" y="189"/>
                  </a:moveTo>
                  <a:cubicBezTo>
                    <a:pt x="138" y="191"/>
                    <a:pt x="141" y="193"/>
                    <a:pt x="145" y="194"/>
                  </a:cubicBezTo>
                  <a:cubicBezTo>
                    <a:pt x="147" y="190"/>
                    <a:pt x="149" y="186"/>
                    <a:pt x="150" y="182"/>
                  </a:cubicBezTo>
                  <a:cubicBezTo>
                    <a:pt x="150" y="182"/>
                    <a:pt x="149" y="182"/>
                    <a:pt x="149" y="182"/>
                  </a:cubicBezTo>
                  <a:cubicBezTo>
                    <a:pt x="147" y="182"/>
                    <a:pt x="145" y="181"/>
                    <a:pt x="144" y="181"/>
                  </a:cubicBezTo>
                  <a:cubicBezTo>
                    <a:pt x="143" y="181"/>
                    <a:pt x="143" y="180"/>
                    <a:pt x="142" y="180"/>
                  </a:cubicBezTo>
                  <a:cubicBezTo>
                    <a:pt x="141" y="178"/>
                    <a:pt x="142" y="176"/>
                    <a:pt x="144" y="176"/>
                  </a:cubicBezTo>
                  <a:cubicBezTo>
                    <a:pt x="145" y="176"/>
                    <a:pt x="146" y="176"/>
                    <a:pt x="146" y="177"/>
                  </a:cubicBezTo>
                  <a:cubicBezTo>
                    <a:pt x="146" y="177"/>
                    <a:pt x="147" y="177"/>
                    <a:pt x="147" y="177"/>
                  </a:cubicBezTo>
                  <a:cubicBezTo>
                    <a:pt x="148" y="178"/>
                    <a:pt x="150" y="179"/>
                    <a:pt x="151" y="180"/>
                  </a:cubicBezTo>
                  <a:cubicBezTo>
                    <a:pt x="151" y="179"/>
                    <a:pt x="152" y="179"/>
                    <a:pt x="152" y="179"/>
                  </a:cubicBezTo>
                  <a:cubicBezTo>
                    <a:pt x="152" y="178"/>
                    <a:pt x="152" y="177"/>
                    <a:pt x="153" y="176"/>
                  </a:cubicBezTo>
                  <a:cubicBezTo>
                    <a:pt x="153" y="175"/>
                    <a:pt x="154" y="175"/>
                    <a:pt x="155" y="175"/>
                  </a:cubicBezTo>
                  <a:cubicBezTo>
                    <a:pt x="157" y="175"/>
                    <a:pt x="158" y="177"/>
                    <a:pt x="157" y="179"/>
                  </a:cubicBezTo>
                  <a:cubicBezTo>
                    <a:pt x="156" y="180"/>
                    <a:pt x="156" y="180"/>
                    <a:pt x="155" y="181"/>
                  </a:cubicBezTo>
                  <a:cubicBezTo>
                    <a:pt x="159" y="182"/>
                    <a:pt x="163" y="183"/>
                    <a:pt x="166" y="183"/>
                  </a:cubicBezTo>
                  <a:cubicBezTo>
                    <a:pt x="167" y="182"/>
                    <a:pt x="167" y="180"/>
                    <a:pt x="168" y="179"/>
                  </a:cubicBezTo>
                  <a:cubicBezTo>
                    <a:pt x="168" y="178"/>
                    <a:pt x="169" y="177"/>
                    <a:pt x="169" y="176"/>
                  </a:cubicBezTo>
                  <a:cubicBezTo>
                    <a:pt x="170" y="175"/>
                    <a:pt x="171" y="175"/>
                    <a:pt x="172" y="175"/>
                  </a:cubicBezTo>
                  <a:cubicBezTo>
                    <a:pt x="173" y="175"/>
                    <a:pt x="173" y="176"/>
                    <a:pt x="174" y="177"/>
                  </a:cubicBezTo>
                  <a:cubicBezTo>
                    <a:pt x="174" y="178"/>
                    <a:pt x="174" y="179"/>
                    <a:pt x="173" y="179"/>
                  </a:cubicBezTo>
                  <a:cubicBezTo>
                    <a:pt x="172" y="181"/>
                    <a:pt x="171" y="182"/>
                    <a:pt x="170" y="183"/>
                  </a:cubicBezTo>
                  <a:cubicBezTo>
                    <a:pt x="170" y="183"/>
                    <a:pt x="170" y="183"/>
                    <a:pt x="170" y="184"/>
                  </a:cubicBezTo>
                  <a:cubicBezTo>
                    <a:pt x="173" y="184"/>
                    <a:pt x="177" y="185"/>
                    <a:pt x="180" y="185"/>
                  </a:cubicBezTo>
                  <a:cubicBezTo>
                    <a:pt x="180" y="184"/>
                    <a:pt x="181" y="184"/>
                    <a:pt x="181" y="184"/>
                  </a:cubicBezTo>
                  <a:cubicBezTo>
                    <a:pt x="181" y="181"/>
                    <a:pt x="182" y="179"/>
                    <a:pt x="183" y="177"/>
                  </a:cubicBezTo>
                  <a:cubicBezTo>
                    <a:pt x="183" y="176"/>
                    <a:pt x="184" y="175"/>
                    <a:pt x="185" y="175"/>
                  </a:cubicBezTo>
                  <a:cubicBezTo>
                    <a:pt x="186" y="175"/>
                    <a:pt x="187" y="175"/>
                    <a:pt x="187" y="176"/>
                  </a:cubicBezTo>
                  <a:cubicBezTo>
                    <a:pt x="188" y="177"/>
                    <a:pt x="188" y="178"/>
                    <a:pt x="187" y="179"/>
                  </a:cubicBezTo>
                  <a:cubicBezTo>
                    <a:pt x="186" y="180"/>
                    <a:pt x="185" y="182"/>
                    <a:pt x="184" y="184"/>
                  </a:cubicBezTo>
                  <a:cubicBezTo>
                    <a:pt x="184" y="184"/>
                    <a:pt x="184" y="184"/>
                    <a:pt x="183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9" y="185"/>
                    <a:pt x="193" y="184"/>
                    <a:pt x="198" y="183"/>
                  </a:cubicBezTo>
                  <a:cubicBezTo>
                    <a:pt x="198" y="183"/>
                    <a:pt x="199" y="182"/>
                    <a:pt x="199" y="182"/>
                  </a:cubicBezTo>
                  <a:cubicBezTo>
                    <a:pt x="199" y="180"/>
                    <a:pt x="200" y="179"/>
                    <a:pt x="200" y="177"/>
                  </a:cubicBezTo>
                  <a:cubicBezTo>
                    <a:pt x="201" y="175"/>
                    <a:pt x="201" y="173"/>
                    <a:pt x="202" y="171"/>
                  </a:cubicBezTo>
                  <a:cubicBezTo>
                    <a:pt x="202" y="170"/>
                    <a:pt x="203" y="169"/>
                    <a:pt x="204" y="169"/>
                  </a:cubicBezTo>
                  <a:cubicBezTo>
                    <a:pt x="204" y="169"/>
                    <a:pt x="204" y="169"/>
                    <a:pt x="205" y="169"/>
                  </a:cubicBezTo>
                  <a:cubicBezTo>
                    <a:pt x="205" y="169"/>
                    <a:pt x="204" y="168"/>
                    <a:pt x="204" y="168"/>
                  </a:cubicBezTo>
                  <a:cubicBezTo>
                    <a:pt x="204" y="166"/>
                    <a:pt x="205" y="165"/>
                    <a:pt x="207" y="165"/>
                  </a:cubicBezTo>
                  <a:cubicBezTo>
                    <a:pt x="208" y="165"/>
                    <a:pt x="209" y="165"/>
                    <a:pt x="210" y="165"/>
                  </a:cubicBezTo>
                  <a:cubicBezTo>
                    <a:pt x="211" y="165"/>
                    <a:pt x="213" y="164"/>
                    <a:pt x="214" y="164"/>
                  </a:cubicBezTo>
                  <a:cubicBezTo>
                    <a:pt x="215" y="164"/>
                    <a:pt x="216" y="164"/>
                    <a:pt x="216" y="163"/>
                  </a:cubicBezTo>
                  <a:cubicBezTo>
                    <a:pt x="216" y="162"/>
                    <a:pt x="217" y="161"/>
                    <a:pt x="218" y="161"/>
                  </a:cubicBezTo>
                  <a:cubicBezTo>
                    <a:pt x="219" y="161"/>
                    <a:pt x="219" y="161"/>
                    <a:pt x="220" y="160"/>
                  </a:cubicBezTo>
                  <a:cubicBezTo>
                    <a:pt x="223" y="157"/>
                    <a:pt x="225" y="154"/>
                    <a:pt x="228" y="150"/>
                  </a:cubicBezTo>
                  <a:cubicBezTo>
                    <a:pt x="229" y="147"/>
                    <a:pt x="231" y="143"/>
                    <a:pt x="232" y="140"/>
                  </a:cubicBezTo>
                  <a:cubicBezTo>
                    <a:pt x="234" y="136"/>
                    <a:pt x="235" y="132"/>
                    <a:pt x="235" y="128"/>
                  </a:cubicBezTo>
                  <a:cubicBezTo>
                    <a:pt x="235" y="124"/>
                    <a:pt x="236" y="120"/>
                    <a:pt x="235" y="115"/>
                  </a:cubicBezTo>
                  <a:cubicBezTo>
                    <a:pt x="235" y="115"/>
                    <a:pt x="235" y="115"/>
                    <a:pt x="235" y="114"/>
                  </a:cubicBezTo>
                  <a:cubicBezTo>
                    <a:pt x="235" y="113"/>
                    <a:pt x="236" y="111"/>
                    <a:pt x="237" y="111"/>
                  </a:cubicBezTo>
                  <a:cubicBezTo>
                    <a:pt x="239" y="111"/>
                    <a:pt x="240" y="112"/>
                    <a:pt x="240" y="114"/>
                  </a:cubicBezTo>
                  <a:cubicBezTo>
                    <a:pt x="240" y="114"/>
                    <a:pt x="240" y="114"/>
                    <a:pt x="240" y="115"/>
                  </a:cubicBezTo>
                  <a:cubicBezTo>
                    <a:pt x="240" y="120"/>
                    <a:pt x="239" y="125"/>
                    <a:pt x="238" y="130"/>
                  </a:cubicBezTo>
                  <a:cubicBezTo>
                    <a:pt x="237" y="135"/>
                    <a:pt x="235" y="140"/>
                    <a:pt x="233" y="144"/>
                  </a:cubicBezTo>
                  <a:cubicBezTo>
                    <a:pt x="232" y="147"/>
                    <a:pt x="230" y="150"/>
                    <a:pt x="229" y="153"/>
                  </a:cubicBezTo>
                  <a:cubicBezTo>
                    <a:pt x="227" y="156"/>
                    <a:pt x="225" y="159"/>
                    <a:pt x="222" y="162"/>
                  </a:cubicBezTo>
                  <a:cubicBezTo>
                    <a:pt x="221" y="163"/>
                    <a:pt x="220" y="163"/>
                    <a:pt x="220" y="164"/>
                  </a:cubicBezTo>
                  <a:cubicBezTo>
                    <a:pt x="219" y="167"/>
                    <a:pt x="218" y="170"/>
                    <a:pt x="217" y="173"/>
                  </a:cubicBezTo>
                  <a:cubicBezTo>
                    <a:pt x="217" y="174"/>
                    <a:pt x="216" y="174"/>
                    <a:pt x="216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21" y="172"/>
                    <a:pt x="225" y="169"/>
                    <a:pt x="228" y="165"/>
                  </a:cubicBezTo>
                  <a:cubicBezTo>
                    <a:pt x="228" y="165"/>
                    <a:pt x="228" y="164"/>
                    <a:pt x="228" y="164"/>
                  </a:cubicBezTo>
                  <a:cubicBezTo>
                    <a:pt x="228" y="162"/>
                    <a:pt x="228" y="160"/>
                    <a:pt x="228" y="158"/>
                  </a:cubicBezTo>
                  <a:cubicBezTo>
                    <a:pt x="228" y="158"/>
                    <a:pt x="228" y="157"/>
                    <a:pt x="229" y="157"/>
                  </a:cubicBezTo>
                  <a:cubicBezTo>
                    <a:pt x="229" y="156"/>
                    <a:pt x="230" y="155"/>
                    <a:pt x="231" y="155"/>
                  </a:cubicBezTo>
                  <a:cubicBezTo>
                    <a:pt x="232" y="155"/>
                    <a:pt x="233" y="155"/>
                    <a:pt x="233" y="156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36" y="152"/>
                    <a:pt x="238" y="148"/>
                    <a:pt x="239" y="143"/>
                  </a:cubicBezTo>
                  <a:cubicBezTo>
                    <a:pt x="239" y="141"/>
                    <a:pt x="239" y="140"/>
                    <a:pt x="240" y="138"/>
                  </a:cubicBezTo>
                  <a:cubicBezTo>
                    <a:pt x="240" y="137"/>
                    <a:pt x="241" y="136"/>
                    <a:pt x="243" y="136"/>
                  </a:cubicBezTo>
                  <a:cubicBezTo>
                    <a:pt x="244" y="136"/>
                    <a:pt x="245" y="138"/>
                    <a:pt x="245" y="139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4" y="142"/>
                    <a:pt x="244" y="143"/>
                    <a:pt x="244" y="144"/>
                  </a:cubicBezTo>
                  <a:cubicBezTo>
                    <a:pt x="246" y="145"/>
                    <a:pt x="246" y="146"/>
                    <a:pt x="246" y="148"/>
                  </a:cubicBezTo>
                  <a:cubicBezTo>
                    <a:pt x="245" y="153"/>
                    <a:pt x="244" y="159"/>
                    <a:pt x="243" y="164"/>
                  </a:cubicBezTo>
                  <a:cubicBezTo>
                    <a:pt x="243" y="164"/>
                    <a:pt x="243" y="165"/>
                    <a:pt x="243" y="165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47" y="162"/>
                    <a:pt x="250" y="158"/>
                    <a:pt x="251" y="153"/>
                  </a:cubicBezTo>
                  <a:cubicBezTo>
                    <a:pt x="251" y="152"/>
                    <a:pt x="251" y="151"/>
                    <a:pt x="252" y="150"/>
                  </a:cubicBezTo>
                  <a:cubicBezTo>
                    <a:pt x="252" y="149"/>
                    <a:pt x="252" y="149"/>
                    <a:pt x="252" y="148"/>
                  </a:cubicBezTo>
                  <a:cubicBezTo>
                    <a:pt x="251" y="145"/>
                    <a:pt x="251" y="141"/>
                    <a:pt x="250" y="138"/>
                  </a:cubicBezTo>
                  <a:cubicBezTo>
                    <a:pt x="250" y="137"/>
                    <a:pt x="250" y="136"/>
                    <a:pt x="251" y="135"/>
                  </a:cubicBezTo>
                  <a:cubicBezTo>
                    <a:pt x="252" y="135"/>
                    <a:pt x="253" y="135"/>
                    <a:pt x="254" y="135"/>
                  </a:cubicBezTo>
                  <a:cubicBezTo>
                    <a:pt x="254" y="135"/>
                    <a:pt x="254" y="135"/>
                    <a:pt x="255" y="135"/>
                  </a:cubicBezTo>
                  <a:cubicBezTo>
                    <a:pt x="254" y="134"/>
                    <a:pt x="254" y="133"/>
                    <a:pt x="254" y="132"/>
                  </a:cubicBezTo>
                  <a:cubicBezTo>
                    <a:pt x="253" y="128"/>
                    <a:pt x="251" y="123"/>
                    <a:pt x="249" y="119"/>
                  </a:cubicBezTo>
                  <a:cubicBezTo>
                    <a:pt x="247" y="114"/>
                    <a:pt x="245" y="108"/>
                    <a:pt x="243" y="102"/>
                  </a:cubicBezTo>
                  <a:cubicBezTo>
                    <a:pt x="242" y="101"/>
                    <a:pt x="241" y="99"/>
                    <a:pt x="240" y="97"/>
                  </a:cubicBezTo>
                  <a:cubicBezTo>
                    <a:pt x="238" y="93"/>
                    <a:pt x="235" y="90"/>
                    <a:pt x="232" y="87"/>
                  </a:cubicBezTo>
                  <a:cubicBezTo>
                    <a:pt x="232" y="86"/>
                    <a:pt x="231" y="86"/>
                    <a:pt x="231" y="85"/>
                  </a:cubicBezTo>
                  <a:cubicBezTo>
                    <a:pt x="228" y="82"/>
                    <a:pt x="226" y="79"/>
                    <a:pt x="222" y="77"/>
                  </a:cubicBezTo>
                  <a:cubicBezTo>
                    <a:pt x="220" y="76"/>
                    <a:pt x="219" y="74"/>
                    <a:pt x="217" y="72"/>
                  </a:cubicBezTo>
                  <a:cubicBezTo>
                    <a:pt x="215" y="69"/>
                    <a:pt x="213" y="66"/>
                    <a:pt x="211" y="63"/>
                  </a:cubicBezTo>
                  <a:cubicBezTo>
                    <a:pt x="211" y="63"/>
                    <a:pt x="211" y="63"/>
                    <a:pt x="211" y="63"/>
                  </a:cubicBezTo>
                  <a:cubicBezTo>
                    <a:pt x="211" y="62"/>
                    <a:pt x="210" y="62"/>
                    <a:pt x="210" y="62"/>
                  </a:cubicBezTo>
                  <a:cubicBezTo>
                    <a:pt x="207" y="61"/>
                    <a:pt x="203" y="61"/>
                    <a:pt x="201" y="60"/>
                  </a:cubicBezTo>
                  <a:cubicBezTo>
                    <a:pt x="198" y="58"/>
                    <a:pt x="196" y="57"/>
                    <a:pt x="193" y="56"/>
                  </a:cubicBezTo>
                  <a:cubicBezTo>
                    <a:pt x="191" y="55"/>
                    <a:pt x="189" y="53"/>
                    <a:pt x="188" y="51"/>
                  </a:cubicBezTo>
                  <a:cubicBezTo>
                    <a:pt x="187" y="50"/>
                    <a:pt x="187" y="49"/>
                    <a:pt x="187" y="48"/>
                  </a:cubicBezTo>
                  <a:cubicBezTo>
                    <a:pt x="187" y="47"/>
                    <a:pt x="188" y="46"/>
                    <a:pt x="189" y="45"/>
                  </a:cubicBezTo>
                  <a:cubicBezTo>
                    <a:pt x="190" y="44"/>
                    <a:pt x="190" y="43"/>
                    <a:pt x="190" y="41"/>
                  </a:cubicBezTo>
                  <a:cubicBezTo>
                    <a:pt x="190" y="41"/>
                    <a:pt x="190" y="41"/>
                    <a:pt x="190" y="41"/>
                  </a:cubicBezTo>
                  <a:cubicBezTo>
                    <a:pt x="190" y="38"/>
                    <a:pt x="191" y="36"/>
                    <a:pt x="192" y="34"/>
                  </a:cubicBezTo>
                  <a:cubicBezTo>
                    <a:pt x="194" y="31"/>
                    <a:pt x="196" y="29"/>
                    <a:pt x="199" y="27"/>
                  </a:cubicBezTo>
                  <a:cubicBezTo>
                    <a:pt x="199" y="27"/>
                    <a:pt x="199" y="26"/>
                    <a:pt x="200" y="26"/>
                  </a:cubicBezTo>
                  <a:cubicBezTo>
                    <a:pt x="199" y="26"/>
                    <a:pt x="199" y="26"/>
                    <a:pt x="198" y="26"/>
                  </a:cubicBezTo>
                  <a:cubicBezTo>
                    <a:pt x="197" y="25"/>
                    <a:pt x="196" y="25"/>
                    <a:pt x="195" y="25"/>
                  </a:cubicBezTo>
                  <a:cubicBezTo>
                    <a:pt x="192" y="25"/>
                    <a:pt x="188" y="25"/>
                    <a:pt x="185" y="25"/>
                  </a:cubicBezTo>
                  <a:cubicBezTo>
                    <a:pt x="185" y="25"/>
                    <a:pt x="184" y="26"/>
                    <a:pt x="184" y="26"/>
                  </a:cubicBezTo>
                  <a:cubicBezTo>
                    <a:pt x="186" y="27"/>
                    <a:pt x="187" y="29"/>
                    <a:pt x="188" y="31"/>
                  </a:cubicBezTo>
                  <a:cubicBezTo>
                    <a:pt x="189" y="32"/>
                    <a:pt x="190" y="33"/>
                    <a:pt x="190" y="34"/>
                  </a:cubicBezTo>
                  <a:cubicBezTo>
                    <a:pt x="191" y="35"/>
                    <a:pt x="190" y="36"/>
                    <a:pt x="189" y="36"/>
                  </a:cubicBezTo>
                  <a:cubicBezTo>
                    <a:pt x="188" y="37"/>
                    <a:pt x="187" y="36"/>
                    <a:pt x="187" y="35"/>
                  </a:cubicBezTo>
                  <a:cubicBezTo>
                    <a:pt x="187" y="35"/>
                    <a:pt x="187" y="35"/>
                    <a:pt x="187" y="34"/>
                  </a:cubicBezTo>
                  <a:cubicBezTo>
                    <a:pt x="187" y="33"/>
                    <a:pt x="186" y="31"/>
                    <a:pt x="185" y="29"/>
                  </a:cubicBezTo>
                  <a:cubicBezTo>
                    <a:pt x="184" y="29"/>
                    <a:pt x="184" y="28"/>
                    <a:pt x="183" y="27"/>
                  </a:cubicBezTo>
                  <a:cubicBezTo>
                    <a:pt x="183" y="27"/>
                    <a:pt x="183" y="26"/>
                    <a:pt x="182" y="26"/>
                  </a:cubicBezTo>
                  <a:cubicBezTo>
                    <a:pt x="182" y="26"/>
                    <a:pt x="181" y="26"/>
                    <a:pt x="181" y="26"/>
                  </a:cubicBezTo>
                  <a:cubicBezTo>
                    <a:pt x="180" y="27"/>
                    <a:pt x="180" y="27"/>
                    <a:pt x="179" y="26"/>
                  </a:cubicBezTo>
                  <a:cubicBezTo>
                    <a:pt x="179" y="26"/>
                    <a:pt x="178" y="26"/>
                    <a:pt x="178" y="26"/>
                  </a:cubicBezTo>
                  <a:cubicBezTo>
                    <a:pt x="177" y="26"/>
                    <a:pt x="175" y="26"/>
                    <a:pt x="173" y="26"/>
                  </a:cubicBezTo>
                  <a:cubicBezTo>
                    <a:pt x="177" y="28"/>
                    <a:pt x="178" y="32"/>
                    <a:pt x="179" y="35"/>
                  </a:cubicBezTo>
                  <a:cubicBezTo>
                    <a:pt x="179" y="36"/>
                    <a:pt x="179" y="36"/>
                    <a:pt x="179" y="36"/>
                  </a:cubicBezTo>
                  <a:cubicBezTo>
                    <a:pt x="180" y="39"/>
                    <a:pt x="181" y="43"/>
                    <a:pt x="181" y="46"/>
                  </a:cubicBezTo>
                  <a:cubicBezTo>
                    <a:pt x="182" y="47"/>
                    <a:pt x="182" y="47"/>
                    <a:pt x="182" y="48"/>
                  </a:cubicBezTo>
                  <a:cubicBezTo>
                    <a:pt x="182" y="49"/>
                    <a:pt x="182" y="49"/>
                    <a:pt x="182" y="50"/>
                  </a:cubicBezTo>
                  <a:cubicBezTo>
                    <a:pt x="181" y="51"/>
                    <a:pt x="180" y="51"/>
                    <a:pt x="179" y="52"/>
                  </a:cubicBezTo>
                  <a:cubicBezTo>
                    <a:pt x="178" y="52"/>
                    <a:pt x="178" y="51"/>
                    <a:pt x="177" y="50"/>
                  </a:cubicBezTo>
                  <a:cubicBezTo>
                    <a:pt x="177" y="49"/>
                    <a:pt x="177" y="48"/>
                    <a:pt x="178" y="48"/>
                  </a:cubicBezTo>
                  <a:cubicBezTo>
                    <a:pt x="178" y="47"/>
                    <a:pt x="178" y="47"/>
                    <a:pt x="178" y="46"/>
                  </a:cubicBezTo>
                  <a:cubicBezTo>
                    <a:pt x="178" y="44"/>
                    <a:pt x="178" y="42"/>
                    <a:pt x="178" y="40"/>
                  </a:cubicBezTo>
                  <a:cubicBezTo>
                    <a:pt x="177" y="38"/>
                    <a:pt x="177" y="35"/>
                    <a:pt x="176" y="32"/>
                  </a:cubicBezTo>
                  <a:cubicBezTo>
                    <a:pt x="175" y="31"/>
                    <a:pt x="174" y="30"/>
                    <a:pt x="173" y="29"/>
                  </a:cubicBezTo>
                  <a:cubicBezTo>
                    <a:pt x="172" y="28"/>
                    <a:pt x="171" y="28"/>
                    <a:pt x="171" y="29"/>
                  </a:cubicBezTo>
                  <a:cubicBezTo>
                    <a:pt x="171" y="30"/>
                    <a:pt x="170" y="30"/>
                    <a:pt x="169" y="30"/>
                  </a:cubicBezTo>
                  <a:cubicBezTo>
                    <a:pt x="168" y="30"/>
                    <a:pt x="167" y="28"/>
                    <a:pt x="167" y="27"/>
                  </a:cubicBezTo>
                  <a:cubicBezTo>
                    <a:pt x="167" y="27"/>
                    <a:pt x="168" y="27"/>
                    <a:pt x="168" y="26"/>
                  </a:cubicBezTo>
                  <a:cubicBezTo>
                    <a:pt x="167" y="26"/>
                    <a:pt x="166" y="26"/>
                    <a:pt x="164" y="26"/>
                  </a:cubicBezTo>
                  <a:cubicBezTo>
                    <a:pt x="166" y="28"/>
                    <a:pt x="168" y="30"/>
                    <a:pt x="168" y="33"/>
                  </a:cubicBezTo>
                  <a:cubicBezTo>
                    <a:pt x="169" y="35"/>
                    <a:pt x="170" y="37"/>
                    <a:pt x="171" y="39"/>
                  </a:cubicBezTo>
                  <a:cubicBezTo>
                    <a:pt x="172" y="42"/>
                    <a:pt x="172" y="44"/>
                    <a:pt x="173" y="47"/>
                  </a:cubicBezTo>
                  <a:cubicBezTo>
                    <a:pt x="173" y="47"/>
                    <a:pt x="174" y="48"/>
                    <a:pt x="174" y="48"/>
                  </a:cubicBezTo>
                  <a:cubicBezTo>
                    <a:pt x="174" y="49"/>
                    <a:pt x="173" y="50"/>
                    <a:pt x="172" y="50"/>
                  </a:cubicBezTo>
                  <a:cubicBezTo>
                    <a:pt x="172" y="51"/>
                    <a:pt x="171" y="50"/>
                    <a:pt x="170" y="50"/>
                  </a:cubicBezTo>
                  <a:cubicBezTo>
                    <a:pt x="170" y="49"/>
                    <a:pt x="169" y="49"/>
                    <a:pt x="170" y="48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5"/>
                    <a:pt x="170" y="44"/>
                    <a:pt x="169" y="42"/>
                  </a:cubicBezTo>
                  <a:cubicBezTo>
                    <a:pt x="169" y="39"/>
                    <a:pt x="168" y="36"/>
                    <a:pt x="166" y="33"/>
                  </a:cubicBezTo>
                  <a:cubicBezTo>
                    <a:pt x="166" y="31"/>
                    <a:pt x="165" y="30"/>
                    <a:pt x="164" y="29"/>
                  </a:cubicBezTo>
                  <a:cubicBezTo>
                    <a:pt x="163" y="28"/>
                    <a:pt x="163" y="28"/>
                    <a:pt x="162" y="29"/>
                  </a:cubicBezTo>
                  <a:cubicBezTo>
                    <a:pt x="162" y="29"/>
                    <a:pt x="162" y="29"/>
                    <a:pt x="161" y="29"/>
                  </a:cubicBezTo>
                  <a:cubicBezTo>
                    <a:pt x="161" y="28"/>
                    <a:pt x="160" y="28"/>
                    <a:pt x="160" y="28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7"/>
                    <a:pt x="158" y="27"/>
                    <a:pt x="157" y="27"/>
                  </a:cubicBezTo>
                  <a:cubicBezTo>
                    <a:pt x="157" y="28"/>
                    <a:pt x="157" y="29"/>
                    <a:pt x="157" y="30"/>
                  </a:cubicBezTo>
                  <a:cubicBezTo>
                    <a:pt x="158" y="34"/>
                    <a:pt x="159" y="38"/>
                    <a:pt x="160" y="41"/>
                  </a:cubicBezTo>
                  <a:cubicBezTo>
                    <a:pt x="161" y="44"/>
                    <a:pt x="161" y="46"/>
                    <a:pt x="161" y="48"/>
                  </a:cubicBezTo>
                  <a:cubicBezTo>
                    <a:pt x="162" y="49"/>
                    <a:pt x="162" y="51"/>
                    <a:pt x="162" y="52"/>
                  </a:cubicBezTo>
                  <a:cubicBezTo>
                    <a:pt x="162" y="53"/>
                    <a:pt x="162" y="53"/>
                    <a:pt x="162" y="54"/>
                  </a:cubicBezTo>
                  <a:cubicBezTo>
                    <a:pt x="162" y="55"/>
                    <a:pt x="161" y="55"/>
                    <a:pt x="161" y="55"/>
                  </a:cubicBezTo>
                  <a:cubicBezTo>
                    <a:pt x="160" y="55"/>
                    <a:pt x="159" y="55"/>
                    <a:pt x="158" y="54"/>
                  </a:cubicBezTo>
                  <a:cubicBezTo>
                    <a:pt x="158" y="54"/>
                    <a:pt x="158" y="53"/>
                    <a:pt x="158" y="52"/>
                  </a:cubicBezTo>
                  <a:cubicBezTo>
                    <a:pt x="159" y="52"/>
                    <a:pt x="159" y="51"/>
                    <a:pt x="159" y="51"/>
                  </a:cubicBezTo>
                  <a:cubicBezTo>
                    <a:pt x="159" y="48"/>
                    <a:pt x="159" y="46"/>
                    <a:pt x="158" y="44"/>
                  </a:cubicBezTo>
                  <a:cubicBezTo>
                    <a:pt x="158" y="39"/>
                    <a:pt x="157" y="35"/>
                    <a:pt x="155" y="30"/>
                  </a:cubicBezTo>
                  <a:cubicBezTo>
                    <a:pt x="154" y="28"/>
                    <a:pt x="154" y="27"/>
                    <a:pt x="151" y="28"/>
                  </a:cubicBezTo>
                  <a:cubicBezTo>
                    <a:pt x="150" y="28"/>
                    <a:pt x="149" y="28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7" y="29"/>
                    <a:pt x="147" y="29"/>
                    <a:pt x="148" y="30"/>
                  </a:cubicBezTo>
                  <a:cubicBezTo>
                    <a:pt x="149" y="33"/>
                    <a:pt x="151" y="37"/>
                    <a:pt x="152" y="41"/>
                  </a:cubicBezTo>
                  <a:cubicBezTo>
                    <a:pt x="152" y="45"/>
                    <a:pt x="153" y="49"/>
                    <a:pt x="154" y="53"/>
                  </a:cubicBezTo>
                  <a:cubicBezTo>
                    <a:pt x="154" y="54"/>
                    <a:pt x="154" y="54"/>
                    <a:pt x="154" y="55"/>
                  </a:cubicBezTo>
                  <a:cubicBezTo>
                    <a:pt x="153" y="56"/>
                    <a:pt x="152" y="57"/>
                    <a:pt x="151" y="57"/>
                  </a:cubicBezTo>
                  <a:cubicBezTo>
                    <a:pt x="149" y="57"/>
                    <a:pt x="148" y="55"/>
                    <a:pt x="149" y="53"/>
                  </a:cubicBezTo>
                  <a:cubicBezTo>
                    <a:pt x="150" y="53"/>
                    <a:pt x="150" y="52"/>
                    <a:pt x="150" y="51"/>
                  </a:cubicBezTo>
                  <a:cubicBezTo>
                    <a:pt x="150" y="49"/>
                    <a:pt x="150" y="46"/>
                    <a:pt x="150" y="44"/>
                  </a:cubicBezTo>
                  <a:cubicBezTo>
                    <a:pt x="149" y="38"/>
                    <a:pt x="147" y="33"/>
                    <a:pt x="145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3" y="28"/>
                    <a:pt x="141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1" y="32"/>
                    <a:pt x="141" y="35"/>
                    <a:pt x="142" y="38"/>
                  </a:cubicBezTo>
                  <a:cubicBezTo>
                    <a:pt x="142" y="41"/>
                    <a:pt x="143" y="45"/>
                    <a:pt x="144" y="48"/>
                  </a:cubicBezTo>
                  <a:cubicBezTo>
                    <a:pt x="144" y="48"/>
                    <a:pt x="144" y="49"/>
                    <a:pt x="144" y="49"/>
                  </a:cubicBezTo>
                  <a:cubicBezTo>
                    <a:pt x="143" y="50"/>
                    <a:pt x="142" y="51"/>
                    <a:pt x="140" y="51"/>
                  </a:cubicBezTo>
                  <a:cubicBezTo>
                    <a:pt x="139" y="50"/>
                    <a:pt x="138" y="49"/>
                    <a:pt x="139" y="48"/>
                  </a:cubicBezTo>
                  <a:cubicBezTo>
                    <a:pt x="139" y="46"/>
                    <a:pt x="139" y="44"/>
                    <a:pt x="139" y="41"/>
                  </a:cubicBezTo>
                  <a:cubicBezTo>
                    <a:pt x="139" y="38"/>
                    <a:pt x="139" y="35"/>
                    <a:pt x="138" y="32"/>
                  </a:cubicBezTo>
                  <a:cubicBezTo>
                    <a:pt x="137" y="31"/>
                    <a:pt x="137" y="30"/>
                    <a:pt x="136" y="29"/>
                  </a:cubicBezTo>
                  <a:cubicBezTo>
                    <a:pt x="136" y="29"/>
                    <a:pt x="136" y="29"/>
                    <a:pt x="136" y="30"/>
                  </a:cubicBezTo>
                  <a:cubicBezTo>
                    <a:pt x="135" y="30"/>
                    <a:pt x="134" y="30"/>
                    <a:pt x="133" y="29"/>
                  </a:cubicBezTo>
                  <a:cubicBezTo>
                    <a:pt x="132" y="28"/>
                    <a:pt x="131" y="29"/>
                    <a:pt x="129" y="29"/>
                  </a:cubicBezTo>
                  <a:cubicBezTo>
                    <a:pt x="130" y="29"/>
                    <a:pt x="130" y="30"/>
                    <a:pt x="130" y="30"/>
                  </a:cubicBezTo>
                  <a:cubicBezTo>
                    <a:pt x="132" y="32"/>
                    <a:pt x="133" y="34"/>
                    <a:pt x="134" y="36"/>
                  </a:cubicBezTo>
                  <a:cubicBezTo>
                    <a:pt x="135" y="39"/>
                    <a:pt x="136" y="41"/>
                    <a:pt x="136" y="44"/>
                  </a:cubicBezTo>
                  <a:cubicBezTo>
                    <a:pt x="136" y="45"/>
                    <a:pt x="136" y="45"/>
                    <a:pt x="136" y="46"/>
                  </a:cubicBezTo>
                  <a:cubicBezTo>
                    <a:pt x="136" y="46"/>
                    <a:pt x="137" y="46"/>
                    <a:pt x="137" y="46"/>
                  </a:cubicBezTo>
                  <a:cubicBezTo>
                    <a:pt x="137" y="48"/>
                    <a:pt x="136" y="49"/>
                    <a:pt x="135" y="49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5" y="51"/>
                    <a:pt x="135" y="52"/>
                    <a:pt x="135" y="53"/>
                  </a:cubicBezTo>
                  <a:cubicBezTo>
                    <a:pt x="135" y="54"/>
                    <a:pt x="134" y="54"/>
                    <a:pt x="133" y="55"/>
                  </a:cubicBezTo>
                  <a:cubicBezTo>
                    <a:pt x="132" y="55"/>
                    <a:pt x="132" y="55"/>
                    <a:pt x="131" y="56"/>
                  </a:cubicBezTo>
                  <a:cubicBezTo>
                    <a:pt x="131" y="57"/>
                    <a:pt x="130" y="57"/>
                    <a:pt x="130" y="57"/>
                  </a:cubicBezTo>
                  <a:cubicBezTo>
                    <a:pt x="126" y="60"/>
                    <a:pt x="121" y="63"/>
                    <a:pt x="116" y="64"/>
                  </a:cubicBezTo>
                  <a:cubicBezTo>
                    <a:pt x="115" y="64"/>
                    <a:pt x="113" y="64"/>
                    <a:pt x="112" y="64"/>
                  </a:cubicBezTo>
                  <a:cubicBezTo>
                    <a:pt x="111" y="64"/>
                    <a:pt x="111" y="65"/>
                    <a:pt x="110" y="66"/>
                  </a:cubicBezTo>
                  <a:cubicBezTo>
                    <a:pt x="110" y="66"/>
                    <a:pt x="110" y="67"/>
                    <a:pt x="110" y="67"/>
                  </a:cubicBezTo>
                  <a:cubicBezTo>
                    <a:pt x="109" y="70"/>
                    <a:pt x="107" y="72"/>
                    <a:pt x="105" y="74"/>
                  </a:cubicBezTo>
                  <a:cubicBezTo>
                    <a:pt x="105" y="75"/>
                    <a:pt x="104" y="76"/>
                    <a:pt x="104" y="76"/>
                  </a:cubicBezTo>
                  <a:cubicBezTo>
                    <a:pt x="103" y="79"/>
                    <a:pt x="101" y="81"/>
                    <a:pt x="99" y="83"/>
                  </a:cubicBezTo>
                  <a:cubicBezTo>
                    <a:pt x="99" y="84"/>
                    <a:pt x="98" y="85"/>
                    <a:pt x="97" y="86"/>
                  </a:cubicBezTo>
                  <a:cubicBezTo>
                    <a:pt x="91" y="92"/>
                    <a:pt x="85" y="98"/>
                    <a:pt x="81" y="106"/>
                  </a:cubicBezTo>
                  <a:cubicBezTo>
                    <a:pt x="76" y="112"/>
                    <a:pt x="73" y="120"/>
                    <a:pt x="71" y="128"/>
                  </a:cubicBezTo>
                  <a:cubicBezTo>
                    <a:pt x="70" y="131"/>
                    <a:pt x="69" y="134"/>
                    <a:pt x="69" y="138"/>
                  </a:cubicBezTo>
                  <a:cubicBezTo>
                    <a:pt x="68" y="141"/>
                    <a:pt x="68" y="144"/>
                    <a:pt x="68" y="147"/>
                  </a:cubicBezTo>
                  <a:cubicBezTo>
                    <a:pt x="67" y="153"/>
                    <a:pt x="67" y="159"/>
                    <a:pt x="67" y="165"/>
                  </a:cubicBezTo>
                  <a:cubicBezTo>
                    <a:pt x="67" y="166"/>
                    <a:pt x="67" y="168"/>
                    <a:pt x="67" y="169"/>
                  </a:cubicBezTo>
                  <a:cubicBezTo>
                    <a:pt x="68" y="170"/>
                    <a:pt x="68" y="172"/>
                    <a:pt x="69" y="172"/>
                  </a:cubicBezTo>
                  <a:cubicBezTo>
                    <a:pt x="69" y="172"/>
                    <a:pt x="70" y="171"/>
                    <a:pt x="71" y="171"/>
                  </a:cubicBezTo>
                  <a:cubicBezTo>
                    <a:pt x="71" y="171"/>
                    <a:pt x="72" y="171"/>
                    <a:pt x="72" y="171"/>
                  </a:cubicBezTo>
                  <a:cubicBezTo>
                    <a:pt x="73" y="170"/>
                    <a:pt x="73" y="169"/>
                    <a:pt x="74" y="168"/>
                  </a:cubicBezTo>
                  <a:cubicBezTo>
                    <a:pt x="75" y="167"/>
                    <a:pt x="75" y="167"/>
                    <a:pt x="74" y="166"/>
                  </a:cubicBezTo>
                  <a:cubicBezTo>
                    <a:pt x="74" y="165"/>
                    <a:pt x="74" y="164"/>
                    <a:pt x="73" y="163"/>
                  </a:cubicBezTo>
                  <a:cubicBezTo>
                    <a:pt x="73" y="160"/>
                    <a:pt x="72" y="157"/>
                    <a:pt x="73" y="154"/>
                  </a:cubicBezTo>
                  <a:cubicBezTo>
                    <a:pt x="73" y="152"/>
                    <a:pt x="73" y="149"/>
                    <a:pt x="74" y="146"/>
                  </a:cubicBezTo>
                  <a:cubicBezTo>
                    <a:pt x="74" y="144"/>
                    <a:pt x="74" y="141"/>
                    <a:pt x="74" y="139"/>
                  </a:cubicBezTo>
                  <a:cubicBezTo>
                    <a:pt x="74" y="137"/>
                    <a:pt x="74" y="136"/>
                    <a:pt x="75" y="135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76" y="134"/>
                    <a:pt x="78" y="134"/>
                    <a:pt x="78" y="135"/>
                  </a:cubicBezTo>
                  <a:cubicBezTo>
                    <a:pt x="79" y="136"/>
                    <a:pt x="80" y="137"/>
                    <a:pt x="79" y="138"/>
                  </a:cubicBezTo>
                  <a:cubicBezTo>
                    <a:pt x="79" y="138"/>
                    <a:pt x="79" y="139"/>
                    <a:pt x="79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77" y="140"/>
                    <a:pt x="77" y="140"/>
                    <a:pt x="77" y="141"/>
                  </a:cubicBezTo>
                  <a:cubicBezTo>
                    <a:pt x="77" y="143"/>
                    <a:pt x="76" y="145"/>
                    <a:pt x="76" y="147"/>
                  </a:cubicBezTo>
                  <a:cubicBezTo>
                    <a:pt x="75" y="150"/>
                    <a:pt x="75" y="154"/>
                    <a:pt x="75" y="158"/>
                  </a:cubicBezTo>
                  <a:cubicBezTo>
                    <a:pt x="75" y="160"/>
                    <a:pt x="76" y="162"/>
                    <a:pt x="76" y="164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8" y="162"/>
                    <a:pt x="79" y="161"/>
                    <a:pt x="80" y="160"/>
                  </a:cubicBezTo>
                  <a:cubicBezTo>
                    <a:pt x="80" y="160"/>
                    <a:pt x="80" y="160"/>
                    <a:pt x="80" y="159"/>
                  </a:cubicBezTo>
                  <a:cubicBezTo>
                    <a:pt x="81" y="159"/>
                    <a:pt x="82" y="159"/>
                    <a:pt x="82" y="159"/>
                  </a:cubicBezTo>
                  <a:cubicBezTo>
                    <a:pt x="83" y="160"/>
                    <a:pt x="83" y="161"/>
                    <a:pt x="83" y="162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1" y="164"/>
                    <a:pt x="79" y="165"/>
                    <a:pt x="78" y="166"/>
                  </a:cubicBezTo>
                  <a:cubicBezTo>
                    <a:pt x="77" y="167"/>
                    <a:pt x="77" y="167"/>
                    <a:pt x="77" y="168"/>
                  </a:cubicBezTo>
                  <a:cubicBezTo>
                    <a:pt x="78" y="169"/>
                    <a:pt x="78" y="171"/>
                    <a:pt x="79" y="172"/>
                  </a:cubicBezTo>
                  <a:cubicBezTo>
                    <a:pt x="80" y="173"/>
                    <a:pt x="80" y="175"/>
                    <a:pt x="81" y="176"/>
                  </a:cubicBezTo>
                  <a:cubicBezTo>
                    <a:pt x="82" y="176"/>
                    <a:pt x="82" y="176"/>
                    <a:pt x="82" y="176"/>
                  </a:cubicBezTo>
                  <a:cubicBezTo>
                    <a:pt x="84" y="173"/>
                    <a:pt x="86" y="170"/>
                    <a:pt x="87" y="167"/>
                  </a:cubicBezTo>
                  <a:cubicBezTo>
                    <a:pt x="88" y="166"/>
                    <a:pt x="88" y="166"/>
                    <a:pt x="87" y="165"/>
                  </a:cubicBezTo>
                  <a:cubicBezTo>
                    <a:pt x="86" y="162"/>
                    <a:pt x="86" y="159"/>
                    <a:pt x="85" y="156"/>
                  </a:cubicBezTo>
                  <a:cubicBezTo>
                    <a:pt x="85" y="155"/>
                    <a:pt x="85" y="153"/>
                    <a:pt x="84" y="153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5" y="149"/>
                    <a:pt x="86" y="149"/>
                  </a:cubicBezTo>
                  <a:cubicBezTo>
                    <a:pt x="87" y="149"/>
                    <a:pt x="88" y="149"/>
                    <a:pt x="88" y="150"/>
                  </a:cubicBezTo>
                  <a:cubicBezTo>
                    <a:pt x="89" y="151"/>
                    <a:pt x="89" y="151"/>
                    <a:pt x="88" y="152"/>
                  </a:cubicBezTo>
                  <a:cubicBezTo>
                    <a:pt x="88" y="152"/>
                    <a:pt x="88" y="153"/>
                    <a:pt x="88" y="154"/>
                  </a:cubicBezTo>
                  <a:cubicBezTo>
                    <a:pt x="88" y="155"/>
                    <a:pt x="88" y="155"/>
                    <a:pt x="88" y="156"/>
                  </a:cubicBezTo>
                  <a:cubicBezTo>
                    <a:pt x="88" y="158"/>
                    <a:pt x="88" y="159"/>
                    <a:pt x="89" y="161"/>
                  </a:cubicBezTo>
                  <a:cubicBezTo>
                    <a:pt x="89" y="162"/>
                    <a:pt x="89" y="163"/>
                    <a:pt x="89" y="164"/>
                  </a:cubicBezTo>
                  <a:cubicBezTo>
                    <a:pt x="91" y="163"/>
                    <a:pt x="92" y="164"/>
                    <a:pt x="93" y="165"/>
                  </a:cubicBezTo>
                  <a:cubicBezTo>
                    <a:pt x="94" y="167"/>
                    <a:pt x="93" y="168"/>
                    <a:pt x="92" y="169"/>
                  </a:cubicBezTo>
                  <a:cubicBezTo>
                    <a:pt x="93" y="171"/>
                    <a:pt x="94" y="172"/>
                    <a:pt x="95" y="174"/>
                  </a:cubicBezTo>
                  <a:cubicBezTo>
                    <a:pt x="95" y="174"/>
                    <a:pt x="96" y="173"/>
                    <a:pt x="96" y="173"/>
                  </a:cubicBezTo>
                  <a:cubicBezTo>
                    <a:pt x="97" y="172"/>
                    <a:pt x="97" y="170"/>
                    <a:pt x="98" y="169"/>
                  </a:cubicBezTo>
                  <a:cubicBezTo>
                    <a:pt x="99" y="168"/>
                    <a:pt x="100" y="168"/>
                    <a:pt x="101" y="168"/>
                  </a:cubicBezTo>
                  <a:cubicBezTo>
                    <a:pt x="102" y="168"/>
                    <a:pt x="102" y="169"/>
                    <a:pt x="103" y="170"/>
                  </a:cubicBezTo>
                  <a:cubicBezTo>
                    <a:pt x="103" y="171"/>
                    <a:pt x="103" y="172"/>
                    <a:pt x="102" y="172"/>
                  </a:cubicBezTo>
                  <a:cubicBezTo>
                    <a:pt x="101" y="173"/>
                    <a:pt x="100" y="174"/>
                    <a:pt x="100" y="175"/>
                  </a:cubicBezTo>
                  <a:cubicBezTo>
                    <a:pt x="99" y="175"/>
                    <a:pt x="98" y="176"/>
                    <a:pt x="97" y="177"/>
                  </a:cubicBezTo>
                  <a:cubicBezTo>
                    <a:pt x="100" y="180"/>
                    <a:pt x="102" y="183"/>
                    <a:pt x="105" y="185"/>
                  </a:cubicBezTo>
                  <a:cubicBezTo>
                    <a:pt x="107" y="181"/>
                    <a:pt x="109" y="178"/>
                    <a:pt x="111" y="174"/>
                  </a:cubicBezTo>
                  <a:cubicBezTo>
                    <a:pt x="111" y="174"/>
                    <a:pt x="111" y="174"/>
                    <a:pt x="111" y="174"/>
                  </a:cubicBezTo>
                  <a:cubicBezTo>
                    <a:pt x="110" y="172"/>
                    <a:pt x="108" y="170"/>
                    <a:pt x="107" y="168"/>
                  </a:cubicBezTo>
                  <a:cubicBezTo>
                    <a:pt x="107" y="167"/>
                    <a:pt x="106" y="166"/>
                    <a:pt x="106" y="166"/>
                  </a:cubicBezTo>
                  <a:cubicBezTo>
                    <a:pt x="105" y="166"/>
                    <a:pt x="105" y="166"/>
                    <a:pt x="105" y="165"/>
                  </a:cubicBezTo>
                  <a:cubicBezTo>
                    <a:pt x="105" y="164"/>
                    <a:pt x="106" y="162"/>
                    <a:pt x="108" y="162"/>
                  </a:cubicBezTo>
                  <a:cubicBezTo>
                    <a:pt x="109" y="162"/>
                    <a:pt x="110" y="163"/>
                    <a:pt x="110" y="164"/>
                  </a:cubicBezTo>
                  <a:cubicBezTo>
                    <a:pt x="110" y="165"/>
                    <a:pt x="110" y="166"/>
                    <a:pt x="110" y="167"/>
                  </a:cubicBezTo>
                  <a:cubicBezTo>
                    <a:pt x="111" y="169"/>
                    <a:pt x="112" y="171"/>
                    <a:pt x="113" y="172"/>
                  </a:cubicBezTo>
                  <a:cubicBezTo>
                    <a:pt x="113" y="173"/>
                    <a:pt x="114" y="173"/>
                    <a:pt x="114" y="173"/>
                  </a:cubicBezTo>
                  <a:cubicBezTo>
                    <a:pt x="115" y="173"/>
                    <a:pt x="116" y="174"/>
                    <a:pt x="116" y="175"/>
                  </a:cubicBezTo>
                  <a:cubicBezTo>
                    <a:pt x="116" y="176"/>
                    <a:pt x="116" y="176"/>
                    <a:pt x="117" y="176"/>
                  </a:cubicBezTo>
                  <a:cubicBezTo>
                    <a:pt x="118" y="178"/>
                    <a:pt x="119" y="179"/>
                    <a:pt x="121" y="180"/>
                  </a:cubicBezTo>
                  <a:cubicBezTo>
                    <a:pt x="121" y="180"/>
                    <a:pt x="122" y="181"/>
                    <a:pt x="122" y="181"/>
                  </a:cubicBezTo>
                  <a:cubicBezTo>
                    <a:pt x="122" y="181"/>
                    <a:pt x="123" y="180"/>
                    <a:pt x="123" y="180"/>
                  </a:cubicBezTo>
                  <a:cubicBezTo>
                    <a:pt x="123" y="179"/>
                    <a:pt x="124" y="178"/>
                    <a:pt x="124" y="177"/>
                  </a:cubicBezTo>
                  <a:cubicBezTo>
                    <a:pt x="125" y="176"/>
                    <a:pt x="125" y="176"/>
                    <a:pt x="126" y="176"/>
                  </a:cubicBezTo>
                  <a:cubicBezTo>
                    <a:pt x="127" y="176"/>
                    <a:pt x="128" y="176"/>
                    <a:pt x="129" y="177"/>
                  </a:cubicBezTo>
                  <a:cubicBezTo>
                    <a:pt x="129" y="178"/>
                    <a:pt x="129" y="179"/>
                    <a:pt x="128" y="180"/>
                  </a:cubicBezTo>
                  <a:cubicBezTo>
                    <a:pt x="127" y="181"/>
                    <a:pt x="126" y="182"/>
                    <a:pt x="125" y="183"/>
                  </a:cubicBezTo>
                  <a:cubicBezTo>
                    <a:pt x="127" y="185"/>
                    <a:pt x="130" y="187"/>
                    <a:pt x="132" y="188"/>
                  </a:cubicBezTo>
                  <a:cubicBezTo>
                    <a:pt x="133" y="186"/>
                    <a:pt x="134" y="185"/>
                    <a:pt x="134" y="183"/>
                  </a:cubicBezTo>
                  <a:cubicBezTo>
                    <a:pt x="135" y="182"/>
                    <a:pt x="135" y="181"/>
                    <a:pt x="136" y="180"/>
                  </a:cubicBezTo>
                  <a:cubicBezTo>
                    <a:pt x="137" y="179"/>
                    <a:pt x="138" y="178"/>
                    <a:pt x="139" y="179"/>
                  </a:cubicBezTo>
                  <a:cubicBezTo>
                    <a:pt x="140" y="179"/>
                    <a:pt x="140" y="180"/>
                    <a:pt x="140" y="181"/>
                  </a:cubicBezTo>
                  <a:cubicBezTo>
                    <a:pt x="141" y="182"/>
                    <a:pt x="140" y="182"/>
                    <a:pt x="140" y="183"/>
                  </a:cubicBezTo>
                  <a:cubicBezTo>
                    <a:pt x="138" y="185"/>
                    <a:pt x="136" y="187"/>
                    <a:pt x="134" y="189"/>
                  </a:cubicBezTo>
                  <a:close/>
                  <a:moveTo>
                    <a:pt x="121" y="30"/>
                  </a:moveTo>
                  <a:cubicBezTo>
                    <a:pt x="121" y="29"/>
                    <a:pt x="122" y="28"/>
                    <a:pt x="122" y="27"/>
                  </a:cubicBezTo>
                  <a:cubicBezTo>
                    <a:pt x="122" y="26"/>
                    <a:pt x="122" y="26"/>
                    <a:pt x="123" y="26"/>
                  </a:cubicBezTo>
                  <a:cubicBezTo>
                    <a:pt x="124" y="25"/>
                    <a:pt x="125" y="25"/>
                    <a:pt x="126" y="26"/>
                  </a:cubicBezTo>
                  <a:cubicBezTo>
                    <a:pt x="127" y="26"/>
                    <a:pt x="128" y="26"/>
                    <a:pt x="129" y="26"/>
                  </a:cubicBezTo>
                  <a:cubicBezTo>
                    <a:pt x="130" y="26"/>
                    <a:pt x="130" y="26"/>
                    <a:pt x="131" y="26"/>
                  </a:cubicBezTo>
                  <a:cubicBezTo>
                    <a:pt x="131" y="26"/>
                    <a:pt x="132" y="26"/>
                    <a:pt x="132" y="26"/>
                  </a:cubicBezTo>
                  <a:cubicBezTo>
                    <a:pt x="132" y="25"/>
                    <a:pt x="133" y="25"/>
                    <a:pt x="133" y="25"/>
                  </a:cubicBezTo>
                  <a:cubicBezTo>
                    <a:pt x="134" y="26"/>
                    <a:pt x="135" y="26"/>
                    <a:pt x="137" y="25"/>
                  </a:cubicBezTo>
                  <a:cubicBezTo>
                    <a:pt x="138" y="25"/>
                    <a:pt x="140" y="25"/>
                    <a:pt x="142" y="25"/>
                  </a:cubicBezTo>
                  <a:cubicBezTo>
                    <a:pt x="142" y="25"/>
                    <a:pt x="142" y="25"/>
                    <a:pt x="143" y="24"/>
                  </a:cubicBezTo>
                  <a:cubicBezTo>
                    <a:pt x="144" y="23"/>
                    <a:pt x="145" y="23"/>
                    <a:pt x="146" y="24"/>
                  </a:cubicBezTo>
                  <a:cubicBezTo>
                    <a:pt x="146" y="24"/>
                    <a:pt x="147" y="24"/>
                    <a:pt x="148" y="24"/>
                  </a:cubicBezTo>
                  <a:cubicBezTo>
                    <a:pt x="149" y="24"/>
                    <a:pt x="150" y="24"/>
                    <a:pt x="151" y="24"/>
                  </a:cubicBezTo>
                  <a:cubicBezTo>
                    <a:pt x="157" y="22"/>
                    <a:pt x="163" y="22"/>
                    <a:pt x="169" y="22"/>
                  </a:cubicBezTo>
                  <a:cubicBezTo>
                    <a:pt x="176" y="22"/>
                    <a:pt x="183" y="22"/>
                    <a:pt x="190" y="22"/>
                  </a:cubicBezTo>
                  <a:cubicBezTo>
                    <a:pt x="191" y="22"/>
                    <a:pt x="193" y="22"/>
                    <a:pt x="195" y="22"/>
                  </a:cubicBezTo>
                  <a:cubicBezTo>
                    <a:pt x="198" y="22"/>
                    <a:pt x="201" y="21"/>
                    <a:pt x="204" y="20"/>
                  </a:cubicBezTo>
                  <a:cubicBezTo>
                    <a:pt x="205" y="20"/>
                    <a:pt x="206" y="21"/>
                    <a:pt x="207" y="22"/>
                  </a:cubicBezTo>
                  <a:cubicBezTo>
                    <a:pt x="208" y="23"/>
                    <a:pt x="207" y="25"/>
                    <a:pt x="205" y="26"/>
                  </a:cubicBezTo>
                  <a:cubicBezTo>
                    <a:pt x="204" y="26"/>
                    <a:pt x="203" y="26"/>
                    <a:pt x="202" y="26"/>
                  </a:cubicBezTo>
                  <a:cubicBezTo>
                    <a:pt x="202" y="27"/>
                    <a:pt x="201" y="29"/>
                    <a:pt x="200" y="29"/>
                  </a:cubicBezTo>
                  <a:cubicBezTo>
                    <a:pt x="198" y="30"/>
                    <a:pt x="197" y="32"/>
                    <a:pt x="195" y="34"/>
                  </a:cubicBezTo>
                  <a:cubicBezTo>
                    <a:pt x="195" y="35"/>
                    <a:pt x="194" y="36"/>
                    <a:pt x="193" y="37"/>
                  </a:cubicBezTo>
                  <a:cubicBezTo>
                    <a:pt x="193" y="38"/>
                    <a:pt x="193" y="40"/>
                    <a:pt x="193" y="42"/>
                  </a:cubicBezTo>
                  <a:cubicBezTo>
                    <a:pt x="193" y="42"/>
                    <a:pt x="193" y="42"/>
                    <a:pt x="194" y="41"/>
                  </a:cubicBezTo>
                  <a:cubicBezTo>
                    <a:pt x="199" y="38"/>
                    <a:pt x="206" y="37"/>
                    <a:pt x="212" y="37"/>
                  </a:cubicBezTo>
                  <a:cubicBezTo>
                    <a:pt x="221" y="37"/>
                    <a:pt x="230" y="37"/>
                    <a:pt x="238" y="38"/>
                  </a:cubicBezTo>
                  <a:cubicBezTo>
                    <a:pt x="239" y="38"/>
                    <a:pt x="239" y="38"/>
                    <a:pt x="240" y="37"/>
                  </a:cubicBezTo>
                  <a:cubicBezTo>
                    <a:pt x="241" y="37"/>
                    <a:pt x="241" y="37"/>
                    <a:pt x="242" y="37"/>
                  </a:cubicBezTo>
                  <a:cubicBezTo>
                    <a:pt x="244" y="38"/>
                    <a:pt x="245" y="38"/>
                    <a:pt x="247" y="39"/>
                  </a:cubicBezTo>
                  <a:cubicBezTo>
                    <a:pt x="248" y="39"/>
                    <a:pt x="250" y="40"/>
                    <a:pt x="251" y="40"/>
                  </a:cubicBezTo>
                  <a:cubicBezTo>
                    <a:pt x="251" y="40"/>
                    <a:pt x="252" y="40"/>
                    <a:pt x="252" y="40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2" y="37"/>
                    <a:pt x="252" y="35"/>
                    <a:pt x="251" y="32"/>
                  </a:cubicBezTo>
                  <a:cubicBezTo>
                    <a:pt x="251" y="29"/>
                    <a:pt x="250" y="26"/>
                    <a:pt x="248" y="24"/>
                  </a:cubicBezTo>
                  <a:cubicBezTo>
                    <a:pt x="248" y="23"/>
                    <a:pt x="247" y="23"/>
                    <a:pt x="247" y="23"/>
                  </a:cubicBezTo>
                  <a:cubicBezTo>
                    <a:pt x="243" y="17"/>
                    <a:pt x="237" y="12"/>
                    <a:pt x="231" y="10"/>
                  </a:cubicBezTo>
                  <a:cubicBezTo>
                    <a:pt x="230" y="9"/>
                    <a:pt x="228" y="9"/>
                    <a:pt x="227" y="8"/>
                  </a:cubicBezTo>
                  <a:cubicBezTo>
                    <a:pt x="222" y="6"/>
                    <a:pt x="217" y="5"/>
                    <a:pt x="212" y="4"/>
                  </a:cubicBezTo>
                  <a:cubicBezTo>
                    <a:pt x="205" y="3"/>
                    <a:pt x="198" y="3"/>
                    <a:pt x="192" y="4"/>
                  </a:cubicBezTo>
                  <a:cubicBezTo>
                    <a:pt x="186" y="4"/>
                    <a:pt x="181" y="4"/>
                    <a:pt x="175" y="4"/>
                  </a:cubicBezTo>
                  <a:cubicBezTo>
                    <a:pt x="173" y="4"/>
                    <a:pt x="171" y="4"/>
                    <a:pt x="170" y="4"/>
                  </a:cubicBezTo>
                  <a:cubicBezTo>
                    <a:pt x="164" y="5"/>
                    <a:pt x="159" y="5"/>
                    <a:pt x="153" y="6"/>
                  </a:cubicBezTo>
                  <a:cubicBezTo>
                    <a:pt x="147" y="6"/>
                    <a:pt x="140" y="7"/>
                    <a:pt x="134" y="7"/>
                  </a:cubicBezTo>
                  <a:cubicBezTo>
                    <a:pt x="126" y="7"/>
                    <a:pt x="118" y="8"/>
                    <a:pt x="110" y="8"/>
                  </a:cubicBezTo>
                  <a:cubicBezTo>
                    <a:pt x="107" y="8"/>
                    <a:pt x="105" y="8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97" y="10"/>
                    <a:pt x="94" y="11"/>
                    <a:pt x="91" y="13"/>
                  </a:cubicBezTo>
                  <a:cubicBezTo>
                    <a:pt x="88" y="14"/>
                    <a:pt x="85" y="17"/>
                    <a:pt x="83" y="19"/>
                  </a:cubicBezTo>
                  <a:cubicBezTo>
                    <a:pt x="82" y="20"/>
                    <a:pt x="81" y="21"/>
                    <a:pt x="81" y="22"/>
                  </a:cubicBezTo>
                  <a:cubicBezTo>
                    <a:pt x="81" y="23"/>
                    <a:pt x="81" y="23"/>
                    <a:pt x="81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cubicBezTo>
                    <a:pt x="81" y="26"/>
                    <a:pt x="81" y="27"/>
                    <a:pt x="80" y="27"/>
                  </a:cubicBezTo>
                  <a:cubicBezTo>
                    <a:pt x="79" y="28"/>
                    <a:pt x="78" y="29"/>
                    <a:pt x="77" y="30"/>
                  </a:cubicBezTo>
                  <a:cubicBezTo>
                    <a:pt x="76" y="32"/>
                    <a:pt x="75" y="33"/>
                    <a:pt x="75" y="35"/>
                  </a:cubicBezTo>
                  <a:cubicBezTo>
                    <a:pt x="75" y="35"/>
                    <a:pt x="75" y="36"/>
                    <a:pt x="75" y="36"/>
                  </a:cubicBezTo>
                  <a:cubicBezTo>
                    <a:pt x="75" y="37"/>
                    <a:pt x="74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2" y="42"/>
                    <a:pt x="72" y="44"/>
                    <a:pt x="72" y="47"/>
                  </a:cubicBezTo>
                  <a:cubicBezTo>
                    <a:pt x="72" y="47"/>
                    <a:pt x="73" y="47"/>
                    <a:pt x="73" y="47"/>
                  </a:cubicBezTo>
                  <a:cubicBezTo>
                    <a:pt x="75" y="45"/>
                    <a:pt x="78" y="45"/>
                    <a:pt x="81" y="44"/>
                  </a:cubicBezTo>
                  <a:cubicBezTo>
                    <a:pt x="85" y="43"/>
                    <a:pt x="89" y="42"/>
                    <a:pt x="93" y="42"/>
                  </a:cubicBezTo>
                  <a:cubicBezTo>
                    <a:pt x="100" y="43"/>
                    <a:pt x="107" y="43"/>
                    <a:pt x="114" y="43"/>
                  </a:cubicBezTo>
                  <a:cubicBezTo>
                    <a:pt x="117" y="44"/>
                    <a:pt x="120" y="44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5" y="41"/>
                    <a:pt x="126" y="41"/>
                    <a:pt x="128" y="41"/>
                  </a:cubicBezTo>
                  <a:cubicBezTo>
                    <a:pt x="129" y="42"/>
                    <a:pt x="129" y="42"/>
                    <a:pt x="130" y="43"/>
                  </a:cubicBezTo>
                  <a:cubicBezTo>
                    <a:pt x="129" y="38"/>
                    <a:pt x="128" y="35"/>
                    <a:pt x="126" y="32"/>
                  </a:cubicBezTo>
                  <a:cubicBezTo>
                    <a:pt x="123" y="33"/>
                    <a:pt x="122" y="32"/>
                    <a:pt x="121" y="30"/>
                  </a:cubicBezTo>
                  <a:close/>
                  <a:moveTo>
                    <a:pt x="71" y="191"/>
                  </a:moveTo>
                  <a:cubicBezTo>
                    <a:pt x="71" y="191"/>
                    <a:pt x="70" y="191"/>
                    <a:pt x="70" y="191"/>
                  </a:cubicBezTo>
                  <a:cubicBezTo>
                    <a:pt x="68" y="189"/>
                    <a:pt x="65" y="186"/>
                    <a:pt x="64" y="184"/>
                  </a:cubicBezTo>
                  <a:cubicBezTo>
                    <a:pt x="61" y="178"/>
                    <a:pt x="58" y="173"/>
                    <a:pt x="56" y="167"/>
                  </a:cubicBezTo>
                  <a:cubicBezTo>
                    <a:pt x="55" y="164"/>
                    <a:pt x="54" y="160"/>
                    <a:pt x="54" y="156"/>
                  </a:cubicBezTo>
                  <a:cubicBezTo>
                    <a:pt x="54" y="152"/>
                    <a:pt x="54" y="149"/>
                    <a:pt x="54" y="146"/>
                  </a:cubicBezTo>
                  <a:cubicBezTo>
                    <a:pt x="54" y="137"/>
                    <a:pt x="57" y="128"/>
                    <a:pt x="60" y="120"/>
                  </a:cubicBezTo>
                  <a:cubicBezTo>
                    <a:pt x="63" y="114"/>
                    <a:pt x="66" y="108"/>
                    <a:pt x="71" y="102"/>
                  </a:cubicBezTo>
                  <a:cubicBezTo>
                    <a:pt x="76" y="97"/>
                    <a:pt x="80" y="92"/>
                    <a:pt x="85" y="87"/>
                  </a:cubicBezTo>
                  <a:cubicBezTo>
                    <a:pt x="88" y="83"/>
                    <a:pt x="92" y="80"/>
                    <a:pt x="95" y="76"/>
                  </a:cubicBezTo>
                  <a:cubicBezTo>
                    <a:pt x="96" y="75"/>
                    <a:pt x="97" y="74"/>
                    <a:pt x="98" y="73"/>
                  </a:cubicBezTo>
                  <a:cubicBezTo>
                    <a:pt x="99" y="71"/>
                    <a:pt x="100" y="70"/>
                    <a:pt x="101" y="68"/>
                  </a:cubicBezTo>
                  <a:cubicBezTo>
                    <a:pt x="102" y="68"/>
                    <a:pt x="102" y="67"/>
                    <a:pt x="102" y="67"/>
                  </a:cubicBezTo>
                  <a:cubicBezTo>
                    <a:pt x="102" y="67"/>
                    <a:pt x="102" y="66"/>
                    <a:pt x="102" y="66"/>
                  </a:cubicBezTo>
                  <a:cubicBezTo>
                    <a:pt x="102" y="65"/>
                    <a:pt x="102" y="65"/>
                    <a:pt x="102" y="64"/>
                  </a:cubicBezTo>
                  <a:cubicBezTo>
                    <a:pt x="102" y="64"/>
                    <a:pt x="101" y="64"/>
                    <a:pt x="101" y="64"/>
                  </a:cubicBezTo>
                  <a:cubicBezTo>
                    <a:pt x="99" y="64"/>
                    <a:pt x="97" y="64"/>
                    <a:pt x="95" y="64"/>
                  </a:cubicBezTo>
                  <a:cubicBezTo>
                    <a:pt x="90" y="64"/>
                    <a:pt x="85" y="63"/>
                    <a:pt x="79" y="62"/>
                  </a:cubicBezTo>
                  <a:cubicBezTo>
                    <a:pt x="76" y="61"/>
                    <a:pt x="72" y="60"/>
                    <a:pt x="69" y="58"/>
                  </a:cubicBezTo>
                  <a:cubicBezTo>
                    <a:pt x="67" y="56"/>
                    <a:pt x="66" y="55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7" y="50"/>
                    <a:pt x="67" y="50"/>
                    <a:pt x="67" y="49"/>
                  </a:cubicBezTo>
                  <a:cubicBezTo>
                    <a:pt x="66" y="45"/>
                    <a:pt x="66" y="40"/>
                    <a:pt x="67" y="36"/>
                  </a:cubicBezTo>
                  <a:cubicBezTo>
                    <a:pt x="68" y="35"/>
                    <a:pt x="68" y="34"/>
                    <a:pt x="69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1" y="30"/>
                    <a:pt x="72" y="27"/>
                    <a:pt x="73" y="23"/>
                  </a:cubicBezTo>
                  <a:cubicBezTo>
                    <a:pt x="73" y="23"/>
                    <a:pt x="72" y="23"/>
                    <a:pt x="72" y="23"/>
                  </a:cubicBezTo>
                  <a:cubicBezTo>
                    <a:pt x="70" y="23"/>
                    <a:pt x="68" y="24"/>
                    <a:pt x="67" y="24"/>
                  </a:cubicBezTo>
                  <a:cubicBezTo>
                    <a:pt x="64" y="25"/>
                    <a:pt x="62" y="25"/>
                    <a:pt x="59" y="26"/>
                  </a:cubicBezTo>
                  <a:cubicBezTo>
                    <a:pt x="58" y="26"/>
                    <a:pt x="58" y="26"/>
                    <a:pt x="58" y="27"/>
                  </a:cubicBezTo>
                  <a:cubicBezTo>
                    <a:pt x="56" y="29"/>
                    <a:pt x="55" y="31"/>
                    <a:pt x="53" y="33"/>
                  </a:cubicBezTo>
                  <a:cubicBezTo>
                    <a:pt x="53" y="33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3" y="35"/>
                    <a:pt x="54" y="35"/>
                  </a:cubicBezTo>
                  <a:cubicBezTo>
                    <a:pt x="57" y="38"/>
                    <a:pt x="59" y="41"/>
                    <a:pt x="60" y="46"/>
                  </a:cubicBezTo>
                  <a:cubicBezTo>
                    <a:pt x="61" y="47"/>
                    <a:pt x="61" y="49"/>
                    <a:pt x="61" y="51"/>
                  </a:cubicBezTo>
                  <a:cubicBezTo>
                    <a:pt x="60" y="54"/>
                    <a:pt x="59" y="56"/>
                    <a:pt x="56" y="58"/>
                  </a:cubicBezTo>
                  <a:cubicBezTo>
                    <a:pt x="56" y="58"/>
                    <a:pt x="56" y="58"/>
                    <a:pt x="55" y="59"/>
                  </a:cubicBezTo>
                  <a:cubicBezTo>
                    <a:pt x="57" y="60"/>
                    <a:pt x="58" y="62"/>
                    <a:pt x="58" y="64"/>
                  </a:cubicBezTo>
                  <a:cubicBezTo>
                    <a:pt x="59" y="66"/>
                    <a:pt x="59" y="68"/>
                    <a:pt x="59" y="70"/>
                  </a:cubicBezTo>
                  <a:cubicBezTo>
                    <a:pt x="60" y="74"/>
                    <a:pt x="59" y="78"/>
                    <a:pt x="57" y="81"/>
                  </a:cubicBezTo>
                  <a:cubicBezTo>
                    <a:pt x="57" y="81"/>
                    <a:pt x="57" y="82"/>
                    <a:pt x="57" y="82"/>
                  </a:cubicBezTo>
                  <a:cubicBezTo>
                    <a:pt x="59" y="85"/>
                    <a:pt x="60" y="88"/>
                    <a:pt x="61" y="92"/>
                  </a:cubicBezTo>
                  <a:cubicBezTo>
                    <a:pt x="61" y="94"/>
                    <a:pt x="62" y="97"/>
                    <a:pt x="61" y="99"/>
                  </a:cubicBezTo>
                  <a:cubicBezTo>
                    <a:pt x="60" y="105"/>
                    <a:pt x="58" y="109"/>
                    <a:pt x="53" y="112"/>
                  </a:cubicBezTo>
                  <a:cubicBezTo>
                    <a:pt x="53" y="113"/>
                    <a:pt x="52" y="113"/>
                    <a:pt x="52" y="113"/>
                  </a:cubicBezTo>
                  <a:cubicBezTo>
                    <a:pt x="53" y="116"/>
                    <a:pt x="53" y="119"/>
                    <a:pt x="54" y="122"/>
                  </a:cubicBezTo>
                  <a:cubicBezTo>
                    <a:pt x="54" y="126"/>
                    <a:pt x="53" y="130"/>
                    <a:pt x="50" y="134"/>
                  </a:cubicBezTo>
                  <a:cubicBezTo>
                    <a:pt x="49" y="136"/>
                    <a:pt x="47" y="138"/>
                    <a:pt x="44" y="140"/>
                  </a:cubicBezTo>
                  <a:cubicBezTo>
                    <a:pt x="44" y="140"/>
                    <a:pt x="43" y="141"/>
                    <a:pt x="42" y="141"/>
                  </a:cubicBezTo>
                  <a:cubicBezTo>
                    <a:pt x="43" y="141"/>
                    <a:pt x="43" y="142"/>
                    <a:pt x="44" y="142"/>
                  </a:cubicBezTo>
                  <a:cubicBezTo>
                    <a:pt x="45" y="144"/>
                    <a:pt x="46" y="146"/>
                    <a:pt x="46" y="148"/>
                  </a:cubicBezTo>
                  <a:cubicBezTo>
                    <a:pt x="47" y="150"/>
                    <a:pt x="47" y="152"/>
                    <a:pt x="47" y="154"/>
                  </a:cubicBezTo>
                  <a:cubicBezTo>
                    <a:pt x="48" y="156"/>
                    <a:pt x="48" y="158"/>
                    <a:pt x="47" y="161"/>
                  </a:cubicBezTo>
                  <a:cubicBezTo>
                    <a:pt x="45" y="165"/>
                    <a:pt x="42" y="168"/>
                    <a:pt x="39" y="171"/>
                  </a:cubicBezTo>
                  <a:cubicBezTo>
                    <a:pt x="38" y="171"/>
                    <a:pt x="38" y="172"/>
                    <a:pt x="38" y="173"/>
                  </a:cubicBezTo>
                  <a:cubicBezTo>
                    <a:pt x="39" y="176"/>
                    <a:pt x="38" y="179"/>
                    <a:pt x="37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9" y="185"/>
                    <a:pt x="42" y="186"/>
                    <a:pt x="43" y="189"/>
                  </a:cubicBezTo>
                  <a:cubicBezTo>
                    <a:pt x="45" y="191"/>
                    <a:pt x="46" y="194"/>
                    <a:pt x="46" y="196"/>
                  </a:cubicBezTo>
                  <a:cubicBezTo>
                    <a:pt x="47" y="196"/>
                    <a:pt x="47" y="196"/>
                    <a:pt x="47" y="196"/>
                  </a:cubicBezTo>
                  <a:cubicBezTo>
                    <a:pt x="53" y="195"/>
                    <a:pt x="58" y="195"/>
                    <a:pt x="64" y="194"/>
                  </a:cubicBezTo>
                  <a:cubicBezTo>
                    <a:pt x="66" y="193"/>
                    <a:pt x="69" y="192"/>
                    <a:pt x="71" y="191"/>
                  </a:cubicBezTo>
                  <a:close/>
                  <a:moveTo>
                    <a:pt x="88" y="198"/>
                  </a:moveTo>
                  <a:cubicBezTo>
                    <a:pt x="88" y="199"/>
                    <a:pt x="88" y="200"/>
                    <a:pt x="88" y="200"/>
                  </a:cubicBezTo>
                  <a:cubicBezTo>
                    <a:pt x="87" y="203"/>
                    <a:pt x="86" y="205"/>
                    <a:pt x="87" y="207"/>
                  </a:cubicBezTo>
                  <a:cubicBezTo>
                    <a:pt x="87" y="210"/>
                    <a:pt x="88" y="213"/>
                    <a:pt x="89" y="215"/>
                  </a:cubicBezTo>
                  <a:cubicBezTo>
                    <a:pt x="89" y="215"/>
                    <a:pt x="90" y="216"/>
                    <a:pt x="90" y="216"/>
                  </a:cubicBezTo>
                  <a:cubicBezTo>
                    <a:pt x="91" y="217"/>
                    <a:pt x="92" y="217"/>
                    <a:pt x="93" y="217"/>
                  </a:cubicBezTo>
                  <a:cubicBezTo>
                    <a:pt x="95" y="217"/>
                    <a:pt x="97" y="217"/>
                    <a:pt x="99" y="216"/>
                  </a:cubicBezTo>
                  <a:cubicBezTo>
                    <a:pt x="100" y="215"/>
                    <a:pt x="101" y="214"/>
                    <a:pt x="102" y="213"/>
                  </a:cubicBezTo>
                  <a:cubicBezTo>
                    <a:pt x="102" y="211"/>
                    <a:pt x="103" y="208"/>
                    <a:pt x="104" y="206"/>
                  </a:cubicBezTo>
                  <a:cubicBezTo>
                    <a:pt x="104" y="205"/>
                    <a:pt x="104" y="205"/>
                    <a:pt x="104" y="204"/>
                  </a:cubicBezTo>
                  <a:cubicBezTo>
                    <a:pt x="102" y="203"/>
                    <a:pt x="100" y="202"/>
                    <a:pt x="98" y="202"/>
                  </a:cubicBezTo>
                  <a:cubicBezTo>
                    <a:pt x="98" y="201"/>
                    <a:pt x="97" y="201"/>
                    <a:pt x="97" y="201"/>
                  </a:cubicBezTo>
                  <a:cubicBezTo>
                    <a:pt x="96" y="201"/>
                    <a:pt x="95" y="201"/>
                    <a:pt x="95" y="201"/>
                  </a:cubicBezTo>
                  <a:cubicBezTo>
                    <a:pt x="95" y="201"/>
                    <a:pt x="94" y="200"/>
                    <a:pt x="94" y="200"/>
                  </a:cubicBezTo>
                  <a:cubicBezTo>
                    <a:pt x="92" y="200"/>
                    <a:pt x="90" y="199"/>
                    <a:pt x="88" y="198"/>
                  </a:cubicBezTo>
                  <a:close/>
                  <a:moveTo>
                    <a:pt x="81" y="95"/>
                  </a:move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79" y="97"/>
                    <a:pt x="77" y="99"/>
                    <a:pt x="76" y="101"/>
                  </a:cubicBezTo>
                  <a:cubicBezTo>
                    <a:pt x="68" y="110"/>
                    <a:pt x="62" y="120"/>
                    <a:pt x="59" y="132"/>
                  </a:cubicBezTo>
                  <a:cubicBezTo>
                    <a:pt x="57" y="138"/>
                    <a:pt x="56" y="145"/>
                    <a:pt x="56" y="152"/>
                  </a:cubicBezTo>
                  <a:cubicBezTo>
                    <a:pt x="56" y="154"/>
                    <a:pt x="56" y="156"/>
                    <a:pt x="57" y="158"/>
                  </a:cubicBezTo>
                  <a:cubicBezTo>
                    <a:pt x="57" y="162"/>
                    <a:pt x="58" y="166"/>
                    <a:pt x="60" y="169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67"/>
                    <a:pt x="59" y="163"/>
                    <a:pt x="59" y="160"/>
                  </a:cubicBezTo>
                  <a:cubicBezTo>
                    <a:pt x="59" y="154"/>
                    <a:pt x="59" y="148"/>
                    <a:pt x="61" y="142"/>
                  </a:cubicBezTo>
                  <a:cubicBezTo>
                    <a:pt x="62" y="138"/>
                    <a:pt x="63" y="134"/>
                    <a:pt x="64" y="130"/>
                  </a:cubicBezTo>
                  <a:cubicBezTo>
                    <a:pt x="66" y="123"/>
                    <a:pt x="69" y="116"/>
                    <a:pt x="72" y="109"/>
                  </a:cubicBezTo>
                  <a:cubicBezTo>
                    <a:pt x="74" y="105"/>
                    <a:pt x="77" y="101"/>
                    <a:pt x="80" y="97"/>
                  </a:cubicBezTo>
                  <a:cubicBezTo>
                    <a:pt x="80" y="96"/>
                    <a:pt x="81" y="96"/>
                    <a:pt x="81" y="95"/>
                  </a:cubicBezTo>
                  <a:close/>
                  <a:moveTo>
                    <a:pt x="260" y="134"/>
                  </a:moveTo>
                  <a:cubicBezTo>
                    <a:pt x="260" y="134"/>
                    <a:pt x="260" y="134"/>
                    <a:pt x="260" y="133"/>
                  </a:cubicBezTo>
                  <a:cubicBezTo>
                    <a:pt x="259" y="130"/>
                    <a:pt x="258" y="126"/>
                    <a:pt x="257" y="123"/>
                  </a:cubicBezTo>
                  <a:cubicBezTo>
                    <a:pt x="255" y="119"/>
                    <a:pt x="254" y="115"/>
                    <a:pt x="252" y="111"/>
                  </a:cubicBezTo>
                  <a:cubicBezTo>
                    <a:pt x="250" y="106"/>
                    <a:pt x="248" y="102"/>
                    <a:pt x="245" y="98"/>
                  </a:cubicBezTo>
                  <a:cubicBezTo>
                    <a:pt x="244" y="98"/>
                    <a:pt x="244" y="98"/>
                    <a:pt x="244" y="97"/>
                  </a:cubicBezTo>
                  <a:cubicBezTo>
                    <a:pt x="244" y="97"/>
                    <a:pt x="243" y="97"/>
                    <a:pt x="243" y="97"/>
                  </a:cubicBezTo>
                  <a:cubicBezTo>
                    <a:pt x="244" y="98"/>
                    <a:pt x="244" y="98"/>
                    <a:pt x="244" y="99"/>
                  </a:cubicBezTo>
                  <a:cubicBezTo>
                    <a:pt x="244" y="100"/>
                    <a:pt x="245" y="101"/>
                    <a:pt x="245" y="102"/>
                  </a:cubicBezTo>
                  <a:cubicBezTo>
                    <a:pt x="247" y="107"/>
                    <a:pt x="249" y="113"/>
                    <a:pt x="252" y="118"/>
                  </a:cubicBezTo>
                  <a:cubicBezTo>
                    <a:pt x="253" y="120"/>
                    <a:pt x="253" y="122"/>
                    <a:pt x="254" y="124"/>
                  </a:cubicBezTo>
                  <a:cubicBezTo>
                    <a:pt x="256" y="129"/>
                    <a:pt x="257" y="133"/>
                    <a:pt x="257" y="138"/>
                  </a:cubicBezTo>
                  <a:cubicBezTo>
                    <a:pt x="258" y="144"/>
                    <a:pt x="259" y="150"/>
                    <a:pt x="259" y="156"/>
                  </a:cubicBezTo>
                  <a:cubicBezTo>
                    <a:pt x="259" y="158"/>
                    <a:pt x="259" y="159"/>
                    <a:pt x="259" y="161"/>
                  </a:cubicBezTo>
                  <a:cubicBezTo>
                    <a:pt x="260" y="161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60"/>
                    <a:pt x="262" y="160"/>
                    <a:pt x="262" y="159"/>
                  </a:cubicBezTo>
                  <a:cubicBezTo>
                    <a:pt x="262" y="155"/>
                    <a:pt x="261" y="151"/>
                    <a:pt x="261" y="146"/>
                  </a:cubicBezTo>
                  <a:cubicBezTo>
                    <a:pt x="260" y="143"/>
                    <a:pt x="259" y="140"/>
                    <a:pt x="258" y="137"/>
                  </a:cubicBezTo>
                  <a:cubicBezTo>
                    <a:pt x="258" y="136"/>
                    <a:pt x="259" y="135"/>
                    <a:pt x="260" y="135"/>
                  </a:cubicBezTo>
                  <a:cubicBezTo>
                    <a:pt x="260" y="135"/>
                    <a:pt x="260" y="135"/>
                    <a:pt x="260" y="134"/>
                  </a:cubicBezTo>
                  <a:close/>
                  <a:moveTo>
                    <a:pt x="31" y="187"/>
                  </a:moveTo>
                  <a:cubicBezTo>
                    <a:pt x="31" y="186"/>
                    <a:pt x="30" y="186"/>
                    <a:pt x="30" y="186"/>
                  </a:cubicBezTo>
                  <a:cubicBezTo>
                    <a:pt x="28" y="185"/>
                    <a:pt x="26" y="185"/>
                    <a:pt x="24" y="184"/>
                  </a:cubicBezTo>
                  <a:cubicBezTo>
                    <a:pt x="20" y="183"/>
                    <a:pt x="16" y="184"/>
                    <a:pt x="12" y="186"/>
                  </a:cubicBezTo>
                  <a:cubicBezTo>
                    <a:pt x="11" y="186"/>
                    <a:pt x="10" y="187"/>
                    <a:pt x="9" y="188"/>
                  </a:cubicBezTo>
                  <a:cubicBezTo>
                    <a:pt x="8" y="189"/>
                    <a:pt x="8" y="190"/>
                    <a:pt x="9" y="191"/>
                  </a:cubicBezTo>
                  <a:cubicBezTo>
                    <a:pt x="9" y="193"/>
                    <a:pt x="10" y="194"/>
                    <a:pt x="12" y="195"/>
                  </a:cubicBezTo>
                  <a:cubicBezTo>
                    <a:pt x="12" y="195"/>
                    <a:pt x="13" y="195"/>
                    <a:pt x="14" y="195"/>
                  </a:cubicBezTo>
                  <a:cubicBezTo>
                    <a:pt x="19" y="194"/>
                    <a:pt x="24" y="192"/>
                    <a:pt x="28" y="189"/>
                  </a:cubicBezTo>
                  <a:cubicBezTo>
                    <a:pt x="29" y="188"/>
                    <a:pt x="30" y="187"/>
                    <a:pt x="31" y="187"/>
                  </a:cubicBezTo>
                  <a:close/>
                  <a:moveTo>
                    <a:pt x="227" y="170"/>
                  </a:moveTo>
                  <a:cubicBezTo>
                    <a:pt x="227" y="170"/>
                    <a:pt x="227" y="170"/>
                    <a:pt x="227" y="170"/>
                  </a:cubicBezTo>
                  <a:cubicBezTo>
                    <a:pt x="226" y="171"/>
                    <a:pt x="225" y="171"/>
                    <a:pt x="225" y="172"/>
                  </a:cubicBezTo>
                  <a:cubicBezTo>
                    <a:pt x="222" y="174"/>
                    <a:pt x="219" y="176"/>
                    <a:pt x="216" y="178"/>
                  </a:cubicBezTo>
                  <a:cubicBezTo>
                    <a:pt x="216" y="178"/>
                    <a:pt x="215" y="178"/>
                    <a:pt x="215" y="179"/>
                  </a:cubicBezTo>
                  <a:cubicBezTo>
                    <a:pt x="214" y="183"/>
                    <a:pt x="212" y="187"/>
                    <a:pt x="211" y="192"/>
                  </a:cubicBezTo>
                  <a:cubicBezTo>
                    <a:pt x="211" y="192"/>
                    <a:pt x="211" y="192"/>
                    <a:pt x="211" y="192"/>
                  </a:cubicBezTo>
                  <a:cubicBezTo>
                    <a:pt x="215" y="191"/>
                    <a:pt x="219" y="189"/>
                    <a:pt x="223" y="187"/>
                  </a:cubicBezTo>
                  <a:cubicBezTo>
                    <a:pt x="223" y="187"/>
                    <a:pt x="223" y="187"/>
                    <a:pt x="223" y="186"/>
                  </a:cubicBezTo>
                  <a:cubicBezTo>
                    <a:pt x="224" y="183"/>
                    <a:pt x="225" y="179"/>
                    <a:pt x="226" y="176"/>
                  </a:cubicBezTo>
                  <a:cubicBezTo>
                    <a:pt x="227" y="174"/>
                    <a:pt x="227" y="172"/>
                    <a:pt x="227" y="170"/>
                  </a:cubicBezTo>
                  <a:close/>
                  <a:moveTo>
                    <a:pt x="39" y="202"/>
                  </a:moveTo>
                  <a:cubicBezTo>
                    <a:pt x="39" y="202"/>
                    <a:pt x="39" y="202"/>
                    <a:pt x="39" y="202"/>
                  </a:cubicBezTo>
                  <a:cubicBezTo>
                    <a:pt x="34" y="204"/>
                    <a:pt x="29" y="205"/>
                    <a:pt x="25" y="208"/>
                  </a:cubicBezTo>
                  <a:cubicBezTo>
                    <a:pt x="23" y="208"/>
                    <a:pt x="22" y="210"/>
                    <a:pt x="21" y="211"/>
                  </a:cubicBezTo>
                  <a:cubicBezTo>
                    <a:pt x="20" y="213"/>
                    <a:pt x="20" y="214"/>
                    <a:pt x="21" y="216"/>
                  </a:cubicBezTo>
                  <a:cubicBezTo>
                    <a:pt x="23" y="217"/>
                    <a:pt x="24" y="218"/>
                    <a:pt x="27" y="217"/>
                  </a:cubicBezTo>
                  <a:cubicBezTo>
                    <a:pt x="31" y="215"/>
                    <a:pt x="34" y="213"/>
                    <a:pt x="37" y="209"/>
                  </a:cubicBezTo>
                  <a:cubicBezTo>
                    <a:pt x="38" y="207"/>
                    <a:pt x="39" y="205"/>
                    <a:pt x="39" y="203"/>
                  </a:cubicBezTo>
                  <a:cubicBezTo>
                    <a:pt x="39" y="203"/>
                    <a:pt x="39" y="202"/>
                    <a:pt x="39" y="202"/>
                  </a:cubicBezTo>
                  <a:close/>
                  <a:moveTo>
                    <a:pt x="229" y="175"/>
                  </a:moveTo>
                  <a:cubicBezTo>
                    <a:pt x="231" y="175"/>
                    <a:pt x="232" y="175"/>
                    <a:pt x="234" y="174"/>
                  </a:cubicBezTo>
                  <a:cubicBezTo>
                    <a:pt x="236" y="172"/>
                    <a:pt x="238" y="170"/>
                    <a:pt x="240" y="168"/>
                  </a:cubicBezTo>
                  <a:cubicBezTo>
                    <a:pt x="241" y="168"/>
                    <a:pt x="241" y="168"/>
                    <a:pt x="241" y="167"/>
                  </a:cubicBezTo>
                  <a:cubicBezTo>
                    <a:pt x="241" y="166"/>
                    <a:pt x="241" y="164"/>
                    <a:pt x="241" y="163"/>
                  </a:cubicBezTo>
                  <a:cubicBezTo>
                    <a:pt x="241" y="159"/>
                    <a:pt x="241" y="155"/>
                    <a:pt x="241" y="151"/>
                  </a:cubicBezTo>
                  <a:cubicBezTo>
                    <a:pt x="241" y="151"/>
                    <a:pt x="241" y="151"/>
                    <a:pt x="241" y="150"/>
                  </a:cubicBezTo>
                  <a:cubicBezTo>
                    <a:pt x="241" y="151"/>
                    <a:pt x="241" y="151"/>
                    <a:pt x="241" y="151"/>
                  </a:cubicBezTo>
                  <a:cubicBezTo>
                    <a:pt x="240" y="153"/>
                    <a:pt x="239" y="155"/>
                    <a:pt x="237" y="157"/>
                  </a:cubicBezTo>
                  <a:cubicBezTo>
                    <a:pt x="235" y="160"/>
                    <a:pt x="233" y="162"/>
                    <a:pt x="231" y="165"/>
                  </a:cubicBezTo>
                  <a:cubicBezTo>
                    <a:pt x="231" y="165"/>
                    <a:pt x="231" y="166"/>
                    <a:pt x="230" y="166"/>
                  </a:cubicBezTo>
                  <a:cubicBezTo>
                    <a:pt x="230" y="169"/>
                    <a:pt x="229" y="172"/>
                    <a:pt x="229" y="175"/>
                  </a:cubicBezTo>
                  <a:close/>
                  <a:moveTo>
                    <a:pt x="177" y="197"/>
                  </a:moveTo>
                  <a:cubicBezTo>
                    <a:pt x="178" y="197"/>
                    <a:pt x="178" y="197"/>
                    <a:pt x="178" y="197"/>
                  </a:cubicBezTo>
                  <a:cubicBezTo>
                    <a:pt x="182" y="197"/>
                    <a:pt x="186" y="197"/>
                    <a:pt x="191" y="197"/>
                  </a:cubicBezTo>
                  <a:cubicBezTo>
                    <a:pt x="191" y="197"/>
                    <a:pt x="191" y="197"/>
                    <a:pt x="191" y="196"/>
                  </a:cubicBezTo>
                  <a:cubicBezTo>
                    <a:pt x="192" y="196"/>
                    <a:pt x="193" y="196"/>
                    <a:pt x="194" y="196"/>
                  </a:cubicBezTo>
                  <a:cubicBezTo>
                    <a:pt x="194" y="194"/>
                    <a:pt x="197" y="187"/>
                    <a:pt x="197" y="186"/>
                  </a:cubicBezTo>
                  <a:cubicBezTo>
                    <a:pt x="197" y="186"/>
                    <a:pt x="197" y="186"/>
                    <a:pt x="197" y="186"/>
                  </a:cubicBezTo>
                  <a:cubicBezTo>
                    <a:pt x="192" y="187"/>
                    <a:pt x="187" y="188"/>
                    <a:pt x="183" y="187"/>
                  </a:cubicBezTo>
                  <a:cubicBezTo>
                    <a:pt x="182" y="187"/>
                    <a:pt x="182" y="188"/>
                    <a:pt x="181" y="188"/>
                  </a:cubicBezTo>
                  <a:cubicBezTo>
                    <a:pt x="180" y="191"/>
                    <a:pt x="179" y="194"/>
                    <a:pt x="177" y="197"/>
                  </a:cubicBezTo>
                  <a:close/>
                  <a:moveTo>
                    <a:pt x="156" y="197"/>
                  </a:moveTo>
                  <a:cubicBezTo>
                    <a:pt x="157" y="197"/>
                    <a:pt x="157" y="197"/>
                    <a:pt x="158" y="197"/>
                  </a:cubicBezTo>
                  <a:cubicBezTo>
                    <a:pt x="159" y="197"/>
                    <a:pt x="159" y="197"/>
                    <a:pt x="160" y="196"/>
                  </a:cubicBezTo>
                  <a:cubicBezTo>
                    <a:pt x="161" y="193"/>
                    <a:pt x="163" y="189"/>
                    <a:pt x="165" y="186"/>
                  </a:cubicBezTo>
                  <a:cubicBezTo>
                    <a:pt x="165" y="186"/>
                    <a:pt x="165" y="186"/>
                    <a:pt x="165" y="185"/>
                  </a:cubicBezTo>
                  <a:cubicBezTo>
                    <a:pt x="161" y="185"/>
                    <a:pt x="157" y="184"/>
                    <a:pt x="154" y="183"/>
                  </a:cubicBezTo>
                  <a:cubicBezTo>
                    <a:pt x="152" y="187"/>
                    <a:pt x="150" y="190"/>
                    <a:pt x="147" y="194"/>
                  </a:cubicBezTo>
                  <a:cubicBezTo>
                    <a:pt x="148" y="194"/>
                    <a:pt x="148" y="194"/>
                    <a:pt x="149" y="194"/>
                  </a:cubicBezTo>
                  <a:cubicBezTo>
                    <a:pt x="150" y="195"/>
                    <a:pt x="152" y="195"/>
                    <a:pt x="153" y="195"/>
                  </a:cubicBezTo>
                  <a:cubicBezTo>
                    <a:pt x="155" y="195"/>
                    <a:pt x="156" y="195"/>
                    <a:pt x="156" y="197"/>
                  </a:cubicBezTo>
                  <a:close/>
                  <a:moveTo>
                    <a:pt x="212" y="180"/>
                  </a:moveTo>
                  <a:cubicBezTo>
                    <a:pt x="212" y="180"/>
                    <a:pt x="212" y="180"/>
                    <a:pt x="212" y="180"/>
                  </a:cubicBezTo>
                  <a:cubicBezTo>
                    <a:pt x="208" y="182"/>
                    <a:pt x="205" y="183"/>
                    <a:pt x="201" y="184"/>
                  </a:cubicBezTo>
                  <a:cubicBezTo>
                    <a:pt x="200" y="185"/>
                    <a:pt x="200" y="185"/>
                    <a:pt x="200" y="186"/>
                  </a:cubicBezTo>
                  <a:cubicBezTo>
                    <a:pt x="198" y="189"/>
                    <a:pt x="197" y="192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8" y="196"/>
                    <a:pt x="200" y="196"/>
                    <a:pt x="202" y="195"/>
                  </a:cubicBezTo>
                  <a:cubicBezTo>
                    <a:pt x="203" y="195"/>
                    <a:pt x="205" y="194"/>
                    <a:pt x="207" y="194"/>
                  </a:cubicBezTo>
                  <a:cubicBezTo>
                    <a:pt x="208" y="194"/>
                    <a:pt x="208" y="193"/>
                    <a:pt x="208" y="192"/>
                  </a:cubicBezTo>
                  <a:cubicBezTo>
                    <a:pt x="210" y="189"/>
                    <a:pt x="211" y="185"/>
                    <a:pt x="212" y="181"/>
                  </a:cubicBezTo>
                  <a:cubicBezTo>
                    <a:pt x="212" y="181"/>
                    <a:pt x="212" y="180"/>
                    <a:pt x="212" y="180"/>
                  </a:cubicBezTo>
                  <a:close/>
                  <a:moveTo>
                    <a:pt x="35" y="170"/>
                  </a:moveTo>
                  <a:cubicBezTo>
                    <a:pt x="34" y="167"/>
                    <a:pt x="33" y="165"/>
                    <a:pt x="31" y="164"/>
                  </a:cubicBezTo>
                  <a:cubicBezTo>
                    <a:pt x="30" y="163"/>
                    <a:pt x="28" y="162"/>
                    <a:pt x="26" y="161"/>
                  </a:cubicBezTo>
                  <a:cubicBezTo>
                    <a:pt x="25" y="161"/>
                    <a:pt x="25" y="161"/>
                    <a:pt x="24" y="161"/>
                  </a:cubicBezTo>
                  <a:cubicBezTo>
                    <a:pt x="22" y="161"/>
                    <a:pt x="20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7" y="162"/>
                    <a:pt x="17" y="163"/>
                    <a:pt x="17" y="164"/>
                  </a:cubicBezTo>
                  <a:cubicBezTo>
                    <a:pt x="17" y="165"/>
                    <a:pt x="17" y="166"/>
                    <a:pt x="18" y="166"/>
                  </a:cubicBezTo>
                  <a:cubicBezTo>
                    <a:pt x="19" y="170"/>
                    <a:pt x="23" y="172"/>
                    <a:pt x="27" y="172"/>
                  </a:cubicBezTo>
                  <a:cubicBezTo>
                    <a:pt x="29" y="171"/>
                    <a:pt x="31" y="171"/>
                    <a:pt x="32" y="171"/>
                  </a:cubicBezTo>
                  <a:cubicBezTo>
                    <a:pt x="33" y="170"/>
                    <a:pt x="34" y="170"/>
                    <a:pt x="35" y="170"/>
                  </a:cubicBezTo>
                  <a:close/>
                  <a:moveTo>
                    <a:pt x="162" y="197"/>
                  </a:moveTo>
                  <a:cubicBezTo>
                    <a:pt x="162" y="197"/>
                    <a:pt x="162" y="197"/>
                    <a:pt x="162" y="197"/>
                  </a:cubicBezTo>
                  <a:cubicBezTo>
                    <a:pt x="165" y="197"/>
                    <a:pt x="167" y="197"/>
                    <a:pt x="170" y="197"/>
                  </a:cubicBezTo>
                  <a:cubicBezTo>
                    <a:pt x="170" y="197"/>
                    <a:pt x="171" y="197"/>
                    <a:pt x="172" y="197"/>
                  </a:cubicBezTo>
                  <a:cubicBezTo>
                    <a:pt x="173" y="197"/>
                    <a:pt x="174" y="197"/>
                    <a:pt x="175" y="197"/>
                  </a:cubicBezTo>
                  <a:cubicBezTo>
                    <a:pt x="176" y="194"/>
                    <a:pt x="178" y="191"/>
                    <a:pt x="179" y="187"/>
                  </a:cubicBezTo>
                  <a:cubicBezTo>
                    <a:pt x="175" y="187"/>
                    <a:pt x="172" y="186"/>
                    <a:pt x="168" y="186"/>
                  </a:cubicBezTo>
                  <a:cubicBezTo>
                    <a:pt x="166" y="189"/>
                    <a:pt x="164" y="193"/>
                    <a:pt x="162" y="197"/>
                  </a:cubicBezTo>
                  <a:close/>
                  <a:moveTo>
                    <a:pt x="93" y="58"/>
                  </a:moveTo>
                  <a:cubicBezTo>
                    <a:pt x="92" y="58"/>
                    <a:pt x="91" y="58"/>
                    <a:pt x="90" y="58"/>
                  </a:cubicBezTo>
                  <a:cubicBezTo>
                    <a:pt x="88" y="58"/>
                    <a:pt x="86" y="57"/>
                    <a:pt x="85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3" y="57"/>
                    <a:pt x="82" y="57"/>
                    <a:pt x="81" y="56"/>
                  </a:cubicBezTo>
                  <a:cubicBezTo>
                    <a:pt x="81" y="55"/>
                    <a:pt x="80" y="54"/>
                    <a:pt x="80" y="53"/>
                  </a:cubicBezTo>
                  <a:cubicBezTo>
                    <a:pt x="79" y="53"/>
                    <a:pt x="79" y="53"/>
                    <a:pt x="78" y="53"/>
                  </a:cubicBezTo>
                  <a:cubicBezTo>
                    <a:pt x="77" y="53"/>
                    <a:pt x="76" y="53"/>
                    <a:pt x="75" y="53"/>
                  </a:cubicBezTo>
                  <a:cubicBezTo>
                    <a:pt x="74" y="53"/>
                    <a:pt x="74" y="53"/>
                    <a:pt x="74" y="52"/>
                  </a:cubicBezTo>
                  <a:cubicBezTo>
                    <a:pt x="74" y="51"/>
                    <a:pt x="74" y="51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8" y="51"/>
                    <a:pt x="81" y="50"/>
                    <a:pt x="84" y="49"/>
                  </a:cubicBezTo>
                  <a:cubicBezTo>
                    <a:pt x="91" y="48"/>
                    <a:pt x="97" y="47"/>
                    <a:pt x="103" y="47"/>
                  </a:cubicBezTo>
                  <a:cubicBezTo>
                    <a:pt x="103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98" y="46"/>
                    <a:pt x="92" y="46"/>
                    <a:pt x="86" y="46"/>
                  </a:cubicBezTo>
                  <a:cubicBezTo>
                    <a:pt x="82" y="46"/>
                    <a:pt x="78" y="47"/>
                    <a:pt x="75" y="49"/>
                  </a:cubicBezTo>
                  <a:cubicBezTo>
                    <a:pt x="74" y="49"/>
                    <a:pt x="74" y="49"/>
                    <a:pt x="73" y="50"/>
                  </a:cubicBezTo>
                  <a:cubicBezTo>
                    <a:pt x="74" y="51"/>
                    <a:pt x="74" y="52"/>
                    <a:pt x="73" y="52"/>
                  </a:cubicBezTo>
                  <a:cubicBezTo>
                    <a:pt x="72" y="53"/>
                    <a:pt x="71" y="53"/>
                    <a:pt x="70" y="53"/>
                  </a:cubicBezTo>
                  <a:cubicBezTo>
                    <a:pt x="70" y="54"/>
                    <a:pt x="70" y="55"/>
                    <a:pt x="71" y="55"/>
                  </a:cubicBezTo>
                  <a:cubicBezTo>
                    <a:pt x="72" y="56"/>
                    <a:pt x="73" y="57"/>
                    <a:pt x="74" y="57"/>
                  </a:cubicBezTo>
                  <a:cubicBezTo>
                    <a:pt x="75" y="57"/>
                    <a:pt x="76" y="57"/>
                    <a:pt x="77" y="58"/>
                  </a:cubicBezTo>
                  <a:cubicBezTo>
                    <a:pt x="82" y="58"/>
                    <a:pt x="88" y="58"/>
                    <a:pt x="93" y="58"/>
                  </a:cubicBezTo>
                  <a:close/>
                  <a:moveTo>
                    <a:pt x="239" y="52"/>
                  </a:moveTo>
                  <a:cubicBezTo>
                    <a:pt x="239" y="52"/>
                    <a:pt x="239" y="52"/>
                    <a:pt x="239" y="52"/>
                  </a:cubicBezTo>
                  <a:cubicBezTo>
                    <a:pt x="238" y="52"/>
                    <a:pt x="236" y="53"/>
                    <a:pt x="235" y="53"/>
                  </a:cubicBezTo>
                  <a:cubicBezTo>
                    <a:pt x="231" y="53"/>
                    <a:pt x="227" y="53"/>
                    <a:pt x="222" y="53"/>
                  </a:cubicBezTo>
                  <a:cubicBezTo>
                    <a:pt x="220" y="52"/>
                    <a:pt x="217" y="52"/>
                    <a:pt x="214" y="52"/>
                  </a:cubicBezTo>
                  <a:cubicBezTo>
                    <a:pt x="213" y="52"/>
                    <a:pt x="211" y="52"/>
                    <a:pt x="210" y="51"/>
                  </a:cubicBezTo>
                  <a:cubicBezTo>
                    <a:pt x="207" y="51"/>
                    <a:pt x="203" y="51"/>
                    <a:pt x="200" y="51"/>
                  </a:cubicBezTo>
                  <a:cubicBezTo>
                    <a:pt x="199" y="51"/>
                    <a:pt x="197" y="50"/>
                    <a:pt x="196" y="50"/>
                  </a:cubicBezTo>
                  <a:cubicBezTo>
                    <a:pt x="195" y="52"/>
                    <a:pt x="196" y="53"/>
                    <a:pt x="198" y="54"/>
                  </a:cubicBezTo>
                  <a:cubicBezTo>
                    <a:pt x="198" y="54"/>
                    <a:pt x="199" y="54"/>
                    <a:pt x="199" y="54"/>
                  </a:cubicBezTo>
                  <a:cubicBezTo>
                    <a:pt x="202" y="54"/>
                    <a:pt x="205" y="55"/>
                    <a:pt x="209" y="55"/>
                  </a:cubicBezTo>
                  <a:cubicBezTo>
                    <a:pt x="217" y="55"/>
                    <a:pt x="225" y="55"/>
                    <a:pt x="232" y="54"/>
                  </a:cubicBezTo>
                  <a:cubicBezTo>
                    <a:pt x="235" y="53"/>
                    <a:pt x="237" y="53"/>
                    <a:pt x="239" y="52"/>
                  </a:cubicBezTo>
                  <a:close/>
                  <a:moveTo>
                    <a:pt x="121" y="184"/>
                  </a:moveTo>
                  <a:cubicBezTo>
                    <a:pt x="119" y="182"/>
                    <a:pt x="116" y="180"/>
                    <a:pt x="114" y="178"/>
                  </a:cubicBezTo>
                  <a:cubicBezTo>
                    <a:pt x="112" y="181"/>
                    <a:pt x="109" y="183"/>
                    <a:pt x="106" y="186"/>
                  </a:cubicBezTo>
                  <a:cubicBezTo>
                    <a:pt x="109" y="188"/>
                    <a:pt x="112" y="191"/>
                    <a:pt x="116" y="192"/>
                  </a:cubicBezTo>
                  <a:cubicBezTo>
                    <a:pt x="118" y="189"/>
                    <a:pt x="120" y="187"/>
                    <a:pt x="121" y="184"/>
                  </a:cubicBezTo>
                  <a:close/>
                  <a:moveTo>
                    <a:pt x="123" y="185"/>
                  </a:moveTo>
                  <a:cubicBezTo>
                    <a:pt x="123" y="186"/>
                    <a:pt x="122" y="187"/>
                    <a:pt x="122" y="187"/>
                  </a:cubicBezTo>
                  <a:cubicBezTo>
                    <a:pt x="120" y="189"/>
                    <a:pt x="119" y="191"/>
                    <a:pt x="118" y="193"/>
                  </a:cubicBezTo>
                  <a:cubicBezTo>
                    <a:pt x="118" y="193"/>
                    <a:pt x="118" y="194"/>
                    <a:pt x="118" y="194"/>
                  </a:cubicBezTo>
                  <a:cubicBezTo>
                    <a:pt x="118" y="195"/>
                    <a:pt x="118" y="195"/>
                    <a:pt x="118" y="196"/>
                  </a:cubicBezTo>
                  <a:cubicBezTo>
                    <a:pt x="119" y="196"/>
                    <a:pt x="120" y="197"/>
                    <a:pt x="120" y="199"/>
                  </a:cubicBezTo>
                  <a:cubicBezTo>
                    <a:pt x="122" y="199"/>
                    <a:pt x="124" y="199"/>
                    <a:pt x="126" y="199"/>
                  </a:cubicBezTo>
                  <a:cubicBezTo>
                    <a:pt x="127" y="196"/>
                    <a:pt x="129" y="193"/>
                    <a:pt x="131" y="190"/>
                  </a:cubicBezTo>
                  <a:cubicBezTo>
                    <a:pt x="128" y="189"/>
                    <a:pt x="126" y="187"/>
                    <a:pt x="123" y="185"/>
                  </a:cubicBezTo>
                  <a:close/>
                  <a:moveTo>
                    <a:pt x="242" y="177"/>
                  </a:moveTo>
                  <a:cubicBezTo>
                    <a:pt x="242" y="177"/>
                    <a:pt x="242" y="177"/>
                    <a:pt x="242" y="177"/>
                  </a:cubicBezTo>
                  <a:cubicBezTo>
                    <a:pt x="246" y="175"/>
                    <a:pt x="249" y="173"/>
                    <a:pt x="252" y="170"/>
                  </a:cubicBezTo>
                  <a:cubicBezTo>
                    <a:pt x="253" y="170"/>
                    <a:pt x="253" y="169"/>
                    <a:pt x="253" y="169"/>
                  </a:cubicBezTo>
                  <a:cubicBezTo>
                    <a:pt x="253" y="165"/>
                    <a:pt x="253" y="162"/>
                    <a:pt x="253" y="159"/>
                  </a:cubicBezTo>
                  <a:cubicBezTo>
                    <a:pt x="253" y="158"/>
                    <a:pt x="253" y="158"/>
                    <a:pt x="253" y="158"/>
                  </a:cubicBezTo>
                  <a:cubicBezTo>
                    <a:pt x="252" y="159"/>
                    <a:pt x="251" y="160"/>
                    <a:pt x="250" y="161"/>
                  </a:cubicBezTo>
                  <a:cubicBezTo>
                    <a:pt x="248" y="163"/>
                    <a:pt x="246" y="165"/>
                    <a:pt x="244" y="168"/>
                  </a:cubicBezTo>
                  <a:cubicBezTo>
                    <a:pt x="243" y="168"/>
                    <a:pt x="243" y="169"/>
                    <a:pt x="243" y="170"/>
                  </a:cubicBezTo>
                  <a:cubicBezTo>
                    <a:pt x="243" y="171"/>
                    <a:pt x="242" y="172"/>
                    <a:pt x="242" y="173"/>
                  </a:cubicBezTo>
                  <a:cubicBezTo>
                    <a:pt x="242" y="174"/>
                    <a:pt x="242" y="175"/>
                    <a:pt x="242" y="177"/>
                  </a:cubicBezTo>
                  <a:close/>
                  <a:moveTo>
                    <a:pt x="215" y="167"/>
                  </a:moveTo>
                  <a:cubicBezTo>
                    <a:pt x="212" y="168"/>
                    <a:pt x="209" y="169"/>
                    <a:pt x="206" y="170"/>
                  </a:cubicBezTo>
                  <a:cubicBezTo>
                    <a:pt x="207" y="171"/>
                    <a:pt x="206" y="172"/>
                    <a:pt x="206" y="174"/>
                  </a:cubicBezTo>
                  <a:cubicBezTo>
                    <a:pt x="205" y="174"/>
                    <a:pt x="205" y="175"/>
                    <a:pt x="204" y="176"/>
                  </a:cubicBezTo>
                  <a:cubicBezTo>
                    <a:pt x="203" y="178"/>
                    <a:pt x="203" y="179"/>
                    <a:pt x="202" y="181"/>
                  </a:cubicBezTo>
                  <a:cubicBezTo>
                    <a:pt x="202" y="181"/>
                    <a:pt x="202" y="181"/>
                    <a:pt x="201" y="182"/>
                  </a:cubicBezTo>
                  <a:cubicBezTo>
                    <a:pt x="206" y="180"/>
                    <a:pt x="209" y="179"/>
                    <a:pt x="213" y="177"/>
                  </a:cubicBezTo>
                  <a:cubicBezTo>
                    <a:pt x="213" y="176"/>
                    <a:pt x="214" y="176"/>
                    <a:pt x="214" y="176"/>
                  </a:cubicBezTo>
                  <a:cubicBezTo>
                    <a:pt x="214" y="175"/>
                    <a:pt x="214" y="174"/>
                    <a:pt x="214" y="173"/>
                  </a:cubicBezTo>
                  <a:cubicBezTo>
                    <a:pt x="215" y="171"/>
                    <a:pt x="215" y="169"/>
                    <a:pt x="215" y="167"/>
                  </a:cubicBezTo>
                  <a:close/>
                  <a:moveTo>
                    <a:pt x="227" y="43"/>
                  </a:moveTo>
                  <a:cubicBezTo>
                    <a:pt x="225" y="43"/>
                    <a:pt x="223" y="42"/>
                    <a:pt x="221" y="42"/>
                  </a:cubicBezTo>
                  <a:cubicBezTo>
                    <a:pt x="218" y="42"/>
                    <a:pt x="215" y="42"/>
                    <a:pt x="211" y="42"/>
                  </a:cubicBezTo>
                  <a:cubicBezTo>
                    <a:pt x="209" y="42"/>
                    <a:pt x="206" y="43"/>
                    <a:pt x="204" y="44"/>
                  </a:cubicBezTo>
                  <a:cubicBezTo>
                    <a:pt x="201" y="45"/>
                    <a:pt x="199" y="46"/>
                    <a:pt x="198" y="47"/>
                  </a:cubicBezTo>
                  <a:cubicBezTo>
                    <a:pt x="197" y="47"/>
                    <a:pt x="197" y="48"/>
                    <a:pt x="197" y="48"/>
                  </a:cubicBezTo>
                  <a:cubicBezTo>
                    <a:pt x="201" y="48"/>
                    <a:pt x="204" y="49"/>
                    <a:pt x="207" y="49"/>
                  </a:cubicBezTo>
                  <a:cubicBezTo>
                    <a:pt x="208" y="47"/>
                    <a:pt x="209" y="47"/>
                    <a:pt x="210" y="47"/>
                  </a:cubicBezTo>
                  <a:cubicBezTo>
                    <a:pt x="212" y="46"/>
                    <a:pt x="214" y="46"/>
                    <a:pt x="216" y="45"/>
                  </a:cubicBezTo>
                  <a:cubicBezTo>
                    <a:pt x="217" y="45"/>
                    <a:pt x="217" y="45"/>
                    <a:pt x="218" y="45"/>
                  </a:cubicBezTo>
                  <a:cubicBezTo>
                    <a:pt x="218" y="44"/>
                    <a:pt x="219" y="44"/>
                    <a:pt x="220" y="44"/>
                  </a:cubicBezTo>
                  <a:cubicBezTo>
                    <a:pt x="221" y="44"/>
                    <a:pt x="222" y="44"/>
                    <a:pt x="223" y="44"/>
                  </a:cubicBezTo>
                  <a:cubicBezTo>
                    <a:pt x="224" y="43"/>
                    <a:pt x="226" y="43"/>
                    <a:pt x="227" y="43"/>
                  </a:cubicBezTo>
                  <a:close/>
                  <a:moveTo>
                    <a:pt x="239" y="199"/>
                  </a:moveTo>
                  <a:cubicBezTo>
                    <a:pt x="239" y="199"/>
                    <a:pt x="239" y="199"/>
                    <a:pt x="239" y="199"/>
                  </a:cubicBezTo>
                  <a:cubicBezTo>
                    <a:pt x="236" y="199"/>
                    <a:pt x="233" y="200"/>
                    <a:pt x="230" y="201"/>
                  </a:cubicBezTo>
                  <a:cubicBezTo>
                    <a:pt x="229" y="201"/>
                    <a:pt x="229" y="201"/>
                    <a:pt x="229" y="202"/>
                  </a:cubicBezTo>
                  <a:cubicBezTo>
                    <a:pt x="229" y="204"/>
                    <a:pt x="229" y="206"/>
                    <a:pt x="229" y="207"/>
                  </a:cubicBezTo>
                  <a:cubicBezTo>
                    <a:pt x="229" y="209"/>
                    <a:pt x="230" y="210"/>
                    <a:pt x="232" y="211"/>
                  </a:cubicBezTo>
                  <a:cubicBezTo>
                    <a:pt x="233" y="211"/>
                    <a:pt x="234" y="211"/>
                    <a:pt x="234" y="210"/>
                  </a:cubicBezTo>
                  <a:cubicBezTo>
                    <a:pt x="235" y="209"/>
                    <a:pt x="236" y="209"/>
                    <a:pt x="237" y="208"/>
                  </a:cubicBezTo>
                  <a:cubicBezTo>
                    <a:pt x="239" y="205"/>
                    <a:pt x="239" y="202"/>
                    <a:pt x="239" y="199"/>
                  </a:cubicBezTo>
                  <a:close/>
                  <a:moveTo>
                    <a:pt x="259" y="119"/>
                  </a:moveTo>
                  <a:cubicBezTo>
                    <a:pt x="259" y="120"/>
                    <a:pt x="259" y="120"/>
                    <a:pt x="259" y="120"/>
                  </a:cubicBezTo>
                  <a:cubicBezTo>
                    <a:pt x="260" y="124"/>
                    <a:pt x="262" y="128"/>
                    <a:pt x="263" y="132"/>
                  </a:cubicBezTo>
                  <a:cubicBezTo>
                    <a:pt x="264" y="136"/>
                    <a:pt x="265" y="139"/>
                    <a:pt x="266" y="142"/>
                  </a:cubicBezTo>
                  <a:cubicBezTo>
                    <a:pt x="267" y="147"/>
                    <a:pt x="267" y="151"/>
                    <a:pt x="268" y="156"/>
                  </a:cubicBezTo>
                  <a:cubicBezTo>
                    <a:pt x="268" y="159"/>
                    <a:pt x="267" y="162"/>
                    <a:pt x="267" y="165"/>
                  </a:cubicBezTo>
                  <a:cubicBezTo>
                    <a:pt x="266" y="167"/>
                    <a:pt x="265" y="169"/>
                    <a:pt x="264" y="171"/>
                  </a:cubicBezTo>
                  <a:cubicBezTo>
                    <a:pt x="263" y="176"/>
                    <a:pt x="259" y="181"/>
                    <a:pt x="254" y="184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4" y="184"/>
                    <a:pt x="253" y="185"/>
                    <a:pt x="253" y="185"/>
                  </a:cubicBezTo>
                  <a:cubicBezTo>
                    <a:pt x="253" y="186"/>
                    <a:pt x="252" y="186"/>
                    <a:pt x="252" y="186"/>
                  </a:cubicBezTo>
                  <a:cubicBezTo>
                    <a:pt x="252" y="187"/>
                    <a:pt x="252" y="187"/>
                    <a:pt x="252" y="188"/>
                  </a:cubicBezTo>
                  <a:cubicBezTo>
                    <a:pt x="253" y="187"/>
                    <a:pt x="255" y="185"/>
                    <a:pt x="256" y="184"/>
                  </a:cubicBezTo>
                  <a:cubicBezTo>
                    <a:pt x="256" y="183"/>
                    <a:pt x="257" y="183"/>
                    <a:pt x="257" y="183"/>
                  </a:cubicBezTo>
                  <a:cubicBezTo>
                    <a:pt x="258" y="182"/>
                    <a:pt x="259" y="182"/>
                    <a:pt x="260" y="181"/>
                  </a:cubicBezTo>
                  <a:cubicBezTo>
                    <a:pt x="260" y="180"/>
                    <a:pt x="261" y="179"/>
                    <a:pt x="262" y="178"/>
                  </a:cubicBezTo>
                  <a:cubicBezTo>
                    <a:pt x="263" y="176"/>
                    <a:pt x="264" y="175"/>
                    <a:pt x="264" y="174"/>
                  </a:cubicBezTo>
                  <a:cubicBezTo>
                    <a:pt x="266" y="170"/>
                    <a:pt x="268" y="165"/>
                    <a:pt x="268" y="161"/>
                  </a:cubicBezTo>
                  <a:cubicBezTo>
                    <a:pt x="269" y="156"/>
                    <a:pt x="268" y="151"/>
                    <a:pt x="268" y="147"/>
                  </a:cubicBezTo>
                  <a:cubicBezTo>
                    <a:pt x="268" y="146"/>
                    <a:pt x="268" y="145"/>
                    <a:pt x="268" y="145"/>
                  </a:cubicBezTo>
                  <a:cubicBezTo>
                    <a:pt x="267" y="139"/>
                    <a:pt x="266" y="134"/>
                    <a:pt x="264" y="130"/>
                  </a:cubicBezTo>
                  <a:cubicBezTo>
                    <a:pt x="262" y="126"/>
                    <a:pt x="261" y="123"/>
                    <a:pt x="259" y="120"/>
                  </a:cubicBezTo>
                  <a:cubicBezTo>
                    <a:pt x="259" y="120"/>
                    <a:pt x="259" y="120"/>
                    <a:pt x="259" y="119"/>
                  </a:cubicBezTo>
                  <a:close/>
                  <a:moveTo>
                    <a:pt x="52" y="22"/>
                  </a:moveTo>
                  <a:cubicBezTo>
                    <a:pt x="52" y="20"/>
                    <a:pt x="52" y="18"/>
                    <a:pt x="51" y="15"/>
                  </a:cubicBezTo>
                  <a:cubicBezTo>
                    <a:pt x="50" y="14"/>
                    <a:pt x="49" y="12"/>
                    <a:pt x="47" y="12"/>
                  </a:cubicBezTo>
                  <a:cubicBezTo>
                    <a:pt x="45" y="12"/>
                    <a:pt x="44" y="13"/>
                    <a:pt x="42" y="13"/>
                  </a:cubicBezTo>
                  <a:cubicBezTo>
                    <a:pt x="41" y="13"/>
                    <a:pt x="41" y="13"/>
                    <a:pt x="41" y="14"/>
                  </a:cubicBezTo>
                  <a:cubicBezTo>
                    <a:pt x="41" y="15"/>
                    <a:pt x="42" y="17"/>
                    <a:pt x="42" y="18"/>
                  </a:cubicBezTo>
                  <a:cubicBezTo>
                    <a:pt x="42" y="18"/>
                    <a:pt x="42" y="19"/>
                    <a:pt x="43" y="19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6" y="22"/>
                    <a:pt x="46" y="22"/>
                    <a:pt x="47" y="22"/>
                  </a:cubicBezTo>
                  <a:cubicBezTo>
                    <a:pt x="49" y="22"/>
                    <a:pt x="51" y="22"/>
                    <a:pt x="52" y="22"/>
                  </a:cubicBezTo>
                  <a:close/>
                  <a:moveTo>
                    <a:pt x="96" y="179"/>
                  </a:moveTo>
                  <a:cubicBezTo>
                    <a:pt x="94" y="181"/>
                    <a:pt x="92" y="183"/>
                    <a:pt x="91" y="186"/>
                  </a:cubicBezTo>
                  <a:cubicBezTo>
                    <a:pt x="91" y="186"/>
                    <a:pt x="92" y="187"/>
                    <a:pt x="93" y="187"/>
                  </a:cubicBezTo>
                  <a:cubicBezTo>
                    <a:pt x="93" y="188"/>
                    <a:pt x="93" y="189"/>
                    <a:pt x="93" y="190"/>
                  </a:cubicBezTo>
                  <a:cubicBezTo>
                    <a:pt x="95" y="190"/>
                    <a:pt x="98" y="191"/>
                    <a:pt x="100" y="192"/>
                  </a:cubicBezTo>
                  <a:cubicBezTo>
                    <a:pt x="101" y="190"/>
                    <a:pt x="102" y="189"/>
                    <a:pt x="103" y="187"/>
                  </a:cubicBezTo>
                  <a:cubicBezTo>
                    <a:pt x="100" y="184"/>
                    <a:pt x="98" y="182"/>
                    <a:pt x="96" y="179"/>
                  </a:cubicBezTo>
                  <a:close/>
                  <a:moveTo>
                    <a:pt x="123" y="49"/>
                  </a:moveTo>
                  <a:cubicBezTo>
                    <a:pt x="123" y="49"/>
                    <a:pt x="123" y="50"/>
                    <a:pt x="123" y="50"/>
                  </a:cubicBezTo>
                  <a:cubicBezTo>
                    <a:pt x="122" y="51"/>
                    <a:pt x="121" y="51"/>
                    <a:pt x="120" y="51"/>
                  </a:cubicBezTo>
                  <a:cubicBezTo>
                    <a:pt x="117" y="50"/>
                    <a:pt x="114" y="50"/>
                    <a:pt x="111" y="50"/>
                  </a:cubicBezTo>
                  <a:cubicBezTo>
                    <a:pt x="107" y="49"/>
                    <a:pt x="103" y="49"/>
                    <a:pt x="98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7" y="51"/>
                    <a:pt x="98" y="51"/>
                    <a:pt x="98" y="51"/>
                  </a:cubicBezTo>
                  <a:cubicBezTo>
                    <a:pt x="101" y="51"/>
                    <a:pt x="104" y="51"/>
                    <a:pt x="107" y="51"/>
                  </a:cubicBezTo>
                  <a:cubicBezTo>
                    <a:pt x="110" y="51"/>
                    <a:pt x="112" y="51"/>
                    <a:pt x="114" y="50"/>
                  </a:cubicBezTo>
                  <a:cubicBezTo>
                    <a:pt x="115" y="50"/>
                    <a:pt x="116" y="50"/>
                    <a:pt x="116" y="51"/>
                  </a:cubicBezTo>
                  <a:cubicBezTo>
                    <a:pt x="117" y="52"/>
                    <a:pt x="117" y="52"/>
                    <a:pt x="118" y="52"/>
                  </a:cubicBezTo>
                  <a:cubicBezTo>
                    <a:pt x="118" y="52"/>
                    <a:pt x="118" y="52"/>
                    <a:pt x="119" y="52"/>
                  </a:cubicBezTo>
                  <a:cubicBezTo>
                    <a:pt x="120" y="52"/>
                    <a:pt x="120" y="53"/>
                    <a:pt x="120" y="54"/>
                  </a:cubicBezTo>
                  <a:cubicBezTo>
                    <a:pt x="120" y="54"/>
                    <a:pt x="120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7" y="56"/>
                    <a:pt x="114" y="56"/>
                    <a:pt x="112" y="57"/>
                  </a:cubicBezTo>
                  <a:cubicBezTo>
                    <a:pt x="109" y="57"/>
                    <a:pt x="107" y="58"/>
                    <a:pt x="104" y="58"/>
                  </a:cubicBezTo>
                  <a:cubicBezTo>
                    <a:pt x="104" y="58"/>
                    <a:pt x="105" y="58"/>
                    <a:pt x="105" y="58"/>
                  </a:cubicBezTo>
                  <a:cubicBezTo>
                    <a:pt x="109" y="58"/>
                    <a:pt x="113" y="58"/>
                    <a:pt x="117" y="57"/>
                  </a:cubicBezTo>
                  <a:cubicBezTo>
                    <a:pt x="120" y="57"/>
                    <a:pt x="124" y="56"/>
                    <a:pt x="127" y="54"/>
                  </a:cubicBezTo>
                  <a:cubicBezTo>
                    <a:pt x="128" y="53"/>
                    <a:pt x="129" y="53"/>
                    <a:pt x="129" y="52"/>
                  </a:cubicBezTo>
                  <a:cubicBezTo>
                    <a:pt x="130" y="52"/>
                    <a:pt x="130" y="51"/>
                    <a:pt x="130" y="51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30" y="50"/>
                    <a:pt x="129" y="50"/>
                    <a:pt x="129" y="50"/>
                  </a:cubicBezTo>
                  <a:cubicBezTo>
                    <a:pt x="129" y="50"/>
                    <a:pt x="129" y="51"/>
                    <a:pt x="129" y="51"/>
                  </a:cubicBezTo>
                  <a:cubicBezTo>
                    <a:pt x="128" y="52"/>
                    <a:pt x="127" y="52"/>
                    <a:pt x="126" y="52"/>
                  </a:cubicBezTo>
                  <a:cubicBezTo>
                    <a:pt x="125" y="52"/>
                    <a:pt x="124" y="51"/>
                    <a:pt x="125" y="51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24" y="50"/>
                    <a:pt x="124" y="49"/>
                    <a:pt x="123" y="49"/>
                  </a:cubicBezTo>
                  <a:close/>
                  <a:moveTo>
                    <a:pt x="89" y="184"/>
                  </a:moveTo>
                  <a:cubicBezTo>
                    <a:pt x="90" y="181"/>
                    <a:pt x="92" y="179"/>
                    <a:pt x="94" y="177"/>
                  </a:cubicBezTo>
                  <a:cubicBezTo>
                    <a:pt x="92" y="175"/>
                    <a:pt x="91" y="173"/>
                    <a:pt x="90" y="171"/>
                  </a:cubicBezTo>
                  <a:cubicBezTo>
                    <a:pt x="87" y="173"/>
                    <a:pt x="85" y="175"/>
                    <a:pt x="83" y="178"/>
                  </a:cubicBezTo>
                  <a:cubicBezTo>
                    <a:pt x="85" y="180"/>
                    <a:pt x="86" y="182"/>
                    <a:pt x="89" y="184"/>
                  </a:cubicBezTo>
                  <a:close/>
                  <a:moveTo>
                    <a:pt x="48" y="82"/>
                  </a:moveTo>
                  <a:cubicBezTo>
                    <a:pt x="47" y="81"/>
                    <a:pt x="46" y="81"/>
                    <a:pt x="45" y="81"/>
                  </a:cubicBezTo>
                  <a:cubicBezTo>
                    <a:pt x="42" y="81"/>
                    <a:pt x="39" y="81"/>
                    <a:pt x="36" y="82"/>
                  </a:cubicBezTo>
                  <a:cubicBezTo>
                    <a:pt x="34" y="83"/>
                    <a:pt x="32" y="84"/>
                    <a:pt x="30" y="85"/>
                  </a:cubicBezTo>
                  <a:cubicBezTo>
                    <a:pt x="29" y="85"/>
                    <a:pt x="29" y="86"/>
                    <a:pt x="29" y="86"/>
                  </a:cubicBezTo>
                  <a:cubicBezTo>
                    <a:pt x="28" y="87"/>
                    <a:pt x="28" y="87"/>
                    <a:pt x="29" y="88"/>
                  </a:cubicBezTo>
                  <a:cubicBezTo>
                    <a:pt x="30" y="88"/>
                    <a:pt x="30" y="88"/>
                    <a:pt x="31" y="88"/>
                  </a:cubicBezTo>
                  <a:cubicBezTo>
                    <a:pt x="34" y="87"/>
                    <a:pt x="38" y="87"/>
                    <a:pt x="41" y="86"/>
                  </a:cubicBezTo>
                  <a:cubicBezTo>
                    <a:pt x="44" y="85"/>
                    <a:pt x="46" y="83"/>
                    <a:pt x="48" y="82"/>
                  </a:cubicBezTo>
                  <a:close/>
                  <a:moveTo>
                    <a:pt x="240" y="171"/>
                  </a:moveTo>
                  <a:cubicBezTo>
                    <a:pt x="240" y="171"/>
                    <a:pt x="240" y="172"/>
                    <a:pt x="239" y="172"/>
                  </a:cubicBezTo>
                  <a:cubicBezTo>
                    <a:pt x="238" y="173"/>
                    <a:pt x="236" y="174"/>
                    <a:pt x="234" y="176"/>
                  </a:cubicBezTo>
                  <a:cubicBezTo>
                    <a:pt x="233" y="177"/>
                    <a:pt x="232" y="178"/>
                    <a:pt x="230" y="179"/>
                  </a:cubicBezTo>
                  <a:cubicBezTo>
                    <a:pt x="230" y="179"/>
                    <a:pt x="229" y="179"/>
                    <a:pt x="229" y="179"/>
                  </a:cubicBezTo>
                  <a:cubicBezTo>
                    <a:pt x="228" y="179"/>
                    <a:pt x="228" y="179"/>
                    <a:pt x="228" y="179"/>
                  </a:cubicBezTo>
                  <a:cubicBezTo>
                    <a:pt x="227" y="181"/>
                    <a:pt x="227" y="183"/>
                    <a:pt x="226" y="186"/>
                  </a:cubicBezTo>
                  <a:cubicBezTo>
                    <a:pt x="227" y="185"/>
                    <a:pt x="228" y="185"/>
                    <a:pt x="229" y="184"/>
                  </a:cubicBezTo>
                  <a:cubicBezTo>
                    <a:pt x="232" y="183"/>
                    <a:pt x="234" y="181"/>
                    <a:pt x="237" y="180"/>
                  </a:cubicBezTo>
                  <a:cubicBezTo>
                    <a:pt x="238" y="179"/>
                    <a:pt x="239" y="178"/>
                    <a:pt x="239" y="177"/>
                  </a:cubicBezTo>
                  <a:cubicBezTo>
                    <a:pt x="240" y="175"/>
                    <a:pt x="240" y="173"/>
                    <a:pt x="240" y="171"/>
                  </a:cubicBezTo>
                  <a:close/>
                  <a:moveTo>
                    <a:pt x="128" y="199"/>
                  </a:moveTo>
                  <a:cubicBezTo>
                    <a:pt x="129" y="199"/>
                    <a:pt x="129" y="199"/>
                    <a:pt x="129" y="199"/>
                  </a:cubicBezTo>
                  <a:cubicBezTo>
                    <a:pt x="133" y="199"/>
                    <a:pt x="137" y="200"/>
                    <a:pt x="142" y="200"/>
                  </a:cubicBezTo>
                  <a:cubicBezTo>
                    <a:pt x="142" y="199"/>
                    <a:pt x="142" y="198"/>
                    <a:pt x="143" y="197"/>
                  </a:cubicBezTo>
                  <a:cubicBezTo>
                    <a:pt x="139" y="195"/>
                    <a:pt x="136" y="194"/>
                    <a:pt x="133" y="192"/>
                  </a:cubicBezTo>
                  <a:cubicBezTo>
                    <a:pt x="131" y="194"/>
                    <a:pt x="130" y="197"/>
                    <a:pt x="128" y="199"/>
                  </a:cubicBezTo>
                  <a:close/>
                  <a:moveTo>
                    <a:pt x="27" y="144"/>
                  </a:moveTo>
                  <a:cubicBezTo>
                    <a:pt x="27" y="144"/>
                    <a:pt x="26" y="144"/>
                    <a:pt x="26" y="144"/>
                  </a:cubicBezTo>
                  <a:cubicBezTo>
                    <a:pt x="24" y="144"/>
                    <a:pt x="23" y="143"/>
                    <a:pt x="22" y="142"/>
                  </a:cubicBezTo>
                  <a:cubicBezTo>
                    <a:pt x="21" y="141"/>
                    <a:pt x="22" y="140"/>
                    <a:pt x="23" y="139"/>
                  </a:cubicBezTo>
                  <a:cubicBezTo>
                    <a:pt x="23" y="139"/>
                    <a:pt x="24" y="139"/>
                    <a:pt x="24" y="139"/>
                  </a:cubicBezTo>
                  <a:cubicBezTo>
                    <a:pt x="28" y="139"/>
                    <a:pt x="31" y="139"/>
                    <a:pt x="35" y="138"/>
                  </a:cubicBezTo>
                  <a:cubicBezTo>
                    <a:pt x="35" y="138"/>
                    <a:pt x="35" y="138"/>
                    <a:pt x="36" y="138"/>
                  </a:cubicBezTo>
                  <a:cubicBezTo>
                    <a:pt x="31" y="136"/>
                    <a:pt x="27" y="135"/>
                    <a:pt x="23" y="136"/>
                  </a:cubicBezTo>
                  <a:cubicBezTo>
                    <a:pt x="21" y="137"/>
                    <a:pt x="20" y="138"/>
                    <a:pt x="19" y="140"/>
                  </a:cubicBezTo>
                  <a:cubicBezTo>
                    <a:pt x="18" y="140"/>
                    <a:pt x="18" y="141"/>
                    <a:pt x="18" y="141"/>
                  </a:cubicBezTo>
                  <a:cubicBezTo>
                    <a:pt x="19" y="143"/>
                    <a:pt x="20" y="144"/>
                    <a:pt x="22" y="145"/>
                  </a:cubicBezTo>
                  <a:cubicBezTo>
                    <a:pt x="24" y="145"/>
                    <a:pt x="25" y="145"/>
                    <a:pt x="27" y="144"/>
                  </a:cubicBezTo>
                  <a:close/>
                  <a:moveTo>
                    <a:pt x="48" y="57"/>
                  </a:moveTo>
                  <a:cubicBezTo>
                    <a:pt x="47" y="56"/>
                    <a:pt x="46" y="56"/>
                    <a:pt x="44" y="56"/>
                  </a:cubicBezTo>
                  <a:cubicBezTo>
                    <a:pt x="41" y="55"/>
                    <a:pt x="38" y="56"/>
                    <a:pt x="35" y="57"/>
                  </a:cubicBezTo>
                  <a:cubicBezTo>
                    <a:pt x="34" y="57"/>
                    <a:pt x="33" y="58"/>
                    <a:pt x="32" y="58"/>
                  </a:cubicBezTo>
                  <a:cubicBezTo>
                    <a:pt x="32" y="59"/>
                    <a:pt x="31" y="59"/>
                    <a:pt x="31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5" y="61"/>
                    <a:pt x="37" y="60"/>
                    <a:pt x="40" y="60"/>
                  </a:cubicBezTo>
                  <a:cubicBezTo>
                    <a:pt x="43" y="60"/>
                    <a:pt x="45" y="59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lose/>
                  <a:moveTo>
                    <a:pt x="45" y="111"/>
                  </a:moveTo>
                  <a:cubicBezTo>
                    <a:pt x="42" y="108"/>
                    <a:pt x="36" y="108"/>
                    <a:pt x="32" y="109"/>
                  </a:cubicBezTo>
                  <a:cubicBezTo>
                    <a:pt x="32" y="109"/>
                    <a:pt x="31" y="110"/>
                    <a:pt x="31" y="110"/>
                  </a:cubicBezTo>
                  <a:cubicBezTo>
                    <a:pt x="30" y="110"/>
                    <a:pt x="30" y="111"/>
                    <a:pt x="31" y="111"/>
                  </a:cubicBezTo>
                  <a:cubicBezTo>
                    <a:pt x="31" y="112"/>
                    <a:pt x="32" y="112"/>
                    <a:pt x="32" y="113"/>
                  </a:cubicBezTo>
                  <a:cubicBezTo>
                    <a:pt x="34" y="113"/>
                    <a:pt x="35" y="113"/>
                    <a:pt x="36" y="113"/>
                  </a:cubicBezTo>
                  <a:cubicBezTo>
                    <a:pt x="38" y="113"/>
                    <a:pt x="40" y="112"/>
                    <a:pt x="42" y="112"/>
                  </a:cubicBezTo>
                  <a:cubicBezTo>
                    <a:pt x="43" y="112"/>
                    <a:pt x="44" y="111"/>
                    <a:pt x="45" y="111"/>
                  </a:cubicBezTo>
                  <a:close/>
                  <a:moveTo>
                    <a:pt x="65" y="159"/>
                  </a:moveTo>
                  <a:cubicBezTo>
                    <a:pt x="65" y="148"/>
                    <a:pt x="66" y="137"/>
                    <a:pt x="68" y="126"/>
                  </a:cubicBezTo>
                  <a:cubicBezTo>
                    <a:pt x="64" y="137"/>
                    <a:pt x="62" y="148"/>
                    <a:pt x="65" y="159"/>
                  </a:cubicBezTo>
                  <a:close/>
                  <a:moveTo>
                    <a:pt x="27" y="38"/>
                  </a:moveTo>
                  <a:cubicBezTo>
                    <a:pt x="30" y="36"/>
                    <a:pt x="33" y="35"/>
                    <a:pt x="36" y="35"/>
                  </a:cubicBezTo>
                  <a:cubicBezTo>
                    <a:pt x="39" y="34"/>
                    <a:pt x="43" y="34"/>
                    <a:pt x="46" y="34"/>
                  </a:cubicBezTo>
                  <a:cubicBezTo>
                    <a:pt x="46" y="34"/>
                    <a:pt x="46" y="34"/>
                    <a:pt x="45" y="33"/>
                  </a:cubicBezTo>
                  <a:cubicBezTo>
                    <a:pt x="40" y="32"/>
                    <a:pt x="35" y="32"/>
                    <a:pt x="30" y="34"/>
                  </a:cubicBezTo>
                  <a:cubicBezTo>
                    <a:pt x="29" y="34"/>
                    <a:pt x="28" y="35"/>
                    <a:pt x="27" y="36"/>
                  </a:cubicBezTo>
                  <a:cubicBezTo>
                    <a:pt x="26" y="36"/>
                    <a:pt x="26" y="37"/>
                    <a:pt x="27" y="38"/>
                  </a:cubicBezTo>
                  <a:close/>
                  <a:moveTo>
                    <a:pt x="75" y="169"/>
                  </a:moveTo>
                  <a:cubicBezTo>
                    <a:pt x="74" y="170"/>
                    <a:pt x="74" y="171"/>
                    <a:pt x="73" y="172"/>
                  </a:cubicBezTo>
                  <a:cubicBezTo>
                    <a:pt x="73" y="173"/>
                    <a:pt x="74" y="173"/>
                    <a:pt x="74" y="174"/>
                  </a:cubicBezTo>
                  <a:cubicBezTo>
                    <a:pt x="74" y="175"/>
                    <a:pt x="74" y="175"/>
                    <a:pt x="74" y="176"/>
                  </a:cubicBezTo>
                  <a:cubicBezTo>
                    <a:pt x="75" y="178"/>
                    <a:pt x="76" y="180"/>
                    <a:pt x="78" y="181"/>
                  </a:cubicBezTo>
                  <a:cubicBezTo>
                    <a:pt x="78" y="181"/>
                    <a:pt x="79" y="180"/>
                    <a:pt x="79" y="179"/>
                  </a:cubicBezTo>
                  <a:cubicBezTo>
                    <a:pt x="78" y="176"/>
                    <a:pt x="76" y="173"/>
                    <a:pt x="75" y="169"/>
                  </a:cubicBezTo>
                  <a:close/>
                  <a:moveTo>
                    <a:pt x="241" y="49"/>
                  </a:moveTo>
                  <a:cubicBezTo>
                    <a:pt x="240" y="49"/>
                    <a:pt x="240" y="48"/>
                    <a:pt x="240" y="48"/>
                  </a:cubicBezTo>
                  <a:cubicBezTo>
                    <a:pt x="239" y="48"/>
                    <a:pt x="237" y="47"/>
                    <a:pt x="236" y="47"/>
                  </a:cubicBezTo>
                  <a:cubicBezTo>
                    <a:pt x="231" y="47"/>
                    <a:pt x="226" y="47"/>
                    <a:pt x="222" y="49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5" y="49"/>
                    <a:pt x="239" y="49"/>
                    <a:pt x="241" y="49"/>
                  </a:cubicBezTo>
                  <a:close/>
                  <a:moveTo>
                    <a:pt x="156" y="202"/>
                  </a:moveTo>
                  <a:cubicBezTo>
                    <a:pt x="156" y="202"/>
                    <a:pt x="156" y="202"/>
                    <a:pt x="156" y="202"/>
                  </a:cubicBezTo>
                  <a:cubicBezTo>
                    <a:pt x="156" y="202"/>
                    <a:pt x="155" y="202"/>
                    <a:pt x="155" y="202"/>
                  </a:cubicBezTo>
                  <a:cubicBezTo>
                    <a:pt x="151" y="202"/>
                    <a:pt x="148" y="202"/>
                    <a:pt x="144" y="202"/>
                  </a:cubicBezTo>
                  <a:cubicBezTo>
                    <a:pt x="143" y="202"/>
                    <a:pt x="142" y="203"/>
                    <a:pt x="142" y="204"/>
                  </a:cubicBezTo>
                  <a:cubicBezTo>
                    <a:pt x="146" y="204"/>
                    <a:pt x="150" y="205"/>
                    <a:pt x="154" y="204"/>
                  </a:cubicBezTo>
                  <a:cubicBezTo>
                    <a:pt x="154" y="204"/>
                    <a:pt x="154" y="203"/>
                    <a:pt x="154" y="203"/>
                  </a:cubicBezTo>
                  <a:cubicBezTo>
                    <a:pt x="155" y="203"/>
                    <a:pt x="155" y="203"/>
                    <a:pt x="156" y="202"/>
                  </a:cubicBezTo>
                  <a:close/>
                  <a:moveTo>
                    <a:pt x="42" y="197"/>
                  </a:moveTo>
                  <a:cubicBezTo>
                    <a:pt x="42" y="197"/>
                    <a:pt x="43" y="197"/>
                    <a:pt x="44" y="197"/>
                  </a:cubicBezTo>
                  <a:cubicBezTo>
                    <a:pt x="43" y="192"/>
                    <a:pt x="41" y="189"/>
                    <a:pt x="38" y="187"/>
                  </a:cubicBezTo>
                  <a:cubicBezTo>
                    <a:pt x="37" y="186"/>
                    <a:pt x="36" y="186"/>
                    <a:pt x="36" y="185"/>
                  </a:cubicBezTo>
                  <a:cubicBezTo>
                    <a:pt x="36" y="186"/>
                    <a:pt x="35" y="186"/>
                    <a:pt x="35" y="186"/>
                  </a:cubicBezTo>
                  <a:cubicBezTo>
                    <a:pt x="40" y="190"/>
                    <a:pt x="40" y="190"/>
                    <a:pt x="42" y="197"/>
                  </a:cubicBezTo>
                  <a:close/>
                  <a:moveTo>
                    <a:pt x="112" y="54"/>
                  </a:moveTo>
                  <a:cubicBezTo>
                    <a:pt x="111" y="54"/>
                    <a:pt x="110" y="54"/>
                    <a:pt x="109" y="54"/>
                  </a:cubicBezTo>
                  <a:cubicBezTo>
                    <a:pt x="103" y="54"/>
                    <a:pt x="98" y="54"/>
                    <a:pt x="93" y="55"/>
                  </a:cubicBezTo>
                  <a:cubicBezTo>
                    <a:pt x="93" y="55"/>
                    <a:pt x="92" y="55"/>
                    <a:pt x="92" y="55"/>
                  </a:cubicBezTo>
                  <a:cubicBezTo>
                    <a:pt x="95" y="56"/>
                    <a:pt x="107" y="56"/>
                    <a:pt x="112" y="54"/>
                  </a:cubicBezTo>
                  <a:close/>
                  <a:moveTo>
                    <a:pt x="215" y="199"/>
                  </a:moveTo>
                  <a:cubicBezTo>
                    <a:pt x="214" y="199"/>
                    <a:pt x="214" y="199"/>
                    <a:pt x="214" y="199"/>
                  </a:cubicBezTo>
                  <a:cubicBezTo>
                    <a:pt x="211" y="199"/>
                    <a:pt x="208" y="200"/>
                    <a:pt x="205" y="200"/>
                  </a:cubicBezTo>
                  <a:cubicBezTo>
                    <a:pt x="204" y="200"/>
                    <a:pt x="203" y="200"/>
                    <a:pt x="202" y="200"/>
                  </a:cubicBezTo>
                  <a:cubicBezTo>
                    <a:pt x="199" y="201"/>
                    <a:pt x="197" y="201"/>
                    <a:pt x="194" y="202"/>
                  </a:cubicBezTo>
                  <a:cubicBezTo>
                    <a:pt x="194" y="202"/>
                    <a:pt x="194" y="202"/>
                    <a:pt x="194" y="203"/>
                  </a:cubicBezTo>
                  <a:cubicBezTo>
                    <a:pt x="194" y="203"/>
                    <a:pt x="195" y="203"/>
                    <a:pt x="195" y="203"/>
                  </a:cubicBezTo>
                  <a:cubicBezTo>
                    <a:pt x="199" y="202"/>
                    <a:pt x="204" y="202"/>
                    <a:pt x="209" y="201"/>
                  </a:cubicBezTo>
                  <a:cubicBezTo>
                    <a:pt x="211" y="201"/>
                    <a:pt x="213" y="200"/>
                    <a:pt x="215" y="199"/>
                  </a:cubicBezTo>
                  <a:close/>
                  <a:moveTo>
                    <a:pt x="228" y="190"/>
                  </a:moveTo>
                  <a:cubicBezTo>
                    <a:pt x="229" y="191"/>
                    <a:pt x="230" y="191"/>
                    <a:pt x="231" y="193"/>
                  </a:cubicBezTo>
                  <a:cubicBezTo>
                    <a:pt x="234" y="191"/>
                    <a:pt x="236" y="190"/>
                    <a:pt x="239" y="188"/>
                  </a:cubicBezTo>
                  <a:cubicBezTo>
                    <a:pt x="239" y="187"/>
                    <a:pt x="239" y="187"/>
                    <a:pt x="239" y="186"/>
                  </a:cubicBezTo>
                  <a:cubicBezTo>
                    <a:pt x="236" y="188"/>
                    <a:pt x="232" y="189"/>
                    <a:pt x="228" y="190"/>
                  </a:cubicBezTo>
                  <a:close/>
                  <a:moveTo>
                    <a:pt x="214" y="62"/>
                  </a:moveTo>
                  <a:cubicBezTo>
                    <a:pt x="214" y="63"/>
                    <a:pt x="214" y="63"/>
                    <a:pt x="215" y="63"/>
                  </a:cubicBezTo>
                  <a:cubicBezTo>
                    <a:pt x="216" y="66"/>
                    <a:pt x="218" y="68"/>
                    <a:pt x="219" y="71"/>
                  </a:cubicBezTo>
                  <a:cubicBezTo>
                    <a:pt x="220" y="72"/>
                    <a:pt x="221" y="74"/>
                    <a:pt x="223" y="75"/>
                  </a:cubicBezTo>
                  <a:cubicBezTo>
                    <a:pt x="224" y="76"/>
                    <a:pt x="226" y="77"/>
                    <a:pt x="227" y="78"/>
                  </a:cubicBezTo>
                  <a:cubicBezTo>
                    <a:pt x="227" y="78"/>
                    <a:pt x="228" y="78"/>
                    <a:pt x="228" y="78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27" y="77"/>
                    <a:pt x="226" y="76"/>
                    <a:pt x="225" y="75"/>
                  </a:cubicBezTo>
                  <a:cubicBezTo>
                    <a:pt x="223" y="74"/>
                    <a:pt x="222" y="72"/>
                    <a:pt x="221" y="71"/>
                  </a:cubicBezTo>
                  <a:cubicBezTo>
                    <a:pt x="219" y="69"/>
                    <a:pt x="218" y="66"/>
                    <a:pt x="217" y="64"/>
                  </a:cubicBezTo>
                  <a:cubicBezTo>
                    <a:pt x="216" y="62"/>
                    <a:pt x="216" y="62"/>
                    <a:pt x="214" y="62"/>
                  </a:cubicBezTo>
                  <a:close/>
                  <a:moveTo>
                    <a:pt x="245" y="57"/>
                  </a:moveTo>
                  <a:cubicBezTo>
                    <a:pt x="245" y="57"/>
                    <a:pt x="245" y="57"/>
                    <a:pt x="245" y="57"/>
                  </a:cubicBezTo>
                  <a:cubicBezTo>
                    <a:pt x="245" y="57"/>
                    <a:pt x="245" y="57"/>
                    <a:pt x="246" y="57"/>
                  </a:cubicBezTo>
                  <a:cubicBezTo>
                    <a:pt x="248" y="56"/>
                    <a:pt x="251" y="55"/>
                    <a:pt x="253" y="54"/>
                  </a:cubicBezTo>
                  <a:cubicBezTo>
                    <a:pt x="255" y="53"/>
                    <a:pt x="256" y="51"/>
                    <a:pt x="257" y="49"/>
                  </a:cubicBezTo>
                  <a:cubicBezTo>
                    <a:pt x="257" y="48"/>
                    <a:pt x="257" y="47"/>
                    <a:pt x="256" y="47"/>
                  </a:cubicBezTo>
                  <a:cubicBezTo>
                    <a:pt x="255" y="48"/>
                    <a:pt x="255" y="48"/>
                    <a:pt x="254" y="48"/>
                  </a:cubicBezTo>
                  <a:cubicBezTo>
                    <a:pt x="254" y="50"/>
                    <a:pt x="253" y="51"/>
                    <a:pt x="252" y="52"/>
                  </a:cubicBezTo>
                  <a:cubicBezTo>
                    <a:pt x="250" y="54"/>
                    <a:pt x="248" y="55"/>
                    <a:pt x="246" y="57"/>
                  </a:cubicBezTo>
                  <a:cubicBezTo>
                    <a:pt x="246" y="57"/>
                    <a:pt x="245" y="57"/>
                    <a:pt x="245" y="57"/>
                  </a:cubicBezTo>
                  <a:close/>
                  <a:moveTo>
                    <a:pt x="252" y="173"/>
                  </a:moveTo>
                  <a:cubicBezTo>
                    <a:pt x="252" y="174"/>
                    <a:pt x="251" y="174"/>
                    <a:pt x="250" y="175"/>
                  </a:cubicBezTo>
                  <a:cubicBezTo>
                    <a:pt x="247" y="177"/>
                    <a:pt x="244" y="178"/>
                    <a:pt x="241" y="180"/>
                  </a:cubicBezTo>
                  <a:cubicBezTo>
                    <a:pt x="240" y="181"/>
                    <a:pt x="240" y="181"/>
                    <a:pt x="241" y="182"/>
                  </a:cubicBezTo>
                  <a:cubicBezTo>
                    <a:pt x="242" y="182"/>
                    <a:pt x="243" y="181"/>
                    <a:pt x="244" y="181"/>
                  </a:cubicBezTo>
                  <a:cubicBezTo>
                    <a:pt x="246" y="179"/>
                    <a:pt x="248" y="178"/>
                    <a:pt x="251" y="176"/>
                  </a:cubicBezTo>
                  <a:cubicBezTo>
                    <a:pt x="252" y="176"/>
                    <a:pt x="253" y="175"/>
                    <a:pt x="252" y="173"/>
                  </a:cubicBezTo>
                  <a:close/>
                  <a:moveTo>
                    <a:pt x="104" y="189"/>
                  </a:moveTo>
                  <a:cubicBezTo>
                    <a:pt x="104" y="190"/>
                    <a:pt x="103" y="191"/>
                    <a:pt x="102" y="193"/>
                  </a:cubicBezTo>
                  <a:cubicBezTo>
                    <a:pt x="105" y="194"/>
                    <a:pt x="110" y="196"/>
                    <a:pt x="111" y="195"/>
                  </a:cubicBezTo>
                  <a:cubicBezTo>
                    <a:pt x="109" y="193"/>
                    <a:pt x="107" y="191"/>
                    <a:pt x="104" y="189"/>
                  </a:cubicBezTo>
                  <a:close/>
                  <a:moveTo>
                    <a:pt x="37" y="213"/>
                  </a:moveTo>
                  <a:cubicBezTo>
                    <a:pt x="41" y="210"/>
                    <a:pt x="45" y="204"/>
                    <a:pt x="44" y="200"/>
                  </a:cubicBezTo>
                  <a:cubicBezTo>
                    <a:pt x="43" y="201"/>
                    <a:pt x="43" y="201"/>
                    <a:pt x="42" y="201"/>
                  </a:cubicBezTo>
                  <a:cubicBezTo>
                    <a:pt x="42" y="206"/>
                    <a:pt x="40" y="210"/>
                    <a:pt x="37" y="213"/>
                  </a:cubicBezTo>
                  <a:close/>
                  <a:moveTo>
                    <a:pt x="140" y="202"/>
                  </a:moveTo>
                  <a:cubicBezTo>
                    <a:pt x="136" y="202"/>
                    <a:pt x="132" y="202"/>
                    <a:pt x="127" y="202"/>
                  </a:cubicBezTo>
                  <a:cubicBezTo>
                    <a:pt x="127" y="202"/>
                    <a:pt x="127" y="203"/>
                    <a:pt x="127" y="203"/>
                  </a:cubicBezTo>
                  <a:cubicBezTo>
                    <a:pt x="128" y="203"/>
                    <a:pt x="128" y="203"/>
                    <a:pt x="129" y="203"/>
                  </a:cubicBezTo>
                  <a:cubicBezTo>
                    <a:pt x="132" y="204"/>
                    <a:pt x="134" y="204"/>
                    <a:pt x="137" y="204"/>
                  </a:cubicBezTo>
                  <a:cubicBezTo>
                    <a:pt x="138" y="204"/>
                    <a:pt x="140" y="204"/>
                    <a:pt x="140" y="202"/>
                  </a:cubicBezTo>
                  <a:close/>
                  <a:moveTo>
                    <a:pt x="51" y="110"/>
                  </a:moveTo>
                  <a:cubicBezTo>
                    <a:pt x="56" y="108"/>
                    <a:pt x="60" y="100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6"/>
                    <a:pt x="59" y="96"/>
                  </a:cubicBezTo>
                  <a:cubicBezTo>
                    <a:pt x="58" y="101"/>
                    <a:pt x="55" y="106"/>
                    <a:pt x="51" y="109"/>
                  </a:cubicBezTo>
                  <a:cubicBezTo>
                    <a:pt x="51" y="109"/>
                    <a:pt x="51" y="110"/>
                    <a:pt x="51" y="110"/>
                  </a:cubicBezTo>
                  <a:cubicBezTo>
                    <a:pt x="51" y="110"/>
                    <a:pt x="51" y="110"/>
                    <a:pt x="51" y="110"/>
                  </a:cubicBezTo>
                  <a:close/>
                  <a:moveTo>
                    <a:pt x="80" y="181"/>
                  </a:moveTo>
                  <a:cubicBezTo>
                    <a:pt x="80" y="182"/>
                    <a:pt x="80" y="183"/>
                    <a:pt x="79" y="183"/>
                  </a:cubicBezTo>
                  <a:cubicBezTo>
                    <a:pt x="81" y="186"/>
                    <a:pt x="83" y="188"/>
                    <a:pt x="85" y="190"/>
                  </a:cubicBezTo>
                  <a:cubicBezTo>
                    <a:pt x="86" y="189"/>
                    <a:pt x="86" y="189"/>
                    <a:pt x="86" y="188"/>
                  </a:cubicBezTo>
                  <a:cubicBezTo>
                    <a:pt x="84" y="186"/>
                    <a:pt x="82" y="184"/>
                    <a:pt x="80" y="181"/>
                  </a:cubicBezTo>
                  <a:close/>
                  <a:moveTo>
                    <a:pt x="9" y="196"/>
                  </a:moveTo>
                  <a:cubicBezTo>
                    <a:pt x="7" y="194"/>
                    <a:pt x="5" y="192"/>
                    <a:pt x="6" y="189"/>
                  </a:cubicBezTo>
                  <a:cubicBezTo>
                    <a:pt x="5" y="189"/>
                    <a:pt x="4" y="190"/>
                    <a:pt x="4" y="191"/>
                  </a:cubicBezTo>
                  <a:cubicBezTo>
                    <a:pt x="3" y="192"/>
                    <a:pt x="3" y="193"/>
                    <a:pt x="4" y="194"/>
                  </a:cubicBezTo>
                  <a:cubicBezTo>
                    <a:pt x="5" y="196"/>
                    <a:pt x="7" y="196"/>
                    <a:pt x="9" y="196"/>
                  </a:cubicBezTo>
                  <a:close/>
                  <a:moveTo>
                    <a:pt x="189" y="199"/>
                  </a:moveTo>
                  <a:cubicBezTo>
                    <a:pt x="189" y="199"/>
                    <a:pt x="189" y="199"/>
                    <a:pt x="189" y="199"/>
                  </a:cubicBezTo>
                  <a:cubicBezTo>
                    <a:pt x="185" y="199"/>
                    <a:pt x="181" y="199"/>
                    <a:pt x="177" y="199"/>
                  </a:cubicBezTo>
                  <a:cubicBezTo>
                    <a:pt x="177" y="199"/>
                    <a:pt x="176" y="199"/>
                    <a:pt x="176" y="200"/>
                  </a:cubicBezTo>
                  <a:cubicBezTo>
                    <a:pt x="176" y="200"/>
                    <a:pt x="176" y="201"/>
                    <a:pt x="175" y="201"/>
                  </a:cubicBezTo>
                  <a:cubicBezTo>
                    <a:pt x="180" y="201"/>
                    <a:pt x="185" y="200"/>
                    <a:pt x="189" y="199"/>
                  </a:cubicBezTo>
                  <a:close/>
                  <a:moveTo>
                    <a:pt x="113" y="201"/>
                  </a:moveTo>
                  <a:cubicBezTo>
                    <a:pt x="117" y="202"/>
                    <a:pt x="120" y="202"/>
                    <a:pt x="124" y="203"/>
                  </a:cubicBezTo>
                  <a:cubicBezTo>
                    <a:pt x="124" y="202"/>
                    <a:pt x="124" y="202"/>
                    <a:pt x="125" y="202"/>
                  </a:cubicBezTo>
                  <a:cubicBezTo>
                    <a:pt x="121" y="201"/>
                    <a:pt x="117" y="201"/>
                    <a:pt x="114" y="200"/>
                  </a:cubicBezTo>
                  <a:cubicBezTo>
                    <a:pt x="114" y="201"/>
                    <a:pt x="113" y="201"/>
                    <a:pt x="113" y="201"/>
                  </a:cubicBezTo>
                  <a:close/>
                  <a:moveTo>
                    <a:pt x="173" y="202"/>
                  </a:moveTo>
                  <a:cubicBezTo>
                    <a:pt x="173" y="201"/>
                    <a:pt x="173" y="200"/>
                    <a:pt x="174" y="199"/>
                  </a:cubicBezTo>
                  <a:cubicBezTo>
                    <a:pt x="174" y="199"/>
                    <a:pt x="173" y="199"/>
                    <a:pt x="173" y="199"/>
                  </a:cubicBezTo>
                  <a:cubicBezTo>
                    <a:pt x="173" y="199"/>
                    <a:pt x="173" y="200"/>
                    <a:pt x="173" y="200"/>
                  </a:cubicBezTo>
                  <a:cubicBezTo>
                    <a:pt x="173" y="201"/>
                    <a:pt x="172" y="202"/>
                    <a:pt x="170" y="202"/>
                  </a:cubicBezTo>
                  <a:cubicBezTo>
                    <a:pt x="169" y="202"/>
                    <a:pt x="167" y="202"/>
                    <a:pt x="166" y="202"/>
                  </a:cubicBezTo>
                  <a:cubicBezTo>
                    <a:pt x="163" y="202"/>
                    <a:pt x="161" y="202"/>
                    <a:pt x="159" y="202"/>
                  </a:cubicBezTo>
                  <a:cubicBezTo>
                    <a:pt x="159" y="202"/>
                    <a:pt x="159" y="203"/>
                    <a:pt x="159" y="204"/>
                  </a:cubicBezTo>
                  <a:cubicBezTo>
                    <a:pt x="163" y="203"/>
                    <a:pt x="168" y="202"/>
                    <a:pt x="173" y="202"/>
                  </a:cubicBezTo>
                  <a:close/>
                  <a:moveTo>
                    <a:pt x="29" y="108"/>
                  </a:moveTo>
                  <a:cubicBezTo>
                    <a:pt x="34" y="105"/>
                    <a:pt x="40" y="105"/>
                    <a:pt x="46" y="108"/>
                  </a:cubicBezTo>
                  <a:cubicBezTo>
                    <a:pt x="45" y="107"/>
                    <a:pt x="44" y="106"/>
                    <a:pt x="42" y="106"/>
                  </a:cubicBezTo>
                  <a:cubicBezTo>
                    <a:pt x="39" y="104"/>
                    <a:pt x="35" y="105"/>
                    <a:pt x="32" y="106"/>
                  </a:cubicBezTo>
                  <a:cubicBezTo>
                    <a:pt x="31" y="106"/>
                    <a:pt x="31" y="107"/>
                    <a:pt x="30" y="107"/>
                  </a:cubicBezTo>
                  <a:cubicBezTo>
                    <a:pt x="30" y="107"/>
                    <a:pt x="29" y="108"/>
                    <a:pt x="29" y="108"/>
                  </a:cubicBezTo>
                  <a:close/>
                  <a:moveTo>
                    <a:pt x="57" y="45"/>
                  </a:moveTo>
                  <a:cubicBezTo>
                    <a:pt x="57" y="47"/>
                    <a:pt x="57" y="48"/>
                    <a:pt x="57" y="49"/>
                  </a:cubicBezTo>
                  <a:cubicBezTo>
                    <a:pt x="57" y="50"/>
                    <a:pt x="57" y="50"/>
                    <a:pt x="56" y="51"/>
                  </a:cubicBezTo>
                  <a:cubicBezTo>
                    <a:pt x="56" y="52"/>
                    <a:pt x="56" y="53"/>
                    <a:pt x="55" y="54"/>
                  </a:cubicBezTo>
                  <a:cubicBezTo>
                    <a:pt x="54" y="55"/>
                    <a:pt x="54" y="56"/>
                    <a:pt x="53" y="57"/>
                  </a:cubicBezTo>
                  <a:cubicBezTo>
                    <a:pt x="57" y="56"/>
                    <a:pt x="60" y="50"/>
                    <a:pt x="57" y="45"/>
                  </a:cubicBezTo>
                  <a:close/>
                  <a:moveTo>
                    <a:pt x="231" y="43"/>
                  </a:moveTo>
                  <a:cubicBezTo>
                    <a:pt x="235" y="44"/>
                    <a:pt x="239" y="43"/>
                    <a:pt x="243" y="44"/>
                  </a:cubicBezTo>
                  <a:cubicBezTo>
                    <a:pt x="242" y="43"/>
                    <a:pt x="234" y="42"/>
                    <a:pt x="232" y="42"/>
                  </a:cubicBezTo>
                  <a:cubicBezTo>
                    <a:pt x="232" y="42"/>
                    <a:pt x="231" y="43"/>
                    <a:pt x="231" y="43"/>
                  </a:cubicBezTo>
                  <a:close/>
                  <a:moveTo>
                    <a:pt x="229" y="216"/>
                  </a:moveTo>
                  <a:cubicBezTo>
                    <a:pt x="229" y="215"/>
                    <a:pt x="229" y="215"/>
                    <a:pt x="229" y="215"/>
                  </a:cubicBezTo>
                  <a:cubicBezTo>
                    <a:pt x="229" y="215"/>
                    <a:pt x="229" y="215"/>
                    <a:pt x="229" y="215"/>
                  </a:cubicBezTo>
                  <a:cubicBezTo>
                    <a:pt x="227" y="214"/>
                    <a:pt x="226" y="213"/>
                    <a:pt x="225" y="212"/>
                  </a:cubicBezTo>
                  <a:cubicBezTo>
                    <a:pt x="224" y="210"/>
                    <a:pt x="223" y="208"/>
                    <a:pt x="223" y="207"/>
                  </a:cubicBezTo>
                  <a:cubicBezTo>
                    <a:pt x="223" y="205"/>
                    <a:pt x="222" y="204"/>
                    <a:pt x="222" y="203"/>
                  </a:cubicBezTo>
                  <a:cubicBezTo>
                    <a:pt x="222" y="203"/>
                    <a:pt x="222" y="202"/>
                    <a:pt x="221" y="203"/>
                  </a:cubicBezTo>
                  <a:cubicBezTo>
                    <a:pt x="221" y="203"/>
                    <a:pt x="221" y="203"/>
                    <a:pt x="221" y="204"/>
                  </a:cubicBezTo>
                  <a:cubicBezTo>
                    <a:pt x="222" y="206"/>
                    <a:pt x="222" y="208"/>
                    <a:pt x="223" y="210"/>
                  </a:cubicBezTo>
                  <a:cubicBezTo>
                    <a:pt x="223" y="211"/>
                    <a:pt x="224" y="213"/>
                    <a:pt x="226" y="214"/>
                  </a:cubicBezTo>
                  <a:cubicBezTo>
                    <a:pt x="227" y="215"/>
                    <a:pt x="228" y="216"/>
                    <a:pt x="229" y="216"/>
                  </a:cubicBezTo>
                  <a:close/>
                  <a:moveTo>
                    <a:pt x="55" y="22"/>
                  </a:moveTo>
                  <a:cubicBezTo>
                    <a:pt x="55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0"/>
                    <a:pt x="56" y="15"/>
                    <a:pt x="53" y="13"/>
                  </a:cubicBezTo>
                  <a:cubicBezTo>
                    <a:pt x="55" y="16"/>
                    <a:pt x="55" y="19"/>
                    <a:pt x="55" y="22"/>
                  </a:cubicBezTo>
                  <a:close/>
                  <a:moveTo>
                    <a:pt x="31" y="39"/>
                  </a:moveTo>
                  <a:cubicBezTo>
                    <a:pt x="35" y="39"/>
                    <a:pt x="39" y="38"/>
                    <a:pt x="43" y="37"/>
                  </a:cubicBezTo>
                  <a:cubicBezTo>
                    <a:pt x="40" y="36"/>
                    <a:pt x="33" y="37"/>
                    <a:pt x="31" y="39"/>
                  </a:cubicBezTo>
                  <a:close/>
                  <a:moveTo>
                    <a:pt x="110" y="201"/>
                  </a:moveTo>
                  <a:cubicBezTo>
                    <a:pt x="111" y="200"/>
                    <a:pt x="111" y="200"/>
                    <a:pt x="111" y="200"/>
                  </a:cubicBezTo>
                  <a:cubicBezTo>
                    <a:pt x="109" y="199"/>
                    <a:pt x="103" y="197"/>
                    <a:pt x="101" y="198"/>
                  </a:cubicBezTo>
                  <a:cubicBezTo>
                    <a:pt x="104" y="199"/>
                    <a:pt x="107" y="200"/>
                    <a:pt x="110" y="201"/>
                  </a:cubicBezTo>
                  <a:close/>
                  <a:moveTo>
                    <a:pt x="227" y="211"/>
                  </a:moveTo>
                  <a:cubicBezTo>
                    <a:pt x="226" y="208"/>
                    <a:pt x="226" y="205"/>
                    <a:pt x="227" y="202"/>
                  </a:cubicBezTo>
                  <a:cubicBezTo>
                    <a:pt x="226" y="202"/>
                    <a:pt x="225" y="202"/>
                    <a:pt x="224" y="202"/>
                  </a:cubicBezTo>
                  <a:cubicBezTo>
                    <a:pt x="225" y="205"/>
                    <a:pt x="225" y="208"/>
                    <a:pt x="227" y="211"/>
                  </a:cubicBezTo>
                  <a:close/>
                  <a:moveTo>
                    <a:pt x="212" y="197"/>
                  </a:moveTo>
                  <a:cubicBezTo>
                    <a:pt x="212" y="197"/>
                    <a:pt x="212" y="197"/>
                    <a:pt x="212" y="197"/>
                  </a:cubicBezTo>
                  <a:cubicBezTo>
                    <a:pt x="214" y="197"/>
                    <a:pt x="217" y="196"/>
                    <a:pt x="219" y="196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20" y="195"/>
                    <a:pt x="220" y="194"/>
                    <a:pt x="220" y="193"/>
                  </a:cubicBezTo>
                  <a:cubicBezTo>
                    <a:pt x="217" y="195"/>
                    <a:pt x="215" y="196"/>
                    <a:pt x="212" y="197"/>
                  </a:cubicBezTo>
                  <a:close/>
                  <a:moveTo>
                    <a:pt x="93" y="194"/>
                  </a:moveTo>
                  <a:cubicBezTo>
                    <a:pt x="93" y="194"/>
                    <a:pt x="93" y="193"/>
                    <a:pt x="93" y="193"/>
                  </a:cubicBezTo>
                  <a:cubicBezTo>
                    <a:pt x="93" y="192"/>
                    <a:pt x="94" y="192"/>
                    <a:pt x="94" y="192"/>
                  </a:cubicBezTo>
                  <a:cubicBezTo>
                    <a:pt x="93" y="191"/>
                    <a:pt x="92" y="191"/>
                    <a:pt x="91" y="191"/>
                  </a:cubicBezTo>
                  <a:cubicBezTo>
                    <a:pt x="91" y="191"/>
                    <a:pt x="91" y="191"/>
                    <a:pt x="90" y="191"/>
                  </a:cubicBezTo>
                  <a:cubicBezTo>
                    <a:pt x="90" y="191"/>
                    <a:pt x="89" y="192"/>
                    <a:pt x="89" y="192"/>
                  </a:cubicBezTo>
                  <a:cubicBezTo>
                    <a:pt x="90" y="193"/>
                    <a:pt x="91" y="194"/>
                    <a:pt x="93" y="194"/>
                  </a:cubicBezTo>
                  <a:close/>
                  <a:moveTo>
                    <a:pt x="255" y="178"/>
                  </a:moveTo>
                  <a:cubicBezTo>
                    <a:pt x="258" y="176"/>
                    <a:pt x="259" y="174"/>
                    <a:pt x="261" y="171"/>
                  </a:cubicBezTo>
                  <a:cubicBezTo>
                    <a:pt x="260" y="171"/>
                    <a:pt x="260" y="172"/>
                    <a:pt x="260" y="172"/>
                  </a:cubicBezTo>
                  <a:cubicBezTo>
                    <a:pt x="258" y="173"/>
                    <a:pt x="257" y="174"/>
                    <a:pt x="256" y="176"/>
                  </a:cubicBezTo>
                  <a:cubicBezTo>
                    <a:pt x="255" y="176"/>
                    <a:pt x="255" y="177"/>
                    <a:pt x="255" y="178"/>
                  </a:cubicBezTo>
                  <a:close/>
                  <a:moveTo>
                    <a:pt x="237" y="183"/>
                  </a:moveTo>
                  <a:cubicBezTo>
                    <a:pt x="234" y="184"/>
                    <a:pt x="231" y="186"/>
                    <a:pt x="228" y="187"/>
                  </a:cubicBezTo>
                  <a:cubicBezTo>
                    <a:pt x="231" y="186"/>
                    <a:pt x="234" y="185"/>
                    <a:pt x="237" y="184"/>
                  </a:cubicBezTo>
                  <a:cubicBezTo>
                    <a:pt x="237" y="184"/>
                    <a:pt x="237" y="183"/>
                    <a:pt x="237" y="183"/>
                  </a:cubicBezTo>
                  <a:cubicBezTo>
                    <a:pt x="237" y="183"/>
                    <a:pt x="237" y="183"/>
                    <a:pt x="237" y="183"/>
                  </a:cubicBezTo>
                  <a:close/>
                  <a:moveTo>
                    <a:pt x="122" y="59"/>
                  </a:moveTo>
                  <a:cubicBezTo>
                    <a:pt x="119" y="60"/>
                    <a:pt x="115" y="60"/>
                    <a:pt x="111" y="61"/>
                  </a:cubicBezTo>
                  <a:cubicBezTo>
                    <a:pt x="111" y="61"/>
                    <a:pt x="112" y="62"/>
                    <a:pt x="112" y="62"/>
                  </a:cubicBezTo>
                  <a:cubicBezTo>
                    <a:pt x="113" y="61"/>
                    <a:pt x="114" y="61"/>
                    <a:pt x="114" y="61"/>
                  </a:cubicBezTo>
                  <a:cubicBezTo>
                    <a:pt x="117" y="61"/>
                    <a:pt x="120" y="60"/>
                    <a:pt x="122" y="59"/>
                  </a:cubicBezTo>
                  <a:close/>
                  <a:moveTo>
                    <a:pt x="256" y="151"/>
                  </a:moveTo>
                  <a:cubicBezTo>
                    <a:pt x="255" y="152"/>
                    <a:pt x="255" y="152"/>
                    <a:pt x="255" y="153"/>
                  </a:cubicBezTo>
                  <a:cubicBezTo>
                    <a:pt x="255" y="154"/>
                    <a:pt x="255" y="155"/>
                    <a:pt x="255" y="156"/>
                  </a:cubicBezTo>
                  <a:cubicBezTo>
                    <a:pt x="255" y="157"/>
                    <a:pt x="255" y="159"/>
                    <a:pt x="255" y="161"/>
                  </a:cubicBezTo>
                  <a:cubicBezTo>
                    <a:pt x="257" y="158"/>
                    <a:pt x="256" y="154"/>
                    <a:pt x="256" y="151"/>
                  </a:cubicBezTo>
                  <a:close/>
                  <a:moveTo>
                    <a:pt x="242" y="47"/>
                  </a:moveTo>
                  <a:cubicBezTo>
                    <a:pt x="243" y="47"/>
                    <a:pt x="243" y="48"/>
                    <a:pt x="244" y="49"/>
                  </a:cubicBezTo>
                  <a:cubicBezTo>
                    <a:pt x="245" y="49"/>
                    <a:pt x="247" y="48"/>
                    <a:pt x="248" y="48"/>
                  </a:cubicBezTo>
                  <a:cubicBezTo>
                    <a:pt x="246" y="47"/>
                    <a:pt x="244" y="47"/>
                    <a:pt x="242" y="47"/>
                  </a:cubicBezTo>
                  <a:close/>
                  <a:moveTo>
                    <a:pt x="246" y="17"/>
                  </a:moveTo>
                  <a:cubicBezTo>
                    <a:pt x="245" y="15"/>
                    <a:pt x="236" y="8"/>
                    <a:pt x="233" y="8"/>
                  </a:cubicBezTo>
                  <a:cubicBezTo>
                    <a:pt x="238" y="10"/>
                    <a:pt x="242" y="13"/>
                    <a:pt x="246" y="17"/>
                  </a:cubicBezTo>
                  <a:close/>
                  <a:moveTo>
                    <a:pt x="54" y="80"/>
                  </a:moveTo>
                  <a:cubicBezTo>
                    <a:pt x="54" y="80"/>
                    <a:pt x="54" y="80"/>
                    <a:pt x="55" y="80"/>
                  </a:cubicBezTo>
                  <a:cubicBezTo>
                    <a:pt x="56" y="78"/>
                    <a:pt x="57" y="75"/>
                    <a:pt x="57" y="72"/>
                  </a:cubicBezTo>
                  <a:cubicBezTo>
                    <a:pt x="57" y="75"/>
                    <a:pt x="55" y="77"/>
                    <a:pt x="54" y="80"/>
                  </a:cubicBezTo>
                  <a:close/>
                  <a:moveTo>
                    <a:pt x="26" y="141"/>
                  </a:moveTo>
                  <a:cubicBezTo>
                    <a:pt x="28" y="142"/>
                    <a:pt x="32" y="142"/>
                    <a:pt x="35" y="141"/>
                  </a:cubicBezTo>
                  <a:cubicBezTo>
                    <a:pt x="32" y="141"/>
                    <a:pt x="29" y="141"/>
                    <a:pt x="26" y="141"/>
                  </a:cubicBezTo>
                  <a:close/>
                  <a:moveTo>
                    <a:pt x="74" y="110"/>
                  </a:moveTo>
                  <a:cubicBezTo>
                    <a:pt x="77" y="107"/>
                    <a:pt x="78" y="104"/>
                    <a:pt x="80" y="101"/>
                  </a:cubicBezTo>
                  <a:cubicBezTo>
                    <a:pt x="78" y="104"/>
                    <a:pt x="76" y="107"/>
                    <a:pt x="74" y="110"/>
                  </a:cubicBezTo>
                  <a:close/>
                  <a:moveTo>
                    <a:pt x="90" y="61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4" y="61"/>
                    <a:pt x="97" y="61"/>
                    <a:pt x="100" y="62"/>
                  </a:cubicBezTo>
                  <a:cubicBezTo>
                    <a:pt x="100" y="62"/>
                    <a:pt x="100" y="62"/>
                    <a:pt x="100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7" y="61"/>
                    <a:pt x="94" y="61"/>
                    <a:pt x="90" y="61"/>
                  </a:cubicBezTo>
                  <a:close/>
                  <a:moveTo>
                    <a:pt x="217" y="48"/>
                  </a:moveTo>
                  <a:cubicBezTo>
                    <a:pt x="215" y="48"/>
                    <a:pt x="213" y="48"/>
                    <a:pt x="212" y="49"/>
                  </a:cubicBezTo>
                  <a:cubicBezTo>
                    <a:pt x="214" y="49"/>
                    <a:pt x="217" y="49"/>
                    <a:pt x="218" y="49"/>
                  </a:cubicBezTo>
                  <a:cubicBezTo>
                    <a:pt x="218" y="49"/>
                    <a:pt x="217" y="48"/>
                    <a:pt x="217" y="48"/>
                  </a:cubicBezTo>
                  <a:close/>
                  <a:moveTo>
                    <a:pt x="257" y="165"/>
                  </a:moveTo>
                  <a:cubicBezTo>
                    <a:pt x="257" y="165"/>
                    <a:pt x="256" y="164"/>
                    <a:pt x="255" y="164"/>
                  </a:cubicBezTo>
                  <a:cubicBezTo>
                    <a:pt x="255" y="164"/>
                    <a:pt x="255" y="165"/>
                    <a:pt x="255" y="165"/>
                  </a:cubicBezTo>
                  <a:cubicBezTo>
                    <a:pt x="255" y="166"/>
                    <a:pt x="255" y="167"/>
                    <a:pt x="255" y="167"/>
                  </a:cubicBezTo>
                  <a:cubicBezTo>
                    <a:pt x="256" y="166"/>
                    <a:pt x="257" y="166"/>
                    <a:pt x="257" y="165"/>
                  </a:cubicBezTo>
                  <a:close/>
                  <a:moveTo>
                    <a:pt x="46" y="86"/>
                  </a:moveTo>
                  <a:cubicBezTo>
                    <a:pt x="48" y="86"/>
                    <a:pt x="50" y="85"/>
                    <a:pt x="52" y="84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9" y="84"/>
                    <a:pt x="48" y="85"/>
                    <a:pt x="46" y="86"/>
                  </a:cubicBezTo>
                  <a:close/>
                  <a:moveTo>
                    <a:pt x="224" y="195"/>
                  </a:moveTo>
                  <a:cubicBezTo>
                    <a:pt x="225" y="195"/>
                    <a:pt x="225" y="195"/>
                    <a:pt x="226" y="195"/>
                  </a:cubicBezTo>
                  <a:cubicBezTo>
                    <a:pt x="225" y="194"/>
                    <a:pt x="225" y="194"/>
                    <a:pt x="225" y="193"/>
                  </a:cubicBezTo>
                  <a:cubicBezTo>
                    <a:pt x="225" y="192"/>
                    <a:pt x="226" y="192"/>
                    <a:pt x="226" y="191"/>
                  </a:cubicBezTo>
                  <a:cubicBezTo>
                    <a:pt x="224" y="191"/>
                    <a:pt x="225" y="193"/>
                    <a:pt x="224" y="193"/>
                  </a:cubicBezTo>
                  <a:cubicBezTo>
                    <a:pt x="224" y="194"/>
                    <a:pt x="224" y="194"/>
                    <a:pt x="224" y="195"/>
                  </a:cubicBezTo>
                  <a:close/>
                  <a:moveTo>
                    <a:pt x="71" y="181"/>
                  </a:moveTo>
                  <a:cubicBezTo>
                    <a:pt x="71" y="182"/>
                    <a:pt x="70" y="182"/>
                    <a:pt x="70" y="182"/>
                  </a:cubicBezTo>
                  <a:cubicBezTo>
                    <a:pt x="71" y="183"/>
                    <a:pt x="73" y="184"/>
                    <a:pt x="74" y="185"/>
                  </a:cubicBezTo>
                  <a:cubicBezTo>
                    <a:pt x="74" y="185"/>
                    <a:pt x="74" y="186"/>
                    <a:pt x="75" y="185"/>
                  </a:cubicBezTo>
                  <a:cubicBezTo>
                    <a:pt x="73" y="184"/>
                    <a:pt x="72" y="183"/>
                    <a:pt x="71" y="181"/>
                  </a:cubicBezTo>
                  <a:close/>
                  <a:moveTo>
                    <a:pt x="256" y="144"/>
                  </a:moveTo>
                  <a:cubicBezTo>
                    <a:pt x="255" y="148"/>
                    <a:pt x="255" y="149"/>
                    <a:pt x="256" y="150"/>
                  </a:cubicBezTo>
                  <a:cubicBezTo>
                    <a:pt x="256" y="148"/>
                    <a:pt x="256" y="146"/>
                    <a:pt x="256" y="144"/>
                  </a:cubicBezTo>
                  <a:close/>
                  <a:moveTo>
                    <a:pt x="108" y="61"/>
                  </a:moveTo>
                  <a:cubicBezTo>
                    <a:pt x="107" y="61"/>
                    <a:pt x="106" y="61"/>
                    <a:pt x="106" y="61"/>
                  </a:cubicBezTo>
                  <a:cubicBezTo>
                    <a:pt x="106" y="62"/>
                    <a:pt x="107" y="62"/>
                    <a:pt x="108" y="61"/>
                  </a:cubicBezTo>
                  <a:close/>
                  <a:moveTo>
                    <a:pt x="149" y="199"/>
                  </a:moveTo>
                  <a:cubicBezTo>
                    <a:pt x="149" y="199"/>
                    <a:pt x="149" y="199"/>
                    <a:pt x="149" y="199"/>
                  </a:cubicBezTo>
                  <a:cubicBezTo>
                    <a:pt x="148" y="199"/>
                    <a:pt x="146" y="199"/>
                    <a:pt x="145" y="199"/>
                  </a:cubicBezTo>
                  <a:cubicBezTo>
                    <a:pt x="146" y="200"/>
                    <a:pt x="147" y="200"/>
                    <a:pt x="149" y="200"/>
                  </a:cubicBezTo>
                  <a:cubicBezTo>
                    <a:pt x="149" y="200"/>
                    <a:pt x="149" y="200"/>
                    <a:pt x="149" y="199"/>
                  </a:cubicBezTo>
                  <a:close/>
                  <a:moveTo>
                    <a:pt x="246" y="186"/>
                  </a:moveTo>
                  <a:cubicBezTo>
                    <a:pt x="246" y="186"/>
                    <a:pt x="246" y="186"/>
                    <a:pt x="246" y="186"/>
                  </a:cubicBezTo>
                  <a:cubicBezTo>
                    <a:pt x="246" y="185"/>
                    <a:pt x="247" y="185"/>
                    <a:pt x="248" y="184"/>
                  </a:cubicBezTo>
                  <a:cubicBezTo>
                    <a:pt x="248" y="184"/>
                    <a:pt x="248" y="184"/>
                    <a:pt x="248" y="183"/>
                  </a:cubicBezTo>
                  <a:cubicBezTo>
                    <a:pt x="247" y="184"/>
                    <a:pt x="246" y="185"/>
                    <a:pt x="246" y="186"/>
                  </a:cubicBezTo>
                  <a:close/>
                  <a:moveTo>
                    <a:pt x="31" y="183"/>
                  </a:moveTo>
                  <a:cubicBezTo>
                    <a:pt x="31" y="183"/>
                    <a:pt x="31" y="183"/>
                    <a:pt x="31" y="183"/>
                  </a:cubicBezTo>
                  <a:cubicBezTo>
                    <a:pt x="31" y="184"/>
                    <a:pt x="32" y="184"/>
                    <a:pt x="32" y="184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2" y="184"/>
                    <a:pt x="31" y="183"/>
                    <a:pt x="31" y="183"/>
                  </a:cubicBezTo>
                  <a:close/>
                  <a:moveTo>
                    <a:pt x="263" y="146"/>
                  </a:moveTo>
                  <a:cubicBezTo>
                    <a:pt x="263" y="146"/>
                    <a:pt x="263" y="146"/>
                    <a:pt x="263" y="146"/>
                  </a:cubicBezTo>
                  <a:cubicBezTo>
                    <a:pt x="263" y="146"/>
                    <a:pt x="263" y="147"/>
                    <a:pt x="263" y="147"/>
                  </a:cubicBezTo>
                  <a:cubicBezTo>
                    <a:pt x="263" y="148"/>
                    <a:pt x="263" y="148"/>
                    <a:pt x="263" y="149"/>
                  </a:cubicBezTo>
                  <a:cubicBezTo>
                    <a:pt x="263" y="149"/>
                    <a:pt x="263" y="149"/>
                    <a:pt x="263" y="149"/>
                  </a:cubicBezTo>
                  <a:cubicBezTo>
                    <a:pt x="263" y="148"/>
                    <a:pt x="263" y="147"/>
                    <a:pt x="263" y="146"/>
                  </a:cubicBezTo>
                  <a:close/>
                  <a:moveTo>
                    <a:pt x="232" y="213"/>
                  </a:moveTo>
                  <a:cubicBezTo>
                    <a:pt x="232" y="213"/>
                    <a:pt x="233" y="214"/>
                    <a:pt x="233" y="213"/>
                  </a:cubicBezTo>
                  <a:cubicBezTo>
                    <a:pt x="233" y="213"/>
                    <a:pt x="232" y="213"/>
                    <a:pt x="232" y="213"/>
                  </a:cubicBezTo>
                  <a:close/>
                  <a:moveTo>
                    <a:pt x="97" y="219"/>
                  </a:move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6" y="219"/>
                    <a:pt x="96" y="219"/>
                  </a:cubicBezTo>
                  <a:cubicBezTo>
                    <a:pt x="96" y="219"/>
                    <a:pt x="96" y="220"/>
                    <a:pt x="96" y="220"/>
                  </a:cubicBezTo>
                  <a:cubicBezTo>
                    <a:pt x="96" y="220"/>
                    <a:pt x="97" y="219"/>
                    <a:pt x="97" y="219"/>
                  </a:cubicBezTo>
                  <a:close/>
                  <a:moveTo>
                    <a:pt x="130" y="208"/>
                  </a:moveTo>
                  <a:cubicBezTo>
                    <a:pt x="130" y="208"/>
                    <a:pt x="130" y="208"/>
                    <a:pt x="130" y="208"/>
                  </a:cubicBezTo>
                  <a:cubicBezTo>
                    <a:pt x="131" y="208"/>
                    <a:pt x="131" y="208"/>
                    <a:pt x="132" y="208"/>
                  </a:cubicBezTo>
                  <a:cubicBezTo>
                    <a:pt x="132" y="208"/>
                    <a:pt x="132" y="208"/>
                    <a:pt x="132" y="208"/>
                  </a:cubicBezTo>
                  <a:cubicBezTo>
                    <a:pt x="131" y="208"/>
                    <a:pt x="131" y="208"/>
                    <a:pt x="130" y="208"/>
                  </a:cubicBezTo>
                  <a:close/>
                  <a:moveTo>
                    <a:pt x="81" y="191"/>
                  </a:moveTo>
                  <a:cubicBezTo>
                    <a:pt x="81" y="191"/>
                    <a:pt x="81" y="191"/>
                    <a:pt x="81" y="191"/>
                  </a:cubicBezTo>
                  <a:cubicBezTo>
                    <a:pt x="81" y="190"/>
                    <a:pt x="81" y="190"/>
                    <a:pt x="80" y="190"/>
                  </a:cubicBezTo>
                  <a:cubicBezTo>
                    <a:pt x="80" y="190"/>
                    <a:pt x="81" y="191"/>
                    <a:pt x="81" y="191"/>
                  </a:cubicBezTo>
                  <a:close/>
                  <a:moveTo>
                    <a:pt x="243" y="184"/>
                  </a:moveTo>
                  <a:cubicBezTo>
                    <a:pt x="243" y="184"/>
                    <a:pt x="242" y="184"/>
                    <a:pt x="242" y="185"/>
                  </a:cubicBezTo>
                  <a:cubicBezTo>
                    <a:pt x="242" y="185"/>
                    <a:pt x="243" y="185"/>
                    <a:pt x="243" y="184"/>
                  </a:cubicBezTo>
                  <a:close/>
                  <a:moveTo>
                    <a:pt x="128" y="207"/>
                  </a:moveTo>
                  <a:cubicBezTo>
                    <a:pt x="128" y="207"/>
                    <a:pt x="128" y="207"/>
                    <a:pt x="128" y="207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8" y="207"/>
                    <a:pt x="128" y="207"/>
                    <a:pt x="129" y="207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8" y="207"/>
                    <a:pt x="128" y="207"/>
                    <a:pt x="128" y="207"/>
                  </a:cubicBezTo>
                  <a:close/>
                  <a:moveTo>
                    <a:pt x="228" y="211"/>
                  </a:moveTo>
                  <a:cubicBezTo>
                    <a:pt x="228" y="212"/>
                    <a:pt x="228" y="212"/>
                    <a:pt x="228" y="212"/>
                  </a:cubicBezTo>
                  <a:cubicBezTo>
                    <a:pt x="228" y="212"/>
                    <a:pt x="228" y="212"/>
                    <a:pt x="228" y="212"/>
                  </a:cubicBezTo>
                  <a:cubicBezTo>
                    <a:pt x="228" y="212"/>
                    <a:pt x="228" y="212"/>
                    <a:pt x="228" y="211"/>
                  </a:cubicBezTo>
                  <a:close/>
                  <a:moveTo>
                    <a:pt x="87" y="217"/>
                  </a:moveTo>
                  <a:cubicBezTo>
                    <a:pt x="87" y="217"/>
                    <a:pt x="87" y="217"/>
                    <a:pt x="87" y="217"/>
                  </a:cubicBezTo>
                  <a:cubicBezTo>
                    <a:pt x="87" y="216"/>
                    <a:pt x="87" y="216"/>
                    <a:pt x="87" y="216"/>
                  </a:cubicBezTo>
                  <a:cubicBezTo>
                    <a:pt x="87" y="216"/>
                    <a:pt x="86" y="216"/>
                    <a:pt x="86" y="216"/>
                  </a:cubicBezTo>
                  <a:cubicBezTo>
                    <a:pt x="87" y="216"/>
                    <a:pt x="87" y="217"/>
                    <a:pt x="87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452596" y="933099"/>
              <a:ext cx="436728" cy="390873"/>
            </a:xfrm>
            <a:custGeom>
              <a:avLst/>
              <a:gdLst>
                <a:gd name="T0" fmla="*/ 110 w 110"/>
                <a:gd name="T1" fmla="*/ 49 h 98"/>
                <a:gd name="T2" fmla="*/ 35 w 110"/>
                <a:gd name="T3" fmla="*/ 95 h 98"/>
                <a:gd name="T4" fmla="*/ 23 w 110"/>
                <a:gd name="T5" fmla="*/ 9 h 98"/>
                <a:gd name="T6" fmla="*/ 61 w 110"/>
                <a:gd name="T7" fmla="*/ 5 h 98"/>
                <a:gd name="T8" fmla="*/ 101 w 110"/>
                <a:gd name="T9" fmla="*/ 32 h 98"/>
                <a:gd name="T10" fmla="*/ 104 w 110"/>
                <a:gd name="T11" fmla="*/ 44 h 98"/>
                <a:gd name="T12" fmla="*/ 107 w 110"/>
                <a:gd name="T13" fmla="*/ 41 h 98"/>
                <a:gd name="T14" fmla="*/ 41 w 110"/>
                <a:gd name="T15" fmla="*/ 61 h 98"/>
                <a:gd name="T16" fmla="*/ 54 w 110"/>
                <a:gd name="T17" fmla="*/ 79 h 98"/>
                <a:gd name="T18" fmla="*/ 86 w 110"/>
                <a:gd name="T19" fmla="*/ 56 h 98"/>
                <a:gd name="T20" fmla="*/ 64 w 110"/>
                <a:gd name="T21" fmla="*/ 36 h 98"/>
                <a:gd name="T22" fmla="*/ 47 w 110"/>
                <a:gd name="T23" fmla="*/ 37 h 98"/>
                <a:gd name="T24" fmla="*/ 24 w 110"/>
                <a:gd name="T25" fmla="*/ 41 h 98"/>
                <a:gd name="T26" fmla="*/ 41 w 110"/>
                <a:gd name="T27" fmla="*/ 61 h 98"/>
                <a:gd name="T28" fmla="*/ 18 w 110"/>
                <a:gd name="T29" fmla="*/ 17 h 98"/>
                <a:gd name="T30" fmla="*/ 28 w 110"/>
                <a:gd name="T31" fmla="*/ 38 h 98"/>
                <a:gd name="T32" fmla="*/ 39 w 110"/>
                <a:gd name="T33" fmla="*/ 25 h 98"/>
                <a:gd name="T34" fmla="*/ 33 w 110"/>
                <a:gd name="T35" fmla="*/ 30 h 98"/>
                <a:gd name="T36" fmla="*/ 26 w 110"/>
                <a:gd name="T37" fmla="*/ 37 h 98"/>
                <a:gd name="T38" fmla="*/ 93 w 110"/>
                <a:gd name="T39" fmla="*/ 36 h 98"/>
                <a:gd name="T40" fmla="*/ 93 w 110"/>
                <a:gd name="T41" fmla="*/ 36 h 98"/>
                <a:gd name="T42" fmla="*/ 94 w 110"/>
                <a:gd name="T43" fmla="*/ 29 h 98"/>
                <a:gd name="T44" fmla="*/ 92 w 110"/>
                <a:gd name="T45" fmla="*/ 73 h 98"/>
                <a:gd name="T46" fmla="*/ 83 w 110"/>
                <a:gd name="T47" fmla="*/ 26 h 98"/>
                <a:gd name="T48" fmla="*/ 15 w 110"/>
                <a:gd name="T49" fmla="*/ 64 h 98"/>
                <a:gd name="T50" fmla="*/ 13 w 110"/>
                <a:gd name="T51" fmla="*/ 45 h 98"/>
                <a:gd name="T52" fmla="*/ 19 w 110"/>
                <a:gd name="T53" fmla="*/ 74 h 98"/>
                <a:gd name="T54" fmla="*/ 23 w 110"/>
                <a:gd name="T55" fmla="*/ 74 h 98"/>
                <a:gd name="T56" fmla="*/ 21 w 110"/>
                <a:gd name="T57" fmla="*/ 79 h 98"/>
                <a:gd name="T58" fmla="*/ 89 w 110"/>
                <a:gd name="T59" fmla="*/ 24 h 98"/>
                <a:gd name="T60" fmla="*/ 89 w 110"/>
                <a:gd name="T61" fmla="*/ 24 h 98"/>
                <a:gd name="T62" fmla="*/ 59 w 110"/>
                <a:gd name="T63" fmla="*/ 90 h 98"/>
                <a:gd name="T64" fmla="*/ 73 w 110"/>
                <a:gd name="T65" fmla="*/ 39 h 98"/>
                <a:gd name="T66" fmla="*/ 76 w 110"/>
                <a:gd name="T67" fmla="*/ 34 h 98"/>
                <a:gd name="T68" fmla="*/ 18 w 110"/>
                <a:gd name="T69" fmla="*/ 59 h 98"/>
                <a:gd name="T70" fmla="*/ 38 w 110"/>
                <a:gd name="T71" fmla="*/ 73 h 98"/>
                <a:gd name="T72" fmla="*/ 83 w 110"/>
                <a:gd name="T73" fmla="*/ 65 h 98"/>
                <a:gd name="T74" fmla="*/ 72 w 110"/>
                <a:gd name="T75" fmla="*/ 31 h 98"/>
                <a:gd name="T76" fmla="*/ 81 w 110"/>
                <a:gd name="T77" fmla="*/ 90 h 98"/>
                <a:gd name="T78" fmla="*/ 33 w 110"/>
                <a:gd name="T79" fmla="*/ 78 h 98"/>
                <a:gd name="T80" fmla="*/ 44 w 110"/>
                <a:gd name="T81" fmla="*/ 83 h 98"/>
                <a:gd name="T82" fmla="*/ 54 w 110"/>
                <a:gd name="T83" fmla="*/ 10 h 98"/>
                <a:gd name="T84" fmla="*/ 86 w 110"/>
                <a:gd name="T85" fmla="*/ 33 h 98"/>
                <a:gd name="T86" fmla="*/ 78 w 110"/>
                <a:gd name="T87" fmla="*/ 29 h 98"/>
                <a:gd name="T88" fmla="*/ 31 w 110"/>
                <a:gd name="T89" fmla="*/ 27 h 98"/>
                <a:gd name="T90" fmla="*/ 28 w 110"/>
                <a:gd name="T91" fmla="*/ 73 h 98"/>
                <a:gd name="T92" fmla="*/ 87 w 110"/>
                <a:gd name="T93" fmla="*/ 78 h 98"/>
                <a:gd name="T94" fmla="*/ 66 w 110"/>
                <a:gd name="T95" fmla="*/ 16 h 98"/>
                <a:gd name="T96" fmla="*/ 29 w 110"/>
                <a:gd name="T97" fmla="*/ 20 h 98"/>
                <a:gd name="T98" fmla="*/ 76 w 110"/>
                <a:gd name="T99" fmla="*/ 78 h 98"/>
                <a:gd name="T100" fmla="*/ 35 w 110"/>
                <a:gd name="T101" fmla="*/ 15 h 98"/>
                <a:gd name="T102" fmla="*/ 56 w 110"/>
                <a:gd name="T103" fmla="*/ 17 h 98"/>
                <a:gd name="T104" fmla="*/ 95 w 110"/>
                <a:gd name="T105" fmla="*/ 61 h 98"/>
                <a:gd name="T106" fmla="*/ 55 w 110"/>
                <a:gd name="T107" fmla="*/ 20 h 98"/>
                <a:gd name="T108" fmla="*/ 45 w 110"/>
                <a:gd name="T109" fmla="*/ 21 h 98"/>
                <a:gd name="T110" fmla="*/ 25 w 110"/>
                <a:gd name="T111" fmla="*/ 72 h 98"/>
                <a:gd name="T112" fmla="*/ 78 w 110"/>
                <a:gd name="T113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0" h="98">
                  <a:moveTo>
                    <a:pt x="54" y="0"/>
                  </a:moveTo>
                  <a:cubicBezTo>
                    <a:pt x="58" y="0"/>
                    <a:pt x="62" y="1"/>
                    <a:pt x="66" y="1"/>
                  </a:cubicBezTo>
                  <a:cubicBezTo>
                    <a:pt x="73" y="1"/>
                    <a:pt x="80" y="3"/>
                    <a:pt x="86" y="7"/>
                  </a:cubicBezTo>
                  <a:cubicBezTo>
                    <a:pt x="89" y="8"/>
                    <a:pt x="91" y="10"/>
                    <a:pt x="94" y="12"/>
                  </a:cubicBezTo>
                  <a:cubicBezTo>
                    <a:pt x="95" y="13"/>
                    <a:pt x="96" y="14"/>
                    <a:pt x="96" y="15"/>
                  </a:cubicBezTo>
                  <a:cubicBezTo>
                    <a:pt x="99" y="17"/>
                    <a:pt x="101" y="19"/>
                    <a:pt x="102" y="22"/>
                  </a:cubicBezTo>
                  <a:cubicBezTo>
                    <a:pt x="104" y="25"/>
                    <a:pt x="106" y="28"/>
                    <a:pt x="107" y="31"/>
                  </a:cubicBezTo>
                  <a:cubicBezTo>
                    <a:pt x="109" y="37"/>
                    <a:pt x="110" y="43"/>
                    <a:pt x="110" y="49"/>
                  </a:cubicBezTo>
                  <a:cubicBezTo>
                    <a:pt x="110" y="53"/>
                    <a:pt x="109" y="56"/>
                    <a:pt x="108" y="60"/>
                  </a:cubicBezTo>
                  <a:cubicBezTo>
                    <a:pt x="107" y="66"/>
                    <a:pt x="104" y="71"/>
                    <a:pt x="100" y="76"/>
                  </a:cubicBezTo>
                  <a:cubicBezTo>
                    <a:pt x="98" y="78"/>
                    <a:pt x="97" y="79"/>
                    <a:pt x="95" y="81"/>
                  </a:cubicBezTo>
                  <a:cubicBezTo>
                    <a:pt x="94" y="82"/>
                    <a:pt x="93" y="83"/>
                    <a:pt x="91" y="85"/>
                  </a:cubicBezTo>
                  <a:cubicBezTo>
                    <a:pt x="89" y="87"/>
                    <a:pt x="87" y="89"/>
                    <a:pt x="84" y="91"/>
                  </a:cubicBezTo>
                  <a:cubicBezTo>
                    <a:pt x="80" y="94"/>
                    <a:pt x="75" y="96"/>
                    <a:pt x="70" y="97"/>
                  </a:cubicBezTo>
                  <a:cubicBezTo>
                    <a:pt x="65" y="98"/>
                    <a:pt x="59" y="98"/>
                    <a:pt x="54" y="98"/>
                  </a:cubicBezTo>
                  <a:cubicBezTo>
                    <a:pt x="47" y="98"/>
                    <a:pt x="41" y="97"/>
                    <a:pt x="35" y="95"/>
                  </a:cubicBezTo>
                  <a:cubicBezTo>
                    <a:pt x="33" y="94"/>
                    <a:pt x="31" y="93"/>
                    <a:pt x="29" y="92"/>
                  </a:cubicBezTo>
                  <a:cubicBezTo>
                    <a:pt x="21" y="89"/>
                    <a:pt x="14" y="83"/>
                    <a:pt x="8" y="76"/>
                  </a:cubicBezTo>
                  <a:cubicBezTo>
                    <a:pt x="6" y="74"/>
                    <a:pt x="5" y="71"/>
                    <a:pt x="4" y="68"/>
                  </a:cubicBezTo>
                  <a:cubicBezTo>
                    <a:pt x="3" y="65"/>
                    <a:pt x="2" y="62"/>
                    <a:pt x="1" y="60"/>
                  </a:cubicBezTo>
                  <a:cubicBezTo>
                    <a:pt x="0" y="56"/>
                    <a:pt x="0" y="52"/>
                    <a:pt x="1" y="49"/>
                  </a:cubicBezTo>
                  <a:cubicBezTo>
                    <a:pt x="2" y="40"/>
                    <a:pt x="5" y="31"/>
                    <a:pt x="9" y="23"/>
                  </a:cubicBezTo>
                  <a:cubicBezTo>
                    <a:pt x="10" y="21"/>
                    <a:pt x="12" y="18"/>
                    <a:pt x="14" y="16"/>
                  </a:cubicBezTo>
                  <a:cubicBezTo>
                    <a:pt x="17" y="13"/>
                    <a:pt x="20" y="11"/>
                    <a:pt x="23" y="9"/>
                  </a:cubicBezTo>
                  <a:cubicBezTo>
                    <a:pt x="28" y="6"/>
                    <a:pt x="32" y="4"/>
                    <a:pt x="37" y="2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49" y="0"/>
                    <a:pt x="51" y="0"/>
                    <a:pt x="54" y="0"/>
                  </a:cubicBezTo>
                  <a:close/>
                  <a:moveTo>
                    <a:pt x="100" y="31"/>
                  </a:moveTo>
                  <a:cubicBezTo>
                    <a:pt x="100" y="31"/>
                    <a:pt x="100" y="31"/>
                    <a:pt x="100" y="30"/>
                  </a:cubicBezTo>
                  <a:cubicBezTo>
                    <a:pt x="99" y="27"/>
                    <a:pt x="98" y="24"/>
                    <a:pt x="95" y="21"/>
                  </a:cubicBezTo>
                  <a:cubicBezTo>
                    <a:pt x="90" y="15"/>
                    <a:pt x="84" y="11"/>
                    <a:pt x="76" y="8"/>
                  </a:cubicBezTo>
                  <a:cubicBezTo>
                    <a:pt x="71" y="6"/>
                    <a:pt x="66" y="5"/>
                    <a:pt x="61" y="5"/>
                  </a:cubicBezTo>
                  <a:cubicBezTo>
                    <a:pt x="61" y="5"/>
                    <a:pt x="61" y="5"/>
                    <a:pt x="60" y="5"/>
                  </a:cubicBezTo>
                  <a:cubicBezTo>
                    <a:pt x="61" y="6"/>
                    <a:pt x="61" y="7"/>
                    <a:pt x="62" y="7"/>
                  </a:cubicBezTo>
                  <a:cubicBezTo>
                    <a:pt x="65" y="7"/>
                    <a:pt x="68" y="8"/>
                    <a:pt x="72" y="9"/>
                  </a:cubicBezTo>
                  <a:cubicBezTo>
                    <a:pt x="75" y="10"/>
                    <a:pt x="79" y="11"/>
                    <a:pt x="82" y="13"/>
                  </a:cubicBezTo>
                  <a:cubicBezTo>
                    <a:pt x="90" y="16"/>
                    <a:pt x="96" y="22"/>
                    <a:pt x="100" y="29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31"/>
                    <a:pt x="100" y="31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0" y="31"/>
                  </a:cubicBezTo>
                  <a:close/>
                  <a:moveTo>
                    <a:pt x="102" y="36"/>
                  </a:moveTo>
                  <a:cubicBezTo>
                    <a:pt x="102" y="35"/>
                    <a:pt x="102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3" y="39"/>
                    <a:pt x="103" y="41"/>
                    <a:pt x="104" y="44"/>
                  </a:cubicBezTo>
                  <a:cubicBezTo>
                    <a:pt x="104" y="41"/>
                    <a:pt x="103" y="38"/>
                    <a:pt x="102" y="36"/>
                  </a:cubicBezTo>
                  <a:cubicBezTo>
                    <a:pt x="102" y="36"/>
                    <a:pt x="102" y="36"/>
                    <a:pt x="102" y="36"/>
                  </a:cubicBezTo>
                  <a:close/>
                  <a:moveTo>
                    <a:pt x="107" y="55"/>
                  </a:moveTo>
                  <a:cubicBezTo>
                    <a:pt x="107" y="54"/>
                    <a:pt x="107" y="54"/>
                    <a:pt x="107" y="54"/>
                  </a:cubicBezTo>
                  <a:cubicBezTo>
                    <a:pt x="107" y="51"/>
                    <a:pt x="108" y="47"/>
                    <a:pt x="107" y="44"/>
                  </a:cubicBezTo>
                  <a:cubicBezTo>
                    <a:pt x="107" y="44"/>
                    <a:pt x="107" y="43"/>
                    <a:pt x="107" y="43"/>
                  </a:cubicBezTo>
                  <a:cubicBezTo>
                    <a:pt x="107" y="42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7" y="42"/>
                    <a:pt x="107" y="42"/>
                    <a:pt x="107" y="43"/>
                  </a:cubicBezTo>
                  <a:cubicBezTo>
                    <a:pt x="107" y="43"/>
                    <a:pt x="107" y="44"/>
                    <a:pt x="107" y="44"/>
                  </a:cubicBezTo>
                  <a:cubicBezTo>
                    <a:pt x="107" y="47"/>
                    <a:pt x="107" y="50"/>
                    <a:pt x="107" y="52"/>
                  </a:cubicBezTo>
                  <a:cubicBezTo>
                    <a:pt x="107" y="53"/>
                    <a:pt x="107" y="54"/>
                    <a:pt x="107" y="55"/>
                  </a:cubicBezTo>
                  <a:cubicBezTo>
                    <a:pt x="107" y="55"/>
                    <a:pt x="107" y="55"/>
                    <a:pt x="107" y="5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5"/>
                    <a:pt x="107" y="55"/>
                    <a:pt x="107" y="55"/>
                  </a:cubicBezTo>
                  <a:close/>
                  <a:moveTo>
                    <a:pt x="41" y="61"/>
                  </a:move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2"/>
                    <a:pt x="43" y="63"/>
                  </a:cubicBezTo>
                  <a:cubicBezTo>
                    <a:pt x="43" y="63"/>
                    <a:pt x="44" y="64"/>
                    <a:pt x="44" y="64"/>
                  </a:cubicBezTo>
                  <a:cubicBezTo>
                    <a:pt x="45" y="67"/>
                    <a:pt x="45" y="70"/>
                    <a:pt x="45" y="73"/>
                  </a:cubicBezTo>
                  <a:cubicBezTo>
                    <a:pt x="45" y="74"/>
                    <a:pt x="45" y="76"/>
                    <a:pt x="45" y="78"/>
                  </a:cubicBezTo>
                  <a:cubicBezTo>
                    <a:pt x="45" y="79"/>
                    <a:pt x="46" y="79"/>
                    <a:pt x="46" y="80"/>
                  </a:cubicBezTo>
                  <a:cubicBezTo>
                    <a:pt x="46" y="80"/>
                    <a:pt x="47" y="80"/>
                    <a:pt x="47" y="80"/>
                  </a:cubicBezTo>
                  <a:cubicBezTo>
                    <a:pt x="49" y="79"/>
                    <a:pt x="52" y="79"/>
                    <a:pt x="54" y="79"/>
                  </a:cubicBezTo>
                  <a:cubicBezTo>
                    <a:pt x="57" y="79"/>
                    <a:pt x="60" y="79"/>
                    <a:pt x="63" y="79"/>
                  </a:cubicBezTo>
                  <a:cubicBezTo>
                    <a:pt x="64" y="78"/>
                    <a:pt x="65" y="78"/>
                    <a:pt x="67" y="78"/>
                  </a:cubicBezTo>
                  <a:cubicBezTo>
                    <a:pt x="67" y="74"/>
                    <a:pt x="67" y="70"/>
                    <a:pt x="67" y="66"/>
                  </a:cubicBezTo>
                  <a:cubicBezTo>
                    <a:pt x="67" y="65"/>
                    <a:pt x="66" y="63"/>
                    <a:pt x="67" y="61"/>
                  </a:cubicBezTo>
                  <a:cubicBezTo>
                    <a:pt x="67" y="60"/>
                    <a:pt x="67" y="59"/>
                    <a:pt x="69" y="59"/>
                  </a:cubicBezTo>
                  <a:cubicBezTo>
                    <a:pt x="71" y="59"/>
                    <a:pt x="74" y="59"/>
                    <a:pt x="76" y="59"/>
                  </a:cubicBezTo>
                  <a:cubicBezTo>
                    <a:pt x="79" y="58"/>
                    <a:pt x="82" y="58"/>
                    <a:pt x="85" y="57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1"/>
                    <a:pt x="86" y="47"/>
                    <a:pt x="85" y="43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4" y="42"/>
                  </a:cubicBezTo>
                  <a:cubicBezTo>
                    <a:pt x="80" y="42"/>
                    <a:pt x="75" y="42"/>
                    <a:pt x="71" y="43"/>
                  </a:cubicBezTo>
                  <a:cubicBezTo>
                    <a:pt x="69" y="43"/>
                    <a:pt x="68" y="43"/>
                    <a:pt x="67" y="43"/>
                  </a:cubicBezTo>
                  <a:cubicBezTo>
                    <a:pt x="65" y="43"/>
                    <a:pt x="64" y="42"/>
                    <a:pt x="64" y="41"/>
                  </a:cubicBezTo>
                  <a:cubicBezTo>
                    <a:pt x="64" y="39"/>
                    <a:pt x="64" y="38"/>
                    <a:pt x="64" y="36"/>
                  </a:cubicBezTo>
                  <a:cubicBezTo>
                    <a:pt x="63" y="32"/>
                    <a:pt x="63" y="28"/>
                    <a:pt x="63" y="24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2" y="22"/>
                    <a:pt x="62" y="22"/>
                    <a:pt x="61" y="22"/>
                  </a:cubicBezTo>
                  <a:cubicBezTo>
                    <a:pt x="59" y="23"/>
                    <a:pt x="56" y="23"/>
                    <a:pt x="54" y="23"/>
                  </a:cubicBezTo>
                  <a:cubicBezTo>
                    <a:pt x="52" y="23"/>
                    <a:pt x="50" y="23"/>
                    <a:pt x="48" y="23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9"/>
                    <a:pt x="46" y="32"/>
                    <a:pt x="46" y="36"/>
                  </a:cubicBezTo>
                  <a:cubicBezTo>
                    <a:pt x="46" y="36"/>
                    <a:pt x="46" y="37"/>
                    <a:pt x="47" y="37"/>
                  </a:cubicBezTo>
                  <a:cubicBezTo>
                    <a:pt x="48" y="38"/>
                    <a:pt x="48" y="40"/>
                    <a:pt x="47" y="41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6" y="45"/>
                    <a:pt x="45" y="45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0" y="41"/>
                    <a:pt x="37" y="41"/>
                    <a:pt x="34" y="41"/>
                  </a:cubicBezTo>
                  <a:cubicBezTo>
                    <a:pt x="31" y="41"/>
                    <a:pt x="27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7"/>
                    <a:pt x="24" y="52"/>
                    <a:pt x="24" y="57"/>
                  </a:cubicBezTo>
                  <a:cubicBezTo>
                    <a:pt x="24" y="58"/>
                    <a:pt x="24" y="58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30" y="58"/>
                    <a:pt x="35" y="58"/>
                    <a:pt x="40" y="58"/>
                  </a:cubicBezTo>
                  <a:cubicBezTo>
                    <a:pt x="41" y="58"/>
                    <a:pt x="42" y="58"/>
                    <a:pt x="42" y="58"/>
                  </a:cubicBezTo>
                  <a:cubicBezTo>
                    <a:pt x="43" y="58"/>
                    <a:pt x="43" y="60"/>
                    <a:pt x="42" y="60"/>
                  </a:cubicBezTo>
                  <a:cubicBezTo>
                    <a:pt x="42" y="61"/>
                    <a:pt x="42" y="61"/>
                    <a:pt x="41" y="61"/>
                  </a:cubicBezTo>
                  <a:close/>
                  <a:moveTo>
                    <a:pt x="15" y="79"/>
                  </a:moveTo>
                  <a:cubicBezTo>
                    <a:pt x="14" y="78"/>
                    <a:pt x="13" y="77"/>
                    <a:pt x="12" y="75"/>
                  </a:cubicBezTo>
                  <a:cubicBezTo>
                    <a:pt x="8" y="70"/>
                    <a:pt x="7" y="64"/>
                    <a:pt x="7" y="57"/>
                  </a:cubicBezTo>
                  <a:cubicBezTo>
                    <a:pt x="7" y="51"/>
                    <a:pt x="8" y="45"/>
                    <a:pt x="10" y="40"/>
                  </a:cubicBezTo>
                  <a:cubicBezTo>
                    <a:pt x="11" y="34"/>
                    <a:pt x="13" y="28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16" y="17"/>
                    <a:pt x="13" y="20"/>
                    <a:pt x="11" y="24"/>
                  </a:cubicBezTo>
                  <a:cubicBezTo>
                    <a:pt x="7" y="32"/>
                    <a:pt x="4" y="41"/>
                    <a:pt x="3" y="50"/>
                  </a:cubicBezTo>
                  <a:cubicBezTo>
                    <a:pt x="3" y="53"/>
                    <a:pt x="3" y="56"/>
                    <a:pt x="4" y="59"/>
                  </a:cubicBezTo>
                  <a:cubicBezTo>
                    <a:pt x="4" y="62"/>
                    <a:pt x="5" y="64"/>
                    <a:pt x="6" y="67"/>
                  </a:cubicBezTo>
                  <a:cubicBezTo>
                    <a:pt x="8" y="72"/>
                    <a:pt x="11" y="76"/>
                    <a:pt x="15" y="79"/>
                  </a:cubicBezTo>
                  <a:close/>
                  <a:moveTo>
                    <a:pt x="23" y="39"/>
                  </a:moveTo>
                  <a:cubicBezTo>
                    <a:pt x="24" y="39"/>
                    <a:pt x="26" y="39"/>
                    <a:pt x="28" y="38"/>
                  </a:cubicBezTo>
                  <a:cubicBezTo>
                    <a:pt x="31" y="38"/>
                    <a:pt x="34" y="38"/>
                    <a:pt x="37" y="38"/>
                  </a:cubicBezTo>
                  <a:cubicBezTo>
                    <a:pt x="38" y="38"/>
                    <a:pt x="39" y="38"/>
                    <a:pt x="40" y="38"/>
                  </a:cubicBezTo>
                  <a:cubicBezTo>
                    <a:pt x="39" y="37"/>
                    <a:pt x="39" y="37"/>
                    <a:pt x="39" y="35"/>
                  </a:cubicBezTo>
                  <a:cubicBezTo>
                    <a:pt x="39" y="34"/>
                    <a:pt x="39" y="32"/>
                    <a:pt x="39" y="30"/>
                  </a:cubicBezTo>
                  <a:cubicBezTo>
                    <a:pt x="40" y="29"/>
                    <a:pt x="40" y="28"/>
                    <a:pt x="40" y="27"/>
                  </a:cubicBezTo>
                  <a:cubicBezTo>
                    <a:pt x="40" y="26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8" y="29"/>
                    <a:pt x="37" y="32"/>
                    <a:pt x="37" y="36"/>
                  </a:cubicBezTo>
                  <a:cubicBezTo>
                    <a:pt x="36" y="36"/>
                    <a:pt x="36" y="37"/>
                    <a:pt x="36" y="37"/>
                  </a:cubicBezTo>
                  <a:cubicBezTo>
                    <a:pt x="36" y="37"/>
                    <a:pt x="35" y="38"/>
                    <a:pt x="35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4" y="34"/>
                    <a:pt x="34" y="33"/>
                  </a:cubicBezTo>
                  <a:cubicBezTo>
                    <a:pt x="34" y="32"/>
                    <a:pt x="34" y="30"/>
                    <a:pt x="34" y="29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2"/>
                    <a:pt x="32" y="33"/>
                    <a:pt x="32" y="35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7"/>
                    <a:pt x="30" y="37"/>
                    <a:pt x="30" y="37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29" y="35"/>
                    <a:pt x="29" y="34"/>
                    <a:pt x="28" y="33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6" y="36"/>
                    <a:pt x="26" y="37"/>
                  </a:cubicBezTo>
                  <a:cubicBezTo>
                    <a:pt x="25" y="38"/>
                    <a:pt x="24" y="38"/>
                    <a:pt x="23" y="37"/>
                  </a:cubicBezTo>
                  <a:cubicBezTo>
                    <a:pt x="23" y="36"/>
                    <a:pt x="23" y="35"/>
                    <a:pt x="23" y="34"/>
                  </a:cubicBezTo>
                  <a:cubicBezTo>
                    <a:pt x="23" y="33"/>
                    <a:pt x="23" y="32"/>
                    <a:pt x="23" y="31"/>
                  </a:cubicBezTo>
                  <a:cubicBezTo>
                    <a:pt x="23" y="31"/>
                    <a:pt x="23" y="30"/>
                    <a:pt x="23" y="30"/>
                  </a:cubicBezTo>
                  <a:cubicBezTo>
                    <a:pt x="22" y="31"/>
                    <a:pt x="21" y="31"/>
                    <a:pt x="21" y="32"/>
                  </a:cubicBezTo>
                  <a:cubicBezTo>
                    <a:pt x="21" y="34"/>
                    <a:pt x="20" y="36"/>
                    <a:pt x="20" y="38"/>
                  </a:cubicBezTo>
                  <a:cubicBezTo>
                    <a:pt x="22" y="38"/>
                    <a:pt x="22" y="38"/>
                    <a:pt x="23" y="39"/>
                  </a:cubicBezTo>
                  <a:close/>
                  <a:moveTo>
                    <a:pt x="93" y="36"/>
                  </a:moveTo>
                  <a:cubicBezTo>
                    <a:pt x="92" y="38"/>
                    <a:pt x="91" y="56"/>
                    <a:pt x="91" y="58"/>
                  </a:cubicBezTo>
                  <a:cubicBezTo>
                    <a:pt x="92" y="58"/>
                    <a:pt x="93" y="58"/>
                    <a:pt x="95" y="58"/>
                  </a:cubicBezTo>
                  <a:cubicBezTo>
                    <a:pt x="95" y="57"/>
                    <a:pt x="95" y="56"/>
                    <a:pt x="95" y="55"/>
                  </a:cubicBezTo>
                  <a:cubicBezTo>
                    <a:pt x="95" y="55"/>
                    <a:pt x="94" y="54"/>
                    <a:pt x="94" y="54"/>
                  </a:cubicBezTo>
                  <a:cubicBezTo>
                    <a:pt x="94" y="53"/>
                    <a:pt x="94" y="53"/>
                    <a:pt x="94" y="52"/>
                  </a:cubicBezTo>
                  <a:cubicBezTo>
                    <a:pt x="94" y="50"/>
                    <a:pt x="94" y="48"/>
                    <a:pt x="94" y="46"/>
                  </a:cubicBezTo>
                  <a:cubicBezTo>
                    <a:pt x="94" y="46"/>
                    <a:pt x="94" y="45"/>
                    <a:pt x="94" y="44"/>
                  </a:cubicBezTo>
                  <a:cubicBezTo>
                    <a:pt x="94" y="41"/>
                    <a:pt x="93" y="38"/>
                    <a:pt x="93" y="36"/>
                  </a:cubicBezTo>
                  <a:close/>
                  <a:moveTo>
                    <a:pt x="92" y="73"/>
                  </a:moveTo>
                  <a:cubicBezTo>
                    <a:pt x="92" y="73"/>
                    <a:pt x="92" y="73"/>
                    <a:pt x="92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6" y="70"/>
                    <a:pt x="98" y="67"/>
                    <a:pt x="99" y="62"/>
                  </a:cubicBezTo>
                  <a:cubicBezTo>
                    <a:pt x="101" y="58"/>
                    <a:pt x="101" y="54"/>
                    <a:pt x="101" y="50"/>
                  </a:cubicBezTo>
                  <a:cubicBezTo>
                    <a:pt x="102" y="44"/>
                    <a:pt x="100" y="37"/>
                    <a:pt x="96" y="32"/>
                  </a:cubicBezTo>
                  <a:cubicBezTo>
                    <a:pt x="96" y="31"/>
                    <a:pt x="95" y="30"/>
                    <a:pt x="94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5" y="30"/>
                    <a:pt x="95" y="31"/>
                  </a:cubicBezTo>
                  <a:cubicBezTo>
                    <a:pt x="96" y="33"/>
                    <a:pt x="97" y="36"/>
                    <a:pt x="99" y="38"/>
                  </a:cubicBezTo>
                  <a:cubicBezTo>
                    <a:pt x="100" y="41"/>
                    <a:pt x="101" y="44"/>
                    <a:pt x="100" y="48"/>
                  </a:cubicBezTo>
                  <a:cubicBezTo>
                    <a:pt x="100" y="52"/>
                    <a:pt x="100" y="57"/>
                    <a:pt x="98" y="61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3"/>
                    <a:pt x="98" y="64"/>
                    <a:pt x="97" y="65"/>
                  </a:cubicBezTo>
                  <a:cubicBezTo>
                    <a:pt x="96" y="67"/>
                    <a:pt x="94" y="69"/>
                    <a:pt x="93" y="71"/>
                  </a:cubicBezTo>
                  <a:cubicBezTo>
                    <a:pt x="93" y="72"/>
                    <a:pt x="92" y="73"/>
                    <a:pt x="92" y="73"/>
                  </a:cubicBezTo>
                  <a:close/>
                  <a:moveTo>
                    <a:pt x="88" y="41"/>
                  </a:moveTo>
                  <a:cubicBezTo>
                    <a:pt x="88" y="39"/>
                    <a:pt x="88" y="37"/>
                    <a:pt x="88" y="35"/>
                  </a:cubicBezTo>
                  <a:cubicBezTo>
                    <a:pt x="88" y="36"/>
                    <a:pt x="87" y="37"/>
                    <a:pt x="87" y="38"/>
                  </a:cubicBezTo>
                  <a:cubicBezTo>
                    <a:pt x="87" y="38"/>
                    <a:pt x="86" y="39"/>
                    <a:pt x="85" y="38"/>
                  </a:cubicBezTo>
                  <a:cubicBezTo>
                    <a:pt x="85" y="38"/>
                    <a:pt x="84" y="38"/>
                    <a:pt x="84" y="37"/>
                  </a:cubicBezTo>
                  <a:cubicBezTo>
                    <a:pt x="84" y="37"/>
                    <a:pt x="84" y="36"/>
                    <a:pt x="84" y="35"/>
                  </a:cubicBezTo>
                  <a:cubicBezTo>
                    <a:pt x="83" y="32"/>
                    <a:pt x="83" y="29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7"/>
                    <a:pt x="80" y="36"/>
                    <a:pt x="80" y="39"/>
                  </a:cubicBezTo>
                  <a:cubicBezTo>
                    <a:pt x="81" y="39"/>
                    <a:pt x="83" y="39"/>
                    <a:pt x="85" y="39"/>
                  </a:cubicBezTo>
                  <a:cubicBezTo>
                    <a:pt x="87" y="39"/>
                    <a:pt x="87" y="39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lose/>
                  <a:moveTo>
                    <a:pt x="17" y="67"/>
                  </a:moveTo>
                  <a:cubicBezTo>
                    <a:pt x="17" y="67"/>
                    <a:pt x="16" y="67"/>
                    <a:pt x="15" y="67"/>
                  </a:cubicBezTo>
                  <a:cubicBezTo>
                    <a:pt x="14" y="67"/>
                    <a:pt x="14" y="66"/>
                    <a:pt x="14" y="66"/>
                  </a:cubicBezTo>
                  <a:cubicBezTo>
                    <a:pt x="14" y="65"/>
                    <a:pt x="14" y="65"/>
                    <a:pt x="15" y="64"/>
                  </a:cubicBezTo>
                  <a:cubicBezTo>
                    <a:pt x="15" y="64"/>
                    <a:pt x="16" y="64"/>
                    <a:pt x="16" y="64"/>
                  </a:cubicBezTo>
                  <a:cubicBezTo>
                    <a:pt x="16" y="63"/>
                    <a:pt x="15" y="63"/>
                    <a:pt x="14" y="62"/>
                  </a:cubicBezTo>
                  <a:cubicBezTo>
                    <a:pt x="13" y="62"/>
                    <a:pt x="13" y="62"/>
                    <a:pt x="13" y="61"/>
                  </a:cubicBezTo>
                  <a:cubicBezTo>
                    <a:pt x="13" y="60"/>
                    <a:pt x="13" y="60"/>
                    <a:pt x="13" y="59"/>
                  </a:cubicBezTo>
                  <a:cubicBezTo>
                    <a:pt x="14" y="58"/>
                    <a:pt x="14" y="58"/>
                    <a:pt x="14" y="57"/>
                  </a:cubicBezTo>
                  <a:cubicBezTo>
                    <a:pt x="13" y="56"/>
                    <a:pt x="13" y="55"/>
                    <a:pt x="13" y="53"/>
                  </a:cubicBezTo>
                  <a:cubicBezTo>
                    <a:pt x="13" y="51"/>
                    <a:pt x="13" y="48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50"/>
                    <a:pt x="11" y="54"/>
                    <a:pt x="11" y="59"/>
                  </a:cubicBezTo>
                  <a:cubicBezTo>
                    <a:pt x="11" y="60"/>
                    <a:pt x="11" y="60"/>
                    <a:pt x="11" y="61"/>
                  </a:cubicBezTo>
                  <a:cubicBezTo>
                    <a:pt x="12" y="63"/>
                    <a:pt x="13" y="65"/>
                    <a:pt x="14" y="67"/>
                  </a:cubicBezTo>
                  <a:cubicBezTo>
                    <a:pt x="15" y="68"/>
                    <a:pt x="16" y="70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0"/>
                    <a:pt x="17" y="68"/>
                    <a:pt x="17" y="67"/>
                  </a:cubicBezTo>
                  <a:close/>
                  <a:moveTo>
                    <a:pt x="19" y="74"/>
                  </a:moveTo>
                  <a:cubicBezTo>
                    <a:pt x="24" y="78"/>
                    <a:pt x="30" y="82"/>
                    <a:pt x="36" y="84"/>
                  </a:cubicBezTo>
                  <a:cubicBezTo>
                    <a:pt x="36" y="83"/>
                    <a:pt x="36" y="83"/>
                    <a:pt x="37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3" y="80"/>
                    <a:pt x="31" y="79"/>
                    <a:pt x="28" y="77"/>
                  </a:cubicBezTo>
                  <a:cubicBezTo>
                    <a:pt x="28" y="77"/>
                    <a:pt x="27" y="77"/>
                    <a:pt x="26" y="77"/>
                  </a:cubicBezTo>
                  <a:cubicBezTo>
                    <a:pt x="25" y="77"/>
                    <a:pt x="24" y="77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4"/>
                    <a:pt x="23" y="74"/>
                    <a:pt x="23" y="74"/>
                  </a:cubicBezTo>
                  <a:cubicBezTo>
                    <a:pt x="23" y="73"/>
                    <a:pt x="22" y="73"/>
                    <a:pt x="22" y="73"/>
                  </a:cubicBezTo>
                  <a:cubicBezTo>
                    <a:pt x="21" y="74"/>
                    <a:pt x="20" y="74"/>
                    <a:pt x="19" y="74"/>
                  </a:cubicBezTo>
                  <a:close/>
                  <a:moveTo>
                    <a:pt x="51" y="91"/>
                  </a:move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0" y="91"/>
                    <a:pt x="50" y="91"/>
                  </a:cubicBezTo>
                  <a:cubicBezTo>
                    <a:pt x="46" y="90"/>
                    <a:pt x="43" y="89"/>
                    <a:pt x="39" y="88"/>
                  </a:cubicBezTo>
                  <a:cubicBezTo>
                    <a:pt x="36" y="87"/>
                    <a:pt x="33" y="86"/>
                    <a:pt x="30" y="84"/>
                  </a:cubicBezTo>
                  <a:cubicBezTo>
                    <a:pt x="27" y="83"/>
                    <a:pt x="24" y="81"/>
                    <a:pt x="21" y="79"/>
                  </a:cubicBezTo>
                  <a:cubicBezTo>
                    <a:pt x="21" y="78"/>
                    <a:pt x="21" y="78"/>
                    <a:pt x="20" y="78"/>
                  </a:cubicBezTo>
                  <a:cubicBezTo>
                    <a:pt x="20" y="78"/>
                    <a:pt x="20" y="78"/>
                    <a:pt x="21" y="79"/>
                  </a:cubicBezTo>
                  <a:cubicBezTo>
                    <a:pt x="23" y="80"/>
                    <a:pt x="24" y="82"/>
                    <a:pt x="26" y="84"/>
                  </a:cubicBezTo>
                  <a:cubicBezTo>
                    <a:pt x="27" y="84"/>
                    <a:pt x="27" y="85"/>
                    <a:pt x="28" y="85"/>
                  </a:cubicBezTo>
                  <a:cubicBezTo>
                    <a:pt x="29" y="86"/>
                    <a:pt x="30" y="87"/>
                    <a:pt x="32" y="87"/>
                  </a:cubicBezTo>
                  <a:cubicBezTo>
                    <a:pt x="36" y="89"/>
                    <a:pt x="40" y="90"/>
                    <a:pt x="44" y="91"/>
                  </a:cubicBezTo>
                  <a:cubicBezTo>
                    <a:pt x="47" y="91"/>
                    <a:pt x="49" y="91"/>
                    <a:pt x="51" y="91"/>
                  </a:cubicBezTo>
                  <a:close/>
                  <a:moveTo>
                    <a:pt x="89" y="24"/>
                  </a:moveTo>
                  <a:cubicBezTo>
                    <a:pt x="87" y="22"/>
                    <a:pt x="85" y="20"/>
                    <a:pt x="83" y="19"/>
                  </a:cubicBezTo>
                  <a:cubicBezTo>
                    <a:pt x="80" y="16"/>
                    <a:pt x="76" y="14"/>
                    <a:pt x="72" y="13"/>
                  </a:cubicBezTo>
                  <a:cubicBezTo>
                    <a:pt x="71" y="13"/>
                    <a:pt x="71" y="13"/>
                    <a:pt x="70" y="13"/>
                  </a:cubicBezTo>
                  <a:cubicBezTo>
                    <a:pt x="70" y="14"/>
                    <a:pt x="70" y="14"/>
                    <a:pt x="70" y="15"/>
                  </a:cubicBezTo>
                  <a:cubicBezTo>
                    <a:pt x="72" y="16"/>
                    <a:pt x="73" y="17"/>
                    <a:pt x="75" y="18"/>
                  </a:cubicBezTo>
                  <a:cubicBezTo>
                    <a:pt x="76" y="17"/>
                    <a:pt x="77" y="17"/>
                    <a:pt x="78" y="18"/>
                  </a:cubicBezTo>
                  <a:cubicBezTo>
                    <a:pt x="79" y="18"/>
                    <a:pt x="81" y="19"/>
                    <a:pt x="82" y="20"/>
                  </a:cubicBezTo>
                  <a:cubicBezTo>
                    <a:pt x="84" y="21"/>
                    <a:pt x="87" y="22"/>
                    <a:pt x="89" y="24"/>
                  </a:cubicBezTo>
                  <a:close/>
                  <a:moveTo>
                    <a:pt x="71" y="88"/>
                  </a:moveTo>
                  <a:cubicBezTo>
                    <a:pt x="69" y="88"/>
                    <a:pt x="67" y="88"/>
                    <a:pt x="65" y="88"/>
                  </a:cubicBezTo>
                  <a:cubicBezTo>
                    <a:pt x="62" y="88"/>
                    <a:pt x="60" y="88"/>
                    <a:pt x="58" y="88"/>
                  </a:cubicBezTo>
                  <a:cubicBezTo>
                    <a:pt x="55" y="88"/>
                    <a:pt x="51" y="88"/>
                    <a:pt x="48" y="87"/>
                  </a:cubicBezTo>
                  <a:cubicBezTo>
                    <a:pt x="47" y="86"/>
                    <a:pt x="45" y="87"/>
                    <a:pt x="44" y="86"/>
                  </a:cubicBezTo>
                  <a:cubicBezTo>
                    <a:pt x="44" y="86"/>
                    <a:pt x="44" y="87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9" y="88"/>
                    <a:pt x="54" y="89"/>
                    <a:pt x="59" y="90"/>
                  </a:cubicBezTo>
                  <a:cubicBezTo>
                    <a:pt x="62" y="90"/>
                    <a:pt x="65" y="90"/>
                    <a:pt x="67" y="90"/>
                  </a:cubicBezTo>
                  <a:cubicBezTo>
                    <a:pt x="69" y="90"/>
                    <a:pt x="70" y="90"/>
                    <a:pt x="72" y="89"/>
                  </a:cubicBezTo>
                  <a:cubicBezTo>
                    <a:pt x="72" y="89"/>
                    <a:pt x="71" y="88"/>
                    <a:pt x="71" y="8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29"/>
                    <a:pt x="76" y="29"/>
                  </a:cubicBezTo>
                  <a:cubicBezTo>
                    <a:pt x="76" y="30"/>
                    <a:pt x="75" y="30"/>
                    <a:pt x="75" y="31"/>
                  </a:cubicBezTo>
                  <a:cubicBezTo>
                    <a:pt x="75" y="33"/>
                    <a:pt x="74" y="35"/>
                    <a:pt x="74" y="37"/>
                  </a:cubicBezTo>
                  <a:cubicBezTo>
                    <a:pt x="74" y="38"/>
                    <a:pt x="74" y="38"/>
                    <a:pt x="73" y="39"/>
                  </a:cubicBezTo>
                  <a:cubicBezTo>
                    <a:pt x="73" y="39"/>
                    <a:pt x="72" y="40"/>
                    <a:pt x="71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69" y="39"/>
                    <a:pt x="68" y="39"/>
                    <a:pt x="68" y="37"/>
                  </a:cubicBezTo>
                  <a:cubicBezTo>
                    <a:pt x="68" y="36"/>
                    <a:pt x="68" y="36"/>
                    <a:pt x="68" y="35"/>
                  </a:cubicBezTo>
                  <a:cubicBezTo>
                    <a:pt x="68" y="36"/>
                    <a:pt x="67" y="37"/>
                    <a:pt x="66" y="37"/>
                  </a:cubicBezTo>
                  <a:cubicBezTo>
                    <a:pt x="66" y="38"/>
                    <a:pt x="66" y="39"/>
                    <a:pt x="66" y="40"/>
                  </a:cubicBezTo>
                  <a:cubicBezTo>
                    <a:pt x="70" y="40"/>
                    <a:pt x="73" y="40"/>
                    <a:pt x="76" y="40"/>
                  </a:cubicBezTo>
                  <a:cubicBezTo>
                    <a:pt x="76" y="38"/>
                    <a:pt x="76" y="36"/>
                    <a:pt x="76" y="34"/>
                  </a:cubicBezTo>
                  <a:cubicBezTo>
                    <a:pt x="76" y="33"/>
                    <a:pt x="76" y="31"/>
                    <a:pt x="76" y="29"/>
                  </a:cubicBezTo>
                  <a:close/>
                  <a:moveTo>
                    <a:pt x="18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1"/>
                    <a:pt x="17" y="41"/>
                  </a:cubicBezTo>
                  <a:cubicBezTo>
                    <a:pt x="17" y="42"/>
                    <a:pt x="16" y="44"/>
                    <a:pt x="16" y="45"/>
                  </a:cubicBezTo>
                  <a:cubicBezTo>
                    <a:pt x="15" y="48"/>
                    <a:pt x="15" y="52"/>
                    <a:pt x="16" y="56"/>
                  </a:cubicBezTo>
                  <a:cubicBezTo>
                    <a:pt x="16" y="57"/>
                    <a:pt x="16" y="58"/>
                    <a:pt x="17" y="58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7" y="56"/>
                    <a:pt x="17" y="55"/>
                    <a:pt x="18" y="53"/>
                  </a:cubicBezTo>
                  <a:cubicBezTo>
                    <a:pt x="18" y="53"/>
                    <a:pt x="18" y="52"/>
                    <a:pt x="18" y="51"/>
                  </a:cubicBezTo>
                  <a:cubicBezTo>
                    <a:pt x="18" y="48"/>
                    <a:pt x="18" y="45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34" y="67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6" y="69"/>
                    <a:pt x="37" y="71"/>
                    <a:pt x="38" y="73"/>
                  </a:cubicBezTo>
                  <a:cubicBezTo>
                    <a:pt x="38" y="75"/>
                    <a:pt x="38" y="76"/>
                    <a:pt x="39" y="77"/>
                  </a:cubicBezTo>
                  <a:cubicBezTo>
                    <a:pt x="39" y="78"/>
                    <a:pt x="39" y="78"/>
                    <a:pt x="39" y="79"/>
                  </a:cubicBezTo>
                  <a:cubicBezTo>
                    <a:pt x="40" y="75"/>
                    <a:pt x="40" y="69"/>
                    <a:pt x="40" y="67"/>
                  </a:cubicBezTo>
                  <a:cubicBezTo>
                    <a:pt x="38" y="67"/>
                    <a:pt x="36" y="67"/>
                    <a:pt x="34" y="67"/>
                  </a:cubicBezTo>
                  <a:close/>
                  <a:moveTo>
                    <a:pt x="29" y="11"/>
                  </a:moveTo>
                  <a:cubicBezTo>
                    <a:pt x="36" y="7"/>
                    <a:pt x="43" y="4"/>
                    <a:pt x="51" y="3"/>
                  </a:cubicBezTo>
                  <a:cubicBezTo>
                    <a:pt x="42" y="2"/>
                    <a:pt x="35" y="5"/>
                    <a:pt x="29" y="11"/>
                  </a:cubicBezTo>
                  <a:close/>
                  <a:moveTo>
                    <a:pt x="83" y="65"/>
                  </a:moveTo>
                  <a:cubicBezTo>
                    <a:pt x="82" y="65"/>
                    <a:pt x="82" y="65"/>
                    <a:pt x="82" y="65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8" y="67"/>
                    <a:pt x="78" y="68"/>
                    <a:pt x="78" y="68"/>
                  </a:cubicBezTo>
                  <a:cubicBezTo>
                    <a:pt x="77" y="70"/>
                    <a:pt x="77" y="71"/>
                    <a:pt x="77" y="73"/>
                  </a:cubicBezTo>
                  <a:cubicBezTo>
                    <a:pt x="76" y="74"/>
                    <a:pt x="76" y="75"/>
                    <a:pt x="76" y="76"/>
                  </a:cubicBezTo>
                  <a:cubicBezTo>
                    <a:pt x="79" y="72"/>
                    <a:pt x="81" y="69"/>
                    <a:pt x="83" y="65"/>
                  </a:cubicBezTo>
                  <a:close/>
                  <a:moveTo>
                    <a:pt x="72" y="19"/>
                  </a:moveTo>
                  <a:cubicBezTo>
                    <a:pt x="72" y="23"/>
                    <a:pt x="72" y="27"/>
                    <a:pt x="72" y="31"/>
                  </a:cubicBezTo>
                  <a:cubicBezTo>
                    <a:pt x="72" y="31"/>
                    <a:pt x="73" y="32"/>
                    <a:pt x="73" y="32"/>
                  </a:cubicBezTo>
                  <a:cubicBezTo>
                    <a:pt x="73" y="28"/>
                    <a:pt x="74" y="24"/>
                    <a:pt x="75" y="21"/>
                  </a:cubicBezTo>
                  <a:cubicBezTo>
                    <a:pt x="74" y="20"/>
                    <a:pt x="73" y="20"/>
                    <a:pt x="72" y="19"/>
                  </a:cubicBezTo>
                  <a:close/>
                  <a:moveTo>
                    <a:pt x="81" y="90"/>
                  </a:moveTo>
                  <a:cubicBezTo>
                    <a:pt x="79" y="90"/>
                    <a:pt x="77" y="91"/>
                    <a:pt x="75" y="92"/>
                  </a:cubicBezTo>
                  <a:cubicBezTo>
                    <a:pt x="73" y="92"/>
                    <a:pt x="71" y="93"/>
                    <a:pt x="68" y="94"/>
                  </a:cubicBezTo>
                  <a:cubicBezTo>
                    <a:pt x="66" y="94"/>
                    <a:pt x="64" y="95"/>
                    <a:pt x="62" y="95"/>
                  </a:cubicBezTo>
                  <a:cubicBezTo>
                    <a:pt x="69" y="95"/>
                    <a:pt x="75" y="93"/>
                    <a:pt x="81" y="90"/>
                  </a:cubicBezTo>
                  <a:close/>
                  <a:moveTo>
                    <a:pt x="70" y="73"/>
                  </a:move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2"/>
                    <a:pt x="71" y="71"/>
                  </a:cubicBezTo>
                  <a:cubicBezTo>
                    <a:pt x="71" y="69"/>
                    <a:pt x="71" y="66"/>
                    <a:pt x="71" y="63"/>
                  </a:cubicBezTo>
                  <a:cubicBezTo>
                    <a:pt x="71" y="63"/>
                    <a:pt x="70" y="63"/>
                    <a:pt x="69" y="63"/>
                  </a:cubicBezTo>
                  <a:cubicBezTo>
                    <a:pt x="69" y="67"/>
                    <a:pt x="69" y="70"/>
                    <a:pt x="70" y="73"/>
                  </a:cubicBezTo>
                  <a:close/>
                  <a:moveTo>
                    <a:pt x="29" y="75"/>
                  </a:moveTo>
                  <a:cubicBezTo>
                    <a:pt x="31" y="76"/>
                    <a:pt x="32" y="77"/>
                    <a:pt x="33" y="78"/>
                  </a:cubicBezTo>
                  <a:cubicBezTo>
                    <a:pt x="33" y="75"/>
                    <a:pt x="34" y="74"/>
                    <a:pt x="34" y="71"/>
                  </a:cubicBezTo>
                  <a:cubicBezTo>
                    <a:pt x="32" y="73"/>
                    <a:pt x="31" y="74"/>
                    <a:pt x="29" y="75"/>
                  </a:cubicBezTo>
                  <a:close/>
                  <a:moveTo>
                    <a:pt x="55" y="84"/>
                  </a:moveTo>
                  <a:cubicBezTo>
                    <a:pt x="54" y="84"/>
                    <a:pt x="53" y="84"/>
                    <a:pt x="52" y="84"/>
                  </a:cubicBezTo>
                  <a:cubicBezTo>
                    <a:pt x="51" y="83"/>
                    <a:pt x="50" y="83"/>
                    <a:pt x="50" y="82"/>
                  </a:cubicBezTo>
                  <a:cubicBezTo>
                    <a:pt x="50" y="82"/>
                    <a:pt x="50" y="82"/>
                    <a:pt x="50" y="81"/>
                  </a:cubicBezTo>
                  <a:cubicBezTo>
                    <a:pt x="49" y="82"/>
                    <a:pt x="48" y="82"/>
                    <a:pt x="47" y="82"/>
                  </a:cubicBezTo>
                  <a:cubicBezTo>
                    <a:pt x="46" y="82"/>
                    <a:pt x="45" y="83"/>
                    <a:pt x="44" y="83"/>
                  </a:cubicBezTo>
                  <a:cubicBezTo>
                    <a:pt x="47" y="84"/>
                    <a:pt x="51" y="85"/>
                    <a:pt x="55" y="84"/>
                  </a:cubicBezTo>
                  <a:close/>
                  <a:moveTo>
                    <a:pt x="61" y="86"/>
                  </a:moveTo>
                  <a:cubicBezTo>
                    <a:pt x="63" y="86"/>
                    <a:pt x="69" y="86"/>
                    <a:pt x="70" y="85"/>
                  </a:cubicBezTo>
                  <a:cubicBezTo>
                    <a:pt x="70" y="84"/>
                    <a:pt x="69" y="84"/>
                    <a:pt x="68" y="84"/>
                  </a:cubicBezTo>
                  <a:cubicBezTo>
                    <a:pt x="66" y="85"/>
                    <a:pt x="64" y="85"/>
                    <a:pt x="61" y="86"/>
                  </a:cubicBezTo>
                  <a:close/>
                  <a:moveTo>
                    <a:pt x="43" y="11"/>
                  </a:moveTo>
                  <a:cubicBezTo>
                    <a:pt x="47" y="11"/>
                    <a:pt x="50" y="11"/>
                    <a:pt x="54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47" y="10"/>
                    <a:pt x="43" y="11"/>
                  </a:cubicBezTo>
                  <a:close/>
                  <a:moveTo>
                    <a:pt x="20" y="67"/>
                  </a:moveTo>
                  <a:cubicBezTo>
                    <a:pt x="21" y="68"/>
                    <a:pt x="22" y="69"/>
                    <a:pt x="23" y="70"/>
                  </a:cubicBezTo>
                  <a:cubicBezTo>
                    <a:pt x="24" y="69"/>
                    <a:pt x="25" y="69"/>
                    <a:pt x="26" y="68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4" y="67"/>
                    <a:pt x="23" y="67"/>
                    <a:pt x="20" y="67"/>
                  </a:cubicBezTo>
                  <a:close/>
                  <a:moveTo>
                    <a:pt x="86" y="27"/>
                  </a:moveTo>
                  <a:cubicBezTo>
                    <a:pt x="85" y="28"/>
                    <a:pt x="86" y="32"/>
                    <a:pt x="86" y="33"/>
                  </a:cubicBezTo>
                  <a:cubicBezTo>
                    <a:pt x="87" y="32"/>
                    <a:pt x="88" y="31"/>
                    <a:pt x="88" y="29"/>
                  </a:cubicBezTo>
                  <a:cubicBezTo>
                    <a:pt x="87" y="28"/>
                    <a:pt x="87" y="28"/>
                    <a:pt x="86" y="27"/>
                  </a:cubicBezTo>
                  <a:close/>
                  <a:moveTo>
                    <a:pt x="74" y="88"/>
                  </a:moveTo>
                  <a:cubicBezTo>
                    <a:pt x="77" y="88"/>
                    <a:pt x="81" y="85"/>
                    <a:pt x="83" y="83"/>
                  </a:cubicBezTo>
                  <a:cubicBezTo>
                    <a:pt x="83" y="84"/>
                    <a:pt x="82" y="84"/>
                    <a:pt x="82" y="84"/>
                  </a:cubicBezTo>
                  <a:cubicBezTo>
                    <a:pt x="80" y="85"/>
                    <a:pt x="78" y="86"/>
                    <a:pt x="76" y="87"/>
                  </a:cubicBezTo>
                  <a:cubicBezTo>
                    <a:pt x="75" y="87"/>
                    <a:pt x="75" y="87"/>
                    <a:pt x="74" y="88"/>
                  </a:cubicBezTo>
                  <a:close/>
                  <a:moveTo>
                    <a:pt x="78" y="29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9" y="28"/>
                    <a:pt x="80" y="26"/>
                    <a:pt x="80" y="24"/>
                  </a:cubicBezTo>
                  <a:cubicBezTo>
                    <a:pt x="80" y="23"/>
                    <a:pt x="79" y="23"/>
                    <a:pt x="78" y="23"/>
                  </a:cubicBezTo>
                  <a:cubicBezTo>
                    <a:pt x="78" y="25"/>
                    <a:pt x="78" y="27"/>
                    <a:pt x="78" y="29"/>
                  </a:cubicBezTo>
                  <a:close/>
                  <a:moveTo>
                    <a:pt x="33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2"/>
                    <a:pt x="31" y="23"/>
                  </a:cubicBezTo>
                  <a:cubicBezTo>
                    <a:pt x="31" y="24"/>
                    <a:pt x="31" y="26"/>
                    <a:pt x="31" y="27"/>
                  </a:cubicBezTo>
                  <a:cubicBezTo>
                    <a:pt x="31" y="27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6"/>
                    <a:pt x="32" y="23"/>
                    <a:pt x="33" y="21"/>
                  </a:cubicBezTo>
                  <a:close/>
                  <a:moveTo>
                    <a:pt x="28" y="73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30" y="72"/>
                    <a:pt x="31" y="70"/>
                    <a:pt x="33" y="69"/>
                  </a:cubicBezTo>
                  <a:cubicBezTo>
                    <a:pt x="32" y="69"/>
                    <a:pt x="31" y="69"/>
                    <a:pt x="30" y="68"/>
                  </a:cubicBezTo>
                  <a:cubicBezTo>
                    <a:pt x="30" y="70"/>
                    <a:pt x="29" y="71"/>
                    <a:pt x="28" y="73"/>
                  </a:cubicBezTo>
                  <a:close/>
                  <a:moveTo>
                    <a:pt x="25" y="32"/>
                  </a:moveTo>
                  <a:cubicBezTo>
                    <a:pt x="26" y="29"/>
                    <a:pt x="27" y="27"/>
                    <a:pt x="27" y="25"/>
                  </a:cubicBezTo>
                  <a:cubicBezTo>
                    <a:pt x="26" y="25"/>
                    <a:pt x="25" y="26"/>
                    <a:pt x="25" y="27"/>
                  </a:cubicBezTo>
                  <a:cubicBezTo>
                    <a:pt x="25" y="28"/>
                    <a:pt x="25" y="30"/>
                    <a:pt x="25" y="32"/>
                  </a:cubicBezTo>
                  <a:close/>
                  <a:moveTo>
                    <a:pt x="86" y="77"/>
                  </a:moveTo>
                  <a:cubicBezTo>
                    <a:pt x="84" y="78"/>
                    <a:pt x="83" y="80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3" y="80"/>
                    <a:pt x="85" y="79"/>
                    <a:pt x="87" y="78"/>
                  </a:cubicBezTo>
                  <a:cubicBezTo>
                    <a:pt x="87" y="78"/>
                    <a:pt x="86" y="77"/>
                    <a:pt x="86" y="77"/>
                  </a:cubicBezTo>
                  <a:close/>
                  <a:moveTo>
                    <a:pt x="38" y="18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7" y="20"/>
                    <a:pt x="37" y="22"/>
                    <a:pt x="37" y="24"/>
                  </a:cubicBezTo>
                  <a:cubicBezTo>
                    <a:pt x="37" y="22"/>
                    <a:pt x="38" y="20"/>
                    <a:pt x="38" y="18"/>
                  </a:cubicBezTo>
                  <a:close/>
                  <a:moveTo>
                    <a:pt x="61" y="17"/>
                  </a:moveTo>
                  <a:cubicBezTo>
                    <a:pt x="63" y="17"/>
                    <a:pt x="64" y="17"/>
                    <a:pt x="66" y="17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4" y="16"/>
                    <a:pt x="63" y="16"/>
                  </a:cubicBezTo>
                  <a:cubicBezTo>
                    <a:pt x="62" y="16"/>
                    <a:pt x="62" y="16"/>
                    <a:pt x="61" y="17"/>
                  </a:cubicBezTo>
                  <a:close/>
                  <a:moveTo>
                    <a:pt x="51" y="94"/>
                  </a:moveTo>
                  <a:cubicBezTo>
                    <a:pt x="49" y="94"/>
                    <a:pt x="47" y="93"/>
                    <a:pt x="45" y="93"/>
                  </a:cubicBezTo>
                  <a:cubicBezTo>
                    <a:pt x="43" y="93"/>
                    <a:pt x="41" y="93"/>
                    <a:pt x="39" y="92"/>
                  </a:cubicBezTo>
                  <a:cubicBezTo>
                    <a:pt x="43" y="94"/>
                    <a:pt x="47" y="94"/>
                    <a:pt x="51" y="94"/>
                  </a:cubicBezTo>
                  <a:close/>
                  <a:moveTo>
                    <a:pt x="34" y="16"/>
                  </a:moveTo>
                  <a:cubicBezTo>
                    <a:pt x="32" y="17"/>
                    <a:pt x="30" y="19"/>
                    <a:pt x="29" y="20"/>
                  </a:cubicBezTo>
                  <a:cubicBezTo>
                    <a:pt x="30" y="19"/>
                    <a:pt x="31" y="18"/>
                    <a:pt x="33" y="18"/>
                  </a:cubicBezTo>
                  <a:cubicBezTo>
                    <a:pt x="33" y="17"/>
                    <a:pt x="34" y="17"/>
                    <a:pt x="34" y="16"/>
                  </a:cubicBezTo>
                  <a:close/>
                  <a:moveTo>
                    <a:pt x="89" y="65"/>
                  </a:moveTo>
                  <a:cubicBezTo>
                    <a:pt x="88" y="65"/>
                    <a:pt x="87" y="64"/>
                    <a:pt x="87" y="65"/>
                  </a:cubicBezTo>
                  <a:cubicBezTo>
                    <a:pt x="87" y="66"/>
                    <a:pt x="87" y="66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7" y="66"/>
                    <a:pt x="88" y="66"/>
                    <a:pt x="89" y="65"/>
                  </a:cubicBezTo>
                  <a:close/>
                  <a:moveTo>
                    <a:pt x="76" y="78"/>
                  </a:moveTo>
                  <a:cubicBezTo>
                    <a:pt x="76" y="78"/>
                    <a:pt x="76" y="79"/>
                    <a:pt x="76" y="79"/>
                  </a:cubicBezTo>
                  <a:cubicBezTo>
                    <a:pt x="77" y="80"/>
                    <a:pt x="77" y="80"/>
                    <a:pt x="78" y="79"/>
                  </a:cubicBezTo>
                  <a:cubicBezTo>
                    <a:pt x="77" y="78"/>
                    <a:pt x="77" y="78"/>
                    <a:pt x="76" y="78"/>
                  </a:cubicBezTo>
                  <a:close/>
                  <a:moveTo>
                    <a:pt x="35" y="15"/>
                  </a:moveTo>
                  <a:cubicBezTo>
                    <a:pt x="35" y="15"/>
                    <a:pt x="36" y="16"/>
                    <a:pt x="36" y="16"/>
                  </a:cubicBezTo>
                  <a:cubicBezTo>
                    <a:pt x="36" y="16"/>
                    <a:pt x="37" y="16"/>
                    <a:pt x="37" y="15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6" y="14"/>
                    <a:pt x="35" y="15"/>
                    <a:pt x="35" y="15"/>
                  </a:cubicBezTo>
                  <a:close/>
                  <a:moveTo>
                    <a:pt x="19" y="25"/>
                  </a:moveTo>
                  <a:cubicBezTo>
                    <a:pt x="18" y="26"/>
                    <a:pt x="17" y="28"/>
                    <a:pt x="16" y="30"/>
                  </a:cubicBezTo>
                  <a:cubicBezTo>
                    <a:pt x="17" y="28"/>
                    <a:pt x="18" y="27"/>
                    <a:pt x="19" y="25"/>
                  </a:cubicBezTo>
                  <a:close/>
                  <a:moveTo>
                    <a:pt x="22" y="58"/>
                  </a:moveTo>
                  <a:cubicBezTo>
                    <a:pt x="20" y="58"/>
                    <a:pt x="20" y="58"/>
                    <a:pt x="20" y="59"/>
                  </a:cubicBezTo>
                  <a:cubicBezTo>
                    <a:pt x="21" y="59"/>
                    <a:pt x="21" y="59"/>
                    <a:pt x="22" y="59"/>
                  </a:cubicBezTo>
                  <a:cubicBezTo>
                    <a:pt x="22" y="59"/>
                    <a:pt x="22" y="58"/>
                    <a:pt x="22" y="58"/>
                  </a:cubicBezTo>
                  <a:close/>
                  <a:moveTo>
                    <a:pt x="56" y="17"/>
                  </a:moveTo>
                  <a:cubicBezTo>
                    <a:pt x="57" y="17"/>
                    <a:pt x="58" y="17"/>
                    <a:pt x="60" y="17"/>
                  </a:cubicBezTo>
                  <a:cubicBezTo>
                    <a:pt x="58" y="16"/>
                    <a:pt x="57" y="17"/>
                    <a:pt x="56" y="17"/>
                  </a:cubicBezTo>
                  <a:close/>
                  <a:moveTo>
                    <a:pt x="91" y="80"/>
                  </a:moveTo>
                  <a:cubicBezTo>
                    <a:pt x="93" y="80"/>
                    <a:pt x="94" y="78"/>
                    <a:pt x="95" y="77"/>
                  </a:cubicBezTo>
                  <a:cubicBezTo>
                    <a:pt x="93" y="78"/>
                    <a:pt x="92" y="79"/>
                    <a:pt x="91" y="80"/>
                  </a:cubicBezTo>
                  <a:close/>
                  <a:moveTo>
                    <a:pt x="94" y="63"/>
                  </a:moveTo>
                  <a:cubicBezTo>
                    <a:pt x="95" y="62"/>
                    <a:pt x="95" y="62"/>
                    <a:pt x="95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1"/>
                    <a:pt x="94" y="62"/>
                    <a:pt x="94" y="62"/>
                  </a:cubicBezTo>
                  <a:cubicBezTo>
                    <a:pt x="94" y="62"/>
                    <a:pt x="94" y="63"/>
                    <a:pt x="94" y="63"/>
                  </a:cubicBezTo>
                  <a:close/>
                  <a:moveTo>
                    <a:pt x="43" y="25"/>
                  </a:moveTo>
                  <a:cubicBezTo>
                    <a:pt x="42" y="26"/>
                    <a:pt x="42" y="28"/>
                    <a:pt x="43" y="28"/>
                  </a:cubicBezTo>
                  <a:cubicBezTo>
                    <a:pt x="43" y="27"/>
                    <a:pt x="43" y="26"/>
                    <a:pt x="43" y="25"/>
                  </a:cubicBezTo>
                  <a:close/>
                  <a:moveTo>
                    <a:pt x="59" y="20"/>
                  </a:moveTo>
                  <a:cubicBezTo>
                    <a:pt x="59" y="20"/>
                    <a:pt x="59" y="20"/>
                    <a:pt x="59" y="20"/>
                  </a:cubicBezTo>
                  <a:cubicBezTo>
                    <a:pt x="58" y="20"/>
                    <a:pt x="56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8" y="20"/>
                    <a:pt x="59" y="20"/>
                  </a:cubicBezTo>
                  <a:close/>
                  <a:moveTo>
                    <a:pt x="56" y="5"/>
                  </a:moveTo>
                  <a:cubicBezTo>
                    <a:pt x="54" y="5"/>
                    <a:pt x="53" y="5"/>
                    <a:pt x="52" y="5"/>
                  </a:cubicBezTo>
                  <a:cubicBezTo>
                    <a:pt x="53" y="6"/>
                    <a:pt x="54" y="5"/>
                    <a:pt x="56" y="5"/>
                  </a:cubicBezTo>
                  <a:close/>
                  <a:moveTo>
                    <a:pt x="45" y="21"/>
                  </a:moveTo>
                  <a:cubicBezTo>
                    <a:pt x="46" y="21"/>
                    <a:pt x="47" y="21"/>
                    <a:pt x="47" y="21"/>
                  </a:cubicBezTo>
                  <a:cubicBezTo>
                    <a:pt x="47" y="21"/>
                    <a:pt x="46" y="21"/>
                    <a:pt x="45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lose/>
                  <a:moveTo>
                    <a:pt x="94" y="64"/>
                  </a:moveTo>
                  <a:cubicBezTo>
                    <a:pt x="92" y="64"/>
                    <a:pt x="92" y="64"/>
                    <a:pt x="93" y="65"/>
                  </a:cubicBezTo>
                  <a:cubicBezTo>
                    <a:pt x="93" y="64"/>
                    <a:pt x="93" y="64"/>
                    <a:pt x="94" y="64"/>
                  </a:cubicBezTo>
                  <a:close/>
                  <a:moveTo>
                    <a:pt x="25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2"/>
                    <a:pt x="26" y="72"/>
                  </a:cubicBezTo>
                  <a:cubicBezTo>
                    <a:pt x="26" y="72"/>
                    <a:pt x="26" y="72"/>
                    <a:pt x="26" y="71"/>
                  </a:cubicBezTo>
                  <a:cubicBezTo>
                    <a:pt x="25" y="71"/>
                    <a:pt x="25" y="72"/>
                    <a:pt x="25" y="72"/>
                  </a:cubicBezTo>
                  <a:close/>
                  <a:moveTo>
                    <a:pt x="79" y="82"/>
                  </a:move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9" y="83"/>
                    <a:pt x="79" y="82"/>
                    <a:pt x="79" y="82"/>
                  </a:cubicBezTo>
                  <a:close/>
                  <a:moveTo>
                    <a:pt x="43" y="21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3" y="21"/>
                    <a:pt x="43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9"/>
            <p:cNvSpPr/>
            <p:nvPr/>
          </p:nvSpPr>
          <p:spPr bwMode="auto">
            <a:xfrm>
              <a:off x="2727736" y="874142"/>
              <a:ext cx="194344" cy="187793"/>
            </a:xfrm>
            <a:custGeom>
              <a:avLst/>
              <a:gdLst>
                <a:gd name="T0" fmla="*/ 6 w 49"/>
                <a:gd name="T1" fmla="*/ 5 h 47"/>
                <a:gd name="T2" fmla="*/ 2 w 49"/>
                <a:gd name="T3" fmla="*/ 6 h 47"/>
                <a:gd name="T4" fmla="*/ 1 w 49"/>
                <a:gd name="T5" fmla="*/ 5 h 47"/>
                <a:gd name="T6" fmla="*/ 0 w 49"/>
                <a:gd name="T7" fmla="*/ 2 h 47"/>
                <a:gd name="T8" fmla="*/ 2 w 49"/>
                <a:gd name="T9" fmla="*/ 0 h 47"/>
                <a:gd name="T10" fmla="*/ 3 w 49"/>
                <a:gd name="T11" fmla="*/ 1 h 47"/>
                <a:gd name="T12" fmla="*/ 9 w 49"/>
                <a:gd name="T13" fmla="*/ 3 h 47"/>
                <a:gd name="T14" fmla="*/ 17 w 49"/>
                <a:gd name="T15" fmla="*/ 6 h 47"/>
                <a:gd name="T16" fmla="*/ 32 w 49"/>
                <a:gd name="T17" fmla="*/ 14 h 47"/>
                <a:gd name="T18" fmla="*/ 40 w 49"/>
                <a:gd name="T19" fmla="*/ 22 h 47"/>
                <a:gd name="T20" fmla="*/ 46 w 49"/>
                <a:gd name="T21" fmla="*/ 34 h 47"/>
                <a:gd name="T22" fmla="*/ 48 w 49"/>
                <a:gd name="T23" fmla="*/ 44 h 47"/>
                <a:gd name="T24" fmla="*/ 46 w 49"/>
                <a:gd name="T25" fmla="*/ 47 h 47"/>
                <a:gd name="T26" fmla="*/ 43 w 49"/>
                <a:gd name="T27" fmla="*/ 44 h 47"/>
                <a:gd name="T28" fmla="*/ 42 w 49"/>
                <a:gd name="T29" fmla="*/ 37 h 47"/>
                <a:gd name="T30" fmla="*/ 39 w 49"/>
                <a:gd name="T31" fmla="*/ 25 h 47"/>
                <a:gd name="T32" fmla="*/ 31 w 49"/>
                <a:gd name="T33" fmla="*/ 16 h 47"/>
                <a:gd name="T34" fmla="*/ 15 w 49"/>
                <a:gd name="T35" fmla="*/ 8 h 47"/>
                <a:gd name="T36" fmla="*/ 9 w 49"/>
                <a:gd name="T37" fmla="*/ 5 h 47"/>
                <a:gd name="T38" fmla="*/ 6 w 49"/>
                <a:gd name="T39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47">
                  <a:moveTo>
                    <a:pt x="6" y="5"/>
                  </a:moveTo>
                  <a:cubicBezTo>
                    <a:pt x="5" y="5"/>
                    <a:pt x="4" y="5"/>
                    <a:pt x="2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5" y="2"/>
                    <a:pt x="7" y="2"/>
                    <a:pt x="9" y="3"/>
                  </a:cubicBezTo>
                  <a:cubicBezTo>
                    <a:pt x="12" y="4"/>
                    <a:pt x="14" y="4"/>
                    <a:pt x="17" y="6"/>
                  </a:cubicBezTo>
                  <a:cubicBezTo>
                    <a:pt x="22" y="8"/>
                    <a:pt x="27" y="11"/>
                    <a:pt x="32" y="14"/>
                  </a:cubicBezTo>
                  <a:cubicBezTo>
                    <a:pt x="35" y="16"/>
                    <a:pt x="38" y="19"/>
                    <a:pt x="40" y="22"/>
                  </a:cubicBezTo>
                  <a:cubicBezTo>
                    <a:pt x="42" y="26"/>
                    <a:pt x="45" y="30"/>
                    <a:pt x="46" y="34"/>
                  </a:cubicBezTo>
                  <a:cubicBezTo>
                    <a:pt x="47" y="37"/>
                    <a:pt x="48" y="40"/>
                    <a:pt x="48" y="44"/>
                  </a:cubicBezTo>
                  <a:cubicBezTo>
                    <a:pt x="49" y="45"/>
                    <a:pt x="48" y="47"/>
                    <a:pt x="46" y="47"/>
                  </a:cubicBezTo>
                  <a:cubicBezTo>
                    <a:pt x="45" y="47"/>
                    <a:pt x="43" y="46"/>
                    <a:pt x="43" y="44"/>
                  </a:cubicBezTo>
                  <a:cubicBezTo>
                    <a:pt x="43" y="42"/>
                    <a:pt x="43" y="39"/>
                    <a:pt x="42" y="37"/>
                  </a:cubicBezTo>
                  <a:cubicBezTo>
                    <a:pt x="42" y="33"/>
                    <a:pt x="41" y="29"/>
                    <a:pt x="39" y="25"/>
                  </a:cubicBezTo>
                  <a:cubicBezTo>
                    <a:pt x="37" y="22"/>
                    <a:pt x="34" y="19"/>
                    <a:pt x="31" y="16"/>
                  </a:cubicBezTo>
                  <a:cubicBezTo>
                    <a:pt x="26" y="13"/>
                    <a:pt x="21" y="10"/>
                    <a:pt x="15" y="8"/>
                  </a:cubicBezTo>
                  <a:cubicBezTo>
                    <a:pt x="13" y="7"/>
                    <a:pt x="11" y="6"/>
                    <a:pt x="9" y="5"/>
                  </a:cubicBezTo>
                  <a:cubicBezTo>
                    <a:pt x="8" y="5"/>
                    <a:pt x="7" y="5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0"/>
            <p:cNvSpPr/>
            <p:nvPr/>
          </p:nvSpPr>
          <p:spPr bwMode="auto">
            <a:xfrm>
              <a:off x="2413291" y="1116526"/>
              <a:ext cx="56774" cy="135385"/>
            </a:xfrm>
            <a:custGeom>
              <a:avLst/>
              <a:gdLst>
                <a:gd name="T0" fmla="*/ 11 w 14"/>
                <a:gd name="T1" fmla="*/ 34 h 34"/>
                <a:gd name="T2" fmla="*/ 9 w 14"/>
                <a:gd name="T3" fmla="*/ 33 h 34"/>
                <a:gd name="T4" fmla="*/ 3 w 14"/>
                <a:gd name="T5" fmla="*/ 18 h 34"/>
                <a:gd name="T6" fmla="*/ 2 w 14"/>
                <a:gd name="T7" fmla="*/ 8 h 34"/>
                <a:gd name="T8" fmla="*/ 1 w 14"/>
                <a:gd name="T9" fmla="*/ 4 h 34"/>
                <a:gd name="T10" fmla="*/ 0 w 14"/>
                <a:gd name="T11" fmla="*/ 2 h 34"/>
                <a:gd name="T12" fmla="*/ 5 w 14"/>
                <a:gd name="T13" fmla="*/ 1 h 34"/>
                <a:gd name="T14" fmla="*/ 5 w 14"/>
                <a:gd name="T15" fmla="*/ 3 h 34"/>
                <a:gd name="T16" fmla="*/ 5 w 14"/>
                <a:gd name="T17" fmla="*/ 6 h 34"/>
                <a:gd name="T18" fmla="*/ 5 w 14"/>
                <a:gd name="T19" fmla="*/ 9 h 34"/>
                <a:gd name="T20" fmla="*/ 6 w 14"/>
                <a:gd name="T21" fmla="*/ 20 h 34"/>
                <a:gd name="T22" fmla="*/ 8 w 14"/>
                <a:gd name="T23" fmla="*/ 25 h 34"/>
                <a:gd name="T24" fmla="*/ 12 w 14"/>
                <a:gd name="T25" fmla="*/ 29 h 34"/>
                <a:gd name="T26" fmla="*/ 14 w 14"/>
                <a:gd name="T27" fmla="*/ 32 h 34"/>
                <a:gd name="T28" fmla="*/ 11 w 14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34">
                  <a:moveTo>
                    <a:pt x="11" y="34"/>
                  </a:moveTo>
                  <a:cubicBezTo>
                    <a:pt x="10" y="34"/>
                    <a:pt x="10" y="34"/>
                    <a:pt x="9" y="33"/>
                  </a:cubicBezTo>
                  <a:cubicBezTo>
                    <a:pt x="6" y="28"/>
                    <a:pt x="5" y="23"/>
                    <a:pt x="3" y="18"/>
                  </a:cubicBezTo>
                  <a:cubicBezTo>
                    <a:pt x="3" y="15"/>
                    <a:pt x="2" y="11"/>
                    <a:pt x="2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3" y="0"/>
                    <a:pt x="5" y="1"/>
                  </a:cubicBezTo>
                  <a:cubicBezTo>
                    <a:pt x="5" y="2"/>
                    <a:pt x="6" y="2"/>
                    <a:pt x="5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13"/>
                    <a:pt x="6" y="16"/>
                    <a:pt x="6" y="20"/>
                  </a:cubicBezTo>
                  <a:cubicBezTo>
                    <a:pt x="7" y="22"/>
                    <a:pt x="7" y="23"/>
                    <a:pt x="8" y="25"/>
                  </a:cubicBezTo>
                  <a:cubicBezTo>
                    <a:pt x="9" y="27"/>
                    <a:pt x="10" y="28"/>
                    <a:pt x="12" y="29"/>
                  </a:cubicBezTo>
                  <a:cubicBezTo>
                    <a:pt x="14" y="30"/>
                    <a:pt x="14" y="31"/>
                    <a:pt x="14" y="32"/>
                  </a:cubicBezTo>
                  <a:cubicBezTo>
                    <a:pt x="14" y="33"/>
                    <a:pt x="13" y="34"/>
                    <a:pt x="11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1"/>
            <p:cNvSpPr/>
            <p:nvPr/>
          </p:nvSpPr>
          <p:spPr bwMode="auto">
            <a:xfrm>
              <a:off x="2413291" y="930916"/>
              <a:ext cx="120099" cy="122284"/>
            </a:xfrm>
            <a:custGeom>
              <a:avLst/>
              <a:gdLst>
                <a:gd name="T0" fmla="*/ 30 w 30"/>
                <a:gd name="T1" fmla="*/ 2 h 31"/>
                <a:gd name="T2" fmla="*/ 29 w 30"/>
                <a:gd name="T3" fmla="*/ 4 h 31"/>
                <a:gd name="T4" fmla="*/ 24 w 30"/>
                <a:gd name="T5" fmla="*/ 6 h 31"/>
                <a:gd name="T6" fmla="*/ 16 w 30"/>
                <a:gd name="T7" fmla="*/ 12 h 31"/>
                <a:gd name="T8" fmla="*/ 9 w 30"/>
                <a:gd name="T9" fmla="*/ 21 h 31"/>
                <a:gd name="T10" fmla="*/ 5 w 30"/>
                <a:gd name="T11" fmla="*/ 29 h 31"/>
                <a:gd name="T12" fmla="*/ 5 w 30"/>
                <a:gd name="T13" fmla="*/ 30 h 31"/>
                <a:gd name="T14" fmla="*/ 2 w 30"/>
                <a:gd name="T15" fmla="*/ 31 h 31"/>
                <a:gd name="T16" fmla="*/ 1 w 30"/>
                <a:gd name="T17" fmla="*/ 28 h 31"/>
                <a:gd name="T18" fmla="*/ 7 w 30"/>
                <a:gd name="T19" fmla="*/ 20 h 31"/>
                <a:gd name="T20" fmla="*/ 9 w 30"/>
                <a:gd name="T21" fmla="*/ 17 h 31"/>
                <a:gd name="T22" fmla="*/ 16 w 30"/>
                <a:gd name="T23" fmla="*/ 10 h 31"/>
                <a:gd name="T24" fmla="*/ 22 w 30"/>
                <a:gd name="T25" fmla="*/ 5 h 31"/>
                <a:gd name="T26" fmla="*/ 27 w 30"/>
                <a:gd name="T27" fmla="*/ 1 h 31"/>
                <a:gd name="T28" fmla="*/ 29 w 30"/>
                <a:gd name="T29" fmla="*/ 0 h 31"/>
                <a:gd name="T30" fmla="*/ 30 w 30"/>
                <a:gd name="T3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31">
                  <a:moveTo>
                    <a:pt x="30" y="2"/>
                  </a:moveTo>
                  <a:cubicBezTo>
                    <a:pt x="30" y="3"/>
                    <a:pt x="30" y="3"/>
                    <a:pt x="29" y="4"/>
                  </a:cubicBezTo>
                  <a:cubicBezTo>
                    <a:pt x="27" y="4"/>
                    <a:pt x="26" y="5"/>
                    <a:pt x="24" y="6"/>
                  </a:cubicBezTo>
                  <a:cubicBezTo>
                    <a:pt x="22" y="8"/>
                    <a:pt x="19" y="10"/>
                    <a:pt x="16" y="12"/>
                  </a:cubicBezTo>
                  <a:cubicBezTo>
                    <a:pt x="13" y="14"/>
                    <a:pt x="11" y="18"/>
                    <a:pt x="9" y="21"/>
                  </a:cubicBezTo>
                  <a:cubicBezTo>
                    <a:pt x="7" y="24"/>
                    <a:pt x="6" y="26"/>
                    <a:pt x="5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4" y="31"/>
                    <a:pt x="3" y="31"/>
                    <a:pt x="2" y="31"/>
                  </a:cubicBezTo>
                  <a:cubicBezTo>
                    <a:pt x="1" y="30"/>
                    <a:pt x="0" y="29"/>
                    <a:pt x="1" y="28"/>
                  </a:cubicBezTo>
                  <a:cubicBezTo>
                    <a:pt x="3" y="25"/>
                    <a:pt x="5" y="23"/>
                    <a:pt x="7" y="20"/>
                  </a:cubicBezTo>
                  <a:cubicBezTo>
                    <a:pt x="8" y="19"/>
                    <a:pt x="8" y="18"/>
                    <a:pt x="9" y="17"/>
                  </a:cubicBezTo>
                  <a:cubicBezTo>
                    <a:pt x="11" y="14"/>
                    <a:pt x="13" y="12"/>
                    <a:pt x="16" y="10"/>
                  </a:cubicBezTo>
                  <a:cubicBezTo>
                    <a:pt x="18" y="8"/>
                    <a:pt x="20" y="6"/>
                    <a:pt x="22" y="5"/>
                  </a:cubicBezTo>
                  <a:cubicBezTo>
                    <a:pt x="24" y="4"/>
                    <a:pt x="25" y="2"/>
                    <a:pt x="27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30" y="0"/>
                    <a:pt x="30" y="1"/>
                    <a:pt x="3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2"/>
            <p:cNvSpPr/>
            <p:nvPr/>
          </p:nvSpPr>
          <p:spPr bwMode="auto">
            <a:xfrm>
              <a:off x="2874038" y="660145"/>
              <a:ext cx="111365" cy="106999"/>
            </a:xfrm>
            <a:custGeom>
              <a:avLst/>
              <a:gdLst>
                <a:gd name="T0" fmla="*/ 4 w 28"/>
                <a:gd name="T1" fmla="*/ 5 h 27"/>
                <a:gd name="T2" fmla="*/ 3 w 28"/>
                <a:gd name="T3" fmla="*/ 5 h 27"/>
                <a:gd name="T4" fmla="*/ 1 w 28"/>
                <a:gd name="T5" fmla="*/ 4 h 27"/>
                <a:gd name="T6" fmla="*/ 1 w 28"/>
                <a:gd name="T7" fmla="*/ 1 h 27"/>
                <a:gd name="T8" fmla="*/ 4 w 28"/>
                <a:gd name="T9" fmla="*/ 1 h 27"/>
                <a:gd name="T10" fmla="*/ 9 w 28"/>
                <a:gd name="T11" fmla="*/ 4 h 27"/>
                <a:gd name="T12" fmla="*/ 19 w 28"/>
                <a:gd name="T13" fmla="*/ 11 h 27"/>
                <a:gd name="T14" fmla="*/ 28 w 28"/>
                <a:gd name="T15" fmla="*/ 23 h 27"/>
                <a:gd name="T16" fmla="*/ 28 w 28"/>
                <a:gd name="T17" fmla="*/ 24 h 27"/>
                <a:gd name="T18" fmla="*/ 26 w 28"/>
                <a:gd name="T19" fmla="*/ 27 h 27"/>
                <a:gd name="T20" fmla="*/ 23 w 28"/>
                <a:gd name="T21" fmla="*/ 25 h 27"/>
                <a:gd name="T22" fmla="*/ 23 w 28"/>
                <a:gd name="T23" fmla="*/ 24 h 27"/>
                <a:gd name="T24" fmla="*/ 23 w 28"/>
                <a:gd name="T25" fmla="*/ 22 h 27"/>
                <a:gd name="T26" fmla="*/ 21 w 28"/>
                <a:gd name="T27" fmla="*/ 15 h 27"/>
                <a:gd name="T28" fmla="*/ 12 w 28"/>
                <a:gd name="T29" fmla="*/ 8 h 27"/>
                <a:gd name="T30" fmla="*/ 10 w 28"/>
                <a:gd name="T31" fmla="*/ 7 h 27"/>
                <a:gd name="T32" fmla="*/ 4 w 28"/>
                <a:gd name="T3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6" y="2"/>
                    <a:pt x="7" y="3"/>
                    <a:pt x="9" y="4"/>
                  </a:cubicBezTo>
                  <a:cubicBezTo>
                    <a:pt x="13" y="6"/>
                    <a:pt x="16" y="8"/>
                    <a:pt x="19" y="11"/>
                  </a:cubicBezTo>
                  <a:cubicBezTo>
                    <a:pt x="23" y="14"/>
                    <a:pt x="26" y="18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6"/>
                    <a:pt x="27" y="27"/>
                    <a:pt x="26" y="27"/>
                  </a:cubicBezTo>
                  <a:cubicBezTo>
                    <a:pt x="24" y="27"/>
                    <a:pt x="23" y="26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0"/>
                    <a:pt x="22" y="17"/>
                    <a:pt x="21" y="15"/>
                  </a:cubicBezTo>
                  <a:cubicBezTo>
                    <a:pt x="18" y="12"/>
                    <a:pt x="15" y="10"/>
                    <a:pt x="12" y="8"/>
                  </a:cubicBezTo>
                  <a:cubicBezTo>
                    <a:pt x="11" y="8"/>
                    <a:pt x="10" y="8"/>
                    <a:pt x="10" y="7"/>
                  </a:cubicBezTo>
                  <a:cubicBezTo>
                    <a:pt x="7" y="6"/>
                    <a:pt x="6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"/>
            <p:cNvSpPr/>
            <p:nvPr/>
          </p:nvSpPr>
          <p:spPr bwMode="auto">
            <a:xfrm>
              <a:off x="2902426" y="708186"/>
              <a:ext cx="50223" cy="67693"/>
            </a:xfrm>
            <a:custGeom>
              <a:avLst/>
              <a:gdLst>
                <a:gd name="T0" fmla="*/ 13 w 13"/>
                <a:gd name="T1" fmla="*/ 14 h 17"/>
                <a:gd name="T2" fmla="*/ 12 w 13"/>
                <a:gd name="T3" fmla="*/ 17 h 17"/>
                <a:gd name="T4" fmla="*/ 10 w 13"/>
                <a:gd name="T5" fmla="*/ 16 h 17"/>
                <a:gd name="T6" fmla="*/ 9 w 13"/>
                <a:gd name="T7" fmla="*/ 14 h 17"/>
                <a:gd name="T8" fmla="*/ 9 w 13"/>
                <a:gd name="T9" fmla="*/ 10 h 17"/>
                <a:gd name="T10" fmla="*/ 8 w 13"/>
                <a:gd name="T11" fmla="*/ 8 h 17"/>
                <a:gd name="T12" fmla="*/ 4 w 13"/>
                <a:gd name="T13" fmla="*/ 5 h 17"/>
                <a:gd name="T14" fmla="*/ 3 w 13"/>
                <a:gd name="T15" fmla="*/ 4 h 17"/>
                <a:gd name="T16" fmla="*/ 2 w 13"/>
                <a:gd name="T17" fmla="*/ 4 h 17"/>
                <a:gd name="T18" fmla="*/ 0 w 13"/>
                <a:gd name="T19" fmla="*/ 2 h 17"/>
                <a:gd name="T20" fmla="*/ 3 w 13"/>
                <a:gd name="T21" fmla="*/ 1 h 17"/>
                <a:gd name="T22" fmla="*/ 4 w 13"/>
                <a:gd name="T23" fmla="*/ 1 h 17"/>
                <a:gd name="T24" fmla="*/ 5 w 13"/>
                <a:gd name="T25" fmla="*/ 3 h 17"/>
                <a:gd name="T26" fmla="*/ 9 w 13"/>
                <a:gd name="T27" fmla="*/ 5 h 17"/>
                <a:gd name="T28" fmla="*/ 11 w 13"/>
                <a:gd name="T29" fmla="*/ 8 h 17"/>
                <a:gd name="T30" fmla="*/ 13 w 13"/>
                <a:gd name="T31" fmla="*/ 13 h 17"/>
                <a:gd name="T32" fmla="*/ 13 w 13"/>
                <a:gd name="T3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13" y="14"/>
                  </a:moveTo>
                  <a:cubicBezTo>
                    <a:pt x="13" y="15"/>
                    <a:pt x="13" y="16"/>
                    <a:pt x="12" y="17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9" y="12"/>
                    <a:pt x="9" y="10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7"/>
                    <a:pt x="5" y="6"/>
                    <a:pt x="4" y="5"/>
                  </a:cubicBezTo>
                  <a:cubicBezTo>
                    <a:pt x="4" y="4"/>
                    <a:pt x="3" y="5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2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6" y="4"/>
                    <a:pt x="8" y="5"/>
                    <a:pt x="9" y="5"/>
                  </a:cubicBezTo>
                  <a:cubicBezTo>
                    <a:pt x="10" y="6"/>
                    <a:pt x="11" y="7"/>
                    <a:pt x="11" y="8"/>
                  </a:cubicBezTo>
                  <a:cubicBezTo>
                    <a:pt x="12" y="10"/>
                    <a:pt x="12" y="11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7"/>
            <p:cNvSpPr>
              <a:spLocks noEditPoints="1"/>
            </p:cNvSpPr>
            <p:nvPr/>
          </p:nvSpPr>
          <p:spPr bwMode="auto">
            <a:xfrm>
              <a:off x="7968472" y="2896192"/>
              <a:ext cx="956434" cy="1048147"/>
            </a:xfrm>
            <a:custGeom>
              <a:avLst/>
              <a:gdLst>
                <a:gd name="T0" fmla="*/ 61 w 241"/>
                <a:gd name="T1" fmla="*/ 82 h 264"/>
                <a:gd name="T2" fmla="*/ 1 w 241"/>
                <a:gd name="T3" fmla="*/ 39 h 264"/>
                <a:gd name="T4" fmla="*/ 66 w 241"/>
                <a:gd name="T5" fmla="*/ 5 h 264"/>
                <a:gd name="T6" fmla="*/ 122 w 241"/>
                <a:gd name="T7" fmla="*/ 23 h 264"/>
                <a:gd name="T8" fmla="*/ 181 w 241"/>
                <a:gd name="T9" fmla="*/ 25 h 264"/>
                <a:gd name="T10" fmla="*/ 218 w 241"/>
                <a:gd name="T11" fmla="*/ 61 h 264"/>
                <a:gd name="T12" fmla="*/ 223 w 241"/>
                <a:gd name="T13" fmla="*/ 88 h 264"/>
                <a:gd name="T14" fmla="*/ 218 w 241"/>
                <a:gd name="T15" fmla="*/ 257 h 264"/>
                <a:gd name="T16" fmla="*/ 69 w 241"/>
                <a:gd name="T17" fmla="*/ 254 h 264"/>
                <a:gd name="T18" fmla="*/ 68 w 241"/>
                <a:gd name="T19" fmla="*/ 96 h 264"/>
                <a:gd name="T20" fmla="*/ 98 w 241"/>
                <a:gd name="T21" fmla="*/ 65 h 264"/>
                <a:gd name="T22" fmla="*/ 97 w 241"/>
                <a:gd name="T23" fmla="*/ 84 h 264"/>
                <a:gd name="T24" fmla="*/ 91 w 241"/>
                <a:gd name="T25" fmla="*/ 84 h 264"/>
                <a:gd name="T26" fmla="*/ 76 w 241"/>
                <a:gd name="T27" fmla="*/ 99 h 264"/>
                <a:gd name="T28" fmla="*/ 90 w 241"/>
                <a:gd name="T29" fmla="*/ 256 h 264"/>
                <a:gd name="T30" fmla="*/ 218 w 241"/>
                <a:gd name="T31" fmla="*/ 252 h 264"/>
                <a:gd name="T32" fmla="*/ 225 w 241"/>
                <a:gd name="T33" fmla="*/ 118 h 264"/>
                <a:gd name="T34" fmla="*/ 208 w 241"/>
                <a:gd name="T35" fmla="*/ 102 h 264"/>
                <a:gd name="T36" fmla="*/ 190 w 241"/>
                <a:gd name="T37" fmla="*/ 89 h 264"/>
                <a:gd name="T38" fmla="*/ 93 w 241"/>
                <a:gd name="T39" fmla="*/ 102 h 264"/>
                <a:gd name="T40" fmla="*/ 67 w 241"/>
                <a:gd name="T41" fmla="*/ 54 h 264"/>
                <a:gd name="T42" fmla="*/ 157 w 241"/>
                <a:gd name="T43" fmla="*/ 32 h 264"/>
                <a:gd name="T44" fmla="*/ 62 w 241"/>
                <a:gd name="T45" fmla="*/ 27 h 264"/>
                <a:gd name="T46" fmla="*/ 15 w 241"/>
                <a:gd name="T47" fmla="*/ 33 h 264"/>
                <a:gd name="T48" fmla="*/ 54 w 241"/>
                <a:gd name="T49" fmla="*/ 73 h 264"/>
                <a:gd name="T50" fmla="*/ 121 w 241"/>
                <a:gd name="T51" fmla="*/ 84 h 264"/>
                <a:gd name="T52" fmla="*/ 175 w 241"/>
                <a:gd name="T53" fmla="*/ 59 h 264"/>
                <a:gd name="T54" fmla="*/ 152 w 241"/>
                <a:gd name="T55" fmla="*/ 25 h 264"/>
                <a:gd name="T56" fmla="*/ 203 w 241"/>
                <a:gd name="T57" fmla="*/ 97 h 264"/>
                <a:gd name="T58" fmla="*/ 181 w 241"/>
                <a:gd name="T59" fmla="*/ 41 h 264"/>
                <a:gd name="T60" fmla="*/ 128 w 241"/>
                <a:gd name="T61" fmla="*/ 25 h 264"/>
                <a:gd name="T62" fmla="*/ 189 w 241"/>
                <a:gd name="T63" fmla="*/ 46 h 264"/>
                <a:gd name="T64" fmla="*/ 238 w 241"/>
                <a:gd name="T65" fmla="*/ 198 h 264"/>
                <a:gd name="T66" fmla="*/ 235 w 241"/>
                <a:gd name="T67" fmla="*/ 160 h 264"/>
                <a:gd name="T68" fmla="*/ 231 w 241"/>
                <a:gd name="T69" fmla="*/ 112 h 264"/>
                <a:gd name="T70" fmla="*/ 232 w 241"/>
                <a:gd name="T71" fmla="*/ 164 h 264"/>
                <a:gd name="T72" fmla="*/ 96 w 241"/>
                <a:gd name="T73" fmla="*/ 29 h 264"/>
                <a:gd name="T74" fmla="*/ 64 w 241"/>
                <a:gd name="T75" fmla="*/ 121 h 264"/>
                <a:gd name="T76" fmla="*/ 103 w 241"/>
                <a:gd name="T77" fmla="*/ 89 h 264"/>
                <a:gd name="T78" fmla="*/ 172 w 241"/>
                <a:gd name="T79" fmla="*/ 46 h 264"/>
                <a:gd name="T80" fmla="*/ 172 w 241"/>
                <a:gd name="T81" fmla="*/ 46 h 264"/>
                <a:gd name="T82" fmla="*/ 66 w 241"/>
                <a:gd name="T83" fmla="*/ 206 h 264"/>
                <a:gd name="T84" fmla="*/ 72 w 241"/>
                <a:gd name="T85" fmla="*/ 98 h 264"/>
                <a:gd name="T86" fmla="*/ 97 w 241"/>
                <a:gd name="T87" fmla="*/ 92 h 264"/>
                <a:gd name="T88" fmla="*/ 200 w 241"/>
                <a:gd name="T89" fmla="*/ 103 h 264"/>
                <a:gd name="T90" fmla="*/ 96 w 241"/>
                <a:gd name="T91" fmla="*/ 57 h 264"/>
                <a:gd name="T92" fmla="*/ 193 w 241"/>
                <a:gd name="T93" fmla="*/ 28 h 264"/>
                <a:gd name="T94" fmla="*/ 68 w 241"/>
                <a:gd name="T95" fmla="*/ 243 h 264"/>
                <a:gd name="T96" fmla="*/ 61 w 241"/>
                <a:gd name="T97" fmla="*/ 121 h 264"/>
                <a:gd name="T98" fmla="*/ 59 w 241"/>
                <a:gd name="T99" fmla="*/ 78 h 264"/>
                <a:gd name="T100" fmla="*/ 204 w 241"/>
                <a:gd name="T101" fmla="*/ 85 h 264"/>
                <a:gd name="T102" fmla="*/ 234 w 241"/>
                <a:gd name="T103" fmla="*/ 189 h 264"/>
                <a:gd name="T104" fmla="*/ 209 w 241"/>
                <a:gd name="T105" fmla="*/ 85 h 264"/>
                <a:gd name="T106" fmla="*/ 189 w 241"/>
                <a:gd name="T107" fmla="*/ 27 h 264"/>
                <a:gd name="T108" fmla="*/ 202 w 241"/>
                <a:gd name="T109" fmla="*/ 75 h 264"/>
                <a:gd name="T110" fmla="*/ 63 w 241"/>
                <a:gd name="T111" fmla="*/ 198 h 264"/>
                <a:gd name="T112" fmla="*/ 184 w 241"/>
                <a:gd name="T113" fmla="*/ 30 h 264"/>
                <a:gd name="T114" fmla="*/ 171 w 241"/>
                <a:gd name="T115" fmla="*/ 262 h 264"/>
                <a:gd name="T116" fmla="*/ 172 w 241"/>
                <a:gd name="T117" fmla="*/ 27 h 264"/>
                <a:gd name="T118" fmla="*/ 182 w 241"/>
                <a:gd name="T119" fmla="*/ 26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264">
                  <a:moveTo>
                    <a:pt x="102" y="60"/>
                  </a:moveTo>
                  <a:cubicBezTo>
                    <a:pt x="101" y="60"/>
                    <a:pt x="101" y="60"/>
                    <a:pt x="101" y="60"/>
                  </a:cubicBezTo>
                  <a:cubicBezTo>
                    <a:pt x="95" y="59"/>
                    <a:pt x="90" y="59"/>
                    <a:pt x="84" y="58"/>
                  </a:cubicBezTo>
                  <a:cubicBezTo>
                    <a:pt x="81" y="58"/>
                    <a:pt x="78" y="58"/>
                    <a:pt x="75" y="58"/>
                  </a:cubicBezTo>
                  <a:cubicBezTo>
                    <a:pt x="71" y="58"/>
                    <a:pt x="68" y="58"/>
                    <a:pt x="64" y="59"/>
                  </a:cubicBezTo>
                  <a:cubicBezTo>
                    <a:pt x="63" y="59"/>
                    <a:pt x="63" y="59"/>
                    <a:pt x="63" y="60"/>
                  </a:cubicBezTo>
                  <a:cubicBezTo>
                    <a:pt x="63" y="61"/>
                    <a:pt x="63" y="62"/>
                    <a:pt x="63" y="64"/>
                  </a:cubicBezTo>
                  <a:cubicBezTo>
                    <a:pt x="62" y="68"/>
                    <a:pt x="62" y="72"/>
                    <a:pt x="62" y="76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1" y="79"/>
                    <a:pt x="61" y="80"/>
                    <a:pt x="61" y="81"/>
                  </a:cubicBezTo>
                  <a:cubicBezTo>
                    <a:pt x="61" y="81"/>
                    <a:pt x="61" y="81"/>
                    <a:pt x="61" y="82"/>
                  </a:cubicBezTo>
                  <a:cubicBezTo>
                    <a:pt x="61" y="82"/>
                    <a:pt x="60" y="82"/>
                    <a:pt x="60" y="82"/>
                  </a:cubicBezTo>
                  <a:cubicBezTo>
                    <a:pt x="58" y="82"/>
                    <a:pt x="57" y="82"/>
                    <a:pt x="56" y="80"/>
                  </a:cubicBezTo>
                  <a:cubicBezTo>
                    <a:pt x="56" y="79"/>
                    <a:pt x="55" y="78"/>
                    <a:pt x="54" y="78"/>
                  </a:cubicBezTo>
                  <a:cubicBezTo>
                    <a:pt x="53" y="76"/>
                    <a:pt x="51" y="75"/>
                    <a:pt x="49" y="74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6" y="72"/>
                    <a:pt x="43" y="70"/>
                    <a:pt x="40" y="69"/>
                  </a:cubicBezTo>
                  <a:cubicBezTo>
                    <a:pt x="34" y="66"/>
                    <a:pt x="29" y="62"/>
                    <a:pt x="23" y="58"/>
                  </a:cubicBezTo>
                  <a:cubicBezTo>
                    <a:pt x="22" y="57"/>
                    <a:pt x="20" y="55"/>
                    <a:pt x="18" y="54"/>
                  </a:cubicBezTo>
                  <a:cubicBezTo>
                    <a:pt x="14" y="52"/>
                    <a:pt x="11" y="50"/>
                    <a:pt x="8" y="48"/>
                  </a:cubicBezTo>
                  <a:cubicBezTo>
                    <a:pt x="6" y="46"/>
                    <a:pt x="4" y="44"/>
                    <a:pt x="3" y="42"/>
                  </a:cubicBezTo>
                  <a:cubicBezTo>
                    <a:pt x="2" y="42"/>
                    <a:pt x="2" y="41"/>
                    <a:pt x="2" y="41"/>
                  </a:cubicBezTo>
                  <a:cubicBezTo>
                    <a:pt x="2" y="40"/>
                    <a:pt x="2" y="40"/>
                    <a:pt x="1" y="39"/>
                  </a:cubicBezTo>
                  <a:cubicBezTo>
                    <a:pt x="0" y="38"/>
                    <a:pt x="0" y="38"/>
                    <a:pt x="1" y="37"/>
                  </a:cubicBezTo>
                  <a:cubicBezTo>
                    <a:pt x="2" y="35"/>
                    <a:pt x="3" y="35"/>
                    <a:pt x="4" y="34"/>
                  </a:cubicBezTo>
                  <a:cubicBezTo>
                    <a:pt x="6" y="33"/>
                    <a:pt x="7" y="32"/>
                    <a:pt x="9" y="31"/>
                  </a:cubicBezTo>
                  <a:cubicBezTo>
                    <a:pt x="13" y="29"/>
                    <a:pt x="17" y="27"/>
                    <a:pt x="21" y="25"/>
                  </a:cubicBezTo>
                  <a:cubicBezTo>
                    <a:pt x="29" y="21"/>
                    <a:pt x="36" y="17"/>
                    <a:pt x="44" y="13"/>
                  </a:cubicBezTo>
                  <a:cubicBezTo>
                    <a:pt x="47" y="11"/>
                    <a:pt x="50" y="9"/>
                    <a:pt x="52" y="7"/>
                  </a:cubicBezTo>
                  <a:cubicBezTo>
                    <a:pt x="55" y="6"/>
                    <a:pt x="57" y="4"/>
                    <a:pt x="60" y="2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2" y="0"/>
                    <a:pt x="63" y="0"/>
                    <a:pt x="64" y="2"/>
                  </a:cubicBezTo>
                  <a:cubicBezTo>
                    <a:pt x="64" y="2"/>
                    <a:pt x="64" y="3"/>
                    <a:pt x="64" y="3"/>
                  </a:cubicBezTo>
                  <a:cubicBezTo>
                    <a:pt x="64" y="3"/>
                    <a:pt x="65" y="3"/>
                    <a:pt x="65" y="4"/>
                  </a:cubicBezTo>
                  <a:cubicBezTo>
                    <a:pt x="66" y="4"/>
                    <a:pt x="66" y="4"/>
                    <a:pt x="66" y="5"/>
                  </a:cubicBezTo>
                  <a:cubicBezTo>
                    <a:pt x="67" y="6"/>
                    <a:pt x="66" y="7"/>
                    <a:pt x="66" y="7"/>
                  </a:cubicBezTo>
                  <a:cubicBezTo>
                    <a:pt x="65" y="7"/>
                    <a:pt x="65" y="8"/>
                    <a:pt x="64" y="8"/>
                  </a:cubicBezTo>
                  <a:cubicBezTo>
                    <a:pt x="64" y="10"/>
                    <a:pt x="64" y="12"/>
                    <a:pt x="64" y="14"/>
                  </a:cubicBezTo>
                  <a:cubicBezTo>
                    <a:pt x="64" y="17"/>
                    <a:pt x="65" y="19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8" y="26"/>
                    <a:pt x="71" y="27"/>
                    <a:pt x="74" y="26"/>
                  </a:cubicBezTo>
                  <a:cubicBezTo>
                    <a:pt x="82" y="25"/>
                    <a:pt x="90" y="25"/>
                    <a:pt x="99" y="25"/>
                  </a:cubicBezTo>
                  <a:cubicBezTo>
                    <a:pt x="103" y="25"/>
                    <a:pt x="107" y="25"/>
                    <a:pt x="112" y="25"/>
                  </a:cubicBezTo>
                  <a:cubicBezTo>
                    <a:pt x="114" y="25"/>
                    <a:pt x="116" y="25"/>
                    <a:pt x="119" y="25"/>
                  </a:cubicBezTo>
                  <a:cubicBezTo>
                    <a:pt x="119" y="25"/>
                    <a:pt x="119" y="25"/>
                    <a:pt x="120" y="25"/>
                  </a:cubicBezTo>
                  <a:cubicBezTo>
                    <a:pt x="120" y="24"/>
                    <a:pt x="121" y="23"/>
                    <a:pt x="122" y="23"/>
                  </a:cubicBezTo>
                  <a:cubicBezTo>
                    <a:pt x="123" y="23"/>
                    <a:pt x="125" y="22"/>
                    <a:pt x="126" y="22"/>
                  </a:cubicBezTo>
                  <a:cubicBezTo>
                    <a:pt x="128" y="21"/>
                    <a:pt x="129" y="21"/>
                    <a:pt x="131" y="20"/>
                  </a:cubicBezTo>
                  <a:cubicBezTo>
                    <a:pt x="135" y="18"/>
                    <a:pt x="139" y="18"/>
                    <a:pt x="143" y="18"/>
                  </a:cubicBezTo>
                  <a:cubicBezTo>
                    <a:pt x="147" y="18"/>
                    <a:pt x="151" y="18"/>
                    <a:pt x="154" y="18"/>
                  </a:cubicBezTo>
                  <a:cubicBezTo>
                    <a:pt x="159" y="17"/>
                    <a:pt x="163" y="19"/>
                    <a:pt x="167" y="21"/>
                  </a:cubicBezTo>
                  <a:cubicBezTo>
                    <a:pt x="167" y="21"/>
                    <a:pt x="168" y="22"/>
                    <a:pt x="168" y="22"/>
                  </a:cubicBezTo>
                  <a:cubicBezTo>
                    <a:pt x="170" y="23"/>
                    <a:pt x="172" y="23"/>
                    <a:pt x="173" y="25"/>
                  </a:cubicBezTo>
                  <a:cubicBezTo>
                    <a:pt x="174" y="25"/>
                    <a:pt x="175" y="26"/>
                    <a:pt x="176" y="27"/>
                  </a:cubicBezTo>
                  <a:cubicBezTo>
                    <a:pt x="176" y="27"/>
                    <a:pt x="176" y="26"/>
                    <a:pt x="176" y="26"/>
                  </a:cubicBezTo>
                  <a:cubicBezTo>
                    <a:pt x="176" y="25"/>
                    <a:pt x="176" y="25"/>
                    <a:pt x="177" y="24"/>
                  </a:cubicBezTo>
                  <a:cubicBezTo>
                    <a:pt x="177" y="24"/>
                    <a:pt x="178" y="24"/>
                    <a:pt x="178" y="24"/>
                  </a:cubicBezTo>
                  <a:cubicBezTo>
                    <a:pt x="179" y="25"/>
                    <a:pt x="180" y="25"/>
                    <a:pt x="181" y="25"/>
                  </a:cubicBezTo>
                  <a:cubicBezTo>
                    <a:pt x="192" y="25"/>
                    <a:pt x="202" y="25"/>
                    <a:pt x="212" y="25"/>
                  </a:cubicBezTo>
                  <a:cubicBezTo>
                    <a:pt x="213" y="25"/>
                    <a:pt x="213" y="25"/>
                    <a:pt x="214" y="25"/>
                  </a:cubicBezTo>
                  <a:cubicBezTo>
                    <a:pt x="214" y="24"/>
                    <a:pt x="215" y="24"/>
                    <a:pt x="215" y="25"/>
                  </a:cubicBezTo>
                  <a:cubicBezTo>
                    <a:pt x="216" y="25"/>
                    <a:pt x="216" y="25"/>
                    <a:pt x="217" y="25"/>
                  </a:cubicBezTo>
                  <a:cubicBezTo>
                    <a:pt x="217" y="25"/>
                    <a:pt x="218" y="25"/>
                    <a:pt x="219" y="25"/>
                  </a:cubicBezTo>
                  <a:cubicBezTo>
                    <a:pt x="220" y="25"/>
                    <a:pt x="221" y="25"/>
                    <a:pt x="221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1" y="32"/>
                    <a:pt x="221" y="37"/>
                    <a:pt x="221" y="42"/>
                  </a:cubicBezTo>
                  <a:cubicBezTo>
                    <a:pt x="221" y="45"/>
                    <a:pt x="221" y="49"/>
                    <a:pt x="221" y="53"/>
                  </a:cubicBezTo>
                  <a:cubicBezTo>
                    <a:pt x="221" y="53"/>
                    <a:pt x="220" y="54"/>
                    <a:pt x="220" y="54"/>
                  </a:cubicBezTo>
                  <a:cubicBezTo>
                    <a:pt x="221" y="56"/>
                    <a:pt x="220" y="58"/>
                    <a:pt x="220" y="59"/>
                  </a:cubicBezTo>
                  <a:cubicBezTo>
                    <a:pt x="220" y="60"/>
                    <a:pt x="219" y="61"/>
                    <a:pt x="218" y="61"/>
                  </a:cubicBezTo>
                  <a:cubicBezTo>
                    <a:pt x="217" y="61"/>
                    <a:pt x="216" y="61"/>
                    <a:pt x="216" y="60"/>
                  </a:cubicBezTo>
                  <a:cubicBezTo>
                    <a:pt x="214" y="60"/>
                    <a:pt x="213" y="60"/>
                    <a:pt x="211" y="60"/>
                  </a:cubicBezTo>
                  <a:cubicBezTo>
                    <a:pt x="210" y="60"/>
                    <a:pt x="208" y="60"/>
                    <a:pt x="207" y="60"/>
                  </a:cubicBezTo>
                  <a:cubicBezTo>
                    <a:pt x="204" y="60"/>
                    <a:pt x="201" y="60"/>
                    <a:pt x="198" y="61"/>
                  </a:cubicBezTo>
                  <a:cubicBezTo>
                    <a:pt x="198" y="61"/>
                    <a:pt x="198" y="61"/>
                    <a:pt x="197" y="61"/>
                  </a:cubicBezTo>
                  <a:cubicBezTo>
                    <a:pt x="201" y="68"/>
                    <a:pt x="204" y="75"/>
                    <a:pt x="207" y="83"/>
                  </a:cubicBezTo>
                  <a:cubicBezTo>
                    <a:pt x="208" y="83"/>
                    <a:pt x="209" y="83"/>
                    <a:pt x="210" y="83"/>
                  </a:cubicBezTo>
                  <a:cubicBezTo>
                    <a:pt x="211" y="82"/>
                    <a:pt x="211" y="82"/>
                    <a:pt x="212" y="83"/>
                  </a:cubicBezTo>
                  <a:cubicBezTo>
                    <a:pt x="212" y="83"/>
                    <a:pt x="212" y="83"/>
                    <a:pt x="213" y="83"/>
                  </a:cubicBezTo>
                  <a:cubicBezTo>
                    <a:pt x="214" y="83"/>
                    <a:pt x="215" y="83"/>
                    <a:pt x="217" y="84"/>
                  </a:cubicBezTo>
                  <a:cubicBezTo>
                    <a:pt x="219" y="84"/>
                    <a:pt x="221" y="85"/>
                    <a:pt x="223" y="87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5" y="89"/>
                    <a:pt x="226" y="89"/>
                    <a:pt x="228" y="90"/>
                  </a:cubicBezTo>
                  <a:cubicBezTo>
                    <a:pt x="234" y="94"/>
                    <a:pt x="238" y="99"/>
                    <a:pt x="240" y="106"/>
                  </a:cubicBezTo>
                  <a:cubicBezTo>
                    <a:pt x="240" y="110"/>
                    <a:pt x="241" y="113"/>
                    <a:pt x="241" y="117"/>
                  </a:cubicBezTo>
                  <a:cubicBezTo>
                    <a:pt x="241" y="130"/>
                    <a:pt x="241" y="143"/>
                    <a:pt x="241" y="155"/>
                  </a:cubicBezTo>
                  <a:cubicBezTo>
                    <a:pt x="241" y="159"/>
                    <a:pt x="241" y="163"/>
                    <a:pt x="241" y="167"/>
                  </a:cubicBezTo>
                  <a:cubicBezTo>
                    <a:pt x="241" y="173"/>
                    <a:pt x="241" y="179"/>
                    <a:pt x="241" y="185"/>
                  </a:cubicBezTo>
                  <a:cubicBezTo>
                    <a:pt x="240" y="190"/>
                    <a:pt x="240" y="194"/>
                    <a:pt x="240" y="198"/>
                  </a:cubicBezTo>
                  <a:cubicBezTo>
                    <a:pt x="239" y="208"/>
                    <a:pt x="239" y="218"/>
                    <a:pt x="239" y="227"/>
                  </a:cubicBezTo>
                  <a:cubicBezTo>
                    <a:pt x="239" y="231"/>
                    <a:pt x="239" y="234"/>
                    <a:pt x="239" y="237"/>
                  </a:cubicBezTo>
                  <a:cubicBezTo>
                    <a:pt x="238" y="241"/>
                    <a:pt x="236" y="245"/>
                    <a:pt x="233" y="249"/>
                  </a:cubicBezTo>
                  <a:cubicBezTo>
                    <a:pt x="229" y="253"/>
                    <a:pt x="225" y="255"/>
                    <a:pt x="219" y="257"/>
                  </a:cubicBezTo>
                  <a:cubicBezTo>
                    <a:pt x="219" y="257"/>
                    <a:pt x="218" y="257"/>
                    <a:pt x="218" y="257"/>
                  </a:cubicBezTo>
                  <a:cubicBezTo>
                    <a:pt x="216" y="258"/>
                    <a:pt x="214" y="259"/>
                    <a:pt x="211" y="260"/>
                  </a:cubicBezTo>
                  <a:cubicBezTo>
                    <a:pt x="207" y="261"/>
                    <a:pt x="203" y="262"/>
                    <a:pt x="199" y="263"/>
                  </a:cubicBezTo>
                  <a:cubicBezTo>
                    <a:pt x="196" y="263"/>
                    <a:pt x="192" y="263"/>
                    <a:pt x="189" y="264"/>
                  </a:cubicBezTo>
                  <a:cubicBezTo>
                    <a:pt x="181" y="264"/>
                    <a:pt x="172" y="264"/>
                    <a:pt x="163" y="264"/>
                  </a:cubicBezTo>
                  <a:cubicBezTo>
                    <a:pt x="158" y="264"/>
                    <a:pt x="153" y="264"/>
                    <a:pt x="148" y="263"/>
                  </a:cubicBezTo>
                  <a:cubicBezTo>
                    <a:pt x="142" y="263"/>
                    <a:pt x="137" y="263"/>
                    <a:pt x="131" y="263"/>
                  </a:cubicBezTo>
                  <a:cubicBezTo>
                    <a:pt x="124" y="263"/>
                    <a:pt x="117" y="263"/>
                    <a:pt x="110" y="262"/>
                  </a:cubicBezTo>
                  <a:cubicBezTo>
                    <a:pt x="103" y="262"/>
                    <a:pt x="97" y="263"/>
                    <a:pt x="90" y="263"/>
                  </a:cubicBezTo>
                  <a:cubicBezTo>
                    <a:pt x="88" y="263"/>
                    <a:pt x="86" y="263"/>
                    <a:pt x="84" y="262"/>
                  </a:cubicBezTo>
                  <a:cubicBezTo>
                    <a:pt x="83" y="262"/>
                    <a:pt x="81" y="262"/>
                    <a:pt x="80" y="261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4" y="260"/>
                    <a:pt x="71" y="258"/>
                    <a:pt x="69" y="254"/>
                  </a:cubicBezTo>
                  <a:cubicBezTo>
                    <a:pt x="67" y="250"/>
                    <a:pt x="66" y="246"/>
                    <a:pt x="65" y="241"/>
                  </a:cubicBezTo>
                  <a:cubicBezTo>
                    <a:pt x="64" y="236"/>
                    <a:pt x="63" y="231"/>
                    <a:pt x="63" y="226"/>
                  </a:cubicBezTo>
                  <a:cubicBezTo>
                    <a:pt x="62" y="221"/>
                    <a:pt x="62" y="216"/>
                    <a:pt x="62" y="210"/>
                  </a:cubicBezTo>
                  <a:cubicBezTo>
                    <a:pt x="61" y="207"/>
                    <a:pt x="61" y="204"/>
                    <a:pt x="61" y="201"/>
                  </a:cubicBezTo>
                  <a:cubicBezTo>
                    <a:pt x="61" y="200"/>
                    <a:pt x="61" y="198"/>
                    <a:pt x="61" y="197"/>
                  </a:cubicBezTo>
                  <a:cubicBezTo>
                    <a:pt x="60" y="191"/>
                    <a:pt x="60" y="186"/>
                    <a:pt x="60" y="181"/>
                  </a:cubicBezTo>
                  <a:cubicBezTo>
                    <a:pt x="60" y="178"/>
                    <a:pt x="59" y="176"/>
                    <a:pt x="59" y="173"/>
                  </a:cubicBezTo>
                  <a:cubicBezTo>
                    <a:pt x="59" y="168"/>
                    <a:pt x="59" y="162"/>
                    <a:pt x="59" y="157"/>
                  </a:cubicBezTo>
                  <a:cubicBezTo>
                    <a:pt x="59" y="144"/>
                    <a:pt x="59" y="131"/>
                    <a:pt x="59" y="118"/>
                  </a:cubicBezTo>
                  <a:cubicBezTo>
                    <a:pt x="59" y="114"/>
                    <a:pt x="59" y="111"/>
                    <a:pt x="60" y="108"/>
                  </a:cubicBezTo>
                  <a:cubicBezTo>
                    <a:pt x="60" y="104"/>
                    <a:pt x="62" y="101"/>
                    <a:pt x="65" y="98"/>
                  </a:cubicBezTo>
                  <a:cubicBezTo>
                    <a:pt x="66" y="97"/>
                    <a:pt x="67" y="96"/>
                    <a:pt x="68" y="96"/>
                  </a:cubicBezTo>
                  <a:cubicBezTo>
                    <a:pt x="70" y="95"/>
                    <a:pt x="72" y="94"/>
                    <a:pt x="74" y="94"/>
                  </a:cubicBezTo>
                  <a:cubicBezTo>
                    <a:pt x="75" y="93"/>
                    <a:pt x="75" y="93"/>
                    <a:pt x="76" y="93"/>
                  </a:cubicBezTo>
                  <a:cubicBezTo>
                    <a:pt x="77" y="92"/>
                    <a:pt x="78" y="92"/>
                    <a:pt x="79" y="91"/>
                  </a:cubicBezTo>
                  <a:cubicBezTo>
                    <a:pt x="80" y="91"/>
                    <a:pt x="81" y="91"/>
                    <a:pt x="82" y="90"/>
                  </a:cubicBezTo>
                  <a:cubicBezTo>
                    <a:pt x="82" y="90"/>
                    <a:pt x="83" y="90"/>
                    <a:pt x="83" y="90"/>
                  </a:cubicBezTo>
                  <a:cubicBezTo>
                    <a:pt x="83" y="90"/>
                    <a:pt x="84" y="89"/>
                    <a:pt x="84" y="89"/>
                  </a:cubicBezTo>
                  <a:cubicBezTo>
                    <a:pt x="84" y="89"/>
                    <a:pt x="84" y="89"/>
                    <a:pt x="85" y="89"/>
                  </a:cubicBezTo>
                  <a:cubicBezTo>
                    <a:pt x="85" y="89"/>
                    <a:pt x="86" y="89"/>
                    <a:pt x="86" y="89"/>
                  </a:cubicBezTo>
                  <a:cubicBezTo>
                    <a:pt x="86" y="90"/>
                    <a:pt x="87" y="90"/>
                    <a:pt x="87" y="90"/>
                  </a:cubicBezTo>
                  <a:cubicBezTo>
                    <a:pt x="87" y="89"/>
                    <a:pt x="88" y="87"/>
                    <a:pt x="88" y="86"/>
                  </a:cubicBezTo>
                  <a:cubicBezTo>
                    <a:pt x="90" y="82"/>
                    <a:pt x="92" y="78"/>
                    <a:pt x="94" y="74"/>
                  </a:cubicBezTo>
                  <a:cubicBezTo>
                    <a:pt x="95" y="71"/>
                    <a:pt x="97" y="68"/>
                    <a:pt x="98" y="65"/>
                  </a:cubicBezTo>
                  <a:cubicBezTo>
                    <a:pt x="99" y="64"/>
                    <a:pt x="100" y="63"/>
                    <a:pt x="100" y="63"/>
                  </a:cubicBezTo>
                  <a:cubicBezTo>
                    <a:pt x="100" y="62"/>
                    <a:pt x="101" y="62"/>
                    <a:pt x="101" y="62"/>
                  </a:cubicBezTo>
                  <a:cubicBezTo>
                    <a:pt x="101" y="61"/>
                    <a:pt x="101" y="60"/>
                    <a:pt x="102" y="60"/>
                  </a:cubicBezTo>
                  <a:close/>
                  <a:moveTo>
                    <a:pt x="90" y="104"/>
                  </a:move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3"/>
                    <a:pt x="89" y="102"/>
                    <a:pt x="90" y="102"/>
                  </a:cubicBezTo>
                  <a:cubicBezTo>
                    <a:pt x="90" y="102"/>
                    <a:pt x="90" y="101"/>
                    <a:pt x="90" y="101"/>
                  </a:cubicBezTo>
                  <a:cubicBezTo>
                    <a:pt x="90" y="100"/>
                    <a:pt x="91" y="99"/>
                    <a:pt x="91" y="98"/>
                  </a:cubicBezTo>
                  <a:cubicBezTo>
                    <a:pt x="92" y="95"/>
                    <a:pt x="93" y="92"/>
                    <a:pt x="95" y="90"/>
                  </a:cubicBezTo>
                  <a:cubicBezTo>
                    <a:pt x="96" y="89"/>
                    <a:pt x="96" y="88"/>
                    <a:pt x="97" y="87"/>
                  </a:cubicBezTo>
                  <a:cubicBezTo>
                    <a:pt x="97" y="86"/>
                    <a:pt x="97" y="85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99" y="80"/>
                    <a:pt x="100" y="77"/>
                    <a:pt x="102" y="74"/>
                  </a:cubicBezTo>
                  <a:cubicBezTo>
                    <a:pt x="104" y="72"/>
                    <a:pt x="105" y="71"/>
                    <a:pt x="106" y="69"/>
                  </a:cubicBezTo>
                  <a:cubicBezTo>
                    <a:pt x="107" y="66"/>
                    <a:pt x="109" y="64"/>
                    <a:pt x="111" y="62"/>
                  </a:cubicBezTo>
                  <a:cubicBezTo>
                    <a:pt x="112" y="62"/>
                    <a:pt x="112" y="61"/>
                    <a:pt x="112" y="60"/>
                  </a:cubicBezTo>
                  <a:cubicBezTo>
                    <a:pt x="110" y="60"/>
                    <a:pt x="108" y="60"/>
                    <a:pt x="106" y="60"/>
                  </a:cubicBezTo>
                  <a:cubicBezTo>
                    <a:pt x="106" y="61"/>
                    <a:pt x="105" y="62"/>
                    <a:pt x="104" y="62"/>
                  </a:cubicBezTo>
                  <a:cubicBezTo>
                    <a:pt x="102" y="63"/>
                    <a:pt x="101" y="64"/>
                    <a:pt x="100" y="66"/>
                  </a:cubicBezTo>
                  <a:cubicBezTo>
                    <a:pt x="97" y="70"/>
                    <a:pt x="95" y="75"/>
                    <a:pt x="93" y="79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2" y="81"/>
                    <a:pt x="92" y="81"/>
                    <a:pt x="92" y="82"/>
                  </a:cubicBezTo>
                  <a:cubicBezTo>
                    <a:pt x="91" y="83"/>
                    <a:pt x="91" y="83"/>
                    <a:pt x="91" y="84"/>
                  </a:cubicBezTo>
                  <a:cubicBezTo>
                    <a:pt x="90" y="86"/>
                    <a:pt x="89" y="88"/>
                    <a:pt x="88" y="90"/>
                  </a:cubicBezTo>
                  <a:cubicBezTo>
                    <a:pt x="88" y="91"/>
                    <a:pt x="88" y="92"/>
                    <a:pt x="87" y="92"/>
                  </a:cubicBezTo>
                  <a:cubicBezTo>
                    <a:pt x="87" y="93"/>
                    <a:pt x="87" y="94"/>
                    <a:pt x="87" y="96"/>
                  </a:cubicBezTo>
                  <a:cubicBezTo>
                    <a:pt x="87" y="96"/>
                    <a:pt x="88" y="97"/>
                    <a:pt x="87" y="97"/>
                  </a:cubicBezTo>
                  <a:cubicBezTo>
                    <a:pt x="87" y="98"/>
                    <a:pt x="86" y="99"/>
                    <a:pt x="85" y="98"/>
                  </a:cubicBezTo>
                  <a:cubicBezTo>
                    <a:pt x="84" y="98"/>
                    <a:pt x="83" y="97"/>
                    <a:pt x="84" y="95"/>
                  </a:cubicBezTo>
                  <a:cubicBezTo>
                    <a:pt x="84" y="95"/>
                    <a:pt x="85" y="94"/>
                    <a:pt x="85" y="93"/>
                  </a:cubicBezTo>
                  <a:cubicBezTo>
                    <a:pt x="85" y="93"/>
                    <a:pt x="84" y="93"/>
                    <a:pt x="84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5"/>
                    <a:pt x="81" y="96"/>
                    <a:pt x="80" y="96"/>
                  </a:cubicBezTo>
                  <a:cubicBezTo>
                    <a:pt x="79" y="96"/>
                    <a:pt x="79" y="96"/>
                    <a:pt x="79" y="97"/>
                  </a:cubicBezTo>
                  <a:cubicBezTo>
                    <a:pt x="78" y="97"/>
                    <a:pt x="77" y="98"/>
                    <a:pt x="76" y="99"/>
                  </a:cubicBezTo>
                  <a:cubicBezTo>
                    <a:pt x="74" y="101"/>
                    <a:pt x="72" y="103"/>
                    <a:pt x="71" y="107"/>
                  </a:cubicBezTo>
                  <a:cubicBezTo>
                    <a:pt x="69" y="110"/>
                    <a:pt x="69" y="114"/>
                    <a:pt x="68" y="117"/>
                  </a:cubicBezTo>
                  <a:cubicBezTo>
                    <a:pt x="68" y="121"/>
                    <a:pt x="68" y="125"/>
                    <a:pt x="68" y="128"/>
                  </a:cubicBezTo>
                  <a:cubicBezTo>
                    <a:pt x="68" y="141"/>
                    <a:pt x="68" y="154"/>
                    <a:pt x="68" y="167"/>
                  </a:cubicBezTo>
                  <a:cubicBezTo>
                    <a:pt x="68" y="178"/>
                    <a:pt x="68" y="188"/>
                    <a:pt x="68" y="199"/>
                  </a:cubicBezTo>
                  <a:cubicBezTo>
                    <a:pt x="68" y="199"/>
                    <a:pt x="68" y="200"/>
                    <a:pt x="68" y="201"/>
                  </a:cubicBezTo>
                  <a:cubicBezTo>
                    <a:pt x="68" y="203"/>
                    <a:pt x="69" y="206"/>
                    <a:pt x="69" y="208"/>
                  </a:cubicBezTo>
                  <a:cubicBezTo>
                    <a:pt x="69" y="213"/>
                    <a:pt x="70" y="217"/>
                    <a:pt x="70" y="221"/>
                  </a:cubicBezTo>
                  <a:cubicBezTo>
                    <a:pt x="71" y="226"/>
                    <a:pt x="71" y="231"/>
                    <a:pt x="72" y="235"/>
                  </a:cubicBezTo>
                  <a:cubicBezTo>
                    <a:pt x="73" y="239"/>
                    <a:pt x="74" y="242"/>
                    <a:pt x="76" y="246"/>
                  </a:cubicBezTo>
                  <a:cubicBezTo>
                    <a:pt x="77" y="247"/>
                    <a:pt x="78" y="249"/>
                    <a:pt x="80" y="250"/>
                  </a:cubicBezTo>
                  <a:cubicBezTo>
                    <a:pt x="83" y="252"/>
                    <a:pt x="86" y="254"/>
                    <a:pt x="90" y="256"/>
                  </a:cubicBezTo>
                  <a:cubicBezTo>
                    <a:pt x="90" y="256"/>
                    <a:pt x="90" y="256"/>
                    <a:pt x="91" y="257"/>
                  </a:cubicBezTo>
                  <a:cubicBezTo>
                    <a:pt x="93" y="257"/>
                    <a:pt x="95" y="257"/>
                    <a:pt x="97" y="258"/>
                  </a:cubicBezTo>
                  <a:cubicBezTo>
                    <a:pt x="100" y="258"/>
                    <a:pt x="103" y="258"/>
                    <a:pt x="105" y="258"/>
                  </a:cubicBezTo>
                  <a:cubicBezTo>
                    <a:pt x="108" y="259"/>
                    <a:pt x="111" y="258"/>
                    <a:pt x="113" y="258"/>
                  </a:cubicBezTo>
                  <a:cubicBezTo>
                    <a:pt x="120" y="258"/>
                    <a:pt x="127" y="258"/>
                    <a:pt x="134" y="258"/>
                  </a:cubicBezTo>
                  <a:cubicBezTo>
                    <a:pt x="139" y="259"/>
                    <a:pt x="144" y="259"/>
                    <a:pt x="149" y="259"/>
                  </a:cubicBezTo>
                  <a:cubicBezTo>
                    <a:pt x="151" y="259"/>
                    <a:pt x="153" y="259"/>
                    <a:pt x="155" y="259"/>
                  </a:cubicBezTo>
                  <a:cubicBezTo>
                    <a:pt x="159" y="259"/>
                    <a:pt x="162" y="259"/>
                    <a:pt x="165" y="259"/>
                  </a:cubicBezTo>
                  <a:cubicBezTo>
                    <a:pt x="171" y="259"/>
                    <a:pt x="176" y="259"/>
                    <a:pt x="181" y="259"/>
                  </a:cubicBezTo>
                  <a:cubicBezTo>
                    <a:pt x="185" y="258"/>
                    <a:pt x="190" y="258"/>
                    <a:pt x="194" y="257"/>
                  </a:cubicBezTo>
                  <a:cubicBezTo>
                    <a:pt x="197" y="257"/>
                    <a:pt x="201" y="256"/>
                    <a:pt x="204" y="256"/>
                  </a:cubicBezTo>
                  <a:cubicBezTo>
                    <a:pt x="209" y="255"/>
                    <a:pt x="214" y="254"/>
                    <a:pt x="218" y="252"/>
                  </a:cubicBezTo>
                  <a:cubicBezTo>
                    <a:pt x="219" y="252"/>
                    <a:pt x="219" y="252"/>
                    <a:pt x="220" y="251"/>
                  </a:cubicBezTo>
                  <a:cubicBezTo>
                    <a:pt x="221" y="251"/>
                    <a:pt x="222" y="250"/>
                    <a:pt x="223" y="250"/>
                  </a:cubicBezTo>
                  <a:cubicBezTo>
                    <a:pt x="224" y="249"/>
                    <a:pt x="225" y="248"/>
                    <a:pt x="226" y="247"/>
                  </a:cubicBezTo>
                  <a:cubicBezTo>
                    <a:pt x="227" y="246"/>
                    <a:pt x="228" y="245"/>
                    <a:pt x="228" y="244"/>
                  </a:cubicBezTo>
                  <a:cubicBezTo>
                    <a:pt x="229" y="240"/>
                    <a:pt x="229" y="236"/>
                    <a:pt x="229" y="232"/>
                  </a:cubicBezTo>
                  <a:cubicBezTo>
                    <a:pt x="230" y="226"/>
                    <a:pt x="230" y="220"/>
                    <a:pt x="230" y="214"/>
                  </a:cubicBezTo>
                  <a:cubicBezTo>
                    <a:pt x="230" y="205"/>
                    <a:pt x="230" y="196"/>
                    <a:pt x="230" y="186"/>
                  </a:cubicBezTo>
                  <a:cubicBezTo>
                    <a:pt x="229" y="179"/>
                    <a:pt x="229" y="171"/>
                    <a:pt x="229" y="163"/>
                  </a:cubicBezTo>
                  <a:cubicBezTo>
                    <a:pt x="229" y="161"/>
                    <a:pt x="228" y="158"/>
                    <a:pt x="228" y="155"/>
                  </a:cubicBezTo>
                  <a:cubicBezTo>
                    <a:pt x="228" y="152"/>
                    <a:pt x="228" y="148"/>
                    <a:pt x="227" y="144"/>
                  </a:cubicBezTo>
                  <a:cubicBezTo>
                    <a:pt x="227" y="140"/>
                    <a:pt x="226" y="136"/>
                    <a:pt x="226" y="132"/>
                  </a:cubicBezTo>
                  <a:cubicBezTo>
                    <a:pt x="226" y="127"/>
                    <a:pt x="225" y="123"/>
                    <a:pt x="225" y="118"/>
                  </a:cubicBezTo>
                  <a:cubicBezTo>
                    <a:pt x="225" y="113"/>
                    <a:pt x="224" y="108"/>
                    <a:pt x="224" y="103"/>
                  </a:cubicBezTo>
                  <a:cubicBezTo>
                    <a:pt x="224" y="103"/>
                    <a:pt x="224" y="102"/>
                    <a:pt x="224" y="102"/>
                  </a:cubicBezTo>
                  <a:cubicBezTo>
                    <a:pt x="223" y="100"/>
                    <a:pt x="222" y="98"/>
                    <a:pt x="221" y="97"/>
                  </a:cubicBezTo>
                  <a:cubicBezTo>
                    <a:pt x="219" y="95"/>
                    <a:pt x="218" y="93"/>
                    <a:pt x="216" y="93"/>
                  </a:cubicBezTo>
                  <a:cubicBezTo>
                    <a:pt x="214" y="92"/>
                    <a:pt x="212" y="91"/>
                    <a:pt x="210" y="90"/>
                  </a:cubicBezTo>
                  <a:cubicBezTo>
                    <a:pt x="209" y="90"/>
                    <a:pt x="209" y="90"/>
                    <a:pt x="208" y="89"/>
                  </a:cubicBezTo>
                  <a:cubicBezTo>
                    <a:pt x="208" y="90"/>
                    <a:pt x="208" y="91"/>
                    <a:pt x="208" y="91"/>
                  </a:cubicBezTo>
                  <a:cubicBezTo>
                    <a:pt x="208" y="92"/>
                    <a:pt x="208" y="94"/>
                    <a:pt x="208" y="95"/>
                  </a:cubicBezTo>
                  <a:cubicBezTo>
                    <a:pt x="208" y="96"/>
                    <a:pt x="208" y="96"/>
                    <a:pt x="209" y="97"/>
                  </a:cubicBezTo>
                  <a:cubicBezTo>
                    <a:pt x="209" y="98"/>
                    <a:pt x="209" y="99"/>
                    <a:pt x="210" y="100"/>
                  </a:cubicBezTo>
                  <a:cubicBezTo>
                    <a:pt x="210" y="101"/>
                    <a:pt x="209" y="102"/>
                    <a:pt x="208" y="102"/>
                  </a:cubicBezTo>
                  <a:cubicBezTo>
                    <a:pt x="208" y="102"/>
                    <a:pt x="208" y="102"/>
                    <a:pt x="208" y="102"/>
                  </a:cubicBezTo>
                  <a:cubicBezTo>
                    <a:pt x="208" y="103"/>
                    <a:pt x="208" y="103"/>
                    <a:pt x="208" y="104"/>
                  </a:cubicBezTo>
                  <a:cubicBezTo>
                    <a:pt x="208" y="104"/>
                    <a:pt x="208" y="104"/>
                    <a:pt x="208" y="105"/>
                  </a:cubicBezTo>
                  <a:cubicBezTo>
                    <a:pt x="208" y="107"/>
                    <a:pt x="206" y="109"/>
                    <a:pt x="204" y="109"/>
                  </a:cubicBezTo>
                  <a:cubicBezTo>
                    <a:pt x="202" y="109"/>
                    <a:pt x="200" y="109"/>
                    <a:pt x="199" y="108"/>
                  </a:cubicBezTo>
                  <a:cubicBezTo>
                    <a:pt x="198" y="107"/>
                    <a:pt x="197" y="106"/>
                    <a:pt x="197" y="105"/>
                  </a:cubicBezTo>
                  <a:cubicBezTo>
                    <a:pt x="197" y="104"/>
                    <a:pt x="197" y="104"/>
                    <a:pt x="197" y="103"/>
                  </a:cubicBezTo>
                  <a:cubicBezTo>
                    <a:pt x="197" y="103"/>
                    <a:pt x="197" y="102"/>
                    <a:pt x="196" y="102"/>
                  </a:cubicBezTo>
                  <a:cubicBezTo>
                    <a:pt x="196" y="100"/>
                    <a:pt x="196" y="98"/>
                    <a:pt x="195" y="97"/>
                  </a:cubicBezTo>
                  <a:cubicBezTo>
                    <a:pt x="194" y="95"/>
                    <a:pt x="193" y="94"/>
                    <a:pt x="192" y="92"/>
                  </a:cubicBezTo>
                  <a:cubicBezTo>
                    <a:pt x="192" y="91"/>
                    <a:pt x="192" y="91"/>
                    <a:pt x="191" y="90"/>
                  </a:cubicBezTo>
                  <a:cubicBezTo>
                    <a:pt x="191" y="90"/>
                    <a:pt x="191" y="89"/>
                    <a:pt x="190" y="89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8"/>
                    <a:pt x="189" y="89"/>
                    <a:pt x="188" y="89"/>
                  </a:cubicBezTo>
                  <a:cubicBezTo>
                    <a:pt x="186" y="90"/>
                    <a:pt x="184" y="90"/>
                    <a:pt x="182" y="91"/>
                  </a:cubicBezTo>
                  <a:cubicBezTo>
                    <a:pt x="180" y="91"/>
                    <a:pt x="177" y="91"/>
                    <a:pt x="174" y="92"/>
                  </a:cubicBezTo>
                  <a:cubicBezTo>
                    <a:pt x="169" y="93"/>
                    <a:pt x="164" y="93"/>
                    <a:pt x="159" y="94"/>
                  </a:cubicBezTo>
                  <a:cubicBezTo>
                    <a:pt x="151" y="94"/>
                    <a:pt x="143" y="94"/>
                    <a:pt x="135" y="95"/>
                  </a:cubicBezTo>
                  <a:cubicBezTo>
                    <a:pt x="125" y="95"/>
                    <a:pt x="115" y="95"/>
                    <a:pt x="105" y="95"/>
                  </a:cubicBezTo>
                  <a:cubicBezTo>
                    <a:pt x="102" y="95"/>
                    <a:pt x="99" y="95"/>
                    <a:pt x="97" y="96"/>
                  </a:cubicBezTo>
                  <a:cubicBezTo>
                    <a:pt x="97" y="96"/>
                    <a:pt x="97" y="96"/>
                    <a:pt x="96" y="96"/>
                  </a:cubicBezTo>
                  <a:cubicBezTo>
                    <a:pt x="96" y="96"/>
                    <a:pt x="95" y="96"/>
                    <a:pt x="95" y="96"/>
                  </a:cubicBezTo>
                  <a:cubicBezTo>
                    <a:pt x="95" y="95"/>
                    <a:pt x="95" y="95"/>
                    <a:pt x="94" y="95"/>
                  </a:cubicBezTo>
                  <a:cubicBezTo>
                    <a:pt x="94" y="96"/>
                    <a:pt x="94" y="97"/>
                    <a:pt x="93" y="98"/>
                  </a:cubicBezTo>
                  <a:cubicBezTo>
                    <a:pt x="93" y="99"/>
                    <a:pt x="93" y="101"/>
                    <a:pt x="93" y="102"/>
                  </a:cubicBezTo>
                  <a:cubicBezTo>
                    <a:pt x="93" y="103"/>
                    <a:pt x="93" y="104"/>
                    <a:pt x="92" y="104"/>
                  </a:cubicBezTo>
                  <a:cubicBezTo>
                    <a:pt x="92" y="105"/>
                    <a:pt x="91" y="105"/>
                    <a:pt x="90" y="104"/>
                  </a:cubicBezTo>
                  <a:close/>
                  <a:moveTo>
                    <a:pt x="57" y="74"/>
                  </a:moveTo>
                  <a:cubicBezTo>
                    <a:pt x="57" y="74"/>
                    <a:pt x="57" y="74"/>
                    <a:pt x="57" y="73"/>
                  </a:cubicBezTo>
                  <a:cubicBezTo>
                    <a:pt x="57" y="68"/>
                    <a:pt x="57" y="62"/>
                    <a:pt x="57" y="56"/>
                  </a:cubicBezTo>
                  <a:cubicBezTo>
                    <a:pt x="57" y="56"/>
                    <a:pt x="57" y="56"/>
                    <a:pt x="57" y="55"/>
                  </a:cubicBezTo>
                  <a:cubicBezTo>
                    <a:pt x="57" y="55"/>
                    <a:pt x="57" y="54"/>
                    <a:pt x="58" y="54"/>
                  </a:cubicBezTo>
                  <a:cubicBezTo>
                    <a:pt x="58" y="54"/>
                    <a:pt x="59" y="54"/>
                    <a:pt x="59" y="54"/>
                  </a:cubicBezTo>
                  <a:cubicBezTo>
                    <a:pt x="60" y="54"/>
                    <a:pt x="61" y="54"/>
                    <a:pt x="63" y="54"/>
                  </a:cubicBezTo>
                  <a:cubicBezTo>
                    <a:pt x="63" y="54"/>
                    <a:pt x="63" y="54"/>
                    <a:pt x="64" y="54"/>
                  </a:cubicBezTo>
                  <a:cubicBezTo>
                    <a:pt x="64" y="54"/>
                    <a:pt x="64" y="53"/>
                    <a:pt x="64" y="54"/>
                  </a:cubicBezTo>
                  <a:cubicBezTo>
                    <a:pt x="65" y="54"/>
                    <a:pt x="66" y="54"/>
                    <a:pt x="67" y="54"/>
                  </a:cubicBezTo>
                  <a:cubicBezTo>
                    <a:pt x="73" y="54"/>
                    <a:pt x="79" y="54"/>
                    <a:pt x="86" y="54"/>
                  </a:cubicBezTo>
                  <a:cubicBezTo>
                    <a:pt x="90" y="54"/>
                    <a:pt x="95" y="55"/>
                    <a:pt x="99" y="55"/>
                  </a:cubicBezTo>
                  <a:cubicBezTo>
                    <a:pt x="110" y="55"/>
                    <a:pt x="120" y="55"/>
                    <a:pt x="130" y="55"/>
                  </a:cubicBezTo>
                  <a:cubicBezTo>
                    <a:pt x="140" y="55"/>
                    <a:pt x="150" y="55"/>
                    <a:pt x="160" y="54"/>
                  </a:cubicBezTo>
                  <a:cubicBezTo>
                    <a:pt x="163" y="54"/>
                    <a:pt x="165" y="54"/>
                    <a:pt x="167" y="54"/>
                  </a:cubicBezTo>
                  <a:cubicBezTo>
                    <a:pt x="169" y="55"/>
                    <a:pt x="172" y="55"/>
                    <a:pt x="174" y="55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1" y="49"/>
                    <a:pt x="170" y="48"/>
                    <a:pt x="169" y="46"/>
                  </a:cubicBezTo>
                  <a:cubicBezTo>
                    <a:pt x="167" y="43"/>
                    <a:pt x="165" y="39"/>
                    <a:pt x="162" y="36"/>
                  </a:cubicBezTo>
                  <a:cubicBezTo>
                    <a:pt x="161" y="35"/>
                    <a:pt x="161" y="35"/>
                    <a:pt x="160" y="34"/>
                  </a:cubicBezTo>
                  <a:cubicBezTo>
                    <a:pt x="160" y="34"/>
                    <a:pt x="159" y="33"/>
                    <a:pt x="159" y="33"/>
                  </a:cubicBezTo>
                  <a:cubicBezTo>
                    <a:pt x="158" y="33"/>
                    <a:pt x="158" y="32"/>
                    <a:pt x="157" y="32"/>
                  </a:cubicBezTo>
                  <a:cubicBezTo>
                    <a:pt x="157" y="33"/>
                    <a:pt x="156" y="33"/>
                    <a:pt x="155" y="33"/>
                  </a:cubicBezTo>
                  <a:cubicBezTo>
                    <a:pt x="138" y="33"/>
                    <a:pt x="120" y="33"/>
                    <a:pt x="103" y="33"/>
                  </a:cubicBezTo>
                  <a:cubicBezTo>
                    <a:pt x="99" y="33"/>
                    <a:pt x="95" y="32"/>
                    <a:pt x="91" y="32"/>
                  </a:cubicBezTo>
                  <a:cubicBezTo>
                    <a:pt x="88" y="31"/>
                    <a:pt x="85" y="31"/>
                    <a:pt x="82" y="31"/>
                  </a:cubicBezTo>
                  <a:cubicBezTo>
                    <a:pt x="80" y="31"/>
                    <a:pt x="78" y="31"/>
                    <a:pt x="77" y="32"/>
                  </a:cubicBezTo>
                  <a:cubicBezTo>
                    <a:pt x="76" y="32"/>
                    <a:pt x="76" y="32"/>
                    <a:pt x="75" y="32"/>
                  </a:cubicBezTo>
                  <a:cubicBezTo>
                    <a:pt x="74" y="31"/>
                    <a:pt x="74" y="30"/>
                    <a:pt x="74" y="29"/>
                  </a:cubicBezTo>
                  <a:cubicBezTo>
                    <a:pt x="74" y="29"/>
                    <a:pt x="74" y="29"/>
                    <a:pt x="75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1" y="28"/>
                    <a:pt x="68" y="28"/>
                    <a:pt x="65" y="28"/>
                  </a:cubicBezTo>
                  <a:cubicBezTo>
                    <a:pt x="65" y="28"/>
                    <a:pt x="64" y="28"/>
                    <a:pt x="64" y="28"/>
                  </a:cubicBezTo>
                  <a:cubicBezTo>
                    <a:pt x="63" y="28"/>
                    <a:pt x="62" y="28"/>
                    <a:pt x="62" y="27"/>
                  </a:cubicBezTo>
                  <a:cubicBezTo>
                    <a:pt x="62" y="26"/>
                    <a:pt x="61" y="25"/>
                    <a:pt x="61" y="24"/>
                  </a:cubicBezTo>
                  <a:cubicBezTo>
                    <a:pt x="61" y="23"/>
                    <a:pt x="61" y="22"/>
                    <a:pt x="61" y="21"/>
                  </a:cubicBezTo>
                  <a:cubicBezTo>
                    <a:pt x="62" y="19"/>
                    <a:pt x="62" y="17"/>
                    <a:pt x="61" y="15"/>
                  </a:cubicBezTo>
                  <a:cubicBezTo>
                    <a:pt x="61" y="15"/>
                    <a:pt x="61" y="14"/>
                    <a:pt x="61" y="13"/>
                  </a:cubicBezTo>
                  <a:cubicBezTo>
                    <a:pt x="61" y="12"/>
                    <a:pt x="60" y="11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8" y="12"/>
                    <a:pt x="56" y="12"/>
                    <a:pt x="54" y="13"/>
                  </a:cubicBezTo>
                  <a:cubicBezTo>
                    <a:pt x="51" y="15"/>
                    <a:pt x="48" y="16"/>
                    <a:pt x="44" y="18"/>
                  </a:cubicBezTo>
                  <a:cubicBezTo>
                    <a:pt x="43" y="19"/>
                    <a:pt x="41" y="20"/>
                    <a:pt x="39" y="21"/>
                  </a:cubicBezTo>
                  <a:cubicBezTo>
                    <a:pt x="35" y="22"/>
                    <a:pt x="31" y="24"/>
                    <a:pt x="27" y="26"/>
                  </a:cubicBezTo>
                  <a:cubicBezTo>
                    <a:pt x="23" y="28"/>
                    <a:pt x="19" y="31"/>
                    <a:pt x="15" y="32"/>
                  </a:cubicBezTo>
                  <a:cubicBezTo>
                    <a:pt x="15" y="32"/>
                    <a:pt x="15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5"/>
                  </a:cubicBezTo>
                  <a:cubicBezTo>
                    <a:pt x="14" y="35"/>
                    <a:pt x="14" y="36"/>
                    <a:pt x="13" y="35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8" y="36"/>
                    <a:pt x="7" y="37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9"/>
                    <a:pt x="7" y="40"/>
                    <a:pt x="9" y="41"/>
                  </a:cubicBezTo>
                  <a:cubicBezTo>
                    <a:pt x="17" y="45"/>
                    <a:pt x="25" y="51"/>
                    <a:pt x="32" y="57"/>
                  </a:cubicBezTo>
                  <a:cubicBezTo>
                    <a:pt x="38" y="61"/>
                    <a:pt x="43" y="66"/>
                    <a:pt x="49" y="70"/>
                  </a:cubicBezTo>
                  <a:cubicBezTo>
                    <a:pt x="49" y="71"/>
                    <a:pt x="50" y="71"/>
                    <a:pt x="50" y="71"/>
                  </a:cubicBezTo>
                  <a:cubicBezTo>
                    <a:pt x="51" y="72"/>
                    <a:pt x="53" y="73"/>
                    <a:pt x="54" y="73"/>
                  </a:cubicBezTo>
                  <a:cubicBezTo>
                    <a:pt x="55" y="74"/>
                    <a:pt x="56" y="74"/>
                    <a:pt x="57" y="74"/>
                  </a:cubicBezTo>
                  <a:close/>
                  <a:moveTo>
                    <a:pt x="116" y="60"/>
                  </a:moveTo>
                  <a:cubicBezTo>
                    <a:pt x="116" y="61"/>
                    <a:pt x="116" y="61"/>
                    <a:pt x="115" y="61"/>
                  </a:cubicBezTo>
                  <a:cubicBezTo>
                    <a:pt x="115" y="62"/>
                    <a:pt x="115" y="62"/>
                    <a:pt x="114" y="63"/>
                  </a:cubicBezTo>
                  <a:cubicBezTo>
                    <a:pt x="114" y="63"/>
                    <a:pt x="113" y="63"/>
                    <a:pt x="113" y="63"/>
                  </a:cubicBezTo>
                  <a:cubicBezTo>
                    <a:pt x="111" y="65"/>
                    <a:pt x="110" y="66"/>
                    <a:pt x="109" y="68"/>
                  </a:cubicBezTo>
                  <a:cubicBezTo>
                    <a:pt x="107" y="71"/>
                    <a:pt x="105" y="73"/>
                    <a:pt x="104" y="76"/>
                  </a:cubicBezTo>
                  <a:cubicBezTo>
                    <a:pt x="101" y="79"/>
                    <a:pt x="100" y="82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9" y="86"/>
                    <a:pt x="100" y="86"/>
                    <a:pt x="101" y="86"/>
                  </a:cubicBezTo>
                  <a:cubicBezTo>
                    <a:pt x="103" y="86"/>
                    <a:pt x="106" y="86"/>
                    <a:pt x="108" y="85"/>
                  </a:cubicBezTo>
                  <a:cubicBezTo>
                    <a:pt x="112" y="85"/>
                    <a:pt x="117" y="84"/>
                    <a:pt x="121" y="84"/>
                  </a:cubicBezTo>
                  <a:cubicBezTo>
                    <a:pt x="127" y="83"/>
                    <a:pt x="134" y="84"/>
                    <a:pt x="140" y="84"/>
                  </a:cubicBezTo>
                  <a:cubicBezTo>
                    <a:pt x="145" y="84"/>
                    <a:pt x="149" y="84"/>
                    <a:pt x="154" y="84"/>
                  </a:cubicBezTo>
                  <a:cubicBezTo>
                    <a:pt x="165" y="85"/>
                    <a:pt x="176" y="84"/>
                    <a:pt x="188" y="84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88" y="82"/>
                    <a:pt x="188" y="81"/>
                    <a:pt x="187" y="80"/>
                  </a:cubicBezTo>
                  <a:cubicBezTo>
                    <a:pt x="186" y="79"/>
                    <a:pt x="186" y="78"/>
                    <a:pt x="185" y="77"/>
                  </a:cubicBezTo>
                  <a:cubicBezTo>
                    <a:pt x="184" y="75"/>
                    <a:pt x="183" y="73"/>
                    <a:pt x="182" y="70"/>
                  </a:cubicBezTo>
                  <a:cubicBezTo>
                    <a:pt x="180" y="68"/>
                    <a:pt x="179" y="66"/>
                    <a:pt x="178" y="63"/>
                  </a:cubicBezTo>
                  <a:cubicBezTo>
                    <a:pt x="177" y="62"/>
                    <a:pt x="177" y="61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4" y="59"/>
                    <a:pt x="174" y="59"/>
                    <a:pt x="173" y="59"/>
                  </a:cubicBezTo>
                  <a:cubicBezTo>
                    <a:pt x="173" y="59"/>
                    <a:pt x="173" y="59"/>
                    <a:pt x="172" y="59"/>
                  </a:cubicBezTo>
                  <a:cubicBezTo>
                    <a:pt x="169" y="59"/>
                    <a:pt x="167" y="59"/>
                    <a:pt x="164" y="59"/>
                  </a:cubicBezTo>
                  <a:cubicBezTo>
                    <a:pt x="161" y="59"/>
                    <a:pt x="158" y="59"/>
                    <a:pt x="155" y="60"/>
                  </a:cubicBezTo>
                  <a:cubicBezTo>
                    <a:pt x="152" y="60"/>
                    <a:pt x="150" y="60"/>
                    <a:pt x="147" y="60"/>
                  </a:cubicBezTo>
                  <a:cubicBezTo>
                    <a:pt x="141" y="60"/>
                    <a:pt x="135" y="60"/>
                    <a:pt x="129" y="60"/>
                  </a:cubicBezTo>
                  <a:cubicBezTo>
                    <a:pt x="124" y="60"/>
                    <a:pt x="120" y="60"/>
                    <a:pt x="116" y="60"/>
                  </a:cubicBezTo>
                  <a:close/>
                  <a:moveTo>
                    <a:pt x="128" y="25"/>
                  </a:moveTo>
                  <a:cubicBezTo>
                    <a:pt x="129" y="25"/>
                    <a:pt x="129" y="25"/>
                    <a:pt x="129" y="25"/>
                  </a:cubicBezTo>
                  <a:cubicBezTo>
                    <a:pt x="135" y="26"/>
                    <a:pt x="142" y="26"/>
                    <a:pt x="149" y="26"/>
                  </a:cubicBezTo>
                  <a:cubicBezTo>
                    <a:pt x="149" y="26"/>
                    <a:pt x="149" y="26"/>
                    <a:pt x="150" y="25"/>
                  </a:cubicBezTo>
                  <a:cubicBezTo>
                    <a:pt x="150" y="25"/>
                    <a:pt x="151" y="24"/>
                    <a:pt x="152" y="25"/>
                  </a:cubicBezTo>
                  <a:cubicBezTo>
                    <a:pt x="153" y="25"/>
                    <a:pt x="153" y="25"/>
                    <a:pt x="154" y="26"/>
                  </a:cubicBezTo>
                  <a:cubicBezTo>
                    <a:pt x="157" y="27"/>
                    <a:pt x="159" y="28"/>
                    <a:pt x="161" y="30"/>
                  </a:cubicBezTo>
                  <a:cubicBezTo>
                    <a:pt x="161" y="31"/>
                    <a:pt x="162" y="31"/>
                    <a:pt x="162" y="31"/>
                  </a:cubicBezTo>
                  <a:cubicBezTo>
                    <a:pt x="165" y="34"/>
                    <a:pt x="168" y="36"/>
                    <a:pt x="170" y="39"/>
                  </a:cubicBezTo>
                  <a:cubicBezTo>
                    <a:pt x="172" y="42"/>
                    <a:pt x="174" y="45"/>
                    <a:pt x="176" y="48"/>
                  </a:cubicBezTo>
                  <a:cubicBezTo>
                    <a:pt x="178" y="51"/>
                    <a:pt x="180" y="53"/>
                    <a:pt x="181" y="56"/>
                  </a:cubicBezTo>
                  <a:cubicBezTo>
                    <a:pt x="182" y="58"/>
                    <a:pt x="183" y="60"/>
                    <a:pt x="184" y="61"/>
                  </a:cubicBezTo>
                  <a:cubicBezTo>
                    <a:pt x="187" y="65"/>
                    <a:pt x="189" y="69"/>
                    <a:pt x="191" y="74"/>
                  </a:cubicBezTo>
                  <a:cubicBezTo>
                    <a:pt x="192" y="77"/>
                    <a:pt x="193" y="80"/>
                    <a:pt x="194" y="83"/>
                  </a:cubicBezTo>
                  <a:cubicBezTo>
                    <a:pt x="197" y="88"/>
                    <a:pt x="198" y="93"/>
                    <a:pt x="200" y="98"/>
                  </a:cubicBezTo>
                  <a:cubicBezTo>
                    <a:pt x="200" y="98"/>
                    <a:pt x="200" y="98"/>
                    <a:pt x="200" y="99"/>
                  </a:cubicBezTo>
                  <a:cubicBezTo>
                    <a:pt x="201" y="98"/>
                    <a:pt x="202" y="97"/>
                    <a:pt x="203" y="97"/>
                  </a:cubicBezTo>
                  <a:cubicBezTo>
                    <a:pt x="203" y="97"/>
                    <a:pt x="204" y="97"/>
                    <a:pt x="204" y="97"/>
                  </a:cubicBezTo>
                  <a:cubicBezTo>
                    <a:pt x="204" y="96"/>
                    <a:pt x="204" y="96"/>
                    <a:pt x="205" y="96"/>
                  </a:cubicBezTo>
                  <a:cubicBezTo>
                    <a:pt x="205" y="96"/>
                    <a:pt x="205" y="96"/>
                    <a:pt x="206" y="96"/>
                  </a:cubicBezTo>
                  <a:cubicBezTo>
                    <a:pt x="206" y="96"/>
                    <a:pt x="206" y="96"/>
                    <a:pt x="206" y="96"/>
                  </a:cubicBezTo>
                  <a:cubicBezTo>
                    <a:pt x="205" y="94"/>
                    <a:pt x="204" y="92"/>
                    <a:pt x="204" y="90"/>
                  </a:cubicBezTo>
                  <a:cubicBezTo>
                    <a:pt x="203" y="88"/>
                    <a:pt x="201" y="86"/>
                    <a:pt x="201" y="83"/>
                  </a:cubicBezTo>
                  <a:cubicBezTo>
                    <a:pt x="199" y="80"/>
                    <a:pt x="198" y="76"/>
                    <a:pt x="196" y="72"/>
                  </a:cubicBezTo>
                  <a:cubicBezTo>
                    <a:pt x="195" y="70"/>
                    <a:pt x="195" y="67"/>
                    <a:pt x="194" y="65"/>
                  </a:cubicBezTo>
                  <a:cubicBezTo>
                    <a:pt x="192" y="61"/>
                    <a:pt x="190" y="56"/>
                    <a:pt x="189" y="52"/>
                  </a:cubicBezTo>
                  <a:cubicBezTo>
                    <a:pt x="188" y="51"/>
                    <a:pt x="188" y="51"/>
                    <a:pt x="187" y="50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7"/>
                    <a:pt x="182" y="44"/>
                    <a:pt x="181" y="41"/>
                  </a:cubicBezTo>
                  <a:cubicBezTo>
                    <a:pt x="180" y="40"/>
                    <a:pt x="180" y="40"/>
                    <a:pt x="179" y="39"/>
                  </a:cubicBezTo>
                  <a:cubicBezTo>
                    <a:pt x="178" y="36"/>
                    <a:pt x="176" y="33"/>
                    <a:pt x="174" y="30"/>
                  </a:cubicBezTo>
                  <a:cubicBezTo>
                    <a:pt x="172" y="29"/>
                    <a:pt x="171" y="28"/>
                    <a:pt x="169" y="27"/>
                  </a:cubicBezTo>
                  <a:cubicBezTo>
                    <a:pt x="168" y="26"/>
                    <a:pt x="167" y="25"/>
                    <a:pt x="166" y="24"/>
                  </a:cubicBezTo>
                  <a:cubicBezTo>
                    <a:pt x="165" y="24"/>
                    <a:pt x="165" y="24"/>
                    <a:pt x="164" y="24"/>
                  </a:cubicBezTo>
                  <a:cubicBezTo>
                    <a:pt x="164" y="24"/>
                    <a:pt x="163" y="24"/>
                    <a:pt x="163" y="24"/>
                  </a:cubicBezTo>
                  <a:cubicBezTo>
                    <a:pt x="162" y="23"/>
                    <a:pt x="160" y="23"/>
                    <a:pt x="158" y="21"/>
                  </a:cubicBezTo>
                  <a:cubicBezTo>
                    <a:pt x="158" y="21"/>
                    <a:pt x="157" y="21"/>
                    <a:pt x="156" y="21"/>
                  </a:cubicBezTo>
                  <a:cubicBezTo>
                    <a:pt x="155" y="21"/>
                    <a:pt x="153" y="20"/>
                    <a:pt x="151" y="20"/>
                  </a:cubicBezTo>
                  <a:cubicBezTo>
                    <a:pt x="145" y="21"/>
                    <a:pt x="140" y="21"/>
                    <a:pt x="135" y="23"/>
                  </a:cubicBezTo>
                  <a:cubicBezTo>
                    <a:pt x="133" y="24"/>
                    <a:pt x="131" y="24"/>
                    <a:pt x="129" y="25"/>
                  </a:cubicBezTo>
                  <a:cubicBezTo>
                    <a:pt x="129" y="25"/>
                    <a:pt x="129" y="25"/>
                    <a:pt x="128" y="25"/>
                  </a:cubicBezTo>
                  <a:close/>
                  <a:moveTo>
                    <a:pt x="215" y="57"/>
                  </a:moveTo>
                  <a:cubicBezTo>
                    <a:pt x="214" y="48"/>
                    <a:pt x="214" y="39"/>
                    <a:pt x="214" y="30"/>
                  </a:cubicBezTo>
                  <a:cubicBezTo>
                    <a:pt x="213" y="30"/>
                    <a:pt x="212" y="30"/>
                    <a:pt x="211" y="30"/>
                  </a:cubicBezTo>
                  <a:cubicBezTo>
                    <a:pt x="210" y="30"/>
                    <a:pt x="209" y="30"/>
                    <a:pt x="208" y="31"/>
                  </a:cubicBezTo>
                  <a:cubicBezTo>
                    <a:pt x="205" y="31"/>
                    <a:pt x="203" y="31"/>
                    <a:pt x="200" y="31"/>
                  </a:cubicBezTo>
                  <a:cubicBezTo>
                    <a:pt x="198" y="31"/>
                    <a:pt x="195" y="31"/>
                    <a:pt x="192" y="31"/>
                  </a:cubicBezTo>
                  <a:cubicBezTo>
                    <a:pt x="191" y="31"/>
                    <a:pt x="191" y="31"/>
                    <a:pt x="190" y="31"/>
                  </a:cubicBezTo>
                  <a:cubicBezTo>
                    <a:pt x="187" y="31"/>
                    <a:pt x="184" y="32"/>
                    <a:pt x="181" y="32"/>
                  </a:cubicBezTo>
                  <a:cubicBezTo>
                    <a:pt x="181" y="32"/>
                    <a:pt x="181" y="32"/>
                    <a:pt x="180" y="32"/>
                  </a:cubicBezTo>
                  <a:cubicBezTo>
                    <a:pt x="181" y="32"/>
                    <a:pt x="181" y="33"/>
                    <a:pt x="181" y="33"/>
                  </a:cubicBezTo>
                  <a:cubicBezTo>
                    <a:pt x="182" y="35"/>
                    <a:pt x="184" y="38"/>
                    <a:pt x="185" y="41"/>
                  </a:cubicBezTo>
                  <a:cubicBezTo>
                    <a:pt x="187" y="42"/>
                    <a:pt x="188" y="44"/>
                    <a:pt x="189" y="46"/>
                  </a:cubicBezTo>
                  <a:cubicBezTo>
                    <a:pt x="190" y="48"/>
                    <a:pt x="192" y="51"/>
                    <a:pt x="193" y="53"/>
                  </a:cubicBezTo>
                  <a:cubicBezTo>
                    <a:pt x="193" y="54"/>
                    <a:pt x="194" y="54"/>
                    <a:pt x="195" y="53"/>
                  </a:cubicBezTo>
                  <a:cubicBezTo>
                    <a:pt x="195" y="53"/>
                    <a:pt x="196" y="52"/>
                    <a:pt x="197" y="53"/>
                  </a:cubicBezTo>
                  <a:cubicBezTo>
                    <a:pt x="198" y="53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4"/>
                  </a:cubicBezTo>
                  <a:cubicBezTo>
                    <a:pt x="205" y="55"/>
                    <a:pt x="208" y="55"/>
                    <a:pt x="210" y="56"/>
                  </a:cubicBezTo>
                  <a:cubicBezTo>
                    <a:pt x="212" y="56"/>
                    <a:pt x="213" y="56"/>
                    <a:pt x="215" y="57"/>
                  </a:cubicBezTo>
                  <a:close/>
                  <a:moveTo>
                    <a:pt x="237" y="236"/>
                  </a:moveTo>
                  <a:cubicBezTo>
                    <a:pt x="237" y="236"/>
                    <a:pt x="237" y="236"/>
                    <a:pt x="237" y="236"/>
                  </a:cubicBezTo>
                  <a:cubicBezTo>
                    <a:pt x="237" y="235"/>
                    <a:pt x="237" y="235"/>
                    <a:pt x="237" y="234"/>
                  </a:cubicBezTo>
                  <a:cubicBezTo>
                    <a:pt x="237" y="230"/>
                    <a:pt x="237" y="227"/>
                    <a:pt x="237" y="223"/>
                  </a:cubicBezTo>
                  <a:cubicBezTo>
                    <a:pt x="237" y="214"/>
                    <a:pt x="237" y="206"/>
                    <a:pt x="238" y="198"/>
                  </a:cubicBezTo>
                  <a:cubicBezTo>
                    <a:pt x="238" y="192"/>
                    <a:pt x="239" y="186"/>
                    <a:pt x="239" y="180"/>
                  </a:cubicBezTo>
                  <a:cubicBezTo>
                    <a:pt x="239" y="176"/>
                    <a:pt x="239" y="172"/>
                    <a:pt x="239" y="168"/>
                  </a:cubicBezTo>
                  <a:cubicBezTo>
                    <a:pt x="239" y="162"/>
                    <a:pt x="239" y="156"/>
                    <a:pt x="239" y="150"/>
                  </a:cubicBezTo>
                  <a:cubicBezTo>
                    <a:pt x="239" y="139"/>
                    <a:pt x="239" y="128"/>
                    <a:pt x="239" y="118"/>
                  </a:cubicBezTo>
                  <a:cubicBezTo>
                    <a:pt x="239" y="114"/>
                    <a:pt x="238" y="110"/>
                    <a:pt x="238" y="107"/>
                  </a:cubicBezTo>
                  <a:cubicBezTo>
                    <a:pt x="237" y="102"/>
                    <a:pt x="234" y="97"/>
                    <a:pt x="230" y="94"/>
                  </a:cubicBezTo>
                  <a:cubicBezTo>
                    <a:pt x="230" y="94"/>
                    <a:pt x="230" y="94"/>
                    <a:pt x="230" y="94"/>
                  </a:cubicBezTo>
                  <a:cubicBezTo>
                    <a:pt x="229" y="94"/>
                    <a:pt x="230" y="94"/>
                    <a:pt x="230" y="94"/>
                  </a:cubicBezTo>
                  <a:cubicBezTo>
                    <a:pt x="232" y="98"/>
                    <a:pt x="233" y="101"/>
                    <a:pt x="234" y="105"/>
                  </a:cubicBezTo>
                  <a:cubicBezTo>
                    <a:pt x="234" y="109"/>
                    <a:pt x="235" y="113"/>
                    <a:pt x="235" y="117"/>
                  </a:cubicBezTo>
                  <a:cubicBezTo>
                    <a:pt x="235" y="128"/>
                    <a:pt x="234" y="138"/>
                    <a:pt x="235" y="148"/>
                  </a:cubicBezTo>
                  <a:cubicBezTo>
                    <a:pt x="235" y="152"/>
                    <a:pt x="235" y="156"/>
                    <a:pt x="235" y="160"/>
                  </a:cubicBezTo>
                  <a:cubicBezTo>
                    <a:pt x="236" y="165"/>
                    <a:pt x="236" y="169"/>
                    <a:pt x="236" y="174"/>
                  </a:cubicBezTo>
                  <a:cubicBezTo>
                    <a:pt x="236" y="185"/>
                    <a:pt x="236" y="195"/>
                    <a:pt x="237" y="206"/>
                  </a:cubicBezTo>
                  <a:cubicBezTo>
                    <a:pt x="237" y="211"/>
                    <a:pt x="237" y="216"/>
                    <a:pt x="237" y="221"/>
                  </a:cubicBezTo>
                  <a:cubicBezTo>
                    <a:pt x="237" y="224"/>
                    <a:pt x="237" y="228"/>
                    <a:pt x="237" y="231"/>
                  </a:cubicBezTo>
                  <a:cubicBezTo>
                    <a:pt x="237" y="233"/>
                    <a:pt x="237" y="234"/>
                    <a:pt x="237" y="236"/>
                  </a:cubicBezTo>
                  <a:close/>
                  <a:moveTo>
                    <a:pt x="232" y="164"/>
                  </a:moveTo>
                  <a:cubicBezTo>
                    <a:pt x="232" y="164"/>
                    <a:pt x="232" y="164"/>
                    <a:pt x="232" y="164"/>
                  </a:cubicBezTo>
                  <a:cubicBezTo>
                    <a:pt x="232" y="163"/>
                    <a:pt x="232" y="162"/>
                    <a:pt x="232" y="161"/>
                  </a:cubicBezTo>
                  <a:cubicBezTo>
                    <a:pt x="232" y="157"/>
                    <a:pt x="232" y="152"/>
                    <a:pt x="233" y="147"/>
                  </a:cubicBezTo>
                  <a:cubicBezTo>
                    <a:pt x="233" y="145"/>
                    <a:pt x="233" y="144"/>
                    <a:pt x="233" y="142"/>
                  </a:cubicBezTo>
                  <a:cubicBezTo>
                    <a:pt x="232" y="139"/>
                    <a:pt x="232" y="135"/>
                    <a:pt x="232" y="131"/>
                  </a:cubicBezTo>
                  <a:cubicBezTo>
                    <a:pt x="231" y="125"/>
                    <a:pt x="231" y="118"/>
                    <a:pt x="231" y="112"/>
                  </a:cubicBezTo>
                  <a:cubicBezTo>
                    <a:pt x="231" y="107"/>
                    <a:pt x="230" y="102"/>
                    <a:pt x="228" y="97"/>
                  </a:cubicBezTo>
                  <a:cubicBezTo>
                    <a:pt x="228" y="95"/>
                    <a:pt x="227" y="94"/>
                    <a:pt x="225" y="93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5" y="92"/>
                    <a:pt x="225" y="93"/>
                    <a:pt x="225" y="93"/>
                  </a:cubicBezTo>
                  <a:cubicBezTo>
                    <a:pt x="226" y="95"/>
                    <a:pt x="226" y="98"/>
                    <a:pt x="226" y="100"/>
                  </a:cubicBezTo>
                  <a:cubicBezTo>
                    <a:pt x="226" y="102"/>
                    <a:pt x="226" y="103"/>
                    <a:pt x="227" y="104"/>
                  </a:cubicBezTo>
                  <a:cubicBezTo>
                    <a:pt x="227" y="104"/>
                    <a:pt x="227" y="105"/>
                    <a:pt x="227" y="106"/>
                  </a:cubicBezTo>
                  <a:cubicBezTo>
                    <a:pt x="228" y="110"/>
                    <a:pt x="229" y="114"/>
                    <a:pt x="229" y="118"/>
                  </a:cubicBezTo>
                  <a:cubicBezTo>
                    <a:pt x="230" y="122"/>
                    <a:pt x="230" y="126"/>
                    <a:pt x="230" y="129"/>
                  </a:cubicBezTo>
                  <a:cubicBezTo>
                    <a:pt x="230" y="134"/>
                    <a:pt x="231" y="138"/>
                    <a:pt x="231" y="143"/>
                  </a:cubicBezTo>
                  <a:cubicBezTo>
                    <a:pt x="231" y="148"/>
                    <a:pt x="231" y="153"/>
                    <a:pt x="231" y="158"/>
                  </a:cubicBezTo>
                  <a:cubicBezTo>
                    <a:pt x="231" y="160"/>
                    <a:pt x="232" y="162"/>
                    <a:pt x="232" y="164"/>
                  </a:cubicBezTo>
                  <a:close/>
                  <a:moveTo>
                    <a:pt x="155" y="31"/>
                  </a:moveTo>
                  <a:cubicBezTo>
                    <a:pt x="153" y="30"/>
                    <a:pt x="151" y="29"/>
                    <a:pt x="150" y="29"/>
                  </a:cubicBezTo>
                  <a:cubicBezTo>
                    <a:pt x="148" y="29"/>
                    <a:pt x="147" y="29"/>
                    <a:pt x="146" y="30"/>
                  </a:cubicBezTo>
                  <a:cubicBezTo>
                    <a:pt x="145" y="30"/>
                    <a:pt x="145" y="30"/>
                    <a:pt x="144" y="30"/>
                  </a:cubicBezTo>
                  <a:cubicBezTo>
                    <a:pt x="144" y="29"/>
                    <a:pt x="143" y="29"/>
                    <a:pt x="142" y="29"/>
                  </a:cubicBezTo>
                  <a:cubicBezTo>
                    <a:pt x="142" y="29"/>
                    <a:pt x="141" y="29"/>
                    <a:pt x="141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30"/>
                    <a:pt x="140" y="30"/>
                    <a:pt x="139" y="30"/>
                  </a:cubicBezTo>
                  <a:cubicBezTo>
                    <a:pt x="139" y="30"/>
                    <a:pt x="138" y="30"/>
                    <a:pt x="138" y="29"/>
                  </a:cubicBezTo>
                  <a:cubicBezTo>
                    <a:pt x="137" y="29"/>
                    <a:pt x="137" y="29"/>
                    <a:pt x="136" y="29"/>
                  </a:cubicBezTo>
                  <a:cubicBezTo>
                    <a:pt x="131" y="29"/>
                    <a:pt x="126" y="29"/>
                    <a:pt x="120" y="29"/>
                  </a:cubicBezTo>
                  <a:cubicBezTo>
                    <a:pt x="112" y="29"/>
                    <a:pt x="104" y="29"/>
                    <a:pt x="96" y="29"/>
                  </a:cubicBezTo>
                  <a:cubicBezTo>
                    <a:pt x="91" y="29"/>
                    <a:pt x="86" y="29"/>
                    <a:pt x="81" y="28"/>
                  </a:cubicBezTo>
                  <a:cubicBezTo>
                    <a:pt x="81" y="28"/>
                    <a:pt x="80" y="28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3" y="29"/>
                    <a:pt x="85" y="29"/>
                    <a:pt x="87" y="29"/>
                  </a:cubicBezTo>
                  <a:cubicBezTo>
                    <a:pt x="92" y="30"/>
                    <a:pt x="98" y="31"/>
                    <a:pt x="103" y="31"/>
                  </a:cubicBezTo>
                  <a:cubicBezTo>
                    <a:pt x="116" y="31"/>
                    <a:pt x="130" y="31"/>
                    <a:pt x="144" y="31"/>
                  </a:cubicBezTo>
                  <a:cubicBezTo>
                    <a:pt x="147" y="31"/>
                    <a:pt x="150" y="31"/>
                    <a:pt x="154" y="31"/>
                  </a:cubicBezTo>
                  <a:cubicBezTo>
                    <a:pt x="154" y="31"/>
                    <a:pt x="154" y="31"/>
                    <a:pt x="155" y="31"/>
                  </a:cubicBezTo>
                  <a:close/>
                  <a:moveTo>
                    <a:pt x="67" y="112"/>
                  </a:moveTo>
                  <a:cubicBezTo>
                    <a:pt x="67" y="112"/>
                    <a:pt x="67" y="112"/>
                    <a:pt x="67" y="111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6" y="115"/>
                    <a:pt x="65" y="118"/>
                    <a:pt x="64" y="121"/>
                  </a:cubicBezTo>
                  <a:cubicBezTo>
                    <a:pt x="64" y="122"/>
                    <a:pt x="64" y="124"/>
                    <a:pt x="64" y="126"/>
                  </a:cubicBezTo>
                  <a:cubicBezTo>
                    <a:pt x="64" y="131"/>
                    <a:pt x="64" y="135"/>
                    <a:pt x="64" y="140"/>
                  </a:cubicBezTo>
                  <a:cubicBezTo>
                    <a:pt x="64" y="147"/>
                    <a:pt x="64" y="154"/>
                    <a:pt x="64" y="162"/>
                  </a:cubicBezTo>
                  <a:cubicBezTo>
                    <a:pt x="65" y="169"/>
                    <a:pt x="65" y="176"/>
                    <a:pt x="66" y="183"/>
                  </a:cubicBezTo>
                  <a:cubicBezTo>
                    <a:pt x="66" y="183"/>
                    <a:pt x="66" y="183"/>
                    <a:pt x="66" y="184"/>
                  </a:cubicBezTo>
                  <a:cubicBezTo>
                    <a:pt x="66" y="182"/>
                    <a:pt x="66" y="180"/>
                    <a:pt x="66" y="178"/>
                  </a:cubicBezTo>
                  <a:cubicBezTo>
                    <a:pt x="66" y="172"/>
                    <a:pt x="66" y="165"/>
                    <a:pt x="66" y="159"/>
                  </a:cubicBezTo>
                  <a:cubicBezTo>
                    <a:pt x="66" y="152"/>
                    <a:pt x="66" y="146"/>
                    <a:pt x="66" y="139"/>
                  </a:cubicBezTo>
                  <a:cubicBezTo>
                    <a:pt x="66" y="134"/>
                    <a:pt x="66" y="128"/>
                    <a:pt x="66" y="122"/>
                  </a:cubicBezTo>
                  <a:cubicBezTo>
                    <a:pt x="66" y="119"/>
                    <a:pt x="66" y="116"/>
                    <a:pt x="67" y="114"/>
                  </a:cubicBezTo>
                  <a:cubicBezTo>
                    <a:pt x="67" y="113"/>
                    <a:pt x="67" y="112"/>
                    <a:pt x="67" y="112"/>
                  </a:cubicBezTo>
                  <a:close/>
                  <a:moveTo>
                    <a:pt x="103" y="89"/>
                  </a:moveTo>
                  <a:cubicBezTo>
                    <a:pt x="103" y="89"/>
                    <a:pt x="104" y="89"/>
                    <a:pt x="104" y="89"/>
                  </a:cubicBezTo>
                  <a:cubicBezTo>
                    <a:pt x="110" y="89"/>
                    <a:pt x="116" y="89"/>
                    <a:pt x="122" y="89"/>
                  </a:cubicBezTo>
                  <a:cubicBezTo>
                    <a:pt x="130" y="88"/>
                    <a:pt x="137" y="87"/>
                    <a:pt x="145" y="87"/>
                  </a:cubicBezTo>
                  <a:cubicBezTo>
                    <a:pt x="147" y="87"/>
                    <a:pt x="149" y="87"/>
                    <a:pt x="152" y="87"/>
                  </a:cubicBezTo>
                  <a:cubicBezTo>
                    <a:pt x="152" y="86"/>
                    <a:pt x="152" y="86"/>
                    <a:pt x="152" y="86"/>
                  </a:cubicBezTo>
                  <a:cubicBezTo>
                    <a:pt x="146" y="86"/>
                    <a:pt x="140" y="86"/>
                    <a:pt x="134" y="86"/>
                  </a:cubicBezTo>
                  <a:cubicBezTo>
                    <a:pt x="130" y="86"/>
                    <a:pt x="125" y="86"/>
                    <a:pt x="121" y="86"/>
                  </a:cubicBezTo>
                  <a:cubicBezTo>
                    <a:pt x="116" y="86"/>
                    <a:pt x="112" y="87"/>
                    <a:pt x="108" y="87"/>
                  </a:cubicBezTo>
                  <a:cubicBezTo>
                    <a:pt x="106" y="88"/>
                    <a:pt x="105" y="88"/>
                    <a:pt x="103" y="89"/>
                  </a:cubicBezTo>
                  <a:close/>
                  <a:moveTo>
                    <a:pt x="172" y="45"/>
                  </a:move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6"/>
                  </a:cubicBezTo>
                  <a:cubicBezTo>
                    <a:pt x="173" y="47"/>
                    <a:pt x="174" y="49"/>
                    <a:pt x="175" y="51"/>
                  </a:cubicBezTo>
                  <a:cubicBezTo>
                    <a:pt x="176" y="52"/>
                    <a:pt x="177" y="53"/>
                    <a:pt x="177" y="54"/>
                  </a:cubicBezTo>
                  <a:cubicBezTo>
                    <a:pt x="180" y="60"/>
                    <a:pt x="182" y="65"/>
                    <a:pt x="185" y="70"/>
                  </a:cubicBezTo>
                  <a:cubicBezTo>
                    <a:pt x="186" y="73"/>
                    <a:pt x="187" y="75"/>
                    <a:pt x="188" y="78"/>
                  </a:cubicBezTo>
                  <a:cubicBezTo>
                    <a:pt x="190" y="82"/>
                    <a:pt x="192" y="86"/>
                    <a:pt x="195" y="90"/>
                  </a:cubicBezTo>
                  <a:cubicBezTo>
                    <a:pt x="195" y="90"/>
                    <a:pt x="195" y="90"/>
                    <a:pt x="195" y="91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89"/>
                    <a:pt x="194" y="88"/>
                    <a:pt x="194" y="86"/>
                  </a:cubicBezTo>
                  <a:cubicBezTo>
                    <a:pt x="192" y="82"/>
                    <a:pt x="190" y="78"/>
                    <a:pt x="189" y="75"/>
                  </a:cubicBezTo>
                  <a:cubicBezTo>
                    <a:pt x="187" y="70"/>
                    <a:pt x="185" y="66"/>
                    <a:pt x="183" y="62"/>
                  </a:cubicBezTo>
                  <a:cubicBezTo>
                    <a:pt x="182" y="61"/>
                    <a:pt x="181" y="60"/>
                    <a:pt x="180" y="59"/>
                  </a:cubicBezTo>
                  <a:cubicBezTo>
                    <a:pt x="178" y="54"/>
                    <a:pt x="175" y="50"/>
                    <a:pt x="172" y="46"/>
                  </a:cubicBezTo>
                  <a:cubicBezTo>
                    <a:pt x="172" y="45"/>
                    <a:pt x="172" y="45"/>
                    <a:pt x="172" y="45"/>
                  </a:cubicBezTo>
                  <a:close/>
                  <a:moveTo>
                    <a:pt x="65" y="199"/>
                  </a:moveTo>
                  <a:cubicBezTo>
                    <a:pt x="65" y="199"/>
                    <a:pt x="65" y="199"/>
                    <a:pt x="65" y="199"/>
                  </a:cubicBezTo>
                  <a:cubicBezTo>
                    <a:pt x="65" y="203"/>
                    <a:pt x="65" y="206"/>
                    <a:pt x="66" y="210"/>
                  </a:cubicBezTo>
                  <a:cubicBezTo>
                    <a:pt x="66" y="217"/>
                    <a:pt x="66" y="224"/>
                    <a:pt x="66" y="232"/>
                  </a:cubicBezTo>
                  <a:cubicBezTo>
                    <a:pt x="66" y="235"/>
                    <a:pt x="67" y="239"/>
                    <a:pt x="69" y="242"/>
                  </a:cubicBezTo>
                  <a:cubicBezTo>
                    <a:pt x="69" y="242"/>
                    <a:pt x="69" y="242"/>
                    <a:pt x="70" y="242"/>
                  </a:cubicBezTo>
                  <a:cubicBezTo>
                    <a:pt x="70" y="242"/>
                    <a:pt x="70" y="242"/>
                    <a:pt x="70" y="241"/>
                  </a:cubicBezTo>
                  <a:cubicBezTo>
                    <a:pt x="69" y="240"/>
                    <a:pt x="69" y="238"/>
                    <a:pt x="69" y="236"/>
                  </a:cubicBezTo>
                  <a:cubicBezTo>
                    <a:pt x="69" y="233"/>
                    <a:pt x="68" y="230"/>
                    <a:pt x="68" y="227"/>
                  </a:cubicBezTo>
                  <a:cubicBezTo>
                    <a:pt x="68" y="225"/>
                    <a:pt x="67" y="223"/>
                    <a:pt x="67" y="220"/>
                  </a:cubicBezTo>
                  <a:cubicBezTo>
                    <a:pt x="67" y="216"/>
                    <a:pt x="66" y="211"/>
                    <a:pt x="66" y="206"/>
                  </a:cubicBezTo>
                  <a:cubicBezTo>
                    <a:pt x="66" y="204"/>
                    <a:pt x="66" y="201"/>
                    <a:pt x="65" y="199"/>
                  </a:cubicBezTo>
                  <a:close/>
                  <a:moveTo>
                    <a:pt x="184" y="88"/>
                  </a:moveTo>
                  <a:cubicBezTo>
                    <a:pt x="183" y="88"/>
                    <a:pt x="181" y="88"/>
                    <a:pt x="180" y="88"/>
                  </a:cubicBezTo>
                  <a:cubicBezTo>
                    <a:pt x="178" y="88"/>
                    <a:pt x="177" y="88"/>
                    <a:pt x="175" y="88"/>
                  </a:cubicBezTo>
                  <a:cubicBezTo>
                    <a:pt x="170" y="89"/>
                    <a:pt x="165" y="90"/>
                    <a:pt x="160" y="90"/>
                  </a:cubicBezTo>
                  <a:cubicBezTo>
                    <a:pt x="157" y="90"/>
                    <a:pt x="153" y="91"/>
                    <a:pt x="150" y="91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61" y="92"/>
                    <a:pt x="173" y="90"/>
                    <a:pt x="184" y="88"/>
                  </a:cubicBezTo>
                  <a:close/>
                  <a:moveTo>
                    <a:pt x="75" y="96"/>
                  </a:moveTo>
                  <a:cubicBezTo>
                    <a:pt x="75" y="96"/>
                    <a:pt x="75" y="96"/>
                    <a:pt x="75" y="97"/>
                  </a:cubicBezTo>
                  <a:cubicBezTo>
                    <a:pt x="74" y="97"/>
                    <a:pt x="73" y="97"/>
                    <a:pt x="72" y="98"/>
                  </a:cubicBezTo>
                  <a:cubicBezTo>
                    <a:pt x="69" y="100"/>
                    <a:pt x="68" y="102"/>
                    <a:pt x="66" y="104"/>
                  </a:cubicBezTo>
                  <a:cubicBezTo>
                    <a:pt x="65" y="106"/>
                    <a:pt x="64" y="108"/>
                    <a:pt x="64" y="110"/>
                  </a:cubicBezTo>
                  <a:cubicBezTo>
                    <a:pt x="64" y="112"/>
                    <a:pt x="64" y="113"/>
                    <a:pt x="63" y="115"/>
                  </a:cubicBezTo>
                  <a:cubicBezTo>
                    <a:pt x="63" y="115"/>
                    <a:pt x="64" y="115"/>
                    <a:pt x="64" y="115"/>
                  </a:cubicBezTo>
                  <a:cubicBezTo>
                    <a:pt x="65" y="112"/>
                    <a:pt x="66" y="108"/>
                    <a:pt x="68" y="105"/>
                  </a:cubicBezTo>
                  <a:cubicBezTo>
                    <a:pt x="70" y="102"/>
                    <a:pt x="73" y="99"/>
                    <a:pt x="75" y="96"/>
                  </a:cubicBezTo>
                  <a:close/>
                  <a:moveTo>
                    <a:pt x="138" y="93"/>
                  </a:moveTo>
                  <a:cubicBezTo>
                    <a:pt x="134" y="92"/>
                    <a:pt x="129" y="92"/>
                    <a:pt x="125" y="92"/>
                  </a:cubicBezTo>
                  <a:cubicBezTo>
                    <a:pt x="118" y="92"/>
                    <a:pt x="111" y="92"/>
                    <a:pt x="104" y="92"/>
                  </a:cubicBezTo>
                  <a:cubicBezTo>
                    <a:pt x="102" y="92"/>
                    <a:pt x="100" y="92"/>
                    <a:pt x="98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0" y="93"/>
                    <a:pt x="102" y="93"/>
                  </a:cubicBezTo>
                  <a:cubicBezTo>
                    <a:pt x="108" y="93"/>
                    <a:pt x="114" y="93"/>
                    <a:pt x="120" y="93"/>
                  </a:cubicBezTo>
                  <a:cubicBezTo>
                    <a:pt x="126" y="93"/>
                    <a:pt x="132" y="93"/>
                    <a:pt x="138" y="93"/>
                  </a:cubicBezTo>
                  <a:close/>
                  <a:moveTo>
                    <a:pt x="199" y="104"/>
                  </a:moveTo>
                  <a:cubicBezTo>
                    <a:pt x="199" y="105"/>
                    <a:pt x="199" y="106"/>
                    <a:pt x="200" y="106"/>
                  </a:cubicBezTo>
                  <a:cubicBezTo>
                    <a:pt x="201" y="107"/>
                    <a:pt x="202" y="107"/>
                    <a:pt x="204" y="107"/>
                  </a:cubicBezTo>
                  <a:cubicBezTo>
                    <a:pt x="205" y="107"/>
                    <a:pt x="205" y="107"/>
                    <a:pt x="206" y="106"/>
                  </a:cubicBezTo>
                  <a:cubicBezTo>
                    <a:pt x="206" y="105"/>
                    <a:pt x="206" y="104"/>
                    <a:pt x="205" y="104"/>
                  </a:cubicBezTo>
                  <a:cubicBezTo>
                    <a:pt x="204" y="103"/>
                    <a:pt x="202" y="103"/>
                    <a:pt x="201" y="103"/>
                  </a:cubicBezTo>
                  <a:cubicBezTo>
                    <a:pt x="201" y="103"/>
                    <a:pt x="201" y="103"/>
                    <a:pt x="200" y="103"/>
                  </a:cubicBezTo>
                  <a:cubicBezTo>
                    <a:pt x="200" y="103"/>
                    <a:pt x="200" y="104"/>
                    <a:pt x="199" y="104"/>
                  </a:cubicBezTo>
                  <a:close/>
                  <a:moveTo>
                    <a:pt x="217" y="28"/>
                  </a:moveTo>
                  <a:cubicBezTo>
                    <a:pt x="216" y="35"/>
                    <a:pt x="217" y="41"/>
                    <a:pt x="218" y="48"/>
                  </a:cubicBezTo>
                  <a:cubicBezTo>
                    <a:pt x="218" y="42"/>
                    <a:pt x="218" y="28"/>
                    <a:pt x="218" y="28"/>
                  </a:cubicBezTo>
                  <a:cubicBezTo>
                    <a:pt x="217" y="28"/>
                    <a:pt x="217" y="28"/>
                    <a:pt x="217" y="28"/>
                  </a:cubicBezTo>
                  <a:close/>
                  <a:moveTo>
                    <a:pt x="231" y="236"/>
                  </a:moveTo>
                  <a:cubicBezTo>
                    <a:pt x="231" y="236"/>
                    <a:pt x="231" y="236"/>
                    <a:pt x="231" y="236"/>
                  </a:cubicBezTo>
                  <a:cubicBezTo>
                    <a:pt x="232" y="232"/>
                    <a:pt x="233" y="228"/>
                    <a:pt x="233" y="225"/>
                  </a:cubicBezTo>
                  <a:cubicBezTo>
                    <a:pt x="233" y="219"/>
                    <a:pt x="233" y="214"/>
                    <a:pt x="233" y="208"/>
                  </a:cubicBezTo>
                  <a:cubicBezTo>
                    <a:pt x="233" y="208"/>
                    <a:pt x="232" y="208"/>
                    <a:pt x="232" y="208"/>
                  </a:cubicBezTo>
                  <a:cubicBezTo>
                    <a:pt x="232" y="217"/>
                    <a:pt x="232" y="227"/>
                    <a:pt x="231" y="236"/>
                  </a:cubicBezTo>
                  <a:close/>
                  <a:moveTo>
                    <a:pt x="96" y="57"/>
                  </a:moveTo>
                  <a:cubicBezTo>
                    <a:pt x="104" y="57"/>
                    <a:pt x="112" y="58"/>
                    <a:pt x="120" y="58"/>
                  </a:cubicBezTo>
                  <a:cubicBezTo>
                    <a:pt x="128" y="58"/>
                    <a:pt x="137" y="58"/>
                    <a:pt x="144" y="58"/>
                  </a:cubicBezTo>
                  <a:cubicBezTo>
                    <a:pt x="137" y="57"/>
                    <a:pt x="129" y="57"/>
                    <a:pt x="121" y="57"/>
                  </a:cubicBezTo>
                  <a:cubicBezTo>
                    <a:pt x="113" y="57"/>
                    <a:pt x="104" y="57"/>
                    <a:pt x="96" y="57"/>
                  </a:cubicBezTo>
                  <a:close/>
                  <a:moveTo>
                    <a:pt x="224" y="98"/>
                  </a:moveTo>
                  <a:cubicBezTo>
                    <a:pt x="224" y="96"/>
                    <a:pt x="223" y="93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0" y="90"/>
                    <a:pt x="219" y="90"/>
                    <a:pt x="218" y="90"/>
                  </a:cubicBezTo>
                  <a:cubicBezTo>
                    <a:pt x="218" y="90"/>
                    <a:pt x="217" y="90"/>
                    <a:pt x="216" y="90"/>
                  </a:cubicBezTo>
                  <a:cubicBezTo>
                    <a:pt x="220" y="92"/>
                    <a:pt x="222" y="95"/>
                    <a:pt x="224" y="98"/>
                  </a:cubicBezTo>
                  <a:close/>
                  <a:moveTo>
                    <a:pt x="191" y="27"/>
                  </a:moveTo>
                  <a:cubicBezTo>
                    <a:pt x="192" y="28"/>
                    <a:pt x="192" y="28"/>
                    <a:pt x="193" y="28"/>
                  </a:cubicBezTo>
                  <a:cubicBezTo>
                    <a:pt x="195" y="28"/>
                    <a:pt x="197" y="28"/>
                    <a:pt x="198" y="28"/>
                  </a:cubicBezTo>
                  <a:cubicBezTo>
                    <a:pt x="199" y="28"/>
                    <a:pt x="199" y="28"/>
                    <a:pt x="200" y="28"/>
                  </a:cubicBezTo>
                  <a:cubicBezTo>
                    <a:pt x="200" y="28"/>
                    <a:pt x="200" y="28"/>
                    <a:pt x="201" y="28"/>
                  </a:cubicBezTo>
                  <a:cubicBezTo>
                    <a:pt x="204" y="28"/>
                    <a:pt x="207" y="28"/>
                    <a:pt x="210" y="27"/>
                  </a:cubicBezTo>
                  <a:cubicBezTo>
                    <a:pt x="210" y="27"/>
                    <a:pt x="210" y="27"/>
                    <a:pt x="210" y="27"/>
                  </a:cubicBezTo>
                  <a:cubicBezTo>
                    <a:pt x="204" y="27"/>
                    <a:pt x="197" y="27"/>
                    <a:pt x="191" y="27"/>
                  </a:cubicBezTo>
                  <a:close/>
                  <a:moveTo>
                    <a:pt x="60" y="4"/>
                  </a:moveTo>
                  <a:cubicBezTo>
                    <a:pt x="56" y="8"/>
                    <a:pt x="51" y="11"/>
                    <a:pt x="46" y="14"/>
                  </a:cubicBezTo>
                  <a:cubicBezTo>
                    <a:pt x="51" y="12"/>
                    <a:pt x="56" y="9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5"/>
                    <a:pt x="60" y="4"/>
                  </a:cubicBezTo>
                  <a:close/>
                  <a:moveTo>
                    <a:pt x="68" y="243"/>
                  </a:moveTo>
                  <a:cubicBezTo>
                    <a:pt x="68" y="246"/>
                    <a:pt x="70" y="251"/>
                    <a:pt x="71" y="254"/>
                  </a:cubicBezTo>
                  <a:cubicBezTo>
                    <a:pt x="72" y="255"/>
                    <a:pt x="73" y="256"/>
                    <a:pt x="74" y="256"/>
                  </a:cubicBezTo>
                  <a:cubicBezTo>
                    <a:pt x="74" y="257"/>
                    <a:pt x="75" y="257"/>
                    <a:pt x="75" y="257"/>
                  </a:cubicBezTo>
                  <a:cubicBezTo>
                    <a:pt x="75" y="256"/>
                    <a:pt x="74" y="256"/>
                    <a:pt x="74" y="255"/>
                  </a:cubicBezTo>
                  <a:cubicBezTo>
                    <a:pt x="72" y="253"/>
                    <a:pt x="71" y="251"/>
                    <a:pt x="71" y="248"/>
                  </a:cubicBezTo>
                  <a:cubicBezTo>
                    <a:pt x="70" y="248"/>
                    <a:pt x="70" y="247"/>
                    <a:pt x="70" y="247"/>
                  </a:cubicBezTo>
                  <a:cubicBezTo>
                    <a:pt x="69" y="246"/>
                    <a:pt x="68" y="245"/>
                    <a:pt x="68" y="243"/>
                  </a:cubicBezTo>
                  <a:close/>
                  <a:moveTo>
                    <a:pt x="79" y="254"/>
                  </a:moveTo>
                  <a:cubicBezTo>
                    <a:pt x="81" y="258"/>
                    <a:pt x="86" y="259"/>
                    <a:pt x="90" y="259"/>
                  </a:cubicBezTo>
                  <a:cubicBezTo>
                    <a:pt x="88" y="258"/>
                    <a:pt x="86" y="257"/>
                    <a:pt x="84" y="256"/>
                  </a:cubicBezTo>
                  <a:cubicBezTo>
                    <a:pt x="82" y="256"/>
                    <a:pt x="81" y="255"/>
                    <a:pt x="79" y="254"/>
                  </a:cubicBezTo>
                  <a:close/>
                  <a:moveTo>
                    <a:pt x="61" y="121"/>
                  </a:moveTo>
                  <a:cubicBezTo>
                    <a:pt x="61" y="121"/>
                    <a:pt x="61" y="122"/>
                    <a:pt x="61" y="122"/>
                  </a:cubicBezTo>
                  <a:cubicBezTo>
                    <a:pt x="61" y="126"/>
                    <a:pt x="61" y="129"/>
                    <a:pt x="61" y="133"/>
                  </a:cubicBezTo>
                  <a:cubicBezTo>
                    <a:pt x="61" y="140"/>
                    <a:pt x="61" y="148"/>
                    <a:pt x="61" y="155"/>
                  </a:cubicBezTo>
                  <a:cubicBezTo>
                    <a:pt x="61" y="156"/>
                    <a:pt x="61" y="156"/>
                    <a:pt x="61" y="157"/>
                  </a:cubicBezTo>
                  <a:cubicBezTo>
                    <a:pt x="61" y="151"/>
                    <a:pt x="61" y="146"/>
                    <a:pt x="61" y="140"/>
                  </a:cubicBezTo>
                  <a:cubicBezTo>
                    <a:pt x="61" y="136"/>
                    <a:pt x="61" y="132"/>
                    <a:pt x="61" y="129"/>
                  </a:cubicBezTo>
                  <a:cubicBezTo>
                    <a:pt x="62" y="126"/>
                    <a:pt x="62" y="124"/>
                    <a:pt x="61" y="121"/>
                  </a:cubicBezTo>
                  <a:close/>
                  <a:moveTo>
                    <a:pt x="59" y="63"/>
                  </a:move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4"/>
                  </a:cubicBezTo>
                  <a:cubicBezTo>
                    <a:pt x="59" y="68"/>
                    <a:pt x="59" y="73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3"/>
                    <a:pt x="59" y="68"/>
                    <a:pt x="59" y="63"/>
                  </a:cubicBezTo>
                  <a:close/>
                  <a:moveTo>
                    <a:pt x="81" y="259"/>
                  </a:moveTo>
                  <a:cubicBezTo>
                    <a:pt x="81" y="259"/>
                    <a:pt x="81" y="259"/>
                    <a:pt x="81" y="259"/>
                  </a:cubicBezTo>
                  <a:cubicBezTo>
                    <a:pt x="80" y="258"/>
                    <a:pt x="79" y="258"/>
                    <a:pt x="79" y="257"/>
                  </a:cubicBezTo>
                  <a:cubicBezTo>
                    <a:pt x="77" y="256"/>
                    <a:pt x="76" y="254"/>
                    <a:pt x="75" y="252"/>
                  </a:cubicBezTo>
                  <a:cubicBezTo>
                    <a:pt x="75" y="251"/>
                    <a:pt x="74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5" y="254"/>
                    <a:pt x="77" y="256"/>
                    <a:pt x="80" y="259"/>
                  </a:cubicBezTo>
                  <a:cubicBezTo>
                    <a:pt x="80" y="259"/>
                    <a:pt x="80" y="259"/>
                    <a:pt x="81" y="259"/>
                  </a:cubicBezTo>
                  <a:close/>
                  <a:moveTo>
                    <a:pt x="204" y="85"/>
                  </a:moveTo>
                  <a:cubicBezTo>
                    <a:pt x="204" y="85"/>
                    <a:pt x="204" y="85"/>
                    <a:pt x="204" y="85"/>
                  </a:cubicBezTo>
                  <a:cubicBezTo>
                    <a:pt x="203" y="83"/>
                    <a:pt x="202" y="81"/>
                    <a:pt x="202" y="78"/>
                  </a:cubicBezTo>
                  <a:cubicBezTo>
                    <a:pt x="202" y="78"/>
                    <a:pt x="202" y="77"/>
                    <a:pt x="202" y="77"/>
                  </a:cubicBezTo>
                  <a:cubicBezTo>
                    <a:pt x="201" y="76"/>
                    <a:pt x="201" y="75"/>
                    <a:pt x="200" y="75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8"/>
                    <a:pt x="201" y="79"/>
                    <a:pt x="202" y="81"/>
                  </a:cubicBezTo>
                  <a:cubicBezTo>
                    <a:pt x="202" y="82"/>
                    <a:pt x="203" y="83"/>
                    <a:pt x="203" y="85"/>
                  </a:cubicBezTo>
                  <a:cubicBezTo>
                    <a:pt x="203" y="85"/>
                    <a:pt x="203" y="85"/>
                    <a:pt x="204" y="85"/>
                  </a:cubicBezTo>
                  <a:close/>
                  <a:moveTo>
                    <a:pt x="234" y="168"/>
                  </a:moveTo>
                  <a:cubicBezTo>
                    <a:pt x="234" y="170"/>
                    <a:pt x="234" y="173"/>
                    <a:pt x="234" y="175"/>
                  </a:cubicBezTo>
                  <a:cubicBezTo>
                    <a:pt x="234" y="179"/>
                    <a:pt x="233" y="183"/>
                    <a:pt x="234" y="187"/>
                  </a:cubicBezTo>
                  <a:cubicBezTo>
                    <a:pt x="234" y="187"/>
                    <a:pt x="234" y="188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2"/>
                    <a:pt x="234" y="175"/>
                    <a:pt x="234" y="168"/>
                  </a:cubicBezTo>
                  <a:close/>
                  <a:moveTo>
                    <a:pt x="193" y="261"/>
                  </a:moveTo>
                  <a:cubicBezTo>
                    <a:pt x="199" y="261"/>
                    <a:pt x="205" y="260"/>
                    <a:pt x="210" y="258"/>
                  </a:cubicBezTo>
                  <a:cubicBezTo>
                    <a:pt x="210" y="258"/>
                    <a:pt x="210" y="258"/>
                    <a:pt x="209" y="258"/>
                  </a:cubicBezTo>
                  <a:cubicBezTo>
                    <a:pt x="208" y="258"/>
                    <a:pt x="206" y="259"/>
                    <a:pt x="205" y="259"/>
                  </a:cubicBezTo>
                  <a:cubicBezTo>
                    <a:pt x="201" y="260"/>
                    <a:pt x="197" y="261"/>
                    <a:pt x="193" y="261"/>
                  </a:cubicBezTo>
                  <a:close/>
                  <a:moveTo>
                    <a:pt x="228" y="136"/>
                  </a:moveTo>
                  <a:cubicBezTo>
                    <a:pt x="228" y="129"/>
                    <a:pt x="228" y="122"/>
                    <a:pt x="227" y="116"/>
                  </a:cubicBezTo>
                  <a:cubicBezTo>
                    <a:pt x="227" y="122"/>
                    <a:pt x="228" y="129"/>
                    <a:pt x="228" y="136"/>
                  </a:cubicBezTo>
                  <a:close/>
                  <a:moveTo>
                    <a:pt x="212" y="86"/>
                  </a:moveTo>
                  <a:cubicBezTo>
                    <a:pt x="210" y="87"/>
                    <a:pt x="209" y="86"/>
                    <a:pt x="209" y="8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9" y="87"/>
                    <a:pt x="210" y="88"/>
                    <a:pt x="211" y="88"/>
                  </a:cubicBezTo>
                  <a:cubicBezTo>
                    <a:pt x="212" y="88"/>
                    <a:pt x="212" y="88"/>
                    <a:pt x="212" y="87"/>
                  </a:cubicBezTo>
                  <a:cubicBezTo>
                    <a:pt x="212" y="87"/>
                    <a:pt x="212" y="87"/>
                    <a:pt x="212" y="86"/>
                  </a:cubicBezTo>
                  <a:close/>
                  <a:moveTo>
                    <a:pt x="179" y="27"/>
                  </a:moveTo>
                  <a:cubicBezTo>
                    <a:pt x="179" y="27"/>
                    <a:pt x="179" y="27"/>
                    <a:pt x="179" y="28"/>
                  </a:cubicBezTo>
                  <a:cubicBezTo>
                    <a:pt x="181" y="28"/>
                    <a:pt x="183" y="28"/>
                    <a:pt x="185" y="28"/>
                  </a:cubicBezTo>
                  <a:cubicBezTo>
                    <a:pt x="185" y="28"/>
                    <a:pt x="185" y="27"/>
                    <a:pt x="185" y="27"/>
                  </a:cubicBezTo>
                  <a:cubicBezTo>
                    <a:pt x="186" y="27"/>
                    <a:pt x="187" y="27"/>
                    <a:pt x="187" y="27"/>
                  </a:cubicBezTo>
                  <a:cubicBezTo>
                    <a:pt x="188" y="28"/>
                    <a:pt x="189" y="28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6" y="27"/>
                    <a:pt x="184" y="27"/>
                    <a:pt x="181" y="27"/>
                  </a:cubicBezTo>
                  <a:cubicBezTo>
                    <a:pt x="181" y="27"/>
                    <a:pt x="180" y="27"/>
                    <a:pt x="179" y="27"/>
                  </a:cubicBezTo>
                  <a:close/>
                  <a:moveTo>
                    <a:pt x="177" y="32"/>
                  </a:moveTo>
                  <a:cubicBezTo>
                    <a:pt x="177" y="32"/>
                    <a:pt x="177" y="32"/>
                    <a:pt x="177" y="32"/>
                  </a:cubicBezTo>
                  <a:cubicBezTo>
                    <a:pt x="179" y="36"/>
                    <a:pt x="181" y="39"/>
                    <a:pt x="184" y="42"/>
                  </a:cubicBezTo>
                  <a:cubicBezTo>
                    <a:pt x="184" y="42"/>
                    <a:pt x="184" y="42"/>
                    <a:pt x="183" y="41"/>
                  </a:cubicBezTo>
                  <a:cubicBezTo>
                    <a:pt x="182" y="39"/>
                    <a:pt x="180" y="36"/>
                    <a:pt x="178" y="33"/>
                  </a:cubicBezTo>
                  <a:cubicBezTo>
                    <a:pt x="178" y="33"/>
                    <a:pt x="177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lose/>
                  <a:moveTo>
                    <a:pt x="202" y="75"/>
                  </a:moveTo>
                  <a:cubicBezTo>
                    <a:pt x="202" y="75"/>
                    <a:pt x="202" y="75"/>
                    <a:pt x="202" y="75"/>
                  </a:cubicBezTo>
                  <a:cubicBezTo>
                    <a:pt x="202" y="77"/>
                    <a:pt x="203" y="79"/>
                    <a:pt x="204" y="81"/>
                  </a:cubicBezTo>
                  <a:cubicBezTo>
                    <a:pt x="204" y="82"/>
                    <a:pt x="204" y="82"/>
                    <a:pt x="204" y="83"/>
                  </a:cubicBezTo>
                  <a:cubicBezTo>
                    <a:pt x="204" y="83"/>
                    <a:pt x="205" y="83"/>
                    <a:pt x="205" y="83"/>
                  </a:cubicBezTo>
                  <a:cubicBezTo>
                    <a:pt x="205" y="81"/>
                    <a:pt x="202" y="76"/>
                    <a:pt x="202" y="75"/>
                  </a:cubicBezTo>
                  <a:close/>
                  <a:moveTo>
                    <a:pt x="11" y="32"/>
                  </a:moveTo>
                  <a:cubicBezTo>
                    <a:pt x="9" y="33"/>
                    <a:pt x="7" y="34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5"/>
                    <a:pt x="8" y="35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3"/>
                    <a:pt x="11" y="33"/>
                    <a:pt x="11" y="32"/>
                  </a:cubicBezTo>
                  <a:close/>
                  <a:moveTo>
                    <a:pt x="63" y="198"/>
                  </a:moveTo>
                  <a:cubicBezTo>
                    <a:pt x="63" y="198"/>
                    <a:pt x="63" y="198"/>
                    <a:pt x="63" y="198"/>
                  </a:cubicBezTo>
                  <a:cubicBezTo>
                    <a:pt x="63" y="202"/>
                    <a:pt x="63" y="206"/>
                    <a:pt x="63" y="210"/>
                  </a:cubicBezTo>
                  <a:cubicBezTo>
                    <a:pt x="64" y="206"/>
                    <a:pt x="63" y="202"/>
                    <a:pt x="63" y="198"/>
                  </a:cubicBezTo>
                  <a:close/>
                  <a:moveTo>
                    <a:pt x="15" y="49"/>
                  </a:moveTo>
                  <a:cubicBezTo>
                    <a:pt x="17" y="51"/>
                    <a:pt x="19" y="53"/>
                    <a:pt x="22" y="54"/>
                  </a:cubicBezTo>
                  <a:cubicBezTo>
                    <a:pt x="20" y="52"/>
                    <a:pt x="18" y="50"/>
                    <a:pt x="15" y="49"/>
                  </a:cubicBezTo>
                  <a:close/>
                  <a:moveTo>
                    <a:pt x="227" y="251"/>
                  </a:moveTo>
                  <a:cubicBezTo>
                    <a:pt x="229" y="250"/>
                    <a:pt x="231" y="248"/>
                    <a:pt x="231" y="247"/>
                  </a:cubicBezTo>
                  <a:cubicBezTo>
                    <a:pt x="231" y="248"/>
                    <a:pt x="230" y="248"/>
                    <a:pt x="229" y="249"/>
                  </a:cubicBezTo>
                  <a:cubicBezTo>
                    <a:pt x="228" y="249"/>
                    <a:pt x="228" y="250"/>
                    <a:pt x="227" y="251"/>
                  </a:cubicBezTo>
                  <a:close/>
                  <a:moveTo>
                    <a:pt x="184" y="30"/>
                  </a:moveTo>
                  <a:cubicBezTo>
                    <a:pt x="184" y="30"/>
                    <a:pt x="184" y="30"/>
                    <a:pt x="184" y="30"/>
                  </a:cubicBezTo>
                  <a:cubicBezTo>
                    <a:pt x="183" y="30"/>
                    <a:pt x="182" y="30"/>
                    <a:pt x="181" y="30"/>
                  </a:cubicBezTo>
                  <a:cubicBezTo>
                    <a:pt x="180" y="30"/>
                    <a:pt x="180" y="29"/>
                    <a:pt x="179" y="30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81" y="30"/>
                    <a:pt x="182" y="30"/>
                    <a:pt x="184" y="30"/>
                  </a:cubicBezTo>
                  <a:close/>
                  <a:moveTo>
                    <a:pt x="18" y="28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6" y="29"/>
                    <a:pt x="14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1"/>
                    <a:pt x="16" y="29"/>
                    <a:pt x="18" y="28"/>
                  </a:cubicBezTo>
                  <a:close/>
                  <a:moveTo>
                    <a:pt x="179" y="262"/>
                  </a:moveTo>
                  <a:cubicBezTo>
                    <a:pt x="179" y="262"/>
                    <a:pt x="179" y="262"/>
                    <a:pt x="179" y="262"/>
                  </a:cubicBezTo>
                  <a:cubicBezTo>
                    <a:pt x="177" y="262"/>
                    <a:pt x="174" y="262"/>
                    <a:pt x="171" y="262"/>
                  </a:cubicBezTo>
                  <a:cubicBezTo>
                    <a:pt x="171" y="262"/>
                    <a:pt x="171" y="262"/>
                    <a:pt x="171" y="262"/>
                  </a:cubicBezTo>
                  <a:cubicBezTo>
                    <a:pt x="174" y="262"/>
                    <a:pt x="177" y="262"/>
                    <a:pt x="179" y="262"/>
                  </a:cubicBezTo>
                  <a:close/>
                  <a:moveTo>
                    <a:pt x="73" y="247"/>
                  </a:moveTo>
                  <a:cubicBezTo>
                    <a:pt x="73" y="246"/>
                    <a:pt x="73" y="246"/>
                    <a:pt x="72" y="245"/>
                  </a:cubicBezTo>
                  <a:cubicBezTo>
                    <a:pt x="72" y="244"/>
                    <a:pt x="72" y="244"/>
                    <a:pt x="72" y="243"/>
                  </a:cubicBezTo>
                  <a:cubicBezTo>
                    <a:pt x="72" y="245"/>
                    <a:pt x="72" y="246"/>
                    <a:pt x="73" y="247"/>
                  </a:cubicBezTo>
                  <a:close/>
                  <a:moveTo>
                    <a:pt x="216" y="255"/>
                  </a:moveTo>
                  <a:cubicBezTo>
                    <a:pt x="217" y="255"/>
                    <a:pt x="218" y="255"/>
                    <a:pt x="219" y="254"/>
                  </a:cubicBezTo>
                  <a:cubicBezTo>
                    <a:pt x="218" y="255"/>
                    <a:pt x="217" y="255"/>
                    <a:pt x="216" y="255"/>
                  </a:cubicBezTo>
                  <a:close/>
                  <a:moveTo>
                    <a:pt x="172" y="27"/>
                  </a:moveTo>
                  <a:cubicBezTo>
                    <a:pt x="171" y="27"/>
                    <a:pt x="170" y="26"/>
                    <a:pt x="170" y="26"/>
                  </a:cubicBezTo>
                  <a:cubicBezTo>
                    <a:pt x="170" y="26"/>
                    <a:pt x="171" y="27"/>
                    <a:pt x="172" y="27"/>
                  </a:cubicBezTo>
                  <a:close/>
                  <a:moveTo>
                    <a:pt x="96" y="90"/>
                  </a:moveTo>
                  <a:cubicBezTo>
                    <a:pt x="97" y="90"/>
                    <a:pt x="97" y="90"/>
                    <a:pt x="97" y="90"/>
                  </a:cubicBezTo>
                  <a:cubicBezTo>
                    <a:pt x="97" y="89"/>
                    <a:pt x="97" y="89"/>
                    <a:pt x="97" y="88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7" y="89"/>
                    <a:pt x="97" y="89"/>
                    <a:pt x="96" y="90"/>
                  </a:cubicBezTo>
                  <a:close/>
                  <a:moveTo>
                    <a:pt x="175" y="30"/>
                  </a:moveTo>
                  <a:cubicBezTo>
                    <a:pt x="175" y="30"/>
                    <a:pt x="175" y="30"/>
                    <a:pt x="174" y="30"/>
                  </a:cubicBezTo>
                  <a:cubicBezTo>
                    <a:pt x="174" y="30"/>
                    <a:pt x="174" y="30"/>
                    <a:pt x="175" y="30"/>
                  </a:cubicBezTo>
                  <a:close/>
                  <a:moveTo>
                    <a:pt x="181" y="262"/>
                  </a:moveTo>
                  <a:cubicBezTo>
                    <a:pt x="181" y="262"/>
                    <a:pt x="181" y="262"/>
                    <a:pt x="181" y="262"/>
                  </a:cubicBezTo>
                  <a:cubicBezTo>
                    <a:pt x="182" y="262"/>
                    <a:pt x="182" y="262"/>
                    <a:pt x="182" y="262"/>
                  </a:cubicBezTo>
                  <a:cubicBezTo>
                    <a:pt x="182" y="262"/>
                    <a:pt x="182" y="262"/>
                    <a:pt x="182" y="262"/>
                  </a:cubicBezTo>
                  <a:cubicBezTo>
                    <a:pt x="182" y="262"/>
                    <a:pt x="182" y="262"/>
                    <a:pt x="181" y="262"/>
                  </a:cubicBezTo>
                  <a:close/>
                  <a:moveTo>
                    <a:pt x="77" y="250"/>
                  </a:moveTo>
                  <a:cubicBezTo>
                    <a:pt x="77" y="250"/>
                    <a:pt x="77" y="249"/>
                    <a:pt x="76" y="249"/>
                  </a:cubicBezTo>
                  <a:cubicBezTo>
                    <a:pt x="76" y="250"/>
                    <a:pt x="77" y="250"/>
                    <a:pt x="77" y="250"/>
                  </a:cubicBezTo>
                  <a:close/>
                  <a:moveTo>
                    <a:pt x="199" y="73"/>
                  </a:move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4"/>
                  </a:cubicBezTo>
                  <a:cubicBezTo>
                    <a:pt x="199" y="74"/>
                    <a:pt x="199" y="74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8"/>
            <p:cNvSpPr>
              <a:spLocks noEditPoints="1"/>
            </p:cNvSpPr>
            <p:nvPr/>
          </p:nvSpPr>
          <p:spPr bwMode="auto">
            <a:xfrm>
              <a:off x="8317854" y="3367858"/>
              <a:ext cx="508787" cy="508789"/>
            </a:xfrm>
            <a:custGeom>
              <a:avLst/>
              <a:gdLst>
                <a:gd name="T0" fmla="*/ 36 w 128"/>
                <a:gd name="T1" fmla="*/ 110 h 128"/>
                <a:gd name="T2" fmla="*/ 33 w 128"/>
                <a:gd name="T3" fmla="*/ 39 h 128"/>
                <a:gd name="T4" fmla="*/ 84 w 128"/>
                <a:gd name="T5" fmla="*/ 38 h 128"/>
                <a:gd name="T6" fmla="*/ 123 w 128"/>
                <a:gd name="T7" fmla="*/ 84 h 128"/>
                <a:gd name="T8" fmla="*/ 48 w 128"/>
                <a:gd name="T9" fmla="*/ 82 h 128"/>
                <a:gd name="T10" fmla="*/ 58 w 128"/>
                <a:gd name="T11" fmla="*/ 116 h 128"/>
                <a:gd name="T12" fmla="*/ 54 w 128"/>
                <a:gd name="T13" fmla="*/ 15 h 128"/>
                <a:gd name="T14" fmla="*/ 72 w 128"/>
                <a:gd name="T15" fmla="*/ 96 h 128"/>
                <a:gd name="T16" fmla="*/ 101 w 128"/>
                <a:gd name="T17" fmla="*/ 48 h 128"/>
                <a:gd name="T18" fmla="*/ 21 w 128"/>
                <a:gd name="T19" fmla="*/ 68 h 128"/>
                <a:gd name="T20" fmla="*/ 26 w 128"/>
                <a:gd name="T21" fmla="*/ 77 h 128"/>
                <a:gd name="T22" fmla="*/ 49 w 128"/>
                <a:gd name="T23" fmla="*/ 114 h 128"/>
                <a:gd name="T24" fmla="*/ 63 w 128"/>
                <a:gd name="T25" fmla="*/ 2 h 128"/>
                <a:gd name="T26" fmla="*/ 113 w 128"/>
                <a:gd name="T27" fmla="*/ 43 h 128"/>
                <a:gd name="T28" fmla="*/ 80 w 128"/>
                <a:gd name="T29" fmla="*/ 38 h 128"/>
                <a:gd name="T30" fmla="*/ 10 w 128"/>
                <a:gd name="T31" fmla="*/ 70 h 128"/>
                <a:gd name="T32" fmla="*/ 38 w 128"/>
                <a:gd name="T33" fmla="*/ 110 h 128"/>
                <a:gd name="T34" fmla="*/ 49 w 128"/>
                <a:gd name="T35" fmla="*/ 20 h 128"/>
                <a:gd name="T36" fmla="*/ 69 w 128"/>
                <a:gd name="T37" fmla="*/ 92 h 128"/>
                <a:gd name="T38" fmla="*/ 52 w 128"/>
                <a:gd name="T39" fmla="*/ 111 h 128"/>
                <a:gd name="T40" fmla="*/ 13 w 128"/>
                <a:gd name="T41" fmla="*/ 74 h 128"/>
                <a:gd name="T42" fmla="*/ 57 w 128"/>
                <a:gd name="T43" fmla="*/ 97 h 128"/>
                <a:gd name="T44" fmla="*/ 58 w 128"/>
                <a:gd name="T45" fmla="*/ 123 h 128"/>
                <a:gd name="T46" fmla="*/ 49 w 128"/>
                <a:gd name="T47" fmla="*/ 92 h 128"/>
                <a:gd name="T48" fmla="*/ 103 w 128"/>
                <a:gd name="T49" fmla="*/ 69 h 128"/>
                <a:gd name="T50" fmla="*/ 11 w 128"/>
                <a:gd name="T51" fmla="*/ 63 h 128"/>
                <a:gd name="T52" fmla="*/ 6 w 128"/>
                <a:gd name="T53" fmla="*/ 44 h 128"/>
                <a:gd name="T54" fmla="*/ 63 w 128"/>
                <a:gd name="T55" fmla="*/ 68 h 128"/>
                <a:gd name="T56" fmla="*/ 23 w 128"/>
                <a:gd name="T57" fmla="*/ 68 h 128"/>
                <a:gd name="T58" fmla="*/ 69 w 128"/>
                <a:gd name="T59" fmla="*/ 81 h 128"/>
                <a:gd name="T60" fmla="*/ 85 w 128"/>
                <a:gd name="T61" fmla="*/ 66 h 128"/>
                <a:gd name="T62" fmla="*/ 51 w 128"/>
                <a:gd name="T63" fmla="*/ 30 h 128"/>
                <a:gd name="T64" fmla="*/ 52 w 128"/>
                <a:gd name="T65" fmla="*/ 105 h 128"/>
                <a:gd name="T66" fmla="*/ 22 w 128"/>
                <a:gd name="T67" fmla="*/ 59 h 128"/>
                <a:gd name="T68" fmla="*/ 57 w 128"/>
                <a:gd name="T69" fmla="*/ 91 h 128"/>
                <a:gd name="T70" fmla="*/ 74 w 128"/>
                <a:gd name="T71" fmla="*/ 124 h 128"/>
                <a:gd name="T72" fmla="*/ 98 w 128"/>
                <a:gd name="T73" fmla="*/ 67 h 128"/>
                <a:gd name="T74" fmla="*/ 51 w 128"/>
                <a:gd name="T75" fmla="*/ 6 h 128"/>
                <a:gd name="T76" fmla="*/ 83 w 128"/>
                <a:gd name="T77" fmla="*/ 75 h 128"/>
                <a:gd name="T78" fmla="*/ 87 w 128"/>
                <a:gd name="T79" fmla="*/ 62 h 128"/>
                <a:gd name="T80" fmla="*/ 31 w 128"/>
                <a:gd name="T81" fmla="*/ 73 h 128"/>
                <a:gd name="T82" fmla="*/ 60 w 128"/>
                <a:gd name="T83" fmla="*/ 108 h 128"/>
                <a:gd name="T84" fmla="*/ 40 w 128"/>
                <a:gd name="T85" fmla="*/ 55 h 128"/>
                <a:gd name="T86" fmla="*/ 57 w 128"/>
                <a:gd name="T87" fmla="*/ 52 h 128"/>
                <a:gd name="T88" fmla="*/ 27 w 128"/>
                <a:gd name="T89" fmla="*/ 73 h 128"/>
                <a:gd name="T90" fmla="*/ 66 w 128"/>
                <a:gd name="T91" fmla="*/ 106 h 128"/>
                <a:gd name="T92" fmla="*/ 94 w 128"/>
                <a:gd name="T93" fmla="*/ 79 h 128"/>
                <a:gd name="T94" fmla="*/ 59 w 128"/>
                <a:gd name="T95" fmla="*/ 16 h 128"/>
                <a:gd name="T96" fmla="*/ 69 w 128"/>
                <a:gd name="T97" fmla="*/ 16 h 128"/>
                <a:gd name="T98" fmla="*/ 38 w 128"/>
                <a:gd name="T99" fmla="*/ 79 h 128"/>
                <a:gd name="T100" fmla="*/ 61 w 128"/>
                <a:gd name="T101" fmla="*/ 110 h 128"/>
                <a:gd name="T102" fmla="*/ 32 w 128"/>
                <a:gd name="T103" fmla="*/ 65 h 128"/>
                <a:gd name="T104" fmla="*/ 63 w 128"/>
                <a:gd name="T105" fmla="*/ 106 h 128"/>
                <a:gd name="T106" fmla="*/ 75 w 128"/>
                <a:gd name="T107" fmla="*/ 73 h 128"/>
                <a:gd name="T108" fmla="*/ 54 w 128"/>
                <a:gd name="T109" fmla="*/ 90 h 128"/>
                <a:gd name="T110" fmla="*/ 96 w 128"/>
                <a:gd name="T111" fmla="*/ 55 h 128"/>
                <a:gd name="T112" fmla="*/ 107 w 128"/>
                <a:gd name="T113" fmla="*/ 70 h 128"/>
                <a:gd name="T114" fmla="*/ 74 w 128"/>
                <a:gd name="T115" fmla="*/ 109 h 128"/>
                <a:gd name="T116" fmla="*/ 94 w 128"/>
                <a:gd name="T117" fmla="*/ 52 h 128"/>
                <a:gd name="T118" fmla="*/ 77 w 128"/>
                <a:gd name="T119" fmla="*/ 53 h 128"/>
                <a:gd name="T120" fmla="*/ 60 w 128"/>
                <a:gd name="T121" fmla="*/ 41 h 128"/>
                <a:gd name="T122" fmla="*/ 82 w 128"/>
                <a:gd name="T123" fmla="*/ 57 h 128"/>
                <a:gd name="T124" fmla="*/ 54 w 128"/>
                <a:gd name="T125" fmla="*/ 2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28">
                  <a:moveTo>
                    <a:pt x="89" y="87"/>
                  </a:moveTo>
                  <a:cubicBezTo>
                    <a:pt x="89" y="99"/>
                    <a:pt x="90" y="110"/>
                    <a:pt x="88" y="122"/>
                  </a:cubicBezTo>
                  <a:cubicBezTo>
                    <a:pt x="88" y="122"/>
                    <a:pt x="88" y="123"/>
                    <a:pt x="89" y="123"/>
                  </a:cubicBezTo>
                  <a:cubicBezTo>
                    <a:pt x="89" y="123"/>
                    <a:pt x="90" y="124"/>
                    <a:pt x="89" y="124"/>
                  </a:cubicBezTo>
                  <a:cubicBezTo>
                    <a:pt x="89" y="125"/>
                    <a:pt x="89" y="125"/>
                    <a:pt x="88" y="125"/>
                  </a:cubicBezTo>
                  <a:cubicBezTo>
                    <a:pt x="87" y="125"/>
                    <a:pt x="86" y="126"/>
                    <a:pt x="86" y="127"/>
                  </a:cubicBezTo>
                  <a:cubicBezTo>
                    <a:pt x="85" y="128"/>
                    <a:pt x="84" y="128"/>
                    <a:pt x="83" y="128"/>
                  </a:cubicBezTo>
                  <a:cubicBezTo>
                    <a:pt x="82" y="128"/>
                    <a:pt x="80" y="128"/>
                    <a:pt x="79" y="128"/>
                  </a:cubicBezTo>
                  <a:cubicBezTo>
                    <a:pt x="74" y="128"/>
                    <a:pt x="69" y="128"/>
                    <a:pt x="64" y="128"/>
                  </a:cubicBezTo>
                  <a:cubicBezTo>
                    <a:pt x="62" y="128"/>
                    <a:pt x="59" y="128"/>
                    <a:pt x="57" y="127"/>
                  </a:cubicBezTo>
                  <a:cubicBezTo>
                    <a:pt x="57" y="127"/>
                    <a:pt x="56" y="127"/>
                    <a:pt x="56" y="127"/>
                  </a:cubicBezTo>
                  <a:cubicBezTo>
                    <a:pt x="53" y="127"/>
                    <a:pt x="50" y="127"/>
                    <a:pt x="48" y="127"/>
                  </a:cubicBezTo>
                  <a:cubicBezTo>
                    <a:pt x="47" y="126"/>
                    <a:pt x="46" y="127"/>
                    <a:pt x="46" y="127"/>
                  </a:cubicBezTo>
                  <a:cubicBezTo>
                    <a:pt x="45" y="127"/>
                    <a:pt x="44" y="127"/>
                    <a:pt x="43" y="128"/>
                  </a:cubicBezTo>
                  <a:cubicBezTo>
                    <a:pt x="42" y="128"/>
                    <a:pt x="41" y="128"/>
                    <a:pt x="41" y="127"/>
                  </a:cubicBezTo>
                  <a:cubicBezTo>
                    <a:pt x="39" y="127"/>
                    <a:pt x="39" y="127"/>
                    <a:pt x="39" y="126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8" y="125"/>
                    <a:pt x="37" y="125"/>
                  </a:cubicBezTo>
                  <a:cubicBezTo>
                    <a:pt x="36" y="124"/>
                    <a:pt x="35" y="123"/>
                    <a:pt x="35" y="122"/>
                  </a:cubicBezTo>
                  <a:cubicBezTo>
                    <a:pt x="36" y="118"/>
                    <a:pt x="36" y="114"/>
                    <a:pt x="36" y="110"/>
                  </a:cubicBezTo>
                  <a:cubicBezTo>
                    <a:pt x="37" y="106"/>
                    <a:pt x="37" y="101"/>
                    <a:pt x="37" y="97"/>
                  </a:cubicBezTo>
                  <a:cubicBezTo>
                    <a:pt x="37" y="94"/>
                    <a:pt x="37" y="92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8"/>
                    <a:pt x="37" y="88"/>
                    <a:pt x="36" y="88"/>
                  </a:cubicBezTo>
                  <a:cubicBezTo>
                    <a:pt x="35" y="88"/>
                    <a:pt x="35" y="87"/>
                    <a:pt x="35" y="87"/>
                  </a:cubicBezTo>
                  <a:cubicBezTo>
                    <a:pt x="35" y="86"/>
                    <a:pt x="35" y="86"/>
                    <a:pt x="35" y="85"/>
                  </a:cubicBezTo>
                  <a:cubicBezTo>
                    <a:pt x="35" y="85"/>
                    <a:pt x="34" y="85"/>
                    <a:pt x="34" y="85"/>
                  </a:cubicBezTo>
                  <a:cubicBezTo>
                    <a:pt x="28" y="84"/>
                    <a:pt x="22" y="84"/>
                    <a:pt x="16" y="84"/>
                  </a:cubicBezTo>
                  <a:cubicBezTo>
                    <a:pt x="12" y="84"/>
                    <a:pt x="7" y="84"/>
                    <a:pt x="3" y="84"/>
                  </a:cubicBezTo>
                  <a:cubicBezTo>
                    <a:pt x="2" y="84"/>
                    <a:pt x="1" y="84"/>
                    <a:pt x="1" y="84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0" y="80"/>
                    <a:pt x="0" y="77"/>
                    <a:pt x="0" y="75"/>
                  </a:cubicBezTo>
                  <a:cubicBezTo>
                    <a:pt x="0" y="68"/>
                    <a:pt x="0" y="60"/>
                    <a:pt x="0" y="53"/>
                  </a:cubicBezTo>
                  <a:cubicBezTo>
                    <a:pt x="0" y="50"/>
                    <a:pt x="0" y="47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2"/>
                    <a:pt x="2" y="41"/>
                    <a:pt x="3" y="41"/>
                  </a:cubicBezTo>
                  <a:cubicBezTo>
                    <a:pt x="4" y="41"/>
                    <a:pt x="5" y="41"/>
                    <a:pt x="5" y="41"/>
                  </a:cubicBezTo>
                  <a:cubicBezTo>
                    <a:pt x="9" y="40"/>
                    <a:pt x="12" y="40"/>
                    <a:pt x="15" y="40"/>
                  </a:cubicBezTo>
                  <a:cubicBezTo>
                    <a:pt x="20" y="40"/>
                    <a:pt x="24" y="40"/>
                    <a:pt x="29" y="39"/>
                  </a:cubicBezTo>
                  <a:cubicBezTo>
                    <a:pt x="30" y="39"/>
                    <a:pt x="31" y="39"/>
                    <a:pt x="33" y="39"/>
                  </a:cubicBezTo>
                  <a:cubicBezTo>
                    <a:pt x="34" y="38"/>
                    <a:pt x="35" y="38"/>
                    <a:pt x="35" y="37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8" y="35"/>
                    <a:pt x="38" y="34"/>
                  </a:cubicBezTo>
                  <a:cubicBezTo>
                    <a:pt x="38" y="30"/>
                    <a:pt x="38" y="25"/>
                    <a:pt x="38" y="21"/>
                  </a:cubicBezTo>
                  <a:cubicBezTo>
                    <a:pt x="38" y="19"/>
                    <a:pt x="37" y="18"/>
                    <a:pt x="37" y="16"/>
                  </a:cubicBezTo>
                  <a:cubicBezTo>
                    <a:pt x="36" y="14"/>
                    <a:pt x="36" y="11"/>
                    <a:pt x="35" y="9"/>
                  </a:cubicBezTo>
                  <a:cubicBezTo>
                    <a:pt x="34" y="6"/>
                    <a:pt x="35" y="4"/>
                    <a:pt x="37" y="3"/>
                  </a:cubicBezTo>
                  <a:cubicBezTo>
                    <a:pt x="37" y="1"/>
                    <a:pt x="37" y="0"/>
                    <a:pt x="39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54" y="0"/>
                    <a:pt x="64" y="0"/>
                    <a:pt x="74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1" y="0"/>
                    <a:pt x="82" y="2"/>
                  </a:cubicBezTo>
                  <a:cubicBezTo>
                    <a:pt x="82" y="3"/>
                    <a:pt x="82" y="4"/>
                    <a:pt x="82" y="4"/>
                  </a:cubicBezTo>
                  <a:cubicBezTo>
                    <a:pt x="82" y="6"/>
                    <a:pt x="82" y="9"/>
                    <a:pt x="82" y="11"/>
                  </a:cubicBezTo>
                  <a:cubicBezTo>
                    <a:pt x="82" y="18"/>
                    <a:pt x="82" y="24"/>
                    <a:pt x="82" y="31"/>
                  </a:cubicBezTo>
                  <a:cubicBezTo>
                    <a:pt x="82" y="33"/>
                    <a:pt x="83" y="35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9"/>
                    <a:pt x="84" y="38"/>
                  </a:cubicBezTo>
                  <a:cubicBezTo>
                    <a:pt x="87" y="38"/>
                    <a:pt x="90" y="38"/>
                    <a:pt x="93" y="38"/>
                  </a:cubicBezTo>
                  <a:cubicBezTo>
                    <a:pt x="97" y="38"/>
                    <a:pt x="100" y="38"/>
                    <a:pt x="104" y="38"/>
                  </a:cubicBezTo>
                  <a:cubicBezTo>
                    <a:pt x="106" y="37"/>
                    <a:pt x="109" y="37"/>
                    <a:pt x="112" y="37"/>
                  </a:cubicBezTo>
                  <a:cubicBezTo>
                    <a:pt x="113" y="37"/>
                    <a:pt x="115" y="36"/>
                    <a:pt x="116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9" y="36"/>
                    <a:pt x="119" y="36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1" y="38"/>
                    <a:pt x="121" y="39"/>
                  </a:cubicBezTo>
                  <a:cubicBezTo>
                    <a:pt x="122" y="40"/>
                    <a:pt x="121" y="40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7"/>
                    <a:pt x="120" y="53"/>
                    <a:pt x="121" y="58"/>
                  </a:cubicBezTo>
                  <a:cubicBezTo>
                    <a:pt x="121" y="61"/>
                    <a:pt x="121" y="64"/>
                    <a:pt x="122" y="67"/>
                  </a:cubicBezTo>
                  <a:cubicBezTo>
                    <a:pt x="122" y="71"/>
                    <a:pt x="122" y="75"/>
                    <a:pt x="122" y="79"/>
                  </a:cubicBezTo>
                  <a:cubicBezTo>
                    <a:pt x="122" y="80"/>
                    <a:pt x="122" y="81"/>
                    <a:pt x="122" y="81"/>
                  </a:cubicBezTo>
                  <a:cubicBezTo>
                    <a:pt x="122" y="82"/>
                    <a:pt x="121" y="83"/>
                    <a:pt x="120" y="83"/>
                  </a:cubicBezTo>
                  <a:cubicBezTo>
                    <a:pt x="120" y="84"/>
                    <a:pt x="119" y="84"/>
                    <a:pt x="118" y="84"/>
                  </a:cubicBezTo>
                  <a:cubicBezTo>
                    <a:pt x="116" y="84"/>
                    <a:pt x="114" y="84"/>
                    <a:pt x="112" y="84"/>
                  </a:cubicBezTo>
                  <a:cubicBezTo>
                    <a:pt x="108" y="84"/>
                    <a:pt x="105" y="84"/>
                    <a:pt x="101" y="85"/>
                  </a:cubicBezTo>
                  <a:cubicBezTo>
                    <a:pt x="100" y="85"/>
                    <a:pt x="99" y="85"/>
                    <a:pt x="98" y="85"/>
                  </a:cubicBezTo>
                  <a:cubicBezTo>
                    <a:pt x="104" y="86"/>
                    <a:pt x="120" y="85"/>
                    <a:pt x="123" y="84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4" y="82"/>
                    <a:pt x="125" y="81"/>
                    <a:pt x="126" y="82"/>
                  </a:cubicBezTo>
                  <a:cubicBezTo>
                    <a:pt x="127" y="82"/>
                    <a:pt x="127" y="83"/>
                    <a:pt x="128" y="83"/>
                  </a:cubicBezTo>
                  <a:cubicBezTo>
                    <a:pt x="128" y="84"/>
                    <a:pt x="128" y="86"/>
                    <a:pt x="126" y="86"/>
                  </a:cubicBezTo>
                  <a:cubicBezTo>
                    <a:pt x="126" y="86"/>
                    <a:pt x="126" y="86"/>
                    <a:pt x="125" y="86"/>
                  </a:cubicBezTo>
                  <a:cubicBezTo>
                    <a:pt x="122" y="86"/>
                    <a:pt x="119" y="86"/>
                    <a:pt x="116" y="87"/>
                  </a:cubicBezTo>
                  <a:cubicBezTo>
                    <a:pt x="109" y="87"/>
                    <a:pt x="101" y="88"/>
                    <a:pt x="94" y="87"/>
                  </a:cubicBezTo>
                  <a:cubicBezTo>
                    <a:pt x="93" y="87"/>
                    <a:pt x="91" y="87"/>
                    <a:pt x="90" y="87"/>
                  </a:cubicBezTo>
                  <a:cubicBezTo>
                    <a:pt x="89" y="87"/>
                    <a:pt x="89" y="87"/>
                    <a:pt x="89" y="87"/>
                  </a:cubicBezTo>
                  <a:close/>
                  <a:moveTo>
                    <a:pt x="46" y="78"/>
                  </a:moveTo>
                  <a:cubicBezTo>
                    <a:pt x="46" y="77"/>
                    <a:pt x="47" y="76"/>
                    <a:pt x="47" y="76"/>
                  </a:cubicBezTo>
                  <a:cubicBezTo>
                    <a:pt x="47" y="76"/>
                    <a:pt x="47" y="75"/>
                    <a:pt x="47" y="75"/>
                  </a:cubicBezTo>
                  <a:cubicBezTo>
                    <a:pt x="47" y="75"/>
                    <a:pt x="46" y="74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5"/>
                    <a:pt x="46" y="76"/>
                    <a:pt x="46" y="78"/>
                  </a:cubicBezTo>
                  <a:cubicBezTo>
                    <a:pt x="46" y="79"/>
                    <a:pt x="46" y="81"/>
                    <a:pt x="47" y="82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8" y="83"/>
                    <a:pt x="49" y="83"/>
                  </a:cubicBezTo>
                  <a:cubicBezTo>
                    <a:pt x="49" y="82"/>
                    <a:pt x="48" y="82"/>
                    <a:pt x="48" y="82"/>
                  </a:cubicBezTo>
                  <a:cubicBezTo>
                    <a:pt x="48" y="81"/>
                    <a:pt x="48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lose/>
                  <a:moveTo>
                    <a:pt x="116" y="54"/>
                  </a:moveTo>
                  <a:cubicBezTo>
                    <a:pt x="116" y="57"/>
                    <a:pt x="116" y="59"/>
                    <a:pt x="115" y="62"/>
                  </a:cubicBezTo>
                  <a:cubicBezTo>
                    <a:pt x="115" y="66"/>
                    <a:pt x="115" y="71"/>
                    <a:pt x="115" y="75"/>
                  </a:cubicBezTo>
                  <a:cubicBezTo>
                    <a:pt x="115" y="75"/>
                    <a:pt x="115" y="75"/>
                    <a:pt x="115" y="76"/>
                  </a:cubicBezTo>
                  <a:cubicBezTo>
                    <a:pt x="115" y="76"/>
                    <a:pt x="115" y="77"/>
                    <a:pt x="114" y="77"/>
                  </a:cubicBezTo>
                  <a:cubicBezTo>
                    <a:pt x="114" y="77"/>
                    <a:pt x="113" y="76"/>
                    <a:pt x="113" y="76"/>
                  </a:cubicBezTo>
                  <a:cubicBezTo>
                    <a:pt x="113" y="76"/>
                    <a:pt x="113" y="75"/>
                    <a:pt x="113" y="75"/>
                  </a:cubicBezTo>
                  <a:cubicBezTo>
                    <a:pt x="113" y="74"/>
                    <a:pt x="113" y="74"/>
                    <a:pt x="113" y="73"/>
                  </a:cubicBezTo>
                  <a:cubicBezTo>
                    <a:pt x="113" y="74"/>
                    <a:pt x="113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3" y="78"/>
                    <a:pt x="114" y="79"/>
                    <a:pt x="115" y="79"/>
                  </a:cubicBezTo>
                  <a:cubicBezTo>
                    <a:pt x="116" y="80"/>
                    <a:pt x="116" y="80"/>
                    <a:pt x="117" y="80"/>
                  </a:cubicBezTo>
                  <a:cubicBezTo>
                    <a:pt x="117" y="78"/>
                    <a:pt x="117" y="59"/>
                    <a:pt x="116" y="54"/>
                  </a:cubicBezTo>
                  <a:close/>
                  <a:moveTo>
                    <a:pt x="69" y="114"/>
                  </a:moveTo>
                  <a:cubicBezTo>
                    <a:pt x="66" y="114"/>
                    <a:pt x="62" y="115"/>
                    <a:pt x="59" y="115"/>
                  </a:cubicBezTo>
                  <a:cubicBezTo>
                    <a:pt x="59" y="115"/>
                    <a:pt x="59" y="115"/>
                    <a:pt x="58" y="116"/>
                  </a:cubicBezTo>
                  <a:cubicBezTo>
                    <a:pt x="58" y="117"/>
                    <a:pt x="57" y="117"/>
                    <a:pt x="56" y="116"/>
                  </a:cubicBezTo>
                  <a:cubicBezTo>
                    <a:pt x="56" y="116"/>
                    <a:pt x="55" y="116"/>
                    <a:pt x="55" y="116"/>
                  </a:cubicBezTo>
                  <a:cubicBezTo>
                    <a:pt x="54" y="116"/>
                    <a:pt x="53" y="117"/>
                    <a:pt x="51" y="117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52" y="118"/>
                    <a:pt x="54" y="118"/>
                    <a:pt x="55" y="118"/>
                  </a:cubicBezTo>
                  <a:cubicBezTo>
                    <a:pt x="58" y="118"/>
                    <a:pt x="61" y="118"/>
                    <a:pt x="63" y="117"/>
                  </a:cubicBezTo>
                  <a:cubicBezTo>
                    <a:pt x="65" y="117"/>
                    <a:pt x="67" y="117"/>
                    <a:pt x="68" y="117"/>
                  </a:cubicBezTo>
                  <a:cubicBezTo>
                    <a:pt x="69" y="116"/>
                    <a:pt x="69" y="116"/>
                    <a:pt x="69" y="115"/>
                  </a:cubicBezTo>
                  <a:cubicBezTo>
                    <a:pt x="69" y="115"/>
                    <a:pt x="69" y="114"/>
                    <a:pt x="69" y="114"/>
                  </a:cubicBezTo>
                  <a:close/>
                  <a:moveTo>
                    <a:pt x="65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3" y="14"/>
                    <a:pt x="63" y="14"/>
                    <a:pt x="64" y="13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2"/>
                    <a:pt x="67" y="11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6" y="10"/>
                    <a:pt x="65" y="10"/>
                    <a:pt x="63" y="10"/>
                  </a:cubicBezTo>
                  <a:cubicBezTo>
                    <a:pt x="61" y="10"/>
                    <a:pt x="59" y="11"/>
                    <a:pt x="58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5" y="14"/>
                    <a:pt x="54" y="15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5" y="16"/>
                    <a:pt x="55" y="16"/>
                  </a:cubicBezTo>
                  <a:cubicBezTo>
                    <a:pt x="56" y="15"/>
                    <a:pt x="58" y="13"/>
                    <a:pt x="59" y="12"/>
                  </a:cubicBezTo>
                  <a:cubicBezTo>
                    <a:pt x="59" y="12"/>
                    <a:pt x="60" y="11"/>
                    <a:pt x="60" y="11"/>
                  </a:cubicBezTo>
                  <a:cubicBezTo>
                    <a:pt x="61" y="11"/>
                    <a:pt x="61" y="10"/>
                    <a:pt x="62" y="11"/>
                  </a:cubicBezTo>
                  <a:cubicBezTo>
                    <a:pt x="62" y="11"/>
                    <a:pt x="62" y="12"/>
                    <a:pt x="62" y="13"/>
                  </a:cubicBezTo>
                  <a:cubicBezTo>
                    <a:pt x="62" y="14"/>
                    <a:pt x="61" y="15"/>
                    <a:pt x="61" y="16"/>
                  </a:cubicBezTo>
                  <a:cubicBezTo>
                    <a:pt x="61" y="16"/>
                    <a:pt x="61" y="16"/>
                    <a:pt x="61" y="17"/>
                  </a:cubicBezTo>
                  <a:cubicBezTo>
                    <a:pt x="62" y="17"/>
                    <a:pt x="63" y="17"/>
                    <a:pt x="64" y="18"/>
                  </a:cubicBezTo>
                  <a:cubicBezTo>
                    <a:pt x="64" y="17"/>
                    <a:pt x="64" y="17"/>
                    <a:pt x="65" y="16"/>
                  </a:cubicBezTo>
                  <a:close/>
                  <a:moveTo>
                    <a:pt x="75" y="85"/>
                  </a:moveTo>
                  <a:cubicBezTo>
                    <a:pt x="74" y="85"/>
                    <a:pt x="74" y="85"/>
                    <a:pt x="73" y="85"/>
                  </a:cubicBezTo>
                  <a:cubicBezTo>
                    <a:pt x="73" y="86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4" y="87"/>
                    <a:pt x="75" y="87"/>
                    <a:pt x="75" y="87"/>
                  </a:cubicBezTo>
                  <a:cubicBezTo>
                    <a:pt x="76" y="87"/>
                    <a:pt x="76" y="88"/>
                    <a:pt x="76" y="88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5" y="89"/>
                    <a:pt x="75" y="90"/>
                    <a:pt x="74" y="90"/>
                  </a:cubicBezTo>
                  <a:cubicBezTo>
                    <a:pt x="74" y="90"/>
                    <a:pt x="73" y="90"/>
                    <a:pt x="72" y="90"/>
                  </a:cubicBezTo>
                  <a:cubicBezTo>
                    <a:pt x="72" y="92"/>
                    <a:pt x="72" y="94"/>
                    <a:pt x="72" y="96"/>
                  </a:cubicBezTo>
                  <a:cubicBezTo>
                    <a:pt x="74" y="96"/>
                    <a:pt x="75" y="96"/>
                    <a:pt x="76" y="96"/>
                  </a:cubicBezTo>
                  <a:cubicBezTo>
                    <a:pt x="76" y="93"/>
                    <a:pt x="76" y="89"/>
                    <a:pt x="77" y="86"/>
                  </a:cubicBezTo>
                  <a:cubicBezTo>
                    <a:pt x="75" y="86"/>
                    <a:pt x="75" y="86"/>
                    <a:pt x="75" y="85"/>
                  </a:cubicBezTo>
                  <a:close/>
                  <a:moveTo>
                    <a:pt x="43" y="95"/>
                  </a:moveTo>
                  <a:cubicBezTo>
                    <a:pt x="43" y="101"/>
                    <a:pt x="43" y="107"/>
                    <a:pt x="44" y="113"/>
                  </a:cubicBezTo>
                  <a:cubicBezTo>
                    <a:pt x="44" y="113"/>
                    <a:pt x="45" y="113"/>
                    <a:pt x="45" y="114"/>
                  </a:cubicBezTo>
                  <a:cubicBezTo>
                    <a:pt x="46" y="112"/>
                    <a:pt x="46" y="110"/>
                    <a:pt x="46" y="108"/>
                  </a:cubicBezTo>
                  <a:cubicBezTo>
                    <a:pt x="45" y="105"/>
                    <a:pt x="45" y="103"/>
                    <a:pt x="45" y="101"/>
                  </a:cubicBezTo>
                  <a:cubicBezTo>
                    <a:pt x="45" y="99"/>
                    <a:pt x="45" y="97"/>
                    <a:pt x="43" y="95"/>
                  </a:cubicBezTo>
                  <a:close/>
                  <a:moveTo>
                    <a:pt x="87" y="111"/>
                  </a:moveTo>
                  <a:cubicBezTo>
                    <a:pt x="87" y="111"/>
                    <a:pt x="87" y="111"/>
                    <a:pt x="87" y="111"/>
                  </a:cubicBezTo>
                  <a:cubicBezTo>
                    <a:pt x="88" y="103"/>
                    <a:pt x="87" y="95"/>
                    <a:pt x="87" y="87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8"/>
                    <a:pt x="85" y="88"/>
                    <a:pt x="85" y="89"/>
                  </a:cubicBezTo>
                  <a:cubicBezTo>
                    <a:pt x="85" y="91"/>
                    <a:pt x="86" y="94"/>
                    <a:pt x="86" y="96"/>
                  </a:cubicBezTo>
                  <a:cubicBezTo>
                    <a:pt x="86" y="100"/>
                    <a:pt x="86" y="104"/>
                    <a:pt x="87" y="107"/>
                  </a:cubicBezTo>
                  <a:cubicBezTo>
                    <a:pt x="87" y="109"/>
                    <a:pt x="87" y="110"/>
                    <a:pt x="87" y="111"/>
                  </a:cubicBezTo>
                  <a:close/>
                  <a:moveTo>
                    <a:pt x="104" y="51"/>
                  </a:moveTo>
                  <a:cubicBezTo>
                    <a:pt x="103" y="50"/>
                    <a:pt x="102" y="49"/>
                    <a:pt x="101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99" y="48"/>
                    <a:pt x="98" y="48"/>
                    <a:pt x="97" y="48"/>
                  </a:cubicBezTo>
                  <a:cubicBezTo>
                    <a:pt x="97" y="48"/>
                    <a:pt x="96" y="48"/>
                    <a:pt x="96" y="49"/>
                  </a:cubicBezTo>
                  <a:cubicBezTo>
                    <a:pt x="96" y="49"/>
                    <a:pt x="97" y="50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9" y="52"/>
                    <a:pt x="100" y="52"/>
                  </a:cubicBezTo>
                  <a:cubicBezTo>
                    <a:pt x="101" y="52"/>
                    <a:pt x="102" y="52"/>
                    <a:pt x="103" y="52"/>
                  </a:cubicBezTo>
                  <a:cubicBezTo>
                    <a:pt x="104" y="52"/>
                    <a:pt x="104" y="51"/>
                    <a:pt x="104" y="51"/>
                  </a:cubicBezTo>
                  <a:close/>
                  <a:moveTo>
                    <a:pt x="59" y="8"/>
                  </a:moveTo>
                  <a:cubicBezTo>
                    <a:pt x="63" y="8"/>
                    <a:pt x="68" y="8"/>
                    <a:pt x="72" y="8"/>
                  </a:cubicBezTo>
                  <a:cubicBezTo>
                    <a:pt x="72" y="8"/>
                    <a:pt x="71" y="7"/>
                    <a:pt x="71" y="7"/>
                  </a:cubicBezTo>
                  <a:cubicBezTo>
                    <a:pt x="70" y="7"/>
                    <a:pt x="68" y="6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4" y="6"/>
                    <a:pt x="62" y="6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7"/>
                    <a:pt x="59" y="8"/>
                    <a:pt x="59" y="8"/>
                  </a:cubicBezTo>
                  <a:close/>
                  <a:moveTo>
                    <a:pt x="11" y="72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14" y="71"/>
                    <a:pt x="17" y="71"/>
                    <a:pt x="19" y="71"/>
                  </a:cubicBezTo>
                  <a:cubicBezTo>
                    <a:pt x="20" y="71"/>
                    <a:pt x="20" y="71"/>
                    <a:pt x="20" y="70"/>
                  </a:cubicBezTo>
                  <a:cubicBezTo>
                    <a:pt x="21" y="70"/>
                    <a:pt x="21" y="69"/>
                    <a:pt x="21" y="68"/>
                  </a:cubicBezTo>
                  <a:cubicBezTo>
                    <a:pt x="20" y="69"/>
                    <a:pt x="19" y="70"/>
                    <a:pt x="18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17" y="70"/>
                    <a:pt x="16" y="70"/>
                    <a:pt x="17" y="69"/>
                  </a:cubicBezTo>
                  <a:cubicBezTo>
                    <a:pt x="17" y="69"/>
                    <a:pt x="17" y="69"/>
                    <a:pt x="17" y="68"/>
                  </a:cubicBezTo>
                  <a:cubicBezTo>
                    <a:pt x="17" y="68"/>
                    <a:pt x="17" y="67"/>
                    <a:pt x="18" y="66"/>
                  </a:cubicBezTo>
                  <a:cubicBezTo>
                    <a:pt x="17" y="66"/>
                    <a:pt x="17" y="66"/>
                    <a:pt x="16" y="66"/>
                  </a:cubicBezTo>
                  <a:cubicBezTo>
                    <a:pt x="14" y="68"/>
                    <a:pt x="13" y="70"/>
                    <a:pt x="11" y="72"/>
                  </a:cubicBezTo>
                  <a:close/>
                  <a:moveTo>
                    <a:pt x="76" y="7"/>
                  </a:moveTo>
                  <a:cubicBezTo>
                    <a:pt x="76" y="8"/>
                    <a:pt x="75" y="8"/>
                    <a:pt x="75" y="9"/>
                  </a:cubicBezTo>
                  <a:cubicBezTo>
                    <a:pt x="74" y="9"/>
                    <a:pt x="73" y="10"/>
                    <a:pt x="73" y="10"/>
                  </a:cubicBezTo>
                  <a:cubicBezTo>
                    <a:pt x="72" y="10"/>
                    <a:pt x="72" y="10"/>
                    <a:pt x="72" y="11"/>
                  </a:cubicBezTo>
                  <a:cubicBezTo>
                    <a:pt x="72" y="11"/>
                    <a:pt x="72" y="12"/>
                    <a:pt x="72" y="13"/>
                  </a:cubicBezTo>
                  <a:cubicBezTo>
                    <a:pt x="73" y="13"/>
                    <a:pt x="75" y="13"/>
                    <a:pt x="77" y="12"/>
                  </a:cubicBezTo>
                  <a:cubicBezTo>
                    <a:pt x="77" y="11"/>
                    <a:pt x="77" y="9"/>
                    <a:pt x="76" y="7"/>
                  </a:cubicBezTo>
                  <a:close/>
                  <a:moveTo>
                    <a:pt x="26" y="77"/>
                  </a:moveTo>
                  <a:cubicBezTo>
                    <a:pt x="26" y="77"/>
                    <a:pt x="26" y="77"/>
                    <a:pt x="25" y="77"/>
                  </a:cubicBezTo>
                  <a:cubicBezTo>
                    <a:pt x="24" y="77"/>
                    <a:pt x="22" y="77"/>
                    <a:pt x="20" y="76"/>
                  </a:cubicBezTo>
                  <a:cubicBezTo>
                    <a:pt x="19" y="76"/>
                    <a:pt x="17" y="76"/>
                    <a:pt x="17" y="75"/>
                  </a:cubicBezTo>
                  <a:cubicBezTo>
                    <a:pt x="14" y="77"/>
                    <a:pt x="12" y="78"/>
                    <a:pt x="12" y="78"/>
                  </a:cubicBezTo>
                  <a:cubicBezTo>
                    <a:pt x="17" y="78"/>
                    <a:pt x="21" y="78"/>
                    <a:pt x="26" y="77"/>
                  </a:cubicBezTo>
                  <a:close/>
                  <a:moveTo>
                    <a:pt x="113" y="80"/>
                  </a:moveTo>
                  <a:cubicBezTo>
                    <a:pt x="113" y="80"/>
                    <a:pt x="112" y="80"/>
                    <a:pt x="112" y="80"/>
                  </a:cubicBezTo>
                  <a:cubicBezTo>
                    <a:pt x="112" y="80"/>
                    <a:pt x="111" y="80"/>
                    <a:pt x="111" y="80"/>
                  </a:cubicBezTo>
                  <a:cubicBezTo>
                    <a:pt x="109" y="81"/>
                    <a:pt x="106" y="81"/>
                    <a:pt x="104" y="81"/>
                  </a:cubicBezTo>
                  <a:cubicBezTo>
                    <a:pt x="100" y="82"/>
                    <a:pt x="96" y="82"/>
                    <a:pt x="91" y="83"/>
                  </a:cubicBezTo>
                  <a:cubicBezTo>
                    <a:pt x="90" y="83"/>
                    <a:pt x="90" y="83"/>
                    <a:pt x="89" y="83"/>
                  </a:cubicBezTo>
                  <a:cubicBezTo>
                    <a:pt x="88" y="83"/>
                    <a:pt x="88" y="83"/>
                    <a:pt x="88" y="84"/>
                  </a:cubicBezTo>
                  <a:cubicBezTo>
                    <a:pt x="91" y="84"/>
                    <a:pt x="107" y="82"/>
                    <a:pt x="113" y="80"/>
                  </a:cubicBezTo>
                  <a:close/>
                  <a:moveTo>
                    <a:pt x="51" y="72"/>
                  </a:move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1"/>
                    <a:pt x="51" y="71"/>
                  </a:cubicBezTo>
                  <a:cubicBezTo>
                    <a:pt x="51" y="68"/>
                    <a:pt x="52" y="66"/>
                    <a:pt x="52" y="64"/>
                  </a:cubicBezTo>
                  <a:cubicBezTo>
                    <a:pt x="52" y="63"/>
                    <a:pt x="52" y="63"/>
                    <a:pt x="51" y="62"/>
                  </a:cubicBezTo>
                  <a:cubicBezTo>
                    <a:pt x="51" y="63"/>
                    <a:pt x="50" y="63"/>
                    <a:pt x="50" y="63"/>
                  </a:cubicBezTo>
                  <a:cubicBezTo>
                    <a:pt x="50" y="64"/>
                    <a:pt x="50" y="64"/>
                    <a:pt x="50" y="65"/>
                  </a:cubicBezTo>
                  <a:cubicBezTo>
                    <a:pt x="50" y="66"/>
                    <a:pt x="50" y="67"/>
                    <a:pt x="49" y="67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9" y="69"/>
                    <a:pt x="50" y="71"/>
                    <a:pt x="51" y="72"/>
                  </a:cubicBezTo>
                  <a:close/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1"/>
                    <a:pt x="50" y="108"/>
                    <a:pt x="50" y="105"/>
                  </a:cubicBezTo>
                  <a:cubicBezTo>
                    <a:pt x="50" y="104"/>
                    <a:pt x="49" y="104"/>
                    <a:pt x="49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7"/>
                    <a:pt x="48" y="111"/>
                    <a:pt x="49" y="114"/>
                  </a:cubicBezTo>
                  <a:close/>
                  <a:moveTo>
                    <a:pt x="111" y="49"/>
                  </a:moveTo>
                  <a:cubicBezTo>
                    <a:pt x="109" y="49"/>
                    <a:pt x="107" y="49"/>
                    <a:pt x="105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6" y="49"/>
                    <a:pt x="107" y="50"/>
                    <a:pt x="108" y="51"/>
                  </a:cubicBezTo>
                  <a:cubicBezTo>
                    <a:pt x="108" y="52"/>
                    <a:pt x="108" y="52"/>
                    <a:pt x="109" y="52"/>
                  </a:cubicBezTo>
                  <a:cubicBezTo>
                    <a:pt x="109" y="52"/>
                    <a:pt x="110" y="52"/>
                    <a:pt x="110" y="53"/>
                  </a:cubicBezTo>
                  <a:cubicBezTo>
                    <a:pt x="110" y="53"/>
                    <a:pt x="110" y="53"/>
                    <a:pt x="110" y="54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1" y="52"/>
                    <a:pt x="111" y="50"/>
                    <a:pt x="111" y="49"/>
                  </a:cubicBezTo>
                  <a:close/>
                  <a:moveTo>
                    <a:pt x="45" y="2"/>
                  </a:moveTo>
                  <a:cubicBezTo>
                    <a:pt x="45" y="3"/>
                    <a:pt x="46" y="3"/>
                    <a:pt x="47" y="3"/>
                  </a:cubicBezTo>
                  <a:cubicBezTo>
                    <a:pt x="47" y="3"/>
                    <a:pt x="48" y="3"/>
                    <a:pt x="48" y="3"/>
                  </a:cubicBezTo>
                  <a:cubicBezTo>
                    <a:pt x="49" y="3"/>
                    <a:pt x="50" y="3"/>
                    <a:pt x="51" y="3"/>
                  </a:cubicBezTo>
                  <a:cubicBezTo>
                    <a:pt x="55" y="3"/>
                    <a:pt x="58" y="3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3" y="2"/>
                    <a:pt x="63" y="2"/>
                  </a:cubicBezTo>
                  <a:cubicBezTo>
                    <a:pt x="63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6" y="2"/>
                    <a:pt x="51" y="2"/>
                    <a:pt x="46" y="2"/>
                  </a:cubicBezTo>
                  <a:cubicBezTo>
                    <a:pt x="46" y="2"/>
                    <a:pt x="45" y="2"/>
                    <a:pt x="45" y="2"/>
                  </a:cubicBezTo>
                  <a:close/>
                  <a:moveTo>
                    <a:pt x="62" y="79"/>
                  </a:moveTo>
                  <a:cubicBezTo>
                    <a:pt x="61" y="78"/>
                    <a:pt x="61" y="77"/>
                    <a:pt x="60" y="76"/>
                  </a:cubicBezTo>
                  <a:cubicBezTo>
                    <a:pt x="59" y="76"/>
                    <a:pt x="59" y="76"/>
                    <a:pt x="59" y="75"/>
                  </a:cubicBezTo>
                  <a:cubicBezTo>
                    <a:pt x="60" y="74"/>
                    <a:pt x="59" y="73"/>
                    <a:pt x="58" y="73"/>
                  </a:cubicBezTo>
                  <a:cubicBezTo>
                    <a:pt x="58" y="74"/>
                    <a:pt x="58" y="75"/>
                    <a:pt x="58" y="77"/>
                  </a:cubicBezTo>
                  <a:cubicBezTo>
                    <a:pt x="59" y="77"/>
                    <a:pt x="59" y="77"/>
                    <a:pt x="59" y="78"/>
                  </a:cubicBezTo>
                  <a:cubicBezTo>
                    <a:pt x="59" y="78"/>
                    <a:pt x="59" y="79"/>
                    <a:pt x="59" y="79"/>
                  </a:cubicBezTo>
                  <a:cubicBezTo>
                    <a:pt x="59" y="80"/>
                    <a:pt x="59" y="80"/>
                    <a:pt x="59" y="81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1" y="79"/>
                    <a:pt x="62" y="79"/>
                  </a:cubicBezTo>
                  <a:close/>
                  <a:moveTo>
                    <a:pt x="73" y="104"/>
                  </a:moveTo>
                  <a:cubicBezTo>
                    <a:pt x="74" y="104"/>
                    <a:pt x="75" y="104"/>
                    <a:pt x="75" y="104"/>
                  </a:cubicBezTo>
                  <a:cubicBezTo>
                    <a:pt x="75" y="102"/>
                    <a:pt x="75" y="100"/>
                    <a:pt x="75" y="98"/>
                  </a:cubicBezTo>
                  <a:cubicBezTo>
                    <a:pt x="75" y="98"/>
                    <a:pt x="74" y="98"/>
                    <a:pt x="73" y="98"/>
                  </a:cubicBezTo>
                  <a:cubicBezTo>
                    <a:pt x="73" y="100"/>
                    <a:pt x="73" y="102"/>
                    <a:pt x="73" y="104"/>
                  </a:cubicBezTo>
                  <a:close/>
                  <a:moveTo>
                    <a:pt x="113" y="43"/>
                  </a:moveTo>
                  <a:cubicBezTo>
                    <a:pt x="114" y="43"/>
                    <a:pt x="114" y="43"/>
                    <a:pt x="114" y="43"/>
                  </a:cubicBezTo>
                  <a:cubicBezTo>
                    <a:pt x="114" y="44"/>
                    <a:pt x="114" y="45"/>
                    <a:pt x="113" y="45"/>
                  </a:cubicBezTo>
                  <a:cubicBezTo>
                    <a:pt x="113" y="45"/>
                    <a:pt x="112" y="45"/>
                    <a:pt x="112" y="45"/>
                  </a:cubicBezTo>
                  <a:cubicBezTo>
                    <a:pt x="111" y="45"/>
                    <a:pt x="111" y="45"/>
                    <a:pt x="110" y="45"/>
                  </a:cubicBezTo>
                  <a:cubicBezTo>
                    <a:pt x="111" y="45"/>
                    <a:pt x="112" y="45"/>
                    <a:pt x="112" y="45"/>
                  </a:cubicBezTo>
                  <a:cubicBezTo>
                    <a:pt x="113" y="45"/>
                    <a:pt x="113" y="45"/>
                    <a:pt x="114" y="46"/>
                  </a:cubicBezTo>
                  <a:cubicBezTo>
                    <a:pt x="114" y="46"/>
                    <a:pt x="114" y="47"/>
                    <a:pt x="114" y="47"/>
                  </a:cubicBezTo>
                  <a:cubicBezTo>
                    <a:pt x="114" y="48"/>
                    <a:pt x="114" y="49"/>
                    <a:pt x="114" y="49"/>
                  </a:cubicBezTo>
                  <a:cubicBezTo>
                    <a:pt x="114" y="49"/>
                    <a:pt x="114" y="49"/>
                    <a:pt x="115" y="48"/>
                  </a:cubicBezTo>
                  <a:cubicBezTo>
                    <a:pt x="115" y="47"/>
                    <a:pt x="115" y="47"/>
                    <a:pt x="116" y="47"/>
                  </a:cubicBezTo>
                  <a:cubicBezTo>
                    <a:pt x="116" y="46"/>
                    <a:pt x="116" y="45"/>
                    <a:pt x="116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5" y="43"/>
                    <a:pt x="114" y="43"/>
                    <a:pt x="113" y="43"/>
                  </a:cubicBezTo>
                  <a:close/>
                  <a:moveTo>
                    <a:pt x="80" y="38"/>
                  </a:moveTo>
                  <a:cubicBezTo>
                    <a:pt x="80" y="38"/>
                    <a:pt x="81" y="38"/>
                    <a:pt x="81" y="38"/>
                  </a:cubicBezTo>
                  <a:cubicBezTo>
                    <a:pt x="80" y="30"/>
                    <a:pt x="80" y="22"/>
                    <a:pt x="80" y="14"/>
                  </a:cubicBezTo>
                  <a:cubicBezTo>
                    <a:pt x="80" y="15"/>
                    <a:pt x="80" y="16"/>
                    <a:pt x="80" y="16"/>
                  </a:cubicBezTo>
                  <a:cubicBezTo>
                    <a:pt x="80" y="20"/>
                    <a:pt x="80" y="25"/>
                    <a:pt x="80" y="29"/>
                  </a:cubicBezTo>
                  <a:cubicBezTo>
                    <a:pt x="80" y="31"/>
                    <a:pt x="80" y="33"/>
                    <a:pt x="80" y="35"/>
                  </a:cubicBezTo>
                  <a:cubicBezTo>
                    <a:pt x="80" y="36"/>
                    <a:pt x="80" y="37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lose/>
                  <a:moveTo>
                    <a:pt x="64" y="96"/>
                  </a:moveTo>
                  <a:cubicBezTo>
                    <a:pt x="64" y="94"/>
                    <a:pt x="64" y="91"/>
                    <a:pt x="64" y="91"/>
                  </a:cubicBezTo>
                  <a:cubicBezTo>
                    <a:pt x="63" y="91"/>
                    <a:pt x="62" y="91"/>
                    <a:pt x="61" y="91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1" y="94"/>
                    <a:pt x="61" y="95"/>
                    <a:pt x="61" y="95"/>
                  </a:cubicBezTo>
                  <a:cubicBezTo>
                    <a:pt x="62" y="96"/>
                    <a:pt x="63" y="96"/>
                    <a:pt x="64" y="96"/>
                  </a:cubicBezTo>
                  <a:close/>
                  <a:moveTo>
                    <a:pt x="64" y="70"/>
                  </a:moveTo>
                  <a:cubicBezTo>
                    <a:pt x="64" y="71"/>
                    <a:pt x="64" y="72"/>
                    <a:pt x="64" y="72"/>
                  </a:cubicBezTo>
                  <a:cubicBezTo>
                    <a:pt x="64" y="73"/>
                    <a:pt x="64" y="73"/>
                    <a:pt x="65" y="73"/>
                  </a:cubicBezTo>
                  <a:cubicBezTo>
                    <a:pt x="66" y="73"/>
                    <a:pt x="68" y="73"/>
                    <a:pt x="69" y="72"/>
                  </a:cubicBezTo>
                  <a:cubicBezTo>
                    <a:pt x="68" y="71"/>
                    <a:pt x="68" y="70"/>
                    <a:pt x="68" y="69"/>
                  </a:cubicBezTo>
                  <a:cubicBezTo>
                    <a:pt x="66" y="69"/>
                    <a:pt x="65" y="70"/>
                    <a:pt x="64" y="70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5"/>
                    <a:pt x="64" y="84"/>
                  </a:cubicBezTo>
                  <a:cubicBezTo>
                    <a:pt x="62" y="84"/>
                    <a:pt x="61" y="84"/>
                    <a:pt x="60" y="84"/>
                  </a:cubicBezTo>
                  <a:cubicBezTo>
                    <a:pt x="60" y="85"/>
                    <a:pt x="60" y="86"/>
                    <a:pt x="60" y="87"/>
                  </a:cubicBezTo>
                  <a:cubicBezTo>
                    <a:pt x="61" y="87"/>
                    <a:pt x="62" y="87"/>
                    <a:pt x="64" y="87"/>
                  </a:cubicBezTo>
                  <a:close/>
                  <a:moveTo>
                    <a:pt x="10" y="70"/>
                  </a:moveTo>
                  <a:cubicBezTo>
                    <a:pt x="10" y="70"/>
                    <a:pt x="10" y="70"/>
                    <a:pt x="10" y="71"/>
                  </a:cubicBezTo>
                  <a:cubicBezTo>
                    <a:pt x="11" y="69"/>
                    <a:pt x="13" y="67"/>
                    <a:pt x="14" y="65"/>
                  </a:cubicBezTo>
                  <a:cubicBezTo>
                    <a:pt x="14" y="65"/>
                    <a:pt x="13" y="64"/>
                    <a:pt x="13" y="64"/>
                  </a:cubicBezTo>
                  <a:cubicBezTo>
                    <a:pt x="12" y="65"/>
                    <a:pt x="11" y="66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8"/>
                    <a:pt x="10" y="69"/>
                    <a:pt x="10" y="70"/>
                  </a:cubicBezTo>
                  <a:close/>
                  <a:moveTo>
                    <a:pt x="17" y="49"/>
                  </a:moveTo>
                  <a:cubicBezTo>
                    <a:pt x="17" y="49"/>
                    <a:pt x="18" y="49"/>
                    <a:pt x="18" y="49"/>
                  </a:cubicBezTo>
                  <a:cubicBezTo>
                    <a:pt x="20" y="49"/>
                    <a:pt x="22" y="49"/>
                    <a:pt x="24" y="49"/>
                  </a:cubicBezTo>
                  <a:cubicBezTo>
                    <a:pt x="25" y="49"/>
                    <a:pt x="25" y="48"/>
                    <a:pt x="26" y="48"/>
                  </a:cubicBezTo>
                  <a:cubicBezTo>
                    <a:pt x="23" y="47"/>
                    <a:pt x="21" y="47"/>
                    <a:pt x="18" y="47"/>
                  </a:cubicBezTo>
                  <a:cubicBezTo>
                    <a:pt x="18" y="48"/>
                    <a:pt x="18" y="48"/>
                    <a:pt x="17" y="49"/>
                  </a:cubicBezTo>
                  <a:close/>
                  <a:moveTo>
                    <a:pt x="57" y="104"/>
                  </a:moveTo>
                  <a:cubicBezTo>
                    <a:pt x="58" y="103"/>
                    <a:pt x="58" y="101"/>
                    <a:pt x="57" y="100"/>
                  </a:cubicBezTo>
                  <a:cubicBezTo>
                    <a:pt x="56" y="100"/>
                    <a:pt x="55" y="101"/>
                    <a:pt x="54" y="101"/>
                  </a:cubicBezTo>
                  <a:cubicBezTo>
                    <a:pt x="54" y="102"/>
                    <a:pt x="54" y="103"/>
                    <a:pt x="54" y="103"/>
                  </a:cubicBezTo>
                  <a:cubicBezTo>
                    <a:pt x="55" y="104"/>
                    <a:pt x="56" y="104"/>
                    <a:pt x="57" y="104"/>
                  </a:cubicBezTo>
                  <a:close/>
                  <a:moveTo>
                    <a:pt x="39" y="123"/>
                  </a:moveTo>
                  <a:cubicBezTo>
                    <a:pt x="39" y="118"/>
                    <a:pt x="39" y="114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4"/>
                    <a:pt x="38" y="118"/>
                    <a:pt x="37" y="123"/>
                  </a:cubicBezTo>
                  <a:cubicBezTo>
                    <a:pt x="38" y="123"/>
                    <a:pt x="38" y="123"/>
                    <a:pt x="39" y="123"/>
                  </a:cubicBezTo>
                  <a:close/>
                  <a:moveTo>
                    <a:pt x="83" y="104"/>
                  </a:moveTo>
                  <a:cubicBezTo>
                    <a:pt x="83" y="106"/>
                    <a:pt x="82" y="116"/>
                    <a:pt x="83" y="118"/>
                  </a:cubicBezTo>
                  <a:cubicBezTo>
                    <a:pt x="84" y="113"/>
                    <a:pt x="83" y="108"/>
                    <a:pt x="83" y="104"/>
                  </a:cubicBezTo>
                  <a:close/>
                  <a:moveTo>
                    <a:pt x="54" y="57"/>
                  </a:moveTo>
                  <a:cubicBezTo>
                    <a:pt x="55" y="58"/>
                    <a:pt x="56" y="58"/>
                    <a:pt x="57" y="58"/>
                  </a:cubicBezTo>
                  <a:cubicBezTo>
                    <a:pt x="57" y="57"/>
                    <a:pt x="58" y="56"/>
                    <a:pt x="58" y="55"/>
                  </a:cubicBezTo>
                  <a:cubicBezTo>
                    <a:pt x="57" y="55"/>
                    <a:pt x="56" y="55"/>
                    <a:pt x="55" y="54"/>
                  </a:cubicBezTo>
                  <a:cubicBezTo>
                    <a:pt x="55" y="54"/>
                    <a:pt x="55" y="54"/>
                    <a:pt x="55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6"/>
                    <a:pt x="54" y="56"/>
                    <a:pt x="54" y="57"/>
                  </a:cubicBezTo>
                  <a:close/>
                  <a:moveTo>
                    <a:pt x="49" y="20"/>
                  </a:moveTo>
                  <a:cubicBezTo>
                    <a:pt x="47" y="21"/>
                    <a:pt x="47" y="21"/>
                    <a:pt x="47" y="23"/>
                  </a:cubicBezTo>
                  <a:cubicBezTo>
                    <a:pt x="47" y="25"/>
                    <a:pt x="47" y="27"/>
                    <a:pt x="47" y="30"/>
                  </a:cubicBezTo>
                  <a:cubicBezTo>
                    <a:pt x="47" y="30"/>
                    <a:pt x="48" y="31"/>
                    <a:pt x="48" y="31"/>
                  </a:cubicBezTo>
                  <a:cubicBezTo>
                    <a:pt x="48" y="29"/>
                    <a:pt x="48" y="27"/>
                    <a:pt x="48" y="25"/>
                  </a:cubicBezTo>
                  <a:cubicBezTo>
                    <a:pt x="48" y="25"/>
                    <a:pt x="48" y="25"/>
                    <a:pt x="48" y="24"/>
                  </a:cubicBezTo>
                  <a:cubicBezTo>
                    <a:pt x="48" y="24"/>
                    <a:pt x="48" y="23"/>
                    <a:pt x="48" y="22"/>
                  </a:cubicBezTo>
                  <a:cubicBezTo>
                    <a:pt x="48" y="22"/>
                    <a:pt x="49" y="21"/>
                    <a:pt x="49" y="20"/>
                  </a:cubicBezTo>
                  <a:close/>
                  <a:moveTo>
                    <a:pt x="59" y="68"/>
                  </a:moveTo>
                  <a:cubicBezTo>
                    <a:pt x="59" y="67"/>
                    <a:pt x="60" y="67"/>
                    <a:pt x="60" y="66"/>
                  </a:cubicBezTo>
                  <a:cubicBezTo>
                    <a:pt x="61" y="66"/>
                    <a:pt x="61" y="66"/>
                    <a:pt x="61" y="65"/>
                  </a:cubicBezTo>
                  <a:cubicBezTo>
                    <a:pt x="60" y="64"/>
                    <a:pt x="60" y="63"/>
                    <a:pt x="60" y="62"/>
                  </a:cubicBezTo>
                  <a:cubicBezTo>
                    <a:pt x="60" y="62"/>
                    <a:pt x="59" y="62"/>
                    <a:pt x="59" y="62"/>
                  </a:cubicBezTo>
                  <a:cubicBezTo>
                    <a:pt x="58" y="63"/>
                    <a:pt x="59" y="65"/>
                    <a:pt x="58" y="66"/>
                  </a:cubicBezTo>
                  <a:cubicBezTo>
                    <a:pt x="58" y="67"/>
                    <a:pt x="58" y="67"/>
                    <a:pt x="59" y="68"/>
                  </a:cubicBezTo>
                  <a:close/>
                  <a:moveTo>
                    <a:pt x="10" y="82"/>
                  </a:move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9" y="81"/>
                    <a:pt x="9" y="81"/>
                  </a:cubicBezTo>
                  <a:cubicBezTo>
                    <a:pt x="8" y="81"/>
                    <a:pt x="7" y="81"/>
                    <a:pt x="7" y="80"/>
                  </a:cubicBezTo>
                  <a:cubicBezTo>
                    <a:pt x="7" y="80"/>
                    <a:pt x="6" y="79"/>
                    <a:pt x="6" y="79"/>
                  </a:cubicBezTo>
                  <a:cubicBezTo>
                    <a:pt x="4" y="80"/>
                    <a:pt x="4" y="81"/>
                    <a:pt x="4" y="82"/>
                  </a:cubicBezTo>
                  <a:cubicBezTo>
                    <a:pt x="6" y="82"/>
                    <a:pt x="8" y="82"/>
                    <a:pt x="10" y="82"/>
                  </a:cubicBezTo>
                  <a:close/>
                  <a:moveTo>
                    <a:pt x="69" y="90"/>
                  </a:moveTo>
                  <a:cubicBezTo>
                    <a:pt x="68" y="90"/>
                    <a:pt x="68" y="90"/>
                    <a:pt x="67" y="90"/>
                  </a:cubicBezTo>
                  <a:cubicBezTo>
                    <a:pt x="68" y="92"/>
                    <a:pt x="68" y="94"/>
                    <a:pt x="68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5"/>
                    <a:pt x="69" y="94"/>
                    <a:pt x="69" y="93"/>
                  </a:cubicBezTo>
                  <a:cubicBezTo>
                    <a:pt x="69" y="93"/>
                    <a:pt x="69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lose/>
                  <a:moveTo>
                    <a:pt x="64" y="104"/>
                  </a:moveTo>
                  <a:cubicBezTo>
                    <a:pt x="64" y="102"/>
                    <a:pt x="64" y="101"/>
                    <a:pt x="64" y="99"/>
                  </a:cubicBezTo>
                  <a:cubicBezTo>
                    <a:pt x="63" y="99"/>
                    <a:pt x="62" y="99"/>
                    <a:pt x="61" y="99"/>
                  </a:cubicBezTo>
                  <a:cubicBezTo>
                    <a:pt x="62" y="101"/>
                    <a:pt x="62" y="102"/>
                    <a:pt x="62" y="104"/>
                  </a:cubicBezTo>
                  <a:cubicBezTo>
                    <a:pt x="63" y="104"/>
                    <a:pt x="63" y="104"/>
                    <a:pt x="64" y="104"/>
                  </a:cubicBezTo>
                  <a:close/>
                  <a:moveTo>
                    <a:pt x="46" y="59"/>
                  </a:moveTo>
                  <a:cubicBezTo>
                    <a:pt x="46" y="57"/>
                    <a:pt x="46" y="56"/>
                    <a:pt x="45" y="54"/>
                  </a:cubicBezTo>
                  <a:cubicBezTo>
                    <a:pt x="45" y="54"/>
                    <a:pt x="44" y="54"/>
                    <a:pt x="44" y="54"/>
                  </a:cubicBezTo>
                  <a:cubicBezTo>
                    <a:pt x="44" y="56"/>
                    <a:pt x="44" y="57"/>
                    <a:pt x="44" y="58"/>
                  </a:cubicBezTo>
                  <a:cubicBezTo>
                    <a:pt x="44" y="58"/>
                    <a:pt x="44" y="59"/>
                    <a:pt x="44" y="59"/>
                  </a:cubicBezTo>
                  <a:cubicBezTo>
                    <a:pt x="45" y="59"/>
                    <a:pt x="45" y="59"/>
                    <a:pt x="46" y="59"/>
                  </a:cubicBezTo>
                  <a:close/>
                  <a:moveTo>
                    <a:pt x="8" y="52"/>
                  </a:moveTo>
                  <a:cubicBezTo>
                    <a:pt x="10" y="51"/>
                    <a:pt x="11" y="49"/>
                    <a:pt x="11" y="47"/>
                  </a:cubicBezTo>
                  <a:cubicBezTo>
                    <a:pt x="10" y="47"/>
                    <a:pt x="10" y="47"/>
                    <a:pt x="1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9"/>
                    <a:pt x="8" y="50"/>
                    <a:pt x="8" y="50"/>
                  </a:cubicBezTo>
                  <a:cubicBezTo>
                    <a:pt x="8" y="51"/>
                    <a:pt x="8" y="52"/>
                    <a:pt x="8" y="52"/>
                  </a:cubicBezTo>
                  <a:close/>
                  <a:moveTo>
                    <a:pt x="54" y="112"/>
                  </a:moveTo>
                  <a:cubicBezTo>
                    <a:pt x="53" y="111"/>
                    <a:pt x="52" y="111"/>
                    <a:pt x="52" y="111"/>
                  </a:cubicBezTo>
                  <a:cubicBezTo>
                    <a:pt x="51" y="112"/>
                    <a:pt x="51" y="114"/>
                    <a:pt x="51" y="115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3"/>
                    <a:pt x="54" y="112"/>
                    <a:pt x="54" y="112"/>
                  </a:cubicBezTo>
                  <a:close/>
                  <a:moveTo>
                    <a:pt x="48" y="9"/>
                  </a:moveTo>
                  <a:cubicBezTo>
                    <a:pt x="48" y="9"/>
                    <a:pt x="48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49" y="6"/>
                    <a:pt x="49" y="5"/>
                    <a:pt x="49" y="5"/>
                  </a:cubicBezTo>
                  <a:cubicBezTo>
                    <a:pt x="48" y="5"/>
                    <a:pt x="47" y="5"/>
                    <a:pt x="46" y="5"/>
                  </a:cubicBezTo>
                  <a:cubicBezTo>
                    <a:pt x="46" y="8"/>
                    <a:pt x="46" y="10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lose/>
                  <a:moveTo>
                    <a:pt x="13" y="74"/>
                  </a:moveTo>
                  <a:cubicBezTo>
                    <a:pt x="12" y="74"/>
                    <a:pt x="10" y="75"/>
                    <a:pt x="9" y="75"/>
                  </a:cubicBezTo>
                  <a:cubicBezTo>
                    <a:pt x="9" y="75"/>
                    <a:pt x="9" y="76"/>
                    <a:pt x="9" y="76"/>
                  </a:cubicBezTo>
                  <a:cubicBezTo>
                    <a:pt x="9" y="77"/>
                    <a:pt x="8" y="77"/>
                    <a:pt x="7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10" y="77"/>
                    <a:pt x="12" y="76"/>
                    <a:pt x="14" y="75"/>
                  </a:cubicBezTo>
                  <a:cubicBezTo>
                    <a:pt x="13" y="74"/>
                    <a:pt x="13" y="74"/>
                    <a:pt x="13" y="74"/>
                  </a:cubicBezTo>
                  <a:close/>
                  <a:moveTo>
                    <a:pt x="51" y="8"/>
                  </a:moveTo>
                  <a:cubicBezTo>
                    <a:pt x="50" y="9"/>
                    <a:pt x="51" y="9"/>
                    <a:pt x="51" y="10"/>
                  </a:cubicBezTo>
                  <a:cubicBezTo>
                    <a:pt x="51" y="10"/>
                    <a:pt x="52" y="10"/>
                    <a:pt x="52" y="10"/>
                  </a:cubicBezTo>
                  <a:cubicBezTo>
                    <a:pt x="53" y="10"/>
                    <a:pt x="53" y="9"/>
                    <a:pt x="54" y="9"/>
                  </a:cubicBezTo>
                  <a:cubicBezTo>
                    <a:pt x="55" y="9"/>
                    <a:pt x="55" y="8"/>
                    <a:pt x="56" y="7"/>
                  </a:cubicBezTo>
                  <a:cubicBezTo>
                    <a:pt x="54" y="8"/>
                    <a:pt x="52" y="8"/>
                    <a:pt x="51" y="8"/>
                  </a:cubicBezTo>
                  <a:close/>
                  <a:moveTo>
                    <a:pt x="27" y="66"/>
                  </a:moveTo>
                  <a:cubicBezTo>
                    <a:pt x="27" y="65"/>
                    <a:pt x="27" y="64"/>
                    <a:pt x="27" y="63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4" y="64"/>
                    <a:pt x="24" y="65"/>
                    <a:pt x="23" y="66"/>
                  </a:cubicBezTo>
                  <a:cubicBezTo>
                    <a:pt x="25" y="66"/>
                    <a:pt x="26" y="66"/>
                    <a:pt x="27" y="66"/>
                  </a:cubicBezTo>
                  <a:close/>
                  <a:moveTo>
                    <a:pt x="9" y="55"/>
                  </a:moveTo>
                  <a:cubicBezTo>
                    <a:pt x="8" y="56"/>
                    <a:pt x="7" y="57"/>
                    <a:pt x="7" y="58"/>
                  </a:cubicBezTo>
                  <a:cubicBezTo>
                    <a:pt x="7" y="59"/>
                    <a:pt x="7" y="59"/>
                    <a:pt x="7" y="60"/>
                  </a:cubicBezTo>
                  <a:cubicBezTo>
                    <a:pt x="7" y="61"/>
                    <a:pt x="7" y="62"/>
                    <a:pt x="7" y="63"/>
                  </a:cubicBezTo>
                  <a:cubicBezTo>
                    <a:pt x="7" y="62"/>
                    <a:pt x="7" y="61"/>
                    <a:pt x="8" y="60"/>
                  </a:cubicBezTo>
                  <a:cubicBezTo>
                    <a:pt x="8" y="59"/>
                    <a:pt x="8" y="58"/>
                    <a:pt x="9" y="57"/>
                  </a:cubicBezTo>
                  <a:cubicBezTo>
                    <a:pt x="10" y="56"/>
                    <a:pt x="10" y="5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lose/>
                  <a:moveTo>
                    <a:pt x="57" y="97"/>
                  </a:moveTo>
                  <a:cubicBezTo>
                    <a:pt x="56" y="97"/>
                    <a:pt x="55" y="96"/>
                    <a:pt x="53" y="96"/>
                  </a:cubicBezTo>
                  <a:cubicBezTo>
                    <a:pt x="53" y="97"/>
                    <a:pt x="53" y="98"/>
                    <a:pt x="53" y="99"/>
                  </a:cubicBezTo>
                  <a:cubicBezTo>
                    <a:pt x="55" y="99"/>
                    <a:pt x="56" y="98"/>
                    <a:pt x="57" y="98"/>
                  </a:cubicBezTo>
                  <a:cubicBezTo>
                    <a:pt x="57" y="98"/>
                    <a:pt x="57" y="97"/>
                    <a:pt x="57" y="97"/>
                  </a:cubicBezTo>
                  <a:close/>
                  <a:moveTo>
                    <a:pt x="43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20"/>
                    <a:pt x="42" y="120"/>
                    <a:pt x="42" y="121"/>
                  </a:cubicBezTo>
                  <a:cubicBezTo>
                    <a:pt x="42" y="121"/>
                    <a:pt x="43" y="122"/>
                    <a:pt x="43" y="122"/>
                  </a:cubicBezTo>
                  <a:cubicBezTo>
                    <a:pt x="44" y="122"/>
                    <a:pt x="45" y="122"/>
                    <a:pt x="46" y="122"/>
                  </a:cubicBezTo>
                  <a:cubicBezTo>
                    <a:pt x="46" y="122"/>
                    <a:pt x="47" y="121"/>
                    <a:pt x="47" y="121"/>
                  </a:cubicBezTo>
                  <a:cubicBezTo>
                    <a:pt x="45" y="121"/>
                    <a:pt x="44" y="120"/>
                    <a:pt x="43" y="119"/>
                  </a:cubicBezTo>
                  <a:close/>
                  <a:moveTo>
                    <a:pt x="85" y="57"/>
                  </a:moveTo>
                  <a:cubicBezTo>
                    <a:pt x="84" y="58"/>
                    <a:pt x="84" y="58"/>
                    <a:pt x="85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7"/>
                  </a:cubicBezTo>
                  <a:cubicBezTo>
                    <a:pt x="87" y="57"/>
                    <a:pt x="86" y="57"/>
                    <a:pt x="85" y="57"/>
                  </a:cubicBezTo>
                  <a:close/>
                  <a:moveTo>
                    <a:pt x="49" y="123"/>
                  </a:moveTo>
                  <a:cubicBezTo>
                    <a:pt x="53" y="123"/>
                    <a:pt x="56" y="123"/>
                    <a:pt x="59" y="123"/>
                  </a:cubicBezTo>
                  <a:cubicBezTo>
                    <a:pt x="59" y="123"/>
                    <a:pt x="59" y="123"/>
                    <a:pt x="58" y="123"/>
                  </a:cubicBezTo>
                  <a:cubicBezTo>
                    <a:pt x="57" y="123"/>
                    <a:pt x="55" y="122"/>
                    <a:pt x="54" y="122"/>
                  </a:cubicBezTo>
                  <a:cubicBezTo>
                    <a:pt x="52" y="122"/>
                    <a:pt x="51" y="122"/>
                    <a:pt x="49" y="123"/>
                  </a:cubicBezTo>
                  <a:close/>
                  <a:moveTo>
                    <a:pt x="58" y="106"/>
                  </a:moveTo>
                  <a:cubicBezTo>
                    <a:pt x="56" y="106"/>
                    <a:pt x="56" y="106"/>
                    <a:pt x="54" y="105"/>
                  </a:cubicBezTo>
                  <a:cubicBezTo>
                    <a:pt x="55" y="107"/>
                    <a:pt x="55" y="107"/>
                    <a:pt x="55" y="108"/>
                  </a:cubicBezTo>
                  <a:cubicBezTo>
                    <a:pt x="56" y="108"/>
                    <a:pt x="57" y="108"/>
                    <a:pt x="58" y="108"/>
                  </a:cubicBezTo>
                  <a:cubicBezTo>
                    <a:pt x="58" y="107"/>
                    <a:pt x="58" y="107"/>
                    <a:pt x="58" y="106"/>
                  </a:cubicBezTo>
                  <a:close/>
                  <a:moveTo>
                    <a:pt x="60" y="24"/>
                  </a:moveTo>
                  <a:cubicBezTo>
                    <a:pt x="62" y="23"/>
                    <a:pt x="62" y="23"/>
                    <a:pt x="62" y="22"/>
                  </a:cubicBezTo>
                  <a:cubicBezTo>
                    <a:pt x="62" y="22"/>
                    <a:pt x="62" y="21"/>
                    <a:pt x="62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19"/>
                    <a:pt x="63" y="19"/>
                  </a:cubicBezTo>
                  <a:cubicBezTo>
                    <a:pt x="62" y="19"/>
                    <a:pt x="61" y="19"/>
                    <a:pt x="60" y="19"/>
                  </a:cubicBezTo>
                  <a:cubicBezTo>
                    <a:pt x="60" y="21"/>
                    <a:pt x="60" y="22"/>
                    <a:pt x="60" y="24"/>
                  </a:cubicBezTo>
                  <a:close/>
                  <a:moveTo>
                    <a:pt x="48" y="88"/>
                  </a:moveTo>
                  <a:cubicBezTo>
                    <a:pt x="47" y="88"/>
                    <a:pt x="47" y="89"/>
                    <a:pt x="47" y="89"/>
                  </a:cubicBezTo>
                  <a:cubicBezTo>
                    <a:pt x="48" y="92"/>
                    <a:pt x="48" y="95"/>
                    <a:pt x="49" y="98"/>
                  </a:cubicBezTo>
                  <a:cubicBezTo>
                    <a:pt x="50" y="97"/>
                    <a:pt x="50" y="96"/>
                    <a:pt x="50" y="95"/>
                  </a:cubicBezTo>
                  <a:cubicBezTo>
                    <a:pt x="50" y="95"/>
                    <a:pt x="49" y="94"/>
                    <a:pt x="49" y="94"/>
                  </a:cubicBezTo>
                  <a:cubicBezTo>
                    <a:pt x="49" y="93"/>
                    <a:pt x="49" y="93"/>
                    <a:pt x="49" y="92"/>
                  </a:cubicBezTo>
                  <a:cubicBezTo>
                    <a:pt x="49" y="92"/>
                    <a:pt x="49" y="92"/>
                    <a:pt x="49" y="91"/>
                  </a:cubicBezTo>
                  <a:cubicBezTo>
                    <a:pt x="49" y="90"/>
                    <a:pt x="48" y="89"/>
                    <a:pt x="48" y="88"/>
                  </a:cubicBezTo>
                  <a:close/>
                  <a:moveTo>
                    <a:pt x="2" y="56"/>
                  </a:moveTo>
                  <a:cubicBezTo>
                    <a:pt x="3" y="54"/>
                    <a:pt x="4" y="52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3"/>
                    <a:pt x="2" y="54"/>
                    <a:pt x="2" y="56"/>
                  </a:cubicBezTo>
                  <a:close/>
                  <a:moveTo>
                    <a:pt x="44" y="117"/>
                  </a:moveTo>
                  <a:cubicBezTo>
                    <a:pt x="45" y="119"/>
                    <a:pt x="48" y="119"/>
                    <a:pt x="50" y="119"/>
                  </a:cubicBezTo>
                  <a:cubicBezTo>
                    <a:pt x="50" y="119"/>
                    <a:pt x="49" y="119"/>
                    <a:pt x="49" y="119"/>
                  </a:cubicBezTo>
                  <a:cubicBezTo>
                    <a:pt x="49" y="119"/>
                    <a:pt x="48" y="118"/>
                    <a:pt x="48" y="117"/>
                  </a:cubicBezTo>
                  <a:cubicBezTo>
                    <a:pt x="48" y="116"/>
                    <a:pt x="48" y="116"/>
                    <a:pt x="47" y="115"/>
                  </a:cubicBezTo>
                  <a:cubicBezTo>
                    <a:pt x="47" y="116"/>
                    <a:pt x="47" y="116"/>
                    <a:pt x="47" y="116"/>
                  </a:cubicBezTo>
                  <a:cubicBezTo>
                    <a:pt x="47" y="117"/>
                    <a:pt x="47" y="117"/>
                    <a:pt x="46" y="118"/>
                  </a:cubicBezTo>
                  <a:cubicBezTo>
                    <a:pt x="46" y="119"/>
                    <a:pt x="45" y="119"/>
                    <a:pt x="44" y="118"/>
                  </a:cubicBezTo>
                  <a:cubicBezTo>
                    <a:pt x="44" y="118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7"/>
                    <a:pt x="44" y="117"/>
                  </a:cubicBezTo>
                  <a:close/>
                  <a:moveTo>
                    <a:pt x="103" y="69"/>
                  </a:moveTo>
                  <a:cubicBezTo>
                    <a:pt x="104" y="68"/>
                    <a:pt x="105" y="68"/>
                    <a:pt x="107" y="67"/>
                  </a:cubicBezTo>
                  <a:cubicBezTo>
                    <a:pt x="107" y="67"/>
                    <a:pt x="107" y="66"/>
                    <a:pt x="106" y="66"/>
                  </a:cubicBezTo>
                  <a:cubicBezTo>
                    <a:pt x="105" y="66"/>
                    <a:pt x="104" y="66"/>
                    <a:pt x="103" y="67"/>
                  </a:cubicBezTo>
                  <a:cubicBezTo>
                    <a:pt x="103" y="67"/>
                    <a:pt x="103" y="68"/>
                    <a:pt x="103" y="69"/>
                  </a:cubicBezTo>
                  <a:close/>
                  <a:moveTo>
                    <a:pt x="81" y="48"/>
                  </a:moveTo>
                  <a:cubicBezTo>
                    <a:pt x="80" y="49"/>
                    <a:pt x="81" y="50"/>
                    <a:pt x="81" y="51"/>
                  </a:cubicBezTo>
                  <a:cubicBezTo>
                    <a:pt x="82" y="51"/>
                    <a:pt x="82" y="51"/>
                    <a:pt x="83" y="51"/>
                  </a:cubicBezTo>
                  <a:cubicBezTo>
                    <a:pt x="83" y="50"/>
                    <a:pt x="83" y="49"/>
                    <a:pt x="83" y="48"/>
                  </a:cubicBezTo>
                  <a:cubicBezTo>
                    <a:pt x="82" y="48"/>
                    <a:pt x="81" y="48"/>
                    <a:pt x="81" y="48"/>
                  </a:cubicBezTo>
                  <a:close/>
                  <a:moveTo>
                    <a:pt x="52" y="51"/>
                  </a:moveTo>
                  <a:cubicBezTo>
                    <a:pt x="51" y="51"/>
                    <a:pt x="51" y="52"/>
                    <a:pt x="51" y="54"/>
                  </a:cubicBezTo>
                  <a:cubicBezTo>
                    <a:pt x="51" y="55"/>
                    <a:pt x="50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4"/>
                    <a:pt x="53" y="52"/>
                    <a:pt x="52" y="51"/>
                  </a:cubicBezTo>
                  <a:close/>
                  <a:moveTo>
                    <a:pt x="78" y="121"/>
                  </a:moveTo>
                  <a:cubicBezTo>
                    <a:pt x="78" y="121"/>
                    <a:pt x="78" y="121"/>
                    <a:pt x="78" y="121"/>
                  </a:cubicBezTo>
                  <a:cubicBezTo>
                    <a:pt x="76" y="121"/>
                    <a:pt x="75" y="120"/>
                    <a:pt x="73" y="120"/>
                  </a:cubicBezTo>
                  <a:cubicBezTo>
                    <a:pt x="73" y="121"/>
                    <a:pt x="73" y="121"/>
                    <a:pt x="73" y="122"/>
                  </a:cubicBezTo>
                  <a:cubicBezTo>
                    <a:pt x="74" y="122"/>
                    <a:pt x="76" y="122"/>
                    <a:pt x="78" y="121"/>
                  </a:cubicBezTo>
                  <a:close/>
                  <a:moveTo>
                    <a:pt x="11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3" y="61"/>
                    <a:pt x="14" y="60"/>
                    <a:pt x="15" y="58"/>
                  </a:cubicBezTo>
                  <a:cubicBezTo>
                    <a:pt x="15" y="58"/>
                    <a:pt x="14" y="58"/>
                    <a:pt x="13" y="57"/>
                  </a:cubicBezTo>
                  <a:cubicBezTo>
                    <a:pt x="13" y="59"/>
                    <a:pt x="12" y="61"/>
                    <a:pt x="11" y="63"/>
                  </a:cubicBezTo>
                  <a:close/>
                  <a:moveTo>
                    <a:pt x="77" y="31"/>
                  </a:moveTo>
                  <a:cubicBezTo>
                    <a:pt x="76" y="31"/>
                    <a:pt x="76" y="31"/>
                    <a:pt x="76" y="32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6" y="36"/>
                    <a:pt x="76" y="37"/>
                    <a:pt x="76" y="38"/>
                  </a:cubicBezTo>
                  <a:cubicBezTo>
                    <a:pt x="77" y="38"/>
                    <a:pt x="77" y="38"/>
                    <a:pt x="77" y="37"/>
                  </a:cubicBezTo>
                  <a:cubicBezTo>
                    <a:pt x="77" y="36"/>
                    <a:pt x="77" y="35"/>
                    <a:pt x="77" y="33"/>
                  </a:cubicBezTo>
                  <a:cubicBezTo>
                    <a:pt x="77" y="32"/>
                    <a:pt x="77" y="32"/>
                    <a:pt x="77" y="31"/>
                  </a:cubicBezTo>
                  <a:close/>
                  <a:moveTo>
                    <a:pt x="74" y="56"/>
                  </a:moveTo>
                  <a:cubicBezTo>
                    <a:pt x="74" y="58"/>
                    <a:pt x="75" y="58"/>
                    <a:pt x="75" y="59"/>
                  </a:cubicBezTo>
                  <a:cubicBezTo>
                    <a:pt x="76" y="59"/>
                    <a:pt x="76" y="59"/>
                    <a:pt x="77" y="59"/>
                  </a:cubicBezTo>
                  <a:cubicBezTo>
                    <a:pt x="77" y="59"/>
                    <a:pt x="77" y="58"/>
                    <a:pt x="77" y="57"/>
                  </a:cubicBezTo>
                  <a:cubicBezTo>
                    <a:pt x="76" y="57"/>
                    <a:pt x="75" y="57"/>
                    <a:pt x="74" y="56"/>
                  </a:cubicBezTo>
                  <a:close/>
                  <a:moveTo>
                    <a:pt x="2" y="44"/>
                  </a:moveTo>
                  <a:cubicBezTo>
                    <a:pt x="2" y="45"/>
                    <a:pt x="2" y="46"/>
                    <a:pt x="2" y="47"/>
                  </a:cubicBezTo>
                  <a:cubicBezTo>
                    <a:pt x="3" y="46"/>
                    <a:pt x="4" y="46"/>
                    <a:pt x="4" y="45"/>
                  </a:cubicBezTo>
                  <a:cubicBezTo>
                    <a:pt x="5" y="45"/>
                    <a:pt x="5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4" y="44"/>
                    <a:pt x="2" y="44"/>
                  </a:cubicBezTo>
                  <a:close/>
                  <a:moveTo>
                    <a:pt x="62" y="26"/>
                  </a:moveTo>
                  <a:cubicBezTo>
                    <a:pt x="61" y="26"/>
                    <a:pt x="60" y="27"/>
                    <a:pt x="60" y="28"/>
                  </a:cubicBezTo>
                  <a:cubicBezTo>
                    <a:pt x="61" y="29"/>
                    <a:pt x="61" y="30"/>
                    <a:pt x="61" y="31"/>
                  </a:cubicBezTo>
                  <a:cubicBezTo>
                    <a:pt x="61" y="31"/>
                    <a:pt x="61" y="32"/>
                    <a:pt x="61" y="32"/>
                  </a:cubicBezTo>
                  <a:cubicBezTo>
                    <a:pt x="62" y="31"/>
                    <a:pt x="62" y="30"/>
                    <a:pt x="62" y="30"/>
                  </a:cubicBezTo>
                  <a:cubicBezTo>
                    <a:pt x="62" y="29"/>
                    <a:pt x="62" y="28"/>
                    <a:pt x="62" y="27"/>
                  </a:cubicBezTo>
                  <a:cubicBezTo>
                    <a:pt x="62" y="27"/>
                    <a:pt x="62" y="26"/>
                    <a:pt x="62" y="26"/>
                  </a:cubicBezTo>
                  <a:close/>
                  <a:moveTo>
                    <a:pt x="66" y="104"/>
                  </a:moveTo>
                  <a:cubicBezTo>
                    <a:pt x="66" y="104"/>
                    <a:pt x="67" y="104"/>
                    <a:pt x="67" y="104"/>
                  </a:cubicBezTo>
                  <a:cubicBezTo>
                    <a:pt x="67" y="102"/>
                    <a:pt x="67" y="100"/>
                    <a:pt x="66" y="99"/>
                  </a:cubicBezTo>
                  <a:cubicBezTo>
                    <a:pt x="66" y="98"/>
                    <a:pt x="66" y="99"/>
                    <a:pt x="66" y="99"/>
                  </a:cubicBezTo>
                  <a:cubicBezTo>
                    <a:pt x="66" y="100"/>
                    <a:pt x="66" y="102"/>
                    <a:pt x="66" y="103"/>
                  </a:cubicBezTo>
                  <a:cubicBezTo>
                    <a:pt x="66" y="103"/>
                    <a:pt x="66" y="104"/>
                    <a:pt x="66" y="104"/>
                  </a:cubicBezTo>
                  <a:close/>
                  <a:moveTo>
                    <a:pt x="63" y="68"/>
                  </a:moveTo>
                  <a:cubicBezTo>
                    <a:pt x="64" y="68"/>
                    <a:pt x="65" y="68"/>
                    <a:pt x="67" y="67"/>
                  </a:cubicBezTo>
                  <a:cubicBezTo>
                    <a:pt x="66" y="66"/>
                    <a:pt x="66" y="66"/>
                    <a:pt x="66" y="65"/>
                  </a:cubicBezTo>
                  <a:cubicBezTo>
                    <a:pt x="65" y="66"/>
                    <a:pt x="65" y="66"/>
                    <a:pt x="64" y="66"/>
                  </a:cubicBezTo>
                  <a:cubicBezTo>
                    <a:pt x="63" y="66"/>
                    <a:pt x="63" y="66"/>
                    <a:pt x="63" y="68"/>
                  </a:cubicBezTo>
                  <a:close/>
                  <a:moveTo>
                    <a:pt x="54" y="79"/>
                  </a:moveTo>
                  <a:cubicBezTo>
                    <a:pt x="54" y="79"/>
                    <a:pt x="54" y="79"/>
                    <a:pt x="54" y="79"/>
                  </a:cubicBezTo>
                  <a:cubicBezTo>
                    <a:pt x="54" y="78"/>
                    <a:pt x="55" y="78"/>
                    <a:pt x="55" y="77"/>
                  </a:cubicBezTo>
                  <a:cubicBezTo>
                    <a:pt x="54" y="76"/>
                    <a:pt x="54" y="75"/>
                    <a:pt x="54" y="74"/>
                  </a:cubicBezTo>
                  <a:cubicBezTo>
                    <a:pt x="53" y="74"/>
                    <a:pt x="53" y="74"/>
                    <a:pt x="53" y="75"/>
                  </a:cubicBezTo>
                  <a:cubicBezTo>
                    <a:pt x="53" y="77"/>
                    <a:pt x="53" y="78"/>
                    <a:pt x="54" y="79"/>
                  </a:cubicBezTo>
                  <a:close/>
                  <a:moveTo>
                    <a:pt x="92" y="62"/>
                  </a:moveTo>
                  <a:cubicBezTo>
                    <a:pt x="94" y="62"/>
                    <a:pt x="96" y="62"/>
                    <a:pt x="97" y="62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6" y="61"/>
                    <a:pt x="94" y="61"/>
                    <a:pt x="92" y="61"/>
                  </a:cubicBezTo>
                  <a:cubicBezTo>
                    <a:pt x="92" y="61"/>
                    <a:pt x="92" y="62"/>
                    <a:pt x="92" y="62"/>
                  </a:cubicBezTo>
                  <a:close/>
                  <a:moveTo>
                    <a:pt x="79" y="113"/>
                  </a:move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5"/>
                    <a:pt x="78" y="116"/>
                    <a:pt x="78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9" y="116"/>
                    <a:pt x="79" y="114"/>
                    <a:pt x="79" y="113"/>
                  </a:cubicBezTo>
                  <a:close/>
                  <a:moveTo>
                    <a:pt x="23" y="70"/>
                  </a:moveTo>
                  <a:cubicBezTo>
                    <a:pt x="24" y="70"/>
                    <a:pt x="25" y="70"/>
                    <a:pt x="27" y="69"/>
                  </a:cubicBezTo>
                  <a:cubicBezTo>
                    <a:pt x="25" y="68"/>
                    <a:pt x="24" y="67"/>
                    <a:pt x="23" y="68"/>
                  </a:cubicBezTo>
                  <a:cubicBezTo>
                    <a:pt x="23" y="68"/>
                    <a:pt x="23" y="69"/>
                    <a:pt x="23" y="70"/>
                  </a:cubicBezTo>
                  <a:close/>
                  <a:moveTo>
                    <a:pt x="37" y="82"/>
                  </a:moveTo>
                  <a:cubicBezTo>
                    <a:pt x="37" y="82"/>
                    <a:pt x="37" y="81"/>
                    <a:pt x="36" y="81"/>
                  </a:cubicBezTo>
                  <a:cubicBezTo>
                    <a:pt x="35" y="81"/>
                    <a:pt x="34" y="82"/>
                    <a:pt x="33" y="83"/>
                  </a:cubicBezTo>
                  <a:cubicBezTo>
                    <a:pt x="34" y="83"/>
                    <a:pt x="36" y="83"/>
                    <a:pt x="37" y="82"/>
                  </a:cubicBezTo>
                  <a:close/>
                  <a:moveTo>
                    <a:pt x="98" y="65"/>
                  </a:moveTo>
                  <a:cubicBezTo>
                    <a:pt x="98" y="65"/>
                    <a:pt x="98" y="65"/>
                    <a:pt x="98" y="64"/>
                  </a:cubicBezTo>
                  <a:cubicBezTo>
                    <a:pt x="96" y="64"/>
                    <a:pt x="95" y="64"/>
                    <a:pt x="93" y="65"/>
                  </a:cubicBezTo>
                  <a:cubicBezTo>
                    <a:pt x="93" y="65"/>
                    <a:pt x="93" y="66"/>
                    <a:pt x="94" y="66"/>
                  </a:cubicBezTo>
                  <a:cubicBezTo>
                    <a:pt x="95" y="66"/>
                    <a:pt x="97" y="66"/>
                    <a:pt x="98" y="65"/>
                  </a:cubicBezTo>
                  <a:close/>
                  <a:moveTo>
                    <a:pt x="66" y="43"/>
                  </a:move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0"/>
                    <a:pt x="68" y="39"/>
                  </a:cubicBezTo>
                  <a:cubicBezTo>
                    <a:pt x="66" y="40"/>
                    <a:pt x="66" y="41"/>
                    <a:pt x="66" y="43"/>
                  </a:cubicBezTo>
                  <a:close/>
                  <a:moveTo>
                    <a:pt x="69" y="79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66" y="79"/>
                    <a:pt x="66" y="79"/>
                    <a:pt x="67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68" y="81"/>
                    <a:pt x="69" y="81"/>
                  </a:cubicBezTo>
                  <a:cubicBezTo>
                    <a:pt x="69" y="80"/>
                    <a:pt x="69" y="80"/>
                    <a:pt x="69" y="79"/>
                  </a:cubicBezTo>
                  <a:close/>
                  <a:moveTo>
                    <a:pt x="14" y="62"/>
                  </a:moveTo>
                  <a:cubicBezTo>
                    <a:pt x="15" y="62"/>
                    <a:pt x="15" y="62"/>
                    <a:pt x="16" y="62"/>
                  </a:cubicBezTo>
                  <a:cubicBezTo>
                    <a:pt x="16" y="62"/>
                    <a:pt x="16" y="62"/>
                    <a:pt x="17" y="61"/>
                  </a:cubicBezTo>
                  <a:cubicBezTo>
                    <a:pt x="17" y="60"/>
                    <a:pt x="18" y="60"/>
                    <a:pt x="18" y="59"/>
                  </a:cubicBezTo>
                  <a:cubicBezTo>
                    <a:pt x="18" y="59"/>
                    <a:pt x="18" y="59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6" y="60"/>
                    <a:pt x="15" y="61"/>
                    <a:pt x="14" y="62"/>
                  </a:cubicBezTo>
                  <a:close/>
                  <a:moveTo>
                    <a:pt x="38" y="11"/>
                  </a:moveTo>
                  <a:cubicBezTo>
                    <a:pt x="38" y="9"/>
                    <a:pt x="38" y="7"/>
                    <a:pt x="38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7" y="8"/>
                    <a:pt x="37" y="9"/>
                    <a:pt x="38" y="11"/>
                  </a:cubicBezTo>
                  <a:close/>
                  <a:moveTo>
                    <a:pt x="84" y="64"/>
                  </a:move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4" y="66"/>
                    <a:pt x="83" y="66"/>
                  </a:cubicBezTo>
                  <a:cubicBezTo>
                    <a:pt x="83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2" y="65"/>
                    <a:pt x="82" y="66"/>
                    <a:pt x="82" y="66"/>
                  </a:cubicBezTo>
                  <a:cubicBezTo>
                    <a:pt x="83" y="66"/>
                    <a:pt x="83" y="66"/>
                    <a:pt x="84" y="66"/>
                  </a:cubicBezTo>
                  <a:cubicBezTo>
                    <a:pt x="84" y="66"/>
                    <a:pt x="85" y="66"/>
                    <a:pt x="85" y="66"/>
                  </a:cubicBezTo>
                  <a:cubicBezTo>
                    <a:pt x="85" y="66"/>
                    <a:pt x="86" y="65"/>
                    <a:pt x="86" y="64"/>
                  </a:cubicBezTo>
                  <a:cubicBezTo>
                    <a:pt x="85" y="64"/>
                    <a:pt x="85" y="64"/>
                    <a:pt x="84" y="64"/>
                  </a:cubicBezTo>
                  <a:close/>
                  <a:moveTo>
                    <a:pt x="50" y="47"/>
                  </a:moveTo>
                  <a:cubicBezTo>
                    <a:pt x="51" y="45"/>
                    <a:pt x="51" y="44"/>
                    <a:pt x="51" y="43"/>
                  </a:cubicBezTo>
                  <a:cubicBezTo>
                    <a:pt x="51" y="42"/>
                    <a:pt x="51" y="40"/>
                    <a:pt x="50" y="39"/>
                  </a:cubicBezTo>
                  <a:cubicBezTo>
                    <a:pt x="50" y="39"/>
                    <a:pt x="50" y="39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3"/>
                    <a:pt x="50" y="46"/>
                  </a:cubicBezTo>
                  <a:cubicBezTo>
                    <a:pt x="50" y="46"/>
                    <a:pt x="50" y="46"/>
                    <a:pt x="50" y="47"/>
                  </a:cubicBezTo>
                  <a:close/>
                  <a:moveTo>
                    <a:pt x="69" y="104"/>
                  </a:moveTo>
                  <a:cubicBezTo>
                    <a:pt x="69" y="102"/>
                    <a:pt x="69" y="100"/>
                    <a:pt x="69" y="98"/>
                  </a:cubicBezTo>
                  <a:cubicBezTo>
                    <a:pt x="69" y="98"/>
                    <a:pt x="69" y="98"/>
                    <a:pt x="68" y="98"/>
                  </a:cubicBezTo>
                  <a:cubicBezTo>
                    <a:pt x="69" y="100"/>
                    <a:pt x="69" y="102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lose/>
                  <a:moveTo>
                    <a:pt x="76" y="116"/>
                  </a:moveTo>
                  <a:cubicBezTo>
                    <a:pt x="76" y="115"/>
                    <a:pt x="77" y="114"/>
                    <a:pt x="77" y="113"/>
                  </a:cubicBezTo>
                  <a:cubicBezTo>
                    <a:pt x="76" y="113"/>
                    <a:pt x="76" y="113"/>
                    <a:pt x="75" y="113"/>
                  </a:cubicBezTo>
                  <a:cubicBezTo>
                    <a:pt x="75" y="114"/>
                    <a:pt x="75" y="115"/>
                    <a:pt x="75" y="116"/>
                  </a:cubicBezTo>
                  <a:cubicBezTo>
                    <a:pt x="76" y="116"/>
                    <a:pt x="76" y="116"/>
                    <a:pt x="76" y="116"/>
                  </a:cubicBezTo>
                  <a:close/>
                  <a:moveTo>
                    <a:pt x="51" y="30"/>
                  </a:moveTo>
                  <a:cubicBezTo>
                    <a:pt x="52" y="29"/>
                    <a:pt x="52" y="29"/>
                    <a:pt x="52" y="28"/>
                  </a:cubicBezTo>
                  <a:cubicBezTo>
                    <a:pt x="52" y="27"/>
                    <a:pt x="52" y="25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1" y="24"/>
                    <a:pt x="51" y="24"/>
                  </a:cubicBezTo>
                  <a:cubicBezTo>
                    <a:pt x="51" y="26"/>
                    <a:pt x="51" y="28"/>
                    <a:pt x="51" y="30"/>
                  </a:cubicBezTo>
                  <a:close/>
                  <a:moveTo>
                    <a:pt x="63" y="58"/>
                  </a:moveTo>
                  <a:cubicBezTo>
                    <a:pt x="62" y="58"/>
                    <a:pt x="62" y="59"/>
                    <a:pt x="62" y="59"/>
                  </a:cubicBezTo>
                  <a:cubicBezTo>
                    <a:pt x="61" y="60"/>
                    <a:pt x="62" y="61"/>
                    <a:pt x="62" y="61"/>
                  </a:cubicBezTo>
                  <a:cubicBezTo>
                    <a:pt x="63" y="61"/>
                    <a:pt x="63" y="61"/>
                    <a:pt x="64" y="61"/>
                  </a:cubicBezTo>
                  <a:cubicBezTo>
                    <a:pt x="63" y="60"/>
                    <a:pt x="63" y="59"/>
                    <a:pt x="63" y="58"/>
                  </a:cubicBezTo>
                  <a:close/>
                  <a:moveTo>
                    <a:pt x="39" y="62"/>
                  </a:moveTo>
                  <a:cubicBezTo>
                    <a:pt x="39" y="63"/>
                    <a:pt x="40" y="66"/>
                    <a:pt x="40" y="67"/>
                  </a:cubicBezTo>
                  <a:cubicBezTo>
                    <a:pt x="40" y="65"/>
                    <a:pt x="40" y="64"/>
                    <a:pt x="40" y="62"/>
                  </a:cubicBezTo>
                  <a:cubicBezTo>
                    <a:pt x="40" y="62"/>
                    <a:pt x="40" y="62"/>
                    <a:pt x="39" y="62"/>
                  </a:cubicBezTo>
                  <a:close/>
                  <a:moveTo>
                    <a:pt x="31" y="63"/>
                  </a:moveTo>
                  <a:cubicBezTo>
                    <a:pt x="30" y="63"/>
                    <a:pt x="30" y="63"/>
                    <a:pt x="29" y="63"/>
                  </a:cubicBezTo>
                  <a:cubicBezTo>
                    <a:pt x="29" y="64"/>
                    <a:pt x="29" y="65"/>
                    <a:pt x="29" y="66"/>
                  </a:cubicBezTo>
                  <a:cubicBezTo>
                    <a:pt x="29" y="66"/>
                    <a:pt x="30" y="66"/>
                    <a:pt x="30" y="66"/>
                  </a:cubicBezTo>
                  <a:cubicBezTo>
                    <a:pt x="30" y="65"/>
                    <a:pt x="30" y="64"/>
                    <a:pt x="31" y="63"/>
                  </a:cubicBezTo>
                  <a:close/>
                  <a:moveTo>
                    <a:pt x="52" y="105"/>
                  </a:moveTo>
                  <a:cubicBezTo>
                    <a:pt x="52" y="106"/>
                    <a:pt x="52" y="108"/>
                    <a:pt x="52" y="109"/>
                  </a:cubicBezTo>
                  <a:cubicBezTo>
                    <a:pt x="52" y="109"/>
                    <a:pt x="53" y="109"/>
                    <a:pt x="53" y="109"/>
                  </a:cubicBezTo>
                  <a:cubicBezTo>
                    <a:pt x="53" y="108"/>
                    <a:pt x="53" y="106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lose/>
                  <a:moveTo>
                    <a:pt x="66" y="110"/>
                  </a:moveTo>
                  <a:cubicBezTo>
                    <a:pt x="66" y="111"/>
                    <a:pt x="67" y="111"/>
                    <a:pt x="68" y="110"/>
                  </a:cubicBezTo>
                  <a:cubicBezTo>
                    <a:pt x="68" y="110"/>
                    <a:pt x="68" y="109"/>
                    <a:pt x="68" y="109"/>
                  </a:cubicBezTo>
                  <a:cubicBezTo>
                    <a:pt x="67" y="109"/>
                    <a:pt x="66" y="109"/>
                    <a:pt x="66" y="109"/>
                  </a:cubicBezTo>
                  <a:cubicBezTo>
                    <a:pt x="66" y="110"/>
                    <a:pt x="66" y="110"/>
                    <a:pt x="66" y="110"/>
                  </a:cubicBezTo>
                  <a:close/>
                  <a:moveTo>
                    <a:pt x="40" y="7"/>
                  </a:moveTo>
                  <a:cubicBezTo>
                    <a:pt x="42" y="6"/>
                    <a:pt x="42" y="4"/>
                    <a:pt x="42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4"/>
                    <a:pt x="41" y="5"/>
                    <a:pt x="40" y="5"/>
                  </a:cubicBezTo>
                  <a:cubicBezTo>
                    <a:pt x="40" y="6"/>
                    <a:pt x="40" y="6"/>
                    <a:pt x="40" y="7"/>
                  </a:cubicBezTo>
                  <a:close/>
                  <a:moveTo>
                    <a:pt x="22" y="59"/>
                  </a:moveTo>
                  <a:cubicBezTo>
                    <a:pt x="21" y="59"/>
                    <a:pt x="21" y="59"/>
                    <a:pt x="21" y="59"/>
                  </a:cubicBezTo>
                  <a:cubicBezTo>
                    <a:pt x="20" y="60"/>
                    <a:pt x="19" y="61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20" y="62"/>
                    <a:pt x="20" y="61"/>
                  </a:cubicBezTo>
                  <a:cubicBezTo>
                    <a:pt x="21" y="61"/>
                    <a:pt x="21" y="60"/>
                    <a:pt x="22" y="59"/>
                  </a:cubicBezTo>
                  <a:close/>
                  <a:moveTo>
                    <a:pt x="98" y="78"/>
                  </a:moveTo>
                  <a:cubicBezTo>
                    <a:pt x="99" y="78"/>
                    <a:pt x="99" y="78"/>
                    <a:pt x="99" y="78"/>
                  </a:cubicBezTo>
                  <a:cubicBezTo>
                    <a:pt x="102" y="78"/>
                    <a:pt x="104" y="78"/>
                    <a:pt x="106" y="78"/>
                  </a:cubicBezTo>
                  <a:cubicBezTo>
                    <a:pt x="103" y="77"/>
                    <a:pt x="101" y="77"/>
                    <a:pt x="98" y="78"/>
                  </a:cubicBezTo>
                  <a:close/>
                  <a:moveTo>
                    <a:pt x="87" y="52"/>
                  </a:moveTo>
                  <a:cubicBezTo>
                    <a:pt x="87" y="50"/>
                    <a:pt x="87" y="50"/>
                    <a:pt x="85" y="49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85" y="51"/>
                    <a:pt x="86" y="51"/>
                    <a:pt x="87" y="52"/>
                  </a:cubicBezTo>
                  <a:close/>
                  <a:moveTo>
                    <a:pt x="76" y="69"/>
                  </a:moveTo>
                  <a:cubicBezTo>
                    <a:pt x="75" y="69"/>
                    <a:pt x="75" y="69"/>
                    <a:pt x="74" y="69"/>
                  </a:cubicBezTo>
                  <a:cubicBezTo>
                    <a:pt x="74" y="70"/>
                    <a:pt x="75" y="70"/>
                    <a:pt x="75" y="71"/>
                  </a:cubicBezTo>
                  <a:cubicBezTo>
                    <a:pt x="75" y="71"/>
                    <a:pt x="76" y="71"/>
                    <a:pt x="77" y="71"/>
                  </a:cubicBezTo>
                  <a:cubicBezTo>
                    <a:pt x="76" y="70"/>
                    <a:pt x="76" y="69"/>
                    <a:pt x="76" y="69"/>
                  </a:cubicBezTo>
                  <a:close/>
                  <a:moveTo>
                    <a:pt x="76" y="2"/>
                  </a:moveTo>
                  <a:cubicBezTo>
                    <a:pt x="76" y="2"/>
                    <a:pt x="76" y="2"/>
                    <a:pt x="75" y="2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70" y="2"/>
                    <a:pt x="70" y="2"/>
                    <a:pt x="69" y="2"/>
                  </a:cubicBezTo>
                  <a:cubicBezTo>
                    <a:pt x="72" y="2"/>
                    <a:pt x="74" y="2"/>
                    <a:pt x="76" y="2"/>
                  </a:cubicBezTo>
                  <a:close/>
                  <a:moveTo>
                    <a:pt x="57" y="92"/>
                  </a:moveTo>
                  <a:cubicBezTo>
                    <a:pt x="57" y="92"/>
                    <a:pt x="57" y="92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6" y="93"/>
                    <a:pt x="56" y="94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7" y="94"/>
                    <a:pt x="57" y="93"/>
                    <a:pt x="57" y="92"/>
                  </a:cubicBezTo>
                  <a:close/>
                  <a:moveTo>
                    <a:pt x="78" y="80"/>
                  </a:moveTo>
                  <a:cubicBezTo>
                    <a:pt x="77" y="79"/>
                    <a:pt x="77" y="79"/>
                    <a:pt x="76" y="78"/>
                  </a:cubicBezTo>
                  <a:cubicBezTo>
                    <a:pt x="76" y="79"/>
                    <a:pt x="75" y="80"/>
                    <a:pt x="74" y="80"/>
                  </a:cubicBezTo>
                  <a:cubicBezTo>
                    <a:pt x="74" y="80"/>
                    <a:pt x="74" y="81"/>
                    <a:pt x="74" y="81"/>
                  </a:cubicBezTo>
                  <a:cubicBezTo>
                    <a:pt x="75" y="80"/>
                    <a:pt x="77" y="80"/>
                    <a:pt x="78" y="80"/>
                  </a:cubicBezTo>
                  <a:close/>
                  <a:moveTo>
                    <a:pt x="74" y="7"/>
                  </a:moveTo>
                  <a:cubicBezTo>
                    <a:pt x="75" y="6"/>
                    <a:pt x="75" y="5"/>
                    <a:pt x="76" y="5"/>
                  </a:cubicBezTo>
                  <a:cubicBezTo>
                    <a:pt x="76" y="4"/>
                    <a:pt x="75" y="4"/>
                    <a:pt x="75" y="5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3" y="6"/>
                    <a:pt x="73" y="6"/>
                    <a:pt x="74" y="7"/>
                  </a:cubicBezTo>
                  <a:close/>
                  <a:moveTo>
                    <a:pt x="74" y="124"/>
                  </a:moveTo>
                  <a:cubicBezTo>
                    <a:pt x="74" y="124"/>
                    <a:pt x="74" y="124"/>
                    <a:pt x="74" y="124"/>
                  </a:cubicBezTo>
                  <a:cubicBezTo>
                    <a:pt x="76" y="124"/>
                    <a:pt x="78" y="124"/>
                    <a:pt x="80" y="124"/>
                  </a:cubicBezTo>
                  <a:cubicBezTo>
                    <a:pt x="80" y="124"/>
                    <a:pt x="80" y="123"/>
                    <a:pt x="80" y="123"/>
                  </a:cubicBezTo>
                  <a:cubicBezTo>
                    <a:pt x="78" y="123"/>
                    <a:pt x="76" y="124"/>
                    <a:pt x="74" y="124"/>
                  </a:cubicBezTo>
                  <a:close/>
                  <a:moveTo>
                    <a:pt x="3" y="73"/>
                  </a:moveTo>
                  <a:cubicBezTo>
                    <a:pt x="3" y="75"/>
                    <a:pt x="3" y="78"/>
                    <a:pt x="3" y="78"/>
                  </a:cubicBezTo>
                  <a:cubicBezTo>
                    <a:pt x="4" y="78"/>
                    <a:pt x="4" y="77"/>
                    <a:pt x="4" y="77"/>
                  </a:cubicBezTo>
                  <a:cubicBezTo>
                    <a:pt x="4" y="75"/>
                    <a:pt x="4" y="74"/>
                    <a:pt x="3" y="73"/>
                  </a:cubicBezTo>
                  <a:close/>
                  <a:moveTo>
                    <a:pt x="99" y="58"/>
                  </a:moveTo>
                  <a:cubicBezTo>
                    <a:pt x="99" y="59"/>
                    <a:pt x="99" y="59"/>
                    <a:pt x="100" y="59"/>
                  </a:cubicBezTo>
                  <a:cubicBezTo>
                    <a:pt x="100" y="59"/>
                    <a:pt x="101" y="59"/>
                    <a:pt x="102" y="59"/>
                  </a:cubicBezTo>
                  <a:cubicBezTo>
                    <a:pt x="102" y="59"/>
                    <a:pt x="102" y="59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1" y="58"/>
                    <a:pt x="100" y="58"/>
                    <a:pt x="99" y="58"/>
                  </a:cubicBezTo>
                  <a:close/>
                  <a:moveTo>
                    <a:pt x="80" y="4"/>
                  </a:moveTo>
                  <a:cubicBezTo>
                    <a:pt x="80" y="4"/>
                    <a:pt x="80" y="3"/>
                    <a:pt x="80" y="3"/>
                  </a:cubicBezTo>
                  <a:cubicBezTo>
                    <a:pt x="80" y="2"/>
                    <a:pt x="79" y="1"/>
                    <a:pt x="78" y="2"/>
                  </a:cubicBezTo>
                  <a:cubicBezTo>
                    <a:pt x="78" y="2"/>
                    <a:pt x="78" y="2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9" y="4"/>
                    <a:pt x="79" y="4"/>
                    <a:pt x="80" y="4"/>
                  </a:cubicBezTo>
                  <a:close/>
                  <a:moveTo>
                    <a:pt x="94" y="68"/>
                  </a:moveTo>
                  <a:cubicBezTo>
                    <a:pt x="94" y="68"/>
                    <a:pt x="94" y="68"/>
                    <a:pt x="94" y="68"/>
                  </a:cubicBezTo>
                  <a:cubicBezTo>
                    <a:pt x="96" y="68"/>
                    <a:pt x="97" y="68"/>
                    <a:pt x="98" y="69"/>
                  </a:cubicBezTo>
                  <a:cubicBezTo>
                    <a:pt x="98" y="68"/>
                    <a:pt x="98" y="68"/>
                    <a:pt x="98" y="67"/>
                  </a:cubicBezTo>
                  <a:cubicBezTo>
                    <a:pt x="97" y="67"/>
                    <a:pt x="96" y="68"/>
                    <a:pt x="94" y="68"/>
                  </a:cubicBezTo>
                  <a:close/>
                  <a:moveTo>
                    <a:pt x="76" y="50"/>
                  </a:moveTo>
                  <a:cubicBezTo>
                    <a:pt x="76" y="51"/>
                    <a:pt x="77" y="51"/>
                    <a:pt x="78" y="51"/>
                  </a:cubicBezTo>
                  <a:cubicBezTo>
                    <a:pt x="78" y="51"/>
                    <a:pt x="78" y="50"/>
                    <a:pt x="78" y="50"/>
                  </a:cubicBezTo>
                  <a:cubicBezTo>
                    <a:pt x="78" y="49"/>
                    <a:pt x="77" y="49"/>
                    <a:pt x="77" y="48"/>
                  </a:cubicBezTo>
                  <a:cubicBezTo>
                    <a:pt x="76" y="49"/>
                    <a:pt x="76" y="50"/>
                    <a:pt x="76" y="50"/>
                  </a:cubicBezTo>
                  <a:close/>
                  <a:moveTo>
                    <a:pt x="67" y="14"/>
                  </a:move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9" y="14"/>
                    <a:pt x="70" y="14"/>
                  </a:cubicBezTo>
                  <a:cubicBezTo>
                    <a:pt x="70" y="13"/>
                    <a:pt x="70" y="12"/>
                    <a:pt x="70" y="12"/>
                  </a:cubicBezTo>
                  <a:cubicBezTo>
                    <a:pt x="69" y="12"/>
                    <a:pt x="68" y="13"/>
                    <a:pt x="67" y="14"/>
                  </a:cubicBezTo>
                  <a:close/>
                  <a:moveTo>
                    <a:pt x="76" y="108"/>
                  </a:moveTo>
                  <a:cubicBezTo>
                    <a:pt x="76" y="109"/>
                    <a:pt x="76" y="110"/>
                    <a:pt x="76" y="111"/>
                  </a:cubicBezTo>
                  <a:cubicBezTo>
                    <a:pt x="76" y="111"/>
                    <a:pt x="76" y="111"/>
                    <a:pt x="77" y="111"/>
                  </a:cubicBezTo>
                  <a:cubicBezTo>
                    <a:pt x="77" y="110"/>
                    <a:pt x="77" y="109"/>
                    <a:pt x="77" y="109"/>
                  </a:cubicBezTo>
                  <a:cubicBezTo>
                    <a:pt x="77" y="108"/>
                    <a:pt x="77" y="108"/>
                    <a:pt x="76" y="108"/>
                  </a:cubicBezTo>
                  <a:close/>
                  <a:moveTo>
                    <a:pt x="56" y="5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54" y="5"/>
                    <a:pt x="53" y="5"/>
                    <a:pt x="51" y="5"/>
                  </a:cubicBezTo>
                  <a:cubicBezTo>
                    <a:pt x="51" y="5"/>
                    <a:pt x="51" y="6"/>
                    <a:pt x="51" y="6"/>
                  </a:cubicBezTo>
                  <a:cubicBezTo>
                    <a:pt x="53" y="6"/>
                    <a:pt x="54" y="5"/>
                    <a:pt x="56" y="5"/>
                  </a:cubicBezTo>
                  <a:close/>
                  <a:moveTo>
                    <a:pt x="29" y="59"/>
                  </a:moveTo>
                  <a:cubicBezTo>
                    <a:pt x="29" y="60"/>
                    <a:pt x="29" y="60"/>
                    <a:pt x="29" y="61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30" y="59"/>
                    <a:pt x="29" y="59"/>
                  </a:cubicBezTo>
                  <a:close/>
                  <a:moveTo>
                    <a:pt x="67" y="123"/>
                  </a:moveTo>
                  <a:cubicBezTo>
                    <a:pt x="67" y="123"/>
                    <a:pt x="67" y="123"/>
                    <a:pt x="67" y="123"/>
                  </a:cubicBezTo>
                  <a:cubicBezTo>
                    <a:pt x="68" y="123"/>
                    <a:pt x="69" y="123"/>
                    <a:pt x="70" y="122"/>
                  </a:cubicBezTo>
                  <a:cubicBezTo>
                    <a:pt x="70" y="122"/>
                    <a:pt x="70" y="121"/>
                    <a:pt x="70" y="121"/>
                  </a:cubicBezTo>
                  <a:cubicBezTo>
                    <a:pt x="69" y="121"/>
                    <a:pt x="68" y="122"/>
                    <a:pt x="67" y="123"/>
                  </a:cubicBezTo>
                  <a:close/>
                  <a:moveTo>
                    <a:pt x="108" y="46"/>
                  </a:moveTo>
                  <a:cubicBezTo>
                    <a:pt x="108" y="46"/>
                    <a:pt x="108" y="46"/>
                    <a:pt x="108" y="46"/>
                  </a:cubicBezTo>
                  <a:cubicBezTo>
                    <a:pt x="105" y="46"/>
                    <a:pt x="103" y="46"/>
                    <a:pt x="101" y="46"/>
                  </a:cubicBezTo>
                  <a:cubicBezTo>
                    <a:pt x="101" y="46"/>
                    <a:pt x="101" y="46"/>
                    <a:pt x="102" y="46"/>
                  </a:cubicBezTo>
                  <a:cubicBezTo>
                    <a:pt x="104" y="46"/>
                    <a:pt x="106" y="46"/>
                    <a:pt x="108" y="46"/>
                  </a:cubicBez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88" y="74"/>
                    <a:pt x="86" y="74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6" y="74"/>
                    <a:pt x="88" y="74"/>
                    <a:pt x="90" y="74"/>
                  </a:cubicBezTo>
                  <a:cubicBezTo>
                    <a:pt x="91" y="74"/>
                    <a:pt x="91" y="74"/>
                    <a:pt x="91" y="73"/>
                  </a:cubicBezTo>
                  <a:close/>
                  <a:moveTo>
                    <a:pt x="67" y="87"/>
                  </a:moveTo>
                  <a:cubicBezTo>
                    <a:pt x="68" y="87"/>
                    <a:pt x="68" y="87"/>
                    <a:pt x="69" y="87"/>
                  </a:cubicBezTo>
                  <a:cubicBezTo>
                    <a:pt x="69" y="87"/>
                    <a:pt x="69" y="86"/>
                    <a:pt x="69" y="86"/>
                  </a:cubicBezTo>
                  <a:cubicBezTo>
                    <a:pt x="68" y="86"/>
                    <a:pt x="68" y="86"/>
                    <a:pt x="67" y="86"/>
                  </a:cubicBezTo>
                  <a:cubicBezTo>
                    <a:pt x="67" y="86"/>
                    <a:pt x="67" y="87"/>
                    <a:pt x="67" y="87"/>
                  </a:cubicBezTo>
                  <a:close/>
                  <a:moveTo>
                    <a:pt x="74" y="20"/>
                  </a:moveTo>
                  <a:cubicBezTo>
                    <a:pt x="74" y="18"/>
                    <a:pt x="74" y="18"/>
                    <a:pt x="73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0"/>
                    <a:pt x="74" y="20"/>
                  </a:cubicBezTo>
                  <a:close/>
                  <a:moveTo>
                    <a:pt x="43" y="81"/>
                  </a:moveTo>
                  <a:cubicBezTo>
                    <a:pt x="43" y="81"/>
                    <a:pt x="43" y="81"/>
                    <a:pt x="43" y="81"/>
                  </a:cubicBezTo>
                  <a:cubicBezTo>
                    <a:pt x="43" y="82"/>
                    <a:pt x="43" y="83"/>
                    <a:pt x="43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2"/>
                    <a:pt x="44" y="82"/>
                    <a:pt x="43" y="81"/>
                  </a:cubicBezTo>
                  <a:close/>
                  <a:moveTo>
                    <a:pt x="84" y="62"/>
                  </a:moveTo>
                  <a:cubicBezTo>
                    <a:pt x="85" y="62"/>
                    <a:pt x="86" y="62"/>
                    <a:pt x="87" y="62"/>
                  </a:cubicBezTo>
                  <a:cubicBezTo>
                    <a:pt x="86" y="61"/>
                    <a:pt x="85" y="61"/>
                    <a:pt x="84" y="61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50" y="76"/>
                  </a:moveTo>
                  <a:cubicBezTo>
                    <a:pt x="50" y="76"/>
                    <a:pt x="49" y="76"/>
                    <a:pt x="49" y="76"/>
                  </a:cubicBezTo>
                  <a:cubicBezTo>
                    <a:pt x="49" y="77"/>
                    <a:pt x="49" y="77"/>
                    <a:pt x="49" y="78"/>
                  </a:cubicBezTo>
                  <a:cubicBezTo>
                    <a:pt x="50" y="78"/>
                    <a:pt x="50" y="77"/>
                    <a:pt x="51" y="77"/>
                  </a:cubicBezTo>
                  <a:cubicBezTo>
                    <a:pt x="51" y="77"/>
                    <a:pt x="50" y="76"/>
                    <a:pt x="50" y="76"/>
                  </a:cubicBezTo>
                  <a:close/>
                  <a:moveTo>
                    <a:pt x="87" y="46"/>
                  </a:moveTo>
                  <a:cubicBezTo>
                    <a:pt x="87" y="46"/>
                    <a:pt x="87" y="46"/>
                    <a:pt x="88" y="46"/>
                  </a:cubicBezTo>
                  <a:cubicBezTo>
                    <a:pt x="89" y="46"/>
                    <a:pt x="89" y="46"/>
                    <a:pt x="90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0" y="46"/>
                    <a:pt x="89" y="46"/>
                    <a:pt x="88" y="46"/>
                  </a:cubicBezTo>
                  <a:cubicBezTo>
                    <a:pt x="88" y="46"/>
                    <a:pt x="87" y="46"/>
                    <a:pt x="87" y="46"/>
                  </a:cubicBezTo>
                  <a:close/>
                  <a:moveTo>
                    <a:pt x="62" y="113"/>
                  </a:moveTo>
                  <a:cubicBezTo>
                    <a:pt x="62" y="112"/>
                    <a:pt x="60" y="112"/>
                    <a:pt x="59" y="112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60" y="113"/>
                    <a:pt x="61" y="113"/>
                    <a:pt x="62" y="113"/>
                  </a:cubicBezTo>
                  <a:close/>
                  <a:moveTo>
                    <a:pt x="31" y="73"/>
                  </a:moveTo>
                  <a:cubicBezTo>
                    <a:pt x="32" y="74"/>
                    <a:pt x="34" y="74"/>
                    <a:pt x="35" y="73"/>
                  </a:cubicBezTo>
                  <a:cubicBezTo>
                    <a:pt x="33" y="73"/>
                    <a:pt x="32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lose/>
                  <a:moveTo>
                    <a:pt x="61" y="49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1" y="48"/>
                    <a:pt x="62" y="46"/>
                    <a:pt x="62" y="45"/>
                  </a:cubicBezTo>
                  <a:cubicBezTo>
                    <a:pt x="62" y="45"/>
                    <a:pt x="61" y="45"/>
                    <a:pt x="61" y="45"/>
                  </a:cubicBezTo>
                  <a:cubicBezTo>
                    <a:pt x="61" y="46"/>
                    <a:pt x="61" y="47"/>
                    <a:pt x="61" y="48"/>
                  </a:cubicBezTo>
                  <a:cubicBezTo>
                    <a:pt x="61" y="49"/>
                    <a:pt x="61" y="49"/>
                    <a:pt x="61" y="49"/>
                  </a:cubicBezTo>
                  <a:close/>
                  <a:moveTo>
                    <a:pt x="56" y="46"/>
                  </a:moveTo>
                  <a:cubicBezTo>
                    <a:pt x="58" y="45"/>
                    <a:pt x="58" y="44"/>
                    <a:pt x="57" y="43"/>
                  </a:cubicBezTo>
                  <a:cubicBezTo>
                    <a:pt x="56" y="44"/>
                    <a:pt x="56" y="45"/>
                    <a:pt x="56" y="46"/>
                  </a:cubicBezTo>
                  <a:close/>
                  <a:moveTo>
                    <a:pt x="45" y="62"/>
                  </a:moveTo>
                  <a:cubicBezTo>
                    <a:pt x="44" y="62"/>
                    <a:pt x="45" y="63"/>
                    <a:pt x="45" y="64"/>
                  </a:cubicBezTo>
                  <a:cubicBezTo>
                    <a:pt x="45" y="64"/>
                    <a:pt x="45" y="64"/>
                    <a:pt x="45" y="63"/>
                  </a:cubicBezTo>
                  <a:cubicBezTo>
                    <a:pt x="46" y="63"/>
                    <a:pt x="46" y="62"/>
                    <a:pt x="46" y="62"/>
                  </a:cubicBezTo>
                  <a:cubicBezTo>
                    <a:pt x="45" y="62"/>
                    <a:pt x="45" y="62"/>
                    <a:pt x="45" y="62"/>
                  </a:cubicBezTo>
                  <a:close/>
                  <a:moveTo>
                    <a:pt x="61" y="108"/>
                  </a:moveTo>
                  <a:cubicBezTo>
                    <a:pt x="61" y="107"/>
                    <a:pt x="61" y="107"/>
                    <a:pt x="61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7"/>
                    <a:pt x="60" y="107"/>
                    <a:pt x="60" y="108"/>
                  </a:cubicBezTo>
                  <a:cubicBezTo>
                    <a:pt x="60" y="108"/>
                    <a:pt x="60" y="108"/>
                    <a:pt x="61" y="108"/>
                  </a:cubicBezTo>
                  <a:close/>
                  <a:moveTo>
                    <a:pt x="40" y="84"/>
                  </a:moveTo>
                  <a:cubicBezTo>
                    <a:pt x="40" y="85"/>
                    <a:pt x="40" y="86"/>
                    <a:pt x="40" y="87"/>
                  </a:cubicBezTo>
                  <a:cubicBezTo>
                    <a:pt x="40" y="88"/>
                    <a:pt x="41" y="89"/>
                    <a:pt x="41" y="90"/>
                  </a:cubicBezTo>
                  <a:cubicBezTo>
                    <a:pt x="41" y="88"/>
                    <a:pt x="41" y="86"/>
                    <a:pt x="40" y="84"/>
                  </a:cubicBezTo>
                  <a:close/>
                  <a:moveTo>
                    <a:pt x="80" y="67"/>
                  </a:moveTo>
                  <a:cubicBezTo>
                    <a:pt x="80" y="66"/>
                    <a:pt x="80" y="65"/>
                    <a:pt x="80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5"/>
                    <a:pt x="79" y="66"/>
                    <a:pt x="79" y="67"/>
                  </a:cubicBezTo>
                  <a:cubicBezTo>
                    <a:pt x="79" y="67"/>
                    <a:pt x="79" y="67"/>
                    <a:pt x="80" y="67"/>
                  </a:cubicBezTo>
                  <a:close/>
                  <a:moveTo>
                    <a:pt x="2" y="60"/>
                  </a:moveTo>
                  <a:cubicBezTo>
                    <a:pt x="2" y="61"/>
                    <a:pt x="2" y="62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2"/>
                    <a:pt x="3" y="61"/>
                    <a:pt x="3" y="60"/>
                  </a:cubicBezTo>
                  <a:cubicBezTo>
                    <a:pt x="2" y="60"/>
                    <a:pt x="2" y="60"/>
                    <a:pt x="2" y="60"/>
                  </a:cubicBezTo>
                  <a:close/>
                  <a:moveTo>
                    <a:pt x="85" y="81"/>
                  </a:moveTo>
                  <a:cubicBezTo>
                    <a:pt x="84" y="81"/>
                    <a:pt x="83" y="80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3" y="81"/>
                    <a:pt x="84" y="81"/>
                    <a:pt x="85" y="81"/>
                  </a:cubicBezTo>
                  <a:close/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0" y="56"/>
                    <a:pt x="40" y="57"/>
                    <a:pt x="3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7"/>
                    <a:pt x="40" y="56"/>
                    <a:pt x="40" y="55"/>
                  </a:cubicBezTo>
                  <a:close/>
                  <a:moveTo>
                    <a:pt x="86" y="69"/>
                  </a:moveTo>
                  <a:cubicBezTo>
                    <a:pt x="86" y="69"/>
                    <a:pt x="89" y="70"/>
                    <a:pt x="90" y="70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8" y="69"/>
                    <a:pt x="87" y="69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9"/>
                    <a:pt x="86" y="69"/>
                  </a:cubicBezTo>
                  <a:close/>
                  <a:moveTo>
                    <a:pt x="25" y="59"/>
                  </a:moveTo>
                  <a:cubicBezTo>
                    <a:pt x="25" y="60"/>
                    <a:pt x="24" y="60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5" y="60"/>
                    <a:pt x="26" y="60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lose/>
                  <a:moveTo>
                    <a:pt x="57" y="52"/>
                  </a:move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1"/>
                    <a:pt x="57" y="51"/>
                  </a:cubicBezTo>
                  <a:cubicBezTo>
                    <a:pt x="57" y="50"/>
                    <a:pt x="57" y="50"/>
                    <a:pt x="56" y="50"/>
                  </a:cubicBezTo>
                  <a:cubicBezTo>
                    <a:pt x="56" y="51"/>
                    <a:pt x="56" y="51"/>
                    <a:pt x="57" y="52"/>
                  </a:cubicBezTo>
                  <a:close/>
                  <a:moveTo>
                    <a:pt x="82" y="123"/>
                  </a:moveTo>
                  <a:cubicBezTo>
                    <a:pt x="82" y="123"/>
                    <a:pt x="82" y="124"/>
                    <a:pt x="82" y="124"/>
                  </a:cubicBezTo>
                  <a:cubicBezTo>
                    <a:pt x="83" y="124"/>
                    <a:pt x="84" y="124"/>
                    <a:pt x="84" y="124"/>
                  </a:cubicBezTo>
                  <a:cubicBezTo>
                    <a:pt x="84" y="123"/>
                    <a:pt x="83" y="123"/>
                    <a:pt x="82" y="123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9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39" y="43"/>
                    <a:pt x="38" y="43"/>
                  </a:cubicBezTo>
                  <a:cubicBezTo>
                    <a:pt x="37" y="43"/>
                    <a:pt x="37" y="43"/>
                    <a:pt x="36" y="43"/>
                  </a:cubicBezTo>
                  <a:close/>
                  <a:moveTo>
                    <a:pt x="41" y="72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2" y="74"/>
                    <a:pt x="42" y="74"/>
                    <a:pt x="43" y="73"/>
                  </a:cubicBezTo>
                  <a:cubicBezTo>
                    <a:pt x="43" y="73"/>
                    <a:pt x="43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lose/>
                  <a:moveTo>
                    <a:pt x="27" y="73"/>
                  </a:moveTo>
                  <a:cubicBezTo>
                    <a:pt x="26" y="73"/>
                    <a:pt x="24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6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4"/>
                    <a:pt x="66" y="24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2"/>
                    <a:pt x="66" y="22"/>
                    <a:pt x="65" y="22"/>
                  </a:cubicBezTo>
                  <a:cubicBezTo>
                    <a:pt x="65" y="23"/>
                    <a:pt x="65" y="24"/>
                    <a:pt x="65" y="25"/>
                  </a:cubicBezTo>
                  <a:close/>
                  <a:moveTo>
                    <a:pt x="71" y="80"/>
                  </a:moveTo>
                  <a:cubicBezTo>
                    <a:pt x="72" y="80"/>
                    <a:pt x="72" y="79"/>
                    <a:pt x="73" y="79"/>
                  </a:cubicBezTo>
                  <a:cubicBezTo>
                    <a:pt x="73" y="79"/>
                    <a:pt x="73" y="79"/>
                    <a:pt x="73" y="78"/>
                  </a:cubicBezTo>
                  <a:cubicBezTo>
                    <a:pt x="72" y="79"/>
                    <a:pt x="72" y="79"/>
                    <a:pt x="71" y="79"/>
                  </a:cubicBezTo>
                  <a:cubicBezTo>
                    <a:pt x="71" y="79"/>
                    <a:pt x="71" y="79"/>
                    <a:pt x="71" y="80"/>
                  </a:cubicBezTo>
                  <a:close/>
                  <a:moveTo>
                    <a:pt x="79" y="86"/>
                  </a:move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8"/>
                    <a:pt x="80" y="88"/>
                  </a:cubicBezTo>
                  <a:cubicBezTo>
                    <a:pt x="80" y="87"/>
                    <a:pt x="80" y="87"/>
                    <a:pt x="80" y="86"/>
                  </a:cubicBezTo>
                  <a:cubicBezTo>
                    <a:pt x="79" y="86"/>
                    <a:pt x="79" y="86"/>
                    <a:pt x="79" y="86"/>
                  </a:cubicBezTo>
                  <a:close/>
                  <a:moveTo>
                    <a:pt x="66" y="107"/>
                  </a:moveTo>
                  <a:cubicBezTo>
                    <a:pt x="66" y="107"/>
                    <a:pt x="67" y="107"/>
                    <a:pt x="67" y="107"/>
                  </a:cubicBezTo>
                  <a:cubicBezTo>
                    <a:pt x="67" y="107"/>
                    <a:pt x="67" y="106"/>
                    <a:pt x="67" y="106"/>
                  </a:cubicBezTo>
                  <a:cubicBezTo>
                    <a:pt x="67" y="106"/>
                    <a:pt x="66" y="106"/>
                    <a:pt x="66" y="106"/>
                  </a:cubicBezTo>
                  <a:cubicBezTo>
                    <a:pt x="66" y="106"/>
                    <a:pt x="66" y="107"/>
                    <a:pt x="66" y="107"/>
                  </a:cubicBezTo>
                  <a:close/>
                  <a:moveTo>
                    <a:pt x="57" y="114"/>
                  </a:moveTo>
                  <a:cubicBezTo>
                    <a:pt x="57" y="113"/>
                    <a:pt x="57" y="113"/>
                    <a:pt x="57" y="112"/>
                  </a:cubicBezTo>
                  <a:cubicBezTo>
                    <a:pt x="57" y="112"/>
                    <a:pt x="56" y="112"/>
                    <a:pt x="56" y="112"/>
                  </a:cubicBezTo>
                  <a:cubicBezTo>
                    <a:pt x="56" y="113"/>
                    <a:pt x="56" y="113"/>
                    <a:pt x="57" y="114"/>
                  </a:cubicBezTo>
                  <a:close/>
                  <a:moveTo>
                    <a:pt x="109" y="60"/>
                  </a:moveTo>
                  <a:cubicBezTo>
                    <a:pt x="108" y="60"/>
                    <a:pt x="108" y="60"/>
                    <a:pt x="108" y="61"/>
                  </a:cubicBezTo>
                  <a:cubicBezTo>
                    <a:pt x="108" y="61"/>
                    <a:pt x="108" y="62"/>
                    <a:pt x="109" y="62"/>
                  </a:cubicBezTo>
                  <a:cubicBezTo>
                    <a:pt x="109" y="61"/>
                    <a:pt x="109" y="61"/>
                    <a:pt x="109" y="60"/>
                  </a:cubicBezTo>
                  <a:close/>
                  <a:moveTo>
                    <a:pt x="25" y="42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7" y="43"/>
                    <a:pt x="29" y="43"/>
                    <a:pt x="31" y="43"/>
                  </a:cubicBezTo>
                  <a:cubicBezTo>
                    <a:pt x="29" y="43"/>
                    <a:pt x="27" y="43"/>
                    <a:pt x="25" y="42"/>
                  </a:cubicBezTo>
                  <a:close/>
                  <a:moveTo>
                    <a:pt x="118" y="41"/>
                  </a:moveTo>
                  <a:cubicBezTo>
                    <a:pt x="117" y="41"/>
                    <a:pt x="116" y="41"/>
                    <a:pt x="116" y="41"/>
                  </a:cubicBezTo>
                  <a:cubicBezTo>
                    <a:pt x="116" y="41"/>
                    <a:pt x="116" y="41"/>
                    <a:pt x="117" y="41"/>
                  </a:cubicBezTo>
                  <a:cubicBezTo>
                    <a:pt x="117" y="41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lose/>
                  <a:moveTo>
                    <a:pt x="90" y="79"/>
                  </a:moveTo>
                  <a:cubicBezTo>
                    <a:pt x="91" y="79"/>
                    <a:pt x="93" y="79"/>
                    <a:pt x="94" y="79"/>
                  </a:cubicBezTo>
                  <a:cubicBezTo>
                    <a:pt x="93" y="79"/>
                    <a:pt x="91" y="79"/>
                    <a:pt x="90" y="79"/>
                  </a:cubicBezTo>
                  <a:close/>
                  <a:moveTo>
                    <a:pt x="30" y="55"/>
                  </a:move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29" y="55"/>
                    <a:pt x="29" y="55"/>
                  </a:cubicBezTo>
                  <a:cubicBezTo>
                    <a:pt x="29" y="55"/>
                    <a:pt x="29" y="55"/>
                    <a:pt x="29" y="56"/>
                  </a:cubicBezTo>
                  <a:cubicBezTo>
                    <a:pt x="30" y="56"/>
                    <a:pt x="30" y="55"/>
                    <a:pt x="30" y="55"/>
                  </a:cubicBezTo>
                  <a:close/>
                  <a:moveTo>
                    <a:pt x="75" y="23"/>
                  </a:moveTo>
                  <a:cubicBezTo>
                    <a:pt x="74" y="23"/>
                    <a:pt x="74" y="23"/>
                    <a:pt x="74" y="24"/>
                  </a:cubicBezTo>
                  <a:cubicBezTo>
                    <a:pt x="74" y="24"/>
                    <a:pt x="74" y="25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5"/>
                    <a:pt x="75" y="24"/>
                    <a:pt x="75" y="23"/>
                  </a:cubicBezTo>
                  <a:close/>
                  <a:moveTo>
                    <a:pt x="100" y="55"/>
                  </a:moveTo>
                  <a:cubicBezTo>
                    <a:pt x="100" y="54"/>
                    <a:pt x="99" y="55"/>
                    <a:pt x="98" y="55"/>
                  </a:cubicBezTo>
                  <a:cubicBezTo>
                    <a:pt x="98" y="55"/>
                    <a:pt x="99" y="56"/>
                    <a:pt x="100" y="55"/>
                  </a:cubicBezTo>
                  <a:close/>
                  <a:moveTo>
                    <a:pt x="34" y="61"/>
                  </a:moveTo>
                  <a:cubicBezTo>
                    <a:pt x="34" y="60"/>
                    <a:pt x="34" y="60"/>
                    <a:pt x="33" y="60"/>
                  </a:cubicBezTo>
                  <a:cubicBezTo>
                    <a:pt x="33" y="60"/>
                    <a:pt x="33" y="60"/>
                    <a:pt x="33" y="61"/>
                  </a:cubicBezTo>
                  <a:cubicBezTo>
                    <a:pt x="33" y="61"/>
                    <a:pt x="34" y="61"/>
                    <a:pt x="34" y="61"/>
                  </a:cubicBezTo>
                  <a:close/>
                  <a:moveTo>
                    <a:pt x="57" y="16"/>
                  </a:moveTo>
                  <a:cubicBezTo>
                    <a:pt x="58" y="17"/>
                    <a:pt x="58" y="17"/>
                    <a:pt x="59" y="16"/>
                  </a:cubicBezTo>
                  <a:cubicBezTo>
                    <a:pt x="59" y="16"/>
                    <a:pt x="59" y="15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8" y="16"/>
                    <a:pt x="57" y="16"/>
                  </a:cubicBezTo>
                  <a:close/>
                  <a:moveTo>
                    <a:pt x="48" y="85"/>
                  </a:move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lose/>
                  <a:moveTo>
                    <a:pt x="49" y="74"/>
                  </a:moveTo>
                  <a:cubicBezTo>
                    <a:pt x="49" y="74"/>
                    <a:pt x="49" y="74"/>
                    <a:pt x="49" y="74"/>
                  </a:cubicBezTo>
                  <a:cubicBezTo>
                    <a:pt x="49" y="73"/>
                    <a:pt x="49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2"/>
                    <a:pt x="48" y="73"/>
                    <a:pt x="49" y="74"/>
                  </a:cubicBezTo>
                  <a:close/>
                  <a:moveTo>
                    <a:pt x="84" y="84"/>
                  </a:moveTo>
                  <a:cubicBezTo>
                    <a:pt x="83" y="83"/>
                    <a:pt x="82" y="84"/>
                    <a:pt x="81" y="84"/>
                  </a:cubicBezTo>
                  <a:cubicBezTo>
                    <a:pt x="82" y="84"/>
                    <a:pt x="83" y="85"/>
                    <a:pt x="84" y="84"/>
                  </a:cubicBezTo>
                  <a:close/>
                  <a:moveTo>
                    <a:pt x="12" y="45"/>
                  </a:moveTo>
                  <a:cubicBezTo>
                    <a:pt x="10" y="45"/>
                    <a:pt x="10" y="44"/>
                    <a:pt x="9" y="45"/>
                  </a:cubicBezTo>
                  <a:cubicBezTo>
                    <a:pt x="10" y="46"/>
                    <a:pt x="11" y="45"/>
                    <a:pt x="12" y="45"/>
                  </a:cubicBezTo>
                  <a:close/>
                  <a:moveTo>
                    <a:pt x="67" y="17"/>
                  </a:moveTo>
                  <a:cubicBezTo>
                    <a:pt x="68" y="17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7" y="16"/>
                  </a:cubicBezTo>
                  <a:cubicBezTo>
                    <a:pt x="67" y="16"/>
                    <a:pt x="67" y="17"/>
                    <a:pt x="67" y="17"/>
                  </a:cubicBezTo>
                  <a:close/>
                  <a:moveTo>
                    <a:pt x="106" y="74"/>
                  </a:moveTo>
                  <a:cubicBezTo>
                    <a:pt x="104" y="74"/>
                    <a:pt x="102" y="74"/>
                    <a:pt x="102" y="74"/>
                  </a:cubicBezTo>
                  <a:cubicBezTo>
                    <a:pt x="103" y="74"/>
                    <a:pt x="104" y="74"/>
                    <a:pt x="106" y="74"/>
                  </a:cubicBezTo>
                  <a:close/>
                  <a:moveTo>
                    <a:pt x="34" y="57"/>
                  </a:moveTo>
                  <a:cubicBezTo>
                    <a:pt x="34" y="56"/>
                    <a:pt x="34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6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50" y="12"/>
                  </a:moveTo>
                  <a:cubicBezTo>
                    <a:pt x="50" y="13"/>
                    <a:pt x="49" y="13"/>
                    <a:pt x="49" y="13"/>
                  </a:cubicBezTo>
                  <a:cubicBezTo>
                    <a:pt x="50" y="14"/>
                    <a:pt x="50" y="14"/>
                    <a:pt x="51" y="13"/>
                  </a:cubicBezTo>
                  <a:cubicBezTo>
                    <a:pt x="51" y="13"/>
                    <a:pt x="51" y="13"/>
                    <a:pt x="50" y="12"/>
                  </a:cubicBezTo>
                  <a:close/>
                  <a:moveTo>
                    <a:pt x="38" y="79"/>
                  </a:moveTo>
                  <a:cubicBezTo>
                    <a:pt x="38" y="79"/>
                    <a:pt x="37" y="79"/>
                    <a:pt x="37" y="79"/>
                  </a:cubicBezTo>
                  <a:cubicBezTo>
                    <a:pt x="37" y="80"/>
                    <a:pt x="38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79"/>
                    <a:pt x="38" y="79"/>
                    <a:pt x="38" y="79"/>
                  </a:cubicBezTo>
                  <a:close/>
                  <a:moveTo>
                    <a:pt x="15" y="48"/>
                  </a:moveTo>
                  <a:cubicBezTo>
                    <a:pt x="14" y="49"/>
                    <a:pt x="14" y="49"/>
                    <a:pt x="14" y="50"/>
                  </a:cubicBezTo>
                  <a:cubicBezTo>
                    <a:pt x="15" y="50"/>
                    <a:pt x="15" y="50"/>
                    <a:pt x="15" y="48"/>
                  </a:cubicBezTo>
                  <a:close/>
                  <a:moveTo>
                    <a:pt x="79" y="69"/>
                  </a:moveTo>
                  <a:cubicBezTo>
                    <a:pt x="79" y="70"/>
                    <a:pt x="79" y="70"/>
                    <a:pt x="79" y="71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0"/>
                    <a:pt x="80" y="69"/>
                    <a:pt x="79" y="69"/>
                  </a:cubicBezTo>
                  <a:close/>
                  <a:moveTo>
                    <a:pt x="62" y="72"/>
                  </a:moveTo>
                  <a:cubicBezTo>
                    <a:pt x="62" y="72"/>
                    <a:pt x="62" y="71"/>
                    <a:pt x="62" y="71"/>
                  </a:cubicBezTo>
                  <a:cubicBezTo>
                    <a:pt x="61" y="71"/>
                    <a:pt x="61" y="71"/>
                    <a:pt x="60" y="71"/>
                  </a:cubicBezTo>
                  <a:cubicBezTo>
                    <a:pt x="60" y="71"/>
                    <a:pt x="60" y="72"/>
                    <a:pt x="60" y="72"/>
                  </a:cubicBezTo>
                  <a:cubicBezTo>
                    <a:pt x="61" y="72"/>
                    <a:pt x="61" y="72"/>
                    <a:pt x="62" y="72"/>
                  </a:cubicBezTo>
                  <a:close/>
                  <a:moveTo>
                    <a:pt x="74" y="64"/>
                  </a:moveTo>
                  <a:cubicBezTo>
                    <a:pt x="74" y="65"/>
                    <a:pt x="74" y="65"/>
                    <a:pt x="75" y="66"/>
                  </a:cubicBezTo>
                  <a:cubicBezTo>
                    <a:pt x="75" y="65"/>
                    <a:pt x="75" y="64"/>
                    <a:pt x="74" y="64"/>
                  </a:cubicBezTo>
                  <a:close/>
                  <a:moveTo>
                    <a:pt x="13" y="43"/>
                  </a:moveTo>
                  <a:cubicBezTo>
                    <a:pt x="14" y="43"/>
                    <a:pt x="14" y="43"/>
                    <a:pt x="17" y="43"/>
                  </a:cubicBezTo>
                  <a:cubicBezTo>
                    <a:pt x="16" y="43"/>
                    <a:pt x="14" y="43"/>
                    <a:pt x="13" y="43"/>
                  </a:cubicBezTo>
                  <a:close/>
                  <a:moveTo>
                    <a:pt x="62" y="110"/>
                  </a:moveTo>
                  <a:cubicBezTo>
                    <a:pt x="62" y="110"/>
                    <a:pt x="62" y="110"/>
                    <a:pt x="61" y="110"/>
                  </a:cubicBezTo>
                  <a:cubicBezTo>
                    <a:pt x="61" y="110"/>
                    <a:pt x="60" y="110"/>
                    <a:pt x="60" y="110"/>
                  </a:cubicBezTo>
                  <a:cubicBezTo>
                    <a:pt x="60" y="110"/>
                    <a:pt x="60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60" y="110"/>
                    <a:pt x="61" y="110"/>
                    <a:pt x="62" y="110"/>
                  </a:cubicBezTo>
                  <a:close/>
                  <a:moveTo>
                    <a:pt x="120" y="81"/>
                  </a:moveTo>
                  <a:cubicBezTo>
                    <a:pt x="119" y="81"/>
                    <a:pt x="118" y="81"/>
                    <a:pt x="118" y="82"/>
                  </a:cubicBezTo>
                  <a:cubicBezTo>
                    <a:pt x="119" y="82"/>
                    <a:pt x="120" y="82"/>
                    <a:pt x="120" y="81"/>
                  </a:cubicBezTo>
                  <a:close/>
                  <a:moveTo>
                    <a:pt x="64" y="64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4" y="64"/>
                  </a:cubicBezTo>
                  <a:close/>
                  <a:moveTo>
                    <a:pt x="66" y="29"/>
                  </a:moveTo>
                  <a:cubicBezTo>
                    <a:pt x="66" y="30"/>
                    <a:pt x="65" y="30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29"/>
                  </a:cubicBezTo>
                  <a:close/>
                  <a:moveTo>
                    <a:pt x="32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33" y="64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2" y="64"/>
                    <a:pt x="32" y="64"/>
                    <a:pt x="32" y="65"/>
                  </a:cubicBezTo>
                  <a:close/>
                  <a:moveTo>
                    <a:pt x="60" y="102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3"/>
                    <a:pt x="6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3"/>
                    <a:pt x="60" y="102"/>
                    <a:pt x="60" y="102"/>
                  </a:cubicBezTo>
                  <a:close/>
                  <a:moveTo>
                    <a:pt x="62" y="35"/>
                  </a:moveTo>
                  <a:cubicBezTo>
                    <a:pt x="61" y="36"/>
                    <a:pt x="61" y="36"/>
                    <a:pt x="61" y="37"/>
                  </a:cubicBezTo>
                  <a:cubicBezTo>
                    <a:pt x="62" y="36"/>
                    <a:pt x="62" y="36"/>
                    <a:pt x="62" y="35"/>
                  </a:cubicBezTo>
                  <a:close/>
                  <a:moveTo>
                    <a:pt x="94" y="59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93" y="59"/>
                    <a:pt x="93" y="58"/>
                    <a:pt x="92" y="58"/>
                  </a:cubicBezTo>
                  <a:cubicBezTo>
                    <a:pt x="92" y="58"/>
                    <a:pt x="92" y="59"/>
                    <a:pt x="92" y="59"/>
                  </a:cubicBezTo>
                  <a:cubicBezTo>
                    <a:pt x="93" y="59"/>
                    <a:pt x="93" y="59"/>
                    <a:pt x="94" y="59"/>
                  </a:cubicBezTo>
                  <a:close/>
                  <a:moveTo>
                    <a:pt x="35" y="67"/>
                  </a:moveTo>
                  <a:cubicBezTo>
                    <a:pt x="35" y="66"/>
                    <a:pt x="35" y="66"/>
                    <a:pt x="35" y="65"/>
                  </a:cubicBezTo>
                  <a:cubicBezTo>
                    <a:pt x="35" y="65"/>
                    <a:pt x="34" y="65"/>
                    <a:pt x="34" y="65"/>
                  </a:cubicBezTo>
                  <a:cubicBezTo>
                    <a:pt x="34" y="66"/>
                    <a:pt x="34" y="66"/>
                    <a:pt x="34" y="67"/>
                  </a:cubicBezTo>
                  <a:cubicBezTo>
                    <a:pt x="34" y="67"/>
                    <a:pt x="34" y="67"/>
                    <a:pt x="35" y="67"/>
                  </a:cubicBezTo>
                  <a:close/>
                  <a:moveTo>
                    <a:pt x="64" y="106"/>
                  </a:moveTo>
                  <a:cubicBezTo>
                    <a:pt x="63" y="106"/>
                    <a:pt x="63" y="106"/>
                    <a:pt x="63" y="106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4" y="107"/>
                    <a:pt x="64" y="107"/>
                  </a:cubicBezTo>
                  <a:cubicBezTo>
                    <a:pt x="64" y="107"/>
                    <a:pt x="64" y="106"/>
                    <a:pt x="64" y="106"/>
                  </a:cubicBezTo>
                  <a:close/>
                  <a:moveTo>
                    <a:pt x="55" y="21"/>
                  </a:moveTo>
                  <a:cubicBezTo>
                    <a:pt x="55" y="20"/>
                    <a:pt x="55" y="20"/>
                    <a:pt x="55" y="19"/>
                  </a:cubicBezTo>
                  <a:cubicBezTo>
                    <a:pt x="54" y="20"/>
                    <a:pt x="55" y="21"/>
                    <a:pt x="55" y="21"/>
                  </a:cubicBezTo>
                  <a:close/>
                  <a:moveTo>
                    <a:pt x="67" y="36"/>
                  </a:moveTo>
                  <a:cubicBezTo>
                    <a:pt x="68" y="35"/>
                    <a:pt x="68" y="34"/>
                    <a:pt x="67" y="33"/>
                  </a:cubicBezTo>
                  <a:cubicBezTo>
                    <a:pt x="67" y="34"/>
                    <a:pt x="67" y="35"/>
                    <a:pt x="67" y="36"/>
                  </a:cubicBezTo>
                  <a:close/>
                  <a:moveTo>
                    <a:pt x="53" y="84"/>
                  </a:moveTo>
                  <a:cubicBezTo>
                    <a:pt x="53" y="84"/>
                    <a:pt x="52" y="85"/>
                    <a:pt x="52" y="85"/>
                  </a:cubicBezTo>
                  <a:cubicBezTo>
                    <a:pt x="52" y="85"/>
                    <a:pt x="52" y="86"/>
                    <a:pt x="52" y="87"/>
                  </a:cubicBezTo>
                  <a:cubicBezTo>
                    <a:pt x="53" y="86"/>
                    <a:pt x="53" y="85"/>
                    <a:pt x="53" y="84"/>
                  </a:cubicBezTo>
                  <a:close/>
                  <a:moveTo>
                    <a:pt x="94" y="50"/>
                  </a:moveTo>
                  <a:cubicBezTo>
                    <a:pt x="94" y="49"/>
                    <a:pt x="94" y="49"/>
                    <a:pt x="93" y="48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4" y="49"/>
                    <a:pt x="94" y="50"/>
                    <a:pt x="94" y="50"/>
                  </a:cubicBezTo>
                  <a:close/>
                  <a:moveTo>
                    <a:pt x="78" y="73"/>
                  </a:moveTo>
                  <a:cubicBezTo>
                    <a:pt x="77" y="73"/>
                    <a:pt x="76" y="73"/>
                    <a:pt x="75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3"/>
                    <a:pt x="78" y="73"/>
                  </a:cubicBezTo>
                  <a:close/>
                  <a:moveTo>
                    <a:pt x="73" y="48"/>
                  </a:moveTo>
                  <a:cubicBezTo>
                    <a:pt x="73" y="49"/>
                    <a:pt x="73" y="49"/>
                    <a:pt x="73" y="50"/>
                  </a:cubicBezTo>
                  <a:cubicBezTo>
                    <a:pt x="74" y="49"/>
                    <a:pt x="74" y="49"/>
                    <a:pt x="73" y="48"/>
                  </a:cubicBezTo>
                  <a:close/>
                  <a:moveTo>
                    <a:pt x="73" y="115"/>
                  </a:moveTo>
                  <a:cubicBezTo>
                    <a:pt x="73" y="114"/>
                    <a:pt x="73" y="114"/>
                    <a:pt x="72" y="114"/>
                  </a:cubicBezTo>
                  <a:cubicBezTo>
                    <a:pt x="72" y="114"/>
                    <a:pt x="72" y="115"/>
                    <a:pt x="73" y="115"/>
                  </a:cubicBezTo>
                  <a:close/>
                  <a:moveTo>
                    <a:pt x="69" y="49"/>
                  </a:moveTo>
                  <a:cubicBezTo>
                    <a:pt x="68" y="49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9"/>
                    <a:pt x="68" y="49"/>
                  </a:cubicBezTo>
                  <a:cubicBezTo>
                    <a:pt x="68" y="49"/>
                    <a:pt x="68" y="49"/>
                    <a:pt x="69" y="49"/>
                  </a:cubicBezTo>
                  <a:close/>
                  <a:moveTo>
                    <a:pt x="80" y="43"/>
                  </a:moveTo>
                  <a:cubicBezTo>
                    <a:pt x="80" y="44"/>
                    <a:pt x="81" y="44"/>
                    <a:pt x="81" y="44"/>
                  </a:cubicBezTo>
                  <a:cubicBezTo>
                    <a:pt x="81" y="44"/>
                    <a:pt x="82" y="44"/>
                    <a:pt x="82" y="44"/>
                  </a:cubicBezTo>
                  <a:cubicBezTo>
                    <a:pt x="82" y="44"/>
                    <a:pt x="82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2" y="44"/>
                    <a:pt x="81" y="43"/>
                    <a:pt x="80" y="43"/>
                  </a:cubicBezTo>
                  <a:close/>
                  <a:moveTo>
                    <a:pt x="54" y="90"/>
                  </a:moveTo>
                  <a:cubicBezTo>
                    <a:pt x="55" y="90"/>
                    <a:pt x="55" y="90"/>
                    <a:pt x="55" y="89"/>
                  </a:cubicBezTo>
                  <a:cubicBezTo>
                    <a:pt x="55" y="89"/>
                    <a:pt x="55" y="89"/>
                    <a:pt x="54" y="89"/>
                  </a:cubicBezTo>
                  <a:cubicBezTo>
                    <a:pt x="54" y="89"/>
                    <a:pt x="54" y="90"/>
                    <a:pt x="54" y="90"/>
                  </a:cubicBezTo>
                  <a:close/>
                  <a:moveTo>
                    <a:pt x="74" y="36"/>
                  </a:moveTo>
                  <a:cubicBezTo>
                    <a:pt x="74" y="36"/>
                    <a:pt x="74" y="36"/>
                    <a:pt x="74" y="36"/>
                  </a:cubicBezTo>
                  <a:cubicBezTo>
                    <a:pt x="74" y="35"/>
                    <a:pt x="74" y="34"/>
                    <a:pt x="73" y="33"/>
                  </a:cubicBezTo>
                  <a:cubicBezTo>
                    <a:pt x="73" y="34"/>
                    <a:pt x="74" y="35"/>
                    <a:pt x="74" y="36"/>
                  </a:cubicBezTo>
                  <a:close/>
                  <a:moveTo>
                    <a:pt x="96" y="75"/>
                  </a:moveTo>
                  <a:cubicBezTo>
                    <a:pt x="97" y="75"/>
                    <a:pt x="98" y="75"/>
                    <a:pt x="99" y="75"/>
                  </a:cubicBezTo>
                  <a:cubicBezTo>
                    <a:pt x="98" y="75"/>
                    <a:pt x="97" y="75"/>
                    <a:pt x="96" y="75"/>
                  </a:cubicBezTo>
                  <a:close/>
                  <a:moveTo>
                    <a:pt x="19" y="64"/>
                  </a:moveTo>
                  <a:cubicBezTo>
                    <a:pt x="18" y="64"/>
                    <a:pt x="18" y="64"/>
                    <a:pt x="17" y="64"/>
                  </a:cubicBezTo>
                  <a:cubicBezTo>
                    <a:pt x="18" y="65"/>
                    <a:pt x="19" y="65"/>
                    <a:pt x="19" y="64"/>
                  </a:cubicBezTo>
                  <a:close/>
                  <a:moveTo>
                    <a:pt x="53" y="82"/>
                  </a:moveTo>
                  <a:cubicBezTo>
                    <a:pt x="53" y="82"/>
                    <a:pt x="53" y="81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lose/>
                  <a:moveTo>
                    <a:pt x="94" y="55"/>
                  </a:move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5" y="55"/>
                    <a:pt x="94" y="55"/>
                    <a:pt x="94" y="55"/>
                  </a:cubicBezTo>
                  <a:close/>
                  <a:moveTo>
                    <a:pt x="83" y="126"/>
                  </a:moveTo>
                  <a:cubicBezTo>
                    <a:pt x="82" y="126"/>
                    <a:pt x="82" y="126"/>
                    <a:pt x="81" y="126"/>
                  </a:cubicBezTo>
                  <a:cubicBezTo>
                    <a:pt x="82" y="126"/>
                    <a:pt x="83" y="126"/>
                    <a:pt x="83" y="126"/>
                  </a:cubicBezTo>
                  <a:close/>
                  <a:moveTo>
                    <a:pt x="56" y="87"/>
                  </a:moveTo>
                  <a:cubicBezTo>
                    <a:pt x="55" y="86"/>
                    <a:pt x="55" y="86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6"/>
                    <a:pt x="55" y="86"/>
                    <a:pt x="55" y="87"/>
                  </a:cubicBezTo>
                  <a:cubicBezTo>
                    <a:pt x="55" y="87"/>
                    <a:pt x="55" y="87"/>
                    <a:pt x="56" y="87"/>
                  </a:cubicBezTo>
                  <a:close/>
                  <a:moveTo>
                    <a:pt x="76" y="15"/>
                  </a:moveTo>
                  <a:cubicBezTo>
                    <a:pt x="76" y="15"/>
                    <a:pt x="75" y="16"/>
                    <a:pt x="75" y="16"/>
                  </a:cubicBezTo>
                  <a:cubicBezTo>
                    <a:pt x="75" y="16"/>
                    <a:pt x="75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31" y="80"/>
                  </a:moveTo>
                  <a:cubicBezTo>
                    <a:pt x="31" y="80"/>
                    <a:pt x="32" y="80"/>
                    <a:pt x="33" y="80"/>
                  </a:cubicBezTo>
                  <a:cubicBezTo>
                    <a:pt x="32" y="80"/>
                    <a:pt x="31" y="80"/>
                    <a:pt x="31" y="80"/>
                  </a:cubicBezTo>
                  <a:close/>
                  <a:moveTo>
                    <a:pt x="107" y="69"/>
                  </a:move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69"/>
                  </a:cubicBezTo>
                  <a:close/>
                  <a:moveTo>
                    <a:pt x="105" y="54"/>
                  </a:moveTo>
                  <a:cubicBezTo>
                    <a:pt x="105" y="55"/>
                    <a:pt x="105" y="56"/>
                    <a:pt x="105" y="56"/>
                  </a:cubicBezTo>
                  <a:cubicBezTo>
                    <a:pt x="105" y="56"/>
                    <a:pt x="105" y="55"/>
                    <a:pt x="105" y="54"/>
                  </a:cubicBezTo>
                  <a:close/>
                  <a:moveTo>
                    <a:pt x="66" y="96"/>
                  </a:moveTo>
                  <a:cubicBezTo>
                    <a:pt x="66" y="95"/>
                    <a:pt x="66" y="95"/>
                    <a:pt x="66" y="94"/>
                  </a:cubicBezTo>
                  <a:cubicBezTo>
                    <a:pt x="66" y="95"/>
                    <a:pt x="66" y="95"/>
                    <a:pt x="66" y="96"/>
                  </a:cubicBezTo>
                  <a:close/>
                  <a:moveTo>
                    <a:pt x="79" y="58"/>
                  </a:move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8"/>
                    <a:pt x="79" y="58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9" y="48"/>
                    <a:pt x="28" y="48"/>
                  </a:cubicBezTo>
                  <a:close/>
                  <a:moveTo>
                    <a:pt x="74" y="108"/>
                  </a:moveTo>
                  <a:cubicBezTo>
                    <a:pt x="74" y="108"/>
                    <a:pt x="74" y="108"/>
                    <a:pt x="74" y="109"/>
                  </a:cubicBezTo>
                  <a:cubicBezTo>
                    <a:pt x="74" y="108"/>
                    <a:pt x="74" y="108"/>
                    <a:pt x="74" y="108"/>
                  </a:cubicBezTo>
                  <a:close/>
                  <a:moveTo>
                    <a:pt x="77" y="62"/>
                  </a:moveTo>
                  <a:cubicBezTo>
                    <a:pt x="76" y="61"/>
                    <a:pt x="76" y="61"/>
                    <a:pt x="76" y="62"/>
                  </a:cubicBezTo>
                  <a:cubicBezTo>
                    <a:pt x="76" y="62"/>
                    <a:pt x="76" y="62"/>
                    <a:pt x="77" y="62"/>
                  </a:cubicBezTo>
                  <a:close/>
                  <a:moveTo>
                    <a:pt x="106" y="61"/>
                  </a:moveTo>
                  <a:cubicBezTo>
                    <a:pt x="106" y="60"/>
                    <a:pt x="106" y="60"/>
                    <a:pt x="105" y="61"/>
                  </a:cubicBezTo>
                  <a:cubicBezTo>
                    <a:pt x="105" y="61"/>
                    <a:pt x="106" y="61"/>
                    <a:pt x="106" y="61"/>
                  </a:cubicBezTo>
                  <a:close/>
                  <a:moveTo>
                    <a:pt x="80" y="62"/>
                  </a:move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80" y="62"/>
                  </a:cubicBezTo>
                  <a:close/>
                  <a:moveTo>
                    <a:pt x="108" y="64"/>
                  </a:moveTo>
                  <a:cubicBezTo>
                    <a:pt x="108" y="65"/>
                    <a:pt x="108" y="65"/>
                    <a:pt x="109" y="66"/>
                  </a:cubicBezTo>
                  <a:cubicBezTo>
                    <a:pt x="109" y="65"/>
                    <a:pt x="109" y="65"/>
                    <a:pt x="108" y="64"/>
                  </a:cubicBezTo>
                  <a:close/>
                  <a:moveTo>
                    <a:pt x="44" y="19"/>
                  </a:moveTo>
                  <a:cubicBezTo>
                    <a:pt x="44" y="19"/>
                    <a:pt x="44" y="19"/>
                    <a:pt x="45" y="19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5" y="18"/>
                    <a:pt x="44" y="19"/>
                    <a:pt x="44" y="19"/>
                  </a:cubicBezTo>
                  <a:close/>
                  <a:moveTo>
                    <a:pt x="94" y="52"/>
                  </a:moveTo>
                  <a:cubicBezTo>
                    <a:pt x="94" y="52"/>
                    <a:pt x="94" y="52"/>
                    <a:pt x="94" y="52"/>
                  </a:cubicBezTo>
                  <a:cubicBezTo>
                    <a:pt x="93" y="52"/>
                    <a:pt x="93" y="51"/>
                    <a:pt x="93" y="51"/>
                  </a:cubicBezTo>
                  <a:cubicBezTo>
                    <a:pt x="93" y="52"/>
                    <a:pt x="93" y="52"/>
                    <a:pt x="94" y="52"/>
                  </a:cubicBezTo>
                  <a:close/>
                  <a:moveTo>
                    <a:pt x="53" y="72"/>
                  </a:moveTo>
                  <a:cubicBezTo>
                    <a:pt x="53" y="72"/>
                    <a:pt x="53" y="72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lose/>
                  <a:moveTo>
                    <a:pt x="82" y="46"/>
                  </a:move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2" y="46"/>
                  </a:cubicBezTo>
                  <a:close/>
                  <a:moveTo>
                    <a:pt x="77" y="29"/>
                  </a:moveTo>
                  <a:cubicBezTo>
                    <a:pt x="77" y="28"/>
                    <a:pt x="77" y="28"/>
                    <a:pt x="76" y="28"/>
                  </a:cubicBezTo>
                  <a:cubicBezTo>
                    <a:pt x="77" y="28"/>
                    <a:pt x="77" y="28"/>
                    <a:pt x="77" y="29"/>
                  </a:cubicBezTo>
                  <a:close/>
                  <a:moveTo>
                    <a:pt x="96" y="57"/>
                  </a:move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7" y="58"/>
                  </a:cubicBezTo>
                  <a:cubicBezTo>
                    <a:pt x="97" y="57"/>
                    <a:pt x="96" y="57"/>
                    <a:pt x="96" y="57"/>
                  </a:cubicBezTo>
                  <a:close/>
                  <a:moveTo>
                    <a:pt x="75" y="53"/>
                  </a:moveTo>
                  <a:cubicBezTo>
                    <a:pt x="75" y="53"/>
                    <a:pt x="75" y="53"/>
                    <a:pt x="75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6" y="53"/>
                    <a:pt x="76" y="53"/>
                    <a:pt x="75" y="53"/>
                  </a:cubicBezTo>
                  <a:close/>
                  <a:moveTo>
                    <a:pt x="15" y="53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5" y="53"/>
                  </a:cubicBezTo>
                  <a:close/>
                  <a:moveTo>
                    <a:pt x="56" y="61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56" y="61"/>
                    <a:pt x="56" y="61"/>
                    <a:pt x="56" y="61"/>
                  </a:cubicBezTo>
                  <a:close/>
                  <a:moveTo>
                    <a:pt x="107" y="76"/>
                  </a:moveTo>
                  <a:cubicBezTo>
                    <a:pt x="107" y="76"/>
                    <a:pt x="107" y="76"/>
                    <a:pt x="108" y="76"/>
                  </a:cubicBezTo>
                  <a:cubicBezTo>
                    <a:pt x="107" y="75"/>
                    <a:pt x="107" y="75"/>
                    <a:pt x="107" y="76"/>
                  </a:cubicBezTo>
                  <a:close/>
                  <a:moveTo>
                    <a:pt x="52" y="102"/>
                  </a:moveTo>
                  <a:cubicBezTo>
                    <a:pt x="52" y="102"/>
                    <a:pt x="52" y="102"/>
                    <a:pt x="52" y="102"/>
                  </a:cubicBezTo>
                  <a:cubicBezTo>
                    <a:pt x="52" y="102"/>
                    <a:pt x="52" y="102"/>
                    <a:pt x="52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102"/>
                    <a:pt x="52" y="102"/>
                    <a:pt x="52" y="102"/>
                  </a:cubicBezTo>
                  <a:close/>
                  <a:moveTo>
                    <a:pt x="60" y="41"/>
                  </a:moveTo>
                  <a:cubicBezTo>
                    <a:pt x="60" y="41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1"/>
                  </a:cubicBezTo>
                  <a:close/>
                  <a:moveTo>
                    <a:pt x="109" y="57"/>
                  </a:moveTo>
                  <a:cubicBezTo>
                    <a:pt x="108" y="57"/>
                    <a:pt x="108" y="57"/>
                    <a:pt x="109" y="58"/>
                  </a:cubicBezTo>
                  <a:cubicBezTo>
                    <a:pt x="109" y="57"/>
                    <a:pt x="109" y="57"/>
                    <a:pt x="109" y="57"/>
                  </a:cubicBezTo>
                  <a:close/>
                  <a:moveTo>
                    <a:pt x="21" y="65"/>
                  </a:moveTo>
                  <a:cubicBezTo>
                    <a:pt x="21" y="65"/>
                    <a:pt x="21" y="65"/>
                    <a:pt x="21" y="64"/>
                  </a:cubicBezTo>
                  <a:cubicBezTo>
                    <a:pt x="21" y="65"/>
                    <a:pt x="21" y="65"/>
                    <a:pt x="21" y="65"/>
                  </a:cubicBezTo>
                  <a:close/>
                  <a:moveTo>
                    <a:pt x="57" y="69"/>
                  </a:moveTo>
                  <a:cubicBezTo>
                    <a:pt x="57" y="69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69"/>
                  </a:cubicBezTo>
                  <a:close/>
                  <a:moveTo>
                    <a:pt x="93" y="70"/>
                  </a:moveTo>
                  <a:cubicBezTo>
                    <a:pt x="93" y="70"/>
                    <a:pt x="93" y="70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3" y="70"/>
                    <a:pt x="93" y="70"/>
                  </a:cubicBezTo>
                  <a:close/>
                  <a:moveTo>
                    <a:pt x="83" y="57"/>
                  </a:moveTo>
                  <a:cubicBezTo>
                    <a:pt x="82" y="57"/>
                    <a:pt x="82" y="57"/>
                    <a:pt x="82" y="57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57"/>
                    <a:pt x="82" y="57"/>
                    <a:pt x="83" y="57"/>
                  </a:cubicBezTo>
                  <a:close/>
                  <a:moveTo>
                    <a:pt x="69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5"/>
                    <a:pt x="69" y="55"/>
                    <a:pt x="69" y="55"/>
                  </a:cubicBezTo>
                  <a:close/>
                  <a:moveTo>
                    <a:pt x="84" y="70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5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4" y="71"/>
                    <a:pt x="84" y="70"/>
                  </a:cubicBezTo>
                  <a:close/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39" y="60"/>
                    <a:pt x="39" y="60"/>
                  </a:cubicBezTo>
                  <a:close/>
                  <a:moveTo>
                    <a:pt x="54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lose/>
                  <a:moveTo>
                    <a:pt x="21" y="52"/>
                  </a:move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9"/>
            <p:cNvSpPr>
              <a:spLocks noEditPoints="1"/>
            </p:cNvSpPr>
            <p:nvPr/>
          </p:nvSpPr>
          <p:spPr bwMode="auto">
            <a:xfrm>
              <a:off x="8289466" y="3300165"/>
              <a:ext cx="39305" cy="43673"/>
            </a:xfrm>
            <a:custGeom>
              <a:avLst/>
              <a:gdLst>
                <a:gd name="T0" fmla="*/ 9 w 10"/>
                <a:gd name="T1" fmla="*/ 2 h 11"/>
                <a:gd name="T2" fmla="*/ 9 w 10"/>
                <a:gd name="T3" fmla="*/ 2 h 11"/>
                <a:gd name="T4" fmla="*/ 10 w 10"/>
                <a:gd name="T5" fmla="*/ 6 h 11"/>
                <a:gd name="T6" fmla="*/ 10 w 10"/>
                <a:gd name="T7" fmla="*/ 8 h 11"/>
                <a:gd name="T8" fmla="*/ 7 w 10"/>
                <a:gd name="T9" fmla="*/ 11 h 11"/>
                <a:gd name="T10" fmla="*/ 6 w 10"/>
                <a:gd name="T11" fmla="*/ 11 h 11"/>
                <a:gd name="T12" fmla="*/ 2 w 10"/>
                <a:gd name="T13" fmla="*/ 11 h 11"/>
                <a:gd name="T14" fmla="*/ 0 w 10"/>
                <a:gd name="T15" fmla="*/ 7 h 11"/>
                <a:gd name="T16" fmla="*/ 2 w 10"/>
                <a:gd name="T17" fmla="*/ 4 h 11"/>
                <a:gd name="T18" fmla="*/ 3 w 10"/>
                <a:gd name="T19" fmla="*/ 1 h 11"/>
                <a:gd name="T20" fmla="*/ 4 w 10"/>
                <a:gd name="T21" fmla="*/ 0 h 11"/>
                <a:gd name="T22" fmla="*/ 6 w 10"/>
                <a:gd name="T23" fmla="*/ 1 h 11"/>
                <a:gd name="T24" fmla="*/ 7 w 10"/>
                <a:gd name="T25" fmla="*/ 2 h 11"/>
                <a:gd name="T26" fmla="*/ 9 w 10"/>
                <a:gd name="T27" fmla="*/ 2 h 11"/>
                <a:gd name="T28" fmla="*/ 8 w 10"/>
                <a:gd name="T29" fmla="*/ 5 h 11"/>
                <a:gd name="T30" fmla="*/ 8 w 10"/>
                <a:gd name="T31" fmla="*/ 4 h 11"/>
                <a:gd name="T32" fmla="*/ 5 w 10"/>
                <a:gd name="T33" fmla="*/ 4 h 11"/>
                <a:gd name="T34" fmla="*/ 3 w 10"/>
                <a:gd name="T35" fmla="*/ 6 h 11"/>
                <a:gd name="T36" fmla="*/ 4 w 10"/>
                <a:gd name="T37" fmla="*/ 8 h 11"/>
                <a:gd name="T38" fmla="*/ 5 w 10"/>
                <a:gd name="T39" fmla="*/ 8 h 11"/>
                <a:gd name="T40" fmla="*/ 8 w 10"/>
                <a:gd name="T4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1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2" y="11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lose/>
                  <a:moveTo>
                    <a:pt x="8" y="5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6" y="3"/>
                    <a:pt x="5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5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0"/>
            <p:cNvSpPr>
              <a:spLocks noEditPoints="1"/>
            </p:cNvSpPr>
            <p:nvPr/>
          </p:nvSpPr>
          <p:spPr bwMode="auto">
            <a:xfrm>
              <a:off x="3345705" y="4407271"/>
              <a:ext cx="764275" cy="722786"/>
            </a:xfrm>
            <a:custGeom>
              <a:avLst/>
              <a:gdLst>
                <a:gd name="T0" fmla="*/ 110 w 192"/>
                <a:gd name="T1" fmla="*/ 72 h 182"/>
                <a:gd name="T2" fmla="*/ 191 w 192"/>
                <a:gd name="T3" fmla="*/ 61 h 182"/>
                <a:gd name="T4" fmla="*/ 46 w 192"/>
                <a:gd name="T5" fmla="*/ 95 h 182"/>
                <a:gd name="T6" fmla="*/ 86 w 192"/>
                <a:gd name="T7" fmla="*/ 0 h 182"/>
                <a:gd name="T8" fmla="*/ 121 w 192"/>
                <a:gd name="T9" fmla="*/ 32 h 182"/>
                <a:gd name="T10" fmla="*/ 50 w 192"/>
                <a:gd name="T11" fmla="*/ 113 h 182"/>
                <a:gd name="T12" fmla="*/ 152 w 192"/>
                <a:gd name="T13" fmla="*/ 56 h 182"/>
                <a:gd name="T14" fmla="*/ 94 w 192"/>
                <a:gd name="T15" fmla="*/ 103 h 182"/>
                <a:gd name="T16" fmla="*/ 87 w 192"/>
                <a:gd name="T17" fmla="*/ 40 h 182"/>
                <a:gd name="T18" fmla="*/ 179 w 192"/>
                <a:gd name="T19" fmla="*/ 94 h 182"/>
                <a:gd name="T20" fmla="*/ 116 w 192"/>
                <a:gd name="T21" fmla="*/ 166 h 182"/>
                <a:gd name="T22" fmla="*/ 130 w 192"/>
                <a:gd name="T23" fmla="*/ 167 h 182"/>
                <a:gd name="T24" fmla="*/ 57 w 192"/>
                <a:gd name="T25" fmla="*/ 132 h 182"/>
                <a:gd name="T26" fmla="*/ 39 w 192"/>
                <a:gd name="T27" fmla="*/ 43 h 182"/>
                <a:gd name="T28" fmla="*/ 77 w 192"/>
                <a:gd name="T29" fmla="*/ 33 h 182"/>
                <a:gd name="T30" fmla="*/ 163 w 192"/>
                <a:gd name="T31" fmla="*/ 11 h 182"/>
                <a:gd name="T32" fmla="*/ 48 w 192"/>
                <a:gd name="T33" fmla="*/ 42 h 182"/>
                <a:gd name="T34" fmla="*/ 85 w 192"/>
                <a:gd name="T35" fmla="*/ 128 h 182"/>
                <a:gd name="T36" fmla="*/ 25 w 192"/>
                <a:gd name="T37" fmla="*/ 141 h 182"/>
                <a:gd name="T38" fmla="*/ 93 w 192"/>
                <a:gd name="T39" fmla="*/ 12 h 182"/>
                <a:gd name="T40" fmla="*/ 92 w 192"/>
                <a:gd name="T41" fmla="*/ 163 h 182"/>
                <a:gd name="T42" fmla="*/ 127 w 192"/>
                <a:gd name="T43" fmla="*/ 128 h 182"/>
                <a:gd name="T44" fmla="*/ 23 w 192"/>
                <a:gd name="T45" fmla="*/ 49 h 182"/>
                <a:gd name="T46" fmla="*/ 50 w 192"/>
                <a:gd name="T47" fmla="*/ 30 h 182"/>
                <a:gd name="T48" fmla="*/ 188 w 192"/>
                <a:gd name="T49" fmla="*/ 97 h 182"/>
                <a:gd name="T50" fmla="*/ 107 w 192"/>
                <a:gd name="T51" fmla="*/ 83 h 182"/>
                <a:gd name="T52" fmla="*/ 140 w 192"/>
                <a:gd name="T53" fmla="*/ 28 h 182"/>
                <a:gd name="T54" fmla="*/ 107 w 192"/>
                <a:gd name="T55" fmla="*/ 60 h 182"/>
                <a:gd name="T56" fmla="*/ 61 w 192"/>
                <a:gd name="T57" fmla="*/ 131 h 182"/>
                <a:gd name="T58" fmla="*/ 30 w 192"/>
                <a:gd name="T59" fmla="*/ 97 h 182"/>
                <a:gd name="T60" fmla="*/ 184 w 192"/>
                <a:gd name="T61" fmla="*/ 139 h 182"/>
                <a:gd name="T62" fmla="*/ 19 w 192"/>
                <a:gd name="T63" fmla="*/ 98 h 182"/>
                <a:gd name="T64" fmla="*/ 79 w 192"/>
                <a:gd name="T65" fmla="*/ 28 h 182"/>
                <a:gd name="T66" fmla="*/ 183 w 192"/>
                <a:gd name="T67" fmla="*/ 100 h 182"/>
                <a:gd name="T68" fmla="*/ 176 w 192"/>
                <a:gd name="T69" fmla="*/ 19 h 182"/>
                <a:gd name="T70" fmla="*/ 29 w 192"/>
                <a:gd name="T71" fmla="*/ 31 h 182"/>
                <a:gd name="T72" fmla="*/ 128 w 192"/>
                <a:gd name="T73" fmla="*/ 147 h 182"/>
                <a:gd name="T74" fmla="*/ 71 w 192"/>
                <a:gd name="T75" fmla="*/ 162 h 182"/>
                <a:gd name="T76" fmla="*/ 175 w 192"/>
                <a:gd name="T77" fmla="*/ 41 h 182"/>
                <a:gd name="T78" fmla="*/ 23 w 192"/>
                <a:gd name="T79" fmla="*/ 107 h 182"/>
                <a:gd name="T80" fmla="*/ 24 w 192"/>
                <a:gd name="T81" fmla="*/ 36 h 182"/>
                <a:gd name="T82" fmla="*/ 116 w 192"/>
                <a:gd name="T83" fmla="*/ 7 h 182"/>
                <a:gd name="T84" fmla="*/ 96 w 192"/>
                <a:gd name="T85" fmla="*/ 165 h 182"/>
                <a:gd name="T86" fmla="*/ 169 w 192"/>
                <a:gd name="T87" fmla="*/ 59 h 182"/>
                <a:gd name="T88" fmla="*/ 117 w 192"/>
                <a:gd name="T89" fmla="*/ 135 h 182"/>
                <a:gd name="T90" fmla="*/ 126 w 192"/>
                <a:gd name="T91" fmla="*/ 118 h 182"/>
                <a:gd name="T92" fmla="*/ 34 w 192"/>
                <a:gd name="T93" fmla="*/ 110 h 182"/>
                <a:gd name="T94" fmla="*/ 60 w 192"/>
                <a:gd name="T95" fmla="*/ 158 h 182"/>
                <a:gd name="T96" fmla="*/ 14 w 192"/>
                <a:gd name="T97" fmla="*/ 116 h 182"/>
                <a:gd name="T98" fmla="*/ 145 w 192"/>
                <a:gd name="T99" fmla="*/ 172 h 182"/>
                <a:gd name="T100" fmla="*/ 105 w 192"/>
                <a:gd name="T101" fmla="*/ 90 h 182"/>
                <a:gd name="T102" fmla="*/ 26 w 192"/>
                <a:gd name="T103" fmla="*/ 67 h 182"/>
                <a:gd name="T104" fmla="*/ 37 w 192"/>
                <a:gd name="T105" fmla="*/ 52 h 182"/>
                <a:gd name="T106" fmla="*/ 42 w 192"/>
                <a:gd name="T107" fmla="*/ 28 h 182"/>
                <a:gd name="T108" fmla="*/ 69 w 192"/>
                <a:gd name="T109" fmla="*/ 27 h 182"/>
                <a:gd name="T110" fmla="*/ 168 w 192"/>
                <a:gd name="T111" fmla="*/ 78 h 182"/>
                <a:gd name="T112" fmla="*/ 73 w 192"/>
                <a:gd name="T113" fmla="*/ 172 h 182"/>
                <a:gd name="T114" fmla="*/ 91 w 192"/>
                <a:gd name="T115" fmla="*/ 158 h 182"/>
                <a:gd name="T116" fmla="*/ 14 w 192"/>
                <a:gd name="T117" fmla="*/ 143 h 182"/>
                <a:gd name="T118" fmla="*/ 168 w 192"/>
                <a:gd name="T119" fmla="*/ 7 h 182"/>
                <a:gd name="T120" fmla="*/ 178 w 192"/>
                <a:gd name="T121" fmla="*/ 117 h 182"/>
                <a:gd name="T122" fmla="*/ 91 w 192"/>
                <a:gd name="T123" fmla="*/ 114 h 182"/>
                <a:gd name="T124" fmla="*/ 174 w 192"/>
                <a:gd name="T125" fmla="*/ 1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182">
                  <a:moveTo>
                    <a:pt x="98" y="2"/>
                  </a:moveTo>
                  <a:cubicBezTo>
                    <a:pt x="99" y="4"/>
                    <a:pt x="100" y="7"/>
                    <a:pt x="100" y="9"/>
                  </a:cubicBezTo>
                  <a:cubicBezTo>
                    <a:pt x="100" y="10"/>
                    <a:pt x="100" y="11"/>
                    <a:pt x="100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8"/>
                    <a:pt x="101" y="22"/>
                    <a:pt x="101" y="27"/>
                  </a:cubicBezTo>
                  <a:cubicBezTo>
                    <a:pt x="100" y="29"/>
                    <a:pt x="100" y="31"/>
                    <a:pt x="100" y="34"/>
                  </a:cubicBezTo>
                  <a:cubicBezTo>
                    <a:pt x="100" y="35"/>
                    <a:pt x="100" y="36"/>
                    <a:pt x="99" y="37"/>
                  </a:cubicBezTo>
                  <a:cubicBezTo>
                    <a:pt x="99" y="38"/>
                    <a:pt x="98" y="39"/>
                    <a:pt x="98" y="41"/>
                  </a:cubicBezTo>
                  <a:cubicBezTo>
                    <a:pt x="98" y="41"/>
                    <a:pt x="98" y="41"/>
                    <a:pt x="97" y="42"/>
                  </a:cubicBezTo>
                  <a:cubicBezTo>
                    <a:pt x="96" y="43"/>
                    <a:pt x="95" y="45"/>
                    <a:pt x="93" y="46"/>
                  </a:cubicBezTo>
                  <a:cubicBezTo>
                    <a:pt x="93" y="47"/>
                    <a:pt x="92" y="47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7"/>
                    <a:pt x="91" y="47"/>
                    <a:pt x="90" y="46"/>
                  </a:cubicBezTo>
                  <a:cubicBezTo>
                    <a:pt x="90" y="45"/>
                    <a:pt x="90" y="45"/>
                    <a:pt x="91" y="44"/>
                  </a:cubicBezTo>
                  <a:cubicBezTo>
                    <a:pt x="90" y="43"/>
                    <a:pt x="88" y="43"/>
                    <a:pt x="87" y="43"/>
                  </a:cubicBezTo>
                  <a:cubicBezTo>
                    <a:pt x="86" y="43"/>
                    <a:pt x="84" y="43"/>
                    <a:pt x="83" y="43"/>
                  </a:cubicBezTo>
                  <a:cubicBezTo>
                    <a:pt x="81" y="43"/>
                    <a:pt x="79" y="43"/>
                    <a:pt x="78" y="44"/>
                  </a:cubicBezTo>
                  <a:cubicBezTo>
                    <a:pt x="77" y="45"/>
                    <a:pt x="76" y="45"/>
                    <a:pt x="75" y="46"/>
                  </a:cubicBezTo>
                  <a:cubicBezTo>
                    <a:pt x="73" y="47"/>
                    <a:pt x="71" y="49"/>
                    <a:pt x="70" y="50"/>
                  </a:cubicBezTo>
                  <a:cubicBezTo>
                    <a:pt x="70" y="51"/>
                    <a:pt x="69" y="51"/>
                    <a:pt x="69" y="51"/>
                  </a:cubicBezTo>
                  <a:cubicBezTo>
                    <a:pt x="68" y="54"/>
                    <a:pt x="66" y="57"/>
                    <a:pt x="65" y="61"/>
                  </a:cubicBezTo>
                  <a:cubicBezTo>
                    <a:pt x="64" y="65"/>
                    <a:pt x="63" y="69"/>
                    <a:pt x="63" y="73"/>
                  </a:cubicBezTo>
                  <a:cubicBezTo>
                    <a:pt x="63" y="76"/>
                    <a:pt x="62" y="79"/>
                    <a:pt x="62" y="83"/>
                  </a:cubicBezTo>
                  <a:cubicBezTo>
                    <a:pt x="62" y="85"/>
                    <a:pt x="62" y="86"/>
                    <a:pt x="62" y="88"/>
                  </a:cubicBezTo>
                  <a:cubicBezTo>
                    <a:pt x="62" y="91"/>
                    <a:pt x="62" y="94"/>
                    <a:pt x="62" y="98"/>
                  </a:cubicBezTo>
                  <a:cubicBezTo>
                    <a:pt x="62" y="101"/>
                    <a:pt x="63" y="105"/>
                    <a:pt x="64" y="108"/>
                  </a:cubicBezTo>
                  <a:cubicBezTo>
                    <a:pt x="64" y="109"/>
                    <a:pt x="64" y="110"/>
                    <a:pt x="64" y="111"/>
                  </a:cubicBezTo>
                  <a:cubicBezTo>
                    <a:pt x="65" y="112"/>
                    <a:pt x="65" y="112"/>
                    <a:pt x="65" y="113"/>
                  </a:cubicBezTo>
                  <a:cubicBezTo>
                    <a:pt x="66" y="113"/>
                    <a:pt x="67" y="112"/>
                    <a:pt x="67" y="113"/>
                  </a:cubicBezTo>
                  <a:cubicBezTo>
                    <a:pt x="67" y="113"/>
                    <a:pt x="68" y="113"/>
                    <a:pt x="68" y="113"/>
                  </a:cubicBezTo>
                  <a:cubicBezTo>
                    <a:pt x="69" y="113"/>
                    <a:pt x="70" y="113"/>
                    <a:pt x="70" y="112"/>
                  </a:cubicBezTo>
                  <a:cubicBezTo>
                    <a:pt x="73" y="111"/>
                    <a:pt x="76" y="110"/>
                    <a:pt x="79" y="109"/>
                  </a:cubicBezTo>
                  <a:cubicBezTo>
                    <a:pt x="80" y="108"/>
                    <a:pt x="81" y="107"/>
                    <a:pt x="82" y="106"/>
                  </a:cubicBezTo>
                  <a:cubicBezTo>
                    <a:pt x="83" y="106"/>
                    <a:pt x="84" y="105"/>
                    <a:pt x="86" y="104"/>
                  </a:cubicBezTo>
                  <a:cubicBezTo>
                    <a:pt x="87" y="103"/>
                    <a:pt x="88" y="102"/>
                    <a:pt x="89" y="101"/>
                  </a:cubicBezTo>
                  <a:cubicBezTo>
                    <a:pt x="90" y="99"/>
                    <a:pt x="91" y="98"/>
                    <a:pt x="92" y="97"/>
                  </a:cubicBezTo>
                  <a:cubicBezTo>
                    <a:pt x="93" y="97"/>
                    <a:pt x="93" y="97"/>
                    <a:pt x="93" y="96"/>
                  </a:cubicBezTo>
                  <a:cubicBezTo>
                    <a:pt x="94" y="95"/>
                    <a:pt x="94" y="94"/>
                    <a:pt x="94" y="93"/>
                  </a:cubicBezTo>
                  <a:cubicBezTo>
                    <a:pt x="93" y="92"/>
                    <a:pt x="93" y="92"/>
                    <a:pt x="93" y="91"/>
                  </a:cubicBezTo>
                  <a:cubicBezTo>
                    <a:pt x="94" y="91"/>
                    <a:pt x="94" y="90"/>
                    <a:pt x="94" y="90"/>
                  </a:cubicBezTo>
                  <a:cubicBezTo>
                    <a:pt x="94" y="85"/>
                    <a:pt x="94" y="81"/>
                    <a:pt x="94" y="76"/>
                  </a:cubicBezTo>
                  <a:cubicBezTo>
                    <a:pt x="94" y="71"/>
                    <a:pt x="93" y="66"/>
                    <a:pt x="93" y="61"/>
                  </a:cubicBezTo>
                  <a:cubicBezTo>
                    <a:pt x="93" y="60"/>
                    <a:pt x="93" y="59"/>
                    <a:pt x="93" y="57"/>
                  </a:cubicBezTo>
                  <a:cubicBezTo>
                    <a:pt x="93" y="56"/>
                    <a:pt x="93" y="55"/>
                    <a:pt x="93" y="54"/>
                  </a:cubicBezTo>
                  <a:cubicBezTo>
                    <a:pt x="93" y="54"/>
                    <a:pt x="94" y="53"/>
                    <a:pt x="94" y="53"/>
                  </a:cubicBezTo>
                  <a:cubicBezTo>
                    <a:pt x="94" y="52"/>
                    <a:pt x="94" y="51"/>
                    <a:pt x="95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7" y="50"/>
                    <a:pt x="98" y="49"/>
                    <a:pt x="98" y="48"/>
                  </a:cubicBezTo>
                  <a:cubicBezTo>
                    <a:pt x="99" y="48"/>
                    <a:pt x="99" y="47"/>
                    <a:pt x="99" y="47"/>
                  </a:cubicBezTo>
                  <a:cubicBezTo>
                    <a:pt x="100" y="46"/>
                    <a:pt x="100" y="46"/>
                    <a:pt x="101" y="45"/>
                  </a:cubicBezTo>
                  <a:cubicBezTo>
                    <a:pt x="101" y="44"/>
                    <a:pt x="101" y="44"/>
                    <a:pt x="102" y="43"/>
                  </a:cubicBezTo>
                  <a:cubicBezTo>
                    <a:pt x="103" y="43"/>
                    <a:pt x="104" y="44"/>
                    <a:pt x="104" y="44"/>
                  </a:cubicBezTo>
                  <a:cubicBezTo>
                    <a:pt x="105" y="45"/>
                    <a:pt x="105" y="46"/>
                    <a:pt x="106" y="47"/>
                  </a:cubicBezTo>
                  <a:cubicBezTo>
                    <a:pt x="106" y="48"/>
                    <a:pt x="107" y="49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1"/>
                    <a:pt x="109" y="51"/>
                    <a:pt x="109" y="51"/>
                  </a:cubicBezTo>
                  <a:cubicBezTo>
                    <a:pt x="109" y="51"/>
                    <a:pt x="109" y="52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3"/>
                    <a:pt x="110" y="53"/>
                    <a:pt x="110" y="53"/>
                  </a:cubicBezTo>
                  <a:cubicBezTo>
                    <a:pt x="110" y="54"/>
                    <a:pt x="110" y="54"/>
                    <a:pt x="110" y="55"/>
                  </a:cubicBezTo>
                  <a:cubicBezTo>
                    <a:pt x="109" y="55"/>
                    <a:pt x="109" y="56"/>
                    <a:pt x="110" y="56"/>
                  </a:cubicBezTo>
                  <a:cubicBezTo>
                    <a:pt x="110" y="58"/>
                    <a:pt x="110" y="60"/>
                    <a:pt x="110" y="62"/>
                  </a:cubicBezTo>
                  <a:cubicBezTo>
                    <a:pt x="110" y="65"/>
                    <a:pt x="110" y="69"/>
                    <a:pt x="110" y="72"/>
                  </a:cubicBezTo>
                  <a:cubicBezTo>
                    <a:pt x="110" y="75"/>
                    <a:pt x="110" y="79"/>
                    <a:pt x="110" y="82"/>
                  </a:cubicBezTo>
                  <a:cubicBezTo>
                    <a:pt x="111" y="86"/>
                    <a:pt x="111" y="90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1" y="95"/>
                    <a:pt x="112" y="96"/>
                    <a:pt x="112" y="96"/>
                  </a:cubicBezTo>
                  <a:cubicBezTo>
                    <a:pt x="114" y="96"/>
                    <a:pt x="115" y="97"/>
                    <a:pt x="117" y="99"/>
                  </a:cubicBezTo>
                  <a:cubicBezTo>
                    <a:pt x="118" y="100"/>
                    <a:pt x="119" y="101"/>
                    <a:pt x="121" y="102"/>
                  </a:cubicBezTo>
                  <a:cubicBezTo>
                    <a:pt x="122" y="103"/>
                    <a:pt x="124" y="105"/>
                    <a:pt x="126" y="107"/>
                  </a:cubicBezTo>
                  <a:cubicBezTo>
                    <a:pt x="127" y="108"/>
                    <a:pt x="129" y="110"/>
                    <a:pt x="130" y="111"/>
                  </a:cubicBezTo>
                  <a:cubicBezTo>
                    <a:pt x="132" y="113"/>
                    <a:pt x="133" y="114"/>
                    <a:pt x="134" y="115"/>
                  </a:cubicBezTo>
                  <a:cubicBezTo>
                    <a:pt x="135" y="116"/>
                    <a:pt x="135" y="116"/>
                    <a:pt x="136" y="116"/>
                  </a:cubicBezTo>
                  <a:cubicBezTo>
                    <a:pt x="137" y="117"/>
                    <a:pt x="138" y="118"/>
                    <a:pt x="139" y="118"/>
                  </a:cubicBezTo>
                  <a:cubicBezTo>
                    <a:pt x="139" y="119"/>
                    <a:pt x="140" y="119"/>
                    <a:pt x="140" y="120"/>
                  </a:cubicBezTo>
                  <a:cubicBezTo>
                    <a:pt x="141" y="120"/>
                    <a:pt x="141" y="120"/>
                    <a:pt x="141" y="119"/>
                  </a:cubicBezTo>
                  <a:cubicBezTo>
                    <a:pt x="141" y="118"/>
                    <a:pt x="141" y="118"/>
                    <a:pt x="141" y="117"/>
                  </a:cubicBezTo>
                  <a:cubicBezTo>
                    <a:pt x="141" y="117"/>
                    <a:pt x="141" y="117"/>
                    <a:pt x="141" y="116"/>
                  </a:cubicBezTo>
                  <a:cubicBezTo>
                    <a:pt x="141" y="112"/>
                    <a:pt x="141" y="107"/>
                    <a:pt x="142" y="103"/>
                  </a:cubicBezTo>
                  <a:cubicBezTo>
                    <a:pt x="142" y="99"/>
                    <a:pt x="142" y="94"/>
                    <a:pt x="142" y="90"/>
                  </a:cubicBezTo>
                  <a:cubicBezTo>
                    <a:pt x="142" y="89"/>
                    <a:pt x="142" y="87"/>
                    <a:pt x="141" y="85"/>
                  </a:cubicBezTo>
                  <a:cubicBezTo>
                    <a:pt x="141" y="84"/>
                    <a:pt x="141" y="83"/>
                    <a:pt x="141" y="82"/>
                  </a:cubicBezTo>
                  <a:cubicBezTo>
                    <a:pt x="141" y="79"/>
                    <a:pt x="141" y="75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69"/>
                    <a:pt x="140" y="67"/>
                    <a:pt x="140" y="65"/>
                  </a:cubicBezTo>
                  <a:cubicBezTo>
                    <a:pt x="139" y="64"/>
                    <a:pt x="139" y="63"/>
                    <a:pt x="139" y="62"/>
                  </a:cubicBezTo>
                  <a:cubicBezTo>
                    <a:pt x="139" y="60"/>
                    <a:pt x="138" y="59"/>
                    <a:pt x="137" y="57"/>
                  </a:cubicBezTo>
                  <a:cubicBezTo>
                    <a:pt x="137" y="56"/>
                    <a:pt x="136" y="54"/>
                    <a:pt x="136" y="53"/>
                  </a:cubicBezTo>
                  <a:cubicBezTo>
                    <a:pt x="135" y="51"/>
                    <a:pt x="134" y="49"/>
                    <a:pt x="133" y="48"/>
                  </a:cubicBezTo>
                  <a:cubicBezTo>
                    <a:pt x="132" y="46"/>
                    <a:pt x="131" y="45"/>
                    <a:pt x="130" y="44"/>
                  </a:cubicBezTo>
                  <a:cubicBezTo>
                    <a:pt x="128" y="42"/>
                    <a:pt x="126" y="41"/>
                    <a:pt x="123" y="41"/>
                  </a:cubicBezTo>
                  <a:cubicBezTo>
                    <a:pt x="121" y="41"/>
                    <a:pt x="119" y="41"/>
                    <a:pt x="118" y="42"/>
                  </a:cubicBezTo>
                  <a:cubicBezTo>
                    <a:pt x="117" y="42"/>
                    <a:pt x="116" y="43"/>
                    <a:pt x="115" y="43"/>
                  </a:cubicBezTo>
                  <a:cubicBezTo>
                    <a:pt x="115" y="43"/>
                    <a:pt x="114" y="44"/>
                    <a:pt x="114" y="44"/>
                  </a:cubicBezTo>
                  <a:cubicBezTo>
                    <a:pt x="113" y="44"/>
                    <a:pt x="113" y="45"/>
                    <a:pt x="113" y="46"/>
                  </a:cubicBezTo>
                  <a:cubicBezTo>
                    <a:pt x="112" y="47"/>
                    <a:pt x="112" y="48"/>
                    <a:pt x="110" y="48"/>
                  </a:cubicBezTo>
                  <a:cubicBezTo>
                    <a:pt x="110" y="48"/>
                    <a:pt x="110" y="47"/>
                    <a:pt x="109" y="47"/>
                  </a:cubicBezTo>
                  <a:cubicBezTo>
                    <a:pt x="108" y="47"/>
                    <a:pt x="107" y="46"/>
                    <a:pt x="107" y="44"/>
                  </a:cubicBezTo>
                  <a:cubicBezTo>
                    <a:pt x="106" y="44"/>
                    <a:pt x="106" y="43"/>
                    <a:pt x="106" y="42"/>
                  </a:cubicBezTo>
                  <a:cubicBezTo>
                    <a:pt x="105" y="41"/>
                    <a:pt x="106" y="41"/>
                    <a:pt x="106" y="40"/>
                  </a:cubicBezTo>
                  <a:cubicBezTo>
                    <a:pt x="106" y="38"/>
                    <a:pt x="106" y="35"/>
                    <a:pt x="106" y="33"/>
                  </a:cubicBezTo>
                  <a:cubicBezTo>
                    <a:pt x="106" y="31"/>
                    <a:pt x="105" y="30"/>
                    <a:pt x="105" y="28"/>
                  </a:cubicBezTo>
                  <a:cubicBezTo>
                    <a:pt x="105" y="25"/>
                    <a:pt x="105" y="22"/>
                    <a:pt x="105" y="19"/>
                  </a:cubicBezTo>
                  <a:cubicBezTo>
                    <a:pt x="106" y="17"/>
                    <a:pt x="106" y="14"/>
                    <a:pt x="106" y="12"/>
                  </a:cubicBezTo>
                  <a:cubicBezTo>
                    <a:pt x="107" y="10"/>
                    <a:pt x="107" y="8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8" y="5"/>
                    <a:pt x="108" y="4"/>
                    <a:pt x="108" y="3"/>
                  </a:cubicBezTo>
                  <a:cubicBezTo>
                    <a:pt x="108" y="3"/>
                    <a:pt x="109" y="3"/>
                    <a:pt x="109" y="3"/>
                  </a:cubicBezTo>
                  <a:cubicBezTo>
                    <a:pt x="111" y="3"/>
                    <a:pt x="114" y="3"/>
                    <a:pt x="116" y="3"/>
                  </a:cubicBezTo>
                  <a:cubicBezTo>
                    <a:pt x="117" y="3"/>
                    <a:pt x="118" y="3"/>
                    <a:pt x="119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21" y="2"/>
                    <a:pt x="123" y="2"/>
                    <a:pt x="124" y="2"/>
                  </a:cubicBezTo>
                  <a:cubicBezTo>
                    <a:pt x="128" y="2"/>
                    <a:pt x="132" y="2"/>
                    <a:pt x="135" y="2"/>
                  </a:cubicBezTo>
                  <a:cubicBezTo>
                    <a:pt x="140" y="2"/>
                    <a:pt x="144" y="3"/>
                    <a:pt x="149" y="4"/>
                  </a:cubicBezTo>
                  <a:cubicBezTo>
                    <a:pt x="149" y="4"/>
                    <a:pt x="150" y="4"/>
                    <a:pt x="150" y="4"/>
                  </a:cubicBezTo>
                  <a:cubicBezTo>
                    <a:pt x="151" y="4"/>
                    <a:pt x="153" y="4"/>
                    <a:pt x="154" y="4"/>
                  </a:cubicBezTo>
                  <a:cubicBezTo>
                    <a:pt x="156" y="4"/>
                    <a:pt x="159" y="4"/>
                    <a:pt x="161" y="4"/>
                  </a:cubicBezTo>
                  <a:cubicBezTo>
                    <a:pt x="163" y="4"/>
                    <a:pt x="165" y="5"/>
                    <a:pt x="167" y="5"/>
                  </a:cubicBezTo>
                  <a:cubicBezTo>
                    <a:pt x="167" y="5"/>
                    <a:pt x="168" y="5"/>
                    <a:pt x="168" y="5"/>
                  </a:cubicBezTo>
                  <a:cubicBezTo>
                    <a:pt x="171" y="6"/>
                    <a:pt x="174" y="6"/>
                    <a:pt x="177" y="8"/>
                  </a:cubicBezTo>
                  <a:cubicBezTo>
                    <a:pt x="179" y="9"/>
                    <a:pt x="181" y="10"/>
                    <a:pt x="182" y="11"/>
                  </a:cubicBezTo>
                  <a:cubicBezTo>
                    <a:pt x="183" y="12"/>
                    <a:pt x="184" y="13"/>
                    <a:pt x="184" y="13"/>
                  </a:cubicBezTo>
                  <a:cubicBezTo>
                    <a:pt x="186" y="16"/>
                    <a:pt x="188" y="19"/>
                    <a:pt x="189" y="22"/>
                  </a:cubicBezTo>
                  <a:cubicBezTo>
                    <a:pt x="190" y="24"/>
                    <a:pt x="190" y="26"/>
                    <a:pt x="190" y="29"/>
                  </a:cubicBezTo>
                  <a:cubicBezTo>
                    <a:pt x="190" y="34"/>
                    <a:pt x="190" y="38"/>
                    <a:pt x="190" y="43"/>
                  </a:cubicBezTo>
                  <a:cubicBezTo>
                    <a:pt x="190" y="45"/>
                    <a:pt x="190" y="48"/>
                    <a:pt x="191" y="50"/>
                  </a:cubicBezTo>
                  <a:cubicBezTo>
                    <a:pt x="191" y="54"/>
                    <a:pt x="191" y="58"/>
                    <a:pt x="191" y="61"/>
                  </a:cubicBezTo>
                  <a:cubicBezTo>
                    <a:pt x="192" y="73"/>
                    <a:pt x="192" y="84"/>
                    <a:pt x="192" y="95"/>
                  </a:cubicBezTo>
                  <a:cubicBezTo>
                    <a:pt x="192" y="108"/>
                    <a:pt x="192" y="120"/>
                    <a:pt x="192" y="133"/>
                  </a:cubicBezTo>
                  <a:cubicBezTo>
                    <a:pt x="192" y="136"/>
                    <a:pt x="192" y="140"/>
                    <a:pt x="192" y="143"/>
                  </a:cubicBezTo>
                  <a:cubicBezTo>
                    <a:pt x="192" y="150"/>
                    <a:pt x="192" y="156"/>
                    <a:pt x="192" y="162"/>
                  </a:cubicBezTo>
                  <a:cubicBezTo>
                    <a:pt x="192" y="163"/>
                    <a:pt x="192" y="164"/>
                    <a:pt x="192" y="165"/>
                  </a:cubicBezTo>
                  <a:cubicBezTo>
                    <a:pt x="192" y="166"/>
                    <a:pt x="192" y="166"/>
                    <a:pt x="192" y="166"/>
                  </a:cubicBezTo>
                  <a:cubicBezTo>
                    <a:pt x="192" y="168"/>
                    <a:pt x="192" y="169"/>
                    <a:pt x="190" y="169"/>
                  </a:cubicBezTo>
                  <a:cubicBezTo>
                    <a:pt x="190" y="169"/>
                    <a:pt x="189" y="169"/>
                    <a:pt x="189" y="169"/>
                  </a:cubicBezTo>
                  <a:cubicBezTo>
                    <a:pt x="187" y="171"/>
                    <a:pt x="184" y="172"/>
                    <a:pt x="181" y="172"/>
                  </a:cubicBezTo>
                  <a:cubicBezTo>
                    <a:pt x="179" y="172"/>
                    <a:pt x="177" y="172"/>
                    <a:pt x="174" y="172"/>
                  </a:cubicBezTo>
                  <a:cubicBezTo>
                    <a:pt x="173" y="172"/>
                    <a:pt x="171" y="172"/>
                    <a:pt x="170" y="171"/>
                  </a:cubicBezTo>
                  <a:cubicBezTo>
                    <a:pt x="169" y="170"/>
                    <a:pt x="168" y="170"/>
                    <a:pt x="167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66" y="170"/>
                    <a:pt x="165" y="170"/>
                    <a:pt x="165" y="170"/>
                  </a:cubicBezTo>
                  <a:cubicBezTo>
                    <a:pt x="165" y="169"/>
                    <a:pt x="165" y="169"/>
                    <a:pt x="164" y="169"/>
                  </a:cubicBezTo>
                  <a:cubicBezTo>
                    <a:pt x="163" y="169"/>
                    <a:pt x="163" y="169"/>
                    <a:pt x="163" y="168"/>
                  </a:cubicBezTo>
                  <a:cubicBezTo>
                    <a:pt x="163" y="168"/>
                    <a:pt x="163" y="168"/>
                    <a:pt x="163" y="168"/>
                  </a:cubicBezTo>
                  <a:cubicBezTo>
                    <a:pt x="162" y="166"/>
                    <a:pt x="162" y="164"/>
                    <a:pt x="162" y="162"/>
                  </a:cubicBezTo>
                  <a:cubicBezTo>
                    <a:pt x="162" y="159"/>
                    <a:pt x="162" y="156"/>
                    <a:pt x="162" y="152"/>
                  </a:cubicBezTo>
                  <a:cubicBezTo>
                    <a:pt x="162" y="150"/>
                    <a:pt x="162" y="148"/>
                    <a:pt x="162" y="146"/>
                  </a:cubicBezTo>
                  <a:cubicBezTo>
                    <a:pt x="163" y="145"/>
                    <a:pt x="163" y="144"/>
                    <a:pt x="162" y="142"/>
                  </a:cubicBezTo>
                  <a:cubicBezTo>
                    <a:pt x="162" y="141"/>
                    <a:pt x="162" y="140"/>
                    <a:pt x="162" y="139"/>
                  </a:cubicBezTo>
                  <a:cubicBezTo>
                    <a:pt x="162" y="131"/>
                    <a:pt x="162" y="123"/>
                    <a:pt x="162" y="115"/>
                  </a:cubicBezTo>
                  <a:cubicBezTo>
                    <a:pt x="162" y="113"/>
                    <a:pt x="162" y="111"/>
                    <a:pt x="162" y="109"/>
                  </a:cubicBezTo>
                  <a:cubicBezTo>
                    <a:pt x="162" y="108"/>
                    <a:pt x="162" y="106"/>
                    <a:pt x="162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3" y="103"/>
                    <a:pt x="163" y="103"/>
                    <a:pt x="163" y="102"/>
                  </a:cubicBezTo>
                  <a:cubicBezTo>
                    <a:pt x="163" y="98"/>
                    <a:pt x="163" y="95"/>
                    <a:pt x="163" y="92"/>
                  </a:cubicBezTo>
                  <a:cubicBezTo>
                    <a:pt x="163" y="84"/>
                    <a:pt x="163" y="76"/>
                    <a:pt x="163" y="68"/>
                  </a:cubicBezTo>
                  <a:cubicBezTo>
                    <a:pt x="163" y="66"/>
                    <a:pt x="162" y="65"/>
                    <a:pt x="162" y="63"/>
                  </a:cubicBezTo>
                  <a:cubicBezTo>
                    <a:pt x="161" y="63"/>
                    <a:pt x="160" y="63"/>
                    <a:pt x="158" y="63"/>
                  </a:cubicBezTo>
                  <a:cubicBezTo>
                    <a:pt x="157" y="63"/>
                    <a:pt x="157" y="64"/>
                    <a:pt x="157" y="65"/>
                  </a:cubicBezTo>
                  <a:cubicBezTo>
                    <a:pt x="156" y="66"/>
                    <a:pt x="156" y="67"/>
                    <a:pt x="156" y="69"/>
                  </a:cubicBezTo>
                  <a:cubicBezTo>
                    <a:pt x="156" y="70"/>
                    <a:pt x="156" y="70"/>
                    <a:pt x="156" y="71"/>
                  </a:cubicBezTo>
                  <a:cubicBezTo>
                    <a:pt x="155" y="73"/>
                    <a:pt x="155" y="75"/>
                    <a:pt x="155" y="77"/>
                  </a:cubicBezTo>
                  <a:cubicBezTo>
                    <a:pt x="155" y="81"/>
                    <a:pt x="155" y="86"/>
                    <a:pt x="155" y="90"/>
                  </a:cubicBezTo>
                  <a:cubicBezTo>
                    <a:pt x="154" y="97"/>
                    <a:pt x="155" y="105"/>
                    <a:pt x="155" y="112"/>
                  </a:cubicBezTo>
                  <a:cubicBezTo>
                    <a:pt x="155" y="114"/>
                    <a:pt x="155" y="115"/>
                    <a:pt x="155" y="116"/>
                  </a:cubicBezTo>
                  <a:cubicBezTo>
                    <a:pt x="155" y="120"/>
                    <a:pt x="155" y="123"/>
                    <a:pt x="155" y="126"/>
                  </a:cubicBezTo>
                  <a:cubicBezTo>
                    <a:pt x="156" y="135"/>
                    <a:pt x="156" y="143"/>
                    <a:pt x="156" y="151"/>
                  </a:cubicBezTo>
                  <a:cubicBezTo>
                    <a:pt x="156" y="151"/>
                    <a:pt x="156" y="152"/>
                    <a:pt x="155" y="152"/>
                  </a:cubicBezTo>
                  <a:cubicBezTo>
                    <a:pt x="155" y="146"/>
                    <a:pt x="155" y="140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6"/>
                    <a:pt x="155" y="137"/>
                  </a:cubicBezTo>
                  <a:cubicBezTo>
                    <a:pt x="155" y="144"/>
                    <a:pt x="155" y="152"/>
                    <a:pt x="155" y="159"/>
                  </a:cubicBezTo>
                  <a:cubicBezTo>
                    <a:pt x="155" y="165"/>
                    <a:pt x="155" y="172"/>
                    <a:pt x="155" y="178"/>
                  </a:cubicBezTo>
                  <a:cubicBezTo>
                    <a:pt x="155" y="178"/>
                    <a:pt x="155" y="178"/>
                    <a:pt x="155" y="178"/>
                  </a:cubicBezTo>
                  <a:cubicBezTo>
                    <a:pt x="154" y="179"/>
                    <a:pt x="153" y="179"/>
                    <a:pt x="151" y="180"/>
                  </a:cubicBezTo>
                  <a:cubicBezTo>
                    <a:pt x="148" y="180"/>
                    <a:pt x="146" y="180"/>
                    <a:pt x="143" y="180"/>
                  </a:cubicBezTo>
                  <a:cubicBezTo>
                    <a:pt x="139" y="181"/>
                    <a:pt x="135" y="181"/>
                    <a:pt x="131" y="181"/>
                  </a:cubicBezTo>
                  <a:cubicBezTo>
                    <a:pt x="115" y="181"/>
                    <a:pt x="99" y="181"/>
                    <a:pt x="83" y="181"/>
                  </a:cubicBezTo>
                  <a:cubicBezTo>
                    <a:pt x="76" y="181"/>
                    <a:pt x="69" y="181"/>
                    <a:pt x="62" y="181"/>
                  </a:cubicBezTo>
                  <a:cubicBezTo>
                    <a:pt x="62" y="181"/>
                    <a:pt x="61" y="181"/>
                    <a:pt x="61" y="182"/>
                  </a:cubicBezTo>
                  <a:cubicBezTo>
                    <a:pt x="61" y="182"/>
                    <a:pt x="60" y="182"/>
                    <a:pt x="60" y="182"/>
                  </a:cubicBezTo>
                  <a:cubicBezTo>
                    <a:pt x="60" y="181"/>
                    <a:pt x="59" y="181"/>
                    <a:pt x="59" y="181"/>
                  </a:cubicBezTo>
                  <a:cubicBezTo>
                    <a:pt x="57" y="181"/>
                    <a:pt x="55" y="181"/>
                    <a:pt x="53" y="181"/>
                  </a:cubicBezTo>
                  <a:cubicBezTo>
                    <a:pt x="51" y="182"/>
                    <a:pt x="49" y="181"/>
                    <a:pt x="47" y="181"/>
                  </a:cubicBezTo>
                  <a:cubicBezTo>
                    <a:pt x="47" y="181"/>
                    <a:pt x="47" y="181"/>
                    <a:pt x="46" y="180"/>
                  </a:cubicBezTo>
                  <a:cubicBezTo>
                    <a:pt x="46" y="180"/>
                    <a:pt x="46" y="179"/>
                    <a:pt x="46" y="178"/>
                  </a:cubicBezTo>
                  <a:cubicBezTo>
                    <a:pt x="47" y="178"/>
                    <a:pt x="47" y="177"/>
                    <a:pt x="47" y="176"/>
                  </a:cubicBezTo>
                  <a:cubicBezTo>
                    <a:pt x="47" y="171"/>
                    <a:pt x="47" y="167"/>
                    <a:pt x="47" y="162"/>
                  </a:cubicBezTo>
                  <a:cubicBezTo>
                    <a:pt x="47" y="156"/>
                    <a:pt x="47" y="150"/>
                    <a:pt x="47" y="144"/>
                  </a:cubicBezTo>
                  <a:cubicBezTo>
                    <a:pt x="47" y="136"/>
                    <a:pt x="47" y="127"/>
                    <a:pt x="46" y="118"/>
                  </a:cubicBezTo>
                  <a:cubicBezTo>
                    <a:pt x="46" y="113"/>
                    <a:pt x="46" y="107"/>
                    <a:pt x="46" y="102"/>
                  </a:cubicBezTo>
                  <a:cubicBezTo>
                    <a:pt x="46" y="99"/>
                    <a:pt x="46" y="97"/>
                    <a:pt x="46" y="95"/>
                  </a:cubicBezTo>
                  <a:cubicBezTo>
                    <a:pt x="46" y="87"/>
                    <a:pt x="46" y="80"/>
                    <a:pt x="46" y="72"/>
                  </a:cubicBezTo>
                  <a:cubicBezTo>
                    <a:pt x="46" y="70"/>
                    <a:pt x="45" y="67"/>
                    <a:pt x="45" y="65"/>
                  </a:cubicBezTo>
                  <a:cubicBezTo>
                    <a:pt x="45" y="64"/>
                    <a:pt x="44" y="64"/>
                    <a:pt x="44" y="63"/>
                  </a:cubicBezTo>
                  <a:cubicBezTo>
                    <a:pt x="43" y="63"/>
                    <a:pt x="42" y="63"/>
                    <a:pt x="42" y="63"/>
                  </a:cubicBezTo>
                  <a:cubicBezTo>
                    <a:pt x="42" y="63"/>
                    <a:pt x="41" y="64"/>
                    <a:pt x="41" y="63"/>
                  </a:cubicBezTo>
                  <a:cubicBezTo>
                    <a:pt x="41" y="63"/>
                    <a:pt x="40" y="64"/>
                    <a:pt x="40" y="64"/>
                  </a:cubicBezTo>
                  <a:cubicBezTo>
                    <a:pt x="39" y="65"/>
                    <a:pt x="38" y="66"/>
                    <a:pt x="38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71"/>
                    <a:pt x="37" y="73"/>
                    <a:pt x="37" y="75"/>
                  </a:cubicBezTo>
                  <a:cubicBezTo>
                    <a:pt x="37" y="80"/>
                    <a:pt x="37" y="84"/>
                    <a:pt x="36" y="89"/>
                  </a:cubicBezTo>
                  <a:cubicBezTo>
                    <a:pt x="36" y="93"/>
                    <a:pt x="36" y="97"/>
                    <a:pt x="36" y="101"/>
                  </a:cubicBezTo>
                  <a:cubicBezTo>
                    <a:pt x="36" y="106"/>
                    <a:pt x="36" y="110"/>
                    <a:pt x="37" y="114"/>
                  </a:cubicBezTo>
                  <a:cubicBezTo>
                    <a:pt x="37" y="119"/>
                    <a:pt x="37" y="123"/>
                    <a:pt x="37" y="128"/>
                  </a:cubicBezTo>
                  <a:cubicBezTo>
                    <a:pt x="37" y="135"/>
                    <a:pt x="37" y="142"/>
                    <a:pt x="37" y="149"/>
                  </a:cubicBezTo>
                  <a:cubicBezTo>
                    <a:pt x="37" y="151"/>
                    <a:pt x="37" y="153"/>
                    <a:pt x="37" y="155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6" y="158"/>
                    <a:pt x="36" y="160"/>
                    <a:pt x="35" y="162"/>
                  </a:cubicBezTo>
                  <a:cubicBezTo>
                    <a:pt x="34" y="163"/>
                    <a:pt x="33" y="165"/>
                    <a:pt x="32" y="166"/>
                  </a:cubicBezTo>
                  <a:cubicBezTo>
                    <a:pt x="31" y="167"/>
                    <a:pt x="30" y="167"/>
                    <a:pt x="29" y="168"/>
                  </a:cubicBezTo>
                  <a:cubicBezTo>
                    <a:pt x="26" y="168"/>
                    <a:pt x="23" y="168"/>
                    <a:pt x="21" y="168"/>
                  </a:cubicBezTo>
                  <a:cubicBezTo>
                    <a:pt x="20" y="168"/>
                    <a:pt x="19" y="168"/>
                    <a:pt x="18" y="168"/>
                  </a:cubicBezTo>
                  <a:cubicBezTo>
                    <a:pt x="18" y="167"/>
                    <a:pt x="17" y="167"/>
                    <a:pt x="16" y="167"/>
                  </a:cubicBezTo>
                  <a:cubicBezTo>
                    <a:pt x="15" y="167"/>
                    <a:pt x="14" y="167"/>
                    <a:pt x="14" y="167"/>
                  </a:cubicBezTo>
                  <a:cubicBezTo>
                    <a:pt x="12" y="167"/>
                    <a:pt x="11" y="167"/>
                    <a:pt x="9" y="167"/>
                  </a:cubicBezTo>
                  <a:cubicBezTo>
                    <a:pt x="9" y="167"/>
                    <a:pt x="9" y="168"/>
                    <a:pt x="10" y="168"/>
                  </a:cubicBezTo>
                  <a:cubicBezTo>
                    <a:pt x="10" y="168"/>
                    <a:pt x="10" y="168"/>
                    <a:pt x="9" y="169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67"/>
                    <a:pt x="7" y="165"/>
                    <a:pt x="7" y="164"/>
                  </a:cubicBezTo>
                  <a:cubicBezTo>
                    <a:pt x="7" y="164"/>
                    <a:pt x="7" y="164"/>
                    <a:pt x="6" y="164"/>
                  </a:cubicBezTo>
                  <a:cubicBezTo>
                    <a:pt x="5" y="163"/>
                    <a:pt x="5" y="163"/>
                    <a:pt x="4" y="163"/>
                  </a:cubicBezTo>
                  <a:cubicBezTo>
                    <a:pt x="3" y="163"/>
                    <a:pt x="3" y="162"/>
                    <a:pt x="3" y="161"/>
                  </a:cubicBezTo>
                  <a:cubicBezTo>
                    <a:pt x="3" y="161"/>
                    <a:pt x="3" y="160"/>
                    <a:pt x="3" y="159"/>
                  </a:cubicBezTo>
                  <a:cubicBezTo>
                    <a:pt x="2" y="158"/>
                    <a:pt x="2" y="156"/>
                    <a:pt x="2" y="154"/>
                  </a:cubicBezTo>
                  <a:cubicBezTo>
                    <a:pt x="2" y="154"/>
                    <a:pt x="2" y="154"/>
                    <a:pt x="2" y="153"/>
                  </a:cubicBezTo>
                  <a:cubicBezTo>
                    <a:pt x="2" y="153"/>
                    <a:pt x="2" y="152"/>
                    <a:pt x="2" y="152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48"/>
                    <a:pt x="2" y="146"/>
                    <a:pt x="2" y="143"/>
                  </a:cubicBezTo>
                  <a:cubicBezTo>
                    <a:pt x="2" y="141"/>
                    <a:pt x="1" y="139"/>
                    <a:pt x="1" y="137"/>
                  </a:cubicBezTo>
                  <a:cubicBezTo>
                    <a:pt x="0" y="128"/>
                    <a:pt x="0" y="119"/>
                    <a:pt x="0" y="110"/>
                  </a:cubicBezTo>
                  <a:cubicBezTo>
                    <a:pt x="1" y="107"/>
                    <a:pt x="1" y="103"/>
                    <a:pt x="1" y="100"/>
                  </a:cubicBezTo>
                  <a:cubicBezTo>
                    <a:pt x="1" y="96"/>
                    <a:pt x="2" y="91"/>
                    <a:pt x="2" y="87"/>
                  </a:cubicBezTo>
                  <a:cubicBezTo>
                    <a:pt x="2" y="83"/>
                    <a:pt x="3" y="80"/>
                    <a:pt x="3" y="76"/>
                  </a:cubicBezTo>
                  <a:cubicBezTo>
                    <a:pt x="3" y="71"/>
                    <a:pt x="3" y="67"/>
                    <a:pt x="4" y="62"/>
                  </a:cubicBezTo>
                  <a:cubicBezTo>
                    <a:pt x="4" y="57"/>
                    <a:pt x="5" y="52"/>
                    <a:pt x="6" y="47"/>
                  </a:cubicBezTo>
                  <a:cubicBezTo>
                    <a:pt x="6" y="44"/>
                    <a:pt x="6" y="42"/>
                    <a:pt x="6" y="40"/>
                  </a:cubicBezTo>
                  <a:cubicBezTo>
                    <a:pt x="6" y="40"/>
                    <a:pt x="6" y="39"/>
                    <a:pt x="6" y="39"/>
                  </a:cubicBezTo>
                  <a:cubicBezTo>
                    <a:pt x="6" y="38"/>
                    <a:pt x="6" y="37"/>
                    <a:pt x="7" y="37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10" y="29"/>
                    <a:pt x="10" y="27"/>
                    <a:pt x="11" y="26"/>
                  </a:cubicBezTo>
                  <a:cubicBezTo>
                    <a:pt x="11" y="25"/>
                    <a:pt x="12" y="24"/>
                    <a:pt x="12" y="23"/>
                  </a:cubicBezTo>
                  <a:cubicBezTo>
                    <a:pt x="13" y="21"/>
                    <a:pt x="13" y="19"/>
                    <a:pt x="15" y="17"/>
                  </a:cubicBezTo>
                  <a:cubicBezTo>
                    <a:pt x="16" y="14"/>
                    <a:pt x="18" y="12"/>
                    <a:pt x="20" y="10"/>
                  </a:cubicBezTo>
                  <a:cubicBezTo>
                    <a:pt x="22" y="9"/>
                    <a:pt x="23" y="8"/>
                    <a:pt x="24" y="6"/>
                  </a:cubicBezTo>
                  <a:cubicBezTo>
                    <a:pt x="27" y="5"/>
                    <a:pt x="29" y="4"/>
                    <a:pt x="32" y="3"/>
                  </a:cubicBezTo>
                  <a:cubicBezTo>
                    <a:pt x="34" y="3"/>
                    <a:pt x="35" y="3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40" y="2"/>
                    <a:pt x="44" y="2"/>
                    <a:pt x="47" y="2"/>
                  </a:cubicBezTo>
                  <a:cubicBezTo>
                    <a:pt x="49" y="1"/>
                    <a:pt x="52" y="1"/>
                    <a:pt x="54" y="1"/>
                  </a:cubicBezTo>
                  <a:cubicBezTo>
                    <a:pt x="57" y="1"/>
                    <a:pt x="60" y="1"/>
                    <a:pt x="64" y="1"/>
                  </a:cubicBezTo>
                  <a:cubicBezTo>
                    <a:pt x="68" y="1"/>
                    <a:pt x="73" y="1"/>
                    <a:pt x="78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80" y="0"/>
                    <a:pt x="80" y="0"/>
                    <a:pt x="81" y="0"/>
                  </a:cubicBezTo>
                  <a:cubicBezTo>
                    <a:pt x="83" y="0"/>
                    <a:pt x="84" y="0"/>
                    <a:pt x="86" y="0"/>
                  </a:cubicBezTo>
                  <a:cubicBezTo>
                    <a:pt x="89" y="0"/>
                    <a:pt x="91" y="1"/>
                    <a:pt x="94" y="1"/>
                  </a:cubicBezTo>
                  <a:cubicBezTo>
                    <a:pt x="94" y="1"/>
                    <a:pt x="94" y="1"/>
                    <a:pt x="95" y="1"/>
                  </a:cubicBezTo>
                  <a:cubicBezTo>
                    <a:pt x="95" y="1"/>
                    <a:pt x="96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lose/>
                  <a:moveTo>
                    <a:pt x="18" y="14"/>
                  </a:moveTo>
                  <a:cubicBezTo>
                    <a:pt x="19" y="14"/>
                    <a:pt x="20" y="13"/>
                    <a:pt x="21" y="12"/>
                  </a:cubicBezTo>
                  <a:cubicBezTo>
                    <a:pt x="20" y="13"/>
                    <a:pt x="19" y="13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lose/>
                  <a:moveTo>
                    <a:pt x="3" y="137"/>
                  </a:moveTo>
                  <a:cubicBezTo>
                    <a:pt x="3" y="135"/>
                    <a:pt x="4" y="130"/>
                    <a:pt x="4" y="127"/>
                  </a:cubicBezTo>
                  <a:cubicBezTo>
                    <a:pt x="4" y="120"/>
                    <a:pt x="4" y="113"/>
                    <a:pt x="4" y="106"/>
                  </a:cubicBezTo>
                  <a:cubicBezTo>
                    <a:pt x="4" y="100"/>
                    <a:pt x="4" y="94"/>
                    <a:pt x="4" y="88"/>
                  </a:cubicBezTo>
                  <a:cubicBezTo>
                    <a:pt x="4" y="87"/>
                    <a:pt x="4" y="86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9"/>
                    <a:pt x="4" y="92"/>
                    <a:pt x="3" y="95"/>
                  </a:cubicBezTo>
                  <a:cubicBezTo>
                    <a:pt x="3" y="98"/>
                    <a:pt x="3" y="100"/>
                    <a:pt x="3" y="103"/>
                  </a:cubicBezTo>
                  <a:cubicBezTo>
                    <a:pt x="2" y="106"/>
                    <a:pt x="2" y="109"/>
                    <a:pt x="2" y="112"/>
                  </a:cubicBezTo>
                  <a:cubicBezTo>
                    <a:pt x="2" y="120"/>
                    <a:pt x="2" y="127"/>
                    <a:pt x="3" y="134"/>
                  </a:cubicBezTo>
                  <a:cubicBezTo>
                    <a:pt x="3" y="135"/>
                    <a:pt x="3" y="136"/>
                    <a:pt x="3" y="137"/>
                  </a:cubicBezTo>
                  <a:close/>
                  <a:moveTo>
                    <a:pt x="153" y="177"/>
                  </a:moveTo>
                  <a:cubicBezTo>
                    <a:pt x="153" y="174"/>
                    <a:pt x="153" y="171"/>
                    <a:pt x="153" y="168"/>
                  </a:cubicBezTo>
                  <a:cubicBezTo>
                    <a:pt x="153" y="169"/>
                    <a:pt x="153" y="169"/>
                    <a:pt x="153" y="170"/>
                  </a:cubicBezTo>
                  <a:cubicBezTo>
                    <a:pt x="153" y="172"/>
                    <a:pt x="153" y="174"/>
                    <a:pt x="153" y="175"/>
                  </a:cubicBezTo>
                  <a:cubicBezTo>
                    <a:pt x="153" y="176"/>
                    <a:pt x="152" y="177"/>
                    <a:pt x="151" y="176"/>
                  </a:cubicBezTo>
                  <a:cubicBezTo>
                    <a:pt x="150" y="176"/>
                    <a:pt x="149" y="176"/>
                    <a:pt x="148" y="176"/>
                  </a:cubicBezTo>
                  <a:cubicBezTo>
                    <a:pt x="148" y="177"/>
                    <a:pt x="148" y="177"/>
                    <a:pt x="147" y="177"/>
                  </a:cubicBezTo>
                  <a:cubicBezTo>
                    <a:pt x="147" y="177"/>
                    <a:pt x="146" y="177"/>
                    <a:pt x="146" y="177"/>
                  </a:cubicBezTo>
                  <a:cubicBezTo>
                    <a:pt x="143" y="177"/>
                    <a:pt x="140" y="176"/>
                    <a:pt x="136" y="176"/>
                  </a:cubicBezTo>
                  <a:cubicBezTo>
                    <a:pt x="132" y="176"/>
                    <a:pt x="128" y="176"/>
                    <a:pt x="124" y="175"/>
                  </a:cubicBezTo>
                  <a:cubicBezTo>
                    <a:pt x="121" y="175"/>
                    <a:pt x="119" y="175"/>
                    <a:pt x="117" y="175"/>
                  </a:cubicBezTo>
                  <a:cubicBezTo>
                    <a:pt x="116" y="175"/>
                    <a:pt x="116" y="175"/>
                    <a:pt x="115" y="175"/>
                  </a:cubicBezTo>
                  <a:cubicBezTo>
                    <a:pt x="114" y="175"/>
                    <a:pt x="113" y="176"/>
                    <a:pt x="113" y="177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26" y="177"/>
                    <a:pt x="140" y="177"/>
                    <a:pt x="153" y="177"/>
                  </a:cubicBezTo>
                  <a:close/>
                  <a:moveTo>
                    <a:pt x="177" y="139"/>
                  </a:moveTo>
                  <a:cubicBezTo>
                    <a:pt x="177" y="139"/>
                    <a:pt x="178" y="139"/>
                    <a:pt x="178" y="139"/>
                  </a:cubicBezTo>
                  <a:cubicBezTo>
                    <a:pt x="180" y="138"/>
                    <a:pt x="181" y="137"/>
                    <a:pt x="183" y="135"/>
                  </a:cubicBezTo>
                  <a:cubicBezTo>
                    <a:pt x="183" y="135"/>
                    <a:pt x="183" y="135"/>
                    <a:pt x="183" y="134"/>
                  </a:cubicBezTo>
                  <a:cubicBezTo>
                    <a:pt x="183" y="133"/>
                    <a:pt x="183" y="131"/>
                    <a:pt x="183" y="129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83" y="128"/>
                    <a:pt x="182" y="129"/>
                    <a:pt x="182" y="129"/>
                  </a:cubicBezTo>
                  <a:cubicBezTo>
                    <a:pt x="181" y="131"/>
                    <a:pt x="179" y="132"/>
                    <a:pt x="178" y="134"/>
                  </a:cubicBezTo>
                  <a:cubicBezTo>
                    <a:pt x="177" y="135"/>
                    <a:pt x="176" y="135"/>
                    <a:pt x="177" y="137"/>
                  </a:cubicBezTo>
                  <a:cubicBezTo>
                    <a:pt x="177" y="138"/>
                    <a:pt x="177" y="138"/>
                    <a:pt x="177" y="139"/>
                  </a:cubicBezTo>
                  <a:close/>
                  <a:moveTo>
                    <a:pt x="62" y="63"/>
                  </a:moveTo>
                  <a:cubicBezTo>
                    <a:pt x="62" y="63"/>
                    <a:pt x="62" y="63"/>
                    <a:pt x="63" y="63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4" y="57"/>
                    <a:pt x="66" y="54"/>
                    <a:pt x="67" y="51"/>
                  </a:cubicBezTo>
                  <a:cubicBezTo>
                    <a:pt x="68" y="50"/>
                    <a:pt x="69" y="48"/>
                    <a:pt x="70" y="47"/>
                  </a:cubicBezTo>
                  <a:cubicBezTo>
                    <a:pt x="72" y="45"/>
                    <a:pt x="75" y="44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2"/>
                    <a:pt x="75" y="42"/>
                    <a:pt x="74" y="43"/>
                  </a:cubicBezTo>
                  <a:cubicBezTo>
                    <a:pt x="71" y="44"/>
                    <a:pt x="69" y="46"/>
                    <a:pt x="67" y="48"/>
                  </a:cubicBezTo>
                  <a:cubicBezTo>
                    <a:pt x="66" y="49"/>
                    <a:pt x="65" y="50"/>
                    <a:pt x="64" y="52"/>
                  </a:cubicBezTo>
                  <a:cubicBezTo>
                    <a:pt x="63" y="55"/>
                    <a:pt x="63" y="57"/>
                    <a:pt x="63" y="60"/>
                  </a:cubicBezTo>
                  <a:cubicBezTo>
                    <a:pt x="63" y="61"/>
                    <a:pt x="62" y="62"/>
                    <a:pt x="62" y="63"/>
                  </a:cubicBezTo>
                  <a:close/>
                  <a:moveTo>
                    <a:pt x="114" y="34"/>
                  </a:moveTo>
                  <a:cubicBezTo>
                    <a:pt x="114" y="34"/>
                    <a:pt x="114" y="34"/>
                    <a:pt x="114" y="35"/>
                  </a:cubicBezTo>
                  <a:cubicBezTo>
                    <a:pt x="114" y="35"/>
                    <a:pt x="114" y="35"/>
                    <a:pt x="114" y="36"/>
                  </a:cubicBezTo>
                  <a:cubicBezTo>
                    <a:pt x="118" y="36"/>
                    <a:pt x="122" y="35"/>
                    <a:pt x="125" y="35"/>
                  </a:cubicBezTo>
                  <a:cubicBezTo>
                    <a:pt x="125" y="34"/>
                    <a:pt x="125" y="34"/>
                    <a:pt x="125" y="33"/>
                  </a:cubicBezTo>
                  <a:cubicBezTo>
                    <a:pt x="124" y="32"/>
                    <a:pt x="123" y="32"/>
                    <a:pt x="121" y="32"/>
                  </a:cubicBezTo>
                  <a:cubicBezTo>
                    <a:pt x="121" y="32"/>
                    <a:pt x="121" y="33"/>
                    <a:pt x="121" y="33"/>
                  </a:cubicBezTo>
                  <a:cubicBezTo>
                    <a:pt x="121" y="33"/>
                    <a:pt x="120" y="34"/>
                    <a:pt x="120" y="34"/>
                  </a:cubicBezTo>
                  <a:cubicBezTo>
                    <a:pt x="120" y="35"/>
                    <a:pt x="120" y="35"/>
                    <a:pt x="119" y="35"/>
                  </a:cubicBezTo>
                  <a:cubicBezTo>
                    <a:pt x="119" y="35"/>
                    <a:pt x="119" y="35"/>
                    <a:pt x="119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1"/>
                    <a:pt x="118" y="31"/>
                    <a:pt x="118" y="30"/>
                  </a:cubicBezTo>
                  <a:cubicBezTo>
                    <a:pt x="119" y="30"/>
                    <a:pt x="119" y="29"/>
                    <a:pt x="119" y="29"/>
                  </a:cubicBezTo>
                  <a:cubicBezTo>
                    <a:pt x="119" y="28"/>
                    <a:pt x="119" y="27"/>
                    <a:pt x="119" y="27"/>
                  </a:cubicBezTo>
                  <a:cubicBezTo>
                    <a:pt x="119" y="26"/>
                    <a:pt x="119" y="26"/>
                    <a:pt x="119" y="25"/>
                  </a:cubicBezTo>
                  <a:cubicBezTo>
                    <a:pt x="118" y="26"/>
                    <a:pt x="118" y="26"/>
                    <a:pt x="118" y="27"/>
                  </a:cubicBezTo>
                  <a:cubicBezTo>
                    <a:pt x="117" y="29"/>
                    <a:pt x="117" y="31"/>
                    <a:pt x="117" y="33"/>
                  </a:cubicBezTo>
                  <a:cubicBezTo>
                    <a:pt x="116" y="34"/>
                    <a:pt x="116" y="35"/>
                    <a:pt x="114" y="34"/>
                  </a:cubicBezTo>
                  <a:close/>
                  <a:moveTo>
                    <a:pt x="144" y="76"/>
                  </a:moveTo>
                  <a:cubicBezTo>
                    <a:pt x="144" y="76"/>
                    <a:pt x="144" y="75"/>
                    <a:pt x="144" y="75"/>
                  </a:cubicBezTo>
                  <a:cubicBezTo>
                    <a:pt x="144" y="72"/>
                    <a:pt x="143" y="68"/>
                    <a:pt x="143" y="64"/>
                  </a:cubicBezTo>
                  <a:cubicBezTo>
                    <a:pt x="142" y="58"/>
                    <a:pt x="140" y="53"/>
                    <a:pt x="138" y="48"/>
                  </a:cubicBezTo>
                  <a:cubicBezTo>
                    <a:pt x="137" y="47"/>
                    <a:pt x="137" y="47"/>
                    <a:pt x="137" y="46"/>
                  </a:cubicBezTo>
                  <a:cubicBezTo>
                    <a:pt x="138" y="51"/>
                    <a:pt x="140" y="56"/>
                    <a:pt x="141" y="61"/>
                  </a:cubicBezTo>
                  <a:cubicBezTo>
                    <a:pt x="142" y="66"/>
                    <a:pt x="143" y="71"/>
                    <a:pt x="144" y="76"/>
                  </a:cubicBezTo>
                  <a:close/>
                  <a:moveTo>
                    <a:pt x="32" y="159"/>
                  </a:moveTo>
                  <a:cubicBezTo>
                    <a:pt x="32" y="159"/>
                    <a:pt x="32" y="158"/>
                    <a:pt x="32" y="157"/>
                  </a:cubicBezTo>
                  <a:cubicBezTo>
                    <a:pt x="32" y="151"/>
                    <a:pt x="32" y="144"/>
                    <a:pt x="32" y="137"/>
                  </a:cubicBezTo>
                  <a:cubicBezTo>
                    <a:pt x="32" y="137"/>
                    <a:pt x="32" y="137"/>
                    <a:pt x="32" y="136"/>
                  </a:cubicBezTo>
                  <a:cubicBezTo>
                    <a:pt x="31" y="139"/>
                    <a:pt x="31" y="142"/>
                    <a:pt x="31" y="145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7"/>
                    <a:pt x="32" y="147"/>
                    <a:pt x="31" y="147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9"/>
                    <a:pt x="31" y="149"/>
                  </a:cubicBezTo>
                  <a:cubicBezTo>
                    <a:pt x="31" y="149"/>
                    <a:pt x="31" y="150"/>
                    <a:pt x="31" y="150"/>
                  </a:cubicBezTo>
                  <a:cubicBezTo>
                    <a:pt x="32" y="151"/>
                    <a:pt x="31" y="151"/>
                    <a:pt x="31" y="151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0" y="153"/>
                    <a:pt x="30" y="153"/>
                    <a:pt x="30" y="154"/>
                  </a:cubicBezTo>
                  <a:cubicBezTo>
                    <a:pt x="30" y="155"/>
                    <a:pt x="30" y="156"/>
                    <a:pt x="30" y="156"/>
                  </a:cubicBezTo>
                  <a:cubicBezTo>
                    <a:pt x="30" y="157"/>
                    <a:pt x="30" y="157"/>
                    <a:pt x="31" y="157"/>
                  </a:cubicBezTo>
                  <a:cubicBezTo>
                    <a:pt x="31" y="158"/>
                    <a:pt x="31" y="159"/>
                    <a:pt x="31" y="159"/>
                  </a:cubicBezTo>
                  <a:cubicBezTo>
                    <a:pt x="31" y="159"/>
                    <a:pt x="31" y="160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lose/>
                  <a:moveTo>
                    <a:pt x="109" y="126"/>
                  </a:moveTo>
                  <a:cubicBezTo>
                    <a:pt x="108" y="123"/>
                    <a:pt x="107" y="119"/>
                    <a:pt x="105" y="116"/>
                  </a:cubicBezTo>
                  <a:cubicBezTo>
                    <a:pt x="105" y="116"/>
                    <a:pt x="104" y="117"/>
                    <a:pt x="104" y="117"/>
                  </a:cubicBezTo>
                  <a:cubicBezTo>
                    <a:pt x="104" y="118"/>
                    <a:pt x="104" y="119"/>
                    <a:pt x="104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6" y="121"/>
                    <a:pt x="106" y="121"/>
                    <a:pt x="106" y="122"/>
                  </a:cubicBezTo>
                  <a:cubicBezTo>
                    <a:pt x="106" y="123"/>
                    <a:pt x="106" y="123"/>
                    <a:pt x="105" y="124"/>
                  </a:cubicBezTo>
                  <a:cubicBezTo>
                    <a:pt x="105" y="124"/>
                    <a:pt x="105" y="124"/>
                    <a:pt x="105" y="125"/>
                  </a:cubicBezTo>
                  <a:cubicBezTo>
                    <a:pt x="105" y="126"/>
                    <a:pt x="106" y="127"/>
                    <a:pt x="106" y="128"/>
                  </a:cubicBezTo>
                  <a:cubicBezTo>
                    <a:pt x="106" y="128"/>
                    <a:pt x="106" y="129"/>
                    <a:pt x="106" y="129"/>
                  </a:cubicBezTo>
                  <a:cubicBezTo>
                    <a:pt x="107" y="128"/>
                    <a:pt x="108" y="127"/>
                    <a:pt x="109" y="126"/>
                  </a:cubicBezTo>
                  <a:close/>
                  <a:moveTo>
                    <a:pt x="21" y="55"/>
                  </a:moveTo>
                  <a:cubicBezTo>
                    <a:pt x="19" y="55"/>
                    <a:pt x="19" y="55"/>
                    <a:pt x="18" y="57"/>
                  </a:cubicBezTo>
                  <a:cubicBezTo>
                    <a:pt x="18" y="57"/>
                    <a:pt x="18" y="57"/>
                    <a:pt x="17" y="58"/>
                  </a:cubicBezTo>
                  <a:cubicBezTo>
                    <a:pt x="17" y="59"/>
                    <a:pt x="16" y="60"/>
                    <a:pt x="16" y="61"/>
                  </a:cubicBezTo>
                  <a:cubicBezTo>
                    <a:pt x="17" y="61"/>
                    <a:pt x="17" y="62"/>
                    <a:pt x="18" y="62"/>
                  </a:cubicBezTo>
                  <a:cubicBezTo>
                    <a:pt x="20" y="61"/>
                    <a:pt x="21" y="60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7"/>
                    <a:pt x="21" y="56"/>
                    <a:pt x="21" y="55"/>
                  </a:cubicBezTo>
                  <a:close/>
                  <a:moveTo>
                    <a:pt x="51" y="166"/>
                  </a:moveTo>
                  <a:cubicBezTo>
                    <a:pt x="51" y="165"/>
                    <a:pt x="52" y="164"/>
                    <a:pt x="51" y="163"/>
                  </a:cubicBezTo>
                  <a:cubicBezTo>
                    <a:pt x="51" y="161"/>
                    <a:pt x="51" y="160"/>
                    <a:pt x="51" y="159"/>
                  </a:cubicBezTo>
                  <a:cubicBezTo>
                    <a:pt x="51" y="157"/>
                    <a:pt x="51" y="155"/>
                    <a:pt x="51" y="153"/>
                  </a:cubicBezTo>
                  <a:cubicBezTo>
                    <a:pt x="51" y="148"/>
                    <a:pt x="50" y="144"/>
                    <a:pt x="50" y="139"/>
                  </a:cubicBezTo>
                  <a:cubicBezTo>
                    <a:pt x="50" y="136"/>
                    <a:pt x="50" y="132"/>
                    <a:pt x="50" y="128"/>
                  </a:cubicBezTo>
                  <a:cubicBezTo>
                    <a:pt x="50" y="124"/>
                    <a:pt x="50" y="120"/>
                    <a:pt x="50" y="115"/>
                  </a:cubicBezTo>
                  <a:cubicBezTo>
                    <a:pt x="50" y="114"/>
                    <a:pt x="50" y="114"/>
                    <a:pt x="50" y="113"/>
                  </a:cubicBezTo>
                  <a:cubicBezTo>
                    <a:pt x="50" y="113"/>
                    <a:pt x="50" y="114"/>
                    <a:pt x="50" y="114"/>
                  </a:cubicBezTo>
                  <a:cubicBezTo>
                    <a:pt x="50" y="123"/>
                    <a:pt x="50" y="132"/>
                    <a:pt x="50" y="140"/>
                  </a:cubicBezTo>
                  <a:cubicBezTo>
                    <a:pt x="50" y="143"/>
                    <a:pt x="50" y="146"/>
                    <a:pt x="50" y="148"/>
                  </a:cubicBezTo>
                  <a:cubicBezTo>
                    <a:pt x="50" y="154"/>
                    <a:pt x="51" y="160"/>
                    <a:pt x="51" y="165"/>
                  </a:cubicBezTo>
                  <a:cubicBezTo>
                    <a:pt x="51" y="165"/>
                    <a:pt x="51" y="166"/>
                    <a:pt x="51" y="166"/>
                  </a:cubicBezTo>
                  <a:close/>
                  <a:moveTo>
                    <a:pt x="166" y="163"/>
                  </a:moveTo>
                  <a:cubicBezTo>
                    <a:pt x="167" y="163"/>
                    <a:pt x="167" y="162"/>
                    <a:pt x="168" y="162"/>
                  </a:cubicBezTo>
                  <a:cubicBezTo>
                    <a:pt x="169" y="161"/>
                    <a:pt x="169" y="160"/>
                    <a:pt x="169" y="159"/>
                  </a:cubicBezTo>
                  <a:cubicBezTo>
                    <a:pt x="169" y="159"/>
                    <a:pt x="169" y="158"/>
                    <a:pt x="169" y="158"/>
                  </a:cubicBezTo>
                  <a:cubicBezTo>
                    <a:pt x="169" y="158"/>
                    <a:pt x="169" y="158"/>
                    <a:pt x="168" y="157"/>
                  </a:cubicBezTo>
                  <a:cubicBezTo>
                    <a:pt x="168" y="157"/>
                    <a:pt x="168" y="157"/>
                    <a:pt x="168" y="157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8" y="158"/>
                    <a:pt x="168" y="159"/>
                    <a:pt x="168" y="159"/>
                  </a:cubicBezTo>
                  <a:cubicBezTo>
                    <a:pt x="168" y="159"/>
                    <a:pt x="168" y="160"/>
                    <a:pt x="167" y="160"/>
                  </a:cubicBezTo>
                  <a:cubicBezTo>
                    <a:pt x="167" y="160"/>
                    <a:pt x="166" y="160"/>
                    <a:pt x="166" y="159"/>
                  </a:cubicBezTo>
                  <a:cubicBezTo>
                    <a:pt x="166" y="158"/>
                    <a:pt x="166" y="157"/>
                    <a:pt x="166" y="157"/>
                  </a:cubicBezTo>
                  <a:cubicBezTo>
                    <a:pt x="166" y="154"/>
                    <a:pt x="166" y="152"/>
                    <a:pt x="166" y="150"/>
                  </a:cubicBezTo>
                  <a:cubicBezTo>
                    <a:pt x="166" y="150"/>
                    <a:pt x="165" y="150"/>
                    <a:pt x="165" y="149"/>
                  </a:cubicBezTo>
                  <a:cubicBezTo>
                    <a:pt x="165" y="150"/>
                    <a:pt x="165" y="150"/>
                    <a:pt x="164" y="150"/>
                  </a:cubicBezTo>
                  <a:cubicBezTo>
                    <a:pt x="164" y="151"/>
                    <a:pt x="164" y="153"/>
                    <a:pt x="164" y="154"/>
                  </a:cubicBezTo>
                  <a:cubicBezTo>
                    <a:pt x="164" y="154"/>
                    <a:pt x="164" y="155"/>
                    <a:pt x="164" y="155"/>
                  </a:cubicBezTo>
                  <a:cubicBezTo>
                    <a:pt x="165" y="157"/>
                    <a:pt x="165" y="160"/>
                    <a:pt x="166" y="163"/>
                  </a:cubicBezTo>
                  <a:cubicBezTo>
                    <a:pt x="166" y="163"/>
                    <a:pt x="166" y="163"/>
                    <a:pt x="166" y="163"/>
                  </a:cubicBezTo>
                  <a:close/>
                  <a:moveTo>
                    <a:pt x="41" y="23"/>
                  </a:moveTo>
                  <a:cubicBezTo>
                    <a:pt x="41" y="23"/>
                    <a:pt x="40" y="22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2" y="20"/>
                    <a:pt x="43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7"/>
                    <a:pt x="43" y="16"/>
                  </a:cubicBezTo>
                  <a:cubicBezTo>
                    <a:pt x="42" y="16"/>
                    <a:pt x="42" y="17"/>
                    <a:pt x="41" y="17"/>
                  </a:cubicBezTo>
                  <a:cubicBezTo>
                    <a:pt x="41" y="17"/>
                    <a:pt x="40" y="17"/>
                    <a:pt x="40" y="18"/>
                  </a:cubicBezTo>
                  <a:cubicBezTo>
                    <a:pt x="39" y="20"/>
                    <a:pt x="38" y="22"/>
                    <a:pt x="37" y="24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8" y="25"/>
                    <a:pt x="38" y="25"/>
                    <a:pt x="39" y="25"/>
                  </a:cubicBezTo>
                  <a:cubicBezTo>
                    <a:pt x="40" y="25"/>
                    <a:pt x="40" y="24"/>
                    <a:pt x="41" y="23"/>
                  </a:cubicBezTo>
                  <a:close/>
                  <a:moveTo>
                    <a:pt x="150" y="109"/>
                  </a:moveTo>
                  <a:cubicBezTo>
                    <a:pt x="150" y="109"/>
                    <a:pt x="150" y="109"/>
                    <a:pt x="151" y="109"/>
                  </a:cubicBezTo>
                  <a:cubicBezTo>
                    <a:pt x="151" y="108"/>
                    <a:pt x="151" y="107"/>
                    <a:pt x="151" y="106"/>
                  </a:cubicBezTo>
                  <a:cubicBezTo>
                    <a:pt x="151" y="104"/>
                    <a:pt x="151" y="102"/>
                    <a:pt x="151" y="99"/>
                  </a:cubicBezTo>
                  <a:cubicBezTo>
                    <a:pt x="151" y="95"/>
                    <a:pt x="151" y="91"/>
                    <a:pt x="150" y="87"/>
                  </a:cubicBezTo>
                  <a:cubicBezTo>
                    <a:pt x="150" y="87"/>
                    <a:pt x="150" y="86"/>
                    <a:pt x="150" y="86"/>
                  </a:cubicBezTo>
                  <a:cubicBezTo>
                    <a:pt x="150" y="86"/>
                    <a:pt x="150" y="85"/>
                    <a:pt x="150" y="84"/>
                  </a:cubicBezTo>
                  <a:cubicBezTo>
                    <a:pt x="150" y="84"/>
                    <a:pt x="150" y="83"/>
                    <a:pt x="150" y="83"/>
                  </a:cubicBezTo>
                  <a:cubicBezTo>
                    <a:pt x="150" y="78"/>
                    <a:pt x="150" y="73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71"/>
                    <a:pt x="150" y="74"/>
                    <a:pt x="149" y="78"/>
                  </a:cubicBezTo>
                  <a:cubicBezTo>
                    <a:pt x="149" y="81"/>
                    <a:pt x="149" y="84"/>
                    <a:pt x="149" y="87"/>
                  </a:cubicBezTo>
                  <a:cubicBezTo>
                    <a:pt x="149" y="87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94"/>
                    <a:pt x="150" y="99"/>
                    <a:pt x="150" y="104"/>
                  </a:cubicBezTo>
                  <a:cubicBezTo>
                    <a:pt x="150" y="106"/>
                    <a:pt x="150" y="108"/>
                    <a:pt x="150" y="109"/>
                  </a:cubicBezTo>
                  <a:close/>
                  <a:moveTo>
                    <a:pt x="158" y="49"/>
                  </a:moveTo>
                  <a:cubicBezTo>
                    <a:pt x="157" y="50"/>
                    <a:pt x="157" y="50"/>
                    <a:pt x="157" y="50"/>
                  </a:cubicBezTo>
                  <a:cubicBezTo>
                    <a:pt x="156" y="51"/>
                    <a:pt x="156" y="52"/>
                    <a:pt x="155" y="52"/>
                  </a:cubicBezTo>
                  <a:cubicBezTo>
                    <a:pt x="155" y="53"/>
                    <a:pt x="154" y="53"/>
                    <a:pt x="154" y="53"/>
                  </a:cubicBezTo>
                  <a:cubicBezTo>
                    <a:pt x="153" y="52"/>
                    <a:pt x="153" y="52"/>
                    <a:pt x="153" y="51"/>
                  </a:cubicBezTo>
                  <a:cubicBezTo>
                    <a:pt x="153" y="51"/>
                    <a:pt x="154" y="50"/>
                    <a:pt x="154" y="50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3" y="49"/>
                    <a:pt x="153" y="50"/>
                    <a:pt x="152" y="51"/>
                  </a:cubicBezTo>
                  <a:cubicBezTo>
                    <a:pt x="152" y="51"/>
                    <a:pt x="152" y="52"/>
                    <a:pt x="152" y="52"/>
                  </a:cubicBezTo>
                  <a:cubicBezTo>
                    <a:pt x="152" y="53"/>
                    <a:pt x="152" y="55"/>
                    <a:pt x="152" y="56"/>
                  </a:cubicBezTo>
                  <a:cubicBezTo>
                    <a:pt x="152" y="56"/>
                    <a:pt x="152" y="57"/>
                    <a:pt x="152" y="57"/>
                  </a:cubicBezTo>
                  <a:cubicBezTo>
                    <a:pt x="152" y="57"/>
                    <a:pt x="153" y="57"/>
                    <a:pt x="153" y="57"/>
                  </a:cubicBezTo>
                  <a:cubicBezTo>
                    <a:pt x="153" y="56"/>
                    <a:pt x="154" y="56"/>
                    <a:pt x="155" y="56"/>
                  </a:cubicBezTo>
                  <a:cubicBezTo>
                    <a:pt x="155" y="56"/>
                    <a:pt x="155" y="55"/>
                    <a:pt x="156" y="54"/>
                  </a:cubicBezTo>
                  <a:cubicBezTo>
                    <a:pt x="156" y="54"/>
                    <a:pt x="156" y="53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8" y="52"/>
                    <a:pt x="158" y="51"/>
                    <a:pt x="158" y="51"/>
                  </a:cubicBezTo>
                  <a:cubicBezTo>
                    <a:pt x="158" y="50"/>
                    <a:pt x="158" y="50"/>
                    <a:pt x="158" y="50"/>
                  </a:cubicBezTo>
                  <a:cubicBezTo>
                    <a:pt x="158" y="50"/>
                    <a:pt x="158" y="50"/>
                    <a:pt x="158" y="49"/>
                  </a:cubicBezTo>
                  <a:close/>
                  <a:moveTo>
                    <a:pt x="145" y="44"/>
                  </a:moveTo>
                  <a:cubicBezTo>
                    <a:pt x="146" y="40"/>
                    <a:pt x="148" y="37"/>
                    <a:pt x="151" y="34"/>
                  </a:cubicBezTo>
                  <a:cubicBezTo>
                    <a:pt x="150" y="34"/>
                    <a:pt x="149" y="34"/>
                    <a:pt x="149" y="34"/>
                  </a:cubicBezTo>
                  <a:cubicBezTo>
                    <a:pt x="148" y="34"/>
                    <a:pt x="148" y="34"/>
                    <a:pt x="147" y="34"/>
                  </a:cubicBezTo>
                  <a:cubicBezTo>
                    <a:pt x="146" y="36"/>
                    <a:pt x="145" y="37"/>
                    <a:pt x="144" y="38"/>
                  </a:cubicBezTo>
                  <a:cubicBezTo>
                    <a:pt x="144" y="38"/>
                    <a:pt x="144" y="39"/>
                    <a:pt x="144" y="39"/>
                  </a:cubicBezTo>
                  <a:cubicBezTo>
                    <a:pt x="144" y="39"/>
                    <a:pt x="145" y="39"/>
                    <a:pt x="145" y="39"/>
                  </a:cubicBezTo>
                  <a:cubicBezTo>
                    <a:pt x="145" y="39"/>
                    <a:pt x="145" y="39"/>
                    <a:pt x="146" y="40"/>
                  </a:cubicBezTo>
                  <a:cubicBezTo>
                    <a:pt x="146" y="40"/>
                    <a:pt x="146" y="41"/>
                    <a:pt x="145" y="42"/>
                  </a:cubicBezTo>
                  <a:cubicBezTo>
                    <a:pt x="145" y="42"/>
                    <a:pt x="144" y="42"/>
                    <a:pt x="144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3"/>
                    <a:pt x="143" y="43"/>
                  </a:cubicBezTo>
                  <a:cubicBezTo>
                    <a:pt x="144" y="43"/>
                    <a:pt x="145" y="43"/>
                    <a:pt x="145" y="44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35"/>
                    <a:pt x="20" y="31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9" y="28"/>
                    <a:pt x="17" y="30"/>
                    <a:pt x="16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5" y="34"/>
                    <a:pt x="15" y="35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6"/>
                    <a:pt x="16" y="35"/>
                    <a:pt x="16" y="33"/>
                  </a:cubicBezTo>
                  <a:cubicBezTo>
                    <a:pt x="16" y="33"/>
                    <a:pt x="16" y="32"/>
                    <a:pt x="17" y="32"/>
                  </a:cubicBezTo>
                  <a:cubicBezTo>
                    <a:pt x="17" y="32"/>
                    <a:pt x="17" y="31"/>
                    <a:pt x="18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5"/>
                    <a:pt x="18" y="37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22" y="111"/>
                  </a:moveTo>
                  <a:cubicBezTo>
                    <a:pt x="122" y="112"/>
                    <a:pt x="122" y="112"/>
                    <a:pt x="121" y="112"/>
                  </a:cubicBezTo>
                  <a:cubicBezTo>
                    <a:pt x="121" y="113"/>
                    <a:pt x="121" y="114"/>
                    <a:pt x="121" y="114"/>
                  </a:cubicBezTo>
                  <a:cubicBezTo>
                    <a:pt x="121" y="115"/>
                    <a:pt x="121" y="116"/>
                    <a:pt x="122" y="116"/>
                  </a:cubicBezTo>
                  <a:cubicBezTo>
                    <a:pt x="122" y="117"/>
                    <a:pt x="122" y="117"/>
                    <a:pt x="122" y="118"/>
                  </a:cubicBezTo>
                  <a:cubicBezTo>
                    <a:pt x="122" y="118"/>
                    <a:pt x="122" y="119"/>
                    <a:pt x="123" y="119"/>
                  </a:cubicBezTo>
                  <a:cubicBezTo>
                    <a:pt x="124" y="118"/>
                    <a:pt x="125" y="116"/>
                    <a:pt x="126" y="115"/>
                  </a:cubicBezTo>
                  <a:cubicBezTo>
                    <a:pt x="125" y="114"/>
                    <a:pt x="124" y="113"/>
                    <a:pt x="122" y="111"/>
                  </a:cubicBezTo>
                  <a:close/>
                  <a:moveTo>
                    <a:pt x="127" y="28"/>
                  </a:moveTo>
                  <a:cubicBezTo>
                    <a:pt x="127" y="29"/>
                    <a:pt x="126" y="29"/>
                    <a:pt x="126" y="29"/>
                  </a:cubicBezTo>
                  <a:cubicBezTo>
                    <a:pt x="126" y="30"/>
                    <a:pt x="125" y="30"/>
                    <a:pt x="125" y="30"/>
                  </a:cubicBezTo>
                  <a:cubicBezTo>
                    <a:pt x="127" y="32"/>
                    <a:pt x="134" y="34"/>
                    <a:pt x="135" y="34"/>
                  </a:cubicBezTo>
                  <a:cubicBezTo>
                    <a:pt x="134" y="34"/>
                    <a:pt x="131" y="30"/>
                    <a:pt x="129" y="29"/>
                  </a:cubicBezTo>
                  <a:cubicBezTo>
                    <a:pt x="128" y="29"/>
                    <a:pt x="128" y="29"/>
                    <a:pt x="127" y="28"/>
                  </a:cubicBezTo>
                  <a:close/>
                  <a:moveTo>
                    <a:pt x="125" y="130"/>
                  </a:moveTo>
                  <a:cubicBezTo>
                    <a:pt x="124" y="131"/>
                    <a:pt x="123" y="132"/>
                    <a:pt x="122" y="132"/>
                  </a:cubicBezTo>
                  <a:cubicBezTo>
                    <a:pt x="122" y="134"/>
                    <a:pt x="122" y="136"/>
                    <a:pt x="123" y="137"/>
                  </a:cubicBezTo>
                  <a:cubicBezTo>
                    <a:pt x="123" y="139"/>
                    <a:pt x="124" y="139"/>
                    <a:pt x="125" y="140"/>
                  </a:cubicBezTo>
                  <a:cubicBezTo>
                    <a:pt x="125" y="140"/>
                    <a:pt x="125" y="140"/>
                    <a:pt x="125" y="139"/>
                  </a:cubicBezTo>
                  <a:cubicBezTo>
                    <a:pt x="125" y="138"/>
                    <a:pt x="125" y="136"/>
                    <a:pt x="125" y="134"/>
                  </a:cubicBezTo>
                  <a:cubicBezTo>
                    <a:pt x="125" y="133"/>
                    <a:pt x="125" y="132"/>
                    <a:pt x="125" y="131"/>
                  </a:cubicBezTo>
                  <a:cubicBezTo>
                    <a:pt x="125" y="131"/>
                    <a:pt x="125" y="131"/>
                    <a:pt x="125" y="130"/>
                  </a:cubicBezTo>
                  <a:close/>
                  <a:moveTo>
                    <a:pt x="93" y="105"/>
                  </a:moveTo>
                  <a:cubicBezTo>
                    <a:pt x="94" y="104"/>
                    <a:pt x="94" y="104"/>
                    <a:pt x="94" y="104"/>
                  </a:cubicBezTo>
                  <a:cubicBezTo>
                    <a:pt x="94" y="104"/>
                    <a:pt x="94" y="104"/>
                    <a:pt x="94" y="103"/>
                  </a:cubicBezTo>
                  <a:cubicBezTo>
                    <a:pt x="95" y="103"/>
                    <a:pt x="95" y="103"/>
                    <a:pt x="96" y="103"/>
                  </a:cubicBezTo>
                  <a:cubicBezTo>
                    <a:pt x="96" y="103"/>
                    <a:pt x="96" y="104"/>
                    <a:pt x="96" y="104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6"/>
                    <a:pt x="95" y="106"/>
                    <a:pt x="95" y="106"/>
                  </a:cubicBezTo>
                  <a:cubicBezTo>
                    <a:pt x="96" y="106"/>
                    <a:pt x="97" y="106"/>
                    <a:pt x="98" y="106"/>
                  </a:cubicBezTo>
                  <a:cubicBezTo>
                    <a:pt x="98" y="106"/>
                    <a:pt x="99" y="106"/>
                    <a:pt x="99" y="105"/>
                  </a:cubicBezTo>
                  <a:cubicBezTo>
                    <a:pt x="100" y="104"/>
                    <a:pt x="100" y="104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2"/>
                    <a:pt x="100" y="101"/>
                    <a:pt x="100" y="100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8" y="101"/>
                    <a:pt x="98" y="102"/>
                    <a:pt x="97" y="102"/>
                  </a:cubicBezTo>
                  <a:cubicBezTo>
                    <a:pt x="96" y="102"/>
                    <a:pt x="96" y="102"/>
                    <a:pt x="95" y="102"/>
                  </a:cubicBezTo>
                  <a:cubicBezTo>
                    <a:pt x="95" y="102"/>
                    <a:pt x="95" y="102"/>
                    <a:pt x="95" y="102"/>
                  </a:cubicBezTo>
                  <a:cubicBezTo>
                    <a:pt x="95" y="102"/>
                    <a:pt x="94" y="102"/>
                    <a:pt x="94" y="103"/>
                  </a:cubicBezTo>
                  <a:cubicBezTo>
                    <a:pt x="93" y="103"/>
                    <a:pt x="93" y="104"/>
                    <a:pt x="92" y="104"/>
                  </a:cubicBezTo>
                  <a:cubicBezTo>
                    <a:pt x="93" y="104"/>
                    <a:pt x="93" y="104"/>
                    <a:pt x="93" y="105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4"/>
                    <a:pt x="31" y="43"/>
                    <a:pt x="30" y="41"/>
                  </a:cubicBezTo>
                  <a:cubicBezTo>
                    <a:pt x="29" y="41"/>
                    <a:pt x="27" y="41"/>
                    <a:pt x="26" y="42"/>
                  </a:cubicBezTo>
                  <a:cubicBezTo>
                    <a:pt x="25" y="43"/>
                    <a:pt x="25" y="42"/>
                    <a:pt x="24" y="42"/>
                  </a:cubicBezTo>
                  <a:cubicBezTo>
                    <a:pt x="23" y="43"/>
                    <a:pt x="22" y="44"/>
                    <a:pt x="21" y="45"/>
                  </a:cubicBezTo>
                  <a:cubicBezTo>
                    <a:pt x="21" y="45"/>
                    <a:pt x="22" y="46"/>
                    <a:pt x="22" y="46"/>
                  </a:cubicBezTo>
                  <a:cubicBezTo>
                    <a:pt x="23" y="45"/>
                    <a:pt x="23" y="44"/>
                    <a:pt x="23" y="43"/>
                  </a:cubicBezTo>
                  <a:cubicBezTo>
                    <a:pt x="23" y="43"/>
                    <a:pt x="24" y="42"/>
                    <a:pt x="25" y="43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6" y="44"/>
                    <a:pt x="26" y="45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9" y="45"/>
                    <a:pt x="28" y="45"/>
                    <a:pt x="28" y="44"/>
                  </a:cubicBezTo>
                  <a:cubicBezTo>
                    <a:pt x="28" y="44"/>
                    <a:pt x="28" y="43"/>
                    <a:pt x="28" y="43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29" y="42"/>
                    <a:pt x="30" y="42"/>
                  </a:cubicBezTo>
                  <a:cubicBezTo>
                    <a:pt x="30" y="42"/>
                    <a:pt x="30" y="43"/>
                    <a:pt x="31" y="43"/>
                  </a:cubicBezTo>
                  <a:cubicBezTo>
                    <a:pt x="31" y="44"/>
                    <a:pt x="31" y="45"/>
                    <a:pt x="32" y="45"/>
                  </a:cubicBezTo>
                  <a:cubicBezTo>
                    <a:pt x="32" y="46"/>
                    <a:pt x="32" y="46"/>
                    <a:pt x="32" y="46"/>
                  </a:cubicBezTo>
                  <a:close/>
                  <a:moveTo>
                    <a:pt x="186" y="77"/>
                  </a:moveTo>
                  <a:cubicBezTo>
                    <a:pt x="186" y="77"/>
                    <a:pt x="187" y="78"/>
                    <a:pt x="187" y="79"/>
                  </a:cubicBezTo>
                  <a:cubicBezTo>
                    <a:pt x="187" y="79"/>
                    <a:pt x="187" y="80"/>
                    <a:pt x="187" y="81"/>
                  </a:cubicBezTo>
                  <a:cubicBezTo>
                    <a:pt x="187" y="81"/>
                    <a:pt x="187" y="82"/>
                    <a:pt x="187" y="82"/>
                  </a:cubicBezTo>
                  <a:cubicBezTo>
                    <a:pt x="188" y="83"/>
                    <a:pt x="188" y="83"/>
                    <a:pt x="187" y="84"/>
                  </a:cubicBezTo>
                  <a:cubicBezTo>
                    <a:pt x="187" y="84"/>
                    <a:pt x="187" y="85"/>
                    <a:pt x="187" y="85"/>
                  </a:cubicBezTo>
                  <a:cubicBezTo>
                    <a:pt x="187" y="87"/>
                    <a:pt x="187" y="90"/>
                    <a:pt x="187" y="92"/>
                  </a:cubicBezTo>
                  <a:cubicBezTo>
                    <a:pt x="187" y="92"/>
                    <a:pt x="187" y="93"/>
                    <a:pt x="187" y="93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88" y="92"/>
                    <a:pt x="188" y="92"/>
                    <a:pt x="188" y="91"/>
                  </a:cubicBezTo>
                  <a:cubicBezTo>
                    <a:pt x="188" y="86"/>
                    <a:pt x="188" y="81"/>
                    <a:pt x="188" y="76"/>
                  </a:cubicBezTo>
                  <a:cubicBezTo>
                    <a:pt x="188" y="76"/>
                    <a:pt x="188" y="76"/>
                    <a:pt x="188" y="75"/>
                  </a:cubicBezTo>
                  <a:cubicBezTo>
                    <a:pt x="187" y="76"/>
                    <a:pt x="186" y="76"/>
                    <a:pt x="186" y="77"/>
                  </a:cubicBezTo>
                  <a:close/>
                  <a:moveTo>
                    <a:pt x="60" y="155"/>
                  </a:moveTo>
                  <a:cubicBezTo>
                    <a:pt x="60" y="155"/>
                    <a:pt x="60" y="155"/>
                    <a:pt x="60" y="155"/>
                  </a:cubicBezTo>
                  <a:cubicBezTo>
                    <a:pt x="60" y="154"/>
                    <a:pt x="60" y="154"/>
                    <a:pt x="60" y="153"/>
                  </a:cubicBezTo>
                  <a:cubicBezTo>
                    <a:pt x="59" y="151"/>
                    <a:pt x="58" y="148"/>
                    <a:pt x="57" y="146"/>
                  </a:cubicBezTo>
                  <a:cubicBezTo>
                    <a:pt x="56" y="144"/>
                    <a:pt x="55" y="143"/>
                    <a:pt x="55" y="141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4" y="142"/>
                    <a:pt x="54" y="144"/>
                    <a:pt x="54" y="145"/>
                  </a:cubicBezTo>
                  <a:cubicBezTo>
                    <a:pt x="55" y="145"/>
                    <a:pt x="55" y="146"/>
                    <a:pt x="55" y="146"/>
                  </a:cubicBezTo>
                  <a:cubicBezTo>
                    <a:pt x="56" y="148"/>
                    <a:pt x="57" y="150"/>
                    <a:pt x="57" y="151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9" y="153"/>
                    <a:pt x="59" y="154"/>
                    <a:pt x="60" y="155"/>
                  </a:cubicBezTo>
                  <a:close/>
                  <a:moveTo>
                    <a:pt x="79" y="37"/>
                  </a:moveTo>
                  <a:cubicBezTo>
                    <a:pt x="78" y="38"/>
                    <a:pt x="76" y="40"/>
                    <a:pt x="76" y="40"/>
                  </a:cubicBezTo>
                  <a:cubicBezTo>
                    <a:pt x="77" y="40"/>
                    <a:pt x="79" y="40"/>
                    <a:pt x="81" y="40"/>
                  </a:cubicBezTo>
                  <a:cubicBezTo>
                    <a:pt x="83" y="40"/>
                    <a:pt x="85" y="40"/>
                    <a:pt x="87" y="40"/>
                  </a:cubicBezTo>
                  <a:cubicBezTo>
                    <a:pt x="85" y="39"/>
                    <a:pt x="83" y="38"/>
                    <a:pt x="81" y="37"/>
                  </a:cubicBezTo>
                  <a:cubicBezTo>
                    <a:pt x="80" y="38"/>
                    <a:pt x="80" y="38"/>
                    <a:pt x="79" y="37"/>
                  </a:cubicBezTo>
                  <a:close/>
                  <a:moveTo>
                    <a:pt x="35" y="8"/>
                  </a:moveTo>
                  <a:cubicBezTo>
                    <a:pt x="36" y="7"/>
                    <a:pt x="36" y="7"/>
                    <a:pt x="37" y="7"/>
                  </a:cubicBezTo>
                  <a:cubicBezTo>
                    <a:pt x="39" y="6"/>
                    <a:pt x="41" y="6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2" y="5"/>
                    <a:pt x="41" y="5"/>
                    <a:pt x="40" y="5"/>
                  </a:cubicBezTo>
                  <a:cubicBezTo>
                    <a:pt x="40" y="5"/>
                    <a:pt x="39" y="5"/>
                    <a:pt x="39" y="5"/>
                  </a:cubicBezTo>
                  <a:cubicBezTo>
                    <a:pt x="36" y="6"/>
                    <a:pt x="34" y="7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2" y="10"/>
                    <a:pt x="32" y="10"/>
                  </a:cubicBezTo>
                  <a:cubicBezTo>
                    <a:pt x="33" y="9"/>
                    <a:pt x="34" y="8"/>
                    <a:pt x="35" y="8"/>
                  </a:cubicBezTo>
                  <a:close/>
                  <a:moveTo>
                    <a:pt x="143" y="12"/>
                  </a:moveTo>
                  <a:cubicBezTo>
                    <a:pt x="144" y="13"/>
                    <a:pt x="145" y="13"/>
                    <a:pt x="145" y="14"/>
                  </a:cubicBezTo>
                  <a:cubicBezTo>
                    <a:pt x="146" y="15"/>
                    <a:pt x="147" y="16"/>
                    <a:pt x="149" y="16"/>
                  </a:cubicBezTo>
                  <a:cubicBezTo>
                    <a:pt x="149" y="15"/>
                    <a:pt x="150" y="15"/>
                    <a:pt x="150" y="15"/>
                  </a:cubicBezTo>
                  <a:cubicBezTo>
                    <a:pt x="150" y="14"/>
                    <a:pt x="149" y="12"/>
                    <a:pt x="149" y="11"/>
                  </a:cubicBezTo>
                  <a:cubicBezTo>
                    <a:pt x="147" y="11"/>
                    <a:pt x="145" y="12"/>
                    <a:pt x="143" y="12"/>
                  </a:cubicBezTo>
                  <a:close/>
                  <a:moveTo>
                    <a:pt x="84" y="117"/>
                  </a:moveTo>
                  <a:cubicBezTo>
                    <a:pt x="83" y="118"/>
                    <a:pt x="78" y="120"/>
                    <a:pt x="77" y="121"/>
                  </a:cubicBezTo>
                  <a:cubicBezTo>
                    <a:pt x="77" y="121"/>
                    <a:pt x="78" y="122"/>
                    <a:pt x="78" y="122"/>
                  </a:cubicBezTo>
                  <a:cubicBezTo>
                    <a:pt x="78" y="123"/>
                    <a:pt x="79" y="123"/>
                    <a:pt x="79" y="123"/>
                  </a:cubicBezTo>
                  <a:cubicBezTo>
                    <a:pt x="79" y="123"/>
                    <a:pt x="80" y="123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1" y="124"/>
                    <a:pt x="81" y="123"/>
                    <a:pt x="81" y="123"/>
                  </a:cubicBezTo>
                  <a:cubicBezTo>
                    <a:pt x="81" y="122"/>
                    <a:pt x="82" y="122"/>
                    <a:pt x="82" y="121"/>
                  </a:cubicBezTo>
                  <a:cubicBezTo>
                    <a:pt x="82" y="121"/>
                    <a:pt x="82" y="120"/>
                    <a:pt x="82" y="120"/>
                  </a:cubicBezTo>
                  <a:cubicBezTo>
                    <a:pt x="83" y="119"/>
                    <a:pt x="83" y="118"/>
                    <a:pt x="84" y="117"/>
                  </a:cubicBezTo>
                  <a:close/>
                  <a:moveTo>
                    <a:pt x="73" y="142"/>
                  </a:moveTo>
                  <a:cubicBezTo>
                    <a:pt x="72" y="143"/>
                    <a:pt x="71" y="144"/>
                    <a:pt x="70" y="146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70" y="147"/>
                    <a:pt x="71" y="148"/>
                    <a:pt x="71" y="149"/>
                  </a:cubicBezTo>
                  <a:cubicBezTo>
                    <a:pt x="72" y="148"/>
                    <a:pt x="74" y="147"/>
                    <a:pt x="75" y="146"/>
                  </a:cubicBezTo>
                  <a:cubicBezTo>
                    <a:pt x="74" y="144"/>
                    <a:pt x="74" y="143"/>
                    <a:pt x="73" y="142"/>
                  </a:cubicBezTo>
                  <a:close/>
                  <a:moveTo>
                    <a:pt x="8" y="74"/>
                  </a:moveTo>
                  <a:cubicBezTo>
                    <a:pt x="8" y="78"/>
                    <a:pt x="8" y="83"/>
                    <a:pt x="8" y="88"/>
                  </a:cubicBezTo>
                  <a:cubicBezTo>
                    <a:pt x="8" y="88"/>
                    <a:pt x="8" y="88"/>
                    <a:pt x="8" y="87"/>
                  </a:cubicBezTo>
                  <a:cubicBezTo>
                    <a:pt x="9" y="85"/>
                    <a:pt x="9" y="83"/>
                    <a:pt x="9" y="81"/>
                  </a:cubicBezTo>
                  <a:cubicBezTo>
                    <a:pt x="9" y="80"/>
                    <a:pt x="9" y="79"/>
                    <a:pt x="9" y="78"/>
                  </a:cubicBezTo>
                  <a:cubicBezTo>
                    <a:pt x="9" y="77"/>
                    <a:pt x="9" y="76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4"/>
                    <a:pt x="10" y="74"/>
                    <a:pt x="11" y="7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3"/>
                    <a:pt x="11" y="72"/>
                    <a:pt x="11" y="71"/>
                  </a:cubicBezTo>
                  <a:cubicBezTo>
                    <a:pt x="11" y="71"/>
                    <a:pt x="11" y="71"/>
                    <a:pt x="10" y="71"/>
                  </a:cubicBezTo>
                  <a:cubicBezTo>
                    <a:pt x="10" y="71"/>
                    <a:pt x="10" y="71"/>
                    <a:pt x="10" y="72"/>
                  </a:cubicBezTo>
                  <a:cubicBezTo>
                    <a:pt x="10" y="73"/>
                    <a:pt x="9" y="73"/>
                    <a:pt x="8" y="74"/>
                  </a:cubicBezTo>
                  <a:close/>
                  <a:moveTo>
                    <a:pt x="189" y="162"/>
                  </a:moveTo>
                  <a:cubicBezTo>
                    <a:pt x="188" y="162"/>
                    <a:pt x="187" y="162"/>
                    <a:pt x="187" y="163"/>
                  </a:cubicBezTo>
                  <a:cubicBezTo>
                    <a:pt x="187" y="163"/>
                    <a:pt x="187" y="164"/>
                    <a:pt x="186" y="164"/>
                  </a:cubicBezTo>
                  <a:cubicBezTo>
                    <a:pt x="186" y="164"/>
                    <a:pt x="186" y="164"/>
                    <a:pt x="186" y="164"/>
                  </a:cubicBezTo>
                  <a:cubicBezTo>
                    <a:pt x="185" y="165"/>
                    <a:pt x="185" y="166"/>
                    <a:pt x="184" y="167"/>
                  </a:cubicBezTo>
                  <a:cubicBezTo>
                    <a:pt x="184" y="167"/>
                    <a:pt x="183" y="168"/>
                    <a:pt x="183" y="168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5" y="168"/>
                    <a:pt x="186" y="168"/>
                    <a:pt x="187" y="167"/>
                  </a:cubicBezTo>
                  <a:cubicBezTo>
                    <a:pt x="188" y="167"/>
                    <a:pt x="188" y="167"/>
                    <a:pt x="188" y="167"/>
                  </a:cubicBezTo>
                  <a:cubicBezTo>
                    <a:pt x="189" y="165"/>
                    <a:pt x="189" y="163"/>
                    <a:pt x="189" y="162"/>
                  </a:cubicBezTo>
                  <a:close/>
                  <a:moveTo>
                    <a:pt x="179" y="99"/>
                  </a:moveTo>
                  <a:cubicBezTo>
                    <a:pt x="180" y="98"/>
                    <a:pt x="180" y="98"/>
                    <a:pt x="181" y="97"/>
                  </a:cubicBezTo>
                  <a:cubicBezTo>
                    <a:pt x="181" y="97"/>
                    <a:pt x="182" y="96"/>
                    <a:pt x="182" y="96"/>
                  </a:cubicBezTo>
                  <a:cubicBezTo>
                    <a:pt x="182" y="94"/>
                    <a:pt x="182" y="92"/>
                    <a:pt x="182" y="91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1" y="91"/>
                    <a:pt x="180" y="92"/>
                    <a:pt x="179" y="93"/>
                  </a:cubicBezTo>
                  <a:cubicBezTo>
                    <a:pt x="179" y="93"/>
                    <a:pt x="179" y="93"/>
                    <a:pt x="179" y="94"/>
                  </a:cubicBezTo>
                  <a:cubicBezTo>
                    <a:pt x="179" y="95"/>
                    <a:pt x="179" y="96"/>
                    <a:pt x="179" y="97"/>
                  </a:cubicBezTo>
                  <a:cubicBezTo>
                    <a:pt x="179" y="97"/>
                    <a:pt x="179" y="98"/>
                    <a:pt x="179" y="99"/>
                  </a:cubicBezTo>
                  <a:close/>
                  <a:moveTo>
                    <a:pt x="167" y="8"/>
                  </a:moveTo>
                  <a:cubicBezTo>
                    <a:pt x="164" y="6"/>
                    <a:pt x="156" y="6"/>
                    <a:pt x="153" y="7"/>
                  </a:cubicBezTo>
                  <a:cubicBezTo>
                    <a:pt x="154" y="7"/>
                    <a:pt x="155" y="7"/>
                    <a:pt x="156" y="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7" y="6"/>
                    <a:pt x="157" y="6"/>
                    <a:pt x="158" y="6"/>
                  </a:cubicBezTo>
                  <a:cubicBezTo>
                    <a:pt x="159" y="7"/>
                    <a:pt x="159" y="7"/>
                    <a:pt x="160" y="7"/>
                  </a:cubicBezTo>
                  <a:cubicBezTo>
                    <a:pt x="161" y="8"/>
                    <a:pt x="163" y="9"/>
                    <a:pt x="164" y="9"/>
                  </a:cubicBezTo>
                  <a:cubicBezTo>
                    <a:pt x="165" y="10"/>
                    <a:pt x="165" y="10"/>
                    <a:pt x="165" y="9"/>
                  </a:cubicBezTo>
                  <a:cubicBezTo>
                    <a:pt x="166" y="9"/>
                    <a:pt x="166" y="9"/>
                    <a:pt x="167" y="9"/>
                  </a:cubicBezTo>
                  <a:cubicBezTo>
                    <a:pt x="167" y="8"/>
                    <a:pt x="167" y="8"/>
                    <a:pt x="167" y="8"/>
                  </a:cubicBezTo>
                  <a:close/>
                  <a:moveTo>
                    <a:pt x="18" y="96"/>
                  </a:moveTo>
                  <a:cubicBezTo>
                    <a:pt x="17" y="95"/>
                    <a:pt x="17" y="94"/>
                    <a:pt x="17" y="93"/>
                  </a:cubicBezTo>
                  <a:cubicBezTo>
                    <a:pt x="17" y="93"/>
                    <a:pt x="17" y="93"/>
                    <a:pt x="16" y="92"/>
                  </a:cubicBezTo>
                  <a:cubicBezTo>
                    <a:pt x="16" y="93"/>
                    <a:pt x="15" y="93"/>
                    <a:pt x="15" y="94"/>
                  </a:cubicBezTo>
                  <a:cubicBezTo>
                    <a:pt x="15" y="94"/>
                    <a:pt x="15" y="95"/>
                    <a:pt x="14" y="95"/>
                  </a:cubicBezTo>
                  <a:cubicBezTo>
                    <a:pt x="14" y="95"/>
                    <a:pt x="14" y="96"/>
                    <a:pt x="14" y="96"/>
                  </a:cubicBezTo>
                  <a:cubicBezTo>
                    <a:pt x="13" y="96"/>
                    <a:pt x="13" y="97"/>
                    <a:pt x="12" y="98"/>
                  </a:cubicBezTo>
                  <a:cubicBezTo>
                    <a:pt x="13" y="99"/>
                    <a:pt x="13" y="99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lose/>
                  <a:moveTo>
                    <a:pt x="176" y="130"/>
                  </a:moveTo>
                  <a:cubicBezTo>
                    <a:pt x="176" y="130"/>
                    <a:pt x="176" y="130"/>
                    <a:pt x="176" y="130"/>
                  </a:cubicBezTo>
                  <a:cubicBezTo>
                    <a:pt x="178" y="128"/>
                    <a:pt x="180" y="127"/>
                    <a:pt x="183" y="125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3" y="124"/>
                    <a:pt x="183" y="123"/>
                    <a:pt x="183" y="122"/>
                  </a:cubicBezTo>
                  <a:cubicBezTo>
                    <a:pt x="181" y="124"/>
                    <a:pt x="179" y="125"/>
                    <a:pt x="177" y="127"/>
                  </a:cubicBezTo>
                  <a:cubicBezTo>
                    <a:pt x="177" y="127"/>
                    <a:pt x="177" y="127"/>
                    <a:pt x="177" y="128"/>
                  </a:cubicBezTo>
                  <a:cubicBezTo>
                    <a:pt x="176" y="128"/>
                    <a:pt x="176" y="129"/>
                    <a:pt x="176" y="130"/>
                  </a:cubicBezTo>
                  <a:cubicBezTo>
                    <a:pt x="176" y="130"/>
                    <a:pt x="176" y="130"/>
                    <a:pt x="176" y="130"/>
                  </a:cubicBezTo>
                  <a:close/>
                  <a:moveTo>
                    <a:pt x="96" y="10"/>
                  </a:moveTo>
                  <a:cubicBezTo>
                    <a:pt x="96" y="11"/>
                    <a:pt x="96" y="11"/>
                    <a:pt x="96" y="11"/>
                  </a:cubicBezTo>
                  <a:cubicBezTo>
                    <a:pt x="96" y="12"/>
                    <a:pt x="96" y="13"/>
                    <a:pt x="96" y="14"/>
                  </a:cubicBezTo>
                  <a:cubicBezTo>
                    <a:pt x="95" y="14"/>
                    <a:pt x="95" y="15"/>
                    <a:pt x="96" y="15"/>
                  </a:cubicBezTo>
                  <a:cubicBezTo>
                    <a:pt x="96" y="16"/>
                    <a:pt x="96" y="16"/>
                    <a:pt x="96" y="17"/>
                  </a:cubicBezTo>
                  <a:cubicBezTo>
                    <a:pt x="95" y="17"/>
                    <a:pt x="95" y="17"/>
                    <a:pt x="95" y="18"/>
                  </a:cubicBezTo>
                  <a:cubicBezTo>
                    <a:pt x="95" y="19"/>
                    <a:pt x="95" y="20"/>
                    <a:pt x="95" y="21"/>
                  </a:cubicBezTo>
                  <a:cubicBezTo>
                    <a:pt x="95" y="21"/>
                    <a:pt x="95" y="22"/>
                    <a:pt x="96" y="22"/>
                  </a:cubicBezTo>
                  <a:cubicBezTo>
                    <a:pt x="96" y="22"/>
                    <a:pt x="97" y="22"/>
                    <a:pt x="97" y="22"/>
                  </a:cubicBezTo>
                  <a:cubicBezTo>
                    <a:pt x="97" y="18"/>
                    <a:pt x="97" y="14"/>
                    <a:pt x="96" y="10"/>
                  </a:cubicBezTo>
                  <a:close/>
                  <a:moveTo>
                    <a:pt x="88" y="159"/>
                  </a:moveTo>
                  <a:cubicBezTo>
                    <a:pt x="87" y="160"/>
                    <a:pt x="86" y="161"/>
                    <a:pt x="85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4" y="164"/>
                    <a:pt x="85" y="165"/>
                    <a:pt x="86" y="166"/>
                  </a:cubicBezTo>
                  <a:cubicBezTo>
                    <a:pt x="86" y="166"/>
                    <a:pt x="87" y="165"/>
                    <a:pt x="87" y="165"/>
                  </a:cubicBezTo>
                  <a:cubicBezTo>
                    <a:pt x="87" y="165"/>
                    <a:pt x="87" y="164"/>
                    <a:pt x="87" y="164"/>
                  </a:cubicBezTo>
                  <a:cubicBezTo>
                    <a:pt x="88" y="163"/>
                    <a:pt x="88" y="163"/>
                    <a:pt x="88" y="162"/>
                  </a:cubicBezTo>
                  <a:cubicBezTo>
                    <a:pt x="88" y="161"/>
                    <a:pt x="88" y="160"/>
                    <a:pt x="88" y="159"/>
                  </a:cubicBezTo>
                  <a:close/>
                  <a:moveTo>
                    <a:pt x="16" y="71"/>
                  </a:moveTo>
                  <a:cubicBezTo>
                    <a:pt x="17" y="70"/>
                    <a:pt x="18" y="69"/>
                    <a:pt x="18" y="68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4"/>
                    <a:pt x="19" y="64"/>
                    <a:pt x="18" y="65"/>
                  </a:cubicBezTo>
                  <a:cubicBezTo>
                    <a:pt x="16" y="67"/>
                    <a:pt x="15" y="68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4" y="70"/>
                    <a:pt x="15" y="71"/>
                    <a:pt x="16" y="71"/>
                  </a:cubicBezTo>
                  <a:close/>
                  <a:moveTo>
                    <a:pt x="115" y="166"/>
                  </a:moveTo>
                  <a:cubicBezTo>
                    <a:pt x="115" y="167"/>
                    <a:pt x="115" y="168"/>
                    <a:pt x="115" y="169"/>
                  </a:cubicBezTo>
                  <a:cubicBezTo>
                    <a:pt x="115" y="169"/>
                    <a:pt x="116" y="169"/>
                    <a:pt x="117" y="169"/>
                  </a:cubicBezTo>
                  <a:cubicBezTo>
                    <a:pt x="117" y="169"/>
                    <a:pt x="118" y="170"/>
                    <a:pt x="118" y="170"/>
                  </a:cubicBezTo>
                  <a:cubicBezTo>
                    <a:pt x="119" y="170"/>
                    <a:pt x="120" y="170"/>
                    <a:pt x="120" y="170"/>
                  </a:cubicBezTo>
                  <a:cubicBezTo>
                    <a:pt x="120" y="169"/>
                    <a:pt x="120" y="168"/>
                    <a:pt x="120" y="167"/>
                  </a:cubicBezTo>
                  <a:cubicBezTo>
                    <a:pt x="119" y="167"/>
                    <a:pt x="119" y="167"/>
                    <a:pt x="119" y="167"/>
                  </a:cubicBezTo>
                  <a:cubicBezTo>
                    <a:pt x="118" y="167"/>
                    <a:pt x="117" y="166"/>
                    <a:pt x="116" y="166"/>
                  </a:cubicBezTo>
                  <a:cubicBezTo>
                    <a:pt x="116" y="166"/>
                    <a:pt x="116" y="166"/>
                    <a:pt x="115" y="166"/>
                  </a:cubicBezTo>
                  <a:close/>
                  <a:moveTo>
                    <a:pt x="8" y="90"/>
                  </a:moveTo>
                  <a:cubicBezTo>
                    <a:pt x="8" y="90"/>
                    <a:pt x="8" y="90"/>
                    <a:pt x="8" y="90"/>
                  </a:cubicBezTo>
                  <a:cubicBezTo>
                    <a:pt x="8" y="91"/>
                    <a:pt x="8" y="91"/>
                    <a:pt x="8" y="92"/>
                  </a:cubicBezTo>
                  <a:cubicBezTo>
                    <a:pt x="9" y="93"/>
                    <a:pt x="9" y="95"/>
                    <a:pt x="10" y="96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2" y="96"/>
                    <a:pt x="12" y="95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2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3"/>
                    <a:pt x="11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0"/>
                  </a:cubicBezTo>
                  <a:close/>
                  <a:moveTo>
                    <a:pt x="49" y="17"/>
                  </a:moveTo>
                  <a:cubicBezTo>
                    <a:pt x="49" y="17"/>
                    <a:pt x="49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3" y="15"/>
                    <a:pt x="53" y="16"/>
                    <a:pt x="53" y="16"/>
                  </a:cubicBezTo>
                  <a:cubicBezTo>
                    <a:pt x="54" y="14"/>
                    <a:pt x="57" y="10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4" y="12"/>
                    <a:pt x="51" y="14"/>
                    <a:pt x="49" y="17"/>
                  </a:cubicBezTo>
                  <a:close/>
                  <a:moveTo>
                    <a:pt x="113" y="108"/>
                  </a:moveTo>
                  <a:cubicBezTo>
                    <a:pt x="113" y="107"/>
                    <a:pt x="112" y="106"/>
                    <a:pt x="112" y="106"/>
                  </a:cubicBezTo>
                  <a:cubicBezTo>
                    <a:pt x="112" y="105"/>
                    <a:pt x="111" y="105"/>
                    <a:pt x="111" y="104"/>
                  </a:cubicBezTo>
                  <a:cubicBezTo>
                    <a:pt x="111" y="104"/>
                    <a:pt x="112" y="104"/>
                    <a:pt x="112" y="103"/>
                  </a:cubicBezTo>
                  <a:cubicBezTo>
                    <a:pt x="112" y="103"/>
                    <a:pt x="112" y="102"/>
                    <a:pt x="111" y="102"/>
                  </a:cubicBezTo>
                  <a:cubicBezTo>
                    <a:pt x="111" y="103"/>
                    <a:pt x="110" y="103"/>
                    <a:pt x="110" y="104"/>
                  </a:cubicBezTo>
                  <a:cubicBezTo>
                    <a:pt x="110" y="104"/>
                    <a:pt x="110" y="105"/>
                    <a:pt x="110" y="105"/>
                  </a:cubicBezTo>
                  <a:cubicBezTo>
                    <a:pt x="110" y="106"/>
                    <a:pt x="110" y="107"/>
                    <a:pt x="110" y="109"/>
                  </a:cubicBezTo>
                  <a:cubicBezTo>
                    <a:pt x="110" y="109"/>
                    <a:pt x="110" y="110"/>
                    <a:pt x="110" y="110"/>
                  </a:cubicBezTo>
                  <a:cubicBezTo>
                    <a:pt x="111" y="109"/>
                    <a:pt x="112" y="109"/>
                    <a:pt x="113" y="108"/>
                  </a:cubicBezTo>
                  <a:close/>
                  <a:moveTo>
                    <a:pt x="89" y="150"/>
                  </a:moveTo>
                  <a:cubicBezTo>
                    <a:pt x="89" y="150"/>
                    <a:pt x="89" y="150"/>
                    <a:pt x="88" y="150"/>
                  </a:cubicBezTo>
                  <a:cubicBezTo>
                    <a:pt x="88" y="151"/>
                    <a:pt x="88" y="151"/>
                    <a:pt x="87" y="151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6" y="153"/>
                    <a:pt x="86" y="153"/>
                  </a:cubicBezTo>
                  <a:cubicBezTo>
                    <a:pt x="86" y="153"/>
                    <a:pt x="86" y="154"/>
                    <a:pt x="85" y="155"/>
                  </a:cubicBezTo>
                  <a:cubicBezTo>
                    <a:pt x="85" y="155"/>
                    <a:pt x="85" y="157"/>
                    <a:pt x="85" y="157"/>
                  </a:cubicBezTo>
                  <a:cubicBezTo>
                    <a:pt x="86" y="156"/>
                    <a:pt x="87" y="155"/>
                    <a:pt x="88" y="154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9" y="153"/>
                    <a:pt x="89" y="152"/>
                    <a:pt x="89" y="150"/>
                  </a:cubicBezTo>
                  <a:close/>
                  <a:moveTo>
                    <a:pt x="25" y="29"/>
                  </a:moveTo>
                  <a:cubicBezTo>
                    <a:pt x="25" y="29"/>
                    <a:pt x="25" y="30"/>
                    <a:pt x="24" y="30"/>
                  </a:cubicBezTo>
                  <a:cubicBezTo>
                    <a:pt x="24" y="31"/>
                    <a:pt x="23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23" y="34"/>
                    <a:pt x="25" y="33"/>
                    <a:pt x="27" y="32"/>
                  </a:cubicBezTo>
                  <a:cubicBezTo>
                    <a:pt x="26" y="31"/>
                    <a:pt x="26" y="30"/>
                    <a:pt x="25" y="29"/>
                  </a:cubicBezTo>
                  <a:close/>
                  <a:moveTo>
                    <a:pt x="146" y="95"/>
                  </a:moveTo>
                  <a:cubicBezTo>
                    <a:pt x="146" y="95"/>
                    <a:pt x="146" y="95"/>
                    <a:pt x="145" y="95"/>
                  </a:cubicBezTo>
                  <a:cubicBezTo>
                    <a:pt x="145" y="96"/>
                    <a:pt x="145" y="97"/>
                    <a:pt x="145" y="98"/>
                  </a:cubicBezTo>
                  <a:cubicBezTo>
                    <a:pt x="146" y="101"/>
                    <a:pt x="145" y="105"/>
                    <a:pt x="145" y="108"/>
                  </a:cubicBezTo>
                  <a:cubicBezTo>
                    <a:pt x="145" y="110"/>
                    <a:pt x="145" y="112"/>
                    <a:pt x="145" y="114"/>
                  </a:cubicBezTo>
                  <a:cubicBezTo>
                    <a:pt x="145" y="114"/>
                    <a:pt x="145" y="114"/>
                    <a:pt x="145" y="115"/>
                  </a:cubicBezTo>
                  <a:cubicBezTo>
                    <a:pt x="146" y="114"/>
                    <a:pt x="146" y="113"/>
                    <a:pt x="146" y="112"/>
                  </a:cubicBezTo>
                  <a:cubicBezTo>
                    <a:pt x="146" y="111"/>
                    <a:pt x="146" y="110"/>
                    <a:pt x="146" y="110"/>
                  </a:cubicBezTo>
                  <a:cubicBezTo>
                    <a:pt x="146" y="107"/>
                    <a:pt x="147" y="104"/>
                    <a:pt x="146" y="101"/>
                  </a:cubicBezTo>
                  <a:cubicBezTo>
                    <a:pt x="146" y="101"/>
                    <a:pt x="146" y="100"/>
                    <a:pt x="146" y="100"/>
                  </a:cubicBezTo>
                  <a:cubicBezTo>
                    <a:pt x="146" y="98"/>
                    <a:pt x="146" y="97"/>
                    <a:pt x="146" y="95"/>
                  </a:cubicBezTo>
                  <a:close/>
                  <a:moveTo>
                    <a:pt x="131" y="166"/>
                  </a:moveTo>
                  <a:cubicBezTo>
                    <a:pt x="131" y="167"/>
                    <a:pt x="131" y="167"/>
                    <a:pt x="130" y="167"/>
                  </a:cubicBezTo>
                  <a:cubicBezTo>
                    <a:pt x="130" y="167"/>
                    <a:pt x="130" y="167"/>
                    <a:pt x="130" y="168"/>
                  </a:cubicBezTo>
                  <a:cubicBezTo>
                    <a:pt x="130" y="168"/>
                    <a:pt x="131" y="169"/>
                    <a:pt x="131" y="170"/>
                  </a:cubicBezTo>
                  <a:cubicBezTo>
                    <a:pt x="132" y="170"/>
                    <a:pt x="132" y="170"/>
                    <a:pt x="133" y="169"/>
                  </a:cubicBezTo>
                  <a:cubicBezTo>
                    <a:pt x="134" y="168"/>
                    <a:pt x="135" y="168"/>
                    <a:pt x="137" y="168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5" y="167"/>
                    <a:pt x="133" y="166"/>
                    <a:pt x="131" y="166"/>
                  </a:cubicBezTo>
                  <a:close/>
                  <a:moveTo>
                    <a:pt x="95" y="116"/>
                  </a:moveTo>
                  <a:cubicBezTo>
                    <a:pt x="95" y="116"/>
                    <a:pt x="95" y="117"/>
                    <a:pt x="95" y="117"/>
                  </a:cubicBezTo>
                  <a:cubicBezTo>
                    <a:pt x="96" y="120"/>
                    <a:pt x="96" y="122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8" y="124"/>
                    <a:pt x="98" y="124"/>
                    <a:pt x="99" y="124"/>
                  </a:cubicBezTo>
                  <a:cubicBezTo>
                    <a:pt x="99" y="123"/>
                    <a:pt x="96" y="118"/>
                    <a:pt x="95" y="116"/>
                  </a:cubicBezTo>
                  <a:close/>
                  <a:moveTo>
                    <a:pt x="187" y="122"/>
                  </a:moveTo>
                  <a:cubicBezTo>
                    <a:pt x="188" y="123"/>
                    <a:pt x="188" y="123"/>
                    <a:pt x="187" y="124"/>
                  </a:cubicBezTo>
                  <a:cubicBezTo>
                    <a:pt x="187" y="124"/>
                    <a:pt x="187" y="125"/>
                    <a:pt x="187" y="125"/>
                  </a:cubicBezTo>
                  <a:cubicBezTo>
                    <a:pt x="187" y="128"/>
                    <a:pt x="187" y="130"/>
                    <a:pt x="187" y="133"/>
                  </a:cubicBezTo>
                  <a:cubicBezTo>
                    <a:pt x="187" y="133"/>
                    <a:pt x="187" y="133"/>
                    <a:pt x="188" y="133"/>
                  </a:cubicBezTo>
                  <a:cubicBezTo>
                    <a:pt x="188" y="131"/>
                    <a:pt x="188" y="118"/>
                    <a:pt x="188" y="117"/>
                  </a:cubicBezTo>
                  <a:cubicBezTo>
                    <a:pt x="188" y="117"/>
                    <a:pt x="188" y="117"/>
                    <a:pt x="188" y="117"/>
                  </a:cubicBezTo>
                  <a:cubicBezTo>
                    <a:pt x="187" y="118"/>
                    <a:pt x="187" y="118"/>
                    <a:pt x="187" y="119"/>
                  </a:cubicBezTo>
                  <a:cubicBezTo>
                    <a:pt x="187" y="119"/>
                    <a:pt x="187" y="120"/>
                    <a:pt x="187" y="120"/>
                  </a:cubicBezTo>
                  <a:cubicBezTo>
                    <a:pt x="187" y="121"/>
                    <a:pt x="187" y="122"/>
                    <a:pt x="187" y="122"/>
                  </a:cubicBezTo>
                  <a:close/>
                  <a:moveTo>
                    <a:pt x="124" y="108"/>
                  </a:moveTo>
                  <a:cubicBezTo>
                    <a:pt x="124" y="108"/>
                    <a:pt x="124" y="108"/>
                    <a:pt x="124" y="108"/>
                  </a:cubicBezTo>
                  <a:cubicBezTo>
                    <a:pt x="124" y="107"/>
                    <a:pt x="124" y="107"/>
                    <a:pt x="123" y="107"/>
                  </a:cubicBezTo>
                  <a:cubicBezTo>
                    <a:pt x="122" y="105"/>
                    <a:pt x="120" y="104"/>
                    <a:pt x="119" y="102"/>
                  </a:cubicBezTo>
                  <a:cubicBezTo>
                    <a:pt x="117" y="101"/>
                    <a:pt x="116" y="100"/>
                    <a:pt x="114" y="99"/>
                  </a:cubicBezTo>
                  <a:cubicBezTo>
                    <a:pt x="114" y="98"/>
                    <a:pt x="113" y="98"/>
                    <a:pt x="112" y="9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3" y="99"/>
                    <a:pt x="114" y="100"/>
                    <a:pt x="115" y="101"/>
                  </a:cubicBezTo>
                  <a:cubicBezTo>
                    <a:pt x="115" y="102"/>
                    <a:pt x="115" y="102"/>
                    <a:pt x="116" y="102"/>
                  </a:cubicBezTo>
                  <a:cubicBezTo>
                    <a:pt x="116" y="102"/>
                    <a:pt x="117" y="102"/>
                    <a:pt x="118" y="102"/>
                  </a:cubicBezTo>
                  <a:cubicBezTo>
                    <a:pt x="118" y="103"/>
                    <a:pt x="119" y="104"/>
                    <a:pt x="120" y="105"/>
                  </a:cubicBezTo>
                  <a:cubicBezTo>
                    <a:pt x="121" y="106"/>
                    <a:pt x="123" y="107"/>
                    <a:pt x="124" y="108"/>
                  </a:cubicBezTo>
                  <a:close/>
                  <a:moveTo>
                    <a:pt x="58" y="15"/>
                  </a:moveTo>
                  <a:cubicBezTo>
                    <a:pt x="59" y="15"/>
                    <a:pt x="63" y="11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2" y="12"/>
                    <a:pt x="61" y="12"/>
                  </a:cubicBezTo>
                  <a:cubicBezTo>
                    <a:pt x="60" y="12"/>
                    <a:pt x="59" y="12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1"/>
                    <a:pt x="57" y="12"/>
                    <a:pt x="57" y="13"/>
                  </a:cubicBezTo>
                  <a:cubicBezTo>
                    <a:pt x="57" y="14"/>
                    <a:pt x="58" y="14"/>
                    <a:pt x="58" y="15"/>
                  </a:cubicBezTo>
                  <a:close/>
                  <a:moveTo>
                    <a:pt x="93" y="169"/>
                  </a:moveTo>
                  <a:cubicBezTo>
                    <a:pt x="93" y="169"/>
                    <a:pt x="93" y="169"/>
                    <a:pt x="92" y="169"/>
                  </a:cubicBezTo>
                  <a:cubicBezTo>
                    <a:pt x="91" y="169"/>
                    <a:pt x="90" y="169"/>
                    <a:pt x="90" y="169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89" y="170"/>
                    <a:pt x="88" y="170"/>
                    <a:pt x="88" y="171"/>
                  </a:cubicBezTo>
                  <a:cubicBezTo>
                    <a:pt x="90" y="172"/>
                    <a:pt x="92" y="172"/>
                    <a:pt x="94" y="172"/>
                  </a:cubicBezTo>
                  <a:cubicBezTo>
                    <a:pt x="93" y="171"/>
                    <a:pt x="93" y="171"/>
                    <a:pt x="93" y="169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6"/>
                    <a:pt x="63" y="46"/>
                  </a:cubicBezTo>
                  <a:cubicBezTo>
                    <a:pt x="63" y="46"/>
                    <a:pt x="64" y="47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5" y="46"/>
                    <a:pt x="67" y="44"/>
                    <a:pt x="68" y="42"/>
                  </a:cubicBezTo>
                  <a:cubicBezTo>
                    <a:pt x="68" y="41"/>
                    <a:pt x="69" y="40"/>
                    <a:pt x="70" y="39"/>
                  </a:cubicBezTo>
                  <a:cubicBezTo>
                    <a:pt x="70" y="38"/>
                    <a:pt x="70" y="38"/>
                    <a:pt x="71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8" y="41"/>
                    <a:pt x="65" y="43"/>
                    <a:pt x="62" y="46"/>
                  </a:cubicBezTo>
                  <a:close/>
                  <a:moveTo>
                    <a:pt x="55" y="137"/>
                  </a:moveTo>
                  <a:cubicBezTo>
                    <a:pt x="56" y="137"/>
                    <a:pt x="56" y="138"/>
                    <a:pt x="56" y="138"/>
                  </a:cubicBezTo>
                  <a:cubicBezTo>
                    <a:pt x="57" y="139"/>
                    <a:pt x="57" y="139"/>
                    <a:pt x="58" y="140"/>
                  </a:cubicBezTo>
                  <a:cubicBezTo>
                    <a:pt x="58" y="140"/>
                    <a:pt x="58" y="140"/>
                    <a:pt x="58" y="141"/>
                  </a:cubicBezTo>
                  <a:cubicBezTo>
                    <a:pt x="58" y="139"/>
                    <a:pt x="58" y="138"/>
                    <a:pt x="58" y="136"/>
                  </a:cubicBezTo>
                  <a:cubicBezTo>
                    <a:pt x="57" y="136"/>
                    <a:pt x="57" y="135"/>
                    <a:pt x="57" y="134"/>
                  </a:cubicBezTo>
                  <a:cubicBezTo>
                    <a:pt x="56" y="133"/>
                    <a:pt x="56" y="133"/>
                    <a:pt x="57" y="132"/>
                  </a:cubicBezTo>
                  <a:cubicBezTo>
                    <a:pt x="57" y="131"/>
                    <a:pt x="57" y="130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6" y="132"/>
                    <a:pt x="56" y="134"/>
                    <a:pt x="55" y="137"/>
                  </a:cubicBezTo>
                  <a:close/>
                  <a:moveTo>
                    <a:pt x="168" y="13"/>
                  </a:moveTo>
                  <a:cubicBezTo>
                    <a:pt x="169" y="14"/>
                    <a:pt x="169" y="14"/>
                    <a:pt x="170" y="14"/>
                  </a:cubicBezTo>
                  <a:cubicBezTo>
                    <a:pt x="170" y="14"/>
                    <a:pt x="170" y="14"/>
                    <a:pt x="171" y="14"/>
                  </a:cubicBezTo>
                  <a:cubicBezTo>
                    <a:pt x="171" y="13"/>
                    <a:pt x="172" y="14"/>
                    <a:pt x="172" y="14"/>
                  </a:cubicBezTo>
                  <a:cubicBezTo>
                    <a:pt x="172" y="15"/>
                    <a:pt x="172" y="15"/>
                    <a:pt x="172" y="16"/>
                  </a:cubicBezTo>
                  <a:cubicBezTo>
                    <a:pt x="172" y="16"/>
                    <a:pt x="172" y="16"/>
                    <a:pt x="172" y="17"/>
                  </a:cubicBezTo>
                  <a:cubicBezTo>
                    <a:pt x="172" y="17"/>
                    <a:pt x="172" y="17"/>
                    <a:pt x="172" y="17"/>
                  </a:cubicBezTo>
                  <a:cubicBezTo>
                    <a:pt x="173" y="17"/>
                    <a:pt x="173" y="18"/>
                    <a:pt x="174" y="19"/>
                  </a:cubicBezTo>
                  <a:cubicBezTo>
                    <a:pt x="174" y="19"/>
                    <a:pt x="174" y="19"/>
                    <a:pt x="174" y="20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7"/>
                    <a:pt x="173" y="15"/>
                    <a:pt x="173" y="13"/>
                  </a:cubicBezTo>
                  <a:cubicBezTo>
                    <a:pt x="173" y="13"/>
                    <a:pt x="173" y="13"/>
                    <a:pt x="172" y="13"/>
                  </a:cubicBezTo>
                  <a:cubicBezTo>
                    <a:pt x="172" y="12"/>
                    <a:pt x="171" y="12"/>
                    <a:pt x="170" y="11"/>
                  </a:cubicBezTo>
                  <a:cubicBezTo>
                    <a:pt x="170" y="11"/>
                    <a:pt x="169" y="11"/>
                    <a:pt x="169" y="11"/>
                  </a:cubicBezTo>
                  <a:cubicBezTo>
                    <a:pt x="169" y="12"/>
                    <a:pt x="169" y="12"/>
                    <a:pt x="168" y="13"/>
                  </a:cubicBezTo>
                  <a:close/>
                  <a:moveTo>
                    <a:pt x="175" y="137"/>
                  </a:moveTo>
                  <a:cubicBezTo>
                    <a:pt x="175" y="137"/>
                    <a:pt x="174" y="137"/>
                    <a:pt x="174" y="137"/>
                  </a:cubicBezTo>
                  <a:cubicBezTo>
                    <a:pt x="173" y="138"/>
                    <a:pt x="173" y="139"/>
                    <a:pt x="172" y="140"/>
                  </a:cubicBezTo>
                  <a:cubicBezTo>
                    <a:pt x="171" y="140"/>
                    <a:pt x="171" y="141"/>
                    <a:pt x="171" y="141"/>
                  </a:cubicBezTo>
                  <a:cubicBezTo>
                    <a:pt x="172" y="141"/>
                    <a:pt x="172" y="141"/>
                    <a:pt x="172" y="142"/>
                  </a:cubicBezTo>
                  <a:cubicBezTo>
                    <a:pt x="172" y="142"/>
                    <a:pt x="173" y="142"/>
                    <a:pt x="173" y="142"/>
                  </a:cubicBezTo>
                  <a:cubicBezTo>
                    <a:pt x="174" y="142"/>
                    <a:pt x="175" y="141"/>
                    <a:pt x="176" y="141"/>
                  </a:cubicBezTo>
                  <a:cubicBezTo>
                    <a:pt x="175" y="139"/>
                    <a:pt x="175" y="138"/>
                    <a:pt x="175" y="137"/>
                  </a:cubicBezTo>
                  <a:close/>
                  <a:moveTo>
                    <a:pt x="165" y="115"/>
                  </a:moveTo>
                  <a:cubicBezTo>
                    <a:pt x="165" y="118"/>
                    <a:pt x="165" y="121"/>
                    <a:pt x="165" y="124"/>
                  </a:cubicBezTo>
                  <a:cubicBezTo>
                    <a:pt x="166" y="125"/>
                    <a:pt x="166" y="125"/>
                    <a:pt x="167" y="126"/>
                  </a:cubicBezTo>
                  <a:cubicBezTo>
                    <a:pt x="167" y="126"/>
                    <a:pt x="167" y="127"/>
                    <a:pt x="167" y="127"/>
                  </a:cubicBezTo>
                  <a:cubicBezTo>
                    <a:pt x="167" y="127"/>
                    <a:pt x="167" y="127"/>
                    <a:pt x="167" y="12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67" y="124"/>
                    <a:pt x="167" y="121"/>
                    <a:pt x="166" y="118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66" y="117"/>
                    <a:pt x="166" y="116"/>
                    <a:pt x="165" y="115"/>
                  </a:cubicBezTo>
                  <a:close/>
                  <a:moveTo>
                    <a:pt x="132" y="10"/>
                  </a:moveTo>
                  <a:cubicBezTo>
                    <a:pt x="132" y="11"/>
                    <a:pt x="133" y="11"/>
                    <a:pt x="134" y="12"/>
                  </a:cubicBezTo>
                  <a:cubicBezTo>
                    <a:pt x="134" y="12"/>
                    <a:pt x="134" y="12"/>
                    <a:pt x="135" y="12"/>
                  </a:cubicBezTo>
                  <a:cubicBezTo>
                    <a:pt x="135" y="12"/>
                    <a:pt x="136" y="12"/>
                    <a:pt x="137" y="12"/>
                  </a:cubicBezTo>
                  <a:cubicBezTo>
                    <a:pt x="137" y="11"/>
                    <a:pt x="138" y="11"/>
                    <a:pt x="138" y="11"/>
                  </a:cubicBezTo>
                  <a:cubicBezTo>
                    <a:pt x="138" y="11"/>
                    <a:pt x="138" y="10"/>
                    <a:pt x="138" y="10"/>
                  </a:cubicBezTo>
                  <a:cubicBezTo>
                    <a:pt x="136" y="10"/>
                    <a:pt x="135" y="10"/>
                    <a:pt x="133" y="9"/>
                  </a:cubicBezTo>
                  <a:cubicBezTo>
                    <a:pt x="132" y="9"/>
                    <a:pt x="132" y="10"/>
                    <a:pt x="132" y="10"/>
                  </a:cubicBezTo>
                  <a:close/>
                  <a:moveTo>
                    <a:pt x="84" y="177"/>
                  </a:moveTo>
                  <a:cubicBezTo>
                    <a:pt x="80" y="177"/>
                    <a:pt x="76" y="176"/>
                    <a:pt x="72" y="176"/>
                  </a:cubicBezTo>
                  <a:cubicBezTo>
                    <a:pt x="72" y="177"/>
                    <a:pt x="73" y="177"/>
                    <a:pt x="73" y="178"/>
                  </a:cubicBezTo>
                  <a:cubicBezTo>
                    <a:pt x="75" y="178"/>
                    <a:pt x="78" y="178"/>
                    <a:pt x="81" y="178"/>
                  </a:cubicBezTo>
                  <a:cubicBezTo>
                    <a:pt x="82" y="178"/>
                    <a:pt x="83" y="177"/>
                    <a:pt x="84" y="177"/>
                  </a:cubicBezTo>
                  <a:close/>
                  <a:moveTo>
                    <a:pt x="75" y="16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77" y="15"/>
                    <a:pt x="77" y="15"/>
                    <a:pt x="78" y="14"/>
                  </a:cubicBezTo>
                  <a:cubicBezTo>
                    <a:pt x="78" y="14"/>
                    <a:pt x="79" y="13"/>
                    <a:pt x="80" y="12"/>
                  </a:cubicBezTo>
                  <a:cubicBezTo>
                    <a:pt x="80" y="12"/>
                    <a:pt x="80" y="11"/>
                    <a:pt x="80" y="11"/>
                  </a:cubicBezTo>
                  <a:cubicBezTo>
                    <a:pt x="78" y="11"/>
                    <a:pt x="77" y="12"/>
                    <a:pt x="76" y="12"/>
                  </a:cubicBezTo>
                  <a:cubicBezTo>
                    <a:pt x="75" y="12"/>
                    <a:pt x="75" y="12"/>
                    <a:pt x="75" y="13"/>
                  </a:cubicBezTo>
                  <a:cubicBezTo>
                    <a:pt x="76" y="14"/>
                    <a:pt x="76" y="14"/>
                    <a:pt x="75" y="16"/>
                  </a:cubicBezTo>
                  <a:close/>
                  <a:moveTo>
                    <a:pt x="72" y="124"/>
                  </a:moveTo>
                  <a:cubicBezTo>
                    <a:pt x="73" y="126"/>
                    <a:pt x="74" y="127"/>
                    <a:pt x="75" y="128"/>
                  </a:cubicBezTo>
                  <a:cubicBezTo>
                    <a:pt x="76" y="127"/>
                    <a:pt x="76" y="127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4"/>
                    <a:pt x="76" y="123"/>
                    <a:pt x="76" y="122"/>
                  </a:cubicBezTo>
                  <a:cubicBezTo>
                    <a:pt x="75" y="123"/>
                    <a:pt x="73" y="123"/>
                    <a:pt x="72" y="124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39" y="43"/>
                  </a:cubicBezTo>
                  <a:cubicBezTo>
                    <a:pt x="39" y="43"/>
                    <a:pt x="38" y="43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9" y="41"/>
                    <a:pt x="39" y="40"/>
                    <a:pt x="39" y="40"/>
                  </a:cubicBezTo>
                  <a:cubicBezTo>
                    <a:pt x="40" y="40"/>
                    <a:pt x="41" y="40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0" y="39"/>
                    <a:pt x="38" y="40"/>
                    <a:pt x="36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4"/>
                    <a:pt x="37" y="45"/>
                    <a:pt x="37" y="46"/>
                  </a:cubicBezTo>
                  <a:cubicBezTo>
                    <a:pt x="39" y="45"/>
                    <a:pt x="40" y="44"/>
                    <a:pt x="40" y="43"/>
                  </a:cubicBezTo>
                  <a:close/>
                  <a:moveTo>
                    <a:pt x="171" y="98"/>
                  </a:moveTo>
                  <a:cubicBezTo>
                    <a:pt x="171" y="98"/>
                    <a:pt x="171" y="98"/>
                    <a:pt x="171" y="98"/>
                  </a:cubicBezTo>
                  <a:cubicBezTo>
                    <a:pt x="172" y="98"/>
                    <a:pt x="172" y="97"/>
                    <a:pt x="173" y="96"/>
                  </a:cubicBezTo>
                  <a:cubicBezTo>
                    <a:pt x="174" y="95"/>
                    <a:pt x="174" y="93"/>
                    <a:pt x="174" y="92"/>
                  </a:cubicBezTo>
                  <a:cubicBezTo>
                    <a:pt x="174" y="92"/>
                    <a:pt x="173" y="93"/>
                    <a:pt x="172" y="93"/>
                  </a:cubicBezTo>
                  <a:cubicBezTo>
                    <a:pt x="171" y="94"/>
                    <a:pt x="171" y="94"/>
                    <a:pt x="171" y="96"/>
                  </a:cubicBezTo>
                  <a:cubicBezTo>
                    <a:pt x="171" y="96"/>
                    <a:pt x="171" y="97"/>
                    <a:pt x="171" y="98"/>
                  </a:cubicBezTo>
                  <a:close/>
                  <a:moveTo>
                    <a:pt x="55" y="8"/>
                  </a:moveTo>
                  <a:cubicBezTo>
                    <a:pt x="54" y="7"/>
                    <a:pt x="53" y="7"/>
                    <a:pt x="53" y="7"/>
                  </a:cubicBezTo>
                  <a:cubicBezTo>
                    <a:pt x="52" y="8"/>
                    <a:pt x="51" y="10"/>
                    <a:pt x="49" y="11"/>
                  </a:cubicBezTo>
                  <a:cubicBezTo>
                    <a:pt x="50" y="11"/>
                    <a:pt x="51" y="12"/>
                    <a:pt x="51" y="12"/>
                  </a:cubicBezTo>
                  <a:cubicBezTo>
                    <a:pt x="52" y="11"/>
                    <a:pt x="54" y="9"/>
                    <a:pt x="55" y="8"/>
                  </a:cubicBezTo>
                  <a:close/>
                  <a:moveTo>
                    <a:pt x="149" y="164"/>
                  </a:moveTo>
                  <a:cubicBezTo>
                    <a:pt x="149" y="164"/>
                    <a:pt x="149" y="164"/>
                    <a:pt x="148" y="164"/>
                  </a:cubicBezTo>
                  <a:cubicBezTo>
                    <a:pt x="148" y="165"/>
                    <a:pt x="148" y="165"/>
                    <a:pt x="147" y="165"/>
                  </a:cubicBezTo>
                  <a:cubicBezTo>
                    <a:pt x="146" y="166"/>
                    <a:pt x="146" y="166"/>
                    <a:pt x="146" y="167"/>
                  </a:cubicBezTo>
                  <a:cubicBezTo>
                    <a:pt x="145" y="168"/>
                    <a:pt x="145" y="169"/>
                    <a:pt x="145" y="170"/>
                  </a:cubicBezTo>
                  <a:cubicBezTo>
                    <a:pt x="146" y="170"/>
                    <a:pt x="146" y="170"/>
                    <a:pt x="147" y="169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8" y="169"/>
                    <a:pt x="148" y="168"/>
                    <a:pt x="149" y="168"/>
                  </a:cubicBezTo>
                  <a:cubicBezTo>
                    <a:pt x="149" y="167"/>
                    <a:pt x="149" y="165"/>
                    <a:pt x="149" y="164"/>
                  </a:cubicBezTo>
                  <a:close/>
                  <a:moveTo>
                    <a:pt x="15" y="153"/>
                  </a:moveTo>
                  <a:cubicBezTo>
                    <a:pt x="15" y="154"/>
                    <a:pt x="16" y="155"/>
                    <a:pt x="17" y="156"/>
                  </a:cubicBezTo>
                  <a:cubicBezTo>
                    <a:pt x="18" y="155"/>
                    <a:pt x="19" y="155"/>
                    <a:pt x="20" y="154"/>
                  </a:cubicBezTo>
                  <a:cubicBezTo>
                    <a:pt x="19" y="153"/>
                    <a:pt x="17" y="152"/>
                    <a:pt x="16" y="151"/>
                  </a:cubicBezTo>
                  <a:cubicBezTo>
                    <a:pt x="16" y="152"/>
                    <a:pt x="15" y="152"/>
                    <a:pt x="15" y="153"/>
                  </a:cubicBezTo>
                  <a:close/>
                  <a:moveTo>
                    <a:pt x="85" y="14"/>
                  </a:moveTo>
                  <a:cubicBezTo>
                    <a:pt x="86" y="13"/>
                    <a:pt x="87" y="13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9" y="14"/>
                    <a:pt x="89" y="14"/>
                  </a:cubicBezTo>
                  <a:cubicBezTo>
                    <a:pt x="88" y="13"/>
                    <a:pt x="88" y="12"/>
                    <a:pt x="88" y="12"/>
                  </a:cubicBezTo>
                  <a:cubicBezTo>
                    <a:pt x="87" y="11"/>
                    <a:pt x="86" y="10"/>
                    <a:pt x="85" y="10"/>
                  </a:cubicBezTo>
                  <a:cubicBezTo>
                    <a:pt x="85" y="10"/>
                    <a:pt x="84" y="10"/>
                    <a:pt x="83" y="10"/>
                  </a:cubicBezTo>
                  <a:cubicBezTo>
                    <a:pt x="84" y="12"/>
                    <a:pt x="85" y="12"/>
                    <a:pt x="85" y="14"/>
                  </a:cubicBezTo>
                  <a:close/>
                  <a:moveTo>
                    <a:pt x="55" y="156"/>
                  </a:moveTo>
                  <a:cubicBezTo>
                    <a:pt x="55" y="156"/>
                    <a:pt x="55" y="156"/>
                    <a:pt x="56" y="157"/>
                  </a:cubicBezTo>
                  <a:cubicBezTo>
                    <a:pt x="57" y="157"/>
                    <a:pt x="58" y="158"/>
                    <a:pt x="58" y="159"/>
                  </a:cubicBezTo>
                  <a:cubicBezTo>
                    <a:pt x="58" y="160"/>
                    <a:pt x="57" y="161"/>
                    <a:pt x="57" y="161"/>
                  </a:cubicBezTo>
                  <a:cubicBezTo>
                    <a:pt x="57" y="161"/>
                    <a:pt x="58" y="162"/>
                    <a:pt x="58" y="162"/>
                  </a:cubicBezTo>
                  <a:cubicBezTo>
                    <a:pt x="58" y="163"/>
                    <a:pt x="59" y="163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9" y="160"/>
                    <a:pt x="58" y="156"/>
                    <a:pt x="55" y="153"/>
                  </a:cubicBezTo>
                  <a:cubicBezTo>
                    <a:pt x="55" y="154"/>
                    <a:pt x="55" y="155"/>
                    <a:pt x="55" y="156"/>
                  </a:cubicBezTo>
                  <a:close/>
                  <a:moveTo>
                    <a:pt x="45" y="49"/>
                  </a:moveTo>
                  <a:cubicBezTo>
                    <a:pt x="45" y="47"/>
                    <a:pt x="45" y="45"/>
                    <a:pt x="45" y="43"/>
                  </a:cubicBezTo>
                  <a:cubicBezTo>
                    <a:pt x="44" y="44"/>
                    <a:pt x="43" y="45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2" y="48"/>
                    <a:pt x="43" y="48"/>
                    <a:pt x="43" y="49"/>
                  </a:cubicBezTo>
                  <a:cubicBezTo>
                    <a:pt x="44" y="49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lose/>
                  <a:moveTo>
                    <a:pt x="77" y="33"/>
                  </a:moveTo>
                  <a:cubicBezTo>
                    <a:pt x="75" y="35"/>
                    <a:pt x="74" y="37"/>
                    <a:pt x="72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5" y="38"/>
                    <a:pt x="76" y="37"/>
                    <a:pt x="78" y="36"/>
                  </a:cubicBezTo>
                  <a:cubicBezTo>
                    <a:pt x="78" y="35"/>
                    <a:pt x="77" y="34"/>
                    <a:pt x="77" y="33"/>
                  </a:cubicBezTo>
                  <a:close/>
                  <a:moveTo>
                    <a:pt x="91" y="26"/>
                  </a:move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90" y="29"/>
                  </a:cubicBezTo>
                  <a:cubicBezTo>
                    <a:pt x="90" y="30"/>
                    <a:pt x="90" y="32"/>
                    <a:pt x="90" y="34"/>
                  </a:cubicBezTo>
                  <a:cubicBezTo>
                    <a:pt x="90" y="34"/>
                    <a:pt x="90" y="35"/>
                    <a:pt x="90" y="35"/>
                  </a:cubicBezTo>
                  <a:cubicBezTo>
                    <a:pt x="91" y="35"/>
                    <a:pt x="91" y="35"/>
                    <a:pt x="92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1" y="33"/>
                    <a:pt x="91" y="31"/>
                    <a:pt x="91" y="30"/>
                  </a:cubicBezTo>
                  <a:cubicBezTo>
                    <a:pt x="91" y="29"/>
                    <a:pt x="91" y="28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lose/>
                  <a:moveTo>
                    <a:pt x="148" y="56"/>
                  </a:moveTo>
                  <a:cubicBezTo>
                    <a:pt x="148" y="56"/>
                    <a:pt x="148" y="56"/>
                    <a:pt x="148" y="56"/>
                  </a:cubicBezTo>
                  <a:cubicBezTo>
                    <a:pt x="148" y="55"/>
                    <a:pt x="148" y="54"/>
                    <a:pt x="148" y="53"/>
                  </a:cubicBezTo>
                  <a:cubicBezTo>
                    <a:pt x="148" y="52"/>
                    <a:pt x="148" y="51"/>
                    <a:pt x="148" y="50"/>
                  </a:cubicBezTo>
                  <a:cubicBezTo>
                    <a:pt x="149" y="48"/>
                    <a:pt x="150" y="46"/>
                    <a:pt x="151" y="44"/>
                  </a:cubicBezTo>
                  <a:cubicBezTo>
                    <a:pt x="151" y="44"/>
                    <a:pt x="151" y="44"/>
                    <a:pt x="151" y="43"/>
                  </a:cubicBezTo>
                  <a:cubicBezTo>
                    <a:pt x="150" y="44"/>
                    <a:pt x="150" y="45"/>
                    <a:pt x="150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7"/>
                    <a:pt x="149" y="47"/>
                    <a:pt x="148" y="47"/>
                  </a:cubicBezTo>
                  <a:cubicBezTo>
                    <a:pt x="148" y="47"/>
                    <a:pt x="147" y="47"/>
                    <a:pt x="147" y="47"/>
                  </a:cubicBezTo>
                  <a:cubicBezTo>
                    <a:pt x="147" y="48"/>
                    <a:pt x="147" y="48"/>
                    <a:pt x="147" y="49"/>
                  </a:cubicBezTo>
                  <a:cubicBezTo>
                    <a:pt x="148" y="49"/>
                    <a:pt x="148" y="50"/>
                    <a:pt x="147" y="51"/>
                  </a:cubicBezTo>
                  <a:cubicBezTo>
                    <a:pt x="147" y="51"/>
                    <a:pt x="147" y="51"/>
                    <a:pt x="147" y="52"/>
                  </a:cubicBezTo>
                  <a:cubicBezTo>
                    <a:pt x="147" y="53"/>
                    <a:pt x="147" y="53"/>
                    <a:pt x="147" y="54"/>
                  </a:cubicBezTo>
                  <a:cubicBezTo>
                    <a:pt x="147" y="54"/>
                    <a:pt x="147" y="55"/>
                    <a:pt x="148" y="56"/>
                  </a:cubicBezTo>
                  <a:close/>
                  <a:moveTo>
                    <a:pt x="181" y="164"/>
                  </a:moveTo>
                  <a:cubicBezTo>
                    <a:pt x="182" y="163"/>
                    <a:pt x="183" y="162"/>
                    <a:pt x="183" y="162"/>
                  </a:cubicBezTo>
                  <a:cubicBezTo>
                    <a:pt x="183" y="162"/>
                    <a:pt x="184" y="162"/>
                    <a:pt x="184" y="161"/>
                  </a:cubicBezTo>
                  <a:cubicBezTo>
                    <a:pt x="184" y="160"/>
                    <a:pt x="184" y="160"/>
                    <a:pt x="184" y="159"/>
                  </a:cubicBezTo>
                  <a:cubicBezTo>
                    <a:pt x="184" y="158"/>
                    <a:pt x="184" y="158"/>
                    <a:pt x="184" y="157"/>
                  </a:cubicBezTo>
                  <a:cubicBezTo>
                    <a:pt x="184" y="157"/>
                    <a:pt x="184" y="157"/>
                    <a:pt x="184" y="157"/>
                  </a:cubicBezTo>
                  <a:cubicBezTo>
                    <a:pt x="183" y="158"/>
                    <a:pt x="182" y="159"/>
                    <a:pt x="181" y="160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1"/>
                    <a:pt x="181" y="162"/>
                    <a:pt x="181" y="164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70" y="115"/>
                    <a:pt x="72" y="115"/>
                    <a:pt x="74" y="115"/>
                  </a:cubicBezTo>
                  <a:cubicBezTo>
                    <a:pt x="74" y="114"/>
                    <a:pt x="75" y="114"/>
                    <a:pt x="75" y="114"/>
                  </a:cubicBezTo>
                  <a:cubicBezTo>
                    <a:pt x="76" y="113"/>
                    <a:pt x="78" y="112"/>
                    <a:pt x="79" y="111"/>
                  </a:cubicBezTo>
                  <a:cubicBezTo>
                    <a:pt x="79" y="111"/>
                    <a:pt x="79" y="111"/>
                    <a:pt x="80" y="111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6" y="112"/>
                    <a:pt x="72" y="113"/>
                    <a:pt x="68" y="116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6"/>
                    <a:pt x="28" y="56"/>
                    <a:pt x="28" y="57"/>
                  </a:cubicBezTo>
                  <a:cubicBezTo>
                    <a:pt x="29" y="58"/>
                    <a:pt x="29" y="59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1" y="60"/>
                  </a:cubicBezTo>
                  <a:cubicBezTo>
                    <a:pt x="31" y="60"/>
                    <a:pt x="31" y="59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7"/>
                    <a:pt x="30" y="56"/>
                    <a:pt x="29" y="54"/>
                  </a:cubicBezTo>
                  <a:close/>
                  <a:moveTo>
                    <a:pt x="13" y="144"/>
                  </a:moveTo>
                  <a:cubicBezTo>
                    <a:pt x="12" y="144"/>
                    <a:pt x="12" y="144"/>
                    <a:pt x="12" y="143"/>
                  </a:cubicBezTo>
                  <a:cubicBezTo>
                    <a:pt x="12" y="142"/>
                    <a:pt x="12" y="141"/>
                    <a:pt x="12" y="140"/>
                  </a:cubicBezTo>
                  <a:cubicBezTo>
                    <a:pt x="12" y="139"/>
                    <a:pt x="11" y="138"/>
                    <a:pt x="11" y="138"/>
                  </a:cubicBezTo>
                  <a:cubicBezTo>
                    <a:pt x="10" y="138"/>
                    <a:pt x="10" y="138"/>
                    <a:pt x="10" y="139"/>
                  </a:cubicBezTo>
                  <a:cubicBezTo>
                    <a:pt x="10" y="140"/>
                    <a:pt x="10" y="142"/>
                    <a:pt x="10" y="143"/>
                  </a:cubicBezTo>
                  <a:cubicBezTo>
                    <a:pt x="10" y="143"/>
                    <a:pt x="10" y="144"/>
                    <a:pt x="10" y="144"/>
                  </a:cubicBezTo>
                  <a:cubicBezTo>
                    <a:pt x="11" y="144"/>
                    <a:pt x="12" y="145"/>
                    <a:pt x="12" y="145"/>
                  </a:cubicBezTo>
                  <a:cubicBezTo>
                    <a:pt x="13" y="145"/>
                    <a:pt x="13" y="145"/>
                    <a:pt x="13" y="144"/>
                  </a:cubicBezTo>
                  <a:close/>
                  <a:moveTo>
                    <a:pt x="163" y="11"/>
                  </a:moveTo>
                  <a:cubicBezTo>
                    <a:pt x="161" y="10"/>
                    <a:pt x="160" y="9"/>
                    <a:pt x="158" y="8"/>
                  </a:cubicBezTo>
                  <a:cubicBezTo>
                    <a:pt x="158" y="8"/>
                    <a:pt x="158" y="8"/>
                    <a:pt x="157" y="8"/>
                  </a:cubicBezTo>
                  <a:cubicBezTo>
                    <a:pt x="158" y="10"/>
                    <a:pt x="159" y="11"/>
                    <a:pt x="159" y="13"/>
                  </a:cubicBezTo>
                  <a:cubicBezTo>
                    <a:pt x="160" y="12"/>
                    <a:pt x="162" y="11"/>
                    <a:pt x="163" y="11"/>
                  </a:cubicBezTo>
                  <a:close/>
                  <a:moveTo>
                    <a:pt x="22" y="145"/>
                  </a:moveTo>
                  <a:cubicBezTo>
                    <a:pt x="21" y="145"/>
                    <a:pt x="21" y="146"/>
                    <a:pt x="20" y="146"/>
                  </a:cubicBezTo>
                  <a:cubicBezTo>
                    <a:pt x="20" y="146"/>
                    <a:pt x="20" y="147"/>
                    <a:pt x="20" y="147"/>
                  </a:cubicBezTo>
                  <a:cubicBezTo>
                    <a:pt x="20" y="147"/>
                    <a:pt x="20" y="148"/>
                    <a:pt x="21" y="149"/>
                  </a:cubicBezTo>
                  <a:cubicBezTo>
                    <a:pt x="21" y="150"/>
                    <a:pt x="22" y="151"/>
                    <a:pt x="22" y="151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2"/>
                    <a:pt x="23" y="151"/>
                    <a:pt x="23" y="151"/>
                  </a:cubicBezTo>
                  <a:cubicBezTo>
                    <a:pt x="23" y="150"/>
                    <a:pt x="23" y="148"/>
                    <a:pt x="22" y="146"/>
                  </a:cubicBezTo>
                  <a:cubicBezTo>
                    <a:pt x="22" y="145"/>
                    <a:pt x="22" y="145"/>
                    <a:pt x="22" y="145"/>
                  </a:cubicBezTo>
                  <a:close/>
                  <a:moveTo>
                    <a:pt x="84" y="112"/>
                  </a:moveTo>
                  <a:cubicBezTo>
                    <a:pt x="85" y="112"/>
                    <a:pt x="86" y="112"/>
                    <a:pt x="87" y="111"/>
                  </a:cubicBezTo>
                  <a:cubicBezTo>
                    <a:pt x="88" y="110"/>
                    <a:pt x="90" y="108"/>
                    <a:pt x="91" y="107"/>
                  </a:cubicBezTo>
                  <a:cubicBezTo>
                    <a:pt x="92" y="107"/>
                    <a:pt x="92" y="107"/>
                    <a:pt x="92" y="106"/>
                  </a:cubicBezTo>
                  <a:cubicBezTo>
                    <a:pt x="91" y="106"/>
                    <a:pt x="89" y="107"/>
                    <a:pt x="89" y="107"/>
                  </a:cubicBezTo>
                  <a:cubicBezTo>
                    <a:pt x="87" y="109"/>
                    <a:pt x="86" y="110"/>
                    <a:pt x="85" y="111"/>
                  </a:cubicBezTo>
                  <a:cubicBezTo>
                    <a:pt x="85" y="111"/>
                    <a:pt x="85" y="112"/>
                    <a:pt x="84" y="112"/>
                  </a:cubicBezTo>
                  <a:close/>
                  <a:moveTo>
                    <a:pt x="23" y="17"/>
                  </a:moveTo>
                  <a:cubicBezTo>
                    <a:pt x="23" y="18"/>
                    <a:pt x="18" y="26"/>
                    <a:pt x="18" y="27"/>
                  </a:cubicBezTo>
                  <a:cubicBezTo>
                    <a:pt x="20" y="25"/>
                    <a:pt x="21" y="23"/>
                    <a:pt x="23" y="21"/>
                  </a:cubicBezTo>
                  <a:cubicBezTo>
                    <a:pt x="22" y="19"/>
                    <a:pt x="23" y="18"/>
                    <a:pt x="23" y="17"/>
                  </a:cubicBezTo>
                  <a:close/>
                  <a:moveTo>
                    <a:pt x="83" y="146"/>
                  </a:moveTo>
                  <a:cubicBezTo>
                    <a:pt x="82" y="147"/>
                    <a:pt x="81" y="148"/>
                    <a:pt x="80" y="149"/>
                  </a:cubicBezTo>
                  <a:cubicBezTo>
                    <a:pt x="79" y="149"/>
                    <a:pt x="79" y="150"/>
                    <a:pt x="79" y="150"/>
                  </a:cubicBezTo>
                  <a:cubicBezTo>
                    <a:pt x="79" y="150"/>
                    <a:pt x="80" y="151"/>
                    <a:pt x="80" y="151"/>
                  </a:cubicBezTo>
                  <a:cubicBezTo>
                    <a:pt x="81" y="150"/>
                    <a:pt x="83" y="149"/>
                    <a:pt x="84" y="148"/>
                  </a:cubicBezTo>
                  <a:cubicBezTo>
                    <a:pt x="84" y="147"/>
                    <a:pt x="83" y="147"/>
                    <a:pt x="83" y="146"/>
                  </a:cubicBezTo>
                  <a:close/>
                  <a:moveTo>
                    <a:pt x="21" y="160"/>
                  </a:moveTo>
                  <a:cubicBezTo>
                    <a:pt x="21" y="159"/>
                    <a:pt x="22" y="158"/>
                    <a:pt x="23" y="156"/>
                  </a:cubicBezTo>
                  <a:cubicBezTo>
                    <a:pt x="22" y="156"/>
                    <a:pt x="22" y="156"/>
                    <a:pt x="21" y="155"/>
                  </a:cubicBezTo>
                  <a:cubicBezTo>
                    <a:pt x="20" y="156"/>
                    <a:pt x="19" y="156"/>
                    <a:pt x="18" y="157"/>
                  </a:cubicBezTo>
                  <a:cubicBezTo>
                    <a:pt x="19" y="158"/>
                    <a:pt x="20" y="159"/>
                    <a:pt x="21" y="160"/>
                  </a:cubicBezTo>
                  <a:close/>
                  <a:moveTo>
                    <a:pt x="22" y="65"/>
                  </a:moveTo>
                  <a:cubicBezTo>
                    <a:pt x="22" y="66"/>
                    <a:pt x="21" y="66"/>
                    <a:pt x="21" y="67"/>
                  </a:cubicBezTo>
                  <a:cubicBezTo>
                    <a:pt x="22" y="68"/>
                    <a:pt x="22" y="69"/>
                    <a:pt x="23" y="70"/>
                  </a:cubicBezTo>
                  <a:cubicBezTo>
                    <a:pt x="24" y="69"/>
                    <a:pt x="24" y="69"/>
                    <a:pt x="25" y="68"/>
                  </a:cubicBezTo>
                  <a:cubicBezTo>
                    <a:pt x="25" y="68"/>
                    <a:pt x="25" y="67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2" y="65"/>
                  </a:cubicBezTo>
                  <a:close/>
                  <a:moveTo>
                    <a:pt x="74" y="156"/>
                  </a:moveTo>
                  <a:cubicBezTo>
                    <a:pt x="73" y="155"/>
                    <a:pt x="73" y="154"/>
                    <a:pt x="72" y="153"/>
                  </a:cubicBezTo>
                  <a:cubicBezTo>
                    <a:pt x="71" y="154"/>
                    <a:pt x="70" y="156"/>
                    <a:pt x="69" y="157"/>
                  </a:cubicBezTo>
                  <a:cubicBezTo>
                    <a:pt x="70" y="157"/>
                    <a:pt x="70" y="158"/>
                    <a:pt x="71" y="158"/>
                  </a:cubicBezTo>
                  <a:cubicBezTo>
                    <a:pt x="72" y="158"/>
                    <a:pt x="73" y="157"/>
                    <a:pt x="74" y="156"/>
                  </a:cubicBezTo>
                  <a:close/>
                  <a:moveTo>
                    <a:pt x="32" y="52"/>
                  </a:moveTo>
                  <a:cubicBezTo>
                    <a:pt x="33" y="54"/>
                    <a:pt x="33" y="56"/>
                    <a:pt x="33" y="57"/>
                  </a:cubicBezTo>
                  <a:cubicBezTo>
                    <a:pt x="34" y="58"/>
                    <a:pt x="34" y="58"/>
                    <a:pt x="35" y="58"/>
                  </a:cubicBezTo>
                  <a:cubicBezTo>
                    <a:pt x="35" y="58"/>
                    <a:pt x="35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6"/>
                    <a:pt x="35" y="55"/>
                    <a:pt x="35" y="54"/>
                  </a:cubicBezTo>
                  <a:cubicBezTo>
                    <a:pt x="34" y="54"/>
                    <a:pt x="34" y="53"/>
                    <a:pt x="33" y="53"/>
                  </a:cubicBezTo>
                  <a:cubicBezTo>
                    <a:pt x="33" y="53"/>
                    <a:pt x="33" y="53"/>
                    <a:pt x="32" y="52"/>
                  </a:cubicBezTo>
                  <a:close/>
                  <a:moveTo>
                    <a:pt x="146" y="155"/>
                  </a:moveTo>
                  <a:cubicBezTo>
                    <a:pt x="146" y="155"/>
                    <a:pt x="146" y="155"/>
                    <a:pt x="146" y="155"/>
                  </a:cubicBezTo>
                  <a:cubicBezTo>
                    <a:pt x="146" y="156"/>
                    <a:pt x="145" y="157"/>
                    <a:pt x="145" y="158"/>
                  </a:cubicBezTo>
                  <a:cubicBezTo>
                    <a:pt x="145" y="159"/>
                    <a:pt x="145" y="160"/>
                    <a:pt x="145" y="162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2"/>
                    <a:pt x="146" y="162"/>
                    <a:pt x="146" y="162"/>
                  </a:cubicBezTo>
                  <a:cubicBezTo>
                    <a:pt x="146" y="163"/>
                    <a:pt x="146" y="163"/>
                    <a:pt x="146" y="164"/>
                  </a:cubicBezTo>
                  <a:cubicBezTo>
                    <a:pt x="146" y="163"/>
                    <a:pt x="147" y="163"/>
                    <a:pt x="147" y="163"/>
                  </a:cubicBezTo>
                  <a:cubicBezTo>
                    <a:pt x="147" y="161"/>
                    <a:pt x="147" y="159"/>
                    <a:pt x="147" y="156"/>
                  </a:cubicBezTo>
                  <a:cubicBezTo>
                    <a:pt x="147" y="156"/>
                    <a:pt x="146" y="156"/>
                    <a:pt x="146" y="155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49" y="41"/>
                    <a:pt x="48" y="41"/>
                  </a:cubicBezTo>
                  <a:cubicBezTo>
                    <a:pt x="48" y="41"/>
                    <a:pt x="48" y="41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7" y="43"/>
                    <a:pt x="47" y="44"/>
                  </a:cubicBezTo>
                  <a:cubicBezTo>
                    <a:pt x="48" y="44"/>
                    <a:pt x="48" y="44"/>
                    <a:pt x="48" y="45"/>
                  </a:cubicBezTo>
                  <a:cubicBezTo>
                    <a:pt x="49" y="43"/>
                    <a:pt x="50" y="42"/>
                    <a:pt x="51" y="40"/>
                  </a:cubicBezTo>
                  <a:close/>
                  <a:moveTo>
                    <a:pt x="68" y="12"/>
                  </a:moveTo>
                  <a:cubicBezTo>
                    <a:pt x="72" y="11"/>
                    <a:pt x="75" y="10"/>
                    <a:pt x="78" y="9"/>
                  </a:cubicBezTo>
                  <a:cubicBezTo>
                    <a:pt x="75" y="9"/>
                    <a:pt x="72" y="9"/>
                    <a:pt x="69" y="10"/>
                  </a:cubicBezTo>
                  <a:cubicBezTo>
                    <a:pt x="69" y="10"/>
                    <a:pt x="69" y="11"/>
                    <a:pt x="68" y="12"/>
                  </a:cubicBezTo>
                  <a:close/>
                  <a:moveTo>
                    <a:pt x="21" y="93"/>
                  </a:moveTo>
                  <a:cubicBezTo>
                    <a:pt x="21" y="93"/>
                    <a:pt x="21" y="93"/>
                    <a:pt x="21" y="92"/>
                  </a:cubicBezTo>
                  <a:cubicBezTo>
                    <a:pt x="21" y="91"/>
                    <a:pt x="21" y="90"/>
                    <a:pt x="22" y="89"/>
                  </a:cubicBezTo>
                  <a:cubicBezTo>
                    <a:pt x="22" y="88"/>
                    <a:pt x="21" y="87"/>
                    <a:pt x="21" y="86"/>
                  </a:cubicBezTo>
                  <a:cubicBezTo>
                    <a:pt x="21" y="86"/>
                    <a:pt x="20" y="87"/>
                    <a:pt x="20" y="87"/>
                  </a:cubicBezTo>
                  <a:cubicBezTo>
                    <a:pt x="20" y="87"/>
                    <a:pt x="20" y="88"/>
                    <a:pt x="20" y="88"/>
                  </a:cubicBezTo>
                  <a:cubicBezTo>
                    <a:pt x="20" y="90"/>
                    <a:pt x="20" y="91"/>
                    <a:pt x="20" y="92"/>
                  </a:cubicBezTo>
                  <a:cubicBezTo>
                    <a:pt x="20" y="93"/>
                    <a:pt x="20" y="93"/>
                    <a:pt x="21" y="93"/>
                  </a:cubicBezTo>
                  <a:close/>
                  <a:moveTo>
                    <a:pt x="61" y="178"/>
                  </a:moveTo>
                  <a:cubicBezTo>
                    <a:pt x="61" y="178"/>
                    <a:pt x="61" y="178"/>
                    <a:pt x="62" y="178"/>
                  </a:cubicBezTo>
                  <a:cubicBezTo>
                    <a:pt x="64" y="178"/>
                    <a:pt x="67" y="178"/>
                    <a:pt x="70" y="178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0" y="178"/>
                    <a:pt x="70" y="177"/>
                    <a:pt x="70" y="177"/>
                  </a:cubicBezTo>
                  <a:cubicBezTo>
                    <a:pt x="69" y="177"/>
                    <a:pt x="69" y="176"/>
                    <a:pt x="68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7" y="177"/>
                    <a:pt x="67" y="177"/>
                    <a:pt x="66" y="177"/>
                  </a:cubicBezTo>
                  <a:cubicBezTo>
                    <a:pt x="66" y="178"/>
                    <a:pt x="66" y="177"/>
                    <a:pt x="65" y="177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77"/>
                    <a:pt x="62" y="177"/>
                    <a:pt x="61" y="178"/>
                  </a:cubicBezTo>
                  <a:close/>
                  <a:moveTo>
                    <a:pt x="153" y="111"/>
                  </a:move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3" y="112"/>
                    <a:pt x="153" y="112"/>
                  </a:cubicBezTo>
                  <a:cubicBezTo>
                    <a:pt x="153" y="118"/>
                    <a:pt x="153" y="123"/>
                    <a:pt x="153" y="128"/>
                  </a:cubicBezTo>
                  <a:cubicBezTo>
                    <a:pt x="153" y="133"/>
                    <a:pt x="152" y="137"/>
                    <a:pt x="153" y="141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53" y="132"/>
                    <a:pt x="153" y="123"/>
                    <a:pt x="153" y="113"/>
                  </a:cubicBezTo>
                  <a:cubicBezTo>
                    <a:pt x="153" y="113"/>
                    <a:pt x="153" y="112"/>
                    <a:pt x="153" y="111"/>
                  </a:cubicBezTo>
                  <a:close/>
                  <a:moveTo>
                    <a:pt x="27" y="104"/>
                  </a:moveTo>
                  <a:cubicBezTo>
                    <a:pt x="26" y="103"/>
                    <a:pt x="25" y="102"/>
                    <a:pt x="25" y="101"/>
                  </a:cubicBezTo>
                  <a:cubicBezTo>
                    <a:pt x="24" y="102"/>
                    <a:pt x="23" y="102"/>
                    <a:pt x="23" y="103"/>
                  </a:cubicBezTo>
                  <a:cubicBezTo>
                    <a:pt x="23" y="104"/>
                    <a:pt x="24" y="105"/>
                    <a:pt x="24" y="106"/>
                  </a:cubicBezTo>
                  <a:cubicBezTo>
                    <a:pt x="25" y="105"/>
                    <a:pt x="26" y="105"/>
                    <a:pt x="27" y="104"/>
                  </a:cubicBezTo>
                  <a:close/>
                  <a:moveTo>
                    <a:pt x="137" y="32"/>
                  </a:moveTo>
                  <a:cubicBezTo>
                    <a:pt x="138" y="30"/>
                    <a:pt x="138" y="28"/>
                    <a:pt x="139" y="27"/>
                  </a:cubicBezTo>
                  <a:cubicBezTo>
                    <a:pt x="139" y="27"/>
                    <a:pt x="138" y="26"/>
                    <a:pt x="138" y="26"/>
                  </a:cubicBezTo>
                  <a:cubicBezTo>
                    <a:pt x="137" y="26"/>
                    <a:pt x="137" y="27"/>
                    <a:pt x="137" y="27"/>
                  </a:cubicBezTo>
                  <a:cubicBezTo>
                    <a:pt x="136" y="27"/>
                    <a:pt x="136" y="27"/>
                    <a:pt x="136" y="28"/>
                  </a:cubicBezTo>
                  <a:cubicBezTo>
                    <a:pt x="136" y="29"/>
                    <a:pt x="136" y="29"/>
                    <a:pt x="136" y="30"/>
                  </a:cubicBezTo>
                  <a:cubicBezTo>
                    <a:pt x="136" y="31"/>
                    <a:pt x="136" y="31"/>
                    <a:pt x="137" y="32"/>
                  </a:cubicBezTo>
                  <a:close/>
                  <a:moveTo>
                    <a:pt x="182" y="20"/>
                  </a:moveTo>
                  <a:cubicBezTo>
                    <a:pt x="182" y="20"/>
                    <a:pt x="182" y="20"/>
                    <a:pt x="182" y="20"/>
                  </a:cubicBezTo>
                  <a:cubicBezTo>
                    <a:pt x="182" y="18"/>
                    <a:pt x="181" y="17"/>
                    <a:pt x="181" y="16"/>
                  </a:cubicBezTo>
                  <a:cubicBezTo>
                    <a:pt x="181" y="15"/>
                    <a:pt x="180" y="15"/>
                    <a:pt x="180" y="14"/>
                  </a:cubicBezTo>
                  <a:cubicBezTo>
                    <a:pt x="179" y="14"/>
                    <a:pt x="177" y="13"/>
                    <a:pt x="176" y="13"/>
                  </a:cubicBezTo>
                  <a:cubicBezTo>
                    <a:pt x="176" y="13"/>
                    <a:pt x="176" y="13"/>
                    <a:pt x="176" y="13"/>
                  </a:cubicBezTo>
                  <a:cubicBezTo>
                    <a:pt x="178" y="15"/>
                    <a:pt x="180" y="17"/>
                    <a:pt x="182" y="20"/>
                  </a:cubicBezTo>
                  <a:close/>
                  <a:moveTo>
                    <a:pt x="17" y="73"/>
                  </a:moveTo>
                  <a:cubicBezTo>
                    <a:pt x="16" y="74"/>
                    <a:pt x="16" y="76"/>
                    <a:pt x="15" y="77"/>
                  </a:cubicBezTo>
                  <a:cubicBezTo>
                    <a:pt x="15" y="77"/>
                    <a:pt x="16" y="78"/>
                    <a:pt x="16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6"/>
                    <a:pt x="19" y="75"/>
                    <a:pt x="19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3"/>
                    <a:pt x="18" y="73"/>
                    <a:pt x="17" y="73"/>
                  </a:cubicBezTo>
                  <a:close/>
                  <a:moveTo>
                    <a:pt x="86" y="126"/>
                  </a:moveTo>
                  <a:cubicBezTo>
                    <a:pt x="85" y="126"/>
                    <a:pt x="85" y="126"/>
                    <a:pt x="85" y="126"/>
                  </a:cubicBezTo>
                  <a:cubicBezTo>
                    <a:pt x="85" y="126"/>
                    <a:pt x="85" y="127"/>
                    <a:pt x="85" y="128"/>
                  </a:cubicBezTo>
                  <a:cubicBezTo>
                    <a:pt x="85" y="129"/>
                    <a:pt x="85" y="130"/>
                    <a:pt x="85" y="131"/>
                  </a:cubicBezTo>
                  <a:cubicBezTo>
                    <a:pt x="86" y="131"/>
                    <a:pt x="86" y="131"/>
                    <a:pt x="86" y="132"/>
                  </a:cubicBezTo>
                  <a:cubicBezTo>
                    <a:pt x="86" y="131"/>
                    <a:pt x="87" y="130"/>
                    <a:pt x="87" y="130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8"/>
                    <a:pt x="86" y="127"/>
                    <a:pt x="86" y="126"/>
                  </a:cubicBezTo>
                  <a:close/>
                  <a:moveTo>
                    <a:pt x="140" y="124"/>
                  </a:moveTo>
                  <a:cubicBezTo>
                    <a:pt x="140" y="125"/>
                    <a:pt x="141" y="125"/>
                    <a:pt x="141" y="126"/>
                  </a:cubicBezTo>
                  <a:cubicBezTo>
                    <a:pt x="142" y="126"/>
                    <a:pt x="142" y="127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9"/>
                    <a:pt x="143" y="129"/>
                  </a:cubicBezTo>
                  <a:cubicBezTo>
                    <a:pt x="143" y="128"/>
                    <a:pt x="143" y="127"/>
                    <a:pt x="143" y="127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4" y="125"/>
                    <a:pt x="144" y="125"/>
                    <a:pt x="144" y="124"/>
                  </a:cubicBezTo>
                  <a:cubicBezTo>
                    <a:pt x="143" y="124"/>
                    <a:pt x="143" y="124"/>
                    <a:pt x="142" y="123"/>
                  </a:cubicBezTo>
                  <a:cubicBezTo>
                    <a:pt x="142" y="124"/>
                    <a:pt x="141" y="124"/>
                    <a:pt x="140" y="124"/>
                  </a:cubicBezTo>
                  <a:close/>
                  <a:moveTo>
                    <a:pt x="186" y="109"/>
                  </a:moveTo>
                  <a:cubicBezTo>
                    <a:pt x="187" y="108"/>
                    <a:pt x="187" y="108"/>
                    <a:pt x="188" y="108"/>
                  </a:cubicBezTo>
                  <a:cubicBezTo>
                    <a:pt x="188" y="108"/>
                    <a:pt x="188" y="107"/>
                    <a:pt x="188" y="107"/>
                  </a:cubicBezTo>
                  <a:cubicBezTo>
                    <a:pt x="188" y="105"/>
                    <a:pt x="188" y="104"/>
                    <a:pt x="188" y="103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8" y="102"/>
                    <a:pt x="187" y="103"/>
                    <a:pt x="187" y="103"/>
                  </a:cubicBezTo>
                  <a:cubicBezTo>
                    <a:pt x="187" y="103"/>
                    <a:pt x="186" y="103"/>
                    <a:pt x="186" y="104"/>
                  </a:cubicBezTo>
                  <a:cubicBezTo>
                    <a:pt x="186" y="105"/>
                    <a:pt x="186" y="107"/>
                    <a:pt x="186" y="109"/>
                  </a:cubicBezTo>
                  <a:close/>
                  <a:moveTo>
                    <a:pt x="151" y="162"/>
                  </a:moveTo>
                  <a:cubicBezTo>
                    <a:pt x="151" y="162"/>
                    <a:pt x="151" y="162"/>
                    <a:pt x="151" y="162"/>
                  </a:cubicBezTo>
                  <a:cubicBezTo>
                    <a:pt x="151" y="159"/>
                    <a:pt x="151" y="147"/>
                    <a:pt x="150" y="143"/>
                  </a:cubicBezTo>
                  <a:cubicBezTo>
                    <a:pt x="150" y="149"/>
                    <a:pt x="150" y="155"/>
                    <a:pt x="151" y="160"/>
                  </a:cubicBezTo>
                  <a:cubicBezTo>
                    <a:pt x="151" y="161"/>
                    <a:pt x="151" y="161"/>
                    <a:pt x="151" y="162"/>
                  </a:cubicBezTo>
                  <a:close/>
                  <a:moveTo>
                    <a:pt x="15" y="159"/>
                  </a:moveTo>
                  <a:cubicBezTo>
                    <a:pt x="16" y="160"/>
                    <a:pt x="16" y="161"/>
                    <a:pt x="17" y="162"/>
                  </a:cubicBezTo>
                  <a:cubicBezTo>
                    <a:pt x="17" y="162"/>
                    <a:pt x="17" y="162"/>
                    <a:pt x="18" y="162"/>
                  </a:cubicBezTo>
                  <a:cubicBezTo>
                    <a:pt x="18" y="162"/>
                    <a:pt x="19" y="162"/>
                    <a:pt x="20" y="162"/>
                  </a:cubicBezTo>
                  <a:cubicBezTo>
                    <a:pt x="20" y="162"/>
                    <a:pt x="20" y="161"/>
                    <a:pt x="20" y="161"/>
                  </a:cubicBezTo>
                  <a:cubicBezTo>
                    <a:pt x="19" y="161"/>
                    <a:pt x="19" y="161"/>
                    <a:pt x="19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59"/>
                    <a:pt x="17" y="159"/>
                    <a:pt x="16" y="158"/>
                  </a:cubicBezTo>
                  <a:cubicBezTo>
                    <a:pt x="16" y="158"/>
                    <a:pt x="15" y="159"/>
                    <a:pt x="15" y="159"/>
                  </a:cubicBezTo>
                  <a:close/>
                  <a:moveTo>
                    <a:pt x="94" y="98"/>
                  </a:moveTo>
                  <a:cubicBezTo>
                    <a:pt x="94" y="98"/>
                    <a:pt x="94" y="98"/>
                    <a:pt x="94" y="98"/>
                  </a:cubicBezTo>
                  <a:cubicBezTo>
                    <a:pt x="95" y="98"/>
                    <a:pt x="95" y="98"/>
                    <a:pt x="95" y="97"/>
                  </a:cubicBezTo>
                  <a:cubicBezTo>
                    <a:pt x="96" y="96"/>
                    <a:pt x="96" y="95"/>
                    <a:pt x="97" y="95"/>
                  </a:cubicBezTo>
                  <a:cubicBezTo>
                    <a:pt x="97" y="94"/>
                    <a:pt x="98" y="94"/>
                    <a:pt x="99" y="94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3"/>
                    <a:pt x="99" y="92"/>
                    <a:pt x="99" y="91"/>
                  </a:cubicBezTo>
                  <a:cubicBezTo>
                    <a:pt x="98" y="91"/>
                    <a:pt x="98" y="91"/>
                    <a:pt x="97" y="91"/>
                  </a:cubicBezTo>
                  <a:cubicBezTo>
                    <a:pt x="97" y="92"/>
                    <a:pt x="97" y="93"/>
                    <a:pt x="96" y="95"/>
                  </a:cubicBezTo>
                  <a:cubicBezTo>
                    <a:pt x="95" y="96"/>
                    <a:pt x="95" y="97"/>
                    <a:pt x="94" y="98"/>
                  </a:cubicBezTo>
                  <a:close/>
                  <a:moveTo>
                    <a:pt x="13" y="133"/>
                  </a:moveTo>
                  <a:cubicBezTo>
                    <a:pt x="13" y="133"/>
                    <a:pt x="13" y="134"/>
                    <a:pt x="14" y="134"/>
                  </a:cubicBezTo>
                  <a:cubicBezTo>
                    <a:pt x="14" y="133"/>
                    <a:pt x="15" y="132"/>
                    <a:pt x="16" y="13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0"/>
                    <a:pt x="16" y="129"/>
                    <a:pt x="16" y="129"/>
                  </a:cubicBezTo>
                  <a:cubicBezTo>
                    <a:pt x="15" y="129"/>
                    <a:pt x="14" y="130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2"/>
                    <a:pt x="13" y="133"/>
                    <a:pt x="13" y="133"/>
                  </a:cubicBezTo>
                  <a:close/>
                  <a:moveTo>
                    <a:pt x="26" y="155"/>
                  </a:moveTo>
                  <a:cubicBezTo>
                    <a:pt x="26" y="156"/>
                    <a:pt x="26" y="156"/>
                    <a:pt x="27" y="157"/>
                  </a:cubicBezTo>
                  <a:cubicBezTo>
                    <a:pt x="27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6"/>
                  </a:cubicBezTo>
                  <a:cubicBezTo>
                    <a:pt x="28" y="155"/>
                    <a:pt x="28" y="155"/>
                    <a:pt x="28" y="154"/>
                  </a:cubicBezTo>
                  <a:cubicBezTo>
                    <a:pt x="28" y="153"/>
                    <a:pt x="28" y="152"/>
                    <a:pt x="28" y="151"/>
                  </a:cubicBezTo>
                  <a:cubicBezTo>
                    <a:pt x="27" y="153"/>
                    <a:pt x="27" y="154"/>
                    <a:pt x="26" y="155"/>
                  </a:cubicBezTo>
                  <a:close/>
                  <a:moveTo>
                    <a:pt x="28" y="139"/>
                  </a:moveTo>
                  <a:cubicBezTo>
                    <a:pt x="28" y="139"/>
                    <a:pt x="28" y="139"/>
                    <a:pt x="28" y="139"/>
                  </a:cubicBezTo>
                  <a:cubicBezTo>
                    <a:pt x="27" y="140"/>
                    <a:pt x="26" y="140"/>
                    <a:pt x="25" y="141"/>
                  </a:cubicBezTo>
                  <a:cubicBezTo>
                    <a:pt x="26" y="143"/>
                    <a:pt x="27" y="144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3"/>
                    <a:pt x="28" y="141"/>
                    <a:pt x="28" y="139"/>
                  </a:cubicBezTo>
                  <a:close/>
                  <a:moveTo>
                    <a:pt x="82" y="22"/>
                  </a:moveTo>
                  <a:cubicBezTo>
                    <a:pt x="81" y="23"/>
                    <a:pt x="80" y="24"/>
                    <a:pt x="79" y="25"/>
                  </a:cubicBezTo>
                  <a:cubicBezTo>
                    <a:pt x="80" y="27"/>
                    <a:pt x="81" y="28"/>
                    <a:pt x="81" y="29"/>
                  </a:cubicBezTo>
                  <a:cubicBezTo>
                    <a:pt x="82" y="28"/>
                    <a:pt x="82" y="28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2" y="25"/>
                    <a:pt x="82" y="24"/>
                    <a:pt x="82" y="23"/>
                  </a:cubicBezTo>
                  <a:cubicBezTo>
                    <a:pt x="83" y="23"/>
                    <a:pt x="83" y="22"/>
                    <a:pt x="82" y="22"/>
                  </a:cubicBezTo>
                  <a:close/>
                  <a:moveTo>
                    <a:pt x="28" y="86"/>
                  </a:moveTo>
                  <a:cubicBezTo>
                    <a:pt x="28" y="85"/>
                    <a:pt x="28" y="83"/>
                    <a:pt x="28" y="82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0"/>
                    <a:pt x="27" y="79"/>
                    <a:pt x="27" y="79"/>
                  </a:cubicBezTo>
                  <a:cubicBezTo>
                    <a:pt x="27" y="79"/>
                    <a:pt x="27" y="79"/>
                    <a:pt x="26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81"/>
                    <a:pt x="27" y="82"/>
                    <a:pt x="27" y="84"/>
                  </a:cubicBezTo>
                  <a:cubicBezTo>
                    <a:pt x="27" y="85"/>
                    <a:pt x="28" y="86"/>
                    <a:pt x="28" y="86"/>
                  </a:cubicBezTo>
                  <a:close/>
                  <a:moveTo>
                    <a:pt x="29" y="74"/>
                  </a:moveTo>
                  <a:cubicBezTo>
                    <a:pt x="29" y="74"/>
                    <a:pt x="29" y="74"/>
                    <a:pt x="29" y="74"/>
                  </a:cubicBezTo>
                  <a:cubicBezTo>
                    <a:pt x="29" y="72"/>
                    <a:pt x="29" y="71"/>
                    <a:pt x="30" y="69"/>
                  </a:cubicBezTo>
                  <a:cubicBezTo>
                    <a:pt x="30" y="68"/>
                    <a:pt x="29" y="68"/>
                    <a:pt x="29" y="68"/>
                  </a:cubicBezTo>
                  <a:cubicBezTo>
                    <a:pt x="28" y="68"/>
                    <a:pt x="28" y="69"/>
                    <a:pt x="28" y="69"/>
                  </a:cubicBezTo>
                  <a:cubicBezTo>
                    <a:pt x="27" y="69"/>
                    <a:pt x="27" y="70"/>
                    <a:pt x="27" y="70"/>
                  </a:cubicBezTo>
                  <a:cubicBezTo>
                    <a:pt x="28" y="71"/>
                    <a:pt x="28" y="72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lose/>
                  <a:moveTo>
                    <a:pt x="168" y="167"/>
                  </a:moveTo>
                  <a:cubicBezTo>
                    <a:pt x="168" y="168"/>
                    <a:pt x="168" y="168"/>
                    <a:pt x="169" y="168"/>
                  </a:cubicBezTo>
                  <a:cubicBezTo>
                    <a:pt x="169" y="168"/>
                    <a:pt x="170" y="168"/>
                    <a:pt x="171" y="168"/>
                  </a:cubicBezTo>
                  <a:cubicBezTo>
                    <a:pt x="171" y="168"/>
                    <a:pt x="171" y="168"/>
                    <a:pt x="171" y="168"/>
                  </a:cubicBezTo>
                  <a:cubicBezTo>
                    <a:pt x="172" y="167"/>
                    <a:pt x="172" y="166"/>
                    <a:pt x="173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3" y="164"/>
                    <a:pt x="173" y="164"/>
                    <a:pt x="172" y="164"/>
                  </a:cubicBezTo>
                  <a:cubicBezTo>
                    <a:pt x="172" y="165"/>
                    <a:pt x="171" y="165"/>
                    <a:pt x="171" y="166"/>
                  </a:cubicBezTo>
                  <a:cubicBezTo>
                    <a:pt x="171" y="166"/>
                    <a:pt x="171" y="167"/>
                    <a:pt x="171" y="167"/>
                  </a:cubicBezTo>
                  <a:cubicBezTo>
                    <a:pt x="170" y="167"/>
                    <a:pt x="170" y="167"/>
                    <a:pt x="169" y="166"/>
                  </a:cubicBezTo>
                  <a:cubicBezTo>
                    <a:pt x="169" y="167"/>
                    <a:pt x="168" y="167"/>
                    <a:pt x="168" y="167"/>
                  </a:cubicBezTo>
                  <a:close/>
                  <a:moveTo>
                    <a:pt x="17" y="134"/>
                  </a:moveTo>
                  <a:cubicBezTo>
                    <a:pt x="17" y="134"/>
                    <a:pt x="16" y="134"/>
                    <a:pt x="16" y="134"/>
                  </a:cubicBezTo>
                  <a:cubicBezTo>
                    <a:pt x="16" y="134"/>
                    <a:pt x="15" y="135"/>
                    <a:pt x="14" y="136"/>
                  </a:cubicBezTo>
                  <a:cubicBezTo>
                    <a:pt x="15" y="136"/>
                    <a:pt x="17" y="138"/>
                    <a:pt x="17" y="139"/>
                  </a:cubicBezTo>
                  <a:cubicBezTo>
                    <a:pt x="17" y="137"/>
                    <a:pt x="17" y="135"/>
                    <a:pt x="17" y="134"/>
                  </a:cubicBezTo>
                  <a:close/>
                  <a:moveTo>
                    <a:pt x="90" y="122"/>
                  </a:moveTo>
                  <a:cubicBezTo>
                    <a:pt x="89" y="123"/>
                    <a:pt x="88" y="124"/>
                    <a:pt x="87" y="125"/>
                  </a:cubicBezTo>
                  <a:cubicBezTo>
                    <a:pt x="88" y="126"/>
                    <a:pt x="88" y="127"/>
                    <a:pt x="89" y="128"/>
                  </a:cubicBezTo>
                  <a:cubicBezTo>
                    <a:pt x="89" y="127"/>
                    <a:pt x="90" y="126"/>
                    <a:pt x="90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0" y="124"/>
                    <a:pt x="90" y="123"/>
                    <a:pt x="90" y="122"/>
                  </a:cubicBezTo>
                  <a:close/>
                  <a:moveTo>
                    <a:pt x="93" y="124"/>
                  </a:moveTo>
                  <a:cubicBezTo>
                    <a:pt x="92" y="125"/>
                    <a:pt x="92" y="125"/>
                    <a:pt x="92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0"/>
                    <a:pt x="94" y="130"/>
                    <a:pt x="94" y="131"/>
                  </a:cubicBezTo>
                  <a:cubicBezTo>
                    <a:pt x="94" y="130"/>
                    <a:pt x="94" y="130"/>
                    <a:pt x="95" y="129"/>
                  </a:cubicBezTo>
                  <a:cubicBezTo>
                    <a:pt x="95" y="129"/>
                    <a:pt x="95" y="129"/>
                    <a:pt x="95" y="128"/>
                  </a:cubicBezTo>
                  <a:cubicBezTo>
                    <a:pt x="95" y="128"/>
                    <a:pt x="94" y="127"/>
                    <a:pt x="94" y="126"/>
                  </a:cubicBezTo>
                  <a:cubicBezTo>
                    <a:pt x="94" y="125"/>
                    <a:pt x="93" y="125"/>
                    <a:pt x="93" y="124"/>
                  </a:cubicBezTo>
                  <a:close/>
                  <a:moveTo>
                    <a:pt x="94" y="7"/>
                  </a:moveTo>
                  <a:cubicBezTo>
                    <a:pt x="94" y="7"/>
                    <a:pt x="94" y="7"/>
                    <a:pt x="94" y="7"/>
                  </a:cubicBezTo>
                  <a:cubicBezTo>
                    <a:pt x="94" y="8"/>
                    <a:pt x="93" y="8"/>
                    <a:pt x="92" y="8"/>
                  </a:cubicBezTo>
                  <a:cubicBezTo>
                    <a:pt x="92" y="8"/>
                    <a:pt x="91" y="8"/>
                    <a:pt x="91" y="9"/>
                  </a:cubicBezTo>
                  <a:cubicBezTo>
                    <a:pt x="90" y="9"/>
                    <a:pt x="90" y="9"/>
                    <a:pt x="89" y="9"/>
                  </a:cubicBezTo>
                  <a:cubicBezTo>
                    <a:pt x="90" y="9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10"/>
                    <a:pt x="93" y="11"/>
                  </a:cubicBezTo>
                  <a:cubicBezTo>
                    <a:pt x="93" y="11"/>
                    <a:pt x="93" y="11"/>
                    <a:pt x="93" y="12"/>
                  </a:cubicBezTo>
                  <a:cubicBezTo>
                    <a:pt x="93" y="12"/>
                    <a:pt x="93" y="12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4" y="11"/>
                    <a:pt x="94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lose/>
                  <a:moveTo>
                    <a:pt x="69" y="168"/>
                  </a:moveTo>
                  <a:cubicBezTo>
                    <a:pt x="68" y="169"/>
                    <a:pt x="68" y="169"/>
                    <a:pt x="68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71"/>
                    <a:pt x="69" y="172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2"/>
                    <a:pt x="71" y="171"/>
                    <a:pt x="71" y="170"/>
                  </a:cubicBezTo>
                  <a:cubicBezTo>
                    <a:pt x="71" y="169"/>
                    <a:pt x="71" y="169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lose/>
                  <a:moveTo>
                    <a:pt x="160" y="35"/>
                  </a:moveTo>
                  <a:cubicBezTo>
                    <a:pt x="160" y="34"/>
                    <a:pt x="159" y="34"/>
                    <a:pt x="158" y="34"/>
                  </a:cubicBezTo>
                  <a:cubicBezTo>
                    <a:pt x="158" y="34"/>
                    <a:pt x="158" y="34"/>
                    <a:pt x="157" y="35"/>
                  </a:cubicBezTo>
                  <a:cubicBezTo>
                    <a:pt x="157" y="35"/>
                    <a:pt x="157" y="36"/>
                    <a:pt x="157" y="36"/>
                  </a:cubicBezTo>
                  <a:cubicBezTo>
                    <a:pt x="157" y="37"/>
                    <a:pt x="157" y="37"/>
                    <a:pt x="157" y="38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9" y="37"/>
                    <a:pt x="160" y="36"/>
                    <a:pt x="160" y="35"/>
                  </a:cubicBezTo>
                  <a:close/>
                  <a:moveTo>
                    <a:pt x="54" y="65"/>
                  </a:moveTo>
                  <a:cubicBezTo>
                    <a:pt x="54" y="62"/>
                    <a:pt x="55" y="60"/>
                    <a:pt x="55" y="58"/>
                  </a:cubicBezTo>
                  <a:cubicBezTo>
                    <a:pt x="55" y="57"/>
                    <a:pt x="55" y="55"/>
                    <a:pt x="54" y="54"/>
                  </a:cubicBezTo>
                  <a:cubicBezTo>
                    <a:pt x="54" y="56"/>
                    <a:pt x="53" y="62"/>
                    <a:pt x="54" y="64"/>
                  </a:cubicBezTo>
                  <a:cubicBezTo>
                    <a:pt x="54" y="64"/>
                    <a:pt x="54" y="64"/>
                    <a:pt x="54" y="65"/>
                  </a:cubicBezTo>
                  <a:close/>
                  <a:moveTo>
                    <a:pt x="109" y="170"/>
                  </a:moveTo>
                  <a:cubicBezTo>
                    <a:pt x="107" y="169"/>
                    <a:pt x="105" y="169"/>
                    <a:pt x="104" y="169"/>
                  </a:cubicBezTo>
                  <a:cubicBezTo>
                    <a:pt x="103" y="169"/>
                    <a:pt x="102" y="169"/>
                    <a:pt x="102" y="170"/>
                  </a:cubicBezTo>
                  <a:cubicBezTo>
                    <a:pt x="104" y="170"/>
                    <a:pt x="108" y="171"/>
                    <a:pt x="109" y="171"/>
                  </a:cubicBezTo>
                  <a:cubicBezTo>
                    <a:pt x="109" y="170"/>
                    <a:pt x="109" y="170"/>
                    <a:pt x="109" y="170"/>
                  </a:cubicBezTo>
                  <a:close/>
                  <a:moveTo>
                    <a:pt x="147" y="70"/>
                  </a:moveTo>
                  <a:cubicBezTo>
                    <a:pt x="147" y="70"/>
                    <a:pt x="147" y="70"/>
                    <a:pt x="147" y="70"/>
                  </a:cubicBezTo>
                  <a:cubicBezTo>
                    <a:pt x="147" y="69"/>
                    <a:pt x="147" y="67"/>
                    <a:pt x="147" y="66"/>
                  </a:cubicBezTo>
                  <a:cubicBezTo>
                    <a:pt x="147" y="64"/>
                    <a:pt x="147" y="62"/>
                    <a:pt x="146" y="60"/>
                  </a:cubicBezTo>
                  <a:cubicBezTo>
                    <a:pt x="146" y="60"/>
                    <a:pt x="146" y="60"/>
                    <a:pt x="146" y="59"/>
                  </a:cubicBezTo>
                  <a:cubicBezTo>
                    <a:pt x="146" y="59"/>
                    <a:pt x="146" y="58"/>
                    <a:pt x="146" y="58"/>
                  </a:cubicBezTo>
                  <a:cubicBezTo>
                    <a:pt x="146" y="58"/>
                    <a:pt x="145" y="58"/>
                    <a:pt x="145" y="58"/>
                  </a:cubicBezTo>
                  <a:cubicBezTo>
                    <a:pt x="146" y="62"/>
                    <a:pt x="146" y="66"/>
                    <a:pt x="147" y="70"/>
                  </a:cubicBezTo>
                  <a:close/>
                  <a:moveTo>
                    <a:pt x="175" y="63"/>
                  </a:moveTo>
                  <a:cubicBezTo>
                    <a:pt x="173" y="63"/>
                    <a:pt x="173" y="64"/>
                    <a:pt x="172" y="65"/>
                  </a:cubicBezTo>
                  <a:cubicBezTo>
                    <a:pt x="172" y="66"/>
                    <a:pt x="172" y="67"/>
                    <a:pt x="173" y="68"/>
                  </a:cubicBezTo>
                  <a:cubicBezTo>
                    <a:pt x="174" y="67"/>
                    <a:pt x="174" y="67"/>
                    <a:pt x="175" y="66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5" y="65"/>
                    <a:pt x="175" y="64"/>
                    <a:pt x="175" y="63"/>
                  </a:cubicBezTo>
                  <a:close/>
                  <a:moveTo>
                    <a:pt x="110" y="165"/>
                  </a:moveTo>
                  <a:cubicBezTo>
                    <a:pt x="110" y="166"/>
                    <a:pt x="110" y="167"/>
                    <a:pt x="111" y="168"/>
                  </a:cubicBezTo>
                  <a:cubicBezTo>
                    <a:pt x="111" y="168"/>
                    <a:pt x="112" y="168"/>
                    <a:pt x="113" y="168"/>
                  </a:cubicBezTo>
                  <a:cubicBezTo>
                    <a:pt x="113" y="167"/>
                    <a:pt x="113" y="167"/>
                    <a:pt x="113" y="166"/>
                  </a:cubicBezTo>
                  <a:cubicBezTo>
                    <a:pt x="112" y="165"/>
                    <a:pt x="111" y="165"/>
                    <a:pt x="110" y="165"/>
                  </a:cubicBezTo>
                  <a:close/>
                  <a:moveTo>
                    <a:pt x="161" y="32"/>
                  </a:moveTo>
                  <a:cubicBezTo>
                    <a:pt x="161" y="32"/>
                    <a:pt x="161" y="32"/>
                    <a:pt x="161" y="32"/>
                  </a:cubicBezTo>
                  <a:cubicBezTo>
                    <a:pt x="161" y="30"/>
                    <a:pt x="160" y="29"/>
                    <a:pt x="160" y="27"/>
                  </a:cubicBezTo>
                  <a:cubicBezTo>
                    <a:pt x="159" y="28"/>
                    <a:pt x="158" y="28"/>
                    <a:pt x="157" y="28"/>
                  </a:cubicBezTo>
                  <a:cubicBezTo>
                    <a:pt x="158" y="30"/>
                    <a:pt x="160" y="31"/>
                    <a:pt x="161" y="32"/>
                  </a:cubicBezTo>
                  <a:close/>
                  <a:moveTo>
                    <a:pt x="56" y="97"/>
                  </a:moveTo>
                  <a:cubicBezTo>
                    <a:pt x="56" y="95"/>
                    <a:pt x="56" y="94"/>
                    <a:pt x="56" y="92"/>
                  </a:cubicBezTo>
                  <a:cubicBezTo>
                    <a:pt x="55" y="94"/>
                    <a:pt x="54" y="95"/>
                    <a:pt x="54" y="98"/>
                  </a:cubicBezTo>
                  <a:cubicBezTo>
                    <a:pt x="55" y="98"/>
                    <a:pt x="55" y="97"/>
                    <a:pt x="56" y="97"/>
                  </a:cubicBezTo>
                  <a:close/>
                  <a:moveTo>
                    <a:pt x="49" y="177"/>
                  </a:moveTo>
                  <a:cubicBezTo>
                    <a:pt x="50" y="170"/>
                    <a:pt x="49" y="164"/>
                    <a:pt x="49" y="157"/>
                  </a:cubicBezTo>
                  <a:cubicBezTo>
                    <a:pt x="48" y="159"/>
                    <a:pt x="49" y="176"/>
                    <a:pt x="49" y="177"/>
                  </a:cubicBezTo>
                  <a:close/>
                  <a:moveTo>
                    <a:pt x="91" y="166"/>
                  </a:moveTo>
                  <a:cubicBezTo>
                    <a:pt x="92" y="166"/>
                    <a:pt x="93" y="167"/>
                    <a:pt x="94" y="167"/>
                  </a:cubicBezTo>
                  <a:cubicBezTo>
                    <a:pt x="94" y="166"/>
                    <a:pt x="94" y="165"/>
                    <a:pt x="93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3" y="164"/>
                    <a:pt x="93" y="164"/>
                    <a:pt x="92" y="163"/>
                  </a:cubicBezTo>
                  <a:cubicBezTo>
                    <a:pt x="91" y="164"/>
                    <a:pt x="91" y="165"/>
                    <a:pt x="91" y="166"/>
                  </a:cubicBezTo>
                  <a:close/>
                  <a:moveTo>
                    <a:pt x="96" y="38"/>
                  </a:moveTo>
                  <a:cubicBezTo>
                    <a:pt x="96" y="38"/>
                    <a:pt x="96" y="38"/>
                    <a:pt x="95" y="39"/>
                  </a:cubicBezTo>
                  <a:cubicBezTo>
                    <a:pt x="95" y="39"/>
                    <a:pt x="95" y="40"/>
                    <a:pt x="94" y="40"/>
                  </a:cubicBezTo>
                  <a:cubicBezTo>
                    <a:pt x="94" y="40"/>
                    <a:pt x="93" y="41"/>
                    <a:pt x="93" y="41"/>
                  </a:cubicBezTo>
                  <a:cubicBezTo>
                    <a:pt x="92" y="42"/>
                    <a:pt x="92" y="42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0" y="41"/>
                    <a:pt x="90" y="41"/>
                    <a:pt x="89" y="41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2"/>
                    <a:pt x="92" y="42"/>
                    <a:pt x="93" y="43"/>
                  </a:cubicBezTo>
                  <a:cubicBezTo>
                    <a:pt x="95" y="42"/>
                    <a:pt x="96" y="40"/>
                    <a:pt x="96" y="38"/>
                  </a:cubicBezTo>
                  <a:close/>
                  <a:moveTo>
                    <a:pt x="117" y="21"/>
                  </a:moveTo>
                  <a:cubicBezTo>
                    <a:pt x="117" y="19"/>
                    <a:pt x="117" y="18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7" y="15"/>
                    <a:pt x="117" y="15"/>
                    <a:pt x="116" y="15"/>
                  </a:cubicBezTo>
                  <a:cubicBezTo>
                    <a:pt x="116" y="17"/>
                    <a:pt x="116" y="19"/>
                    <a:pt x="116" y="21"/>
                  </a:cubicBezTo>
                  <a:cubicBezTo>
                    <a:pt x="116" y="21"/>
                    <a:pt x="117" y="21"/>
                    <a:pt x="117" y="21"/>
                  </a:cubicBezTo>
                  <a:close/>
                  <a:moveTo>
                    <a:pt x="140" y="48"/>
                  </a:moveTo>
                  <a:cubicBezTo>
                    <a:pt x="141" y="51"/>
                    <a:pt x="142" y="54"/>
                    <a:pt x="143" y="57"/>
                  </a:cubicBezTo>
                  <a:cubicBezTo>
                    <a:pt x="143" y="56"/>
                    <a:pt x="143" y="55"/>
                    <a:pt x="143" y="54"/>
                  </a:cubicBezTo>
                  <a:cubicBezTo>
                    <a:pt x="143" y="52"/>
                    <a:pt x="143" y="51"/>
                    <a:pt x="142" y="50"/>
                  </a:cubicBezTo>
                  <a:cubicBezTo>
                    <a:pt x="141" y="50"/>
                    <a:pt x="141" y="49"/>
                    <a:pt x="140" y="48"/>
                  </a:cubicBezTo>
                  <a:close/>
                  <a:moveTo>
                    <a:pt x="127" y="122"/>
                  </a:moveTo>
                  <a:cubicBezTo>
                    <a:pt x="128" y="122"/>
                    <a:pt x="129" y="123"/>
                    <a:pt x="130" y="124"/>
                  </a:cubicBezTo>
                  <a:cubicBezTo>
                    <a:pt x="130" y="124"/>
                    <a:pt x="130" y="123"/>
                    <a:pt x="130" y="123"/>
                  </a:cubicBezTo>
                  <a:cubicBezTo>
                    <a:pt x="129" y="122"/>
                    <a:pt x="129" y="120"/>
                    <a:pt x="128" y="119"/>
                  </a:cubicBezTo>
                  <a:cubicBezTo>
                    <a:pt x="127" y="120"/>
                    <a:pt x="127" y="121"/>
                    <a:pt x="127" y="122"/>
                  </a:cubicBezTo>
                  <a:close/>
                  <a:moveTo>
                    <a:pt x="182" y="149"/>
                  </a:moveTo>
                  <a:cubicBezTo>
                    <a:pt x="182" y="149"/>
                    <a:pt x="181" y="149"/>
                    <a:pt x="181" y="150"/>
                  </a:cubicBezTo>
                  <a:cubicBezTo>
                    <a:pt x="181" y="151"/>
                    <a:pt x="181" y="152"/>
                    <a:pt x="181" y="153"/>
                  </a:cubicBezTo>
                  <a:cubicBezTo>
                    <a:pt x="181" y="154"/>
                    <a:pt x="181" y="154"/>
                    <a:pt x="182" y="155"/>
                  </a:cubicBezTo>
                  <a:cubicBezTo>
                    <a:pt x="183" y="154"/>
                    <a:pt x="183" y="154"/>
                    <a:pt x="183" y="153"/>
                  </a:cubicBezTo>
                  <a:cubicBezTo>
                    <a:pt x="183" y="151"/>
                    <a:pt x="183" y="150"/>
                    <a:pt x="182" y="149"/>
                  </a:cubicBezTo>
                  <a:close/>
                  <a:moveTo>
                    <a:pt x="119" y="131"/>
                  </a:moveTo>
                  <a:cubicBezTo>
                    <a:pt x="118" y="129"/>
                    <a:pt x="118" y="128"/>
                    <a:pt x="117" y="126"/>
                  </a:cubicBezTo>
                  <a:cubicBezTo>
                    <a:pt x="117" y="126"/>
                    <a:pt x="116" y="127"/>
                    <a:pt x="115" y="127"/>
                  </a:cubicBezTo>
                  <a:cubicBezTo>
                    <a:pt x="116" y="129"/>
                    <a:pt x="117" y="130"/>
                    <a:pt x="118" y="132"/>
                  </a:cubicBezTo>
                  <a:cubicBezTo>
                    <a:pt x="118" y="131"/>
                    <a:pt x="119" y="131"/>
                    <a:pt x="119" y="131"/>
                  </a:cubicBezTo>
                  <a:close/>
                  <a:moveTo>
                    <a:pt x="103" y="58"/>
                  </a:moveTo>
                  <a:cubicBezTo>
                    <a:pt x="103" y="57"/>
                    <a:pt x="104" y="57"/>
                    <a:pt x="104" y="57"/>
                  </a:cubicBezTo>
                  <a:cubicBezTo>
                    <a:pt x="105" y="56"/>
                    <a:pt x="104" y="55"/>
                    <a:pt x="104" y="54"/>
                  </a:cubicBezTo>
                  <a:cubicBezTo>
                    <a:pt x="103" y="55"/>
                    <a:pt x="102" y="56"/>
                    <a:pt x="100" y="55"/>
                  </a:cubicBezTo>
                  <a:cubicBezTo>
                    <a:pt x="101" y="56"/>
                    <a:pt x="101" y="56"/>
                    <a:pt x="101" y="57"/>
                  </a:cubicBezTo>
                  <a:cubicBezTo>
                    <a:pt x="102" y="57"/>
                    <a:pt x="103" y="57"/>
                    <a:pt x="103" y="58"/>
                  </a:cubicBezTo>
                  <a:close/>
                  <a:moveTo>
                    <a:pt x="154" y="25"/>
                  </a:moveTo>
                  <a:cubicBezTo>
                    <a:pt x="155" y="26"/>
                    <a:pt x="155" y="26"/>
                    <a:pt x="156" y="27"/>
                  </a:cubicBezTo>
                  <a:cubicBezTo>
                    <a:pt x="157" y="26"/>
                    <a:pt x="158" y="26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5"/>
                    <a:pt x="157" y="25"/>
                    <a:pt x="156" y="25"/>
                  </a:cubicBezTo>
                  <a:cubicBezTo>
                    <a:pt x="156" y="25"/>
                    <a:pt x="155" y="25"/>
                    <a:pt x="154" y="25"/>
                  </a:cubicBezTo>
                  <a:close/>
                  <a:moveTo>
                    <a:pt x="77" y="168"/>
                  </a:moveTo>
                  <a:cubicBezTo>
                    <a:pt x="76" y="169"/>
                    <a:pt x="75" y="170"/>
                    <a:pt x="75" y="171"/>
                  </a:cubicBezTo>
                  <a:cubicBezTo>
                    <a:pt x="75" y="172"/>
                    <a:pt x="76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7" y="172"/>
                    <a:pt x="77" y="171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7" y="169"/>
                    <a:pt x="77" y="168"/>
                    <a:pt x="77" y="168"/>
                  </a:cubicBezTo>
                  <a:close/>
                  <a:moveTo>
                    <a:pt x="131" y="25"/>
                  </a:moveTo>
                  <a:cubicBezTo>
                    <a:pt x="132" y="26"/>
                    <a:pt x="132" y="27"/>
                    <a:pt x="133" y="27"/>
                  </a:cubicBezTo>
                  <a:cubicBezTo>
                    <a:pt x="133" y="27"/>
                    <a:pt x="133" y="26"/>
                    <a:pt x="134" y="26"/>
                  </a:cubicBezTo>
                  <a:cubicBezTo>
                    <a:pt x="134" y="26"/>
                    <a:pt x="134" y="25"/>
                    <a:pt x="134" y="24"/>
                  </a:cubicBezTo>
                  <a:cubicBezTo>
                    <a:pt x="134" y="24"/>
                    <a:pt x="134" y="24"/>
                    <a:pt x="133" y="23"/>
                  </a:cubicBezTo>
                  <a:cubicBezTo>
                    <a:pt x="132" y="24"/>
                    <a:pt x="132" y="25"/>
                    <a:pt x="131" y="25"/>
                  </a:cubicBezTo>
                  <a:close/>
                  <a:moveTo>
                    <a:pt x="127" y="128"/>
                  </a:moveTo>
                  <a:cubicBezTo>
                    <a:pt x="128" y="129"/>
                    <a:pt x="129" y="130"/>
                    <a:pt x="130" y="131"/>
                  </a:cubicBezTo>
                  <a:cubicBezTo>
                    <a:pt x="130" y="129"/>
                    <a:pt x="130" y="128"/>
                    <a:pt x="131" y="127"/>
                  </a:cubicBezTo>
                  <a:cubicBezTo>
                    <a:pt x="130" y="127"/>
                    <a:pt x="130" y="127"/>
                    <a:pt x="130" y="126"/>
                  </a:cubicBezTo>
                  <a:cubicBezTo>
                    <a:pt x="129" y="127"/>
                    <a:pt x="128" y="128"/>
                    <a:pt x="127" y="128"/>
                  </a:cubicBezTo>
                  <a:close/>
                  <a:moveTo>
                    <a:pt x="64" y="31"/>
                  </a:moveTo>
                  <a:cubicBezTo>
                    <a:pt x="64" y="32"/>
                    <a:pt x="64" y="32"/>
                    <a:pt x="64" y="33"/>
                  </a:cubicBezTo>
                  <a:cubicBezTo>
                    <a:pt x="64" y="33"/>
                    <a:pt x="64" y="33"/>
                    <a:pt x="63" y="34"/>
                  </a:cubicBezTo>
                  <a:cubicBezTo>
                    <a:pt x="63" y="34"/>
                    <a:pt x="62" y="35"/>
                    <a:pt x="62" y="35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4" y="35"/>
                    <a:pt x="65" y="34"/>
                    <a:pt x="66" y="32"/>
                  </a:cubicBezTo>
                  <a:cubicBezTo>
                    <a:pt x="65" y="32"/>
                    <a:pt x="65" y="32"/>
                    <a:pt x="64" y="31"/>
                  </a:cubicBezTo>
                  <a:close/>
                  <a:moveTo>
                    <a:pt x="164" y="32"/>
                  </a:moveTo>
                  <a:cubicBezTo>
                    <a:pt x="165" y="32"/>
                    <a:pt x="165" y="32"/>
                    <a:pt x="166" y="32"/>
                  </a:cubicBezTo>
                  <a:cubicBezTo>
                    <a:pt x="165" y="31"/>
                    <a:pt x="165" y="30"/>
                    <a:pt x="165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3" y="29"/>
                    <a:pt x="163" y="29"/>
                    <a:pt x="163" y="30"/>
                  </a:cubicBezTo>
                  <a:cubicBezTo>
                    <a:pt x="164" y="31"/>
                    <a:pt x="164" y="31"/>
                    <a:pt x="164" y="32"/>
                  </a:cubicBezTo>
                  <a:close/>
                  <a:moveTo>
                    <a:pt x="161" y="41"/>
                  </a:moveTo>
                  <a:cubicBezTo>
                    <a:pt x="161" y="40"/>
                    <a:pt x="161" y="40"/>
                    <a:pt x="161" y="40"/>
                  </a:cubicBezTo>
                  <a:cubicBezTo>
                    <a:pt x="162" y="39"/>
                    <a:pt x="162" y="38"/>
                    <a:pt x="163" y="37"/>
                  </a:cubicBezTo>
                  <a:cubicBezTo>
                    <a:pt x="164" y="36"/>
                    <a:pt x="164" y="36"/>
                    <a:pt x="163" y="35"/>
                  </a:cubicBezTo>
                  <a:cubicBezTo>
                    <a:pt x="163" y="35"/>
                    <a:pt x="163" y="35"/>
                    <a:pt x="162" y="35"/>
                  </a:cubicBezTo>
                  <a:cubicBezTo>
                    <a:pt x="162" y="37"/>
                    <a:pt x="161" y="38"/>
                    <a:pt x="160" y="40"/>
                  </a:cubicBezTo>
                  <a:cubicBezTo>
                    <a:pt x="160" y="40"/>
                    <a:pt x="160" y="40"/>
                    <a:pt x="161" y="41"/>
                  </a:cubicBezTo>
                  <a:close/>
                  <a:moveTo>
                    <a:pt x="96" y="113"/>
                  </a:moveTo>
                  <a:cubicBezTo>
                    <a:pt x="97" y="112"/>
                    <a:pt x="97" y="111"/>
                    <a:pt x="98" y="110"/>
                  </a:cubicBezTo>
                  <a:cubicBezTo>
                    <a:pt x="99" y="109"/>
                    <a:pt x="99" y="109"/>
                    <a:pt x="99" y="108"/>
                  </a:cubicBezTo>
                  <a:cubicBezTo>
                    <a:pt x="97" y="109"/>
                    <a:pt x="96" y="110"/>
                    <a:pt x="95" y="112"/>
                  </a:cubicBezTo>
                  <a:cubicBezTo>
                    <a:pt x="95" y="112"/>
                    <a:pt x="95" y="112"/>
                    <a:pt x="96" y="113"/>
                  </a:cubicBezTo>
                  <a:close/>
                  <a:moveTo>
                    <a:pt x="135" y="163"/>
                  </a:moveTo>
                  <a:cubicBezTo>
                    <a:pt x="134" y="163"/>
                    <a:pt x="133" y="164"/>
                    <a:pt x="133" y="165"/>
                  </a:cubicBezTo>
                  <a:cubicBezTo>
                    <a:pt x="135" y="165"/>
                    <a:pt x="137" y="165"/>
                    <a:pt x="139" y="164"/>
                  </a:cubicBezTo>
                  <a:cubicBezTo>
                    <a:pt x="137" y="164"/>
                    <a:pt x="136" y="163"/>
                    <a:pt x="135" y="163"/>
                  </a:cubicBezTo>
                  <a:close/>
                  <a:moveTo>
                    <a:pt x="97" y="150"/>
                  </a:moveTo>
                  <a:cubicBezTo>
                    <a:pt x="96" y="151"/>
                    <a:pt x="95" y="151"/>
                    <a:pt x="94" y="152"/>
                  </a:cubicBezTo>
                  <a:cubicBezTo>
                    <a:pt x="94" y="152"/>
                    <a:pt x="94" y="153"/>
                    <a:pt x="94" y="153"/>
                  </a:cubicBezTo>
                  <a:cubicBezTo>
                    <a:pt x="94" y="153"/>
                    <a:pt x="95" y="154"/>
                    <a:pt x="95" y="155"/>
                  </a:cubicBezTo>
                  <a:cubicBezTo>
                    <a:pt x="96" y="153"/>
                    <a:pt x="97" y="152"/>
                    <a:pt x="97" y="151"/>
                  </a:cubicBezTo>
                  <a:cubicBezTo>
                    <a:pt x="97" y="150"/>
                    <a:pt x="97" y="150"/>
                    <a:pt x="97" y="150"/>
                  </a:cubicBezTo>
                  <a:close/>
                  <a:moveTo>
                    <a:pt x="124" y="12"/>
                  </a:moveTo>
                  <a:cubicBezTo>
                    <a:pt x="125" y="12"/>
                    <a:pt x="125" y="13"/>
                    <a:pt x="126" y="12"/>
                  </a:cubicBezTo>
                  <a:cubicBezTo>
                    <a:pt x="126" y="11"/>
                    <a:pt x="127" y="11"/>
                    <a:pt x="128" y="12"/>
                  </a:cubicBezTo>
                  <a:cubicBezTo>
                    <a:pt x="128" y="12"/>
                    <a:pt x="128" y="13"/>
                    <a:pt x="129" y="13"/>
                  </a:cubicBezTo>
                  <a:cubicBezTo>
                    <a:pt x="128" y="12"/>
                    <a:pt x="128" y="11"/>
                    <a:pt x="128" y="10"/>
                  </a:cubicBezTo>
                  <a:cubicBezTo>
                    <a:pt x="127" y="10"/>
                    <a:pt x="126" y="10"/>
                    <a:pt x="125" y="10"/>
                  </a:cubicBezTo>
                  <a:cubicBezTo>
                    <a:pt x="125" y="11"/>
                    <a:pt x="124" y="11"/>
                    <a:pt x="124" y="12"/>
                  </a:cubicBezTo>
                  <a:close/>
                  <a:moveTo>
                    <a:pt x="185" y="75"/>
                  </a:moveTo>
                  <a:cubicBezTo>
                    <a:pt x="186" y="74"/>
                    <a:pt x="187" y="73"/>
                    <a:pt x="187" y="73"/>
                  </a:cubicBezTo>
                  <a:cubicBezTo>
                    <a:pt x="187" y="73"/>
                    <a:pt x="188" y="72"/>
                    <a:pt x="188" y="72"/>
                  </a:cubicBezTo>
                  <a:cubicBezTo>
                    <a:pt x="188" y="72"/>
                    <a:pt x="188" y="71"/>
                    <a:pt x="188" y="71"/>
                  </a:cubicBezTo>
                  <a:cubicBezTo>
                    <a:pt x="186" y="71"/>
                    <a:pt x="186" y="71"/>
                    <a:pt x="185" y="70"/>
                  </a:cubicBezTo>
                  <a:cubicBezTo>
                    <a:pt x="185" y="72"/>
                    <a:pt x="185" y="73"/>
                    <a:pt x="185" y="75"/>
                  </a:cubicBezTo>
                  <a:close/>
                  <a:moveTo>
                    <a:pt x="168" y="35"/>
                  </a:moveTo>
                  <a:cubicBezTo>
                    <a:pt x="168" y="35"/>
                    <a:pt x="168" y="35"/>
                    <a:pt x="168" y="35"/>
                  </a:cubicBezTo>
                  <a:cubicBezTo>
                    <a:pt x="169" y="37"/>
                    <a:pt x="169" y="40"/>
                    <a:pt x="169" y="42"/>
                  </a:cubicBezTo>
                  <a:cubicBezTo>
                    <a:pt x="170" y="42"/>
                    <a:pt x="170" y="42"/>
                    <a:pt x="171" y="42"/>
                  </a:cubicBezTo>
                  <a:cubicBezTo>
                    <a:pt x="171" y="43"/>
                    <a:pt x="170" y="43"/>
                    <a:pt x="170" y="44"/>
                  </a:cubicBezTo>
                  <a:cubicBezTo>
                    <a:pt x="171" y="43"/>
                    <a:pt x="171" y="43"/>
                    <a:pt x="171" y="42"/>
                  </a:cubicBezTo>
                  <a:cubicBezTo>
                    <a:pt x="170" y="40"/>
                    <a:pt x="169" y="38"/>
                    <a:pt x="169" y="35"/>
                  </a:cubicBezTo>
                  <a:cubicBezTo>
                    <a:pt x="168" y="35"/>
                    <a:pt x="168" y="35"/>
                    <a:pt x="168" y="35"/>
                  </a:cubicBezTo>
                  <a:close/>
                  <a:moveTo>
                    <a:pt x="24" y="48"/>
                  </a:moveTo>
                  <a:cubicBezTo>
                    <a:pt x="23" y="48"/>
                    <a:pt x="23" y="48"/>
                    <a:pt x="23" y="49"/>
                  </a:cubicBezTo>
                  <a:cubicBezTo>
                    <a:pt x="22" y="49"/>
                    <a:pt x="22" y="50"/>
                    <a:pt x="22" y="50"/>
                  </a:cubicBezTo>
                  <a:cubicBezTo>
                    <a:pt x="23" y="51"/>
                    <a:pt x="24" y="52"/>
                    <a:pt x="25" y="52"/>
                  </a:cubicBezTo>
                  <a:cubicBezTo>
                    <a:pt x="25" y="50"/>
                    <a:pt x="24" y="49"/>
                    <a:pt x="24" y="48"/>
                  </a:cubicBezTo>
                  <a:close/>
                  <a:moveTo>
                    <a:pt x="98" y="55"/>
                  </a:moveTo>
                  <a:cubicBezTo>
                    <a:pt x="97" y="55"/>
                    <a:pt x="97" y="56"/>
                    <a:pt x="97" y="56"/>
                  </a:cubicBezTo>
                  <a:cubicBezTo>
                    <a:pt x="97" y="59"/>
                    <a:pt x="97" y="61"/>
                    <a:pt x="97" y="64"/>
                  </a:cubicBezTo>
                  <a:cubicBezTo>
                    <a:pt x="97" y="65"/>
                    <a:pt x="97" y="66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3"/>
                    <a:pt x="98" y="59"/>
                    <a:pt x="98" y="55"/>
                  </a:cubicBezTo>
                  <a:close/>
                  <a:moveTo>
                    <a:pt x="153" y="43"/>
                  </a:moveTo>
                  <a:cubicBezTo>
                    <a:pt x="153" y="44"/>
                    <a:pt x="152" y="45"/>
                    <a:pt x="152" y="47"/>
                  </a:cubicBezTo>
                  <a:cubicBezTo>
                    <a:pt x="151" y="47"/>
                    <a:pt x="151" y="48"/>
                    <a:pt x="152" y="48"/>
                  </a:cubicBezTo>
                  <a:cubicBezTo>
                    <a:pt x="153" y="47"/>
                    <a:pt x="154" y="46"/>
                    <a:pt x="154" y="44"/>
                  </a:cubicBezTo>
                  <a:cubicBezTo>
                    <a:pt x="154" y="44"/>
                    <a:pt x="154" y="43"/>
                    <a:pt x="153" y="43"/>
                  </a:cubicBezTo>
                  <a:close/>
                  <a:moveTo>
                    <a:pt x="27" y="112"/>
                  </a:moveTo>
                  <a:cubicBezTo>
                    <a:pt x="28" y="111"/>
                    <a:pt x="28" y="111"/>
                    <a:pt x="29" y="110"/>
                  </a:cubicBezTo>
                  <a:cubicBezTo>
                    <a:pt x="28" y="109"/>
                    <a:pt x="28" y="108"/>
                    <a:pt x="28" y="107"/>
                  </a:cubicBezTo>
                  <a:cubicBezTo>
                    <a:pt x="27" y="108"/>
                    <a:pt x="26" y="108"/>
                    <a:pt x="26" y="109"/>
                  </a:cubicBezTo>
                  <a:cubicBezTo>
                    <a:pt x="26" y="110"/>
                    <a:pt x="26" y="111"/>
                    <a:pt x="27" y="112"/>
                  </a:cubicBezTo>
                  <a:close/>
                  <a:moveTo>
                    <a:pt x="57" y="63"/>
                  </a:moveTo>
                  <a:cubicBezTo>
                    <a:pt x="58" y="59"/>
                    <a:pt x="59" y="56"/>
                    <a:pt x="59" y="52"/>
                  </a:cubicBezTo>
                  <a:cubicBezTo>
                    <a:pt x="58" y="55"/>
                    <a:pt x="57" y="59"/>
                    <a:pt x="57" y="63"/>
                  </a:cubicBezTo>
                  <a:close/>
                  <a:moveTo>
                    <a:pt x="70" y="118"/>
                  </a:moveTo>
                  <a:cubicBezTo>
                    <a:pt x="70" y="118"/>
                    <a:pt x="70" y="118"/>
                    <a:pt x="70" y="117"/>
                  </a:cubicBezTo>
                  <a:cubicBezTo>
                    <a:pt x="70" y="118"/>
                    <a:pt x="69" y="118"/>
                    <a:pt x="68" y="118"/>
                  </a:cubicBezTo>
                  <a:cubicBezTo>
                    <a:pt x="67" y="118"/>
                    <a:pt x="66" y="119"/>
                    <a:pt x="65" y="119"/>
                  </a:cubicBezTo>
                  <a:cubicBezTo>
                    <a:pt x="65" y="119"/>
                    <a:pt x="65" y="119"/>
                    <a:pt x="65" y="120"/>
                  </a:cubicBezTo>
                  <a:cubicBezTo>
                    <a:pt x="66" y="120"/>
                    <a:pt x="66" y="120"/>
                    <a:pt x="67" y="120"/>
                  </a:cubicBezTo>
                  <a:cubicBezTo>
                    <a:pt x="68" y="119"/>
                    <a:pt x="69" y="119"/>
                    <a:pt x="70" y="118"/>
                  </a:cubicBezTo>
                  <a:close/>
                  <a:moveTo>
                    <a:pt x="50" y="97"/>
                  </a:moveTo>
                  <a:cubicBezTo>
                    <a:pt x="50" y="97"/>
                    <a:pt x="50" y="97"/>
                    <a:pt x="50" y="97"/>
                  </a:cubicBezTo>
                  <a:cubicBezTo>
                    <a:pt x="50" y="102"/>
                    <a:pt x="50" y="106"/>
                    <a:pt x="50" y="110"/>
                  </a:cubicBezTo>
                  <a:cubicBezTo>
                    <a:pt x="50" y="110"/>
                    <a:pt x="50" y="110"/>
                    <a:pt x="50" y="109"/>
                  </a:cubicBezTo>
                  <a:cubicBezTo>
                    <a:pt x="50" y="106"/>
                    <a:pt x="50" y="102"/>
                    <a:pt x="50" y="99"/>
                  </a:cubicBezTo>
                  <a:cubicBezTo>
                    <a:pt x="50" y="98"/>
                    <a:pt x="50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lose/>
                  <a:moveTo>
                    <a:pt x="81" y="130"/>
                  </a:moveTo>
                  <a:cubicBezTo>
                    <a:pt x="80" y="131"/>
                    <a:pt x="80" y="131"/>
                    <a:pt x="80" y="132"/>
                  </a:cubicBezTo>
                  <a:cubicBezTo>
                    <a:pt x="80" y="133"/>
                    <a:pt x="81" y="134"/>
                    <a:pt x="81" y="135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2" y="135"/>
                    <a:pt x="82" y="135"/>
                    <a:pt x="83" y="134"/>
                  </a:cubicBezTo>
                  <a:cubicBezTo>
                    <a:pt x="82" y="133"/>
                    <a:pt x="81" y="132"/>
                    <a:pt x="81" y="130"/>
                  </a:cubicBezTo>
                  <a:close/>
                  <a:moveTo>
                    <a:pt x="26" y="97"/>
                  </a:moveTo>
                  <a:cubicBezTo>
                    <a:pt x="26" y="96"/>
                    <a:pt x="25" y="95"/>
                    <a:pt x="25" y="94"/>
                  </a:cubicBezTo>
                  <a:cubicBezTo>
                    <a:pt x="24" y="95"/>
                    <a:pt x="23" y="96"/>
                    <a:pt x="23" y="96"/>
                  </a:cubicBezTo>
                  <a:cubicBezTo>
                    <a:pt x="23" y="97"/>
                    <a:pt x="24" y="98"/>
                    <a:pt x="25" y="98"/>
                  </a:cubicBezTo>
                  <a:cubicBezTo>
                    <a:pt x="25" y="98"/>
                    <a:pt x="26" y="98"/>
                    <a:pt x="26" y="97"/>
                  </a:cubicBezTo>
                  <a:close/>
                  <a:moveTo>
                    <a:pt x="135" y="141"/>
                  </a:moveTo>
                  <a:cubicBezTo>
                    <a:pt x="135" y="142"/>
                    <a:pt x="135" y="143"/>
                    <a:pt x="134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4" y="145"/>
                    <a:pt x="134" y="145"/>
                    <a:pt x="134" y="146"/>
                  </a:cubicBezTo>
                  <a:cubicBezTo>
                    <a:pt x="135" y="145"/>
                    <a:pt x="135" y="145"/>
                    <a:pt x="136" y="145"/>
                  </a:cubicBezTo>
                  <a:cubicBezTo>
                    <a:pt x="136" y="145"/>
                    <a:pt x="136" y="144"/>
                    <a:pt x="136" y="143"/>
                  </a:cubicBezTo>
                  <a:cubicBezTo>
                    <a:pt x="137" y="142"/>
                    <a:pt x="136" y="142"/>
                    <a:pt x="135" y="141"/>
                  </a:cubicBezTo>
                  <a:close/>
                  <a:moveTo>
                    <a:pt x="19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8" y="102"/>
                    <a:pt x="17" y="103"/>
                    <a:pt x="16" y="103"/>
                  </a:cubicBezTo>
                  <a:cubicBezTo>
                    <a:pt x="16" y="104"/>
                    <a:pt x="16" y="105"/>
                    <a:pt x="17" y="105"/>
                  </a:cubicBezTo>
                  <a:cubicBezTo>
                    <a:pt x="17" y="105"/>
                    <a:pt x="18" y="104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2"/>
                    <a:pt x="19" y="101"/>
                    <a:pt x="19" y="101"/>
                  </a:cubicBezTo>
                  <a:close/>
                  <a:moveTo>
                    <a:pt x="51" y="33"/>
                  </a:moveTo>
                  <a:cubicBezTo>
                    <a:pt x="51" y="33"/>
                    <a:pt x="52" y="33"/>
                    <a:pt x="53" y="33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1"/>
                    <a:pt x="50" y="32"/>
                    <a:pt x="51" y="33"/>
                  </a:cubicBezTo>
                  <a:close/>
                  <a:moveTo>
                    <a:pt x="21" y="142"/>
                  </a:moveTo>
                  <a:cubicBezTo>
                    <a:pt x="22" y="142"/>
                    <a:pt x="22" y="141"/>
                    <a:pt x="22" y="141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2" y="139"/>
                    <a:pt x="22" y="138"/>
                    <a:pt x="21" y="138"/>
                  </a:cubicBezTo>
                  <a:cubicBezTo>
                    <a:pt x="19" y="139"/>
                    <a:pt x="19" y="141"/>
                    <a:pt x="21" y="142"/>
                  </a:cubicBezTo>
                  <a:close/>
                  <a:moveTo>
                    <a:pt x="190" y="136"/>
                  </a:moveTo>
                  <a:cubicBezTo>
                    <a:pt x="189" y="136"/>
                    <a:pt x="189" y="137"/>
                    <a:pt x="189" y="137"/>
                  </a:cubicBezTo>
                  <a:cubicBezTo>
                    <a:pt x="189" y="142"/>
                    <a:pt x="189" y="146"/>
                    <a:pt x="189" y="151"/>
                  </a:cubicBezTo>
                  <a:cubicBezTo>
                    <a:pt x="189" y="152"/>
                    <a:pt x="189" y="153"/>
                    <a:pt x="189" y="154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90" y="148"/>
                    <a:pt x="190" y="142"/>
                    <a:pt x="190" y="136"/>
                  </a:cubicBezTo>
                  <a:close/>
                  <a:moveTo>
                    <a:pt x="171" y="92"/>
                  </a:moveTo>
                  <a:cubicBezTo>
                    <a:pt x="172" y="91"/>
                    <a:pt x="173" y="90"/>
                    <a:pt x="174" y="90"/>
                  </a:cubicBezTo>
                  <a:cubicBezTo>
                    <a:pt x="174" y="90"/>
                    <a:pt x="174" y="89"/>
                    <a:pt x="174" y="89"/>
                  </a:cubicBezTo>
                  <a:cubicBezTo>
                    <a:pt x="174" y="89"/>
                    <a:pt x="174" y="88"/>
                    <a:pt x="174" y="87"/>
                  </a:cubicBezTo>
                  <a:cubicBezTo>
                    <a:pt x="173" y="88"/>
                    <a:pt x="172" y="89"/>
                    <a:pt x="172" y="89"/>
                  </a:cubicBezTo>
                  <a:cubicBezTo>
                    <a:pt x="171" y="90"/>
                    <a:pt x="171" y="91"/>
                    <a:pt x="171" y="92"/>
                  </a:cubicBezTo>
                  <a:close/>
                  <a:moveTo>
                    <a:pt x="109" y="18"/>
                  </a:moveTo>
                  <a:cubicBezTo>
                    <a:pt x="109" y="20"/>
                    <a:pt x="109" y="28"/>
                    <a:pt x="109" y="29"/>
                  </a:cubicBezTo>
                  <a:cubicBezTo>
                    <a:pt x="110" y="25"/>
                    <a:pt x="109" y="22"/>
                    <a:pt x="109" y="18"/>
                  </a:cubicBezTo>
                  <a:close/>
                  <a:moveTo>
                    <a:pt x="188" y="115"/>
                  </a:moveTo>
                  <a:cubicBezTo>
                    <a:pt x="188" y="115"/>
                    <a:pt x="188" y="114"/>
                    <a:pt x="188" y="113"/>
                  </a:cubicBezTo>
                  <a:cubicBezTo>
                    <a:pt x="188" y="112"/>
                    <a:pt x="188" y="112"/>
                    <a:pt x="188" y="111"/>
                  </a:cubicBezTo>
                  <a:cubicBezTo>
                    <a:pt x="188" y="111"/>
                    <a:pt x="187" y="111"/>
                    <a:pt x="187" y="112"/>
                  </a:cubicBezTo>
                  <a:cubicBezTo>
                    <a:pt x="187" y="112"/>
                    <a:pt x="186" y="112"/>
                    <a:pt x="187" y="112"/>
                  </a:cubicBezTo>
                  <a:cubicBezTo>
                    <a:pt x="187" y="113"/>
                    <a:pt x="187" y="114"/>
                    <a:pt x="187" y="115"/>
                  </a:cubicBezTo>
                  <a:cubicBezTo>
                    <a:pt x="187" y="115"/>
                    <a:pt x="188" y="115"/>
                    <a:pt x="188" y="115"/>
                  </a:cubicBezTo>
                  <a:close/>
                  <a:moveTo>
                    <a:pt x="128" y="125"/>
                  </a:moveTo>
                  <a:cubicBezTo>
                    <a:pt x="127" y="124"/>
                    <a:pt x="126" y="124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6"/>
                    <a:pt x="126" y="126"/>
                    <a:pt x="126" y="127"/>
                  </a:cubicBezTo>
                  <a:cubicBezTo>
                    <a:pt x="127" y="126"/>
                    <a:pt x="127" y="126"/>
                    <a:pt x="128" y="125"/>
                  </a:cubicBezTo>
                  <a:close/>
                  <a:moveTo>
                    <a:pt x="54" y="39"/>
                  </a:moveTo>
                  <a:cubicBezTo>
                    <a:pt x="53" y="41"/>
                    <a:pt x="51" y="43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4"/>
                    <a:pt x="54" y="42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lose/>
                  <a:moveTo>
                    <a:pt x="78" y="143"/>
                  </a:moveTo>
                  <a:cubicBezTo>
                    <a:pt x="79" y="143"/>
                    <a:pt x="80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0"/>
                    <a:pt x="79" y="139"/>
                    <a:pt x="79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8" y="140"/>
                    <a:pt x="78" y="141"/>
                    <a:pt x="78" y="143"/>
                  </a:cubicBezTo>
                  <a:close/>
                  <a:moveTo>
                    <a:pt x="108" y="136"/>
                  </a:moveTo>
                  <a:cubicBezTo>
                    <a:pt x="108" y="137"/>
                    <a:pt x="108" y="137"/>
                    <a:pt x="108" y="137"/>
                  </a:cubicBezTo>
                  <a:cubicBezTo>
                    <a:pt x="109" y="136"/>
                    <a:pt x="111" y="135"/>
                    <a:pt x="112" y="134"/>
                  </a:cubicBezTo>
                  <a:cubicBezTo>
                    <a:pt x="112" y="133"/>
                    <a:pt x="111" y="132"/>
                    <a:pt x="111" y="131"/>
                  </a:cubicBezTo>
                  <a:cubicBezTo>
                    <a:pt x="110" y="133"/>
                    <a:pt x="109" y="135"/>
                    <a:pt x="108" y="136"/>
                  </a:cubicBezTo>
                  <a:close/>
                  <a:moveTo>
                    <a:pt x="130" y="20"/>
                  </a:moveTo>
                  <a:cubicBezTo>
                    <a:pt x="131" y="19"/>
                    <a:pt x="131" y="18"/>
                    <a:pt x="131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6"/>
                    <a:pt x="129" y="16"/>
                    <a:pt x="129" y="16"/>
                  </a:cubicBezTo>
                  <a:cubicBezTo>
                    <a:pt x="129" y="17"/>
                    <a:pt x="129" y="18"/>
                    <a:pt x="129" y="19"/>
                  </a:cubicBezTo>
                  <a:cubicBezTo>
                    <a:pt x="129" y="19"/>
                    <a:pt x="130" y="20"/>
                    <a:pt x="130" y="20"/>
                  </a:cubicBezTo>
                  <a:close/>
                  <a:moveTo>
                    <a:pt x="45" y="23"/>
                  </a:moveTo>
                  <a:cubicBezTo>
                    <a:pt x="45" y="24"/>
                    <a:pt x="45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6"/>
                    <a:pt x="45" y="27"/>
                    <a:pt x="46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6"/>
                    <a:pt x="46" y="25"/>
                    <a:pt x="46" y="24"/>
                  </a:cubicBezTo>
                  <a:cubicBezTo>
                    <a:pt x="46" y="24"/>
                    <a:pt x="46" y="24"/>
                    <a:pt x="45" y="23"/>
                  </a:cubicBezTo>
                  <a:close/>
                  <a:moveTo>
                    <a:pt x="188" y="99"/>
                  </a:moveTo>
                  <a:cubicBezTo>
                    <a:pt x="188" y="99"/>
                    <a:pt x="188" y="98"/>
                    <a:pt x="188" y="97"/>
                  </a:cubicBezTo>
                  <a:cubicBezTo>
                    <a:pt x="188" y="97"/>
                    <a:pt x="188" y="96"/>
                    <a:pt x="188" y="95"/>
                  </a:cubicBezTo>
                  <a:cubicBezTo>
                    <a:pt x="188" y="96"/>
                    <a:pt x="187" y="96"/>
                    <a:pt x="187" y="97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8"/>
                    <a:pt x="187" y="99"/>
                    <a:pt x="187" y="100"/>
                  </a:cubicBezTo>
                  <a:cubicBezTo>
                    <a:pt x="187" y="100"/>
                    <a:pt x="188" y="100"/>
                    <a:pt x="188" y="99"/>
                  </a:cubicBezTo>
                  <a:close/>
                  <a:moveTo>
                    <a:pt x="24" y="114"/>
                  </a:moveTo>
                  <a:cubicBezTo>
                    <a:pt x="24" y="114"/>
                    <a:pt x="24" y="114"/>
                    <a:pt x="24" y="113"/>
                  </a:cubicBezTo>
                  <a:cubicBezTo>
                    <a:pt x="24" y="113"/>
                    <a:pt x="25" y="112"/>
                    <a:pt x="25" y="112"/>
                  </a:cubicBezTo>
                  <a:cubicBezTo>
                    <a:pt x="25" y="111"/>
                    <a:pt x="25" y="111"/>
                    <a:pt x="24" y="111"/>
                  </a:cubicBezTo>
                  <a:cubicBezTo>
                    <a:pt x="23" y="111"/>
                    <a:pt x="23" y="112"/>
                    <a:pt x="22" y="113"/>
                  </a:cubicBezTo>
                  <a:cubicBezTo>
                    <a:pt x="23" y="113"/>
                    <a:pt x="23" y="114"/>
                    <a:pt x="24" y="114"/>
                  </a:cubicBezTo>
                  <a:close/>
                  <a:moveTo>
                    <a:pt x="18" y="116"/>
                  </a:moveTo>
                  <a:cubicBezTo>
                    <a:pt x="18" y="116"/>
                    <a:pt x="18" y="117"/>
                    <a:pt x="18" y="117"/>
                  </a:cubicBezTo>
                  <a:cubicBezTo>
                    <a:pt x="17" y="117"/>
                    <a:pt x="17" y="118"/>
                    <a:pt x="16" y="118"/>
                  </a:cubicBezTo>
                  <a:cubicBezTo>
                    <a:pt x="16" y="118"/>
                    <a:pt x="16" y="118"/>
                    <a:pt x="16" y="119"/>
                  </a:cubicBezTo>
                  <a:cubicBezTo>
                    <a:pt x="16" y="119"/>
                    <a:pt x="17" y="120"/>
                    <a:pt x="17" y="120"/>
                  </a:cubicBezTo>
                  <a:cubicBezTo>
                    <a:pt x="17" y="120"/>
                    <a:pt x="17" y="120"/>
                    <a:pt x="18" y="120"/>
                  </a:cubicBezTo>
                  <a:cubicBezTo>
                    <a:pt x="19" y="119"/>
                    <a:pt x="19" y="118"/>
                    <a:pt x="19" y="117"/>
                  </a:cubicBezTo>
                  <a:cubicBezTo>
                    <a:pt x="19" y="117"/>
                    <a:pt x="19" y="117"/>
                    <a:pt x="18" y="116"/>
                  </a:cubicBezTo>
                  <a:close/>
                  <a:moveTo>
                    <a:pt x="121" y="155"/>
                  </a:moveTo>
                  <a:cubicBezTo>
                    <a:pt x="121" y="154"/>
                    <a:pt x="120" y="152"/>
                    <a:pt x="119" y="151"/>
                  </a:cubicBezTo>
                  <a:cubicBezTo>
                    <a:pt x="118" y="151"/>
                    <a:pt x="118" y="151"/>
                    <a:pt x="117" y="152"/>
                  </a:cubicBezTo>
                  <a:cubicBezTo>
                    <a:pt x="119" y="153"/>
                    <a:pt x="120" y="154"/>
                    <a:pt x="121" y="155"/>
                  </a:cubicBezTo>
                  <a:close/>
                  <a:moveTo>
                    <a:pt x="173" y="38"/>
                  </a:moveTo>
                  <a:cubicBezTo>
                    <a:pt x="173" y="37"/>
                    <a:pt x="174" y="35"/>
                    <a:pt x="174" y="34"/>
                  </a:cubicBezTo>
                  <a:cubicBezTo>
                    <a:pt x="174" y="34"/>
                    <a:pt x="174" y="33"/>
                    <a:pt x="174" y="33"/>
                  </a:cubicBezTo>
                  <a:cubicBezTo>
                    <a:pt x="174" y="33"/>
                    <a:pt x="174" y="32"/>
                    <a:pt x="174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3" y="32"/>
                    <a:pt x="173" y="32"/>
                    <a:pt x="172" y="32"/>
                  </a:cubicBezTo>
                  <a:cubicBezTo>
                    <a:pt x="172" y="35"/>
                    <a:pt x="173" y="37"/>
                    <a:pt x="173" y="38"/>
                  </a:cubicBezTo>
                  <a:close/>
                  <a:moveTo>
                    <a:pt x="166" y="96"/>
                  </a:moveTo>
                  <a:cubicBezTo>
                    <a:pt x="166" y="97"/>
                    <a:pt x="166" y="103"/>
                    <a:pt x="166" y="104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7" y="101"/>
                    <a:pt x="167" y="98"/>
                    <a:pt x="167" y="96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7" y="96"/>
                    <a:pt x="166" y="96"/>
                    <a:pt x="166" y="96"/>
                  </a:cubicBezTo>
                  <a:close/>
                  <a:moveTo>
                    <a:pt x="178" y="122"/>
                  </a:moveTo>
                  <a:cubicBezTo>
                    <a:pt x="178" y="122"/>
                    <a:pt x="179" y="121"/>
                    <a:pt x="180" y="121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80" y="119"/>
                    <a:pt x="180" y="119"/>
                    <a:pt x="180" y="118"/>
                  </a:cubicBezTo>
                  <a:cubicBezTo>
                    <a:pt x="179" y="119"/>
                    <a:pt x="178" y="119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21"/>
                    <a:pt x="178" y="121"/>
                    <a:pt x="178" y="122"/>
                  </a:cubicBezTo>
                  <a:close/>
                  <a:moveTo>
                    <a:pt x="62" y="116"/>
                  </a:moveTo>
                  <a:cubicBezTo>
                    <a:pt x="62" y="115"/>
                    <a:pt x="61" y="107"/>
                    <a:pt x="60" y="106"/>
                  </a:cubicBezTo>
                  <a:cubicBezTo>
                    <a:pt x="60" y="107"/>
                    <a:pt x="60" y="108"/>
                    <a:pt x="60" y="109"/>
                  </a:cubicBezTo>
                  <a:cubicBezTo>
                    <a:pt x="61" y="111"/>
                    <a:pt x="61" y="113"/>
                    <a:pt x="62" y="115"/>
                  </a:cubicBezTo>
                  <a:cubicBezTo>
                    <a:pt x="62" y="116"/>
                    <a:pt x="62" y="116"/>
                    <a:pt x="62" y="116"/>
                  </a:cubicBezTo>
                  <a:close/>
                  <a:moveTo>
                    <a:pt x="42" y="15"/>
                  </a:moveTo>
                  <a:cubicBezTo>
                    <a:pt x="42" y="15"/>
                    <a:pt x="43" y="14"/>
                    <a:pt x="43" y="14"/>
                  </a:cubicBezTo>
                  <a:cubicBezTo>
                    <a:pt x="43" y="14"/>
                    <a:pt x="43" y="14"/>
                    <a:pt x="44" y="14"/>
                  </a:cubicBezTo>
                  <a:cubicBezTo>
                    <a:pt x="44" y="14"/>
                    <a:pt x="45" y="14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3"/>
                    <a:pt x="42" y="14"/>
                    <a:pt x="42" y="15"/>
                  </a:cubicBezTo>
                  <a:close/>
                  <a:moveTo>
                    <a:pt x="95" y="135"/>
                  </a:moveTo>
                  <a:cubicBezTo>
                    <a:pt x="96" y="134"/>
                    <a:pt x="97" y="132"/>
                    <a:pt x="96" y="131"/>
                  </a:cubicBezTo>
                  <a:cubicBezTo>
                    <a:pt x="96" y="132"/>
                    <a:pt x="95" y="132"/>
                    <a:pt x="94" y="133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4"/>
                    <a:pt x="95" y="135"/>
                    <a:pt x="95" y="135"/>
                  </a:cubicBezTo>
                  <a:close/>
                  <a:moveTo>
                    <a:pt x="108" y="77"/>
                  </a:moveTo>
                  <a:cubicBezTo>
                    <a:pt x="107" y="78"/>
                    <a:pt x="107" y="78"/>
                    <a:pt x="107" y="79"/>
                  </a:cubicBezTo>
                  <a:cubicBezTo>
                    <a:pt x="107" y="80"/>
                    <a:pt x="107" y="81"/>
                    <a:pt x="107" y="83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1"/>
                    <a:pt x="108" y="79"/>
                    <a:pt x="108" y="77"/>
                  </a:cubicBezTo>
                  <a:close/>
                  <a:moveTo>
                    <a:pt x="115" y="110"/>
                  </a:moveTo>
                  <a:cubicBezTo>
                    <a:pt x="114" y="111"/>
                    <a:pt x="114" y="112"/>
                    <a:pt x="114" y="113"/>
                  </a:cubicBezTo>
                  <a:cubicBezTo>
                    <a:pt x="114" y="113"/>
                    <a:pt x="114" y="114"/>
                    <a:pt x="115" y="114"/>
                  </a:cubicBezTo>
                  <a:cubicBezTo>
                    <a:pt x="115" y="114"/>
                    <a:pt x="116" y="113"/>
                    <a:pt x="117" y="113"/>
                  </a:cubicBezTo>
                  <a:cubicBezTo>
                    <a:pt x="116" y="112"/>
                    <a:pt x="116" y="111"/>
                    <a:pt x="115" y="110"/>
                  </a:cubicBezTo>
                  <a:close/>
                  <a:moveTo>
                    <a:pt x="69" y="137"/>
                  </a:moveTo>
                  <a:cubicBezTo>
                    <a:pt x="69" y="137"/>
                    <a:pt x="68" y="137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9"/>
                    <a:pt x="68" y="139"/>
                    <a:pt x="68" y="140"/>
                  </a:cubicBezTo>
                  <a:cubicBezTo>
                    <a:pt x="69" y="139"/>
                    <a:pt x="70" y="139"/>
                    <a:pt x="71" y="138"/>
                  </a:cubicBezTo>
                  <a:cubicBezTo>
                    <a:pt x="70" y="138"/>
                    <a:pt x="70" y="137"/>
                    <a:pt x="69" y="137"/>
                  </a:cubicBezTo>
                  <a:close/>
                  <a:moveTo>
                    <a:pt x="61" y="176"/>
                  </a:moveTo>
                  <a:cubicBezTo>
                    <a:pt x="62" y="176"/>
                    <a:pt x="62" y="176"/>
                    <a:pt x="63" y="175"/>
                  </a:cubicBezTo>
                  <a:cubicBezTo>
                    <a:pt x="62" y="174"/>
                    <a:pt x="60" y="173"/>
                    <a:pt x="59" y="172"/>
                  </a:cubicBezTo>
                  <a:cubicBezTo>
                    <a:pt x="58" y="172"/>
                    <a:pt x="59" y="172"/>
                    <a:pt x="59" y="172"/>
                  </a:cubicBezTo>
                  <a:cubicBezTo>
                    <a:pt x="60" y="174"/>
                    <a:pt x="60" y="175"/>
                    <a:pt x="61" y="176"/>
                  </a:cubicBezTo>
                  <a:close/>
                  <a:moveTo>
                    <a:pt x="8" y="64"/>
                  </a:moveTo>
                  <a:cubicBezTo>
                    <a:pt x="9" y="64"/>
                    <a:pt x="9" y="64"/>
                    <a:pt x="9" y="64"/>
                  </a:cubicBezTo>
                  <a:cubicBezTo>
                    <a:pt x="9" y="64"/>
                    <a:pt x="9" y="64"/>
                    <a:pt x="9" y="63"/>
                  </a:cubicBezTo>
                  <a:cubicBezTo>
                    <a:pt x="9" y="63"/>
                    <a:pt x="9" y="62"/>
                    <a:pt x="9" y="61"/>
                  </a:cubicBezTo>
                  <a:cubicBezTo>
                    <a:pt x="10" y="60"/>
                    <a:pt x="10" y="59"/>
                    <a:pt x="10" y="58"/>
                  </a:cubicBezTo>
                  <a:cubicBezTo>
                    <a:pt x="11" y="57"/>
                    <a:pt x="10" y="56"/>
                    <a:pt x="10" y="56"/>
                  </a:cubicBezTo>
                  <a:cubicBezTo>
                    <a:pt x="9" y="59"/>
                    <a:pt x="9" y="61"/>
                    <a:pt x="8" y="64"/>
                  </a:cubicBezTo>
                  <a:close/>
                  <a:moveTo>
                    <a:pt x="63" y="27"/>
                  </a:moveTo>
                  <a:cubicBezTo>
                    <a:pt x="62" y="28"/>
                    <a:pt x="62" y="28"/>
                    <a:pt x="61" y="29"/>
                  </a:cubicBezTo>
                  <a:cubicBezTo>
                    <a:pt x="62" y="29"/>
                    <a:pt x="62" y="30"/>
                    <a:pt x="62" y="31"/>
                  </a:cubicBezTo>
                  <a:cubicBezTo>
                    <a:pt x="63" y="30"/>
                    <a:pt x="63" y="29"/>
                    <a:pt x="64" y="29"/>
                  </a:cubicBezTo>
                  <a:cubicBezTo>
                    <a:pt x="64" y="28"/>
                    <a:pt x="63" y="27"/>
                    <a:pt x="63" y="27"/>
                  </a:cubicBezTo>
                  <a:close/>
                  <a:moveTo>
                    <a:pt x="63" y="41"/>
                  </a:move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2" y="42"/>
                    <a:pt x="62" y="42"/>
                  </a:cubicBezTo>
                  <a:cubicBezTo>
                    <a:pt x="62" y="43"/>
                    <a:pt x="61" y="44"/>
                    <a:pt x="61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62" y="45"/>
                    <a:pt x="63" y="43"/>
                    <a:pt x="64" y="42"/>
                  </a:cubicBezTo>
                  <a:cubicBezTo>
                    <a:pt x="64" y="41"/>
                    <a:pt x="64" y="41"/>
                    <a:pt x="63" y="41"/>
                  </a:cubicBezTo>
                  <a:close/>
                  <a:moveTo>
                    <a:pt x="151" y="27"/>
                  </a:moveTo>
                  <a:cubicBezTo>
                    <a:pt x="152" y="28"/>
                    <a:pt x="152" y="29"/>
                    <a:pt x="153" y="30"/>
                  </a:cubicBezTo>
                  <a:cubicBezTo>
                    <a:pt x="153" y="29"/>
                    <a:pt x="154" y="29"/>
                    <a:pt x="154" y="28"/>
                  </a:cubicBezTo>
                  <a:cubicBezTo>
                    <a:pt x="154" y="27"/>
                    <a:pt x="153" y="27"/>
                    <a:pt x="152" y="26"/>
                  </a:cubicBezTo>
                  <a:cubicBezTo>
                    <a:pt x="152" y="26"/>
                    <a:pt x="152" y="26"/>
                    <a:pt x="151" y="27"/>
                  </a:cubicBezTo>
                  <a:close/>
                  <a:moveTo>
                    <a:pt x="151" y="11"/>
                  </a:moveTo>
                  <a:cubicBezTo>
                    <a:pt x="151" y="11"/>
                    <a:pt x="151" y="12"/>
                    <a:pt x="152" y="13"/>
                  </a:cubicBezTo>
                  <a:cubicBezTo>
                    <a:pt x="152" y="13"/>
                    <a:pt x="152" y="13"/>
                    <a:pt x="153" y="12"/>
                  </a:cubicBezTo>
                  <a:cubicBezTo>
                    <a:pt x="153" y="12"/>
                    <a:pt x="154" y="12"/>
                    <a:pt x="155" y="12"/>
                  </a:cubicBezTo>
                  <a:cubicBezTo>
                    <a:pt x="153" y="12"/>
                    <a:pt x="152" y="11"/>
                    <a:pt x="151" y="10"/>
                  </a:cubicBezTo>
                  <a:cubicBezTo>
                    <a:pt x="151" y="10"/>
                    <a:pt x="151" y="10"/>
                    <a:pt x="151" y="11"/>
                  </a:cubicBezTo>
                  <a:close/>
                  <a:moveTo>
                    <a:pt x="97" y="5"/>
                  </a:moveTo>
                  <a:cubicBezTo>
                    <a:pt x="97" y="4"/>
                    <a:pt x="97" y="4"/>
                    <a:pt x="96" y="4"/>
                  </a:cubicBezTo>
                  <a:cubicBezTo>
                    <a:pt x="94" y="4"/>
                    <a:pt x="92" y="4"/>
                    <a:pt x="91" y="4"/>
                  </a:cubicBezTo>
                  <a:cubicBezTo>
                    <a:pt x="90" y="4"/>
                    <a:pt x="90" y="4"/>
                    <a:pt x="89" y="4"/>
                  </a:cubicBezTo>
                  <a:cubicBezTo>
                    <a:pt x="92" y="4"/>
                    <a:pt x="95" y="5"/>
                    <a:pt x="97" y="5"/>
                  </a:cubicBezTo>
                  <a:close/>
                  <a:moveTo>
                    <a:pt x="164" y="166"/>
                  </a:moveTo>
                  <a:cubicBezTo>
                    <a:pt x="165" y="165"/>
                    <a:pt x="165" y="165"/>
                    <a:pt x="165" y="164"/>
                  </a:cubicBezTo>
                  <a:cubicBezTo>
                    <a:pt x="165" y="163"/>
                    <a:pt x="164" y="161"/>
                    <a:pt x="164" y="160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4" y="160"/>
                    <a:pt x="163" y="163"/>
                    <a:pt x="164" y="166"/>
                  </a:cubicBezTo>
                  <a:close/>
                  <a:moveTo>
                    <a:pt x="121" y="14"/>
                  </a:moveTo>
                  <a:cubicBezTo>
                    <a:pt x="121" y="15"/>
                    <a:pt x="121" y="16"/>
                    <a:pt x="122" y="16"/>
                  </a:cubicBezTo>
                  <a:cubicBezTo>
                    <a:pt x="122" y="16"/>
                    <a:pt x="123" y="16"/>
                    <a:pt x="124" y="16"/>
                  </a:cubicBezTo>
                  <a:cubicBezTo>
                    <a:pt x="124" y="16"/>
                    <a:pt x="124" y="15"/>
                    <a:pt x="124" y="14"/>
                  </a:cubicBezTo>
                  <a:cubicBezTo>
                    <a:pt x="123" y="14"/>
                    <a:pt x="122" y="14"/>
                    <a:pt x="121" y="14"/>
                  </a:cubicBezTo>
                  <a:close/>
                  <a:moveTo>
                    <a:pt x="140" y="28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42" y="27"/>
                    <a:pt x="143" y="26"/>
                    <a:pt x="144" y="25"/>
                  </a:cubicBezTo>
                  <a:cubicBezTo>
                    <a:pt x="143" y="24"/>
                    <a:pt x="143" y="24"/>
                    <a:pt x="142" y="24"/>
                  </a:cubicBezTo>
                  <a:cubicBezTo>
                    <a:pt x="141" y="26"/>
                    <a:pt x="141" y="27"/>
                    <a:pt x="140" y="28"/>
                  </a:cubicBezTo>
                  <a:close/>
                  <a:moveTo>
                    <a:pt x="36" y="10"/>
                  </a:moveTo>
                  <a:cubicBezTo>
                    <a:pt x="38" y="10"/>
                    <a:pt x="40" y="9"/>
                    <a:pt x="41" y="9"/>
                  </a:cubicBezTo>
                  <a:cubicBezTo>
                    <a:pt x="39" y="9"/>
                    <a:pt x="38" y="9"/>
                    <a:pt x="36" y="9"/>
                  </a:cubicBezTo>
                  <a:cubicBezTo>
                    <a:pt x="36" y="9"/>
                    <a:pt x="36" y="10"/>
                    <a:pt x="36" y="10"/>
                  </a:cubicBezTo>
                  <a:close/>
                  <a:moveTo>
                    <a:pt x="67" y="38"/>
                  </a:moveTo>
                  <a:cubicBezTo>
                    <a:pt x="68" y="37"/>
                    <a:pt x="69" y="37"/>
                    <a:pt x="70" y="36"/>
                  </a:cubicBezTo>
                  <a:cubicBezTo>
                    <a:pt x="70" y="35"/>
                    <a:pt x="69" y="35"/>
                    <a:pt x="69" y="34"/>
                  </a:cubicBezTo>
                  <a:cubicBezTo>
                    <a:pt x="68" y="35"/>
                    <a:pt x="67" y="37"/>
                    <a:pt x="67" y="38"/>
                  </a:cubicBezTo>
                  <a:close/>
                  <a:moveTo>
                    <a:pt x="74" y="132"/>
                  </a:moveTo>
                  <a:cubicBezTo>
                    <a:pt x="74" y="131"/>
                    <a:pt x="74" y="131"/>
                    <a:pt x="74" y="131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74" y="129"/>
                    <a:pt x="73" y="128"/>
                    <a:pt x="73" y="128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72" y="129"/>
                    <a:pt x="72" y="130"/>
                    <a:pt x="74" y="132"/>
                  </a:cubicBezTo>
                  <a:close/>
                  <a:moveTo>
                    <a:pt x="176" y="143"/>
                  </a:moveTo>
                  <a:cubicBezTo>
                    <a:pt x="176" y="143"/>
                    <a:pt x="176" y="143"/>
                    <a:pt x="176" y="143"/>
                  </a:cubicBezTo>
                  <a:cubicBezTo>
                    <a:pt x="175" y="143"/>
                    <a:pt x="174" y="144"/>
                    <a:pt x="173" y="144"/>
                  </a:cubicBezTo>
                  <a:cubicBezTo>
                    <a:pt x="173" y="144"/>
                    <a:pt x="173" y="145"/>
                    <a:pt x="173" y="145"/>
                  </a:cubicBezTo>
                  <a:cubicBezTo>
                    <a:pt x="173" y="145"/>
                    <a:pt x="173" y="146"/>
                    <a:pt x="173" y="147"/>
                  </a:cubicBezTo>
                  <a:cubicBezTo>
                    <a:pt x="174" y="146"/>
                    <a:pt x="175" y="146"/>
                    <a:pt x="175" y="145"/>
                  </a:cubicBezTo>
                  <a:cubicBezTo>
                    <a:pt x="175" y="145"/>
                    <a:pt x="175" y="145"/>
                    <a:pt x="175" y="144"/>
                  </a:cubicBezTo>
                  <a:cubicBezTo>
                    <a:pt x="175" y="144"/>
                    <a:pt x="175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lose/>
                  <a:moveTo>
                    <a:pt x="11" y="128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9" y="128"/>
                    <a:pt x="9" y="129"/>
                    <a:pt x="9" y="129"/>
                  </a:cubicBezTo>
                  <a:cubicBezTo>
                    <a:pt x="9" y="130"/>
                    <a:pt x="9" y="131"/>
                    <a:pt x="9" y="132"/>
                  </a:cubicBezTo>
                  <a:cubicBezTo>
                    <a:pt x="9" y="132"/>
                    <a:pt x="10" y="132"/>
                    <a:pt x="10" y="132"/>
                  </a:cubicBezTo>
                  <a:cubicBezTo>
                    <a:pt x="10" y="132"/>
                    <a:pt x="10" y="132"/>
                    <a:pt x="11" y="131"/>
                  </a:cubicBezTo>
                  <a:cubicBezTo>
                    <a:pt x="11" y="131"/>
                    <a:pt x="11" y="131"/>
                    <a:pt x="11" y="130"/>
                  </a:cubicBezTo>
                  <a:cubicBezTo>
                    <a:pt x="11" y="130"/>
                    <a:pt x="11" y="129"/>
                    <a:pt x="11" y="128"/>
                  </a:cubicBezTo>
                  <a:close/>
                  <a:moveTo>
                    <a:pt x="164" y="46"/>
                  </a:moveTo>
                  <a:cubicBezTo>
                    <a:pt x="165" y="45"/>
                    <a:pt x="165" y="45"/>
                    <a:pt x="166" y="44"/>
                  </a:cubicBezTo>
                  <a:cubicBezTo>
                    <a:pt x="166" y="44"/>
                    <a:pt x="166" y="44"/>
                    <a:pt x="166" y="44"/>
                  </a:cubicBezTo>
                  <a:cubicBezTo>
                    <a:pt x="166" y="43"/>
                    <a:pt x="165" y="42"/>
                    <a:pt x="165" y="42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4" y="43"/>
                    <a:pt x="164" y="44"/>
                    <a:pt x="164" y="45"/>
                  </a:cubicBezTo>
                  <a:cubicBezTo>
                    <a:pt x="163" y="45"/>
                    <a:pt x="164" y="45"/>
                    <a:pt x="164" y="45"/>
                  </a:cubicBezTo>
                  <a:cubicBezTo>
                    <a:pt x="164" y="45"/>
                    <a:pt x="164" y="46"/>
                    <a:pt x="164" y="46"/>
                  </a:cubicBezTo>
                  <a:close/>
                  <a:moveTo>
                    <a:pt x="72" y="140"/>
                  </a:moveTo>
                  <a:cubicBezTo>
                    <a:pt x="71" y="140"/>
                    <a:pt x="70" y="141"/>
                    <a:pt x="68" y="142"/>
                  </a:cubicBezTo>
                  <a:cubicBezTo>
                    <a:pt x="69" y="143"/>
                    <a:pt x="69" y="143"/>
                    <a:pt x="69" y="144"/>
                  </a:cubicBezTo>
                  <a:cubicBezTo>
                    <a:pt x="70" y="142"/>
                    <a:pt x="71" y="141"/>
                    <a:pt x="72" y="140"/>
                  </a:cubicBezTo>
                  <a:cubicBezTo>
                    <a:pt x="72" y="140"/>
                    <a:pt x="72" y="140"/>
                    <a:pt x="72" y="140"/>
                  </a:cubicBezTo>
                  <a:close/>
                  <a:moveTo>
                    <a:pt x="25" y="166"/>
                  </a:moveTo>
                  <a:cubicBezTo>
                    <a:pt x="25" y="166"/>
                    <a:pt x="25" y="166"/>
                    <a:pt x="25" y="165"/>
                  </a:cubicBezTo>
                  <a:cubicBezTo>
                    <a:pt x="23" y="165"/>
                    <a:pt x="20" y="165"/>
                    <a:pt x="18" y="165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0" y="166"/>
                    <a:pt x="22" y="166"/>
                    <a:pt x="24" y="166"/>
                  </a:cubicBezTo>
                  <a:cubicBezTo>
                    <a:pt x="25" y="166"/>
                    <a:pt x="25" y="166"/>
                    <a:pt x="25" y="166"/>
                  </a:cubicBezTo>
                  <a:close/>
                  <a:moveTo>
                    <a:pt x="107" y="74"/>
                  </a:moveTo>
                  <a:cubicBezTo>
                    <a:pt x="108" y="74"/>
                    <a:pt x="108" y="74"/>
                    <a:pt x="108" y="72"/>
                  </a:cubicBezTo>
                  <a:cubicBezTo>
                    <a:pt x="108" y="72"/>
                    <a:pt x="108" y="71"/>
                    <a:pt x="108" y="70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7" y="70"/>
                    <a:pt x="107" y="71"/>
                    <a:pt x="107" y="71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7" y="72"/>
                    <a:pt x="107" y="73"/>
                    <a:pt x="107" y="74"/>
                  </a:cubicBezTo>
                  <a:close/>
                  <a:moveTo>
                    <a:pt x="106" y="57"/>
                  </a:moveTo>
                  <a:cubicBezTo>
                    <a:pt x="106" y="57"/>
                    <a:pt x="106" y="57"/>
                    <a:pt x="106" y="57"/>
                  </a:cubicBezTo>
                  <a:cubicBezTo>
                    <a:pt x="106" y="58"/>
                    <a:pt x="106" y="58"/>
                    <a:pt x="107" y="59"/>
                  </a:cubicBezTo>
                  <a:cubicBezTo>
                    <a:pt x="107" y="59"/>
                    <a:pt x="107" y="59"/>
                    <a:pt x="107" y="60"/>
                  </a:cubicBezTo>
                  <a:cubicBezTo>
                    <a:pt x="106" y="61"/>
                    <a:pt x="107" y="62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1"/>
                    <a:pt x="107" y="59"/>
                    <a:pt x="106" y="57"/>
                  </a:cubicBezTo>
                  <a:close/>
                  <a:moveTo>
                    <a:pt x="143" y="139"/>
                  </a:moveTo>
                  <a:cubicBezTo>
                    <a:pt x="142" y="139"/>
                    <a:pt x="141" y="139"/>
                    <a:pt x="141" y="139"/>
                  </a:cubicBezTo>
                  <a:cubicBezTo>
                    <a:pt x="141" y="140"/>
                    <a:pt x="141" y="141"/>
                    <a:pt x="141" y="142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2" y="141"/>
                    <a:pt x="143" y="140"/>
                    <a:pt x="143" y="139"/>
                  </a:cubicBezTo>
                  <a:close/>
                  <a:moveTo>
                    <a:pt x="58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58" y="87"/>
                    <a:pt x="58" y="88"/>
                    <a:pt x="58" y="88"/>
                  </a:cubicBezTo>
                  <a:cubicBezTo>
                    <a:pt x="58" y="90"/>
                    <a:pt x="58" y="91"/>
                    <a:pt x="58" y="92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1"/>
                    <a:pt x="58" y="89"/>
                    <a:pt x="58" y="86"/>
                  </a:cubicBezTo>
                  <a:close/>
                  <a:moveTo>
                    <a:pt x="80" y="33"/>
                  </a:moveTo>
                  <a:cubicBezTo>
                    <a:pt x="80" y="33"/>
                    <a:pt x="80" y="33"/>
                    <a:pt x="80" y="33"/>
                  </a:cubicBezTo>
                  <a:cubicBezTo>
                    <a:pt x="81" y="33"/>
                    <a:pt x="81" y="32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0" y="31"/>
                    <a:pt x="80" y="30"/>
                    <a:pt x="80" y="30"/>
                  </a:cubicBezTo>
                  <a:cubicBezTo>
                    <a:pt x="79" y="31"/>
                    <a:pt x="79" y="31"/>
                    <a:pt x="78" y="32"/>
                  </a:cubicBezTo>
                  <a:cubicBezTo>
                    <a:pt x="79" y="32"/>
                    <a:pt x="80" y="33"/>
                    <a:pt x="80" y="33"/>
                  </a:cubicBezTo>
                  <a:close/>
                  <a:moveTo>
                    <a:pt x="99" y="114"/>
                  </a:moveTo>
                  <a:cubicBezTo>
                    <a:pt x="98" y="114"/>
                    <a:pt x="98" y="115"/>
                    <a:pt x="97" y="115"/>
                  </a:cubicBezTo>
                  <a:cubicBezTo>
                    <a:pt x="97" y="116"/>
                    <a:pt x="98" y="116"/>
                    <a:pt x="98" y="117"/>
                  </a:cubicBezTo>
                  <a:cubicBezTo>
                    <a:pt x="98" y="117"/>
                    <a:pt x="98" y="118"/>
                    <a:pt x="99" y="119"/>
                  </a:cubicBezTo>
                  <a:cubicBezTo>
                    <a:pt x="99" y="117"/>
                    <a:pt x="99" y="116"/>
                    <a:pt x="99" y="114"/>
                  </a:cubicBezTo>
                  <a:close/>
                  <a:moveTo>
                    <a:pt x="32" y="65"/>
                  </a:moveTo>
                  <a:cubicBezTo>
                    <a:pt x="33" y="66"/>
                    <a:pt x="33" y="66"/>
                    <a:pt x="34" y="66"/>
                  </a:cubicBezTo>
                  <a:cubicBezTo>
                    <a:pt x="34" y="65"/>
                    <a:pt x="34" y="63"/>
                    <a:pt x="34" y="62"/>
                  </a:cubicBezTo>
                  <a:cubicBezTo>
                    <a:pt x="33" y="63"/>
                    <a:pt x="32" y="64"/>
                    <a:pt x="32" y="65"/>
                  </a:cubicBezTo>
                  <a:close/>
                  <a:moveTo>
                    <a:pt x="91" y="128"/>
                  </a:moveTo>
                  <a:cubicBezTo>
                    <a:pt x="91" y="128"/>
                    <a:pt x="91" y="128"/>
                    <a:pt x="91" y="128"/>
                  </a:cubicBezTo>
                  <a:cubicBezTo>
                    <a:pt x="90" y="128"/>
                    <a:pt x="90" y="129"/>
                    <a:pt x="90" y="129"/>
                  </a:cubicBezTo>
                  <a:cubicBezTo>
                    <a:pt x="90" y="130"/>
                    <a:pt x="91" y="131"/>
                    <a:pt x="91" y="132"/>
                  </a:cubicBezTo>
                  <a:cubicBezTo>
                    <a:pt x="92" y="132"/>
                    <a:pt x="92" y="132"/>
                    <a:pt x="92" y="131"/>
                  </a:cubicBezTo>
                  <a:cubicBezTo>
                    <a:pt x="92" y="130"/>
                    <a:pt x="91" y="129"/>
                    <a:pt x="91" y="128"/>
                  </a:cubicBezTo>
                  <a:close/>
                  <a:moveTo>
                    <a:pt x="39" y="33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8" y="35"/>
                    <a:pt x="38" y="36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0" y="34"/>
                    <a:pt x="40" y="34"/>
                    <a:pt x="39" y="33"/>
                  </a:cubicBezTo>
                  <a:close/>
                  <a:moveTo>
                    <a:pt x="167" y="16"/>
                  </a:moveTo>
                  <a:cubicBezTo>
                    <a:pt x="167" y="16"/>
                    <a:pt x="167" y="17"/>
                    <a:pt x="167" y="17"/>
                  </a:cubicBezTo>
                  <a:cubicBezTo>
                    <a:pt x="166" y="18"/>
                    <a:pt x="166" y="18"/>
                    <a:pt x="165" y="19"/>
                  </a:cubicBezTo>
                  <a:cubicBezTo>
                    <a:pt x="166" y="19"/>
                    <a:pt x="166" y="19"/>
                    <a:pt x="167" y="19"/>
                  </a:cubicBezTo>
                  <a:cubicBezTo>
                    <a:pt x="167" y="19"/>
                    <a:pt x="168" y="19"/>
                    <a:pt x="168" y="19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68" y="17"/>
                    <a:pt x="168" y="17"/>
                    <a:pt x="167" y="16"/>
                  </a:cubicBezTo>
                  <a:close/>
                  <a:moveTo>
                    <a:pt x="171" y="111"/>
                  </a:moveTo>
                  <a:cubicBezTo>
                    <a:pt x="171" y="111"/>
                    <a:pt x="171" y="111"/>
                    <a:pt x="171" y="111"/>
                  </a:cubicBezTo>
                  <a:cubicBezTo>
                    <a:pt x="172" y="111"/>
                    <a:pt x="173" y="110"/>
                    <a:pt x="174" y="109"/>
                  </a:cubicBezTo>
                  <a:cubicBezTo>
                    <a:pt x="175" y="109"/>
                    <a:pt x="175" y="108"/>
                    <a:pt x="175" y="107"/>
                  </a:cubicBezTo>
                  <a:cubicBezTo>
                    <a:pt x="174" y="108"/>
                    <a:pt x="174" y="108"/>
                    <a:pt x="174" y="108"/>
                  </a:cubicBezTo>
                  <a:cubicBezTo>
                    <a:pt x="173" y="109"/>
                    <a:pt x="172" y="110"/>
                    <a:pt x="171" y="111"/>
                  </a:cubicBezTo>
                  <a:cubicBezTo>
                    <a:pt x="171" y="111"/>
                    <a:pt x="171" y="111"/>
                    <a:pt x="171" y="111"/>
                  </a:cubicBezTo>
                  <a:close/>
                  <a:moveTo>
                    <a:pt x="155" y="32"/>
                  </a:moveTo>
                  <a:cubicBezTo>
                    <a:pt x="156" y="32"/>
                    <a:pt x="157" y="32"/>
                    <a:pt x="158" y="32"/>
                  </a:cubicBezTo>
                  <a:cubicBezTo>
                    <a:pt x="157" y="31"/>
                    <a:pt x="157" y="30"/>
                    <a:pt x="156" y="29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5" y="31"/>
                    <a:pt x="155" y="31"/>
                    <a:pt x="155" y="32"/>
                  </a:cubicBezTo>
                  <a:close/>
                  <a:moveTo>
                    <a:pt x="59" y="129"/>
                  </a:moveTo>
                  <a:cubicBezTo>
                    <a:pt x="59" y="129"/>
                    <a:pt x="59" y="129"/>
                    <a:pt x="59" y="129"/>
                  </a:cubicBezTo>
                  <a:cubicBezTo>
                    <a:pt x="59" y="131"/>
                    <a:pt x="60" y="132"/>
                    <a:pt x="60" y="134"/>
                  </a:cubicBezTo>
                  <a:cubicBezTo>
                    <a:pt x="60" y="134"/>
                    <a:pt x="61" y="133"/>
                    <a:pt x="61" y="132"/>
                  </a:cubicBezTo>
                  <a:cubicBezTo>
                    <a:pt x="61" y="132"/>
                    <a:pt x="61" y="131"/>
                    <a:pt x="61" y="131"/>
                  </a:cubicBezTo>
                  <a:cubicBezTo>
                    <a:pt x="60" y="130"/>
                    <a:pt x="60" y="129"/>
                    <a:pt x="59" y="129"/>
                  </a:cubicBezTo>
                  <a:close/>
                  <a:moveTo>
                    <a:pt x="118" y="149"/>
                  </a:moveTo>
                  <a:cubicBezTo>
                    <a:pt x="117" y="148"/>
                    <a:pt x="116" y="148"/>
                    <a:pt x="115" y="148"/>
                  </a:cubicBezTo>
                  <a:cubicBezTo>
                    <a:pt x="115" y="148"/>
                    <a:pt x="114" y="148"/>
                    <a:pt x="114" y="148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5" y="149"/>
                    <a:pt x="115" y="149"/>
                    <a:pt x="115" y="150"/>
                  </a:cubicBezTo>
                  <a:cubicBezTo>
                    <a:pt x="115" y="150"/>
                    <a:pt x="116" y="150"/>
                    <a:pt x="116" y="150"/>
                  </a:cubicBezTo>
                  <a:cubicBezTo>
                    <a:pt x="117" y="150"/>
                    <a:pt x="117" y="150"/>
                    <a:pt x="118" y="149"/>
                  </a:cubicBezTo>
                  <a:close/>
                  <a:moveTo>
                    <a:pt x="48" y="20"/>
                  </a:moveTo>
                  <a:cubicBezTo>
                    <a:pt x="48" y="21"/>
                    <a:pt x="48" y="21"/>
                    <a:pt x="49" y="22"/>
                  </a:cubicBezTo>
                  <a:cubicBezTo>
                    <a:pt x="49" y="23"/>
                    <a:pt x="50" y="23"/>
                    <a:pt x="50" y="23"/>
                  </a:cubicBezTo>
                  <a:cubicBezTo>
                    <a:pt x="50" y="22"/>
                    <a:pt x="50" y="21"/>
                    <a:pt x="51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25" y="138"/>
                  </a:moveTo>
                  <a:cubicBezTo>
                    <a:pt x="26" y="138"/>
                    <a:pt x="27" y="137"/>
                    <a:pt x="28" y="136"/>
                  </a:cubicBezTo>
                  <a:cubicBezTo>
                    <a:pt x="27" y="136"/>
                    <a:pt x="27" y="136"/>
                    <a:pt x="26" y="135"/>
                  </a:cubicBezTo>
                  <a:cubicBezTo>
                    <a:pt x="26" y="135"/>
                    <a:pt x="26" y="135"/>
                    <a:pt x="25" y="135"/>
                  </a:cubicBezTo>
                  <a:cubicBezTo>
                    <a:pt x="25" y="136"/>
                    <a:pt x="25" y="137"/>
                    <a:pt x="25" y="138"/>
                  </a:cubicBezTo>
                  <a:close/>
                  <a:moveTo>
                    <a:pt x="56" y="38"/>
                  </a:moveTo>
                  <a:cubicBezTo>
                    <a:pt x="57" y="37"/>
                    <a:pt x="58" y="36"/>
                    <a:pt x="58" y="36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7" y="35"/>
                    <a:pt x="57" y="35"/>
                  </a:cubicBezTo>
                  <a:cubicBezTo>
                    <a:pt x="56" y="36"/>
                    <a:pt x="56" y="37"/>
                    <a:pt x="55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lose/>
                  <a:moveTo>
                    <a:pt x="68" y="166"/>
                  </a:moveTo>
                  <a:cubicBezTo>
                    <a:pt x="67" y="165"/>
                    <a:pt x="67" y="165"/>
                    <a:pt x="66" y="164"/>
                  </a:cubicBezTo>
                  <a:cubicBezTo>
                    <a:pt x="66" y="166"/>
                    <a:pt x="65" y="167"/>
                    <a:pt x="67" y="168"/>
                  </a:cubicBezTo>
                  <a:cubicBezTo>
                    <a:pt x="67" y="167"/>
                    <a:pt x="68" y="167"/>
                    <a:pt x="68" y="166"/>
                  </a:cubicBezTo>
                  <a:close/>
                  <a:moveTo>
                    <a:pt x="147" y="29"/>
                  </a:moveTo>
                  <a:cubicBezTo>
                    <a:pt x="146" y="29"/>
                    <a:pt x="143" y="31"/>
                    <a:pt x="142" y="32"/>
                  </a:cubicBezTo>
                  <a:cubicBezTo>
                    <a:pt x="143" y="32"/>
                    <a:pt x="143" y="32"/>
                    <a:pt x="144" y="32"/>
                  </a:cubicBezTo>
                  <a:cubicBezTo>
                    <a:pt x="144" y="32"/>
                    <a:pt x="145" y="31"/>
                    <a:pt x="145" y="31"/>
                  </a:cubicBezTo>
                  <a:cubicBezTo>
                    <a:pt x="146" y="30"/>
                    <a:pt x="147" y="30"/>
                    <a:pt x="147" y="29"/>
                  </a:cubicBezTo>
                  <a:close/>
                  <a:moveTo>
                    <a:pt x="27" y="63"/>
                  </a:moveTo>
                  <a:cubicBezTo>
                    <a:pt x="27" y="62"/>
                    <a:pt x="26" y="61"/>
                    <a:pt x="26" y="60"/>
                  </a:cubicBezTo>
                  <a:cubicBezTo>
                    <a:pt x="25" y="60"/>
                    <a:pt x="25" y="61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3"/>
                    <a:pt x="27" y="63"/>
                    <a:pt x="27" y="63"/>
                  </a:cubicBezTo>
                  <a:close/>
                  <a:moveTo>
                    <a:pt x="94" y="29"/>
                  </a:moveTo>
                  <a:cubicBezTo>
                    <a:pt x="94" y="30"/>
                    <a:pt x="95" y="30"/>
                    <a:pt x="95" y="30"/>
                  </a:cubicBezTo>
                  <a:cubicBezTo>
                    <a:pt x="96" y="29"/>
                    <a:pt x="95" y="28"/>
                    <a:pt x="95" y="26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8"/>
                    <a:pt x="94" y="29"/>
                    <a:pt x="94" y="29"/>
                  </a:cubicBezTo>
                  <a:close/>
                  <a:moveTo>
                    <a:pt x="180" y="143"/>
                  </a:moveTo>
                  <a:cubicBezTo>
                    <a:pt x="180" y="143"/>
                    <a:pt x="180" y="143"/>
                    <a:pt x="180" y="143"/>
                  </a:cubicBezTo>
                  <a:cubicBezTo>
                    <a:pt x="179" y="143"/>
                    <a:pt x="179" y="144"/>
                    <a:pt x="178" y="144"/>
                  </a:cubicBezTo>
                  <a:cubicBezTo>
                    <a:pt x="178" y="144"/>
                    <a:pt x="178" y="145"/>
                    <a:pt x="178" y="145"/>
                  </a:cubicBezTo>
                  <a:cubicBezTo>
                    <a:pt x="178" y="146"/>
                    <a:pt x="179" y="146"/>
                    <a:pt x="179" y="147"/>
                  </a:cubicBezTo>
                  <a:cubicBezTo>
                    <a:pt x="179" y="147"/>
                    <a:pt x="180" y="147"/>
                    <a:pt x="180" y="146"/>
                  </a:cubicBezTo>
                  <a:cubicBezTo>
                    <a:pt x="180" y="145"/>
                    <a:pt x="180" y="144"/>
                    <a:pt x="180" y="143"/>
                  </a:cubicBezTo>
                  <a:close/>
                  <a:moveTo>
                    <a:pt x="111" y="142"/>
                  </a:moveTo>
                  <a:cubicBezTo>
                    <a:pt x="110" y="142"/>
                    <a:pt x="109" y="143"/>
                    <a:pt x="109" y="144"/>
                  </a:cubicBezTo>
                  <a:cubicBezTo>
                    <a:pt x="109" y="145"/>
                    <a:pt x="109" y="145"/>
                    <a:pt x="110" y="146"/>
                  </a:cubicBezTo>
                  <a:cubicBezTo>
                    <a:pt x="110" y="144"/>
                    <a:pt x="111" y="143"/>
                    <a:pt x="111" y="142"/>
                  </a:cubicBezTo>
                  <a:close/>
                  <a:moveTo>
                    <a:pt x="118" y="123"/>
                  </a:moveTo>
                  <a:cubicBezTo>
                    <a:pt x="119" y="122"/>
                    <a:pt x="119" y="122"/>
                    <a:pt x="120" y="122"/>
                  </a:cubicBezTo>
                  <a:cubicBezTo>
                    <a:pt x="119" y="121"/>
                    <a:pt x="119" y="120"/>
                    <a:pt x="118" y="119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118" y="120"/>
                    <a:pt x="117" y="120"/>
                    <a:pt x="117" y="121"/>
                  </a:cubicBezTo>
                  <a:cubicBezTo>
                    <a:pt x="118" y="122"/>
                    <a:pt x="118" y="122"/>
                    <a:pt x="118" y="123"/>
                  </a:cubicBezTo>
                  <a:close/>
                  <a:moveTo>
                    <a:pt x="30" y="102"/>
                  </a:moveTo>
                  <a:cubicBezTo>
                    <a:pt x="31" y="100"/>
                    <a:pt x="31" y="97"/>
                    <a:pt x="30" y="96"/>
                  </a:cubicBezTo>
                  <a:cubicBezTo>
                    <a:pt x="30" y="96"/>
                    <a:pt x="30" y="97"/>
                    <a:pt x="30" y="97"/>
                  </a:cubicBezTo>
                  <a:cubicBezTo>
                    <a:pt x="30" y="98"/>
                    <a:pt x="30" y="99"/>
                    <a:pt x="30" y="100"/>
                  </a:cubicBezTo>
                  <a:cubicBezTo>
                    <a:pt x="30" y="100"/>
                    <a:pt x="30" y="101"/>
                    <a:pt x="30" y="102"/>
                  </a:cubicBezTo>
                  <a:close/>
                  <a:moveTo>
                    <a:pt x="147" y="151"/>
                  </a:moveTo>
                  <a:cubicBezTo>
                    <a:pt x="147" y="148"/>
                    <a:pt x="147" y="146"/>
                    <a:pt x="147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5"/>
                    <a:pt x="146" y="147"/>
                    <a:pt x="146" y="148"/>
                  </a:cubicBezTo>
                  <a:cubicBezTo>
                    <a:pt x="146" y="149"/>
                    <a:pt x="146" y="150"/>
                    <a:pt x="147" y="151"/>
                  </a:cubicBezTo>
                  <a:close/>
                  <a:moveTo>
                    <a:pt x="111" y="177"/>
                  </a:moveTo>
                  <a:cubicBezTo>
                    <a:pt x="111" y="177"/>
                    <a:pt x="111" y="176"/>
                    <a:pt x="110" y="176"/>
                  </a:cubicBezTo>
                  <a:cubicBezTo>
                    <a:pt x="108" y="176"/>
                    <a:pt x="106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6" y="177"/>
                    <a:pt x="108" y="177"/>
                    <a:pt x="111" y="177"/>
                  </a:cubicBezTo>
                  <a:close/>
                  <a:moveTo>
                    <a:pt x="109" y="38"/>
                  </a:moveTo>
                  <a:cubicBezTo>
                    <a:pt x="109" y="39"/>
                    <a:pt x="110" y="40"/>
                    <a:pt x="110" y="41"/>
                  </a:cubicBezTo>
                  <a:cubicBezTo>
                    <a:pt x="110" y="42"/>
                    <a:pt x="110" y="42"/>
                    <a:pt x="111" y="42"/>
                  </a:cubicBezTo>
                  <a:cubicBezTo>
                    <a:pt x="110" y="41"/>
                    <a:pt x="111" y="39"/>
                    <a:pt x="111" y="38"/>
                  </a:cubicBezTo>
                  <a:cubicBezTo>
                    <a:pt x="110" y="38"/>
                    <a:pt x="110" y="38"/>
                    <a:pt x="109" y="38"/>
                  </a:cubicBezTo>
                  <a:close/>
                  <a:moveTo>
                    <a:pt x="76" y="154"/>
                  </a:moveTo>
                  <a:cubicBezTo>
                    <a:pt x="76" y="154"/>
                    <a:pt x="76" y="154"/>
                    <a:pt x="76" y="153"/>
                  </a:cubicBezTo>
                  <a:cubicBezTo>
                    <a:pt x="76" y="152"/>
                    <a:pt x="76" y="151"/>
                    <a:pt x="76" y="150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5" y="150"/>
                    <a:pt x="75" y="151"/>
                    <a:pt x="74" y="151"/>
                  </a:cubicBezTo>
                  <a:cubicBezTo>
                    <a:pt x="75" y="152"/>
                    <a:pt x="75" y="153"/>
                    <a:pt x="76" y="154"/>
                  </a:cubicBezTo>
                  <a:close/>
                  <a:moveTo>
                    <a:pt x="25" y="125"/>
                  </a:moveTo>
                  <a:cubicBezTo>
                    <a:pt x="26" y="125"/>
                    <a:pt x="26" y="125"/>
                    <a:pt x="26" y="125"/>
                  </a:cubicBezTo>
                  <a:cubicBezTo>
                    <a:pt x="27" y="124"/>
                    <a:pt x="27" y="124"/>
                    <a:pt x="27" y="123"/>
                  </a:cubicBezTo>
                  <a:cubicBezTo>
                    <a:pt x="27" y="122"/>
                    <a:pt x="26" y="121"/>
                    <a:pt x="26" y="121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1"/>
                    <a:pt x="26" y="123"/>
                    <a:pt x="25" y="125"/>
                  </a:cubicBezTo>
                  <a:close/>
                  <a:moveTo>
                    <a:pt x="165" y="13"/>
                  </a:moveTo>
                  <a:cubicBezTo>
                    <a:pt x="165" y="13"/>
                    <a:pt x="164" y="14"/>
                    <a:pt x="164" y="14"/>
                  </a:cubicBezTo>
                  <a:cubicBezTo>
                    <a:pt x="164" y="15"/>
                    <a:pt x="163" y="15"/>
                    <a:pt x="163" y="16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4" y="16"/>
                    <a:pt x="165" y="15"/>
                    <a:pt x="165" y="15"/>
                  </a:cubicBezTo>
                  <a:cubicBezTo>
                    <a:pt x="165" y="15"/>
                    <a:pt x="165" y="15"/>
                    <a:pt x="166" y="15"/>
                  </a:cubicBezTo>
                  <a:cubicBezTo>
                    <a:pt x="166" y="14"/>
                    <a:pt x="166" y="13"/>
                    <a:pt x="165" y="13"/>
                  </a:cubicBezTo>
                  <a:close/>
                  <a:moveTo>
                    <a:pt x="171" y="163"/>
                  </a:moveTo>
                  <a:cubicBezTo>
                    <a:pt x="172" y="162"/>
                    <a:pt x="173" y="162"/>
                    <a:pt x="173" y="161"/>
                  </a:cubicBezTo>
                  <a:cubicBezTo>
                    <a:pt x="173" y="161"/>
                    <a:pt x="173" y="161"/>
                    <a:pt x="173" y="161"/>
                  </a:cubicBezTo>
                  <a:cubicBezTo>
                    <a:pt x="173" y="160"/>
                    <a:pt x="173" y="160"/>
                    <a:pt x="173" y="159"/>
                  </a:cubicBezTo>
                  <a:cubicBezTo>
                    <a:pt x="172" y="160"/>
                    <a:pt x="171" y="160"/>
                    <a:pt x="171" y="163"/>
                  </a:cubicBezTo>
                  <a:close/>
                  <a:moveTo>
                    <a:pt x="82" y="157"/>
                  </a:moveTo>
                  <a:cubicBezTo>
                    <a:pt x="82" y="156"/>
                    <a:pt x="83" y="155"/>
                    <a:pt x="83" y="153"/>
                  </a:cubicBezTo>
                  <a:cubicBezTo>
                    <a:pt x="83" y="153"/>
                    <a:pt x="82" y="154"/>
                    <a:pt x="82" y="154"/>
                  </a:cubicBezTo>
                  <a:cubicBezTo>
                    <a:pt x="81" y="155"/>
                    <a:pt x="81" y="155"/>
                    <a:pt x="81" y="157"/>
                  </a:cubicBezTo>
                  <a:cubicBezTo>
                    <a:pt x="81" y="157"/>
                    <a:pt x="81" y="157"/>
                    <a:pt x="82" y="157"/>
                  </a:cubicBezTo>
                  <a:close/>
                  <a:moveTo>
                    <a:pt x="98" y="159"/>
                  </a:moveTo>
                  <a:cubicBezTo>
                    <a:pt x="97" y="160"/>
                    <a:pt x="96" y="160"/>
                    <a:pt x="95" y="161"/>
                  </a:cubicBezTo>
                  <a:cubicBezTo>
                    <a:pt x="95" y="161"/>
                    <a:pt x="95" y="161"/>
                    <a:pt x="95" y="161"/>
                  </a:cubicBezTo>
                  <a:cubicBezTo>
                    <a:pt x="96" y="161"/>
                    <a:pt x="96" y="161"/>
                    <a:pt x="97" y="161"/>
                  </a:cubicBezTo>
                  <a:cubicBezTo>
                    <a:pt x="98" y="160"/>
                    <a:pt x="98" y="160"/>
                    <a:pt x="98" y="159"/>
                  </a:cubicBezTo>
                  <a:close/>
                  <a:moveTo>
                    <a:pt x="175" y="11"/>
                  </a:moveTo>
                  <a:cubicBezTo>
                    <a:pt x="171" y="8"/>
                    <a:pt x="170" y="7"/>
                    <a:pt x="169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4" y="11"/>
                    <a:pt x="174" y="11"/>
                    <a:pt x="175" y="11"/>
                  </a:cubicBezTo>
                  <a:cubicBezTo>
                    <a:pt x="175" y="11"/>
                    <a:pt x="175" y="11"/>
                    <a:pt x="175" y="1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5" y="167"/>
                  </a:cubicBezTo>
                  <a:cubicBezTo>
                    <a:pt x="106" y="167"/>
                    <a:pt x="107" y="168"/>
                    <a:pt x="108" y="168"/>
                  </a:cubicBezTo>
                  <a:cubicBezTo>
                    <a:pt x="108" y="167"/>
                    <a:pt x="108" y="166"/>
                    <a:pt x="108" y="165"/>
                  </a:cubicBezTo>
                  <a:cubicBezTo>
                    <a:pt x="108" y="165"/>
                    <a:pt x="108" y="165"/>
                    <a:pt x="107" y="165"/>
                  </a:cubicBezTo>
                  <a:cubicBezTo>
                    <a:pt x="107" y="165"/>
                    <a:pt x="107" y="165"/>
                    <a:pt x="107" y="166"/>
                  </a:cubicBezTo>
                  <a:cubicBezTo>
                    <a:pt x="107" y="166"/>
                    <a:pt x="106" y="167"/>
                    <a:pt x="106" y="167"/>
                  </a:cubicBezTo>
                  <a:cubicBezTo>
                    <a:pt x="106" y="167"/>
                    <a:pt x="105" y="167"/>
                    <a:pt x="105" y="167"/>
                  </a:cubicBezTo>
                  <a:close/>
                  <a:moveTo>
                    <a:pt x="184" y="139"/>
                  </a:moveTo>
                  <a:cubicBezTo>
                    <a:pt x="183" y="140"/>
                    <a:pt x="183" y="140"/>
                    <a:pt x="183" y="141"/>
                  </a:cubicBezTo>
                  <a:cubicBezTo>
                    <a:pt x="183" y="141"/>
                    <a:pt x="183" y="142"/>
                    <a:pt x="183" y="142"/>
                  </a:cubicBezTo>
                  <a:cubicBezTo>
                    <a:pt x="183" y="143"/>
                    <a:pt x="183" y="143"/>
                    <a:pt x="183" y="144"/>
                  </a:cubicBezTo>
                  <a:cubicBezTo>
                    <a:pt x="184" y="144"/>
                    <a:pt x="184" y="143"/>
                    <a:pt x="184" y="143"/>
                  </a:cubicBezTo>
                  <a:cubicBezTo>
                    <a:pt x="184" y="142"/>
                    <a:pt x="184" y="140"/>
                    <a:pt x="184" y="139"/>
                  </a:cubicBezTo>
                  <a:close/>
                  <a:moveTo>
                    <a:pt x="16" y="89"/>
                  </a:moveTo>
                  <a:cubicBezTo>
                    <a:pt x="17" y="88"/>
                    <a:pt x="18" y="87"/>
                    <a:pt x="17" y="86"/>
                  </a:cubicBezTo>
                  <a:cubicBezTo>
                    <a:pt x="16" y="86"/>
                    <a:pt x="16" y="87"/>
                    <a:pt x="15" y="88"/>
                  </a:cubicBezTo>
                  <a:cubicBezTo>
                    <a:pt x="15" y="88"/>
                    <a:pt x="16" y="89"/>
                    <a:pt x="16" y="89"/>
                  </a:cubicBezTo>
                  <a:close/>
                  <a:moveTo>
                    <a:pt x="114" y="164"/>
                  </a:moveTo>
                  <a:cubicBezTo>
                    <a:pt x="114" y="163"/>
                    <a:pt x="114" y="163"/>
                    <a:pt x="113" y="163"/>
                  </a:cubicBezTo>
                  <a:cubicBezTo>
                    <a:pt x="113" y="162"/>
                    <a:pt x="112" y="162"/>
                    <a:pt x="111" y="162"/>
                  </a:cubicBezTo>
                  <a:cubicBezTo>
                    <a:pt x="110" y="162"/>
                    <a:pt x="110" y="162"/>
                    <a:pt x="110" y="163"/>
                  </a:cubicBezTo>
                  <a:cubicBezTo>
                    <a:pt x="111" y="163"/>
                    <a:pt x="112" y="163"/>
                    <a:pt x="114" y="164"/>
                  </a:cubicBezTo>
                  <a:close/>
                  <a:moveTo>
                    <a:pt x="63" y="140"/>
                  </a:moveTo>
                  <a:cubicBezTo>
                    <a:pt x="63" y="139"/>
                    <a:pt x="63" y="139"/>
                    <a:pt x="64" y="139"/>
                  </a:cubicBezTo>
                  <a:cubicBezTo>
                    <a:pt x="64" y="138"/>
                    <a:pt x="63" y="138"/>
                    <a:pt x="63" y="137"/>
                  </a:cubicBezTo>
                  <a:cubicBezTo>
                    <a:pt x="62" y="137"/>
                    <a:pt x="62" y="137"/>
                    <a:pt x="61" y="137"/>
                  </a:cubicBezTo>
                  <a:cubicBezTo>
                    <a:pt x="62" y="138"/>
                    <a:pt x="62" y="139"/>
                    <a:pt x="63" y="140"/>
                  </a:cubicBezTo>
                  <a:close/>
                  <a:moveTo>
                    <a:pt x="103" y="132"/>
                  </a:moveTo>
                  <a:cubicBezTo>
                    <a:pt x="102" y="131"/>
                    <a:pt x="102" y="131"/>
                    <a:pt x="102" y="130"/>
                  </a:cubicBezTo>
                  <a:cubicBezTo>
                    <a:pt x="101" y="130"/>
                    <a:pt x="101" y="131"/>
                    <a:pt x="101" y="132"/>
                  </a:cubicBezTo>
                  <a:cubicBezTo>
                    <a:pt x="101" y="132"/>
                    <a:pt x="102" y="133"/>
                    <a:pt x="102" y="133"/>
                  </a:cubicBezTo>
                  <a:cubicBezTo>
                    <a:pt x="102" y="133"/>
                    <a:pt x="103" y="132"/>
                    <a:pt x="103" y="132"/>
                  </a:cubicBezTo>
                  <a:close/>
                  <a:moveTo>
                    <a:pt x="127" y="141"/>
                  </a:moveTo>
                  <a:cubicBezTo>
                    <a:pt x="127" y="140"/>
                    <a:pt x="128" y="140"/>
                    <a:pt x="128" y="140"/>
                  </a:cubicBezTo>
                  <a:cubicBezTo>
                    <a:pt x="128" y="139"/>
                    <a:pt x="128" y="137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8"/>
                    <a:pt x="127" y="139"/>
                    <a:pt x="127" y="141"/>
                  </a:cubicBezTo>
                  <a:close/>
                  <a:moveTo>
                    <a:pt x="76" y="161"/>
                  </a:moveTo>
                  <a:cubicBezTo>
                    <a:pt x="75" y="161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3"/>
                  </a:cubicBezTo>
                  <a:cubicBezTo>
                    <a:pt x="75" y="163"/>
                    <a:pt x="75" y="164"/>
                    <a:pt x="76" y="164"/>
                  </a:cubicBezTo>
                  <a:cubicBezTo>
                    <a:pt x="76" y="164"/>
                    <a:pt x="77" y="164"/>
                    <a:pt x="77" y="163"/>
                  </a:cubicBezTo>
                  <a:cubicBezTo>
                    <a:pt x="76" y="163"/>
                    <a:pt x="76" y="162"/>
                    <a:pt x="76" y="161"/>
                  </a:cubicBezTo>
                  <a:close/>
                  <a:moveTo>
                    <a:pt x="72" y="150"/>
                  </a:moveTo>
                  <a:cubicBezTo>
                    <a:pt x="72" y="150"/>
                    <a:pt x="72" y="150"/>
                    <a:pt x="72" y="150"/>
                  </a:cubicBezTo>
                  <a:cubicBezTo>
                    <a:pt x="71" y="151"/>
                    <a:pt x="69" y="153"/>
                    <a:pt x="68" y="154"/>
                  </a:cubicBezTo>
                  <a:cubicBezTo>
                    <a:pt x="68" y="154"/>
                    <a:pt x="68" y="155"/>
                    <a:pt x="69" y="155"/>
                  </a:cubicBezTo>
                  <a:cubicBezTo>
                    <a:pt x="70" y="153"/>
                    <a:pt x="71" y="152"/>
                    <a:pt x="72" y="150"/>
                  </a:cubicBezTo>
                  <a:close/>
                  <a:moveTo>
                    <a:pt x="97" y="172"/>
                  </a:moveTo>
                  <a:cubicBezTo>
                    <a:pt x="98" y="173"/>
                    <a:pt x="101" y="172"/>
                    <a:pt x="102" y="172"/>
                  </a:cubicBezTo>
                  <a:cubicBezTo>
                    <a:pt x="101" y="172"/>
                    <a:pt x="101" y="171"/>
                    <a:pt x="100" y="171"/>
                  </a:cubicBezTo>
                  <a:cubicBezTo>
                    <a:pt x="100" y="171"/>
                    <a:pt x="100" y="171"/>
                    <a:pt x="99" y="171"/>
                  </a:cubicBezTo>
                  <a:cubicBezTo>
                    <a:pt x="99" y="172"/>
                    <a:pt x="98" y="172"/>
                    <a:pt x="97" y="172"/>
                  </a:cubicBezTo>
                  <a:close/>
                  <a:moveTo>
                    <a:pt x="168" y="141"/>
                  </a:moveTo>
                  <a:cubicBezTo>
                    <a:pt x="169" y="140"/>
                    <a:pt x="170" y="139"/>
                    <a:pt x="170" y="138"/>
                  </a:cubicBezTo>
                  <a:cubicBezTo>
                    <a:pt x="169" y="138"/>
                    <a:pt x="169" y="138"/>
                    <a:pt x="169" y="138"/>
                  </a:cubicBezTo>
                  <a:cubicBezTo>
                    <a:pt x="167" y="139"/>
                    <a:pt x="167" y="139"/>
                    <a:pt x="168" y="141"/>
                  </a:cubicBezTo>
                  <a:cubicBezTo>
                    <a:pt x="168" y="141"/>
                    <a:pt x="168" y="141"/>
                    <a:pt x="168" y="141"/>
                  </a:cubicBezTo>
                  <a:close/>
                  <a:moveTo>
                    <a:pt x="183" y="165"/>
                  </a:moveTo>
                  <a:cubicBezTo>
                    <a:pt x="183" y="165"/>
                    <a:pt x="183" y="165"/>
                    <a:pt x="183" y="165"/>
                  </a:cubicBezTo>
                  <a:cubicBezTo>
                    <a:pt x="182" y="165"/>
                    <a:pt x="181" y="166"/>
                    <a:pt x="181" y="167"/>
                  </a:cubicBezTo>
                  <a:cubicBezTo>
                    <a:pt x="180" y="168"/>
                    <a:pt x="180" y="168"/>
                    <a:pt x="179" y="167"/>
                  </a:cubicBezTo>
                  <a:cubicBezTo>
                    <a:pt x="179" y="167"/>
                    <a:pt x="179" y="167"/>
                    <a:pt x="179" y="167"/>
                  </a:cubicBezTo>
                  <a:cubicBezTo>
                    <a:pt x="178" y="168"/>
                    <a:pt x="178" y="168"/>
                    <a:pt x="178" y="168"/>
                  </a:cubicBezTo>
                  <a:cubicBezTo>
                    <a:pt x="178" y="168"/>
                    <a:pt x="179" y="168"/>
                    <a:pt x="179" y="168"/>
                  </a:cubicBezTo>
                  <a:cubicBezTo>
                    <a:pt x="180" y="168"/>
                    <a:pt x="181" y="168"/>
                    <a:pt x="181" y="167"/>
                  </a:cubicBezTo>
                  <a:cubicBezTo>
                    <a:pt x="182" y="166"/>
                    <a:pt x="182" y="166"/>
                    <a:pt x="183" y="165"/>
                  </a:cubicBezTo>
                  <a:close/>
                  <a:moveTo>
                    <a:pt x="153" y="9"/>
                  </a:moveTo>
                  <a:cubicBezTo>
                    <a:pt x="155" y="10"/>
                    <a:pt x="156" y="11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1"/>
                    <a:pt x="156" y="10"/>
                    <a:pt x="156" y="9"/>
                  </a:cubicBezTo>
                  <a:cubicBezTo>
                    <a:pt x="155" y="9"/>
                    <a:pt x="154" y="9"/>
                    <a:pt x="153" y="9"/>
                  </a:cubicBezTo>
                  <a:close/>
                  <a:moveTo>
                    <a:pt x="19" y="98"/>
                  </a:moveTo>
                  <a:cubicBezTo>
                    <a:pt x="18" y="98"/>
                    <a:pt x="18" y="98"/>
                    <a:pt x="18" y="98"/>
                  </a:cubicBezTo>
                  <a:cubicBezTo>
                    <a:pt x="17" y="99"/>
                    <a:pt x="16" y="100"/>
                    <a:pt x="15" y="101"/>
                  </a:cubicBezTo>
                  <a:cubicBezTo>
                    <a:pt x="15" y="101"/>
                    <a:pt x="15" y="101"/>
                    <a:pt x="15" y="102"/>
                  </a:cubicBezTo>
                  <a:cubicBezTo>
                    <a:pt x="16" y="101"/>
                    <a:pt x="17" y="99"/>
                    <a:pt x="18" y="98"/>
                  </a:cubicBezTo>
                  <a:cubicBezTo>
                    <a:pt x="19" y="98"/>
                    <a:pt x="19" y="98"/>
                    <a:pt x="19" y="98"/>
                  </a:cubicBezTo>
                  <a:close/>
                  <a:moveTo>
                    <a:pt x="134" y="160"/>
                  </a:moveTo>
                  <a:cubicBezTo>
                    <a:pt x="135" y="160"/>
                    <a:pt x="135" y="160"/>
                    <a:pt x="135" y="159"/>
                  </a:cubicBezTo>
                  <a:cubicBezTo>
                    <a:pt x="134" y="159"/>
                    <a:pt x="134" y="158"/>
                    <a:pt x="133" y="158"/>
                  </a:cubicBezTo>
                  <a:cubicBezTo>
                    <a:pt x="133" y="158"/>
                    <a:pt x="132" y="159"/>
                    <a:pt x="133" y="159"/>
                  </a:cubicBezTo>
                  <a:cubicBezTo>
                    <a:pt x="133" y="159"/>
                    <a:pt x="134" y="160"/>
                    <a:pt x="134" y="160"/>
                  </a:cubicBezTo>
                  <a:close/>
                  <a:moveTo>
                    <a:pt x="21" y="134"/>
                  </a:moveTo>
                  <a:cubicBezTo>
                    <a:pt x="21" y="134"/>
                    <a:pt x="21" y="131"/>
                    <a:pt x="21" y="131"/>
                  </a:cubicBezTo>
                  <a:cubicBezTo>
                    <a:pt x="21" y="131"/>
                    <a:pt x="21" y="131"/>
                    <a:pt x="20" y="131"/>
                  </a:cubicBezTo>
                  <a:cubicBezTo>
                    <a:pt x="20" y="131"/>
                    <a:pt x="20" y="132"/>
                    <a:pt x="20" y="132"/>
                  </a:cubicBezTo>
                  <a:cubicBezTo>
                    <a:pt x="20" y="133"/>
                    <a:pt x="21" y="134"/>
                    <a:pt x="21" y="134"/>
                  </a:cubicBezTo>
                  <a:close/>
                  <a:moveTo>
                    <a:pt x="54" y="81"/>
                  </a:moveTo>
                  <a:cubicBezTo>
                    <a:pt x="55" y="78"/>
                    <a:pt x="55" y="75"/>
                    <a:pt x="55" y="74"/>
                  </a:cubicBezTo>
                  <a:cubicBezTo>
                    <a:pt x="54" y="74"/>
                    <a:pt x="54" y="75"/>
                    <a:pt x="54" y="75"/>
                  </a:cubicBezTo>
                  <a:cubicBezTo>
                    <a:pt x="54" y="77"/>
                    <a:pt x="54" y="79"/>
                    <a:pt x="54" y="81"/>
                  </a:cubicBezTo>
                  <a:close/>
                  <a:moveTo>
                    <a:pt x="64" y="150"/>
                  </a:moveTo>
                  <a:cubicBezTo>
                    <a:pt x="64" y="150"/>
                    <a:pt x="64" y="150"/>
                    <a:pt x="64" y="150"/>
                  </a:cubicBezTo>
                  <a:cubicBezTo>
                    <a:pt x="64" y="149"/>
                    <a:pt x="63" y="147"/>
                    <a:pt x="63" y="146"/>
                  </a:cubicBezTo>
                  <a:cubicBezTo>
                    <a:pt x="62" y="146"/>
                    <a:pt x="62" y="147"/>
                    <a:pt x="62" y="147"/>
                  </a:cubicBezTo>
                  <a:cubicBezTo>
                    <a:pt x="62" y="148"/>
                    <a:pt x="63" y="149"/>
                    <a:pt x="63" y="149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18" y="114"/>
                  </a:moveTo>
                  <a:cubicBezTo>
                    <a:pt x="117" y="115"/>
                    <a:pt x="116" y="115"/>
                    <a:pt x="115" y="116"/>
                  </a:cubicBezTo>
                  <a:cubicBezTo>
                    <a:pt x="116" y="117"/>
                    <a:pt x="116" y="117"/>
                    <a:pt x="116" y="118"/>
                  </a:cubicBezTo>
                  <a:cubicBezTo>
                    <a:pt x="117" y="118"/>
                    <a:pt x="117" y="117"/>
                    <a:pt x="117" y="117"/>
                  </a:cubicBezTo>
                  <a:cubicBezTo>
                    <a:pt x="116" y="116"/>
                    <a:pt x="117" y="116"/>
                    <a:pt x="117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4"/>
                    <a:pt x="118" y="114"/>
                    <a:pt x="118" y="114"/>
                  </a:cubicBezTo>
                  <a:close/>
                  <a:moveTo>
                    <a:pt x="59" y="19"/>
                  </a:moveTo>
                  <a:cubicBezTo>
                    <a:pt x="59" y="19"/>
                    <a:pt x="59" y="20"/>
                    <a:pt x="58" y="20"/>
                  </a:cubicBezTo>
                  <a:cubicBezTo>
                    <a:pt x="59" y="21"/>
                    <a:pt x="59" y="22"/>
                    <a:pt x="60" y="24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0" y="22"/>
                    <a:pt x="59" y="21"/>
                    <a:pt x="59" y="20"/>
                  </a:cubicBezTo>
                  <a:cubicBezTo>
                    <a:pt x="59" y="20"/>
                    <a:pt x="59" y="19"/>
                    <a:pt x="59" y="19"/>
                  </a:cubicBez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5" y="10"/>
                    <a:pt x="46" y="10"/>
                    <a:pt x="48" y="9"/>
                  </a:cubicBezTo>
                  <a:cubicBezTo>
                    <a:pt x="47" y="9"/>
                    <a:pt x="46" y="9"/>
                    <a:pt x="45" y="9"/>
                  </a:cubicBezTo>
                  <a:cubicBezTo>
                    <a:pt x="45" y="9"/>
                    <a:pt x="44" y="10"/>
                    <a:pt x="43" y="10"/>
                  </a:cubicBezTo>
                  <a:close/>
                  <a:moveTo>
                    <a:pt x="14" y="138"/>
                  </a:moveTo>
                  <a:cubicBezTo>
                    <a:pt x="14" y="139"/>
                    <a:pt x="15" y="140"/>
                    <a:pt x="16" y="141"/>
                  </a:cubicBezTo>
                  <a:cubicBezTo>
                    <a:pt x="16" y="141"/>
                    <a:pt x="16" y="141"/>
                    <a:pt x="16" y="140"/>
                  </a:cubicBezTo>
                  <a:cubicBezTo>
                    <a:pt x="15" y="140"/>
                    <a:pt x="15" y="139"/>
                    <a:pt x="14" y="138"/>
                  </a:cubicBezTo>
                  <a:close/>
                  <a:moveTo>
                    <a:pt x="98" y="82"/>
                  </a:moveTo>
                  <a:cubicBezTo>
                    <a:pt x="98" y="83"/>
                    <a:pt x="98" y="84"/>
                    <a:pt x="98" y="84"/>
                  </a:cubicBezTo>
                  <a:cubicBezTo>
                    <a:pt x="98" y="85"/>
                    <a:pt x="97" y="86"/>
                    <a:pt x="98" y="87"/>
                  </a:cubicBezTo>
                  <a:cubicBezTo>
                    <a:pt x="98" y="86"/>
                    <a:pt x="99" y="86"/>
                    <a:pt x="99" y="85"/>
                  </a:cubicBezTo>
                  <a:cubicBezTo>
                    <a:pt x="99" y="84"/>
                    <a:pt x="99" y="83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lose/>
                  <a:moveTo>
                    <a:pt x="89" y="116"/>
                  </a:moveTo>
                  <a:cubicBezTo>
                    <a:pt x="88" y="118"/>
                    <a:pt x="87" y="120"/>
                    <a:pt x="86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7" y="121"/>
                    <a:pt x="87" y="120"/>
                  </a:cubicBezTo>
                  <a:cubicBezTo>
                    <a:pt x="88" y="119"/>
                    <a:pt x="88" y="118"/>
                    <a:pt x="89" y="118"/>
                  </a:cubicBezTo>
                  <a:cubicBezTo>
                    <a:pt x="89" y="117"/>
                    <a:pt x="89" y="117"/>
                    <a:pt x="89" y="116"/>
                  </a:cubicBezTo>
                  <a:close/>
                  <a:moveTo>
                    <a:pt x="79" y="28"/>
                  </a:moveTo>
                  <a:cubicBezTo>
                    <a:pt x="78" y="27"/>
                    <a:pt x="78" y="27"/>
                    <a:pt x="78" y="26"/>
                  </a:cubicBezTo>
                  <a:cubicBezTo>
                    <a:pt x="77" y="27"/>
                    <a:pt x="77" y="28"/>
                    <a:pt x="76" y="28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8" y="28"/>
                    <a:pt x="79" y="28"/>
                  </a:cubicBezTo>
                  <a:close/>
                  <a:moveTo>
                    <a:pt x="90" y="142"/>
                  </a:moveTo>
                  <a:cubicBezTo>
                    <a:pt x="90" y="142"/>
                    <a:pt x="90" y="142"/>
                    <a:pt x="90" y="142"/>
                  </a:cubicBezTo>
                  <a:cubicBezTo>
                    <a:pt x="90" y="141"/>
                    <a:pt x="90" y="141"/>
                    <a:pt x="90" y="140"/>
                  </a:cubicBezTo>
                  <a:cubicBezTo>
                    <a:pt x="90" y="139"/>
                    <a:pt x="90" y="139"/>
                    <a:pt x="90" y="138"/>
                  </a:cubicBezTo>
                  <a:cubicBezTo>
                    <a:pt x="89" y="138"/>
                    <a:pt x="89" y="139"/>
                    <a:pt x="89" y="139"/>
                  </a:cubicBezTo>
                  <a:cubicBezTo>
                    <a:pt x="89" y="140"/>
                    <a:pt x="89" y="141"/>
                    <a:pt x="90" y="142"/>
                  </a:cubicBezTo>
                  <a:close/>
                  <a:moveTo>
                    <a:pt x="103" y="52"/>
                  </a:moveTo>
                  <a:cubicBezTo>
                    <a:pt x="103" y="52"/>
                    <a:pt x="103" y="52"/>
                    <a:pt x="103" y="52"/>
                  </a:cubicBezTo>
                  <a:cubicBezTo>
                    <a:pt x="103" y="52"/>
                    <a:pt x="103" y="51"/>
                    <a:pt x="103" y="51"/>
                  </a:cubicBezTo>
                  <a:cubicBezTo>
                    <a:pt x="103" y="50"/>
                    <a:pt x="103" y="50"/>
                    <a:pt x="103" y="49"/>
                  </a:cubicBezTo>
                  <a:cubicBezTo>
                    <a:pt x="102" y="51"/>
                    <a:pt x="102" y="52"/>
                    <a:pt x="101" y="53"/>
                  </a:cubicBezTo>
                  <a:cubicBezTo>
                    <a:pt x="102" y="53"/>
                    <a:pt x="103" y="53"/>
                    <a:pt x="103" y="52"/>
                  </a:cubicBezTo>
                  <a:close/>
                  <a:moveTo>
                    <a:pt x="113" y="146"/>
                  </a:moveTo>
                  <a:cubicBezTo>
                    <a:pt x="114" y="145"/>
                    <a:pt x="114" y="145"/>
                    <a:pt x="114" y="144"/>
                  </a:cubicBezTo>
                  <a:cubicBezTo>
                    <a:pt x="115" y="143"/>
                    <a:pt x="115" y="143"/>
                    <a:pt x="114" y="142"/>
                  </a:cubicBezTo>
                  <a:cubicBezTo>
                    <a:pt x="114" y="142"/>
                    <a:pt x="114" y="142"/>
                    <a:pt x="114" y="142"/>
                  </a:cubicBezTo>
                  <a:cubicBezTo>
                    <a:pt x="113" y="143"/>
                    <a:pt x="113" y="144"/>
                    <a:pt x="113" y="146"/>
                  </a:cubicBezTo>
                  <a:close/>
                  <a:moveTo>
                    <a:pt x="16" y="146"/>
                  </a:moveTo>
                  <a:cubicBezTo>
                    <a:pt x="16" y="145"/>
                    <a:pt x="16" y="145"/>
                    <a:pt x="15" y="144"/>
                  </a:cubicBezTo>
                  <a:cubicBezTo>
                    <a:pt x="15" y="145"/>
                    <a:pt x="14" y="146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7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lose/>
                  <a:moveTo>
                    <a:pt x="112" y="11"/>
                  </a:moveTo>
                  <a:cubicBezTo>
                    <a:pt x="112" y="11"/>
                    <a:pt x="112" y="11"/>
                    <a:pt x="112" y="11"/>
                  </a:cubicBezTo>
                  <a:cubicBezTo>
                    <a:pt x="111" y="10"/>
                    <a:pt x="112" y="9"/>
                    <a:pt x="112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7"/>
                    <a:pt x="113" y="7"/>
                    <a:pt x="114" y="7"/>
                  </a:cubicBezTo>
                  <a:cubicBezTo>
                    <a:pt x="114" y="7"/>
                    <a:pt x="115" y="7"/>
                    <a:pt x="115" y="7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4" y="6"/>
                    <a:pt x="113" y="7"/>
                    <a:pt x="113" y="7"/>
                  </a:cubicBezTo>
                  <a:cubicBezTo>
                    <a:pt x="112" y="7"/>
                    <a:pt x="112" y="7"/>
                    <a:pt x="112" y="8"/>
                  </a:cubicBezTo>
                  <a:cubicBezTo>
                    <a:pt x="111" y="9"/>
                    <a:pt x="111" y="10"/>
                    <a:pt x="111" y="11"/>
                  </a:cubicBezTo>
                  <a:cubicBezTo>
                    <a:pt x="112" y="11"/>
                    <a:pt x="112" y="11"/>
                    <a:pt x="112" y="11"/>
                  </a:cubicBezTo>
                  <a:close/>
                  <a:moveTo>
                    <a:pt x="142" y="40"/>
                  </a:moveTo>
                  <a:cubicBezTo>
                    <a:pt x="141" y="39"/>
                    <a:pt x="139" y="38"/>
                    <a:pt x="137" y="37"/>
                  </a:cubicBezTo>
                  <a:cubicBezTo>
                    <a:pt x="137" y="38"/>
                    <a:pt x="138" y="38"/>
                    <a:pt x="139" y="39"/>
                  </a:cubicBezTo>
                  <a:cubicBezTo>
                    <a:pt x="140" y="40"/>
                    <a:pt x="141" y="40"/>
                    <a:pt x="142" y="40"/>
                  </a:cubicBezTo>
                  <a:close/>
                  <a:moveTo>
                    <a:pt x="10" y="119"/>
                  </a:moveTo>
                  <a:cubicBezTo>
                    <a:pt x="9" y="119"/>
                    <a:pt x="9" y="119"/>
                    <a:pt x="9" y="120"/>
                  </a:cubicBezTo>
                  <a:cubicBezTo>
                    <a:pt x="9" y="120"/>
                    <a:pt x="9" y="121"/>
                    <a:pt x="9" y="122"/>
                  </a:cubicBezTo>
                  <a:cubicBezTo>
                    <a:pt x="9" y="122"/>
                    <a:pt x="9" y="123"/>
                    <a:pt x="9" y="123"/>
                  </a:cubicBezTo>
                  <a:cubicBezTo>
                    <a:pt x="10" y="123"/>
                    <a:pt x="10" y="122"/>
                    <a:pt x="10" y="122"/>
                  </a:cubicBezTo>
                  <a:cubicBezTo>
                    <a:pt x="10" y="121"/>
                    <a:pt x="10" y="120"/>
                    <a:pt x="10" y="119"/>
                  </a:cubicBezTo>
                  <a:close/>
                  <a:moveTo>
                    <a:pt x="174" y="151"/>
                  </a:moveTo>
                  <a:cubicBezTo>
                    <a:pt x="174" y="151"/>
                    <a:pt x="175" y="150"/>
                    <a:pt x="175" y="150"/>
                  </a:cubicBezTo>
                  <a:cubicBezTo>
                    <a:pt x="175" y="149"/>
                    <a:pt x="175" y="149"/>
                    <a:pt x="175" y="148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4" y="149"/>
                    <a:pt x="174" y="149"/>
                    <a:pt x="174" y="151"/>
                  </a:cubicBezTo>
                  <a:close/>
                  <a:moveTo>
                    <a:pt x="56" y="102"/>
                  </a:moveTo>
                  <a:cubicBezTo>
                    <a:pt x="55" y="104"/>
                    <a:pt x="55" y="105"/>
                    <a:pt x="55" y="107"/>
                  </a:cubicBezTo>
                  <a:cubicBezTo>
                    <a:pt x="56" y="106"/>
                    <a:pt x="56" y="106"/>
                    <a:pt x="56" y="106"/>
                  </a:cubicBezTo>
                  <a:cubicBezTo>
                    <a:pt x="56" y="105"/>
                    <a:pt x="56" y="104"/>
                    <a:pt x="56" y="103"/>
                  </a:cubicBezTo>
                  <a:cubicBezTo>
                    <a:pt x="56" y="103"/>
                    <a:pt x="56" y="103"/>
                    <a:pt x="56" y="102"/>
                  </a:cubicBezTo>
                  <a:close/>
                  <a:moveTo>
                    <a:pt x="179" y="106"/>
                  </a:moveTo>
                  <a:cubicBezTo>
                    <a:pt x="179" y="106"/>
                    <a:pt x="179" y="106"/>
                    <a:pt x="179" y="106"/>
                  </a:cubicBezTo>
                  <a:cubicBezTo>
                    <a:pt x="180" y="105"/>
                    <a:pt x="180" y="105"/>
                    <a:pt x="181" y="105"/>
                  </a:cubicBezTo>
                  <a:cubicBezTo>
                    <a:pt x="181" y="104"/>
                    <a:pt x="181" y="103"/>
                    <a:pt x="181" y="102"/>
                  </a:cubicBezTo>
                  <a:cubicBezTo>
                    <a:pt x="180" y="102"/>
                    <a:pt x="180" y="103"/>
                    <a:pt x="180" y="103"/>
                  </a:cubicBezTo>
                  <a:cubicBezTo>
                    <a:pt x="179" y="104"/>
                    <a:pt x="179" y="105"/>
                    <a:pt x="179" y="106"/>
                  </a:cubicBezTo>
                  <a:close/>
                  <a:moveTo>
                    <a:pt x="183" y="103"/>
                  </a:moveTo>
                  <a:cubicBezTo>
                    <a:pt x="184" y="102"/>
                    <a:pt x="185" y="102"/>
                    <a:pt x="185" y="101"/>
                  </a:cubicBezTo>
                  <a:cubicBezTo>
                    <a:pt x="185" y="101"/>
                    <a:pt x="184" y="100"/>
                    <a:pt x="184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99"/>
                    <a:pt x="184" y="99"/>
                    <a:pt x="183" y="100"/>
                  </a:cubicBezTo>
                  <a:cubicBezTo>
                    <a:pt x="183" y="101"/>
                    <a:pt x="183" y="102"/>
                    <a:pt x="183" y="103"/>
                  </a:cubicBezTo>
                  <a:close/>
                  <a:moveTo>
                    <a:pt x="7" y="107"/>
                  </a:moveTo>
                  <a:cubicBezTo>
                    <a:pt x="8" y="108"/>
                    <a:pt x="8" y="108"/>
                    <a:pt x="9" y="109"/>
                  </a:cubicBezTo>
                  <a:cubicBezTo>
                    <a:pt x="9" y="108"/>
                    <a:pt x="10" y="108"/>
                    <a:pt x="10" y="107"/>
                  </a:cubicBezTo>
                  <a:cubicBezTo>
                    <a:pt x="10" y="107"/>
                    <a:pt x="9" y="107"/>
                    <a:pt x="9" y="106"/>
                  </a:cubicBezTo>
                  <a:cubicBezTo>
                    <a:pt x="9" y="107"/>
                    <a:pt x="8" y="107"/>
                    <a:pt x="7" y="107"/>
                  </a:cubicBezTo>
                  <a:close/>
                  <a:moveTo>
                    <a:pt x="135" y="133"/>
                  </a:moveTo>
                  <a:cubicBezTo>
                    <a:pt x="135" y="134"/>
                    <a:pt x="134" y="134"/>
                    <a:pt x="134" y="135"/>
                  </a:cubicBezTo>
                  <a:cubicBezTo>
                    <a:pt x="134" y="135"/>
                    <a:pt x="134" y="135"/>
                    <a:pt x="134" y="136"/>
                  </a:cubicBezTo>
                  <a:cubicBezTo>
                    <a:pt x="135" y="136"/>
                    <a:pt x="135" y="137"/>
                    <a:pt x="136" y="137"/>
                  </a:cubicBezTo>
                  <a:cubicBezTo>
                    <a:pt x="136" y="136"/>
                    <a:pt x="135" y="134"/>
                    <a:pt x="135" y="133"/>
                  </a:cubicBezTo>
                  <a:close/>
                  <a:moveTo>
                    <a:pt x="14" y="162"/>
                  </a:moveTo>
                  <a:cubicBezTo>
                    <a:pt x="14" y="162"/>
                    <a:pt x="14" y="162"/>
                    <a:pt x="14" y="162"/>
                  </a:cubicBezTo>
                  <a:cubicBezTo>
                    <a:pt x="13" y="161"/>
                    <a:pt x="13" y="161"/>
                    <a:pt x="1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1" y="160"/>
                    <a:pt x="11" y="160"/>
                    <a:pt x="10" y="161"/>
                  </a:cubicBezTo>
                  <a:cubicBezTo>
                    <a:pt x="10" y="161"/>
                    <a:pt x="10" y="161"/>
                    <a:pt x="11" y="161"/>
                  </a:cubicBezTo>
                  <a:cubicBezTo>
                    <a:pt x="12" y="161"/>
                    <a:pt x="13" y="162"/>
                    <a:pt x="14" y="162"/>
                  </a:cubicBezTo>
                  <a:close/>
                  <a:moveTo>
                    <a:pt x="79" y="18"/>
                  </a:move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7"/>
                    <a:pt x="82" y="17"/>
                  </a:cubicBezTo>
                  <a:cubicBezTo>
                    <a:pt x="81" y="16"/>
                    <a:pt x="81" y="16"/>
                    <a:pt x="81" y="15"/>
                  </a:cubicBezTo>
                  <a:cubicBezTo>
                    <a:pt x="80" y="16"/>
                    <a:pt x="80" y="17"/>
                    <a:pt x="79" y="18"/>
                  </a:cubicBezTo>
                  <a:close/>
                  <a:moveTo>
                    <a:pt x="70" y="32"/>
                  </a:moveTo>
                  <a:cubicBezTo>
                    <a:pt x="71" y="33"/>
                    <a:pt x="71" y="34"/>
                    <a:pt x="71" y="34"/>
                  </a:cubicBezTo>
                  <a:cubicBezTo>
                    <a:pt x="72" y="34"/>
                    <a:pt x="72" y="32"/>
                    <a:pt x="72" y="31"/>
                  </a:cubicBezTo>
                  <a:cubicBezTo>
                    <a:pt x="71" y="31"/>
                    <a:pt x="71" y="32"/>
                    <a:pt x="70" y="32"/>
                  </a:cubicBezTo>
                  <a:close/>
                  <a:moveTo>
                    <a:pt x="19" y="110"/>
                  </a:moveTo>
                  <a:cubicBezTo>
                    <a:pt x="19" y="109"/>
                    <a:pt x="19" y="107"/>
                    <a:pt x="19" y="107"/>
                  </a:cubicBezTo>
                  <a:cubicBezTo>
                    <a:pt x="18" y="107"/>
                    <a:pt x="18" y="108"/>
                    <a:pt x="17" y="108"/>
                  </a:cubicBezTo>
                  <a:cubicBezTo>
                    <a:pt x="18" y="109"/>
                    <a:pt x="18" y="109"/>
                    <a:pt x="19" y="110"/>
                  </a:cubicBezTo>
                  <a:close/>
                  <a:moveTo>
                    <a:pt x="110" y="128"/>
                  </a:moveTo>
                  <a:cubicBezTo>
                    <a:pt x="109" y="130"/>
                    <a:pt x="108" y="132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2"/>
                    <a:pt x="109" y="131"/>
                    <a:pt x="110" y="129"/>
                  </a:cubicBezTo>
                  <a:cubicBezTo>
                    <a:pt x="110" y="129"/>
                    <a:pt x="110" y="129"/>
                    <a:pt x="110" y="128"/>
                  </a:cubicBezTo>
                  <a:close/>
                  <a:moveTo>
                    <a:pt x="73" y="5"/>
                  </a:moveTo>
                  <a:cubicBezTo>
                    <a:pt x="73" y="5"/>
                    <a:pt x="73" y="5"/>
                    <a:pt x="73" y="5"/>
                  </a:cubicBezTo>
                  <a:cubicBezTo>
                    <a:pt x="70" y="5"/>
                    <a:pt x="67" y="5"/>
                    <a:pt x="65" y="5"/>
                  </a:cubicBezTo>
                  <a:cubicBezTo>
                    <a:pt x="64" y="5"/>
                    <a:pt x="63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5" y="5"/>
                    <a:pt x="69" y="5"/>
                    <a:pt x="73" y="5"/>
                  </a:cubicBezTo>
                  <a:close/>
                  <a:moveTo>
                    <a:pt x="168" y="132"/>
                  </a:moveTo>
                  <a:cubicBezTo>
                    <a:pt x="168" y="132"/>
                    <a:pt x="168" y="132"/>
                    <a:pt x="167" y="132"/>
                  </a:cubicBezTo>
                  <a:cubicBezTo>
                    <a:pt x="167" y="133"/>
                    <a:pt x="167" y="134"/>
                    <a:pt x="167" y="134"/>
                  </a:cubicBezTo>
                  <a:cubicBezTo>
                    <a:pt x="168" y="134"/>
                    <a:pt x="169" y="133"/>
                    <a:pt x="169" y="132"/>
                  </a:cubicBezTo>
                  <a:cubicBezTo>
                    <a:pt x="169" y="132"/>
                    <a:pt x="169" y="132"/>
                    <a:pt x="168" y="132"/>
                  </a:cubicBezTo>
                  <a:close/>
                  <a:moveTo>
                    <a:pt x="179" y="90"/>
                  </a:moveTo>
                  <a:cubicBezTo>
                    <a:pt x="180" y="89"/>
                    <a:pt x="181" y="88"/>
                    <a:pt x="181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1" y="87"/>
                    <a:pt x="180" y="88"/>
                    <a:pt x="180" y="88"/>
                  </a:cubicBezTo>
                  <a:cubicBezTo>
                    <a:pt x="179" y="88"/>
                    <a:pt x="179" y="8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lose/>
                  <a:moveTo>
                    <a:pt x="107" y="113"/>
                  </a:moveTo>
                  <a:cubicBezTo>
                    <a:pt x="107" y="112"/>
                    <a:pt x="107" y="112"/>
                    <a:pt x="107" y="112"/>
                  </a:cubicBezTo>
                  <a:cubicBezTo>
                    <a:pt x="107" y="111"/>
                    <a:pt x="107" y="110"/>
                    <a:pt x="106" y="109"/>
                  </a:cubicBezTo>
                  <a:cubicBezTo>
                    <a:pt x="106" y="110"/>
                    <a:pt x="106" y="110"/>
                    <a:pt x="105" y="111"/>
                  </a:cubicBezTo>
                  <a:cubicBezTo>
                    <a:pt x="105" y="111"/>
                    <a:pt x="105" y="112"/>
                    <a:pt x="106" y="112"/>
                  </a:cubicBezTo>
                  <a:cubicBezTo>
                    <a:pt x="106" y="112"/>
                    <a:pt x="106" y="112"/>
                    <a:pt x="107" y="113"/>
                  </a:cubicBezTo>
                  <a:close/>
                  <a:moveTo>
                    <a:pt x="175" y="15"/>
                  </a:moveTo>
                  <a:cubicBezTo>
                    <a:pt x="175" y="15"/>
                    <a:pt x="175" y="15"/>
                    <a:pt x="175" y="15"/>
                  </a:cubicBezTo>
                  <a:cubicBezTo>
                    <a:pt x="175" y="16"/>
                    <a:pt x="176" y="17"/>
                    <a:pt x="176" y="19"/>
                  </a:cubicBezTo>
                  <a:cubicBezTo>
                    <a:pt x="176" y="18"/>
                    <a:pt x="177" y="18"/>
                    <a:pt x="177" y="18"/>
                  </a:cubicBezTo>
                  <a:cubicBezTo>
                    <a:pt x="177" y="17"/>
                    <a:pt x="176" y="16"/>
                    <a:pt x="175" y="15"/>
                  </a:cubicBezTo>
                  <a:close/>
                  <a:moveTo>
                    <a:pt x="67" y="10"/>
                  </a:moveTo>
                  <a:cubicBezTo>
                    <a:pt x="66" y="11"/>
                    <a:pt x="64" y="12"/>
                    <a:pt x="63" y="13"/>
                  </a:cubicBezTo>
                  <a:cubicBezTo>
                    <a:pt x="65" y="13"/>
                    <a:pt x="66" y="12"/>
                    <a:pt x="67" y="10"/>
                  </a:cubicBezTo>
                  <a:close/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7"/>
                    <a:pt x="62" y="7"/>
                    <a:pt x="61" y="7"/>
                  </a:cubicBezTo>
                  <a:cubicBezTo>
                    <a:pt x="60" y="7"/>
                    <a:pt x="60" y="8"/>
                    <a:pt x="60" y="9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4" y="8"/>
                    <a:pt x="65" y="8"/>
                    <a:pt x="66" y="8"/>
                  </a:cubicBezTo>
                  <a:close/>
                  <a:moveTo>
                    <a:pt x="75" y="159"/>
                  </a:moveTo>
                  <a:cubicBezTo>
                    <a:pt x="75" y="159"/>
                    <a:pt x="75" y="158"/>
                    <a:pt x="74" y="158"/>
                  </a:cubicBezTo>
                  <a:cubicBezTo>
                    <a:pt x="74" y="159"/>
                    <a:pt x="73" y="159"/>
                    <a:pt x="72" y="160"/>
                  </a:cubicBezTo>
                  <a:cubicBezTo>
                    <a:pt x="73" y="160"/>
                    <a:pt x="73" y="161"/>
                    <a:pt x="73" y="161"/>
                  </a:cubicBezTo>
                  <a:cubicBezTo>
                    <a:pt x="74" y="160"/>
                    <a:pt x="74" y="160"/>
                    <a:pt x="75" y="159"/>
                  </a:cubicBezTo>
                  <a:close/>
                  <a:moveTo>
                    <a:pt x="174" y="117"/>
                  </a:moveTo>
                  <a:cubicBezTo>
                    <a:pt x="175" y="117"/>
                    <a:pt x="175" y="117"/>
                    <a:pt x="175" y="116"/>
                  </a:cubicBezTo>
                  <a:cubicBezTo>
                    <a:pt x="175" y="116"/>
                    <a:pt x="175" y="115"/>
                    <a:pt x="175" y="114"/>
                  </a:cubicBezTo>
                  <a:cubicBezTo>
                    <a:pt x="174" y="114"/>
                    <a:pt x="174" y="115"/>
                    <a:pt x="174" y="116"/>
                  </a:cubicBezTo>
                  <a:cubicBezTo>
                    <a:pt x="174" y="116"/>
                    <a:pt x="174" y="117"/>
                    <a:pt x="174" y="117"/>
                  </a:cubicBezTo>
                  <a:close/>
                  <a:moveTo>
                    <a:pt x="87" y="37"/>
                  </a:moveTo>
                  <a:cubicBezTo>
                    <a:pt x="87" y="37"/>
                    <a:pt x="87" y="37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6"/>
                    <a:pt x="84" y="36"/>
                  </a:cubicBezTo>
                  <a:cubicBezTo>
                    <a:pt x="83" y="35"/>
                    <a:pt x="83" y="35"/>
                    <a:pt x="83" y="34"/>
                  </a:cubicBezTo>
                  <a:cubicBezTo>
                    <a:pt x="83" y="34"/>
                    <a:pt x="83" y="34"/>
                    <a:pt x="83" y="33"/>
                  </a:cubicBezTo>
                  <a:cubicBezTo>
                    <a:pt x="83" y="34"/>
                    <a:pt x="83" y="34"/>
                    <a:pt x="82" y="34"/>
                  </a:cubicBezTo>
                  <a:cubicBezTo>
                    <a:pt x="82" y="34"/>
                    <a:pt x="82" y="35"/>
                    <a:pt x="82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5" y="37"/>
                    <a:pt x="85" y="37"/>
                    <a:pt x="86" y="37"/>
                  </a:cubicBezTo>
                  <a:cubicBezTo>
                    <a:pt x="86" y="37"/>
                    <a:pt x="87" y="37"/>
                    <a:pt x="87" y="37"/>
                  </a:cubicBezTo>
                  <a:close/>
                  <a:moveTo>
                    <a:pt x="166" y="92"/>
                  </a:moveTo>
                  <a:cubicBezTo>
                    <a:pt x="166" y="92"/>
                    <a:pt x="166" y="92"/>
                    <a:pt x="166" y="92"/>
                  </a:cubicBezTo>
                  <a:cubicBezTo>
                    <a:pt x="167" y="92"/>
                    <a:pt x="167" y="92"/>
                    <a:pt x="167" y="91"/>
                  </a:cubicBezTo>
                  <a:cubicBezTo>
                    <a:pt x="167" y="90"/>
                    <a:pt x="167" y="90"/>
                    <a:pt x="167" y="89"/>
                  </a:cubicBezTo>
                  <a:cubicBezTo>
                    <a:pt x="167" y="89"/>
                    <a:pt x="166" y="89"/>
                    <a:pt x="166" y="89"/>
                  </a:cubicBezTo>
                  <a:cubicBezTo>
                    <a:pt x="166" y="90"/>
                    <a:pt x="166" y="91"/>
                    <a:pt x="166" y="92"/>
                  </a:cubicBezTo>
                  <a:close/>
                  <a:moveTo>
                    <a:pt x="164" y="145"/>
                  </a:moveTo>
                  <a:cubicBezTo>
                    <a:pt x="165" y="145"/>
                    <a:pt x="165" y="145"/>
                    <a:pt x="165" y="144"/>
                  </a:cubicBezTo>
                  <a:cubicBezTo>
                    <a:pt x="165" y="143"/>
                    <a:pt x="165" y="142"/>
                    <a:pt x="165" y="140"/>
                  </a:cubicBezTo>
                  <a:cubicBezTo>
                    <a:pt x="165" y="140"/>
                    <a:pt x="165" y="140"/>
                    <a:pt x="164" y="140"/>
                  </a:cubicBezTo>
                  <a:cubicBezTo>
                    <a:pt x="164" y="142"/>
                    <a:pt x="164" y="143"/>
                    <a:pt x="164" y="145"/>
                  </a:cubicBezTo>
                  <a:close/>
                  <a:moveTo>
                    <a:pt x="111" y="114"/>
                  </a:moveTo>
                  <a:cubicBezTo>
                    <a:pt x="112" y="113"/>
                    <a:pt x="112" y="112"/>
                    <a:pt x="113" y="111"/>
                  </a:cubicBezTo>
                  <a:cubicBezTo>
                    <a:pt x="113" y="111"/>
                    <a:pt x="113" y="110"/>
                    <a:pt x="113" y="110"/>
                  </a:cubicBezTo>
                  <a:cubicBezTo>
                    <a:pt x="112" y="111"/>
                    <a:pt x="111" y="112"/>
                    <a:pt x="110" y="112"/>
                  </a:cubicBezTo>
                  <a:cubicBezTo>
                    <a:pt x="111" y="113"/>
                    <a:pt x="111" y="113"/>
                    <a:pt x="111" y="114"/>
                  </a:cubicBezTo>
                  <a:close/>
                  <a:moveTo>
                    <a:pt x="33" y="36"/>
                  </a:moveTo>
                  <a:cubicBezTo>
                    <a:pt x="33" y="37"/>
                    <a:pt x="33" y="38"/>
                    <a:pt x="33" y="38"/>
                  </a:cubicBezTo>
                  <a:cubicBezTo>
                    <a:pt x="34" y="39"/>
                    <a:pt x="34" y="39"/>
                    <a:pt x="35" y="37"/>
                  </a:cubicBezTo>
                  <a:cubicBezTo>
                    <a:pt x="34" y="37"/>
                    <a:pt x="34" y="36"/>
                    <a:pt x="33" y="36"/>
                  </a:cubicBezTo>
                  <a:close/>
                  <a:moveTo>
                    <a:pt x="144" y="122"/>
                  </a:moveTo>
                  <a:cubicBezTo>
                    <a:pt x="144" y="121"/>
                    <a:pt x="144" y="120"/>
                    <a:pt x="144" y="119"/>
                  </a:cubicBezTo>
                  <a:cubicBezTo>
                    <a:pt x="143" y="120"/>
                    <a:pt x="143" y="120"/>
                    <a:pt x="143" y="122"/>
                  </a:cubicBezTo>
                  <a:cubicBezTo>
                    <a:pt x="143" y="122"/>
                    <a:pt x="144" y="122"/>
                    <a:pt x="144" y="122"/>
                  </a:cubicBezTo>
                  <a:cubicBezTo>
                    <a:pt x="144" y="122"/>
                    <a:pt x="144" y="122"/>
                    <a:pt x="144" y="122"/>
                  </a:cubicBezTo>
                  <a:close/>
                  <a:moveTo>
                    <a:pt x="135" y="40"/>
                  </a:moveTo>
                  <a:cubicBezTo>
                    <a:pt x="135" y="40"/>
                    <a:pt x="135" y="40"/>
                    <a:pt x="135" y="40"/>
                  </a:cubicBezTo>
                  <a:cubicBezTo>
                    <a:pt x="136" y="41"/>
                    <a:pt x="137" y="42"/>
                    <a:pt x="139" y="43"/>
                  </a:cubicBezTo>
                  <a:cubicBezTo>
                    <a:pt x="138" y="42"/>
                    <a:pt x="138" y="42"/>
                    <a:pt x="137" y="41"/>
                  </a:cubicBezTo>
                  <a:cubicBezTo>
                    <a:pt x="137" y="41"/>
                    <a:pt x="137" y="41"/>
                    <a:pt x="137" y="40"/>
                  </a:cubicBezTo>
                  <a:cubicBezTo>
                    <a:pt x="136" y="40"/>
                    <a:pt x="135" y="40"/>
                    <a:pt x="135" y="40"/>
                  </a:cubicBezTo>
                  <a:close/>
                  <a:moveTo>
                    <a:pt x="29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29"/>
                    <a:pt x="29" y="29"/>
                    <a:pt x="28" y="29"/>
                  </a:cubicBezTo>
                  <a:cubicBezTo>
                    <a:pt x="28" y="30"/>
                    <a:pt x="29" y="30"/>
                    <a:pt x="29" y="31"/>
                  </a:cubicBezTo>
                  <a:close/>
                  <a:moveTo>
                    <a:pt x="180" y="113"/>
                  </a:moveTo>
                  <a:cubicBezTo>
                    <a:pt x="180" y="113"/>
                    <a:pt x="180" y="113"/>
                    <a:pt x="180" y="113"/>
                  </a:cubicBezTo>
                  <a:cubicBezTo>
                    <a:pt x="180" y="112"/>
                    <a:pt x="180" y="111"/>
                    <a:pt x="180" y="110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09"/>
                    <a:pt x="179" y="110"/>
                    <a:pt x="179" y="110"/>
                  </a:cubicBezTo>
                  <a:cubicBezTo>
                    <a:pt x="179" y="111"/>
                    <a:pt x="179" y="112"/>
                    <a:pt x="180" y="113"/>
                  </a:cubicBezTo>
                  <a:close/>
                  <a:moveTo>
                    <a:pt x="182" y="45"/>
                  </a:moveTo>
                  <a:cubicBezTo>
                    <a:pt x="182" y="45"/>
                    <a:pt x="182" y="45"/>
                    <a:pt x="183" y="45"/>
                  </a:cubicBezTo>
                  <a:cubicBezTo>
                    <a:pt x="183" y="42"/>
                    <a:pt x="183" y="39"/>
                    <a:pt x="182" y="36"/>
                  </a:cubicBezTo>
                  <a:cubicBezTo>
                    <a:pt x="182" y="37"/>
                    <a:pt x="182" y="38"/>
                    <a:pt x="182" y="38"/>
                  </a:cubicBezTo>
                  <a:cubicBezTo>
                    <a:pt x="182" y="39"/>
                    <a:pt x="182" y="39"/>
                    <a:pt x="182" y="40"/>
                  </a:cubicBezTo>
                  <a:cubicBezTo>
                    <a:pt x="182" y="40"/>
                    <a:pt x="182" y="41"/>
                    <a:pt x="182" y="42"/>
                  </a:cubicBezTo>
                  <a:cubicBezTo>
                    <a:pt x="182" y="42"/>
                    <a:pt x="182" y="43"/>
                    <a:pt x="182" y="44"/>
                  </a:cubicBezTo>
                  <a:cubicBezTo>
                    <a:pt x="182" y="44"/>
                    <a:pt x="182" y="45"/>
                    <a:pt x="182" y="45"/>
                  </a:cubicBezTo>
                  <a:close/>
                  <a:moveTo>
                    <a:pt x="104" y="145"/>
                  </a:moveTo>
                  <a:cubicBezTo>
                    <a:pt x="105" y="144"/>
                    <a:pt x="105" y="143"/>
                    <a:pt x="106" y="142"/>
                  </a:cubicBezTo>
                  <a:cubicBezTo>
                    <a:pt x="106" y="142"/>
                    <a:pt x="105" y="142"/>
                    <a:pt x="105" y="141"/>
                  </a:cubicBezTo>
                  <a:cubicBezTo>
                    <a:pt x="105" y="142"/>
                    <a:pt x="104" y="142"/>
                    <a:pt x="104" y="143"/>
                  </a:cubicBezTo>
                  <a:cubicBezTo>
                    <a:pt x="104" y="143"/>
                    <a:pt x="104" y="144"/>
                    <a:pt x="104" y="145"/>
                  </a:cubicBezTo>
                  <a:close/>
                  <a:moveTo>
                    <a:pt x="51" y="50"/>
                  </a:moveTo>
                  <a:cubicBezTo>
                    <a:pt x="51" y="49"/>
                    <a:pt x="51" y="48"/>
                    <a:pt x="51" y="47"/>
                  </a:cubicBezTo>
                  <a:cubicBezTo>
                    <a:pt x="51" y="48"/>
                    <a:pt x="50" y="48"/>
                    <a:pt x="50" y="49"/>
                  </a:cubicBezTo>
                  <a:cubicBezTo>
                    <a:pt x="49" y="49"/>
                    <a:pt x="50" y="50"/>
                    <a:pt x="50" y="50"/>
                  </a:cubicBezTo>
                  <a:cubicBezTo>
                    <a:pt x="50" y="50"/>
                    <a:pt x="51" y="50"/>
                    <a:pt x="51" y="50"/>
                  </a:cubicBezTo>
                  <a:close/>
                  <a:moveTo>
                    <a:pt x="124" y="127"/>
                  </a:moveTo>
                  <a:cubicBezTo>
                    <a:pt x="123" y="128"/>
                    <a:pt x="122" y="129"/>
                    <a:pt x="122" y="130"/>
                  </a:cubicBezTo>
                  <a:cubicBezTo>
                    <a:pt x="123" y="129"/>
                    <a:pt x="124" y="129"/>
                    <a:pt x="124" y="128"/>
                  </a:cubicBezTo>
                  <a:cubicBezTo>
                    <a:pt x="124" y="128"/>
                    <a:pt x="124" y="127"/>
                    <a:pt x="124" y="127"/>
                  </a:cubicBezTo>
                  <a:close/>
                  <a:moveTo>
                    <a:pt x="136" y="150"/>
                  </a:moveTo>
                  <a:cubicBezTo>
                    <a:pt x="135" y="150"/>
                    <a:pt x="135" y="150"/>
                    <a:pt x="135" y="151"/>
                  </a:cubicBezTo>
                  <a:cubicBezTo>
                    <a:pt x="135" y="152"/>
                    <a:pt x="135" y="152"/>
                    <a:pt x="135" y="153"/>
                  </a:cubicBezTo>
                  <a:cubicBezTo>
                    <a:pt x="135" y="153"/>
                    <a:pt x="135" y="154"/>
                    <a:pt x="136" y="154"/>
                  </a:cubicBezTo>
                  <a:cubicBezTo>
                    <a:pt x="136" y="152"/>
                    <a:pt x="136" y="151"/>
                    <a:pt x="136" y="150"/>
                  </a:cubicBezTo>
                  <a:close/>
                  <a:moveTo>
                    <a:pt x="55" y="28"/>
                  </a:moveTo>
                  <a:cubicBezTo>
                    <a:pt x="55" y="28"/>
                    <a:pt x="55" y="29"/>
                    <a:pt x="56" y="30"/>
                  </a:cubicBezTo>
                  <a:cubicBezTo>
                    <a:pt x="57" y="29"/>
                    <a:pt x="57" y="28"/>
                    <a:pt x="58" y="27"/>
                  </a:cubicBezTo>
                  <a:cubicBezTo>
                    <a:pt x="57" y="27"/>
                    <a:pt x="56" y="27"/>
                    <a:pt x="55" y="28"/>
                  </a:cubicBezTo>
                  <a:close/>
                  <a:moveTo>
                    <a:pt x="172" y="133"/>
                  </a:moveTo>
                  <a:cubicBezTo>
                    <a:pt x="172" y="133"/>
                    <a:pt x="172" y="133"/>
                    <a:pt x="172" y="133"/>
                  </a:cubicBezTo>
                  <a:cubicBezTo>
                    <a:pt x="173" y="133"/>
                    <a:pt x="173" y="133"/>
                    <a:pt x="173" y="132"/>
                  </a:cubicBezTo>
                  <a:cubicBezTo>
                    <a:pt x="174" y="132"/>
                    <a:pt x="174" y="131"/>
                    <a:pt x="174" y="130"/>
                  </a:cubicBezTo>
                  <a:cubicBezTo>
                    <a:pt x="173" y="131"/>
                    <a:pt x="173" y="131"/>
                    <a:pt x="172" y="132"/>
                  </a:cubicBezTo>
                  <a:cubicBezTo>
                    <a:pt x="172" y="132"/>
                    <a:pt x="172" y="133"/>
                    <a:pt x="172" y="133"/>
                  </a:cubicBezTo>
                  <a:close/>
                  <a:moveTo>
                    <a:pt x="105" y="81"/>
                  </a:moveTo>
                  <a:cubicBezTo>
                    <a:pt x="104" y="81"/>
                    <a:pt x="104" y="83"/>
                    <a:pt x="104" y="85"/>
                  </a:cubicBezTo>
                  <a:cubicBezTo>
                    <a:pt x="105" y="85"/>
                    <a:pt x="105" y="85"/>
                    <a:pt x="105" y="84"/>
                  </a:cubicBezTo>
                  <a:cubicBezTo>
                    <a:pt x="105" y="83"/>
                    <a:pt x="105" y="82"/>
                    <a:pt x="105" y="81"/>
                  </a:cubicBezTo>
                  <a:close/>
                  <a:moveTo>
                    <a:pt x="178" y="165"/>
                  </a:moveTo>
                  <a:cubicBezTo>
                    <a:pt x="178" y="165"/>
                    <a:pt x="178" y="165"/>
                    <a:pt x="178" y="164"/>
                  </a:cubicBezTo>
                  <a:cubicBezTo>
                    <a:pt x="178" y="164"/>
                    <a:pt x="178" y="164"/>
                    <a:pt x="178" y="163"/>
                  </a:cubicBezTo>
                  <a:cubicBezTo>
                    <a:pt x="177" y="164"/>
                    <a:pt x="176" y="165"/>
                    <a:pt x="177" y="166"/>
                  </a:cubicBezTo>
                  <a:cubicBezTo>
                    <a:pt x="177" y="166"/>
                    <a:pt x="178" y="166"/>
                    <a:pt x="178" y="165"/>
                  </a:cubicBezTo>
                  <a:close/>
                  <a:moveTo>
                    <a:pt x="173" y="59"/>
                  </a:moveTo>
                  <a:cubicBezTo>
                    <a:pt x="173" y="60"/>
                    <a:pt x="173" y="60"/>
                    <a:pt x="172" y="61"/>
                  </a:cubicBezTo>
                  <a:cubicBezTo>
                    <a:pt x="172" y="61"/>
                    <a:pt x="172" y="61"/>
                    <a:pt x="172" y="62"/>
                  </a:cubicBezTo>
                  <a:cubicBezTo>
                    <a:pt x="172" y="62"/>
                    <a:pt x="173" y="62"/>
                    <a:pt x="173" y="61"/>
                  </a:cubicBezTo>
                  <a:cubicBezTo>
                    <a:pt x="173" y="61"/>
                    <a:pt x="174" y="61"/>
                    <a:pt x="174" y="60"/>
                  </a:cubicBezTo>
                  <a:cubicBezTo>
                    <a:pt x="174" y="60"/>
                    <a:pt x="174" y="60"/>
                    <a:pt x="173" y="59"/>
                  </a:cubicBezTo>
                  <a:close/>
                  <a:moveTo>
                    <a:pt x="128" y="147"/>
                  </a:moveTo>
                  <a:cubicBezTo>
                    <a:pt x="128" y="146"/>
                    <a:pt x="128" y="145"/>
                    <a:pt x="128" y="144"/>
                  </a:cubicBezTo>
                  <a:cubicBezTo>
                    <a:pt x="128" y="144"/>
                    <a:pt x="127" y="144"/>
                    <a:pt x="127" y="144"/>
                  </a:cubicBezTo>
                  <a:cubicBezTo>
                    <a:pt x="127" y="145"/>
                    <a:pt x="127" y="146"/>
                    <a:pt x="128" y="147"/>
                  </a:cubicBezTo>
                  <a:close/>
                  <a:moveTo>
                    <a:pt x="120" y="161"/>
                  </a:move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0"/>
                    <a:pt x="120" y="159"/>
                  </a:cubicBezTo>
                  <a:cubicBezTo>
                    <a:pt x="119" y="159"/>
                    <a:pt x="119" y="158"/>
                    <a:pt x="118" y="158"/>
                  </a:cubicBezTo>
                  <a:cubicBezTo>
                    <a:pt x="118" y="159"/>
                    <a:pt x="118" y="159"/>
                    <a:pt x="119" y="160"/>
                  </a:cubicBezTo>
                  <a:cubicBezTo>
                    <a:pt x="119" y="160"/>
                    <a:pt x="119" y="161"/>
                    <a:pt x="120" y="161"/>
                  </a:cubicBezTo>
                  <a:close/>
                  <a:moveTo>
                    <a:pt x="18" y="114"/>
                  </a:moveTo>
                  <a:cubicBezTo>
                    <a:pt x="17" y="114"/>
                    <a:pt x="17" y="114"/>
                    <a:pt x="17" y="113"/>
                  </a:cubicBezTo>
                  <a:cubicBezTo>
                    <a:pt x="17" y="114"/>
                    <a:pt x="16" y="114"/>
                    <a:pt x="16" y="114"/>
                  </a:cubicBezTo>
                  <a:cubicBezTo>
                    <a:pt x="16" y="114"/>
                    <a:pt x="16" y="115"/>
                    <a:pt x="16" y="115"/>
                  </a:cubicBezTo>
                  <a:cubicBezTo>
                    <a:pt x="16" y="115"/>
                    <a:pt x="16" y="116"/>
                    <a:pt x="16" y="116"/>
                  </a:cubicBezTo>
                  <a:cubicBezTo>
                    <a:pt x="16" y="115"/>
                    <a:pt x="17" y="115"/>
                    <a:pt x="18" y="114"/>
                  </a:cubicBezTo>
                  <a:close/>
                  <a:moveTo>
                    <a:pt x="65" y="173"/>
                  </a:moveTo>
                  <a:cubicBezTo>
                    <a:pt x="65" y="174"/>
                    <a:pt x="66" y="175"/>
                    <a:pt x="66" y="175"/>
                  </a:cubicBezTo>
                  <a:cubicBezTo>
                    <a:pt x="66" y="175"/>
                    <a:pt x="67" y="175"/>
                    <a:pt x="67" y="174"/>
                  </a:cubicBezTo>
                  <a:cubicBezTo>
                    <a:pt x="67" y="174"/>
                    <a:pt x="66" y="173"/>
                    <a:pt x="66" y="173"/>
                  </a:cubicBezTo>
                  <a:cubicBezTo>
                    <a:pt x="65" y="173"/>
                    <a:pt x="65" y="173"/>
                    <a:pt x="65" y="173"/>
                  </a:cubicBezTo>
                  <a:close/>
                  <a:moveTo>
                    <a:pt x="65" y="159"/>
                  </a:moveTo>
                  <a:cubicBezTo>
                    <a:pt x="65" y="158"/>
                    <a:pt x="64" y="157"/>
                    <a:pt x="64" y="157"/>
                  </a:cubicBezTo>
                  <a:cubicBezTo>
                    <a:pt x="64" y="157"/>
                    <a:pt x="63" y="157"/>
                    <a:pt x="63" y="157"/>
                  </a:cubicBezTo>
                  <a:cubicBezTo>
                    <a:pt x="63" y="159"/>
                    <a:pt x="64" y="159"/>
                    <a:pt x="64" y="159"/>
                  </a:cubicBezTo>
                  <a:cubicBezTo>
                    <a:pt x="65" y="159"/>
                    <a:pt x="65" y="159"/>
                    <a:pt x="65" y="159"/>
                  </a:cubicBezTo>
                  <a:close/>
                  <a:moveTo>
                    <a:pt x="107" y="68"/>
                  </a:moveTo>
                  <a:cubicBezTo>
                    <a:pt x="108" y="67"/>
                    <a:pt x="108" y="66"/>
                    <a:pt x="108" y="65"/>
                  </a:cubicBezTo>
                  <a:cubicBezTo>
                    <a:pt x="107" y="66"/>
                    <a:pt x="106" y="66"/>
                    <a:pt x="107" y="68"/>
                  </a:cubicBezTo>
                  <a:close/>
                  <a:moveTo>
                    <a:pt x="123" y="10"/>
                  </a:moveTo>
                  <a:cubicBezTo>
                    <a:pt x="122" y="10"/>
                    <a:pt x="122" y="10"/>
                    <a:pt x="121" y="10"/>
                  </a:cubicBezTo>
                  <a:cubicBezTo>
                    <a:pt x="121" y="11"/>
                    <a:pt x="121" y="11"/>
                    <a:pt x="121" y="12"/>
                  </a:cubicBezTo>
                  <a:cubicBezTo>
                    <a:pt x="122" y="12"/>
                    <a:pt x="122" y="11"/>
                    <a:pt x="123" y="10"/>
                  </a:cubicBezTo>
                  <a:close/>
                  <a:moveTo>
                    <a:pt x="143" y="134"/>
                  </a:moveTo>
                  <a:cubicBezTo>
                    <a:pt x="143" y="133"/>
                    <a:pt x="142" y="132"/>
                    <a:pt x="142" y="132"/>
                  </a:cubicBezTo>
                  <a:cubicBezTo>
                    <a:pt x="141" y="133"/>
                    <a:pt x="141" y="134"/>
                    <a:pt x="141" y="135"/>
                  </a:cubicBezTo>
                  <a:cubicBezTo>
                    <a:pt x="142" y="134"/>
                    <a:pt x="142" y="134"/>
                    <a:pt x="143" y="134"/>
                  </a:cubicBezTo>
                  <a:close/>
                  <a:moveTo>
                    <a:pt x="175" y="68"/>
                  </a:moveTo>
                  <a:cubicBezTo>
                    <a:pt x="175" y="69"/>
                    <a:pt x="174" y="69"/>
                    <a:pt x="173" y="70"/>
                  </a:cubicBezTo>
                  <a:cubicBezTo>
                    <a:pt x="174" y="70"/>
                    <a:pt x="174" y="70"/>
                    <a:pt x="174" y="71"/>
                  </a:cubicBezTo>
                  <a:cubicBezTo>
                    <a:pt x="174" y="70"/>
                    <a:pt x="175" y="70"/>
                    <a:pt x="175" y="70"/>
                  </a:cubicBezTo>
                  <a:cubicBezTo>
                    <a:pt x="176" y="69"/>
                    <a:pt x="176" y="69"/>
                    <a:pt x="175" y="68"/>
                  </a:cubicBezTo>
                  <a:close/>
                  <a:moveTo>
                    <a:pt x="51" y="177"/>
                  </a:moveTo>
                  <a:cubicBezTo>
                    <a:pt x="52" y="177"/>
                    <a:pt x="52" y="177"/>
                    <a:pt x="53" y="176"/>
                  </a:cubicBezTo>
                  <a:cubicBezTo>
                    <a:pt x="53" y="176"/>
                    <a:pt x="53" y="176"/>
                    <a:pt x="53" y="175"/>
                  </a:cubicBezTo>
                  <a:cubicBezTo>
                    <a:pt x="52" y="175"/>
                    <a:pt x="52" y="174"/>
                    <a:pt x="52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2" y="175"/>
                    <a:pt x="52" y="176"/>
                    <a:pt x="51" y="177"/>
                  </a:cubicBezTo>
                  <a:close/>
                  <a:moveTo>
                    <a:pt x="114" y="23"/>
                  </a:moveTo>
                  <a:cubicBezTo>
                    <a:pt x="114" y="23"/>
                    <a:pt x="114" y="23"/>
                    <a:pt x="114" y="22"/>
                  </a:cubicBezTo>
                  <a:cubicBezTo>
                    <a:pt x="114" y="20"/>
                    <a:pt x="114" y="18"/>
                    <a:pt x="114" y="16"/>
                  </a:cubicBezTo>
                  <a:cubicBezTo>
                    <a:pt x="114" y="16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8"/>
                    <a:pt x="114" y="20"/>
                    <a:pt x="114" y="23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1" y="40"/>
                    <a:pt x="22" y="39"/>
                  </a:cubicBezTo>
                  <a:cubicBezTo>
                    <a:pt x="21" y="39"/>
                    <a:pt x="21" y="39"/>
                    <a:pt x="20" y="38"/>
                  </a:cubicBezTo>
                  <a:cubicBezTo>
                    <a:pt x="20" y="39"/>
                    <a:pt x="20" y="39"/>
                    <a:pt x="19" y="40"/>
                  </a:cubicBezTo>
                  <a:close/>
                  <a:moveTo>
                    <a:pt x="24" y="87"/>
                  </a:moveTo>
                  <a:cubicBezTo>
                    <a:pt x="23" y="88"/>
                    <a:pt x="24" y="89"/>
                    <a:pt x="25" y="90"/>
                  </a:cubicBezTo>
                  <a:cubicBezTo>
                    <a:pt x="25" y="90"/>
                    <a:pt x="25" y="89"/>
                    <a:pt x="26" y="89"/>
                  </a:cubicBezTo>
                  <a:cubicBezTo>
                    <a:pt x="25" y="88"/>
                    <a:pt x="24" y="87"/>
                    <a:pt x="24" y="87"/>
                  </a:cubicBezTo>
                  <a:close/>
                  <a:moveTo>
                    <a:pt x="87" y="133"/>
                  </a:moveTo>
                  <a:cubicBezTo>
                    <a:pt x="88" y="134"/>
                    <a:pt x="89" y="134"/>
                    <a:pt x="90" y="133"/>
                  </a:cubicBezTo>
                  <a:cubicBezTo>
                    <a:pt x="89" y="132"/>
                    <a:pt x="89" y="132"/>
                    <a:pt x="89" y="131"/>
                  </a:cubicBezTo>
                  <a:cubicBezTo>
                    <a:pt x="88" y="132"/>
                    <a:pt x="88" y="133"/>
                    <a:pt x="87" y="133"/>
                  </a:cubicBezTo>
                  <a:close/>
                  <a:moveTo>
                    <a:pt x="70" y="163"/>
                  </a:moveTo>
                  <a:cubicBezTo>
                    <a:pt x="71" y="163"/>
                    <a:pt x="71" y="162"/>
                    <a:pt x="71" y="162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0" y="161"/>
                    <a:pt x="70" y="162"/>
                    <a:pt x="69" y="162"/>
                  </a:cubicBezTo>
                  <a:cubicBezTo>
                    <a:pt x="70" y="163"/>
                    <a:pt x="70" y="163"/>
                    <a:pt x="70" y="163"/>
                  </a:cubicBezTo>
                  <a:close/>
                  <a:moveTo>
                    <a:pt x="84" y="132"/>
                  </a:moveTo>
                  <a:cubicBezTo>
                    <a:pt x="84" y="132"/>
                    <a:pt x="84" y="132"/>
                    <a:pt x="84" y="132"/>
                  </a:cubicBezTo>
                  <a:cubicBezTo>
                    <a:pt x="84" y="131"/>
                    <a:pt x="83" y="130"/>
                    <a:pt x="83" y="128"/>
                  </a:cubicBezTo>
                  <a:cubicBezTo>
                    <a:pt x="83" y="129"/>
                    <a:pt x="82" y="129"/>
                    <a:pt x="82" y="129"/>
                  </a:cubicBezTo>
                  <a:cubicBezTo>
                    <a:pt x="83" y="130"/>
                    <a:pt x="83" y="131"/>
                    <a:pt x="84" y="132"/>
                  </a:cubicBezTo>
                  <a:close/>
                  <a:moveTo>
                    <a:pt x="69" y="133"/>
                  </a:moveTo>
                  <a:cubicBezTo>
                    <a:pt x="68" y="132"/>
                    <a:pt x="67" y="130"/>
                    <a:pt x="66" y="129"/>
                  </a:cubicBezTo>
                  <a:cubicBezTo>
                    <a:pt x="66" y="130"/>
                    <a:pt x="66" y="131"/>
                    <a:pt x="67" y="131"/>
                  </a:cubicBezTo>
                  <a:cubicBezTo>
                    <a:pt x="67" y="132"/>
                    <a:pt x="68" y="133"/>
                    <a:pt x="69" y="133"/>
                  </a:cubicBezTo>
                  <a:close/>
                  <a:moveTo>
                    <a:pt x="108" y="86"/>
                  </a:moveTo>
                  <a:cubicBezTo>
                    <a:pt x="108" y="86"/>
                    <a:pt x="108" y="86"/>
                    <a:pt x="108" y="86"/>
                  </a:cubicBezTo>
                  <a:cubicBezTo>
                    <a:pt x="108" y="87"/>
                    <a:pt x="107" y="87"/>
                    <a:pt x="107" y="87"/>
                  </a:cubicBezTo>
                  <a:cubicBezTo>
                    <a:pt x="107" y="89"/>
                    <a:pt x="108" y="90"/>
                    <a:pt x="108" y="91"/>
                  </a:cubicBezTo>
                  <a:cubicBezTo>
                    <a:pt x="108" y="91"/>
                    <a:pt x="108" y="91"/>
                    <a:pt x="108" y="92"/>
                  </a:cubicBezTo>
                  <a:cubicBezTo>
                    <a:pt x="108" y="91"/>
                    <a:pt x="108" y="87"/>
                    <a:pt x="108" y="86"/>
                  </a:cubicBezTo>
                  <a:close/>
                  <a:moveTo>
                    <a:pt x="157" y="39"/>
                  </a:moveTo>
                  <a:cubicBezTo>
                    <a:pt x="156" y="40"/>
                    <a:pt x="156" y="39"/>
                    <a:pt x="155" y="39"/>
                  </a:cubicBezTo>
                  <a:cubicBezTo>
                    <a:pt x="155" y="40"/>
                    <a:pt x="156" y="41"/>
                    <a:pt x="156" y="41"/>
                  </a:cubicBezTo>
                  <a:cubicBezTo>
                    <a:pt x="157" y="41"/>
                    <a:pt x="157" y="40"/>
                    <a:pt x="157" y="39"/>
                  </a:cubicBezTo>
                  <a:close/>
                  <a:moveTo>
                    <a:pt x="172" y="84"/>
                  </a:moveTo>
                  <a:cubicBezTo>
                    <a:pt x="172" y="84"/>
                    <a:pt x="173" y="84"/>
                    <a:pt x="173" y="83"/>
                  </a:cubicBezTo>
                  <a:cubicBezTo>
                    <a:pt x="173" y="83"/>
                    <a:pt x="173" y="82"/>
                    <a:pt x="173" y="82"/>
                  </a:cubicBezTo>
                  <a:cubicBezTo>
                    <a:pt x="172" y="82"/>
                    <a:pt x="171" y="83"/>
                    <a:pt x="172" y="84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9" y="44"/>
                    <a:pt x="19" y="44"/>
                    <a:pt x="20" y="42"/>
                  </a:cubicBezTo>
                  <a:close/>
                  <a:moveTo>
                    <a:pt x="54" y="91"/>
                  </a:moveTo>
                  <a:cubicBezTo>
                    <a:pt x="55" y="89"/>
                    <a:pt x="56" y="88"/>
                    <a:pt x="56" y="87"/>
                  </a:cubicBezTo>
                  <a:cubicBezTo>
                    <a:pt x="55" y="88"/>
                    <a:pt x="55" y="88"/>
                    <a:pt x="54" y="88"/>
                  </a:cubicBezTo>
                  <a:cubicBezTo>
                    <a:pt x="54" y="88"/>
                    <a:pt x="54" y="89"/>
                    <a:pt x="54" y="89"/>
                  </a:cubicBezTo>
                  <a:cubicBezTo>
                    <a:pt x="54" y="89"/>
                    <a:pt x="54" y="90"/>
                    <a:pt x="54" y="91"/>
                  </a:cubicBezTo>
                  <a:close/>
                  <a:moveTo>
                    <a:pt x="143" y="29"/>
                  </a:moveTo>
                  <a:cubicBezTo>
                    <a:pt x="143" y="29"/>
                    <a:pt x="143" y="29"/>
                    <a:pt x="143" y="29"/>
                  </a:cubicBezTo>
                  <a:cubicBezTo>
                    <a:pt x="144" y="28"/>
                    <a:pt x="145" y="28"/>
                    <a:pt x="146" y="27"/>
                  </a:cubicBezTo>
                  <a:cubicBezTo>
                    <a:pt x="146" y="27"/>
                    <a:pt x="145" y="27"/>
                    <a:pt x="145" y="27"/>
                  </a:cubicBezTo>
                  <a:cubicBezTo>
                    <a:pt x="144" y="27"/>
                    <a:pt x="143" y="28"/>
                    <a:pt x="143" y="29"/>
                  </a:cubicBezTo>
                  <a:close/>
                  <a:moveTo>
                    <a:pt x="58" y="110"/>
                  </a:moveTo>
                  <a:cubicBezTo>
                    <a:pt x="58" y="110"/>
                    <a:pt x="58" y="111"/>
                    <a:pt x="58" y="112"/>
                  </a:cubicBezTo>
                  <a:cubicBezTo>
                    <a:pt x="58" y="112"/>
                    <a:pt x="58" y="113"/>
                    <a:pt x="58" y="114"/>
                  </a:cubicBezTo>
                  <a:cubicBezTo>
                    <a:pt x="58" y="115"/>
                    <a:pt x="58" y="115"/>
                    <a:pt x="58" y="116"/>
                  </a:cubicBezTo>
                  <a:cubicBezTo>
                    <a:pt x="58" y="114"/>
                    <a:pt x="59" y="112"/>
                    <a:pt x="58" y="110"/>
                  </a:cubicBezTo>
                  <a:close/>
                  <a:moveTo>
                    <a:pt x="68" y="158"/>
                  </a:moveTo>
                  <a:cubicBezTo>
                    <a:pt x="68" y="158"/>
                    <a:pt x="68" y="159"/>
                    <a:pt x="67" y="159"/>
                  </a:cubicBezTo>
                  <a:cubicBezTo>
                    <a:pt x="68" y="160"/>
                    <a:pt x="68" y="160"/>
                    <a:pt x="68" y="161"/>
                  </a:cubicBezTo>
                  <a:cubicBezTo>
                    <a:pt x="69" y="160"/>
                    <a:pt x="69" y="160"/>
                    <a:pt x="70" y="160"/>
                  </a:cubicBezTo>
                  <a:cubicBezTo>
                    <a:pt x="69" y="159"/>
                    <a:pt x="69" y="159"/>
                    <a:pt x="68" y="158"/>
                  </a:cubicBezTo>
                  <a:close/>
                  <a:moveTo>
                    <a:pt x="29" y="164"/>
                  </a:moveTo>
                  <a:cubicBezTo>
                    <a:pt x="31" y="163"/>
                    <a:pt x="31" y="163"/>
                    <a:pt x="31" y="162"/>
                  </a:cubicBezTo>
                  <a:cubicBezTo>
                    <a:pt x="30" y="162"/>
                    <a:pt x="29" y="162"/>
                    <a:pt x="29" y="164"/>
                  </a:cubicBezTo>
                  <a:close/>
                  <a:moveTo>
                    <a:pt x="174" y="134"/>
                  </a:moveTo>
                  <a:cubicBezTo>
                    <a:pt x="174" y="134"/>
                    <a:pt x="173" y="135"/>
                    <a:pt x="172" y="136"/>
                  </a:cubicBezTo>
                  <a:cubicBezTo>
                    <a:pt x="172" y="136"/>
                    <a:pt x="171" y="136"/>
                    <a:pt x="172" y="137"/>
                  </a:cubicBezTo>
                  <a:cubicBezTo>
                    <a:pt x="173" y="136"/>
                    <a:pt x="174" y="135"/>
                    <a:pt x="174" y="134"/>
                  </a:cubicBezTo>
                  <a:cubicBezTo>
                    <a:pt x="174" y="134"/>
                    <a:pt x="174" y="134"/>
                    <a:pt x="174" y="134"/>
                  </a:cubicBezTo>
                  <a:close/>
                  <a:moveTo>
                    <a:pt x="16" y="82"/>
                  </a:moveTo>
                  <a:cubicBezTo>
                    <a:pt x="16" y="83"/>
                    <a:pt x="15" y="84"/>
                    <a:pt x="15" y="84"/>
                  </a:cubicBezTo>
                  <a:cubicBezTo>
                    <a:pt x="15" y="84"/>
                    <a:pt x="15" y="85"/>
                    <a:pt x="15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5"/>
                    <a:pt x="16" y="84"/>
                    <a:pt x="16" y="84"/>
                  </a:cubicBezTo>
                  <a:cubicBezTo>
                    <a:pt x="17" y="84"/>
                    <a:pt x="17" y="83"/>
                    <a:pt x="16" y="82"/>
                  </a:cubicBezTo>
                  <a:close/>
                  <a:moveTo>
                    <a:pt x="175" y="41"/>
                  </a:moveTo>
                  <a:cubicBezTo>
                    <a:pt x="174" y="42"/>
                    <a:pt x="174" y="43"/>
                    <a:pt x="174" y="44"/>
                  </a:cubicBezTo>
                  <a:cubicBezTo>
                    <a:pt x="175" y="43"/>
                    <a:pt x="176" y="42"/>
                    <a:pt x="175" y="41"/>
                  </a:cubicBezTo>
                  <a:close/>
                  <a:moveTo>
                    <a:pt x="85" y="15"/>
                  </a:moveTo>
                  <a:cubicBezTo>
                    <a:pt x="85" y="15"/>
                    <a:pt x="84" y="15"/>
                    <a:pt x="84" y="15"/>
                  </a:cubicBezTo>
                  <a:cubicBezTo>
                    <a:pt x="84" y="15"/>
                    <a:pt x="84" y="15"/>
                    <a:pt x="83" y="15"/>
                  </a:cubicBezTo>
                  <a:cubicBezTo>
                    <a:pt x="83" y="17"/>
                    <a:pt x="84" y="17"/>
                    <a:pt x="85" y="16"/>
                  </a:cubicBezTo>
                  <a:cubicBezTo>
                    <a:pt x="85" y="16"/>
                    <a:pt x="85" y="15"/>
                    <a:pt x="85" y="15"/>
                  </a:cubicBezTo>
                  <a:close/>
                  <a:moveTo>
                    <a:pt x="67" y="150"/>
                  </a:moveTo>
                  <a:cubicBezTo>
                    <a:pt x="67" y="150"/>
                    <a:pt x="67" y="150"/>
                    <a:pt x="67" y="151"/>
                  </a:cubicBezTo>
                  <a:cubicBezTo>
                    <a:pt x="67" y="151"/>
                    <a:pt x="67" y="151"/>
                    <a:pt x="67" y="152"/>
                  </a:cubicBezTo>
                  <a:cubicBezTo>
                    <a:pt x="68" y="152"/>
                    <a:pt x="68" y="151"/>
                    <a:pt x="69" y="151"/>
                  </a:cubicBezTo>
                  <a:cubicBezTo>
                    <a:pt x="68" y="151"/>
                    <a:pt x="68" y="150"/>
                    <a:pt x="67" y="150"/>
                  </a:cubicBezTo>
                  <a:close/>
                  <a:moveTo>
                    <a:pt x="29" y="116"/>
                  </a:moveTo>
                  <a:cubicBezTo>
                    <a:pt x="29" y="116"/>
                    <a:pt x="29" y="116"/>
                    <a:pt x="29" y="116"/>
                  </a:cubicBezTo>
                  <a:cubicBezTo>
                    <a:pt x="30" y="115"/>
                    <a:pt x="30" y="114"/>
                    <a:pt x="30" y="113"/>
                  </a:cubicBezTo>
                  <a:cubicBezTo>
                    <a:pt x="29" y="114"/>
                    <a:pt x="29" y="114"/>
                    <a:pt x="28" y="115"/>
                  </a:cubicBezTo>
                  <a:cubicBezTo>
                    <a:pt x="29" y="115"/>
                    <a:pt x="29" y="116"/>
                    <a:pt x="29" y="116"/>
                  </a:cubicBezTo>
                  <a:close/>
                  <a:moveTo>
                    <a:pt x="127" y="14"/>
                  </a:moveTo>
                  <a:cubicBezTo>
                    <a:pt x="127" y="14"/>
                    <a:pt x="126" y="14"/>
                    <a:pt x="126" y="14"/>
                  </a:cubicBezTo>
                  <a:cubicBezTo>
                    <a:pt x="126" y="15"/>
                    <a:pt x="126" y="16"/>
                    <a:pt x="125" y="17"/>
                  </a:cubicBezTo>
                  <a:cubicBezTo>
                    <a:pt x="126" y="17"/>
                    <a:pt x="126" y="17"/>
                    <a:pt x="127" y="17"/>
                  </a:cubicBezTo>
                  <a:cubicBezTo>
                    <a:pt x="127" y="16"/>
                    <a:pt x="127" y="15"/>
                    <a:pt x="127" y="14"/>
                  </a:cubicBezTo>
                  <a:close/>
                  <a:moveTo>
                    <a:pt x="18" y="142"/>
                  </a:moveTo>
                  <a:cubicBezTo>
                    <a:pt x="18" y="142"/>
                    <a:pt x="18" y="142"/>
                    <a:pt x="18" y="142"/>
                  </a:cubicBezTo>
                  <a:cubicBezTo>
                    <a:pt x="17" y="142"/>
                    <a:pt x="17" y="143"/>
                    <a:pt x="17" y="143"/>
                  </a:cubicBezTo>
                  <a:cubicBezTo>
                    <a:pt x="17" y="144"/>
                    <a:pt x="17" y="144"/>
                    <a:pt x="18" y="145"/>
                  </a:cubicBezTo>
                  <a:cubicBezTo>
                    <a:pt x="18" y="144"/>
                    <a:pt x="18" y="143"/>
                    <a:pt x="18" y="142"/>
                  </a:cubicBezTo>
                  <a:close/>
                  <a:moveTo>
                    <a:pt x="87" y="143"/>
                  </a:moveTo>
                  <a:cubicBezTo>
                    <a:pt x="87" y="143"/>
                    <a:pt x="87" y="143"/>
                    <a:pt x="87" y="143"/>
                  </a:cubicBezTo>
                  <a:cubicBezTo>
                    <a:pt x="86" y="144"/>
                    <a:pt x="86" y="145"/>
                    <a:pt x="86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7" y="146"/>
                    <a:pt x="87" y="145"/>
                    <a:pt x="88" y="145"/>
                  </a:cubicBezTo>
                  <a:cubicBezTo>
                    <a:pt x="87" y="144"/>
                    <a:pt x="87" y="144"/>
                    <a:pt x="87" y="143"/>
                  </a:cubicBezTo>
                  <a:close/>
                  <a:moveTo>
                    <a:pt x="6" y="145"/>
                  </a:moveTo>
                  <a:cubicBezTo>
                    <a:pt x="6" y="146"/>
                    <a:pt x="6" y="147"/>
                    <a:pt x="6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6"/>
                    <a:pt x="7" y="146"/>
                    <a:pt x="6" y="145"/>
                  </a:cubicBezTo>
                  <a:close/>
                  <a:moveTo>
                    <a:pt x="133" y="162"/>
                  </a:moveTo>
                  <a:cubicBezTo>
                    <a:pt x="133" y="161"/>
                    <a:pt x="132" y="161"/>
                    <a:pt x="132" y="161"/>
                  </a:cubicBezTo>
                  <a:cubicBezTo>
                    <a:pt x="132" y="161"/>
                    <a:pt x="131" y="162"/>
                    <a:pt x="131" y="162"/>
                  </a:cubicBezTo>
                  <a:cubicBezTo>
                    <a:pt x="131" y="162"/>
                    <a:pt x="131" y="163"/>
                    <a:pt x="132" y="163"/>
                  </a:cubicBezTo>
                  <a:cubicBezTo>
                    <a:pt x="132" y="162"/>
                    <a:pt x="133" y="162"/>
                    <a:pt x="133" y="162"/>
                  </a:cubicBezTo>
                  <a:close/>
                  <a:moveTo>
                    <a:pt x="178" y="152"/>
                  </a:moveTo>
                  <a:cubicBezTo>
                    <a:pt x="179" y="154"/>
                    <a:pt x="179" y="155"/>
                    <a:pt x="179" y="157"/>
                  </a:cubicBezTo>
                  <a:cubicBezTo>
                    <a:pt x="180" y="156"/>
                    <a:pt x="180" y="153"/>
                    <a:pt x="178" y="152"/>
                  </a:cubicBezTo>
                  <a:close/>
                  <a:moveTo>
                    <a:pt x="32" y="106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2" y="107"/>
                    <a:pt x="32" y="108"/>
                    <a:pt x="32" y="109"/>
                  </a:cubicBezTo>
                  <a:cubicBezTo>
                    <a:pt x="32" y="111"/>
                    <a:pt x="32" y="112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1"/>
                    <a:pt x="32" y="109"/>
                    <a:pt x="32" y="106"/>
                  </a:cubicBezTo>
                  <a:close/>
                  <a:moveTo>
                    <a:pt x="39" y="57"/>
                  </a:moveTo>
                  <a:cubicBezTo>
                    <a:pt x="39" y="57"/>
                    <a:pt x="40" y="56"/>
                    <a:pt x="40" y="56"/>
                  </a:cubicBezTo>
                  <a:cubicBezTo>
                    <a:pt x="40" y="55"/>
                    <a:pt x="39" y="55"/>
                    <a:pt x="38" y="55"/>
                  </a:cubicBezTo>
                  <a:cubicBezTo>
                    <a:pt x="38" y="55"/>
                    <a:pt x="39" y="56"/>
                    <a:pt x="39" y="57"/>
                  </a:cubicBezTo>
                  <a:close/>
                  <a:moveTo>
                    <a:pt x="70" y="15"/>
                  </a:moveTo>
                  <a:cubicBezTo>
                    <a:pt x="70" y="14"/>
                    <a:pt x="71" y="14"/>
                    <a:pt x="71" y="13"/>
                  </a:cubicBezTo>
                  <a:cubicBezTo>
                    <a:pt x="70" y="13"/>
                    <a:pt x="69" y="13"/>
                    <a:pt x="68" y="14"/>
                  </a:cubicBezTo>
                  <a:cubicBezTo>
                    <a:pt x="69" y="14"/>
                    <a:pt x="69" y="15"/>
                    <a:pt x="70" y="15"/>
                  </a:cubicBezTo>
                  <a:close/>
                  <a:moveTo>
                    <a:pt x="175" y="104"/>
                  </a:moveTo>
                  <a:cubicBezTo>
                    <a:pt x="173" y="104"/>
                    <a:pt x="173" y="105"/>
                    <a:pt x="173" y="106"/>
                  </a:cubicBezTo>
                  <a:cubicBezTo>
                    <a:pt x="173" y="106"/>
                    <a:pt x="174" y="106"/>
                    <a:pt x="174" y="105"/>
                  </a:cubicBezTo>
                  <a:cubicBezTo>
                    <a:pt x="175" y="105"/>
                    <a:pt x="175" y="105"/>
                    <a:pt x="175" y="104"/>
                  </a:cubicBezTo>
                  <a:close/>
                  <a:moveTo>
                    <a:pt x="21" y="108"/>
                  </a:moveTo>
                  <a:cubicBezTo>
                    <a:pt x="22" y="108"/>
                    <a:pt x="22" y="107"/>
                    <a:pt x="23" y="107"/>
                  </a:cubicBezTo>
                  <a:cubicBezTo>
                    <a:pt x="22" y="106"/>
                    <a:pt x="22" y="106"/>
                    <a:pt x="21" y="105"/>
                  </a:cubicBezTo>
                  <a:cubicBezTo>
                    <a:pt x="21" y="106"/>
                    <a:pt x="21" y="107"/>
                    <a:pt x="21" y="108"/>
                  </a:cubicBezTo>
                  <a:close/>
                  <a:moveTo>
                    <a:pt x="29" y="49"/>
                  </a:moveTo>
                  <a:cubicBezTo>
                    <a:pt x="29" y="49"/>
                    <a:pt x="28" y="49"/>
                    <a:pt x="28" y="49"/>
                  </a:cubicBezTo>
                  <a:cubicBezTo>
                    <a:pt x="29" y="50"/>
                    <a:pt x="30" y="51"/>
                    <a:pt x="30" y="53"/>
                  </a:cubicBezTo>
                  <a:cubicBezTo>
                    <a:pt x="30" y="53"/>
                    <a:pt x="30" y="53"/>
                    <a:pt x="30" y="52"/>
                  </a:cubicBezTo>
                  <a:cubicBezTo>
                    <a:pt x="30" y="51"/>
                    <a:pt x="30" y="50"/>
                    <a:pt x="30" y="49"/>
                  </a:cubicBezTo>
                  <a:cubicBezTo>
                    <a:pt x="29" y="49"/>
                    <a:pt x="29" y="49"/>
                    <a:pt x="29" y="49"/>
                  </a:cubicBezTo>
                  <a:close/>
                  <a:moveTo>
                    <a:pt x="176" y="72"/>
                  </a:moveTo>
                  <a:cubicBezTo>
                    <a:pt x="175" y="72"/>
                    <a:pt x="175" y="73"/>
                    <a:pt x="175" y="73"/>
                  </a:cubicBezTo>
                  <a:cubicBezTo>
                    <a:pt x="175" y="73"/>
                    <a:pt x="175" y="73"/>
                    <a:pt x="175" y="74"/>
                  </a:cubicBezTo>
                  <a:cubicBezTo>
                    <a:pt x="175" y="74"/>
                    <a:pt x="175" y="74"/>
                    <a:pt x="175" y="75"/>
                  </a:cubicBezTo>
                  <a:cubicBezTo>
                    <a:pt x="176" y="74"/>
                    <a:pt x="176" y="73"/>
                    <a:pt x="176" y="72"/>
                  </a:cubicBezTo>
                  <a:close/>
                  <a:moveTo>
                    <a:pt x="102" y="66"/>
                  </a:moveTo>
                  <a:cubicBezTo>
                    <a:pt x="102" y="66"/>
                    <a:pt x="102" y="66"/>
                    <a:pt x="102" y="66"/>
                  </a:cubicBezTo>
                  <a:cubicBezTo>
                    <a:pt x="103" y="66"/>
                    <a:pt x="104" y="65"/>
                    <a:pt x="104" y="65"/>
                  </a:cubicBezTo>
                  <a:cubicBezTo>
                    <a:pt x="105" y="64"/>
                    <a:pt x="105" y="64"/>
                    <a:pt x="104" y="63"/>
                  </a:cubicBezTo>
                  <a:cubicBezTo>
                    <a:pt x="104" y="64"/>
                    <a:pt x="103" y="65"/>
                    <a:pt x="102" y="66"/>
                  </a:cubicBezTo>
                  <a:close/>
                  <a:moveTo>
                    <a:pt x="81" y="173"/>
                  </a:moveTo>
                  <a:cubicBezTo>
                    <a:pt x="81" y="173"/>
                    <a:pt x="81" y="173"/>
                    <a:pt x="81" y="173"/>
                  </a:cubicBezTo>
                  <a:cubicBezTo>
                    <a:pt x="80" y="172"/>
                    <a:pt x="80" y="172"/>
                    <a:pt x="80" y="171"/>
                  </a:cubicBezTo>
                  <a:cubicBezTo>
                    <a:pt x="79" y="171"/>
                    <a:pt x="79" y="171"/>
                    <a:pt x="79" y="172"/>
                  </a:cubicBezTo>
                  <a:cubicBezTo>
                    <a:pt x="79" y="172"/>
                    <a:pt x="79" y="172"/>
                    <a:pt x="79" y="173"/>
                  </a:cubicBezTo>
                  <a:cubicBezTo>
                    <a:pt x="80" y="173"/>
                    <a:pt x="80" y="173"/>
                    <a:pt x="81" y="173"/>
                  </a:cubicBezTo>
                  <a:close/>
                  <a:moveTo>
                    <a:pt x="75" y="31"/>
                  </a:moveTo>
                  <a:cubicBezTo>
                    <a:pt x="75" y="30"/>
                    <a:pt x="75" y="30"/>
                    <a:pt x="74" y="30"/>
                  </a:cubicBezTo>
                  <a:cubicBezTo>
                    <a:pt x="74" y="30"/>
                    <a:pt x="73" y="31"/>
                    <a:pt x="74" y="32"/>
                  </a:cubicBezTo>
                  <a:cubicBezTo>
                    <a:pt x="74" y="32"/>
                    <a:pt x="75" y="31"/>
                    <a:pt x="75" y="31"/>
                  </a:cubicBezTo>
                  <a:close/>
                  <a:moveTo>
                    <a:pt x="116" y="11"/>
                  </a:moveTo>
                  <a:cubicBezTo>
                    <a:pt x="117" y="11"/>
                    <a:pt x="118" y="12"/>
                    <a:pt x="118" y="12"/>
                  </a:cubicBezTo>
                  <a:cubicBezTo>
                    <a:pt x="118" y="11"/>
                    <a:pt x="119" y="11"/>
                    <a:pt x="119" y="10"/>
                  </a:cubicBezTo>
                  <a:cubicBezTo>
                    <a:pt x="118" y="10"/>
                    <a:pt x="117" y="10"/>
                    <a:pt x="116" y="11"/>
                  </a:cubicBezTo>
                  <a:close/>
                  <a:moveTo>
                    <a:pt x="104" y="131"/>
                  </a:moveTo>
                  <a:cubicBezTo>
                    <a:pt x="104" y="131"/>
                    <a:pt x="104" y="131"/>
                    <a:pt x="105" y="131"/>
                  </a:cubicBezTo>
                  <a:cubicBezTo>
                    <a:pt x="104" y="129"/>
                    <a:pt x="104" y="128"/>
                    <a:pt x="104" y="127"/>
                  </a:cubicBezTo>
                  <a:cubicBezTo>
                    <a:pt x="103" y="127"/>
                    <a:pt x="103" y="128"/>
                    <a:pt x="103" y="128"/>
                  </a:cubicBezTo>
                  <a:cubicBezTo>
                    <a:pt x="103" y="129"/>
                    <a:pt x="104" y="130"/>
                    <a:pt x="104" y="131"/>
                  </a:cubicBezTo>
                  <a:close/>
                  <a:moveTo>
                    <a:pt x="23" y="160"/>
                  </a:moveTo>
                  <a:cubicBezTo>
                    <a:pt x="23" y="160"/>
                    <a:pt x="23" y="160"/>
                    <a:pt x="23" y="160"/>
                  </a:cubicBezTo>
                  <a:cubicBezTo>
                    <a:pt x="24" y="159"/>
                    <a:pt x="25" y="159"/>
                    <a:pt x="25" y="158"/>
                  </a:cubicBezTo>
                  <a:cubicBezTo>
                    <a:pt x="25" y="158"/>
                    <a:pt x="25" y="158"/>
                    <a:pt x="24" y="157"/>
                  </a:cubicBezTo>
                  <a:cubicBezTo>
                    <a:pt x="24" y="158"/>
                    <a:pt x="23" y="159"/>
                    <a:pt x="23" y="160"/>
                  </a:cubicBezTo>
                  <a:close/>
                  <a:moveTo>
                    <a:pt x="5" y="161"/>
                  </a:moveTo>
                  <a:cubicBezTo>
                    <a:pt x="5" y="159"/>
                    <a:pt x="5" y="158"/>
                    <a:pt x="4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8"/>
                    <a:pt x="4" y="160"/>
                    <a:pt x="4" y="161"/>
                  </a:cubicBezTo>
                  <a:cubicBezTo>
                    <a:pt x="5" y="161"/>
                    <a:pt x="5" y="161"/>
                    <a:pt x="5" y="161"/>
                  </a:cubicBezTo>
                  <a:close/>
                  <a:moveTo>
                    <a:pt x="129" y="135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9" y="135"/>
                    <a:pt x="130" y="134"/>
                    <a:pt x="130" y="134"/>
                  </a:cubicBezTo>
                  <a:cubicBezTo>
                    <a:pt x="130" y="133"/>
                    <a:pt x="130" y="133"/>
                    <a:pt x="129" y="133"/>
                  </a:cubicBezTo>
                  <a:cubicBezTo>
                    <a:pt x="129" y="133"/>
                    <a:pt x="128" y="132"/>
                    <a:pt x="128" y="131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3"/>
                    <a:pt x="129" y="134"/>
                    <a:pt x="129" y="135"/>
                  </a:cubicBezTo>
                  <a:close/>
                  <a:moveTo>
                    <a:pt x="86" y="32"/>
                  </a:moveTo>
                  <a:cubicBezTo>
                    <a:pt x="86" y="33"/>
                    <a:pt x="85" y="34"/>
                    <a:pt x="85" y="34"/>
                  </a:cubicBezTo>
                  <a:cubicBezTo>
                    <a:pt x="86" y="35"/>
                    <a:pt x="86" y="35"/>
                    <a:pt x="87" y="35"/>
                  </a:cubicBezTo>
                  <a:cubicBezTo>
                    <a:pt x="87" y="34"/>
                    <a:pt x="86" y="33"/>
                    <a:pt x="86" y="32"/>
                  </a:cubicBezTo>
                  <a:close/>
                  <a:moveTo>
                    <a:pt x="68" y="24"/>
                  </a:moveTo>
                  <a:cubicBezTo>
                    <a:pt x="68" y="24"/>
                    <a:pt x="68" y="24"/>
                    <a:pt x="68" y="24"/>
                  </a:cubicBezTo>
                  <a:cubicBezTo>
                    <a:pt x="69" y="23"/>
                    <a:pt x="69" y="22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21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lose/>
                  <a:moveTo>
                    <a:pt x="24" y="36"/>
                  </a:moveTo>
                  <a:cubicBezTo>
                    <a:pt x="24" y="36"/>
                    <a:pt x="24" y="35"/>
                    <a:pt x="24" y="35"/>
                  </a:cubicBezTo>
                  <a:cubicBezTo>
                    <a:pt x="23" y="36"/>
                    <a:pt x="22" y="36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7"/>
                    <a:pt x="22" y="37"/>
                    <a:pt x="23" y="37"/>
                  </a:cubicBezTo>
                  <a:cubicBezTo>
                    <a:pt x="23" y="37"/>
                    <a:pt x="24" y="36"/>
                    <a:pt x="24" y="36"/>
                  </a:cubicBezTo>
                  <a:close/>
                  <a:moveTo>
                    <a:pt x="32" y="27"/>
                  </a:moveTo>
                  <a:cubicBezTo>
                    <a:pt x="32" y="27"/>
                    <a:pt x="33" y="26"/>
                    <a:pt x="33" y="25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5"/>
                    <a:pt x="32" y="26"/>
                    <a:pt x="32" y="27"/>
                  </a:cubicBezTo>
                  <a:close/>
                  <a:moveTo>
                    <a:pt x="59" y="123"/>
                  </a:moveTo>
                  <a:cubicBezTo>
                    <a:pt x="59" y="122"/>
                    <a:pt x="58" y="121"/>
                    <a:pt x="58" y="121"/>
                  </a:cubicBezTo>
                  <a:cubicBezTo>
                    <a:pt x="57" y="122"/>
                    <a:pt x="57" y="122"/>
                    <a:pt x="58" y="123"/>
                  </a:cubicBezTo>
                  <a:cubicBezTo>
                    <a:pt x="58" y="123"/>
                    <a:pt x="59" y="123"/>
                    <a:pt x="59" y="123"/>
                  </a:cubicBezTo>
                  <a:close/>
                  <a:moveTo>
                    <a:pt x="158" y="20"/>
                  </a:moveTo>
                  <a:cubicBezTo>
                    <a:pt x="158" y="20"/>
                    <a:pt x="157" y="19"/>
                    <a:pt x="157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9"/>
                    <a:pt x="157" y="20"/>
                    <a:pt x="157" y="20"/>
                  </a:cubicBezTo>
                  <a:cubicBezTo>
                    <a:pt x="157" y="20"/>
                    <a:pt x="158" y="20"/>
                    <a:pt x="158" y="20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3"/>
                    <a:pt x="30" y="93"/>
                  </a:cubicBezTo>
                  <a:cubicBezTo>
                    <a:pt x="30" y="92"/>
                    <a:pt x="30" y="91"/>
                    <a:pt x="30" y="90"/>
                  </a:cubicBezTo>
                  <a:cubicBezTo>
                    <a:pt x="30" y="90"/>
                    <a:pt x="30" y="89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91"/>
                    <a:pt x="30" y="92"/>
                    <a:pt x="30" y="94"/>
                  </a:cubicBezTo>
                  <a:close/>
                  <a:moveTo>
                    <a:pt x="103" y="158"/>
                  </a:moveTo>
                  <a:cubicBezTo>
                    <a:pt x="104" y="158"/>
                    <a:pt x="104" y="158"/>
                    <a:pt x="105" y="158"/>
                  </a:cubicBezTo>
                  <a:cubicBezTo>
                    <a:pt x="105" y="158"/>
                    <a:pt x="105" y="157"/>
                    <a:pt x="104" y="157"/>
                  </a:cubicBezTo>
                  <a:cubicBezTo>
                    <a:pt x="104" y="157"/>
                    <a:pt x="103" y="158"/>
                    <a:pt x="103" y="158"/>
                  </a:cubicBezTo>
                  <a:close/>
                  <a:moveTo>
                    <a:pt x="13" y="155"/>
                  </a:moveTo>
                  <a:cubicBezTo>
                    <a:pt x="12" y="155"/>
                    <a:pt x="12" y="156"/>
                    <a:pt x="13" y="156"/>
                  </a:cubicBezTo>
                  <a:cubicBezTo>
                    <a:pt x="13" y="156"/>
                    <a:pt x="13" y="157"/>
                    <a:pt x="14" y="157"/>
                  </a:cubicBezTo>
                  <a:cubicBezTo>
                    <a:pt x="14" y="157"/>
                    <a:pt x="14" y="157"/>
                    <a:pt x="15" y="157"/>
                  </a:cubicBezTo>
                  <a:cubicBezTo>
                    <a:pt x="14" y="156"/>
                    <a:pt x="13" y="156"/>
                    <a:pt x="13" y="155"/>
                  </a:cubicBezTo>
                  <a:close/>
                  <a:moveTo>
                    <a:pt x="59" y="169"/>
                  </a:move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7" y="166"/>
                    <a:pt x="57" y="165"/>
                  </a:cubicBezTo>
                  <a:cubicBezTo>
                    <a:pt x="57" y="167"/>
                    <a:pt x="57" y="168"/>
                    <a:pt x="59" y="169"/>
                  </a:cubicBezTo>
                  <a:close/>
                  <a:moveTo>
                    <a:pt x="94" y="159"/>
                  </a:moveTo>
                  <a:cubicBezTo>
                    <a:pt x="95" y="159"/>
                    <a:pt x="96" y="158"/>
                    <a:pt x="96" y="158"/>
                  </a:cubicBezTo>
                  <a:cubicBezTo>
                    <a:pt x="95" y="157"/>
                    <a:pt x="95" y="157"/>
                    <a:pt x="94" y="157"/>
                  </a:cubicBezTo>
                  <a:cubicBezTo>
                    <a:pt x="94" y="158"/>
                    <a:pt x="94" y="158"/>
                    <a:pt x="94" y="159"/>
                  </a:cubicBezTo>
                  <a:close/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30"/>
                    <a:pt x="183" y="32"/>
                    <a:pt x="184" y="33"/>
                  </a:cubicBezTo>
                  <a:cubicBezTo>
                    <a:pt x="184" y="33"/>
                    <a:pt x="184" y="33"/>
                    <a:pt x="184" y="32"/>
                  </a:cubicBezTo>
                  <a:cubicBezTo>
                    <a:pt x="184" y="31"/>
                    <a:pt x="184" y="30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close/>
                  <a:moveTo>
                    <a:pt x="164" y="39"/>
                  </a:moveTo>
                  <a:cubicBezTo>
                    <a:pt x="164" y="39"/>
                    <a:pt x="164" y="39"/>
                    <a:pt x="164" y="39"/>
                  </a:cubicBezTo>
                  <a:cubicBezTo>
                    <a:pt x="163" y="40"/>
                    <a:pt x="163" y="41"/>
                    <a:pt x="162" y="42"/>
                  </a:cubicBezTo>
                  <a:cubicBezTo>
                    <a:pt x="162" y="42"/>
                    <a:pt x="162" y="43"/>
                    <a:pt x="162" y="43"/>
                  </a:cubicBezTo>
                  <a:cubicBezTo>
                    <a:pt x="163" y="42"/>
                    <a:pt x="164" y="40"/>
                    <a:pt x="164" y="39"/>
                  </a:cubicBezTo>
                  <a:close/>
                  <a:moveTo>
                    <a:pt x="26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7" y="51"/>
                    <a:pt x="27" y="52"/>
                  </a:cubicBezTo>
                  <a:cubicBezTo>
                    <a:pt x="27" y="52"/>
                    <a:pt x="27" y="52"/>
                    <a:pt x="28" y="52"/>
                  </a:cubicBezTo>
                  <a:cubicBezTo>
                    <a:pt x="27" y="51"/>
                    <a:pt x="27" y="50"/>
                    <a:pt x="26" y="49"/>
                  </a:cubicBezTo>
                  <a:close/>
                  <a:moveTo>
                    <a:pt x="94" y="147"/>
                  </a:moveTo>
                  <a:cubicBezTo>
                    <a:pt x="94" y="147"/>
                    <a:pt x="94" y="147"/>
                    <a:pt x="95" y="146"/>
                  </a:cubicBezTo>
                  <a:cubicBezTo>
                    <a:pt x="95" y="146"/>
                    <a:pt x="94" y="145"/>
                    <a:pt x="94" y="145"/>
                  </a:cubicBezTo>
                  <a:cubicBezTo>
                    <a:pt x="93" y="146"/>
                    <a:pt x="94" y="146"/>
                    <a:pt x="94" y="147"/>
                  </a:cubicBezTo>
                  <a:close/>
                  <a:moveTo>
                    <a:pt x="116" y="7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7" y="8"/>
                    <a:pt x="119" y="8"/>
                    <a:pt x="120" y="8"/>
                  </a:cubicBezTo>
                  <a:cubicBezTo>
                    <a:pt x="118" y="8"/>
                    <a:pt x="117" y="8"/>
                    <a:pt x="116" y="7"/>
                  </a:cubicBezTo>
                  <a:close/>
                  <a:moveTo>
                    <a:pt x="145" y="10"/>
                  </a:moveTo>
                  <a:cubicBezTo>
                    <a:pt x="145" y="10"/>
                    <a:pt x="145" y="10"/>
                    <a:pt x="145" y="10"/>
                  </a:cubicBezTo>
                  <a:cubicBezTo>
                    <a:pt x="144" y="10"/>
                    <a:pt x="142" y="10"/>
                    <a:pt x="141" y="10"/>
                  </a:cubicBezTo>
                  <a:cubicBezTo>
                    <a:pt x="141" y="10"/>
                    <a:pt x="142" y="11"/>
                    <a:pt x="142" y="10"/>
                  </a:cubicBezTo>
                  <a:cubicBezTo>
                    <a:pt x="143" y="10"/>
                    <a:pt x="144" y="10"/>
                    <a:pt x="144" y="10"/>
                  </a:cubicBezTo>
                  <a:cubicBezTo>
                    <a:pt x="145" y="10"/>
                    <a:pt x="145" y="10"/>
                    <a:pt x="145" y="10"/>
                  </a:cubicBezTo>
                  <a:close/>
                  <a:moveTo>
                    <a:pt x="116" y="131"/>
                  </a:moveTo>
                  <a:cubicBezTo>
                    <a:pt x="115" y="131"/>
                    <a:pt x="115" y="131"/>
                    <a:pt x="115" y="131"/>
                  </a:cubicBezTo>
                  <a:cubicBezTo>
                    <a:pt x="115" y="132"/>
                    <a:pt x="116" y="133"/>
                    <a:pt x="116" y="134"/>
                  </a:cubicBezTo>
                  <a:cubicBezTo>
                    <a:pt x="116" y="133"/>
                    <a:pt x="116" y="133"/>
                    <a:pt x="117" y="133"/>
                  </a:cubicBezTo>
                  <a:cubicBezTo>
                    <a:pt x="116" y="132"/>
                    <a:pt x="116" y="131"/>
                    <a:pt x="116" y="131"/>
                  </a:cubicBezTo>
                  <a:close/>
                  <a:moveTo>
                    <a:pt x="172" y="157"/>
                  </a:moveTo>
                  <a:cubicBezTo>
                    <a:pt x="173" y="156"/>
                    <a:pt x="173" y="156"/>
                    <a:pt x="172" y="155"/>
                  </a:cubicBezTo>
                  <a:cubicBezTo>
                    <a:pt x="172" y="155"/>
                    <a:pt x="172" y="155"/>
                    <a:pt x="172" y="156"/>
                  </a:cubicBezTo>
                  <a:cubicBezTo>
                    <a:pt x="172" y="156"/>
                    <a:pt x="172" y="157"/>
                    <a:pt x="172" y="157"/>
                  </a:cubicBezTo>
                  <a:close/>
                  <a:moveTo>
                    <a:pt x="124" y="38"/>
                  </a:moveTo>
                  <a:cubicBezTo>
                    <a:pt x="126" y="38"/>
                    <a:pt x="128" y="38"/>
                    <a:pt x="130" y="39"/>
                  </a:cubicBezTo>
                  <a:cubicBezTo>
                    <a:pt x="129" y="38"/>
                    <a:pt x="128" y="38"/>
                    <a:pt x="127" y="38"/>
                  </a:cubicBezTo>
                  <a:cubicBezTo>
                    <a:pt x="126" y="38"/>
                    <a:pt x="125" y="38"/>
                    <a:pt x="124" y="3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4" y="125"/>
                  </a:cubicBezTo>
                  <a:cubicBezTo>
                    <a:pt x="14" y="125"/>
                    <a:pt x="14" y="125"/>
                    <a:pt x="13" y="125"/>
                  </a:cubicBezTo>
                  <a:cubicBezTo>
                    <a:pt x="13" y="126"/>
                    <a:pt x="13" y="127"/>
                    <a:pt x="13" y="128"/>
                  </a:cubicBezTo>
                  <a:cubicBezTo>
                    <a:pt x="13" y="128"/>
                    <a:pt x="13" y="128"/>
                    <a:pt x="14" y="128"/>
                  </a:cubicBezTo>
                  <a:cubicBezTo>
                    <a:pt x="14" y="128"/>
                    <a:pt x="14" y="127"/>
                    <a:pt x="15" y="127"/>
                  </a:cubicBezTo>
                  <a:close/>
                  <a:moveTo>
                    <a:pt x="123" y="179"/>
                  </a:moveTo>
                  <a:cubicBezTo>
                    <a:pt x="123" y="179"/>
                    <a:pt x="123" y="179"/>
                    <a:pt x="123" y="179"/>
                  </a:cubicBezTo>
                  <a:cubicBezTo>
                    <a:pt x="126" y="179"/>
                    <a:pt x="130" y="179"/>
                    <a:pt x="134" y="179"/>
                  </a:cubicBezTo>
                  <a:cubicBezTo>
                    <a:pt x="134" y="179"/>
                    <a:pt x="134" y="179"/>
                    <a:pt x="134" y="179"/>
                  </a:cubicBezTo>
                  <a:cubicBezTo>
                    <a:pt x="130" y="179"/>
                    <a:pt x="126" y="179"/>
                    <a:pt x="123" y="179"/>
                  </a:cubicBezTo>
                  <a:close/>
                  <a:moveTo>
                    <a:pt x="178" y="20"/>
                  </a:moveTo>
                  <a:cubicBezTo>
                    <a:pt x="178" y="20"/>
                    <a:pt x="178" y="21"/>
                    <a:pt x="179" y="21"/>
                  </a:cubicBezTo>
                  <a:cubicBezTo>
                    <a:pt x="179" y="21"/>
                    <a:pt x="179" y="21"/>
                    <a:pt x="179" y="22"/>
                  </a:cubicBezTo>
                  <a:cubicBezTo>
                    <a:pt x="180" y="22"/>
                    <a:pt x="180" y="22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1"/>
                    <a:pt x="179" y="20"/>
                    <a:pt x="178" y="19"/>
                  </a:cubicBezTo>
                  <a:cubicBezTo>
                    <a:pt x="178" y="20"/>
                    <a:pt x="178" y="20"/>
                    <a:pt x="178" y="20"/>
                  </a:cubicBezTo>
                  <a:close/>
                  <a:moveTo>
                    <a:pt x="23" y="78"/>
                  </a:moveTo>
                  <a:cubicBezTo>
                    <a:pt x="22" y="77"/>
                    <a:pt x="22" y="77"/>
                    <a:pt x="22" y="76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1" y="78"/>
                    <a:pt x="22" y="78"/>
                    <a:pt x="23" y="78"/>
                  </a:cubicBezTo>
                  <a:close/>
                  <a:moveTo>
                    <a:pt x="185" y="105"/>
                  </a:moveTo>
                  <a:cubicBezTo>
                    <a:pt x="184" y="106"/>
                    <a:pt x="184" y="106"/>
                    <a:pt x="184" y="106"/>
                  </a:cubicBezTo>
                  <a:cubicBezTo>
                    <a:pt x="184" y="107"/>
                    <a:pt x="184" y="108"/>
                    <a:pt x="184" y="108"/>
                  </a:cubicBezTo>
                  <a:cubicBezTo>
                    <a:pt x="184" y="109"/>
                    <a:pt x="184" y="109"/>
                    <a:pt x="184" y="109"/>
                  </a:cubicBezTo>
                  <a:cubicBezTo>
                    <a:pt x="184" y="109"/>
                    <a:pt x="184" y="109"/>
                    <a:pt x="185" y="109"/>
                  </a:cubicBezTo>
                  <a:cubicBezTo>
                    <a:pt x="185" y="108"/>
                    <a:pt x="185" y="106"/>
                    <a:pt x="185" y="105"/>
                  </a:cubicBezTo>
                  <a:close/>
                  <a:moveTo>
                    <a:pt x="137" y="19"/>
                  </a:moveTo>
                  <a:cubicBezTo>
                    <a:pt x="137" y="18"/>
                    <a:pt x="137" y="18"/>
                    <a:pt x="137" y="18"/>
                  </a:cubicBezTo>
                  <a:cubicBezTo>
                    <a:pt x="137" y="18"/>
                    <a:pt x="137" y="17"/>
                    <a:pt x="137" y="17"/>
                  </a:cubicBezTo>
                  <a:cubicBezTo>
                    <a:pt x="137" y="17"/>
                    <a:pt x="137" y="17"/>
                    <a:pt x="136" y="17"/>
                  </a:cubicBezTo>
                  <a:cubicBezTo>
                    <a:pt x="136" y="18"/>
                    <a:pt x="136" y="18"/>
                    <a:pt x="137" y="19"/>
                  </a:cubicBezTo>
                  <a:close/>
                  <a:moveTo>
                    <a:pt x="14" y="105"/>
                  </a:moveTo>
                  <a:cubicBezTo>
                    <a:pt x="14" y="106"/>
                    <a:pt x="14" y="106"/>
                    <a:pt x="13" y="107"/>
                  </a:cubicBezTo>
                  <a:cubicBezTo>
                    <a:pt x="13" y="107"/>
                    <a:pt x="14" y="107"/>
                    <a:pt x="14" y="107"/>
                  </a:cubicBezTo>
                  <a:cubicBezTo>
                    <a:pt x="14" y="107"/>
                    <a:pt x="15" y="107"/>
                    <a:pt x="15" y="106"/>
                  </a:cubicBezTo>
                  <a:cubicBezTo>
                    <a:pt x="15" y="106"/>
                    <a:pt x="15" y="106"/>
                    <a:pt x="14" y="105"/>
                  </a:cubicBezTo>
                  <a:close/>
                  <a:moveTo>
                    <a:pt x="91" y="14"/>
                  </a:moveTo>
                  <a:cubicBezTo>
                    <a:pt x="91" y="14"/>
                    <a:pt x="91" y="14"/>
                    <a:pt x="91" y="15"/>
                  </a:cubicBezTo>
                  <a:cubicBezTo>
                    <a:pt x="91" y="15"/>
                    <a:pt x="91" y="16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6"/>
                    <a:pt x="91" y="15"/>
                  </a:cubicBezTo>
                  <a:cubicBezTo>
                    <a:pt x="91" y="15"/>
                    <a:pt x="91" y="15"/>
                    <a:pt x="91" y="14"/>
                  </a:cubicBezTo>
                  <a:close/>
                  <a:moveTo>
                    <a:pt x="95" y="163"/>
                  </a:moveTo>
                  <a:cubicBezTo>
                    <a:pt x="95" y="164"/>
                    <a:pt x="95" y="165"/>
                    <a:pt x="96" y="165"/>
                  </a:cubicBezTo>
                  <a:cubicBezTo>
                    <a:pt x="96" y="165"/>
                    <a:pt x="96" y="164"/>
                    <a:pt x="97" y="163"/>
                  </a:cubicBezTo>
                  <a:cubicBezTo>
                    <a:pt x="96" y="163"/>
                    <a:pt x="96" y="163"/>
                    <a:pt x="95" y="163"/>
                  </a:cubicBezTo>
                  <a:close/>
                  <a:moveTo>
                    <a:pt x="113" y="131"/>
                  </a:moveTo>
                  <a:cubicBezTo>
                    <a:pt x="113" y="131"/>
                    <a:pt x="113" y="131"/>
                    <a:pt x="113" y="131"/>
                  </a:cubicBezTo>
                  <a:cubicBezTo>
                    <a:pt x="113" y="130"/>
                    <a:pt x="113" y="129"/>
                    <a:pt x="113" y="128"/>
                  </a:cubicBezTo>
                  <a:cubicBezTo>
                    <a:pt x="113" y="128"/>
                    <a:pt x="112" y="129"/>
                    <a:pt x="112" y="129"/>
                  </a:cubicBezTo>
                  <a:cubicBezTo>
                    <a:pt x="113" y="130"/>
                    <a:pt x="113" y="131"/>
                    <a:pt x="113" y="131"/>
                  </a:cubicBezTo>
                  <a:close/>
                  <a:moveTo>
                    <a:pt x="135" y="157"/>
                  </a:moveTo>
                  <a:cubicBezTo>
                    <a:pt x="135" y="157"/>
                    <a:pt x="135" y="157"/>
                    <a:pt x="135" y="157"/>
                  </a:cubicBezTo>
                  <a:cubicBezTo>
                    <a:pt x="134" y="156"/>
                    <a:pt x="134" y="156"/>
                    <a:pt x="134" y="155"/>
                  </a:cubicBezTo>
                  <a:cubicBezTo>
                    <a:pt x="133" y="155"/>
                    <a:pt x="133" y="155"/>
                    <a:pt x="132" y="154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5"/>
                    <a:pt x="132" y="155"/>
                    <a:pt x="133" y="155"/>
                  </a:cubicBezTo>
                  <a:cubicBezTo>
                    <a:pt x="133" y="156"/>
                    <a:pt x="134" y="156"/>
                    <a:pt x="135" y="157"/>
                  </a:cubicBezTo>
                  <a:close/>
                  <a:moveTo>
                    <a:pt x="159" y="47"/>
                  </a:moveTo>
                  <a:cubicBezTo>
                    <a:pt x="159" y="48"/>
                    <a:pt x="159" y="48"/>
                    <a:pt x="160" y="48"/>
                  </a:cubicBezTo>
                  <a:cubicBezTo>
                    <a:pt x="160" y="47"/>
                    <a:pt x="160" y="47"/>
                    <a:pt x="160" y="46"/>
                  </a:cubicBezTo>
                  <a:cubicBezTo>
                    <a:pt x="160" y="46"/>
                    <a:pt x="159" y="46"/>
                    <a:pt x="159" y="46"/>
                  </a:cubicBezTo>
                  <a:cubicBezTo>
                    <a:pt x="159" y="47"/>
                    <a:pt x="159" y="47"/>
                    <a:pt x="159" y="47"/>
                  </a:cubicBezTo>
                  <a:close/>
                  <a:moveTo>
                    <a:pt x="63" y="165"/>
                  </a:moveTo>
                  <a:cubicBezTo>
                    <a:pt x="62" y="166"/>
                    <a:pt x="62" y="167"/>
                    <a:pt x="64" y="168"/>
                  </a:cubicBezTo>
                  <a:cubicBezTo>
                    <a:pt x="64" y="167"/>
                    <a:pt x="63" y="166"/>
                    <a:pt x="63" y="165"/>
                  </a:cubicBezTo>
                  <a:close/>
                  <a:moveTo>
                    <a:pt x="55" y="127"/>
                  </a:moveTo>
                  <a:cubicBezTo>
                    <a:pt x="55" y="127"/>
                    <a:pt x="56" y="127"/>
                    <a:pt x="56" y="127"/>
                  </a:cubicBezTo>
                  <a:cubicBezTo>
                    <a:pt x="56" y="127"/>
                    <a:pt x="56" y="126"/>
                    <a:pt x="57" y="126"/>
                  </a:cubicBezTo>
                  <a:cubicBezTo>
                    <a:pt x="57" y="126"/>
                    <a:pt x="57" y="126"/>
                    <a:pt x="57" y="125"/>
                  </a:cubicBezTo>
                  <a:cubicBezTo>
                    <a:pt x="57" y="125"/>
                    <a:pt x="57" y="125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5" y="127"/>
                  </a:cubicBezTo>
                  <a:close/>
                  <a:moveTo>
                    <a:pt x="169" y="22"/>
                  </a:moveTo>
                  <a:cubicBezTo>
                    <a:pt x="169" y="23"/>
                    <a:pt x="168" y="23"/>
                    <a:pt x="168" y="23"/>
                  </a:cubicBezTo>
                  <a:cubicBezTo>
                    <a:pt x="168" y="24"/>
                    <a:pt x="168" y="24"/>
                    <a:pt x="169" y="24"/>
                  </a:cubicBezTo>
                  <a:cubicBezTo>
                    <a:pt x="169" y="24"/>
                    <a:pt x="169" y="23"/>
                    <a:pt x="169" y="22"/>
                  </a:cubicBezTo>
                  <a:close/>
                  <a:moveTo>
                    <a:pt x="130" y="146"/>
                  </a:moveTo>
                  <a:cubicBezTo>
                    <a:pt x="129" y="148"/>
                    <a:pt x="129" y="148"/>
                    <a:pt x="130" y="149"/>
                  </a:cubicBezTo>
                  <a:cubicBezTo>
                    <a:pt x="130" y="148"/>
                    <a:pt x="130" y="147"/>
                    <a:pt x="130" y="146"/>
                  </a:cubicBezTo>
                  <a:close/>
                  <a:moveTo>
                    <a:pt x="132" y="21"/>
                  </a:moveTo>
                  <a:cubicBezTo>
                    <a:pt x="133" y="21"/>
                    <a:pt x="133" y="21"/>
                    <a:pt x="134" y="21"/>
                  </a:cubicBezTo>
                  <a:cubicBezTo>
                    <a:pt x="133" y="20"/>
                    <a:pt x="133" y="20"/>
                    <a:pt x="133" y="19"/>
                  </a:cubicBezTo>
                  <a:cubicBezTo>
                    <a:pt x="132" y="20"/>
                    <a:pt x="132" y="20"/>
                    <a:pt x="132" y="21"/>
                  </a:cubicBezTo>
                  <a:close/>
                  <a:moveTo>
                    <a:pt x="18" y="124"/>
                  </a:moveTo>
                  <a:cubicBezTo>
                    <a:pt x="19" y="123"/>
                    <a:pt x="18" y="122"/>
                    <a:pt x="18" y="121"/>
                  </a:cubicBezTo>
                  <a:cubicBezTo>
                    <a:pt x="18" y="122"/>
                    <a:pt x="18" y="122"/>
                    <a:pt x="17" y="122"/>
                  </a:cubicBezTo>
                  <a:cubicBezTo>
                    <a:pt x="17" y="122"/>
                    <a:pt x="17" y="123"/>
                    <a:pt x="17" y="123"/>
                  </a:cubicBezTo>
                  <a:cubicBezTo>
                    <a:pt x="17" y="123"/>
                    <a:pt x="17" y="123"/>
                    <a:pt x="18" y="124"/>
                  </a:cubicBezTo>
                  <a:close/>
                  <a:moveTo>
                    <a:pt x="77" y="129"/>
                  </a:moveTo>
                  <a:cubicBezTo>
                    <a:pt x="76" y="130"/>
                    <a:pt x="76" y="130"/>
                    <a:pt x="77" y="131"/>
                  </a:cubicBezTo>
                  <a:cubicBezTo>
                    <a:pt x="78" y="131"/>
                    <a:pt x="78" y="131"/>
                    <a:pt x="78" y="130"/>
                  </a:cubicBezTo>
                  <a:cubicBezTo>
                    <a:pt x="78" y="130"/>
                    <a:pt x="77" y="129"/>
                    <a:pt x="77" y="129"/>
                  </a:cubicBezTo>
                  <a:close/>
                  <a:moveTo>
                    <a:pt x="169" y="163"/>
                  </a:moveTo>
                  <a:cubicBezTo>
                    <a:pt x="168" y="164"/>
                    <a:pt x="167" y="165"/>
                    <a:pt x="167" y="166"/>
                  </a:cubicBezTo>
                  <a:cubicBezTo>
                    <a:pt x="168" y="165"/>
                    <a:pt x="168" y="165"/>
                    <a:pt x="168" y="165"/>
                  </a:cubicBezTo>
                  <a:cubicBezTo>
                    <a:pt x="169" y="164"/>
                    <a:pt x="169" y="164"/>
                    <a:pt x="169" y="163"/>
                  </a:cubicBezTo>
                  <a:close/>
                  <a:moveTo>
                    <a:pt x="161" y="15"/>
                  </a:moveTo>
                  <a:cubicBezTo>
                    <a:pt x="162" y="15"/>
                    <a:pt x="162" y="14"/>
                    <a:pt x="162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62" y="13"/>
                    <a:pt x="161" y="14"/>
                    <a:pt x="160" y="14"/>
                  </a:cubicBezTo>
                  <a:cubicBezTo>
                    <a:pt x="161" y="15"/>
                    <a:pt x="161" y="15"/>
                    <a:pt x="161" y="15"/>
                  </a:cubicBezTo>
                  <a:close/>
                  <a:moveTo>
                    <a:pt x="96" y="34"/>
                  </a:moveTo>
                  <a:cubicBezTo>
                    <a:pt x="96" y="34"/>
                    <a:pt x="95" y="33"/>
                    <a:pt x="95" y="33"/>
                  </a:cubicBezTo>
                  <a:cubicBezTo>
                    <a:pt x="95" y="34"/>
                    <a:pt x="95" y="34"/>
                    <a:pt x="94" y="35"/>
                  </a:cubicBezTo>
                  <a:cubicBezTo>
                    <a:pt x="94" y="35"/>
                    <a:pt x="94" y="36"/>
                    <a:pt x="95" y="36"/>
                  </a:cubicBezTo>
                  <a:cubicBezTo>
                    <a:pt x="95" y="35"/>
                    <a:pt x="95" y="34"/>
                    <a:pt x="96" y="34"/>
                  </a:cubicBezTo>
                  <a:close/>
                  <a:moveTo>
                    <a:pt x="167" y="56"/>
                  </a:moveTo>
                  <a:cubicBezTo>
                    <a:pt x="168" y="57"/>
                    <a:pt x="168" y="58"/>
                    <a:pt x="169" y="5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7"/>
                    <a:pt x="168" y="56"/>
                    <a:pt x="167" y="56"/>
                  </a:cubicBezTo>
                  <a:close/>
                  <a:moveTo>
                    <a:pt x="24" y="76"/>
                  </a:moveTo>
                  <a:cubicBezTo>
                    <a:pt x="24" y="76"/>
                    <a:pt x="25" y="76"/>
                    <a:pt x="25" y="76"/>
                  </a:cubicBezTo>
                  <a:cubicBezTo>
                    <a:pt x="24" y="75"/>
                    <a:pt x="24" y="74"/>
                    <a:pt x="23" y="74"/>
                  </a:cubicBezTo>
                  <a:cubicBezTo>
                    <a:pt x="23" y="74"/>
                    <a:pt x="23" y="75"/>
                    <a:pt x="24" y="76"/>
                  </a:cubicBezTo>
                  <a:close/>
                  <a:moveTo>
                    <a:pt x="155" y="13"/>
                  </a:moveTo>
                  <a:cubicBezTo>
                    <a:pt x="156" y="14"/>
                    <a:pt x="156" y="15"/>
                    <a:pt x="156" y="16"/>
                  </a:cubicBezTo>
                  <a:cubicBezTo>
                    <a:pt x="156" y="16"/>
                    <a:pt x="156" y="16"/>
                    <a:pt x="157" y="16"/>
                  </a:cubicBezTo>
                  <a:cubicBezTo>
                    <a:pt x="157" y="15"/>
                    <a:pt x="157" y="14"/>
                    <a:pt x="155" y="13"/>
                  </a:cubicBezTo>
                  <a:close/>
                  <a:moveTo>
                    <a:pt x="171" y="103"/>
                  </a:moveTo>
                  <a:cubicBezTo>
                    <a:pt x="171" y="102"/>
                    <a:pt x="172" y="101"/>
                    <a:pt x="172" y="100"/>
                  </a:cubicBezTo>
                  <a:cubicBezTo>
                    <a:pt x="171" y="101"/>
                    <a:pt x="171" y="102"/>
                    <a:pt x="171" y="103"/>
                  </a:cubicBezTo>
                  <a:close/>
                  <a:moveTo>
                    <a:pt x="34" y="33"/>
                  </a:moveTo>
                  <a:cubicBezTo>
                    <a:pt x="35" y="34"/>
                    <a:pt x="35" y="34"/>
                    <a:pt x="35" y="35"/>
                  </a:cubicBezTo>
                  <a:cubicBezTo>
                    <a:pt x="35" y="34"/>
                    <a:pt x="36" y="33"/>
                    <a:pt x="35" y="32"/>
                  </a:cubicBezTo>
                  <a:cubicBezTo>
                    <a:pt x="35" y="33"/>
                    <a:pt x="35" y="33"/>
                    <a:pt x="34" y="33"/>
                  </a:cubicBezTo>
                  <a:close/>
                  <a:moveTo>
                    <a:pt x="26" y="160"/>
                  </a:moveTo>
                  <a:cubicBezTo>
                    <a:pt x="25" y="161"/>
                    <a:pt x="25" y="161"/>
                    <a:pt x="24" y="162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5" y="162"/>
                    <a:pt x="26" y="161"/>
                    <a:pt x="27" y="161"/>
                  </a:cubicBezTo>
                  <a:cubicBezTo>
                    <a:pt x="26" y="161"/>
                    <a:pt x="26" y="161"/>
                    <a:pt x="26" y="160"/>
                  </a:cubicBezTo>
                  <a:close/>
                  <a:moveTo>
                    <a:pt x="71" y="24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2" y="25"/>
                    <a:pt x="72" y="24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1" y="24"/>
                    <a:pt x="71" y="24"/>
                  </a:cubicBezTo>
                  <a:close/>
                  <a:moveTo>
                    <a:pt x="140" y="35"/>
                  </a:moveTo>
                  <a:cubicBezTo>
                    <a:pt x="140" y="34"/>
                    <a:pt x="140" y="33"/>
                    <a:pt x="141" y="33"/>
                  </a:cubicBezTo>
                  <a:cubicBezTo>
                    <a:pt x="141" y="33"/>
                    <a:pt x="141" y="33"/>
                    <a:pt x="140" y="33"/>
                  </a:cubicBezTo>
                  <a:cubicBezTo>
                    <a:pt x="140" y="33"/>
                    <a:pt x="139" y="33"/>
                    <a:pt x="139" y="34"/>
                  </a:cubicBezTo>
                  <a:cubicBezTo>
                    <a:pt x="139" y="34"/>
                    <a:pt x="139" y="34"/>
                    <a:pt x="140" y="35"/>
                  </a:cubicBezTo>
                  <a:close/>
                  <a:moveTo>
                    <a:pt x="13" y="68"/>
                  </a:moveTo>
                  <a:cubicBezTo>
                    <a:pt x="14" y="67"/>
                    <a:pt x="14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3" y="66"/>
                    <a:pt x="13" y="66"/>
                    <a:pt x="13" y="68"/>
                  </a:cubicBezTo>
                  <a:close/>
                  <a:moveTo>
                    <a:pt x="188" y="135"/>
                  </a:moveTo>
                  <a:cubicBezTo>
                    <a:pt x="187" y="135"/>
                    <a:pt x="187" y="135"/>
                    <a:pt x="187" y="135"/>
                  </a:cubicBezTo>
                  <a:cubicBezTo>
                    <a:pt x="187" y="136"/>
                    <a:pt x="187" y="137"/>
                    <a:pt x="187" y="137"/>
                  </a:cubicBezTo>
                  <a:cubicBezTo>
                    <a:pt x="187" y="138"/>
                    <a:pt x="187" y="139"/>
                    <a:pt x="187" y="140"/>
                  </a:cubicBezTo>
                  <a:cubicBezTo>
                    <a:pt x="187" y="140"/>
                    <a:pt x="187" y="140"/>
                    <a:pt x="188" y="140"/>
                  </a:cubicBezTo>
                  <a:cubicBezTo>
                    <a:pt x="188" y="138"/>
                    <a:pt x="188" y="137"/>
                    <a:pt x="188" y="135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5"/>
                    <a:pt x="30" y="26"/>
                    <a:pt x="30" y="26"/>
                  </a:cubicBezTo>
                  <a:cubicBezTo>
                    <a:pt x="30" y="25"/>
                    <a:pt x="31" y="24"/>
                    <a:pt x="31" y="23"/>
                  </a:cubicBezTo>
                  <a:close/>
                  <a:moveTo>
                    <a:pt x="172" y="126"/>
                  </a:moveTo>
                  <a:cubicBezTo>
                    <a:pt x="173" y="126"/>
                    <a:pt x="174" y="126"/>
                    <a:pt x="173" y="124"/>
                  </a:cubicBezTo>
                  <a:cubicBezTo>
                    <a:pt x="172" y="125"/>
                    <a:pt x="172" y="125"/>
                    <a:pt x="172" y="126"/>
                  </a:cubicBezTo>
                  <a:close/>
                  <a:moveTo>
                    <a:pt x="20" y="124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20" y="126"/>
                    <a:pt x="20" y="126"/>
                    <a:pt x="21" y="127"/>
                  </a:cubicBezTo>
                  <a:cubicBezTo>
                    <a:pt x="21" y="126"/>
                    <a:pt x="21" y="125"/>
                    <a:pt x="20" y="124"/>
                  </a:cubicBezTo>
                  <a:close/>
                  <a:moveTo>
                    <a:pt x="33" y="73"/>
                  </a:moveTo>
                  <a:cubicBezTo>
                    <a:pt x="33" y="73"/>
                    <a:pt x="33" y="73"/>
                    <a:pt x="33" y="73"/>
                  </a:cubicBezTo>
                  <a:cubicBezTo>
                    <a:pt x="33" y="75"/>
                    <a:pt x="33" y="77"/>
                    <a:pt x="33" y="79"/>
                  </a:cubicBezTo>
                  <a:cubicBezTo>
                    <a:pt x="33" y="77"/>
                    <a:pt x="33" y="75"/>
                    <a:pt x="33" y="73"/>
                  </a:cubicBezTo>
                  <a:close/>
                  <a:moveTo>
                    <a:pt x="118" y="137"/>
                  </a:moveTo>
                  <a:cubicBezTo>
                    <a:pt x="119" y="136"/>
                    <a:pt x="118" y="135"/>
                    <a:pt x="118" y="134"/>
                  </a:cubicBezTo>
                  <a:cubicBezTo>
                    <a:pt x="117" y="135"/>
                    <a:pt x="117" y="135"/>
                    <a:pt x="117" y="135"/>
                  </a:cubicBezTo>
                  <a:cubicBezTo>
                    <a:pt x="117" y="136"/>
                    <a:pt x="118" y="136"/>
                    <a:pt x="118" y="137"/>
                  </a:cubicBezTo>
                  <a:close/>
                  <a:moveTo>
                    <a:pt x="87" y="29"/>
                  </a:moveTo>
                  <a:cubicBezTo>
                    <a:pt x="87" y="29"/>
                    <a:pt x="87" y="29"/>
                    <a:pt x="87" y="29"/>
                  </a:cubicBezTo>
                  <a:cubicBezTo>
                    <a:pt x="86" y="28"/>
                    <a:pt x="86" y="27"/>
                    <a:pt x="85" y="26"/>
                  </a:cubicBezTo>
                  <a:cubicBezTo>
                    <a:pt x="85" y="26"/>
                    <a:pt x="85" y="27"/>
                    <a:pt x="85" y="27"/>
                  </a:cubicBezTo>
                  <a:cubicBezTo>
                    <a:pt x="86" y="27"/>
                    <a:pt x="86" y="28"/>
                    <a:pt x="86" y="28"/>
                  </a:cubicBezTo>
                  <a:cubicBezTo>
                    <a:pt x="86" y="28"/>
                    <a:pt x="86" y="29"/>
                    <a:pt x="87" y="29"/>
                  </a:cubicBezTo>
                  <a:close/>
                  <a:moveTo>
                    <a:pt x="102" y="139"/>
                  </a:moveTo>
                  <a:cubicBezTo>
                    <a:pt x="102" y="139"/>
                    <a:pt x="102" y="139"/>
                    <a:pt x="103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37"/>
                    <a:pt x="102" y="136"/>
                    <a:pt x="102" y="136"/>
                  </a:cubicBezTo>
                  <a:cubicBezTo>
                    <a:pt x="102" y="137"/>
                    <a:pt x="102" y="138"/>
                    <a:pt x="102" y="139"/>
                  </a:cubicBezTo>
                  <a:close/>
                  <a:moveTo>
                    <a:pt x="182" y="61"/>
                  </a:moveTo>
                  <a:cubicBezTo>
                    <a:pt x="183" y="60"/>
                    <a:pt x="182" y="59"/>
                    <a:pt x="183" y="59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82" y="60"/>
                    <a:pt x="182" y="60"/>
                    <a:pt x="182" y="61"/>
                  </a:cubicBezTo>
                  <a:close/>
                  <a:moveTo>
                    <a:pt x="64" y="15"/>
                  </a:moveTo>
                  <a:cubicBezTo>
                    <a:pt x="63" y="16"/>
                    <a:pt x="62" y="16"/>
                    <a:pt x="61" y="16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4" y="16"/>
                    <a:pt x="64" y="15"/>
                  </a:cubicBezTo>
                  <a:close/>
                  <a:moveTo>
                    <a:pt x="24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23" y="122"/>
                    <a:pt x="23" y="122"/>
                    <a:pt x="24" y="123"/>
                  </a:cubicBezTo>
                  <a:cubicBezTo>
                    <a:pt x="24" y="123"/>
                    <a:pt x="24" y="122"/>
                    <a:pt x="24" y="122"/>
                  </a:cubicBezTo>
                  <a:cubicBezTo>
                    <a:pt x="24" y="122"/>
                    <a:pt x="24" y="121"/>
                    <a:pt x="24" y="120"/>
                  </a:cubicBezTo>
                  <a:close/>
                  <a:moveTo>
                    <a:pt x="126" y="169"/>
                  </a:moveTo>
                  <a:cubicBezTo>
                    <a:pt x="126" y="169"/>
                    <a:pt x="126" y="169"/>
                    <a:pt x="125" y="169"/>
                  </a:cubicBezTo>
                  <a:cubicBezTo>
                    <a:pt x="125" y="169"/>
                    <a:pt x="125" y="168"/>
                    <a:pt x="124" y="168"/>
                  </a:cubicBezTo>
                  <a:cubicBezTo>
                    <a:pt x="124" y="169"/>
                    <a:pt x="124" y="169"/>
                    <a:pt x="124" y="170"/>
                  </a:cubicBezTo>
                  <a:cubicBezTo>
                    <a:pt x="125" y="170"/>
                    <a:pt x="125" y="169"/>
                    <a:pt x="126" y="169"/>
                  </a:cubicBezTo>
                  <a:close/>
                  <a:moveTo>
                    <a:pt x="83" y="114"/>
                  </a:moveTo>
                  <a:cubicBezTo>
                    <a:pt x="82" y="114"/>
                    <a:pt x="80" y="116"/>
                    <a:pt x="80" y="117"/>
                  </a:cubicBezTo>
                  <a:cubicBezTo>
                    <a:pt x="81" y="116"/>
                    <a:pt x="82" y="115"/>
                    <a:pt x="83" y="114"/>
                  </a:cubicBezTo>
                  <a:close/>
                  <a:moveTo>
                    <a:pt x="12" y="113"/>
                  </a:moveTo>
                  <a:cubicBezTo>
                    <a:pt x="12" y="114"/>
                    <a:pt x="11" y="114"/>
                    <a:pt x="11" y="115"/>
                  </a:cubicBezTo>
                  <a:cubicBezTo>
                    <a:pt x="10" y="115"/>
                    <a:pt x="10" y="115"/>
                    <a:pt x="11" y="116"/>
                  </a:cubicBezTo>
                  <a:cubicBezTo>
                    <a:pt x="12" y="115"/>
                    <a:pt x="12" y="115"/>
                    <a:pt x="12" y="113"/>
                  </a:cubicBezTo>
                  <a:close/>
                  <a:moveTo>
                    <a:pt x="82" y="143"/>
                  </a:moveTo>
                  <a:cubicBezTo>
                    <a:pt x="81" y="144"/>
                    <a:pt x="80" y="145"/>
                    <a:pt x="80" y="146"/>
                  </a:cubicBezTo>
                  <a:cubicBezTo>
                    <a:pt x="81" y="145"/>
                    <a:pt x="81" y="145"/>
                    <a:pt x="82" y="144"/>
                  </a:cubicBezTo>
                  <a:cubicBezTo>
                    <a:pt x="82" y="144"/>
                    <a:pt x="82" y="144"/>
                    <a:pt x="82" y="143"/>
                  </a:cubicBezTo>
                  <a:close/>
                  <a:moveTo>
                    <a:pt x="49" y="54"/>
                  </a:moveTo>
                  <a:cubicBezTo>
                    <a:pt x="49" y="53"/>
                    <a:pt x="48" y="53"/>
                    <a:pt x="48" y="52"/>
                  </a:cubicBezTo>
                  <a:cubicBezTo>
                    <a:pt x="48" y="52"/>
                    <a:pt x="48" y="52"/>
                    <a:pt x="47" y="52"/>
                  </a:cubicBezTo>
                  <a:cubicBezTo>
                    <a:pt x="47" y="53"/>
                    <a:pt x="48" y="53"/>
                    <a:pt x="49" y="54"/>
                  </a:cubicBezTo>
                  <a:close/>
                  <a:moveTo>
                    <a:pt x="178" y="142"/>
                  </a:moveTo>
                  <a:cubicBezTo>
                    <a:pt x="179" y="141"/>
                    <a:pt x="179" y="141"/>
                    <a:pt x="180" y="140"/>
                  </a:cubicBezTo>
                  <a:cubicBezTo>
                    <a:pt x="180" y="140"/>
                    <a:pt x="180" y="140"/>
                    <a:pt x="180" y="140"/>
                  </a:cubicBezTo>
                  <a:cubicBezTo>
                    <a:pt x="179" y="140"/>
                    <a:pt x="178" y="141"/>
                    <a:pt x="178" y="141"/>
                  </a:cubicBezTo>
                  <a:cubicBezTo>
                    <a:pt x="178" y="142"/>
                    <a:pt x="178" y="142"/>
                    <a:pt x="178" y="142"/>
                  </a:cubicBezTo>
                  <a:close/>
                  <a:moveTo>
                    <a:pt x="26" y="127"/>
                  </a:moveTo>
                  <a:cubicBezTo>
                    <a:pt x="26" y="127"/>
                    <a:pt x="26" y="128"/>
                    <a:pt x="27" y="128"/>
                  </a:cubicBezTo>
                  <a:cubicBezTo>
                    <a:pt x="27" y="128"/>
                    <a:pt x="27" y="127"/>
                    <a:pt x="27" y="126"/>
                  </a:cubicBezTo>
                  <a:cubicBezTo>
                    <a:pt x="26" y="126"/>
                    <a:pt x="26" y="127"/>
                    <a:pt x="26" y="127"/>
                  </a:cubicBezTo>
                  <a:close/>
                  <a:moveTo>
                    <a:pt x="128" y="151"/>
                  </a:moveTo>
                  <a:cubicBezTo>
                    <a:pt x="128" y="152"/>
                    <a:pt x="128" y="152"/>
                    <a:pt x="128" y="152"/>
                  </a:cubicBezTo>
                  <a:cubicBezTo>
                    <a:pt x="128" y="153"/>
                    <a:pt x="128" y="153"/>
                    <a:pt x="129" y="153"/>
                  </a:cubicBezTo>
                  <a:cubicBezTo>
                    <a:pt x="129" y="153"/>
                    <a:pt x="129" y="152"/>
                    <a:pt x="129" y="152"/>
                  </a:cubicBezTo>
                  <a:cubicBezTo>
                    <a:pt x="129" y="152"/>
                    <a:pt x="129" y="151"/>
                    <a:pt x="128" y="151"/>
                  </a:cubicBezTo>
                  <a:close/>
                  <a:moveTo>
                    <a:pt x="126" y="118"/>
                  </a:moveTo>
                  <a:cubicBezTo>
                    <a:pt x="126" y="118"/>
                    <a:pt x="126" y="118"/>
                    <a:pt x="126" y="118"/>
                  </a:cubicBezTo>
                  <a:cubicBezTo>
                    <a:pt x="126" y="119"/>
                    <a:pt x="125" y="119"/>
                    <a:pt x="124" y="120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6" y="120"/>
                    <a:pt x="126" y="119"/>
                    <a:pt x="126" y="118"/>
                  </a:cubicBezTo>
                  <a:close/>
                  <a:moveTo>
                    <a:pt x="169" y="115"/>
                  </a:moveTo>
                  <a:cubicBezTo>
                    <a:pt x="169" y="116"/>
                    <a:pt x="168" y="117"/>
                    <a:pt x="168" y="118"/>
                  </a:cubicBezTo>
                  <a:cubicBezTo>
                    <a:pt x="169" y="117"/>
                    <a:pt x="169" y="116"/>
                    <a:pt x="169" y="115"/>
                  </a:cubicBezTo>
                  <a:close/>
                  <a:moveTo>
                    <a:pt x="13" y="30"/>
                  </a:moveTo>
                  <a:cubicBezTo>
                    <a:pt x="13" y="29"/>
                    <a:pt x="14" y="26"/>
                    <a:pt x="14" y="25"/>
                  </a:cubicBezTo>
                  <a:cubicBezTo>
                    <a:pt x="14" y="27"/>
                    <a:pt x="13" y="28"/>
                    <a:pt x="13" y="30"/>
                  </a:cubicBezTo>
                  <a:close/>
                  <a:moveTo>
                    <a:pt x="98" y="99"/>
                  </a:moveTo>
                  <a:cubicBezTo>
                    <a:pt x="98" y="99"/>
                    <a:pt x="98" y="99"/>
                    <a:pt x="98" y="99"/>
                  </a:cubicBezTo>
                  <a:cubicBezTo>
                    <a:pt x="98" y="99"/>
                    <a:pt x="99" y="99"/>
                    <a:pt x="99" y="99"/>
                  </a:cubicBezTo>
                  <a:cubicBezTo>
                    <a:pt x="100" y="98"/>
                    <a:pt x="100" y="98"/>
                    <a:pt x="99" y="97"/>
                  </a:cubicBezTo>
                  <a:cubicBezTo>
                    <a:pt x="99" y="98"/>
                    <a:pt x="98" y="99"/>
                    <a:pt x="98" y="99"/>
                  </a:cubicBezTo>
                  <a:close/>
                  <a:moveTo>
                    <a:pt x="127" y="170"/>
                  </a:moveTo>
                  <a:cubicBezTo>
                    <a:pt x="127" y="170"/>
                    <a:pt x="127" y="170"/>
                    <a:pt x="127" y="170"/>
                  </a:cubicBezTo>
                  <a:cubicBezTo>
                    <a:pt x="128" y="170"/>
                    <a:pt x="128" y="170"/>
                    <a:pt x="129" y="170"/>
                  </a:cubicBezTo>
                  <a:cubicBezTo>
                    <a:pt x="129" y="170"/>
                    <a:pt x="129" y="169"/>
                    <a:pt x="128" y="169"/>
                  </a:cubicBezTo>
                  <a:cubicBezTo>
                    <a:pt x="128" y="169"/>
                    <a:pt x="128" y="170"/>
                    <a:pt x="127" y="170"/>
                  </a:cubicBezTo>
                  <a:close/>
                  <a:moveTo>
                    <a:pt x="102" y="147"/>
                  </a:moveTo>
                  <a:cubicBezTo>
                    <a:pt x="101" y="148"/>
                    <a:pt x="100" y="149"/>
                    <a:pt x="100" y="150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2" y="148"/>
                    <a:pt x="102" y="148"/>
                    <a:pt x="102" y="147"/>
                  </a:cubicBezTo>
                  <a:close/>
                  <a:moveTo>
                    <a:pt x="132" y="131"/>
                  </a:moveTo>
                  <a:cubicBezTo>
                    <a:pt x="132" y="131"/>
                    <a:pt x="132" y="131"/>
                    <a:pt x="132" y="131"/>
                  </a:cubicBezTo>
                  <a:cubicBezTo>
                    <a:pt x="132" y="131"/>
                    <a:pt x="132" y="130"/>
                    <a:pt x="133" y="129"/>
                  </a:cubicBezTo>
                  <a:cubicBezTo>
                    <a:pt x="133" y="129"/>
                    <a:pt x="133" y="128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lose/>
                  <a:moveTo>
                    <a:pt x="167" y="53"/>
                  </a:moveTo>
                  <a:cubicBezTo>
                    <a:pt x="166" y="53"/>
                    <a:pt x="166" y="52"/>
                    <a:pt x="165" y="51"/>
                  </a:cubicBezTo>
                  <a:cubicBezTo>
                    <a:pt x="165" y="52"/>
                    <a:pt x="165" y="53"/>
                    <a:pt x="167" y="53"/>
                  </a:cubicBezTo>
                  <a:close/>
                  <a:moveTo>
                    <a:pt x="55" y="22"/>
                  </a:moveTo>
                  <a:cubicBezTo>
                    <a:pt x="55" y="23"/>
                    <a:pt x="54" y="23"/>
                    <a:pt x="54" y="23"/>
                  </a:cubicBezTo>
                  <a:cubicBezTo>
                    <a:pt x="55" y="24"/>
                    <a:pt x="55" y="24"/>
                    <a:pt x="56" y="24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2"/>
                    <a:pt x="55" y="22"/>
                  </a:cubicBezTo>
                  <a:close/>
                  <a:moveTo>
                    <a:pt x="26" y="145"/>
                  </a:moveTo>
                  <a:cubicBezTo>
                    <a:pt x="25" y="146"/>
                    <a:pt x="26" y="146"/>
                    <a:pt x="27" y="147"/>
                  </a:cubicBezTo>
                  <a:cubicBezTo>
                    <a:pt x="27" y="146"/>
                    <a:pt x="26" y="145"/>
                    <a:pt x="26" y="145"/>
                  </a:cubicBezTo>
                  <a:close/>
                  <a:moveTo>
                    <a:pt x="57" y="22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1"/>
                    <a:pt x="57" y="20"/>
                  </a:cubicBezTo>
                  <a:cubicBezTo>
                    <a:pt x="56" y="20"/>
                    <a:pt x="56" y="20"/>
                    <a:pt x="56" y="21"/>
                  </a:cubicBezTo>
                  <a:cubicBezTo>
                    <a:pt x="57" y="21"/>
                    <a:pt x="57" y="22"/>
                    <a:pt x="57" y="22"/>
                  </a:cubicBezTo>
                  <a:close/>
                  <a:moveTo>
                    <a:pt x="15" y="150"/>
                  </a:moveTo>
                  <a:cubicBezTo>
                    <a:pt x="15" y="150"/>
                    <a:pt x="15" y="150"/>
                    <a:pt x="14" y="150"/>
                  </a:cubicBezTo>
                  <a:cubicBezTo>
                    <a:pt x="14" y="150"/>
                    <a:pt x="13" y="150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1"/>
                    <a:pt x="14" y="150"/>
                    <a:pt x="15" y="150"/>
                  </a:cubicBezTo>
                  <a:close/>
                  <a:moveTo>
                    <a:pt x="43" y="35"/>
                  </a:moveTo>
                  <a:cubicBezTo>
                    <a:pt x="43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5"/>
                  </a:cubicBezTo>
                  <a:close/>
                  <a:moveTo>
                    <a:pt x="122" y="124"/>
                  </a:moveTo>
                  <a:cubicBezTo>
                    <a:pt x="121" y="125"/>
                    <a:pt x="121" y="126"/>
                    <a:pt x="122" y="127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5"/>
                    <a:pt x="122" y="125"/>
                    <a:pt x="122" y="124"/>
                  </a:cubicBezTo>
                  <a:close/>
                  <a:moveTo>
                    <a:pt x="180" y="61"/>
                  </a:moveTo>
                  <a:cubicBezTo>
                    <a:pt x="180" y="60"/>
                    <a:pt x="180" y="58"/>
                    <a:pt x="179" y="57"/>
                  </a:cubicBezTo>
                  <a:cubicBezTo>
                    <a:pt x="179" y="58"/>
                    <a:pt x="179" y="59"/>
                    <a:pt x="180" y="60"/>
                  </a:cubicBezTo>
                  <a:cubicBezTo>
                    <a:pt x="180" y="60"/>
                    <a:pt x="180" y="60"/>
                    <a:pt x="180" y="61"/>
                  </a:cubicBezTo>
                  <a:close/>
                  <a:moveTo>
                    <a:pt x="26" y="100"/>
                  </a:moveTo>
                  <a:cubicBezTo>
                    <a:pt x="26" y="100"/>
                    <a:pt x="27" y="101"/>
                    <a:pt x="27" y="101"/>
                  </a:cubicBezTo>
                  <a:cubicBezTo>
                    <a:pt x="27" y="100"/>
                    <a:pt x="27" y="100"/>
                    <a:pt x="27" y="99"/>
                  </a:cubicBezTo>
                  <a:cubicBezTo>
                    <a:pt x="27" y="99"/>
                    <a:pt x="26" y="100"/>
                    <a:pt x="26" y="100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6"/>
                    <a:pt x="34" y="108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08"/>
                    <a:pt x="34" y="106"/>
                    <a:pt x="34" y="104"/>
                  </a:cubicBezTo>
                  <a:close/>
                  <a:moveTo>
                    <a:pt x="22" y="99"/>
                  </a:move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100"/>
                    <a:pt x="22" y="100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0"/>
                    <a:pt x="23" y="100"/>
                    <a:pt x="23" y="100"/>
                  </a:cubicBezTo>
                  <a:cubicBezTo>
                    <a:pt x="23" y="99"/>
                    <a:pt x="23" y="99"/>
                    <a:pt x="22" y="99"/>
                  </a:cubicBezTo>
                  <a:close/>
                  <a:moveTo>
                    <a:pt x="181" y="170"/>
                  </a:moveTo>
                  <a:cubicBezTo>
                    <a:pt x="181" y="170"/>
                    <a:pt x="181" y="170"/>
                    <a:pt x="181" y="170"/>
                  </a:cubicBezTo>
                  <a:cubicBezTo>
                    <a:pt x="180" y="170"/>
                    <a:pt x="179" y="170"/>
                    <a:pt x="178" y="170"/>
                  </a:cubicBezTo>
                  <a:cubicBezTo>
                    <a:pt x="177" y="170"/>
                    <a:pt x="177" y="170"/>
                    <a:pt x="176" y="171"/>
                  </a:cubicBezTo>
                  <a:cubicBezTo>
                    <a:pt x="178" y="171"/>
                    <a:pt x="179" y="171"/>
                    <a:pt x="181" y="170"/>
                  </a:cubicBezTo>
                  <a:close/>
                  <a:moveTo>
                    <a:pt x="26" y="37"/>
                  </a:move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4"/>
                    <a:pt x="27" y="34"/>
                  </a:cubicBezTo>
                  <a:cubicBezTo>
                    <a:pt x="27" y="35"/>
                    <a:pt x="26" y="36"/>
                    <a:pt x="26" y="37"/>
                  </a:cubicBezTo>
                  <a:close/>
                  <a:moveTo>
                    <a:pt x="53" y="28"/>
                  </a:moveTo>
                  <a:cubicBezTo>
                    <a:pt x="53" y="28"/>
                    <a:pt x="53" y="28"/>
                    <a:pt x="52" y="28"/>
                  </a:cubicBezTo>
                  <a:cubicBezTo>
                    <a:pt x="53" y="29"/>
                    <a:pt x="53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9"/>
                    <a:pt x="54" y="29"/>
                    <a:pt x="53" y="28"/>
                  </a:cubicBezTo>
                  <a:close/>
                  <a:moveTo>
                    <a:pt x="40" y="28"/>
                  </a:moveTo>
                  <a:cubicBezTo>
                    <a:pt x="41" y="27"/>
                    <a:pt x="41" y="26"/>
                    <a:pt x="42" y="26"/>
                  </a:cubicBezTo>
                  <a:cubicBezTo>
                    <a:pt x="42" y="26"/>
                    <a:pt x="41" y="25"/>
                    <a:pt x="41" y="25"/>
                  </a:cubicBezTo>
                  <a:cubicBezTo>
                    <a:pt x="41" y="26"/>
                    <a:pt x="40" y="26"/>
                    <a:pt x="40" y="27"/>
                  </a:cubicBezTo>
                  <a:cubicBezTo>
                    <a:pt x="40" y="27"/>
                    <a:pt x="40" y="27"/>
                    <a:pt x="40" y="28"/>
                  </a:cubicBezTo>
                  <a:close/>
                  <a:moveTo>
                    <a:pt x="24" y="117"/>
                  </a:moveTo>
                  <a:cubicBezTo>
                    <a:pt x="23" y="117"/>
                    <a:pt x="22" y="118"/>
                    <a:pt x="22" y="118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3" y="119"/>
                    <a:pt x="23" y="118"/>
                    <a:pt x="24" y="117"/>
                  </a:cubicBezTo>
                  <a:close/>
                  <a:moveTo>
                    <a:pt x="64" y="141"/>
                  </a:moveTo>
                  <a:cubicBezTo>
                    <a:pt x="64" y="142"/>
                    <a:pt x="64" y="142"/>
                    <a:pt x="64" y="143"/>
                  </a:cubicBezTo>
                  <a:cubicBezTo>
                    <a:pt x="65" y="142"/>
                    <a:pt x="65" y="142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lose/>
                  <a:moveTo>
                    <a:pt x="101" y="79"/>
                  </a:moveTo>
                  <a:cubicBezTo>
                    <a:pt x="103" y="78"/>
                    <a:pt x="103" y="77"/>
                    <a:pt x="103" y="76"/>
                  </a:cubicBezTo>
                  <a:cubicBezTo>
                    <a:pt x="102" y="77"/>
                    <a:pt x="102" y="78"/>
                    <a:pt x="101" y="79"/>
                  </a:cubicBezTo>
                  <a:close/>
                  <a:moveTo>
                    <a:pt x="62" y="47"/>
                  </a:moveTo>
                  <a:cubicBezTo>
                    <a:pt x="60" y="48"/>
                    <a:pt x="61" y="49"/>
                    <a:pt x="61" y="50"/>
                  </a:cubicBezTo>
                  <a:cubicBezTo>
                    <a:pt x="61" y="49"/>
                    <a:pt x="61" y="48"/>
                    <a:pt x="62" y="47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6" y="63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3"/>
                    <a:pt x="37" y="62"/>
                    <a:pt x="37" y="62"/>
                  </a:cubicBezTo>
                  <a:close/>
                  <a:moveTo>
                    <a:pt x="26" y="73"/>
                  </a:moveTo>
                  <a:cubicBezTo>
                    <a:pt x="26" y="73"/>
                    <a:pt x="26" y="73"/>
                    <a:pt x="25" y="73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7" y="74"/>
                    <a:pt x="27" y="74"/>
                    <a:pt x="26" y="73"/>
                  </a:cubicBezTo>
                  <a:close/>
                  <a:moveTo>
                    <a:pt x="142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3" y="15"/>
                    <a:pt x="143" y="15"/>
                    <a:pt x="144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3" y="15"/>
                    <a:pt x="143" y="14"/>
                    <a:pt x="142" y="14"/>
                  </a:cubicBezTo>
                  <a:close/>
                  <a:moveTo>
                    <a:pt x="50" y="7"/>
                  </a:moveTo>
                  <a:cubicBezTo>
                    <a:pt x="50" y="7"/>
                    <a:pt x="50" y="7"/>
                    <a:pt x="50" y="6"/>
                  </a:cubicBezTo>
                  <a:cubicBezTo>
                    <a:pt x="50" y="7"/>
                    <a:pt x="49" y="7"/>
                    <a:pt x="48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8"/>
                    <a:pt x="50" y="7"/>
                    <a:pt x="50" y="7"/>
                  </a:cubicBezTo>
                  <a:close/>
                  <a:moveTo>
                    <a:pt x="62" y="161"/>
                  </a:moveTo>
                  <a:cubicBezTo>
                    <a:pt x="62" y="160"/>
                    <a:pt x="62" y="159"/>
                    <a:pt x="60" y="158"/>
                  </a:cubicBezTo>
                  <a:cubicBezTo>
                    <a:pt x="61" y="159"/>
                    <a:pt x="62" y="160"/>
                    <a:pt x="62" y="161"/>
                  </a:cubicBezTo>
                  <a:close/>
                  <a:moveTo>
                    <a:pt x="122" y="162"/>
                  </a:moveTo>
                  <a:cubicBezTo>
                    <a:pt x="122" y="162"/>
                    <a:pt x="122" y="162"/>
                    <a:pt x="122" y="162"/>
                  </a:cubicBezTo>
                  <a:cubicBezTo>
                    <a:pt x="122" y="162"/>
                    <a:pt x="122" y="161"/>
                    <a:pt x="123" y="161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61"/>
                    <a:pt x="122" y="161"/>
                    <a:pt x="122" y="162"/>
                  </a:cubicBezTo>
                  <a:close/>
                  <a:moveTo>
                    <a:pt x="10" y="113"/>
                  </a:moveTo>
                  <a:cubicBezTo>
                    <a:pt x="10" y="113"/>
                    <a:pt x="11" y="112"/>
                    <a:pt x="11" y="112"/>
                  </a:cubicBezTo>
                  <a:cubicBezTo>
                    <a:pt x="11" y="112"/>
                    <a:pt x="10" y="112"/>
                    <a:pt x="10" y="112"/>
                  </a:cubicBezTo>
                  <a:cubicBezTo>
                    <a:pt x="9" y="112"/>
                    <a:pt x="9" y="113"/>
                    <a:pt x="8" y="113"/>
                  </a:cubicBezTo>
                  <a:cubicBezTo>
                    <a:pt x="9" y="113"/>
                    <a:pt x="9" y="113"/>
                    <a:pt x="10" y="113"/>
                  </a:cubicBezTo>
                  <a:close/>
                  <a:moveTo>
                    <a:pt x="105" y="108"/>
                  </a:moveTo>
                  <a:cubicBezTo>
                    <a:pt x="104" y="108"/>
                    <a:pt x="104" y="108"/>
                    <a:pt x="104" y="108"/>
                  </a:cubicBezTo>
                  <a:cubicBezTo>
                    <a:pt x="104" y="108"/>
                    <a:pt x="104" y="109"/>
                    <a:pt x="104" y="109"/>
                  </a:cubicBezTo>
                  <a:cubicBezTo>
                    <a:pt x="105" y="109"/>
                    <a:pt x="105" y="108"/>
                    <a:pt x="105" y="108"/>
                  </a:cubicBezTo>
                  <a:close/>
                  <a:moveTo>
                    <a:pt x="8" y="154"/>
                  </a:moveTo>
                  <a:cubicBezTo>
                    <a:pt x="8" y="152"/>
                    <a:pt x="7" y="152"/>
                    <a:pt x="7" y="151"/>
                  </a:cubicBezTo>
                  <a:cubicBezTo>
                    <a:pt x="6" y="152"/>
                    <a:pt x="7" y="153"/>
                    <a:pt x="8" y="154"/>
                  </a:cubicBezTo>
                  <a:close/>
                  <a:moveTo>
                    <a:pt x="21" y="62"/>
                  </a:move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2" y="62"/>
                  </a:cubicBezTo>
                  <a:cubicBezTo>
                    <a:pt x="22" y="62"/>
                    <a:pt x="22" y="61"/>
                    <a:pt x="23" y="61"/>
                  </a:cubicBezTo>
                  <a:cubicBezTo>
                    <a:pt x="23" y="60"/>
                    <a:pt x="23" y="60"/>
                    <a:pt x="22" y="60"/>
                  </a:cubicBezTo>
                  <a:cubicBezTo>
                    <a:pt x="22" y="61"/>
                    <a:pt x="21" y="62"/>
                    <a:pt x="21" y="62"/>
                  </a:cubicBezTo>
                  <a:close/>
                  <a:moveTo>
                    <a:pt x="119" y="111"/>
                  </a:moveTo>
                  <a:cubicBezTo>
                    <a:pt x="119" y="110"/>
                    <a:pt x="119" y="110"/>
                    <a:pt x="119" y="110"/>
                  </a:cubicBezTo>
                  <a:cubicBezTo>
                    <a:pt x="119" y="110"/>
                    <a:pt x="118" y="109"/>
                    <a:pt x="118" y="109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8" y="110"/>
                    <a:pt x="118" y="110"/>
                    <a:pt x="119" y="111"/>
                  </a:cubicBezTo>
                  <a:close/>
                  <a:moveTo>
                    <a:pt x="56" y="47"/>
                  </a:moveTo>
                  <a:cubicBezTo>
                    <a:pt x="56" y="47"/>
                    <a:pt x="55" y="48"/>
                    <a:pt x="55" y="48"/>
                  </a:cubicBezTo>
                  <a:cubicBezTo>
                    <a:pt x="55" y="48"/>
                    <a:pt x="55" y="49"/>
                    <a:pt x="55" y="49"/>
                  </a:cubicBezTo>
                  <a:cubicBezTo>
                    <a:pt x="56" y="48"/>
                    <a:pt x="56" y="48"/>
                    <a:pt x="56" y="47"/>
                  </a:cubicBezTo>
                  <a:close/>
                  <a:moveTo>
                    <a:pt x="88" y="32"/>
                  </a:moveTo>
                  <a:cubicBezTo>
                    <a:pt x="88" y="31"/>
                    <a:pt x="88" y="31"/>
                    <a:pt x="88" y="30"/>
                  </a:cubicBezTo>
                  <a:cubicBezTo>
                    <a:pt x="87" y="31"/>
                    <a:pt x="88" y="32"/>
                    <a:pt x="88" y="32"/>
                  </a:cubicBezTo>
                  <a:close/>
                  <a:moveTo>
                    <a:pt x="27" y="149"/>
                  </a:moveTo>
                  <a:cubicBezTo>
                    <a:pt x="26" y="149"/>
                    <a:pt x="26" y="148"/>
                    <a:pt x="25" y="148"/>
                  </a:cubicBezTo>
                  <a:cubicBezTo>
                    <a:pt x="25" y="149"/>
                    <a:pt x="25" y="149"/>
                    <a:pt x="25" y="150"/>
                  </a:cubicBezTo>
                  <a:cubicBezTo>
                    <a:pt x="26" y="150"/>
                    <a:pt x="26" y="149"/>
                    <a:pt x="27" y="149"/>
                  </a:cubicBezTo>
                  <a:close/>
                  <a:moveTo>
                    <a:pt x="23" y="125"/>
                  </a:moveTo>
                  <a:cubicBezTo>
                    <a:pt x="23" y="125"/>
                    <a:pt x="22" y="125"/>
                    <a:pt x="22" y="125"/>
                  </a:cubicBezTo>
                  <a:cubicBezTo>
                    <a:pt x="22" y="125"/>
                    <a:pt x="23" y="126"/>
                    <a:pt x="23" y="127"/>
                  </a:cubicBezTo>
                  <a:cubicBezTo>
                    <a:pt x="23" y="127"/>
                    <a:pt x="23" y="127"/>
                    <a:pt x="23" y="126"/>
                  </a:cubicBezTo>
                  <a:cubicBezTo>
                    <a:pt x="23" y="126"/>
                    <a:pt x="23" y="125"/>
                    <a:pt x="23" y="125"/>
                  </a:cubicBezTo>
                  <a:close/>
                  <a:moveTo>
                    <a:pt x="103" y="115"/>
                  </a:moveTo>
                  <a:cubicBezTo>
                    <a:pt x="104" y="115"/>
                    <a:pt x="104" y="114"/>
                    <a:pt x="105" y="114"/>
                  </a:cubicBezTo>
                  <a:cubicBezTo>
                    <a:pt x="104" y="114"/>
                    <a:pt x="104" y="114"/>
                    <a:pt x="104" y="113"/>
                  </a:cubicBezTo>
                  <a:cubicBezTo>
                    <a:pt x="104" y="114"/>
                    <a:pt x="103" y="114"/>
                    <a:pt x="103" y="115"/>
                  </a:cubicBezTo>
                  <a:close/>
                  <a:moveTo>
                    <a:pt x="51" y="38"/>
                  </a:moveTo>
                  <a:cubicBezTo>
                    <a:pt x="51" y="38"/>
                    <a:pt x="52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2" y="38"/>
                    <a:pt x="52" y="37"/>
                    <a:pt x="51" y="37"/>
                  </a:cubicBezTo>
                  <a:cubicBezTo>
                    <a:pt x="51" y="37"/>
                    <a:pt x="51" y="38"/>
                    <a:pt x="51" y="38"/>
                  </a:cubicBezTo>
                  <a:close/>
                  <a:moveTo>
                    <a:pt x="174" y="154"/>
                  </a:moveTo>
                  <a:cubicBezTo>
                    <a:pt x="175" y="153"/>
                    <a:pt x="175" y="153"/>
                    <a:pt x="175" y="153"/>
                  </a:cubicBezTo>
                  <a:cubicBezTo>
                    <a:pt x="174" y="153"/>
                    <a:pt x="174" y="153"/>
                    <a:pt x="174" y="154"/>
                  </a:cubicBezTo>
                  <a:close/>
                  <a:moveTo>
                    <a:pt x="166" y="50"/>
                  </a:moveTo>
                  <a:cubicBezTo>
                    <a:pt x="167" y="49"/>
                    <a:pt x="167" y="49"/>
                    <a:pt x="167" y="48"/>
                  </a:cubicBezTo>
                  <a:cubicBezTo>
                    <a:pt x="166" y="49"/>
                    <a:pt x="166" y="49"/>
                    <a:pt x="166" y="50"/>
                  </a:cubicBezTo>
                  <a:close/>
                  <a:moveTo>
                    <a:pt x="14" y="118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17"/>
                    <a:pt x="14" y="117"/>
                    <a:pt x="14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7"/>
                    <a:pt x="14" y="117"/>
                    <a:pt x="14" y="118"/>
                  </a:cubicBezTo>
                  <a:close/>
                  <a:moveTo>
                    <a:pt x="12" y="103"/>
                  </a:moveTo>
                  <a:cubicBezTo>
                    <a:pt x="12" y="103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5"/>
                  </a:cubicBezTo>
                  <a:cubicBezTo>
                    <a:pt x="13" y="105"/>
                    <a:pt x="13" y="104"/>
                    <a:pt x="13" y="104"/>
                  </a:cubicBezTo>
                  <a:cubicBezTo>
                    <a:pt x="13" y="104"/>
                    <a:pt x="12" y="103"/>
                    <a:pt x="12" y="103"/>
                  </a:cubicBezTo>
                  <a:close/>
                  <a:moveTo>
                    <a:pt x="173" y="113"/>
                  </a:moveTo>
                  <a:cubicBezTo>
                    <a:pt x="174" y="112"/>
                    <a:pt x="174" y="112"/>
                    <a:pt x="175" y="111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4" y="112"/>
                    <a:pt x="173" y="112"/>
                    <a:pt x="173" y="113"/>
                  </a:cubicBezTo>
                  <a:cubicBezTo>
                    <a:pt x="173" y="113"/>
                    <a:pt x="173" y="113"/>
                    <a:pt x="173" y="113"/>
                  </a:cubicBezTo>
                  <a:close/>
                  <a:moveTo>
                    <a:pt x="169" y="122"/>
                  </a:moveTo>
                  <a:cubicBezTo>
                    <a:pt x="169" y="122"/>
                    <a:pt x="169" y="122"/>
                    <a:pt x="169" y="122"/>
                  </a:cubicBezTo>
                  <a:cubicBezTo>
                    <a:pt x="169" y="123"/>
                    <a:pt x="169" y="124"/>
                    <a:pt x="169" y="125"/>
                  </a:cubicBezTo>
                  <a:cubicBezTo>
                    <a:pt x="169" y="124"/>
                    <a:pt x="169" y="123"/>
                    <a:pt x="169" y="122"/>
                  </a:cubicBezTo>
                  <a:cubicBezTo>
                    <a:pt x="169" y="122"/>
                    <a:pt x="169" y="122"/>
                    <a:pt x="169" y="122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40" y="52"/>
                    <a:pt x="40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17" y="150"/>
                  </a:move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9" y="150"/>
                  </a:cubicBezTo>
                  <a:cubicBezTo>
                    <a:pt x="18" y="150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50"/>
                  </a:cubicBezTo>
                  <a:close/>
                  <a:moveTo>
                    <a:pt x="119" y="20"/>
                  </a:moveTo>
                  <a:cubicBezTo>
                    <a:pt x="119" y="21"/>
                    <a:pt x="118" y="22"/>
                    <a:pt x="119" y="22"/>
                  </a:cubicBezTo>
                  <a:cubicBezTo>
                    <a:pt x="119" y="22"/>
                    <a:pt x="119" y="21"/>
                    <a:pt x="119" y="20"/>
                  </a:cubicBezTo>
                  <a:close/>
                  <a:moveTo>
                    <a:pt x="11" y="165"/>
                  </a:moveTo>
                  <a:cubicBezTo>
                    <a:pt x="12" y="165"/>
                    <a:pt x="12" y="165"/>
                    <a:pt x="13" y="165"/>
                  </a:cubicBezTo>
                  <a:cubicBezTo>
                    <a:pt x="12" y="165"/>
                    <a:pt x="12" y="165"/>
                    <a:pt x="11" y="165"/>
                  </a:cubicBezTo>
                  <a:close/>
                  <a:moveTo>
                    <a:pt x="54" y="71"/>
                  </a:moveTo>
                  <a:cubicBezTo>
                    <a:pt x="54" y="70"/>
                    <a:pt x="55" y="70"/>
                    <a:pt x="55" y="70"/>
                  </a:cubicBezTo>
                  <a:cubicBezTo>
                    <a:pt x="55" y="69"/>
                    <a:pt x="55" y="69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4" y="70"/>
                    <a:pt x="54" y="71"/>
                  </a:cubicBezTo>
                  <a:close/>
                  <a:moveTo>
                    <a:pt x="26" y="132"/>
                  </a:moveTo>
                  <a:cubicBezTo>
                    <a:pt x="26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2"/>
                    <a:pt x="27" y="132"/>
                    <a:pt x="26" y="131"/>
                  </a:cubicBezTo>
                  <a:cubicBezTo>
                    <a:pt x="26" y="132"/>
                    <a:pt x="26" y="132"/>
                    <a:pt x="26" y="132"/>
                  </a:cubicBezTo>
                  <a:close/>
                  <a:moveTo>
                    <a:pt x="48" y="58"/>
                  </a:moveTo>
                  <a:cubicBezTo>
                    <a:pt x="48" y="59"/>
                    <a:pt x="48" y="59"/>
                    <a:pt x="49" y="59"/>
                  </a:cubicBezTo>
                  <a:cubicBezTo>
                    <a:pt x="49" y="59"/>
                    <a:pt x="49" y="58"/>
                    <a:pt x="49" y="58"/>
                  </a:cubicBezTo>
                  <a:cubicBezTo>
                    <a:pt x="49" y="58"/>
                    <a:pt x="48" y="58"/>
                    <a:pt x="48" y="58"/>
                  </a:cubicBezTo>
                  <a:close/>
                  <a:moveTo>
                    <a:pt x="138" y="13"/>
                  </a:moveTo>
                  <a:cubicBezTo>
                    <a:pt x="137" y="13"/>
                    <a:pt x="136" y="13"/>
                    <a:pt x="136" y="14"/>
                  </a:cubicBezTo>
                  <a:cubicBezTo>
                    <a:pt x="136" y="14"/>
                    <a:pt x="136" y="14"/>
                    <a:pt x="137" y="14"/>
                  </a:cubicBezTo>
                  <a:cubicBezTo>
                    <a:pt x="137" y="14"/>
                    <a:pt x="137" y="14"/>
                    <a:pt x="138" y="13"/>
                  </a:cubicBezTo>
                  <a:close/>
                  <a:moveTo>
                    <a:pt x="111" y="159"/>
                  </a:moveTo>
                  <a:cubicBezTo>
                    <a:pt x="111" y="158"/>
                    <a:pt x="112" y="157"/>
                    <a:pt x="112" y="157"/>
                  </a:cubicBezTo>
                  <a:cubicBezTo>
                    <a:pt x="111" y="158"/>
                    <a:pt x="111" y="158"/>
                    <a:pt x="111" y="159"/>
                  </a:cubicBezTo>
                  <a:close/>
                  <a:moveTo>
                    <a:pt x="78" y="22"/>
                  </a:moveTo>
                  <a:cubicBezTo>
                    <a:pt x="78" y="23"/>
                    <a:pt x="78" y="23"/>
                    <a:pt x="79" y="23"/>
                  </a:cubicBezTo>
                  <a:cubicBezTo>
                    <a:pt x="79" y="22"/>
                    <a:pt x="80" y="22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2"/>
                    <a:pt x="79" y="22"/>
                    <a:pt x="78" y="22"/>
                  </a:cubicBezTo>
                  <a:close/>
                  <a:moveTo>
                    <a:pt x="109" y="120"/>
                  </a:moveTo>
                  <a:cubicBezTo>
                    <a:pt x="109" y="119"/>
                    <a:pt x="109" y="118"/>
                    <a:pt x="108" y="117"/>
                  </a:cubicBezTo>
                  <a:cubicBezTo>
                    <a:pt x="108" y="118"/>
                    <a:pt x="108" y="119"/>
                    <a:pt x="109" y="120"/>
                  </a:cubicBezTo>
                  <a:close/>
                  <a:moveTo>
                    <a:pt x="146" y="173"/>
                  </a:moveTo>
                  <a:cubicBezTo>
                    <a:pt x="146" y="172"/>
                    <a:pt x="146" y="172"/>
                    <a:pt x="146" y="171"/>
                  </a:cubicBezTo>
                  <a:cubicBezTo>
                    <a:pt x="146" y="172"/>
                    <a:pt x="145" y="172"/>
                    <a:pt x="145" y="172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2"/>
                    <a:pt x="145" y="172"/>
                    <a:pt x="146" y="173"/>
                  </a:cubicBezTo>
                  <a:close/>
                  <a:moveTo>
                    <a:pt x="16" y="63"/>
                  </a:moveTo>
                  <a:cubicBezTo>
                    <a:pt x="16" y="63"/>
                    <a:pt x="15" y="63"/>
                    <a:pt x="15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38" y="30"/>
                  </a:moveTo>
                  <a:cubicBezTo>
                    <a:pt x="38" y="31"/>
                    <a:pt x="37" y="32"/>
                    <a:pt x="37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0"/>
                  </a:cubicBezTo>
                  <a:close/>
                  <a:moveTo>
                    <a:pt x="163" y="54"/>
                  </a:moveTo>
                  <a:cubicBezTo>
                    <a:pt x="163" y="54"/>
                    <a:pt x="163" y="54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2" y="52"/>
                    <a:pt x="162" y="52"/>
                    <a:pt x="162" y="52"/>
                  </a:cubicBezTo>
                  <a:cubicBezTo>
                    <a:pt x="162" y="53"/>
                    <a:pt x="163" y="53"/>
                    <a:pt x="163" y="54"/>
                  </a:cubicBezTo>
                  <a:close/>
                  <a:moveTo>
                    <a:pt x="85" y="140"/>
                  </a:moveTo>
                  <a:cubicBezTo>
                    <a:pt x="85" y="140"/>
                    <a:pt x="85" y="140"/>
                    <a:pt x="85" y="140"/>
                  </a:cubicBezTo>
                  <a:cubicBezTo>
                    <a:pt x="85" y="140"/>
                    <a:pt x="84" y="141"/>
                    <a:pt x="84" y="141"/>
                  </a:cubicBezTo>
                  <a:cubicBezTo>
                    <a:pt x="83" y="142"/>
                    <a:pt x="83" y="142"/>
                    <a:pt x="84" y="142"/>
                  </a:cubicBezTo>
                  <a:cubicBezTo>
                    <a:pt x="84" y="141"/>
                    <a:pt x="85" y="141"/>
                    <a:pt x="85" y="140"/>
                  </a:cubicBezTo>
                  <a:close/>
                  <a:moveTo>
                    <a:pt x="51" y="54"/>
                  </a:moveTo>
                  <a:cubicBezTo>
                    <a:pt x="51" y="54"/>
                    <a:pt x="51" y="54"/>
                    <a:pt x="51" y="54"/>
                  </a:cubicBezTo>
                  <a:cubicBezTo>
                    <a:pt x="51" y="54"/>
                    <a:pt x="51" y="53"/>
                    <a:pt x="51" y="52"/>
                  </a:cubicBezTo>
                  <a:cubicBezTo>
                    <a:pt x="51" y="52"/>
                    <a:pt x="51" y="52"/>
                    <a:pt x="50" y="52"/>
                  </a:cubicBezTo>
                  <a:cubicBezTo>
                    <a:pt x="50" y="53"/>
                    <a:pt x="51" y="54"/>
                    <a:pt x="51" y="54"/>
                  </a:cubicBezTo>
                  <a:close/>
                  <a:moveTo>
                    <a:pt x="82" y="168"/>
                  </a:moveTo>
                  <a:cubicBezTo>
                    <a:pt x="82" y="168"/>
                    <a:pt x="81" y="167"/>
                    <a:pt x="81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1" y="166"/>
                    <a:pt x="81" y="167"/>
                    <a:pt x="81" y="167"/>
                  </a:cubicBezTo>
                  <a:cubicBezTo>
                    <a:pt x="81" y="167"/>
                    <a:pt x="81" y="168"/>
                    <a:pt x="82" y="168"/>
                  </a:cubicBezTo>
                  <a:close/>
                  <a:moveTo>
                    <a:pt x="104" y="166"/>
                  </a:moveTo>
                  <a:cubicBezTo>
                    <a:pt x="104" y="165"/>
                    <a:pt x="104" y="165"/>
                    <a:pt x="104" y="165"/>
                  </a:cubicBezTo>
                  <a:cubicBezTo>
                    <a:pt x="104" y="164"/>
                    <a:pt x="103" y="163"/>
                    <a:pt x="102" y="164"/>
                  </a:cubicBezTo>
                  <a:cubicBezTo>
                    <a:pt x="103" y="164"/>
                    <a:pt x="104" y="165"/>
                    <a:pt x="104" y="166"/>
                  </a:cubicBezTo>
                  <a:close/>
                  <a:moveTo>
                    <a:pt x="102" y="122"/>
                  </a:moveTo>
                  <a:cubicBezTo>
                    <a:pt x="102" y="122"/>
                    <a:pt x="102" y="122"/>
                    <a:pt x="102" y="122"/>
                  </a:cubicBezTo>
                  <a:cubicBezTo>
                    <a:pt x="102" y="122"/>
                    <a:pt x="103" y="122"/>
                    <a:pt x="103" y="121"/>
                  </a:cubicBezTo>
                  <a:cubicBezTo>
                    <a:pt x="103" y="121"/>
                    <a:pt x="102" y="120"/>
                    <a:pt x="102" y="120"/>
                  </a:cubicBezTo>
                  <a:cubicBezTo>
                    <a:pt x="102" y="120"/>
                    <a:pt x="102" y="120"/>
                    <a:pt x="102" y="120"/>
                  </a:cubicBezTo>
                  <a:cubicBezTo>
                    <a:pt x="102" y="120"/>
                    <a:pt x="102" y="121"/>
                    <a:pt x="102" y="122"/>
                  </a:cubicBezTo>
                  <a:close/>
                  <a:moveTo>
                    <a:pt x="63" y="125"/>
                  </a:moveTo>
                  <a:cubicBezTo>
                    <a:pt x="62" y="124"/>
                    <a:pt x="62" y="124"/>
                    <a:pt x="61" y="123"/>
                  </a:cubicBezTo>
                  <a:cubicBezTo>
                    <a:pt x="62" y="124"/>
                    <a:pt x="62" y="125"/>
                    <a:pt x="63" y="125"/>
                  </a:cubicBezTo>
                  <a:close/>
                  <a:moveTo>
                    <a:pt x="98" y="156"/>
                  </a:moveTo>
                  <a:cubicBezTo>
                    <a:pt x="98" y="156"/>
                    <a:pt x="98" y="155"/>
                    <a:pt x="98" y="155"/>
                  </a:cubicBezTo>
                  <a:cubicBezTo>
                    <a:pt x="98" y="155"/>
                    <a:pt x="97" y="155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7" y="156"/>
                    <a:pt x="98" y="156"/>
                    <a:pt x="98" y="156"/>
                  </a:cubicBezTo>
                  <a:close/>
                  <a:moveTo>
                    <a:pt x="141" y="21"/>
                  </a:moveTo>
                  <a:cubicBezTo>
                    <a:pt x="140" y="21"/>
                    <a:pt x="140" y="21"/>
                    <a:pt x="140" y="22"/>
                  </a:cubicBezTo>
                  <a:cubicBezTo>
                    <a:pt x="140" y="22"/>
                    <a:pt x="141" y="22"/>
                    <a:pt x="141" y="22"/>
                  </a:cubicBezTo>
                  <a:cubicBezTo>
                    <a:pt x="141" y="22"/>
                    <a:pt x="141" y="21"/>
                    <a:pt x="141" y="21"/>
                  </a:cubicBezTo>
                  <a:close/>
                  <a:moveTo>
                    <a:pt x="168" y="136"/>
                  </a:moveTo>
                  <a:cubicBezTo>
                    <a:pt x="169" y="136"/>
                    <a:pt x="170" y="136"/>
                    <a:pt x="170" y="135"/>
                  </a:cubicBezTo>
                  <a:cubicBezTo>
                    <a:pt x="169" y="135"/>
                    <a:pt x="169" y="136"/>
                    <a:pt x="168" y="136"/>
                  </a:cubicBezTo>
                  <a:close/>
                  <a:moveTo>
                    <a:pt x="124" y="122"/>
                  </a:moveTo>
                  <a:cubicBezTo>
                    <a:pt x="123" y="121"/>
                    <a:pt x="123" y="121"/>
                    <a:pt x="123" y="121"/>
                  </a:cubicBezTo>
                  <a:cubicBezTo>
                    <a:pt x="123" y="122"/>
                    <a:pt x="123" y="122"/>
                    <a:pt x="124" y="123"/>
                  </a:cubicBezTo>
                  <a:cubicBezTo>
                    <a:pt x="124" y="122"/>
                    <a:pt x="124" y="122"/>
                    <a:pt x="124" y="122"/>
                  </a:cubicBezTo>
                  <a:close/>
                  <a:moveTo>
                    <a:pt x="105" y="90"/>
                  </a:moveTo>
                  <a:cubicBezTo>
                    <a:pt x="105" y="90"/>
                    <a:pt x="105" y="90"/>
                    <a:pt x="105" y="90"/>
                  </a:cubicBezTo>
                  <a:cubicBezTo>
                    <a:pt x="105" y="90"/>
                    <a:pt x="105" y="90"/>
                    <a:pt x="105" y="91"/>
                  </a:cubicBezTo>
                  <a:cubicBezTo>
                    <a:pt x="105" y="91"/>
                    <a:pt x="105" y="91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1"/>
                    <a:pt x="105" y="90"/>
                    <a:pt x="105" y="90"/>
                  </a:cubicBezTo>
                  <a:close/>
                  <a:moveTo>
                    <a:pt x="159" y="18"/>
                  </a:moveTo>
                  <a:cubicBezTo>
                    <a:pt x="159" y="18"/>
                    <a:pt x="159" y="18"/>
                    <a:pt x="159" y="18"/>
                  </a:cubicBezTo>
                  <a:cubicBezTo>
                    <a:pt x="159" y="18"/>
                    <a:pt x="160" y="19"/>
                    <a:pt x="160" y="20"/>
                  </a:cubicBezTo>
                  <a:cubicBezTo>
                    <a:pt x="160" y="20"/>
                    <a:pt x="160" y="20"/>
                    <a:pt x="160" y="19"/>
                  </a:cubicBezTo>
                  <a:cubicBezTo>
                    <a:pt x="160" y="19"/>
                    <a:pt x="160" y="18"/>
                    <a:pt x="159" y="18"/>
                  </a:cubicBezTo>
                  <a:close/>
                  <a:moveTo>
                    <a:pt x="125" y="24"/>
                  </a:moveTo>
                  <a:cubicBezTo>
                    <a:pt x="125" y="25"/>
                    <a:pt x="125" y="25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5" y="25"/>
                    <a:pt x="125" y="25"/>
                    <a:pt x="126" y="25"/>
                  </a:cubicBezTo>
                  <a:cubicBezTo>
                    <a:pt x="126" y="24"/>
                    <a:pt x="126" y="24"/>
                    <a:pt x="125" y="24"/>
                  </a:cubicBezTo>
                  <a:close/>
                  <a:moveTo>
                    <a:pt x="25" y="163"/>
                  </a:moveTo>
                  <a:cubicBezTo>
                    <a:pt x="25" y="163"/>
                    <a:pt x="25" y="164"/>
                    <a:pt x="25" y="164"/>
                  </a:cubicBezTo>
                  <a:cubicBezTo>
                    <a:pt x="26" y="164"/>
                    <a:pt x="26" y="164"/>
                    <a:pt x="27" y="164"/>
                  </a:cubicBezTo>
                  <a:cubicBezTo>
                    <a:pt x="27" y="164"/>
                    <a:pt x="27" y="163"/>
                    <a:pt x="27" y="163"/>
                  </a:cubicBezTo>
                  <a:cubicBezTo>
                    <a:pt x="27" y="163"/>
                    <a:pt x="26" y="163"/>
                    <a:pt x="25" y="163"/>
                  </a:cubicBezTo>
                  <a:close/>
                  <a:moveTo>
                    <a:pt x="182" y="74"/>
                  </a:moveTo>
                  <a:cubicBezTo>
                    <a:pt x="183" y="75"/>
                    <a:pt x="183" y="75"/>
                    <a:pt x="183" y="76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75"/>
                    <a:pt x="183" y="75"/>
                    <a:pt x="183" y="74"/>
                  </a:cubicBezTo>
                  <a:cubicBezTo>
                    <a:pt x="183" y="74"/>
                    <a:pt x="183" y="74"/>
                    <a:pt x="182" y="74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9" y="23"/>
                    <a:pt x="29" y="22"/>
                  </a:cubicBezTo>
                  <a:close/>
                  <a:moveTo>
                    <a:pt x="175" y="159"/>
                  </a:moveTo>
                  <a:cubicBezTo>
                    <a:pt x="175" y="158"/>
                    <a:pt x="175" y="157"/>
                    <a:pt x="175" y="156"/>
                  </a:cubicBezTo>
                  <a:cubicBezTo>
                    <a:pt x="175" y="157"/>
                    <a:pt x="175" y="157"/>
                    <a:pt x="175" y="159"/>
                  </a:cubicBezTo>
                  <a:close/>
                  <a:moveTo>
                    <a:pt x="39" y="48"/>
                  </a:move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0" y="47"/>
                    <a:pt x="40" y="47"/>
                  </a:cubicBezTo>
                  <a:cubicBezTo>
                    <a:pt x="40" y="47"/>
                    <a:pt x="39" y="48"/>
                    <a:pt x="39" y="48"/>
                  </a:cubicBezTo>
                  <a:close/>
                  <a:moveTo>
                    <a:pt x="74" y="169"/>
                  </a:moveTo>
                  <a:cubicBezTo>
                    <a:pt x="74" y="168"/>
                    <a:pt x="74" y="168"/>
                    <a:pt x="75" y="167"/>
                  </a:cubicBezTo>
                  <a:cubicBezTo>
                    <a:pt x="74" y="167"/>
                    <a:pt x="74" y="168"/>
                    <a:pt x="74" y="168"/>
                  </a:cubicBezTo>
                  <a:cubicBezTo>
                    <a:pt x="73" y="168"/>
                    <a:pt x="73" y="168"/>
                    <a:pt x="74" y="169"/>
                  </a:cubicBezTo>
                  <a:close/>
                  <a:moveTo>
                    <a:pt x="125" y="154"/>
                  </a:moveTo>
                  <a:cubicBezTo>
                    <a:pt x="125" y="153"/>
                    <a:pt x="125" y="152"/>
                    <a:pt x="124" y="152"/>
                  </a:cubicBezTo>
                  <a:cubicBezTo>
                    <a:pt x="124" y="154"/>
                    <a:pt x="124" y="154"/>
                    <a:pt x="125" y="154"/>
                  </a:cubicBezTo>
                  <a:close/>
                  <a:moveTo>
                    <a:pt x="153" y="152"/>
                  </a:moveTo>
                  <a:cubicBezTo>
                    <a:pt x="153" y="152"/>
                    <a:pt x="153" y="152"/>
                    <a:pt x="153" y="152"/>
                  </a:cubicBezTo>
                  <a:cubicBezTo>
                    <a:pt x="153" y="153"/>
                    <a:pt x="153" y="155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3"/>
                    <a:pt x="153" y="152"/>
                  </a:cubicBezTo>
                  <a:close/>
                  <a:moveTo>
                    <a:pt x="136" y="128"/>
                  </a:moveTo>
                  <a:cubicBezTo>
                    <a:pt x="136" y="128"/>
                    <a:pt x="136" y="129"/>
                    <a:pt x="136" y="129"/>
                  </a:cubicBezTo>
                  <a:cubicBezTo>
                    <a:pt x="137" y="129"/>
                    <a:pt x="137" y="129"/>
                    <a:pt x="138" y="130"/>
                  </a:cubicBezTo>
                  <a:cubicBezTo>
                    <a:pt x="137" y="129"/>
                    <a:pt x="137" y="129"/>
                    <a:pt x="136" y="128"/>
                  </a:cubicBezTo>
                  <a:close/>
                  <a:moveTo>
                    <a:pt x="187" y="26"/>
                  </a:moveTo>
                  <a:cubicBezTo>
                    <a:pt x="187" y="25"/>
                    <a:pt x="186" y="24"/>
                    <a:pt x="186" y="23"/>
                  </a:cubicBezTo>
                  <a:cubicBezTo>
                    <a:pt x="186" y="24"/>
                    <a:pt x="186" y="25"/>
                    <a:pt x="187" y="26"/>
                  </a:cubicBezTo>
                  <a:close/>
                  <a:moveTo>
                    <a:pt x="100" y="159"/>
                  </a:moveTo>
                  <a:cubicBezTo>
                    <a:pt x="100" y="159"/>
                    <a:pt x="101" y="158"/>
                    <a:pt x="101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100" y="158"/>
                    <a:pt x="100" y="158"/>
                    <a:pt x="100" y="159"/>
                  </a:cubicBezTo>
                  <a:close/>
                  <a:moveTo>
                    <a:pt x="18" y="50"/>
                  </a:moveTo>
                  <a:cubicBezTo>
                    <a:pt x="19" y="49"/>
                    <a:pt x="19" y="49"/>
                    <a:pt x="20" y="48"/>
                  </a:cubicBezTo>
                  <a:cubicBezTo>
                    <a:pt x="19" y="48"/>
                    <a:pt x="18" y="49"/>
                    <a:pt x="18" y="50"/>
                  </a:cubicBezTo>
                  <a:close/>
                  <a:moveTo>
                    <a:pt x="166" y="85"/>
                  </a:moveTo>
                  <a:cubicBezTo>
                    <a:pt x="167" y="85"/>
                    <a:pt x="167" y="84"/>
                    <a:pt x="166" y="83"/>
                  </a:cubicBezTo>
                  <a:cubicBezTo>
                    <a:pt x="166" y="84"/>
                    <a:pt x="166" y="84"/>
                    <a:pt x="166" y="85"/>
                  </a:cubicBezTo>
                  <a:close/>
                  <a:moveTo>
                    <a:pt x="28" y="65"/>
                  </a:moveTo>
                  <a:cubicBezTo>
                    <a:pt x="27" y="65"/>
                    <a:pt x="27" y="66"/>
                    <a:pt x="26" y="66"/>
                  </a:cubicBezTo>
                  <a:cubicBezTo>
                    <a:pt x="26" y="66"/>
                    <a:pt x="26" y="66"/>
                    <a:pt x="26" y="67"/>
                  </a:cubicBezTo>
                  <a:cubicBezTo>
                    <a:pt x="28" y="66"/>
                    <a:pt x="28" y="65"/>
                    <a:pt x="28" y="65"/>
                  </a:cubicBezTo>
                  <a:close/>
                  <a:moveTo>
                    <a:pt x="141" y="137"/>
                  </a:moveTo>
                  <a:cubicBezTo>
                    <a:pt x="142" y="137"/>
                    <a:pt x="142" y="137"/>
                    <a:pt x="143" y="137"/>
                  </a:cubicBezTo>
                  <a:cubicBezTo>
                    <a:pt x="143" y="137"/>
                    <a:pt x="143" y="137"/>
                    <a:pt x="143" y="136"/>
                  </a:cubicBezTo>
                  <a:cubicBezTo>
                    <a:pt x="142" y="136"/>
                    <a:pt x="142" y="137"/>
                    <a:pt x="141" y="137"/>
                  </a:cubicBezTo>
                  <a:close/>
                  <a:moveTo>
                    <a:pt x="25" y="83"/>
                  </a:moveTo>
                  <a:cubicBezTo>
                    <a:pt x="25" y="83"/>
                    <a:pt x="24" y="83"/>
                    <a:pt x="24" y="83"/>
                  </a:cubicBezTo>
                  <a:cubicBezTo>
                    <a:pt x="24" y="84"/>
                    <a:pt x="25" y="84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4"/>
                    <a:pt x="25" y="84"/>
                    <a:pt x="25" y="83"/>
                  </a:cubicBezTo>
                  <a:close/>
                  <a:moveTo>
                    <a:pt x="173" y="120"/>
                  </a:moveTo>
                  <a:cubicBezTo>
                    <a:pt x="172" y="121"/>
                    <a:pt x="172" y="122"/>
                    <a:pt x="172" y="122"/>
                  </a:cubicBezTo>
                  <a:cubicBezTo>
                    <a:pt x="173" y="122"/>
                    <a:pt x="173" y="121"/>
                    <a:pt x="173" y="120"/>
                  </a:cubicBezTo>
                  <a:close/>
                  <a:moveTo>
                    <a:pt x="173" y="56"/>
                  </a:moveTo>
                  <a:cubicBezTo>
                    <a:pt x="173" y="56"/>
                    <a:pt x="173" y="56"/>
                    <a:pt x="172" y="56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4" y="57"/>
                    <a:pt x="173" y="56"/>
                    <a:pt x="173" y="56"/>
                  </a:cubicBezTo>
                  <a:close/>
                  <a:moveTo>
                    <a:pt x="112" y="120"/>
                  </a:move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19"/>
                    <a:pt x="112" y="119"/>
                  </a:cubicBezTo>
                  <a:cubicBezTo>
                    <a:pt x="112" y="119"/>
                    <a:pt x="112" y="119"/>
                    <a:pt x="111" y="119"/>
                  </a:cubicBezTo>
                  <a:cubicBezTo>
                    <a:pt x="112" y="120"/>
                    <a:pt x="112" y="120"/>
                    <a:pt x="112" y="120"/>
                  </a:cubicBezTo>
                  <a:close/>
                  <a:moveTo>
                    <a:pt x="102" y="125"/>
                  </a:moveTo>
                  <a:cubicBezTo>
                    <a:pt x="103" y="125"/>
                    <a:pt x="103" y="124"/>
                    <a:pt x="103" y="124"/>
                  </a:cubicBezTo>
                  <a:cubicBezTo>
                    <a:pt x="103" y="124"/>
                    <a:pt x="102" y="124"/>
                    <a:pt x="102" y="125"/>
                  </a:cubicBezTo>
                  <a:close/>
                  <a:moveTo>
                    <a:pt x="140" y="172"/>
                  </a:moveTo>
                  <a:cubicBezTo>
                    <a:pt x="140" y="172"/>
                    <a:pt x="139" y="172"/>
                    <a:pt x="139" y="173"/>
                  </a:cubicBezTo>
                  <a:cubicBezTo>
                    <a:pt x="139" y="173"/>
                    <a:pt x="139" y="173"/>
                    <a:pt x="139" y="173"/>
                  </a:cubicBezTo>
                  <a:cubicBezTo>
                    <a:pt x="139" y="173"/>
                    <a:pt x="140" y="173"/>
                    <a:pt x="140" y="173"/>
                  </a:cubicBezTo>
                  <a:cubicBezTo>
                    <a:pt x="140" y="173"/>
                    <a:pt x="140" y="173"/>
                    <a:pt x="140" y="172"/>
                  </a:cubicBezTo>
                  <a:close/>
                  <a:moveTo>
                    <a:pt x="79" y="7"/>
                  </a:moveTo>
                  <a:cubicBezTo>
                    <a:pt x="78" y="7"/>
                    <a:pt x="77" y="7"/>
                    <a:pt x="76" y="7"/>
                  </a:cubicBezTo>
                  <a:cubicBezTo>
                    <a:pt x="77" y="7"/>
                    <a:pt x="78" y="7"/>
                    <a:pt x="79" y="7"/>
                  </a:cubicBezTo>
                  <a:close/>
                  <a:moveTo>
                    <a:pt x="117" y="124"/>
                  </a:moveTo>
                  <a:cubicBezTo>
                    <a:pt x="116" y="124"/>
                    <a:pt x="116" y="124"/>
                    <a:pt x="116" y="124"/>
                  </a:cubicBezTo>
                  <a:cubicBezTo>
                    <a:pt x="116" y="124"/>
                    <a:pt x="116" y="124"/>
                    <a:pt x="116" y="125"/>
                  </a:cubicBezTo>
                  <a:cubicBezTo>
                    <a:pt x="116" y="125"/>
                    <a:pt x="116" y="124"/>
                    <a:pt x="117" y="124"/>
                  </a:cubicBezTo>
                  <a:close/>
                  <a:moveTo>
                    <a:pt x="20" y="83"/>
                  </a:moveTo>
                  <a:cubicBezTo>
                    <a:pt x="19" y="84"/>
                    <a:pt x="19" y="84"/>
                    <a:pt x="19" y="85"/>
                  </a:cubicBezTo>
                  <a:cubicBezTo>
                    <a:pt x="20" y="84"/>
                    <a:pt x="20" y="84"/>
                    <a:pt x="20" y="83"/>
                  </a:cubicBezTo>
                  <a:close/>
                  <a:moveTo>
                    <a:pt x="140" y="160"/>
                  </a:moveTo>
                  <a:cubicBezTo>
                    <a:pt x="140" y="159"/>
                    <a:pt x="140" y="158"/>
                    <a:pt x="140" y="158"/>
                  </a:cubicBezTo>
                  <a:cubicBezTo>
                    <a:pt x="139" y="159"/>
                    <a:pt x="139" y="159"/>
                    <a:pt x="140" y="160"/>
                  </a:cubicBezTo>
                  <a:close/>
                  <a:moveTo>
                    <a:pt x="174" y="128"/>
                  </a:moveTo>
                  <a:cubicBezTo>
                    <a:pt x="174" y="128"/>
                    <a:pt x="174" y="128"/>
                    <a:pt x="174" y="128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3" y="129"/>
                    <a:pt x="173" y="128"/>
                    <a:pt x="174" y="128"/>
                  </a:cubicBezTo>
                  <a:close/>
                  <a:moveTo>
                    <a:pt x="58" y="30"/>
                  </a:moveTo>
                  <a:cubicBezTo>
                    <a:pt x="58" y="30"/>
                    <a:pt x="58" y="30"/>
                    <a:pt x="58" y="30"/>
                  </a:cubicBezTo>
                  <a:cubicBezTo>
                    <a:pt x="57" y="31"/>
                    <a:pt x="57" y="31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2"/>
                    <a:pt x="57" y="31"/>
                    <a:pt x="58" y="30"/>
                  </a:cubicBezTo>
                  <a:close/>
                  <a:moveTo>
                    <a:pt x="49" y="76"/>
                  </a:moveTo>
                  <a:cubicBezTo>
                    <a:pt x="49" y="75"/>
                    <a:pt x="49" y="74"/>
                    <a:pt x="48" y="74"/>
                  </a:cubicBezTo>
                  <a:cubicBezTo>
                    <a:pt x="49" y="75"/>
                    <a:pt x="49" y="75"/>
                    <a:pt x="49" y="76"/>
                  </a:cubicBezTo>
                  <a:close/>
                  <a:moveTo>
                    <a:pt x="119" y="125"/>
                  </a:moveTo>
                  <a:cubicBezTo>
                    <a:pt x="119" y="126"/>
                    <a:pt x="119" y="126"/>
                    <a:pt x="119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0" y="126"/>
                    <a:pt x="120" y="126"/>
                    <a:pt x="120" y="125"/>
                  </a:cubicBezTo>
                  <a:cubicBezTo>
                    <a:pt x="119" y="125"/>
                    <a:pt x="119" y="125"/>
                    <a:pt x="119" y="125"/>
                  </a:cubicBezTo>
                  <a:close/>
                  <a:moveTo>
                    <a:pt x="10" y="125"/>
                  </a:moveTo>
                  <a:cubicBezTo>
                    <a:pt x="10" y="125"/>
                    <a:pt x="9" y="125"/>
                    <a:pt x="9" y="126"/>
                  </a:cubicBezTo>
                  <a:cubicBezTo>
                    <a:pt x="10" y="126"/>
                    <a:pt x="10" y="126"/>
                    <a:pt x="10" y="125"/>
                  </a:cubicBezTo>
                  <a:close/>
                  <a:moveTo>
                    <a:pt x="37" y="52"/>
                  </a:moveTo>
                  <a:cubicBezTo>
                    <a:pt x="38" y="53"/>
                    <a:pt x="38" y="53"/>
                    <a:pt x="39" y="53"/>
                  </a:cubicBezTo>
                  <a:cubicBezTo>
                    <a:pt x="38" y="52"/>
                    <a:pt x="38" y="51"/>
                    <a:pt x="37" y="52"/>
                  </a:cubicBezTo>
                  <a:close/>
                  <a:moveTo>
                    <a:pt x="113" y="160"/>
                  </a:moveTo>
                  <a:cubicBezTo>
                    <a:pt x="113" y="160"/>
                    <a:pt x="114" y="160"/>
                    <a:pt x="114" y="160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3" y="159"/>
                    <a:pt x="113" y="159"/>
                    <a:pt x="113" y="160"/>
                  </a:cubicBezTo>
                  <a:close/>
                  <a:moveTo>
                    <a:pt x="56" y="44"/>
                  </a:moveTo>
                  <a:cubicBezTo>
                    <a:pt x="57" y="44"/>
                    <a:pt x="57" y="43"/>
                    <a:pt x="57" y="42"/>
                  </a:cubicBezTo>
                  <a:cubicBezTo>
                    <a:pt x="57" y="43"/>
                    <a:pt x="56" y="43"/>
                    <a:pt x="56" y="44"/>
                  </a:cubicBezTo>
                  <a:close/>
                  <a:moveTo>
                    <a:pt x="163" y="18"/>
                  </a:moveTo>
                  <a:cubicBezTo>
                    <a:pt x="163" y="18"/>
                    <a:pt x="163" y="18"/>
                    <a:pt x="164" y="19"/>
                  </a:cubicBezTo>
                  <a:cubicBezTo>
                    <a:pt x="164" y="18"/>
                    <a:pt x="164" y="18"/>
                    <a:pt x="164" y="17"/>
                  </a:cubicBezTo>
                  <a:cubicBezTo>
                    <a:pt x="164" y="17"/>
                    <a:pt x="163" y="18"/>
                    <a:pt x="163" y="18"/>
                  </a:cubicBezTo>
                  <a:close/>
                  <a:moveTo>
                    <a:pt x="174" y="26"/>
                  </a:moveTo>
                  <a:cubicBezTo>
                    <a:pt x="175" y="25"/>
                    <a:pt x="174" y="25"/>
                    <a:pt x="173" y="24"/>
                  </a:cubicBezTo>
                  <a:cubicBezTo>
                    <a:pt x="174" y="25"/>
                    <a:pt x="174" y="25"/>
                    <a:pt x="174" y="26"/>
                  </a:cubicBezTo>
                  <a:close/>
                  <a:moveTo>
                    <a:pt x="148" y="174"/>
                  </a:moveTo>
                  <a:cubicBezTo>
                    <a:pt x="148" y="173"/>
                    <a:pt x="148" y="173"/>
                    <a:pt x="148" y="173"/>
                  </a:cubicBezTo>
                  <a:cubicBezTo>
                    <a:pt x="147" y="173"/>
                    <a:pt x="147" y="173"/>
                    <a:pt x="147" y="174"/>
                  </a:cubicBezTo>
                  <a:cubicBezTo>
                    <a:pt x="147" y="174"/>
                    <a:pt x="148" y="174"/>
                    <a:pt x="148" y="174"/>
                  </a:cubicBezTo>
                  <a:close/>
                  <a:moveTo>
                    <a:pt x="62" y="19"/>
                  </a:moveTo>
                  <a:cubicBezTo>
                    <a:pt x="62" y="19"/>
                    <a:pt x="61" y="19"/>
                    <a:pt x="61" y="19"/>
                  </a:cubicBezTo>
                  <a:cubicBezTo>
                    <a:pt x="61" y="20"/>
                    <a:pt x="61" y="20"/>
                    <a:pt x="62" y="21"/>
                  </a:cubicBezTo>
                  <a:cubicBezTo>
                    <a:pt x="62" y="20"/>
                    <a:pt x="62" y="20"/>
                    <a:pt x="62" y="19"/>
                  </a:cubicBezTo>
                  <a:close/>
                  <a:moveTo>
                    <a:pt x="104" y="136"/>
                  </a:moveTo>
                  <a:cubicBezTo>
                    <a:pt x="104" y="135"/>
                    <a:pt x="104" y="135"/>
                    <a:pt x="104" y="134"/>
                  </a:cubicBezTo>
                  <a:cubicBezTo>
                    <a:pt x="103" y="134"/>
                    <a:pt x="103" y="134"/>
                    <a:pt x="103" y="134"/>
                  </a:cubicBezTo>
                  <a:cubicBezTo>
                    <a:pt x="103" y="135"/>
                    <a:pt x="104" y="135"/>
                    <a:pt x="104" y="136"/>
                  </a:cubicBezTo>
                  <a:close/>
                  <a:moveTo>
                    <a:pt x="138" y="133"/>
                  </a:moveTo>
                  <a:cubicBezTo>
                    <a:pt x="138" y="132"/>
                    <a:pt x="138" y="132"/>
                    <a:pt x="137" y="131"/>
                  </a:cubicBezTo>
                  <a:cubicBezTo>
                    <a:pt x="137" y="132"/>
                    <a:pt x="137" y="132"/>
                    <a:pt x="138" y="133"/>
                  </a:cubicBezTo>
                  <a:close/>
                  <a:moveTo>
                    <a:pt x="46" y="52"/>
                  </a:moveTo>
                  <a:cubicBezTo>
                    <a:pt x="45" y="51"/>
                    <a:pt x="45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2"/>
                    <a:pt x="45" y="52"/>
                    <a:pt x="46" y="52"/>
                  </a:cubicBezTo>
                  <a:close/>
                  <a:moveTo>
                    <a:pt x="168" y="28"/>
                  </a:moveTo>
                  <a:cubicBezTo>
                    <a:pt x="168" y="28"/>
                    <a:pt x="168" y="28"/>
                    <a:pt x="168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8" y="27"/>
                    <a:pt x="168" y="27"/>
                    <a:pt x="168" y="27"/>
                  </a:cubicBezTo>
                  <a:cubicBezTo>
                    <a:pt x="168" y="28"/>
                    <a:pt x="168" y="28"/>
                    <a:pt x="168" y="28"/>
                  </a:cubicBezTo>
                  <a:close/>
                  <a:moveTo>
                    <a:pt x="146" y="7"/>
                  </a:moveTo>
                  <a:cubicBezTo>
                    <a:pt x="146" y="7"/>
                    <a:pt x="146" y="7"/>
                    <a:pt x="146" y="7"/>
                  </a:cubicBezTo>
                  <a:cubicBezTo>
                    <a:pt x="147" y="7"/>
                    <a:pt x="148" y="7"/>
                    <a:pt x="149" y="7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8" y="7"/>
                    <a:pt x="147" y="7"/>
                    <a:pt x="146" y="7"/>
                  </a:cubicBezTo>
                  <a:close/>
                  <a:moveTo>
                    <a:pt x="175" y="124"/>
                  </a:moveTo>
                  <a:cubicBezTo>
                    <a:pt x="176" y="123"/>
                    <a:pt x="175" y="123"/>
                    <a:pt x="175" y="122"/>
                  </a:cubicBezTo>
                  <a:cubicBezTo>
                    <a:pt x="175" y="123"/>
                    <a:pt x="175" y="123"/>
                    <a:pt x="175" y="124"/>
                  </a:cubicBezTo>
                  <a:close/>
                  <a:moveTo>
                    <a:pt x="80" y="164"/>
                  </a:moveTo>
                  <a:cubicBezTo>
                    <a:pt x="80" y="164"/>
                    <a:pt x="80" y="164"/>
                    <a:pt x="80" y="164"/>
                  </a:cubicBezTo>
                  <a:cubicBezTo>
                    <a:pt x="81" y="164"/>
                    <a:pt x="81" y="164"/>
                    <a:pt x="80" y="163"/>
                  </a:cubicBezTo>
                  <a:cubicBezTo>
                    <a:pt x="80" y="163"/>
                    <a:pt x="80" y="164"/>
                    <a:pt x="80" y="164"/>
                  </a:cubicBezTo>
                  <a:close/>
                  <a:moveTo>
                    <a:pt x="42" y="31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1"/>
                  </a:cubicBezTo>
                  <a:close/>
                  <a:moveTo>
                    <a:pt x="113" y="171"/>
                  </a:moveTo>
                  <a:cubicBezTo>
                    <a:pt x="113" y="170"/>
                    <a:pt x="113" y="170"/>
                    <a:pt x="113" y="170"/>
                  </a:cubicBezTo>
                  <a:cubicBezTo>
                    <a:pt x="112" y="170"/>
                    <a:pt x="112" y="170"/>
                    <a:pt x="111" y="170"/>
                  </a:cubicBezTo>
                  <a:cubicBezTo>
                    <a:pt x="111" y="170"/>
                    <a:pt x="111" y="170"/>
                    <a:pt x="111" y="171"/>
                  </a:cubicBezTo>
                  <a:cubicBezTo>
                    <a:pt x="112" y="171"/>
                    <a:pt x="112" y="171"/>
                    <a:pt x="113" y="171"/>
                  </a:cubicBezTo>
                  <a:close/>
                  <a:moveTo>
                    <a:pt x="102" y="70"/>
                  </a:moveTo>
                  <a:cubicBezTo>
                    <a:pt x="102" y="69"/>
                    <a:pt x="102" y="69"/>
                    <a:pt x="103" y="69"/>
                  </a:cubicBezTo>
                  <a:cubicBezTo>
                    <a:pt x="101" y="69"/>
                    <a:pt x="101" y="69"/>
                    <a:pt x="102" y="70"/>
                  </a:cubicBezTo>
                  <a:close/>
                  <a:moveTo>
                    <a:pt x="42" y="28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3" y="29"/>
                    <a:pt x="42" y="28"/>
                    <a:pt x="42" y="28"/>
                  </a:cubicBezTo>
                  <a:close/>
                  <a:moveTo>
                    <a:pt x="25" y="18"/>
                  </a:moveTo>
                  <a:cubicBezTo>
                    <a:pt x="26" y="18"/>
                    <a:pt x="26" y="17"/>
                    <a:pt x="26" y="16"/>
                  </a:cubicBezTo>
                  <a:cubicBezTo>
                    <a:pt x="26" y="17"/>
                    <a:pt x="25" y="17"/>
                    <a:pt x="25" y="18"/>
                  </a:cubicBezTo>
                  <a:close/>
                  <a:moveTo>
                    <a:pt x="56" y="110"/>
                  </a:moveTo>
                  <a:cubicBezTo>
                    <a:pt x="56" y="110"/>
                    <a:pt x="56" y="109"/>
                    <a:pt x="56" y="109"/>
                  </a:cubicBezTo>
                  <a:cubicBezTo>
                    <a:pt x="55" y="109"/>
                    <a:pt x="55" y="109"/>
                    <a:pt x="56" y="110"/>
                  </a:cubicBezTo>
                  <a:close/>
                  <a:moveTo>
                    <a:pt x="175" y="120"/>
                  </a:moveTo>
                  <a:cubicBezTo>
                    <a:pt x="175" y="120"/>
                    <a:pt x="175" y="119"/>
                    <a:pt x="175" y="119"/>
                  </a:cubicBezTo>
                  <a:cubicBezTo>
                    <a:pt x="174" y="119"/>
                    <a:pt x="174" y="119"/>
                    <a:pt x="175" y="120"/>
                  </a:cubicBezTo>
                  <a:close/>
                  <a:moveTo>
                    <a:pt x="99" y="140"/>
                  </a:moveTo>
                  <a:cubicBezTo>
                    <a:pt x="99" y="140"/>
                    <a:pt x="99" y="140"/>
                    <a:pt x="99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8" y="141"/>
                    <a:pt x="99" y="140"/>
                  </a:cubicBezTo>
                  <a:close/>
                  <a:moveTo>
                    <a:pt x="132" y="142"/>
                  </a:moveTo>
                  <a:cubicBezTo>
                    <a:pt x="132" y="141"/>
                    <a:pt x="132" y="140"/>
                    <a:pt x="131" y="139"/>
                  </a:cubicBezTo>
                  <a:cubicBezTo>
                    <a:pt x="131" y="140"/>
                    <a:pt x="131" y="141"/>
                    <a:pt x="132" y="142"/>
                  </a:cubicBezTo>
                  <a:close/>
                  <a:moveTo>
                    <a:pt x="158" y="45"/>
                  </a:moveTo>
                  <a:cubicBezTo>
                    <a:pt x="158" y="45"/>
                    <a:pt x="159" y="44"/>
                    <a:pt x="159" y="44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8" y="44"/>
                    <a:pt x="158" y="44"/>
                    <a:pt x="158" y="45"/>
                  </a:cubicBezTo>
                  <a:close/>
                  <a:moveTo>
                    <a:pt x="67" y="157"/>
                  </a:moveTo>
                  <a:cubicBezTo>
                    <a:pt x="67" y="157"/>
                    <a:pt x="67" y="157"/>
                    <a:pt x="67" y="157"/>
                  </a:cubicBezTo>
                  <a:cubicBezTo>
                    <a:pt x="67" y="156"/>
                    <a:pt x="66" y="156"/>
                    <a:pt x="66" y="156"/>
                  </a:cubicBezTo>
                  <a:cubicBezTo>
                    <a:pt x="66" y="156"/>
                    <a:pt x="66" y="157"/>
                    <a:pt x="67" y="157"/>
                  </a:cubicBezTo>
                  <a:close/>
                  <a:moveTo>
                    <a:pt x="14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59"/>
                    <a:pt x="15" y="58"/>
                    <a:pt x="15" y="58"/>
                  </a:cubicBezTo>
                  <a:cubicBezTo>
                    <a:pt x="15" y="58"/>
                    <a:pt x="14" y="59"/>
                    <a:pt x="14" y="60"/>
                  </a:cubicBezTo>
                  <a:close/>
                  <a:moveTo>
                    <a:pt x="36" y="14"/>
                  </a:moveTo>
                  <a:cubicBezTo>
                    <a:pt x="37" y="14"/>
                    <a:pt x="37" y="14"/>
                    <a:pt x="38" y="13"/>
                  </a:cubicBezTo>
                  <a:cubicBezTo>
                    <a:pt x="37" y="13"/>
                    <a:pt x="36" y="14"/>
                    <a:pt x="36" y="14"/>
                  </a:cubicBezTo>
                  <a:close/>
                  <a:moveTo>
                    <a:pt x="58" y="99"/>
                  </a:moveTo>
                  <a:cubicBezTo>
                    <a:pt x="58" y="98"/>
                    <a:pt x="59" y="97"/>
                    <a:pt x="58" y="97"/>
                  </a:cubicBezTo>
                  <a:cubicBezTo>
                    <a:pt x="58" y="97"/>
                    <a:pt x="58" y="98"/>
                    <a:pt x="58" y="99"/>
                  </a:cubicBezTo>
                  <a:close/>
                  <a:moveTo>
                    <a:pt x="112" y="5"/>
                  </a:moveTo>
                  <a:cubicBezTo>
                    <a:pt x="111" y="5"/>
                    <a:pt x="111" y="5"/>
                    <a:pt x="111" y="5"/>
                  </a:cubicBezTo>
                  <a:cubicBezTo>
                    <a:pt x="111" y="5"/>
                    <a:pt x="110" y="6"/>
                    <a:pt x="111" y="6"/>
                  </a:cubicBezTo>
                  <a:cubicBezTo>
                    <a:pt x="111" y="6"/>
                    <a:pt x="111" y="6"/>
                    <a:pt x="112" y="5"/>
                  </a:cubicBezTo>
                  <a:close/>
                  <a:moveTo>
                    <a:pt x="37" y="17"/>
                  </a:moveTo>
                  <a:cubicBezTo>
                    <a:pt x="38" y="17"/>
                    <a:pt x="38" y="16"/>
                    <a:pt x="38" y="16"/>
                  </a:cubicBezTo>
                  <a:cubicBezTo>
                    <a:pt x="38" y="16"/>
                    <a:pt x="37" y="16"/>
                    <a:pt x="37" y="17"/>
                  </a:cubicBezTo>
                  <a:close/>
                  <a:moveTo>
                    <a:pt x="63" y="170"/>
                  </a:moveTo>
                  <a:cubicBezTo>
                    <a:pt x="63" y="170"/>
                    <a:pt x="63" y="170"/>
                    <a:pt x="63" y="170"/>
                  </a:cubicBezTo>
                  <a:cubicBezTo>
                    <a:pt x="63" y="170"/>
                    <a:pt x="62" y="169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2" y="170"/>
                    <a:pt x="62" y="170"/>
                    <a:pt x="63" y="170"/>
                  </a:cubicBezTo>
                  <a:close/>
                  <a:moveTo>
                    <a:pt x="32" y="51"/>
                  </a:moveTo>
                  <a:cubicBezTo>
                    <a:pt x="32" y="50"/>
                    <a:pt x="32" y="50"/>
                    <a:pt x="32" y="49"/>
                  </a:cubicBezTo>
                  <a:cubicBezTo>
                    <a:pt x="32" y="50"/>
                    <a:pt x="32" y="50"/>
                    <a:pt x="32" y="51"/>
                  </a:cubicBezTo>
                  <a:close/>
                  <a:moveTo>
                    <a:pt x="116" y="145"/>
                  </a:moveTo>
                  <a:cubicBezTo>
                    <a:pt x="116" y="145"/>
                    <a:pt x="116" y="146"/>
                    <a:pt x="115" y="146"/>
                  </a:cubicBezTo>
                  <a:cubicBezTo>
                    <a:pt x="116" y="146"/>
                    <a:pt x="116" y="146"/>
                    <a:pt x="116" y="146"/>
                  </a:cubicBezTo>
                  <a:cubicBezTo>
                    <a:pt x="116" y="146"/>
                    <a:pt x="117" y="146"/>
                    <a:pt x="117" y="146"/>
                  </a:cubicBezTo>
                  <a:cubicBezTo>
                    <a:pt x="116" y="146"/>
                    <a:pt x="116" y="145"/>
                    <a:pt x="116" y="145"/>
                  </a:cubicBezTo>
                  <a:close/>
                  <a:moveTo>
                    <a:pt x="104" y="161"/>
                  </a:moveTo>
                  <a:cubicBezTo>
                    <a:pt x="104" y="162"/>
                    <a:pt x="105" y="162"/>
                    <a:pt x="105" y="162"/>
                  </a:cubicBezTo>
                  <a:cubicBezTo>
                    <a:pt x="105" y="161"/>
                    <a:pt x="105" y="161"/>
                    <a:pt x="104" y="161"/>
                  </a:cubicBezTo>
                  <a:close/>
                  <a:moveTo>
                    <a:pt x="7" y="141"/>
                  </a:moveTo>
                  <a:cubicBezTo>
                    <a:pt x="7" y="141"/>
                    <a:pt x="7" y="140"/>
                    <a:pt x="7" y="140"/>
                  </a:cubicBezTo>
                  <a:cubicBezTo>
                    <a:pt x="6" y="141"/>
                    <a:pt x="6" y="141"/>
                    <a:pt x="7" y="141"/>
                  </a:cubicBezTo>
                  <a:close/>
                  <a:moveTo>
                    <a:pt x="69" y="27"/>
                  </a:moveTo>
                  <a:cubicBezTo>
                    <a:pt x="68" y="27"/>
                    <a:pt x="68" y="27"/>
                    <a:pt x="68" y="28"/>
                  </a:cubicBezTo>
                  <a:cubicBezTo>
                    <a:pt x="69" y="28"/>
                    <a:pt x="69" y="27"/>
                    <a:pt x="69" y="27"/>
                  </a:cubicBezTo>
                  <a:close/>
                  <a:moveTo>
                    <a:pt x="147" y="82"/>
                  </a:moveTo>
                  <a:cubicBezTo>
                    <a:pt x="147" y="82"/>
                    <a:pt x="147" y="82"/>
                    <a:pt x="147" y="82"/>
                  </a:cubicBezTo>
                  <a:cubicBezTo>
                    <a:pt x="147" y="83"/>
                    <a:pt x="147" y="83"/>
                    <a:pt x="147" y="8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83"/>
                    <a:pt x="147" y="83"/>
                    <a:pt x="147" y="82"/>
                  </a:cubicBezTo>
                  <a:close/>
                  <a:moveTo>
                    <a:pt x="165" y="23"/>
                  </a:move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4" y="21"/>
                  </a:cubicBezTo>
                  <a:cubicBezTo>
                    <a:pt x="164" y="21"/>
                    <a:pt x="164" y="21"/>
                    <a:pt x="164" y="22"/>
                  </a:cubicBezTo>
                  <a:cubicBezTo>
                    <a:pt x="164" y="22"/>
                    <a:pt x="165" y="22"/>
                    <a:pt x="165" y="23"/>
                  </a:cubicBezTo>
                  <a:close/>
                  <a:moveTo>
                    <a:pt x="131" y="158"/>
                  </a:moveTo>
                  <a:cubicBezTo>
                    <a:pt x="131" y="157"/>
                    <a:pt x="131" y="157"/>
                    <a:pt x="130" y="156"/>
                  </a:cubicBezTo>
                  <a:cubicBezTo>
                    <a:pt x="130" y="156"/>
                    <a:pt x="130" y="157"/>
                    <a:pt x="130" y="157"/>
                  </a:cubicBezTo>
                  <a:cubicBezTo>
                    <a:pt x="130" y="157"/>
                    <a:pt x="130" y="157"/>
                    <a:pt x="131" y="158"/>
                  </a:cubicBezTo>
                  <a:close/>
                  <a:moveTo>
                    <a:pt x="169" y="143"/>
                  </a:moveTo>
                  <a:cubicBezTo>
                    <a:pt x="169" y="143"/>
                    <a:pt x="169" y="144"/>
                    <a:pt x="169" y="144"/>
                  </a:cubicBezTo>
                  <a:cubicBezTo>
                    <a:pt x="169" y="144"/>
                    <a:pt x="169" y="143"/>
                    <a:pt x="169" y="143"/>
                  </a:cubicBezTo>
                  <a:close/>
                  <a:moveTo>
                    <a:pt x="68" y="135"/>
                  </a:moveTo>
                  <a:cubicBezTo>
                    <a:pt x="68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5"/>
                    <a:pt x="67" y="136"/>
                  </a:cubicBezTo>
                  <a:cubicBezTo>
                    <a:pt x="68" y="136"/>
                    <a:pt x="68" y="136"/>
                    <a:pt x="68" y="135"/>
                  </a:cubicBezTo>
                  <a:close/>
                  <a:moveTo>
                    <a:pt x="30" y="107"/>
                  </a:moveTo>
                  <a:cubicBezTo>
                    <a:pt x="30" y="107"/>
                    <a:pt x="30" y="107"/>
                    <a:pt x="30" y="107"/>
                  </a:cubicBezTo>
                  <a:cubicBezTo>
                    <a:pt x="30" y="108"/>
                    <a:pt x="30" y="109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09"/>
                    <a:pt x="30" y="108"/>
                    <a:pt x="30" y="107"/>
                  </a:cubicBezTo>
                  <a:close/>
                  <a:moveTo>
                    <a:pt x="172" y="151"/>
                  </a:moveTo>
                  <a:cubicBezTo>
                    <a:pt x="172" y="152"/>
                    <a:pt x="172" y="152"/>
                    <a:pt x="172" y="153"/>
                  </a:cubicBezTo>
                  <a:cubicBezTo>
                    <a:pt x="172" y="152"/>
                    <a:pt x="172" y="152"/>
                    <a:pt x="172" y="151"/>
                  </a:cubicBezTo>
                  <a:close/>
                  <a:moveTo>
                    <a:pt x="115" y="119"/>
                  </a:moveTo>
                  <a:cubicBezTo>
                    <a:pt x="115" y="118"/>
                    <a:pt x="114" y="118"/>
                    <a:pt x="114" y="117"/>
                  </a:cubicBezTo>
                  <a:cubicBezTo>
                    <a:pt x="114" y="118"/>
                    <a:pt x="114" y="119"/>
                    <a:pt x="115" y="119"/>
                  </a:cubicBezTo>
                  <a:close/>
                  <a:moveTo>
                    <a:pt x="75" y="20"/>
                  </a:moveTo>
                  <a:cubicBezTo>
                    <a:pt x="75" y="20"/>
                    <a:pt x="75" y="20"/>
                    <a:pt x="74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0"/>
                    <a:pt x="76" y="20"/>
                    <a:pt x="75" y="20"/>
                  </a:cubicBezTo>
                  <a:close/>
                  <a:moveTo>
                    <a:pt x="180" y="85"/>
                  </a:moveTo>
                  <a:cubicBezTo>
                    <a:pt x="180" y="86"/>
                    <a:pt x="180" y="86"/>
                    <a:pt x="180" y="86"/>
                  </a:cubicBezTo>
                  <a:cubicBezTo>
                    <a:pt x="180" y="85"/>
                    <a:pt x="180" y="85"/>
                    <a:pt x="181" y="85"/>
                  </a:cubicBezTo>
                  <a:cubicBezTo>
                    <a:pt x="180" y="85"/>
                    <a:pt x="180" y="85"/>
                    <a:pt x="180" y="84"/>
                  </a:cubicBezTo>
                  <a:cubicBezTo>
                    <a:pt x="180" y="85"/>
                    <a:pt x="180" y="85"/>
                    <a:pt x="180" y="85"/>
                  </a:cubicBezTo>
                  <a:close/>
                  <a:moveTo>
                    <a:pt x="29" y="13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57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lose/>
                  <a:moveTo>
                    <a:pt x="102" y="74"/>
                  </a:moveTo>
                  <a:cubicBezTo>
                    <a:pt x="102" y="74"/>
                    <a:pt x="102" y="74"/>
                    <a:pt x="101" y="74"/>
                  </a:cubicBezTo>
                  <a:cubicBezTo>
                    <a:pt x="101" y="74"/>
                    <a:pt x="101" y="74"/>
                    <a:pt x="101" y="75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2" y="74"/>
                    <a:pt x="102" y="74"/>
                    <a:pt x="102" y="74"/>
                  </a:cubicBezTo>
                  <a:close/>
                  <a:moveTo>
                    <a:pt x="54" y="50"/>
                  </a:moveTo>
                  <a:cubicBezTo>
                    <a:pt x="53" y="50"/>
                    <a:pt x="54" y="49"/>
                    <a:pt x="53" y="4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3" y="50"/>
                    <a:pt x="54" y="50"/>
                  </a:cubicBezTo>
                  <a:close/>
                  <a:moveTo>
                    <a:pt x="121" y="25"/>
                  </a:moveTo>
                  <a:cubicBezTo>
                    <a:pt x="121" y="24"/>
                    <a:pt x="121" y="24"/>
                    <a:pt x="121" y="23"/>
                  </a:cubicBezTo>
                  <a:cubicBezTo>
                    <a:pt x="121" y="24"/>
                    <a:pt x="121" y="24"/>
                    <a:pt x="121" y="25"/>
                  </a:cubicBezTo>
                  <a:close/>
                  <a:moveTo>
                    <a:pt x="168" y="78"/>
                  </a:moveTo>
                  <a:cubicBezTo>
                    <a:pt x="168" y="77"/>
                    <a:pt x="168" y="77"/>
                    <a:pt x="168" y="76"/>
                  </a:cubicBezTo>
                  <a:cubicBezTo>
                    <a:pt x="168" y="77"/>
                    <a:pt x="168" y="77"/>
                    <a:pt x="168" y="78"/>
                  </a:cubicBezTo>
                  <a:close/>
                  <a:moveTo>
                    <a:pt x="57" y="176"/>
                  </a:moveTo>
                  <a:cubicBezTo>
                    <a:pt x="57" y="175"/>
                    <a:pt x="57" y="175"/>
                    <a:pt x="56" y="174"/>
                  </a:cubicBezTo>
                  <a:cubicBezTo>
                    <a:pt x="56" y="175"/>
                    <a:pt x="56" y="175"/>
                    <a:pt x="57" y="176"/>
                  </a:cubicBezTo>
                  <a:close/>
                  <a:moveTo>
                    <a:pt x="95" y="170"/>
                  </a:moveTo>
                  <a:cubicBezTo>
                    <a:pt x="95" y="170"/>
                    <a:pt x="95" y="170"/>
                    <a:pt x="95" y="171"/>
                  </a:cubicBezTo>
                  <a:cubicBezTo>
                    <a:pt x="95" y="171"/>
                    <a:pt x="96" y="171"/>
                    <a:pt x="96" y="171"/>
                  </a:cubicBezTo>
                  <a:cubicBezTo>
                    <a:pt x="96" y="170"/>
                    <a:pt x="96" y="170"/>
                    <a:pt x="95" y="170"/>
                  </a:cubicBezTo>
                  <a:close/>
                  <a:moveTo>
                    <a:pt x="176" y="48"/>
                  </a:moveTo>
                  <a:cubicBezTo>
                    <a:pt x="175" y="49"/>
                    <a:pt x="175" y="49"/>
                    <a:pt x="175" y="49"/>
                  </a:cubicBezTo>
                  <a:cubicBezTo>
                    <a:pt x="176" y="49"/>
                    <a:pt x="176" y="49"/>
                    <a:pt x="176" y="48"/>
                  </a:cubicBezTo>
                  <a:close/>
                  <a:moveTo>
                    <a:pt x="28" y="118"/>
                  </a:moveTo>
                  <a:cubicBezTo>
                    <a:pt x="28" y="119"/>
                    <a:pt x="28" y="120"/>
                    <a:pt x="29" y="120"/>
                  </a:cubicBezTo>
                  <a:cubicBezTo>
                    <a:pt x="29" y="119"/>
                    <a:pt x="28" y="119"/>
                    <a:pt x="28" y="118"/>
                  </a:cubicBezTo>
                  <a:close/>
                  <a:moveTo>
                    <a:pt x="54" y="131"/>
                  </a:moveTo>
                  <a:cubicBezTo>
                    <a:pt x="54" y="132"/>
                    <a:pt x="54" y="132"/>
                    <a:pt x="54" y="133"/>
                  </a:cubicBezTo>
                  <a:cubicBezTo>
                    <a:pt x="54" y="132"/>
                    <a:pt x="54" y="132"/>
                    <a:pt x="54" y="131"/>
                  </a:cubicBezTo>
                  <a:close/>
                  <a:moveTo>
                    <a:pt x="178" y="160"/>
                  </a:moveTo>
                  <a:cubicBezTo>
                    <a:pt x="177" y="161"/>
                    <a:pt x="177" y="161"/>
                    <a:pt x="177" y="161"/>
                  </a:cubicBezTo>
                  <a:cubicBezTo>
                    <a:pt x="177" y="161"/>
                    <a:pt x="178" y="161"/>
                    <a:pt x="178" y="160"/>
                  </a:cubicBezTo>
                  <a:close/>
                  <a:moveTo>
                    <a:pt x="140" y="168"/>
                  </a:moveTo>
                  <a:cubicBezTo>
                    <a:pt x="141" y="167"/>
                    <a:pt x="141" y="167"/>
                    <a:pt x="141" y="167"/>
                  </a:cubicBezTo>
                  <a:cubicBezTo>
                    <a:pt x="140" y="167"/>
                    <a:pt x="140" y="167"/>
                    <a:pt x="140" y="168"/>
                  </a:cubicBezTo>
                  <a:close/>
                  <a:moveTo>
                    <a:pt x="172" y="113"/>
                  </a:moveTo>
                  <a:cubicBezTo>
                    <a:pt x="171" y="114"/>
                    <a:pt x="171" y="114"/>
                    <a:pt x="171" y="115"/>
                  </a:cubicBezTo>
                  <a:cubicBezTo>
                    <a:pt x="171" y="114"/>
                    <a:pt x="171" y="114"/>
                    <a:pt x="172" y="113"/>
                  </a:cubicBezTo>
                  <a:close/>
                  <a:moveTo>
                    <a:pt x="138" y="171"/>
                  </a:moveTo>
                  <a:cubicBezTo>
                    <a:pt x="138" y="170"/>
                    <a:pt x="137" y="170"/>
                    <a:pt x="136" y="171"/>
                  </a:cubicBezTo>
                  <a:cubicBezTo>
                    <a:pt x="137" y="171"/>
                    <a:pt x="138" y="171"/>
                    <a:pt x="138" y="171"/>
                  </a:cubicBezTo>
                  <a:close/>
                  <a:moveTo>
                    <a:pt x="136" y="147"/>
                  </a:moveTo>
                  <a:cubicBezTo>
                    <a:pt x="135" y="147"/>
                    <a:pt x="135" y="147"/>
                    <a:pt x="135" y="148"/>
                  </a:cubicBezTo>
                  <a:cubicBezTo>
                    <a:pt x="136" y="147"/>
                    <a:pt x="136" y="147"/>
                    <a:pt x="136" y="147"/>
                  </a:cubicBezTo>
                  <a:close/>
                  <a:moveTo>
                    <a:pt x="11" y="147"/>
                  </a:moveTo>
                  <a:cubicBezTo>
                    <a:pt x="11" y="147"/>
                    <a:pt x="11" y="147"/>
                    <a:pt x="10" y="146"/>
                  </a:cubicBezTo>
                  <a:cubicBezTo>
                    <a:pt x="10" y="147"/>
                    <a:pt x="10" y="147"/>
                    <a:pt x="10" y="148"/>
                  </a:cubicBezTo>
                  <a:cubicBezTo>
                    <a:pt x="11" y="147"/>
                    <a:pt x="11" y="147"/>
                    <a:pt x="11" y="147"/>
                  </a:cubicBezTo>
                  <a:close/>
                  <a:moveTo>
                    <a:pt x="172" y="86"/>
                  </a:moveTo>
                  <a:cubicBezTo>
                    <a:pt x="171" y="87"/>
                    <a:pt x="171" y="87"/>
                    <a:pt x="171" y="87"/>
                  </a:cubicBezTo>
                  <a:cubicBezTo>
                    <a:pt x="172" y="87"/>
                    <a:pt x="172" y="87"/>
                    <a:pt x="172" y="86"/>
                  </a:cubicBezTo>
                  <a:close/>
                  <a:moveTo>
                    <a:pt x="181" y="66"/>
                  </a:moveTo>
                  <a:cubicBezTo>
                    <a:pt x="180" y="67"/>
                    <a:pt x="180" y="67"/>
                    <a:pt x="181" y="68"/>
                  </a:cubicBezTo>
                  <a:cubicBezTo>
                    <a:pt x="181" y="67"/>
                    <a:pt x="181" y="67"/>
                    <a:pt x="181" y="66"/>
                  </a:cubicBezTo>
                  <a:close/>
                  <a:moveTo>
                    <a:pt x="138" y="136"/>
                  </a:moveTo>
                  <a:cubicBezTo>
                    <a:pt x="138" y="137"/>
                    <a:pt x="138" y="137"/>
                    <a:pt x="138" y="137"/>
                  </a:cubicBezTo>
                  <a:cubicBezTo>
                    <a:pt x="138" y="137"/>
                    <a:pt x="138" y="137"/>
                    <a:pt x="138" y="136"/>
                  </a:cubicBezTo>
                  <a:close/>
                  <a:moveTo>
                    <a:pt x="60" y="31"/>
                  </a:move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60" y="32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lose/>
                  <a:moveTo>
                    <a:pt x="91" y="160"/>
                  </a:moveTo>
                  <a:cubicBezTo>
                    <a:pt x="91" y="161"/>
                    <a:pt x="91" y="161"/>
                    <a:pt x="91" y="162"/>
                  </a:cubicBezTo>
                  <a:cubicBezTo>
                    <a:pt x="92" y="161"/>
                    <a:pt x="92" y="161"/>
                    <a:pt x="91" y="160"/>
                  </a:cubicBezTo>
                  <a:close/>
                  <a:moveTo>
                    <a:pt x="79" y="158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79" y="158"/>
                    <a:pt x="79" y="158"/>
                    <a:pt x="79" y="157"/>
                  </a:cubicBezTo>
                  <a:cubicBezTo>
                    <a:pt x="79" y="157"/>
                    <a:pt x="79" y="157"/>
                    <a:pt x="79" y="158"/>
                  </a:cubicBezTo>
                  <a:cubicBezTo>
                    <a:pt x="79" y="158"/>
                    <a:pt x="79" y="158"/>
                    <a:pt x="79" y="158"/>
                  </a:cubicBezTo>
                  <a:close/>
                  <a:moveTo>
                    <a:pt x="12" y="119"/>
                  </a:moveTo>
                  <a:cubicBezTo>
                    <a:pt x="12" y="118"/>
                    <a:pt x="12" y="118"/>
                    <a:pt x="12" y="117"/>
                  </a:cubicBezTo>
                  <a:cubicBezTo>
                    <a:pt x="11" y="118"/>
                    <a:pt x="11" y="118"/>
                    <a:pt x="12" y="119"/>
                  </a:cubicBezTo>
                  <a:close/>
                  <a:moveTo>
                    <a:pt x="124" y="22"/>
                  </a:moveTo>
                  <a:cubicBezTo>
                    <a:pt x="124" y="23"/>
                    <a:pt x="123" y="23"/>
                    <a:pt x="123" y="23"/>
                  </a:cubicBezTo>
                  <a:cubicBezTo>
                    <a:pt x="124" y="23"/>
                    <a:pt x="124" y="23"/>
                    <a:pt x="124" y="22"/>
                  </a:cubicBezTo>
                  <a:close/>
                  <a:moveTo>
                    <a:pt x="74" y="173"/>
                  </a:moveTo>
                  <a:cubicBezTo>
                    <a:pt x="74" y="173"/>
                    <a:pt x="74" y="173"/>
                    <a:pt x="74" y="173"/>
                  </a:cubicBezTo>
                  <a:cubicBezTo>
                    <a:pt x="74" y="173"/>
                    <a:pt x="74" y="173"/>
                    <a:pt x="73" y="172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3" y="173"/>
                    <a:pt x="74" y="173"/>
                    <a:pt x="74" y="173"/>
                  </a:cubicBezTo>
                  <a:close/>
                  <a:moveTo>
                    <a:pt x="32" y="42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2"/>
                  </a:cubicBezTo>
                  <a:close/>
                  <a:moveTo>
                    <a:pt x="7" y="101"/>
                  </a:moveTo>
                  <a:cubicBezTo>
                    <a:pt x="7" y="102"/>
                    <a:pt x="7" y="102"/>
                    <a:pt x="7" y="103"/>
                  </a:cubicBezTo>
                  <a:cubicBezTo>
                    <a:pt x="8" y="102"/>
                    <a:pt x="8" y="102"/>
                    <a:pt x="7" y="101"/>
                  </a:cubicBezTo>
                  <a:close/>
                  <a:moveTo>
                    <a:pt x="65" y="39"/>
                  </a:moveTo>
                  <a:cubicBezTo>
                    <a:pt x="65" y="39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lose/>
                  <a:moveTo>
                    <a:pt x="92" y="121"/>
                  </a:moveTo>
                  <a:cubicBezTo>
                    <a:pt x="92" y="121"/>
                    <a:pt x="92" y="122"/>
                    <a:pt x="92" y="122"/>
                  </a:cubicBezTo>
                  <a:cubicBezTo>
                    <a:pt x="92" y="122"/>
                    <a:pt x="92" y="121"/>
                    <a:pt x="92" y="121"/>
                  </a:cubicBezTo>
                  <a:close/>
                  <a:moveTo>
                    <a:pt x="100" y="167"/>
                  </a:moveTo>
                  <a:cubicBezTo>
                    <a:pt x="100" y="167"/>
                    <a:pt x="100" y="167"/>
                    <a:pt x="100" y="167"/>
                  </a:cubicBezTo>
                  <a:cubicBezTo>
                    <a:pt x="100" y="167"/>
                    <a:pt x="100" y="166"/>
                    <a:pt x="99" y="166"/>
                  </a:cubicBezTo>
                  <a:cubicBezTo>
                    <a:pt x="99" y="166"/>
                    <a:pt x="99" y="167"/>
                    <a:pt x="99" y="167"/>
                  </a:cubicBezTo>
                  <a:cubicBezTo>
                    <a:pt x="99" y="167"/>
                    <a:pt x="100" y="167"/>
                    <a:pt x="100" y="167"/>
                  </a:cubicBezTo>
                  <a:close/>
                  <a:moveTo>
                    <a:pt x="100" y="169"/>
                  </a:moveTo>
                  <a:cubicBezTo>
                    <a:pt x="99" y="169"/>
                    <a:pt x="99" y="169"/>
                    <a:pt x="99" y="169"/>
                  </a:cubicBezTo>
                  <a:cubicBezTo>
                    <a:pt x="99" y="169"/>
                    <a:pt x="99" y="169"/>
                    <a:pt x="100" y="169"/>
                  </a:cubicBezTo>
                  <a:close/>
                  <a:moveTo>
                    <a:pt x="18" y="127"/>
                  </a:moveTo>
                  <a:cubicBezTo>
                    <a:pt x="18" y="127"/>
                    <a:pt x="18" y="127"/>
                    <a:pt x="18" y="128"/>
                  </a:cubicBezTo>
                  <a:cubicBezTo>
                    <a:pt x="18" y="127"/>
                    <a:pt x="18" y="127"/>
                    <a:pt x="18" y="127"/>
                  </a:cubicBezTo>
                  <a:close/>
                  <a:moveTo>
                    <a:pt x="46" y="55"/>
                  </a:moveTo>
                  <a:cubicBezTo>
                    <a:pt x="46" y="54"/>
                    <a:pt x="46" y="54"/>
                    <a:pt x="45" y="54"/>
                  </a:cubicBezTo>
                  <a:cubicBezTo>
                    <a:pt x="45" y="55"/>
                    <a:pt x="45" y="55"/>
                    <a:pt x="46" y="55"/>
                  </a:cubicBezTo>
                  <a:close/>
                  <a:moveTo>
                    <a:pt x="167" y="38"/>
                  </a:moveTo>
                  <a:cubicBezTo>
                    <a:pt x="167" y="38"/>
                    <a:pt x="167" y="38"/>
                    <a:pt x="167" y="38"/>
                  </a:cubicBezTo>
                  <a:cubicBezTo>
                    <a:pt x="166" y="39"/>
                    <a:pt x="167" y="39"/>
                    <a:pt x="167" y="39"/>
                  </a:cubicBezTo>
                  <a:cubicBezTo>
                    <a:pt x="167" y="39"/>
                    <a:pt x="167" y="38"/>
                    <a:pt x="167" y="38"/>
                  </a:cubicBezTo>
                  <a:close/>
                  <a:moveTo>
                    <a:pt x="181" y="76"/>
                  </a:moveTo>
                  <a:cubicBezTo>
                    <a:pt x="181" y="76"/>
                    <a:pt x="181" y="76"/>
                    <a:pt x="181" y="76"/>
                  </a:cubicBezTo>
                  <a:cubicBezTo>
                    <a:pt x="181" y="76"/>
                    <a:pt x="181" y="75"/>
                    <a:pt x="181" y="75"/>
                  </a:cubicBezTo>
                  <a:cubicBezTo>
                    <a:pt x="181" y="75"/>
                    <a:pt x="181" y="75"/>
                    <a:pt x="180" y="75"/>
                  </a:cubicBezTo>
                  <a:cubicBezTo>
                    <a:pt x="181" y="75"/>
                    <a:pt x="181" y="76"/>
                    <a:pt x="181" y="76"/>
                  </a:cubicBezTo>
                  <a:close/>
                  <a:moveTo>
                    <a:pt x="168" y="52"/>
                  </a:move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9" y="53"/>
                  </a:cubicBezTo>
                  <a:cubicBezTo>
                    <a:pt x="169" y="53"/>
                    <a:pt x="169" y="53"/>
                    <a:pt x="168" y="52"/>
                  </a:cubicBezTo>
                  <a:close/>
                  <a:moveTo>
                    <a:pt x="151" y="130"/>
                  </a:moveTo>
                  <a:cubicBezTo>
                    <a:pt x="151" y="130"/>
                    <a:pt x="151" y="130"/>
                    <a:pt x="151" y="130"/>
                  </a:cubicBezTo>
                  <a:cubicBezTo>
                    <a:pt x="151" y="130"/>
                    <a:pt x="151" y="130"/>
                    <a:pt x="151" y="129"/>
                  </a:cubicBezTo>
                  <a:cubicBezTo>
                    <a:pt x="151" y="130"/>
                    <a:pt x="151" y="130"/>
                    <a:pt x="151" y="130"/>
                  </a:cubicBezTo>
                  <a:close/>
                  <a:moveTo>
                    <a:pt x="181" y="13"/>
                  </a:moveTo>
                  <a:cubicBezTo>
                    <a:pt x="182" y="14"/>
                    <a:pt x="182" y="14"/>
                    <a:pt x="182" y="14"/>
                  </a:cubicBezTo>
                  <a:cubicBezTo>
                    <a:pt x="182" y="14"/>
                    <a:pt x="182" y="13"/>
                    <a:pt x="181" y="13"/>
                  </a:cubicBezTo>
                  <a:close/>
                  <a:moveTo>
                    <a:pt x="123" y="148"/>
                  </a:moveTo>
                  <a:cubicBezTo>
                    <a:pt x="123" y="148"/>
                    <a:pt x="123" y="147"/>
                    <a:pt x="122" y="147"/>
                  </a:cubicBezTo>
                  <a:cubicBezTo>
                    <a:pt x="122" y="147"/>
                    <a:pt x="122" y="148"/>
                    <a:pt x="123" y="148"/>
                  </a:cubicBezTo>
                  <a:close/>
                  <a:moveTo>
                    <a:pt x="18" y="91"/>
                  </a:moveTo>
                  <a:cubicBezTo>
                    <a:pt x="18" y="91"/>
                    <a:pt x="18" y="90"/>
                    <a:pt x="18" y="90"/>
                  </a:cubicBezTo>
                  <a:cubicBezTo>
                    <a:pt x="17" y="90"/>
                    <a:pt x="18" y="91"/>
                    <a:pt x="18" y="91"/>
                  </a:cubicBezTo>
                  <a:close/>
                  <a:moveTo>
                    <a:pt x="129" y="23"/>
                  </a:moveTo>
                  <a:cubicBezTo>
                    <a:pt x="129" y="23"/>
                    <a:pt x="129" y="23"/>
                    <a:pt x="130" y="22"/>
                  </a:cubicBezTo>
                  <a:cubicBezTo>
                    <a:pt x="129" y="23"/>
                    <a:pt x="129" y="23"/>
                    <a:pt x="129" y="23"/>
                  </a:cubicBezTo>
                  <a:close/>
                  <a:moveTo>
                    <a:pt x="91" y="158"/>
                  </a:moveTo>
                  <a:cubicBezTo>
                    <a:pt x="91" y="158"/>
                    <a:pt x="91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7"/>
                    <a:pt x="91" y="158"/>
                    <a:pt x="91" y="158"/>
                  </a:cubicBezTo>
                  <a:close/>
                  <a:moveTo>
                    <a:pt x="56" y="83"/>
                  </a:moveTo>
                  <a:cubicBezTo>
                    <a:pt x="56" y="84"/>
                    <a:pt x="56" y="84"/>
                    <a:pt x="56" y="85"/>
                  </a:cubicBezTo>
                  <a:cubicBezTo>
                    <a:pt x="56" y="84"/>
                    <a:pt x="56" y="84"/>
                    <a:pt x="56" y="83"/>
                  </a:cubicBezTo>
                  <a:close/>
                  <a:moveTo>
                    <a:pt x="108" y="95"/>
                  </a:moveTo>
                  <a:cubicBezTo>
                    <a:pt x="108" y="96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9" y="96"/>
                    <a:pt x="108" y="96"/>
                    <a:pt x="108" y="95"/>
                  </a:cubicBezTo>
                  <a:close/>
                  <a:moveTo>
                    <a:pt x="117" y="161"/>
                  </a:moveTo>
                  <a:cubicBezTo>
                    <a:pt x="117" y="160"/>
                    <a:pt x="117" y="160"/>
                    <a:pt x="117" y="160"/>
                  </a:cubicBezTo>
                  <a:cubicBezTo>
                    <a:pt x="117" y="160"/>
                    <a:pt x="116" y="160"/>
                    <a:pt x="116" y="160"/>
                  </a:cubicBezTo>
                  <a:cubicBezTo>
                    <a:pt x="117" y="160"/>
                    <a:pt x="117" y="161"/>
                    <a:pt x="117" y="161"/>
                  </a:cubicBezTo>
                  <a:close/>
                  <a:moveTo>
                    <a:pt x="139" y="14"/>
                  </a:moveTo>
                  <a:cubicBezTo>
                    <a:pt x="139" y="14"/>
                    <a:pt x="139" y="15"/>
                    <a:pt x="140" y="15"/>
                  </a:cubicBezTo>
                  <a:cubicBezTo>
                    <a:pt x="140" y="14"/>
                    <a:pt x="140" y="14"/>
                    <a:pt x="139" y="14"/>
                  </a:cubicBezTo>
                  <a:close/>
                  <a:moveTo>
                    <a:pt x="68" y="20"/>
                  </a:moveTo>
                  <a:cubicBezTo>
                    <a:pt x="68" y="19"/>
                    <a:pt x="68" y="19"/>
                    <a:pt x="68" y="19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8" y="20"/>
                    <a:pt x="68" y="20"/>
                  </a:cubicBezTo>
                  <a:close/>
                  <a:moveTo>
                    <a:pt x="92" y="116"/>
                  </a:moveTo>
                  <a:cubicBezTo>
                    <a:pt x="93" y="116"/>
                    <a:pt x="93" y="116"/>
                    <a:pt x="93" y="115"/>
                  </a:cubicBezTo>
                  <a:cubicBezTo>
                    <a:pt x="92" y="116"/>
                    <a:pt x="92" y="116"/>
                    <a:pt x="92" y="116"/>
                  </a:cubicBezTo>
                  <a:close/>
                  <a:moveTo>
                    <a:pt x="100" y="153"/>
                  </a:moveTo>
                  <a:cubicBezTo>
                    <a:pt x="101" y="153"/>
                    <a:pt x="101" y="154"/>
                    <a:pt x="101" y="154"/>
                  </a:cubicBezTo>
                  <a:cubicBezTo>
                    <a:pt x="101" y="153"/>
                    <a:pt x="101" y="153"/>
                    <a:pt x="100" y="153"/>
                  </a:cubicBezTo>
                  <a:close/>
                  <a:moveTo>
                    <a:pt x="175" y="38"/>
                  </a:moveTo>
                  <a:cubicBezTo>
                    <a:pt x="176" y="38"/>
                    <a:pt x="176" y="38"/>
                    <a:pt x="175" y="37"/>
                  </a:cubicBezTo>
                  <a:cubicBezTo>
                    <a:pt x="175" y="37"/>
                    <a:pt x="175" y="38"/>
                    <a:pt x="175" y="38"/>
                  </a:cubicBezTo>
                  <a:close/>
                  <a:moveTo>
                    <a:pt x="153" y="35"/>
                  </a:moveTo>
                  <a:cubicBezTo>
                    <a:pt x="153" y="36"/>
                    <a:pt x="153" y="36"/>
                    <a:pt x="153" y="36"/>
                  </a:cubicBezTo>
                  <a:cubicBezTo>
                    <a:pt x="153" y="36"/>
                    <a:pt x="153" y="36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lose/>
                  <a:moveTo>
                    <a:pt x="14" y="72"/>
                  </a:moveTo>
                  <a:cubicBezTo>
                    <a:pt x="14" y="72"/>
                    <a:pt x="13" y="72"/>
                    <a:pt x="13" y="72"/>
                  </a:cubicBezTo>
                  <a:cubicBezTo>
                    <a:pt x="13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lose/>
                  <a:moveTo>
                    <a:pt x="11" y="101"/>
                  </a:moveTo>
                  <a:cubicBezTo>
                    <a:pt x="11" y="102"/>
                    <a:pt x="11" y="102"/>
                    <a:pt x="11" y="102"/>
                  </a:cubicBezTo>
                  <a:cubicBezTo>
                    <a:pt x="11" y="101"/>
                    <a:pt x="11" y="101"/>
                    <a:pt x="11" y="101"/>
                  </a:cubicBezTo>
                  <a:close/>
                  <a:moveTo>
                    <a:pt x="12" y="149"/>
                  </a:moveTo>
                  <a:cubicBezTo>
                    <a:pt x="12" y="149"/>
                    <a:pt x="13" y="149"/>
                    <a:pt x="13" y="148"/>
                  </a:cubicBezTo>
                  <a:cubicBezTo>
                    <a:pt x="12" y="148"/>
                    <a:pt x="12" y="148"/>
                    <a:pt x="12" y="149"/>
                  </a:cubicBezTo>
                  <a:close/>
                  <a:moveTo>
                    <a:pt x="46" y="31"/>
                  </a:moveTo>
                  <a:cubicBezTo>
                    <a:pt x="46" y="32"/>
                    <a:pt x="45" y="32"/>
                    <a:pt x="46" y="32"/>
                  </a:cubicBezTo>
                  <a:cubicBezTo>
                    <a:pt x="46" y="32"/>
                    <a:pt x="46" y="32"/>
                    <a:pt x="46" y="31"/>
                  </a:cubicBezTo>
                  <a:close/>
                  <a:moveTo>
                    <a:pt x="83" y="137"/>
                  </a:moveTo>
                  <a:cubicBezTo>
                    <a:pt x="82" y="137"/>
                    <a:pt x="82" y="137"/>
                    <a:pt x="82" y="137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82" y="138"/>
                    <a:pt x="82" y="138"/>
                    <a:pt x="83" y="137"/>
                  </a:cubicBezTo>
                  <a:close/>
                  <a:moveTo>
                    <a:pt x="92" y="139"/>
                  </a:moveTo>
                  <a:cubicBezTo>
                    <a:pt x="92" y="139"/>
                    <a:pt x="92" y="138"/>
                    <a:pt x="92" y="138"/>
                  </a:cubicBezTo>
                  <a:cubicBezTo>
                    <a:pt x="92" y="138"/>
                    <a:pt x="92" y="139"/>
                    <a:pt x="92" y="139"/>
                  </a:cubicBezTo>
                  <a:close/>
                  <a:moveTo>
                    <a:pt x="53" y="25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53" y="26"/>
                    <a:pt x="53" y="26"/>
                    <a:pt x="53" y="25"/>
                  </a:cubicBezTo>
                  <a:close/>
                  <a:moveTo>
                    <a:pt x="72" y="166"/>
                  </a:move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5"/>
                  </a:cubicBezTo>
                  <a:cubicBezTo>
                    <a:pt x="72" y="166"/>
                    <a:pt x="71" y="166"/>
                    <a:pt x="72" y="166"/>
                  </a:cubicBezTo>
                  <a:close/>
                  <a:moveTo>
                    <a:pt x="19" y="69"/>
                  </a:move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20" y="70"/>
                  </a:cubicBezTo>
                  <a:cubicBezTo>
                    <a:pt x="20" y="70"/>
                    <a:pt x="20" y="70"/>
                    <a:pt x="19" y="69"/>
                  </a:cubicBezTo>
                  <a:close/>
                  <a:moveTo>
                    <a:pt x="14" y="142"/>
                  </a:moveTo>
                  <a:cubicBezTo>
                    <a:pt x="14" y="143"/>
                    <a:pt x="14" y="143"/>
                    <a:pt x="14" y="143"/>
                  </a:cubicBezTo>
                  <a:cubicBezTo>
                    <a:pt x="14" y="143"/>
                    <a:pt x="14" y="143"/>
                    <a:pt x="14" y="142"/>
                  </a:cubicBezTo>
                  <a:close/>
                  <a:moveTo>
                    <a:pt x="102" y="81"/>
                  </a:moveTo>
                  <a:cubicBezTo>
                    <a:pt x="102" y="81"/>
                    <a:pt x="102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0"/>
                    <a:pt x="102" y="81"/>
                  </a:cubicBezTo>
                  <a:close/>
                  <a:moveTo>
                    <a:pt x="7" y="134"/>
                  </a:moveTo>
                  <a:cubicBezTo>
                    <a:pt x="7" y="134"/>
                    <a:pt x="6" y="134"/>
                    <a:pt x="6" y="134"/>
                  </a:cubicBezTo>
                  <a:cubicBezTo>
                    <a:pt x="6" y="135"/>
                    <a:pt x="6" y="135"/>
                    <a:pt x="6" y="136"/>
                  </a:cubicBezTo>
                  <a:cubicBezTo>
                    <a:pt x="6" y="136"/>
                    <a:pt x="7" y="136"/>
                    <a:pt x="7" y="136"/>
                  </a:cubicBezTo>
                  <a:cubicBezTo>
                    <a:pt x="7" y="135"/>
                    <a:pt x="7" y="135"/>
                    <a:pt x="7" y="134"/>
                  </a:cubicBezTo>
                  <a:close/>
                  <a:moveTo>
                    <a:pt x="103" y="152"/>
                  </a:moveTo>
                  <a:cubicBezTo>
                    <a:pt x="103" y="152"/>
                    <a:pt x="103" y="152"/>
                    <a:pt x="103" y="152"/>
                  </a:cubicBezTo>
                  <a:cubicBezTo>
                    <a:pt x="103" y="152"/>
                    <a:pt x="103" y="152"/>
                    <a:pt x="103" y="152"/>
                  </a:cubicBezTo>
                  <a:cubicBezTo>
                    <a:pt x="103" y="152"/>
                    <a:pt x="103" y="152"/>
                    <a:pt x="103" y="152"/>
                  </a:cubicBezTo>
                  <a:close/>
                  <a:moveTo>
                    <a:pt x="47" y="16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7" y="15"/>
                    <a:pt x="47" y="16"/>
                  </a:cubicBezTo>
                  <a:close/>
                  <a:moveTo>
                    <a:pt x="56" y="25"/>
                  </a:moveTo>
                  <a:cubicBezTo>
                    <a:pt x="55" y="25"/>
                    <a:pt x="55" y="25"/>
                    <a:pt x="55" y="25"/>
                  </a:cubicBezTo>
                  <a:cubicBezTo>
                    <a:pt x="55" y="26"/>
                    <a:pt x="55" y="26"/>
                    <a:pt x="56" y="25"/>
                  </a:cubicBezTo>
                  <a:close/>
                  <a:moveTo>
                    <a:pt x="139" y="140"/>
                  </a:moveTo>
                  <a:cubicBezTo>
                    <a:pt x="139" y="141"/>
                    <a:pt x="139" y="141"/>
                    <a:pt x="139" y="141"/>
                  </a:cubicBezTo>
                  <a:cubicBezTo>
                    <a:pt x="139" y="141"/>
                    <a:pt x="139" y="140"/>
                    <a:pt x="139" y="140"/>
                  </a:cubicBezTo>
                  <a:close/>
                  <a:moveTo>
                    <a:pt x="64" y="20"/>
                  </a:moveTo>
                  <a:cubicBezTo>
                    <a:pt x="64" y="20"/>
                    <a:pt x="65" y="20"/>
                    <a:pt x="65" y="19"/>
                  </a:cubicBezTo>
                  <a:cubicBezTo>
                    <a:pt x="64" y="19"/>
                    <a:pt x="64" y="20"/>
                    <a:pt x="64" y="20"/>
                  </a:cubicBezTo>
                  <a:close/>
                  <a:moveTo>
                    <a:pt x="104" y="88"/>
                  </a:moveTo>
                  <a:cubicBezTo>
                    <a:pt x="104" y="88"/>
                    <a:pt x="105" y="88"/>
                    <a:pt x="105" y="87"/>
                  </a:cubicBezTo>
                  <a:cubicBezTo>
                    <a:pt x="104" y="87"/>
                    <a:pt x="104" y="87"/>
                    <a:pt x="104" y="88"/>
                  </a:cubicBezTo>
                  <a:close/>
                  <a:moveTo>
                    <a:pt x="55" y="16"/>
                  </a:moveTo>
                  <a:cubicBezTo>
                    <a:pt x="55" y="16"/>
                    <a:pt x="56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lose/>
                  <a:moveTo>
                    <a:pt x="55" y="122"/>
                  </a:moveTo>
                  <a:cubicBezTo>
                    <a:pt x="55" y="122"/>
                    <a:pt x="55" y="123"/>
                    <a:pt x="55" y="123"/>
                  </a:cubicBezTo>
                  <a:cubicBezTo>
                    <a:pt x="55" y="123"/>
                    <a:pt x="55" y="122"/>
                    <a:pt x="55" y="122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8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7" y="38"/>
                  </a:cubicBezTo>
                  <a:close/>
                  <a:moveTo>
                    <a:pt x="113" y="42"/>
                  </a:moveTo>
                  <a:cubicBezTo>
                    <a:pt x="112" y="42"/>
                    <a:pt x="112" y="42"/>
                    <a:pt x="112" y="42"/>
                  </a:cubicBezTo>
                  <a:cubicBezTo>
                    <a:pt x="112" y="43"/>
                    <a:pt x="112" y="43"/>
                    <a:pt x="113" y="42"/>
                  </a:cubicBezTo>
                  <a:close/>
                  <a:moveTo>
                    <a:pt x="78" y="155"/>
                  </a:moveTo>
                  <a:cubicBezTo>
                    <a:pt x="78" y="155"/>
                    <a:pt x="78" y="155"/>
                    <a:pt x="78" y="155"/>
                  </a:cubicBezTo>
                  <a:cubicBezTo>
                    <a:pt x="78" y="155"/>
                    <a:pt x="78" y="155"/>
                    <a:pt x="78" y="156"/>
                  </a:cubicBezTo>
                  <a:cubicBezTo>
                    <a:pt x="78" y="156"/>
                    <a:pt x="78" y="155"/>
                    <a:pt x="78" y="155"/>
                  </a:cubicBezTo>
                  <a:close/>
                  <a:moveTo>
                    <a:pt x="123" y="164"/>
                  </a:moveTo>
                  <a:cubicBezTo>
                    <a:pt x="122" y="164"/>
                    <a:pt x="122" y="164"/>
                    <a:pt x="122" y="164"/>
                  </a:cubicBezTo>
                  <a:cubicBezTo>
                    <a:pt x="122" y="165"/>
                    <a:pt x="122" y="165"/>
                    <a:pt x="123" y="164"/>
                  </a:cubicBezTo>
                  <a:close/>
                  <a:moveTo>
                    <a:pt x="23" y="129"/>
                  </a:moveTo>
                  <a:cubicBezTo>
                    <a:pt x="23" y="129"/>
                    <a:pt x="23" y="129"/>
                    <a:pt x="23" y="130"/>
                  </a:cubicBezTo>
                  <a:cubicBezTo>
                    <a:pt x="23" y="129"/>
                    <a:pt x="23" y="129"/>
                    <a:pt x="23" y="129"/>
                  </a:cubicBezTo>
                  <a:close/>
                  <a:moveTo>
                    <a:pt x="26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5"/>
                  </a:cubicBezTo>
                  <a:cubicBezTo>
                    <a:pt x="25" y="55"/>
                    <a:pt x="25" y="54"/>
                    <a:pt x="26" y="54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168" y="7"/>
                  </a:moveTo>
                  <a:cubicBezTo>
                    <a:pt x="168" y="7"/>
                    <a:pt x="168" y="7"/>
                    <a:pt x="168" y="7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8" y="7"/>
                    <a:pt x="168" y="7"/>
                    <a:pt x="168" y="7"/>
                  </a:cubicBezTo>
                  <a:close/>
                  <a:moveTo>
                    <a:pt x="34" y="157"/>
                  </a:move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lose/>
                  <a:moveTo>
                    <a:pt x="84" y="30"/>
                  </a:moveTo>
                  <a:cubicBezTo>
                    <a:pt x="85" y="30"/>
                    <a:pt x="85" y="30"/>
                    <a:pt x="85" y="29"/>
                  </a:cubicBezTo>
                  <a:cubicBezTo>
                    <a:pt x="84" y="29"/>
                    <a:pt x="84" y="30"/>
                    <a:pt x="84" y="30"/>
                  </a:cubicBezTo>
                  <a:close/>
                  <a:moveTo>
                    <a:pt x="128" y="167"/>
                  </a:moveTo>
                  <a:cubicBezTo>
                    <a:pt x="127" y="167"/>
                    <a:pt x="127" y="167"/>
                    <a:pt x="127" y="167"/>
                  </a:cubicBezTo>
                  <a:cubicBezTo>
                    <a:pt x="127" y="167"/>
                    <a:pt x="127" y="167"/>
                    <a:pt x="127" y="168"/>
                  </a:cubicBezTo>
                  <a:cubicBezTo>
                    <a:pt x="127" y="167"/>
                    <a:pt x="127" y="167"/>
                    <a:pt x="128" y="167"/>
                  </a:cubicBezTo>
                  <a:close/>
                  <a:moveTo>
                    <a:pt x="87" y="17"/>
                  </a:move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7"/>
                    <a:pt x="87" y="17"/>
                  </a:cubicBezTo>
                  <a:close/>
                  <a:moveTo>
                    <a:pt x="130" y="160"/>
                  </a:moveTo>
                  <a:cubicBezTo>
                    <a:pt x="130" y="159"/>
                    <a:pt x="130" y="159"/>
                    <a:pt x="130" y="159"/>
                  </a:cubicBezTo>
                  <a:cubicBezTo>
                    <a:pt x="130" y="160"/>
                    <a:pt x="130" y="160"/>
                    <a:pt x="130" y="160"/>
                  </a:cubicBezTo>
                  <a:close/>
                  <a:moveTo>
                    <a:pt x="130" y="164"/>
                  </a:moveTo>
                  <a:cubicBezTo>
                    <a:pt x="130" y="164"/>
                    <a:pt x="129" y="163"/>
                    <a:pt x="129" y="164"/>
                  </a:cubicBezTo>
                  <a:cubicBezTo>
                    <a:pt x="129" y="164"/>
                    <a:pt x="130" y="164"/>
                    <a:pt x="130" y="164"/>
                  </a:cubicBezTo>
                  <a:close/>
                  <a:moveTo>
                    <a:pt x="160" y="59"/>
                  </a:moveTo>
                  <a:cubicBezTo>
                    <a:pt x="160" y="59"/>
                    <a:pt x="160" y="59"/>
                    <a:pt x="160" y="59"/>
                  </a:cubicBezTo>
                  <a:cubicBezTo>
                    <a:pt x="160" y="59"/>
                    <a:pt x="159" y="59"/>
                    <a:pt x="159" y="59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59" y="59"/>
                    <a:pt x="160" y="59"/>
                    <a:pt x="160" y="59"/>
                  </a:cubicBezTo>
                  <a:close/>
                  <a:moveTo>
                    <a:pt x="85" y="170"/>
                  </a:moveTo>
                  <a:cubicBezTo>
                    <a:pt x="85" y="170"/>
                    <a:pt x="85" y="170"/>
                    <a:pt x="85" y="170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85" y="170"/>
                    <a:pt x="85" y="170"/>
                    <a:pt x="85" y="170"/>
                  </a:cubicBezTo>
                  <a:close/>
                  <a:moveTo>
                    <a:pt x="82" y="159"/>
                  </a:moveTo>
                  <a:cubicBezTo>
                    <a:pt x="82" y="159"/>
                    <a:pt x="82" y="159"/>
                    <a:pt x="83" y="159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59"/>
                    <a:pt x="83" y="159"/>
                    <a:pt x="83" y="158"/>
                  </a:cubicBezTo>
                  <a:cubicBezTo>
                    <a:pt x="83" y="159"/>
                    <a:pt x="82" y="159"/>
                    <a:pt x="82" y="159"/>
                  </a:cubicBezTo>
                  <a:close/>
                  <a:moveTo>
                    <a:pt x="67" y="16"/>
                  </a:moveTo>
                  <a:cubicBezTo>
                    <a:pt x="67" y="16"/>
                    <a:pt x="67" y="16"/>
                    <a:pt x="66" y="15"/>
                  </a:cubicBezTo>
                  <a:cubicBezTo>
                    <a:pt x="66" y="16"/>
                    <a:pt x="66" y="16"/>
                    <a:pt x="67" y="16"/>
                  </a:cubicBezTo>
                  <a:close/>
                  <a:moveTo>
                    <a:pt x="127" y="154"/>
                  </a:moveTo>
                  <a:cubicBezTo>
                    <a:pt x="127" y="155"/>
                    <a:pt x="127" y="155"/>
                    <a:pt x="128" y="155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28" y="155"/>
                    <a:pt x="128" y="155"/>
                    <a:pt x="127" y="154"/>
                  </a:cubicBezTo>
                  <a:close/>
                  <a:moveTo>
                    <a:pt x="140" y="19"/>
                  </a:moveTo>
                  <a:cubicBezTo>
                    <a:pt x="139" y="19"/>
                    <a:pt x="139" y="19"/>
                    <a:pt x="139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40" y="19"/>
                  </a:cubicBezTo>
                  <a:close/>
                  <a:moveTo>
                    <a:pt x="139" y="123"/>
                  </a:moveTo>
                  <a:cubicBezTo>
                    <a:pt x="139" y="123"/>
                    <a:pt x="139" y="122"/>
                    <a:pt x="138" y="123"/>
                  </a:cubicBezTo>
                  <a:cubicBezTo>
                    <a:pt x="139" y="123"/>
                    <a:pt x="139" y="123"/>
                    <a:pt x="139" y="123"/>
                  </a:cubicBezTo>
                  <a:close/>
                  <a:moveTo>
                    <a:pt x="8" y="157"/>
                  </a:moveTo>
                  <a:cubicBezTo>
                    <a:pt x="8" y="157"/>
                    <a:pt x="8" y="157"/>
                    <a:pt x="9" y="158"/>
                  </a:cubicBezTo>
                  <a:cubicBezTo>
                    <a:pt x="9" y="157"/>
                    <a:pt x="9" y="157"/>
                    <a:pt x="8" y="157"/>
                  </a:cubicBezTo>
                  <a:close/>
                  <a:moveTo>
                    <a:pt x="176" y="54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6" y="54"/>
                    <a:pt x="176" y="54"/>
                    <a:pt x="176" y="55"/>
                  </a:cubicBezTo>
                  <a:cubicBezTo>
                    <a:pt x="176" y="54"/>
                    <a:pt x="176" y="54"/>
                    <a:pt x="176" y="54"/>
                  </a:cubicBezTo>
                  <a:close/>
                  <a:moveTo>
                    <a:pt x="178" y="117"/>
                  </a:moveTo>
                  <a:cubicBezTo>
                    <a:pt x="178" y="117"/>
                    <a:pt x="178" y="117"/>
                    <a:pt x="178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8" y="117"/>
                    <a:pt x="178" y="117"/>
                    <a:pt x="178" y="117"/>
                  </a:cubicBezTo>
                  <a:close/>
                  <a:moveTo>
                    <a:pt x="19" y="113"/>
                  </a:moveTo>
                  <a:cubicBezTo>
                    <a:pt x="19" y="113"/>
                    <a:pt x="19" y="113"/>
                    <a:pt x="19" y="113"/>
                  </a:cubicBezTo>
                  <a:cubicBezTo>
                    <a:pt x="19" y="113"/>
                    <a:pt x="19" y="112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9" y="112"/>
                    <a:pt x="19" y="113"/>
                    <a:pt x="19" y="113"/>
                  </a:cubicBezTo>
                  <a:close/>
                  <a:moveTo>
                    <a:pt x="136" y="161"/>
                  </a:moveTo>
                  <a:cubicBezTo>
                    <a:pt x="136" y="161"/>
                    <a:pt x="136" y="161"/>
                    <a:pt x="136" y="161"/>
                  </a:cubicBezTo>
                  <a:cubicBezTo>
                    <a:pt x="136" y="161"/>
                    <a:pt x="136" y="161"/>
                    <a:pt x="136" y="161"/>
                  </a:cubicBezTo>
                  <a:cubicBezTo>
                    <a:pt x="136" y="161"/>
                    <a:pt x="136" y="161"/>
                    <a:pt x="136" y="161"/>
                  </a:cubicBezTo>
                  <a:cubicBezTo>
                    <a:pt x="136" y="161"/>
                    <a:pt x="136" y="161"/>
                    <a:pt x="136" y="161"/>
                  </a:cubicBezTo>
                  <a:close/>
                  <a:moveTo>
                    <a:pt x="175" y="171"/>
                  </a:moveTo>
                  <a:cubicBezTo>
                    <a:pt x="174" y="170"/>
                    <a:pt x="174" y="170"/>
                    <a:pt x="174" y="171"/>
                  </a:cubicBezTo>
                  <a:cubicBezTo>
                    <a:pt x="174" y="171"/>
                    <a:pt x="174" y="171"/>
                    <a:pt x="175" y="171"/>
                  </a:cubicBezTo>
                  <a:close/>
                  <a:moveTo>
                    <a:pt x="21" y="110"/>
                  </a:moveTo>
                  <a:cubicBezTo>
                    <a:pt x="21" y="111"/>
                    <a:pt x="21" y="111"/>
                    <a:pt x="21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1" y="110"/>
                    <a:pt x="21" y="110"/>
                  </a:cubicBezTo>
                  <a:close/>
                  <a:moveTo>
                    <a:pt x="136" y="120"/>
                  </a:move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lose/>
                  <a:moveTo>
                    <a:pt x="84" y="172"/>
                  </a:moveTo>
                  <a:cubicBezTo>
                    <a:pt x="84" y="172"/>
                    <a:pt x="84" y="172"/>
                    <a:pt x="83" y="171"/>
                  </a:cubicBezTo>
                  <a:cubicBezTo>
                    <a:pt x="84" y="172"/>
                    <a:pt x="84" y="172"/>
                    <a:pt x="84" y="172"/>
                  </a:cubicBezTo>
                  <a:close/>
                  <a:moveTo>
                    <a:pt x="94" y="109"/>
                  </a:move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4" y="109"/>
                    <a:pt x="94" y="109"/>
                    <a:pt x="94" y="109"/>
                  </a:cubicBezTo>
                  <a:close/>
                  <a:moveTo>
                    <a:pt x="20" y="152"/>
                  </a:move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lose/>
                  <a:moveTo>
                    <a:pt x="45" y="38"/>
                  </a:moveTo>
                  <a:cubicBezTo>
                    <a:pt x="45" y="38"/>
                    <a:pt x="45" y="38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9" y="166"/>
                    <a:pt x="29" y="166"/>
                  </a:cubicBezTo>
                  <a:cubicBezTo>
                    <a:pt x="29" y="166"/>
                    <a:pt x="29" y="165"/>
                    <a:pt x="29" y="165"/>
                  </a:cubicBezTo>
                  <a:cubicBezTo>
                    <a:pt x="29" y="165"/>
                    <a:pt x="28" y="165"/>
                    <a:pt x="28" y="166"/>
                  </a:cubicBezTo>
                  <a:close/>
                  <a:moveTo>
                    <a:pt x="157" y="56"/>
                  </a:moveTo>
                  <a:cubicBezTo>
                    <a:pt x="157" y="56"/>
                    <a:pt x="157" y="56"/>
                    <a:pt x="157" y="56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8" y="55"/>
                    <a:pt x="157" y="55"/>
                    <a:pt x="157" y="55"/>
                  </a:cubicBezTo>
                  <a:cubicBezTo>
                    <a:pt x="157" y="55"/>
                    <a:pt x="157" y="55"/>
                    <a:pt x="157" y="56"/>
                  </a:cubicBezTo>
                  <a:close/>
                  <a:moveTo>
                    <a:pt x="85" y="7"/>
                  </a:move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lose/>
                  <a:moveTo>
                    <a:pt x="163" y="48"/>
                  </a:moveTo>
                  <a:cubicBezTo>
                    <a:pt x="163" y="48"/>
                    <a:pt x="163" y="48"/>
                    <a:pt x="163" y="48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2" y="47"/>
                    <a:pt x="162" y="47"/>
                    <a:pt x="162" y="47"/>
                  </a:cubicBezTo>
                  <a:cubicBezTo>
                    <a:pt x="162" y="47"/>
                    <a:pt x="162" y="48"/>
                    <a:pt x="163" y="48"/>
                  </a:cubicBezTo>
                  <a:close/>
                  <a:moveTo>
                    <a:pt x="91" y="114"/>
                  </a:move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lose/>
                  <a:moveTo>
                    <a:pt x="86" y="23"/>
                  </a:move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lose/>
                  <a:moveTo>
                    <a:pt x="140" y="143"/>
                  </a:moveTo>
                  <a:cubicBezTo>
                    <a:pt x="140" y="143"/>
                    <a:pt x="140" y="143"/>
                    <a:pt x="140" y="143"/>
                  </a:cubicBezTo>
                  <a:cubicBezTo>
                    <a:pt x="140" y="143"/>
                    <a:pt x="139" y="143"/>
                    <a:pt x="139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3"/>
                    <a:pt x="139" y="143"/>
                    <a:pt x="140" y="143"/>
                  </a:cubicBezTo>
                  <a:close/>
                  <a:moveTo>
                    <a:pt x="129" y="142"/>
                  </a:moveTo>
                  <a:cubicBezTo>
                    <a:pt x="129" y="142"/>
                    <a:pt x="129" y="142"/>
                    <a:pt x="128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8" y="142"/>
                    <a:pt x="129" y="142"/>
                    <a:pt x="129" y="142"/>
                  </a:cubicBezTo>
                  <a:close/>
                  <a:moveTo>
                    <a:pt x="124" y="143"/>
                  </a:move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24" y="142"/>
                    <a:pt x="124" y="143"/>
                  </a:cubicBezTo>
                  <a:close/>
                  <a:moveTo>
                    <a:pt x="137" y="21"/>
                  </a:moveTo>
                  <a:cubicBezTo>
                    <a:pt x="137" y="21"/>
                    <a:pt x="137" y="21"/>
                    <a:pt x="137" y="21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7" y="21"/>
                    <a:pt x="137" y="21"/>
                    <a:pt x="137" y="21"/>
                  </a:cubicBezTo>
                  <a:close/>
                  <a:moveTo>
                    <a:pt x="78" y="161"/>
                  </a:moveTo>
                  <a:cubicBezTo>
                    <a:pt x="78" y="161"/>
                    <a:pt x="78" y="161"/>
                    <a:pt x="78" y="161"/>
                  </a:cubicBezTo>
                  <a:cubicBezTo>
                    <a:pt x="78" y="161"/>
                    <a:pt x="78" y="160"/>
                    <a:pt x="78" y="160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78" y="160"/>
                    <a:pt x="78" y="161"/>
                    <a:pt x="78" y="161"/>
                  </a:cubicBezTo>
                  <a:close/>
                  <a:moveTo>
                    <a:pt x="15" y="121"/>
                  </a:moveTo>
                  <a:cubicBezTo>
                    <a:pt x="15" y="121"/>
                    <a:pt x="15" y="121"/>
                    <a:pt x="15" y="121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4" y="120"/>
                  </a:cubicBezTo>
                  <a:cubicBezTo>
                    <a:pt x="15" y="120"/>
                    <a:pt x="15" y="120"/>
                    <a:pt x="15" y="121"/>
                  </a:cubicBezTo>
                  <a:close/>
                  <a:moveTo>
                    <a:pt x="60" y="170"/>
                  </a:moveTo>
                  <a:cubicBezTo>
                    <a:pt x="60" y="170"/>
                    <a:pt x="60" y="170"/>
                    <a:pt x="60" y="170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70"/>
                    <a:pt x="60" y="170"/>
                    <a:pt x="60" y="170"/>
                  </a:cubicBezTo>
                  <a:close/>
                  <a:moveTo>
                    <a:pt x="140" y="169"/>
                  </a:moveTo>
                  <a:cubicBezTo>
                    <a:pt x="140" y="170"/>
                    <a:pt x="140" y="170"/>
                    <a:pt x="140" y="170"/>
                  </a:cubicBezTo>
                  <a:cubicBezTo>
                    <a:pt x="140" y="170"/>
                    <a:pt x="140" y="170"/>
                    <a:pt x="140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0"/>
                    <a:pt x="141" y="170"/>
                    <a:pt x="140" y="169"/>
                  </a:cubicBezTo>
                  <a:close/>
                  <a:moveTo>
                    <a:pt x="184" y="19"/>
                  </a:moveTo>
                  <a:cubicBezTo>
                    <a:pt x="184" y="19"/>
                    <a:pt x="184" y="19"/>
                    <a:pt x="184" y="19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4" y="18"/>
                    <a:pt x="184" y="19"/>
                    <a:pt x="184" y="19"/>
                  </a:cubicBezTo>
                  <a:close/>
                  <a:moveTo>
                    <a:pt x="66" y="126"/>
                  </a:moveTo>
                  <a:cubicBezTo>
                    <a:pt x="66" y="126"/>
                    <a:pt x="66" y="126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5"/>
                    <a:pt x="66" y="125"/>
                    <a:pt x="66" y="126"/>
                  </a:cubicBezTo>
                  <a:close/>
                  <a:moveTo>
                    <a:pt x="163" y="50"/>
                  </a:move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50"/>
                    <a:pt x="164" y="50"/>
                    <a:pt x="163" y="50"/>
                  </a:cubicBezTo>
                  <a:close/>
                  <a:moveTo>
                    <a:pt x="174" y="168"/>
                  </a:moveTo>
                  <a:cubicBezTo>
                    <a:pt x="174" y="168"/>
                    <a:pt x="174" y="168"/>
                    <a:pt x="174" y="168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4" y="168"/>
                    <a:pt x="174" y="168"/>
                    <a:pt x="174" y="168"/>
                  </a:cubicBezTo>
                  <a:close/>
                  <a:moveTo>
                    <a:pt x="97" y="166"/>
                  </a:move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7"/>
                    <a:pt x="97" y="166"/>
                    <a:pt x="97" y="166"/>
                  </a:cubicBezTo>
                  <a:close/>
                  <a:moveTo>
                    <a:pt x="177" y="158"/>
                  </a:moveTo>
                  <a:cubicBezTo>
                    <a:pt x="177" y="158"/>
                    <a:pt x="177" y="158"/>
                    <a:pt x="177" y="158"/>
                  </a:cubicBezTo>
                  <a:cubicBezTo>
                    <a:pt x="177" y="158"/>
                    <a:pt x="177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7" y="158"/>
                    <a:pt x="177" y="158"/>
                    <a:pt x="177" y="158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4" y="56"/>
                  </a:cubicBezTo>
                  <a:close/>
                  <a:moveTo>
                    <a:pt x="22" y="116"/>
                  </a:move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2" y="116"/>
                    <a:pt x="22" y="1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1"/>
            <p:cNvSpPr>
              <a:spLocks noEditPoints="1"/>
            </p:cNvSpPr>
            <p:nvPr/>
          </p:nvSpPr>
          <p:spPr bwMode="auto">
            <a:xfrm>
              <a:off x="3564069" y="4055704"/>
              <a:ext cx="323179" cy="307894"/>
            </a:xfrm>
            <a:custGeom>
              <a:avLst/>
              <a:gdLst>
                <a:gd name="T0" fmla="*/ 57 w 81"/>
                <a:gd name="T1" fmla="*/ 5 h 78"/>
                <a:gd name="T2" fmla="*/ 31 w 81"/>
                <a:gd name="T3" fmla="*/ 3 h 78"/>
                <a:gd name="T4" fmla="*/ 4 w 81"/>
                <a:gd name="T5" fmla="*/ 54 h 78"/>
                <a:gd name="T6" fmla="*/ 52 w 81"/>
                <a:gd name="T7" fmla="*/ 11 h 78"/>
                <a:gd name="T8" fmla="*/ 55 w 81"/>
                <a:gd name="T9" fmla="*/ 20 h 78"/>
                <a:gd name="T10" fmla="*/ 12 w 81"/>
                <a:gd name="T11" fmla="*/ 26 h 78"/>
                <a:gd name="T12" fmla="*/ 47 w 81"/>
                <a:gd name="T13" fmla="*/ 73 h 78"/>
                <a:gd name="T14" fmla="*/ 61 w 81"/>
                <a:gd name="T15" fmla="*/ 23 h 78"/>
                <a:gd name="T16" fmla="*/ 59 w 81"/>
                <a:gd name="T17" fmla="*/ 17 h 78"/>
                <a:gd name="T18" fmla="*/ 33 w 81"/>
                <a:gd name="T19" fmla="*/ 8 h 78"/>
                <a:gd name="T20" fmla="*/ 50 w 81"/>
                <a:gd name="T21" fmla="*/ 64 h 78"/>
                <a:gd name="T22" fmla="*/ 27 w 81"/>
                <a:gd name="T23" fmla="*/ 58 h 78"/>
                <a:gd name="T24" fmla="*/ 52 w 81"/>
                <a:gd name="T25" fmla="*/ 42 h 78"/>
                <a:gd name="T26" fmla="*/ 30 w 81"/>
                <a:gd name="T27" fmla="*/ 23 h 78"/>
                <a:gd name="T28" fmla="*/ 14 w 81"/>
                <a:gd name="T29" fmla="*/ 28 h 78"/>
                <a:gd name="T30" fmla="*/ 19 w 81"/>
                <a:gd name="T31" fmla="*/ 53 h 78"/>
                <a:gd name="T32" fmla="*/ 12 w 81"/>
                <a:gd name="T33" fmla="*/ 49 h 78"/>
                <a:gd name="T34" fmla="*/ 24 w 81"/>
                <a:gd name="T35" fmla="*/ 18 h 78"/>
                <a:gd name="T36" fmla="*/ 24 w 81"/>
                <a:gd name="T37" fmla="*/ 63 h 78"/>
                <a:gd name="T38" fmla="*/ 18 w 81"/>
                <a:gd name="T39" fmla="*/ 65 h 78"/>
                <a:gd name="T40" fmla="*/ 15 w 81"/>
                <a:gd name="T41" fmla="*/ 16 h 78"/>
                <a:gd name="T42" fmla="*/ 30 w 81"/>
                <a:gd name="T43" fmla="*/ 71 h 78"/>
                <a:gd name="T44" fmla="*/ 27 w 81"/>
                <a:gd name="T45" fmla="*/ 30 h 78"/>
                <a:gd name="T46" fmla="*/ 37 w 81"/>
                <a:gd name="T47" fmla="*/ 34 h 78"/>
                <a:gd name="T48" fmla="*/ 30 w 81"/>
                <a:gd name="T49" fmla="*/ 7 h 78"/>
                <a:gd name="T50" fmla="*/ 46 w 81"/>
                <a:gd name="T51" fmla="*/ 64 h 78"/>
                <a:gd name="T52" fmla="*/ 28 w 81"/>
                <a:gd name="T53" fmla="*/ 17 h 78"/>
                <a:gd name="T54" fmla="*/ 34 w 81"/>
                <a:gd name="T55" fmla="*/ 13 h 78"/>
                <a:gd name="T56" fmla="*/ 25 w 81"/>
                <a:gd name="T57" fmla="*/ 43 h 78"/>
                <a:gd name="T58" fmla="*/ 60 w 81"/>
                <a:gd name="T59" fmla="*/ 34 h 78"/>
                <a:gd name="T60" fmla="*/ 68 w 81"/>
                <a:gd name="T61" fmla="*/ 61 h 78"/>
                <a:gd name="T62" fmla="*/ 47 w 81"/>
                <a:gd name="T63" fmla="*/ 39 h 78"/>
                <a:gd name="T64" fmla="*/ 61 w 81"/>
                <a:gd name="T65" fmla="*/ 42 h 78"/>
                <a:gd name="T66" fmla="*/ 64 w 81"/>
                <a:gd name="T67" fmla="*/ 45 h 78"/>
                <a:gd name="T68" fmla="*/ 36 w 81"/>
                <a:gd name="T69" fmla="*/ 10 h 78"/>
                <a:gd name="T70" fmla="*/ 22 w 81"/>
                <a:gd name="T71" fmla="*/ 32 h 78"/>
                <a:gd name="T72" fmla="*/ 17 w 81"/>
                <a:gd name="T73" fmla="*/ 41 h 78"/>
                <a:gd name="T74" fmla="*/ 37 w 81"/>
                <a:gd name="T75" fmla="*/ 67 h 78"/>
                <a:gd name="T76" fmla="*/ 79 w 81"/>
                <a:gd name="T77" fmla="*/ 40 h 78"/>
                <a:gd name="T78" fmla="*/ 41 w 81"/>
                <a:gd name="T79" fmla="*/ 55 h 78"/>
                <a:gd name="T80" fmla="*/ 46 w 81"/>
                <a:gd name="T81" fmla="*/ 5 h 78"/>
                <a:gd name="T82" fmla="*/ 67 w 81"/>
                <a:gd name="T83" fmla="*/ 20 h 78"/>
                <a:gd name="T84" fmla="*/ 21 w 81"/>
                <a:gd name="T85" fmla="*/ 30 h 78"/>
                <a:gd name="T86" fmla="*/ 51 w 81"/>
                <a:gd name="T87" fmla="*/ 8 h 78"/>
                <a:gd name="T88" fmla="*/ 62 w 81"/>
                <a:gd name="T89" fmla="*/ 29 h 78"/>
                <a:gd name="T90" fmla="*/ 21 w 81"/>
                <a:gd name="T91" fmla="*/ 49 h 78"/>
                <a:gd name="T92" fmla="*/ 34 w 81"/>
                <a:gd name="T93" fmla="*/ 67 h 78"/>
                <a:gd name="T94" fmla="*/ 36 w 81"/>
                <a:gd name="T95" fmla="*/ 31 h 78"/>
                <a:gd name="T96" fmla="*/ 55 w 81"/>
                <a:gd name="T97" fmla="*/ 54 h 78"/>
                <a:gd name="T98" fmla="*/ 52 w 81"/>
                <a:gd name="T99" fmla="*/ 22 h 78"/>
                <a:gd name="T100" fmla="*/ 54 w 81"/>
                <a:gd name="T101" fmla="*/ 45 h 78"/>
                <a:gd name="T102" fmla="*/ 44 w 81"/>
                <a:gd name="T103" fmla="*/ 27 h 78"/>
                <a:gd name="T104" fmla="*/ 65 w 81"/>
                <a:gd name="T105" fmla="*/ 50 h 78"/>
                <a:gd name="T106" fmla="*/ 57 w 81"/>
                <a:gd name="T107" fmla="*/ 39 h 78"/>
                <a:gd name="T108" fmla="*/ 37 w 81"/>
                <a:gd name="T109" fmla="*/ 14 h 78"/>
                <a:gd name="T110" fmla="*/ 58 w 81"/>
                <a:gd name="T111" fmla="*/ 68 h 78"/>
                <a:gd name="T112" fmla="*/ 12 w 81"/>
                <a:gd name="T113" fmla="*/ 62 h 78"/>
                <a:gd name="T114" fmla="*/ 8 w 81"/>
                <a:gd name="T115" fmla="*/ 48 h 78"/>
                <a:gd name="T116" fmla="*/ 24 w 81"/>
                <a:gd name="T117" fmla="*/ 4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1" h="78">
                  <a:moveTo>
                    <a:pt x="40" y="78"/>
                  </a:moveTo>
                  <a:cubicBezTo>
                    <a:pt x="35" y="77"/>
                    <a:pt x="30" y="77"/>
                    <a:pt x="24" y="75"/>
                  </a:cubicBezTo>
                  <a:cubicBezTo>
                    <a:pt x="17" y="73"/>
                    <a:pt x="11" y="69"/>
                    <a:pt x="6" y="63"/>
                  </a:cubicBezTo>
                  <a:cubicBezTo>
                    <a:pt x="5" y="62"/>
                    <a:pt x="4" y="60"/>
                    <a:pt x="4" y="59"/>
                  </a:cubicBezTo>
                  <a:cubicBezTo>
                    <a:pt x="2" y="56"/>
                    <a:pt x="1" y="53"/>
                    <a:pt x="0" y="49"/>
                  </a:cubicBezTo>
                  <a:cubicBezTo>
                    <a:pt x="0" y="48"/>
                    <a:pt x="0" y="48"/>
                    <a:pt x="0" y="47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40"/>
                    <a:pt x="0" y="37"/>
                    <a:pt x="1" y="33"/>
                  </a:cubicBezTo>
                  <a:cubicBezTo>
                    <a:pt x="2" y="25"/>
                    <a:pt x="6" y="17"/>
                    <a:pt x="12" y="12"/>
                  </a:cubicBezTo>
                  <a:cubicBezTo>
                    <a:pt x="17" y="7"/>
                    <a:pt x="23" y="4"/>
                    <a:pt x="29" y="2"/>
                  </a:cubicBezTo>
                  <a:cubicBezTo>
                    <a:pt x="32" y="0"/>
                    <a:pt x="36" y="0"/>
                    <a:pt x="39" y="0"/>
                  </a:cubicBezTo>
                  <a:cubicBezTo>
                    <a:pt x="43" y="1"/>
                    <a:pt x="48" y="1"/>
                    <a:pt x="52" y="3"/>
                  </a:cubicBezTo>
                  <a:cubicBezTo>
                    <a:pt x="54" y="3"/>
                    <a:pt x="56" y="4"/>
                    <a:pt x="57" y="5"/>
                  </a:cubicBezTo>
                  <a:cubicBezTo>
                    <a:pt x="59" y="6"/>
                    <a:pt x="61" y="7"/>
                    <a:pt x="63" y="8"/>
                  </a:cubicBezTo>
                  <a:cubicBezTo>
                    <a:pt x="70" y="12"/>
                    <a:pt x="75" y="17"/>
                    <a:pt x="78" y="24"/>
                  </a:cubicBezTo>
                  <a:cubicBezTo>
                    <a:pt x="80" y="28"/>
                    <a:pt x="81" y="32"/>
                    <a:pt x="81" y="37"/>
                  </a:cubicBezTo>
                  <a:cubicBezTo>
                    <a:pt x="81" y="40"/>
                    <a:pt x="81" y="44"/>
                    <a:pt x="80" y="47"/>
                  </a:cubicBezTo>
                  <a:cubicBezTo>
                    <a:pt x="80" y="48"/>
                    <a:pt x="80" y="49"/>
                    <a:pt x="79" y="50"/>
                  </a:cubicBezTo>
                  <a:cubicBezTo>
                    <a:pt x="79" y="50"/>
                    <a:pt x="79" y="51"/>
                    <a:pt x="79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8" y="54"/>
                    <a:pt x="77" y="56"/>
                    <a:pt x="76" y="58"/>
                  </a:cubicBezTo>
                  <a:cubicBezTo>
                    <a:pt x="72" y="64"/>
                    <a:pt x="67" y="69"/>
                    <a:pt x="61" y="73"/>
                  </a:cubicBezTo>
                  <a:cubicBezTo>
                    <a:pt x="57" y="75"/>
                    <a:pt x="52" y="76"/>
                    <a:pt x="48" y="77"/>
                  </a:cubicBezTo>
                  <a:cubicBezTo>
                    <a:pt x="45" y="77"/>
                    <a:pt x="43" y="78"/>
                    <a:pt x="40" y="78"/>
                  </a:cubicBezTo>
                  <a:close/>
                  <a:moveTo>
                    <a:pt x="30" y="3"/>
                  </a:moveTo>
                  <a:cubicBezTo>
                    <a:pt x="30" y="4"/>
                    <a:pt x="31" y="4"/>
                    <a:pt x="31" y="3"/>
                  </a:cubicBezTo>
                  <a:cubicBezTo>
                    <a:pt x="33" y="3"/>
                    <a:pt x="34" y="3"/>
                    <a:pt x="36" y="2"/>
                  </a:cubicBezTo>
                  <a:cubicBezTo>
                    <a:pt x="36" y="2"/>
                    <a:pt x="36" y="2"/>
                    <a:pt x="35" y="2"/>
                  </a:cubicBezTo>
                  <a:cubicBezTo>
                    <a:pt x="34" y="2"/>
                    <a:pt x="32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6" y="4"/>
                    <a:pt x="26" y="5"/>
                  </a:cubicBezTo>
                  <a:cubicBezTo>
                    <a:pt x="27" y="5"/>
                    <a:pt x="28" y="4"/>
                    <a:pt x="29" y="4"/>
                  </a:cubicBezTo>
                  <a:cubicBezTo>
                    <a:pt x="29" y="4"/>
                    <a:pt x="30" y="4"/>
                    <a:pt x="30" y="3"/>
                  </a:cubicBezTo>
                  <a:close/>
                  <a:moveTo>
                    <a:pt x="4" y="33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3" y="34"/>
                  </a:cubicBezTo>
                  <a:cubicBezTo>
                    <a:pt x="3" y="36"/>
                    <a:pt x="2" y="38"/>
                    <a:pt x="2" y="41"/>
                  </a:cubicBezTo>
                  <a:cubicBezTo>
                    <a:pt x="2" y="43"/>
                    <a:pt x="2" y="44"/>
                    <a:pt x="2" y="46"/>
                  </a:cubicBezTo>
                  <a:cubicBezTo>
                    <a:pt x="2" y="49"/>
                    <a:pt x="3" y="52"/>
                    <a:pt x="4" y="54"/>
                  </a:cubicBezTo>
                  <a:cubicBezTo>
                    <a:pt x="4" y="56"/>
                    <a:pt x="5" y="58"/>
                    <a:pt x="7" y="60"/>
                  </a:cubicBezTo>
                  <a:cubicBezTo>
                    <a:pt x="8" y="61"/>
                    <a:pt x="9" y="63"/>
                    <a:pt x="10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4"/>
                    <a:pt x="10" y="64"/>
                  </a:cubicBezTo>
                  <a:cubicBezTo>
                    <a:pt x="10" y="63"/>
                    <a:pt x="9" y="62"/>
                    <a:pt x="8" y="61"/>
                  </a:cubicBezTo>
                  <a:cubicBezTo>
                    <a:pt x="6" y="59"/>
                    <a:pt x="5" y="56"/>
                    <a:pt x="4" y="54"/>
                  </a:cubicBezTo>
                  <a:cubicBezTo>
                    <a:pt x="4" y="52"/>
                    <a:pt x="4" y="50"/>
                    <a:pt x="4" y="49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3" y="43"/>
                    <a:pt x="3" y="41"/>
                  </a:cubicBezTo>
                  <a:cubicBezTo>
                    <a:pt x="4" y="38"/>
                    <a:pt x="4" y="36"/>
                    <a:pt x="4" y="33"/>
                  </a:cubicBezTo>
                  <a:close/>
                  <a:moveTo>
                    <a:pt x="54" y="15"/>
                  </a:moveTo>
                  <a:cubicBezTo>
                    <a:pt x="54" y="14"/>
                    <a:pt x="54" y="14"/>
                    <a:pt x="54" y="14"/>
                  </a:cubicBezTo>
                  <a:cubicBezTo>
                    <a:pt x="53" y="13"/>
                    <a:pt x="53" y="12"/>
                    <a:pt x="52" y="11"/>
                  </a:cubicBezTo>
                  <a:cubicBezTo>
                    <a:pt x="52" y="11"/>
                    <a:pt x="52" y="10"/>
                    <a:pt x="51" y="10"/>
                  </a:cubicBezTo>
                  <a:cubicBezTo>
                    <a:pt x="48" y="10"/>
                    <a:pt x="45" y="10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6" y="11"/>
                    <a:pt x="50" y="13"/>
                    <a:pt x="54" y="15"/>
                  </a:cubicBezTo>
                  <a:close/>
                  <a:moveTo>
                    <a:pt x="55" y="20"/>
                  </a:moveTo>
                  <a:cubicBezTo>
                    <a:pt x="52" y="18"/>
                    <a:pt x="47" y="14"/>
                    <a:pt x="45" y="13"/>
                  </a:cubicBezTo>
                  <a:cubicBezTo>
                    <a:pt x="45" y="14"/>
                    <a:pt x="44" y="15"/>
                    <a:pt x="44" y="15"/>
                  </a:cubicBezTo>
                  <a:cubicBezTo>
                    <a:pt x="44" y="16"/>
                    <a:pt x="45" y="16"/>
                    <a:pt x="4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8" y="17"/>
                    <a:pt x="49" y="18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0" y="19"/>
                    <a:pt x="51" y="19"/>
                    <a:pt x="51" y="19"/>
                  </a:cubicBezTo>
                  <a:cubicBezTo>
                    <a:pt x="52" y="20"/>
                    <a:pt x="53" y="20"/>
                    <a:pt x="55" y="20"/>
                  </a:cubicBezTo>
                  <a:close/>
                  <a:moveTo>
                    <a:pt x="30" y="64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2" y="63"/>
                    <a:pt x="34" y="63"/>
                    <a:pt x="35" y="62"/>
                  </a:cubicBezTo>
                  <a:cubicBezTo>
                    <a:pt x="36" y="62"/>
                    <a:pt x="36" y="62"/>
                    <a:pt x="37" y="61"/>
                  </a:cubicBezTo>
                  <a:cubicBezTo>
                    <a:pt x="37" y="61"/>
                    <a:pt x="37" y="60"/>
                    <a:pt x="37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0"/>
                    <a:pt x="35" y="60"/>
                    <a:pt x="35" y="59"/>
                  </a:cubicBezTo>
                  <a:cubicBezTo>
                    <a:pt x="34" y="59"/>
                    <a:pt x="34" y="59"/>
                    <a:pt x="33" y="59"/>
                  </a:cubicBezTo>
                  <a:cubicBezTo>
                    <a:pt x="33" y="58"/>
                    <a:pt x="32" y="59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1" y="61"/>
                    <a:pt x="31" y="62"/>
                    <a:pt x="30" y="63"/>
                  </a:cubicBezTo>
                  <a:cubicBezTo>
                    <a:pt x="30" y="64"/>
                    <a:pt x="30" y="64"/>
                    <a:pt x="30" y="64"/>
                  </a:cubicBezTo>
                  <a:close/>
                  <a:moveTo>
                    <a:pt x="12" y="26"/>
                  </a:moveTo>
                  <a:cubicBezTo>
                    <a:pt x="12" y="25"/>
                    <a:pt x="12" y="25"/>
                    <a:pt x="13" y="24"/>
                  </a:cubicBezTo>
                  <a:cubicBezTo>
                    <a:pt x="13" y="24"/>
                    <a:pt x="14" y="24"/>
                    <a:pt x="15" y="25"/>
                  </a:cubicBezTo>
                  <a:cubicBezTo>
                    <a:pt x="15" y="24"/>
                    <a:pt x="15" y="24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5" y="22"/>
                    <a:pt x="15" y="21"/>
                    <a:pt x="15" y="20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20"/>
                    <a:pt x="9" y="26"/>
                    <a:pt x="9" y="28"/>
                  </a:cubicBezTo>
                  <a:cubicBezTo>
                    <a:pt x="10" y="27"/>
                    <a:pt x="11" y="27"/>
                    <a:pt x="12" y="26"/>
                  </a:cubicBezTo>
                  <a:close/>
                  <a:moveTo>
                    <a:pt x="40" y="73"/>
                  </a:moveTo>
                  <a:cubicBezTo>
                    <a:pt x="40" y="73"/>
                    <a:pt x="40" y="73"/>
                    <a:pt x="40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3" y="73"/>
                    <a:pt x="45" y="73"/>
                    <a:pt x="47" y="73"/>
                  </a:cubicBezTo>
                  <a:cubicBezTo>
                    <a:pt x="49" y="73"/>
                    <a:pt x="50" y="73"/>
                    <a:pt x="52" y="73"/>
                  </a:cubicBezTo>
                  <a:cubicBezTo>
                    <a:pt x="52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1" y="71"/>
                    <a:pt x="50" y="71"/>
                    <a:pt x="49" y="71"/>
                  </a:cubicBezTo>
                  <a:cubicBezTo>
                    <a:pt x="47" y="72"/>
                    <a:pt x="45" y="72"/>
                    <a:pt x="44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2" y="72"/>
                    <a:pt x="41" y="73"/>
                    <a:pt x="40" y="73"/>
                  </a:cubicBezTo>
                  <a:close/>
                  <a:moveTo>
                    <a:pt x="63" y="26"/>
                  </a:moveTo>
                  <a:cubicBezTo>
                    <a:pt x="65" y="25"/>
                    <a:pt x="66" y="24"/>
                    <a:pt x="68" y="25"/>
                  </a:cubicBezTo>
                  <a:cubicBezTo>
                    <a:pt x="68" y="24"/>
                    <a:pt x="67" y="24"/>
                    <a:pt x="67" y="23"/>
                  </a:cubicBezTo>
                  <a:cubicBezTo>
                    <a:pt x="65" y="22"/>
                    <a:pt x="64" y="22"/>
                    <a:pt x="62" y="21"/>
                  </a:cubicBezTo>
                  <a:cubicBezTo>
                    <a:pt x="62" y="21"/>
                    <a:pt x="62" y="21"/>
                    <a:pt x="62" y="20"/>
                  </a:cubicBezTo>
                  <a:cubicBezTo>
                    <a:pt x="61" y="21"/>
                    <a:pt x="61" y="22"/>
                    <a:pt x="61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2" y="24"/>
                    <a:pt x="62" y="25"/>
                    <a:pt x="63" y="26"/>
                  </a:cubicBezTo>
                  <a:close/>
                  <a:moveTo>
                    <a:pt x="69" y="33"/>
                  </a:moveTo>
                  <a:cubicBezTo>
                    <a:pt x="69" y="33"/>
                    <a:pt x="70" y="33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ubicBezTo>
                    <a:pt x="70" y="30"/>
                    <a:pt x="70" y="29"/>
                    <a:pt x="68" y="27"/>
                  </a:cubicBezTo>
                  <a:cubicBezTo>
                    <a:pt x="67" y="26"/>
                    <a:pt x="66" y="26"/>
                    <a:pt x="64" y="27"/>
                  </a:cubicBezTo>
                  <a:cubicBezTo>
                    <a:pt x="66" y="29"/>
                    <a:pt x="68" y="31"/>
                    <a:pt x="69" y="33"/>
                  </a:cubicBezTo>
                  <a:close/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5" y="13"/>
                    <a:pt x="56" y="14"/>
                    <a:pt x="56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58" y="16"/>
                    <a:pt x="59" y="17"/>
                    <a:pt x="59" y="17"/>
                  </a:cubicBezTo>
                  <a:cubicBezTo>
                    <a:pt x="60" y="17"/>
                    <a:pt x="60" y="17"/>
                    <a:pt x="60" y="18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59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1"/>
                    <a:pt x="55" y="11"/>
                    <a:pt x="54" y="11"/>
                  </a:cubicBezTo>
                  <a:close/>
                  <a:moveTo>
                    <a:pt x="42" y="4"/>
                  </a:moveTo>
                  <a:cubicBezTo>
                    <a:pt x="41" y="5"/>
                    <a:pt x="41" y="5"/>
                    <a:pt x="40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5" y="5"/>
                    <a:pt x="34" y="5"/>
                    <a:pt x="32" y="5"/>
                  </a:cubicBezTo>
                  <a:cubicBezTo>
                    <a:pt x="32" y="6"/>
                    <a:pt x="31" y="6"/>
                    <a:pt x="31" y="7"/>
                  </a:cubicBezTo>
                  <a:cubicBezTo>
                    <a:pt x="32" y="7"/>
                    <a:pt x="32" y="8"/>
                    <a:pt x="32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6" y="7"/>
                    <a:pt x="36" y="7"/>
                    <a:pt x="37" y="7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9" y="6"/>
                    <a:pt x="41" y="5"/>
                    <a:pt x="42" y="4"/>
                  </a:cubicBezTo>
                  <a:close/>
                  <a:moveTo>
                    <a:pt x="50" y="64"/>
                  </a:moveTo>
                  <a:cubicBezTo>
                    <a:pt x="50" y="64"/>
                    <a:pt x="51" y="64"/>
                    <a:pt x="51" y="65"/>
                  </a:cubicBezTo>
                  <a:cubicBezTo>
                    <a:pt x="52" y="65"/>
                    <a:pt x="53" y="66"/>
                    <a:pt x="55" y="65"/>
                  </a:cubicBezTo>
                  <a:cubicBezTo>
                    <a:pt x="55" y="64"/>
                    <a:pt x="56" y="64"/>
                    <a:pt x="56" y="64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2"/>
                    <a:pt x="57" y="62"/>
                    <a:pt x="56" y="61"/>
                  </a:cubicBezTo>
                  <a:cubicBezTo>
                    <a:pt x="54" y="62"/>
                    <a:pt x="52" y="62"/>
                    <a:pt x="50" y="64"/>
                  </a:cubicBezTo>
                  <a:close/>
                  <a:moveTo>
                    <a:pt x="48" y="31"/>
                  </a:moveTo>
                  <a:cubicBezTo>
                    <a:pt x="48" y="31"/>
                    <a:pt x="48" y="31"/>
                    <a:pt x="47" y="31"/>
                  </a:cubicBezTo>
                  <a:cubicBezTo>
                    <a:pt x="47" y="33"/>
                    <a:pt x="47" y="35"/>
                    <a:pt x="46" y="37"/>
                  </a:cubicBezTo>
                  <a:cubicBezTo>
                    <a:pt x="47" y="37"/>
                    <a:pt x="48" y="37"/>
                    <a:pt x="49" y="38"/>
                  </a:cubicBezTo>
                  <a:cubicBezTo>
                    <a:pt x="49" y="37"/>
                    <a:pt x="50" y="36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ubicBezTo>
                    <a:pt x="49" y="33"/>
                    <a:pt x="48" y="32"/>
                    <a:pt x="48" y="31"/>
                  </a:cubicBezTo>
                  <a:close/>
                  <a:moveTo>
                    <a:pt x="27" y="53"/>
                  </a:move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4" y="54"/>
                    <a:pt x="24" y="54"/>
                  </a:cubicBezTo>
                  <a:cubicBezTo>
                    <a:pt x="24" y="55"/>
                    <a:pt x="24" y="55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5" y="58"/>
                    <a:pt x="25" y="58"/>
                    <a:pt x="27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6"/>
                    <a:pt x="27" y="55"/>
                    <a:pt x="27" y="53"/>
                  </a:cubicBezTo>
                  <a:close/>
                  <a:moveTo>
                    <a:pt x="36" y="24"/>
                  </a:moveTo>
                  <a:cubicBezTo>
                    <a:pt x="37" y="25"/>
                    <a:pt x="38" y="26"/>
                    <a:pt x="38" y="26"/>
                  </a:cubicBezTo>
                  <a:cubicBezTo>
                    <a:pt x="39" y="25"/>
                    <a:pt x="40" y="25"/>
                    <a:pt x="41" y="24"/>
                  </a:cubicBezTo>
                  <a:cubicBezTo>
                    <a:pt x="41" y="23"/>
                    <a:pt x="41" y="22"/>
                    <a:pt x="40" y="21"/>
                  </a:cubicBezTo>
                  <a:cubicBezTo>
                    <a:pt x="39" y="22"/>
                    <a:pt x="38" y="23"/>
                    <a:pt x="36" y="24"/>
                  </a:cubicBezTo>
                  <a:close/>
                  <a:moveTo>
                    <a:pt x="52" y="42"/>
                  </a:moveTo>
                  <a:cubicBezTo>
                    <a:pt x="51" y="44"/>
                    <a:pt x="50" y="46"/>
                    <a:pt x="49" y="48"/>
                  </a:cubicBezTo>
                  <a:cubicBezTo>
                    <a:pt x="50" y="49"/>
                    <a:pt x="50" y="49"/>
                    <a:pt x="51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2" y="47"/>
                    <a:pt x="52" y="46"/>
                  </a:cubicBezTo>
                  <a:cubicBezTo>
                    <a:pt x="52" y="45"/>
                    <a:pt x="52" y="44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lose/>
                  <a:moveTo>
                    <a:pt x="51" y="51"/>
                  </a:moveTo>
                  <a:cubicBezTo>
                    <a:pt x="50" y="51"/>
                    <a:pt x="49" y="50"/>
                    <a:pt x="48" y="50"/>
                  </a:cubicBezTo>
                  <a:cubicBezTo>
                    <a:pt x="47" y="52"/>
                    <a:pt x="47" y="53"/>
                    <a:pt x="46" y="55"/>
                  </a:cubicBezTo>
                  <a:cubicBezTo>
                    <a:pt x="48" y="55"/>
                    <a:pt x="51" y="54"/>
                    <a:pt x="51" y="51"/>
                  </a:cubicBezTo>
                  <a:close/>
                  <a:moveTo>
                    <a:pt x="79" y="36"/>
                  </a:moveTo>
                  <a:cubicBezTo>
                    <a:pt x="80" y="31"/>
                    <a:pt x="78" y="25"/>
                    <a:pt x="75" y="22"/>
                  </a:cubicBezTo>
                  <a:cubicBezTo>
                    <a:pt x="76" y="24"/>
                    <a:pt x="76" y="26"/>
                    <a:pt x="77" y="27"/>
                  </a:cubicBezTo>
                  <a:cubicBezTo>
                    <a:pt x="77" y="28"/>
                    <a:pt x="77" y="29"/>
                    <a:pt x="77" y="30"/>
                  </a:cubicBezTo>
                  <a:cubicBezTo>
                    <a:pt x="78" y="31"/>
                    <a:pt x="78" y="33"/>
                    <a:pt x="79" y="35"/>
                  </a:cubicBezTo>
                  <a:cubicBezTo>
                    <a:pt x="79" y="35"/>
                    <a:pt x="79" y="36"/>
                    <a:pt x="79" y="36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0" y="23"/>
                  </a:cubicBezTo>
                  <a:cubicBezTo>
                    <a:pt x="29" y="23"/>
                    <a:pt x="28" y="25"/>
                    <a:pt x="28" y="26"/>
                  </a:cubicBezTo>
                  <a:cubicBezTo>
                    <a:pt x="28" y="27"/>
                    <a:pt x="28" y="27"/>
                    <a:pt x="29" y="28"/>
                  </a:cubicBezTo>
                  <a:cubicBezTo>
                    <a:pt x="30" y="27"/>
                    <a:pt x="31" y="26"/>
                    <a:pt x="32" y="25"/>
                  </a:cubicBezTo>
                  <a:cubicBezTo>
                    <a:pt x="32" y="24"/>
                    <a:pt x="31" y="23"/>
                    <a:pt x="31" y="22"/>
                  </a:cubicBezTo>
                  <a:close/>
                  <a:moveTo>
                    <a:pt x="19" y="14"/>
                  </a:moveTo>
                  <a:cubicBezTo>
                    <a:pt x="20" y="15"/>
                    <a:pt x="19" y="16"/>
                    <a:pt x="19" y="17"/>
                  </a:cubicBezTo>
                  <a:cubicBezTo>
                    <a:pt x="21" y="15"/>
                    <a:pt x="23" y="13"/>
                    <a:pt x="25" y="10"/>
                  </a:cubicBezTo>
                  <a:cubicBezTo>
                    <a:pt x="23" y="11"/>
                    <a:pt x="20" y="13"/>
                    <a:pt x="19" y="14"/>
                  </a:cubicBezTo>
                  <a:close/>
                  <a:moveTo>
                    <a:pt x="9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1" y="34"/>
                    <a:pt x="12" y="33"/>
                    <a:pt x="14" y="31"/>
                  </a:cubicBezTo>
                  <a:cubicBezTo>
                    <a:pt x="14" y="31"/>
                    <a:pt x="15" y="30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2" y="31"/>
                    <a:pt x="10" y="33"/>
                    <a:pt x="9" y="36"/>
                  </a:cubicBezTo>
                  <a:close/>
                  <a:moveTo>
                    <a:pt x="44" y="54"/>
                  </a:moveTo>
                  <a:cubicBezTo>
                    <a:pt x="45" y="52"/>
                    <a:pt x="46" y="51"/>
                    <a:pt x="47" y="49"/>
                  </a:cubicBezTo>
                  <a:cubicBezTo>
                    <a:pt x="46" y="48"/>
                    <a:pt x="45" y="48"/>
                    <a:pt x="44" y="48"/>
                  </a:cubicBezTo>
                  <a:cubicBezTo>
                    <a:pt x="44" y="49"/>
                    <a:pt x="44" y="50"/>
                    <a:pt x="43" y="51"/>
                  </a:cubicBezTo>
                  <a:cubicBezTo>
                    <a:pt x="43" y="52"/>
                    <a:pt x="43" y="53"/>
                    <a:pt x="44" y="54"/>
                  </a:cubicBezTo>
                  <a:close/>
                  <a:moveTo>
                    <a:pt x="19" y="53"/>
                  </a:moveTo>
                  <a:cubicBezTo>
                    <a:pt x="19" y="52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5" y="51"/>
                    <a:pt x="15" y="52"/>
                    <a:pt x="14" y="53"/>
                  </a:cubicBezTo>
                  <a:cubicBezTo>
                    <a:pt x="15" y="54"/>
                    <a:pt x="15" y="54"/>
                    <a:pt x="16" y="55"/>
                  </a:cubicBezTo>
                  <a:cubicBezTo>
                    <a:pt x="17" y="54"/>
                    <a:pt x="18" y="53"/>
                    <a:pt x="19" y="53"/>
                  </a:cubicBezTo>
                  <a:close/>
                  <a:moveTo>
                    <a:pt x="35" y="48"/>
                  </a:moveTo>
                  <a:cubicBezTo>
                    <a:pt x="36" y="49"/>
                    <a:pt x="36" y="49"/>
                    <a:pt x="36" y="48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5"/>
                    <a:pt x="35" y="44"/>
                    <a:pt x="35" y="43"/>
                  </a:cubicBezTo>
                  <a:cubicBezTo>
                    <a:pt x="34" y="43"/>
                    <a:pt x="34" y="43"/>
                    <a:pt x="33" y="42"/>
                  </a:cubicBezTo>
                  <a:cubicBezTo>
                    <a:pt x="34" y="45"/>
                    <a:pt x="34" y="46"/>
                    <a:pt x="35" y="48"/>
                  </a:cubicBezTo>
                  <a:close/>
                  <a:moveTo>
                    <a:pt x="12" y="49"/>
                  </a:moveTo>
                  <a:cubicBezTo>
                    <a:pt x="13" y="47"/>
                    <a:pt x="14" y="46"/>
                    <a:pt x="14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2" y="45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8"/>
                    <a:pt x="11" y="48"/>
                    <a:pt x="12" y="49"/>
                  </a:cubicBezTo>
                  <a:close/>
                  <a:moveTo>
                    <a:pt x="67" y="16"/>
                  </a:moveTo>
                  <a:cubicBezTo>
                    <a:pt x="67" y="14"/>
                    <a:pt x="61" y="9"/>
                    <a:pt x="59" y="9"/>
                  </a:cubicBezTo>
                  <a:cubicBezTo>
                    <a:pt x="60" y="10"/>
                    <a:pt x="61" y="11"/>
                    <a:pt x="62" y="12"/>
                  </a:cubicBezTo>
                  <a:cubicBezTo>
                    <a:pt x="63" y="12"/>
                    <a:pt x="63" y="12"/>
                    <a:pt x="63" y="13"/>
                  </a:cubicBezTo>
                  <a:cubicBezTo>
                    <a:pt x="64" y="14"/>
                    <a:pt x="66" y="15"/>
                    <a:pt x="67" y="15"/>
                  </a:cubicBezTo>
                  <a:cubicBezTo>
                    <a:pt x="67" y="16"/>
                    <a:pt x="67" y="16"/>
                    <a:pt x="67" y="16"/>
                  </a:cubicBezTo>
                  <a:close/>
                  <a:moveTo>
                    <a:pt x="20" y="55"/>
                  </a:moveTo>
                  <a:cubicBezTo>
                    <a:pt x="20" y="55"/>
                    <a:pt x="18" y="56"/>
                    <a:pt x="18" y="57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21" y="58"/>
                    <a:pt x="21" y="56"/>
                    <a:pt x="20" y="55"/>
                  </a:cubicBezTo>
                  <a:close/>
                  <a:moveTo>
                    <a:pt x="19" y="22"/>
                  </a:moveTo>
                  <a:cubicBezTo>
                    <a:pt x="20" y="21"/>
                    <a:pt x="21" y="20"/>
                    <a:pt x="22" y="20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4" y="17"/>
                    <a:pt x="25" y="16"/>
                    <a:pt x="25" y="15"/>
                  </a:cubicBezTo>
                  <a:cubicBezTo>
                    <a:pt x="23" y="17"/>
                    <a:pt x="22" y="18"/>
                    <a:pt x="20" y="19"/>
                  </a:cubicBezTo>
                  <a:cubicBezTo>
                    <a:pt x="20" y="20"/>
                    <a:pt x="19" y="21"/>
                    <a:pt x="19" y="22"/>
                  </a:cubicBezTo>
                  <a:close/>
                  <a:moveTo>
                    <a:pt x="70" y="63"/>
                  </a:moveTo>
                  <a:cubicBezTo>
                    <a:pt x="68" y="65"/>
                    <a:pt x="66" y="66"/>
                    <a:pt x="64" y="68"/>
                  </a:cubicBezTo>
                  <a:cubicBezTo>
                    <a:pt x="62" y="69"/>
                    <a:pt x="60" y="71"/>
                    <a:pt x="57" y="72"/>
                  </a:cubicBezTo>
                  <a:cubicBezTo>
                    <a:pt x="62" y="70"/>
                    <a:pt x="66" y="67"/>
                    <a:pt x="70" y="63"/>
                  </a:cubicBezTo>
                  <a:close/>
                  <a:moveTo>
                    <a:pt x="14" y="34"/>
                  </a:moveTo>
                  <a:cubicBezTo>
                    <a:pt x="13" y="35"/>
                    <a:pt x="12" y="36"/>
                    <a:pt x="11" y="37"/>
                  </a:cubicBezTo>
                  <a:cubicBezTo>
                    <a:pt x="11" y="37"/>
                    <a:pt x="12" y="38"/>
                    <a:pt x="13" y="38"/>
                  </a:cubicBezTo>
                  <a:cubicBezTo>
                    <a:pt x="14" y="37"/>
                    <a:pt x="15" y="36"/>
                    <a:pt x="14" y="34"/>
                  </a:cubicBezTo>
                  <a:close/>
                  <a:moveTo>
                    <a:pt x="26" y="62"/>
                  </a:moveTo>
                  <a:cubicBezTo>
                    <a:pt x="26" y="62"/>
                    <a:pt x="25" y="63"/>
                    <a:pt x="24" y="63"/>
                  </a:cubicBezTo>
                  <a:cubicBezTo>
                    <a:pt x="25" y="64"/>
                    <a:pt x="27" y="65"/>
                    <a:pt x="28" y="66"/>
                  </a:cubicBezTo>
                  <a:cubicBezTo>
                    <a:pt x="28" y="65"/>
                    <a:pt x="28" y="64"/>
                    <a:pt x="28" y="64"/>
                  </a:cubicBezTo>
                  <a:cubicBezTo>
                    <a:pt x="28" y="63"/>
                    <a:pt x="27" y="62"/>
                    <a:pt x="26" y="62"/>
                  </a:cubicBezTo>
                  <a:close/>
                  <a:moveTo>
                    <a:pt x="32" y="56"/>
                  </a:moveTo>
                  <a:cubicBezTo>
                    <a:pt x="32" y="55"/>
                    <a:pt x="33" y="55"/>
                    <a:pt x="33" y="54"/>
                  </a:cubicBezTo>
                  <a:cubicBezTo>
                    <a:pt x="32" y="53"/>
                    <a:pt x="31" y="53"/>
                    <a:pt x="30" y="53"/>
                  </a:cubicBezTo>
                  <a:cubicBezTo>
                    <a:pt x="30" y="54"/>
                    <a:pt x="29" y="55"/>
                    <a:pt x="30" y="56"/>
                  </a:cubicBezTo>
                  <a:cubicBezTo>
                    <a:pt x="30" y="56"/>
                    <a:pt x="31" y="56"/>
                    <a:pt x="32" y="56"/>
                  </a:cubicBezTo>
                  <a:close/>
                  <a:moveTo>
                    <a:pt x="26" y="69"/>
                  </a:moveTo>
                  <a:cubicBezTo>
                    <a:pt x="25" y="69"/>
                    <a:pt x="25" y="69"/>
                    <a:pt x="25" y="68"/>
                  </a:cubicBezTo>
                  <a:cubicBezTo>
                    <a:pt x="23" y="68"/>
                    <a:pt x="22" y="67"/>
                    <a:pt x="20" y="66"/>
                  </a:cubicBezTo>
                  <a:cubicBezTo>
                    <a:pt x="20" y="65"/>
                    <a:pt x="19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7"/>
                    <a:pt x="23" y="69"/>
                    <a:pt x="26" y="69"/>
                  </a:cubicBezTo>
                  <a:close/>
                  <a:moveTo>
                    <a:pt x="66" y="39"/>
                  </a:moveTo>
                  <a:cubicBezTo>
                    <a:pt x="66" y="38"/>
                    <a:pt x="66" y="38"/>
                    <a:pt x="66" y="37"/>
                  </a:cubicBezTo>
                  <a:cubicBezTo>
                    <a:pt x="67" y="37"/>
                    <a:pt x="67" y="36"/>
                    <a:pt x="66" y="36"/>
                  </a:cubicBezTo>
                  <a:cubicBezTo>
                    <a:pt x="66" y="35"/>
                    <a:pt x="66" y="35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6"/>
                    <a:pt x="64" y="37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lose/>
                  <a:moveTo>
                    <a:pt x="15" y="14"/>
                  </a:moveTo>
                  <a:cubicBezTo>
                    <a:pt x="13" y="15"/>
                    <a:pt x="13" y="16"/>
                    <a:pt x="12" y="16"/>
                  </a:cubicBezTo>
                  <a:cubicBezTo>
                    <a:pt x="12" y="17"/>
                    <a:pt x="12" y="18"/>
                    <a:pt x="13" y="19"/>
                  </a:cubicBezTo>
                  <a:cubicBezTo>
                    <a:pt x="13" y="18"/>
                    <a:pt x="13" y="18"/>
                    <a:pt x="14" y="17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5"/>
                    <a:pt x="15" y="14"/>
                    <a:pt x="15" y="14"/>
                  </a:cubicBezTo>
                  <a:close/>
                  <a:moveTo>
                    <a:pt x="63" y="35"/>
                  </a:moveTo>
                  <a:cubicBezTo>
                    <a:pt x="62" y="36"/>
                    <a:pt x="60" y="40"/>
                    <a:pt x="60" y="41"/>
                  </a:cubicBezTo>
                  <a:cubicBezTo>
                    <a:pt x="61" y="40"/>
                    <a:pt x="62" y="40"/>
                    <a:pt x="63" y="39"/>
                  </a:cubicBezTo>
                  <a:cubicBezTo>
                    <a:pt x="63" y="38"/>
                    <a:pt x="63" y="36"/>
                    <a:pt x="63" y="35"/>
                  </a:cubicBezTo>
                  <a:close/>
                  <a:moveTo>
                    <a:pt x="23" y="72"/>
                  </a:moveTo>
                  <a:cubicBezTo>
                    <a:pt x="21" y="70"/>
                    <a:pt x="19" y="69"/>
                    <a:pt x="17" y="68"/>
                  </a:cubicBezTo>
                  <a:cubicBezTo>
                    <a:pt x="17" y="68"/>
                    <a:pt x="17" y="68"/>
                    <a:pt x="16" y="69"/>
                  </a:cubicBezTo>
                  <a:cubicBezTo>
                    <a:pt x="18" y="70"/>
                    <a:pt x="21" y="71"/>
                    <a:pt x="23" y="72"/>
                  </a:cubicBezTo>
                  <a:close/>
                  <a:moveTo>
                    <a:pt x="36" y="73"/>
                  </a:moveTo>
                  <a:cubicBezTo>
                    <a:pt x="36" y="72"/>
                    <a:pt x="36" y="72"/>
                    <a:pt x="36" y="72"/>
                  </a:cubicBezTo>
                  <a:cubicBezTo>
                    <a:pt x="34" y="71"/>
                    <a:pt x="32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1"/>
                    <a:pt x="30" y="71"/>
                    <a:pt x="30" y="72"/>
                  </a:cubicBezTo>
                  <a:cubicBezTo>
                    <a:pt x="32" y="73"/>
                    <a:pt x="34" y="73"/>
                    <a:pt x="36" y="73"/>
                  </a:cubicBezTo>
                  <a:close/>
                  <a:moveTo>
                    <a:pt x="11" y="41"/>
                  </a:moveTo>
                  <a:cubicBezTo>
                    <a:pt x="11" y="41"/>
                    <a:pt x="10" y="40"/>
                    <a:pt x="10" y="40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8" y="40"/>
                    <a:pt x="9" y="43"/>
                    <a:pt x="10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10" y="42"/>
                    <a:pt x="11" y="42"/>
                    <a:pt x="11" y="41"/>
                  </a:cubicBezTo>
                  <a:close/>
                  <a:moveTo>
                    <a:pt x="29" y="33"/>
                  </a:moveTo>
                  <a:cubicBezTo>
                    <a:pt x="30" y="33"/>
                    <a:pt x="30" y="32"/>
                    <a:pt x="29" y="32"/>
                  </a:cubicBezTo>
                  <a:cubicBezTo>
                    <a:pt x="29" y="31"/>
                    <a:pt x="29" y="31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8" y="33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0" y="35"/>
                  </a:moveTo>
                  <a:cubicBezTo>
                    <a:pt x="20" y="36"/>
                    <a:pt x="21" y="37"/>
                    <a:pt x="21" y="38"/>
                  </a:cubicBezTo>
                  <a:cubicBezTo>
                    <a:pt x="22" y="37"/>
                    <a:pt x="22" y="37"/>
                    <a:pt x="23" y="36"/>
                  </a:cubicBezTo>
                  <a:cubicBezTo>
                    <a:pt x="22" y="35"/>
                    <a:pt x="22" y="34"/>
                    <a:pt x="21" y="34"/>
                  </a:cubicBezTo>
                  <a:cubicBezTo>
                    <a:pt x="21" y="34"/>
                    <a:pt x="20" y="35"/>
                    <a:pt x="20" y="35"/>
                  </a:cubicBezTo>
                  <a:close/>
                  <a:moveTo>
                    <a:pt x="40" y="35"/>
                  </a:moveTo>
                  <a:cubicBezTo>
                    <a:pt x="40" y="34"/>
                    <a:pt x="40" y="33"/>
                    <a:pt x="40" y="33"/>
                  </a:cubicBezTo>
                  <a:cubicBezTo>
                    <a:pt x="40" y="33"/>
                    <a:pt x="40" y="32"/>
                    <a:pt x="40" y="32"/>
                  </a:cubicBezTo>
                  <a:cubicBezTo>
                    <a:pt x="40" y="32"/>
                    <a:pt x="40" y="32"/>
                    <a:pt x="39" y="31"/>
                  </a:cubicBezTo>
                  <a:cubicBezTo>
                    <a:pt x="39" y="32"/>
                    <a:pt x="38" y="33"/>
                    <a:pt x="37" y="34"/>
                  </a:cubicBezTo>
                  <a:cubicBezTo>
                    <a:pt x="38" y="34"/>
                    <a:pt x="39" y="34"/>
                    <a:pt x="40" y="35"/>
                  </a:cubicBezTo>
                  <a:close/>
                  <a:moveTo>
                    <a:pt x="48" y="27"/>
                  </a:moveTo>
                  <a:cubicBezTo>
                    <a:pt x="48" y="28"/>
                    <a:pt x="49" y="29"/>
                    <a:pt x="49" y="29"/>
                  </a:cubicBezTo>
                  <a:cubicBezTo>
                    <a:pt x="49" y="30"/>
                    <a:pt x="49" y="30"/>
                    <a:pt x="50" y="31"/>
                  </a:cubicBezTo>
                  <a:cubicBezTo>
                    <a:pt x="50" y="31"/>
                    <a:pt x="50" y="32"/>
                    <a:pt x="51" y="32"/>
                  </a:cubicBezTo>
                  <a:cubicBezTo>
                    <a:pt x="52" y="31"/>
                    <a:pt x="50" y="28"/>
                    <a:pt x="48" y="27"/>
                  </a:cubicBezTo>
                  <a:close/>
                  <a:moveTo>
                    <a:pt x="21" y="61"/>
                  </a:moveTo>
                  <a:cubicBezTo>
                    <a:pt x="22" y="61"/>
                    <a:pt x="22" y="62"/>
                    <a:pt x="23" y="62"/>
                  </a:cubicBezTo>
                  <a:cubicBezTo>
                    <a:pt x="24" y="61"/>
                    <a:pt x="24" y="61"/>
                    <a:pt x="25" y="60"/>
                  </a:cubicBezTo>
                  <a:cubicBezTo>
                    <a:pt x="24" y="60"/>
                    <a:pt x="24" y="60"/>
                    <a:pt x="23" y="60"/>
                  </a:cubicBezTo>
                  <a:cubicBezTo>
                    <a:pt x="23" y="60"/>
                    <a:pt x="22" y="59"/>
                    <a:pt x="22" y="59"/>
                  </a:cubicBezTo>
                  <a:cubicBezTo>
                    <a:pt x="22" y="60"/>
                    <a:pt x="21" y="60"/>
                    <a:pt x="21" y="61"/>
                  </a:cubicBezTo>
                  <a:close/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8"/>
                    <a:pt x="26" y="8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7" y="11"/>
                    <a:pt x="27" y="11"/>
                    <a:pt x="28" y="10"/>
                  </a:cubicBezTo>
                  <a:cubicBezTo>
                    <a:pt x="28" y="9"/>
                    <a:pt x="29" y="8"/>
                    <a:pt x="30" y="7"/>
                  </a:cubicBezTo>
                  <a:close/>
                  <a:moveTo>
                    <a:pt x="58" y="51"/>
                  </a:moveTo>
                  <a:cubicBezTo>
                    <a:pt x="57" y="49"/>
                    <a:pt x="57" y="48"/>
                    <a:pt x="57" y="47"/>
                  </a:cubicBezTo>
                  <a:cubicBezTo>
                    <a:pt x="56" y="48"/>
                    <a:pt x="56" y="49"/>
                    <a:pt x="55" y="50"/>
                  </a:cubicBezTo>
                  <a:cubicBezTo>
                    <a:pt x="55" y="51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1"/>
                    <a:pt x="57" y="51"/>
                    <a:pt x="58" y="51"/>
                  </a:cubicBezTo>
                  <a:close/>
                  <a:moveTo>
                    <a:pt x="47" y="64"/>
                  </a:moveTo>
                  <a:cubicBezTo>
                    <a:pt x="46" y="64"/>
                    <a:pt x="46" y="64"/>
                    <a:pt x="46" y="64"/>
                  </a:cubicBezTo>
                  <a:cubicBezTo>
                    <a:pt x="44" y="65"/>
                    <a:pt x="43" y="66"/>
                    <a:pt x="42" y="67"/>
                  </a:cubicBezTo>
                  <a:cubicBezTo>
                    <a:pt x="42" y="67"/>
                    <a:pt x="41" y="67"/>
                    <a:pt x="41" y="68"/>
                  </a:cubicBezTo>
                  <a:cubicBezTo>
                    <a:pt x="42" y="68"/>
                    <a:pt x="43" y="68"/>
                    <a:pt x="44" y="68"/>
                  </a:cubicBezTo>
                  <a:cubicBezTo>
                    <a:pt x="43" y="66"/>
                    <a:pt x="45" y="65"/>
                    <a:pt x="47" y="64"/>
                  </a:cubicBezTo>
                  <a:close/>
                  <a:moveTo>
                    <a:pt x="41" y="13"/>
                  </a:moveTo>
                  <a:cubicBezTo>
                    <a:pt x="41" y="13"/>
                    <a:pt x="42" y="13"/>
                    <a:pt x="43" y="12"/>
                  </a:cubicBezTo>
                  <a:cubicBezTo>
                    <a:pt x="42" y="11"/>
                    <a:pt x="39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3"/>
                    <a:pt x="40" y="13"/>
                    <a:pt x="41" y="13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8"/>
                    <a:pt x="26" y="18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8"/>
                    <a:pt x="28" y="18"/>
                    <a:pt x="28" y="17"/>
                  </a:cubicBezTo>
                  <a:close/>
                  <a:moveTo>
                    <a:pt x="34" y="13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2" y="16"/>
                    <a:pt x="33" y="15"/>
                    <a:pt x="34" y="13"/>
                  </a:cubicBezTo>
                  <a:close/>
                  <a:moveTo>
                    <a:pt x="32" y="18"/>
                  </a:moveTo>
                  <a:cubicBezTo>
                    <a:pt x="33" y="18"/>
                    <a:pt x="35" y="17"/>
                    <a:pt x="36" y="16"/>
                  </a:cubicBezTo>
                  <a:cubicBezTo>
                    <a:pt x="36" y="16"/>
                    <a:pt x="36" y="15"/>
                    <a:pt x="35" y="15"/>
                  </a:cubicBezTo>
                  <a:cubicBezTo>
                    <a:pt x="34" y="16"/>
                    <a:pt x="33" y="17"/>
                    <a:pt x="32" y="18"/>
                  </a:cubicBezTo>
                  <a:close/>
                  <a:moveTo>
                    <a:pt x="55" y="29"/>
                  </a:moveTo>
                  <a:cubicBezTo>
                    <a:pt x="55" y="28"/>
                    <a:pt x="56" y="27"/>
                    <a:pt x="57" y="26"/>
                  </a:cubicBezTo>
                  <a:cubicBezTo>
                    <a:pt x="56" y="26"/>
                    <a:pt x="55" y="26"/>
                    <a:pt x="54" y="26"/>
                  </a:cubicBezTo>
                  <a:cubicBezTo>
                    <a:pt x="54" y="28"/>
                    <a:pt x="54" y="28"/>
                    <a:pt x="55" y="29"/>
                  </a:cubicBezTo>
                  <a:close/>
                  <a:moveTo>
                    <a:pt x="46" y="46"/>
                  </a:moveTo>
                  <a:cubicBezTo>
                    <a:pt x="47" y="45"/>
                    <a:pt x="49" y="43"/>
                    <a:pt x="49" y="42"/>
                  </a:cubicBezTo>
                  <a:cubicBezTo>
                    <a:pt x="47" y="43"/>
                    <a:pt x="46" y="44"/>
                    <a:pt x="45" y="45"/>
                  </a:cubicBezTo>
                  <a:cubicBezTo>
                    <a:pt x="45" y="45"/>
                    <a:pt x="45" y="46"/>
                    <a:pt x="46" y="46"/>
                  </a:cubicBezTo>
                  <a:close/>
                  <a:moveTo>
                    <a:pt x="25" y="43"/>
                  </a:moveTo>
                  <a:cubicBezTo>
                    <a:pt x="26" y="42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39"/>
                    <a:pt x="26" y="39"/>
                  </a:cubicBezTo>
                  <a:cubicBezTo>
                    <a:pt x="25" y="40"/>
                    <a:pt x="25" y="41"/>
                    <a:pt x="25" y="43"/>
                  </a:cubicBezTo>
                  <a:close/>
                  <a:moveTo>
                    <a:pt x="18" y="26"/>
                  </a:moveTo>
                  <a:cubicBezTo>
                    <a:pt x="18" y="27"/>
                    <a:pt x="17" y="27"/>
                    <a:pt x="18" y="27"/>
                  </a:cubicBezTo>
                  <a:cubicBezTo>
                    <a:pt x="18" y="28"/>
                    <a:pt x="19" y="28"/>
                    <a:pt x="19" y="29"/>
                  </a:cubicBezTo>
                  <a:cubicBezTo>
                    <a:pt x="19" y="28"/>
                    <a:pt x="20" y="27"/>
                    <a:pt x="20" y="26"/>
                  </a:cubicBezTo>
                  <a:cubicBezTo>
                    <a:pt x="19" y="26"/>
                    <a:pt x="18" y="26"/>
                    <a:pt x="18" y="26"/>
                  </a:cubicBezTo>
                  <a:close/>
                  <a:moveTo>
                    <a:pt x="62" y="33"/>
                  </a:moveTo>
                  <a:cubicBezTo>
                    <a:pt x="62" y="33"/>
                    <a:pt x="62" y="33"/>
                    <a:pt x="61" y="33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59" y="36"/>
                    <a:pt x="59" y="37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0" y="36"/>
                    <a:pt x="61" y="35"/>
                    <a:pt x="62" y="33"/>
                  </a:cubicBezTo>
                  <a:close/>
                  <a:moveTo>
                    <a:pt x="65" y="58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64" y="59"/>
                    <a:pt x="63" y="59"/>
                    <a:pt x="63" y="60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2" y="63"/>
                    <a:pt x="62" y="64"/>
                  </a:cubicBezTo>
                  <a:cubicBezTo>
                    <a:pt x="62" y="64"/>
                    <a:pt x="62" y="64"/>
                    <a:pt x="63" y="64"/>
                  </a:cubicBezTo>
                  <a:cubicBezTo>
                    <a:pt x="64" y="62"/>
                    <a:pt x="64" y="60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lose/>
                  <a:moveTo>
                    <a:pt x="72" y="54"/>
                  </a:moveTo>
                  <a:cubicBezTo>
                    <a:pt x="71" y="56"/>
                    <a:pt x="70" y="59"/>
                    <a:pt x="68" y="61"/>
                  </a:cubicBezTo>
                  <a:cubicBezTo>
                    <a:pt x="70" y="59"/>
                    <a:pt x="72" y="57"/>
                    <a:pt x="73" y="54"/>
                  </a:cubicBezTo>
                  <a:cubicBezTo>
                    <a:pt x="73" y="54"/>
                    <a:pt x="73" y="54"/>
                    <a:pt x="72" y="54"/>
                  </a:cubicBezTo>
                  <a:close/>
                  <a:moveTo>
                    <a:pt x="45" y="60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2" y="60"/>
                    <a:pt x="42" y="60"/>
                    <a:pt x="41" y="60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2" y="62"/>
                    <a:pt x="43" y="61"/>
                    <a:pt x="45" y="60"/>
                  </a:cubicBezTo>
                  <a:close/>
                  <a:moveTo>
                    <a:pt x="46" y="39"/>
                  </a:moveTo>
                  <a:cubicBezTo>
                    <a:pt x="46" y="40"/>
                    <a:pt x="45" y="41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7" y="40"/>
                    <a:pt x="48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6" y="39"/>
                    <a:pt x="46" y="39"/>
                  </a:cubicBezTo>
                  <a:close/>
                  <a:moveTo>
                    <a:pt x="56" y="44"/>
                  </a:moveTo>
                  <a:cubicBezTo>
                    <a:pt x="57" y="43"/>
                    <a:pt x="57" y="42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41"/>
                    <a:pt x="55" y="42"/>
                    <a:pt x="55" y="42"/>
                  </a:cubicBezTo>
                  <a:cubicBezTo>
                    <a:pt x="55" y="42"/>
                    <a:pt x="55" y="43"/>
                    <a:pt x="55" y="43"/>
                  </a:cubicBezTo>
                  <a:cubicBezTo>
                    <a:pt x="55" y="43"/>
                    <a:pt x="56" y="44"/>
                    <a:pt x="56" y="44"/>
                  </a:cubicBezTo>
                  <a:close/>
                  <a:moveTo>
                    <a:pt x="61" y="42"/>
                  </a:moveTo>
                  <a:cubicBezTo>
                    <a:pt x="62" y="44"/>
                    <a:pt x="62" y="46"/>
                    <a:pt x="62" y="48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5"/>
                    <a:pt x="62" y="44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1" y="42"/>
                    <a:pt x="61" y="42"/>
                  </a:cubicBezTo>
                  <a:close/>
                  <a:moveTo>
                    <a:pt x="6" y="53"/>
                  </a:moveTo>
                  <a:cubicBezTo>
                    <a:pt x="7" y="55"/>
                    <a:pt x="8" y="57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8" y="56"/>
                    <a:pt x="7" y="55"/>
                    <a:pt x="6" y="53"/>
                  </a:cubicBezTo>
                  <a:close/>
                  <a:moveTo>
                    <a:pt x="68" y="48"/>
                  </a:moveTo>
                  <a:cubicBezTo>
                    <a:pt x="68" y="47"/>
                    <a:pt x="69" y="44"/>
                    <a:pt x="68" y="43"/>
                  </a:cubicBezTo>
                  <a:cubicBezTo>
                    <a:pt x="67" y="45"/>
                    <a:pt x="67" y="46"/>
                    <a:pt x="68" y="48"/>
                  </a:cubicBezTo>
                  <a:close/>
                  <a:moveTo>
                    <a:pt x="64" y="45"/>
                  </a:moveTo>
                  <a:cubicBezTo>
                    <a:pt x="64" y="45"/>
                    <a:pt x="64" y="45"/>
                    <a:pt x="64" y="46"/>
                  </a:cubicBezTo>
                  <a:cubicBezTo>
                    <a:pt x="65" y="45"/>
                    <a:pt x="65" y="45"/>
                    <a:pt x="65" y="44"/>
                  </a:cubicBezTo>
                  <a:cubicBezTo>
                    <a:pt x="65" y="43"/>
                    <a:pt x="65" y="42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4" y="43"/>
                    <a:pt x="64" y="44"/>
                    <a:pt x="64" y="45"/>
                  </a:cubicBezTo>
                  <a:close/>
                  <a:moveTo>
                    <a:pt x="41" y="39"/>
                  </a:moveTo>
                  <a:cubicBezTo>
                    <a:pt x="41" y="41"/>
                    <a:pt x="41" y="41"/>
                    <a:pt x="41" y="42"/>
                  </a:cubicBezTo>
                  <a:cubicBezTo>
                    <a:pt x="42" y="42"/>
                    <a:pt x="43" y="41"/>
                    <a:pt x="43" y="41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2" y="40"/>
                    <a:pt x="42" y="40"/>
                    <a:pt x="41" y="39"/>
                  </a:cubicBezTo>
                  <a:close/>
                  <a:moveTo>
                    <a:pt x="36" y="10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4" y="10"/>
                    <a:pt x="33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2" y="12"/>
                    <a:pt x="31" y="12"/>
                    <a:pt x="32" y="12"/>
                  </a:cubicBezTo>
                  <a:cubicBezTo>
                    <a:pt x="32" y="12"/>
                    <a:pt x="33" y="12"/>
                    <a:pt x="33" y="11"/>
                  </a:cubicBezTo>
                  <a:cubicBezTo>
                    <a:pt x="34" y="11"/>
                    <a:pt x="35" y="11"/>
                    <a:pt x="35" y="10"/>
                  </a:cubicBezTo>
                  <a:cubicBezTo>
                    <a:pt x="36" y="10"/>
                    <a:pt x="36" y="10"/>
                    <a:pt x="36" y="10"/>
                  </a:cubicBezTo>
                  <a:close/>
                  <a:moveTo>
                    <a:pt x="35" y="29"/>
                  </a:moveTo>
                  <a:cubicBezTo>
                    <a:pt x="36" y="29"/>
                    <a:pt x="36" y="28"/>
                    <a:pt x="37" y="28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lose/>
                  <a:moveTo>
                    <a:pt x="37" y="53"/>
                  </a:moveTo>
                  <a:cubicBezTo>
                    <a:pt x="37" y="52"/>
                    <a:pt x="38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1"/>
                    <a:pt x="36" y="51"/>
                    <a:pt x="36" y="52"/>
                  </a:cubicBezTo>
                  <a:cubicBezTo>
                    <a:pt x="36" y="52"/>
                    <a:pt x="37" y="53"/>
                    <a:pt x="37" y="53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1"/>
                    <a:pt x="24" y="30"/>
                    <a:pt x="24" y="29"/>
                  </a:cubicBezTo>
                  <a:close/>
                  <a:moveTo>
                    <a:pt x="60" y="26"/>
                  </a:moveTo>
                  <a:cubicBezTo>
                    <a:pt x="60" y="26"/>
                    <a:pt x="60" y="26"/>
                    <a:pt x="60" y="26"/>
                  </a:cubicBezTo>
                  <a:cubicBezTo>
                    <a:pt x="59" y="28"/>
                    <a:pt x="59" y="30"/>
                    <a:pt x="58" y="32"/>
                  </a:cubicBezTo>
                  <a:cubicBezTo>
                    <a:pt x="59" y="30"/>
                    <a:pt x="60" y="29"/>
                    <a:pt x="61" y="27"/>
                  </a:cubicBezTo>
                  <a:cubicBezTo>
                    <a:pt x="60" y="27"/>
                    <a:pt x="60" y="27"/>
                    <a:pt x="60" y="26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8" y="40"/>
                    <a:pt x="19" y="40"/>
                    <a:pt x="19" y="39"/>
                  </a:cubicBezTo>
                  <a:cubicBezTo>
                    <a:pt x="19" y="39"/>
                    <a:pt x="19" y="38"/>
                    <a:pt x="18" y="37"/>
                  </a:cubicBezTo>
                  <a:cubicBezTo>
                    <a:pt x="18" y="39"/>
                    <a:pt x="17" y="40"/>
                    <a:pt x="17" y="41"/>
                  </a:cubicBezTo>
                  <a:close/>
                  <a:moveTo>
                    <a:pt x="46" y="20"/>
                  </a:moveTo>
                  <a:cubicBezTo>
                    <a:pt x="45" y="20"/>
                    <a:pt x="44" y="20"/>
                    <a:pt x="43" y="20"/>
                  </a:cubicBezTo>
                  <a:cubicBezTo>
                    <a:pt x="44" y="20"/>
                    <a:pt x="44" y="21"/>
                    <a:pt x="44" y="22"/>
                  </a:cubicBezTo>
                  <a:cubicBezTo>
                    <a:pt x="45" y="21"/>
                    <a:pt x="46" y="21"/>
                    <a:pt x="46" y="20"/>
                  </a:cubicBezTo>
                  <a:close/>
                  <a:moveTo>
                    <a:pt x="49" y="58"/>
                  </a:moveTo>
                  <a:cubicBezTo>
                    <a:pt x="48" y="58"/>
                    <a:pt x="46" y="58"/>
                    <a:pt x="46" y="59"/>
                  </a:cubicBezTo>
                  <a:cubicBezTo>
                    <a:pt x="47" y="59"/>
                    <a:pt x="48" y="60"/>
                    <a:pt x="49" y="59"/>
                  </a:cubicBezTo>
                  <a:cubicBezTo>
                    <a:pt x="49" y="59"/>
                    <a:pt x="49" y="58"/>
                    <a:pt x="49" y="58"/>
                  </a:cubicBezTo>
                  <a:close/>
                  <a:moveTo>
                    <a:pt x="11" y="20"/>
                  </a:moveTo>
                  <a:cubicBezTo>
                    <a:pt x="10" y="20"/>
                    <a:pt x="8" y="24"/>
                    <a:pt x="8" y="25"/>
                  </a:cubicBezTo>
                  <a:cubicBezTo>
                    <a:pt x="9" y="23"/>
                    <a:pt x="10" y="22"/>
                    <a:pt x="11" y="20"/>
                  </a:cubicBezTo>
                  <a:close/>
                  <a:moveTo>
                    <a:pt x="37" y="67"/>
                  </a:moveTo>
                  <a:cubicBezTo>
                    <a:pt x="37" y="67"/>
                    <a:pt x="37" y="67"/>
                    <a:pt x="37" y="67"/>
                  </a:cubicBezTo>
                  <a:cubicBezTo>
                    <a:pt x="36" y="68"/>
                    <a:pt x="35" y="69"/>
                    <a:pt x="33" y="69"/>
                  </a:cubicBezTo>
                  <a:cubicBezTo>
                    <a:pt x="34" y="69"/>
                    <a:pt x="35" y="69"/>
                    <a:pt x="36" y="69"/>
                  </a:cubicBezTo>
                  <a:cubicBezTo>
                    <a:pt x="36" y="69"/>
                    <a:pt x="37" y="68"/>
                    <a:pt x="37" y="67"/>
                  </a:cubicBezTo>
                  <a:close/>
                  <a:moveTo>
                    <a:pt x="39" y="66"/>
                  </a:moveTo>
                  <a:cubicBezTo>
                    <a:pt x="39" y="67"/>
                    <a:pt x="39" y="68"/>
                    <a:pt x="38" y="69"/>
                  </a:cubicBezTo>
                  <a:cubicBezTo>
                    <a:pt x="39" y="69"/>
                    <a:pt x="39" y="69"/>
                    <a:pt x="40" y="69"/>
                  </a:cubicBezTo>
                  <a:cubicBezTo>
                    <a:pt x="39" y="68"/>
                    <a:pt x="40" y="67"/>
                    <a:pt x="40" y="66"/>
                  </a:cubicBezTo>
                  <a:cubicBezTo>
                    <a:pt x="40" y="66"/>
                    <a:pt x="40" y="66"/>
                    <a:pt x="39" y="66"/>
                  </a:cubicBezTo>
                  <a:close/>
                  <a:moveTo>
                    <a:pt x="77" y="49"/>
                  </a:move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8"/>
                  </a:cubicBezTo>
                  <a:cubicBezTo>
                    <a:pt x="79" y="46"/>
                    <a:pt x="79" y="43"/>
                    <a:pt x="79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3"/>
                    <a:pt x="78" y="45"/>
                    <a:pt x="78" y="46"/>
                  </a:cubicBezTo>
                  <a:cubicBezTo>
                    <a:pt x="78" y="47"/>
                    <a:pt x="78" y="48"/>
                    <a:pt x="77" y="49"/>
                  </a:cubicBezTo>
                  <a:close/>
                  <a:moveTo>
                    <a:pt x="75" y="35"/>
                  </a:moveTo>
                  <a:cubicBezTo>
                    <a:pt x="75" y="38"/>
                    <a:pt x="74" y="40"/>
                    <a:pt x="74" y="43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5" y="39"/>
                    <a:pt x="75" y="38"/>
                    <a:pt x="75" y="36"/>
                  </a:cubicBezTo>
                  <a:cubicBezTo>
                    <a:pt x="75" y="36"/>
                    <a:pt x="75" y="35"/>
                    <a:pt x="75" y="35"/>
                  </a:cubicBezTo>
                  <a:close/>
                  <a:moveTo>
                    <a:pt x="39" y="53"/>
                  </a:moveTo>
                  <a:cubicBezTo>
                    <a:pt x="39" y="53"/>
                    <a:pt x="40" y="54"/>
                    <a:pt x="40" y="54"/>
                  </a:cubicBezTo>
                  <a:cubicBezTo>
                    <a:pt x="41" y="54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3"/>
                    <a:pt x="40" y="53"/>
                    <a:pt x="40" y="52"/>
                  </a:cubicBezTo>
                  <a:cubicBezTo>
                    <a:pt x="39" y="52"/>
                    <a:pt x="39" y="53"/>
                    <a:pt x="39" y="53"/>
                  </a:cubicBezTo>
                  <a:close/>
                  <a:moveTo>
                    <a:pt x="30" y="67"/>
                  </a:moveTo>
                  <a:cubicBezTo>
                    <a:pt x="30" y="67"/>
                    <a:pt x="31" y="67"/>
                    <a:pt x="31" y="67"/>
                  </a:cubicBezTo>
                  <a:cubicBezTo>
                    <a:pt x="32" y="66"/>
                    <a:pt x="32" y="65"/>
                    <a:pt x="33" y="65"/>
                  </a:cubicBezTo>
                  <a:cubicBezTo>
                    <a:pt x="32" y="65"/>
                    <a:pt x="31" y="66"/>
                    <a:pt x="30" y="67"/>
                  </a:cubicBezTo>
                  <a:close/>
                  <a:moveTo>
                    <a:pt x="38" y="37"/>
                  </a:moveTo>
                  <a:cubicBezTo>
                    <a:pt x="38" y="38"/>
                    <a:pt x="38" y="39"/>
                    <a:pt x="39" y="39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7" y="6"/>
                    <a:pt x="48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8" y="5"/>
                    <a:pt x="47" y="5"/>
                    <a:pt x="46" y="5"/>
                  </a:cubicBezTo>
                  <a:close/>
                  <a:moveTo>
                    <a:pt x="10" y="30"/>
                  </a:moveTo>
                  <a:cubicBezTo>
                    <a:pt x="9" y="31"/>
                    <a:pt x="8" y="32"/>
                    <a:pt x="8" y="33"/>
                  </a:cubicBezTo>
                  <a:cubicBezTo>
                    <a:pt x="9" y="32"/>
                    <a:pt x="10" y="31"/>
                    <a:pt x="10" y="30"/>
                  </a:cubicBezTo>
                  <a:close/>
                  <a:moveTo>
                    <a:pt x="31" y="30"/>
                  </a:moveTo>
                  <a:cubicBezTo>
                    <a:pt x="31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9"/>
                    <a:pt x="30" y="29"/>
                  </a:cubicBezTo>
                  <a:cubicBezTo>
                    <a:pt x="30" y="30"/>
                    <a:pt x="30" y="30"/>
                    <a:pt x="31" y="30"/>
                  </a:cubicBezTo>
                  <a:close/>
                  <a:moveTo>
                    <a:pt x="67" y="20"/>
                  </a:moveTo>
                  <a:cubicBezTo>
                    <a:pt x="67" y="20"/>
                    <a:pt x="67" y="19"/>
                    <a:pt x="67" y="19"/>
                  </a:cubicBezTo>
                  <a:cubicBezTo>
                    <a:pt x="67" y="19"/>
                    <a:pt x="66" y="19"/>
                    <a:pt x="66" y="18"/>
                  </a:cubicBezTo>
                  <a:cubicBezTo>
                    <a:pt x="66" y="17"/>
                    <a:pt x="66" y="17"/>
                    <a:pt x="65" y="16"/>
                  </a:cubicBezTo>
                  <a:cubicBezTo>
                    <a:pt x="65" y="17"/>
                    <a:pt x="65" y="17"/>
                    <a:pt x="65" y="18"/>
                  </a:cubicBezTo>
                  <a:cubicBezTo>
                    <a:pt x="66" y="18"/>
                    <a:pt x="66" y="19"/>
                    <a:pt x="67" y="20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1"/>
                  </a:cubicBezTo>
                  <a:cubicBezTo>
                    <a:pt x="42" y="30"/>
                    <a:pt x="42" y="30"/>
                    <a:pt x="42" y="29"/>
                  </a:cubicBezTo>
                  <a:cubicBezTo>
                    <a:pt x="43" y="29"/>
                    <a:pt x="43" y="29"/>
                    <a:pt x="42" y="28"/>
                  </a:cubicBezTo>
                  <a:cubicBezTo>
                    <a:pt x="42" y="29"/>
                    <a:pt x="41" y="29"/>
                    <a:pt x="41" y="30"/>
                  </a:cubicBezTo>
                  <a:close/>
                  <a:moveTo>
                    <a:pt x="22" y="27"/>
                  </a:moveTo>
                  <a:cubicBezTo>
                    <a:pt x="21" y="28"/>
                    <a:pt x="21" y="29"/>
                    <a:pt x="21" y="29"/>
                  </a:cubicBezTo>
                  <a:cubicBezTo>
                    <a:pt x="21" y="29"/>
                    <a:pt x="21" y="30"/>
                    <a:pt x="21" y="30"/>
                  </a:cubicBezTo>
                  <a:cubicBezTo>
                    <a:pt x="22" y="29"/>
                    <a:pt x="22" y="28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lose/>
                  <a:moveTo>
                    <a:pt x="50" y="26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1" y="27"/>
                    <a:pt x="51" y="27"/>
                  </a:cubicBezTo>
                  <a:cubicBezTo>
                    <a:pt x="51" y="27"/>
                    <a:pt x="52" y="28"/>
                    <a:pt x="52" y="28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1" y="26"/>
                    <a:pt x="51" y="26"/>
                    <a:pt x="50" y="26"/>
                  </a:cubicBezTo>
                  <a:close/>
                  <a:moveTo>
                    <a:pt x="33" y="21"/>
                  </a:moveTo>
                  <a:cubicBezTo>
                    <a:pt x="33" y="21"/>
                    <a:pt x="34" y="21"/>
                    <a:pt x="34" y="22"/>
                  </a:cubicBezTo>
                  <a:cubicBezTo>
                    <a:pt x="35" y="21"/>
                    <a:pt x="35" y="21"/>
                    <a:pt x="35" y="20"/>
                  </a:cubicBezTo>
                  <a:cubicBezTo>
                    <a:pt x="34" y="20"/>
                    <a:pt x="34" y="20"/>
                    <a:pt x="33" y="21"/>
                  </a:cubicBezTo>
                  <a:close/>
                  <a:moveTo>
                    <a:pt x="51" y="8"/>
                  </a:moveTo>
                  <a:cubicBezTo>
                    <a:pt x="49" y="8"/>
                    <a:pt x="46" y="7"/>
                    <a:pt x="44" y="8"/>
                  </a:cubicBezTo>
                  <a:cubicBezTo>
                    <a:pt x="45" y="8"/>
                    <a:pt x="46" y="8"/>
                    <a:pt x="47" y="8"/>
                  </a:cubicBezTo>
                  <a:cubicBezTo>
                    <a:pt x="48" y="8"/>
                    <a:pt x="49" y="8"/>
                    <a:pt x="51" y="8"/>
                  </a:cubicBezTo>
                  <a:close/>
                  <a:moveTo>
                    <a:pt x="70" y="55"/>
                  </a:moveTo>
                  <a:cubicBezTo>
                    <a:pt x="70" y="55"/>
                    <a:pt x="70" y="55"/>
                    <a:pt x="70" y="55"/>
                  </a:cubicBezTo>
                  <a:cubicBezTo>
                    <a:pt x="70" y="54"/>
                    <a:pt x="71" y="53"/>
                    <a:pt x="71" y="52"/>
                  </a:cubicBezTo>
                  <a:cubicBezTo>
                    <a:pt x="70" y="53"/>
                    <a:pt x="70" y="53"/>
                    <a:pt x="69" y="53"/>
                  </a:cubicBezTo>
                  <a:cubicBezTo>
                    <a:pt x="70" y="54"/>
                    <a:pt x="70" y="54"/>
                    <a:pt x="70" y="55"/>
                  </a:cubicBezTo>
                  <a:close/>
                  <a:moveTo>
                    <a:pt x="62" y="29"/>
                  </a:moveTo>
                  <a:cubicBezTo>
                    <a:pt x="61" y="30"/>
                    <a:pt x="61" y="30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2" y="31"/>
                    <a:pt x="63" y="31"/>
                  </a:cubicBezTo>
                  <a:cubicBezTo>
                    <a:pt x="62" y="30"/>
                    <a:pt x="62" y="30"/>
                    <a:pt x="62" y="29"/>
                  </a:cubicBezTo>
                  <a:close/>
                  <a:moveTo>
                    <a:pt x="26" y="22"/>
                  </a:moveTo>
                  <a:cubicBezTo>
                    <a:pt x="25" y="22"/>
                    <a:pt x="25" y="22"/>
                    <a:pt x="24" y="23"/>
                  </a:cubicBezTo>
                  <a:cubicBezTo>
                    <a:pt x="24" y="23"/>
                    <a:pt x="25" y="23"/>
                    <a:pt x="25" y="24"/>
                  </a:cubicBezTo>
                  <a:cubicBezTo>
                    <a:pt x="25" y="23"/>
                    <a:pt x="26" y="23"/>
                    <a:pt x="26" y="22"/>
                  </a:cubicBezTo>
                  <a:close/>
                  <a:moveTo>
                    <a:pt x="41" y="16"/>
                  </a:move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0" y="17"/>
                    <a:pt x="40" y="16"/>
                    <a:pt x="41" y="16"/>
                  </a:cubicBezTo>
                  <a:close/>
                  <a:moveTo>
                    <a:pt x="32" y="51"/>
                  </a:moveTo>
                  <a:cubicBezTo>
                    <a:pt x="32" y="50"/>
                    <a:pt x="32" y="50"/>
                    <a:pt x="30" y="50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1"/>
                    <a:pt x="32" y="51"/>
                  </a:cubicBezTo>
                  <a:close/>
                  <a:moveTo>
                    <a:pt x="21" y="49"/>
                  </a:moveTo>
                  <a:cubicBezTo>
                    <a:pt x="21" y="50"/>
                    <a:pt x="21" y="50"/>
                    <a:pt x="20" y="50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22" y="51"/>
                    <a:pt x="21" y="50"/>
                    <a:pt x="21" y="49"/>
                  </a:cubicBezTo>
                  <a:close/>
                  <a:moveTo>
                    <a:pt x="22" y="46"/>
                  </a:moveTo>
                  <a:cubicBezTo>
                    <a:pt x="22" y="45"/>
                    <a:pt x="23" y="45"/>
                    <a:pt x="22" y="44"/>
                  </a:cubicBezTo>
                  <a:cubicBezTo>
                    <a:pt x="22" y="44"/>
                    <a:pt x="22" y="45"/>
                    <a:pt x="21" y="45"/>
                  </a:cubicBezTo>
                  <a:cubicBezTo>
                    <a:pt x="21" y="46"/>
                    <a:pt x="22" y="46"/>
                    <a:pt x="22" y="46"/>
                  </a:cubicBezTo>
                  <a:close/>
                  <a:moveTo>
                    <a:pt x="56" y="69"/>
                  </a:moveTo>
                  <a:cubicBezTo>
                    <a:pt x="56" y="68"/>
                    <a:pt x="56" y="69"/>
                    <a:pt x="55" y="69"/>
                  </a:cubicBezTo>
                  <a:cubicBezTo>
                    <a:pt x="55" y="69"/>
                    <a:pt x="55" y="69"/>
                    <a:pt x="54" y="69"/>
                  </a:cubicBezTo>
                  <a:cubicBezTo>
                    <a:pt x="54" y="69"/>
                    <a:pt x="54" y="69"/>
                    <a:pt x="53" y="70"/>
                  </a:cubicBezTo>
                  <a:cubicBezTo>
                    <a:pt x="54" y="69"/>
                    <a:pt x="55" y="69"/>
                    <a:pt x="56" y="69"/>
                  </a:cubicBezTo>
                  <a:close/>
                  <a:moveTo>
                    <a:pt x="34" y="67"/>
                  </a:moveTo>
                  <a:cubicBezTo>
                    <a:pt x="35" y="67"/>
                    <a:pt x="36" y="66"/>
                    <a:pt x="36" y="65"/>
                  </a:cubicBezTo>
                  <a:cubicBezTo>
                    <a:pt x="35" y="65"/>
                    <a:pt x="34" y="66"/>
                    <a:pt x="34" y="67"/>
                  </a:cubicBezTo>
                  <a:close/>
                  <a:moveTo>
                    <a:pt x="56" y="18"/>
                  </a:moveTo>
                  <a:cubicBezTo>
                    <a:pt x="55" y="17"/>
                    <a:pt x="54" y="17"/>
                    <a:pt x="53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4" y="17"/>
                    <a:pt x="55" y="18"/>
                    <a:pt x="56" y="18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1"/>
                  </a:cubicBezTo>
                  <a:cubicBezTo>
                    <a:pt x="28" y="61"/>
                    <a:pt x="29" y="61"/>
                    <a:pt x="29" y="62"/>
                  </a:cubicBezTo>
                  <a:cubicBezTo>
                    <a:pt x="29" y="61"/>
                    <a:pt x="29" y="60"/>
                    <a:pt x="28" y="60"/>
                  </a:cubicBezTo>
                  <a:close/>
                  <a:moveTo>
                    <a:pt x="38" y="30"/>
                  </a:moveTo>
                  <a:cubicBezTo>
                    <a:pt x="38" y="30"/>
                    <a:pt x="38" y="30"/>
                    <a:pt x="38" y="30"/>
                  </a:cubicBezTo>
                  <a:cubicBezTo>
                    <a:pt x="37" y="30"/>
                    <a:pt x="37" y="31"/>
                    <a:pt x="36" y="31"/>
                  </a:cubicBezTo>
                  <a:cubicBezTo>
                    <a:pt x="36" y="31"/>
                    <a:pt x="36" y="32"/>
                    <a:pt x="36" y="32"/>
                  </a:cubicBezTo>
                  <a:cubicBezTo>
                    <a:pt x="37" y="31"/>
                    <a:pt x="38" y="31"/>
                    <a:pt x="38" y="30"/>
                  </a:cubicBezTo>
                  <a:close/>
                  <a:moveTo>
                    <a:pt x="58" y="23"/>
                  </a:moveTo>
                  <a:cubicBezTo>
                    <a:pt x="57" y="22"/>
                    <a:pt x="57" y="22"/>
                    <a:pt x="56" y="22"/>
                  </a:cubicBezTo>
                  <a:cubicBezTo>
                    <a:pt x="57" y="23"/>
                    <a:pt x="57" y="23"/>
                    <a:pt x="57" y="24"/>
                  </a:cubicBezTo>
                  <a:cubicBezTo>
                    <a:pt x="57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27" y="48"/>
                  </a:moveTo>
                  <a:cubicBezTo>
                    <a:pt x="27" y="49"/>
                    <a:pt x="27" y="49"/>
                    <a:pt x="28" y="49"/>
                  </a:cubicBezTo>
                  <a:cubicBezTo>
                    <a:pt x="29" y="49"/>
                    <a:pt x="28" y="49"/>
                    <a:pt x="27" y="48"/>
                  </a:cubicBezTo>
                  <a:close/>
                  <a:moveTo>
                    <a:pt x="54" y="53"/>
                  </a:moveTo>
                  <a:cubicBezTo>
                    <a:pt x="54" y="53"/>
                    <a:pt x="54" y="54"/>
                    <a:pt x="54" y="54"/>
                  </a:cubicBezTo>
                  <a:cubicBezTo>
                    <a:pt x="54" y="54"/>
                    <a:pt x="55" y="54"/>
                    <a:pt x="55" y="54"/>
                  </a:cubicBezTo>
                  <a:cubicBezTo>
                    <a:pt x="55" y="54"/>
                    <a:pt x="54" y="53"/>
                    <a:pt x="54" y="53"/>
                  </a:cubicBezTo>
                  <a:close/>
                  <a:moveTo>
                    <a:pt x="13" y="51"/>
                  </a:moveTo>
                  <a:cubicBezTo>
                    <a:pt x="14" y="51"/>
                    <a:pt x="13" y="50"/>
                    <a:pt x="13" y="49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1"/>
                    <a:pt x="13" y="51"/>
                    <a:pt x="13" y="51"/>
                  </a:cubicBezTo>
                  <a:close/>
                  <a:moveTo>
                    <a:pt x="59" y="48"/>
                  </a:moveTo>
                  <a:cubicBezTo>
                    <a:pt x="59" y="47"/>
                    <a:pt x="59" y="46"/>
                    <a:pt x="59" y="45"/>
                  </a:cubicBezTo>
                  <a:cubicBezTo>
                    <a:pt x="59" y="46"/>
                    <a:pt x="59" y="47"/>
                    <a:pt x="59" y="48"/>
                  </a:cubicBezTo>
                  <a:close/>
                  <a:moveTo>
                    <a:pt x="18" y="32"/>
                  </a:moveTo>
                  <a:cubicBezTo>
                    <a:pt x="18" y="31"/>
                    <a:pt x="18" y="31"/>
                    <a:pt x="17" y="30"/>
                  </a:cubicBezTo>
                  <a:cubicBezTo>
                    <a:pt x="17" y="31"/>
                    <a:pt x="18" y="31"/>
                    <a:pt x="18" y="32"/>
                  </a:cubicBezTo>
                  <a:close/>
                  <a:moveTo>
                    <a:pt x="54" y="23"/>
                  </a:moveTo>
                  <a:cubicBezTo>
                    <a:pt x="54" y="23"/>
                    <a:pt x="53" y="23"/>
                    <a:pt x="52" y="22"/>
                  </a:cubicBezTo>
                  <a:cubicBezTo>
                    <a:pt x="53" y="23"/>
                    <a:pt x="53" y="24"/>
                    <a:pt x="54" y="23"/>
                  </a:cubicBezTo>
                  <a:close/>
                  <a:moveTo>
                    <a:pt x="68" y="56"/>
                  </a:moveTo>
                  <a:cubicBezTo>
                    <a:pt x="68" y="57"/>
                    <a:pt x="67" y="58"/>
                    <a:pt x="67" y="59"/>
                  </a:cubicBezTo>
                  <a:cubicBezTo>
                    <a:pt x="67" y="58"/>
                    <a:pt x="68" y="57"/>
                    <a:pt x="68" y="56"/>
                  </a:cubicBezTo>
                  <a:close/>
                  <a:moveTo>
                    <a:pt x="43" y="17"/>
                  </a:moveTo>
                  <a:cubicBezTo>
                    <a:pt x="43" y="17"/>
                    <a:pt x="43" y="17"/>
                    <a:pt x="42" y="17"/>
                  </a:cubicBezTo>
                  <a:cubicBezTo>
                    <a:pt x="42" y="17"/>
                    <a:pt x="42" y="17"/>
                    <a:pt x="42" y="18"/>
                  </a:cubicBezTo>
                  <a:cubicBezTo>
                    <a:pt x="42" y="18"/>
                    <a:pt x="43" y="18"/>
                    <a:pt x="43" y="17"/>
                  </a:cubicBezTo>
                  <a:close/>
                  <a:moveTo>
                    <a:pt x="32" y="45"/>
                  </a:moveTo>
                  <a:cubicBezTo>
                    <a:pt x="32" y="44"/>
                    <a:pt x="32" y="44"/>
                    <a:pt x="31" y="43"/>
                  </a:cubicBezTo>
                  <a:cubicBezTo>
                    <a:pt x="31" y="44"/>
                    <a:pt x="32" y="45"/>
                    <a:pt x="32" y="45"/>
                  </a:cubicBezTo>
                  <a:close/>
                  <a:moveTo>
                    <a:pt x="54" y="47"/>
                  </a:moveTo>
                  <a:cubicBezTo>
                    <a:pt x="55" y="46"/>
                    <a:pt x="55" y="46"/>
                    <a:pt x="54" y="45"/>
                  </a:cubicBezTo>
                  <a:cubicBezTo>
                    <a:pt x="54" y="46"/>
                    <a:pt x="54" y="46"/>
                    <a:pt x="54" y="47"/>
                  </a:cubicBezTo>
                  <a:close/>
                  <a:moveTo>
                    <a:pt x="58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9" y="20"/>
                  </a:cubicBezTo>
                  <a:cubicBezTo>
                    <a:pt x="59" y="20"/>
                    <a:pt x="59" y="20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lose/>
                  <a:moveTo>
                    <a:pt x="46" y="68"/>
                  </a:moveTo>
                  <a:cubicBezTo>
                    <a:pt x="46" y="67"/>
                    <a:pt x="46" y="67"/>
                    <a:pt x="47" y="67"/>
                  </a:cubicBezTo>
                  <a:cubicBezTo>
                    <a:pt x="47" y="67"/>
                    <a:pt x="47" y="67"/>
                    <a:pt x="46" y="66"/>
                  </a:cubicBezTo>
                  <a:cubicBezTo>
                    <a:pt x="46" y="67"/>
                    <a:pt x="46" y="67"/>
                    <a:pt x="46" y="68"/>
                  </a:cubicBezTo>
                  <a:close/>
                  <a:moveTo>
                    <a:pt x="44" y="27"/>
                  </a:moveTo>
                  <a:cubicBezTo>
                    <a:pt x="45" y="26"/>
                    <a:pt x="45" y="26"/>
                    <a:pt x="44" y="26"/>
                  </a:cubicBezTo>
                  <a:cubicBezTo>
                    <a:pt x="44" y="26"/>
                    <a:pt x="44" y="26"/>
                    <a:pt x="44" y="27"/>
                  </a:cubicBezTo>
                  <a:close/>
                  <a:moveTo>
                    <a:pt x="29" y="47"/>
                  </a:moveTo>
                  <a:cubicBezTo>
                    <a:pt x="29" y="46"/>
                    <a:pt x="29" y="46"/>
                    <a:pt x="29" y="45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7"/>
                    <a:pt x="29" y="47"/>
                    <a:pt x="29" y="47"/>
                  </a:cubicBezTo>
                  <a:close/>
                  <a:moveTo>
                    <a:pt x="42" y="50"/>
                  </a:moveTo>
                  <a:cubicBezTo>
                    <a:pt x="42" y="49"/>
                    <a:pt x="42" y="49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9"/>
                    <a:pt x="41" y="49"/>
                  </a:cubicBezTo>
                  <a:cubicBezTo>
                    <a:pt x="42" y="49"/>
                    <a:pt x="42" y="49"/>
                    <a:pt x="42" y="50"/>
                  </a:cubicBezTo>
                  <a:close/>
                  <a:moveTo>
                    <a:pt x="65" y="50"/>
                  </a:moveTo>
                  <a:cubicBezTo>
                    <a:pt x="65" y="50"/>
                    <a:pt x="66" y="50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5" y="49"/>
                    <a:pt x="65" y="49"/>
                    <a:pt x="65" y="50"/>
                  </a:cubicBezTo>
                  <a:close/>
                  <a:moveTo>
                    <a:pt x="20" y="47"/>
                  </a:moveTo>
                  <a:cubicBezTo>
                    <a:pt x="20" y="48"/>
                    <a:pt x="19" y="48"/>
                    <a:pt x="19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7"/>
                    <a:pt x="20" y="47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1"/>
                    <a:pt x="50" y="21"/>
                  </a:cubicBezTo>
                  <a:cubicBezTo>
                    <a:pt x="50" y="21"/>
                    <a:pt x="50" y="22"/>
                    <a:pt x="50" y="22"/>
                  </a:cubicBezTo>
                  <a:cubicBezTo>
                    <a:pt x="50" y="22"/>
                    <a:pt x="51" y="22"/>
                    <a:pt x="51" y="22"/>
                  </a:cubicBezTo>
                  <a:close/>
                  <a:moveTo>
                    <a:pt x="23" y="39"/>
                  </a:moveTo>
                  <a:cubicBezTo>
                    <a:pt x="22" y="39"/>
                    <a:pt x="22" y="39"/>
                    <a:pt x="23" y="40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57" y="39"/>
                  </a:move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6" y="39"/>
                    <a:pt x="57" y="39"/>
                    <a:pt x="57" y="39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lose/>
                  <a:moveTo>
                    <a:pt x="25" y="34"/>
                  </a:moveTo>
                  <a:cubicBezTo>
                    <a:pt x="24" y="34"/>
                    <a:pt x="24" y="34"/>
                    <a:pt x="23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4"/>
                    <a:pt x="24" y="34"/>
                    <a:pt x="25" y="34"/>
                  </a:cubicBezTo>
                  <a:close/>
                  <a:moveTo>
                    <a:pt x="37" y="13"/>
                  </a:moveTo>
                  <a:cubicBezTo>
                    <a:pt x="37" y="13"/>
                    <a:pt x="37" y="13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lose/>
                  <a:moveTo>
                    <a:pt x="38" y="72"/>
                  </a:move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8" y="72"/>
                    <a:pt x="39" y="72"/>
                  </a:cubicBezTo>
                  <a:cubicBezTo>
                    <a:pt x="38" y="72"/>
                    <a:pt x="38" y="72"/>
                    <a:pt x="38" y="72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6" y="3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7" y="31"/>
                    <a:pt x="57" y="30"/>
                  </a:cubicBezTo>
                  <a:close/>
                  <a:moveTo>
                    <a:pt x="59" y="68"/>
                  </a:move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7"/>
                    <a:pt x="58" y="67"/>
                    <a:pt x="58" y="68"/>
                  </a:cubicBezTo>
                  <a:cubicBezTo>
                    <a:pt x="59" y="68"/>
                    <a:pt x="59" y="68"/>
                    <a:pt x="59" y="68"/>
                  </a:cubicBezTo>
                  <a:close/>
                  <a:moveTo>
                    <a:pt x="20" y="24"/>
                  </a:move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0" y="24"/>
                    <a:pt x="20" y="24"/>
                  </a:cubicBezTo>
                  <a:close/>
                  <a:moveTo>
                    <a:pt x="26" y="71"/>
                  </a:moveTo>
                  <a:cubicBezTo>
                    <a:pt x="26" y="71"/>
                    <a:pt x="26" y="71"/>
                    <a:pt x="26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6" y="71"/>
                  </a:cubicBezTo>
                  <a:close/>
                  <a:moveTo>
                    <a:pt x="63" y="19"/>
                  </a:moveTo>
                  <a:cubicBezTo>
                    <a:pt x="64" y="19"/>
                    <a:pt x="64" y="19"/>
                    <a:pt x="64" y="20"/>
                  </a:cubicBezTo>
                  <a:cubicBezTo>
                    <a:pt x="64" y="19"/>
                    <a:pt x="64" y="19"/>
                    <a:pt x="63" y="19"/>
                  </a:cubicBezTo>
                  <a:close/>
                  <a:moveTo>
                    <a:pt x="12" y="62"/>
                  </a:move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2" y="61"/>
                    <a:pt x="11" y="62"/>
                  </a:cubicBezTo>
                  <a:cubicBezTo>
                    <a:pt x="11" y="62"/>
                    <a:pt x="11" y="62"/>
                    <a:pt x="12" y="62"/>
                  </a:cubicBezTo>
                  <a:close/>
                  <a:moveTo>
                    <a:pt x="59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59" y="55"/>
                    <a:pt x="59" y="55"/>
                    <a:pt x="59" y="55"/>
                  </a:cubicBezTo>
                  <a:close/>
                  <a:moveTo>
                    <a:pt x="71" y="37"/>
                  </a:move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2" y="37"/>
                    <a:pt x="72" y="37"/>
                  </a:cubicBezTo>
                  <a:cubicBezTo>
                    <a:pt x="72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8"/>
                  </a:cubicBezTo>
                  <a:close/>
                  <a:moveTo>
                    <a:pt x="50" y="69"/>
                  </a:moveTo>
                  <a:cubicBezTo>
                    <a:pt x="50" y="69"/>
                    <a:pt x="50" y="69"/>
                    <a:pt x="50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lose/>
                  <a:moveTo>
                    <a:pt x="24" y="48"/>
                  </a:move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2"/>
            <p:cNvSpPr/>
            <p:nvPr/>
          </p:nvSpPr>
          <p:spPr bwMode="auto">
            <a:xfrm>
              <a:off x="3607742" y="4601615"/>
              <a:ext cx="100448" cy="198712"/>
            </a:xfrm>
            <a:custGeom>
              <a:avLst/>
              <a:gdLst>
                <a:gd name="T0" fmla="*/ 12 w 25"/>
                <a:gd name="T1" fmla="*/ 19 h 50"/>
                <a:gd name="T2" fmla="*/ 6 w 25"/>
                <a:gd name="T3" fmla="*/ 28 h 50"/>
                <a:gd name="T4" fmla="*/ 3 w 25"/>
                <a:gd name="T5" fmla="*/ 28 h 50"/>
                <a:gd name="T6" fmla="*/ 5 w 25"/>
                <a:gd name="T7" fmla="*/ 24 h 50"/>
                <a:gd name="T8" fmla="*/ 11 w 25"/>
                <a:gd name="T9" fmla="*/ 17 h 50"/>
                <a:gd name="T10" fmla="*/ 13 w 25"/>
                <a:gd name="T11" fmla="*/ 9 h 50"/>
                <a:gd name="T12" fmla="*/ 15 w 25"/>
                <a:gd name="T13" fmla="*/ 5 h 50"/>
                <a:gd name="T14" fmla="*/ 17 w 25"/>
                <a:gd name="T15" fmla="*/ 4 h 50"/>
                <a:gd name="T16" fmla="*/ 18 w 25"/>
                <a:gd name="T17" fmla="*/ 3 h 50"/>
                <a:gd name="T18" fmla="*/ 10 w 25"/>
                <a:gd name="T19" fmla="*/ 8 h 50"/>
                <a:gd name="T20" fmla="*/ 7 w 25"/>
                <a:gd name="T21" fmla="*/ 14 h 50"/>
                <a:gd name="T22" fmla="*/ 2 w 25"/>
                <a:gd name="T23" fmla="*/ 19 h 50"/>
                <a:gd name="T24" fmla="*/ 1 w 25"/>
                <a:gd name="T25" fmla="*/ 16 h 50"/>
                <a:gd name="T26" fmla="*/ 8 w 25"/>
                <a:gd name="T27" fmla="*/ 9 h 50"/>
                <a:gd name="T28" fmla="*/ 13 w 25"/>
                <a:gd name="T29" fmla="*/ 0 h 50"/>
                <a:gd name="T30" fmla="*/ 18 w 25"/>
                <a:gd name="T31" fmla="*/ 1 h 50"/>
                <a:gd name="T32" fmla="*/ 21 w 25"/>
                <a:gd name="T33" fmla="*/ 3 h 50"/>
                <a:gd name="T34" fmla="*/ 19 w 25"/>
                <a:gd name="T35" fmla="*/ 6 h 50"/>
                <a:gd name="T36" fmla="*/ 18 w 25"/>
                <a:gd name="T37" fmla="*/ 7 h 50"/>
                <a:gd name="T38" fmla="*/ 16 w 25"/>
                <a:gd name="T39" fmla="*/ 7 h 50"/>
                <a:gd name="T40" fmla="*/ 16 w 25"/>
                <a:gd name="T41" fmla="*/ 8 h 50"/>
                <a:gd name="T42" fmla="*/ 17 w 25"/>
                <a:gd name="T43" fmla="*/ 11 h 50"/>
                <a:gd name="T44" fmla="*/ 15 w 25"/>
                <a:gd name="T45" fmla="*/ 13 h 50"/>
                <a:gd name="T46" fmla="*/ 17 w 25"/>
                <a:gd name="T47" fmla="*/ 21 h 50"/>
                <a:gd name="T48" fmla="*/ 25 w 25"/>
                <a:gd name="T49" fmla="*/ 33 h 50"/>
                <a:gd name="T50" fmla="*/ 21 w 25"/>
                <a:gd name="T51" fmla="*/ 34 h 50"/>
                <a:gd name="T52" fmla="*/ 19 w 25"/>
                <a:gd name="T53" fmla="*/ 26 h 50"/>
                <a:gd name="T54" fmla="*/ 15 w 25"/>
                <a:gd name="T55" fmla="*/ 33 h 50"/>
                <a:gd name="T56" fmla="*/ 13 w 25"/>
                <a:gd name="T57" fmla="*/ 39 h 50"/>
                <a:gd name="T58" fmla="*/ 13 w 25"/>
                <a:gd name="T59" fmla="*/ 45 h 50"/>
                <a:gd name="T60" fmla="*/ 10 w 25"/>
                <a:gd name="T61" fmla="*/ 46 h 50"/>
                <a:gd name="T62" fmla="*/ 10 w 25"/>
                <a:gd name="T63" fmla="*/ 43 h 50"/>
                <a:gd name="T64" fmla="*/ 9 w 25"/>
                <a:gd name="T65" fmla="*/ 38 h 50"/>
                <a:gd name="T66" fmla="*/ 7 w 25"/>
                <a:gd name="T67" fmla="*/ 39 h 50"/>
                <a:gd name="T68" fmla="*/ 4 w 25"/>
                <a:gd name="T69" fmla="*/ 49 h 50"/>
                <a:gd name="T70" fmla="*/ 1 w 25"/>
                <a:gd name="T71" fmla="*/ 47 h 50"/>
                <a:gd name="T72" fmla="*/ 5 w 25"/>
                <a:gd name="T73" fmla="*/ 40 h 50"/>
                <a:gd name="T74" fmla="*/ 8 w 25"/>
                <a:gd name="T75" fmla="*/ 36 h 50"/>
                <a:gd name="T76" fmla="*/ 10 w 25"/>
                <a:gd name="T77" fmla="*/ 35 h 50"/>
                <a:gd name="T78" fmla="*/ 14 w 25"/>
                <a:gd name="T79" fmla="*/ 31 h 50"/>
                <a:gd name="T80" fmla="*/ 16 w 25"/>
                <a:gd name="T81" fmla="*/ 27 h 50"/>
                <a:gd name="T82" fmla="*/ 17 w 25"/>
                <a:gd name="T83" fmla="*/ 24 h 50"/>
                <a:gd name="T84" fmla="*/ 15 w 25"/>
                <a:gd name="T85" fmla="*/ 22 h 50"/>
                <a:gd name="T86" fmla="*/ 13 w 25"/>
                <a:gd name="T87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50">
                  <a:moveTo>
                    <a:pt x="13" y="18"/>
                  </a:moveTo>
                  <a:cubicBezTo>
                    <a:pt x="13" y="18"/>
                    <a:pt x="12" y="19"/>
                    <a:pt x="12" y="19"/>
                  </a:cubicBezTo>
                  <a:cubicBezTo>
                    <a:pt x="11" y="21"/>
                    <a:pt x="10" y="22"/>
                    <a:pt x="9" y="24"/>
                  </a:cubicBezTo>
                  <a:cubicBezTo>
                    <a:pt x="7" y="25"/>
                    <a:pt x="7" y="27"/>
                    <a:pt x="6" y="28"/>
                  </a:cubicBezTo>
                  <a:cubicBezTo>
                    <a:pt x="6" y="29"/>
                    <a:pt x="5" y="30"/>
                    <a:pt x="4" y="30"/>
                  </a:cubicBezTo>
                  <a:cubicBezTo>
                    <a:pt x="4" y="30"/>
                    <a:pt x="3" y="29"/>
                    <a:pt x="3" y="28"/>
                  </a:cubicBezTo>
                  <a:cubicBezTo>
                    <a:pt x="2" y="28"/>
                    <a:pt x="2" y="27"/>
                    <a:pt x="3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6" y="23"/>
                    <a:pt x="7" y="22"/>
                    <a:pt x="8" y="21"/>
                  </a:cubicBezTo>
                  <a:cubicBezTo>
                    <a:pt x="10" y="20"/>
                    <a:pt x="10" y="18"/>
                    <a:pt x="11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2"/>
                    <a:pt x="12" y="11"/>
                    <a:pt x="13" y="9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6" y="5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4" y="2"/>
                    <a:pt x="12" y="4"/>
                  </a:cubicBezTo>
                  <a:cubicBezTo>
                    <a:pt x="11" y="5"/>
                    <a:pt x="10" y="6"/>
                    <a:pt x="10" y="8"/>
                  </a:cubicBezTo>
                  <a:cubicBezTo>
                    <a:pt x="10" y="8"/>
                    <a:pt x="10" y="9"/>
                    <a:pt x="9" y="10"/>
                  </a:cubicBezTo>
                  <a:cubicBezTo>
                    <a:pt x="9" y="11"/>
                    <a:pt x="8" y="12"/>
                    <a:pt x="7" y="14"/>
                  </a:cubicBezTo>
                  <a:cubicBezTo>
                    <a:pt x="6" y="15"/>
                    <a:pt x="5" y="16"/>
                    <a:pt x="4" y="18"/>
                  </a:cubicBezTo>
                  <a:cubicBezTo>
                    <a:pt x="4" y="19"/>
                    <a:pt x="3" y="19"/>
                    <a:pt x="2" y="19"/>
                  </a:cubicBezTo>
                  <a:cubicBezTo>
                    <a:pt x="1" y="19"/>
                    <a:pt x="1" y="18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5"/>
                    <a:pt x="3" y="14"/>
                    <a:pt x="4" y="14"/>
                  </a:cubicBezTo>
                  <a:cubicBezTo>
                    <a:pt x="6" y="12"/>
                    <a:pt x="7" y="11"/>
                    <a:pt x="8" y="9"/>
                  </a:cubicBezTo>
                  <a:cubicBezTo>
                    <a:pt x="8" y="6"/>
                    <a:pt x="9" y="4"/>
                    <a:pt x="11" y="2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5"/>
                    <a:pt x="20" y="6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4" y="15"/>
                    <a:pt x="14" y="17"/>
                    <a:pt x="15" y="18"/>
                  </a:cubicBezTo>
                  <a:cubicBezTo>
                    <a:pt x="16" y="19"/>
                    <a:pt x="16" y="20"/>
                    <a:pt x="17" y="21"/>
                  </a:cubicBezTo>
                  <a:cubicBezTo>
                    <a:pt x="19" y="22"/>
                    <a:pt x="20" y="24"/>
                    <a:pt x="21" y="26"/>
                  </a:cubicBezTo>
                  <a:cubicBezTo>
                    <a:pt x="23" y="28"/>
                    <a:pt x="24" y="31"/>
                    <a:pt x="25" y="33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3" y="36"/>
                    <a:pt x="22" y="35"/>
                    <a:pt x="21" y="34"/>
                  </a:cubicBezTo>
                  <a:cubicBezTo>
                    <a:pt x="21" y="33"/>
                    <a:pt x="21" y="31"/>
                    <a:pt x="20" y="30"/>
                  </a:cubicBezTo>
                  <a:cubicBezTo>
                    <a:pt x="20" y="29"/>
                    <a:pt x="20" y="28"/>
                    <a:pt x="19" y="26"/>
                  </a:cubicBezTo>
                  <a:cubicBezTo>
                    <a:pt x="19" y="27"/>
                    <a:pt x="19" y="28"/>
                    <a:pt x="18" y="28"/>
                  </a:cubicBezTo>
                  <a:cubicBezTo>
                    <a:pt x="18" y="30"/>
                    <a:pt x="17" y="32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3" y="35"/>
                    <a:pt x="13" y="37"/>
                    <a:pt x="13" y="39"/>
                  </a:cubicBezTo>
                  <a:cubicBezTo>
                    <a:pt x="13" y="40"/>
                    <a:pt x="13" y="42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6"/>
                    <a:pt x="13" y="47"/>
                    <a:pt x="12" y="47"/>
                  </a:cubicBezTo>
                  <a:cubicBezTo>
                    <a:pt x="11" y="47"/>
                    <a:pt x="10" y="47"/>
                    <a:pt x="10" y="46"/>
                  </a:cubicBezTo>
                  <a:cubicBezTo>
                    <a:pt x="9" y="46"/>
                    <a:pt x="9" y="45"/>
                    <a:pt x="10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10" y="41"/>
                    <a:pt x="11" y="40"/>
                    <a:pt x="11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8" y="37"/>
                    <a:pt x="8" y="38"/>
                    <a:pt x="7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6" y="40"/>
                    <a:pt x="6" y="42"/>
                    <a:pt x="5" y="44"/>
                  </a:cubicBezTo>
                  <a:cubicBezTo>
                    <a:pt x="5" y="46"/>
                    <a:pt x="5" y="47"/>
                    <a:pt x="4" y="49"/>
                  </a:cubicBezTo>
                  <a:cubicBezTo>
                    <a:pt x="4" y="50"/>
                    <a:pt x="3" y="50"/>
                    <a:pt x="2" y="49"/>
                  </a:cubicBezTo>
                  <a:cubicBezTo>
                    <a:pt x="1" y="49"/>
                    <a:pt x="1" y="4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3" y="45"/>
                    <a:pt x="4" y="42"/>
                    <a:pt x="5" y="40"/>
                  </a:cubicBezTo>
                  <a:cubicBezTo>
                    <a:pt x="5" y="39"/>
                    <a:pt x="5" y="38"/>
                    <a:pt x="6" y="37"/>
                  </a:cubicBezTo>
                  <a:cubicBezTo>
                    <a:pt x="6" y="37"/>
                    <a:pt x="7" y="36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10" y="35"/>
                    <a:pt x="10" y="34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4"/>
                    <a:pt x="13" y="33"/>
                    <a:pt x="14" y="31"/>
                  </a:cubicBezTo>
                  <a:cubicBezTo>
                    <a:pt x="15" y="31"/>
                    <a:pt x="16" y="30"/>
                    <a:pt x="16" y="29"/>
                  </a:cubicBezTo>
                  <a:cubicBezTo>
                    <a:pt x="17" y="28"/>
                    <a:pt x="17" y="28"/>
                    <a:pt x="16" y="27"/>
                  </a:cubicBezTo>
                  <a:cubicBezTo>
                    <a:pt x="16" y="27"/>
                    <a:pt x="16" y="27"/>
                    <a:pt x="16" y="26"/>
                  </a:cubicBezTo>
                  <a:cubicBezTo>
                    <a:pt x="16" y="25"/>
                    <a:pt x="16" y="25"/>
                    <a:pt x="17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7" y="23"/>
                    <a:pt x="16" y="22"/>
                    <a:pt x="15" y="22"/>
                  </a:cubicBezTo>
                  <a:cubicBezTo>
                    <a:pt x="14" y="21"/>
                    <a:pt x="14" y="20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3"/>
            <p:cNvSpPr/>
            <p:nvPr/>
          </p:nvSpPr>
          <p:spPr bwMode="auto">
            <a:xfrm>
              <a:off x="3834840" y="4710797"/>
              <a:ext cx="63325" cy="113550"/>
            </a:xfrm>
            <a:custGeom>
              <a:avLst/>
              <a:gdLst>
                <a:gd name="T0" fmla="*/ 9 w 16"/>
                <a:gd name="T1" fmla="*/ 12 h 29"/>
                <a:gd name="T2" fmla="*/ 8 w 16"/>
                <a:gd name="T3" fmla="*/ 13 h 29"/>
                <a:gd name="T4" fmla="*/ 6 w 16"/>
                <a:gd name="T5" fmla="*/ 18 h 29"/>
                <a:gd name="T6" fmla="*/ 4 w 16"/>
                <a:gd name="T7" fmla="*/ 20 h 29"/>
                <a:gd name="T8" fmla="*/ 2 w 16"/>
                <a:gd name="T9" fmla="*/ 21 h 29"/>
                <a:gd name="T10" fmla="*/ 0 w 16"/>
                <a:gd name="T11" fmla="*/ 21 h 29"/>
                <a:gd name="T12" fmla="*/ 0 w 16"/>
                <a:gd name="T13" fmla="*/ 19 h 29"/>
                <a:gd name="T14" fmla="*/ 2 w 16"/>
                <a:gd name="T15" fmla="*/ 18 h 29"/>
                <a:gd name="T16" fmla="*/ 3 w 16"/>
                <a:gd name="T17" fmla="*/ 18 h 29"/>
                <a:gd name="T18" fmla="*/ 5 w 16"/>
                <a:gd name="T19" fmla="*/ 16 h 29"/>
                <a:gd name="T20" fmla="*/ 7 w 16"/>
                <a:gd name="T21" fmla="*/ 10 h 29"/>
                <a:gd name="T22" fmla="*/ 7 w 16"/>
                <a:gd name="T23" fmla="*/ 8 h 29"/>
                <a:gd name="T24" fmla="*/ 7 w 16"/>
                <a:gd name="T25" fmla="*/ 6 h 29"/>
                <a:gd name="T26" fmla="*/ 7 w 16"/>
                <a:gd name="T27" fmla="*/ 6 h 29"/>
                <a:gd name="T28" fmla="*/ 5 w 16"/>
                <a:gd name="T29" fmla="*/ 3 h 29"/>
                <a:gd name="T30" fmla="*/ 5 w 16"/>
                <a:gd name="T31" fmla="*/ 3 h 29"/>
                <a:gd name="T32" fmla="*/ 4 w 16"/>
                <a:gd name="T33" fmla="*/ 3 h 29"/>
                <a:gd name="T34" fmla="*/ 6 w 16"/>
                <a:gd name="T35" fmla="*/ 0 h 29"/>
                <a:gd name="T36" fmla="*/ 7 w 16"/>
                <a:gd name="T37" fmla="*/ 1 h 29"/>
                <a:gd name="T38" fmla="*/ 9 w 16"/>
                <a:gd name="T39" fmla="*/ 5 h 29"/>
                <a:gd name="T40" fmla="*/ 10 w 16"/>
                <a:gd name="T41" fmla="*/ 6 h 29"/>
                <a:gd name="T42" fmla="*/ 10 w 16"/>
                <a:gd name="T43" fmla="*/ 8 h 29"/>
                <a:gd name="T44" fmla="*/ 11 w 16"/>
                <a:gd name="T45" fmla="*/ 9 h 29"/>
                <a:gd name="T46" fmla="*/ 13 w 16"/>
                <a:gd name="T47" fmla="*/ 11 h 29"/>
                <a:gd name="T48" fmla="*/ 14 w 16"/>
                <a:gd name="T49" fmla="*/ 12 h 29"/>
                <a:gd name="T50" fmla="*/ 15 w 16"/>
                <a:gd name="T51" fmla="*/ 12 h 29"/>
                <a:gd name="T52" fmla="*/ 16 w 16"/>
                <a:gd name="T53" fmla="*/ 13 h 29"/>
                <a:gd name="T54" fmla="*/ 15 w 16"/>
                <a:gd name="T55" fmla="*/ 15 h 29"/>
                <a:gd name="T56" fmla="*/ 14 w 16"/>
                <a:gd name="T57" fmla="*/ 14 h 29"/>
                <a:gd name="T58" fmla="*/ 13 w 16"/>
                <a:gd name="T59" fmla="*/ 13 h 29"/>
                <a:gd name="T60" fmla="*/ 11 w 16"/>
                <a:gd name="T61" fmla="*/ 11 h 29"/>
                <a:gd name="T62" fmla="*/ 11 w 16"/>
                <a:gd name="T63" fmla="*/ 12 h 29"/>
                <a:gd name="T64" fmla="*/ 11 w 16"/>
                <a:gd name="T65" fmla="*/ 18 h 29"/>
                <a:gd name="T66" fmla="*/ 11 w 16"/>
                <a:gd name="T67" fmla="*/ 21 h 29"/>
                <a:gd name="T68" fmla="*/ 13 w 16"/>
                <a:gd name="T69" fmla="*/ 25 h 29"/>
                <a:gd name="T70" fmla="*/ 13 w 16"/>
                <a:gd name="T71" fmla="*/ 25 h 29"/>
                <a:gd name="T72" fmla="*/ 15 w 16"/>
                <a:gd name="T73" fmla="*/ 27 h 29"/>
                <a:gd name="T74" fmla="*/ 14 w 16"/>
                <a:gd name="T75" fmla="*/ 28 h 29"/>
                <a:gd name="T76" fmla="*/ 11 w 16"/>
                <a:gd name="T77" fmla="*/ 28 h 29"/>
                <a:gd name="T78" fmla="*/ 9 w 16"/>
                <a:gd name="T79" fmla="*/ 23 h 29"/>
                <a:gd name="T80" fmla="*/ 9 w 16"/>
                <a:gd name="T81" fmla="*/ 16 h 29"/>
                <a:gd name="T82" fmla="*/ 9 w 16"/>
                <a:gd name="T8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" h="29">
                  <a:moveTo>
                    <a:pt x="9" y="12"/>
                  </a:moveTo>
                  <a:cubicBezTo>
                    <a:pt x="9" y="12"/>
                    <a:pt x="8" y="13"/>
                    <a:pt x="8" y="13"/>
                  </a:cubicBezTo>
                  <a:cubicBezTo>
                    <a:pt x="8" y="15"/>
                    <a:pt x="7" y="16"/>
                    <a:pt x="6" y="18"/>
                  </a:cubicBezTo>
                  <a:cubicBezTo>
                    <a:pt x="5" y="19"/>
                    <a:pt x="5" y="19"/>
                    <a:pt x="4" y="20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6" y="14"/>
                    <a:pt x="7" y="12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8" y="4"/>
                    <a:pt x="9" y="5"/>
                  </a:cubicBezTo>
                  <a:cubicBezTo>
                    <a:pt x="9" y="5"/>
                    <a:pt x="9" y="6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1" y="10"/>
                    <a:pt x="12" y="11"/>
                    <a:pt x="13" y="11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4"/>
                    <a:pt x="16" y="14"/>
                    <a:pt x="15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1" y="16"/>
                    <a:pt x="11" y="18"/>
                  </a:cubicBezTo>
                  <a:cubicBezTo>
                    <a:pt x="11" y="19"/>
                    <a:pt x="10" y="20"/>
                    <a:pt x="11" y="21"/>
                  </a:cubicBezTo>
                  <a:cubicBezTo>
                    <a:pt x="11" y="23"/>
                    <a:pt x="12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6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9"/>
                    <a:pt x="12" y="29"/>
                    <a:pt x="11" y="28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9" y="19"/>
                    <a:pt x="9" y="16"/>
                  </a:cubicBezTo>
                  <a:cubicBezTo>
                    <a:pt x="9" y="15"/>
                    <a:pt x="9" y="13"/>
                    <a:pt x="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4"/>
            <p:cNvSpPr/>
            <p:nvPr/>
          </p:nvSpPr>
          <p:spPr bwMode="auto">
            <a:xfrm>
              <a:off x="3791167" y="4605981"/>
              <a:ext cx="76426" cy="91713"/>
            </a:xfrm>
            <a:custGeom>
              <a:avLst/>
              <a:gdLst>
                <a:gd name="T0" fmla="*/ 2 w 19"/>
                <a:gd name="T1" fmla="*/ 0 h 23"/>
                <a:gd name="T2" fmla="*/ 3 w 19"/>
                <a:gd name="T3" fmla="*/ 1 h 23"/>
                <a:gd name="T4" fmla="*/ 5 w 19"/>
                <a:gd name="T5" fmla="*/ 1 h 23"/>
                <a:gd name="T6" fmla="*/ 10 w 19"/>
                <a:gd name="T7" fmla="*/ 3 h 23"/>
                <a:gd name="T8" fmla="*/ 13 w 19"/>
                <a:gd name="T9" fmla="*/ 7 h 23"/>
                <a:gd name="T10" fmla="*/ 15 w 19"/>
                <a:gd name="T11" fmla="*/ 14 h 23"/>
                <a:gd name="T12" fmla="*/ 17 w 19"/>
                <a:gd name="T13" fmla="*/ 19 h 23"/>
                <a:gd name="T14" fmla="*/ 18 w 19"/>
                <a:gd name="T15" fmla="*/ 20 h 23"/>
                <a:gd name="T16" fmla="*/ 18 w 19"/>
                <a:gd name="T17" fmla="*/ 22 h 23"/>
                <a:gd name="T18" fmla="*/ 17 w 19"/>
                <a:gd name="T19" fmla="*/ 23 h 23"/>
                <a:gd name="T20" fmla="*/ 15 w 19"/>
                <a:gd name="T21" fmla="*/ 22 h 23"/>
                <a:gd name="T22" fmla="*/ 14 w 19"/>
                <a:gd name="T23" fmla="*/ 18 h 23"/>
                <a:gd name="T24" fmla="*/ 13 w 19"/>
                <a:gd name="T25" fmla="*/ 13 h 23"/>
                <a:gd name="T26" fmla="*/ 11 w 19"/>
                <a:gd name="T27" fmla="*/ 8 h 23"/>
                <a:gd name="T28" fmla="*/ 8 w 19"/>
                <a:gd name="T29" fmla="*/ 4 h 23"/>
                <a:gd name="T30" fmla="*/ 4 w 19"/>
                <a:gd name="T31" fmla="*/ 3 h 23"/>
                <a:gd name="T32" fmla="*/ 3 w 19"/>
                <a:gd name="T33" fmla="*/ 4 h 23"/>
                <a:gd name="T34" fmla="*/ 1 w 19"/>
                <a:gd name="T35" fmla="*/ 4 h 23"/>
                <a:gd name="T36" fmla="*/ 0 w 19"/>
                <a:gd name="T37" fmla="*/ 3 h 23"/>
                <a:gd name="T38" fmla="*/ 1 w 19"/>
                <a:gd name="T39" fmla="*/ 1 h 23"/>
                <a:gd name="T40" fmla="*/ 2 w 19"/>
                <a:gd name="T4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1" y="4"/>
                    <a:pt x="12" y="5"/>
                    <a:pt x="13" y="7"/>
                  </a:cubicBezTo>
                  <a:cubicBezTo>
                    <a:pt x="13" y="9"/>
                    <a:pt x="14" y="12"/>
                    <a:pt x="15" y="14"/>
                  </a:cubicBezTo>
                  <a:cubicBezTo>
                    <a:pt x="15" y="16"/>
                    <a:pt x="16" y="17"/>
                    <a:pt x="17" y="19"/>
                  </a:cubicBezTo>
                  <a:cubicBezTo>
                    <a:pt x="17" y="19"/>
                    <a:pt x="17" y="19"/>
                    <a:pt x="18" y="20"/>
                  </a:cubicBezTo>
                  <a:cubicBezTo>
                    <a:pt x="18" y="20"/>
                    <a:pt x="19" y="21"/>
                    <a:pt x="18" y="22"/>
                  </a:cubicBezTo>
                  <a:cubicBezTo>
                    <a:pt x="18" y="22"/>
                    <a:pt x="17" y="23"/>
                    <a:pt x="17" y="23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4" y="20"/>
                    <a:pt x="14" y="19"/>
                    <a:pt x="14" y="18"/>
                  </a:cubicBezTo>
                  <a:cubicBezTo>
                    <a:pt x="13" y="16"/>
                    <a:pt x="13" y="15"/>
                    <a:pt x="13" y="13"/>
                  </a:cubicBezTo>
                  <a:cubicBezTo>
                    <a:pt x="12" y="12"/>
                    <a:pt x="12" y="10"/>
                    <a:pt x="11" y="8"/>
                  </a:cubicBezTo>
                  <a:cubicBezTo>
                    <a:pt x="10" y="6"/>
                    <a:pt x="10" y="5"/>
                    <a:pt x="8" y="4"/>
                  </a:cubicBezTo>
                  <a:cubicBezTo>
                    <a:pt x="7" y="2"/>
                    <a:pt x="5" y="2"/>
                    <a:pt x="4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5"/>
            <p:cNvSpPr/>
            <p:nvPr/>
          </p:nvSpPr>
          <p:spPr bwMode="auto">
            <a:xfrm>
              <a:off x="3815188" y="4625635"/>
              <a:ext cx="19652" cy="100448"/>
            </a:xfrm>
            <a:custGeom>
              <a:avLst/>
              <a:gdLst>
                <a:gd name="T0" fmla="*/ 0 w 5"/>
                <a:gd name="T1" fmla="*/ 19 h 25"/>
                <a:gd name="T2" fmla="*/ 0 w 5"/>
                <a:gd name="T3" fmla="*/ 15 h 25"/>
                <a:gd name="T4" fmla="*/ 1 w 5"/>
                <a:gd name="T5" fmla="*/ 12 h 25"/>
                <a:gd name="T6" fmla="*/ 2 w 5"/>
                <a:gd name="T7" fmla="*/ 9 h 25"/>
                <a:gd name="T8" fmla="*/ 2 w 5"/>
                <a:gd name="T9" fmla="*/ 5 h 25"/>
                <a:gd name="T10" fmla="*/ 1 w 5"/>
                <a:gd name="T11" fmla="*/ 4 h 25"/>
                <a:gd name="T12" fmla="*/ 0 w 5"/>
                <a:gd name="T13" fmla="*/ 3 h 25"/>
                <a:gd name="T14" fmla="*/ 0 w 5"/>
                <a:gd name="T15" fmla="*/ 1 h 25"/>
                <a:gd name="T16" fmla="*/ 3 w 5"/>
                <a:gd name="T17" fmla="*/ 1 h 25"/>
                <a:gd name="T18" fmla="*/ 3 w 5"/>
                <a:gd name="T19" fmla="*/ 1 h 25"/>
                <a:gd name="T20" fmla="*/ 4 w 5"/>
                <a:gd name="T21" fmla="*/ 3 h 25"/>
                <a:gd name="T22" fmla="*/ 4 w 5"/>
                <a:gd name="T23" fmla="*/ 6 h 25"/>
                <a:gd name="T24" fmla="*/ 4 w 5"/>
                <a:gd name="T25" fmla="*/ 11 h 25"/>
                <a:gd name="T26" fmla="*/ 3 w 5"/>
                <a:gd name="T27" fmla="*/ 12 h 25"/>
                <a:gd name="T28" fmla="*/ 2 w 5"/>
                <a:gd name="T29" fmla="*/ 19 h 25"/>
                <a:gd name="T30" fmla="*/ 4 w 5"/>
                <a:gd name="T31" fmla="*/ 22 h 25"/>
                <a:gd name="T32" fmla="*/ 4 w 5"/>
                <a:gd name="T33" fmla="*/ 24 h 25"/>
                <a:gd name="T34" fmla="*/ 3 w 5"/>
                <a:gd name="T35" fmla="*/ 25 h 25"/>
                <a:gd name="T36" fmla="*/ 1 w 5"/>
                <a:gd name="T37" fmla="*/ 25 h 25"/>
                <a:gd name="T38" fmla="*/ 0 w 5"/>
                <a:gd name="T39" fmla="*/ 22 h 25"/>
                <a:gd name="T40" fmla="*/ 0 w 5"/>
                <a:gd name="T4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25">
                  <a:moveTo>
                    <a:pt x="0" y="19"/>
                  </a:moveTo>
                  <a:cubicBezTo>
                    <a:pt x="0" y="18"/>
                    <a:pt x="0" y="17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3" y="7"/>
                    <a:pt x="2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8"/>
                    <a:pt x="4" y="9"/>
                    <a:pt x="4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4"/>
                    <a:pt x="1" y="16"/>
                    <a:pt x="2" y="19"/>
                  </a:cubicBezTo>
                  <a:cubicBezTo>
                    <a:pt x="2" y="20"/>
                    <a:pt x="2" y="21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4"/>
                    <a:pt x="4" y="25"/>
                    <a:pt x="3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6"/>
            <p:cNvSpPr/>
            <p:nvPr/>
          </p:nvSpPr>
          <p:spPr bwMode="auto">
            <a:xfrm>
              <a:off x="3834840" y="4605981"/>
              <a:ext cx="63325" cy="80796"/>
            </a:xfrm>
            <a:custGeom>
              <a:avLst/>
              <a:gdLst>
                <a:gd name="T0" fmla="*/ 14 w 16"/>
                <a:gd name="T1" fmla="*/ 20 h 20"/>
                <a:gd name="T2" fmla="*/ 13 w 16"/>
                <a:gd name="T3" fmla="*/ 20 h 20"/>
                <a:gd name="T4" fmla="*/ 10 w 16"/>
                <a:gd name="T5" fmla="*/ 16 h 20"/>
                <a:gd name="T6" fmla="*/ 9 w 16"/>
                <a:gd name="T7" fmla="*/ 13 h 20"/>
                <a:gd name="T8" fmla="*/ 7 w 16"/>
                <a:gd name="T9" fmla="*/ 9 h 20"/>
                <a:gd name="T10" fmla="*/ 4 w 16"/>
                <a:gd name="T11" fmla="*/ 5 h 20"/>
                <a:gd name="T12" fmla="*/ 2 w 16"/>
                <a:gd name="T13" fmla="*/ 4 h 20"/>
                <a:gd name="T14" fmla="*/ 0 w 16"/>
                <a:gd name="T15" fmla="*/ 3 h 20"/>
                <a:gd name="T16" fmla="*/ 2 w 16"/>
                <a:gd name="T17" fmla="*/ 0 h 20"/>
                <a:gd name="T18" fmla="*/ 3 w 16"/>
                <a:gd name="T19" fmla="*/ 1 h 20"/>
                <a:gd name="T20" fmla="*/ 6 w 16"/>
                <a:gd name="T21" fmla="*/ 4 h 20"/>
                <a:gd name="T22" fmla="*/ 10 w 16"/>
                <a:gd name="T23" fmla="*/ 11 h 20"/>
                <a:gd name="T24" fmla="*/ 12 w 16"/>
                <a:gd name="T25" fmla="*/ 14 h 20"/>
                <a:gd name="T26" fmla="*/ 15 w 16"/>
                <a:gd name="T27" fmla="*/ 17 h 20"/>
                <a:gd name="T28" fmla="*/ 16 w 16"/>
                <a:gd name="T29" fmla="*/ 19 h 20"/>
                <a:gd name="T30" fmla="*/ 14 w 16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2" y="19"/>
                    <a:pt x="11" y="18"/>
                    <a:pt x="10" y="16"/>
                  </a:cubicBezTo>
                  <a:cubicBezTo>
                    <a:pt x="10" y="15"/>
                    <a:pt x="10" y="14"/>
                    <a:pt x="9" y="13"/>
                  </a:cubicBezTo>
                  <a:cubicBezTo>
                    <a:pt x="9" y="12"/>
                    <a:pt x="8" y="10"/>
                    <a:pt x="7" y="9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8" y="6"/>
                    <a:pt x="9" y="8"/>
                    <a:pt x="10" y="11"/>
                  </a:cubicBezTo>
                  <a:cubicBezTo>
                    <a:pt x="11" y="12"/>
                    <a:pt x="11" y="13"/>
                    <a:pt x="12" y="14"/>
                  </a:cubicBezTo>
                  <a:cubicBezTo>
                    <a:pt x="12" y="15"/>
                    <a:pt x="13" y="16"/>
                    <a:pt x="15" y="17"/>
                  </a:cubicBezTo>
                  <a:cubicBezTo>
                    <a:pt x="16" y="17"/>
                    <a:pt x="16" y="18"/>
                    <a:pt x="16" y="19"/>
                  </a:cubicBezTo>
                  <a:cubicBezTo>
                    <a:pt x="16" y="20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7"/>
            <p:cNvSpPr>
              <a:spLocks noEditPoints="1"/>
            </p:cNvSpPr>
            <p:nvPr/>
          </p:nvSpPr>
          <p:spPr bwMode="auto">
            <a:xfrm>
              <a:off x="3481090" y="5245789"/>
              <a:ext cx="628888" cy="1056882"/>
            </a:xfrm>
            <a:custGeom>
              <a:avLst/>
              <a:gdLst>
                <a:gd name="T0" fmla="*/ 66 w 158"/>
                <a:gd name="T1" fmla="*/ 95 h 266"/>
                <a:gd name="T2" fmla="*/ 149 w 158"/>
                <a:gd name="T3" fmla="*/ 145 h 266"/>
                <a:gd name="T4" fmla="*/ 70 w 158"/>
                <a:gd name="T5" fmla="*/ 216 h 266"/>
                <a:gd name="T6" fmla="*/ 113 w 158"/>
                <a:gd name="T7" fmla="*/ 259 h 266"/>
                <a:gd name="T8" fmla="*/ 49 w 158"/>
                <a:gd name="T9" fmla="*/ 171 h 266"/>
                <a:gd name="T10" fmla="*/ 139 w 158"/>
                <a:gd name="T11" fmla="*/ 102 h 266"/>
                <a:gd name="T12" fmla="*/ 134 w 158"/>
                <a:gd name="T13" fmla="*/ 171 h 266"/>
                <a:gd name="T14" fmla="*/ 111 w 158"/>
                <a:gd name="T15" fmla="*/ 101 h 266"/>
                <a:gd name="T16" fmla="*/ 90 w 158"/>
                <a:gd name="T17" fmla="*/ 82 h 266"/>
                <a:gd name="T18" fmla="*/ 99 w 158"/>
                <a:gd name="T19" fmla="*/ 122 h 266"/>
                <a:gd name="T20" fmla="*/ 114 w 158"/>
                <a:gd name="T21" fmla="*/ 138 h 266"/>
                <a:gd name="T22" fmla="*/ 65 w 158"/>
                <a:gd name="T23" fmla="*/ 257 h 266"/>
                <a:gd name="T24" fmla="*/ 39 w 158"/>
                <a:gd name="T25" fmla="*/ 138 h 266"/>
                <a:gd name="T26" fmla="*/ 26 w 158"/>
                <a:gd name="T27" fmla="*/ 180 h 266"/>
                <a:gd name="T28" fmla="*/ 71 w 158"/>
                <a:gd name="T29" fmla="*/ 88 h 266"/>
                <a:gd name="T30" fmla="*/ 59 w 158"/>
                <a:gd name="T31" fmla="*/ 79 h 266"/>
                <a:gd name="T32" fmla="*/ 75 w 158"/>
                <a:gd name="T33" fmla="*/ 87 h 266"/>
                <a:gd name="T34" fmla="*/ 83 w 158"/>
                <a:gd name="T35" fmla="*/ 80 h 266"/>
                <a:gd name="T36" fmla="*/ 44 w 158"/>
                <a:gd name="T37" fmla="*/ 214 h 266"/>
                <a:gd name="T38" fmla="*/ 50 w 158"/>
                <a:gd name="T39" fmla="*/ 219 h 266"/>
                <a:gd name="T40" fmla="*/ 52 w 158"/>
                <a:gd name="T41" fmla="*/ 229 h 266"/>
                <a:gd name="T42" fmla="*/ 41 w 158"/>
                <a:gd name="T43" fmla="*/ 211 h 266"/>
                <a:gd name="T44" fmla="*/ 82 w 158"/>
                <a:gd name="T45" fmla="*/ 99 h 266"/>
                <a:gd name="T46" fmla="*/ 105 w 158"/>
                <a:gd name="T47" fmla="*/ 92 h 266"/>
                <a:gd name="T48" fmla="*/ 140 w 158"/>
                <a:gd name="T49" fmla="*/ 165 h 266"/>
                <a:gd name="T50" fmla="*/ 108 w 158"/>
                <a:gd name="T51" fmla="*/ 163 h 266"/>
                <a:gd name="T52" fmla="*/ 113 w 158"/>
                <a:gd name="T53" fmla="*/ 236 h 266"/>
                <a:gd name="T54" fmla="*/ 49 w 158"/>
                <a:gd name="T55" fmla="*/ 247 h 266"/>
                <a:gd name="T56" fmla="*/ 137 w 158"/>
                <a:gd name="T57" fmla="*/ 129 h 266"/>
                <a:gd name="T58" fmla="*/ 130 w 158"/>
                <a:gd name="T59" fmla="*/ 130 h 266"/>
                <a:gd name="T60" fmla="*/ 68 w 158"/>
                <a:gd name="T61" fmla="*/ 260 h 266"/>
                <a:gd name="T62" fmla="*/ 84 w 158"/>
                <a:gd name="T63" fmla="*/ 108 h 266"/>
                <a:gd name="T64" fmla="*/ 15 w 158"/>
                <a:gd name="T65" fmla="*/ 193 h 266"/>
                <a:gd name="T66" fmla="*/ 22 w 158"/>
                <a:gd name="T67" fmla="*/ 188 h 266"/>
                <a:gd name="T68" fmla="*/ 76 w 158"/>
                <a:gd name="T69" fmla="*/ 36 h 266"/>
                <a:gd name="T70" fmla="*/ 73 w 158"/>
                <a:gd name="T71" fmla="*/ 116 h 266"/>
                <a:gd name="T72" fmla="*/ 41 w 158"/>
                <a:gd name="T73" fmla="*/ 217 h 266"/>
                <a:gd name="T74" fmla="*/ 149 w 158"/>
                <a:gd name="T75" fmla="*/ 156 h 266"/>
                <a:gd name="T76" fmla="*/ 124 w 158"/>
                <a:gd name="T77" fmla="*/ 87 h 266"/>
                <a:gd name="T78" fmla="*/ 52 w 158"/>
                <a:gd name="T79" fmla="*/ 166 h 266"/>
                <a:gd name="T80" fmla="*/ 62 w 158"/>
                <a:gd name="T81" fmla="*/ 63 h 266"/>
                <a:gd name="T82" fmla="*/ 120 w 158"/>
                <a:gd name="T83" fmla="*/ 214 h 266"/>
                <a:gd name="T84" fmla="*/ 75 w 158"/>
                <a:gd name="T85" fmla="*/ 255 h 266"/>
                <a:gd name="T86" fmla="*/ 63 w 158"/>
                <a:gd name="T87" fmla="*/ 129 h 266"/>
                <a:gd name="T88" fmla="*/ 62 w 158"/>
                <a:gd name="T89" fmla="*/ 117 h 266"/>
                <a:gd name="T90" fmla="*/ 121 w 158"/>
                <a:gd name="T91" fmla="*/ 138 h 266"/>
                <a:gd name="T92" fmla="*/ 112 w 158"/>
                <a:gd name="T93" fmla="*/ 113 h 266"/>
                <a:gd name="T94" fmla="*/ 85 w 158"/>
                <a:gd name="T95" fmla="*/ 102 h 266"/>
                <a:gd name="T96" fmla="*/ 125 w 158"/>
                <a:gd name="T97" fmla="*/ 115 h 266"/>
                <a:gd name="T98" fmla="*/ 139 w 158"/>
                <a:gd name="T99" fmla="*/ 182 h 266"/>
                <a:gd name="T100" fmla="*/ 125 w 158"/>
                <a:gd name="T101" fmla="*/ 106 h 266"/>
                <a:gd name="T102" fmla="*/ 114 w 158"/>
                <a:gd name="T103" fmla="*/ 92 h 266"/>
                <a:gd name="T104" fmla="*/ 39 w 158"/>
                <a:gd name="T105" fmla="*/ 11 h 266"/>
                <a:gd name="T106" fmla="*/ 55 w 158"/>
                <a:gd name="T107" fmla="*/ 124 h 266"/>
                <a:gd name="T108" fmla="*/ 77 w 158"/>
                <a:gd name="T109" fmla="*/ 109 h 266"/>
                <a:gd name="T110" fmla="*/ 62 w 158"/>
                <a:gd name="T111" fmla="*/ 246 h 266"/>
                <a:gd name="T112" fmla="*/ 26 w 158"/>
                <a:gd name="T113" fmla="*/ 167 h 266"/>
                <a:gd name="T114" fmla="*/ 85 w 158"/>
                <a:gd name="T115" fmla="*/ 105 h 266"/>
                <a:gd name="T116" fmla="*/ 43 w 158"/>
                <a:gd name="T117" fmla="*/ 136 h 266"/>
                <a:gd name="T118" fmla="*/ 115 w 158"/>
                <a:gd name="T119" fmla="*/ 246 h 266"/>
                <a:gd name="T120" fmla="*/ 105 w 158"/>
                <a:gd name="T121" fmla="*/ 119 h 266"/>
                <a:gd name="T122" fmla="*/ 22 w 158"/>
                <a:gd name="T123" fmla="*/ 191 h 266"/>
                <a:gd name="T124" fmla="*/ 85 w 158"/>
                <a:gd name="T125" fmla="*/ 24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266">
                  <a:moveTo>
                    <a:pt x="27" y="2"/>
                  </a:moveTo>
                  <a:cubicBezTo>
                    <a:pt x="26" y="3"/>
                    <a:pt x="26" y="3"/>
                    <a:pt x="25" y="3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1"/>
                    <a:pt x="23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9" y="1"/>
                    <a:pt x="31" y="2"/>
                    <a:pt x="33" y="2"/>
                  </a:cubicBezTo>
                  <a:cubicBezTo>
                    <a:pt x="35" y="3"/>
                    <a:pt x="37" y="3"/>
                    <a:pt x="39" y="4"/>
                  </a:cubicBezTo>
                  <a:cubicBezTo>
                    <a:pt x="44" y="6"/>
                    <a:pt x="49" y="8"/>
                    <a:pt x="54" y="11"/>
                  </a:cubicBezTo>
                  <a:cubicBezTo>
                    <a:pt x="56" y="11"/>
                    <a:pt x="57" y="12"/>
                    <a:pt x="58" y="13"/>
                  </a:cubicBezTo>
                  <a:cubicBezTo>
                    <a:pt x="61" y="14"/>
                    <a:pt x="64" y="16"/>
                    <a:pt x="67" y="17"/>
                  </a:cubicBezTo>
                  <a:cubicBezTo>
                    <a:pt x="70" y="19"/>
                    <a:pt x="73" y="21"/>
                    <a:pt x="76" y="24"/>
                  </a:cubicBezTo>
                  <a:cubicBezTo>
                    <a:pt x="77" y="25"/>
                    <a:pt x="79" y="27"/>
                    <a:pt x="82" y="28"/>
                  </a:cubicBezTo>
                  <a:cubicBezTo>
                    <a:pt x="85" y="30"/>
                    <a:pt x="88" y="32"/>
                    <a:pt x="91" y="35"/>
                  </a:cubicBezTo>
                  <a:cubicBezTo>
                    <a:pt x="95" y="38"/>
                    <a:pt x="100" y="42"/>
                    <a:pt x="104" y="45"/>
                  </a:cubicBezTo>
                  <a:cubicBezTo>
                    <a:pt x="107" y="48"/>
                    <a:pt x="110" y="52"/>
                    <a:pt x="113" y="55"/>
                  </a:cubicBezTo>
                  <a:cubicBezTo>
                    <a:pt x="116" y="60"/>
                    <a:pt x="120" y="64"/>
                    <a:pt x="123" y="68"/>
                  </a:cubicBezTo>
                  <a:cubicBezTo>
                    <a:pt x="126" y="73"/>
                    <a:pt x="130" y="78"/>
                    <a:pt x="133" y="83"/>
                  </a:cubicBezTo>
                  <a:cubicBezTo>
                    <a:pt x="134" y="86"/>
                    <a:pt x="136" y="89"/>
                    <a:pt x="138" y="93"/>
                  </a:cubicBezTo>
                  <a:cubicBezTo>
                    <a:pt x="140" y="97"/>
                    <a:pt x="142" y="102"/>
                    <a:pt x="145" y="107"/>
                  </a:cubicBezTo>
                  <a:cubicBezTo>
                    <a:pt x="146" y="110"/>
                    <a:pt x="147" y="114"/>
                    <a:pt x="148" y="117"/>
                  </a:cubicBezTo>
                  <a:cubicBezTo>
                    <a:pt x="150" y="121"/>
                    <a:pt x="151" y="125"/>
                    <a:pt x="153" y="130"/>
                  </a:cubicBezTo>
                  <a:cubicBezTo>
                    <a:pt x="154" y="134"/>
                    <a:pt x="155" y="139"/>
                    <a:pt x="156" y="144"/>
                  </a:cubicBezTo>
                  <a:cubicBezTo>
                    <a:pt x="157" y="153"/>
                    <a:pt x="158" y="162"/>
                    <a:pt x="157" y="171"/>
                  </a:cubicBezTo>
                  <a:cubicBezTo>
                    <a:pt x="157" y="177"/>
                    <a:pt x="156" y="182"/>
                    <a:pt x="156" y="187"/>
                  </a:cubicBezTo>
                  <a:cubicBezTo>
                    <a:pt x="155" y="190"/>
                    <a:pt x="155" y="194"/>
                    <a:pt x="154" y="197"/>
                  </a:cubicBezTo>
                  <a:cubicBezTo>
                    <a:pt x="154" y="201"/>
                    <a:pt x="153" y="205"/>
                    <a:pt x="152" y="209"/>
                  </a:cubicBezTo>
                  <a:cubicBezTo>
                    <a:pt x="151" y="214"/>
                    <a:pt x="149" y="219"/>
                    <a:pt x="147" y="223"/>
                  </a:cubicBezTo>
                  <a:cubicBezTo>
                    <a:pt x="145" y="230"/>
                    <a:pt x="141" y="235"/>
                    <a:pt x="137" y="241"/>
                  </a:cubicBezTo>
                  <a:cubicBezTo>
                    <a:pt x="136" y="242"/>
                    <a:pt x="136" y="243"/>
                    <a:pt x="135" y="244"/>
                  </a:cubicBezTo>
                  <a:cubicBezTo>
                    <a:pt x="130" y="249"/>
                    <a:pt x="124" y="254"/>
                    <a:pt x="118" y="258"/>
                  </a:cubicBezTo>
                  <a:cubicBezTo>
                    <a:pt x="115" y="260"/>
                    <a:pt x="112" y="261"/>
                    <a:pt x="109" y="262"/>
                  </a:cubicBezTo>
                  <a:cubicBezTo>
                    <a:pt x="105" y="264"/>
                    <a:pt x="101" y="265"/>
                    <a:pt x="97" y="265"/>
                  </a:cubicBezTo>
                  <a:cubicBezTo>
                    <a:pt x="92" y="266"/>
                    <a:pt x="87" y="266"/>
                    <a:pt x="82" y="266"/>
                  </a:cubicBezTo>
                  <a:cubicBezTo>
                    <a:pt x="79" y="266"/>
                    <a:pt x="75" y="266"/>
                    <a:pt x="71" y="265"/>
                  </a:cubicBezTo>
                  <a:cubicBezTo>
                    <a:pt x="68" y="265"/>
                    <a:pt x="64" y="264"/>
                    <a:pt x="61" y="264"/>
                  </a:cubicBezTo>
                  <a:cubicBezTo>
                    <a:pt x="59" y="263"/>
                    <a:pt x="56" y="263"/>
                    <a:pt x="54" y="263"/>
                  </a:cubicBezTo>
                  <a:cubicBezTo>
                    <a:pt x="49" y="262"/>
                    <a:pt x="44" y="261"/>
                    <a:pt x="40" y="259"/>
                  </a:cubicBezTo>
                  <a:cubicBezTo>
                    <a:pt x="36" y="258"/>
                    <a:pt x="32" y="256"/>
                    <a:pt x="28" y="254"/>
                  </a:cubicBezTo>
                  <a:cubicBezTo>
                    <a:pt x="27" y="254"/>
                    <a:pt x="26" y="253"/>
                    <a:pt x="25" y="253"/>
                  </a:cubicBezTo>
                  <a:cubicBezTo>
                    <a:pt x="19" y="249"/>
                    <a:pt x="13" y="244"/>
                    <a:pt x="9" y="239"/>
                  </a:cubicBezTo>
                  <a:cubicBezTo>
                    <a:pt x="8" y="237"/>
                    <a:pt x="7" y="236"/>
                    <a:pt x="6" y="234"/>
                  </a:cubicBezTo>
                  <a:cubicBezTo>
                    <a:pt x="5" y="232"/>
                    <a:pt x="4" y="229"/>
                    <a:pt x="3" y="227"/>
                  </a:cubicBezTo>
                  <a:cubicBezTo>
                    <a:pt x="2" y="224"/>
                    <a:pt x="1" y="221"/>
                    <a:pt x="1" y="219"/>
                  </a:cubicBezTo>
                  <a:cubicBezTo>
                    <a:pt x="0" y="216"/>
                    <a:pt x="0" y="214"/>
                    <a:pt x="0" y="212"/>
                  </a:cubicBezTo>
                  <a:cubicBezTo>
                    <a:pt x="0" y="208"/>
                    <a:pt x="0" y="203"/>
                    <a:pt x="1" y="199"/>
                  </a:cubicBezTo>
                  <a:cubicBezTo>
                    <a:pt x="1" y="196"/>
                    <a:pt x="2" y="192"/>
                    <a:pt x="3" y="189"/>
                  </a:cubicBezTo>
                  <a:cubicBezTo>
                    <a:pt x="4" y="184"/>
                    <a:pt x="6" y="179"/>
                    <a:pt x="8" y="174"/>
                  </a:cubicBezTo>
                  <a:cubicBezTo>
                    <a:pt x="9" y="171"/>
                    <a:pt x="11" y="168"/>
                    <a:pt x="12" y="165"/>
                  </a:cubicBezTo>
                  <a:cubicBezTo>
                    <a:pt x="15" y="160"/>
                    <a:pt x="18" y="154"/>
                    <a:pt x="22" y="149"/>
                  </a:cubicBezTo>
                  <a:cubicBezTo>
                    <a:pt x="24" y="145"/>
                    <a:pt x="27" y="141"/>
                    <a:pt x="29" y="138"/>
                  </a:cubicBezTo>
                  <a:cubicBezTo>
                    <a:pt x="33" y="132"/>
                    <a:pt x="36" y="127"/>
                    <a:pt x="39" y="121"/>
                  </a:cubicBezTo>
                  <a:cubicBezTo>
                    <a:pt x="41" y="117"/>
                    <a:pt x="43" y="113"/>
                    <a:pt x="45" y="108"/>
                  </a:cubicBezTo>
                  <a:cubicBezTo>
                    <a:pt x="47" y="104"/>
                    <a:pt x="49" y="100"/>
                    <a:pt x="51" y="96"/>
                  </a:cubicBezTo>
                  <a:cubicBezTo>
                    <a:pt x="52" y="92"/>
                    <a:pt x="53" y="89"/>
                    <a:pt x="54" y="85"/>
                  </a:cubicBezTo>
                  <a:cubicBezTo>
                    <a:pt x="54" y="84"/>
                    <a:pt x="54" y="84"/>
                    <a:pt x="54" y="83"/>
                  </a:cubicBezTo>
                  <a:cubicBezTo>
                    <a:pt x="54" y="79"/>
                    <a:pt x="54" y="75"/>
                    <a:pt x="54" y="71"/>
                  </a:cubicBezTo>
                  <a:cubicBezTo>
                    <a:pt x="54" y="67"/>
                    <a:pt x="54" y="63"/>
                    <a:pt x="53" y="60"/>
                  </a:cubicBezTo>
                  <a:cubicBezTo>
                    <a:pt x="53" y="56"/>
                    <a:pt x="53" y="53"/>
                    <a:pt x="52" y="49"/>
                  </a:cubicBezTo>
                  <a:cubicBezTo>
                    <a:pt x="51" y="47"/>
                    <a:pt x="51" y="45"/>
                    <a:pt x="50" y="43"/>
                  </a:cubicBezTo>
                  <a:cubicBezTo>
                    <a:pt x="50" y="41"/>
                    <a:pt x="50" y="40"/>
                    <a:pt x="49" y="38"/>
                  </a:cubicBezTo>
                  <a:cubicBezTo>
                    <a:pt x="48" y="35"/>
                    <a:pt x="47" y="31"/>
                    <a:pt x="45" y="28"/>
                  </a:cubicBezTo>
                  <a:cubicBezTo>
                    <a:pt x="44" y="27"/>
                    <a:pt x="43" y="25"/>
                    <a:pt x="43" y="23"/>
                  </a:cubicBezTo>
                  <a:cubicBezTo>
                    <a:pt x="41" y="21"/>
                    <a:pt x="40" y="19"/>
                    <a:pt x="39" y="16"/>
                  </a:cubicBezTo>
                  <a:cubicBezTo>
                    <a:pt x="37" y="14"/>
                    <a:pt x="35" y="12"/>
                    <a:pt x="33" y="10"/>
                  </a:cubicBezTo>
                  <a:cubicBezTo>
                    <a:pt x="32" y="8"/>
                    <a:pt x="30" y="7"/>
                    <a:pt x="29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6" y="4"/>
                    <a:pt x="27" y="3"/>
                  </a:cubicBezTo>
                  <a:cubicBezTo>
                    <a:pt x="27" y="3"/>
                    <a:pt x="27" y="3"/>
                    <a:pt x="27" y="2"/>
                  </a:cubicBezTo>
                  <a:close/>
                  <a:moveTo>
                    <a:pt x="66" y="95"/>
                  </a:moveTo>
                  <a:cubicBezTo>
                    <a:pt x="66" y="95"/>
                    <a:pt x="66" y="95"/>
                    <a:pt x="66" y="95"/>
                  </a:cubicBezTo>
                  <a:cubicBezTo>
                    <a:pt x="66" y="95"/>
                    <a:pt x="66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6" y="95"/>
                    <a:pt x="66" y="9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6"/>
                    <a:pt x="66" y="96"/>
                    <a:pt x="66" y="95"/>
                  </a:cubicBezTo>
                  <a:close/>
                  <a:moveTo>
                    <a:pt x="147" y="130"/>
                  </a:moveTo>
                  <a:cubicBezTo>
                    <a:pt x="147" y="130"/>
                    <a:pt x="147" y="129"/>
                    <a:pt x="147" y="129"/>
                  </a:cubicBezTo>
                  <a:cubicBezTo>
                    <a:pt x="147" y="129"/>
                    <a:pt x="147" y="129"/>
                    <a:pt x="147" y="130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7" y="131"/>
                    <a:pt x="147" y="131"/>
                    <a:pt x="147" y="131"/>
                  </a:cubicBezTo>
                  <a:cubicBezTo>
                    <a:pt x="147" y="131"/>
                    <a:pt x="147" y="131"/>
                    <a:pt x="147" y="131"/>
                  </a:cubicBezTo>
                  <a:cubicBezTo>
                    <a:pt x="147" y="131"/>
                    <a:pt x="147" y="131"/>
                    <a:pt x="147" y="130"/>
                  </a:cubicBezTo>
                  <a:close/>
                  <a:moveTo>
                    <a:pt x="44" y="128"/>
                  </a:moveTo>
                  <a:cubicBezTo>
                    <a:pt x="44" y="128"/>
                    <a:pt x="44" y="128"/>
                    <a:pt x="44" y="128"/>
                  </a:cubicBezTo>
                  <a:cubicBezTo>
                    <a:pt x="43" y="129"/>
                    <a:pt x="43" y="130"/>
                    <a:pt x="42" y="131"/>
                  </a:cubicBezTo>
                  <a:cubicBezTo>
                    <a:pt x="42" y="131"/>
                    <a:pt x="42" y="131"/>
                    <a:pt x="42" y="132"/>
                  </a:cubicBezTo>
                  <a:cubicBezTo>
                    <a:pt x="42" y="132"/>
                    <a:pt x="42" y="131"/>
                    <a:pt x="42" y="131"/>
                  </a:cubicBezTo>
                  <a:cubicBezTo>
                    <a:pt x="43" y="130"/>
                    <a:pt x="43" y="129"/>
                    <a:pt x="44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8"/>
                    <a:pt x="45" y="127"/>
                    <a:pt x="45" y="127"/>
                  </a:cubicBezTo>
                  <a:cubicBezTo>
                    <a:pt x="44" y="127"/>
                    <a:pt x="44" y="128"/>
                    <a:pt x="44" y="128"/>
                  </a:cubicBezTo>
                  <a:close/>
                  <a:moveTo>
                    <a:pt x="52" y="157"/>
                  </a:moveTo>
                  <a:cubicBezTo>
                    <a:pt x="52" y="156"/>
                    <a:pt x="52" y="156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6"/>
                    <a:pt x="52" y="157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2" y="158"/>
                    <a:pt x="52" y="159"/>
                    <a:pt x="52" y="160"/>
                  </a:cubicBezTo>
                  <a:cubicBezTo>
                    <a:pt x="52" y="160"/>
                    <a:pt x="52" y="160"/>
                    <a:pt x="53" y="161"/>
                  </a:cubicBezTo>
                  <a:cubicBezTo>
                    <a:pt x="53" y="159"/>
                    <a:pt x="53" y="158"/>
                    <a:pt x="52" y="157"/>
                  </a:cubicBezTo>
                  <a:cubicBezTo>
                    <a:pt x="52" y="157"/>
                    <a:pt x="52" y="157"/>
                    <a:pt x="52" y="157"/>
                  </a:cubicBezTo>
                  <a:close/>
                  <a:moveTo>
                    <a:pt x="55" y="103"/>
                  </a:moveTo>
                  <a:cubicBezTo>
                    <a:pt x="54" y="103"/>
                    <a:pt x="54" y="103"/>
                    <a:pt x="54" y="103"/>
                  </a:cubicBezTo>
                  <a:cubicBezTo>
                    <a:pt x="53" y="105"/>
                    <a:pt x="53" y="106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7"/>
                    <a:pt x="53" y="107"/>
                    <a:pt x="54" y="106"/>
                  </a:cubicBezTo>
                  <a:cubicBezTo>
                    <a:pt x="54" y="105"/>
                    <a:pt x="54" y="104"/>
                    <a:pt x="55" y="103"/>
                  </a:cubicBezTo>
                  <a:cubicBezTo>
                    <a:pt x="55" y="102"/>
                    <a:pt x="55" y="102"/>
                    <a:pt x="55" y="101"/>
                  </a:cubicBezTo>
                  <a:cubicBezTo>
                    <a:pt x="55" y="101"/>
                    <a:pt x="55" y="100"/>
                    <a:pt x="54" y="99"/>
                  </a:cubicBezTo>
                  <a:cubicBezTo>
                    <a:pt x="54" y="100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2"/>
                  </a:cubicBezTo>
                  <a:cubicBezTo>
                    <a:pt x="54" y="102"/>
                    <a:pt x="54" y="102"/>
                    <a:pt x="55" y="103"/>
                  </a:cubicBezTo>
                  <a:close/>
                  <a:moveTo>
                    <a:pt x="58" y="139"/>
                  </a:moveTo>
                  <a:cubicBezTo>
                    <a:pt x="58" y="140"/>
                    <a:pt x="58" y="140"/>
                    <a:pt x="59" y="140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9" y="140"/>
                    <a:pt x="58" y="139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7" y="138"/>
                    <a:pt x="56" y="139"/>
                    <a:pt x="55" y="138"/>
                  </a:cubicBezTo>
                  <a:cubicBezTo>
                    <a:pt x="55" y="140"/>
                    <a:pt x="55" y="141"/>
                    <a:pt x="55" y="143"/>
                  </a:cubicBezTo>
                  <a:cubicBezTo>
                    <a:pt x="55" y="143"/>
                    <a:pt x="55" y="143"/>
                    <a:pt x="56" y="143"/>
                  </a:cubicBezTo>
                  <a:cubicBezTo>
                    <a:pt x="56" y="143"/>
                    <a:pt x="56" y="142"/>
                    <a:pt x="56" y="142"/>
                  </a:cubicBezTo>
                  <a:cubicBezTo>
                    <a:pt x="56" y="141"/>
                    <a:pt x="56" y="141"/>
                    <a:pt x="56" y="140"/>
                  </a:cubicBezTo>
                  <a:cubicBezTo>
                    <a:pt x="57" y="139"/>
                    <a:pt x="57" y="138"/>
                    <a:pt x="58" y="139"/>
                  </a:cubicBezTo>
                  <a:close/>
                  <a:moveTo>
                    <a:pt x="74" y="27"/>
                  </a:moveTo>
                  <a:cubicBezTo>
                    <a:pt x="74" y="27"/>
                    <a:pt x="73" y="27"/>
                    <a:pt x="73" y="27"/>
                  </a:cubicBezTo>
                  <a:cubicBezTo>
                    <a:pt x="72" y="26"/>
                    <a:pt x="70" y="25"/>
                    <a:pt x="69" y="24"/>
                  </a:cubicBezTo>
                  <a:cubicBezTo>
                    <a:pt x="69" y="23"/>
                    <a:pt x="68" y="23"/>
                    <a:pt x="68" y="23"/>
                  </a:cubicBezTo>
                  <a:cubicBezTo>
                    <a:pt x="68" y="24"/>
                    <a:pt x="68" y="24"/>
                    <a:pt x="69" y="24"/>
                  </a:cubicBezTo>
                  <a:cubicBezTo>
                    <a:pt x="70" y="25"/>
                    <a:pt x="71" y="26"/>
                    <a:pt x="72" y="27"/>
                  </a:cubicBezTo>
                  <a:cubicBezTo>
                    <a:pt x="73" y="27"/>
                    <a:pt x="73" y="27"/>
                    <a:pt x="74" y="27"/>
                  </a:cubicBezTo>
                  <a:cubicBezTo>
                    <a:pt x="74" y="27"/>
                    <a:pt x="74" y="28"/>
                    <a:pt x="74" y="28"/>
                  </a:cubicBezTo>
                  <a:cubicBezTo>
                    <a:pt x="77" y="30"/>
                    <a:pt x="80" y="32"/>
                    <a:pt x="82" y="34"/>
                  </a:cubicBezTo>
                  <a:cubicBezTo>
                    <a:pt x="82" y="34"/>
                    <a:pt x="83" y="35"/>
                    <a:pt x="83" y="35"/>
                  </a:cubicBezTo>
                  <a:cubicBezTo>
                    <a:pt x="85" y="36"/>
                    <a:pt x="86" y="36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7"/>
                    <a:pt x="88" y="37"/>
                  </a:cubicBezTo>
                  <a:cubicBezTo>
                    <a:pt x="87" y="36"/>
                    <a:pt x="86" y="35"/>
                    <a:pt x="85" y="35"/>
                  </a:cubicBezTo>
                  <a:cubicBezTo>
                    <a:pt x="81" y="32"/>
                    <a:pt x="78" y="30"/>
                    <a:pt x="74" y="28"/>
                  </a:cubicBezTo>
                  <a:cubicBezTo>
                    <a:pt x="74" y="27"/>
                    <a:pt x="74" y="27"/>
                    <a:pt x="74" y="27"/>
                  </a:cubicBezTo>
                  <a:close/>
                  <a:moveTo>
                    <a:pt x="152" y="150"/>
                  </a:moveTo>
                  <a:cubicBezTo>
                    <a:pt x="152" y="151"/>
                    <a:pt x="152" y="152"/>
                    <a:pt x="152" y="153"/>
                  </a:cubicBezTo>
                  <a:cubicBezTo>
                    <a:pt x="152" y="152"/>
                    <a:pt x="152" y="151"/>
                    <a:pt x="152" y="150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1" y="145"/>
                    <a:pt x="150" y="141"/>
                    <a:pt x="150" y="138"/>
                  </a:cubicBezTo>
                  <a:cubicBezTo>
                    <a:pt x="149" y="137"/>
                    <a:pt x="149" y="135"/>
                    <a:pt x="149" y="134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8" y="137"/>
                    <a:pt x="148" y="139"/>
                    <a:pt x="148" y="141"/>
                  </a:cubicBezTo>
                  <a:cubicBezTo>
                    <a:pt x="148" y="141"/>
                    <a:pt x="148" y="141"/>
                    <a:pt x="148" y="142"/>
                  </a:cubicBezTo>
                  <a:cubicBezTo>
                    <a:pt x="148" y="142"/>
                    <a:pt x="148" y="142"/>
                    <a:pt x="148" y="143"/>
                  </a:cubicBezTo>
                  <a:cubicBezTo>
                    <a:pt x="148" y="143"/>
                    <a:pt x="148" y="144"/>
                    <a:pt x="148" y="144"/>
                  </a:cubicBezTo>
                  <a:cubicBezTo>
                    <a:pt x="148" y="145"/>
                    <a:pt x="148" y="145"/>
                    <a:pt x="149" y="145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0" y="144"/>
                    <a:pt x="150" y="144"/>
                    <a:pt x="150" y="145"/>
                  </a:cubicBezTo>
                  <a:cubicBezTo>
                    <a:pt x="151" y="145"/>
                    <a:pt x="151" y="145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49" y="146"/>
                    <a:pt x="149" y="146"/>
                    <a:pt x="149" y="147"/>
                  </a:cubicBezTo>
                  <a:cubicBezTo>
                    <a:pt x="149" y="147"/>
                    <a:pt x="149" y="148"/>
                    <a:pt x="149" y="149"/>
                  </a:cubicBezTo>
                  <a:cubicBezTo>
                    <a:pt x="150" y="148"/>
                    <a:pt x="151" y="149"/>
                    <a:pt x="152" y="150"/>
                  </a:cubicBezTo>
                  <a:cubicBezTo>
                    <a:pt x="152" y="150"/>
                    <a:pt x="152" y="150"/>
                    <a:pt x="152" y="150"/>
                  </a:cubicBezTo>
                  <a:close/>
                  <a:moveTo>
                    <a:pt x="25" y="250"/>
                  </a:moveTo>
                  <a:cubicBezTo>
                    <a:pt x="25" y="251"/>
                    <a:pt x="25" y="251"/>
                    <a:pt x="25" y="251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51"/>
                    <a:pt x="25" y="251"/>
                    <a:pt x="25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3" y="249"/>
                    <a:pt x="21" y="248"/>
                    <a:pt x="20" y="246"/>
                  </a:cubicBezTo>
                  <a:cubicBezTo>
                    <a:pt x="16" y="243"/>
                    <a:pt x="13" y="240"/>
                    <a:pt x="10" y="235"/>
                  </a:cubicBezTo>
                  <a:cubicBezTo>
                    <a:pt x="10" y="235"/>
                    <a:pt x="9" y="234"/>
                    <a:pt x="9" y="234"/>
                  </a:cubicBezTo>
                  <a:cubicBezTo>
                    <a:pt x="9" y="232"/>
                    <a:pt x="8" y="231"/>
                    <a:pt x="7" y="230"/>
                  </a:cubicBezTo>
                  <a:cubicBezTo>
                    <a:pt x="7" y="230"/>
                    <a:pt x="7" y="229"/>
                    <a:pt x="7" y="228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5" y="228"/>
                    <a:pt x="5" y="228"/>
                    <a:pt x="5" y="227"/>
                  </a:cubicBezTo>
                  <a:cubicBezTo>
                    <a:pt x="5" y="227"/>
                    <a:pt x="5" y="226"/>
                    <a:pt x="5" y="226"/>
                  </a:cubicBezTo>
                  <a:cubicBezTo>
                    <a:pt x="6" y="226"/>
                    <a:pt x="6" y="225"/>
                    <a:pt x="5" y="225"/>
                  </a:cubicBezTo>
                  <a:cubicBezTo>
                    <a:pt x="4" y="222"/>
                    <a:pt x="4" y="218"/>
                    <a:pt x="4" y="215"/>
                  </a:cubicBezTo>
                  <a:cubicBezTo>
                    <a:pt x="4" y="213"/>
                    <a:pt x="4" y="212"/>
                    <a:pt x="4" y="210"/>
                  </a:cubicBezTo>
                  <a:cubicBezTo>
                    <a:pt x="4" y="210"/>
                    <a:pt x="4" y="209"/>
                    <a:pt x="4" y="209"/>
                  </a:cubicBezTo>
                  <a:cubicBezTo>
                    <a:pt x="4" y="207"/>
                    <a:pt x="4" y="206"/>
                    <a:pt x="4" y="204"/>
                  </a:cubicBezTo>
                  <a:cubicBezTo>
                    <a:pt x="4" y="201"/>
                    <a:pt x="4" y="197"/>
                    <a:pt x="5" y="194"/>
                  </a:cubicBezTo>
                  <a:cubicBezTo>
                    <a:pt x="5" y="191"/>
                    <a:pt x="6" y="188"/>
                    <a:pt x="7" y="186"/>
                  </a:cubicBezTo>
                  <a:cubicBezTo>
                    <a:pt x="7" y="185"/>
                    <a:pt x="7" y="185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8" y="182"/>
                    <a:pt x="8" y="182"/>
                  </a:cubicBezTo>
                  <a:cubicBezTo>
                    <a:pt x="8" y="180"/>
                    <a:pt x="9" y="178"/>
                    <a:pt x="10" y="176"/>
                  </a:cubicBezTo>
                  <a:cubicBezTo>
                    <a:pt x="10" y="175"/>
                    <a:pt x="10" y="173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0" y="174"/>
                    <a:pt x="9" y="176"/>
                    <a:pt x="8" y="178"/>
                  </a:cubicBezTo>
                  <a:cubicBezTo>
                    <a:pt x="6" y="182"/>
                    <a:pt x="5" y="186"/>
                    <a:pt x="4" y="190"/>
                  </a:cubicBezTo>
                  <a:cubicBezTo>
                    <a:pt x="4" y="193"/>
                    <a:pt x="3" y="196"/>
                    <a:pt x="3" y="200"/>
                  </a:cubicBezTo>
                  <a:cubicBezTo>
                    <a:pt x="2" y="204"/>
                    <a:pt x="2" y="208"/>
                    <a:pt x="2" y="213"/>
                  </a:cubicBezTo>
                  <a:cubicBezTo>
                    <a:pt x="2" y="215"/>
                    <a:pt x="2" y="217"/>
                    <a:pt x="2" y="218"/>
                  </a:cubicBezTo>
                  <a:cubicBezTo>
                    <a:pt x="2" y="221"/>
                    <a:pt x="3" y="224"/>
                    <a:pt x="4" y="226"/>
                  </a:cubicBezTo>
                  <a:cubicBezTo>
                    <a:pt x="5" y="229"/>
                    <a:pt x="7" y="231"/>
                    <a:pt x="8" y="234"/>
                  </a:cubicBezTo>
                  <a:cubicBezTo>
                    <a:pt x="9" y="235"/>
                    <a:pt x="10" y="237"/>
                    <a:pt x="10" y="238"/>
                  </a:cubicBezTo>
                  <a:cubicBezTo>
                    <a:pt x="14" y="243"/>
                    <a:pt x="19" y="247"/>
                    <a:pt x="24" y="250"/>
                  </a:cubicBezTo>
                  <a:cubicBezTo>
                    <a:pt x="24" y="250"/>
                    <a:pt x="24" y="250"/>
                    <a:pt x="25" y="250"/>
                  </a:cubicBezTo>
                  <a:close/>
                  <a:moveTo>
                    <a:pt x="44" y="180"/>
                  </a:moveTo>
                  <a:cubicBezTo>
                    <a:pt x="44" y="180"/>
                    <a:pt x="44" y="180"/>
                    <a:pt x="44" y="180"/>
                  </a:cubicBezTo>
                  <a:cubicBezTo>
                    <a:pt x="44" y="181"/>
                    <a:pt x="44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2" y="180"/>
                    <a:pt x="41" y="180"/>
                    <a:pt x="40" y="180"/>
                  </a:cubicBezTo>
                  <a:cubicBezTo>
                    <a:pt x="40" y="180"/>
                    <a:pt x="39" y="180"/>
                    <a:pt x="38" y="180"/>
                  </a:cubicBezTo>
                  <a:cubicBezTo>
                    <a:pt x="37" y="180"/>
                    <a:pt x="37" y="180"/>
                    <a:pt x="37" y="181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37" y="182"/>
                    <a:pt x="37" y="183"/>
                    <a:pt x="37" y="184"/>
                  </a:cubicBezTo>
                  <a:cubicBezTo>
                    <a:pt x="37" y="187"/>
                    <a:pt x="37" y="191"/>
                    <a:pt x="37" y="195"/>
                  </a:cubicBezTo>
                  <a:cubicBezTo>
                    <a:pt x="37" y="195"/>
                    <a:pt x="37" y="196"/>
                    <a:pt x="37" y="196"/>
                  </a:cubicBezTo>
                  <a:cubicBezTo>
                    <a:pt x="37" y="198"/>
                    <a:pt x="37" y="200"/>
                    <a:pt x="37" y="201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7" y="203"/>
                    <a:pt x="37" y="204"/>
                    <a:pt x="37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8" y="204"/>
                    <a:pt x="38" y="204"/>
                    <a:pt x="39" y="204"/>
                  </a:cubicBezTo>
                  <a:cubicBezTo>
                    <a:pt x="40" y="204"/>
                    <a:pt x="41" y="205"/>
                    <a:pt x="40" y="206"/>
                  </a:cubicBezTo>
                  <a:cubicBezTo>
                    <a:pt x="40" y="206"/>
                    <a:pt x="40" y="206"/>
                    <a:pt x="40" y="207"/>
                  </a:cubicBezTo>
                  <a:cubicBezTo>
                    <a:pt x="41" y="207"/>
                    <a:pt x="41" y="207"/>
                    <a:pt x="42" y="207"/>
                  </a:cubicBezTo>
                  <a:cubicBezTo>
                    <a:pt x="49" y="207"/>
                    <a:pt x="56" y="207"/>
                    <a:pt x="63" y="206"/>
                  </a:cubicBezTo>
                  <a:cubicBezTo>
                    <a:pt x="65" y="206"/>
                    <a:pt x="67" y="206"/>
                    <a:pt x="68" y="206"/>
                  </a:cubicBezTo>
                  <a:cubicBezTo>
                    <a:pt x="69" y="206"/>
                    <a:pt x="69" y="206"/>
                    <a:pt x="69" y="205"/>
                  </a:cubicBezTo>
                  <a:cubicBezTo>
                    <a:pt x="69" y="205"/>
                    <a:pt x="70" y="205"/>
                    <a:pt x="70" y="205"/>
                  </a:cubicBezTo>
                  <a:cubicBezTo>
                    <a:pt x="70" y="205"/>
                    <a:pt x="70" y="205"/>
                    <a:pt x="71" y="205"/>
                  </a:cubicBezTo>
                  <a:cubicBezTo>
                    <a:pt x="71" y="205"/>
                    <a:pt x="72" y="205"/>
                    <a:pt x="72" y="205"/>
                  </a:cubicBezTo>
                  <a:cubicBezTo>
                    <a:pt x="73" y="205"/>
                    <a:pt x="73" y="205"/>
                    <a:pt x="73" y="205"/>
                  </a:cubicBezTo>
                  <a:cubicBezTo>
                    <a:pt x="74" y="204"/>
                    <a:pt x="75" y="205"/>
                    <a:pt x="75" y="206"/>
                  </a:cubicBezTo>
                  <a:cubicBezTo>
                    <a:pt x="75" y="207"/>
                    <a:pt x="75" y="208"/>
                    <a:pt x="74" y="208"/>
                  </a:cubicBezTo>
                  <a:cubicBezTo>
                    <a:pt x="73" y="208"/>
                    <a:pt x="73" y="208"/>
                    <a:pt x="72" y="208"/>
                  </a:cubicBezTo>
                  <a:cubicBezTo>
                    <a:pt x="72" y="208"/>
                    <a:pt x="72" y="208"/>
                    <a:pt x="71" y="208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71" y="208"/>
                    <a:pt x="70" y="208"/>
                    <a:pt x="70" y="208"/>
                  </a:cubicBezTo>
                  <a:cubicBezTo>
                    <a:pt x="70" y="208"/>
                    <a:pt x="70" y="209"/>
                    <a:pt x="70" y="210"/>
                  </a:cubicBezTo>
                  <a:cubicBezTo>
                    <a:pt x="70" y="212"/>
                    <a:pt x="70" y="214"/>
                    <a:pt x="70" y="216"/>
                  </a:cubicBezTo>
                  <a:cubicBezTo>
                    <a:pt x="70" y="218"/>
                    <a:pt x="70" y="220"/>
                    <a:pt x="70" y="221"/>
                  </a:cubicBezTo>
                  <a:cubicBezTo>
                    <a:pt x="71" y="223"/>
                    <a:pt x="71" y="226"/>
                    <a:pt x="72" y="228"/>
                  </a:cubicBezTo>
                  <a:cubicBezTo>
                    <a:pt x="72" y="230"/>
                    <a:pt x="73" y="233"/>
                    <a:pt x="73" y="235"/>
                  </a:cubicBezTo>
                  <a:cubicBezTo>
                    <a:pt x="73" y="236"/>
                    <a:pt x="73" y="237"/>
                    <a:pt x="73" y="237"/>
                  </a:cubicBezTo>
                  <a:cubicBezTo>
                    <a:pt x="74" y="238"/>
                    <a:pt x="76" y="238"/>
                    <a:pt x="77" y="238"/>
                  </a:cubicBezTo>
                  <a:cubicBezTo>
                    <a:pt x="82" y="238"/>
                    <a:pt x="88" y="238"/>
                    <a:pt x="93" y="237"/>
                  </a:cubicBezTo>
                  <a:cubicBezTo>
                    <a:pt x="95" y="237"/>
                    <a:pt x="97" y="237"/>
                    <a:pt x="98" y="237"/>
                  </a:cubicBezTo>
                  <a:cubicBezTo>
                    <a:pt x="99" y="236"/>
                    <a:pt x="100" y="236"/>
                    <a:pt x="101" y="235"/>
                  </a:cubicBezTo>
                  <a:cubicBezTo>
                    <a:pt x="102" y="235"/>
                    <a:pt x="103" y="235"/>
                    <a:pt x="103" y="236"/>
                  </a:cubicBezTo>
                  <a:cubicBezTo>
                    <a:pt x="103" y="236"/>
                    <a:pt x="103" y="236"/>
                    <a:pt x="104" y="236"/>
                  </a:cubicBezTo>
                  <a:cubicBezTo>
                    <a:pt x="104" y="236"/>
                    <a:pt x="104" y="235"/>
                    <a:pt x="104" y="235"/>
                  </a:cubicBezTo>
                  <a:cubicBezTo>
                    <a:pt x="104" y="233"/>
                    <a:pt x="104" y="231"/>
                    <a:pt x="103" y="229"/>
                  </a:cubicBezTo>
                  <a:cubicBezTo>
                    <a:pt x="103" y="226"/>
                    <a:pt x="103" y="224"/>
                    <a:pt x="103" y="221"/>
                  </a:cubicBezTo>
                  <a:cubicBezTo>
                    <a:pt x="102" y="219"/>
                    <a:pt x="102" y="217"/>
                    <a:pt x="102" y="214"/>
                  </a:cubicBezTo>
                  <a:cubicBezTo>
                    <a:pt x="102" y="213"/>
                    <a:pt x="102" y="212"/>
                    <a:pt x="102" y="212"/>
                  </a:cubicBezTo>
                  <a:cubicBezTo>
                    <a:pt x="102" y="210"/>
                    <a:pt x="101" y="208"/>
                    <a:pt x="102" y="206"/>
                  </a:cubicBezTo>
                  <a:cubicBezTo>
                    <a:pt x="102" y="206"/>
                    <a:pt x="101" y="206"/>
                    <a:pt x="101" y="206"/>
                  </a:cubicBezTo>
                  <a:cubicBezTo>
                    <a:pt x="101" y="206"/>
                    <a:pt x="101" y="206"/>
                    <a:pt x="101" y="206"/>
                  </a:cubicBezTo>
                  <a:cubicBezTo>
                    <a:pt x="101" y="207"/>
                    <a:pt x="100" y="206"/>
                    <a:pt x="99" y="206"/>
                  </a:cubicBezTo>
                  <a:cubicBezTo>
                    <a:pt x="99" y="206"/>
                    <a:pt x="99" y="205"/>
                    <a:pt x="99" y="204"/>
                  </a:cubicBezTo>
                  <a:cubicBezTo>
                    <a:pt x="99" y="204"/>
                    <a:pt x="99" y="203"/>
                    <a:pt x="100" y="203"/>
                  </a:cubicBezTo>
                  <a:cubicBezTo>
                    <a:pt x="101" y="203"/>
                    <a:pt x="102" y="203"/>
                    <a:pt x="103" y="203"/>
                  </a:cubicBezTo>
                  <a:cubicBezTo>
                    <a:pt x="103" y="203"/>
                    <a:pt x="103" y="203"/>
                    <a:pt x="104" y="203"/>
                  </a:cubicBezTo>
                  <a:cubicBezTo>
                    <a:pt x="104" y="203"/>
                    <a:pt x="105" y="203"/>
                    <a:pt x="105" y="203"/>
                  </a:cubicBezTo>
                  <a:cubicBezTo>
                    <a:pt x="106" y="204"/>
                    <a:pt x="106" y="204"/>
                    <a:pt x="107" y="204"/>
                  </a:cubicBezTo>
                  <a:cubicBezTo>
                    <a:pt x="110" y="204"/>
                    <a:pt x="114" y="204"/>
                    <a:pt x="118" y="204"/>
                  </a:cubicBezTo>
                  <a:cubicBezTo>
                    <a:pt x="120" y="204"/>
                    <a:pt x="123" y="204"/>
                    <a:pt x="126" y="204"/>
                  </a:cubicBezTo>
                  <a:cubicBezTo>
                    <a:pt x="126" y="204"/>
                    <a:pt x="127" y="204"/>
                    <a:pt x="127" y="204"/>
                  </a:cubicBezTo>
                  <a:cubicBezTo>
                    <a:pt x="127" y="204"/>
                    <a:pt x="127" y="204"/>
                    <a:pt x="128" y="204"/>
                  </a:cubicBezTo>
                  <a:cubicBezTo>
                    <a:pt x="128" y="203"/>
                    <a:pt x="128" y="202"/>
                    <a:pt x="128" y="201"/>
                  </a:cubicBezTo>
                  <a:cubicBezTo>
                    <a:pt x="127" y="201"/>
                    <a:pt x="127" y="200"/>
                    <a:pt x="127" y="199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5"/>
                    <a:pt x="128" y="192"/>
                    <a:pt x="128" y="188"/>
                  </a:cubicBezTo>
                  <a:cubicBezTo>
                    <a:pt x="127" y="186"/>
                    <a:pt x="127" y="185"/>
                    <a:pt x="127" y="183"/>
                  </a:cubicBezTo>
                  <a:cubicBezTo>
                    <a:pt x="127" y="181"/>
                    <a:pt x="127" y="179"/>
                    <a:pt x="127" y="177"/>
                  </a:cubicBezTo>
                  <a:cubicBezTo>
                    <a:pt x="127" y="177"/>
                    <a:pt x="127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6" y="175"/>
                    <a:pt x="126" y="174"/>
                    <a:pt x="126" y="174"/>
                  </a:cubicBezTo>
                  <a:cubicBezTo>
                    <a:pt x="126" y="174"/>
                    <a:pt x="125" y="174"/>
                    <a:pt x="125" y="174"/>
                  </a:cubicBezTo>
                  <a:cubicBezTo>
                    <a:pt x="123" y="174"/>
                    <a:pt x="121" y="174"/>
                    <a:pt x="120" y="174"/>
                  </a:cubicBezTo>
                  <a:cubicBezTo>
                    <a:pt x="118" y="174"/>
                    <a:pt x="117" y="174"/>
                    <a:pt x="116" y="174"/>
                  </a:cubicBezTo>
                  <a:cubicBezTo>
                    <a:pt x="110" y="175"/>
                    <a:pt x="105" y="175"/>
                    <a:pt x="100" y="175"/>
                  </a:cubicBezTo>
                  <a:cubicBezTo>
                    <a:pt x="100" y="175"/>
                    <a:pt x="100" y="175"/>
                    <a:pt x="99" y="175"/>
                  </a:cubicBezTo>
                  <a:cubicBezTo>
                    <a:pt x="100" y="175"/>
                    <a:pt x="100" y="176"/>
                    <a:pt x="100" y="176"/>
                  </a:cubicBezTo>
                  <a:cubicBezTo>
                    <a:pt x="100" y="177"/>
                    <a:pt x="100" y="177"/>
                    <a:pt x="99" y="178"/>
                  </a:cubicBezTo>
                  <a:cubicBezTo>
                    <a:pt x="99" y="178"/>
                    <a:pt x="98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6" y="179"/>
                    <a:pt x="96" y="179"/>
                    <a:pt x="95" y="179"/>
                  </a:cubicBezTo>
                  <a:cubicBezTo>
                    <a:pt x="94" y="179"/>
                    <a:pt x="94" y="178"/>
                    <a:pt x="94" y="177"/>
                  </a:cubicBezTo>
                  <a:cubicBezTo>
                    <a:pt x="94" y="177"/>
                    <a:pt x="94" y="176"/>
                    <a:pt x="94" y="176"/>
                  </a:cubicBezTo>
                  <a:cubicBezTo>
                    <a:pt x="94" y="173"/>
                    <a:pt x="94" y="171"/>
                    <a:pt x="94" y="168"/>
                  </a:cubicBezTo>
                  <a:cubicBezTo>
                    <a:pt x="93" y="164"/>
                    <a:pt x="93" y="160"/>
                    <a:pt x="93" y="156"/>
                  </a:cubicBezTo>
                  <a:cubicBezTo>
                    <a:pt x="93" y="154"/>
                    <a:pt x="92" y="151"/>
                    <a:pt x="92" y="148"/>
                  </a:cubicBezTo>
                  <a:cubicBezTo>
                    <a:pt x="92" y="147"/>
                    <a:pt x="92" y="145"/>
                    <a:pt x="91" y="143"/>
                  </a:cubicBezTo>
                  <a:cubicBezTo>
                    <a:pt x="91" y="142"/>
                    <a:pt x="91" y="141"/>
                    <a:pt x="91" y="141"/>
                  </a:cubicBezTo>
                  <a:cubicBezTo>
                    <a:pt x="91" y="141"/>
                    <a:pt x="90" y="140"/>
                    <a:pt x="90" y="140"/>
                  </a:cubicBezTo>
                  <a:cubicBezTo>
                    <a:pt x="89" y="140"/>
                    <a:pt x="87" y="140"/>
                    <a:pt x="86" y="140"/>
                  </a:cubicBezTo>
                  <a:cubicBezTo>
                    <a:pt x="85" y="140"/>
                    <a:pt x="84" y="140"/>
                    <a:pt x="83" y="141"/>
                  </a:cubicBezTo>
                  <a:cubicBezTo>
                    <a:pt x="81" y="141"/>
                    <a:pt x="79" y="141"/>
                    <a:pt x="77" y="141"/>
                  </a:cubicBezTo>
                  <a:cubicBezTo>
                    <a:pt x="73" y="141"/>
                    <a:pt x="70" y="141"/>
                    <a:pt x="67" y="141"/>
                  </a:cubicBezTo>
                  <a:cubicBezTo>
                    <a:pt x="67" y="141"/>
                    <a:pt x="66" y="141"/>
                    <a:pt x="66" y="141"/>
                  </a:cubicBezTo>
                  <a:cubicBezTo>
                    <a:pt x="66" y="142"/>
                    <a:pt x="66" y="142"/>
                    <a:pt x="66" y="143"/>
                  </a:cubicBezTo>
                  <a:cubicBezTo>
                    <a:pt x="66" y="143"/>
                    <a:pt x="66" y="143"/>
                    <a:pt x="66" y="144"/>
                  </a:cubicBezTo>
                  <a:cubicBezTo>
                    <a:pt x="66" y="146"/>
                    <a:pt x="66" y="147"/>
                    <a:pt x="66" y="148"/>
                  </a:cubicBezTo>
                  <a:cubicBezTo>
                    <a:pt x="66" y="153"/>
                    <a:pt x="66" y="157"/>
                    <a:pt x="65" y="161"/>
                  </a:cubicBezTo>
                  <a:cubicBezTo>
                    <a:pt x="65" y="164"/>
                    <a:pt x="65" y="167"/>
                    <a:pt x="66" y="170"/>
                  </a:cubicBezTo>
                  <a:cubicBezTo>
                    <a:pt x="66" y="172"/>
                    <a:pt x="66" y="174"/>
                    <a:pt x="67" y="176"/>
                  </a:cubicBezTo>
                  <a:cubicBezTo>
                    <a:pt x="67" y="176"/>
                    <a:pt x="67" y="177"/>
                    <a:pt x="67" y="177"/>
                  </a:cubicBezTo>
                  <a:cubicBezTo>
                    <a:pt x="67" y="177"/>
                    <a:pt x="67" y="177"/>
                    <a:pt x="67" y="178"/>
                  </a:cubicBezTo>
                  <a:cubicBezTo>
                    <a:pt x="67" y="178"/>
                    <a:pt x="67" y="179"/>
                    <a:pt x="66" y="179"/>
                  </a:cubicBezTo>
                  <a:cubicBezTo>
                    <a:pt x="65" y="180"/>
                    <a:pt x="65" y="179"/>
                    <a:pt x="64" y="178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3" y="178"/>
                    <a:pt x="62" y="178"/>
                    <a:pt x="61" y="178"/>
                  </a:cubicBezTo>
                  <a:cubicBezTo>
                    <a:pt x="59" y="178"/>
                    <a:pt x="57" y="178"/>
                    <a:pt x="55" y="178"/>
                  </a:cubicBezTo>
                  <a:cubicBezTo>
                    <a:pt x="53" y="178"/>
                    <a:pt x="50" y="178"/>
                    <a:pt x="48" y="179"/>
                  </a:cubicBezTo>
                  <a:cubicBezTo>
                    <a:pt x="47" y="179"/>
                    <a:pt x="46" y="179"/>
                    <a:pt x="44" y="180"/>
                  </a:cubicBezTo>
                  <a:close/>
                  <a:moveTo>
                    <a:pt x="113" y="259"/>
                  </a:moveTo>
                  <a:cubicBezTo>
                    <a:pt x="113" y="259"/>
                    <a:pt x="113" y="259"/>
                    <a:pt x="113" y="259"/>
                  </a:cubicBezTo>
                  <a:cubicBezTo>
                    <a:pt x="113" y="259"/>
                    <a:pt x="114" y="259"/>
                    <a:pt x="115" y="258"/>
                  </a:cubicBezTo>
                  <a:cubicBezTo>
                    <a:pt x="120" y="255"/>
                    <a:pt x="125" y="252"/>
                    <a:pt x="129" y="248"/>
                  </a:cubicBezTo>
                  <a:cubicBezTo>
                    <a:pt x="130" y="246"/>
                    <a:pt x="131" y="245"/>
                    <a:pt x="132" y="244"/>
                  </a:cubicBezTo>
                  <a:cubicBezTo>
                    <a:pt x="135" y="241"/>
                    <a:pt x="137" y="238"/>
                    <a:pt x="139" y="235"/>
                  </a:cubicBezTo>
                  <a:cubicBezTo>
                    <a:pt x="142" y="232"/>
                    <a:pt x="144" y="228"/>
                    <a:pt x="146" y="224"/>
                  </a:cubicBezTo>
                  <a:cubicBezTo>
                    <a:pt x="149" y="217"/>
                    <a:pt x="151" y="209"/>
                    <a:pt x="152" y="202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1" y="203"/>
                    <a:pt x="151" y="205"/>
                    <a:pt x="150" y="207"/>
                  </a:cubicBezTo>
                  <a:cubicBezTo>
                    <a:pt x="149" y="214"/>
                    <a:pt x="147" y="220"/>
                    <a:pt x="143" y="225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1" y="230"/>
                    <a:pt x="139" y="233"/>
                    <a:pt x="137" y="236"/>
                  </a:cubicBezTo>
                  <a:cubicBezTo>
                    <a:pt x="136" y="237"/>
                    <a:pt x="136" y="237"/>
                    <a:pt x="135" y="238"/>
                  </a:cubicBezTo>
                  <a:cubicBezTo>
                    <a:pt x="133" y="242"/>
                    <a:pt x="130" y="245"/>
                    <a:pt x="126" y="249"/>
                  </a:cubicBezTo>
                  <a:cubicBezTo>
                    <a:pt x="126" y="249"/>
                    <a:pt x="126" y="249"/>
                    <a:pt x="125" y="250"/>
                  </a:cubicBezTo>
                  <a:cubicBezTo>
                    <a:pt x="125" y="250"/>
                    <a:pt x="125" y="250"/>
                    <a:pt x="125" y="250"/>
                  </a:cubicBezTo>
                  <a:cubicBezTo>
                    <a:pt x="124" y="250"/>
                    <a:pt x="124" y="251"/>
                    <a:pt x="124" y="251"/>
                  </a:cubicBezTo>
                  <a:cubicBezTo>
                    <a:pt x="123" y="252"/>
                    <a:pt x="122" y="252"/>
                    <a:pt x="121" y="253"/>
                  </a:cubicBezTo>
                  <a:cubicBezTo>
                    <a:pt x="121" y="254"/>
                    <a:pt x="120" y="254"/>
                    <a:pt x="119" y="255"/>
                  </a:cubicBezTo>
                  <a:cubicBezTo>
                    <a:pt x="118" y="256"/>
                    <a:pt x="117" y="256"/>
                    <a:pt x="116" y="257"/>
                  </a:cubicBezTo>
                  <a:cubicBezTo>
                    <a:pt x="115" y="258"/>
                    <a:pt x="114" y="258"/>
                    <a:pt x="113" y="259"/>
                  </a:cubicBezTo>
                  <a:close/>
                  <a:moveTo>
                    <a:pt x="41" y="17"/>
                  </a:moveTo>
                  <a:cubicBezTo>
                    <a:pt x="41" y="17"/>
                    <a:pt x="41" y="17"/>
                    <a:pt x="41" y="18"/>
                  </a:cubicBezTo>
                  <a:cubicBezTo>
                    <a:pt x="42" y="19"/>
                    <a:pt x="43" y="21"/>
                    <a:pt x="44" y="23"/>
                  </a:cubicBezTo>
                  <a:cubicBezTo>
                    <a:pt x="45" y="25"/>
                    <a:pt x="45" y="26"/>
                    <a:pt x="46" y="27"/>
                  </a:cubicBezTo>
                  <a:cubicBezTo>
                    <a:pt x="48" y="30"/>
                    <a:pt x="50" y="34"/>
                    <a:pt x="51" y="38"/>
                  </a:cubicBezTo>
                  <a:cubicBezTo>
                    <a:pt x="51" y="40"/>
                    <a:pt x="52" y="42"/>
                    <a:pt x="52" y="44"/>
                  </a:cubicBezTo>
                  <a:cubicBezTo>
                    <a:pt x="53" y="46"/>
                    <a:pt x="53" y="47"/>
                    <a:pt x="53" y="49"/>
                  </a:cubicBezTo>
                  <a:cubicBezTo>
                    <a:pt x="54" y="53"/>
                    <a:pt x="55" y="56"/>
                    <a:pt x="55" y="60"/>
                  </a:cubicBezTo>
                  <a:cubicBezTo>
                    <a:pt x="55" y="62"/>
                    <a:pt x="55" y="63"/>
                    <a:pt x="55" y="65"/>
                  </a:cubicBezTo>
                  <a:cubicBezTo>
                    <a:pt x="55" y="67"/>
                    <a:pt x="55" y="68"/>
                    <a:pt x="55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6" y="64"/>
                    <a:pt x="55" y="60"/>
                    <a:pt x="55" y="55"/>
                  </a:cubicBezTo>
                  <a:cubicBezTo>
                    <a:pt x="55" y="52"/>
                    <a:pt x="54" y="49"/>
                    <a:pt x="54" y="45"/>
                  </a:cubicBezTo>
                  <a:cubicBezTo>
                    <a:pt x="53" y="42"/>
                    <a:pt x="52" y="38"/>
                    <a:pt x="50" y="35"/>
                  </a:cubicBezTo>
                  <a:cubicBezTo>
                    <a:pt x="50" y="32"/>
                    <a:pt x="49" y="30"/>
                    <a:pt x="48" y="28"/>
                  </a:cubicBezTo>
                  <a:cubicBezTo>
                    <a:pt x="46" y="25"/>
                    <a:pt x="45" y="22"/>
                    <a:pt x="43" y="19"/>
                  </a:cubicBezTo>
                  <a:cubicBezTo>
                    <a:pt x="42" y="18"/>
                    <a:pt x="42" y="18"/>
                    <a:pt x="41" y="17"/>
                  </a:cubicBezTo>
                  <a:close/>
                  <a:moveTo>
                    <a:pt x="40" y="179"/>
                  </a:moveTo>
                  <a:cubicBezTo>
                    <a:pt x="40" y="179"/>
                    <a:pt x="40" y="179"/>
                    <a:pt x="40" y="179"/>
                  </a:cubicBezTo>
                  <a:cubicBezTo>
                    <a:pt x="41" y="178"/>
                    <a:pt x="41" y="177"/>
                    <a:pt x="42" y="177"/>
                  </a:cubicBezTo>
                  <a:cubicBezTo>
                    <a:pt x="43" y="177"/>
                    <a:pt x="44" y="177"/>
                    <a:pt x="45" y="177"/>
                  </a:cubicBezTo>
                  <a:cubicBezTo>
                    <a:pt x="47" y="177"/>
                    <a:pt x="49" y="177"/>
                    <a:pt x="50" y="177"/>
                  </a:cubicBezTo>
                  <a:cubicBezTo>
                    <a:pt x="52" y="177"/>
                    <a:pt x="53" y="176"/>
                    <a:pt x="54" y="176"/>
                  </a:cubicBezTo>
                  <a:cubicBezTo>
                    <a:pt x="56" y="176"/>
                    <a:pt x="59" y="176"/>
                    <a:pt x="61" y="176"/>
                  </a:cubicBezTo>
                  <a:cubicBezTo>
                    <a:pt x="61" y="176"/>
                    <a:pt x="62" y="176"/>
                    <a:pt x="63" y="176"/>
                  </a:cubicBezTo>
                  <a:cubicBezTo>
                    <a:pt x="63" y="175"/>
                    <a:pt x="63" y="175"/>
                    <a:pt x="62" y="175"/>
                  </a:cubicBezTo>
                  <a:cubicBezTo>
                    <a:pt x="62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59" y="174"/>
                  </a:cubicBezTo>
                  <a:cubicBezTo>
                    <a:pt x="58" y="174"/>
                    <a:pt x="58" y="174"/>
                    <a:pt x="57" y="175"/>
                  </a:cubicBezTo>
                  <a:cubicBezTo>
                    <a:pt x="57" y="175"/>
                    <a:pt x="57" y="175"/>
                    <a:pt x="56" y="175"/>
                  </a:cubicBezTo>
                  <a:cubicBezTo>
                    <a:pt x="55" y="175"/>
                    <a:pt x="54" y="175"/>
                    <a:pt x="52" y="175"/>
                  </a:cubicBezTo>
                  <a:cubicBezTo>
                    <a:pt x="51" y="175"/>
                    <a:pt x="49" y="175"/>
                    <a:pt x="47" y="176"/>
                  </a:cubicBezTo>
                  <a:cubicBezTo>
                    <a:pt x="44" y="176"/>
                    <a:pt x="40" y="176"/>
                    <a:pt x="37" y="176"/>
                  </a:cubicBezTo>
                  <a:cubicBezTo>
                    <a:pt x="36" y="176"/>
                    <a:pt x="36" y="176"/>
                    <a:pt x="35" y="177"/>
                  </a:cubicBezTo>
                  <a:cubicBezTo>
                    <a:pt x="35" y="177"/>
                    <a:pt x="35" y="177"/>
                    <a:pt x="36" y="178"/>
                  </a:cubicBezTo>
                  <a:cubicBezTo>
                    <a:pt x="36" y="177"/>
                    <a:pt x="37" y="177"/>
                    <a:pt x="37" y="177"/>
                  </a:cubicBezTo>
                  <a:cubicBezTo>
                    <a:pt x="38" y="178"/>
                    <a:pt x="38" y="178"/>
                    <a:pt x="38" y="179"/>
                  </a:cubicBezTo>
                  <a:cubicBezTo>
                    <a:pt x="39" y="179"/>
                    <a:pt x="40" y="179"/>
                    <a:pt x="40" y="179"/>
                  </a:cubicBezTo>
                  <a:close/>
                  <a:moveTo>
                    <a:pt x="132" y="200"/>
                  </a:moveTo>
                  <a:cubicBezTo>
                    <a:pt x="132" y="200"/>
                    <a:pt x="132" y="200"/>
                    <a:pt x="132" y="200"/>
                  </a:cubicBezTo>
                  <a:cubicBezTo>
                    <a:pt x="131" y="200"/>
                    <a:pt x="131" y="199"/>
                    <a:pt x="131" y="198"/>
                  </a:cubicBezTo>
                  <a:cubicBezTo>
                    <a:pt x="131" y="190"/>
                    <a:pt x="131" y="183"/>
                    <a:pt x="130" y="175"/>
                  </a:cubicBezTo>
                  <a:cubicBezTo>
                    <a:pt x="130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3"/>
                    <a:pt x="129" y="174"/>
                    <a:pt x="129" y="174"/>
                  </a:cubicBezTo>
                  <a:cubicBezTo>
                    <a:pt x="129" y="175"/>
                    <a:pt x="129" y="176"/>
                    <a:pt x="129" y="177"/>
                  </a:cubicBezTo>
                  <a:cubicBezTo>
                    <a:pt x="129" y="178"/>
                    <a:pt x="129" y="178"/>
                    <a:pt x="129" y="179"/>
                  </a:cubicBezTo>
                  <a:cubicBezTo>
                    <a:pt x="129" y="182"/>
                    <a:pt x="129" y="186"/>
                    <a:pt x="129" y="189"/>
                  </a:cubicBezTo>
                  <a:cubicBezTo>
                    <a:pt x="129" y="193"/>
                    <a:pt x="129" y="196"/>
                    <a:pt x="130" y="199"/>
                  </a:cubicBezTo>
                  <a:cubicBezTo>
                    <a:pt x="130" y="200"/>
                    <a:pt x="130" y="200"/>
                    <a:pt x="130" y="201"/>
                  </a:cubicBezTo>
                  <a:cubicBezTo>
                    <a:pt x="130" y="201"/>
                    <a:pt x="130" y="201"/>
                    <a:pt x="130" y="201"/>
                  </a:cubicBezTo>
                  <a:cubicBezTo>
                    <a:pt x="130" y="203"/>
                    <a:pt x="130" y="204"/>
                    <a:pt x="130" y="205"/>
                  </a:cubicBezTo>
                  <a:cubicBezTo>
                    <a:pt x="131" y="205"/>
                    <a:pt x="131" y="205"/>
                    <a:pt x="131" y="205"/>
                  </a:cubicBezTo>
                  <a:cubicBezTo>
                    <a:pt x="131" y="204"/>
                    <a:pt x="132" y="204"/>
                    <a:pt x="132" y="203"/>
                  </a:cubicBezTo>
                  <a:cubicBezTo>
                    <a:pt x="131" y="203"/>
                    <a:pt x="132" y="202"/>
                    <a:pt x="132" y="201"/>
                  </a:cubicBezTo>
                  <a:cubicBezTo>
                    <a:pt x="132" y="201"/>
                    <a:pt x="132" y="201"/>
                    <a:pt x="132" y="200"/>
                  </a:cubicBezTo>
                  <a:close/>
                  <a:moveTo>
                    <a:pt x="49" y="171"/>
                  </a:moveTo>
                  <a:cubicBezTo>
                    <a:pt x="49" y="171"/>
                    <a:pt x="49" y="171"/>
                    <a:pt x="49" y="171"/>
                  </a:cubicBezTo>
                  <a:cubicBezTo>
                    <a:pt x="51" y="171"/>
                    <a:pt x="52" y="171"/>
                    <a:pt x="54" y="171"/>
                  </a:cubicBezTo>
                  <a:cubicBezTo>
                    <a:pt x="54" y="171"/>
                    <a:pt x="55" y="171"/>
                    <a:pt x="55" y="171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7" y="171"/>
                    <a:pt x="58" y="172"/>
                    <a:pt x="58" y="172"/>
                  </a:cubicBezTo>
                  <a:cubicBezTo>
                    <a:pt x="58" y="172"/>
                    <a:pt x="58" y="173"/>
                    <a:pt x="58" y="173"/>
                  </a:cubicBezTo>
                  <a:cubicBezTo>
                    <a:pt x="59" y="173"/>
                    <a:pt x="59" y="173"/>
                    <a:pt x="60" y="172"/>
                  </a:cubicBezTo>
                  <a:cubicBezTo>
                    <a:pt x="60" y="171"/>
                    <a:pt x="60" y="170"/>
                    <a:pt x="60" y="169"/>
                  </a:cubicBezTo>
                  <a:cubicBezTo>
                    <a:pt x="59" y="169"/>
                    <a:pt x="59" y="168"/>
                    <a:pt x="59" y="167"/>
                  </a:cubicBezTo>
                  <a:cubicBezTo>
                    <a:pt x="59" y="167"/>
                    <a:pt x="59" y="167"/>
                    <a:pt x="58" y="167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9"/>
                    <a:pt x="58" y="169"/>
                  </a:cubicBezTo>
                  <a:cubicBezTo>
                    <a:pt x="58" y="170"/>
                    <a:pt x="58" y="170"/>
                    <a:pt x="57" y="170"/>
                  </a:cubicBezTo>
                  <a:cubicBezTo>
                    <a:pt x="57" y="170"/>
                    <a:pt x="57" y="170"/>
                    <a:pt x="57" y="169"/>
                  </a:cubicBezTo>
                  <a:cubicBezTo>
                    <a:pt x="56" y="168"/>
                    <a:pt x="56" y="168"/>
                    <a:pt x="56" y="167"/>
                  </a:cubicBezTo>
                  <a:cubicBezTo>
                    <a:pt x="56" y="167"/>
                    <a:pt x="56" y="166"/>
                    <a:pt x="56" y="166"/>
                  </a:cubicBezTo>
                  <a:cubicBezTo>
                    <a:pt x="56" y="166"/>
                    <a:pt x="56" y="167"/>
                    <a:pt x="56" y="167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9"/>
                    <a:pt x="55" y="169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4" y="169"/>
                    <a:pt x="54" y="169"/>
                  </a:cubicBezTo>
                  <a:cubicBezTo>
                    <a:pt x="53" y="169"/>
                    <a:pt x="53" y="169"/>
                    <a:pt x="52" y="169"/>
                  </a:cubicBezTo>
                  <a:cubicBezTo>
                    <a:pt x="52" y="169"/>
                    <a:pt x="51" y="169"/>
                    <a:pt x="51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49" y="169"/>
                  </a:cubicBezTo>
                  <a:cubicBezTo>
                    <a:pt x="49" y="170"/>
                    <a:pt x="49" y="170"/>
                    <a:pt x="49" y="171"/>
                  </a:cubicBezTo>
                  <a:close/>
                  <a:moveTo>
                    <a:pt x="53" y="95"/>
                  </a:moveTo>
                  <a:cubicBezTo>
                    <a:pt x="51" y="100"/>
                    <a:pt x="49" y="105"/>
                    <a:pt x="46" y="110"/>
                  </a:cubicBezTo>
                  <a:cubicBezTo>
                    <a:pt x="44" y="115"/>
                    <a:pt x="41" y="120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40" y="123"/>
                    <a:pt x="42" y="120"/>
                    <a:pt x="43" y="118"/>
                  </a:cubicBezTo>
                  <a:cubicBezTo>
                    <a:pt x="45" y="114"/>
                    <a:pt x="47" y="111"/>
                    <a:pt x="49" y="107"/>
                  </a:cubicBezTo>
                  <a:cubicBezTo>
                    <a:pt x="51" y="103"/>
                    <a:pt x="52" y="99"/>
                    <a:pt x="53" y="95"/>
                  </a:cubicBezTo>
                  <a:close/>
                  <a:moveTo>
                    <a:pt x="97" y="172"/>
                  </a:moveTo>
                  <a:cubicBezTo>
                    <a:pt x="96" y="171"/>
                    <a:pt x="96" y="169"/>
                    <a:pt x="96" y="168"/>
                  </a:cubicBezTo>
                  <a:cubicBezTo>
                    <a:pt x="96" y="163"/>
                    <a:pt x="95" y="159"/>
                    <a:pt x="95" y="155"/>
                  </a:cubicBezTo>
                  <a:cubicBezTo>
                    <a:pt x="95" y="151"/>
                    <a:pt x="95" y="147"/>
                    <a:pt x="94" y="143"/>
                  </a:cubicBezTo>
                  <a:cubicBezTo>
                    <a:pt x="94" y="142"/>
                    <a:pt x="94" y="142"/>
                    <a:pt x="94" y="141"/>
                  </a:cubicBezTo>
                  <a:cubicBezTo>
                    <a:pt x="94" y="141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3" y="142"/>
                    <a:pt x="93" y="143"/>
                    <a:pt x="93" y="144"/>
                  </a:cubicBezTo>
                  <a:cubicBezTo>
                    <a:pt x="94" y="147"/>
                    <a:pt x="94" y="150"/>
                    <a:pt x="94" y="153"/>
                  </a:cubicBezTo>
                  <a:cubicBezTo>
                    <a:pt x="94" y="155"/>
                    <a:pt x="94" y="157"/>
                    <a:pt x="94" y="158"/>
                  </a:cubicBezTo>
                  <a:cubicBezTo>
                    <a:pt x="95" y="162"/>
                    <a:pt x="95" y="165"/>
                    <a:pt x="95" y="168"/>
                  </a:cubicBezTo>
                  <a:cubicBezTo>
                    <a:pt x="96" y="169"/>
                    <a:pt x="96" y="171"/>
                    <a:pt x="96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6" y="173"/>
                    <a:pt x="97" y="172"/>
                  </a:cubicBezTo>
                  <a:close/>
                  <a:moveTo>
                    <a:pt x="98" y="168"/>
                  </a:moveTo>
                  <a:cubicBezTo>
                    <a:pt x="98" y="168"/>
                    <a:pt x="98" y="168"/>
                    <a:pt x="98" y="168"/>
                  </a:cubicBezTo>
                  <a:cubicBezTo>
                    <a:pt x="98" y="167"/>
                    <a:pt x="98" y="167"/>
                    <a:pt x="98" y="166"/>
                  </a:cubicBezTo>
                  <a:cubicBezTo>
                    <a:pt x="98" y="163"/>
                    <a:pt x="97" y="161"/>
                    <a:pt x="97" y="158"/>
                  </a:cubicBezTo>
                  <a:cubicBezTo>
                    <a:pt x="97" y="152"/>
                    <a:pt x="97" y="147"/>
                    <a:pt x="97" y="142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40"/>
                    <a:pt x="96" y="139"/>
                    <a:pt x="96" y="138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5" y="137"/>
                    <a:pt x="93" y="137"/>
                    <a:pt x="92" y="137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2" y="137"/>
                    <a:pt x="93" y="137"/>
                    <a:pt x="93" y="137"/>
                  </a:cubicBezTo>
                  <a:cubicBezTo>
                    <a:pt x="93" y="137"/>
                    <a:pt x="93" y="138"/>
                    <a:pt x="94" y="137"/>
                  </a:cubicBezTo>
                  <a:cubicBezTo>
                    <a:pt x="94" y="137"/>
                    <a:pt x="94" y="137"/>
                    <a:pt x="95" y="138"/>
                  </a:cubicBezTo>
                  <a:cubicBezTo>
                    <a:pt x="95" y="138"/>
                    <a:pt x="95" y="138"/>
                    <a:pt x="95" y="139"/>
                  </a:cubicBezTo>
                  <a:cubicBezTo>
                    <a:pt x="95" y="139"/>
                    <a:pt x="96" y="140"/>
                    <a:pt x="96" y="141"/>
                  </a:cubicBezTo>
                  <a:cubicBezTo>
                    <a:pt x="96" y="144"/>
                    <a:pt x="96" y="147"/>
                    <a:pt x="96" y="150"/>
                  </a:cubicBezTo>
                  <a:cubicBezTo>
                    <a:pt x="97" y="154"/>
                    <a:pt x="96" y="158"/>
                    <a:pt x="97" y="162"/>
                  </a:cubicBezTo>
                  <a:cubicBezTo>
                    <a:pt x="97" y="164"/>
                    <a:pt x="97" y="166"/>
                    <a:pt x="98" y="168"/>
                  </a:cubicBezTo>
                  <a:close/>
                  <a:moveTo>
                    <a:pt x="43" y="121"/>
                  </a:moveTo>
                  <a:cubicBezTo>
                    <a:pt x="42" y="123"/>
                    <a:pt x="42" y="124"/>
                    <a:pt x="41" y="125"/>
                  </a:cubicBezTo>
                  <a:cubicBezTo>
                    <a:pt x="37" y="131"/>
                    <a:pt x="33" y="136"/>
                    <a:pt x="30" y="142"/>
                  </a:cubicBezTo>
                  <a:cubicBezTo>
                    <a:pt x="29" y="144"/>
                    <a:pt x="28" y="145"/>
                    <a:pt x="27" y="146"/>
                  </a:cubicBezTo>
                  <a:cubicBezTo>
                    <a:pt x="26" y="148"/>
                    <a:pt x="25" y="149"/>
                    <a:pt x="24" y="150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4" y="151"/>
                    <a:pt x="24" y="151"/>
                    <a:pt x="24" y="150"/>
                  </a:cubicBezTo>
                  <a:cubicBezTo>
                    <a:pt x="25" y="149"/>
                    <a:pt x="27" y="147"/>
                    <a:pt x="28" y="145"/>
                  </a:cubicBezTo>
                  <a:cubicBezTo>
                    <a:pt x="30" y="142"/>
                    <a:pt x="33" y="139"/>
                    <a:pt x="35" y="135"/>
                  </a:cubicBezTo>
                  <a:cubicBezTo>
                    <a:pt x="38" y="131"/>
                    <a:pt x="40" y="127"/>
                    <a:pt x="43" y="123"/>
                  </a:cubicBezTo>
                  <a:cubicBezTo>
                    <a:pt x="43" y="122"/>
                    <a:pt x="43" y="122"/>
                    <a:pt x="43" y="121"/>
                  </a:cubicBezTo>
                  <a:close/>
                  <a:moveTo>
                    <a:pt x="147" y="122"/>
                  </a:moveTo>
                  <a:cubicBezTo>
                    <a:pt x="145" y="115"/>
                    <a:pt x="142" y="108"/>
                    <a:pt x="139" y="101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9" y="104"/>
                    <a:pt x="139" y="104"/>
                    <a:pt x="139" y="105"/>
                  </a:cubicBezTo>
                  <a:cubicBezTo>
                    <a:pt x="142" y="110"/>
                    <a:pt x="144" y="116"/>
                    <a:pt x="147" y="122"/>
                  </a:cubicBezTo>
                  <a:close/>
                  <a:moveTo>
                    <a:pt x="90" y="55"/>
                  </a:moveTo>
                  <a:cubicBezTo>
                    <a:pt x="89" y="54"/>
                    <a:pt x="89" y="52"/>
                    <a:pt x="88" y="51"/>
                  </a:cubicBezTo>
                  <a:cubicBezTo>
                    <a:pt x="86" y="51"/>
                    <a:pt x="85" y="52"/>
                    <a:pt x="83" y="53"/>
                  </a:cubicBezTo>
                  <a:cubicBezTo>
                    <a:pt x="84" y="54"/>
                    <a:pt x="84" y="55"/>
                    <a:pt x="85" y="56"/>
                  </a:cubicBezTo>
                  <a:cubicBezTo>
                    <a:pt x="87" y="56"/>
                    <a:pt x="88" y="56"/>
                    <a:pt x="90" y="55"/>
                  </a:cubicBezTo>
                  <a:close/>
                  <a:moveTo>
                    <a:pt x="135" y="218"/>
                  </a:moveTo>
                  <a:cubicBezTo>
                    <a:pt x="136" y="217"/>
                    <a:pt x="137" y="218"/>
                    <a:pt x="138" y="219"/>
                  </a:cubicBezTo>
                  <a:cubicBezTo>
                    <a:pt x="139" y="219"/>
                    <a:pt x="139" y="218"/>
                    <a:pt x="139" y="218"/>
                  </a:cubicBezTo>
                  <a:cubicBezTo>
                    <a:pt x="139" y="217"/>
                    <a:pt x="140" y="216"/>
                    <a:pt x="140" y="215"/>
                  </a:cubicBezTo>
                  <a:cubicBezTo>
                    <a:pt x="141" y="214"/>
                    <a:pt x="141" y="214"/>
                    <a:pt x="141" y="213"/>
                  </a:cubicBezTo>
                  <a:cubicBezTo>
                    <a:pt x="141" y="212"/>
                    <a:pt x="140" y="211"/>
                    <a:pt x="139" y="211"/>
                  </a:cubicBezTo>
                  <a:cubicBezTo>
                    <a:pt x="139" y="212"/>
                    <a:pt x="138" y="212"/>
                    <a:pt x="138" y="213"/>
                  </a:cubicBezTo>
                  <a:cubicBezTo>
                    <a:pt x="138" y="214"/>
                    <a:pt x="138" y="214"/>
                    <a:pt x="137" y="214"/>
                  </a:cubicBezTo>
                  <a:cubicBezTo>
                    <a:pt x="137" y="215"/>
                    <a:pt x="136" y="216"/>
                    <a:pt x="135" y="217"/>
                  </a:cubicBezTo>
                  <a:cubicBezTo>
                    <a:pt x="135" y="217"/>
                    <a:pt x="135" y="217"/>
                    <a:pt x="135" y="218"/>
                  </a:cubicBezTo>
                  <a:close/>
                  <a:moveTo>
                    <a:pt x="101" y="77"/>
                  </a:moveTo>
                  <a:cubicBezTo>
                    <a:pt x="101" y="77"/>
                    <a:pt x="101" y="78"/>
                    <a:pt x="101" y="78"/>
                  </a:cubicBezTo>
                  <a:cubicBezTo>
                    <a:pt x="102" y="77"/>
                    <a:pt x="103" y="77"/>
                    <a:pt x="103" y="78"/>
                  </a:cubicBezTo>
                  <a:cubicBezTo>
                    <a:pt x="103" y="78"/>
                    <a:pt x="104" y="79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5" y="78"/>
                    <a:pt x="107" y="77"/>
                    <a:pt x="108" y="76"/>
                  </a:cubicBezTo>
                  <a:cubicBezTo>
                    <a:pt x="108" y="75"/>
                    <a:pt x="107" y="74"/>
                    <a:pt x="107" y="73"/>
                  </a:cubicBezTo>
                  <a:cubicBezTo>
                    <a:pt x="106" y="74"/>
                    <a:pt x="105" y="74"/>
                    <a:pt x="104" y="74"/>
                  </a:cubicBezTo>
                  <a:cubicBezTo>
                    <a:pt x="104" y="74"/>
                    <a:pt x="104" y="74"/>
                    <a:pt x="103" y="75"/>
                  </a:cubicBezTo>
                  <a:cubicBezTo>
                    <a:pt x="103" y="75"/>
                    <a:pt x="102" y="76"/>
                    <a:pt x="101" y="77"/>
                  </a:cubicBezTo>
                  <a:close/>
                  <a:moveTo>
                    <a:pt x="148" y="190"/>
                  </a:moveTo>
                  <a:cubicBezTo>
                    <a:pt x="149" y="190"/>
                    <a:pt x="149" y="190"/>
                    <a:pt x="150" y="190"/>
                  </a:cubicBezTo>
                  <a:cubicBezTo>
                    <a:pt x="151" y="189"/>
                    <a:pt x="151" y="179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0" y="179"/>
                    <a:pt x="150" y="179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1"/>
                    <a:pt x="149" y="182"/>
                    <a:pt x="149" y="183"/>
                  </a:cubicBezTo>
                  <a:cubicBezTo>
                    <a:pt x="149" y="183"/>
                    <a:pt x="150" y="183"/>
                    <a:pt x="150" y="183"/>
                  </a:cubicBezTo>
                  <a:cubicBezTo>
                    <a:pt x="151" y="183"/>
                    <a:pt x="151" y="184"/>
                    <a:pt x="150" y="184"/>
                  </a:cubicBezTo>
                  <a:cubicBezTo>
                    <a:pt x="150" y="184"/>
                    <a:pt x="150" y="185"/>
                    <a:pt x="150" y="185"/>
                  </a:cubicBezTo>
                  <a:cubicBezTo>
                    <a:pt x="149" y="185"/>
                    <a:pt x="149" y="186"/>
                    <a:pt x="148" y="187"/>
                  </a:cubicBezTo>
                  <a:cubicBezTo>
                    <a:pt x="148" y="188"/>
                    <a:pt x="148" y="189"/>
                    <a:pt x="148" y="190"/>
                  </a:cubicBezTo>
                  <a:close/>
                  <a:moveTo>
                    <a:pt x="125" y="165"/>
                  </a:moveTo>
                  <a:cubicBezTo>
                    <a:pt x="125" y="165"/>
                    <a:pt x="125" y="165"/>
                    <a:pt x="125" y="165"/>
                  </a:cubicBezTo>
                  <a:cubicBezTo>
                    <a:pt x="122" y="165"/>
                    <a:pt x="119" y="166"/>
                    <a:pt x="116" y="166"/>
                  </a:cubicBezTo>
                  <a:cubicBezTo>
                    <a:pt x="115" y="166"/>
                    <a:pt x="114" y="167"/>
                    <a:pt x="114" y="167"/>
                  </a:cubicBezTo>
                  <a:cubicBezTo>
                    <a:pt x="114" y="167"/>
                    <a:pt x="115" y="168"/>
                    <a:pt x="115" y="167"/>
                  </a:cubicBezTo>
                  <a:cubicBezTo>
                    <a:pt x="118" y="167"/>
                    <a:pt x="120" y="167"/>
                    <a:pt x="122" y="167"/>
                  </a:cubicBezTo>
                  <a:cubicBezTo>
                    <a:pt x="123" y="167"/>
                    <a:pt x="123" y="167"/>
                    <a:pt x="124" y="167"/>
                  </a:cubicBezTo>
                  <a:cubicBezTo>
                    <a:pt x="124" y="167"/>
                    <a:pt x="124" y="167"/>
                    <a:pt x="125" y="167"/>
                  </a:cubicBezTo>
                  <a:cubicBezTo>
                    <a:pt x="125" y="167"/>
                    <a:pt x="125" y="167"/>
                    <a:pt x="126" y="167"/>
                  </a:cubicBezTo>
                  <a:cubicBezTo>
                    <a:pt x="125" y="166"/>
                    <a:pt x="125" y="166"/>
                    <a:pt x="125" y="165"/>
                  </a:cubicBezTo>
                  <a:close/>
                  <a:moveTo>
                    <a:pt x="38" y="151"/>
                  </a:moveTo>
                  <a:cubicBezTo>
                    <a:pt x="38" y="150"/>
                    <a:pt x="34" y="146"/>
                    <a:pt x="34" y="145"/>
                  </a:cubicBezTo>
                  <a:cubicBezTo>
                    <a:pt x="33" y="146"/>
                    <a:pt x="33" y="147"/>
                    <a:pt x="32" y="148"/>
                  </a:cubicBezTo>
                  <a:cubicBezTo>
                    <a:pt x="33" y="148"/>
                    <a:pt x="33" y="148"/>
                    <a:pt x="34" y="149"/>
                  </a:cubicBezTo>
                  <a:cubicBezTo>
                    <a:pt x="34" y="149"/>
                    <a:pt x="34" y="150"/>
                    <a:pt x="34" y="150"/>
                  </a:cubicBezTo>
                  <a:cubicBezTo>
                    <a:pt x="34" y="151"/>
                    <a:pt x="35" y="152"/>
                    <a:pt x="36" y="153"/>
                  </a:cubicBezTo>
                  <a:cubicBezTo>
                    <a:pt x="37" y="152"/>
                    <a:pt x="37" y="152"/>
                    <a:pt x="38" y="151"/>
                  </a:cubicBezTo>
                  <a:close/>
                  <a:moveTo>
                    <a:pt x="98" y="55"/>
                  </a:moveTo>
                  <a:cubicBezTo>
                    <a:pt x="98" y="56"/>
                    <a:pt x="98" y="56"/>
                    <a:pt x="98" y="56"/>
                  </a:cubicBezTo>
                  <a:cubicBezTo>
                    <a:pt x="99" y="57"/>
                    <a:pt x="100" y="58"/>
                    <a:pt x="100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2" y="59"/>
                    <a:pt x="103" y="59"/>
                    <a:pt x="104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3" y="57"/>
                    <a:pt x="102" y="56"/>
                    <a:pt x="101" y="54"/>
                  </a:cubicBezTo>
                  <a:cubicBezTo>
                    <a:pt x="100" y="55"/>
                    <a:pt x="99" y="55"/>
                    <a:pt x="98" y="55"/>
                  </a:cubicBezTo>
                  <a:close/>
                  <a:moveTo>
                    <a:pt x="135" y="177"/>
                  </a:moveTo>
                  <a:cubicBezTo>
                    <a:pt x="135" y="177"/>
                    <a:pt x="136" y="177"/>
                    <a:pt x="136" y="177"/>
                  </a:cubicBezTo>
                  <a:cubicBezTo>
                    <a:pt x="136" y="176"/>
                    <a:pt x="136" y="176"/>
                    <a:pt x="136" y="175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5" y="173"/>
                    <a:pt x="135" y="173"/>
                    <a:pt x="136" y="172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7" y="171"/>
                    <a:pt x="136" y="171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6" y="169"/>
                    <a:pt x="136" y="168"/>
                    <a:pt x="136" y="167"/>
                  </a:cubicBezTo>
                  <a:cubicBezTo>
                    <a:pt x="135" y="167"/>
                    <a:pt x="135" y="167"/>
                    <a:pt x="134" y="167"/>
                  </a:cubicBezTo>
                  <a:cubicBezTo>
                    <a:pt x="134" y="167"/>
                    <a:pt x="134" y="167"/>
                    <a:pt x="134" y="167"/>
                  </a:cubicBezTo>
                  <a:cubicBezTo>
                    <a:pt x="133" y="167"/>
                    <a:pt x="133" y="168"/>
                    <a:pt x="134" y="168"/>
                  </a:cubicBezTo>
                  <a:cubicBezTo>
                    <a:pt x="134" y="169"/>
                    <a:pt x="134" y="170"/>
                    <a:pt x="134" y="171"/>
                  </a:cubicBezTo>
                  <a:cubicBezTo>
                    <a:pt x="134" y="173"/>
                    <a:pt x="135" y="175"/>
                    <a:pt x="135" y="177"/>
                  </a:cubicBezTo>
                  <a:close/>
                  <a:moveTo>
                    <a:pt x="92" y="49"/>
                  </a:moveTo>
                  <a:cubicBezTo>
                    <a:pt x="92" y="49"/>
                    <a:pt x="92" y="49"/>
                    <a:pt x="92" y="49"/>
                  </a:cubicBezTo>
                  <a:cubicBezTo>
                    <a:pt x="93" y="50"/>
                    <a:pt x="94" y="52"/>
                    <a:pt x="95" y="53"/>
                  </a:cubicBezTo>
                  <a:cubicBezTo>
                    <a:pt x="96" y="54"/>
                    <a:pt x="96" y="54"/>
                    <a:pt x="97" y="53"/>
                  </a:cubicBezTo>
                  <a:cubicBezTo>
                    <a:pt x="98" y="53"/>
                    <a:pt x="98" y="53"/>
                    <a:pt x="99" y="53"/>
                  </a:cubicBezTo>
                  <a:cubicBezTo>
                    <a:pt x="97" y="51"/>
                    <a:pt x="96" y="50"/>
                    <a:pt x="94" y="48"/>
                  </a:cubicBezTo>
                  <a:cubicBezTo>
                    <a:pt x="93" y="48"/>
                    <a:pt x="92" y="48"/>
                    <a:pt x="92" y="49"/>
                  </a:cubicBezTo>
                  <a:close/>
                  <a:moveTo>
                    <a:pt x="66" y="114"/>
                  </a:moveTo>
                  <a:cubicBezTo>
                    <a:pt x="66" y="114"/>
                    <a:pt x="67" y="115"/>
                    <a:pt x="67" y="116"/>
                  </a:cubicBezTo>
                  <a:cubicBezTo>
                    <a:pt x="67" y="116"/>
                    <a:pt x="67" y="117"/>
                    <a:pt x="66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8"/>
                    <a:pt x="66" y="119"/>
                    <a:pt x="65" y="119"/>
                  </a:cubicBezTo>
                  <a:cubicBezTo>
                    <a:pt x="65" y="119"/>
                    <a:pt x="65" y="120"/>
                    <a:pt x="65" y="120"/>
                  </a:cubicBezTo>
                  <a:cubicBezTo>
                    <a:pt x="66" y="121"/>
                    <a:pt x="66" y="121"/>
                    <a:pt x="66" y="122"/>
                  </a:cubicBezTo>
                  <a:cubicBezTo>
                    <a:pt x="67" y="121"/>
                    <a:pt x="67" y="121"/>
                    <a:pt x="67" y="120"/>
                  </a:cubicBezTo>
                  <a:cubicBezTo>
                    <a:pt x="67" y="120"/>
                    <a:pt x="67" y="120"/>
                    <a:pt x="67" y="119"/>
                  </a:cubicBezTo>
                  <a:cubicBezTo>
                    <a:pt x="66" y="119"/>
                    <a:pt x="66" y="118"/>
                    <a:pt x="67" y="117"/>
                  </a:cubicBezTo>
                  <a:cubicBezTo>
                    <a:pt x="67" y="117"/>
                    <a:pt x="68" y="117"/>
                    <a:pt x="68" y="116"/>
                  </a:cubicBezTo>
                  <a:cubicBezTo>
                    <a:pt x="68" y="116"/>
                    <a:pt x="69" y="116"/>
                    <a:pt x="69" y="116"/>
                  </a:cubicBezTo>
                  <a:cubicBezTo>
                    <a:pt x="69" y="115"/>
                    <a:pt x="69" y="114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9" y="112"/>
                    <a:pt x="68" y="112"/>
                    <a:pt x="68" y="112"/>
                  </a:cubicBezTo>
                  <a:cubicBezTo>
                    <a:pt x="67" y="112"/>
                    <a:pt x="67" y="112"/>
                    <a:pt x="66" y="112"/>
                  </a:cubicBezTo>
                  <a:cubicBezTo>
                    <a:pt x="66" y="112"/>
                    <a:pt x="66" y="113"/>
                    <a:pt x="66" y="114"/>
                  </a:cubicBezTo>
                  <a:close/>
                  <a:moveTo>
                    <a:pt x="86" y="263"/>
                  </a:moveTo>
                  <a:cubicBezTo>
                    <a:pt x="86" y="263"/>
                    <a:pt x="86" y="263"/>
                    <a:pt x="86" y="263"/>
                  </a:cubicBezTo>
                  <a:cubicBezTo>
                    <a:pt x="86" y="263"/>
                    <a:pt x="86" y="263"/>
                    <a:pt x="86" y="263"/>
                  </a:cubicBezTo>
                  <a:cubicBezTo>
                    <a:pt x="91" y="263"/>
                    <a:pt x="97" y="263"/>
                    <a:pt x="102" y="261"/>
                  </a:cubicBezTo>
                  <a:cubicBezTo>
                    <a:pt x="102" y="261"/>
                    <a:pt x="102" y="261"/>
                    <a:pt x="102" y="261"/>
                  </a:cubicBezTo>
                  <a:cubicBezTo>
                    <a:pt x="102" y="261"/>
                    <a:pt x="102" y="260"/>
                    <a:pt x="101" y="260"/>
                  </a:cubicBezTo>
                  <a:cubicBezTo>
                    <a:pt x="101" y="260"/>
                    <a:pt x="101" y="260"/>
                    <a:pt x="101" y="260"/>
                  </a:cubicBezTo>
                  <a:cubicBezTo>
                    <a:pt x="100" y="260"/>
                    <a:pt x="99" y="261"/>
                    <a:pt x="97" y="261"/>
                  </a:cubicBezTo>
                  <a:cubicBezTo>
                    <a:pt x="97" y="261"/>
                    <a:pt x="97" y="261"/>
                    <a:pt x="96" y="262"/>
                  </a:cubicBezTo>
                  <a:cubicBezTo>
                    <a:pt x="96" y="262"/>
                    <a:pt x="95" y="262"/>
                    <a:pt x="95" y="262"/>
                  </a:cubicBezTo>
                  <a:cubicBezTo>
                    <a:pt x="95" y="262"/>
                    <a:pt x="95" y="262"/>
                    <a:pt x="95" y="262"/>
                  </a:cubicBezTo>
                  <a:cubicBezTo>
                    <a:pt x="92" y="262"/>
                    <a:pt x="89" y="263"/>
                    <a:pt x="86" y="263"/>
                  </a:cubicBezTo>
                  <a:close/>
                  <a:moveTo>
                    <a:pt x="82" y="50"/>
                  </a:moveTo>
                  <a:cubicBezTo>
                    <a:pt x="84" y="49"/>
                    <a:pt x="86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7"/>
                    <a:pt x="87" y="46"/>
                    <a:pt x="87" y="46"/>
                  </a:cubicBezTo>
                  <a:cubicBezTo>
                    <a:pt x="86" y="46"/>
                    <a:pt x="86" y="45"/>
                    <a:pt x="85" y="45"/>
                  </a:cubicBezTo>
                  <a:cubicBezTo>
                    <a:pt x="84" y="45"/>
                    <a:pt x="83" y="46"/>
                    <a:pt x="82" y="47"/>
                  </a:cubicBezTo>
                  <a:cubicBezTo>
                    <a:pt x="82" y="48"/>
                    <a:pt x="82" y="49"/>
                    <a:pt x="82" y="50"/>
                  </a:cubicBezTo>
                  <a:close/>
                  <a:moveTo>
                    <a:pt x="55" y="110"/>
                  </a:moveTo>
                  <a:cubicBezTo>
                    <a:pt x="57" y="111"/>
                    <a:pt x="58" y="112"/>
                    <a:pt x="59" y="113"/>
                  </a:cubicBezTo>
                  <a:cubicBezTo>
                    <a:pt x="60" y="112"/>
                    <a:pt x="60" y="112"/>
                    <a:pt x="60" y="111"/>
                  </a:cubicBezTo>
                  <a:cubicBezTo>
                    <a:pt x="61" y="110"/>
                    <a:pt x="61" y="110"/>
                    <a:pt x="60" y="109"/>
                  </a:cubicBezTo>
                  <a:cubicBezTo>
                    <a:pt x="60" y="109"/>
                    <a:pt x="60" y="109"/>
                    <a:pt x="60" y="109"/>
                  </a:cubicBezTo>
                  <a:cubicBezTo>
                    <a:pt x="60" y="109"/>
                    <a:pt x="59" y="109"/>
                    <a:pt x="59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8"/>
                    <a:pt x="58" y="108"/>
                    <a:pt x="58" y="107"/>
                  </a:cubicBezTo>
                  <a:cubicBezTo>
                    <a:pt x="58" y="107"/>
                    <a:pt x="59" y="107"/>
                    <a:pt x="59" y="107"/>
                  </a:cubicBezTo>
                  <a:cubicBezTo>
                    <a:pt x="59" y="107"/>
                    <a:pt x="58" y="106"/>
                    <a:pt x="58" y="106"/>
                  </a:cubicBezTo>
                  <a:cubicBezTo>
                    <a:pt x="58" y="106"/>
                    <a:pt x="58" y="107"/>
                    <a:pt x="58" y="107"/>
                  </a:cubicBezTo>
                  <a:cubicBezTo>
                    <a:pt x="57" y="107"/>
                    <a:pt x="57" y="108"/>
                    <a:pt x="57" y="108"/>
                  </a:cubicBezTo>
                  <a:cubicBezTo>
                    <a:pt x="56" y="108"/>
                    <a:pt x="56" y="108"/>
                    <a:pt x="56" y="109"/>
                  </a:cubicBezTo>
                  <a:cubicBezTo>
                    <a:pt x="56" y="109"/>
                    <a:pt x="56" y="110"/>
                    <a:pt x="55" y="110"/>
                  </a:cubicBezTo>
                  <a:close/>
                  <a:moveTo>
                    <a:pt x="109" y="137"/>
                  </a:moveTo>
                  <a:cubicBezTo>
                    <a:pt x="109" y="138"/>
                    <a:pt x="109" y="139"/>
                    <a:pt x="109" y="140"/>
                  </a:cubicBezTo>
                  <a:cubicBezTo>
                    <a:pt x="109" y="140"/>
                    <a:pt x="109" y="141"/>
                    <a:pt x="109" y="141"/>
                  </a:cubicBezTo>
                  <a:cubicBezTo>
                    <a:pt x="109" y="142"/>
                    <a:pt x="109" y="143"/>
                    <a:pt x="110" y="144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1" y="144"/>
                    <a:pt x="111" y="145"/>
                    <a:pt x="111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0" y="147"/>
                    <a:pt x="111" y="147"/>
                  </a:cubicBezTo>
                  <a:cubicBezTo>
                    <a:pt x="111" y="147"/>
                    <a:pt x="111" y="148"/>
                    <a:pt x="111" y="149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2" y="148"/>
                    <a:pt x="112" y="147"/>
                    <a:pt x="112" y="146"/>
                  </a:cubicBezTo>
                  <a:cubicBezTo>
                    <a:pt x="112" y="144"/>
                    <a:pt x="112" y="143"/>
                    <a:pt x="111" y="141"/>
                  </a:cubicBezTo>
                  <a:cubicBezTo>
                    <a:pt x="111" y="141"/>
                    <a:pt x="111" y="141"/>
                    <a:pt x="111" y="140"/>
                  </a:cubicBezTo>
                  <a:cubicBezTo>
                    <a:pt x="110" y="139"/>
                    <a:pt x="110" y="138"/>
                    <a:pt x="109" y="137"/>
                  </a:cubicBezTo>
                  <a:close/>
                  <a:moveTo>
                    <a:pt x="109" y="110"/>
                  </a:move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09" y="108"/>
                    <a:pt x="110" y="108"/>
                  </a:cubicBezTo>
                  <a:cubicBezTo>
                    <a:pt x="110" y="108"/>
                    <a:pt x="110" y="107"/>
                    <a:pt x="110" y="107"/>
                  </a:cubicBezTo>
                  <a:cubicBezTo>
                    <a:pt x="111" y="106"/>
                    <a:pt x="111" y="105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3"/>
                    <a:pt x="111" y="102"/>
                    <a:pt x="111" y="101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09" y="104"/>
                    <a:pt x="108" y="106"/>
                    <a:pt x="108" y="108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8" y="110"/>
                    <a:pt x="109" y="110"/>
                    <a:pt x="109" y="110"/>
                  </a:cubicBezTo>
                  <a:close/>
                  <a:moveTo>
                    <a:pt x="32" y="253"/>
                  </a:moveTo>
                  <a:cubicBezTo>
                    <a:pt x="32" y="253"/>
                    <a:pt x="32" y="252"/>
                    <a:pt x="32" y="252"/>
                  </a:cubicBezTo>
                  <a:cubicBezTo>
                    <a:pt x="32" y="252"/>
                    <a:pt x="32" y="252"/>
                    <a:pt x="32" y="252"/>
                  </a:cubicBezTo>
                  <a:cubicBezTo>
                    <a:pt x="28" y="250"/>
                    <a:pt x="24" y="247"/>
                    <a:pt x="21" y="244"/>
                  </a:cubicBezTo>
                  <a:cubicBezTo>
                    <a:pt x="21" y="244"/>
                    <a:pt x="21" y="244"/>
                    <a:pt x="20" y="244"/>
                  </a:cubicBezTo>
                  <a:cubicBezTo>
                    <a:pt x="20" y="244"/>
                    <a:pt x="19" y="244"/>
                    <a:pt x="19" y="243"/>
                  </a:cubicBezTo>
                  <a:cubicBezTo>
                    <a:pt x="19" y="243"/>
                    <a:pt x="19" y="242"/>
                    <a:pt x="19" y="242"/>
                  </a:cubicBezTo>
                  <a:cubicBezTo>
                    <a:pt x="18" y="242"/>
                    <a:pt x="18" y="241"/>
                    <a:pt x="18" y="241"/>
                  </a:cubicBezTo>
                  <a:cubicBezTo>
                    <a:pt x="17" y="240"/>
                    <a:pt x="16" y="240"/>
                    <a:pt x="15" y="239"/>
                  </a:cubicBezTo>
                  <a:cubicBezTo>
                    <a:pt x="15" y="239"/>
                    <a:pt x="15" y="240"/>
                    <a:pt x="15" y="240"/>
                  </a:cubicBezTo>
                  <a:cubicBezTo>
                    <a:pt x="18" y="243"/>
                    <a:pt x="20" y="245"/>
                    <a:pt x="23" y="248"/>
                  </a:cubicBezTo>
                  <a:cubicBezTo>
                    <a:pt x="26" y="249"/>
                    <a:pt x="28" y="250"/>
                    <a:pt x="30" y="252"/>
                  </a:cubicBezTo>
                  <a:cubicBezTo>
                    <a:pt x="31" y="252"/>
                    <a:pt x="32" y="252"/>
                    <a:pt x="32" y="253"/>
                  </a:cubicBezTo>
                  <a:close/>
                  <a:moveTo>
                    <a:pt x="25" y="152"/>
                  </a:moveTo>
                  <a:cubicBezTo>
                    <a:pt x="22" y="156"/>
                    <a:pt x="19" y="160"/>
                    <a:pt x="17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4"/>
                    <a:pt x="19" y="163"/>
                    <a:pt x="20" y="162"/>
                  </a:cubicBezTo>
                  <a:cubicBezTo>
                    <a:pt x="20" y="162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2" y="158"/>
                    <a:pt x="23" y="155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lose/>
                  <a:moveTo>
                    <a:pt x="144" y="120"/>
                  </a:moveTo>
                  <a:cubicBezTo>
                    <a:pt x="144" y="119"/>
                    <a:pt x="144" y="119"/>
                    <a:pt x="143" y="118"/>
                  </a:cubicBezTo>
                  <a:cubicBezTo>
                    <a:pt x="143" y="118"/>
                    <a:pt x="142" y="118"/>
                    <a:pt x="142" y="118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6"/>
                    <a:pt x="141" y="116"/>
                    <a:pt x="140" y="115"/>
                  </a:cubicBezTo>
                  <a:cubicBezTo>
                    <a:pt x="140" y="116"/>
                    <a:pt x="139" y="116"/>
                    <a:pt x="139" y="117"/>
                  </a:cubicBezTo>
                  <a:cubicBezTo>
                    <a:pt x="139" y="118"/>
                    <a:pt x="140" y="120"/>
                    <a:pt x="141" y="121"/>
                  </a:cubicBezTo>
                  <a:cubicBezTo>
                    <a:pt x="142" y="121"/>
                    <a:pt x="143" y="120"/>
                    <a:pt x="144" y="120"/>
                  </a:cubicBezTo>
                  <a:close/>
                  <a:moveTo>
                    <a:pt x="71" y="56"/>
                  </a:moveTo>
                  <a:cubicBezTo>
                    <a:pt x="70" y="56"/>
                    <a:pt x="69" y="56"/>
                    <a:pt x="68" y="57"/>
                  </a:cubicBezTo>
                  <a:cubicBezTo>
                    <a:pt x="69" y="57"/>
                    <a:pt x="69" y="58"/>
                    <a:pt x="69" y="58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69" y="61"/>
                    <a:pt x="69" y="61"/>
                  </a:cubicBezTo>
                  <a:cubicBezTo>
                    <a:pt x="69" y="62"/>
                    <a:pt x="71" y="61"/>
                    <a:pt x="72" y="61"/>
                  </a:cubicBezTo>
                  <a:cubicBezTo>
                    <a:pt x="72" y="60"/>
                    <a:pt x="71" y="58"/>
                    <a:pt x="71" y="56"/>
                  </a:cubicBezTo>
                  <a:close/>
                  <a:moveTo>
                    <a:pt x="103" y="211"/>
                  </a:moveTo>
                  <a:cubicBezTo>
                    <a:pt x="104" y="218"/>
                    <a:pt x="105" y="224"/>
                    <a:pt x="105" y="231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6" y="229"/>
                    <a:pt x="106" y="227"/>
                    <a:pt x="105" y="226"/>
                  </a:cubicBezTo>
                  <a:cubicBezTo>
                    <a:pt x="105" y="225"/>
                    <a:pt x="105" y="224"/>
                    <a:pt x="105" y="223"/>
                  </a:cubicBezTo>
                  <a:cubicBezTo>
                    <a:pt x="105" y="221"/>
                    <a:pt x="105" y="219"/>
                    <a:pt x="105" y="217"/>
                  </a:cubicBezTo>
                  <a:cubicBezTo>
                    <a:pt x="104" y="215"/>
                    <a:pt x="104" y="213"/>
                    <a:pt x="104" y="212"/>
                  </a:cubicBezTo>
                  <a:cubicBezTo>
                    <a:pt x="104" y="211"/>
                    <a:pt x="104" y="211"/>
                    <a:pt x="104" y="211"/>
                  </a:cubicBezTo>
                  <a:cubicBezTo>
                    <a:pt x="104" y="211"/>
                    <a:pt x="104" y="211"/>
                    <a:pt x="103" y="211"/>
                  </a:cubicBezTo>
                  <a:close/>
                  <a:moveTo>
                    <a:pt x="38" y="140"/>
                  </a:moveTo>
                  <a:cubicBezTo>
                    <a:pt x="37" y="141"/>
                    <a:pt x="36" y="142"/>
                    <a:pt x="36" y="144"/>
                  </a:cubicBezTo>
                  <a:cubicBezTo>
                    <a:pt x="37" y="145"/>
                    <a:pt x="38" y="146"/>
                    <a:pt x="39" y="147"/>
                  </a:cubicBezTo>
                  <a:cubicBezTo>
                    <a:pt x="39" y="147"/>
                    <a:pt x="39" y="147"/>
                    <a:pt x="39" y="146"/>
                  </a:cubicBezTo>
                  <a:cubicBezTo>
                    <a:pt x="39" y="146"/>
                    <a:pt x="40" y="145"/>
                    <a:pt x="39" y="144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8" y="141"/>
                    <a:pt x="38" y="140"/>
                  </a:cubicBezTo>
                  <a:close/>
                  <a:moveTo>
                    <a:pt x="44" y="165"/>
                  </a:moveTo>
                  <a:cubicBezTo>
                    <a:pt x="46" y="164"/>
                    <a:pt x="47" y="163"/>
                    <a:pt x="48" y="162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60"/>
                    <a:pt x="48" y="159"/>
                    <a:pt x="49" y="159"/>
                  </a:cubicBezTo>
                  <a:cubicBezTo>
                    <a:pt x="48" y="159"/>
                    <a:pt x="48" y="159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6" y="161"/>
                    <a:pt x="45" y="162"/>
                    <a:pt x="44" y="163"/>
                  </a:cubicBezTo>
                  <a:cubicBezTo>
                    <a:pt x="44" y="163"/>
                    <a:pt x="44" y="164"/>
                    <a:pt x="44" y="164"/>
                  </a:cubicBezTo>
                  <a:cubicBezTo>
                    <a:pt x="44" y="164"/>
                    <a:pt x="44" y="165"/>
                    <a:pt x="44" y="165"/>
                  </a:cubicBezTo>
                  <a:close/>
                  <a:moveTo>
                    <a:pt x="118" y="116"/>
                  </a:moveTo>
                  <a:cubicBezTo>
                    <a:pt x="118" y="116"/>
                    <a:pt x="118" y="116"/>
                    <a:pt x="118" y="116"/>
                  </a:cubicBezTo>
                  <a:cubicBezTo>
                    <a:pt x="117" y="117"/>
                    <a:pt x="117" y="117"/>
                    <a:pt x="117" y="118"/>
                  </a:cubicBezTo>
                  <a:cubicBezTo>
                    <a:pt x="116" y="118"/>
                    <a:pt x="116" y="119"/>
                    <a:pt x="117" y="119"/>
                  </a:cubicBezTo>
                  <a:cubicBezTo>
                    <a:pt x="117" y="121"/>
                    <a:pt x="118" y="122"/>
                    <a:pt x="119" y="124"/>
                  </a:cubicBezTo>
                  <a:cubicBezTo>
                    <a:pt x="119" y="124"/>
                    <a:pt x="119" y="124"/>
                    <a:pt x="119" y="125"/>
                  </a:cubicBezTo>
                  <a:cubicBezTo>
                    <a:pt x="120" y="124"/>
                    <a:pt x="120" y="123"/>
                    <a:pt x="120" y="122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9" y="120"/>
                    <a:pt x="119" y="118"/>
                    <a:pt x="118" y="116"/>
                  </a:cubicBezTo>
                  <a:close/>
                  <a:moveTo>
                    <a:pt x="93" y="78"/>
                  </a:moveTo>
                  <a:cubicBezTo>
                    <a:pt x="92" y="79"/>
                    <a:pt x="91" y="79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1"/>
                    <a:pt x="90" y="81"/>
                    <a:pt x="90" y="82"/>
                  </a:cubicBezTo>
                  <a:cubicBezTo>
                    <a:pt x="90" y="83"/>
                    <a:pt x="90" y="84"/>
                    <a:pt x="90" y="85"/>
                  </a:cubicBezTo>
                  <a:cubicBezTo>
                    <a:pt x="91" y="84"/>
                    <a:pt x="92" y="84"/>
                    <a:pt x="92" y="83"/>
                  </a:cubicBezTo>
                  <a:cubicBezTo>
                    <a:pt x="92" y="83"/>
                    <a:pt x="92" y="82"/>
                    <a:pt x="92" y="82"/>
                  </a:cubicBezTo>
                  <a:cubicBezTo>
                    <a:pt x="93" y="81"/>
                    <a:pt x="93" y="80"/>
                    <a:pt x="93" y="78"/>
                  </a:cubicBezTo>
                  <a:close/>
                  <a:moveTo>
                    <a:pt x="81" y="139"/>
                  </a:moveTo>
                  <a:cubicBezTo>
                    <a:pt x="76" y="139"/>
                    <a:pt x="71" y="139"/>
                    <a:pt x="66" y="139"/>
                  </a:cubicBezTo>
                  <a:cubicBezTo>
                    <a:pt x="66" y="139"/>
                    <a:pt x="66" y="139"/>
                    <a:pt x="66" y="140"/>
                  </a:cubicBezTo>
                  <a:cubicBezTo>
                    <a:pt x="71" y="140"/>
                    <a:pt x="76" y="140"/>
                    <a:pt x="81" y="139"/>
                  </a:cubicBezTo>
                  <a:close/>
                  <a:moveTo>
                    <a:pt x="64" y="104"/>
                  </a:moveTo>
                  <a:cubicBezTo>
                    <a:pt x="63" y="102"/>
                    <a:pt x="62" y="100"/>
                    <a:pt x="61" y="98"/>
                  </a:cubicBezTo>
                  <a:cubicBezTo>
                    <a:pt x="61" y="100"/>
                    <a:pt x="60" y="101"/>
                    <a:pt x="60" y="102"/>
                  </a:cubicBezTo>
                  <a:cubicBezTo>
                    <a:pt x="61" y="103"/>
                    <a:pt x="62" y="104"/>
                    <a:pt x="63" y="105"/>
                  </a:cubicBezTo>
                  <a:cubicBezTo>
                    <a:pt x="63" y="104"/>
                    <a:pt x="64" y="104"/>
                    <a:pt x="64" y="104"/>
                  </a:cubicBezTo>
                  <a:close/>
                  <a:moveTo>
                    <a:pt x="72" y="38"/>
                  </a:moveTo>
                  <a:cubicBezTo>
                    <a:pt x="72" y="37"/>
                    <a:pt x="72" y="37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5"/>
                    <a:pt x="71" y="35"/>
                    <a:pt x="71" y="34"/>
                  </a:cubicBezTo>
                  <a:cubicBezTo>
                    <a:pt x="71" y="34"/>
                    <a:pt x="70" y="34"/>
                    <a:pt x="70" y="34"/>
                  </a:cubicBezTo>
                  <a:cubicBezTo>
                    <a:pt x="69" y="35"/>
                    <a:pt x="68" y="37"/>
                    <a:pt x="68" y="38"/>
                  </a:cubicBezTo>
                  <a:cubicBezTo>
                    <a:pt x="69" y="38"/>
                    <a:pt x="71" y="38"/>
                    <a:pt x="72" y="38"/>
                  </a:cubicBezTo>
                  <a:close/>
                  <a:moveTo>
                    <a:pt x="70" y="261"/>
                  </a:moveTo>
                  <a:cubicBezTo>
                    <a:pt x="74" y="262"/>
                    <a:pt x="77" y="263"/>
                    <a:pt x="80" y="262"/>
                  </a:cubicBezTo>
                  <a:cubicBezTo>
                    <a:pt x="80" y="262"/>
                    <a:pt x="80" y="261"/>
                    <a:pt x="80" y="261"/>
                  </a:cubicBezTo>
                  <a:cubicBezTo>
                    <a:pt x="79" y="261"/>
                    <a:pt x="78" y="261"/>
                    <a:pt x="77" y="261"/>
                  </a:cubicBezTo>
                  <a:cubicBezTo>
                    <a:pt x="76" y="261"/>
                    <a:pt x="76" y="262"/>
                    <a:pt x="76" y="262"/>
                  </a:cubicBezTo>
                  <a:cubicBezTo>
                    <a:pt x="75" y="262"/>
                    <a:pt x="75" y="261"/>
                    <a:pt x="75" y="261"/>
                  </a:cubicBezTo>
                  <a:cubicBezTo>
                    <a:pt x="73" y="261"/>
                    <a:pt x="72" y="260"/>
                    <a:pt x="71" y="260"/>
                  </a:cubicBezTo>
                  <a:cubicBezTo>
                    <a:pt x="71" y="261"/>
                    <a:pt x="71" y="261"/>
                    <a:pt x="70" y="261"/>
                  </a:cubicBezTo>
                  <a:close/>
                  <a:moveTo>
                    <a:pt x="62" y="93"/>
                  </a:moveTo>
                  <a:cubicBezTo>
                    <a:pt x="62" y="91"/>
                    <a:pt x="63" y="91"/>
                    <a:pt x="63" y="90"/>
                  </a:cubicBezTo>
                  <a:cubicBezTo>
                    <a:pt x="63" y="89"/>
                    <a:pt x="64" y="88"/>
                    <a:pt x="63" y="87"/>
                  </a:cubicBezTo>
                  <a:cubicBezTo>
                    <a:pt x="63" y="86"/>
                    <a:pt x="62" y="85"/>
                    <a:pt x="62" y="85"/>
                  </a:cubicBezTo>
                  <a:cubicBezTo>
                    <a:pt x="62" y="85"/>
                    <a:pt x="62" y="84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1" y="87"/>
                    <a:pt x="61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2"/>
                    <a:pt x="62" y="92"/>
                    <a:pt x="62" y="93"/>
                  </a:cubicBezTo>
                  <a:close/>
                  <a:moveTo>
                    <a:pt x="140" y="153"/>
                  </a:moveTo>
                  <a:cubicBezTo>
                    <a:pt x="140" y="153"/>
                    <a:pt x="140" y="154"/>
                    <a:pt x="140" y="154"/>
                  </a:cubicBezTo>
                  <a:cubicBezTo>
                    <a:pt x="139" y="155"/>
                    <a:pt x="138" y="154"/>
                    <a:pt x="138" y="154"/>
                  </a:cubicBezTo>
                  <a:cubicBezTo>
                    <a:pt x="137" y="155"/>
                    <a:pt x="137" y="155"/>
                    <a:pt x="136" y="156"/>
                  </a:cubicBezTo>
                  <a:cubicBezTo>
                    <a:pt x="137" y="156"/>
                    <a:pt x="137" y="157"/>
                    <a:pt x="138" y="157"/>
                  </a:cubicBezTo>
                  <a:cubicBezTo>
                    <a:pt x="138" y="157"/>
                    <a:pt x="138" y="157"/>
                    <a:pt x="139" y="157"/>
                  </a:cubicBezTo>
                  <a:cubicBezTo>
                    <a:pt x="140" y="156"/>
                    <a:pt x="141" y="156"/>
                    <a:pt x="141" y="155"/>
                  </a:cubicBezTo>
                  <a:cubicBezTo>
                    <a:pt x="141" y="154"/>
                    <a:pt x="141" y="154"/>
                    <a:pt x="141" y="154"/>
                  </a:cubicBezTo>
                  <a:cubicBezTo>
                    <a:pt x="142" y="153"/>
                    <a:pt x="142" y="152"/>
                    <a:pt x="142" y="151"/>
                  </a:cubicBezTo>
                  <a:cubicBezTo>
                    <a:pt x="141" y="152"/>
                    <a:pt x="140" y="152"/>
                    <a:pt x="140" y="153"/>
                  </a:cubicBezTo>
                  <a:close/>
                  <a:moveTo>
                    <a:pt x="116" y="67"/>
                  </a:moveTo>
                  <a:cubicBezTo>
                    <a:pt x="114" y="65"/>
                    <a:pt x="111" y="62"/>
                    <a:pt x="109" y="59"/>
                  </a:cubicBezTo>
                  <a:cubicBezTo>
                    <a:pt x="109" y="59"/>
                    <a:pt x="108" y="60"/>
                    <a:pt x="108" y="60"/>
                  </a:cubicBezTo>
                  <a:cubicBezTo>
                    <a:pt x="109" y="60"/>
                    <a:pt x="109" y="61"/>
                    <a:pt x="110" y="61"/>
                  </a:cubicBezTo>
                  <a:cubicBezTo>
                    <a:pt x="110" y="62"/>
                    <a:pt x="110" y="62"/>
                    <a:pt x="111" y="63"/>
                  </a:cubicBezTo>
                  <a:cubicBezTo>
                    <a:pt x="111" y="63"/>
                    <a:pt x="111" y="64"/>
                    <a:pt x="112" y="64"/>
                  </a:cubicBezTo>
                  <a:cubicBezTo>
                    <a:pt x="113" y="65"/>
                    <a:pt x="114" y="67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6" y="68"/>
                    <a:pt x="116" y="67"/>
                  </a:cubicBezTo>
                  <a:close/>
                  <a:moveTo>
                    <a:pt x="110" y="65"/>
                  </a:moveTo>
                  <a:cubicBezTo>
                    <a:pt x="109" y="66"/>
                    <a:pt x="108" y="67"/>
                    <a:pt x="107" y="68"/>
                  </a:cubicBezTo>
                  <a:cubicBezTo>
                    <a:pt x="107" y="69"/>
                    <a:pt x="107" y="69"/>
                    <a:pt x="108" y="69"/>
                  </a:cubicBezTo>
                  <a:cubicBezTo>
                    <a:pt x="108" y="69"/>
                    <a:pt x="109" y="69"/>
                    <a:pt x="109" y="69"/>
                  </a:cubicBezTo>
                  <a:cubicBezTo>
                    <a:pt x="110" y="69"/>
                    <a:pt x="110" y="69"/>
                    <a:pt x="110" y="70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111" y="70"/>
                    <a:pt x="112" y="69"/>
                    <a:pt x="113" y="69"/>
                  </a:cubicBezTo>
                  <a:cubicBezTo>
                    <a:pt x="112" y="68"/>
                    <a:pt x="111" y="67"/>
                    <a:pt x="110" y="65"/>
                  </a:cubicBezTo>
                  <a:close/>
                  <a:moveTo>
                    <a:pt x="120" y="147"/>
                  </a:moveTo>
                  <a:cubicBezTo>
                    <a:pt x="119" y="146"/>
                    <a:pt x="117" y="143"/>
                    <a:pt x="117" y="143"/>
                  </a:cubicBezTo>
                  <a:cubicBezTo>
                    <a:pt x="117" y="145"/>
                    <a:pt x="117" y="147"/>
                    <a:pt x="118" y="149"/>
                  </a:cubicBezTo>
                  <a:cubicBezTo>
                    <a:pt x="118" y="149"/>
                    <a:pt x="119" y="150"/>
                    <a:pt x="119" y="150"/>
                  </a:cubicBezTo>
                  <a:cubicBezTo>
                    <a:pt x="120" y="149"/>
                    <a:pt x="120" y="148"/>
                    <a:pt x="120" y="147"/>
                  </a:cubicBezTo>
                  <a:close/>
                  <a:moveTo>
                    <a:pt x="98" y="117"/>
                  </a:moveTo>
                  <a:cubicBezTo>
                    <a:pt x="98" y="117"/>
                    <a:pt x="98" y="117"/>
                    <a:pt x="98" y="117"/>
                  </a:cubicBezTo>
                  <a:cubicBezTo>
                    <a:pt x="98" y="119"/>
                    <a:pt x="97" y="120"/>
                    <a:pt x="97" y="121"/>
                  </a:cubicBezTo>
                  <a:cubicBezTo>
                    <a:pt x="97" y="121"/>
                    <a:pt x="97" y="122"/>
                    <a:pt x="97" y="122"/>
                  </a:cubicBezTo>
                  <a:cubicBezTo>
                    <a:pt x="97" y="122"/>
                    <a:pt x="97" y="122"/>
                    <a:pt x="97" y="123"/>
                  </a:cubicBezTo>
                  <a:cubicBezTo>
                    <a:pt x="97" y="123"/>
                    <a:pt x="97" y="124"/>
                    <a:pt x="97" y="124"/>
                  </a:cubicBezTo>
                  <a:cubicBezTo>
                    <a:pt x="97" y="125"/>
                    <a:pt x="97" y="126"/>
                    <a:pt x="98" y="126"/>
                  </a:cubicBezTo>
                  <a:cubicBezTo>
                    <a:pt x="98" y="127"/>
                    <a:pt x="98" y="127"/>
                    <a:pt x="98" y="128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5"/>
                    <a:pt x="99" y="124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9" y="119"/>
                    <a:pt x="98" y="118"/>
                    <a:pt x="98" y="117"/>
                  </a:cubicBezTo>
                  <a:close/>
                  <a:moveTo>
                    <a:pt x="116" y="252"/>
                  </a:moveTo>
                  <a:cubicBezTo>
                    <a:pt x="115" y="251"/>
                    <a:pt x="115" y="250"/>
                    <a:pt x="114" y="249"/>
                  </a:cubicBezTo>
                  <a:cubicBezTo>
                    <a:pt x="113" y="250"/>
                    <a:pt x="112" y="250"/>
                    <a:pt x="112" y="251"/>
                  </a:cubicBezTo>
                  <a:cubicBezTo>
                    <a:pt x="112" y="252"/>
                    <a:pt x="112" y="253"/>
                    <a:pt x="112" y="254"/>
                  </a:cubicBezTo>
                  <a:cubicBezTo>
                    <a:pt x="113" y="253"/>
                    <a:pt x="115" y="253"/>
                    <a:pt x="116" y="252"/>
                  </a:cubicBezTo>
                  <a:close/>
                  <a:moveTo>
                    <a:pt x="154" y="145"/>
                  </a:moveTo>
                  <a:cubicBezTo>
                    <a:pt x="155" y="150"/>
                    <a:pt x="155" y="154"/>
                    <a:pt x="155" y="159"/>
                  </a:cubicBezTo>
                  <a:cubicBezTo>
                    <a:pt x="155" y="164"/>
                    <a:pt x="155" y="168"/>
                    <a:pt x="155" y="173"/>
                  </a:cubicBezTo>
                  <a:cubicBezTo>
                    <a:pt x="156" y="164"/>
                    <a:pt x="156" y="154"/>
                    <a:pt x="154" y="145"/>
                  </a:cubicBezTo>
                  <a:close/>
                  <a:moveTo>
                    <a:pt x="112" y="77"/>
                  </a:moveTo>
                  <a:cubicBezTo>
                    <a:pt x="112" y="77"/>
                    <a:pt x="112" y="77"/>
                    <a:pt x="112" y="77"/>
                  </a:cubicBezTo>
                  <a:cubicBezTo>
                    <a:pt x="112" y="76"/>
                    <a:pt x="112" y="75"/>
                    <a:pt x="113" y="75"/>
                  </a:cubicBezTo>
                  <a:cubicBezTo>
                    <a:pt x="114" y="75"/>
                    <a:pt x="115" y="75"/>
                    <a:pt x="115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5"/>
                    <a:pt x="116" y="75"/>
                    <a:pt x="117" y="74"/>
                  </a:cubicBezTo>
                  <a:cubicBezTo>
                    <a:pt x="116" y="74"/>
                    <a:pt x="116" y="73"/>
                    <a:pt x="115" y="72"/>
                  </a:cubicBezTo>
                  <a:cubicBezTo>
                    <a:pt x="113" y="73"/>
                    <a:pt x="112" y="74"/>
                    <a:pt x="111" y="75"/>
                  </a:cubicBezTo>
                  <a:cubicBezTo>
                    <a:pt x="111" y="76"/>
                    <a:pt x="112" y="76"/>
                    <a:pt x="112" y="77"/>
                  </a:cubicBezTo>
                  <a:close/>
                  <a:moveTo>
                    <a:pt x="54" y="148"/>
                  </a:moveTo>
                  <a:cubicBezTo>
                    <a:pt x="54" y="148"/>
                    <a:pt x="54" y="148"/>
                    <a:pt x="54" y="148"/>
                  </a:cubicBezTo>
                  <a:cubicBezTo>
                    <a:pt x="54" y="148"/>
                    <a:pt x="54" y="149"/>
                    <a:pt x="54" y="149"/>
                  </a:cubicBezTo>
                  <a:cubicBezTo>
                    <a:pt x="53" y="149"/>
                    <a:pt x="53" y="150"/>
                    <a:pt x="53" y="150"/>
                  </a:cubicBezTo>
                  <a:cubicBezTo>
                    <a:pt x="54" y="152"/>
                    <a:pt x="54" y="154"/>
                    <a:pt x="54" y="156"/>
                  </a:cubicBezTo>
                  <a:cubicBezTo>
                    <a:pt x="54" y="157"/>
                    <a:pt x="54" y="158"/>
                    <a:pt x="54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5"/>
                    <a:pt x="55" y="151"/>
                    <a:pt x="54" y="148"/>
                  </a:cubicBezTo>
                  <a:close/>
                  <a:moveTo>
                    <a:pt x="105" y="65"/>
                  </a:moveTo>
                  <a:cubicBezTo>
                    <a:pt x="106" y="64"/>
                    <a:pt x="107" y="64"/>
                    <a:pt x="108" y="63"/>
                  </a:cubicBezTo>
                  <a:cubicBezTo>
                    <a:pt x="108" y="62"/>
                    <a:pt x="107" y="62"/>
                    <a:pt x="106" y="61"/>
                  </a:cubicBezTo>
                  <a:cubicBezTo>
                    <a:pt x="105" y="61"/>
                    <a:pt x="104" y="62"/>
                    <a:pt x="103" y="63"/>
                  </a:cubicBezTo>
                  <a:cubicBezTo>
                    <a:pt x="104" y="63"/>
                    <a:pt x="104" y="64"/>
                    <a:pt x="105" y="65"/>
                  </a:cubicBezTo>
                  <a:close/>
                  <a:moveTo>
                    <a:pt x="25" y="204"/>
                  </a:moveTo>
                  <a:cubicBezTo>
                    <a:pt x="25" y="204"/>
                    <a:pt x="25" y="204"/>
                    <a:pt x="25" y="204"/>
                  </a:cubicBezTo>
                  <a:cubicBezTo>
                    <a:pt x="24" y="204"/>
                    <a:pt x="24" y="205"/>
                    <a:pt x="23" y="205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6"/>
                    <a:pt x="23" y="207"/>
                    <a:pt x="23" y="208"/>
                  </a:cubicBezTo>
                  <a:cubicBezTo>
                    <a:pt x="23" y="208"/>
                    <a:pt x="23" y="208"/>
                    <a:pt x="23" y="209"/>
                  </a:cubicBezTo>
                  <a:cubicBezTo>
                    <a:pt x="24" y="209"/>
                    <a:pt x="24" y="209"/>
                    <a:pt x="24" y="210"/>
                  </a:cubicBezTo>
                  <a:cubicBezTo>
                    <a:pt x="25" y="210"/>
                    <a:pt x="25" y="210"/>
                    <a:pt x="25" y="209"/>
                  </a:cubicBezTo>
                  <a:cubicBezTo>
                    <a:pt x="25" y="208"/>
                    <a:pt x="25" y="206"/>
                    <a:pt x="25" y="204"/>
                  </a:cubicBezTo>
                  <a:close/>
                  <a:moveTo>
                    <a:pt x="87" y="92"/>
                  </a:move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3"/>
                    <a:pt x="87" y="93"/>
                  </a:cubicBezTo>
                  <a:cubicBezTo>
                    <a:pt x="86" y="93"/>
                    <a:pt x="86" y="94"/>
                    <a:pt x="85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5"/>
                    <a:pt x="83" y="95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5"/>
                  </a:cubicBezTo>
                  <a:cubicBezTo>
                    <a:pt x="83" y="96"/>
                    <a:pt x="83" y="98"/>
                    <a:pt x="84" y="99"/>
                  </a:cubicBezTo>
                  <a:cubicBezTo>
                    <a:pt x="84" y="99"/>
                    <a:pt x="84" y="99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5" y="98"/>
                    <a:pt x="85" y="97"/>
                    <a:pt x="86" y="96"/>
                  </a:cubicBezTo>
                  <a:cubicBezTo>
                    <a:pt x="86" y="95"/>
                    <a:pt x="87" y="95"/>
                    <a:pt x="88" y="95"/>
                  </a:cubicBezTo>
                  <a:cubicBezTo>
                    <a:pt x="88" y="94"/>
                    <a:pt x="88" y="93"/>
                    <a:pt x="87" y="92"/>
                  </a:cubicBezTo>
                  <a:close/>
                  <a:moveTo>
                    <a:pt x="133" y="188"/>
                  </a:moveTo>
                  <a:cubicBezTo>
                    <a:pt x="133" y="188"/>
                    <a:pt x="133" y="188"/>
                    <a:pt x="133" y="188"/>
                  </a:cubicBezTo>
                  <a:cubicBezTo>
                    <a:pt x="133" y="191"/>
                    <a:pt x="134" y="194"/>
                    <a:pt x="134" y="197"/>
                  </a:cubicBezTo>
                  <a:cubicBezTo>
                    <a:pt x="134" y="197"/>
                    <a:pt x="134" y="197"/>
                    <a:pt x="134" y="197"/>
                  </a:cubicBezTo>
                  <a:cubicBezTo>
                    <a:pt x="135" y="195"/>
                    <a:pt x="136" y="194"/>
                    <a:pt x="136" y="192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5" y="191"/>
                    <a:pt x="134" y="191"/>
                    <a:pt x="134" y="190"/>
                  </a:cubicBezTo>
                  <a:cubicBezTo>
                    <a:pt x="134" y="190"/>
                    <a:pt x="134" y="190"/>
                    <a:pt x="134" y="189"/>
                  </a:cubicBezTo>
                  <a:cubicBezTo>
                    <a:pt x="134" y="189"/>
                    <a:pt x="133" y="188"/>
                    <a:pt x="133" y="188"/>
                  </a:cubicBezTo>
                  <a:close/>
                  <a:moveTo>
                    <a:pt x="79" y="118"/>
                  </a:moveTo>
                  <a:cubicBezTo>
                    <a:pt x="79" y="118"/>
                    <a:pt x="79" y="118"/>
                    <a:pt x="80" y="118"/>
                  </a:cubicBezTo>
                  <a:cubicBezTo>
                    <a:pt x="80" y="118"/>
                    <a:pt x="81" y="118"/>
                    <a:pt x="81" y="117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2" y="115"/>
                    <a:pt x="82" y="114"/>
                    <a:pt x="82" y="112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1" y="112"/>
                    <a:pt x="81" y="112"/>
                    <a:pt x="81" y="113"/>
                  </a:cubicBezTo>
                  <a:cubicBezTo>
                    <a:pt x="80" y="114"/>
                    <a:pt x="80" y="115"/>
                    <a:pt x="79" y="117"/>
                  </a:cubicBezTo>
                  <a:cubicBezTo>
                    <a:pt x="79" y="117"/>
                    <a:pt x="79" y="118"/>
                    <a:pt x="79" y="118"/>
                  </a:cubicBezTo>
                  <a:close/>
                  <a:moveTo>
                    <a:pt x="118" y="141"/>
                  </a:moveTo>
                  <a:cubicBezTo>
                    <a:pt x="118" y="140"/>
                    <a:pt x="117" y="139"/>
                    <a:pt x="116" y="138"/>
                  </a:cubicBezTo>
                  <a:cubicBezTo>
                    <a:pt x="116" y="137"/>
                    <a:pt x="115" y="136"/>
                    <a:pt x="115" y="134"/>
                  </a:cubicBezTo>
                  <a:cubicBezTo>
                    <a:pt x="114" y="135"/>
                    <a:pt x="114" y="136"/>
                    <a:pt x="114" y="138"/>
                  </a:cubicBezTo>
                  <a:cubicBezTo>
                    <a:pt x="114" y="138"/>
                    <a:pt x="115" y="138"/>
                    <a:pt x="115" y="139"/>
                  </a:cubicBezTo>
                  <a:cubicBezTo>
                    <a:pt x="115" y="139"/>
                    <a:pt x="115" y="140"/>
                    <a:pt x="116" y="140"/>
                  </a:cubicBezTo>
                  <a:cubicBezTo>
                    <a:pt x="116" y="140"/>
                    <a:pt x="116" y="141"/>
                    <a:pt x="116" y="141"/>
                  </a:cubicBezTo>
                  <a:cubicBezTo>
                    <a:pt x="116" y="141"/>
                    <a:pt x="116" y="141"/>
                    <a:pt x="117" y="141"/>
                  </a:cubicBezTo>
                  <a:cubicBezTo>
                    <a:pt x="117" y="141"/>
                    <a:pt x="117" y="141"/>
                    <a:pt x="118" y="141"/>
                  </a:cubicBezTo>
                  <a:close/>
                  <a:moveTo>
                    <a:pt x="40" y="12"/>
                  </a:moveTo>
                  <a:cubicBezTo>
                    <a:pt x="42" y="15"/>
                    <a:pt x="44" y="17"/>
                    <a:pt x="46" y="19"/>
                  </a:cubicBezTo>
                  <a:cubicBezTo>
                    <a:pt x="46" y="18"/>
                    <a:pt x="45" y="17"/>
                    <a:pt x="45" y="16"/>
                  </a:cubicBezTo>
                  <a:cubicBezTo>
                    <a:pt x="45" y="15"/>
                    <a:pt x="44" y="14"/>
                    <a:pt x="44" y="13"/>
                  </a:cubicBezTo>
                  <a:cubicBezTo>
                    <a:pt x="43" y="13"/>
                    <a:pt x="41" y="13"/>
                    <a:pt x="40" y="12"/>
                  </a:cubicBezTo>
                  <a:close/>
                  <a:moveTo>
                    <a:pt x="28" y="211"/>
                  </a:moveTo>
                  <a:cubicBezTo>
                    <a:pt x="28" y="211"/>
                    <a:pt x="27" y="211"/>
                    <a:pt x="27" y="212"/>
                  </a:cubicBezTo>
                  <a:cubicBezTo>
                    <a:pt x="27" y="212"/>
                    <a:pt x="27" y="213"/>
                    <a:pt x="27" y="213"/>
                  </a:cubicBezTo>
                  <a:cubicBezTo>
                    <a:pt x="27" y="213"/>
                    <a:pt x="27" y="214"/>
                    <a:pt x="28" y="214"/>
                  </a:cubicBezTo>
                  <a:cubicBezTo>
                    <a:pt x="29" y="216"/>
                    <a:pt x="31" y="218"/>
                    <a:pt x="32" y="220"/>
                  </a:cubicBezTo>
                  <a:cubicBezTo>
                    <a:pt x="32" y="220"/>
                    <a:pt x="32" y="220"/>
                    <a:pt x="33" y="220"/>
                  </a:cubicBezTo>
                  <a:cubicBezTo>
                    <a:pt x="33" y="220"/>
                    <a:pt x="33" y="220"/>
                    <a:pt x="32" y="219"/>
                  </a:cubicBezTo>
                  <a:cubicBezTo>
                    <a:pt x="32" y="219"/>
                    <a:pt x="32" y="218"/>
                    <a:pt x="32" y="218"/>
                  </a:cubicBezTo>
                  <a:cubicBezTo>
                    <a:pt x="31" y="217"/>
                    <a:pt x="31" y="217"/>
                    <a:pt x="31" y="217"/>
                  </a:cubicBezTo>
                  <a:cubicBezTo>
                    <a:pt x="30" y="217"/>
                    <a:pt x="30" y="216"/>
                    <a:pt x="30" y="216"/>
                  </a:cubicBezTo>
                  <a:cubicBezTo>
                    <a:pt x="30" y="215"/>
                    <a:pt x="30" y="215"/>
                    <a:pt x="30" y="214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9" y="213"/>
                    <a:pt x="29" y="212"/>
                    <a:pt x="28" y="211"/>
                  </a:cubicBezTo>
                  <a:close/>
                  <a:moveTo>
                    <a:pt x="82" y="122"/>
                  </a:moveTo>
                  <a:cubicBezTo>
                    <a:pt x="81" y="122"/>
                    <a:pt x="81" y="122"/>
                    <a:pt x="81" y="122"/>
                  </a:cubicBezTo>
                  <a:cubicBezTo>
                    <a:pt x="81" y="124"/>
                    <a:pt x="80" y="126"/>
                    <a:pt x="80" y="128"/>
                  </a:cubicBezTo>
                  <a:cubicBezTo>
                    <a:pt x="80" y="128"/>
                    <a:pt x="80" y="128"/>
                    <a:pt x="80" y="129"/>
                  </a:cubicBezTo>
                  <a:cubicBezTo>
                    <a:pt x="80" y="129"/>
                    <a:pt x="81" y="129"/>
                    <a:pt x="82" y="128"/>
                  </a:cubicBezTo>
                  <a:cubicBezTo>
                    <a:pt x="82" y="128"/>
                    <a:pt x="82" y="127"/>
                    <a:pt x="82" y="127"/>
                  </a:cubicBezTo>
                  <a:cubicBezTo>
                    <a:pt x="82" y="126"/>
                    <a:pt x="82" y="126"/>
                    <a:pt x="82" y="125"/>
                  </a:cubicBezTo>
                  <a:cubicBezTo>
                    <a:pt x="82" y="124"/>
                    <a:pt x="82" y="123"/>
                    <a:pt x="82" y="122"/>
                  </a:cubicBezTo>
                  <a:close/>
                  <a:moveTo>
                    <a:pt x="70" y="238"/>
                  </a:moveTo>
                  <a:cubicBezTo>
                    <a:pt x="70" y="235"/>
                    <a:pt x="70" y="232"/>
                    <a:pt x="70" y="229"/>
                  </a:cubicBezTo>
                  <a:cubicBezTo>
                    <a:pt x="69" y="229"/>
                    <a:pt x="69" y="230"/>
                    <a:pt x="69" y="230"/>
                  </a:cubicBezTo>
                  <a:cubicBezTo>
                    <a:pt x="68" y="230"/>
                    <a:pt x="68" y="231"/>
                    <a:pt x="68" y="231"/>
                  </a:cubicBezTo>
                  <a:cubicBezTo>
                    <a:pt x="69" y="233"/>
                    <a:pt x="69" y="235"/>
                    <a:pt x="69" y="237"/>
                  </a:cubicBezTo>
                  <a:cubicBezTo>
                    <a:pt x="69" y="238"/>
                    <a:pt x="69" y="238"/>
                    <a:pt x="70" y="238"/>
                  </a:cubicBezTo>
                  <a:close/>
                  <a:moveTo>
                    <a:pt x="110" y="87"/>
                  </a:moveTo>
                  <a:cubicBezTo>
                    <a:pt x="110" y="87"/>
                    <a:pt x="109" y="87"/>
                    <a:pt x="109" y="87"/>
                  </a:cubicBezTo>
                  <a:cubicBezTo>
                    <a:pt x="109" y="87"/>
                    <a:pt x="109" y="87"/>
                    <a:pt x="109" y="88"/>
                  </a:cubicBezTo>
                  <a:cubicBezTo>
                    <a:pt x="108" y="88"/>
                    <a:pt x="108" y="88"/>
                    <a:pt x="108" y="89"/>
                  </a:cubicBezTo>
                  <a:cubicBezTo>
                    <a:pt x="108" y="89"/>
                    <a:pt x="108" y="90"/>
                    <a:pt x="108" y="91"/>
                  </a:cubicBezTo>
                  <a:cubicBezTo>
                    <a:pt x="108" y="91"/>
                    <a:pt x="109" y="92"/>
                    <a:pt x="109" y="93"/>
                  </a:cubicBezTo>
                  <a:cubicBezTo>
                    <a:pt x="109" y="93"/>
                    <a:pt x="110" y="93"/>
                    <a:pt x="110" y="92"/>
                  </a:cubicBezTo>
                  <a:cubicBezTo>
                    <a:pt x="110" y="91"/>
                    <a:pt x="111" y="89"/>
                    <a:pt x="110" y="87"/>
                  </a:cubicBezTo>
                  <a:close/>
                  <a:moveTo>
                    <a:pt x="58" y="132"/>
                  </a:moveTo>
                  <a:cubicBezTo>
                    <a:pt x="58" y="132"/>
                    <a:pt x="57" y="132"/>
                    <a:pt x="57" y="132"/>
                  </a:cubicBezTo>
                  <a:cubicBezTo>
                    <a:pt x="57" y="132"/>
                    <a:pt x="57" y="133"/>
                    <a:pt x="57" y="133"/>
                  </a:cubicBezTo>
                  <a:cubicBezTo>
                    <a:pt x="56" y="134"/>
                    <a:pt x="56" y="134"/>
                    <a:pt x="55" y="135"/>
                  </a:cubicBezTo>
                  <a:cubicBezTo>
                    <a:pt x="55" y="136"/>
                    <a:pt x="56" y="136"/>
                    <a:pt x="56" y="136"/>
                  </a:cubicBezTo>
                  <a:cubicBezTo>
                    <a:pt x="56" y="136"/>
                    <a:pt x="55" y="137"/>
                    <a:pt x="55" y="137"/>
                  </a:cubicBezTo>
                  <a:cubicBezTo>
                    <a:pt x="56" y="137"/>
                    <a:pt x="57" y="137"/>
                    <a:pt x="58" y="137"/>
                  </a:cubicBezTo>
                  <a:cubicBezTo>
                    <a:pt x="58" y="135"/>
                    <a:pt x="58" y="134"/>
                    <a:pt x="58" y="132"/>
                  </a:cubicBezTo>
                  <a:close/>
                  <a:moveTo>
                    <a:pt x="88" y="119"/>
                  </a:move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6" y="121"/>
                    <a:pt x="86" y="122"/>
                  </a:cubicBezTo>
                  <a:cubicBezTo>
                    <a:pt x="86" y="123"/>
                    <a:pt x="86" y="123"/>
                    <a:pt x="87" y="124"/>
                  </a:cubicBezTo>
                  <a:cubicBezTo>
                    <a:pt x="87" y="125"/>
                    <a:pt x="87" y="126"/>
                    <a:pt x="87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8" y="125"/>
                    <a:pt x="88" y="124"/>
                    <a:pt x="89" y="123"/>
                  </a:cubicBezTo>
                  <a:cubicBezTo>
                    <a:pt x="89" y="123"/>
                    <a:pt x="89" y="123"/>
                    <a:pt x="89" y="122"/>
                  </a:cubicBezTo>
                  <a:cubicBezTo>
                    <a:pt x="88" y="121"/>
                    <a:pt x="88" y="120"/>
                    <a:pt x="88" y="119"/>
                  </a:cubicBezTo>
                  <a:close/>
                  <a:moveTo>
                    <a:pt x="122" y="236"/>
                  </a:moveTo>
                  <a:cubicBezTo>
                    <a:pt x="121" y="236"/>
                    <a:pt x="120" y="237"/>
                    <a:pt x="120" y="238"/>
                  </a:cubicBezTo>
                  <a:cubicBezTo>
                    <a:pt x="120" y="239"/>
                    <a:pt x="121" y="240"/>
                    <a:pt x="121" y="241"/>
                  </a:cubicBezTo>
                  <a:cubicBezTo>
                    <a:pt x="122" y="241"/>
                    <a:pt x="122" y="240"/>
                    <a:pt x="122" y="240"/>
                  </a:cubicBezTo>
                  <a:cubicBezTo>
                    <a:pt x="123" y="240"/>
                    <a:pt x="123" y="240"/>
                    <a:pt x="123" y="239"/>
                  </a:cubicBezTo>
                  <a:cubicBezTo>
                    <a:pt x="123" y="238"/>
                    <a:pt x="123" y="237"/>
                    <a:pt x="122" y="237"/>
                  </a:cubicBezTo>
                  <a:cubicBezTo>
                    <a:pt x="122" y="236"/>
                    <a:pt x="122" y="236"/>
                    <a:pt x="122" y="236"/>
                  </a:cubicBezTo>
                  <a:close/>
                  <a:moveTo>
                    <a:pt x="78" y="60"/>
                  </a:moveTo>
                  <a:cubicBezTo>
                    <a:pt x="78" y="61"/>
                    <a:pt x="78" y="61"/>
                    <a:pt x="78" y="62"/>
                  </a:cubicBezTo>
                  <a:cubicBezTo>
                    <a:pt x="79" y="64"/>
                    <a:pt x="80" y="66"/>
                    <a:pt x="80" y="67"/>
                  </a:cubicBezTo>
                  <a:cubicBezTo>
                    <a:pt x="80" y="67"/>
                    <a:pt x="81" y="68"/>
                    <a:pt x="81" y="68"/>
                  </a:cubicBezTo>
                  <a:cubicBezTo>
                    <a:pt x="82" y="66"/>
                    <a:pt x="82" y="66"/>
                    <a:pt x="81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0" y="64"/>
                    <a:pt x="79" y="64"/>
                    <a:pt x="80" y="62"/>
                  </a:cubicBezTo>
                  <a:cubicBezTo>
                    <a:pt x="80" y="61"/>
                    <a:pt x="79" y="61"/>
                    <a:pt x="78" y="60"/>
                  </a:cubicBezTo>
                  <a:close/>
                  <a:moveTo>
                    <a:pt x="66" y="254"/>
                  </a:moveTo>
                  <a:cubicBezTo>
                    <a:pt x="66" y="255"/>
                    <a:pt x="65" y="256"/>
                    <a:pt x="65" y="257"/>
                  </a:cubicBezTo>
                  <a:cubicBezTo>
                    <a:pt x="66" y="258"/>
                    <a:pt x="67" y="258"/>
                    <a:pt x="69" y="258"/>
                  </a:cubicBezTo>
                  <a:cubicBezTo>
                    <a:pt x="69" y="257"/>
                    <a:pt x="69" y="257"/>
                    <a:pt x="69" y="256"/>
                  </a:cubicBezTo>
                  <a:cubicBezTo>
                    <a:pt x="68" y="256"/>
                    <a:pt x="68" y="255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7" y="254"/>
                    <a:pt x="67" y="254"/>
                    <a:pt x="66" y="254"/>
                  </a:cubicBezTo>
                  <a:close/>
                  <a:moveTo>
                    <a:pt x="15" y="168"/>
                  </a:moveTo>
                  <a:cubicBezTo>
                    <a:pt x="15" y="168"/>
                    <a:pt x="15" y="169"/>
                    <a:pt x="15" y="169"/>
                  </a:cubicBezTo>
                  <a:cubicBezTo>
                    <a:pt x="14" y="171"/>
                    <a:pt x="13" y="172"/>
                    <a:pt x="12" y="174"/>
                  </a:cubicBezTo>
                  <a:cubicBezTo>
                    <a:pt x="12" y="176"/>
                    <a:pt x="11" y="177"/>
                    <a:pt x="11" y="179"/>
                  </a:cubicBezTo>
                  <a:cubicBezTo>
                    <a:pt x="10" y="180"/>
                    <a:pt x="10" y="181"/>
                    <a:pt x="9" y="183"/>
                  </a:cubicBezTo>
                  <a:cubicBezTo>
                    <a:pt x="10" y="183"/>
                    <a:pt x="10" y="183"/>
                    <a:pt x="10" y="183"/>
                  </a:cubicBezTo>
                  <a:cubicBezTo>
                    <a:pt x="10" y="183"/>
                    <a:pt x="10" y="183"/>
                    <a:pt x="10" y="182"/>
                  </a:cubicBezTo>
                  <a:cubicBezTo>
                    <a:pt x="11" y="181"/>
                    <a:pt x="11" y="179"/>
                    <a:pt x="12" y="178"/>
                  </a:cubicBezTo>
                  <a:cubicBezTo>
                    <a:pt x="12" y="178"/>
                    <a:pt x="12" y="178"/>
                    <a:pt x="12" y="177"/>
                  </a:cubicBezTo>
                  <a:cubicBezTo>
                    <a:pt x="12" y="177"/>
                    <a:pt x="12" y="176"/>
                    <a:pt x="13" y="175"/>
                  </a:cubicBezTo>
                  <a:cubicBezTo>
                    <a:pt x="13" y="173"/>
                    <a:pt x="14" y="171"/>
                    <a:pt x="15" y="170"/>
                  </a:cubicBezTo>
                  <a:cubicBezTo>
                    <a:pt x="15" y="169"/>
                    <a:pt x="15" y="169"/>
                    <a:pt x="15" y="168"/>
                  </a:cubicBezTo>
                  <a:close/>
                  <a:moveTo>
                    <a:pt x="45" y="253"/>
                  </a:moveTo>
                  <a:cubicBezTo>
                    <a:pt x="47" y="254"/>
                    <a:pt x="48" y="254"/>
                    <a:pt x="49" y="255"/>
                  </a:cubicBezTo>
                  <a:cubicBezTo>
                    <a:pt x="49" y="253"/>
                    <a:pt x="49" y="252"/>
                    <a:pt x="49" y="251"/>
                  </a:cubicBezTo>
                  <a:cubicBezTo>
                    <a:pt x="48" y="250"/>
                    <a:pt x="48" y="250"/>
                    <a:pt x="48" y="251"/>
                  </a:cubicBezTo>
                  <a:cubicBezTo>
                    <a:pt x="47" y="251"/>
                    <a:pt x="47" y="252"/>
                    <a:pt x="46" y="253"/>
                  </a:cubicBezTo>
                  <a:cubicBezTo>
                    <a:pt x="46" y="253"/>
                    <a:pt x="46" y="253"/>
                    <a:pt x="45" y="253"/>
                  </a:cubicBezTo>
                  <a:close/>
                  <a:moveTo>
                    <a:pt x="92" y="58"/>
                  </a:moveTo>
                  <a:cubicBezTo>
                    <a:pt x="92" y="59"/>
                    <a:pt x="93" y="60"/>
                    <a:pt x="93" y="61"/>
                  </a:cubicBezTo>
                  <a:cubicBezTo>
                    <a:pt x="94" y="61"/>
                    <a:pt x="95" y="61"/>
                    <a:pt x="96" y="60"/>
                  </a:cubicBezTo>
                  <a:cubicBezTo>
                    <a:pt x="96" y="59"/>
                    <a:pt x="95" y="58"/>
                    <a:pt x="94" y="57"/>
                  </a:cubicBezTo>
                  <a:cubicBezTo>
                    <a:pt x="94" y="57"/>
                    <a:pt x="93" y="58"/>
                    <a:pt x="92" y="58"/>
                  </a:cubicBezTo>
                  <a:close/>
                  <a:moveTo>
                    <a:pt x="103" y="135"/>
                  </a:moveTo>
                  <a:cubicBezTo>
                    <a:pt x="103" y="134"/>
                    <a:pt x="103" y="133"/>
                    <a:pt x="103" y="133"/>
                  </a:cubicBezTo>
                  <a:cubicBezTo>
                    <a:pt x="103" y="132"/>
                    <a:pt x="103" y="132"/>
                    <a:pt x="104" y="132"/>
                  </a:cubicBezTo>
                  <a:cubicBezTo>
                    <a:pt x="104" y="132"/>
                    <a:pt x="104" y="132"/>
                    <a:pt x="104" y="131"/>
                  </a:cubicBezTo>
                  <a:cubicBezTo>
                    <a:pt x="104" y="131"/>
                    <a:pt x="104" y="131"/>
                    <a:pt x="104" y="130"/>
                  </a:cubicBezTo>
                  <a:cubicBezTo>
                    <a:pt x="103" y="130"/>
                    <a:pt x="103" y="130"/>
                    <a:pt x="102" y="130"/>
                  </a:cubicBezTo>
                  <a:cubicBezTo>
                    <a:pt x="102" y="130"/>
                    <a:pt x="101" y="130"/>
                    <a:pt x="101" y="131"/>
                  </a:cubicBezTo>
                  <a:cubicBezTo>
                    <a:pt x="102" y="131"/>
                    <a:pt x="102" y="132"/>
                    <a:pt x="100" y="133"/>
                  </a:cubicBezTo>
                  <a:cubicBezTo>
                    <a:pt x="100" y="133"/>
                    <a:pt x="100" y="134"/>
                    <a:pt x="101" y="135"/>
                  </a:cubicBezTo>
                  <a:cubicBezTo>
                    <a:pt x="102" y="134"/>
                    <a:pt x="102" y="134"/>
                    <a:pt x="103" y="135"/>
                  </a:cubicBezTo>
                  <a:close/>
                  <a:moveTo>
                    <a:pt x="79" y="69"/>
                  </a:moveTo>
                  <a:cubicBezTo>
                    <a:pt x="79" y="67"/>
                    <a:pt x="78" y="66"/>
                    <a:pt x="77" y="64"/>
                  </a:cubicBezTo>
                  <a:cubicBezTo>
                    <a:pt x="77" y="65"/>
                    <a:pt x="76" y="66"/>
                    <a:pt x="76" y="66"/>
                  </a:cubicBezTo>
                  <a:cubicBezTo>
                    <a:pt x="76" y="67"/>
                    <a:pt x="76" y="67"/>
                    <a:pt x="76" y="68"/>
                  </a:cubicBezTo>
                  <a:cubicBezTo>
                    <a:pt x="77" y="68"/>
                    <a:pt x="77" y="69"/>
                    <a:pt x="78" y="69"/>
                  </a:cubicBezTo>
                  <a:cubicBezTo>
                    <a:pt x="78" y="69"/>
                    <a:pt x="78" y="70"/>
                    <a:pt x="78" y="70"/>
                  </a:cubicBezTo>
                  <a:cubicBezTo>
                    <a:pt x="79" y="70"/>
                    <a:pt x="79" y="69"/>
                    <a:pt x="79" y="69"/>
                  </a:cubicBezTo>
                  <a:close/>
                  <a:moveTo>
                    <a:pt x="148" y="199"/>
                  </a:moveTo>
                  <a:cubicBezTo>
                    <a:pt x="149" y="197"/>
                    <a:pt x="149" y="195"/>
                    <a:pt x="150" y="193"/>
                  </a:cubicBezTo>
                  <a:cubicBezTo>
                    <a:pt x="149" y="194"/>
                    <a:pt x="148" y="194"/>
                    <a:pt x="148" y="194"/>
                  </a:cubicBezTo>
                  <a:cubicBezTo>
                    <a:pt x="148" y="194"/>
                    <a:pt x="148" y="194"/>
                    <a:pt x="147" y="195"/>
                  </a:cubicBezTo>
                  <a:cubicBezTo>
                    <a:pt x="147" y="195"/>
                    <a:pt x="147" y="196"/>
                    <a:pt x="147" y="196"/>
                  </a:cubicBezTo>
                  <a:cubicBezTo>
                    <a:pt x="147" y="197"/>
                    <a:pt x="147" y="198"/>
                    <a:pt x="147" y="199"/>
                  </a:cubicBezTo>
                  <a:cubicBezTo>
                    <a:pt x="147" y="199"/>
                    <a:pt x="148" y="199"/>
                    <a:pt x="148" y="199"/>
                  </a:cubicBezTo>
                  <a:close/>
                  <a:moveTo>
                    <a:pt x="151" y="176"/>
                  </a:moveTo>
                  <a:cubicBezTo>
                    <a:pt x="151" y="174"/>
                    <a:pt x="151" y="172"/>
                    <a:pt x="151" y="170"/>
                  </a:cubicBezTo>
                  <a:cubicBezTo>
                    <a:pt x="151" y="171"/>
                    <a:pt x="150" y="171"/>
                    <a:pt x="149" y="171"/>
                  </a:cubicBezTo>
                  <a:cubicBezTo>
                    <a:pt x="149" y="172"/>
                    <a:pt x="150" y="172"/>
                    <a:pt x="150" y="173"/>
                  </a:cubicBezTo>
                  <a:cubicBezTo>
                    <a:pt x="150" y="174"/>
                    <a:pt x="150" y="174"/>
                    <a:pt x="150" y="175"/>
                  </a:cubicBezTo>
                  <a:cubicBezTo>
                    <a:pt x="150" y="175"/>
                    <a:pt x="150" y="175"/>
                    <a:pt x="150" y="176"/>
                  </a:cubicBezTo>
                  <a:cubicBezTo>
                    <a:pt x="150" y="176"/>
                    <a:pt x="151" y="176"/>
                    <a:pt x="151" y="176"/>
                  </a:cubicBezTo>
                  <a:close/>
                  <a:moveTo>
                    <a:pt x="128" y="82"/>
                  </a:moveTo>
                  <a:cubicBezTo>
                    <a:pt x="128" y="82"/>
                    <a:pt x="127" y="81"/>
                    <a:pt x="126" y="80"/>
                  </a:cubicBezTo>
                  <a:cubicBezTo>
                    <a:pt x="126" y="81"/>
                    <a:pt x="125" y="81"/>
                    <a:pt x="125" y="82"/>
                  </a:cubicBezTo>
                  <a:cubicBezTo>
                    <a:pt x="126" y="83"/>
                    <a:pt x="126" y="84"/>
                    <a:pt x="127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7" y="83"/>
                    <a:pt x="128" y="82"/>
                  </a:cubicBezTo>
                  <a:close/>
                  <a:moveTo>
                    <a:pt x="56" y="260"/>
                  </a:moveTo>
                  <a:cubicBezTo>
                    <a:pt x="52" y="258"/>
                    <a:pt x="48" y="257"/>
                    <a:pt x="45" y="255"/>
                  </a:cubicBezTo>
                  <a:cubicBezTo>
                    <a:pt x="45" y="256"/>
                    <a:pt x="44" y="256"/>
                    <a:pt x="44" y="257"/>
                  </a:cubicBezTo>
                  <a:cubicBezTo>
                    <a:pt x="48" y="258"/>
                    <a:pt x="52" y="259"/>
                    <a:pt x="56" y="260"/>
                  </a:cubicBezTo>
                  <a:close/>
                  <a:moveTo>
                    <a:pt x="125" y="78"/>
                  </a:moveTo>
                  <a:cubicBezTo>
                    <a:pt x="124" y="77"/>
                    <a:pt x="123" y="76"/>
                    <a:pt x="122" y="75"/>
                  </a:cubicBezTo>
                  <a:cubicBezTo>
                    <a:pt x="122" y="75"/>
                    <a:pt x="121" y="75"/>
                    <a:pt x="121" y="76"/>
                  </a:cubicBezTo>
                  <a:cubicBezTo>
                    <a:pt x="122" y="77"/>
                    <a:pt x="122" y="78"/>
                    <a:pt x="123" y="79"/>
                  </a:cubicBezTo>
                  <a:cubicBezTo>
                    <a:pt x="124" y="79"/>
                    <a:pt x="125" y="79"/>
                    <a:pt x="125" y="78"/>
                  </a:cubicBezTo>
                  <a:close/>
                  <a:moveTo>
                    <a:pt x="41" y="140"/>
                  </a:moveTo>
                  <a:cubicBezTo>
                    <a:pt x="42" y="139"/>
                    <a:pt x="42" y="139"/>
                    <a:pt x="43" y="138"/>
                  </a:cubicBezTo>
                  <a:cubicBezTo>
                    <a:pt x="43" y="138"/>
                    <a:pt x="43" y="137"/>
                    <a:pt x="43" y="137"/>
                  </a:cubicBezTo>
                  <a:cubicBezTo>
                    <a:pt x="42" y="137"/>
                    <a:pt x="42" y="136"/>
                    <a:pt x="41" y="135"/>
                  </a:cubicBezTo>
                  <a:cubicBezTo>
                    <a:pt x="41" y="136"/>
                    <a:pt x="40" y="137"/>
                    <a:pt x="39" y="138"/>
                  </a:cubicBezTo>
                  <a:cubicBezTo>
                    <a:pt x="40" y="139"/>
                    <a:pt x="40" y="140"/>
                    <a:pt x="41" y="140"/>
                  </a:cubicBezTo>
                  <a:close/>
                  <a:moveTo>
                    <a:pt x="114" y="84"/>
                  </a:moveTo>
                  <a:cubicBezTo>
                    <a:pt x="115" y="84"/>
                    <a:pt x="116" y="83"/>
                    <a:pt x="117" y="83"/>
                  </a:cubicBezTo>
                  <a:cubicBezTo>
                    <a:pt x="117" y="82"/>
                    <a:pt x="117" y="81"/>
                    <a:pt x="116" y="79"/>
                  </a:cubicBezTo>
                  <a:cubicBezTo>
                    <a:pt x="116" y="80"/>
                    <a:pt x="115" y="81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13" y="83"/>
                    <a:pt x="114" y="83"/>
                    <a:pt x="114" y="84"/>
                  </a:cubicBezTo>
                  <a:close/>
                  <a:moveTo>
                    <a:pt x="16" y="184"/>
                  </a:moveTo>
                  <a:cubicBezTo>
                    <a:pt x="14" y="184"/>
                    <a:pt x="13" y="185"/>
                    <a:pt x="11" y="185"/>
                  </a:cubicBezTo>
                  <a:cubicBezTo>
                    <a:pt x="11" y="186"/>
                    <a:pt x="11" y="187"/>
                    <a:pt x="11" y="188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2" y="188"/>
                    <a:pt x="12" y="187"/>
                    <a:pt x="12" y="187"/>
                  </a:cubicBezTo>
                  <a:cubicBezTo>
                    <a:pt x="13" y="187"/>
                    <a:pt x="14" y="186"/>
                    <a:pt x="15" y="186"/>
                  </a:cubicBezTo>
                  <a:cubicBezTo>
                    <a:pt x="15" y="186"/>
                    <a:pt x="16" y="185"/>
                    <a:pt x="16" y="184"/>
                  </a:cubicBezTo>
                  <a:close/>
                  <a:moveTo>
                    <a:pt x="83" y="92"/>
                  </a:move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4" y="91"/>
                    <a:pt x="85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88"/>
                    <a:pt x="86" y="87"/>
                    <a:pt x="86" y="86"/>
                  </a:cubicBezTo>
                  <a:cubicBezTo>
                    <a:pt x="86" y="86"/>
                    <a:pt x="86" y="86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5" y="86"/>
                    <a:pt x="84" y="88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90"/>
                    <a:pt x="83" y="91"/>
                    <a:pt x="83" y="92"/>
                  </a:cubicBezTo>
                  <a:close/>
                  <a:moveTo>
                    <a:pt x="95" y="68"/>
                  </a:moveTo>
                  <a:cubicBezTo>
                    <a:pt x="95" y="68"/>
                    <a:pt x="95" y="68"/>
                    <a:pt x="95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6" y="67"/>
                    <a:pt x="96" y="67"/>
                    <a:pt x="96" y="66"/>
                  </a:cubicBezTo>
                  <a:cubicBezTo>
                    <a:pt x="97" y="66"/>
                    <a:pt x="97" y="65"/>
                    <a:pt x="98" y="64"/>
                  </a:cubicBezTo>
                  <a:cubicBezTo>
                    <a:pt x="98" y="64"/>
                    <a:pt x="98" y="64"/>
                    <a:pt x="99" y="64"/>
                  </a:cubicBezTo>
                  <a:cubicBezTo>
                    <a:pt x="98" y="64"/>
                    <a:pt x="98" y="63"/>
                    <a:pt x="98" y="63"/>
                  </a:cubicBezTo>
                  <a:cubicBezTo>
                    <a:pt x="97" y="64"/>
                    <a:pt x="96" y="64"/>
                    <a:pt x="94" y="65"/>
                  </a:cubicBezTo>
                  <a:cubicBezTo>
                    <a:pt x="95" y="66"/>
                    <a:pt x="95" y="67"/>
                    <a:pt x="95" y="68"/>
                  </a:cubicBezTo>
                  <a:close/>
                  <a:moveTo>
                    <a:pt x="135" y="125"/>
                  </a:moveTo>
                  <a:cubicBezTo>
                    <a:pt x="134" y="124"/>
                    <a:pt x="134" y="123"/>
                    <a:pt x="134" y="123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2" y="122"/>
                  </a:cubicBezTo>
                  <a:cubicBezTo>
                    <a:pt x="132" y="122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4"/>
                  </a:cubicBezTo>
                  <a:cubicBezTo>
                    <a:pt x="131" y="124"/>
                    <a:pt x="131" y="125"/>
                    <a:pt x="132" y="126"/>
                  </a:cubicBezTo>
                  <a:cubicBezTo>
                    <a:pt x="133" y="125"/>
                    <a:pt x="133" y="124"/>
                    <a:pt x="135" y="125"/>
                  </a:cubicBezTo>
                  <a:close/>
                  <a:moveTo>
                    <a:pt x="26" y="171"/>
                  </a:moveTo>
                  <a:cubicBezTo>
                    <a:pt x="26" y="171"/>
                    <a:pt x="26" y="171"/>
                    <a:pt x="26" y="171"/>
                  </a:cubicBezTo>
                  <a:cubicBezTo>
                    <a:pt x="25" y="171"/>
                    <a:pt x="24" y="172"/>
                    <a:pt x="23" y="172"/>
                  </a:cubicBezTo>
                  <a:cubicBezTo>
                    <a:pt x="23" y="172"/>
                    <a:pt x="23" y="172"/>
                    <a:pt x="22" y="172"/>
                  </a:cubicBezTo>
                  <a:cubicBezTo>
                    <a:pt x="22" y="173"/>
                    <a:pt x="22" y="173"/>
                    <a:pt x="21" y="174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2" y="175"/>
                    <a:pt x="23" y="175"/>
                    <a:pt x="24" y="175"/>
                  </a:cubicBezTo>
                  <a:cubicBezTo>
                    <a:pt x="25" y="173"/>
                    <a:pt x="25" y="172"/>
                    <a:pt x="26" y="171"/>
                  </a:cubicBezTo>
                  <a:close/>
                  <a:moveTo>
                    <a:pt x="109" y="257"/>
                  </a:moveTo>
                  <a:cubicBezTo>
                    <a:pt x="109" y="257"/>
                    <a:pt x="109" y="257"/>
                    <a:pt x="109" y="257"/>
                  </a:cubicBezTo>
                  <a:cubicBezTo>
                    <a:pt x="107" y="258"/>
                    <a:pt x="106" y="258"/>
                    <a:pt x="104" y="259"/>
                  </a:cubicBezTo>
                  <a:cubicBezTo>
                    <a:pt x="104" y="259"/>
                    <a:pt x="104" y="259"/>
                    <a:pt x="104" y="259"/>
                  </a:cubicBezTo>
                  <a:cubicBezTo>
                    <a:pt x="104" y="260"/>
                    <a:pt x="104" y="260"/>
                    <a:pt x="104" y="261"/>
                  </a:cubicBezTo>
                  <a:cubicBezTo>
                    <a:pt x="106" y="260"/>
                    <a:pt x="108" y="259"/>
                    <a:pt x="110" y="258"/>
                  </a:cubicBezTo>
                  <a:cubicBezTo>
                    <a:pt x="110" y="258"/>
                    <a:pt x="109" y="258"/>
                    <a:pt x="109" y="257"/>
                  </a:cubicBezTo>
                  <a:close/>
                  <a:moveTo>
                    <a:pt x="115" y="152"/>
                  </a:moveTo>
                  <a:cubicBezTo>
                    <a:pt x="115" y="150"/>
                    <a:pt x="116" y="148"/>
                    <a:pt x="115" y="146"/>
                  </a:cubicBezTo>
                  <a:cubicBezTo>
                    <a:pt x="115" y="146"/>
                    <a:pt x="114" y="146"/>
                    <a:pt x="114" y="146"/>
                  </a:cubicBezTo>
                  <a:cubicBezTo>
                    <a:pt x="114" y="147"/>
                    <a:pt x="114" y="151"/>
                    <a:pt x="114" y="152"/>
                  </a:cubicBezTo>
                  <a:cubicBezTo>
                    <a:pt x="114" y="152"/>
                    <a:pt x="115" y="152"/>
                    <a:pt x="115" y="152"/>
                  </a:cubicBezTo>
                  <a:close/>
                  <a:moveTo>
                    <a:pt x="58" y="231"/>
                  </a:moveTo>
                  <a:cubicBezTo>
                    <a:pt x="57" y="232"/>
                    <a:pt x="57" y="232"/>
                    <a:pt x="57" y="233"/>
                  </a:cubicBezTo>
                  <a:cubicBezTo>
                    <a:pt x="58" y="235"/>
                    <a:pt x="58" y="236"/>
                    <a:pt x="58" y="238"/>
                  </a:cubicBezTo>
                  <a:cubicBezTo>
                    <a:pt x="58" y="238"/>
                    <a:pt x="58" y="238"/>
                    <a:pt x="58" y="238"/>
                  </a:cubicBezTo>
                  <a:cubicBezTo>
                    <a:pt x="59" y="238"/>
                    <a:pt x="59" y="238"/>
                    <a:pt x="59" y="238"/>
                  </a:cubicBezTo>
                  <a:cubicBezTo>
                    <a:pt x="59" y="237"/>
                    <a:pt x="59" y="236"/>
                    <a:pt x="60" y="235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59" y="234"/>
                    <a:pt x="59" y="233"/>
                    <a:pt x="58" y="231"/>
                  </a:cubicBezTo>
                  <a:close/>
                  <a:moveTo>
                    <a:pt x="28" y="181"/>
                  </a:moveTo>
                  <a:cubicBezTo>
                    <a:pt x="28" y="179"/>
                    <a:pt x="29" y="178"/>
                    <a:pt x="29" y="177"/>
                  </a:cubicBezTo>
                  <a:cubicBezTo>
                    <a:pt x="29" y="177"/>
                    <a:pt x="29" y="177"/>
                    <a:pt x="29" y="176"/>
                  </a:cubicBezTo>
                  <a:cubicBezTo>
                    <a:pt x="28" y="176"/>
                    <a:pt x="28" y="177"/>
                    <a:pt x="27" y="177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28" y="178"/>
                    <a:pt x="28" y="178"/>
                    <a:pt x="27" y="178"/>
                  </a:cubicBezTo>
                  <a:cubicBezTo>
                    <a:pt x="26" y="179"/>
                    <a:pt x="26" y="179"/>
                    <a:pt x="25" y="179"/>
                  </a:cubicBezTo>
                  <a:cubicBezTo>
                    <a:pt x="25" y="179"/>
                    <a:pt x="25" y="179"/>
                    <a:pt x="25" y="180"/>
                  </a:cubicBezTo>
                  <a:cubicBezTo>
                    <a:pt x="25" y="180"/>
                    <a:pt x="25" y="180"/>
                    <a:pt x="25" y="181"/>
                  </a:cubicBezTo>
                  <a:cubicBezTo>
                    <a:pt x="25" y="181"/>
                    <a:pt x="26" y="180"/>
                    <a:pt x="26" y="180"/>
                  </a:cubicBezTo>
                  <a:cubicBezTo>
                    <a:pt x="27" y="180"/>
                    <a:pt x="27" y="180"/>
                    <a:pt x="28" y="181"/>
                  </a:cubicBezTo>
                  <a:close/>
                  <a:moveTo>
                    <a:pt x="136" y="140"/>
                  </a:moveTo>
                  <a:cubicBezTo>
                    <a:pt x="137" y="139"/>
                    <a:pt x="138" y="138"/>
                    <a:pt x="139" y="137"/>
                  </a:cubicBezTo>
                  <a:cubicBezTo>
                    <a:pt x="138" y="136"/>
                    <a:pt x="137" y="136"/>
                    <a:pt x="137" y="135"/>
                  </a:cubicBezTo>
                  <a:cubicBezTo>
                    <a:pt x="136" y="136"/>
                    <a:pt x="136" y="137"/>
                    <a:pt x="135" y="138"/>
                  </a:cubicBezTo>
                  <a:cubicBezTo>
                    <a:pt x="136" y="139"/>
                    <a:pt x="136" y="139"/>
                    <a:pt x="135" y="140"/>
                  </a:cubicBezTo>
                  <a:cubicBezTo>
                    <a:pt x="135" y="140"/>
                    <a:pt x="136" y="140"/>
                    <a:pt x="136" y="140"/>
                  </a:cubicBezTo>
                  <a:close/>
                  <a:moveTo>
                    <a:pt x="98" y="103"/>
                  </a:moveTo>
                  <a:cubicBezTo>
                    <a:pt x="99" y="102"/>
                    <a:pt x="100" y="101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0" y="99"/>
                    <a:pt x="100" y="99"/>
                    <a:pt x="99" y="98"/>
                  </a:cubicBezTo>
                  <a:cubicBezTo>
                    <a:pt x="99" y="99"/>
                    <a:pt x="98" y="100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2"/>
                    <a:pt x="98" y="102"/>
                    <a:pt x="98" y="103"/>
                  </a:cubicBezTo>
                  <a:close/>
                  <a:moveTo>
                    <a:pt x="43" y="252"/>
                  </a:moveTo>
                  <a:cubicBezTo>
                    <a:pt x="43" y="251"/>
                    <a:pt x="43" y="250"/>
                    <a:pt x="43" y="249"/>
                  </a:cubicBezTo>
                  <a:cubicBezTo>
                    <a:pt x="43" y="248"/>
                    <a:pt x="42" y="248"/>
                    <a:pt x="42" y="248"/>
                  </a:cubicBezTo>
                  <a:cubicBezTo>
                    <a:pt x="41" y="248"/>
                    <a:pt x="41" y="248"/>
                    <a:pt x="41" y="248"/>
                  </a:cubicBezTo>
                  <a:cubicBezTo>
                    <a:pt x="40" y="249"/>
                    <a:pt x="40" y="250"/>
                    <a:pt x="40" y="251"/>
                  </a:cubicBezTo>
                  <a:cubicBezTo>
                    <a:pt x="41" y="251"/>
                    <a:pt x="42" y="252"/>
                    <a:pt x="43" y="252"/>
                  </a:cubicBezTo>
                  <a:close/>
                  <a:moveTo>
                    <a:pt x="37" y="136"/>
                  </a:moveTo>
                  <a:cubicBezTo>
                    <a:pt x="37" y="136"/>
                    <a:pt x="37" y="136"/>
                    <a:pt x="37" y="136"/>
                  </a:cubicBezTo>
                  <a:cubicBezTo>
                    <a:pt x="35" y="138"/>
                    <a:pt x="33" y="141"/>
                    <a:pt x="31" y="143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3" y="144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2"/>
                    <a:pt x="33" y="142"/>
                    <a:pt x="34" y="142"/>
                  </a:cubicBezTo>
                  <a:cubicBezTo>
                    <a:pt x="35" y="140"/>
                    <a:pt x="36" y="138"/>
                    <a:pt x="37" y="136"/>
                  </a:cubicBezTo>
                  <a:close/>
                  <a:moveTo>
                    <a:pt x="74" y="93"/>
                  </a:moveTo>
                  <a:cubicBezTo>
                    <a:pt x="74" y="95"/>
                    <a:pt x="73" y="96"/>
                    <a:pt x="73" y="98"/>
                  </a:cubicBezTo>
                  <a:cubicBezTo>
                    <a:pt x="73" y="98"/>
                    <a:pt x="73" y="99"/>
                    <a:pt x="73" y="99"/>
                  </a:cubicBezTo>
                  <a:cubicBezTo>
                    <a:pt x="74" y="98"/>
                    <a:pt x="75" y="96"/>
                    <a:pt x="76" y="95"/>
                  </a:cubicBezTo>
                  <a:cubicBezTo>
                    <a:pt x="75" y="94"/>
                    <a:pt x="75" y="94"/>
                    <a:pt x="74" y="93"/>
                  </a:cubicBezTo>
                  <a:close/>
                  <a:moveTo>
                    <a:pt x="91" y="59"/>
                  </a:moveTo>
                  <a:cubicBezTo>
                    <a:pt x="90" y="59"/>
                    <a:pt x="88" y="60"/>
                    <a:pt x="87" y="60"/>
                  </a:cubicBezTo>
                  <a:cubicBezTo>
                    <a:pt x="88" y="61"/>
                    <a:pt x="88" y="62"/>
                    <a:pt x="88" y="62"/>
                  </a:cubicBezTo>
                  <a:cubicBezTo>
                    <a:pt x="89" y="62"/>
                    <a:pt x="91" y="62"/>
                    <a:pt x="92" y="61"/>
                  </a:cubicBezTo>
                  <a:cubicBezTo>
                    <a:pt x="91" y="60"/>
                    <a:pt x="91" y="60"/>
                    <a:pt x="91" y="59"/>
                  </a:cubicBezTo>
                  <a:close/>
                  <a:moveTo>
                    <a:pt x="25" y="189"/>
                  </a:moveTo>
                  <a:cubicBezTo>
                    <a:pt x="24" y="189"/>
                    <a:pt x="24" y="189"/>
                    <a:pt x="24" y="190"/>
                  </a:cubicBezTo>
                  <a:cubicBezTo>
                    <a:pt x="23" y="190"/>
                    <a:pt x="23" y="190"/>
                    <a:pt x="23" y="191"/>
                  </a:cubicBezTo>
                  <a:cubicBezTo>
                    <a:pt x="23" y="192"/>
                    <a:pt x="23" y="193"/>
                    <a:pt x="23" y="194"/>
                  </a:cubicBezTo>
                  <a:cubicBezTo>
                    <a:pt x="23" y="194"/>
                    <a:pt x="23" y="195"/>
                    <a:pt x="23" y="195"/>
                  </a:cubicBezTo>
                  <a:cubicBezTo>
                    <a:pt x="24" y="194"/>
                    <a:pt x="24" y="194"/>
                    <a:pt x="25" y="194"/>
                  </a:cubicBezTo>
                  <a:cubicBezTo>
                    <a:pt x="25" y="192"/>
                    <a:pt x="25" y="191"/>
                    <a:pt x="25" y="189"/>
                  </a:cubicBezTo>
                  <a:close/>
                  <a:moveTo>
                    <a:pt x="43" y="256"/>
                  </a:moveTo>
                  <a:cubicBezTo>
                    <a:pt x="43" y="256"/>
                    <a:pt x="43" y="255"/>
                    <a:pt x="43" y="255"/>
                  </a:cubicBezTo>
                  <a:cubicBezTo>
                    <a:pt x="43" y="254"/>
                    <a:pt x="42" y="254"/>
                    <a:pt x="42" y="253"/>
                  </a:cubicBezTo>
                  <a:cubicBezTo>
                    <a:pt x="41" y="253"/>
                    <a:pt x="40" y="253"/>
                    <a:pt x="39" y="252"/>
                  </a:cubicBezTo>
                  <a:cubicBezTo>
                    <a:pt x="39" y="253"/>
                    <a:pt x="39" y="253"/>
                    <a:pt x="38" y="254"/>
                  </a:cubicBezTo>
                  <a:cubicBezTo>
                    <a:pt x="40" y="255"/>
                    <a:pt x="41" y="255"/>
                    <a:pt x="43" y="256"/>
                  </a:cubicBezTo>
                  <a:close/>
                  <a:moveTo>
                    <a:pt x="147" y="162"/>
                  </a:moveTo>
                  <a:cubicBezTo>
                    <a:pt x="146" y="160"/>
                    <a:pt x="146" y="158"/>
                    <a:pt x="146" y="156"/>
                  </a:cubicBezTo>
                  <a:cubicBezTo>
                    <a:pt x="146" y="157"/>
                    <a:pt x="145" y="157"/>
                    <a:pt x="145" y="157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60"/>
                    <a:pt x="145" y="161"/>
                  </a:cubicBezTo>
                  <a:cubicBezTo>
                    <a:pt x="145" y="161"/>
                    <a:pt x="145" y="162"/>
                    <a:pt x="145" y="162"/>
                  </a:cubicBezTo>
                  <a:cubicBezTo>
                    <a:pt x="146" y="162"/>
                    <a:pt x="146" y="162"/>
                    <a:pt x="147" y="162"/>
                  </a:cubicBezTo>
                  <a:close/>
                  <a:moveTo>
                    <a:pt x="58" y="68"/>
                  </a:moveTo>
                  <a:cubicBezTo>
                    <a:pt x="59" y="68"/>
                    <a:pt x="58" y="67"/>
                    <a:pt x="58" y="67"/>
                  </a:cubicBezTo>
                  <a:cubicBezTo>
                    <a:pt x="58" y="64"/>
                    <a:pt x="58" y="61"/>
                    <a:pt x="58" y="58"/>
                  </a:cubicBezTo>
                  <a:cubicBezTo>
                    <a:pt x="58" y="57"/>
                    <a:pt x="58" y="56"/>
                    <a:pt x="58" y="55"/>
                  </a:cubicBezTo>
                  <a:cubicBezTo>
                    <a:pt x="58" y="55"/>
                    <a:pt x="58" y="55"/>
                    <a:pt x="57" y="55"/>
                  </a:cubicBezTo>
                  <a:cubicBezTo>
                    <a:pt x="58" y="59"/>
                    <a:pt x="58" y="64"/>
                    <a:pt x="58" y="68"/>
                  </a:cubicBezTo>
                  <a:close/>
                  <a:moveTo>
                    <a:pt x="102" y="94"/>
                  </a:moveTo>
                  <a:cubicBezTo>
                    <a:pt x="102" y="93"/>
                    <a:pt x="103" y="92"/>
                    <a:pt x="103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3" y="90"/>
                    <a:pt x="103" y="89"/>
                    <a:pt x="103" y="88"/>
                  </a:cubicBezTo>
                  <a:cubicBezTo>
                    <a:pt x="102" y="89"/>
                    <a:pt x="102" y="90"/>
                    <a:pt x="101" y="90"/>
                  </a:cubicBezTo>
                  <a:cubicBezTo>
                    <a:pt x="101" y="90"/>
                    <a:pt x="101" y="91"/>
                    <a:pt x="101" y="91"/>
                  </a:cubicBezTo>
                  <a:cubicBezTo>
                    <a:pt x="101" y="92"/>
                    <a:pt x="101" y="93"/>
                    <a:pt x="102" y="94"/>
                  </a:cubicBezTo>
                  <a:close/>
                  <a:moveTo>
                    <a:pt x="71" y="88"/>
                  </a:moveTo>
                  <a:cubicBezTo>
                    <a:pt x="71" y="86"/>
                    <a:pt x="71" y="85"/>
                    <a:pt x="72" y="83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3"/>
                    <a:pt x="70" y="83"/>
                    <a:pt x="70" y="84"/>
                  </a:cubicBezTo>
                  <a:cubicBezTo>
                    <a:pt x="70" y="84"/>
                    <a:pt x="69" y="84"/>
                    <a:pt x="69" y="85"/>
                  </a:cubicBezTo>
                  <a:cubicBezTo>
                    <a:pt x="70" y="85"/>
                    <a:pt x="69" y="86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70" y="88"/>
                    <a:pt x="71" y="88"/>
                  </a:cubicBezTo>
                  <a:close/>
                  <a:moveTo>
                    <a:pt x="50" y="25"/>
                  </a:moveTo>
                  <a:cubicBezTo>
                    <a:pt x="50" y="25"/>
                    <a:pt x="50" y="24"/>
                    <a:pt x="50" y="24"/>
                  </a:cubicBezTo>
                  <a:cubicBezTo>
                    <a:pt x="50" y="23"/>
                    <a:pt x="50" y="22"/>
                    <a:pt x="50" y="20"/>
                  </a:cubicBezTo>
                  <a:cubicBezTo>
                    <a:pt x="50" y="19"/>
                    <a:pt x="49" y="19"/>
                    <a:pt x="49" y="19"/>
                  </a:cubicBezTo>
                  <a:cubicBezTo>
                    <a:pt x="48" y="19"/>
                    <a:pt x="48" y="20"/>
                    <a:pt x="48" y="20"/>
                  </a:cubicBezTo>
                  <a:cubicBezTo>
                    <a:pt x="48" y="20"/>
                    <a:pt x="48" y="21"/>
                    <a:pt x="47" y="21"/>
                  </a:cubicBezTo>
                  <a:cubicBezTo>
                    <a:pt x="48" y="22"/>
                    <a:pt x="49" y="23"/>
                    <a:pt x="50" y="25"/>
                  </a:cubicBezTo>
                  <a:close/>
                  <a:moveTo>
                    <a:pt x="98" y="93"/>
                  </a:moveTo>
                  <a:cubicBezTo>
                    <a:pt x="98" y="93"/>
                    <a:pt x="98" y="93"/>
                    <a:pt x="97" y="93"/>
                  </a:cubicBezTo>
                  <a:cubicBezTo>
                    <a:pt x="97" y="94"/>
                    <a:pt x="97" y="94"/>
                    <a:pt x="97" y="95"/>
                  </a:cubicBezTo>
                  <a:cubicBezTo>
                    <a:pt x="97" y="96"/>
                    <a:pt x="97" y="96"/>
                    <a:pt x="97" y="97"/>
                  </a:cubicBezTo>
                  <a:cubicBezTo>
                    <a:pt x="98" y="97"/>
                    <a:pt x="98" y="97"/>
                    <a:pt x="99" y="97"/>
                  </a:cubicBezTo>
                  <a:cubicBezTo>
                    <a:pt x="99" y="97"/>
                    <a:pt x="99" y="96"/>
                    <a:pt x="99" y="96"/>
                  </a:cubicBezTo>
                  <a:cubicBezTo>
                    <a:pt x="99" y="95"/>
                    <a:pt x="99" y="94"/>
                    <a:pt x="98" y="94"/>
                  </a:cubicBezTo>
                  <a:cubicBezTo>
                    <a:pt x="98" y="93"/>
                    <a:pt x="98" y="93"/>
                    <a:pt x="98" y="93"/>
                  </a:cubicBezTo>
                  <a:close/>
                  <a:moveTo>
                    <a:pt x="90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2" y="38"/>
                    <a:pt x="93" y="39"/>
                    <a:pt x="95" y="41"/>
                  </a:cubicBezTo>
                  <a:cubicBezTo>
                    <a:pt x="97" y="42"/>
                    <a:pt x="99" y="44"/>
                    <a:pt x="100" y="46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98" y="42"/>
                    <a:pt x="95" y="40"/>
                    <a:pt x="92" y="37"/>
                  </a:cubicBezTo>
                  <a:cubicBezTo>
                    <a:pt x="91" y="37"/>
                    <a:pt x="91" y="37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lose/>
                  <a:moveTo>
                    <a:pt x="44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5" y="132"/>
                    <a:pt x="46" y="130"/>
                    <a:pt x="46" y="129"/>
                  </a:cubicBezTo>
                  <a:cubicBezTo>
                    <a:pt x="47" y="129"/>
                    <a:pt x="47" y="128"/>
                    <a:pt x="46" y="128"/>
                  </a:cubicBezTo>
                  <a:cubicBezTo>
                    <a:pt x="45" y="130"/>
                    <a:pt x="44" y="131"/>
                    <a:pt x="43" y="133"/>
                  </a:cubicBezTo>
                  <a:cubicBezTo>
                    <a:pt x="44" y="133"/>
                    <a:pt x="44" y="134"/>
                    <a:pt x="44" y="134"/>
                  </a:cubicBezTo>
                  <a:close/>
                  <a:moveTo>
                    <a:pt x="90" y="99"/>
                  </a:moveTo>
                  <a:cubicBezTo>
                    <a:pt x="90" y="100"/>
                    <a:pt x="90" y="100"/>
                    <a:pt x="90" y="101"/>
                  </a:cubicBezTo>
                  <a:cubicBezTo>
                    <a:pt x="90" y="102"/>
                    <a:pt x="90" y="103"/>
                    <a:pt x="90" y="104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3"/>
                    <a:pt x="92" y="101"/>
                  </a:cubicBezTo>
                  <a:cubicBezTo>
                    <a:pt x="92" y="101"/>
                    <a:pt x="92" y="100"/>
                    <a:pt x="91" y="100"/>
                  </a:cubicBezTo>
                  <a:cubicBezTo>
                    <a:pt x="91" y="100"/>
                    <a:pt x="91" y="100"/>
                    <a:pt x="90" y="99"/>
                  </a:cubicBezTo>
                  <a:close/>
                  <a:moveTo>
                    <a:pt x="69" y="221"/>
                  </a:moveTo>
                  <a:cubicBezTo>
                    <a:pt x="68" y="221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8" y="223"/>
                    <a:pt x="68" y="224"/>
                    <a:pt x="68" y="225"/>
                  </a:cubicBezTo>
                  <a:cubicBezTo>
                    <a:pt x="68" y="226"/>
                    <a:pt x="68" y="226"/>
                    <a:pt x="68" y="227"/>
                  </a:cubicBezTo>
                  <a:cubicBezTo>
                    <a:pt x="68" y="227"/>
                    <a:pt x="69" y="227"/>
                    <a:pt x="69" y="226"/>
                  </a:cubicBezTo>
                  <a:cubicBezTo>
                    <a:pt x="69" y="225"/>
                    <a:pt x="69" y="223"/>
                    <a:pt x="69" y="221"/>
                  </a:cubicBezTo>
                  <a:close/>
                  <a:moveTo>
                    <a:pt x="119" y="74"/>
                  </a:moveTo>
                  <a:cubicBezTo>
                    <a:pt x="120" y="74"/>
                    <a:pt x="120" y="73"/>
                    <a:pt x="121" y="73"/>
                  </a:cubicBezTo>
                  <a:cubicBezTo>
                    <a:pt x="120" y="72"/>
                    <a:pt x="119" y="71"/>
                    <a:pt x="118" y="69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8" y="72"/>
                    <a:pt x="118" y="73"/>
                    <a:pt x="119" y="74"/>
                  </a:cubicBezTo>
                  <a:close/>
                  <a:moveTo>
                    <a:pt x="12" y="181"/>
                  </a:moveTo>
                  <a:cubicBezTo>
                    <a:pt x="14" y="181"/>
                    <a:pt x="16" y="181"/>
                    <a:pt x="16" y="180"/>
                  </a:cubicBezTo>
                  <a:cubicBezTo>
                    <a:pt x="16" y="180"/>
                    <a:pt x="16" y="180"/>
                    <a:pt x="16" y="180"/>
                  </a:cubicBezTo>
                  <a:cubicBezTo>
                    <a:pt x="15" y="180"/>
                    <a:pt x="14" y="179"/>
                    <a:pt x="15" y="178"/>
                  </a:cubicBezTo>
                  <a:cubicBezTo>
                    <a:pt x="15" y="178"/>
                    <a:pt x="15" y="178"/>
                    <a:pt x="15" y="177"/>
                  </a:cubicBezTo>
                  <a:cubicBezTo>
                    <a:pt x="15" y="177"/>
                    <a:pt x="15" y="176"/>
                    <a:pt x="15" y="176"/>
                  </a:cubicBezTo>
                  <a:cubicBezTo>
                    <a:pt x="15" y="176"/>
                    <a:pt x="15" y="177"/>
                    <a:pt x="15" y="177"/>
                  </a:cubicBezTo>
                  <a:cubicBezTo>
                    <a:pt x="14" y="178"/>
                    <a:pt x="14" y="179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80"/>
                    <a:pt x="13" y="181"/>
                    <a:pt x="12" y="181"/>
                  </a:cubicBezTo>
                  <a:close/>
                  <a:moveTo>
                    <a:pt x="9" y="188"/>
                  </a:moveTo>
                  <a:cubicBezTo>
                    <a:pt x="8" y="192"/>
                    <a:pt x="7" y="196"/>
                    <a:pt x="7" y="200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8" y="199"/>
                    <a:pt x="8" y="199"/>
                    <a:pt x="8" y="198"/>
                  </a:cubicBezTo>
                  <a:cubicBezTo>
                    <a:pt x="8" y="197"/>
                    <a:pt x="8" y="196"/>
                    <a:pt x="8" y="195"/>
                  </a:cubicBezTo>
                  <a:cubicBezTo>
                    <a:pt x="8" y="193"/>
                    <a:pt x="9" y="190"/>
                    <a:pt x="9" y="188"/>
                  </a:cubicBezTo>
                  <a:close/>
                  <a:moveTo>
                    <a:pt x="111" y="117"/>
                  </a:move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0" y="119"/>
                    <a:pt x="110" y="120"/>
                    <a:pt x="110" y="121"/>
                  </a:cubicBezTo>
                  <a:cubicBezTo>
                    <a:pt x="110" y="122"/>
                    <a:pt x="110" y="123"/>
                    <a:pt x="110" y="123"/>
                  </a:cubicBezTo>
                  <a:cubicBezTo>
                    <a:pt x="111" y="122"/>
                    <a:pt x="111" y="121"/>
                    <a:pt x="112" y="121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19"/>
                    <a:pt x="111" y="118"/>
                    <a:pt x="111" y="117"/>
                  </a:cubicBezTo>
                  <a:close/>
                  <a:moveTo>
                    <a:pt x="92" y="46"/>
                  </a:moveTo>
                  <a:cubicBezTo>
                    <a:pt x="91" y="45"/>
                    <a:pt x="90" y="44"/>
                    <a:pt x="88" y="43"/>
                  </a:cubicBezTo>
                  <a:cubicBezTo>
                    <a:pt x="88" y="43"/>
                    <a:pt x="88" y="43"/>
                    <a:pt x="87" y="44"/>
                  </a:cubicBezTo>
                  <a:cubicBezTo>
                    <a:pt x="89" y="44"/>
                    <a:pt x="89" y="46"/>
                    <a:pt x="90" y="47"/>
                  </a:cubicBezTo>
                  <a:cubicBezTo>
                    <a:pt x="91" y="47"/>
                    <a:pt x="91" y="47"/>
                    <a:pt x="92" y="46"/>
                  </a:cubicBezTo>
                  <a:close/>
                  <a:moveTo>
                    <a:pt x="58" y="82"/>
                  </a:moveTo>
                  <a:cubicBezTo>
                    <a:pt x="58" y="81"/>
                    <a:pt x="59" y="80"/>
                    <a:pt x="59" y="79"/>
                  </a:cubicBezTo>
                  <a:cubicBezTo>
                    <a:pt x="59" y="79"/>
                    <a:pt x="59" y="78"/>
                    <a:pt x="59" y="78"/>
                  </a:cubicBezTo>
                  <a:cubicBezTo>
                    <a:pt x="59" y="78"/>
                    <a:pt x="59" y="77"/>
                    <a:pt x="60" y="77"/>
                  </a:cubicBezTo>
                  <a:cubicBezTo>
                    <a:pt x="59" y="77"/>
                    <a:pt x="59" y="76"/>
                    <a:pt x="59" y="76"/>
                  </a:cubicBezTo>
                  <a:cubicBezTo>
                    <a:pt x="59" y="74"/>
                    <a:pt x="59" y="72"/>
                    <a:pt x="59" y="71"/>
                  </a:cubicBezTo>
                  <a:cubicBezTo>
                    <a:pt x="59" y="70"/>
                    <a:pt x="58" y="70"/>
                    <a:pt x="58" y="70"/>
                  </a:cubicBezTo>
                  <a:cubicBezTo>
                    <a:pt x="58" y="74"/>
                    <a:pt x="58" y="78"/>
                    <a:pt x="58" y="82"/>
                  </a:cubicBezTo>
                  <a:close/>
                  <a:moveTo>
                    <a:pt x="55" y="112"/>
                  </a:moveTo>
                  <a:cubicBezTo>
                    <a:pt x="54" y="112"/>
                    <a:pt x="55" y="112"/>
                    <a:pt x="55" y="113"/>
                  </a:cubicBezTo>
                  <a:cubicBezTo>
                    <a:pt x="55" y="114"/>
                    <a:pt x="56" y="115"/>
                    <a:pt x="57" y="116"/>
                  </a:cubicBezTo>
                  <a:cubicBezTo>
                    <a:pt x="57" y="116"/>
                    <a:pt x="57" y="117"/>
                    <a:pt x="57" y="117"/>
                  </a:cubicBezTo>
                  <a:cubicBezTo>
                    <a:pt x="58" y="116"/>
                    <a:pt x="58" y="115"/>
                    <a:pt x="58" y="115"/>
                  </a:cubicBezTo>
                  <a:cubicBezTo>
                    <a:pt x="57" y="114"/>
                    <a:pt x="56" y="113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lose/>
                  <a:moveTo>
                    <a:pt x="74" y="125"/>
                  </a:moveTo>
                  <a:cubicBezTo>
                    <a:pt x="74" y="125"/>
                    <a:pt x="74" y="125"/>
                    <a:pt x="74" y="125"/>
                  </a:cubicBezTo>
                  <a:cubicBezTo>
                    <a:pt x="72" y="126"/>
                    <a:pt x="72" y="126"/>
                    <a:pt x="72" y="127"/>
                  </a:cubicBezTo>
                  <a:cubicBezTo>
                    <a:pt x="72" y="128"/>
                    <a:pt x="72" y="128"/>
                    <a:pt x="72" y="129"/>
                  </a:cubicBezTo>
                  <a:cubicBezTo>
                    <a:pt x="72" y="129"/>
                    <a:pt x="73" y="129"/>
                    <a:pt x="74" y="129"/>
                  </a:cubicBezTo>
                  <a:cubicBezTo>
                    <a:pt x="74" y="128"/>
                    <a:pt x="74" y="126"/>
                    <a:pt x="74" y="12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6"/>
                  </a:cubicBezTo>
                  <a:cubicBezTo>
                    <a:pt x="57" y="153"/>
                    <a:pt x="58" y="150"/>
                    <a:pt x="58" y="148"/>
                  </a:cubicBezTo>
                  <a:cubicBezTo>
                    <a:pt x="58" y="146"/>
                    <a:pt x="58" y="144"/>
                    <a:pt x="57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7" y="147"/>
                    <a:pt x="57" y="150"/>
                    <a:pt x="57" y="154"/>
                  </a:cubicBezTo>
                  <a:cubicBezTo>
                    <a:pt x="57" y="154"/>
                    <a:pt x="57" y="155"/>
                    <a:pt x="57" y="156"/>
                  </a:cubicBezTo>
                  <a:close/>
                  <a:moveTo>
                    <a:pt x="127" y="239"/>
                  </a:moveTo>
                  <a:cubicBezTo>
                    <a:pt x="126" y="239"/>
                    <a:pt x="125" y="240"/>
                    <a:pt x="125" y="240"/>
                  </a:cubicBezTo>
                  <a:cubicBezTo>
                    <a:pt x="125" y="240"/>
                    <a:pt x="125" y="241"/>
                    <a:pt x="125" y="241"/>
                  </a:cubicBezTo>
                  <a:cubicBezTo>
                    <a:pt x="125" y="241"/>
                    <a:pt x="125" y="242"/>
                    <a:pt x="125" y="243"/>
                  </a:cubicBezTo>
                  <a:cubicBezTo>
                    <a:pt x="126" y="242"/>
                    <a:pt x="127" y="242"/>
                    <a:pt x="128" y="241"/>
                  </a:cubicBezTo>
                  <a:cubicBezTo>
                    <a:pt x="127" y="240"/>
                    <a:pt x="127" y="239"/>
                    <a:pt x="127" y="239"/>
                  </a:cubicBezTo>
                  <a:close/>
                  <a:moveTo>
                    <a:pt x="30" y="226"/>
                  </a:moveTo>
                  <a:cubicBezTo>
                    <a:pt x="30" y="227"/>
                    <a:pt x="30" y="228"/>
                    <a:pt x="29" y="228"/>
                  </a:cubicBezTo>
                  <a:cubicBezTo>
                    <a:pt x="30" y="229"/>
                    <a:pt x="31" y="230"/>
                    <a:pt x="32" y="231"/>
                  </a:cubicBezTo>
                  <a:cubicBezTo>
                    <a:pt x="32" y="231"/>
                    <a:pt x="32" y="230"/>
                    <a:pt x="33" y="230"/>
                  </a:cubicBezTo>
                  <a:cubicBezTo>
                    <a:pt x="32" y="229"/>
                    <a:pt x="31" y="227"/>
                    <a:pt x="30" y="226"/>
                  </a:cubicBezTo>
                  <a:close/>
                  <a:moveTo>
                    <a:pt x="131" y="163"/>
                  </a:moveTo>
                  <a:cubicBezTo>
                    <a:pt x="130" y="164"/>
                    <a:pt x="129" y="165"/>
                    <a:pt x="127" y="167"/>
                  </a:cubicBezTo>
                  <a:cubicBezTo>
                    <a:pt x="129" y="167"/>
                    <a:pt x="130" y="167"/>
                    <a:pt x="131" y="167"/>
                  </a:cubicBezTo>
                  <a:cubicBezTo>
                    <a:pt x="131" y="165"/>
                    <a:pt x="130" y="164"/>
                    <a:pt x="131" y="163"/>
                  </a:cubicBezTo>
                  <a:close/>
                  <a:moveTo>
                    <a:pt x="57" y="45"/>
                  </a:moveTo>
                  <a:cubicBezTo>
                    <a:pt x="56" y="42"/>
                    <a:pt x="55" y="38"/>
                    <a:pt x="53" y="35"/>
                  </a:cubicBezTo>
                  <a:cubicBezTo>
                    <a:pt x="54" y="37"/>
                    <a:pt x="55" y="38"/>
                    <a:pt x="55" y="40"/>
                  </a:cubicBezTo>
                  <a:cubicBezTo>
                    <a:pt x="55" y="42"/>
                    <a:pt x="56" y="44"/>
                    <a:pt x="56" y="46"/>
                  </a:cubicBezTo>
                  <a:cubicBezTo>
                    <a:pt x="57" y="46"/>
                    <a:pt x="57" y="45"/>
                    <a:pt x="57" y="45"/>
                  </a:cubicBezTo>
                  <a:close/>
                  <a:moveTo>
                    <a:pt x="124" y="229"/>
                  </a:moveTo>
                  <a:cubicBezTo>
                    <a:pt x="125" y="228"/>
                    <a:pt x="126" y="228"/>
                    <a:pt x="126" y="227"/>
                  </a:cubicBezTo>
                  <a:cubicBezTo>
                    <a:pt x="126" y="227"/>
                    <a:pt x="126" y="227"/>
                    <a:pt x="126" y="226"/>
                  </a:cubicBezTo>
                  <a:cubicBezTo>
                    <a:pt x="126" y="226"/>
                    <a:pt x="126" y="226"/>
                    <a:pt x="126" y="225"/>
                  </a:cubicBezTo>
                  <a:cubicBezTo>
                    <a:pt x="125" y="225"/>
                    <a:pt x="125" y="225"/>
                    <a:pt x="124" y="226"/>
                  </a:cubicBezTo>
                  <a:cubicBezTo>
                    <a:pt x="124" y="226"/>
                    <a:pt x="124" y="226"/>
                    <a:pt x="124" y="226"/>
                  </a:cubicBezTo>
                  <a:cubicBezTo>
                    <a:pt x="124" y="226"/>
                    <a:pt x="124" y="226"/>
                    <a:pt x="124" y="227"/>
                  </a:cubicBezTo>
                  <a:cubicBezTo>
                    <a:pt x="124" y="227"/>
                    <a:pt x="124" y="228"/>
                    <a:pt x="124" y="229"/>
                  </a:cubicBezTo>
                  <a:close/>
                  <a:moveTo>
                    <a:pt x="131" y="239"/>
                  </a:moveTo>
                  <a:cubicBezTo>
                    <a:pt x="132" y="239"/>
                    <a:pt x="133" y="238"/>
                    <a:pt x="133" y="238"/>
                  </a:cubicBezTo>
                  <a:cubicBezTo>
                    <a:pt x="133" y="238"/>
                    <a:pt x="133" y="237"/>
                    <a:pt x="134" y="237"/>
                  </a:cubicBezTo>
                  <a:cubicBezTo>
                    <a:pt x="136" y="234"/>
                    <a:pt x="138" y="230"/>
                    <a:pt x="140" y="226"/>
                  </a:cubicBezTo>
                  <a:cubicBezTo>
                    <a:pt x="140" y="226"/>
                    <a:pt x="140" y="226"/>
                    <a:pt x="140" y="226"/>
                  </a:cubicBezTo>
                  <a:cubicBezTo>
                    <a:pt x="140" y="226"/>
                    <a:pt x="140" y="226"/>
                    <a:pt x="140" y="225"/>
                  </a:cubicBezTo>
                  <a:cubicBezTo>
                    <a:pt x="137" y="230"/>
                    <a:pt x="135" y="235"/>
                    <a:pt x="131" y="239"/>
                  </a:cubicBezTo>
                  <a:close/>
                  <a:moveTo>
                    <a:pt x="100" y="88"/>
                  </a:moveTo>
                  <a:cubicBezTo>
                    <a:pt x="101" y="87"/>
                    <a:pt x="102" y="86"/>
                    <a:pt x="102" y="86"/>
                  </a:cubicBezTo>
                  <a:cubicBezTo>
                    <a:pt x="103" y="86"/>
                    <a:pt x="103" y="85"/>
                    <a:pt x="103" y="85"/>
                  </a:cubicBezTo>
                  <a:cubicBezTo>
                    <a:pt x="103" y="85"/>
                    <a:pt x="102" y="84"/>
                    <a:pt x="102" y="84"/>
                  </a:cubicBezTo>
                  <a:cubicBezTo>
                    <a:pt x="101" y="84"/>
                    <a:pt x="100" y="85"/>
                    <a:pt x="99" y="85"/>
                  </a:cubicBezTo>
                  <a:cubicBezTo>
                    <a:pt x="100" y="86"/>
                    <a:pt x="100" y="87"/>
                    <a:pt x="100" y="88"/>
                  </a:cubicBezTo>
                  <a:close/>
                  <a:moveTo>
                    <a:pt x="30" y="153"/>
                  </a:moveTo>
                  <a:cubicBezTo>
                    <a:pt x="30" y="154"/>
                    <a:pt x="31" y="154"/>
                    <a:pt x="32" y="155"/>
                  </a:cubicBezTo>
                  <a:cubicBezTo>
                    <a:pt x="32" y="155"/>
                    <a:pt x="33" y="154"/>
                    <a:pt x="34" y="154"/>
                  </a:cubicBezTo>
                  <a:cubicBezTo>
                    <a:pt x="33" y="153"/>
                    <a:pt x="32" y="152"/>
                    <a:pt x="32" y="151"/>
                  </a:cubicBezTo>
                  <a:cubicBezTo>
                    <a:pt x="31" y="152"/>
                    <a:pt x="30" y="152"/>
                    <a:pt x="30" y="153"/>
                  </a:cubicBezTo>
                  <a:close/>
                  <a:moveTo>
                    <a:pt x="134" y="92"/>
                  </a:moveTo>
                  <a:cubicBezTo>
                    <a:pt x="135" y="94"/>
                    <a:pt x="136" y="97"/>
                    <a:pt x="138" y="100"/>
                  </a:cubicBezTo>
                  <a:cubicBezTo>
                    <a:pt x="138" y="100"/>
                    <a:pt x="138" y="100"/>
                    <a:pt x="139" y="100"/>
                  </a:cubicBezTo>
                  <a:cubicBezTo>
                    <a:pt x="138" y="99"/>
                    <a:pt x="135" y="93"/>
                    <a:pt x="134" y="92"/>
                  </a:cubicBezTo>
                  <a:close/>
                  <a:moveTo>
                    <a:pt x="77" y="83"/>
                  </a:moveTo>
                  <a:cubicBezTo>
                    <a:pt x="76" y="83"/>
                    <a:pt x="76" y="84"/>
                    <a:pt x="76" y="84"/>
                  </a:cubicBezTo>
                  <a:cubicBezTo>
                    <a:pt x="75" y="85"/>
                    <a:pt x="75" y="85"/>
                    <a:pt x="75" y="87"/>
                  </a:cubicBezTo>
                  <a:cubicBezTo>
                    <a:pt x="75" y="87"/>
                    <a:pt x="75" y="87"/>
                    <a:pt x="76" y="87"/>
                  </a:cubicBezTo>
                  <a:cubicBezTo>
                    <a:pt x="76" y="86"/>
                    <a:pt x="77" y="85"/>
                    <a:pt x="78" y="85"/>
                  </a:cubicBezTo>
                  <a:cubicBezTo>
                    <a:pt x="78" y="84"/>
                    <a:pt x="77" y="83"/>
                    <a:pt x="77" y="83"/>
                  </a:cubicBezTo>
                  <a:close/>
                  <a:moveTo>
                    <a:pt x="16" y="227"/>
                  </a:moveTo>
                  <a:cubicBezTo>
                    <a:pt x="17" y="226"/>
                    <a:pt x="17" y="225"/>
                    <a:pt x="17" y="224"/>
                  </a:cubicBezTo>
                  <a:cubicBezTo>
                    <a:pt x="17" y="223"/>
                    <a:pt x="17" y="221"/>
                    <a:pt x="17" y="220"/>
                  </a:cubicBezTo>
                  <a:cubicBezTo>
                    <a:pt x="17" y="220"/>
                    <a:pt x="17" y="220"/>
                    <a:pt x="17" y="220"/>
                  </a:cubicBezTo>
                  <a:cubicBezTo>
                    <a:pt x="16" y="220"/>
                    <a:pt x="16" y="220"/>
                    <a:pt x="16" y="221"/>
                  </a:cubicBezTo>
                  <a:cubicBezTo>
                    <a:pt x="16" y="221"/>
                    <a:pt x="16" y="222"/>
                    <a:pt x="16" y="222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6" y="225"/>
                    <a:pt x="16" y="226"/>
                    <a:pt x="16" y="227"/>
                  </a:cubicBezTo>
                  <a:close/>
                  <a:moveTo>
                    <a:pt x="37" y="154"/>
                  </a:moveTo>
                  <a:cubicBezTo>
                    <a:pt x="38" y="155"/>
                    <a:pt x="39" y="156"/>
                    <a:pt x="40" y="157"/>
                  </a:cubicBezTo>
                  <a:cubicBezTo>
                    <a:pt x="40" y="157"/>
                    <a:pt x="40" y="157"/>
                    <a:pt x="41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7"/>
                    <a:pt x="41" y="157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0" y="155"/>
                    <a:pt x="40" y="154"/>
                    <a:pt x="3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53"/>
                    <a:pt x="38" y="153"/>
                    <a:pt x="37" y="154"/>
                  </a:cubicBezTo>
                  <a:close/>
                  <a:moveTo>
                    <a:pt x="52" y="209"/>
                  </a:moveTo>
                  <a:cubicBezTo>
                    <a:pt x="55" y="209"/>
                    <a:pt x="57" y="209"/>
                    <a:pt x="60" y="208"/>
                  </a:cubicBezTo>
                  <a:cubicBezTo>
                    <a:pt x="61" y="208"/>
                    <a:pt x="62" y="208"/>
                    <a:pt x="62" y="208"/>
                  </a:cubicBezTo>
                  <a:cubicBezTo>
                    <a:pt x="63" y="208"/>
                    <a:pt x="63" y="208"/>
                    <a:pt x="63" y="208"/>
                  </a:cubicBezTo>
                  <a:cubicBezTo>
                    <a:pt x="62" y="208"/>
                    <a:pt x="52" y="208"/>
                    <a:pt x="51" y="208"/>
                  </a:cubicBezTo>
                  <a:cubicBezTo>
                    <a:pt x="51" y="209"/>
                    <a:pt x="51" y="209"/>
                    <a:pt x="52" y="209"/>
                  </a:cubicBezTo>
                  <a:close/>
                  <a:moveTo>
                    <a:pt x="109" y="222"/>
                  </a:moveTo>
                  <a:cubicBezTo>
                    <a:pt x="109" y="227"/>
                    <a:pt x="109" y="231"/>
                    <a:pt x="109" y="236"/>
                  </a:cubicBezTo>
                  <a:cubicBezTo>
                    <a:pt x="110" y="235"/>
                    <a:pt x="110" y="234"/>
                    <a:pt x="110" y="233"/>
                  </a:cubicBezTo>
                  <a:cubicBezTo>
                    <a:pt x="110" y="233"/>
                    <a:pt x="110" y="233"/>
                    <a:pt x="110" y="232"/>
                  </a:cubicBezTo>
                  <a:cubicBezTo>
                    <a:pt x="110" y="232"/>
                    <a:pt x="110" y="231"/>
                    <a:pt x="110" y="231"/>
                  </a:cubicBezTo>
                  <a:cubicBezTo>
                    <a:pt x="110" y="231"/>
                    <a:pt x="110" y="230"/>
                    <a:pt x="110" y="230"/>
                  </a:cubicBezTo>
                  <a:cubicBezTo>
                    <a:pt x="110" y="229"/>
                    <a:pt x="110" y="227"/>
                    <a:pt x="110" y="226"/>
                  </a:cubicBezTo>
                  <a:cubicBezTo>
                    <a:pt x="110" y="225"/>
                    <a:pt x="110" y="223"/>
                    <a:pt x="109" y="222"/>
                  </a:cubicBezTo>
                  <a:close/>
                  <a:moveTo>
                    <a:pt x="141" y="130"/>
                  </a:moveTo>
                  <a:cubicBezTo>
                    <a:pt x="141" y="130"/>
                    <a:pt x="142" y="130"/>
                    <a:pt x="143" y="129"/>
                  </a:cubicBezTo>
                  <a:cubicBezTo>
                    <a:pt x="143" y="129"/>
                    <a:pt x="142" y="128"/>
                    <a:pt x="142" y="128"/>
                  </a:cubicBezTo>
                  <a:cubicBezTo>
                    <a:pt x="141" y="127"/>
                    <a:pt x="141" y="127"/>
                    <a:pt x="140" y="127"/>
                  </a:cubicBezTo>
                  <a:cubicBezTo>
                    <a:pt x="140" y="127"/>
                    <a:pt x="140" y="127"/>
                    <a:pt x="140" y="128"/>
                  </a:cubicBezTo>
                  <a:cubicBezTo>
                    <a:pt x="139" y="129"/>
                    <a:pt x="140" y="129"/>
                    <a:pt x="140" y="130"/>
                  </a:cubicBezTo>
                  <a:cubicBezTo>
                    <a:pt x="140" y="130"/>
                    <a:pt x="140" y="130"/>
                    <a:pt x="141" y="130"/>
                  </a:cubicBezTo>
                  <a:close/>
                  <a:moveTo>
                    <a:pt x="101" y="79"/>
                  </a:moveTo>
                  <a:cubicBezTo>
                    <a:pt x="101" y="80"/>
                    <a:pt x="100" y="81"/>
                    <a:pt x="100" y="82"/>
                  </a:cubicBezTo>
                  <a:cubicBezTo>
                    <a:pt x="99" y="82"/>
                    <a:pt x="99" y="83"/>
                    <a:pt x="99" y="84"/>
                  </a:cubicBezTo>
                  <a:cubicBezTo>
                    <a:pt x="100" y="83"/>
                    <a:pt x="101" y="83"/>
                    <a:pt x="102" y="82"/>
                  </a:cubicBezTo>
                  <a:cubicBezTo>
                    <a:pt x="102" y="81"/>
                    <a:pt x="102" y="80"/>
                    <a:pt x="101" y="79"/>
                  </a:cubicBezTo>
                  <a:close/>
                  <a:moveTo>
                    <a:pt x="63" y="116"/>
                  </a:moveTo>
                  <a:cubicBezTo>
                    <a:pt x="63" y="116"/>
                    <a:pt x="63" y="115"/>
                    <a:pt x="63" y="114"/>
                  </a:cubicBezTo>
                  <a:cubicBezTo>
                    <a:pt x="63" y="113"/>
                    <a:pt x="62" y="113"/>
                    <a:pt x="62" y="112"/>
                  </a:cubicBezTo>
                  <a:cubicBezTo>
                    <a:pt x="61" y="113"/>
                    <a:pt x="61" y="113"/>
                    <a:pt x="60" y="114"/>
                  </a:cubicBezTo>
                  <a:cubicBezTo>
                    <a:pt x="61" y="115"/>
                    <a:pt x="62" y="115"/>
                    <a:pt x="63" y="116"/>
                  </a:cubicBezTo>
                  <a:close/>
                  <a:moveTo>
                    <a:pt x="55" y="13"/>
                  </a:move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8" y="15"/>
                    <a:pt x="62" y="17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3" y="17"/>
                    <a:pt x="59" y="15"/>
                    <a:pt x="55" y="13"/>
                  </a:cubicBezTo>
                  <a:close/>
                  <a:moveTo>
                    <a:pt x="71" y="29"/>
                  </a:moveTo>
                  <a:cubicBezTo>
                    <a:pt x="71" y="28"/>
                    <a:pt x="70" y="28"/>
                    <a:pt x="69" y="28"/>
                  </a:cubicBezTo>
                  <a:cubicBezTo>
                    <a:pt x="69" y="27"/>
                    <a:pt x="68" y="27"/>
                    <a:pt x="68" y="27"/>
                  </a:cubicBezTo>
                  <a:cubicBezTo>
                    <a:pt x="67" y="28"/>
                    <a:pt x="67" y="28"/>
                    <a:pt x="68" y="29"/>
                  </a:cubicBezTo>
                  <a:cubicBezTo>
                    <a:pt x="68" y="29"/>
                    <a:pt x="69" y="29"/>
                    <a:pt x="69" y="30"/>
                  </a:cubicBezTo>
                  <a:cubicBezTo>
                    <a:pt x="69" y="30"/>
                    <a:pt x="70" y="30"/>
                    <a:pt x="71" y="30"/>
                  </a:cubicBezTo>
                  <a:cubicBezTo>
                    <a:pt x="71" y="30"/>
                    <a:pt x="71" y="29"/>
                    <a:pt x="71" y="29"/>
                  </a:cubicBezTo>
                  <a:close/>
                  <a:moveTo>
                    <a:pt x="34" y="229"/>
                  </a:moveTo>
                  <a:cubicBezTo>
                    <a:pt x="34" y="229"/>
                    <a:pt x="34" y="229"/>
                    <a:pt x="34" y="228"/>
                  </a:cubicBezTo>
                  <a:cubicBezTo>
                    <a:pt x="34" y="227"/>
                    <a:pt x="34" y="226"/>
                    <a:pt x="34" y="225"/>
                  </a:cubicBezTo>
                  <a:cubicBezTo>
                    <a:pt x="34" y="224"/>
                    <a:pt x="33" y="223"/>
                    <a:pt x="32" y="222"/>
                  </a:cubicBezTo>
                  <a:cubicBezTo>
                    <a:pt x="32" y="223"/>
                    <a:pt x="32" y="223"/>
                    <a:pt x="32" y="223"/>
                  </a:cubicBezTo>
                  <a:cubicBezTo>
                    <a:pt x="32" y="225"/>
                    <a:pt x="33" y="226"/>
                    <a:pt x="33" y="228"/>
                  </a:cubicBezTo>
                  <a:cubicBezTo>
                    <a:pt x="34" y="228"/>
                    <a:pt x="34" y="229"/>
                    <a:pt x="34" y="229"/>
                  </a:cubicBezTo>
                  <a:close/>
                  <a:moveTo>
                    <a:pt x="84" y="75"/>
                  </a:moveTo>
                  <a:cubicBezTo>
                    <a:pt x="83" y="75"/>
                    <a:pt x="83" y="75"/>
                    <a:pt x="83" y="76"/>
                  </a:cubicBezTo>
                  <a:cubicBezTo>
                    <a:pt x="83" y="76"/>
                    <a:pt x="83" y="76"/>
                    <a:pt x="83" y="77"/>
                  </a:cubicBezTo>
                  <a:cubicBezTo>
                    <a:pt x="82" y="77"/>
                    <a:pt x="82" y="77"/>
                    <a:pt x="82" y="78"/>
                  </a:cubicBezTo>
                  <a:cubicBezTo>
                    <a:pt x="82" y="79"/>
                    <a:pt x="81" y="80"/>
                    <a:pt x="81" y="81"/>
                  </a:cubicBezTo>
                  <a:cubicBezTo>
                    <a:pt x="81" y="81"/>
                    <a:pt x="81" y="81"/>
                    <a:pt x="81" y="82"/>
                  </a:cubicBezTo>
                  <a:cubicBezTo>
                    <a:pt x="82" y="81"/>
                    <a:pt x="82" y="81"/>
                    <a:pt x="83" y="80"/>
                  </a:cubicBezTo>
                  <a:cubicBezTo>
                    <a:pt x="83" y="80"/>
                    <a:pt x="83" y="80"/>
                    <a:pt x="83" y="79"/>
                  </a:cubicBezTo>
                  <a:cubicBezTo>
                    <a:pt x="83" y="78"/>
                    <a:pt x="84" y="77"/>
                    <a:pt x="84" y="76"/>
                  </a:cubicBezTo>
                  <a:cubicBezTo>
                    <a:pt x="84" y="75"/>
                    <a:pt x="84" y="75"/>
                    <a:pt x="84" y="75"/>
                  </a:cubicBezTo>
                  <a:close/>
                  <a:moveTo>
                    <a:pt x="95" y="117"/>
                  </a:moveTo>
                  <a:cubicBezTo>
                    <a:pt x="95" y="117"/>
                    <a:pt x="95" y="117"/>
                    <a:pt x="95" y="117"/>
                  </a:cubicBezTo>
                  <a:cubicBezTo>
                    <a:pt x="95" y="117"/>
                    <a:pt x="95" y="116"/>
                    <a:pt x="96" y="115"/>
                  </a:cubicBezTo>
                  <a:cubicBezTo>
                    <a:pt x="96" y="114"/>
                    <a:pt x="96" y="114"/>
                    <a:pt x="96" y="113"/>
                  </a:cubicBezTo>
                  <a:cubicBezTo>
                    <a:pt x="95" y="112"/>
                    <a:pt x="95" y="112"/>
                    <a:pt x="95" y="111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95" y="113"/>
                    <a:pt x="94" y="115"/>
                    <a:pt x="94" y="116"/>
                  </a:cubicBezTo>
                  <a:cubicBezTo>
                    <a:pt x="94" y="117"/>
                    <a:pt x="94" y="117"/>
                    <a:pt x="95" y="117"/>
                  </a:cubicBezTo>
                  <a:close/>
                  <a:moveTo>
                    <a:pt x="136" y="190"/>
                  </a:moveTo>
                  <a:cubicBezTo>
                    <a:pt x="136" y="190"/>
                    <a:pt x="136" y="190"/>
                    <a:pt x="136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8"/>
                    <a:pt x="136" y="187"/>
                    <a:pt x="136" y="187"/>
                  </a:cubicBezTo>
                  <a:cubicBezTo>
                    <a:pt x="136" y="186"/>
                    <a:pt x="137" y="186"/>
                    <a:pt x="136" y="186"/>
                  </a:cubicBezTo>
                  <a:cubicBezTo>
                    <a:pt x="136" y="185"/>
                    <a:pt x="136" y="184"/>
                    <a:pt x="135" y="183"/>
                  </a:cubicBezTo>
                  <a:cubicBezTo>
                    <a:pt x="135" y="183"/>
                    <a:pt x="135" y="182"/>
                    <a:pt x="135" y="182"/>
                  </a:cubicBezTo>
                  <a:cubicBezTo>
                    <a:pt x="135" y="181"/>
                    <a:pt x="135" y="181"/>
                    <a:pt x="134" y="180"/>
                  </a:cubicBezTo>
                  <a:cubicBezTo>
                    <a:pt x="135" y="183"/>
                    <a:pt x="135" y="186"/>
                    <a:pt x="136" y="190"/>
                  </a:cubicBezTo>
                  <a:close/>
                  <a:moveTo>
                    <a:pt x="59" y="18"/>
                  </a:moveTo>
                  <a:cubicBezTo>
                    <a:pt x="57" y="16"/>
                    <a:pt x="54" y="14"/>
                    <a:pt x="51" y="13"/>
                  </a:cubicBezTo>
                  <a:cubicBezTo>
                    <a:pt x="51" y="13"/>
                    <a:pt x="51" y="13"/>
                    <a:pt x="51" y="14"/>
                  </a:cubicBezTo>
                  <a:cubicBezTo>
                    <a:pt x="54" y="15"/>
                    <a:pt x="56" y="16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91" y="66"/>
                  </a:moveTo>
                  <a:cubicBezTo>
                    <a:pt x="92" y="67"/>
                    <a:pt x="92" y="68"/>
                    <a:pt x="93" y="69"/>
                  </a:cubicBezTo>
                  <a:cubicBezTo>
                    <a:pt x="93" y="70"/>
                    <a:pt x="93" y="70"/>
                    <a:pt x="94" y="70"/>
                  </a:cubicBezTo>
                  <a:cubicBezTo>
                    <a:pt x="94" y="68"/>
                    <a:pt x="93" y="67"/>
                    <a:pt x="93" y="65"/>
                  </a:cubicBezTo>
                  <a:cubicBezTo>
                    <a:pt x="92" y="66"/>
                    <a:pt x="92" y="66"/>
                    <a:pt x="91" y="66"/>
                  </a:cubicBezTo>
                  <a:close/>
                  <a:moveTo>
                    <a:pt x="117" y="111"/>
                  </a:moveTo>
                  <a:cubicBezTo>
                    <a:pt x="117" y="111"/>
                    <a:pt x="117" y="111"/>
                    <a:pt x="117" y="111"/>
                  </a:cubicBezTo>
                  <a:cubicBezTo>
                    <a:pt x="116" y="111"/>
                    <a:pt x="116" y="112"/>
                    <a:pt x="116" y="112"/>
                  </a:cubicBezTo>
                  <a:cubicBezTo>
                    <a:pt x="116" y="113"/>
                    <a:pt x="116" y="114"/>
                    <a:pt x="115" y="115"/>
                  </a:cubicBezTo>
                  <a:cubicBezTo>
                    <a:pt x="115" y="116"/>
                    <a:pt x="115" y="116"/>
                    <a:pt x="116" y="117"/>
                  </a:cubicBezTo>
                  <a:cubicBezTo>
                    <a:pt x="116" y="116"/>
                    <a:pt x="117" y="115"/>
                    <a:pt x="117" y="114"/>
                  </a:cubicBezTo>
                  <a:cubicBezTo>
                    <a:pt x="117" y="114"/>
                    <a:pt x="117" y="113"/>
                    <a:pt x="117" y="113"/>
                  </a:cubicBezTo>
                  <a:cubicBezTo>
                    <a:pt x="117" y="113"/>
                    <a:pt x="117" y="112"/>
                    <a:pt x="117" y="111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91" y="72"/>
                    <a:pt x="89" y="72"/>
                    <a:pt x="87" y="72"/>
                  </a:cubicBezTo>
                  <a:cubicBezTo>
                    <a:pt x="87" y="72"/>
                    <a:pt x="87" y="72"/>
                    <a:pt x="88" y="73"/>
                  </a:cubicBezTo>
                  <a:cubicBezTo>
                    <a:pt x="88" y="73"/>
                    <a:pt x="88" y="74"/>
                    <a:pt x="88" y="74"/>
                  </a:cubicBezTo>
                  <a:cubicBezTo>
                    <a:pt x="88" y="74"/>
                    <a:pt x="89" y="73"/>
                    <a:pt x="89" y="73"/>
                  </a:cubicBezTo>
                  <a:cubicBezTo>
                    <a:pt x="90" y="72"/>
                    <a:pt x="90" y="72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2" y="72"/>
                    <a:pt x="92" y="72"/>
                  </a:cubicBezTo>
                  <a:close/>
                  <a:moveTo>
                    <a:pt x="136" y="112"/>
                  </a:moveTo>
                  <a:cubicBezTo>
                    <a:pt x="137" y="113"/>
                    <a:pt x="137" y="114"/>
                    <a:pt x="138" y="115"/>
                  </a:cubicBezTo>
                  <a:cubicBezTo>
                    <a:pt x="138" y="115"/>
                    <a:pt x="139" y="114"/>
                    <a:pt x="139" y="114"/>
                  </a:cubicBezTo>
                  <a:cubicBezTo>
                    <a:pt x="139" y="113"/>
                    <a:pt x="138" y="112"/>
                    <a:pt x="137" y="111"/>
                  </a:cubicBezTo>
                  <a:cubicBezTo>
                    <a:pt x="137" y="111"/>
                    <a:pt x="136" y="112"/>
                    <a:pt x="136" y="112"/>
                  </a:cubicBezTo>
                  <a:close/>
                  <a:moveTo>
                    <a:pt x="60" y="246"/>
                  </a:moveTo>
                  <a:cubicBezTo>
                    <a:pt x="60" y="245"/>
                    <a:pt x="60" y="245"/>
                    <a:pt x="61" y="244"/>
                  </a:cubicBezTo>
                  <a:cubicBezTo>
                    <a:pt x="61" y="243"/>
                    <a:pt x="61" y="242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2" y="242"/>
                    <a:pt x="61" y="242"/>
                    <a:pt x="61" y="242"/>
                  </a:cubicBezTo>
                  <a:cubicBezTo>
                    <a:pt x="61" y="242"/>
                    <a:pt x="60" y="241"/>
                    <a:pt x="60" y="241"/>
                  </a:cubicBezTo>
                  <a:cubicBezTo>
                    <a:pt x="59" y="243"/>
                    <a:pt x="59" y="244"/>
                    <a:pt x="60" y="246"/>
                  </a:cubicBezTo>
                  <a:close/>
                  <a:moveTo>
                    <a:pt x="57" y="89"/>
                  </a:moveTo>
                  <a:cubicBezTo>
                    <a:pt x="57" y="89"/>
                    <a:pt x="57" y="89"/>
                    <a:pt x="57" y="89"/>
                  </a:cubicBezTo>
                  <a:cubicBezTo>
                    <a:pt x="56" y="92"/>
                    <a:pt x="56" y="95"/>
                    <a:pt x="55" y="98"/>
                  </a:cubicBezTo>
                  <a:cubicBezTo>
                    <a:pt x="55" y="98"/>
                    <a:pt x="55" y="98"/>
                    <a:pt x="56" y="98"/>
                  </a:cubicBezTo>
                  <a:cubicBezTo>
                    <a:pt x="56" y="95"/>
                    <a:pt x="57" y="92"/>
                    <a:pt x="57" y="89"/>
                  </a:cubicBezTo>
                  <a:close/>
                  <a:moveTo>
                    <a:pt x="43" y="210"/>
                  </a:moveTo>
                  <a:cubicBezTo>
                    <a:pt x="45" y="210"/>
                    <a:pt x="47" y="210"/>
                    <a:pt x="48" y="209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7" y="209"/>
                    <a:pt x="45" y="209"/>
                    <a:pt x="43" y="210"/>
                  </a:cubicBezTo>
                  <a:cubicBezTo>
                    <a:pt x="43" y="210"/>
                    <a:pt x="43" y="210"/>
                    <a:pt x="43" y="210"/>
                  </a:cubicBezTo>
                  <a:close/>
                  <a:moveTo>
                    <a:pt x="72" y="92"/>
                  </a:moveTo>
                  <a:cubicBezTo>
                    <a:pt x="72" y="93"/>
                    <a:pt x="72" y="93"/>
                    <a:pt x="71" y="93"/>
                  </a:cubicBezTo>
                  <a:cubicBezTo>
                    <a:pt x="71" y="94"/>
                    <a:pt x="71" y="96"/>
                    <a:pt x="70" y="97"/>
                  </a:cubicBezTo>
                  <a:cubicBezTo>
                    <a:pt x="70" y="97"/>
                    <a:pt x="70" y="97"/>
                    <a:pt x="70" y="98"/>
                  </a:cubicBezTo>
                  <a:cubicBezTo>
                    <a:pt x="71" y="98"/>
                    <a:pt x="71" y="97"/>
                    <a:pt x="72" y="97"/>
                  </a:cubicBezTo>
                  <a:cubicBezTo>
                    <a:pt x="72" y="96"/>
                    <a:pt x="72" y="94"/>
                    <a:pt x="72" y="92"/>
                  </a:cubicBezTo>
                  <a:close/>
                  <a:moveTo>
                    <a:pt x="44" y="214"/>
                  </a:moveTo>
                  <a:cubicBezTo>
                    <a:pt x="45" y="214"/>
                    <a:pt x="47" y="213"/>
                    <a:pt x="47" y="211"/>
                  </a:cubicBezTo>
                  <a:cubicBezTo>
                    <a:pt x="46" y="211"/>
                    <a:pt x="45" y="212"/>
                    <a:pt x="44" y="212"/>
                  </a:cubicBezTo>
                  <a:cubicBezTo>
                    <a:pt x="44" y="213"/>
                    <a:pt x="44" y="213"/>
                    <a:pt x="44" y="214"/>
                  </a:cubicBezTo>
                  <a:close/>
                  <a:moveTo>
                    <a:pt x="59" y="251"/>
                  </a:moveTo>
                  <a:cubicBezTo>
                    <a:pt x="60" y="252"/>
                    <a:pt x="61" y="252"/>
                    <a:pt x="62" y="252"/>
                  </a:cubicBezTo>
                  <a:cubicBezTo>
                    <a:pt x="62" y="251"/>
                    <a:pt x="62" y="250"/>
                    <a:pt x="63" y="250"/>
                  </a:cubicBezTo>
                  <a:cubicBezTo>
                    <a:pt x="62" y="250"/>
                    <a:pt x="61" y="249"/>
                    <a:pt x="61" y="249"/>
                  </a:cubicBezTo>
                  <a:cubicBezTo>
                    <a:pt x="60" y="249"/>
                    <a:pt x="60" y="250"/>
                    <a:pt x="59" y="251"/>
                  </a:cubicBezTo>
                  <a:close/>
                  <a:moveTo>
                    <a:pt x="144" y="141"/>
                  </a:moveTo>
                  <a:cubicBezTo>
                    <a:pt x="144" y="142"/>
                    <a:pt x="143" y="142"/>
                    <a:pt x="142" y="143"/>
                  </a:cubicBezTo>
                  <a:cubicBezTo>
                    <a:pt x="142" y="143"/>
                    <a:pt x="142" y="144"/>
                    <a:pt x="142" y="144"/>
                  </a:cubicBezTo>
                  <a:cubicBezTo>
                    <a:pt x="143" y="145"/>
                    <a:pt x="143" y="145"/>
                    <a:pt x="143" y="144"/>
                  </a:cubicBezTo>
                  <a:cubicBezTo>
                    <a:pt x="144" y="144"/>
                    <a:pt x="145" y="143"/>
                    <a:pt x="146" y="142"/>
                  </a:cubicBezTo>
                  <a:cubicBezTo>
                    <a:pt x="145" y="142"/>
                    <a:pt x="145" y="142"/>
                    <a:pt x="144" y="141"/>
                  </a:cubicBezTo>
                  <a:close/>
                  <a:moveTo>
                    <a:pt x="110" y="128"/>
                  </a:moveTo>
                  <a:cubicBezTo>
                    <a:pt x="111" y="130"/>
                    <a:pt x="111" y="132"/>
                    <a:pt x="112" y="133"/>
                  </a:cubicBezTo>
                  <a:cubicBezTo>
                    <a:pt x="112" y="132"/>
                    <a:pt x="112" y="132"/>
                    <a:pt x="112" y="131"/>
                  </a:cubicBezTo>
                  <a:cubicBezTo>
                    <a:pt x="113" y="131"/>
                    <a:pt x="113" y="131"/>
                    <a:pt x="112" y="130"/>
                  </a:cubicBezTo>
                  <a:cubicBezTo>
                    <a:pt x="112" y="130"/>
                    <a:pt x="112" y="129"/>
                    <a:pt x="111" y="128"/>
                  </a:cubicBezTo>
                  <a:cubicBezTo>
                    <a:pt x="111" y="128"/>
                    <a:pt x="111" y="128"/>
                    <a:pt x="110" y="128"/>
                  </a:cubicBezTo>
                  <a:close/>
                  <a:moveTo>
                    <a:pt x="89" y="137"/>
                  </a:moveTo>
                  <a:cubicBezTo>
                    <a:pt x="87" y="137"/>
                    <a:pt x="85" y="137"/>
                    <a:pt x="83" y="13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85" y="138"/>
                    <a:pt x="89" y="138"/>
                    <a:pt x="90" y="137"/>
                  </a:cubicBezTo>
                  <a:cubicBezTo>
                    <a:pt x="90" y="137"/>
                    <a:pt x="89" y="137"/>
                    <a:pt x="89" y="137"/>
                  </a:cubicBezTo>
                  <a:cubicBezTo>
                    <a:pt x="89" y="137"/>
                    <a:pt x="89" y="137"/>
                    <a:pt x="89" y="137"/>
                  </a:cubicBezTo>
                  <a:close/>
                  <a:moveTo>
                    <a:pt x="124" y="75"/>
                  </a:moveTo>
                  <a:cubicBezTo>
                    <a:pt x="123" y="72"/>
                    <a:pt x="122" y="70"/>
                    <a:pt x="120" y="68"/>
                  </a:cubicBezTo>
                  <a:cubicBezTo>
                    <a:pt x="120" y="68"/>
                    <a:pt x="119" y="68"/>
                    <a:pt x="119" y="69"/>
                  </a:cubicBezTo>
                  <a:cubicBezTo>
                    <a:pt x="120" y="70"/>
                    <a:pt x="121" y="71"/>
                    <a:pt x="122" y="72"/>
                  </a:cubicBezTo>
                  <a:cubicBezTo>
                    <a:pt x="123" y="73"/>
                    <a:pt x="123" y="74"/>
                    <a:pt x="124" y="75"/>
                  </a:cubicBezTo>
                  <a:close/>
                  <a:moveTo>
                    <a:pt x="52" y="212"/>
                  </a:moveTo>
                  <a:cubicBezTo>
                    <a:pt x="55" y="211"/>
                    <a:pt x="57" y="211"/>
                    <a:pt x="60" y="210"/>
                  </a:cubicBezTo>
                  <a:cubicBezTo>
                    <a:pt x="57" y="210"/>
                    <a:pt x="55" y="210"/>
                    <a:pt x="52" y="211"/>
                  </a:cubicBezTo>
                  <a:cubicBezTo>
                    <a:pt x="52" y="211"/>
                    <a:pt x="52" y="211"/>
                    <a:pt x="52" y="212"/>
                  </a:cubicBezTo>
                  <a:close/>
                  <a:moveTo>
                    <a:pt x="63" y="39"/>
                  </a:moveTo>
                  <a:cubicBezTo>
                    <a:pt x="64" y="39"/>
                    <a:pt x="64" y="39"/>
                    <a:pt x="64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5" y="38"/>
                    <a:pt x="65" y="38"/>
                    <a:pt x="65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6"/>
                    <a:pt x="63" y="36"/>
                    <a:pt x="63" y="37"/>
                  </a:cubicBezTo>
                  <a:cubicBezTo>
                    <a:pt x="63" y="37"/>
                    <a:pt x="63" y="38"/>
                    <a:pt x="63" y="39"/>
                  </a:cubicBezTo>
                  <a:close/>
                  <a:moveTo>
                    <a:pt x="140" y="122"/>
                  </a:moveTo>
                  <a:cubicBezTo>
                    <a:pt x="139" y="120"/>
                    <a:pt x="138" y="119"/>
                    <a:pt x="137" y="118"/>
                  </a:cubicBezTo>
                  <a:cubicBezTo>
                    <a:pt x="137" y="118"/>
                    <a:pt x="137" y="118"/>
                    <a:pt x="137" y="119"/>
                  </a:cubicBezTo>
                  <a:cubicBezTo>
                    <a:pt x="137" y="119"/>
                    <a:pt x="137" y="120"/>
                    <a:pt x="137" y="121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39" y="122"/>
                    <a:pt x="140" y="122"/>
                  </a:cubicBezTo>
                  <a:close/>
                  <a:moveTo>
                    <a:pt x="90" y="50"/>
                  </a:moveTo>
                  <a:cubicBezTo>
                    <a:pt x="90" y="50"/>
                    <a:pt x="90" y="50"/>
                    <a:pt x="90" y="50"/>
                  </a:cubicBezTo>
                  <a:cubicBezTo>
                    <a:pt x="90" y="51"/>
                    <a:pt x="90" y="51"/>
                    <a:pt x="90" y="52"/>
                  </a:cubicBezTo>
                  <a:cubicBezTo>
                    <a:pt x="91" y="53"/>
                    <a:pt x="91" y="54"/>
                    <a:pt x="91" y="55"/>
                  </a:cubicBezTo>
                  <a:cubicBezTo>
                    <a:pt x="92" y="55"/>
                    <a:pt x="92" y="55"/>
                    <a:pt x="93" y="55"/>
                  </a:cubicBezTo>
                  <a:cubicBezTo>
                    <a:pt x="92" y="53"/>
                    <a:pt x="91" y="51"/>
                    <a:pt x="90" y="50"/>
                  </a:cubicBezTo>
                  <a:close/>
                  <a:moveTo>
                    <a:pt x="65" y="124"/>
                  </a:moveTo>
                  <a:cubicBezTo>
                    <a:pt x="65" y="124"/>
                    <a:pt x="65" y="125"/>
                    <a:pt x="65" y="125"/>
                  </a:cubicBezTo>
                  <a:cubicBezTo>
                    <a:pt x="65" y="126"/>
                    <a:pt x="65" y="127"/>
                    <a:pt x="64" y="127"/>
                  </a:cubicBezTo>
                  <a:cubicBezTo>
                    <a:pt x="64" y="128"/>
                    <a:pt x="64" y="129"/>
                    <a:pt x="64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5" y="128"/>
                    <a:pt x="66" y="127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4"/>
                    <a:pt x="65" y="124"/>
                    <a:pt x="65" y="124"/>
                  </a:cubicBezTo>
                  <a:close/>
                  <a:moveTo>
                    <a:pt x="55" y="220"/>
                  </a:moveTo>
                  <a:cubicBezTo>
                    <a:pt x="57" y="219"/>
                    <a:pt x="58" y="218"/>
                    <a:pt x="58" y="217"/>
                  </a:cubicBezTo>
                  <a:cubicBezTo>
                    <a:pt x="57" y="217"/>
                    <a:pt x="56" y="217"/>
                    <a:pt x="55" y="218"/>
                  </a:cubicBezTo>
                  <a:cubicBezTo>
                    <a:pt x="55" y="218"/>
                    <a:pt x="55" y="218"/>
                    <a:pt x="54" y="218"/>
                  </a:cubicBezTo>
                  <a:cubicBezTo>
                    <a:pt x="55" y="219"/>
                    <a:pt x="55" y="219"/>
                    <a:pt x="55" y="220"/>
                  </a:cubicBezTo>
                  <a:close/>
                  <a:moveTo>
                    <a:pt x="33" y="180"/>
                  </a:moveTo>
                  <a:cubicBezTo>
                    <a:pt x="33" y="180"/>
                    <a:pt x="33" y="180"/>
                    <a:pt x="33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81"/>
                    <a:pt x="32" y="183"/>
                    <a:pt x="32" y="184"/>
                  </a:cubicBezTo>
                  <a:cubicBezTo>
                    <a:pt x="32" y="184"/>
                    <a:pt x="32" y="185"/>
                    <a:pt x="32" y="185"/>
                  </a:cubicBezTo>
                  <a:cubicBezTo>
                    <a:pt x="33" y="186"/>
                    <a:pt x="33" y="187"/>
                    <a:pt x="33" y="189"/>
                  </a:cubicBezTo>
                  <a:cubicBezTo>
                    <a:pt x="33" y="188"/>
                    <a:pt x="33" y="188"/>
                    <a:pt x="33" y="187"/>
                  </a:cubicBezTo>
                  <a:cubicBezTo>
                    <a:pt x="33" y="185"/>
                    <a:pt x="33" y="184"/>
                    <a:pt x="33" y="182"/>
                  </a:cubicBezTo>
                  <a:cubicBezTo>
                    <a:pt x="33" y="181"/>
                    <a:pt x="33" y="180"/>
                    <a:pt x="33" y="180"/>
                  </a:cubicBezTo>
                  <a:close/>
                  <a:moveTo>
                    <a:pt x="61" y="254"/>
                  </a:moveTo>
                  <a:cubicBezTo>
                    <a:pt x="60" y="254"/>
                    <a:pt x="59" y="254"/>
                    <a:pt x="58" y="254"/>
                  </a:cubicBezTo>
                  <a:cubicBezTo>
                    <a:pt x="58" y="255"/>
                    <a:pt x="58" y="255"/>
                    <a:pt x="58" y="256"/>
                  </a:cubicBezTo>
                  <a:cubicBezTo>
                    <a:pt x="59" y="256"/>
                    <a:pt x="59" y="256"/>
                    <a:pt x="60" y="256"/>
                  </a:cubicBezTo>
                  <a:cubicBezTo>
                    <a:pt x="60" y="255"/>
                    <a:pt x="61" y="255"/>
                    <a:pt x="61" y="254"/>
                  </a:cubicBezTo>
                  <a:close/>
                  <a:moveTo>
                    <a:pt x="50" y="219"/>
                  </a:moveTo>
                  <a:cubicBezTo>
                    <a:pt x="49" y="219"/>
                    <a:pt x="49" y="219"/>
                    <a:pt x="49" y="219"/>
                  </a:cubicBezTo>
                  <a:cubicBezTo>
                    <a:pt x="48" y="219"/>
                    <a:pt x="47" y="219"/>
                    <a:pt x="45" y="220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5" y="220"/>
                    <a:pt x="44" y="221"/>
                    <a:pt x="44" y="222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4" y="222"/>
                    <a:pt x="44" y="222"/>
                    <a:pt x="45" y="222"/>
                  </a:cubicBezTo>
                  <a:cubicBezTo>
                    <a:pt x="45" y="222"/>
                    <a:pt x="45" y="222"/>
                    <a:pt x="45" y="221"/>
                  </a:cubicBezTo>
                  <a:cubicBezTo>
                    <a:pt x="45" y="221"/>
                    <a:pt x="45" y="221"/>
                    <a:pt x="45" y="220"/>
                  </a:cubicBezTo>
                  <a:cubicBezTo>
                    <a:pt x="45" y="220"/>
                    <a:pt x="46" y="220"/>
                    <a:pt x="46" y="220"/>
                  </a:cubicBezTo>
                  <a:cubicBezTo>
                    <a:pt x="47" y="220"/>
                    <a:pt x="47" y="220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48" y="220"/>
                    <a:pt x="49" y="220"/>
                    <a:pt x="50" y="219"/>
                  </a:cubicBezTo>
                  <a:close/>
                  <a:moveTo>
                    <a:pt x="68" y="69"/>
                  </a:moveTo>
                  <a:cubicBezTo>
                    <a:pt x="69" y="69"/>
                    <a:pt x="69" y="68"/>
                    <a:pt x="69" y="68"/>
                  </a:cubicBezTo>
                  <a:cubicBezTo>
                    <a:pt x="69" y="67"/>
                    <a:pt x="70" y="67"/>
                    <a:pt x="71" y="66"/>
                  </a:cubicBezTo>
                  <a:cubicBezTo>
                    <a:pt x="71" y="65"/>
                    <a:pt x="71" y="65"/>
                    <a:pt x="70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69" y="66"/>
                  </a:cubicBezTo>
                  <a:cubicBezTo>
                    <a:pt x="69" y="66"/>
                    <a:pt x="69" y="67"/>
                    <a:pt x="69" y="67"/>
                  </a:cubicBezTo>
                  <a:cubicBezTo>
                    <a:pt x="68" y="68"/>
                    <a:pt x="68" y="68"/>
                    <a:pt x="68" y="69"/>
                  </a:cubicBezTo>
                  <a:close/>
                  <a:moveTo>
                    <a:pt x="98" y="107"/>
                  </a:moveTo>
                  <a:cubicBezTo>
                    <a:pt x="99" y="107"/>
                    <a:pt x="99" y="106"/>
                    <a:pt x="99" y="106"/>
                  </a:cubicBezTo>
                  <a:cubicBezTo>
                    <a:pt x="100" y="105"/>
                    <a:pt x="101" y="104"/>
                    <a:pt x="102" y="103"/>
                  </a:cubicBezTo>
                  <a:cubicBezTo>
                    <a:pt x="102" y="103"/>
                    <a:pt x="102" y="102"/>
                    <a:pt x="102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1" y="103"/>
                    <a:pt x="100" y="103"/>
                    <a:pt x="99" y="104"/>
                  </a:cubicBezTo>
                  <a:cubicBezTo>
                    <a:pt x="98" y="105"/>
                    <a:pt x="98" y="105"/>
                    <a:pt x="98" y="106"/>
                  </a:cubicBezTo>
                  <a:cubicBezTo>
                    <a:pt x="98" y="107"/>
                    <a:pt x="98" y="107"/>
                    <a:pt x="98" y="107"/>
                  </a:cubicBezTo>
                  <a:close/>
                  <a:moveTo>
                    <a:pt x="130" y="217"/>
                  </a:moveTo>
                  <a:cubicBezTo>
                    <a:pt x="130" y="217"/>
                    <a:pt x="131" y="217"/>
                    <a:pt x="131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6"/>
                    <a:pt x="132" y="215"/>
                    <a:pt x="131" y="213"/>
                  </a:cubicBezTo>
                  <a:cubicBezTo>
                    <a:pt x="130" y="215"/>
                    <a:pt x="129" y="216"/>
                    <a:pt x="130" y="217"/>
                  </a:cubicBezTo>
                  <a:close/>
                  <a:moveTo>
                    <a:pt x="59" y="212"/>
                  </a:moveTo>
                  <a:cubicBezTo>
                    <a:pt x="57" y="212"/>
                    <a:pt x="55" y="213"/>
                    <a:pt x="52" y="213"/>
                  </a:cubicBezTo>
                  <a:cubicBezTo>
                    <a:pt x="52" y="214"/>
                    <a:pt x="52" y="214"/>
                    <a:pt x="53" y="215"/>
                  </a:cubicBezTo>
                  <a:cubicBezTo>
                    <a:pt x="53" y="215"/>
                    <a:pt x="54" y="215"/>
                    <a:pt x="55" y="214"/>
                  </a:cubicBezTo>
                  <a:cubicBezTo>
                    <a:pt x="55" y="214"/>
                    <a:pt x="55" y="214"/>
                    <a:pt x="55" y="213"/>
                  </a:cubicBezTo>
                  <a:cubicBezTo>
                    <a:pt x="56" y="213"/>
                    <a:pt x="56" y="213"/>
                    <a:pt x="57" y="213"/>
                  </a:cubicBezTo>
                  <a:cubicBezTo>
                    <a:pt x="57" y="213"/>
                    <a:pt x="57" y="213"/>
                    <a:pt x="57" y="213"/>
                  </a:cubicBezTo>
                  <a:cubicBezTo>
                    <a:pt x="58" y="213"/>
                    <a:pt x="58" y="213"/>
                    <a:pt x="59" y="212"/>
                  </a:cubicBezTo>
                  <a:cubicBezTo>
                    <a:pt x="59" y="212"/>
                    <a:pt x="59" y="212"/>
                    <a:pt x="59" y="212"/>
                  </a:cubicBezTo>
                  <a:close/>
                  <a:moveTo>
                    <a:pt x="61" y="131"/>
                  </a:moveTo>
                  <a:cubicBezTo>
                    <a:pt x="60" y="133"/>
                    <a:pt x="60" y="135"/>
                    <a:pt x="60" y="137"/>
                  </a:cubicBezTo>
                  <a:cubicBezTo>
                    <a:pt x="61" y="137"/>
                    <a:pt x="61" y="136"/>
                    <a:pt x="61" y="136"/>
                  </a:cubicBezTo>
                  <a:cubicBezTo>
                    <a:pt x="62" y="135"/>
                    <a:pt x="61" y="132"/>
                    <a:pt x="61" y="131"/>
                  </a:cubicBezTo>
                  <a:close/>
                  <a:moveTo>
                    <a:pt x="119" y="206"/>
                  </a:moveTo>
                  <a:cubicBezTo>
                    <a:pt x="119" y="206"/>
                    <a:pt x="119" y="206"/>
                    <a:pt x="119" y="206"/>
                  </a:cubicBezTo>
                  <a:cubicBezTo>
                    <a:pt x="116" y="206"/>
                    <a:pt x="112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10" y="207"/>
                    <a:pt x="110" y="207"/>
                    <a:pt x="111" y="207"/>
                  </a:cubicBezTo>
                  <a:cubicBezTo>
                    <a:pt x="112" y="207"/>
                    <a:pt x="114" y="206"/>
                    <a:pt x="116" y="206"/>
                  </a:cubicBezTo>
                  <a:cubicBezTo>
                    <a:pt x="117" y="206"/>
                    <a:pt x="118" y="206"/>
                    <a:pt x="119" y="206"/>
                  </a:cubicBezTo>
                  <a:close/>
                  <a:moveTo>
                    <a:pt x="144" y="154"/>
                  </a:moveTo>
                  <a:cubicBezTo>
                    <a:pt x="144" y="154"/>
                    <a:pt x="144" y="154"/>
                    <a:pt x="144" y="154"/>
                  </a:cubicBezTo>
                  <a:cubicBezTo>
                    <a:pt x="145" y="154"/>
                    <a:pt x="146" y="154"/>
                    <a:pt x="146" y="154"/>
                  </a:cubicBezTo>
                  <a:cubicBezTo>
                    <a:pt x="146" y="152"/>
                    <a:pt x="146" y="151"/>
                    <a:pt x="146" y="149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5" y="151"/>
                    <a:pt x="145" y="153"/>
                    <a:pt x="144" y="154"/>
                  </a:cubicBezTo>
                  <a:close/>
                  <a:moveTo>
                    <a:pt x="53" y="28"/>
                  </a:moveTo>
                  <a:cubicBezTo>
                    <a:pt x="53" y="27"/>
                    <a:pt x="53" y="26"/>
                    <a:pt x="53" y="26"/>
                  </a:cubicBezTo>
                  <a:cubicBezTo>
                    <a:pt x="54" y="25"/>
                    <a:pt x="53" y="24"/>
                    <a:pt x="52" y="23"/>
                  </a:cubicBezTo>
                  <a:cubicBezTo>
                    <a:pt x="52" y="24"/>
                    <a:pt x="52" y="25"/>
                    <a:pt x="51" y="26"/>
                  </a:cubicBezTo>
                  <a:cubicBezTo>
                    <a:pt x="51" y="27"/>
                    <a:pt x="52" y="27"/>
                    <a:pt x="52" y="27"/>
                  </a:cubicBezTo>
                  <a:cubicBezTo>
                    <a:pt x="52" y="27"/>
                    <a:pt x="53" y="27"/>
                    <a:pt x="53" y="28"/>
                  </a:cubicBezTo>
                  <a:close/>
                  <a:moveTo>
                    <a:pt x="122" y="153"/>
                  </a:moveTo>
                  <a:cubicBezTo>
                    <a:pt x="122" y="152"/>
                    <a:pt x="122" y="151"/>
                    <a:pt x="122" y="150"/>
                  </a:cubicBezTo>
                  <a:cubicBezTo>
                    <a:pt x="123" y="150"/>
                    <a:pt x="122" y="149"/>
                    <a:pt x="121" y="148"/>
                  </a:cubicBezTo>
                  <a:cubicBezTo>
                    <a:pt x="121" y="149"/>
                    <a:pt x="121" y="150"/>
                    <a:pt x="121" y="151"/>
                  </a:cubicBezTo>
                  <a:cubicBezTo>
                    <a:pt x="121" y="151"/>
                    <a:pt x="121" y="151"/>
                    <a:pt x="121" y="152"/>
                  </a:cubicBezTo>
                  <a:cubicBezTo>
                    <a:pt x="121" y="152"/>
                    <a:pt x="122" y="152"/>
                    <a:pt x="122" y="153"/>
                  </a:cubicBezTo>
                  <a:close/>
                  <a:moveTo>
                    <a:pt x="54" y="224"/>
                  </a:moveTo>
                  <a:cubicBezTo>
                    <a:pt x="54" y="224"/>
                    <a:pt x="54" y="224"/>
                    <a:pt x="54" y="224"/>
                  </a:cubicBezTo>
                  <a:cubicBezTo>
                    <a:pt x="53" y="225"/>
                    <a:pt x="52" y="226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8"/>
                    <a:pt x="51" y="228"/>
                    <a:pt x="51" y="229"/>
                  </a:cubicBezTo>
                  <a:cubicBezTo>
                    <a:pt x="51" y="229"/>
                    <a:pt x="52" y="229"/>
                    <a:pt x="52" y="229"/>
                  </a:cubicBezTo>
                  <a:cubicBezTo>
                    <a:pt x="52" y="229"/>
                    <a:pt x="52" y="229"/>
                    <a:pt x="52" y="229"/>
                  </a:cubicBezTo>
                  <a:cubicBezTo>
                    <a:pt x="52" y="228"/>
                    <a:pt x="53" y="227"/>
                    <a:pt x="54" y="226"/>
                  </a:cubicBezTo>
                  <a:cubicBezTo>
                    <a:pt x="54" y="225"/>
                    <a:pt x="54" y="225"/>
                    <a:pt x="54" y="224"/>
                  </a:cubicBezTo>
                  <a:close/>
                  <a:moveTo>
                    <a:pt x="142" y="172"/>
                  </a:moveTo>
                  <a:cubicBezTo>
                    <a:pt x="142" y="172"/>
                    <a:pt x="142" y="172"/>
                    <a:pt x="142" y="172"/>
                  </a:cubicBezTo>
                  <a:cubicBezTo>
                    <a:pt x="142" y="172"/>
                    <a:pt x="142" y="172"/>
                    <a:pt x="141" y="172"/>
                  </a:cubicBezTo>
                  <a:cubicBezTo>
                    <a:pt x="141" y="172"/>
                    <a:pt x="141" y="171"/>
                    <a:pt x="141" y="171"/>
                  </a:cubicBezTo>
                  <a:cubicBezTo>
                    <a:pt x="140" y="171"/>
                    <a:pt x="141" y="170"/>
                    <a:pt x="141" y="170"/>
                  </a:cubicBezTo>
                  <a:cubicBezTo>
                    <a:pt x="141" y="170"/>
                    <a:pt x="141" y="170"/>
                    <a:pt x="142" y="169"/>
                  </a:cubicBezTo>
                  <a:cubicBezTo>
                    <a:pt x="142" y="169"/>
                    <a:pt x="142" y="169"/>
                    <a:pt x="142" y="168"/>
                  </a:cubicBezTo>
                  <a:cubicBezTo>
                    <a:pt x="141" y="169"/>
                    <a:pt x="140" y="170"/>
                    <a:pt x="139" y="170"/>
                  </a:cubicBezTo>
                  <a:cubicBezTo>
                    <a:pt x="139" y="170"/>
                    <a:pt x="139" y="170"/>
                    <a:pt x="139" y="171"/>
                  </a:cubicBezTo>
                  <a:cubicBezTo>
                    <a:pt x="139" y="171"/>
                    <a:pt x="139" y="172"/>
                    <a:pt x="139" y="173"/>
                  </a:cubicBezTo>
                  <a:cubicBezTo>
                    <a:pt x="140" y="172"/>
                    <a:pt x="141" y="172"/>
                    <a:pt x="142" y="172"/>
                  </a:cubicBezTo>
                  <a:close/>
                  <a:moveTo>
                    <a:pt x="118" y="87"/>
                  </a:moveTo>
                  <a:cubicBezTo>
                    <a:pt x="117" y="88"/>
                    <a:pt x="117" y="89"/>
                    <a:pt x="116" y="89"/>
                  </a:cubicBezTo>
                  <a:cubicBezTo>
                    <a:pt x="116" y="90"/>
                    <a:pt x="117" y="90"/>
                    <a:pt x="117" y="91"/>
                  </a:cubicBezTo>
                  <a:cubicBezTo>
                    <a:pt x="118" y="91"/>
                    <a:pt x="118" y="90"/>
                    <a:pt x="119" y="90"/>
                  </a:cubicBezTo>
                  <a:cubicBezTo>
                    <a:pt x="118" y="89"/>
                    <a:pt x="118" y="88"/>
                    <a:pt x="118" y="87"/>
                  </a:cubicBezTo>
                  <a:close/>
                  <a:moveTo>
                    <a:pt x="37" y="235"/>
                  </a:moveTo>
                  <a:cubicBezTo>
                    <a:pt x="38" y="235"/>
                    <a:pt x="38" y="235"/>
                    <a:pt x="39" y="236"/>
                  </a:cubicBezTo>
                  <a:cubicBezTo>
                    <a:pt x="39" y="236"/>
                    <a:pt x="39" y="236"/>
                    <a:pt x="39" y="237"/>
                  </a:cubicBezTo>
                  <a:cubicBezTo>
                    <a:pt x="40" y="236"/>
                    <a:pt x="40" y="236"/>
                    <a:pt x="40" y="236"/>
                  </a:cubicBezTo>
                  <a:cubicBezTo>
                    <a:pt x="40" y="235"/>
                    <a:pt x="40" y="234"/>
                    <a:pt x="39" y="233"/>
                  </a:cubicBezTo>
                  <a:cubicBezTo>
                    <a:pt x="39" y="233"/>
                    <a:pt x="38" y="234"/>
                    <a:pt x="37" y="235"/>
                  </a:cubicBezTo>
                  <a:close/>
                  <a:moveTo>
                    <a:pt x="18" y="194"/>
                  </a:moveTo>
                  <a:cubicBezTo>
                    <a:pt x="16" y="194"/>
                    <a:pt x="16" y="194"/>
                    <a:pt x="16" y="195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7"/>
                    <a:pt x="16" y="197"/>
                    <a:pt x="16" y="198"/>
                  </a:cubicBezTo>
                  <a:cubicBezTo>
                    <a:pt x="16" y="198"/>
                    <a:pt x="17" y="198"/>
                    <a:pt x="17" y="197"/>
                  </a:cubicBezTo>
                  <a:cubicBezTo>
                    <a:pt x="17" y="197"/>
                    <a:pt x="18" y="197"/>
                    <a:pt x="18" y="196"/>
                  </a:cubicBezTo>
                  <a:cubicBezTo>
                    <a:pt x="18" y="195"/>
                    <a:pt x="18" y="195"/>
                    <a:pt x="18" y="194"/>
                  </a:cubicBezTo>
                  <a:close/>
                  <a:moveTo>
                    <a:pt x="65" y="71"/>
                  </a:moveTo>
                  <a:cubicBezTo>
                    <a:pt x="65" y="71"/>
                    <a:pt x="65" y="72"/>
                    <a:pt x="65" y="72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3" y="74"/>
                    <a:pt x="63" y="75"/>
                    <a:pt x="63" y="76"/>
                  </a:cubicBezTo>
                  <a:cubicBezTo>
                    <a:pt x="64" y="75"/>
                    <a:pt x="64" y="75"/>
                    <a:pt x="64" y="74"/>
                  </a:cubicBezTo>
                  <a:cubicBezTo>
                    <a:pt x="65" y="74"/>
                    <a:pt x="66" y="73"/>
                    <a:pt x="66" y="72"/>
                  </a:cubicBezTo>
                  <a:cubicBezTo>
                    <a:pt x="66" y="72"/>
                    <a:pt x="66" y="71"/>
                    <a:pt x="67" y="71"/>
                  </a:cubicBezTo>
                  <a:cubicBezTo>
                    <a:pt x="66" y="71"/>
                    <a:pt x="66" y="71"/>
                    <a:pt x="65" y="71"/>
                  </a:cubicBezTo>
                  <a:close/>
                  <a:moveTo>
                    <a:pt x="123" y="94"/>
                  </a:moveTo>
                  <a:cubicBezTo>
                    <a:pt x="123" y="93"/>
                    <a:pt x="123" y="93"/>
                    <a:pt x="122" y="92"/>
                  </a:cubicBezTo>
                  <a:cubicBezTo>
                    <a:pt x="122" y="92"/>
                    <a:pt x="121" y="92"/>
                    <a:pt x="121" y="9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4"/>
                    <a:pt x="121" y="95"/>
                    <a:pt x="121" y="95"/>
                  </a:cubicBezTo>
                  <a:cubicBezTo>
                    <a:pt x="122" y="95"/>
                    <a:pt x="123" y="95"/>
                    <a:pt x="123" y="94"/>
                  </a:cubicBezTo>
                  <a:close/>
                  <a:moveTo>
                    <a:pt x="46" y="122"/>
                  </a:moveTo>
                  <a:cubicBezTo>
                    <a:pt x="46" y="122"/>
                    <a:pt x="49" y="119"/>
                    <a:pt x="49" y="117"/>
                  </a:cubicBezTo>
                  <a:cubicBezTo>
                    <a:pt x="49" y="117"/>
                    <a:pt x="49" y="117"/>
                    <a:pt x="49" y="116"/>
                  </a:cubicBezTo>
                  <a:cubicBezTo>
                    <a:pt x="48" y="118"/>
                    <a:pt x="47" y="120"/>
                    <a:pt x="46" y="122"/>
                  </a:cubicBezTo>
                  <a:cubicBezTo>
                    <a:pt x="46" y="122"/>
                    <a:pt x="46" y="122"/>
                    <a:pt x="46" y="122"/>
                  </a:cubicBezTo>
                  <a:close/>
                  <a:moveTo>
                    <a:pt x="120" y="113"/>
                  </a:moveTo>
                  <a:cubicBezTo>
                    <a:pt x="119" y="113"/>
                    <a:pt x="119" y="114"/>
                    <a:pt x="119" y="115"/>
                  </a:cubicBezTo>
                  <a:cubicBezTo>
                    <a:pt x="120" y="116"/>
                    <a:pt x="120" y="118"/>
                    <a:pt x="121" y="119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0" y="117"/>
                    <a:pt x="120" y="117"/>
                    <a:pt x="121" y="115"/>
                  </a:cubicBezTo>
                  <a:cubicBezTo>
                    <a:pt x="121" y="115"/>
                    <a:pt x="120" y="114"/>
                    <a:pt x="120" y="113"/>
                  </a:cubicBezTo>
                  <a:close/>
                  <a:moveTo>
                    <a:pt x="46" y="236"/>
                  </a:moveTo>
                  <a:cubicBezTo>
                    <a:pt x="47" y="236"/>
                    <a:pt x="47" y="236"/>
                    <a:pt x="47" y="236"/>
                  </a:cubicBezTo>
                  <a:cubicBezTo>
                    <a:pt x="47" y="235"/>
                    <a:pt x="47" y="235"/>
                    <a:pt x="48" y="234"/>
                  </a:cubicBezTo>
                  <a:cubicBezTo>
                    <a:pt x="48" y="234"/>
                    <a:pt x="48" y="234"/>
                    <a:pt x="48" y="234"/>
                  </a:cubicBezTo>
                  <a:cubicBezTo>
                    <a:pt x="48" y="233"/>
                    <a:pt x="47" y="232"/>
                    <a:pt x="47" y="231"/>
                  </a:cubicBezTo>
                  <a:cubicBezTo>
                    <a:pt x="46" y="232"/>
                    <a:pt x="46" y="233"/>
                    <a:pt x="46" y="233"/>
                  </a:cubicBezTo>
                  <a:cubicBezTo>
                    <a:pt x="46" y="234"/>
                    <a:pt x="46" y="235"/>
                    <a:pt x="46" y="235"/>
                  </a:cubicBezTo>
                  <a:cubicBezTo>
                    <a:pt x="46" y="236"/>
                    <a:pt x="46" y="236"/>
                    <a:pt x="46" y="236"/>
                  </a:cubicBezTo>
                  <a:close/>
                  <a:moveTo>
                    <a:pt x="135" y="117"/>
                  </a:moveTo>
                  <a:cubicBezTo>
                    <a:pt x="134" y="116"/>
                    <a:pt x="134" y="115"/>
                    <a:pt x="134" y="114"/>
                  </a:cubicBezTo>
                  <a:cubicBezTo>
                    <a:pt x="133" y="114"/>
                    <a:pt x="133" y="115"/>
                    <a:pt x="132" y="115"/>
                  </a:cubicBezTo>
                  <a:cubicBezTo>
                    <a:pt x="132" y="116"/>
                    <a:pt x="133" y="117"/>
                    <a:pt x="134" y="117"/>
                  </a:cubicBezTo>
                  <a:cubicBezTo>
                    <a:pt x="134" y="117"/>
                    <a:pt x="134" y="117"/>
                    <a:pt x="135" y="117"/>
                  </a:cubicBezTo>
                  <a:close/>
                  <a:moveTo>
                    <a:pt x="114" y="213"/>
                  </a:moveTo>
                  <a:cubicBezTo>
                    <a:pt x="114" y="214"/>
                    <a:pt x="114" y="215"/>
                    <a:pt x="115" y="216"/>
                  </a:cubicBezTo>
                  <a:cubicBezTo>
                    <a:pt x="115" y="216"/>
                    <a:pt x="115" y="215"/>
                    <a:pt x="116" y="215"/>
                  </a:cubicBezTo>
                  <a:cubicBezTo>
                    <a:pt x="116" y="215"/>
                    <a:pt x="116" y="214"/>
                    <a:pt x="116" y="214"/>
                  </a:cubicBezTo>
                  <a:cubicBezTo>
                    <a:pt x="116" y="214"/>
                    <a:pt x="116" y="213"/>
                    <a:pt x="116" y="212"/>
                  </a:cubicBezTo>
                  <a:cubicBezTo>
                    <a:pt x="115" y="213"/>
                    <a:pt x="115" y="213"/>
                    <a:pt x="114" y="213"/>
                  </a:cubicBezTo>
                  <a:close/>
                  <a:moveTo>
                    <a:pt x="37" y="212"/>
                  </a:moveTo>
                  <a:cubicBezTo>
                    <a:pt x="38" y="212"/>
                    <a:pt x="39" y="211"/>
                    <a:pt x="40" y="211"/>
                  </a:cubicBezTo>
                  <a:cubicBezTo>
                    <a:pt x="40" y="211"/>
                    <a:pt x="41" y="211"/>
                    <a:pt x="41" y="211"/>
                  </a:cubicBezTo>
                  <a:cubicBezTo>
                    <a:pt x="41" y="211"/>
                    <a:pt x="41" y="210"/>
                    <a:pt x="41" y="210"/>
                  </a:cubicBezTo>
                  <a:cubicBezTo>
                    <a:pt x="40" y="210"/>
                    <a:pt x="39" y="210"/>
                    <a:pt x="38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7" y="211"/>
                    <a:pt x="37" y="211"/>
                    <a:pt x="36" y="211"/>
                  </a:cubicBezTo>
                  <a:cubicBezTo>
                    <a:pt x="36" y="211"/>
                    <a:pt x="37" y="212"/>
                    <a:pt x="37" y="212"/>
                  </a:cubicBezTo>
                  <a:close/>
                  <a:moveTo>
                    <a:pt x="72" y="67"/>
                  </a:moveTo>
                  <a:cubicBezTo>
                    <a:pt x="71" y="68"/>
                    <a:pt x="70" y="69"/>
                    <a:pt x="70" y="70"/>
                  </a:cubicBezTo>
                  <a:cubicBezTo>
                    <a:pt x="71" y="70"/>
                    <a:pt x="72" y="70"/>
                    <a:pt x="73" y="70"/>
                  </a:cubicBezTo>
                  <a:cubicBezTo>
                    <a:pt x="73" y="69"/>
                    <a:pt x="72" y="68"/>
                    <a:pt x="72" y="67"/>
                  </a:cubicBezTo>
                  <a:close/>
                  <a:moveTo>
                    <a:pt x="113" y="86"/>
                  </a:moveTo>
                  <a:cubicBezTo>
                    <a:pt x="113" y="86"/>
                    <a:pt x="113" y="86"/>
                    <a:pt x="113" y="87"/>
                  </a:cubicBezTo>
                  <a:cubicBezTo>
                    <a:pt x="112" y="88"/>
                    <a:pt x="112" y="88"/>
                    <a:pt x="112" y="89"/>
                  </a:cubicBezTo>
                  <a:cubicBezTo>
                    <a:pt x="112" y="90"/>
                    <a:pt x="112" y="90"/>
                    <a:pt x="112" y="91"/>
                  </a:cubicBezTo>
                  <a:cubicBezTo>
                    <a:pt x="113" y="90"/>
                    <a:pt x="114" y="89"/>
                    <a:pt x="114" y="89"/>
                  </a:cubicBezTo>
                  <a:cubicBezTo>
                    <a:pt x="114" y="88"/>
                    <a:pt x="113" y="87"/>
                    <a:pt x="113" y="86"/>
                  </a:cubicBezTo>
                  <a:close/>
                  <a:moveTo>
                    <a:pt x="120" y="242"/>
                  </a:moveTo>
                  <a:cubicBezTo>
                    <a:pt x="120" y="241"/>
                    <a:pt x="119" y="239"/>
                    <a:pt x="118" y="239"/>
                  </a:cubicBezTo>
                  <a:cubicBezTo>
                    <a:pt x="118" y="240"/>
                    <a:pt x="118" y="240"/>
                    <a:pt x="118" y="241"/>
                  </a:cubicBezTo>
                  <a:cubicBezTo>
                    <a:pt x="118" y="241"/>
                    <a:pt x="118" y="242"/>
                    <a:pt x="118" y="243"/>
                  </a:cubicBezTo>
                  <a:cubicBezTo>
                    <a:pt x="118" y="243"/>
                    <a:pt x="118" y="243"/>
                    <a:pt x="118" y="243"/>
                  </a:cubicBezTo>
                  <a:cubicBezTo>
                    <a:pt x="119" y="243"/>
                    <a:pt x="119" y="242"/>
                    <a:pt x="120" y="242"/>
                  </a:cubicBezTo>
                  <a:close/>
                  <a:moveTo>
                    <a:pt x="81" y="257"/>
                  </a:moveTo>
                  <a:cubicBezTo>
                    <a:pt x="81" y="257"/>
                    <a:pt x="80" y="257"/>
                    <a:pt x="80" y="257"/>
                  </a:cubicBezTo>
                  <a:cubicBezTo>
                    <a:pt x="80" y="257"/>
                    <a:pt x="79" y="257"/>
                    <a:pt x="78" y="258"/>
                  </a:cubicBezTo>
                  <a:cubicBezTo>
                    <a:pt x="78" y="258"/>
                    <a:pt x="78" y="258"/>
                    <a:pt x="78" y="259"/>
                  </a:cubicBezTo>
                  <a:cubicBezTo>
                    <a:pt x="79" y="259"/>
                    <a:pt x="81" y="259"/>
                    <a:pt x="81" y="259"/>
                  </a:cubicBezTo>
                  <a:cubicBezTo>
                    <a:pt x="81" y="258"/>
                    <a:pt x="81" y="258"/>
                    <a:pt x="81" y="257"/>
                  </a:cubicBezTo>
                  <a:close/>
                  <a:moveTo>
                    <a:pt x="112" y="257"/>
                  </a:moveTo>
                  <a:cubicBezTo>
                    <a:pt x="114" y="256"/>
                    <a:pt x="115" y="255"/>
                    <a:pt x="117" y="254"/>
                  </a:cubicBezTo>
                  <a:cubicBezTo>
                    <a:pt x="117" y="254"/>
                    <a:pt x="117" y="254"/>
                    <a:pt x="117" y="253"/>
                  </a:cubicBezTo>
                  <a:cubicBezTo>
                    <a:pt x="115" y="254"/>
                    <a:pt x="114" y="255"/>
                    <a:pt x="112" y="256"/>
                  </a:cubicBezTo>
                  <a:cubicBezTo>
                    <a:pt x="112" y="256"/>
                    <a:pt x="112" y="256"/>
                    <a:pt x="112" y="257"/>
                  </a:cubicBezTo>
                  <a:close/>
                  <a:moveTo>
                    <a:pt x="103" y="69"/>
                  </a:moveTo>
                  <a:cubicBezTo>
                    <a:pt x="102" y="69"/>
                    <a:pt x="102" y="68"/>
                    <a:pt x="101" y="68"/>
                  </a:cubicBezTo>
                  <a:cubicBezTo>
                    <a:pt x="100" y="68"/>
                    <a:pt x="99" y="68"/>
                    <a:pt x="98" y="69"/>
                  </a:cubicBezTo>
                  <a:cubicBezTo>
                    <a:pt x="98" y="69"/>
                    <a:pt x="97" y="69"/>
                    <a:pt x="97" y="69"/>
                  </a:cubicBezTo>
                  <a:cubicBezTo>
                    <a:pt x="97" y="69"/>
                    <a:pt x="97" y="69"/>
                    <a:pt x="97" y="70"/>
                  </a:cubicBezTo>
                  <a:cubicBezTo>
                    <a:pt x="99" y="69"/>
                    <a:pt x="101" y="69"/>
                    <a:pt x="103" y="69"/>
                  </a:cubicBezTo>
                  <a:close/>
                  <a:moveTo>
                    <a:pt x="115" y="88"/>
                  </a:moveTo>
                  <a:cubicBezTo>
                    <a:pt x="116" y="87"/>
                    <a:pt x="117" y="86"/>
                    <a:pt x="117" y="86"/>
                  </a:cubicBezTo>
                  <a:cubicBezTo>
                    <a:pt x="118" y="86"/>
                    <a:pt x="118" y="85"/>
                    <a:pt x="118" y="85"/>
                  </a:cubicBezTo>
                  <a:cubicBezTo>
                    <a:pt x="118" y="85"/>
                    <a:pt x="117" y="85"/>
                    <a:pt x="117" y="84"/>
                  </a:cubicBezTo>
                  <a:cubicBezTo>
                    <a:pt x="116" y="85"/>
                    <a:pt x="116" y="85"/>
                    <a:pt x="115" y="86"/>
                  </a:cubicBezTo>
                  <a:cubicBezTo>
                    <a:pt x="115" y="86"/>
                    <a:pt x="115" y="87"/>
                    <a:pt x="115" y="88"/>
                  </a:cubicBezTo>
                  <a:close/>
                  <a:moveTo>
                    <a:pt x="119" y="156"/>
                  </a:moveTo>
                  <a:cubicBezTo>
                    <a:pt x="119" y="157"/>
                    <a:pt x="119" y="157"/>
                    <a:pt x="119" y="158"/>
                  </a:cubicBezTo>
                  <a:cubicBezTo>
                    <a:pt x="120" y="158"/>
                    <a:pt x="121" y="158"/>
                    <a:pt x="121" y="158"/>
                  </a:cubicBezTo>
                  <a:cubicBezTo>
                    <a:pt x="121" y="157"/>
                    <a:pt x="122" y="157"/>
                    <a:pt x="122" y="156"/>
                  </a:cubicBezTo>
                  <a:cubicBezTo>
                    <a:pt x="121" y="156"/>
                    <a:pt x="120" y="156"/>
                    <a:pt x="119" y="156"/>
                  </a:cubicBezTo>
                  <a:close/>
                  <a:moveTo>
                    <a:pt x="114" y="71"/>
                  </a:moveTo>
                  <a:cubicBezTo>
                    <a:pt x="114" y="70"/>
                    <a:pt x="114" y="70"/>
                    <a:pt x="114" y="70"/>
                  </a:cubicBezTo>
                  <a:cubicBezTo>
                    <a:pt x="112" y="71"/>
                    <a:pt x="111" y="72"/>
                    <a:pt x="109" y="72"/>
                  </a:cubicBezTo>
                  <a:cubicBezTo>
                    <a:pt x="110" y="73"/>
                    <a:pt x="110" y="73"/>
                    <a:pt x="110" y="74"/>
                  </a:cubicBezTo>
                  <a:cubicBezTo>
                    <a:pt x="111" y="73"/>
                    <a:pt x="113" y="72"/>
                    <a:pt x="114" y="71"/>
                  </a:cubicBezTo>
                  <a:close/>
                  <a:moveTo>
                    <a:pt x="44" y="170"/>
                  </a:moveTo>
                  <a:cubicBezTo>
                    <a:pt x="43" y="170"/>
                    <a:pt x="43" y="170"/>
                    <a:pt x="42" y="170"/>
                  </a:cubicBezTo>
                  <a:cubicBezTo>
                    <a:pt x="42" y="171"/>
                    <a:pt x="42" y="171"/>
                    <a:pt x="42" y="172"/>
                  </a:cubicBezTo>
                  <a:cubicBezTo>
                    <a:pt x="43" y="172"/>
                    <a:pt x="44" y="172"/>
                    <a:pt x="45" y="172"/>
                  </a:cubicBezTo>
                  <a:cubicBezTo>
                    <a:pt x="45" y="171"/>
                    <a:pt x="45" y="170"/>
                    <a:pt x="44" y="170"/>
                  </a:cubicBezTo>
                  <a:close/>
                  <a:moveTo>
                    <a:pt x="88" y="70"/>
                  </a:moveTo>
                  <a:cubicBezTo>
                    <a:pt x="89" y="70"/>
                    <a:pt x="90" y="70"/>
                    <a:pt x="92" y="70"/>
                  </a:cubicBezTo>
                  <a:cubicBezTo>
                    <a:pt x="91" y="69"/>
                    <a:pt x="90" y="68"/>
                    <a:pt x="90" y="67"/>
                  </a:cubicBezTo>
                  <a:cubicBezTo>
                    <a:pt x="90" y="68"/>
                    <a:pt x="89" y="69"/>
                    <a:pt x="88" y="70"/>
                  </a:cubicBezTo>
                  <a:close/>
                  <a:moveTo>
                    <a:pt x="25" y="219"/>
                  </a:moveTo>
                  <a:cubicBezTo>
                    <a:pt x="25" y="219"/>
                    <a:pt x="25" y="218"/>
                    <a:pt x="25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5" y="216"/>
                    <a:pt x="24" y="215"/>
                    <a:pt x="24" y="214"/>
                  </a:cubicBezTo>
                  <a:cubicBezTo>
                    <a:pt x="24" y="214"/>
                    <a:pt x="24" y="214"/>
                    <a:pt x="24" y="214"/>
                  </a:cubicBezTo>
                  <a:cubicBezTo>
                    <a:pt x="23" y="214"/>
                    <a:pt x="23" y="214"/>
                    <a:pt x="23" y="214"/>
                  </a:cubicBezTo>
                  <a:cubicBezTo>
                    <a:pt x="24" y="215"/>
                    <a:pt x="24" y="216"/>
                    <a:pt x="24" y="216"/>
                  </a:cubicBezTo>
                  <a:cubicBezTo>
                    <a:pt x="24" y="217"/>
                    <a:pt x="25" y="218"/>
                    <a:pt x="25" y="219"/>
                  </a:cubicBezTo>
                  <a:close/>
                  <a:moveTo>
                    <a:pt x="80" y="103"/>
                  </a:moveTo>
                  <a:cubicBezTo>
                    <a:pt x="80" y="103"/>
                    <a:pt x="80" y="103"/>
                    <a:pt x="80" y="102"/>
                  </a:cubicBezTo>
                  <a:cubicBezTo>
                    <a:pt x="81" y="102"/>
                    <a:pt x="81" y="102"/>
                    <a:pt x="82" y="102"/>
                  </a:cubicBezTo>
                  <a:cubicBezTo>
                    <a:pt x="82" y="102"/>
                    <a:pt x="82" y="103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1"/>
                    <a:pt x="82" y="100"/>
                    <a:pt x="82" y="100"/>
                  </a:cubicBezTo>
                  <a:cubicBezTo>
                    <a:pt x="82" y="99"/>
                    <a:pt x="82" y="99"/>
                    <a:pt x="82" y="98"/>
                  </a:cubicBezTo>
                  <a:cubicBezTo>
                    <a:pt x="82" y="98"/>
                    <a:pt x="82" y="99"/>
                    <a:pt x="82" y="99"/>
                  </a:cubicBezTo>
                  <a:cubicBezTo>
                    <a:pt x="82" y="99"/>
                    <a:pt x="82" y="100"/>
                    <a:pt x="81" y="101"/>
                  </a:cubicBezTo>
                  <a:cubicBezTo>
                    <a:pt x="81" y="101"/>
                    <a:pt x="81" y="101"/>
                    <a:pt x="81" y="102"/>
                  </a:cubicBezTo>
                  <a:cubicBezTo>
                    <a:pt x="81" y="102"/>
                    <a:pt x="80" y="102"/>
                    <a:pt x="80" y="102"/>
                  </a:cubicBezTo>
                  <a:cubicBezTo>
                    <a:pt x="80" y="102"/>
                    <a:pt x="80" y="102"/>
                    <a:pt x="80" y="103"/>
                  </a:cubicBezTo>
                  <a:close/>
                  <a:moveTo>
                    <a:pt x="77" y="103"/>
                  </a:moveTo>
                  <a:cubicBezTo>
                    <a:pt x="77" y="103"/>
                    <a:pt x="78" y="103"/>
                    <a:pt x="78" y="103"/>
                  </a:cubicBezTo>
                  <a:cubicBezTo>
                    <a:pt x="78" y="102"/>
                    <a:pt x="79" y="100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8" y="98"/>
                    <a:pt x="78" y="99"/>
                    <a:pt x="78" y="99"/>
                  </a:cubicBezTo>
                  <a:cubicBezTo>
                    <a:pt x="78" y="100"/>
                    <a:pt x="78" y="100"/>
                    <a:pt x="77" y="101"/>
                  </a:cubicBezTo>
                  <a:cubicBezTo>
                    <a:pt x="77" y="102"/>
                    <a:pt x="77" y="103"/>
                    <a:pt x="77" y="103"/>
                  </a:cubicBezTo>
                  <a:close/>
                  <a:moveTo>
                    <a:pt x="94" y="89"/>
                  </a:moveTo>
                  <a:cubicBezTo>
                    <a:pt x="94" y="90"/>
                    <a:pt x="93" y="90"/>
                    <a:pt x="93" y="90"/>
                  </a:cubicBezTo>
                  <a:cubicBezTo>
                    <a:pt x="93" y="92"/>
                    <a:pt x="93" y="93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4" y="94"/>
                    <a:pt x="94" y="93"/>
                    <a:pt x="95" y="93"/>
                  </a:cubicBezTo>
                  <a:cubicBezTo>
                    <a:pt x="95" y="93"/>
                    <a:pt x="95" y="93"/>
                    <a:pt x="95" y="92"/>
                  </a:cubicBezTo>
                  <a:cubicBezTo>
                    <a:pt x="95" y="91"/>
                    <a:pt x="94" y="90"/>
                    <a:pt x="94" y="89"/>
                  </a:cubicBezTo>
                  <a:close/>
                  <a:moveTo>
                    <a:pt x="59" y="224"/>
                  </a:moveTo>
                  <a:cubicBezTo>
                    <a:pt x="59" y="225"/>
                    <a:pt x="58" y="225"/>
                    <a:pt x="58" y="226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8" y="227"/>
                    <a:pt x="58" y="227"/>
                    <a:pt x="58" y="227"/>
                  </a:cubicBezTo>
                  <a:cubicBezTo>
                    <a:pt x="59" y="227"/>
                    <a:pt x="59" y="227"/>
                    <a:pt x="60" y="227"/>
                  </a:cubicBezTo>
                  <a:cubicBezTo>
                    <a:pt x="60" y="227"/>
                    <a:pt x="60" y="228"/>
                    <a:pt x="60" y="228"/>
                  </a:cubicBezTo>
                  <a:cubicBezTo>
                    <a:pt x="60" y="229"/>
                    <a:pt x="59" y="229"/>
                    <a:pt x="59" y="229"/>
                  </a:cubicBezTo>
                  <a:cubicBezTo>
                    <a:pt x="59" y="229"/>
                    <a:pt x="59" y="230"/>
                    <a:pt x="59" y="230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29"/>
                    <a:pt x="60" y="228"/>
                    <a:pt x="60" y="228"/>
                  </a:cubicBezTo>
                  <a:cubicBezTo>
                    <a:pt x="60" y="227"/>
                    <a:pt x="59" y="225"/>
                    <a:pt x="59" y="224"/>
                  </a:cubicBezTo>
                  <a:close/>
                  <a:moveTo>
                    <a:pt x="99" y="248"/>
                  </a:moveTo>
                  <a:cubicBezTo>
                    <a:pt x="100" y="248"/>
                    <a:pt x="101" y="248"/>
                    <a:pt x="102" y="248"/>
                  </a:cubicBezTo>
                  <a:cubicBezTo>
                    <a:pt x="102" y="247"/>
                    <a:pt x="102" y="247"/>
                    <a:pt x="102" y="246"/>
                  </a:cubicBezTo>
                  <a:cubicBezTo>
                    <a:pt x="101" y="246"/>
                    <a:pt x="100" y="246"/>
                    <a:pt x="99" y="247"/>
                  </a:cubicBezTo>
                  <a:cubicBezTo>
                    <a:pt x="99" y="247"/>
                    <a:pt x="99" y="248"/>
                    <a:pt x="99" y="248"/>
                  </a:cubicBezTo>
                  <a:close/>
                  <a:moveTo>
                    <a:pt x="36" y="165"/>
                  </a:moveTo>
                  <a:cubicBezTo>
                    <a:pt x="36" y="164"/>
                    <a:pt x="36" y="164"/>
                    <a:pt x="36" y="163"/>
                  </a:cubicBezTo>
                  <a:cubicBezTo>
                    <a:pt x="35" y="163"/>
                    <a:pt x="34" y="163"/>
                    <a:pt x="34" y="163"/>
                  </a:cubicBezTo>
                  <a:cubicBezTo>
                    <a:pt x="34" y="164"/>
                    <a:pt x="34" y="164"/>
                    <a:pt x="34" y="165"/>
                  </a:cubicBezTo>
                  <a:cubicBezTo>
                    <a:pt x="35" y="165"/>
                    <a:pt x="35" y="165"/>
                    <a:pt x="36" y="165"/>
                  </a:cubicBezTo>
                  <a:close/>
                  <a:moveTo>
                    <a:pt x="137" y="221"/>
                  </a:moveTo>
                  <a:cubicBezTo>
                    <a:pt x="137" y="221"/>
                    <a:pt x="136" y="220"/>
                    <a:pt x="136" y="220"/>
                  </a:cubicBezTo>
                  <a:cubicBezTo>
                    <a:pt x="135" y="220"/>
                    <a:pt x="135" y="221"/>
                    <a:pt x="135" y="221"/>
                  </a:cubicBezTo>
                  <a:cubicBezTo>
                    <a:pt x="135" y="222"/>
                    <a:pt x="135" y="223"/>
                    <a:pt x="135" y="224"/>
                  </a:cubicBezTo>
                  <a:cubicBezTo>
                    <a:pt x="135" y="224"/>
                    <a:pt x="136" y="224"/>
                    <a:pt x="136" y="224"/>
                  </a:cubicBezTo>
                  <a:cubicBezTo>
                    <a:pt x="136" y="223"/>
                    <a:pt x="137" y="222"/>
                    <a:pt x="137" y="221"/>
                  </a:cubicBezTo>
                  <a:close/>
                  <a:moveTo>
                    <a:pt x="16" y="208"/>
                  </a:moveTo>
                  <a:cubicBezTo>
                    <a:pt x="17" y="207"/>
                    <a:pt x="18" y="206"/>
                    <a:pt x="19" y="205"/>
                  </a:cubicBezTo>
                  <a:cubicBezTo>
                    <a:pt x="18" y="205"/>
                    <a:pt x="17" y="206"/>
                    <a:pt x="16" y="206"/>
                  </a:cubicBezTo>
                  <a:cubicBezTo>
                    <a:pt x="16" y="207"/>
                    <a:pt x="16" y="207"/>
                    <a:pt x="16" y="208"/>
                  </a:cubicBezTo>
                  <a:close/>
                  <a:moveTo>
                    <a:pt x="107" y="211"/>
                  </a:moveTo>
                  <a:cubicBezTo>
                    <a:pt x="107" y="211"/>
                    <a:pt x="107" y="210"/>
                    <a:pt x="107" y="209"/>
                  </a:cubicBezTo>
                  <a:cubicBezTo>
                    <a:pt x="106" y="209"/>
                    <a:pt x="106" y="210"/>
                    <a:pt x="105" y="210"/>
                  </a:cubicBezTo>
                  <a:cubicBezTo>
                    <a:pt x="106" y="212"/>
                    <a:pt x="106" y="213"/>
                    <a:pt x="106" y="215"/>
                  </a:cubicBezTo>
                  <a:cubicBezTo>
                    <a:pt x="106" y="215"/>
                    <a:pt x="106" y="215"/>
                    <a:pt x="106" y="215"/>
                  </a:cubicBezTo>
                  <a:cubicBezTo>
                    <a:pt x="106" y="214"/>
                    <a:pt x="106" y="213"/>
                    <a:pt x="106" y="213"/>
                  </a:cubicBezTo>
                  <a:cubicBezTo>
                    <a:pt x="106" y="212"/>
                    <a:pt x="106" y="211"/>
                    <a:pt x="107" y="211"/>
                  </a:cubicBezTo>
                  <a:close/>
                  <a:moveTo>
                    <a:pt x="14" y="196"/>
                  </a:moveTo>
                  <a:cubicBezTo>
                    <a:pt x="14" y="196"/>
                    <a:pt x="13" y="196"/>
                    <a:pt x="13" y="197"/>
                  </a:cubicBezTo>
                  <a:cubicBezTo>
                    <a:pt x="13" y="197"/>
                    <a:pt x="13" y="197"/>
                    <a:pt x="13" y="197"/>
                  </a:cubicBezTo>
                  <a:cubicBezTo>
                    <a:pt x="13" y="198"/>
                    <a:pt x="13" y="198"/>
                    <a:pt x="13" y="199"/>
                  </a:cubicBezTo>
                  <a:cubicBezTo>
                    <a:pt x="13" y="199"/>
                    <a:pt x="14" y="199"/>
                    <a:pt x="14" y="199"/>
                  </a:cubicBezTo>
                  <a:cubicBezTo>
                    <a:pt x="14" y="198"/>
                    <a:pt x="14" y="198"/>
                    <a:pt x="14" y="198"/>
                  </a:cubicBezTo>
                  <a:cubicBezTo>
                    <a:pt x="15" y="197"/>
                    <a:pt x="14" y="197"/>
                    <a:pt x="14" y="196"/>
                  </a:cubicBezTo>
                  <a:close/>
                  <a:moveTo>
                    <a:pt x="40" y="245"/>
                  </a:moveTo>
                  <a:cubicBezTo>
                    <a:pt x="40" y="245"/>
                    <a:pt x="41" y="244"/>
                    <a:pt x="41" y="243"/>
                  </a:cubicBezTo>
                  <a:cubicBezTo>
                    <a:pt x="41" y="243"/>
                    <a:pt x="41" y="243"/>
                    <a:pt x="41" y="243"/>
                  </a:cubicBezTo>
                  <a:cubicBezTo>
                    <a:pt x="41" y="243"/>
                    <a:pt x="41" y="242"/>
                    <a:pt x="40" y="242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40" y="243"/>
                    <a:pt x="39" y="244"/>
                    <a:pt x="39" y="244"/>
                  </a:cubicBezTo>
                  <a:cubicBezTo>
                    <a:pt x="39" y="245"/>
                    <a:pt x="39" y="245"/>
                    <a:pt x="40" y="245"/>
                  </a:cubicBezTo>
                  <a:close/>
                  <a:moveTo>
                    <a:pt x="70" y="54"/>
                  </a:moveTo>
                  <a:cubicBezTo>
                    <a:pt x="70" y="52"/>
                    <a:pt x="70" y="51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1"/>
                    <a:pt x="69" y="52"/>
                    <a:pt x="68" y="54"/>
                  </a:cubicBezTo>
                  <a:cubicBezTo>
                    <a:pt x="69" y="54"/>
                    <a:pt x="70" y="54"/>
                    <a:pt x="70" y="54"/>
                  </a:cubicBezTo>
                  <a:close/>
                  <a:moveTo>
                    <a:pt x="107" y="93"/>
                  </a:moveTo>
                  <a:cubicBezTo>
                    <a:pt x="107" y="92"/>
                    <a:pt x="107" y="91"/>
                    <a:pt x="106" y="90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5" y="91"/>
                    <a:pt x="105" y="92"/>
                    <a:pt x="105" y="92"/>
                  </a:cubicBezTo>
                  <a:cubicBezTo>
                    <a:pt x="105" y="92"/>
                    <a:pt x="105" y="93"/>
                    <a:pt x="106" y="94"/>
                  </a:cubicBezTo>
                  <a:cubicBezTo>
                    <a:pt x="106" y="94"/>
                    <a:pt x="107" y="94"/>
                    <a:pt x="107" y="93"/>
                  </a:cubicBezTo>
                  <a:close/>
                  <a:moveTo>
                    <a:pt x="136" y="145"/>
                  </a:moveTo>
                  <a:cubicBezTo>
                    <a:pt x="135" y="145"/>
                    <a:pt x="135" y="145"/>
                    <a:pt x="135" y="144"/>
                  </a:cubicBezTo>
                  <a:cubicBezTo>
                    <a:pt x="134" y="145"/>
                    <a:pt x="133" y="145"/>
                    <a:pt x="133" y="146"/>
                  </a:cubicBezTo>
                  <a:cubicBezTo>
                    <a:pt x="133" y="146"/>
                    <a:pt x="134" y="147"/>
                    <a:pt x="134" y="147"/>
                  </a:cubicBezTo>
                  <a:cubicBezTo>
                    <a:pt x="135" y="147"/>
                    <a:pt x="136" y="146"/>
                    <a:pt x="136" y="145"/>
                  </a:cubicBezTo>
                  <a:close/>
                  <a:moveTo>
                    <a:pt x="85" y="81"/>
                  </a:moveTo>
                  <a:cubicBezTo>
                    <a:pt x="84" y="82"/>
                    <a:pt x="84" y="84"/>
                    <a:pt x="83" y="86"/>
                  </a:cubicBezTo>
                  <a:cubicBezTo>
                    <a:pt x="84" y="85"/>
                    <a:pt x="85" y="84"/>
                    <a:pt x="85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2"/>
                    <a:pt x="85" y="82"/>
                    <a:pt x="85" y="81"/>
                  </a:cubicBezTo>
                  <a:close/>
                  <a:moveTo>
                    <a:pt x="72" y="55"/>
                  </a:moveTo>
                  <a:cubicBezTo>
                    <a:pt x="73" y="57"/>
                    <a:pt x="73" y="59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0"/>
                    <a:pt x="74" y="59"/>
                    <a:pt x="74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3" y="55"/>
                    <a:pt x="73" y="55"/>
                    <a:pt x="72" y="55"/>
                  </a:cubicBezTo>
                  <a:close/>
                  <a:moveTo>
                    <a:pt x="51" y="111"/>
                  </a:moveTo>
                  <a:cubicBezTo>
                    <a:pt x="50" y="112"/>
                    <a:pt x="50" y="113"/>
                    <a:pt x="49" y="114"/>
                  </a:cubicBezTo>
                  <a:cubicBezTo>
                    <a:pt x="50" y="115"/>
                    <a:pt x="50" y="115"/>
                    <a:pt x="51" y="116"/>
                  </a:cubicBezTo>
                  <a:cubicBezTo>
                    <a:pt x="51" y="115"/>
                    <a:pt x="51" y="115"/>
                    <a:pt x="52" y="114"/>
                  </a:cubicBezTo>
                  <a:cubicBezTo>
                    <a:pt x="51" y="114"/>
                    <a:pt x="51" y="112"/>
                    <a:pt x="51" y="111"/>
                  </a:cubicBezTo>
                  <a:close/>
                  <a:moveTo>
                    <a:pt x="78" y="126"/>
                  </a:moveTo>
                  <a:cubicBezTo>
                    <a:pt x="78" y="126"/>
                    <a:pt x="78" y="126"/>
                    <a:pt x="78" y="126"/>
                  </a:cubicBezTo>
                  <a:cubicBezTo>
                    <a:pt x="79" y="125"/>
                    <a:pt x="79" y="124"/>
                    <a:pt x="79" y="123"/>
                  </a:cubicBezTo>
                  <a:cubicBezTo>
                    <a:pt x="79" y="123"/>
                    <a:pt x="78" y="123"/>
                    <a:pt x="77" y="124"/>
                  </a:cubicBezTo>
                  <a:cubicBezTo>
                    <a:pt x="77" y="125"/>
                    <a:pt x="78" y="126"/>
                    <a:pt x="78" y="126"/>
                  </a:cubicBezTo>
                  <a:close/>
                  <a:moveTo>
                    <a:pt x="41" y="227"/>
                  </a:moveTo>
                  <a:cubicBezTo>
                    <a:pt x="41" y="227"/>
                    <a:pt x="42" y="227"/>
                    <a:pt x="42" y="227"/>
                  </a:cubicBezTo>
                  <a:cubicBezTo>
                    <a:pt x="42" y="227"/>
                    <a:pt x="43" y="226"/>
                    <a:pt x="44" y="225"/>
                  </a:cubicBezTo>
                  <a:cubicBezTo>
                    <a:pt x="44" y="225"/>
                    <a:pt x="44" y="224"/>
                    <a:pt x="44" y="224"/>
                  </a:cubicBezTo>
                  <a:cubicBezTo>
                    <a:pt x="44" y="224"/>
                    <a:pt x="44" y="224"/>
                    <a:pt x="43" y="224"/>
                  </a:cubicBezTo>
                  <a:cubicBezTo>
                    <a:pt x="43" y="224"/>
                    <a:pt x="43" y="224"/>
                    <a:pt x="42" y="224"/>
                  </a:cubicBezTo>
                  <a:cubicBezTo>
                    <a:pt x="42" y="225"/>
                    <a:pt x="42" y="226"/>
                    <a:pt x="41" y="226"/>
                  </a:cubicBezTo>
                  <a:cubicBezTo>
                    <a:pt x="41" y="227"/>
                    <a:pt x="41" y="227"/>
                    <a:pt x="41" y="227"/>
                  </a:cubicBezTo>
                  <a:close/>
                  <a:moveTo>
                    <a:pt x="103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03" y="160"/>
                    <a:pt x="104" y="158"/>
                    <a:pt x="105" y="157"/>
                  </a:cubicBezTo>
                  <a:cubicBezTo>
                    <a:pt x="104" y="157"/>
                    <a:pt x="104" y="157"/>
                    <a:pt x="103" y="158"/>
                  </a:cubicBezTo>
                  <a:cubicBezTo>
                    <a:pt x="103" y="158"/>
                    <a:pt x="103" y="158"/>
                    <a:pt x="103" y="158"/>
                  </a:cubicBezTo>
                  <a:cubicBezTo>
                    <a:pt x="103" y="159"/>
                    <a:pt x="103" y="160"/>
                    <a:pt x="103" y="160"/>
                  </a:cubicBezTo>
                  <a:cubicBezTo>
                    <a:pt x="102" y="161"/>
                    <a:pt x="103" y="161"/>
                    <a:pt x="103" y="161"/>
                  </a:cubicBezTo>
                  <a:close/>
                  <a:moveTo>
                    <a:pt x="74" y="84"/>
                  </a:moveTo>
                  <a:cubicBezTo>
                    <a:pt x="75" y="83"/>
                    <a:pt x="75" y="82"/>
                    <a:pt x="76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4" y="80"/>
                    <a:pt x="74" y="80"/>
                    <a:pt x="74" y="81"/>
                  </a:cubicBezTo>
                  <a:cubicBezTo>
                    <a:pt x="74" y="81"/>
                    <a:pt x="74" y="82"/>
                    <a:pt x="74" y="82"/>
                  </a:cubicBezTo>
                  <a:cubicBezTo>
                    <a:pt x="73" y="82"/>
                    <a:pt x="74" y="83"/>
                    <a:pt x="74" y="84"/>
                  </a:cubicBezTo>
                  <a:close/>
                  <a:moveTo>
                    <a:pt x="36" y="6"/>
                  </a:moveTo>
                  <a:cubicBezTo>
                    <a:pt x="35" y="6"/>
                    <a:pt x="34" y="6"/>
                    <a:pt x="33" y="5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8"/>
                    <a:pt x="36" y="7"/>
                    <a:pt x="36" y="6"/>
                  </a:cubicBezTo>
                  <a:close/>
                  <a:moveTo>
                    <a:pt x="143" y="123"/>
                  </a:moveTo>
                  <a:cubicBezTo>
                    <a:pt x="143" y="124"/>
                    <a:pt x="144" y="126"/>
                    <a:pt x="144" y="126"/>
                  </a:cubicBezTo>
                  <a:cubicBezTo>
                    <a:pt x="144" y="125"/>
                    <a:pt x="144" y="125"/>
                    <a:pt x="144" y="124"/>
                  </a:cubicBezTo>
                  <a:cubicBezTo>
                    <a:pt x="144" y="124"/>
                    <a:pt x="144" y="123"/>
                    <a:pt x="145" y="123"/>
                  </a:cubicBezTo>
                  <a:cubicBezTo>
                    <a:pt x="145" y="123"/>
                    <a:pt x="145" y="122"/>
                    <a:pt x="145" y="122"/>
                  </a:cubicBezTo>
                  <a:cubicBezTo>
                    <a:pt x="145" y="122"/>
                    <a:pt x="145" y="122"/>
                    <a:pt x="145" y="121"/>
                  </a:cubicBezTo>
                  <a:cubicBezTo>
                    <a:pt x="144" y="122"/>
                    <a:pt x="143" y="123"/>
                    <a:pt x="143" y="123"/>
                  </a:cubicBezTo>
                  <a:close/>
                  <a:moveTo>
                    <a:pt x="104" y="245"/>
                  </a:moveTo>
                  <a:cubicBezTo>
                    <a:pt x="104" y="246"/>
                    <a:pt x="104" y="246"/>
                    <a:pt x="104" y="247"/>
                  </a:cubicBezTo>
                  <a:cubicBezTo>
                    <a:pt x="104" y="247"/>
                    <a:pt x="104" y="248"/>
                    <a:pt x="104" y="248"/>
                  </a:cubicBezTo>
                  <a:cubicBezTo>
                    <a:pt x="104" y="248"/>
                    <a:pt x="104" y="249"/>
                    <a:pt x="104" y="249"/>
                  </a:cubicBezTo>
                  <a:cubicBezTo>
                    <a:pt x="105" y="249"/>
                    <a:pt x="105" y="249"/>
                    <a:pt x="106" y="249"/>
                  </a:cubicBezTo>
                  <a:cubicBezTo>
                    <a:pt x="105" y="247"/>
                    <a:pt x="105" y="246"/>
                    <a:pt x="104" y="245"/>
                  </a:cubicBezTo>
                  <a:close/>
                  <a:moveTo>
                    <a:pt x="121" y="126"/>
                  </a:moveTo>
                  <a:cubicBezTo>
                    <a:pt x="121" y="126"/>
                    <a:pt x="121" y="126"/>
                    <a:pt x="121" y="126"/>
                  </a:cubicBezTo>
                  <a:cubicBezTo>
                    <a:pt x="121" y="127"/>
                    <a:pt x="121" y="127"/>
                    <a:pt x="121" y="128"/>
                  </a:cubicBezTo>
                  <a:cubicBezTo>
                    <a:pt x="121" y="129"/>
                    <a:pt x="122" y="130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0"/>
                    <a:pt x="122" y="128"/>
                    <a:pt x="121" y="126"/>
                  </a:cubicBezTo>
                  <a:close/>
                  <a:moveTo>
                    <a:pt x="141" y="160"/>
                  </a:moveTo>
                  <a:cubicBezTo>
                    <a:pt x="141" y="161"/>
                    <a:pt x="141" y="161"/>
                    <a:pt x="141" y="162"/>
                  </a:cubicBezTo>
                  <a:cubicBezTo>
                    <a:pt x="141" y="162"/>
                    <a:pt x="141" y="162"/>
                    <a:pt x="140" y="163"/>
                  </a:cubicBezTo>
                  <a:cubicBezTo>
                    <a:pt x="140" y="163"/>
                    <a:pt x="140" y="164"/>
                    <a:pt x="140" y="165"/>
                  </a:cubicBezTo>
                  <a:cubicBezTo>
                    <a:pt x="141" y="164"/>
                    <a:pt x="141" y="164"/>
                    <a:pt x="142" y="164"/>
                  </a:cubicBezTo>
                  <a:cubicBezTo>
                    <a:pt x="142" y="163"/>
                    <a:pt x="142" y="161"/>
                    <a:pt x="142" y="160"/>
                  </a:cubicBezTo>
                  <a:cubicBezTo>
                    <a:pt x="141" y="160"/>
                    <a:pt x="141" y="160"/>
                    <a:pt x="141" y="160"/>
                  </a:cubicBezTo>
                  <a:close/>
                  <a:moveTo>
                    <a:pt x="58" y="27"/>
                  </a:moveTo>
                  <a:cubicBezTo>
                    <a:pt x="58" y="27"/>
                    <a:pt x="59" y="27"/>
                    <a:pt x="59" y="27"/>
                  </a:cubicBezTo>
                  <a:cubicBezTo>
                    <a:pt x="59" y="26"/>
                    <a:pt x="59" y="25"/>
                    <a:pt x="58" y="24"/>
                  </a:cubicBezTo>
                  <a:cubicBezTo>
                    <a:pt x="57" y="25"/>
                    <a:pt x="57" y="26"/>
                    <a:pt x="58" y="27"/>
                  </a:cubicBezTo>
                  <a:close/>
                  <a:moveTo>
                    <a:pt x="109" y="131"/>
                  </a:move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2"/>
                    <a:pt x="109" y="132"/>
                  </a:cubicBezTo>
                  <a:cubicBezTo>
                    <a:pt x="109" y="133"/>
                    <a:pt x="109" y="134"/>
                    <a:pt x="110" y="135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1" y="136"/>
                    <a:pt x="111" y="136"/>
                    <a:pt x="111" y="135"/>
                  </a:cubicBezTo>
                  <a:cubicBezTo>
                    <a:pt x="110" y="134"/>
                    <a:pt x="110" y="133"/>
                    <a:pt x="110" y="131"/>
                  </a:cubicBezTo>
                  <a:cubicBezTo>
                    <a:pt x="109" y="131"/>
                    <a:pt x="109" y="131"/>
                    <a:pt x="109" y="131"/>
                  </a:cubicBezTo>
                  <a:close/>
                  <a:moveTo>
                    <a:pt x="102" y="99"/>
                  </a:moveTo>
                  <a:cubicBezTo>
                    <a:pt x="102" y="99"/>
                    <a:pt x="103" y="99"/>
                    <a:pt x="103" y="99"/>
                  </a:cubicBezTo>
                  <a:cubicBezTo>
                    <a:pt x="103" y="99"/>
                    <a:pt x="104" y="99"/>
                    <a:pt x="104" y="98"/>
                  </a:cubicBezTo>
                  <a:cubicBezTo>
                    <a:pt x="104" y="98"/>
                    <a:pt x="105" y="98"/>
                    <a:pt x="105" y="98"/>
                  </a:cubicBezTo>
                  <a:cubicBezTo>
                    <a:pt x="105" y="97"/>
                    <a:pt x="105" y="97"/>
                    <a:pt x="104" y="96"/>
                  </a:cubicBezTo>
                  <a:cubicBezTo>
                    <a:pt x="104" y="96"/>
                    <a:pt x="103" y="97"/>
                    <a:pt x="103" y="97"/>
                  </a:cubicBezTo>
                  <a:cubicBezTo>
                    <a:pt x="103" y="97"/>
                    <a:pt x="103" y="98"/>
                    <a:pt x="103" y="98"/>
                  </a:cubicBezTo>
                  <a:cubicBezTo>
                    <a:pt x="103" y="99"/>
                    <a:pt x="103" y="99"/>
                    <a:pt x="102" y="99"/>
                  </a:cubicBezTo>
                  <a:close/>
                  <a:moveTo>
                    <a:pt x="71" y="245"/>
                  </a:moveTo>
                  <a:cubicBezTo>
                    <a:pt x="71" y="245"/>
                    <a:pt x="72" y="245"/>
                    <a:pt x="72" y="245"/>
                  </a:cubicBezTo>
                  <a:cubicBezTo>
                    <a:pt x="73" y="245"/>
                    <a:pt x="74" y="244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3"/>
                    <a:pt x="73" y="243"/>
                    <a:pt x="73" y="243"/>
                  </a:cubicBezTo>
                  <a:cubicBezTo>
                    <a:pt x="72" y="243"/>
                    <a:pt x="72" y="244"/>
                    <a:pt x="71" y="244"/>
                  </a:cubicBezTo>
                  <a:cubicBezTo>
                    <a:pt x="71" y="244"/>
                    <a:pt x="71" y="244"/>
                    <a:pt x="70" y="244"/>
                  </a:cubicBezTo>
                  <a:cubicBezTo>
                    <a:pt x="71" y="244"/>
                    <a:pt x="71" y="245"/>
                    <a:pt x="71" y="245"/>
                  </a:cubicBezTo>
                  <a:close/>
                  <a:moveTo>
                    <a:pt x="18" y="239"/>
                  </a:moveTo>
                  <a:cubicBezTo>
                    <a:pt x="18" y="240"/>
                    <a:pt x="19" y="240"/>
                    <a:pt x="20" y="241"/>
                  </a:cubicBezTo>
                  <a:cubicBezTo>
                    <a:pt x="20" y="240"/>
                    <a:pt x="20" y="240"/>
                    <a:pt x="20" y="239"/>
                  </a:cubicBezTo>
                  <a:cubicBezTo>
                    <a:pt x="20" y="239"/>
                    <a:pt x="19" y="238"/>
                    <a:pt x="19" y="238"/>
                  </a:cubicBezTo>
                  <a:cubicBezTo>
                    <a:pt x="19" y="238"/>
                    <a:pt x="18" y="238"/>
                    <a:pt x="18" y="239"/>
                  </a:cubicBezTo>
                  <a:close/>
                  <a:moveTo>
                    <a:pt x="66" y="42"/>
                  </a:moveTo>
                  <a:cubicBezTo>
                    <a:pt x="65" y="43"/>
                    <a:pt x="65" y="43"/>
                    <a:pt x="64" y="43"/>
                  </a:cubicBezTo>
                  <a:cubicBezTo>
                    <a:pt x="65" y="45"/>
                    <a:pt x="65" y="47"/>
                    <a:pt x="66" y="47"/>
                  </a:cubicBezTo>
                  <a:cubicBezTo>
                    <a:pt x="66" y="45"/>
                    <a:pt x="66" y="44"/>
                    <a:pt x="66" y="42"/>
                  </a:cubicBezTo>
                  <a:close/>
                  <a:moveTo>
                    <a:pt x="70" y="42"/>
                  </a:moveTo>
                  <a:cubicBezTo>
                    <a:pt x="70" y="43"/>
                    <a:pt x="70" y="43"/>
                    <a:pt x="70" y="44"/>
                  </a:cubicBezTo>
                  <a:cubicBezTo>
                    <a:pt x="70" y="45"/>
                    <a:pt x="70" y="45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1" y="46"/>
                    <a:pt x="71" y="46"/>
                  </a:cubicBezTo>
                  <a:cubicBezTo>
                    <a:pt x="71" y="45"/>
                    <a:pt x="71" y="42"/>
                    <a:pt x="70" y="42"/>
                  </a:cubicBezTo>
                  <a:close/>
                  <a:moveTo>
                    <a:pt x="52" y="233"/>
                  </a:moveTo>
                  <a:cubicBezTo>
                    <a:pt x="53" y="233"/>
                    <a:pt x="53" y="232"/>
                    <a:pt x="53" y="232"/>
                  </a:cubicBezTo>
                  <a:cubicBezTo>
                    <a:pt x="53" y="232"/>
                    <a:pt x="54" y="232"/>
                    <a:pt x="54" y="231"/>
                  </a:cubicBezTo>
                  <a:cubicBezTo>
                    <a:pt x="54" y="231"/>
                    <a:pt x="54" y="230"/>
                    <a:pt x="54" y="229"/>
                  </a:cubicBezTo>
                  <a:cubicBezTo>
                    <a:pt x="53" y="229"/>
                    <a:pt x="53" y="230"/>
                    <a:pt x="52" y="230"/>
                  </a:cubicBezTo>
                  <a:cubicBezTo>
                    <a:pt x="52" y="231"/>
                    <a:pt x="52" y="231"/>
                    <a:pt x="52" y="233"/>
                  </a:cubicBezTo>
                  <a:close/>
                  <a:moveTo>
                    <a:pt x="13" y="232"/>
                  </a:moveTo>
                  <a:cubicBezTo>
                    <a:pt x="14" y="233"/>
                    <a:pt x="14" y="234"/>
                    <a:pt x="15" y="235"/>
                  </a:cubicBezTo>
                  <a:cubicBezTo>
                    <a:pt x="15" y="235"/>
                    <a:pt x="15" y="235"/>
                    <a:pt x="16" y="234"/>
                  </a:cubicBezTo>
                  <a:cubicBezTo>
                    <a:pt x="16" y="234"/>
                    <a:pt x="16" y="234"/>
                    <a:pt x="15" y="234"/>
                  </a:cubicBezTo>
                  <a:cubicBezTo>
                    <a:pt x="15" y="233"/>
                    <a:pt x="14" y="233"/>
                    <a:pt x="14" y="233"/>
                  </a:cubicBezTo>
                  <a:cubicBezTo>
                    <a:pt x="14" y="232"/>
                    <a:pt x="14" y="232"/>
                    <a:pt x="14" y="231"/>
                  </a:cubicBezTo>
                  <a:cubicBezTo>
                    <a:pt x="13" y="232"/>
                    <a:pt x="13" y="232"/>
                    <a:pt x="13" y="232"/>
                  </a:cubicBezTo>
                  <a:close/>
                  <a:moveTo>
                    <a:pt x="129" y="140"/>
                  </a:moveTo>
                  <a:cubicBezTo>
                    <a:pt x="128" y="139"/>
                    <a:pt x="128" y="139"/>
                    <a:pt x="127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8" y="140"/>
                    <a:pt x="128" y="140"/>
                    <a:pt x="129" y="140"/>
                  </a:cubicBezTo>
                  <a:close/>
                  <a:moveTo>
                    <a:pt x="64" y="61"/>
                  </a:move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4" y="58"/>
                    <a:pt x="64" y="59"/>
                    <a:pt x="64" y="59"/>
                  </a:cubicBezTo>
                  <a:cubicBezTo>
                    <a:pt x="64" y="60"/>
                    <a:pt x="64" y="60"/>
                    <a:pt x="64" y="61"/>
                  </a:cubicBezTo>
                  <a:close/>
                  <a:moveTo>
                    <a:pt x="107" y="165"/>
                  </a:moveTo>
                  <a:cubicBezTo>
                    <a:pt x="108" y="165"/>
                    <a:pt x="108" y="165"/>
                    <a:pt x="108" y="165"/>
                  </a:cubicBezTo>
                  <a:cubicBezTo>
                    <a:pt x="109" y="164"/>
                    <a:pt x="110" y="163"/>
                    <a:pt x="110" y="163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1" y="162"/>
                    <a:pt x="111" y="162"/>
                  </a:cubicBezTo>
                  <a:cubicBezTo>
                    <a:pt x="111" y="162"/>
                    <a:pt x="110" y="161"/>
                    <a:pt x="110" y="161"/>
                  </a:cubicBezTo>
                  <a:cubicBezTo>
                    <a:pt x="110" y="161"/>
                    <a:pt x="110" y="162"/>
                    <a:pt x="110" y="162"/>
                  </a:cubicBezTo>
                  <a:cubicBezTo>
                    <a:pt x="110" y="163"/>
                    <a:pt x="109" y="164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7" y="164"/>
                    <a:pt x="107" y="165"/>
                    <a:pt x="107" y="165"/>
                  </a:cubicBezTo>
                  <a:close/>
                  <a:moveTo>
                    <a:pt x="75" y="101"/>
                  </a:moveTo>
                  <a:cubicBezTo>
                    <a:pt x="74" y="102"/>
                    <a:pt x="74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4" y="104"/>
                    <a:pt x="74" y="104"/>
                  </a:cubicBezTo>
                  <a:cubicBezTo>
                    <a:pt x="74" y="104"/>
                    <a:pt x="74" y="104"/>
                    <a:pt x="75" y="104"/>
                  </a:cubicBezTo>
                  <a:cubicBezTo>
                    <a:pt x="75" y="103"/>
                    <a:pt x="75" y="102"/>
                    <a:pt x="75" y="101"/>
                  </a:cubicBezTo>
                  <a:close/>
                  <a:moveTo>
                    <a:pt x="141" y="195"/>
                  </a:moveTo>
                  <a:cubicBezTo>
                    <a:pt x="142" y="194"/>
                    <a:pt x="142" y="193"/>
                    <a:pt x="143" y="191"/>
                  </a:cubicBezTo>
                  <a:cubicBezTo>
                    <a:pt x="142" y="191"/>
                    <a:pt x="142" y="191"/>
                    <a:pt x="141" y="191"/>
                  </a:cubicBezTo>
                  <a:cubicBezTo>
                    <a:pt x="141" y="191"/>
                    <a:pt x="141" y="191"/>
                    <a:pt x="141" y="192"/>
                  </a:cubicBezTo>
                  <a:cubicBezTo>
                    <a:pt x="141" y="192"/>
                    <a:pt x="141" y="193"/>
                    <a:pt x="141" y="194"/>
                  </a:cubicBezTo>
                  <a:cubicBezTo>
                    <a:pt x="141" y="195"/>
                    <a:pt x="141" y="195"/>
                    <a:pt x="141" y="195"/>
                  </a:cubicBezTo>
                  <a:close/>
                  <a:moveTo>
                    <a:pt x="70" y="103"/>
                  </a:moveTo>
                  <a:cubicBezTo>
                    <a:pt x="69" y="103"/>
                    <a:pt x="69" y="104"/>
                    <a:pt x="68" y="104"/>
                  </a:cubicBezTo>
                  <a:cubicBezTo>
                    <a:pt x="68" y="104"/>
                    <a:pt x="67" y="105"/>
                    <a:pt x="67" y="105"/>
                  </a:cubicBezTo>
                  <a:cubicBezTo>
                    <a:pt x="68" y="105"/>
                    <a:pt x="69" y="105"/>
                    <a:pt x="70" y="105"/>
                  </a:cubicBezTo>
                  <a:cubicBezTo>
                    <a:pt x="70" y="104"/>
                    <a:pt x="70" y="104"/>
                    <a:pt x="70" y="103"/>
                  </a:cubicBezTo>
                  <a:close/>
                  <a:moveTo>
                    <a:pt x="108" y="251"/>
                  </a:moveTo>
                  <a:cubicBezTo>
                    <a:pt x="109" y="252"/>
                    <a:pt x="109" y="253"/>
                    <a:pt x="110" y="253"/>
                  </a:cubicBezTo>
                  <a:cubicBezTo>
                    <a:pt x="110" y="253"/>
                    <a:pt x="110" y="253"/>
                    <a:pt x="110" y="253"/>
                  </a:cubicBezTo>
                  <a:cubicBezTo>
                    <a:pt x="110" y="253"/>
                    <a:pt x="110" y="253"/>
                    <a:pt x="110" y="253"/>
                  </a:cubicBezTo>
                  <a:cubicBezTo>
                    <a:pt x="110" y="252"/>
                    <a:pt x="110" y="251"/>
                    <a:pt x="110" y="250"/>
                  </a:cubicBezTo>
                  <a:cubicBezTo>
                    <a:pt x="109" y="250"/>
                    <a:pt x="109" y="250"/>
                    <a:pt x="108" y="251"/>
                  </a:cubicBezTo>
                  <a:close/>
                  <a:moveTo>
                    <a:pt x="142" y="190"/>
                  </a:moveTo>
                  <a:cubicBezTo>
                    <a:pt x="142" y="190"/>
                    <a:pt x="142" y="190"/>
                    <a:pt x="142" y="190"/>
                  </a:cubicBezTo>
                  <a:cubicBezTo>
                    <a:pt x="142" y="190"/>
                    <a:pt x="143" y="190"/>
                    <a:pt x="144" y="190"/>
                  </a:cubicBezTo>
                  <a:cubicBezTo>
                    <a:pt x="144" y="190"/>
                    <a:pt x="144" y="190"/>
                    <a:pt x="144" y="189"/>
                  </a:cubicBezTo>
                  <a:cubicBezTo>
                    <a:pt x="145" y="189"/>
                    <a:pt x="145" y="188"/>
                    <a:pt x="145" y="188"/>
                  </a:cubicBezTo>
                  <a:cubicBezTo>
                    <a:pt x="144" y="188"/>
                    <a:pt x="142" y="189"/>
                    <a:pt x="142" y="190"/>
                  </a:cubicBezTo>
                  <a:close/>
                  <a:moveTo>
                    <a:pt x="129" y="120"/>
                  </a:moveTo>
                  <a:cubicBezTo>
                    <a:pt x="130" y="119"/>
                    <a:pt x="130" y="119"/>
                    <a:pt x="131" y="119"/>
                  </a:cubicBezTo>
                  <a:cubicBezTo>
                    <a:pt x="131" y="118"/>
                    <a:pt x="131" y="117"/>
                    <a:pt x="130" y="117"/>
                  </a:cubicBezTo>
                  <a:cubicBezTo>
                    <a:pt x="129" y="118"/>
                    <a:pt x="129" y="118"/>
                    <a:pt x="129" y="120"/>
                  </a:cubicBezTo>
                  <a:close/>
                  <a:moveTo>
                    <a:pt x="26" y="186"/>
                  </a:moveTo>
                  <a:cubicBezTo>
                    <a:pt x="26" y="185"/>
                    <a:pt x="27" y="183"/>
                    <a:pt x="27" y="182"/>
                  </a:cubicBezTo>
                  <a:cubicBezTo>
                    <a:pt x="27" y="182"/>
                    <a:pt x="26" y="182"/>
                    <a:pt x="25" y="182"/>
                  </a:cubicBezTo>
                  <a:cubicBezTo>
                    <a:pt x="25" y="183"/>
                    <a:pt x="26" y="185"/>
                    <a:pt x="26" y="186"/>
                  </a:cubicBezTo>
                  <a:close/>
                  <a:moveTo>
                    <a:pt x="112" y="108"/>
                  </a:moveTo>
                  <a:cubicBezTo>
                    <a:pt x="114" y="108"/>
                    <a:pt x="115" y="108"/>
                    <a:pt x="116" y="108"/>
                  </a:cubicBezTo>
                  <a:cubicBezTo>
                    <a:pt x="116" y="107"/>
                    <a:pt x="115" y="105"/>
                    <a:pt x="115" y="104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5" y="105"/>
                    <a:pt x="115" y="106"/>
                    <a:pt x="115" y="106"/>
                  </a:cubicBezTo>
                  <a:cubicBezTo>
                    <a:pt x="115" y="107"/>
                    <a:pt x="114" y="108"/>
                    <a:pt x="113" y="107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8"/>
                    <a:pt x="113" y="108"/>
                    <a:pt x="112" y="108"/>
                  </a:cubicBezTo>
                  <a:close/>
                  <a:moveTo>
                    <a:pt x="115" y="155"/>
                  </a:moveTo>
                  <a:cubicBezTo>
                    <a:pt x="114" y="155"/>
                    <a:pt x="114" y="155"/>
                    <a:pt x="114" y="155"/>
                  </a:cubicBezTo>
                  <a:cubicBezTo>
                    <a:pt x="114" y="156"/>
                    <a:pt x="114" y="157"/>
                    <a:pt x="114" y="158"/>
                  </a:cubicBezTo>
                  <a:cubicBezTo>
                    <a:pt x="114" y="158"/>
                    <a:pt x="114" y="158"/>
                    <a:pt x="115" y="158"/>
                  </a:cubicBezTo>
                  <a:cubicBezTo>
                    <a:pt x="115" y="157"/>
                    <a:pt x="115" y="156"/>
                    <a:pt x="115" y="155"/>
                  </a:cubicBezTo>
                  <a:close/>
                  <a:moveTo>
                    <a:pt x="134" y="127"/>
                  </a:moveTo>
                  <a:cubicBezTo>
                    <a:pt x="133" y="127"/>
                    <a:pt x="132" y="128"/>
                    <a:pt x="131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4" y="129"/>
                    <a:pt x="134" y="128"/>
                    <a:pt x="134" y="127"/>
                  </a:cubicBezTo>
                  <a:close/>
                  <a:moveTo>
                    <a:pt x="100" y="74"/>
                  </a:moveTo>
                  <a:cubicBezTo>
                    <a:pt x="99" y="74"/>
                    <a:pt x="98" y="75"/>
                    <a:pt x="98" y="75"/>
                  </a:cubicBezTo>
                  <a:cubicBezTo>
                    <a:pt x="98" y="76"/>
                    <a:pt x="99" y="75"/>
                    <a:pt x="100" y="76"/>
                  </a:cubicBezTo>
                  <a:cubicBezTo>
                    <a:pt x="100" y="76"/>
                    <a:pt x="101" y="75"/>
                    <a:pt x="101" y="75"/>
                  </a:cubicBezTo>
                  <a:cubicBezTo>
                    <a:pt x="101" y="74"/>
                    <a:pt x="101" y="74"/>
                    <a:pt x="100" y="74"/>
                  </a:cubicBezTo>
                  <a:close/>
                  <a:moveTo>
                    <a:pt x="39" y="174"/>
                  </a:moveTo>
                  <a:cubicBezTo>
                    <a:pt x="39" y="173"/>
                    <a:pt x="39" y="173"/>
                    <a:pt x="39" y="173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38" y="173"/>
                    <a:pt x="38" y="173"/>
                    <a:pt x="38" y="173"/>
                  </a:cubicBezTo>
                  <a:cubicBezTo>
                    <a:pt x="37" y="173"/>
                    <a:pt x="37" y="173"/>
                    <a:pt x="37" y="173"/>
                  </a:cubicBezTo>
                  <a:cubicBezTo>
                    <a:pt x="36" y="174"/>
                    <a:pt x="36" y="174"/>
                    <a:pt x="36" y="173"/>
                  </a:cubicBezTo>
                  <a:cubicBezTo>
                    <a:pt x="35" y="173"/>
                    <a:pt x="35" y="173"/>
                    <a:pt x="34" y="173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6" y="174"/>
                    <a:pt x="38" y="174"/>
                    <a:pt x="39" y="174"/>
                  </a:cubicBezTo>
                  <a:close/>
                  <a:moveTo>
                    <a:pt x="31" y="191"/>
                  </a:moveTo>
                  <a:cubicBezTo>
                    <a:pt x="31" y="191"/>
                    <a:pt x="31" y="191"/>
                    <a:pt x="31" y="191"/>
                  </a:cubicBezTo>
                  <a:cubicBezTo>
                    <a:pt x="31" y="192"/>
                    <a:pt x="31" y="194"/>
                    <a:pt x="31" y="195"/>
                  </a:cubicBezTo>
                  <a:cubicBezTo>
                    <a:pt x="31" y="195"/>
                    <a:pt x="31" y="196"/>
                    <a:pt x="31" y="196"/>
                  </a:cubicBezTo>
                  <a:cubicBezTo>
                    <a:pt x="31" y="196"/>
                    <a:pt x="31" y="197"/>
                    <a:pt x="31" y="197"/>
                  </a:cubicBezTo>
                  <a:cubicBezTo>
                    <a:pt x="31" y="197"/>
                    <a:pt x="31" y="198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197"/>
                    <a:pt x="32" y="194"/>
                    <a:pt x="31" y="191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5"/>
                    <a:pt x="114" y="235"/>
                  </a:cubicBezTo>
                  <a:cubicBezTo>
                    <a:pt x="114" y="235"/>
                    <a:pt x="114" y="234"/>
                    <a:pt x="114" y="234"/>
                  </a:cubicBezTo>
                  <a:cubicBezTo>
                    <a:pt x="113" y="234"/>
                    <a:pt x="113" y="234"/>
                    <a:pt x="113" y="233"/>
                  </a:cubicBezTo>
                  <a:cubicBezTo>
                    <a:pt x="113" y="233"/>
                    <a:pt x="113" y="232"/>
                    <a:pt x="112" y="232"/>
                  </a:cubicBezTo>
                  <a:cubicBezTo>
                    <a:pt x="112" y="233"/>
                    <a:pt x="112" y="235"/>
                    <a:pt x="113" y="236"/>
                  </a:cubicBezTo>
                  <a:close/>
                  <a:moveTo>
                    <a:pt x="26" y="188"/>
                  </a:moveTo>
                  <a:cubicBezTo>
                    <a:pt x="26" y="190"/>
                    <a:pt x="26" y="192"/>
                    <a:pt x="26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7" y="192"/>
                    <a:pt x="27" y="192"/>
                    <a:pt x="27" y="191"/>
                  </a:cubicBezTo>
                  <a:cubicBezTo>
                    <a:pt x="27" y="191"/>
                    <a:pt x="27" y="190"/>
                    <a:pt x="27" y="190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7" y="188"/>
                    <a:pt x="27" y="188"/>
                    <a:pt x="26" y="188"/>
                  </a:cubicBezTo>
                  <a:close/>
                  <a:moveTo>
                    <a:pt x="59" y="249"/>
                  </a:moveTo>
                  <a:cubicBezTo>
                    <a:pt x="58" y="248"/>
                    <a:pt x="58" y="248"/>
                    <a:pt x="57" y="248"/>
                  </a:cubicBezTo>
                  <a:cubicBezTo>
                    <a:pt x="57" y="248"/>
                    <a:pt x="57" y="247"/>
                    <a:pt x="57" y="247"/>
                  </a:cubicBezTo>
                  <a:cubicBezTo>
                    <a:pt x="56" y="248"/>
                    <a:pt x="57" y="249"/>
                    <a:pt x="57" y="250"/>
                  </a:cubicBezTo>
                  <a:cubicBezTo>
                    <a:pt x="57" y="250"/>
                    <a:pt x="58" y="249"/>
                    <a:pt x="59" y="249"/>
                  </a:cubicBezTo>
                  <a:close/>
                  <a:moveTo>
                    <a:pt x="126" y="130"/>
                  </a:moveTo>
                  <a:cubicBezTo>
                    <a:pt x="125" y="131"/>
                    <a:pt x="125" y="132"/>
                    <a:pt x="125" y="134"/>
                  </a:cubicBezTo>
                  <a:cubicBezTo>
                    <a:pt x="126" y="133"/>
                    <a:pt x="126" y="132"/>
                    <a:pt x="127" y="132"/>
                  </a:cubicBezTo>
                  <a:cubicBezTo>
                    <a:pt x="126" y="131"/>
                    <a:pt x="126" y="131"/>
                    <a:pt x="126" y="130"/>
                  </a:cubicBezTo>
                  <a:close/>
                  <a:moveTo>
                    <a:pt x="103" y="50"/>
                  </a:moveTo>
                  <a:cubicBezTo>
                    <a:pt x="103" y="50"/>
                    <a:pt x="103" y="50"/>
                    <a:pt x="103" y="50"/>
                  </a:cubicBezTo>
                  <a:cubicBezTo>
                    <a:pt x="103" y="50"/>
                    <a:pt x="103" y="50"/>
                    <a:pt x="103" y="51"/>
                  </a:cubicBezTo>
                  <a:cubicBezTo>
                    <a:pt x="105" y="52"/>
                    <a:pt x="106" y="54"/>
                    <a:pt x="108" y="55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9" y="56"/>
                    <a:pt x="109" y="56"/>
                  </a:cubicBezTo>
                  <a:cubicBezTo>
                    <a:pt x="107" y="54"/>
                    <a:pt x="105" y="52"/>
                    <a:pt x="103" y="50"/>
                  </a:cubicBezTo>
                  <a:close/>
                  <a:moveTo>
                    <a:pt x="44" y="235"/>
                  </a:moveTo>
                  <a:cubicBezTo>
                    <a:pt x="44" y="236"/>
                    <a:pt x="43" y="236"/>
                    <a:pt x="43" y="237"/>
                  </a:cubicBezTo>
                  <a:cubicBezTo>
                    <a:pt x="44" y="237"/>
                    <a:pt x="44" y="238"/>
                    <a:pt x="45" y="239"/>
                  </a:cubicBezTo>
                  <a:cubicBezTo>
                    <a:pt x="45" y="239"/>
                    <a:pt x="45" y="238"/>
                    <a:pt x="45" y="238"/>
                  </a:cubicBezTo>
                  <a:cubicBezTo>
                    <a:pt x="45" y="237"/>
                    <a:pt x="45" y="236"/>
                    <a:pt x="44" y="235"/>
                  </a:cubicBezTo>
                  <a:close/>
                  <a:moveTo>
                    <a:pt x="40" y="164"/>
                  </a:moveTo>
                  <a:cubicBezTo>
                    <a:pt x="39" y="165"/>
                    <a:pt x="39" y="164"/>
                    <a:pt x="38" y="163"/>
                  </a:cubicBezTo>
                  <a:cubicBezTo>
                    <a:pt x="38" y="164"/>
                    <a:pt x="38" y="165"/>
                    <a:pt x="38" y="166"/>
                  </a:cubicBezTo>
                  <a:cubicBezTo>
                    <a:pt x="39" y="166"/>
                    <a:pt x="39" y="166"/>
                    <a:pt x="40" y="166"/>
                  </a:cubicBezTo>
                  <a:cubicBezTo>
                    <a:pt x="40" y="166"/>
                    <a:pt x="41" y="166"/>
                    <a:pt x="41" y="165"/>
                  </a:cubicBezTo>
                  <a:cubicBezTo>
                    <a:pt x="41" y="165"/>
                    <a:pt x="40" y="165"/>
                    <a:pt x="40" y="164"/>
                  </a:cubicBezTo>
                  <a:close/>
                  <a:moveTo>
                    <a:pt x="71" y="48"/>
                  </a:moveTo>
                  <a:cubicBezTo>
                    <a:pt x="71" y="50"/>
                    <a:pt x="71" y="50"/>
                    <a:pt x="71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0"/>
                    <a:pt x="72" y="50"/>
                    <a:pt x="72" y="49"/>
                  </a:cubicBezTo>
                  <a:cubicBezTo>
                    <a:pt x="72" y="49"/>
                    <a:pt x="72" y="49"/>
                    <a:pt x="72" y="48"/>
                  </a:cubicBezTo>
                  <a:cubicBezTo>
                    <a:pt x="71" y="48"/>
                    <a:pt x="71" y="48"/>
                    <a:pt x="71" y="48"/>
                  </a:cubicBezTo>
                  <a:close/>
                  <a:moveTo>
                    <a:pt x="92" y="63"/>
                  </a:moveTo>
                  <a:cubicBezTo>
                    <a:pt x="91" y="63"/>
                    <a:pt x="90" y="63"/>
                    <a:pt x="89" y="64"/>
                  </a:cubicBezTo>
                  <a:cubicBezTo>
                    <a:pt x="90" y="64"/>
                    <a:pt x="90" y="65"/>
                    <a:pt x="90" y="65"/>
                  </a:cubicBezTo>
                  <a:cubicBezTo>
                    <a:pt x="91" y="65"/>
                    <a:pt x="92" y="64"/>
                    <a:pt x="92" y="64"/>
                  </a:cubicBezTo>
                  <a:cubicBezTo>
                    <a:pt x="92" y="64"/>
                    <a:pt x="92" y="63"/>
                    <a:pt x="92" y="63"/>
                  </a:cubicBezTo>
                  <a:close/>
                  <a:moveTo>
                    <a:pt x="133" y="102"/>
                  </a:moveTo>
                  <a:cubicBezTo>
                    <a:pt x="132" y="101"/>
                    <a:pt x="132" y="100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101"/>
                    <a:pt x="131" y="102"/>
                    <a:pt x="132" y="103"/>
                  </a:cubicBezTo>
                  <a:cubicBezTo>
                    <a:pt x="132" y="103"/>
                    <a:pt x="133" y="103"/>
                    <a:pt x="133" y="102"/>
                  </a:cubicBezTo>
                  <a:close/>
                  <a:moveTo>
                    <a:pt x="148" y="168"/>
                  </a:moveTo>
                  <a:cubicBezTo>
                    <a:pt x="148" y="168"/>
                    <a:pt x="148" y="168"/>
                    <a:pt x="148" y="168"/>
                  </a:cubicBezTo>
                  <a:cubicBezTo>
                    <a:pt x="149" y="168"/>
                    <a:pt x="150" y="168"/>
                    <a:pt x="151" y="167"/>
                  </a:cubicBezTo>
                  <a:cubicBezTo>
                    <a:pt x="151" y="167"/>
                    <a:pt x="151" y="166"/>
                    <a:pt x="151" y="166"/>
                  </a:cubicBezTo>
                  <a:cubicBezTo>
                    <a:pt x="151" y="166"/>
                    <a:pt x="151" y="166"/>
                    <a:pt x="151" y="166"/>
                  </a:cubicBezTo>
                  <a:cubicBezTo>
                    <a:pt x="150" y="167"/>
                    <a:pt x="149" y="167"/>
                    <a:pt x="148" y="167"/>
                  </a:cubicBezTo>
                  <a:cubicBezTo>
                    <a:pt x="148" y="168"/>
                    <a:pt x="148" y="168"/>
                    <a:pt x="148" y="168"/>
                  </a:cubicBezTo>
                  <a:close/>
                  <a:moveTo>
                    <a:pt x="13" y="210"/>
                  </a:moveTo>
                  <a:cubicBezTo>
                    <a:pt x="14" y="210"/>
                    <a:pt x="14" y="210"/>
                    <a:pt x="14" y="209"/>
                  </a:cubicBezTo>
                  <a:cubicBezTo>
                    <a:pt x="14" y="208"/>
                    <a:pt x="14" y="207"/>
                    <a:pt x="14" y="206"/>
                  </a:cubicBezTo>
                  <a:cubicBezTo>
                    <a:pt x="14" y="207"/>
                    <a:pt x="13" y="207"/>
                    <a:pt x="13" y="207"/>
                  </a:cubicBezTo>
                  <a:cubicBezTo>
                    <a:pt x="13" y="208"/>
                    <a:pt x="13" y="209"/>
                    <a:pt x="13" y="210"/>
                  </a:cubicBezTo>
                  <a:close/>
                  <a:moveTo>
                    <a:pt x="57" y="53"/>
                  </a:moveTo>
                  <a:cubicBezTo>
                    <a:pt x="58" y="52"/>
                    <a:pt x="58" y="52"/>
                    <a:pt x="58" y="52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49"/>
                    <a:pt x="58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50"/>
                    <a:pt x="57" y="51"/>
                    <a:pt x="57" y="53"/>
                  </a:cubicBezTo>
                  <a:close/>
                  <a:moveTo>
                    <a:pt x="49" y="245"/>
                  </a:moveTo>
                  <a:cubicBezTo>
                    <a:pt x="49" y="245"/>
                    <a:pt x="49" y="245"/>
                    <a:pt x="49" y="245"/>
                  </a:cubicBezTo>
                  <a:cubicBezTo>
                    <a:pt x="48" y="246"/>
                    <a:pt x="48" y="247"/>
                    <a:pt x="47" y="248"/>
                  </a:cubicBezTo>
                  <a:cubicBezTo>
                    <a:pt x="47" y="248"/>
                    <a:pt x="48" y="248"/>
                    <a:pt x="48" y="249"/>
                  </a:cubicBezTo>
                  <a:cubicBezTo>
                    <a:pt x="48" y="248"/>
                    <a:pt x="49" y="248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49" y="246"/>
                    <a:pt x="49" y="246"/>
                    <a:pt x="49" y="245"/>
                  </a:cubicBezTo>
                  <a:close/>
                  <a:moveTo>
                    <a:pt x="51" y="216"/>
                  </a:moveTo>
                  <a:cubicBezTo>
                    <a:pt x="50" y="216"/>
                    <a:pt x="49" y="216"/>
                    <a:pt x="48" y="216"/>
                  </a:cubicBezTo>
                  <a:cubicBezTo>
                    <a:pt x="47" y="216"/>
                    <a:pt x="47" y="217"/>
                    <a:pt x="46" y="218"/>
                  </a:cubicBezTo>
                  <a:cubicBezTo>
                    <a:pt x="48" y="217"/>
                    <a:pt x="49" y="217"/>
                    <a:pt x="51" y="217"/>
                  </a:cubicBezTo>
                  <a:cubicBezTo>
                    <a:pt x="51" y="217"/>
                    <a:pt x="51" y="217"/>
                    <a:pt x="51" y="216"/>
                  </a:cubicBezTo>
                  <a:close/>
                  <a:moveTo>
                    <a:pt x="146" y="174"/>
                  </a:moveTo>
                  <a:cubicBezTo>
                    <a:pt x="146" y="174"/>
                    <a:pt x="146" y="175"/>
                    <a:pt x="146" y="176"/>
                  </a:cubicBezTo>
                  <a:cubicBezTo>
                    <a:pt x="147" y="176"/>
                    <a:pt x="147" y="176"/>
                    <a:pt x="147" y="176"/>
                  </a:cubicBezTo>
                  <a:cubicBezTo>
                    <a:pt x="148" y="175"/>
                    <a:pt x="148" y="173"/>
                    <a:pt x="148" y="172"/>
                  </a:cubicBezTo>
                  <a:cubicBezTo>
                    <a:pt x="147" y="173"/>
                    <a:pt x="147" y="174"/>
                    <a:pt x="146" y="174"/>
                  </a:cubicBezTo>
                  <a:close/>
                  <a:moveTo>
                    <a:pt x="23" y="162"/>
                  </a:moveTo>
                  <a:cubicBezTo>
                    <a:pt x="23" y="162"/>
                    <a:pt x="24" y="163"/>
                    <a:pt x="24" y="164"/>
                  </a:cubicBezTo>
                  <a:cubicBezTo>
                    <a:pt x="25" y="163"/>
                    <a:pt x="25" y="162"/>
                    <a:pt x="26" y="161"/>
                  </a:cubicBezTo>
                  <a:cubicBezTo>
                    <a:pt x="25" y="162"/>
                    <a:pt x="25" y="162"/>
                    <a:pt x="24" y="162"/>
                  </a:cubicBezTo>
                  <a:cubicBezTo>
                    <a:pt x="24" y="162"/>
                    <a:pt x="23" y="161"/>
                    <a:pt x="23" y="161"/>
                  </a:cubicBezTo>
                  <a:cubicBezTo>
                    <a:pt x="23" y="161"/>
                    <a:pt x="23" y="161"/>
                    <a:pt x="23" y="162"/>
                  </a:cubicBezTo>
                  <a:close/>
                  <a:moveTo>
                    <a:pt x="118" y="99"/>
                  </a:moveTo>
                  <a:cubicBezTo>
                    <a:pt x="118" y="99"/>
                    <a:pt x="118" y="99"/>
                    <a:pt x="118" y="99"/>
                  </a:cubicBezTo>
                  <a:cubicBezTo>
                    <a:pt x="117" y="100"/>
                    <a:pt x="117" y="101"/>
                    <a:pt x="116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6" y="102"/>
                    <a:pt x="117" y="103"/>
                    <a:pt x="117" y="103"/>
                  </a:cubicBezTo>
                  <a:cubicBezTo>
                    <a:pt x="117" y="103"/>
                    <a:pt x="117" y="103"/>
                    <a:pt x="117" y="102"/>
                  </a:cubicBezTo>
                  <a:cubicBezTo>
                    <a:pt x="118" y="101"/>
                    <a:pt x="118" y="100"/>
                    <a:pt x="118" y="99"/>
                  </a:cubicBezTo>
                  <a:close/>
                  <a:moveTo>
                    <a:pt x="109" y="98"/>
                  </a:moveTo>
                  <a:cubicBezTo>
                    <a:pt x="108" y="99"/>
                    <a:pt x="107" y="99"/>
                    <a:pt x="107" y="100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7" y="101"/>
                    <a:pt x="107" y="101"/>
                    <a:pt x="107" y="102"/>
                  </a:cubicBezTo>
                  <a:cubicBezTo>
                    <a:pt x="108" y="101"/>
                    <a:pt x="109" y="100"/>
                    <a:pt x="109" y="98"/>
                  </a:cubicBezTo>
                  <a:close/>
                  <a:moveTo>
                    <a:pt x="98" y="241"/>
                  </a:moveTo>
                  <a:cubicBezTo>
                    <a:pt x="98" y="241"/>
                    <a:pt x="98" y="241"/>
                    <a:pt x="98" y="241"/>
                  </a:cubicBezTo>
                  <a:cubicBezTo>
                    <a:pt x="96" y="241"/>
                    <a:pt x="93" y="241"/>
                    <a:pt x="91" y="242"/>
                  </a:cubicBezTo>
                  <a:cubicBezTo>
                    <a:pt x="92" y="242"/>
                    <a:pt x="92" y="242"/>
                    <a:pt x="92" y="242"/>
                  </a:cubicBezTo>
                  <a:cubicBezTo>
                    <a:pt x="93" y="242"/>
                    <a:pt x="94" y="242"/>
                    <a:pt x="95" y="242"/>
                  </a:cubicBezTo>
                  <a:cubicBezTo>
                    <a:pt x="96" y="241"/>
                    <a:pt x="97" y="241"/>
                    <a:pt x="98" y="241"/>
                  </a:cubicBezTo>
                  <a:close/>
                  <a:moveTo>
                    <a:pt x="103" y="153"/>
                  </a:moveTo>
                  <a:cubicBezTo>
                    <a:pt x="104" y="152"/>
                    <a:pt x="104" y="152"/>
                    <a:pt x="104" y="151"/>
                  </a:cubicBezTo>
                  <a:cubicBezTo>
                    <a:pt x="104" y="151"/>
                    <a:pt x="104" y="151"/>
                    <a:pt x="104" y="151"/>
                  </a:cubicBezTo>
                  <a:cubicBezTo>
                    <a:pt x="104" y="150"/>
                    <a:pt x="104" y="149"/>
                    <a:pt x="104" y="149"/>
                  </a:cubicBezTo>
                  <a:cubicBezTo>
                    <a:pt x="104" y="149"/>
                    <a:pt x="103" y="151"/>
                    <a:pt x="103" y="153"/>
                  </a:cubicBezTo>
                  <a:close/>
                  <a:moveTo>
                    <a:pt x="11" y="232"/>
                  </a:moveTo>
                  <a:cubicBezTo>
                    <a:pt x="11" y="232"/>
                    <a:pt x="11" y="232"/>
                    <a:pt x="11" y="232"/>
                  </a:cubicBezTo>
                  <a:cubicBezTo>
                    <a:pt x="10" y="231"/>
                    <a:pt x="10" y="230"/>
                    <a:pt x="10" y="230"/>
                  </a:cubicBezTo>
                  <a:cubicBezTo>
                    <a:pt x="9" y="229"/>
                    <a:pt x="9" y="229"/>
                    <a:pt x="8" y="229"/>
                  </a:cubicBezTo>
                  <a:cubicBezTo>
                    <a:pt x="9" y="230"/>
                    <a:pt x="10" y="231"/>
                    <a:pt x="10" y="232"/>
                  </a:cubicBezTo>
                  <a:cubicBezTo>
                    <a:pt x="10" y="232"/>
                    <a:pt x="11" y="232"/>
                    <a:pt x="11" y="232"/>
                  </a:cubicBezTo>
                  <a:close/>
                  <a:moveTo>
                    <a:pt x="67" y="69"/>
                  </a:moveTo>
                  <a:cubicBezTo>
                    <a:pt x="67" y="68"/>
                    <a:pt x="67" y="67"/>
                    <a:pt x="66" y="66"/>
                  </a:cubicBezTo>
                  <a:cubicBezTo>
                    <a:pt x="66" y="67"/>
                    <a:pt x="65" y="68"/>
                    <a:pt x="65" y="69"/>
                  </a:cubicBezTo>
                  <a:cubicBezTo>
                    <a:pt x="66" y="69"/>
                    <a:pt x="66" y="69"/>
                    <a:pt x="67" y="69"/>
                  </a:cubicBezTo>
                  <a:close/>
                  <a:moveTo>
                    <a:pt x="126" y="141"/>
                  </a:moveTo>
                  <a:cubicBezTo>
                    <a:pt x="125" y="140"/>
                    <a:pt x="125" y="140"/>
                    <a:pt x="124" y="139"/>
                  </a:cubicBezTo>
                  <a:cubicBezTo>
                    <a:pt x="123" y="139"/>
                    <a:pt x="123" y="140"/>
                    <a:pt x="123" y="140"/>
                  </a:cubicBezTo>
                  <a:cubicBezTo>
                    <a:pt x="123" y="141"/>
                    <a:pt x="123" y="141"/>
                    <a:pt x="124" y="141"/>
                  </a:cubicBezTo>
                  <a:cubicBezTo>
                    <a:pt x="124" y="141"/>
                    <a:pt x="125" y="141"/>
                    <a:pt x="126" y="141"/>
                  </a:cubicBezTo>
                  <a:close/>
                  <a:moveTo>
                    <a:pt x="129" y="240"/>
                  </a:moveTo>
                  <a:cubicBezTo>
                    <a:pt x="129" y="240"/>
                    <a:pt x="129" y="240"/>
                    <a:pt x="129" y="240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30" y="238"/>
                    <a:pt x="129" y="237"/>
                    <a:pt x="129" y="236"/>
                  </a:cubicBezTo>
                  <a:cubicBezTo>
                    <a:pt x="129" y="237"/>
                    <a:pt x="128" y="237"/>
                    <a:pt x="128" y="238"/>
                  </a:cubicBezTo>
                  <a:cubicBezTo>
                    <a:pt x="128" y="238"/>
                    <a:pt x="128" y="239"/>
                    <a:pt x="129" y="240"/>
                  </a:cubicBezTo>
                  <a:close/>
                  <a:moveTo>
                    <a:pt x="113" y="111"/>
                  </a:moveTo>
                  <a:cubicBezTo>
                    <a:pt x="113" y="112"/>
                    <a:pt x="113" y="113"/>
                    <a:pt x="114" y="114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3"/>
                    <a:pt x="115" y="112"/>
                    <a:pt x="115" y="111"/>
                  </a:cubicBezTo>
                  <a:cubicBezTo>
                    <a:pt x="114" y="111"/>
                    <a:pt x="113" y="111"/>
                    <a:pt x="113" y="111"/>
                  </a:cubicBezTo>
                  <a:close/>
                  <a:moveTo>
                    <a:pt x="40" y="247"/>
                  </a:moveTo>
                  <a:cubicBezTo>
                    <a:pt x="39" y="247"/>
                    <a:pt x="38" y="247"/>
                    <a:pt x="38" y="247"/>
                  </a:cubicBezTo>
                  <a:cubicBezTo>
                    <a:pt x="38" y="247"/>
                    <a:pt x="38" y="247"/>
                    <a:pt x="38" y="248"/>
                  </a:cubicBezTo>
                  <a:cubicBezTo>
                    <a:pt x="38" y="249"/>
                    <a:pt x="38" y="249"/>
                    <a:pt x="39" y="250"/>
                  </a:cubicBezTo>
                  <a:cubicBezTo>
                    <a:pt x="39" y="249"/>
                    <a:pt x="39" y="248"/>
                    <a:pt x="40" y="247"/>
                  </a:cubicBezTo>
                  <a:close/>
                  <a:moveTo>
                    <a:pt x="64" y="81"/>
                  </a:moveTo>
                  <a:cubicBezTo>
                    <a:pt x="64" y="80"/>
                    <a:pt x="65" y="79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4" y="78"/>
                    <a:pt x="63" y="79"/>
                    <a:pt x="62" y="79"/>
                  </a:cubicBezTo>
                  <a:cubicBezTo>
                    <a:pt x="63" y="80"/>
                    <a:pt x="64" y="80"/>
                    <a:pt x="64" y="81"/>
                  </a:cubicBezTo>
                  <a:close/>
                  <a:moveTo>
                    <a:pt x="136" y="132"/>
                  </a:moveTo>
                  <a:cubicBezTo>
                    <a:pt x="136" y="132"/>
                    <a:pt x="136" y="132"/>
                    <a:pt x="136" y="132"/>
                  </a:cubicBezTo>
                  <a:cubicBezTo>
                    <a:pt x="136" y="131"/>
                    <a:pt x="137" y="130"/>
                    <a:pt x="137" y="129"/>
                  </a:cubicBezTo>
                  <a:cubicBezTo>
                    <a:pt x="137" y="129"/>
                    <a:pt x="137" y="128"/>
                    <a:pt x="137" y="128"/>
                  </a:cubicBezTo>
                  <a:cubicBezTo>
                    <a:pt x="136" y="128"/>
                    <a:pt x="136" y="128"/>
                    <a:pt x="136" y="129"/>
                  </a:cubicBezTo>
                  <a:cubicBezTo>
                    <a:pt x="136" y="130"/>
                    <a:pt x="136" y="131"/>
                    <a:pt x="136" y="132"/>
                  </a:cubicBezTo>
                  <a:cubicBezTo>
                    <a:pt x="136" y="132"/>
                    <a:pt x="136" y="132"/>
                    <a:pt x="136" y="132"/>
                  </a:cubicBezTo>
                  <a:close/>
                  <a:moveTo>
                    <a:pt x="121" y="110"/>
                  </a:moveTo>
                  <a:cubicBezTo>
                    <a:pt x="121" y="110"/>
                    <a:pt x="121" y="111"/>
                    <a:pt x="121" y="111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1" y="112"/>
                    <a:pt x="122" y="113"/>
                    <a:pt x="122" y="114"/>
                  </a:cubicBezTo>
                  <a:cubicBezTo>
                    <a:pt x="122" y="113"/>
                    <a:pt x="123" y="113"/>
                    <a:pt x="122" y="113"/>
                  </a:cubicBezTo>
                  <a:cubicBezTo>
                    <a:pt x="122" y="112"/>
                    <a:pt x="122" y="111"/>
                    <a:pt x="121" y="110"/>
                  </a:cubicBezTo>
                  <a:close/>
                  <a:moveTo>
                    <a:pt x="132" y="111"/>
                  </a:moveTo>
                  <a:cubicBezTo>
                    <a:pt x="132" y="110"/>
                    <a:pt x="132" y="109"/>
                    <a:pt x="131" y="108"/>
                  </a:cubicBezTo>
                  <a:cubicBezTo>
                    <a:pt x="131" y="109"/>
                    <a:pt x="131" y="109"/>
                    <a:pt x="130" y="109"/>
                  </a:cubicBezTo>
                  <a:cubicBezTo>
                    <a:pt x="131" y="110"/>
                    <a:pt x="131" y="111"/>
                    <a:pt x="131" y="112"/>
                  </a:cubicBezTo>
                  <a:cubicBezTo>
                    <a:pt x="132" y="112"/>
                    <a:pt x="132" y="112"/>
                    <a:pt x="132" y="111"/>
                  </a:cubicBezTo>
                  <a:close/>
                  <a:moveTo>
                    <a:pt x="43" y="142"/>
                  </a:moveTo>
                  <a:cubicBezTo>
                    <a:pt x="44" y="143"/>
                    <a:pt x="44" y="143"/>
                    <a:pt x="45" y="144"/>
                  </a:cubicBezTo>
                  <a:cubicBezTo>
                    <a:pt x="46" y="142"/>
                    <a:pt x="46" y="142"/>
                    <a:pt x="45" y="141"/>
                  </a:cubicBezTo>
                  <a:cubicBezTo>
                    <a:pt x="44" y="141"/>
                    <a:pt x="44" y="142"/>
                    <a:pt x="43" y="142"/>
                  </a:cubicBezTo>
                  <a:close/>
                  <a:moveTo>
                    <a:pt x="48" y="152"/>
                  </a:moveTo>
                  <a:cubicBezTo>
                    <a:pt x="47" y="153"/>
                    <a:pt x="47" y="155"/>
                    <a:pt x="46" y="157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6"/>
                    <a:pt x="48" y="155"/>
                    <a:pt x="48" y="154"/>
                  </a:cubicBezTo>
                  <a:cubicBezTo>
                    <a:pt x="49" y="154"/>
                    <a:pt x="49" y="153"/>
                    <a:pt x="48" y="152"/>
                  </a:cubicBezTo>
                  <a:close/>
                  <a:moveTo>
                    <a:pt x="141" y="181"/>
                  </a:moveTo>
                  <a:cubicBezTo>
                    <a:pt x="141" y="181"/>
                    <a:pt x="141" y="181"/>
                    <a:pt x="141" y="181"/>
                  </a:cubicBezTo>
                  <a:cubicBezTo>
                    <a:pt x="142" y="180"/>
                    <a:pt x="142" y="179"/>
                    <a:pt x="142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1" y="177"/>
                    <a:pt x="140" y="177"/>
                    <a:pt x="140" y="178"/>
                  </a:cubicBezTo>
                  <a:cubicBezTo>
                    <a:pt x="141" y="179"/>
                    <a:pt x="141" y="180"/>
                    <a:pt x="141" y="181"/>
                  </a:cubicBezTo>
                  <a:close/>
                  <a:moveTo>
                    <a:pt x="87" y="59"/>
                  </a:moveTo>
                  <a:cubicBezTo>
                    <a:pt x="88" y="58"/>
                    <a:pt x="89" y="58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89" y="57"/>
                    <a:pt x="87" y="58"/>
                    <a:pt x="86" y="58"/>
                  </a:cubicBezTo>
                  <a:cubicBezTo>
                    <a:pt x="86" y="58"/>
                    <a:pt x="86" y="59"/>
                    <a:pt x="87" y="59"/>
                  </a:cubicBezTo>
                  <a:close/>
                  <a:moveTo>
                    <a:pt x="131" y="90"/>
                  </a:moveTo>
                  <a:cubicBezTo>
                    <a:pt x="130" y="89"/>
                    <a:pt x="130" y="88"/>
                    <a:pt x="129" y="86"/>
                  </a:cubicBezTo>
                  <a:cubicBezTo>
                    <a:pt x="129" y="87"/>
                    <a:pt x="129" y="87"/>
                    <a:pt x="128" y="87"/>
                  </a:cubicBezTo>
                  <a:cubicBezTo>
                    <a:pt x="129" y="88"/>
                    <a:pt x="130" y="89"/>
                    <a:pt x="131" y="90"/>
                  </a:cubicBezTo>
                  <a:cubicBezTo>
                    <a:pt x="131" y="90"/>
                    <a:pt x="131" y="90"/>
                    <a:pt x="131" y="90"/>
                  </a:cubicBezTo>
                  <a:close/>
                  <a:moveTo>
                    <a:pt x="113" y="128"/>
                  </a:moveTo>
                  <a:cubicBezTo>
                    <a:pt x="113" y="128"/>
                    <a:pt x="113" y="128"/>
                    <a:pt x="113" y="128"/>
                  </a:cubicBezTo>
                  <a:cubicBezTo>
                    <a:pt x="113" y="127"/>
                    <a:pt x="114" y="127"/>
                    <a:pt x="114" y="126"/>
                  </a:cubicBezTo>
                  <a:cubicBezTo>
                    <a:pt x="114" y="125"/>
                    <a:pt x="114" y="125"/>
                    <a:pt x="113" y="124"/>
                  </a:cubicBezTo>
                  <a:cubicBezTo>
                    <a:pt x="113" y="125"/>
                    <a:pt x="113" y="126"/>
                    <a:pt x="112" y="126"/>
                  </a:cubicBezTo>
                  <a:cubicBezTo>
                    <a:pt x="112" y="126"/>
                    <a:pt x="112" y="126"/>
                    <a:pt x="112" y="127"/>
                  </a:cubicBezTo>
                  <a:cubicBezTo>
                    <a:pt x="112" y="127"/>
                    <a:pt x="113" y="128"/>
                    <a:pt x="113" y="128"/>
                  </a:cubicBezTo>
                  <a:close/>
                  <a:moveTo>
                    <a:pt x="31" y="173"/>
                  </a:moveTo>
                  <a:cubicBezTo>
                    <a:pt x="30" y="173"/>
                    <a:pt x="29" y="173"/>
                    <a:pt x="29" y="173"/>
                  </a:cubicBezTo>
                  <a:cubicBezTo>
                    <a:pt x="29" y="173"/>
                    <a:pt x="28" y="174"/>
                    <a:pt x="28" y="175"/>
                  </a:cubicBezTo>
                  <a:cubicBezTo>
                    <a:pt x="29" y="175"/>
                    <a:pt x="29" y="175"/>
                    <a:pt x="30" y="174"/>
                  </a:cubicBezTo>
                  <a:cubicBezTo>
                    <a:pt x="30" y="174"/>
                    <a:pt x="30" y="174"/>
                    <a:pt x="31" y="173"/>
                  </a:cubicBezTo>
                  <a:close/>
                  <a:moveTo>
                    <a:pt x="43" y="147"/>
                  </a:moveTo>
                  <a:cubicBezTo>
                    <a:pt x="44" y="146"/>
                    <a:pt x="44" y="146"/>
                    <a:pt x="44" y="145"/>
                  </a:cubicBezTo>
                  <a:cubicBezTo>
                    <a:pt x="44" y="145"/>
                    <a:pt x="43" y="144"/>
                    <a:pt x="43" y="144"/>
                  </a:cubicBezTo>
                  <a:cubicBezTo>
                    <a:pt x="42" y="144"/>
                    <a:pt x="42" y="145"/>
                    <a:pt x="42" y="145"/>
                  </a:cubicBezTo>
                  <a:cubicBezTo>
                    <a:pt x="43" y="146"/>
                    <a:pt x="43" y="146"/>
                    <a:pt x="43" y="147"/>
                  </a:cubicBezTo>
                  <a:close/>
                  <a:moveTo>
                    <a:pt x="34" y="236"/>
                  </a:moveTo>
                  <a:cubicBezTo>
                    <a:pt x="33" y="235"/>
                    <a:pt x="32" y="234"/>
                    <a:pt x="32" y="233"/>
                  </a:cubicBezTo>
                  <a:cubicBezTo>
                    <a:pt x="32" y="233"/>
                    <a:pt x="31" y="234"/>
                    <a:pt x="31" y="234"/>
                  </a:cubicBezTo>
                  <a:cubicBezTo>
                    <a:pt x="32" y="235"/>
                    <a:pt x="33" y="236"/>
                    <a:pt x="33" y="237"/>
                  </a:cubicBezTo>
                  <a:cubicBezTo>
                    <a:pt x="33" y="236"/>
                    <a:pt x="34" y="236"/>
                    <a:pt x="34" y="236"/>
                  </a:cubicBezTo>
                  <a:close/>
                  <a:moveTo>
                    <a:pt x="128" y="137"/>
                  </a:moveTo>
                  <a:cubicBezTo>
                    <a:pt x="129" y="138"/>
                    <a:pt x="130" y="138"/>
                    <a:pt x="130" y="139"/>
                  </a:cubicBezTo>
                  <a:cubicBezTo>
                    <a:pt x="131" y="139"/>
                    <a:pt x="131" y="138"/>
                    <a:pt x="131" y="138"/>
                  </a:cubicBezTo>
                  <a:cubicBezTo>
                    <a:pt x="131" y="138"/>
                    <a:pt x="131" y="138"/>
                    <a:pt x="131" y="138"/>
                  </a:cubicBezTo>
                  <a:cubicBezTo>
                    <a:pt x="131" y="137"/>
                    <a:pt x="131" y="136"/>
                    <a:pt x="130" y="137"/>
                  </a:cubicBezTo>
                  <a:cubicBezTo>
                    <a:pt x="130" y="137"/>
                    <a:pt x="129" y="137"/>
                    <a:pt x="128" y="137"/>
                  </a:cubicBezTo>
                  <a:close/>
                  <a:moveTo>
                    <a:pt x="41" y="149"/>
                  </a:moveTo>
                  <a:cubicBezTo>
                    <a:pt x="41" y="149"/>
                    <a:pt x="41" y="149"/>
                    <a:pt x="41" y="150"/>
                  </a:cubicBezTo>
                  <a:cubicBezTo>
                    <a:pt x="42" y="149"/>
                    <a:pt x="42" y="149"/>
                    <a:pt x="43" y="149"/>
                  </a:cubicBezTo>
                  <a:cubicBezTo>
                    <a:pt x="42" y="148"/>
                    <a:pt x="42" y="147"/>
                    <a:pt x="41" y="147"/>
                  </a:cubicBezTo>
                  <a:cubicBezTo>
                    <a:pt x="41" y="148"/>
                    <a:pt x="41" y="148"/>
                    <a:pt x="41" y="149"/>
                  </a:cubicBezTo>
                  <a:close/>
                  <a:moveTo>
                    <a:pt x="130" y="130"/>
                  </a:moveTo>
                  <a:cubicBezTo>
                    <a:pt x="130" y="130"/>
                    <a:pt x="129" y="131"/>
                    <a:pt x="129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30" y="132"/>
                    <a:pt x="131" y="131"/>
                    <a:pt x="131" y="131"/>
                  </a:cubicBezTo>
                  <a:cubicBezTo>
                    <a:pt x="131" y="130"/>
                    <a:pt x="131" y="130"/>
                    <a:pt x="130" y="130"/>
                  </a:cubicBezTo>
                  <a:close/>
                  <a:moveTo>
                    <a:pt x="107" y="58"/>
                  </a:moveTo>
                  <a:cubicBezTo>
                    <a:pt x="107" y="58"/>
                    <a:pt x="107" y="58"/>
                    <a:pt x="107" y="57"/>
                  </a:cubicBezTo>
                  <a:cubicBezTo>
                    <a:pt x="106" y="56"/>
                    <a:pt x="106" y="56"/>
                    <a:pt x="105" y="55"/>
                  </a:cubicBezTo>
                  <a:cubicBezTo>
                    <a:pt x="105" y="55"/>
                    <a:pt x="104" y="55"/>
                    <a:pt x="104" y="56"/>
                  </a:cubicBezTo>
                  <a:cubicBezTo>
                    <a:pt x="105" y="56"/>
                    <a:pt x="106" y="57"/>
                    <a:pt x="107" y="58"/>
                  </a:cubicBezTo>
                  <a:close/>
                  <a:moveTo>
                    <a:pt x="76" y="137"/>
                  </a:moveTo>
                  <a:cubicBezTo>
                    <a:pt x="78" y="137"/>
                    <a:pt x="81" y="138"/>
                    <a:pt x="81" y="137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79" y="137"/>
                    <a:pt x="78" y="137"/>
                    <a:pt x="78" y="137"/>
                  </a:cubicBezTo>
                  <a:cubicBezTo>
                    <a:pt x="77" y="137"/>
                    <a:pt x="77" y="137"/>
                    <a:pt x="76" y="137"/>
                  </a:cubicBezTo>
                  <a:close/>
                  <a:moveTo>
                    <a:pt x="108" y="78"/>
                  </a:moveTo>
                  <a:cubicBezTo>
                    <a:pt x="107" y="79"/>
                    <a:pt x="106" y="79"/>
                    <a:pt x="106" y="81"/>
                  </a:cubicBezTo>
                  <a:cubicBezTo>
                    <a:pt x="107" y="80"/>
                    <a:pt x="108" y="80"/>
                    <a:pt x="109" y="79"/>
                  </a:cubicBezTo>
                  <a:cubicBezTo>
                    <a:pt x="109" y="79"/>
                    <a:pt x="108" y="78"/>
                    <a:pt x="108" y="78"/>
                  </a:cubicBezTo>
                  <a:close/>
                  <a:moveTo>
                    <a:pt x="101" y="71"/>
                  </a:moveTo>
                  <a:cubicBezTo>
                    <a:pt x="101" y="71"/>
                    <a:pt x="101" y="71"/>
                    <a:pt x="101" y="71"/>
                  </a:cubicBezTo>
                  <a:cubicBezTo>
                    <a:pt x="99" y="71"/>
                    <a:pt x="98" y="71"/>
                    <a:pt x="97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8" y="72"/>
                    <a:pt x="99" y="71"/>
                    <a:pt x="101" y="71"/>
                  </a:cubicBezTo>
                  <a:close/>
                  <a:moveTo>
                    <a:pt x="35" y="170"/>
                  </a:moveTo>
                  <a:cubicBezTo>
                    <a:pt x="36" y="170"/>
                    <a:pt x="36" y="170"/>
                    <a:pt x="36" y="170"/>
                  </a:cubicBezTo>
                  <a:cubicBezTo>
                    <a:pt x="36" y="169"/>
                    <a:pt x="36" y="168"/>
                    <a:pt x="36" y="167"/>
                  </a:cubicBezTo>
                  <a:cubicBezTo>
                    <a:pt x="35" y="167"/>
                    <a:pt x="35" y="167"/>
                    <a:pt x="34" y="167"/>
                  </a:cubicBezTo>
                  <a:cubicBezTo>
                    <a:pt x="35" y="168"/>
                    <a:pt x="35" y="169"/>
                    <a:pt x="35" y="170"/>
                  </a:cubicBezTo>
                  <a:close/>
                  <a:moveTo>
                    <a:pt x="70" y="248"/>
                  </a:moveTo>
                  <a:cubicBezTo>
                    <a:pt x="71" y="248"/>
                    <a:pt x="71" y="248"/>
                    <a:pt x="71" y="248"/>
                  </a:cubicBezTo>
                  <a:cubicBezTo>
                    <a:pt x="72" y="248"/>
                    <a:pt x="72" y="248"/>
                    <a:pt x="72" y="248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2" y="247"/>
                    <a:pt x="71" y="247"/>
                    <a:pt x="71" y="247"/>
                  </a:cubicBezTo>
                  <a:cubicBezTo>
                    <a:pt x="70" y="247"/>
                    <a:pt x="70" y="248"/>
                    <a:pt x="70" y="248"/>
                  </a:cubicBezTo>
                  <a:close/>
                  <a:moveTo>
                    <a:pt x="62" y="218"/>
                  </a:moveTo>
                  <a:cubicBezTo>
                    <a:pt x="61" y="218"/>
                    <a:pt x="60" y="219"/>
                    <a:pt x="61" y="221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2" y="219"/>
                    <a:pt x="62" y="218"/>
                    <a:pt x="62" y="218"/>
                  </a:cubicBezTo>
                  <a:close/>
                  <a:moveTo>
                    <a:pt x="93" y="248"/>
                  </a:moveTo>
                  <a:cubicBezTo>
                    <a:pt x="94" y="248"/>
                    <a:pt x="95" y="248"/>
                    <a:pt x="96" y="248"/>
                  </a:cubicBezTo>
                  <a:cubicBezTo>
                    <a:pt x="96" y="248"/>
                    <a:pt x="96" y="247"/>
                    <a:pt x="96" y="247"/>
                  </a:cubicBezTo>
                  <a:cubicBezTo>
                    <a:pt x="95" y="247"/>
                    <a:pt x="94" y="247"/>
                    <a:pt x="93" y="247"/>
                  </a:cubicBezTo>
                  <a:cubicBezTo>
                    <a:pt x="93" y="248"/>
                    <a:pt x="93" y="248"/>
                    <a:pt x="93" y="248"/>
                  </a:cubicBezTo>
                  <a:close/>
                  <a:moveTo>
                    <a:pt x="118" y="128"/>
                  </a:moveTo>
                  <a:cubicBezTo>
                    <a:pt x="119" y="127"/>
                    <a:pt x="119" y="127"/>
                    <a:pt x="118" y="126"/>
                  </a:cubicBezTo>
                  <a:cubicBezTo>
                    <a:pt x="118" y="125"/>
                    <a:pt x="117" y="124"/>
                    <a:pt x="117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7" y="124"/>
                    <a:pt x="118" y="126"/>
                    <a:pt x="118" y="128"/>
                  </a:cubicBezTo>
                  <a:close/>
                  <a:moveTo>
                    <a:pt x="78" y="242"/>
                  </a:moveTo>
                  <a:cubicBezTo>
                    <a:pt x="78" y="242"/>
                    <a:pt x="78" y="242"/>
                    <a:pt x="78" y="242"/>
                  </a:cubicBezTo>
                  <a:cubicBezTo>
                    <a:pt x="78" y="242"/>
                    <a:pt x="79" y="242"/>
                    <a:pt x="79" y="242"/>
                  </a:cubicBezTo>
                  <a:cubicBezTo>
                    <a:pt x="80" y="243"/>
                    <a:pt x="80" y="243"/>
                    <a:pt x="81" y="243"/>
                  </a:cubicBezTo>
                  <a:cubicBezTo>
                    <a:pt x="82" y="242"/>
                    <a:pt x="84" y="242"/>
                    <a:pt x="85" y="242"/>
                  </a:cubicBezTo>
                  <a:cubicBezTo>
                    <a:pt x="85" y="242"/>
                    <a:pt x="85" y="242"/>
                    <a:pt x="85" y="241"/>
                  </a:cubicBezTo>
                  <a:cubicBezTo>
                    <a:pt x="83" y="242"/>
                    <a:pt x="80" y="242"/>
                    <a:pt x="78" y="242"/>
                  </a:cubicBezTo>
                  <a:close/>
                  <a:moveTo>
                    <a:pt x="63" y="69"/>
                  </a:moveTo>
                  <a:cubicBezTo>
                    <a:pt x="64" y="68"/>
                    <a:pt x="64" y="68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3" y="67"/>
                    <a:pt x="62" y="68"/>
                    <a:pt x="62" y="69"/>
                  </a:cubicBezTo>
                  <a:cubicBezTo>
                    <a:pt x="63" y="69"/>
                    <a:pt x="63" y="69"/>
                    <a:pt x="63" y="69"/>
                  </a:cubicBezTo>
                  <a:close/>
                  <a:moveTo>
                    <a:pt x="121" y="132"/>
                  </a:moveTo>
                  <a:cubicBezTo>
                    <a:pt x="121" y="131"/>
                    <a:pt x="120" y="130"/>
                    <a:pt x="120" y="129"/>
                  </a:cubicBezTo>
                  <a:cubicBezTo>
                    <a:pt x="119" y="131"/>
                    <a:pt x="119" y="131"/>
                    <a:pt x="120" y="132"/>
                  </a:cubicBezTo>
                  <a:cubicBezTo>
                    <a:pt x="120" y="132"/>
                    <a:pt x="121" y="132"/>
                    <a:pt x="121" y="132"/>
                  </a:cubicBezTo>
                  <a:close/>
                  <a:moveTo>
                    <a:pt x="128" y="153"/>
                  </a:moveTo>
                  <a:cubicBezTo>
                    <a:pt x="129" y="154"/>
                    <a:pt x="130" y="155"/>
                    <a:pt x="131" y="156"/>
                  </a:cubicBezTo>
                  <a:cubicBezTo>
                    <a:pt x="131" y="156"/>
                    <a:pt x="131" y="156"/>
                    <a:pt x="131" y="155"/>
                  </a:cubicBezTo>
                  <a:cubicBezTo>
                    <a:pt x="130" y="155"/>
                    <a:pt x="129" y="154"/>
                    <a:pt x="128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8" y="153"/>
                    <a:pt x="128" y="153"/>
                    <a:pt x="128" y="153"/>
                  </a:cubicBezTo>
                  <a:close/>
                  <a:moveTo>
                    <a:pt x="139" y="108"/>
                  </a:moveTo>
                  <a:cubicBezTo>
                    <a:pt x="138" y="107"/>
                    <a:pt x="137" y="105"/>
                    <a:pt x="136" y="104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37" y="106"/>
                    <a:pt x="137" y="107"/>
                    <a:pt x="138" y="108"/>
                  </a:cubicBezTo>
                  <a:cubicBezTo>
                    <a:pt x="138" y="108"/>
                    <a:pt x="138" y="108"/>
                    <a:pt x="139" y="108"/>
                  </a:cubicBezTo>
                  <a:close/>
                  <a:moveTo>
                    <a:pt x="58" y="125"/>
                  </a:moveTo>
                  <a:cubicBezTo>
                    <a:pt x="57" y="126"/>
                    <a:pt x="57" y="126"/>
                    <a:pt x="56" y="127"/>
                  </a:cubicBezTo>
                  <a:cubicBezTo>
                    <a:pt x="57" y="128"/>
                    <a:pt x="57" y="128"/>
                    <a:pt x="57" y="129"/>
                  </a:cubicBezTo>
                  <a:cubicBezTo>
                    <a:pt x="58" y="128"/>
                    <a:pt x="58" y="126"/>
                    <a:pt x="58" y="125"/>
                  </a:cubicBezTo>
                  <a:close/>
                  <a:moveTo>
                    <a:pt x="68" y="260"/>
                  </a:moveTo>
                  <a:cubicBezTo>
                    <a:pt x="67" y="260"/>
                    <a:pt x="66" y="260"/>
                    <a:pt x="65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6" y="260"/>
                    <a:pt x="67" y="261"/>
                    <a:pt x="68" y="261"/>
                  </a:cubicBezTo>
                  <a:cubicBezTo>
                    <a:pt x="68" y="261"/>
                    <a:pt x="68" y="260"/>
                    <a:pt x="68" y="260"/>
                  </a:cubicBezTo>
                  <a:close/>
                  <a:moveTo>
                    <a:pt x="69" y="33"/>
                  </a:moveTo>
                  <a:cubicBezTo>
                    <a:pt x="68" y="33"/>
                    <a:pt x="68" y="33"/>
                    <a:pt x="68" y="33"/>
                  </a:cubicBezTo>
                  <a:cubicBezTo>
                    <a:pt x="67" y="34"/>
                    <a:pt x="67" y="34"/>
                    <a:pt x="67" y="35"/>
                  </a:cubicBezTo>
                  <a:cubicBezTo>
                    <a:pt x="67" y="36"/>
                    <a:pt x="66" y="36"/>
                    <a:pt x="67" y="37"/>
                  </a:cubicBezTo>
                  <a:cubicBezTo>
                    <a:pt x="67" y="36"/>
                    <a:pt x="68" y="35"/>
                    <a:pt x="68" y="34"/>
                  </a:cubicBezTo>
                  <a:cubicBezTo>
                    <a:pt x="68" y="33"/>
                    <a:pt x="69" y="33"/>
                    <a:pt x="69" y="33"/>
                  </a:cubicBezTo>
                  <a:close/>
                  <a:moveTo>
                    <a:pt x="35" y="217"/>
                  </a:moveTo>
                  <a:cubicBezTo>
                    <a:pt x="35" y="218"/>
                    <a:pt x="36" y="219"/>
                    <a:pt x="36" y="220"/>
                  </a:cubicBezTo>
                  <a:cubicBezTo>
                    <a:pt x="38" y="220"/>
                    <a:pt x="38" y="220"/>
                    <a:pt x="38" y="219"/>
                  </a:cubicBezTo>
                  <a:cubicBezTo>
                    <a:pt x="37" y="220"/>
                    <a:pt x="37" y="220"/>
                    <a:pt x="36" y="219"/>
                  </a:cubicBezTo>
                  <a:cubicBezTo>
                    <a:pt x="36" y="218"/>
                    <a:pt x="36" y="218"/>
                    <a:pt x="36" y="218"/>
                  </a:cubicBezTo>
                  <a:cubicBezTo>
                    <a:pt x="36" y="218"/>
                    <a:pt x="36" y="218"/>
                    <a:pt x="36" y="217"/>
                  </a:cubicBezTo>
                  <a:cubicBezTo>
                    <a:pt x="36" y="217"/>
                    <a:pt x="35" y="217"/>
                    <a:pt x="35" y="217"/>
                  </a:cubicBezTo>
                  <a:close/>
                  <a:moveTo>
                    <a:pt x="108" y="206"/>
                  </a:moveTo>
                  <a:cubicBezTo>
                    <a:pt x="107" y="206"/>
                    <a:pt x="106" y="206"/>
                    <a:pt x="105" y="206"/>
                  </a:cubicBezTo>
                  <a:cubicBezTo>
                    <a:pt x="105" y="207"/>
                    <a:pt x="105" y="207"/>
                    <a:pt x="105" y="208"/>
                  </a:cubicBezTo>
                  <a:cubicBezTo>
                    <a:pt x="106" y="208"/>
                    <a:pt x="106" y="207"/>
                    <a:pt x="107" y="207"/>
                  </a:cubicBezTo>
                  <a:cubicBezTo>
                    <a:pt x="107" y="207"/>
                    <a:pt x="107" y="207"/>
                    <a:pt x="107" y="207"/>
                  </a:cubicBezTo>
                  <a:cubicBezTo>
                    <a:pt x="107" y="207"/>
                    <a:pt x="108" y="206"/>
                    <a:pt x="108" y="206"/>
                  </a:cubicBezTo>
                  <a:close/>
                  <a:moveTo>
                    <a:pt x="73" y="47"/>
                  </a:moveTo>
                  <a:cubicBezTo>
                    <a:pt x="73" y="48"/>
                    <a:pt x="74" y="49"/>
                    <a:pt x="74" y="50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4" y="47"/>
                    <a:pt x="74" y="47"/>
                    <a:pt x="73" y="47"/>
                  </a:cubicBezTo>
                  <a:close/>
                  <a:moveTo>
                    <a:pt x="142" y="173"/>
                  </a:moveTo>
                  <a:cubicBezTo>
                    <a:pt x="141" y="174"/>
                    <a:pt x="140" y="174"/>
                    <a:pt x="139" y="174"/>
                  </a:cubicBezTo>
                  <a:cubicBezTo>
                    <a:pt x="140" y="175"/>
                    <a:pt x="140" y="175"/>
                    <a:pt x="140" y="176"/>
                  </a:cubicBezTo>
                  <a:cubicBezTo>
                    <a:pt x="140" y="175"/>
                    <a:pt x="141" y="175"/>
                    <a:pt x="142" y="174"/>
                  </a:cubicBezTo>
                  <a:cubicBezTo>
                    <a:pt x="142" y="174"/>
                    <a:pt x="142" y="174"/>
                    <a:pt x="142" y="173"/>
                  </a:cubicBezTo>
                  <a:close/>
                  <a:moveTo>
                    <a:pt x="106" y="127"/>
                  </a:moveTo>
                  <a:cubicBezTo>
                    <a:pt x="106" y="127"/>
                    <a:pt x="106" y="127"/>
                    <a:pt x="106" y="127"/>
                  </a:cubicBezTo>
                  <a:cubicBezTo>
                    <a:pt x="106" y="126"/>
                    <a:pt x="106" y="124"/>
                    <a:pt x="107" y="123"/>
                  </a:cubicBezTo>
                  <a:cubicBezTo>
                    <a:pt x="107" y="123"/>
                    <a:pt x="107" y="122"/>
                    <a:pt x="106" y="122"/>
                  </a:cubicBezTo>
                  <a:cubicBezTo>
                    <a:pt x="106" y="122"/>
                    <a:pt x="106" y="123"/>
                    <a:pt x="106" y="123"/>
                  </a:cubicBezTo>
                  <a:cubicBezTo>
                    <a:pt x="106" y="124"/>
                    <a:pt x="106" y="125"/>
                    <a:pt x="105" y="125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6"/>
                    <a:pt x="106" y="126"/>
                    <a:pt x="106" y="127"/>
                  </a:cubicBezTo>
                  <a:close/>
                  <a:moveTo>
                    <a:pt x="129" y="169"/>
                  </a:moveTo>
                  <a:cubicBezTo>
                    <a:pt x="128" y="169"/>
                    <a:pt x="127" y="169"/>
                    <a:pt x="126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9"/>
                    <a:pt x="128" y="170"/>
                    <a:pt x="129" y="170"/>
                  </a:cubicBezTo>
                  <a:cubicBezTo>
                    <a:pt x="129" y="169"/>
                    <a:pt x="129" y="169"/>
                    <a:pt x="129" y="169"/>
                  </a:cubicBezTo>
                  <a:close/>
                  <a:moveTo>
                    <a:pt x="20" y="223"/>
                  </a:moveTo>
                  <a:cubicBezTo>
                    <a:pt x="19" y="224"/>
                    <a:pt x="19" y="224"/>
                    <a:pt x="19" y="225"/>
                  </a:cubicBezTo>
                  <a:cubicBezTo>
                    <a:pt x="19" y="226"/>
                    <a:pt x="19" y="226"/>
                    <a:pt x="19" y="227"/>
                  </a:cubicBezTo>
                  <a:cubicBezTo>
                    <a:pt x="20" y="226"/>
                    <a:pt x="20" y="226"/>
                    <a:pt x="20" y="226"/>
                  </a:cubicBezTo>
                  <a:cubicBezTo>
                    <a:pt x="20" y="226"/>
                    <a:pt x="20" y="225"/>
                    <a:pt x="20" y="225"/>
                  </a:cubicBezTo>
                  <a:cubicBezTo>
                    <a:pt x="20" y="225"/>
                    <a:pt x="20" y="224"/>
                    <a:pt x="20" y="223"/>
                  </a:cubicBezTo>
                  <a:close/>
                  <a:moveTo>
                    <a:pt x="128" y="163"/>
                  </a:moveTo>
                  <a:cubicBezTo>
                    <a:pt x="129" y="163"/>
                    <a:pt x="129" y="162"/>
                    <a:pt x="130" y="161"/>
                  </a:cubicBezTo>
                  <a:cubicBezTo>
                    <a:pt x="129" y="161"/>
                    <a:pt x="129" y="161"/>
                    <a:pt x="129" y="160"/>
                  </a:cubicBezTo>
                  <a:cubicBezTo>
                    <a:pt x="128" y="161"/>
                    <a:pt x="128" y="162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lose/>
                  <a:moveTo>
                    <a:pt x="80" y="37"/>
                  </a:moveTo>
                  <a:cubicBezTo>
                    <a:pt x="80" y="38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1" y="40"/>
                    <a:pt x="82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0"/>
                    <a:pt x="81" y="39"/>
                    <a:pt x="80" y="37"/>
                  </a:cubicBezTo>
                  <a:close/>
                  <a:moveTo>
                    <a:pt x="106" y="165"/>
                  </a:moveTo>
                  <a:cubicBezTo>
                    <a:pt x="106" y="165"/>
                    <a:pt x="106" y="165"/>
                    <a:pt x="105" y="164"/>
                  </a:cubicBezTo>
                  <a:cubicBezTo>
                    <a:pt x="105" y="164"/>
                    <a:pt x="104" y="165"/>
                    <a:pt x="103" y="165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5" y="166"/>
                    <a:pt x="105" y="166"/>
                    <a:pt x="106" y="165"/>
                  </a:cubicBezTo>
                  <a:close/>
                  <a:moveTo>
                    <a:pt x="128" y="125"/>
                  </a:moveTo>
                  <a:cubicBezTo>
                    <a:pt x="129" y="127"/>
                    <a:pt x="129" y="127"/>
                    <a:pt x="130" y="127"/>
                  </a:cubicBezTo>
                  <a:cubicBezTo>
                    <a:pt x="130" y="126"/>
                    <a:pt x="130" y="125"/>
                    <a:pt x="129" y="124"/>
                  </a:cubicBezTo>
                  <a:cubicBezTo>
                    <a:pt x="129" y="125"/>
                    <a:pt x="129" y="125"/>
                    <a:pt x="128" y="125"/>
                  </a:cubicBezTo>
                  <a:close/>
                  <a:moveTo>
                    <a:pt x="13" y="201"/>
                  </a:moveTo>
                  <a:cubicBezTo>
                    <a:pt x="13" y="201"/>
                    <a:pt x="13" y="202"/>
                    <a:pt x="13" y="203"/>
                  </a:cubicBezTo>
                  <a:cubicBezTo>
                    <a:pt x="14" y="202"/>
                    <a:pt x="15" y="201"/>
                    <a:pt x="14" y="200"/>
                  </a:cubicBezTo>
                  <a:cubicBezTo>
                    <a:pt x="14" y="200"/>
                    <a:pt x="13" y="201"/>
                    <a:pt x="13" y="201"/>
                  </a:cubicBezTo>
                  <a:close/>
                  <a:moveTo>
                    <a:pt x="84" y="108"/>
                  </a:moveTo>
                  <a:cubicBezTo>
                    <a:pt x="84" y="107"/>
                    <a:pt x="84" y="106"/>
                    <a:pt x="84" y="105"/>
                  </a:cubicBezTo>
                  <a:cubicBezTo>
                    <a:pt x="83" y="106"/>
                    <a:pt x="83" y="107"/>
                    <a:pt x="83" y="108"/>
                  </a:cubicBezTo>
                  <a:cubicBezTo>
                    <a:pt x="84" y="108"/>
                    <a:pt x="84" y="108"/>
                    <a:pt x="84" y="108"/>
                  </a:cubicBezTo>
                  <a:close/>
                  <a:moveTo>
                    <a:pt x="126" y="135"/>
                  </a:moveTo>
                  <a:cubicBezTo>
                    <a:pt x="126" y="136"/>
                    <a:pt x="126" y="136"/>
                    <a:pt x="127" y="136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28" y="135"/>
                    <a:pt x="128" y="134"/>
                    <a:pt x="128" y="134"/>
                  </a:cubicBezTo>
                  <a:cubicBezTo>
                    <a:pt x="128" y="134"/>
                    <a:pt x="128" y="133"/>
                    <a:pt x="128" y="133"/>
                  </a:cubicBezTo>
                  <a:cubicBezTo>
                    <a:pt x="128" y="133"/>
                    <a:pt x="127" y="133"/>
                    <a:pt x="127" y="134"/>
                  </a:cubicBezTo>
                  <a:cubicBezTo>
                    <a:pt x="127" y="134"/>
                    <a:pt x="126" y="135"/>
                    <a:pt x="126" y="135"/>
                  </a:cubicBezTo>
                  <a:close/>
                  <a:moveTo>
                    <a:pt x="122" y="215"/>
                  </a:moveTo>
                  <a:cubicBezTo>
                    <a:pt x="121" y="215"/>
                    <a:pt x="121" y="215"/>
                    <a:pt x="120" y="215"/>
                  </a:cubicBezTo>
                  <a:cubicBezTo>
                    <a:pt x="120" y="216"/>
                    <a:pt x="120" y="216"/>
                    <a:pt x="120" y="217"/>
                  </a:cubicBezTo>
                  <a:cubicBezTo>
                    <a:pt x="121" y="217"/>
                    <a:pt x="122" y="217"/>
                    <a:pt x="122" y="216"/>
                  </a:cubicBezTo>
                  <a:cubicBezTo>
                    <a:pt x="122" y="215"/>
                    <a:pt x="122" y="215"/>
                    <a:pt x="122" y="215"/>
                  </a:cubicBezTo>
                  <a:close/>
                  <a:moveTo>
                    <a:pt x="10" y="220"/>
                  </a:moveTo>
                  <a:cubicBezTo>
                    <a:pt x="10" y="220"/>
                    <a:pt x="10" y="220"/>
                    <a:pt x="10" y="220"/>
                  </a:cubicBezTo>
                  <a:cubicBezTo>
                    <a:pt x="10" y="221"/>
                    <a:pt x="10" y="222"/>
                    <a:pt x="10" y="222"/>
                  </a:cubicBezTo>
                  <a:cubicBezTo>
                    <a:pt x="10" y="223"/>
                    <a:pt x="10" y="223"/>
                    <a:pt x="11" y="224"/>
                  </a:cubicBezTo>
                  <a:cubicBezTo>
                    <a:pt x="11" y="223"/>
                    <a:pt x="11" y="223"/>
                    <a:pt x="12" y="223"/>
                  </a:cubicBezTo>
                  <a:cubicBezTo>
                    <a:pt x="11" y="222"/>
                    <a:pt x="11" y="221"/>
                    <a:pt x="10" y="220"/>
                  </a:cubicBezTo>
                  <a:close/>
                  <a:moveTo>
                    <a:pt x="58" y="34"/>
                  </a:moveTo>
                  <a:cubicBezTo>
                    <a:pt x="58" y="35"/>
                    <a:pt x="58" y="36"/>
                    <a:pt x="58" y="37"/>
                  </a:cubicBezTo>
                  <a:cubicBezTo>
                    <a:pt x="59" y="37"/>
                    <a:pt x="59" y="36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8" y="34"/>
                    <a:pt x="58" y="34"/>
                    <a:pt x="58" y="34"/>
                  </a:cubicBezTo>
                  <a:close/>
                  <a:moveTo>
                    <a:pt x="77" y="42"/>
                  </a:moveTo>
                  <a:cubicBezTo>
                    <a:pt x="78" y="41"/>
                    <a:pt x="77" y="40"/>
                    <a:pt x="77" y="39"/>
                  </a:cubicBezTo>
                  <a:cubicBezTo>
                    <a:pt x="77" y="39"/>
                    <a:pt x="77" y="38"/>
                    <a:pt x="76" y="38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7" y="40"/>
                    <a:pt x="77" y="41"/>
                    <a:pt x="77" y="42"/>
                  </a:cubicBezTo>
                  <a:close/>
                  <a:moveTo>
                    <a:pt x="8" y="210"/>
                  </a:moveTo>
                  <a:cubicBezTo>
                    <a:pt x="8" y="211"/>
                    <a:pt x="7" y="211"/>
                    <a:pt x="7" y="212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7" y="212"/>
                    <a:pt x="7" y="213"/>
                    <a:pt x="7" y="214"/>
                  </a:cubicBezTo>
                  <a:cubicBezTo>
                    <a:pt x="7" y="213"/>
                    <a:pt x="8" y="213"/>
                    <a:pt x="8" y="212"/>
                  </a:cubicBezTo>
                  <a:cubicBezTo>
                    <a:pt x="8" y="212"/>
                    <a:pt x="8" y="211"/>
                    <a:pt x="8" y="210"/>
                  </a:cubicBezTo>
                  <a:close/>
                  <a:moveTo>
                    <a:pt x="26" y="229"/>
                  </a:moveTo>
                  <a:cubicBezTo>
                    <a:pt x="25" y="229"/>
                    <a:pt x="25" y="229"/>
                    <a:pt x="25" y="230"/>
                  </a:cubicBezTo>
                  <a:cubicBezTo>
                    <a:pt x="25" y="230"/>
                    <a:pt x="26" y="231"/>
                    <a:pt x="26" y="232"/>
                  </a:cubicBezTo>
                  <a:cubicBezTo>
                    <a:pt x="26" y="232"/>
                    <a:pt x="26" y="232"/>
                    <a:pt x="26" y="233"/>
                  </a:cubicBezTo>
                  <a:cubicBezTo>
                    <a:pt x="26" y="232"/>
                    <a:pt x="26" y="231"/>
                    <a:pt x="27" y="231"/>
                  </a:cubicBezTo>
                  <a:cubicBezTo>
                    <a:pt x="27" y="231"/>
                    <a:pt x="27" y="230"/>
                    <a:pt x="27" y="230"/>
                  </a:cubicBezTo>
                  <a:cubicBezTo>
                    <a:pt x="26" y="230"/>
                    <a:pt x="26" y="229"/>
                    <a:pt x="26" y="229"/>
                  </a:cubicBezTo>
                  <a:close/>
                  <a:moveTo>
                    <a:pt x="145" y="178"/>
                  </a:moveTo>
                  <a:cubicBezTo>
                    <a:pt x="144" y="178"/>
                    <a:pt x="144" y="178"/>
                    <a:pt x="143" y="178"/>
                  </a:cubicBezTo>
                  <a:cubicBezTo>
                    <a:pt x="143" y="178"/>
                    <a:pt x="143" y="179"/>
                    <a:pt x="143" y="180"/>
                  </a:cubicBezTo>
                  <a:cubicBezTo>
                    <a:pt x="143" y="180"/>
                    <a:pt x="144" y="180"/>
                    <a:pt x="144" y="180"/>
                  </a:cubicBezTo>
                  <a:cubicBezTo>
                    <a:pt x="145" y="179"/>
                    <a:pt x="145" y="179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lose/>
                  <a:moveTo>
                    <a:pt x="149" y="206"/>
                  </a:moveTo>
                  <a:cubicBezTo>
                    <a:pt x="149" y="206"/>
                    <a:pt x="148" y="206"/>
                    <a:pt x="148" y="206"/>
                  </a:cubicBezTo>
                  <a:cubicBezTo>
                    <a:pt x="148" y="208"/>
                    <a:pt x="147" y="210"/>
                    <a:pt x="147" y="212"/>
                  </a:cubicBezTo>
                  <a:cubicBezTo>
                    <a:pt x="148" y="211"/>
                    <a:pt x="149" y="207"/>
                    <a:pt x="149" y="206"/>
                  </a:cubicBezTo>
                  <a:close/>
                  <a:moveTo>
                    <a:pt x="135" y="159"/>
                  </a:moveTo>
                  <a:cubicBezTo>
                    <a:pt x="135" y="159"/>
                    <a:pt x="134" y="160"/>
                    <a:pt x="134" y="160"/>
                  </a:cubicBezTo>
                  <a:cubicBezTo>
                    <a:pt x="134" y="160"/>
                    <a:pt x="134" y="161"/>
                    <a:pt x="134" y="161"/>
                  </a:cubicBezTo>
                  <a:cubicBezTo>
                    <a:pt x="134" y="161"/>
                    <a:pt x="135" y="162"/>
                    <a:pt x="135" y="162"/>
                  </a:cubicBezTo>
                  <a:cubicBezTo>
                    <a:pt x="135" y="162"/>
                    <a:pt x="136" y="162"/>
                    <a:pt x="136" y="162"/>
                  </a:cubicBezTo>
                  <a:cubicBezTo>
                    <a:pt x="135" y="161"/>
                    <a:pt x="135" y="160"/>
                    <a:pt x="135" y="159"/>
                  </a:cubicBezTo>
                  <a:close/>
                  <a:moveTo>
                    <a:pt x="133" y="151"/>
                  </a:moveTo>
                  <a:cubicBezTo>
                    <a:pt x="133" y="151"/>
                    <a:pt x="132" y="151"/>
                    <a:pt x="132" y="151"/>
                  </a:cubicBezTo>
                  <a:cubicBezTo>
                    <a:pt x="132" y="150"/>
                    <a:pt x="132" y="150"/>
                    <a:pt x="131" y="150"/>
                  </a:cubicBezTo>
                  <a:cubicBezTo>
                    <a:pt x="131" y="150"/>
                    <a:pt x="131" y="150"/>
                    <a:pt x="130" y="150"/>
                  </a:cubicBezTo>
                  <a:cubicBezTo>
                    <a:pt x="131" y="151"/>
                    <a:pt x="132" y="152"/>
                    <a:pt x="132" y="152"/>
                  </a:cubicBezTo>
                  <a:cubicBezTo>
                    <a:pt x="133" y="152"/>
                    <a:pt x="133" y="152"/>
                    <a:pt x="133" y="151"/>
                  </a:cubicBezTo>
                  <a:close/>
                  <a:moveTo>
                    <a:pt x="144" y="131"/>
                  </a:moveTo>
                  <a:cubicBezTo>
                    <a:pt x="144" y="131"/>
                    <a:pt x="144" y="131"/>
                    <a:pt x="144" y="131"/>
                  </a:cubicBezTo>
                  <a:cubicBezTo>
                    <a:pt x="143" y="131"/>
                    <a:pt x="142" y="131"/>
                    <a:pt x="141" y="132"/>
                  </a:cubicBezTo>
                  <a:cubicBezTo>
                    <a:pt x="142" y="132"/>
                    <a:pt x="142" y="133"/>
                    <a:pt x="143" y="133"/>
                  </a:cubicBezTo>
                  <a:cubicBezTo>
                    <a:pt x="143" y="132"/>
                    <a:pt x="144" y="132"/>
                    <a:pt x="144" y="131"/>
                  </a:cubicBezTo>
                  <a:close/>
                  <a:moveTo>
                    <a:pt x="84" y="31"/>
                  </a:moveTo>
                  <a:cubicBezTo>
                    <a:pt x="84" y="31"/>
                    <a:pt x="84" y="32"/>
                    <a:pt x="84" y="32"/>
                  </a:cubicBezTo>
                  <a:cubicBezTo>
                    <a:pt x="86" y="33"/>
                    <a:pt x="87" y="34"/>
                    <a:pt x="88" y="35"/>
                  </a:cubicBezTo>
                  <a:cubicBezTo>
                    <a:pt x="88" y="35"/>
                    <a:pt x="89" y="35"/>
                    <a:pt x="89" y="35"/>
                  </a:cubicBezTo>
                  <a:cubicBezTo>
                    <a:pt x="87" y="33"/>
                    <a:pt x="86" y="32"/>
                    <a:pt x="84" y="31"/>
                  </a:cubicBezTo>
                  <a:close/>
                  <a:moveTo>
                    <a:pt x="15" y="191"/>
                  </a:moveTo>
                  <a:cubicBezTo>
                    <a:pt x="14" y="191"/>
                    <a:pt x="13" y="191"/>
                    <a:pt x="13" y="192"/>
                  </a:cubicBezTo>
                  <a:cubicBezTo>
                    <a:pt x="14" y="193"/>
                    <a:pt x="14" y="193"/>
                    <a:pt x="15" y="193"/>
                  </a:cubicBezTo>
                  <a:cubicBezTo>
                    <a:pt x="15" y="192"/>
                    <a:pt x="15" y="191"/>
                    <a:pt x="15" y="191"/>
                  </a:cubicBezTo>
                  <a:close/>
                  <a:moveTo>
                    <a:pt x="137" y="123"/>
                  </a:move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6" y="121"/>
                    <a:pt x="135" y="121"/>
                  </a:cubicBezTo>
                  <a:cubicBezTo>
                    <a:pt x="135" y="121"/>
                    <a:pt x="135" y="120"/>
                    <a:pt x="134" y="120"/>
                  </a:cubicBezTo>
                  <a:cubicBezTo>
                    <a:pt x="135" y="121"/>
                    <a:pt x="135" y="123"/>
                    <a:pt x="136" y="124"/>
                  </a:cubicBezTo>
                  <a:cubicBezTo>
                    <a:pt x="136" y="124"/>
                    <a:pt x="136" y="124"/>
                    <a:pt x="137" y="123"/>
                  </a:cubicBezTo>
                  <a:close/>
                  <a:moveTo>
                    <a:pt x="56" y="234"/>
                  </a:moveTo>
                  <a:cubicBezTo>
                    <a:pt x="56" y="235"/>
                    <a:pt x="56" y="239"/>
                    <a:pt x="56" y="240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7" y="237"/>
                    <a:pt x="56" y="236"/>
                    <a:pt x="56" y="235"/>
                  </a:cubicBezTo>
                  <a:cubicBezTo>
                    <a:pt x="56" y="235"/>
                    <a:pt x="56" y="234"/>
                    <a:pt x="56" y="234"/>
                  </a:cubicBezTo>
                  <a:close/>
                  <a:moveTo>
                    <a:pt x="65" y="22"/>
                  </a:moveTo>
                  <a:cubicBezTo>
                    <a:pt x="65" y="21"/>
                    <a:pt x="65" y="21"/>
                    <a:pt x="65" y="21"/>
                  </a:cubicBezTo>
                  <a:cubicBezTo>
                    <a:pt x="64" y="20"/>
                    <a:pt x="62" y="19"/>
                    <a:pt x="61" y="19"/>
                  </a:cubicBezTo>
                  <a:cubicBezTo>
                    <a:pt x="61" y="19"/>
                    <a:pt x="61" y="18"/>
                    <a:pt x="60" y="18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2" y="20"/>
                    <a:pt x="63" y="20"/>
                    <a:pt x="63" y="21"/>
                  </a:cubicBezTo>
                  <a:cubicBezTo>
                    <a:pt x="64" y="21"/>
                    <a:pt x="64" y="21"/>
                    <a:pt x="65" y="22"/>
                  </a:cubicBezTo>
                  <a:close/>
                  <a:moveTo>
                    <a:pt x="125" y="222"/>
                  </a:moveTo>
                  <a:cubicBezTo>
                    <a:pt x="125" y="222"/>
                    <a:pt x="125" y="222"/>
                    <a:pt x="125" y="222"/>
                  </a:cubicBezTo>
                  <a:cubicBezTo>
                    <a:pt x="125" y="221"/>
                    <a:pt x="125" y="221"/>
                    <a:pt x="124" y="221"/>
                  </a:cubicBezTo>
                  <a:cubicBezTo>
                    <a:pt x="124" y="221"/>
                    <a:pt x="124" y="221"/>
                    <a:pt x="123" y="221"/>
                  </a:cubicBezTo>
                  <a:cubicBezTo>
                    <a:pt x="123" y="222"/>
                    <a:pt x="124" y="222"/>
                    <a:pt x="124" y="223"/>
                  </a:cubicBezTo>
                  <a:cubicBezTo>
                    <a:pt x="124" y="223"/>
                    <a:pt x="125" y="222"/>
                    <a:pt x="125" y="222"/>
                  </a:cubicBezTo>
                  <a:close/>
                  <a:moveTo>
                    <a:pt x="20" y="213"/>
                  </a:moveTo>
                  <a:cubicBezTo>
                    <a:pt x="19" y="213"/>
                    <a:pt x="19" y="213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9" y="215"/>
                  </a:cubicBezTo>
                  <a:cubicBezTo>
                    <a:pt x="19" y="215"/>
                    <a:pt x="20" y="214"/>
                    <a:pt x="20" y="214"/>
                  </a:cubicBezTo>
                  <a:cubicBezTo>
                    <a:pt x="20" y="214"/>
                    <a:pt x="20" y="213"/>
                    <a:pt x="20" y="213"/>
                  </a:cubicBezTo>
                  <a:close/>
                  <a:moveTo>
                    <a:pt x="64" y="226"/>
                  </a:moveTo>
                  <a:cubicBezTo>
                    <a:pt x="64" y="226"/>
                    <a:pt x="64" y="226"/>
                    <a:pt x="64" y="226"/>
                  </a:cubicBezTo>
                  <a:cubicBezTo>
                    <a:pt x="64" y="226"/>
                    <a:pt x="64" y="226"/>
                    <a:pt x="64" y="227"/>
                  </a:cubicBezTo>
                  <a:cubicBezTo>
                    <a:pt x="63" y="227"/>
                    <a:pt x="64" y="228"/>
                    <a:pt x="64" y="229"/>
                  </a:cubicBezTo>
                  <a:cubicBezTo>
                    <a:pt x="64" y="229"/>
                    <a:pt x="64" y="229"/>
                    <a:pt x="65" y="229"/>
                  </a:cubicBezTo>
                  <a:cubicBezTo>
                    <a:pt x="65" y="228"/>
                    <a:pt x="64" y="227"/>
                    <a:pt x="64" y="226"/>
                  </a:cubicBezTo>
                  <a:close/>
                  <a:moveTo>
                    <a:pt x="112" y="218"/>
                  </a:moveTo>
                  <a:cubicBezTo>
                    <a:pt x="112" y="218"/>
                    <a:pt x="112" y="218"/>
                    <a:pt x="112" y="218"/>
                  </a:cubicBezTo>
                  <a:cubicBezTo>
                    <a:pt x="113" y="218"/>
                    <a:pt x="113" y="218"/>
                    <a:pt x="113" y="218"/>
                  </a:cubicBezTo>
                  <a:cubicBezTo>
                    <a:pt x="113" y="218"/>
                    <a:pt x="113" y="217"/>
                    <a:pt x="113" y="217"/>
                  </a:cubicBezTo>
                  <a:cubicBezTo>
                    <a:pt x="113" y="216"/>
                    <a:pt x="113" y="215"/>
                    <a:pt x="113" y="214"/>
                  </a:cubicBezTo>
                  <a:cubicBezTo>
                    <a:pt x="113" y="214"/>
                    <a:pt x="112" y="214"/>
                    <a:pt x="112" y="214"/>
                  </a:cubicBezTo>
                  <a:cubicBezTo>
                    <a:pt x="112" y="216"/>
                    <a:pt x="112" y="217"/>
                    <a:pt x="112" y="218"/>
                  </a:cubicBezTo>
                  <a:close/>
                  <a:moveTo>
                    <a:pt x="126" y="163"/>
                  </a:moveTo>
                  <a:cubicBezTo>
                    <a:pt x="126" y="161"/>
                    <a:pt x="127" y="161"/>
                    <a:pt x="127" y="160"/>
                  </a:cubicBezTo>
                  <a:cubicBezTo>
                    <a:pt x="127" y="160"/>
                    <a:pt x="127" y="159"/>
                    <a:pt x="127" y="159"/>
                  </a:cubicBezTo>
                  <a:cubicBezTo>
                    <a:pt x="126" y="160"/>
                    <a:pt x="125" y="161"/>
                    <a:pt x="125" y="162"/>
                  </a:cubicBezTo>
                  <a:cubicBezTo>
                    <a:pt x="125" y="162"/>
                    <a:pt x="126" y="162"/>
                    <a:pt x="126" y="163"/>
                  </a:cubicBezTo>
                  <a:close/>
                  <a:moveTo>
                    <a:pt x="150" y="162"/>
                  </a:moveTo>
                  <a:cubicBezTo>
                    <a:pt x="149" y="162"/>
                    <a:pt x="149" y="163"/>
                    <a:pt x="148" y="164"/>
                  </a:cubicBezTo>
                  <a:cubicBezTo>
                    <a:pt x="148" y="164"/>
                    <a:pt x="148" y="165"/>
                    <a:pt x="148" y="165"/>
                  </a:cubicBezTo>
                  <a:cubicBezTo>
                    <a:pt x="149" y="164"/>
                    <a:pt x="149" y="164"/>
                    <a:pt x="150" y="163"/>
                  </a:cubicBezTo>
                  <a:cubicBezTo>
                    <a:pt x="150" y="163"/>
                    <a:pt x="150" y="163"/>
                    <a:pt x="150" y="162"/>
                  </a:cubicBezTo>
                  <a:close/>
                  <a:moveTo>
                    <a:pt x="77" y="129"/>
                  </a:moveTo>
                  <a:cubicBezTo>
                    <a:pt x="77" y="128"/>
                    <a:pt x="77" y="126"/>
                    <a:pt x="76" y="125"/>
                  </a:cubicBezTo>
                  <a:cubicBezTo>
                    <a:pt x="76" y="126"/>
                    <a:pt x="76" y="127"/>
                    <a:pt x="76" y="127"/>
                  </a:cubicBezTo>
                  <a:cubicBezTo>
                    <a:pt x="76" y="128"/>
                    <a:pt x="76" y="128"/>
                    <a:pt x="76" y="129"/>
                  </a:cubicBezTo>
                  <a:cubicBezTo>
                    <a:pt x="77" y="129"/>
                    <a:pt x="77" y="129"/>
                    <a:pt x="77" y="129"/>
                  </a:cubicBezTo>
                  <a:close/>
                  <a:moveTo>
                    <a:pt x="87" y="110"/>
                  </a:moveTo>
                  <a:cubicBezTo>
                    <a:pt x="87" y="111"/>
                    <a:pt x="87" y="112"/>
                    <a:pt x="87" y="113"/>
                  </a:cubicBezTo>
                  <a:cubicBezTo>
                    <a:pt x="88" y="112"/>
                    <a:pt x="89" y="111"/>
                    <a:pt x="88" y="109"/>
                  </a:cubicBezTo>
                  <a:cubicBezTo>
                    <a:pt x="88" y="110"/>
                    <a:pt x="88" y="110"/>
                    <a:pt x="87" y="110"/>
                  </a:cubicBezTo>
                  <a:close/>
                  <a:moveTo>
                    <a:pt x="51" y="17"/>
                  </a:moveTo>
                  <a:cubicBezTo>
                    <a:pt x="51" y="17"/>
                    <a:pt x="51" y="18"/>
                    <a:pt x="51" y="19"/>
                  </a:cubicBezTo>
                  <a:cubicBezTo>
                    <a:pt x="51" y="19"/>
                    <a:pt x="51" y="19"/>
                    <a:pt x="52" y="20"/>
                  </a:cubicBezTo>
                  <a:cubicBezTo>
                    <a:pt x="52" y="19"/>
                    <a:pt x="52" y="18"/>
                    <a:pt x="53" y="17"/>
                  </a:cubicBezTo>
                  <a:cubicBezTo>
                    <a:pt x="52" y="17"/>
                    <a:pt x="52" y="17"/>
                    <a:pt x="51" y="17"/>
                  </a:cubicBezTo>
                  <a:close/>
                  <a:moveTo>
                    <a:pt x="62" y="142"/>
                  </a:moveTo>
                  <a:cubicBezTo>
                    <a:pt x="61" y="143"/>
                    <a:pt x="61" y="151"/>
                    <a:pt x="62" y="152"/>
                  </a:cubicBezTo>
                  <a:cubicBezTo>
                    <a:pt x="62" y="149"/>
                    <a:pt x="62" y="145"/>
                    <a:pt x="62" y="142"/>
                  </a:cubicBezTo>
                  <a:close/>
                  <a:moveTo>
                    <a:pt x="86" y="42"/>
                  </a:moveTo>
                  <a:cubicBezTo>
                    <a:pt x="86" y="42"/>
                    <a:pt x="86" y="42"/>
                    <a:pt x="87" y="41"/>
                  </a:cubicBezTo>
                  <a:cubicBezTo>
                    <a:pt x="85" y="40"/>
                    <a:pt x="84" y="39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40"/>
                    <a:pt x="85" y="41"/>
                    <a:pt x="86" y="42"/>
                  </a:cubicBezTo>
                  <a:close/>
                  <a:moveTo>
                    <a:pt x="19" y="191"/>
                  </a:moveTo>
                  <a:cubicBezTo>
                    <a:pt x="20" y="190"/>
                    <a:pt x="21" y="190"/>
                    <a:pt x="22" y="189"/>
                  </a:cubicBezTo>
                  <a:cubicBezTo>
                    <a:pt x="22" y="189"/>
                    <a:pt x="22" y="189"/>
                    <a:pt x="22" y="188"/>
                  </a:cubicBezTo>
                  <a:cubicBezTo>
                    <a:pt x="21" y="189"/>
                    <a:pt x="20" y="189"/>
                    <a:pt x="19" y="189"/>
                  </a:cubicBezTo>
                  <a:cubicBezTo>
                    <a:pt x="19" y="190"/>
                    <a:pt x="19" y="190"/>
                    <a:pt x="19" y="191"/>
                  </a:cubicBezTo>
                  <a:close/>
                  <a:moveTo>
                    <a:pt x="126" y="108"/>
                  </a:moveTo>
                  <a:cubicBezTo>
                    <a:pt x="126" y="109"/>
                    <a:pt x="126" y="109"/>
                    <a:pt x="126" y="110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09"/>
                    <a:pt x="127" y="108"/>
                    <a:pt x="127" y="107"/>
                  </a:cubicBezTo>
                  <a:cubicBezTo>
                    <a:pt x="126" y="107"/>
                    <a:pt x="126" y="108"/>
                    <a:pt x="126" y="108"/>
                  </a:cubicBezTo>
                  <a:close/>
                  <a:moveTo>
                    <a:pt x="25" y="200"/>
                  </a:moveTo>
                  <a:cubicBezTo>
                    <a:pt x="25" y="199"/>
                    <a:pt x="25" y="198"/>
                    <a:pt x="25" y="197"/>
                  </a:cubicBezTo>
                  <a:cubicBezTo>
                    <a:pt x="25" y="197"/>
                    <a:pt x="25" y="197"/>
                    <a:pt x="24" y="197"/>
                  </a:cubicBezTo>
                  <a:cubicBezTo>
                    <a:pt x="25" y="198"/>
                    <a:pt x="25" y="198"/>
                    <a:pt x="25" y="199"/>
                  </a:cubicBezTo>
                  <a:cubicBezTo>
                    <a:pt x="24" y="199"/>
                    <a:pt x="24" y="200"/>
                    <a:pt x="23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0"/>
                    <a:pt x="24" y="200"/>
                    <a:pt x="25" y="200"/>
                  </a:cubicBezTo>
                  <a:close/>
                  <a:moveTo>
                    <a:pt x="80" y="120"/>
                  </a:moveTo>
                  <a:cubicBezTo>
                    <a:pt x="79" y="120"/>
                    <a:pt x="79" y="12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8" y="121"/>
                    <a:pt x="78" y="121"/>
                    <a:pt x="77" y="122"/>
                  </a:cubicBezTo>
                  <a:cubicBezTo>
                    <a:pt x="78" y="121"/>
                    <a:pt x="79" y="121"/>
                    <a:pt x="79" y="121"/>
                  </a:cubicBezTo>
                  <a:cubicBezTo>
                    <a:pt x="80" y="121"/>
                    <a:pt x="80" y="120"/>
                    <a:pt x="80" y="120"/>
                  </a:cubicBezTo>
                  <a:close/>
                  <a:moveTo>
                    <a:pt x="124" y="154"/>
                  </a:moveTo>
                  <a:cubicBezTo>
                    <a:pt x="124" y="154"/>
                    <a:pt x="124" y="154"/>
                    <a:pt x="124" y="154"/>
                  </a:cubicBezTo>
                  <a:cubicBezTo>
                    <a:pt x="124" y="154"/>
                    <a:pt x="125" y="153"/>
                    <a:pt x="125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4" y="152"/>
                    <a:pt x="124" y="151"/>
                    <a:pt x="124" y="151"/>
                  </a:cubicBezTo>
                  <a:cubicBezTo>
                    <a:pt x="124" y="152"/>
                    <a:pt x="124" y="153"/>
                    <a:pt x="124" y="154"/>
                  </a:cubicBezTo>
                  <a:cubicBezTo>
                    <a:pt x="124" y="154"/>
                    <a:pt x="124" y="154"/>
                    <a:pt x="124" y="154"/>
                  </a:cubicBezTo>
                  <a:close/>
                  <a:moveTo>
                    <a:pt x="120" y="86"/>
                  </a:moveTo>
                  <a:cubicBezTo>
                    <a:pt x="120" y="86"/>
                    <a:pt x="119" y="86"/>
                    <a:pt x="119" y="86"/>
                  </a:cubicBezTo>
                  <a:cubicBezTo>
                    <a:pt x="120" y="87"/>
                    <a:pt x="120" y="88"/>
                    <a:pt x="120" y="89"/>
                  </a:cubicBezTo>
                  <a:cubicBezTo>
                    <a:pt x="120" y="89"/>
                    <a:pt x="121" y="89"/>
                    <a:pt x="121" y="89"/>
                  </a:cubicBezTo>
                  <a:cubicBezTo>
                    <a:pt x="121" y="88"/>
                    <a:pt x="120" y="87"/>
                    <a:pt x="120" y="86"/>
                  </a:cubicBezTo>
                  <a:close/>
                  <a:moveTo>
                    <a:pt x="90" y="242"/>
                  </a:moveTo>
                  <a:cubicBezTo>
                    <a:pt x="89" y="242"/>
                    <a:pt x="86" y="243"/>
                    <a:pt x="86" y="243"/>
                  </a:cubicBezTo>
                  <a:cubicBezTo>
                    <a:pt x="87" y="243"/>
                    <a:pt x="88" y="243"/>
                    <a:pt x="89" y="243"/>
                  </a:cubicBezTo>
                  <a:cubicBezTo>
                    <a:pt x="90" y="243"/>
                    <a:pt x="90" y="243"/>
                    <a:pt x="90" y="242"/>
                  </a:cubicBezTo>
                  <a:close/>
                  <a:moveTo>
                    <a:pt x="83" y="115"/>
                  </a:moveTo>
                  <a:cubicBezTo>
                    <a:pt x="83" y="115"/>
                    <a:pt x="83" y="115"/>
                    <a:pt x="83" y="115"/>
                  </a:cubicBezTo>
                  <a:cubicBezTo>
                    <a:pt x="84" y="114"/>
                    <a:pt x="84" y="112"/>
                    <a:pt x="84" y="111"/>
                  </a:cubicBezTo>
                  <a:cubicBezTo>
                    <a:pt x="84" y="111"/>
                    <a:pt x="84" y="111"/>
                    <a:pt x="83" y="111"/>
                  </a:cubicBezTo>
                  <a:cubicBezTo>
                    <a:pt x="83" y="113"/>
                    <a:pt x="83" y="114"/>
                    <a:pt x="83" y="115"/>
                  </a:cubicBezTo>
                  <a:close/>
                  <a:moveTo>
                    <a:pt x="142" y="187"/>
                  </a:moveTo>
                  <a:cubicBezTo>
                    <a:pt x="142" y="187"/>
                    <a:pt x="142" y="187"/>
                    <a:pt x="142" y="187"/>
                  </a:cubicBezTo>
                  <a:cubicBezTo>
                    <a:pt x="143" y="187"/>
                    <a:pt x="144" y="186"/>
                    <a:pt x="145" y="186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3" y="186"/>
                    <a:pt x="143" y="186"/>
                    <a:pt x="142" y="187"/>
                  </a:cubicBezTo>
                  <a:close/>
                  <a:moveTo>
                    <a:pt x="123" y="83"/>
                  </a:moveTo>
                  <a:cubicBezTo>
                    <a:pt x="123" y="83"/>
                    <a:pt x="123" y="83"/>
                    <a:pt x="123" y="83"/>
                  </a:cubicBezTo>
                  <a:cubicBezTo>
                    <a:pt x="124" y="84"/>
                    <a:pt x="125" y="85"/>
                    <a:pt x="125" y="87"/>
                  </a:cubicBezTo>
                  <a:cubicBezTo>
                    <a:pt x="125" y="86"/>
                    <a:pt x="126" y="86"/>
                    <a:pt x="126" y="86"/>
                  </a:cubicBezTo>
                  <a:cubicBezTo>
                    <a:pt x="125" y="85"/>
                    <a:pt x="124" y="84"/>
                    <a:pt x="123" y="83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4" y="73"/>
                    <a:pt x="73" y="74"/>
                    <a:pt x="73" y="75"/>
                  </a:cubicBezTo>
                  <a:cubicBezTo>
                    <a:pt x="73" y="75"/>
                    <a:pt x="73" y="75"/>
                    <a:pt x="73" y="76"/>
                  </a:cubicBezTo>
                  <a:cubicBezTo>
                    <a:pt x="73" y="75"/>
                    <a:pt x="74" y="75"/>
                    <a:pt x="74" y="74"/>
                  </a:cubicBezTo>
                  <a:cubicBezTo>
                    <a:pt x="74" y="74"/>
                    <a:pt x="74" y="74"/>
                    <a:pt x="74" y="73"/>
                  </a:cubicBezTo>
                  <a:cubicBezTo>
                    <a:pt x="74" y="73"/>
                    <a:pt x="74" y="73"/>
                    <a:pt x="74" y="72"/>
                  </a:cubicBezTo>
                  <a:close/>
                  <a:moveTo>
                    <a:pt x="84" y="258"/>
                  </a:moveTo>
                  <a:cubicBezTo>
                    <a:pt x="85" y="258"/>
                    <a:pt x="86" y="258"/>
                    <a:pt x="87" y="258"/>
                  </a:cubicBezTo>
                  <a:cubicBezTo>
                    <a:pt x="87" y="257"/>
                    <a:pt x="87" y="257"/>
                    <a:pt x="87" y="257"/>
                  </a:cubicBezTo>
                  <a:cubicBezTo>
                    <a:pt x="86" y="257"/>
                    <a:pt x="85" y="257"/>
                    <a:pt x="84" y="257"/>
                  </a:cubicBezTo>
                  <a:cubicBezTo>
                    <a:pt x="84" y="258"/>
                    <a:pt x="84" y="258"/>
                    <a:pt x="84" y="258"/>
                  </a:cubicBezTo>
                  <a:close/>
                  <a:moveTo>
                    <a:pt x="63" y="112"/>
                  </a:moveTo>
                  <a:cubicBezTo>
                    <a:pt x="64" y="110"/>
                    <a:pt x="64" y="109"/>
                    <a:pt x="64" y="108"/>
                  </a:cubicBezTo>
                  <a:cubicBezTo>
                    <a:pt x="63" y="109"/>
                    <a:pt x="63" y="109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3" y="111"/>
                    <a:pt x="63" y="111"/>
                    <a:pt x="63" y="112"/>
                  </a:cubicBezTo>
                  <a:close/>
                  <a:moveTo>
                    <a:pt x="104" y="105"/>
                  </a:moveTo>
                  <a:cubicBezTo>
                    <a:pt x="105" y="104"/>
                    <a:pt x="105" y="104"/>
                    <a:pt x="105" y="104"/>
                  </a:cubicBezTo>
                  <a:cubicBezTo>
                    <a:pt x="105" y="103"/>
                    <a:pt x="105" y="102"/>
                    <a:pt x="105" y="102"/>
                  </a:cubicBezTo>
                  <a:cubicBezTo>
                    <a:pt x="105" y="102"/>
                    <a:pt x="104" y="103"/>
                    <a:pt x="104" y="103"/>
                  </a:cubicBezTo>
                  <a:cubicBezTo>
                    <a:pt x="104" y="104"/>
                    <a:pt x="104" y="104"/>
                    <a:pt x="104" y="105"/>
                  </a:cubicBezTo>
                  <a:close/>
                  <a:moveTo>
                    <a:pt x="76" y="36"/>
                  </a:moveTo>
                  <a:cubicBezTo>
                    <a:pt x="76" y="35"/>
                    <a:pt x="75" y="33"/>
                    <a:pt x="74" y="32"/>
                  </a:cubicBezTo>
                  <a:cubicBezTo>
                    <a:pt x="74" y="33"/>
                    <a:pt x="74" y="34"/>
                    <a:pt x="74" y="34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5"/>
                    <a:pt x="75" y="36"/>
                    <a:pt x="76" y="36"/>
                  </a:cubicBezTo>
                  <a:close/>
                  <a:moveTo>
                    <a:pt x="31" y="147"/>
                  </a:moveTo>
                  <a:cubicBezTo>
                    <a:pt x="29" y="148"/>
                    <a:pt x="29" y="149"/>
                    <a:pt x="28" y="150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9" y="149"/>
                    <a:pt x="30" y="148"/>
                    <a:pt x="31" y="147"/>
                  </a:cubicBezTo>
                  <a:close/>
                  <a:moveTo>
                    <a:pt x="30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4"/>
                    <a:pt x="32" y="164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0" y="164"/>
                    <a:pt x="30" y="165"/>
                    <a:pt x="30" y="165"/>
                  </a:cubicBezTo>
                  <a:close/>
                  <a:moveTo>
                    <a:pt x="51" y="212"/>
                  </a:moveTo>
                  <a:cubicBezTo>
                    <a:pt x="51" y="212"/>
                    <a:pt x="51" y="212"/>
                    <a:pt x="51" y="211"/>
                  </a:cubicBezTo>
                  <a:cubicBezTo>
                    <a:pt x="51" y="211"/>
                    <a:pt x="51" y="211"/>
                    <a:pt x="50" y="211"/>
                  </a:cubicBezTo>
                  <a:cubicBezTo>
                    <a:pt x="49" y="211"/>
                    <a:pt x="49" y="211"/>
                    <a:pt x="49" y="213"/>
                  </a:cubicBezTo>
                  <a:cubicBezTo>
                    <a:pt x="49" y="212"/>
                    <a:pt x="50" y="212"/>
                    <a:pt x="51" y="212"/>
                  </a:cubicBezTo>
                  <a:close/>
                  <a:moveTo>
                    <a:pt x="59" y="103"/>
                  </a:moveTo>
                  <a:cubicBezTo>
                    <a:pt x="59" y="104"/>
                    <a:pt x="59" y="104"/>
                    <a:pt x="59" y="104"/>
                  </a:cubicBezTo>
                  <a:cubicBezTo>
                    <a:pt x="59" y="105"/>
                    <a:pt x="60" y="106"/>
                    <a:pt x="60" y="106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1" y="105"/>
                    <a:pt x="60" y="104"/>
                    <a:pt x="59" y="103"/>
                  </a:cubicBezTo>
                  <a:close/>
                  <a:moveTo>
                    <a:pt x="70" y="106"/>
                  </a:moveTo>
                  <a:cubicBezTo>
                    <a:pt x="69" y="107"/>
                    <a:pt x="69" y="107"/>
                    <a:pt x="68" y="107"/>
                  </a:cubicBezTo>
                  <a:cubicBezTo>
                    <a:pt x="68" y="107"/>
                    <a:pt x="69" y="108"/>
                    <a:pt x="69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7"/>
                    <a:pt x="70" y="107"/>
                    <a:pt x="70" y="106"/>
                  </a:cubicBezTo>
                  <a:close/>
                  <a:moveTo>
                    <a:pt x="76" y="93"/>
                  </a:moveTo>
                  <a:cubicBezTo>
                    <a:pt x="76" y="93"/>
                    <a:pt x="76" y="93"/>
                    <a:pt x="76" y="93"/>
                  </a:cubicBezTo>
                  <a:cubicBezTo>
                    <a:pt x="76" y="92"/>
                    <a:pt x="75" y="91"/>
                    <a:pt x="75" y="90"/>
                  </a:cubicBezTo>
                  <a:cubicBezTo>
                    <a:pt x="75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5" y="92"/>
                    <a:pt x="75" y="92"/>
                    <a:pt x="76" y="93"/>
                  </a:cubicBezTo>
                  <a:close/>
                  <a:moveTo>
                    <a:pt x="21" y="211"/>
                  </a:moveTo>
                  <a:cubicBezTo>
                    <a:pt x="22" y="210"/>
                    <a:pt x="22" y="207"/>
                    <a:pt x="21" y="20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8"/>
                    <a:pt x="21" y="209"/>
                    <a:pt x="21" y="210"/>
                  </a:cubicBezTo>
                  <a:cubicBezTo>
                    <a:pt x="21" y="210"/>
                    <a:pt x="21" y="211"/>
                    <a:pt x="21" y="211"/>
                  </a:cubicBezTo>
                  <a:close/>
                  <a:moveTo>
                    <a:pt x="52" y="136"/>
                  </a:moveTo>
                  <a:cubicBezTo>
                    <a:pt x="52" y="136"/>
                    <a:pt x="52" y="136"/>
                    <a:pt x="52" y="136"/>
                  </a:cubicBezTo>
                  <a:cubicBezTo>
                    <a:pt x="53" y="135"/>
                    <a:pt x="53" y="133"/>
                    <a:pt x="53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3" y="133"/>
                    <a:pt x="52" y="134"/>
                    <a:pt x="52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2" y="136"/>
                    <a:pt x="52" y="136"/>
                  </a:cubicBezTo>
                  <a:close/>
                  <a:moveTo>
                    <a:pt x="108" y="248"/>
                  </a:moveTo>
                  <a:cubicBezTo>
                    <a:pt x="107" y="247"/>
                    <a:pt x="107" y="246"/>
                    <a:pt x="107" y="245"/>
                  </a:cubicBezTo>
                  <a:cubicBezTo>
                    <a:pt x="107" y="245"/>
                    <a:pt x="106" y="245"/>
                    <a:pt x="106" y="245"/>
                  </a:cubicBezTo>
                  <a:cubicBezTo>
                    <a:pt x="106" y="246"/>
                    <a:pt x="107" y="247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8" y="248"/>
                  </a:cubicBezTo>
                  <a:close/>
                  <a:moveTo>
                    <a:pt x="71" y="258"/>
                  </a:moveTo>
                  <a:cubicBezTo>
                    <a:pt x="73" y="258"/>
                    <a:pt x="74" y="257"/>
                    <a:pt x="75" y="257"/>
                  </a:cubicBezTo>
                  <a:cubicBezTo>
                    <a:pt x="74" y="257"/>
                    <a:pt x="73" y="257"/>
                    <a:pt x="72" y="257"/>
                  </a:cubicBezTo>
                  <a:cubicBezTo>
                    <a:pt x="72" y="257"/>
                    <a:pt x="71" y="258"/>
                    <a:pt x="71" y="258"/>
                  </a:cubicBezTo>
                  <a:close/>
                  <a:moveTo>
                    <a:pt x="32" y="212"/>
                  </a:moveTo>
                  <a:cubicBezTo>
                    <a:pt x="32" y="212"/>
                    <a:pt x="32" y="212"/>
                    <a:pt x="32" y="212"/>
                  </a:cubicBezTo>
                  <a:cubicBezTo>
                    <a:pt x="32" y="211"/>
                    <a:pt x="32" y="210"/>
                    <a:pt x="32" y="209"/>
                  </a:cubicBezTo>
                  <a:cubicBezTo>
                    <a:pt x="32" y="209"/>
                    <a:pt x="32" y="208"/>
                    <a:pt x="31" y="208"/>
                  </a:cubicBezTo>
                  <a:cubicBezTo>
                    <a:pt x="31" y="209"/>
                    <a:pt x="32" y="211"/>
                    <a:pt x="32" y="212"/>
                  </a:cubicBezTo>
                  <a:close/>
                  <a:moveTo>
                    <a:pt x="121" y="160"/>
                  </a:moveTo>
                  <a:cubicBezTo>
                    <a:pt x="121" y="160"/>
                    <a:pt x="120" y="160"/>
                    <a:pt x="120" y="160"/>
                  </a:cubicBezTo>
                  <a:cubicBezTo>
                    <a:pt x="120" y="160"/>
                    <a:pt x="120" y="161"/>
                    <a:pt x="120" y="162"/>
                  </a:cubicBezTo>
                  <a:cubicBezTo>
                    <a:pt x="120" y="162"/>
                    <a:pt x="121" y="162"/>
                    <a:pt x="121" y="162"/>
                  </a:cubicBezTo>
                  <a:cubicBezTo>
                    <a:pt x="121" y="162"/>
                    <a:pt x="121" y="162"/>
                    <a:pt x="121" y="161"/>
                  </a:cubicBezTo>
                  <a:cubicBezTo>
                    <a:pt x="121" y="161"/>
                    <a:pt x="121" y="160"/>
                    <a:pt x="121" y="160"/>
                  </a:cubicBezTo>
                  <a:close/>
                  <a:moveTo>
                    <a:pt x="48" y="166"/>
                  </a:moveTo>
                  <a:cubicBezTo>
                    <a:pt x="48" y="165"/>
                    <a:pt x="48" y="165"/>
                    <a:pt x="48" y="16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7" y="164"/>
                    <a:pt x="47" y="165"/>
                    <a:pt x="46" y="166"/>
                  </a:cubicBezTo>
                  <a:cubicBezTo>
                    <a:pt x="46" y="166"/>
                    <a:pt x="46" y="166"/>
                    <a:pt x="46" y="166"/>
                  </a:cubicBezTo>
                  <a:cubicBezTo>
                    <a:pt x="47" y="166"/>
                    <a:pt x="47" y="166"/>
                    <a:pt x="48" y="166"/>
                  </a:cubicBezTo>
                  <a:close/>
                  <a:moveTo>
                    <a:pt x="43" y="121"/>
                  </a:moveTo>
                  <a:cubicBezTo>
                    <a:pt x="44" y="121"/>
                    <a:pt x="44" y="121"/>
                    <a:pt x="44" y="120"/>
                  </a:cubicBezTo>
                  <a:cubicBezTo>
                    <a:pt x="45" y="119"/>
                    <a:pt x="46" y="117"/>
                    <a:pt x="47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6" y="116"/>
                    <a:pt x="46" y="117"/>
                    <a:pt x="45" y="118"/>
                  </a:cubicBezTo>
                  <a:cubicBezTo>
                    <a:pt x="45" y="119"/>
                    <a:pt x="44" y="120"/>
                    <a:pt x="43" y="121"/>
                  </a:cubicBezTo>
                  <a:close/>
                  <a:moveTo>
                    <a:pt x="73" y="116"/>
                  </a:moveTo>
                  <a:cubicBezTo>
                    <a:pt x="74" y="117"/>
                    <a:pt x="74" y="117"/>
                    <a:pt x="75" y="117"/>
                  </a:cubicBezTo>
                  <a:cubicBezTo>
                    <a:pt x="75" y="116"/>
                    <a:pt x="75" y="116"/>
                    <a:pt x="75" y="115"/>
                  </a:cubicBezTo>
                  <a:cubicBezTo>
                    <a:pt x="73" y="115"/>
                    <a:pt x="74" y="115"/>
                    <a:pt x="73" y="116"/>
                  </a:cubicBezTo>
                  <a:close/>
                  <a:moveTo>
                    <a:pt x="11" y="201"/>
                  </a:moveTo>
                  <a:cubicBezTo>
                    <a:pt x="11" y="201"/>
                    <a:pt x="11" y="202"/>
                    <a:pt x="10" y="202"/>
                  </a:cubicBezTo>
                  <a:cubicBezTo>
                    <a:pt x="10" y="203"/>
                    <a:pt x="10" y="204"/>
                    <a:pt x="10" y="205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1" y="203"/>
                    <a:pt x="11" y="202"/>
                    <a:pt x="11" y="201"/>
                  </a:cubicBezTo>
                  <a:close/>
                  <a:moveTo>
                    <a:pt x="48" y="222"/>
                  </a:moveTo>
                  <a:cubicBezTo>
                    <a:pt x="49" y="222"/>
                    <a:pt x="50" y="222"/>
                    <a:pt x="50" y="222"/>
                  </a:cubicBezTo>
                  <a:cubicBezTo>
                    <a:pt x="50" y="221"/>
                    <a:pt x="51" y="220"/>
                    <a:pt x="51" y="220"/>
                  </a:cubicBezTo>
                  <a:cubicBezTo>
                    <a:pt x="51" y="220"/>
                    <a:pt x="51" y="220"/>
                    <a:pt x="51" y="219"/>
                  </a:cubicBezTo>
                  <a:cubicBezTo>
                    <a:pt x="51" y="220"/>
                    <a:pt x="49" y="221"/>
                    <a:pt x="48" y="222"/>
                  </a:cubicBezTo>
                  <a:close/>
                  <a:moveTo>
                    <a:pt x="28" y="235"/>
                  </a:moveTo>
                  <a:cubicBezTo>
                    <a:pt x="28" y="235"/>
                    <a:pt x="28" y="235"/>
                    <a:pt x="28" y="234"/>
                  </a:cubicBezTo>
                  <a:cubicBezTo>
                    <a:pt x="28" y="234"/>
                    <a:pt x="28" y="233"/>
                    <a:pt x="28" y="232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7" y="233"/>
                    <a:pt x="27" y="234"/>
                    <a:pt x="27" y="234"/>
                  </a:cubicBezTo>
                  <a:cubicBezTo>
                    <a:pt x="27" y="235"/>
                    <a:pt x="27" y="235"/>
                    <a:pt x="28" y="235"/>
                  </a:cubicBezTo>
                  <a:close/>
                  <a:moveTo>
                    <a:pt x="12" y="221"/>
                  </a:moveTo>
                  <a:cubicBezTo>
                    <a:pt x="12" y="221"/>
                    <a:pt x="12" y="221"/>
                    <a:pt x="13" y="221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13" y="219"/>
                    <a:pt x="12" y="218"/>
                    <a:pt x="12" y="217"/>
                  </a:cubicBezTo>
                  <a:cubicBezTo>
                    <a:pt x="12" y="218"/>
                    <a:pt x="11" y="218"/>
                    <a:pt x="12" y="218"/>
                  </a:cubicBezTo>
                  <a:cubicBezTo>
                    <a:pt x="12" y="219"/>
                    <a:pt x="12" y="220"/>
                    <a:pt x="12" y="221"/>
                  </a:cubicBezTo>
                  <a:close/>
                  <a:moveTo>
                    <a:pt x="127" y="224"/>
                  </a:moveTo>
                  <a:cubicBezTo>
                    <a:pt x="128" y="223"/>
                    <a:pt x="128" y="221"/>
                    <a:pt x="128" y="220"/>
                  </a:cubicBezTo>
                  <a:cubicBezTo>
                    <a:pt x="127" y="220"/>
                    <a:pt x="127" y="220"/>
                    <a:pt x="127" y="221"/>
                  </a:cubicBezTo>
                  <a:cubicBezTo>
                    <a:pt x="127" y="222"/>
                    <a:pt x="127" y="223"/>
                    <a:pt x="127" y="224"/>
                  </a:cubicBezTo>
                  <a:close/>
                  <a:moveTo>
                    <a:pt x="118" y="106"/>
                  </a:moveTo>
                  <a:cubicBezTo>
                    <a:pt x="118" y="106"/>
                    <a:pt x="119" y="107"/>
                    <a:pt x="119" y="107"/>
                  </a:cubicBezTo>
                  <a:cubicBezTo>
                    <a:pt x="119" y="107"/>
                    <a:pt x="120" y="106"/>
                    <a:pt x="120" y="106"/>
                  </a:cubicBezTo>
                  <a:cubicBezTo>
                    <a:pt x="120" y="106"/>
                    <a:pt x="120" y="106"/>
                    <a:pt x="120" y="105"/>
                  </a:cubicBezTo>
                  <a:cubicBezTo>
                    <a:pt x="119" y="105"/>
                    <a:pt x="119" y="105"/>
                    <a:pt x="118" y="106"/>
                  </a:cubicBezTo>
                  <a:close/>
                  <a:moveTo>
                    <a:pt x="84" y="134"/>
                  </a:moveTo>
                  <a:cubicBezTo>
                    <a:pt x="84" y="134"/>
                    <a:pt x="87" y="134"/>
                    <a:pt x="88" y="134"/>
                  </a:cubicBezTo>
                  <a:cubicBezTo>
                    <a:pt x="88" y="133"/>
                    <a:pt x="88" y="133"/>
                    <a:pt x="87" y="133"/>
                  </a:cubicBezTo>
                  <a:cubicBezTo>
                    <a:pt x="86" y="133"/>
                    <a:pt x="85" y="133"/>
                    <a:pt x="84" y="133"/>
                  </a:cubicBezTo>
                  <a:cubicBezTo>
                    <a:pt x="84" y="133"/>
                    <a:pt x="84" y="134"/>
                    <a:pt x="84" y="134"/>
                  </a:cubicBezTo>
                  <a:close/>
                  <a:moveTo>
                    <a:pt x="102" y="126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1" y="128"/>
                  </a:cubicBezTo>
                  <a:cubicBezTo>
                    <a:pt x="102" y="128"/>
                    <a:pt x="103" y="128"/>
                    <a:pt x="103" y="128"/>
                  </a:cubicBezTo>
                  <a:cubicBezTo>
                    <a:pt x="103" y="127"/>
                    <a:pt x="103" y="126"/>
                    <a:pt x="102" y="126"/>
                  </a:cubicBezTo>
                  <a:close/>
                  <a:moveTo>
                    <a:pt x="41" y="224"/>
                  </a:moveTo>
                  <a:cubicBezTo>
                    <a:pt x="39" y="224"/>
                    <a:pt x="39" y="224"/>
                    <a:pt x="39" y="225"/>
                  </a:cubicBezTo>
                  <a:cubicBezTo>
                    <a:pt x="39" y="225"/>
                    <a:pt x="39" y="225"/>
                    <a:pt x="40" y="225"/>
                  </a:cubicBezTo>
                  <a:cubicBezTo>
                    <a:pt x="40" y="225"/>
                    <a:pt x="41" y="224"/>
                    <a:pt x="41" y="224"/>
                  </a:cubicBezTo>
                  <a:close/>
                  <a:moveTo>
                    <a:pt x="135" y="101"/>
                  </a:moveTo>
                  <a:cubicBezTo>
                    <a:pt x="134" y="100"/>
                    <a:pt x="133" y="99"/>
                    <a:pt x="133" y="98"/>
                  </a:cubicBezTo>
                  <a:cubicBezTo>
                    <a:pt x="133" y="98"/>
                    <a:pt x="132" y="98"/>
                    <a:pt x="133" y="98"/>
                  </a:cubicBezTo>
                  <a:cubicBezTo>
                    <a:pt x="133" y="99"/>
                    <a:pt x="134" y="100"/>
                    <a:pt x="134" y="102"/>
                  </a:cubicBezTo>
                  <a:cubicBezTo>
                    <a:pt x="135" y="102"/>
                    <a:pt x="135" y="102"/>
                    <a:pt x="135" y="101"/>
                  </a:cubicBezTo>
                  <a:close/>
                  <a:moveTo>
                    <a:pt x="126" y="89"/>
                  </a:moveTo>
                  <a:cubicBezTo>
                    <a:pt x="127" y="90"/>
                    <a:pt x="127" y="91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1"/>
                    <a:pt x="127" y="91"/>
                    <a:pt x="127" y="90"/>
                  </a:cubicBezTo>
                  <a:cubicBezTo>
                    <a:pt x="127" y="90"/>
                    <a:pt x="127" y="89"/>
                    <a:pt x="127" y="89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7" y="88"/>
                    <a:pt x="126" y="89"/>
                    <a:pt x="126" y="89"/>
                  </a:cubicBezTo>
                  <a:close/>
                  <a:moveTo>
                    <a:pt x="122" y="98"/>
                  </a:moveTo>
                  <a:cubicBezTo>
                    <a:pt x="122" y="98"/>
                    <a:pt x="123" y="97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3" y="96"/>
                    <a:pt x="122" y="97"/>
                    <a:pt x="121" y="97"/>
                  </a:cubicBezTo>
                  <a:cubicBezTo>
                    <a:pt x="122" y="97"/>
                    <a:pt x="122" y="98"/>
                    <a:pt x="122" y="98"/>
                  </a:cubicBezTo>
                  <a:close/>
                  <a:moveTo>
                    <a:pt x="21" y="169"/>
                  </a:moveTo>
                  <a:cubicBezTo>
                    <a:pt x="21" y="169"/>
                    <a:pt x="21" y="169"/>
                    <a:pt x="21" y="169"/>
                  </a:cubicBezTo>
                  <a:cubicBezTo>
                    <a:pt x="22" y="169"/>
                    <a:pt x="22" y="168"/>
                    <a:pt x="22" y="167"/>
                  </a:cubicBezTo>
                  <a:cubicBezTo>
                    <a:pt x="22" y="167"/>
                    <a:pt x="21" y="167"/>
                    <a:pt x="21" y="167"/>
                  </a:cubicBezTo>
                  <a:cubicBezTo>
                    <a:pt x="21" y="168"/>
                    <a:pt x="21" y="169"/>
                    <a:pt x="21" y="169"/>
                  </a:cubicBezTo>
                  <a:close/>
                  <a:moveTo>
                    <a:pt x="75" y="37"/>
                  </a:moveTo>
                  <a:cubicBezTo>
                    <a:pt x="75" y="37"/>
                    <a:pt x="74" y="37"/>
                    <a:pt x="74" y="37"/>
                  </a:cubicBezTo>
                  <a:cubicBezTo>
                    <a:pt x="74" y="37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8"/>
                    <a:pt x="75" y="38"/>
                    <a:pt x="75" y="37"/>
                  </a:cubicBezTo>
                  <a:close/>
                  <a:moveTo>
                    <a:pt x="108" y="95"/>
                  </a:moveTo>
                  <a:cubicBezTo>
                    <a:pt x="107" y="95"/>
                    <a:pt x="107" y="95"/>
                    <a:pt x="106" y="96"/>
                  </a:cubicBezTo>
                  <a:cubicBezTo>
                    <a:pt x="106" y="96"/>
                    <a:pt x="106" y="96"/>
                    <a:pt x="106" y="97"/>
                  </a:cubicBezTo>
                  <a:cubicBezTo>
                    <a:pt x="107" y="96"/>
                    <a:pt x="108" y="96"/>
                    <a:pt x="108" y="95"/>
                  </a:cubicBezTo>
                  <a:cubicBezTo>
                    <a:pt x="108" y="95"/>
                    <a:pt x="108" y="95"/>
                    <a:pt x="108" y="95"/>
                  </a:cubicBezTo>
                  <a:close/>
                  <a:moveTo>
                    <a:pt x="42" y="217"/>
                  </a:moveTo>
                  <a:cubicBezTo>
                    <a:pt x="42" y="217"/>
                    <a:pt x="42" y="217"/>
                    <a:pt x="41" y="217"/>
                  </a:cubicBezTo>
                  <a:cubicBezTo>
                    <a:pt x="41" y="217"/>
                    <a:pt x="41" y="217"/>
                    <a:pt x="41" y="217"/>
                  </a:cubicBezTo>
                  <a:cubicBezTo>
                    <a:pt x="41" y="218"/>
                    <a:pt x="40" y="218"/>
                    <a:pt x="40" y="219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18"/>
                    <a:pt x="42" y="218"/>
                    <a:pt x="42" y="217"/>
                  </a:cubicBezTo>
                  <a:close/>
                  <a:moveTo>
                    <a:pt x="64" y="231"/>
                  </a:moveTo>
                  <a:cubicBezTo>
                    <a:pt x="64" y="232"/>
                    <a:pt x="64" y="232"/>
                    <a:pt x="64" y="233"/>
                  </a:cubicBezTo>
                  <a:cubicBezTo>
                    <a:pt x="65" y="232"/>
                    <a:pt x="65" y="231"/>
                    <a:pt x="65" y="230"/>
                  </a:cubicBezTo>
                  <a:cubicBezTo>
                    <a:pt x="64" y="230"/>
                    <a:pt x="64" y="231"/>
                    <a:pt x="64" y="231"/>
                  </a:cubicBezTo>
                  <a:close/>
                  <a:moveTo>
                    <a:pt x="50" y="141"/>
                  </a:moveTo>
                  <a:cubicBezTo>
                    <a:pt x="50" y="140"/>
                    <a:pt x="50" y="140"/>
                    <a:pt x="49" y="140"/>
                  </a:cubicBezTo>
                  <a:cubicBezTo>
                    <a:pt x="49" y="141"/>
                    <a:pt x="48" y="142"/>
                    <a:pt x="48" y="143"/>
                  </a:cubicBezTo>
                  <a:cubicBezTo>
                    <a:pt x="48" y="143"/>
                    <a:pt x="48" y="144"/>
                    <a:pt x="48" y="144"/>
                  </a:cubicBezTo>
                  <a:cubicBezTo>
                    <a:pt x="49" y="143"/>
                    <a:pt x="49" y="142"/>
                    <a:pt x="50" y="141"/>
                  </a:cubicBezTo>
                  <a:close/>
                  <a:moveTo>
                    <a:pt x="43" y="220"/>
                  </a:moveTo>
                  <a:cubicBezTo>
                    <a:pt x="43" y="220"/>
                    <a:pt x="43" y="220"/>
                    <a:pt x="43" y="220"/>
                  </a:cubicBezTo>
                  <a:cubicBezTo>
                    <a:pt x="43" y="220"/>
                    <a:pt x="42" y="220"/>
                    <a:pt x="42" y="220"/>
                  </a:cubicBezTo>
                  <a:cubicBezTo>
                    <a:pt x="41" y="221"/>
                    <a:pt x="41" y="221"/>
                    <a:pt x="40" y="222"/>
                  </a:cubicBezTo>
                  <a:cubicBezTo>
                    <a:pt x="41" y="222"/>
                    <a:pt x="41" y="222"/>
                    <a:pt x="42" y="222"/>
                  </a:cubicBezTo>
                  <a:cubicBezTo>
                    <a:pt x="42" y="221"/>
                    <a:pt x="43" y="221"/>
                    <a:pt x="43" y="220"/>
                  </a:cubicBezTo>
                  <a:close/>
                  <a:moveTo>
                    <a:pt x="107" y="253"/>
                  </a:moveTo>
                  <a:cubicBezTo>
                    <a:pt x="107" y="252"/>
                    <a:pt x="107" y="252"/>
                    <a:pt x="107" y="251"/>
                  </a:cubicBezTo>
                  <a:cubicBezTo>
                    <a:pt x="106" y="252"/>
                    <a:pt x="105" y="252"/>
                    <a:pt x="104" y="252"/>
                  </a:cubicBezTo>
                  <a:cubicBezTo>
                    <a:pt x="105" y="253"/>
                    <a:pt x="106" y="253"/>
                    <a:pt x="107" y="253"/>
                  </a:cubicBezTo>
                  <a:close/>
                  <a:moveTo>
                    <a:pt x="53" y="220"/>
                  </a:moveTo>
                  <a:cubicBezTo>
                    <a:pt x="52" y="221"/>
                    <a:pt x="52" y="222"/>
                    <a:pt x="52" y="222"/>
                  </a:cubicBezTo>
                  <a:cubicBezTo>
                    <a:pt x="52" y="222"/>
                    <a:pt x="53" y="222"/>
                    <a:pt x="53" y="222"/>
                  </a:cubicBezTo>
                  <a:cubicBezTo>
                    <a:pt x="53" y="222"/>
                    <a:pt x="53" y="221"/>
                    <a:pt x="53" y="220"/>
                  </a:cubicBezTo>
                  <a:close/>
                  <a:moveTo>
                    <a:pt x="37" y="215"/>
                  </a:moveTo>
                  <a:cubicBezTo>
                    <a:pt x="38" y="215"/>
                    <a:pt x="38" y="215"/>
                    <a:pt x="38" y="215"/>
                  </a:cubicBezTo>
                  <a:cubicBezTo>
                    <a:pt x="39" y="215"/>
                    <a:pt x="39" y="215"/>
                    <a:pt x="39" y="214"/>
                  </a:cubicBezTo>
                  <a:cubicBezTo>
                    <a:pt x="39" y="214"/>
                    <a:pt x="38" y="214"/>
                    <a:pt x="37" y="214"/>
                  </a:cubicBezTo>
                  <a:cubicBezTo>
                    <a:pt x="37" y="215"/>
                    <a:pt x="37" y="215"/>
                    <a:pt x="37" y="215"/>
                  </a:cubicBezTo>
                  <a:close/>
                  <a:moveTo>
                    <a:pt x="139" y="144"/>
                  </a:moveTo>
                  <a:cubicBezTo>
                    <a:pt x="139" y="144"/>
                    <a:pt x="139" y="144"/>
                    <a:pt x="139" y="144"/>
                  </a:cubicBezTo>
                  <a:cubicBezTo>
                    <a:pt x="139" y="143"/>
                    <a:pt x="140" y="143"/>
                    <a:pt x="140" y="142"/>
                  </a:cubicBezTo>
                  <a:cubicBezTo>
                    <a:pt x="140" y="142"/>
                    <a:pt x="141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9" y="142"/>
                    <a:pt x="139" y="143"/>
                    <a:pt x="139" y="144"/>
                  </a:cubicBezTo>
                  <a:close/>
                  <a:moveTo>
                    <a:pt x="142" y="166"/>
                  </a:moveTo>
                  <a:cubicBezTo>
                    <a:pt x="142" y="166"/>
                    <a:pt x="141" y="166"/>
                    <a:pt x="141" y="166"/>
                  </a:cubicBezTo>
                  <a:cubicBezTo>
                    <a:pt x="140" y="166"/>
                    <a:pt x="140" y="166"/>
                    <a:pt x="140" y="168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0" y="167"/>
                    <a:pt x="141" y="167"/>
                    <a:pt x="142" y="166"/>
                  </a:cubicBezTo>
                  <a:cubicBezTo>
                    <a:pt x="142" y="166"/>
                    <a:pt x="142" y="166"/>
                    <a:pt x="142" y="166"/>
                  </a:cubicBezTo>
                  <a:close/>
                  <a:moveTo>
                    <a:pt x="85" y="63"/>
                  </a:moveTo>
                  <a:cubicBezTo>
                    <a:pt x="86" y="63"/>
                    <a:pt x="86" y="63"/>
                    <a:pt x="87" y="62"/>
                  </a:cubicBezTo>
                  <a:cubicBezTo>
                    <a:pt x="86" y="62"/>
                    <a:pt x="86" y="61"/>
                    <a:pt x="86" y="61"/>
                  </a:cubicBezTo>
                  <a:cubicBezTo>
                    <a:pt x="85" y="61"/>
                    <a:pt x="85" y="62"/>
                    <a:pt x="85" y="62"/>
                  </a:cubicBezTo>
                  <a:cubicBezTo>
                    <a:pt x="85" y="62"/>
                    <a:pt x="85" y="62"/>
                    <a:pt x="85" y="63"/>
                  </a:cubicBezTo>
                  <a:close/>
                  <a:moveTo>
                    <a:pt x="103" y="156"/>
                  </a:moveTo>
                  <a:cubicBezTo>
                    <a:pt x="103" y="156"/>
                    <a:pt x="104" y="156"/>
                    <a:pt x="104" y="156"/>
                  </a:cubicBezTo>
                  <a:cubicBezTo>
                    <a:pt x="104" y="155"/>
                    <a:pt x="105" y="155"/>
                    <a:pt x="105" y="155"/>
                  </a:cubicBezTo>
                  <a:cubicBezTo>
                    <a:pt x="105" y="154"/>
                    <a:pt x="105" y="154"/>
                    <a:pt x="105" y="153"/>
                  </a:cubicBezTo>
                  <a:cubicBezTo>
                    <a:pt x="104" y="155"/>
                    <a:pt x="103" y="155"/>
                    <a:pt x="103" y="156"/>
                  </a:cubicBezTo>
                  <a:close/>
                  <a:moveTo>
                    <a:pt x="63" y="99"/>
                  </a:moveTo>
                  <a:cubicBezTo>
                    <a:pt x="63" y="99"/>
                    <a:pt x="64" y="99"/>
                    <a:pt x="64" y="99"/>
                  </a:cubicBezTo>
                  <a:cubicBezTo>
                    <a:pt x="64" y="98"/>
                    <a:pt x="63" y="98"/>
                    <a:pt x="63" y="97"/>
                  </a:cubicBezTo>
                  <a:cubicBezTo>
                    <a:pt x="63" y="96"/>
                    <a:pt x="63" y="96"/>
                    <a:pt x="62" y="95"/>
                  </a:cubicBezTo>
                  <a:cubicBezTo>
                    <a:pt x="62" y="96"/>
                    <a:pt x="62" y="96"/>
                    <a:pt x="62" y="97"/>
                  </a:cubicBezTo>
                  <a:cubicBezTo>
                    <a:pt x="63" y="97"/>
                    <a:pt x="63" y="98"/>
                    <a:pt x="63" y="99"/>
                  </a:cubicBezTo>
                  <a:close/>
                  <a:moveTo>
                    <a:pt x="118" y="228"/>
                  </a:moveTo>
                  <a:cubicBezTo>
                    <a:pt x="118" y="229"/>
                    <a:pt x="118" y="229"/>
                    <a:pt x="118" y="229"/>
                  </a:cubicBezTo>
                  <a:cubicBezTo>
                    <a:pt x="117" y="229"/>
                    <a:pt x="117" y="229"/>
                    <a:pt x="117" y="230"/>
                  </a:cubicBezTo>
                  <a:cubicBezTo>
                    <a:pt x="117" y="230"/>
                    <a:pt x="117" y="231"/>
                    <a:pt x="117" y="231"/>
                  </a:cubicBezTo>
                  <a:cubicBezTo>
                    <a:pt x="117" y="231"/>
                    <a:pt x="118" y="230"/>
                    <a:pt x="118" y="230"/>
                  </a:cubicBezTo>
                  <a:cubicBezTo>
                    <a:pt x="119" y="230"/>
                    <a:pt x="119" y="229"/>
                    <a:pt x="118" y="228"/>
                  </a:cubicBezTo>
                  <a:close/>
                  <a:moveTo>
                    <a:pt x="60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3"/>
                    <a:pt x="59" y="44"/>
                  </a:cubicBezTo>
                  <a:cubicBezTo>
                    <a:pt x="60" y="44"/>
                    <a:pt x="60" y="44"/>
                    <a:pt x="60" y="43"/>
                  </a:cubicBezTo>
                  <a:cubicBezTo>
                    <a:pt x="60" y="43"/>
                    <a:pt x="60" y="42"/>
                    <a:pt x="60" y="41"/>
                  </a:cubicBezTo>
                  <a:close/>
                  <a:moveTo>
                    <a:pt x="129" y="209"/>
                  </a:moveTo>
                  <a:cubicBezTo>
                    <a:pt x="128" y="209"/>
                    <a:pt x="128" y="209"/>
                    <a:pt x="127" y="209"/>
                  </a:cubicBezTo>
                  <a:cubicBezTo>
                    <a:pt x="127" y="209"/>
                    <a:pt x="127" y="209"/>
                    <a:pt x="126" y="209"/>
                  </a:cubicBezTo>
                  <a:cubicBezTo>
                    <a:pt x="126" y="209"/>
                    <a:pt x="125" y="209"/>
                    <a:pt x="124" y="209"/>
                  </a:cubicBezTo>
                  <a:cubicBezTo>
                    <a:pt x="126" y="210"/>
                    <a:pt x="128" y="210"/>
                    <a:pt x="129" y="209"/>
                  </a:cubicBezTo>
                  <a:close/>
                  <a:moveTo>
                    <a:pt x="149" y="160"/>
                  </a:moveTo>
                  <a:cubicBezTo>
                    <a:pt x="149" y="159"/>
                    <a:pt x="149" y="157"/>
                    <a:pt x="149" y="156"/>
                  </a:cubicBezTo>
                  <a:cubicBezTo>
                    <a:pt x="149" y="156"/>
                    <a:pt x="149" y="156"/>
                    <a:pt x="148" y="156"/>
                  </a:cubicBezTo>
                  <a:cubicBezTo>
                    <a:pt x="149" y="158"/>
                    <a:pt x="149" y="159"/>
                    <a:pt x="149" y="161"/>
                  </a:cubicBezTo>
                  <a:cubicBezTo>
                    <a:pt x="149" y="161"/>
                    <a:pt x="149" y="161"/>
                    <a:pt x="149" y="160"/>
                  </a:cubicBezTo>
                  <a:close/>
                  <a:moveTo>
                    <a:pt x="79" y="78"/>
                  </a:moveTo>
                  <a:cubicBezTo>
                    <a:pt x="79" y="77"/>
                    <a:pt x="80" y="77"/>
                    <a:pt x="80" y="76"/>
                  </a:cubicBezTo>
                  <a:cubicBezTo>
                    <a:pt x="80" y="76"/>
                    <a:pt x="80" y="75"/>
                    <a:pt x="80" y="75"/>
                  </a:cubicBezTo>
                  <a:cubicBezTo>
                    <a:pt x="80" y="76"/>
                    <a:pt x="79" y="76"/>
                    <a:pt x="79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9" y="77"/>
                    <a:pt x="79" y="78"/>
                    <a:pt x="79" y="78"/>
                  </a:cubicBezTo>
                  <a:close/>
                  <a:moveTo>
                    <a:pt x="117" y="227"/>
                  </a:moveTo>
                  <a:cubicBezTo>
                    <a:pt x="118" y="227"/>
                    <a:pt x="118" y="227"/>
                    <a:pt x="118" y="227"/>
                  </a:cubicBezTo>
                  <a:cubicBezTo>
                    <a:pt x="118" y="225"/>
                    <a:pt x="118" y="225"/>
                    <a:pt x="117" y="224"/>
                  </a:cubicBezTo>
                  <a:cubicBezTo>
                    <a:pt x="117" y="225"/>
                    <a:pt x="117" y="226"/>
                    <a:pt x="117" y="227"/>
                  </a:cubicBezTo>
                  <a:close/>
                  <a:moveTo>
                    <a:pt x="51" y="214"/>
                  </a:moveTo>
                  <a:cubicBezTo>
                    <a:pt x="50" y="214"/>
                    <a:pt x="49" y="214"/>
                    <a:pt x="48" y="214"/>
                  </a:cubicBezTo>
                  <a:cubicBezTo>
                    <a:pt x="48" y="214"/>
                    <a:pt x="48" y="215"/>
                    <a:pt x="48" y="215"/>
                  </a:cubicBezTo>
                  <a:cubicBezTo>
                    <a:pt x="49" y="215"/>
                    <a:pt x="50" y="215"/>
                    <a:pt x="51" y="215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1" y="214"/>
                    <a:pt x="51" y="214"/>
                    <a:pt x="51" y="214"/>
                  </a:cubicBezTo>
                  <a:close/>
                  <a:moveTo>
                    <a:pt x="78" y="55"/>
                  </a:moveTo>
                  <a:cubicBezTo>
                    <a:pt x="78" y="54"/>
                    <a:pt x="77" y="54"/>
                    <a:pt x="77" y="54"/>
                  </a:cubicBezTo>
                  <a:cubicBezTo>
                    <a:pt x="77" y="54"/>
                    <a:pt x="77" y="53"/>
                    <a:pt x="77" y="53"/>
                  </a:cubicBezTo>
                  <a:cubicBezTo>
                    <a:pt x="77" y="53"/>
                    <a:pt x="76" y="53"/>
                    <a:pt x="76" y="53"/>
                  </a:cubicBezTo>
                  <a:cubicBezTo>
                    <a:pt x="76" y="54"/>
                    <a:pt x="76" y="54"/>
                    <a:pt x="76" y="55"/>
                  </a:cubicBezTo>
                  <a:cubicBezTo>
                    <a:pt x="76" y="55"/>
                    <a:pt x="77" y="55"/>
                    <a:pt x="77" y="55"/>
                  </a:cubicBezTo>
                  <a:cubicBezTo>
                    <a:pt x="77" y="55"/>
                    <a:pt x="77" y="55"/>
                    <a:pt x="78" y="55"/>
                  </a:cubicBezTo>
                  <a:close/>
                  <a:moveTo>
                    <a:pt x="100" y="257"/>
                  </a:moveTo>
                  <a:cubicBezTo>
                    <a:pt x="99" y="257"/>
                    <a:pt x="98" y="257"/>
                    <a:pt x="97" y="258"/>
                  </a:cubicBezTo>
                  <a:cubicBezTo>
                    <a:pt x="97" y="258"/>
                    <a:pt x="97" y="258"/>
                    <a:pt x="97" y="258"/>
                  </a:cubicBezTo>
                  <a:cubicBezTo>
                    <a:pt x="98" y="258"/>
                    <a:pt x="99" y="258"/>
                    <a:pt x="101" y="257"/>
                  </a:cubicBezTo>
                  <a:cubicBezTo>
                    <a:pt x="100" y="257"/>
                    <a:pt x="100" y="257"/>
                    <a:pt x="100" y="257"/>
                  </a:cubicBezTo>
                  <a:close/>
                  <a:moveTo>
                    <a:pt x="89" y="98"/>
                  </a:moveTo>
                  <a:cubicBezTo>
                    <a:pt x="90" y="98"/>
                    <a:pt x="90" y="98"/>
                    <a:pt x="90" y="97"/>
                  </a:cubicBezTo>
                  <a:cubicBezTo>
                    <a:pt x="90" y="96"/>
                    <a:pt x="90" y="96"/>
                    <a:pt x="90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0" y="95"/>
                    <a:pt x="89" y="95"/>
                    <a:pt x="89" y="96"/>
                  </a:cubicBezTo>
                  <a:cubicBezTo>
                    <a:pt x="89" y="96"/>
                    <a:pt x="89" y="97"/>
                    <a:pt x="89" y="98"/>
                  </a:cubicBezTo>
                  <a:close/>
                  <a:moveTo>
                    <a:pt x="96" y="106"/>
                  </a:moveTo>
                  <a:cubicBezTo>
                    <a:pt x="96" y="106"/>
                    <a:pt x="96" y="107"/>
                    <a:pt x="95" y="107"/>
                  </a:cubicBezTo>
                  <a:cubicBezTo>
                    <a:pt x="96" y="108"/>
                    <a:pt x="96" y="109"/>
                    <a:pt x="96" y="110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6" y="108"/>
                    <a:pt x="96" y="107"/>
                    <a:pt x="96" y="106"/>
                  </a:cubicBezTo>
                  <a:close/>
                  <a:moveTo>
                    <a:pt x="55" y="20"/>
                  </a:move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3"/>
                    <a:pt x="56" y="23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1"/>
                    <a:pt x="56" y="20"/>
                    <a:pt x="55" y="20"/>
                  </a:cubicBezTo>
                  <a:close/>
                  <a:moveTo>
                    <a:pt x="131" y="133"/>
                  </a:moveTo>
                  <a:cubicBezTo>
                    <a:pt x="131" y="133"/>
                    <a:pt x="132" y="134"/>
                    <a:pt x="132" y="134"/>
                  </a:cubicBezTo>
                  <a:cubicBezTo>
                    <a:pt x="133" y="133"/>
                    <a:pt x="133" y="133"/>
                    <a:pt x="133" y="132"/>
                  </a:cubicBezTo>
                  <a:cubicBezTo>
                    <a:pt x="133" y="132"/>
                    <a:pt x="133" y="132"/>
                    <a:pt x="132" y="132"/>
                  </a:cubicBezTo>
                  <a:cubicBezTo>
                    <a:pt x="132" y="132"/>
                    <a:pt x="132" y="133"/>
                    <a:pt x="131" y="133"/>
                  </a:cubicBezTo>
                  <a:close/>
                  <a:moveTo>
                    <a:pt x="115" y="218"/>
                  </a:moveTo>
                  <a:cubicBezTo>
                    <a:pt x="115" y="219"/>
                    <a:pt x="115" y="220"/>
                    <a:pt x="115" y="221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6" y="219"/>
                    <a:pt x="116" y="219"/>
                    <a:pt x="116" y="218"/>
                  </a:cubicBezTo>
                  <a:cubicBezTo>
                    <a:pt x="116" y="218"/>
                    <a:pt x="115" y="218"/>
                    <a:pt x="115" y="218"/>
                  </a:cubicBezTo>
                  <a:close/>
                  <a:moveTo>
                    <a:pt x="123" y="244"/>
                  </a:moveTo>
                  <a:cubicBezTo>
                    <a:pt x="123" y="243"/>
                    <a:pt x="123" y="243"/>
                    <a:pt x="123" y="242"/>
                  </a:cubicBezTo>
                  <a:cubicBezTo>
                    <a:pt x="123" y="242"/>
                    <a:pt x="122" y="242"/>
                    <a:pt x="122" y="243"/>
                  </a:cubicBezTo>
                  <a:cubicBezTo>
                    <a:pt x="122" y="243"/>
                    <a:pt x="122" y="244"/>
                    <a:pt x="123" y="244"/>
                  </a:cubicBezTo>
                  <a:cubicBezTo>
                    <a:pt x="123" y="244"/>
                    <a:pt x="123" y="244"/>
                    <a:pt x="123" y="244"/>
                  </a:cubicBezTo>
                  <a:close/>
                  <a:moveTo>
                    <a:pt x="84" y="60"/>
                  </a:moveTo>
                  <a:cubicBezTo>
                    <a:pt x="84" y="60"/>
                    <a:pt x="85" y="60"/>
                    <a:pt x="85" y="60"/>
                  </a:cubicBezTo>
                  <a:cubicBezTo>
                    <a:pt x="85" y="59"/>
                    <a:pt x="85" y="59"/>
                    <a:pt x="84" y="58"/>
                  </a:cubicBezTo>
                  <a:cubicBezTo>
                    <a:pt x="84" y="58"/>
                    <a:pt x="84" y="58"/>
                    <a:pt x="83" y="58"/>
                  </a:cubicBezTo>
                  <a:cubicBezTo>
                    <a:pt x="84" y="59"/>
                    <a:pt x="84" y="60"/>
                    <a:pt x="84" y="60"/>
                  </a:cubicBezTo>
                  <a:close/>
                  <a:moveTo>
                    <a:pt x="116" y="134"/>
                  </a:moveTo>
                  <a:cubicBezTo>
                    <a:pt x="116" y="134"/>
                    <a:pt x="116" y="134"/>
                    <a:pt x="116" y="134"/>
                  </a:cubicBezTo>
                  <a:cubicBezTo>
                    <a:pt x="116" y="134"/>
                    <a:pt x="117" y="134"/>
                    <a:pt x="116" y="134"/>
                  </a:cubicBezTo>
                  <a:cubicBezTo>
                    <a:pt x="116" y="133"/>
                    <a:pt x="116" y="132"/>
                    <a:pt x="115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5" y="131"/>
                    <a:pt x="115" y="132"/>
                    <a:pt x="115" y="132"/>
                  </a:cubicBezTo>
                  <a:cubicBezTo>
                    <a:pt x="115" y="133"/>
                    <a:pt x="116" y="134"/>
                    <a:pt x="116" y="134"/>
                  </a:cubicBezTo>
                  <a:close/>
                  <a:moveTo>
                    <a:pt x="122" y="84"/>
                  </a:moveTo>
                  <a:cubicBezTo>
                    <a:pt x="122" y="84"/>
                    <a:pt x="122" y="84"/>
                    <a:pt x="122" y="84"/>
                  </a:cubicBezTo>
                  <a:cubicBezTo>
                    <a:pt x="122" y="85"/>
                    <a:pt x="123" y="86"/>
                    <a:pt x="123" y="88"/>
                  </a:cubicBezTo>
                  <a:cubicBezTo>
                    <a:pt x="124" y="88"/>
                    <a:pt x="124" y="87"/>
                    <a:pt x="124" y="87"/>
                  </a:cubicBezTo>
                  <a:cubicBezTo>
                    <a:pt x="123" y="86"/>
                    <a:pt x="123" y="85"/>
                    <a:pt x="122" y="84"/>
                  </a:cubicBezTo>
                  <a:close/>
                  <a:moveTo>
                    <a:pt x="91" y="91"/>
                  </a:moveTo>
                  <a:cubicBezTo>
                    <a:pt x="91" y="90"/>
                    <a:pt x="92" y="89"/>
                    <a:pt x="92" y="88"/>
                  </a:cubicBezTo>
                  <a:cubicBezTo>
                    <a:pt x="91" y="88"/>
                    <a:pt x="91" y="89"/>
                    <a:pt x="90" y="89"/>
                  </a:cubicBezTo>
                  <a:cubicBezTo>
                    <a:pt x="91" y="89"/>
                    <a:pt x="91" y="90"/>
                    <a:pt x="91" y="91"/>
                  </a:cubicBezTo>
                  <a:close/>
                  <a:moveTo>
                    <a:pt x="48" y="131"/>
                  </a:moveTo>
                  <a:cubicBezTo>
                    <a:pt x="47" y="132"/>
                    <a:pt x="47" y="133"/>
                    <a:pt x="46" y="134"/>
                  </a:cubicBezTo>
                  <a:cubicBezTo>
                    <a:pt x="47" y="134"/>
                    <a:pt x="48" y="133"/>
                    <a:pt x="48" y="132"/>
                  </a:cubicBezTo>
                  <a:cubicBezTo>
                    <a:pt x="48" y="132"/>
                    <a:pt x="48" y="131"/>
                    <a:pt x="48" y="131"/>
                  </a:cubicBezTo>
                  <a:close/>
                  <a:moveTo>
                    <a:pt x="105" y="141"/>
                  </a:moveTo>
                  <a:cubicBezTo>
                    <a:pt x="106" y="140"/>
                    <a:pt x="106" y="139"/>
                    <a:pt x="106" y="138"/>
                  </a:cubicBezTo>
                  <a:cubicBezTo>
                    <a:pt x="105" y="139"/>
                    <a:pt x="104" y="140"/>
                    <a:pt x="105" y="141"/>
                  </a:cubicBezTo>
                  <a:close/>
                  <a:moveTo>
                    <a:pt x="13" y="228"/>
                  </a:moveTo>
                  <a:cubicBezTo>
                    <a:pt x="14" y="229"/>
                    <a:pt x="14" y="229"/>
                    <a:pt x="14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8"/>
                    <a:pt x="14" y="227"/>
                    <a:pt x="14" y="227"/>
                  </a:cubicBezTo>
                  <a:cubicBezTo>
                    <a:pt x="14" y="227"/>
                    <a:pt x="14" y="228"/>
                    <a:pt x="13" y="228"/>
                  </a:cubicBezTo>
                  <a:close/>
                  <a:moveTo>
                    <a:pt x="71" y="32"/>
                  </a:moveTo>
                  <a:cubicBezTo>
                    <a:pt x="71" y="33"/>
                    <a:pt x="72" y="33"/>
                    <a:pt x="72" y="33"/>
                  </a:cubicBezTo>
                  <a:cubicBezTo>
                    <a:pt x="72" y="33"/>
                    <a:pt x="73" y="33"/>
                    <a:pt x="73" y="33"/>
                  </a:cubicBezTo>
                  <a:cubicBezTo>
                    <a:pt x="72" y="33"/>
                    <a:pt x="72" y="32"/>
                    <a:pt x="72" y="31"/>
                  </a:cubicBezTo>
                  <a:cubicBezTo>
                    <a:pt x="72" y="31"/>
                    <a:pt x="71" y="32"/>
                    <a:pt x="71" y="32"/>
                  </a:cubicBezTo>
                  <a:close/>
                  <a:moveTo>
                    <a:pt x="74" y="113"/>
                  </a:moveTo>
                  <a:cubicBezTo>
                    <a:pt x="74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2"/>
                    <a:pt x="75" y="111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2"/>
                    <a:pt x="74" y="112"/>
                    <a:pt x="74" y="113"/>
                  </a:cubicBezTo>
                  <a:close/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8" y="246"/>
                    <a:pt x="77" y="246"/>
                    <a:pt x="76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7" y="247"/>
                    <a:pt x="78" y="246"/>
                    <a:pt x="79" y="246"/>
                  </a:cubicBezTo>
                  <a:close/>
                  <a:moveTo>
                    <a:pt x="114" y="221"/>
                  </a:moveTo>
                  <a:cubicBezTo>
                    <a:pt x="114" y="221"/>
                    <a:pt x="114" y="220"/>
                    <a:pt x="114" y="220"/>
                  </a:cubicBezTo>
                  <a:cubicBezTo>
                    <a:pt x="112" y="221"/>
                    <a:pt x="112" y="221"/>
                    <a:pt x="113" y="222"/>
                  </a:cubicBezTo>
                  <a:cubicBezTo>
                    <a:pt x="113" y="222"/>
                    <a:pt x="113" y="222"/>
                    <a:pt x="114" y="221"/>
                  </a:cubicBezTo>
                  <a:close/>
                  <a:moveTo>
                    <a:pt x="46" y="169"/>
                  </a:moveTo>
                  <a:cubicBezTo>
                    <a:pt x="46" y="170"/>
                    <a:pt x="46" y="171"/>
                    <a:pt x="47" y="171"/>
                  </a:cubicBezTo>
                  <a:cubicBezTo>
                    <a:pt x="47" y="170"/>
                    <a:pt x="48" y="170"/>
                    <a:pt x="48" y="169"/>
                  </a:cubicBezTo>
                  <a:cubicBezTo>
                    <a:pt x="47" y="169"/>
                    <a:pt x="46" y="169"/>
                    <a:pt x="46" y="169"/>
                  </a:cubicBezTo>
                  <a:close/>
                  <a:moveTo>
                    <a:pt x="119" y="235"/>
                  </a:moveTo>
                  <a:cubicBezTo>
                    <a:pt x="118" y="234"/>
                    <a:pt x="118" y="233"/>
                    <a:pt x="118" y="233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8" y="233"/>
                    <a:pt x="117" y="233"/>
                    <a:pt x="117" y="233"/>
                  </a:cubicBezTo>
                  <a:cubicBezTo>
                    <a:pt x="118" y="234"/>
                    <a:pt x="118" y="235"/>
                    <a:pt x="118" y="235"/>
                  </a:cubicBezTo>
                  <a:cubicBezTo>
                    <a:pt x="119" y="235"/>
                    <a:pt x="119" y="235"/>
                    <a:pt x="119" y="235"/>
                  </a:cubicBezTo>
                  <a:close/>
                  <a:moveTo>
                    <a:pt x="145" y="176"/>
                  </a:moveTo>
                  <a:cubicBezTo>
                    <a:pt x="145" y="175"/>
                    <a:pt x="145" y="175"/>
                    <a:pt x="145" y="174"/>
                  </a:cubicBezTo>
                  <a:cubicBezTo>
                    <a:pt x="143" y="175"/>
                    <a:pt x="143" y="175"/>
                    <a:pt x="143" y="176"/>
                  </a:cubicBezTo>
                  <a:cubicBezTo>
                    <a:pt x="144" y="176"/>
                    <a:pt x="144" y="176"/>
                    <a:pt x="145" y="176"/>
                  </a:cubicBezTo>
                  <a:close/>
                  <a:moveTo>
                    <a:pt x="81" y="106"/>
                  </a:moveTo>
                  <a:cubicBezTo>
                    <a:pt x="81" y="106"/>
                    <a:pt x="81" y="106"/>
                    <a:pt x="81" y="106"/>
                  </a:cubicBezTo>
                  <a:cubicBezTo>
                    <a:pt x="80" y="107"/>
                    <a:pt x="80" y="108"/>
                    <a:pt x="80" y="109"/>
                  </a:cubicBezTo>
                  <a:cubicBezTo>
                    <a:pt x="80" y="109"/>
                    <a:pt x="80" y="109"/>
                    <a:pt x="81" y="108"/>
                  </a:cubicBezTo>
                  <a:cubicBezTo>
                    <a:pt x="81" y="108"/>
                    <a:pt x="81" y="107"/>
                    <a:pt x="81" y="106"/>
                  </a:cubicBezTo>
                  <a:cubicBezTo>
                    <a:pt x="81" y="106"/>
                    <a:pt x="81" y="106"/>
                    <a:pt x="81" y="106"/>
                  </a:cubicBezTo>
                  <a:close/>
                  <a:moveTo>
                    <a:pt x="140" y="133"/>
                  </a:moveTo>
                  <a:cubicBezTo>
                    <a:pt x="140" y="133"/>
                    <a:pt x="140" y="133"/>
                    <a:pt x="140" y="133"/>
                  </a:cubicBezTo>
                  <a:cubicBezTo>
                    <a:pt x="140" y="134"/>
                    <a:pt x="140" y="134"/>
                    <a:pt x="141" y="135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1" y="134"/>
                    <a:pt x="141" y="133"/>
                    <a:pt x="140" y="133"/>
                  </a:cubicBezTo>
                  <a:close/>
                  <a:moveTo>
                    <a:pt x="146" y="202"/>
                  </a:moveTo>
                  <a:cubicBezTo>
                    <a:pt x="147" y="202"/>
                    <a:pt x="147" y="202"/>
                    <a:pt x="148" y="202"/>
                  </a:cubicBezTo>
                  <a:cubicBezTo>
                    <a:pt x="148" y="202"/>
                    <a:pt x="148" y="201"/>
                    <a:pt x="148" y="201"/>
                  </a:cubicBezTo>
                  <a:cubicBezTo>
                    <a:pt x="147" y="201"/>
                    <a:pt x="147" y="201"/>
                    <a:pt x="146" y="201"/>
                  </a:cubicBezTo>
                  <a:cubicBezTo>
                    <a:pt x="146" y="201"/>
                    <a:pt x="146" y="202"/>
                    <a:pt x="146" y="202"/>
                  </a:cubicBezTo>
                  <a:close/>
                  <a:moveTo>
                    <a:pt x="9" y="214"/>
                  </a:moveTo>
                  <a:cubicBezTo>
                    <a:pt x="9" y="214"/>
                    <a:pt x="9" y="214"/>
                    <a:pt x="8" y="214"/>
                  </a:cubicBezTo>
                  <a:cubicBezTo>
                    <a:pt x="8" y="215"/>
                    <a:pt x="8" y="215"/>
                    <a:pt x="8" y="216"/>
                  </a:cubicBezTo>
                  <a:cubicBezTo>
                    <a:pt x="7" y="216"/>
                    <a:pt x="7" y="217"/>
                    <a:pt x="8" y="217"/>
                  </a:cubicBezTo>
                  <a:cubicBezTo>
                    <a:pt x="8" y="217"/>
                    <a:pt x="9" y="216"/>
                    <a:pt x="9" y="215"/>
                  </a:cubicBezTo>
                  <a:cubicBezTo>
                    <a:pt x="9" y="215"/>
                    <a:pt x="9" y="215"/>
                    <a:pt x="9" y="214"/>
                  </a:cubicBezTo>
                  <a:close/>
                  <a:moveTo>
                    <a:pt x="53" y="163"/>
                  </a:moveTo>
                  <a:cubicBezTo>
                    <a:pt x="53" y="163"/>
                    <a:pt x="53" y="163"/>
                    <a:pt x="53" y="163"/>
                  </a:cubicBezTo>
                  <a:cubicBezTo>
                    <a:pt x="53" y="163"/>
                    <a:pt x="53" y="163"/>
                    <a:pt x="52" y="164"/>
                  </a:cubicBezTo>
                  <a:cubicBezTo>
                    <a:pt x="52" y="164"/>
                    <a:pt x="52" y="165"/>
                    <a:pt x="52" y="166"/>
                  </a:cubicBezTo>
                  <a:cubicBezTo>
                    <a:pt x="52" y="166"/>
                    <a:pt x="52" y="166"/>
                    <a:pt x="53" y="166"/>
                  </a:cubicBezTo>
                  <a:cubicBezTo>
                    <a:pt x="53" y="166"/>
                    <a:pt x="53" y="166"/>
                    <a:pt x="53" y="166"/>
                  </a:cubicBezTo>
                  <a:cubicBezTo>
                    <a:pt x="53" y="165"/>
                    <a:pt x="53" y="164"/>
                    <a:pt x="53" y="163"/>
                  </a:cubicBezTo>
                  <a:cubicBezTo>
                    <a:pt x="53" y="163"/>
                    <a:pt x="53" y="163"/>
                    <a:pt x="53" y="163"/>
                  </a:cubicBezTo>
                  <a:close/>
                  <a:moveTo>
                    <a:pt x="116" y="249"/>
                  </a:moveTo>
                  <a:cubicBezTo>
                    <a:pt x="116" y="250"/>
                    <a:pt x="117" y="250"/>
                    <a:pt x="117" y="251"/>
                  </a:cubicBezTo>
                  <a:cubicBezTo>
                    <a:pt x="118" y="250"/>
                    <a:pt x="118" y="250"/>
                    <a:pt x="117" y="249"/>
                  </a:cubicBezTo>
                  <a:cubicBezTo>
                    <a:pt x="117" y="249"/>
                    <a:pt x="117" y="249"/>
                    <a:pt x="116" y="249"/>
                  </a:cubicBezTo>
                  <a:close/>
                  <a:moveTo>
                    <a:pt x="57" y="258"/>
                  </a:moveTo>
                  <a:cubicBezTo>
                    <a:pt x="57" y="258"/>
                    <a:pt x="57" y="258"/>
                    <a:pt x="57" y="258"/>
                  </a:cubicBezTo>
                  <a:cubicBezTo>
                    <a:pt x="59" y="259"/>
                    <a:pt x="61" y="259"/>
                    <a:pt x="62" y="260"/>
                  </a:cubicBezTo>
                  <a:cubicBezTo>
                    <a:pt x="63" y="259"/>
                    <a:pt x="62" y="259"/>
                    <a:pt x="62" y="259"/>
                  </a:cubicBezTo>
                  <a:cubicBezTo>
                    <a:pt x="62" y="259"/>
                    <a:pt x="61" y="259"/>
                    <a:pt x="60" y="259"/>
                  </a:cubicBezTo>
                  <a:cubicBezTo>
                    <a:pt x="59" y="259"/>
                    <a:pt x="58" y="258"/>
                    <a:pt x="57" y="258"/>
                  </a:cubicBezTo>
                  <a:close/>
                  <a:moveTo>
                    <a:pt x="20" y="230"/>
                  </a:moveTo>
                  <a:cubicBezTo>
                    <a:pt x="20" y="230"/>
                    <a:pt x="20" y="230"/>
                    <a:pt x="20" y="230"/>
                  </a:cubicBezTo>
                  <a:cubicBezTo>
                    <a:pt x="20" y="230"/>
                    <a:pt x="20" y="230"/>
                    <a:pt x="19" y="229"/>
                  </a:cubicBezTo>
                  <a:cubicBezTo>
                    <a:pt x="19" y="230"/>
                    <a:pt x="19" y="231"/>
                    <a:pt x="20" y="232"/>
                  </a:cubicBezTo>
                  <a:cubicBezTo>
                    <a:pt x="20" y="231"/>
                    <a:pt x="20" y="231"/>
                    <a:pt x="20" y="230"/>
                  </a:cubicBezTo>
                  <a:close/>
                  <a:moveTo>
                    <a:pt x="17" y="190"/>
                  </a:moveTo>
                  <a:cubicBezTo>
                    <a:pt x="16" y="191"/>
                    <a:pt x="16" y="192"/>
                    <a:pt x="16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1"/>
                    <a:pt x="17" y="190"/>
                    <a:pt x="17" y="190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17" y="190"/>
                    <a:pt x="17" y="190"/>
                    <a:pt x="17" y="190"/>
                  </a:cubicBezTo>
                  <a:close/>
                  <a:moveTo>
                    <a:pt x="143" y="147"/>
                  </a:moveTo>
                  <a:cubicBezTo>
                    <a:pt x="145" y="146"/>
                    <a:pt x="145" y="146"/>
                    <a:pt x="146" y="145"/>
                  </a:cubicBezTo>
                  <a:cubicBezTo>
                    <a:pt x="145" y="145"/>
                    <a:pt x="144" y="146"/>
                    <a:pt x="143" y="147"/>
                  </a:cubicBezTo>
                  <a:close/>
                  <a:moveTo>
                    <a:pt x="107" y="238"/>
                  </a:moveTo>
                  <a:cubicBezTo>
                    <a:pt x="107" y="237"/>
                    <a:pt x="107" y="236"/>
                    <a:pt x="107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6"/>
                    <a:pt x="106" y="237"/>
                    <a:pt x="106" y="238"/>
                  </a:cubicBezTo>
                  <a:cubicBezTo>
                    <a:pt x="106" y="238"/>
                    <a:pt x="107" y="238"/>
                    <a:pt x="107" y="238"/>
                  </a:cubicBezTo>
                  <a:close/>
                  <a:moveTo>
                    <a:pt x="63" y="26"/>
                  </a:move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4" y="26"/>
                    <a:pt x="63" y="25"/>
                  </a:cubicBezTo>
                  <a:cubicBezTo>
                    <a:pt x="63" y="25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5"/>
                    <a:pt x="62" y="25"/>
                    <a:pt x="63" y="26"/>
                  </a:cubicBezTo>
                  <a:close/>
                  <a:moveTo>
                    <a:pt x="125" y="100"/>
                  </a:moveTo>
                  <a:cubicBezTo>
                    <a:pt x="125" y="100"/>
                    <a:pt x="125" y="100"/>
                    <a:pt x="126" y="100"/>
                  </a:cubicBezTo>
                  <a:cubicBezTo>
                    <a:pt x="125" y="99"/>
                    <a:pt x="125" y="99"/>
                    <a:pt x="125" y="98"/>
                  </a:cubicBezTo>
                  <a:cubicBezTo>
                    <a:pt x="124" y="98"/>
                    <a:pt x="124" y="98"/>
                    <a:pt x="124" y="99"/>
                  </a:cubicBezTo>
                  <a:cubicBezTo>
                    <a:pt x="124" y="99"/>
                    <a:pt x="125" y="100"/>
                    <a:pt x="125" y="100"/>
                  </a:cubicBezTo>
                  <a:close/>
                  <a:moveTo>
                    <a:pt x="91" y="114"/>
                  </a:moveTo>
                  <a:cubicBezTo>
                    <a:pt x="91" y="114"/>
                    <a:pt x="91" y="114"/>
                    <a:pt x="91" y="114"/>
                  </a:cubicBezTo>
                  <a:cubicBezTo>
                    <a:pt x="91" y="113"/>
                    <a:pt x="92" y="112"/>
                    <a:pt x="92" y="112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2"/>
                    <a:pt x="91" y="113"/>
                    <a:pt x="91" y="114"/>
                  </a:cubicBezTo>
                  <a:close/>
                  <a:moveTo>
                    <a:pt x="67" y="219"/>
                  </a:moveTo>
                  <a:cubicBezTo>
                    <a:pt x="68" y="219"/>
                    <a:pt x="68" y="219"/>
                    <a:pt x="68" y="219"/>
                  </a:cubicBezTo>
                  <a:cubicBezTo>
                    <a:pt x="68" y="218"/>
                    <a:pt x="68" y="217"/>
                    <a:pt x="68" y="216"/>
                  </a:cubicBezTo>
                  <a:cubicBezTo>
                    <a:pt x="68" y="216"/>
                    <a:pt x="68" y="216"/>
                    <a:pt x="68" y="216"/>
                  </a:cubicBezTo>
                  <a:cubicBezTo>
                    <a:pt x="67" y="217"/>
                    <a:pt x="67" y="218"/>
                    <a:pt x="67" y="219"/>
                  </a:cubicBezTo>
                  <a:close/>
                  <a:moveTo>
                    <a:pt x="6" y="220"/>
                  </a:moveTo>
                  <a:cubicBezTo>
                    <a:pt x="6" y="220"/>
                    <a:pt x="6" y="220"/>
                    <a:pt x="6" y="220"/>
                  </a:cubicBezTo>
                  <a:cubicBezTo>
                    <a:pt x="6" y="221"/>
                    <a:pt x="6" y="222"/>
                    <a:pt x="7" y="223"/>
                  </a:cubicBezTo>
                  <a:cubicBezTo>
                    <a:pt x="7" y="223"/>
                    <a:pt x="7" y="223"/>
                    <a:pt x="7" y="223"/>
                  </a:cubicBezTo>
                  <a:cubicBezTo>
                    <a:pt x="7" y="222"/>
                    <a:pt x="7" y="221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lose/>
                  <a:moveTo>
                    <a:pt x="19" y="172"/>
                  </a:moveTo>
                  <a:cubicBezTo>
                    <a:pt x="19" y="171"/>
                    <a:pt x="19" y="170"/>
                    <a:pt x="19" y="169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70"/>
                    <a:pt x="19" y="171"/>
                    <a:pt x="18" y="172"/>
                  </a:cubicBezTo>
                  <a:cubicBezTo>
                    <a:pt x="19" y="172"/>
                    <a:pt x="19" y="172"/>
                    <a:pt x="19" y="172"/>
                  </a:cubicBezTo>
                  <a:close/>
                  <a:moveTo>
                    <a:pt x="87" y="246"/>
                  </a:moveTo>
                  <a:cubicBezTo>
                    <a:pt x="88" y="246"/>
                    <a:pt x="88" y="246"/>
                    <a:pt x="89" y="246"/>
                  </a:cubicBezTo>
                  <a:cubicBezTo>
                    <a:pt x="89" y="246"/>
                    <a:pt x="89" y="246"/>
                    <a:pt x="89" y="245"/>
                  </a:cubicBezTo>
                  <a:cubicBezTo>
                    <a:pt x="88" y="245"/>
                    <a:pt x="88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lose/>
                  <a:moveTo>
                    <a:pt x="33" y="240"/>
                  </a:moveTo>
                  <a:cubicBezTo>
                    <a:pt x="33" y="239"/>
                    <a:pt x="32" y="238"/>
                    <a:pt x="31" y="237"/>
                  </a:cubicBezTo>
                  <a:cubicBezTo>
                    <a:pt x="31" y="238"/>
                    <a:pt x="32" y="238"/>
                    <a:pt x="32" y="239"/>
                  </a:cubicBezTo>
                  <a:cubicBezTo>
                    <a:pt x="32" y="239"/>
                    <a:pt x="32" y="239"/>
                    <a:pt x="32" y="239"/>
                  </a:cubicBezTo>
                  <a:cubicBezTo>
                    <a:pt x="32" y="240"/>
                    <a:pt x="32" y="240"/>
                    <a:pt x="33" y="240"/>
                  </a:cubicBezTo>
                  <a:close/>
                  <a:moveTo>
                    <a:pt x="62" y="65"/>
                  </a:moveTo>
                  <a:cubicBezTo>
                    <a:pt x="62" y="65"/>
                    <a:pt x="62" y="65"/>
                    <a:pt x="62" y="65"/>
                  </a:cubicBezTo>
                  <a:cubicBezTo>
                    <a:pt x="63" y="64"/>
                    <a:pt x="63" y="64"/>
                    <a:pt x="63" y="63"/>
                  </a:cubicBezTo>
                  <a:cubicBezTo>
                    <a:pt x="63" y="63"/>
                    <a:pt x="63" y="63"/>
                    <a:pt x="62" y="63"/>
                  </a:cubicBezTo>
                  <a:cubicBezTo>
                    <a:pt x="62" y="63"/>
                    <a:pt x="62" y="64"/>
                    <a:pt x="62" y="65"/>
                  </a:cubicBezTo>
                  <a:close/>
                  <a:moveTo>
                    <a:pt x="107" y="87"/>
                  </a:moveTo>
                  <a:cubicBezTo>
                    <a:pt x="108" y="86"/>
                    <a:pt x="108" y="86"/>
                    <a:pt x="109" y="85"/>
                  </a:cubicBezTo>
                  <a:cubicBezTo>
                    <a:pt x="108" y="85"/>
                    <a:pt x="107" y="86"/>
                    <a:pt x="106" y="86"/>
                  </a:cubicBezTo>
                  <a:cubicBezTo>
                    <a:pt x="107" y="86"/>
                    <a:pt x="107" y="87"/>
                    <a:pt x="107" y="87"/>
                  </a:cubicBezTo>
                  <a:close/>
                  <a:moveTo>
                    <a:pt x="120" y="96"/>
                  </a:moveTo>
                  <a:cubicBezTo>
                    <a:pt x="120" y="96"/>
                    <a:pt x="120" y="95"/>
                    <a:pt x="119" y="94"/>
                  </a:cubicBezTo>
                  <a:cubicBezTo>
                    <a:pt x="119" y="95"/>
                    <a:pt x="119" y="95"/>
                    <a:pt x="118" y="95"/>
                  </a:cubicBezTo>
                  <a:cubicBezTo>
                    <a:pt x="118" y="95"/>
                    <a:pt x="118" y="96"/>
                    <a:pt x="119" y="96"/>
                  </a:cubicBezTo>
                  <a:cubicBezTo>
                    <a:pt x="119" y="96"/>
                    <a:pt x="119" y="96"/>
                    <a:pt x="120" y="96"/>
                  </a:cubicBezTo>
                  <a:close/>
                  <a:moveTo>
                    <a:pt x="140" y="203"/>
                  </a:moveTo>
                  <a:cubicBezTo>
                    <a:pt x="140" y="203"/>
                    <a:pt x="140" y="203"/>
                    <a:pt x="140" y="203"/>
                  </a:cubicBezTo>
                  <a:cubicBezTo>
                    <a:pt x="139" y="204"/>
                    <a:pt x="139" y="205"/>
                    <a:pt x="138" y="206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40" y="205"/>
                    <a:pt x="140" y="204"/>
                    <a:pt x="140" y="203"/>
                  </a:cubicBezTo>
                  <a:close/>
                  <a:moveTo>
                    <a:pt x="51" y="121"/>
                  </a:moveTo>
                  <a:cubicBezTo>
                    <a:pt x="51" y="122"/>
                    <a:pt x="50" y="123"/>
                    <a:pt x="50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0" y="124"/>
                    <a:pt x="51" y="123"/>
                    <a:pt x="51" y="122"/>
                  </a:cubicBezTo>
                  <a:cubicBezTo>
                    <a:pt x="51" y="121"/>
                    <a:pt x="51" y="121"/>
                    <a:pt x="51" y="121"/>
                  </a:cubicBezTo>
                  <a:close/>
                  <a:moveTo>
                    <a:pt x="130" y="231"/>
                  </a:moveTo>
                  <a:cubicBezTo>
                    <a:pt x="131" y="230"/>
                    <a:pt x="131" y="230"/>
                    <a:pt x="131" y="229"/>
                  </a:cubicBezTo>
                  <a:cubicBezTo>
                    <a:pt x="131" y="229"/>
                    <a:pt x="130" y="228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30" y="229"/>
                    <a:pt x="130" y="231"/>
                  </a:cubicBezTo>
                  <a:close/>
                  <a:moveTo>
                    <a:pt x="57" y="121"/>
                  </a:move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8" y="121"/>
                    <a:pt x="58" y="121"/>
                  </a:cubicBezTo>
                  <a:cubicBezTo>
                    <a:pt x="58" y="121"/>
                    <a:pt x="58" y="120"/>
                    <a:pt x="57" y="120"/>
                  </a:cubicBezTo>
                  <a:cubicBezTo>
                    <a:pt x="57" y="120"/>
                    <a:pt x="57" y="121"/>
                    <a:pt x="57" y="121"/>
                  </a:cubicBezTo>
                  <a:close/>
                  <a:moveTo>
                    <a:pt x="60" y="96"/>
                  </a:moveTo>
                  <a:cubicBezTo>
                    <a:pt x="60" y="97"/>
                    <a:pt x="59" y="98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99"/>
                    <a:pt x="60" y="98"/>
                    <a:pt x="60" y="97"/>
                  </a:cubicBezTo>
                  <a:cubicBezTo>
                    <a:pt x="60" y="97"/>
                    <a:pt x="60" y="96"/>
                    <a:pt x="60" y="96"/>
                  </a:cubicBezTo>
                  <a:close/>
                  <a:moveTo>
                    <a:pt x="63" y="211"/>
                  </a:moveTo>
                  <a:cubicBezTo>
                    <a:pt x="62" y="211"/>
                    <a:pt x="61" y="211"/>
                    <a:pt x="60" y="212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2" y="212"/>
                    <a:pt x="62" y="212"/>
                    <a:pt x="63" y="212"/>
                  </a:cubicBezTo>
                  <a:cubicBezTo>
                    <a:pt x="63" y="212"/>
                    <a:pt x="63" y="212"/>
                    <a:pt x="63" y="212"/>
                  </a:cubicBezTo>
                  <a:cubicBezTo>
                    <a:pt x="63" y="211"/>
                    <a:pt x="63" y="211"/>
                    <a:pt x="63" y="211"/>
                  </a:cubicBezTo>
                  <a:close/>
                  <a:moveTo>
                    <a:pt x="97" y="74"/>
                  </a:moveTo>
                  <a:cubicBezTo>
                    <a:pt x="96" y="74"/>
                    <a:pt x="94" y="75"/>
                    <a:pt x="93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5"/>
                    <a:pt x="96" y="75"/>
                    <a:pt x="97" y="74"/>
                  </a:cubicBezTo>
                  <a:close/>
                  <a:moveTo>
                    <a:pt x="77" y="80"/>
                  </a:moveTo>
                  <a:cubicBezTo>
                    <a:pt x="77" y="79"/>
                    <a:pt x="77" y="79"/>
                    <a:pt x="77" y="78"/>
                  </a:cubicBezTo>
                  <a:cubicBezTo>
                    <a:pt x="77" y="78"/>
                    <a:pt x="76" y="79"/>
                    <a:pt x="76" y="79"/>
                  </a:cubicBezTo>
                  <a:cubicBezTo>
                    <a:pt x="76" y="79"/>
                    <a:pt x="76" y="80"/>
                    <a:pt x="77" y="80"/>
                  </a:cubicBezTo>
                  <a:close/>
                  <a:moveTo>
                    <a:pt x="131" y="160"/>
                  </a:moveTo>
                  <a:cubicBezTo>
                    <a:pt x="131" y="160"/>
                    <a:pt x="131" y="160"/>
                    <a:pt x="131" y="160"/>
                  </a:cubicBezTo>
                  <a:cubicBezTo>
                    <a:pt x="130" y="159"/>
                    <a:pt x="130" y="159"/>
                    <a:pt x="130" y="158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29" y="158"/>
                    <a:pt x="129" y="158"/>
                    <a:pt x="129" y="159"/>
                  </a:cubicBezTo>
                  <a:cubicBezTo>
                    <a:pt x="130" y="159"/>
                    <a:pt x="130" y="160"/>
                    <a:pt x="131" y="160"/>
                  </a:cubicBezTo>
                  <a:close/>
                  <a:moveTo>
                    <a:pt x="6" y="206"/>
                  </a:moveTo>
                  <a:cubicBezTo>
                    <a:pt x="6" y="206"/>
                    <a:pt x="6" y="206"/>
                    <a:pt x="6" y="206"/>
                  </a:cubicBezTo>
                  <a:cubicBezTo>
                    <a:pt x="7" y="205"/>
                    <a:pt x="7" y="204"/>
                    <a:pt x="7" y="204"/>
                  </a:cubicBezTo>
                  <a:cubicBezTo>
                    <a:pt x="7" y="203"/>
                    <a:pt x="7" y="203"/>
                    <a:pt x="6" y="203"/>
                  </a:cubicBezTo>
                  <a:cubicBezTo>
                    <a:pt x="6" y="204"/>
                    <a:pt x="6" y="205"/>
                    <a:pt x="6" y="206"/>
                  </a:cubicBezTo>
                  <a:close/>
                  <a:moveTo>
                    <a:pt x="150" y="154"/>
                  </a:moveTo>
                  <a:cubicBezTo>
                    <a:pt x="150" y="156"/>
                    <a:pt x="150" y="158"/>
                    <a:pt x="151" y="160"/>
                  </a:cubicBezTo>
                  <a:cubicBezTo>
                    <a:pt x="151" y="158"/>
                    <a:pt x="151" y="156"/>
                    <a:pt x="150" y="154"/>
                  </a:cubicBezTo>
                  <a:close/>
                  <a:moveTo>
                    <a:pt x="111" y="171"/>
                  </a:moveTo>
                  <a:cubicBezTo>
                    <a:pt x="111" y="171"/>
                    <a:pt x="111" y="171"/>
                    <a:pt x="110" y="171"/>
                  </a:cubicBezTo>
                  <a:cubicBezTo>
                    <a:pt x="109" y="171"/>
                    <a:pt x="109" y="171"/>
                    <a:pt x="108" y="171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109" y="171"/>
                    <a:pt x="110" y="171"/>
                    <a:pt x="111" y="171"/>
                  </a:cubicBezTo>
                  <a:close/>
                  <a:moveTo>
                    <a:pt x="52" y="250"/>
                  </a:moveTo>
                  <a:cubicBezTo>
                    <a:pt x="52" y="249"/>
                    <a:pt x="52" y="249"/>
                    <a:pt x="52" y="249"/>
                  </a:cubicBezTo>
                  <a:cubicBezTo>
                    <a:pt x="52" y="248"/>
                    <a:pt x="51" y="248"/>
                    <a:pt x="51" y="248"/>
                  </a:cubicBezTo>
                  <a:cubicBezTo>
                    <a:pt x="51" y="248"/>
                    <a:pt x="51" y="249"/>
                    <a:pt x="51" y="249"/>
                  </a:cubicBezTo>
                  <a:cubicBezTo>
                    <a:pt x="51" y="250"/>
                    <a:pt x="51" y="250"/>
                    <a:pt x="52" y="250"/>
                  </a:cubicBezTo>
                  <a:close/>
                  <a:moveTo>
                    <a:pt x="23" y="176"/>
                  </a:moveTo>
                  <a:cubicBezTo>
                    <a:pt x="22" y="176"/>
                    <a:pt x="22" y="176"/>
                    <a:pt x="21" y="176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2" y="177"/>
                    <a:pt x="23" y="177"/>
                    <a:pt x="23" y="176"/>
                  </a:cubicBezTo>
                  <a:close/>
                  <a:moveTo>
                    <a:pt x="120" y="214"/>
                  </a:moveTo>
                  <a:cubicBezTo>
                    <a:pt x="120" y="214"/>
                    <a:pt x="120" y="214"/>
                    <a:pt x="120" y="214"/>
                  </a:cubicBezTo>
                  <a:cubicBezTo>
                    <a:pt x="121" y="213"/>
                    <a:pt x="121" y="213"/>
                    <a:pt x="122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0" y="212"/>
                    <a:pt x="120" y="212"/>
                    <a:pt x="120" y="213"/>
                  </a:cubicBezTo>
                  <a:cubicBezTo>
                    <a:pt x="120" y="213"/>
                    <a:pt x="119" y="213"/>
                    <a:pt x="120" y="214"/>
                  </a:cubicBezTo>
                  <a:close/>
                  <a:moveTo>
                    <a:pt x="53" y="142"/>
                  </a:moveTo>
                  <a:cubicBezTo>
                    <a:pt x="53" y="142"/>
                    <a:pt x="53" y="142"/>
                    <a:pt x="53" y="143"/>
                  </a:cubicBezTo>
                  <a:cubicBezTo>
                    <a:pt x="53" y="143"/>
                    <a:pt x="53" y="144"/>
                    <a:pt x="53" y="145"/>
                  </a:cubicBezTo>
                  <a:cubicBezTo>
                    <a:pt x="54" y="144"/>
                    <a:pt x="54" y="143"/>
                    <a:pt x="53" y="142"/>
                  </a:cubicBezTo>
                  <a:close/>
                  <a:moveTo>
                    <a:pt x="128" y="214"/>
                  </a:moveTo>
                  <a:cubicBezTo>
                    <a:pt x="128" y="215"/>
                    <a:pt x="127" y="217"/>
                    <a:pt x="127" y="217"/>
                  </a:cubicBezTo>
                  <a:cubicBezTo>
                    <a:pt x="128" y="216"/>
                    <a:pt x="128" y="215"/>
                    <a:pt x="128" y="214"/>
                  </a:cubicBezTo>
                  <a:close/>
                  <a:moveTo>
                    <a:pt x="80" y="41"/>
                  </a:moveTo>
                  <a:cubicBezTo>
                    <a:pt x="80" y="41"/>
                    <a:pt x="80" y="41"/>
                    <a:pt x="80" y="41"/>
                  </a:cubicBezTo>
                  <a:cubicBezTo>
                    <a:pt x="80" y="42"/>
                    <a:pt x="81" y="42"/>
                    <a:pt x="81" y="43"/>
                  </a:cubicBezTo>
                  <a:cubicBezTo>
                    <a:pt x="81" y="43"/>
                    <a:pt x="82" y="43"/>
                    <a:pt x="82" y="43"/>
                  </a:cubicBezTo>
                  <a:cubicBezTo>
                    <a:pt x="82" y="42"/>
                    <a:pt x="81" y="42"/>
                    <a:pt x="80" y="41"/>
                  </a:cubicBezTo>
                  <a:close/>
                  <a:moveTo>
                    <a:pt x="53" y="239"/>
                  </a:moveTo>
                  <a:cubicBezTo>
                    <a:pt x="53" y="239"/>
                    <a:pt x="52" y="239"/>
                    <a:pt x="53" y="240"/>
                  </a:cubicBezTo>
                  <a:cubicBezTo>
                    <a:pt x="53" y="241"/>
                    <a:pt x="53" y="241"/>
                    <a:pt x="53" y="242"/>
                  </a:cubicBezTo>
                  <a:cubicBezTo>
                    <a:pt x="53" y="242"/>
                    <a:pt x="53" y="242"/>
                    <a:pt x="53" y="242"/>
                  </a:cubicBezTo>
                  <a:cubicBezTo>
                    <a:pt x="53" y="241"/>
                    <a:pt x="54" y="240"/>
                    <a:pt x="53" y="239"/>
                  </a:cubicBezTo>
                  <a:close/>
                  <a:moveTo>
                    <a:pt x="127" y="105"/>
                  </a:moveTo>
                  <a:cubicBezTo>
                    <a:pt x="127" y="105"/>
                    <a:pt x="127" y="105"/>
                    <a:pt x="128" y="105"/>
                  </a:cubicBezTo>
                  <a:cubicBezTo>
                    <a:pt x="128" y="105"/>
                    <a:pt x="127" y="103"/>
                    <a:pt x="127" y="102"/>
                  </a:cubicBezTo>
                  <a:cubicBezTo>
                    <a:pt x="127" y="102"/>
                    <a:pt x="127" y="102"/>
                    <a:pt x="126" y="102"/>
                  </a:cubicBezTo>
                  <a:cubicBezTo>
                    <a:pt x="126" y="102"/>
                    <a:pt x="126" y="103"/>
                    <a:pt x="126" y="103"/>
                  </a:cubicBezTo>
                  <a:cubicBezTo>
                    <a:pt x="127" y="104"/>
                    <a:pt x="127" y="104"/>
                    <a:pt x="127" y="105"/>
                  </a:cubicBezTo>
                  <a:close/>
                  <a:moveTo>
                    <a:pt x="141" y="146"/>
                  </a:moveTo>
                  <a:cubicBezTo>
                    <a:pt x="141" y="146"/>
                    <a:pt x="141" y="146"/>
                    <a:pt x="141" y="146"/>
                  </a:cubicBezTo>
                  <a:cubicBezTo>
                    <a:pt x="141" y="146"/>
                    <a:pt x="141" y="145"/>
                    <a:pt x="141" y="144"/>
                  </a:cubicBezTo>
                  <a:cubicBezTo>
                    <a:pt x="140" y="144"/>
                    <a:pt x="140" y="145"/>
                    <a:pt x="140" y="145"/>
                  </a:cubicBezTo>
                  <a:cubicBezTo>
                    <a:pt x="140" y="145"/>
                    <a:pt x="141" y="146"/>
                    <a:pt x="141" y="146"/>
                  </a:cubicBezTo>
                  <a:close/>
                  <a:moveTo>
                    <a:pt x="133" y="224"/>
                  </a:moveTo>
                  <a:cubicBezTo>
                    <a:pt x="133" y="223"/>
                    <a:pt x="133" y="223"/>
                    <a:pt x="132" y="222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2" y="222"/>
                    <a:pt x="132" y="223"/>
                    <a:pt x="131" y="224"/>
                  </a:cubicBezTo>
                  <a:cubicBezTo>
                    <a:pt x="132" y="224"/>
                    <a:pt x="132" y="224"/>
                    <a:pt x="133" y="224"/>
                  </a:cubicBezTo>
                  <a:close/>
                  <a:moveTo>
                    <a:pt x="118" y="94"/>
                  </a:moveTo>
                  <a:cubicBezTo>
                    <a:pt x="118" y="93"/>
                    <a:pt x="118" y="93"/>
                    <a:pt x="119" y="93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18" y="92"/>
                    <a:pt x="118" y="92"/>
                    <a:pt x="117" y="93"/>
                  </a:cubicBezTo>
                  <a:cubicBezTo>
                    <a:pt x="117" y="93"/>
                    <a:pt x="117" y="93"/>
                    <a:pt x="118" y="94"/>
                  </a:cubicBezTo>
                  <a:close/>
                  <a:moveTo>
                    <a:pt x="117" y="96"/>
                  </a:moveTo>
                  <a:cubicBezTo>
                    <a:pt x="116" y="97"/>
                    <a:pt x="116" y="97"/>
                    <a:pt x="115" y="98"/>
                  </a:cubicBezTo>
                  <a:cubicBezTo>
                    <a:pt x="116" y="98"/>
                    <a:pt x="116" y="98"/>
                    <a:pt x="117" y="98"/>
                  </a:cubicBezTo>
                  <a:cubicBezTo>
                    <a:pt x="117" y="97"/>
                    <a:pt x="117" y="97"/>
                    <a:pt x="117" y="96"/>
                  </a:cubicBezTo>
                  <a:close/>
                  <a:moveTo>
                    <a:pt x="109" y="117"/>
                  </a:moveTo>
                  <a:cubicBezTo>
                    <a:pt x="109" y="116"/>
                    <a:pt x="110" y="115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09" y="114"/>
                    <a:pt x="109" y="116"/>
                    <a:pt x="109" y="117"/>
                  </a:cubicBezTo>
                  <a:close/>
                  <a:moveTo>
                    <a:pt x="78" y="95"/>
                  </a:moveTo>
                  <a:cubicBezTo>
                    <a:pt x="77" y="97"/>
                    <a:pt x="76" y="98"/>
                    <a:pt x="75" y="99"/>
                  </a:cubicBezTo>
                  <a:cubicBezTo>
                    <a:pt x="77" y="98"/>
                    <a:pt x="77" y="97"/>
                    <a:pt x="78" y="95"/>
                  </a:cubicBezTo>
                  <a:close/>
                  <a:moveTo>
                    <a:pt x="12" y="226"/>
                  </a:moveTo>
                  <a:cubicBezTo>
                    <a:pt x="13" y="225"/>
                    <a:pt x="13" y="225"/>
                    <a:pt x="12" y="22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2" y="226"/>
                    <a:pt x="12" y="226"/>
                    <a:pt x="12" y="226"/>
                  </a:cubicBezTo>
                  <a:close/>
                  <a:moveTo>
                    <a:pt x="125" y="214"/>
                  </a:moveTo>
                  <a:cubicBezTo>
                    <a:pt x="125" y="214"/>
                    <a:pt x="125" y="215"/>
                    <a:pt x="126" y="216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126" y="215"/>
                    <a:pt x="126" y="214"/>
                    <a:pt x="127" y="213"/>
                  </a:cubicBezTo>
                  <a:cubicBezTo>
                    <a:pt x="126" y="213"/>
                    <a:pt x="126" y="213"/>
                    <a:pt x="126" y="214"/>
                  </a:cubicBezTo>
                  <a:cubicBezTo>
                    <a:pt x="126" y="214"/>
                    <a:pt x="125" y="214"/>
                    <a:pt x="125" y="214"/>
                  </a:cubicBezTo>
                  <a:close/>
                  <a:moveTo>
                    <a:pt x="72" y="107"/>
                  </a:moveTo>
                  <a:cubicBezTo>
                    <a:pt x="73" y="107"/>
                    <a:pt x="73" y="107"/>
                    <a:pt x="74" y="106"/>
                  </a:cubicBezTo>
                  <a:cubicBezTo>
                    <a:pt x="73" y="106"/>
                    <a:pt x="73" y="106"/>
                    <a:pt x="72" y="106"/>
                  </a:cubicBezTo>
                  <a:cubicBezTo>
                    <a:pt x="72" y="106"/>
                    <a:pt x="72" y="107"/>
                    <a:pt x="72" y="107"/>
                  </a:cubicBezTo>
                  <a:close/>
                  <a:moveTo>
                    <a:pt x="11" y="229"/>
                  </a:moveTo>
                  <a:cubicBezTo>
                    <a:pt x="12" y="228"/>
                    <a:pt x="12" y="228"/>
                    <a:pt x="11" y="228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7"/>
                    <a:pt x="10" y="226"/>
                    <a:pt x="10" y="226"/>
                  </a:cubicBezTo>
                  <a:cubicBezTo>
                    <a:pt x="10" y="227"/>
                    <a:pt x="11" y="228"/>
                    <a:pt x="11" y="229"/>
                  </a:cubicBezTo>
                  <a:close/>
                  <a:moveTo>
                    <a:pt x="65" y="250"/>
                  </a:moveTo>
                  <a:cubicBezTo>
                    <a:pt x="64" y="251"/>
                    <a:pt x="64" y="251"/>
                    <a:pt x="64" y="252"/>
                  </a:cubicBezTo>
                  <a:cubicBezTo>
                    <a:pt x="65" y="252"/>
                    <a:pt x="65" y="252"/>
                    <a:pt x="65" y="251"/>
                  </a:cubicBezTo>
                  <a:cubicBezTo>
                    <a:pt x="65" y="251"/>
                    <a:pt x="65" y="250"/>
                    <a:pt x="65" y="250"/>
                  </a:cubicBezTo>
                  <a:cubicBezTo>
                    <a:pt x="65" y="250"/>
                    <a:pt x="65" y="250"/>
                    <a:pt x="65" y="250"/>
                  </a:cubicBezTo>
                  <a:close/>
                  <a:moveTo>
                    <a:pt x="75" y="255"/>
                  </a:moveTo>
                  <a:cubicBezTo>
                    <a:pt x="74" y="254"/>
                    <a:pt x="73" y="254"/>
                    <a:pt x="73" y="254"/>
                  </a:cubicBezTo>
                  <a:cubicBezTo>
                    <a:pt x="72" y="254"/>
                    <a:pt x="72" y="255"/>
                    <a:pt x="72" y="255"/>
                  </a:cubicBezTo>
                  <a:cubicBezTo>
                    <a:pt x="73" y="255"/>
                    <a:pt x="74" y="255"/>
                    <a:pt x="75" y="255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5"/>
                  </a:cubicBezTo>
                  <a:close/>
                  <a:moveTo>
                    <a:pt x="146" y="204"/>
                  </a:moveTo>
                  <a:cubicBezTo>
                    <a:pt x="146" y="205"/>
                    <a:pt x="146" y="206"/>
                    <a:pt x="146" y="206"/>
                  </a:cubicBezTo>
                  <a:cubicBezTo>
                    <a:pt x="147" y="205"/>
                    <a:pt x="147" y="205"/>
                    <a:pt x="147" y="204"/>
                  </a:cubicBezTo>
                  <a:cubicBezTo>
                    <a:pt x="147" y="204"/>
                    <a:pt x="147" y="204"/>
                    <a:pt x="146" y="204"/>
                  </a:cubicBezTo>
                  <a:close/>
                  <a:moveTo>
                    <a:pt x="105" y="89"/>
                  </a:moveTo>
                  <a:cubicBezTo>
                    <a:pt x="106" y="89"/>
                    <a:pt x="106" y="89"/>
                    <a:pt x="105" y="88"/>
                  </a:cubicBezTo>
                  <a:cubicBezTo>
                    <a:pt x="105" y="88"/>
                    <a:pt x="105" y="87"/>
                    <a:pt x="105" y="87"/>
                  </a:cubicBezTo>
                  <a:cubicBezTo>
                    <a:pt x="105" y="87"/>
                    <a:pt x="105" y="87"/>
                    <a:pt x="105" y="88"/>
                  </a:cubicBezTo>
                  <a:cubicBezTo>
                    <a:pt x="105" y="88"/>
                    <a:pt x="105" y="89"/>
                    <a:pt x="105" y="89"/>
                  </a:cubicBezTo>
                  <a:close/>
                  <a:moveTo>
                    <a:pt x="59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8" y="160"/>
                    <a:pt x="58" y="161"/>
                    <a:pt x="58" y="162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59" y="160"/>
                    <a:pt x="59" y="159"/>
                  </a:cubicBezTo>
                  <a:close/>
                  <a:moveTo>
                    <a:pt x="130" y="97"/>
                  </a:moveTo>
                  <a:cubicBezTo>
                    <a:pt x="130" y="97"/>
                    <a:pt x="130" y="97"/>
                    <a:pt x="130" y="97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0" y="96"/>
                    <a:pt x="129" y="95"/>
                    <a:pt x="129" y="94"/>
                  </a:cubicBezTo>
                  <a:cubicBezTo>
                    <a:pt x="129" y="94"/>
                    <a:pt x="129" y="95"/>
                    <a:pt x="129" y="95"/>
                  </a:cubicBezTo>
                  <a:cubicBezTo>
                    <a:pt x="129" y="96"/>
                    <a:pt x="129" y="96"/>
                    <a:pt x="130" y="97"/>
                  </a:cubicBezTo>
                  <a:close/>
                  <a:moveTo>
                    <a:pt x="51" y="139"/>
                  </a:moveTo>
                  <a:cubicBezTo>
                    <a:pt x="51" y="139"/>
                    <a:pt x="51" y="138"/>
                    <a:pt x="51" y="138"/>
                  </a:cubicBezTo>
                  <a:cubicBezTo>
                    <a:pt x="51" y="138"/>
                    <a:pt x="51" y="137"/>
                    <a:pt x="51" y="137"/>
                  </a:cubicBezTo>
                  <a:cubicBezTo>
                    <a:pt x="51" y="137"/>
                    <a:pt x="50" y="138"/>
                    <a:pt x="50" y="139"/>
                  </a:cubicBezTo>
                  <a:cubicBezTo>
                    <a:pt x="50" y="139"/>
                    <a:pt x="50" y="139"/>
                    <a:pt x="51" y="139"/>
                  </a:cubicBezTo>
                  <a:close/>
                  <a:moveTo>
                    <a:pt x="74" y="120"/>
                  </a:moveTo>
                  <a:cubicBezTo>
                    <a:pt x="74" y="120"/>
                    <a:pt x="73" y="120"/>
                    <a:pt x="73" y="120"/>
                  </a:cubicBezTo>
                  <a:cubicBezTo>
                    <a:pt x="73" y="121"/>
                    <a:pt x="73" y="122"/>
                    <a:pt x="73" y="123"/>
                  </a:cubicBezTo>
                  <a:cubicBezTo>
                    <a:pt x="73" y="123"/>
                    <a:pt x="73" y="123"/>
                    <a:pt x="74" y="123"/>
                  </a:cubicBezTo>
                  <a:cubicBezTo>
                    <a:pt x="74" y="122"/>
                    <a:pt x="74" y="121"/>
                    <a:pt x="74" y="120"/>
                  </a:cubicBezTo>
                  <a:close/>
                  <a:moveTo>
                    <a:pt x="112" y="99"/>
                  </a:moveTo>
                  <a:cubicBezTo>
                    <a:pt x="112" y="99"/>
                    <a:pt x="112" y="99"/>
                    <a:pt x="112" y="99"/>
                  </a:cubicBezTo>
                  <a:cubicBezTo>
                    <a:pt x="112" y="99"/>
                    <a:pt x="112" y="99"/>
                    <a:pt x="112" y="100"/>
                  </a:cubicBezTo>
                  <a:cubicBezTo>
                    <a:pt x="112" y="100"/>
                    <a:pt x="112" y="101"/>
                    <a:pt x="112" y="102"/>
                  </a:cubicBezTo>
                  <a:cubicBezTo>
                    <a:pt x="113" y="101"/>
                    <a:pt x="112" y="100"/>
                    <a:pt x="112" y="99"/>
                  </a:cubicBezTo>
                  <a:close/>
                  <a:moveTo>
                    <a:pt x="56" y="31"/>
                  </a:moveTo>
                  <a:cubicBezTo>
                    <a:pt x="56" y="31"/>
                    <a:pt x="57" y="31"/>
                    <a:pt x="57" y="31"/>
                  </a:cubicBezTo>
                  <a:cubicBezTo>
                    <a:pt x="57" y="30"/>
                    <a:pt x="56" y="30"/>
                    <a:pt x="56" y="29"/>
                  </a:cubicBezTo>
                  <a:cubicBezTo>
                    <a:pt x="56" y="30"/>
                    <a:pt x="56" y="30"/>
                    <a:pt x="55" y="30"/>
                  </a:cubicBezTo>
                  <a:cubicBezTo>
                    <a:pt x="56" y="31"/>
                    <a:pt x="56" y="31"/>
                    <a:pt x="56" y="31"/>
                  </a:cubicBezTo>
                  <a:close/>
                  <a:moveTo>
                    <a:pt x="132" y="92"/>
                  </a:moveTo>
                  <a:cubicBezTo>
                    <a:pt x="132" y="92"/>
                    <a:pt x="132" y="92"/>
                    <a:pt x="132" y="92"/>
                  </a:cubicBezTo>
                  <a:cubicBezTo>
                    <a:pt x="132" y="93"/>
                    <a:pt x="133" y="94"/>
                    <a:pt x="133" y="95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3" y="95"/>
                    <a:pt x="134" y="95"/>
                    <a:pt x="134" y="95"/>
                  </a:cubicBezTo>
                  <a:cubicBezTo>
                    <a:pt x="133" y="94"/>
                    <a:pt x="133" y="93"/>
                    <a:pt x="132" y="92"/>
                  </a:cubicBezTo>
                  <a:close/>
                  <a:moveTo>
                    <a:pt x="128" y="143"/>
                  </a:moveTo>
                  <a:cubicBezTo>
                    <a:pt x="127" y="143"/>
                    <a:pt x="127" y="143"/>
                    <a:pt x="127" y="144"/>
                  </a:cubicBezTo>
                  <a:cubicBezTo>
                    <a:pt x="127" y="144"/>
                    <a:pt x="127" y="144"/>
                    <a:pt x="128" y="14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43"/>
                    <a:pt x="128" y="143"/>
                    <a:pt x="128" y="143"/>
                  </a:cubicBezTo>
                  <a:close/>
                  <a:moveTo>
                    <a:pt x="127" y="117"/>
                  </a:moveTo>
                  <a:cubicBezTo>
                    <a:pt x="127" y="117"/>
                    <a:pt x="127" y="117"/>
                    <a:pt x="126" y="116"/>
                  </a:cubicBezTo>
                  <a:cubicBezTo>
                    <a:pt x="126" y="117"/>
                    <a:pt x="125" y="117"/>
                    <a:pt x="126" y="118"/>
                  </a:cubicBezTo>
                  <a:cubicBezTo>
                    <a:pt x="126" y="118"/>
                    <a:pt x="126" y="118"/>
                    <a:pt x="127" y="117"/>
                  </a:cubicBezTo>
                  <a:close/>
                  <a:moveTo>
                    <a:pt x="112" y="95"/>
                  </a:moveTo>
                  <a:cubicBezTo>
                    <a:pt x="111" y="96"/>
                    <a:pt x="110" y="97"/>
                    <a:pt x="111" y="97"/>
                  </a:cubicBezTo>
                  <a:cubicBezTo>
                    <a:pt x="111" y="97"/>
                    <a:pt x="112" y="96"/>
                    <a:pt x="112" y="95"/>
                  </a:cubicBezTo>
                  <a:close/>
                  <a:moveTo>
                    <a:pt x="139" y="163"/>
                  </a:moveTo>
                  <a:cubicBezTo>
                    <a:pt x="137" y="164"/>
                    <a:pt x="137" y="164"/>
                    <a:pt x="138" y="165"/>
                  </a:cubicBezTo>
                  <a:cubicBezTo>
                    <a:pt x="138" y="164"/>
                    <a:pt x="138" y="164"/>
                    <a:pt x="139" y="163"/>
                  </a:cubicBezTo>
                  <a:close/>
                  <a:moveTo>
                    <a:pt x="118" y="208"/>
                  </a:moveTo>
                  <a:cubicBezTo>
                    <a:pt x="119" y="208"/>
                    <a:pt x="119" y="208"/>
                    <a:pt x="119" y="208"/>
                  </a:cubicBezTo>
                  <a:cubicBezTo>
                    <a:pt x="121" y="208"/>
                    <a:pt x="122" y="208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1" y="208"/>
                    <a:pt x="120" y="208"/>
                    <a:pt x="118" y="208"/>
                  </a:cubicBezTo>
                  <a:close/>
                  <a:moveTo>
                    <a:pt x="88" y="64"/>
                  </a:moveTo>
                  <a:cubicBezTo>
                    <a:pt x="87" y="64"/>
                    <a:pt x="87" y="64"/>
                    <a:pt x="87" y="64"/>
                  </a:cubicBezTo>
                  <a:cubicBezTo>
                    <a:pt x="87" y="65"/>
                    <a:pt x="88" y="66"/>
                    <a:pt x="89" y="66"/>
                  </a:cubicBezTo>
                  <a:cubicBezTo>
                    <a:pt x="88" y="65"/>
                    <a:pt x="88" y="64"/>
                    <a:pt x="88" y="64"/>
                  </a:cubicBezTo>
                  <a:close/>
                  <a:moveTo>
                    <a:pt x="63" y="129"/>
                  </a:moveTo>
                  <a:cubicBezTo>
                    <a:pt x="63" y="128"/>
                    <a:pt x="62" y="128"/>
                    <a:pt x="61" y="128"/>
                  </a:cubicBezTo>
                  <a:cubicBezTo>
                    <a:pt x="61" y="128"/>
                    <a:pt x="61" y="129"/>
                    <a:pt x="61" y="129"/>
                  </a:cubicBezTo>
                  <a:cubicBezTo>
                    <a:pt x="62" y="129"/>
                    <a:pt x="62" y="129"/>
                    <a:pt x="63" y="129"/>
                  </a:cubicBezTo>
                  <a:close/>
                  <a:moveTo>
                    <a:pt x="41" y="154"/>
                  </a:moveTo>
                  <a:cubicBezTo>
                    <a:pt x="42" y="153"/>
                    <a:pt x="42" y="153"/>
                    <a:pt x="42" y="153"/>
                  </a:cubicBezTo>
                  <a:cubicBezTo>
                    <a:pt x="42" y="152"/>
                    <a:pt x="42" y="152"/>
                    <a:pt x="41" y="152"/>
                  </a:cubicBezTo>
                  <a:cubicBezTo>
                    <a:pt x="41" y="152"/>
                    <a:pt x="41" y="152"/>
                    <a:pt x="40" y="152"/>
                  </a:cubicBezTo>
                  <a:cubicBezTo>
                    <a:pt x="41" y="153"/>
                    <a:pt x="41" y="153"/>
                    <a:pt x="41" y="154"/>
                  </a:cubicBezTo>
                  <a:close/>
                  <a:moveTo>
                    <a:pt x="63" y="143"/>
                  </a:moveTo>
                  <a:cubicBezTo>
                    <a:pt x="63" y="145"/>
                    <a:pt x="63" y="146"/>
                    <a:pt x="63" y="147"/>
                  </a:cubicBezTo>
                  <a:cubicBezTo>
                    <a:pt x="63" y="146"/>
                    <a:pt x="64" y="145"/>
                    <a:pt x="63" y="143"/>
                  </a:cubicBezTo>
                  <a:close/>
                  <a:moveTo>
                    <a:pt x="31" y="248"/>
                  </a:moveTo>
                  <a:cubicBezTo>
                    <a:pt x="31" y="248"/>
                    <a:pt x="31" y="248"/>
                    <a:pt x="31" y="248"/>
                  </a:cubicBezTo>
                  <a:cubicBezTo>
                    <a:pt x="30" y="247"/>
                    <a:pt x="30" y="247"/>
                    <a:pt x="29" y="246"/>
                  </a:cubicBezTo>
                  <a:cubicBezTo>
                    <a:pt x="29" y="246"/>
                    <a:pt x="29" y="246"/>
                    <a:pt x="28" y="246"/>
                  </a:cubicBezTo>
                  <a:cubicBezTo>
                    <a:pt x="29" y="247"/>
                    <a:pt x="30" y="247"/>
                    <a:pt x="31" y="248"/>
                  </a:cubicBezTo>
                  <a:cubicBezTo>
                    <a:pt x="31" y="248"/>
                    <a:pt x="31" y="248"/>
                    <a:pt x="31" y="248"/>
                  </a:cubicBezTo>
                  <a:close/>
                  <a:moveTo>
                    <a:pt x="137" y="134"/>
                  </a:moveTo>
                  <a:cubicBezTo>
                    <a:pt x="138" y="134"/>
                    <a:pt x="138" y="134"/>
                    <a:pt x="139" y="135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9" y="134"/>
                    <a:pt x="139" y="134"/>
                    <a:pt x="139" y="133"/>
                  </a:cubicBezTo>
                  <a:cubicBezTo>
                    <a:pt x="138" y="133"/>
                    <a:pt x="138" y="133"/>
                    <a:pt x="137" y="134"/>
                  </a:cubicBezTo>
                  <a:close/>
                  <a:moveTo>
                    <a:pt x="141" y="150"/>
                  </a:moveTo>
                  <a:cubicBezTo>
                    <a:pt x="140" y="150"/>
                    <a:pt x="139" y="150"/>
                    <a:pt x="138" y="151"/>
                  </a:cubicBezTo>
                  <a:cubicBezTo>
                    <a:pt x="138" y="151"/>
                    <a:pt x="139" y="152"/>
                    <a:pt x="139" y="152"/>
                  </a:cubicBezTo>
                  <a:cubicBezTo>
                    <a:pt x="139" y="151"/>
                    <a:pt x="140" y="150"/>
                    <a:pt x="141" y="150"/>
                  </a:cubicBezTo>
                  <a:close/>
                  <a:moveTo>
                    <a:pt x="131" y="210"/>
                  </a:moveTo>
                  <a:cubicBezTo>
                    <a:pt x="131" y="210"/>
                    <a:pt x="132" y="209"/>
                    <a:pt x="132" y="209"/>
                  </a:cubicBezTo>
                  <a:cubicBezTo>
                    <a:pt x="131" y="208"/>
                    <a:pt x="131" y="209"/>
                    <a:pt x="130" y="210"/>
                  </a:cubicBezTo>
                  <a:cubicBezTo>
                    <a:pt x="130" y="210"/>
                    <a:pt x="131" y="210"/>
                    <a:pt x="131" y="210"/>
                  </a:cubicBezTo>
                  <a:close/>
                  <a:moveTo>
                    <a:pt x="19" y="188"/>
                  </a:moveTo>
                  <a:cubicBezTo>
                    <a:pt x="19" y="188"/>
                    <a:pt x="19" y="188"/>
                    <a:pt x="19" y="188"/>
                  </a:cubicBezTo>
                  <a:cubicBezTo>
                    <a:pt x="19" y="186"/>
                    <a:pt x="19" y="186"/>
                    <a:pt x="18" y="186"/>
                  </a:cubicBezTo>
                  <a:cubicBezTo>
                    <a:pt x="18" y="186"/>
                    <a:pt x="19" y="187"/>
                    <a:pt x="19" y="188"/>
                  </a:cubicBezTo>
                  <a:close/>
                  <a:moveTo>
                    <a:pt x="102" y="95"/>
                  </a:moveTo>
                  <a:cubicBezTo>
                    <a:pt x="102" y="95"/>
                    <a:pt x="102" y="95"/>
                    <a:pt x="102" y="95"/>
                  </a:cubicBezTo>
                  <a:cubicBezTo>
                    <a:pt x="103" y="95"/>
                    <a:pt x="104" y="95"/>
                    <a:pt x="104" y="95"/>
                  </a:cubicBezTo>
                  <a:cubicBezTo>
                    <a:pt x="104" y="94"/>
                    <a:pt x="104" y="94"/>
                    <a:pt x="104" y="93"/>
                  </a:cubicBezTo>
                  <a:cubicBezTo>
                    <a:pt x="103" y="94"/>
                    <a:pt x="103" y="95"/>
                    <a:pt x="102" y="95"/>
                  </a:cubicBezTo>
                  <a:close/>
                  <a:moveTo>
                    <a:pt x="89" y="249"/>
                  </a:moveTo>
                  <a:cubicBezTo>
                    <a:pt x="89" y="248"/>
                    <a:pt x="89" y="248"/>
                    <a:pt x="89" y="248"/>
                  </a:cubicBezTo>
                  <a:cubicBezTo>
                    <a:pt x="88" y="248"/>
                    <a:pt x="88" y="248"/>
                    <a:pt x="87" y="248"/>
                  </a:cubicBezTo>
                  <a:cubicBezTo>
                    <a:pt x="87" y="248"/>
                    <a:pt x="87" y="248"/>
                    <a:pt x="87" y="249"/>
                  </a:cubicBezTo>
                  <a:cubicBezTo>
                    <a:pt x="88" y="249"/>
                    <a:pt x="88" y="249"/>
                    <a:pt x="89" y="249"/>
                  </a:cubicBezTo>
                  <a:close/>
                  <a:moveTo>
                    <a:pt x="123" y="100"/>
                  </a:moveTo>
                  <a:cubicBezTo>
                    <a:pt x="122" y="100"/>
                    <a:pt x="122" y="101"/>
                    <a:pt x="122" y="102"/>
                  </a:cubicBezTo>
                  <a:cubicBezTo>
                    <a:pt x="123" y="102"/>
                    <a:pt x="123" y="102"/>
                    <a:pt x="123" y="101"/>
                  </a:cubicBezTo>
                  <a:cubicBezTo>
                    <a:pt x="123" y="101"/>
                    <a:pt x="123" y="100"/>
                    <a:pt x="123" y="100"/>
                  </a:cubicBezTo>
                  <a:close/>
                  <a:moveTo>
                    <a:pt x="65" y="102"/>
                  </a:moveTo>
                  <a:cubicBezTo>
                    <a:pt x="65" y="102"/>
                    <a:pt x="65" y="102"/>
                    <a:pt x="65" y="102"/>
                  </a:cubicBezTo>
                  <a:cubicBezTo>
                    <a:pt x="65" y="101"/>
                    <a:pt x="65" y="100"/>
                    <a:pt x="66" y="100"/>
                  </a:cubicBezTo>
                  <a:cubicBezTo>
                    <a:pt x="66" y="100"/>
                    <a:pt x="65" y="99"/>
                    <a:pt x="65" y="99"/>
                  </a:cubicBezTo>
                  <a:cubicBezTo>
                    <a:pt x="65" y="100"/>
                    <a:pt x="65" y="100"/>
                    <a:pt x="64" y="100"/>
                  </a:cubicBezTo>
                  <a:cubicBezTo>
                    <a:pt x="64" y="101"/>
                    <a:pt x="65" y="101"/>
                    <a:pt x="65" y="102"/>
                  </a:cubicBezTo>
                  <a:close/>
                  <a:moveTo>
                    <a:pt x="45" y="245"/>
                  </a:moveTo>
                  <a:cubicBezTo>
                    <a:pt x="46" y="245"/>
                    <a:pt x="46" y="246"/>
                    <a:pt x="46" y="246"/>
                  </a:cubicBezTo>
                  <a:cubicBezTo>
                    <a:pt x="46" y="246"/>
                    <a:pt x="46" y="245"/>
                    <a:pt x="47" y="245"/>
                  </a:cubicBezTo>
                  <a:cubicBezTo>
                    <a:pt x="47" y="244"/>
                    <a:pt x="47" y="244"/>
                    <a:pt x="47" y="243"/>
                  </a:cubicBezTo>
                  <a:cubicBezTo>
                    <a:pt x="47" y="244"/>
                    <a:pt x="47" y="244"/>
                    <a:pt x="46" y="244"/>
                  </a:cubicBezTo>
                  <a:cubicBezTo>
                    <a:pt x="46" y="244"/>
                    <a:pt x="46" y="245"/>
                    <a:pt x="45" y="245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7"/>
                    <a:pt x="68" y="96"/>
                  </a:cubicBezTo>
                  <a:cubicBezTo>
                    <a:pt x="68" y="97"/>
                    <a:pt x="67" y="98"/>
                    <a:pt x="68" y="99"/>
                  </a:cubicBezTo>
                  <a:close/>
                  <a:moveTo>
                    <a:pt x="41" y="160"/>
                  </a:moveTo>
                  <a:cubicBezTo>
                    <a:pt x="41" y="161"/>
                    <a:pt x="40" y="161"/>
                    <a:pt x="40" y="161"/>
                  </a:cubicBezTo>
                  <a:cubicBezTo>
                    <a:pt x="40" y="161"/>
                    <a:pt x="40" y="162"/>
                    <a:pt x="41" y="163"/>
                  </a:cubicBezTo>
                  <a:cubicBezTo>
                    <a:pt x="41" y="162"/>
                    <a:pt x="41" y="162"/>
                    <a:pt x="41" y="160"/>
                  </a:cubicBezTo>
                  <a:close/>
                  <a:moveTo>
                    <a:pt x="102" y="108"/>
                  </a:moveTo>
                  <a:cubicBezTo>
                    <a:pt x="102" y="107"/>
                    <a:pt x="102" y="107"/>
                    <a:pt x="101" y="106"/>
                  </a:cubicBezTo>
                  <a:cubicBezTo>
                    <a:pt x="101" y="107"/>
                    <a:pt x="101" y="107"/>
                    <a:pt x="100" y="108"/>
                  </a:cubicBezTo>
                  <a:cubicBezTo>
                    <a:pt x="101" y="108"/>
                    <a:pt x="101" y="108"/>
                    <a:pt x="102" y="108"/>
                  </a:cubicBezTo>
                  <a:close/>
                  <a:moveTo>
                    <a:pt x="26" y="154"/>
                  </a:moveTo>
                  <a:cubicBezTo>
                    <a:pt x="25" y="155"/>
                    <a:pt x="24" y="156"/>
                    <a:pt x="24" y="157"/>
                  </a:cubicBezTo>
                  <a:cubicBezTo>
                    <a:pt x="24" y="156"/>
                    <a:pt x="25" y="156"/>
                    <a:pt x="25" y="155"/>
                  </a:cubicBezTo>
                  <a:cubicBezTo>
                    <a:pt x="26" y="155"/>
                    <a:pt x="26" y="154"/>
                    <a:pt x="26" y="154"/>
                  </a:cubicBezTo>
                  <a:close/>
                  <a:moveTo>
                    <a:pt x="82" y="69"/>
                  </a:moveTo>
                  <a:cubicBezTo>
                    <a:pt x="82" y="70"/>
                    <a:pt x="82" y="70"/>
                    <a:pt x="82" y="70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1"/>
                    <a:pt x="82" y="69"/>
                  </a:cubicBezTo>
                  <a:close/>
                  <a:moveTo>
                    <a:pt x="60" y="119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1" y="118"/>
                    <a:pt x="61" y="118"/>
                    <a:pt x="62" y="117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1" y="118"/>
                    <a:pt x="60" y="118"/>
                    <a:pt x="60" y="118"/>
                  </a:cubicBezTo>
                  <a:cubicBezTo>
                    <a:pt x="60" y="118"/>
                    <a:pt x="60" y="119"/>
                    <a:pt x="60" y="119"/>
                  </a:cubicBezTo>
                  <a:close/>
                  <a:moveTo>
                    <a:pt x="113" y="242"/>
                  </a:moveTo>
                  <a:cubicBezTo>
                    <a:pt x="113" y="242"/>
                    <a:pt x="113" y="243"/>
                    <a:pt x="113" y="243"/>
                  </a:cubicBezTo>
                  <a:cubicBezTo>
                    <a:pt x="114" y="242"/>
                    <a:pt x="114" y="242"/>
                    <a:pt x="114" y="241"/>
                  </a:cubicBezTo>
                  <a:cubicBezTo>
                    <a:pt x="114" y="241"/>
                    <a:pt x="113" y="242"/>
                    <a:pt x="113" y="242"/>
                  </a:cubicBezTo>
                  <a:close/>
                  <a:moveTo>
                    <a:pt x="126" y="93"/>
                  </a:moveTo>
                  <a:cubicBezTo>
                    <a:pt x="126" y="93"/>
                    <a:pt x="126" y="93"/>
                    <a:pt x="126" y="92"/>
                  </a:cubicBezTo>
                  <a:cubicBezTo>
                    <a:pt x="126" y="92"/>
                    <a:pt x="125" y="91"/>
                    <a:pt x="125" y="90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5" y="90"/>
                    <a:pt x="124" y="90"/>
                    <a:pt x="125" y="90"/>
                  </a:cubicBezTo>
                  <a:cubicBezTo>
                    <a:pt x="125" y="91"/>
                    <a:pt x="125" y="92"/>
                    <a:pt x="126" y="93"/>
                  </a:cubicBezTo>
                  <a:close/>
                  <a:moveTo>
                    <a:pt x="61" y="71"/>
                  </a:moveTo>
                  <a:cubicBezTo>
                    <a:pt x="60" y="71"/>
                    <a:pt x="60" y="71"/>
                    <a:pt x="60" y="71"/>
                  </a:cubicBezTo>
                  <a:cubicBezTo>
                    <a:pt x="60" y="72"/>
                    <a:pt x="60" y="73"/>
                    <a:pt x="60" y="74"/>
                  </a:cubicBezTo>
                  <a:cubicBezTo>
                    <a:pt x="61" y="74"/>
                    <a:pt x="61" y="74"/>
                    <a:pt x="61" y="73"/>
                  </a:cubicBezTo>
                  <a:cubicBezTo>
                    <a:pt x="61" y="73"/>
                    <a:pt x="61" y="72"/>
                    <a:pt x="61" y="71"/>
                  </a:cubicBezTo>
                  <a:close/>
                  <a:moveTo>
                    <a:pt x="128" y="124"/>
                  </a:moveTo>
                  <a:cubicBezTo>
                    <a:pt x="128" y="123"/>
                    <a:pt x="128" y="123"/>
                    <a:pt x="129" y="123"/>
                  </a:cubicBezTo>
                  <a:cubicBezTo>
                    <a:pt x="129" y="122"/>
                    <a:pt x="128" y="122"/>
                    <a:pt x="128" y="122"/>
                  </a:cubicBezTo>
                  <a:cubicBezTo>
                    <a:pt x="128" y="122"/>
                    <a:pt x="127" y="123"/>
                    <a:pt x="128" y="124"/>
                  </a:cubicBezTo>
                  <a:close/>
                  <a:moveTo>
                    <a:pt x="114" y="162"/>
                  </a:moveTo>
                  <a:cubicBezTo>
                    <a:pt x="114" y="163"/>
                    <a:pt x="113" y="164"/>
                    <a:pt x="113" y="165"/>
                  </a:cubicBezTo>
                  <a:cubicBezTo>
                    <a:pt x="113" y="165"/>
                    <a:pt x="114" y="165"/>
                    <a:pt x="114" y="165"/>
                  </a:cubicBezTo>
                  <a:cubicBezTo>
                    <a:pt x="114" y="165"/>
                    <a:pt x="114" y="164"/>
                    <a:pt x="114" y="164"/>
                  </a:cubicBezTo>
                  <a:cubicBezTo>
                    <a:pt x="114" y="164"/>
                    <a:pt x="114" y="163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97" y="62"/>
                  </a:moveTo>
                  <a:cubicBezTo>
                    <a:pt x="97" y="62"/>
                    <a:pt x="97" y="62"/>
                    <a:pt x="96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3"/>
                    <a:pt x="96" y="62"/>
                    <a:pt x="97" y="62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9"/>
                    <a:pt x="60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8" y="38"/>
                    <a:pt x="58" y="39"/>
                    <a:pt x="59" y="39"/>
                  </a:cubicBezTo>
                  <a:close/>
                  <a:moveTo>
                    <a:pt x="17" y="237"/>
                  </a:moveTo>
                  <a:cubicBezTo>
                    <a:pt x="17" y="237"/>
                    <a:pt x="17" y="237"/>
                    <a:pt x="17" y="237"/>
                  </a:cubicBezTo>
                  <a:cubicBezTo>
                    <a:pt x="17" y="236"/>
                    <a:pt x="17" y="236"/>
                    <a:pt x="17" y="236"/>
                  </a:cubicBezTo>
                  <a:cubicBezTo>
                    <a:pt x="17" y="236"/>
                    <a:pt x="16" y="237"/>
                    <a:pt x="17" y="237"/>
                  </a:cubicBezTo>
                  <a:close/>
                  <a:moveTo>
                    <a:pt x="78" y="93"/>
                  </a:moveTo>
                  <a:cubicBezTo>
                    <a:pt x="79" y="92"/>
                    <a:pt x="79" y="92"/>
                    <a:pt x="78" y="91"/>
                  </a:cubicBezTo>
                  <a:cubicBezTo>
                    <a:pt x="78" y="91"/>
                    <a:pt x="78" y="92"/>
                    <a:pt x="77" y="92"/>
                  </a:cubicBezTo>
                  <a:cubicBezTo>
                    <a:pt x="77" y="92"/>
                    <a:pt x="78" y="93"/>
                    <a:pt x="78" y="93"/>
                  </a:cubicBezTo>
                  <a:close/>
                  <a:moveTo>
                    <a:pt x="23" y="243"/>
                  </a:moveTo>
                  <a:cubicBezTo>
                    <a:pt x="24" y="243"/>
                    <a:pt x="24" y="243"/>
                    <a:pt x="24" y="244"/>
                  </a:cubicBezTo>
                  <a:cubicBezTo>
                    <a:pt x="25" y="243"/>
                    <a:pt x="25" y="243"/>
                    <a:pt x="25" y="243"/>
                  </a:cubicBezTo>
                  <a:cubicBezTo>
                    <a:pt x="24" y="243"/>
                    <a:pt x="24" y="242"/>
                    <a:pt x="24" y="242"/>
                  </a:cubicBezTo>
                  <a:cubicBezTo>
                    <a:pt x="24" y="242"/>
                    <a:pt x="23" y="243"/>
                    <a:pt x="23" y="243"/>
                  </a:cubicBezTo>
                  <a:close/>
                  <a:moveTo>
                    <a:pt x="38" y="160"/>
                  </a:moveTo>
                  <a:cubicBezTo>
                    <a:pt x="37" y="159"/>
                    <a:pt x="37" y="159"/>
                    <a:pt x="37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60"/>
                    <a:pt x="36" y="160"/>
                    <a:pt x="38" y="160"/>
                  </a:cubicBezTo>
                  <a:close/>
                  <a:moveTo>
                    <a:pt x="122" y="144"/>
                  </a:moveTo>
                  <a:cubicBezTo>
                    <a:pt x="122" y="144"/>
                    <a:pt x="122" y="144"/>
                    <a:pt x="121" y="143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21" y="145"/>
                    <a:pt x="121" y="145"/>
                    <a:pt x="122" y="145"/>
                  </a:cubicBezTo>
                  <a:cubicBezTo>
                    <a:pt x="122" y="145"/>
                    <a:pt x="122" y="145"/>
                    <a:pt x="122" y="144"/>
                  </a:cubicBezTo>
                  <a:close/>
                  <a:moveTo>
                    <a:pt x="140" y="192"/>
                  </a:moveTo>
                  <a:cubicBezTo>
                    <a:pt x="139" y="192"/>
                    <a:pt x="139" y="192"/>
                    <a:pt x="139" y="192"/>
                  </a:cubicBezTo>
                  <a:cubicBezTo>
                    <a:pt x="139" y="193"/>
                    <a:pt x="139" y="194"/>
                    <a:pt x="138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39" y="194"/>
                    <a:pt x="139" y="193"/>
                    <a:pt x="140" y="192"/>
                  </a:cubicBezTo>
                  <a:close/>
                  <a:moveTo>
                    <a:pt x="64" y="65"/>
                  </a:moveTo>
                  <a:cubicBezTo>
                    <a:pt x="65" y="65"/>
                    <a:pt x="65" y="64"/>
                    <a:pt x="66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4"/>
                    <a:pt x="64" y="64"/>
                    <a:pt x="64" y="65"/>
                  </a:cubicBezTo>
                  <a:close/>
                  <a:moveTo>
                    <a:pt x="27" y="225"/>
                  </a:moveTo>
                  <a:cubicBezTo>
                    <a:pt x="27" y="224"/>
                    <a:pt x="27" y="223"/>
                    <a:pt x="26" y="222"/>
                  </a:cubicBezTo>
                  <a:cubicBezTo>
                    <a:pt x="26" y="222"/>
                    <a:pt x="26" y="222"/>
                    <a:pt x="26" y="223"/>
                  </a:cubicBezTo>
                  <a:cubicBezTo>
                    <a:pt x="26" y="223"/>
                    <a:pt x="26" y="224"/>
                    <a:pt x="27" y="225"/>
                  </a:cubicBezTo>
                  <a:close/>
                  <a:moveTo>
                    <a:pt x="121" y="138"/>
                  </a:moveTo>
                  <a:cubicBezTo>
                    <a:pt x="121" y="138"/>
                    <a:pt x="122" y="138"/>
                    <a:pt x="122" y="138"/>
                  </a:cubicBezTo>
                  <a:cubicBezTo>
                    <a:pt x="122" y="137"/>
                    <a:pt x="122" y="137"/>
                    <a:pt x="122" y="136"/>
                  </a:cubicBezTo>
                  <a:cubicBezTo>
                    <a:pt x="121" y="136"/>
                    <a:pt x="121" y="135"/>
                    <a:pt x="121" y="135"/>
                  </a:cubicBezTo>
                  <a:cubicBezTo>
                    <a:pt x="121" y="135"/>
                    <a:pt x="121" y="135"/>
                    <a:pt x="120" y="135"/>
                  </a:cubicBezTo>
                  <a:cubicBezTo>
                    <a:pt x="121" y="136"/>
                    <a:pt x="121" y="137"/>
                    <a:pt x="121" y="138"/>
                  </a:cubicBezTo>
                  <a:close/>
                  <a:moveTo>
                    <a:pt x="79" y="72"/>
                  </a:moveTo>
                  <a:cubicBezTo>
                    <a:pt x="80" y="72"/>
                    <a:pt x="80" y="72"/>
                    <a:pt x="80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3"/>
                    <a:pt x="81" y="72"/>
                    <a:pt x="80" y="71"/>
                  </a:cubicBezTo>
                  <a:cubicBezTo>
                    <a:pt x="80" y="71"/>
                    <a:pt x="80" y="72"/>
                    <a:pt x="79" y="72"/>
                  </a:cubicBezTo>
                  <a:close/>
                  <a:moveTo>
                    <a:pt x="92" y="134"/>
                  </a:moveTo>
                  <a:cubicBezTo>
                    <a:pt x="93" y="134"/>
                    <a:pt x="94" y="134"/>
                    <a:pt x="94" y="133"/>
                  </a:cubicBezTo>
                  <a:cubicBezTo>
                    <a:pt x="94" y="133"/>
                    <a:pt x="94" y="133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3"/>
                    <a:pt x="93" y="133"/>
                    <a:pt x="92" y="133"/>
                  </a:cubicBezTo>
                  <a:cubicBezTo>
                    <a:pt x="92" y="133"/>
                    <a:pt x="92" y="133"/>
                    <a:pt x="92" y="134"/>
                  </a:cubicBezTo>
                  <a:close/>
                  <a:moveTo>
                    <a:pt x="145" y="135"/>
                  </a:moveTo>
                  <a:cubicBezTo>
                    <a:pt x="145" y="135"/>
                    <a:pt x="145" y="135"/>
                    <a:pt x="145" y="135"/>
                  </a:cubicBezTo>
                  <a:cubicBezTo>
                    <a:pt x="145" y="135"/>
                    <a:pt x="145" y="135"/>
                    <a:pt x="145" y="136"/>
                  </a:cubicBezTo>
                  <a:cubicBezTo>
                    <a:pt x="145" y="136"/>
                    <a:pt x="145" y="137"/>
                    <a:pt x="146" y="137"/>
                  </a:cubicBezTo>
                  <a:cubicBezTo>
                    <a:pt x="146" y="136"/>
                    <a:pt x="145" y="136"/>
                    <a:pt x="145" y="135"/>
                  </a:cubicBezTo>
                  <a:close/>
                  <a:moveTo>
                    <a:pt x="20" y="211"/>
                  </a:moveTo>
                  <a:cubicBezTo>
                    <a:pt x="20" y="211"/>
                    <a:pt x="20" y="210"/>
                    <a:pt x="19" y="210"/>
                  </a:cubicBezTo>
                  <a:cubicBezTo>
                    <a:pt x="19" y="210"/>
                    <a:pt x="19" y="210"/>
                    <a:pt x="19" y="210"/>
                  </a:cubicBezTo>
                  <a:cubicBezTo>
                    <a:pt x="19" y="210"/>
                    <a:pt x="19" y="211"/>
                    <a:pt x="19" y="212"/>
                  </a:cubicBezTo>
                  <a:cubicBezTo>
                    <a:pt x="19" y="212"/>
                    <a:pt x="19" y="212"/>
                    <a:pt x="20" y="211"/>
                  </a:cubicBezTo>
                  <a:close/>
                  <a:moveTo>
                    <a:pt x="84" y="128"/>
                  </a:moveTo>
                  <a:cubicBezTo>
                    <a:pt x="84" y="128"/>
                    <a:pt x="84" y="128"/>
                    <a:pt x="84" y="128"/>
                  </a:cubicBezTo>
                  <a:cubicBezTo>
                    <a:pt x="84" y="127"/>
                    <a:pt x="84" y="127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4" y="128"/>
                    <a:pt x="84" y="128"/>
                  </a:cubicBezTo>
                  <a:close/>
                  <a:moveTo>
                    <a:pt x="68" y="45"/>
                  </a:moveTo>
                  <a:cubicBezTo>
                    <a:pt x="68" y="45"/>
                    <a:pt x="68" y="44"/>
                    <a:pt x="67" y="44"/>
                  </a:cubicBezTo>
                  <a:cubicBezTo>
                    <a:pt x="67" y="45"/>
                    <a:pt x="67" y="46"/>
                    <a:pt x="67" y="47"/>
                  </a:cubicBezTo>
                  <a:cubicBezTo>
                    <a:pt x="68" y="46"/>
                    <a:pt x="68" y="46"/>
                    <a:pt x="68" y="45"/>
                  </a:cubicBezTo>
                  <a:close/>
                  <a:moveTo>
                    <a:pt x="124" y="147"/>
                  </a:moveTo>
                  <a:cubicBezTo>
                    <a:pt x="125" y="148"/>
                    <a:pt x="125" y="148"/>
                    <a:pt x="126" y="149"/>
                  </a:cubicBezTo>
                  <a:cubicBezTo>
                    <a:pt x="126" y="149"/>
                    <a:pt x="126" y="149"/>
                    <a:pt x="126" y="148"/>
                  </a:cubicBezTo>
                  <a:cubicBezTo>
                    <a:pt x="126" y="148"/>
                    <a:pt x="126" y="148"/>
                    <a:pt x="125" y="147"/>
                  </a:cubicBezTo>
                  <a:cubicBezTo>
                    <a:pt x="125" y="147"/>
                    <a:pt x="125" y="147"/>
                    <a:pt x="124" y="147"/>
                  </a:cubicBezTo>
                  <a:close/>
                  <a:moveTo>
                    <a:pt x="49" y="239"/>
                  </a:moveTo>
                  <a:cubicBezTo>
                    <a:pt x="49" y="240"/>
                    <a:pt x="49" y="241"/>
                    <a:pt x="49" y="241"/>
                  </a:cubicBezTo>
                  <a:cubicBezTo>
                    <a:pt x="50" y="241"/>
                    <a:pt x="50" y="240"/>
                    <a:pt x="49" y="239"/>
                  </a:cubicBezTo>
                  <a:close/>
                  <a:moveTo>
                    <a:pt x="55" y="116"/>
                  </a:moveTo>
                  <a:cubicBezTo>
                    <a:pt x="55" y="116"/>
                    <a:pt x="55" y="116"/>
                    <a:pt x="55" y="116"/>
                  </a:cubicBezTo>
                  <a:cubicBezTo>
                    <a:pt x="54" y="116"/>
                    <a:pt x="54" y="117"/>
                    <a:pt x="54" y="117"/>
                  </a:cubicBezTo>
                  <a:cubicBezTo>
                    <a:pt x="55" y="117"/>
                    <a:pt x="55" y="117"/>
                    <a:pt x="56" y="117"/>
                  </a:cubicBezTo>
                  <a:cubicBezTo>
                    <a:pt x="55" y="117"/>
                    <a:pt x="55" y="116"/>
                    <a:pt x="55" y="116"/>
                  </a:cubicBezTo>
                  <a:close/>
                  <a:moveTo>
                    <a:pt x="21" y="241"/>
                  </a:moveTo>
                  <a:cubicBezTo>
                    <a:pt x="22" y="242"/>
                    <a:pt x="22" y="242"/>
                    <a:pt x="23" y="241"/>
                  </a:cubicBezTo>
                  <a:cubicBezTo>
                    <a:pt x="22" y="241"/>
                    <a:pt x="22" y="241"/>
                    <a:pt x="22" y="240"/>
                  </a:cubicBezTo>
                  <a:cubicBezTo>
                    <a:pt x="21" y="241"/>
                    <a:pt x="21" y="241"/>
                    <a:pt x="21" y="241"/>
                  </a:cubicBezTo>
                  <a:close/>
                  <a:moveTo>
                    <a:pt x="22" y="163"/>
                  </a:moveTo>
                  <a:cubicBezTo>
                    <a:pt x="22" y="164"/>
                    <a:pt x="21" y="164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2" y="164"/>
                    <a:pt x="22" y="164"/>
                    <a:pt x="23" y="164"/>
                  </a:cubicBezTo>
                  <a:cubicBezTo>
                    <a:pt x="22" y="164"/>
                    <a:pt x="22" y="163"/>
                    <a:pt x="22" y="163"/>
                  </a:cubicBezTo>
                  <a:close/>
                  <a:moveTo>
                    <a:pt x="123" y="126"/>
                  </a:moveTo>
                  <a:cubicBezTo>
                    <a:pt x="123" y="127"/>
                    <a:pt x="124" y="128"/>
                    <a:pt x="124" y="129"/>
                  </a:cubicBezTo>
                  <a:cubicBezTo>
                    <a:pt x="124" y="128"/>
                    <a:pt x="124" y="127"/>
                    <a:pt x="123" y="126"/>
                  </a:cubicBezTo>
                  <a:close/>
                  <a:moveTo>
                    <a:pt x="74" y="45"/>
                  </a:moveTo>
                  <a:cubicBezTo>
                    <a:pt x="74" y="45"/>
                    <a:pt x="74" y="45"/>
                    <a:pt x="75" y="45"/>
                  </a:cubicBezTo>
                  <a:cubicBezTo>
                    <a:pt x="75" y="44"/>
                    <a:pt x="75" y="44"/>
                    <a:pt x="74" y="43"/>
                  </a:cubicBezTo>
                  <a:cubicBezTo>
                    <a:pt x="74" y="44"/>
                    <a:pt x="74" y="45"/>
                    <a:pt x="74" y="45"/>
                  </a:cubicBez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8"/>
                    <a:pt x="69" y="79"/>
                    <a:pt x="69" y="80"/>
                  </a:cubicBezTo>
                  <a:cubicBezTo>
                    <a:pt x="70" y="79"/>
                    <a:pt x="70" y="79"/>
                    <a:pt x="70" y="78"/>
                  </a:cubicBezTo>
                  <a:cubicBezTo>
                    <a:pt x="70" y="78"/>
                    <a:pt x="69" y="77"/>
                    <a:pt x="69" y="77"/>
                  </a:cubicBezTo>
                  <a:close/>
                  <a:moveTo>
                    <a:pt x="101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5"/>
                    <a:pt x="102" y="114"/>
                  </a:cubicBezTo>
                  <a:cubicBezTo>
                    <a:pt x="102" y="115"/>
                    <a:pt x="102" y="115"/>
                    <a:pt x="101" y="115"/>
                  </a:cubicBezTo>
                  <a:cubicBezTo>
                    <a:pt x="101" y="115"/>
                    <a:pt x="101" y="115"/>
                    <a:pt x="101" y="116"/>
                  </a:cubicBezTo>
                  <a:close/>
                  <a:moveTo>
                    <a:pt x="66" y="79"/>
                  </a:moveTo>
                  <a:cubicBezTo>
                    <a:pt x="66" y="80"/>
                    <a:pt x="66" y="81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2"/>
                    <a:pt x="66" y="80"/>
                    <a:pt x="66" y="79"/>
                  </a:cubicBezTo>
                  <a:close/>
                  <a:moveTo>
                    <a:pt x="80" y="130"/>
                  </a:moveTo>
                  <a:cubicBezTo>
                    <a:pt x="80" y="130"/>
                    <a:pt x="80" y="131"/>
                    <a:pt x="80" y="131"/>
                  </a:cubicBezTo>
                  <a:cubicBezTo>
                    <a:pt x="81" y="131"/>
                    <a:pt x="81" y="131"/>
                    <a:pt x="82" y="131"/>
                  </a:cubicBezTo>
                  <a:cubicBezTo>
                    <a:pt x="82" y="131"/>
                    <a:pt x="82" y="130"/>
                    <a:pt x="82" y="130"/>
                  </a:cubicBezTo>
                  <a:cubicBezTo>
                    <a:pt x="81" y="130"/>
                    <a:pt x="81" y="130"/>
                    <a:pt x="80" y="130"/>
                  </a:cubicBezTo>
                  <a:close/>
                  <a:moveTo>
                    <a:pt x="112" y="113"/>
                  </a:moveTo>
                  <a:cubicBezTo>
                    <a:pt x="112" y="114"/>
                    <a:pt x="112" y="115"/>
                    <a:pt x="113" y="116"/>
                  </a:cubicBezTo>
                  <a:cubicBezTo>
                    <a:pt x="113" y="115"/>
                    <a:pt x="112" y="114"/>
                    <a:pt x="112" y="113"/>
                  </a:cubicBezTo>
                  <a:close/>
                  <a:moveTo>
                    <a:pt x="66" y="29"/>
                  </a:moveTo>
                  <a:cubicBezTo>
                    <a:pt x="66" y="28"/>
                    <a:pt x="65" y="28"/>
                    <a:pt x="65" y="27"/>
                  </a:cubicBezTo>
                  <a:cubicBezTo>
                    <a:pt x="65" y="28"/>
                    <a:pt x="64" y="28"/>
                    <a:pt x="64" y="28"/>
                  </a:cubicBezTo>
                  <a:cubicBezTo>
                    <a:pt x="65" y="28"/>
                    <a:pt x="65" y="29"/>
                    <a:pt x="66" y="29"/>
                  </a:cubicBezTo>
                  <a:close/>
                  <a:moveTo>
                    <a:pt x="79" y="74"/>
                  </a:moveTo>
                  <a:cubicBezTo>
                    <a:pt x="79" y="74"/>
                    <a:pt x="79" y="74"/>
                    <a:pt x="78" y="73"/>
                  </a:cubicBezTo>
                  <a:cubicBezTo>
                    <a:pt x="78" y="74"/>
                    <a:pt x="77" y="74"/>
                    <a:pt x="78" y="75"/>
                  </a:cubicBezTo>
                  <a:cubicBezTo>
                    <a:pt x="78" y="75"/>
                    <a:pt x="79" y="74"/>
                    <a:pt x="79" y="74"/>
                  </a:cubicBezTo>
                  <a:close/>
                  <a:moveTo>
                    <a:pt x="87" y="108"/>
                  </a:moveTo>
                  <a:cubicBezTo>
                    <a:pt x="88" y="108"/>
                    <a:pt x="88" y="108"/>
                    <a:pt x="88" y="108"/>
                  </a:cubicBezTo>
                  <a:cubicBezTo>
                    <a:pt x="88" y="107"/>
                    <a:pt x="88" y="106"/>
                    <a:pt x="88" y="105"/>
                  </a:cubicBezTo>
                  <a:cubicBezTo>
                    <a:pt x="88" y="106"/>
                    <a:pt x="88" y="107"/>
                    <a:pt x="87" y="108"/>
                  </a:cubicBezTo>
                  <a:close/>
                  <a:moveTo>
                    <a:pt x="43" y="228"/>
                  </a:moveTo>
                  <a:cubicBezTo>
                    <a:pt x="43" y="228"/>
                    <a:pt x="43" y="228"/>
                    <a:pt x="43" y="228"/>
                  </a:cubicBezTo>
                  <a:cubicBezTo>
                    <a:pt x="43" y="229"/>
                    <a:pt x="43" y="230"/>
                    <a:pt x="43" y="230"/>
                  </a:cubicBezTo>
                  <a:cubicBezTo>
                    <a:pt x="43" y="230"/>
                    <a:pt x="43" y="229"/>
                    <a:pt x="43" y="228"/>
                  </a:cubicBezTo>
                  <a:close/>
                  <a:moveTo>
                    <a:pt x="27" y="158"/>
                  </a:moveTo>
                  <a:cubicBezTo>
                    <a:pt x="28" y="158"/>
                    <a:pt x="28" y="157"/>
                    <a:pt x="28" y="157"/>
                  </a:cubicBezTo>
                  <a:cubicBezTo>
                    <a:pt x="28" y="157"/>
                    <a:pt x="29" y="156"/>
                    <a:pt x="29" y="156"/>
                  </a:cubicBezTo>
                  <a:cubicBezTo>
                    <a:pt x="28" y="157"/>
                    <a:pt x="27" y="157"/>
                    <a:pt x="27" y="158"/>
                  </a:cubicBezTo>
                  <a:close/>
                  <a:moveTo>
                    <a:pt x="18" y="181"/>
                  </a:moveTo>
                  <a:cubicBezTo>
                    <a:pt x="18" y="182"/>
                    <a:pt x="18" y="182"/>
                    <a:pt x="18" y="182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9" y="182"/>
                    <a:pt x="19" y="182"/>
                    <a:pt x="19" y="181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8" y="181"/>
                    <a:pt x="18" y="181"/>
                    <a:pt x="18" y="181"/>
                  </a:cubicBezTo>
                  <a:close/>
                  <a:moveTo>
                    <a:pt x="28" y="171"/>
                  </a:moveTo>
                  <a:cubicBezTo>
                    <a:pt x="29" y="170"/>
                    <a:pt x="29" y="170"/>
                    <a:pt x="29" y="169"/>
                  </a:cubicBezTo>
                  <a:cubicBezTo>
                    <a:pt x="29" y="169"/>
                    <a:pt x="29" y="169"/>
                    <a:pt x="28" y="170"/>
                  </a:cubicBezTo>
                  <a:cubicBezTo>
                    <a:pt x="28" y="170"/>
                    <a:pt x="28" y="170"/>
                    <a:pt x="28" y="171"/>
                  </a:cubicBezTo>
                  <a:close/>
                  <a:moveTo>
                    <a:pt x="30" y="171"/>
                  </a:moveTo>
                  <a:cubicBezTo>
                    <a:pt x="31" y="171"/>
                    <a:pt x="31" y="171"/>
                    <a:pt x="31" y="170"/>
                  </a:cubicBezTo>
                  <a:cubicBezTo>
                    <a:pt x="32" y="170"/>
                    <a:pt x="32" y="169"/>
                    <a:pt x="32" y="169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1" y="169"/>
                    <a:pt x="31" y="170"/>
                    <a:pt x="30" y="171"/>
                  </a:cubicBezTo>
                  <a:close/>
                  <a:moveTo>
                    <a:pt x="109" y="155"/>
                  </a:moveTo>
                  <a:cubicBezTo>
                    <a:pt x="108" y="155"/>
                    <a:pt x="108" y="155"/>
                    <a:pt x="108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9" y="156"/>
                    <a:pt x="109" y="155"/>
                    <a:pt x="109" y="155"/>
                  </a:cubicBezTo>
                  <a:close/>
                  <a:moveTo>
                    <a:pt x="18" y="179"/>
                  </a:moveTo>
                  <a:cubicBezTo>
                    <a:pt x="18" y="178"/>
                    <a:pt x="18" y="178"/>
                    <a:pt x="17" y="178"/>
                  </a:cubicBezTo>
                  <a:cubicBezTo>
                    <a:pt x="17" y="178"/>
                    <a:pt x="17" y="179"/>
                    <a:pt x="17" y="180"/>
                  </a:cubicBezTo>
                  <a:cubicBezTo>
                    <a:pt x="17" y="179"/>
                    <a:pt x="18" y="179"/>
                    <a:pt x="18" y="179"/>
                  </a:cubicBezTo>
                  <a:close/>
                  <a:moveTo>
                    <a:pt x="111" y="214"/>
                  </a:moveTo>
                  <a:cubicBezTo>
                    <a:pt x="110" y="214"/>
                    <a:pt x="110" y="214"/>
                    <a:pt x="110" y="214"/>
                  </a:cubicBezTo>
                  <a:cubicBezTo>
                    <a:pt x="110" y="214"/>
                    <a:pt x="110" y="215"/>
                    <a:pt x="110" y="215"/>
                  </a:cubicBezTo>
                  <a:cubicBezTo>
                    <a:pt x="110" y="215"/>
                    <a:pt x="110" y="215"/>
                    <a:pt x="111" y="215"/>
                  </a:cubicBezTo>
                  <a:cubicBezTo>
                    <a:pt x="111" y="214"/>
                    <a:pt x="111" y="214"/>
                    <a:pt x="111" y="214"/>
                  </a:cubicBezTo>
                  <a:close/>
                  <a:moveTo>
                    <a:pt x="141" y="112"/>
                  </a:moveTo>
                  <a:cubicBezTo>
                    <a:pt x="141" y="112"/>
                    <a:pt x="141" y="112"/>
                    <a:pt x="141" y="112"/>
                  </a:cubicBezTo>
                  <a:cubicBezTo>
                    <a:pt x="140" y="111"/>
                    <a:pt x="140" y="110"/>
                    <a:pt x="139" y="11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39" y="111"/>
                    <a:pt x="140" y="112"/>
                    <a:pt x="141" y="112"/>
                  </a:cubicBezTo>
                  <a:close/>
                  <a:moveTo>
                    <a:pt x="133" y="227"/>
                  </a:moveTo>
                  <a:cubicBezTo>
                    <a:pt x="132" y="227"/>
                    <a:pt x="132" y="227"/>
                    <a:pt x="132" y="227"/>
                  </a:cubicBezTo>
                  <a:cubicBezTo>
                    <a:pt x="132" y="228"/>
                    <a:pt x="132" y="228"/>
                    <a:pt x="132" y="228"/>
                  </a:cubicBezTo>
                  <a:cubicBezTo>
                    <a:pt x="133" y="228"/>
                    <a:pt x="133" y="228"/>
                    <a:pt x="133" y="227"/>
                  </a:cubicBezTo>
                  <a:close/>
                  <a:moveTo>
                    <a:pt x="75" y="26"/>
                  </a:moveTo>
                  <a:cubicBezTo>
                    <a:pt x="76" y="27"/>
                    <a:pt x="78" y="28"/>
                    <a:pt x="78" y="28"/>
                  </a:cubicBezTo>
                  <a:cubicBezTo>
                    <a:pt x="77" y="27"/>
                    <a:pt x="76" y="26"/>
                    <a:pt x="75" y="26"/>
                  </a:cubicBezTo>
                  <a:close/>
                  <a:moveTo>
                    <a:pt x="55" y="246"/>
                  </a:moveTo>
                  <a:cubicBezTo>
                    <a:pt x="55" y="246"/>
                    <a:pt x="55" y="246"/>
                    <a:pt x="55" y="246"/>
                  </a:cubicBezTo>
                  <a:cubicBezTo>
                    <a:pt x="54" y="247"/>
                    <a:pt x="54" y="248"/>
                    <a:pt x="54" y="249"/>
                  </a:cubicBezTo>
                  <a:cubicBezTo>
                    <a:pt x="54" y="249"/>
                    <a:pt x="54" y="249"/>
                    <a:pt x="54" y="249"/>
                  </a:cubicBezTo>
                  <a:cubicBezTo>
                    <a:pt x="54" y="248"/>
                    <a:pt x="55" y="248"/>
                    <a:pt x="55" y="246"/>
                  </a:cubicBezTo>
                  <a:close/>
                  <a:moveTo>
                    <a:pt x="109" y="167"/>
                  </a:moveTo>
                  <a:cubicBezTo>
                    <a:pt x="109" y="167"/>
                    <a:pt x="109" y="167"/>
                    <a:pt x="109" y="167"/>
                  </a:cubicBezTo>
                  <a:cubicBezTo>
                    <a:pt x="110" y="167"/>
                    <a:pt x="110" y="167"/>
                    <a:pt x="111" y="167"/>
                  </a:cubicBezTo>
                  <a:cubicBezTo>
                    <a:pt x="111" y="167"/>
                    <a:pt x="111" y="167"/>
                    <a:pt x="112" y="166"/>
                  </a:cubicBezTo>
                  <a:cubicBezTo>
                    <a:pt x="111" y="166"/>
                    <a:pt x="110" y="167"/>
                    <a:pt x="109" y="167"/>
                  </a:cubicBezTo>
                  <a:close/>
                  <a:moveTo>
                    <a:pt x="26" y="245"/>
                  </a:move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27" y="244"/>
                    <a:pt x="26" y="244"/>
                  </a:cubicBezTo>
                  <a:cubicBezTo>
                    <a:pt x="26" y="244"/>
                    <a:pt x="26" y="244"/>
                    <a:pt x="26" y="245"/>
                  </a:cubicBezTo>
                  <a:close/>
                  <a:moveTo>
                    <a:pt x="85" y="102"/>
                  </a:moveTo>
                  <a:cubicBezTo>
                    <a:pt x="86" y="101"/>
                    <a:pt x="87" y="101"/>
                    <a:pt x="86" y="100"/>
                  </a:cubicBezTo>
                  <a:cubicBezTo>
                    <a:pt x="86" y="100"/>
                    <a:pt x="85" y="101"/>
                    <a:pt x="85" y="102"/>
                  </a:cubicBezTo>
                  <a:close/>
                  <a:moveTo>
                    <a:pt x="68" y="132"/>
                  </a:moveTo>
                  <a:cubicBezTo>
                    <a:pt x="67" y="132"/>
                    <a:pt x="66" y="132"/>
                    <a:pt x="66" y="132"/>
                  </a:cubicBezTo>
                  <a:cubicBezTo>
                    <a:pt x="66" y="133"/>
                    <a:pt x="67" y="133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lose/>
                  <a:moveTo>
                    <a:pt x="38" y="209"/>
                  </a:moveTo>
                  <a:cubicBezTo>
                    <a:pt x="39" y="209"/>
                    <a:pt x="40" y="208"/>
                    <a:pt x="40" y="208"/>
                  </a:cubicBezTo>
                  <a:cubicBezTo>
                    <a:pt x="40" y="208"/>
                    <a:pt x="40" y="208"/>
                    <a:pt x="40" y="208"/>
                  </a:cubicBezTo>
                  <a:cubicBezTo>
                    <a:pt x="40" y="208"/>
                    <a:pt x="39" y="208"/>
                    <a:pt x="38" y="208"/>
                  </a:cubicBezTo>
                  <a:cubicBezTo>
                    <a:pt x="38" y="208"/>
                    <a:pt x="38" y="208"/>
                    <a:pt x="38" y="209"/>
                  </a:cubicBezTo>
                  <a:close/>
                  <a:moveTo>
                    <a:pt x="142" y="126"/>
                  </a:moveTo>
                  <a:cubicBezTo>
                    <a:pt x="142" y="126"/>
                    <a:pt x="143" y="126"/>
                    <a:pt x="143" y="126"/>
                  </a:cubicBezTo>
                  <a:cubicBezTo>
                    <a:pt x="142" y="126"/>
                    <a:pt x="142" y="125"/>
                    <a:pt x="141" y="124"/>
                  </a:cubicBezTo>
                  <a:cubicBezTo>
                    <a:pt x="141" y="124"/>
                    <a:pt x="141" y="124"/>
                    <a:pt x="141" y="125"/>
                  </a:cubicBezTo>
                  <a:cubicBezTo>
                    <a:pt x="141" y="125"/>
                    <a:pt x="142" y="126"/>
                    <a:pt x="142" y="126"/>
                  </a:cubicBezTo>
                  <a:close/>
                  <a:moveTo>
                    <a:pt x="130" y="106"/>
                  </a:moveTo>
                  <a:cubicBezTo>
                    <a:pt x="130" y="106"/>
                    <a:pt x="129" y="106"/>
                    <a:pt x="130" y="106"/>
                  </a:cubicBezTo>
                  <a:cubicBezTo>
                    <a:pt x="130" y="107"/>
                    <a:pt x="130" y="107"/>
                    <a:pt x="130" y="107"/>
                  </a:cubicBezTo>
                  <a:cubicBezTo>
                    <a:pt x="130" y="107"/>
                    <a:pt x="130" y="107"/>
                    <a:pt x="131" y="107"/>
                  </a:cubicBezTo>
                  <a:cubicBezTo>
                    <a:pt x="130" y="106"/>
                    <a:pt x="130" y="106"/>
                    <a:pt x="130" y="106"/>
                  </a:cubicBezTo>
                  <a:close/>
                  <a:moveTo>
                    <a:pt x="76" y="251"/>
                  </a:moveTo>
                  <a:cubicBezTo>
                    <a:pt x="78" y="251"/>
                    <a:pt x="78" y="251"/>
                    <a:pt x="78" y="250"/>
                  </a:cubicBezTo>
                  <a:cubicBezTo>
                    <a:pt x="78" y="250"/>
                    <a:pt x="77" y="250"/>
                    <a:pt x="76" y="250"/>
                  </a:cubicBezTo>
                  <a:cubicBezTo>
                    <a:pt x="76" y="250"/>
                    <a:pt x="76" y="250"/>
                    <a:pt x="76" y="251"/>
                  </a:cubicBezTo>
                  <a:close/>
                  <a:moveTo>
                    <a:pt x="31" y="243"/>
                  </a:moveTo>
                  <a:cubicBezTo>
                    <a:pt x="30" y="243"/>
                    <a:pt x="29" y="242"/>
                    <a:pt x="28" y="242"/>
                  </a:cubicBezTo>
                  <a:cubicBezTo>
                    <a:pt x="29" y="242"/>
                    <a:pt x="29" y="243"/>
                    <a:pt x="30" y="243"/>
                  </a:cubicBezTo>
                  <a:cubicBezTo>
                    <a:pt x="30" y="244"/>
                    <a:pt x="30" y="243"/>
                    <a:pt x="31" y="243"/>
                  </a:cubicBezTo>
                  <a:close/>
                  <a:moveTo>
                    <a:pt x="68" y="20"/>
                  </a:moveTo>
                  <a:cubicBezTo>
                    <a:pt x="68" y="21"/>
                    <a:pt x="69" y="21"/>
                    <a:pt x="69" y="21"/>
                  </a:cubicBezTo>
                  <a:cubicBezTo>
                    <a:pt x="69" y="21"/>
                    <a:pt x="70" y="21"/>
                    <a:pt x="70" y="22"/>
                  </a:cubicBezTo>
                  <a:cubicBezTo>
                    <a:pt x="70" y="22"/>
                    <a:pt x="70" y="21"/>
                    <a:pt x="71" y="21"/>
                  </a:cubicBezTo>
                  <a:cubicBezTo>
                    <a:pt x="70" y="21"/>
                    <a:pt x="69" y="20"/>
                    <a:pt x="68" y="20"/>
                  </a:cubicBezTo>
                  <a:close/>
                  <a:moveTo>
                    <a:pt x="76" y="137"/>
                  </a:moveTo>
                  <a:cubicBezTo>
                    <a:pt x="76" y="137"/>
                    <a:pt x="76" y="137"/>
                    <a:pt x="76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4" y="137"/>
                    <a:pt x="73" y="137"/>
                    <a:pt x="72" y="137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3" y="137"/>
                    <a:pt x="74" y="137"/>
                    <a:pt x="76" y="137"/>
                  </a:cubicBezTo>
                  <a:close/>
                  <a:moveTo>
                    <a:pt x="35" y="245"/>
                  </a:moveTo>
                  <a:cubicBezTo>
                    <a:pt x="35" y="246"/>
                    <a:pt x="36" y="246"/>
                    <a:pt x="36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6" y="245"/>
                    <a:pt x="35" y="245"/>
                    <a:pt x="35" y="245"/>
                  </a:cubicBezTo>
                  <a:close/>
                  <a:moveTo>
                    <a:pt x="24" y="186"/>
                  </a:moveTo>
                  <a:cubicBezTo>
                    <a:pt x="24" y="185"/>
                    <a:pt x="24" y="185"/>
                    <a:pt x="24" y="184"/>
                  </a:cubicBezTo>
                  <a:cubicBezTo>
                    <a:pt x="24" y="185"/>
                    <a:pt x="24" y="185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lose/>
                  <a:moveTo>
                    <a:pt x="63" y="218"/>
                  </a:moveTo>
                  <a:cubicBezTo>
                    <a:pt x="64" y="217"/>
                    <a:pt x="64" y="217"/>
                    <a:pt x="63" y="216"/>
                  </a:cubicBezTo>
                  <a:cubicBezTo>
                    <a:pt x="63" y="216"/>
                    <a:pt x="63" y="216"/>
                    <a:pt x="63" y="216"/>
                  </a:cubicBezTo>
                  <a:cubicBezTo>
                    <a:pt x="63" y="217"/>
                    <a:pt x="63" y="217"/>
                    <a:pt x="63" y="218"/>
                  </a:cubicBezTo>
                  <a:close/>
                  <a:moveTo>
                    <a:pt x="83" y="57"/>
                  </a:moveTo>
                  <a:cubicBezTo>
                    <a:pt x="83" y="56"/>
                    <a:pt x="83" y="55"/>
                    <a:pt x="82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5"/>
                    <a:pt x="83" y="56"/>
                    <a:pt x="83" y="57"/>
                  </a:cubicBezTo>
                  <a:cubicBezTo>
                    <a:pt x="83" y="57"/>
                    <a:pt x="83" y="57"/>
                    <a:pt x="83" y="57"/>
                  </a:cubicBezTo>
                  <a:close/>
                  <a:moveTo>
                    <a:pt x="63" y="82"/>
                  </a:moveTo>
                  <a:cubicBezTo>
                    <a:pt x="63" y="83"/>
                    <a:pt x="63" y="83"/>
                    <a:pt x="64" y="84"/>
                  </a:cubicBezTo>
                  <a:cubicBezTo>
                    <a:pt x="64" y="83"/>
                    <a:pt x="63" y="83"/>
                    <a:pt x="63" y="82"/>
                  </a:cubicBezTo>
                  <a:close/>
                  <a:moveTo>
                    <a:pt x="123" y="220"/>
                  </a:moveTo>
                  <a:cubicBezTo>
                    <a:pt x="124" y="220"/>
                    <a:pt x="124" y="219"/>
                    <a:pt x="125" y="219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4" y="219"/>
                    <a:pt x="124" y="219"/>
                    <a:pt x="123" y="219"/>
                  </a:cubicBezTo>
                  <a:cubicBezTo>
                    <a:pt x="123" y="219"/>
                    <a:pt x="123" y="219"/>
                    <a:pt x="123" y="220"/>
                  </a:cubicBezTo>
                  <a:close/>
                  <a:moveTo>
                    <a:pt x="146" y="165"/>
                  </a:moveTo>
                  <a:cubicBezTo>
                    <a:pt x="146" y="165"/>
                    <a:pt x="146" y="165"/>
                    <a:pt x="146" y="166"/>
                  </a:cubicBezTo>
                  <a:cubicBezTo>
                    <a:pt x="146" y="166"/>
                    <a:pt x="146" y="166"/>
                    <a:pt x="146" y="165"/>
                  </a:cubicBezTo>
                  <a:close/>
                  <a:moveTo>
                    <a:pt x="115" y="95"/>
                  </a:moveTo>
                  <a:cubicBezTo>
                    <a:pt x="115" y="95"/>
                    <a:pt x="115" y="95"/>
                    <a:pt x="114" y="95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3" y="97"/>
                    <a:pt x="113" y="97"/>
                    <a:pt x="114" y="97"/>
                  </a:cubicBezTo>
                  <a:cubicBezTo>
                    <a:pt x="114" y="97"/>
                    <a:pt x="114" y="96"/>
                    <a:pt x="115" y="95"/>
                  </a:cubicBezTo>
                  <a:close/>
                  <a:moveTo>
                    <a:pt x="66" y="52"/>
                  </a:moveTo>
                  <a:cubicBezTo>
                    <a:pt x="65" y="53"/>
                    <a:pt x="65" y="54"/>
                    <a:pt x="66" y="54"/>
                  </a:cubicBezTo>
                  <a:cubicBezTo>
                    <a:pt x="66" y="53"/>
                    <a:pt x="66" y="53"/>
                    <a:pt x="66" y="52"/>
                  </a:cubicBezTo>
                  <a:close/>
                  <a:moveTo>
                    <a:pt x="125" y="115"/>
                  </a:moveTo>
                  <a:cubicBezTo>
                    <a:pt x="126" y="114"/>
                    <a:pt x="126" y="114"/>
                    <a:pt x="125" y="113"/>
                  </a:cubicBezTo>
                  <a:cubicBezTo>
                    <a:pt x="125" y="114"/>
                    <a:pt x="125" y="114"/>
                    <a:pt x="124" y="114"/>
                  </a:cubicBezTo>
                  <a:cubicBezTo>
                    <a:pt x="125" y="115"/>
                    <a:pt x="125" y="115"/>
                    <a:pt x="125" y="115"/>
                  </a:cubicBezTo>
                  <a:close/>
                  <a:moveTo>
                    <a:pt x="20" y="203"/>
                  </a:moveTo>
                  <a:cubicBezTo>
                    <a:pt x="21" y="202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2"/>
                    <a:pt x="20" y="202"/>
                    <a:pt x="20" y="203"/>
                  </a:cubicBezTo>
                  <a:close/>
                  <a:moveTo>
                    <a:pt x="95" y="127"/>
                  </a:moveTo>
                  <a:cubicBezTo>
                    <a:pt x="95" y="127"/>
                    <a:pt x="95" y="128"/>
                    <a:pt x="95" y="128"/>
                  </a:cubicBezTo>
                  <a:cubicBezTo>
                    <a:pt x="95" y="128"/>
                    <a:pt x="95" y="128"/>
                    <a:pt x="96" y="128"/>
                  </a:cubicBezTo>
                  <a:cubicBezTo>
                    <a:pt x="96" y="128"/>
                    <a:pt x="95" y="127"/>
                    <a:pt x="95" y="127"/>
                  </a:cubicBezTo>
                  <a:close/>
                  <a:moveTo>
                    <a:pt x="63" y="221"/>
                  </a:move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4" y="220"/>
                    <a:pt x="64" y="219"/>
                  </a:cubicBezTo>
                  <a:cubicBezTo>
                    <a:pt x="64" y="220"/>
                    <a:pt x="63" y="220"/>
                    <a:pt x="63" y="221"/>
                  </a:cubicBezTo>
                  <a:close/>
                  <a:moveTo>
                    <a:pt x="104" y="206"/>
                  </a:moveTo>
                  <a:cubicBezTo>
                    <a:pt x="103" y="206"/>
                    <a:pt x="103" y="206"/>
                    <a:pt x="103" y="207"/>
                  </a:cubicBezTo>
                  <a:cubicBezTo>
                    <a:pt x="103" y="207"/>
                    <a:pt x="103" y="207"/>
                    <a:pt x="103" y="208"/>
                  </a:cubicBezTo>
                  <a:cubicBezTo>
                    <a:pt x="103" y="208"/>
                    <a:pt x="104" y="208"/>
                    <a:pt x="104" y="208"/>
                  </a:cubicBezTo>
                  <a:cubicBezTo>
                    <a:pt x="104" y="207"/>
                    <a:pt x="104" y="207"/>
                    <a:pt x="104" y="206"/>
                  </a:cubicBezTo>
                  <a:close/>
                  <a:moveTo>
                    <a:pt x="14" y="204"/>
                  </a:moveTo>
                  <a:cubicBezTo>
                    <a:pt x="13" y="204"/>
                    <a:pt x="13" y="205"/>
                    <a:pt x="13" y="205"/>
                  </a:cubicBezTo>
                  <a:cubicBezTo>
                    <a:pt x="13" y="205"/>
                    <a:pt x="14" y="205"/>
                    <a:pt x="14" y="205"/>
                  </a:cubicBezTo>
                  <a:cubicBezTo>
                    <a:pt x="14" y="204"/>
                    <a:pt x="14" y="204"/>
                    <a:pt x="14" y="204"/>
                  </a:cubicBezTo>
                  <a:close/>
                  <a:moveTo>
                    <a:pt x="64" y="41"/>
                  </a:moveTo>
                  <a:cubicBezTo>
                    <a:pt x="64" y="41"/>
                    <a:pt x="64" y="41"/>
                    <a:pt x="63" y="41"/>
                  </a:cubicBezTo>
                  <a:cubicBezTo>
                    <a:pt x="64" y="41"/>
                    <a:pt x="64" y="41"/>
                    <a:pt x="64" y="42"/>
                  </a:cubicBezTo>
                  <a:cubicBezTo>
                    <a:pt x="64" y="42"/>
                    <a:pt x="64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lose/>
                  <a:moveTo>
                    <a:pt x="121" y="154"/>
                  </a:moveTo>
                  <a:cubicBezTo>
                    <a:pt x="121" y="154"/>
                    <a:pt x="121" y="154"/>
                    <a:pt x="121" y="154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0" y="154"/>
                    <a:pt x="120" y="154"/>
                    <a:pt x="119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0" y="154"/>
                    <a:pt x="121" y="154"/>
                    <a:pt x="121" y="154"/>
                  </a:cubicBezTo>
                  <a:close/>
                  <a:moveTo>
                    <a:pt x="119" y="216"/>
                  </a:moveTo>
                  <a:cubicBezTo>
                    <a:pt x="118" y="216"/>
                    <a:pt x="118" y="216"/>
                    <a:pt x="118" y="216"/>
                  </a:cubicBezTo>
                  <a:cubicBezTo>
                    <a:pt x="118" y="216"/>
                    <a:pt x="118" y="216"/>
                    <a:pt x="118" y="217"/>
                  </a:cubicBezTo>
                  <a:cubicBezTo>
                    <a:pt x="118" y="217"/>
                    <a:pt x="118" y="217"/>
                    <a:pt x="118" y="217"/>
                  </a:cubicBezTo>
                  <a:cubicBezTo>
                    <a:pt x="118" y="217"/>
                    <a:pt x="118" y="217"/>
                    <a:pt x="119" y="217"/>
                  </a:cubicBezTo>
                  <a:cubicBezTo>
                    <a:pt x="119" y="216"/>
                    <a:pt x="119" y="216"/>
                    <a:pt x="119" y="216"/>
                  </a:cubicBezTo>
                  <a:close/>
                  <a:moveTo>
                    <a:pt x="73" y="251"/>
                  </a:moveTo>
                  <a:cubicBezTo>
                    <a:pt x="74" y="251"/>
                    <a:pt x="74" y="251"/>
                    <a:pt x="74" y="251"/>
                  </a:cubicBezTo>
                  <a:cubicBezTo>
                    <a:pt x="74" y="251"/>
                    <a:pt x="74" y="250"/>
                    <a:pt x="74" y="250"/>
                  </a:cubicBezTo>
                  <a:cubicBezTo>
                    <a:pt x="74" y="250"/>
                    <a:pt x="74" y="250"/>
                    <a:pt x="73" y="250"/>
                  </a:cubicBezTo>
                  <a:cubicBezTo>
                    <a:pt x="73" y="250"/>
                    <a:pt x="73" y="251"/>
                    <a:pt x="73" y="251"/>
                  </a:cubicBezTo>
                  <a:close/>
                  <a:moveTo>
                    <a:pt x="46" y="10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4" y="10"/>
                    <a:pt x="45" y="10"/>
                    <a:pt x="46" y="10"/>
                  </a:cubicBezTo>
                  <a:close/>
                  <a:moveTo>
                    <a:pt x="62" y="237"/>
                  </a:moveTo>
                  <a:cubicBezTo>
                    <a:pt x="62" y="236"/>
                    <a:pt x="62" y="235"/>
                    <a:pt x="62" y="234"/>
                  </a:cubicBezTo>
                  <a:cubicBezTo>
                    <a:pt x="61" y="235"/>
                    <a:pt x="61" y="236"/>
                    <a:pt x="62" y="237"/>
                  </a:cubicBezTo>
                  <a:close/>
                  <a:moveTo>
                    <a:pt x="75" y="239"/>
                  </a:move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3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3" y="239"/>
                    <a:pt x="74" y="239"/>
                    <a:pt x="75" y="239"/>
                  </a:cubicBezTo>
                  <a:close/>
                  <a:moveTo>
                    <a:pt x="108" y="114"/>
                  </a:moveTo>
                  <a:cubicBezTo>
                    <a:pt x="107" y="114"/>
                    <a:pt x="107" y="114"/>
                    <a:pt x="107" y="114"/>
                  </a:cubicBezTo>
                  <a:cubicBezTo>
                    <a:pt x="107" y="114"/>
                    <a:pt x="107" y="115"/>
                    <a:pt x="106" y="116"/>
                  </a:cubicBezTo>
                  <a:cubicBezTo>
                    <a:pt x="106" y="116"/>
                    <a:pt x="106" y="116"/>
                    <a:pt x="107" y="116"/>
                  </a:cubicBezTo>
                  <a:cubicBezTo>
                    <a:pt x="107" y="115"/>
                    <a:pt x="107" y="115"/>
                    <a:pt x="108" y="114"/>
                  </a:cubicBezTo>
                  <a:close/>
                  <a:moveTo>
                    <a:pt x="32" y="255"/>
                  </a:moveTo>
                  <a:cubicBezTo>
                    <a:pt x="32" y="255"/>
                    <a:pt x="32" y="254"/>
                    <a:pt x="32" y="254"/>
                  </a:cubicBezTo>
                  <a:cubicBezTo>
                    <a:pt x="31" y="254"/>
                    <a:pt x="30" y="253"/>
                    <a:pt x="28" y="252"/>
                  </a:cubicBezTo>
                  <a:cubicBezTo>
                    <a:pt x="28" y="252"/>
                    <a:pt x="28" y="252"/>
                    <a:pt x="28" y="253"/>
                  </a:cubicBezTo>
                  <a:cubicBezTo>
                    <a:pt x="30" y="253"/>
                    <a:pt x="31" y="254"/>
                    <a:pt x="32" y="255"/>
                  </a:cubicBezTo>
                  <a:close/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5"/>
                  </a:cubicBezTo>
                  <a:cubicBezTo>
                    <a:pt x="71" y="75"/>
                    <a:pt x="70" y="75"/>
                    <a:pt x="70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5"/>
                    <a:pt x="70" y="76"/>
                    <a:pt x="71" y="76"/>
                  </a:cubicBezTo>
                  <a:close/>
                  <a:moveTo>
                    <a:pt x="50" y="234"/>
                  </a:moveTo>
                  <a:cubicBezTo>
                    <a:pt x="50" y="234"/>
                    <a:pt x="50" y="235"/>
                    <a:pt x="50" y="235"/>
                  </a:cubicBezTo>
                  <a:cubicBezTo>
                    <a:pt x="51" y="235"/>
                    <a:pt x="50" y="234"/>
                    <a:pt x="50" y="234"/>
                  </a:cubicBezTo>
                  <a:close/>
                  <a:moveTo>
                    <a:pt x="96" y="103"/>
                  </a:moveTo>
                  <a:cubicBezTo>
                    <a:pt x="96" y="103"/>
                    <a:pt x="95" y="103"/>
                    <a:pt x="95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3"/>
                    <a:pt x="96" y="103"/>
                    <a:pt x="96" y="103"/>
                  </a:cubicBezTo>
                  <a:close/>
                  <a:moveTo>
                    <a:pt x="139" y="182"/>
                  </a:moveTo>
                  <a:cubicBezTo>
                    <a:pt x="139" y="182"/>
                    <a:pt x="139" y="182"/>
                    <a:pt x="140" y="181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39" y="180"/>
                    <a:pt x="139" y="180"/>
                    <a:pt x="139" y="180"/>
                  </a:cubicBezTo>
                  <a:cubicBezTo>
                    <a:pt x="139" y="181"/>
                    <a:pt x="139" y="181"/>
                    <a:pt x="139" y="182"/>
                  </a:cubicBezTo>
                  <a:close/>
                  <a:moveTo>
                    <a:pt x="134" y="108"/>
                  </a:moveTo>
                  <a:cubicBezTo>
                    <a:pt x="134" y="108"/>
                    <a:pt x="134" y="108"/>
                    <a:pt x="134" y="108"/>
                  </a:cubicBezTo>
                  <a:cubicBezTo>
                    <a:pt x="135" y="109"/>
                    <a:pt x="135" y="109"/>
                    <a:pt x="135" y="110"/>
                  </a:cubicBezTo>
                  <a:cubicBezTo>
                    <a:pt x="135" y="110"/>
                    <a:pt x="136" y="110"/>
                    <a:pt x="136" y="109"/>
                  </a:cubicBezTo>
                  <a:cubicBezTo>
                    <a:pt x="135" y="109"/>
                    <a:pt x="135" y="108"/>
                    <a:pt x="134" y="108"/>
                  </a:cubicBezTo>
                  <a:close/>
                  <a:moveTo>
                    <a:pt x="114" y="228"/>
                  </a:moveTo>
                  <a:cubicBezTo>
                    <a:pt x="113" y="229"/>
                    <a:pt x="113" y="229"/>
                    <a:pt x="114" y="230"/>
                  </a:cubicBezTo>
                  <a:cubicBezTo>
                    <a:pt x="114" y="229"/>
                    <a:pt x="114" y="229"/>
                    <a:pt x="114" y="228"/>
                  </a:cubicBezTo>
                  <a:close/>
                  <a:moveTo>
                    <a:pt x="8" y="207"/>
                  </a:moveTo>
                  <a:cubicBezTo>
                    <a:pt x="7" y="208"/>
                    <a:pt x="7" y="209"/>
                    <a:pt x="7" y="209"/>
                  </a:cubicBezTo>
                  <a:cubicBezTo>
                    <a:pt x="8" y="209"/>
                    <a:pt x="8" y="209"/>
                    <a:pt x="8" y="207"/>
                  </a:cubicBezTo>
                  <a:close/>
                  <a:moveTo>
                    <a:pt x="130" y="220"/>
                  </a:moveTo>
                  <a:cubicBezTo>
                    <a:pt x="130" y="220"/>
                    <a:pt x="130" y="220"/>
                    <a:pt x="129" y="220"/>
                  </a:cubicBezTo>
                  <a:cubicBezTo>
                    <a:pt x="129" y="220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30" y="221"/>
                    <a:pt x="130" y="220"/>
                    <a:pt x="130" y="220"/>
                  </a:cubicBezTo>
                  <a:close/>
                  <a:moveTo>
                    <a:pt x="14" y="212"/>
                  </a:moveTo>
                  <a:cubicBezTo>
                    <a:pt x="13" y="212"/>
                    <a:pt x="13" y="212"/>
                    <a:pt x="14" y="213"/>
                  </a:cubicBezTo>
                  <a:cubicBezTo>
                    <a:pt x="14" y="213"/>
                    <a:pt x="14" y="212"/>
                    <a:pt x="14" y="212"/>
                  </a:cubicBezTo>
                  <a:close/>
                  <a:moveTo>
                    <a:pt x="28" y="202"/>
                  </a:moveTo>
                  <a:cubicBezTo>
                    <a:pt x="28" y="202"/>
                    <a:pt x="27" y="202"/>
                    <a:pt x="28" y="203"/>
                  </a:cubicBezTo>
                  <a:cubicBezTo>
                    <a:pt x="28" y="203"/>
                    <a:pt x="28" y="203"/>
                    <a:pt x="28" y="204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28" y="203"/>
                    <a:pt x="28" y="203"/>
                    <a:pt x="28" y="202"/>
                  </a:cubicBezTo>
                  <a:close/>
                  <a:moveTo>
                    <a:pt x="17" y="204"/>
                  </a:moveTo>
                  <a:cubicBezTo>
                    <a:pt x="17" y="204"/>
                    <a:pt x="17" y="204"/>
                    <a:pt x="17" y="204"/>
                  </a:cubicBezTo>
                  <a:cubicBezTo>
                    <a:pt x="17" y="204"/>
                    <a:pt x="18" y="204"/>
                    <a:pt x="18" y="203"/>
                  </a:cubicBezTo>
                  <a:cubicBezTo>
                    <a:pt x="19" y="203"/>
                    <a:pt x="19" y="203"/>
                    <a:pt x="18" y="203"/>
                  </a:cubicBezTo>
                  <a:cubicBezTo>
                    <a:pt x="18" y="203"/>
                    <a:pt x="17" y="203"/>
                    <a:pt x="17" y="204"/>
                  </a:cubicBezTo>
                  <a:close/>
                  <a:moveTo>
                    <a:pt x="90" y="255"/>
                  </a:moveTo>
                  <a:cubicBezTo>
                    <a:pt x="91" y="255"/>
                    <a:pt x="92" y="255"/>
                    <a:pt x="93" y="255"/>
                  </a:cubicBezTo>
                  <a:cubicBezTo>
                    <a:pt x="93" y="255"/>
                    <a:pt x="93" y="255"/>
                    <a:pt x="93" y="255"/>
                  </a:cubicBezTo>
                  <a:cubicBezTo>
                    <a:pt x="92" y="255"/>
                    <a:pt x="91" y="255"/>
                    <a:pt x="90" y="255"/>
                  </a:cubicBezTo>
                  <a:close/>
                  <a:moveTo>
                    <a:pt x="107" y="66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6" y="66"/>
                    <a:pt x="106" y="66"/>
                  </a:cubicBezTo>
                  <a:cubicBezTo>
                    <a:pt x="106" y="66"/>
                    <a:pt x="106" y="67"/>
                    <a:pt x="106" y="67"/>
                  </a:cubicBezTo>
                  <a:cubicBezTo>
                    <a:pt x="106" y="66"/>
                    <a:pt x="107" y="66"/>
                    <a:pt x="107" y="66"/>
                  </a:cubicBezTo>
                  <a:close/>
                  <a:moveTo>
                    <a:pt x="61" y="223"/>
                  </a:moveTo>
                  <a:cubicBezTo>
                    <a:pt x="61" y="223"/>
                    <a:pt x="62" y="224"/>
                    <a:pt x="62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2" y="224"/>
                    <a:pt x="62" y="223"/>
                    <a:pt x="62" y="223"/>
                  </a:cubicBezTo>
                  <a:cubicBezTo>
                    <a:pt x="62" y="223"/>
                    <a:pt x="62" y="223"/>
                    <a:pt x="61" y="223"/>
                  </a:cubicBezTo>
                  <a:close/>
                  <a:moveTo>
                    <a:pt x="67" y="91"/>
                  </a:moveTo>
                  <a:cubicBezTo>
                    <a:pt x="67" y="91"/>
                    <a:pt x="67" y="91"/>
                    <a:pt x="67" y="91"/>
                  </a:cubicBezTo>
                  <a:cubicBezTo>
                    <a:pt x="67" y="89"/>
                    <a:pt x="67" y="88"/>
                    <a:pt x="67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7" y="88"/>
                    <a:pt x="67" y="89"/>
                    <a:pt x="67" y="91"/>
                  </a:cubicBezTo>
                  <a:close/>
                  <a:moveTo>
                    <a:pt x="71" y="71"/>
                  </a:move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0" y="71"/>
                    <a:pt x="69" y="71"/>
                  </a:cubicBezTo>
                  <a:cubicBezTo>
                    <a:pt x="70" y="71"/>
                    <a:pt x="70" y="72"/>
                    <a:pt x="70" y="72"/>
                  </a:cubicBezTo>
                  <a:cubicBezTo>
                    <a:pt x="71" y="72"/>
                    <a:pt x="71" y="72"/>
                    <a:pt x="71" y="71"/>
                  </a:cubicBezTo>
                  <a:close/>
                  <a:moveTo>
                    <a:pt x="94" y="97"/>
                  </a:moveTo>
                  <a:cubicBezTo>
                    <a:pt x="93" y="97"/>
                    <a:pt x="93" y="98"/>
                    <a:pt x="93" y="99"/>
                  </a:cubicBezTo>
                  <a:cubicBezTo>
                    <a:pt x="93" y="98"/>
                    <a:pt x="93" y="97"/>
                    <a:pt x="94" y="97"/>
                  </a:cubicBezTo>
                  <a:close/>
                  <a:moveTo>
                    <a:pt x="37" y="156"/>
                  </a:moveTo>
                  <a:cubicBezTo>
                    <a:pt x="37" y="156"/>
                    <a:pt x="37" y="156"/>
                    <a:pt x="37" y="156"/>
                  </a:cubicBezTo>
                  <a:cubicBezTo>
                    <a:pt x="37" y="156"/>
                    <a:pt x="37" y="157"/>
                    <a:pt x="38" y="157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8" y="157"/>
                    <a:pt x="37" y="156"/>
                    <a:pt x="37" y="156"/>
                  </a:cubicBezTo>
                  <a:close/>
                  <a:moveTo>
                    <a:pt x="67" y="109"/>
                  </a:moveTo>
                  <a:cubicBezTo>
                    <a:pt x="67" y="109"/>
                    <a:pt x="67" y="109"/>
                    <a:pt x="68" y="109"/>
                  </a:cubicBezTo>
                  <a:cubicBezTo>
                    <a:pt x="67" y="109"/>
                    <a:pt x="67" y="108"/>
                    <a:pt x="67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09"/>
                    <a:pt x="67" y="109"/>
                    <a:pt x="67" y="109"/>
                  </a:cubicBezTo>
                  <a:close/>
                  <a:moveTo>
                    <a:pt x="128" y="147"/>
                  </a:moveTo>
                  <a:cubicBezTo>
                    <a:pt x="127" y="146"/>
                    <a:pt x="127" y="146"/>
                    <a:pt x="127" y="147"/>
                  </a:cubicBezTo>
                  <a:cubicBezTo>
                    <a:pt x="127" y="147"/>
                    <a:pt x="127" y="147"/>
                    <a:pt x="128" y="147"/>
                  </a:cubicBezTo>
                  <a:cubicBezTo>
                    <a:pt x="128" y="147"/>
                    <a:pt x="128" y="147"/>
                    <a:pt x="128" y="147"/>
                  </a:cubicBezTo>
                  <a:close/>
                  <a:moveTo>
                    <a:pt x="125" y="106"/>
                  </a:moveTo>
                  <a:cubicBezTo>
                    <a:pt x="126" y="106"/>
                    <a:pt x="126" y="106"/>
                    <a:pt x="126" y="106"/>
                  </a:cubicBezTo>
                  <a:cubicBezTo>
                    <a:pt x="126" y="105"/>
                    <a:pt x="125" y="105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5"/>
                    <a:pt x="125" y="105"/>
                    <a:pt x="125" y="106"/>
                  </a:cubicBezTo>
                  <a:close/>
                  <a:moveTo>
                    <a:pt x="143" y="140"/>
                  </a:moveTo>
                  <a:cubicBezTo>
                    <a:pt x="143" y="140"/>
                    <a:pt x="142" y="140"/>
                    <a:pt x="142" y="140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3" y="141"/>
                    <a:pt x="143" y="140"/>
                  </a:cubicBezTo>
                  <a:close/>
                  <a:moveTo>
                    <a:pt x="60" y="45"/>
                  </a:moveTo>
                  <a:cubicBezTo>
                    <a:pt x="60" y="45"/>
                    <a:pt x="60" y="45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6"/>
                    <a:pt x="60" y="46"/>
                    <a:pt x="60" y="45"/>
                  </a:cubicBezTo>
                  <a:close/>
                  <a:moveTo>
                    <a:pt x="112" y="158"/>
                  </a:moveTo>
                  <a:cubicBezTo>
                    <a:pt x="112" y="158"/>
                    <a:pt x="112" y="157"/>
                    <a:pt x="112" y="157"/>
                  </a:cubicBezTo>
                  <a:cubicBezTo>
                    <a:pt x="112" y="157"/>
                    <a:pt x="112" y="157"/>
                    <a:pt x="111" y="157"/>
                  </a:cubicBezTo>
                  <a:cubicBezTo>
                    <a:pt x="112" y="157"/>
                    <a:pt x="112" y="158"/>
                    <a:pt x="112" y="158"/>
                  </a:cubicBezTo>
                  <a:close/>
                  <a:moveTo>
                    <a:pt x="92" y="94"/>
                  </a:moveTo>
                  <a:cubicBezTo>
                    <a:pt x="92" y="94"/>
                    <a:pt x="92" y="93"/>
                    <a:pt x="92" y="92"/>
                  </a:cubicBezTo>
                  <a:cubicBezTo>
                    <a:pt x="91" y="93"/>
                    <a:pt x="91" y="93"/>
                    <a:pt x="92" y="94"/>
                  </a:cubicBezTo>
                  <a:close/>
                  <a:moveTo>
                    <a:pt x="47" y="138"/>
                  </a:moveTo>
                  <a:cubicBezTo>
                    <a:pt x="47" y="138"/>
                    <a:pt x="47" y="138"/>
                    <a:pt x="47" y="13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39"/>
                    <a:pt x="47" y="139"/>
                    <a:pt x="47" y="138"/>
                  </a:cubicBezTo>
                  <a:close/>
                  <a:moveTo>
                    <a:pt x="67" y="129"/>
                  </a:moveTo>
                  <a:cubicBezTo>
                    <a:pt x="67" y="129"/>
                    <a:pt x="67" y="129"/>
                    <a:pt x="67" y="129"/>
                  </a:cubicBezTo>
                  <a:cubicBezTo>
                    <a:pt x="67" y="129"/>
                    <a:pt x="68" y="129"/>
                    <a:pt x="68" y="129"/>
                  </a:cubicBezTo>
                  <a:cubicBezTo>
                    <a:pt x="68" y="129"/>
                    <a:pt x="68" y="129"/>
                    <a:pt x="67" y="129"/>
                  </a:cubicBezTo>
                  <a:cubicBezTo>
                    <a:pt x="67" y="129"/>
                    <a:pt x="67" y="129"/>
                    <a:pt x="67" y="128"/>
                  </a:cubicBezTo>
                  <a:cubicBezTo>
                    <a:pt x="67" y="129"/>
                    <a:pt x="67" y="129"/>
                    <a:pt x="67" y="129"/>
                  </a:cubicBezTo>
                  <a:close/>
                  <a:moveTo>
                    <a:pt x="144" y="167"/>
                  </a:moveTo>
                  <a:cubicBezTo>
                    <a:pt x="143" y="167"/>
                    <a:pt x="143" y="167"/>
                    <a:pt x="144" y="168"/>
                  </a:cubicBezTo>
                  <a:cubicBezTo>
                    <a:pt x="144" y="168"/>
                    <a:pt x="144" y="168"/>
                    <a:pt x="144" y="167"/>
                  </a:cubicBezTo>
                  <a:close/>
                  <a:moveTo>
                    <a:pt x="50" y="156"/>
                  </a:moveTo>
                  <a:cubicBezTo>
                    <a:pt x="51" y="155"/>
                    <a:pt x="51" y="155"/>
                    <a:pt x="50" y="154"/>
                  </a:cubicBezTo>
                  <a:cubicBezTo>
                    <a:pt x="50" y="155"/>
                    <a:pt x="50" y="155"/>
                    <a:pt x="50" y="156"/>
                  </a:cubicBezTo>
                  <a:close/>
                  <a:moveTo>
                    <a:pt x="104" y="110"/>
                  </a:moveTo>
                  <a:cubicBezTo>
                    <a:pt x="105" y="110"/>
                    <a:pt x="104" y="109"/>
                    <a:pt x="104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10"/>
                    <a:pt x="104" y="110"/>
                  </a:cubicBezTo>
                  <a:close/>
                  <a:moveTo>
                    <a:pt x="136" y="149"/>
                  </a:moveTo>
                  <a:cubicBezTo>
                    <a:pt x="136" y="148"/>
                    <a:pt x="137" y="148"/>
                    <a:pt x="137" y="147"/>
                  </a:cubicBezTo>
                  <a:cubicBezTo>
                    <a:pt x="136" y="148"/>
                    <a:pt x="136" y="148"/>
                    <a:pt x="136" y="149"/>
                  </a:cubicBezTo>
                  <a:close/>
                  <a:moveTo>
                    <a:pt x="72" y="131"/>
                  </a:moveTo>
                  <a:cubicBezTo>
                    <a:pt x="73" y="131"/>
                    <a:pt x="73" y="132"/>
                    <a:pt x="73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3" y="131"/>
                    <a:pt x="73" y="131"/>
                    <a:pt x="72" y="131"/>
                  </a:cubicBezTo>
                  <a:close/>
                  <a:moveTo>
                    <a:pt x="10" y="213"/>
                  </a:moveTo>
                  <a:cubicBezTo>
                    <a:pt x="11" y="212"/>
                    <a:pt x="11" y="212"/>
                    <a:pt x="10" y="211"/>
                  </a:cubicBezTo>
                  <a:cubicBezTo>
                    <a:pt x="10" y="212"/>
                    <a:pt x="10" y="212"/>
                    <a:pt x="10" y="213"/>
                  </a:cubicBezTo>
                  <a:close/>
                  <a:moveTo>
                    <a:pt x="55" y="129"/>
                  </a:moveTo>
                  <a:cubicBezTo>
                    <a:pt x="55" y="129"/>
                    <a:pt x="56" y="129"/>
                    <a:pt x="56" y="130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5" y="128"/>
                    <a:pt x="55" y="129"/>
                    <a:pt x="55" y="129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4" y="136"/>
                    <a:pt x="64" y="136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6"/>
                    <a:pt x="64" y="136"/>
                    <a:pt x="64" y="136"/>
                  </a:cubicBezTo>
                  <a:close/>
                  <a:moveTo>
                    <a:pt x="76" y="70"/>
                  </a:moveTo>
                  <a:cubicBezTo>
                    <a:pt x="76" y="71"/>
                    <a:pt x="76" y="71"/>
                    <a:pt x="76" y="72"/>
                  </a:cubicBezTo>
                  <a:cubicBezTo>
                    <a:pt x="77" y="72"/>
                    <a:pt x="77" y="72"/>
                    <a:pt x="77" y="71"/>
                  </a:cubicBezTo>
                  <a:cubicBezTo>
                    <a:pt x="77" y="71"/>
                    <a:pt x="77" y="71"/>
                    <a:pt x="76" y="70"/>
                  </a:cubicBezTo>
                  <a:close/>
                  <a:moveTo>
                    <a:pt x="132" y="120"/>
                  </a:moveTo>
                  <a:cubicBezTo>
                    <a:pt x="132" y="120"/>
                    <a:pt x="132" y="120"/>
                    <a:pt x="131" y="120"/>
                  </a:cubicBezTo>
                  <a:cubicBezTo>
                    <a:pt x="131" y="120"/>
                    <a:pt x="130" y="121"/>
                    <a:pt x="130" y="121"/>
                  </a:cubicBezTo>
                  <a:cubicBezTo>
                    <a:pt x="130" y="121"/>
                    <a:pt x="130" y="121"/>
                    <a:pt x="130" y="122"/>
                  </a:cubicBezTo>
                  <a:cubicBezTo>
                    <a:pt x="131" y="121"/>
                    <a:pt x="131" y="121"/>
                    <a:pt x="132" y="120"/>
                  </a:cubicBezTo>
                  <a:close/>
                  <a:moveTo>
                    <a:pt x="54" y="22"/>
                  </a:moveTo>
                  <a:cubicBezTo>
                    <a:pt x="54" y="21"/>
                    <a:pt x="54" y="21"/>
                    <a:pt x="53" y="20"/>
                  </a:cubicBezTo>
                  <a:cubicBezTo>
                    <a:pt x="53" y="21"/>
                    <a:pt x="53" y="21"/>
                    <a:pt x="54" y="22"/>
                  </a:cubicBezTo>
                  <a:close/>
                  <a:moveTo>
                    <a:pt x="105" y="170"/>
                  </a:moveTo>
                  <a:cubicBezTo>
                    <a:pt x="105" y="170"/>
                    <a:pt x="105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5" y="170"/>
                    <a:pt x="105" y="170"/>
                  </a:cubicBezTo>
                  <a:close/>
                  <a:moveTo>
                    <a:pt x="125" y="238"/>
                  </a:moveTo>
                  <a:cubicBezTo>
                    <a:pt x="125" y="237"/>
                    <a:pt x="125" y="237"/>
                    <a:pt x="124" y="237"/>
                  </a:cubicBezTo>
                  <a:cubicBezTo>
                    <a:pt x="124" y="237"/>
                    <a:pt x="124" y="238"/>
                    <a:pt x="124" y="238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5" y="238"/>
                    <a:pt x="125" y="238"/>
                    <a:pt x="125" y="238"/>
                  </a:cubicBezTo>
                  <a:close/>
                  <a:moveTo>
                    <a:pt x="114" y="92"/>
                  </a:moveTo>
                  <a:cubicBezTo>
                    <a:pt x="114" y="92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91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14" y="91"/>
                    <a:pt x="114" y="91"/>
                    <a:pt x="114" y="92"/>
                  </a:cubicBezTo>
                  <a:close/>
                  <a:moveTo>
                    <a:pt x="92" y="248"/>
                  </a:moveTo>
                  <a:cubicBezTo>
                    <a:pt x="91" y="248"/>
                    <a:pt x="91" y="248"/>
                    <a:pt x="91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1" y="248"/>
                    <a:pt x="91" y="248"/>
                    <a:pt x="92" y="248"/>
                  </a:cubicBezTo>
                  <a:close/>
                  <a:moveTo>
                    <a:pt x="77" y="88"/>
                  </a:moveTo>
                  <a:cubicBezTo>
                    <a:pt x="76" y="88"/>
                    <a:pt x="76" y="89"/>
                    <a:pt x="77" y="89"/>
                  </a:cubicBezTo>
                  <a:cubicBezTo>
                    <a:pt x="77" y="89"/>
                    <a:pt x="77" y="88"/>
                    <a:pt x="77" y="88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6" y="89"/>
                  </a:cubicBezTo>
                  <a:cubicBezTo>
                    <a:pt x="96" y="88"/>
                    <a:pt x="96" y="88"/>
                    <a:pt x="96" y="87"/>
                  </a:cubicBezTo>
                  <a:close/>
                  <a:moveTo>
                    <a:pt x="108" y="128"/>
                  </a:moveTo>
                  <a:cubicBezTo>
                    <a:pt x="108" y="128"/>
                    <a:pt x="108" y="127"/>
                    <a:pt x="108" y="126"/>
                  </a:cubicBezTo>
                  <a:cubicBezTo>
                    <a:pt x="108" y="127"/>
                    <a:pt x="107" y="127"/>
                    <a:pt x="107" y="128"/>
                  </a:cubicBezTo>
                  <a:cubicBezTo>
                    <a:pt x="107" y="128"/>
                    <a:pt x="107" y="128"/>
                    <a:pt x="108" y="128"/>
                  </a:cubicBezTo>
                  <a:close/>
                  <a:moveTo>
                    <a:pt x="115" y="79"/>
                  </a:moveTo>
                  <a:cubicBezTo>
                    <a:pt x="115" y="78"/>
                    <a:pt x="116" y="78"/>
                    <a:pt x="116" y="78"/>
                  </a:cubicBezTo>
                  <a:cubicBezTo>
                    <a:pt x="115" y="78"/>
                    <a:pt x="115" y="78"/>
                    <a:pt x="115" y="79"/>
                  </a:cubicBezTo>
                  <a:close/>
                  <a:moveTo>
                    <a:pt x="69" y="41"/>
                  </a:moveTo>
                  <a:cubicBezTo>
                    <a:pt x="69" y="41"/>
                    <a:pt x="68" y="41"/>
                    <a:pt x="68" y="42"/>
                  </a:cubicBezTo>
                  <a:cubicBezTo>
                    <a:pt x="68" y="42"/>
                    <a:pt x="68" y="42"/>
                    <a:pt x="69" y="43"/>
                  </a:cubicBezTo>
                  <a:cubicBezTo>
                    <a:pt x="69" y="42"/>
                    <a:pt x="69" y="42"/>
                    <a:pt x="69" y="41"/>
                  </a:cubicBezTo>
                  <a:close/>
                  <a:moveTo>
                    <a:pt x="68" y="247"/>
                  </a:moveTo>
                  <a:cubicBezTo>
                    <a:pt x="68" y="248"/>
                    <a:pt x="68" y="248"/>
                    <a:pt x="68" y="248"/>
                  </a:cubicBezTo>
                  <a:cubicBezTo>
                    <a:pt x="68" y="248"/>
                    <a:pt x="68" y="248"/>
                    <a:pt x="69" y="248"/>
                  </a:cubicBezTo>
                  <a:cubicBezTo>
                    <a:pt x="69" y="248"/>
                    <a:pt x="68" y="248"/>
                    <a:pt x="68" y="247"/>
                  </a:cubicBezTo>
                  <a:close/>
                  <a:moveTo>
                    <a:pt x="21" y="184"/>
                  </a:moveTo>
                  <a:cubicBezTo>
                    <a:pt x="22" y="184"/>
                    <a:pt x="22" y="184"/>
                    <a:pt x="22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5"/>
                    <a:pt x="22" y="184"/>
                    <a:pt x="22" y="184"/>
                  </a:cubicBezTo>
                  <a:cubicBezTo>
                    <a:pt x="22" y="184"/>
                    <a:pt x="22" y="184"/>
                    <a:pt x="22" y="184"/>
                  </a:cubicBezTo>
                  <a:cubicBezTo>
                    <a:pt x="22" y="184"/>
                    <a:pt x="22" y="184"/>
                    <a:pt x="21" y="184"/>
                  </a:cubicBezTo>
                  <a:close/>
                  <a:moveTo>
                    <a:pt x="79" y="113"/>
                  </a:moveTo>
                  <a:cubicBezTo>
                    <a:pt x="78" y="113"/>
                    <a:pt x="78" y="114"/>
                    <a:pt x="78" y="115"/>
                  </a:cubicBezTo>
                  <a:cubicBezTo>
                    <a:pt x="78" y="115"/>
                    <a:pt x="79" y="114"/>
                    <a:pt x="79" y="113"/>
                  </a:cubicBezTo>
                  <a:close/>
                  <a:moveTo>
                    <a:pt x="39" y="159"/>
                  </a:moveTo>
                  <a:cubicBezTo>
                    <a:pt x="39" y="159"/>
                    <a:pt x="39" y="159"/>
                    <a:pt x="39" y="159"/>
                  </a:cubicBezTo>
                  <a:cubicBezTo>
                    <a:pt x="40" y="159"/>
                    <a:pt x="40" y="159"/>
                    <a:pt x="40" y="159"/>
                  </a:cubicBezTo>
                  <a:cubicBezTo>
                    <a:pt x="40" y="159"/>
                    <a:pt x="39" y="159"/>
                    <a:pt x="39" y="159"/>
                  </a:cubicBezTo>
                  <a:close/>
                  <a:moveTo>
                    <a:pt x="38" y="171"/>
                  </a:moveTo>
                  <a:cubicBezTo>
                    <a:pt x="37" y="171"/>
                    <a:pt x="37" y="171"/>
                    <a:pt x="38" y="172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8" y="171"/>
                    <a:pt x="38" y="171"/>
                    <a:pt x="38" y="171"/>
                  </a:cubicBezTo>
                  <a:close/>
                  <a:moveTo>
                    <a:pt x="13" y="194"/>
                  </a:moveTo>
                  <a:cubicBezTo>
                    <a:pt x="13" y="194"/>
                    <a:pt x="13" y="195"/>
                    <a:pt x="13" y="195"/>
                  </a:cubicBezTo>
                  <a:cubicBezTo>
                    <a:pt x="13" y="195"/>
                    <a:pt x="13" y="195"/>
                    <a:pt x="14" y="194"/>
                  </a:cubicBezTo>
                  <a:cubicBezTo>
                    <a:pt x="13" y="194"/>
                    <a:pt x="13" y="194"/>
                    <a:pt x="13" y="194"/>
                  </a:cubicBezTo>
                  <a:close/>
                  <a:moveTo>
                    <a:pt x="21" y="195"/>
                  </a:moveTo>
                  <a:cubicBezTo>
                    <a:pt x="21" y="195"/>
                    <a:pt x="21" y="195"/>
                    <a:pt x="20" y="196"/>
                  </a:cubicBezTo>
                  <a:cubicBezTo>
                    <a:pt x="22" y="195"/>
                    <a:pt x="21" y="195"/>
                    <a:pt x="21" y="195"/>
                  </a:cubicBezTo>
                  <a:close/>
                  <a:moveTo>
                    <a:pt x="61" y="31"/>
                  </a:moveTo>
                  <a:cubicBezTo>
                    <a:pt x="61" y="31"/>
                    <a:pt x="62" y="31"/>
                    <a:pt x="62" y="30"/>
                  </a:cubicBezTo>
                  <a:cubicBezTo>
                    <a:pt x="61" y="30"/>
                    <a:pt x="61" y="30"/>
                    <a:pt x="61" y="31"/>
                  </a:cubicBezTo>
                  <a:close/>
                  <a:moveTo>
                    <a:pt x="85" y="51"/>
                  </a:moveTo>
                  <a:cubicBezTo>
                    <a:pt x="84" y="51"/>
                    <a:pt x="84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3" y="51"/>
                    <a:pt x="83" y="51"/>
                    <a:pt x="83" y="52"/>
                  </a:cubicBezTo>
                  <a:cubicBezTo>
                    <a:pt x="83" y="51"/>
                    <a:pt x="84" y="51"/>
                    <a:pt x="85" y="51"/>
                  </a:cubicBezTo>
                  <a:close/>
                  <a:moveTo>
                    <a:pt x="64" y="31"/>
                  </a:moveTo>
                  <a:cubicBezTo>
                    <a:pt x="64" y="31"/>
                    <a:pt x="64" y="31"/>
                    <a:pt x="65" y="31"/>
                  </a:cubicBezTo>
                  <a:cubicBezTo>
                    <a:pt x="65" y="31"/>
                    <a:pt x="65" y="31"/>
                    <a:pt x="66" y="31"/>
                  </a:cubicBezTo>
                  <a:cubicBezTo>
                    <a:pt x="65" y="31"/>
                    <a:pt x="65" y="31"/>
                    <a:pt x="64" y="31"/>
                  </a:cubicBezTo>
                  <a:close/>
                  <a:moveTo>
                    <a:pt x="144" y="182"/>
                  </a:moveTo>
                  <a:cubicBezTo>
                    <a:pt x="143" y="182"/>
                    <a:pt x="142" y="183"/>
                    <a:pt x="142" y="183"/>
                  </a:cubicBezTo>
                  <a:cubicBezTo>
                    <a:pt x="143" y="183"/>
                    <a:pt x="143" y="182"/>
                    <a:pt x="144" y="182"/>
                  </a:cubicBezTo>
                  <a:close/>
                  <a:moveTo>
                    <a:pt x="134" y="213"/>
                  </a:moveTo>
                  <a:cubicBezTo>
                    <a:pt x="134" y="213"/>
                    <a:pt x="134" y="213"/>
                    <a:pt x="134" y="213"/>
                  </a:cubicBezTo>
                  <a:cubicBezTo>
                    <a:pt x="134" y="213"/>
                    <a:pt x="133" y="213"/>
                    <a:pt x="133" y="213"/>
                  </a:cubicBezTo>
                  <a:cubicBezTo>
                    <a:pt x="133" y="213"/>
                    <a:pt x="133" y="213"/>
                    <a:pt x="133" y="214"/>
                  </a:cubicBezTo>
                  <a:cubicBezTo>
                    <a:pt x="134" y="213"/>
                    <a:pt x="134" y="213"/>
                    <a:pt x="134" y="213"/>
                  </a:cubicBezTo>
                  <a:close/>
                  <a:moveTo>
                    <a:pt x="55" y="133"/>
                  </a:moveTo>
                  <a:cubicBezTo>
                    <a:pt x="55" y="133"/>
                    <a:pt x="55" y="133"/>
                    <a:pt x="55" y="133"/>
                  </a:cubicBezTo>
                  <a:cubicBezTo>
                    <a:pt x="55" y="132"/>
                    <a:pt x="55" y="132"/>
                    <a:pt x="56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3"/>
                  </a:cubicBezTo>
                  <a:close/>
                  <a:moveTo>
                    <a:pt x="39" y="11"/>
                  </a:moveTo>
                  <a:cubicBezTo>
                    <a:pt x="39" y="11"/>
                    <a:pt x="40" y="11"/>
                    <a:pt x="40" y="11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lose/>
                  <a:moveTo>
                    <a:pt x="74" y="63"/>
                  </a:moveTo>
                  <a:cubicBezTo>
                    <a:pt x="74" y="63"/>
                    <a:pt x="74" y="63"/>
                    <a:pt x="74" y="63"/>
                  </a:cubicBezTo>
                  <a:cubicBezTo>
                    <a:pt x="74" y="63"/>
                    <a:pt x="74" y="64"/>
                    <a:pt x="74" y="64"/>
                  </a:cubicBezTo>
                  <a:cubicBezTo>
                    <a:pt x="74" y="64"/>
                    <a:pt x="74" y="65"/>
                    <a:pt x="74" y="65"/>
                  </a:cubicBezTo>
                  <a:cubicBezTo>
                    <a:pt x="74" y="64"/>
                    <a:pt x="74" y="64"/>
                    <a:pt x="74" y="63"/>
                  </a:cubicBezTo>
                  <a:close/>
                  <a:moveTo>
                    <a:pt x="96" y="82"/>
                  </a:move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3"/>
                  </a:cubicBezTo>
                  <a:cubicBezTo>
                    <a:pt x="96" y="83"/>
                    <a:pt x="96" y="84"/>
                    <a:pt x="96" y="84"/>
                  </a:cubicBezTo>
                  <a:cubicBezTo>
                    <a:pt x="96" y="83"/>
                    <a:pt x="96" y="83"/>
                    <a:pt x="96" y="82"/>
                  </a:cubicBezTo>
                  <a:close/>
                  <a:moveTo>
                    <a:pt x="20" y="176"/>
                  </a:moveTo>
                  <a:cubicBezTo>
                    <a:pt x="19" y="177"/>
                    <a:pt x="19" y="177"/>
                    <a:pt x="20" y="178"/>
                  </a:cubicBezTo>
                  <a:cubicBezTo>
                    <a:pt x="20" y="177"/>
                    <a:pt x="20" y="177"/>
                    <a:pt x="20" y="176"/>
                  </a:cubicBezTo>
                  <a:close/>
                  <a:moveTo>
                    <a:pt x="41" y="240"/>
                  </a:moveTo>
                  <a:cubicBezTo>
                    <a:pt x="42" y="241"/>
                    <a:pt x="42" y="241"/>
                    <a:pt x="42" y="242"/>
                  </a:cubicBezTo>
                  <a:cubicBezTo>
                    <a:pt x="42" y="241"/>
                    <a:pt x="42" y="240"/>
                    <a:pt x="41" y="240"/>
                  </a:cubicBezTo>
                  <a:close/>
                  <a:moveTo>
                    <a:pt x="29" y="164"/>
                  </a:moveTo>
                  <a:cubicBezTo>
                    <a:pt x="28" y="164"/>
                    <a:pt x="28" y="164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9" y="165"/>
                    <a:pt x="29" y="165"/>
                    <a:pt x="29" y="164"/>
                  </a:cubicBezTo>
                  <a:close/>
                  <a:moveTo>
                    <a:pt x="65" y="212"/>
                  </a:moveTo>
                  <a:cubicBezTo>
                    <a:pt x="65" y="212"/>
                    <a:pt x="66" y="211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ubicBezTo>
                    <a:pt x="65" y="212"/>
                    <a:pt x="65" y="212"/>
                    <a:pt x="65" y="212"/>
                  </a:cubicBezTo>
                  <a:close/>
                  <a:moveTo>
                    <a:pt x="139" y="139"/>
                  </a:moveTo>
                  <a:cubicBezTo>
                    <a:pt x="139" y="139"/>
                    <a:pt x="138" y="140"/>
                    <a:pt x="138" y="140"/>
                  </a:cubicBezTo>
                  <a:cubicBezTo>
                    <a:pt x="139" y="140"/>
                    <a:pt x="139" y="140"/>
                    <a:pt x="139" y="139"/>
                  </a:cubicBezTo>
                  <a:close/>
                  <a:moveTo>
                    <a:pt x="29" y="161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1"/>
                  </a:cubicBezTo>
                  <a:close/>
                  <a:moveTo>
                    <a:pt x="134" y="141"/>
                  </a:moveTo>
                  <a:cubicBezTo>
                    <a:pt x="134" y="142"/>
                    <a:pt x="134" y="142"/>
                    <a:pt x="135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lose/>
                  <a:moveTo>
                    <a:pt x="45" y="167"/>
                  </a:moveTo>
                  <a:cubicBezTo>
                    <a:pt x="45" y="168"/>
                    <a:pt x="46" y="168"/>
                    <a:pt x="46" y="168"/>
                  </a:cubicBezTo>
                  <a:cubicBezTo>
                    <a:pt x="46" y="168"/>
                    <a:pt x="46" y="168"/>
                    <a:pt x="47" y="168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67"/>
                    <a:pt x="46" y="167"/>
                    <a:pt x="45" y="167"/>
                  </a:cubicBezTo>
                  <a:close/>
                  <a:moveTo>
                    <a:pt x="104" y="168"/>
                  </a:moveTo>
                  <a:cubicBezTo>
                    <a:pt x="104" y="168"/>
                    <a:pt x="105" y="168"/>
                    <a:pt x="105" y="16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5" y="168"/>
                    <a:pt x="104" y="168"/>
                    <a:pt x="104" y="167"/>
                  </a:cubicBezTo>
                  <a:cubicBezTo>
                    <a:pt x="104" y="168"/>
                    <a:pt x="104" y="168"/>
                    <a:pt x="104" y="168"/>
                  </a:cubicBezTo>
                  <a:close/>
                  <a:moveTo>
                    <a:pt x="115" y="100"/>
                  </a:moveTo>
                  <a:cubicBezTo>
                    <a:pt x="114" y="100"/>
                    <a:pt x="114" y="101"/>
                    <a:pt x="114" y="101"/>
                  </a:cubicBezTo>
                  <a:cubicBezTo>
                    <a:pt x="115" y="101"/>
                    <a:pt x="115" y="101"/>
                    <a:pt x="115" y="100"/>
                  </a:cubicBezTo>
                  <a:close/>
                  <a:moveTo>
                    <a:pt x="56" y="228"/>
                  </a:moveTo>
                  <a:cubicBezTo>
                    <a:pt x="57" y="228"/>
                    <a:pt x="57" y="228"/>
                    <a:pt x="57" y="228"/>
                  </a:cubicBezTo>
                  <a:cubicBezTo>
                    <a:pt x="57" y="228"/>
                    <a:pt x="57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8"/>
                    <a:pt x="56" y="228"/>
                  </a:cubicBezTo>
                  <a:close/>
                  <a:moveTo>
                    <a:pt x="105" y="72"/>
                  </a:moveTo>
                  <a:cubicBezTo>
                    <a:pt x="106" y="72"/>
                    <a:pt x="106" y="72"/>
                    <a:pt x="106" y="72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5" y="71"/>
                    <a:pt x="105" y="72"/>
                    <a:pt x="105" y="72"/>
                  </a:cubicBezTo>
                  <a:close/>
                  <a:moveTo>
                    <a:pt x="56" y="119"/>
                  </a:moveTo>
                  <a:cubicBezTo>
                    <a:pt x="56" y="118"/>
                    <a:pt x="57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148" y="193"/>
                  </a:moveTo>
                  <a:cubicBezTo>
                    <a:pt x="148" y="192"/>
                    <a:pt x="149" y="192"/>
                    <a:pt x="149" y="192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49" y="192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3"/>
                  </a:cubicBezTo>
                  <a:close/>
                  <a:moveTo>
                    <a:pt x="91" y="133"/>
                  </a:moveTo>
                  <a:cubicBezTo>
                    <a:pt x="90" y="133"/>
                    <a:pt x="90" y="133"/>
                    <a:pt x="90" y="133"/>
                  </a:cubicBezTo>
                  <a:cubicBezTo>
                    <a:pt x="89" y="134"/>
                    <a:pt x="90" y="134"/>
                    <a:pt x="90" y="134"/>
                  </a:cubicBezTo>
                  <a:cubicBezTo>
                    <a:pt x="90" y="134"/>
                    <a:pt x="91" y="134"/>
                    <a:pt x="91" y="13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4"/>
                    <a:pt x="55" y="124"/>
                  </a:cubicBezTo>
                  <a:cubicBezTo>
                    <a:pt x="56" y="124"/>
                    <a:pt x="56" y="124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5" y="124"/>
                    <a:pt x="55" y="124"/>
                  </a:cubicBezTo>
                  <a:close/>
                  <a:moveTo>
                    <a:pt x="118" y="219"/>
                  </a:moveTo>
                  <a:cubicBezTo>
                    <a:pt x="118" y="219"/>
                    <a:pt x="118" y="219"/>
                    <a:pt x="119" y="218"/>
                  </a:cubicBezTo>
                  <a:cubicBezTo>
                    <a:pt x="118" y="218"/>
                    <a:pt x="118" y="218"/>
                    <a:pt x="118" y="218"/>
                  </a:cubicBezTo>
                  <a:cubicBezTo>
                    <a:pt x="118" y="219"/>
                    <a:pt x="118" y="219"/>
                    <a:pt x="118" y="219"/>
                  </a:cubicBezTo>
                  <a:close/>
                  <a:moveTo>
                    <a:pt x="74" y="52"/>
                  </a:moveTo>
                  <a:cubicBezTo>
                    <a:pt x="75" y="52"/>
                    <a:pt x="75" y="52"/>
                    <a:pt x="75" y="51"/>
                  </a:cubicBezTo>
                  <a:cubicBezTo>
                    <a:pt x="74" y="52"/>
                    <a:pt x="74" y="52"/>
                    <a:pt x="74" y="52"/>
                  </a:cubicBezTo>
                  <a:close/>
                  <a:moveTo>
                    <a:pt x="142" y="220"/>
                  </a:moveTo>
                  <a:cubicBezTo>
                    <a:pt x="142" y="220"/>
                    <a:pt x="142" y="220"/>
                    <a:pt x="142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2" y="221"/>
                    <a:pt x="142" y="221"/>
                    <a:pt x="142" y="221"/>
                  </a:cubicBezTo>
                  <a:cubicBezTo>
                    <a:pt x="142" y="221"/>
                    <a:pt x="141" y="222"/>
                    <a:pt x="141" y="222"/>
                  </a:cubicBezTo>
                  <a:cubicBezTo>
                    <a:pt x="142" y="221"/>
                    <a:pt x="142" y="221"/>
                    <a:pt x="142" y="220"/>
                  </a:cubicBezTo>
                  <a:close/>
                  <a:moveTo>
                    <a:pt x="21" y="229"/>
                  </a:moveTo>
                  <a:cubicBezTo>
                    <a:pt x="21" y="228"/>
                    <a:pt x="21" y="228"/>
                    <a:pt x="21" y="227"/>
                  </a:cubicBezTo>
                  <a:cubicBezTo>
                    <a:pt x="21" y="228"/>
                    <a:pt x="21" y="228"/>
                    <a:pt x="21" y="228"/>
                  </a:cubicBezTo>
                  <a:cubicBezTo>
                    <a:pt x="21" y="228"/>
                    <a:pt x="21" y="228"/>
                    <a:pt x="21" y="229"/>
                  </a:cubicBezTo>
                  <a:close/>
                  <a:moveTo>
                    <a:pt x="107" y="136"/>
                  </a:moveTo>
                  <a:cubicBezTo>
                    <a:pt x="107" y="135"/>
                    <a:pt x="108" y="134"/>
                    <a:pt x="107" y="134"/>
                  </a:cubicBezTo>
                  <a:cubicBezTo>
                    <a:pt x="107" y="134"/>
                    <a:pt x="107" y="135"/>
                    <a:pt x="107" y="136"/>
                  </a:cubicBezTo>
                  <a:close/>
                  <a:moveTo>
                    <a:pt x="110" y="157"/>
                  </a:moveTo>
                  <a:cubicBezTo>
                    <a:pt x="109" y="158"/>
                    <a:pt x="109" y="158"/>
                    <a:pt x="109" y="158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0" y="158"/>
                    <a:pt x="110" y="158"/>
                    <a:pt x="110" y="157"/>
                  </a:cubicBezTo>
                  <a:close/>
                  <a:moveTo>
                    <a:pt x="65" y="241"/>
                  </a:move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2"/>
                    <a:pt x="65" y="242"/>
                  </a:cubicBezTo>
                  <a:cubicBezTo>
                    <a:pt x="65" y="242"/>
                    <a:pt x="65" y="241"/>
                    <a:pt x="65" y="241"/>
                  </a:cubicBezTo>
                  <a:close/>
                  <a:moveTo>
                    <a:pt x="11" y="198"/>
                  </a:moveTo>
                  <a:cubicBezTo>
                    <a:pt x="10" y="199"/>
                    <a:pt x="11" y="199"/>
                    <a:pt x="11" y="200"/>
                  </a:cubicBezTo>
                  <a:cubicBezTo>
                    <a:pt x="11" y="200"/>
                    <a:pt x="11" y="199"/>
                    <a:pt x="11" y="198"/>
                  </a:cubicBezTo>
                  <a:close/>
                  <a:moveTo>
                    <a:pt x="59" y="93"/>
                  </a:moveTo>
                  <a:cubicBezTo>
                    <a:pt x="59" y="93"/>
                    <a:pt x="59" y="93"/>
                    <a:pt x="58" y="93"/>
                  </a:cubicBezTo>
                  <a:cubicBezTo>
                    <a:pt x="58" y="94"/>
                    <a:pt x="58" y="95"/>
                    <a:pt x="58" y="95"/>
                  </a:cubicBezTo>
                  <a:cubicBezTo>
                    <a:pt x="59" y="95"/>
                    <a:pt x="59" y="94"/>
                    <a:pt x="59" y="93"/>
                  </a:cubicBezTo>
                  <a:close/>
                  <a:moveTo>
                    <a:pt x="78" y="35"/>
                  </a:move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lose/>
                  <a:moveTo>
                    <a:pt x="15" y="217"/>
                  </a:moveTo>
                  <a:cubicBezTo>
                    <a:pt x="15" y="217"/>
                    <a:pt x="16" y="217"/>
                    <a:pt x="16" y="217"/>
                  </a:cubicBezTo>
                  <a:cubicBezTo>
                    <a:pt x="16" y="217"/>
                    <a:pt x="16" y="217"/>
                    <a:pt x="17" y="217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6" y="217"/>
                    <a:pt x="15" y="217"/>
                    <a:pt x="15" y="217"/>
                  </a:cubicBezTo>
                  <a:close/>
                  <a:moveTo>
                    <a:pt x="48" y="12"/>
                  </a:moveTo>
                  <a:cubicBezTo>
                    <a:pt x="49" y="12"/>
                    <a:pt x="49" y="13"/>
                    <a:pt x="50" y="12"/>
                  </a:cubicBezTo>
                  <a:cubicBezTo>
                    <a:pt x="49" y="12"/>
                    <a:pt x="49" y="12"/>
                    <a:pt x="48" y="12"/>
                  </a:cubicBezTo>
                  <a:close/>
                  <a:moveTo>
                    <a:pt x="119" y="220"/>
                  </a:moveTo>
                  <a:cubicBezTo>
                    <a:pt x="119" y="220"/>
                    <a:pt x="118" y="221"/>
                    <a:pt x="118" y="221"/>
                  </a:cubicBezTo>
                  <a:cubicBezTo>
                    <a:pt x="118" y="221"/>
                    <a:pt x="118" y="221"/>
                    <a:pt x="119" y="220"/>
                  </a:cubicBezTo>
                  <a:close/>
                  <a:moveTo>
                    <a:pt x="81" y="88"/>
                  </a:moveTo>
                  <a:cubicBezTo>
                    <a:pt x="82" y="88"/>
                    <a:pt x="82" y="87"/>
                    <a:pt x="82" y="86"/>
                  </a:cubicBezTo>
                  <a:cubicBezTo>
                    <a:pt x="81" y="87"/>
                    <a:pt x="81" y="87"/>
                    <a:pt x="81" y="88"/>
                  </a:cubicBezTo>
                  <a:close/>
                  <a:moveTo>
                    <a:pt x="31" y="241"/>
                  </a:moveTo>
                  <a:cubicBezTo>
                    <a:pt x="32" y="242"/>
                    <a:pt x="32" y="242"/>
                    <a:pt x="33" y="242"/>
                  </a:cubicBezTo>
                  <a:cubicBezTo>
                    <a:pt x="32" y="242"/>
                    <a:pt x="32" y="241"/>
                    <a:pt x="31" y="241"/>
                  </a:cubicBezTo>
                  <a:close/>
                  <a:moveTo>
                    <a:pt x="30" y="184"/>
                  </a:moveTo>
                  <a:cubicBezTo>
                    <a:pt x="30" y="183"/>
                    <a:pt x="30" y="182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182"/>
                    <a:pt x="30" y="183"/>
                    <a:pt x="30" y="184"/>
                  </a:cubicBezTo>
                  <a:close/>
                  <a:moveTo>
                    <a:pt x="29" y="224"/>
                  </a:moveTo>
                  <a:cubicBezTo>
                    <a:pt x="29" y="225"/>
                    <a:pt x="29" y="225"/>
                    <a:pt x="29" y="226"/>
                  </a:cubicBezTo>
                  <a:cubicBezTo>
                    <a:pt x="29" y="225"/>
                    <a:pt x="29" y="225"/>
                    <a:pt x="29" y="224"/>
                  </a:cubicBezTo>
                  <a:close/>
                  <a:moveTo>
                    <a:pt x="102" y="136"/>
                  </a:moveTo>
                  <a:cubicBezTo>
                    <a:pt x="102" y="136"/>
                    <a:pt x="102" y="137"/>
                    <a:pt x="102" y="138"/>
                  </a:cubicBezTo>
                  <a:cubicBezTo>
                    <a:pt x="102" y="137"/>
                    <a:pt x="102" y="137"/>
                    <a:pt x="102" y="136"/>
                  </a:cubicBezTo>
                  <a:close/>
                  <a:moveTo>
                    <a:pt x="19" y="194"/>
                  </a:moveTo>
                  <a:cubicBezTo>
                    <a:pt x="19" y="194"/>
                    <a:pt x="19" y="194"/>
                    <a:pt x="19" y="194"/>
                  </a:cubicBezTo>
                  <a:cubicBezTo>
                    <a:pt x="20" y="194"/>
                    <a:pt x="20" y="194"/>
                    <a:pt x="20" y="193"/>
                  </a:cubicBezTo>
                  <a:cubicBezTo>
                    <a:pt x="20" y="193"/>
                    <a:pt x="20" y="193"/>
                    <a:pt x="20" y="193"/>
                  </a:cubicBezTo>
                  <a:cubicBezTo>
                    <a:pt x="20" y="193"/>
                    <a:pt x="20" y="193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lose/>
                  <a:moveTo>
                    <a:pt x="67" y="209"/>
                  </a:moveTo>
                  <a:cubicBezTo>
                    <a:pt x="67" y="211"/>
                    <a:pt x="67" y="212"/>
                    <a:pt x="67" y="212"/>
                  </a:cubicBezTo>
                  <a:cubicBezTo>
                    <a:pt x="67" y="211"/>
                    <a:pt x="67" y="210"/>
                    <a:pt x="67" y="209"/>
                  </a:cubicBezTo>
                  <a:close/>
                  <a:moveTo>
                    <a:pt x="59" y="21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1"/>
                    <a:pt x="59" y="21"/>
                  </a:cubicBezTo>
                  <a:close/>
                  <a:moveTo>
                    <a:pt x="77" y="109"/>
                  </a:moveTo>
                  <a:cubicBezTo>
                    <a:pt x="77" y="109"/>
                    <a:pt x="77" y="109"/>
                    <a:pt x="77" y="109"/>
                  </a:cubicBezTo>
                  <a:cubicBezTo>
                    <a:pt x="77" y="108"/>
                    <a:pt x="77" y="108"/>
                    <a:pt x="78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7" y="108"/>
                    <a:pt x="77" y="109"/>
                  </a:cubicBezTo>
                  <a:close/>
                  <a:moveTo>
                    <a:pt x="123" y="214"/>
                  </a:moveTo>
                  <a:cubicBezTo>
                    <a:pt x="123" y="215"/>
                    <a:pt x="123" y="215"/>
                    <a:pt x="123" y="215"/>
                  </a:cubicBezTo>
                  <a:cubicBezTo>
                    <a:pt x="124" y="215"/>
                    <a:pt x="124" y="215"/>
                    <a:pt x="123" y="214"/>
                  </a:cubicBezTo>
                  <a:close/>
                  <a:moveTo>
                    <a:pt x="79" y="54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79" y="53"/>
                    <a:pt x="79" y="53"/>
                    <a:pt x="79" y="52"/>
                  </a:cubicBezTo>
                  <a:cubicBezTo>
                    <a:pt x="79" y="53"/>
                    <a:pt x="79" y="53"/>
                    <a:pt x="78" y="53"/>
                  </a:cubicBezTo>
                  <a:cubicBezTo>
                    <a:pt x="79" y="53"/>
                    <a:pt x="79" y="53"/>
                    <a:pt x="79" y="54"/>
                  </a:cubicBezTo>
                  <a:close/>
                  <a:moveTo>
                    <a:pt x="27" y="173"/>
                  </a:moveTo>
                  <a:cubicBezTo>
                    <a:pt x="26" y="172"/>
                    <a:pt x="27" y="173"/>
                    <a:pt x="26" y="173"/>
                  </a:cubicBezTo>
                  <a:cubicBezTo>
                    <a:pt x="26" y="173"/>
                    <a:pt x="26" y="174"/>
                    <a:pt x="26" y="174"/>
                  </a:cubicBezTo>
                  <a:cubicBezTo>
                    <a:pt x="26" y="174"/>
                    <a:pt x="27" y="173"/>
                    <a:pt x="27" y="173"/>
                  </a:cubicBezTo>
                  <a:close/>
                  <a:moveTo>
                    <a:pt x="48" y="228"/>
                  </a:moveTo>
                  <a:cubicBezTo>
                    <a:pt x="48" y="227"/>
                    <a:pt x="48" y="227"/>
                    <a:pt x="48" y="227"/>
                  </a:cubicBezTo>
                  <a:cubicBezTo>
                    <a:pt x="48" y="227"/>
                    <a:pt x="48" y="227"/>
                    <a:pt x="48" y="228"/>
                  </a:cubicBezTo>
                  <a:close/>
                  <a:moveTo>
                    <a:pt x="72" y="116"/>
                  </a:moveTo>
                  <a:cubicBezTo>
                    <a:pt x="71" y="117"/>
                    <a:pt x="71" y="118"/>
                    <a:pt x="71" y="118"/>
                  </a:cubicBezTo>
                  <a:cubicBezTo>
                    <a:pt x="71" y="118"/>
                    <a:pt x="72" y="117"/>
                    <a:pt x="72" y="116"/>
                  </a:cubicBezTo>
                  <a:close/>
                  <a:moveTo>
                    <a:pt x="94" y="80"/>
                  </a:moveTo>
                  <a:cubicBezTo>
                    <a:pt x="94" y="80"/>
                    <a:pt x="94" y="80"/>
                    <a:pt x="95" y="80"/>
                  </a:cubicBezTo>
                  <a:cubicBezTo>
                    <a:pt x="95" y="80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4" y="79"/>
                    <a:pt x="94" y="80"/>
                  </a:cubicBezTo>
                  <a:close/>
                  <a:moveTo>
                    <a:pt x="24" y="236"/>
                  </a:moveTo>
                  <a:cubicBezTo>
                    <a:pt x="25" y="236"/>
                    <a:pt x="24" y="236"/>
                    <a:pt x="24" y="235"/>
                  </a:cubicBezTo>
                  <a:cubicBezTo>
                    <a:pt x="24" y="236"/>
                    <a:pt x="24" y="236"/>
                    <a:pt x="24" y="236"/>
                  </a:cubicBezTo>
                  <a:close/>
                  <a:moveTo>
                    <a:pt x="146" y="178"/>
                  </a:move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78"/>
                    <a:pt x="147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lose/>
                  <a:moveTo>
                    <a:pt x="80" y="79"/>
                  </a:moveTo>
                  <a:cubicBezTo>
                    <a:pt x="79" y="79"/>
                    <a:pt x="79" y="79"/>
                    <a:pt x="80" y="80"/>
                  </a:cubicBezTo>
                  <a:cubicBezTo>
                    <a:pt x="80" y="80"/>
                    <a:pt x="80" y="79"/>
                    <a:pt x="80" y="79"/>
                  </a:cubicBezTo>
                  <a:close/>
                  <a:moveTo>
                    <a:pt x="121" y="171"/>
                  </a:moveTo>
                  <a:cubicBezTo>
                    <a:pt x="122" y="171"/>
                    <a:pt x="122" y="171"/>
                    <a:pt x="123" y="171"/>
                  </a:cubicBezTo>
                  <a:cubicBezTo>
                    <a:pt x="122" y="171"/>
                    <a:pt x="122" y="171"/>
                    <a:pt x="121" y="171"/>
                  </a:cubicBezTo>
                  <a:close/>
                  <a:moveTo>
                    <a:pt x="23" y="225"/>
                  </a:moveTo>
                  <a:cubicBezTo>
                    <a:pt x="22" y="226"/>
                    <a:pt x="22" y="226"/>
                    <a:pt x="22" y="226"/>
                  </a:cubicBezTo>
                  <a:cubicBezTo>
                    <a:pt x="23" y="226"/>
                    <a:pt x="23" y="225"/>
                    <a:pt x="23" y="225"/>
                  </a:cubicBezTo>
                  <a:close/>
                  <a:moveTo>
                    <a:pt x="86" y="68"/>
                  </a:moveTo>
                  <a:cubicBezTo>
                    <a:pt x="86" y="67"/>
                    <a:pt x="85" y="67"/>
                    <a:pt x="85" y="67"/>
                  </a:cubicBezTo>
                  <a:cubicBezTo>
                    <a:pt x="85" y="67"/>
                    <a:pt x="85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lose/>
                  <a:moveTo>
                    <a:pt x="106" y="108"/>
                  </a:moveTo>
                  <a:cubicBezTo>
                    <a:pt x="106" y="107"/>
                    <a:pt x="106" y="107"/>
                    <a:pt x="106" y="106"/>
                  </a:cubicBezTo>
                  <a:cubicBezTo>
                    <a:pt x="105" y="107"/>
                    <a:pt x="105" y="107"/>
                    <a:pt x="106" y="108"/>
                  </a:cubicBezTo>
                  <a:close/>
                  <a:moveTo>
                    <a:pt x="40" y="171"/>
                  </a:moveTo>
                  <a:cubicBezTo>
                    <a:pt x="40" y="171"/>
                    <a:pt x="40" y="171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1"/>
                    <a:pt x="40" y="171"/>
                    <a:pt x="40" y="170"/>
                  </a:cubicBezTo>
                  <a:cubicBezTo>
                    <a:pt x="40" y="170"/>
                    <a:pt x="40" y="171"/>
                    <a:pt x="40" y="171"/>
                  </a:cubicBezTo>
                  <a:close/>
                  <a:moveTo>
                    <a:pt x="119" y="103"/>
                  </a:moveTo>
                  <a:cubicBezTo>
                    <a:pt x="119" y="103"/>
                    <a:pt x="119" y="103"/>
                    <a:pt x="119" y="104"/>
                  </a:cubicBezTo>
                  <a:cubicBezTo>
                    <a:pt x="120" y="103"/>
                    <a:pt x="120" y="103"/>
                    <a:pt x="119" y="103"/>
                  </a:cubicBezTo>
                  <a:close/>
                  <a:moveTo>
                    <a:pt x="97" y="247"/>
                  </a:moveTo>
                  <a:cubicBezTo>
                    <a:pt x="97" y="247"/>
                    <a:pt x="97" y="247"/>
                    <a:pt x="97" y="247"/>
                  </a:cubicBezTo>
                  <a:cubicBezTo>
                    <a:pt x="97" y="247"/>
                    <a:pt x="97" y="248"/>
                    <a:pt x="97" y="248"/>
                  </a:cubicBezTo>
                  <a:cubicBezTo>
                    <a:pt x="97" y="248"/>
                    <a:pt x="97" y="248"/>
                    <a:pt x="98" y="248"/>
                  </a:cubicBezTo>
                  <a:cubicBezTo>
                    <a:pt x="98" y="248"/>
                    <a:pt x="97" y="247"/>
                    <a:pt x="97" y="247"/>
                  </a:cubicBezTo>
                  <a:close/>
                  <a:moveTo>
                    <a:pt x="70" y="127"/>
                  </a:moveTo>
                  <a:cubicBezTo>
                    <a:pt x="70" y="127"/>
                    <a:pt x="70" y="127"/>
                    <a:pt x="70" y="127"/>
                  </a:cubicBezTo>
                  <a:cubicBezTo>
                    <a:pt x="70" y="127"/>
                    <a:pt x="70" y="127"/>
                    <a:pt x="70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0" y="150"/>
                  </a:moveTo>
                  <a:cubicBezTo>
                    <a:pt x="50" y="150"/>
                    <a:pt x="50" y="151"/>
                    <a:pt x="50" y="151"/>
                  </a:cubicBezTo>
                  <a:cubicBezTo>
                    <a:pt x="51" y="151"/>
                    <a:pt x="51" y="150"/>
                    <a:pt x="50" y="150"/>
                  </a:cubicBezTo>
                  <a:close/>
                  <a:moveTo>
                    <a:pt x="74" y="253"/>
                  </a:moveTo>
                  <a:cubicBezTo>
                    <a:pt x="74" y="253"/>
                    <a:pt x="73" y="252"/>
                    <a:pt x="73" y="253"/>
                  </a:cubicBezTo>
                  <a:cubicBezTo>
                    <a:pt x="73" y="253"/>
                    <a:pt x="74" y="253"/>
                    <a:pt x="74" y="253"/>
                  </a:cubicBezTo>
                  <a:close/>
                  <a:moveTo>
                    <a:pt x="89" y="117"/>
                  </a:moveTo>
                  <a:cubicBezTo>
                    <a:pt x="89" y="116"/>
                    <a:pt x="89" y="116"/>
                    <a:pt x="88" y="115"/>
                  </a:cubicBezTo>
                  <a:cubicBezTo>
                    <a:pt x="88" y="116"/>
                    <a:pt x="88" y="116"/>
                    <a:pt x="89" y="117"/>
                  </a:cubicBezTo>
                  <a:close/>
                  <a:moveTo>
                    <a:pt x="62" y="244"/>
                  </a:moveTo>
                  <a:cubicBezTo>
                    <a:pt x="62" y="245"/>
                    <a:pt x="62" y="245"/>
                    <a:pt x="62" y="246"/>
                  </a:cubicBezTo>
                  <a:cubicBezTo>
                    <a:pt x="62" y="245"/>
                    <a:pt x="62" y="245"/>
                    <a:pt x="62" y="244"/>
                  </a:cubicBezTo>
                  <a:close/>
                  <a:moveTo>
                    <a:pt x="94" y="246"/>
                  </a:moveTo>
                  <a:cubicBezTo>
                    <a:pt x="94" y="245"/>
                    <a:pt x="93" y="245"/>
                    <a:pt x="93" y="246"/>
                  </a:cubicBezTo>
                  <a:cubicBezTo>
                    <a:pt x="93" y="246"/>
                    <a:pt x="93" y="246"/>
                    <a:pt x="93" y="246"/>
                  </a:cubicBezTo>
                  <a:cubicBezTo>
                    <a:pt x="93" y="246"/>
                    <a:pt x="94" y="246"/>
                    <a:pt x="94" y="246"/>
                  </a:cubicBezTo>
                  <a:close/>
                  <a:moveTo>
                    <a:pt x="78" y="134"/>
                  </a:move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8" y="134"/>
                  </a:cubicBezTo>
                  <a:close/>
                  <a:moveTo>
                    <a:pt x="133" y="165"/>
                  </a:moveTo>
                  <a:cubicBezTo>
                    <a:pt x="133" y="165"/>
                    <a:pt x="133" y="165"/>
                    <a:pt x="133" y="165"/>
                  </a:cubicBezTo>
                  <a:cubicBezTo>
                    <a:pt x="133" y="165"/>
                    <a:pt x="134" y="165"/>
                    <a:pt x="134" y="164"/>
                  </a:cubicBezTo>
                  <a:cubicBezTo>
                    <a:pt x="134" y="164"/>
                    <a:pt x="134" y="164"/>
                    <a:pt x="133" y="164"/>
                  </a:cubicBezTo>
                  <a:cubicBezTo>
                    <a:pt x="133" y="164"/>
                    <a:pt x="133" y="165"/>
                    <a:pt x="133" y="165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lose/>
                  <a:moveTo>
                    <a:pt x="101" y="140"/>
                  </a:moveTo>
                  <a:cubicBezTo>
                    <a:pt x="101" y="140"/>
                    <a:pt x="101" y="140"/>
                    <a:pt x="101" y="140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1" y="139"/>
                    <a:pt x="101" y="139"/>
                    <a:pt x="101" y="138"/>
                  </a:cubicBezTo>
                  <a:cubicBezTo>
                    <a:pt x="101" y="139"/>
                    <a:pt x="101" y="139"/>
                    <a:pt x="101" y="140"/>
                  </a:cubicBezTo>
                  <a:close/>
                  <a:moveTo>
                    <a:pt x="101" y="167"/>
                  </a:moveTo>
                  <a:cubicBezTo>
                    <a:pt x="101" y="168"/>
                    <a:pt x="101" y="168"/>
                    <a:pt x="101" y="168"/>
                  </a:cubicBezTo>
                  <a:cubicBezTo>
                    <a:pt x="101" y="167"/>
                    <a:pt x="101" y="167"/>
                    <a:pt x="101" y="167"/>
                  </a:cubicBezTo>
                  <a:close/>
                  <a:moveTo>
                    <a:pt x="65" y="25"/>
                  </a:move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5"/>
                  </a:cubicBezTo>
                  <a:close/>
                  <a:moveTo>
                    <a:pt x="133" y="206"/>
                  </a:moveTo>
                  <a:cubicBezTo>
                    <a:pt x="133" y="206"/>
                    <a:pt x="133" y="206"/>
                    <a:pt x="133" y="206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33" y="205"/>
                    <a:pt x="133" y="205"/>
                    <a:pt x="133" y="206"/>
                  </a:cubicBezTo>
                  <a:close/>
                  <a:moveTo>
                    <a:pt x="43" y="156"/>
                  </a:moveTo>
                  <a:cubicBezTo>
                    <a:pt x="44" y="156"/>
                    <a:pt x="44" y="155"/>
                    <a:pt x="44" y="154"/>
                  </a:cubicBezTo>
                  <a:cubicBezTo>
                    <a:pt x="44" y="155"/>
                    <a:pt x="44" y="155"/>
                    <a:pt x="43" y="156"/>
                  </a:cubicBezTo>
                  <a:close/>
                  <a:moveTo>
                    <a:pt x="14" y="188"/>
                  </a:moveTo>
                  <a:cubicBezTo>
                    <a:pt x="13" y="189"/>
                    <a:pt x="13" y="189"/>
                    <a:pt x="12" y="189"/>
                  </a:cubicBezTo>
                  <a:cubicBezTo>
                    <a:pt x="13" y="189"/>
                    <a:pt x="13" y="189"/>
                    <a:pt x="14" y="188"/>
                  </a:cubicBezTo>
                  <a:close/>
                  <a:moveTo>
                    <a:pt x="72" y="110"/>
                  </a:moveTo>
                  <a:cubicBezTo>
                    <a:pt x="72" y="110"/>
                    <a:pt x="72" y="110"/>
                    <a:pt x="72" y="109"/>
                  </a:cubicBezTo>
                  <a:cubicBezTo>
                    <a:pt x="72" y="109"/>
                    <a:pt x="72" y="109"/>
                    <a:pt x="72" y="110"/>
                  </a:cubicBezTo>
                  <a:close/>
                  <a:moveTo>
                    <a:pt x="75" y="108"/>
                  </a:moveTo>
                  <a:cubicBezTo>
                    <a:pt x="75" y="108"/>
                    <a:pt x="75" y="109"/>
                    <a:pt x="75" y="109"/>
                  </a:cubicBezTo>
                  <a:cubicBezTo>
                    <a:pt x="75" y="109"/>
                    <a:pt x="76" y="109"/>
                    <a:pt x="75" y="108"/>
                  </a:cubicBezTo>
                  <a:close/>
                  <a:moveTo>
                    <a:pt x="79" y="111"/>
                  </a:moveTo>
                  <a:cubicBezTo>
                    <a:pt x="80" y="111"/>
                    <a:pt x="80" y="111"/>
                    <a:pt x="80" y="110"/>
                  </a:cubicBezTo>
                  <a:cubicBezTo>
                    <a:pt x="79" y="110"/>
                    <a:pt x="79" y="110"/>
                    <a:pt x="79" y="111"/>
                  </a:cubicBezTo>
                  <a:close/>
                  <a:moveTo>
                    <a:pt x="83" y="247"/>
                  </a:moveTo>
                  <a:cubicBezTo>
                    <a:pt x="84" y="247"/>
                    <a:pt x="84" y="247"/>
                    <a:pt x="84" y="246"/>
                  </a:cubicBezTo>
                  <a:cubicBezTo>
                    <a:pt x="83" y="246"/>
                    <a:pt x="83" y="246"/>
                    <a:pt x="83" y="247"/>
                  </a:cubicBezTo>
                  <a:close/>
                  <a:moveTo>
                    <a:pt x="125" y="145"/>
                  </a:moveTo>
                  <a:cubicBezTo>
                    <a:pt x="125" y="145"/>
                    <a:pt x="125" y="145"/>
                    <a:pt x="126" y="145"/>
                  </a:cubicBezTo>
                  <a:cubicBezTo>
                    <a:pt x="126" y="145"/>
                    <a:pt x="125" y="144"/>
                    <a:pt x="125" y="145"/>
                  </a:cubicBezTo>
                  <a:close/>
                  <a:moveTo>
                    <a:pt x="133" y="148"/>
                  </a:moveTo>
                  <a:cubicBezTo>
                    <a:pt x="132" y="147"/>
                    <a:pt x="132" y="147"/>
                    <a:pt x="131" y="147"/>
                  </a:cubicBezTo>
                  <a:cubicBezTo>
                    <a:pt x="132" y="147"/>
                    <a:pt x="132" y="148"/>
                    <a:pt x="132" y="148"/>
                  </a:cubicBezTo>
                  <a:cubicBezTo>
                    <a:pt x="132" y="148"/>
                    <a:pt x="132" y="148"/>
                    <a:pt x="133" y="148"/>
                  </a:cubicBezTo>
                  <a:close/>
                  <a:moveTo>
                    <a:pt x="82" y="133"/>
                  </a:moveTo>
                  <a:cubicBezTo>
                    <a:pt x="82" y="133"/>
                    <a:pt x="81" y="133"/>
                    <a:pt x="81" y="134"/>
                  </a:cubicBezTo>
                  <a:cubicBezTo>
                    <a:pt x="81" y="134"/>
                    <a:pt x="81" y="134"/>
                    <a:pt x="82" y="134"/>
                  </a:cubicBezTo>
                  <a:cubicBezTo>
                    <a:pt x="82" y="134"/>
                    <a:pt x="82" y="134"/>
                    <a:pt x="82" y="133"/>
                  </a:cubicBezTo>
                  <a:close/>
                  <a:moveTo>
                    <a:pt x="120" y="98"/>
                  </a:moveTo>
                  <a:cubicBezTo>
                    <a:pt x="120" y="99"/>
                    <a:pt x="120" y="99"/>
                    <a:pt x="120" y="100"/>
                  </a:cubicBezTo>
                  <a:cubicBezTo>
                    <a:pt x="120" y="99"/>
                    <a:pt x="120" y="99"/>
                    <a:pt x="120" y="98"/>
                  </a:cubicBezTo>
                  <a:close/>
                  <a:moveTo>
                    <a:pt x="76" y="253"/>
                  </a:moveTo>
                  <a:cubicBezTo>
                    <a:pt x="77" y="253"/>
                    <a:pt x="77" y="253"/>
                    <a:pt x="78" y="253"/>
                  </a:cubicBezTo>
                  <a:cubicBezTo>
                    <a:pt x="77" y="253"/>
                    <a:pt x="77" y="253"/>
                    <a:pt x="76" y="253"/>
                  </a:cubicBezTo>
                  <a:close/>
                  <a:moveTo>
                    <a:pt x="18" y="220"/>
                  </a:moveTo>
                  <a:cubicBezTo>
                    <a:pt x="18" y="220"/>
                    <a:pt x="18" y="221"/>
                    <a:pt x="18" y="221"/>
                  </a:cubicBezTo>
                  <a:cubicBezTo>
                    <a:pt x="19" y="221"/>
                    <a:pt x="19" y="221"/>
                    <a:pt x="18" y="220"/>
                  </a:cubicBezTo>
                  <a:close/>
                  <a:moveTo>
                    <a:pt x="55" y="254"/>
                  </a:moveTo>
                  <a:cubicBezTo>
                    <a:pt x="55" y="254"/>
                    <a:pt x="55" y="255"/>
                    <a:pt x="54" y="255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5" y="255"/>
                    <a:pt x="55" y="255"/>
                    <a:pt x="55" y="254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6" y="167"/>
                  </a:cubicBezTo>
                  <a:cubicBezTo>
                    <a:pt x="26" y="168"/>
                    <a:pt x="26" y="168"/>
                    <a:pt x="27" y="168"/>
                  </a:cubicBezTo>
                  <a:cubicBezTo>
                    <a:pt x="27" y="168"/>
                    <a:pt x="27" y="168"/>
                    <a:pt x="26" y="167"/>
                  </a:cubicBezTo>
                  <a:close/>
                  <a:moveTo>
                    <a:pt x="82" y="249"/>
                  </a:moveTo>
                  <a:cubicBezTo>
                    <a:pt x="83" y="249"/>
                    <a:pt x="83" y="249"/>
                    <a:pt x="84" y="248"/>
                  </a:cubicBezTo>
                  <a:cubicBezTo>
                    <a:pt x="83" y="248"/>
                    <a:pt x="83" y="248"/>
                    <a:pt x="82" y="249"/>
                  </a:cubicBezTo>
                  <a:close/>
                  <a:moveTo>
                    <a:pt x="118" y="112"/>
                  </a:moveTo>
                  <a:cubicBezTo>
                    <a:pt x="119" y="111"/>
                    <a:pt x="119" y="111"/>
                    <a:pt x="119" y="111"/>
                  </a:cubicBezTo>
                  <a:cubicBezTo>
                    <a:pt x="118" y="111"/>
                    <a:pt x="118" y="111"/>
                    <a:pt x="118" y="112"/>
                  </a:cubicBezTo>
                  <a:close/>
                  <a:moveTo>
                    <a:pt x="28" y="252"/>
                  </a:moveTo>
                  <a:cubicBezTo>
                    <a:pt x="28" y="252"/>
                    <a:pt x="28" y="252"/>
                    <a:pt x="28" y="252"/>
                  </a:cubicBezTo>
                  <a:cubicBezTo>
                    <a:pt x="27" y="252"/>
                    <a:pt x="27" y="251"/>
                    <a:pt x="26" y="251"/>
                  </a:cubicBezTo>
                  <a:cubicBezTo>
                    <a:pt x="26" y="251"/>
                    <a:pt x="26" y="251"/>
                    <a:pt x="26" y="251"/>
                  </a:cubicBezTo>
                  <a:cubicBezTo>
                    <a:pt x="27" y="252"/>
                    <a:pt x="27" y="252"/>
                    <a:pt x="28" y="252"/>
                  </a:cubicBezTo>
                  <a:close/>
                  <a:moveTo>
                    <a:pt x="95" y="255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95" y="255"/>
                    <a:pt x="95" y="255"/>
                    <a:pt x="95" y="255"/>
                  </a:cubicBezTo>
                  <a:close/>
                  <a:moveTo>
                    <a:pt x="95" y="101"/>
                  </a:moveTo>
                  <a:cubicBezTo>
                    <a:pt x="96" y="100"/>
                    <a:pt x="96" y="100"/>
                    <a:pt x="96" y="99"/>
                  </a:cubicBezTo>
                  <a:cubicBezTo>
                    <a:pt x="96" y="100"/>
                    <a:pt x="95" y="100"/>
                    <a:pt x="95" y="101"/>
                  </a:cubicBezTo>
                  <a:close/>
                  <a:moveTo>
                    <a:pt x="89" y="127"/>
                  </a:moveTo>
                  <a:cubicBezTo>
                    <a:pt x="89" y="128"/>
                    <a:pt x="89" y="128"/>
                    <a:pt x="89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9" y="128"/>
                    <a:pt x="89" y="128"/>
                    <a:pt x="89" y="127"/>
                  </a:cubicBezTo>
                  <a:close/>
                  <a:moveTo>
                    <a:pt x="120" y="79"/>
                  </a:moveTo>
                  <a:cubicBezTo>
                    <a:pt x="120" y="80"/>
                    <a:pt x="120" y="81"/>
                    <a:pt x="121" y="81"/>
                  </a:cubicBezTo>
                  <a:cubicBezTo>
                    <a:pt x="120" y="80"/>
                    <a:pt x="120" y="80"/>
                    <a:pt x="120" y="79"/>
                  </a:cubicBezTo>
                  <a:close/>
                  <a:moveTo>
                    <a:pt x="86" y="91"/>
                  </a:moveTo>
                  <a:cubicBezTo>
                    <a:pt x="86" y="91"/>
                    <a:pt x="87" y="91"/>
                    <a:pt x="87" y="90"/>
                  </a:cubicBezTo>
                  <a:cubicBezTo>
                    <a:pt x="86" y="90"/>
                    <a:pt x="86" y="91"/>
                    <a:pt x="86" y="91"/>
                  </a:cubicBezTo>
                  <a:close/>
                  <a:moveTo>
                    <a:pt x="58" y="222"/>
                  </a:moveTo>
                  <a:cubicBezTo>
                    <a:pt x="58" y="222"/>
                    <a:pt x="59" y="222"/>
                    <a:pt x="59" y="223"/>
                  </a:cubicBezTo>
                  <a:cubicBezTo>
                    <a:pt x="59" y="222"/>
                    <a:pt x="59" y="222"/>
                    <a:pt x="59" y="221"/>
                  </a:cubicBezTo>
                  <a:cubicBezTo>
                    <a:pt x="58" y="222"/>
                    <a:pt x="58" y="222"/>
                    <a:pt x="58" y="222"/>
                  </a:cubicBezTo>
                  <a:close/>
                  <a:moveTo>
                    <a:pt x="111" y="164"/>
                  </a:move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5"/>
                    <a:pt x="110" y="16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5"/>
                    <a:pt x="111" y="164"/>
                    <a:pt x="111" y="164"/>
                  </a:cubicBezTo>
                  <a:close/>
                  <a:moveTo>
                    <a:pt x="120" y="223"/>
                  </a:moveTo>
                  <a:cubicBezTo>
                    <a:pt x="120" y="223"/>
                    <a:pt x="120" y="223"/>
                    <a:pt x="120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20" y="223"/>
                    <a:pt x="120" y="223"/>
                    <a:pt x="120" y="223"/>
                  </a:cubicBezTo>
                  <a:close/>
                  <a:moveTo>
                    <a:pt x="133" y="104"/>
                  </a:moveTo>
                  <a:cubicBezTo>
                    <a:pt x="133" y="105"/>
                    <a:pt x="133" y="105"/>
                    <a:pt x="134" y="104"/>
                  </a:cubicBezTo>
                  <a:cubicBezTo>
                    <a:pt x="133" y="104"/>
                    <a:pt x="133" y="104"/>
                    <a:pt x="133" y="104"/>
                  </a:cubicBezTo>
                  <a:close/>
                  <a:moveTo>
                    <a:pt x="109" y="82"/>
                  </a:moveTo>
                  <a:cubicBezTo>
                    <a:pt x="109" y="82"/>
                    <a:pt x="109" y="82"/>
                    <a:pt x="109" y="82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9" y="82"/>
                    <a:pt x="109" y="82"/>
                    <a:pt x="109" y="82"/>
                  </a:cubicBezTo>
                  <a:close/>
                  <a:moveTo>
                    <a:pt x="57" y="241"/>
                  </a:moveTo>
                  <a:cubicBezTo>
                    <a:pt x="57" y="242"/>
                    <a:pt x="57" y="242"/>
                    <a:pt x="57" y="242"/>
                  </a:cubicBezTo>
                  <a:cubicBezTo>
                    <a:pt x="57" y="242"/>
                    <a:pt x="57" y="242"/>
                    <a:pt x="57" y="241"/>
                  </a:cubicBezTo>
                  <a:close/>
                  <a:moveTo>
                    <a:pt x="128" y="156"/>
                  </a:moveTo>
                  <a:cubicBezTo>
                    <a:pt x="128" y="156"/>
                    <a:pt x="128" y="157"/>
                    <a:pt x="129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lose/>
                  <a:moveTo>
                    <a:pt x="31" y="232"/>
                  </a:moveTo>
                  <a:cubicBezTo>
                    <a:pt x="30" y="232"/>
                    <a:pt x="30" y="232"/>
                    <a:pt x="30" y="231"/>
                  </a:cubicBezTo>
                  <a:cubicBezTo>
                    <a:pt x="30" y="231"/>
                    <a:pt x="30" y="232"/>
                    <a:pt x="30" y="232"/>
                  </a:cubicBezTo>
                  <a:cubicBezTo>
                    <a:pt x="30" y="232"/>
                    <a:pt x="30" y="232"/>
                    <a:pt x="30" y="233"/>
                  </a:cubicBezTo>
                  <a:cubicBezTo>
                    <a:pt x="30" y="232"/>
                    <a:pt x="31" y="232"/>
                    <a:pt x="31" y="232"/>
                  </a:cubicBezTo>
                  <a:close/>
                  <a:moveTo>
                    <a:pt x="66" y="136"/>
                  </a:moveTo>
                  <a:cubicBezTo>
                    <a:pt x="66" y="136"/>
                    <a:pt x="66" y="136"/>
                    <a:pt x="66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7" y="136"/>
                    <a:pt x="67" y="136"/>
                    <a:pt x="66" y="136"/>
                  </a:cubicBezTo>
                  <a:close/>
                  <a:moveTo>
                    <a:pt x="62" y="49"/>
                  </a:moveTo>
                  <a:cubicBezTo>
                    <a:pt x="62" y="49"/>
                    <a:pt x="62" y="49"/>
                    <a:pt x="62" y="50"/>
                  </a:cubicBezTo>
                  <a:cubicBezTo>
                    <a:pt x="63" y="49"/>
                    <a:pt x="63" y="49"/>
                    <a:pt x="62" y="49"/>
                  </a:cubicBezTo>
                  <a:close/>
                  <a:moveTo>
                    <a:pt x="116" y="163"/>
                  </a:move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7" y="163"/>
                    <a:pt x="117" y="163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7" y="163"/>
                    <a:pt x="116" y="163"/>
                    <a:pt x="116" y="163"/>
                  </a:cubicBezTo>
                  <a:cubicBezTo>
                    <a:pt x="116" y="163"/>
                    <a:pt x="116" y="163"/>
                    <a:pt x="116" y="163"/>
                  </a:cubicBezTo>
                  <a:close/>
                  <a:moveTo>
                    <a:pt x="85" y="105"/>
                  </a:moveTo>
                  <a:cubicBezTo>
                    <a:pt x="86" y="105"/>
                    <a:pt x="86" y="105"/>
                    <a:pt x="86" y="104"/>
                  </a:cubicBezTo>
                  <a:cubicBezTo>
                    <a:pt x="85" y="104"/>
                    <a:pt x="85" y="104"/>
                    <a:pt x="85" y="105"/>
                  </a:cubicBezTo>
                  <a:close/>
                  <a:moveTo>
                    <a:pt x="98" y="170"/>
                  </a:move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0"/>
                    <a:pt x="98" y="170"/>
                  </a:cubicBezTo>
                  <a:close/>
                  <a:moveTo>
                    <a:pt x="102" y="73"/>
                  </a:moveTo>
                  <a:cubicBezTo>
                    <a:pt x="103" y="73"/>
                    <a:pt x="103" y="73"/>
                    <a:pt x="103" y="72"/>
                  </a:cubicBezTo>
                  <a:cubicBezTo>
                    <a:pt x="103" y="72"/>
                    <a:pt x="102" y="73"/>
                    <a:pt x="102" y="73"/>
                  </a:cubicBezTo>
                  <a:close/>
                  <a:moveTo>
                    <a:pt x="17" y="188"/>
                  </a:moveTo>
                  <a:cubicBezTo>
                    <a:pt x="17" y="188"/>
                    <a:pt x="17" y="188"/>
                    <a:pt x="17" y="187"/>
                  </a:cubicBezTo>
                  <a:cubicBezTo>
                    <a:pt x="17" y="188"/>
                    <a:pt x="17" y="188"/>
                    <a:pt x="17" y="188"/>
                  </a:cubicBezTo>
                  <a:close/>
                  <a:moveTo>
                    <a:pt x="80" y="94"/>
                  </a:moveTo>
                  <a:cubicBezTo>
                    <a:pt x="81" y="93"/>
                    <a:pt x="81" y="93"/>
                    <a:pt x="80" y="93"/>
                  </a:cubicBezTo>
                  <a:cubicBezTo>
                    <a:pt x="80" y="93"/>
                    <a:pt x="80" y="93"/>
                    <a:pt x="80" y="94"/>
                  </a:cubicBezTo>
                  <a:close/>
                  <a:moveTo>
                    <a:pt x="132" y="96"/>
                  </a:move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1" y="95"/>
                    <a:pt x="131" y="95"/>
                  </a:cubicBezTo>
                  <a:cubicBezTo>
                    <a:pt x="131" y="95"/>
                    <a:pt x="131" y="96"/>
                    <a:pt x="132" y="96"/>
                  </a:cubicBezTo>
                  <a:close/>
                  <a:moveTo>
                    <a:pt x="101" y="124"/>
                  </a:moveTo>
                  <a:cubicBezTo>
                    <a:pt x="101" y="124"/>
                    <a:pt x="101" y="124"/>
                    <a:pt x="101" y="125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101" y="124"/>
                    <a:pt x="101" y="124"/>
                    <a:pt x="101" y="124"/>
                  </a:cubicBezTo>
                  <a:close/>
                  <a:moveTo>
                    <a:pt x="72" y="73"/>
                  </a:move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1" y="73"/>
                    <a:pt x="71" y="73"/>
                  </a:cubicBezTo>
                  <a:cubicBezTo>
                    <a:pt x="71" y="74"/>
                    <a:pt x="72" y="74"/>
                    <a:pt x="72" y="74"/>
                  </a:cubicBezTo>
                  <a:cubicBezTo>
                    <a:pt x="72" y="73"/>
                    <a:pt x="72" y="73"/>
                    <a:pt x="72" y="73"/>
                  </a:cubicBezTo>
                  <a:close/>
                  <a:moveTo>
                    <a:pt x="50" y="16"/>
                  </a:moveTo>
                  <a:cubicBezTo>
                    <a:pt x="49" y="17"/>
                    <a:pt x="49" y="17"/>
                    <a:pt x="50" y="17"/>
                  </a:cubicBezTo>
                  <a:cubicBezTo>
                    <a:pt x="50" y="17"/>
                    <a:pt x="50" y="16"/>
                    <a:pt x="50" y="16"/>
                  </a:cubicBezTo>
                  <a:close/>
                  <a:moveTo>
                    <a:pt x="111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5"/>
                    <a:pt x="112" y="245"/>
                  </a:cubicBezTo>
                  <a:cubicBezTo>
                    <a:pt x="111" y="245"/>
                    <a:pt x="111" y="245"/>
                    <a:pt x="111" y="245"/>
                  </a:cubicBezTo>
                  <a:cubicBezTo>
                    <a:pt x="111" y="245"/>
                    <a:pt x="111" y="246"/>
                    <a:pt x="111" y="246"/>
                  </a:cubicBezTo>
                  <a:close/>
                  <a:moveTo>
                    <a:pt x="60" y="232"/>
                  </a:moveTo>
                  <a:cubicBezTo>
                    <a:pt x="60" y="232"/>
                    <a:pt x="60" y="232"/>
                    <a:pt x="60" y="232"/>
                  </a:cubicBezTo>
                  <a:cubicBezTo>
                    <a:pt x="60" y="232"/>
                    <a:pt x="60" y="232"/>
                    <a:pt x="60" y="232"/>
                  </a:cubicBezTo>
                  <a:close/>
                  <a:moveTo>
                    <a:pt x="17" y="200"/>
                  </a:moveTo>
                  <a:cubicBezTo>
                    <a:pt x="18" y="200"/>
                    <a:pt x="18" y="199"/>
                    <a:pt x="18" y="199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18" y="199"/>
                    <a:pt x="18" y="199"/>
                    <a:pt x="17" y="200"/>
                  </a:cubicBezTo>
                  <a:close/>
                  <a:moveTo>
                    <a:pt x="61" y="94"/>
                  </a:move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lose/>
                  <a:moveTo>
                    <a:pt x="106" y="113"/>
                  </a:moveTo>
                  <a:cubicBezTo>
                    <a:pt x="105" y="113"/>
                    <a:pt x="105" y="114"/>
                    <a:pt x="105" y="114"/>
                  </a:cubicBezTo>
                  <a:cubicBezTo>
                    <a:pt x="106" y="114"/>
                    <a:pt x="106" y="113"/>
                    <a:pt x="106" y="113"/>
                  </a:cubicBezTo>
                  <a:close/>
                  <a:moveTo>
                    <a:pt x="65" y="92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2"/>
                    <a:pt x="65" y="92"/>
                  </a:cubicBezTo>
                  <a:close/>
                  <a:moveTo>
                    <a:pt x="21" y="198"/>
                  </a:moveTo>
                  <a:cubicBezTo>
                    <a:pt x="20" y="198"/>
                    <a:pt x="20" y="198"/>
                    <a:pt x="20" y="198"/>
                  </a:cubicBezTo>
                  <a:cubicBezTo>
                    <a:pt x="20" y="198"/>
                    <a:pt x="20" y="198"/>
                    <a:pt x="21" y="198"/>
                  </a:cubicBezTo>
                  <a:close/>
                  <a:moveTo>
                    <a:pt x="128" y="97"/>
                  </a:moveTo>
                  <a:cubicBezTo>
                    <a:pt x="128" y="96"/>
                    <a:pt x="128" y="96"/>
                    <a:pt x="127" y="96"/>
                  </a:cubicBezTo>
                  <a:cubicBezTo>
                    <a:pt x="127" y="96"/>
                    <a:pt x="128" y="97"/>
                    <a:pt x="128" y="97"/>
                  </a:cubicBezTo>
                  <a:close/>
                  <a:moveTo>
                    <a:pt x="121" y="108"/>
                  </a:moveTo>
                  <a:cubicBezTo>
                    <a:pt x="120" y="108"/>
                    <a:pt x="120" y="108"/>
                    <a:pt x="120" y="108"/>
                  </a:cubicBezTo>
                  <a:cubicBezTo>
                    <a:pt x="121" y="108"/>
                    <a:pt x="121" y="108"/>
                    <a:pt x="121" y="108"/>
                  </a:cubicBezTo>
                  <a:close/>
                  <a:moveTo>
                    <a:pt x="123" y="109"/>
                  </a:moveTo>
                  <a:cubicBezTo>
                    <a:pt x="123" y="109"/>
                    <a:pt x="123" y="109"/>
                    <a:pt x="123" y="110"/>
                  </a:cubicBezTo>
                  <a:cubicBezTo>
                    <a:pt x="123" y="109"/>
                    <a:pt x="123" y="109"/>
                    <a:pt x="123" y="109"/>
                  </a:cubicBezTo>
                  <a:close/>
                  <a:moveTo>
                    <a:pt x="78" y="51"/>
                  </a:moveTo>
                  <a:cubicBezTo>
                    <a:pt x="78" y="51"/>
                    <a:pt x="78" y="51"/>
                    <a:pt x="77" y="51"/>
                  </a:cubicBezTo>
                  <a:cubicBezTo>
                    <a:pt x="78" y="51"/>
                    <a:pt x="78" y="51"/>
                    <a:pt x="78" y="51"/>
                  </a:cubicBezTo>
                  <a:close/>
                  <a:moveTo>
                    <a:pt x="105" y="242"/>
                  </a:moveTo>
                  <a:cubicBezTo>
                    <a:pt x="106" y="243"/>
                    <a:pt x="107" y="242"/>
                    <a:pt x="107" y="242"/>
                  </a:cubicBezTo>
                  <a:cubicBezTo>
                    <a:pt x="106" y="242"/>
                    <a:pt x="106" y="242"/>
                    <a:pt x="105" y="242"/>
                  </a:cubicBezTo>
                  <a:close/>
                  <a:moveTo>
                    <a:pt x="63" y="34"/>
                  </a:moveTo>
                  <a:cubicBezTo>
                    <a:pt x="63" y="34"/>
                    <a:pt x="64" y="34"/>
                    <a:pt x="63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4"/>
                    <a:pt x="63" y="34"/>
                    <a:pt x="63" y="34"/>
                  </a:cubicBezTo>
                  <a:close/>
                  <a:moveTo>
                    <a:pt x="102" y="256"/>
                  </a:moveTo>
                  <a:cubicBezTo>
                    <a:pt x="102" y="256"/>
                    <a:pt x="102" y="257"/>
                    <a:pt x="102" y="257"/>
                  </a:cubicBezTo>
                  <a:cubicBezTo>
                    <a:pt x="103" y="257"/>
                    <a:pt x="103" y="256"/>
                    <a:pt x="102" y="256"/>
                  </a:cubicBezTo>
                  <a:cubicBezTo>
                    <a:pt x="102" y="256"/>
                    <a:pt x="102" y="256"/>
                    <a:pt x="102" y="256"/>
                  </a:cubicBezTo>
                  <a:close/>
                  <a:moveTo>
                    <a:pt x="43" y="136"/>
                  </a:moveTo>
                  <a:cubicBezTo>
                    <a:pt x="44" y="135"/>
                    <a:pt x="44" y="135"/>
                    <a:pt x="43" y="135"/>
                  </a:cubicBezTo>
                  <a:cubicBezTo>
                    <a:pt x="43" y="135"/>
                    <a:pt x="43" y="136"/>
                    <a:pt x="43" y="136"/>
                  </a:cubicBezTo>
                  <a:close/>
                  <a:moveTo>
                    <a:pt x="57" y="33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3"/>
                    <a:pt x="57" y="33"/>
                  </a:cubicBezTo>
                  <a:close/>
                  <a:moveTo>
                    <a:pt x="46" y="229"/>
                  </a:moveTo>
                  <a:cubicBezTo>
                    <a:pt x="46" y="229"/>
                    <a:pt x="46" y="230"/>
                    <a:pt x="46" y="230"/>
                  </a:cubicBezTo>
                  <a:cubicBezTo>
                    <a:pt x="46" y="230"/>
                    <a:pt x="47" y="230"/>
                    <a:pt x="46" y="229"/>
                  </a:cubicBezTo>
                  <a:close/>
                  <a:moveTo>
                    <a:pt x="31" y="158"/>
                  </a:moveTo>
                  <a:cubicBezTo>
                    <a:pt x="30" y="157"/>
                    <a:pt x="30" y="157"/>
                    <a:pt x="30" y="158"/>
                  </a:cubicBezTo>
                  <a:cubicBezTo>
                    <a:pt x="30" y="158"/>
                    <a:pt x="30" y="158"/>
                    <a:pt x="31" y="158"/>
                  </a:cubicBezTo>
                  <a:close/>
                  <a:moveTo>
                    <a:pt x="33" y="233"/>
                  </a:moveTo>
                  <a:cubicBezTo>
                    <a:pt x="33" y="233"/>
                    <a:pt x="33" y="233"/>
                    <a:pt x="34" y="233"/>
                  </a:cubicBezTo>
                  <a:cubicBezTo>
                    <a:pt x="33" y="232"/>
                    <a:pt x="33" y="232"/>
                    <a:pt x="33" y="232"/>
                  </a:cubicBezTo>
                  <a:cubicBezTo>
                    <a:pt x="33" y="232"/>
                    <a:pt x="33" y="233"/>
                    <a:pt x="33" y="233"/>
                  </a:cubicBezTo>
                  <a:close/>
                  <a:moveTo>
                    <a:pt x="21" y="224"/>
                  </a:moveTo>
                  <a:cubicBezTo>
                    <a:pt x="22" y="223"/>
                    <a:pt x="22" y="223"/>
                    <a:pt x="21" y="223"/>
                  </a:cubicBezTo>
                  <a:cubicBezTo>
                    <a:pt x="21" y="223"/>
                    <a:pt x="21" y="223"/>
                    <a:pt x="21" y="224"/>
                  </a:cubicBezTo>
                  <a:close/>
                  <a:moveTo>
                    <a:pt x="73" y="78"/>
                  </a:moveTo>
                  <a:cubicBezTo>
                    <a:pt x="72" y="79"/>
                    <a:pt x="72" y="79"/>
                    <a:pt x="72" y="79"/>
                  </a:cubicBezTo>
                  <a:cubicBezTo>
                    <a:pt x="72" y="79"/>
                    <a:pt x="73" y="79"/>
                    <a:pt x="73" y="78"/>
                  </a:cubicBezTo>
                  <a:close/>
                  <a:moveTo>
                    <a:pt x="53" y="234"/>
                  </a:moveTo>
                  <a:cubicBezTo>
                    <a:pt x="53" y="235"/>
                    <a:pt x="53" y="235"/>
                    <a:pt x="53" y="235"/>
                  </a:cubicBezTo>
                  <a:cubicBezTo>
                    <a:pt x="53" y="235"/>
                    <a:pt x="53" y="235"/>
                    <a:pt x="53" y="234"/>
                  </a:cubicBezTo>
                  <a:close/>
                  <a:moveTo>
                    <a:pt x="92" y="86"/>
                  </a:moveTo>
                  <a:cubicBezTo>
                    <a:pt x="92" y="86"/>
                    <a:pt x="92" y="87"/>
                    <a:pt x="91" y="87"/>
                  </a:cubicBezTo>
                  <a:cubicBezTo>
                    <a:pt x="92" y="87"/>
                    <a:pt x="92" y="87"/>
                    <a:pt x="92" y="86"/>
                  </a:cubicBezTo>
                  <a:close/>
                  <a:moveTo>
                    <a:pt x="106" y="144"/>
                  </a:moveTo>
                  <a:cubicBezTo>
                    <a:pt x="106" y="144"/>
                    <a:pt x="106" y="144"/>
                    <a:pt x="106" y="143"/>
                  </a:cubicBezTo>
                  <a:cubicBezTo>
                    <a:pt x="105" y="144"/>
                    <a:pt x="105" y="144"/>
                    <a:pt x="106" y="144"/>
                  </a:cubicBezTo>
                  <a:close/>
                  <a:moveTo>
                    <a:pt x="54" y="253"/>
                  </a:moveTo>
                  <a:cubicBezTo>
                    <a:pt x="54" y="253"/>
                    <a:pt x="55" y="252"/>
                    <a:pt x="55" y="252"/>
                  </a:cubicBezTo>
                  <a:cubicBezTo>
                    <a:pt x="54" y="252"/>
                    <a:pt x="54" y="252"/>
                    <a:pt x="54" y="253"/>
                  </a:cubicBezTo>
                  <a:close/>
                  <a:moveTo>
                    <a:pt x="51" y="252"/>
                  </a:moveTo>
                  <a:cubicBezTo>
                    <a:pt x="51" y="251"/>
                    <a:pt x="51" y="251"/>
                    <a:pt x="51" y="251"/>
                  </a:cubicBezTo>
                  <a:cubicBezTo>
                    <a:pt x="51" y="251"/>
                    <a:pt x="51" y="252"/>
                    <a:pt x="51" y="252"/>
                  </a:cubicBezTo>
                  <a:close/>
                  <a:moveTo>
                    <a:pt x="102" y="171"/>
                  </a:moveTo>
                  <a:cubicBezTo>
                    <a:pt x="102" y="171"/>
                    <a:pt x="102" y="171"/>
                    <a:pt x="102" y="171"/>
                  </a:cubicBezTo>
                  <a:cubicBezTo>
                    <a:pt x="102" y="171"/>
                    <a:pt x="102" y="171"/>
                    <a:pt x="101" y="171"/>
                  </a:cubicBezTo>
                  <a:cubicBezTo>
                    <a:pt x="102" y="171"/>
                    <a:pt x="102" y="171"/>
                    <a:pt x="102" y="171"/>
                  </a:cubicBezTo>
                  <a:close/>
                  <a:moveTo>
                    <a:pt x="44" y="250"/>
                  </a:moveTo>
                  <a:cubicBezTo>
                    <a:pt x="44" y="250"/>
                    <a:pt x="44" y="250"/>
                    <a:pt x="44" y="250"/>
                  </a:cubicBezTo>
                  <a:cubicBezTo>
                    <a:pt x="44" y="249"/>
                    <a:pt x="45" y="249"/>
                    <a:pt x="45" y="249"/>
                  </a:cubicBezTo>
                  <a:cubicBezTo>
                    <a:pt x="44" y="249"/>
                    <a:pt x="44" y="249"/>
                    <a:pt x="44" y="249"/>
                  </a:cubicBezTo>
                  <a:cubicBezTo>
                    <a:pt x="44" y="249"/>
                    <a:pt x="44" y="249"/>
                    <a:pt x="44" y="250"/>
                  </a:cubicBezTo>
                  <a:close/>
                  <a:moveTo>
                    <a:pt x="48" y="125"/>
                  </a:moveTo>
                  <a:cubicBezTo>
                    <a:pt x="47" y="126"/>
                    <a:pt x="47" y="126"/>
                    <a:pt x="47" y="127"/>
                  </a:cubicBezTo>
                  <a:cubicBezTo>
                    <a:pt x="47" y="126"/>
                    <a:pt x="48" y="126"/>
                    <a:pt x="48" y="125"/>
                  </a:cubicBezTo>
                  <a:close/>
                  <a:moveTo>
                    <a:pt x="140" y="148"/>
                  </a:moveTo>
                  <a:cubicBezTo>
                    <a:pt x="139" y="148"/>
                    <a:pt x="139" y="148"/>
                    <a:pt x="139" y="149"/>
                  </a:cubicBezTo>
                  <a:cubicBezTo>
                    <a:pt x="139" y="148"/>
                    <a:pt x="139" y="148"/>
                    <a:pt x="140" y="148"/>
                  </a:cubicBezTo>
                  <a:close/>
                  <a:moveTo>
                    <a:pt x="57" y="221"/>
                  </a:moveTo>
                  <a:cubicBezTo>
                    <a:pt x="57" y="221"/>
                    <a:pt x="57" y="221"/>
                    <a:pt x="57" y="221"/>
                  </a:cubicBezTo>
                  <a:cubicBezTo>
                    <a:pt x="57" y="221"/>
                    <a:pt x="56" y="221"/>
                    <a:pt x="56" y="222"/>
                  </a:cubicBezTo>
                  <a:cubicBezTo>
                    <a:pt x="57" y="222"/>
                    <a:pt x="57" y="221"/>
                    <a:pt x="57" y="221"/>
                  </a:cubicBezTo>
                  <a:close/>
                  <a:moveTo>
                    <a:pt x="141" y="183"/>
                  </a:moveTo>
                  <a:cubicBezTo>
                    <a:pt x="140" y="183"/>
                    <a:pt x="140" y="183"/>
                    <a:pt x="140" y="183"/>
                  </a:cubicBezTo>
                  <a:cubicBezTo>
                    <a:pt x="140" y="183"/>
                    <a:pt x="140" y="183"/>
                    <a:pt x="141" y="183"/>
                  </a:cubicBezTo>
                  <a:close/>
                  <a:moveTo>
                    <a:pt x="127" y="119"/>
                  </a:moveTo>
                  <a:cubicBezTo>
                    <a:pt x="126" y="120"/>
                    <a:pt x="126" y="120"/>
                    <a:pt x="127" y="120"/>
                  </a:cubicBezTo>
                  <a:cubicBezTo>
                    <a:pt x="127" y="120"/>
                    <a:pt x="127" y="120"/>
                    <a:pt x="127" y="119"/>
                  </a:cubicBezTo>
                  <a:close/>
                  <a:moveTo>
                    <a:pt x="111" y="82"/>
                  </a:move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lose/>
                  <a:moveTo>
                    <a:pt x="110" y="254"/>
                  </a:moveTo>
                  <a:cubicBezTo>
                    <a:pt x="110" y="254"/>
                    <a:pt x="110" y="255"/>
                    <a:pt x="110" y="255"/>
                  </a:cubicBezTo>
                  <a:cubicBezTo>
                    <a:pt x="111" y="255"/>
                    <a:pt x="110" y="255"/>
                    <a:pt x="110" y="254"/>
                  </a:cubicBezTo>
                  <a:close/>
                  <a:moveTo>
                    <a:pt x="142" y="197"/>
                  </a:moveTo>
                  <a:cubicBezTo>
                    <a:pt x="142" y="197"/>
                    <a:pt x="142" y="197"/>
                    <a:pt x="142" y="197"/>
                  </a:cubicBezTo>
                  <a:cubicBezTo>
                    <a:pt x="142" y="197"/>
                    <a:pt x="143" y="197"/>
                    <a:pt x="142" y="197"/>
                  </a:cubicBezTo>
                  <a:close/>
                  <a:moveTo>
                    <a:pt x="49" y="230"/>
                  </a:moveTo>
                  <a:cubicBezTo>
                    <a:pt x="48" y="230"/>
                    <a:pt x="48" y="230"/>
                    <a:pt x="49" y="231"/>
                  </a:cubicBezTo>
                  <a:cubicBezTo>
                    <a:pt x="49" y="230"/>
                    <a:pt x="49" y="230"/>
                    <a:pt x="49" y="230"/>
                  </a:cubicBezTo>
                  <a:close/>
                  <a:moveTo>
                    <a:pt x="35" y="181"/>
                  </a:moveTo>
                  <a:cubicBezTo>
                    <a:pt x="35" y="181"/>
                    <a:pt x="35" y="181"/>
                    <a:pt x="35" y="182"/>
                  </a:cubicBezTo>
                  <a:cubicBezTo>
                    <a:pt x="35" y="181"/>
                    <a:pt x="35" y="181"/>
                    <a:pt x="35" y="181"/>
                  </a:cubicBezTo>
                  <a:close/>
                  <a:moveTo>
                    <a:pt x="114" y="245"/>
                  </a:moveTo>
                  <a:cubicBezTo>
                    <a:pt x="114" y="245"/>
                    <a:pt x="114" y="245"/>
                    <a:pt x="114" y="245"/>
                  </a:cubicBezTo>
                  <a:cubicBezTo>
                    <a:pt x="114" y="245"/>
                    <a:pt x="114" y="245"/>
                    <a:pt x="115" y="246"/>
                  </a:cubicBezTo>
                  <a:cubicBezTo>
                    <a:pt x="115" y="246"/>
                    <a:pt x="115" y="245"/>
                    <a:pt x="115" y="245"/>
                  </a:cubicBezTo>
                  <a:cubicBezTo>
                    <a:pt x="115" y="245"/>
                    <a:pt x="114" y="245"/>
                    <a:pt x="114" y="245"/>
                  </a:cubicBezTo>
                  <a:close/>
                  <a:moveTo>
                    <a:pt x="104" y="101"/>
                  </a:moveTo>
                  <a:cubicBezTo>
                    <a:pt x="104" y="101"/>
                    <a:pt x="104" y="101"/>
                    <a:pt x="104" y="100"/>
                  </a:cubicBezTo>
                  <a:cubicBezTo>
                    <a:pt x="104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4" y="101"/>
                  </a:cubicBezTo>
                  <a:close/>
                  <a:moveTo>
                    <a:pt x="76" y="244"/>
                  </a:moveTo>
                  <a:cubicBezTo>
                    <a:pt x="76" y="244"/>
                    <a:pt x="76" y="243"/>
                    <a:pt x="75" y="243"/>
                  </a:cubicBezTo>
                  <a:cubicBezTo>
                    <a:pt x="76" y="244"/>
                    <a:pt x="76" y="244"/>
                    <a:pt x="76" y="244"/>
                  </a:cubicBezTo>
                  <a:close/>
                  <a:moveTo>
                    <a:pt x="48" y="238"/>
                  </a:moveTo>
                  <a:cubicBezTo>
                    <a:pt x="48" y="238"/>
                    <a:pt x="48" y="238"/>
                    <a:pt x="48" y="237"/>
                  </a:cubicBezTo>
                  <a:cubicBezTo>
                    <a:pt x="48" y="237"/>
                    <a:pt x="47" y="238"/>
                    <a:pt x="48" y="238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3"/>
                    <a:pt x="60" y="62"/>
                  </a:cubicBezTo>
                  <a:cubicBezTo>
                    <a:pt x="60" y="63"/>
                    <a:pt x="60" y="63"/>
                    <a:pt x="60" y="63"/>
                  </a:cubicBezTo>
                  <a:close/>
                  <a:moveTo>
                    <a:pt x="74" y="247"/>
                  </a:moveTo>
                  <a:cubicBezTo>
                    <a:pt x="74" y="247"/>
                    <a:pt x="74" y="248"/>
                    <a:pt x="74" y="248"/>
                  </a:cubicBezTo>
                  <a:cubicBezTo>
                    <a:pt x="75" y="248"/>
                    <a:pt x="74" y="247"/>
                    <a:pt x="74" y="247"/>
                  </a:cubicBezTo>
                  <a:close/>
                  <a:moveTo>
                    <a:pt x="69" y="100"/>
                  </a:moveTo>
                  <a:cubicBezTo>
                    <a:pt x="69" y="100"/>
                    <a:pt x="70" y="100"/>
                    <a:pt x="69" y="99"/>
                  </a:cubicBezTo>
                  <a:cubicBezTo>
                    <a:pt x="69" y="100"/>
                    <a:pt x="69" y="100"/>
                    <a:pt x="69" y="100"/>
                  </a:cubicBezTo>
                  <a:close/>
                  <a:moveTo>
                    <a:pt x="119" y="249"/>
                  </a:moveTo>
                  <a:cubicBezTo>
                    <a:pt x="119" y="249"/>
                    <a:pt x="119" y="249"/>
                    <a:pt x="119" y="249"/>
                  </a:cubicBezTo>
                  <a:cubicBezTo>
                    <a:pt x="119" y="249"/>
                    <a:pt x="120" y="249"/>
                    <a:pt x="120" y="249"/>
                  </a:cubicBezTo>
                  <a:cubicBezTo>
                    <a:pt x="119" y="249"/>
                    <a:pt x="119" y="249"/>
                    <a:pt x="119" y="249"/>
                  </a:cubicBezTo>
                  <a:close/>
                  <a:moveTo>
                    <a:pt x="39" y="167"/>
                  </a:moveTo>
                  <a:cubicBezTo>
                    <a:pt x="39" y="168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lose/>
                  <a:moveTo>
                    <a:pt x="78" y="105"/>
                  </a:move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lose/>
                  <a:moveTo>
                    <a:pt x="47" y="224"/>
                  </a:moveTo>
                  <a:cubicBezTo>
                    <a:pt x="47" y="225"/>
                    <a:pt x="47" y="225"/>
                    <a:pt x="47" y="225"/>
                  </a:cubicBezTo>
                  <a:cubicBezTo>
                    <a:pt x="47" y="225"/>
                    <a:pt x="47" y="225"/>
                    <a:pt x="47" y="224"/>
                  </a:cubicBezTo>
                  <a:close/>
                  <a:moveTo>
                    <a:pt x="89" y="77"/>
                  </a:move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7"/>
                    <a:pt x="89" y="77"/>
                  </a:cubicBezTo>
                  <a:close/>
                  <a:moveTo>
                    <a:pt x="126" y="127"/>
                  </a:moveTo>
                  <a:cubicBezTo>
                    <a:pt x="126" y="128"/>
                    <a:pt x="126" y="128"/>
                    <a:pt x="126" y="128"/>
                  </a:cubicBezTo>
                  <a:cubicBezTo>
                    <a:pt x="126" y="128"/>
                    <a:pt x="126" y="128"/>
                    <a:pt x="127" y="128"/>
                  </a:cubicBezTo>
                  <a:cubicBezTo>
                    <a:pt x="126" y="128"/>
                    <a:pt x="126" y="128"/>
                    <a:pt x="126" y="127"/>
                  </a:cubicBezTo>
                  <a:close/>
                  <a:moveTo>
                    <a:pt x="143" y="138"/>
                  </a:moveTo>
                  <a:cubicBezTo>
                    <a:pt x="143" y="138"/>
                    <a:pt x="143" y="138"/>
                    <a:pt x="143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8"/>
                    <a:pt x="144" y="138"/>
                    <a:pt x="144" y="137"/>
                  </a:cubicBezTo>
                  <a:cubicBezTo>
                    <a:pt x="144" y="138"/>
                    <a:pt x="143" y="138"/>
                    <a:pt x="143" y="138"/>
                  </a:cubicBezTo>
                  <a:close/>
                  <a:moveTo>
                    <a:pt x="76" y="255"/>
                  </a:moveTo>
                  <a:cubicBezTo>
                    <a:pt x="76" y="255"/>
                    <a:pt x="76" y="255"/>
                    <a:pt x="77" y="255"/>
                  </a:cubicBezTo>
                  <a:cubicBezTo>
                    <a:pt x="76" y="255"/>
                    <a:pt x="76" y="255"/>
                    <a:pt x="76" y="255"/>
                  </a:cubicBezTo>
                  <a:close/>
                  <a:moveTo>
                    <a:pt x="74" y="87"/>
                  </a:moveTo>
                  <a:cubicBezTo>
                    <a:pt x="74" y="87"/>
                    <a:pt x="74" y="87"/>
                    <a:pt x="74" y="88"/>
                  </a:cubicBezTo>
                  <a:cubicBezTo>
                    <a:pt x="74" y="87"/>
                    <a:pt x="74" y="87"/>
                    <a:pt x="74" y="87"/>
                  </a:cubicBezTo>
                  <a:close/>
                  <a:moveTo>
                    <a:pt x="111" y="243"/>
                  </a:moveTo>
                  <a:cubicBezTo>
                    <a:pt x="111" y="243"/>
                    <a:pt x="111" y="244"/>
                    <a:pt x="111" y="244"/>
                  </a:cubicBezTo>
                  <a:cubicBezTo>
                    <a:pt x="111" y="244"/>
                    <a:pt x="111" y="244"/>
                    <a:pt x="112" y="243"/>
                  </a:cubicBezTo>
                  <a:cubicBezTo>
                    <a:pt x="111" y="243"/>
                    <a:pt x="111" y="243"/>
                    <a:pt x="111" y="243"/>
                  </a:cubicBezTo>
                  <a:close/>
                  <a:moveTo>
                    <a:pt x="51" y="224"/>
                  </a:moveTo>
                  <a:cubicBezTo>
                    <a:pt x="51" y="225"/>
                    <a:pt x="51" y="225"/>
                    <a:pt x="51" y="225"/>
                  </a:cubicBezTo>
                  <a:cubicBezTo>
                    <a:pt x="51" y="224"/>
                    <a:pt x="51" y="224"/>
                    <a:pt x="52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4"/>
                    <a:pt x="51" y="224"/>
                    <a:pt x="51" y="224"/>
                  </a:cubicBezTo>
                  <a:close/>
                  <a:moveTo>
                    <a:pt x="69" y="123"/>
                  </a:move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9" y="124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9" y="123"/>
                    <a:pt x="69" y="123"/>
                  </a:cubicBezTo>
                  <a:close/>
                  <a:moveTo>
                    <a:pt x="130" y="152"/>
                  </a:moveTo>
                  <a:cubicBezTo>
                    <a:pt x="130" y="152"/>
                    <a:pt x="130" y="152"/>
                    <a:pt x="130" y="152"/>
                  </a:cubicBezTo>
                  <a:cubicBezTo>
                    <a:pt x="130" y="152"/>
                    <a:pt x="130" y="152"/>
                    <a:pt x="129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30" y="152"/>
                    <a:pt x="130" y="152"/>
                    <a:pt x="130" y="152"/>
                  </a:cubicBezTo>
                  <a:close/>
                  <a:moveTo>
                    <a:pt x="84" y="130"/>
                  </a:moveTo>
                  <a:cubicBezTo>
                    <a:pt x="84" y="130"/>
                    <a:pt x="84" y="130"/>
                    <a:pt x="84" y="130"/>
                  </a:cubicBezTo>
                  <a:cubicBezTo>
                    <a:pt x="84" y="130"/>
                    <a:pt x="84" y="130"/>
                    <a:pt x="84" y="130"/>
                  </a:cubicBezTo>
                  <a:cubicBezTo>
                    <a:pt x="84" y="130"/>
                    <a:pt x="84" y="130"/>
                    <a:pt x="84" y="130"/>
                  </a:cubicBezTo>
                  <a:close/>
                  <a:moveTo>
                    <a:pt x="105" y="120"/>
                  </a:moveTo>
                  <a:cubicBezTo>
                    <a:pt x="105" y="119"/>
                    <a:pt x="105" y="119"/>
                    <a:pt x="105" y="119"/>
                  </a:cubicBezTo>
                  <a:cubicBezTo>
                    <a:pt x="105" y="119"/>
                    <a:pt x="105" y="119"/>
                    <a:pt x="105" y="120"/>
                  </a:cubicBezTo>
                  <a:close/>
                  <a:moveTo>
                    <a:pt x="108" y="71"/>
                  </a:moveTo>
                  <a:cubicBezTo>
                    <a:pt x="109" y="71"/>
                    <a:pt x="109" y="71"/>
                    <a:pt x="109" y="70"/>
                  </a:cubicBezTo>
                  <a:cubicBezTo>
                    <a:pt x="109" y="70"/>
                    <a:pt x="109" y="70"/>
                    <a:pt x="108" y="71"/>
                  </a:cubicBezTo>
                  <a:close/>
                  <a:moveTo>
                    <a:pt x="52" y="117"/>
                  </a:moveTo>
                  <a:cubicBezTo>
                    <a:pt x="52" y="117"/>
                    <a:pt x="52" y="117"/>
                    <a:pt x="53" y="117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17"/>
                    <a:pt x="52" y="117"/>
                    <a:pt x="52" y="117"/>
                  </a:cubicBezTo>
                  <a:close/>
                  <a:moveTo>
                    <a:pt x="99" y="136"/>
                  </a:moveTo>
                  <a:cubicBezTo>
                    <a:pt x="98" y="136"/>
                    <a:pt x="98" y="136"/>
                    <a:pt x="98" y="137"/>
                  </a:cubicBezTo>
                  <a:cubicBezTo>
                    <a:pt x="98" y="136"/>
                    <a:pt x="98" y="136"/>
                    <a:pt x="99" y="136"/>
                  </a:cubicBezTo>
                  <a:close/>
                  <a:moveTo>
                    <a:pt x="60" y="124"/>
                  </a:moveTo>
                  <a:cubicBezTo>
                    <a:pt x="60" y="124"/>
                    <a:pt x="60" y="124"/>
                    <a:pt x="60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24"/>
                    <a:pt x="60" y="124"/>
                    <a:pt x="60" y="124"/>
                  </a:cubicBezTo>
                  <a:close/>
                  <a:moveTo>
                    <a:pt x="135" y="199"/>
                  </a:moveTo>
                  <a:cubicBezTo>
                    <a:pt x="135" y="199"/>
                    <a:pt x="135" y="199"/>
                    <a:pt x="135" y="199"/>
                  </a:cubicBezTo>
                  <a:cubicBezTo>
                    <a:pt x="135" y="200"/>
                    <a:pt x="134" y="200"/>
                    <a:pt x="134" y="200"/>
                  </a:cubicBezTo>
                  <a:cubicBezTo>
                    <a:pt x="134" y="200"/>
                    <a:pt x="134" y="200"/>
                    <a:pt x="134" y="200"/>
                  </a:cubicBezTo>
                  <a:cubicBezTo>
                    <a:pt x="135" y="200"/>
                    <a:pt x="135" y="200"/>
                    <a:pt x="135" y="199"/>
                  </a:cubicBezTo>
                  <a:close/>
                  <a:moveTo>
                    <a:pt x="82" y="44"/>
                  </a:moveTo>
                  <a:cubicBezTo>
                    <a:pt x="82" y="44"/>
                    <a:pt x="82" y="44"/>
                    <a:pt x="82" y="44"/>
                  </a:cubicBezTo>
                  <a:cubicBezTo>
                    <a:pt x="82" y="44"/>
                    <a:pt x="82" y="44"/>
                    <a:pt x="81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2" y="45"/>
                    <a:pt x="82" y="45"/>
                    <a:pt x="82" y="44"/>
                  </a:cubicBezTo>
                  <a:close/>
                  <a:moveTo>
                    <a:pt x="53" y="124"/>
                  </a:moveTo>
                  <a:cubicBezTo>
                    <a:pt x="53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3" y="124"/>
                    <a:pt x="53" y="124"/>
                  </a:cubicBezTo>
                  <a:close/>
                  <a:moveTo>
                    <a:pt x="89" y="92"/>
                  </a:moveTo>
                  <a:cubicBezTo>
                    <a:pt x="89" y="92"/>
                    <a:pt x="89" y="92"/>
                    <a:pt x="89" y="92"/>
                  </a:cubicBezTo>
                  <a:cubicBezTo>
                    <a:pt x="89" y="92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2"/>
                    <a:pt x="89" y="92"/>
                  </a:cubicBezTo>
                  <a:close/>
                  <a:moveTo>
                    <a:pt x="103" y="238"/>
                  </a:moveTo>
                  <a:cubicBezTo>
                    <a:pt x="103" y="238"/>
                    <a:pt x="103" y="238"/>
                    <a:pt x="103" y="238"/>
                  </a:cubicBezTo>
                  <a:cubicBezTo>
                    <a:pt x="103" y="238"/>
                    <a:pt x="103" y="238"/>
                    <a:pt x="103" y="238"/>
                  </a:cubicBezTo>
                  <a:close/>
                  <a:moveTo>
                    <a:pt x="51" y="244"/>
                  </a:moveTo>
                  <a:cubicBezTo>
                    <a:pt x="51" y="243"/>
                    <a:pt x="51" y="243"/>
                    <a:pt x="50" y="243"/>
                  </a:cubicBezTo>
                  <a:cubicBezTo>
                    <a:pt x="50" y="243"/>
                    <a:pt x="50" y="243"/>
                    <a:pt x="51" y="244"/>
                  </a:cubicBezTo>
                  <a:close/>
                  <a:moveTo>
                    <a:pt x="116" y="157"/>
                  </a:move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7" y="157"/>
                  </a:cubicBezTo>
                  <a:cubicBezTo>
                    <a:pt x="117" y="156"/>
                    <a:pt x="117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7"/>
                    <a:pt x="116" y="157"/>
                    <a:pt x="116" y="157"/>
                  </a:cubicBezTo>
                  <a:close/>
                  <a:moveTo>
                    <a:pt x="61" y="49"/>
                  </a:moveTo>
                  <a:cubicBezTo>
                    <a:pt x="61" y="49"/>
                    <a:pt x="61" y="49"/>
                    <a:pt x="60" y="49"/>
                  </a:cubicBezTo>
                  <a:cubicBezTo>
                    <a:pt x="60" y="49"/>
                    <a:pt x="61" y="49"/>
                    <a:pt x="61" y="49"/>
                  </a:cubicBezTo>
                  <a:close/>
                  <a:moveTo>
                    <a:pt x="122" y="124"/>
                  </a:moveTo>
                  <a:cubicBezTo>
                    <a:pt x="122" y="124"/>
                    <a:pt x="122" y="124"/>
                    <a:pt x="122" y="124"/>
                  </a:cubicBezTo>
                  <a:cubicBezTo>
                    <a:pt x="122" y="124"/>
                    <a:pt x="123" y="123"/>
                    <a:pt x="122" y="123"/>
                  </a:cubicBezTo>
                  <a:cubicBezTo>
                    <a:pt x="122" y="123"/>
                    <a:pt x="122" y="124"/>
                    <a:pt x="122" y="124"/>
                  </a:cubicBezTo>
                  <a:close/>
                  <a:moveTo>
                    <a:pt x="94" y="253"/>
                  </a:moveTo>
                  <a:cubicBezTo>
                    <a:pt x="94" y="253"/>
                    <a:pt x="94" y="253"/>
                    <a:pt x="94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4" y="253"/>
                  </a:cubicBezTo>
                  <a:close/>
                  <a:moveTo>
                    <a:pt x="125" y="126"/>
                  </a:moveTo>
                  <a:cubicBezTo>
                    <a:pt x="125" y="126"/>
                    <a:pt x="125" y="126"/>
                    <a:pt x="125" y="125"/>
                  </a:cubicBezTo>
                  <a:cubicBezTo>
                    <a:pt x="125" y="125"/>
                    <a:pt x="125" y="125"/>
                    <a:pt x="125" y="126"/>
                  </a:cubicBezTo>
                  <a:cubicBezTo>
                    <a:pt x="125" y="126"/>
                    <a:pt x="125" y="126"/>
                    <a:pt x="125" y="126"/>
                  </a:cubicBezTo>
                  <a:close/>
                  <a:moveTo>
                    <a:pt x="125" y="232"/>
                  </a:moveTo>
                  <a:cubicBezTo>
                    <a:pt x="125" y="232"/>
                    <a:pt x="125" y="232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lose/>
                  <a:moveTo>
                    <a:pt x="16" y="211"/>
                  </a:moveTo>
                  <a:cubicBezTo>
                    <a:pt x="16" y="211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1"/>
                  </a:cubicBezTo>
                  <a:close/>
                  <a:moveTo>
                    <a:pt x="64" y="224"/>
                  </a:moveTo>
                  <a:cubicBezTo>
                    <a:pt x="64" y="224"/>
                    <a:pt x="64" y="224"/>
                    <a:pt x="64" y="224"/>
                  </a:cubicBezTo>
                  <a:cubicBezTo>
                    <a:pt x="64" y="224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4"/>
                  </a:cubicBezTo>
                  <a:close/>
                  <a:moveTo>
                    <a:pt x="124" y="112"/>
                  </a:moveTo>
                  <a:cubicBezTo>
                    <a:pt x="125" y="112"/>
                    <a:pt x="125" y="112"/>
                    <a:pt x="124" y="111"/>
                  </a:cubicBezTo>
                  <a:cubicBezTo>
                    <a:pt x="124" y="112"/>
                    <a:pt x="124" y="112"/>
                    <a:pt x="124" y="112"/>
                  </a:cubicBezTo>
                  <a:close/>
                  <a:moveTo>
                    <a:pt x="22" y="191"/>
                  </a:moveTo>
                  <a:cubicBezTo>
                    <a:pt x="21" y="191"/>
                    <a:pt x="21" y="191"/>
                    <a:pt x="21" y="191"/>
                  </a:cubicBezTo>
                  <a:cubicBezTo>
                    <a:pt x="21" y="191"/>
                    <a:pt x="21" y="192"/>
                    <a:pt x="22" y="191"/>
                  </a:cubicBezTo>
                  <a:close/>
                  <a:moveTo>
                    <a:pt x="116" y="223"/>
                  </a:moveTo>
                  <a:cubicBezTo>
                    <a:pt x="116" y="222"/>
                    <a:pt x="116" y="222"/>
                    <a:pt x="116" y="222"/>
                  </a:cubicBezTo>
                  <a:cubicBezTo>
                    <a:pt x="116" y="222"/>
                    <a:pt x="116" y="223"/>
                    <a:pt x="116" y="223"/>
                  </a:cubicBezTo>
                  <a:close/>
                  <a:moveTo>
                    <a:pt x="23" y="229"/>
                  </a:moveTo>
                  <a:cubicBezTo>
                    <a:pt x="23" y="229"/>
                    <a:pt x="23" y="229"/>
                    <a:pt x="23" y="229"/>
                  </a:cubicBezTo>
                  <a:cubicBezTo>
                    <a:pt x="23" y="229"/>
                    <a:pt x="24" y="228"/>
                    <a:pt x="23" y="228"/>
                  </a:cubicBezTo>
                  <a:cubicBezTo>
                    <a:pt x="23" y="229"/>
                    <a:pt x="23" y="229"/>
                    <a:pt x="23" y="229"/>
                  </a:cubicBezTo>
                  <a:close/>
                  <a:moveTo>
                    <a:pt x="136" y="115"/>
                  </a:moveTo>
                  <a:cubicBezTo>
                    <a:pt x="136" y="115"/>
                    <a:pt x="136" y="116"/>
                    <a:pt x="136" y="116"/>
                  </a:cubicBezTo>
                  <a:cubicBezTo>
                    <a:pt x="136" y="116"/>
                    <a:pt x="136" y="115"/>
                    <a:pt x="136" y="115"/>
                  </a:cubicBezTo>
                  <a:close/>
                  <a:moveTo>
                    <a:pt x="147" y="182"/>
                  </a:moveTo>
                  <a:cubicBezTo>
                    <a:pt x="146" y="183"/>
                    <a:pt x="146" y="183"/>
                    <a:pt x="147" y="183"/>
                  </a:cubicBezTo>
                  <a:cubicBezTo>
                    <a:pt x="147" y="183"/>
                    <a:pt x="147" y="183"/>
                    <a:pt x="147" y="182"/>
                  </a:cubicBezTo>
                  <a:close/>
                  <a:moveTo>
                    <a:pt x="94" y="119"/>
                  </a:moveTo>
                  <a:cubicBezTo>
                    <a:pt x="94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4" y="119"/>
                  </a:cubicBezTo>
                  <a:close/>
                  <a:moveTo>
                    <a:pt x="33" y="169"/>
                  </a:moveTo>
                  <a:cubicBezTo>
                    <a:pt x="33" y="170"/>
                    <a:pt x="33" y="170"/>
                    <a:pt x="33" y="170"/>
                  </a:cubicBezTo>
                  <a:cubicBezTo>
                    <a:pt x="34" y="170"/>
                    <a:pt x="34" y="170"/>
                    <a:pt x="33" y="169"/>
                  </a:cubicBezTo>
                  <a:close/>
                  <a:moveTo>
                    <a:pt x="7" y="225"/>
                  </a:moveTo>
                  <a:cubicBezTo>
                    <a:pt x="7" y="225"/>
                    <a:pt x="7" y="225"/>
                    <a:pt x="7" y="225"/>
                  </a:cubicBezTo>
                  <a:cubicBezTo>
                    <a:pt x="7" y="226"/>
                    <a:pt x="7" y="226"/>
                    <a:pt x="8" y="226"/>
                  </a:cubicBezTo>
                  <a:cubicBezTo>
                    <a:pt x="8" y="226"/>
                    <a:pt x="8" y="225"/>
                    <a:pt x="7" y="225"/>
                  </a:cubicBezTo>
                  <a:close/>
                  <a:moveTo>
                    <a:pt x="37" y="222"/>
                  </a:moveTo>
                  <a:cubicBezTo>
                    <a:pt x="37" y="222"/>
                    <a:pt x="37" y="222"/>
                    <a:pt x="37" y="222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2"/>
                    <a:pt x="37" y="222"/>
                    <a:pt x="37" y="222"/>
                  </a:cubicBezTo>
                  <a:close/>
                  <a:moveTo>
                    <a:pt x="49" y="130"/>
                  </a:moveTo>
                  <a:cubicBezTo>
                    <a:pt x="49" y="130"/>
                    <a:pt x="49" y="130"/>
                    <a:pt x="49" y="130"/>
                  </a:cubicBezTo>
                  <a:cubicBezTo>
                    <a:pt x="49" y="129"/>
                    <a:pt x="49" y="129"/>
                    <a:pt x="49" y="129"/>
                  </a:cubicBezTo>
                  <a:cubicBezTo>
                    <a:pt x="49" y="129"/>
                    <a:pt x="49" y="129"/>
                    <a:pt x="49" y="129"/>
                  </a:cubicBezTo>
                  <a:cubicBezTo>
                    <a:pt x="49" y="129"/>
                    <a:pt x="49" y="129"/>
                    <a:pt x="49" y="130"/>
                  </a:cubicBezTo>
                  <a:close/>
                  <a:moveTo>
                    <a:pt x="104" y="68"/>
                  </a:moveTo>
                  <a:cubicBezTo>
                    <a:pt x="104" y="68"/>
                    <a:pt x="104" y="68"/>
                    <a:pt x="104" y="69"/>
                  </a:cubicBezTo>
                  <a:cubicBezTo>
                    <a:pt x="104" y="68"/>
                    <a:pt x="104" y="68"/>
                    <a:pt x="104" y="68"/>
                  </a:cubicBezTo>
                  <a:close/>
                  <a:moveTo>
                    <a:pt x="113" y="247"/>
                  </a:moveTo>
                  <a:cubicBezTo>
                    <a:pt x="113" y="247"/>
                    <a:pt x="113" y="247"/>
                    <a:pt x="113" y="246"/>
                  </a:cubicBezTo>
                  <a:cubicBezTo>
                    <a:pt x="113" y="246"/>
                    <a:pt x="113" y="247"/>
                    <a:pt x="113" y="247"/>
                  </a:cubicBezTo>
                  <a:close/>
                  <a:moveTo>
                    <a:pt x="132" y="161"/>
                  </a:moveTo>
                  <a:cubicBezTo>
                    <a:pt x="132" y="161"/>
                    <a:pt x="132" y="161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lose/>
                  <a:moveTo>
                    <a:pt x="65" y="235"/>
                  </a:moveTo>
                  <a:cubicBezTo>
                    <a:pt x="65" y="236"/>
                    <a:pt x="65" y="236"/>
                    <a:pt x="65" y="236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lose/>
                  <a:moveTo>
                    <a:pt x="14" y="215"/>
                  </a:moveTo>
                  <a:cubicBezTo>
                    <a:pt x="14" y="215"/>
                    <a:pt x="14" y="215"/>
                    <a:pt x="14" y="215"/>
                  </a:cubicBezTo>
                  <a:cubicBezTo>
                    <a:pt x="14" y="215"/>
                    <a:pt x="14" y="215"/>
                    <a:pt x="14" y="215"/>
                  </a:cubicBezTo>
                  <a:cubicBezTo>
                    <a:pt x="14" y="215"/>
                    <a:pt x="14" y="215"/>
                    <a:pt x="14" y="215"/>
                  </a:cubicBezTo>
                  <a:cubicBezTo>
                    <a:pt x="14" y="215"/>
                    <a:pt x="14" y="215"/>
                    <a:pt x="14" y="215"/>
                  </a:cubicBezTo>
                  <a:close/>
                  <a:moveTo>
                    <a:pt x="128" y="111"/>
                  </a:moveTo>
                  <a:cubicBezTo>
                    <a:pt x="128" y="111"/>
                    <a:pt x="128" y="111"/>
                    <a:pt x="128" y="111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11"/>
                    <a:pt x="128" y="111"/>
                    <a:pt x="128" y="111"/>
                  </a:cubicBezTo>
                  <a:close/>
                  <a:moveTo>
                    <a:pt x="47" y="17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lose/>
                  <a:moveTo>
                    <a:pt x="11" y="196"/>
                  </a:moveTo>
                  <a:cubicBezTo>
                    <a:pt x="11" y="196"/>
                    <a:pt x="11" y="196"/>
                    <a:pt x="11" y="196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1" y="196"/>
                    <a:pt x="11" y="196"/>
                    <a:pt x="11" y="196"/>
                  </a:cubicBezTo>
                  <a:close/>
                  <a:moveTo>
                    <a:pt x="77" y="33"/>
                  </a:moveTo>
                  <a:cubicBezTo>
                    <a:pt x="77" y="33"/>
                    <a:pt x="77" y="33"/>
                    <a:pt x="77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3"/>
                    <a:pt x="77" y="33"/>
                  </a:cubicBezTo>
                  <a:close/>
                  <a:moveTo>
                    <a:pt x="86" y="248"/>
                  </a:moveTo>
                  <a:cubicBezTo>
                    <a:pt x="86" y="248"/>
                    <a:pt x="85" y="248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9"/>
                    <a:pt x="85" y="249"/>
                    <a:pt x="86" y="249"/>
                  </a:cubicBezTo>
                  <a:cubicBezTo>
                    <a:pt x="86" y="248"/>
                    <a:pt x="86" y="248"/>
                    <a:pt x="86" y="248"/>
                  </a:cubicBezTo>
                  <a:close/>
                  <a:moveTo>
                    <a:pt x="112" y="151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01" y="173"/>
                  </a:moveTo>
                  <a:cubicBezTo>
                    <a:pt x="100" y="173"/>
                    <a:pt x="100" y="173"/>
                    <a:pt x="100" y="173"/>
                  </a:cubicBezTo>
                  <a:cubicBezTo>
                    <a:pt x="100" y="173"/>
                    <a:pt x="100" y="173"/>
                    <a:pt x="101" y="173"/>
                  </a:cubicBezTo>
                  <a:close/>
                  <a:moveTo>
                    <a:pt x="136" y="205"/>
                  </a:moveTo>
                  <a:cubicBezTo>
                    <a:pt x="136" y="205"/>
                    <a:pt x="136" y="205"/>
                    <a:pt x="136" y="205"/>
                  </a:cubicBezTo>
                  <a:cubicBezTo>
                    <a:pt x="136" y="205"/>
                    <a:pt x="136" y="205"/>
                    <a:pt x="136" y="205"/>
                  </a:cubicBezTo>
                  <a:cubicBezTo>
                    <a:pt x="136" y="205"/>
                    <a:pt x="136" y="205"/>
                    <a:pt x="136" y="205"/>
                  </a:cubicBezTo>
                  <a:cubicBezTo>
                    <a:pt x="136" y="205"/>
                    <a:pt x="136" y="205"/>
                    <a:pt x="136" y="205"/>
                  </a:cubicBezTo>
                  <a:close/>
                  <a:moveTo>
                    <a:pt x="82" y="83"/>
                  </a:moveTo>
                  <a:cubicBezTo>
                    <a:pt x="82" y="83"/>
                    <a:pt x="82" y="83"/>
                    <a:pt x="82" y="83"/>
                  </a:cubicBezTo>
                  <a:cubicBezTo>
                    <a:pt x="82" y="83"/>
                    <a:pt x="81" y="83"/>
                    <a:pt x="81" y="83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2" y="84"/>
                    <a:pt x="82" y="83"/>
                    <a:pt x="82" y="83"/>
                  </a:cubicBezTo>
                  <a:close/>
                  <a:moveTo>
                    <a:pt x="30" y="167"/>
                  </a:move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29" y="167"/>
                    <a:pt x="29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167"/>
                    <a:pt x="30" y="167"/>
                    <a:pt x="30" y="167"/>
                  </a:cubicBezTo>
                  <a:close/>
                  <a:moveTo>
                    <a:pt x="81" y="255"/>
                  </a:move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0" y="255"/>
                  </a:cubicBezTo>
                  <a:cubicBezTo>
                    <a:pt x="80" y="255"/>
                    <a:pt x="80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lose/>
                  <a:moveTo>
                    <a:pt x="25" y="169"/>
                  </a:move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25" y="169"/>
                    <a:pt x="25" y="169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3"/>
                    <a:pt x="80" y="253"/>
                  </a:cubicBezTo>
                  <a:cubicBezTo>
                    <a:pt x="80" y="253"/>
                    <a:pt x="79" y="253"/>
                    <a:pt x="79" y="253"/>
                  </a:cubicBezTo>
                  <a:close/>
                  <a:moveTo>
                    <a:pt x="40" y="150"/>
                  </a:move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39" y="151"/>
                  </a:cubicBezTo>
                  <a:cubicBezTo>
                    <a:pt x="39" y="151"/>
                    <a:pt x="40" y="151"/>
                    <a:pt x="40" y="151"/>
                  </a:cubicBezTo>
                  <a:cubicBezTo>
                    <a:pt x="40" y="151"/>
                    <a:pt x="40" y="151"/>
                    <a:pt x="40" y="150"/>
                  </a:cubicBezTo>
                  <a:close/>
                  <a:moveTo>
                    <a:pt x="20" y="217"/>
                  </a:moveTo>
                  <a:cubicBezTo>
                    <a:pt x="20" y="217"/>
                    <a:pt x="20" y="217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lose/>
                  <a:moveTo>
                    <a:pt x="127" y="234"/>
                  </a:move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lose/>
                  <a:moveTo>
                    <a:pt x="129" y="104"/>
                  </a:move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8"/>
            <p:cNvSpPr>
              <a:spLocks noEditPoints="1"/>
            </p:cNvSpPr>
            <p:nvPr/>
          </p:nvSpPr>
          <p:spPr bwMode="auto">
            <a:xfrm>
              <a:off x="6800224" y="588085"/>
              <a:ext cx="941149" cy="960802"/>
            </a:xfrm>
            <a:custGeom>
              <a:avLst/>
              <a:gdLst>
                <a:gd name="T0" fmla="*/ 91 w 237"/>
                <a:gd name="T1" fmla="*/ 96 h 242"/>
                <a:gd name="T2" fmla="*/ 207 w 237"/>
                <a:gd name="T3" fmla="*/ 203 h 242"/>
                <a:gd name="T4" fmla="*/ 159 w 237"/>
                <a:gd name="T5" fmla="*/ 178 h 242"/>
                <a:gd name="T6" fmla="*/ 95 w 237"/>
                <a:gd name="T7" fmla="*/ 94 h 242"/>
                <a:gd name="T8" fmla="*/ 24 w 237"/>
                <a:gd name="T9" fmla="*/ 33 h 242"/>
                <a:gd name="T10" fmla="*/ 212 w 237"/>
                <a:gd name="T11" fmla="*/ 128 h 242"/>
                <a:gd name="T12" fmla="*/ 42 w 237"/>
                <a:gd name="T13" fmla="*/ 235 h 242"/>
                <a:gd name="T14" fmla="*/ 50 w 237"/>
                <a:gd name="T15" fmla="*/ 38 h 242"/>
                <a:gd name="T16" fmla="*/ 105 w 237"/>
                <a:gd name="T17" fmla="*/ 233 h 242"/>
                <a:gd name="T18" fmla="*/ 19 w 237"/>
                <a:gd name="T19" fmla="*/ 125 h 242"/>
                <a:gd name="T20" fmla="*/ 67 w 237"/>
                <a:gd name="T21" fmla="*/ 16 h 242"/>
                <a:gd name="T22" fmla="*/ 9 w 237"/>
                <a:gd name="T23" fmla="*/ 131 h 242"/>
                <a:gd name="T24" fmla="*/ 211 w 237"/>
                <a:gd name="T25" fmla="*/ 18 h 242"/>
                <a:gd name="T26" fmla="*/ 134 w 237"/>
                <a:gd name="T27" fmla="*/ 29 h 242"/>
                <a:gd name="T28" fmla="*/ 97 w 237"/>
                <a:gd name="T29" fmla="*/ 68 h 242"/>
                <a:gd name="T30" fmla="*/ 220 w 237"/>
                <a:gd name="T31" fmla="*/ 187 h 242"/>
                <a:gd name="T32" fmla="*/ 30 w 237"/>
                <a:gd name="T33" fmla="*/ 202 h 242"/>
                <a:gd name="T34" fmla="*/ 215 w 237"/>
                <a:gd name="T35" fmla="*/ 88 h 242"/>
                <a:gd name="T36" fmla="*/ 18 w 237"/>
                <a:gd name="T37" fmla="*/ 111 h 242"/>
                <a:gd name="T38" fmla="*/ 101 w 237"/>
                <a:gd name="T39" fmla="*/ 235 h 242"/>
                <a:gd name="T40" fmla="*/ 133 w 237"/>
                <a:gd name="T41" fmla="*/ 207 h 242"/>
                <a:gd name="T42" fmla="*/ 70 w 237"/>
                <a:gd name="T43" fmla="*/ 236 h 242"/>
                <a:gd name="T44" fmla="*/ 148 w 237"/>
                <a:gd name="T45" fmla="*/ 15 h 242"/>
                <a:gd name="T46" fmla="*/ 29 w 237"/>
                <a:gd name="T47" fmla="*/ 178 h 242"/>
                <a:gd name="T48" fmla="*/ 98 w 237"/>
                <a:gd name="T49" fmla="*/ 177 h 242"/>
                <a:gd name="T50" fmla="*/ 129 w 237"/>
                <a:gd name="T51" fmla="*/ 87 h 242"/>
                <a:gd name="T52" fmla="*/ 17 w 237"/>
                <a:gd name="T53" fmla="*/ 199 h 242"/>
                <a:gd name="T54" fmla="*/ 35 w 237"/>
                <a:gd name="T55" fmla="*/ 13 h 242"/>
                <a:gd name="T56" fmla="*/ 139 w 237"/>
                <a:gd name="T57" fmla="*/ 200 h 242"/>
                <a:gd name="T58" fmla="*/ 205 w 237"/>
                <a:gd name="T59" fmla="*/ 20 h 242"/>
                <a:gd name="T60" fmla="*/ 104 w 237"/>
                <a:gd name="T61" fmla="*/ 190 h 242"/>
                <a:gd name="T62" fmla="*/ 146 w 237"/>
                <a:gd name="T63" fmla="*/ 11 h 242"/>
                <a:gd name="T64" fmla="*/ 160 w 237"/>
                <a:gd name="T65" fmla="*/ 237 h 242"/>
                <a:gd name="T66" fmla="*/ 86 w 237"/>
                <a:gd name="T67" fmla="*/ 144 h 242"/>
                <a:gd name="T68" fmla="*/ 149 w 237"/>
                <a:gd name="T69" fmla="*/ 89 h 242"/>
                <a:gd name="T70" fmla="*/ 90 w 237"/>
                <a:gd name="T71" fmla="*/ 47 h 242"/>
                <a:gd name="T72" fmla="*/ 131 w 237"/>
                <a:gd name="T73" fmla="*/ 42 h 242"/>
                <a:gd name="T74" fmla="*/ 150 w 237"/>
                <a:gd name="T75" fmla="*/ 24 h 242"/>
                <a:gd name="T76" fmla="*/ 108 w 237"/>
                <a:gd name="T77" fmla="*/ 176 h 242"/>
                <a:gd name="T78" fmla="*/ 113 w 237"/>
                <a:gd name="T79" fmla="*/ 34 h 242"/>
                <a:gd name="T80" fmla="*/ 96 w 237"/>
                <a:gd name="T81" fmla="*/ 64 h 242"/>
                <a:gd name="T82" fmla="*/ 101 w 237"/>
                <a:gd name="T83" fmla="*/ 203 h 242"/>
                <a:gd name="T84" fmla="*/ 199 w 237"/>
                <a:gd name="T85" fmla="*/ 229 h 242"/>
                <a:gd name="T86" fmla="*/ 26 w 237"/>
                <a:gd name="T87" fmla="*/ 196 h 242"/>
                <a:gd name="T88" fmla="*/ 221 w 237"/>
                <a:gd name="T89" fmla="*/ 132 h 242"/>
                <a:gd name="T90" fmla="*/ 116 w 237"/>
                <a:gd name="T91" fmla="*/ 14 h 242"/>
                <a:gd name="T92" fmla="*/ 166 w 237"/>
                <a:gd name="T93" fmla="*/ 23 h 242"/>
                <a:gd name="T94" fmla="*/ 114 w 237"/>
                <a:gd name="T95" fmla="*/ 222 h 242"/>
                <a:gd name="T96" fmla="*/ 91 w 237"/>
                <a:gd name="T97" fmla="*/ 87 h 242"/>
                <a:gd name="T98" fmla="*/ 45 w 237"/>
                <a:gd name="T99" fmla="*/ 13 h 242"/>
                <a:gd name="T100" fmla="*/ 217 w 237"/>
                <a:gd name="T101" fmla="*/ 71 h 242"/>
                <a:gd name="T102" fmla="*/ 107 w 237"/>
                <a:gd name="T103" fmla="*/ 214 h 242"/>
                <a:gd name="T104" fmla="*/ 199 w 237"/>
                <a:gd name="T105" fmla="*/ 33 h 242"/>
                <a:gd name="T106" fmla="*/ 100 w 237"/>
                <a:gd name="T107" fmla="*/ 187 h 242"/>
                <a:gd name="T108" fmla="*/ 91 w 237"/>
                <a:gd name="T109" fmla="*/ 41 h 242"/>
                <a:gd name="T110" fmla="*/ 130 w 237"/>
                <a:gd name="T111" fmla="*/ 221 h 242"/>
                <a:gd name="T112" fmla="*/ 157 w 237"/>
                <a:gd name="T113" fmla="*/ 217 h 242"/>
                <a:gd name="T114" fmla="*/ 20 w 237"/>
                <a:gd name="T115" fmla="*/ 215 h 242"/>
                <a:gd name="T116" fmla="*/ 12 w 237"/>
                <a:gd name="T117" fmla="*/ 97 h 242"/>
                <a:gd name="T118" fmla="*/ 138 w 237"/>
                <a:gd name="T119" fmla="*/ 225 h 242"/>
                <a:gd name="T120" fmla="*/ 22 w 237"/>
                <a:gd name="T121" fmla="*/ 70 h 242"/>
                <a:gd name="T122" fmla="*/ 98 w 237"/>
                <a:gd name="T123" fmla="*/ 188 h 242"/>
                <a:gd name="T124" fmla="*/ 99 w 237"/>
                <a:gd name="T125" fmla="*/ 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242">
                  <a:moveTo>
                    <a:pt x="236" y="181"/>
                  </a:moveTo>
                  <a:cubicBezTo>
                    <a:pt x="237" y="187"/>
                    <a:pt x="237" y="193"/>
                    <a:pt x="236" y="200"/>
                  </a:cubicBezTo>
                  <a:cubicBezTo>
                    <a:pt x="236" y="204"/>
                    <a:pt x="236" y="208"/>
                    <a:pt x="235" y="212"/>
                  </a:cubicBezTo>
                  <a:cubicBezTo>
                    <a:pt x="235" y="218"/>
                    <a:pt x="233" y="223"/>
                    <a:pt x="230" y="227"/>
                  </a:cubicBezTo>
                  <a:cubicBezTo>
                    <a:pt x="228" y="229"/>
                    <a:pt x="227" y="231"/>
                    <a:pt x="225" y="232"/>
                  </a:cubicBezTo>
                  <a:cubicBezTo>
                    <a:pt x="224" y="233"/>
                    <a:pt x="223" y="234"/>
                    <a:pt x="222" y="235"/>
                  </a:cubicBezTo>
                  <a:cubicBezTo>
                    <a:pt x="220" y="237"/>
                    <a:pt x="218" y="238"/>
                    <a:pt x="215" y="238"/>
                  </a:cubicBezTo>
                  <a:cubicBezTo>
                    <a:pt x="214" y="238"/>
                    <a:pt x="213" y="238"/>
                    <a:pt x="211" y="238"/>
                  </a:cubicBezTo>
                  <a:cubicBezTo>
                    <a:pt x="205" y="238"/>
                    <a:pt x="199" y="238"/>
                    <a:pt x="193" y="238"/>
                  </a:cubicBezTo>
                  <a:cubicBezTo>
                    <a:pt x="189" y="238"/>
                    <a:pt x="186" y="238"/>
                    <a:pt x="183" y="238"/>
                  </a:cubicBezTo>
                  <a:cubicBezTo>
                    <a:pt x="177" y="239"/>
                    <a:pt x="171" y="239"/>
                    <a:pt x="165" y="240"/>
                  </a:cubicBezTo>
                  <a:cubicBezTo>
                    <a:pt x="160" y="240"/>
                    <a:pt x="156" y="241"/>
                    <a:pt x="152" y="241"/>
                  </a:cubicBezTo>
                  <a:cubicBezTo>
                    <a:pt x="147" y="241"/>
                    <a:pt x="143" y="242"/>
                    <a:pt x="138" y="242"/>
                  </a:cubicBezTo>
                  <a:cubicBezTo>
                    <a:pt x="123" y="242"/>
                    <a:pt x="107" y="242"/>
                    <a:pt x="91" y="242"/>
                  </a:cubicBezTo>
                  <a:cubicBezTo>
                    <a:pt x="86" y="242"/>
                    <a:pt x="81" y="242"/>
                    <a:pt x="76" y="242"/>
                  </a:cubicBezTo>
                  <a:cubicBezTo>
                    <a:pt x="69" y="242"/>
                    <a:pt x="62" y="242"/>
                    <a:pt x="56" y="242"/>
                  </a:cubicBezTo>
                  <a:cubicBezTo>
                    <a:pt x="52" y="242"/>
                    <a:pt x="48" y="241"/>
                    <a:pt x="44" y="241"/>
                  </a:cubicBezTo>
                  <a:cubicBezTo>
                    <a:pt x="43" y="240"/>
                    <a:pt x="42" y="240"/>
                    <a:pt x="41" y="240"/>
                  </a:cubicBezTo>
                  <a:cubicBezTo>
                    <a:pt x="37" y="240"/>
                    <a:pt x="33" y="239"/>
                    <a:pt x="30" y="238"/>
                  </a:cubicBezTo>
                  <a:cubicBezTo>
                    <a:pt x="27" y="237"/>
                    <a:pt x="25" y="236"/>
                    <a:pt x="22" y="235"/>
                  </a:cubicBezTo>
                  <a:cubicBezTo>
                    <a:pt x="20" y="233"/>
                    <a:pt x="17" y="231"/>
                    <a:pt x="15" y="229"/>
                  </a:cubicBezTo>
                  <a:cubicBezTo>
                    <a:pt x="15" y="228"/>
                    <a:pt x="14" y="227"/>
                    <a:pt x="13" y="226"/>
                  </a:cubicBezTo>
                  <a:cubicBezTo>
                    <a:pt x="9" y="222"/>
                    <a:pt x="7" y="217"/>
                    <a:pt x="6" y="212"/>
                  </a:cubicBezTo>
                  <a:cubicBezTo>
                    <a:pt x="5" y="209"/>
                    <a:pt x="5" y="205"/>
                    <a:pt x="4" y="202"/>
                  </a:cubicBezTo>
                  <a:cubicBezTo>
                    <a:pt x="4" y="200"/>
                    <a:pt x="4" y="198"/>
                    <a:pt x="3" y="196"/>
                  </a:cubicBezTo>
                  <a:cubicBezTo>
                    <a:pt x="2" y="193"/>
                    <a:pt x="2" y="191"/>
                    <a:pt x="2" y="188"/>
                  </a:cubicBezTo>
                  <a:cubicBezTo>
                    <a:pt x="2" y="186"/>
                    <a:pt x="1" y="185"/>
                    <a:pt x="1" y="184"/>
                  </a:cubicBezTo>
                  <a:cubicBezTo>
                    <a:pt x="1" y="180"/>
                    <a:pt x="1" y="176"/>
                    <a:pt x="1" y="172"/>
                  </a:cubicBezTo>
                  <a:cubicBezTo>
                    <a:pt x="1" y="172"/>
                    <a:pt x="1" y="171"/>
                    <a:pt x="1" y="171"/>
                  </a:cubicBezTo>
                  <a:cubicBezTo>
                    <a:pt x="1" y="171"/>
                    <a:pt x="1" y="170"/>
                    <a:pt x="1" y="169"/>
                  </a:cubicBezTo>
                  <a:cubicBezTo>
                    <a:pt x="1" y="166"/>
                    <a:pt x="1" y="163"/>
                    <a:pt x="1" y="160"/>
                  </a:cubicBezTo>
                  <a:cubicBezTo>
                    <a:pt x="1" y="152"/>
                    <a:pt x="0" y="144"/>
                    <a:pt x="0" y="136"/>
                  </a:cubicBezTo>
                  <a:cubicBezTo>
                    <a:pt x="0" y="128"/>
                    <a:pt x="0" y="121"/>
                    <a:pt x="1" y="114"/>
                  </a:cubicBezTo>
                  <a:cubicBezTo>
                    <a:pt x="1" y="107"/>
                    <a:pt x="1" y="101"/>
                    <a:pt x="1" y="95"/>
                  </a:cubicBezTo>
                  <a:cubicBezTo>
                    <a:pt x="1" y="94"/>
                    <a:pt x="1" y="94"/>
                    <a:pt x="1" y="93"/>
                  </a:cubicBezTo>
                  <a:cubicBezTo>
                    <a:pt x="0" y="93"/>
                    <a:pt x="0" y="92"/>
                    <a:pt x="0" y="92"/>
                  </a:cubicBezTo>
                  <a:cubicBezTo>
                    <a:pt x="0" y="90"/>
                    <a:pt x="0" y="88"/>
                    <a:pt x="0" y="87"/>
                  </a:cubicBezTo>
                  <a:cubicBezTo>
                    <a:pt x="1" y="82"/>
                    <a:pt x="1" y="77"/>
                    <a:pt x="1" y="72"/>
                  </a:cubicBezTo>
                  <a:cubicBezTo>
                    <a:pt x="2" y="70"/>
                    <a:pt x="2" y="67"/>
                    <a:pt x="1" y="64"/>
                  </a:cubicBezTo>
                  <a:cubicBezTo>
                    <a:pt x="1" y="61"/>
                    <a:pt x="1" y="57"/>
                    <a:pt x="1" y="54"/>
                  </a:cubicBezTo>
                  <a:cubicBezTo>
                    <a:pt x="2" y="50"/>
                    <a:pt x="2" y="46"/>
                    <a:pt x="3" y="42"/>
                  </a:cubicBezTo>
                  <a:cubicBezTo>
                    <a:pt x="4" y="38"/>
                    <a:pt x="5" y="34"/>
                    <a:pt x="7" y="29"/>
                  </a:cubicBezTo>
                  <a:cubicBezTo>
                    <a:pt x="8" y="28"/>
                    <a:pt x="8" y="27"/>
                    <a:pt x="9" y="26"/>
                  </a:cubicBezTo>
                  <a:cubicBezTo>
                    <a:pt x="12" y="20"/>
                    <a:pt x="17" y="15"/>
                    <a:pt x="23" y="12"/>
                  </a:cubicBezTo>
                  <a:cubicBezTo>
                    <a:pt x="24" y="12"/>
                    <a:pt x="25" y="11"/>
                    <a:pt x="26" y="11"/>
                  </a:cubicBezTo>
                  <a:cubicBezTo>
                    <a:pt x="31" y="9"/>
                    <a:pt x="35" y="7"/>
                    <a:pt x="40" y="6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4"/>
                    <a:pt x="55" y="4"/>
                    <a:pt x="56" y="4"/>
                  </a:cubicBezTo>
                  <a:cubicBezTo>
                    <a:pt x="61" y="3"/>
                    <a:pt x="65" y="2"/>
                    <a:pt x="70" y="2"/>
                  </a:cubicBezTo>
                  <a:cubicBezTo>
                    <a:pt x="73" y="2"/>
                    <a:pt x="76" y="1"/>
                    <a:pt x="79" y="1"/>
                  </a:cubicBezTo>
                  <a:cubicBezTo>
                    <a:pt x="86" y="0"/>
                    <a:pt x="93" y="0"/>
                    <a:pt x="100" y="0"/>
                  </a:cubicBezTo>
                  <a:cubicBezTo>
                    <a:pt x="105" y="1"/>
                    <a:pt x="111" y="1"/>
                    <a:pt x="116" y="1"/>
                  </a:cubicBezTo>
                  <a:cubicBezTo>
                    <a:pt x="120" y="1"/>
                    <a:pt x="124" y="1"/>
                    <a:pt x="129" y="1"/>
                  </a:cubicBezTo>
                  <a:cubicBezTo>
                    <a:pt x="135" y="2"/>
                    <a:pt x="142" y="2"/>
                    <a:pt x="149" y="2"/>
                  </a:cubicBezTo>
                  <a:cubicBezTo>
                    <a:pt x="154" y="3"/>
                    <a:pt x="159" y="3"/>
                    <a:pt x="164" y="4"/>
                  </a:cubicBezTo>
                  <a:cubicBezTo>
                    <a:pt x="166" y="4"/>
                    <a:pt x="169" y="4"/>
                    <a:pt x="172" y="5"/>
                  </a:cubicBezTo>
                  <a:cubicBezTo>
                    <a:pt x="173" y="5"/>
                    <a:pt x="175" y="5"/>
                    <a:pt x="177" y="5"/>
                  </a:cubicBezTo>
                  <a:cubicBezTo>
                    <a:pt x="182" y="5"/>
                    <a:pt x="186" y="6"/>
                    <a:pt x="190" y="6"/>
                  </a:cubicBezTo>
                  <a:cubicBezTo>
                    <a:pt x="195" y="7"/>
                    <a:pt x="199" y="7"/>
                    <a:pt x="203" y="8"/>
                  </a:cubicBezTo>
                  <a:cubicBezTo>
                    <a:pt x="211" y="10"/>
                    <a:pt x="218" y="14"/>
                    <a:pt x="224" y="19"/>
                  </a:cubicBezTo>
                  <a:cubicBezTo>
                    <a:pt x="226" y="21"/>
                    <a:pt x="228" y="24"/>
                    <a:pt x="229" y="27"/>
                  </a:cubicBezTo>
                  <a:cubicBezTo>
                    <a:pt x="230" y="30"/>
                    <a:pt x="231" y="33"/>
                    <a:pt x="232" y="36"/>
                  </a:cubicBezTo>
                  <a:cubicBezTo>
                    <a:pt x="232" y="38"/>
                    <a:pt x="232" y="41"/>
                    <a:pt x="232" y="44"/>
                  </a:cubicBezTo>
                  <a:cubicBezTo>
                    <a:pt x="233" y="47"/>
                    <a:pt x="233" y="49"/>
                    <a:pt x="233" y="52"/>
                  </a:cubicBezTo>
                  <a:cubicBezTo>
                    <a:pt x="233" y="53"/>
                    <a:pt x="233" y="54"/>
                    <a:pt x="233" y="55"/>
                  </a:cubicBezTo>
                  <a:cubicBezTo>
                    <a:pt x="233" y="63"/>
                    <a:pt x="233" y="71"/>
                    <a:pt x="233" y="80"/>
                  </a:cubicBezTo>
                  <a:cubicBezTo>
                    <a:pt x="233" y="83"/>
                    <a:pt x="233" y="87"/>
                    <a:pt x="234" y="90"/>
                  </a:cubicBezTo>
                  <a:cubicBezTo>
                    <a:pt x="234" y="92"/>
                    <a:pt x="234" y="95"/>
                    <a:pt x="234" y="97"/>
                  </a:cubicBezTo>
                  <a:cubicBezTo>
                    <a:pt x="234" y="104"/>
                    <a:pt x="235" y="112"/>
                    <a:pt x="235" y="119"/>
                  </a:cubicBezTo>
                  <a:cubicBezTo>
                    <a:pt x="235" y="127"/>
                    <a:pt x="235" y="135"/>
                    <a:pt x="235" y="143"/>
                  </a:cubicBezTo>
                  <a:cubicBezTo>
                    <a:pt x="235" y="148"/>
                    <a:pt x="235" y="153"/>
                    <a:pt x="236" y="157"/>
                  </a:cubicBezTo>
                  <a:cubicBezTo>
                    <a:pt x="236" y="161"/>
                    <a:pt x="236" y="164"/>
                    <a:pt x="236" y="168"/>
                  </a:cubicBezTo>
                  <a:cubicBezTo>
                    <a:pt x="236" y="172"/>
                    <a:pt x="236" y="176"/>
                    <a:pt x="236" y="181"/>
                  </a:cubicBezTo>
                  <a:close/>
                  <a:moveTo>
                    <a:pt x="5" y="75"/>
                  </a:moveTo>
                  <a:cubicBezTo>
                    <a:pt x="5" y="75"/>
                    <a:pt x="5" y="75"/>
                    <a:pt x="5" y="75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3"/>
                    <a:pt x="5" y="74"/>
                    <a:pt x="5" y="75"/>
                  </a:cubicBezTo>
                  <a:cubicBezTo>
                    <a:pt x="5" y="76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6"/>
                    <a:pt x="5" y="75"/>
                  </a:cubicBezTo>
                  <a:close/>
                  <a:moveTo>
                    <a:pt x="105" y="51"/>
                  </a:moveTo>
                  <a:cubicBezTo>
                    <a:pt x="104" y="51"/>
                    <a:pt x="104" y="51"/>
                    <a:pt x="103" y="52"/>
                  </a:cubicBezTo>
                  <a:cubicBezTo>
                    <a:pt x="103" y="52"/>
                    <a:pt x="102" y="53"/>
                    <a:pt x="102" y="53"/>
                  </a:cubicBezTo>
                  <a:cubicBezTo>
                    <a:pt x="102" y="53"/>
                    <a:pt x="102" y="54"/>
                    <a:pt x="102" y="54"/>
                  </a:cubicBezTo>
                  <a:cubicBezTo>
                    <a:pt x="102" y="54"/>
                    <a:pt x="102" y="55"/>
                    <a:pt x="102" y="55"/>
                  </a:cubicBezTo>
                  <a:cubicBezTo>
                    <a:pt x="103" y="54"/>
                    <a:pt x="104" y="53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51"/>
                    <a:pt x="105" y="50"/>
                    <a:pt x="106" y="49"/>
                  </a:cubicBezTo>
                  <a:cubicBezTo>
                    <a:pt x="105" y="50"/>
                    <a:pt x="105" y="51"/>
                    <a:pt x="105" y="51"/>
                  </a:cubicBezTo>
                  <a:close/>
                  <a:moveTo>
                    <a:pt x="106" y="95"/>
                  </a:moveTo>
                  <a:cubicBezTo>
                    <a:pt x="106" y="95"/>
                    <a:pt x="106" y="95"/>
                    <a:pt x="106" y="95"/>
                  </a:cubicBezTo>
                  <a:cubicBezTo>
                    <a:pt x="101" y="96"/>
                    <a:pt x="96" y="96"/>
                    <a:pt x="91" y="96"/>
                  </a:cubicBezTo>
                  <a:cubicBezTo>
                    <a:pt x="89" y="96"/>
                    <a:pt x="88" y="96"/>
                    <a:pt x="86" y="96"/>
                  </a:cubicBezTo>
                  <a:cubicBezTo>
                    <a:pt x="85" y="96"/>
                    <a:pt x="84" y="95"/>
                    <a:pt x="84" y="94"/>
                  </a:cubicBezTo>
                  <a:cubicBezTo>
                    <a:pt x="83" y="94"/>
                    <a:pt x="83" y="94"/>
                    <a:pt x="83" y="93"/>
                  </a:cubicBezTo>
                  <a:cubicBezTo>
                    <a:pt x="83" y="92"/>
                    <a:pt x="83" y="90"/>
                    <a:pt x="83" y="89"/>
                  </a:cubicBezTo>
                  <a:cubicBezTo>
                    <a:pt x="83" y="82"/>
                    <a:pt x="83" y="76"/>
                    <a:pt x="83" y="69"/>
                  </a:cubicBezTo>
                  <a:cubicBezTo>
                    <a:pt x="83" y="64"/>
                    <a:pt x="83" y="59"/>
                    <a:pt x="82" y="53"/>
                  </a:cubicBezTo>
                  <a:cubicBezTo>
                    <a:pt x="82" y="50"/>
                    <a:pt x="82" y="47"/>
                    <a:pt x="81" y="44"/>
                  </a:cubicBezTo>
                  <a:cubicBezTo>
                    <a:pt x="81" y="44"/>
                    <a:pt x="81" y="44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5"/>
                    <a:pt x="81" y="47"/>
                    <a:pt x="81" y="49"/>
                  </a:cubicBezTo>
                  <a:cubicBezTo>
                    <a:pt x="81" y="53"/>
                    <a:pt x="82" y="57"/>
                    <a:pt x="82" y="61"/>
                  </a:cubicBezTo>
                  <a:cubicBezTo>
                    <a:pt x="82" y="68"/>
                    <a:pt x="82" y="76"/>
                    <a:pt x="82" y="84"/>
                  </a:cubicBezTo>
                  <a:cubicBezTo>
                    <a:pt x="82" y="87"/>
                    <a:pt x="82" y="91"/>
                    <a:pt x="83" y="94"/>
                  </a:cubicBezTo>
                  <a:cubicBezTo>
                    <a:pt x="83" y="95"/>
                    <a:pt x="83" y="95"/>
                    <a:pt x="83" y="96"/>
                  </a:cubicBezTo>
                  <a:cubicBezTo>
                    <a:pt x="84" y="96"/>
                    <a:pt x="85" y="96"/>
                    <a:pt x="86" y="96"/>
                  </a:cubicBezTo>
                  <a:cubicBezTo>
                    <a:pt x="87" y="96"/>
                    <a:pt x="89" y="96"/>
                    <a:pt x="91" y="96"/>
                  </a:cubicBezTo>
                  <a:cubicBezTo>
                    <a:pt x="96" y="96"/>
                    <a:pt x="101" y="96"/>
                    <a:pt x="106" y="96"/>
                  </a:cubicBezTo>
                  <a:cubicBezTo>
                    <a:pt x="106" y="96"/>
                    <a:pt x="106" y="95"/>
                    <a:pt x="106" y="95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7" y="95"/>
                    <a:pt x="106" y="95"/>
                  </a:cubicBezTo>
                  <a:close/>
                  <a:moveTo>
                    <a:pt x="33" y="42"/>
                  </a:moveTo>
                  <a:cubicBezTo>
                    <a:pt x="34" y="43"/>
                    <a:pt x="34" y="44"/>
                    <a:pt x="33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4" y="46"/>
                    <a:pt x="34" y="47"/>
                    <a:pt x="33" y="48"/>
                  </a:cubicBezTo>
                  <a:cubicBezTo>
                    <a:pt x="33" y="48"/>
                    <a:pt x="33" y="48"/>
                    <a:pt x="33" y="49"/>
                  </a:cubicBezTo>
                  <a:cubicBezTo>
                    <a:pt x="33" y="49"/>
                    <a:pt x="33" y="50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3" y="53"/>
                    <a:pt x="33" y="53"/>
                    <a:pt x="33" y="54"/>
                  </a:cubicBezTo>
                  <a:cubicBezTo>
                    <a:pt x="33" y="56"/>
                    <a:pt x="33" y="58"/>
                    <a:pt x="33" y="60"/>
                  </a:cubicBezTo>
                  <a:cubicBezTo>
                    <a:pt x="33" y="68"/>
                    <a:pt x="33" y="76"/>
                    <a:pt x="33" y="84"/>
                  </a:cubicBezTo>
                  <a:cubicBezTo>
                    <a:pt x="33" y="87"/>
                    <a:pt x="33" y="89"/>
                    <a:pt x="33" y="91"/>
                  </a:cubicBezTo>
                  <a:cubicBezTo>
                    <a:pt x="33" y="95"/>
                    <a:pt x="34" y="99"/>
                    <a:pt x="34" y="103"/>
                  </a:cubicBezTo>
                  <a:cubicBezTo>
                    <a:pt x="35" y="106"/>
                    <a:pt x="35" y="109"/>
                    <a:pt x="35" y="113"/>
                  </a:cubicBezTo>
                  <a:cubicBezTo>
                    <a:pt x="35" y="117"/>
                    <a:pt x="36" y="121"/>
                    <a:pt x="36" y="126"/>
                  </a:cubicBezTo>
                  <a:cubicBezTo>
                    <a:pt x="36" y="130"/>
                    <a:pt x="36" y="134"/>
                    <a:pt x="36" y="138"/>
                  </a:cubicBezTo>
                  <a:cubicBezTo>
                    <a:pt x="36" y="141"/>
                    <a:pt x="37" y="144"/>
                    <a:pt x="37" y="147"/>
                  </a:cubicBezTo>
                  <a:cubicBezTo>
                    <a:pt x="37" y="151"/>
                    <a:pt x="37" y="154"/>
                    <a:pt x="37" y="158"/>
                  </a:cubicBezTo>
                  <a:cubicBezTo>
                    <a:pt x="38" y="160"/>
                    <a:pt x="38" y="162"/>
                    <a:pt x="38" y="164"/>
                  </a:cubicBezTo>
                  <a:cubicBezTo>
                    <a:pt x="38" y="170"/>
                    <a:pt x="38" y="175"/>
                    <a:pt x="38" y="181"/>
                  </a:cubicBezTo>
                  <a:cubicBezTo>
                    <a:pt x="38" y="186"/>
                    <a:pt x="38" y="191"/>
                    <a:pt x="39" y="197"/>
                  </a:cubicBezTo>
                  <a:cubicBezTo>
                    <a:pt x="39" y="200"/>
                    <a:pt x="39" y="203"/>
                    <a:pt x="40" y="206"/>
                  </a:cubicBezTo>
                  <a:cubicBezTo>
                    <a:pt x="40" y="207"/>
                    <a:pt x="40" y="208"/>
                    <a:pt x="40" y="209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5" y="209"/>
                    <a:pt x="48" y="210"/>
                    <a:pt x="51" y="210"/>
                  </a:cubicBezTo>
                  <a:cubicBezTo>
                    <a:pt x="62" y="210"/>
                    <a:pt x="73" y="210"/>
                    <a:pt x="84" y="210"/>
                  </a:cubicBezTo>
                  <a:cubicBezTo>
                    <a:pt x="84" y="210"/>
                    <a:pt x="85" y="210"/>
                    <a:pt x="85" y="210"/>
                  </a:cubicBezTo>
                  <a:cubicBezTo>
                    <a:pt x="85" y="210"/>
                    <a:pt x="85" y="209"/>
                    <a:pt x="85" y="209"/>
                  </a:cubicBezTo>
                  <a:cubicBezTo>
                    <a:pt x="85" y="195"/>
                    <a:pt x="85" y="182"/>
                    <a:pt x="85" y="168"/>
                  </a:cubicBezTo>
                  <a:cubicBezTo>
                    <a:pt x="85" y="162"/>
                    <a:pt x="85" y="156"/>
                    <a:pt x="85" y="150"/>
                  </a:cubicBezTo>
                  <a:cubicBezTo>
                    <a:pt x="85" y="148"/>
                    <a:pt x="85" y="146"/>
                    <a:pt x="84" y="144"/>
                  </a:cubicBezTo>
                  <a:cubicBezTo>
                    <a:pt x="84" y="142"/>
                    <a:pt x="83" y="141"/>
                    <a:pt x="83" y="140"/>
                  </a:cubicBezTo>
                  <a:cubicBezTo>
                    <a:pt x="83" y="139"/>
                    <a:pt x="83" y="138"/>
                    <a:pt x="84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6" y="136"/>
                    <a:pt x="88" y="136"/>
                    <a:pt x="89" y="137"/>
                  </a:cubicBezTo>
                  <a:cubicBezTo>
                    <a:pt x="89" y="138"/>
                    <a:pt x="89" y="138"/>
                    <a:pt x="90" y="138"/>
                  </a:cubicBezTo>
                  <a:cubicBezTo>
                    <a:pt x="93" y="138"/>
                    <a:pt x="96" y="139"/>
                    <a:pt x="100" y="139"/>
                  </a:cubicBezTo>
                  <a:cubicBezTo>
                    <a:pt x="101" y="139"/>
                    <a:pt x="103" y="139"/>
                    <a:pt x="104" y="139"/>
                  </a:cubicBezTo>
                  <a:cubicBezTo>
                    <a:pt x="109" y="139"/>
                    <a:pt x="114" y="139"/>
                    <a:pt x="118" y="139"/>
                  </a:cubicBezTo>
                  <a:cubicBezTo>
                    <a:pt x="122" y="139"/>
                    <a:pt x="125" y="139"/>
                    <a:pt x="128" y="139"/>
                  </a:cubicBezTo>
                  <a:cubicBezTo>
                    <a:pt x="133" y="139"/>
                    <a:pt x="139" y="138"/>
                    <a:pt x="144" y="138"/>
                  </a:cubicBezTo>
                  <a:cubicBezTo>
                    <a:pt x="147" y="137"/>
                    <a:pt x="150" y="137"/>
                    <a:pt x="153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5"/>
                    <a:pt x="156" y="135"/>
                    <a:pt x="156" y="135"/>
                  </a:cubicBezTo>
                  <a:cubicBezTo>
                    <a:pt x="157" y="135"/>
                    <a:pt x="158" y="135"/>
                    <a:pt x="158" y="135"/>
                  </a:cubicBezTo>
                  <a:cubicBezTo>
                    <a:pt x="159" y="135"/>
                    <a:pt x="159" y="136"/>
                    <a:pt x="159" y="136"/>
                  </a:cubicBezTo>
                  <a:cubicBezTo>
                    <a:pt x="160" y="136"/>
                    <a:pt x="160" y="136"/>
                    <a:pt x="161" y="137"/>
                  </a:cubicBezTo>
                  <a:cubicBezTo>
                    <a:pt x="161" y="137"/>
                    <a:pt x="161" y="138"/>
                    <a:pt x="162" y="138"/>
                  </a:cubicBezTo>
                  <a:cubicBezTo>
                    <a:pt x="162" y="138"/>
                    <a:pt x="163" y="139"/>
                    <a:pt x="162" y="140"/>
                  </a:cubicBezTo>
                  <a:cubicBezTo>
                    <a:pt x="161" y="141"/>
                    <a:pt x="161" y="142"/>
                    <a:pt x="161" y="143"/>
                  </a:cubicBezTo>
                  <a:cubicBezTo>
                    <a:pt x="161" y="147"/>
                    <a:pt x="161" y="151"/>
                    <a:pt x="161" y="155"/>
                  </a:cubicBezTo>
                  <a:cubicBezTo>
                    <a:pt x="161" y="157"/>
                    <a:pt x="162" y="158"/>
                    <a:pt x="162" y="159"/>
                  </a:cubicBezTo>
                  <a:cubicBezTo>
                    <a:pt x="162" y="162"/>
                    <a:pt x="162" y="165"/>
                    <a:pt x="162" y="167"/>
                  </a:cubicBezTo>
                  <a:cubicBezTo>
                    <a:pt x="163" y="168"/>
                    <a:pt x="163" y="169"/>
                    <a:pt x="163" y="171"/>
                  </a:cubicBezTo>
                  <a:cubicBezTo>
                    <a:pt x="163" y="171"/>
                    <a:pt x="163" y="172"/>
                    <a:pt x="162" y="172"/>
                  </a:cubicBezTo>
                  <a:cubicBezTo>
                    <a:pt x="162" y="173"/>
                    <a:pt x="161" y="173"/>
                    <a:pt x="160" y="172"/>
                  </a:cubicBezTo>
                  <a:cubicBezTo>
                    <a:pt x="160" y="172"/>
                    <a:pt x="160" y="172"/>
                    <a:pt x="160" y="172"/>
                  </a:cubicBezTo>
                  <a:cubicBezTo>
                    <a:pt x="160" y="172"/>
                    <a:pt x="160" y="173"/>
                    <a:pt x="160" y="173"/>
                  </a:cubicBezTo>
                  <a:cubicBezTo>
                    <a:pt x="160" y="177"/>
                    <a:pt x="161" y="180"/>
                    <a:pt x="161" y="184"/>
                  </a:cubicBezTo>
                  <a:cubicBezTo>
                    <a:pt x="162" y="189"/>
                    <a:pt x="162" y="194"/>
                    <a:pt x="163" y="200"/>
                  </a:cubicBezTo>
                  <a:cubicBezTo>
                    <a:pt x="163" y="201"/>
                    <a:pt x="163" y="202"/>
                    <a:pt x="163" y="204"/>
                  </a:cubicBezTo>
                  <a:cubicBezTo>
                    <a:pt x="163" y="205"/>
                    <a:pt x="164" y="206"/>
                    <a:pt x="164" y="208"/>
                  </a:cubicBezTo>
                  <a:cubicBezTo>
                    <a:pt x="164" y="208"/>
                    <a:pt x="164" y="208"/>
                    <a:pt x="164" y="208"/>
                  </a:cubicBezTo>
                  <a:cubicBezTo>
                    <a:pt x="164" y="208"/>
                    <a:pt x="164" y="208"/>
                    <a:pt x="164" y="208"/>
                  </a:cubicBezTo>
                  <a:cubicBezTo>
                    <a:pt x="167" y="208"/>
                    <a:pt x="169" y="208"/>
                    <a:pt x="172" y="208"/>
                  </a:cubicBezTo>
                  <a:cubicBezTo>
                    <a:pt x="177" y="207"/>
                    <a:pt x="181" y="207"/>
                    <a:pt x="186" y="206"/>
                  </a:cubicBezTo>
                  <a:cubicBezTo>
                    <a:pt x="189" y="206"/>
                    <a:pt x="193" y="206"/>
                    <a:pt x="196" y="206"/>
                  </a:cubicBezTo>
                  <a:cubicBezTo>
                    <a:pt x="199" y="206"/>
                    <a:pt x="202" y="206"/>
                    <a:pt x="206" y="206"/>
                  </a:cubicBezTo>
                  <a:cubicBezTo>
                    <a:pt x="207" y="206"/>
                    <a:pt x="208" y="206"/>
                    <a:pt x="208" y="206"/>
                  </a:cubicBezTo>
                  <a:cubicBezTo>
                    <a:pt x="207" y="205"/>
                    <a:pt x="207" y="205"/>
                    <a:pt x="207" y="203"/>
                  </a:cubicBezTo>
                  <a:cubicBezTo>
                    <a:pt x="207" y="202"/>
                    <a:pt x="207" y="201"/>
                    <a:pt x="207" y="200"/>
                  </a:cubicBezTo>
                  <a:cubicBezTo>
                    <a:pt x="207" y="199"/>
                    <a:pt x="207" y="198"/>
                    <a:pt x="207" y="197"/>
                  </a:cubicBezTo>
                  <a:cubicBezTo>
                    <a:pt x="207" y="192"/>
                    <a:pt x="206" y="188"/>
                    <a:pt x="206" y="184"/>
                  </a:cubicBezTo>
                  <a:cubicBezTo>
                    <a:pt x="206" y="178"/>
                    <a:pt x="205" y="173"/>
                    <a:pt x="205" y="167"/>
                  </a:cubicBezTo>
                  <a:cubicBezTo>
                    <a:pt x="204" y="161"/>
                    <a:pt x="204" y="155"/>
                    <a:pt x="203" y="148"/>
                  </a:cubicBezTo>
                  <a:cubicBezTo>
                    <a:pt x="203" y="142"/>
                    <a:pt x="203" y="136"/>
                    <a:pt x="202" y="130"/>
                  </a:cubicBezTo>
                  <a:cubicBezTo>
                    <a:pt x="202" y="127"/>
                    <a:pt x="202" y="123"/>
                    <a:pt x="202" y="119"/>
                  </a:cubicBezTo>
                  <a:cubicBezTo>
                    <a:pt x="202" y="116"/>
                    <a:pt x="202" y="113"/>
                    <a:pt x="201" y="110"/>
                  </a:cubicBezTo>
                  <a:cubicBezTo>
                    <a:pt x="201" y="104"/>
                    <a:pt x="201" y="98"/>
                    <a:pt x="200" y="92"/>
                  </a:cubicBezTo>
                  <a:cubicBezTo>
                    <a:pt x="200" y="89"/>
                    <a:pt x="200" y="86"/>
                    <a:pt x="200" y="83"/>
                  </a:cubicBezTo>
                  <a:cubicBezTo>
                    <a:pt x="200" y="81"/>
                    <a:pt x="199" y="78"/>
                    <a:pt x="199" y="75"/>
                  </a:cubicBezTo>
                  <a:cubicBezTo>
                    <a:pt x="199" y="70"/>
                    <a:pt x="199" y="65"/>
                    <a:pt x="199" y="59"/>
                  </a:cubicBezTo>
                  <a:cubicBezTo>
                    <a:pt x="199" y="59"/>
                    <a:pt x="199" y="58"/>
                    <a:pt x="198" y="57"/>
                  </a:cubicBezTo>
                  <a:cubicBezTo>
                    <a:pt x="198" y="57"/>
                    <a:pt x="197" y="56"/>
                    <a:pt x="197" y="55"/>
                  </a:cubicBezTo>
                  <a:cubicBezTo>
                    <a:pt x="197" y="54"/>
                    <a:pt x="197" y="53"/>
                    <a:pt x="197" y="52"/>
                  </a:cubicBezTo>
                  <a:cubicBezTo>
                    <a:pt x="197" y="51"/>
                    <a:pt x="197" y="51"/>
                    <a:pt x="197" y="50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7"/>
                    <a:pt x="197" y="46"/>
                    <a:pt x="197" y="45"/>
                  </a:cubicBezTo>
                  <a:cubicBezTo>
                    <a:pt x="197" y="45"/>
                    <a:pt x="197" y="45"/>
                    <a:pt x="197" y="44"/>
                  </a:cubicBezTo>
                  <a:cubicBezTo>
                    <a:pt x="198" y="43"/>
                    <a:pt x="197" y="41"/>
                    <a:pt x="197" y="40"/>
                  </a:cubicBezTo>
                  <a:cubicBezTo>
                    <a:pt x="196" y="39"/>
                    <a:pt x="196" y="38"/>
                    <a:pt x="194" y="38"/>
                  </a:cubicBezTo>
                  <a:cubicBezTo>
                    <a:pt x="192" y="37"/>
                    <a:pt x="190" y="37"/>
                    <a:pt x="188" y="37"/>
                  </a:cubicBezTo>
                  <a:cubicBezTo>
                    <a:pt x="183" y="38"/>
                    <a:pt x="178" y="38"/>
                    <a:pt x="173" y="38"/>
                  </a:cubicBezTo>
                  <a:cubicBezTo>
                    <a:pt x="169" y="38"/>
                    <a:pt x="166" y="38"/>
                    <a:pt x="163" y="37"/>
                  </a:cubicBezTo>
                  <a:cubicBezTo>
                    <a:pt x="160" y="37"/>
                    <a:pt x="156" y="37"/>
                    <a:pt x="153" y="37"/>
                  </a:cubicBezTo>
                  <a:cubicBezTo>
                    <a:pt x="153" y="37"/>
                    <a:pt x="152" y="37"/>
                    <a:pt x="152" y="37"/>
                  </a:cubicBezTo>
                  <a:cubicBezTo>
                    <a:pt x="152" y="38"/>
                    <a:pt x="152" y="38"/>
                    <a:pt x="151" y="38"/>
                  </a:cubicBezTo>
                  <a:cubicBezTo>
                    <a:pt x="151" y="39"/>
                    <a:pt x="150" y="39"/>
                    <a:pt x="150" y="40"/>
                  </a:cubicBezTo>
                  <a:cubicBezTo>
                    <a:pt x="150" y="41"/>
                    <a:pt x="150" y="42"/>
                    <a:pt x="150" y="42"/>
                  </a:cubicBezTo>
                  <a:cubicBezTo>
                    <a:pt x="150" y="45"/>
                    <a:pt x="150" y="47"/>
                    <a:pt x="150" y="50"/>
                  </a:cubicBezTo>
                  <a:cubicBezTo>
                    <a:pt x="151" y="55"/>
                    <a:pt x="151" y="60"/>
                    <a:pt x="151" y="65"/>
                  </a:cubicBezTo>
                  <a:cubicBezTo>
                    <a:pt x="152" y="68"/>
                    <a:pt x="152" y="72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7"/>
                    <a:pt x="152" y="78"/>
                    <a:pt x="152" y="78"/>
                  </a:cubicBezTo>
                  <a:cubicBezTo>
                    <a:pt x="152" y="81"/>
                    <a:pt x="152" y="84"/>
                    <a:pt x="152" y="87"/>
                  </a:cubicBezTo>
                  <a:cubicBezTo>
                    <a:pt x="152" y="88"/>
                    <a:pt x="152" y="88"/>
                    <a:pt x="152" y="89"/>
                  </a:cubicBezTo>
                  <a:cubicBezTo>
                    <a:pt x="152" y="90"/>
                    <a:pt x="152" y="91"/>
                    <a:pt x="153" y="93"/>
                  </a:cubicBezTo>
                  <a:cubicBezTo>
                    <a:pt x="153" y="94"/>
                    <a:pt x="153" y="95"/>
                    <a:pt x="152" y="95"/>
                  </a:cubicBezTo>
                  <a:cubicBezTo>
                    <a:pt x="151" y="95"/>
                    <a:pt x="151" y="95"/>
                    <a:pt x="151" y="96"/>
                  </a:cubicBezTo>
                  <a:cubicBezTo>
                    <a:pt x="151" y="96"/>
                    <a:pt x="150" y="97"/>
                    <a:pt x="149" y="97"/>
                  </a:cubicBezTo>
                  <a:cubicBezTo>
                    <a:pt x="149" y="97"/>
                    <a:pt x="148" y="97"/>
                    <a:pt x="148" y="97"/>
                  </a:cubicBezTo>
                  <a:cubicBezTo>
                    <a:pt x="147" y="97"/>
                    <a:pt x="147" y="97"/>
                    <a:pt x="146" y="97"/>
                  </a:cubicBezTo>
                  <a:cubicBezTo>
                    <a:pt x="146" y="98"/>
                    <a:pt x="145" y="98"/>
                    <a:pt x="145" y="97"/>
                  </a:cubicBezTo>
                  <a:cubicBezTo>
                    <a:pt x="144" y="97"/>
                    <a:pt x="144" y="97"/>
                    <a:pt x="143" y="97"/>
                  </a:cubicBezTo>
                  <a:cubicBezTo>
                    <a:pt x="142" y="97"/>
                    <a:pt x="140" y="97"/>
                    <a:pt x="139" y="97"/>
                  </a:cubicBezTo>
                  <a:cubicBezTo>
                    <a:pt x="132" y="97"/>
                    <a:pt x="126" y="97"/>
                    <a:pt x="119" y="97"/>
                  </a:cubicBezTo>
                  <a:cubicBezTo>
                    <a:pt x="114" y="97"/>
                    <a:pt x="109" y="97"/>
                    <a:pt x="105" y="98"/>
                  </a:cubicBezTo>
                  <a:cubicBezTo>
                    <a:pt x="101" y="98"/>
                    <a:pt x="98" y="98"/>
                    <a:pt x="94" y="98"/>
                  </a:cubicBezTo>
                  <a:cubicBezTo>
                    <a:pt x="91" y="98"/>
                    <a:pt x="88" y="98"/>
                    <a:pt x="86" y="98"/>
                  </a:cubicBezTo>
                  <a:cubicBezTo>
                    <a:pt x="85" y="98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100"/>
                    <a:pt x="83" y="101"/>
                    <a:pt x="82" y="101"/>
                  </a:cubicBezTo>
                  <a:cubicBezTo>
                    <a:pt x="81" y="101"/>
                    <a:pt x="80" y="101"/>
                    <a:pt x="80" y="100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6"/>
                    <a:pt x="80" y="94"/>
                    <a:pt x="80" y="92"/>
                  </a:cubicBezTo>
                  <a:cubicBezTo>
                    <a:pt x="80" y="90"/>
                    <a:pt x="80" y="88"/>
                    <a:pt x="80" y="86"/>
                  </a:cubicBezTo>
                  <a:cubicBezTo>
                    <a:pt x="80" y="80"/>
                    <a:pt x="80" y="73"/>
                    <a:pt x="80" y="66"/>
                  </a:cubicBezTo>
                  <a:cubicBezTo>
                    <a:pt x="80" y="61"/>
                    <a:pt x="80" y="56"/>
                    <a:pt x="79" y="50"/>
                  </a:cubicBezTo>
                  <a:cubicBezTo>
                    <a:pt x="79" y="49"/>
                    <a:pt x="79" y="47"/>
                    <a:pt x="79" y="45"/>
                  </a:cubicBezTo>
                  <a:cubicBezTo>
                    <a:pt x="79" y="44"/>
                    <a:pt x="79" y="43"/>
                    <a:pt x="79" y="42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8" y="40"/>
                    <a:pt x="78" y="40"/>
                    <a:pt x="77" y="40"/>
                  </a:cubicBezTo>
                  <a:cubicBezTo>
                    <a:pt x="77" y="39"/>
                    <a:pt x="77" y="40"/>
                    <a:pt x="77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40"/>
                    <a:pt x="75" y="40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40"/>
                    <a:pt x="73" y="41"/>
                    <a:pt x="71" y="40"/>
                  </a:cubicBezTo>
                  <a:cubicBezTo>
                    <a:pt x="69" y="40"/>
                    <a:pt x="67" y="40"/>
                    <a:pt x="66" y="40"/>
                  </a:cubicBezTo>
                  <a:cubicBezTo>
                    <a:pt x="60" y="40"/>
                    <a:pt x="54" y="40"/>
                    <a:pt x="48" y="40"/>
                  </a:cubicBezTo>
                  <a:cubicBezTo>
                    <a:pt x="46" y="40"/>
                    <a:pt x="43" y="40"/>
                    <a:pt x="40" y="40"/>
                  </a:cubicBezTo>
                  <a:cubicBezTo>
                    <a:pt x="39" y="40"/>
                    <a:pt x="39" y="41"/>
                    <a:pt x="38" y="41"/>
                  </a:cubicBezTo>
                  <a:cubicBezTo>
                    <a:pt x="36" y="41"/>
                    <a:pt x="35" y="42"/>
                    <a:pt x="33" y="42"/>
                  </a:cubicBezTo>
                  <a:close/>
                  <a:moveTo>
                    <a:pt x="156" y="139"/>
                  </a:moveTo>
                  <a:cubicBezTo>
                    <a:pt x="155" y="139"/>
                    <a:pt x="153" y="139"/>
                    <a:pt x="152" y="139"/>
                  </a:cubicBezTo>
                  <a:cubicBezTo>
                    <a:pt x="153" y="139"/>
                    <a:pt x="153" y="140"/>
                    <a:pt x="153" y="141"/>
                  </a:cubicBezTo>
                  <a:cubicBezTo>
                    <a:pt x="153" y="143"/>
                    <a:pt x="154" y="145"/>
                    <a:pt x="154" y="147"/>
                  </a:cubicBezTo>
                  <a:cubicBezTo>
                    <a:pt x="154" y="148"/>
                    <a:pt x="154" y="148"/>
                    <a:pt x="155" y="149"/>
                  </a:cubicBezTo>
                  <a:cubicBezTo>
                    <a:pt x="156" y="150"/>
                    <a:pt x="155" y="150"/>
                    <a:pt x="155" y="151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5" y="153"/>
                    <a:pt x="155" y="154"/>
                    <a:pt x="155" y="155"/>
                  </a:cubicBezTo>
                  <a:cubicBezTo>
                    <a:pt x="156" y="163"/>
                    <a:pt x="157" y="171"/>
                    <a:pt x="158" y="179"/>
                  </a:cubicBezTo>
                  <a:cubicBezTo>
                    <a:pt x="158" y="180"/>
                    <a:pt x="157" y="181"/>
                    <a:pt x="156" y="181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6" y="184"/>
                    <a:pt x="157" y="186"/>
                    <a:pt x="157" y="188"/>
                  </a:cubicBezTo>
                  <a:cubicBezTo>
                    <a:pt x="157" y="190"/>
                    <a:pt x="157" y="193"/>
                    <a:pt x="157" y="195"/>
                  </a:cubicBezTo>
                  <a:cubicBezTo>
                    <a:pt x="157" y="199"/>
                    <a:pt x="157" y="203"/>
                    <a:pt x="158" y="206"/>
                  </a:cubicBezTo>
                  <a:cubicBezTo>
                    <a:pt x="158" y="207"/>
                    <a:pt x="158" y="208"/>
                    <a:pt x="158" y="209"/>
                  </a:cubicBezTo>
                  <a:cubicBezTo>
                    <a:pt x="159" y="209"/>
                    <a:pt x="161" y="209"/>
                    <a:pt x="162" y="209"/>
                  </a:cubicBezTo>
                  <a:cubicBezTo>
                    <a:pt x="162" y="208"/>
                    <a:pt x="162" y="207"/>
                    <a:pt x="162" y="206"/>
                  </a:cubicBezTo>
                  <a:cubicBezTo>
                    <a:pt x="162" y="204"/>
                    <a:pt x="161" y="202"/>
                    <a:pt x="161" y="200"/>
                  </a:cubicBezTo>
                  <a:cubicBezTo>
                    <a:pt x="161" y="200"/>
                    <a:pt x="161" y="199"/>
                    <a:pt x="161" y="198"/>
                  </a:cubicBezTo>
                  <a:cubicBezTo>
                    <a:pt x="161" y="195"/>
                    <a:pt x="160" y="192"/>
                    <a:pt x="160" y="188"/>
                  </a:cubicBezTo>
                  <a:cubicBezTo>
                    <a:pt x="160" y="185"/>
                    <a:pt x="159" y="181"/>
                    <a:pt x="159" y="178"/>
                  </a:cubicBezTo>
                  <a:cubicBezTo>
                    <a:pt x="158" y="175"/>
                    <a:pt x="158" y="171"/>
                    <a:pt x="158" y="167"/>
                  </a:cubicBezTo>
                  <a:cubicBezTo>
                    <a:pt x="157" y="164"/>
                    <a:pt x="157" y="160"/>
                    <a:pt x="157" y="157"/>
                  </a:cubicBezTo>
                  <a:cubicBezTo>
                    <a:pt x="156" y="151"/>
                    <a:pt x="156" y="146"/>
                    <a:pt x="156" y="140"/>
                  </a:cubicBezTo>
                  <a:cubicBezTo>
                    <a:pt x="156" y="140"/>
                    <a:pt x="156" y="139"/>
                    <a:pt x="156" y="139"/>
                  </a:cubicBezTo>
                  <a:close/>
                  <a:moveTo>
                    <a:pt x="38" y="211"/>
                  </a:moveTo>
                  <a:cubicBezTo>
                    <a:pt x="38" y="212"/>
                    <a:pt x="39" y="213"/>
                    <a:pt x="40" y="214"/>
                  </a:cubicBezTo>
                  <a:cubicBezTo>
                    <a:pt x="40" y="214"/>
                    <a:pt x="40" y="214"/>
                    <a:pt x="41" y="214"/>
                  </a:cubicBezTo>
                  <a:cubicBezTo>
                    <a:pt x="42" y="214"/>
                    <a:pt x="43" y="215"/>
                    <a:pt x="44" y="215"/>
                  </a:cubicBezTo>
                  <a:cubicBezTo>
                    <a:pt x="53" y="215"/>
                    <a:pt x="62" y="215"/>
                    <a:pt x="71" y="214"/>
                  </a:cubicBezTo>
                  <a:cubicBezTo>
                    <a:pt x="76" y="214"/>
                    <a:pt x="80" y="214"/>
                    <a:pt x="85" y="213"/>
                  </a:cubicBezTo>
                  <a:cubicBezTo>
                    <a:pt x="86" y="213"/>
                    <a:pt x="87" y="213"/>
                    <a:pt x="88" y="213"/>
                  </a:cubicBezTo>
                  <a:cubicBezTo>
                    <a:pt x="89" y="213"/>
                    <a:pt x="89" y="213"/>
                    <a:pt x="89" y="212"/>
                  </a:cubicBezTo>
                  <a:cubicBezTo>
                    <a:pt x="89" y="212"/>
                    <a:pt x="89" y="212"/>
                    <a:pt x="88" y="212"/>
                  </a:cubicBezTo>
                  <a:cubicBezTo>
                    <a:pt x="86" y="212"/>
                    <a:pt x="83" y="212"/>
                    <a:pt x="81" y="212"/>
                  </a:cubicBezTo>
                  <a:cubicBezTo>
                    <a:pt x="76" y="212"/>
                    <a:pt x="70" y="212"/>
                    <a:pt x="65" y="212"/>
                  </a:cubicBezTo>
                  <a:cubicBezTo>
                    <a:pt x="61" y="212"/>
                    <a:pt x="57" y="212"/>
                    <a:pt x="52" y="212"/>
                  </a:cubicBezTo>
                  <a:cubicBezTo>
                    <a:pt x="48" y="211"/>
                    <a:pt x="44" y="211"/>
                    <a:pt x="40" y="211"/>
                  </a:cubicBezTo>
                  <a:cubicBezTo>
                    <a:pt x="40" y="211"/>
                    <a:pt x="40" y="211"/>
                    <a:pt x="39" y="211"/>
                  </a:cubicBezTo>
                  <a:cubicBezTo>
                    <a:pt x="39" y="211"/>
                    <a:pt x="38" y="211"/>
                    <a:pt x="38" y="211"/>
                  </a:cubicBezTo>
                  <a:close/>
                  <a:moveTo>
                    <a:pt x="89" y="210"/>
                  </a:moveTo>
                  <a:cubicBezTo>
                    <a:pt x="89" y="210"/>
                    <a:pt x="89" y="209"/>
                    <a:pt x="89" y="209"/>
                  </a:cubicBezTo>
                  <a:cubicBezTo>
                    <a:pt x="90" y="205"/>
                    <a:pt x="90" y="201"/>
                    <a:pt x="90" y="197"/>
                  </a:cubicBezTo>
                  <a:cubicBezTo>
                    <a:pt x="90" y="195"/>
                    <a:pt x="89" y="192"/>
                    <a:pt x="89" y="190"/>
                  </a:cubicBezTo>
                  <a:cubicBezTo>
                    <a:pt x="89" y="184"/>
                    <a:pt x="89" y="179"/>
                    <a:pt x="88" y="173"/>
                  </a:cubicBezTo>
                  <a:cubicBezTo>
                    <a:pt x="88" y="165"/>
                    <a:pt x="88" y="156"/>
                    <a:pt x="88" y="148"/>
                  </a:cubicBezTo>
                  <a:cubicBezTo>
                    <a:pt x="88" y="146"/>
                    <a:pt x="88" y="144"/>
                    <a:pt x="89" y="142"/>
                  </a:cubicBezTo>
                  <a:cubicBezTo>
                    <a:pt x="89" y="141"/>
                    <a:pt x="89" y="141"/>
                    <a:pt x="88" y="141"/>
                  </a:cubicBezTo>
                  <a:cubicBezTo>
                    <a:pt x="88" y="141"/>
                    <a:pt x="88" y="141"/>
                    <a:pt x="88" y="141"/>
                  </a:cubicBezTo>
                  <a:cubicBezTo>
                    <a:pt x="88" y="143"/>
                    <a:pt x="88" y="146"/>
                    <a:pt x="88" y="148"/>
                  </a:cubicBezTo>
                  <a:cubicBezTo>
                    <a:pt x="87" y="152"/>
                    <a:pt x="87" y="156"/>
                    <a:pt x="87" y="160"/>
                  </a:cubicBezTo>
                  <a:cubicBezTo>
                    <a:pt x="87" y="162"/>
                    <a:pt x="87" y="164"/>
                    <a:pt x="87" y="166"/>
                  </a:cubicBezTo>
                  <a:cubicBezTo>
                    <a:pt x="87" y="174"/>
                    <a:pt x="87" y="181"/>
                    <a:pt x="87" y="188"/>
                  </a:cubicBezTo>
                  <a:cubicBezTo>
                    <a:pt x="87" y="195"/>
                    <a:pt x="87" y="202"/>
                    <a:pt x="87" y="209"/>
                  </a:cubicBezTo>
                  <a:cubicBezTo>
                    <a:pt x="87" y="209"/>
                    <a:pt x="87" y="210"/>
                    <a:pt x="87" y="210"/>
                  </a:cubicBezTo>
                  <a:cubicBezTo>
                    <a:pt x="88" y="210"/>
                    <a:pt x="88" y="210"/>
                    <a:pt x="89" y="210"/>
                  </a:cubicBezTo>
                  <a:close/>
                  <a:moveTo>
                    <a:pt x="36" y="208"/>
                  </a:moveTo>
                  <a:cubicBezTo>
                    <a:pt x="36" y="208"/>
                    <a:pt x="36" y="208"/>
                    <a:pt x="36" y="208"/>
                  </a:cubicBezTo>
                  <a:cubicBezTo>
                    <a:pt x="37" y="206"/>
                    <a:pt x="37" y="204"/>
                    <a:pt x="37" y="203"/>
                  </a:cubicBezTo>
                  <a:cubicBezTo>
                    <a:pt x="37" y="201"/>
                    <a:pt x="37" y="199"/>
                    <a:pt x="37" y="197"/>
                  </a:cubicBezTo>
                  <a:cubicBezTo>
                    <a:pt x="37" y="192"/>
                    <a:pt x="37" y="188"/>
                    <a:pt x="36" y="183"/>
                  </a:cubicBezTo>
                  <a:cubicBezTo>
                    <a:pt x="36" y="177"/>
                    <a:pt x="36" y="171"/>
                    <a:pt x="36" y="164"/>
                  </a:cubicBezTo>
                  <a:cubicBezTo>
                    <a:pt x="36" y="157"/>
                    <a:pt x="35" y="150"/>
                    <a:pt x="35" y="142"/>
                  </a:cubicBezTo>
                  <a:cubicBezTo>
                    <a:pt x="35" y="137"/>
                    <a:pt x="34" y="131"/>
                    <a:pt x="34" y="125"/>
                  </a:cubicBezTo>
                  <a:cubicBezTo>
                    <a:pt x="34" y="119"/>
                    <a:pt x="33" y="113"/>
                    <a:pt x="33" y="108"/>
                  </a:cubicBezTo>
                  <a:cubicBezTo>
                    <a:pt x="33" y="106"/>
                    <a:pt x="33" y="105"/>
                    <a:pt x="33" y="104"/>
                  </a:cubicBezTo>
                  <a:cubicBezTo>
                    <a:pt x="32" y="106"/>
                    <a:pt x="32" y="107"/>
                    <a:pt x="32" y="109"/>
                  </a:cubicBezTo>
                  <a:cubicBezTo>
                    <a:pt x="32" y="109"/>
                    <a:pt x="33" y="109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4"/>
                    <a:pt x="33" y="118"/>
                    <a:pt x="33" y="122"/>
                  </a:cubicBezTo>
                  <a:cubicBezTo>
                    <a:pt x="34" y="127"/>
                    <a:pt x="34" y="132"/>
                    <a:pt x="34" y="137"/>
                  </a:cubicBezTo>
                  <a:cubicBezTo>
                    <a:pt x="34" y="141"/>
                    <a:pt x="34" y="146"/>
                    <a:pt x="34" y="150"/>
                  </a:cubicBezTo>
                  <a:cubicBezTo>
                    <a:pt x="34" y="152"/>
                    <a:pt x="34" y="154"/>
                    <a:pt x="34" y="155"/>
                  </a:cubicBezTo>
                  <a:cubicBezTo>
                    <a:pt x="34" y="156"/>
                    <a:pt x="35" y="157"/>
                    <a:pt x="35" y="158"/>
                  </a:cubicBezTo>
                  <a:cubicBezTo>
                    <a:pt x="35" y="162"/>
                    <a:pt x="35" y="166"/>
                    <a:pt x="35" y="171"/>
                  </a:cubicBezTo>
                  <a:cubicBezTo>
                    <a:pt x="35" y="176"/>
                    <a:pt x="35" y="182"/>
                    <a:pt x="35" y="187"/>
                  </a:cubicBezTo>
                  <a:cubicBezTo>
                    <a:pt x="36" y="192"/>
                    <a:pt x="36" y="197"/>
                    <a:pt x="36" y="202"/>
                  </a:cubicBezTo>
                  <a:cubicBezTo>
                    <a:pt x="36" y="204"/>
                    <a:pt x="36" y="206"/>
                    <a:pt x="36" y="208"/>
                  </a:cubicBezTo>
                  <a:close/>
                  <a:moveTo>
                    <a:pt x="206" y="155"/>
                  </a:moveTo>
                  <a:cubicBezTo>
                    <a:pt x="206" y="155"/>
                    <a:pt x="206" y="155"/>
                    <a:pt x="206" y="155"/>
                  </a:cubicBezTo>
                  <a:cubicBezTo>
                    <a:pt x="206" y="154"/>
                    <a:pt x="206" y="153"/>
                    <a:pt x="206" y="151"/>
                  </a:cubicBezTo>
                  <a:cubicBezTo>
                    <a:pt x="206" y="148"/>
                    <a:pt x="206" y="144"/>
                    <a:pt x="206" y="140"/>
                  </a:cubicBezTo>
                  <a:cubicBezTo>
                    <a:pt x="206" y="139"/>
                    <a:pt x="206" y="138"/>
                    <a:pt x="206" y="137"/>
                  </a:cubicBezTo>
                  <a:cubicBezTo>
                    <a:pt x="206" y="132"/>
                    <a:pt x="206" y="128"/>
                    <a:pt x="205" y="124"/>
                  </a:cubicBezTo>
                  <a:cubicBezTo>
                    <a:pt x="205" y="121"/>
                    <a:pt x="205" y="117"/>
                    <a:pt x="205" y="114"/>
                  </a:cubicBezTo>
                  <a:cubicBezTo>
                    <a:pt x="204" y="111"/>
                    <a:pt x="204" y="108"/>
                    <a:pt x="204" y="104"/>
                  </a:cubicBezTo>
                  <a:cubicBezTo>
                    <a:pt x="204" y="102"/>
                    <a:pt x="204" y="100"/>
                    <a:pt x="203" y="97"/>
                  </a:cubicBezTo>
                  <a:cubicBezTo>
                    <a:pt x="203" y="94"/>
                    <a:pt x="203" y="90"/>
                    <a:pt x="202" y="86"/>
                  </a:cubicBezTo>
                  <a:cubicBezTo>
                    <a:pt x="202" y="81"/>
                    <a:pt x="202" y="76"/>
                    <a:pt x="201" y="71"/>
                  </a:cubicBezTo>
                  <a:cubicBezTo>
                    <a:pt x="201" y="70"/>
                    <a:pt x="201" y="69"/>
                    <a:pt x="201" y="68"/>
                  </a:cubicBezTo>
                  <a:cubicBezTo>
                    <a:pt x="201" y="68"/>
                    <a:pt x="201" y="69"/>
                    <a:pt x="201" y="69"/>
                  </a:cubicBezTo>
                  <a:cubicBezTo>
                    <a:pt x="201" y="72"/>
                    <a:pt x="201" y="76"/>
                    <a:pt x="201" y="79"/>
                  </a:cubicBezTo>
                  <a:cubicBezTo>
                    <a:pt x="202" y="86"/>
                    <a:pt x="202" y="92"/>
                    <a:pt x="203" y="98"/>
                  </a:cubicBezTo>
                  <a:cubicBezTo>
                    <a:pt x="203" y="105"/>
                    <a:pt x="203" y="112"/>
                    <a:pt x="204" y="119"/>
                  </a:cubicBezTo>
                  <a:cubicBezTo>
                    <a:pt x="204" y="122"/>
                    <a:pt x="204" y="125"/>
                    <a:pt x="204" y="127"/>
                  </a:cubicBezTo>
                  <a:cubicBezTo>
                    <a:pt x="204" y="131"/>
                    <a:pt x="205" y="135"/>
                    <a:pt x="205" y="139"/>
                  </a:cubicBezTo>
                  <a:cubicBezTo>
                    <a:pt x="205" y="144"/>
                    <a:pt x="205" y="148"/>
                    <a:pt x="205" y="153"/>
                  </a:cubicBezTo>
                  <a:cubicBezTo>
                    <a:pt x="205" y="154"/>
                    <a:pt x="206" y="154"/>
                    <a:pt x="206" y="155"/>
                  </a:cubicBezTo>
                  <a:close/>
                  <a:moveTo>
                    <a:pt x="122" y="93"/>
                  </a:moveTo>
                  <a:cubicBezTo>
                    <a:pt x="122" y="93"/>
                    <a:pt x="122" y="93"/>
                    <a:pt x="122" y="93"/>
                  </a:cubicBezTo>
                  <a:cubicBezTo>
                    <a:pt x="122" y="93"/>
                    <a:pt x="121" y="93"/>
                    <a:pt x="121" y="93"/>
                  </a:cubicBezTo>
                  <a:cubicBezTo>
                    <a:pt x="120" y="92"/>
                    <a:pt x="119" y="92"/>
                    <a:pt x="118" y="92"/>
                  </a:cubicBezTo>
                  <a:cubicBezTo>
                    <a:pt x="115" y="92"/>
                    <a:pt x="112" y="92"/>
                    <a:pt x="109" y="92"/>
                  </a:cubicBezTo>
                  <a:cubicBezTo>
                    <a:pt x="107" y="92"/>
                    <a:pt x="104" y="92"/>
                    <a:pt x="102" y="92"/>
                  </a:cubicBezTo>
                  <a:cubicBezTo>
                    <a:pt x="98" y="92"/>
                    <a:pt x="94" y="92"/>
                    <a:pt x="90" y="91"/>
                  </a:cubicBezTo>
                  <a:cubicBezTo>
                    <a:pt x="89" y="91"/>
                    <a:pt x="88" y="91"/>
                    <a:pt x="88" y="91"/>
                  </a:cubicBezTo>
                  <a:cubicBezTo>
                    <a:pt x="87" y="90"/>
                    <a:pt x="87" y="90"/>
                    <a:pt x="86" y="89"/>
                  </a:cubicBezTo>
                  <a:cubicBezTo>
                    <a:pt x="86" y="89"/>
                    <a:pt x="86" y="88"/>
                    <a:pt x="86" y="88"/>
                  </a:cubicBezTo>
                  <a:cubicBezTo>
                    <a:pt x="86" y="87"/>
                    <a:pt x="86" y="86"/>
                    <a:pt x="86" y="85"/>
                  </a:cubicBezTo>
                  <a:cubicBezTo>
                    <a:pt x="86" y="85"/>
                    <a:pt x="85" y="85"/>
                    <a:pt x="85" y="85"/>
                  </a:cubicBezTo>
                  <a:cubicBezTo>
                    <a:pt x="85" y="86"/>
                    <a:pt x="85" y="88"/>
                    <a:pt x="85" y="89"/>
                  </a:cubicBezTo>
                  <a:cubicBezTo>
                    <a:pt x="85" y="90"/>
                    <a:pt x="86" y="91"/>
                    <a:pt x="86" y="92"/>
                  </a:cubicBezTo>
                  <a:cubicBezTo>
                    <a:pt x="86" y="92"/>
                    <a:pt x="86" y="93"/>
                    <a:pt x="87" y="93"/>
                  </a:cubicBezTo>
                  <a:cubicBezTo>
                    <a:pt x="88" y="93"/>
                    <a:pt x="89" y="94"/>
                    <a:pt x="90" y="94"/>
                  </a:cubicBezTo>
                  <a:cubicBezTo>
                    <a:pt x="91" y="94"/>
                    <a:pt x="93" y="94"/>
                    <a:pt x="95" y="94"/>
                  </a:cubicBezTo>
                  <a:cubicBezTo>
                    <a:pt x="98" y="94"/>
                    <a:pt x="101" y="94"/>
                    <a:pt x="104" y="94"/>
                  </a:cubicBezTo>
                  <a:cubicBezTo>
                    <a:pt x="108" y="94"/>
                    <a:pt x="113" y="93"/>
                    <a:pt x="118" y="93"/>
                  </a:cubicBezTo>
                  <a:cubicBezTo>
                    <a:pt x="119" y="93"/>
                    <a:pt x="121" y="93"/>
                    <a:pt x="122" y="93"/>
                  </a:cubicBezTo>
                  <a:close/>
                  <a:moveTo>
                    <a:pt x="72" y="3"/>
                  </a:move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3" y="4"/>
                    <a:pt x="73" y="4"/>
                  </a:cubicBezTo>
                  <a:cubicBezTo>
                    <a:pt x="88" y="4"/>
                    <a:pt x="102" y="4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9" y="4"/>
                    <a:pt x="119" y="4"/>
                    <a:pt x="120" y="4"/>
                  </a:cubicBezTo>
                  <a:cubicBezTo>
                    <a:pt x="125" y="4"/>
                    <a:pt x="131" y="4"/>
                    <a:pt x="136" y="4"/>
                  </a:cubicBezTo>
                  <a:cubicBezTo>
                    <a:pt x="137" y="4"/>
                    <a:pt x="138" y="4"/>
                    <a:pt x="139" y="4"/>
                  </a:cubicBezTo>
                  <a:cubicBezTo>
                    <a:pt x="136" y="3"/>
                    <a:pt x="133" y="3"/>
                    <a:pt x="130" y="3"/>
                  </a:cubicBezTo>
                  <a:cubicBezTo>
                    <a:pt x="127" y="3"/>
                    <a:pt x="124" y="3"/>
                    <a:pt x="121" y="3"/>
                  </a:cubicBezTo>
                  <a:cubicBezTo>
                    <a:pt x="116" y="3"/>
                    <a:pt x="111" y="2"/>
                    <a:pt x="107" y="2"/>
                  </a:cubicBezTo>
                  <a:cubicBezTo>
                    <a:pt x="99" y="2"/>
                    <a:pt x="92" y="2"/>
                    <a:pt x="84" y="2"/>
                  </a:cubicBezTo>
                  <a:cubicBezTo>
                    <a:pt x="80" y="3"/>
                    <a:pt x="76" y="3"/>
                    <a:pt x="72" y="3"/>
                  </a:cubicBezTo>
                  <a:close/>
                  <a:moveTo>
                    <a:pt x="205" y="50"/>
                  </a:moveTo>
                  <a:cubicBezTo>
                    <a:pt x="204" y="50"/>
                    <a:pt x="203" y="50"/>
                    <a:pt x="203" y="51"/>
                  </a:cubicBezTo>
                  <a:cubicBezTo>
                    <a:pt x="202" y="51"/>
                    <a:pt x="202" y="50"/>
                    <a:pt x="201" y="50"/>
                  </a:cubicBezTo>
                  <a:cubicBezTo>
                    <a:pt x="201" y="50"/>
                    <a:pt x="201" y="50"/>
                    <a:pt x="201" y="51"/>
                  </a:cubicBezTo>
                  <a:cubicBezTo>
                    <a:pt x="202" y="55"/>
                    <a:pt x="202" y="60"/>
                    <a:pt x="203" y="64"/>
                  </a:cubicBezTo>
                  <a:cubicBezTo>
                    <a:pt x="203" y="67"/>
                    <a:pt x="203" y="70"/>
                    <a:pt x="204" y="73"/>
                  </a:cubicBezTo>
                  <a:cubicBezTo>
                    <a:pt x="204" y="77"/>
                    <a:pt x="205" y="80"/>
                    <a:pt x="205" y="83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0"/>
                    <a:pt x="205" y="78"/>
                    <a:pt x="205" y="75"/>
                  </a:cubicBezTo>
                  <a:cubicBezTo>
                    <a:pt x="205" y="75"/>
                    <a:pt x="205" y="75"/>
                    <a:pt x="204" y="75"/>
                  </a:cubicBezTo>
                  <a:cubicBezTo>
                    <a:pt x="204" y="74"/>
                    <a:pt x="204" y="74"/>
                    <a:pt x="204" y="73"/>
                  </a:cubicBezTo>
                  <a:cubicBezTo>
                    <a:pt x="205" y="73"/>
                    <a:pt x="205" y="73"/>
                    <a:pt x="205" y="72"/>
                  </a:cubicBezTo>
                  <a:cubicBezTo>
                    <a:pt x="205" y="68"/>
                    <a:pt x="205" y="63"/>
                    <a:pt x="205" y="59"/>
                  </a:cubicBezTo>
                  <a:cubicBezTo>
                    <a:pt x="205" y="58"/>
                    <a:pt x="205" y="58"/>
                    <a:pt x="205" y="5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3" y="58"/>
                    <a:pt x="203" y="58"/>
                    <a:pt x="202" y="57"/>
                  </a:cubicBezTo>
                  <a:cubicBezTo>
                    <a:pt x="202" y="57"/>
                    <a:pt x="202" y="56"/>
                    <a:pt x="202" y="56"/>
                  </a:cubicBezTo>
                  <a:cubicBezTo>
                    <a:pt x="203" y="56"/>
                    <a:pt x="203" y="55"/>
                    <a:pt x="203" y="55"/>
                  </a:cubicBezTo>
                  <a:cubicBezTo>
                    <a:pt x="203" y="55"/>
                    <a:pt x="204" y="54"/>
                    <a:pt x="204" y="54"/>
                  </a:cubicBezTo>
                  <a:cubicBezTo>
                    <a:pt x="204" y="54"/>
                    <a:pt x="205" y="53"/>
                    <a:pt x="205" y="53"/>
                  </a:cubicBezTo>
                  <a:cubicBezTo>
                    <a:pt x="205" y="52"/>
                    <a:pt x="205" y="51"/>
                    <a:pt x="205" y="50"/>
                  </a:cubicBezTo>
                  <a:close/>
                  <a:moveTo>
                    <a:pt x="174" y="209"/>
                  </a:moveTo>
                  <a:cubicBezTo>
                    <a:pt x="174" y="209"/>
                    <a:pt x="174" y="210"/>
                    <a:pt x="174" y="210"/>
                  </a:cubicBezTo>
                  <a:cubicBezTo>
                    <a:pt x="175" y="210"/>
                    <a:pt x="175" y="210"/>
                    <a:pt x="176" y="210"/>
                  </a:cubicBezTo>
                  <a:cubicBezTo>
                    <a:pt x="179" y="210"/>
                    <a:pt x="183" y="210"/>
                    <a:pt x="187" y="210"/>
                  </a:cubicBezTo>
                  <a:cubicBezTo>
                    <a:pt x="191" y="210"/>
                    <a:pt x="194" y="210"/>
                    <a:pt x="198" y="209"/>
                  </a:cubicBezTo>
                  <a:cubicBezTo>
                    <a:pt x="200" y="209"/>
                    <a:pt x="201" y="209"/>
                    <a:pt x="202" y="209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4" y="208"/>
                    <a:pt x="204" y="209"/>
                    <a:pt x="204" y="208"/>
                  </a:cubicBezTo>
                  <a:cubicBezTo>
                    <a:pt x="206" y="208"/>
                    <a:pt x="207" y="208"/>
                    <a:pt x="208" y="208"/>
                  </a:cubicBezTo>
                  <a:cubicBezTo>
                    <a:pt x="209" y="208"/>
                    <a:pt x="209" y="208"/>
                    <a:pt x="209" y="208"/>
                  </a:cubicBezTo>
                  <a:cubicBezTo>
                    <a:pt x="209" y="208"/>
                    <a:pt x="209" y="208"/>
                    <a:pt x="209" y="208"/>
                  </a:cubicBezTo>
                  <a:cubicBezTo>
                    <a:pt x="209" y="208"/>
                    <a:pt x="209" y="207"/>
                    <a:pt x="209" y="208"/>
                  </a:cubicBezTo>
                  <a:cubicBezTo>
                    <a:pt x="208" y="208"/>
                    <a:pt x="208" y="208"/>
                    <a:pt x="207" y="208"/>
                  </a:cubicBezTo>
                  <a:cubicBezTo>
                    <a:pt x="203" y="208"/>
                    <a:pt x="200" y="208"/>
                    <a:pt x="196" y="208"/>
                  </a:cubicBezTo>
                  <a:cubicBezTo>
                    <a:pt x="193" y="208"/>
                    <a:pt x="190" y="208"/>
                    <a:pt x="187" y="208"/>
                  </a:cubicBezTo>
                  <a:cubicBezTo>
                    <a:pt x="184" y="208"/>
                    <a:pt x="181" y="209"/>
                    <a:pt x="178" y="209"/>
                  </a:cubicBezTo>
                  <a:cubicBezTo>
                    <a:pt x="177" y="209"/>
                    <a:pt x="176" y="209"/>
                    <a:pt x="174" y="209"/>
                  </a:cubicBezTo>
                  <a:close/>
                  <a:moveTo>
                    <a:pt x="158" y="139"/>
                  </a:moveTo>
                  <a:cubicBezTo>
                    <a:pt x="158" y="139"/>
                    <a:pt x="158" y="139"/>
                    <a:pt x="158" y="140"/>
                  </a:cubicBezTo>
                  <a:cubicBezTo>
                    <a:pt x="158" y="142"/>
                    <a:pt x="158" y="144"/>
                    <a:pt x="158" y="147"/>
                  </a:cubicBezTo>
                  <a:cubicBezTo>
                    <a:pt x="158" y="150"/>
                    <a:pt x="158" y="153"/>
                    <a:pt x="158" y="157"/>
                  </a:cubicBezTo>
                  <a:cubicBezTo>
                    <a:pt x="159" y="161"/>
                    <a:pt x="159" y="164"/>
                    <a:pt x="159" y="168"/>
                  </a:cubicBezTo>
                  <a:cubicBezTo>
                    <a:pt x="159" y="168"/>
                    <a:pt x="159" y="169"/>
                    <a:pt x="159" y="169"/>
                  </a:cubicBezTo>
                  <a:cubicBezTo>
                    <a:pt x="160" y="169"/>
                    <a:pt x="160" y="169"/>
                    <a:pt x="160" y="168"/>
                  </a:cubicBezTo>
                  <a:cubicBezTo>
                    <a:pt x="160" y="167"/>
                    <a:pt x="160" y="166"/>
                    <a:pt x="160" y="165"/>
                  </a:cubicBezTo>
                  <a:cubicBezTo>
                    <a:pt x="160" y="162"/>
                    <a:pt x="160" y="159"/>
                    <a:pt x="160" y="156"/>
                  </a:cubicBezTo>
                  <a:cubicBezTo>
                    <a:pt x="159" y="151"/>
                    <a:pt x="159" y="147"/>
                    <a:pt x="159" y="143"/>
                  </a:cubicBezTo>
                  <a:cubicBezTo>
                    <a:pt x="159" y="142"/>
                    <a:pt x="159" y="141"/>
                    <a:pt x="159" y="140"/>
                  </a:cubicBezTo>
                  <a:cubicBezTo>
                    <a:pt x="159" y="140"/>
                    <a:pt x="158" y="139"/>
                    <a:pt x="158" y="139"/>
                  </a:cubicBezTo>
                  <a:close/>
                  <a:moveTo>
                    <a:pt x="231" y="58"/>
                  </a:moveTo>
                  <a:cubicBezTo>
                    <a:pt x="231" y="58"/>
                    <a:pt x="231" y="58"/>
                    <a:pt x="231" y="58"/>
                  </a:cubicBezTo>
                  <a:cubicBezTo>
                    <a:pt x="231" y="57"/>
                    <a:pt x="231" y="56"/>
                    <a:pt x="231" y="55"/>
                  </a:cubicBezTo>
                  <a:cubicBezTo>
                    <a:pt x="231" y="51"/>
                    <a:pt x="231" y="47"/>
                    <a:pt x="231" y="44"/>
                  </a:cubicBezTo>
                  <a:cubicBezTo>
                    <a:pt x="230" y="41"/>
                    <a:pt x="230" y="39"/>
                    <a:pt x="230" y="37"/>
                  </a:cubicBezTo>
                  <a:cubicBezTo>
                    <a:pt x="230" y="34"/>
                    <a:pt x="229" y="31"/>
                    <a:pt x="228" y="28"/>
                  </a:cubicBezTo>
                  <a:cubicBezTo>
                    <a:pt x="227" y="25"/>
                    <a:pt x="225" y="22"/>
                    <a:pt x="222" y="20"/>
                  </a:cubicBezTo>
                  <a:cubicBezTo>
                    <a:pt x="222" y="20"/>
                    <a:pt x="222" y="20"/>
                    <a:pt x="222" y="20"/>
                  </a:cubicBezTo>
                  <a:cubicBezTo>
                    <a:pt x="222" y="21"/>
                    <a:pt x="223" y="22"/>
                    <a:pt x="224" y="23"/>
                  </a:cubicBezTo>
                  <a:cubicBezTo>
                    <a:pt x="226" y="25"/>
                    <a:pt x="227" y="28"/>
                    <a:pt x="228" y="31"/>
                  </a:cubicBezTo>
                  <a:cubicBezTo>
                    <a:pt x="228" y="35"/>
                    <a:pt x="229" y="39"/>
                    <a:pt x="230" y="43"/>
                  </a:cubicBezTo>
                  <a:cubicBezTo>
                    <a:pt x="230" y="47"/>
                    <a:pt x="230" y="51"/>
                    <a:pt x="231" y="55"/>
                  </a:cubicBezTo>
                  <a:cubicBezTo>
                    <a:pt x="231" y="56"/>
                    <a:pt x="231" y="57"/>
                    <a:pt x="231" y="58"/>
                  </a:cubicBezTo>
                  <a:close/>
                  <a:moveTo>
                    <a:pt x="103" y="67"/>
                  </a:moveTo>
                  <a:cubicBezTo>
                    <a:pt x="104" y="66"/>
                    <a:pt x="105" y="66"/>
                    <a:pt x="105" y="65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7" y="62"/>
                    <a:pt x="108" y="60"/>
                    <a:pt x="108" y="58"/>
                  </a:cubicBezTo>
                  <a:cubicBezTo>
                    <a:pt x="108" y="57"/>
                    <a:pt x="109" y="56"/>
                    <a:pt x="109" y="54"/>
                  </a:cubicBezTo>
                  <a:cubicBezTo>
                    <a:pt x="109" y="55"/>
                    <a:pt x="108" y="55"/>
                    <a:pt x="108" y="55"/>
                  </a:cubicBezTo>
                  <a:cubicBezTo>
                    <a:pt x="107" y="57"/>
                    <a:pt x="105" y="59"/>
                    <a:pt x="103" y="61"/>
                  </a:cubicBezTo>
                  <a:cubicBezTo>
                    <a:pt x="103" y="61"/>
                    <a:pt x="103" y="61"/>
                    <a:pt x="103" y="62"/>
                  </a:cubicBezTo>
                  <a:cubicBezTo>
                    <a:pt x="103" y="62"/>
                    <a:pt x="103" y="63"/>
                    <a:pt x="103" y="63"/>
                  </a:cubicBezTo>
                  <a:cubicBezTo>
                    <a:pt x="103" y="64"/>
                    <a:pt x="103" y="66"/>
                    <a:pt x="103" y="67"/>
                  </a:cubicBezTo>
                  <a:close/>
                  <a:moveTo>
                    <a:pt x="19" y="35"/>
                  </a:moveTo>
                  <a:cubicBezTo>
                    <a:pt x="19" y="34"/>
                    <a:pt x="19" y="34"/>
                    <a:pt x="20" y="34"/>
                  </a:cubicBezTo>
                  <a:cubicBezTo>
                    <a:pt x="20" y="34"/>
                    <a:pt x="21" y="34"/>
                    <a:pt x="22" y="34"/>
                  </a:cubicBezTo>
                  <a:cubicBezTo>
                    <a:pt x="22" y="33"/>
                    <a:pt x="23" y="33"/>
                    <a:pt x="24" y="33"/>
                  </a:cubicBezTo>
                  <a:cubicBezTo>
                    <a:pt x="24" y="32"/>
                    <a:pt x="25" y="31"/>
                    <a:pt x="25" y="31"/>
                  </a:cubicBezTo>
                  <a:cubicBezTo>
                    <a:pt x="25" y="29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7" y="24"/>
                    <a:pt x="25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9"/>
                    <a:pt x="21" y="31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lose/>
                  <a:moveTo>
                    <a:pt x="134" y="74"/>
                  </a:moveTo>
                  <a:cubicBezTo>
                    <a:pt x="134" y="75"/>
                    <a:pt x="134" y="75"/>
                    <a:pt x="133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3" y="78"/>
                    <a:pt x="133" y="79"/>
                    <a:pt x="133" y="80"/>
                  </a:cubicBezTo>
                  <a:cubicBezTo>
                    <a:pt x="134" y="80"/>
                    <a:pt x="135" y="80"/>
                    <a:pt x="136" y="80"/>
                  </a:cubicBezTo>
                  <a:cubicBezTo>
                    <a:pt x="136" y="79"/>
                    <a:pt x="136" y="79"/>
                    <a:pt x="136" y="78"/>
                  </a:cubicBezTo>
                  <a:cubicBezTo>
                    <a:pt x="136" y="75"/>
                    <a:pt x="136" y="72"/>
                    <a:pt x="135" y="69"/>
                  </a:cubicBezTo>
                  <a:cubicBezTo>
                    <a:pt x="135" y="68"/>
                    <a:pt x="135" y="67"/>
                    <a:pt x="134" y="67"/>
                  </a:cubicBezTo>
                  <a:cubicBezTo>
                    <a:pt x="134" y="66"/>
                    <a:pt x="134" y="66"/>
                    <a:pt x="133" y="65"/>
                  </a:cubicBezTo>
                  <a:cubicBezTo>
                    <a:pt x="133" y="68"/>
                    <a:pt x="133" y="70"/>
                    <a:pt x="134" y="72"/>
                  </a:cubicBezTo>
                  <a:cubicBezTo>
                    <a:pt x="134" y="72"/>
                    <a:pt x="134" y="72"/>
                    <a:pt x="135" y="72"/>
                  </a:cubicBezTo>
                  <a:cubicBezTo>
                    <a:pt x="135" y="72"/>
                    <a:pt x="135" y="73"/>
                    <a:pt x="135" y="73"/>
                  </a:cubicBezTo>
                  <a:cubicBezTo>
                    <a:pt x="135" y="73"/>
                    <a:pt x="135" y="74"/>
                    <a:pt x="135" y="74"/>
                  </a:cubicBezTo>
                  <a:cubicBezTo>
                    <a:pt x="135" y="74"/>
                    <a:pt x="134" y="74"/>
                    <a:pt x="134" y="74"/>
                  </a:cubicBezTo>
                  <a:close/>
                  <a:moveTo>
                    <a:pt x="210" y="163"/>
                  </a:moveTo>
                  <a:cubicBezTo>
                    <a:pt x="210" y="168"/>
                    <a:pt x="210" y="174"/>
                    <a:pt x="210" y="179"/>
                  </a:cubicBezTo>
                  <a:cubicBezTo>
                    <a:pt x="211" y="176"/>
                    <a:pt x="212" y="173"/>
                    <a:pt x="212" y="170"/>
                  </a:cubicBezTo>
                  <a:cubicBezTo>
                    <a:pt x="212" y="169"/>
                    <a:pt x="212" y="169"/>
                    <a:pt x="212" y="169"/>
                  </a:cubicBezTo>
                  <a:cubicBezTo>
                    <a:pt x="211" y="169"/>
                    <a:pt x="211" y="168"/>
                    <a:pt x="211" y="167"/>
                  </a:cubicBezTo>
                  <a:cubicBezTo>
                    <a:pt x="212" y="167"/>
                    <a:pt x="212" y="167"/>
                    <a:pt x="212" y="167"/>
                  </a:cubicBezTo>
                  <a:cubicBezTo>
                    <a:pt x="212" y="166"/>
                    <a:pt x="212" y="166"/>
                    <a:pt x="212" y="166"/>
                  </a:cubicBezTo>
                  <a:cubicBezTo>
                    <a:pt x="212" y="165"/>
                    <a:pt x="212" y="164"/>
                    <a:pt x="213" y="163"/>
                  </a:cubicBezTo>
                  <a:cubicBezTo>
                    <a:pt x="213" y="163"/>
                    <a:pt x="213" y="163"/>
                    <a:pt x="213" y="162"/>
                  </a:cubicBezTo>
                  <a:cubicBezTo>
                    <a:pt x="212" y="162"/>
                    <a:pt x="211" y="162"/>
                    <a:pt x="211" y="162"/>
                  </a:cubicBezTo>
                  <a:cubicBezTo>
                    <a:pt x="210" y="162"/>
                    <a:pt x="210" y="163"/>
                    <a:pt x="210" y="163"/>
                  </a:cubicBezTo>
                  <a:close/>
                  <a:moveTo>
                    <a:pt x="94" y="144"/>
                  </a:moveTo>
                  <a:cubicBezTo>
                    <a:pt x="94" y="146"/>
                    <a:pt x="94" y="147"/>
                    <a:pt x="93" y="148"/>
                  </a:cubicBezTo>
                  <a:cubicBezTo>
                    <a:pt x="93" y="148"/>
                    <a:pt x="93" y="149"/>
                    <a:pt x="94" y="149"/>
                  </a:cubicBezTo>
                  <a:cubicBezTo>
                    <a:pt x="94" y="150"/>
                    <a:pt x="95" y="150"/>
                    <a:pt x="96" y="151"/>
                  </a:cubicBezTo>
                  <a:cubicBezTo>
                    <a:pt x="96" y="150"/>
                    <a:pt x="96" y="149"/>
                    <a:pt x="97" y="149"/>
                  </a:cubicBezTo>
                  <a:cubicBezTo>
                    <a:pt x="97" y="148"/>
                    <a:pt x="96" y="147"/>
                    <a:pt x="96" y="147"/>
                  </a:cubicBezTo>
                  <a:cubicBezTo>
                    <a:pt x="96" y="146"/>
                    <a:pt x="95" y="146"/>
                    <a:pt x="95" y="146"/>
                  </a:cubicBezTo>
                  <a:cubicBezTo>
                    <a:pt x="95" y="145"/>
                    <a:pt x="95" y="145"/>
                    <a:pt x="96" y="145"/>
                  </a:cubicBezTo>
                  <a:cubicBezTo>
                    <a:pt x="96" y="144"/>
                    <a:pt x="96" y="144"/>
                    <a:pt x="97" y="145"/>
                  </a:cubicBezTo>
                  <a:cubicBezTo>
                    <a:pt x="97" y="145"/>
                    <a:pt x="97" y="145"/>
                    <a:pt x="98" y="145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100" y="146"/>
                    <a:pt x="101" y="146"/>
                    <a:pt x="103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01" y="145"/>
                    <a:pt x="100" y="145"/>
                    <a:pt x="99" y="145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97" y="145"/>
                    <a:pt x="97" y="145"/>
                    <a:pt x="97" y="144"/>
                  </a:cubicBezTo>
                  <a:cubicBezTo>
                    <a:pt x="97" y="144"/>
                    <a:pt x="97" y="143"/>
                    <a:pt x="98" y="143"/>
                  </a:cubicBezTo>
                  <a:cubicBezTo>
                    <a:pt x="98" y="143"/>
                    <a:pt x="98" y="143"/>
                    <a:pt x="99" y="143"/>
                  </a:cubicBezTo>
                  <a:cubicBezTo>
                    <a:pt x="99" y="143"/>
                    <a:pt x="100" y="143"/>
                    <a:pt x="101" y="142"/>
                  </a:cubicBezTo>
                  <a:cubicBezTo>
                    <a:pt x="101" y="142"/>
                    <a:pt x="101" y="142"/>
                    <a:pt x="101" y="142"/>
                  </a:cubicBezTo>
                  <a:cubicBezTo>
                    <a:pt x="99" y="142"/>
                    <a:pt x="97" y="142"/>
                    <a:pt x="95" y="142"/>
                  </a:cubicBezTo>
                  <a:cubicBezTo>
                    <a:pt x="95" y="143"/>
                    <a:pt x="95" y="144"/>
                    <a:pt x="95" y="145"/>
                  </a:cubicBezTo>
                  <a:cubicBezTo>
                    <a:pt x="95" y="145"/>
                    <a:pt x="94" y="144"/>
                    <a:pt x="94" y="144"/>
                  </a:cubicBezTo>
                  <a:close/>
                  <a:moveTo>
                    <a:pt x="137" y="82"/>
                  </a:moveTo>
                  <a:cubicBezTo>
                    <a:pt x="135" y="82"/>
                    <a:pt x="134" y="82"/>
                    <a:pt x="133" y="82"/>
                  </a:cubicBezTo>
                  <a:cubicBezTo>
                    <a:pt x="133" y="83"/>
                    <a:pt x="133" y="84"/>
                    <a:pt x="132" y="85"/>
                  </a:cubicBezTo>
                  <a:cubicBezTo>
                    <a:pt x="134" y="85"/>
                    <a:pt x="135" y="85"/>
                    <a:pt x="137" y="86"/>
                  </a:cubicBezTo>
                  <a:cubicBezTo>
                    <a:pt x="137" y="86"/>
                    <a:pt x="138" y="86"/>
                    <a:pt x="139" y="86"/>
                  </a:cubicBezTo>
                  <a:cubicBezTo>
                    <a:pt x="140" y="86"/>
                    <a:pt x="140" y="85"/>
                    <a:pt x="140" y="84"/>
                  </a:cubicBezTo>
                  <a:cubicBezTo>
                    <a:pt x="140" y="83"/>
                    <a:pt x="140" y="83"/>
                    <a:pt x="139" y="82"/>
                  </a:cubicBezTo>
                  <a:cubicBezTo>
                    <a:pt x="139" y="82"/>
                    <a:pt x="139" y="83"/>
                    <a:pt x="139" y="83"/>
                  </a:cubicBezTo>
                  <a:cubicBezTo>
                    <a:pt x="139" y="84"/>
                    <a:pt x="138" y="84"/>
                    <a:pt x="138" y="84"/>
                  </a:cubicBezTo>
                  <a:cubicBezTo>
                    <a:pt x="137" y="84"/>
                    <a:pt x="137" y="84"/>
                    <a:pt x="137" y="83"/>
                  </a:cubicBezTo>
                  <a:cubicBezTo>
                    <a:pt x="137" y="83"/>
                    <a:pt x="137" y="82"/>
                    <a:pt x="137" y="82"/>
                  </a:cubicBezTo>
                  <a:close/>
                  <a:moveTo>
                    <a:pt x="16" y="63"/>
                  </a:moveTo>
                  <a:cubicBezTo>
                    <a:pt x="15" y="64"/>
                    <a:pt x="14" y="64"/>
                    <a:pt x="13" y="65"/>
                  </a:cubicBezTo>
                  <a:cubicBezTo>
                    <a:pt x="11" y="65"/>
                    <a:pt x="10" y="66"/>
                    <a:pt x="8" y="66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9"/>
                    <a:pt x="7" y="70"/>
                  </a:cubicBezTo>
                  <a:cubicBezTo>
                    <a:pt x="7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11" y="68"/>
                    <a:pt x="13" y="66"/>
                    <a:pt x="16" y="64"/>
                  </a:cubicBezTo>
                  <a:cubicBezTo>
                    <a:pt x="16" y="64"/>
                    <a:pt x="16" y="64"/>
                    <a:pt x="16" y="63"/>
                  </a:cubicBezTo>
                  <a:close/>
                  <a:moveTo>
                    <a:pt x="109" y="26"/>
                  </a:moveTo>
                  <a:cubicBezTo>
                    <a:pt x="110" y="26"/>
                    <a:pt x="112" y="26"/>
                    <a:pt x="113" y="26"/>
                  </a:cubicBezTo>
                  <a:cubicBezTo>
                    <a:pt x="113" y="26"/>
                    <a:pt x="113" y="25"/>
                    <a:pt x="113" y="25"/>
                  </a:cubicBezTo>
                  <a:cubicBezTo>
                    <a:pt x="113" y="24"/>
                    <a:pt x="113" y="24"/>
                    <a:pt x="114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6" y="24"/>
                    <a:pt x="117" y="23"/>
                    <a:pt x="117" y="22"/>
                  </a:cubicBezTo>
                  <a:cubicBezTo>
                    <a:pt x="115" y="22"/>
                    <a:pt x="113" y="22"/>
                    <a:pt x="111" y="22"/>
                  </a:cubicBezTo>
                  <a:cubicBezTo>
                    <a:pt x="110" y="22"/>
                    <a:pt x="110" y="23"/>
                    <a:pt x="110" y="24"/>
                  </a:cubicBezTo>
                  <a:cubicBezTo>
                    <a:pt x="110" y="26"/>
                    <a:pt x="110" y="26"/>
                    <a:pt x="109" y="26"/>
                  </a:cubicBezTo>
                  <a:close/>
                  <a:moveTo>
                    <a:pt x="210" y="131"/>
                  </a:moveTo>
                  <a:cubicBezTo>
                    <a:pt x="212" y="131"/>
                    <a:pt x="213" y="130"/>
                    <a:pt x="214" y="130"/>
                  </a:cubicBezTo>
                  <a:cubicBezTo>
                    <a:pt x="214" y="130"/>
                    <a:pt x="214" y="130"/>
                    <a:pt x="213" y="12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2" y="129"/>
                    <a:pt x="212" y="129"/>
                    <a:pt x="212" y="128"/>
                  </a:cubicBezTo>
                  <a:cubicBezTo>
                    <a:pt x="212" y="128"/>
                    <a:pt x="212" y="127"/>
                    <a:pt x="212" y="127"/>
                  </a:cubicBezTo>
                  <a:cubicBezTo>
                    <a:pt x="213" y="127"/>
                    <a:pt x="213" y="127"/>
                    <a:pt x="214" y="126"/>
                  </a:cubicBezTo>
                  <a:cubicBezTo>
                    <a:pt x="213" y="125"/>
                    <a:pt x="213" y="125"/>
                    <a:pt x="213" y="124"/>
                  </a:cubicBezTo>
                  <a:cubicBezTo>
                    <a:pt x="213" y="124"/>
                    <a:pt x="213" y="124"/>
                    <a:pt x="212" y="123"/>
                  </a:cubicBezTo>
                  <a:cubicBezTo>
                    <a:pt x="211" y="123"/>
                    <a:pt x="211" y="122"/>
                    <a:pt x="212" y="121"/>
                  </a:cubicBezTo>
                  <a:cubicBezTo>
                    <a:pt x="212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0"/>
                    <a:pt x="213" y="120"/>
                    <a:pt x="213" y="119"/>
                  </a:cubicBezTo>
                  <a:cubicBezTo>
                    <a:pt x="213" y="119"/>
                    <a:pt x="213" y="119"/>
                    <a:pt x="212" y="118"/>
                  </a:cubicBezTo>
                  <a:cubicBezTo>
                    <a:pt x="212" y="118"/>
                    <a:pt x="212" y="118"/>
                    <a:pt x="211" y="118"/>
                  </a:cubicBezTo>
                  <a:cubicBezTo>
                    <a:pt x="211" y="122"/>
                    <a:pt x="211" y="127"/>
                    <a:pt x="210" y="131"/>
                  </a:cubicBezTo>
                  <a:close/>
                  <a:moveTo>
                    <a:pt x="5" y="70"/>
                  </a:moveTo>
                  <a:cubicBezTo>
                    <a:pt x="5" y="70"/>
                    <a:pt x="5" y="71"/>
                    <a:pt x="5" y="71"/>
                  </a:cubicBezTo>
                  <a:cubicBezTo>
                    <a:pt x="5" y="70"/>
                    <a:pt x="5" y="70"/>
                    <a:pt x="5" y="69"/>
                  </a:cubicBezTo>
                  <a:cubicBezTo>
                    <a:pt x="5" y="66"/>
                    <a:pt x="6" y="62"/>
                    <a:pt x="6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5" y="58"/>
                    <a:pt x="5" y="57"/>
                    <a:pt x="6" y="57"/>
                  </a:cubicBezTo>
                  <a:cubicBezTo>
                    <a:pt x="6" y="56"/>
                    <a:pt x="6" y="56"/>
                    <a:pt x="6" y="55"/>
                  </a:cubicBezTo>
                  <a:cubicBezTo>
                    <a:pt x="6" y="55"/>
                    <a:pt x="6" y="54"/>
                    <a:pt x="6" y="53"/>
                  </a:cubicBezTo>
                  <a:cubicBezTo>
                    <a:pt x="7" y="51"/>
                    <a:pt x="7" y="48"/>
                    <a:pt x="7" y="46"/>
                  </a:cubicBezTo>
                  <a:cubicBezTo>
                    <a:pt x="7" y="45"/>
                    <a:pt x="8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3"/>
                    <a:pt x="10" y="41"/>
                    <a:pt x="10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2"/>
                    <a:pt x="8" y="44"/>
                    <a:pt x="7" y="45"/>
                  </a:cubicBezTo>
                  <a:cubicBezTo>
                    <a:pt x="6" y="49"/>
                    <a:pt x="6" y="52"/>
                    <a:pt x="5" y="56"/>
                  </a:cubicBezTo>
                  <a:cubicBezTo>
                    <a:pt x="5" y="58"/>
                    <a:pt x="5" y="61"/>
                    <a:pt x="5" y="63"/>
                  </a:cubicBezTo>
                  <a:cubicBezTo>
                    <a:pt x="5" y="64"/>
                    <a:pt x="5" y="65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7"/>
                    <a:pt x="5" y="69"/>
                    <a:pt x="5" y="70"/>
                  </a:cubicBezTo>
                  <a:close/>
                  <a:moveTo>
                    <a:pt x="215" y="235"/>
                  </a:moveTo>
                  <a:cubicBezTo>
                    <a:pt x="214" y="235"/>
                    <a:pt x="214" y="234"/>
                    <a:pt x="213" y="234"/>
                  </a:cubicBezTo>
                  <a:cubicBezTo>
                    <a:pt x="210" y="234"/>
                    <a:pt x="206" y="235"/>
                    <a:pt x="203" y="234"/>
                  </a:cubicBezTo>
                  <a:cubicBezTo>
                    <a:pt x="201" y="234"/>
                    <a:pt x="199" y="234"/>
                    <a:pt x="197" y="234"/>
                  </a:cubicBezTo>
                  <a:cubicBezTo>
                    <a:pt x="197" y="234"/>
                    <a:pt x="197" y="233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4" y="233"/>
                    <a:pt x="193" y="233"/>
                    <a:pt x="192" y="233"/>
                  </a:cubicBezTo>
                  <a:cubicBezTo>
                    <a:pt x="192" y="233"/>
                    <a:pt x="192" y="233"/>
                    <a:pt x="192" y="234"/>
                  </a:cubicBezTo>
                  <a:cubicBezTo>
                    <a:pt x="192" y="234"/>
                    <a:pt x="193" y="234"/>
                    <a:pt x="194" y="234"/>
                  </a:cubicBezTo>
                  <a:cubicBezTo>
                    <a:pt x="194" y="234"/>
                    <a:pt x="195" y="234"/>
                    <a:pt x="195" y="235"/>
                  </a:cubicBezTo>
                  <a:cubicBezTo>
                    <a:pt x="195" y="235"/>
                    <a:pt x="196" y="235"/>
                    <a:pt x="196" y="235"/>
                  </a:cubicBezTo>
                  <a:cubicBezTo>
                    <a:pt x="202" y="235"/>
                    <a:pt x="208" y="235"/>
                    <a:pt x="215" y="235"/>
                  </a:cubicBezTo>
                  <a:close/>
                  <a:moveTo>
                    <a:pt x="68" y="239"/>
                  </a:moveTo>
                  <a:cubicBezTo>
                    <a:pt x="65" y="239"/>
                    <a:pt x="63" y="238"/>
                    <a:pt x="61" y="238"/>
                  </a:cubicBezTo>
                  <a:cubicBezTo>
                    <a:pt x="58" y="238"/>
                    <a:pt x="56" y="238"/>
                    <a:pt x="54" y="238"/>
                  </a:cubicBezTo>
                  <a:cubicBezTo>
                    <a:pt x="54" y="238"/>
                    <a:pt x="54" y="238"/>
                    <a:pt x="53" y="238"/>
                  </a:cubicBezTo>
                  <a:cubicBezTo>
                    <a:pt x="52" y="237"/>
                    <a:pt x="51" y="237"/>
                    <a:pt x="50" y="237"/>
                  </a:cubicBezTo>
                  <a:cubicBezTo>
                    <a:pt x="50" y="237"/>
                    <a:pt x="50" y="237"/>
                    <a:pt x="50" y="237"/>
                  </a:cubicBezTo>
                  <a:cubicBezTo>
                    <a:pt x="49" y="237"/>
                    <a:pt x="47" y="237"/>
                    <a:pt x="46" y="237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6" y="238"/>
                    <a:pt x="46" y="238"/>
                    <a:pt x="45" y="239"/>
                  </a:cubicBezTo>
                  <a:cubicBezTo>
                    <a:pt x="53" y="239"/>
                    <a:pt x="60" y="239"/>
                    <a:pt x="68" y="239"/>
                  </a:cubicBezTo>
                  <a:close/>
                  <a:moveTo>
                    <a:pt x="149" y="93"/>
                  </a:moveTo>
                  <a:cubicBezTo>
                    <a:pt x="149" y="93"/>
                    <a:pt x="148" y="93"/>
                    <a:pt x="148" y="93"/>
                  </a:cubicBezTo>
                  <a:cubicBezTo>
                    <a:pt x="144" y="93"/>
                    <a:pt x="141" y="94"/>
                    <a:pt x="138" y="94"/>
                  </a:cubicBezTo>
                  <a:cubicBezTo>
                    <a:pt x="135" y="94"/>
                    <a:pt x="132" y="94"/>
                    <a:pt x="129" y="94"/>
                  </a:cubicBezTo>
                  <a:cubicBezTo>
                    <a:pt x="128" y="94"/>
                    <a:pt x="128" y="94"/>
                    <a:pt x="127" y="9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32" y="94"/>
                    <a:pt x="136" y="95"/>
                    <a:pt x="139" y="95"/>
                  </a:cubicBezTo>
                  <a:cubicBezTo>
                    <a:pt x="141" y="95"/>
                    <a:pt x="143" y="95"/>
                    <a:pt x="145" y="94"/>
                  </a:cubicBezTo>
                  <a:cubicBezTo>
                    <a:pt x="146" y="94"/>
                    <a:pt x="147" y="94"/>
                    <a:pt x="147" y="95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4"/>
                    <a:pt x="149" y="94"/>
                    <a:pt x="149" y="93"/>
                  </a:cubicBezTo>
                  <a:close/>
                  <a:moveTo>
                    <a:pt x="26" y="77"/>
                  </a:moveTo>
                  <a:cubicBezTo>
                    <a:pt x="25" y="77"/>
                    <a:pt x="24" y="78"/>
                    <a:pt x="23" y="79"/>
                  </a:cubicBezTo>
                  <a:cubicBezTo>
                    <a:pt x="23" y="79"/>
                    <a:pt x="23" y="79"/>
                    <a:pt x="22" y="80"/>
                  </a:cubicBezTo>
                  <a:cubicBezTo>
                    <a:pt x="22" y="80"/>
                    <a:pt x="22" y="81"/>
                    <a:pt x="22" y="82"/>
                  </a:cubicBezTo>
                  <a:cubicBezTo>
                    <a:pt x="22" y="82"/>
                    <a:pt x="22" y="83"/>
                    <a:pt x="22" y="84"/>
                  </a:cubicBezTo>
                  <a:cubicBezTo>
                    <a:pt x="24" y="83"/>
                    <a:pt x="25" y="83"/>
                    <a:pt x="26" y="82"/>
                  </a:cubicBezTo>
                  <a:cubicBezTo>
                    <a:pt x="26" y="80"/>
                    <a:pt x="26" y="79"/>
                    <a:pt x="26" y="77"/>
                  </a:cubicBezTo>
                  <a:close/>
                  <a:moveTo>
                    <a:pt x="77" y="35"/>
                  </a:moveTo>
                  <a:cubicBezTo>
                    <a:pt x="77" y="34"/>
                    <a:pt x="78" y="33"/>
                    <a:pt x="7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6" y="32"/>
                    <a:pt x="75" y="32"/>
                    <a:pt x="73" y="32"/>
                  </a:cubicBezTo>
                  <a:cubicBezTo>
                    <a:pt x="73" y="32"/>
                    <a:pt x="72" y="32"/>
                    <a:pt x="72" y="32"/>
                  </a:cubicBezTo>
                  <a:cubicBezTo>
                    <a:pt x="72" y="33"/>
                    <a:pt x="71" y="34"/>
                    <a:pt x="70" y="35"/>
                  </a:cubicBezTo>
                  <a:cubicBezTo>
                    <a:pt x="73" y="35"/>
                    <a:pt x="75" y="35"/>
                    <a:pt x="77" y="35"/>
                  </a:cubicBezTo>
                  <a:close/>
                  <a:moveTo>
                    <a:pt x="211" y="217"/>
                  </a:moveTo>
                  <a:cubicBezTo>
                    <a:pt x="210" y="218"/>
                    <a:pt x="210" y="218"/>
                    <a:pt x="210" y="217"/>
                  </a:cubicBezTo>
                  <a:cubicBezTo>
                    <a:pt x="209" y="217"/>
                    <a:pt x="209" y="217"/>
                    <a:pt x="209" y="217"/>
                  </a:cubicBezTo>
                  <a:cubicBezTo>
                    <a:pt x="208" y="217"/>
                    <a:pt x="207" y="218"/>
                    <a:pt x="207" y="218"/>
                  </a:cubicBezTo>
                  <a:cubicBezTo>
                    <a:pt x="208" y="219"/>
                    <a:pt x="208" y="221"/>
                    <a:pt x="209" y="222"/>
                  </a:cubicBezTo>
                  <a:cubicBezTo>
                    <a:pt x="210" y="222"/>
                    <a:pt x="211" y="221"/>
                    <a:pt x="212" y="221"/>
                  </a:cubicBezTo>
                  <a:cubicBezTo>
                    <a:pt x="212" y="220"/>
                    <a:pt x="212" y="218"/>
                    <a:pt x="211" y="217"/>
                  </a:cubicBezTo>
                  <a:close/>
                  <a:moveTo>
                    <a:pt x="79" y="20"/>
                  </a:moveTo>
                  <a:cubicBezTo>
                    <a:pt x="78" y="20"/>
                    <a:pt x="76" y="20"/>
                    <a:pt x="75" y="20"/>
                  </a:cubicBezTo>
                  <a:cubicBezTo>
                    <a:pt x="74" y="22"/>
                    <a:pt x="73" y="24"/>
                    <a:pt x="73" y="25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5" y="26"/>
                    <a:pt x="75" y="26"/>
                    <a:pt x="76" y="25"/>
                  </a:cubicBezTo>
                  <a:cubicBezTo>
                    <a:pt x="77" y="24"/>
                    <a:pt x="78" y="22"/>
                    <a:pt x="79" y="21"/>
                  </a:cubicBezTo>
                  <a:cubicBezTo>
                    <a:pt x="79" y="21"/>
                    <a:pt x="79" y="21"/>
                    <a:pt x="79" y="20"/>
                  </a:cubicBezTo>
                  <a:close/>
                  <a:moveTo>
                    <a:pt x="42" y="235"/>
                  </a:moveTo>
                  <a:cubicBezTo>
                    <a:pt x="42" y="235"/>
                    <a:pt x="42" y="235"/>
                    <a:pt x="42" y="235"/>
                  </a:cubicBezTo>
                  <a:cubicBezTo>
                    <a:pt x="42" y="233"/>
                    <a:pt x="41" y="232"/>
                    <a:pt x="41" y="231"/>
                  </a:cubicBezTo>
                  <a:cubicBezTo>
                    <a:pt x="41" y="230"/>
                    <a:pt x="41" y="230"/>
                    <a:pt x="40" y="230"/>
                  </a:cubicBezTo>
                  <a:cubicBezTo>
                    <a:pt x="40" y="230"/>
                    <a:pt x="40" y="230"/>
                    <a:pt x="39" y="230"/>
                  </a:cubicBezTo>
                  <a:cubicBezTo>
                    <a:pt x="39" y="231"/>
                    <a:pt x="39" y="232"/>
                    <a:pt x="39" y="233"/>
                  </a:cubicBezTo>
                  <a:cubicBezTo>
                    <a:pt x="39" y="234"/>
                    <a:pt x="39" y="234"/>
                    <a:pt x="40" y="234"/>
                  </a:cubicBezTo>
                  <a:cubicBezTo>
                    <a:pt x="40" y="235"/>
                    <a:pt x="40" y="236"/>
                    <a:pt x="39" y="237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0" y="238"/>
                    <a:pt x="41" y="238"/>
                    <a:pt x="43" y="238"/>
                  </a:cubicBezTo>
                  <a:cubicBezTo>
                    <a:pt x="43" y="238"/>
                    <a:pt x="43" y="238"/>
                    <a:pt x="43" y="238"/>
                  </a:cubicBezTo>
                  <a:cubicBezTo>
                    <a:pt x="43" y="237"/>
                    <a:pt x="43" y="237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5"/>
                    <a:pt x="42" y="235"/>
                    <a:pt x="42" y="235"/>
                  </a:cubicBezTo>
                  <a:close/>
                  <a:moveTo>
                    <a:pt x="112" y="60"/>
                  </a:moveTo>
                  <a:cubicBezTo>
                    <a:pt x="113" y="60"/>
                    <a:pt x="113" y="59"/>
                    <a:pt x="114" y="59"/>
                  </a:cubicBezTo>
                  <a:cubicBezTo>
                    <a:pt x="114" y="58"/>
                    <a:pt x="115" y="58"/>
                    <a:pt x="116" y="58"/>
                  </a:cubicBezTo>
                  <a:cubicBezTo>
                    <a:pt x="116" y="56"/>
                    <a:pt x="116" y="55"/>
                    <a:pt x="117" y="53"/>
                  </a:cubicBezTo>
                  <a:cubicBezTo>
                    <a:pt x="116" y="53"/>
                    <a:pt x="116" y="53"/>
                    <a:pt x="115" y="53"/>
                  </a:cubicBezTo>
                  <a:cubicBezTo>
                    <a:pt x="115" y="53"/>
                    <a:pt x="115" y="53"/>
                    <a:pt x="114" y="54"/>
                  </a:cubicBezTo>
                  <a:cubicBezTo>
                    <a:pt x="114" y="55"/>
                    <a:pt x="113" y="56"/>
                    <a:pt x="112" y="57"/>
                  </a:cubicBezTo>
                  <a:cubicBezTo>
                    <a:pt x="112" y="57"/>
                    <a:pt x="112" y="58"/>
                    <a:pt x="112" y="58"/>
                  </a:cubicBezTo>
                  <a:cubicBezTo>
                    <a:pt x="112" y="59"/>
                    <a:pt x="112" y="59"/>
                    <a:pt x="112" y="60"/>
                  </a:cubicBezTo>
                  <a:close/>
                  <a:moveTo>
                    <a:pt x="232" y="148"/>
                  </a:moveTo>
                  <a:cubicBezTo>
                    <a:pt x="232" y="138"/>
                    <a:pt x="232" y="128"/>
                    <a:pt x="232" y="118"/>
                  </a:cubicBezTo>
                  <a:cubicBezTo>
                    <a:pt x="232" y="119"/>
                    <a:pt x="232" y="119"/>
                    <a:pt x="232" y="119"/>
                  </a:cubicBezTo>
                  <a:cubicBezTo>
                    <a:pt x="232" y="124"/>
                    <a:pt x="232" y="128"/>
                    <a:pt x="232" y="132"/>
                  </a:cubicBezTo>
                  <a:cubicBezTo>
                    <a:pt x="232" y="133"/>
                    <a:pt x="232" y="133"/>
                    <a:pt x="232" y="134"/>
                  </a:cubicBezTo>
                  <a:cubicBezTo>
                    <a:pt x="232" y="134"/>
                    <a:pt x="232" y="134"/>
                    <a:pt x="232" y="135"/>
                  </a:cubicBezTo>
                  <a:cubicBezTo>
                    <a:pt x="232" y="135"/>
                    <a:pt x="232" y="135"/>
                    <a:pt x="232" y="136"/>
                  </a:cubicBezTo>
                  <a:cubicBezTo>
                    <a:pt x="232" y="139"/>
                    <a:pt x="232" y="142"/>
                    <a:pt x="232" y="146"/>
                  </a:cubicBezTo>
                  <a:cubicBezTo>
                    <a:pt x="232" y="147"/>
                    <a:pt x="232" y="147"/>
                    <a:pt x="232" y="148"/>
                  </a:cubicBezTo>
                  <a:close/>
                  <a:moveTo>
                    <a:pt x="16" y="55"/>
                  </a:moveTo>
                  <a:cubicBezTo>
                    <a:pt x="14" y="57"/>
                    <a:pt x="11" y="58"/>
                    <a:pt x="9" y="59"/>
                  </a:cubicBezTo>
                  <a:cubicBezTo>
                    <a:pt x="9" y="60"/>
                    <a:pt x="8" y="61"/>
                    <a:pt x="8" y="63"/>
                  </a:cubicBezTo>
                  <a:cubicBezTo>
                    <a:pt x="9" y="63"/>
                    <a:pt x="9" y="62"/>
                    <a:pt x="9" y="62"/>
                  </a:cubicBezTo>
                  <a:cubicBezTo>
                    <a:pt x="10" y="61"/>
                    <a:pt x="11" y="60"/>
                    <a:pt x="12" y="59"/>
                  </a:cubicBezTo>
                  <a:cubicBezTo>
                    <a:pt x="14" y="58"/>
                    <a:pt x="15" y="57"/>
                    <a:pt x="16" y="56"/>
                  </a:cubicBezTo>
                  <a:cubicBezTo>
                    <a:pt x="16" y="56"/>
                    <a:pt x="17" y="56"/>
                    <a:pt x="16" y="55"/>
                  </a:cubicBezTo>
                  <a:close/>
                  <a:moveTo>
                    <a:pt x="24" y="134"/>
                  </a:moveTo>
                  <a:cubicBezTo>
                    <a:pt x="23" y="135"/>
                    <a:pt x="22" y="135"/>
                    <a:pt x="22" y="136"/>
                  </a:cubicBezTo>
                  <a:cubicBezTo>
                    <a:pt x="22" y="136"/>
                    <a:pt x="22" y="136"/>
                    <a:pt x="22" y="137"/>
                  </a:cubicBezTo>
                  <a:cubicBezTo>
                    <a:pt x="22" y="137"/>
                    <a:pt x="22" y="138"/>
                    <a:pt x="22" y="138"/>
                  </a:cubicBezTo>
                  <a:cubicBezTo>
                    <a:pt x="23" y="138"/>
                    <a:pt x="23" y="139"/>
                    <a:pt x="24" y="140"/>
                  </a:cubicBezTo>
                  <a:cubicBezTo>
                    <a:pt x="24" y="139"/>
                    <a:pt x="25" y="139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7"/>
                    <a:pt x="26" y="136"/>
                    <a:pt x="26" y="135"/>
                  </a:cubicBezTo>
                  <a:cubicBezTo>
                    <a:pt x="25" y="136"/>
                    <a:pt x="25" y="136"/>
                    <a:pt x="24" y="134"/>
                  </a:cubicBezTo>
                  <a:close/>
                  <a:moveTo>
                    <a:pt x="26" y="188"/>
                  </a:moveTo>
                  <a:cubicBezTo>
                    <a:pt x="26" y="189"/>
                    <a:pt x="26" y="189"/>
                    <a:pt x="25" y="189"/>
                  </a:cubicBezTo>
                  <a:cubicBezTo>
                    <a:pt x="25" y="190"/>
                    <a:pt x="24" y="190"/>
                    <a:pt x="23" y="191"/>
                  </a:cubicBezTo>
                  <a:cubicBezTo>
                    <a:pt x="23" y="191"/>
                    <a:pt x="23" y="192"/>
                    <a:pt x="23" y="192"/>
                  </a:cubicBezTo>
                  <a:cubicBezTo>
                    <a:pt x="23" y="193"/>
                    <a:pt x="23" y="194"/>
                    <a:pt x="23" y="195"/>
                  </a:cubicBezTo>
                  <a:cubicBezTo>
                    <a:pt x="23" y="195"/>
                    <a:pt x="23" y="195"/>
                    <a:pt x="23" y="196"/>
                  </a:cubicBezTo>
                  <a:cubicBezTo>
                    <a:pt x="24" y="195"/>
                    <a:pt x="24" y="195"/>
                    <a:pt x="25" y="194"/>
                  </a:cubicBezTo>
                  <a:cubicBezTo>
                    <a:pt x="25" y="194"/>
                    <a:pt x="26" y="194"/>
                    <a:pt x="26" y="193"/>
                  </a:cubicBezTo>
                  <a:cubicBezTo>
                    <a:pt x="26" y="193"/>
                    <a:pt x="26" y="192"/>
                    <a:pt x="26" y="192"/>
                  </a:cubicBezTo>
                  <a:cubicBezTo>
                    <a:pt x="26" y="191"/>
                    <a:pt x="26" y="190"/>
                    <a:pt x="26" y="188"/>
                  </a:cubicBezTo>
                  <a:close/>
                  <a:moveTo>
                    <a:pt x="202" y="48"/>
                  </a:moveTo>
                  <a:cubicBezTo>
                    <a:pt x="202" y="48"/>
                    <a:pt x="202" y="47"/>
                    <a:pt x="203" y="47"/>
                  </a:cubicBezTo>
                  <a:cubicBezTo>
                    <a:pt x="203" y="47"/>
                    <a:pt x="203" y="46"/>
                    <a:pt x="203" y="46"/>
                  </a:cubicBezTo>
                  <a:cubicBezTo>
                    <a:pt x="204" y="45"/>
                    <a:pt x="205" y="45"/>
                    <a:pt x="205" y="43"/>
                  </a:cubicBezTo>
                  <a:cubicBezTo>
                    <a:pt x="204" y="43"/>
                    <a:pt x="205" y="42"/>
                    <a:pt x="204" y="42"/>
                  </a:cubicBezTo>
                  <a:cubicBezTo>
                    <a:pt x="203" y="42"/>
                    <a:pt x="202" y="43"/>
                    <a:pt x="201" y="42"/>
                  </a:cubicBezTo>
                  <a:cubicBezTo>
                    <a:pt x="201" y="44"/>
                    <a:pt x="201" y="46"/>
                    <a:pt x="201" y="47"/>
                  </a:cubicBezTo>
                  <a:cubicBezTo>
                    <a:pt x="201" y="47"/>
                    <a:pt x="201" y="48"/>
                    <a:pt x="202" y="48"/>
                  </a:cubicBezTo>
                  <a:close/>
                  <a:moveTo>
                    <a:pt x="75" y="7"/>
                  </a:moveTo>
                  <a:cubicBezTo>
                    <a:pt x="71" y="7"/>
                    <a:pt x="67" y="6"/>
                    <a:pt x="63" y="6"/>
                  </a:cubicBezTo>
                  <a:cubicBezTo>
                    <a:pt x="63" y="7"/>
                    <a:pt x="63" y="7"/>
                    <a:pt x="64" y="8"/>
                  </a:cubicBezTo>
                  <a:cubicBezTo>
                    <a:pt x="67" y="8"/>
                    <a:pt x="71" y="8"/>
                    <a:pt x="75" y="8"/>
                  </a:cubicBezTo>
                  <a:cubicBezTo>
                    <a:pt x="75" y="8"/>
                    <a:pt x="75" y="7"/>
                    <a:pt x="75" y="7"/>
                  </a:cubicBezTo>
                  <a:close/>
                  <a:moveTo>
                    <a:pt x="146" y="203"/>
                  </a:moveTo>
                  <a:cubicBezTo>
                    <a:pt x="148" y="200"/>
                    <a:pt x="148" y="195"/>
                    <a:pt x="148" y="194"/>
                  </a:cubicBezTo>
                  <a:cubicBezTo>
                    <a:pt x="147" y="194"/>
                    <a:pt x="147" y="195"/>
                    <a:pt x="146" y="196"/>
                  </a:cubicBezTo>
                  <a:cubicBezTo>
                    <a:pt x="146" y="196"/>
                    <a:pt x="146" y="196"/>
                    <a:pt x="146" y="196"/>
                  </a:cubicBezTo>
                  <a:cubicBezTo>
                    <a:pt x="146" y="198"/>
                    <a:pt x="146" y="200"/>
                    <a:pt x="146" y="203"/>
                  </a:cubicBezTo>
                  <a:cubicBezTo>
                    <a:pt x="146" y="203"/>
                    <a:pt x="146" y="203"/>
                    <a:pt x="146" y="203"/>
                  </a:cubicBezTo>
                  <a:close/>
                  <a:moveTo>
                    <a:pt x="70" y="20"/>
                  </a:moveTo>
                  <a:cubicBezTo>
                    <a:pt x="68" y="20"/>
                    <a:pt x="67" y="20"/>
                    <a:pt x="66" y="20"/>
                  </a:cubicBezTo>
                  <a:cubicBezTo>
                    <a:pt x="65" y="21"/>
                    <a:pt x="64" y="23"/>
                    <a:pt x="64" y="25"/>
                  </a:cubicBezTo>
                  <a:cubicBezTo>
                    <a:pt x="64" y="25"/>
                    <a:pt x="65" y="25"/>
                    <a:pt x="65" y="25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7" y="23"/>
                    <a:pt x="68" y="22"/>
                    <a:pt x="69" y="21"/>
                  </a:cubicBezTo>
                  <a:cubicBezTo>
                    <a:pt x="69" y="20"/>
                    <a:pt x="70" y="20"/>
                    <a:pt x="70" y="20"/>
                  </a:cubicBezTo>
                  <a:close/>
                  <a:moveTo>
                    <a:pt x="227" y="149"/>
                  </a:moveTo>
                  <a:cubicBezTo>
                    <a:pt x="226" y="149"/>
                    <a:pt x="225" y="149"/>
                    <a:pt x="224" y="149"/>
                  </a:cubicBezTo>
                  <a:cubicBezTo>
                    <a:pt x="224" y="151"/>
                    <a:pt x="224" y="152"/>
                    <a:pt x="224" y="154"/>
                  </a:cubicBezTo>
                  <a:cubicBezTo>
                    <a:pt x="225" y="154"/>
                    <a:pt x="226" y="154"/>
                    <a:pt x="227" y="154"/>
                  </a:cubicBezTo>
                  <a:cubicBezTo>
                    <a:pt x="227" y="152"/>
                    <a:pt x="227" y="150"/>
                    <a:pt x="227" y="149"/>
                  </a:cubicBezTo>
                  <a:close/>
                  <a:moveTo>
                    <a:pt x="30" y="40"/>
                  </a:moveTo>
                  <a:cubicBezTo>
                    <a:pt x="31" y="40"/>
                    <a:pt x="31" y="40"/>
                    <a:pt x="32" y="40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35" y="39"/>
                    <a:pt x="38" y="39"/>
                    <a:pt x="40" y="39"/>
                  </a:cubicBezTo>
                  <a:cubicBezTo>
                    <a:pt x="43" y="38"/>
                    <a:pt x="46" y="38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cubicBezTo>
                    <a:pt x="50" y="38"/>
                    <a:pt x="50" y="38"/>
                    <a:pt x="51" y="38"/>
                  </a:cubicBezTo>
                  <a:cubicBezTo>
                    <a:pt x="46" y="38"/>
                    <a:pt x="41" y="38"/>
                    <a:pt x="36" y="38"/>
                  </a:cubicBezTo>
                  <a:cubicBezTo>
                    <a:pt x="35" y="38"/>
                    <a:pt x="35" y="38"/>
                    <a:pt x="34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3" y="40"/>
                    <a:pt x="32" y="39"/>
                    <a:pt x="31" y="39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lose/>
                  <a:moveTo>
                    <a:pt x="222" y="23"/>
                  </a:moveTo>
                  <a:cubicBezTo>
                    <a:pt x="219" y="20"/>
                    <a:pt x="216" y="17"/>
                    <a:pt x="212" y="15"/>
                  </a:cubicBezTo>
                  <a:cubicBezTo>
                    <a:pt x="212" y="15"/>
                    <a:pt x="213" y="15"/>
                    <a:pt x="213" y="15"/>
                  </a:cubicBezTo>
                  <a:cubicBezTo>
                    <a:pt x="213" y="16"/>
                    <a:pt x="214" y="16"/>
                    <a:pt x="214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5" y="18"/>
                    <a:pt x="216" y="19"/>
                    <a:pt x="216" y="19"/>
                  </a:cubicBezTo>
                  <a:cubicBezTo>
                    <a:pt x="217" y="19"/>
                    <a:pt x="217" y="19"/>
                    <a:pt x="217" y="20"/>
                  </a:cubicBezTo>
                  <a:cubicBezTo>
                    <a:pt x="218" y="21"/>
                    <a:pt x="218" y="22"/>
                    <a:pt x="219" y="23"/>
                  </a:cubicBezTo>
                  <a:cubicBezTo>
                    <a:pt x="219" y="23"/>
                    <a:pt x="220" y="24"/>
                    <a:pt x="220" y="25"/>
                  </a:cubicBezTo>
                  <a:cubicBezTo>
                    <a:pt x="220" y="24"/>
                    <a:pt x="221" y="23"/>
                    <a:pt x="222" y="23"/>
                  </a:cubicBezTo>
                  <a:close/>
                  <a:moveTo>
                    <a:pt x="219" y="208"/>
                  </a:moveTo>
                  <a:cubicBezTo>
                    <a:pt x="218" y="209"/>
                    <a:pt x="218" y="210"/>
                    <a:pt x="218" y="211"/>
                  </a:cubicBezTo>
                  <a:cubicBezTo>
                    <a:pt x="218" y="212"/>
                    <a:pt x="217" y="213"/>
                    <a:pt x="217" y="214"/>
                  </a:cubicBezTo>
                  <a:cubicBezTo>
                    <a:pt x="218" y="214"/>
                    <a:pt x="219" y="213"/>
                    <a:pt x="220" y="213"/>
                  </a:cubicBezTo>
                  <a:cubicBezTo>
                    <a:pt x="220" y="213"/>
                    <a:pt x="220" y="213"/>
                    <a:pt x="220" y="212"/>
                  </a:cubicBezTo>
                  <a:cubicBezTo>
                    <a:pt x="221" y="211"/>
                    <a:pt x="222" y="210"/>
                    <a:pt x="222" y="209"/>
                  </a:cubicBezTo>
                  <a:cubicBezTo>
                    <a:pt x="221" y="209"/>
                    <a:pt x="220" y="208"/>
                    <a:pt x="219" y="208"/>
                  </a:cubicBezTo>
                  <a:close/>
                  <a:moveTo>
                    <a:pt x="118" y="21"/>
                  </a:moveTo>
                  <a:cubicBezTo>
                    <a:pt x="118" y="21"/>
                    <a:pt x="119" y="21"/>
                    <a:pt x="120" y="21"/>
                  </a:cubicBezTo>
                  <a:cubicBezTo>
                    <a:pt x="121" y="21"/>
                    <a:pt x="122" y="21"/>
                    <a:pt x="122" y="20"/>
                  </a:cubicBezTo>
                  <a:cubicBezTo>
                    <a:pt x="122" y="19"/>
                    <a:pt x="121" y="18"/>
                    <a:pt x="121" y="17"/>
                  </a:cubicBezTo>
                  <a:cubicBezTo>
                    <a:pt x="120" y="17"/>
                    <a:pt x="119" y="17"/>
                    <a:pt x="118" y="17"/>
                  </a:cubicBezTo>
                  <a:cubicBezTo>
                    <a:pt x="118" y="18"/>
                    <a:pt x="118" y="19"/>
                    <a:pt x="118" y="21"/>
                  </a:cubicBezTo>
                  <a:close/>
                  <a:moveTo>
                    <a:pt x="59" y="13"/>
                  </a:moveTo>
                  <a:cubicBezTo>
                    <a:pt x="59" y="14"/>
                    <a:pt x="58" y="15"/>
                    <a:pt x="58" y="16"/>
                  </a:cubicBezTo>
                  <a:cubicBezTo>
                    <a:pt x="59" y="16"/>
                    <a:pt x="60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5"/>
                    <a:pt x="63" y="14"/>
                    <a:pt x="64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2" y="12"/>
                    <a:pt x="61" y="13"/>
                    <a:pt x="59" y="13"/>
                  </a:cubicBezTo>
                  <a:close/>
                  <a:moveTo>
                    <a:pt x="99" y="167"/>
                  </a:moveTo>
                  <a:cubicBezTo>
                    <a:pt x="99" y="169"/>
                    <a:pt x="99" y="171"/>
                    <a:pt x="99" y="172"/>
                  </a:cubicBezTo>
                  <a:cubicBezTo>
                    <a:pt x="99" y="172"/>
                    <a:pt x="99" y="173"/>
                    <a:pt x="100" y="173"/>
                  </a:cubicBezTo>
                  <a:cubicBezTo>
                    <a:pt x="100" y="173"/>
                    <a:pt x="101" y="174"/>
                    <a:pt x="102" y="175"/>
                  </a:cubicBezTo>
                  <a:cubicBezTo>
                    <a:pt x="102" y="174"/>
                    <a:pt x="103" y="173"/>
                    <a:pt x="103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2" y="170"/>
                    <a:pt x="101" y="169"/>
                    <a:pt x="99" y="167"/>
                  </a:cubicBezTo>
                  <a:close/>
                  <a:moveTo>
                    <a:pt x="218" y="48"/>
                  </a:moveTo>
                  <a:cubicBezTo>
                    <a:pt x="219" y="47"/>
                    <a:pt x="220" y="47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5"/>
                    <a:pt x="221" y="44"/>
                    <a:pt x="221" y="43"/>
                  </a:cubicBezTo>
                  <a:cubicBezTo>
                    <a:pt x="221" y="42"/>
                    <a:pt x="221" y="42"/>
                    <a:pt x="221" y="41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20" y="41"/>
                    <a:pt x="219" y="42"/>
                    <a:pt x="218" y="43"/>
                  </a:cubicBezTo>
                  <a:cubicBezTo>
                    <a:pt x="218" y="43"/>
                    <a:pt x="218" y="44"/>
                    <a:pt x="218" y="44"/>
                  </a:cubicBezTo>
                  <a:cubicBezTo>
                    <a:pt x="218" y="45"/>
                    <a:pt x="218" y="46"/>
                    <a:pt x="218" y="48"/>
                  </a:cubicBezTo>
                  <a:close/>
                  <a:moveTo>
                    <a:pt x="210" y="159"/>
                  </a:moveTo>
                  <a:cubicBezTo>
                    <a:pt x="212" y="158"/>
                    <a:pt x="213" y="158"/>
                    <a:pt x="215" y="157"/>
                  </a:cubicBezTo>
                  <a:cubicBezTo>
                    <a:pt x="214" y="156"/>
                    <a:pt x="214" y="155"/>
                    <a:pt x="214" y="155"/>
                  </a:cubicBezTo>
                  <a:cubicBezTo>
                    <a:pt x="213" y="154"/>
                    <a:pt x="212" y="154"/>
                    <a:pt x="210" y="154"/>
                  </a:cubicBezTo>
                  <a:cubicBezTo>
                    <a:pt x="210" y="155"/>
                    <a:pt x="210" y="157"/>
                    <a:pt x="210" y="159"/>
                  </a:cubicBezTo>
                  <a:close/>
                  <a:moveTo>
                    <a:pt x="113" y="71"/>
                  </a:moveTo>
                  <a:cubicBezTo>
                    <a:pt x="113" y="71"/>
                    <a:pt x="113" y="70"/>
                    <a:pt x="114" y="69"/>
                  </a:cubicBezTo>
                  <a:cubicBezTo>
                    <a:pt x="114" y="68"/>
                    <a:pt x="114" y="66"/>
                    <a:pt x="114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4" y="63"/>
                    <a:pt x="114" y="63"/>
                    <a:pt x="114" y="62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7"/>
                    <a:pt x="112" y="69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3" y="72"/>
                    <a:pt x="113" y="72"/>
                    <a:pt x="113" y="71"/>
                  </a:cubicBezTo>
                  <a:close/>
                  <a:moveTo>
                    <a:pt x="29" y="219"/>
                  </a:moveTo>
                  <a:cubicBezTo>
                    <a:pt x="28" y="217"/>
                    <a:pt x="28" y="216"/>
                    <a:pt x="27" y="215"/>
                  </a:cubicBezTo>
                  <a:cubicBezTo>
                    <a:pt x="26" y="216"/>
                    <a:pt x="25" y="218"/>
                    <a:pt x="24" y="219"/>
                  </a:cubicBezTo>
                  <a:cubicBezTo>
                    <a:pt x="24" y="220"/>
                    <a:pt x="25" y="220"/>
                    <a:pt x="25" y="221"/>
                  </a:cubicBezTo>
                  <a:cubicBezTo>
                    <a:pt x="26" y="220"/>
                    <a:pt x="28" y="219"/>
                    <a:pt x="29" y="219"/>
                  </a:cubicBezTo>
                  <a:close/>
                  <a:moveTo>
                    <a:pt x="26" y="67"/>
                  </a:moveTo>
                  <a:cubicBezTo>
                    <a:pt x="25" y="67"/>
                    <a:pt x="25" y="68"/>
                    <a:pt x="24" y="68"/>
                  </a:cubicBezTo>
                  <a:cubicBezTo>
                    <a:pt x="24" y="68"/>
                    <a:pt x="24" y="68"/>
                    <a:pt x="24" y="69"/>
                  </a:cubicBezTo>
                  <a:cubicBezTo>
                    <a:pt x="24" y="70"/>
                    <a:pt x="23" y="71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5" y="72"/>
                    <a:pt x="26" y="72"/>
                  </a:cubicBezTo>
                  <a:cubicBezTo>
                    <a:pt x="26" y="70"/>
                    <a:pt x="26" y="68"/>
                    <a:pt x="26" y="67"/>
                  </a:cubicBezTo>
                  <a:close/>
                  <a:moveTo>
                    <a:pt x="4" y="101"/>
                  </a:moveTo>
                  <a:cubicBezTo>
                    <a:pt x="4" y="101"/>
                    <a:pt x="4" y="101"/>
                    <a:pt x="4" y="101"/>
                  </a:cubicBezTo>
                  <a:cubicBezTo>
                    <a:pt x="4" y="102"/>
                    <a:pt x="4" y="103"/>
                    <a:pt x="4" y="103"/>
                  </a:cubicBezTo>
                  <a:cubicBezTo>
                    <a:pt x="4" y="107"/>
                    <a:pt x="4" y="110"/>
                    <a:pt x="4" y="113"/>
                  </a:cubicBezTo>
                  <a:cubicBezTo>
                    <a:pt x="4" y="118"/>
                    <a:pt x="4" y="122"/>
                    <a:pt x="4" y="126"/>
                  </a:cubicBezTo>
                  <a:cubicBezTo>
                    <a:pt x="4" y="127"/>
                    <a:pt x="4" y="128"/>
                    <a:pt x="4" y="130"/>
                  </a:cubicBezTo>
                  <a:cubicBezTo>
                    <a:pt x="4" y="127"/>
                    <a:pt x="4" y="125"/>
                    <a:pt x="4" y="123"/>
                  </a:cubicBezTo>
                  <a:cubicBezTo>
                    <a:pt x="4" y="116"/>
                    <a:pt x="4" y="108"/>
                    <a:pt x="4" y="101"/>
                  </a:cubicBezTo>
                  <a:close/>
                  <a:moveTo>
                    <a:pt x="104" y="235"/>
                  </a:moveTo>
                  <a:cubicBezTo>
                    <a:pt x="106" y="236"/>
                    <a:pt x="108" y="236"/>
                    <a:pt x="110" y="236"/>
                  </a:cubicBezTo>
                  <a:cubicBezTo>
                    <a:pt x="110" y="235"/>
                    <a:pt x="110" y="234"/>
                    <a:pt x="109" y="234"/>
                  </a:cubicBezTo>
                  <a:cubicBezTo>
                    <a:pt x="109" y="233"/>
                    <a:pt x="109" y="233"/>
                    <a:pt x="109" y="233"/>
                  </a:cubicBezTo>
                  <a:cubicBezTo>
                    <a:pt x="107" y="233"/>
                    <a:pt x="106" y="233"/>
                    <a:pt x="105" y="233"/>
                  </a:cubicBezTo>
                  <a:cubicBezTo>
                    <a:pt x="104" y="233"/>
                    <a:pt x="104" y="233"/>
                    <a:pt x="104" y="233"/>
                  </a:cubicBezTo>
                  <a:cubicBezTo>
                    <a:pt x="104" y="234"/>
                    <a:pt x="104" y="235"/>
                    <a:pt x="104" y="235"/>
                  </a:cubicBezTo>
                  <a:close/>
                  <a:moveTo>
                    <a:pt x="91" y="84"/>
                  </a:moveTo>
                  <a:cubicBezTo>
                    <a:pt x="92" y="84"/>
                    <a:pt x="92" y="83"/>
                    <a:pt x="93" y="82"/>
                  </a:cubicBezTo>
                  <a:cubicBezTo>
                    <a:pt x="93" y="82"/>
                    <a:pt x="93" y="82"/>
                    <a:pt x="93" y="81"/>
                  </a:cubicBezTo>
                  <a:cubicBezTo>
                    <a:pt x="93" y="80"/>
                    <a:pt x="93" y="79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8"/>
                    <a:pt x="92" y="78"/>
                    <a:pt x="91" y="79"/>
                  </a:cubicBezTo>
                  <a:cubicBezTo>
                    <a:pt x="91" y="79"/>
                    <a:pt x="90" y="79"/>
                    <a:pt x="90" y="80"/>
                  </a:cubicBezTo>
                  <a:cubicBezTo>
                    <a:pt x="90" y="81"/>
                    <a:pt x="90" y="82"/>
                    <a:pt x="90" y="83"/>
                  </a:cubicBezTo>
                  <a:cubicBezTo>
                    <a:pt x="90" y="83"/>
                    <a:pt x="90" y="84"/>
                    <a:pt x="91" y="84"/>
                  </a:cubicBezTo>
                  <a:close/>
                  <a:moveTo>
                    <a:pt x="118" y="45"/>
                  </a:move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7" y="45"/>
                    <a:pt x="117" y="46"/>
                  </a:cubicBezTo>
                  <a:cubicBezTo>
                    <a:pt x="115" y="47"/>
                    <a:pt x="113" y="49"/>
                    <a:pt x="112" y="51"/>
                  </a:cubicBezTo>
                  <a:cubicBezTo>
                    <a:pt x="112" y="51"/>
                    <a:pt x="111" y="52"/>
                    <a:pt x="111" y="52"/>
                  </a:cubicBezTo>
                  <a:cubicBezTo>
                    <a:pt x="111" y="53"/>
                    <a:pt x="112" y="53"/>
                    <a:pt x="112" y="54"/>
                  </a:cubicBezTo>
                  <a:cubicBezTo>
                    <a:pt x="112" y="54"/>
                    <a:pt x="113" y="53"/>
                    <a:pt x="113" y="52"/>
                  </a:cubicBezTo>
                  <a:cubicBezTo>
                    <a:pt x="113" y="52"/>
                    <a:pt x="113" y="52"/>
                    <a:pt x="114" y="51"/>
                  </a:cubicBezTo>
                  <a:cubicBezTo>
                    <a:pt x="114" y="51"/>
                    <a:pt x="114" y="51"/>
                    <a:pt x="114" y="50"/>
                  </a:cubicBezTo>
                  <a:cubicBezTo>
                    <a:pt x="114" y="50"/>
                    <a:pt x="115" y="50"/>
                    <a:pt x="115" y="50"/>
                  </a:cubicBezTo>
                  <a:cubicBezTo>
                    <a:pt x="116" y="48"/>
                    <a:pt x="117" y="47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lose/>
                  <a:moveTo>
                    <a:pt x="114" y="77"/>
                  </a:moveTo>
                  <a:cubicBezTo>
                    <a:pt x="116" y="76"/>
                    <a:pt x="117" y="76"/>
                    <a:pt x="119" y="75"/>
                  </a:cubicBezTo>
                  <a:cubicBezTo>
                    <a:pt x="119" y="75"/>
                    <a:pt x="119" y="74"/>
                    <a:pt x="119" y="73"/>
                  </a:cubicBezTo>
                  <a:cubicBezTo>
                    <a:pt x="118" y="73"/>
                    <a:pt x="116" y="73"/>
                    <a:pt x="115" y="72"/>
                  </a:cubicBezTo>
                  <a:cubicBezTo>
                    <a:pt x="115" y="74"/>
                    <a:pt x="115" y="75"/>
                    <a:pt x="114" y="77"/>
                  </a:cubicBezTo>
                  <a:close/>
                  <a:moveTo>
                    <a:pt x="61" y="19"/>
                  </a:moveTo>
                  <a:cubicBezTo>
                    <a:pt x="60" y="21"/>
                    <a:pt x="60" y="22"/>
                    <a:pt x="59" y="24"/>
                  </a:cubicBezTo>
                  <a:cubicBezTo>
                    <a:pt x="60" y="24"/>
                    <a:pt x="61" y="24"/>
                    <a:pt x="62" y="24"/>
                  </a:cubicBezTo>
                  <a:cubicBezTo>
                    <a:pt x="62" y="23"/>
                    <a:pt x="63" y="21"/>
                    <a:pt x="64" y="20"/>
                  </a:cubicBezTo>
                  <a:cubicBezTo>
                    <a:pt x="63" y="20"/>
                    <a:pt x="62" y="20"/>
                    <a:pt x="61" y="19"/>
                  </a:cubicBezTo>
                  <a:close/>
                  <a:moveTo>
                    <a:pt x="17" y="53"/>
                  </a:moveTo>
                  <a:cubicBezTo>
                    <a:pt x="17" y="53"/>
                    <a:pt x="17" y="52"/>
                    <a:pt x="17" y="52"/>
                  </a:cubicBezTo>
                  <a:cubicBezTo>
                    <a:pt x="17" y="51"/>
                    <a:pt x="17" y="51"/>
                    <a:pt x="17" y="5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5" y="52"/>
                    <a:pt x="13" y="53"/>
                    <a:pt x="12" y="53"/>
                  </a:cubicBezTo>
                  <a:cubicBezTo>
                    <a:pt x="11" y="54"/>
                    <a:pt x="11" y="55"/>
                    <a:pt x="11" y="56"/>
                  </a:cubicBezTo>
                  <a:cubicBezTo>
                    <a:pt x="13" y="55"/>
                    <a:pt x="15" y="54"/>
                    <a:pt x="17" y="53"/>
                  </a:cubicBezTo>
                  <a:close/>
                  <a:moveTo>
                    <a:pt x="121" y="88"/>
                  </a:moveTo>
                  <a:cubicBezTo>
                    <a:pt x="121" y="87"/>
                    <a:pt x="121" y="87"/>
                    <a:pt x="121" y="87"/>
                  </a:cubicBezTo>
                  <a:cubicBezTo>
                    <a:pt x="119" y="87"/>
                    <a:pt x="118" y="86"/>
                    <a:pt x="117" y="86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5" y="86"/>
                    <a:pt x="114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7"/>
                    <a:pt x="112" y="87"/>
                    <a:pt x="111" y="87"/>
                  </a:cubicBezTo>
                  <a:cubicBezTo>
                    <a:pt x="111" y="87"/>
                    <a:pt x="111" y="86"/>
                    <a:pt x="111" y="87"/>
                  </a:cubicBezTo>
                  <a:cubicBezTo>
                    <a:pt x="110" y="87"/>
                    <a:pt x="110" y="87"/>
                    <a:pt x="109" y="88"/>
                  </a:cubicBezTo>
                  <a:cubicBezTo>
                    <a:pt x="113" y="88"/>
                    <a:pt x="117" y="88"/>
                    <a:pt x="121" y="88"/>
                  </a:cubicBezTo>
                  <a:close/>
                  <a:moveTo>
                    <a:pt x="213" y="232"/>
                  </a:moveTo>
                  <a:cubicBezTo>
                    <a:pt x="213" y="231"/>
                    <a:pt x="212" y="231"/>
                    <a:pt x="212" y="230"/>
                  </a:cubicBezTo>
                  <a:cubicBezTo>
                    <a:pt x="210" y="230"/>
                    <a:pt x="209" y="230"/>
                    <a:pt x="208" y="231"/>
                  </a:cubicBezTo>
                  <a:cubicBezTo>
                    <a:pt x="208" y="231"/>
                    <a:pt x="208" y="232"/>
                    <a:pt x="208" y="233"/>
                  </a:cubicBezTo>
                  <a:cubicBezTo>
                    <a:pt x="210" y="233"/>
                    <a:pt x="211" y="233"/>
                    <a:pt x="213" y="232"/>
                  </a:cubicBezTo>
                  <a:close/>
                  <a:moveTo>
                    <a:pt x="22" y="186"/>
                  </a:moveTo>
                  <a:cubicBezTo>
                    <a:pt x="23" y="185"/>
                    <a:pt x="25" y="184"/>
                    <a:pt x="26" y="184"/>
                  </a:cubicBezTo>
                  <a:cubicBezTo>
                    <a:pt x="26" y="182"/>
                    <a:pt x="26" y="180"/>
                    <a:pt x="26" y="180"/>
                  </a:cubicBezTo>
                  <a:cubicBezTo>
                    <a:pt x="24" y="181"/>
                    <a:pt x="23" y="182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4"/>
                    <a:pt x="22" y="185"/>
                    <a:pt x="22" y="186"/>
                  </a:cubicBezTo>
                  <a:close/>
                  <a:moveTo>
                    <a:pt x="154" y="225"/>
                  </a:moveTo>
                  <a:cubicBezTo>
                    <a:pt x="154" y="224"/>
                    <a:pt x="154" y="222"/>
                    <a:pt x="154" y="221"/>
                  </a:cubicBezTo>
                  <a:cubicBezTo>
                    <a:pt x="154" y="220"/>
                    <a:pt x="153" y="220"/>
                    <a:pt x="152" y="219"/>
                  </a:cubicBezTo>
                  <a:cubicBezTo>
                    <a:pt x="152" y="220"/>
                    <a:pt x="152" y="220"/>
                    <a:pt x="152" y="221"/>
                  </a:cubicBezTo>
                  <a:cubicBezTo>
                    <a:pt x="152" y="221"/>
                    <a:pt x="152" y="221"/>
                    <a:pt x="152" y="221"/>
                  </a:cubicBezTo>
                  <a:cubicBezTo>
                    <a:pt x="152" y="222"/>
                    <a:pt x="152" y="222"/>
                    <a:pt x="152" y="223"/>
                  </a:cubicBezTo>
                  <a:cubicBezTo>
                    <a:pt x="151" y="223"/>
                    <a:pt x="151" y="224"/>
                    <a:pt x="151" y="224"/>
                  </a:cubicBezTo>
                  <a:cubicBezTo>
                    <a:pt x="151" y="225"/>
                    <a:pt x="151" y="225"/>
                    <a:pt x="152" y="226"/>
                  </a:cubicBezTo>
                  <a:cubicBezTo>
                    <a:pt x="153" y="225"/>
                    <a:pt x="153" y="225"/>
                    <a:pt x="154" y="225"/>
                  </a:cubicBezTo>
                  <a:close/>
                  <a:moveTo>
                    <a:pt x="80" y="14"/>
                  </a:moveTo>
                  <a:cubicBezTo>
                    <a:pt x="82" y="14"/>
                    <a:pt x="84" y="14"/>
                    <a:pt x="87" y="14"/>
                  </a:cubicBezTo>
                  <a:cubicBezTo>
                    <a:pt x="87" y="13"/>
                    <a:pt x="87" y="13"/>
                    <a:pt x="87" y="12"/>
                  </a:cubicBezTo>
                  <a:cubicBezTo>
                    <a:pt x="84" y="12"/>
                    <a:pt x="82" y="12"/>
                    <a:pt x="79" y="12"/>
                  </a:cubicBezTo>
                  <a:cubicBezTo>
                    <a:pt x="80" y="13"/>
                    <a:pt x="80" y="13"/>
                    <a:pt x="80" y="14"/>
                  </a:cubicBezTo>
                  <a:close/>
                  <a:moveTo>
                    <a:pt x="140" y="195"/>
                  </a:moveTo>
                  <a:cubicBezTo>
                    <a:pt x="140" y="193"/>
                    <a:pt x="140" y="191"/>
                    <a:pt x="139" y="189"/>
                  </a:cubicBezTo>
                  <a:cubicBezTo>
                    <a:pt x="139" y="190"/>
                    <a:pt x="138" y="190"/>
                    <a:pt x="138" y="191"/>
                  </a:cubicBezTo>
                  <a:cubicBezTo>
                    <a:pt x="137" y="191"/>
                    <a:pt x="137" y="192"/>
                    <a:pt x="137" y="193"/>
                  </a:cubicBezTo>
                  <a:cubicBezTo>
                    <a:pt x="138" y="193"/>
                    <a:pt x="138" y="194"/>
                    <a:pt x="137" y="195"/>
                  </a:cubicBezTo>
                  <a:cubicBezTo>
                    <a:pt x="137" y="195"/>
                    <a:pt x="138" y="196"/>
                    <a:pt x="138" y="196"/>
                  </a:cubicBezTo>
                  <a:cubicBezTo>
                    <a:pt x="138" y="196"/>
                    <a:pt x="139" y="196"/>
                    <a:pt x="140" y="195"/>
                  </a:cubicBezTo>
                  <a:close/>
                  <a:moveTo>
                    <a:pt x="120" y="186"/>
                  </a:moveTo>
                  <a:cubicBezTo>
                    <a:pt x="120" y="185"/>
                    <a:pt x="121" y="185"/>
                    <a:pt x="122" y="184"/>
                  </a:cubicBezTo>
                  <a:cubicBezTo>
                    <a:pt x="122" y="184"/>
                    <a:pt x="122" y="184"/>
                    <a:pt x="122" y="184"/>
                  </a:cubicBezTo>
                  <a:cubicBezTo>
                    <a:pt x="122" y="183"/>
                    <a:pt x="123" y="183"/>
                    <a:pt x="123" y="182"/>
                  </a:cubicBezTo>
                  <a:cubicBezTo>
                    <a:pt x="123" y="182"/>
                    <a:pt x="123" y="182"/>
                    <a:pt x="124" y="181"/>
                  </a:cubicBezTo>
                  <a:cubicBezTo>
                    <a:pt x="122" y="181"/>
                    <a:pt x="120" y="181"/>
                    <a:pt x="119" y="181"/>
                  </a:cubicBezTo>
                  <a:cubicBezTo>
                    <a:pt x="119" y="182"/>
                    <a:pt x="119" y="184"/>
                    <a:pt x="120" y="186"/>
                  </a:cubicBezTo>
                  <a:close/>
                  <a:moveTo>
                    <a:pt x="15" y="131"/>
                  </a:moveTo>
                  <a:cubicBezTo>
                    <a:pt x="15" y="131"/>
                    <a:pt x="15" y="131"/>
                    <a:pt x="15" y="131"/>
                  </a:cubicBezTo>
                  <a:cubicBezTo>
                    <a:pt x="16" y="130"/>
                    <a:pt x="17" y="130"/>
                    <a:pt x="17" y="129"/>
                  </a:cubicBezTo>
                  <a:cubicBezTo>
                    <a:pt x="19" y="129"/>
                    <a:pt x="19" y="129"/>
                    <a:pt x="19" y="127"/>
                  </a:cubicBezTo>
                  <a:cubicBezTo>
                    <a:pt x="19" y="126"/>
                    <a:pt x="19" y="126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7" y="126"/>
                    <a:pt x="16" y="127"/>
                    <a:pt x="15" y="128"/>
                  </a:cubicBezTo>
                  <a:cubicBezTo>
                    <a:pt x="15" y="128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1"/>
                  </a:cubicBezTo>
                  <a:close/>
                  <a:moveTo>
                    <a:pt x="213" y="146"/>
                  </a:moveTo>
                  <a:cubicBezTo>
                    <a:pt x="212" y="146"/>
                    <a:pt x="211" y="146"/>
                    <a:pt x="210" y="146"/>
                  </a:cubicBezTo>
                  <a:cubicBezTo>
                    <a:pt x="210" y="148"/>
                    <a:pt x="210" y="149"/>
                    <a:pt x="210" y="151"/>
                  </a:cubicBezTo>
                  <a:cubicBezTo>
                    <a:pt x="212" y="150"/>
                    <a:pt x="213" y="150"/>
                    <a:pt x="214" y="150"/>
                  </a:cubicBezTo>
                  <a:cubicBezTo>
                    <a:pt x="214" y="149"/>
                    <a:pt x="213" y="147"/>
                    <a:pt x="213" y="146"/>
                  </a:cubicBezTo>
                  <a:close/>
                  <a:moveTo>
                    <a:pt x="142" y="167"/>
                  </a:moveTo>
                  <a:cubicBezTo>
                    <a:pt x="141" y="168"/>
                    <a:pt x="140" y="168"/>
                    <a:pt x="140" y="169"/>
                  </a:cubicBezTo>
                  <a:cubicBezTo>
                    <a:pt x="140" y="169"/>
                    <a:pt x="139" y="169"/>
                    <a:pt x="139" y="169"/>
                  </a:cubicBezTo>
                  <a:cubicBezTo>
                    <a:pt x="140" y="170"/>
                    <a:pt x="140" y="172"/>
                    <a:pt x="140" y="173"/>
                  </a:cubicBezTo>
                  <a:cubicBezTo>
                    <a:pt x="141" y="173"/>
                    <a:pt x="141" y="173"/>
                    <a:pt x="143" y="172"/>
                  </a:cubicBezTo>
                  <a:cubicBezTo>
                    <a:pt x="142" y="171"/>
                    <a:pt x="142" y="169"/>
                    <a:pt x="142" y="168"/>
                  </a:cubicBezTo>
                  <a:cubicBezTo>
                    <a:pt x="142" y="168"/>
                    <a:pt x="142" y="168"/>
                    <a:pt x="142" y="167"/>
                  </a:cubicBezTo>
                  <a:close/>
                  <a:moveTo>
                    <a:pt x="216" y="232"/>
                  </a:moveTo>
                  <a:cubicBezTo>
                    <a:pt x="218" y="232"/>
                    <a:pt x="220" y="231"/>
                    <a:pt x="222" y="229"/>
                  </a:cubicBezTo>
                  <a:cubicBezTo>
                    <a:pt x="221" y="229"/>
                    <a:pt x="221" y="229"/>
                    <a:pt x="220" y="229"/>
                  </a:cubicBezTo>
                  <a:cubicBezTo>
                    <a:pt x="220" y="228"/>
                    <a:pt x="220" y="228"/>
                    <a:pt x="220" y="228"/>
                  </a:cubicBezTo>
                  <a:cubicBezTo>
                    <a:pt x="219" y="229"/>
                    <a:pt x="219" y="229"/>
                    <a:pt x="218" y="229"/>
                  </a:cubicBezTo>
                  <a:cubicBezTo>
                    <a:pt x="218" y="229"/>
                    <a:pt x="217" y="229"/>
                    <a:pt x="216" y="229"/>
                  </a:cubicBezTo>
                  <a:cubicBezTo>
                    <a:pt x="217" y="230"/>
                    <a:pt x="216" y="231"/>
                    <a:pt x="216" y="232"/>
                  </a:cubicBezTo>
                  <a:close/>
                  <a:moveTo>
                    <a:pt x="150" y="142"/>
                  </a:moveTo>
                  <a:cubicBezTo>
                    <a:pt x="146" y="141"/>
                    <a:pt x="137" y="141"/>
                    <a:pt x="135" y="142"/>
                  </a:cubicBezTo>
                  <a:cubicBezTo>
                    <a:pt x="135" y="142"/>
                    <a:pt x="135" y="142"/>
                    <a:pt x="136" y="142"/>
                  </a:cubicBezTo>
                  <a:cubicBezTo>
                    <a:pt x="138" y="142"/>
                    <a:pt x="140" y="142"/>
                    <a:pt x="142" y="142"/>
                  </a:cubicBezTo>
                  <a:cubicBezTo>
                    <a:pt x="142" y="143"/>
                    <a:pt x="143" y="143"/>
                    <a:pt x="144" y="143"/>
                  </a:cubicBezTo>
                  <a:cubicBezTo>
                    <a:pt x="144" y="143"/>
                    <a:pt x="145" y="143"/>
                    <a:pt x="145" y="143"/>
                  </a:cubicBezTo>
                  <a:cubicBezTo>
                    <a:pt x="146" y="143"/>
                    <a:pt x="146" y="143"/>
                    <a:pt x="146" y="143"/>
                  </a:cubicBezTo>
                  <a:cubicBezTo>
                    <a:pt x="147" y="142"/>
                    <a:pt x="147" y="142"/>
                    <a:pt x="148" y="142"/>
                  </a:cubicBezTo>
                  <a:cubicBezTo>
                    <a:pt x="149" y="142"/>
                    <a:pt x="149" y="143"/>
                    <a:pt x="149" y="143"/>
                  </a:cubicBezTo>
                  <a:cubicBezTo>
                    <a:pt x="150" y="143"/>
                    <a:pt x="150" y="143"/>
                    <a:pt x="150" y="143"/>
                  </a:cubicBezTo>
                  <a:cubicBezTo>
                    <a:pt x="150" y="143"/>
                    <a:pt x="150" y="143"/>
                    <a:pt x="150" y="143"/>
                  </a:cubicBezTo>
                  <a:cubicBezTo>
                    <a:pt x="150" y="143"/>
                    <a:pt x="150" y="142"/>
                    <a:pt x="150" y="142"/>
                  </a:cubicBezTo>
                  <a:close/>
                  <a:moveTo>
                    <a:pt x="25" y="176"/>
                  </a:moveTo>
                  <a:cubicBezTo>
                    <a:pt x="25" y="175"/>
                    <a:pt x="25" y="173"/>
                    <a:pt x="25" y="171"/>
                  </a:cubicBezTo>
                  <a:cubicBezTo>
                    <a:pt x="24" y="172"/>
                    <a:pt x="24" y="172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3" y="175"/>
                    <a:pt x="23" y="176"/>
                    <a:pt x="23" y="178"/>
                  </a:cubicBezTo>
                  <a:cubicBezTo>
                    <a:pt x="24" y="177"/>
                    <a:pt x="25" y="177"/>
                    <a:pt x="25" y="176"/>
                  </a:cubicBezTo>
                  <a:close/>
                  <a:moveTo>
                    <a:pt x="17" y="27"/>
                  </a:moveTo>
                  <a:cubicBezTo>
                    <a:pt x="16" y="27"/>
                    <a:pt x="15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30"/>
                    <a:pt x="12" y="31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3" y="32"/>
                    <a:pt x="14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7" y="28"/>
                    <a:pt x="17" y="27"/>
                  </a:cubicBezTo>
                  <a:close/>
                  <a:moveTo>
                    <a:pt x="111" y="199"/>
                  </a:moveTo>
                  <a:cubicBezTo>
                    <a:pt x="111" y="198"/>
                    <a:pt x="112" y="198"/>
                    <a:pt x="113" y="198"/>
                  </a:cubicBezTo>
                  <a:cubicBezTo>
                    <a:pt x="113" y="197"/>
                    <a:pt x="113" y="196"/>
                    <a:pt x="113" y="195"/>
                  </a:cubicBezTo>
                  <a:cubicBezTo>
                    <a:pt x="111" y="196"/>
                    <a:pt x="111" y="194"/>
                    <a:pt x="109" y="194"/>
                  </a:cubicBezTo>
                  <a:cubicBezTo>
                    <a:pt x="109" y="195"/>
                    <a:pt x="109" y="196"/>
                    <a:pt x="109" y="197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10" y="198"/>
                    <a:pt x="110" y="198"/>
                    <a:pt x="111" y="199"/>
                  </a:cubicBezTo>
                  <a:close/>
                  <a:moveTo>
                    <a:pt x="172" y="218"/>
                  </a:moveTo>
                  <a:cubicBezTo>
                    <a:pt x="173" y="219"/>
                    <a:pt x="173" y="219"/>
                    <a:pt x="173" y="219"/>
                  </a:cubicBezTo>
                  <a:cubicBezTo>
                    <a:pt x="173" y="220"/>
                    <a:pt x="173" y="220"/>
                    <a:pt x="174" y="220"/>
                  </a:cubicBezTo>
                  <a:cubicBezTo>
                    <a:pt x="175" y="220"/>
                    <a:pt x="176" y="220"/>
                    <a:pt x="176" y="220"/>
                  </a:cubicBezTo>
                  <a:cubicBezTo>
                    <a:pt x="177" y="220"/>
                    <a:pt x="178" y="220"/>
                    <a:pt x="179" y="221"/>
                  </a:cubicBezTo>
                  <a:cubicBezTo>
                    <a:pt x="179" y="220"/>
                    <a:pt x="179" y="219"/>
                    <a:pt x="179" y="218"/>
                  </a:cubicBezTo>
                  <a:cubicBezTo>
                    <a:pt x="177" y="218"/>
                    <a:pt x="175" y="218"/>
                    <a:pt x="172" y="218"/>
                  </a:cubicBezTo>
                  <a:close/>
                  <a:moveTo>
                    <a:pt x="212" y="181"/>
                  </a:moveTo>
                  <a:cubicBezTo>
                    <a:pt x="212" y="181"/>
                    <a:pt x="212" y="181"/>
                    <a:pt x="212" y="181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1" y="184"/>
                    <a:pt x="210" y="186"/>
                    <a:pt x="211" y="189"/>
                  </a:cubicBezTo>
                  <a:cubicBezTo>
                    <a:pt x="211" y="189"/>
                    <a:pt x="211" y="189"/>
                    <a:pt x="211" y="190"/>
                  </a:cubicBezTo>
                  <a:cubicBezTo>
                    <a:pt x="211" y="191"/>
                    <a:pt x="211" y="192"/>
                    <a:pt x="211" y="193"/>
                  </a:cubicBezTo>
                  <a:cubicBezTo>
                    <a:pt x="212" y="192"/>
                    <a:pt x="212" y="191"/>
                    <a:pt x="212" y="190"/>
                  </a:cubicBezTo>
                  <a:cubicBezTo>
                    <a:pt x="212" y="188"/>
                    <a:pt x="212" y="186"/>
                    <a:pt x="212" y="183"/>
                  </a:cubicBezTo>
                  <a:cubicBezTo>
                    <a:pt x="212" y="183"/>
                    <a:pt x="212" y="182"/>
                    <a:pt x="212" y="181"/>
                  </a:cubicBezTo>
                  <a:close/>
                  <a:moveTo>
                    <a:pt x="91" y="181"/>
                  </a:moveTo>
                  <a:cubicBezTo>
                    <a:pt x="91" y="186"/>
                    <a:pt x="92" y="201"/>
                    <a:pt x="93" y="203"/>
                  </a:cubicBezTo>
                  <a:cubicBezTo>
                    <a:pt x="93" y="195"/>
                    <a:pt x="92" y="188"/>
                    <a:pt x="91" y="181"/>
                  </a:cubicBezTo>
                  <a:close/>
                  <a:moveTo>
                    <a:pt x="225" y="194"/>
                  </a:moveTo>
                  <a:cubicBezTo>
                    <a:pt x="224" y="194"/>
                    <a:pt x="223" y="194"/>
                    <a:pt x="223" y="194"/>
                  </a:cubicBezTo>
                  <a:cubicBezTo>
                    <a:pt x="222" y="194"/>
                    <a:pt x="222" y="194"/>
                    <a:pt x="222" y="195"/>
                  </a:cubicBezTo>
                  <a:cubicBezTo>
                    <a:pt x="222" y="196"/>
                    <a:pt x="221" y="196"/>
                    <a:pt x="221" y="197"/>
                  </a:cubicBezTo>
                  <a:cubicBezTo>
                    <a:pt x="221" y="197"/>
                    <a:pt x="221" y="198"/>
                    <a:pt x="220" y="198"/>
                  </a:cubicBezTo>
                  <a:cubicBezTo>
                    <a:pt x="221" y="198"/>
                    <a:pt x="222" y="198"/>
                    <a:pt x="222" y="198"/>
                  </a:cubicBezTo>
                  <a:cubicBezTo>
                    <a:pt x="223" y="198"/>
                    <a:pt x="223" y="198"/>
                    <a:pt x="224" y="198"/>
                  </a:cubicBezTo>
                  <a:cubicBezTo>
                    <a:pt x="224" y="197"/>
                    <a:pt x="224" y="196"/>
                    <a:pt x="224" y="196"/>
                  </a:cubicBezTo>
                  <a:cubicBezTo>
                    <a:pt x="224" y="196"/>
                    <a:pt x="224" y="196"/>
                    <a:pt x="224" y="196"/>
                  </a:cubicBezTo>
                  <a:cubicBezTo>
                    <a:pt x="224" y="195"/>
                    <a:pt x="224" y="194"/>
                    <a:pt x="225" y="194"/>
                  </a:cubicBezTo>
                  <a:close/>
                  <a:moveTo>
                    <a:pt x="156" y="14"/>
                  </a:moveTo>
                  <a:cubicBezTo>
                    <a:pt x="157" y="13"/>
                    <a:pt x="158" y="12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0"/>
                    <a:pt x="159" y="10"/>
                    <a:pt x="159" y="9"/>
                  </a:cubicBezTo>
                  <a:cubicBezTo>
                    <a:pt x="157" y="9"/>
                    <a:pt x="156" y="9"/>
                    <a:pt x="155" y="9"/>
                  </a:cubicBezTo>
                  <a:cubicBezTo>
                    <a:pt x="155" y="11"/>
                    <a:pt x="156" y="12"/>
                    <a:pt x="156" y="14"/>
                  </a:cubicBezTo>
                  <a:close/>
                  <a:moveTo>
                    <a:pt x="74" y="15"/>
                  </a:moveTo>
                  <a:cubicBezTo>
                    <a:pt x="72" y="15"/>
                    <a:pt x="70" y="15"/>
                    <a:pt x="68" y="14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68" y="17"/>
                    <a:pt x="69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7"/>
                    <a:pt x="72" y="17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4" y="16"/>
                    <a:pt x="74" y="15"/>
                  </a:cubicBezTo>
                  <a:close/>
                  <a:moveTo>
                    <a:pt x="74" y="29"/>
                  </a:moveTo>
                  <a:cubicBezTo>
                    <a:pt x="74" y="29"/>
                    <a:pt x="75" y="30"/>
                    <a:pt x="75" y="30"/>
                  </a:cubicBezTo>
                  <a:cubicBezTo>
                    <a:pt x="76" y="30"/>
                    <a:pt x="78" y="30"/>
                    <a:pt x="80" y="30"/>
                  </a:cubicBezTo>
                  <a:cubicBezTo>
                    <a:pt x="80" y="30"/>
                    <a:pt x="80" y="30"/>
                    <a:pt x="80" y="29"/>
                  </a:cubicBezTo>
                  <a:cubicBezTo>
                    <a:pt x="81" y="29"/>
                    <a:pt x="81" y="29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0" y="28"/>
                    <a:pt x="80" y="28"/>
                  </a:cubicBezTo>
                  <a:cubicBezTo>
                    <a:pt x="79" y="28"/>
                    <a:pt x="78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28"/>
                    <a:pt x="75" y="29"/>
                    <a:pt x="74" y="29"/>
                  </a:cubicBezTo>
                  <a:close/>
                  <a:moveTo>
                    <a:pt x="227" y="228"/>
                  </a:moveTo>
                  <a:cubicBezTo>
                    <a:pt x="230" y="225"/>
                    <a:pt x="234" y="214"/>
                    <a:pt x="234" y="211"/>
                  </a:cubicBezTo>
                  <a:cubicBezTo>
                    <a:pt x="233" y="213"/>
                    <a:pt x="232" y="216"/>
                    <a:pt x="231" y="219"/>
                  </a:cubicBezTo>
                  <a:cubicBezTo>
                    <a:pt x="230" y="222"/>
                    <a:pt x="228" y="225"/>
                    <a:pt x="227" y="228"/>
                  </a:cubicBezTo>
                  <a:close/>
                  <a:moveTo>
                    <a:pt x="188" y="32"/>
                  </a:moveTo>
                  <a:cubicBezTo>
                    <a:pt x="187" y="32"/>
                    <a:pt x="172" y="33"/>
                    <a:pt x="171" y="33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77" y="33"/>
                    <a:pt x="182" y="33"/>
                    <a:pt x="187" y="33"/>
                  </a:cubicBezTo>
                  <a:cubicBezTo>
                    <a:pt x="188" y="33"/>
                    <a:pt x="188" y="33"/>
                    <a:pt x="188" y="32"/>
                  </a:cubicBezTo>
                  <a:close/>
                  <a:moveTo>
                    <a:pt x="225" y="157"/>
                  </a:moveTo>
                  <a:cubicBezTo>
                    <a:pt x="225" y="158"/>
                    <a:pt x="225" y="160"/>
                    <a:pt x="225" y="162"/>
                  </a:cubicBezTo>
                  <a:cubicBezTo>
                    <a:pt x="226" y="162"/>
                    <a:pt x="226" y="162"/>
                    <a:pt x="227" y="162"/>
                  </a:cubicBezTo>
                  <a:cubicBezTo>
                    <a:pt x="227" y="162"/>
                    <a:pt x="227" y="161"/>
                    <a:pt x="227" y="161"/>
                  </a:cubicBezTo>
                  <a:cubicBezTo>
                    <a:pt x="227" y="160"/>
                    <a:pt x="227" y="160"/>
                    <a:pt x="227" y="159"/>
                  </a:cubicBezTo>
                  <a:cubicBezTo>
                    <a:pt x="228" y="158"/>
                    <a:pt x="227" y="157"/>
                    <a:pt x="227" y="156"/>
                  </a:cubicBezTo>
                  <a:cubicBezTo>
                    <a:pt x="227" y="156"/>
                    <a:pt x="226" y="156"/>
                    <a:pt x="225" y="156"/>
                  </a:cubicBezTo>
                  <a:cubicBezTo>
                    <a:pt x="225" y="157"/>
                    <a:pt x="225" y="157"/>
                    <a:pt x="225" y="157"/>
                  </a:cubicBezTo>
                  <a:close/>
                  <a:moveTo>
                    <a:pt x="134" y="156"/>
                  </a:moveTo>
                  <a:cubicBezTo>
                    <a:pt x="135" y="156"/>
                    <a:pt x="136" y="156"/>
                    <a:pt x="136" y="156"/>
                  </a:cubicBezTo>
                  <a:cubicBezTo>
                    <a:pt x="136" y="156"/>
                    <a:pt x="136" y="156"/>
                    <a:pt x="136" y="155"/>
                  </a:cubicBezTo>
                  <a:cubicBezTo>
                    <a:pt x="136" y="154"/>
                    <a:pt x="136" y="153"/>
                    <a:pt x="135" y="152"/>
                  </a:cubicBezTo>
                  <a:cubicBezTo>
                    <a:pt x="133" y="151"/>
                    <a:pt x="132" y="149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1" y="147"/>
                    <a:pt x="131" y="148"/>
                    <a:pt x="131" y="148"/>
                  </a:cubicBezTo>
                  <a:cubicBezTo>
                    <a:pt x="132" y="149"/>
                    <a:pt x="132" y="151"/>
                    <a:pt x="133" y="152"/>
                  </a:cubicBezTo>
                  <a:cubicBezTo>
                    <a:pt x="134" y="152"/>
                    <a:pt x="134" y="152"/>
                    <a:pt x="134" y="15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5"/>
                    <a:pt x="134" y="155"/>
                    <a:pt x="134" y="156"/>
                  </a:cubicBezTo>
                  <a:close/>
                  <a:moveTo>
                    <a:pt x="136" y="167"/>
                  </a:moveTo>
                  <a:cubicBezTo>
                    <a:pt x="136" y="166"/>
                    <a:pt x="135" y="165"/>
                    <a:pt x="135" y="164"/>
                  </a:cubicBezTo>
                  <a:cubicBezTo>
                    <a:pt x="135" y="164"/>
                    <a:pt x="135" y="164"/>
                    <a:pt x="135" y="164"/>
                  </a:cubicBezTo>
                  <a:cubicBezTo>
                    <a:pt x="134" y="164"/>
                    <a:pt x="133" y="165"/>
                    <a:pt x="132" y="166"/>
                  </a:cubicBezTo>
                  <a:cubicBezTo>
                    <a:pt x="132" y="166"/>
                    <a:pt x="132" y="167"/>
                    <a:pt x="132" y="167"/>
                  </a:cubicBezTo>
                  <a:cubicBezTo>
                    <a:pt x="133" y="167"/>
                    <a:pt x="133" y="167"/>
                    <a:pt x="133" y="168"/>
                  </a:cubicBezTo>
                  <a:cubicBezTo>
                    <a:pt x="133" y="168"/>
                    <a:pt x="133" y="168"/>
                    <a:pt x="133" y="169"/>
                  </a:cubicBezTo>
                  <a:cubicBezTo>
                    <a:pt x="134" y="168"/>
                    <a:pt x="135" y="168"/>
                    <a:pt x="136" y="167"/>
                  </a:cubicBezTo>
                  <a:close/>
                  <a:moveTo>
                    <a:pt x="131" y="62"/>
                  </a:moveTo>
                  <a:cubicBezTo>
                    <a:pt x="131" y="62"/>
                    <a:pt x="131" y="61"/>
                    <a:pt x="131" y="61"/>
                  </a:cubicBezTo>
                  <a:cubicBezTo>
                    <a:pt x="130" y="60"/>
                    <a:pt x="130" y="59"/>
                    <a:pt x="129" y="58"/>
                  </a:cubicBezTo>
                  <a:cubicBezTo>
                    <a:pt x="129" y="58"/>
                    <a:pt x="129" y="57"/>
                    <a:pt x="129" y="57"/>
                  </a:cubicBezTo>
                  <a:cubicBezTo>
                    <a:pt x="130" y="56"/>
                    <a:pt x="131" y="56"/>
                    <a:pt x="132" y="56"/>
                  </a:cubicBezTo>
                  <a:cubicBezTo>
                    <a:pt x="132" y="56"/>
                    <a:pt x="132" y="56"/>
                    <a:pt x="132" y="57"/>
                  </a:cubicBezTo>
                  <a:cubicBezTo>
                    <a:pt x="132" y="56"/>
                    <a:pt x="132" y="56"/>
                    <a:pt x="132" y="55"/>
                  </a:cubicBezTo>
                  <a:cubicBezTo>
                    <a:pt x="130" y="55"/>
                    <a:pt x="129" y="56"/>
                    <a:pt x="127" y="57"/>
                  </a:cubicBezTo>
                  <a:cubicBezTo>
                    <a:pt x="127" y="58"/>
                    <a:pt x="128" y="59"/>
                    <a:pt x="128" y="60"/>
                  </a:cubicBezTo>
                  <a:cubicBezTo>
                    <a:pt x="129" y="60"/>
                    <a:pt x="130" y="60"/>
                    <a:pt x="130" y="61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lose/>
                  <a:moveTo>
                    <a:pt x="27" y="89"/>
                  </a:moveTo>
                  <a:cubicBezTo>
                    <a:pt x="26" y="90"/>
                    <a:pt x="25" y="90"/>
                    <a:pt x="25" y="91"/>
                  </a:cubicBezTo>
                  <a:cubicBezTo>
                    <a:pt x="24" y="91"/>
                    <a:pt x="23" y="92"/>
                    <a:pt x="24" y="93"/>
                  </a:cubicBezTo>
                  <a:cubicBezTo>
                    <a:pt x="24" y="94"/>
                    <a:pt x="24" y="94"/>
                    <a:pt x="24" y="95"/>
                  </a:cubicBezTo>
                  <a:cubicBezTo>
                    <a:pt x="25" y="95"/>
                    <a:pt x="25" y="95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2"/>
                    <a:pt x="26" y="91"/>
                    <a:pt x="27" y="89"/>
                  </a:cubicBezTo>
                  <a:close/>
                  <a:moveTo>
                    <a:pt x="125" y="34"/>
                  </a:moveTo>
                  <a:cubicBezTo>
                    <a:pt x="125" y="34"/>
                    <a:pt x="125" y="34"/>
                    <a:pt x="125" y="34"/>
                  </a:cubicBezTo>
                  <a:cubicBezTo>
                    <a:pt x="126" y="32"/>
                    <a:pt x="127" y="30"/>
                    <a:pt x="128" y="28"/>
                  </a:cubicBezTo>
                  <a:cubicBezTo>
                    <a:pt x="126" y="28"/>
                    <a:pt x="125" y="28"/>
                    <a:pt x="124" y="28"/>
                  </a:cubicBezTo>
                  <a:cubicBezTo>
                    <a:pt x="124" y="30"/>
                    <a:pt x="125" y="32"/>
                    <a:pt x="125" y="34"/>
                  </a:cubicBezTo>
                  <a:close/>
                  <a:moveTo>
                    <a:pt x="214" y="134"/>
                  </a:moveTo>
                  <a:cubicBezTo>
                    <a:pt x="213" y="133"/>
                    <a:pt x="212" y="133"/>
                    <a:pt x="210" y="133"/>
                  </a:cubicBezTo>
                  <a:cubicBezTo>
                    <a:pt x="210" y="134"/>
                    <a:pt x="210" y="135"/>
                    <a:pt x="210" y="137"/>
                  </a:cubicBezTo>
                  <a:cubicBezTo>
                    <a:pt x="212" y="136"/>
                    <a:pt x="213" y="136"/>
                    <a:pt x="214" y="136"/>
                  </a:cubicBezTo>
                  <a:cubicBezTo>
                    <a:pt x="214" y="135"/>
                    <a:pt x="214" y="134"/>
                    <a:pt x="214" y="134"/>
                  </a:cubicBezTo>
                  <a:close/>
                  <a:moveTo>
                    <a:pt x="220" y="206"/>
                  </a:moveTo>
                  <a:cubicBezTo>
                    <a:pt x="221" y="207"/>
                    <a:pt x="222" y="207"/>
                    <a:pt x="223" y="207"/>
                  </a:cubicBezTo>
                  <a:cubicBezTo>
                    <a:pt x="223" y="205"/>
                    <a:pt x="223" y="204"/>
                    <a:pt x="224" y="202"/>
                  </a:cubicBezTo>
                  <a:cubicBezTo>
                    <a:pt x="222" y="203"/>
                    <a:pt x="221" y="204"/>
                    <a:pt x="220" y="205"/>
                  </a:cubicBezTo>
                  <a:cubicBezTo>
                    <a:pt x="220" y="205"/>
                    <a:pt x="220" y="206"/>
                    <a:pt x="220" y="206"/>
                  </a:cubicBezTo>
                  <a:close/>
                  <a:moveTo>
                    <a:pt x="13" y="192"/>
                  </a:moveTo>
                  <a:cubicBezTo>
                    <a:pt x="14" y="192"/>
                    <a:pt x="15" y="193"/>
                    <a:pt x="15" y="194"/>
                  </a:cubicBezTo>
                  <a:cubicBezTo>
                    <a:pt x="15" y="194"/>
                    <a:pt x="15" y="195"/>
                    <a:pt x="16" y="196"/>
                  </a:cubicBezTo>
                  <a:cubicBezTo>
                    <a:pt x="16" y="195"/>
                    <a:pt x="17" y="194"/>
                    <a:pt x="17" y="194"/>
                  </a:cubicBezTo>
                  <a:cubicBezTo>
                    <a:pt x="17" y="194"/>
                    <a:pt x="18" y="194"/>
                    <a:pt x="18" y="193"/>
                  </a:cubicBezTo>
                  <a:cubicBezTo>
                    <a:pt x="17" y="193"/>
                    <a:pt x="17" y="192"/>
                    <a:pt x="17" y="191"/>
                  </a:cubicBezTo>
                  <a:cubicBezTo>
                    <a:pt x="16" y="191"/>
                    <a:pt x="15" y="192"/>
                    <a:pt x="13" y="192"/>
                  </a:cubicBezTo>
                  <a:close/>
                  <a:moveTo>
                    <a:pt x="9" y="131"/>
                  </a:moveTo>
                  <a:cubicBezTo>
                    <a:pt x="11" y="130"/>
                    <a:pt x="11" y="129"/>
                    <a:pt x="12" y="128"/>
                  </a:cubicBezTo>
                  <a:cubicBezTo>
                    <a:pt x="12" y="128"/>
                    <a:pt x="13" y="128"/>
                    <a:pt x="13" y="128"/>
                  </a:cubicBezTo>
                  <a:cubicBezTo>
                    <a:pt x="12" y="127"/>
                    <a:pt x="12" y="126"/>
                    <a:pt x="12" y="125"/>
                  </a:cubicBezTo>
                  <a:cubicBezTo>
                    <a:pt x="11" y="126"/>
                    <a:pt x="10" y="126"/>
                    <a:pt x="9" y="127"/>
                  </a:cubicBezTo>
                  <a:cubicBezTo>
                    <a:pt x="9" y="128"/>
                    <a:pt x="9" y="129"/>
                    <a:pt x="9" y="131"/>
                  </a:cubicBezTo>
                  <a:close/>
                  <a:moveTo>
                    <a:pt x="209" y="56"/>
                  </a:moveTo>
                  <a:cubicBezTo>
                    <a:pt x="208" y="56"/>
                    <a:pt x="208" y="57"/>
                    <a:pt x="207" y="57"/>
                  </a:cubicBezTo>
                  <a:cubicBezTo>
                    <a:pt x="207" y="57"/>
                    <a:pt x="206" y="57"/>
                    <a:pt x="206" y="58"/>
                  </a:cubicBezTo>
                  <a:cubicBezTo>
                    <a:pt x="206" y="59"/>
                    <a:pt x="206" y="60"/>
                    <a:pt x="206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1"/>
                    <a:pt x="208" y="60"/>
                    <a:pt x="209" y="59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9" y="58"/>
                    <a:pt x="209" y="57"/>
                    <a:pt x="209" y="56"/>
                  </a:cubicBezTo>
                  <a:close/>
                  <a:moveTo>
                    <a:pt x="187" y="218"/>
                  </a:moveTo>
                  <a:cubicBezTo>
                    <a:pt x="185" y="218"/>
                    <a:pt x="183" y="218"/>
                    <a:pt x="181" y="218"/>
                  </a:cubicBezTo>
                  <a:cubicBezTo>
                    <a:pt x="181" y="219"/>
                    <a:pt x="182" y="219"/>
                    <a:pt x="182" y="220"/>
                  </a:cubicBezTo>
                  <a:cubicBezTo>
                    <a:pt x="184" y="220"/>
                    <a:pt x="185" y="220"/>
                    <a:pt x="187" y="220"/>
                  </a:cubicBezTo>
                  <a:cubicBezTo>
                    <a:pt x="187" y="219"/>
                    <a:pt x="187" y="218"/>
                    <a:pt x="187" y="218"/>
                  </a:cubicBezTo>
                  <a:close/>
                  <a:moveTo>
                    <a:pt x="111" y="82"/>
                  </a:moveTo>
                  <a:cubicBezTo>
                    <a:pt x="111" y="81"/>
                    <a:pt x="111" y="79"/>
                    <a:pt x="111" y="77"/>
                  </a:cubicBezTo>
                  <a:cubicBezTo>
                    <a:pt x="111" y="77"/>
                    <a:pt x="110" y="77"/>
                    <a:pt x="110" y="77"/>
                  </a:cubicBezTo>
                  <a:cubicBezTo>
                    <a:pt x="109" y="78"/>
                    <a:pt x="108" y="80"/>
                    <a:pt x="107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8" y="82"/>
                    <a:pt x="109" y="82"/>
                    <a:pt x="111" y="82"/>
                  </a:cubicBezTo>
                  <a:close/>
                  <a:moveTo>
                    <a:pt x="105" y="21"/>
                  </a:moveTo>
                  <a:cubicBezTo>
                    <a:pt x="104" y="22"/>
                    <a:pt x="104" y="23"/>
                    <a:pt x="104" y="24"/>
                  </a:cubicBezTo>
                  <a:cubicBezTo>
                    <a:pt x="104" y="24"/>
                    <a:pt x="104" y="25"/>
                    <a:pt x="104" y="25"/>
                  </a:cubicBezTo>
                  <a:cubicBezTo>
                    <a:pt x="104" y="25"/>
                    <a:pt x="105" y="25"/>
                    <a:pt x="105" y="26"/>
                  </a:cubicBezTo>
                  <a:cubicBezTo>
                    <a:pt x="106" y="25"/>
                    <a:pt x="106" y="24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2"/>
                    <a:pt x="107" y="22"/>
                    <a:pt x="107" y="21"/>
                  </a:cubicBezTo>
                  <a:cubicBezTo>
                    <a:pt x="106" y="21"/>
                    <a:pt x="105" y="21"/>
                    <a:pt x="105" y="21"/>
                  </a:cubicBezTo>
                  <a:close/>
                  <a:moveTo>
                    <a:pt x="138" y="147"/>
                  </a:moveTo>
                  <a:cubicBezTo>
                    <a:pt x="138" y="147"/>
                    <a:pt x="138" y="147"/>
                    <a:pt x="138" y="147"/>
                  </a:cubicBezTo>
                  <a:cubicBezTo>
                    <a:pt x="139" y="150"/>
                    <a:pt x="140" y="152"/>
                    <a:pt x="141" y="155"/>
                  </a:cubicBezTo>
                  <a:cubicBezTo>
                    <a:pt x="142" y="154"/>
                    <a:pt x="142" y="154"/>
                    <a:pt x="143" y="154"/>
                  </a:cubicBezTo>
                  <a:cubicBezTo>
                    <a:pt x="143" y="154"/>
                    <a:pt x="143" y="153"/>
                    <a:pt x="143" y="153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41" y="151"/>
                    <a:pt x="139" y="149"/>
                    <a:pt x="138" y="147"/>
                  </a:cubicBezTo>
                  <a:close/>
                  <a:moveTo>
                    <a:pt x="25" y="210"/>
                  </a:moveTo>
                  <a:cubicBezTo>
                    <a:pt x="24" y="211"/>
                    <a:pt x="23" y="212"/>
                    <a:pt x="21" y="214"/>
                  </a:cubicBezTo>
                  <a:cubicBezTo>
                    <a:pt x="22" y="214"/>
                    <a:pt x="22" y="215"/>
                    <a:pt x="22" y="215"/>
                  </a:cubicBezTo>
                  <a:cubicBezTo>
                    <a:pt x="24" y="214"/>
                    <a:pt x="25" y="213"/>
                    <a:pt x="26" y="212"/>
                  </a:cubicBezTo>
                  <a:cubicBezTo>
                    <a:pt x="26" y="211"/>
                    <a:pt x="26" y="210"/>
                    <a:pt x="25" y="210"/>
                  </a:cubicBezTo>
                  <a:close/>
                  <a:moveTo>
                    <a:pt x="89" y="26"/>
                  </a:moveTo>
                  <a:cubicBezTo>
                    <a:pt x="90" y="25"/>
                    <a:pt x="90" y="25"/>
                    <a:pt x="91" y="24"/>
                  </a:cubicBezTo>
                  <a:cubicBezTo>
                    <a:pt x="91" y="23"/>
                    <a:pt x="91" y="22"/>
                    <a:pt x="90" y="21"/>
                  </a:cubicBezTo>
                  <a:cubicBezTo>
                    <a:pt x="89" y="22"/>
                    <a:pt x="88" y="23"/>
                    <a:pt x="88" y="25"/>
                  </a:cubicBezTo>
                  <a:cubicBezTo>
                    <a:pt x="88" y="25"/>
                    <a:pt x="89" y="25"/>
                    <a:pt x="89" y="26"/>
                  </a:cubicBezTo>
                  <a:close/>
                  <a:moveTo>
                    <a:pt x="118" y="170"/>
                  </a:moveTo>
                  <a:cubicBezTo>
                    <a:pt x="118" y="170"/>
                    <a:pt x="119" y="170"/>
                    <a:pt x="119" y="170"/>
                  </a:cubicBezTo>
                  <a:cubicBezTo>
                    <a:pt x="120" y="169"/>
                    <a:pt x="121" y="169"/>
                    <a:pt x="121" y="168"/>
                  </a:cubicBezTo>
                  <a:cubicBezTo>
                    <a:pt x="121" y="167"/>
                    <a:pt x="121" y="166"/>
                    <a:pt x="121" y="165"/>
                  </a:cubicBezTo>
                  <a:cubicBezTo>
                    <a:pt x="120" y="166"/>
                    <a:pt x="119" y="167"/>
                    <a:pt x="118" y="168"/>
                  </a:cubicBezTo>
                  <a:cubicBezTo>
                    <a:pt x="118" y="168"/>
                    <a:pt x="118" y="168"/>
                    <a:pt x="118" y="169"/>
                  </a:cubicBezTo>
                  <a:cubicBezTo>
                    <a:pt x="118" y="169"/>
                    <a:pt x="118" y="169"/>
                    <a:pt x="118" y="170"/>
                  </a:cubicBezTo>
                  <a:close/>
                  <a:moveTo>
                    <a:pt x="177" y="27"/>
                  </a:moveTo>
                  <a:cubicBezTo>
                    <a:pt x="178" y="28"/>
                    <a:pt x="180" y="28"/>
                    <a:pt x="181" y="28"/>
                  </a:cubicBezTo>
                  <a:cubicBezTo>
                    <a:pt x="182" y="27"/>
                    <a:pt x="182" y="27"/>
                    <a:pt x="183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7" y="27"/>
                    <a:pt x="177" y="27"/>
                  </a:cubicBezTo>
                  <a:close/>
                  <a:moveTo>
                    <a:pt x="53" y="23"/>
                  </a:moveTo>
                  <a:cubicBezTo>
                    <a:pt x="54" y="22"/>
                    <a:pt x="54" y="20"/>
                    <a:pt x="55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0"/>
                    <a:pt x="51" y="21"/>
                    <a:pt x="51" y="22"/>
                  </a:cubicBezTo>
                  <a:cubicBezTo>
                    <a:pt x="51" y="22"/>
                    <a:pt x="50" y="22"/>
                    <a:pt x="50" y="22"/>
                  </a:cubicBezTo>
                  <a:cubicBezTo>
                    <a:pt x="51" y="23"/>
                    <a:pt x="52" y="23"/>
                    <a:pt x="53" y="23"/>
                  </a:cubicBezTo>
                  <a:close/>
                  <a:moveTo>
                    <a:pt x="143" y="54"/>
                  </a:moveTo>
                  <a:cubicBezTo>
                    <a:pt x="143" y="54"/>
                    <a:pt x="143" y="54"/>
                    <a:pt x="143" y="54"/>
                  </a:cubicBezTo>
                  <a:cubicBezTo>
                    <a:pt x="143" y="54"/>
                    <a:pt x="143" y="54"/>
                    <a:pt x="143" y="53"/>
                  </a:cubicBezTo>
                  <a:cubicBezTo>
                    <a:pt x="144" y="51"/>
                    <a:pt x="144" y="48"/>
                    <a:pt x="144" y="45"/>
                  </a:cubicBezTo>
                  <a:cubicBezTo>
                    <a:pt x="144" y="45"/>
                    <a:pt x="144" y="44"/>
                    <a:pt x="144" y="44"/>
                  </a:cubicBezTo>
                  <a:cubicBezTo>
                    <a:pt x="144" y="43"/>
                    <a:pt x="144" y="43"/>
                    <a:pt x="143" y="43"/>
                  </a:cubicBezTo>
                  <a:cubicBezTo>
                    <a:pt x="143" y="43"/>
                    <a:pt x="143" y="43"/>
                    <a:pt x="143" y="43"/>
                  </a:cubicBezTo>
                  <a:cubicBezTo>
                    <a:pt x="143" y="44"/>
                    <a:pt x="143" y="45"/>
                    <a:pt x="143" y="46"/>
                  </a:cubicBezTo>
                  <a:cubicBezTo>
                    <a:pt x="143" y="47"/>
                    <a:pt x="143" y="48"/>
                    <a:pt x="143" y="48"/>
                  </a:cubicBezTo>
                  <a:cubicBezTo>
                    <a:pt x="143" y="49"/>
                    <a:pt x="143" y="50"/>
                    <a:pt x="142" y="50"/>
                  </a:cubicBezTo>
                  <a:cubicBezTo>
                    <a:pt x="142" y="50"/>
                    <a:pt x="142" y="50"/>
                    <a:pt x="142" y="50"/>
                  </a:cubicBezTo>
                  <a:cubicBezTo>
                    <a:pt x="142" y="51"/>
                    <a:pt x="143" y="53"/>
                    <a:pt x="143" y="54"/>
                  </a:cubicBezTo>
                  <a:close/>
                  <a:moveTo>
                    <a:pt x="212" y="17"/>
                  </a:moveTo>
                  <a:cubicBezTo>
                    <a:pt x="210" y="15"/>
                    <a:pt x="208" y="13"/>
                    <a:pt x="205" y="13"/>
                  </a:cubicBezTo>
                  <a:cubicBezTo>
                    <a:pt x="205" y="13"/>
                    <a:pt x="206" y="13"/>
                    <a:pt x="206" y="13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7" y="14"/>
                    <a:pt x="207" y="15"/>
                    <a:pt x="207" y="16"/>
                  </a:cubicBezTo>
                  <a:cubicBezTo>
                    <a:pt x="207" y="16"/>
                    <a:pt x="207" y="16"/>
                    <a:pt x="207" y="17"/>
                  </a:cubicBezTo>
                  <a:cubicBezTo>
                    <a:pt x="206" y="17"/>
                    <a:pt x="206" y="17"/>
                    <a:pt x="207" y="17"/>
                  </a:cubicBezTo>
                  <a:cubicBezTo>
                    <a:pt x="207" y="17"/>
                    <a:pt x="207" y="18"/>
                    <a:pt x="207" y="18"/>
                  </a:cubicBezTo>
                  <a:cubicBezTo>
                    <a:pt x="208" y="17"/>
                    <a:pt x="208" y="17"/>
                    <a:pt x="208" y="16"/>
                  </a:cubicBezTo>
                  <a:cubicBezTo>
                    <a:pt x="208" y="16"/>
                    <a:pt x="208" y="15"/>
                    <a:pt x="209" y="15"/>
                  </a:cubicBezTo>
                  <a:cubicBezTo>
                    <a:pt x="209" y="15"/>
                    <a:pt x="210" y="16"/>
                    <a:pt x="210" y="16"/>
                  </a:cubicBezTo>
                  <a:cubicBezTo>
                    <a:pt x="210" y="16"/>
                    <a:pt x="210" y="17"/>
                    <a:pt x="211" y="17"/>
                  </a:cubicBezTo>
                  <a:cubicBezTo>
                    <a:pt x="211" y="17"/>
                    <a:pt x="211" y="18"/>
                    <a:pt x="211" y="18"/>
                  </a:cubicBezTo>
                  <a:cubicBezTo>
                    <a:pt x="211" y="18"/>
                    <a:pt x="212" y="18"/>
                    <a:pt x="212" y="17"/>
                  </a:cubicBezTo>
                  <a:close/>
                  <a:moveTo>
                    <a:pt x="203" y="26"/>
                  </a:moveTo>
                  <a:cubicBezTo>
                    <a:pt x="203" y="27"/>
                    <a:pt x="203" y="27"/>
                    <a:pt x="202" y="27"/>
                  </a:cubicBezTo>
                  <a:cubicBezTo>
                    <a:pt x="202" y="27"/>
                    <a:pt x="201" y="27"/>
                    <a:pt x="201" y="28"/>
                  </a:cubicBezTo>
                  <a:cubicBezTo>
                    <a:pt x="200" y="28"/>
                    <a:pt x="200" y="28"/>
                    <a:pt x="199" y="29"/>
                  </a:cubicBezTo>
                  <a:cubicBezTo>
                    <a:pt x="199" y="29"/>
                    <a:pt x="199" y="29"/>
                    <a:pt x="198" y="29"/>
                  </a:cubicBezTo>
                  <a:cubicBezTo>
                    <a:pt x="200" y="30"/>
                    <a:pt x="201" y="30"/>
                    <a:pt x="202" y="3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203" y="29"/>
                    <a:pt x="204" y="28"/>
                    <a:pt x="205" y="27"/>
                  </a:cubicBezTo>
                  <a:cubicBezTo>
                    <a:pt x="204" y="26"/>
                    <a:pt x="204" y="26"/>
                    <a:pt x="203" y="26"/>
                  </a:cubicBezTo>
                  <a:close/>
                  <a:moveTo>
                    <a:pt x="134" y="89"/>
                  </a:moveTo>
                  <a:cubicBezTo>
                    <a:pt x="133" y="89"/>
                    <a:pt x="112" y="89"/>
                    <a:pt x="111" y="90"/>
                  </a:cubicBezTo>
                  <a:cubicBezTo>
                    <a:pt x="112" y="90"/>
                    <a:pt x="113" y="90"/>
                    <a:pt x="114" y="90"/>
                  </a:cubicBezTo>
                  <a:cubicBezTo>
                    <a:pt x="118" y="90"/>
                    <a:pt x="122" y="90"/>
                    <a:pt x="126" y="90"/>
                  </a:cubicBezTo>
                  <a:cubicBezTo>
                    <a:pt x="128" y="90"/>
                    <a:pt x="130" y="90"/>
                    <a:pt x="133" y="90"/>
                  </a:cubicBezTo>
                  <a:cubicBezTo>
                    <a:pt x="133" y="90"/>
                    <a:pt x="133" y="90"/>
                    <a:pt x="134" y="89"/>
                  </a:cubicBezTo>
                  <a:close/>
                  <a:moveTo>
                    <a:pt x="87" y="8"/>
                  </a:moveTo>
                  <a:cubicBezTo>
                    <a:pt x="86" y="8"/>
                    <a:pt x="86" y="7"/>
                    <a:pt x="86" y="7"/>
                  </a:cubicBezTo>
                  <a:cubicBezTo>
                    <a:pt x="84" y="7"/>
                    <a:pt x="81" y="7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81" y="8"/>
                    <a:pt x="84" y="8"/>
                    <a:pt x="87" y="8"/>
                  </a:cubicBezTo>
                  <a:close/>
                  <a:moveTo>
                    <a:pt x="139" y="166"/>
                  </a:moveTo>
                  <a:cubicBezTo>
                    <a:pt x="139" y="165"/>
                    <a:pt x="140" y="165"/>
                    <a:pt x="140" y="164"/>
                  </a:cubicBezTo>
                  <a:cubicBezTo>
                    <a:pt x="140" y="164"/>
                    <a:pt x="141" y="164"/>
                    <a:pt x="141" y="163"/>
                  </a:cubicBezTo>
                  <a:cubicBezTo>
                    <a:pt x="140" y="162"/>
                    <a:pt x="140" y="161"/>
                    <a:pt x="140" y="159"/>
                  </a:cubicBezTo>
                  <a:cubicBezTo>
                    <a:pt x="139" y="160"/>
                    <a:pt x="139" y="160"/>
                    <a:pt x="139" y="160"/>
                  </a:cubicBezTo>
                  <a:cubicBezTo>
                    <a:pt x="138" y="160"/>
                    <a:pt x="138" y="161"/>
                    <a:pt x="138" y="161"/>
                  </a:cubicBezTo>
                  <a:cubicBezTo>
                    <a:pt x="138" y="163"/>
                    <a:pt x="138" y="164"/>
                    <a:pt x="139" y="166"/>
                  </a:cubicBezTo>
                  <a:close/>
                  <a:moveTo>
                    <a:pt x="54" y="13"/>
                  </a:moveTo>
                  <a:cubicBezTo>
                    <a:pt x="52" y="13"/>
                    <a:pt x="50" y="13"/>
                    <a:pt x="48" y="13"/>
                  </a:cubicBezTo>
                  <a:cubicBezTo>
                    <a:pt x="48" y="14"/>
                    <a:pt x="48" y="14"/>
                    <a:pt x="48" y="15"/>
                  </a:cubicBezTo>
                  <a:cubicBezTo>
                    <a:pt x="50" y="15"/>
                    <a:pt x="51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4"/>
                    <a:pt x="54" y="14"/>
                    <a:pt x="54" y="13"/>
                  </a:cubicBezTo>
                  <a:close/>
                  <a:moveTo>
                    <a:pt x="11" y="163"/>
                  </a:move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2" y="162"/>
                  </a:cubicBezTo>
                  <a:cubicBezTo>
                    <a:pt x="12" y="162"/>
                    <a:pt x="12" y="161"/>
                    <a:pt x="12" y="161"/>
                  </a:cubicBezTo>
                  <a:cubicBezTo>
                    <a:pt x="12" y="160"/>
                    <a:pt x="12" y="158"/>
                    <a:pt x="12" y="157"/>
                  </a:cubicBezTo>
                  <a:cubicBezTo>
                    <a:pt x="12" y="157"/>
                    <a:pt x="12" y="156"/>
                    <a:pt x="12" y="156"/>
                  </a:cubicBezTo>
                  <a:cubicBezTo>
                    <a:pt x="11" y="156"/>
                    <a:pt x="11" y="156"/>
                    <a:pt x="10" y="157"/>
                  </a:cubicBezTo>
                  <a:cubicBezTo>
                    <a:pt x="10" y="159"/>
                    <a:pt x="10" y="161"/>
                    <a:pt x="11" y="163"/>
                  </a:cubicBezTo>
                  <a:close/>
                  <a:moveTo>
                    <a:pt x="18" y="132"/>
                  </a:moveTo>
                  <a:cubicBezTo>
                    <a:pt x="18" y="132"/>
                    <a:pt x="18" y="132"/>
                    <a:pt x="18" y="132"/>
                  </a:cubicBezTo>
                  <a:cubicBezTo>
                    <a:pt x="17" y="133"/>
                    <a:pt x="16" y="133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5" y="136"/>
                    <a:pt x="15" y="137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7" y="136"/>
                    <a:pt x="18" y="135"/>
                    <a:pt x="18" y="134"/>
                  </a:cubicBezTo>
                  <a:cubicBezTo>
                    <a:pt x="18" y="134"/>
                    <a:pt x="18" y="133"/>
                    <a:pt x="18" y="133"/>
                  </a:cubicBezTo>
                  <a:cubicBezTo>
                    <a:pt x="18" y="132"/>
                    <a:pt x="18" y="132"/>
                    <a:pt x="18" y="132"/>
                  </a:cubicBezTo>
                  <a:close/>
                  <a:moveTo>
                    <a:pt x="10" y="64"/>
                  </a:moveTo>
                  <a:cubicBezTo>
                    <a:pt x="12" y="63"/>
                    <a:pt x="14" y="62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59"/>
                    <a:pt x="16" y="58"/>
                  </a:cubicBezTo>
                  <a:cubicBezTo>
                    <a:pt x="14" y="60"/>
                    <a:pt x="12" y="62"/>
                    <a:pt x="10" y="64"/>
                  </a:cubicBezTo>
                  <a:close/>
                  <a:moveTo>
                    <a:pt x="142" y="83"/>
                  </a:moveTo>
                  <a:cubicBezTo>
                    <a:pt x="142" y="83"/>
                    <a:pt x="142" y="83"/>
                    <a:pt x="142" y="83"/>
                  </a:cubicBezTo>
                  <a:cubicBezTo>
                    <a:pt x="143" y="80"/>
                    <a:pt x="143" y="78"/>
                    <a:pt x="141" y="76"/>
                  </a:cubicBezTo>
                  <a:cubicBezTo>
                    <a:pt x="141" y="76"/>
                    <a:pt x="141" y="75"/>
                    <a:pt x="140" y="75"/>
                  </a:cubicBezTo>
                  <a:cubicBezTo>
                    <a:pt x="140" y="75"/>
                    <a:pt x="140" y="74"/>
                    <a:pt x="139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0" y="77"/>
                    <a:pt x="141" y="79"/>
                    <a:pt x="142" y="82"/>
                  </a:cubicBezTo>
                  <a:cubicBezTo>
                    <a:pt x="142" y="82"/>
                    <a:pt x="142" y="82"/>
                    <a:pt x="142" y="83"/>
                  </a:cubicBezTo>
                  <a:close/>
                  <a:moveTo>
                    <a:pt x="207" y="75"/>
                  </a:moveTo>
                  <a:cubicBezTo>
                    <a:pt x="207" y="76"/>
                    <a:pt x="207" y="78"/>
                    <a:pt x="207" y="79"/>
                  </a:cubicBezTo>
                  <a:cubicBezTo>
                    <a:pt x="208" y="79"/>
                    <a:pt x="209" y="78"/>
                    <a:pt x="210" y="78"/>
                  </a:cubicBezTo>
                  <a:cubicBezTo>
                    <a:pt x="210" y="77"/>
                    <a:pt x="210" y="76"/>
                    <a:pt x="210" y="75"/>
                  </a:cubicBezTo>
                  <a:cubicBezTo>
                    <a:pt x="209" y="75"/>
                    <a:pt x="208" y="75"/>
                    <a:pt x="207" y="75"/>
                  </a:cubicBezTo>
                  <a:close/>
                  <a:moveTo>
                    <a:pt x="22" y="133"/>
                  </a:moveTo>
                  <a:cubicBezTo>
                    <a:pt x="22" y="132"/>
                    <a:pt x="23" y="132"/>
                    <a:pt x="24" y="132"/>
                  </a:cubicBezTo>
                  <a:cubicBezTo>
                    <a:pt x="24" y="132"/>
                    <a:pt x="24" y="131"/>
                    <a:pt x="24" y="131"/>
                  </a:cubicBezTo>
                  <a:cubicBezTo>
                    <a:pt x="24" y="130"/>
                    <a:pt x="24" y="129"/>
                    <a:pt x="24" y="127"/>
                  </a:cubicBezTo>
                  <a:cubicBezTo>
                    <a:pt x="23" y="128"/>
                    <a:pt x="22" y="128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1" y="130"/>
                    <a:pt x="22" y="132"/>
                    <a:pt x="22" y="133"/>
                  </a:cubicBezTo>
                  <a:close/>
                  <a:moveTo>
                    <a:pt x="73" y="20"/>
                  </a:moveTo>
                  <a:cubicBezTo>
                    <a:pt x="72" y="20"/>
                    <a:pt x="72" y="20"/>
                    <a:pt x="72" y="21"/>
                  </a:cubicBezTo>
                  <a:cubicBezTo>
                    <a:pt x="71" y="22"/>
                    <a:pt x="69" y="23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5"/>
                    <a:pt x="70" y="25"/>
                    <a:pt x="71" y="25"/>
                  </a:cubicBezTo>
                  <a:cubicBezTo>
                    <a:pt x="72" y="24"/>
                    <a:pt x="72" y="22"/>
                    <a:pt x="73" y="20"/>
                  </a:cubicBezTo>
                  <a:close/>
                  <a:moveTo>
                    <a:pt x="153" y="164"/>
                  </a:moveTo>
                  <a:cubicBezTo>
                    <a:pt x="153" y="164"/>
                    <a:pt x="153" y="164"/>
                    <a:pt x="152" y="164"/>
                  </a:cubicBezTo>
                  <a:cubicBezTo>
                    <a:pt x="152" y="164"/>
                    <a:pt x="152" y="165"/>
                    <a:pt x="152" y="165"/>
                  </a:cubicBezTo>
                  <a:cubicBezTo>
                    <a:pt x="151" y="166"/>
                    <a:pt x="151" y="166"/>
                    <a:pt x="151" y="167"/>
                  </a:cubicBezTo>
                  <a:cubicBezTo>
                    <a:pt x="151" y="168"/>
                    <a:pt x="151" y="169"/>
                    <a:pt x="151" y="171"/>
                  </a:cubicBezTo>
                  <a:cubicBezTo>
                    <a:pt x="152" y="171"/>
                    <a:pt x="152" y="172"/>
                    <a:pt x="152" y="173"/>
                  </a:cubicBezTo>
                  <a:cubicBezTo>
                    <a:pt x="152" y="172"/>
                    <a:pt x="152" y="171"/>
                    <a:pt x="152" y="171"/>
                  </a:cubicBezTo>
                  <a:cubicBezTo>
                    <a:pt x="153" y="170"/>
                    <a:pt x="153" y="169"/>
                    <a:pt x="153" y="169"/>
                  </a:cubicBezTo>
                  <a:cubicBezTo>
                    <a:pt x="153" y="168"/>
                    <a:pt x="153" y="168"/>
                    <a:pt x="153" y="167"/>
                  </a:cubicBezTo>
                  <a:cubicBezTo>
                    <a:pt x="153" y="166"/>
                    <a:pt x="153" y="165"/>
                    <a:pt x="153" y="164"/>
                  </a:cubicBezTo>
                  <a:close/>
                  <a:moveTo>
                    <a:pt x="134" y="29"/>
                  </a:moveTo>
                  <a:cubicBezTo>
                    <a:pt x="134" y="29"/>
                    <a:pt x="134" y="29"/>
                    <a:pt x="134" y="29"/>
                  </a:cubicBezTo>
                  <a:cubicBezTo>
                    <a:pt x="135" y="28"/>
                    <a:pt x="136" y="27"/>
                    <a:pt x="136" y="26"/>
                  </a:cubicBezTo>
                  <a:cubicBezTo>
                    <a:pt x="136" y="25"/>
                    <a:pt x="136" y="24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5" y="23"/>
                    <a:pt x="134" y="24"/>
                    <a:pt x="134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6"/>
                    <a:pt x="134" y="28"/>
                    <a:pt x="134" y="29"/>
                  </a:cubicBezTo>
                  <a:close/>
                  <a:moveTo>
                    <a:pt x="211" y="32"/>
                  </a:moveTo>
                  <a:cubicBezTo>
                    <a:pt x="211" y="32"/>
                    <a:pt x="211" y="32"/>
                    <a:pt x="211" y="32"/>
                  </a:cubicBezTo>
                  <a:cubicBezTo>
                    <a:pt x="210" y="33"/>
                    <a:pt x="209" y="33"/>
                    <a:pt x="208" y="34"/>
                  </a:cubicBezTo>
                  <a:cubicBezTo>
                    <a:pt x="208" y="34"/>
                    <a:pt x="208" y="34"/>
                    <a:pt x="208" y="35"/>
                  </a:cubicBezTo>
                  <a:cubicBezTo>
                    <a:pt x="208" y="35"/>
                    <a:pt x="208" y="36"/>
                    <a:pt x="208" y="37"/>
                  </a:cubicBezTo>
                  <a:cubicBezTo>
                    <a:pt x="209" y="36"/>
                    <a:pt x="210" y="36"/>
                    <a:pt x="211" y="35"/>
                  </a:cubicBezTo>
                  <a:cubicBezTo>
                    <a:pt x="211" y="34"/>
                    <a:pt x="211" y="33"/>
                    <a:pt x="211" y="32"/>
                  </a:cubicBezTo>
                  <a:close/>
                  <a:moveTo>
                    <a:pt x="23" y="107"/>
                  </a:moveTo>
                  <a:cubicBezTo>
                    <a:pt x="22" y="108"/>
                    <a:pt x="22" y="108"/>
                    <a:pt x="21" y="109"/>
                  </a:cubicBezTo>
                  <a:cubicBezTo>
                    <a:pt x="21" y="109"/>
                    <a:pt x="21" y="109"/>
                    <a:pt x="21" y="110"/>
                  </a:cubicBezTo>
                  <a:cubicBezTo>
                    <a:pt x="21" y="111"/>
                    <a:pt x="21" y="111"/>
                    <a:pt x="21" y="112"/>
                  </a:cubicBezTo>
                  <a:cubicBezTo>
                    <a:pt x="21" y="112"/>
                    <a:pt x="21" y="113"/>
                    <a:pt x="21" y="113"/>
                  </a:cubicBezTo>
                  <a:cubicBezTo>
                    <a:pt x="22" y="112"/>
                    <a:pt x="22" y="112"/>
                    <a:pt x="23" y="112"/>
                  </a:cubicBezTo>
                  <a:cubicBezTo>
                    <a:pt x="23" y="112"/>
                    <a:pt x="23" y="111"/>
                    <a:pt x="23" y="111"/>
                  </a:cubicBezTo>
                  <a:cubicBezTo>
                    <a:pt x="23" y="110"/>
                    <a:pt x="23" y="109"/>
                    <a:pt x="23" y="107"/>
                  </a:cubicBezTo>
                  <a:close/>
                  <a:moveTo>
                    <a:pt x="8" y="72"/>
                  </a:moveTo>
                  <a:cubicBezTo>
                    <a:pt x="10" y="72"/>
                    <a:pt x="11" y="72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0"/>
                    <a:pt x="12" y="70"/>
                    <a:pt x="13" y="70"/>
                  </a:cubicBezTo>
                  <a:cubicBezTo>
                    <a:pt x="13" y="70"/>
                    <a:pt x="13" y="70"/>
                    <a:pt x="14" y="70"/>
                  </a:cubicBezTo>
                  <a:cubicBezTo>
                    <a:pt x="14" y="70"/>
                    <a:pt x="15" y="69"/>
                    <a:pt x="15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3" y="68"/>
                    <a:pt x="11" y="70"/>
                    <a:pt x="8" y="72"/>
                  </a:cubicBezTo>
                  <a:close/>
                  <a:moveTo>
                    <a:pt x="101" y="36"/>
                  </a:moveTo>
                  <a:cubicBezTo>
                    <a:pt x="101" y="36"/>
                    <a:pt x="101" y="36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4"/>
                    <a:pt x="102" y="33"/>
                    <a:pt x="102" y="33"/>
                  </a:cubicBezTo>
                  <a:cubicBezTo>
                    <a:pt x="102" y="31"/>
                    <a:pt x="102" y="30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1" y="29"/>
                    <a:pt x="101" y="29"/>
                    <a:pt x="100" y="30"/>
                  </a:cubicBezTo>
                  <a:cubicBezTo>
                    <a:pt x="100" y="30"/>
                    <a:pt x="101" y="31"/>
                    <a:pt x="101" y="31"/>
                  </a:cubicBezTo>
                  <a:cubicBezTo>
                    <a:pt x="101" y="31"/>
                    <a:pt x="101" y="32"/>
                    <a:pt x="101" y="32"/>
                  </a:cubicBezTo>
                  <a:cubicBezTo>
                    <a:pt x="101" y="33"/>
                    <a:pt x="101" y="34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lose/>
                  <a:moveTo>
                    <a:pt x="91" y="33"/>
                  </a:moveTo>
                  <a:cubicBezTo>
                    <a:pt x="91" y="33"/>
                    <a:pt x="92" y="32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4" y="31"/>
                    <a:pt x="94" y="30"/>
                  </a:cubicBezTo>
                  <a:cubicBezTo>
                    <a:pt x="94" y="30"/>
                    <a:pt x="93" y="29"/>
                    <a:pt x="93" y="28"/>
                  </a:cubicBezTo>
                  <a:cubicBezTo>
                    <a:pt x="92" y="29"/>
                    <a:pt x="92" y="29"/>
                    <a:pt x="91" y="30"/>
                  </a:cubicBezTo>
                  <a:cubicBezTo>
                    <a:pt x="90" y="31"/>
                    <a:pt x="90" y="31"/>
                    <a:pt x="90" y="33"/>
                  </a:cubicBezTo>
                  <a:cubicBezTo>
                    <a:pt x="90" y="33"/>
                    <a:pt x="91" y="33"/>
                    <a:pt x="91" y="33"/>
                  </a:cubicBezTo>
                  <a:close/>
                  <a:moveTo>
                    <a:pt x="42" y="25"/>
                  </a:moveTo>
                  <a:cubicBezTo>
                    <a:pt x="41" y="25"/>
                    <a:pt x="41" y="25"/>
                    <a:pt x="40" y="26"/>
                  </a:cubicBezTo>
                  <a:cubicBezTo>
                    <a:pt x="39" y="27"/>
                    <a:pt x="39" y="28"/>
                    <a:pt x="38" y="29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9" y="29"/>
                    <a:pt x="40" y="29"/>
                    <a:pt x="41" y="28"/>
                  </a:cubicBezTo>
                  <a:cubicBezTo>
                    <a:pt x="41" y="28"/>
                    <a:pt x="42" y="28"/>
                    <a:pt x="42" y="28"/>
                  </a:cubicBezTo>
                  <a:cubicBezTo>
                    <a:pt x="42" y="27"/>
                    <a:pt x="42" y="26"/>
                    <a:pt x="42" y="25"/>
                  </a:cubicBezTo>
                  <a:close/>
                  <a:moveTo>
                    <a:pt x="30" y="185"/>
                  </a:moveTo>
                  <a:cubicBezTo>
                    <a:pt x="29" y="185"/>
                    <a:pt x="29" y="186"/>
                    <a:pt x="29" y="186"/>
                  </a:cubicBezTo>
                  <a:cubicBezTo>
                    <a:pt x="29" y="186"/>
                    <a:pt x="28" y="186"/>
                    <a:pt x="28" y="187"/>
                  </a:cubicBezTo>
                  <a:cubicBezTo>
                    <a:pt x="29" y="188"/>
                    <a:pt x="29" y="190"/>
                    <a:pt x="29" y="191"/>
                  </a:cubicBezTo>
                  <a:cubicBezTo>
                    <a:pt x="29" y="191"/>
                    <a:pt x="29" y="191"/>
                    <a:pt x="29" y="192"/>
                  </a:cubicBezTo>
                  <a:cubicBezTo>
                    <a:pt x="29" y="191"/>
                    <a:pt x="30" y="191"/>
                    <a:pt x="30" y="191"/>
                  </a:cubicBezTo>
                  <a:cubicBezTo>
                    <a:pt x="30" y="191"/>
                    <a:pt x="30" y="191"/>
                    <a:pt x="30" y="190"/>
                  </a:cubicBezTo>
                  <a:cubicBezTo>
                    <a:pt x="30" y="189"/>
                    <a:pt x="30" y="188"/>
                    <a:pt x="30" y="186"/>
                  </a:cubicBezTo>
                  <a:cubicBezTo>
                    <a:pt x="30" y="186"/>
                    <a:pt x="30" y="185"/>
                    <a:pt x="30" y="185"/>
                  </a:cubicBezTo>
                  <a:close/>
                  <a:moveTo>
                    <a:pt x="43" y="34"/>
                  </a:moveTo>
                  <a:cubicBezTo>
                    <a:pt x="43" y="33"/>
                    <a:pt x="43" y="33"/>
                    <a:pt x="42" y="33"/>
                  </a:cubicBezTo>
                  <a:cubicBezTo>
                    <a:pt x="42" y="32"/>
                    <a:pt x="41" y="32"/>
                    <a:pt x="40" y="32"/>
                  </a:cubicBezTo>
                  <a:cubicBezTo>
                    <a:pt x="39" y="33"/>
                    <a:pt x="38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7" y="34"/>
                    <a:pt x="37" y="34"/>
                    <a:pt x="38" y="34"/>
                  </a:cubicBezTo>
                  <a:cubicBezTo>
                    <a:pt x="38" y="34"/>
                    <a:pt x="39" y="34"/>
                    <a:pt x="39" y="34"/>
                  </a:cubicBezTo>
                  <a:cubicBezTo>
                    <a:pt x="41" y="34"/>
                    <a:pt x="42" y="34"/>
                    <a:pt x="43" y="34"/>
                  </a:cubicBezTo>
                  <a:close/>
                  <a:moveTo>
                    <a:pt x="87" y="232"/>
                  </a:moveTo>
                  <a:cubicBezTo>
                    <a:pt x="86" y="232"/>
                    <a:pt x="85" y="232"/>
                    <a:pt x="84" y="232"/>
                  </a:cubicBezTo>
                  <a:cubicBezTo>
                    <a:pt x="84" y="233"/>
                    <a:pt x="84" y="234"/>
                    <a:pt x="84" y="235"/>
                  </a:cubicBezTo>
                  <a:cubicBezTo>
                    <a:pt x="85" y="235"/>
                    <a:pt x="85" y="235"/>
                    <a:pt x="86" y="235"/>
                  </a:cubicBezTo>
                  <a:cubicBezTo>
                    <a:pt x="87" y="235"/>
                    <a:pt x="88" y="235"/>
                    <a:pt x="88" y="234"/>
                  </a:cubicBezTo>
                  <a:cubicBezTo>
                    <a:pt x="88" y="234"/>
                    <a:pt x="88" y="233"/>
                    <a:pt x="87" y="232"/>
                  </a:cubicBezTo>
                  <a:close/>
                  <a:moveTo>
                    <a:pt x="124" y="22"/>
                  </a:moveTo>
                  <a:cubicBezTo>
                    <a:pt x="125" y="22"/>
                    <a:pt x="126" y="22"/>
                    <a:pt x="127" y="23"/>
                  </a:cubicBezTo>
                  <a:cubicBezTo>
                    <a:pt x="128" y="23"/>
                    <a:pt x="128" y="23"/>
                    <a:pt x="128" y="22"/>
                  </a:cubicBezTo>
                  <a:cubicBezTo>
                    <a:pt x="128" y="22"/>
                    <a:pt x="129" y="22"/>
                    <a:pt x="129" y="2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1"/>
                    <a:pt x="129" y="21"/>
                    <a:pt x="128" y="20"/>
                  </a:cubicBezTo>
                  <a:cubicBezTo>
                    <a:pt x="128" y="20"/>
                    <a:pt x="128" y="19"/>
                    <a:pt x="128" y="19"/>
                  </a:cubicBezTo>
                  <a:cubicBezTo>
                    <a:pt x="127" y="20"/>
                    <a:pt x="126" y="21"/>
                    <a:pt x="124" y="22"/>
                  </a:cubicBezTo>
                  <a:close/>
                  <a:moveTo>
                    <a:pt x="97" y="72"/>
                  </a:moveTo>
                  <a:cubicBezTo>
                    <a:pt x="97" y="72"/>
                    <a:pt x="97" y="72"/>
                    <a:pt x="97" y="72"/>
                  </a:cubicBezTo>
                  <a:cubicBezTo>
                    <a:pt x="97" y="72"/>
                    <a:pt x="98" y="71"/>
                    <a:pt x="98" y="71"/>
                  </a:cubicBezTo>
                  <a:cubicBezTo>
                    <a:pt x="99" y="71"/>
                    <a:pt x="99" y="70"/>
                    <a:pt x="99" y="70"/>
                  </a:cubicBezTo>
                  <a:cubicBezTo>
                    <a:pt x="99" y="69"/>
                    <a:pt x="99" y="67"/>
                    <a:pt x="99" y="66"/>
                  </a:cubicBezTo>
                  <a:cubicBezTo>
                    <a:pt x="99" y="66"/>
                    <a:pt x="99" y="66"/>
                    <a:pt x="99" y="65"/>
                  </a:cubicBezTo>
                  <a:cubicBezTo>
                    <a:pt x="98" y="66"/>
                    <a:pt x="97" y="67"/>
                    <a:pt x="97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7" y="70"/>
                    <a:pt x="97" y="71"/>
                    <a:pt x="97" y="72"/>
                  </a:cubicBezTo>
                  <a:close/>
                  <a:moveTo>
                    <a:pt x="162" y="17"/>
                  </a:moveTo>
                  <a:cubicBezTo>
                    <a:pt x="163" y="17"/>
                    <a:pt x="163" y="17"/>
                    <a:pt x="163" y="16"/>
                  </a:cubicBezTo>
                  <a:cubicBezTo>
                    <a:pt x="163" y="15"/>
                    <a:pt x="163" y="13"/>
                    <a:pt x="163" y="11"/>
                  </a:cubicBezTo>
                  <a:cubicBezTo>
                    <a:pt x="163" y="10"/>
                    <a:pt x="163" y="10"/>
                    <a:pt x="163" y="9"/>
                  </a:cubicBezTo>
                  <a:cubicBezTo>
                    <a:pt x="162" y="9"/>
                    <a:pt x="162" y="9"/>
                    <a:pt x="161" y="9"/>
                  </a:cubicBezTo>
                  <a:cubicBezTo>
                    <a:pt x="161" y="9"/>
                    <a:pt x="161" y="10"/>
                    <a:pt x="161" y="10"/>
                  </a:cubicBezTo>
                  <a:cubicBezTo>
                    <a:pt x="162" y="10"/>
                    <a:pt x="162" y="11"/>
                    <a:pt x="162" y="12"/>
                  </a:cubicBezTo>
                  <a:cubicBezTo>
                    <a:pt x="162" y="12"/>
                    <a:pt x="162" y="13"/>
                    <a:pt x="162" y="13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2" y="15"/>
                    <a:pt x="162" y="16"/>
                    <a:pt x="162" y="17"/>
                  </a:cubicBezTo>
                  <a:close/>
                  <a:moveTo>
                    <a:pt x="184" y="28"/>
                  </a:moveTo>
                  <a:cubicBezTo>
                    <a:pt x="185" y="28"/>
                    <a:pt x="186" y="28"/>
                    <a:pt x="187" y="29"/>
                  </a:cubicBezTo>
                  <a:cubicBezTo>
                    <a:pt x="187" y="29"/>
                    <a:pt x="187" y="28"/>
                    <a:pt x="187" y="28"/>
                  </a:cubicBezTo>
                  <a:cubicBezTo>
                    <a:pt x="188" y="28"/>
                    <a:pt x="188" y="27"/>
                    <a:pt x="189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88" y="26"/>
                    <a:pt x="187" y="26"/>
                    <a:pt x="187" y="26"/>
                  </a:cubicBezTo>
                  <a:cubicBezTo>
                    <a:pt x="186" y="26"/>
                    <a:pt x="186" y="26"/>
                    <a:pt x="186" y="26"/>
                  </a:cubicBezTo>
                  <a:cubicBezTo>
                    <a:pt x="185" y="26"/>
                    <a:pt x="185" y="27"/>
                    <a:pt x="185" y="27"/>
                  </a:cubicBezTo>
                  <a:cubicBezTo>
                    <a:pt x="185" y="27"/>
                    <a:pt x="184" y="28"/>
                    <a:pt x="184" y="28"/>
                  </a:cubicBezTo>
                  <a:close/>
                  <a:moveTo>
                    <a:pt x="12" y="173"/>
                  </a:moveTo>
                  <a:cubicBezTo>
                    <a:pt x="13" y="172"/>
                    <a:pt x="13" y="172"/>
                    <a:pt x="13" y="171"/>
                  </a:cubicBezTo>
                  <a:cubicBezTo>
                    <a:pt x="12" y="169"/>
                    <a:pt x="12" y="168"/>
                    <a:pt x="12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2" y="165"/>
                    <a:pt x="11" y="165"/>
                    <a:pt x="11" y="165"/>
                  </a:cubicBezTo>
                  <a:cubicBezTo>
                    <a:pt x="11" y="168"/>
                    <a:pt x="11" y="170"/>
                    <a:pt x="12" y="173"/>
                  </a:cubicBezTo>
                  <a:close/>
                  <a:moveTo>
                    <a:pt x="93" y="85"/>
                  </a:moveTo>
                  <a:cubicBezTo>
                    <a:pt x="93" y="85"/>
                    <a:pt x="93" y="86"/>
                    <a:pt x="94" y="86"/>
                  </a:cubicBezTo>
                  <a:cubicBezTo>
                    <a:pt x="94" y="86"/>
                    <a:pt x="95" y="86"/>
                    <a:pt x="95" y="85"/>
                  </a:cubicBezTo>
                  <a:cubicBezTo>
                    <a:pt x="96" y="84"/>
                    <a:pt x="97" y="84"/>
                    <a:pt x="99" y="83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1"/>
                    <a:pt x="100" y="81"/>
                    <a:pt x="101" y="81"/>
                  </a:cubicBezTo>
                  <a:cubicBezTo>
                    <a:pt x="101" y="81"/>
                    <a:pt x="102" y="80"/>
                    <a:pt x="102" y="80"/>
                  </a:cubicBezTo>
                  <a:cubicBezTo>
                    <a:pt x="103" y="80"/>
                    <a:pt x="103" y="79"/>
                    <a:pt x="103" y="79"/>
                  </a:cubicBezTo>
                  <a:cubicBezTo>
                    <a:pt x="103" y="79"/>
                    <a:pt x="103" y="78"/>
                    <a:pt x="102" y="78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0" y="80"/>
                    <a:pt x="99" y="81"/>
                    <a:pt x="98" y="83"/>
                  </a:cubicBezTo>
                  <a:cubicBezTo>
                    <a:pt x="97" y="84"/>
                    <a:pt x="96" y="84"/>
                    <a:pt x="95" y="84"/>
                  </a:cubicBezTo>
                  <a:cubicBezTo>
                    <a:pt x="95" y="84"/>
                    <a:pt x="94" y="85"/>
                    <a:pt x="94" y="85"/>
                  </a:cubicBezTo>
                  <a:cubicBezTo>
                    <a:pt x="94" y="85"/>
                    <a:pt x="93" y="85"/>
                    <a:pt x="93" y="85"/>
                  </a:cubicBezTo>
                  <a:cubicBezTo>
                    <a:pt x="93" y="85"/>
                    <a:pt x="93" y="85"/>
                    <a:pt x="93" y="85"/>
                  </a:cubicBezTo>
                  <a:close/>
                  <a:moveTo>
                    <a:pt x="128" y="80"/>
                  </a:moveTo>
                  <a:cubicBezTo>
                    <a:pt x="128" y="78"/>
                    <a:pt x="128" y="77"/>
                    <a:pt x="127" y="75"/>
                  </a:cubicBezTo>
                  <a:cubicBezTo>
                    <a:pt x="127" y="75"/>
                    <a:pt x="126" y="76"/>
                    <a:pt x="126" y="76"/>
                  </a:cubicBezTo>
                  <a:cubicBezTo>
                    <a:pt x="126" y="77"/>
                    <a:pt x="126" y="78"/>
                    <a:pt x="126" y="80"/>
                  </a:cubicBezTo>
                  <a:cubicBezTo>
                    <a:pt x="127" y="80"/>
                    <a:pt x="127" y="80"/>
                    <a:pt x="128" y="80"/>
                  </a:cubicBezTo>
                  <a:close/>
                  <a:moveTo>
                    <a:pt x="204" y="223"/>
                  </a:moveTo>
                  <a:cubicBezTo>
                    <a:pt x="203" y="221"/>
                    <a:pt x="203" y="220"/>
                    <a:pt x="203" y="219"/>
                  </a:cubicBezTo>
                  <a:cubicBezTo>
                    <a:pt x="202" y="219"/>
                    <a:pt x="201" y="219"/>
                    <a:pt x="200" y="219"/>
                  </a:cubicBezTo>
                  <a:cubicBezTo>
                    <a:pt x="200" y="220"/>
                    <a:pt x="201" y="222"/>
                    <a:pt x="201" y="223"/>
                  </a:cubicBezTo>
                  <a:cubicBezTo>
                    <a:pt x="202" y="223"/>
                    <a:pt x="203" y="223"/>
                    <a:pt x="204" y="223"/>
                  </a:cubicBezTo>
                  <a:close/>
                  <a:moveTo>
                    <a:pt x="226" y="145"/>
                  </a:moveTo>
                  <a:cubicBezTo>
                    <a:pt x="226" y="144"/>
                    <a:pt x="226" y="143"/>
                    <a:pt x="226" y="141"/>
                  </a:cubicBezTo>
                  <a:cubicBezTo>
                    <a:pt x="225" y="142"/>
                    <a:pt x="224" y="142"/>
                    <a:pt x="224" y="142"/>
                  </a:cubicBezTo>
                  <a:cubicBezTo>
                    <a:pt x="224" y="143"/>
                    <a:pt x="224" y="144"/>
                    <a:pt x="224" y="145"/>
                  </a:cubicBezTo>
                  <a:cubicBezTo>
                    <a:pt x="225" y="145"/>
                    <a:pt x="225" y="145"/>
                    <a:pt x="226" y="145"/>
                  </a:cubicBezTo>
                  <a:close/>
                  <a:moveTo>
                    <a:pt x="207" y="69"/>
                  </a:moveTo>
                  <a:cubicBezTo>
                    <a:pt x="207" y="70"/>
                    <a:pt x="207" y="71"/>
                    <a:pt x="207" y="72"/>
                  </a:cubicBezTo>
                  <a:cubicBezTo>
                    <a:pt x="208" y="72"/>
                    <a:pt x="209" y="72"/>
                    <a:pt x="210" y="71"/>
                  </a:cubicBezTo>
                  <a:cubicBezTo>
                    <a:pt x="210" y="71"/>
                    <a:pt x="210" y="70"/>
                    <a:pt x="209" y="69"/>
                  </a:cubicBezTo>
                  <a:cubicBezTo>
                    <a:pt x="208" y="69"/>
                    <a:pt x="208" y="69"/>
                    <a:pt x="207" y="69"/>
                  </a:cubicBezTo>
                  <a:close/>
                  <a:moveTo>
                    <a:pt x="48" y="22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50" y="20"/>
                    <a:pt x="50" y="20"/>
                    <a:pt x="50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6" y="20"/>
                    <a:pt x="46" y="21"/>
                    <a:pt x="46" y="21"/>
                  </a:cubicBezTo>
                  <a:cubicBezTo>
                    <a:pt x="47" y="22"/>
                    <a:pt x="47" y="22"/>
                    <a:pt x="48" y="22"/>
                  </a:cubicBezTo>
                  <a:close/>
                  <a:moveTo>
                    <a:pt x="23" y="121"/>
                  </a:moveTo>
                  <a:cubicBezTo>
                    <a:pt x="23" y="121"/>
                    <a:pt x="23" y="121"/>
                    <a:pt x="23" y="122"/>
                  </a:cubicBezTo>
                  <a:cubicBezTo>
                    <a:pt x="22" y="122"/>
                    <a:pt x="21" y="123"/>
                    <a:pt x="21" y="124"/>
                  </a:cubicBezTo>
                  <a:cubicBezTo>
                    <a:pt x="22" y="125"/>
                    <a:pt x="21" y="126"/>
                    <a:pt x="21" y="127"/>
                  </a:cubicBezTo>
                  <a:cubicBezTo>
                    <a:pt x="22" y="126"/>
                    <a:pt x="23" y="126"/>
                    <a:pt x="23" y="125"/>
                  </a:cubicBezTo>
                  <a:cubicBezTo>
                    <a:pt x="24" y="125"/>
                    <a:pt x="24" y="125"/>
                    <a:pt x="24" y="124"/>
                  </a:cubicBezTo>
                  <a:cubicBezTo>
                    <a:pt x="24" y="124"/>
                    <a:pt x="24" y="123"/>
                    <a:pt x="24" y="122"/>
                  </a:cubicBezTo>
                  <a:cubicBezTo>
                    <a:pt x="24" y="122"/>
                    <a:pt x="24" y="121"/>
                    <a:pt x="23" y="121"/>
                  </a:cubicBezTo>
                  <a:close/>
                  <a:moveTo>
                    <a:pt x="145" y="192"/>
                  </a:moveTo>
                  <a:cubicBezTo>
                    <a:pt x="146" y="191"/>
                    <a:pt x="147" y="191"/>
                    <a:pt x="147" y="191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48" y="188"/>
                    <a:pt x="148" y="187"/>
                    <a:pt x="148" y="186"/>
                  </a:cubicBezTo>
                  <a:cubicBezTo>
                    <a:pt x="148" y="186"/>
                    <a:pt x="148" y="186"/>
                    <a:pt x="147" y="186"/>
                  </a:cubicBezTo>
                  <a:cubicBezTo>
                    <a:pt x="147" y="187"/>
                    <a:pt x="146" y="188"/>
                    <a:pt x="145" y="189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5" y="190"/>
                    <a:pt x="145" y="191"/>
                    <a:pt x="145" y="192"/>
                  </a:cubicBezTo>
                  <a:close/>
                  <a:moveTo>
                    <a:pt x="119" y="236"/>
                  </a:moveTo>
                  <a:cubicBezTo>
                    <a:pt x="118" y="235"/>
                    <a:pt x="118" y="235"/>
                    <a:pt x="118" y="234"/>
                  </a:cubicBezTo>
                  <a:cubicBezTo>
                    <a:pt x="118" y="234"/>
                    <a:pt x="117" y="234"/>
                    <a:pt x="117" y="234"/>
                  </a:cubicBezTo>
                  <a:cubicBezTo>
                    <a:pt x="116" y="234"/>
                    <a:pt x="115" y="234"/>
                    <a:pt x="114" y="234"/>
                  </a:cubicBezTo>
                  <a:cubicBezTo>
                    <a:pt x="114" y="234"/>
                    <a:pt x="114" y="234"/>
                    <a:pt x="114" y="234"/>
                  </a:cubicBezTo>
                  <a:cubicBezTo>
                    <a:pt x="114" y="234"/>
                    <a:pt x="114" y="235"/>
                    <a:pt x="114" y="236"/>
                  </a:cubicBezTo>
                  <a:cubicBezTo>
                    <a:pt x="116" y="236"/>
                    <a:pt x="117" y="236"/>
                    <a:pt x="119" y="236"/>
                  </a:cubicBezTo>
                  <a:close/>
                  <a:moveTo>
                    <a:pt x="222" y="190"/>
                  </a:moveTo>
                  <a:cubicBezTo>
                    <a:pt x="223" y="189"/>
                    <a:pt x="223" y="188"/>
                    <a:pt x="224" y="187"/>
                  </a:cubicBezTo>
                  <a:cubicBezTo>
                    <a:pt x="223" y="187"/>
                    <a:pt x="221" y="187"/>
                    <a:pt x="220" y="187"/>
                  </a:cubicBezTo>
                  <a:cubicBezTo>
                    <a:pt x="220" y="188"/>
                    <a:pt x="220" y="188"/>
                    <a:pt x="220" y="188"/>
                  </a:cubicBezTo>
                  <a:cubicBezTo>
                    <a:pt x="220" y="188"/>
                    <a:pt x="219" y="189"/>
                    <a:pt x="219" y="189"/>
                  </a:cubicBezTo>
                  <a:cubicBezTo>
                    <a:pt x="220" y="190"/>
                    <a:pt x="221" y="190"/>
                    <a:pt x="222" y="190"/>
                  </a:cubicBezTo>
                  <a:close/>
                  <a:moveTo>
                    <a:pt x="222" y="172"/>
                  </a:moveTo>
                  <a:cubicBezTo>
                    <a:pt x="222" y="173"/>
                    <a:pt x="222" y="174"/>
                    <a:pt x="222" y="175"/>
                  </a:cubicBezTo>
                  <a:cubicBezTo>
                    <a:pt x="223" y="175"/>
                    <a:pt x="224" y="175"/>
                    <a:pt x="225" y="175"/>
                  </a:cubicBezTo>
                  <a:cubicBezTo>
                    <a:pt x="225" y="174"/>
                    <a:pt x="225" y="173"/>
                    <a:pt x="225" y="172"/>
                  </a:cubicBezTo>
                  <a:cubicBezTo>
                    <a:pt x="224" y="172"/>
                    <a:pt x="223" y="172"/>
                    <a:pt x="222" y="172"/>
                  </a:cubicBezTo>
                  <a:close/>
                  <a:moveTo>
                    <a:pt x="111" y="191"/>
                  </a:moveTo>
                  <a:cubicBezTo>
                    <a:pt x="111" y="191"/>
                    <a:pt x="112" y="190"/>
                    <a:pt x="112" y="190"/>
                  </a:cubicBezTo>
                  <a:cubicBezTo>
                    <a:pt x="113" y="190"/>
                    <a:pt x="113" y="190"/>
                    <a:pt x="113" y="190"/>
                  </a:cubicBezTo>
                  <a:cubicBezTo>
                    <a:pt x="113" y="189"/>
                    <a:pt x="113" y="188"/>
                    <a:pt x="113" y="187"/>
                  </a:cubicBezTo>
                  <a:cubicBezTo>
                    <a:pt x="113" y="186"/>
                    <a:pt x="112" y="186"/>
                    <a:pt x="112" y="186"/>
                  </a:cubicBezTo>
                  <a:cubicBezTo>
                    <a:pt x="111" y="187"/>
                    <a:pt x="110" y="188"/>
                    <a:pt x="110" y="189"/>
                  </a:cubicBezTo>
                  <a:cubicBezTo>
                    <a:pt x="110" y="190"/>
                    <a:pt x="110" y="190"/>
                    <a:pt x="111" y="191"/>
                  </a:cubicBezTo>
                  <a:close/>
                  <a:moveTo>
                    <a:pt x="111" y="213"/>
                  </a:moveTo>
                  <a:cubicBezTo>
                    <a:pt x="111" y="214"/>
                    <a:pt x="111" y="215"/>
                    <a:pt x="112" y="217"/>
                  </a:cubicBezTo>
                  <a:cubicBezTo>
                    <a:pt x="113" y="215"/>
                    <a:pt x="113" y="214"/>
                    <a:pt x="114" y="213"/>
                  </a:cubicBezTo>
                  <a:cubicBezTo>
                    <a:pt x="114" y="213"/>
                    <a:pt x="114" y="212"/>
                    <a:pt x="114" y="212"/>
                  </a:cubicBezTo>
                  <a:cubicBezTo>
                    <a:pt x="112" y="211"/>
                    <a:pt x="112" y="212"/>
                    <a:pt x="111" y="213"/>
                  </a:cubicBezTo>
                  <a:close/>
                  <a:moveTo>
                    <a:pt x="55" y="23"/>
                  </a:moveTo>
                  <a:cubicBezTo>
                    <a:pt x="56" y="23"/>
                    <a:pt x="56" y="23"/>
                    <a:pt x="57" y="24"/>
                  </a:cubicBezTo>
                  <a:cubicBezTo>
                    <a:pt x="58" y="22"/>
                    <a:pt x="59" y="20"/>
                    <a:pt x="59" y="19"/>
                  </a:cubicBezTo>
                  <a:cubicBezTo>
                    <a:pt x="58" y="19"/>
                    <a:pt x="58" y="19"/>
                    <a:pt x="57" y="19"/>
                  </a:cubicBezTo>
                  <a:cubicBezTo>
                    <a:pt x="56" y="21"/>
                    <a:pt x="56" y="22"/>
                    <a:pt x="55" y="23"/>
                  </a:cubicBezTo>
                  <a:close/>
                  <a:moveTo>
                    <a:pt x="109" y="147"/>
                  </a:moveTo>
                  <a:cubicBezTo>
                    <a:pt x="110" y="148"/>
                    <a:pt x="110" y="149"/>
                    <a:pt x="111" y="150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2" y="150"/>
                    <a:pt x="113" y="150"/>
                    <a:pt x="114" y="150"/>
                  </a:cubicBezTo>
                  <a:cubicBezTo>
                    <a:pt x="113" y="149"/>
                    <a:pt x="113" y="148"/>
                    <a:pt x="112" y="147"/>
                  </a:cubicBezTo>
                  <a:cubicBezTo>
                    <a:pt x="111" y="147"/>
                    <a:pt x="110" y="147"/>
                    <a:pt x="109" y="147"/>
                  </a:cubicBezTo>
                  <a:close/>
                  <a:moveTo>
                    <a:pt x="9" y="83"/>
                  </a:moveTo>
                  <a:cubicBezTo>
                    <a:pt x="9" y="84"/>
                    <a:pt x="9" y="86"/>
                    <a:pt x="9" y="87"/>
                  </a:cubicBezTo>
                  <a:cubicBezTo>
                    <a:pt x="10" y="87"/>
                    <a:pt x="11" y="86"/>
                    <a:pt x="11" y="85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2"/>
                    <a:pt x="10" y="82"/>
                    <a:pt x="9" y="83"/>
                  </a:cubicBezTo>
                  <a:close/>
                  <a:moveTo>
                    <a:pt x="108" y="187"/>
                  </a:moveTo>
                  <a:cubicBezTo>
                    <a:pt x="108" y="186"/>
                    <a:pt x="109" y="186"/>
                    <a:pt x="109" y="185"/>
                  </a:cubicBezTo>
                  <a:cubicBezTo>
                    <a:pt x="110" y="185"/>
                    <a:pt x="110" y="184"/>
                    <a:pt x="109" y="184"/>
                  </a:cubicBezTo>
                  <a:cubicBezTo>
                    <a:pt x="108" y="183"/>
                    <a:pt x="108" y="183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7" y="183"/>
                    <a:pt x="107" y="184"/>
                    <a:pt x="107" y="185"/>
                  </a:cubicBezTo>
                  <a:cubicBezTo>
                    <a:pt x="107" y="185"/>
                    <a:pt x="107" y="186"/>
                    <a:pt x="107" y="186"/>
                  </a:cubicBezTo>
                  <a:cubicBezTo>
                    <a:pt x="107" y="186"/>
                    <a:pt x="107" y="187"/>
                    <a:pt x="108" y="187"/>
                  </a:cubicBezTo>
                  <a:close/>
                  <a:moveTo>
                    <a:pt x="96" y="163"/>
                  </a:moveTo>
                  <a:cubicBezTo>
                    <a:pt x="96" y="165"/>
                    <a:pt x="96" y="167"/>
                    <a:pt x="96" y="169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0"/>
                    <a:pt x="97" y="170"/>
                    <a:pt x="97" y="171"/>
                  </a:cubicBezTo>
                  <a:cubicBezTo>
                    <a:pt x="97" y="169"/>
                    <a:pt x="97" y="167"/>
                    <a:pt x="97" y="165"/>
                  </a:cubicBezTo>
                  <a:cubicBezTo>
                    <a:pt x="97" y="165"/>
                    <a:pt x="97" y="164"/>
                    <a:pt x="96" y="163"/>
                  </a:cubicBezTo>
                  <a:close/>
                  <a:moveTo>
                    <a:pt x="93" y="152"/>
                  </a:moveTo>
                  <a:cubicBezTo>
                    <a:pt x="93" y="152"/>
                    <a:pt x="93" y="152"/>
                    <a:pt x="93" y="152"/>
                  </a:cubicBezTo>
                  <a:cubicBezTo>
                    <a:pt x="93" y="154"/>
                    <a:pt x="93" y="155"/>
                    <a:pt x="93" y="157"/>
                  </a:cubicBezTo>
                  <a:cubicBezTo>
                    <a:pt x="94" y="157"/>
                    <a:pt x="94" y="157"/>
                    <a:pt x="95" y="158"/>
                  </a:cubicBezTo>
                  <a:cubicBezTo>
                    <a:pt x="95" y="157"/>
                    <a:pt x="95" y="156"/>
                    <a:pt x="95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4"/>
                    <a:pt x="94" y="153"/>
                    <a:pt x="93" y="152"/>
                  </a:cubicBezTo>
                  <a:close/>
                  <a:moveTo>
                    <a:pt x="80" y="26"/>
                  </a:moveTo>
                  <a:cubicBezTo>
                    <a:pt x="81" y="25"/>
                    <a:pt x="81" y="24"/>
                    <a:pt x="81" y="23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0" y="22"/>
                    <a:pt x="78" y="25"/>
                    <a:pt x="78" y="26"/>
                  </a:cubicBezTo>
                  <a:cubicBezTo>
                    <a:pt x="78" y="26"/>
                    <a:pt x="79" y="26"/>
                    <a:pt x="80" y="26"/>
                  </a:cubicBezTo>
                  <a:close/>
                  <a:moveTo>
                    <a:pt x="225" y="51"/>
                  </a:moveTo>
                  <a:cubicBezTo>
                    <a:pt x="225" y="51"/>
                    <a:pt x="225" y="51"/>
                    <a:pt x="225" y="51"/>
                  </a:cubicBezTo>
                  <a:cubicBezTo>
                    <a:pt x="226" y="49"/>
                    <a:pt x="226" y="47"/>
                    <a:pt x="225" y="45"/>
                  </a:cubicBezTo>
                  <a:cubicBezTo>
                    <a:pt x="225" y="45"/>
                    <a:pt x="225" y="44"/>
                    <a:pt x="225" y="44"/>
                  </a:cubicBezTo>
                  <a:cubicBezTo>
                    <a:pt x="225" y="44"/>
                    <a:pt x="224" y="44"/>
                    <a:pt x="224" y="44"/>
                  </a:cubicBezTo>
                  <a:cubicBezTo>
                    <a:pt x="224" y="47"/>
                    <a:pt x="225" y="49"/>
                    <a:pt x="225" y="51"/>
                  </a:cubicBezTo>
                  <a:close/>
                  <a:moveTo>
                    <a:pt x="125" y="187"/>
                  </a:moveTo>
                  <a:cubicBezTo>
                    <a:pt x="125" y="187"/>
                    <a:pt x="125" y="187"/>
                    <a:pt x="125" y="187"/>
                  </a:cubicBezTo>
                  <a:cubicBezTo>
                    <a:pt x="124" y="188"/>
                    <a:pt x="122" y="189"/>
                    <a:pt x="121" y="191"/>
                  </a:cubicBezTo>
                  <a:cubicBezTo>
                    <a:pt x="123" y="191"/>
                    <a:pt x="124" y="191"/>
                    <a:pt x="125" y="191"/>
                  </a:cubicBezTo>
                  <a:cubicBezTo>
                    <a:pt x="125" y="190"/>
                    <a:pt x="125" y="188"/>
                    <a:pt x="125" y="187"/>
                  </a:cubicBezTo>
                  <a:close/>
                  <a:moveTo>
                    <a:pt x="129" y="192"/>
                  </a:moveTo>
                  <a:cubicBezTo>
                    <a:pt x="130" y="191"/>
                    <a:pt x="131" y="190"/>
                    <a:pt x="132" y="190"/>
                  </a:cubicBezTo>
                  <a:cubicBezTo>
                    <a:pt x="133" y="189"/>
                    <a:pt x="133" y="189"/>
                    <a:pt x="133" y="189"/>
                  </a:cubicBezTo>
                  <a:cubicBezTo>
                    <a:pt x="133" y="188"/>
                    <a:pt x="133" y="188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1" y="188"/>
                    <a:pt x="130" y="189"/>
                    <a:pt x="129" y="190"/>
                  </a:cubicBezTo>
                  <a:cubicBezTo>
                    <a:pt x="129" y="190"/>
                    <a:pt x="129" y="191"/>
                    <a:pt x="129" y="192"/>
                  </a:cubicBezTo>
                  <a:close/>
                  <a:moveTo>
                    <a:pt x="97" y="46"/>
                  </a:moveTo>
                  <a:cubicBezTo>
                    <a:pt x="97" y="47"/>
                    <a:pt x="96" y="47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9"/>
                    <a:pt x="95" y="50"/>
                  </a:cubicBezTo>
                  <a:cubicBezTo>
                    <a:pt x="96" y="51"/>
                    <a:pt x="96" y="51"/>
                    <a:pt x="96" y="52"/>
                  </a:cubicBezTo>
                  <a:cubicBezTo>
                    <a:pt x="96" y="52"/>
                    <a:pt x="97" y="52"/>
                    <a:pt x="97" y="51"/>
                  </a:cubicBezTo>
                  <a:cubicBezTo>
                    <a:pt x="97" y="50"/>
                    <a:pt x="97" y="48"/>
                    <a:pt x="97" y="46"/>
                  </a:cubicBezTo>
                  <a:close/>
                  <a:moveTo>
                    <a:pt x="31" y="194"/>
                  </a:moveTo>
                  <a:cubicBezTo>
                    <a:pt x="31" y="194"/>
                    <a:pt x="30" y="194"/>
                    <a:pt x="30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29" y="195"/>
                    <a:pt x="29" y="195"/>
                    <a:pt x="29" y="196"/>
                  </a:cubicBezTo>
                  <a:cubicBezTo>
                    <a:pt x="29" y="196"/>
                    <a:pt x="29" y="197"/>
                    <a:pt x="30" y="197"/>
                  </a:cubicBezTo>
                  <a:cubicBezTo>
                    <a:pt x="30" y="199"/>
                    <a:pt x="30" y="200"/>
                    <a:pt x="30" y="202"/>
                  </a:cubicBezTo>
                  <a:cubicBezTo>
                    <a:pt x="31" y="201"/>
                    <a:pt x="31" y="201"/>
                    <a:pt x="31" y="200"/>
                  </a:cubicBezTo>
                  <a:cubicBezTo>
                    <a:pt x="31" y="198"/>
                    <a:pt x="31" y="196"/>
                    <a:pt x="31" y="194"/>
                  </a:cubicBezTo>
                  <a:cubicBezTo>
                    <a:pt x="31" y="194"/>
                    <a:pt x="31" y="194"/>
                    <a:pt x="31" y="194"/>
                  </a:cubicBezTo>
                  <a:close/>
                  <a:moveTo>
                    <a:pt x="127" y="145"/>
                  </a:moveTo>
                  <a:cubicBezTo>
                    <a:pt x="127" y="144"/>
                    <a:pt x="126" y="143"/>
                    <a:pt x="126" y="143"/>
                  </a:cubicBezTo>
                  <a:cubicBezTo>
                    <a:pt x="125" y="143"/>
                    <a:pt x="122" y="142"/>
                    <a:pt x="121" y="143"/>
                  </a:cubicBezTo>
                  <a:cubicBezTo>
                    <a:pt x="122" y="143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5"/>
                    <a:pt x="125" y="145"/>
                    <a:pt x="127" y="145"/>
                  </a:cubicBezTo>
                  <a:close/>
                  <a:moveTo>
                    <a:pt x="207" y="81"/>
                  </a:moveTo>
                  <a:cubicBezTo>
                    <a:pt x="207" y="82"/>
                    <a:pt x="207" y="84"/>
                    <a:pt x="207" y="85"/>
                  </a:cubicBezTo>
                  <a:cubicBezTo>
                    <a:pt x="208" y="85"/>
                    <a:pt x="209" y="84"/>
                    <a:pt x="210" y="84"/>
                  </a:cubicBezTo>
                  <a:cubicBezTo>
                    <a:pt x="210" y="83"/>
                    <a:pt x="210" y="82"/>
                    <a:pt x="210" y="81"/>
                  </a:cubicBezTo>
                  <a:cubicBezTo>
                    <a:pt x="209" y="81"/>
                    <a:pt x="208" y="81"/>
                    <a:pt x="207" y="81"/>
                  </a:cubicBezTo>
                  <a:close/>
                  <a:moveTo>
                    <a:pt x="21" y="105"/>
                  </a:moveTo>
                  <a:cubicBezTo>
                    <a:pt x="21" y="105"/>
                    <a:pt x="22" y="104"/>
                    <a:pt x="23" y="104"/>
                  </a:cubicBezTo>
                  <a:cubicBezTo>
                    <a:pt x="23" y="103"/>
                    <a:pt x="23" y="101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1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2"/>
                    <a:pt x="21" y="104"/>
                    <a:pt x="21" y="105"/>
                  </a:cubicBezTo>
                  <a:close/>
                  <a:moveTo>
                    <a:pt x="27" y="198"/>
                  </a:moveTo>
                  <a:cubicBezTo>
                    <a:pt x="26" y="198"/>
                    <a:pt x="26" y="198"/>
                    <a:pt x="26" y="198"/>
                  </a:cubicBezTo>
                  <a:cubicBezTo>
                    <a:pt x="26" y="199"/>
                    <a:pt x="25" y="200"/>
                    <a:pt x="24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2"/>
                    <a:pt x="25" y="204"/>
                    <a:pt x="25" y="205"/>
                  </a:cubicBezTo>
                  <a:cubicBezTo>
                    <a:pt x="26" y="205"/>
                    <a:pt x="26" y="204"/>
                    <a:pt x="26" y="204"/>
                  </a:cubicBezTo>
                  <a:cubicBezTo>
                    <a:pt x="26" y="204"/>
                    <a:pt x="26" y="203"/>
                    <a:pt x="25" y="203"/>
                  </a:cubicBezTo>
                  <a:cubicBezTo>
                    <a:pt x="25" y="202"/>
                    <a:pt x="26" y="201"/>
                    <a:pt x="26" y="201"/>
                  </a:cubicBezTo>
                  <a:cubicBezTo>
                    <a:pt x="26" y="201"/>
                    <a:pt x="26" y="201"/>
                    <a:pt x="27" y="201"/>
                  </a:cubicBezTo>
                  <a:cubicBezTo>
                    <a:pt x="27" y="200"/>
                    <a:pt x="27" y="199"/>
                    <a:pt x="27" y="198"/>
                  </a:cubicBezTo>
                  <a:close/>
                  <a:moveTo>
                    <a:pt x="132" y="176"/>
                  </a:moveTo>
                  <a:cubicBezTo>
                    <a:pt x="131" y="177"/>
                    <a:pt x="128" y="179"/>
                    <a:pt x="127" y="180"/>
                  </a:cubicBezTo>
                  <a:cubicBezTo>
                    <a:pt x="128" y="180"/>
                    <a:pt x="128" y="180"/>
                    <a:pt x="129" y="180"/>
                  </a:cubicBezTo>
                  <a:cubicBezTo>
                    <a:pt x="129" y="180"/>
                    <a:pt x="129" y="180"/>
                    <a:pt x="129" y="180"/>
                  </a:cubicBezTo>
                  <a:cubicBezTo>
                    <a:pt x="130" y="180"/>
                    <a:pt x="131" y="179"/>
                    <a:pt x="132" y="179"/>
                  </a:cubicBezTo>
                  <a:cubicBezTo>
                    <a:pt x="132" y="178"/>
                    <a:pt x="132" y="177"/>
                    <a:pt x="132" y="176"/>
                  </a:cubicBezTo>
                  <a:close/>
                  <a:moveTo>
                    <a:pt x="84" y="220"/>
                  </a:moveTo>
                  <a:cubicBezTo>
                    <a:pt x="86" y="220"/>
                    <a:pt x="87" y="220"/>
                    <a:pt x="88" y="220"/>
                  </a:cubicBezTo>
                  <a:cubicBezTo>
                    <a:pt x="88" y="219"/>
                    <a:pt x="87" y="219"/>
                    <a:pt x="87" y="218"/>
                  </a:cubicBezTo>
                  <a:cubicBezTo>
                    <a:pt x="86" y="218"/>
                    <a:pt x="85" y="218"/>
                    <a:pt x="83" y="218"/>
                  </a:cubicBezTo>
                  <a:cubicBezTo>
                    <a:pt x="84" y="219"/>
                    <a:pt x="84" y="220"/>
                    <a:pt x="84" y="220"/>
                  </a:cubicBezTo>
                  <a:close/>
                  <a:moveTo>
                    <a:pt x="134" y="48"/>
                  </a:moveTo>
                  <a:cubicBezTo>
                    <a:pt x="132" y="49"/>
                    <a:pt x="129" y="51"/>
                    <a:pt x="128" y="52"/>
                  </a:cubicBezTo>
                  <a:cubicBezTo>
                    <a:pt x="130" y="52"/>
                    <a:pt x="132" y="52"/>
                    <a:pt x="133" y="52"/>
                  </a:cubicBezTo>
                  <a:cubicBezTo>
                    <a:pt x="133" y="50"/>
                    <a:pt x="133" y="49"/>
                    <a:pt x="134" y="48"/>
                  </a:cubicBezTo>
                  <a:close/>
                  <a:moveTo>
                    <a:pt x="222" y="165"/>
                  </a:moveTo>
                  <a:cubicBezTo>
                    <a:pt x="222" y="167"/>
                    <a:pt x="222" y="168"/>
                    <a:pt x="222" y="169"/>
                  </a:cubicBezTo>
                  <a:cubicBezTo>
                    <a:pt x="223" y="169"/>
                    <a:pt x="224" y="169"/>
                    <a:pt x="224" y="169"/>
                  </a:cubicBezTo>
                  <a:cubicBezTo>
                    <a:pt x="224" y="167"/>
                    <a:pt x="224" y="166"/>
                    <a:pt x="224" y="165"/>
                  </a:cubicBezTo>
                  <a:cubicBezTo>
                    <a:pt x="223" y="165"/>
                    <a:pt x="223" y="165"/>
                    <a:pt x="222" y="165"/>
                  </a:cubicBezTo>
                  <a:close/>
                  <a:moveTo>
                    <a:pt x="26" y="84"/>
                  </a:moveTo>
                  <a:cubicBezTo>
                    <a:pt x="26" y="84"/>
                    <a:pt x="23" y="86"/>
                    <a:pt x="23" y="86"/>
                  </a:cubicBezTo>
                  <a:cubicBezTo>
                    <a:pt x="23" y="87"/>
                    <a:pt x="23" y="88"/>
                    <a:pt x="23" y="88"/>
                  </a:cubicBezTo>
                  <a:cubicBezTo>
                    <a:pt x="24" y="88"/>
                    <a:pt x="25" y="87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close/>
                  <a:moveTo>
                    <a:pt x="26" y="59"/>
                  </a:moveTo>
                  <a:cubicBezTo>
                    <a:pt x="26" y="59"/>
                    <a:pt x="26" y="60"/>
                    <a:pt x="25" y="60"/>
                  </a:cubicBezTo>
                  <a:cubicBezTo>
                    <a:pt x="25" y="60"/>
                    <a:pt x="25" y="60"/>
                    <a:pt x="25" y="61"/>
                  </a:cubicBezTo>
                  <a:cubicBezTo>
                    <a:pt x="25" y="62"/>
                    <a:pt x="24" y="63"/>
                    <a:pt x="24" y="64"/>
                  </a:cubicBezTo>
                  <a:cubicBezTo>
                    <a:pt x="24" y="64"/>
                    <a:pt x="24" y="64"/>
                    <a:pt x="24" y="65"/>
                  </a:cubicBezTo>
                  <a:cubicBezTo>
                    <a:pt x="25" y="64"/>
                    <a:pt x="25" y="64"/>
                    <a:pt x="26" y="64"/>
                  </a:cubicBezTo>
                  <a:cubicBezTo>
                    <a:pt x="26" y="64"/>
                    <a:pt x="26" y="64"/>
                    <a:pt x="26" y="63"/>
                  </a:cubicBezTo>
                  <a:cubicBezTo>
                    <a:pt x="26" y="62"/>
                    <a:pt x="26" y="62"/>
                    <a:pt x="26" y="61"/>
                  </a:cubicBezTo>
                  <a:cubicBezTo>
                    <a:pt x="26" y="60"/>
                    <a:pt x="26" y="60"/>
                    <a:pt x="26" y="59"/>
                  </a:cubicBezTo>
                  <a:close/>
                  <a:moveTo>
                    <a:pt x="197" y="214"/>
                  </a:moveTo>
                  <a:cubicBezTo>
                    <a:pt x="197" y="215"/>
                    <a:pt x="198" y="215"/>
                    <a:pt x="198" y="215"/>
                  </a:cubicBezTo>
                  <a:cubicBezTo>
                    <a:pt x="199" y="215"/>
                    <a:pt x="201" y="215"/>
                    <a:pt x="202" y="215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3" y="214"/>
                    <a:pt x="203" y="214"/>
                    <a:pt x="204" y="215"/>
                  </a:cubicBezTo>
                  <a:cubicBezTo>
                    <a:pt x="204" y="215"/>
                    <a:pt x="205" y="215"/>
                    <a:pt x="205" y="215"/>
                  </a:cubicBezTo>
                  <a:cubicBezTo>
                    <a:pt x="206" y="215"/>
                    <a:pt x="207" y="215"/>
                    <a:pt x="207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4" y="214"/>
                    <a:pt x="201" y="214"/>
                    <a:pt x="197" y="214"/>
                  </a:cubicBezTo>
                  <a:close/>
                  <a:moveTo>
                    <a:pt x="113" y="37"/>
                  </a:moveTo>
                  <a:cubicBezTo>
                    <a:pt x="113" y="37"/>
                    <a:pt x="113" y="37"/>
                    <a:pt x="113" y="37"/>
                  </a:cubicBezTo>
                  <a:cubicBezTo>
                    <a:pt x="112" y="38"/>
                    <a:pt x="111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1"/>
                    <a:pt x="110" y="41"/>
                    <a:pt x="110" y="42"/>
                  </a:cubicBezTo>
                  <a:cubicBezTo>
                    <a:pt x="111" y="41"/>
                    <a:pt x="111" y="41"/>
                    <a:pt x="112" y="41"/>
                  </a:cubicBezTo>
                  <a:cubicBezTo>
                    <a:pt x="112" y="41"/>
                    <a:pt x="113" y="40"/>
                    <a:pt x="113" y="39"/>
                  </a:cubicBezTo>
                  <a:cubicBezTo>
                    <a:pt x="113" y="39"/>
                    <a:pt x="113" y="38"/>
                    <a:pt x="113" y="37"/>
                  </a:cubicBezTo>
                  <a:close/>
                  <a:moveTo>
                    <a:pt x="207" y="92"/>
                  </a:moveTo>
                  <a:cubicBezTo>
                    <a:pt x="208" y="91"/>
                    <a:pt x="209" y="91"/>
                    <a:pt x="210" y="91"/>
                  </a:cubicBezTo>
                  <a:cubicBezTo>
                    <a:pt x="210" y="90"/>
                    <a:pt x="210" y="89"/>
                    <a:pt x="210" y="88"/>
                  </a:cubicBezTo>
                  <a:cubicBezTo>
                    <a:pt x="209" y="88"/>
                    <a:pt x="208" y="88"/>
                    <a:pt x="207" y="88"/>
                  </a:cubicBezTo>
                  <a:cubicBezTo>
                    <a:pt x="207" y="89"/>
                    <a:pt x="207" y="90"/>
                    <a:pt x="207" y="92"/>
                  </a:cubicBezTo>
                  <a:close/>
                  <a:moveTo>
                    <a:pt x="215" y="88"/>
                  </a:moveTo>
                  <a:cubicBezTo>
                    <a:pt x="214" y="88"/>
                    <a:pt x="213" y="88"/>
                    <a:pt x="211" y="88"/>
                  </a:cubicBezTo>
                  <a:cubicBezTo>
                    <a:pt x="211" y="89"/>
                    <a:pt x="211" y="90"/>
                    <a:pt x="211" y="91"/>
                  </a:cubicBezTo>
                  <a:cubicBezTo>
                    <a:pt x="213" y="90"/>
                    <a:pt x="214" y="90"/>
                    <a:pt x="215" y="90"/>
                  </a:cubicBezTo>
                  <a:cubicBezTo>
                    <a:pt x="215" y="89"/>
                    <a:pt x="215" y="89"/>
                    <a:pt x="215" y="88"/>
                  </a:cubicBezTo>
                  <a:close/>
                  <a:moveTo>
                    <a:pt x="176" y="22"/>
                  </a:moveTo>
                  <a:cubicBezTo>
                    <a:pt x="177" y="22"/>
                    <a:pt x="178" y="22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2"/>
                    <a:pt x="179" y="22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0"/>
                    <a:pt x="180" y="20"/>
                    <a:pt x="180" y="19"/>
                  </a:cubicBezTo>
                  <a:cubicBezTo>
                    <a:pt x="179" y="19"/>
                    <a:pt x="179" y="19"/>
                    <a:pt x="178" y="19"/>
                  </a:cubicBezTo>
                  <a:cubicBezTo>
                    <a:pt x="178" y="20"/>
                    <a:pt x="177" y="21"/>
                    <a:pt x="176" y="22"/>
                  </a:cubicBezTo>
                  <a:close/>
                  <a:moveTo>
                    <a:pt x="24" y="163"/>
                  </a:moveTo>
                  <a:cubicBezTo>
                    <a:pt x="23" y="164"/>
                    <a:pt x="22" y="164"/>
                    <a:pt x="22" y="166"/>
                  </a:cubicBezTo>
                  <a:cubicBezTo>
                    <a:pt x="23" y="166"/>
                    <a:pt x="23" y="167"/>
                    <a:pt x="23" y="168"/>
                  </a:cubicBezTo>
                  <a:cubicBezTo>
                    <a:pt x="23" y="168"/>
                    <a:pt x="23" y="168"/>
                    <a:pt x="23" y="169"/>
                  </a:cubicBezTo>
                  <a:cubicBezTo>
                    <a:pt x="23" y="168"/>
                    <a:pt x="24" y="168"/>
                    <a:pt x="24" y="168"/>
                  </a:cubicBezTo>
                  <a:cubicBezTo>
                    <a:pt x="24" y="168"/>
                    <a:pt x="25" y="167"/>
                    <a:pt x="24" y="167"/>
                  </a:cubicBezTo>
                  <a:cubicBezTo>
                    <a:pt x="24" y="166"/>
                    <a:pt x="24" y="164"/>
                    <a:pt x="24" y="163"/>
                  </a:cubicBezTo>
                  <a:close/>
                  <a:moveTo>
                    <a:pt x="192" y="221"/>
                  </a:moveTo>
                  <a:cubicBezTo>
                    <a:pt x="193" y="222"/>
                    <a:pt x="193" y="222"/>
                    <a:pt x="194" y="222"/>
                  </a:cubicBezTo>
                  <a:cubicBezTo>
                    <a:pt x="195" y="222"/>
                    <a:pt x="196" y="223"/>
                    <a:pt x="196" y="223"/>
                  </a:cubicBezTo>
                  <a:cubicBezTo>
                    <a:pt x="196" y="222"/>
                    <a:pt x="196" y="221"/>
                    <a:pt x="196" y="220"/>
                  </a:cubicBezTo>
                  <a:cubicBezTo>
                    <a:pt x="194" y="220"/>
                    <a:pt x="193" y="220"/>
                    <a:pt x="192" y="221"/>
                  </a:cubicBezTo>
                  <a:close/>
                  <a:moveTo>
                    <a:pt x="9" y="78"/>
                  </a:moveTo>
                  <a:cubicBezTo>
                    <a:pt x="10" y="77"/>
                    <a:pt x="10" y="76"/>
                    <a:pt x="11" y="76"/>
                  </a:cubicBezTo>
                  <a:cubicBezTo>
                    <a:pt x="11" y="76"/>
                    <a:pt x="11" y="75"/>
                    <a:pt x="11" y="75"/>
                  </a:cubicBezTo>
                  <a:cubicBezTo>
                    <a:pt x="11" y="75"/>
                    <a:pt x="11" y="74"/>
                    <a:pt x="11" y="73"/>
                  </a:cubicBezTo>
                  <a:cubicBezTo>
                    <a:pt x="10" y="74"/>
                    <a:pt x="9" y="74"/>
                    <a:pt x="8" y="74"/>
                  </a:cubicBezTo>
                  <a:cubicBezTo>
                    <a:pt x="9" y="76"/>
                    <a:pt x="9" y="77"/>
                    <a:pt x="9" y="78"/>
                  </a:cubicBezTo>
                  <a:close/>
                  <a:moveTo>
                    <a:pt x="108" y="76"/>
                  </a:moveTo>
                  <a:cubicBezTo>
                    <a:pt x="108" y="76"/>
                    <a:pt x="108" y="76"/>
                    <a:pt x="108" y="76"/>
                  </a:cubicBezTo>
                  <a:cubicBezTo>
                    <a:pt x="109" y="75"/>
                    <a:pt x="109" y="74"/>
                    <a:pt x="110" y="74"/>
                  </a:cubicBezTo>
                  <a:cubicBezTo>
                    <a:pt x="110" y="74"/>
                    <a:pt x="111" y="73"/>
                    <a:pt x="111" y="73"/>
                  </a:cubicBezTo>
                  <a:cubicBezTo>
                    <a:pt x="111" y="72"/>
                    <a:pt x="111" y="71"/>
                    <a:pt x="110" y="70"/>
                  </a:cubicBezTo>
                  <a:cubicBezTo>
                    <a:pt x="110" y="71"/>
                    <a:pt x="109" y="72"/>
                    <a:pt x="108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8" y="74"/>
                    <a:pt x="108" y="75"/>
                    <a:pt x="108" y="76"/>
                  </a:cubicBezTo>
                  <a:close/>
                  <a:moveTo>
                    <a:pt x="133" y="195"/>
                  </a:move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2" y="197"/>
                    <a:pt x="131" y="198"/>
                  </a:cubicBezTo>
                  <a:cubicBezTo>
                    <a:pt x="131" y="198"/>
                    <a:pt x="131" y="199"/>
                    <a:pt x="132" y="200"/>
                  </a:cubicBezTo>
                  <a:cubicBezTo>
                    <a:pt x="132" y="200"/>
                    <a:pt x="133" y="200"/>
                    <a:pt x="133" y="199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3" y="198"/>
                    <a:pt x="133" y="197"/>
                    <a:pt x="133" y="195"/>
                  </a:cubicBezTo>
                  <a:close/>
                  <a:moveTo>
                    <a:pt x="81" y="219"/>
                  </a:moveTo>
                  <a:cubicBezTo>
                    <a:pt x="79" y="219"/>
                    <a:pt x="78" y="220"/>
                    <a:pt x="76" y="220"/>
                  </a:cubicBezTo>
                  <a:cubicBezTo>
                    <a:pt x="77" y="220"/>
                    <a:pt x="77" y="221"/>
                    <a:pt x="77" y="221"/>
                  </a:cubicBezTo>
                  <a:cubicBezTo>
                    <a:pt x="78" y="221"/>
                    <a:pt x="80" y="221"/>
                    <a:pt x="81" y="221"/>
                  </a:cubicBezTo>
                  <a:cubicBezTo>
                    <a:pt x="81" y="220"/>
                    <a:pt x="81" y="220"/>
                    <a:pt x="81" y="219"/>
                  </a:cubicBezTo>
                  <a:close/>
                  <a:moveTo>
                    <a:pt x="78" y="236"/>
                  </a:moveTo>
                  <a:cubicBezTo>
                    <a:pt x="79" y="236"/>
                    <a:pt x="80" y="237"/>
                    <a:pt x="81" y="237"/>
                  </a:cubicBezTo>
                  <a:cubicBezTo>
                    <a:pt x="81" y="236"/>
                    <a:pt x="80" y="234"/>
                    <a:pt x="79" y="233"/>
                  </a:cubicBezTo>
                  <a:cubicBezTo>
                    <a:pt x="79" y="233"/>
                    <a:pt x="78" y="233"/>
                    <a:pt x="78" y="233"/>
                  </a:cubicBezTo>
                  <a:cubicBezTo>
                    <a:pt x="78" y="234"/>
                    <a:pt x="78" y="235"/>
                    <a:pt x="78" y="236"/>
                  </a:cubicBezTo>
                  <a:close/>
                  <a:moveTo>
                    <a:pt x="219" y="35"/>
                  </a:moveTo>
                  <a:cubicBezTo>
                    <a:pt x="218" y="35"/>
                    <a:pt x="218" y="35"/>
                    <a:pt x="217" y="36"/>
                  </a:cubicBezTo>
                  <a:cubicBezTo>
                    <a:pt x="217" y="36"/>
                    <a:pt x="217" y="36"/>
                    <a:pt x="217" y="37"/>
                  </a:cubicBezTo>
                  <a:cubicBezTo>
                    <a:pt x="217" y="37"/>
                    <a:pt x="217" y="38"/>
                    <a:pt x="217" y="39"/>
                  </a:cubicBezTo>
                  <a:cubicBezTo>
                    <a:pt x="217" y="39"/>
                    <a:pt x="218" y="39"/>
                    <a:pt x="218" y="39"/>
                  </a:cubicBezTo>
                  <a:cubicBezTo>
                    <a:pt x="218" y="39"/>
                    <a:pt x="219" y="38"/>
                    <a:pt x="220" y="38"/>
                  </a:cubicBezTo>
                  <a:cubicBezTo>
                    <a:pt x="220" y="37"/>
                    <a:pt x="220" y="37"/>
                    <a:pt x="220" y="37"/>
                  </a:cubicBezTo>
                  <a:cubicBezTo>
                    <a:pt x="219" y="37"/>
                    <a:pt x="219" y="36"/>
                    <a:pt x="219" y="36"/>
                  </a:cubicBezTo>
                  <a:cubicBezTo>
                    <a:pt x="219" y="35"/>
                    <a:pt x="219" y="35"/>
                    <a:pt x="219" y="35"/>
                  </a:cubicBezTo>
                  <a:close/>
                  <a:moveTo>
                    <a:pt x="97" y="7"/>
                  </a:moveTo>
                  <a:cubicBezTo>
                    <a:pt x="96" y="7"/>
                    <a:pt x="89" y="7"/>
                    <a:pt x="88" y="7"/>
                  </a:cubicBezTo>
                  <a:cubicBezTo>
                    <a:pt x="88" y="7"/>
                    <a:pt x="89" y="8"/>
                    <a:pt x="89" y="8"/>
                  </a:cubicBezTo>
                  <a:cubicBezTo>
                    <a:pt x="90" y="8"/>
                    <a:pt x="91" y="8"/>
                    <a:pt x="92" y="8"/>
                  </a:cubicBezTo>
                  <a:cubicBezTo>
                    <a:pt x="94" y="8"/>
                    <a:pt x="95" y="8"/>
                    <a:pt x="96" y="8"/>
                  </a:cubicBezTo>
                  <a:cubicBezTo>
                    <a:pt x="96" y="7"/>
                    <a:pt x="97" y="7"/>
                    <a:pt x="97" y="7"/>
                  </a:cubicBezTo>
                  <a:close/>
                  <a:moveTo>
                    <a:pt x="21" y="118"/>
                  </a:moveTo>
                  <a:cubicBezTo>
                    <a:pt x="21" y="118"/>
                    <a:pt x="21" y="118"/>
                    <a:pt x="21" y="118"/>
                  </a:cubicBezTo>
                  <a:cubicBezTo>
                    <a:pt x="22" y="118"/>
                    <a:pt x="22" y="118"/>
                    <a:pt x="23" y="117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23" y="116"/>
                    <a:pt x="23" y="115"/>
                    <a:pt x="23" y="114"/>
                  </a:cubicBezTo>
                  <a:cubicBezTo>
                    <a:pt x="22" y="115"/>
                    <a:pt x="22" y="115"/>
                    <a:pt x="21" y="115"/>
                  </a:cubicBezTo>
                  <a:cubicBezTo>
                    <a:pt x="21" y="115"/>
                    <a:pt x="21" y="116"/>
                    <a:pt x="21" y="116"/>
                  </a:cubicBezTo>
                  <a:cubicBezTo>
                    <a:pt x="21" y="117"/>
                    <a:pt x="21" y="118"/>
                    <a:pt x="21" y="118"/>
                  </a:cubicBezTo>
                  <a:close/>
                  <a:moveTo>
                    <a:pt x="40" y="222"/>
                  </a:moveTo>
                  <a:cubicBezTo>
                    <a:pt x="41" y="222"/>
                    <a:pt x="42" y="222"/>
                    <a:pt x="43" y="222"/>
                  </a:cubicBezTo>
                  <a:cubicBezTo>
                    <a:pt x="43" y="222"/>
                    <a:pt x="42" y="221"/>
                    <a:pt x="42" y="221"/>
                  </a:cubicBezTo>
                  <a:cubicBezTo>
                    <a:pt x="42" y="221"/>
                    <a:pt x="42" y="220"/>
                    <a:pt x="42" y="220"/>
                  </a:cubicBezTo>
                  <a:cubicBezTo>
                    <a:pt x="41" y="219"/>
                    <a:pt x="41" y="219"/>
                    <a:pt x="39" y="219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39" y="220"/>
                    <a:pt x="40" y="221"/>
                    <a:pt x="40" y="222"/>
                  </a:cubicBezTo>
                  <a:close/>
                  <a:moveTo>
                    <a:pt x="89" y="226"/>
                  </a:moveTo>
                  <a:cubicBezTo>
                    <a:pt x="89" y="225"/>
                    <a:pt x="88" y="224"/>
                    <a:pt x="88" y="222"/>
                  </a:cubicBezTo>
                  <a:cubicBezTo>
                    <a:pt x="87" y="222"/>
                    <a:pt x="86" y="222"/>
                    <a:pt x="85" y="223"/>
                  </a:cubicBezTo>
                  <a:cubicBezTo>
                    <a:pt x="86" y="223"/>
                    <a:pt x="86" y="223"/>
                    <a:pt x="86" y="224"/>
                  </a:cubicBezTo>
                  <a:cubicBezTo>
                    <a:pt x="86" y="224"/>
                    <a:pt x="86" y="225"/>
                    <a:pt x="87" y="225"/>
                  </a:cubicBezTo>
                  <a:cubicBezTo>
                    <a:pt x="87" y="226"/>
                    <a:pt x="88" y="226"/>
                    <a:pt x="89" y="226"/>
                  </a:cubicBezTo>
                  <a:close/>
                  <a:moveTo>
                    <a:pt x="18" y="111"/>
                  </a:moveTo>
                  <a:cubicBezTo>
                    <a:pt x="18" y="111"/>
                    <a:pt x="17" y="112"/>
                    <a:pt x="16" y="112"/>
                  </a:cubicBezTo>
                  <a:cubicBezTo>
                    <a:pt x="16" y="112"/>
                    <a:pt x="16" y="112"/>
                    <a:pt x="16" y="113"/>
                  </a:cubicBezTo>
                  <a:cubicBezTo>
                    <a:pt x="16" y="114"/>
                    <a:pt x="16" y="114"/>
                    <a:pt x="16" y="115"/>
                  </a:cubicBezTo>
                  <a:cubicBezTo>
                    <a:pt x="17" y="115"/>
                    <a:pt x="18" y="115"/>
                    <a:pt x="18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13"/>
                    <a:pt x="19" y="112"/>
                    <a:pt x="18" y="111"/>
                  </a:cubicBezTo>
                  <a:close/>
                  <a:moveTo>
                    <a:pt x="138" y="50"/>
                  </a:moveTo>
                  <a:cubicBezTo>
                    <a:pt x="138" y="50"/>
                    <a:pt x="138" y="50"/>
                    <a:pt x="138" y="50"/>
                  </a:cubicBezTo>
                  <a:cubicBezTo>
                    <a:pt x="138" y="50"/>
                    <a:pt x="139" y="49"/>
                    <a:pt x="139" y="48"/>
                  </a:cubicBezTo>
                  <a:cubicBezTo>
                    <a:pt x="139" y="47"/>
                    <a:pt x="139" y="46"/>
                    <a:pt x="138" y="45"/>
                  </a:cubicBezTo>
                  <a:cubicBezTo>
                    <a:pt x="137" y="46"/>
                    <a:pt x="137" y="46"/>
                    <a:pt x="136" y="47"/>
                  </a:cubicBezTo>
                  <a:cubicBezTo>
                    <a:pt x="137" y="48"/>
                    <a:pt x="137" y="49"/>
                    <a:pt x="138" y="50"/>
                  </a:cubicBezTo>
                  <a:close/>
                  <a:moveTo>
                    <a:pt x="39" y="17"/>
                  </a:moveTo>
                  <a:cubicBezTo>
                    <a:pt x="40" y="17"/>
                    <a:pt x="41" y="17"/>
                    <a:pt x="42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3" y="16"/>
                    <a:pt x="44" y="16"/>
                  </a:cubicBezTo>
                  <a:cubicBezTo>
                    <a:pt x="42" y="16"/>
                    <a:pt x="41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7"/>
                    <a:pt x="39" y="17"/>
                  </a:cubicBezTo>
                  <a:close/>
                  <a:moveTo>
                    <a:pt x="125" y="54"/>
                  </a:moveTo>
                  <a:cubicBezTo>
                    <a:pt x="124" y="54"/>
                    <a:pt x="123" y="54"/>
                    <a:pt x="121" y="54"/>
                  </a:cubicBezTo>
                  <a:cubicBezTo>
                    <a:pt x="121" y="56"/>
                    <a:pt x="121" y="57"/>
                    <a:pt x="121" y="57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2" y="57"/>
                    <a:pt x="122" y="56"/>
                    <a:pt x="122" y="56"/>
                  </a:cubicBezTo>
                  <a:cubicBezTo>
                    <a:pt x="122" y="55"/>
                    <a:pt x="123" y="55"/>
                    <a:pt x="123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5" y="56"/>
                    <a:pt x="125" y="56"/>
                    <a:pt x="125" y="55"/>
                  </a:cubicBezTo>
                  <a:cubicBezTo>
                    <a:pt x="125" y="55"/>
                    <a:pt x="125" y="54"/>
                    <a:pt x="125" y="54"/>
                  </a:cubicBezTo>
                  <a:close/>
                  <a:moveTo>
                    <a:pt x="150" y="220"/>
                  </a:moveTo>
                  <a:cubicBezTo>
                    <a:pt x="151" y="219"/>
                    <a:pt x="151" y="218"/>
                    <a:pt x="151" y="216"/>
                  </a:cubicBezTo>
                  <a:cubicBezTo>
                    <a:pt x="151" y="216"/>
                    <a:pt x="150" y="216"/>
                    <a:pt x="150" y="216"/>
                  </a:cubicBezTo>
                  <a:cubicBezTo>
                    <a:pt x="150" y="216"/>
                    <a:pt x="150" y="216"/>
                    <a:pt x="150" y="216"/>
                  </a:cubicBezTo>
                  <a:cubicBezTo>
                    <a:pt x="149" y="217"/>
                    <a:pt x="149" y="218"/>
                    <a:pt x="148" y="218"/>
                  </a:cubicBezTo>
                  <a:cubicBezTo>
                    <a:pt x="149" y="219"/>
                    <a:pt x="149" y="219"/>
                    <a:pt x="149" y="220"/>
                  </a:cubicBezTo>
                  <a:cubicBezTo>
                    <a:pt x="149" y="220"/>
                    <a:pt x="150" y="221"/>
                    <a:pt x="150" y="220"/>
                  </a:cubicBezTo>
                  <a:close/>
                  <a:moveTo>
                    <a:pt x="116" y="64"/>
                  </a:moveTo>
                  <a:cubicBezTo>
                    <a:pt x="116" y="66"/>
                    <a:pt x="116" y="67"/>
                    <a:pt x="116" y="68"/>
                  </a:cubicBezTo>
                  <a:cubicBezTo>
                    <a:pt x="117" y="67"/>
                    <a:pt x="118" y="67"/>
                    <a:pt x="119" y="66"/>
                  </a:cubicBezTo>
                  <a:cubicBezTo>
                    <a:pt x="119" y="66"/>
                    <a:pt x="119" y="65"/>
                    <a:pt x="119" y="65"/>
                  </a:cubicBezTo>
                  <a:cubicBezTo>
                    <a:pt x="118" y="65"/>
                    <a:pt x="117" y="65"/>
                    <a:pt x="116" y="64"/>
                  </a:cubicBezTo>
                  <a:close/>
                  <a:moveTo>
                    <a:pt x="159" y="223"/>
                  </a:moveTo>
                  <a:cubicBezTo>
                    <a:pt x="160" y="223"/>
                    <a:pt x="160" y="223"/>
                    <a:pt x="161" y="223"/>
                  </a:cubicBezTo>
                  <a:cubicBezTo>
                    <a:pt x="161" y="222"/>
                    <a:pt x="161" y="221"/>
                    <a:pt x="161" y="220"/>
                  </a:cubicBezTo>
                  <a:cubicBezTo>
                    <a:pt x="160" y="220"/>
                    <a:pt x="159" y="220"/>
                    <a:pt x="157" y="220"/>
                  </a:cubicBezTo>
                  <a:cubicBezTo>
                    <a:pt x="158" y="221"/>
                    <a:pt x="158" y="222"/>
                    <a:pt x="159" y="223"/>
                  </a:cubicBezTo>
                  <a:close/>
                  <a:moveTo>
                    <a:pt x="213" y="51"/>
                  </a:moveTo>
                  <a:cubicBezTo>
                    <a:pt x="213" y="50"/>
                    <a:pt x="213" y="49"/>
                    <a:pt x="213" y="48"/>
                  </a:cubicBezTo>
                  <a:cubicBezTo>
                    <a:pt x="212" y="48"/>
                    <a:pt x="212" y="49"/>
                    <a:pt x="211" y="49"/>
                  </a:cubicBezTo>
                  <a:cubicBezTo>
                    <a:pt x="211" y="50"/>
                    <a:pt x="210" y="50"/>
                    <a:pt x="210" y="50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0" y="51"/>
                    <a:pt x="210" y="51"/>
                    <a:pt x="210" y="51"/>
                  </a:cubicBezTo>
                  <a:cubicBezTo>
                    <a:pt x="211" y="51"/>
                    <a:pt x="211" y="51"/>
                    <a:pt x="212" y="52"/>
                  </a:cubicBezTo>
                  <a:cubicBezTo>
                    <a:pt x="212" y="52"/>
                    <a:pt x="213" y="51"/>
                    <a:pt x="213" y="51"/>
                  </a:cubicBezTo>
                  <a:close/>
                  <a:moveTo>
                    <a:pt x="61" y="6"/>
                  </a:moveTo>
                  <a:cubicBezTo>
                    <a:pt x="58" y="6"/>
                    <a:pt x="50" y="6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51" y="7"/>
                    <a:pt x="53" y="7"/>
                    <a:pt x="56" y="7"/>
                  </a:cubicBezTo>
                  <a:cubicBezTo>
                    <a:pt x="57" y="7"/>
                    <a:pt x="59" y="7"/>
                    <a:pt x="60" y="6"/>
                  </a:cubicBezTo>
                  <a:cubicBezTo>
                    <a:pt x="60" y="6"/>
                    <a:pt x="60" y="6"/>
                    <a:pt x="61" y="6"/>
                  </a:cubicBezTo>
                  <a:close/>
                  <a:moveTo>
                    <a:pt x="98" y="26"/>
                  </a:moveTo>
                  <a:cubicBezTo>
                    <a:pt x="98" y="26"/>
                    <a:pt x="99" y="26"/>
                    <a:pt x="100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1" y="25"/>
                    <a:pt x="101" y="25"/>
                    <a:pt x="102" y="25"/>
                  </a:cubicBezTo>
                  <a:cubicBezTo>
                    <a:pt x="102" y="24"/>
                    <a:pt x="101" y="24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4"/>
                    <a:pt x="100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8" y="25"/>
                    <a:pt x="98" y="25"/>
                    <a:pt x="98" y="26"/>
                  </a:cubicBezTo>
                  <a:close/>
                  <a:moveTo>
                    <a:pt x="13" y="136"/>
                  </a:moveTo>
                  <a:cubicBezTo>
                    <a:pt x="13" y="136"/>
                    <a:pt x="13" y="136"/>
                    <a:pt x="13" y="136"/>
                  </a:cubicBezTo>
                  <a:cubicBezTo>
                    <a:pt x="12" y="137"/>
                    <a:pt x="11" y="138"/>
                    <a:pt x="10" y="139"/>
                  </a:cubicBezTo>
                  <a:cubicBezTo>
                    <a:pt x="9" y="139"/>
                    <a:pt x="9" y="140"/>
                    <a:pt x="10" y="140"/>
                  </a:cubicBezTo>
                  <a:cubicBezTo>
                    <a:pt x="11" y="140"/>
                    <a:pt x="12" y="139"/>
                    <a:pt x="13" y="138"/>
                  </a:cubicBezTo>
                  <a:cubicBezTo>
                    <a:pt x="13" y="138"/>
                    <a:pt x="13" y="137"/>
                    <a:pt x="13" y="136"/>
                  </a:cubicBezTo>
                  <a:close/>
                  <a:moveTo>
                    <a:pt x="25" y="146"/>
                  </a:moveTo>
                  <a:cubicBezTo>
                    <a:pt x="26" y="146"/>
                    <a:pt x="27" y="146"/>
                    <a:pt x="26" y="144"/>
                  </a:cubicBezTo>
                  <a:cubicBezTo>
                    <a:pt x="26" y="144"/>
                    <a:pt x="26" y="144"/>
                    <a:pt x="26" y="143"/>
                  </a:cubicBezTo>
                  <a:cubicBezTo>
                    <a:pt x="26" y="143"/>
                    <a:pt x="26" y="142"/>
                    <a:pt x="26" y="141"/>
                  </a:cubicBezTo>
                  <a:cubicBezTo>
                    <a:pt x="26" y="142"/>
                    <a:pt x="25" y="142"/>
                    <a:pt x="24" y="143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5" y="144"/>
                    <a:pt x="25" y="145"/>
                    <a:pt x="25" y="146"/>
                  </a:cubicBezTo>
                  <a:close/>
                  <a:moveTo>
                    <a:pt x="223" y="182"/>
                  </a:moveTo>
                  <a:cubicBezTo>
                    <a:pt x="224" y="182"/>
                    <a:pt x="225" y="182"/>
                    <a:pt x="226" y="182"/>
                  </a:cubicBezTo>
                  <a:cubicBezTo>
                    <a:pt x="226" y="181"/>
                    <a:pt x="225" y="180"/>
                    <a:pt x="225" y="179"/>
                  </a:cubicBezTo>
                  <a:cubicBezTo>
                    <a:pt x="224" y="180"/>
                    <a:pt x="223" y="180"/>
                    <a:pt x="223" y="180"/>
                  </a:cubicBezTo>
                  <a:cubicBezTo>
                    <a:pt x="223" y="181"/>
                    <a:pt x="223" y="181"/>
                    <a:pt x="223" y="182"/>
                  </a:cubicBezTo>
                  <a:close/>
                  <a:moveTo>
                    <a:pt x="52" y="218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54" y="218"/>
                    <a:pt x="56" y="218"/>
                    <a:pt x="57" y="218"/>
                  </a:cubicBezTo>
                  <a:cubicBezTo>
                    <a:pt x="59" y="218"/>
                    <a:pt x="61" y="218"/>
                    <a:pt x="63" y="218"/>
                  </a:cubicBezTo>
                  <a:cubicBezTo>
                    <a:pt x="64" y="218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1" y="217"/>
                    <a:pt x="57" y="217"/>
                    <a:pt x="52" y="218"/>
                  </a:cubicBezTo>
                  <a:close/>
                  <a:moveTo>
                    <a:pt x="185" y="229"/>
                  </a:moveTo>
                  <a:cubicBezTo>
                    <a:pt x="185" y="229"/>
                    <a:pt x="185" y="228"/>
                    <a:pt x="184" y="228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3" y="227"/>
                    <a:pt x="182" y="227"/>
                    <a:pt x="182" y="227"/>
                  </a:cubicBezTo>
                  <a:cubicBezTo>
                    <a:pt x="182" y="228"/>
                    <a:pt x="182" y="229"/>
                    <a:pt x="182" y="229"/>
                  </a:cubicBezTo>
                  <a:cubicBezTo>
                    <a:pt x="183" y="229"/>
                    <a:pt x="184" y="229"/>
                    <a:pt x="185" y="229"/>
                  </a:cubicBezTo>
                  <a:close/>
                  <a:moveTo>
                    <a:pt x="101" y="235"/>
                  </a:moveTo>
                  <a:cubicBezTo>
                    <a:pt x="101" y="234"/>
                    <a:pt x="100" y="234"/>
                    <a:pt x="100" y="233"/>
                  </a:cubicBezTo>
                  <a:cubicBezTo>
                    <a:pt x="99" y="232"/>
                    <a:pt x="98" y="232"/>
                    <a:pt x="98" y="232"/>
                  </a:cubicBezTo>
                  <a:cubicBezTo>
                    <a:pt x="98" y="234"/>
                    <a:pt x="98" y="234"/>
                    <a:pt x="98" y="235"/>
                  </a:cubicBezTo>
                  <a:cubicBezTo>
                    <a:pt x="99" y="235"/>
                    <a:pt x="100" y="235"/>
                    <a:pt x="101" y="235"/>
                  </a:cubicBezTo>
                  <a:close/>
                  <a:moveTo>
                    <a:pt x="96" y="20"/>
                  </a:moveTo>
                  <a:cubicBezTo>
                    <a:pt x="95" y="20"/>
                    <a:pt x="93" y="20"/>
                    <a:pt x="92" y="20"/>
                  </a:cubicBezTo>
                  <a:cubicBezTo>
                    <a:pt x="92" y="21"/>
                    <a:pt x="92" y="22"/>
                    <a:pt x="93" y="23"/>
                  </a:cubicBezTo>
                  <a:cubicBezTo>
                    <a:pt x="94" y="22"/>
                    <a:pt x="95" y="22"/>
                    <a:pt x="96" y="21"/>
                  </a:cubicBezTo>
                  <a:cubicBezTo>
                    <a:pt x="96" y="21"/>
                    <a:pt x="96" y="21"/>
                    <a:pt x="96" y="20"/>
                  </a:cubicBezTo>
                  <a:close/>
                  <a:moveTo>
                    <a:pt x="183" y="23"/>
                  </a:moveTo>
                  <a:cubicBezTo>
                    <a:pt x="184" y="23"/>
                    <a:pt x="184" y="23"/>
                    <a:pt x="185" y="22"/>
                  </a:cubicBezTo>
                  <a:cubicBezTo>
                    <a:pt x="185" y="22"/>
                    <a:pt x="185" y="22"/>
                    <a:pt x="185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5" y="20"/>
                    <a:pt x="185" y="20"/>
                    <a:pt x="185" y="19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3" y="20"/>
                    <a:pt x="182" y="21"/>
                    <a:pt x="183" y="22"/>
                  </a:cubicBezTo>
                  <a:cubicBezTo>
                    <a:pt x="183" y="22"/>
                    <a:pt x="183" y="23"/>
                    <a:pt x="183" y="23"/>
                  </a:cubicBezTo>
                  <a:close/>
                  <a:moveTo>
                    <a:pt x="19" y="117"/>
                  </a:moveTo>
                  <a:cubicBezTo>
                    <a:pt x="19" y="117"/>
                    <a:pt x="19" y="117"/>
                    <a:pt x="19" y="117"/>
                  </a:cubicBezTo>
                  <a:cubicBezTo>
                    <a:pt x="18" y="118"/>
                    <a:pt x="17" y="118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20"/>
                    <a:pt x="16" y="120"/>
                    <a:pt x="16" y="121"/>
                  </a:cubicBezTo>
                  <a:cubicBezTo>
                    <a:pt x="17" y="121"/>
                    <a:pt x="18" y="120"/>
                    <a:pt x="19" y="120"/>
                  </a:cubicBezTo>
                  <a:cubicBezTo>
                    <a:pt x="19" y="120"/>
                    <a:pt x="19" y="120"/>
                    <a:pt x="19" y="119"/>
                  </a:cubicBezTo>
                  <a:cubicBezTo>
                    <a:pt x="19" y="119"/>
                    <a:pt x="19" y="118"/>
                    <a:pt x="19" y="117"/>
                  </a:cubicBezTo>
                  <a:close/>
                  <a:moveTo>
                    <a:pt x="140" y="218"/>
                  </a:moveTo>
                  <a:cubicBezTo>
                    <a:pt x="140" y="217"/>
                    <a:pt x="141" y="215"/>
                    <a:pt x="141" y="213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0" y="214"/>
                    <a:pt x="140" y="214"/>
                    <a:pt x="139" y="214"/>
                  </a:cubicBezTo>
                  <a:cubicBezTo>
                    <a:pt x="139" y="214"/>
                    <a:pt x="138" y="215"/>
                    <a:pt x="138" y="215"/>
                  </a:cubicBezTo>
                  <a:cubicBezTo>
                    <a:pt x="139" y="216"/>
                    <a:pt x="139" y="217"/>
                    <a:pt x="140" y="218"/>
                  </a:cubicBezTo>
                  <a:close/>
                  <a:moveTo>
                    <a:pt x="55" y="227"/>
                  </a:moveTo>
                  <a:cubicBezTo>
                    <a:pt x="55" y="225"/>
                    <a:pt x="55" y="225"/>
                    <a:pt x="55" y="224"/>
                  </a:cubicBezTo>
                  <a:cubicBezTo>
                    <a:pt x="54" y="224"/>
                    <a:pt x="53" y="223"/>
                    <a:pt x="52" y="224"/>
                  </a:cubicBezTo>
                  <a:cubicBezTo>
                    <a:pt x="53" y="225"/>
                    <a:pt x="53" y="226"/>
                    <a:pt x="53" y="227"/>
                  </a:cubicBezTo>
                  <a:cubicBezTo>
                    <a:pt x="54" y="227"/>
                    <a:pt x="55" y="227"/>
                    <a:pt x="55" y="227"/>
                  </a:cubicBezTo>
                  <a:close/>
                  <a:moveTo>
                    <a:pt x="99" y="73"/>
                  </a:moveTo>
                  <a:cubicBezTo>
                    <a:pt x="99" y="73"/>
                    <a:pt x="99" y="73"/>
                    <a:pt x="99" y="73"/>
                  </a:cubicBezTo>
                  <a:cubicBezTo>
                    <a:pt x="98" y="73"/>
                    <a:pt x="98" y="74"/>
                    <a:pt x="98" y="74"/>
                  </a:cubicBezTo>
                  <a:cubicBezTo>
                    <a:pt x="97" y="74"/>
                    <a:pt x="97" y="75"/>
                    <a:pt x="96" y="75"/>
                  </a:cubicBezTo>
                  <a:cubicBezTo>
                    <a:pt x="96" y="76"/>
                    <a:pt x="96" y="77"/>
                    <a:pt x="96" y="77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7"/>
                    <a:pt x="98" y="76"/>
                    <a:pt x="99" y="75"/>
                  </a:cubicBezTo>
                  <a:cubicBezTo>
                    <a:pt x="99" y="75"/>
                    <a:pt x="99" y="75"/>
                    <a:pt x="99" y="74"/>
                  </a:cubicBezTo>
                  <a:cubicBezTo>
                    <a:pt x="99" y="74"/>
                    <a:pt x="99" y="74"/>
                    <a:pt x="99" y="73"/>
                  </a:cubicBezTo>
                  <a:close/>
                  <a:moveTo>
                    <a:pt x="143" y="151"/>
                  </a:moveTo>
                  <a:cubicBezTo>
                    <a:pt x="143" y="150"/>
                    <a:pt x="143" y="150"/>
                    <a:pt x="144" y="150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3" y="148"/>
                    <a:pt x="143" y="147"/>
                    <a:pt x="143" y="147"/>
                  </a:cubicBezTo>
                  <a:cubicBezTo>
                    <a:pt x="142" y="147"/>
                    <a:pt x="141" y="147"/>
                    <a:pt x="140" y="147"/>
                  </a:cubicBezTo>
                  <a:cubicBezTo>
                    <a:pt x="141" y="148"/>
                    <a:pt x="142" y="149"/>
                    <a:pt x="143" y="151"/>
                  </a:cubicBezTo>
                  <a:close/>
                  <a:moveTo>
                    <a:pt x="157" y="35"/>
                  </a:moveTo>
                  <a:cubicBezTo>
                    <a:pt x="165" y="36"/>
                    <a:pt x="173" y="35"/>
                    <a:pt x="182" y="35"/>
                  </a:cubicBezTo>
                  <a:cubicBezTo>
                    <a:pt x="173" y="35"/>
                    <a:pt x="165" y="35"/>
                    <a:pt x="157" y="35"/>
                  </a:cubicBezTo>
                  <a:close/>
                  <a:moveTo>
                    <a:pt x="46" y="235"/>
                  </a:moveTo>
                  <a:cubicBezTo>
                    <a:pt x="46" y="235"/>
                    <a:pt x="47" y="234"/>
                    <a:pt x="48" y="234"/>
                  </a:cubicBezTo>
                  <a:cubicBezTo>
                    <a:pt x="48" y="233"/>
                    <a:pt x="47" y="232"/>
                    <a:pt x="47" y="231"/>
                  </a:cubicBezTo>
                  <a:cubicBezTo>
                    <a:pt x="46" y="231"/>
                    <a:pt x="46" y="231"/>
                    <a:pt x="45" y="231"/>
                  </a:cubicBezTo>
                  <a:cubicBezTo>
                    <a:pt x="45" y="232"/>
                    <a:pt x="45" y="233"/>
                    <a:pt x="46" y="235"/>
                  </a:cubicBezTo>
                  <a:close/>
                  <a:moveTo>
                    <a:pt x="215" y="223"/>
                  </a:moveTo>
                  <a:cubicBezTo>
                    <a:pt x="215" y="224"/>
                    <a:pt x="215" y="225"/>
                    <a:pt x="215" y="226"/>
                  </a:cubicBezTo>
                  <a:cubicBezTo>
                    <a:pt x="216" y="225"/>
                    <a:pt x="217" y="225"/>
                    <a:pt x="218" y="225"/>
                  </a:cubicBezTo>
                  <a:cubicBezTo>
                    <a:pt x="218" y="224"/>
                    <a:pt x="217" y="223"/>
                    <a:pt x="217" y="222"/>
                  </a:cubicBezTo>
                  <a:cubicBezTo>
                    <a:pt x="216" y="223"/>
                    <a:pt x="215" y="223"/>
                    <a:pt x="215" y="223"/>
                  </a:cubicBezTo>
                  <a:close/>
                  <a:moveTo>
                    <a:pt x="137" y="61"/>
                  </a:moveTo>
                  <a:cubicBezTo>
                    <a:pt x="138" y="61"/>
                    <a:pt x="138" y="61"/>
                    <a:pt x="138" y="61"/>
                  </a:cubicBezTo>
                  <a:cubicBezTo>
                    <a:pt x="138" y="60"/>
                    <a:pt x="138" y="59"/>
                    <a:pt x="138" y="58"/>
                  </a:cubicBezTo>
                  <a:cubicBezTo>
                    <a:pt x="137" y="56"/>
                    <a:pt x="137" y="55"/>
                    <a:pt x="136" y="54"/>
                  </a:cubicBezTo>
                  <a:cubicBezTo>
                    <a:pt x="136" y="54"/>
                    <a:pt x="136" y="53"/>
                    <a:pt x="136" y="53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36" y="55"/>
                    <a:pt x="136" y="56"/>
                    <a:pt x="136" y="57"/>
                  </a:cubicBezTo>
                  <a:cubicBezTo>
                    <a:pt x="136" y="58"/>
                    <a:pt x="137" y="59"/>
                    <a:pt x="137" y="61"/>
                  </a:cubicBezTo>
                  <a:close/>
                  <a:moveTo>
                    <a:pt x="145" y="43"/>
                  </a:moveTo>
                  <a:cubicBezTo>
                    <a:pt x="146" y="44"/>
                    <a:pt x="146" y="44"/>
                    <a:pt x="146" y="45"/>
                  </a:cubicBezTo>
                  <a:cubicBezTo>
                    <a:pt x="146" y="46"/>
                    <a:pt x="146" y="46"/>
                    <a:pt x="146" y="47"/>
                  </a:cubicBezTo>
                  <a:cubicBezTo>
                    <a:pt x="146" y="48"/>
                    <a:pt x="146" y="50"/>
                    <a:pt x="146" y="51"/>
                  </a:cubicBezTo>
                  <a:cubicBezTo>
                    <a:pt x="146" y="51"/>
                    <a:pt x="146" y="51"/>
                    <a:pt x="146" y="50"/>
                  </a:cubicBezTo>
                  <a:cubicBezTo>
                    <a:pt x="146" y="48"/>
                    <a:pt x="147" y="46"/>
                    <a:pt x="147" y="45"/>
                  </a:cubicBezTo>
                  <a:cubicBezTo>
                    <a:pt x="147" y="44"/>
                    <a:pt x="147" y="43"/>
                    <a:pt x="147" y="43"/>
                  </a:cubicBezTo>
                  <a:cubicBezTo>
                    <a:pt x="147" y="42"/>
                    <a:pt x="147" y="42"/>
                    <a:pt x="147" y="41"/>
                  </a:cubicBezTo>
                  <a:cubicBezTo>
                    <a:pt x="147" y="41"/>
                    <a:pt x="146" y="41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5" y="42"/>
                    <a:pt x="145" y="43"/>
                    <a:pt x="145" y="43"/>
                  </a:cubicBezTo>
                  <a:close/>
                  <a:moveTo>
                    <a:pt x="213" y="103"/>
                  </a:moveTo>
                  <a:cubicBezTo>
                    <a:pt x="212" y="104"/>
                    <a:pt x="212" y="104"/>
                    <a:pt x="212" y="105"/>
                  </a:cubicBezTo>
                  <a:cubicBezTo>
                    <a:pt x="213" y="105"/>
                    <a:pt x="214" y="105"/>
                    <a:pt x="215" y="105"/>
                  </a:cubicBezTo>
                  <a:cubicBezTo>
                    <a:pt x="215" y="104"/>
                    <a:pt x="215" y="103"/>
                    <a:pt x="215" y="102"/>
                  </a:cubicBezTo>
                  <a:cubicBezTo>
                    <a:pt x="214" y="103"/>
                    <a:pt x="213" y="103"/>
                    <a:pt x="213" y="103"/>
                  </a:cubicBezTo>
                  <a:close/>
                  <a:moveTo>
                    <a:pt x="133" y="207"/>
                  </a:moveTo>
                  <a:cubicBezTo>
                    <a:pt x="133" y="206"/>
                    <a:pt x="134" y="206"/>
                    <a:pt x="134" y="205"/>
                  </a:cubicBezTo>
                  <a:cubicBezTo>
                    <a:pt x="133" y="204"/>
                    <a:pt x="133" y="203"/>
                    <a:pt x="133" y="202"/>
                  </a:cubicBezTo>
                  <a:cubicBezTo>
                    <a:pt x="133" y="202"/>
                    <a:pt x="133" y="202"/>
                    <a:pt x="133" y="201"/>
                  </a:cubicBezTo>
                  <a:cubicBezTo>
                    <a:pt x="133" y="202"/>
                    <a:pt x="132" y="202"/>
                    <a:pt x="131" y="203"/>
                  </a:cubicBezTo>
                  <a:cubicBezTo>
                    <a:pt x="132" y="204"/>
                    <a:pt x="132" y="205"/>
                    <a:pt x="133" y="207"/>
                  </a:cubicBezTo>
                  <a:close/>
                  <a:moveTo>
                    <a:pt x="223" y="101"/>
                  </a:moveTo>
                  <a:cubicBezTo>
                    <a:pt x="222" y="101"/>
                    <a:pt x="222" y="101"/>
                    <a:pt x="221" y="101"/>
                  </a:cubicBezTo>
                  <a:cubicBezTo>
                    <a:pt x="221" y="103"/>
                    <a:pt x="221" y="104"/>
                    <a:pt x="221" y="106"/>
                  </a:cubicBezTo>
                  <a:cubicBezTo>
                    <a:pt x="222" y="106"/>
                    <a:pt x="222" y="106"/>
                    <a:pt x="223" y="106"/>
                  </a:cubicBezTo>
                  <a:cubicBezTo>
                    <a:pt x="223" y="104"/>
                    <a:pt x="223" y="103"/>
                    <a:pt x="223" y="101"/>
                  </a:cubicBezTo>
                  <a:close/>
                  <a:moveTo>
                    <a:pt x="31" y="162"/>
                  </a:moveTo>
                  <a:cubicBezTo>
                    <a:pt x="31" y="160"/>
                    <a:pt x="30" y="159"/>
                    <a:pt x="30" y="158"/>
                  </a:cubicBezTo>
                  <a:cubicBezTo>
                    <a:pt x="29" y="158"/>
                    <a:pt x="29" y="158"/>
                    <a:pt x="29" y="159"/>
                  </a:cubicBezTo>
                  <a:cubicBezTo>
                    <a:pt x="29" y="161"/>
                    <a:pt x="29" y="162"/>
                    <a:pt x="29" y="164"/>
                  </a:cubicBezTo>
                  <a:cubicBezTo>
                    <a:pt x="29" y="164"/>
                    <a:pt x="29" y="164"/>
                    <a:pt x="29" y="165"/>
                  </a:cubicBezTo>
                  <a:cubicBezTo>
                    <a:pt x="29" y="164"/>
                    <a:pt x="29" y="163"/>
                    <a:pt x="29" y="163"/>
                  </a:cubicBezTo>
                  <a:cubicBezTo>
                    <a:pt x="29" y="162"/>
                    <a:pt x="29" y="162"/>
                    <a:pt x="30" y="162"/>
                  </a:cubicBezTo>
                  <a:cubicBezTo>
                    <a:pt x="30" y="162"/>
                    <a:pt x="30" y="162"/>
                    <a:pt x="31" y="162"/>
                  </a:cubicBezTo>
                  <a:close/>
                  <a:moveTo>
                    <a:pt x="201" y="33"/>
                  </a:moveTo>
                  <a:cubicBezTo>
                    <a:pt x="202" y="33"/>
                    <a:pt x="202" y="34"/>
                    <a:pt x="202" y="33"/>
                  </a:cubicBezTo>
                  <a:cubicBezTo>
                    <a:pt x="203" y="33"/>
                    <a:pt x="204" y="33"/>
                    <a:pt x="205" y="32"/>
                  </a:cubicBezTo>
                  <a:cubicBezTo>
                    <a:pt x="205" y="32"/>
                    <a:pt x="205" y="31"/>
                    <a:pt x="206" y="31"/>
                  </a:cubicBezTo>
                  <a:cubicBezTo>
                    <a:pt x="206" y="30"/>
                    <a:pt x="205" y="30"/>
                    <a:pt x="205" y="29"/>
                  </a:cubicBezTo>
                  <a:cubicBezTo>
                    <a:pt x="204" y="30"/>
                    <a:pt x="203" y="32"/>
                    <a:pt x="201" y="33"/>
                  </a:cubicBezTo>
                  <a:close/>
                  <a:moveTo>
                    <a:pt x="212" y="41"/>
                  </a:moveTo>
                  <a:cubicBezTo>
                    <a:pt x="211" y="41"/>
                    <a:pt x="210" y="42"/>
                    <a:pt x="209" y="43"/>
                  </a:cubicBezTo>
                  <a:cubicBezTo>
                    <a:pt x="209" y="43"/>
                    <a:pt x="209" y="43"/>
                    <a:pt x="209" y="44"/>
                  </a:cubicBezTo>
                  <a:cubicBezTo>
                    <a:pt x="209" y="44"/>
                    <a:pt x="209" y="44"/>
                    <a:pt x="209" y="45"/>
                  </a:cubicBezTo>
                  <a:cubicBezTo>
                    <a:pt x="210" y="45"/>
                    <a:pt x="210" y="44"/>
                    <a:pt x="211" y="44"/>
                  </a:cubicBezTo>
                  <a:cubicBezTo>
                    <a:pt x="213" y="43"/>
                    <a:pt x="213" y="43"/>
                    <a:pt x="212" y="41"/>
                  </a:cubicBezTo>
                  <a:cubicBezTo>
                    <a:pt x="212" y="41"/>
                    <a:pt x="212" y="41"/>
                    <a:pt x="212" y="41"/>
                  </a:cubicBezTo>
                  <a:close/>
                  <a:moveTo>
                    <a:pt x="18" y="103"/>
                  </a:moveTo>
                  <a:cubicBezTo>
                    <a:pt x="17" y="103"/>
                    <a:pt x="17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5"/>
                    <a:pt x="16" y="106"/>
                    <a:pt x="16" y="108"/>
                  </a:cubicBezTo>
                  <a:cubicBezTo>
                    <a:pt x="17" y="107"/>
                    <a:pt x="17" y="107"/>
                    <a:pt x="18" y="107"/>
                  </a:cubicBezTo>
                  <a:cubicBezTo>
                    <a:pt x="18" y="107"/>
                    <a:pt x="18" y="106"/>
                    <a:pt x="18" y="106"/>
                  </a:cubicBezTo>
                  <a:cubicBezTo>
                    <a:pt x="18" y="105"/>
                    <a:pt x="18" y="104"/>
                    <a:pt x="18" y="103"/>
                  </a:cubicBezTo>
                  <a:close/>
                  <a:moveTo>
                    <a:pt x="196" y="26"/>
                  </a:moveTo>
                  <a:cubicBezTo>
                    <a:pt x="195" y="26"/>
                    <a:pt x="194" y="26"/>
                    <a:pt x="193" y="26"/>
                  </a:cubicBezTo>
                  <a:cubicBezTo>
                    <a:pt x="193" y="27"/>
                    <a:pt x="192" y="28"/>
                    <a:pt x="191" y="29"/>
                  </a:cubicBezTo>
                  <a:cubicBezTo>
                    <a:pt x="191" y="29"/>
                    <a:pt x="191" y="29"/>
                    <a:pt x="191" y="29"/>
                  </a:cubicBezTo>
                  <a:cubicBezTo>
                    <a:pt x="193" y="29"/>
                    <a:pt x="193" y="29"/>
                    <a:pt x="194" y="28"/>
                  </a:cubicBezTo>
                  <a:cubicBezTo>
                    <a:pt x="194" y="28"/>
                    <a:pt x="195" y="27"/>
                    <a:pt x="195" y="27"/>
                  </a:cubicBezTo>
                  <a:cubicBezTo>
                    <a:pt x="195" y="27"/>
                    <a:pt x="196" y="26"/>
                    <a:pt x="196" y="26"/>
                  </a:cubicBezTo>
                  <a:close/>
                  <a:moveTo>
                    <a:pt x="35" y="31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6" y="30"/>
                    <a:pt x="36" y="29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38" y="26"/>
                    <a:pt x="38" y="26"/>
                    <a:pt x="39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7" y="25"/>
                    <a:pt x="36" y="26"/>
                    <a:pt x="36" y="26"/>
                  </a:cubicBezTo>
                  <a:cubicBezTo>
                    <a:pt x="36" y="27"/>
                    <a:pt x="35" y="29"/>
                    <a:pt x="35" y="30"/>
                  </a:cubicBezTo>
                  <a:cubicBezTo>
                    <a:pt x="35" y="30"/>
                    <a:pt x="35" y="31"/>
                    <a:pt x="35" y="31"/>
                  </a:cubicBezTo>
                  <a:close/>
                  <a:moveTo>
                    <a:pt x="146" y="76"/>
                  </a:moveTo>
                  <a:cubicBezTo>
                    <a:pt x="146" y="72"/>
                    <a:pt x="146" y="68"/>
                    <a:pt x="145" y="64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5" y="68"/>
                    <a:pt x="145" y="72"/>
                    <a:pt x="145" y="76"/>
                  </a:cubicBezTo>
                  <a:cubicBezTo>
                    <a:pt x="145" y="76"/>
                    <a:pt x="146" y="76"/>
                    <a:pt x="146" y="76"/>
                  </a:cubicBezTo>
                  <a:close/>
                  <a:moveTo>
                    <a:pt x="175" y="227"/>
                  </a:moveTo>
                  <a:cubicBezTo>
                    <a:pt x="174" y="227"/>
                    <a:pt x="173" y="227"/>
                    <a:pt x="173" y="227"/>
                  </a:cubicBezTo>
                  <a:cubicBezTo>
                    <a:pt x="173" y="228"/>
                    <a:pt x="173" y="228"/>
                    <a:pt x="173" y="229"/>
                  </a:cubicBezTo>
                  <a:cubicBezTo>
                    <a:pt x="174" y="229"/>
                    <a:pt x="175" y="229"/>
                    <a:pt x="176" y="229"/>
                  </a:cubicBezTo>
                  <a:cubicBezTo>
                    <a:pt x="176" y="228"/>
                    <a:pt x="175" y="228"/>
                    <a:pt x="175" y="227"/>
                  </a:cubicBezTo>
                  <a:close/>
                  <a:moveTo>
                    <a:pt x="215" y="76"/>
                  </a:moveTo>
                  <a:cubicBezTo>
                    <a:pt x="215" y="76"/>
                    <a:pt x="215" y="76"/>
                    <a:pt x="215" y="75"/>
                  </a:cubicBezTo>
                  <a:cubicBezTo>
                    <a:pt x="214" y="75"/>
                    <a:pt x="213" y="75"/>
                    <a:pt x="211" y="75"/>
                  </a:cubicBezTo>
                  <a:cubicBezTo>
                    <a:pt x="211" y="76"/>
                    <a:pt x="211" y="77"/>
                    <a:pt x="211" y="78"/>
                  </a:cubicBezTo>
                  <a:cubicBezTo>
                    <a:pt x="213" y="77"/>
                    <a:pt x="214" y="77"/>
                    <a:pt x="215" y="76"/>
                  </a:cubicBezTo>
                  <a:close/>
                  <a:moveTo>
                    <a:pt x="170" y="233"/>
                  </a:moveTo>
                  <a:cubicBezTo>
                    <a:pt x="169" y="232"/>
                    <a:pt x="169" y="232"/>
                    <a:pt x="169" y="231"/>
                  </a:cubicBezTo>
                  <a:cubicBezTo>
                    <a:pt x="167" y="231"/>
                    <a:pt x="166" y="231"/>
                    <a:pt x="165" y="231"/>
                  </a:cubicBezTo>
                  <a:cubicBezTo>
                    <a:pt x="165" y="231"/>
                    <a:pt x="165" y="231"/>
                    <a:pt x="165" y="232"/>
                  </a:cubicBezTo>
                  <a:cubicBezTo>
                    <a:pt x="165" y="232"/>
                    <a:pt x="165" y="232"/>
                    <a:pt x="166" y="232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7" y="231"/>
                    <a:pt x="168" y="232"/>
                    <a:pt x="168" y="233"/>
                  </a:cubicBezTo>
                  <a:cubicBezTo>
                    <a:pt x="168" y="233"/>
                    <a:pt x="168" y="233"/>
                    <a:pt x="167" y="233"/>
                  </a:cubicBezTo>
                  <a:cubicBezTo>
                    <a:pt x="168" y="233"/>
                    <a:pt x="169" y="233"/>
                    <a:pt x="170" y="233"/>
                  </a:cubicBezTo>
                  <a:close/>
                  <a:moveTo>
                    <a:pt x="135" y="179"/>
                  </a:moveTo>
                  <a:cubicBezTo>
                    <a:pt x="135" y="180"/>
                    <a:pt x="135" y="180"/>
                    <a:pt x="135" y="181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0"/>
                    <a:pt x="137" y="179"/>
                    <a:pt x="138" y="179"/>
                  </a:cubicBezTo>
                  <a:cubicBezTo>
                    <a:pt x="138" y="178"/>
                    <a:pt x="138" y="178"/>
                    <a:pt x="138" y="177"/>
                  </a:cubicBezTo>
                  <a:cubicBezTo>
                    <a:pt x="137" y="177"/>
                    <a:pt x="136" y="178"/>
                    <a:pt x="135" y="179"/>
                  </a:cubicBezTo>
                  <a:close/>
                  <a:moveTo>
                    <a:pt x="131" y="17"/>
                  </a:moveTo>
                  <a:cubicBezTo>
                    <a:pt x="131" y="18"/>
                    <a:pt x="130" y="19"/>
                    <a:pt x="130" y="20"/>
                  </a:cubicBezTo>
                  <a:cubicBezTo>
                    <a:pt x="131" y="20"/>
                    <a:pt x="131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3" y="19"/>
                    <a:pt x="133" y="18"/>
                    <a:pt x="133" y="18"/>
                  </a:cubicBezTo>
                  <a:cubicBezTo>
                    <a:pt x="134" y="17"/>
                    <a:pt x="133" y="17"/>
                    <a:pt x="133" y="17"/>
                  </a:cubicBezTo>
                  <a:cubicBezTo>
                    <a:pt x="132" y="17"/>
                    <a:pt x="132" y="17"/>
                    <a:pt x="131" y="17"/>
                  </a:cubicBezTo>
                  <a:close/>
                  <a:moveTo>
                    <a:pt x="90" y="12"/>
                  </a:moveTo>
                  <a:cubicBezTo>
                    <a:pt x="90" y="13"/>
                    <a:pt x="90" y="13"/>
                    <a:pt x="90" y="14"/>
                  </a:cubicBezTo>
                  <a:cubicBezTo>
                    <a:pt x="91" y="14"/>
                    <a:pt x="92" y="14"/>
                    <a:pt x="93" y="14"/>
                  </a:cubicBezTo>
                  <a:cubicBezTo>
                    <a:pt x="94" y="14"/>
                    <a:pt x="94" y="13"/>
                    <a:pt x="95" y="13"/>
                  </a:cubicBezTo>
                  <a:cubicBezTo>
                    <a:pt x="93" y="12"/>
                    <a:pt x="91" y="12"/>
                    <a:pt x="90" y="12"/>
                  </a:cubicBezTo>
                  <a:close/>
                  <a:moveTo>
                    <a:pt x="70" y="236"/>
                  </a:moveTo>
                  <a:cubicBezTo>
                    <a:pt x="71" y="236"/>
                    <a:pt x="73" y="236"/>
                    <a:pt x="74" y="236"/>
                  </a:cubicBezTo>
                  <a:cubicBezTo>
                    <a:pt x="74" y="235"/>
                    <a:pt x="74" y="235"/>
                    <a:pt x="74" y="234"/>
                  </a:cubicBezTo>
                  <a:cubicBezTo>
                    <a:pt x="73" y="234"/>
                    <a:pt x="72" y="234"/>
                    <a:pt x="71" y="234"/>
                  </a:cubicBezTo>
                  <a:cubicBezTo>
                    <a:pt x="70" y="235"/>
                    <a:pt x="70" y="235"/>
                    <a:pt x="70" y="236"/>
                  </a:cubicBezTo>
                  <a:close/>
                  <a:moveTo>
                    <a:pt x="129" y="75"/>
                  </a:moveTo>
                  <a:cubicBezTo>
                    <a:pt x="129" y="77"/>
                    <a:pt x="130" y="78"/>
                    <a:pt x="130" y="80"/>
                  </a:cubicBezTo>
                  <a:cubicBezTo>
                    <a:pt x="130" y="80"/>
                    <a:pt x="131" y="80"/>
                    <a:pt x="131" y="80"/>
                  </a:cubicBezTo>
                  <a:cubicBezTo>
                    <a:pt x="131" y="79"/>
                    <a:pt x="131" y="78"/>
                    <a:pt x="131" y="77"/>
                  </a:cubicBezTo>
                  <a:cubicBezTo>
                    <a:pt x="131" y="76"/>
                    <a:pt x="131" y="75"/>
                    <a:pt x="130" y="75"/>
                  </a:cubicBezTo>
                  <a:cubicBezTo>
                    <a:pt x="130" y="75"/>
                    <a:pt x="130" y="75"/>
                    <a:pt x="129" y="75"/>
                  </a:cubicBezTo>
                  <a:close/>
                  <a:moveTo>
                    <a:pt x="92" y="232"/>
                  </a:moveTo>
                  <a:cubicBezTo>
                    <a:pt x="92" y="233"/>
                    <a:pt x="92" y="234"/>
                    <a:pt x="92" y="235"/>
                  </a:cubicBezTo>
                  <a:cubicBezTo>
                    <a:pt x="93" y="235"/>
                    <a:pt x="94" y="236"/>
                    <a:pt x="95" y="235"/>
                  </a:cubicBezTo>
                  <a:cubicBezTo>
                    <a:pt x="94" y="234"/>
                    <a:pt x="94" y="233"/>
                    <a:pt x="94" y="232"/>
                  </a:cubicBezTo>
                  <a:cubicBezTo>
                    <a:pt x="93" y="232"/>
                    <a:pt x="92" y="232"/>
                    <a:pt x="92" y="232"/>
                  </a:cubicBezTo>
                  <a:close/>
                  <a:moveTo>
                    <a:pt x="97" y="86"/>
                  </a:moveTo>
                  <a:cubicBezTo>
                    <a:pt x="97" y="86"/>
                    <a:pt x="97" y="86"/>
                    <a:pt x="97" y="86"/>
                  </a:cubicBezTo>
                  <a:cubicBezTo>
                    <a:pt x="98" y="86"/>
                    <a:pt x="99" y="86"/>
                    <a:pt x="100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5"/>
                    <a:pt x="101" y="85"/>
                    <a:pt x="102" y="84"/>
                  </a:cubicBezTo>
                  <a:cubicBezTo>
                    <a:pt x="101" y="84"/>
                    <a:pt x="101" y="84"/>
                    <a:pt x="100" y="83"/>
                  </a:cubicBezTo>
                  <a:cubicBezTo>
                    <a:pt x="99" y="84"/>
                    <a:pt x="98" y="85"/>
                    <a:pt x="97" y="86"/>
                  </a:cubicBezTo>
                  <a:close/>
                  <a:moveTo>
                    <a:pt x="103" y="201"/>
                  </a:moveTo>
                  <a:cubicBezTo>
                    <a:pt x="103" y="200"/>
                    <a:pt x="103" y="200"/>
                    <a:pt x="103" y="199"/>
                  </a:cubicBezTo>
                  <a:cubicBezTo>
                    <a:pt x="103" y="198"/>
                    <a:pt x="103" y="198"/>
                    <a:pt x="102" y="197"/>
                  </a:cubicBezTo>
                  <a:cubicBezTo>
                    <a:pt x="102" y="197"/>
                    <a:pt x="102" y="197"/>
                    <a:pt x="101" y="196"/>
                  </a:cubicBezTo>
                  <a:cubicBezTo>
                    <a:pt x="101" y="197"/>
                    <a:pt x="101" y="198"/>
                    <a:pt x="101" y="199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2" y="200"/>
                    <a:pt x="102" y="201"/>
                    <a:pt x="103" y="201"/>
                  </a:cubicBezTo>
                  <a:close/>
                  <a:moveTo>
                    <a:pt x="24" y="53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3" y="54"/>
                    <a:pt x="22" y="54"/>
                  </a:cubicBezTo>
                  <a:cubicBezTo>
                    <a:pt x="22" y="54"/>
                    <a:pt x="22" y="54"/>
                    <a:pt x="22" y="55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7"/>
                    <a:pt x="22" y="58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4" y="57"/>
                    <a:pt x="24" y="57"/>
                  </a:cubicBezTo>
                  <a:cubicBezTo>
                    <a:pt x="24" y="55"/>
                    <a:pt x="24" y="54"/>
                    <a:pt x="24" y="53"/>
                  </a:cubicBezTo>
                  <a:close/>
                  <a:moveTo>
                    <a:pt x="221" y="83"/>
                  </a:moveTo>
                  <a:cubicBezTo>
                    <a:pt x="221" y="84"/>
                    <a:pt x="221" y="85"/>
                    <a:pt x="221" y="86"/>
                  </a:cubicBezTo>
                  <a:cubicBezTo>
                    <a:pt x="221" y="86"/>
                    <a:pt x="222" y="86"/>
                    <a:pt x="223" y="86"/>
                  </a:cubicBezTo>
                  <a:cubicBezTo>
                    <a:pt x="223" y="85"/>
                    <a:pt x="223" y="83"/>
                    <a:pt x="223" y="83"/>
                  </a:cubicBezTo>
                  <a:cubicBezTo>
                    <a:pt x="222" y="83"/>
                    <a:pt x="222" y="83"/>
                    <a:pt x="221" y="83"/>
                  </a:cubicBezTo>
                  <a:close/>
                  <a:moveTo>
                    <a:pt x="176" y="13"/>
                  </a:moveTo>
                  <a:cubicBezTo>
                    <a:pt x="175" y="13"/>
                    <a:pt x="174" y="12"/>
                    <a:pt x="173" y="12"/>
                  </a:cubicBezTo>
                  <a:cubicBezTo>
                    <a:pt x="174" y="14"/>
                    <a:pt x="174" y="15"/>
                    <a:pt x="174" y="16"/>
                  </a:cubicBezTo>
                  <a:cubicBezTo>
                    <a:pt x="175" y="16"/>
                    <a:pt x="175" y="16"/>
                    <a:pt x="175" y="1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4"/>
                    <a:pt x="176" y="13"/>
                    <a:pt x="176" y="13"/>
                  </a:cubicBezTo>
                  <a:close/>
                  <a:moveTo>
                    <a:pt x="23" y="207"/>
                  </a:moveTo>
                  <a:cubicBezTo>
                    <a:pt x="22" y="206"/>
                    <a:pt x="21" y="206"/>
                    <a:pt x="20" y="205"/>
                  </a:cubicBezTo>
                  <a:cubicBezTo>
                    <a:pt x="19" y="206"/>
                    <a:pt x="19" y="206"/>
                    <a:pt x="19" y="207"/>
                  </a:cubicBezTo>
                  <a:cubicBezTo>
                    <a:pt x="19" y="208"/>
                    <a:pt x="19" y="208"/>
                    <a:pt x="19" y="209"/>
                  </a:cubicBezTo>
                  <a:cubicBezTo>
                    <a:pt x="20" y="208"/>
                    <a:pt x="21" y="207"/>
                    <a:pt x="23" y="207"/>
                  </a:cubicBezTo>
                  <a:close/>
                  <a:moveTo>
                    <a:pt x="77" y="12"/>
                  </a:moveTo>
                  <a:cubicBezTo>
                    <a:pt x="75" y="12"/>
                    <a:pt x="73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6" y="14"/>
                    <a:pt x="78" y="14"/>
                  </a:cubicBezTo>
                  <a:cubicBezTo>
                    <a:pt x="78" y="13"/>
                    <a:pt x="78" y="13"/>
                    <a:pt x="77" y="12"/>
                  </a:cubicBezTo>
                  <a:close/>
                  <a:moveTo>
                    <a:pt x="129" y="65"/>
                  </a:moveTo>
                  <a:cubicBezTo>
                    <a:pt x="128" y="65"/>
                    <a:pt x="128" y="65"/>
                    <a:pt x="128" y="65"/>
                  </a:cubicBezTo>
                  <a:cubicBezTo>
                    <a:pt x="128" y="67"/>
                    <a:pt x="128" y="68"/>
                    <a:pt x="129" y="69"/>
                  </a:cubicBezTo>
                  <a:cubicBezTo>
                    <a:pt x="129" y="70"/>
                    <a:pt x="129" y="71"/>
                    <a:pt x="129" y="72"/>
                  </a:cubicBezTo>
                  <a:cubicBezTo>
                    <a:pt x="129" y="72"/>
                    <a:pt x="130" y="72"/>
                    <a:pt x="130" y="72"/>
                  </a:cubicBezTo>
                  <a:cubicBezTo>
                    <a:pt x="130" y="70"/>
                    <a:pt x="129" y="67"/>
                    <a:pt x="129" y="65"/>
                  </a:cubicBezTo>
                  <a:close/>
                  <a:moveTo>
                    <a:pt x="113" y="143"/>
                  </a:moveTo>
                  <a:cubicBezTo>
                    <a:pt x="113" y="143"/>
                    <a:pt x="113" y="143"/>
                    <a:pt x="113" y="143"/>
                  </a:cubicBezTo>
                  <a:cubicBezTo>
                    <a:pt x="114" y="143"/>
                    <a:pt x="114" y="144"/>
                    <a:pt x="115" y="144"/>
                  </a:cubicBezTo>
                  <a:cubicBezTo>
                    <a:pt x="116" y="144"/>
                    <a:pt x="117" y="144"/>
                    <a:pt x="118" y="144"/>
                  </a:cubicBezTo>
                  <a:cubicBezTo>
                    <a:pt x="118" y="144"/>
                    <a:pt x="118" y="143"/>
                    <a:pt x="118" y="143"/>
                  </a:cubicBezTo>
                  <a:cubicBezTo>
                    <a:pt x="116" y="143"/>
                    <a:pt x="115" y="143"/>
                    <a:pt x="113" y="143"/>
                  </a:cubicBezTo>
                  <a:close/>
                  <a:moveTo>
                    <a:pt x="135" y="147"/>
                  </a:moveTo>
                  <a:cubicBezTo>
                    <a:pt x="134" y="147"/>
                    <a:pt x="133" y="147"/>
                    <a:pt x="133" y="147"/>
                  </a:cubicBezTo>
                  <a:cubicBezTo>
                    <a:pt x="133" y="148"/>
                    <a:pt x="135" y="150"/>
                    <a:pt x="136" y="150"/>
                  </a:cubicBezTo>
                  <a:cubicBezTo>
                    <a:pt x="136" y="150"/>
                    <a:pt x="136" y="149"/>
                    <a:pt x="136" y="149"/>
                  </a:cubicBezTo>
                  <a:cubicBezTo>
                    <a:pt x="136" y="148"/>
                    <a:pt x="136" y="147"/>
                    <a:pt x="135" y="147"/>
                  </a:cubicBezTo>
                  <a:close/>
                  <a:moveTo>
                    <a:pt x="122" y="173"/>
                  </a:moveTo>
                  <a:cubicBezTo>
                    <a:pt x="121" y="172"/>
                    <a:pt x="120" y="172"/>
                    <a:pt x="120" y="172"/>
                  </a:cubicBezTo>
                  <a:cubicBezTo>
                    <a:pt x="119" y="172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4"/>
                    <a:pt x="118" y="174"/>
                    <a:pt x="118" y="175"/>
                  </a:cubicBezTo>
                  <a:cubicBezTo>
                    <a:pt x="120" y="175"/>
                    <a:pt x="121" y="174"/>
                    <a:pt x="122" y="173"/>
                  </a:cubicBezTo>
                  <a:close/>
                  <a:moveTo>
                    <a:pt x="99" y="152"/>
                  </a:moveTo>
                  <a:cubicBezTo>
                    <a:pt x="98" y="154"/>
                    <a:pt x="99" y="155"/>
                    <a:pt x="100" y="156"/>
                  </a:cubicBezTo>
                  <a:cubicBezTo>
                    <a:pt x="101" y="156"/>
                    <a:pt x="101" y="155"/>
                    <a:pt x="102" y="155"/>
                  </a:cubicBezTo>
                  <a:cubicBezTo>
                    <a:pt x="102" y="155"/>
                    <a:pt x="102" y="155"/>
                    <a:pt x="102" y="155"/>
                  </a:cubicBezTo>
                  <a:cubicBezTo>
                    <a:pt x="101" y="154"/>
                    <a:pt x="100" y="153"/>
                    <a:pt x="99" y="152"/>
                  </a:cubicBezTo>
                  <a:cubicBezTo>
                    <a:pt x="99" y="152"/>
                    <a:pt x="99" y="152"/>
                    <a:pt x="99" y="152"/>
                  </a:cubicBezTo>
                  <a:close/>
                  <a:moveTo>
                    <a:pt x="148" y="15"/>
                  </a:moveTo>
                  <a:cubicBezTo>
                    <a:pt x="147" y="16"/>
                    <a:pt x="147" y="17"/>
                    <a:pt x="146" y="18"/>
                  </a:cubicBezTo>
                  <a:cubicBezTo>
                    <a:pt x="146" y="19"/>
                    <a:pt x="146" y="19"/>
                    <a:pt x="147" y="20"/>
                  </a:cubicBezTo>
                  <a:cubicBezTo>
                    <a:pt x="147" y="19"/>
                    <a:pt x="148" y="18"/>
                    <a:pt x="148" y="17"/>
                  </a:cubicBezTo>
                  <a:cubicBezTo>
                    <a:pt x="148" y="17"/>
                    <a:pt x="149" y="17"/>
                    <a:pt x="148" y="17"/>
                  </a:cubicBezTo>
                  <a:cubicBezTo>
                    <a:pt x="148" y="17"/>
                    <a:pt x="148" y="16"/>
                    <a:pt x="148" y="15"/>
                  </a:cubicBezTo>
                  <a:close/>
                  <a:moveTo>
                    <a:pt x="119" y="71"/>
                  </a:moveTo>
                  <a:cubicBezTo>
                    <a:pt x="119" y="70"/>
                    <a:pt x="119" y="69"/>
                    <a:pt x="119" y="69"/>
                  </a:cubicBezTo>
                  <a:cubicBezTo>
                    <a:pt x="118" y="69"/>
                    <a:pt x="116" y="70"/>
                    <a:pt x="115" y="71"/>
                  </a:cubicBezTo>
                  <a:cubicBezTo>
                    <a:pt x="116" y="71"/>
                    <a:pt x="118" y="71"/>
                    <a:pt x="119" y="71"/>
                  </a:cubicBezTo>
                  <a:close/>
                  <a:moveTo>
                    <a:pt x="93" y="227"/>
                  </a:moveTo>
                  <a:cubicBezTo>
                    <a:pt x="94" y="226"/>
                    <a:pt x="94" y="225"/>
                    <a:pt x="94" y="224"/>
                  </a:cubicBezTo>
                  <a:cubicBezTo>
                    <a:pt x="94" y="224"/>
                    <a:pt x="94" y="223"/>
                    <a:pt x="93" y="223"/>
                  </a:cubicBezTo>
                  <a:cubicBezTo>
                    <a:pt x="93" y="222"/>
                    <a:pt x="92" y="222"/>
                    <a:pt x="91" y="222"/>
                  </a:cubicBezTo>
                  <a:cubicBezTo>
                    <a:pt x="92" y="224"/>
                    <a:pt x="92" y="225"/>
                    <a:pt x="93" y="226"/>
                  </a:cubicBezTo>
                  <a:cubicBezTo>
                    <a:pt x="93" y="226"/>
                    <a:pt x="93" y="226"/>
                    <a:pt x="93" y="227"/>
                  </a:cubicBezTo>
                  <a:close/>
                  <a:moveTo>
                    <a:pt x="192" y="20"/>
                  </a:moveTo>
                  <a:cubicBezTo>
                    <a:pt x="192" y="20"/>
                    <a:pt x="191" y="20"/>
                    <a:pt x="191" y="20"/>
                  </a:cubicBezTo>
                  <a:cubicBezTo>
                    <a:pt x="190" y="21"/>
                    <a:pt x="189" y="22"/>
                    <a:pt x="188" y="23"/>
                  </a:cubicBezTo>
                  <a:cubicBezTo>
                    <a:pt x="189" y="23"/>
                    <a:pt x="190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2" y="22"/>
                    <a:pt x="192" y="22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2" y="21"/>
                    <a:pt x="192" y="21"/>
                    <a:pt x="192" y="20"/>
                  </a:cubicBezTo>
                  <a:close/>
                  <a:moveTo>
                    <a:pt x="20" y="75"/>
                  </a:moveTo>
                  <a:cubicBezTo>
                    <a:pt x="20" y="74"/>
                    <a:pt x="20" y="72"/>
                    <a:pt x="20" y="71"/>
                  </a:cubicBezTo>
                  <a:cubicBezTo>
                    <a:pt x="19" y="71"/>
                    <a:pt x="19" y="71"/>
                    <a:pt x="19" y="72"/>
                  </a:cubicBezTo>
                  <a:cubicBezTo>
                    <a:pt x="18" y="72"/>
                    <a:pt x="18" y="72"/>
                    <a:pt x="18" y="73"/>
                  </a:cubicBezTo>
                  <a:cubicBezTo>
                    <a:pt x="18" y="73"/>
                    <a:pt x="18" y="73"/>
                    <a:pt x="18" y="74"/>
                  </a:cubicBezTo>
                  <a:cubicBezTo>
                    <a:pt x="18" y="74"/>
                    <a:pt x="18" y="75"/>
                    <a:pt x="18" y="76"/>
                  </a:cubicBezTo>
                  <a:cubicBezTo>
                    <a:pt x="19" y="76"/>
                    <a:pt x="19" y="75"/>
                    <a:pt x="20" y="75"/>
                  </a:cubicBezTo>
                  <a:close/>
                  <a:moveTo>
                    <a:pt x="121" y="34"/>
                  </a:moveTo>
                  <a:cubicBezTo>
                    <a:pt x="122" y="34"/>
                    <a:pt x="122" y="33"/>
                    <a:pt x="123" y="33"/>
                  </a:cubicBezTo>
                  <a:cubicBezTo>
                    <a:pt x="123" y="32"/>
                    <a:pt x="122" y="30"/>
                    <a:pt x="122" y="29"/>
                  </a:cubicBezTo>
                  <a:cubicBezTo>
                    <a:pt x="122" y="29"/>
                    <a:pt x="121" y="29"/>
                    <a:pt x="121" y="29"/>
                  </a:cubicBezTo>
                  <a:cubicBezTo>
                    <a:pt x="121" y="31"/>
                    <a:pt x="121" y="32"/>
                    <a:pt x="121" y="34"/>
                  </a:cubicBezTo>
                  <a:close/>
                  <a:moveTo>
                    <a:pt x="122" y="15"/>
                  </a:moveTo>
                  <a:cubicBezTo>
                    <a:pt x="122" y="15"/>
                    <a:pt x="123" y="15"/>
                    <a:pt x="123" y="15"/>
                  </a:cubicBezTo>
                  <a:cubicBezTo>
                    <a:pt x="123" y="14"/>
                    <a:pt x="124" y="12"/>
                    <a:pt x="123" y="11"/>
                  </a:cubicBezTo>
                  <a:cubicBezTo>
                    <a:pt x="123" y="11"/>
                    <a:pt x="122" y="11"/>
                    <a:pt x="121" y="11"/>
                  </a:cubicBezTo>
                  <a:cubicBezTo>
                    <a:pt x="121" y="12"/>
                    <a:pt x="122" y="14"/>
                    <a:pt x="122" y="15"/>
                  </a:cubicBezTo>
                  <a:close/>
                  <a:moveTo>
                    <a:pt x="157" y="230"/>
                  </a:moveTo>
                  <a:cubicBezTo>
                    <a:pt x="157" y="231"/>
                    <a:pt x="158" y="232"/>
                    <a:pt x="158" y="232"/>
                  </a:cubicBezTo>
                  <a:cubicBezTo>
                    <a:pt x="159" y="232"/>
                    <a:pt x="160" y="232"/>
                    <a:pt x="161" y="232"/>
                  </a:cubicBezTo>
                  <a:cubicBezTo>
                    <a:pt x="160" y="232"/>
                    <a:pt x="160" y="231"/>
                    <a:pt x="160" y="231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159" y="230"/>
                    <a:pt x="158" y="230"/>
                    <a:pt x="157" y="230"/>
                  </a:cubicBezTo>
                  <a:close/>
                  <a:moveTo>
                    <a:pt x="210" y="28"/>
                  </a:moveTo>
                  <a:cubicBezTo>
                    <a:pt x="210" y="27"/>
                    <a:pt x="210" y="26"/>
                    <a:pt x="209" y="24"/>
                  </a:cubicBezTo>
                  <a:cubicBezTo>
                    <a:pt x="209" y="25"/>
                    <a:pt x="208" y="25"/>
                    <a:pt x="208" y="26"/>
                  </a:cubicBezTo>
                  <a:cubicBezTo>
                    <a:pt x="208" y="27"/>
                    <a:pt x="208" y="28"/>
                    <a:pt x="208" y="30"/>
                  </a:cubicBezTo>
                  <a:cubicBezTo>
                    <a:pt x="209" y="29"/>
                    <a:pt x="209" y="29"/>
                    <a:pt x="210" y="28"/>
                  </a:cubicBezTo>
                  <a:close/>
                  <a:moveTo>
                    <a:pt x="217" y="145"/>
                  </a:moveTo>
                  <a:cubicBezTo>
                    <a:pt x="218" y="145"/>
                    <a:pt x="220" y="145"/>
                    <a:pt x="221" y="145"/>
                  </a:cubicBezTo>
                  <a:cubicBezTo>
                    <a:pt x="221" y="144"/>
                    <a:pt x="220" y="143"/>
                    <a:pt x="220" y="143"/>
                  </a:cubicBezTo>
                  <a:cubicBezTo>
                    <a:pt x="219" y="143"/>
                    <a:pt x="218" y="143"/>
                    <a:pt x="217" y="143"/>
                  </a:cubicBezTo>
                  <a:cubicBezTo>
                    <a:pt x="217" y="144"/>
                    <a:pt x="217" y="144"/>
                    <a:pt x="217" y="145"/>
                  </a:cubicBezTo>
                  <a:close/>
                  <a:moveTo>
                    <a:pt x="133" y="224"/>
                  </a:moveTo>
                  <a:cubicBezTo>
                    <a:pt x="133" y="225"/>
                    <a:pt x="134" y="226"/>
                    <a:pt x="134" y="227"/>
                  </a:cubicBezTo>
                  <a:cubicBezTo>
                    <a:pt x="135" y="227"/>
                    <a:pt x="135" y="227"/>
                    <a:pt x="136" y="227"/>
                  </a:cubicBezTo>
                  <a:cubicBezTo>
                    <a:pt x="136" y="226"/>
                    <a:pt x="136" y="225"/>
                    <a:pt x="136" y="224"/>
                  </a:cubicBezTo>
                  <a:cubicBezTo>
                    <a:pt x="135" y="224"/>
                    <a:pt x="134" y="224"/>
                    <a:pt x="133" y="224"/>
                  </a:cubicBezTo>
                  <a:close/>
                  <a:moveTo>
                    <a:pt x="227" y="213"/>
                  </a:moveTo>
                  <a:cubicBezTo>
                    <a:pt x="227" y="214"/>
                    <a:pt x="226" y="218"/>
                    <a:pt x="226" y="219"/>
                  </a:cubicBezTo>
                  <a:cubicBezTo>
                    <a:pt x="227" y="218"/>
                    <a:pt x="228" y="216"/>
                    <a:pt x="228" y="215"/>
                  </a:cubicBezTo>
                  <a:cubicBezTo>
                    <a:pt x="228" y="215"/>
                    <a:pt x="228" y="214"/>
                    <a:pt x="228" y="214"/>
                  </a:cubicBezTo>
                  <a:cubicBezTo>
                    <a:pt x="228" y="213"/>
                    <a:pt x="228" y="213"/>
                    <a:pt x="227" y="213"/>
                  </a:cubicBezTo>
                  <a:close/>
                  <a:moveTo>
                    <a:pt x="177" y="227"/>
                  </a:moveTo>
                  <a:cubicBezTo>
                    <a:pt x="177" y="228"/>
                    <a:pt x="178" y="229"/>
                    <a:pt x="178" y="229"/>
                  </a:cubicBezTo>
                  <a:cubicBezTo>
                    <a:pt x="178" y="229"/>
                    <a:pt x="178" y="230"/>
                    <a:pt x="178" y="230"/>
                  </a:cubicBezTo>
                  <a:cubicBezTo>
                    <a:pt x="179" y="230"/>
                    <a:pt x="179" y="230"/>
                    <a:pt x="180" y="230"/>
                  </a:cubicBezTo>
                  <a:cubicBezTo>
                    <a:pt x="180" y="229"/>
                    <a:pt x="180" y="228"/>
                    <a:pt x="180" y="227"/>
                  </a:cubicBezTo>
                  <a:cubicBezTo>
                    <a:pt x="179" y="227"/>
                    <a:pt x="178" y="227"/>
                    <a:pt x="177" y="227"/>
                  </a:cubicBezTo>
                  <a:close/>
                  <a:moveTo>
                    <a:pt x="130" y="32"/>
                  </a:moveTo>
                  <a:cubicBezTo>
                    <a:pt x="131" y="32"/>
                    <a:pt x="132" y="31"/>
                    <a:pt x="132" y="31"/>
                  </a:cubicBezTo>
                  <a:cubicBezTo>
                    <a:pt x="133" y="30"/>
                    <a:pt x="133" y="29"/>
                    <a:pt x="132" y="28"/>
                  </a:cubicBezTo>
                  <a:cubicBezTo>
                    <a:pt x="132" y="28"/>
                    <a:pt x="132" y="28"/>
                    <a:pt x="131" y="28"/>
                  </a:cubicBezTo>
                  <a:cubicBezTo>
                    <a:pt x="131" y="29"/>
                    <a:pt x="130" y="30"/>
                    <a:pt x="130" y="32"/>
                  </a:cubicBezTo>
                  <a:close/>
                  <a:moveTo>
                    <a:pt x="10" y="153"/>
                  </a:moveTo>
                  <a:cubicBezTo>
                    <a:pt x="10" y="152"/>
                    <a:pt x="11" y="152"/>
                    <a:pt x="11" y="151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11" y="150"/>
                    <a:pt x="11" y="149"/>
                    <a:pt x="11" y="148"/>
                  </a:cubicBezTo>
                  <a:cubicBezTo>
                    <a:pt x="11" y="149"/>
                    <a:pt x="10" y="149"/>
                    <a:pt x="9" y="149"/>
                  </a:cubicBezTo>
                  <a:cubicBezTo>
                    <a:pt x="9" y="150"/>
                    <a:pt x="10" y="151"/>
                    <a:pt x="10" y="153"/>
                  </a:cubicBezTo>
                  <a:close/>
                  <a:moveTo>
                    <a:pt x="25" y="103"/>
                  </a:moveTo>
                  <a:cubicBezTo>
                    <a:pt x="25" y="101"/>
                    <a:pt x="26" y="99"/>
                    <a:pt x="26" y="97"/>
                  </a:cubicBezTo>
                  <a:cubicBezTo>
                    <a:pt x="25" y="97"/>
                    <a:pt x="25" y="98"/>
                    <a:pt x="25" y="98"/>
                  </a:cubicBezTo>
                  <a:cubicBezTo>
                    <a:pt x="24" y="98"/>
                    <a:pt x="24" y="98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ubicBezTo>
                    <a:pt x="24" y="102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lose/>
                  <a:moveTo>
                    <a:pt x="195" y="229"/>
                  </a:moveTo>
                  <a:cubicBezTo>
                    <a:pt x="195" y="229"/>
                    <a:pt x="194" y="229"/>
                    <a:pt x="194" y="228"/>
                  </a:cubicBezTo>
                  <a:cubicBezTo>
                    <a:pt x="194" y="228"/>
                    <a:pt x="194" y="228"/>
                    <a:pt x="194" y="228"/>
                  </a:cubicBezTo>
                  <a:cubicBezTo>
                    <a:pt x="193" y="228"/>
                    <a:pt x="192" y="228"/>
                    <a:pt x="190" y="228"/>
                  </a:cubicBezTo>
                  <a:cubicBezTo>
                    <a:pt x="191" y="228"/>
                    <a:pt x="191" y="229"/>
                    <a:pt x="191" y="229"/>
                  </a:cubicBezTo>
                  <a:cubicBezTo>
                    <a:pt x="192" y="229"/>
                    <a:pt x="193" y="229"/>
                    <a:pt x="195" y="229"/>
                  </a:cubicBezTo>
                  <a:close/>
                  <a:moveTo>
                    <a:pt x="29" y="177"/>
                  </a:move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8"/>
                  </a:cubicBezTo>
                  <a:cubicBezTo>
                    <a:pt x="28" y="178"/>
                    <a:pt x="28" y="179"/>
                    <a:pt x="28" y="179"/>
                  </a:cubicBezTo>
                  <a:cubicBezTo>
                    <a:pt x="28" y="180"/>
                    <a:pt x="28" y="181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30" y="182"/>
                    <a:pt x="30" y="181"/>
                    <a:pt x="30" y="181"/>
                  </a:cubicBezTo>
                  <a:cubicBezTo>
                    <a:pt x="30" y="180"/>
                    <a:pt x="30" y="180"/>
                    <a:pt x="30" y="179"/>
                  </a:cubicBezTo>
                  <a:cubicBezTo>
                    <a:pt x="30" y="178"/>
                    <a:pt x="30" y="178"/>
                    <a:pt x="29" y="177"/>
                  </a:cubicBezTo>
                  <a:close/>
                  <a:moveTo>
                    <a:pt x="174" y="233"/>
                  </a:moveTo>
                  <a:cubicBezTo>
                    <a:pt x="175" y="233"/>
                    <a:pt x="175" y="233"/>
                    <a:pt x="176" y="233"/>
                  </a:cubicBezTo>
                  <a:cubicBezTo>
                    <a:pt x="176" y="233"/>
                    <a:pt x="176" y="233"/>
                    <a:pt x="177" y="233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7" y="232"/>
                    <a:pt x="177" y="231"/>
                    <a:pt x="177" y="231"/>
                  </a:cubicBezTo>
                  <a:cubicBezTo>
                    <a:pt x="176" y="231"/>
                    <a:pt x="174" y="231"/>
                    <a:pt x="173" y="231"/>
                  </a:cubicBezTo>
                  <a:cubicBezTo>
                    <a:pt x="173" y="232"/>
                    <a:pt x="174" y="232"/>
                    <a:pt x="174" y="233"/>
                  </a:cubicBezTo>
                  <a:close/>
                  <a:moveTo>
                    <a:pt x="121" y="192"/>
                  </a:moveTo>
                  <a:cubicBezTo>
                    <a:pt x="121" y="193"/>
                    <a:pt x="121" y="194"/>
                    <a:pt x="121" y="195"/>
                  </a:cubicBezTo>
                  <a:cubicBezTo>
                    <a:pt x="122" y="195"/>
                    <a:pt x="123" y="195"/>
                    <a:pt x="123" y="195"/>
                  </a:cubicBezTo>
                  <a:cubicBezTo>
                    <a:pt x="123" y="195"/>
                    <a:pt x="124" y="194"/>
                    <a:pt x="124" y="194"/>
                  </a:cubicBezTo>
                  <a:cubicBezTo>
                    <a:pt x="124" y="194"/>
                    <a:pt x="124" y="193"/>
                    <a:pt x="124" y="193"/>
                  </a:cubicBezTo>
                  <a:cubicBezTo>
                    <a:pt x="123" y="193"/>
                    <a:pt x="122" y="193"/>
                    <a:pt x="121" y="192"/>
                  </a:cubicBezTo>
                  <a:close/>
                  <a:moveTo>
                    <a:pt x="132" y="182"/>
                  </a:moveTo>
                  <a:cubicBezTo>
                    <a:pt x="132" y="182"/>
                    <a:pt x="131" y="182"/>
                    <a:pt x="131" y="182"/>
                  </a:cubicBezTo>
                  <a:cubicBezTo>
                    <a:pt x="130" y="182"/>
                    <a:pt x="129" y="183"/>
                    <a:pt x="128" y="183"/>
                  </a:cubicBezTo>
                  <a:cubicBezTo>
                    <a:pt x="128" y="183"/>
                    <a:pt x="127" y="184"/>
                    <a:pt x="128" y="184"/>
                  </a:cubicBezTo>
                  <a:cubicBezTo>
                    <a:pt x="129" y="184"/>
                    <a:pt x="131" y="184"/>
                    <a:pt x="132" y="184"/>
                  </a:cubicBezTo>
                  <a:cubicBezTo>
                    <a:pt x="132" y="183"/>
                    <a:pt x="132" y="183"/>
                    <a:pt x="132" y="182"/>
                  </a:cubicBezTo>
                  <a:close/>
                  <a:moveTo>
                    <a:pt x="119" y="79"/>
                  </a:moveTo>
                  <a:cubicBezTo>
                    <a:pt x="119" y="78"/>
                    <a:pt x="119" y="78"/>
                    <a:pt x="119" y="77"/>
                  </a:cubicBezTo>
                  <a:cubicBezTo>
                    <a:pt x="117" y="78"/>
                    <a:pt x="115" y="79"/>
                    <a:pt x="114" y="79"/>
                  </a:cubicBezTo>
                  <a:cubicBezTo>
                    <a:pt x="115" y="79"/>
                    <a:pt x="116" y="79"/>
                    <a:pt x="117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8" y="79"/>
                    <a:pt x="118" y="79"/>
                    <a:pt x="119" y="79"/>
                  </a:cubicBezTo>
                  <a:close/>
                  <a:moveTo>
                    <a:pt x="143" y="214"/>
                  </a:moveTo>
                  <a:cubicBezTo>
                    <a:pt x="142" y="216"/>
                    <a:pt x="142" y="219"/>
                    <a:pt x="142" y="219"/>
                  </a:cubicBezTo>
                  <a:cubicBezTo>
                    <a:pt x="142" y="219"/>
                    <a:pt x="143" y="219"/>
                    <a:pt x="144" y="219"/>
                  </a:cubicBezTo>
                  <a:cubicBezTo>
                    <a:pt x="144" y="218"/>
                    <a:pt x="143" y="216"/>
                    <a:pt x="143" y="214"/>
                  </a:cubicBezTo>
                  <a:close/>
                  <a:moveTo>
                    <a:pt x="149" y="12"/>
                  </a:moveTo>
                  <a:cubicBezTo>
                    <a:pt x="149" y="11"/>
                    <a:pt x="150" y="11"/>
                    <a:pt x="150" y="10"/>
                  </a:cubicBezTo>
                  <a:cubicBezTo>
                    <a:pt x="150" y="10"/>
                    <a:pt x="151" y="10"/>
                    <a:pt x="151" y="9"/>
                  </a:cubicBezTo>
                  <a:cubicBezTo>
                    <a:pt x="150" y="9"/>
                    <a:pt x="148" y="9"/>
                    <a:pt x="147" y="9"/>
                  </a:cubicBezTo>
                  <a:cubicBezTo>
                    <a:pt x="148" y="10"/>
                    <a:pt x="148" y="11"/>
                    <a:pt x="149" y="12"/>
                  </a:cubicBezTo>
                  <a:close/>
                  <a:moveTo>
                    <a:pt x="22" y="159"/>
                  </a:moveTo>
                  <a:cubicBezTo>
                    <a:pt x="22" y="159"/>
                    <a:pt x="23" y="159"/>
                    <a:pt x="23" y="159"/>
                  </a:cubicBezTo>
                  <a:cubicBezTo>
                    <a:pt x="24" y="158"/>
                    <a:pt x="24" y="158"/>
                    <a:pt x="23" y="157"/>
                  </a:cubicBezTo>
                  <a:cubicBezTo>
                    <a:pt x="23" y="156"/>
                    <a:pt x="23" y="155"/>
                    <a:pt x="23" y="154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2" y="153"/>
                    <a:pt x="22" y="154"/>
                    <a:pt x="22" y="154"/>
                  </a:cubicBezTo>
                  <a:cubicBezTo>
                    <a:pt x="22" y="156"/>
                    <a:pt x="22" y="157"/>
                    <a:pt x="22" y="159"/>
                  </a:cubicBezTo>
                  <a:close/>
                  <a:moveTo>
                    <a:pt x="129" y="143"/>
                  </a:moveTo>
                  <a:cubicBezTo>
                    <a:pt x="129" y="143"/>
                    <a:pt x="129" y="143"/>
                    <a:pt x="129" y="143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2" y="145"/>
                    <a:pt x="133" y="145"/>
                    <a:pt x="134" y="145"/>
                  </a:cubicBezTo>
                  <a:cubicBezTo>
                    <a:pt x="134" y="144"/>
                    <a:pt x="134" y="144"/>
                    <a:pt x="134" y="143"/>
                  </a:cubicBezTo>
                  <a:cubicBezTo>
                    <a:pt x="133" y="143"/>
                    <a:pt x="131" y="143"/>
                    <a:pt x="129" y="143"/>
                  </a:cubicBezTo>
                  <a:close/>
                  <a:moveTo>
                    <a:pt x="210" y="139"/>
                  </a:moveTo>
                  <a:cubicBezTo>
                    <a:pt x="210" y="141"/>
                    <a:pt x="210" y="142"/>
                    <a:pt x="210" y="143"/>
                  </a:cubicBezTo>
                  <a:cubicBezTo>
                    <a:pt x="211" y="143"/>
                    <a:pt x="212" y="143"/>
                    <a:pt x="213" y="142"/>
                  </a:cubicBezTo>
                  <a:cubicBezTo>
                    <a:pt x="212" y="142"/>
                    <a:pt x="212" y="141"/>
                    <a:pt x="212" y="141"/>
                  </a:cubicBezTo>
                  <a:cubicBezTo>
                    <a:pt x="212" y="141"/>
                    <a:pt x="212" y="140"/>
                    <a:pt x="212" y="140"/>
                  </a:cubicBezTo>
                  <a:cubicBezTo>
                    <a:pt x="211" y="139"/>
                    <a:pt x="211" y="139"/>
                    <a:pt x="210" y="139"/>
                  </a:cubicBezTo>
                  <a:close/>
                  <a:moveTo>
                    <a:pt x="210" y="55"/>
                  </a:moveTo>
                  <a:cubicBezTo>
                    <a:pt x="210" y="56"/>
                    <a:pt x="210" y="57"/>
                    <a:pt x="210" y="57"/>
                  </a:cubicBezTo>
                  <a:cubicBezTo>
                    <a:pt x="211" y="56"/>
                    <a:pt x="212" y="56"/>
                    <a:pt x="213" y="55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2" y="54"/>
                    <a:pt x="211" y="54"/>
                    <a:pt x="210" y="55"/>
                  </a:cubicBezTo>
                  <a:close/>
                  <a:moveTo>
                    <a:pt x="15" y="144"/>
                  </a:moveTo>
                  <a:cubicBezTo>
                    <a:pt x="16" y="144"/>
                    <a:pt x="16" y="144"/>
                    <a:pt x="17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2"/>
                    <a:pt x="17" y="141"/>
                    <a:pt x="17" y="140"/>
                  </a:cubicBezTo>
                  <a:cubicBezTo>
                    <a:pt x="16" y="141"/>
                    <a:pt x="15" y="142"/>
                    <a:pt x="15" y="143"/>
                  </a:cubicBezTo>
                  <a:cubicBezTo>
                    <a:pt x="15" y="144"/>
                    <a:pt x="15" y="144"/>
                    <a:pt x="15" y="144"/>
                  </a:cubicBezTo>
                  <a:close/>
                  <a:moveTo>
                    <a:pt x="117" y="37"/>
                  </a:moveTo>
                  <a:cubicBezTo>
                    <a:pt x="117" y="37"/>
                    <a:pt x="116" y="37"/>
                    <a:pt x="116" y="37"/>
                  </a:cubicBezTo>
                  <a:cubicBezTo>
                    <a:pt x="116" y="38"/>
                    <a:pt x="115" y="39"/>
                    <a:pt x="115" y="40"/>
                  </a:cubicBezTo>
                  <a:cubicBezTo>
                    <a:pt x="114" y="40"/>
                    <a:pt x="114" y="41"/>
                    <a:pt x="114" y="42"/>
                  </a:cubicBezTo>
                  <a:cubicBezTo>
                    <a:pt x="115" y="42"/>
                    <a:pt x="116" y="41"/>
                    <a:pt x="116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lose/>
                  <a:moveTo>
                    <a:pt x="156" y="23"/>
                  </a:moveTo>
                  <a:cubicBezTo>
                    <a:pt x="156" y="22"/>
                    <a:pt x="156" y="22"/>
                    <a:pt x="156" y="21"/>
                  </a:cubicBezTo>
                  <a:cubicBezTo>
                    <a:pt x="156" y="20"/>
                    <a:pt x="156" y="19"/>
                    <a:pt x="155" y="18"/>
                  </a:cubicBezTo>
                  <a:cubicBezTo>
                    <a:pt x="155" y="18"/>
                    <a:pt x="154" y="19"/>
                    <a:pt x="154" y="19"/>
                  </a:cubicBezTo>
                  <a:cubicBezTo>
                    <a:pt x="154" y="20"/>
                    <a:pt x="155" y="20"/>
                    <a:pt x="155" y="21"/>
                  </a:cubicBezTo>
                  <a:cubicBezTo>
                    <a:pt x="155" y="22"/>
                    <a:pt x="155" y="22"/>
                    <a:pt x="156" y="23"/>
                  </a:cubicBezTo>
                  <a:close/>
                  <a:moveTo>
                    <a:pt x="211" y="86"/>
                  </a:moveTo>
                  <a:cubicBezTo>
                    <a:pt x="213" y="86"/>
                    <a:pt x="214" y="86"/>
                    <a:pt x="215" y="86"/>
                  </a:cubicBezTo>
                  <a:cubicBezTo>
                    <a:pt x="215" y="86"/>
                    <a:pt x="215" y="85"/>
                    <a:pt x="215" y="84"/>
                  </a:cubicBezTo>
                  <a:cubicBezTo>
                    <a:pt x="214" y="85"/>
                    <a:pt x="212" y="85"/>
                    <a:pt x="211" y="85"/>
                  </a:cubicBezTo>
                  <a:cubicBezTo>
                    <a:pt x="211" y="86"/>
                    <a:pt x="211" y="86"/>
                    <a:pt x="211" y="86"/>
                  </a:cubicBezTo>
                  <a:close/>
                  <a:moveTo>
                    <a:pt x="97" y="180"/>
                  </a:moveTo>
                  <a:cubicBezTo>
                    <a:pt x="98" y="180"/>
                    <a:pt x="98" y="180"/>
                    <a:pt x="98" y="180"/>
                  </a:cubicBezTo>
                  <a:cubicBezTo>
                    <a:pt x="98" y="179"/>
                    <a:pt x="98" y="178"/>
                    <a:pt x="98" y="177"/>
                  </a:cubicBezTo>
                  <a:cubicBezTo>
                    <a:pt x="98" y="177"/>
                    <a:pt x="98" y="177"/>
                    <a:pt x="97" y="177"/>
                  </a:cubicBezTo>
                  <a:cubicBezTo>
                    <a:pt x="97" y="176"/>
                    <a:pt x="96" y="175"/>
                    <a:pt x="96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5"/>
                    <a:pt x="95" y="177"/>
                    <a:pt x="95" y="178"/>
                  </a:cubicBezTo>
                  <a:cubicBezTo>
                    <a:pt x="95" y="178"/>
                    <a:pt x="95" y="179"/>
                    <a:pt x="95" y="179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7" y="177"/>
                    <a:pt x="97" y="177"/>
                    <a:pt x="97" y="178"/>
                  </a:cubicBezTo>
                  <a:cubicBezTo>
                    <a:pt x="97" y="178"/>
                    <a:pt x="97" y="178"/>
                    <a:pt x="97" y="179"/>
                  </a:cubicBezTo>
                  <a:cubicBezTo>
                    <a:pt x="97" y="179"/>
                    <a:pt x="97" y="180"/>
                    <a:pt x="97" y="180"/>
                  </a:cubicBezTo>
                  <a:close/>
                  <a:moveTo>
                    <a:pt x="209" y="41"/>
                  </a:moveTo>
                  <a:cubicBezTo>
                    <a:pt x="210" y="40"/>
                    <a:pt x="210" y="40"/>
                    <a:pt x="211" y="39"/>
                  </a:cubicBezTo>
                  <a:cubicBezTo>
                    <a:pt x="212" y="38"/>
                    <a:pt x="212" y="38"/>
                    <a:pt x="212" y="37"/>
                  </a:cubicBezTo>
                  <a:cubicBezTo>
                    <a:pt x="211" y="38"/>
                    <a:pt x="210" y="38"/>
                    <a:pt x="209" y="39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09" y="40"/>
                    <a:pt x="209" y="40"/>
                    <a:pt x="209" y="41"/>
                  </a:cubicBezTo>
                  <a:close/>
                  <a:moveTo>
                    <a:pt x="36" y="234"/>
                  </a:moveTo>
                  <a:cubicBezTo>
                    <a:pt x="36" y="233"/>
                    <a:pt x="35" y="232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4" y="231"/>
                    <a:pt x="34" y="233"/>
                    <a:pt x="34" y="235"/>
                  </a:cubicBezTo>
                  <a:cubicBezTo>
                    <a:pt x="35" y="235"/>
                    <a:pt x="35" y="234"/>
                    <a:pt x="36" y="234"/>
                  </a:cubicBezTo>
                  <a:close/>
                  <a:moveTo>
                    <a:pt x="123" y="67"/>
                  </a:moveTo>
                  <a:cubicBezTo>
                    <a:pt x="122" y="67"/>
                    <a:pt x="122" y="67"/>
                    <a:pt x="122" y="67"/>
                  </a:cubicBezTo>
                  <a:cubicBezTo>
                    <a:pt x="122" y="69"/>
                    <a:pt x="121" y="70"/>
                    <a:pt x="121" y="72"/>
                  </a:cubicBezTo>
                  <a:cubicBezTo>
                    <a:pt x="122" y="72"/>
                    <a:pt x="122" y="72"/>
                    <a:pt x="123" y="72"/>
                  </a:cubicBezTo>
                  <a:cubicBezTo>
                    <a:pt x="123" y="70"/>
                    <a:pt x="123" y="68"/>
                    <a:pt x="123" y="67"/>
                  </a:cubicBezTo>
                  <a:close/>
                  <a:moveTo>
                    <a:pt x="126" y="171"/>
                  </a:moveTo>
                  <a:cubicBezTo>
                    <a:pt x="126" y="171"/>
                    <a:pt x="126" y="171"/>
                    <a:pt x="126" y="171"/>
                  </a:cubicBezTo>
                  <a:cubicBezTo>
                    <a:pt x="127" y="172"/>
                    <a:pt x="128" y="172"/>
                    <a:pt x="128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0"/>
                    <a:pt x="129" y="170"/>
                    <a:pt x="129" y="169"/>
                  </a:cubicBezTo>
                  <a:cubicBezTo>
                    <a:pt x="128" y="170"/>
                    <a:pt x="127" y="170"/>
                    <a:pt x="126" y="171"/>
                  </a:cubicBezTo>
                  <a:close/>
                  <a:moveTo>
                    <a:pt x="28" y="46"/>
                  </a:moveTo>
                  <a:cubicBezTo>
                    <a:pt x="29" y="46"/>
                    <a:pt x="30" y="46"/>
                    <a:pt x="30" y="47"/>
                  </a:cubicBezTo>
                  <a:cubicBezTo>
                    <a:pt x="30" y="47"/>
                    <a:pt x="30" y="47"/>
                    <a:pt x="30" y="48"/>
                  </a:cubicBezTo>
                  <a:cubicBezTo>
                    <a:pt x="30" y="50"/>
                    <a:pt x="30" y="52"/>
                    <a:pt x="30" y="54"/>
                  </a:cubicBezTo>
                  <a:cubicBezTo>
                    <a:pt x="30" y="52"/>
                    <a:pt x="30" y="50"/>
                    <a:pt x="30" y="49"/>
                  </a:cubicBezTo>
                  <a:cubicBezTo>
                    <a:pt x="30" y="47"/>
                    <a:pt x="30" y="45"/>
                    <a:pt x="30" y="43"/>
                  </a:cubicBezTo>
                  <a:cubicBezTo>
                    <a:pt x="29" y="44"/>
                    <a:pt x="28" y="44"/>
                    <a:pt x="28" y="46"/>
                  </a:cubicBezTo>
                  <a:close/>
                  <a:moveTo>
                    <a:pt x="54" y="234"/>
                  </a:moveTo>
                  <a:cubicBezTo>
                    <a:pt x="54" y="233"/>
                    <a:pt x="53" y="232"/>
                    <a:pt x="51" y="232"/>
                  </a:cubicBezTo>
                  <a:cubicBezTo>
                    <a:pt x="51" y="233"/>
                    <a:pt x="51" y="233"/>
                    <a:pt x="51" y="234"/>
                  </a:cubicBezTo>
                  <a:cubicBezTo>
                    <a:pt x="53" y="234"/>
                    <a:pt x="53" y="234"/>
                    <a:pt x="54" y="234"/>
                  </a:cubicBezTo>
                  <a:close/>
                  <a:moveTo>
                    <a:pt x="18" y="177"/>
                  </a:moveTo>
                  <a:cubicBezTo>
                    <a:pt x="18" y="177"/>
                    <a:pt x="18" y="177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9"/>
                    <a:pt x="17" y="180"/>
                    <a:pt x="17" y="181"/>
                  </a:cubicBezTo>
                  <a:cubicBezTo>
                    <a:pt x="18" y="181"/>
                    <a:pt x="18" y="181"/>
                    <a:pt x="19" y="180"/>
                  </a:cubicBezTo>
                  <a:cubicBezTo>
                    <a:pt x="19" y="179"/>
                    <a:pt x="19" y="178"/>
                    <a:pt x="18" y="177"/>
                  </a:cubicBezTo>
                  <a:close/>
                  <a:moveTo>
                    <a:pt x="152" y="14"/>
                  </a:moveTo>
                  <a:cubicBezTo>
                    <a:pt x="152" y="14"/>
                    <a:pt x="152" y="14"/>
                    <a:pt x="152" y="14"/>
                  </a:cubicBezTo>
                  <a:cubicBezTo>
                    <a:pt x="152" y="15"/>
                    <a:pt x="151" y="16"/>
                    <a:pt x="151" y="17"/>
                  </a:cubicBezTo>
                  <a:cubicBezTo>
                    <a:pt x="151" y="17"/>
                    <a:pt x="151" y="18"/>
                    <a:pt x="151" y="18"/>
                  </a:cubicBezTo>
                  <a:cubicBezTo>
                    <a:pt x="151" y="18"/>
                    <a:pt x="151" y="19"/>
                    <a:pt x="151" y="20"/>
                  </a:cubicBezTo>
                  <a:cubicBezTo>
                    <a:pt x="152" y="19"/>
                    <a:pt x="152" y="19"/>
                    <a:pt x="152" y="18"/>
                  </a:cubicBezTo>
                  <a:cubicBezTo>
                    <a:pt x="152" y="17"/>
                    <a:pt x="152" y="16"/>
                    <a:pt x="152" y="14"/>
                  </a:cubicBezTo>
                  <a:close/>
                  <a:moveTo>
                    <a:pt x="65" y="29"/>
                  </a:moveTo>
                  <a:cubicBezTo>
                    <a:pt x="66" y="29"/>
                    <a:pt x="68" y="29"/>
                    <a:pt x="69" y="29"/>
                  </a:cubicBezTo>
                  <a:cubicBezTo>
                    <a:pt x="69" y="29"/>
                    <a:pt x="69" y="28"/>
                    <a:pt x="70" y="28"/>
                  </a:cubicBezTo>
                  <a:cubicBezTo>
                    <a:pt x="69" y="28"/>
                    <a:pt x="68" y="28"/>
                    <a:pt x="67" y="28"/>
                  </a:cubicBezTo>
                  <a:cubicBezTo>
                    <a:pt x="66" y="28"/>
                    <a:pt x="65" y="28"/>
                    <a:pt x="65" y="29"/>
                  </a:cubicBezTo>
                  <a:close/>
                  <a:moveTo>
                    <a:pt x="222" y="57"/>
                  </a:moveTo>
                  <a:cubicBezTo>
                    <a:pt x="222" y="57"/>
                    <a:pt x="222" y="57"/>
                    <a:pt x="222" y="57"/>
                  </a:cubicBezTo>
                  <a:cubicBezTo>
                    <a:pt x="223" y="57"/>
                    <a:pt x="223" y="58"/>
                    <a:pt x="223" y="59"/>
                  </a:cubicBezTo>
                  <a:cubicBezTo>
                    <a:pt x="223" y="59"/>
                    <a:pt x="223" y="59"/>
                    <a:pt x="223" y="60"/>
                  </a:cubicBezTo>
                  <a:cubicBezTo>
                    <a:pt x="223" y="60"/>
                    <a:pt x="223" y="60"/>
                    <a:pt x="222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4" y="59"/>
                    <a:pt x="224" y="58"/>
                    <a:pt x="224" y="57"/>
                  </a:cubicBezTo>
                  <a:cubicBezTo>
                    <a:pt x="224" y="57"/>
                    <a:pt x="224" y="56"/>
                    <a:pt x="224" y="56"/>
                  </a:cubicBezTo>
                  <a:cubicBezTo>
                    <a:pt x="223" y="56"/>
                    <a:pt x="222" y="56"/>
                    <a:pt x="222" y="57"/>
                  </a:cubicBezTo>
                  <a:close/>
                  <a:moveTo>
                    <a:pt x="201" y="39"/>
                  </a:moveTo>
                  <a:cubicBezTo>
                    <a:pt x="201" y="39"/>
                    <a:pt x="201" y="39"/>
                    <a:pt x="201" y="39"/>
                  </a:cubicBezTo>
                  <a:cubicBezTo>
                    <a:pt x="202" y="39"/>
                    <a:pt x="202" y="38"/>
                    <a:pt x="203" y="37"/>
                  </a:cubicBezTo>
                  <a:cubicBezTo>
                    <a:pt x="203" y="37"/>
                    <a:pt x="203" y="36"/>
                    <a:pt x="204" y="35"/>
                  </a:cubicBezTo>
                  <a:cubicBezTo>
                    <a:pt x="203" y="35"/>
                    <a:pt x="202" y="36"/>
                    <a:pt x="201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1" y="37"/>
                    <a:pt x="201" y="38"/>
                    <a:pt x="201" y="39"/>
                  </a:cubicBezTo>
                  <a:close/>
                  <a:moveTo>
                    <a:pt x="215" y="83"/>
                  </a:moveTo>
                  <a:cubicBezTo>
                    <a:pt x="215" y="82"/>
                    <a:pt x="215" y="82"/>
                    <a:pt x="215" y="82"/>
                  </a:cubicBezTo>
                  <a:cubicBezTo>
                    <a:pt x="214" y="82"/>
                    <a:pt x="213" y="82"/>
                    <a:pt x="211" y="82"/>
                  </a:cubicBezTo>
                  <a:cubicBezTo>
                    <a:pt x="211" y="82"/>
                    <a:pt x="211" y="83"/>
                    <a:pt x="211" y="83"/>
                  </a:cubicBezTo>
                  <a:cubicBezTo>
                    <a:pt x="213" y="83"/>
                    <a:pt x="214" y="83"/>
                    <a:pt x="215" y="83"/>
                  </a:cubicBezTo>
                  <a:close/>
                  <a:moveTo>
                    <a:pt x="215" y="50"/>
                  </a:moveTo>
                  <a:cubicBezTo>
                    <a:pt x="216" y="49"/>
                    <a:pt x="216" y="49"/>
                    <a:pt x="216" y="49"/>
                  </a:cubicBezTo>
                  <a:cubicBezTo>
                    <a:pt x="217" y="49"/>
                    <a:pt x="217" y="49"/>
                    <a:pt x="217" y="48"/>
                  </a:cubicBezTo>
                  <a:cubicBezTo>
                    <a:pt x="217" y="47"/>
                    <a:pt x="216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6"/>
                  </a:cubicBezTo>
                  <a:cubicBezTo>
                    <a:pt x="215" y="47"/>
                    <a:pt x="215" y="48"/>
                    <a:pt x="215" y="50"/>
                  </a:cubicBezTo>
                  <a:close/>
                  <a:moveTo>
                    <a:pt x="125" y="86"/>
                  </a:moveTo>
                  <a:cubicBezTo>
                    <a:pt x="127" y="87"/>
                    <a:pt x="128" y="87"/>
                    <a:pt x="129" y="87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5"/>
                    <a:pt x="127" y="85"/>
                    <a:pt x="126" y="85"/>
                  </a:cubicBezTo>
                  <a:cubicBezTo>
                    <a:pt x="126" y="86"/>
                    <a:pt x="125" y="86"/>
                    <a:pt x="125" y="86"/>
                  </a:cubicBezTo>
                  <a:close/>
                  <a:moveTo>
                    <a:pt x="127" y="66"/>
                  </a:moveTo>
                  <a:cubicBezTo>
                    <a:pt x="126" y="68"/>
                    <a:pt x="126" y="70"/>
                    <a:pt x="126" y="72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0"/>
                    <a:pt x="127" y="68"/>
                    <a:pt x="127" y="66"/>
                  </a:cubicBezTo>
                  <a:close/>
                  <a:moveTo>
                    <a:pt x="83" y="42"/>
                  </a:moveTo>
                  <a:cubicBezTo>
                    <a:pt x="83" y="43"/>
                    <a:pt x="83" y="44"/>
                    <a:pt x="83" y="46"/>
                  </a:cubicBezTo>
                  <a:cubicBezTo>
                    <a:pt x="84" y="45"/>
                    <a:pt x="84" y="45"/>
                    <a:pt x="84" y="44"/>
                  </a:cubicBezTo>
                  <a:cubicBezTo>
                    <a:pt x="84" y="43"/>
                    <a:pt x="84" y="42"/>
                    <a:pt x="84" y="41"/>
                  </a:cubicBezTo>
                  <a:cubicBezTo>
                    <a:pt x="83" y="41"/>
                    <a:pt x="83" y="42"/>
                    <a:pt x="83" y="42"/>
                  </a:cubicBezTo>
                  <a:close/>
                  <a:moveTo>
                    <a:pt x="15" y="126"/>
                  </a:moveTo>
                  <a:cubicBezTo>
                    <a:pt x="16" y="125"/>
                    <a:pt x="17" y="124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8" y="122"/>
                    <a:pt x="17" y="123"/>
                    <a:pt x="16" y="124"/>
                  </a:cubicBezTo>
                  <a:cubicBezTo>
                    <a:pt x="14" y="124"/>
                    <a:pt x="14" y="124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lose/>
                  <a:moveTo>
                    <a:pt x="137" y="204"/>
                  </a:moveTo>
                  <a:cubicBezTo>
                    <a:pt x="137" y="205"/>
                    <a:pt x="136" y="206"/>
                    <a:pt x="136" y="206"/>
                  </a:cubicBezTo>
                  <a:cubicBezTo>
                    <a:pt x="135" y="206"/>
                    <a:pt x="135" y="207"/>
                    <a:pt x="135" y="207"/>
                  </a:cubicBezTo>
                  <a:cubicBezTo>
                    <a:pt x="135" y="207"/>
                    <a:pt x="135" y="208"/>
                    <a:pt x="135" y="209"/>
                  </a:cubicBezTo>
                  <a:cubicBezTo>
                    <a:pt x="136" y="208"/>
                    <a:pt x="137" y="207"/>
                    <a:pt x="138" y="207"/>
                  </a:cubicBezTo>
                  <a:cubicBezTo>
                    <a:pt x="138" y="206"/>
                    <a:pt x="138" y="205"/>
                    <a:pt x="137" y="204"/>
                  </a:cubicBezTo>
                  <a:close/>
                  <a:moveTo>
                    <a:pt x="213" y="226"/>
                  </a:moveTo>
                  <a:cubicBezTo>
                    <a:pt x="213" y="225"/>
                    <a:pt x="213" y="224"/>
                    <a:pt x="213" y="224"/>
                  </a:cubicBezTo>
                  <a:cubicBezTo>
                    <a:pt x="212" y="224"/>
                    <a:pt x="211" y="224"/>
                    <a:pt x="210" y="224"/>
                  </a:cubicBezTo>
                  <a:cubicBezTo>
                    <a:pt x="211" y="225"/>
                    <a:pt x="211" y="226"/>
                    <a:pt x="212" y="226"/>
                  </a:cubicBezTo>
                  <a:cubicBezTo>
                    <a:pt x="212" y="226"/>
                    <a:pt x="212" y="226"/>
                    <a:pt x="212" y="226"/>
                  </a:cubicBezTo>
                  <a:cubicBezTo>
                    <a:pt x="213" y="226"/>
                    <a:pt x="213" y="226"/>
                    <a:pt x="213" y="226"/>
                  </a:cubicBezTo>
                  <a:close/>
                  <a:moveTo>
                    <a:pt x="162" y="27"/>
                  </a:moveTo>
                  <a:cubicBezTo>
                    <a:pt x="162" y="26"/>
                    <a:pt x="162" y="24"/>
                    <a:pt x="161" y="23"/>
                  </a:cubicBezTo>
                  <a:cubicBezTo>
                    <a:pt x="161" y="24"/>
                    <a:pt x="160" y="25"/>
                    <a:pt x="160" y="27"/>
                  </a:cubicBezTo>
                  <a:cubicBezTo>
                    <a:pt x="161" y="27"/>
                    <a:pt x="161" y="27"/>
                    <a:pt x="162" y="27"/>
                  </a:cubicBezTo>
                  <a:close/>
                  <a:moveTo>
                    <a:pt x="135" y="235"/>
                  </a:moveTo>
                  <a:cubicBezTo>
                    <a:pt x="133" y="235"/>
                    <a:pt x="132" y="235"/>
                    <a:pt x="130" y="235"/>
                  </a:cubicBezTo>
                  <a:cubicBezTo>
                    <a:pt x="130" y="235"/>
                    <a:pt x="131" y="236"/>
                    <a:pt x="131" y="236"/>
                  </a:cubicBezTo>
                  <a:cubicBezTo>
                    <a:pt x="132" y="236"/>
                    <a:pt x="134" y="236"/>
                    <a:pt x="135" y="236"/>
                  </a:cubicBezTo>
                  <a:cubicBezTo>
                    <a:pt x="135" y="236"/>
                    <a:pt x="135" y="235"/>
                    <a:pt x="135" y="235"/>
                  </a:cubicBezTo>
                  <a:close/>
                  <a:moveTo>
                    <a:pt x="123" y="227"/>
                  </a:moveTo>
                  <a:cubicBezTo>
                    <a:pt x="123" y="226"/>
                    <a:pt x="122" y="226"/>
                    <a:pt x="122" y="225"/>
                  </a:cubicBezTo>
                  <a:cubicBezTo>
                    <a:pt x="121" y="225"/>
                    <a:pt x="120" y="225"/>
                    <a:pt x="120" y="225"/>
                  </a:cubicBezTo>
                  <a:cubicBezTo>
                    <a:pt x="120" y="226"/>
                    <a:pt x="120" y="226"/>
                    <a:pt x="120" y="227"/>
                  </a:cubicBezTo>
                  <a:cubicBezTo>
                    <a:pt x="121" y="227"/>
                    <a:pt x="122" y="227"/>
                    <a:pt x="123" y="227"/>
                  </a:cubicBezTo>
                  <a:close/>
                  <a:moveTo>
                    <a:pt x="32" y="21"/>
                  </a:moveTo>
                  <a:cubicBezTo>
                    <a:pt x="32" y="21"/>
                    <a:pt x="31" y="21"/>
                    <a:pt x="31" y="20"/>
                  </a:cubicBezTo>
                  <a:cubicBezTo>
                    <a:pt x="30" y="22"/>
                    <a:pt x="30" y="23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2" y="22"/>
                    <a:pt x="32" y="21"/>
                  </a:cubicBezTo>
                  <a:close/>
                  <a:moveTo>
                    <a:pt x="218" y="168"/>
                  </a:moveTo>
                  <a:cubicBezTo>
                    <a:pt x="219" y="169"/>
                    <a:pt x="219" y="169"/>
                    <a:pt x="220" y="169"/>
                  </a:cubicBezTo>
                  <a:cubicBezTo>
                    <a:pt x="220" y="168"/>
                    <a:pt x="220" y="167"/>
                    <a:pt x="220" y="166"/>
                  </a:cubicBezTo>
                  <a:cubicBezTo>
                    <a:pt x="219" y="166"/>
                    <a:pt x="219" y="166"/>
                    <a:pt x="218" y="166"/>
                  </a:cubicBezTo>
                  <a:cubicBezTo>
                    <a:pt x="218" y="167"/>
                    <a:pt x="218" y="168"/>
                    <a:pt x="218" y="168"/>
                  </a:cubicBezTo>
                  <a:close/>
                  <a:moveTo>
                    <a:pt x="93" y="217"/>
                  </a:moveTo>
                  <a:cubicBezTo>
                    <a:pt x="92" y="217"/>
                    <a:pt x="91" y="217"/>
                    <a:pt x="90" y="217"/>
                  </a:cubicBezTo>
                  <a:cubicBezTo>
                    <a:pt x="91" y="218"/>
                    <a:pt x="92" y="219"/>
                    <a:pt x="93" y="220"/>
                  </a:cubicBezTo>
                  <a:cubicBezTo>
                    <a:pt x="93" y="219"/>
                    <a:pt x="93" y="218"/>
                    <a:pt x="93" y="217"/>
                  </a:cubicBezTo>
                  <a:close/>
                  <a:moveTo>
                    <a:pt x="103" y="166"/>
                  </a:moveTo>
                  <a:cubicBezTo>
                    <a:pt x="103" y="165"/>
                    <a:pt x="103" y="165"/>
                    <a:pt x="103" y="165"/>
                  </a:cubicBezTo>
                  <a:cubicBezTo>
                    <a:pt x="102" y="163"/>
                    <a:pt x="100" y="162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61"/>
                    <a:pt x="99" y="161"/>
                    <a:pt x="99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100" y="163"/>
                    <a:pt x="102" y="164"/>
                    <a:pt x="103" y="166"/>
                  </a:cubicBezTo>
                  <a:close/>
                  <a:moveTo>
                    <a:pt x="140" y="37"/>
                  </a:moveTo>
                  <a:cubicBezTo>
                    <a:pt x="139" y="37"/>
                    <a:pt x="139" y="37"/>
                    <a:pt x="138" y="38"/>
                  </a:cubicBezTo>
                  <a:cubicBezTo>
                    <a:pt x="138" y="39"/>
                    <a:pt x="139" y="40"/>
                    <a:pt x="139" y="40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39"/>
                  </a:cubicBezTo>
                  <a:cubicBezTo>
                    <a:pt x="140" y="39"/>
                    <a:pt x="140" y="38"/>
                    <a:pt x="140" y="37"/>
                  </a:cubicBezTo>
                  <a:close/>
                  <a:moveTo>
                    <a:pt x="140" y="201"/>
                  </a:moveTo>
                  <a:cubicBezTo>
                    <a:pt x="140" y="202"/>
                    <a:pt x="139" y="202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9" y="204"/>
                    <a:pt x="139" y="205"/>
                    <a:pt x="139" y="206"/>
                  </a:cubicBezTo>
                  <a:cubicBezTo>
                    <a:pt x="140" y="206"/>
                    <a:pt x="140" y="205"/>
                    <a:pt x="140" y="205"/>
                  </a:cubicBezTo>
                  <a:cubicBezTo>
                    <a:pt x="140" y="205"/>
                    <a:pt x="141" y="205"/>
                    <a:pt x="141" y="205"/>
                  </a:cubicBezTo>
                  <a:cubicBezTo>
                    <a:pt x="141" y="204"/>
                    <a:pt x="140" y="203"/>
                    <a:pt x="140" y="201"/>
                  </a:cubicBezTo>
                  <a:close/>
                  <a:moveTo>
                    <a:pt x="159" y="14"/>
                  </a:moveTo>
                  <a:cubicBezTo>
                    <a:pt x="158" y="15"/>
                    <a:pt x="158" y="15"/>
                    <a:pt x="157" y="16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7"/>
                    <a:pt x="157" y="18"/>
                    <a:pt x="158" y="19"/>
                  </a:cubicBezTo>
                  <a:cubicBezTo>
                    <a:pt x="159" y="17"/>
                    <a:pt x="159" y="16"/>
                    <a:pt x="159" y="14"/>
                  </a:cubicBezTo>
                  <a:close/>
                  <a:moveTo>
                    <a:pt x="84" y="50"/>
                  </a:moveTo>
                  <a:cubicBezTo>
                    <a:pt x="84" y="53"/>
                    <a:pt x="84" y="56"/>
                    <a:pt x="84" y="58"/>
                  </a:cubicBezTo>
                  <a:cubicBezTo>
                    <a:pt x="85" y="58"/>
                    <a:pt x="85" y="58"/>
                    <a:pt x="85" y="57"/>
                  </a:cubicBezTo>
                  <a:cubicBezTo>
                    <a:pt x="85" y="55"/>
                    <a:pt x="85" y="53"/>
                    <a:pt x="85" y="5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4" y="50"/>
                    <a:pt x="84" y="50"/>
                  </a:cubicBezTo>
                  <a:close/>
                  <a:moveTo>
                    <a:pt x="17" y="199"/>
                  </a:moveTo>
                  <a:cubicBezTo>
                    <a:pt x="17" y="199"/>
                    <a:pt x="18" y="199"/>
                    <a:pt x="19" y="198"/>
                  </a:cubicBezTo>
                  <a:cubicBezTo>
                    <a:pt x="18" y="197"/>
                    <a:pt x="18" y="197"/>
                    <a:pt x="18" y="196"/>
                  </a:cubicBezTo>
                  <a:cubicBezTo>
                    <a:pt x="18" y="196"/>
                    <a:pt x="17" y="196"/>
                    <a:pt x="17" y="197"/>
                  </a:cubicBezTo>
                  <a:cubicBezTo>
                    <a:pt x="16" y="198"/>
                    <a:pt x="16" y="198"/>
                    <a:pt x="17" y="199"/>
                  </a:cubicBezTo>
                  <a:cubicBezTo>
                    <a:pt x="17" y="199"/>
                    <a:pt x="17" y="199"/>
                    <a:pt x="17" y="199"/>
                  </a:cubicBezTo>
                  <a:close/>
                  <a:moveTo>
                    <a:pt x="105" y="216"/>
                  </a:moveTo>
                  <a:cubicBezTo>
                    <a:pt x="105" y="218"/>
                    <a:pt x="106" y="219"/>
                    <a:pt x="106" y="220"/>
                  </a:cubicBezTo>
                  <a:cubicBezTo>
                    <a:pt x="107" y="219"/>
                    <a:pt x="107" y="218"/>
                    <a:pt x="107" y="217"/>
                  </a:cubicBezTo>
                  <a:cubicBezTo>
                    <a:pt x="106" y="216"/>
                    <a:pt x="106" y="216"/>
                    <a:pt x="105" y="216"/>
                  </a:cubicBezTo>
                  <a:close/>
                  <a:moveTo>
                    <a:pt x="130" y="161"/>
                  </a:moveTo>
                  <a:cubicBezTo>
                    <a:pt x="130" y="160"/>
                    <a:pt x="130" y="159"/>
                    <a:pt x="130" y="158"/>
                  </a:cubicBezTo>
                  <a:cubicBezTo>
                    <a:pt x="128" y="158"/>
                    <a:pt x="128" y="159"/>
                    <a:pt x="127" y="159"/>
                  </a:cubicBezTo>
                  <a:cubicBezTo>
                    <a:pt x="128" y="160"/>
                    <a:pt x="128" y="160"/>
                    <a:pt x="128" y="161"/>
                  </a:cubicBezTo>
                  <a:cubicBezTo>
                    <a:pt x="129" y="161"/>
                    <a:pt x="129" y="161"/>
                    <a:pt x="130" y="161"/>
                  </a:cubicBezTo>
                  <a:close/>
                  <a:moveTo>
                    <a:pt x="25" y="208"/>
                  </a:moveTo>
                  <a:cubicBezTo>
                    <a:pt x="23" y="208"/>
                    <a:pt x="21" y="209"/>
                    <a:pt x="20" y="210"/>
                  </a:cubicBezTo>
                  <a:cubicBezTo>
                    <a:pt x="20" y="211"/>
                    <a:pt x="20" y="211"/>
                    <a:pt x="20" y="212"/>
                  </a:cubicBezTo>
                  <a:cubicBezTo>
                    <a:pt x="22" y="210"/>
                    <a:pt x="23" y="209"/>
                    <a:pt x="25" y="208"/>
                  </a:cubicBezTo>
                  <a:close/>
                  <a:moveTo>
                    <a:pt x="221" y="148"/>
                  </a:moveTo>
                  <a:cubicBezTo>
                    <a:pt x="221" y="147"/>
                    <a:pt x="221" y="147"/>
                    <a:pt x="221" y="147"/>
                  </a:cubicBezTo>
                  <a:cubicBezTo>
                    <a:pt x="220" y="147"/>
                    <a:pt x="219" y="147"/>
                    <a:pt x="217" y="146"/>
                  </a:cubicBezTo>
                  <a:cubicBezTo>
                    <a:pt x="217" y="147"/>
                    <a:pt x="218" y="148"/>
                    <a:pt x="218" y="148"/>
                  </a:cubicBezTo>
                  <a:cubicBezTo>
                    <a:pt x="219" y="148"/>
                    <a:pt x="220" y="148"/>
                    <a:pt x="221" y="148"/>
                  </a:cubicBezTo>
                  <a:close/>
                  <a:moveTo>
                    <a:pt x="142" y="182"/>
                  </a:moveTo>
                  <a:cubicBezTo>
                    <a:pt x="142" y="182"/>
                    <a:pt x="142" y="182"/>
                    <a:pt x="142" y="182"/>
                  </a:cubicBezTo>
                  <a:cubicBezTo>
                    <a:pt x="142" y="180"/>
                    <a:pt x="142" y="179"/>
                    <a:pt x="142" y="177"/>
                  </a:cubicBezTo>
                  <a:cubicBezTo>
                    <a:pt x="142" y="177"/>
                    <a:pt x="141" y="178"/>
                    <a:pt x="141" y="178"/>
                  </a:cubicBezTo>
                  <a:cubicBezTo>
                    <a:pt x="141" y="178"/>
                    <a:pt x="141" y="179"/>
                    <a:pt x="141" y="179"/>
                  </a:cubicBezTo>
                  <a:cubicBezTo>
                    <a:pt x="141" y="180"/>
                    <a:pt x="141" y="181"/>
                    <a:pt x="141" y="182"/>
                  </a:cubicBezTo>
                  <a:cubicBezTo>
                    <a:pt x="142" y="182"/>
                    <a:pt x="142" y="182"/>
                    <a:pt x="142" y="182"/>
                  </a:cubicBezTo>
                  <a:close/>
                  <a:moveTo>
                    <a:pt x="136" y="199"/>
                  </a:moveTo>
                  <a:cubicBezTo>
                    <a:pt x="136" y="200"/>
                    <a:pt x="136" y="200"/>
                    <a:pt x="136" y="200"/>
                  </a:cubicBezTo>
                  <a:cubicBezTo>
                    <a:pt x="135" y="200"/>
                    <a:pt x="135" y="200"/>
                    <a:pt x="135" y="201"/>
                  </a:cubicBezTo>
                  <a:cubicBezTo>
                    <a:pt x="135" y="202"/>
                    <a:pt x="135" y="203"/>
                    <a:pt x="135" y="203"/>
                  </a:cubicBezTo>
                  <a:cubicBezTo>
                    <a:pt x="135" y="203"/>
                    <a:pt x="135" y="204"/>
                    <a:pt x="135" y="204"/>
                  </a:cubicBezTo>
                  <a:cubicBezTo>
                    <a:pt x="136" y="203"/>
                    <a:pt x="136" y="203"/>
                    <a:pt x="137" y="203"/>
                  </a:cubicBezTo>
                  <a:cubicBezTo>
                    <a:pt x="137" y="202"/>
                    <a:pt x="137" y="202"/>
                    <a:pt x="137" y="202"/>
                  </a:cubicBezTo>
                  <a:cubicBezTo>
                    <a:pt x="137" y="201"/>
                    <a:pt x="137" y="200"/>
                    <a:pt x="136" y="199"/>
                  </a:cubicBezTo>
                  <a:close/>
                  <a:moveTo>
                    <a:pt x="224" y="226"/>
                  </a:moveTo>
                  <a:cubicBezTo>
                    <a:pt x="225" y="224"/>
                    <a:pt x="227" y="222"/>
                    <a:pt x="227" y="220"/>
                  </a:cubicBezTo>
                  <a:cubicBezTo>
                    <a:pt x="227" y="221"/>
                    <a:pt x="226" y="222"/>
                    <a:pt x="225" y="222"/>
                  </a:cubicBezTo>
                  <a:cubicBezTo>
                    <a:pt x="225" y="222"/>
                    <a:pt x="225" y="223"/>
                    <a:pt x="225" y="223"/>
                  </a:cubicBezTo>
                  <a:cubicBezTo>
                    <a:pt x="224" y="224"/>
                    <a:pt x="224" y="225"/>
                    <a:pt x="224" y="226"/>
                  </a:cubicBezTo>
                  <a:close/>
                  <a:moveTo>
                    <a:pt x="192" y="13"/>
                  </a:moveTo>
                  <a:cubicBezTo>
                    <a:pt x="192" y="14"/>
                    <a:pt x="192" y="14"/>
                    <a:pt x="192" y="15"/>
                  </a:cubicBezTo>
                  <a:cubicBezTo>
                    <a:pt x="192" y="15"/>
                    <a:pt x="193" y="16"/>
                    <a:pt x="193" y="15"/>
                  </a:cubicBezTo>
                  <a:cubicBezTo>
                    <a:pt x="194" y="15"/>
                    <a:pt x="194" y="14"/>
                    <a:pt x="195" y="14"/>
                  </a:cubicBezTo>
                  <a:cubicBezTo>
                    <a:pt x="194" y="13"/>
                    <a:pt x="193" y="13"/>
                    <a:pt x="192" y="13"/>
                  </a:cubicBezTo>
                  <a:close/>
                  <a:moveTo>
                    <a:pt x="223" y="90"/>
                  </a:moveTo>
                  <a:cubicBezTo>
                    <a:pt x="222" y="90"/>
                    <a:pt x="221" y="90"/>
                    <a:pt x="220" y="91"/>
                  </a:cubicBezTo>
                  <a:cubicBezTo>
                    <a:pt x="221" y="91"/>
                    <a:pt x="221" y="92"/>
                    <a:pt x="221" y="92"/>
                  </a:cubicBezTo>
                  <a:cubicBezTo>
                    <a:pt x="221" y="92"/>
                    <a:pt x="222" y="92"/>
                    <a:pt x="223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1"/>
                    <a:pt x="223" y="91"/>
                    <a:pt x="223" y="90"/>
                  </a:cubicBezTo>
                  <a:close/>
                  <a:moveTo>
                    <a:pt x="134" y="214"/>
                  </a:moveTo>
                  <a:cubicBezTo>
                    <a:pt x="134" y="213"/>
                    <a:pt x="134" y="213"/>
                    <a:pt x="133" y="212"/>
                  </a:cubicBezTo>
                  <a:cubicBezTo>
                    <a:pt x="132" y="213"/>
                    <a:pt x="131" y="214"/>
                    <a:pt x="131" y="214"/>
                  </a:cubicBezTo>
                  <a:cubicBezTo>
                    <a:pt x="130" y="214"/>
                    <a:pt x="130" y="215"/>
                    <a:pt x="130" y="215"/>
                  </a:cubicBezTo>
                  <a:cubicBezTo>
                    <a:pt x="131" y="215"/>
                    <a:pt x="131" y="215"/>
                    <a:pt x="132" y="215"/>
                  </a:cubicBezTo>
                  <a:cubicBezTo>
                    <a:pt x="132" y="214"/>
                    <a:pt x="133" y="214"/>
                    <a:pt x="133" y="214"/>
                  </a:cubicBezTo>
                  <a:cubicBezTo>
                    <a:pt x="134" y="214"/>
                    <a:pt x="134" y="214"/>
                    <a:pt x="134" y="214"/>
                  </a:cubicBezTo>
                  <a:close/>
                  <a:moveTo>
                    <a:pt x="140" y="20"/>
                  </a:moveTo>
                  <a:cubicBezTo>
                    <a:pt x="140" y="19"/>
                    <a:pt x="140" y="18"/>
                    <a:pt x="141" y="18"/>
                  </a:cubicBezTo>
                  <a:cubicBezTo>
                    <a:pt x="141" y="17"/>
                    <a:pt x="141" y="16"/>
                    <a:pt x="141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1" y="17"/>
                    <a:pt x="141" y="17"/>
                    <a:pt x="140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8"/>
                    <a:pt x="139" y="18"/>
                    <a:pt x="138" y="18"/>
                  </a:cubicBezTo>
                  <a:cubicBezTo>
                    <a:pt x="139" y="19"/>
                    <a:pt x="139" y="20"/>
                    <a:pt x="140" y="20"/>
                  </a:cubicBezTo>
                  <a:close/>
                  <a:moveTo>
                    <a:pt x="20" y="156"/>
                  </a:moveTo>
                  <a:cubicBezTo>
                    <a:pt x="20" y="156"/>
                    <a:pt x="20" y="156"/>
                    <a:pt x="20" y="156"/>
                  </a:cubicBezTo>
                  <a:cubicBezTo>
                    <a:pt x="19" y="157"/>
                    <a:pt x="19" y="157"/>
                    <a:pt x="19" y="158"/>
                  </a:cubicBezTo>
                  <a:cubicBezTo>
                    <a:pt x="19" y="158"/>
                    <a:pt x="19" y="159"/>
                    <a:pt x="19" y="160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58"/>
                    <a:pt x="20" y="157"/>
                    <a:pt x="20" y="156"/>
                  </a:cubicBezTo>
                  <a:close/>
                  <a:moveTo>
                    <a:pt x="84" y="230"/>
                  </a:moveTo>
                  <a:cubicBezTo>
                    <a:pt x="85" y="230"/>
                    <a:pt x="86" y="230"/>
                    <a:pt x="87" y="230"/>
                  </a:cubicBezTo>
                  <a:cubicBezTo>
                    <a:pt x="86" y="230"/>
                    <a:pt x="86" y="229"/>
                    <a:pt x="86" y="228"/>
                  </a:cubicBezTo>
                  <a:cubicBezTo>
                    <a:pt x="85" y="228"/>
                    <a:pt x="84" y="228"/>
                    <a:pt x="84" y="228"/>
                  </a:cubicBezTo>
                  <a:cubicBezTo>
                    <a:pt x="84" y="229"/>
                    <a:pt x="84" y="230"/>
                    <a:pt x="84" y="230"/>
                  </a:cubicBezTo>
                  <a:close/>
                  <a:moveTo>
                    <a:pt x="151" y="206"/>
                  </a:moveTo>
                  <a:cubicBezTo>
                    <a:pt x="151" y="203"/>
                    <a:pt x="151" y="201"/>
                    <a:pt x="151" y="199"/>
                  </a:cubicBezTo>
                  <a:cubicBezTo>
                    <a:pt x="150" y="200"/>
                    <a:pt x="150" y="201"/>
                    <a:pt x="150" y="202"/>
                  </a:cubicBezTo>
                  <a:cubicBezTo>
                    <a:pt x="150" y="204"/>
                    <a:pt x="150" y="205"/>
                    <a:pt x="150" y="206"/>
                  </a:cubicBezTo>
                  <a:cubicBezTo>
                    <a:pt x="151" y="206"/>
                    <a:pt x="151" y="206"/>
                    <a:pt x="151" y="206"/>
                  </a:cubicBezTo>
                  <a:close/>
                  <a:moveTo>
                    <a:pt x="212" y="96"/>
                  </a:moveTo>
                  <a:cubicBezTo>
                    <a:pt x="213" y="96"/>
                    <a:pt x="214" y="96"/>
                    <a:pt x="215" y="96"/>
                  </a:cubicBezTo>
                  <a:cubicBezTo>
                    <a:pt x="215" y="95"/>
                    <a:pt x="215" y="95"/>
                    <a:pt x="215" y="94"/>
                  </a:cubicBezTo>
                  <a:cubicBezTo>
                    <a:pt x="214" y="94"/>
                    <a:pt x="214" y="94"/>
                    <a:pt x="213" y="94"/>
                  </a:cubicBezTo>
                  <a:cubicBezTo>
                    <a:pt x="213" y="95"/>
                    <a:pt x="212" y="95"/>
                    <a:pt x="212" y="96"/>
                  </a:cubicBezTo>
                  <a:close/>
                  <a:moveTo>
                    <a:pt x="209" y="225"/>
                  </a:moveTo>
                  <a:cubicBezTo>
                    <a:pt x="208" y="225"/>
                    <a:pt x="207" y="225"/>
                    <a:pt x="207" y="226"/>
                  </a:cubicBezTo>
                  <a:cubicBezTo>
                    <a:pt x="207" y="226"/>
                    <a:pt x="207" y="226"/>
                    <a:pt x="207" y="227"/>
                  </a:cubicBezTo>
                  <a:cubicBezTo>
                    <a:pt x="208" y="227"/>
                    <a:pt x="209" y="227"/>
                    <a:pt x="210" y="227"/>
                  </a:cubicBezTo>
                  <a:cubicBezTo>
                    <a:pt x="210" y="226"/>
                    <a:pt x="209" y="225"/>
                    <a:pt x="209" y="225"/>
                  </a:cubicBezTo>
                  <a:close/>
                  <a:moveTo>
                    <a:pt x="37" y="12"/>
                  </a:moveTo>
                  <a:cubicBezTo>
                    <a:pt x="36" y="13"/>
                    <a:pt x="36" y="13"/>
                    <a:pt x="35" y="13"/>
                  </a:cubicBezTo>
                  <a:cubicBezTo>
                    <a:pt x="35" y="13"/>
                    <a:pt x="34" y="14"/>
                    <a:pt x="34" y="14"/>
                  </a:cubicBezTo>
                  <a:cubicBezTo>
                    <a:pt x="34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4" y="15"/>
                    <a:pt x="35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3"/>
                    <a:pt x="37" y="13"/>
                    <a:pt x="37" y="12"/>
                  </a:cubicBezTo>
                  <a:close/>
                  <a:moveTo>
                    <a:pt x="185" y="11"/>
                  </a:moveTo>
                  <a:cubicBezTo>
                    <a:pt x="185" y="12"/>
                    <a:pt x="186" y="12"/>
                    <a:pt x="186" y="13"/>
                  </a:cubicBezTo>
                  <a:cubicBezTo>
                    <a:pt x="186" y="14"/>
                    <a:pt x="187" y="14"/>
                    <a:pt x="187" y="13"/>
                  </a:cubicBezTo>
                  <a:cubicBezTo>
                    <a:pt x="188" y="13"/>
                    <a:pt x="188" y="13"/>
                    <a:pt x="188" y="13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7" y="12"/>
                    <a:pt x="187" y="11"/>
                    <a:pt x="186" y="11"/>
                  </a:cubicBezTo>
                  <a:cubicBezTo>
                    <a:pt x="186" y="11"/>
                    <a:pt x="186" y="11"/>
                    <a:pt x="185" y="11"/>
                  </a:cubicBezTo>
                  <a:close/>
                  <a:moveTo>
                    <a:pt x="16" y="74"/>
                  </a:moveTo>
                  <a:cubicBezTo>
                    <a:pt x="15" y="75"/>
                    <a:pt x="14" y="75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7"/>
                    <a:pt x="14" y="77"/>
                    <a:pt x="14" y="78"/>
                  </a:cubicBezTo>
                  <a:cubicBezTo>
                    <a:pt x="15" y="78"/>
                    <a:pt x="16" y="77"/>
                    <a:pt x="16" y="76"/>
                  </a:cubicBezTo>
                  <a:cubicBezTo>
                    <a:pt x="16" y="75"/>
                    <a:pt x="16" y="75"/>
                    <a:pt x="16" y="74"/>
                  </a:cubicBezTo>
                  <a:close/>
                  <a:moveTo>
                    <a:pt x="148" y="214"/>
                  </a:moveTo>
                  <a:cubicBezTo>
                    <a:pt x="147" y="213"/>
                    <a:pt x="147" y="213"/>
                    <a:pt x="147" y="213"/>
                  </a:cubicBezTo>
                  <a:cubicBezTo>
                    <a:pt x="147" y="213"/>
                    <a:pt x="147" y="212"/>
                    <a:pt x="146" y="212"/>
                  </a:cubicBezTo>
                  <a:cubicBezTo>
                    <a:pt x="146" y="212"/>
                    <a:pt x="146" y="212"/>
                    <a:pt x="145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5" y="212"/>
                    <a:pt x="147" y="216"/>
                    <a:pt x="148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7" y="215"/>
                    <a:pt x="147" y="215"/>
                    <a:pt x="148" y="214"/>
                  </a:cubicBezTo>
                  <a:cubicBezTo>
                    <a:pt x="148" y="214"/>
                    <a:pt x="148" y="214"/>
                    <a:pt x="148" y="214"/>
                  </a:cubicBezTo>
                  <a:close/>
                  <a:moveTo>
                    <a:pt x="104" y="78"/>
                  </a:moveTo>
                  <a:cubicBezTo>
                    <a:pt x="105" y="78"/>
                    <a:pt x="106" y="78"/>
                    <a:pt x="106" y="77"/>
                  </a:cubicBezTo>
                  <a:cubicBezTo>
                    <a:pt x="106" y="76"/>
                    <a:pt x="106" y="75"/>
                    <a:pt x="106" y="74"/>
                  </a:cubicBezTo>
                  <a:cubicBezTo>
                    <a:pt x="104" y="75"/>
                    <a:pt x="104" y="75"/>
                    <a:pt x="104" y="77"/>
                  </a:cubicBezTo>
                  <a:cubicBezTo>
                    <a:pt x="104" y="77"/>
                    <a:pt x="104" y="78"/>
                    <a:pt x="104" y="78"/>
                  </a:cubicBezTo>
                  <a:close/>
                  <a:moveTo>
                    <a:pt x="109" y="14"/>
                  </a:moveTo>
                  <a:cubicBezTo>
                    <a:pt x="109" y="14"/>
                    <a:pt x="109" y="13"/>
                    <a:pt x="109" y="13"/>
                  </a:cubicBezTo>
                  <a:cubicBezTo>
                    <a:pt x="109" y="12"/>
                    <a:pt x="109" y="12"/>
                    <a:pt x="109" y="11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2"/>
                    <a:pt x="107" y="13"/>
                    <a:pt x="107" y="14"/>
                  </a:cubicBezTo>
                  <a:cubicBezTo>
                    <a:pt x="108" y="14"/>
                    <a:pt x="108" y="14"/>
                    <a:pt x="109" y="14"/>
                  </a:cubicBezTo>
                  <a:close/>
                  <a:moveTo>
                    <a:pt x="128" y="11"/>
                  </a:moveTo>
                  <a:cubicBezTo>
                    <a:pt x="128" y="12"/>
                    <a:pt x="128" y="13"/>
                    <a:pt x="128" y="14"/>
                  </a:cubicBezTo>
                  <a:cubicBezTo>
                    <a:pt x="128" y="14"/>
                    <a:pt x="128" y="14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3"/>
                    <a:pt x="130" y="12"/>
                  </a:cubicBezTo>
                  <a:cubicBezTo>
                    <a:pt x="130" y="12"/>
                    <a:pt x="130" y="12"/>
                    <a:pt x="130" y="11"/>
                  </a:cubicBezTo>
                  <a:cubicBezTo>
                    <a:pt x="129" y="11"/>
                    <a:pt x="129" y="11"/>
                    <a:pt x="128" y="11"/>
                  </a:cubicBezTo>
                  <a:close/>
                  <a:moveTo>
                    <a:pt x="215" y="194"/>
                  </a:moveTo>
                  <a:cubicBezTo>
                    <a:pt x="217" y="194"/>
                    <a:pt x="217" y="193"/>
                    <a:pt x="217" y="192"/>
                  </a:cubicBezTo>
                  <a:cubicBezTo>
                    <a:pt x="216" y="191"/>
                    <a:pt x="216" y="191"/>
                    <a:pt x="216" y="191"/>
                  </a:cubicBezTo>
                  <a:cubicBezTo>
                    <a:pt x="216" y="191"/>
                    <a:pt x="216" y="191"/>
                    <a:pt x="215" y="191"/>
                  </a:cubicBezTo>
                  <a:cubicBezTo>
                    <a:pt x="215" y="192"/>
                    <a:pt x="215" y="193"/>
                    <a:pt x="215" y="194"/>
                  </a:cubicBezTo>
                  <a:close/>
                  <a:moveTo>
                    <a:pt x="190" y="218"/>
                  </a:moveTo>
                  <a:cubicBezTo>
                    <a:pt x="190" y="218"/>
                    <a:pt x="191" y="219"/>
                    <a:pt x="191" y="219"/>
                  </a:cubicBezTo>
                  <a:cubicBezTo>
                    <a:pt x="192" y="219"/>
                    <a:pt x="194" y="218"/>
                    <a:pt x="195" y="218"/>
                  </a:cubicBezTo>
                  <a:cubicBezTo>
                    <a:pt x="195" y="218"/>
                    <a:pt x="195" y="218"/>
                    <a:pt x="195" y="218"/>
                  </a:cubicBezTo>
                  <a:cubicBezTo>
                    <a:pt x="193" y="218"/>
                    <a:pt x="192" y="218"/>
                    <a:pt x="190" y="218"/>
                  </a:cubicBezTo>
                  <a:close/>
                  <a:moveTo>
                    <a:pt x="217" y="102"/>
                  </a:moveTo>
                  <a:cubicBezTo>
                    <a:pt x="217" y="103"/>
                    <a:pt x="217" y="104"/>
                    <a:pt x="217" y="105"/>
                  </a:cubicBezTo>
                  <a:cubicBezTo>
                    <a:pt x="218" y="105"/>
                    <a:pt x="218" y="105"/>
                    <a:pt x="218" y="105"/>
                  </a:cubicBezTo>
                  <a:cubicBezTo>
                    <a:pt x="219" y="104"/>
                    <a:pt x="219" y="102"/>
                    <a:pt x="218" y="102"/>
                  </a:cubicBezTo>
                  <a:cubicBezTo>
                    <a:pt x="218" y="102"/>
                    <a:pt x="218" y="102"/>
                    <a:pt x="217" y="102"/>
                  </a:cubicBezTo>
                  <a:close/>
                  <a:moveTo>
                    <a:pt x="92" y="67"/>
                  </a:moveTo>
                  <a:cubicBezTo>
                    <a:pt x="92" y="67"/>
                    <a:pt x="92" y="67"/>
                    <a:pt x="92" y="68"/>
                  </a:cubicBezTo>
                  <a:cubicBezTo>
                    <a:pt x="92" y="69"/>
                    <a:pt x="92" y="70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1"/>
                    <a:pt x="92" y="70"/>
                    <a:pt x="93" y="70"/>
                  </a:cubicBezTo>
                  <a:cubicBezTo>
                    <a:pt x="93" y="69"/>
                    <a:pt x="93" y="69"/>
                    <a:pt x="93" y="68"/>
                  </a:cubicBezTo>
                  <a:cubicBezTo>
                    <a:pt x="93" y="67"/>
                    <a:pt x="93" y="67"/>
                    <a:pt x="92" y="67"/>
                  </a:cubicBezTo>
                  <a:close/>
                  <a:moveTo>
                    <a:pt x="218" y="175"/>
                  </a:moveTo>
                  <a:cubicBezTo>
                    <a:pt x="219" y="175"/>
                    <a:pt x="219" y="175"/>
                    <a:pt x="220" y="175"/>
                  </a:cubicBezTo>
                  <a:cubicBezTo>
                    <a:pt x="220" y="174"/>
                    <a:pt x="220" y="173"/>
                    <a:pt x="220" y="173"/>
                  </a:cubicBezTo>
                  <a:cubicBezTo>
                    <a:pt x="219" y="173"/>
                    <a:pt x="219" y="173"/>
                    <a:pt x="218" y="173"/>
                  </a:cubicBezTo>
                  <a:cubicBezTo>
                    <a:pt x="218" y="174"/>
                    <a:pt x="218" y="174"/>
                    <a:pt x="218" y="175"/>
                  </a:cubicBezTo>
                  <a:close/>
                  <a:moveTo>
                    <a:pt x="96" y="82"/>
                  </a:move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7" y="81"/>
                  </a:cubicBezTo>
                  <a:cubicBezTo>
                    <a:pt x="97" y="81"/>
                    <a:pt x="98" y="80"/>
                    <a:pt x="99" y="79"/>
                  </a:cubicBezTo>
                  <a:cubicBezTo>
                    <a:pt x="99" y="79"/>
                    <a:pt x="99" y="78"/>
                    <a:pt x="99" y="77"/>
                  </a:cubicBezTo>
                  <a:cubicBezTo>
                    <a:pt x="98" y="79"/>
                    <a:pt x="97" y="80"/>
                    <a:pt x="96" y="81"/>
                  </a:cubicBezTo>
                  <a:cubicBezTo>
                    <a:pt x="96" y="82"/>
                    <a:pt x="96" y="82"/>
                    <a:pt x="96" y="82"/>
                  </a:cubicBezTo>
                  <a:close/>
                  <a:moveTo>
                    <a:pt x="26" y="45"/>
                  </a:moveTo>
                  <a:cubicBezTo>
                    <a:pt x="26" y="45"/>
                    <a:pt x="26" y="45"/>
                    <a:pt x="25" y="45"/>
                  </a:cubicBezTo>
                  <a:cubicBezTo>
                    <a:pt x="24" y="47"/>
                    <a:pt x="23" y="49"/>
                    <a:pt x="22" y="51"/>
                  </a:cubicBezTo>
                  <a:cubicBezTo>
                    <a:pt x="23" y="50"/>
                    <a:pt x="24" y="50"/>
                    <a:pt x="25" y="50"/>
                  </a:cubicBezTo>
                  <a:cubicBezTo>
                    <a:pt x="25" y="49"/>
                    <a:pt x="25" y="49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7"/>
                    <a:pt x="25" y="46"/>
                    <a:pt x="25" y="46"/>
                  </a:cubicBezTo>
                  <a:cubicBezTo>
                    <a:pt x="25" y="46"/>
                    <a:pt x="26" y="45"/>
                    <a:pt x="26" y="45"/>
                  </a:cubicBezTo>
                  <a:close/>
                  <a:moveTo>
                    <a:pt x="140" y="197"/>
                  </a:moveTo>
                  <a:cubicBezTo>
                    <a:pt x="139" y="198"/>
                    <a:pt x="139" y="198"/>
                    <a:pt x="138" y="198"/>
                  </a:cubicBezTo>
                  <a:cubicBezTo>
                    <a:pt x="138" y="199"/>
                    <a:pt x="138" y="200"/>
                    <a:pt x="138" y="201"/>
                  </a:cubicBezTo>
                  <a:cubicBezTo>
                    <a:pt x="138" y="201"/>
                    <a:pt x="139" y="201"/>
                    <a:pt x="139" y="201"/>
                  </a:cubicBezTo>
                  <a:cubicBezTo>
                    <a:pt x="139" y="200"/>
                    <a:pt x="139" y="200"/>
                    <a:pt x="139" y="200"/>
                  </a:cubicBezTo>
                  <a:cubicBezTo>
                    <a:pt x="140" y="199"/>
                    <a:pt x="140" y="198"/>
                    <a:pt x="140" y="197"/>
                  </a:cubicBezTo>
                  <a:close/>
                  <a:moveTo>
                    <a:pt x="33" y="24"/>
                  </a:moveTo>
                  <a:cubicBezTo>
                    <a:pt x="35" y="24"/>
                    <a:pt x="36" y="23"/>
                    <a:pt x="36" y="22"/>
                  </a:cubicBezTo>
                  <a:cubicBezTo>
                    <a:pt x="35" y="22"/>
                    <a:pt x="35" y="21"/>
                    <a:pt x="34" y="21"/>
                  </a:cubicBezTo>
                  <a:cubicBezTo>
                    <a:pt x="34" y="22"/>
                    <a:pt x="33" y="23"/>
                    <a:pt x="33" y="24"/>
                  </a:cubicBezTo>
                  <a:close/>
                  <a:moveTo>
                    <a:pt x="106" y="154"/>
                  </a:moveTo>
                  <a:cubicBezTo>
                    <a:pt x="106" y="155"/>
                    <a:pt x="106" y="155"/>
                    <a:pt x="107" y="155"/>
                  </a:cubicBezTo>
                  <a:cubicBezTo>
                    <a:pt x="107" y="155"/>
                    <a:pt x="107" y="156"/>
                    <a:pt x="107" y="156"/>
                  </a:cubicBezTo>
                  <a:cubicBezTo>
                    <a:pt x="108" y="156"/>
                    <a:pt x="109" y="156"/>
                    <a:pt x="109" y="156"/>
                  </a:cubicBezTo>
                  <a:cubicBezTo>
                    <a:pt x="109" y="155"/>
                    <a:pt x="108" y="154"/>
                    <a:pt x="108" y="154"/>
                  </a:cubicBezTo>
                  <a:cubicBezTo>
                    <a:pt x="107" y="154"/>
                    <a:pt x="106" y="154"/>
                    <a:pt x="106" y="154"/>
                  </a:cubicBezTo>
                  <a:close/>
                  <a:moveTo>
                    <a:pt x="113" y="155"/>
                  </a:moveTo>
                  <a:cubicBezTo>
                    <a:pt x="113" y="155"/>
                    <a:pt x="113" y="154"/>
                    <a:pt x="112" y="154"/>
                  </a:cubicBezTo>
                  <a:cubicBezTo>
                    <a:pt x="112" y="153"/>
                    <a:pt x="111" y="153"/>
                    <a:pt x="110" y="153"/>
                  </a:cubicBezTo>
                  <a:cubicBezTo>
                    <a:pt x="110" y="154"/>
                    <a:pt x="111" y="154"/>
                    <a:pt x="111" y="155"/>
                  </a:cubicBezTo>
                  <a:cubicBezTo>
                    <a:pt x="112" y="156"/>
                    <a:pt x="113" y="156"/>
                    <a:pt x="113" y="155"/>
                  </a:cubicBezTo>
                  <a:close/>
                  <a:moveTo>
                    <a:pt x="107" y="52"/>
                  </a:moveTo>
                  <a:cubicBezTo>
                    <a:pt x="107" y="52"/>
                    <a:pt x="107" y="52"/>
                    <a:pt x="107" y="52"/>
                  </a:cubicBezTo>
                  <a:cubicBezTo>
                    <a:pt x="108" y="51"/>
                    <a:pt x="109" y="50"/>
                    <a:pt x="111" y="48"/>
                  </a:cubicBezTo>
                  <a:cubicBezTo>
                    <a:pt x="110" y="48"/>
                    <a:pt x="110" y="48"/>
                    <a:pt x="110" y="47"/>
                  </a:cubicBezTo>
                  <a:cubicBezTo>
                    <a:pt x="109" y="49"/>
                    <a:pt x="108" y="50"/>
                    <a:pt x="107" y="52"/>
                  </a:cubicBezTo>
                  <a:close/>
                  <a:moveTo>
                    <a:pt x="168" y="229"/>
                  </a:moveTo>
                  <a:cubicBezTo>
                    <a:pt x="167" y="228"/>
                    <a:pt x="167" y="228"/>
                    <a:pt x="167" y="227"/>
                  </a:cubicBezTo>
                  <a:cubicBezTo>
                    <a:pt x="166" y="226"/>
                    <a:pt x="166" y="226"/>
                    <a:pt x="165" y="227"/>
                  </a:cubicBezTo>
                  <a:cubicBezTo>
                    <a:pt x="166" y="227"/>
                    <a:pt x="165" y="228"/>
                    <a:pt x="164" y="229"/>
                  </a:cubicBezTo>
                  <a:cubicBezTo>
                    <a:pt x="165" y="229"/>
                    <a:pt x="166" y="229"/>
                    <a:pt x="168" y="229"/>
                  </a:cubicBezTo>
                  <a:close/>
                  <a:moveTo>
                    <a:pt x="127" y="178"/>
                  </a:moveTo>
                  <a:cubicBezTo>
                    <a:pt x="128" y="177"/>
                    <a:pt x="129" y="176"/>
                    <a:pt x="129" y="175"/>
                  </a:cubicBezTo>
                  <a:cubicBezTo>
                    <a:pt x="128" y="175"/>
                    <a:pt x="127" y="175"/>
                    <a:pt x="126" y="176"/>
                  </a:cubicBezTo>
                  <a:cubicBezTo>
                    <a:pt x="126" y="176"/>
                    <a:pt x="127" y="177"/>
                    <a:pt x="127" y="178"/>
                  </a:cubicBezTo>
                  <a:close/>
                  <a:moveTo>
                    <a:pt x="154" y="193"/>
                  </a:moveTo>
                  <a:cubicBezTo>
                    <a:pt x="154" y="193"/>
                    <a:pt x="154" y="193"/>
                    <a:pt x="154" y="193"/>
                  </a:cubicBezTo>
                  <a:cubicBezTo>
                    <a:pt x="154" y="197"/>
                    <a:pt x="154" y="200"/>
                    <a:pt x="154" y="204"/>
                  </a:cubicBezTo>
                  <a:cubicBezTo>
                    <a:pt x="154" y="204"/>
                    <a:pt x="154" y="204"/>
                    <a:pt x="154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1"/>
                    <a:pt x="155" y="197"/>
                    <a:pt x="154" y="193"/>
                  </a:cubicBezTo>
                  <a:close/>
                  <a:moveTo>
                    <a:pt x="225" y="136"/>
                  </a:moveTo>
                  <a:cubicBezTo>
                    <a:pt x="225" y="136"/>
                    <a:pt x="224" y="136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39"/>
                    <a:pt x="225" y="139"/>
                    <a:pt x="226" y="139"/>
                  </a:cubicBezTo>
                  <a:cubicBezTo>
                    <a:pt x="226" y="138"/>
                    <a:pt x="225" y="137"/>
                    <a:pt x="225" y="136"/>
                  </a:cubicBezTo>
                  <a:close/>
                  <a:moveTo>
                    <a:pt x="147" y="174"/>
                  </a:moveTo>
                  <a:cubicBezTo>
                    <a:pt x="147" y="174"/>
                    <a:pt x="146" y="174"/>
                    <a:pt x="146" y="174"/>
                  </a:cubicBezTo>
                  <a:cubicBezTo>
                    <a:pt x="146" y="175"/>
                    <a:pt x="145" y="176"/>
                    <a:pt x="145" y="177"/>
                  </a:cubicBezTo>
                  <a:cubicBezTo>
                    <a:pt x="144" y="177"/>
                    <a:pt x="144" y="178"/>
                    <a:pt x="144" y="178"/>
                  </a:cubicBezTo>
                  <a:cubicBezTo>
                    <a:pt x="145" y="178"/>
                    <a:pt x="146" y="177"/>
                    <a:pt x="147" y="177"/>
                  </a:cubicBezTo>
                  <a:cubicBezTo>
                    <a:pt x="147" y="177"/>
                    <a:pt x="147" y="176"/>
                    <a:pt x="147" y="176"/>
                  </a:cubicBezTo>
                  <a:cubicBezTo>
                    <a:pt x="147" y="175"/>
                    <a:pt x="147" y="175"/>
                    <a:pt x="147" y="174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9" y="23"/>
                    <a:pt x="20" y="22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20"/>
                    <a:pt x="19" y="22"/>
                    <a:pt x="17" y="23"/>
                  </a:cubicBezTo>
                  <a:close/>
                  <a:moveTo>
                    <a:pt x="19" y="200"/>
                  </a:moveTo>
                  <a:cubicBezTo>
                    <a:pt x="18" y="200"/>
                    <a:pt x="18" y="201"/>
                    <a:pt x="17" y="201"/>
                  </a:cubicBezTo>
                  <a:cubicBezTo>
                    <a:pt x="18" y="202"/>
                    <a:pt x="19" y="202"/>
                    <a:pt x="20" y="203"/>
                  </a:cubicBezTo>
                  <a:cubicBezTo>
                    <a:pt x="20" y="203"/>
                    <a:pt x="20" y="202"/>
                    <a:pt x="20" y="202"/>
                  </a:cubicBezTo>
                  <a:cubicBezTo>
                    <a:pt x="20" y="201"/>
                    <a:pt x="19" y="201"/>
                    <a:pt x="19" y="200"/>
                  </a:cubicBezTo>
                  <a:close/>
                  <a:moveTo>
                    <a:pt x="219" y="122"/>
                  </a:moveTo>
                  <a:cubicBezTo>
                    <a:pt x="219" y="122"/>
                    <a:pt x="219" y="122"/>
                    <a:pt x="219" y="122"/>
                  </a:cubicBezTo>
                  <a:cubicBezTo>
                    <a:pt x="221" y="123"/>
                    <a:pt x="222" y="123"/>
                    <a:pt x="223" y="123"/>
                  </a:cubicBezTo>
                  <a:cubicBezTo>
                    <a:pt x="223" y="122"/>
                    <a:pt x="223" y="122"/>
                    <a:pt x="223" y="121"/>
                  </a:cubicBezTo>
                  <a:cubicBezTo>
                    <a:pt x="222" y="121"/>
                    <a:pt x="221" y="121"/>
                    <a:pt x="219" y="122"/>
                  </a:cubicBezTo>
                  <a:close/>
                  <a:moveTo>
                    <a:pt x="145" y="34"/>
                  </a:moveTo>
                  <a:cubicBezTo>
                    <a:pt x="145" y="36"/>
                    <a:pt x="145" y="38"/>
                    <a:pt x="145" y="39"/>
                  </a:cubicBezTo>
                  <a:cubicBezTo>
                    <a:pt x="146" y="39"/>
                    <a:pt x="146" y="39"/>
                    <a:pt x="147" y="39"/>
                  </a:cubicBezTo>
                  <a:cubicBezTo>
                    <a:pt x="147" y="39"/>
                    <a:pt x="147" y="39"/>
                    <a:pt x="146" y="38"/>
                  </a:cubicBezTo>
                  <a:cubicBezTo>
                    <a:pt x="146" y="38"/>
                    <a:pt x="145" y="37"/>
                    <a:pt x="146" y="36"/>
                  </a:cubicBezTo>
                  <a:cubicBezTo>
                    <a:pt x="146" y="36"/>
                    <a:pt x="146" y="36"/>
                    <a:pt x="146" y="35"/>
                  </a:cubicBezTo>
                  <a:cubicBezTo>
                    <a:pt x="147" y="35"/>
                    <a:pt x="147" y="35"/>
                    <a:pt x="146" y="34"/>
                  </a:cubicBezTo>
                  <a:cubicBezTo>
                    <a:pt x="146" y="34"/>
                    <a:pt x="146" y="34"/>
                    <a:pt x="145" y="34"/>
                  </a:cubicBezTo>
                  <a:close/>
                  <a:moveTo>
                    <a:pt x="213" y="107"/>
                  </a:moveTo>
                  <a:cubicBezTo>
                    <a:pt x="213" y="108"/>
                    <a:pt x="213" y="108"/>
                    <a:pt x="213" y="109"/>
                  </a:cubicBezTo>
                  <a:cubicBezTo>
                    <a:pt x="214" y="109"/>
                    <a:pt x="214" y="109"/>
                    <a:pt x="215" y="109"/>
                  </a:cubicBezTo>
                  <a:cubicBezTo>
                    <a:pt x="215" y="108"/>
                    <a:pt x="215" y="108"/>
                    <a:pt x="215" y="107"/>
                  </a:cubicBezTo>
                  <a:cubicBezTo>
                    <a:pt x="214" y="107"/>
                    <a:pt x="213" y="107"/>
                    <a:pt x="213" y="107"/>
                  </a:cubicBezTo>
                  <a:close/>
                  <a:moveTo>
                    <a:pt x="110" y="182"/>
                  </a:moveTo>
                  <a:cubicBezTo>
                    <a:pt x="110" y="182"/>
                    <a:pt x="110" y="182"/>
                    <a:pt x="110" y="182"/>
                  </a:cubicBezTo>
                  <a:cubicBezTo>
                    <a:pt x="109" y="180"/>
                    <a:pt x="108" y="179"/>
                    <a:pt x="107" y="178"/>
                  </a:cubicBezTo>
                  <a:cubicBezTo>
                    <a:pt x="107" y="178"/>
                    <a:pt x="107" y="179"/>
                    <a:pt x="107" y="179"/>
                  </a:cubicBezTo>
                  <a:cubicBezTo>
                    <a:pt x="107" y="179"/>
                    <a:pt x="107" y="179"/>
                    <a:pt x="107" y="179"/>
                  </a:cubicBezTo>
                  <a:cubicBezTo>
                    <a:pt x="108" y="180"/>
                    <a:pt x="109" y="181"/>
                    <a:pt x="110" y="182"/>
                  </a:cubicBezTo>
                  <a:close/>
                  <a:moveTo>
                    <a:pt x="17" y="96"/>
                  </a:moveTo>
                  <a:cubicBezTo>
                    <a:pt x="17" y="96"/>
                    <a:pt x="16" y="96"/>
                    <a:pt x="16" y="97"/>
                  </a:cubicBezTo>
                  <a:cubicBezTo>
                    <a:pt x="16" y="98"/>
                    <a:pt x="16" y="99"/>
                    <a:pt x="16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8"/>
                    <a:pt x="17" y="97"/>
                    <a:pt x="17" y="96"/>
                  </a:cubicBezTo>
                  <a:close/>
                  <a:moveTo>
                    <a:pt x="204" y="23"/>
                  </a:moveTo>
                  <a:cubicBezTo>
                    <a:pt x="204" y="23"/>
                    <a:pt x="204" y="23"/>
                    <a:pt x="204" y="23"/>
                  </a:cubicBezTo>
                  <a:cubicBezTo>
                    <a:pt x="205" y="22"/>
                    <a:pt x="205" y="22"/>
                    <a:pt x="205" y="21"/>
                  </a:cubicBezTo>
                  <a:cubicBezTo>
                    <a:pt x="205" y="21"/>
                    <a:pt x="205" y="21"/>
                    <a:pt x="205" y="20"/>
                  </a:cubicBezTo>
                  <a:cubicBezTo>
                    <a:pt x="205" y="20"/>
                    <a:pt x="205" y="20"/>
                    <a:pt x="205" y="19"/>
                  </a:cubicBezTo>
                  <a:cubicBezTo>
                    <a:pt x="205" y="19"/>
                    <a:pt x="205" y="19"/>
                    <a:pt x="205" y="19"/>
                  </a:cubicBezTo>
                  <a:cubicBezTo>
                    <a:pt x="204" y="20"/>
                    <a:pt x="204" y="20"/>
                    <a:pt x="204" y="21"/>
                  </a:cubicBezTo>
                  <a:cubicBezTo>
                    <a:pt x="204" y="21"/>
                    <a:pt x="204" y="22"/>
                    <a:pt x="204" y="23"/>
                  </a:cubicBezTo>
                  <a:close/>
                  <a:moveTo>
                    <a:pt x="208" y="94"/>
                  </a:moveTo>
                  <a:cubicBezTo>
                    <a:pt x="208" y="95"/>
                    <a:pt x="208" y="96"/>
                    <a:pt x="208" y="97"/>
                  </a:cubicBezTo>
                  <a:cubicBezTo>
                    <a:pt x="208" y="97"/>
                    <a:pt x="209" y="97"/>
                    <a:pt x="209" y="97"/>
                  </a:cubicBezTo>
                  <a:cubicBezTo>
                    <a:pt x="209" y="96"/>
                    <a:pt x="209" y="95"/>
                    <a:pt x="209" y="94"/>
                  </a:cubicBezTo>
                  <a:cubicBezTo>
                    <a:pt x="209" y="94"/>
                    <a:pt x="208" y="94"/>
                    <a:pt x="208" y="94"/>
                  </a:cubicBezTo>
                  <a:close/>
                  <a:moveTo>
                    <a:pt x="207" y="222"/>
                  </a:moveTo>
                  <a:cubicBezTo>
                    <a:pt x="207" y="221"/>
                    <a:pt x="205" y="219"/>
                    <a:pt x="205" y="218"/>
                  </a:cubicBezTo>
                  <a:cubicBezTo>
                    <a:pt x="204" y="219"/>
                    <a:pt x="205" y="222"/>
                    <a:pt x="206" y="222"/>
                  </a:cubicBezTo>
                  <a:cubicBezTo>
                    <a:pt x="206" y="222"/>
                    <a:pt x="207" y="222"/>
                    <a:pt x="207" y="222"/>
                  </a:cubicBezTo>
                  <a:close/>
                  <a:moveTo>
                    <a:pt x="125" y="15"/>
                  </a:moveTo>
                  <a:cubicBezTo>
                    <a:pt x="126" y="15"/>
                    <a:pt x="126" y="15"/>
                    <a:pt x="127" y="15"/>
                  </a:cubicBezTo>
                  <a:cubicBezTo>
                    <a:pt x="127" y="14"/>
                    <a:pt x="127" y="14"/>
                    <a:pt x="126" y="13"/>
                  </a:cubicBezTo>
                  <a:cubicBezTo>
                    <a:pt x="126" y="13"/>
                    <a:pt x="126" y="12"/>
                    <a:pt x="126" y="12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6" y="11"/>
                    <a:pt x="125" y="11"/>
                    <a:pt x="125" y="12"/>
                  </a:cubicBezTo>
                  <a:cubicBezTo>
                    <a:pt x="125" y="13"/>
                    <a:pt x="125" y="14"/>
                    <a:pt x="125" y="15"/>
                  </a:cubicBezTo>
                  <a:close/>
                  <a:moveTo>
                    <a:pt x="145" y="170"/>
                  </a:moveTo>
                  <a:cubicBezTo>
                    <a:pt x="146" y="170"/>
                    <a:pt x="146" y="170"/>
                    <a:pt x="146" y="170"/>
                  </a:cubicBezTo>
                  <a:cubicBezTo>
                    <a:pt x="146" y="169"/>
                    <a:pt x="146" y="169"/>
                    <a:pt x="146" y="168"/>
                  </a:cubicBezTo>
                  <a:cubicBezTo>
                    <a:pt x="146" y="168"/>
                    <a:pt x="146" y="167"/>
                    <a:pt x="146" y="166"/>
                  </a:cubicBezTo>
                  <a:cubicBezTo>
                    <a:pt x="146" y="166"/>
                    <a:pt x="146" y="165"/>
                    <a:pt x="146" y="165"/>
                  </a:cubicBezTo>
                  <a:cubicBezTo>
                    <a:pt x="145" y="165"/>
                    <a:pt x="145" y="165"/>
                    <a:pt x="145" y="166"/>
                  </a:cubicBezTo>
                  <a:cubicBezTo>
                    <a:pt x="145" y="167"/>
                    <a:pt x="145" y="168"/>
                    <a:pt x="145" y="170"/>
                  </a:cubicBezTo>
                  <a:cubicBezTo>
                    <a:pt x="145" y="170"/>
                    <a:pt x="145" y="170"/>
                    <a:pt x="145" y="170"/>
                  </a:cubicBezTo>
                  <a:close/>
                  <a:moveTo>
                    <a:pt x="29" y="155"/>
                  </a:moveTo>
                  <a:cubicBezTo>
                    <a:pt x="30" y="154"/>
                    <a:pt x="30" y="154"/>
                    <a:pt x="30" y="153"/>
                  </a:cubicBezTo>
                  <a:cubicBezTo>
                    <a:pt x="30" y="152"/>
                    <a:pt x="30" y="150"/>
                    <a:pt x="30" y="149"/>
                  </a:cubicBezTo>
                  <a:cubicBezTo>
                    <a:pt x="30" y="149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29" y="150"/>
                    <a:pt x="29" y="152"/>
                    <a:pt x="29" y="155"/>
                  </a:cubicBezTo>
                  <a:close/>
                  <a:moveTo>
                    <a:pt x="147" y="226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9" y="225"/>
                    <a:pt x="149" y="224"/>
                    <a:pt x="149" y="223"/>
                  </a:cubicBezTo>
                  <a:cubicBezTo>
                    <a:pt x="148" y="223"/>
                    <a:pt x="147" y="223"/>
                    <a:pt x="147" y="224"/>
                  </a:cubicBezTo>
                  <a:cubicBezTo>
                    <a:pt x="147" y="224"/>
                    <a:pt x="147" y="225"/>
                    <a:pt x="147" y="226"/>
                  </a:cubicBezTo>
                  <a:close/>
                  <a:moveTo>
                    <a:pt x="53" y="25"/>
                  </a:moveTo>
                  <a:cubicBezTo>
                    <a:pt x="52" y="24"/>
                    <a:pt x="51" y="24"/>
                    <a:pt x="50" y="24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50" y="25"/>
                    <a:pt x="51" y="25"/>
                    <a:pt x="52" y="25"/>
                  </a:cubicBezTo>
                  <a:cubicBezTo>
                    <a:pt x="53" y="25"/>
                    <a:pt x="53" y="25"/>
                    <a:pt x="53" y="25"/>
                  </a:cubicBezTo>
                  <a:close/>
                  <a:moveTo>
                    <a:pt x="171" y="229"/>
                  </a:moveTo>
                  <a:cubicBezTo>
                    <a:pt x="171" y="228"/>
                    <a:pt x="171" y="227"/>
                    <a:pt x="171" y="227"/>
                  </a:cubicBezTo>
                  <a:cubicBezTo>
                    <a:pt x="170" y="227"/>
                    <a:pt x="169" y="227"/>
                    <a:pt x="169" y="227"/>
                  </a:cubicBezTo>
                  <a:cubicBezTo>
                    <a:pt x="169" y="227"/>
                    <a:pt x="169" y="228"/>
                    <a:pt x="170" y="229"/>
                  </a:cubicBezTo>
                  <a:cubicBezTo>
                    <a:pt x="170" y="229"/>
                    <a:pt x="170" y="229"/>
                    <a:pt x="170" y="229"/>
                  </a:cubicBezTo>
                  <a:cubicBezTo>
                    <a:pt x="170" y="229"/>
                    <a:pt x="171" y="229"/>
                    <a:pt x="171" y="229"/>
                  </a:cubicBezTo>
                  <a:close/>
                  <a:moveTo>
                    <a:pt x="18" y="150"/>
                  </a:moveTo>
                  <a:cubicBezTo>
                    <a:pt x="19" y="150"/>
                    <a:pt x="19" y="150"/>
                    <a:pt x="20" y="149"/>
                  </a:cubicBezTo>
                  <a:cubicBezTo>
                    <a:pt x="20" y="148"/>
                    <a:pt x="20" y="148"/>
                    <a:pt x="20" y="146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7"/>
                    <a:pt x="19" y="147"/>
                    <a:pt x="19" y="148"/>
                  </a:cubicBezTo>
                  <a:cubicBezTo>
                    <a:pt x="18" y="149"/>
                    <a:pt x="18" y="149"/>
                    <a:pt x="18" y="150"/>
                  </a:cubicBezTo>
                  <a:close/>
                  <a:moveTo>
                    <a:pt x="27" y="118"/>
                  </a:moveTo>
                  <a:cubicBezTo>
                    <a:pt x="27" y="118"/>
                    <a:pt x="27" y="118"/>
                    <a:pt x="26" y="119"/>
                  </a:cubicBezTo>
                  <a:cubicBezTo>
                    <a:pt x="26" y="120"/>
                    <a:pt x="26" y="121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3"/>
                    <a:pt x="27" y="123"/>
                    <a:pt x="27" y="122"/>
                  </a:cubicBezTo>
                  <a:cubicBezTo>
                    <a:pt x="27" y="121"/>
                    <a:pt x="27" y="119"/>
                    <a:pt x="27" y="118"/>
                  </a:cubicBezTo>
                  <a:close/>
                  <a:moveTo>
                    <a:pt x="120" y="161"/>
                  </a:moveTo>
                  <a:cubicBezTo>
                    <a:pt x="119" y="161"/>
                    <a:pt x="119" y="161"/>
                    <a:pt x="118" y="161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17" y="161"/>
                    <a:pt x="116" y="162"/>
                    <a:pt x="116" y="163"/>
                  </a:cubicBezTo>
                  <a:cubicBezTo>
                    <a:pt x="116" y="163"/>
                    <a:pt x="117" y="163"/>
                    <a:pt x="117" y="163"/>
                  </a:cubicBezTo>
                  <a:cubicBezTo>
                    <a:pt x="118" y="163"/>
                    <a:pt x="119" y="162"/>
                    <a:pt x="120" y="161"/>
                  </a:cubicBezTo>
                  <a:close/>
                  <a:moveTo>
                    <a:pt x="138" y="15"/>
                  </a:moveTo>
                  <a:cubicBezTo>
                    <a:pt x="138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40" y="14"/>
                  </a:cubicBezTo>
                  <a:cubicBezTo>
                    <a:pt x="140" y="13"/>
                    <a:pt x="140" y="13"/>
                    <a:pt x="140" y="12"/>
                  </a:cubicBezTo>
                  <a:cubicBezTo>
                    <a:pt x="139" y="13"/>
                    <a:pt x="138" y="14"/>
                    <a:pt x="138" y="15"/>
                  </a:cubicBezTo>
                  <a:close/>
                  <a:moveTo>
                    <a:pt x="100" y="180"/>
                  </a:moveTo>
                  <a:cubicBezTo>
                    <a:pt x="100" y="180"/>
                    <a:pt x="100" y="180"/>
                    <a:pt x="99" y="180"/>
                  </a:cubicBezTo>
                  <a:cubicBezTo>
                    <a:pt x="99" y="180"/>
                    <a:pt x="100" y="181"/>
                    <a:pt x="99" y="181"/>
                  </a:cubicBezTo>
                  <a:cubicBezTo>
                    <a:pt x="99" y="182"/>
                    <a:pt x="100" y="183"/>
                    <a:pt x="101" y="184"/>
                  </a:cubicBezTo>
                  <a:cubicBezTo>
                    <a:pt x="101" y="183"/>
                    <a:pt x="101" y="182"/>
                    <a:pt x="101" y="182"/>
                  </a:cubicBezTo>
                  <a:cubicBezTo>
                    <a:pt x="101" y="182"/>
                    <a:pt x="101" y="181"/>
                    <a:pt x="101" y="181"/>
                  </a:cubicBezTo>
                  <a:cubicBezTo>
                    <a:pt x="101" y="181"/>
                    <a:pt x="100" y="180"/>
                    <a:pt x="100" y="180"/>
                  </a:cubicBezTo>
                  <a:close/>
                  <a:moveTo>
                    <a:pt x="108" y="36"/>
                  </a:moveTo>
                  <a:cubicBezTo>
                    <a:pt x="110" y="34"/>
                    <a:pt x="111" y="32"/>
                    <a:pt x="113" y="30"/>
                  </a:cubicBezTo>
                  <a:cubicBezTo>
                    <a:pt x="113" y="30"/>
                    <a:pt x="112" y="30"/>
                    <a:pt x="112" y="30"/>
                  </a:cubicBezTo>
                  <a:cubicBezTo>
                    <a:pt x="111" y="32"/>
                    <a:pt x="110" y="33"/>
                    <a:pt x="108" y="34"/>
                  </a:cubicBezTo>
                  <a:cubicBezTo>
                    <a:pt x="108" y="35"/>
                    <a:pt x="108" y="35"/>
                    <a:pt x="108" y="36"/>
                  </a:cubicBezTo>
                  <a:close/>
                  <a:moveTo>
                    <a:pt x="128" y="167"/>
                  </a:moveTo>
                  <a:cubicBezTo>
                    <a:pt x="128" y="167"/>
                    <a:pt x="128" y="166"/>
                    <a:pt x="128" y="166"/>
                  </a:cubicBezTo>
                  <a:cubicBezTo>
                    <a:pt x="127" y="166"/>
                    <a:pt x="127" y="167"/>
                    <a:pt x="126" y="167"/>
                  </a:cubicBezTo>
                  <a:cubicBezTo>
                    <a:pt x="125" y="168"/>
                    <a:pt x="125" y="168"/>
                    <a:pt x="125" y="169"/>
                  </a:cubicBezTo>
                  <a:cubicBezTo>
                    <a:pt x="125" y="169"/>
                    <a:pt x="125" y="169"/>
                    <a:pt x="125" y="169"/>
                  </a:cubicBezTo>
                  <a:cubicBezTo>
                    <a:pt x="126" y="169"/>
                    <a:pt x="127" y="168"/>
                    <a:pt x="128" y="167"/>
                  </a:cubicBezTo>
                  <a:close/>
                  <a:moveTo>
                    <a:pt x="104" y="191"/>
                  </a:moveTo>
                  <a:cubicBezTo>
                    <a:pt x="104" y="191"/>
                    <a:pt x="104" y="191"/>
                    <a:pt x="104" y="191"/>
                  </a:cubicBezTo>
                  <a:cubicBezTo>
                    <a:pt x="104" y="191"/>
                    <a:pt x="104" y="190"/>
                    <a:pt x="104" y="190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4" y="189"/>
                    <a:pt x="103" y="188"/>
                    <a:pt x="102" y="187"/>
                  </a:cubicBezTo>
                  <a:cubicBezTo>
                    <a:pt x="102" y="188"/>
                    <a:pt x="102" y="188"/>
                    <a:pt x="102" y="189"/>
                  </a:cubicBezTo>
                  <a:cubicBezTo>
                    <a:pt x="103" y="190"/>
                    <a:pt x="103" y="190"/>
                    <a:pt x="104" y="191"/>
                  </a:cubicBezTo>
                  <a:close/>
                  <a:moveTo>
                    <a:pt x="18" y="80"/>
                  </a:moveTo>
                  <a:cubicBezTo>
                    <a:pt x="20" y="79"/>
                    <a:pt x="20" y="79"/>
                    <a:pt x="19" y="77"/>
                  </a:cubicBezTo>
                  <a:cubicBezTo>
                    <a:pt x="17" y="78"/>
                    <a:pt x="18" y="78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lose/>
                  <a:moveTo>
                    <a:pt x="119" y="33"/>
                  </a:moveTo>
                  <a:cubicBezTo>
                    <a:pt x="119" y="33"/>
                    <a:pt x="119" y="33"/>
                    <a:pt x="119" y="33"/>
                  </a:cubicBezTo>
                  <a:cubicBezTo>
                    <a:pt x="118" y="34"/>
                    <a:pt x="118" y="35"/>
                    <a:pt x="119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5"/>
                    <a:pt x="119" y="34"/>
                    <a:pt x="119" y="33"/>
                  </a:cubicBezTo>
                  <a:close/>
                  <a:moveTo>
                    <a:pt x="82" y="228"/>
                  </a:moveTo>
                  <a:cubicBezTo>
                    <a:pt x="81" y="228"/>
                    <a:pt x="80" y="228"/>
                    <a:pt x="80" y="228"/>
                  </a:cubicBezTo>
                  <a:cubicBezTo>
                    <a:pt x="80" y="229"/>
                    <a:pt x="80" y="230"/>
                    <a:pt x="80" y="230"/>
                  </a:cubicBezTo>
                  <a:cubicBezTo>
                    <a:pt x="81" y="230"/>
                    <a:pt x="82" y="230"/>
                    <a:pt x="82" y="230"/>
                  </a:cubicBezTo>
                  <a:cubicBezTo>
                    <a:pt x="82" y="230"/>
                    <a:pt x="82" y="229"/>
                    <a:pt x="82" y="228"/>
                  </a:cubicBezTo>
                  <a:close/>
                  <a:moveTo>
                    <a:pt x="18" y="155"/>
                  </a:moveTo>
                  <a:cubicBezTo>
                    <a:pt x="18" y="155"/>
                    <a:pt x="18" y="155"/>
                    <a:pt x="18" y="155"/>
                  </a:cubicBezTo>
                  <a:cubicBezTo>
                    <a:pt x="19" y="154"/>
                    <a:pt x="19" y="154"/>
                    <a:pt x="20" y="153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2"/>
                    <a:pt x="20" y="151"/>
                  </a:cubicBezTo>
                  <a:cubicBezTo>
                    <a:pt x="19" y="152"/>
                    <a:pt x="19" y="152"/>
                    <a:pt x="18" y="152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4"/>
                    <a:pt x="18" y="154"/>
                    <a:pt x="18" y="155"/>
                  </a:cubicBezTo>
                  <a:close/>
                  <a:moveTo>
                    <a:pt x="223" y="98"/>
                  </a:moveTo>
                  <a:cubicBezTo>
                    <a:pt x="223" y="98"/>
                    <a:pt x="223" y="97"/>
                    <a:pt x="223" y="96"/>
                  </a:cubicBezTo>
                  <a:cubicBezTo>
                    <a:pt x="222" y="96"/>
                    <a:pt x="222" y="96"/>
                    <a:pt x="221" y="96"/>
                  </a:cubicBezTo>
                  <a:cubicBezTo>
                    <a:pt x="221" y="97"/>
                    <a:pt x="221" y="98"/>
                    <a:pt x="221" y="98"/>
                  </a:cubicBezTo>
                  <a:cubicBezTo>
                    <a:pt x="222" y="98"/>
                    <a:pt x="222" y="98"/>
                    <a:pt x="223" y="98"/>
                  </a:cubicBezTo>
                  <a:close/>
                  <a:moveTo>
                    <a:pt x="197" y="23"/>
                  </a:moveTo>
                  <a:cubicBezTo>
                    <a:pt x="198" y="24"/>
                    <a:pt x="198" y="24"/>
                    <a:pt x="199" y="23"/>
                  </a:cubicBezTo>
                  <a:cubicBezTo>
                    <a:pt x="199" y="23"/>
                    <a:pt x="199" y="22"/>
                    <a:pt x="200" y="22"/>
                  </a:cubicBezTo>
                  <a:cubicBezTo>
                    <a:pt x="200" y="22"/>
                    <a:pt x="200" y="21"/>
                    <a:pt x="200" y="21"/>
                  </a:cubicBezTo>
                  <a:cubicBezTo>
                    <a:pt x="199" y="21"/>
                    <a:pt x="198" y="22"/>
                    <a:pt x="197" y="23"/>
                  </a:cubicBezTo>
                  <a:close/>
                  <a:moveTo>
                    <a:pt x="105" y="40"/>
                  </a:moveTo>
                  <a:cubicBezTo>
                    <a:pt x="105" y="39"/>
                    <a:pt x="106" y="39"/>
                    <a:pt x="106" y="38"/>
                  </a:cubicBezTo>
                  <a:cubicBezTo>
                    <a:pt x="107" y="37"/>
                    <a:pt x="107" y="37"/>
                    <a:pt x="106" y="36"/>
                  </a:cubicBezTo>
                  <a:cubicBezTo>
                    <a:pt x="104" y="38"/>
                    <a:pt x="104" y="38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lose/>
                  <a:moveTo>
                    <a:pt x="60" y="232"/>
                  </a:moveTo>
                  <a:cubicBezTo>
                    <a:pt x="59" y="232"/>
                    <a:pt x="59" y="232"/>
                    <a:pt x="58" y="232"/>
                  </a:cubicBezTo>
                  <a:cubicBezTo>
                    <a:pt x="58" y="233"/>
                    <a:pt x="58" y="233"/>
                    <a:pt x="58" y="234"/>
                  </a:cubicBezTo>
                  <a:cubicBezTo>
                    <a:pt x="59" y="234"/>
                    <a:pt x="60" y="234"/>
                    <a:pt x="61" y="234"/>
                  </a:cubicBezTo>
                  <a:cubicBezTo>
                    <a:pt x="61" y="233"/>
                    <a:pt x="60" y="233"/>
                    <a:pt x="60" y="232"/>
                  </a:cubicBezTo>
                  <a:close/>
                  <a:moveTo>
                    <a:pt x="28" y="223"/>
                  </a:moveTo>
                  <a:cubicBezTo>
                    <a:pt x="28" y="224"/>
                    <a:pt x="28" y="224"/>
                    <a:pt x="29" y="224"/>
                  </a:cubicBezTo>
                  <a:cubicBezTo>
                    <a:pt x="29" y="224"/>
                    <a:pt x="30" y="224"/>
                    <a:pt x="30" y="223"/>
                  </a:cubicBezTo>
                  <a:cubicBezTo>
                    <a:pt x="30" y="223"/>
                    <a:pt x="30" y="222"/>
                    <a:pt x="30" y="221"/>
                  </a:cubicBezTo>
                  <a:cubicBezTo>
                    <a:pt x="29" y="222"/>
                    <a:pt x="28" y="223"/>
                    <a:pt x="28" y="223"/>
                  </a:cubicBezTo>
                  <a:close/>
                  <a:moveTo>
                    <a:pt x="96" y="17"/>
                  </a:move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8"/>
                    <a:pt x="92" y="18"/>
                  </a:cubicBezTo>
                  <a:cubicBezTo>
                    <a:pt x="94" y="18"/>
                    <a:pt x="95" y="18"/>
                    <a:pt x="96" y="19"/>
                  </a:cubicBezTo>
                  <a:cubicBezTo>
                    <a:pt x="96" y="18"/>
                    <a:pt x="96" y="18"/>
                    <a:pt x="96" y="17"/>
                  </a:cubicBezTo>
                  <a:close/>
                  <a:moveTo>
                    <a:pt x="99" y="175"/>
                  </a:moveTo>
                  <a:cubicBezTo>
                    <a:pt x="99" y="176"/>
                    <a:pt x="99" y="177"/>
                    <a:pt x="100" y="177"/>
                  </a:cubicBezTo>
                  <a:cubicBezTo>
                    <a:pt x="100" y="178"/>
                    <a:pt x="101" y="178"/>
                    <a:pt x="101" y="179"/>
                  </a:cubicBezTo>
                  <a:cubicBezTo>
                    <a:pt x="101" y="179"/>
                    <a:pt x="101" y="179"/>
                    <a:pt x="102" y="179"/>
                  </a:cubicBezTo>
                  <a:cubicBezTo>
                    <a:pt x="102" y="179"/>
                    <a:pt x="102" y="178"/>
                    <a:pt x="102" y="178"/>
                  </a:cubicBezTo>
                  <a:cubicBezTo>
                    <a:pt x="102" y="178"/>
                    <a:pt x="102" y="177"/>
                    <a:pt x="102" y="177"/>
                  </a:cubicBezTo>
                  <a:cubicBezTo>
                    <a:pt x="101" y="177"/>
                    <a:pt x="100" y="176"/>
                    <a:pt x="99" y="175"/>
                  </a:cubicBezTo>
                  <a:close/>
                  <a:moveTo>
                    <a:pt x="62" y="224"/>
                  </a:moveTo>
                  <a:cubicBezTo>
                    <a:pt x="61" y="224"/>
                    <a:pt x="60" y="224"/>
                    <a:pt x="59" y="224"/>
                  </a:cubicBezTo>
                  <a:cubicBezTo>
                    <a:pt x="60" y="225"/>
                    <a:pt x="60" y="226"/>
                    <a:pt x="60" y="226"/>
                  </a:cubicBezTo>
                  <a:cubicBezTo>
                    <a:pt x="61" y="226"/>
                    <a:pt x="61" y="226"/>
                    <a:pt x="62" y="226"/>
                  </a:cubicBezTo>
                  <a:cubicBezTo>
                    <a:pt x="62" y="226"/>
                    <a:pt x="62" y="225"/>
                    <a:pt x="62" y="224"/>
                  </a:cubicBezTo>
                  <a:close/>
                  <a:moveTo>
                    <a:pt x="136" y="187"/>
                  </a:moveTo>
                  <a:cubicBezTo>
                    <a:pt x="137" y="186"/>
                    <a:pt x="138" y="186"/>
                    <a:pt x="139" y="185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38" y="185"/>
                    <a:pt x="137" y="185"/>
                    <a:pt x="136" y="185"/>
                  </a:cubicBezTo>
                  <a:cubicBezTo>
                    <a:pt x="136" y="186"/>
                    <a:pt x="136" y="186"/>
                    <a:pt x="136" y="187"/>
                  </a:cubicBezTo>
                  <a:close/>
                  <a:moveTo>
                    <a:pt x="128" y="188"/>
                  </a:moveTo>
                  <a:cubicBezTo>
                    <a:pt x="129" y="187"/>
                    <a:pt x="130" y="187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0" y="186"/>
                    <a:pt x="129" y="186"/>
                    <a:pt x="128" y="186"/>
                  </a:cubicBezTo>
                  <a:cubicBezTo>
                    <a:pt x="128" y="187"/>
                    <a:pt x="128" y="187"/>
                    <a:pt x="128" y="188"/>
                  </a:cubicBezTo>
                  <a:close/>
                  <a:moveTo>
                    <a:pt x="221" y="79"/>
                  </a:moveTo>
                  <a:cubicBezTo>
                    <a:pt x="222" y="79"/>
                    <a:pt x="222" y="79"/>
                    <a:pt x="223" y="79"/>
                  </a:cubicBezTo>
                  <a:cubicBezTo>
                    <a:pt x="223" y="78"/>
                    <a:pt x="223" y="77"/>
                    <a:pt x="223" y="76"/>
                  </a:cubicBezTo>
                  <a:cubicBezTo>
                    <a:pt x="222" y="76"/>
                    <a:pt x="222" y="77"/>
                    <a:pt x="222" y="77"/>
                  </a:cubicBezTo>
                  <a:cubicBezTo>
                    <a:pt x="221" y="78"/>
                    <a:pt x="221" y="79"/>
                    <a:pt x="221" y="79"/>
                  </a:cubicBezTo>
                  <a:close/>
                  <a:moveTo>
                    <a:pt x="169" y="11"/>
                  </a:moveTo>
                  <a:cubicBezTo>
                    <a:pt x="168" y="11"/>
                    <a:pt x="167" y="10"/>
                    <a:pt x="166" y="10"/>
                  </a:cubicBezTo>
                  <a:cubicBezTo>
                    <a:pt x="166" y="11"/>
                    <a:pt x="167" y="12"/>
                    <a:pt x="167" y="13"/>
                  </a:cubicBezTo>
                  <a:cubicBezTo>
                    <a:pt x="168" y="13"/>
                    <a:pt x="168" y="12"/>
                    <a:pt x="169" y="11"/>
                  </a:cubicBezTo>
                  <a:close/>
                  <a:moveTo>
                    <a:pt x="145" y="15"/>
                  </a:moveTo>
                  <a:cubicBezTo>
                    <a:pt x="146" y="15"/>
                    <a:pt x="146" y="15"/>
                    <a:pt x="146" y="15"/>
                  </a:cubicBezTo>
                  <a:cubicBezTo>
                    <a:pt x="146" y="15"/>
                    <a:pt x="146" y="14"/>
                    <a:pt x="147" y="14"/>
                  </a:cubicBezTo>
                  <a:cubicBezTo>
                    <a:pt x="147" y="14"/>
                    <a:pt x="147" y="13"/>
                    <a:pt x="147" y="12"/>
                  </a:cubicBezTo>
                  <a:cubicBezTo>
                    <a:pt x="147" y="12"/>
                    <a:pt x="147" y="12"/>
                    <a:pt x="147" y="11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2"/>
                    <a:pt x="146" y="14"/>
                    <a:pt x="145" y="15"/>
                  </a:cubicBezTo>
                  <a:close/>
                  <a:moveTo>
                    <a:pt x="128" y="37"/>
                  </a:moveTo>
                  <a:cubicBezTo>
                    <a:pt x="128" y="36"/>
                    <a:pt x="128" y="35"/>
                    <a:pt x="128" y="35"/>
                  </a:cubicBezTo>
                  <a:cubicBezTo>
                    <a:pt x="127" y="35"/>
                    <a:pt x="127" y="36"/>
                    <a:pt x="126" y="37"/>
                  </a:cubicBezTo>
                  <a:cubicBezTo>
                    <a:pt x="127" y="37"/>
                    <a:pt x="128" y="37"/>
                    <a:pt x="128" y="37"/>
                  </a:cubicBezTo>
                  <a:close/>
                  <a:moveTo>
                    <a:pt x="118" y="151"/>
                  </a:moveTo>
                  <a:cubicBezTo>
                    <a:pt x="118" y="151"/>
                    <a:pt x="118" y="151"/>
                    <a:pt x="118" y="150"/>
                  </a:cubicBezTo>
                  <a:cubicBezTo>
                    <a:pt x="117" y="149"/>
                    <a:pt x="116" y="148"/>
                    <a:pt x="115" y="147"/>
                  </a:cubicBezTo>
                  <a:cubicBezTo>
                    <a:pt x="115" y="147"/>
                    <a:pt x="115" y="147"/>
                    <a:pt x="114" y="147"/>
                  </a:cubicBezTo>
                  <a:cubicBezTo>
                    <a:pt x="115" y="148"/>
                    <a:pt x="116" y="149"/>
                    <a:pt x="116" y="151"/>
                  </a:cubicBezTo>
                  <a:cubicBezTo>
                    <a:pt x="116" y="151"/>
                    <a:pt x="116" y="151"/>
                    <a:pt x="117" y="151"/>
                  </a:cubicBezTo>
                  <a:cubicBezTo>
                    <a:pt x="117" y="151"/>
                    <a:pt x="117" y="151"/>
                    <a:pt x="118" y="151"/>
                  </a:cubicBezTo>
                  <a:close/>
                  <a:moveTo>
                    <a:pt x="152" y="187"/>
                  </a:moveTo>
                  <a:cubicBezTo>
                    <a:pt x="152" y="184"/>
                    <a:pt x="153" y="181"/>
                    <a:pt x="153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4"/>
                    <a:pt x="152" y="187"/>
                  </a:cubicBezTo>
                  <a:close/>
                  <a:moveTo>
                    <a:pt x="208" y="119"/>
                  </a:moveTo>
                  <a:cubicBezTo>
                    <a:pt x="208" y="119"/>
                    <a:pt x="209" y="119"/>
                    <a:pt x="209" y="119"/>
                  </a:cubicBezTo>
                  <a:cubicBezTo>
                    <a:pt x="209" y="118"/>
                    <a:pt x="209" y="117"/>
                    <a:pt x="209" y="116"/>
                  </a:cubicBezTo>
                  <a:cubicBezTo>
                    <a:pt x="209" y="114"/>
                    <a:pt x="209" y="113"/>
                    <a:pt x="209" y="111"/>
                  </a:cubicBezTo>
                  <a:cubicBezTo>
                    <a:pt x="209" y="110"/>
                    <a:pt x="209" y="108"/>
                    <a:pt x="209" y="107"/>
                  </a:cubicBezTo>
                  <a:cubicBezTo>
                    <a:pt x="209" y="107"/>
                    <a:pt x="209" y="107"/>
                    <a:pt x="209" y="106"/>
                  </a:cubicBezTo>
                  <a:cubicBezTo>
                    <a:pt x="208" y="106"/>
                    <a:pt x="208" y="107"/>
                    <a:pt x="208" y="107"/>
                  </a:cubicBezTo>
                  <a:cubicBezTo>
                    <a:pt x="208" y="111"/>
                    <a:pt x="208" y="115"/>
                    <a:pt x="208" y="119"/>
                  </a:cubicBezTo>
                  <a:close/>
                  <a:moveTo>
                    <a:pt x="172" y="14"/>
                  </a:moveTo>
                  <a:cubicBezTo>
                    <a:pt x="171" y="14"/>
                    <a:pt x="170" y="15"/>
                    <a:pt x="171" y="17"/>
                  </a:cubicBezTo>
                  <a:cubicBezTo>
                    <a:pt x="171" y="17"/>
                    <a:pt x="172" y="17"/>
                    <a:pt x="172" y="17"/>
                  </a:cubicBezTo>
                  <a:cubicBezTo>
                    <a:pt x="172" y="16"/>
                    <a:pt x="172" y="15"/>
                    <a:pt x="172" y="14"/>
                  </a:cubicBezTo>
                  <a:close/>
                  <a:moveTo>
                    <a:pt x="98" y="239"/>
                  </a:moveTo>
                  <a:cubicBezTo>
                    <a:pt x="101" y="239"/>
                    <a:pt x="103" y="239"/>
                    <a:pt x="106" y="239"/>
                  </a:cubicBezTo>
                  <a:cubicBezTo>
                    <a:pt x="103" y="238"/>
                    <a:pt x="101" y="238"/>
                    <a:pt x="99" y="238"/>
                  </a:cubicBezTo>
                  <a:cubicBezTo>
                    <a:pt x="98" y="238"/>
                    <a:pt x="98" y="239"/>
                    <a:pt x="98" y="239"/>
                  </a:cubicBezTo>
                  <a:close/>
                  <a:moveTo>
                    <a:pt x="19" y="82"/>
                  </a:moveTo>
                  <a:cubicBezTo>
                    <a:pt x="19" y="82"/>
                    <a:pt x="19" y="82"/>
                    <a:pt x="18" y="82"/>
                  </a:cubicBezTo>
                  <a:cubicBezTo>
                    <a:pt x="18" y="82"/>
                    <a:pt x="18" y="83"/>
                    <a:pt x="18" y="83"/>
                  </a:cubicBezTo>
                  <a:cubicBezTo>
                    <a:pt x="18" y="84"/>
                    <a:pt x="18" y="85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19" y="83"/>
                    <a:pt x="19" y="82"/>
                  </a:cubicBezTo>
                  <a:close/>
                  <a:moveTo>
                    <a:pt x="221" y="53"/>
                  </a:moveTo>
                  <a:cubicBezTo>
                    <a:pt x="221" y="53"/>
                    <a:pt x="220" y="53"/>
                    <a:pt x="220" y="53"/>
                  </a:cubicBezTo>
                  <a:cubicBezTo>
                    <a:pt x="220" y="53"/>
                    <a:pt x="219" y="53"/>
                    <a:pt x="219" y="53"/>
                  </a:cubicBezTo>
                  <a:cubicBezTo>
                    <a:pt x="219" y="54"/>
                    <a:pt x="219" y="55"/>
                    <a:pt x="219" y="56"/>
                  </a:cubicBezTo>
                  <a:cubicBezTo>
                    <a:pt x="220" y="55"/>
                    <a:pt x="221" y="55"/>
                    <a:pt x="221" y="55"/>
                  </a:cubicBezTo>
                  <a:cubicBezTo>
                    <a:pt x="221" y="54"/>
                    <a:pt x="221" y="54"/>
                    <a:pt x="221" y="53"/>
                  </a:cubicBezTo>
                  <a:close/>
                  <a:moveTo>
                    <a:pt x="170" y="222"/>
                  </a:moveTo>
                  <a:cubicBezTo>
                    <a:pt x="170" y="221"/>
                    <a:pt x="170" y="221"/>
                    <a:pt x="169" y="221"/>
                  </a:cubicBezTo>
                  <a:cubicBezTo>
                    <a:pt x="169" y="221"/>
                    <a:pt x="168" y="221"/>
                    <a:pt x="167" y="221"/>
                  </a:cubicBezTo>
                  <a:cubicBezTo>
                    <a:pt x="167" y="221"/>
                    <a:pt x="166" y="221"/>
                    <a:pt x="166" y="221"/>
                  </a:cubicBezTo>
                  <a:cubicBezTo>
                    <a:pt x="166" y="221"/>
                    <a:pt x="166" y="222"/>
                    <a:pt x="166" y="222"/>
                  </a:cubicBezTo>
                  <a:cubicBezTo>
                    <a:pt x="167" y="222"/>
                    <a:pt x="168" y="222"/>
                    <a:pt x="169" y="222"/>
                  </a:cubicBezTo>
                  <a:cubicBezTo>
                    <a:pt x="169" y="222"/>
                    <a:pt x="170" y="222"/>
                    <a:pt x="170" y="222"/>
                  </a:cubicBezTo>
                  <a:close/>
                  <a:moveTo>
                    <a:pt x="102" y="157"/>
                  </a:moveTo>
                  <a:cubicBezTo>
                    <a:pt x="102" y="158"/>
                    <a:pt x="106" y="162"/>
                    <a:pt x="106" y="162"/>
                  </a:cubicBezTo>
                  <a:cubicBezTo>
                    <a:pt x="106" y="162"/>
                    <a:pt x="106" y="162"/>
                    <a:pt x="106" y="161"/>
                  </a:cubicBezTo>
                  <a:cubicBezTo>
                    <a:pt x="105" y="160"/>
                    <a:pt x="104" y="159"/>
                    <a:pt x="104" y="158"/>
                  </a:cubicBezTo>
                  <a:cubicBezTo>
                    <a:pt x="103" y="158"/>
                    <a:pt x="103" y="157"/>
                    <a:pt x="102" y="157"/>
                  </a:cubicBezTo>
                  <a:close/>
                  <a:moveTo>
                    <a:pt x="125" y="154"/>
                  </a:moveTo>
                  <a:cubicBezTo>
                    <a:pt x="125" y="155"/>
                    <a:pt x="125" y="155"/>
                    <a:pt x="125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7" y="156"/>
                    <a:pt x="128" y="155"/>
                    <a:pt x="129" y="155"/>
                  </a:cubicBezTo>
                  <a:cubicBezTo>
                    <a:pt x="127" y="155"/>
                    <a:pt x="126" y="154"/>
                    <a:pt x="125" y="154"/>
                  </a:cubicBezTo>
                  <a:close/>
                  <a:moveTo>
                    <a:pt x="143" y="67"/>
                  </a:moveTo>
                  <a:cubicBezTo>
                    <a:pt x="143" y="65"/>
                    <a:pt x="143" y="63"/>
                    <a:pt x="143" y="61"/>
                  </a:cubicBezTo>
                  <a:cubicBezTo>
                    <a:pt x="143" y="61"/>
                    <a:pt x="143" y="61"/>
                    <a:pt x="142" y="61"/>
                  </a:cubicBezTo>
                  <a:cubicBezTo>
                    <a:pt x="142" y="63"/>
                    <a:pt x="143" y="66"/>
                    <a:pt x="143" y="67"/>
                  </a:cubicBezTo>
                  <a:close/>
                  <a:moveTo>
                    <a:pt x="10" y="142"/>
                  </a:moveTo>
                  <a:cubicBezTo>
                    <a:pt x="9" y="144"/>
                    <a:pt x="9" y="144"/>
                    <a:pt x="10" y="145"/>
                  </a:cubicBezTo>
                  <a:cubicBezTo>
                    <a:pt x="10" y="145"/>
                    <a:pt x="10" y="144"/>
                    <a:pt x="11" y="144"/>
                  </a:cubicBezTo>
                  <a:cubicBezTo>
                    <a:pt x="11" y="143"/>
                    <a:pt x="11" y="142"/>
                    <a:pt x="11" y="142"/>
                  </a:cubicBezTo>
                  <a:cubicBezTo>
                    <a:pt x="11" y="142"/>
                    <a:pt x="10" y="142"/>
                    <a:pt x="10" y="142"/>
                  </a:cubicBezTo>
                  <a:close/>
                  <a:moveTo>
                    <a:pt x="217" y="138"/>
                  </a:moveTo>
                  <a:cubicBezTo>
                    <a:pt x="218" y="138"/>
                    <a:pt x="219" y="138"/>
                    <a:pt x="220" y="138"/>
                  </a:cubicBezTo>
                  <a:cubicBezTo>
                    <a:pt x="220" y="138"/>
                    <a:pt x="220" y="137"/>
                    <a:pt x="220" y="137"/>
                  </a:cubicBezTo>
                  <a:cubicBezTo>
                    <a:pt x="219" y="137"/>
                    <a:pt x="218" y="137"/>
                    <a:pt x="217" y="137"/>
                  </a:cubicBezTo>
                  <a:cubicBezTo>
                    <a:pt x="217" y="138"/>
                    <a:pt x="217" y="138"/>
                    <a:pt x="217" y="138"/>
                  </a:cubicBezTo>
                  <a:close/>
                  <a:moveTo>
                    <a:pt x="21" y="97"/>
                  </a:moveTo>
                  <a:cubicBezTo>
                    <a:pt x="21" y="97"/>
                    <a:pt x="22" y="97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5"/>
                    <a:pt x="22" y="94"/>
                    <a:pt x="22" y="92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1" y="96"/>
                    <a:pt x="21" y="97"/>
                  </a:cubicBezTo>
                  <a:close/>
                  <a:moveTo>
                    <a:pt x="130" y="206"/>
                  </a:moveTo>
                  <a:cubicBezTo>
                    <a:pt x="129" y="206"/>
                    <a:pt x="129" y="206"/>
                    <a:pt x="128" y="206"/>
                  </a:cubicBezTo>
                  <a:cubicBezTo>
                    <a:pt x="128" y="207"/>
                    <a:pt x="128" y="207"/>
                    <a:pt x="128" y="208"/>
                  </a:cubicBezTo>
                  <a:cubicBezTo>
                    <a:pt x="129" y="206"/>
                    <a:pt x="130" y="207"/>
                    <a:pt x="131" y="207"/>
                  </a:cubicBezTo>
                  <a:cubicBezTo>
                    <a:pt x="131" y="207"/>
                    <a:pt x="131" y="206"/>
                    <a:pt x="130" y="206"/>
                  </a:cubicBezTo>
                  <a:close/>
                  <a:moveTo>
                    <a:pt x="91" y="59"/>
                  </a:moveTo>
                  <a:cubicBezTo>
                    <a:pt x="90" y="59"/>
                    <a:pt x="90" y="59"/>
                    <a:pt x="90" y="60"/>
                  </a:cubicBezTo>
                  <a:cubicBezTo>
                    <a:pt x="90" y="61"/>
                    <a:pt x="90" y="62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1" y="62"/>
                    <a:pt x="91" y="61"/>
                    <a:pt x="91" y="60"/>
                  </a:cubicBezTo>
                  <a:cubicBezTo>
                    <a:pt x="91" y="59"/>
                    <a:pt x="91" y="59"/>
                    <a:pt x="91" y="59"/>
                  </a:cubicBezTo>
                  <a:close/>
                  <a:moveTo>
                    <a:pt x="160" y="237"/>
                  </a:moveTo>
                  <a:cubicBezTo>
                    <a:pt x="160" y="237"/>
                    <a:pt x="161" y="237"/>
                    <a:pt x="162" y="237"/>
                  </a:cubicBezTo>
                  <a:cubicBezTo>
                    <a:pt x="162" y="237"/>
                    <a:pt x="163" y="237"/>
                    <a:pt x="163" y="237"/>
                  </a:cubicBezTo>
                  <a:cubicBezTo>
                    <a:pt x="163" y="236"/>
                    <a:pt x="163" y="236"/>
                    <a:pt x="162" y="236"/>
                  </a:cubicBezTo>
                  <a:cubicBezTo>
                    <a:pt x="161" y="236"/>
                    <a:pt x="161" y="236"/>
                    <a:pt x="160" y="236"/>
                  </a:cubicBezTo>
                  <a:cubicBezTo>
                    <a:pt x="160" y="236"/>
                    <a:pt x="160" y="236"/>
                    <a:pt x="159" y="236"/>
                  </a:cubicBezTo>
                  <a:cubicBezTo>
                    <a:pt x="160" y="236"/>
                    <a:pt x="160" y="237"/>
                    <a:pt x="160" y="237"/>
                  </a:cubicBezTo>
                  <a:close/>
                  <a:moveTo>
                    <a:pt x="225" y="213"/>
                  </a:moveTo>
                  <a:cubicBezTo>
                    <a:pt x="224" y="213"/>
                    <a:pt x="224" y="213"/>
                    <a:pt x="223" y="214"/>
                  </a:cubicBezTo>
                  <a:cubicBezTo>
                    <a:pt x="223" y="215"/>
                    <a:pt x="223" y="216"/>
                    <a:pt x="223" y="217"/>
                  </a:cubicBezTo>
                  <a:cubicBezTo>
                    <a:pt x="223" y="217"/>
                    <a:pt x="222" y="217"/>
                    <a:pt x="222" y="217"/>
                  </a:cubicBezTo>
                  <a:cubicBezTo>
                    <a:pt x="224" y="216"/>
                    <a:pt x="225" y="215"/>
                    <a:pt x="225" y="213"/>
                  </a:cubicBezTo>
                  <a:close/>
                  <a:moveTo>
                    <a:pt x="154" y="230"/>
                  </a:moveTo>
                  <a:cubicBezTo>
                    <a:pt x="154" y="230"/>
                    <a:pt x="154" y="231"/>
                    <a:pt x="154" y="231"/>
                  </a:cubicBezTo>
                  <a:cubicBezTo>
                    <a:pt x="155" y="232"/>
                    <a:pt x="155" y="232"/>
                    <a:pt x="156" y="232"/>
                  </a:cubicBezTo>
                  <a:cubicBezTo>
                    <a:pt x="156" y="231"/>
                    <a:pt x="156" y="231"/>
                    <a:pt x="155" y="230"/>
                  </a:cubicBezTo>
                  <a:cubicBezTo>
                    <a:pt x="155" y="230"/>
                    <a:pt x="154" y="230"/>
                    <a:pt x="154" y="230"/>
                  </a:cubicBezTo>
                  <a:close/>
                  <a:moveTo>
                    <a:pt x="220" y="150"/>
                  </a:moveTo>
                  <a:cubicBezTo>
                    <a:pt x="220" y="151"/>
                    <a:pt x="220" y="152"/>
                    <a:pt x="220" y="153"/>
                  </a:cubicBezTo>
                  <a:cubicBezTo>
                    <a:pt x="220" y="153"/>
                    <a:pt x="221" y="154"/>
                    <a:pt x="221" y="153"/>
                  </a:cubicBezTo>
                  <a:cubicBezTo>
                    <a:pt x="222" y="152"/>
                    <a:pt x="221" y="151"/>
                    <a:pt x="221" y="150"/>
                  </a:cubicBezTo>
                  <a:cubicBezTo>
                    <a:pt x="221" y="150"/>
                    <a:pt x="220" y="150"/>
                    <a:pt x="220" y="150"/>
                  </a:cubicBezTo>
                  <a:close/>
                  <a:moveTo>
                    <a:pt x="86" y="20"/>
                  </a:moveTo>
                  <a:cubicBezTo>
                    <a:pt x="85" y="21"/>
                    <a:pt x="85" y="22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3"/>
                    <a:pt x="86" y="22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lose/>
                  <a:moveTo>
                    <a:pt x="125" y="24"/>
                  </a:move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4" y="24"/>
                    <a:pt x="123" y="23"/>
                  </a:cubicBezTo>
                  <a:cubicBezTo>
                    <a:pt x="123" y="23"/>
                    <a:pt x="122" y="23"/>
                    <a:pt x="122" y="24"/>
                  </a:cubicBezTo>
                  <a:cubicBezTo>
                    <a:pt x="122" y="24"/>
                    <a:pt x="123" y="25"/>
                    <a:pt x="123" y="26"/>
                  </a:cubicBezTo>
                  <a:cubicBezTo>
                    <a:pt x="124" y="25"/>
                    <a:pt x="125" y="25"/>
                    <a:pt x="125" y="24"/>
                  </a:cubicBezTo>
                  <a:close/>
                  <a:moveTo>
                    <a:pt x="195" y="29"/>
                  </a:moveTo>
                  <a:cubicBezTo>
                    <a:pt x="197" y="28"/>
                    <a:pt x="200" y="26"/>
                    <a:pt x="200" y="26"/>
                  </a:cubicBezTo>
                  <a:cubicBezTo>
                    <a:pt x="199" y="26"/>
                    <a:pt x="198" y="26"/>
                    <a:pt x="198" y="27"/>
                  </a:cubicBezTo>
                  <a:cubicBezTo>
                    <a:pt x="197" y="27"/>
                    <a:pt x="197" y="27"/>
                    <a:pt x="197" y="28"/>
                  </a:cubicBezTo>
                  <a:cubicBezTo>
                    <a:pt x="196" y="28"/>
                    <a:pt x="196" y="29"/>
                    <a:pt x="195" y="29"/>
                  </a:cubicBezTo>
                  <a:close/>
                  <a:moveTo>
                    <a:pt x="124" y="207"/>
                  </a:moveTo>
                  <a:cubicBezTo>
                    <a:pt x="124" y="208"/>
                    <a:pt x="125" y="209"/>
                    <a:pt x="125" y="210"/>
                  </a:cubicBezTo>
                  <a:cubicBezTo>
                    <a:pt x="125" y="209"/>
                    <a:pt x="126" y="209"/>
                    <a:pt x="126" y="209"/>
                  </a:cubicBezTo>
                  <a:cubicBezTo>
                    <a:pt x="126" y="208"/>
                    <a:pt x="126" y="207"/>
                    <a:pt x="126" y="206"/>
                  </a:cubicBezTo>
                  <a:cubicBezTo>
                    <a:pt x="125" y="207"/>
                    <a:pt x="125" y="207"/>
                    <a:pt x="124" y="207"/>
                  </a:cubicBezTo>
                  <a:close/>
                  <a:moveTo>
                    <a:pt x="41" y="21"/>
                  </a:moveTo>
                  <a:cubicBezTo>
                    <a:pt x="41" y="20"/>
                    <a:pt x="41" y="20"/>
                    <a:pt x="42" y="19"/>
                  </a:cubicBezTo>
                  <a:cubicBezTo>
                    <a:pt x="40" y="19"/>
                    <a:pt x="40" y="19"/>
                    <a:pt x="38" y="1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9" y="20"/>
                    <a:pt x="40" y="21"/>
                    <a:pt x="41" y="21"/>
                  </a:cubicBezTo>
                  <a:close/>
                  <a:moveTo>
                    <a:pt x="29" y="174"/>
                  </a:moveTo>
                  <a:cubicBezTo>
                    <a:pt x="29" y="174"/>
                    <a:pt x="29" y="174"/>
                    <a:pt x="29" y="174"/>
                  </a:cubicBezTo>
                  <a:cubicBezTo>
                    <a:pt x="29" y="172"/>
                    <a:pt x="29" y="170"/>
                    <a:pt x="29" y="168"/>
                  </a:cubicBezTo>
                  <a:cubicBezTo>
                    <a:pt x="28" y="168"/>
                    <a:pt x="29" y="168"/>
                    <a:pt x="28" y="168"/>
                  </a:cubicBezTo>
                  <a:cubicBezTo>
                    <a:pt x="28" y="170"/>
                    <a:pt x="29" y="172"/>
                    <a:pt x="29" y="174"/>
                  </a:cubicBezTo>
                  <a:cubicBezTo>
                    <a:pt x="29" y="174"/>
                    <a:pt x="29" y="174"/>
                    <a:pt x="29" y="174"/>
                  </a:cubicBezTo>
                  <a:close/>
                  <a:moveTo>
                    <a:pt x="13" y="37"/>
                  </a:moveTo>
                  <a:cubicBezTo>
                    <a:pt x="13" y="37"/>
                    <a:pt x="13" y="37"/>
                    <a:pt x="13" y="37"/>
                  </a:cubicBezTo>
                  <a:cubicBezTo>
                    <a:pt x="14" y="35"/>
                    <a:pt x="14" y="34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3" y="36"/>
                    <a:pt x="13" y="36"/>
                    <a:pt x="13" y="37"/>
                  </a:cubicBezTo>
                  <a:close/>
                  <a:moveTo>
                    <a:pt x="186" y="227"/>
                  </a:moveTo>
                  <a:cubicBezTo>
                    <a:pt x="187" y="228"/>
                    <a:pt x="187" y="229"/>
                    <a:pt x="187" y="229"/>
                  </a:cubicBezTo>
                  <a:cubicBezTo>
                    <a:pt x="187" y="229"/>
                    <a:pt x="187" y="229"/>
                    <a:pt x="188" y="229"/>
                  </a:cubicBezTo>
                  <a:cubicBezTo>
                    <a:pt x="188" y="229"/>
                    <a:pt x="188" y="229"/>
                    <a:pt x="189" y="229"/>
                  </a:cubicBezTo>
                  <a:cubicBezTo>
                    <a:pt x="189" y="229"/>
                    <a:pt x="189" y="228"/>
                    <a:pt x="189" y="228"/>
                  </a:cubicBezTo>
                  <a:cubicBezTo>
                    <a:pt x="188" y="227"/>
                    <a:pt x="187" y="227"/>
                    <a:pt x="186" y="227"/>
                  </a:cubicBezTo>
                  <a:close/>
                  <a:moveTo>
                    <a:pt x="217" y="54"/>
                  </a:moveTo>
                  <a:cubicBezTo>
                    <a:pt x="216" y="55"/>
                    <a:pt x="215" y="55"/>
                    <a:pt x="216" y="57"/>
                  </a:cubicBezTo>
                  <a:cubicBezTo>
                    <a:pt x="216" y="57"/>
                    <a:pt x="216" y="57"/>
                    <a:pt x="217" y="56"/>
                  </a:cubicBezTo>
                  <a:cubicBezTo>
                    <a:pt x="217" y="55"/>
                    <a:pt x="217" y="55"/>
                    <a:pt x="217" y="54"/>
                  </a:cubicBezTo>
                  <a:close/>
                  <a:moveTo>
                    <a:pt x="145" y="226"/>
                  </a:moveTo>
                  <a:cubicBezTo>
                    <a:pt x="145" y="225"/>
                    <a:pt x="145" y="224"/>
                    <a:pt x="145" y="224"/>
                  </a:cubicBezTo>
                  <a:cubicBezTo>
                    <a:pt x="145" y="224"/>
                    <a:pt x="144" y="224"/>
                    <a:pt x="144" y="224"/>
                  </a:cubicBezTo>
                  <a:cubicBezTo>
                    <a:pt x="144" y="224"/>
                    <a:pt x="144" y="225"/>
                    <a:pt x="143" y="225"/>
                  </a:cubicBezTo>
                  <a:cubicBezTo>
                    <a:pt x="143" y="226"/>
                    <a:pt x="143" y="226"/>
                    <a:pt x="144" y="226"/>
                  </a:cubicBezTo>
                  <a:cubicBezTo>
                    <a:pt x="144" y="226"/>
                    <a:pt x="145" y="226"/>
                    <a:pt x="145" y="226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3"/>
                    <a:pt x="9" y="183"/>
                  </a:cubicBezTo>
                  <a:cubicBezTo>
                    <a:pt x="9" y="183"/>
                    <a:pt x="9" y="184"/>
                    <a:pt x="9" y="184"/>
                  </a:cubicBezTo>
                  <a:cubicBezTo>
                    <a:pt x="9" y="187"/>
                    <a:pt x="9" y="190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0"/>
                    <a:pt x="9" y="187"/>
                    <a:pt x="9" y="183"/>
                  </a:cubicBezTo>
                  <a:close/>
                  <a:moveTo>
                    <a:pt x="228" y="206"/>
                  </a:moveTo>
                  <a:cubicBezTo>
                    <a:pt x="228" y="206"/>
                    <a:pt x="228" y="206"/>
                    <a:pt x="228" y="206"/>
                  </a:cubicBezTo>
                  <a:cubicBezTo>
                    <a:pt x="229" y="206"/>
                    <a:pt x="229" y="206"/>
                    <a:pt x="229" y="206"/>
                  </a:cubicBezTo>
                  <a:cubicBezTo>
                    <a:pt x="229" y="205"/>
                    <a:pt x="229" y="203"/>
                    <a:pt x="230" y="202"/>
                  </a:cubicBezTo>
                  <a:cubicBezTo>
                    <a:pt x="230" y="202"/>
                    <a:pt x="230" y="202"/>
                    <a:pt x="230" y="202"/>
                  </a:cubicBezTo>
                  <a:cubicBezTo>
                    <a:pt x="230" y="202"/>
                    <a:pt x="230" y="201"/>
                    <a:pt x="229" y="201"/>
                  </a:cubicBezTo>
                  <a:cubicBezTo>
                    <a:pt x="229" y="201"/>
                    <a:pt x="229" y="201"/>
                    <a:pt x="229" y="202"/>
                  </a:cubicBezTo>
                  <a:cubicBezTo>
                    <a:pt x="229" y="203"/>
                    <a:pt x="229" y="205"/>
                    <a:pt x="228" y="206"/>
                  </a:cubicBezTo>
                  <a:close/>
                  <a:moveTo>
                    <a:pt x="85" y="140"/>
                  </a:moveTo>
                  <a:cubicBezTo>
                    <a:pt x="85" y="141"/>
                    <a:pt x="86" y="142"/>
                    <a:pt x="86" y="144"/>
                  </a:cubicBezTo>
                  <a:cubicBezTo>
                    <a:pt x="86" y="144"/>
                    <a:pt x="86" y="144"/>
                    <a:pt x="86" y="144"/>
                  </a:cubicBezTo>
                  <a:cubicBezTo>
                    <a:pt x="86" y="142"/>
                    <a:pt x="87" y="141"/>
                    <a:pt x="86" y="140"/>
                  </a:cubicBezTo>
                  <a:cubicBezTo>
                    <a:pt x="86" y="140"/>
                    <a:pt x="85" y="140"/>
                    <a:pt x="85" y="140"/>
                  </a:cubicBezTo>
                  <a:close/>
                  <a:moveTo>
                    <a:pt x="223" y="51"/>
                  </a:moveTo>
                  <a:cubicBezTo>
                    <a:pt x="223" y="50"/>
                    <a:pt x="223" y="49"/>
                    <a:pt x="223" y="48"/>
                  </a:cubicBezTo>
                  <a:cubicBezTo>
                    <a:pt x="222" y="49"/>
                    <a:pt x="221" y="50"/>
                    <a:pt x="222" y="51"/>
                  </a:cubicBezTo>
                  <a:cubicBezTo>
                    <a:pt x="222" y="51"/>
                    <a:pt x="223" y="51"/>
                    <a:pt x="223" y="51"/>
                  </a:cubicBezTo>
                  <a:close/>
                  <a:moveTo>
                    <a:pt x="146" y="7"/>
                  </a:moveTo>
                  <a:cubicBezTo>
                    <a:pt x="152" y="7"/>
                    <a:pt x="157" y="7"/>
                    <a:pt x="163" y="7"/>
                  </a:cubicBezTo>
                  <a:cubicBezTo>
                    <a:pt x="157" y="7"/>
                    <a:pt x="152" y="7"/>
                    <a:pt x="146" y="7"/>
                  </a:cubicBezTo>
                  <a:close/>
                  <a:moveTo>
                    <a:pt x="92" y="239"/>
                  </a:moveTo>
                  <a:cubicBezTo>
                    <a:pt x="94" y="239"/>
                    <a:pt x="95" y="239"/>
                    <a:pt x="96" y="239"/>
                  </a:cubicBezTo>
                  <a:cubicBezTo>
                    <a:pt x="96" y="238"/>
                    <a:pt x="96" y="238"/>
                    <a:pt x="96" y="238"/>
                  </a:cubicBezTo>
                  <a:cubicBezTo>
                    <a:pt x="95" y="238"/>
                    <a:pt x="94" y="238"/>
                    <a:pt x="93" y="238"/>
                  </a:cubicBezTo>
                  <a:cubicBezTo>
                    <a:pt x="93" y="238"/>
                    <a:pt x="93" y="238"/>
                    <a:pt x="92" y="239"/>
                  </a:cubicBezTo>
                  <a:close/>
                  <a:moveTo>
                    <a:pt x="134" y="160"/>
                  </a:moveTo>
                  <a:cubicBezTo>
                    <a:pt x="134" y="160"/>
                    <a:pt x="134" y="160"/>
                    <a:pt x="134" y="159"/>
                  </a:cubicBezTo>
                  <a:cubicBezTo>
                    <a:pt x="133" y="159"/>
                    <a:pt x="132" y="158"/>
                    <a:pt x="131" y="158"/>
                  </a:cubicBezTo>
                  <a:cubicBezTo>
                    <a:pt x="131" y="159"/>
                    <a:pt x="131" y="160"/>
                    <a:pt x="132" y="161"/>
                  </a:cubicBezTo>
                  <a:cubicBezTo>
                    <a:pt x="132" y="161"/>
                    <a:pt x="133" y="160"/>
                    <a:pt x="134" y="160"/>
                  </a:cubicBezTo>
                  <a:close/>
                  <a:moveTo>
                    <a:pt x="206" y="51"/>
                  </a:moveTo>
                  <a:cubicBezTo>
                    <a:pt x="206" y="51"/>
                    <a:pt x="206" y="51"/>
                    <a:pt x="207" y="51"/>
                  </a:cubicBezTo>
                  <a:cubicBezTo>
                    <a:pt x="207" y="51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49"/>
                    <a:pt x="208" y="49"/>
                    <a:pt x="208" y="48"/>
                  </a:cubicBezTo>
                  <a:cubicBezTo>
                    <a:pt x="207" y="48"/>
                    <a:pt x="207" y="49"/>
                    <a:pt x="207" y="49"/>
                  </a:cubicBezTo>
                  <a:cubicBezTo>
                    <a:pt x="207" y="49"/>
                    <a:pt x="206" y="49"/>
                    <a:pt x="206" y="49"/>
                  </a:cubicBezTo>
                  <a:cubicBezTo>
                    <a:pt x="206" y="50"/>
                    <a:pt x="206" y="51"/>
                    <a:pt x="206" y="51"/>
                  </a:cubicBezTo>
                  <a:close/>
                  <a:moveTo>
                    <a:pt x="101" y="63"/>
                  </a:move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5"/>
                    <a:pt x="101" y="67"/>
                    <a:pt x="101" y="69"/>
                  </a:cubicBezTo>
                  <a:cubicBezTo>
                    <a:pt x="101" y="69"/>
                    <a:pt x="102" y="68"/>
                    <a:pt x="102" y="68"/>
                  </a:cubicBezTo>
                  <a:cubicBezTo>
                    <a:pt x="102" y="68"/>
                    <a:pt x="101" y="67"/>
                    <a:pt x="101" y="67"/>
                  </a:cubicBezTo>
                  <a:cubicBezTo>
                    <a:pt x="101" y="66"/>
                    <a:pt x="101" y="64"/>
                    <a:pt x="101" y="63"/>
                  </a:cubicBezTo>
                  <a:close/>
                  <a:moveTo>
                    <a:pt x="61" y="221"/>
                  </a:moveTo>
                  <a:cubicBezTo>
                    <a:pt x="60" y="221"/>
                    <a:pt x="59" y="221"/>
                    <a:pt x="58" y="221"/>
                  </a:cubicBezTo>
                  <a:cubicBezTo>
                    <a:pt x="58" y="221"/>
                    <a:pt x="58" y="221"/>
                    <a:pt x="58" y="221"/>
                  </a:cubicBezTo>
                  <a:cubicBezTo>
                    <a:pt x="58" y="221"/>
                    <a:pt x="58" y="221"/>
                    <a:pt x="58" y="222"/>
                  </a:cubicBezTo>
                  <a:cubicBezTo>
                    <a:pt x="58" y="222"/>
                    <a:pt x="59" y="222"/>
                    <a:pt x="59" y="222"/>
                  </a:cubicBezTo>
                  <a:cubicBezTo>
                    <a:pt x="60" y="222"/>
                    <a:pt x="60" y="222"/>
                    <a:pt x="61" y="222"/>
                  </a:cubicBezTo>
                  <a:cubicBezTo>
                    <a:pt x="61" y="222"/>
                    <a:pt x="61" y="221"/>
                    <a:pt x="61" y="221"/>
                  </a:cubicBezTo>
                  <a:close/>
                  <a:moveTo>
                    <a:pt x="44" y="25"/>
                  </a:moveTo>
                  <a:cubicBezTo>
                    <a:pt x="45" y="25"/>
                    <a:pt x="45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7" y="24"/>
                    <a:pt x="47" y="24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4"/>
                    <a:pt x="45" y="24"/>
                    <a:pt x="44" y="25"/>
                  </a:cubicBezTo>
                  <a:close/>
                  <a:moveTo>
                    <a:pt x="20" y="41"/>
                  </a:moveTo>
                  <a:cubicBezTo>
                    <a:pt x="21" y="40"/>
                    <a:pt x="21" y="39"/>
                    <a:pt x="21" y="38"/>
                  </a:cubicBezTo>
                  <a:cubicBezTo>
                    <a:pt x="20" y="39"/>
                    <a:pt x="18" y="40"/>
                    <a:pt x="18" y="41"/>
                  </a:cubicBezTo>
                  <a:cubicBezTo>
                    <a:pt x="19" y="41"/>
                    <a:pt x="19" y="41"/>
                    <a:pt x="20" y="41"/>
                  </a:cubicBezTo>
                  <a:close/>
                  <a:moveTo>
                    <a:pt x="55" y="220"/>
                  </a:moveTo>
                  <a:cubicBezTo>
                    <a:pt x="54" y="220"/>
                    <a:pt x="52" y="221"/>
                    <a:pt x="51" y="221"/>
                  </a:cubicBezTo>
                  <a:cubicBezTo>
                    <a:pt x="51" y="221"/>
                    <a:pt x="52" y="221"/>
                    <a:pt x="52" y="221"/>
                  </a:cubicBezTo>
                  <a:cubicBezTo>
                    <a:pt x="53" y="221"/>
                    <a:pt x="53" y="222"/>
                    <a:pt x="54" y="222"/>
                  </a:cubicBezTo>
                  <a:cubicBezTo>
                    <a:pt x="54" y="222"/>
                    <a:pt x="55" y="222"/>
                    <a:pt x="55" y="222"/>
                  </a:cubicBezTo>
                  <a:cubicBezTo>
                    <a:pt x="55" y="221"/>
                    <a:pt x="55" y="221"/>
                    <a:pt x="55" y="220"/>
                  </a:cubicBezTo>
                  <a:close/>
                  <a:moveTo>
                    <a:pt x="112" y="167"/>
                  </a:moveTo>
                  <a:cubicBezTo>
                    <a:pt x="113" y="167"/>
                    <a:pt x="113" y="167"/>
                    <a:pt x="114" y="166"/>
                  </a:cubicBezTo>
                  <a:cubicBezTo>
                    <a:pt x="114" y="166"/>
                    <a:pt x="115" y="165"/>
                    <a:pt x="115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3" y="166"/>
                    <a:pt x="112" y="166"/>
                    <a:pt x="112" y="167"/>
                  </a:cubicBezTo>
                  <a:cubicBezTo>
                    <a:pt x="112" y="167"/>
                    <a:pt x="112" y="167"/>
                    <a:pt x="112" y="167"/>
                  </a:cubicBezTo>
                  <a:close/>
                  <a:moveTo>
                    <a:pt x="124" y="46"/>
                  </a:moveTo>
                  <a:cubicBezTo>
                    <a:pt x="123" y="46"/>
                    <a:pt x="122" y="47"/>
                    <a:pt x="121" y="47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2" y="48"/>
                  </a:cubicBezTo>
                  <a:cubicBezTo>
                    <a:pt x="123" y="48"/>
                    <a:pt x="124" y="47"/>
                    <a:pt x="125" y="47"/>
                  </a:cubicBezTo>
                  <a:cubicBezTo>
                    <a:pt x="125" y="46"/>
                    <a:pt x="124" y="46"/>
                    <a:pt x="124" y="46"/>
                  </a:cubicBezTo>
                  <a:close/>
                  <a:moveTo>
                    <a:pt x="213" y="45"/>
                  </a:moveTo>
                  <a:cubicBezTo>
                    <a:pt x="213" y="45"/>
                    <a:pt x="213" y="45"/>
                    <a:pt x="212" y="45"/>
                  </a:cubicBezTo>
                  <a:cubicBezTo>
                    <a:pt x="212" y="45"/>
                    <a:pt x="211" y="46"/>
                    <a:pt x="210" y="47"/>
                  </a:cubicBezTo>
                  <a:cubicBezTo>
                    <a:pt x="209" y="47"/>
                    <a:pt x="209" y="47"/>
                    <a:pt x="210" y="48"/>
                  </a:cubicBezTo>
                  <a:cubicBezTo>
                    <a:pt x="211" y="47"/>
                    <a:pt x="212" y="47"/>
                    <a:pt x="212" y="46"/>
                  </a:cubicBezTo>
                  <a:cubicBezTo>
                    <a:pt x="213" y="46"/>
                    <a:pt x="213" y="45"/>
                    <a:pt x="213" y="45"/>
                  </a:cubicBezTo>
                  <a:close/>
                  <a:moveTo>
                    <a:pt x="182" y="215"/>
                  </a:moveTo>
                  <a:cubicBezTo>
                    <a:pt x="182" y="215"/>
                    <a:pt x="182" y="215"/>
                    <a:pt x="182" y="215"/>
                  </a:cubicBezTo>
                  <a:cubicBezTo>
                    <a:pt x="177" y="215"/>
                    <a:pt x="173" y="215"/>
                    <a:pt x="169" y="215"/>
                  </a:cubicBezTo>
                  <a:cubicBezTo>
                    <a:pt x="169" y="215"/>
                    <a:pt x="169" y="215"/>
                    <a:pt x="169" y="215"/>
                  </a:cubicBezTo>
                  <a:cubicBezTo>
                    <a:pt x="173" y="215"/>
                    <a:pt x="177" y="215"/>
                    <a:pt x="180" y="215"/>
                  </a:cubicBezTo>
                  <a:cubicBezTo>
                    <a:pt x="181" y="215"/>
                    <a:pt x="181" y="215"/>
                    <a:pt x="182" y="215"/>
                  </a:cubicBezTo>
                  <a:close/>
                  <a:moveTo>
                    <a:pt x="107" y="28"/>
                  </a:moveTo>
                  <a:cubicBezTo>
                    <a:pt x="107" y="29"/>
                    <a:pt x="107" y="29"/>
                    <a:pt x="107" y="30"/>
                  </a:cubicBezTo>
                  <a:cubicBezTo>
                    <a:pt x="108" y="30"/>
                    <a:pt x="110" y="29"/>
                    <a:pt x="110" y="28"/>
                  </a:cubicBezTo>
                  <a:cubicBezTo>
                    <a:pt x="109" y="28"/>
                    <a:pt x="108" y="28"/>
                    <a:pt x="107" y="28"/>
                  </a:cubicBezTo>
                  <a:close/>
                  <a:moveTo>
                    <a:pt x="81" y="35"/>
                  </a:moveTo>
                  <a:cubicBezTo>
                    <a:pt x="81" y="35"/>
                    <a:pt x="81" y="35"/>
                    <a:pt x="81" y="35"/>
                  </a:cubicBezTo>
                  <a:cubicBezTo>
                    <a:pt x="82" y="36"/>
                    <a:pt x="83" y="36"/>
                    <a:pt x="84" y="36"/>
                  </a:cubicBezTo>
                  <a:cubicBezTo>
                    <a:pt x="84" y="35"/>
                    <a:pt x="83" y="34"/>
                    <a:pt x="83" y="33"/>
                  </a:cubicBezTo>
                  <a:cubicBezTo>
                    <a:pt x="82" y="34"/>
                    <a:pt x="82" y="35"/>
                    <a:pt x="81" y="35"/>
                  </a:cubicBezTo>
                  <a:close/>
                  <a:moveTo>
                    <a:pt x="147" y="92"/>
                  </a:moveTo>
                  <a:cubicBezTo>
                    <a:pt x="148" y="92"/>
                    <a:pt x="149" y="92"/>
                    <a:pt x="149" y="92"/>
                  </a:cubicBezTo>
                  <a:cubicBezTo>
                    <a:pt x="149" y="90"/>
                    <a:pt x="149" y="90"/>
                    <a:pt x="149" y="89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7" y="90"/>
                    <a:pt x="147" y="91"/>
                    <a:pt x="147" y="92"/>
                  </a:cubicBezTo>
                  <a:close/>
                  <a:moveTo>
                    <a:pt x="10" y="133"/>
                  </a:moveTo>
                  <a:cubicBezTo>
                    <a:pt x="10" y="133"/>
                    <a:pt x="10" y="134"/>
                    <a:pt x="10" y="134"/>
                  </a:cubicBezTo>
                  <a:cubicBezTo>
                    <a:pt x="10" y="133"/>
                    <a:pt x="11" y="133"/>
                    <a:pt x="12" y="133"/>
                  </a:cubicBezTo>
                  <a:cubicBezTo>
                    <a:pt x="13" y="132"/>
                    <a:pt x="13" y="132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2" y="131"/>
                    <a:pt x="11" y="132"/>
                    <a:pt x="10" y="133"/>
                  </a:cubicBezTo>
                  <a:close/>
                  <a:moveTo>
                    <a:pt x="93" y="37"/>
                  </a:moveTo>
                  <a:cubicBezTo>
                    <a:pt x="93" y="38"/>
                    <a:pt x="93" y="38"/>
                    <a:pt x="92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2" y="40"/>
                    <a:pt x="93" y="41"/>
                    <a:pt x="93" y="41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0"/>
                    <a:pt x="93" y="39"/>
                    <a:pt x="93" y="37"/>
                  </a:cubicBezTo>
                  <a:close/>
                  <a:moveTo>
                    <a:pt x="27" y="19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9" y="18"/>
                    <a:pt x="29" y="18"/>
                  </a:cubicBezTo>
                  <a:cubicBezTo>
                    <a:pt x="30" y="17"/>
                    <a:pt x="30" y="17"/>
                    <a:pt x="31" y="16"/>
                  </a:cubicBezTo>
                  <a:cubicBezTo>
                    <a:pt x="29" y="17"/>
                    <a:pt x="28" y="18"/>
                    <a:pt x="27" y="19"/>
                  </a:cubicBezTo>
                  <a:close/>
                  <a:moveTo>
                    <a:pt x="26" y="156"/>
                  </a:moveTo>
                  <a:cubicBezTo>
                    <a:pt x="27" y="154"/>
                    <a:pt x="27" y="150"/>
                    <a:pt x="26" y="150"/>
                  </a:cubicBezTo>
                  <a:cubicBezTo>
                    <a:pt x="26" y="150"/>
                    <a:pt x="26" y="150"/>
                    <a:pt x="26" y="151"/>
                  </a:cubicBezTo>
                  <a:cubicBezTo>
                    <a:pt x="26" y="152"/>
                    <a:pt x="26" y="154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lose/>
                  <a:moveTo>
                    <a:pt x="84" y="61"/>
                  </a:moveTo>
                  <a:cubicBezTo>
                    <a:pt x="84" y="63"/>
                    <a:pt x="85" y="66"/>
                    <a:pt x="85" y="68"/>
                  </a:cubicBezTo>
                  <a:cubicBezTo>
                    <a:pt x="85" y="67"/>
                    <a:pt x="85" y="67"/>
                    <a:pt x="85" y="66"/>
                  </a:cubicBezTo>
                  <a:cubicBezTo>
                    <a:pt x="85" y="65"/>
                    <a:pt x="85" y="63"/>
                    <a:pt x="85" y="62"/>
                  </a:cubicBezTo>
                  <a:cubicBezTo>
                    <a:pt x="85" y="61"/>
                    <a:pt x="85" y="61"/>
                    <a:pt x="84" y="61"/>
                  </a:cubicBezTo>
                  <a:close/>
                  <a:moveTo>
                    <a:pt x="111" y="205"/>
                  </a:moveTo>
                  <a:cubicBezTo>
                    <a:pt x="112" y="204"/>
                    <a:pt x="112" y="204"/>
                    <a:pt x="113" y="203"/>
                  </a:cubicBezTo>
                  <a:cubicBezTo>
                    <a:pt x="113" y="203"/>
                    <a:pt x="112" y="203"/>
                    <a:pt x="112" y="203"/>
                  </a:cubicBezTo>
                  <a:cubicBezTo>
                    <a:pt x="112" y="202"/>
                    <a:pt x="111" y="202"/>
                    <a:pt x="111" y="203"/>
                  </a:cubicBezTo>
                  <a:cubicBezTo>
                    <a:pt x="111" y="203"/>
                    <a:pt x="110" y="204"/>
                    <a:pt x="110" y="204"/>
                  </a:cubicBezTo>
                  <a:cubicBezTo>
                    <a:pt x="110" y="204"/>
                    <a:pt x="110" y="205"/>
                    <a:pt x="111" y="205"/>
                  </a:cubicBezTo>
                  <a:close/>
                  <a:moveTo>
                    <a:pt x="26" y="186"/>
                  </a:moveTo>
                  <a:cubicBezTo>
                    <a:pt x="26" y="186"/>
                    <a:pt x="26" y="186"/>
                    <a:pt x="26" y="186"/>
                  </a:cubicBezTo>
                  <a:cubicBezTo>
                    <a:pt x="26" y="186"/>
                    <a:pt x="25" y="186"/>
                    <a:pt x="25" y="186"/>
                  </a:cubicBezTo>
                  <a:cubicBezTo>
                    <a:pt x="25" y="186"/>
                    <a:pt x="24" y="187"/>
                    <a:pt x="23" y="187"/>
                  </a:cubicBezTo>
                  <a:cubicBezTo>
                    <a:pt x="22" y="188"/>
                    <a:pt x="22" y="187"/>
                    <a:pt x="22" y="189"/>
                  </a:cubicBezTo>
                  <a:cubicBezTo>
                    <a:pt x="22" y="189"/>
                    <a:pt x="22" y="189"/>
                    <a:pt x="23" y="189"/>
                  </a:cubicBezTo>
                  <a:cubicBezTo>
                    <a:pt x="24" y="188"/>
                    <a:pt x="25" y="187"/>
                    <a:pt x="26" y="186"/>
                  </a:cubicBezTo>
                  <a:close/>
                  <a:moveTo>
                    <a:pt x="214" y="176"/>
                  </a:moveTo>
                  <a:cubicBezTo>
                    <a:pt x="214" y="178"/>
                    <a:pt x="214" y="180"/>
                    <a:pt x="214" y="181"/>
                  </a:cubicBezTo>
                  <a:cubicBezTo>
                    <a:pt x="215" y="180"/>
                    <a:pt x="215" y="177"/>
                    <a:pt x="215" y="177"/>
                  </a:cubicBezTo>
                  <a:cubicBezTo>
                    <a:pt x="215" y="177"/>
                    <a:pt x="214" y="177"/>
                    <a:pt x="214" y="176"/>
                  </a:cubicBezTo>
                  <a:close/>
                  <a:moveTo>
                    <a:pt x="152" y="158"/>
                  </a:moveTo>
                  <a:cubicBezTo>
                    <a:pt x="152" y="156"/>
                    <a:pt x="152" y="155"/>
                    <a:pt x="151" y="153"/>
                  </a:cubicBezTo>
                  <a:cubicBezTo>
                    <a:pt x="151" y="155"/>
                    <a:pt x="151" y="157"/>
                    <a:pt x="151" y="158"/>
                  </a:cubicBezTo>
                  <a:cubicBezTo>
                    <a:pt x="152" y="158"/>
                    <a:pt x="152" y="158"/>
                    <a:pt x="152" y="158"/>
                  </a:cubicBezTo>
                  <a:close/>
                  <a:moveTo>
                    <a:pt x="212" y="21"/>
                  </a:moveTo>
                  <a:cubicBezTo>
                    <a:pt x="213" y="22"/>
                    <a:pt x="213" y="22"/>
                    <a:pt x="214" y="22"/>
                  </a:cubicBezTo>
                  <a:cubicBezTo>
                    <a:pt x="214" y="22"/>
                    <a:pt x="214" y="21"/>
                    <a:pt x="214" y="21"/>
                  </a:cubicBezTo>
                  <a:cubicBezTo>
                    <a:pt x="215" y="20"/>
                    <a:pt x="215" y="20"/>
                    <a:pt x="214" y="19"/>
                  </a:cubicBezTo>
                  <a:cubicBezTo>
                    <a:pt x="213" y="20"/>
                    <a:pt x="213" y="21"/>
                    <a:pt x="212" y="21"/>
                  </a:cubicBezTo>
                  <a:close/>
                  <a:moveTo>
                    <a:pt x="96" y="59"/>
                  </a:moveTo>
                  <a:cubicBezTo>
                    <a:pt x="96" y="59"/>
                    <a:pt x="96" y="60"/>
                    <a:pt x="95" y="60"/>
                  </a:cubicBezTo>
                  <a:cubicBezTo>
                    <a:pt x="95" y="61"/>
                    <a:pt x="95" y="61"/>
                    <a:pt x="95" y="62"/>
                  </a:cubicBezTo>
                  <a:cubicBezTo>
                    <a:pt x="96" y="62"/>
                    <a:pt x="96" y="61"/>
                    <a:pt x="97" y="61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59"/>
                    <a:pt x="97" y="59"/>
                    <a:pt x="96" y="59"/>
                  </a:cubicBezTo>
                  <a:close/>
                  <a:moveTo>
                    <a:pt x="218" y="158"/>
                  </a:moveTo>
                  <a:cubicBezTo>
                    <a:pt x="218" y="159"/>
                    <a:pt x="219" y="160"/>
                    <a:pt x="218" y="161"/>
                  </a:cubicBezTo>
                  <a:cubicBezTo>
                    <a:pt x="219" y="161"/>
                    <a:pt x="219" y="161"/>
                    <a:pt x="220" y="161"/>
                  </a:cubicBezTo>
                  <a:cubicBezTo>
                    <a:pt x="220" y="160"/>
                    <a:pt x="219" y="159"/>
                    <a:pt x="219" y="158"/>
                  </a:cubicBezTo>
                  <a:cubicBezTo>
                    <a:pt x="219" y="158"/>
                    <a:pt x="219" y="158"/>
                    <a:pt x="218" y="158"/>
                  </a:cubicBezTo>
                  <a:close/>
                  <a:moveTo>
                    <a:pt x="37" y="23"/>
                  </a:moveTo>
                  <a:cubicBezTo>
                    <a:pt x="38" y="24"/>
                    <a:pt x="39" y="24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2"/>
                    <a:pt x="37" y="23"/>
                    <a:pt x="37" y="23"/>
                  </a:cubicBezTo>
                  <a:close/>
                  <a:moveTo>
                    <a:pt x="225" y="55"/>
                  </a:moveTo>
                  <a:cubicBezTo>
                    <a:pt x="225" y="56"/>
                    <a:pt x="225" y="57"/>
                    <a:pt x="226" y="57"/>
                  </a:cubicBezTo>
                  <a:cubicBezTo>
                    <a:pt x="226" y="58"/>
                    <a:pt x="226" y="59"/>
                    <a:pt x="226" y="59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58"/>
                    <a:pt x="226" y="57"/>
                    <a:pt x="226" y="55"/>
                  </a:cubicBezTo>
                  <a:cubicBezTo>
                    <a:pt x="226" y="55"/>
                    <a:pt x="226" y="55"/>
                    <a:pt x="225" y="55"/>
                  </a:cubicBezTo>
                  <a:close/>
                  <a:moveTo>
                    <a:pt x="15" y="223"/>
                  </a:moveTo>
                  <a:cubicBezTo>
                    <a:pt x="14" y="222"/>
                    <a:pt x="14" y="221"/>
                    <a:pt x="14" y="220"/>
                  </a:cubicBezTo>
                  <a:cubicBezTo>
                    <a:pt x="13" y="219"/>
                    <a:pt x="13" y="219"/>
                    <a:pt x="13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3" y="220"/>
                    <a:pt x="13" y="221"/>
                    <a:pt x="15" y="223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3"/>
                    <a:pt x="23" y="43"/>
                  </a:cubicBezTo>
                  <a:cubicBezTo>
                    <a:pt x="23" y="42"/>
                    <a:pt x="24" y="42"/>
                    <a:pt x="24" y="42"/>
                  </a:cubicBezTo>
                  <a:cubicBezTo>
                    <a:pt x="24" y="41"/>
                    <a:pt x="25" y="40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4" y="39"/>
                    <a:pt x="24" y="40"/>
                  </a:cubicBezTo>
                  <a:cubicBezTo>
                    <a:pt x="23" y="40"/>
                    <a:pt x="23" y="41"/>
                    <a:pt x="23" y="42"/>
                  </a:cubicBezTo>
                  <a:close/>
                  <a:moveTo>
                    <a:pt x="89" y="52"/>
                  </a:moveTo>
                  <a:cubicBezTo>
                    <a:pt x="90" y="51"/>
                    <a:pt x="90" y="51"/>
                    <a:pt x="90" y="50"/>
                  </a:cubicBezTo>
                  <a:cubicBezTo>
                    <a:pt x="90" y="50"/>
                    <a:pt x="90" y="49"/>
                    <a:pt x="90" y="48"/>
                  </a:cubicBezTo>
                  <a:cubicBezTo>
                    <a:pt x="90" y="48"/>
                    <a:pt x="90" y="47"/>
                    <a:pt x="90" y="47"/>
                  </a:cubicBezTo>
                  <a:cubicBezTo>
                    <a:pt x="90" y="47"/>
                    <a:pt x="89" y="47"/>
                    <a:pt x="89" y="47"/>
                  </a:cubicBezTo>
                  <a:cubicBezTo>
                    <a:pt x="89" y="47"/>
                    <a:pt x="89" y="47"/>
                    <a:pt x="89" y="48"/>
                  </a:cubicBezTo>
                  <a:cubicBezTo>
                    <a:pt x="89" y="49"/>
                    <a:pt x="89" y="50"/>
                    <a:pt x="89" y="52"/>
                  </a:cubicBezTo>
                  <a:close/>
                  <a:moveTo>
                    <a:pt x="113" y="171"/>
                  </a:moveTo>
                  <a:cubicBezTo>
                    <a:pt x="113" y="170"/>
                    <a:pt x="113" y="170"/>
                    <a:pt x="113" y="170"/>
                  </a:cubicBezTo>
                  <a:cubicBezTo>
                    <a:pt x="112" y="170"/>
                    <a:pt x="112" y="170"/>
                    <a:pt x="112" y="170"/>
                  </a:cubicBezTo>
                  <a:cubicBezTo>
                    <a:pt x="111" y="171"/>
                    <a:pt x="111" y="171"/>
                    <a:pt x="110" y="172"/>
                  </a:cubicBezTo>
                  <a:cubicBezTo>
                    <a:pt x="110" y="172"/>
                    <a:pt x="111" y="172"/>
                    <a:pt x="111" y="173"/>
                  </a:cubicBezTo>
                  <a:cubicBezTo>
                    <a:pt x="112" y="172"/>
                    <a:pt x="112" y="171"/>
                    <a:pt x="113" y="171"/>
                  </a:cubicBezTo>
                  <a:close/>
                  <a:moveTo>
                    <a:pt x="217" y="135"/>
                  </a:moveTo>
                  <a:cubicBezTo>
                    <a:pt x="218" y="135"/>
                    <a:pt x="219" y="135"/>
                    <a:pt x="219" y="135"/>
                  </a:cubicBezTo>
                  <a:cubicBezTo>
                    <a:pt x="219" y="135"/>
                    <a:pt x="219" y="134"/>
                    <a:pt x="219" y="134"/>
                  </a:cubicBezTo>
                  <a:cubicBezTo>
                    <a:pt x="219" y="134"/>
                    <a:pt x="218" y="134"/>
                    <a:pt x="217" y="134"/>
                  </a:cubicBezTo>
                  <a:cubicBezTo>
                    <a:pt x="217" y="134"/>
                    <a:pt x="217" y="135"/>
                    <a:pt x="217" y="135"/>
                  </a:cubicBezTo>
                  <a:close/>
                  <a:moveTo>
                    <a:pt x="112" y="14"/>
                  </a:moveTo>
                  <a:cubicBezTo>
                    <a:pt x="112" y="13"/>
                    <a:pt x="111" y="12"/>
                    <a:pt x="111" y="11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11"/>
                    <a:pt x="110" y="11"/>
                    <a:pt x="110" y="11"/>
                  </a:cubicBezTo>
                  <a:cubicBezTo>
                    <a:pt x="110" y="12"/>
                    <a:pt x="110" y="13"/>
                    <a:pt x="110" y="14"/>
                  </a:cubicBezTo>
                  <a:cubicBezTo>
                    <a:pt x="111" y="14"/>
                    <a:pt x="111" y="14"/>
                    <a:pt x="112" y="14"/>
                  </a:cubicBezTo>
                  <a:close/>
                  <a:moveTo>
                    <a:pt x="118" y="178"/>
                  </a:moveTo>
                  <a:cubicBezTo>
                    <a:pt x="118" y="178"/>
                    <a:pt x="118" y="179"/>
                    <a:pt x="118" y="179"/>
                  </a:cubicBezTo>
                  <a:cubicBezTo>
                    <a:pt x="118" y="179"/>
                    <a:pt x="119" y="179"/>
                    <a:pt x="119" y="179"/>
                  </a:cubicBezTo>
                  <a:cubicBezTo>
                    <a:pt x="120" y="178"/>
                    <a:pt x="121" y="177"/>
                    <a:pt x="123" y="176"/>
                  </a:cubicBezTo>
                  <a:cubicBezTo>
                    <a:pt x="122" y="176"/>
                    <a:pt x="121" y="176"/>
                    <a:pt x="121" y="176"/>
                  </a:cubicBezTo>
                  <a:cubicBezTo>
                    <a:pt x="120" y="177"/>
                    <a:pt x="119" y="178"/>
                    <a:pt x="118" y="178"/>
                  </a:cubicBezTo>
                  <a:close/>
                  <a:moveTo>
                    <a:pt x="169" y="219"/>
                  </a:moveTo>
                  <a:cubicBezTo>
                    <a:pt x="169" y="219"/>
                    <a:pt x="168" y="219"/>
                    <a:pt x="168" y="219"/>
                  </a:cubicBezTo>
                  <a:cubicBezTo>
                    <a:pt x="167" y="219"/>
                    <a:pt x="166" y="219"/>
                    <a:pt x="166" y="218"/>
                  </a:cubicBezTo>
                  <a:cubicBezTo>
                    <a:pt x="165" y="218"/>
                    <a:pt x="165" y="218"/>
                    <a:pt x="164" y="219"/>
                  </a:cubicBezTo>
                  <a:cubicBezTo>
                    <a:pt x="164" y="219"/>
                    <a:pt x="165" y="219"/>
                    <a:pt x="165" y="219"/>
                  </a:cubicBezTo>
                  <a:cubicBezTo>
                    <a:pt x="166" y="219"/>
                    <a:pt x="168" y="219"/>
                    <a:pt x="169" y="219"/>
                  </a:cubicBezTo>
                  <a:cubicBezTo>
                    <a:pt x="169" y="219"/>
                    <a:pt x="169" y="219"/>
                    <a:pt x="169" y="219"/>
                  </a:cubicBezTo>
                  <a:close/>
                  <a:moveTo>
                    <a:pt x="152" y="211"/>
                  </a:moveTo>
                  <a:cubicBezTo>
                    <a:pt x="151" y="211"/>
                    <a:pt x="151" y="211"/>
                    <a:pt x="150" y="211"/>
                  </a:cubicBezTo>
                  <a:cubicBezTo>
                    <a:pt x="150" y="211"/>
                    <a:pt x="150" y="212"/>
                    <a:pt x="150" y="212"/>
                  </a:cubicBezTo>
                  <a:cubicBezTo>
                    <a:pt x="151" y="213"/>
                    <a:pt x="151" y="213"/>
                    <a:pt x="152" y="213"/>
                  </a:cubicBezTo>
                  <a:cubicBezTo>
                    <a:pt x="152" y="212"/>
                    <a:pt x="152" y="212"/>
                    <a:pt x="152" y="211"/>
                  </a:cubicBezTo>
                  <a:close/>
                  <a:moveTo>
                    <a:pt x="123" y="150"/>
                  </a:moveTo>
                  <a:cubicBezTo>
                    <a:pt x="123" y="151"/>
                    <a:pt x="123" y="151"/>
                    <a:pt x="123" y="152"/>
                  </a:cubicBezTo>
                  <a:cubicBezTo>
                    <a:pt x="124" y="151"/>
                    <a:pt x="125" y="151"/>
                    <a:pt x="125" y="150"/>
                  </a:cubicBezTo>
                  <a:cubicBezTo>
                    <a:pt x="125" y="150"/>
                    <a:pt x="125" y="149"/>
                    <a:pt x="125" y="149"/>
                  </a:cubicBezTo>
                  <a:cubicBezTo>
                    <a:pt x="124" y="150"/>
                    <a:pt x="123" y="150"/>
                    <a:pt x="123" y="150"/>
                  </a:cubicBezTo>
                  <a:close/>
                  <a:moveTo>
                    <a:pt x="135" y="177"/>
                  </a:moveTo>
                  <a:cubicBezTo>
                    <a:pt x="136" y="176"/>
                    <a:pt x="137" y="176"/>
                    <a:pt x="137" y="175"/>
                  </a:cubicBezTo>
                  <a:cubicBezTo>
                    <a:pt x="137" y="175"/>
                    <a:pt x="137" y="175"/>
                    <a:pt x="137" y="175"/>
                  </a:cubicBezTo>
                  <a:cubicBezTo>
                    <a:pt x="136" y="175"/>
                    <a:pt x="135" y="175"/>
                    <a:pt x="134" y="175"/>
                  </a:cubicBezTo>
                  <a:cubicBezTo>
                    <a:pt x="134" y="176"/>
                    <a:pt x="135" y="176"/>
                    <a:pt x="135" y="177"/>
                  </a:cubicBezTo>
                  <a:close/>
                  <a:moveTo>
                    <a:pt x="116" y="8"/>
                  </a:moveTo>
                  <a:cubicBezTo>
                    <a:pt x="115" y="8"/>
                    <a:pt x="113" y="8"/>
                    <a:pt x="112" y="8"/>
                  </a:cubicBezTo>
                  <a:cubicBezTo>
                    <a:pt x="112" y="8"/>
                    <a:pt x="112" y="9"/>
                    <a:pt x="112" y="9"/>
                  </a:cubicBezTo>
                  <a:cubicBezTo>
                    <a:pt x="114" y="9"/>
                    <a:pt x="115" y="9"/>
                    <a:pt x="116" y="8"/>
                  </a:cubicBezTo>
                  <a:cubicBezTo>
                    <a:pt x="117" y="8"/>
                    <a:pt x="117" y="8"/>
                    <a:pt x="116" y="8"/>
                  </a:cubicBezTo>
                  <a:close/>
                  <a:moveTo>
                    <a:pt x="92" y="49"/>
                  </a:moveTo>
                  <a:cubicBezTo>
                    <a:pt x="92" y="49"/>
                    <a:pt x="92" y="48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7"/>
                    <a:pt x="92" y="46"/>
                    <a:pt x="92" y="45"/>
                  </a:cubicBezTo>
                  <a:cubicBezTo>
                    <a:pt x="92" y="46"/>
                    <a:pt x="91" y="46"/>
                    <a:pt x="91" y="46"/>
                  </a:cubicBezTo>
                  <a:cubicBezTo>
                    <a:pt x="91" y="47"/>
                    <a:pt x="92" y="48"/>
                    <a:pt x="92" y="49"/>
                  </a:cubicBezTo>
                  <a:close/>
                  <a:moveTo>
                    <a:pt x="219" y="193"/>
                  </a:moveTo>
                  <a:cubicBezTo>
                    <a:pt x="219" y="193"/>
                    <a:pt x="220" y="193"/>
                    <a:pt x="220" y="193"/>
                  </a:cubicBezTo>
                  <a:cubicBezTo>
                    <a:pt x="221" y="193"/>
                    <a:pt x="221" y="192"/>
                    <a:pt x="221" y="192"/>
                  </a:cubicBezTo>
                  <a:cubicBezTo>
                    <a:pt x="221" y="191"/>
                    <a:pt x="220" y="191"/>
                    <a:pt x="219" y="191"/>
                  </a:cubicBezTo>
                  <a:cubicBezTo>
                    <a:pt x="219" y="192"/>
                    <a:pt x="219" y="192"/>
                    <a:pt x="219" y="193"/>
                  </a:cubicBezTo>
                  <a:close/>
                  <a:moveTo>
                    <a:pt x="234" y="208"/>
                  </a:moveTo>
                  <a:cubicBezTo>
                    <a:pt x="234" y="205"/>
                    <a:pt x="235" y="202"/>
                    <a:pt x="235" y="200"/>
                  </a:cubicBezTo>
                  <a:cubicBezTo>
                    <a:pt x="234" y="200"/>
                    <a:pt x="234" y="200"/>
                    <a:pt x="234" y="200"/>
                  </a:cubicBezTo>
                  <a:cubicBezTo>
                    <a:pt x="234" y="202"/>
                    <a:pt x="234" y="203"/>
                    <a:pt x="234" y="205"/>
                  </a:cubicBezTo>
                  <a:cubicBezTo>
                    <a:pt x="234" y="206"/>
                    <a:pt x="234" y="206"/>
                    <a:pt x="234" y="207"/>
                  </a:cubicBezTo>
                  <a:cubicBezTo>
                    <a:pt x="234" y="208"/>
                    <a:pt x="234" y="208"/>
                    <a:pt x="234" y="208"/>
                  </a:cubicBezTo>
                  <a:close/>
                  <a:moveTo>
                    <a:pt x="14" y="83"/>
                  </a:moveTo>
                  <a:cubicBezTo>
                    <a:pt x="15" y="83"/>
                    <a:pt x="15" y="83"/>
                    <a:pt x="15" y="82"/>
                  </a:cubicBezTo>
                  <a:cubicBezTo>
                    <a:pt x="15" y="82"/>
                    <a:pt x="15" y="81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1"/>
                    <a:pt x="14" y="82"/>
                    <a:pt x="14" y="83"/>
                  </a:cubicBezTo>
                  <a:close/>
                  <a:moveTo>
                    <a:pt x="90" y="239"/>
                  </a:moveTo>
                  <a:cubicBezTo>
                    <a:pt x="90" y="238"/>
                    <a:pt x="90" y="238"/>
                    <a:pt x="90" y="238"/>
                  </a:cubicBezTo>
                  <a:cubicBezTo>
                    <a:pt x="89" y="238"/>
                    <a:pt x="89" y="238"/>
                    <a:pt x="88" y="238"/>
                  </a:cubicBezTo>
                  <a:cubicBezTo>
                    <a:pt x="88" y="238"/>
                    <a:pt x="87" y="238"/>
                    <a:pt x="87" y="238"/>
                  </a:cubicBezTo>
                  <a:cubicBezTo>
                    <a:pt x="87" y="238"/>
                    <a:pt x="86" y="239"/>
                    <a:pt x="86" y="239"/>
                  </a:cubicBezTo>
                  <a:cubicBezTo>
                    <a:pt x="86" y="239"/>
                    <a:pt x="86" y="239"/>
                    <a:pt x="87" y="239"/>
                  </a:cubicBezTo>
                  <a:cubicBezTo>
                    <a:pt x="88" y="239"/>
                    <a:pt x="89" y="239"/>
                    <a:pt x="90" y="239"/>
                  </a:cubicBezTo>
                  <a:close/>
                  <a:moveTo>
                    <a:pt x="139" y="236"/>
                  </a:moveTo>
                  <a:cubicBezTo>
                    <a:pt x="141" y="236"/>
                    <a:pt x="145" y="236"/>
                    <a:pt x="146" y="235"/>
                  </a:cubicBezTo>
                  <a:cubicBezTo>
                    <a:pt x="143" y="235"/>
                    <a:pt x="141" y="235"/>
                    <a:pt x="139" y="235"/>
                  </a:cubicBezTo>
                  <a:cubicBezTo>
                    <a:pt x="139" y="236"/>
                    <a:pt x="139" y="236"/>
                    <a:pt x="139" y="236"/>
                  </a:cubicBezTo>
                  <a:close/>
                  <a:moveTo>
                    <a:pt x="20" y="197"/>
                  </a:moveTo>
                  <a:cubicBezTo>
                    <a:pt x="21" y="197"/>
                    <a:pt x="21" y="197"/>
                    <a:pt x="21" y="196"/>
                  </a:cubicBezTo>
                  <a:cubicBezTo>
                    <a:pt x="21" y="195"/>
                    <a:pt x="21" y="195"/>
                    <a:pt x="21" y="194"/>
                  </a:cubicBezTo>
                  <a:cubicBezTo>
                    <a:pt x="21" y="194"/>
                    <a:pt x="20" y="194"/>
                    <a:pt x="20" y="193"/>
                  </a:cubicBezTo>
                  <a:cubicBezTo>
                    <a:pt x="20" y="194"/>
                    <a:pt x="19" y="194"/>
                    <a:pt x="20" y="195"/>
                  </a:cubicBezTo>
                  <a:cubicBezTo>
                    <a:pt x="20" y="195"/>
                    <a:pt x="20" y="196"/>
                    <a:pt x="20" y="197"/>
                  </a:cubicBezTo>
                  <a:close/>
                  <a:moveTo>
                    <a:pt x="131" y="42"/>
                  </a:moveTo>
                  <a:cubicBezTo>
                    <a:pt x="132" y="42"/>
                    <a:pt x="133" y="42"/>
                    <a:pt x="134" y="42"/>
                  </a:cubicBezTo>
                  <a:cubicBezTo>
                    <a:pt x="134" y="41"/>
                    <a:pt x="134" y="41"/>
                    <a:pt x="134" y="40"/>
                  </a:cubicBezTo>
                  <a:cubicBezTo>
                    <a:pt x="133" y="40"/>
                    <a:pt x="132" y="41"/>
                    <a:pt x="131" y="42"/>
                  </a:cubicBezTo>
                  <a:close/>
                  <a:moveTo>
                    <a:pt x="217" y="86"/>
                  </a:moveTo>
                  <a:cubicBezTo>
                    <a:pt x="217" y="86"/>
                    <a:pt x="218" y="86"/>
                    <a:pt x="218" y="86"/>
                  </a:cubicBezTo>
                  <a:cubicBezTo>
                    <a:pt x="218" y="85"/>
                    <a:pt x="218" y="84"/>
                    <a:pt x="218" y="84"/>
                  </a:cubicBezTo>
                  <a:cubicBezTo>
                    <a:pt x="218" y="84"/>
                    <a:pt x="217" y="84"/>
                    <a:pt x="217" y="84"/>
                  </a:cubicBezTo>
                  <a:cubicBezTo>
                    <a:pt x="217" y="85"/>
                    <a:pt x="217" y="85"/>
                    <a:pt x="217" y="86"/>
                  </a:cubicBezTo>
                  <a:close/>
                  <a:moveTo>
                    <a:pt x="232" y="202"/>
                  </a:moveTo>
                  <a:cubicBezTo>
                    <a:pt x="232" y="202"/>
                    <a:pt x="232" y="202"/>
                    <a:pt x="232" y="202"/>
                  </a:cubicBezTo>
                  <a:cubicBezTo>
                    <a:pt x="231" y="204"/>
                    <a:pt x="230" y="206"/>
                    <a:pt x="230" y="208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1" y="206"/>
                    <a:pt x="231" y="205"/>
                    <a:pt x="232" y="204"/>
                  </a:cubicBezTo>
                  <a:cubicBezTo>
                    <a:pt x="232" y="203"/>
                    <a:pt x="232" y="202"/>
                    <a:pt x="232" y="202"/>
                  </a:cubicBezTo>
                  <a:close/>
                  <a:moveTo>
                    <a:pt x="149" y="20"/>
                  </a:moveTo>
                  <a:cubicBezTo>
                    <a:pt x="149" y="21"/>
                    <a:pt x="148" y="22"/>
                    <a:pt x="148" y="22"/>
                  </a:cubicBezTo>
                  <a:cubicBezTo>
                    <a:pt x="147" y="23"/>
                    <a:pt x="147" y="23"/>
                    <a:pt x="148" y="24"/>
                  </a:cubicBezTo>
                  <a:cubicBezTo>
                    <a:pt x="148" y="23"/>
                    <a:pt x="149" y="22"/>
                    <a:pt x="149" y="22"/>
                  </a:cubicBezTo>
                  <a:cubicBezTo>
                    <a:pt x="149" y="22"/>
                    <a:pt x="150" y="21"/>
                    <a:pt x="150" y="21"/>
                  </a:cubicBezTo>
                  <a:cubicBezTo>
                    <a:pt x="149" y="21"/>
                    <a:pt x="149" y="20"/>
                    <a:pt x="149" y="20"/>
                  </a:cubicBezTo>
                  <a:close/>
                  <a:moveTo>
                    <a:pt x="19" y="67"/>
                  </a:moveTo>
                  <a:cubicBezTo>
                    <a:pt x="20" y="67"/>
                    <a:pt x="20" y="67"/>
                    <a:pt x="20" y="66"/>
                  </a:cubicBezTo>
                  <a:cubicBezTo>
                    <a:pt x="20" y="65"/>
                    <a:pt x="20" y="65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19" y="64"/>
                    <a:pt x="19" y="64"/>
                  </a:cubicBezTo>
                  <a:cubicBezTo>
                    <a:pt x="19" y="65"/>
                    <a:pt x="19" y="66"/>
                    <a:pt x="19" y="67"/>
                  </a:cubicBezTo>
                  <a:close/>
                  <a:moveTo>
                    <a:pt x="130" y="9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29" y="8"/>
                    <a:pt x="128" y="8"/>
                    <a:pt x="127" y="8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28" y="9"/>
                    <a:pt x="129" y="9"/>
                    <a:pt x="130" y="9"/>
                  </a:cubicBezTo>
                  <a:close/>
                  <a:moveTo>
                    <a:pt x="70" y="228"/>
                  </a:moveTo>
                  <a:cubicBezTo>
                    <a:pt x="70" y="229"/>
                    <a:pt x="70" y="230"/>
                    <a:pt x="70" y="230"/>
                  </a:cubicBezTo>
                  <a:cubicBezTo>
                    <a:pt x="71" y="230"/>
                    <a:pt x="72" y="230"/>
                    <a:pt x="72" y="230"/>
                  </a:cubicBezTo>
                  <a:cubicBezTo>
                    <a:pt x="72" y="230"/>
                    <a:pt x="72" y="229"/>
                    <a:pt x="71" y="228"/>
                  </a:cubicBezTo>
                  <a:cubicBezTo>
                    <a:pt x="71" y="228"/>
                    <a:pt x="71" y="228"/>
                    <a:pt x="70" y="228"/>
                  </a:cubicBezTo>
                  <a:close/>
                  <a:moveTo>
                    <a:pt x="211" y="73"/>
                  </a:moveTo>
                  <a:cubicBezTo>
                    <a:pt x="213" y="73"/>
                    <a:pt x="214" y="73"/>
                    <a:pt x="215" y="73"/>
                  </a:cubicBezTo>
                  <a:cubicBezTo>
                    <a:pt x="215" y="73"/>
                    <a:pt x="215" y="72"/>
                    <a:pt x="215" y="72"/>
                  </a:cubicBezTo>
                  <a:cubicBezTo>
                    <a:pt x="214" y="72"/>
                    <a:pt x="213" y="72"/>
                    <a:pt x="212" y="73"/>
                  </a:cubicBezTo>
                  <a:cubicBezTo>
                    <a:pt x="212" y="73"/>
                    <a:pt x="211" y="73"/>
                    <a:pt x="211" y="73"/>
                  </a:cubicBezTo>
                  <a:close/>
                  <a:moveTo>
                    <a:pt x="95" y="46"/>
                  </a:moveTo>
                  <a:cubicBezTo>
                    <a:pt x="96" y="44"/>
                    <a:pt x="97" y="44"/>
                    <a:pt x="96" y="42"/>
                  </a:cubicBezTo>
                  <a:cubicBezTo>
                    <a:pt x="96" y="42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4"/>
                    <a:pt x="95" y="45"/>
                    <a:pt x="95" y="46"/>
                  </a:cubicBezTo>
                  <a:close/>
                  <a:moveTo>
                    <a:pt x="144" y="229"/>
                  </a:moveTo>
                  <a:cubicBezTo>
                    <a:pt x="145" y="230"/>
                    <a:pt x="145" y="231"/>
                    <a:pt x="146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2"/>
                    <a:pt x="146" y="232"/>
                    <a:pt x="146" y="231"/>
                  </a:cubicBezTo>
                  <a:cubicBezTo>
                    <a:pt x="146" y="231"/>
                    <a:pt x="146" y="231"/>
                    <a:pt x="146" y="230"/>
                  </a:cubicBezTo>
                  <a:cubicBezTo>
                    <a:pt x="146" y="230"/>
                    <a:pt x="146" y="229"/>
                    <a:pt x="145" y="229"/>
                  </a:cubicBezTo>
                  <a:cubicBezTo>
                    <a:pt x="145" y="229"/>
                    <a:pt x="145" y="229"/>
                    <a:pt x="144" y="229"/>
                  </a:cubicBezTo>
                  <a:close/>
                  <a:moveTo>
                    <a:pt x="220" y="127"/>
                  </a:moveTo>
                  <a:cubicBezTo>
                    <a:pt x="220" y="127"/>
                    <a:pt x="220" y="128"/>
                    <a:pt x="220" y="128"/>
                  </a:cubicBezTo>
                  <a:cubicBezTo>
                    <a:pt x="221" y="128"/>
                    <a:pt x="222" y="128"/>
                    <a:pt x="222" y="128"/>
                  </a:cubicBezTo>
                  <a:cubicBezTo>
                    <a:pt x="222" y="128"/>
                    <a:pt x="222" y="127"/>
                    <a:pt x="222" y="126"/>
                  </a:cubicBezTo>
                  <a:cubicBezTo>
                    <a:pt x="222" y="127"/>
                    <a:pt x="221" y="127"/>
                    <a:pt x="220" y="127"/>
                  </a:cubicBezTo>
                  <a:close/>
                  <a:moveTo>
                    <a:pt x="123" y="236"/>
                  </a:moveTo>
                  <a:cubicBezTo>
                    <a:pt x="123" y="235"/>
                    <a:pt x="123" y="235"/>
                    <a:pt x="123" y="234"/>
                  </a:cubicBezTo>
                  <a:cubicBezTo>
                    <a:pt x="122" y="234"/>
                    <a:pt x="122" y="234"/>
                    <a:pt x="121" y="234"/>
                  </a:cubicBezTo>
                  <a:cubicBezTo>
                    <a:pt x="121" y="235"/>
                    <a:pt x="121" y="235"/>
                    <a:pt x="121" y="236"/>
                  </a:cubicBezTo>
                  <a:cubicBezTo>
                    <a:pt x="122" y="236"/>
                    <a:pt x="122" y="236"/>
                    <a:pt x="123" y="236"/>
                  </a:cubicBezTo>
                  <a:close/>
                  <a:moveTo>
                    <a:pt x="124" y="177"/>
                  </a:moveTo>
                  <a:cubicBezTo>
                    <a:pt x="123" y="178"/>
                    <a:pt x="122" y="178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3" y="179"/>
                    <a:pt x="124" y="180"/>
                  </a:cubicBezTo>
                  <a:cubicBezTo>
                    <a:pt x="124" y="179"/>
                    <a:pt x="124" y="178"/>
                    <a:pt x="124" y="177"/>
                  </a:cubicBezTo>
                  <a:close/>
                  <a:moveTo>
                    <a:pt x="109" y="160"/>
                  </a:moveTo>
                  <a:cubicBezTo>
                    <a:pt x="108" y="159"/>
                    <a:pt x="107" y="158"/>
                    <a:pt x="106" y="158"/>
                  </a:cubicBezTo>
                  <a:cubicBezTo>
                    <a:pt x="106" y="159"/>
                    <a:pt x="107" y="160"/>
                    <a:pt x="108" y="161"/>
                  </a:cubicBezTo>
                  <a:cubicBezTo>
                    <a:pt x="108" y="160"/>
                    <a:pt x="108" y="160"/>
                    <a:pt x="109" y="160"/>
                  </a:cubicBezTo>
                  <a:close/>
                  <a:moveTo>
                    <a:pt x="83" y="30"/>
                  </a:moveTo>
                  <a:cubicBezTo>
                    <a:pt x="83" y="30"/>
                    <a:pt x="83" y="30"/>
                    <a:pt x="83" y="30"/>
                  </a:cubicBezTo>
                  <a:cubicBezTo>
                    <a:pt x="84" y="30"/>
                    <a:pt x="85" y="30"/>
                    <a:pt x="85" y="29"/>
                  </a:cubicBezTo>
                  <a:cubicBezTo>
                    <a:pt x="85" y="29"/>
                    <a:pt x="84" y="28"/>
                    <a:pt x="84" y="28"/>
                  </a:cubicBezTo>
                  <a:cubicBezTo>
                    <a:pt x="83" y="28"/>
                    <a:pt x="83" y="29"/>
                    <a:pt x="83" y="30"/>
                  </a:cubicBezTo>
                  <a:close/>
                  <a:moveTo>
                    <a:pt x="88" y="33"/>
                  </a:moveTo>
                  <a:cubicBezTo>
                    <a:pt x="87" y="34"/>
                    <a:pt x="87" y="35"/>
                    <a:pt x="87" y="36"/>
                  </a:cubicBezTo>
                  <a:cubicBezTo>
                    <a:pt x="87" y="36"/>
                    <a:pt x="88" y="35"/>
                    <a:pt x="89" y="35"/>
                  </a:cubicBezTo>
                  <a:cubicBezTo>
                    <a:pt x="88" y="34"/>
                    <a:pt x="88" y="34"/>
                    <a:pt x="88" y="33"/>
                  </a:cubicBezTo>
                  <a:close/>
                  <a:moveTo>
                    <a:pt x="137" y="144"/>
                  </a:moveTo>
                  <a:cubicBezTo>
                    <a:pt x="137" y="144"/>
                    <a:pt x="138" y="145"/>
                    <a:pt x="138" y="145"/>
                  </a:cubicBezTo>
                  <a:cubicBezTo>
                    <a:pt x="139" y="145"/>
                    <a:pt x="140" y="145"/>
                    <a:pt x="141" y="145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2" y="144"/>
                    <a:pt x="142" y="144"/>
                  </a:cubicBezTo>
                  <a:cubicBezTo>
                    <a:pt x="140" y="144"/>
                    <a:pt x="139" y="144"/>
                    <a:pt x="137" y="144"/>
                  </a:cubicBezTo>
                  <a:close/>
                  <a:moveTo>
                    <a:pt x="13" y="107"/>
                  </a:moveTo>
                  <a:cubicBezTo>
                    <a:pt x="12" y="107"/>
                    <a:pt x="12" y="107"/>
                    <a:pt x="12" y="108"/>
                  </a:cubicBezTo>
                  <a:cubicBezTo>
                    <a:pt x="12" y="108"/>
                    <a:pt x="12" y="109"/>
                    <a:pt x="12" y="110"/>
                  </a:cubicBezTo>
                  <a:cubicBezTo>
                    <a:pt x="13" y="110"/>
                    <a:pt x="13" y="109"/>
                    <a:pt x="13" y="109"/>
                  </a:cubicBezTo>
                  <a:cubicBezTo>
                    <a:pt x="13" y="108"/>
                    <a:pt x="13" y="107"/>
                    <a:pt x="13" y="107"/>
                  </a:cubicBezTo>
                  <a:close/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9" y="24"/>
                    <a:pt x="149" y="25"/>
                    <a:pt x="149" y="25"/>
                  </a:cubicBezTo>
                  <a:cubicBezTo>
                    <a:pt x="148" y="26"/>
                    <a:pt x="148" y="27"/>
                    <a:pt x="148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6"/>
                    <a:pt x="150" y="26"/>
                    <a:pt x="150" y="25"/>
                  </a:cubicBezTo>
                  <a:cubicBezTo>
                    <a:pt x="150" y="25"/>
                    <a:pt x="150" y="24"/>
                    <a:pt x="150" y="24"/>
                  </a:cubicBezTo>
                  <a:close/>
                  <a:moveTo>
                    <a:pt x="23" y="62"/>
                  </a:moveTo>
                  <a:cubicBezTo>
                    <a:pt x="22" y="62"/>
                    <a:pt x="22" y="62"/>
                    <a:pt x="22" y="63"/>
                  </a:cubicBezTo>
                  <a:cubicBezTo>
                    <a:pt x="22" y="64"/>
                    <a:pt x="22" y="64"/>
                    <a:pt x="22" y="65"/>
                  </a:cubicBezTo>
                  <a:cubicBezTo>
                    <a:pt x="22" y="65"/>
                    <a:pt x="22" y="66"/>
                    <a:pt x="22" y="66"/>
                  </a:cubicBezTo>
                  <a:cubicBezTo>
                    <a:pt x="22" y="66"/>
                    <a:pt x="22" y="65"/>
                    <a:pt x="22" y="65"/>
                  </a:cubicBezTo>
                  <a:cubicBezTo>
                    <a:pt x="23" y="64"/>
                    <a:pt x="23" y="63"/>
                    <a:pt x="23" y="62"/>
                  </a:cubicBezTo>
                  <a:close/>
                  <a:moveTo>
                    <a:pt x="98" y="19"/>
                  </a:moveTo>
                  <a:cubicBezTo>
                    <a:pt x="99" y="19"/>
                    <a:pt x="99" y="19"/>
                    <a:pt x="100" y="19"/>
                  </a:cubicBezTo>
                  <a:cubicBezTo>
                    <a:pt x="100" y="18"/>
                    <a:pt x="100" y="18"/>
                    <a:pt x="100" y="17"/>
                  </a:cubicBezTo>
                  <a:cubicBezTo>
                    <a:pt x="99" y="17"/>
                    <a:pt x="99" y="17"/>
                    <a:pt x="98" y="17"/>
                  </a:cubicBezTo>
                  <a:cubicBezTo>
                    <a:pt x="98" y="18"/>
                    <a:pt x="98" y="18"/>
                    <a:pt x="98" y="19"/>
                  </a:cubicBezTo>
                  <a:close/>
                  <a:moveTo>
                    <a:pt x="90" y="230"/>
                  </a:moveTo>
                  <a:cubicBezTo>
                    <a:pt x="90" y="230"/>
                    <a:pt x="89" y="229"/>
                    <a:pt x="89" y="228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88" y="229"/>
                    <a:pt x="88" y="230"/>
                    <a:pt x="89" y="230"/>
                  </a:cubicBezTo>
                  <a:cubicBezTo>
                    <a:pt x="89" y="230"/>
                    <a:pt x="89" y="230"/>
                    <a:pt x="90" y="230"/>
                  </a:cubicBezTo>
                  <a:close/>
                  <a:moveTo>
                    <a:pt x="144" y="25"/>
                  </a:moveTo>
                  <a:cubicBezTo>
                    <a:pt x="144" y="25"/>
                    <a:pt x="144" y="25"/>
                    <a:pt x="144" y="25"/>
                  </a:cubicBezTo>
                  <a:cubicBezTo>
                    <a:pt x="144" y="24"/>
                    <a:pt x="145" y="24"/>
                    <a:pt x="145" y="23"/>
                  </a:cubicBezTo>
                  <a:cubicBezTo>
                    <a:pt x="146" y="22"/>
                    <a:pt x="146" y="22"/>
                    <a:pt x="145" y="21"/>
                  </a:cubicBezTo>
                  <a:cubicBezTo>
                    <a:pt x="145" y="21"/>
                    <a:pt x="145" y="22"/>
                    <a:pt x="144" y="23"/>
                  </a:cubicBezTo>
                  <a:cubicBezTo>
                    <a:pt x="144" y="23"/>
                    <a:pt x="144" y="24"/>
                    <a:pt x="144" y="25"/>
                  </a:cubicBezTo>
                  <a:close/>
                  <a:moveTo>
                    <a:pt x="226" y="187"/>
                  </a:moveTo>
                  <a:cubicBezTo>
                    <a:pt x="226" y="187"/>
                    <a:pt x="226" y="187"/>
                    <a:pt x="226" y="187"/>
                  </a:cubicBezTo>
                  <a:cubicBezTo>
                    <a:pt x="225" y="188"/>
                    <a:pt x="225" y="189"/>
                    <a:pt x="224" y="190"/>
                  </a:cubicBezTo>
                  <a:cubicBezTo>
                    <a:pt x="225" y="190"/>
                    <a:pt x="225" y="190"/>
                    <a:pt x="226" y="190"/>
                  </a:cubicBezTo>
                  <a:cubicBezTo>
                    <a:pt x="226" y="189"/>
                    <a:pt x="226" y="188"/>
                    <a:pt x="226" y="187"/>
                  </a:cubicBezTo>
                  <a:close/>
                  <a:moveTo>
                    <a:pt x="128" y="148"/>
                  </a:moveTo>
                  <a:cubicBezTo>
                    <a:pt x="128" y="147"/>
                    <a:pt x="128" y="147"/>
                    <a:pt x="127" y="147"/>
                  </a:cubicBezTo>
                  <a:cubicBezTo>
                    <a:pt x="127" y="147"/>
                    <a:pt x="126" y="148"/>
                    <a:pt x="126" y="148"/>
                  </a:cubicBezTo>
                  <a:cubicBezTo>
                    <a:pt x="126" y="148"/>
                    <a:pt x="127" y="149"/>
                    <a:pt x="127" y="149"/>
                  </a:cubicBezTo>
                  <a:cubicBezTo>
                    <a:pt x="127" y="149"/>
                    <a:pt x="128" y="148"/>
                    <a:pt x="128" y="148"/>
                  </a:cubicBezTo>
                  <a:close/>
                  <a:moveTo>
                    <a:pt x="19" y="192"/>
                  </a:moveTo>
                  <a:cubicBezTo>
                    <a:pt x="20" y="192"/>
                    <a:pt x="20" y="192"/>
                    <a:pt x="20" y="191"/>
                  </a:cubicBezTo>
                  <a:cubicBezTo>
                    <a:pt x="20" y="190"/>
                    <a:pt x="20" y="190"/>
                    <a:pt x="20" y="189"/>
                  </a:cubicBezTo>
                  <a:cubicBezTo>
                    <a:pt x="19" y="189"/>
                    <a:pt x="19" y="190"/>
                    <a:pt x="19" y="190"/>
                  </a:cubicBezTo>
                  <a:cubicBezTo>
                    <a:pt x="19" y="191"/>
                    <a:pt x="19" y="191"/>
                    <a:pt x="19" y="192"/>
                  </a:cubicBezTo>
                  <a:close/>
                  <a:moveTo>
                    <a:pt x="139" y="226"/>
                  </a:moveTo>
                  <a:cubicBezTo>
                    <a:pt x="140" y="226"/>
                    <a:pt x="140" y="226"/>
                    <a:pt x="140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5"/>
                    <a:pt x="141" y="224"/>
                    <a:pt x="140" y="224"/>
                  </a:cubicBezTo>
                  <a:cubicBezTo>
                    <a:pt x="140" y="224"/>
                    <a:pt x="139" y="225"/>
                    <a:pt x="139" y="226"/>
                  </a:cubicBezTo>
                  <a:close/>
                  <a:moveTo>
                    <a:pt x="200" y="223"/>
                  </a:moveTo>
                  <a:cubicBezTo>
                    <a:pt x="199" y="222"/>
                    <a:pt x="198" y="221"/>
                    <a:pt x="198" y="220"/>
                  </a:cubicBezTo>
                  <a:cubicBezTo>
                    <a:pt x="198" y="220"/>
                    <a:pt x="198" y="220"/>
                    <a:pt x="197" y="220"/>
                  </a:cubicBezTo>
                  <a:cubicBezTo>
                    <a:pt x="198" y="221"/>
                    <a:pt x="198" y="222"/>
                    <a:pt x="198" y="223"/>
                  </a:cubicBezTo>
                  <a:cubicBezTo>
                    <a:pt x="199" y="223"/>
                    <a:pt x="199" y="223"/>
                    <a:pt x="200" y="223"/>
                  </a:cubicBezTo>
                  <a:close/>
                  <a:moveTo>
                    <a:pt x="102" y="148"/>
                  </a:moveTo>
                  <a:cubicBezTo>
                    <a:pt x="102" y="149"/>
                    <a:pt x="105" y="149"/>
                    <a:pt x="105" y="149"/>
                  </a:cubicBezTo>
                  <a:cubicBezTo>
                    <a:pt x="105" y="149"/>
                    <a:pt x="105" y="148"/>
                    <a:pt x="105" y="148"/>
                  </a:cubicBezTo>
                  <a:cubicBezTo>
                    <a:pt x="104" y="148"/>
                    <a:pt x="103" y="148"/>
                    <a:pt x="102" y="148"/>
                  </a:cubicBezTo>
                  <a:close/>
                  <a:moveTo>
                    <a:pt x="90" y="57"/>
                  </a:move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0" y="57"/>
                    <a:pt x="91" y="56"/>
                  </a:cubicBezTo>
                  <a:cubicBezTo>
                    <a:pt x="91" y="56"/>
                    <a:pt x="90" y="54"/>
                    <a:pt x="90" y="54"/>
                  </a:cubicBezTo>
                  <a:cubicBezTo>
                    <a:pt x="90" y="54"/>
                    <a:pt x="89" y="54"/>
                    <a:pt x="90" y="55"/>
                  </a:cubicBezTo>
                  <a:cubicBezTo>
                    <a:pt x="90" y="56"/>
                    <a:pt x="90" y="56"/>
                    <a:pt x="90" y="57"/>
                  </a:cubicBezTo>
                  <a:close/>
                  <a:moveTo>
                    <a:pt x="183" y="15"/>
                  </a:moveTo>
                  <a:cubicBezTo>
                    <a:pt x="183" y="16"/>
                    <a:pt x="183" y="17"/>
                    <a:pt x="183" y="17"/>
                  </a:cubicBezTo>
                  <a:cubicBezTo>
                    <a:pt x="184" y="17"/>
                    <a:pt x="185" y="16"/>
                    <a:pt x="184" y="15"/>
                  </a:cubicBezTo>
                  <a:cubicBezTo>
                    <a:pt x="184" y="15"/>
                    <a:pt x="184" y="15"/>
                    <a:pt x="183" y="15"/>
                  </a:cubicBezTo>
                  <a:close/>
                  <a:moveTo>
                    <a:pt x="101" y="159"/>
                  </a:moveTo>
                  <a:cubicBezTo>
                    <a:pt x="101" y="159"/>
                    <a:pt x="101" y="159"/>
                    <a:pt x="101" y="159"/>
                  </a:cubicBezTo>
                  <a:cubicBezTo>
                    <a:pt x="102" y="161"/>
                    <a:pt x="103" y="162"/>
                    <a:pt x="104" y="164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4" y="162"/>
                    <a:pt x="102" y="161"/>
                    <a:pt x="101" y="159"/>
                  </a:cubicBezTo>
                  <a:close/>
                  <a:moveTo>
                    <a:pt x="215" y="78"/>
                  </a:moveTo>
                  <a:cubicBezTo>
                    <a:pt x="214" y="79"/>
                    <a:pt x="212" y="79"/>
                    <a:pt x="211" y="80"/>
                  </a:cubicBezTo>
                  <a:cubicBezTo>
                    <a:pt x="212" y="80"/>
                    <a:pt x="214" y="80"/>
                    <a:pt x="215" y="79"/>
                  </a:cubicBezTo>
                  <a:cubicBezTo>
                    <a:pt x="215" y="79"/>
                    <a:pt x="215" y="79"/>
                    <a:pt x="215" y="78"/>
                  </a:cubicBezTo>
                  <a:close/>
                  <a:moveTo>
                    <a:pt x="23" y="77"/>
                  </a:moveTo>
                  <a:cubicBezTo>
                    <a:pt x="24" y="76"/>
                    <a:pt x="26" y="75"/>
                    <a:pt x="26" y="74"/>
                  </a:cubicBezTo>
                  <a:cubicBezTo>
                    <a:pt x="25" y="74"/>
                    <a:pt x="24" y="75"/>
                    <a:pt x="23" y="75"/>
                  </a:cubicBezTo>
                  <a:cubicBezTo>
                    <a:pt x="23" y="76"/>
                    <a:pt x="23" y="76"/>
                    <a:pt x="23" y="77"/>
                  </a:cubicBezTo>
                  <a:close/>
                  <a:moveTo>
                    <a:pt x="74" y="230"/>
                  </a:moveTo>
                  <a:cubicBezTo>
                    <a:pt x="75" y="230"/>
                    <a:pt x="75" y="230"/>
                    <a:pt x="75" y="230"/>
                  </a:cubicBezTo>
                  <a:cubicBezTo>
                    <a:pt x="75" y="230"/>
                    <a:pt x="75" y="229"/>
                    <a:pt x="75" y="228"/>
                  </a:cubicBezTo>
                  <a:cubicBezTo>
                    <a:pt x="74" y="228"/>
                    <a:pt x="74" y="228"/>
                    <a:pt x="73" y="228"/>
                  </a:cubicBezTo>
                  <a:cubicBezTo>
                    <a:pt x="74" y="229"/>
                    <a:pt x="74" y="230"/>
                    <a:pt x="74" y="230"/>
                  </a:cubicBezTo>
                  <a:close/>
                  <a:moveTo>
                    <a:pt x="222" y="64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3" y="64"/>
                    <a:pt x="223" y="64"/>
                    <a:pt x="224" y="65"/>
                  </a:cubicBezTo>
                  <a:cubicBezTo>
                    <a:pt x="224" y="65"/>
                    <a:pt x="224" y="66"/>
                    <a:pt x="224" y="66"/>
                  </a:cubicBezTo>
                  <a:cubicBezTo>
                    <a:pt x="224" y="66"/>
                    <a:pt x="224" y="66"/>
                    <a:pt x="224" y="66"/>
                  </a:cubicBezTo>
                  <a:cubicBezTo>
                    <a:pt x="224" y="66"/>
                    <a:pt x="224" y="66"/>
                    <a:pt x="224" y="66"/>
                  </a:cubicBezTo>
                  <a:cubicBezTo>
                    <a:pt x="224" y="65"/>
                    <a:pt x="224" y="64"/>
                    <a:pt x="224" y="63"/>
                  </a:cubicBezTo>
                  <a:cubicBezTo>
                    <a:pt x="223" y="64"/>
                    <a:pt x="222" y="64"/>
                    <a:pt x="222" y="64"/>
                  </a:cubicBezTo>
                  <a:close/>
                  <a:moveTo>
                    <a:pt x="108" y="176"/>
                  </a:moveTo>
                  <a:cubicBezTo>
                    <a:pt x="108" y="176"/>
                    <a:pt x="109" y="175"/>
                    <a:pt x="109" y="175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5"/>
                    <a:pt x="108" y="175"/>
                    <a:pt x="108" y="176"/>
                  </a:cubicBezTo>
                  <a:close/>
                  <a:moveTo>
                    <a:pt x="104" y="187"/>
                  </a:moveTo>
                  <a:cubicBezTo>
                    <a:pt x="104" y="187"/>
                    <a:pt x="104" y="187"/>
                    <a:pt x="104" y="187"/>
                  </a:cubicBezTo>
                  <a:cubicBezTo>
                    <a:pt x="104" y="186"/>
                    <a:pt x="104" y="186"/>
                    <a:pt x="104" y="185"/>
                  </a:cubicBezTo>
                  <a:cubicBezTo>
                    <a:pt x="104" y="185"/>
                    <a:pt x="103" y="184"/>
                    <a:pt x="103" y="183"/>
                  </a:cubicBezTo>
                  <a:cubicBezTo>
                    <a:pt x="103" y="184"/>
                    <a:pt x="103" y="184"/>
                    <a:pt x="102" y="185"/>
                  </a:cubicBezTo>
                  <a:cubicBezTo>
                    <a:pt x="102" y="185"/>
                    <a:pt x="103" y="185"/>
                    <a:pt x="103" y="185"/>
                  </a:cubicBezTo>
                  <a:cubicBezTo>
                    <a:pt x="103" y="186"/>
                    <a:pt x="104" y="186"/>
                    <a:pt x="104" y="187"/>
                  </a:cubicBezTo>
                  <a:close/>
                  <a:moveTo>
                    <a:pt x="64" y="230"/>
                  </a:moveTo>
                  <a:cubicBezTo>
                    <a:pt x="65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5" y="228"/>
                    <a:pt x="64" y="228"/>
                    <a:pt x="64" y="228"/>
                  </a:cubicBezTo>
                  <a:cubicBezTo>
                    <a:pt x="64" y="229"/>
                    <a:pt x="64" y="229"/>
                    <a:pt x="64" y="230"/>
                  </a:cubicBezTo>
                  <a:close/>
                  <a:moveTo>
                    <a:pt x="28" y="30"/>
                  </a:moveTo>
                  <a:cubicBezTo>
                    <a:pt x="29" y="28"/>
                    <a:pt x="30" y="26"/>
                    <a:pt x="30" y="25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7"/>
                    <a:pt x="28" y="28"/>
                    <a:pt x="28" y="30"/>
                  </a:cubicBezTo>
                  <a:close/>
                  <a:moveTo>
                    <a:pt x="199" y="227"/>
                  </a:moveTo>
                  <a:cubicBezTo>
                    <a:pt x="199" y="227"/>
                    <a:pt x="200" y="227"/>
                    <a:pt x="200" y="227"/>
                  </a:cubicBezTo>
                  <a:cubicBezTo>
                    <a:pt x="201" y="227"/>
                    <a:pt x="201" y="227"/>
                    <a:pt x="201" y="226"/>
                  </a:cubicBezTo>
                  <a:cubicBezTo>
                    <a:pt x="201" y="225"/>
                    <a:pt x="200" y="226"/>
                    <a:pt x="199" y="225"/>
                  </a:cubicBezTo>
                  <a:cubicBezTo>
                    <a:pt x="199" y="226"/>
                    <a:pt x="199" y="226"/>
                    <a:pt x="199" y="227"/>
                  </a:cubicBezTo>
                  <a:close/>
                  <a:moveTo>
                    <a:pt x="103" y="14"/>
                  </a:moveTo>
                  <a:cubicBezTo>
                    <a:pt x="103" y="14"/>
                    <a:pt x="103" y="13"/>
                    <a:pt x="103" y="13"/>
                  </a:cubicBezTo>
                  <a:cubicBezTo>
                    <a:pt x="102" y="13"/>
                    <a:pt x="101" y="13"/>
                    <a:pt x="100" y="13"/>
                  </a:cubicBezTo>
                  <a:cubicBezTo>
                    <a:pt x="100" y="14"/>
                    <a:pt x="100" y="14"/>
                    <a:pt x="101" y="14"/>
                  </a:cubicBezTo>
                  <a:cubicBezTo>
                    <a:pt x="102" y="14"/>
                    <a:pt x="102" y="14"/>
                    <a:pt x="103" y="14"/>
                  </a:cubicBezTo>
                  <a:close/>
                  <a:moveTo>
                    <a:pt x="70" y="220"/>
                  </a:moveTo>
                  <a:cubicBezTo>
                    <a:pt x="71" y="219"/>
                    <a:pt x="73" y="219"/>
                    <a:pt x="74" y="219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3" y="218"/>
                    <a:pt x="70" y="219"/>
                    <a:pt x="70" y="219"/>
                  </a:cubicBezTo>
                  <a:cubicBezTo>
                    <a:pt x="70" y="219"/>
                    <a:pt x="70" y="219"/>
                    <a:pt x="70" y="220"/>
                  </a:cubicBezTo>
                  <a:close/>
                  <a:moveTo>
                    <a:pt x="108" y="42"/>
                  </a:moveTo>
                  <a:cubicBezTo>
                    <a:pt x="107" y="43"/>
                    <a:pt x="106" y="44"/>
                    <a:pt x="105" y="45"/>
                  </a:cubicBezTo>
                  <a:cubicBezTo>
                    <a:pt x="106" y="45"/>
                    <a:pt x="107" y="44"/>
                    <a:pt x="108" y="43"/>
                  </a:cubicBezTo>
                  <a:cubicBezTo>
                    <a:pt x="108" y="43"/>
                    <a:pt x="108" y="42"/>
                    <a:pt x="108" y="42"/>
                  </a:cubicBezTo>
                  <a:close/>
                  <a:moveTo>
                    <a:pt x="73" y="28"/>
                  </a:moveTo>
                  <a:cubicBezTo>
                    <a:pt x="72" y="28"/>
                    <a:pt x="71" y="28"/>
                    <a:pt x="71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3" y="29"/>
                    <a:pt x="73" y="28"/>
                    <a:pt x="73" y="28"/>
                  </a:cubicBezTo>
                  <a:close/>
                  <a:moveTo>
                    <a:pt x="142" y="23"/>
                  </a:moveTo>
                  <a:cubicBezTo>
                    <a:pt x="141" y="25"/>
                    <a:pt x="141" y="25"/>
                    <a:pt x="141" y="26"/>
                  </a:cubicBezTo>
                  <a:cubicBezTo>
                    <a:pt x="141" y="26"/>
                    <a:pt x="142" y="26"/>
                    <a:pt x="142" y="26"/>
                  </a:cubicBezTo>
                  <a:cubicBezTo>
                    <a:pt x="142" y="25"/>
                    <a:pt x="142" y="24"/>
                    <a:pt x="142" y="23"/>
                  </a:cubicBezTo>
                  <a:close/>
                  <a:moveTo>
                    <a:pt x="20" y="138"/>
                  </a:moveTo>
                  <a:cubicBezTo>
                    <a:pt x="20" y="138"/>
                    <a:pt x="20" y="138"/>
                    <a:pt x="20" y="138"/>
                  </a:cubicBezTo>
                  <a:cubicBezTo>
                    <a:pt x="19" y="138"/>
                    <a:pt x="19" y="139"/>
                    <a:pt x="19" y="140"/>
                  </a:cubicBezTo>
                  <a:cubicBezTo>
                    <a:pt x="19" y="141"/>
                    <a:pt x="19" y="141"/>
                    <a:pt x="19" y="142"/>
                  </a:cubicBezTo>
                  <a:cubicBezTo>
                    <a:pt x="19" y="142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5"/>
                    <a:pt x="56" y="15"/>
                  </a:cubicBezTo>
                  <a:cubicBezTo>
                    <a:pt x="56" y="15"/>
                    <a:pt x="57" y="14"/>
                    <a:pt x="57" y="13"/>
                  </a:cubicBezTo>
                  <a:cubicBezTo>
                    <a:pt x="56" y="13"/>
                    <a:pt x="56" y="14"/>
                    <a:pt x="55" y="15"/>
                  </a:cubicBezTo>
                  <a:close/>
                  <a:moveTo>
                    <a:pt x="220" y="140"/>
                  </a:moveTo>
                  <a:cubicBezTo>
                    <a:pt x="219" y="140"/>
                    <a:pt x="218" y="140"/>
                    <a:pt x="217" y="140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8" y="141"/>
                    <a:pt x="220" y="141"/>
                    <a:pt x="220" y="141"/>
                  </a:cubicBezTo>
                  <a:cubicBezTo>
                    <a:pt x="220" y="141"/>
                    <a:pt x="220" y="141"/>
                    <a:pt x="220" y="140"/>
                  </a:cubicBezTo>
                  <a:close/>
                  <a:moveTo>
                    <a:pt x="28" y="127"/>
                  </a:moveTo>
                  <a:cubicBezTo>
                    <a:pt x="28" y="126"/>
                    <a:pt x="28" y="125"/>
                    <a:pt x="28" y="125"/>
                  </a:cubicBezTo>
                  <a:cubicBezTo>
                    <a:pt x="26" y="125"/>
                    <a:pt x="26" y="126"/>
                    <a:pt x="27" y="127"/>
                  </a:cubicBezTo>
                  <a:cubicBezTo>
                    <a:pt x="27" y="127"/>
                    <a:pt x="27" y="127"/>
                    <a:pt x="28" y="127"/>
                  </a:cubicBezTo>
                  <a:close/>
                  <a:moveTo>
                    <a:pt x="143" y="230"/>
                  </a:moveTo>
                  <a:cubicBezTo>
                    <a:pt x="143" y="229"/>
                    <a:pt x="143" y="229"/>
                    <a:pt x="142" y="229"/>
                  </a:cubicBezTo>
                  <a:cubicBezTo>
                    <a:pt x="142" y="228"/>
                    <a:pt x="142" y="228"/>
                    <a:pt x="142" y="228"/>
                  </a:cubicBezTo>
                  <a:cubicBezTo>
                    <a:pt x="141" y="228"/>
                    <a:pt x="141" y="228"/>
                    <a:pt x="141" y="229"/>
                  </a:cubicBezTo>
                  <a:cubicBezTo>
                    <a:pt x="141" y="229"/>
                    <a:pt x="141" y="230"/>
                    <a:pt x="141" y="230"/>
                  </a:cubicBezTo>
                  <a:cubicBezTo>
                    <a:pt x="142" y="230"/>
                    <a:pt x="142" y="230"/>
                    <a:pt x="143" y="230"/>
                  </a:cubicBezTo>
                  <a:close/>
                  <a:moveTo>
                    <a:pt x="22" y="36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0" y="36"/>
                    <a:pt x="19" y="36"/>
                  </a:cubicBezTo>
                  <a:cubicBezTo>
                    <a:pt x="18" y="37"/>
                    <a:pt x="18" y="37"/>
                    <a:pt x="19" y="38"/>
                  </a:cubicBezTo>
                  <a:cubicBezTo>
                    <a:pt x="20" y="37"/>
                    <a:pt x="21" y="36"/>
                    <a:pt x="22" y="36"/>
                  </a:cubicBezTo>
                  <a:close/>
                  <a:moveTo>
                    <a:pt x="165" y="19"/>
                  </a:moveTo>
                  <a:cubicBezTo>
                    <a:pt x="165" y="19"/>
                    <a:pt x="165" y="20"/>
                    <a:pt x="165" y="20"/>
                  </a:cubicBezTo>
                  <a:cubicBezTo>
                    <a:pt x="165" y="20"/>
                    <a:pt x="165" y="20"/>
                    <a:pt x="166" y="20"/>
                  </a:cubicBezTo>
                  <a:cubicBezTo>
                    <a:pt x="166" y="20"/>
                    <a:pt x="167" y="19"/>
                    <a:pt x="166" y="19"/>
                  </a:cubicBezTo>
                  <a:cubicBezTo>
                    <a:pt x="166" y="19"/>
                    <a:pt x="165" y="19"/>
                    <a:pt x="165" y="19"/>
                  </a:cubicBezTo>
                  <a:close/>
                  <a:moveTo>
                    <a:pt x="45" y="219"/>
                  </a:moveTo>
                  <a:cubicBezTo>
                    <a:pt x="46" y="219"/>
                    <a:pt x="47" y="219"/>
                    <a:pt x="48" y="219"/>
                  </a:cubicBezTo>
                  <a:cubicBezTo>
                    <a:pt x="47" y="219"/>
                    <a:pt x="44" y="218"/>
                    <a:pt x="43" y="21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4" y="218"/>
                    <a:pt x="44" y="219"/>
                    <a:pt x="45" y="219"/>
                  </a:cubicBezTo>
                  <a:close/>
                  <a:moveTo>
                    <a:pt x="60" y="11"/>
                  </a:moveTo>
                  <a:cubicBezTo>
                    <a:pt x="62" y="11"/>
                    <a:pt x="64" y="11"/>
                    <a:pt x="66" y="10"/>
                  </a:cubicBezTo>
                  <a:cubicBezTo>
                    <a:pt x="64" y="10"/>
                    <a:pt x="62" y="10"/>
                    <a:pt x="60" y="10"/>
                  </a:cubicBezTo>
                  <a:cubicBezTo>
                    <a:pt x="60" y="10"/>
                    <a:pt x="60" y="10"/>
                    <a:pt x="60" y="11"/>
                  </a:cubicBezTo>
                  <a:close/>
                  <a:moveTo>
                    <a:pt x="113" y="33"/>
                  </a:moveTo>
                  <a:cubicBezTo>
                    <a:pt x="112" y="35"/>
                    <a:pt x="110" y="36"/>
                    <a:pt x="109" y="38"/>
                  </a:cubicBezTo>
                  <a:cubicBezTo>
                    <a:pt x="110" y="37"/>
                    <a:pt x="111" y="35"/>
                    <a:pt x="113" y="34"/>
                  </a:cubicBezTo>
                  <a:cubicBezTo>
                    <a:pt x="113" y="34"/>
                    <a:pt x="113" y="34"/>
                    <a:pt x="113" y="33"/>
                  </a:cubicBezTo>
                  <a:close/>
                  <a:moveTo>
                    <a:pt x="132" y="33"/>
                  </a:moveTo>
                  <a:cubicBezTo>
                    <a:pt x="132" y="33"/>
                    <a:pt x="132" y="33"/>
                    <a:pt x="132" y="33"/>
                  </a:cubicBezTo>
                  <a:cubicBezTo>
                    <a:pt x="131" y="33"/>
                    <a:pt x="131" y="34"/>
                    <a:pt x="131" y="34"/>
                  </a:cubicBezTo>
                  <a:cubicBezTo>
                    <a:pt x="131" y="34"/>
                    <a:pt x="130" y="34"/>
                    <a:pt x="130" y="34"/>
                  </a:cubicBezTo>
                  <a:cubicBezTo>
                    <a:pt x="130" y="35"/>
                    <a:pt x="130" y="36"/>
                    <a:pt x="130" y="36"/>
                  </a:cubicBezTo>
                  <a:cubicBezTo>
                    <a:pt x="131" y="35"/>
                    <a:pt x="131" y="34"/>
                    <a:pt x="132" y="33"/>
                  </a:cubicBezTo>
                  <a:close/>
                  <a:moveTo>
                    <a:pt x="197" y="17"/>
                  </a:moveTo>
                  <a:cubicBezTo>
                    <a:pt x="198" y="17"/>
                    <a:pt x="199" y="17"/>
                    <a:pt x="199" y="17"/>
                  </a:cubicBezTo>
                  <a:cubicBezTo>
                    <a:pt x="199" y="17"/>
                    <a:pt x="199" y="16"/>
                    <a:pt x="199" y="16"/>
                  </a:cubicBezTo>
                  <a:cubicBezTo>
                    <a:pt x="199" y="15"/>
                    <a:pt x="199" y="15"/>
                    <a:pt x="198" y="15"/>
                  </a:cubicBezTo>
                  <a:cubicBezTo>
                    <a:pt x="198" y="16"/>
                    <a:pt x="198" y="16"/>
                    <a:pt x="197" y="17"/>
                  </a:cubicBezTo>
                  <a:close/>
                  <a:moveTo>
                    <a:pt x="219" y="117"/>
                  </a:moveTo>
                  <a:cubicBezTo>
                    <a:pt x="219" y="117"/>
                    <a:pt x="219" y="116"/>
                    <a:pt x="219" y="115"/>
                  </a:cubicBezTo>
                  <a:cubicBezTo>
                    <a:pt x="218" y="115"/>
                    <a:pt x="218" y="115"/>
                    <a:pt x="218" y="116"/>
                  </a:cubicBezTo>
                  <a:cubicBezTo>
                    <a:pt x="218" y="116"/>
                    <a:pt x="218" y="117"/>
                    <a:pt x="218" y="117"/>
                  </a:cubicBezTo>
                  <a:cubicBezTo>
                    <a:pt x="218" y="117"/>
                    <a:pt x="219" y="117"/>
                    <a:pt x="219" y="117"/>
                  </a:cubicBezTo>
                  <a:close/>
                  <a:moveTo>
                    <a:pt x="118" y="61"/>
                  </a:move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8" y="63"/>
                    <a:pt x="118" y="63"/>
                  </a:cubicBezTo>
                  <a:cubicBezTo>
                    <a:pt x="118" y="62"/>
                    <a:pt x="118" y="62"/>
                    <a:pt x="118" y="61"/>
                  </a:cubicBezTo>
                  <a:close/>
                  <a:moveTo>
                    <a:pt x="91" y="35"/>
                  </a:moveTo>
                  <a:cubicBezTo>
                    <a:pt x="91" y="36"/>
                    <a:pt x="91" y="36"/>
                    <a:pt x="91" y="37"/>
                  </a:cubicBezTo>
                  <a:cubicBezTo>
                    <a:pt x="92" y="35"/>
                    <a:pt x="93" y="35"/>
                    <a:pt x="93" y="34"/>
                  </a:cubicBezTo>
                  <a:cubicBezTo>
                    <a:pt x="92" y="34"/>
                    <a:pt x="92" y="35"/>
                    <a:pt x="91" y="35"/>
                  </a:cubicBezTo>
                  <a:close/>
                  <a:moveTo>
                    <a:pt x="17" y="20"/>
                  </a:moveTo>
                  <a:cubicBezTo>
                    <a:pt x="15" y="21"/>
                    <a:pt x="13" y="25"/>
                    <a:pt x="12" y="26"/>
                  </a:cubicBezTo>
                  <a:cubicBezTo>
                    <a:pt x="14" y="24"/>
                    <a:pt x="16" y="22"/>
                    <a:pt x="17" y="20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53"/>
                    <a:pt x="26" y="54"/>
                    <a:pt x="26" y="56"/>
                  </a:cubicBezTo>
                  <a:cubicBezTo>
                    <a:pt x="26" y="56"/>
                    <a:pt x="26" y="56"/>
                    <a:pt x="26" y="55"/>
                  </a:cubicBezTo>
                  <a:cubicBezTo>
                    <a:pt x="27" y="54"/>
                    <a:pt x="26" y="53"/>
                    <a:pt x="26" y="52"/>
                  </a:cubicBezTo>
                  <a:close/>
                  <a:moveTo>
                    <a:pt x="2" y="131"/>
                  </a:moveTo>
                  <a:cubicBezTo>
                    <a:pt x="2" y="133"/>
                    <a:pt x="2" y="141"/>
                    <a:pt x="2" y="142"/>
                  </a:cubicBezTo>
                  <a:cubicBezTo>
                    <a:pt x="3" y="142"/>
                    <a:pt x="2" y="133"/>
                    <a:pt x="2" y="131"/>
                  </a:cubicBezTo>
                  <a:close/>
                  <a:moveTo>
                    <a:pt x="47" y="17"/>
                  </a:moveTo>
                  <a:cubicBezTo>
                    <a:pt x="49" y="17"/>
                    <a:pt x="50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2" y="17"/>
                  </a:cubicBezTo>
                  <a:cubicBezTo>
                    <a:pt x="50" y="17"/>
                    <a:pt x="49" y="17"/>
                    <a:pt x="47" y="16"/>
                  </a:cubicBezTo>
                  <a:cubicBezTo>
                    <a:pt x="47" y="17"/>
                    <a:pt x="47" y="17"/>
                    <a:pt x="47" y="17"/>
                  </a:cubicBezTo>
                  <a:close/>
                  <a:moveTo>
                    <a:pt x="106" y="144"/>
                  </a:moveTo>
                  <a:cubicBezTo>
                    <a:pt x="106" y="144"/>
                    <a:pt x="106" y="144"/>
                    <a:pt x="106" y="144"/>
                  </a:cubicBezTo>
                  <a:cubicBezTo>
                    <a:pt x="108" y="144"/>
                    <a:pt x="109" y="144"/>
                    <a:pt x="111" y="144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3"/>
                    <a:pt x="106" y="143"/>
                    <a:pt x="106" y="144"/>
                  </a:cubicBezTo>
                  <a:close/>
                  <a:moveTo>
                    <a:pt x="125" y="166"/>
                  </a:moveTo>
                  <a:cubicBezTo>
                    <a:pt x="126" y="165"/>
                    <a:pt x="127" y="165"/>
                    <a:pt x="127" y="164"/>
                  </a:cubicBezTo>
                  <a:cubicBezTo>
                    <a:pt x="126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lose/>
                  <a:moveTo>
                    <a:pt x="226" y="120"/>
                  </a:moveTo>
                  <a:cubicBezTo>
                    <a:pt x="226" y="121"/>
                    <a:pt x="225" y="121"/>
                    <a:pt x="225" y="121"/>
                  </a:cubicBezTo>
                  <a:cubicBezTo>
                    <a:pt x="225" y="121"/>
                    <a:pt x="225" y="122"/>
                    <a:pt x="225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2"/>
                    <a:pt x="226" y="122"/>
                  </a:cubicBezTo>
                  <a:cubicBezTo>
                    <a:pt x="226" y="122"/>
                    <a:pt x="226" y="121"/>
                    <a:pt x="226" y="120"/>
                  </a:cubicBezTo>
                  <a:close/>
                  <a:moveTo>
                    <a:pt x="104" y="179"/>
                  </a:moveTo>
                  <a:cubicBezTo>
                    <a:pt x="103" y="181"/>
                    <a:pt x="103" y="182"/>
                    <a:pt x="104" y="182"/>
                  </a:cubicBezTo>
                  <a:cubicBezTo>
                    <a:pt x="104" y="181"/>
                    <a:pt x="104" y="181"/>
                    <a:pt x="104" y="180"/>
                  </a:cubicBezTo>
                  <a:cubicBezTo>
                    <a:pt x="104" y="179"/>
                    <a:pt x="104" y="179"/>
                    <a:pt x="104" y="179"/>
                  </a:cubicBezTo>
                  <a:close/>
                  <a:moveTo>
                    <a:pt x="19" y="185"/>
                  </a:moveTo>
                  <a:cubicBezTo>
                    <a:pt x="18" y="186"/>
                    <a:pt x="18" y="186"/>
                    <a:pt x="18" y="188"/>
                  </a:cubicBezTo>
                  <a:cubicBezTo>
                    <a:pt x="19" y="188"/>
                    <a:pt x="19" y="187"/>
                    <a:pt x="20" y="187"/>
                  </a:cubicBezTo>
                  <a:cubicBezTo>
                    <a:pt x="20" y="187"/>
                    <a:pt x="19" y="186"/>
                    <a:pt x="19" y="185"/>
                  </a:cubicBezTo>
                  <a:close/>
                  <a:moveTo>
                    <a:pt x="218" y="163"/>
                  </a:moveTo>
                  <a:cubicBezTo>
                    <a:pt x="218" y="163"/>
                    <a:pt x="218" y="164"/>
                    <a:pt x="218" y="164"/>
                  </a:cubicBezTo>
                  <a:cubicBezTo>
                    <a:pt x="219" y="164"/>
                    <a:pt x="219" y="164"/>
                    <a:pt x="220" y="164"/>
                  </a:cubicBezTo>
                  <a:cubicBezTo>
                    <a:pt x="220" y="164"/>
                    <a:pt x="220" y="163"/>
                    <a:pt x="220" y="163"/>
                  </a:cubicBezTo>
                  <a:cubicBezTo>
                    <a:pt x="219" y="163"/>
                    <a:pt x="219" y="163"/>
                    <a:pt x="218" y="163"/>
                  </a:cubicBezTo>
                  <a:close/>
                  <a:moveTo>
                    <a:pt x="224" y="230"/>
                  </a:moveTo>
                  <a:cubicBezTo>
                    <a:pt x="223" y="230"/>
                    <a:pt x="223" y="230"/>
                    <a:pt x="223" y="230"/>
                  </a:cubicBezTo>
                  <a:cubicBezTo>
                    <a:pt x="223" y="231"/>
                    <a:pt x="222" y="231"/>
                    <a:pt x="221" y="232"/>
                  </a:cubicBezTo>
                  <a:cubicBezTo>
                    <a:pt x="221" y="232"/>
                    <a:pt x="221" y="232"/>
                    <a:pt x="221" y="232"/>
                  </a:cubicBezTo>
                  <a:cubicBezTo>
                    <a:pt x="221" y="232"/>
                    <a:pt x="221" y="233"/>
                    <a:pt x="221" y="233"/>
                  </a:cubicBezTo>
                  <a:cubicBezTo>
                    <a:pt x="222" y="232"/>
                    <a:pt x="223" y="231"/>
                    <a:pt x="224" y="230"/>
                  </a:cubicBezTo>
                  <a:close/>
                  <a:moveTo>
                    <a:pt x="223" y="185"/>
                  </a:moveTo>
                  <a:cubicBezTo>
                    <a:pt x="225" y="185"/>
                    <a:pt x="225" y="185"/>
                    <a:pt x="226" y="184"/>
                  </a:cubicBezTo>
                  <a:cubicBezTo>
                    <a:pt x="225" y="184"/>
                    <a:pt x="224" y="184"/>
                    <a:pt x="223" y="184"/>
                  </a:cubicBezTo>
                  <a:cubicBezTo>
                    <a:pt x="223" y="184"/>
                    <a:pt x="223" y="185"/>
                    <a:pt x="223" y="185"/>
                  </a:cubicBezTo>
                  <a:close/>
                  <a:moveTo>
                    <a:pt x="135" y="195"/>
                  </a:moveTo>
                  <a:cubicBezTo>
                    <a:pt x="135" y="196"/>
                    <a:pt x="135" y="197"/>
                    <a:pt x="135" y="198"/>
                  </a:cubicBezTo>
                  <a:cubicBezTo>
                    <a:pt x="135" y="198"/>
                    <a:pt x="136" y="198"/>
                    <a:pt x="136" y="197"/>
                  </a:cubicBezTo>
                  <a:cubicBezTo>
                    <a:pt x="136" y="197"/>
                    <a:pt x="136" y="196"/>
                    <a:pt x="136" y="195"/>
                  </a:cubicBezTo>
                  <a:cubicBezTo>
                    <a:pt x="136" y="195"/>
                    <a:pt x="135" y="195"/>
                    <a:pt x="135" y="195"/>
                  </a:cubicBezTo>
                  <a:close/>
                  <a:moveTo>
                    <a:pt x="136" y="12"/>
                  </a:moveTo>
                  <a:cubicBezTo>
                    <a:pt x="136" y="13"/>
                    <a:pt x="135" y="13"/>
                    <a:pt x="135" y="13"/>
                  </a:cubicBezTo>
                  <a:cubicBezTo>
                    <a:pt x="135" y="14"/>
                    <a:pt x="134" y="14"/>
                    <a:pt x="134" y="14"/>
                  </a:cubicBezTo>
                  <a:cubicBezTo>
                    <a:pt x="134" y="14"/>
                    <a:pt x="135" y="15"/>
                    <a:pt x="135" y="15"/>
                  </a:cubicBezTo>
                  <a:cubicBezTo>
                    <a:pt x="135" y="14"/>
                    <a:pt x="136" y="13"/>
                    <a:pt x="136" y="12"/>
                  </a:cubicBezTo>
                  <a:close/>
                  <a:moveTo>
                    <a:pt x="96" y="64"/>
                  </a:moveTo>
                  <a:cubicBezTo>
                    <a:pt x="95" y="64"/>
                    <a:pt x="95" y="65"/>
                    <a:pt x="95" y="67"/>
                  </a:cubicBezTo>
                  <a:cubicBezTo>
                    <a:pt x="96" y="66"/>
                    <a:pt x="96" y="65"/>
                    <a:pt x="96" y="64"/>
                  </a:cubicBezTo>
                  <a:close/>
                  <a:moveTo>
                    <a:pt x="79" y="16"/>
                  </a:moveTo>
                  <a:cubicBezTo>
                    <a:pt x="79" y="16"/>
                    <a:pt x="79" y="16"/>
                    <a:pt x="78" y="16"/>
                  </a:cubicBezTo>
                  <a:cubicBezTo>
                    <a:pt x="78" y="15"/>
                    <a:pt x="77" y="15"/>
                    <a:pt x="76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8" y="16"/>
                    <a:pt x="79" y="16"/>
                  </a:cubicBezTo>
                  <a:close/>
                  <a:moveTo>
                    <a:pt x="14" y="73"/>
                  </a:moveTo>
                  <a:cubicBezTo>
                    <a:pt x="14" y="73"/>
                    <a:pt x="15" y="72"/>
                    <a:pt x="16" y="72"/>
                  </a:cubicBezTo>
                  <a:cubicBezTo>
                    <a:pt x="16" y="72"/>
                    <a:pt x="16" y="71"/>
                    <a:pt x="16" y="71"/>
                  </a:cubicBezTo>
                  <a:cubicBezTo>
                    <a:pt x="15" y="71"/>
                    <a:pt x="14" y="72"/>
                    <a:pt x="14" y="72"/>
                  </a:cubicBezTo>
                  <a:cubicBezTo>
                    <a:pt x="14" y="72"/>
                    <a:pt x="14" y="73"/>
                    <a:pt x="14" y="73"/>
                  </a:cubicBezTo>
                  <a:close/>
                  <a:moveTo>
                    <a:pt x="172" y="18"/>
                  </a:moveTo>
                  <a:cubicBezTo>
                    <a:pt x="171" y="18"/>
                    <a:pt x="171" y="18"/>
                    <a:pt x="170" y="18"/>
                  </a:cubicBezTo>
                  <a:cubicBezTo>
                    <a:pt x="170" y="19"/>
                    <a:pt x="170" y="20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1" y="20"/>
                    <a:pt x="171" y="19"/>
                    <a:pt x="172" y="18"/>
                  </a:cubicBezTo>
                  <a:close/>
                  <a:moveTo>
                    <a:pt x="145" y="186"/>
                  </a:moveTo>
                  <a:cubicBezTo>
                    <a:pt x="146" y="185"/>
                    <a:pt x="147" y="183"/>
                    <a:pt x="147" y="182"/>
                  </a:cubicBezTo>
                  <a:cubicBezTo>
                    <a:pt x="147" y="183"/>
                    <a:pt x="146" y="183"/>
                    <a:pt x="146" y="184"/>
                  </a:cubicBezTo>
                  <a:cubicBezTo>
                    <a:pt x="145" y="184"/>
                    <a:pt x="145" y="185"/>
                    <a:pt x="145" y="186"/>
                  </a:cubicBezTo>
                  <a:close/>
                  <a:moveTo>
                    <a:pt x="217" y="92"/>
                  </a:moveTo>
                  <a:cubicBezTo>
                    <a:pt x="218" y="92"/>
                    <a:pt x="218" y="92"/>
                    <a:pt x="219" y="92"/>
                  </a:cubicBezTo>
                  <a:cubicBezTo>
                    <a:pt x="219" y="92"/>
                    <a:pt x="219" y="92"/>
                    <a:pt x="219" y="92"/>
                  </a:cubicBezTo>
                  <a:cubicBezTo>
                    <a:pt x="219" y="91"/>
                    <a:pt x="219" y="91"/>
                    <a:pt x="219" y="91"/>
                  </a:cubicBezTo>
                  <a:cubicBezTo>
                    <a:pt x="218" y="91"/>
                    <a:pt x="218" y="91"/>
                    <a:pt x="217" y="91"/>
                  </a:cubicBezTo>
                  <a:cubicBezTo>
                    <a:pt x="217" y="92"/>
                    <a:pt x="217" y="92"/>
                    <a:pt x="217" y="92"/>
                  </a:cubicBezTo>
                  <a:close/>
                  <a:moveTo>
                    <a:pt x="170" y="236"/>
                  </a:moveTo>
                  <a:cubicBezTo>
                    <a:pt x="170" y="236"/>
                    <a:pt x="170" y="236"/>
                    <a:pt x="170" y="236"/>
                  </a:cubicBezTo>
                  <a:cubicBezTo>
                    <a:pt x="168" y="236"/>
                    <a:pt x="167" y="236"/>
                    <a:pt x="165" y="236"/>
                  </a:cubicBezTo>
                  <a:cubicBezTo>
                    <a:pt x="165" y="236"/>
                    <a:pt x="165" y="236"/>
                    <a:pt x="165" y="237"/>
                  </a:cubicBezTo>
                  <a:cubicBezTo>
                    <a:pt x="167" y="236"/>
                    <a:pt x="168" y="236"/>
                    <a:pt x="170" y="236"/>
                  </a:cubicBezTo>
                  <a:close/>
                  <a:moveTo>
                    <a:pt x="15" y="210"/>
                  </a:moveTo>
                  <a:cubicBezTo>
                    <a:pt x="14" y="210"/>
                    <a:pt x="14" y="210"/>
                    <a:pt x="14" y="210"/>
                  </a:cubicBezTo>
                  <a:cubicBezTo>
                    <a:pt x="14" y="212"/>
                    <a:pt x="14" y="214"/>
                    <a:pt x="16" y="216"/>
                  </a:cubicBezTo>
                  <a:cubicBezTo>
                    <a:pt x="15" y="214"/>
                    <a:pt x="15" y="212"/>
                    <a:pt x="15" y="210"/>
                  </a:cubicBezTo>
                  <a:close/>
                  <a:moveTo>
                    <a:pt x="216" y="28"/>
                  </a:moveTo>
                  <a:cubicBezTo>
                    <a:pt x="216" y="28"/>
                    <a:pt x="216" y="28"/>
                    <a:pt x="216" y="28"/>
                  </a:cubicBezTo>
                  <a:cubicBezTo>
                    <a:pt x="216" y="30"/>
                    <a:pt x="216" y="31"/>
                    <a:pt x="216" y="32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7" y="30"/>
                    <a:pt x="216" y="29"/>
                    <a:pt x="216" y="28"/>
                  </a:cubicBezTo>
                  <a:close/>
                  <a:moveTo>
                    <a:pt x="12" y="123"/>
                  </a:moveTo>
                  <a:cubicBezTo>
                    <a:pt x="12" y="123"/>
                    <a:pt x="12" y="123"/>
                    <a:pt x="12" y="122"/>
                  </a:cubicBezTo>
                  <a:cubicBezTo>
                    <a:pt x="11" y="123"/>
                    <a:pt x="10" y="124"/>
                    <a:pt x="9" y="125"/>
                  </a:cubicBezTo>
                  <a:cubicBezTo>
                    <a:pt x="10" y="124"/>
                    <a:pt x="11" y="124"/>
                    <a:pt x="12" y="123"/>
                  </a:cubicBezTo>
                  <a:close/>
                  <a:moveTo>
                    <a:pt x="120" y="13"/>
                  </a:moveTo>
                  <a:cubicBezTo>
                    <a:pt x="119" y="13"/>
                    <a:pt x="118" y="14"/>
                    <a:pt x="118" y="14"/>
                  </a:cubicBezTo>
                  <a:cubicBezTo>
                    <a:pt x="119" y="15"/>
                    <a:pt x="119" y="15"/>
                    <a:pt x="120" y="15"/>
                  </a:cubicBezTo>
                  <a:cubicBezTo>
                    <a:pt x="120" y="14"/>
                    <a:pt x="120" y="13"/>
                    <a:pt x="120" y="13"/>
                  </a:cubicBezTo>
                  <a:close/>
                  <a:moveTo>
                    <a:pt x="103" y="19"/>
                  </a:moveTo>
                  <a:cubicBezTo>
                    <a:pt x="103" y="18"/>
                    <a:pt x="103" y="18"/>
                    <a:pt x="103" y="17"/>
                  </a:cubicBezTo>
                  <a:cubicBezTo>
                    <a:pt x="102" y="17"/>
                    <a:pt x="102" y="17"/>
                    <a:pt x="101" y="17"/>
                  </a:cubicBezTo>
                  <a:cubicBezTo>
                    <a:pt x="102" y="18"/>
                    <a:pt x="102" y="18"/>
                    <a:pt x="102" y="19"/>
                  </a:cubicBezTo>
                  <a:cubicBezTo>
                    <a:pt x="102" y="19"/>
                    <a:pt x="102" y="19"/>
                    <a:pt x="103" y="19"/>
                  </a:cubicBezTo>
                  <a:close/>
                  <a:moveTo>
                    <a:pt x="153" y="27"/>
                  </a:moveTo>
                  <a:cubicBezTo>
                    <a:pt x="153" y="27"/>
                    <a:pt x="153" y="27"/>
                    <a:pt x="153" y="27"/>
                  </a:cubicBezTo>
                  <a:cubicBezTo>
                    <a:pt x="154" y="26"/>
                    <a:pt x="154" y="26"/>
                    <a:pt x="154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4" y="24"/>
                    <a:pt x="154" y="24"/>
                    <a:pt x="154" y="23"/>
                  </a:cubicBezTo>
                  <a:cubicBezTo>
                    <a:pt x="153" y="24"/>
                    <a:pt x="153" y="26"/>
                    <a:pt x="153" y="27"/>
                  </a:cubicBezTo>
                  <a:close/>
                  <a:moveTo>
                    <a:pt x="77" y="228"/>
                  </a:moveTo>
                  <a:cubicBezTo>
                    <a:pt x="77" y="229"/>
                    <a:pt x="77" y="230"/>
                    <a:pt x="77" y="230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0"/>
                    <a:pt x="78" y="229"/>
                    <a:pt x="78" y="228"/>
                  </a:cubicBezTo>
                  <a:cubicBezTo>
                    <a:pt x="77" y="228"/>
                    <a:pt x="77" y="228"/>
                    <a:pt x="77" y="228"/>
                  </a:cubicBezTo>
                  <a:close/>
                  <a:moveTo>
                    <a:pt x="67" y="226"/>
                  </a:moveTo>
                  <a:cubicBezTo>
                    <a:pt x="67" y="226"/>
                    <a:pt x="68" y="226"/>
                    <a:pt x="68" y="226"/>
                  </a:cubicBezTo>
                  <a:cubicBezTo>
                    <a:pt x="68" y="226"/>
                    <a:pt x="68" y="226"/>
                    <a:pt x="68" y="225"/>
                  </a:cubicBezTo>
                  <a:cubicBezTo>
                    <a:pt x="67" y="225"/>
                    <a:pt x="67" y="225"/>
                    <a:pt x="66" y="225"/>
                  </a:cubicBezTo>
                  <a:cubicBezTo>
                    <a:pt x="66" y="225"/>
                    <a:pt x="66" y="226"/>
                    <a:pt x="67" y="226"/>
                  </a:cubicBezTo>
                  <a:close/>
                  <a:moveTo>
                    <a:pt x="225" y="130"/>
                  </a:moveTo>
                  <a:cubicBezTo>
                    <a:pt x="224" y="130"/>
                    <a:pt x="224" y="130"/>
                    <a:pt x="224" y="130"/>
                  </a:cubicBezTo>
                  <a:cubicBezTo>
                    <a:pt x="224" y="131"/>
                    <a:pt x="224" y="132"/>
                    <a:pt x="224" y="132"/>
                  </a:cubicBezTo>
                  <a:cubicBezTo>
                    <a:pt x="224" y="132"/>
                    <a:pt x="225" y="132"/>
                    <a:pt x="225" y="133"/>
                  </a:cubicBezTo>
                  <a:cubicBezTo>
                    <a:pt x="225" y="132"/>
                    <a:pt x="225" y="131"/>
                    <a:pt x="225" y="130"/>
                  </a:cubicBezTo>
                  <a:close/>
                  <a:moveTo>
                    <a:pt x="225" y="96"/>
                  </a:moveTo>
                  <a:cubicBezTo>
                    <a:pt x="225" y="96"/>
                    <a:pt x="225" y="96"/>
                    <a:pt x="225" y="96"/>
                  </a:cubicBezTo>
                  <a:cubicBezTo>
                    <a:pt x="225" y="97"/>
                    <a:pt x="225" y="98"/>
                    <a:pt x="225" y="98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5" y="97"/>
                    <a:pt x="225" y="97"/>
                    <a:pt x="225" y="96"/>
                  </a:cubicBezTo>
                  <a:close/>
                  <a:moveTo>
                    <a:pt x="114" y="172"/>
                  </a:moveTo>
                  <a:cubicBezTo>
                    <a:pt x="113" y="173"/>
                    <a:pt x="113" y="173"/>
                    <a:pt x="112" y="174"/>
                  </a:cubicBezTo>
                  <a:cubicBezTo>
                    <a:pt x="112" y="174"/>
                    <a:pt x="112" y="175"/>
                    <a:pt x="112" y="175"/>
                  </a:cubicBezTo>
                  <a:cubicBezTo>
                    <a:pt x="114" y="174"/>
                    <a:pt x="114" y="173"/>
                    <a:pt x="114" y="172"/>
                  </a:cubicBezTo>
                  <a:close/>
                  <a:moveTo>
                    <a:pt x="11" y="78"/>
                  </a:moveTo>
                  <a:cubicBezTo>
                    <a:pt x="11" y="78"/>
                    <a:pt x="10" y="79"/>
                    <a:pt x="10" y="79"/>
                  </a:cubicBezTo>
                  <a:cubicBezTo>
                    <a:pt x="9" y="80"/>
                    <a:pt x="9" y="80"/>
                    <a:pt x="9" y="81"/>
                  </a:cubicBezTo>
                  <a:cubicBezTo>
                    <a:pt x="10" y="80"/>
                    <a:pt x="10" y="80"/>
                    <a:pt x="11" y="80"/>
                  </a:cubicBezTo>
                  <a:cubicBezTo>
                    <a:pt x="11" y="80"/>
                    <a:pt x="11" y="79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lose/>
                  <a:moveTo>
                    <a:pt x="97" y="230"/>
                  </a:moveTo>
                  <a:cubicBezTo>
                    <a:pt x="98" y="230"/>
                    <a:pt x="98" y="230"/>
                    <a:pt x="98" y="230"/>
                  </a:cubicBezTo>
                  <a:cubicBezTo>
                    <a:pt x="98" y="230"/>
                    <a:pt x="99" y="230"/>
                    <a:pt x="99" y="230"/>
                  </a:cubicBezTo>
                  <a:cubicBezTo>
                    <a:pt x="98" y="228"/>
                    <a:pt x="98" y="228"/>
                    <a:pt x="97" y="229"/>
                  </a:cubicBezTo>
                  <a:cubicBezTo>
                    <a:pt x="97" y="229"/>
                    <a:pt x="97" y="229"/>
                    <a:pt x="97" y="230"/>
                  </a:cubicBezTo>
                  <a:close/>
                  <a:moveTo>
                    <a:pt x="101" y="203"/>
                  </a:moveTo>
                  <a:cubicBezTo>
                    <a:pt x="102" y="203"/>
                    <a:pt x="102" y="204"/>
                    <a:pt x="103" y="204"/>
                  </a:cubicBezTo>
                  <a:cubicBezTo>
                    <a:pt x="103" y="204"/>
                    <a:pt x="103" y="204"/>
                    <a:pt x="103" y="204"/>
                  </a:cubicBezTo>
                  <a:cubicBezTo>
                    <a:pt x="102" y="203"/>
                    <a:pt x="102" y="203"/>
                    <a:pt x="101" y="202"/>
                  </a:cubicBezTo>
                  <a:cubicBezTo>
                    <a:pt x="101" y="202"/>
                    <a:pt x="101" y="203"/>
                    <a:pt x="101" y="203"/>
                  </a:cubicBezTo>
                  <a:close/>
                  <a:moveTo>
                    <a:pt x="107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5" y="71"/>
                    <a:pt x="104" y="72"/>
                  </a:cubicBezTo>
                  <a:cubicBezTo>
                    <a:pt x="104" y="72"/>
                    <a:pt x="104" y="72"/>
                    <a:pt x="104" y="73"/>
                  </a:cubicBezTo>
                  <a:cubicBezTo>
                    <a:pt x="105" y="72"/>
                    <a:pt x="106" y="71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lose/>
                  <a:moveTo>
                    <a:pt x="206" y="43"/>
                  </a:move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7" y="43"/>
                    <a:pt x="207" y="42"/>
                  </a:cubicBezTo>
                  <a:cubicBezTo>
                    <a:pt x="207" y="41"/>
                    <a:pt x="207" y="41"/>
                    <a:pt x="207" y="40"/>
                  </a:cubicBezTo>
                  <a:cubicBezTo>
                    <a:pt x="206" y="40"/>
                    <a:pt x="206" y="40"/>
                    <a:pt x="206" y="41"/>
                  </a:cubicBezTo>
                  <a:cubicBezTo>
                    <a:pt x="206" y="42"/>
                    <a:pt x="206" y="42"/>
                    <a:pt x="206" y="43"/>
                  </a:cubicBezTo>
                  <a:close/>
                  <a:moveTo>
                    <a:pt x="147" y="179"/>
                  </a:moveTo>
                  <a:cubicBezTo>
                    <a:pt x="147" y="179"/>
                    <a:pt x="147" y="179"/>
                    <a:pt x="147" y="179"/>
                  </a:cubicBezTo>
                  <a:cubicBezTo>
                    <a:pt x="146" y="179"/>
                    <a:pt x="145" y="180"/>
                    <a:pt x="145" y="180"/>
                  </a:cubicBezTo>
                  <a:cubicBezTo>
                    <a:pt x="145" y="180"/>
                    <a:pt x="145" y="181"/>
                    <a:pt x="145" y="181"/>
                  </a:cubicBezTo>
                  <a:cubicBezTo>
                    <a:pt x="146" y="180"/>
                    <a:pt x="146" y="180"/>
                    <a:pt x="147" y="179"/>
                  </a:cubicBezTo>
                  <a:cubicBezTo>
                    <a:pt x="147" y="179"/>
                    <a:pt x="147" y="179"/>
                    <a:pt x="147" y="179"/>
                  </a:cubicBezTo>
                  <a:close/>
                  <a:moveTo>
                    <a:pt x="12" y="177"/>
                  </a:moveTo>
                  <a:cubicBezTo>
                    <a:pt x="12" y="178"/>
                    <a:pt x="12" y="179"/>
                    <a:pt x="12" y="180"/>
                  </a:cubicBezTo>
                  <a:cubicBezTo>
                    <a:pt x="13" y="179"/>
                    <a:pt x="13" y="178"/>
                    <a:pt x="13" y="177"/>
                  </a:cubicBezTo>
                  <a:cubicBezTo>
                    <a:pt x="13" y="177"/>
                    <a:pt x="13" y="177"/>
                    <a:pt x="13" y="177"/>
                  </a:cubicBezTo>
                  <a:cubicBezTo>
                    <a:pt x="13" y="177"/>
                    <a:pt x="12" y="177"/>
                    <a:pt x="12" y="177"/>
                  </a:cubicBezTo>
                  <a:close/>
                  <a:moveTo>
                    <a:pt x="67" y="233"/>
                  </a:moveTo>
                  <a:cubicBezTo>
                    <a:pt x="67" y="232"/>
                    <a:pt x="67" y="232"/>
                    <a:pt x="67" y="232"/>
                  </a:cubicBezTo>
                  <a:cubicBezTo>
                    <a:pt x="66" y="232"/>
                    <a:pt x="65" y="232"/>
                    <a:pt x="64" y="232"/>
                  </a:cubicBezTo>
                  <a:cubicBezTo>
                    <a:pt x="64" y="233"/>
                    <a:pt x="64" y="233"/>
                    <a:pt x="64" y="233"/>
                  </a:cubicBezTo>
                  <a:cubicBezTo>
                    <a:pt x="65" y="233"/>
                    <a:pt x="66" y="233"/>
                    <a:pt x="67" y="233"/>
                  </a:cubicBezTo>
                  <a:close/>
                  <a:moveTo>
                    <a:pt x="113" y="207"/>
                  </a:moveTo>
                  <a:cubicBezTo>
                    <a:pt x="113" y="207"/>
                    <a:pt x="113" y="206"/>
                    <a:pt x="113" y="205"/>
                  </a:cubicBezTo>
                  <a:cubicBezTo>
                    <a:pt x="113" y="206"/>
                    <a:pt x="112" y="206"/>
                    <a:pt x="112" y="206"/>
                  </a:cubicBezTo>
                  <a:cubicBezTo>
                    <a:pt x="112" y="207"/>
                    <a:pt x="112" y="207"/>
                    <a:pt x="112" y="208"/>
                  </a:cubicBezTo>
                  <a:cubicBezTo>
                    <a:pt x="113" y="208"/>
                    <a:pt x="113" y="207"/>
                    <a:pt x="113" y="207"/>
                  </a:cubicBezTo>
                  <a:close/>
                  <a:moveTo>
                    <a:pt x="65" y="235"/>
                  </a:moveTo>
                  <a:cubicBezTo>
                    <a:pt x="65" y="235"/>
                    <a:pt x="65" y="235"/>
                    <a:pt x="65" y="235"/>
                  </a:cubicBezTo>
                  <a:cubicBezTo>
                    <a:pt x="66" y="235"/>
                    <a:pt x="67" y="235"/>
                    <a:pt x="69" y="23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7" y="235"/>
                    <a:pt x="66" y="235"/>
                    <a:pt x="65" y="235"/>
                  </a:cubicBezTo>
                  <a:close/>
                  <a:moveTo>
                    <a:pt x="223" y="200"/>
                  </a:moveTo>
                  <a:cubicBezTo>
                    <a:pt x="223" y="200"/>
                    <a:pt x="223" y="200"/>
                    <a:pt x="223" y="200"/>
                  </a:cubicBezTo>
                  <a:cubicBezTo>
                    <a:pt x="222" y="200"/>
                    <a:pt x="221" y="200"/>
                    <a:pt x="220" y="200"/>
                  </a:cubicBezTo>
                  <a:cubicBezTo>
                    <a:pt x="220" y="200"/>
                    <a:pt x="220" y="200"/>
                    <a:pt x="220" y="201"/>
                  </a:cubicBezTo>
                  <a:cubicBezTo>
                    <a:pt x="221" y="201"/>
                    <a:pt x="222" y="200"/>
                    <a:pt x="223" y="200"/>
                  </a:cubicBezTo>
                  <a:close/>
                  <a:moveTo>
                    <a:pt x="23" y="205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23" y="204"/>
                    <a:pt x="23" y="203"/>
                    <a:pt x="22" y="203"/>
                  </a:cubicBezTo>
                  <a:cubicBezTo>
                    <a:pt x="22" y="203"/>
                    <a:pt x="22" y="203"/>
                    <a:pt x="21" y="204"/>
                  </a:cubicBezTo>
                  <a:cubicBezTo>
                    <a:pt x="22" y="204"/>
                    <a:pt x="22" y="205"/>
                    <a:pt x="23" y="205"/>
                  </a:cubicBezTo>
                  <a:close/>
                  <a:moveTo>
                    <a:pt x="41" y="225"/>
                  </a:moveTo>
                  <a:cubicBezTo>
                    <a:pt x="41" y="226"/>
                    <a:pt x="42" y="227"/>
                    <a:pt x="42" y="227"/>
                  </a:cubicBezTo>
                  <a:cubicBezTo>
                    <a:pt x="42" y="227"/>
                    <a:pt x="43" y="227"/>
                    <a:pt x="43" y="227"/>
                  </a:cubicBezTo>
                  <a:cubicBezTo>
                    <a:pt x="43" y="226"/>
                    <a:pt x="43" y="226"/>
                    <a:pt x="42" y="226"/>
                  </a:cubicBezTo>
                  <a:cubicBezTo>
                    <a:pt x="42" y="226"/>
                    <a:pt x="42" y="226"/>
                    <a:pt x="41" y="225"/>
                  </a:cubicBezTo>
                  <a:close/>
                  <a:moveTo>
                    <a:pt x="123" y="197"/>
                  </a:moveTo>
                  <a:cubicBezTo>
                    <a:pt x="123" y="197"/>
                    <a:pt x="123" y="197"/>
                    <a:pt x="123" y="197"/>
                  </a:cubicBezTo>
                  <a:cubicBezTo>
                    <a:pt x="123" y="197"/>
                    <a:pt x="122" y="198"/>
                    <a:pt x="122" y="198"/>
                  </a:cubicBezTo>
                  <a:cubicBezTo>
                    <a:pt x="122" y="198"/>
                    <a:pt x="122" y="198"/>
                    <a:pt x="122" y="198"/>
                  </a:cubicBezTo>
                  <a:cubicBezTo>
                    <a:pt x="122" y="199"/>
                    <a:pt x="122" y="200"/>
                    <a:pt x="122" y="200"/>
                  </a:cubicBezTo>
                  <a:cubicBezTo>
                    <a:pt x="122" y="200"/>
                    <a:pt x="122" y="200"/>
                    <a:pt x="122" y="200"/>
                  </a:cubicBezTo>
                  <a:cubicBezTo>
                    <a:pt x="123" y="199"/>
                    <a:pt x="123" y="198"/>
                    <a:pt x="123" y="197"/>
                  </a:cubicBezTo>
                  <a:close/>
                  <a:moveTo>
                    <a:pt x="29" y="232"/>
                  </a:moveTo>
                  <a:cubicBezTo>
                    <a:pt x="29" y="232"/>
                    <a:pt x="30" y="231"/>
                    <a:pt x="30" y="231"/>
                  </a:cubicBezTo>
                  <a:cubicBezTo>
                    <a:pt x="29" y="230"/>
                    <a:pt x="29" y="230"/>
                    <a:pt x="28" y="230"/>
                  </a:cubicBezTo>
                  <a:cubicBezTo>
                    <a:pt x="28" y="230"/>
                    <a:pt x="28" y="231"/>
                    <a:pt x="28" y="232"/>
                  </a:cubicBezTo>
                  <a:cubicBezTo>
                    <a:pt x="29" y="232"/>
                    <a:pt x="29" y="232"/>
                    <a:pt x="29" y="232"/>
                  </a:cubicBezTo>
                  <a:close/>
                  <a:moveTo>
                    <a:pt x="134" y="221"/>
                  </a:moveTo>
                  <a:cubicBezTo>
                    <a:pt x="134" y="222"/>
                    <a:pt x="133" y="222"/>
                    <a:pt x="133" y="223"/>
                  </a:cubicBezTo>
                  <a:cubicBezTo>
                    <a:pt x="134" y="223"/>
                    <a:pt x="135" y="222"/>
                    <a:pt x="135" y="222"/>
                  </a:cubicBezTo>
                  <a:cubicBezTo>
                    <a:pt x="135" y="222"/>
                    <a:pt x="135" y="222"/>
                    <a:pt x="135" y="222"/>
                  </a:cubicBezTo>
                  <a:cubicBezTo>
                    <a:pt x="135" y="221"/>
                    <a:pt x="134" y="221"/>
                    <a:pt x="134" y="221"/>
                  </a:cubicBezTo>
                  <a:close/>
                  <a:moveTo>
                    <a:pt x="45" y="19"/>
                  </a:moveTo>
                  <a:cubicBezTo>
                    <a:pt x="44" y="19"/>
                    <a:pt x="44" y="19"/>
                    <a:pt x="44" y="19"/>
                  </a:cubicBezTo>
                  <a:cubicBezTo>
                    <a:pt x="43" y="20"/>
                    <a:pt x="43" y="20"/>
                    <a:pt x="43" y="21"/>
                  </a:cubicBezTo>
                  <a:cubicBezTo>
                    <a:pt x="43" y="21"/>
                    <a:pt x="43" y="21"/>
                    <a:pt x="44" y="21"/>
                  </a:cubicBezTo>
                  <a:cubicBezTo>
                    <a:pt x="44" y="20"/>
                    <a:pt x="44" y="20"/>
                    <a:pt x="45" y="19"/>
                  </a:cubicBezTo>
                  <a:close/>
                  <a:moveTo>
                    <a:pt x="115" y="218"/>
                  </a:moveTo>
                  <a:cubicBezTo>
                    <a:pt x="115" y="218"/>
                    <a:pt x="115" y="219"/>
                    <a:pt x="115" y="219"/>
                  </a:cubicBezTo>
                  <a:cubicBezTo>
                    <a:pt x="116" y="219"/>
                    <a:pt x="117" y="219"/>
                    <a:pt x="116" y="217"/>
                  </a:cubicBezTo>
                  <a:cubicBezTo>
                    <a:pt x="116" y="218"/>
                    <a:pt x="116" y="218"/>
                    <a:pt x="115" y="218"/>
                  </a:cubicBezTo>
                  <a:close/>
                  <a:moveTo>
                    <a:pt x="96" y="201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2"/>
                    <a:pt x="96" y="204"/>
                    <a:pt x="96" y="205"/>
                  </a:cubicBezTo>
                  <a:cubicBezTo>
                    <a:pt x="96" y="206"/>
                    <a:pt x="96" y="206"/>
                    <a:pt x="97" y="206"/>
                  </a:cubicBezTo>
                  <a:cubicBezTo>
                    <a:pt x="96" y="205"/>
                    <a:pt x="96" y="203"/>
                    <a:pt x="96" y="202"/>
                  </a:cubicBezTo>
                  <a:cubicBezTo>
                    <a:pt x="96" y="201"/>
                    <a:pt x="96" y="201"/>
                    <a:pt x="96" y="201"/>
                  </a:cubicBezTo>
                  <a:close/>
                  <a:moveTo>
                    <a:pt x="203" y="229"/>
                  </a:moveTo>
                  <a:cubicBezTo>
                    <a:pt x="203" y="229"/>
                    <a:pt x="203" y="229"/>
                    <a:pt x="203" y="229"/>
                  </a:cubicBezTo>
                  <a:cubicBezTo>
                    <a:pt x="202" y="229"/>
                    <a:pt x="201" y="228"/>
                    <a:pt x="199" y="228"/>
                  </a:cubicBezTo>
                  <a:cubicBezTo>
                    <a:pt x="199" y="229"/>
                    <a:pt x="199" y="229"/>
                    <a:pt x="199" y="229"/>
                  </a:cubicBezTo>
                  <a:cubicBezTo>
                    <a:pt x="199" y="229"/>
                    <a:pt x="199" y="229"/>
                    <a:pt x="199" y="229"/>
                  </a:cubicBezTo>
                  <a:cubicBezTo>
                    <a:pt x="201" y="229"/>
                    <a:pt x="202" y="229"/>
                    <a:pt x="203" y="229"/>
                  </a:cubicBezTo>
                  <a:close/>
                  <a:moveTo>
                    <a:pt x="120" y="230"/>
                  </a:moveTo>
                  <a:cubicBezTo>
                    <a:pt x="120" y="230"/>
                    <a:pt x="121" y="230"/>
                    <a:pt x="121" y="230"/>
                  </a:cubicBezTo>
                  <a:cubicBezTo>
                    <a:pt x="122" y="230"/>
                    <a:pt x="123" y="230"/>
                    <a:pt x="124" y="230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3" y="230"/>
                    <a:pt x="122" y="230"/>
                    <a:pt x="120" y="230"/>
                  </a:cubicBezTo>
                  <a:close/>
                  <a:moveTo>
                    <a:pt x="151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0" y="13"/>
                    <a:pt x="150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0" y="14"/>
                    <a:pt x="150" y="15"/>
                    <a:pt x="150" y="15"/>
                  </a:cubicBezTo>
                  <a:cubicBezTo>
                    <a:pt x="150" y="14"/>
                    <a:pt x="151" y="13"/>
                    <a:pt x="151" y="12"/>
                  </a:cubicBezTo>
                  <a:close/>
                  <a:moveTo>
                    <a:pt x="137" y="213"/>
                  </a:moveTo>
                  <a:cubicBezTo>
                    <a:pt x="138" y="213"/>
                    <a:pt x="138" y="212"/>
                    <a:pt x="139" y="211"/>
                  </a:cubicBezTo>
                  <a:cubicBezTo>
                    <a:pt x="138" y="211"/>
                    <a:pt x="138" y="211"/>
                    <a:pt x="137" y="211"/>
                  </a:cubicBezTo>
                  <a:cubicBezTo>
                    <a:pt x="137" y="212"/>
                    <a:pt x="137" y="212"/>
                    <a:pt x="137" y="213"/>
                  </a:cubicBezTo>
                  <a:close/>
                  <a:moveTo>
                    <a:pt x="169" y="14"/>
                  </a:moveTo>
                  <a:cubicBezTo>
                    <a:pt x="169" y="14"/>
                    <a:pt x="169" y="14"/>
                    <a:pt x="169" y="14"/>
                  </a:cubicBezTo>
                  <a:cubicBezTo>
                    <a:pt x="168" y="14"/>
                    <a:pt x="168" y="15"/>
                    <a:pt x="168" y="15"/>
                  </a:cubicBezTo>
                  <a:cubicBezTo>
                    <a:pt x="167" y="16"/>
                    <a:pt x="167" y="16"/>
                    <a:pt x="168" y="17"/>
                  </a:cubicBezTo>
                  <a:cubicBezTo>
                    <a:pt x="168" y="16"/>
                    <a:pt x="169" y="15"/>
                    <a:pt x="169" y="14"/>
                  </a:cubicBezTo>
                  <a:close/>
                  <a:moveTo>
                    <a:pt x="98" y="223"/>
                  </a:moveTo>
                  <a:cubicBezTo>
                    <a:pt x="98" y="222"/>
                    <a:pt x="98" y="222"/>
                    <a:pt x="98" y="222"/>
                  </a:cubicBezTo>
                  <a:cubicBezTo>
                    <a:pt x="98" y="221"/>
                    <a:pt x="98" y="221"/>
                    <a:pt x="98" y="220"/>
                  </a:cubicBezTo>
                  <a:cubicBezTo>
                    <a:pt x="98" y="220"/>
                    <a:pt x="98" y="220"/>
                    <a:pt x="97" y="219"/>
                  </a:cubicBezTo>
                  <a:cubicBezTo>
                    <a:pt x="97" y="220"/>
                    <a:pt x="97" y="220"/>
                    <a:pt x="97" y="221"/>
                  </a:cubicBezTo>
                  <a:cubicBezTo>
                    <a:pt x="97" y="221"/>
                    <a:pt x="98" y="222"/>
                    <a:pt x="98" y="223"/>
                  </a:cubicBezTo>
                  <a:close/>
                  <a:moveTo>
                    <a:pt x="125" y="236"/>
                  </a:moveTo>
                  <a:cubicBezTo>
                    <a:pt x="126" y="236"/>
                    <a:pt x="126" y="236"/>
                    <a:pt x="127" y="236"/>
                  </a:cubicBezTo>
                  <a:cubicBezTo>
                    <a:pt x="127" y="236"/>
                    <a:pt x="127" y="235"/>
                    <a:pt x="127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5"/>
                    <a:pt x="126" y="234"/>
                    <a:pt x="126" y="235"/>
                  </a:cubicBezTo>
                  <a:cubicBezTo>
                    <a:pt x="125" y="235"/>
                    <a:pt x="125" y="236"/>
                    <a:pt x="125" y="236"/>
                  </a:cubicBezTo>
                  <a:close/>
                  <a:moveTo>
                    <a:pt x="222" y="178"/>
                  </a:moveTo>
                  <a:cubicBezTo>
                    <a:pt x="223" y="178"/>
                    <a:pt x="224" y="178"/>
                    <a:pt x="225" y="178"/>
                  </a:cubicBezTo>
                  <a:cubicBezTo>
                    <a:pt x="225" y="177"/>
                    <a:pt x="224" y="177"/>
                    <a:pt x="222" y="177"/>
                  </a:cubicBezTo>
                  <a:cubicBezTo>
                    <a:pt x="222" y="178"/>
                    <a:pt x="222" y="178"/>
                    <a:pt x="222" y="178"/>
                  </a:cubicBezTo>
                  <a:close/>
                  <a:moveTo>
                    <a:pt x="57" y="224"/>
                  </a:moveTo>
                  <a:cubicBezTo>
                    <a:pt x="57" y="225"/>
                    <a:pt x="57" y="226"/>
                    <a:pt x="57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5"/>
                    <a:pt x="57" y="224"/>
                  </a:cubicBezTo>
                  <a:cubicBezTo>
                    <a:pt x="57" y="224"/>
                    <a:pt x="57" y="224"/>
                    <a:pt x="57" y="224"/>
                  </a:cubicBezTo>
                  <a:close/>
                  <a:moveTo>
                    <a:pt x="173" y="20"/>
                  </a:moveTo>
                  <a:cubicBezTo>
                    <a:pt x="173" y="21"/>
                    <a:pt x="172" y="21"/>
                    <a:pt x="172" y="22"/>
                  </a:cubicBezTo>
                  <a:cubicBezTo>
                    <a:pt x="172" y="22"/>
                    <a:pt x="173" y="22"/>
                    <a:pt x="174" y="22"/>
                  </a:cubicBezTo>
                  <a:cubicBezTo>
                    <a:pt x="174" y="21"/>
                    <a:pt x="173" y="21"/>
                    <a:pt x="173" y="20"/>
                  </a:cubicBezTo>
                  <a:close/>
                  <a:moveTo>
                    <a:pt x="112" y="227"/>
                  </a:moveTo>
                  <a:cubicBezTo>
                    <a:pt x="113" y="227"/>
                    <a:pt x="113" y="227"/>
                    <a:pt x="114" y="227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3" y="226"/>
                    <a:pt x="113" y="226"/>
                    <a:pt x="112" y="226"/>
                  </a:cubicBezTo>
                  <a:cubicBezTo>
                    <a:pt x="112" y="226"/>
                    <a:pt x="112" y="226"/>
                    <a:pt x="112" y="227"/>
                  </a:cubicBezTo>
                  <a:close/>
                  <a:moveTo>
                    <a:pt x="95" y="41"/>
                  </a:moveTo>
                  <a:cubicBezTo>
                    <a:pt x="95" y="40"/>
                    <a:pt x="96" y="40"/>
                    <a:pt x="96" y="40"/>
                  </a:cubicBezTo>
                  <a:cubicBezTo>
                    <a:pt x="96" y="39"/>
                    <a:pt x="95" y="38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8"/>
                    <a:pt x="95" y="39"/>
                    <a:pt x="95" y="41"/>
                  </a:cubicBezTo>
                  <a:close/>
                  <a:moveTo>
                    <a:pt x="159" y="29"/>
                  </a:moveTo>
                  <a:cubicBezTo>
                    <a:pt x="159" y="29"/>
                    <a:pt x="159" y="29"/>
                    <a:pt x="159" y="29"/>
                  </a:cubicBezTo>
                  <a:cubicBezTo>
                    <a:pt x="158" y="29"/>
                    <a:pt x="157" y="29"/>
                    <a:pt x="156" y="29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6" y="29"/>
                    <a:pt x="157" y="29"/>
                    <a:pt x="158" y="29"/>
                  </a:cubicBezTo>
                  <a:cubicBezTo>
                    <a:pt x="158" y="29"/>
                    <a:pt x="159" y="29"/>
                    <a:pt x="159" y="29"/>
                  </a:cubicBezTo>
                  <a:close/>
                  <a:moveTo>
                    <a:pt x="27" y="231"/>
                  </a:moveTo>
                  <a:cubicBezTo>
                    <a:pt x="27" y="230"/>
                    <a:pt x="27" y="228"/>
                    <a:pt x="26" y="228"/>
                  </a:cubicBezTo>
                  <a:cubicBezTo>
                    <a:pt x="26" y="228"/>
                    <a:pt x="26" y="228"/>
                    <a:pt x="25" y="228"/>
                  </a:cubicBezTo>
                  <a:cubicBezTo>
                    <a:pt x="26" y="229"/>
                    <a:pt x="26" y="230"/>
                    <a:pt x="27" y="231"/>
                  </a:cubicBezTo>
                  <a:close/>
                  <a:moveTo>
                    <a:pt x="223" y="53"/>
                  </a:moveTo>
                  <a:cubicBezTo>
                    <a:pt x="223" y="53"/>
                    <a:pt x="222" y="53"/>
                    <a:pt x="222" y="53"/>
                  </a:cubicBezTo>
                  <a:cubicBezTo>
                    <a:pt x="222" y="54"/>
                    <a:pt x="222" y="54"/>
                    <a:pt x="222" y="55"/>
                  </a:cubicBezTo>
                  <a:cubicBezTo>
                    <a:pt x="222" y="54"/>
                    <a:pt x="223" y="54"/>
                    <a:pt x="223" y="54"/>
                  </a:cubicBezTo>
                  <a:cubicBezTo>
                    <a:pt x="223" y="54"/>
                    <a:pt x="223" y="53"/>
                    <a:pt x="223" y="53"/>
                  </a:cubicBezTo>
                  <a:close/>
                  <a:moveTo>
                    <a:pt x="217" y="97"/>
                  </a:moveTo>
                  <a:cubicBezTo>
                    <a:pt x="217" y="98"/>
                    <a:pt x="217" y="98"/>
                    <a:pt x="217" y="98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8" y="97"/>
                    <a:pt x="218" y="97"/>
                  </a:cubicBezTo>
                  <a:cubicBezTo>
                    <a:pt x="218" y="97"/>
                    <a:pt x="218" y="97"/>
                    <a:pt x="217" y="97"/>
                  </a:cubicBezTo>
                  <a:close/>
                  <a:moveTo>
                    <a:pt x="208" y="100"/>
                  </a:moveTo>
                  <a:cubicBezTo>
                    <a:pt x="208" y="101"/>
                    <a:pt x="208" y="101"/>
                    <a:pt x="208" y="102"/>
                  </a:cubicBezTo>
                  <a:cubicBezTo>
                    <a:pt x="209" y="102"/>
                    <a:pt x="209" y="102"/>
                    <a:pt x="209" y="102"/>
                  </a:cubicBezTo>
                  <a:cubicBezTo>
                    <a:pt x="209" y="101"/>
                    <a:pt x="209" y="101"/>
                    <a:pt x="209" y="100"/>
                  </a:cubicBezTo>
                  <a:cubicBezTo>
                    <a:pt x="209" y="100"/>
                    <a:pt x="208" y="100"/>
                    <a:pt x="208" y="100"/>
                  </a:cubicBezTo>
                  <a:close/>
                  <a:moveTo>
                    <a:pt x="137" y="171"/>
                  </a:moveTo>
                  <a:cubicBezTo>
                    <a:pt x="136" y="172"/>
                    <a:pt x="136" y="172"/>
                    <a:pt x="135" y="173"/>
                  </a:cubicBezTo>
                  <a:cubicBezTo>
                    <a:pt x="136" y="173"/>
                    <a:pt x="137" y="173"/>
                    <a:pt x="138" y="173"/>
                  </a:cubicBezTo>
                  <a:cubicBezTo>
                    <a:pt x="137" y="172"/>
                    <a:pt x="137" y="172"/>
                    <a:pt x="137" y="171"/>
                  </a:cubicBezTo>
                  <a:close/>
                  <a:moveTo>
                    <a:pt x="101" y="42"/>
                  </a:moveTo>
                  <a:cubicBezTo>
                    <a:pt x="100" y="43"/>
                    <a:pt x="100" y="44"/>
                    <a:pt x="101" y="46"/>
                  </a:cubicBezTo>
                  <a:cubicBezTo>
                    <a:pt x="101" y="45"/>
                    <a:pt x="101" y="45"/>
                    <a:pt x="101" y="44"/>
                  </a:cubicBezTo>
                  <a:cubicBezTo>
                    <a:pt x="101" y="44"/>
                    <a:pt x="101" y="43"/>
                    <a:pt x="101" y="42"/>
                  </a:cubicBezTo>
                  <a:close/>
                  <a:moveTo>
                    <a:pt x="26" y="196"/>
                  </a:moveTo>
                  <a:cubicBezTo>
                    <a:pt x="26" y="196"/>
                    <a:pt x="26" y="196"/>
                    <a:pt x="26" y="196"/>
                  </a:cubicBezTo>
                  <a:cubicBezTo>
                    <a:pt x="25" y="196"/>
                    <a:pt x="24" y="197"/>
                    <a:pt x="23" y="197"/>
                  </a:cubicBezTo>
                  <a:cubicBezTo>
                    <a:pt x="23" y="198"/>
                    <a:pt x="23" y="198"/>
                    <a:pt x="24" y="199"/>
                  </a:cubicBezTo>
                  <a:cubicBezTo>
                    <a:pt x="24" y="198"/>
                    <a:pt x="25" y="197"/>
                    <a:pt x="26" y="196"/>
                  </a:cubicBezTo>
                  <a:close/>
                  <a:moveTo>
                    <a:pt x="217" y="78"/>
                  </a:moveTo>
                  <a:cubicBezTo>
                    <a:pt x="217" y="78"/>
                    <a:pt x="217" y="79"/>
                    <a:pt x="217" y="80"/>
                  </a:cubicBezTo>
                  <a:cubicBezTo>
                    <a:pt x="217" y="80"/>
                    <a:pt x="218" y="80"/>
                    <a:pt x="218" y="80"/>
                  </a:cubicBezTo>
                  <a:cubicBezTo>
                    <a:pt x="218" y="79"/>
                    <a:pt x="218" y="78"/>
                    <a:pt x="218" y="78"/>
                  </a:cubicBezTo>
                  <a:cubicBezTo>
                    <a:pt x="217" y="78"/>
                    <a:pt x="217" y="78"/>
                    <a:pt x="217" y="78"/>
                  </a:cubicBezTo>
                  <a:close/>
                  <a:moveTo>
                    <a:pt x="120" y="187"/>
                  </a:moveTo>
                  <a:cubicBezTo>
                    <a:pt x="120" y="188"/>
                    <a:pt x="120" y="189"/>
                    <a:pt x="120" y="189"/>
                  </a:cubicBezTo>
                  <a:cubicBezTo>
                    <a:pt x="121" y="188"/>
                    <a:pt x="121" y="188"/>
                    <a:pt x="122" y="187"/>
                  </a:cubicBezTo>
                  <a:cubicBezTo>
                    <a:pt x="122" y="187"/>
                    <a:pt x="122" y="187"/>
                    <a:pt x="122" y="187"/>
                  </a:cubicBezTo>
                  <a:cubicBezTo>
                    <a:pt x="121" y="187"/>
                    <a:pt x="121" y="187"/>
                    <a:pt x="120" y="187"/>
                  </a:cubicBezTo>
                  <a:close/>
                  <a:moveTo>
                    <a:pt x="219" y="71"/>
                  </a:moveTo>
                  <a:cubicBezTo>
                    <a:pt x="219" y="72"/>
                    <a:pt x="219" y="72"/>
                    <a:pt x="219" y="73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20" y="72"/>
                    <a:pt x="220" y="71"/>
                    <a:pt x="220" y="71"/>
                  </a:cubicBezTo>
                  <a:cubicBezTo>
                    <a:pt x="220" y="71"/>
                    <a:pt x="220" y="71"/>
                    <a:pt x="219" y="71"/>
                  </a:cubicBezTo>
                  <a:close/>
                  <a:moveTo>
                    <a:pt x="226" y="211"/>
                  </a:moveTo>
                  <a:cubicBezTo>
                    <a:pt x="226" y="210"/>
                    <a:pt x="226" y="210"/>
                    <a:pt x="226" y="209"/>
                  </a:cubicBezTo>
                  <a:cubicBezTo>
                    <a:pt x="226" y="209"/>
                    <a:pt x="225" y="209"/>
                    <a:pt x="225" y="209"/>
                  </a:cubicBezTo>
                  <a:cubicBezTo>
                    <a:pt x="225" y="209"/>
                    <a:pt x="225" y="209"/>
                    <a:pt x="225" y="209"/>
                  </a:cubicBezTo>
                  <a:cubicBezTo>
                    <a:pt x="225" y="210"/>
                    <a:pt x="225" y="211"/>
                    <a:pt x="224" y="211"/>
                  </a:cubicBezTo>
                  <a:cubicBezTo>
                    <a:pt x="225" y="211"/>
                    <a:pt x="226" y="211"/>
                    <a:pt x="226" y="211"/>
                  </a:cubicBezTo>
                  <a:close/>
                  <a:moveTo>
                    <a:pt x="215" y="41"/>
                  </a:moveTo>
                  <a:cubicBezTo>
                    <a:pt x="216" y="41"/>
                    <a:pt x="216" y="40"/>
                    <a:pt x="216" y="40"/>
                  </a:cubicBezTo>
                  <a:cubicBezTo>
                    <a:pt x="216" y="39"/>
                    <a:pt x="216" y="39"/>
                    <a:pt x="216" y="38"/>
                  </a:cubicBezTo>
                  <a:cubicBezTo>
                    <a:pt x="216" y="38"/>
                    <a:pt x="215" y="38"/>
                    <a:pt x="215" y="38"/>
                  </a:cubicBezTo>
                  <a:cubicBezTo>
                    <a:pt x="215" y="38"/>
                    <a:pt x="215" y="39"/>
                    <a:pt x="215" y="41"/>
                  </a:cubicBezTo>
                  <a:close/>
                  <a:moveTo>
                    <a:pt x="228" y="164"/>
                  </a:moveTo>
                  <a:cubicBezTo>
                    <a:pt x="228" y="165"/>
                    <a:pt x="228" y="166"/>
                    <a:pt x="228" y="167"/>
                  </a:cubicBezTo>
                  <a:cubicBezTo>
                    <a:pt x="228" y="167"/>
                    <a:pt x="228" y="168"/>
                    <a:pt x="228" y="169"/>
                  </a:cubicBezTo>
                  <a:cubicBezTo>
                    <a:pt x="228" y="169"/>
                    <a:pt x="229" y="169"/>
                    <a:pt x="229" y="169"/>
                  </a:cubicBezTo>
                  <a:cubicBezTo>
                    <a:pt x="229" y="167"/>
                    <a:pt x="229" y="166"/>
                    <a:pt x="228" y="164"/>
                  </a:cubicBezTo>
                  <a:close/>
                  <a:moveTo>
                    <a:pt x="30" y="12"/>
                  </a:moveTo>
                  <a:cubicBezTo>
                    <a:pt x="29" y="13"/>
                    <a:pt x="26" y="14"/>
                    <a:pt x="25" y="15"/>
                  </a:cubicBezTo>
                  <a:cubicBezTo>
                    <a:pt x="26" y="15"/>
                    <a:pt x="27" y="14"/>
                    <a:pt x="28" y="14"/>
                  </a:cubicBezTo>
                  <a:cubicBezTo>
                    <a:pt x="29" y="13"/>
                    <a:pt x="30" y="13"/>
                    <a:pt x="30" y="12"/>
                  </a:cubicBezTo>
                  <a:close/>
                  <a:moveTo>
                    <a:pt x="225" y="90"/>
                  </a:moveTo>
                  <a:cubicBezTo>
                    <a:pt x="225" y="90"/>
                    <a:pt x="225" y="90"/>
                    <a:pt x="225" y="90"/>
                  </a:cubicBezTo>
                  <a:cubicBezTo>
                    <a:pt x="225" y="91"/>
                    <a:pt x="225" y="92"/>
                    <a:pt x="225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5" y="92"/>
                    <a:pt x="225" y="91"/>
                    <a:pt x="225" y="90"/>
                  </a:cubicBezTo>
                  <a:close/>
                  <a:moveTo>
                    <a:pt x="219" y="89"/>
                  </a:moveTo>
                  <a:cubicBezTo>
                    <a:pt x="219" y="89"/>
                    <a:pt x="219" y="88"/>
                    <a:pt x="218" y="88"/>
                  </a:cubicBezTo>
                  <a:cubicBezTo>
                    <a:pt x="218" y="88"/>
                    <a:pt x="217" y="88"/>
                    <a:pt x="217" y="88"/>
                  </a:cubicBezTo>
                  <a:cubicBezTo>
                    <a:pt x="217" y="89"/>
                    <a:pt x="217" y="89"/>
                    <a:pt x="217" y="89"/>
                  </a:cubicBezTo>
                  <a:cubicBezTo>
                    <a:pt x="218" y="89"/>
                    <a:pt x="218" y="89"/>
                    <a:pt x="219" y="89"/>
                  </a:cubicBezTo>
                  <a:close/>
                  <a:moveTo>
                    <a:pt x="110" y="202"/>
                  </a:moveTo>
                  <a:cubicBezTo>
                    <a:pt x="109" y="201"/>
                    <a:pt x="109" y="201"/>
                    <a:pt x="109" y="200"/>
                  </a:cubicBezTo>
                  <a:cubicBezTo>
                    <a:pt x="108" y="201"/>
                    <a:pt x="108" y="202"/>
                    <a:pt x="109" y="203"/>
                  </a:cubicBezTo>
                  <a:cubicBezTo>
                    <a:pt x="109" y="202"/>
                    <a:pt x="109" y="202"/>
                    <a:pt x="110" y="202"/>
                  </a:cubicBezTo>
                  <a:close/>
                  <a:moveTo>
                    <a:pt x="103" y="152"/>
                  </a:moveTo>
                  <a:cubicBezTo>
                    <a:pt x="104" y="152"/>
                    <a:pt x="104" y="151"/>
                    <a:pt x="105" y="151"/>
                  </a:cubicBezTo>
                  <a:cubicBezTo>
                    <a:pt x="104" y="151"/>
                    <a:pt x="103" y="151"/>
                    <a:pt x="102" y="151"/>
                  </a:cubicBezTo>
                  <a:cubicBezTo>
                    <a:pt x="103" y="151"/>
                    <a:pt x="103" y="152"/>
                    <a:pt x="103" y="152"/>
                  </a:cubicBezTo>
                  <a:close/>
                  <a:moveTo>
                    <a:pt x="137" y="9"/>
                  </a:moveTo>
                  <a:cubicBezTo>
                    <a:pt x="136" y="8"/>
                    <a:pt x="134" y="8"/>
                    <a:pt x="133" y="8"/>
                  </a:cubicBezTo>
                  <a:cubicBezTo>
                    <a:pt x="133" y="9"/>
                    <a:pt x="133" y="9"/>
                    <a:pt x="134" y="9"/>
                  </a:cubicBezTo>
                  <a:cubicBezTo>
                    <a:pt x="135" y="9"/>
                    <a:pt x="136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lose/>
                  <a:moveTo>
                    <a:pt x="125" y="5"/>
                  </a:moveTo>
                  <a:cubicBezTo>
                    <a:pt x="124" y="5"/>
                    <a:pt x="121" y="5"/>
                    <a:pt x="120" y="5"/>
                  </a:cubicBezTo>
                  <a:cubicBezTo>
                    <a:pt x="121" y="6"/>
                    <a:pt x="124" y="6"/>
                    <a:pt x="125" y="5"/>
                  </a:cubicBezTo>
                  <a:close/>
                  <a:moveTo>
                    <a:pt x="19" y="91"/>
                  </a:moveTo>
                  <a:cubicBezTo>
                    <a:pt x="20" y="90"/>
                    <a:pt x="20" y="89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19" y="90"/>
                    <a:pt x="19" y="90"/>
                    <a:pt x="19" y="91"/>
                  </a:cubicBezTo>
                  <a:close/>
                  <a:moveTo>
                    <a:pt x="143" y="159"/>
                  </a:moveTo>
                  <a:cubicBezTo>
                    <a:pt x="143" y="160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2" y="161"/>
                    <a:pt x="142" y="161"/>
                    <a:pt x="142" y="162"/>
                  </a:cubicBezTo>
                  <a:cubicBezTo>
                    <a:pt x="143" y="161"/>
                    <a:pt x="143" y="160"/>
                    <a:pt x="143" y="159"/>
                  </a:cubicBezTo>
                  <a:close/>
                  <a:moveTo>
                    <a:pt x="219" y="131"/>
                  </a:moveTo>
                  <a:cubicBezTo>
                    <a:pt x="218" y="131"/>
                    <a:pt x="218" y="131"/>
                    <a:pt x="217" y="131"/>
                  </a:cubicBezTo>
                  <a:cubicBezTo>
                    <a:pt x="217" y="131"/>
                    <a:pt x="217" y="131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8" y="132"/>
                    <a:pt x="218" y="132"/>
                    <a:pt x="219" y="132"/>
                  </a:cubicBezTo>
                  <a:cubicBezTo>
                    <a:pt x="219" y="132"/>
                    <a:pt x="219" y="131"/>
                    <a:pt x="219" y="131"/>
                  </a:cubicBezTo>
                  <a:close/>
                  <a:moveTo>
                    <a:pt x="221" y="50"/>
                  </a:moveTo>
                  <a:cubicBezTo>
                    <a:pt x="221" y="50"/>
                    <a:pt x="220" y="50"/>
                    <a:pt x="220" y="51"/>
                  </a:cubicBezTo>
                  <a:cubicBezTo>
                    <a:pt x="220" y="51"/>
                    <a:pt x="219" y="51"/>
                    <a:pt x="219" y="52"/>
                  </a:cubicBezTo>
                  <a:cubicBezTo>
                    <a:pt x="220" y="51"/>
                    <a:pt x="221" y="51"/>
                    <a:pt x="221" y="51"/>
                  </a:cubicBezTo>
                  <a:cubicBezTo>
                    <a:pt x="221" y="51"/>
                    <a:pt x="221" y="50"/>
                    <a:pt x="221" y="50"/>
                  </a:cubicBezTo>
                  <a:close/>
                  <a:moveTo>
                    <a:pt x="17" y="149"/>
                  </a:moveTo>
                  <a:cubicBezTo>
                    <a:pt x="16" y="149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2"/>
                  </a:cubicBezTo>
                  <a:cubicBezTo>
                    <a:pt x="16" y="152"/>
                    <a:pt x="16" y="151"/>
                    <a:pt x="17" y="151"/>
                  </a:cubicBezTo>
                  <a:cubicBezTo>
                    <a:pt x="17" y="151"/>
                    <a:pt x="17" y="150"/>
                    <a:pt x="17" y="149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5"/>
                    <a:pt x="116" y="35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5" y="34"/>
                    <a:pt x="114" y="35"/>
                    <a:pt x="115" y="36"/>
                  </a:cubicBezTo>
                  <a:close/>
                  <a:moveTo>
                    <a:pt x="222" y="132"/>
                  </a:moveTo>
                  <a:cubicBezTo>
                    <a:pt x="222" y="132"/>
                    <a:pt x="222" y="131"/>
                    <a:pt x="222" y="131"/>
                  </a:cubicBezTo>
                  <a:cubicBezTo>
                    <a:pt x="222" y="131"/>
                    <a:pt x="221" y="131"/>
                    <a:pt x="221" y="131"/>
                  </a:cubicBezTo>
                  <a:cubicBezTo>
                    <a:pt x="221" y="131"/>
                    <a:pt x="221" y="132"/>
                    <a:pt x="221" y="132"/>
                  </a:cubicBezTo>
                  <a:cubicBezTo>
                    <a:pt x="221" y="132"/>
                    <a:pt x="222" y="132"/>
                    <a:pt x="222" y="132"/>
                  </a:cubicBezTo>
                  <a:close/>
                  <a:moveTo>
                    <a:pt x="225" y="79"/>
                  </a:moveTo>
                  <a:cubicBezTo>
                    <a:pt x="225" y="79"/>
                    <a:pt x="225" y="78"/>
                    <a:pt x="225" y="77"/>
                  </a:cubicBezTo>
                  <a:cubicBezTo>
                    <a:pt x="225" y="77"/>
                    <a:pt x="225" y="77"/>
                    <a:pt x="225" y="77"/>
                  </a:cubicBezTo>
                  <a:cubicBezTo>
                    <a:pt x="225" y="78"/>
                    <a:pt x="224" y="78"/>
                    <a:pt x="225" y="79"/>
                  </a:cubicBezTo>
                  <a:cubicBezTo>
                    <a:pt x="225" y="79"/>
                    <a:pt x="225" y="80"/>
                    <a:pt x="225" y="79"/>
                  </a:cubicBezTo>
                  <a:close/>
                  <a:moveTo>
                    <a:pt x="94" y="89"/>
                  </a:moveTo>
                  <a:cubicBezTo>
                    <a:pt x="95" y="88"/>
                    <a:pt x="97" y="88"/>
                    <a:pt x="98" y="88"/>
                  </a:cubicBezTo>
                  <a:cubicBezTo>
                    <a:pt x="97" y="88"/>
                    <a:pt x="96" y="88"/>
                    <a:pt x="96" y="88"/>
                  </a:cubicBezTo>
                  <a:cubicBezTo>
                    <a:pt x="95" y="88"/>
                    <a:pt x="94" y="88"/>
                    <a:pt x="94" y="89"/>
                  </a:cubicBezTo>
                  <a:close/>
                  <a:moveTo>
                    <a:pt x="15" y="186"/>
                  </a:moveTo>
                  <a:cubicBezTo>
                    <a:pt x="16" y="186"/>
                    <a:pt x="16" y="185"/>
                    <a:pt x="16" y="184"/>
                  </a:cubicBezTo>
                  <a:cubicBezTo>
                    <a:pt x="15" y="184"/>
                    <a:pt x="15" y="184"/>
                    <a:pt x="15" y="185"/>
                  </a:cubicBezTo>
                  <a:cubicBezTo>
                    <a:pt x="15" y="185"/>
                    <a:pt x="15" y="186"/>
                    <a:pt x="15" y="186"/>
                  </a:cubicBezTo>
                  <a:close/>
                  <a:moveTo>
                    <a:pt x="67" y="219"/>
                  </a:moveTo>
                  <a:cubicBezTo>
                    <a:pt x="66" y="219"/>
                    <a:pt x="65" y="219"/>
                    <a:pt x="64" y="219"/>
                  </a:cubicBezTo>
                  <a:cubicBezTo>
                    <a:pt x="64" y="219"/>
                    <a:pt x="64" y="220"/>
                    <a:pt x="64" y="220"/>
                  </a:cubicBezTo>
                  <a:cubicBezTo>
                    <a:pt x="65" y="220"/>
                    <a:pt x="66" y="220"/>
                    <a:pt x="67" y="220"/>
                  </a:cubicBezTo>
                  <a:cubicBezTo>
                    <a:pt x="67" y="220"/>
                    <a:pt x="67" y="219"/>
                    <a:pt x="67" y="219"/>
                  </a:cubicBezTo>
                  <a:close/>
                  <a:moveTo>
                    <a:pt x="225" y="101"/>
                  </a:moveTo>
                  <a:cubicBezTo>
                    <a:pt x="225" y="101"/>
                    <a:pt x="225" y="101"/>
                    <a:pt x="225" y="101"/>
                  </a:cubicBezTo>
                  <a:cubicBezTo>
                    <a:pt x="225" y="103"/>
                    <a:pt x="225" y="104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5" y="104"/>
                    <a:pt x="225" y="103"/>
                    <a:pt x="225" y="101"/>
                  </a:cubicBezTo>
                  <a:close/>
                  <a:moveTo>
                    <a:pt x="164" y="222"/>
                  </a:moveTo>
                  <a:cubicBezTo>
                    <a:pt x="164" y="221"/>
                    <a:pt x="163" y="221"/>
                    <a:pt x="163" y="221"/>
                  </a:cubicBezTo>
                  <a:cubicBezTo>
                    <a:pt x="163" y="221"/>
                    <a:pt x="163" y="222"/>
                    <a:pt x="163" y="222"/>
                  </a:cubicBezTo>
                  <a:cubicBezTo>
                    <a:pt x="163" y="222"/>
                    <a:pt x="164" y="222"/>
                    <a:pt x="164" y="222"/>
                  </a:cubicBezTo>
                  <a:close/>
                  <a:moveTo>
                    <a:pt x="189" y="18"/>
                  </a:moveTo>
                  <a:cubicBezTo>
                    <a:pt x="190" y="18"/>
                    <a:pt x="190" y="18"/>
                    <a:pt x="190" y="18"/>
                  </a:cubicBezTo>
                  <a:cubicBezTo>
                    <a:pt x="190" y="18"/>
                    <a:pt x="191" y="18"/>
                    <a:pt x="191" y="18"/>
                  </a:cubicBezTo>
                  <a:cubicBezTo>
                    <a:pt x="191" y="18"/>
                    <a:pt x="191" y="17"/>
                    <a:pt x="191" y="17"/>
                  </a:cubicBezTo>
                  <a:cubicBezTo>
                    <a:pt x="191" y="17"/>
                    <a:pt x="190" y="17"/>
                    <a:pt x="190" y="17"/>
                  </a:cubicBezTo>
                  <a:cubicBezTo>
                    <a:pt x="190" y="17"/>
                    <a:pt x="190" y="17"/>
                    <a:pt x="189" y="18"/>
                  </a:cubicBezTo>
                  <a:close/>
                  <a:moveTo>
                    <a:pt x="150" y="209"/>
                  </a:moveTo>
                  <a:cubicBezTo>
                    <a:pt x="151" y="209"/>
                    <a:pt x="151" y="209"/>
                    <a:pt x="152" y="209"/>
                  </a:cubicBezTo>
                  <a:cubicBezTo>
                    <a:pt x="152" y="208"/>
                    <a:pt x="152" y="208"/>
                    <a:pt x="152" y="207"/>
                  </a:cubicBezTo>
                  <a:cubicBezTo>
                    <a:pt x="151" y="208"/>
                    <a:pt x="151" y="208"/>
                    <a:pt x="150" y="208"/>
                  </a:cubicBezTo>
                  <a:cubicBezTo>
                    <a:pt x="150" y="208"/>
                    <a:pt x="150" y="209"/>
                    <a:pt x="150" y="209"/>
                  </a:cubicBezTo>
                  <a:close/>
                  <a:moveTo>
                    <a:pt x="142" y="85"/>
                  </a:moveTo>
                  <a:cubicBezTo>
                    <a:pt x="142" y="85"/>
                    <a:pt x="142" y="85"/>
                    <a:pt x="142" y="86"/>
                  </a:cubicBezTo>
                  <a:cubicBezTo>
                    <a:pt x="142" y="86"/>
                    <a:pt x="142" y="87"/>
                    <a:pt x="141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3" y="87"/>
                  </a:cubicBezTo>
                  <a:cubicBezTo>
                    <a:pt x="143" y="86"/>
                    <a:pt x="143" y="85"/>
                    <a:pt x="142" y="85"/>
                  </a:cubicBezTo>
                  <a:close/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70" y="26"/>
                    <a:pt x="171" y="26"/>
                    <a:pt x="172" y="26"/>
                  </a:cubicBezTo>
                  <a:cubicBezTo>
                    <a:pt x="172" y="26"/>
                    <a:pt x="172" y="26"/>
                    <a:pt x="173" y="26"/>
                  </a:cubicBezTo>
                  <a:cubicBezTo>
                    <a:pt x="171" y="26"/>
                    <a:pt x="170" y="26"/>
                    <a:pt x="169" y="26"/>
                  </a:cubicBezTo>
                  <a:close/>
                  <a:moveTo>
                    <a:pt x="88" y="38"/>
                  </a:moveTo>
                  <a:cubicBezTo>
                    <a:pt x="86" y="39"/>
                    <a:pt x="86" y="40"/>
                    <a:pt x="87" y="41"/>
                  </a:cubicBezTo>
                  <a:cubicBezTo>
                    <a:pt x="87" y="40"/>
                    <a:pt x="87" y="39"/>
                    <a:pt x="88" y="38"/>
                  </a:cubicBezTo>
                  <a:close/>
                  <a:moveTo>
                    <a:pt x="225" y="118"/>
                  </a:moveTo>
                  <a:cubicBezTo>
                    <a:pt x="226" y="118"/>
                    <a:pt x="226" y="118"/>
                    <a:pt x="226" y="118"/>
                  </a:cubicBezTo>
                  <a:cubicBezTo>
                    <a:pt x="226" y="117"/>
                    <a:pt x="226" y="117"/>
                    <a:pt x="226" y="116"/>
                  </a:cubicBezTo>
                  <a:cubicBezTo>
                    <a:pt x="226" y="116"/>
                    <a:pt x="226" y="116"/>
                    <a:pt x="225" y="116"/>
                  </a:cubicBezTo>
                  <a:cubicBezTo>
                    <a:pt x="225" y="117"/>
                    <a:pt x="225" y="117"/>
                    <a:pt x="225" y="118"/>
                  </a:cubicBezTo>
                  <a:close/>
                  <a:moveTo>
                    <a:pt x="151" y="232"/>
                  </a:moveTo>
                  <a:cubicBezTo>
                    <a:pt x="151" y="232"/>
                    <a:pt x="152" y="232"/>
                    <a:pt x="153" y="232"/>
                  </a:cubicBezTo>
                  <a:cubicBezTo>
                    <a:pt x="152" y="231"/>
                    <a:pt x="152" y="231"/>
                    <a:pt x="152" y="230"/>
                  </a:cubicBezTo>
                  <a:cubicBezTo>
                    <a:pt x="151" y="231"/>
                    <a:pt x="151" y="231"/>
                    <a:pt x="151" y="232"/>
                  </a:cubicBezTo>
                  <a:close/>
                  <a:moveTo>
                    <a:pt x="199" y="54"/>
                  </a:moveTo>
                  <a:cubicBezTo>
                    <a:pt x="199" y="53"/>
                    <a:pt x="199" y="52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8" y="52"/>
                    <a:pt x="198" y="53"/>
                    <a:pt x="199" y="54"/>
                  </a:cubicBezTo>
                  <a:close/>
                  <a:moveTo>
                    <a:pt x="37" y="230"/>
                  </a:moveTo>
                  <a:cubicBezTo>
                    <a:pt x="37" y="231"/>
                    <a:pt x="37" y="232"/>
                    <a:pt x="37" y="233"/>
                  </a:cubicBezTo>
                  <a:cubicBezTo>
                    <a:pt x="38" y="232"/>
                    <a:pt x="38" y="232"/>
                    <a:pt x="38" y="231"/>
                  </a:cubicBezTo>
                  <a:cubicBezTo>
                    <a:pt x="38" y="231"/>
                    <a:pt x="38" y="230"/>
                    <a:pt x="38" y="230"/>
                  </a:cubicBezTo>
                  <a:cubicBezTo>
                    <a:pt x="37" y="230"/>
                    <a:pt x="37" y="230"/>
                    <a:pt x="37" y="230"/>
                  </a:cubicBezTo>
                  <a:close/>
                  <a:moveTo>
                    <a:pt x="128" y="201"/>
                  </a:moveTo>
                  <a:cubicBezTo>
                    <a:pt x="127" y="201"/>
                    <a:pt x="127" y="202"/>
                    <a:pt x="128" y="203"/>
                  </a:cubicBezTo>
                  <a:cubicBezTo>
                    <a:pt x="128" y="202"/>
                    <a:pt x="129" y="202"/>
                    <a:pt x="129" y="202"/>
                  </a:cubicBezTo>
                  <a:cubicBezTo>
                    <a:pt x="129" y="202"/>
                    <a:pt x="129" y="202"/>
                    <a:pt x="129" y="202"/>
                  </a:cubicBezTo>
                  <a:cubicBezTo>
                    <a:pt x="128" y="202"/>
                    <a:pt x="128" y="201"/>
                    <a:pt x="128" y="201"/>
                  </a:cubicBezTo>
                  <a:close/>
                  <a:moveTo>
                    <a:pt x="160" y="214"/>
                  </a:moveTo>
                  <a:cubicBezTo>
                    <a:pt x="159" y="213"/>
                    <a:pt x="158" y="213"/>
                    <a:pt x="157" y="214"/>
                  </a:cubicBezTo>
                  <a:cubicBezTo>
                    <a:pt x="158" y="214"/>
                    <a:pt x="158" y="214"/>
                    <a:pt x="160" y="214"/>
                  </a:cubicBezTo>
                  <a:close/>
                  <a:moveTo>
                    <a:pt x="32" y="213"/>
                  </a:moveTo>
                  <a:cubicBezTo>
                    <a:pt x="32" y="214"/>
                    <a:pt x="32" y="215"/>
                    <a:pt x="33" y="216"/>
                  </a:cubicBezTo>
                  <a:cubicBezTo>
                    <a:pt x="33" y="215"/>
                    <a:pt x="33" y="215"/>
                    <a:pt x="33" y="215"/>
                  </a:cubicBezTo>
                  <a:cubicBezTo>
                    <a:pt x="33" y="215"/>
                    <a:pt x="33" y="214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lose/>
                  <a:moveTo>
                    <a:pt x="102" y="74"/>
                  </a:moveTo>
                  <a:cubicBezTo>
                    <a:pt x="101" y="75"/>
                    <a:pt x="101" y="75"/>
                    <a:pt x="101" y="76"/>
                  </a:cubicBezTo>
                  <a:cubicBezTo>
                    <a:pt x="102" y="76"/>
                    <a:pt x="103" y="75"/>
                    <a:pt x="102" y="74"/>
                  </a:cubicBezTo>
                  <a:close/>
                  <a:moveTo>
                    <a:pt x="114" y="46"/>
                  </a:moveTo>
                  <a:cubicBezTo>
                    <a:pt x="115" y="45"/>
                    <a:pt x="115" y="45"/>
                    <a:pt x="115" y="45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5"/>
                    <a:pt x="114" y="45"/>
                    <a:pt x="114" y="46"/>
                  </a:cubicBezTo>
                  <a:close/>
                  <a:moveTo>
                    <a:pt x="114" y="14"/>
                  </a:moveTo>
                  <a:cubicBezTo>
                    <a:pt x="115" y="14"/>
                    <a:pt x="115" y="15"/>
                    <a:pt x="116" y="14"/>
                  </a:cubicBezTo>
                  <a:cubicBezTo>
                    <a:pt x="116" y="14"/>
                    <a:pt x="116" y="14"/>
                    <a:pt x="116" y="13"/>
                  </a:cubicBezTo>
                  <a:cubicBezTo>
                    <a:pt x="115" y="13"/>
                    <a:pt x="115" y="14"/>
                    <a:pt x="114" y="14"/>
                  </a:cubicBezTo>
                  <a:close/>
                  <a:moveTo>
                    <a:pt x="116" y="19"/>
                  </a:moveTo>
                  <a:cubicBezTo>
                    <a:pt x="116" y="18"/>
                    <a:pt x="116" y="18"/>
                    <a:pt x="116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8"/>
                    <a:pt x="115" y="18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lose/>
                  <a:moveTo>
                    <a:pt x="126" y="82"/>
                  </a:moveTo>
                  <a:cubicBezTo>
                    <a:pt x="127" y="83"/>
                    <a:pt x="128" y="83"/>
                    <a:pt x="129" y="82"/>
                  </a:cubicBezTo>
                  <a:cubicBezTo>
                    <a:pt x="128" y="82"/>
                    <a:pt x="127" y="82"/>
                    <a:pt x="126" y="82"/>
                  </a:cubicBezTo>
                  <a:close/>
                  <a:moveTo>
                    <a:pt x="212" y="152"/>
                  </a:moveTo>
                  <a:cubicBezTo>
                    <a:pt x="212" y="152"/>
                    <a:pt x="212" y="152"/>
                    <a:pt x="212" y="152"/>
                  </a:cubicBezTo>
                  <a:cubicBezTo>
                    <a:pt x="213" y="153"/>
                    <a:pt x="213" y="153"/>
                    <a:pt x="214" y="153"/>
                  </a:cubicBezTo>
                  <a:cubicBezTo>
                    <a:pt x="214" y="152"/>
                    <a:pt x="214" y="152"/>
                    <a:pt x="214" y="151"/>
                  </a:cubicBezTo>
                  <a:cubicBezTo>
                    <a:pt x="213" y="152"/>
                    <a:pt x="212" y="152"/>
                    <a:pt x="212" y="152"/>
                  </a:cubicBezTo>
                  <a:close/>
                  <a:moveTo>
                    <a:pt x="207" y="45"/>
                  </a:moveTo>
                  <a:cubicBezTo>
                    <a:pt x="207" y="45"/>
                    <a:pt x="206" y="46"/>
                    <a:pt x="206" y="47"/>
                  </a:cubicBezTo>
                  <a:cubicBezTo>
                    <a:pt x="208" y="46"/>
                    <a:pt x="208" y="46"/>
                    <a:pt x="207" y="45"/>
                  </a:cubicBezTo>
                  <a:close/>
                  <a:moveTo>
                    <a:pt x="228" y="194"/>
                  </a:moveTo>
                  <a:cubicBezTo>
                    <a:pt x="228" y="194"/>
                    <a:pt x="227" y="194"/>
                    <a:pt x="227" y="194"/>
                  </a:cubicBezTo>
                  <a:cubicBezTo>
                    <a:pt x="227" y="195"/>
                    <a:pt x="227" y="196"/>
                    <a:pt x="228" y="197"/>
                  </a:cubicBezTo>
                  <a:cubicBezTo>
                    <a:pt x="228" y="196"/>
                    <a:pt x="228" y="195"/>
                    <a:pt x="228" y="194"/>
                  </a:cubicBezTo>
                  <a:close/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0" y="33"/>
                    <a:pt x="80" y="33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3"/>
                    <a:pt x="81" y="33"/>
                    <a:pt x="82" y="32"/>
                  </a:cubicBezTo>
                  <a:close/>
                  <a:moveTo>
                    <a:pt x="87" y="82"/>
                  </a:moveTo>
                  <a:cubicBezTo>
                    <a:pt x="87" y="83"/>
                    <a:pt x="88" y="85"/>
                    <a:pt x="88" y="86"/>
                  </a:cubicBezTo>
                  <a:cubicBezTo>
                    <a:pt x="88" y="84"/>
                    <a:pt x="88" y="83"/>
                    <a:pt x="87" y="82"/>
                  </a:cubicBezTo>
                  <a:close/>
                  <a:moveTo>
                    <a:pt x="44" y="11"/>
                  </a:moveTo>
                  <a:cubicBezTo>
                    <a:pt x="43" y="11"/>
                    <a:pt x="41" y="11"/>
                    <a:pt x="40" y="12"/>
                  </a:cubicBezTo>
                  <a:cubicBezTo>
                    <a:pt x="42" y="12"/>
                    <a:pt x="43" y="12"/>
                    <a:pt x="44" y="11"/>
                  </a:cubicBezTo>
                  <a:close/>
                  <a:moveTo>
                    <a:pt x="96" y="212"/>
                  </a:moveTo>
                  <a:cubicBezTo>
                    <a:pt x="96" y="213"/>
                    <a:pt x="96" y="213"/>
                    <a:pt x="96" y="214"/>
                  </a:cubicBezTo>
                  <a:cubicBezTo>
                    <a:pt x="97" y="213"/>
                    <a:pt x="97" y="213"/>
                    <a:pt x="97" y="212"/>
                  </a:cubicBezTo>
                  <a:cubicBezTo>
                    <a:pt x="96" y="212"/>
                    <a:pt x="96" y="212"/>
                    <a:pt x="96" y="212"/>
                  </a:cubicBezTo>
                  <a:close/>
                  <a:moveTo>
                    <a:pt x="15" y="46"/>
                  </a:moveTo>
                  <a:cubicBezTo>
                    <a:pt x="15" y="46"/>
                    <a:pt x="15" y="46"/>
                    <a:pt x="15" y="45"/>
                  </a:cubicBezTo>
                  <a:cubicBezTo>
                    <a:pt x="16" y="44"/>
                    <a:pt x="16" y="43"/>
                    <a:pt x="16" y="42"/>
                  </a:cubicBezTo>
                  <a:cubicBezTo>
                    <a:pt x="15" y="43"/>
                    <a:pt x="15" y="44"/>
                    <a:pt x="15" y="46"/>
                  </a:cubicBezTo>
                  <a:close/>
                  <a:moveTo>
                    <a:pt x="121" y="158"/>
                  </a:moveTo>
                  <a:cubicBezTo>
                    <a:pt x="121" y="158"/>
                    <a:pt x="121" y="159"/>
                    <a:pt x="121" y="159"/>
                  </a:cubicBezTo>
                  <a:cubicBezTo>
                    <a:pt x="122" y="160"/>
                    <a:pt x="122" y="160"/>
                    <a:pt x="122" y="160"/>
                  </a:cubicBezTo>
                  <a:cubicBezTo>
                    <a:pt x="122" y="160"/>
                    <a:pt x="122" y="159"/>
                    <a:pt x="122" y="159"/>
                  </a:cubicBezTo>
                  <a:cubicBezTo>
                    <a:pt x="122" y="159"/>
                    <a:pt x="122" y="158"/>
                    <a:pt x="122" y="158"/>
                  </a:cubicBezTo>
                  <a:cubicBezTo>
                    <a:pt x="122" y="158"/>
                    <a:pt x="122" y="158"/>
                    <a:pt x="121" y="158"/>
                  </a:cubicBezTo>
                  <a:close/>
                  <a:moveTo>
                    <a:pt x="59" y="228"/>
                  </a:moveTo>
                  <a:cubicBezTo>
                    <a:pt x="58" y="228"/>
                    <a:pt x="58" y="228"/>
                    <a:pt x="57" y="228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9"/>
                    <a:pt x="59" y="229"/>
                    <a:pt x="59" y="229"/>
                  </a:cubicBezTo>
                  <a:cubicBezTo>
                    <a:pt x="59" y="229"/>
                    <a:pt x="59" y="229"/>
                    <a:pt x="59" y="228"/>
                  </a:cubicBezTo>
                  <a:close/>
                  <a:moveTo>
                    <a:pt x="12" y="102"/>
                  </a:moveTo>
                  <a:cubicBezTo>
                    <a:pt x="13" y="102"/>
                    <a:pt x="13" y="102"/>
                    <a:pt x="13" y="101"/>
                  </a:cubicBezTo>
                  <a:cubicBezTo>
                    <a:pt x="13" y="101"/>
                    <a:pt x="13" y="100"/>
                    <a:pt x="13" y="99"/>
                  </a:cubicBezTo>
                  <a:cubicBezTo>
                    <a:pt x="12" y="100"/>
                    <a:pt x="12" y="101"/>
                    <a:pt x="12" y="102"/>
                  </a:cubicBezTo>
                  <a:close/>
                  <a:moveTo>
                    <a:pt x="226" y="165"/>
                  </a:moveTo>
                  <a:cubicBezTo>
                    <a:pt x="226" y="165"/>
                    <a:pt x="226" y="165"/>
                    <a:pt x="226" y="165"/>
                  </a:cubicBezTo>
                  <a:cubicBezTo>
                    <a:pt x="226" y="166"/>
                    <a:pt x="226" y="167"/>
                    <a:pt x="226" y="168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6" y="167"/>
                    <a:pt x="226" y="166"/>
                    <a:pt x="226" y="165"/>
                  </a:cubicBezTo>
                  <a:close/>
                  <a:moveTo>
                    <a:pt x="118" y="59"/>
                  </a:moveTo>
                  <a:cubicBezTo>
                    <a:pt x="118" y="58"/>
                    <a:pt x="118" y="57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7" y="57"/>
                    <a:pt x="117" y="58"/>
                    <a:pt x="117" y="59"/>
                  </a:cubicBezTo>
                  <a:cubicBezTo>
                    <a:pt x="117" y="59"/>
                    <a:pt x="118" y="59"/>
                    <a:pt x="118" y="59"/>
                  </a:cubicBezTo>
                  <a:close/>
                  <a:moveTo>
                    <a:pt x="181" y="17"/>
                  </a:moveTo>
                  <a:cubicBezTo>
                    <a:pt x="181" y="16"/>
                    <a:pt x="181" y="15"/>
                    <a:pt x="182" y="15"/>
                  </a:cubicBezTo>
                  <a:cubicBezTo>
                    <a:pt x="182" y="15"/>
                    <a:pt x="181" y="14"/>
                    <a:pt x="181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1" y="15"/>
                    <a:pt x="181" y="16"/>
                    <a:pt x="181" y="17"/>
                  </a:cubicBezTo>
                  <a:close/>
                  <a:moveTo>
                    <a:pt x="127" y="17"/>
                  </a:moveTo>
                  <a:cubicBezTo>
                    <a:pt x="127" y="17"/>
                    <a:pt x="127" y="17"/>
                    <a:pt x="127" y="17"/>
                  </a:cubicBezTo>
                  <a:cubicBezTo>
                    <a:pt x="126" y="17"/>
                    <a:pt x="125" y="17"/>
                    <a:pt x="125" y="17"/>
                  </a:cubicBezTo>
                  <a:cubicBezTo>
                    <a:pt x="125" y="17"/>
                    <a:pt x="125" y="18"/>
                    <a:pt x="125" y="19"/>
                  </a:cubicBezTo>
                  <a:cubicBezTo>
                    <a:pt x="125" y="18"/>
                    <a:pt x="126" y="18"/>
                    <a:pt x="127" y="17"/>
                  </a:cubicBezTo>
                  <a:close/>
                  <a:moveTo>
                    <a:pt x="20" y="221"/>
                  </a:moveTo>
                  <a:cubicBezTo>
                    <a:pt x="21" y="220"/>
                    <a:pt x="21" y="219"/>
                    <a:pt x="20" y="218"/>
                  </a:cubicBezTo>
                  <a:cubicBezTo>
                    <a:pt x="20" y="218"/>
                    <a:pt x="20" y="219"/>
                    <a:pt x="20" y="219"/>
                  </a:cubicBezTo>
                  <a:cubicBezTo>
                    <a:pt x="20" y="219"/>
                    <a:pt x="20" y="220"/>
                    <a:pt x="20" y="221"/>
                  </a:cubicBezTo>
                  <a:close/>
                  <a:moveTo>
                    <a:pt x="109" y="68"/>
                  </a:moveTo>
                  <a:cubicBezTo>
                    <a:pt x="109" y="68"/>
                    <a:pt x="109" y="67"/>
                    <a:pt x="110" y="67"/>
                  </a:cubicBezTo>
                  <a:cubicBezTo>
                    <a:pt x="110" y="67"/>
                    <a:pt x="110" y="66"/>
                    <a:pt x="110" y="66"/>
                  </a:cubicBezTo>
                  <a:cubicBezTo>
                    <a:pt x="110" y="66"/>
                    <a:pt x="109" y="67"/>
                    <a:pt x="109" y="68"/>
                  </a:cubicBezTo>
                  <a:close/>
                  <a:moveTo>
                    <a:pt x="131" y="13"/>
                  </a:moveTo>
                  <a:cubicBezTo>
                    <a:pt x="131" y="13"/>
                    <a:pt x="131" y="13"/>
                    <a:pt x="131" y="14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2"/>
                    <a:pt x="132" y="12"/>
                    <a:pt x="132" y="11"/>
                  </a:cubicBezTo>
                  <a:cubicBezTo>
                    <a:pt x="131" y="12"/>
                    <a:pt x="131" y="13"/>
                    <a:pt x="131" y="13"/>
                  </a:cubicBezTo>
                  <a:close/>
                  <a:moveTo>
                    <a:pt x="166" y="24"/>
                  </a:moveTo>
                  <a:cubicBezTo>
                    <a:pt x="166" y="24"/>
                    <a:pt x="167" y="24"/>
                    <a:pt x="167" y="24"/>
                  </a:cubicBezTo>
                  <a:cubicBezTo>
                    <a:pt x="168" y="23"/>
                    <a:pt x="167" y="23"/>
                    <a:pt x="167" y="23"/>
                  </a:cubicBezTo>
                  <a:cubicBezTo>
                    <a:pt x="167" y="23"/>
                    <a:pt x="167" y="23"/>
                    <a:pt x="166" y="23"/>
                  </a:cubicBezTo>
                  <a:cubicBezTo>
                    <a:pt x="166" y="23"/>
                    <a:pt x="166" y="24"/>
                    <a:pt x="166" y="24"/>
                  </a:cubicBezTo>
                  <a:close/>
                  <a:moveTo>
                    <a:pt x="65" y="226"/>
                  </a:moveTo>
                  <a:cubicBezTo>
                    <a:pt x="64" y="225"/>
                    <a:pt x="64" y="225"/>
                    <a:pt x="63" y="225"/>
                  </a:cubicBezTo>
                  <a:cubicBezTo>
                    <a:pt x="64" y="225"/>
                    <a:pt x="64" y="226"/>
                    <a:pt x="64" y="226"/>
                  </a:cubicBezTo>
                  <a:cubicBezTo>
                    <a:pt x="64" y="226"/>
                    <a:pt x="64" y="226"/>
                    <a:pt x="65" y="226"/>
                  </a:cubicBezTo>
                  <a:close/>
                  <a:moveTo>
                    <a:pt x="21" y="170"/>
                  </a:moveTo>
                  <a:cubicBezTo>
                    <a:pt x="21" y="170"/>
                    <a:pt x="21" y="170"/>
                    <a:pt x="21" y="170"/>
                  </a:cubicBezTo>
                  <a:cubicBezTo>
                    <a:pt x="21" y="169"/>
                    <a:pt x="21" y="167"/>
                    <a:pt x="21" y="166"/>
                  </a:cubicBezTo>
                  <a:cubicBezTo>
                    <a:pt x="20" y="166"/>
                    <a:pt x="20" y="167"/>
                    <a:pt x="20" y="167"/>
                  </a:cubicBezTo>
                  <a:cubicBezTo>
                    <a:pt x="20" y="168"/>
                    <a:pt x="20" y="168"/>
                    <a:pt x="20" y="169"/>
                  </a:cubicBezTo>
                  <a:cubicBezTo>
                    <a:pt x="20" y="169"/>
                    <a:pt x="21" y="169"/>
                    <a:pt x="21" y="170"/>
                  </a:cubicBezTo>
                  <a:close/>
                  <a:moveTo>
                    <a:pt x="125" y="227"/>
                  </a:moveTo>
                  <a:cubicBezTo>
                    <a:pt x="125" y="226"/>
                    <a:pt x="126" y="226"/>
                    <a:pt x="126" y="225"/>
                  </a:cubicBezTo>
                  <a:cubicBezTo>
                    <a:pt x="125" y="225"/>
                    <a:pt x="125" y="225"/>
                    <a:pt x="124" y="225"/>
                  </a:cubicBezTo>
                  <a:cubicBezTo>
                    <a:pt x="124" y="226"/>
                    <a:pt x="125" y="226"/>
                    <a:pt x="125" y="227"/>
                  </a:cubicBezTo>
                  <a:close/>
                  <a:moveTo>
                    <a:pt x="97" y="56"/>
                  </a:moveTo>
                  <a:cubicBezTo>
                    <a:pt x="98" y="55"/>
                    <a:pt x="98" y="55"/>
                    <a:pt x="97" y="54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7" y="55"/>
                    <a:pt x="97" y="55"/>
                    <a:pt x="97" y="56"/>
                  </a:cubicBezTo>
                  <a:close/>
                  <a:moveTo>
                    <a:pt x="106" y="17"/>
                  </a:moveTo>
                  <a:cubicBezTo>
                    <a:pt x="106" y="17"/>
                    <a:pt x="105" y="17"/>
                    <a:pt x="105" y="17"/>
                  </a:cubicBezTo>
                  <a:cubicBezTo>
                    <a:pt x="105" y="17"/>
                    <a:pt x="105" y="18"/>
                    <a:pt x="105" y="18"/>
                  </a:cubicBezTo>
                  <a:cubicBezTo>
                    <a:pt x="105" y="18"/>
                    <a:pt x="106" y="18"/>
                    <a:pt x="106" y="17"/>
                  </a:cubicBezTo>
                  <a:close/>
                  <a:moveTo>
                    <a:pt x="112" y="47"/>
                  </a:moveTo>
                  <a:cubicBezTo>
                    <a:pt x="112" y="46"/>
                    <a:pt x="112" y="46"/>
                    <a:pt x="112" y="45"/>
                  </a:cubicBezTo>
                  <a:cubicBezTo>
                    <a:pt x="112" y="45"/>
                    <a:pt x="112" y="45"/>
                    <a:pt x="111" y="45"/>
                  </a:cubicBezTo>
                  <a:cubicBezTo>
                    <a:pt x="111" y="46"/>
                    <a:pt x="112" y="46"/>
                    <a:pt x="112" y="47"/>
                  </a:cubicBezTo>
                  <a:close/>
                  <a:moveTo>
                    <a:pt x="119" y="217"/>
                  </a:moveTo>
                  <a:cubicBezTo>
                    <a:pt x="119" y="217"/>
                    <a:pt x="119" y="217"/>
                    <a:pt x="119" y="217"/>
                  </a:cubicBezTo>
                  <a:cubicBezTo>
                    <a:pt x="118" y="218"/>
                    <a:pt x="118" y="218"/>
                    <a:pt x="118" y="219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19" y="218"/>
                    <a:pt x="119" y="218"/>
                    <a:pt x="119" y="217"/>
                  </a:cubicBezTo>
                  <a:close/>
                  <a:moveTo>
                    <a:pt x="223" y="88"/>
                  </a:moveTo>
                  <a:cubicBezTo>
                    <a:pt x="222" y="88"/>
                    <a:pt x="221" y="88"/>
                    <a:pt x="221" y="88"/>
                  </a:cubicBezTo>
                  <a:cubicBezTo>
                    <a:pt x="221" y="88"/>
                    <a:pt x="221" y="88"/>
                    <a:pt x="221" y="89"/>
                  </a:cubicBezTo>
                  <a:cubicBezTo>
                    <a:pt x="222" y="89"/>
                    <a:pt x="223" y="88"/>
                    <a:pt x="223" y="88"/>
                  </a:cubicBezTo>
                  <a:close/>
                  <a:moveTo>
                    <a:pt x="127" y="55"/>
                  </a:moveTo>
                  <a:cubicBezTo>
                    <a:pt x="128" y="54"/>
                    <a:pt x="129" y="54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8" y="54"/>
                    <a:pt x="128" y="54"/>
                    <a:pt x="127" y="54"/>
                  </a:cubicBezTo>
                  <a:cubicBezTo>
                    <a:pt x="127" y="54"/>
                    <a:pt x="127" y="54"/>
                    <a:pt x="127" y="55"/>
                  </a:cubicBezTo>
                  <a:close/>
                  <a:moveTo>
                    <a:pt x="20" y="162"/>
                  </a:moveTo>
                  <a:cubicBezTo>
                    <a:pt x="20" y="163"/>
                    <a:pt x="20" y="164"/>
                    <a:pt x="20" y="164"/>
                  </a:cubicBezTo>
                  <a:cubicBezTo>
                    <a:pt x="21" y="164"/>
                    <a:pt x="21" y="163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118" y="29"/>
                  </a:moveTo>
                  <a:cubicBezTo>
                    <a:pt x="118" y="28"/>
                    <a:pt x="117" y="28"/>
                    <a:pt x="117" y="28"/>
                  </a:cubicBezTo>
                  <a:cubicBezTo>
                    <a:pt x="117" y="29"/>
                    <a:pt x="117" y="29"/>
                    <a:pt x="117" y="30"/>
                  </a:cubicBezTo>
                  <a:cubicBezTo>
                    <a:pt x="118" y="29"/>
                    <a:pt x="118" y="29"/>
                    <a:pt x="118" y="29"/>
                  </a:cubicBezTo>
                  <a:close/>
                  <a:moveTo>
                    <a:pt x="222" y="111"/>
                  </a:moveTo>
                  <a:cubicBezTo>
                    <a:pt x="222" y="110"/>
                    <a:pt x="222" y="110"/>
                    <a:pt x="222" y="110"/>
                  </a:cubicBezTo>
                  <a:cubicBezTo>
                    <a:pt x="222" y="110"/>
                    <a:pt x="222" y="110"/>
                    <a:pt x="221" y="110"/>
                  </a:cubicBezTo>
                  <a:cubicBezTo>
                    <a:pt x="221" y="110"/>
                    <a:pt x="221" y="111"/>
                    <a:pt x="221" y="111"/>
                  </a:cubicBezTo>
                  <a:cubicBezTo>
                    <a:pt x="222" y="111"/>
                    <a:pt x="222" y="111"/>
                    <a:pt x="222" y="111"/>
                  </a:cubicBezTo>
                  <a:close/>
                  <a:moveTo>
                    <a:pt x="102" y="219"/>
                  </a:moveTo>
                  <a:cubicBezTo>
                    <a:pt x="103" y="219"/>
                    <a:pt x="103" y="220"/>
                    <a:pt x="104" y="220"/>
                  </a:cubicBezTo>
                  <a:cubicBezTo>
                    <a:pt x="104" y="219"/>
                    <a:pt x="103" y="219"/>
                    <a:pt x="103" y="218"/>
                  </a:cubicBezTo>
                  <a:cubicBezTo>
                    <a:pt x="103" y="218"/>
                    <a:pt x="102" y="219"/>
                    <a:pt x="102" y="219"/>
                  </a:cubicBezTo>
                  <a:close/>
                  <a:moveTo>
                    <a:pt x="115" y="11"/>
                  </a:moveTo>
                  <a:cubicBezTo>
                    <a:pt x="115" y="11"/>
                    <a:pt x="115" y="11"/>
                    <a:pt x="115" y="11"/>
                  </a:cubicBezTo>
                  <a:cubicBezTo>
                    <a:pt x="114" y="11"/>
                    <a:pt x="114" y="11"/>
                    <a:pt x="113" y="11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4" y="12"/>
                    <a:pt x="115" y="12"/>
                    <a:pt x="115" y="11"/>
                  </a:cubicBezTo>
                  <a:close/>
                  <a:moveTo>
                    <a:pt x="64" y="16"/>
                  </a:moveTo>
                  <a:cubicBezTo>
                    <a:pt x="64" y="16"/>
                    <a:pt x="65" y="16"/>
                    <a:pt x="65" y="16"/>
                  </a:cubicBezTo>
                  <a:cubicBezTo>
                    <a:pt x="65" y="15"/>
                    <a:pt x="66" y="15"/>
                    <a:pt x="65" y="14"/>
                  </a:cubicBezTo>
                  <a:cubicBezTo>
                    <a:pt x="65" y="15"/>
                    <a:pt x="64" y="15"/>
                    <a:pt x="64" y="16"/>
                  </a:cubicBezTo>
                  <a:close/>
                  <a:moveTo>
                    <a:pt x="33" y="197"/>
                  </a:moveTo>
                  <a:cubicBezTo>
                    <a:pt x="33" y="198"/>
                    <a:pt x="33" y="199"/>
                    <a:pt x="33" y="200"/>
                  </a:cubicBezTo>
                  <a:cubicBezTo>
                    <a:pt x="33" y="200"/>
                    <a:pt x="33" y="200"/>
                    <a:pt x="34" y="200"/>
                  </a:cubicBezTo>
                  <a:cubicBezTo>
                    <a:pt x="34" y="199"/>
                    <a:pt x="34" y="198"/>
                    <a:pt x="34" y="197"/>
                  </a:cubicBezTo>
                  <a:cubicBezTo>
                    <a:pt x="33" y="197"/>
                    <a:pt x="33" y="197"/>
                    <a:pt x="33" y="197"/>
                  </a:cubicBezTo>
                  <a:close/>
                  <a:moveTo>
                    <a:pt x="215" y="100"/>
                  </a:moveTo>
                  <a:cubicBezTo>
                    <a:pt x="215" y="100"/>
                    <a:pt x="215" y="100"/>
                    <a:pt x="215" y="100"/>
                  </a:cubicBezTo>
                  <a:cubicBezTo>
                    <a:pt x="214" y="100"/>
                    <a:pt x="214" y="100"/>
                    <a:pt x="213" y="100"/>
                  </a:cubicBezTo>
                  <a:cubicBezTo>
                    <a:pt x="213" y="100"/>
                    <a:pt x="213" y="101"/>
                    <a:pt x="213" y="101"/>
                  </a:cubicBezTo>
                  <a:cubicBezTo>
                    <a:pt x="214" y="101"/>
                    <a:pt x="215" y="101"/>
                    <a:pt x="215" y="100"/>
                  </a:cubicBezTo>
                  <a:close/>
                  <a:moveTo>
                    <a:pt x="121" y="73"/>
                  </a:moveTo>
                  <a:cubicBezTo>
                    <a:pt x="121" y="74"/>
                    <a:pt x="121" y="74"/>
                    <a:pt x="121" y="75"/>
                  </a:cubicBezTo>
                  <a:cubicBezTo>
                    <a:pt x="122" y="75"/>
                    <a:pt x="123" y="75"/>
                    <a:pt x="122" y="73"/>
                  </a:cubicBezTo>
                  <a:cubicBezTo>
                    <a:pt x="122" y="73"/>
                    <a:pt x="122" y="73"/>
                    <a:pt x="121" y="73"/>
                  </a:cubicBezTo>
                  <a:close/>
                  <a:moveTo>
                    <a:pt x="18" y="184"/>
                  </a:moveTo>
                  <a:cubicBezTo>
                    <a:pt x="18" y="184"/>
                    <a:pt x="19" y="184"/>
                    <a:pt x="19" y="183"/>
                  </a:cubicBezTo>
                  <a:cubicBezTo>
                    <a:pt x="19" y="183"/>
                    <a:pt x="19" y="183"/>
                    <a:pt x="19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18" y="183"/>
                    <a:pt x="18" y="184"/>
                    <a:pt x="18" y="184"/>
                  </a:cubicBezTo>
                  <a:close/>
                  <a:moveTo>
                    <a:pt x="105" y="224"/>
                  </a:moveTo>
                  <a:cubicBezTo>
                    <a:pt x="105" y="224"/>
                    <a:pt x="104" y="224"/>
                    <a:pt x="103" y="224"/>
                  </a:cubicBezTo>
                  <a:cubicBezTo>
                    <a:pt x="103" y="224"/>
                    <a:pt x="103" y="225"/>
                    <a:pt x="103" y="225"/>
                  </a:cubicBezTo>
                  <a:cubicBezTo>
                    <a:pt x="104" y="225"/>
                    <a:pt x="104" y="225"/>
                    <a:pt x="105" y="225"/>
                  </a:cubicBezTo>
                  <a:cubicBezTo>
                    <a:pt x="105" y="225"/>
                    <a:pt x="105" y="224"/>
                    <a:pt x="105" y="224"/>
                  </a:cubicBezTo>
                  <a:close/>
                  <a:moveTo>
                    <a:pt x="116" y="221"/>
                  </a:moveTo>
                  <a:cubicBezTo>
                    <a:pt x="115" y="221"/>
                    <a:pt x="115" y="221"/>
                    <a:pt x="114" y="221"/>
                  </a:cubicBezTo>
                  <a:cubicBezTo>
                    <a:pt x="114" y="221"/>
                    <a:pt x="114" y="222"/>
                    <a:pt x="114" y="222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2"/>
                    <a:pt x="116" y="221"/>
                    <a:pt x="116" y="221"/>
                  </a:cubicBezTo>
                  <a:close/>
                  <a:moveTo>
                    <a:pt x="209" y="62"/>
                  </a:moveTo>
                  <a:cubicBezTo>
                    <a:pt x="209" y="62"/>
                    <a:pt x="209" y="62"/>
                    <a:pt x="209" y="62"/>
                  </a:cubicBezTo>
                  <a:cubicBezTo>
                    <a:pt x="208" y="63"/>
                    <a:pt x="208" y="63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8" y="64"/>
                    <a:pt x="209" y="64"/>
                    <a:pt x="209" y="63"/>
                  </a:cubicBezTo>
                  <a:cubicBezTo>
                    <a:pt x="209" y="63"/>
                    <a:pt x="209" y="62"/>
                    <a:pt x="209" y="62"/>
                  </a:cubicBezTo>
                  <a:close/>
                  <a:moveTo>
                    <a:pt x="156" y="223"/>
                  </a:moveTo>
                  <a:cubicBezTo>
                    <a:pt x="156" y="223"/>
                    <a:pt x="156" y="223"/>
                    <a:pt x="157" y="223"/>
                  </a:cubicBezTo>
                  <a:cubicBezTo>
                    <a:pt x="156" y="222"/>
                    <a:pt x="156" y="221"/>
                    <a:pt x="156" y="221"/>
                  </a:cubicBezTo>
                  <a:cubicBezTo>
                    <a:pt x="156" y="221"/>
                    <a:pt x="155" y="221"/>
                    <a:pt x="155" y="221"/>
                  </a:cubicBezTo>
                  <a:cubicBezTo>
                    <a:pt x="156" y="222"/>
                    <a:pt x="156" y="222"/>
                    <a:pt x="156" y="223"/>
                  </a:cubicBezTo>
                  <a:close/>
                  <a:moveTo>
                    <a:pt x="129" y="25"/>
                  </a:moveTo>
                  <a:cubicBezTo>
                    <a:pt x="128" y="26"/>
                    <a:pt x="127" y="26"/>
                    <a:pt x="127" y="26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7" y="27"/>
                    <a:pt x="128" y="27"/>
                    <a:pt x="128" y="27"/>
                  </a:cubicBezTo>
                  <a:cubicBezTo>
                    <a:pt x="129" y="26"/>
                    <a:pt x="129" y="26"/>
                    <a:pt x="129" y="25"/>
                  </a:cubicBezTo>
                  <a:close/>
                  <a:moveTo>
                    <a:pt x="149" y="229"/>
                  </a:moveTo>
                  <a:cubicBezTo>
                    <a:pt x="149" y="230"/>
                    <a:pt x="149" y="231"/>
                    <a:pt x="149" y="232"/>
                  </a:cubicBezTo>
                  <a:cubicBezTo>
                    <a:pt x="149" y="231"/>
                    <a:pt x="150" y="230"/>
                    <a:pt x="150" y="230"/>
                  </a:cubicBezTo>
                  <a:cubicBezTo>
                    <a:pt x="150" y="230"/>
                    <a:pt x="149" y="229"/>
                    <a:pt x="149" y="229"/>
                  </a:cubicBezTo>
                  <a:close/>
                  <a:moveTo>
                    <a:pt x="131" y="225"/>
                  </a:moveTo>
                  <a:cubicBezTo>
                    <a:pt x="131" y="226"/>
                    <a:pt x="131" y="226"/>
                    <a:pt x="130" y="227"/>
                  </a:cubicBezTo>
                  <a:cubicBezTo>
                    <a:pt x="131" y="227"/>
                    <a:pt x="131" y="227"/>
                    <a:pt x="132" y="227"/>
                  </a:cubicBezTo>
                  <a:cubicBezTo>
                    <a:pt x="132" y="226"/>
                    <a:pt x="132" y="226"/>
                    <a:pt x="131" y="225"/>
                  </a:cubicBezTo>
                  <a:close/>
                  <a:moveTo>
                    <a:pt x="124" y="217"/>
                  </a:moveTo>
                  <a:cubicBezTo>
                    <a:pt x="124" y="217"/>
                    <a:pt x="124" y="217"/>
                    <a:pt x="124" y="217"/>
                  </a:cubicBezTo>
                  <a:cubicBezTo>
                    <a:pt x="124" y="217"/>
                    <a:pt x="123" y="218"/>
                    <a:pt x="123" y="219"/>
                  </a:cubicBezTo>
                  <a:cubicBezTo>
                    <a:pt x="123" y="219"/>
                    <a:pt x="124" y="219"/>
                    <a:pt x="124" y="219"/>
                  </a:cubicBezTo>
                  <a:cubicBezTo>
                    <a:pt x="124" y="218"/>
                    <a:pt x="124" y="217"/>
                    <a:pt x="124" y="217"/>
                  </a:cubicBezTo>
                  <a:close/>
                  <a:moveTo>
                    <a:pt x="119" y="147"/>
                  </a:moveTo>
                  <a:cubicBezTo>
                    <a:pt x="119" y="147"/>
                    <a:pt x="119" y="147"/>
                    <a:pt x="117" y="147"/>
                  </a:cubicBezTo>
                  <a:cubicBezTo>
                    <a:pt x="117" y="147"/>
                    <a:pt x="118" y="148"/>
                    <a:pt x="118" y="148"/>
                  </a:cubicBezTo>
                  <a:cubicBezTo>
                    <a:pt x="118" y="148"/>
                    <a:pt x="119" y="147"/>
                    <a:pt x="119" y="147"/>
                  </a:cubicBezTo>
                  <a:close/>
                  <a:moveTo>
                    <a:pt x="213" y="26"/>
                  </a:moveTo>
                  <a:cubicBezTo>
                    <a:pt x="213" y="26"/>
                    <a:pt x="213" y="26"/>
                    <a:pt x="214" y="26"/>
                  </a:cubicBezTo>
                  <a:cubicBezTo>
                    <a:pt x="213" y="25"/>
                    <a:pt x="213" y="25"/>
                    <a:pt x="212" y="24"/>
                  </a:cubicBezTo>
                  <a:cubicBezTo>
                    <a:pt x="212" y="25"/>
                    <a:pt x="212" y="26"/>
                    <a:pt x="213" y="26"/>
                  </a:cubicBezTo>
                  <a:close/>
                  <a:moveTo>
                    <a:pt x="95" y="58"/>
                  </a:moveTo>
                  <a:cubicBezTo>
                    <a:pt x="95" y="58"/>
                    <a:pt x="96" y="57"/>
                    <a:pt x="96" y="57"/>
                  </a:cubicBezTo>
                  <a:cubicBezTo>
                    <a:pt x="96" y="56"/>
                    <a:pt x="95" y="56"/>
                    <a:pt x="95" y="55"/>
                  </a:cubicBezTo>
                  <a:cubicBezTo>
                    <a:pt x="95" y="56"/>
                    <a:pt x="95" y="57"/>
                    <a:pt x="95" y="58"/>
                  </a:cubicBezTo>
                  <a:close/>
                  <a:moveTo>
                    <a:pt x="25" y="110"/>
                  </a:moveTo>
                  <a:cubicBezTo>
                    <a:pt x="25" y="110"/>
                    <a:pt x="25" y="110"/>
                    <a:pt x="25" y="110"/>
                  </a:cubicBezTo>
                  <a:cubicBezTo>
                    <a:pt x="25" y="109"/>
                    <a:pt x="25" y="107"/>
                    <a:pt x="25" y="106"/>
                  </a:cubicBezTo>
                  <a:cubicBezTo>
                    <a:pt x="25" y="106"/>
                    <a:pt x="25" y="106"/>
                    <a:pt x="25" y="107"/>
                  </a:cubicBezTo>
                  <a:cubicBezTo>
                    <a:pt x="25" y="108"/>
                    <a:pt x="25" y="109"/>
                    <a:pt x="25" y="110"/>
                  </a:cubicBezTo>
                  <a:close/>
                  <a:moveTo>
                    <a:pt x="141" y="66"/>
                  </a:moveTo>
                  <a:cubicBezTo>
                    <a:pt x="141" y="66"/>
                    <a:pt x="141" y="66"/>
                    <a:pt x="141" y="66"/>
                  </a:cubicBezTo>
                  <a:cubicBezTo>
                    <a:pt x="140" y="65"/>
                    <a:pt x="140" y="64"/>
                    <a:pt x="140" y="63"/>
                  </a:cubicBezTo>
                  <a:cubicBezTo>
                    <a:pt x="139" y="63"/>
                    <a:pt x="139" y="64"/>
                    <a:pt x="139" y="64"/>
                  </a:cubicBezTo>
                  <a:cubicBezTo>
                    <a:pt x="140" y="65"/>
                    <a:pt x="140" y="65"/>
                    <a:pt x="141" y="66"/>
                  </a:cubicBezTo>
                  <a:close/>
                  <a:moveTo>
                    <a:pt x="215" y="97"/>
                  </a:moveTo>
                  <a:cubicBezTo>
                    <a:pt x="214" y="98"/>
                    <a:pt x="214" y="98"/>
                    <a:pt x="213" y="98"/>
                  </a:cubicBezTo>
                  <a:cubicBezTo>
                    <a:pt x="214" y="98"/>
                    <a:pt x="215" y="98"/>
                    <a:pt x="215" y="98"/>
                  </a:cubicBezTo>
                  <a:cubicBezTo>
                    <a:pt x="215" y="98"/>
                    <a:pt x="215" y="98"/>
                    <a:pt x="215" y="97"/>
                  </a:cubicBezTo>
                  <a:close/>
                  <a:moveTo>
                    <a:pt x="218" y="171"/>
                  </a:moveTo>
                  <a:cubicBezTo>
                    <a:pt x="219" y="171"/>
                    <a:pt x="220" y="171"/>
                    <a:pt x="220" y="170"/>
                  </a:cubicBezTo>
                  <a:cubicBezTo>
                    <a:pt x="219" y="170"/>
                    <a:pt x="219" y="170"/>
                    <a:pt x="218" y="170"/>
                  </a:cubicBezTo>
                  <a:cubicBezTo>
                    <a:pt x="218" y="171"/>
                    <a:pt x="218" y="171"/>
                    <a:pt x="218" y="171"/>
                  </a:cubicBezTo>
                  <a:close/>
                  <a:moveTo>
                    <a:pt x="126" y="5"/>
                  </a:moveTo>
                  <a:cubicBezTo>
                    <a:pt x="126" y="6"/>
                    <a:pt x="126" y="6"/>
                    <a:pt x="126" y="6"/>
                  </a:cubicBezTo>
                  <a:cubicBezTo>
                    <a:pt x="128" y="6"/>
                    <a:pt x="131" y="6"/>
                    <a:pt x="133" y="6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1" y="5"/>
                    <a:pt x="128" y="5"/>
                    <a:pt x="126" y="5"/>
                  </a:cubicBezTo>
                  <a:close/>
                  <a:moveTo>
                    <a:pt x="103" y="50"/>
                  </a:moveTo>
                  <a:cubicBezTo>
                    <a:pt x="103" y="50"/>
                    <a:pt x="103" y="50"/>
                    <a:pt x="102" y="50"/>
                  </a:cubicBezTo>
                  <a:cubicBezTo>
                    <a:pt x="102" y="50"/>
                    <a:pt x="101" y="51"/>
                    <a:pt x="101" y="51"/>
                  </a:cubicBezTo>
                  <a:cubicBezTo>
                    <a:pt x="100" y="51"/>
                    <a:pt x="100" y="52"/>
                    <a:pt x="100" y="52"/>
                  </a:cubicBezTo>
                  <a:cubicBezTo>
                    <a:pt x="100" y="52"/>
                    <a:pt x="101" y="52"/>
                    <a:pt x="101" y="52"/>
                  </a:cubicBezTo>
                  <a:cubicBezTo>
                    <a:pt x="101" y="51"/>
                    <a:pt x="102" y="51"/>
                    <a:pt x="103" y="50"/>
                  </a:cubicBezTo>
                  <a:close/>
                  <a:moveTo>
                    <a:pt x="15" y="182"/>
                  </a:moveTo>
                  <a:cubicBezTo>
                    <a:pt x="16" y="182"/>
                    <a:pt x="16" y="182"/>
                    <a:pt x="16" y="182"/>
                  </a:cubicBezTo>
                  <a:cubicBezTo>
                    <a:pt x="15" y="181"/>
                    <a:pt x="15" y="181"/>
                    <a:pt x="15" y="180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5" y="180"/>
                    <a:pt x="15" y="181"/>
                    <a:pt x="15" y="182"/>
                  </a:cubicBezTo>
                  <a:close/>
                  <a:moveTo>
                    <a:pt x="81" y="233"/>
                  </a:moveTo>
                  <a:cubicBezTo>
                    <a:pt x="81" y="233"/>
                    <a:pt x="82" y="234"/>
                    <a:pt x="82" y="234"/>
                  </a:cubicBezTo>
                  <a:cubicBezTo>
                    <a:pt x="82" y="234"/>
                    <a:pt x="82" y="234"/>
                    <a:pt x="83" y="234"/>
                  </a:cubicBezTo>
                  <a:cubicBezTo>
                    <a:pt x="82" y="233"/>
                    <a:pt x="82" y="233"/>
                    <a:pt x="82" y="232"/>
                  </a:cubicBezTo>
                  <a:cubicBezTo>
                    <a:pt x="82" y="232"/>
                    <a:pt x="82" y="233"/>
                    <a:pt x="81" y="233"/>
                  </a:cubicBezTo>
                  <a:close/>
                  <a:moveTo>
                    <a:pt x="139" y="27"/>
                  </a:move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8" y="28"/>
                    <a:pt x="138" y="29"/>
                  </a:cubicBezTo>
                  <a:cubicBezTo>
                    <a:pt x="139" y="29"/>
                    <a:pt x="139" y="28"/>
                    <a:pt x="140" y="28"/>
                  </a:cubicBezTo>
                  <a:cubicBezTo>
                    <a:pt x="140" y="28"/>
                    <a:pt x="139" y="27"/>
                    <a:pt x="139" y="27"/>
                  </a:cubicBezTo>
                  <a:close/>
                  <a:moveTo>
                    <a:pt x="212" y="92"/>
                  </a:moveTo>
                  <a:cubicBezTo>
                    <a:pt x="212" y="92"/>
                    <a:pt x="212" y="92"/>
                    <a:pt x="212" y="92"/>
                  </a:cubicBezTo>
                  <a:cubicBezTo>
                    <a:pt x="213" y="92"/>
                    <a:pt x="214" y="92"/>
                    <a:pt x="215" y="92"/>
                  </a:cubicBezTo>
                  <a:cubicBezTo>
                    <a:pt x="215" y="92"/>
                    <a:pt x="215" y="92"/>
                    <a:pt x="215" y="92"/>
                  </a:cubicBezTo>
                  <a:cubicBezTo>
                    <a:pt x="214" y="92"/>
                    <a:pt x="213" y="92"/>
                    <a:pt x="212" y="92"/>
                  </a:cubicBezTo>
                  <a:close/>
                  <a:moveTo>
                    <a:pt x="93" y="87"/>
                  </a:moveTo>
                  <a:cubicBezTo>
                    <a:pt x="92" y="87"/>
                    <a:pt x="92" y="87"/>
                    <a:pt x="91" y="87"/>
                  </a:cubicBezTo>
                  <a:cubicBezTo>
                    <a:pt x="91" y="87"/>
                    <a:pt x="91" y="88"/>
                    <a:pt x="90" y="88"/>
                  </a:cubicBezTo>
                  <a:cubicBezTo>
                    <a:pt x="90" y="89"/>
                    <a:pt x="90" y="89"/>
                    <a:pt x="90" y="89"/>
                  </a:cubicBezTo>
                  <a:cubicBezTo>
                    <a:pt x="91" y="88"/>
                    <a:pt x="92" y="88"/>
                    <a:pt x="93" y="87"/>
                  </a:cubicBezTo>
                  <a:close/>
                  <a:moveTo>
                    <a:pt x="145" y="9"/>
                  </a:moveTo>
                  <a:cubicBezTo>
                    <a:pt x="144" y="9"/>
                    <a:pt x="143" y="9"/>
                    <a:pt x="142" y="9"/>
                  </a:cubicBezTo>
                  <a:cubicBezTo>
                    <a:pt x="143" y="9"/>
                    <a:pt x="144" y="9"/>
                    <a:pt x="145" y="10"/>
                  </a:cubicBezTo>
                  <a:cubicBezTo>
                    <a:pt x="145" y="9"/>
                    <a:pt x="145" y="9"/>
                    <a:pt x="145" y="9"/>
                  </a:cubicBezTo>
                  <a:close/>
                  <a:moveTo>
                    <a:pt x="215" y="121"/>
                  </a:moveTo>
                  <a:cubicBezTo>
                    <a:pt x="215" y="120"/>
                    <a:pt x="216" y="120"/>
                    <a:pt x="215" y="119"/>
                  </a:cubicBezTo>
                  <a:cubicBezTo>
                    <a:pt x="215" y="119"/>
                    <a:pt x="215" y="119"/>
                    <a:pt x="215" y="119"/>
                  </a:cubicBezTo>
                  <a:cubicBezTo>
                    <a:pt x="215" y="119"/>
                    <a:pt x="215" y="120"/>
                    <a:pt x="215" y="121"/>
                  </a:cubicBezTo>
                  <a:close/>
                  <a:moveTo>
                    <a:pt x="212" y="64"/>
                  </a:moveTo>
                  <a:cubicBezTo>
                    <a:pt x="213" y="64"/>
                    <a:pt x="214" y="64"/>
                    <a:pt x="214" y="63"/>
                  </a:cubicBezTo>
                  <a:cubicBezTo>
                    <a:pt x="213" y="63"/>
                    <a:pt x="212" y="63"/>
                    <a:pt x="212" y="64"/>
                  </a:cubicBezTo>
                  <a:close/>
                  <a:moveTo>
                    <a:pt x="61" y="228"/>
                  </a:moveTo>
                  <a:cubicBezTo>
                    <a:pt x="61" y="229"/>
                    <a:pt x="61" y="229"/>
                    <a:pt x="61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229"/>
                    <a:pt x="62" y="229"/>
                    <a:pt x="62" y="228"/>
                  </a:cubicBezTo>
                  <a:cubicBezTo>
                    <a:pt x="62" y="228"/>
                    <a:pt x="61" y="228"/>
                    <a:pt x="61" y="228"/>
                  </a:cubicBezTo>
                  <a:close/>
                  <a:moveTo>
                    <a:pt x="182" y="11"/>
                  </a:moveTo>
                  <a:cubicBezTo>
                    <a:pt x="181" y="11"/>
                    <a:pt x="181" y="10"/>
                    <a:pt x="180" y="11"/>
                  </a:cubicBezTo>
                  <a:cubicBezTo>
                    <a:pt x="180" y="11"/>
                    <a:pt x="181" y="11"/>
                    <a:pt x="181" y="11"/>
                  </a:cubicBezTo>
                  <a:cubicBezTo>
                    <a:pt x="181" y="11"/>
                    <a:pt x="182" y="12"/>
                    <a:pt x="182" y="12"/>
                  </a:cubicBezTo>
                  <a:cubicBezTo>
                    <a:pt x="182" y="12"/>
                    <a:pt x="182" y="11"/>
                    <a:pt x="182" y="11"/>
                  </a:cubicBezTo>
                  <a:close/>
                  <a:moveTo>
                    <a:pt x="220" y="64"/>
                  </a:moveTo>
                  <a:cubicBezTo>
                    <a:pt x="220" y="66"/>
                    <a:pt x="220" y="66"/>
                    <a:pt x="221" y="67"/>
                  </a:cubicBezTo>
                  <a:cubicBezTo>
                    <a:pt x="221" y="66"/>
                    <a:pt x="221" y="65"/>
                    <a:pt x="221" y="64"/>
                  </a:cubicBezTo>
                  <a:cubicBezTo>
                    <a:pt x="221" y="64"/>
                    <a:pt x="220" y="64"/>
                    <a:pt x="220" y="64"/>
                  </a:cubicBezTo>
                  <a:close/>
                  <a:moveTo>
                    <a:pt x="56" y="11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4" y="11"/>
                    <a:pt x="52" y="11"/>
                  </a:cubicBezTo>
                  <a:cubicBezTo>
                    <a:pt x="53" y="11"/>
                    <a:pt x="54" y="11"/>
                    <a:pt x="55" y="11"/>
                  </a:cubicBezTo>
                  <a:cubicBezTo>
                    <a:pt x="56" y="11"/>
                    <a:pt x="56" y="11"/>
                    <a:pt x="56" y="11"/>
                  </a:cubicBezTo>
                  <a:close/>
                  <a:moveTo>
                    <a:pt x="6" y="152"/>
                  </a:moveTo>
                  <a:cubicBezTo>
                    <a:pt x="6" y="153"/>
                    <a:pt x="6" y="153"/>
                    <a:pt x="6" y="154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3"/>
                    <a:pt x="7" y="152"/>
                    <a:pt x="7" y="152"/>
                  </a:cubicBezTo>
                  <a:cubicBezTo>
                    <a:pt x="7" y="152"/>
                    <a:pt x="7" y="152"/>
                    <a:pt x="7" y="151"/>
                  </a:cubicBezTo>
                  <a:cubicBezTo>
                    <a:pt x="7" y="151"/>
                    <a:pt x="7" y="152"/>
                    <a:pt x="6" y="152"/>
                  </a:cubicBezTo>
                  <a:close/>
                  <a:moveTo>
                    <a:pt x="33" y="26"/>
                  </a:moveTo>
                  <a:cubicBezTo>
                    <a:pt x="33" y="26"/>
                    <a:pt x="33" y="25"/>
                    <a:pt x="33" y="25"/>
                  </a:cubicBezTo>
                  <a:cubicBezTo>
                    <a:pt x="33" y="25"/>
                    <a:pt x="32" y="25"/>
                    <a:pt x="32" y="26"/>
                  </a:cubicBezTo>
                  <a:cubicBezTo>
                    <a:pt x="32" y="26"/>
                    <a:pt x="31" y="27"/>
                    <a:pt x="31" y="28"/>
                  </a:cubicBezTo>
                  <a:cubicBezTo>
                    <a:pt x="32" y="27"/>
                    <a:pt x="32" y="26"/>
                    <a:pt x="33" y="26"/>
                  </a:cubicBezTo>
                  <a:close/>
                  <a:moveTo>
                    <a:pt x="217" y="94"/>
                  </a:moveTo>
                  <a:cubicBezTo>
                    <a:pt x="217" y="95"/>
                    <a:pt x="217" y="95"/>
                    <a:pt x="217" y="95"/>
                  </a:cubicBezTo>
                  <a:cubicBezTo>
                    <a:pt x="217" y="95"/>
                    <a:pt x="218" y="95"/>
                    <a:pt x="218" y="95"/>
                  </a:cubicBezTo>
                  <a:cubicBezTo>
                    <a:pt x="219" y="95"/>
                    <a:pt x="219" y="95"/>
                    <a:pt x="218" y="94"/>
                  </a:cubicBezTo>
                  <a:cubicBezTo>
                    <a:pt x="218" y="94"/>
                    <a:pt x="218" y="94"/>
                    <a:pt x="217" y="94"/>
                  </a:cubicBezTo>
                  <a:close/>
                  <a:moveTo>
                    <a:pt x="154" y="16"/>
                  </a:moveTo>
                  <a:cubicBezTo>
                    <a:pt x="154" y="16"/>
                    <a:pt x="155" y="16"/>
                    <a:pt x="155" y="15"/>
                  </a:cubicBezTo>
                  <a:cubicBezTo>
                    <a:pt x="155" y="15"/>
                    <a:pt x="155" y="14"/>
                    <a:pt x="154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4"/>
                    <a:pt x="154" y="15"/>
                    <a:pt x="154" y="16"/>
                  </a:cubicBezTo>
                  <a:close/>
                  <a:moveTo>
                    <a:pt x="138" y="219"/>
                  </a:moveTo>
                  <a:cubicBezTo>
                    <a:pt x="138" y="218"/>
                    <a:pt x="137" y="218"/>
                    <a:pt x="137" y="217"/>
                  </a:cubicBezTo>
                  <a:cubicBezTo>
                    <a:pt x="136" y="217"/>
                    <a:pt x="137" y="218"/>
                    <a:pt x="137" y="219"/>
                  </a:cubicBezTo>
                  <a:cubicBezTo>
                    <a:pt x="137" y="219"/>
                    <a:pt x="137" y="219"/>
                    <a:pt x="138" y="219"/>
                  </a:cubicBezTo>
                  <a:close/>
                  <a:moveTo>
                    <a:pt x="187" y="18"/>
                  </a:moveTo>
                  <a:cubicBezTo>
                    <a:pt x="187" y="17"/>
                    <a:pt x="188" y="17"/>
                    <a:pt x="187" y="16"/>
                  </a:cubicBezTo>
                  <a:cubicBezTo>
                    <a:pt x="187" y="16"/>
                    <a:pt x="186" y="17"/>
                    <a:pt x="187" y="17"/>
                  </a:cubicBezTo>
                  <a:cubicBezTo>
                    <a:pt x="187" y="18"/>
                    <a:pt x="187" y="18"/>
                    <a:pt x="187" y="18"/>
                  </a:cubicBezTo>
                  <a:close/>
                  <a:moveTo>
                    <a:pt x="218" y="124"/>
                  </a:moveTo>
                  <a:cubicBezTo>
                    <a:pt x="218" y="124"/>
                    <a:pt x="217" y="124"/>
                    <a:pt x="217" y="124"/>
                  </a:cubicBezTo>
                  <a:cubicBezTo>
                    <a:pt x="217" y="125"/>
                    <a:pt x="217" y="125"/>
                    <a:pt x="217" y="126"/>
                  </a:cubicBezTo>
                  <a:cubicBezTo>
                    <a:pt x="217" y="125"/>
                    <a:pt x="218" y="125"/>
                    <a:pt x="218" y="125"/>
                  </a:cubicBezTo>
                  <a:cubicBezTo>
                    <a:pt x="218" y="125"/>
                    <a:pt x="218" y="125"/>
                    <a:pt x="218" y="124"/>
                  </a:cubicBezTo>
                  <a:close/>
                  <a:moveTo>
                    <a:pt x="146" y="149"/>
                  </a:moveTo>
                  <a:cubicBezTo>
                    <a:pt x="146" y="149"/>
                    <a:pt x="146" y="149"/>
                    <a:pt x="146" y="149"/>
                  </a:cubicBezTo>
                  <a:cubicBezTo>
                    <a:pt x="146" y="148"/>
                    <a:pt x="146" y="147"/>
                    <a:pt x="144" y="146"/>
                  </a:cubicBezTo>
                  <a:cubicBezTo>
                    <a:pt x="145" y="147"/>
                    <a:pt x="145" y="148"/>
                    <a:pt x="146" y="149"/>
                  </a:cubicBezTo>
                  <a:close/>
                  <a:moveTo>
                    <a:pt x="22" y="162"/>
                  </a:moveTo>
                  <a:cubicBezTo>
                    <a:pt x="24" y="161"/>
                    <a:pt x="24" y="161"/>
                    <a:pt x="24" y="160"/>
                  </a:cubicBezTo>
                  <a:cubicBezTo>
                    <a:pt x="22" y="161"/>
                    <a:pt x="22" y="161"/>
                    <a:pt x="22" y="162"/>
                  </a:cubicBezTo>
                  <a:close/>
                  <a:moveTo>
                    <a:pt x="10" y="92"/>
                  </a:moveTo>
                  <a:cubicBezTo>
                    <a:pt x="11" y="92"/>
                    <a:pt x="11" y="92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lose/>
                  <a:moveTo>
                    <a:pt x="35" y="220"/>
                  </a:moveTo>
                  <a:cubicBezTo>
                    <a:pt x="35" y="219"/>
                    <a:pt x="34" y="219"/>
                    <a:pt x="34" y="219"/>
                  </a:cubicBezTo>
                  <a:cubicBezTo>
                    <a:pt x="34" y="218"/>
                    <a:pt x="34" y="218"/>
                    <a:pt x="34" y="217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7"/>
                    <a:pt x="34" y="218"/>
                  </a:cubicBezTo>
                  <a:cubicBezTo>
                    <a:pt x="34" y="218"/>
                    <a:pt x="34" y="219"/>
                    <a:pt x="35" y="220"/>
                  </a:cubicBezTo>
                  <a:cubicBezTo>
                    <a:pt x="35" y="220"/>
                    <a:pt x="35" y="220"/>
                    <a:pt x="35" y="220"/>
                  </a:cubicBezTo>
                  <a:close/>
                  <a:moveTo>
                    <a:pt x="107" y="193"/>
                  </a:moveTo>
                  <a:cubicBezTo>
                    <a:pt x="107" y="193"/>
                    <a:pt x="108" y="193"/>
                    <a:pt x="108" y="192"/>
                  </a:cubicBezTo>
                  <a:cubicBezTo>
                    <a:pt x="108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3"/>
                    <a:pt x="107" y="193"/>
                  </a:cubicBezTo>
                  <a:close/>
                  <a:moveTo>
                    <a:pt x="42" y="14"/>
                  </a:moveTo>
                  <a:cubicBezTo>
                    <a:pt x="42" y="14"/>
                    <a:pt x="42" y="14"/>
                    <a:pt x="42" y="14"/>
                  </a:cubicBezTo>
                  <a:cubicBezTo>
                    <a:pt x="43" y="14"/>
                    <a:pt x="44" y="14"/>
                    <a:pt x="44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4" y="13"/>
                    <a:pt x="43" y="14"/>
                    <a:pt x="42" y="14"/>
                  </a:cubicBezTo>
                  <a:close/>
                  <a:moveTo>
                    <a:pt x="134" y="62"/>
                  </a:moveTo>
                  <a:cubicBezTo>
                    <a:pt x="134" y="62"/>
                    <a:pt x="134" y="62"/>
                    <a:pt x="135" y="62"/>
                  </a:cubicBezTo>
                  <a:cubicBezTo>
                    <a:pt x="135" y="61"/>
                    <a:pt x="135" y="60"/>
                    <a:pt x="134" y="60"/>
                  </a:cubicBezTo>
                  <a:cubicBezTo>
                    <a:pt x="134" y="60"/>
                    <a:pt x="134" y="61"/>
                    <a:pt x="134" y="62"/>
                  </a:cubicBezTo>
                  <a:close/>
                  <a:moveTo>
                    <a:pt x="219" y="128"/>
                  </a:moveTo>
                  <a:cubicBezTo>
                    <a:pt x="218" y="128"/>
                    <a:pt x="218" y="127"/>
                    <a:pt x="218" y="127"/>
                  </a:cubicBezTo>
                  <a:cubicBezTo>
                    <a:pt x="218" y="127"/>
                    <a:pt x="218" y="127"/>
                    <a:pt x="217" y="127"/>
                  </a:cubicBezTo>
                  <a:cubicBezTo>
                    <a:pt x="217" y="127"/>
                    <a:pt x="217" y="128"/>
                    <a:pt x="217" y="128"/>
                  </a:cubicBezTo>
                  <a:cubicBezTo>
                    <a:pt x="217" y="128"/>
                    <a:pt x="217" y="128"/>
                    <a:pt x="217" y="128"/>
                  </a:cubicBezTo>
                  <a:cubicBezTo>
                    <a:pt x="218" y="128"/>
                    <a:pt x="218" y="128"/>
                    <a:pt x="219" y="128"/>
                  </a:cubicBezTo>
                  <a:close/>
                  <a:moveTo>
                    <a:pt x="103" y="43"/>
                  </a:moveTo>
                  <a:cubicBezTo>
                    <a:pt x="103" y="42"/>
                    <a:pt x="103" y="40"/>
                    <a:pt x="103" y="40"/>
                  </a:cubicBezTo>
                  <a:cubicBezTo>
                    <a:pt x="102" y="40"/>
                    <a:pt x="102" y="40"/>
                    <a:pt x="102" y="41"/>
                  </a:cubicBezTo>
                  <a:cubicBezTo>
                    <a:pt x="102" y="41"/>
                    <a:pt x="103" y="42"/>
                    <a:pt x="103" y="43"/>
                  </a:cubicBezTo>
                  <a:close/>
                  <a:moveTo>
                    <a:pt x="15" y="48"/>
                  </a:moveTo>
                  <a:cubicBezTo>
                    <a:pt x="14" y="48"/>
                    <a:pt x="14" y="48"/>
                    <a:pt x="15" y="49"/>
                  </a:cubicBezTo>
                  <a:cubicBezTo>
                    <a:pt x="15" y="49"/>
                    <a:pt x="15" y="49"/>
                    <a:pt x="15" y="48"/>
                  </a:cubicBezTo>
                  <a:close/>
                  <a:moveTo>
                    <a:pt x="225" y="86"/>
                  </a:moveTo>
                  <a:cubicBezTo>
                    <a:pt x="225" y="86"/>
                    <a:pt x="225" y="86"/>
                    <a:pt x="225" y="86"/>
                  </a:cubicBezTo>
                  <a:cubicBezTo>
                    <a:pt x="225" y="85"/>
                    <a:pt x="225" y="84"/>
                    <a:pt x="225" y="84"/>
                  </a:cubicBezTo>
                  <a:cubicBezTo>
                    <a:pt x="225" y="84"/>
                    <a:pt x="225" y="83"/>
                    <a:pt x="225" y="83"/>
                  </a:cubicBezTo>
                  <a:cubicBezTo>
                    <a:pt x="225" y="84"/>
                    <a:pt x="225" y="85"/>
                    <a:pt x="225" y="86"/>
                  </a:cubicBezTo>
                  <a:close/>
                  <a:moveTo>
                    <a:pt x="17" y="146"/>
                  </a:moveTo>
                  <a:cubicBezTo>
                    <a:pt x="17" y="146"/>
                    <a:pt x="16" y="146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7" y="147"/>
                    <a:pt x="17" y="147"/>
                    <a:pt x="17" y="146"/>
                  </a:cubicBezTo>
                  <a:close/>
                  <a:moveTo>
                    <a:pt x="123" y="51"/>
                  </a:moveTo>
                  <a:cubicBezTo>
                    <a:pt x="121" y="51"/>
                    <a:pt x="121" y="51"/>
                    <a:pt x="121" y="52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2" y="52"/>
                    <a:pt x="123" y="51"/>
                    <a:pt x="123" y="51"/>
                  </a:cubicBezTo>
                  <a:close/>
                  <a:moveTo>
                    <a:pt x="16" y="92"/>
                  </a:moveTo>
                  <a:cubicBezTo>
                    <a:pt x="17" y="92"/>
                    <a:pt x="17" y="92"/>
                    <a:pt x="17" y="91"/>
                  </a:cubicBezTo>
                  <a:cubicBezTo>
                    <a:pt x="17" y="91"/>
                    <a:pt x="17" y="90"/>
                    <a:pt x="17" y="90"/>
                  </a:cubicBezTo>
                  <a:cubicBezTo>
                    <a:pt x="16" y="90"/>
                    <a:pt x="16" y="90"/>
                    <a:pt x="16" y="92"/>
                  </a:cubicBezTo>
                  <a:close/>
                  <a:moveTo>
                    <a:pt x="134" y="171"/>
                  </a:moveTo>
                  <a:cubicBezTo>
                    <a:pt x="135" y="171"/>
                    <a:pt x="135" y="170"/>
                    <a:pt x="136" y="169"/>
                  </a:cubicBezTo>
                  <a:cubicBezTo>
                    <a:pt x="136" y="169"/>
                    <a:pt x="136" y="169"/>
                    <a:pt x="136" y="169"/>
                  </a:cubicBezTo>
                  <a:cubicBezTo>
                    <a:pt x="135" y="170"/>
                    <a:pt x="135" y="170"/>
                    <a:pt x="134" y="171"/>
                  </a:cubicBezTo>
                  <a:cubicBezTo>
                    <a:pt x="134" y="171"/>
                    <a:pt x="134" y="171"/>
                    <a:pt x="134" y="171"/>
                  </a:cubicBezTo>
                  <a:close/>
                  <a:moveTo>
                    <a:pt x="11" y="135"/>
                  </a:move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0" y="135"/>
                    <a:pt x="10" y="136"/>
                  </a:cubicBezTo>
                  <a:cubicBezTo>
                    <a:pt x="10" y="136"/>
                    <a:pt x="10" y="136"/>
                    <a:pt x="10" y="137"/>
                  </a:cubicBezTo>
                  <a:cubicBezTo>
                    <a:pt x="10" y="136"/>
                    <a:pt x="11" y="136"/>
                    <a:pt x="11" y="135"/>
                  </a:cubicBezTo>
                  <a:close/>
                  <a:moveTo>
                    <a:pt x="27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27" y="115"/>
                    <a:pt x="27" y="114"/>
                    <a:pt x="27" y="114"/>
                  </a:cubicBezTo>
                  <a:cubicBezTo>
                    <a:pt x="27" y="113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3"/>
                    <a:pt x="27" y="114"/>
                    <a:pt x="27" y="115"/>
                  </a:cubicBezTo>
                  <a:close/>
                  <a:moveTo>
                    <a:pt x="216" y="117"/>
                  </a:moveTo>
                  <a:cubicBezTo>
                    <a:pt x="215" y="117"/>
                    <a:pt x="215" y="116"/>
                    <a:pt x="214" y="116"/>
                  </a:cubicBezTo>
                  <a:cubicBezTo>
                    <a:pt x="214" y="116"/>
                    <a:pt x="214" y="117"/>
                    <a:pt x="214" y="117"/>
                  </a:cubicBezTo>
                  <a:cubicBezTo>
                    <a:pt x="214" y="117"/>
                    <a:pt x="214" y="117"/>
                    <a:pt x="214" y="117"/>
                  </a:cubicBezTo>
                  <a:cubicBezTo>
                    <a:pt x="216" y="117"/>
                    <a:pt x="216" y="117"/>
                    <a:pt x="216" y="117"/>
                  </a:cubicBezTo>
                  <a:close/>
                  <a:moveTo>
                    <a:pt x="221" y="215"/>
                  </a:moveTo>
                  <a:cubicBezTo>
                    <a:pt x="221" y="215"/>
                    <a:pt x="221" y="215"/>
                    <a:pt x="221" y="215"/>
                  </a:cubicBezTo>
                  <a:cubicBezTo>
                    <a:pt x="221" y="215"/>
                    <a:pt x="220" y="216"/>
                    <a:pt x="220" y="217"/>
                  </a:cubicBezTo>
                  <a:cubicBezTo>
                    <a:pt x="220" y="217"/>
                    <a:pt x="220" y="217"/>
                    <a:pt x="221" y="216"/>
                  </a:cubicBezTo>
                  <a:cubicBezTo>
                    <a:pt x="221" y="216"/>
                    <a:pt x="221" y="215"/>
                    <a:pt x="221" y="215"/>
                  </a:cubicBezTo>
                  <a:close/>
                  <a:moveTo>
                    <a:pt x="73" y="226"/>
                  </a:moveTo>
                  <a:cubicBezTo>
                    <a:pt x="73" y="226"/>
                    <a:pt x="73" y="226"/>
                    <a:pt x="73" y="227"/>
                  </a:cubicBezTo>
                  <a:cubicBezTo>
                    <a:pt x="74" y="227"/>
                    <a:pt x="74" y="227"/>
                    <a:pt x="75" y="227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5" y="226"/>
                    <a:pt x="74" y="226"/>
                    <a:pt x="74" y="226"/>
                  </a:cubicBezTo>
                  <a:cubicBezTo>
                    <a:pt x="74" y="226"/>
                    <a:pt x="73" y="226"/>
                    <a:pt x="73" y="226"/>
                  </a:cubicBezTo>
                  <a:close/>
                  <a:moveTo>
                    <a:pt x="145" y="216"/>
                  </a:moveTo>
                  <a:cubicBezTo>
                    <a:pt x="145" y="216"/>
                    <a:pt x="145" y="216"/>
                    <a:pt x="145" y="216"/>
                  </a:cubicBezTo>
                  <a:cubicBezTo>
                    <a:pt x="145" y="217"/>
                    <a:pt x="145" y="218"/>
                    <a:pt x="146" y="219"/>
                  </a:cubicBezTo>
                  <a:cubicBezTo>
                    <a:pt x="146" y="218"/>
                    <a:pt x="146" y="218"/>
                    <a:pt x="146" y="218"/>
                  </a:cubicBezTo>
                  <a:cubicBezTo>
                    <a:pt x="146" y="217"/>
                    <a:pt x="146" y="217"/>
                    <a:pt x="145" y="216"/>
                  </a:cubicBezTo>
                  <a:close/>
                  <a:moveTo>
                    <a:pt x="125" y="199"/>
                  </a:moveTo>
                  <a:cubicBezTo>
                    <a:pt x="125" y="200"/>
                    <a:pt x="124" y="200"/>
                    <a:pt x="124" y="201"/>
                  </a:cubicBezTo>
                  <a:cubicBezTo>
                    <a:pt x="125" y="201"/>
                    <a:pt x="126" y="200"/>
                    <a:pt x="125" y="199"/>
                  </a:cubicBezTo>
                  <a:close/>
                  <a:moveTo>
                    <a:pt x="151" y="161"/>
                  </a:moveTo>
                  <a:cubicBezTo>
                    <a:pt x="151" y="161"/>
                    <a:pt x="151" y="162"/>
                    <a:pt x="151" y="162"/>
                  </a:cubicBezTo>
                  <a:cubicBezTo>
                    <a:pt x="152" y="162"/>
                    <a:pt x="152" y="161"/>
                    <a:pt x="152" y="160"/>
                  </a:cubicBezTo>
                  <a:cubicBezTo>
                    <a:pt x="152" y="160"/>
                    <a:pt x="152" y="160"/>
                    <a:pt x="151" y="161"/>
                  </a:cubicBezTo>
                  <a:close/>
                  <a:moveTo>
                    <a:pt x="30" y="236"/>
                  </a:moveTo>
                  <a:cubicBezTo>
                    <a:pt x="31" y="236"/>
                    <a:pt x="33" y="237"/>
                    <a:pt x="34" y="237"/>
                  </a:cubicBezTo>
                  <a:cubicBezTo>
                    <a:pt x="33" y="236"/>
                    <a:pt x="32" y="236"/>
                    <a:pt x="30" y="236"/>
                  </a:cubicBezTo>
                  <a:close/>
                  <a:moveTo>
                    <a:pt x="171" y="231"/>
                  </a:moveTo>
                  <a:cubicBezTo>
                    <a:pt x="171" y="231"/>
                    <a:pt x="171" y="231"/>
                    <a:pt x="171" y="231"/>
                  </a:cubicBezTo>
                  <a:cubicBezTo>
                    <a:pt x="171" y="232"/>
                    <a:pt x="171" y="232"/>
                    <a:pt x="172" y="233"/>
                  </a:cubicBezTo>
                  <a:cubicBezTo>
                    <a:pt x="172" y="233"/>
                    <a:pt x="172" y="233"/>
                    <a:pt x="172" y="233"/>
                  </a:cubicBezTo>
                  <a:cubicBezTo>
                    <a:pt x="172" y="232"/>
                    <a:pt x="172" y="232"/>
                    <a:pt x="171" y="231"/>
                  </a:cubicBezTo>
                  <a:close/>
                  <a:moveTo>
                    <a:pt x="16" y="188"/>
                  </a:moveTo>
                  <a:cubicBezTo>
                    <a:pt x="15" y="189"/>
                    <a:pt x="15" y="189"/>
                    <a:pt x="15" y="189"/>
                  </a:cubicBezTo>
                  <a:cubicBezTo>
                    <a:pt x="16" y="189"/>
                    <a:pt x="16" y="189"/>
                    <a:pt x="17" y="189"/>
                  </a:cubicBezTo>
                  <a:cubicBezTo>
                    <a:pt x="17" y="188"/>
                    <a:pt x="16" y="188"/>
                    <a:pt x="16" y="188"/>
                  </a:cubicBezTo>
                  <a:close/>
                  <a:moveTo>
                    <a:pt x="217" y="73"/>
                  </a:moveTo>
                  <a:cubicBezTo>
                    <a:pt x="217" y="72"/>
                    <a:pt x="217" y="72"/>
                    <a:pt x="217" y="71"/>
                  </a:cubicBezTo>
                  <a:cubicBezTo>
                    <a:pt x="217" y="71"/>
                    <a:pt x="217" y="72"/>
                    <a:pt x="217" y="72"/>
                  </a:cubicBezTo>
                  <a:cubicBezTo>
                    <a:pt x="217" y="72"/>
                    <a:pt x="217" y="73"/>
                    <a:pt x="217" y="73"/>
                  </a:cubicBezTo>
                  <a:cubicBezTo>
                    <a:pt x="217" y="73"/>
                    <a:pt x="217" y="73"/>
                    <a:pt x="217" y="73"/>
                  </a:cubicBezTo>
                  <a:close/>
                  <a:moveTo>
                    <a:pt x="222" y="116"/>
                  </a:moveTo>
                  <a:cubicBezTo>
                    <a:pt x="222" y="115"/>
                    <a:pt x="222" y="115"/>
                    <a:pt x="222" y="114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2" y="115"/>
                    <a:pt x="222" y="116"/>
                    <a:pt x="222" y="116"/>
                  </a:cubicBezTo>
                  <a:close/>
                  <a:moveTo>
                    <a:pt x="222" y="73"/>
                  </a:moveTo>
                  <a:cubicBezTo>
                    <a:pt x="222" y="73"/>
                    <a:pt x="222" y="73"/>
                    <a:pt x="222" y="73"/>
                  </a:cubicBezTo>
                  <a:cubicBezTo>
                    <a:pt x="222" y="73"/>
                    <a:pt x="223" y="73"/>
                    <a:pt x="223" y="73"/>
                  </a:cubicBezTo>
                  <a:cubicBezTo>
                    <a:pt x="223" y="72"/>
                    <a:pt x="223" y="71"/>
                    <a:pt x="222" y="70"/>
                  </a:cubicBezTo>
                  <a:cubicBezTo>
                    <a:pt x="222" y="71"/>
                    <a:pt x="222" y="72"/>
                    <a:pt x="222" y="73"/>
                  </a:cubicBezTo>
                  <a:close/>
                  <a:moveTo>
                    <a:pt x="220" y="125"/>
                  </a:moveTo>
                  <a:cubicBezTo>
                    <a:pt x="221" y="125"/>
                    <a:pt x="222" y="125"/>
                    <a:pt x="222" y="125"/>
                  </a:cubicBezTo>
                  <a:cubicBezTo>
                    <a:pt x="222" y="125"/>
                    <a:pt x="222" y="124"/>
                    <a:pt x="222" y="124"/>
                  </a:cubicBezTo>
                  <a:cubicBezTo>
                    <a:pt x="221" y="124"/>
                    <a:pt x="221" y="124"/>
                    <a:pt x="220" y="124"/>
                  </a:cubicBezTo>
                  <a:cubicBezTo>
                    <a:pt x="220" y="125"/>
                    <a:pt x="220" y="125"/>
                    <a:pt x="220" y="125"/>
                  </a:cubicBezTo>
                  <a:close/>
                  <a:moveTo>
                    <a:pt x="10" y="197"/>
                  </a:moveTo>
                  <a:cubicBezTo>
                    <a:pt x="10" y="198"/>
                    <a:pt x="10" y="199"/>
                    <a:pt x="11" y="200"/>
                  </a:cubicBezTo>
                  <a:cubicBezTo>
                    <a:pt x="11" y="199"/>
                    <a:pt x="11" y="198"/>
                    <a:pt x="10" y="197"/>
                  </a:cubicBezTo>
                  <a:close/>
                  <a:moveTo>
                    <a:pt x="177" y="17"/>
                  </a:moveTo>
                  <a:cubicBezTo>
                    <a:pt x="178" y="16"/>
                    <a:pt x="178" y="15"/>
                    <a:pt x="179" y="15"/>
                  </a:cubicBezTo>
                  <a:cubicBezTo>
                    <a:pt x="178" y="15"/>
                    <a:pt x="177" y="16"/>
                    <a:pt x="177" y="17"/>
                  </a:cubicBezTo>
                  <a:close/>
                  <a:moveTo>
                    <a:pt x="217" y="108"/>
                  </a:moveTo>
                  <a:cubicBezTo>
                    <a:pt x="218" y="108"/>
                    <a:pt x="218" y="108"/>
                    <a:pt x="219" y="108"/>
                  </a:cubicBezTo>
                  <a:cubicBezTo>
                    <a:pt x="219" y="108"/>
                    <a:pt x="219" y="108"/>
                    <a:pt x="219" y="107"/>
                  </a:cubicBezTo>
                  <a:cubicBezTo>
                    <a:pt x="218" y="107"/>
                    <a:pt x="218" y="107"/>
                    <a:pt x="217" y="107"/>
                  </a:cubicBezTo>
                  <a:cubicBezTo>
                    <a:pt x="217" y="108"/>
                    <a:pt x="217" y="108"/>
                    <a:pt x="217" y="108"/>
                  </a:cubicBezTo>
                  <a:close/>
                  <a:moveTo>
                    <a:pt x="152" y="33"/>
                  </a:moveTo>
                  <a:cubicBezTo>
                    <a:pt x="153" y="33"/>
                    <a:pt x="153" y="33"/>
                    <a:pt x="154" y="33"/>
                  </a:cubicBezTo>
                  <a:cubicBezTo>
                    <a:pt x="154" y="33"/>
                    <a:pt x="153" y="32"/>
                    <a:pt x="153" y="32"/>
                  </a:cubicBezTo>
                  <a:cubicBezTo>
                    <a:pt x="153" y="32"/>
                    <a:pt x="153" y="32"/>
                    <a:pt x="152" y="33"/>
                  </a:cubicBezTo>
                  <a:close/>
                  <a:moveTo>
                    <a:pt x="116" y="157"/>
                  </a:moveTo>
                  <a:cubicBezTo>
                    <a:pt x="115" y="158"/>
                    <a:pt x="114" y="157"/>
                    <a:pt x="113" y="158"/>
                  </a:cubicBezTo>
                  <a:cubicBezTo>
                    <a:pt x="115" y="158"/>
                    <a:pt x="115" y="158"/>
                    <a:pt x="116" y="157"/>
                  </a:cubicBezTo>
                  <a:close/>
                  <a:moveTo>
                    <a:pt x="110" y="161"/>
                  </a:moveTo>
                  <a:cubicBezTo>
                    <a:pt x="110" y="161"/>
                    <a:pt x="109" y="162"/>
                    <a:pt x="109" y="162"/>
                  </a:cubicBezTo>
                  <a:cubicBezTo>
                    <a:pt x="109" y="162"/>
                    <a:pt x="109" y="162"/>
                    <a:pt x="109" y="163"/>
                  </a:cubicBezTo>
                  <a:cubicBezTo>
                    <a:pt x="109" y="162"/>
                    <a:pt x="110" y="162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lose/>
                  <a:moveTo>
                    <a:pt x="174" y="27"/>
                  </a:moveTo>
                  <a:cubicBezTo>
                    <a:pt x="175" y="27"/>
                    <a:pt x="175" y="26"/>
                    <a:pt x="176" y="26"/>
                  </a:cubicBezTo>
                  <a:cubicBezTo>
                    <a:pt x="175" y="25"/>
                    <a:pt x="175" y="25"/>
                    <a:pt x="174" y="27"/>
                  </a:cubicBezTo>
                  <a:close/>
                  <a:moveTo>
                    <a:pt x="89" y="232"/>
                  </a:moveTo>
                  <a:cubicBezTo>
                    <a:pt x="90" y="233"/>
                    <a:pt x="90" y="234"/>
                    <a:pt x="90" y="234"/>
                  </a:cubicBezTo>
                  <a:cubicBezTo>
                    <a:pt x="90" y="234"/>
                    <a:pt x="90" y="234"/>
                    <a:pt x="90" y="234"/>
                  </a:cubicBezTo>
                  <a:cubicBezTo>
                    <a:pt x="90" y="234"/>
                    <a:pt x="90" y="234"/>
                    <a:pt x="90" y="233"/>
                  </a:cubicBezTo>
                  <a:cubicBezTo>
                    <a:pt x="90" y="233"/>
                    <a:pt x="90" y="233"/>
                    <a:pt x="90" y="232"/>
                  </a:cubicBezTo>
                  <a:cubicBezTo>
                    <a:pt x="90" y="232"/>
                    <a:pt x="90" y="232"/>
                    <a:pt x="89" y="232"/>
                  </a:cubicBezTo>
                  <a:close/>
                  <a:moveTo>
                    <a:pt x="216" y="60"/>
                  </a:moveTo>
                  <a:cubicBezTo>
                    <a:pt x="217" y="59"/>
                    <a:pt x="217" y="59"/>
                    <a:pt x="217" y="58"/>
                  </a:cubicBezTo>
                  <a:cubicBezTo>
                    <a:pt x="216" y="59"/>
                    <a:pt x="216" y="59"/>
                    <a:pt x="216" y="59"/>
                  </a:cubicBezTo>
                  <a:cubicBezTo>
                    <a:pt x="216" y="59"/>
                    <a:pt x="216" y="59"/>
                    <a:pt x="216" y="60"/>
                  </a:cubicBezTo>
                  <a:close/>
                  <a:moveTo>
                    <a:pt x="49" y="225"/>
                  </a:moveTo>
                  <a:cubicBezTo>
                    <a:pt x="49" y="224"/>
                    <a:pt x="49" y="224"/>
                    <a:pt x="49" y="224"/>
                  </a:cubicBezTo>
                  <a:cubicBezTo>
                    <a:pt x="48" y="224"/>
                    <a:pt x="48" y="224"/>
                    <a:pt x="48" y="224"/>
                  </a:cubicBezTo>
                  <a:cubicBezTo>
                    <a:pt x="48" y="224"/>
                    <a:pt x="48" y="224"/>
                    <a:pt x="49" y="225"/>
                  </a:cubicBezTo>
                  <a:close/>
                  <a:moveTo>
                    <a:pt x="108" y="222"/>
                  </a:moveTo>
                  <a:cubicBezTo>
                    <a:pt x="109" y="222"/>
                    <a:pt x="109" y="222"/>
                    <a:pt x="109" y="222"/>
                  </a:cubicBezTo>
                  <a:cubicBezTo>
                    <a:pt x="108" y="221"/>
                    <a:pt x="108" y="221"/>
                    <a:pt x="108" y="222"/>
                  </a:cubicBezTo>
                  <a:close/>
                  <a:moveTo>
                    <a:pt x="191" y="222"/>
                  </a:moveTo>
                  <a:cubicBezTo>
                    <a:pt x="190" y="222"/>
                    <a:pt x="190" y="221"/>
                    <a:pt x="190" y="221"/>
                  </a:cubicBezTo>
                  <a:cubicBezTo>
                    <a:pt x="190" y="221"/>
                    <a:pt x="190" y="221"/>
                    <a:pt x="189" y="221"/>
                  </a:cubicBezTo>
                  <a:cubicBezTo>
                    <a:pt x="189" y="221"/>
                    <a:pt x="189" y="221"/>
                    <a:pt x="189" y="221"/>
                  </a:cubicBezTo>
                  <a:cubicBezTo>
                    <a:pt x="189" y="222"/>
                    <a:pt x="189" y="222"/>
                    <a:pt x="191" y="222"/>
                  </a:cubicBezTo>
                  <a:close/>
                  <a:moveTo>
                    <a:pt x="206" y="55"/>
                  </a:moveTo>
                  <a:cubicBezTo>
                    <a:pt x="207" y="55"/>
                    <a:pt x="207" y="55"/>
                    <a:pt x="208" y="54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6" y="54"/>
                    <a:pt x="206" y="54"/>
                    <a:pt x="206" y="55"/>
                  </a:cubicBezTo>
                  <a:close/>
                  <a:moveTo>
                    <a:pt x="217" y="25"/>
                  </a:moveTo>
                  <a:cubicBezTo>
                    <a:pt x="217" y="24"/>
                    <a:pt x="216" y="24"/>
                    <a:pt x="216" y="24"/>
                  </a:cubicBezTo>
                  <a:cubicBezTo>
                    <a:pt x="216" y="23"/>
                    <a:pt x="216" y="23"/>
                    <a:pt x="216" y="22"/>
                  </a:cubicBezTo>
                  <a:cubicBezTo>
                    <a:pt x="216" y="24"/>
                    <a:pt x="216" y="24"/>
                    <a:pt x="217" y="25"/>
                  </a:cubicBezTo>
                  <a:close/>
                  <a:moveTo>
                    <a:pt x="145" y="158"/>
                  </a:moveTo>
                  <a:cubicBezTo>
                    <a:pt x="145" y="158"/>
                    <a:pt x="145" y="158"/>
                    <a:pt x="145" y="158"/>
                  </a:cubicBezTo>
                  <a:cubicBezTo>
                    <a:pt x="145" y="157"/>
                    <a:pt x="146" y="157"/>
                    <a:pt x="146" y="157"/>
                  </a:cubicBezTo>
                  <a:cubicBezTo>
                    <a:pt x="145" y="156"/>
                    <a:pt x="145" y="156"/>
                    <a:pt x="145" y="156"/>
                  </a:cubicBezTo>
                  <a:cubicBezTo>
                    <a:pt x="145" y="157"/>
                    <a:pt x="145" y="157"/>
                    <a:pt x="145" y="158"/>
                  </a:cubicBezTo>
                  <a:close/>
                  <a:moveTo>
                    <a:pt x="142" y="174"/>
                  </a:moveTo>
                  <a:cubicBezTo>
                    <a:pt x="142" y="174"/>
                    <a:pt x="142" y="174"/>
                    <a:pt x="142" y="174"/>
                  </a:cubicBezTo>
                  <a:cubicBezTo>
                    <a:pt x="142" y="175"/>
                    <a:pt x="141" y="175"/>
                    <a:pt x="141" y="175"/>
                  </a:cubicBezTo>
                  <a:cubicBezTo>
                    <a:pt x="140" y="175"/>
                    <a:pt x="140" y="176"/>
                    <a:pt x="141" y="176"/>
                  </a:cubicBezTo>
                  <a:cubicBezTo>
                    <a:pt x="141" y="176"/>
                    <a:pt x="142" y="175"/>
                    <a:pt x="142" y="174"/>
                  </a:cubicBezTo>
                  <a:close/>
                  <a:moveTo>
                    <a:pt x="28" y="208"/>
                  </a:moveTo>
                  <a:cubicBezTo>
                    <a:pt x="27" y="209"/>
                    <a:pt x="27" y="209"/>
                    <a:pt x="27" y="209"/>
                  </a:cubicBezTo>
                  <a:cubicBezTo>
                    <a:pt x="28" y="209"/>
                    <a:pt x="28" y="210"/>
                    <a:pt x="28" y="211"/>
                  </a:cubicBezTo>
                  <a:cubicBezTo>
                    <a:pt x="28" y="210"/>
                    <a:pt x="28" y="210"/>
                    <a:pt x="28" y="208"/>
                  </a:cubicBezTo>
                  <a:close/>
                  <a:moveTo>
                    <a:pt x="102" y="229"/>
                  </a:moveTo>
                  <a:cubicBezTo>
                    <a:pt x="101" y="229"/>
                    <a:pt x="101" y="229"/>
                    <a:pt x="100" y="229"/>
                  </a:cubicBezTo>
                  <a:cubicBezTo>
                    <a:pt x="100" y="229"/>
                    <a:pt x="101" y="229"/>
                    <a:pt x="101" y="230"/>
                  </a:cubicBezTo>
                  <a:cubicBezTo>
                    <a:pt x="101" y="230"/>
                    <a:pt x="101" y="230"/>
                    <a:pt x="102" y="230"/>
                  </a:cubicBezTo>
                  <a:cubicBezTo>
                    <a:pt x="102" y="229"/>
                    <a:pt x="102" y="229"/>
                    <a:pt x="102" y="229"/>
                  </a:cubicBezTo>
                  <a:close/>
                  <a:moveTo>
                    <a:pt x="107" y="214"/>
                  </a:moveTo>
                  <a:cubicBezTo>
                    <a:pt x="107" y="214"/>
                    <a:pt x="107" y="214"/>
                    <a:pt x="107" y="214"/>
                  </a:cubicBezTo>
                  <a:cubicBezTo>
                    <a:pt x="107" y="214"/>
                    <a:pt x="106" y="213"/>
                    <a:pt x="106" y="213"/>
                  </a:cubicBezTo>
                  <a:cubicBezTo>
                    <a:pt x="106" y="213"/>
                    <a:pt x="106" y="213"/>
                    <a:pt x="106" y="214"/>
                  </a:cubicBezTo>
                  <a:cubicBezTo>
                    <a:pt x="106" y="214"/>
                    <a:pt x="107" y="214"/>
                    <a:pt x="107" y="214"/>
                  </a:cubicBezTo>
                  <a:close/>
                  <a:moveTo>
                    <a:pt x="51" y="227"/>
                  </a:moveTo>
                  <a:cubicBezTo>
                    <a:pt x="51" y="227"/>
                    <a:pt x="51" y="227"/>
                    <a:pt x="52" y="227"/>
                  </a:cubicBezTo>
                  <a:cubicBezTo>
                    <a:pt x="51" y="226"/>
                    <a:pt x="51" y="225"/>
                    <a:pt x="51" y="224"/>
                  </a:cubicBezTo>
                  <a:cubicBezTo>
                    <a:pt x="51" y="224"/>
                    <a:pt x="51" y="224"/>
                    <a:pt x="51" y="224"/>
                  </a:cubicBezTo>
                  <a:cubicBezTo>
                    <a:pt x="51" y="225"/>
                    <a:pt x="51" y="226"/>
                    <a:pt x="51" y="227"/>
                  </a:cubicBezTo>
                  <a:close/>
                  <a:moveTo>
                    <a:pt x="151" y="32"/>
                  </a:moveTo>
                  <a:cubicBezTo>
                    <a:pt x="150" y="32"/>
                    <a:pt x="150" y="32"/>
                    <a:pt x="150" y="33"/>
                  </a:cubicBezTo>
                  <a:cubicBezTo>
                    <a:pt x="150" y="33"/>
                    <a:pt x="151" y="33"/>
                    <a:pt x="151" y="33"/>
                  </a:cubicBezTo>
                  <a:cubicBezTo>
                    <a:pt x="151" y="32"/>
                    <a:pt x="151" y="32"/>
                    <a:pt x="151" y="32"/>
                  </a:cubicBezTo>
                  <a:close/>
                  <a:moveTo>
                    <a:pt x="15" y="86"/>
                  </a:moveTo>
                  <a:cubicBezTo>
                    <a:pt x="14" y="86"/>
                    <a:pt x="14" y="85"/>
                    <a:pt x="14" y="85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7"/>
                    <a:pt x="14" y="87"/>
                    <a:pt x="14" y="88"/>
                  </a:cubicBezTo>
                  <a:cubicBezTo>
                    <a:pt x="15" y="87"/>
                    <a:pt x="14" y="86"/>
                    <a:pt x="15" y="86"/>
                  </a:cubicBezTo>
                  <a:close/>
                  <a:moveTo>
                    <a:pt x="214" y="114"/>
                  </a:moveTo>
                  <a:cubicBezTo>
                    <a:pt x="214" y="114"/>
                    <a:pt x="214" y="114"/>
                    <a:pt x="214" y="114"/>
                  </a:cubicBezTo>
                  <a:cubicBezTo>
                    <a:pt x="214" y="114"/>
                    <a:pt x="215" y="113"/>
                    <a:pt x="215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4" y="113"/>
                    <a:pt x="214" y="114"/>
                    <a:pt x="214" y="114"/>
                  </a:cubicBezTo>
                  <a:close/>
                  <a:moveTo>
                    <a:pt x="38" y="16"/>
                  </a:moveTo>
                  <a:cubicBezTo>
                    <a:pt x="38" y="16"/>
                    <a:pt x="37" y="16"/>
                    <a:pt x="37" y="16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6"/>
                    <a:pt x="38" y="16"/>
                  </a:cubicBezTo>
                  <a:close/>
                  <a:moveTo>
                    <a:pt x="141" y="209"/>
                  </a:moveTo>
                  <a:cubicBezTo>
                    <a:pt x="141" y="209"/>
                    <a:pt x="141" y="208"/>
                    <a:pt x="141" y="208"/>
                  </a:cubicBezTo>
                  <a:cubicBezTo>
                    <a:pt x="140" y="208"/>
                    <a:pt x="140" y="208"/>
                    <a:pt x="140" y="208"/>
                  </a:cubicBezTo>
                  <a:cubicBezTo>
                    <a:pt x="140" y="209"/>
                    <a:pt x="140" y="209"/>
                    <a:pt x="141" y="209"/>
                  </a:cubicBezTo>
                  <a:close/>
                  <a:moveTo>
                    <a:pt x="2" y="146"/>
                  </a:move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7"/>
                    <a:pt x="2" y="148"/>
                  </a:cubicBezTo>
                  <a:cubicBezTo>
                    <a:pt x="2" y="148"/>
                    <a:pt x="2" y="149"/>
                    <a:pt x="2" y="150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48"/>
                    <a:pt x="2" y="147"/>
                    <a:pt x="2" y="146"/>
                  </a:cubicBezTo>
                  <a:close/>
                  <a:moveTo>
                    <a:pt x="106" y="14"/>
                  </a:moveTo>
                  <a:cubicBezTo>
                    <a:pt x="105" y="13"/>
                    <a:pt x="105" y="13"/>
                    <a:pt x="105" y="12"/>
                  </a:cubicBezTo>
                  <a:cubicBezTo>
                    <a:pt x="105" y="13"/>
                    <a:pt x="105" y="13"/>
                    <a:pt x="105" y="14"/>
                  </a:cubicBezTo>
                  <a:cubicBezTo>
                    <a:pt x="105" y="14"/>
                    <a:pt x="105" y="14"/>
                    <a:pt x="106" y="14"/>
                  </a:cubicBezTo>
                  <a:close/>
                  <a:moveTo>
                    <a:pt x="68" y="230"/>
                  </a:moveTo>
                  <a:cubicBezTo>
                    <a:pt x="68" y="230"/>
                    <a:pt x="68" y="230"/>
                    <a:pt x="68" y="230"/>
                  </a:cubicBezTo>
                  <a:cubicBezTo>
                    <a:pt x="68" y="229"/>
                    <a:pt x="68" y="229"/>
                    <a:pt x="68" y="228"/>
                  </a:cubicBezTo>
                  <a:cubicBezTo>
                    <a:pt x="68" y="228"/>
                    <a:pt x="68" y="228"/>
                    <a:pt x="67" y="228"/>
                  </a:cubicBezTo>
                  <a:cubicBezTo>
                    <a:pt x="68" y="229"/>
                    <a:pt x="68" y="230"/>
                    <a:pt x="68" y="230"/>
                  </a:cubicBezTo>
                  <a:close/>
                  <a:moveTo>
                    <a:pt x="101" y="72"/>
                  </a:moveTo>
                  <a:cubicBezTo>
                    <a:pt x="102" y="72"/>
                    <a:pt x="102" y="71"/>
                    <a:pt x="102" y="71"/>
                  </a:cubicBezTo>
                  <a:cubicBezTo>
                    <a:pt x="101" y="71"/>
                    <a:pt x="101" y="71"/>
                    <a:pt x="101" y="72"/>
                  </a:cubicBezTo>
                  <a:close/>
                  <a:moveTo>
                    <a:pt x="95" y="183"/>
                  </a:moveTo>
                  <a:cubicBezTo>
                    <a:pt x="95" y="184"/>
                    <a:pt x="95" y="185"/>
                    <a:pt x="95" y="185"/>
                  </a:cubicBezTo>
                  <a:cubicBezTo>
                    <a:pt x="95" y="185"/>
                    <a:pt x="95" y="184"/>
                    <a:pt x="95" y="183"/>
                  </a:cubicBezTo>
                  <a:close/>
                  <a:moveTo>
                    <a:pt x="115" y="30"/>
                  </a:moveTo>
                  <a:cubicBezTo>
                    <a:pt x="115" y="31"/>
                    <a:pt x="115" y="31"/>
                    <a:pt x="115" y="32"/>
                  </a:cubicBezTo>
                  <a:cubicBezTo>
                    <a:pt x="116" y="31"/>
                    <a:pt x="116" y="31"/>
                    <a:pt x="115" y="30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3" y="75"/>
                    <a:pt x="93" y="75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lose/>
                  <a:moveTo>
                    <a:pt x="114" y="20"/>
                  </a:moveTo>
                  <a:cubicBezTo>
                    <a:pt x="114" y="20"/>
                    <a:pt x="114" y="19"/>
                    <a:pt x="114" y="19"/>
                  </a:cubicBezTo>
                  <a:cubicBezTo>
                    <a:pt x="113" y="19"/>
                    <a:pt x="113" y="19"/>
                    <a:pt x="113" y="20"/>
                  </a:cubicBezTo>
                  <a:cubicBezTo>
                    <a:pt x="113" y="20"/>
                    <a:pt x="114" y="20"/>
                    <a:pt x="114" y="20"/>
                  </a:cubicBezTo>
                  <a:close/>
                  <a:moveTo>
                    <a:pt x="110" y="226"/>
                  </a:moveTo>
                  <a:cubicBezTo>
                    <a:pt x="109" y="226"/>
                    <a:pt x="109" y="226"/>
                    <a:pt x="109" y="227"/>
                  </a:cubicBezTo>
                  <a:cubicBezTo>
                    <a:pt x="109" y="227"/>
                    <a:pt x="110" y="227"/>
                    <a:pt x="110" y="227"/>
                  </a:cubicBezTo>
                  <a:cubicBezTo>
                    <a:pt x="110" y="227"/>
                    <a:pt x="110" y="226"/>
                    <a:pt x="110" y="226"/>
                  </a:cubicBezTo>
                  <a:close/>
                  <a:moveTo>
                    <a:pt x="145" y="161"/>
                  </a:moveTo>
                  <a:cubicBezTo>
                    <a:pt x="146" y="161"/>
                    <a:pt x="146" y="161"/>
                    <a:pt x="146" y="160"/>
                  </a:cubicBezTo>
                  <a:cubicBezTo>
                    <a:pt x="146" y="160"/>
                    <a:pt x="145" y="161"/>
                    <a:pt x="145" y="161"/>
                  </a:cubicBezTo>
                  <a:close/>
                  <a:moveTo>
                    <a:pt x="219" y="156"/>
                  </a:moveTo>
                  <a:cubicBezTo>
                    <a:pt x="219" y="155"/>
                    <a:pt x="219" y="155"/>
                    <a:pt x="218" y="155"/>
                  </a:cubicBezTo>
                  <a:cubicBezTo>
                    <a:pt x="218" y="156"/>
                    <a:pt x="218" y="156"/>
                    <a:pt x="218" y="156"/>
                  </a:cubicBezTo>
                  <a:cubicBezTo>
                    <a:pt x="219" y="156"/>
                    <a:pt x="219" y="156"/>
                    <a:pt x="219" y="156"/>
                  </a:cubicBezTo>
                  <a:close/>
                  <a:moveTo>
                    <a:pt x="83" y="16"/>
                  </a:moveTo>
                  <a:cubicBezTo>
                    <a:pt x="82" y="16"/>
                    <a:pt x="81" y="16"/>
                    <a:pt x="81" y="16"/>
                  </a:cubicBezTo>
                  <a:cubicBezTo>
                    <a:pt x="81" y="16"/>
                    <a:pt x="82" y="16"/>
                    <a:pt x="83" y="16"/>
                  </a:cubicBezTo>
                  <a:close/>
                  <a:moveTo>
                    <a:pt x="148" y="153"/>
                  </a:moveTo>
                  <a:cubicBezTo>
                    <a:pt x="149" y="151"/>
                    <a:pt x="149" y="151"/>
                    <a:pt x="148" y="150"/>
                  </a:cubicBezTo>
                  <a:cubicBezTo>
                    <a:pt x="148" y="151"/>
                    <a:pt x="148" y="152"/>
                    <a:pt x="148" y="153"/>
                  </a:cubicBezTo>
                  <a:close/>
                  <a:moveTo>
                    <a:pt x="98" y="197"/>
                  </a:moveTo>
                  <a:cubicBezTo>
                    <a:pt x="98" y="197"/>
                    <a:pt x="98" y="197"/>
                    <a:pt x="98" y="197"/>
                  </a:cubicBezTo>
                  <a:cubicBezTo>
                    <a:pt x="98" y="195"/>
                    <a:pt x="98" y="194"/>
                    <a:pt x="98" y="192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98" y="194"/>
                    <a:pt x="98" y="195"/>
                    <a:pt x="98" y="197"/>
                  </a:cubicBezTo>
                  <a:close/>
                  <a:moveTo>
                    <a:pt x="91" y="140"/>
                  </a:moveTo>
                  <a:cubicBezTo>
                    <a:pt x="92" y="141"/>
                    <a:pt x="93" y="140"/>
                    <a:pt x="94" y="140"/>
                  </a:cubicBezTo>
                  <a:cubicBezTo>
                    <a:pt x="93" y="140"/>
                    <a:pt x="92" y="140"/>
                    <a:pt x="91" y="140"/>
                  </a:cubicBezTo>
                  <a:close/>
                  <a:moveTo>
                    <a:pt x="43" y="231"/>
                  </a:moveTo>
                  <a:cubicBezTo>
                    <a:pt x="43" y="232"/>
                    <a:pt x="43" y="232"/>
                    <a:pt x="43" y="233"/>
                  </a:cubicBezTo>
                  <a:cubicBezTo>
                    <a:pt x="44" y="231"/>
                    <a:pt x="44" y="231"/>
                    <a:pt x="43" y="231"/>
                  </a:cubicBezTo>
                  <a:close/>
                  <a:moveTo>
                    <a:pt x="198" y="32"/>
                  </a:moveTo>
                  <a:cubicBezTo>
                    <a:pt x="198" y="32"/>
                    <a:pt x="198" y="32"/>
                    <a:pt x="198" y="32"/>
                  </a:cubicBezTo>
                  <a:cubicBezTo>
                    <a:pt x="198" y="33"/>
                    <a:pt x="199" y="33"/>
                    <a:pt x="199" y="33"/>
                  </a:cubicBezTo>
                  <a:cubicBezTo>
                    <a:pt x="200" y="33"/>
                    <a:pt x="200" y="33"/>
                    <a:pt x="200" y="32"/>
                  </a:cubicBezTo>
                  <a:cubicBezTo>
                    <a:pt x="199" y="32"/>
                    <a:pt x="198" y="32"/>
                    <a:pt x="198" y="32"/>
                  </a:cubicBezTo>
                  <a:close/>
                  <a:moveTo>
                    <a:pt x="117" y="51"/>
                  </a:moveTo>
                  <a:cubicBezTo>
                    <a:pt x="117" y="51"/>
                    <a:pt x="117" y="51"/>
                    <a:pt x="117" y="51"/>
                  </a:cubicBezTo>
                  <a:cubicBezTo>
                    <a:pt x="117" y="51"/>
                    <a:pt x="118" y="51"/>
                    <a:pt x="118" y="51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50"/>
                    <a:pt x="117" y="50"/>
                    <a:pt x="117" y="51"/>
                  </a:cubicBezTo>
                  <a:cubicBezTo>
                    <a:pt x="117" y="51"/>
                    <a:pt x="117" y="51"/>
                    <a:pt x="117" y="51"/>
                  </a:cubicBezTo>
                  <a:close/>
                  <a:moveTo>
                    <a:pt x="196" y="228"/>
                  </a:moveTo>
                  <a:cubicBezTo>
                    <a:pt x="196" y="228"/>
                    <a:pt x="196" y="228"/>
                    <a:pt x="196" y="228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29"/>
                    <a:pt x="197" y="229"/>
                    <a:pt x="198" y="229"/>
                  </a:cubicBezTo>
                  <a:cubicBezTo>
                    <a:pt x="197" y="229"/>
                    <a:pt x="197" y="229"/>
                    <a:pt x="197" y="228"/>
                  </a:cubicBezTo>
                  <a:cubicBezTo>
                    <a:pt x="197" y="228"/>
                    <a:pt x="197" y="228"/>
                    <a:pt x="196" y="228"/>
                  </a:cubicBezTo>
                  <a:close/>
                  <a:moveTo>
                    <a:pt x="222" y="26"/>
                  </a:moveTo>
                  <a:cubicBezTo>
                    <a:pt x="221" y="27"/>
                    <a:pt x="221" y="28"/>
                    <a:pt x="222" y="28"/>
                  </a:cubicBezTo>
                  <a:cubicBezTo>
                    <a:pt x="222" y="28"/>
                    <a:pt x="222" y="28"/>
                    <a:pt x="222" y="28"/>
                  </a:cubicBezTo>
                  <a:cubicBezTo>
                    <a:pt x="222" y="27"/>
                    <a:pt x="222" y="27"/>
                    <a:pt x="222" y="26"/>
                  </a:cubicBezTo>
                  <a:close/>
                  <a:moveTo>
                    <a:pt x="137" y="68"/>
                  </a:moveTo>
                  <a:cubicBezTo>
                    <a:pt x="138" y="67"/>
                    <a:pt x="138" y="66"/>
                    <a:pt x="137" y="65"/>
                  </a:cubicBezTo>
                  <a:cubicBezTo>
                    <a:pt x="137" y="66"/>
                    <a:pt x="137" y="67"/>
                    <a:pt x="137" y="68"/>
                  </a:cubicBezTo>
                  <a:close/>
                  <a:moveTo>
                    <a:pt x="71" y="226"/>
                  </a:moveTo>
                  <a:cubicBezTo>
                    <a:pt x="70" y="225"/>
                    <a:pt x="70" y="225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70" y="226"/>
                    <a:pt x="70" y="226"/>
                    <a:pt x="71" y="226"/>
                  </a:cubicBezTo>
                  <a:close/>
                  <a:moveTo>
                    <a:pt x="179" y="8"/>
                  </a:moveTo>
                  <a:cubicBezTo>
                    <a:pt x="179" y="8"/>
                    <a:pt x="179" y="8"/>
                    <a:pt x="179" y="8"/>
                  </a:cubicBezTo>
                  <a:cubicBezTo>
                    <a:pt x="180" y="8"/>
                    <a:pt x="181" y="8"/>
                    <a:pt x="182" y="8"/>
                  </a:cubicBezTo>
                  <a:cubicBezTo>
                    <a:pt x="181" y="8"/>
                    <a:pt x="180" y="8"/>
                    <a:pt x="179" y="8"/>
                  </a:cubicBezTo>
                  <a:close/>
                  <a:moveTo>
                    <a:pt x="140" y="59"/>
                  </a:moveTo>
                  <a:cubicBezTo>
                    <a:pt x="140" y="58"/>
                    <a:pt x="140" y="58"/>
                    <a:pt x="140" y="57"/>
                  </a:cubicBezTo>
                  <a:cubicBezTo>
                    <a:pt x="140" y="58"/>
                    <a:pt x="140" y="59"/>
                    <a:pt x="140" y="59"/>
                  </a:cubicBezTo>
                  <a:close/>
                  <a:moveTo>
                    <a:pt x="13" y="51"/>
                  </a:moveTo>
                  <a:cubicBezTo>
                    <a:pt x="13" y="50"/>
                    <a:pt x="13" y="50"/>
                    <a:pt x="13" y="49"/>
                  </a:cubicBezTo>
                  <a:cubicBezTo>
                    <a:pt x="13" y="49"/>
                    <a:pt x="12" y="49"/>
                    <a:pt x="12" y="49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2" y="51"/>
                    <a:pt x="13" y="51"/>
                    <a:pt x="13" y="51"/>
                  </a:cubicBezTo>
                  <a:close/>
                  <a:moveTo>
                    <a:pt x="122" y="77"/>
                  </a:moveTo>
                  <a:cubicBezTo>
                    <a:pt x="121" y="77"/>
                    <a:pt x="121" y="77"/>
                    <a:pt x="121" y="77"/>
                  </a:cubicBezTo>
                  <a:cubicBezTo>
                    <a:pt x="121" y="78"/>
                    <a:pt x="121" y="78"/>
                    <a:pt x="121" y="79"/>
                  </a:cubicBezTo>
                  <a:cubicBezTo>
                    <a:pt x="121" y="79"/>
                    <a:pt x="121" y="79"/>
                    <a:pt x="122" y="79"/>
                  </a:cubicBezTo>
                  <a:cubicBezTo>
                    <a:pt x="122" y="78"/>
                    <a:pt x="122" y="77"/>
                    <a:pt x="122" y="77"/>
                  </a:cubicBezTo>
                  <a:close/>
                  <a:moveTo>
                    <a:pt x="135" y="217"/>
                  </a:moveTo>
                  <a:cubicBezTo>
                    <a:pt x="134" y="217"/>
                    <a:pt x="134" y="218"/>
                    <a:pt x="133" y="218"/>
                  </a:cubicBezTo>
                  <a:cubicBezTo>
                    <a:pt x="133" y="218"/>
                    <a:pt x="134" y="218"/>
                    <a:pt x="134" y="218"/>
                  </a:cubicBezTo>
                  <a:cubicBezTo>
                    <a:pt x="134" y="218"/>
                    <a:pt x="135" y="217"/>
                    <a:pt x="135" y="217"/>
                  </a:cubicBezTo>
                  <a:close/>
                  <a:moveTo>
                    <a:pt x="132" y="87"/>
                  </a:moveTo>
                  <a:cubicBezTo>
                    <a:pt x="133" y="87"/>
                    <a:pt x="133" y="87"/>
                    <a:pt x="134" y="87"/>
                  </a:cubicBezTo>
                  <a:cubicBezTo>
                    <a:pt x="133" y="87"/>
                    <a:pt x="133" y="87"/>
                    <a:pt x="132" y="87"/>
                  </a:cubicBezTo>
                  <a:cubicBezTo>
                    <a:pt x="132" y="87"/>
                    <a:pt x="132" y="87"/>
                    <a:pt x="132" y="87"/>
                  </a:cubicBezTo>
                  <a:close/>
                  <a:moveTo>
                    <a:pt x="224" y="220"/>
                  </a:moveTo>
                  <a:cubicBezTo>
                    <a:pt x="224" y="219"/>
                    <a:pt x="224" y="219"/>
                    <a:pt x="224" y="218"/>
                  </a:cubicBezTo>
                  <a:cubicBezTo>
                    <a:pt x="224" y="218"/>
                    <a:pt x="224" y="218"/>
                    <a:pt x="224" y="219"/>
                  </a:cubicBezTo>
                  <a:cubicBezTo>
                    <a:pt x="224" y="219"/>
                    <a:pt x="224" y="219"/>
                    <a:pt x="224" y="220"/>
                  </a:cubicBezTo>
                  <a:close/>
                  <a:moveTo>
                    <a:pt x="102" y="191"/>
                  </a:moveTo>
                  <a:cubicBezTo>
                    <a:pt x="102" y="191"/>
                    <a:pt x="102" y="191"/>
                    <a:pt x="102" y="191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2" y="192"/>
                    <a:pt x="102" y="193"/>
                    <a:pt x="103" y="193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3" y="192"/>
                    <a:pt x="102" y="192"/>
                    <a:pt x="102" y="191"/>
                  </a:cubicBezTo>
                  <a:close/>
                  <a:moveTo>
                    <a:pt x="122" y="215"/>
                  </a:moveTo>
                  <a:cubicBezTo>
                    <a:pt x="122" y="215"/>
                    <a:pt x="122" y="215"/>
                    <a:pt x="122" y="216"/>
                  </a:cubicBezTo>
                  <a:cubicBezTo>
                    <a:pt x="123" y="215"/>
                    <a:pt x="123" y="215"/>
                    <a:pt x="124" y="214"/>
                  </a:cubicBezTo>
                  <a:cubicBezTo>
                    <a:pt x="123" y="214"/>
                    <a:pt x="123" y="215"/>
                    <a:pt x="122" y="215"/>
                  </a:cubicBezTo>
                  <a:close/>
                  <a:moveTo>
                    <a:pt x="39" y="227"/>
                  </a:moveTo>
                  <a:cubicBezTo>
                    <a:pt x="40" y="227"/>
                    <a:pt x="40" y="227"/>
                    <a:pt x="40" y="227"/>
                  </a:cubicBezTo>
                  <a:cubicBezTo>
                    <a:pt x="40" y="227"/>
                    <a:pt x="40" y="226"/>
                    <a:pt x="39" y="225"/>
                  </a:cubicBezTo>
                  <a:cubicBezTo>
                    <a:pt x="39" y="226"/>
                    <a:pt x="39" y="227"/>
                    <a:pt x="39" y="227"/>
                  </a:cubicBezTo>
                  <a:close/>
                  <a:moveTo>
                    <a:pt x="31" y="225"/>
                  </a:move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6"/>
                    <a:pt x="30" y="226"/>
                    <a:pt x="31" y="226"/>
                  </a:cubicBezTo>
                  <a:cubicBezTo>
                    <a:pt x="31" y="226"/>
                    <a:pt x="31" y="226"/>
                    <a:pt x="31" y="225"/>
                  </a:cubicBezTo>
                  <a:close/>
                  <a:moveTo>
                    <a:pt x="165" y="13"/>
                  </a:moveTo>
                  <a:cubicBezTo>
                    <a:pt x="165" y="13"/>
                    <a:pt x="165" y="13"/>
                    <a:pt x="165" y="13"/>
                  </a:cubicBezTo>
                  <a:cubicBezTo>
                    <a:pt x="165" y="14"/>
                    <a:pt x="165" y="15"/>
                    <a:pt x="165" y="16"/>
                  </a:cubicBezTo>
                  <a:cubicBezTo>
                    <a:pt x="166" y="15"/>
                    <a:pt x="165" y="14"/>
                    <a:pt x="165" y="13"/>
                  </a:cubicBezTo>
                  <a:close/>
                  <a:moveTo>
                    <a:pt x="215" y="214"/>
                  </a:moveTo>
                  <a:cubicBezTo>
                    <a:pt x="215" y="214"/>
                    <a:pt x="215" y="214"/>
                    <a:pt x="215" y="214"/>
                  </a:cubicBezTo>
                  <a:cubicBezTo>
                    <a:pt x="215" y="214"/>
                    <a:pt x="215" y="214"/>
                    <a:pt x="215" y="214"/>
                  </a:cubicBezTo>
                  <a:cubicBezTo>
                    <a:pt x="215" y="213"/>
                    <a:pt x="215" y="211"/>
                    <a:pt x="215" y="210"/>
                  </a:cubicBezTo>
                  <a:cubicBezTo>
                    <a:pt x="215" y="210"/>
                    <a:pt x="215" y="210"/>
                    <a:pt x="215" y="210"/>
                  </a:cubicBezTo>
                  <a:cubicBezTo>
                    <a:pt x="215" y="211"/>
                    <a:pt x="215" y="213"/>
                    <a:pt x="215" y="214"/>
                  </a:cubicBezTo>
                  <a:close/>
                  <a:moveTo>
                    <a:pt x="24" y="216"/>
                  </a:moveTo>
                  <a:cubicBezTo>
                    <a:pt x="24" y="216"/>
                    <a:pt x="24" y="216"/>
                    <a:pt x="24" y="216"/>
                  </a:cubicBezTo>
                  <a:cubicBezTo>
                    <a:pt x="24" y="216"/>
                    <a:pt x="24" y="216"/>
                    <a:pt x="23" y="216"/>
                  </a:cubicBezTo>
                  <a:cubicBezTo>
                    <a:pt x="23" y="217"/>
                    <a:pt x="23" y="217"/>
                    <a:pt x="23" y="217"/>
                  </a:cubicBezTo>
                  <a:cubicBezTo>
                    <a:pt x="24" y="217"/>
                    <a:pt x="24" y="216"/>
                    <a:pt x="24" y="216"/>
                  </a:cubicBezTo>
                  <a:close/>
                  <a:moveTo>
                    <a:pt x="31" y="204"/>
                  </a:moveTo>
                  <a:cubicBezTo>
                    <a:pt x="31" y="205"/>
                    <a:pt x="31" y="206"/>
                    <a:pt x="31" y="207"/>
                  </a:cubicBezTo>
                  <a:cubicBezTo>
                    <a:pt x="31" y="206"/>
                    <a:pt x="31" y="205"/>
                    <a:pt x="31" y="204"/>
                  </a:cubicBezTo>
                  <a:close/>
                  <a:moveTo>
                    <a:pt x="100" y="187"/>
                  </a:moveTo>
                  <a:cubicBezTo>
                    <a:pt x="101" y="186"/>
                    <a:pt x="100" y="186"/>
                    <a:pt x="100" y="185"/>
                  </a:cubicBezTo>
                  <a:cubicBezTo>
                    <a:pt x="99" y="186"/>
                    <a:pt x="100" y="186"/>
                    <a:pt x="100" y="187"/>
                  </a:cubicBezTo>
                  <a:close/>
                  <a:moveTo>
                    <a:pt x="18" y="169"/>
                  </a:moveTo>
                  <a:cubicBezTo>
                    <a:pt x="18" y="170"/>
                    <a:pt x="18" y="171"/>
                    <a:pt x="18" y="172"/>
                  </a:cubicBezTo>
                  <a:cubicBezTo>
                    <a:pt x="18" y="171"/>
                    <a:pt x="18" y="170"/>
                    <a:pt x="18" y="169"/>
                  </a:cubicBezTo>
                  <a:close/>
                  <a:moveTo>
                    <a:pt x="219" y="119"/>
                  </a:moveTo>
                  <a:cubicBezTo>
                    <a:pt x="219" y="120"/>
                    <a:pt x="219" y="120"/>
                    <a:pt x="220" y="120"/>
                  </a:cubicBezTo>
                  <a:cubicBezTo>
                    <a:pt x="220" y="120"/>
                    <a:pt x="221" y="120"/>
                    <a:pt x="221" y="119"/>
                  </a:cubicBezTo>
                  <a:cubicBezTo>
                    <a:pt x="220" y="119"/>
                    <a:pt x="220" y="119"/>
                    <a:pt x="219" y="119"/>
                  </a:cubicBezTo>
                  <a:close/>
                  <a:moveTo>
                    <a:pt x="218" y="111"/>
                  </a:moveTo>
                  <a:cubicBezTo>
                    <a:pt x="218" y="111"/>
                    <a:pt x="218" y="111"/>
                    <a:pt x="219" y="111"/>
                  </a:cubicBezTo>
                  <a:cubicBezTo>
                    <a:pt x="219" y="111"/>
                    <a:pt x="219" y="110"/>
                    <a:pt x="219" y="110"/>
                  </a:cubicBezTo>
                  <a:cubicBezTo>
                    <a:pt x="218" y="110"/>
                    <a:pt x="218" y="110"/>
                    <a:pt x="218" y="111"/>
                  </a:cubicBezTo>
                  <a:close/>
                  <a:moveTo>
                    <a:pt x="195" y="18"/>
                  </a:moveTo>
                  <a:cubicBezTo>
                    <a:pt x="194" y="17"/>
                    <a:pt x="193" y="17"/>
                    <a:pt x="193" y="18"/>
                  </a:cubicBezTo>
                  <a:cubicBezTo>
                    <a:pt x="194" y="18"/>
                    <a:pt x="194" y="19"/>
                    <a:pt x="195" y="18"/>
                  </a:cubicBezTo>
                  <a:close/>
                  <a:moveTo>
                    <a:pt x="218" y="235"/>
                  </a:moveTo>
                  <a:cubicBezTo>
                    <a:pt x="218" y="234"/>
                    <a:pt x="219" y="234"/>
                    <a:pt x="220" y="234"/>
                  </a:cubicBezTo>
                  <a:cubicBezTo>
                    <a:pt x="219" y="234"/>
                    <a:pt x="218" y="234"/>
                    <a:pt x="218" y="235"/>
                  </a:cubicBezTo>
                  <a:close/>
                  <a:moveTo>
                    <a:pt x="109" y="62"/>
                  </a:moveTo>
                  <a:cubicBezTo>
                    <a:pt x="110" y="62"/>
                    <a:pt x="110" y="62"/>
                    <a:pt x="110" y="61"/>
                  </a:cubicBezTo>
                  <a:cubicBezTo>
                    <a:pt x="109" y="61"/>
                    <a:pt x="109" y="61"/>
                    <a:pt x="109" y="62"/>
                  </a:cubicBezTo>
                  <a:close/>
                  <a:moveTo>
                    <a:pt x="43" y="23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3" y="23"/>
                    <a:pt x="43" y="23"/>
                  </a:cubicBezTo>
                  <a:close/>
                  <a:moveTo>
                    <a:pt x="126" y="221"/>
                  </a:moveTo>
                  <a:cubicBezTo>
                    <a:pt x="125" y="221"/>
                    <a:pt x="125" y="221"/>
                    <a:pt x="125" y="222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6" y="221"/>
                    <a:pt x="126" y="221"/>
                    <a:pt x="126" y="221"/>
                  </a:cubicBezTo>
                  <a:close/>
                  <a:moveTo>
                    <a:pt x="138" y="21"/>
                  </a:moveTo>
                  <a:cubicBezTo>
                    <a:pt x="138" y="22"/>
                    <a:pt x="138" y="23"/>
                    <a:pt x="138" y="23"/>
                  </a:cubicBezTo>
                  <a:cubicBezTo>
                    <a:pt x="138" y="23"/>
                    <a:pt x="138" y="22"/>
                    <a:pt x="138" y="21"/>
                  </a:cubicBezTo>
                  <a:close/>
                  <a:moveTo>
                    <a:pt x="107" y="148"/>
                  </a:moveTo>
                  <a:cubicBezTo>
                    <a:pt x="107" y="149"/>
                    <a:pt x="108" y="149"/>
                    <a:pt x="108" y="149"/>
                  </a:cubicBezTo>
                  <a:cubicBezTo>
                    <a:pt x="108" y="149"/>
                    <a:pt x="107" y="148"/>
                    <a:pt x="107" y="148"/>
                  </a:cubicBezTo>
                  <a:close/>
                  <a:moveTo>
                    <a:pt x="119" y="84"/>
                  </a:moveTo>
                  <a:cubicBezTo>
                    <a:pt x="119" y="84"/>
                    <a:pt x="119" y="84"/>
                    <a:pt x="119" y="83"/>
                  </a:cubicBezTo>
                  <a:cubicBezTo>
                    <a:pt x="119" y="84"/>
                    <a:pt x="118" y="84"/>
                    <a:pt x="118" y="8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8" y="84"/>
                    <a:pt x="119" y="84"/>
                    <a:pt x="119" y="84"/>
                  </a:cubicBezTo>
                  <a:close/>
                  <a:moveTo>
                    <a:pt x="98" y="7"/>
                  </a:moveTo>
                  <a:cubicBezTo>
                    <a:pt x="99" y="7"/>
                    <a:pt x="100" y="7"/>
                    <a:pt x="101" y="7"/>
                  </a:cubicBezTo>
                  <a:cubicBezTo>
                    <a:pt x="100" y="7"/>
                    <a:pt x="99" y="7"/>
                    <a:pt x="98" y="7"/>
                  </a:cubicBezTo>
                  <a:close/>
                  <a:moveTo>
                    <a:pt x="218" y="76"/>
                  </a:moveTo>
                  <a:cubicBezTo>
                    <a:pt x="218" y="75"/>
                    <a:pt x="218" y="75"/>
                    <a:pt x="217" y="75"/>
                  </a:cubicBezTo>
                  <a:cubicBezTo>
                    <a:pt x="217" y="75"/>
                    <a:pt x="217" y="76"/>
                    <a:pt x="217" y="76"/>
                  </a:cubicBezTo>
                  <a:cubicBezTo>
                    <a:pt x="217" y="76"/>
                    <a:pt x="217" y="76"/>
                    <a:pt x="218" y="76"/>
                  </a:cubicBezTo>
                  <a:close/>
                  <a:moveTo>
                    <a:pt x="139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9" y="31"/>
                    <a:pt x="139" y="31"/>
                    <a:pt x="139" y="31"/>
                  </a:cubicBezTo>
                  <a:close/>
                  <a:moveTo>
                    <a:pt x="56" y="229"/>
                  </a:moveTo>
                  <a:cubicBezTo>
                    <a:pt x="55" y="228"/>
                    <a:pt x="55" y="228"/>
                    <a:pt x="54" y="228"/>
                  </a:cubicBezTo>
                  <a:cubicBezTo>
                    <a:pt x="54" y="229"/>
                    <a:pt x="55" y="229"/>
                    <a:pt x="56" y="229"/>
                  </a:cubicBezTo>
                  <a:close/>
                  <a:moveTo>
                    <a:pt x="176" y="11"/>
                  </a:moveTo>
                  <a:cubicBezTo>
                    <a:pt x="176" y="11"/>
                    <a:pt x="176" y="11"/>
                    <a:pt x="176" y="11"/>
                  </a:cubicBezTo>
                  <a:cubicBezTo>
                    <a:pt x="176" y="11"/>
                    <a:pt x="176" y="10"/>
                    <a:pt x="176" y="10"/>
                  </a:cubicBezTo>
                  <a:cubicBezTo>
                    <a:pt x="176" y="10"/>
                    <a:pt x="174" y="10"/>
                    <a:pt x="174" y="10"/>
                  </a:cubicBezTo>
                  <a:cubicBezTo>
                    <a:pt x="175" y="11"/>
                    <a:pt x="175" y="11"/>
                    <a:pt x="176" y="11"/>
                  </a:cubicBezTo>
                  <a:close/>
                  <a:moveTo>
                    <a:pt x="104" y="210"/>
                  </a:moveTo>
                  <a:cubicBezTo>
                    <a:pt x="104" y="210"/>
                    <a:pt x="103" y="209"/>
                    <a:pt x="103" y="209"/>
                  </a:cubicBezTo>
                  <a:cubicBezTo>
                    <a:pt x="103" y="209"/>
                    <a:pt x="103" y="210"/>
                    <a:pt x="103" y="210"/>
                  </a:cubicBezTo>
                  <a:cubicBezTo>
                    <a:pt x="103" y="210"/>
                    <a:pt x="103" y="210"/>
                    <a:pt x="104" y="210"/>
                  </a:cubicBezTo>
                  <a:close/>
                  <a:moveTo>
                    <a:pt x="125" y="58"/>
                  </a:moveTo>
                  <a:cubicBezTo>
                    <a:pt x="124" y="58"/>
                    <a:pt x="124" y="58"/>
                    <a:pt x="124" y="58"/>
                  </a:cubicBezTo>
                  <a:cubicBezTo>
                    <a:pt x="124" y="59"/>
                    <a:pt x="124" y="59"/>
                    <a:pt x="124" y="60"/>
                  </a:cubicBezTo>
                  <a:cubicBezTo>
                    <a:pt x="124" y="59"/>
                    <a:pt x="125" y="59"/>
                    <a:pt x="125" y="58"/>
                  </a:cubicBezTo>
                  <a:close/>
                  <a:moveTo>
                    <a:pt x="170" y="24"/>
                  </a:moveTo>
                  <a:cubicBezTo>
                    <a:pt x="170" y="24"/>
                    <a:pt x="170" y="24"/>
                    <a:pt x="170" y="24"/>
                  </a:cubicBezTo>
                  <a:cubicBezTo>
                    <a:pt x="171" y="24"/>
                    <a:pt x="171" y="24"/>
                    <a:pt x="172" y="24"/>
                  </a:cubicBezTo>
                  <a:cubicBezTo>
                    <a:pt x="171" y="24"/>
                    <a:pt x="171" y="23"/>
                    <a:pt x="170" y="24"/>
                  </a:cubicBezTo>
                  <a:close/>
                  <a:moveTo>
                    <a:pt x="32" y="160"/>
                  </a:moveTo>
                  <a:cubicBezTo>
                    <a:pt x="32" y="160"/>
                    <a:pt x="32" y="160"/>
                    <a:pt x="32" y="160"/>
                  </a:cubicBezTo>
                  <a:cubicBezTo>
                    <a:pt x="32" y="161"/>
                    <a:pt x="32" y="163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3"/>
                    <a:pt x="33" y="161"/>
                    <a:pt x="32" y="160"/>
                  </a:cubicBezTo>
                  <a:close/>
                  <a:moveTo>
                    <a:pt x="220" y="29"/>
                  </a:moveTo>
                  <a:cubicBezTo>
                    <a:pt x="220" y="28"/>
                    <a:pt x="219" y="28"/>
                    <a:pt x="219" y="27"/>
                  </a:cubicBezTo>
                  <a:cubicBezTo>
                    <a:pt x="219" y="28"/>
                    <a:pt x="219" y="28"/>
                    <a:pt x="220" y="29"/>
                  </a:cubicBezTo>
                  <a:close/>
                  <a:moveTo>
                    <a:pt x="222" y="46"/>
                  </a:moveTo>
                  <a:cubicBezTo>
                    <a:pt x="222" y="46"/>
                    <a:pt x="222" y="45"/>
                    <a:pt x="222" y="45"/>
                  </a:cubicBezTo>
                  <a:cubicBezTo>
                    <a:pt x="222" y="45"/>
                    <a:pt x="222" y="44"/>
                    <a:pt x="222" y="44"/>
                  </a:cubicBezTo>
                  <a:cubicBezTo>
                    <a:pt x="222" y="44"/>
                    <a:pt x="222" y="45"/>
                    <a:pt x="222" y="46"/>
                  </a:cubicBezTo>
                  <a:close/>
                  <a:moveTo>
                    <a:pt x="151" y="30"/>
                  </a:moveTo>
                  <a:cubicBezTo>
                    <a:pt x="151" y="30"/>
                    <a:pt x="151" y="30"/>
                    <a:pt x="152" y="30"/>
                  </a:cubicBezTo>
                  <a:cubicBezTo>
                    <a:pt x="152" y="30"/>
                    <a:pt x="152" y="29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1" y="29"/>
                    <a:pt x="151" y="29"/>
                    <a:pt x="151" y="30"/>
                  </a:cubicBezTo>
                  <a:close/>
                  <a:moveTo>
                    <a:pt x="23" y="150"/>
                  </a:moveTo>
                  <a:cubicBezTo>
                    <a:pt x="22" y="150"/>
                    <a:pt x="22" y="150"/>
                    <a:pt x="22" y="151"/>
                  </a:cubicBezTo>
                  <a:cubicBezTo>
                    <a:pt x="23" y="151"/>
                    <a:pt x="23" y="151"/>
                    <a:pt x="23" y="150"/>
                  </a:cubicBezTo>
                  <a:close/>
                  <a:moveTo>
                    <a:pt x="91" y="41"/>
                  </a:moveTo>
                  <a:cubicBezTo>
                    <a:pt x="91" y="42"/>
                    <a:pt x="91" y="43"/>
                    <a:pt x="91" y="44"/>
                  </a:cubicBezTo>
                  <a:cubicBezTo>
                    <a:pt x="91" y="43"/>
                    <a:pt x="91" y="42"/>
                    <a:pt x="91" y="41"/>
                  </a:cubicBezTo>
                  <a:close/>
                  <a:moveTo>
                    <a:pt x="150" y="80"/>
                  </a:moveTo>
                  <a:cubicBezTo>
                    <a:pt x="150" y="79"/>
                    <a:pt x="150" y="78"/>
                    <a:pt x="150" y="78"/>
                  </a:cubicBezTo>
                  <a:cubicBezTo>
                    <a:pt x="150" y="79"/>
                    <a:pt x="150" y="80"/>
                    <a:pt x="150" y="80"/>
                  </a:cubicBezTo>
                  <a:close/>
                  <a:moveTo>
                    <a:pt x="218" y="177"/>
                  </a:moveTo>
                  <a:cubicBezTo>
                    <a:pt x="218" y="177"/>
                    <a:pt x="218" y="178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9" y="178"/>
                    <a:pt x="219" y="177"/>
                    <a:pt x="219" y="177"/>
                  </a:cubicBezTo>
                  <a:cubicBezTo>
                    <a:pt x="219" y="177"/>
                    <a:pt x="219" y="177"/>
                    <a:pt x="218" y="177"/>
                  </a:cubicBezTo>
                  <a:close/>
                  <a:moveTo>
                    <a:pt x="108" y="32"/>
                  </a:moveTo>
                  <a:cubicBezTo>
                    <a:pt x="108" y="32"/>
                    <a:pt x="109" y="31"/>
                    <a:pt x="10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8" y="31"/>
                    <a:pt x="108" y="31"/>
                    <a:pt x="107" y="32"/>
                  </a:cubicBezTo>
                  <a:cubicBezTo>
                    <a:pt x="108" y="32"/>
                    <a:pt x="108" y="32"/>
                    <a:pt x="108" y="32"/>
                  </a:cubicBezTo>
                  <a:close/>
                  <a:moveTo>
                    <a:pt x="13" y="104"/>
                  </a:moveTo>
                  <a:cubicBezTo>
                    <a:pt x="12" y="104"/>
                    <a:pt x="12" y="104"/>
                    <a:pt x="12" y="105"/>
                  </a:cubicBezTo>
                  <a:cubicBezTo>
                    <a:pt x="13" y="104"/>
                    <a:pt x="13" y="104"/>
                    <a:pt x="13" y="104"/>
                  </a:cubicBezTo>
                  <a:close/>
                  <a:moveTo>
                    <a:pt x="125" y="43"/>
                  </a:moveTo>
                  <a:cubicBezTo>
                    <a:pt x="125" y="43"/>
                    <a:pt x="125" y="43"/>
                    <a:pt x="125" y="42"/>
                  </a:cubicBezTo>
                  <a:cubicBezTo>
                    <a:pt x="125" y="43"/>
                    <a:pt x="124" y="43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lose/>
                  <a:moveTo>
                    <a:pt x="10" y="95"/>
                  </a:moveTo>
                  <a:cubicBezTo>
                    <a:pt x="11" y="95"/>
                    <a:pt x="11" y="95"/>
                    <a:pt x="10" y="94"/>
                  </a:cubicBezTo>
                  <a:cubicBezTo>
                    <a:pt x="10" y="95"/>
                    <a:pt x="10" y="95"/>
                    <a:pt x="10" y="95"/>
                  </a:cubicBezTo>
                  <a:close/>
                  <a:moveTo>
                    <a:pt x="117" y="26"/>
                  </a:moveTo>
                  <a:cubicBezTo>
                    <a:pt x="118" y="27"/>
                    <a:pt x="118" y="27"/>
                    <a:pt x="118" y="26"/>
                  </a:cubicBezTo>
                  <a:cubicBezTo>
                    <a:pt x="118" y="26"/>
                    <a:pt x="118" y="26"/>
                    <a:pt x="119" y="25"/>
                  </a:cubicBezTo>
                  <a:cubicBezTo>
                    <a:pt x="118" y="25"/>
                    <a:pt x="118" y="26"/>
                    <a:pt x="117" y="26"/>
                  </a:cubicBezTo>
                  <a:close/>
                  <a:moveTo>
                    <a:pt x="133" y="191"/>
                  </a:moveTo>
                  <a:cubicBezTo>
                    <a:pt x="132" y="192"/>
                    <a:pt x="132" y="192"/>
                    <a:pt x="132" y="192"/>
                  </a:cubicBezTo>
                  <a:cubicBezTo>
                    <a:pt x="132" y="192"/>
                    <a:pt x="132" y="192"/>
                    <a:pt x="133" y="192"/>
                  </a:cubicBezTo>
                  <a:cubicBezTo>
                    <a:pt x="133" y="192"/>
                    <a:pt x="133" y="192"/>
                    <a:pt x="133" y="191"/>
                  </a:cubicBezTo>
                  <a:close/>
                  <a:moveTo>
                    <a:pt x="10" y="154"/>
                  </a:moveTo>
                  <a:cubicBezTo>
                    <a:pt x="10" y="154"/>
                    <a:pt x="10" y="155"/>
                    <a:pt x="10" y="155"/>
                  </a:cubicBezTo>
                  <a:cubicBezTo>
                    <a:pt x="12" y="154"/>
                    <a:pt x="12" y="154"/>
                    <a:pt x="11" y="154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1" y="154"/>
                    <a:pt x="10" y="154"/>
                    <a:pt x="10" y="154"/>
                  </a:cubicBezTo>
                  <a:close/>
                  <a:moveTo>
                    <a:pt x="232" y="181"/>
                  </a:moveTo>
                  <a:cubicBezTo>
                    <a:pt x="232" y="183"/>
                    <a:pt x="232" y="183"/>
                    <a:pt x="232" y="184"/>
                  </a:cubicBezTo>
                  <a:cubicBezTo>
                    <a:pt x="232" y="183"/>
                    <a:pt x="232" y="182"/>
                    <a:pt x="232" y="181"/>
                  </a:cubicBezTo>
                  <a:close/>
                  <a:moveTo>
                    <a:pt x="10" y="97"/>
                  </a:moveTo>
                  <a:cubicBezTo>
                    <a:pt x="10" y="98"/>
                    <a:pt x="10" y="98"/>
                    <a:pt x="10" y="99"/>
                  </a:cubicBezTo>
                  <a:cubicBezTo>
                    <a:pt x="11" y="99"/>
                    <a:pt x="10" y="98"/>
                    <a:pt x="10" y="97"/>
                  </a:cubicBezTo>
                  <a:close/>
                  <a:moveTo>
                    <a:pt x="62" y="29"/>
                  </a:moveTo>
                  <a:cubicBezTo>
                    <a:pt x="63" y="29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lose/>
                  <a:moveTo>
                    <a:pt x="20" y="59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0" y="57"/>
                    <a:pt x="20" y="58"/>
                    <a:pt x="20" y="59"/>
                  </a:cubicBezTo>
                  <a:close/>
                  <a:moveTo>
                    <a:pt x="214" y="168"/>
                  </a:moveTo>
                  <a:cubicBezTo>
                    <a:pt x="215" y="168"/>
                    <a:pt x="215" y="168"/>
                    <a:pt x="215" y="168"/>
                  </a:cubicBezTo>
                  <a:cubicBezTo>
                    <a:pt x="215" y="168"/>
                    <a:pt x="215" y="168"/>
                    <a:pt x="215" y="167"/>
                  </a:cubicBezTo>
                  <a:cubicBezTo>
                    <a:pt x="214" y="167"/>
                    <a:pt x="214" y="168"/>
                    <a:pt x="214" y="168"/>
                  </a:cubicBezTo>
                  <a:close/>
                  <a:moveTo>
                    <a:pt x="22" y="146"/>
                  </a:moveTo>
                  <a:cubicBezTo>
                    <a:pt x="22" y="147"/>
                    <a:pt x="22" y="147"/>
                    <a:pt x="22" y="148"/>
                  </a:cubicBezTo>
                  <a:cubicBezTo>
                    <a:pt x="23" y="147"/>
                    <a:pt x="22" y="147"/>
                    <a:pt x="22" y="146"/>
                  </a:cubicBezTo>
                  <a:close/>
                  <a:moveTo>
                    <a:pt x="115" y="160"/>
                  </a:moveTo>
                  <a:cubicBezTo>
                    <a:pt x="115" y="160"/>
                    <a:pt x="114" y="161"/>
                    <a:pt x="115" y="161"/>
                  </a:cubicBezTo>
                  <a:cubicBezTo>
                    <a:pt x="115" y="161"/>
                    <a:pt x="115" y="161"/>
                    <a:pt x="115" y="160"/>
                  </a:cubicBezTo>
                  <a:close/>
                  <a:moveTo>
                    <a:pt x="226" y="111"/>
                  </a:moveTo>
                  <a:cubicBezTo>
                    <a:pt x="226" y="110"/>
                    <a:pt x="226" y="110"/>
                    <a:pt x="225" y="110"/>
                  </a:cubicBezTo>
                  <a:cubicBezTo>
                    <a:pt x="225" y="111"/>
                    <a:pt x="225" y="111"/>
                    <a:pt x="226" y="111"/>
                  </a:cubicBezTo>
                  <a:close/>
                  <a:moveTo>
                    <a:pt x="225" y="30"/>
                  </a:moveTo>
                  <a:cubicBezTo>
                    <a:pt x="225" y="31"/>
                    <a:pt x="225" y="32"/>
                    <a:pt x="226" y="32"/>
                  </a:cubicBezTo>
                  <a:cubicBezTo>
                    <a:pt x="226" y="32"/>
                    <a:pt x="225" y="31"/>
                    <a:pt x="225" y="30"/>
                  </a:cubicBezTo>
                  <a:close/>
                  <a:moveTo>
                    <a:pt x="129" y="165"/>
                  </a:moveTo>
                  <a:cubicBezTo>
                    <a:pt x="129" y="165"/>
                    <a:pt x="129" y="165"/>
                    <a:pt x="130" y="166"/>
                  </a:cubicBezTo>
                  <a:cubicBezTo>
                    <a:pt x="130" y="165"/>
                    <a:pt x="130" y="165"/>
                    <a:pt x="130" y="164"/>
                  </a:cubicBezTo>
                  <a:cubicBezTo>
                    <a:pt x="130" y="165"/>
                    <a:pt x="129" y="165"/>
                    <a:pt x="129" y="165"/>
                  </a:cubicBezTo>
                  <a:close/>
                  <a:moveTo>
                    <a:pt x="96" y="226"/>
                  </a:moveTo>
                  <a:cubicBezTo>
                    <a:pt x="96" y="226"/>
                    <a:pt x="96" y="226"/>
                    <a:pt x="96" y="226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7" y="225"/>
                    <a:pt x="96" y="225"/>
                    <a:pt x="96" y="224"/>
                  </a:cubicBezTo>
                  <a:cubicBezTo>
                    <a:pt x="96" y="225"/>
                    <a:pt x="96" y="225"/>
                    <a:pt x="96" y="226"/>
                  </a:cubicBezTo>
                  <a:close/>
                  <a:moveTo>
                    <a:pt x="212" y="115"/>
                  </a:moveTo>
                  <a:cubicBezTo>
                    <a:pt x="212" y="115"/>
                    <a:pt x="212" y="115"/>
                    <a:pt x="212" y="115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4"/>
                    <a:pt x="212" y="115"/>
                    <a:pt x="212" y="115"/>
                  </a:cubicBezTo>
                  <a:close/>
                  <a:moveTo>
                    <a:pt x="118" y="199"/>
                  </a:moveTo>
                  <a:cubicBezTo>
                    <a:pt x="119" y="198"/>
                    <a:pt x="119" y="198"/>
                    <a:pt x="118" y="197"/>
                  </a:cubicBezTo>
                  <a:cubicBezTo>
                    <a:pt x="118" y="198"/>
                    <a:pt x="118" y="198"/>
                    <a:pt x="118" y="199"/>
                  </a:cubicBezTo>
                  <a:close/>
                  <a:moveTo>
                    <a:pt x="136" y="189"/>
                  </a:moveTo>
                  <a:cubicBezTo>
                    <a:pt x="137" y="189"/>
                    <a:pt x="137" y="189"/>
                    <a:pt x="137" y="189"/>
                  </a:cubicBezTo>
                  <a:cubicBezTo>
                    <a:pt x="137" y="189"/>
                    <a:pt x="137" y="189"/>
                    <a:pt x="138" y="188"/>
                  </a:cubicBezTo>
                  <a:cubicBezTo>
                    <a:pt x="138" y="188"/>
                    <a:pt x="138" y="188"/>
                    <a:pt x="138" y="188"/>
                  </a:cubicBezTo>
                  <a:cubicBezTo>
                    <a:pt x="137" y="188"/>
                    <a:pt x="137" y="189"/>
                    <a:pt x="136" y="189"/>
                  </a:cubicBezTo>
                  <a:close/>
                  <a:moveTo>
                    <a:pt x="9" y="122"/>
                  </a:moveTo>
                  <a:cubicBezTo>
                    <a:pt x="10" y="122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9" y="121"/>
                    <a:pt x="9" y="121"/>
                    <a:pt x="9" y="122"/>
                  </a:cubicBezTo>
                  <a:close/>
                  <a:moveTo>
                    <a:pt x="130" y="221"/>
                  </a:moveTo>
                  <a:cubicBezTo>
                    <a:pt x="130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2"/>
                  </a:cubicBezTo>
                  <a:cubicBezTo>
                    <a:pt x="129" y="221"/>
                    <a:pt x="129" y="221"/>
                    <a:pt x="130" y="221"/>
                  </a:cubicBezTo>
                  <a:close/>
                  <a:moveTo>
                    <a:pt x="217" y="82"/>
                  </a:moveTo>
                  <a:cubicBezTo>
                    <a:pt x="217" y="82"/>
                    <a:pt x="218" y="82"/>
                    <a:pt x="218" y="81"/>
                  </a:cubicBezTo>
                  <a:cubicBezTo>
                    <a:pt x="218" y="81"/>
                    <a:pt x="217" y="81"/>
                    <a:pt x="217" y="81"/>
                  </a:cubicBezTo>
                  <a:cubicBezTo>
                    <a:pt x="217" y="82"/>
                    <a:pt x="217" y="82"/>
                    <a:pt x="217" y="82"/>
                  </a:cubicBezTo>
                  <a:close/>
                  <a:moveTo>
                    <a:pt x="49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1" y="30"/>
                    <a:pt x="51" y="29"/>
                  </a:cubicBezTo>
                  <a:cubicBezTo>
                    <a:pt x="50" y="30"/>
                    <a:pt x="50" y="30"/>
                    <a:pt x="49" y="30"/>
                  </a:cubicBezTo>
                  <a:close/>
                  <a:moveTo>
                    <a:pt x="35" y="19"/>
                  </a:moveTo>
                  <a:cubicBezTo>
                    <a:pt x="36" y="20"/>
                    <a:pt x="36" y="20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lose/>
                  <a:moveTo>
                    <a:pt x="214" y="171"/>
                  </a:moveTo>
                  <a:cubicBezTo>
                    <a:pt x="214" y="171"/>
                    <a:pt x="214" y="171"/>
                    <a:pt x="214" y="171"/>
                  </a:cubicBezTo>
                  <a:cubicBezTo>
                    <a:pt x="214" y="171"/>
                    <a:pt x="215" y="170"/>
                    <a:pt x="215" y="170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4" y="170"/>
                    <a:pt x="214" y="171"/>
                    <a:pt x="214" y="171"/>
                  </a:cubicBezTo>
                  <a:close/>
                  <a:moveTo>
                    <a:pt x="111" y="179"/>
                  </a:moveTo>
                  <a:cubicBezTo>
                    <a:pt x="111" y="179"/>
                    <a:pt x="111" y="179"/>
                    <a:pt x="110" y="179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79"/>
                    <a:pt x="111" y="179"/>
                    <a:pt x="111" y="180"/>
                  </a:cubicBezTo>
                  <a:cubicBezTo>
                    <a:pt x="111" y="179"/>
                    <a:pt x="111" y="179"/>
                    <a:pt x="111" y="179"/>
                  </a:cubicBezTo>
                  <a:close/>
                  <a:moveTo>
                    <a:pt x="218" y="152"/>
                  </a:moveTo>
                  <a:cubicBezTo>
                    <a:pt x="218" y="152"/>
                    <a:pt x="218" y="152"/>
                    <a:pt x="218" y="152"/>
                  </a:cubicBezTo>
                  <a:cubicBezTo>
                    <a:pt x="218" y="152"/>
                    <a:pt x="218" y="153"/>
                    <a:pt x="218" y="153"/>
                  </a:cubicBezTo>
                  <a:cubicBezTo>
                    <a:pt x="218" y="153"/>
                    <a:pt x="218" y="153"/>
                    <a:pt x="219" y="153"/>
                  </a:cubicBezTo>
                  <a:cubicBezTo>
                    <a:pt x="219" y="153"/>
                    <a:pt x="218" y="152"/>
                    <a:pt x="218" y="152"/>
                  </a:cubicBezTo>
                  <a:close/>
                  <a:moveTo>
                    <a:pt x="144" y="206"/>
                  </a:moveTo>
                  <a:cubicBezTo>
                    <a:pt x="142" y="206"/>
                    <a:pt x="142" y="207"/>
                    <a:pt x="143" y="208"/>
                  </a:cubicBezTo>
                  <a:cubicBezTo>
                    <a:pt x="143" y="207"/>
                    <a:pt x="143" y="207"/>
                    <a:pt x="144" y="206"/>
                  </a:cubicBezTo>
                  <a:close/>
                  <a:moveTo>
                    <a:pt x="109" y="209"/>
                  </a:moveTo>
                  <a:cubicBezTo>
                    <a:pt x="109" y="209"/>
                    <a:pt x="110" y="209"/>
                    <a:pt x="110" y="209"/>
                  </a:cubicBezTo>
                  <a:cubicBezTo>
                    <a:pt x="110" y="209"/>
                    <a:pt x="109" y="208"/>
                    <a:pt x="109" y="208"/>
                  </a:cubicBezTo>
                  <a:cubicBezTo>
                    <a:pt x="109" y="209"/>
                    <a:pt x="109" y="209"/>
                    <a:pt x="109" y="209"/>
                  </a:cubicBezTo>
                  <a:close/>
                  <a:moveTo>
                    <a:pt x="129" y="152"/>
                  </a:moveTo>
                  <a:cubicBezTo>
                    <a:pt x="129" y="152"/>
                    <a:pt x="129" y="152"/>
                    <a:pt x="129" y="152"/>
                  </a:cubicBezTo>
                  <a:cubicBezTo>
                    <a:pt x="129" y="151"/>
                    <a:pt x="129" y="151"/>
                    <a:pt x="129" y="150"/>
                  </a:cubicBezTo>
                  <a:cubicBezTo>
                    <a:pt x="129" y="151"/>
                    <a:pt x="129" y="151"/>
                    <a:pt x="128" y="151"/>
                  </a:cubicBezTo>
                  <a:cubicBezTo>
                    <a:pt x="129" y="151"/>
                    <a:pt x="129" y="151"/>
                    <a:pt x="129" y="152"/>
                  </a:cubicBezTo>
                  <a:close/>
                  <a:moveTo>
                    <a:pt x="213" y="57"/>
                  </a:moveTo>
                  <a:cubicBezTo>
                    <a:pt x="213" y="57"/>
                    <a:pt x="213" y="58"/>
                    <a:pt x="212" y="58"/>
                  </a:cubicBezTo>
                  <a:cubicBezTo>
                    <a:pt x="213" y="58"/>
                    <a:pt x="213" y="58"/>
                    <a:pt x="213" y="57"/>
                  </a:cubicBezTo>
                  <a:close/>
                  <a:moveTo>
                    <a:pt x="97" y="160"/>
                  </a:moveTo>
                  <a:cubicBezTo>
                    <a:pt x="97" y="159"/>
                    <a:pt x="97" y="159"/>
                    <a:pt x="97" y="158"/>
                  </a:cubicBezTo>
                  <a:cubicBezTo>
                    <a:pt x="97" y="159"/>
                    <a:pt x="97" y="159"/>
                    <a:pt x="97" y="160"/>
                  </a:cubicBezTo>
                  <a:close/>
                  <a:moveTo>
                    <a:pt x="224" y="128"/>
                  </a:moveTo>
                  <a:cubicBezTo>
                    <a:pt x="224" y="128"/>
                    <a:pt x="224" y="127"/>
                    <a:pt x="224" y="127"/>
                  </a:cubicBezTo>
                  <a:cubicBezTo>
                    <a:pt x="224" y="128"/>
                    <a:pt x="224" y="128"/>
                    <a:pt x="224" y="128"/>
                  </a:cubicBezTo>
                  <a:close/>
                  <a:moveTo>
                    <a:pt x="220" y="195"/>
                  </a:moveTo>
                  <a:cubicBezTo>
                    <a:pt x="219" y="195"/>
                    <a:pt x="219" y="195"/>
                    <a:pt x="219" y="196"/>
                  </a:cubicBezTo>
                  <a:cubicBezTo>
                    <a:pt x="220" y="196"/>
                    <a:pt x="220" y="195"/>
                    <a:pt x="220" y="195"/>
                  </a:cubicBezTo>
                  <a:close/>
                  <a:moveTo>
                    <a:pt x="30" y="213"/>
                  </a:moveTo>
                  <a:cubicBezTo>
                    <a:pt x="30" y="213"/>
                    <a:pt x="29" y="213"/>
                    <a:pt x="29" y="213"/>
                  </a:cubicBezTo>
                  <a:cubicBezTo>
                    <a:pt x="30" y="214"/>
                    <a:pt x="30" y="214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lose/>
                  <a:moveTo>
                    <a:pt x="31" y="229"/>
                  </a:moveTo>
                  <a:cubicBezTo>
                    <a:pt x="31" y="228"/>
                    <a:pt x="31" y="228"/>
                    <a:pt x="31" y="228"/>
                  </a:cubicBezTo>
                  <a:cubicBezTo>
                    <a:pt x="31" y="229"/>
                    <a:pt x="31" y="229"/>
                    <a:pt x="31" y="229"/>
                  </a:cubicBezTo>
                  <a:close/>
                  <a:moveTo>
                    <a:pt x="196" y="36"/>
                  </a:moveTo>
                  <a:cubicBezTo>
                    <a:pt x="196" y="36"/>
                    <a:pt x="197" y="37"/>
                    <a:pt x="197" y="37"/>
                  </a:cubicBezTo>
                  <a:cubicBezTo>
                    <a:pt x="197" y="36"/>
                    <a:pt x="197" y="36"/>
                    <a:pt x="196" y="36"/>
                  </a:cubicBezTo>
                  <a:close/>
                  <a:moveTo>
                    <a:pt x="220" y="69"/>
                  </a:moveTo>
                  <a:cubicBezTo>
                    <a:pt x="220" y="69"/>
                    <a:pt x="220" y="69"/>
                    <a:pt x="221" y="68"/>
                  </a:cubicBezTo>
                  <a:cubicBezTo>
                    <a:pt x="220" y="68"/>
                    <a:pt x="220" y="68"/>
                    <a:pt x="220" y="69"/>
                  </a:cubicBezTo>
                  <a:close/>
                  <a:moveTo>
                    <a:pt x="218" y="222"/>
                  </a:moveTo>
                  <a:cubicBezTo>
                    <a:pt x="219" y="222"/>
                    <a:pt x="219" y="223"/>
                    <a:pt x="219" y="223"/>
                  </a:cubicBezTo>
                  <a:cubicBezTo>
                    <a:pt x="219" y="223"/>
                    <a:pt x="219" y="222"/>
                    <a:pt x="218" y="222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3" y="18"/>
                  </a:cubicBezTo>
                  <a:cubicBezTo>
                    <a:pt x="34" y="18"/>
                    <a:pt x="34" y="18"/>
                    <a:pt x="34" y="17"/>
                  </a:cubicBezTo>
                  <a:close/>
                  <a:moveTo>
                    <a:pt x="18" y="175"/>
                  </a:moveTo>
                  <a:cubicBezTo>
                    <a:pt x="18" y="174"/>
                    <a:pt x="18" y="174"/>
                    <a:pt x="18" y="174"/>
                  </a:cubicBezTo>
                  <a:cubicBezTo>
                    <a:pt x="18" y="174"/>
                    <a:pt x="18" y="174"/>
                    <a:pt x="18" y="175"/>
                  </a:cubicBezTo>
                  <a:close/>
                  <a:moveTo>
                    <a:pt x="161" y="210"/>
                  </a:moveTo>
                  <a:cubicBezTo>
                    <a:pt x="162" y="211"/>
                    <a:pt x="162" y="211"/>
                    <a:pt x="162" y="210"/>
                  </a:cubicBezTo>
                  <a:cubicBezTo>
                    <a:pt x="162" y="210"/>
                    <a:pt x="161" y="210"/>
                    <a:pt x="161" y="210"/>
                  </a:cubicBezTo>
                  <a:close/>
                  <a:moveTo>
                    <a:pt x="202" y="14"/>
                  </a:moveTo>
                  <a:cubicBezTo>
                    <a:pt x="202" y="14"/>
                    <a:pt x="202" y="14"/>
                    <a:pt x="202" y="15"/>
                  </a:cubicBezTo>
                  <a:cubicBezTo>
                    <a:pt x="202" y="15"/>
                    <a:pt x="202" y="15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4"/>
                    <a:pt x="202" y="14"/>
                    <a:pt x="202" y="14"/>
                  </a:cubicBezTo>
                  <a:close/>
                  <a:moveTo>
                    <a:pt x="218" y="113"/>
                  </a:moveTo>
                  <a:cubicBezTo>
                    <a:pt x="218" y="113"/>
                    <a:pt x="219" y="113"/>
                    <a:pt x="219" y="113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8" y="113"/>
                    <a:pt x="218" y="113"/>
                    <a:pt x="218" y="113"/>
                  </a:cubicBezTo>
                  <a:close/>
                  <a:moveTo>
                    <a:pt x="123" y="164"/>
                  </a:moveTo>
                  <a:cubicBezTo>
                    <a:pt x="122" y="165"/>
                    <a:pt x="123" y="165"/>
                    <a:pt x="123" y="166"/>
                  </a:cubicBezTo>
                  <a:cubicBezTo>
                    <a:pt x="123" y="165"/>
                    <a:pt x="123" y="165"/>
                    <a:pt x="123" y="164"/>
                  </a:cubicBezTo>
                  <a:close/>
                  <a:moveTo>
                    <a:pt x="215" y="174"/>
                  </a:moveTo>
                  <a:cubicBezTo>
                    <a:pt x="215" y="174"/>
                    <a:pt x="215" y="174"/>
                    <a:pt x="215" y="175"/>
                  </a:cubicBezTo>
                  <a:cubicBezTo>
                    <a:pt x="215" y="175"/>
                    <a:pt x="215" y="175"/>
                    <a:pt x="215" y="175"/>
                  </a:cubicBezTo>
                  <a:cubicBezTo>
                    <a:pt x="215" y="175"/>
                    <a:pt x="215" y="174"/>
                    <a:pt x="215" y="174"/>
                  </a:cubicBezTo>
                  <a:close/>
                  <a:moveTo>
                    <a:pt x="158" y="217"/>
                  </a:moveTo>
                  <a:cubicBezTo>
                    <a:pt x="158" y="217"/>
                    <a:pt x="158" y="217"/>
                    <a:pt x="158" y="217"/>
                  </a:cubicBezTo>
                  <a:cubicBezTo>
                    <a:pt x="158" y="217"/>
                    <a:pt x="157" y="217"/>
                    <a:pt x="157" y="217"/>
                  </a:cubicBezTo>
                  <a:cubicBezTo>
                    <a:pt x="156" y="217"/>
                    <a:pt x="156" y="217"/>
                    <a:pt x="156" y="217"/>
                  </a:cubicBezTo>
                  <a:cubicBezTo>
                    <a:pt x="156" y="217"/>
                    <a:pt x="156" y="217"/>
                    <a:pt x="156" y="217"/>
                  </a:cubicBezTo>
                  <a:cubicBezTo>
                    <a:pt x="156" y="217"/>
                    <a:pt x="157" y="217"/>
                    <a:pt x="158" y="217"/>
                  </a:cubicBezTo>
                  <a:close/>
                  <a:moveTo>
                    <a:pt x="16" y="156"/>
                  </a:moveTo>
                  <a:cubicBezTo>
                    <a:pt x="16" y="155"/>
                    <a:pt x="16" y="155"/>
                    <a:pt x="16" y="154"/>
                  </a:cubicBezTo>
                  <a:cubicBezTo>
                    <a:pt x="16" y="155"/>
                    <a:pt x="16" y="155"/>
                    <a:pt x="16" y="156"/>
                  </a:cubicBezTo>
                  <a:close/>
                  <a:moveTo>
                    <a:pt x="122" y="62"/>
                  </a:moveTo>
                  <a:cubicBezTo>
                    <a:pt x="122" y="62"/>
                    <a:pt x="122" y="63"/>
                    <a:pt x="122" y="63"/>
                  </a:cubicBezTo>
                  <a:cubicBezTo>
                    <a:pt x="123" y="62"/>
                    <a:pt x="123" y="62"/>
                    <a:pt x="122" y="62"/>
                  </a:cubicBezTo>
                  <a:close/>
                  <a:moveTo>
                    <a:pt x="227" y="204"/>
                  </a:moveTo>
                  <a:cubicBezTo>
                    <a:pt x="227" y="204"/>
                    <a:pt x="227" y="204"/>
                    <a:pt x="227" y="204"/>
                  </a:cubicBezTo>
                  <a:cubicBezTo>
                    <a:pt x="227" y="204"/>
                    <a:pt x="227" y="205"/>
                    <a:pt x="227" y="205"/>
                  </a:cubicBezTo>
                  <a:cubicBezTo>
                    <a:pt x="227" y="205"/>
                    <a:pt x="227" y="204"/>
                    <a:pt x="227" y="204"/>
                  </a:cubicBezTo>
                  <a:close/>
                  <a:moveTo>
                    <a:pt x="123" y="84"/>
                  </a:move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22" y="83"/>
                    <a:pt x="122" y="84"/>
                  </a:cubicBezTo>
                  <a:cubicBezTo>
                    <a:pt x="123" y="84"/>
                    <a:pt x="123" y="84"/>
                    <a:pt x="123" y="84"/>
                  </a:cubicBezTo>
                  <a:close/>
                  <a:moveTo>
                    <a:pt x="31" y="36"/>
                  </a:moveTo>
                  <a:cubicBezTo>
                    <a:pt x="31" y="36"/>
                    <a:pt x="32" y="36"/>
                    <a:pt x="32" y="36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5"/>
                    <a:pt x="31" y="36"/>
                  </a:cubicBezTo>
                  <a:close/>
                  <a:moveTo>
                    <a:pt x="49" y="233"/>
                  </a:moveTo>
                  <a:cubicBezTo>
                    <a:pt x="50" y="232"/>
                    <a:pt x="50" y="232"/>
                    <a:pt x="49" y="232"/>
                  </a:cubicBezTo>
                  <a:cubicBezTo>
                    <a:pt x="49" y="232"/>
                    <a:pt x="49" y="232"/>
                    <a:pt x="49" y="233"/>
                  </a:cubicBezTo>
                  <a:close/>
                  <a:moveTo>
                    <a:pt x="103" y="229"/>
                  </a:moveTo>
                  <a:cubicBezTo>
                    <a:pt x="103" y="229"/>
                    <a:pt x="104" y="229"/>
                    <a:pt x="104" y="229"/>
                  </a:cubicBezTo>
                  <a:cubicBezTo>
                    <a:pt x="104" y="229"/>
                    <a:pt x="105" y="229"/>
                    <a:pt x="104" y="229"/>
                  </a:cubicBezTo>
                  <a:cubicBezTo>
                    <a:pt x="104" y="229"/>
                    <a:pt x="104" y="229"/>
                    <a:pt x="103" y="229"/>
                  </a:cubicBezTo>
                  <a:close/>
                  <a:moveTo>
                    <a:pt x="216" y="197"/>
                  </a:moveTo>
                  <a:cubicBezTo>
                    <a:pt x="216" y="196"/>
                    <a:pt x="216" y="196"/>
                    <a:pt x="216" y="196"/>
                  </a:cubicBezTo>
                  <a:cubicBezTo>
                    <a:pt x="215" y="196"/>
                    <a:pt x="215" y="196"/>
                    <a:pt x="216" y="197"/>
                  </a:cubicBezTo>
                  <a:close/>
                  <a:moveTo>
                    <a:pt x="89" y="18"/>
                  </a:moveTo>
                  <a:cubicBezTo>
                    <a:pt x="89" y="17"/>
                    <a:pt x="89" y="17"/>
                    <a:pt x="88" y="18"/>
                  </a:cubicBezTo>
                  <a:cubicBezTo>
                    <a:pt x="89" y="18"/>
                    <a:pt x="89" y="18"/>
                    <a:pt x="89" y="18"/>
                  </a:cubicBezTo>
                  <a:close/>
                  <a:moveTo>
                    <a:pt x="18" y="205"/>
                  </a:moveTo>
                  <a:cubicBezTo>
                    <a:pt x="18" y="205"/>
                    <a:pt x="18" y="205"/>
                    <a:pt x="18" y="204"/>
                  </a:cubicBezTo>
                  <a:cubicBezTo>
                    <a:pt x="18" y="204"/>
                    <a:pt x="18" y="204"/>
                    <a:pt x="18" y="204"/>
                  </a:cubicBezTo>
                  <a:cubicBezTo>
                    <a:pt x="18" y="204"/>
                    <a:pt x="18" y="205"/>
                    <a:pt x="18" y="205"/>
                  </a:cubicBezTo>
                  <a:close/>
                  <a:moveTo>
                    <a:pt x="206" y="66"/>
                  </a:move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6"/>
                    <a:pt x="208" y="66"/>
                  </a:cubicBezTo>
                  <a:cubicBezTo>
                    <a:pt x="207" y="66"/>
                    <a:pt x="207" y="66"/>
                    <a:pt x="206" y="66"/>
                  </a:cubicBezTo>
                  <a:cubicBezTo>
                    <a:pt x="206" y="66"/>
                    <a:pt x="206" y="66"/>
                    <a:pt x="206" y="66"/>
                  </a:cubicBezTo>
                  <a:close/>
                  <a:moveTo>
                    <a:pt x="195" y="22"/>
                  </a:moveTo>
                  <a:cubicBezTo>
                    <a:pt x="194" y="22"/>
                    <a:pt x="194" y="22"/>
                    <a:pt x="194" y="23"/>
                  </a:cubicBezTo>
                  <a:cubicBezTo>
                    <a:pt x="194" y="22"/>
                    <a:pt x="195" y="22"/>
                    <a:pt x="195" y="22"/>
                  </a:cubicBezTo>
                  <a:close/>
                  <a:moveTo>
                    <a:pt x="121" y="148"/>
                  </a:moveTo>
                  <a:cubicBezTo>
                    <a:pt x="122" y="147"/>
                    <a:pt x="122" y="147"/>
                    <a:pt x="122" y="147"/>
                  </a:cubicBezTo>
                  <a:cubicBezTo>
                    <a:pt x="122" y="147"/>
                    <a:pt x="122" y="147"/>
                    <a:pt x="121" y="147"/>
                  </a:cubicBezTo>
                  <a:cubicBezTo>
                    <a:pt x="121" y="147"/>
                    <a:pt x="121" y="147"/>
                    <a:pt x="121" y="148"/>
                  </a:cubicBezTo>
                  <a:close/>
                  <a:moveTo>
                    <a:pt x="54" y="25"/>
                  </a:moveTo>
                  <a:cubicBezTo>
                    <a:pt x="55" y="26"/>
                    <a:pt x="55" y="26"/>
                    <a:pt x="55" y="25"/>
                  </a:cubicBezTo>
                  <a:cubicBezTo>
                    <a:pt x="55" y="25"/>
                    <a:pt x="55" y="25"/>
                    <a:pt x="54" y="25"/>
                  </a:cubicBezTo>
                  <a:close/>
                  <a:moveTo>
                    <a:pt x="215" y="138"/>
                  </a:moveTo>
                  <a:cubicBezTo>
                    <a:pt x="214" y="137"/>
                    <a:pt x="214" y="138"/>
                    <a:pt x="213" y="138"/>
                  </a:cubicBezTo>
                  <a:cubicBezTo>
                    <a:pt x="214" y="138"/>
                    <a:pt x="214" y="138"/>
                    <a:pt x="215" y="138"/>
                  </a:cubicBezTo>
                  <a:close/>
                  <a:moveTo>
                    <a:pt x="16" y="110"/>
                  </a:moveTo>
                  <a:cubicBezTo>
                    <a:pt x="16" y="110"/>
                    <a:pt x="16" y="110"/>
                    <a:pt x="16" y="110"/>
                  </a:cubicBezTo>
                  <a:cubicBezTo>
                    <a:pt x="17" y="110"/>
                    <a:pt x="17" y="109"/>
                    <a:pt x="18" y="109"/>
                  </a:cubicBezTo>
                  <a:cubicBezTo>
                    <a:pt x="17" y="109"/>
                    <a:pt x="16" y="109"/>
                    <a:pt x="16" y="110"/>
                  </a:cubicBezTo>
                  <a:close/>
                  <a:moveTo>
                    <a:pt x="98" y="34"/>
                  </a:moveTo>
                  <a:cubicBezTo>
                    <a:pt x="98" y="34"/>
                    <a:pt x="98" y="33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3"/>
                    <a:pt x="97" y="34"/>
                    <a:pt x="98" y="34"/>
                  </a:cubicBezTo>
                  <a:close/>
                  <a:moveTo>
                    <a:pt x="139" y="181"/>
                  </a:moveTo>
                  <a:cubicBezTo>
                    <a:pt x="139" y="181"/>
                    <a:pt x="139" y="181"/>
                    <a:pt x="138" y="180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1"/>
                    <a:pt x="138" y="181"/>
                    <a:pt x="139" y="181"/>
                  </a:cubicBezTo>
                  <a:close/>
                  <a:moveTo>
                    <a:pt x="46" y="227"/>
                  </a:moveTo>
                  <a:cubicBezTo>
                    <a:pt x="45" y="226"/>
                    <a:pt x="45" y="226"/>
                    <a:pt x="45" y="226"/>
                  </a:cubicBezTo>
                  <a:cubicBezTo>
                    <a:pt x="45" y="227"/>
                    <a:pt x="45" y="227"/>
                    <a:pt x="46" y="227"/>
                  </a:cubicBezTo>
                  <a:close/>
                  <a:moveTo>
                    <a:pt x="111" y="233"/>
                  </a:moveTo>
                  <a:cubicBezTo>
                    <a:pt x="111" y="234"/>
                    <a:pt x="112" y="234"/>
                    <a:pt x="112" y="235"/>
                  </a:cubicBezTo>
                  <a:cubicBezTo>
                    <a:pt x="112" y="234"/>
                    <a:pt x="112" y="234"/>
                    <a:pt x="111" y="233"/>
                  </a:cubicBezTo>
                  <a:close/>
                  <a:moveTo>
                    <a:pt x="54" y="17"/>
                  </a:moveTo>
                  <a:cubicBezTo>
                    <a:pt x="54" y="17"/>
                    <a:pt x="55" y="17"/>
                    <a:pt x="55" y="17"/>
                  </a:cubicBezTo>
                  <a:cubicBezTo>
                    <a:pt x="55" y="17"/>
                    <a:pt x="54" y="17"/>
                    <a:pt x="54" y="17"/>
                  </a:cubicBezTo>
                  <a:close/>
                  <a:moveTo>
                    <a:pt x="220" y="184"/>
                  </a:moveTo>
                  <a:cubicBezTo>
                    <a:pt x="220" y="185"/>
                    <a:pt x="220" y="185"/>
                    <a:pt x="220" y="186"/>
                  </a:cubicBezTo>
                  <a:cubicBezTo>
                    <a:pt x="221" y="185"/>
                    <a:pt x="221" y="185"/>
                    <a:pt x="220" y="184"/>
                  </a:cubicBezTo>
                  <a:close/>
                  <a:moveTo>
                    <a:pt x="100" y="190"/>
                  </a:moveTo>
                  <a:cubicBezTo>
                    <a:pt x="100" y="189"/>
                    <a:pt x="100" y="189"/>
                    <a:pt x="100" y="189"/>
                  </a:cubicBezTo>
                  <a:cubicBezTo>
                    <a:pt x="100" y="189"/>
                    <a:pt x="100" y="190"/>
                    <a:pt x="100" y="190"/>
                  </a:cubicBezTo>
                  <a:close/>
                  <a:moveTo>
                    <a:pt x="142" y="14"/>
                  </a:moveTo>
                  <a:cubicBezTo>
                    <a:pt x="143" y="14"/>
                    <a:pt x="143" y="13"/>
                    <a:pt x="143" y="13"/>
                  </a:cubicBezTo>
                  <a:cubicBezTo>
                    <a:pt x="143" y="13"/>
                    <a:pt x="142" y="13"/>
                    <a:pt x="142" y="14"/>
                  </a:cubicBezTo>
                  <a:close/>
                  <a:moveTo>
                    <a:pt x="175" y="20"/>
                  </a:move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5" y="20"/>
                  </a:cubicBezTo>
                  <a:close/>
                  <a:moveTo>
                    <a:pt x="126" y="203"/>
                  </a:moveTo>
                  <a:cubicBezTo>
                    <a:pt x="125" y="203"/>
                    <a:pt x="125" y="203"/>
                    <a:pt x="125" y="204"/>
                  </a:cubicBezTo>
                  <a:cubicBezTo>
                    <a:pt x="126" y="204"/>
                    <a:pt x="126" y="204"/>
                    <a:pt x="126" y="203"/>
                  </a:cubicBezTo>
                  <a:close/>
                  <a:moveTo>
                    <a:pt x="20" y="217"/>
                  </a:moveTo>
                  <a:cubicBezTo>
                    <a:pt x="20" y="216"/>
                    <a:pt x="20" y="216"/>
                    <a:pt x="20" y="215"/>
                  </a:cubicBezTo>
                  <a:cubicBezTo>
                    <a:pt x="19" y="216"/>
                    <a:pt x="20" y="216"/>
                    <a:pt x="20" y="217"/>
                  </a:cubicBezTo>
                  <a:close/>
                  <a:moveTo>
                    <a:pt x="121" y="216"/>
                  </a:moveTo>
                  <a:cubicBezTo>
                    <a:pt x="121" y="216"/>
                    <a:pt x="120" y="216"/>
                    <a:pt x="120" y="216"/>
                  </a:cubicBezTo>
                  <a:cubicBezTo>
                    <a:pt x="120" y="216"/>
                    <a:pt x="121" y="217"/>
                    <a:pt x="121" y="217"/>
                  </a:cubicBezTo>
                  <a:cubicBezTo>
                    <a:pt x="121" y="217"/>
                    <a:pt x="121" y="216"/>
                    <a:pt x="121" y="216"/>
                  </a:cubicBezTo>
                  <a:close/>
                  <a:moveTo>
                    <a:pt x="31" y="138"/>
                  </a:moveTo>
                  <a:cubicBezTo>
                    <a:pt x="30" y="139"/>
                    <a:pt x="30" y="139"/>
                    <a:pt x="31" y="139"/>
                  </a:cubicBezTo>
                  <a:cubicBezTo>
                    <a:pt x="31" y="139"/>
                    <a:pt x="31" y="139"/>
                    <a:pt x="31" y="138"/>
                  </a:cubicBezTo>
                  <a:close/>
                  <a:moveTo>
                    <a:pt x="17" y="85"/>
                  </a:moveTo>
                  <a:cubicBezTo>
                    <a:pt x="16" y="86"/>
                    <a:pt x="16" y="86"/>
                    <a:pt x="17" y="86"/>
                  </a:cubicBezTo>
                  <a:cubicBezTo>
                    <a:pt x="17" y="86"/>
                    <a:pt x="17" y="86"/>
                    <a:pt x="17" y="85"/>
                  </a:cubicBezTo>
                  <a:close/>
                  <a:moveTo>
                    <a:pt x="221" y="57"/>
                  </a:moveTo>
                  <a:cubicBezTo>
                    <a:pt x="220" y="57"/>
                    <a:pt x="220" y="57"/>
                    <a:pt x="219" y="58"/>
                  </a:cubicBezTo>
                  <a:cubicBezTo>
                    <a:pt x="220" y="57"/>
                    <a:pt x="221" y="57"/>
                    <a:pt x="221" y="57"/>
                  </a:cubicBezTo>
                  <a:close/>
                  <a:moveTo>
                    <a:pt x="98" y="62"/>
                  </a:moveTo>
                  <a:cubicBezTo>
                    <a:pt x="98" y="62"/>
                    <a:pt x="98" y="63"/>
                    <a:pt x="98" y="63"/>
                  </a:cubicBezTo>
                  <a:cubicBezTo>
                    <a:pt x="99" y="63"/>
                    <a:pt x="99" y="63"/>
                    <a:pt x="98" y="62"/>
                  </a:cubicBezTo>
                  <a:close/>
                  <a:moveTo>
                    <a:pt x="213" y="160"/>
                  </a:moveTo>
                  <a:cubicBezTo>
                    <a:pt x="213" y="160"/>
                    <a:pt x="213" y="160"/>
                    <a:pt x="213" y="160"/>
                  </a:cubicBezTo>
                  <a:cubicBezTo>
                    <a:pt x="212" y="160"/>
                    <a:pt x="212" y="160"/>
                    <a:pt x="212" y="160"/>
                  </a:cubicBezTo>
                  <a:cubicBezTo>
                    <a:pt x="212" y="160"/>
                    <a:pt x="212" y="160"/>
                    <a:pt x="212" y="160"/>
                  </a:cubicBezTo>
                  <a:cubicBezTo>
                    <a:pt x="212" y="160"/>
                    <a:pt x="212" y="160"/>
                    <a:pt x="213" y="160"/>
                  </a:cubicBezTo>
                  <a:close/>
                  <a:moveTo>
                    <a:pt x="108" y="218"/>
                  </a:moveTo>
                  <a:cubicBezTo>
                    <a:pt x="108" y="219"/>
                    <a:pt x="108" y="219"/>
                    <a:pt x="108" y="220"/>
                  </a:cubicBezTo>
                  <a:cubicBezTo>
                    <a:pt x="109" y="219"/>
                    <a:pt x="109" y="219"/>
                    <a:pt x="108" y="218"/>
                  </a:cubicBezTo>
                  <a:close/>
                  <a:moveTo>
                    <a:pt x="107" y="8"/>
                  </a:moveTo>
                  <a:cubicBezTo>
                    <a:pt x="107" y="9"/>
                    <a:pt x="108" y="9"/>
                    <a:pt x="109" y="8"/>
                  </a:cubicBezTo>
                  <a:cubicBezTo>
                    <a:pt x="108" y="8"/>
                    <a:pt x="107" y="8"/>
                    <a:pt x="107" y="8"/>
                  </a:cubicBezTo>
                  <a:close/>
                  <a:moveTo>
                    <a:pt x="116" y="193"/>
                  </a:moveTo>
                  <a:cubicBezTo>
                    <a:pt x="116" y="193"/>
                    <a:pt x="116" y="193"/>
                    <a:pt x="116" y="194"/>
                  </a:cubicBezTo>
                  <a:cubicBezTo>
                    <a:pt x="116" y="193"/>
                    <a:pt x="116" y="193"/>
                    <a:pt x="116" y="193"/>
                  </a:cubicBezTo>
                  <a:close/>
                  <a:moveTo>
                    <a:pt x="138" y="209"/>
                  </a:moveTo>
                  <a:cubicBezTo>
                    <a:pt x="138" y="209"/>
                    <a:pt x="138" y="209"/>
                    <a:pt x="137" y="210"/>
                  </a:cubicBezTo>
                  <a:cubicBezTo>
                    <a:pt x="138" y="210"/>
                    <a:pt x="138" y="210"/>
                    <a:pt x="139" y="210"/>
                  </a:cubicBezTo>
                  <a:cubicBezTo>
                    <a:pt x="139" y="209"/>
                    <a:pt x="139" y="209"/>
                    <a:pt x="139" y="209"/>
                  </a:cubicBezTo>
                  <a:cubicBezTo>
                    <a:pt x="139" y="209"/>
                    <a:pt x="138" y="209"/>
                    <a:pt x="138" y="209"/>
                  </a:cubicBezTo>
                  <a:close/>
                  <a:moveTo>
                    <a:pt x="216" y="52"/>
                  </a:moveTo>
                  <a:cubicBezTo>
                    <a:pt x="216" y="52"/>
                    <a:pt x="217" y="52"/>
                    <a:pt x="217" y="51"/>
                  </a:cubicBezTo>
                  <a:cubicBezTo>
                    <a:pt x="216" y="51"/>
                    <a:pt x="216" y="51"/>
                    <a:pt x="216" y="52"/>
                  </a:cubicBezTo>
                  <a:close/>
                  <a:moveTo>
                    <a:pt x="19" y="145"/>
                  </a:moveTo>
                  <a:cubicBezTo>
                    <a:pt x="19" y="145"/>
                    <a:pt x="19" y="145"/>
                    <a:pt x="19" y="145"/>
                  </a:cubicBezTo>
                  <a:cubicBezTo>
                    <a:pt x="19" y="145"/>
                    <a:pt x="20" y="144"/>
                    <a:pt x="20" y="144"/>
                  </a:cubicBezTo>
                  <a:cubicBezTo>
                    <a:pt x="20" y="144"/>
                    <a:pt x="20" y="144"/>
                    <a:pt x="20" y="144"/>
                  </a:cubicBezTo>
                  <a:cubicBezTo>
                    <a:pt x="19" y="144"/>
                    <a:pt x="19" y="144"/>
                    <a:pt x="19" y="145"/>
                  </a:cubicBezTo>
                  <a:close/>
                  <a:moveTo>
                    <a:pt x="15" y="177"/>
                  </a:moveTo>
                  <a:cubicBezTo>
                    <a:pt x="15" y="177"/>
                    <a:pt x="15" y="177"/>
                    <a:pt x="15" y="177"/>
                  </a:cubicBezTo>
                  <a:cubicBezTo>
                    <a:pt x="15" y="177"/>
                    <a:pt x="15" y="176"/>
                    <a:pt x="15" y="176"/>
                  </a:cubicBezTo>
                  <a:cubicBezTo>
                    <a:pt x="15" y="176"/>
                    <a:pt x="15" y="177"/>
                    <a:pt x="15" y="177"/>
                  </a:cubicBezTo>
                  <a:close/>
                  <a:moveTo>
                    <a:pt x="176" y="8"/>
                  </a:moveTo>
                  <a:cubicBezTo>
                    <a:pt x="176" y="8"/>
                    <a:pt x="176" y="8"/>
                    <a:pt x="176" y="8"/>
                  </a:cubicBezTo>
                  <a:cubicBezTo>
                    <a:pt x="176" y="8"/>
                    <a:pt x="175" y="8"/>
                    <a:pt x="174" y="8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5" y="8"/>
                    <a:pt x="176" y="8"/>
                    <a:pt x="176" y="8"/>
                  </a:cubicBezTo>
                  <a:close/>
                  <a:moveTo>
                    <a:pt x="122" y="86"/>
                  </a:moveTo>
                  <a:cubicBezTo>
                    <a:pt x="122" y="86"/>
                    <a:pt x="123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7" y="36"/>
                    <a:pt x="27" y="36"/>
                    <a:pt x="26" y="37"/>
                  </a:cubicBezTo>
                  <a:close/>
                  <a:moveTo>
                    <a:pt x="112" y="192"/>
                  </a:moveTo>
                  <a:cubicBezTo>
                    <a:pt x="112" y="193"/>
                    <a:pt x="112" y="193"/>
                    <a:pt x="113" y="193"/>
                  </a:cubicBezTo>
                  <a:cubicBezTo>
                    <a:pt x="113" y="193"/>
                    <a:pt x="113" y="192"/>
                    <a:pt x="113" y="192"/>
                  </a:cubicBezTo>
                  <a:cubicBezTo>
                    <a:pt x="112" y="192"/>
                    <a:pt x="112" y="192"/>
                    <a:pt x="112" y="192"/>
                  </a:cubicBezTo>
                  <a:close/>
                  <a:moveTo>
                    <a:pt x="146" y="33"/>
                  </a:moveTo>
                  <a:cubicBezTo>
                    <a:pt x="146" y="32"/>
                    <a:pt x="146" y="32"/>
                    <a:pt x="145" y="32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5" y="33"/>
                    <a:pt x="145" y="33"/>
                    <a:pt x="146" y="33"/>
                  </a:cubicBezTo>
                  <a:close/>
                  <a:moveTo>
                    <a:pt x="85" y="16"/>
                  </a:moveTo>
                  <a:cubicBezTo>
                    <a:pt x="85" y="16"/>
                    <a:pt x="86" y="16"/>
                    <a:pt x="86" y="16"/>
                  </a:cubicBezTo>
                  <a:cubicBezTo>
                    <a:pt x="86" y="16"/>
                    <a:pt x="85" y="16"/>
                    <a:pt x="85" y="16"/>
                  </a:cubicBezTo>
                  <a:close/>
                  <a:moveTo>
                    <a:pt x="221" y="134"/>
                  </a:moveTo>
                  <a:cubicBezTo>
                    <a:pt x="221" y="134"/>
                    <a:pt x="221" y="135"/>
                    <a:pt x="222" y="135"/>
                  </a:cubicBezTo>
                  <a:cubicBezTo>
                    <a:pt x="222" y="135"/>
                    <a:pt x="222" y="135"/>
                    <a:pt x="222" y="134"/>
                  </a:cubicBezTo>
                  <a:cubicBezTo>
                    <a:pt x="222" y="134"/>
                    <a:pt x="222" y="134"/>
                    <a:pt x="221" y="134"/>
                  </a:cubicBezTo>
                  <a:close/>
                  <a:moveTo>
                    <a:pt x="222" y="138"/>
                  </a:moveTo>
                  <a:cubicBezTo>
                    <a:pt x="222" y="138"/>
                    <a:pt x="222" y="137"/>
                    <a:pt x="222" y="137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2" y="138"/>
                    <a:pt x="222" y="138"/>
                  </a:cubicBezTo>
                  <a:close/>
                  <a:moveTo>
                    <a:pt x="114" y="169"/>
                  </a:moveTo>
                  <a:cubicBezTo>
                    <a:pt x="114" y="169"/>
                    <a:pt x="114" y="168"/>
                    <a:pt x="114" y="168"/>
                  </a:cubicBezTo>
                  <a:cubicBezTo>
                    <a:pt x="114" y="168"/>
                    <a:pt x="114" y="168"/>
                    <a:pt x="113" y="169"/>
                  </a:cubicBezTo>
                  <a:cubicBezTo>
                    <a:pt x="114" y="169"/>
                    <a:pt x="114" y="169"/>
                    <a:pt x="114" y="169"/>
                  </a:cubicBezTo>
                  <a:close/>
                  <a:moveTo>
                    <a:pt x="232" y="186"/>
                  </a:moveTo>
                  <a:cubicBezTo>
                    <a:pt x="232" y="186"/>
                    <a:pt x="232" y="185"/>
                    <a:pt x="232" y="185"/>
                  </a:cubicBezTo>
                  <a:cubicBezTo>
                    <a:pt x="232" y="185"/>
                    <a:pt x="232" y="186"/>
                    <a:pt x="232" y="186"/>
                  </a:cubicBezTo>
                  <a:close/>
                  <a:moveTo>
                    <a:pt x="103" y="85"/>
                  </a:moveTo>
                  <a:cubicBezTo>
                    <a:pt x="103" y="85"/>
                    <a:pt x="103" y="85"/>
                    <a:pt x="103" y="86"/>
                  </a:cubicBezTo>
                  <a:cubicBezTo>
                    <a:pt x="104" y="86"/>
                    <a:pt x="104" y="86"/>
                    <a:pt x="103" y="85"/>
                  </a:cubicBezTo>
                  <a:close/>
                  <a:moveTo>
                    <a:pt x="13" y="39"/>
                  </a:moveTo>
                  <a:cubicBezTo>
                    <a:pt x="12" y="39"/>
                    <a:pt x="12" y="39"/>
                    <a:pt x="12" y="40"/>
                  </a:cubicBezTo>
                  <a:cubicBezTo>
                    <a:pt x="12" y="40"/>
                    <a:pt x="12" y="39"/>
                    <a:pt x="13" y="39"/>
                  </a:cubicBezTo>
                  <a:close/>
                  <a:moveTo>
                    <a:pt x="12" y="97"/>
                  </a:moveTo>
                  <a:cubicBezTo>
                    <a:pt x="13" y="97"/>
                    <a:pt x="13" y="97"/>
                    <a:pt x="13" y="96"/>
                  </a:cubicBezTo>
                  <a:cubicBezTo>
                    <a:pt x="12" y="96"/>
                    <a:pt x="12" y="97"/>
                    <a:pt x="12" y="97"/>
                  </a:cubicBezTo>
                  <a:close/>
                  <a:moveTo>
                    <a:pt x="16" y="207"/>
                  </a:moveTo>
                  <a:cubicBezTo>
                    <a:pt x="16" y="207"/>
                    <a:pt x="16" y="207"/>
                    <a:pt x="16" y="206"/>
                  </a:cubicBezTo>
                  <a:cubicBezTo>
                    <a:pt x="16" y="207"/>
                    <a:pt x="16" y="207"/>
                    <a:pt x="16" y="207"/>
                  </a:cubicBezTo>
                  <a:close/>
                  <a:moveTo>
                    <a:pt x="111" y="163"/>
                  </a:moveTo>
                  <a:cubicBezTo>
                    <a:pt x="112" y="163"/>
                    <a:pt x="112" y="163"/>
                    <a:pt x="112" y="163"/>
                  </a:cubicBezTo>
                  <a:cubicBezTo>
                    <a:pt x="112" y="162"/>
                    <a:pt x="112" y="163"/>
                    <a:pt x="111" y="163"/>
                  </a:cubicBezTo>
                  <a:close/>
                  <a:moveTo>
                    <a:pt x="102" y="88"/>
                  </a:moveTo>
                  <a:cubicBezTo>
                    <a:pt x="102" y="88"/>
                    <a:pt x="103" y="88"/>
                    <a:pt x="103" y="88"/>
                  </a:cubicBezTo>
                  <a:cubicBezTo>
                    <a:pt x="103" y="88"/>
                    <a:pt x="102" y="88"/>
                    <a:pt x="102" y="88"/>
                  </a:cubicBezTo>
                  <a:close/>
                  <a:moveTo>
                    <a:pt x="193" y="215"/>
                  </a:moveTo>
                  <a:cubicBezTo>
                    <a:pt x="194" y="215"/>
                    <a:pt x="194" y="215"/>
                    <a:pt x="194" y="215"/>
                  </a:cubicBezTo>
                  <a:cubicBezTo>
                    <a:pt x="194" y="215"/>
                    <a:pt x="194" y="215"/>
                    <a:pt x="193" y="215"/>
                  </a:cubicBezTo>
                  <a:close/>
                  <a:moveTo>
                    <a:pt x="76" y="234"/>
                  </a:moveTo>
                  <a:cubicBezTo>
                    <a:pt x="76" y="234"/>
                    <a:pt x="76" y="234"/>
                    <a:pt x="75" y="234"/>
                  </a:cubicBezTo>
                  <a:cubicBezTo>
                    <a:pt x="76" y="234"/>
                    <a:pt x="76" y="234"/>
                    <a:pt x="76" y="235"/>
                  </a:cubicBezTo>
                  <a:cubicBezTo>
                    <a:pt x="76" y="235"/>
                    <a:pt x="76" y="235"/>
                    <a:pt x="76" y="235"/>
                  </a:cubicBezTo>
                  <a:cubicBezTo>
                    <a:pt x="76" y="234"/>
                    <a:pt x="76" y="234"/>
                    <a:pt x="76" y="234"/>
                  </a:cubicBezTo>
                  <a:close/>
                  <a:moveTo>
                    <a:pt x="212" y="67"/>
                  </a:moveTo>
                  <a:cubicBezTo>
                    <a:pt x="212" y="67"/>
                    <a:pt x="213" y="67"/>
                    <a:pt x="213" y="67"/>
                  </a:cubicBezTo>
                  <a:cubicBezTo>
                    <a:pt x="213" y="67"/>
                    <a:pt x="212" y="66"/>
                    <a:pt x="212" y="66"/>
                  </a:cubicBezTo>
                  <a:cubicBezTo>
                    <a:pt x="212" y="66"/>
                    <a:pt x="212" y="67"/>
                    <a:pt x="212" y="67"/>
                  </a:cubicBezTo>
                  <a:cubicBezTo>
                    <a:pt x="212" y="67"/>
                    <a:pt x="212" y="67"/>
                    <a:pt x="212" y="67"/>
                  </a:cubicBezTo>
                  <a:close/>
                  <a:moveTo>
                    <a:pt x="90" y="70"/>
                  </a:moveTo>
                  <a:cubicBezTo>
                    <a:pt x="89" y="70"/>
                    <a:pt x="89" y="70"/>
                    <a:pt x="90" y="71"/>
                  </a:cubicBezTo>
                  <a:cubicBezTo>
                    <a:pt x="90" y="71"/>
                    <a:pt x="90" y="70"/>
                    <a:pt x="90" y="70"/>
                  </a:cubicBezTo>
                  <a:close/>
                  <a:moveTo>
                    <a:pt x="9" y="38"/>
                  </a:moveTo>
                  <a:cubicBezTo>
                    <a:pt x="10" y="38"/>
                    <a:pt x="10" y="38"/>
                    <a:pt x="10" y="37"/>
                  </a:cubicBezTo>
                  <a:cubicBezTo>
                    <a:pt x="10" y="37"/>
                    <a:pt x="10" y="37"/>
                    <a:pt x="9" y="38"/>
                  </a:cubicBezTo>
                  <a:close/>
                  <a:moveTo>
                    <a:pt x="123" y="210"/>
                  </a:moveTo>
                  <a:cubicBezTo>
                    <a:pt x="123" y="209"/>
                    <a:pt x="123" y="209"/>
                    <a:pt x="123" y="209"/>
                  </a:cubicBezTo>
                  <a:cubicBezTo>
                    <a:pt x="123" y="210"/>
                    <a:pt x="123" y="210"/>
                    <a:pt x="123" y="210"/>
                  </a:cubicBezTo>
                  <a:close/>
                  <a:moveTo>
                    <a:pt x="98" y="13"/>
                  </a:moveTo>
                  <a:cubicBezTo>
                    <a:pt x="98" y="14"/>
                    <a:pt x="98" y="14"/>
                    <a:pt x="99" y="14"/>
                  </a:cubicBezTo>
                  <a:cubicBezTo>
                    <a:pt x="99" y="14"/>
                    <a:pt x="98" y="13"/>
                    <a:pt x="98" y="13"/>
                  </a:cubicBezTo>
                  <a:close/>
                  <a:moveTo>
                    <a:pt x="96" y="25"/>
                  </a:moveTo>
                  <a:cubicBezTo>
                    <a:pt x="95" y="25"/>
                    <a:pt x="95" y="26"/>
                    <a:pt x="95" y="26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32" y="222"/>
                  </a:moveTo>
                  <a:cubicBezTo>
                    <a:pt x="32" y="222"/>
                    <a:pt x="32" y="222"/>
                    <a:pt x="31" y="221"/>
                  </a:cubicBezTo>
                  <a:cubicBezTo>
                    <a:pt x="32" y="222"/>
                    <a:pt x="32" y="222"/>
                    <a:pt x="32" y="222"/>
                  </a:cubicBezTo>
                  <a:close/>
                  <a:moveTo>
                    <a:pt x="114" y="82"/>
                  </a:moveTo>
                  <a:cubicBezTo>
                    <a:pt x="114" y="81"/>
                    <a:pt x="114" y="81"/>
                    <a:pt x="115" y="81"/>
                  </a:cubicBezTo>
                  <a:cubicBezTo>
                    <a:pt x="114" y="81"/>
                    <a:pt x="114" y="81"/>
                    <a:pt x="114" y="82"/>
                  </a:cubicBezTo>
                  <a:close/>
                  <a:moveTo>
                    <a:pt x="119" y="222"/>
                  </a:move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2"/>
                  </a:cubicBezTo>
                  <a:close/>
                  <a:moveTo>
                    <a:pt x="217" y="63"/>
                  </a:moveTo>
                  <a:cubicBezTo>
                    <a:pt x="217" y="63"/>
                    <a:pt x="216" y="63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3"/>
                    <a:pt x="217" y="63"/>
                    <a:pt x="217" y="63"/>
                  </a:cubicBezTo>
                  <a:close/>
                  <a:moveTo>
                    <a:pt x="143" y="18"/>
                  </a:move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3" y="17"/>
                    <a:pt x="143" y="18"/>
                  </a:cubicBezTo>
                  <a:close/>
                  <a:moveTo>
                    <a:pt x="89" y="45"/>
                  </a:move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4"/>
                    <a:pt x="89" y="44"/>
                  </a:cubicBezTo>
                  <a:cubicBezTo>
                    <a:pt x="89" y="44"/>
                    <a:pt x="89" y="45"/>
                    <a:pt x="89" y="45"/>
                  </a:cubicBezTo>
                  <a:close/>
                  <a:moveTo>
                    <a:pt x="109" y="170"/>
                  </a:moveTo>
                  <a:cubicBezTo>
                    <a:pt x="109" y="170"/>
                    <a:pt x="109" y="170"/>
                    <a:pt x="110" y="169"/>
                  </a:cubicBezTo>
                  <a:cubicBezTo>
                    <a:pt x="109" y="169"/>
                    <a:pt x="109" y="169"/>
                    <a:pt x="109" y="170"/>
                  </a:cubicBezTo>
                  <a:close/>
                  <a:moveTo>
                    <a:pt x="108" y="83"/>
                  </a:move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7" y="83"/>
                    <a:pt x="107" y="83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3"/>
                    <a:pt x="108" y="83"/>
                    <a:pt x="108" y="83"/>
                  </a:cubicBezTo>
                  <a:close/>
                  <a:moveTo>
                    <a:pt x="142" y="38"/>
                  </a:moveTo>
                  <a:cubicBezTo>
                    <a:pt x="142" y="38"/>
                    <a:pt x="142" y="39"/>
                    <a:pt x="142" y="39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2" y="39"/>
                    <a:pt x="142" y="38"/>
                    <a:pt x="142" y="38"/>
                  </a:cubicBezTo>
                  <a:close/>
                  <a:moveTo>
                    <a:pt x="222" y="108"/>
                  </a:moveTo>
                  <a:cubicBezTo>
                    <a:pt x="222" y="108"/>
                    <a:pt x="222" y="108"/>
                    <a:pt x="222" y="108"/>
                  </a:cubicBezTo>
                  <a:cubicBezTo>
                    <a:pt x="222" y="108"/>
                    <a:pt x="222" y="108"/>
                    <a:pt x="221" y="108"/>
                  </a:cubicBezTo>
                  <a:cubicBezTo>
                    <a:pt x="221" y="108"/>
                    <a:pt x="221" y="108"/>
                    <a:pt x="221" y="108"/>
                  </a:cubicBezTo>
                  <a:cubicBezTo>
                    <a:pt x="222" y="108"/>
                    <a:pt x="222" y="108"/>
                    <a:pt x="222" y="108"/>
                  </a:cubicBezTo>
                  <a:close/>
                  <a:moveTo>
                    <a:pt x="45" y="16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6" y="17"/>
                    <a:pt x="45" y="17"/>
                    <a:pt x="45" y="16"/>
                  </a:cubicBezTo>
                  <a:close/>
                  <a:moveTo>
                    <a:pt x="197" y="21"/>
                  </a:moveTo>
                  <a:cubicBezTo>
                    <a:pt x="197" y="21"/>
                    <a:pt x="197" y="21"/>
                    <a:pt x="197" y="20"/>
                  </a:cubicBezTo>
                  <a:cubicBezTo>
                    <a:pt x="197" y="20"/>
                    <a:pt x="197" y="20"/>
                    <a:pt x="197" y="21"/>
                  </a:cubicBezTo>
                  <a:close/>
                  <a:moveTo>
                    <a:pt x="131" y="83"/>
                  </a:moveTo>
                  <a:cubicBezTo>
                    <a:pt x="131" y="84"/>
                    <a:pt x="131" y="84"/>
                    <a:pt x="131" y="84"/>
                  </a:cubicBezTo>
                  <a:cubicBezTo>
                    <a:pt x="131" y="83"/>
                    <a:pt x="131" y="83"/>
                    <a:pt x="131" y="8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2"/>
                    <a:pt x="131" y="83"/>
                    <a:pt x="131" y="83"/>
                  </a:cubicBezTo>
                  <a:close/>
                  <a:moveTo>
                    <a:pt x="112" y="182"/>
                  </a:moveTo>
                  <a:cubicBezTo>
                    <a:pt x="113" y="181"/>
                    <a:pt x="113" y="181"/>
                    <a:pt x="112" y="181"/>
                  </a:cubicBezTo>
                  <a:cubicBezTo>
                    <a:pt x="112" y="181"/>
                    <a:pt x="112" y="181"/>
                    <a:pt x="112" y="182"/>
                  </a:cubicBezTo>
                  <a:close/>
                  <a:moveTo>
                    <a:pt x="138" y="224"/>
                  </a:moveTo>
                  <a:cubicBezTo>
                    <a:pt x="137" y="224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4"/>
                    <a:pt x="138" y="224"/>
                  </a:cubicBezTo>
                  <a:close/>
                  <a:moveTo>
                    <a:pt x="56" y="29"/>
                  </a:move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8"/>
                    <a:pt x="56" y="28"/>
                    <a:pt x="56" y="29"/>
                  </a:cubicBezTo>
                  <a:close/>
                  <a:moveTo>
                    <a:pt x="122" y="170"/>
                  </a:moveTo>
                  <a:cubicBezTo>
                    <a:pt x="122" y="170"/>
                    <a:pt x="121" y="170"/>
                    <a:pt x="121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0"/>
                    <a:pt x="122" y="170"/>
                    <a:pt x="122" y="170"/>
                  </a:cubicBezTo>
                  <a:close/>
                  <a:moveTo>
                    <a:pt x="148" y="211"/>
                  </a:moveTo>
                  <a:cubicBezTo>
                    <a:pt x="148" y="211"/>
                    <a:pt x="148" y="211"/>
                    <a:pt x="148" y="212"/>
                  </a:cubicBezTo>
                  <a:cubicBezTo>
                    <a:pt x="148" y="211"/>
                    <a:pt x="149" y="211"/>
                    <a:pt x="148" y="211"/>
                  </a:cubicBezTo>
                  <a:close/>
                  <a:moveTo>
                    <a:pt x="223" y="192"/>
                  </a:moveTo>
                  <a:cubicBezTo>
                    <a:pt x="223" y="192"/>
                    <a:pt x="223" y="192"/>
                    <a:pt x="223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4" y="192"/>
                    <a:pt x="224" y="192"/>
                    <a:pt x="223" y="192"/>
                  </a:cubicBezTo>
                  <a:close/>
                  <a:moveTo>
                    <a:pt x="130" y="230"/>
                  </a:moveTo>
                  <a:cubicBezTo>
                    <a:pt x="130" y="230"/>
                    <a:pt x="130" y="230"/>
                    <a:pt x="130" y="230"/>
                  </a:cubicBezTo>
                  <a:cubicBezTo>
                    <a:pt x="130" y="230"/>
                    <a:pt x="131" y="230"/>
                    <a:pt x="131" y="230"/>
                  </a:cubicBezTo>
                  <a:cubicBezTo>
                    <a:pt x="131" y="230"/>
                    <a:pt x="131" y="230"/>
                    <a:pt x="131" y="230"/>
                  </a:cubicBezTo>
                  <a:cubicBezTo>
                    <a:pt x="131" y="230"/>
                    <a:pt x="131" y="230"/>
                    <a:pt x="130" y="230"/>
                  </a:cubicBezTo>
                  <a:close/>
                  <a:moveTo>
                    <a:pt x="30" y="57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7"/>
                    <a:pt x="30" y="57"/>
                    <a:pt x="30" y="57"/>
                  </a:cubicBezTo>
                  <a:close/>
                  <a:moveTo>
                    <a:pt x="113" y="76"/>
                  </a:moveTo>
                  <a:cubicBezTo>
                    <a:pt x="113" y="76"/>
                    <a:pt x="113" y="76"/>
                    <a:pt x="113" y="75"/>
                  </a:cubicBezTo>
                  <a:cubicBezTo>
                    <a:pt x="112" y="76"/>
                    <a:pt x="112" y="76"/>
                    <a:pt x="113" y="76"/>
                  </a:cubicBezTo>
                  <a:close/>
                  <a:moveTo>
                    <a:pt x="228" y="171"/>
                  </a:moveTo>
                  <a:cubicBezTo>
                    <a:pt x="228" y="171"/>
                    <a:pt x="228" y="171"/>
                    <a:pt x="228" y="171"/>
                  </a:cubicBezTo>
                  <a:cubicBezTo>
                    <a:pt x="228" y="172"/>
                    <a:pt x="228" y="172"/>
                    <a:pt x="228" y="172"/>
                  </a:cubicBezTo>
                  <a:cubicBezTo>
                    <a:pt x="228" y="172"/>
                    <a:pt x="228" y="172"/>
                    <a:pt x="228" y="172"/>
                  </a:cubicBezTo>
                  <a:cubicBezTo>
                    <a:pt x="228" y="172"/>
                    <a:pt x="228" y="172"/>
                    <a:pt x="228" y="171"/>
                  </a:cubicBezTo>
                  <a:close/>
                  <a:moveTo>
                    <a:pt x="123" y="37"/>
                  </a:moveTo>
                  <a:cubicBezTo>
                    <a:pt x="123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3" y="37"/>
                    <a:pt x="123" y="37"/>
                    <a:pt x="123" y="37"/>
                  </a:cubicBezTo>
                  <a:close/>
                  <a:moveTo>
                    <a:pt x="127" y="226"/>
                  </a:moveTo>
                  <a:cubicBezTo>
                    <a:pt x="127" y="227"/>
                    <a:pt x="127" y="227"/>
                    <a:pt x="127" y="227"/>
                  </a:cubicBezTo>
                  <a:cubicBezTo>
                    <a:pt x="127" y="227"/>
                    <a:pt x="127" y="226"/>
                    <a:pt x="127" y="226"/>
                  </a:cubicBezTo>
                  <a:close/>
                  <a:moveTo>
                    <a:pt x="196" y="15"/>
                  </a:move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6" y="16"/>
                    <a:pt x="196" y="15"/>
                  </a:cubicBezTo>
                  <a:close/>
                  <a:moveTo>
                    <a:pt x="222" y="94"/>
                  </a:moveTo>
                  <a:cubicBezTo>
                    <a:pt x="221" y="94"/>
                    <a:pt x="221" y="94"/>
                    <a:pt x="221" y="94"/>
                  </a:cubicBezTo>
                  <a:cubicBezTo>
                    <a:pt x="221" y="94"/>
                    <a:pt x="221" y="94"/>
                    <a:pt x="221" y="95"/>
                  </a:cubicBezTo>
                  <a:cubicBezTo>
                    <a:pt x="221" y="94"/>
                    <a:pt x="222" y="94"/>
                    <a:pt x="222" y="94"/>
                  </a:cubicBezTo>
                  <a:close/>
                  <a:moveTo>
                    <a:pt x="130" y="225"/>
                  </a:moveTo>
                  <a:cubicBezTo>
                    <a:pt x="129" y="225"/>
                    <a:pt x="129" y="225"/>
                    <a:pt x="129" y="225"/>
                  </a:cubicBezTo>
                  <a:cubicBezTo>
                    <a:pt x="129" y="225"/>
                    <a:pt x="129" y="225"/>
                    <a:pt x="130" y="225"/>
                  </a:cubicBezTo>
                  <a:close/>
                  <a:moveTo>
                    <a:pt x="145" y="26"/>
                  </a:moveTo>
                  <a:cubicBezTo>
                    <a:pt x="145" y="26"/>
                    <a:pt x="145" y="26"/>
                    <a:pt x="146" y="26"/>
                  </a:cubicBezTo>
                  <a:cubicBezTo>
                    <a:pt x="146" y="26"/>
                    <a:pt x="146" y="26"/>
                    <a:pt x="146" y="25"/>
                  </a:cubicBezTo>
                  <a:cubicBezTo>
                    <a:pt x="146" y="26"/>
                    <a:pt x="146" y="26"/>
                    <a:pt x="145" y="26"/>
                  </a:cubicBezTo>
                  <a:close/>
                  <a:moveTo>
                    <a:pt x="91" y="228"/>
                  </a:moveTo>
                  <a:cubicBezTo>
                    <a:pt x="91" y="228"/>
                    <a:pt x="91" y="229"/>
                    <a:pt x="91" y="229"/>
                  </a:cubicBezTo>
                  <a:cubicBezTo>
                    <a:pt x="92" y="229"/>
                    <a:pt x="92" y="229"/>
                    <a:pt x="92" y="228"/>
                  </a:cubicBezTo>
                  <a:cubicBezTo>
                    <a:pt x="92" y="228"/>
                    <a:pt x="91" y="228"/>
                    <a:pt x="91" y="228"/>
                  </a:cubicBezTo>
                  <a:close/>
                  <a:moveTo>
                    <a:pt x="20" y="61"/>
                  </a:move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19" y="61"/>
                  </a:cubicBezTo>
                  <a:cubicBezTo>
                    <a:pt x="19" y="61"/>
                    <a:pt x="20" y="62"/>
                    <a:pt x="20" y="62"/>
                  </a:cubicBezTo>
                  <a:cubicBezTo>
                    <a:pt x="20" y="61"/>
                    <a:pt x="20" y="61"/>
                    <a:pt x="20" y="61"/>
                  </a:cubicBezTo>
                  <a:close/>
                  <a:moveTo>
                    <a:pt x="142" y="187"/>
                  </a:moveTo>
                  <a:cubicBezTo>
                    <a:pt x="142" y="187"/>
                    <a:pt x="142" y="187"/>
                    <a:pt x="142" y="187"/>
                  </a:cubicBezTo>
                  <a:cubicBezTo>
                    <a:pt x="142" y="187"/>
                    <a:pt x="142" y="187"/>
                    <a:pt x="142" y="187"/>
                  </a:cubicBezTo>
                  <a:cubicBezTo>
                    <a:pt x="142" y="187"/>
                    <a:pt x="142" y="187"/>
                    <a:pt x="142" y="187"/>
                  </a:cubicBezTo>
                  <a:cubicBezTo>
                    <a:pt x="142" y="187"/>
                    <a:pt x="142" y="187"/>
                    <a:pt x="142" y="187"/>
                  </a:cubicBezTo>
                  <a:close/>
                  <a:moveTo>
                    <a:pt x="97" y="173"/>
                  </a:moveTo>
                  <a:cubicBezTo>
                    <a:pt x="97" y="173"/>
                    <a:pt x="97" y="173"/>
                    <a:pt x="97" y="174"/>
                  </a:cubicBezTo>
                  <a:cubicBezTo>
                    <a:pt x="97" y="173"/>
                    <a:pt x="97" y="173"/>
                    <a:pt x="97" y="173"/>
                  </a:cubicBezTo>
                  <a:close/>
                  <a:moveTo>
                    <a:pt x="13" y="182"/>
                  </a:moveTo>
                  <a:cubicBezTo>
                    <a:pt x="13" y="182"/>
                    <a:pt x="13" y="182"/>
                    <a:pt x="13" y="183"/>
                  </a:cubicBezTo>
                  <a:cubicBezTo>
                    <a:pt x="13" y="183"/>
                    <a:pt x="13" y="182"/>
                    <a:pt x="13" y="182"/>
                  </a:cubicBezTo>
                  <a:close/>
                  <a:moveTo>
                    <a:pt x="21" y="200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199"/>
                    <a:pt x="21" y="199"/>
                    <a:pt x="21" y="200"/>
                  </a:cubicBezTo>
                  <a:close/>
                  <a:moveTo>
                    <a:pt x="115" y="154"/>
                  </a:moveTo>
                  <a:cubicBezTo>
                    <a:pt x="115" y="154"/>
                    <a:pt x="115" y="154"/>
                    <a:pt x="115" y="153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15" y="153"/>
                    <a:pt x="115" y="153"/>
                    <a:pt x="114" y="153"/>
                  </a:cubicBezTo>
                  <a:cubicBezTo>
                    <a:pt x="115" y="154"/>
                    <a:pt x="115" y="154"/>
                    <a:pt x="115" y="154"/>
                  </a:cubicBezTo>
                  <a:close/>
                  <a:moveTo>
                    <a:pt x="34" y="203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2"/>
                    <a:pt x="34" y="20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3"/>
                  </a:cubicBezTo>
                  <a:close/>
                  <a:moveTo>
                    <a:pt x="22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1"/>
                  </a:cubicBezTo>
                  <a:close/>
                  <a:moveTo>
                    <a:pt x="96" y="210"/>
                  </a:moveTo>
                  <a:cubicBezTo>
                    <a:pt x="96" y="210"/>
                    <a:pt x="96" y="210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lose/>
                  <a:moveTo>
                    <a:pt x="17" y="212"/>
                  </a:moveTo>
                  <a:cubicBezTo>
                    <a:pt x="17" y="212"/>
                    <a:pt x="17" y="212"/>
                    <a:pt x="17" y="212"/>
                  </a:cubicBezTo>
                  <a:cubicBezTo>
                    <a:pt x="17" y="212"/>
                    <a:pt x="17" y="211"/>
                    <a:pt x="17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7" y="211"/>
                    <a:pt x="17" y="212"/>
                    <a:pt x="17" y="212"/>
                  </a:cubicBezTo>
                  <a:close/>
                  <a:moveTo>
                    <a:pt x="12" y="214"/>
                  </a:moveTo>
                  <a:cubicBezTo>
                    <a:pt x="12" y="214"/>
                    <a:pt x="13" y="214"/>
                    <a:pt x="13" y="214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2" y="213"/>
                    <a:pt x="12" y="213"/>
                    <a:pt x="12" y="213"/>
                  </a:cubicBezTo>
                  <a:cubicBezTo>
                    <a:pt x="12" y="213"/>
                    <a:pt x="12" y="213"/>
                    <a:pt x="12" y="214"/>
                  </a:cubicBezTo>
                  <a:close/>
                  <a:moveTo>
                    <a:pt x="105" y="227"/>
                  </a:moveTo>
                  <a:cubicBezTo>
                    <a:pt x="105" y="227"/>
                    <a:pt x="105" y="227"/>
                    <a:pt x="105" y="227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7"/>
                    <a:pt x="104" y="227"/>
                    <a:pt x="105" y="227"/>
                  </a:cubicBezTo>
                  <a:close/>
                  <a:moveTo>
                    <a:pt x="21" y="225"/>
                  </a:move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1" y="225"/>
                  </a:cubicBezTo>
                  <a:close/>
                  <a:moveTo>
                    <a:pt x="84" y="48"/>
                  </a:moveTo>
                  <a:cubicBezTo>
                    <a:pt x="85" y="48"/>
                    <a:pt x="85" y="48"/>
                    <a:pt x="85" y="47"/>
                  </a:cubicBezTo>
                  <a:cubicBezTo>
                    <a:pt x="84" y="48"/>
                    <a:pt x="84" y="48"/>
                    <a:pt x="84" y="48"/>
                  </a:cubicBezTo>
                  <a:close/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3"/>
                  </a:cubicBezTo>
                  <a:close/>
                  <a:moveTo>
                    <a:pt x="4" y="95"/>
                  </a:moveTo>
                  <a:cubicBezTo>
                    <a:pt x="4" y="95"/>
                    <a:pt x="4" y="95"/>
                    <a:pt x="4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5"/>
                  </a:cubicBezTo>
                  <a:close/>
                  <a:moveTo>
                    <a:pt x="92" y="51"/>
                  </a:moveTo>
                  <a:cubicBezTo>
                    <a:pt x="92" y="51"/>
                    <a:pt x="92" y="51"/>
                    <a:pt x="92" y="51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2" y="52"/>
                    <a:pt x="92" y="51"/>
                  </a:cubicBezTo>
                  <a:close/>
                  <a:moveTo>
                    <a:pt x="11" y="146"/>
                  </a:moveTo>
                  <a:cubicBezTo>
                    <a:pt x="11" y="146"/>
                    <a:pt x="11" y="146"/>
                    <a:pt x="11" y="147"/>
                  </a:cubicBezTo>
                  <a:cubicBezTo>
                    <a:pt x="11" y="147"/>
                    <a:pt x="11" y="146"/>
                    <a:pt x="11" y="146"/>
                  </a:cubicBezTo>
                  <a:close/>
                  <a:moveTo>
                    <a:pt x="143" y="36"/>
                  </a:moveTo>
                  <a:cubicBezTo>
                    <a:pt x="143" y="36"/>
                    <a:pt x="143" y="36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3" y="36"/>
                    <a:pt x="143" y="36"/>
                    <a:pt x="143" y="36"/>
                  </a:cubicBezTo>
                  <a:close/>
                  <a:moveTo>
                    <a:pt x="127" y="153"/>
                  </a:moveTo>
                  <a:cubicBezTo>
                    <a:pt x="127" y="153"/>
                    <a:pt x="127" y="153"/>
                    <a:pt x="127" y="153"/>
                  </a:cubicBezTo>
                  <a:cubicBezTo>
                    <a:pt x="127" y="152"/>
                    <a:pt x="127" y="152"/>
                    <a:pt x="127" y="153"/>
                  </a:cubicBezTo>
                  <a:close/>
                  <a:moveTo>
                    <a:pt x="87" y="32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6" y="32"/>
                    <a:pt x="87" y="32"/>
                  </a:cubicBezTo>
                  <a:close/>
                  <a:moveTo>
                    <a:pt x="217" y="200"/>
                  </a:moveTo>
                  <a:cubicBezTo>
                    <a:pt x="217" y="200"/>
                    <a:pt x="217" y="200"/>
                    <a:pt x="217" y="200"/>
                  </a:cubicBezTo>
                  <a:cubicBezTo>
                    <a:pt x="217" y="200"/>
                    <a:pt x="217" y="200"/>
                    <a:pt x="217" y="199"/>
                  </a:cubicBezTo>
                  <a:cubicBezTo>
                    <a:pt x="217" y="199"/>
                    <a:pt x="217" y="199"/>
                    <a:pt x="217" y="199"/>
                  </a:cubicBezTo>
                  <a:cubicBezTo>
                    <a:pt x="217" y="200"/>
                    <a:pt x="217" y="200"/>
                    <a:pt x="217" y="200"/>
                  </a:cubicBezTo>
                  <a:close/>
                  <a:moveTo>
                    <a:pt x="141" y="21"/>
                  </a:moveTo>
                  <a:cubicBezTo>
                    <a:pt x="142" y="20"/>
                    <a:pt x="142" y="20"/>
                    <a:pt x="142" y="20"/>
                  </a:cubicBezTo>
                  <a:cubicBezTo>
                    <a:pt x="142" y="20"/>
                    <a:pt x="141" y="20"/>
                    <a:pt x="141" y="21"/>
                  </a:cubicBezTo>
                  <a:close/>
                  <a:moveTo>
                    <a:pt x="207" y="21"/>
                  </a:moveTo>
                  <a:cubicBezTo>
                    <a:pt x="207" y="21"/>
                    <a:pt x="207" y="20"/>
                    <a:pt x="207" y="20"/>
                  </a:cubicBezTo>
                  <a:cubicBezTo>
                    <a:pt x="207" y="20"/>
                    <a:pt x="207" y="20"/>
                    <a:pt x="207" y="20"/>
                  </a:cubicBezTo>
                  <a:cubicBezTo>
                    <a:pt x="207" y="20"/>
                    <a:pt x="207" y="20"/>
                    <a:pt x="207" y="20"/>
                  </a:cubicBezTo>
                  <a:cubicBezTo>
                    <a:pt x="207" y="20"/>
                    <a:pt x="207" y="20"/>
                    <a:pt x="207" y="21"/>
                  </a:cubicBezTo>
                  <a:close/>
                  <a:moveTo>
                    <a:pt x="118" y="196"/>
                  </a:moveTo>
                  <a:cubicBezTo>
                    <a:pt x="118" y="196"/>
                    <a:pt x="118" y="196"/>
                    <a:pt x="118" y="196"/>
                  </a:cubicBezTo>
                  <a:cubicBezTo>
                    <a:pt x="118" y="195"/>
                    <a:pt x="118" y="195"/>
                    <a:pt x="118" y="194"/>
                  </a:cubicBezTo>
                  <a:cubicBezTo>
                    <a:pt x="118" y="194"/>
                    <a:pt x="118" y="194"/>
                    <a:pt x="118" y="194"/>
                  </a:cubicBezTo>
                  <a:cubicBezTo>
                    <a:pt x="118" y="195"/>
                    <a:pt x="118" y="195"/>
                    <a:pt x="118" y="196"/>
                  </a:cubicBezTo>
                  <a:close/>
                  <a:moveTo>
                    <a:pt x="74" y="221"/>
                  </a:moveTo>
                  <a:cubicBezTo>
                    <a:pt x="73" y="221"/>
                    <a:pt x="73" y="221"/>
                    <a:pt x="73" y="221"/>
                  </a:cubicBezTo>
                  <a:cubicBezTo>
                    <a:pt x="74" y="221"/>
                    <a:pt x="74" y="221"/>
                    <a:pt x="74" y="221"/>
                  </a:cubicBezTo>
                  <a:close/>
                  <a:moveTo>
                    <a:pt x="217" y="69"/>
                  </a:moveTo>
                  <a:cubicBezTo>
                    <a:pt x="217" y="69"/>
                    <a:pt x="217" y="69"/>
                    <a:pt x="217" y="70"/>
                  </a:cubicBezTo>
                  <a:cubicBezTo>
                    <a:pt x="217" y="70"/>
                    <a:pt x="217" y="69"/>
                    <a:pt x="217" y="69"/>
                  </a:cubicBezTo>
                  <a:close/>
                  <a:moveTo>
                    <a:pt x="135" y="190"/>
                  </a:moveTo>
                  <a:cubicBezTo>
                    <a:pt x="135" y="190"/>
                    <a:pt x="135" y="190"/>
                    <a:pt x="135" y="190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0"/>
                  </a:cubicBezTo>
                  <a:close/>
                  <a:moveTo>
                    <a:pt x="216" y="189"/>
                  </a:move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lose/>
                  <a:moveTo>
                    <a:pt x="98" y="188"/>
                  </a:moveTo>
                  <a:cubicBezTo>
                    <a:pt x="98" y="188"/>
                    <a:pt x="98" y="188"/>
                    <a:pt x="98" y="188"/>
                  </a:cubicBezTo>
                  <a:cubicBezTo>
                    <a:pt x="98" y="187"/>
                    <a:pt x="98" y="187"/>
                    <a:pt x="98" y="187"/>
                  </a:cubicBezTo>
                  <a:cubicBezTo>
                    <a:pt x="98" y="187"/>
                    <a:pt x="98" y="187"/>
                    <a:pt x="98" y="187"/>
                  </a:cubicBezTo>
                  <a:cubicBezTo>
                    <a:pt x="98" y="187"/>
                    <a:pt x="98" y="187"/>
                    <a:pt x="98" y="188"/>
                  </a:cubicBezTo>
                  <a:close/>
                  <a:moveTo>
                    <a:pt x="132" y="221"/>
                  </a:moveTo>
                  <a:cubicBezTo>
                    <a:pt x="131" y="221"/>
                    <a:pt x="131" y="221"/>
                    <a:pt x="132" y="221"/>
                  </a:cubicBezTo>
                  <a:cubicBezTo>
                    <a:pt x="132" y="221"/>
                    <a:pt x="132" y="221"/>
                    <a:pt x="132" y="221"/>
                  </a:cubicBezTo>
                  <a:close/>
                  <a:moveTo>
                    <a:pt x="208" y="104"/>
                  </a:moveTo>
                  <a:cubicBezTo>
                    <a:pt x="208" y="104"/>
                    <a:pt x="208" y="104"/>
                    <a:pt x="208" y="105"/>
                  </a:cubicBezTo>
                  <a:cubicBezTo>
                    <a:pt x="208" y="105"/>
                    <a:pt x="209" y="104"/>
                    <a:pt x="209" y="104"/>
                  </a:cubicBezTo>
                  <a:cubicBezTo>
                    <a:pt x="209" y="104"/>
                    <a:pt x="209" y="104"/>
                    <a:pt x="209" y="104"/>
                  </a:cubicBezTo>
                  <a:cubicBezTo>
                    <a:pt x="209" y="104"/>
                    <a:pt x="208" y="104"/>
                    <a:pt x="208" y="104"/>
                  </a:cubicBezTo>
                  <a:close/>
                  <a:moveTo>
                    <a:pt x="29" y="106"/>
                  </a:move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lose/>
                  <a:moveTo>
                    <a:pt x="116" y="226"/>
                  </a:moveTo>
                  <a:cubicBezTo>
                    <a:pt x="116" y="226"/>
                    <a:pt x="116" y="226"/>
                    <a:pt x="116" y="226"/>
                  </a:cubicBezTo>
                  <a:cubicBezTo>
                    <a:pt x="116" y="226"/>
                    <a:pt x="116" y="226"/>
                    <a:pt x="117" y="225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16" y="226"/>
                    <a:pt x="116" y="226"/>
                    <a:pt x="116" y="226"/>
                  </a:cubicBezTo>
                  <a:close/>
                  <a:moveTo>
                    <a:pt x="101" y="225"/>
                  </a:moveTo>
                  <a:cubicBezTo>
                    <a:pt x="101" y="224"/>
                    <a:pt x="100" y="224"/>
                    <a:pt x="100" y="224"/>
                  </a:cubicBezTo>
                  <a:cubicBezTo>
                    <a:pt x="100" y="225"/>
                    <a:pt x="100" y="225"/>
                    <a:pt x="101" y="225"/>
                  </a:cubicBezTo>
                  <a:close/>
                  <a:moveTo>
                    <a:pt x="141" y="45"/>
                  </a:moveTo>
                  <a:cubicBezTo>
                    <a:pt x="141" y="44"/>
                    <a:pt x="141" y="44"/>
                    <a:pt x="141" y="44"/>
                  </a:cubicBezTo>
                  <a:cubicBezTo>
                    <a:pt x="141" y="44"/>
                    <a:pt x="141" y="44"/>
                    <a:pt x="141" y="45"/>
                  </a:cubicBezTo>
                  <a:close/>
                  <a:moveTo>
                    <a:pt x="96" y="232"/>
                  </a:moveTo>
                  <a:cubicBezTo>
                    <a:pt x="96" y="232"/>
                    <a:pt x="96" y="232"/>
                    <a:pt x="96" y="232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6" y="233"/>
                    <a:pt x="96" y="233"/>
                    <a:pt x="96" y="232"/>
                  </a:cubicBezTo>
                  <a:close/>
                  <a:moveTo>
                    <a:pt x="123" y="17"/>
                  </a:move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lose/>
                  <a:moveTo>
                    <a:pt x="224" y="147"/>
                  </a:moveTo>
                  <a:cubicBezTo>
                    <a:pt x="224" y="147"/>
                    <a:pt x="224" y="147"/>
                    <a:pt x="224" y="147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4" y="147"/>
                    <a:pt x="224" y="147"/>
                    <a:pt x="224" y="147"/>
                  </a:cubicBezTo>
                  <a:cubicBezTo>
                    <a:pt x="224" y="147"/>
                    <a:pt x="224" y="147"/>
                    <a:pt x="224" y="147"/>
                  </a:cubicBezTo>
                  <a:close/>
                  <a:moveTo>
                    <a:pt x="105" y="80"/>
                  </a:moveTo>
                  <a:cubicBezTo>
                    <a:pt x="105" y="80"/>
                    <a:pt x="105" y="80"/>
                    <a:pt x="105" y="80"/>
                  </a:cubicBezTo>
                  <a:cubicBezTo>
                    <a:pt x="105" y="80"/>
                    <a:pt x="105" y="80"/>
                    <a:pt x="105" y="81"/>
                  </a:cubicBezTo>
                  <a:cubicBezTo>
                    <a:pt x="105" y="80"/>
                    <a:pt x="105" y="80"/>
                    <a:pt x="105" y="80"/>
                  </a:cubicBezTo>
                  <a:close/>
                  <a:moveTo>
                    <a:pt x="118" y="230"/>
                  </a:moveTo>
                  <a:cubicBezTo>
                    <a:pt x="118" y="230"/>
                    <a:pt x="118" y="230"/>
                    <a:pt x="118" y="230"/>
                  </a:cubicBezTo>
                  <a:cubicBezTo>
                    <a:pt x="118" y="230"/>
                    <a:pt x="118" y="230"/>
                    <a:pt x="118" y="230"/>
                  </a:cubicBezTo>
                  <a:cubicBezTo>
                    <a:pt x="118" y="230"/>
                    <a:pt x="118" y="230"/>
                    <a:pt x="118" y="230"/>
                  </a:cubicBezTo>
                  <a:cubicBezTo>
                    <a:pt x="118" y="230"/>
                    <a:pt x="118" y="230"/>
                    <a:pt x="118" y="230"/>
                  </a:cubicBezTo>
                  <a:close/>
                  <a:moveTo>
                    <a:pt x="135" y="34"/>
                  </a:moveTo>
                  <a:cubicBezTo>
                    <a:pt x="135" y="33"/>
                    <a:pt x="135" y="33"/>
                    <a:pt x="135" y="33"/>
                  </a:cubicBezTo>
                  <a:cubicBezTo>
                    <a:pt x="135" y="33"/>
                    <a:pt x="135" y="33"/>
                    <a:pt x="135" y="34"/>
                  </a:cubicBezTo>
                  <a:close/>
                  <a:moveTo>
                    <a:pt x="142" y="200"/>
                  </a:move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200"/>
                    <a:pt x="142" y="200"/>
                  </a:cubicBezTo>
                  <a:close/>
                  <a:moveTo>
                    <a:pt x="217" y="34"/>
                  </a:moveTo>
                  <a:cubicBezTo>
                    <a:pt x="217" y="34"/>
                    <a:pt x="217" y="34"/>
                    <a:pt x="217" y="34"/>
                  </a:cubicBezTo>
                  <a:cubicBezTo>
                    <a:pt x="217" y="34"/>
                    <a:pt x="217" y="34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4"/>
                    <a:pt x="217" y="34"/>
                  </a:cubicBezTo>
                  <a:close/>
                  <a:moveTo>
                    <a:pt x="108" y="19"/>
                  </a:moveTo>
                  <a:cubicBezTo>
                    <a:pt x="109" y="18"/>
                    <a:pt x="109" y="18"/>
                    <a:pt x="108" y="18"/>
                  </a:cubicBezTo>
                  <a:cubicBezTo>
                    <a:pt x="108" y="18"/>
                    <a:pt x="108" y="19"/>
                    <a:pt x="108" y="19"/>
                  </a:cubicBezTo>
                  <a:close/>
                  <a:moveTo>
                    <a:pt x="12" y="94"/>
                  </a:move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lose/>
                  <a:moveTo>
                    <a:pt x="137" y="222"/>
                  </a:moveTo>
                  <a:cubicBezTo>
                    <a:pt x="137" y="222"/>
                    <a:pt x="137" y="222"/>
                    <a:pt x="137" y="222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8" y="222"/>
                    <a:pt x="138" y="222"/>
                    <a:pt x="137" y="222"/>
                  </a:cubicBezTo>
                  <a:close/>
                  <a:moveTo>
                    <a:pt x="87" y="81"/>
                  </a:moveTo>
                  <a:cubicBezTo>
                    <a:pt x="87" y="81"/>
                    <a:pt x="87" y="81"/>
                    <a:pt x="87" y="81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81"/>
                    <a:pt x="87" y="81"/>
                    <a:pt x="87" y="81"/>
                  </a:cubicBezTo>
                  <a:close/>
                  <a:moveTo>
                    <a:pt x="103" y="169"/>
                  </a:move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lose/>
                  <a:moveTo>
                    <a:pt x="118" y="205"/>
                  </a:moveTo>
                  <a:cubicBezTo>
                    <a:pt x="118" y="205"/>
                    <a:pt x="118" y="205"/>
                    <a:pt x="118" y="205"/>
                  </a:cubicBezTo>
                  <a:cubicBezTo>
                    <a:pt x="118" y="205"/>
                    <a:pt x="118" y="205"/>
                    <a:pt x="118" y="205"/>
                  </a:cubicBezTo>
                  <a:close/>
                  <a:moveTo>
                    <a:pt x="8" y="100"/>
                  </a:moveTo>
                  <a:cubicBezTo>
                    <a:pt x="8" y="100"/>
                    <a:pt x="8" y="100"/>
                    <a:pt x="8" y="100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99"/>
                    <a:pt x="8" y="100"/>
                  </a:cubicBezTo>
                  <a:close/>
                  <a:moveTo>
                    <a:pt x="99" y="21"/>
                  </a:move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8" y="21"/>
                    <a:pt x="99" y="21"/>
                  </a:cubicBezTo>
                  <a:close/>
                  <a:moveTo>
                    <a:pt x="160" y="21"/>
                  </a:moveTo>
                  <a:cubicBezTo>
                    <a:pt x="161" y="20"/>
                    <a:pt x="161" y="20"/>
                    <a:pt x="160" y="20"/>
                  </a:cubicBezTo>
                  <a:cubicBezTo>
                    <a:pt x="160" y="20"/>
                    <a:pt x="160" y="20"/>
                    <a:pt x="160" y="21"/>
                  </a:cubicBezTo>
                  <a:close/>
                  <a:moveTo>
                    <a:pt x="201" y="16"/>
                  </a:moveTo>
                  <a:cubicBezTo>
                    <a:pt x="201" y="16"/>
                    <a:pt x="201" y="17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1" y="17"/>
                    <a:pt x="201" y="17"/>
                    <a:pt x="202" y="17"/>
                  </a:cubicBezTo>
                  <a:cubicBezTo>
                    <a:pt x="201" y="17"/>
                    <a:pt x="201" y="16"/>
                    <a:pt x="201" y="16"/>
                  </a:cubicBezTo>
                  <a:close/>
                  <a:moveTo>
                    <a:pt x="147" y="29"/>
                  </a:moveTo>
                  <a:cubicBezTo>
                    <a:pt x="146" y="30"/>
                    <a:pt x="147" y="30"/>
                    <a:pt x="147" y="30"/>
                  </a:cubicBezTo>
                  <a:cubicBezTo>
                    <a:pt x="147" y="30"/>
                    <a:pt x="147" y="30"/>
                    <a:pt x="147" y="29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2" y="45"/>
                  </a:cubicBezTo>
                  <a:cubicBezTo>
                    <a:pt x="122" y="45"/>
                    <a:pt x="121" y="45"/>
                    <a:pt x="121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5"/>
                    <a:pt x="121" y="45"/>
                    <a:pt x="121" y="45"/>
                  </a:cubicBezTo>
                  <a:close/>
                  <a:moveTo>
                    <a:pt x="104" y="212"/>
                  </a:move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4" y="212"/>
                    <a:pt x="104" y="212"/>
                    <a:pt x="104" y="212"/>
                  </a:cubicBezTo>
                  <a:close/>
                  <a:moveTo>
                    <a:pt x="218" y="216"/>
                  </a:moveTo>
                  <a:cubicBezTo>
                    <a:pt x="218" y="216"/>
                    <a:pt x="218" y="216"/>
                    <a:pt x="218" y="216"/>
                  </a:cubicBezTo>
                  <a:cubicBezTo>
                    <a:pt x="218" y="216"/>
                    <a:pt x="218" y="216"/>
                    <a:pt x="218" y="216"/>
                  </a:cubicBezTo>
                  <a:cubicBezTo>
                    <a:pt x="218" y="216"/>
                    <a:pt x="218" y="216"/>
                    <a:pt x="218" y="216"/>
                  </a:cubicBezTo>
                  <a:cubicBezTo>
                    <a:pt x="218" y="216"/>
                    <a:pt x="218" y="216"/>
                    <a:pt x="218" y="216"/>
                  </a:cubicBezTo>
                  <a:close/>
                  <a:moveTo>
                    <a:pt x="216" y="43"/>
                  </a:moveTo>
                  <a:cubicBezTo>
                    <a:pt x="216" y="43"/>
                    <a:pt x="216" y="43"/>
                    <a:pt x="216" y="43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5" y="43"/>
                    <a:pt x="216" y="43"/>
                    <a:pt x="216" y="43"/>
                  </a:cubicBezTo>
                  <a:close/>
                  <a:moveTo>
                    <a:pt x="29" y="43"/>
                  </a:moveTo>
                  <a:cubicBezTo>
                    <a:pt x="28" y="43"/>
                    <a:pt x="28" y="43"/>
                    <a:pt x="28" y="44"/>
                  </a:cubicBezTo>
                  <a:cubicBezTo>
                    <a:pt x="28" y="43"/>
                    <a:pt x="28" y="43"/>
                    <a:pt x="29" y="43"/>
                  </a:cubicBezTo>
                  <a:close/>
                  <a:moveTo>
                    <a:pt x="210" y="86"/>
                  </a:moveTo>
                  <a:cubicBezTo>
                    <a:pt x="210" y="86"/>
                    <a:pt x="209" y="86"/>
                    <a:pt x="209" y="86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09" y="86"/>
                    <a:pt x="209" y="86"/>
                  </a:cubicBezTo>
                  <a:cubicBezTo>
                    <a:pt x="209" y="86"/>
                    <a:pt x="210" y="86"/>
                    <a:pt x="210" y="86"/>
                  </a:cubicBezTo>
                  <a:close/>
                  <a:moveTo>
                    <a:pt x="77" y="227"/>
                  </a:move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7"/>
                  </a:cubicBezTo>
                  <a:close/>
                  <a:moveTo>
                    <a:pt x="79" y="226"/>
                  </a:moveTo>
                  <a:cubicBezTo>
                    <a:pt x="79" y="226"/>
                    <a:pt x="79" y="226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lose/>
                  <a:moveTo>
                    <a:pt x="108" y="146"/>
                  </a:move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lose/>
                  <a:moveTo>
                    <a:pt x="205" y="227"/>
                  </a:moveTo>
                  <a:cubicBezTo>
                    <a:pt x="205" y="227"/>
                    <a:pt x="205" y="226"/>
                    <a:pt x="205" y="226"/>
                  </a:cubicBezTo>
                  <a:cubicBezTo>
                    <a:pt x="205" y="226"/>
                    <a:pt x="205" y="227"/>
                    <a:pt x="205" y="227"/>
                  </a:cubicBezTo>
                  <a:cubicBezTo>
                    <a:pt x="205" y="227"/>
                    <a:pt x="205" y="227"/>
                    <a:pt x="205" y="227"/>
                  </a:cubicBezTo>
                  <a:cubicBezTo>
                    <a:pt x="205" y="227"/>
                    <a:pt x="205" y="227"/>
                    <a:pt x="205" y="2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9"/>
            <p:cNvSpPr>
              <a:spLocks noEditPoints="1"/>
            </p:cNvSpPr>
            <p:nvPr/>
          </p:nvSpPr>
          <p:spPr bwMode="auto">
            <a:xfrm>
              <a:off x="2068276" y="5221769"/>
              <a:ext cx="976086" cy="1111474"/>
            </a:xfrm>
            <a:custGeom>
              <a:avLst/>
              <a:gdLst>
                <a:gd name="T0" fmla="*/ 218 w 246"/>
                <a:gd name="T1" fmla="*/ 257 h 280"/>
                <a:gd name="T2" fmla="*/ 124 w 246"/>
                <a:gd name="T3" fmla="*/ 251 h 280"/>
                <a:gd name="T4" fmla="*/ 84 w 246"/>
                <a:gd name="T5" fmla="*/ 256 h 280"/>
                <a:gd name="T6" fmla="*/ 50 w 246"/>
                <a:gd name="T7" fmla="*/ 242 h 280"/>
                <a:gd name="T8" fmla="*/ 1 w 246"/>
                <a:gd name="T9" fmla="*/ 214 h 280"/>
                <a:gd name="T10" fmla="*/ 24 w 246"/>
                <a:gd name="T11" fmla="*/ 75 h 280"/>
                <a:gd name="T12" fmla="*/ 129 w 246"/>
                <a:gd name="T13" fmla="*/ 5 h 280"/>
                <a:gd name="T14" fmla="*/ 223 w 246"/>
                <a:gd name="T15" fmla="*/ 68 h 280"/>
                <a:gd name="T16" fmla="*/ 245 w 246"/>
                <a:gd name="T17" fmla="*/ 213 h 280"/>
                <a:gd name="T18" fmla="*/ 202 w 246"/>
                <a:gd name="T19" fmla="*/ 237 h 280"/>
                <a:gd name="T20" fmla="*/ 153 w 246"/>
                <a:gd name="T21" fmla="*/ 211 h 280"/>
                <a:gd name="T22" fmla="*/ 187 w 246"/>
                <a:gd name="T23" fmla="*/ 196 h 280"/>
                <a:gd name="T24" fmla="*/ 71 w 246"/>
                <a:gd name="T25" fmla="*/ 203 h 280"/>
                <a:gd name="T26" fmla="*/ 105 w 246"/>
                <a:gd name="T27" fmla="*/ 211 h 280"/>
                <a:gd name="T28" fmla="*/ 117 w 246"/>
                <a:gd name="T29" fmla="*/ 83 h 280"/>
                <a:gd name="T30" fmla="*/ 135 w 246"/>
                <a:gd name="T31" fmla="*/ 77 h 280"/>
                <a:gd name="T32" fmla="*/ 137 w 246"/>
                <a:gd name="T33" fmla="*/ 12 h 280"/>
                <a:gd name="T34" fmla="*/ 79 w 246"/>
                <a:gd name="T35" fmla="*/ 250 h 280"/>
                <a:gd name="T36" fmla="*/ 57 w 246"/>
                <a:gd name="T37" fmla="*/ 239 h 280"/>
                <a:gd name="T38" fmla="*/ 48 w 246"/>
                <a:gd name="T39" fmla="*/ 111 h 280"/>
                <a:gd name="T40" fmla="*/ 63 w 246"/>
                <a:gd name="T41" fmla="*/ 169 h 280"/>
                <a:gd name="T42" fmla="*/ 40 w 246"/>
                <a:gd name="T43" fmla="*/ 202 h 280"/>
                <a:gd name="T44" fmla="*/ 154 w 246"/>
                <a:gd name="T45" fmla="*/ 245 h 280"/>
                <a:gd name="T46" fmla="*/ 217 w 246"/>
                <a:gd name="T47" fmla="*/ 177 h 280"/>
                <a:gd name="T48" fmla="*/ 198 w 246"/>
                <a:gd name="T49" fmla="*/ 145 h 280"/>
                <a:gd name="T50" fmla="*/ 96 w 246"/>
                <a:gd name="T51" fmla="*/ 83 h 280"/>
                <a:gd name="T52" fmla="*/ 210 w 246"/>
                <a:gd name="T53" fmla="*/ 122 h 280"/>
                <a:gd name="T54" fmla="*/ 190 w 246"/>
                <a:gd name="T55" fmla="*/ 175 h 280"/>
                <a:gd name="T56" fmla="*/ 41 w 246"/>
                <a:gd name="T57" fmla="*/ 184 h 280"/>
                <a:gd name="T58" fmla="*/ 166 w 246"/>
                <a:gd name="T59" fmla="*/ 91 h 280"/>
                <a:gd name="T60" fmla="*/ 143 w 246"/>
                <a:gd name="T61" fmla="*/ 81 h 280"/>
                <a:gd name="T62" fmla="*/ 26 w 246"/>
                <a:gd name="T63" fmla="*/ 193 h 280"/>
                <a:gd name="T64" fmla="*/ 174 w 246"/>
                <a:gd name="T65" fmla="*/ 195 h 280"/>
                <a:gd name="T66" fmla="*/ 59 w 246"/>
                <a:gd name="T67" fmla="*/ 203 h 280"/>
                <a:gd name="T68" fmla="*/ 147 w 246"/>
                <a:gd name="T69" fmla="*/ 209 h 280"/>
                <a:gd name="T70" fmla="*/ 33 w 246"/>
                <a:gd name="T71" fmla="*/ 157 h 280"/>
                <a:gd name="T72" fmla="*/ 207 w 246"/>
                <a:gd name="T73" fmla="*/ 245 h 280"/>
                <a:gd name="T74" fmla="*/ 49 w 246"/>
                <a:gd name="T75" fmla="*/ 216 h 280"/>
                <a:gd name="T76" fmla="*/ 66 w 246"/>
                <a:gd name="T77" fmla="*/ 192 h 280"/>
                <a:gd name="T78" fmla="*/ 203 w 246"/>
                <a:gd name="T79" fmla="*/ 118 h 280"/>
                <a:gd name="T80" fmla="*/ 180 w 246"/>
                <a:gd name="T81" fmla="*/ 96 h 280"/>
                <a:gd name="T82" fmla="*/ 46 w 246"/>
                <a:gd name="T83" fmla="*/ 167 h 280"/>
                <a:gd name="T84" fmla="*/ 53 w 246"/>
                <a:gd name="T85" fmla="*/ 101 h 280"/>
                <a:gd name="T86" fmla="*/ 197 w 246"/>
                <a:gd name="T87" fmla="*/ 166 h 280"/>
                <a:gd name="T88" fmla="*/ 45 w 246"/>
                <a:gd name="T89" fmla="*/ 121 h 280"/>
                <a:gd name="T90" fmla="*/ 141 w 246"/>
                <a:gd name="T91" fmla="*/ 83 h 280"/>
                <a:gd name="T92" fmla="*/ 208 w 246"/>
                <a:gd name="T93" fmla="*/ 105 h 280"/>
                <a:gd name="T94" fmla="*/ 43 w 246"/>
                <a:gd name="T95" fmla="*/ 119 h 280"/>
                <a:gd name="T96" fmla="*/ 21 w 246"/>
                <a:gd name="T97" fmla="*/ 206 h 280"/>
                <a:gd name="T98" fmla="*/ 203 w 246"/>
                <a:gd name="T99" fmla="*/ 146 h 280"/>
                <a:gd name="T100" fmla="*/ 47 w 246"/>
                <a:gd name="T101" fmla="*/ 144 h 280"/>
                <a:gd name="T102" fmla="*/ 66 w 246"/>
                <a:gd name="T103" fmla="*/ 197 h 280"/>
                <a:gd name="T104" fmla="*/ 78 w 246"/>
                <a:gd name="T105" fmla="*/ 194 h 280"/>
                <a:gd name="T106" fmla="*/ 108 w 246"/>
                <a:gd name="T107" fmla="*/ 83 h 280"/>
                <a:gd name="T108" fmla="*/ 188 w 246"/>
                <a:gd name="T109" fmla="*/ 156 h 280"/>
                <a:gd name="T110" fmla="*/ 192 w 246"/>
                <a:gd name="T111" fmla="*/ 148 h 280"/>
                <a:gd name="T112" fmla="*/ 184 w 246"/>
                <a:gd name="T113" fmla="*/ 181 h 280"/>
                <a:gd name="T114" fmla="*/ 61 w 246"/>
                <a:gd name="T115" fmla="*/ 176 h 280"/>
                <a:gd name="T116" fmla="*/ 238 w 246"/>
                <a:gd name="T117" fmla="*/ 212 h 280"/>
                <a:gd name="T118" fmla="*/ 47 w 246"/>
                <a:gd name="T119" fmla="*/ 171 h 280"/>
                <a:gd name="T120" fmla="*/ 30 w 246"/>
                <a:gd name="T121" fmla="*/ 200 h 280"/>
                <a:gd name="T122" fmla="*/ 197 w 246"/>
                <a:gd name="T123" fmla="*/ 9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80">
                  <a:moveTo>
                    <a:pt x="203" y="240"/>
                  </a:moveTo>
                  <a:cubicBezTo>
                    <a:pt x="204" y="240"/>
                    <a:pt x="204" y="240"/>
                    <a:pt x="204" y="241"/>
                  </a:cubicBezTo>
                  <a:cubicBezTo>
                    <a:pt x="206" y="242"/>
                    <a:pt x="207" y="244"/>
                    <a:pt x="210" y="244"/>
                  </a:cubicBezTo>
                  <a:cubicBezTo>
                    <a:pt x="210" y="244"/>
                    <a:pt x="210" y="245"/>
                    <a:pt x="211" y="245"/>
                  </a:cubicBezTo>
                  <a:cubicBezTo>
                    <a:pt x="214" y="246"/>
                    <a:pt x="217" y="247"/>
                    <a:pt x="219" y="249"/>
                  </a:cubicBezTo>
                  <a:cubicBezTo>
                    <a:pt x="221" y="249"/>
                    <a:pt x="223" y="250"/>
                    <a:pt x="224" y="251"/>
                  </a:cubicBezTo>
                  <a:cubicBezTo>
                    <a:pt x="225" y="251"/>
                    <a:pt x="226" y="251"/>
                    <a:pt x="228" y="252"/>
                  </a:cubicBezTo>
                  <a:cubicBezTo>
                    <a:pt x="228" y="252"/>
                    <a:pt x="229" y="252"/>
                    <a:pt x="229" y="253"/>
                  </a:cubicBezTo>
                  <a:cubicBezTo>
                    <a:pt x="229" y="254"/>
                    <a:pt x="229" y="254"/>
                    <a:pt x="228" y="255"/>
                  </a:cubicBezTo>
                  <a:cubicBezTo>
                    <a:pt x="228" y="255"/>
                    <a:pt x="227" y="255"/>
                    <a:pt x="226" y="255"/>
                  </a:cubicBezTo>
                  <a:cubicBezTo>
                    <a:pt x="224" y="254"/>
                    <a:pt x="223" y="252"/>
                    <a:pt x="221" y="251"/>
                  </a:cubicBezTo>
                  <a:cubicBezTo>
                    <a:pt x="220" y="251"/>
                    <a:pt x="220" y="251"/>
                    <a:pt x="220" y="251"/>
                  </a:cubicBezTo>
                  <a:cubicBezTo>
                    <a:pt x="218" y="250"/>
                    <a:pt x="216" y="249"/>
                    <a:pt x="215" y="248"/>
                  </a:cubicBezTo>
                  <a:cubicBezTo>
                    <a:pt x="214" y="248"/>
                    <a:pt x="214" y="248"/>
                    <a:pt x="214" y="248"/>
                  </a:cubicBezTo>
                  <a:cubicBezTo>
                    <a:pt x="214" y="248"/>
                    <a:pt x="214" y="248"/>
                    <a:pt x="214" y="248"/>
                  </a:cubicBezTo>
                  <a:cubicBezTo>
                    <a:pt x="217" y="251"/>
                    <a:pt x="220" y="254"/>
                    <a:pt x="223" y="257"/>
                  </a:cubicBezTo>
                  <a:cubicBezTo>
                    <a:pt x="226" y="258"/>
                    <a:pt x="229" y="260"/>
                    <a:pt x="231" y="262"/>
                  </a:cubicBezTo>
                  <a:cubicBezTo>
                    <a:pt x="232" y="263"/>
                    <a:pt x="232" y="263"/>
                    <a:pt x="233" y="264"/>
                  </a:cubicBezTo>
                  <a:cubicBezTo>
                    <a:pt x="233" y="264"/>
                    <a:pt x="233" y="264"/>
                    <a:pt x="233" y="264"/>
                  </a:cubicBezTo>
                  <a:cubicBezTo>
                    <a:pt x="234" y="264"/>
                    <a:pt x="234" y="265"/>
                    <a:pt x="234" y="265"/>
                  </a:cubicBezTo>
                  <a:cubicBezTo>
                    <a:pt x="233" y="266"/>
                    <a:pt x="233" y="266"/>
                    <a:pt x="232" y="265"/>
                  </a:cubicBezTo>
                  <a:cubicBezTo>
                    <a:pt x="231" y="265"/>
                    <a:pt x="230" y="264"/>
                    <a:pt x="228" y="263"/>
                  </a:cubicBezTo>
                  <a:cubicBezTo>
                    <a:pt x="225" y="261"/>
                    <a:pt x="221" y="259"/>
                    <a:pt x="218" y="257"/>
                  </a:cubicBezTo>
                  <a:cubicBezTo>
                    <a:pt x="215" y="255"/>
                    <a:pt x="212" y="253"/>
                    <a:pt x="210" y="251"/>
                  </a:cubicBezTo>
                  <a:cubicBezTo>
                    <a:pt x="208" y="250"/>
                    <a:pt x="205" y="249"/>
                    <a:pt x="203" y="247"/>
                  </a:cubicBezTo>
                  <a:cubicBezTo>
                    <a:pt x="203" y="247"/>
                    <a:pt x="202" y="247"/>
                    <a:pt x="202" y="246"/>
                  </a:cubicBezTo>
                  <a:cubicBezTo>
                    <a:pt x="201" y="246"/>
                    <a:pt x="201" y="246"/>
                    <a:pt x="200" y="246"/>
                  </a:cubicBezTo>
                  <a:cubicBezTo>
                    <a:pt x="199" y="247"/>
                    <a:pt x="198" y="247"/>
                    <a:pt x="197" y="248"/>
                  </a:cubicBezTo>
                  <a:cubicBezTo>
                    <a:pt x="194" y="249"/>
                    <a:pt x="190" y="250"/>
                    <a:pt x="186" y="251"/>
                  </a:cubicBezTo>
                  <a:cubicBezTo>
                    <a:pt x="185" y="251"/>
                    <a:pt x="183" y="252"/>
                    <a:pt x="181" y="252"/>
                  </a:cubicBezTo>
                  <a:cubicBezTo>
                    <a:pt x="179" y="252"/>
                    <a:pt x="176" y="252"/>
                    <a:pt x="173" y="252"/>
                  </a:cubicBezTo>
                  <a:cubicBezTo>
                    <a:pt x="171" y="252"/>
                    <a:pt x="168" y="251"/>
                    <a:pt x="166" y="251"/>
                  </a:cubicBezTo>
                  <a:cubicBezTo>
                    <a:pt x="164" y="251"/>
                    <a:pt x="162" y="251"/>
                    <a:pt x="160" y="250"/>
                  </a:cubicBezTo>
                  <a:cubicBezTo>
                    <a:pt x="158" y="250"/>
                    <a:pt x="155" y="249"/>
                    <a:pt x="153" y="248"/>
                  </a:cubicBezTo>
                  <a:cubicBezTo>
                    <a:pt x="151" y="247"/>
                    <a:pt x="150" y="246"/>
                    <a:pt x="149" y="245"/>
                  </a:cubicBezTo>
                  <a:cubicBezTo>
                    <a:pt x="147" y="243"/>
                    <a:pt x="145" y="242"/>
                    <a:pt x="144" y="241"/>
                  </a:cubicBezTo>
                  <a:cubicBezTo>
                    <a:pt x="141" y="239"/>
                    <a:pt x="138" y="237"/>
                    <a:pt x="136" y="235"/>
                  </a:cubicBezTo>
                  <a:cubicBezTo>
                    <a:pt x="133" y="232"/>
                    <a:pt x="132" y="228"/>
                    <a:pt x="130" y="225"/>
                  </a:cubicBezTo>
                  <a:cubicBezTo>
                    <a:pt x="130" y="224"/>
                    <a:pt x="129" y="223"/>
                    <a:pt x="128" y="223"/>
                  </a:cubicBezTo>
                  <a:cubicBezTo>
                    <a:pt x="128" y="223"/>
                    <a:pt x="128" y="223"/>
                    <a:pt x="127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6" y="225"/>
                    <a:pt x="126" y="226"/>
                    <a:pt x="125" y="228"/>
                  </a:cubicBezTo>
                  <a:cubicBezTo>
                    <a:pt x="125" y="229"/>
                    <a:pt x="124" y="230"/>
                    <a:pt x="124" y="230"/>
                  </a:cubicBezTo>
                  <a:cubicBezTo>
                    <a:pt x="124" y="231"/>
                    <a:pt x="123" y="231"/>
                    <a:pt x="123" y="232"/>
                  </a:cubicBezTo>
                  <a:cubicBezTo>
                    <a:pt x="123" y="233"/>
                    <a:pt x="123" y="234"/>
                    <a:pt x="123" y="235"/>
                  </a:cubicBezTo>
                  <a:cubicBezTo>
                    <a:pt x="123" y="240"/>
                    <a:pt x="123" y="246"/>
                    <a:pt x="124" y="251"/>
                  </a:cubicBezTo>
                  <a:cubicBezTo>
                    <a:pt x="124" y="258"/>
                    <a:pt x="124" y="265"/>
                    <a:pt x="124" y="271"/>
                  </a:cubicBezTo>
                  <a:cubicBezTo>
                    <a:pt x="124" y="273"/>
                    <a:pt x="124" y="274"/>
                    <a:pt x="124" y="275"/>
                  </a:cubicBezTo>
                  <a:cubicBezTo>
                    <a:pt x="124" y="276"/>
                    <a:pt x="124" y="276"/>
                    <a:pt x="124" y="277"/>
                  </a:cubicBezTo>
                  <a:cubicBezTo>
                    <a:pt x="124" y="277"/>
                    <a:pt x="124" y="278"/>
                    <a:pt x="124" y="279"/>
                  </a:cubicBezTo>
                  <a:cubicBezTo>
                    <a:pt x="123" y="279"/>
                    <a:pt x="123" y="279"/>
                    <a:pt x="123" y="279"/>
                  </a:cubicBezTo>
                  <a:cubicBezTo>
                    <a:pt x="123" y="280"/>
                    <a:pt x="122" y="280"/>
                    <a:pt x="121" y="279"/>
                  </a:cubicBezTo>
                  <a:cubicBezTo>
                    <a:pt x="121" y="279"/>
                    <a:pt x="121" y="279"/>
                    <a:pt x="121" y="278"/>
                  </a:cubicBezTo>
                  <a:cubicBezTo>
                    <a:pt x="121" y="278"/>
                    <a:pt x="121" y="277"/>
                    <a:pt x="121" y="277"/>
                  </a:cubicBezTo>
                  <a:cubicBezTo>
                    <a:pt x="121" y="275"/>
                    <a:pt x="121" y="274"/>
                    <a:pt x="121" y="272"/>
                  </a:cubicBezTo>
                  <a:cubicBezTo>
                    <a:pt x="121" y="270"/>
                    <a:pt x="121" y="268"/>
                    <a:pt x="120" y="266"/>
                  </a:cubicBezTo>
                  <a:cubicBezTo>
                    <a:pt x="120" y="266"/>
                    <a:pt x="120" y="265"/>
                    <a:pt x="120" y="264"/>
                  </a:cubicBezTo>
                  <a:cubicBezTo>
                    <a:pt x="120" y="261"/>
                    <a:pt x="120" y="257"/>
                    <a:pt x="120" y="254"/>
                  </a:cubicBezTo>
                  <a:cubicBezTo>
                    <a:pt x="120" y="253"/>
                    <a:pt x="120" y="253"/>
                    <a:pt x="120" y="252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0" y="247"/>
                    <a:pt x="120" y="242"/>
                    <a:pt x="120" y="237"/>
                  </a:cubicBezTo>
                  <a:cubicBezTo>
                    <a:pt x="120" y="236"/>
                    <a:pt x="120" y="236"/>
                    <a:pt x="120" y="236"/>
                  </a:cubicBezTo>
                  <a:cubicBezTo>
                    <a:pt x="120" y="236"/>
                    <a:pt x="120" y="236"/>
                    <a:pt x="120" y="237"/>
                  </a:cubicBezTo>
                  <a:cubicBezTo>
                    <a:pt x="118" y="239"/>
                    <a:pt x="116" y="241"/>
                    <a:pt x="114" y="243"/>
                  </a:cubicBezTo>
                  <a:cubicBezTo>
                    <a:pt x="112" y="246"/>
                    <a:pt x="110" y="248"/>
                    <a:pt x="107" y="250"/>
                  </a:cubicBezTo>
                  <a:cubicBezTo>
                    <a:pt x="107" y="250"/>
                    <a:pt x="106" y="251"/>
                    <a:pt x="105" y="251"/>
                  </a:cubicBezTo>
                  <a:cubicBezTo>
                    <a:pt x="102" y="253"/>
                    <a:pt x="98" y="255"/>
                    <a:pt x="94" y="256"/>
                  </a:cubicBezTo>
                  <a:cubicBezTo>
                    <a:pt x="92" y="256"/>
                    <a:pt x="91" y="256"/>
                    <a:pt x="90" y="256"/>
                  </a:cubicBezTo>
                  <a:cubicBezTo>
                    <a:pt x="88" y="256"/>
                    <a:pt x="86" y="256"/>
                    <a:pt x="84" y="256"/>
                  </a:cubicBezTo>
                  <a:cubicBezTo>
                    <a:pt x="81" y="257"/>
                    <a:pt x="77" y="257"/>
                    <a:pt x="74" y="256"/>
                  </a:cubicBezTo>
                  <a:cubicBezTo>
                    <a:pt x="70" y="255"/>
                    <a:pt x="67" y="254"/>
                    <a:pt x="63" y="252"/>
                  </a:cubicBezTo>
                  <a:cubicBezTo>
                    <a:pt x="60" y="251"/>
                    <a:pt x="57" y="249"/>
                    <a:pt x="55" y="248"/>
                  </a:cubicBezTo>
                  <a:cubicBezTo>
                    <a:pt x="54" y="247"/>
                    <a:pt x="53" y="247"/>
                    <a:pt x="52" y="246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46"/>
                    <a:pt x="50" y="246"/>
                    <a:pt x="50" y="246"/>
                  </a:cubicBezTo>
                  <a:cubicBezTo>
                    <a:pt x="49" y="245"/>
                    <a:pt x="49" y="245"/>
                    <a:pt x="49" y="246"/>
                  </a:cubicBezTo>
                  <a:cubicBezTo>
                    <a:pt x="48" y="246"/>
                    <a:pt x="47" y="246"/>
                    <a:pt x="46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8" y="247"/>
                    <a:pt x="48" y="248"/>
                    <a:pt x="48" y="249"/>
                  </a:cubicBezTo>
                  <a:cubicBezTo>
                    <a:pt x="48" y="249"/>
                    <a:pt x="48" y="250"/>
                    <a:pt x="47" y="250"/>
                  </a:cubicBezTo>
                  <a:cubicBezTo>
                    <a:pt x="47" y="250"/>
                    <a:pt x="46" y="250"/>
                    <a:pt x="46" y="251"/>
                  </a:cubicBezTo>
                  <a:cubicBezTo>
                    <a:pt x="41" y="252"/>
                    <a:pt x="36" y="254"/>
                    <a:pt x="31" y="256"/>
                  </a:cubicBezTo>
                  <a:cubicBezTo>
                    <a:pt x="29" y="257"/>
                    <a:pt x="26" y="258"/>
                    <a:pt x="24" y="259"/>
                  </a:cubicBezTo>
                  <a:cubicBezTo>
                    <a:pt x="23" y="259"/>
                    <a:pt x="23" y="260"/>
                    <a:pt x="22" y="260"/>
                  </a:cubicBezTo>
                  <a:cubicBezTo>
                    <a:pt x="22" y="261"/>
                    <a:pt x="20" y="261"/>
                    <a:pt x="19" y="260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9" y="259"/>
                    <a:pt x="19" y="258"/>
                    <a:pt x="20" y="257"/>
                  </a:cubicBezTo>
                  <a:cubicBezTo>
                    <a:pt x="21" y="257"/>
                    <a:pt x="22" y="256"/>
                    <a:pt x="23" y="256"/>
                  </a:cubicBezTo>
                  <a:cubicBezTo>
                    <a:pt x="29" y="253"/>
                    <a:pt x="34" y="250"/>
                    <a:pt x="40" y="248"/>
                  </a:cubicBezTo>
                  <a:cubicBezTo>
                    <a:pt x="42" y="246"/>
                    <a:pt x="45" y="245"/>
                    <a:pt x="47" y="244"/>
                  </a:cubicBezTo>
                  <a:cubicBezTo>
                    <a:pt x="48" y="244"/>
                    <a:pt x="49" y="243"/>
                    <a:pt x="50" y="243"/>
                  </a:cubicBezTo>
                  <a:cubicBezTo>
                    <a:pt x="50" y="243"/>
                    <a:pt x="50" y="242"/>
                    <a:pt x="50" y="242"/>
                  </a:cubicBezTo>
                  <a:cubicBezTo>
                    <a:pt x="51" y="242"/>
                    <a:pt x="51" y="242"/>
                    <a:pt x="52" y="242"/>
                  </a:cubicBezTo>
                  <a:cubicBezTo>
                    <a:pt x="52" y="242"/>
                    <a:pt x="52" y="242"/>
                    <a:pt x="51" y="242"/>
                  </a:cubicBezTo>
                  <a:cubicBezTo>
                    <a:pt x="51" y="241"/>
                    <a:pt x="51" y="241"/>
                    <a:pt x="51" y="240"/>
                  </a:cubicBezTo>
                  <a:cubicBezTo>
                    <a:pt x="51" y="240"/>
                    <a:pt x="52" y="239"/>
                    <a:pt x="52" y="239"/>
                  </a:cubicBezTo>
                  <a:cubicBezTo>
                    <a:pt x="53" y="237"/>
                    <a:pt x="54" y="235"/>
                    <a:pt x="56" y="233"/>
                  </a:cubicBezTo>
                  <a:cubicBezTo>
                    <a:pt x="57" y="230"/>
                    <a:pt x="58" y="227"/>
                    <a:pt x="60" y="225"/>
                  </a:cubicBezTo>
                  <a:cubicBezTo>
                    <a:pt x="61" y="223"/>
                    <a:pt x="61" y="221"/>
                    <a:pt x="62" y="219"/>
                  </a:cubicBezTo>
                  <a:cubicBezTo>
                    <a:pt x="63" y="216"/>
                    <a:pt x="64" y="213"/>
                    <a:pt x="66" y="210"/>
                  </a:cubicBezTo>
                  <a:cubicBezTo>
                    <a:pt x="66" y="209"/>
                    <a:pt x="67" y="209"/>
                    <a:pt x="69" y="209"/>
                  </a:cubicBezTo>
                  <a:cubicBezTo>
                    <a:pt x="69" y="209"/>
                    <a:pt x="69" y="208"/>
                    <a:pt x="69" y="208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09"/>
                    <a:pt x="66" y="209"/>
                    <a:pt x="64" y="210"/>
                  </a:cubicBezTo>
                  <a:cubicBezTo>
                    <a:pt x="62" y="211"/>
                    <a:pt x="60" y="213"/>
                    <a:pt x="58" y="214"/>
                  </a:cubicBezTo>
                  <a:cubicBezTo>
                    <a:pt x="53" y="216"/>
                    <a:pt x="48" y="218"/>
                    <a:pt x="43" y="219"/>
                  </a:cubicBezTo>
                  <a:cubicBezTo>
                    <a:pt x="42" y="219"/>
                    <a:pt x="41" y="219"/>
                    <a:pt x="39" y="219"/>
                  </a:cubicBezTo>
                  <a:cubicBezTo>
                    <a:pt x="35" y="219"/>
                    <a:pt x="30" y="219"/>
                    <a:pt x="26" y="219"/>
                  </a:cubicBezTo>
                  <a:cubicBezTo>
                    <a:pt x="23" y="218"/>
                    <a:pt x="19" y="217"/>
                    <a:pt x="15" y="217"/>
                  </a:cubicBezTo>
                  <a:cubicBezTo>
                    <a:pt x="14" y="216"/>
                    <a:pt x="12" y="216"/>
                    <a:pt x="11" y="216"/>
                  </a:cubicBezTo>
                  <a:cubicBezTo>
                    <a:pt x="10" y="215"/>
                    <a:pt x="8" y="215"/>
                    <a:pt x="7" y="214"/>
                  </a:cubicBezTo>
                  <a:cubicBezTo>
                    <a:pt x="6" y="214"/>
                    <a:pt x="5" y="214"/>
                    <a:pt x="5" y="215"/>
                  </a:cubicBezTo>
                  <a:cubicBezTo>
                    <a:pt x="4" y="215"/>
                    <a:pt x="3" y="215"/>
                    <a:pt x="3" y="214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1" y="214"/>
                    <a:pt x="1" y="214"/>
                    <a:pt x="1" y="214"/>
                  </a:cubicBezTo>
                  <a:cubicBezTo>
                    <a:pt x="0" y="214"/>
                    <a:pt x="0" y="213"/>
                    <a:pt x="0" y="212"/>
                  </a:cubicBezTo>
                  <a:cubicBezTo>
                    <a:pt x="0" y="211"/>
                    <a:pt x="0" y="211"/>
                    <a:pt x="1" y="210"/>
                  </a:cubicBezTo>
                  <a:cubicBezTo>
                    <a:pt x="2" y="210"/>
                    <a:pt x="3" y="209"/>
                    <a:pt x="3" y="208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3" y="207"/>
                    <a:pt x="4" y="207"/>
                    <a:pt x="4" y="206"/>
                  </a:cubicBezTo>
                  <a:cubicBezTo>
                    <a:pt x="4" y="206"/>
                    <a:pt x="5" y="206"/>
                    <a:pt x="5" y="206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8" y="205"/>
                    <a:pt x="10" y="203"/>
                    <a:pt x="11" y="202"/>
                  </a:cubicBezTo>
                  <a:cubicBezTo>
                    <a:pt x="14" y="198"/>
                    <a:pt x="17" y="195"/>
                    <a:pt x="19" y="191"/>
                  </a:cubicBezTo>
                  <a:cubicBezTo>
                    <a:pt x="22" y="184"/>
                    <a:pt x="25" y="177"/>
                    <a:pt x="28" y="170"/>
                  </a:cubicBezTo>
                  <a:cubicBezTo>
                    <a:pt x="29" y="165"/>
                    <a:pt x="31" y="161"/>
                    <a:pt x="32" y="156"/>
                  </a:cubicBezTo>
                  <a:cubicBezTo>
                    <a:pt x="33" y="153"/>
                    <a:pt x="34" y="150"/>
                    <a:pt x="34" y="147"/>
                  </a:cubicBezTo>
                  <a:cubicBezTo>
                    <a:pt x="35" y="144"/>
                    <a:pt x="35" y="141"/>
                    <a:pt x="36" y="138"/>
                  </a:cubicBezTo>
                  <a:cubicBezTo>
                    <a:pt x="36" y="135"/>
                    <a:pt x="36" y="133"/>
                    <a:pt x="36" y="131"/>
                  </a:cubicBezTo>
                  <a:cubicBezTo>
                    <a:pt x="36" y="127"/>
                    <a:pt x="36" y="123"/>
                    <a:pt x="36" y="119"/>
                  </a:cubicBezTo>
                  <a:cubicBezTo>
                    <a:pt x="36" y="118"/>
                    <a:pt x="35" y="116"/>
                    <a:pt x="35" y="114"/>
                  </a:cubicBezTo>
                  <a:cubicBezTo>
                    <a:pt x="35" y="112"/>
                    <a:pt x="35" y="110"/>
                    <a:pt x="35" y="109"/>
                  </a:cubicBezTo>
                  <a:cubicBezTo>
                    <a:pt x="35" y="106"/>
                    <a:pt x="35" y="103"/>
                    <a:pt x="34" y="101"/>
                  </a:cubicBezTo>
                  <a:cubicBezTo>
                    <a:pt x="34" y="98"/>
                    <a:pt x="34" y="96"/>
                    <a:pt x="34" y="93"/>
                  </a:cubicBezTo>
                  <a:cubicBezTo>
                    <a:pt x="34" y="92"/>
                    <a:pt x="34" y="91"/>
                    <a:pt x="34" y="90"/>
                  </a:cubicBezTo>
                  <a:cubicBezTo>
                    <a:pt x="34" y="90"/>
                    <a:pt x="34" y="90"/>
                    <a:pt x="33" y="89"/>
                  </a:cubicBezTo>
                  <a:cubicBezTo>
                    <a:pt x="31" y="87"/>
                    <a:pt x="29" y="84"/>
                    <a:pt x="27" y="81"/>
                  </a:cubicBezTo>
                  <a:cubicBezTo>
                    <a:pt x="26" y="79"/>
                    <a:pt x="25" y="77"/>
                    <a:pt x="24" y="75"/>
                  </a:cubicBezTo>
                  <a:cubicBezTo>
                    <a:pt x="24" y="74"/>
                    <a:pt x="23" y="74"/>
                    <a:pt x="23" y="74"/>
                  </a:cubicBezTo>
                  <a:cubicBezTo>
                    <a:pt x="21" y="71"/>
                    <a:pt x="20" y="69"/>
                    <a:pt x="18" y="66"/>
                  </a:cubicBezTo>
                  <a:cubicBezTo>
                    <a:pt x="18" y="65"/>
                    <a:pt x="17" y="64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2"/>
                    <a:pt x="16" y="62"/>
                    <a:pt x="17" y="61"/>
                  </a:cubicBezTo>
                  <a:cubicBezTo>
                    <a:pt x="17" y="61"/>
                    <a:pt x="17" y="60"/>
                    <a:pt x="18" y="59"/>
                  </a:cubicBezTo>
                  <a:cubicBezTo>
                    <a:pt x="20" y="58"/>
                    <a:pt x="22" y="57"/>
                    <a:pt x="24" y="55"/>
                  </a:cubicBezTo>
                  <a:cubicBezTo>
                    <a:pt x="26" y="54"/>
                    <a:pt x="28" y="52"/>
                    <a:pt x="29" y="51"/>
                  </a:cubicBezTo>
                  <a:cubicBezTo>
                    <a:pt x="35" y="47"/>
                    <a:pt x="41" y="42"/>
                    <a:pt x="47" y="38"/>
                  </a:cubicBezTo>
                  <a:cubicBezTo>
                    <a:pt x="54" y="33"/>
                    <a:pt x="62" y="28"/>
                    <a:pt x="70" y="24"/>
                  </a:cubicBezTo>
                  <a:cubicBezTo>
                    <a:pt x="74" y="22"/>
                    <a:pt x="77" y="20"/>
                    <a:pt x="80" y="18"/>
                  </a:cubicBezTo>
                  <a:cubicBezTo>
                    <a:pt x="86" y="16"/>
                    <a:pt x="91" y="13"/>
                    <a:pt x="97" y="10"/>
                  </a:cubicBezTo>
                  <a:cubicBezTo>
                    <a:pt x="100" y="9"/>
                    <a:pt x="103" y="8"/>
                    <a:pt x="106" y="6"/>
                  </a:cubicBezTo>
                  <a:cubicBezTo>
                    <a:pt x="107" y="6"/>
                    <a:pt x="108" y="6"/>
                    <a:pt x="109" y="5"/>
                  </a:cubicBezTo>
                  <a:cubicBezTo>
                    <a:pt x="110" y="4"/>
                    <a:pt x="111" y="3"/>
                    <a:pt x="113" y="2"/>
                  </a:cubicBezTo>
                  <a:cubicBezTo>
                    <a:pt x="113" y="2"/>
                    <a:pt x="113" y="2"/>
                    <a:pt x="114" y="2"/>
                  </a:cubicBezTo>
                  <a:cubicBezTo>
                    <a:pt x="114" y="2"/>
                    <a:pt x="115" y="2"/>
                    <a:pt x="115" y="1"/>
                  </a:cubicBezTo>
                  <a:cubicBezTo>
                    <a:pt x="116" y="1"/>
                    <a:pt x="116" y="1"/>
                    <a:pt x="117" y="1"/>
                  </a:cubicBezTo>
                  <a:cubicBezTo>
                    <a:pt x="118" y="1"/>
                    <a:pt x="119" y="1"/>
                    <a:pt x="119" y="0"/>
                  </a:cubicBezTo>
                  <a:cubicBezTo>
                    <a:pt x="120" y="0"/>
                    <a:pt x="121" y="0"/>
                    <a:pt x="122" y="0"/>
                  </a:cubicBezTo>
                  <a:cubicBezTo>
                    <a:pt x="122" y="0"/>
                    <a:pt x="122" y="1"/>
                    <a:pt x="122" y="1"/>
                  </a:cubicBezTo>
                  <a:cubicBezTo>
                    <a:pt x="123" y="1"/>
                    <a:pt x="123" y="1"/>
                    <a:pt x="124" y="2"/>
                  </a:cubicBezTo>
                  <a:cubicBezTo>
                    <a:pt x="126" y="3"/>
                    <a:pt x="127" y="4"/>
                    <a:pt x="129" y="5"/>
                  </a:cubicBezTo>
                  <a:cubicBezTo>
                    <a:pt x="131" y="6"/>
                    <a:pt x="132" y="8"/>
                    <a:pt x="134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9" y="11"/>
                    <a:pt x="143" y="13"/>
                    <a:pt x="148" y="15"/>
                  </a:cubicBezTo>
                  <a:cubicBezTo>
                    <a:pt x="150" y="16"/>
                    <a:pt x="153" y="17"/>
                    <a:pt x="155" y="18"/>
                  </a:cubicBezTo>
                  <a:cubicBezTo>
                    <a:pt x="159" y="20"/>
                    <a:pt x="162" y="22"/>
                    <a:pt x="166" y="24"/>
                  </a:cubicBezTo>
                  <a:cubicBezTo>
                    <a:pt x="170" y="26"/>
                    <a:pt x="174" y="27"/>
                    <a:pt x="178" y="29"/>
                  </a:cubicBezTo>
                  <a:cubicBezTo>
                    <a:pt x="180" y="30"/>
                    <a:pt x="182" y="31"/>
                    <a:pt x="184" y="32"/>
                  </a:cubicBezTo>
                  <a:cubicBezTo>
                    <a:pt x="188" y="34"/>
                    <a:pt x="193" y="36"/>
                    <a:pt x="197" y="38"/>
                  </a:cubicBezTo>
                  <a:cubicBezTo>
                    <a:pt x="199" y="39"/>
                    <a:pt x="201" y="40"/>
                    <a:pt x="204" y="42"/>
                  </a:cubicBezTo>
                  <a:cubicBezTo>
                    <a:pt x="206" y="43"/>
                    <a:pt x="208" y="44"/>
                    <a:pt x="210" y="45"/>
                  </a:cubicBezTo>
                  <a:cubicBezTo>
                    <a:pt x="215" y="47"/>
                    <a:pt x="220" y="49"/>
                    <a:pt x="225" y="51"/>
                  </a:cubicBezTo>
                  <a:cubicBezTo>
                    <a:pt x="226" y="51"/>
                    <a:pt x="226" y="51"/>
                    <a:pt x="227" y="51"/>
                  </a:cubicBezTo>
                  <a:cubicBezTo>
                    <a:pt x="227" y="51"/>
                    <a:pt x="227" y="51"/>
                    <a:pt x="228" y="51"/>
                  </a:cubicBezTo>
                  <a:cubicBezTo>
                    <a:pt x="228" y="51"/>
                    <a:pt x="229" y="51"/>
                    <a:pt x="229" y="51"/>
                  </a:cubicBezTo>
                  <a:cubicBezTo>
                    <a:pt x="230" y="51"/>
                    <a:pt x="230" y="52"/>
                    <a:pt x="230" y="52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0" y="54"/>
                    <a:pt x="230" y="54"/>
                    <a:pt x="230" y="55"/>
                  </a:cubicBezTo>
                  <a:cubicBezTo>
                    <a:pt x="230" y="55"/>
                    <a:pt x="229" y="56"/>
                    <a:pt x="229" y="56"/>
                  </a:cubicBezTo>
                  <a:cubicBezTo>
                    <a:pt x="229" y="57"/>
                    <a:pt x="229" y="57"/>
                    <a:pt x="228" y="58"/>
                  </a:cubicBezTo>
                  <a:cubicBezTo>
                    <a:pt x="228" y="58"/>
                    <a:pt x="228" y="59"/>
                    <a:pt x="228" y="59"/>
                  </a:cubicBezTo>
                  <a:cubicBezTo>
                    <a:pt x="227" y="61"/>
                    <a:pt x="226" y="62"/>
                    <a:pt x="225" y="64"/>
                  </a:cubicBezTo>
                  <a:cubicBezTo>
                    <a:pt x="224" y="65"/>
                    <a:pt x="224" y="65"/>
                    <a:pt x="224" y="66"/>
                  </a:cubicBezTo>
                  <a:cubicBezTo>
                    <a:pt x="224" y="67"/>
                    <a:pt x="224" y="67"/>
                    <a:pt x="223" y="68"/>
                  </a:cubicBezTo>
                  <a:cubicBezTo>
                    <a:pt x="223" y="69"/>
                    <a:pt x="223" y="69"/>
                    <a:pt x="222" y="69"/>
                  </a:cubicBezTo>
                  <a:cubicBezTo>
                    <a:pt x="221" y="70"/>
                    <a:pt x="220" y="72"/>
                    <a:pt x="219" y="73"/>
                  </a:cubicBezTo>
                  <a:cubicBezTo>
                    <a:pt x="217" y="76"/>
                    <a:pt x="216" y="78"/>
                    <a:pt x="215" y="80"/>
                  </a:cubicBezTo>
                  <a:cubicBezTo>
                    <a:pt x="214" y="81"/>
                    <a:pt x="214" y="83"/>
                    <a:pt x="213" y="84"/>
                  </a:cubicBezTo>
                  <a:cubicBezTo>
                    <a:pt x="213" y="85"/>
                    <a:pt x="213" y="85"/>
                    <a:pt x="213" y="86"/>
                  </a:cubicBezTo>
                  <a:cubicBezTo>
                    <a:pt x="213" y="86"/>
                    <a:pt x="213" y="87"/>
                    <a:pt x="213" y="87"/>
                  </a:cubicBezTo>
                  <a:cubicBezTo>
                    <a:pt x="213" y="89"/>
                    <a:pt x="213" y="91"/>
                    <a:pt x="213" y="93"/>
                  </a:cubicBezTo>
                  <a:cubicBezTo>
                    <a:pt x="213" y="94"/>
                    <a:pt x="213" y="95"/>
                    <a:pt x="214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3" y="101"/>
                    <a:pt x="213" y="103"/>
                    <a:pt x="213" y="105"/>
                  </a:cubicBezTo>
                  <a:cubicBezTo>
                    <a:pt x="213" y="107"/>
                    <a:pt x="213" y="108"/>
                    <a:pt x="213" y="110"/>
                  </a:cubicBezTo>
                  <a:cubicBezTo>
                    <a:pt x="214" y="112"/>
                    <a:pt x="214" y="114"/>
                    <a:pt x="214" y="116"/>
                  </a:cubicBezTo>
                  <a:cubicBezTo>
                    <a:pt x="215" y="121"/>
                    <a:pt x="214" y="126"/>
                    <a:pt x="215" y="131"/>
                  </a:cubicBezTo>
                  <a:cubicBezTo>
                    <a:pt x="215" y="135"/>
                    <a:pt x="215" y="139"/>
                    <a:pt x="215" y="142"/>
                  </a:cubicBezTo>
                  <a:cubicBezTo>
                    <a:pt x="215" y="145"/>
                    <a:pt x="216" y="148"/>
                    <a:pt x="216" y="151"/>
                  </a:cubicBezTo>
                  <a:cubicBezTo>
                    <a:pt x="216" y="153"/>
                    <a:pt x="217" y="156"/>
                    <a:pt x="217" y="158"/>
                  </a:cubicBezTo>
                  <a:cubicBezTo>
                    <a:pt x="218" y="162"/>
                    <a:pt x="219" y="166"/>
                    <a:pt x="220" y="170"/>
                  </a:cubicBezTo>
                  <a:cubicBezTo>
                    <a:pt x="222" y="174"/>
                    <a:pt x="224" y="179"/>
                    <a:pt x="226" y="183"/>
                  </a:cubicBezTo>
                  <a:cubicBezTo>
                    <a:pt x="228" y="188"/>
                    <a:pt x="231" y="192"/>
                    <a:pt x="233" y="197"/>
                  </a:cubicBezTo>
                  <a:cubicBezTo>
                    <a:pt x="234" y="200"/>
                    <a:pt x="236" y="203"/>
                    <a:pt x="238" y="206"/>
                  </a:cubicBezTo>
                  <a:cubicBezTo>
                    <a:pt x="240" y="208"/>
                    <a:pt x="242" y="210"/>
                    <a:pt x="243" y="212"/>
                  </a:cubicBezTo>
                  <a:cubicBezTo>
                    <a:pt x="244" y="212"/>
                    <a:pt x="244" y="213"/>
                    <a:pt x="245" y="213"/>
                  </a:cubicBezTo>
                  <a:cubicBezTo>
                    <a:pt x="246" y="213"/>
                    <a:pt x="246" y="214"/>
                    <a:pt x="246" y="215"/>
                  </a:cubicBezTo>
                  <a:cubicBezTo>
                    <a:pt x="246" y="215"/>
                    <a:pt x="246" y="216"/>
                    <a:pt x="246" y="217"/>
                  </a:cubicBezTo>
                  <a:cubicBezTo>
                    <a:pt x="246" y="217"/>
                    <a:pt x="245" y="218"/>
                    <a:pt x="245" y="218"/>
                  </a:cubicBezTo>
                  <a:cubicBezTo>
                    <a:pt x="244" y="219"/>
                    <a:pt x="242" y="219"/>
                    <a:pt x="240" y="219"/>
                  </a:cubicBezTo>
                  <a:cubicBezTo>
                    <a:pt x="240" y="219"/>
                    <a:pt x="239" y="219"/>
                    <a:pt x="239" y="218"/>
                  </a:cubicBezTo>
                  <a:cubicBezTo>
                    <a:pt x="239" y="218"/>
                    <a:pt x="239" y="218"/>
                    <a:pt x="239" y="217"/>
                  </a:cubicBezTo>
                  <a:cubicBezTo>
                    <a:pt x="238" y="217"/>
                    <a:pt x="238" y="217"/>
                    <a:pt x="238" y="217"/>
                  </a:cubicBezTo>
                  <a:cubicBezTo>
                    <a:pt x="236" y="217"/>
                    <a:pt x="234" y="217"/>
                    <a:pt x="232" y="217"/>
                  </a:cubicBezTo>
                  <a:cubicBezTo>
                    <a:pt x="227" y="217"/>
                    <a:pt x="223" y="216"/>
                    <a:pt x="219" y="215"/>
                  </a:cubicBezTo>
                  <a:cubicBezTo>
                    <a:pt x="216" y="214"/>
                    <a:pt x="212" y="213"/>
                    <a:pt x="208" y="211"/>
                  </a:cubicBezTo>
                  <a:cubicBezTo>
                    <a:pt x="206" y="210"/>
                    <a:pt x="204" y="209"/>
                    <a:pt x="202" y="208"/>
                  </a:cubicBezTo>
                  <a:cubicBezTo>
                    <a:pt x="200" y="207"/>
                    <a:pt x="198" y="206"/>
                    <a:pt x="196" y="206"/>
                  </a:cubicBezTo>
                  <a:cubicBezTo>
                    <a:pt x="194" y="204"/>
                    <a:pt x="191" y="203"/>
                    <a:pt x="189" y="202"/>
                  </a:cubicBezTo>
                  <a:cubicBezTo>
                    <a:pt x="188" y="201"/>
                    <a:pt x="187" y="200"/>
                    <a:pt x="186" y="199"/>
                  </a:cubicBezTo>
                  <a:cubicBezTo>
                    <a:pt x="185" y="199"/>
                    <a:pt x="184" y="198"/>
                    <a:pt x="183" y="197"/>
                  </a:cubicBezTo>
                  <a:cubicBezTo>
                    <a:pt x="182" y="196"/>
                    <a:pt x="180" y="195"/>
                    <a:pt x="179" y="194"/>
                  </a:cubicBezTo>
                  <a:cubicBezTo>
                    <a:pt x="179" y="194"/>
                    <a:pt x="179" y="194"/>
                    <a:pt x="179" y="194"/>
                  </a:cubicBezTo>
                  <a:cubicBezTo>
                    <a:pt x="179" y="194"/>
                    <a:pt x="179" y="194"/>
                    <a:pt x="179" y="194"/>
                  </a:cubicBezTo>
                  <a:cubicBezTo>
                    <a:pt x="181" y="199"/>
                    <a:pt x="184" y="204"/>
                    <a:pt x="186" y="208"/>
                  </a:cubicBezTo>
                  <a:cubicBezTo>
                    <a:pt x="189" y="214"/>
                    <a:pt x="192" y="219"/>
                    <a:pt x="195" y="225"/>
                  </a:cubicBezTo>
                  <a:cubicBezTo>
                    <a:pt x="197" y="227"/>
                    <a:pt x="198" y="230"/>
                    <a:pt x="200" y="232"/>
                  </a:cubicBezTo>
                  <a:cubicBezTo>
                    <a:pt x="200" y="234"/>
                    <a:pt x="201" y="235"/>
                    <a:pt x="202" y="236"/>
                  </a:cubicBezTo>
                  <a:cubicBezTo>
                    <a:pt x="202" y="236"/>
                    <a:pt x="202" y="237"/>
                    <a:pt x="202" y="237"/>
                  </a:cubicBezTo>
                  <a:cubicBezTo>
                    <a:pt x="202" y="237"/>
                    <a:pt x="203" y="238"/>
                    <a:pt x="203" y="239"/>
                  </a:cubicBezTo>
                  <a:cubicBezTo>
                    <a:pt x="203" y="239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2" y="240"/>
                    <a:pt x="202" y="240"/>
                    <a:pt x="201" y="240"/>
                  </a:cubicBezTo>
                  <a:cubicBezTo>
                    <a:pt x="201" y="239"/>
                    <a:pt x="200" y="238"/>
                    <a:pt x="199" y="237"/>
                  </a:cubicBezTo>
                  <a:cubicBezTo>
                    <a:pt x="198" y="235"/>
                    <a:pt x="197" y="234"/>
                    <a:pt x="196" y="232"/>
                  </a:cubicBezTo>
                  <a:cubicBezTo>
                    <a:pt x="195" y="231"/>
                    <a:pt x="195" y="229"/>
                    <a:pt x="194" y="228"/>
                  </a:cubicBezTo>
                  <a:cubicBezTo>
                    <a:pt x="194" y="228"/>
                    <a:pt x="193" y="227"/>
                    <a:pt x="193" y="227"/>
                  </a:cubicBezTo>
                  <a:cubicBezTo>
                    <a:pt x="193" y="227"/>
                    <a:pt x="193" y="228"/>
                    <a:pt x="193" y="228"/>
                  </a:cubicBezTo>
                  <a:cubicBezTo>
                    <a:pt x="195" y="230"/>
                    <a:pt x="196" y="233"/>
                    <a:pt x="197" y="236"/>
                  </a:cubicBezTo>
                  <a:cubicBezTo>
                    <a:pt x="197" y="236"/>
                    <a:pt x="197" y="236"/>
                    <a:pt x="198" y="237"/>
                  </a:cubicBezTo>
                  <a:cubicBezTo>
                    <a:pt x="198" y="238"/>
                    <a:pt x="197" y="239"/>
                    <a:pt x="196" y="239"/>
                  </a:cubicBezTo>
                  <a:cubicBezTo>
                    <a:pt x="195" y="239"/>
                    <a:pt x="194" y="239"/>
                    <a:pt x="194" y="238"/>
                  </a:cubicBezTo>
                  <a:cubicBezTo>
                    <a:pt x="194" y="238"/>
                    <a:pt x="194" y="237"/>
                    <a:pt x="194" y="237"/>
                  </a:cubicBezTo>
                  <a:cubicBezTo>
                    <a:pt x="193" y="234"/>
                    <a:pt x="192" y="231"/>
                    <a:pt x="191" y="228"/>
                  </a:cubicBezTo>
                  <a:cubicBezTo>
                    <a:pt x="189" y="224"/>
                    <a:pt x="187" y="221"/>
                    <a:pt x="186" y="217"/>
                  </a:cubicBezTo>
                  <a:cubicBezTo>
                    <a:pt x="185" y="216"/>
                    <a:pt x="185" y="216"/>
                    <a:pt x="185" y="215"/>
                  </a:cubicBezTo>
                  <a:cubicBezTo>
                    <a:pt x="183" y="213"/>
                    <a:pt x="182" y="211"/>
                    <a:pt x="180" y="209"/>
                  </a:cubicBezTo>
                  <a:cubicBezTo>
                    <a:pt x="178" y="206"/>
                    <a:pt x="176" y="202"/>
                    <a:pt x="173" y="199"/>
                  </a:cubicBezTo>
                  <a:cubicBezTo>
                    <a:pt x="173" y="198"/>
                    <a:pt x="172" y="197"/>
                    <a:pt x="172" y="196"/>
                  </a:cubicBezTo>
                  <a:cubicBezTo>
                    <a:pt x="172" y="195"/>
                    <a:pt x="172" y="195"/>
                    <a:pt x="172" y="195"/>
                  </a:cubicBezTo>
                  <a:cubicBezTo>
                    <a:pt x="171" y="196"/>
                    <a:pt x="170" y="197"/>
                    <a:pt x="169" y="198"/>
                  </a:cubicBezTo>
                  <a:cubicBezTo>
                    <a:pt x="165" y="203"/>
                    <a:pt x="159" y="208"/>
                    <a:pt x="153" y="211"/>
                  </a:cubicBezTo>
                  <a:cubicBezTo>
                    <a:pt x="146" y="215"/>
                    <a:pt x="139" y="218"/>
                    <a:pt x="132" y="218"/>
                  </a:cubicBezTo>
                  <a:cubicBezTo>
                    <a:pt x="132" y="218"/>
                    <a:pt x="131" y="218"/>
                    <a:pt x="131" y="218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21"/>
                    <a:pt x="133" y="223"/>
                    <a:pt x="134" y="225"/>
                  </a:cubicBezTo>
                  <a:cubicBezTo>
                    <a:pt x="135" y="226"/>
                    <a:pt x="136" y="227"/>
                    <a:pt x="137" y="228"/>
                  </a:cubicBezTo>
                  <a:cubicBezTo>
                    <a:pt x="138" y="229"/>
                    <a:pt x="138" y="229"/>
                    <a:pt x="139" y="230"/>
                  </a:cubicBezTo>
                  <a:cubicBezTo>
                    <a:pt x="141" y="232"/>
                    <a:pt x="143" y="234"/>
                    <a:pt x="145" y="235"/>
                  </a:cubicBezTo>
                  <a:cubicBezTo>
                    <a:pt x="146" y="236"/>
                    <a:pt x="148" y="237"/>
                    <a:pt x="149" y="238"/>
                  </a:cubicBezTo>
                  <a:cubicBezTo>
                    <a:pt x="151" y="239"/>
                    <a:pt x="153" y="240"/>
                    <a:pt x="155" y="241"/>
                  </a:cubicBezTo>
                  <a:cubicBezTo>
                    <a:pt x="158" y="242"/>
                    <a:pt x="161" y="244"/>
                    <a:pt x="164" y="245"/>
                  </a:cubicBezTo>
                  <a:cubicBezTo>
                    <a:pt x="168" y="247"/>
                    <a:pt x="172" y="248"/>
                    <a:pt x="177" y="248"/>
                  </a:cubicBezTo>
                  <a:cubicBezTo>
                    <a:pt x="178" y="248"/>
                    <a:pt x="180" y="248"/>
                    <a:pt x="182" y="248"/>
                  </a:cubicBezTo>
                  <a:cubicBezTo>
                    <a:pt x="185" y="247"/>
                    <a:pt x="188" y="247"/>
                    <a:pt x="191" y="246"/>
                  </a:cubicBezTo>
                  <a:cubicBezTo>
                    <a:pt x="192" y="246"/>
                    <a:pt x="193" y="246"/>
                    <a:pt x="195" y="245"/>
                  </a:cubicBezTo>
                  <a:cubicBezTo>
                    <a:pt x="196" y="245"/>
                    <a:pt x="196" y="245"/>
                    <a:pt x="197" y="244"/>
                  </a:cubicBezTo>
                  <a:cubicBezTo>
                    <a:pt x="197" y="244"/>
                    <a:pt x="197" y="243"/>
                    <a:pt x="197" y="243"/>
                  </a:cubicBezTo>
                  <a:cubicBezTo>
                    <a:pt x="197" y="242"/>
                    <a:pt x="198" y="242"/>
                    <a:pt x="199" y="241"/>
                  </a:cubicBezTo>
                  <a:cubicBezTo>
                    <a:pt x="199" y="241"/>
                    <a:pt x="200" y="241"/>
                    <a:pt x="201" y="242"/>
                  </a:cubicBezTo>
                  <a:cubicBezTo>
                    <a:pt x="201" y="242"/>
                    <a:pt x="201" y="242"/>
                    <a:pt x="201" y="242"/>
                  </a:cubicBezTo>
                  <a:cubicBezTo>
                    <a:pt x="201" y="242"/>
                    <a:pt x="201" y="242"/>
                    <a:pt x="202" y="241"/>
                  </a:cubicBezTo>
                  <a:cubicBezTo>
                    <a:pt x="202" y="241"/>
                    <a:pt x="202" y="240"/>
                    <a:pt x="203" y="240"/>
                  </a:cubicBezTo>
                  <a:close/>
                  <a:moveTo>
                    <a:pt x="186" y="196"/>
                  </a:moveTo>
                  <a:cubicBezTo>
                    <a:pt x="187" y="196"/>
                    <a:pt x="187" y="196"/>
                    <a:pt x="187" y="19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187" y="196"/>
                    <a:pt x="187" y="196"/>
                    <a:pt x="186" y="196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5" y="195"/>
                    <a:pt x="184" y="194"/>
                    <a:pt x="183" y="193"/>
                  </a:cubicBezTo>
                  <a:cubicBezTo>
                    <a:pt x="183" y="193"/>
                    <a:pt x="183" y="193"/>
                    <a:pt x="183" y="193"/>
                  </a:cubicBezTo>
                  <a:cubicBezTo>
                    <a:pt x="183" y="193"/>
                    <a:pt x="183" y="193"/>
                    <a:pt x="183" y="193"/>
                  </a:cubicBezTo>
                  <a:cubicBezTo>
                    <a:pt x="184" y="194"/>
                    <a:pt x="185" y="195"/>
                    <a:pt x="186" y="196"/>
                  </a:cubicBezTo>
                  <a:cubicBezTo>
                    <a:pt x="186" y="196"/>
                    <a:pt x="186" y="196"/>
                    <a:pt x="186" y="196"/>
                  </a:cubicBezTo>
                  <a:close/>
                  <a:moveTo>
                    <a:pt x="161" y="23"/>
                  </a:moveTo>
                  <a:cubicBezTo>
                    <a:pt x="160" y="23"/>
                    <a:pt x="159" y="22"/>
                    <a:pt x="158" y="22"/>
                  </a:cubicBezTo>
                  <a:cubicBezTo>
                    <a:pt x="158" y="22"/>
                    <a:pt x="159" y="23"/>
                    <a:pt x="160" y="23"/>
                  </a:cubicBezTo>
                  <a:cubicBezTo>
                    <a:pt x="160" y="23"/>
                    <a:pt x="160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3" y="24"/>
                    <a:pt x="165" y="25"/>
                    <a:pt x="167" y="26"/>
                  </a:cubicBezTo>
                  <a:cubicBezTo>
                    <a:pt x="167" y="27"/>
                    <a:pt x="167" y="27"/>
                    <a:pt x="167" y="27"/>
                  </a:cubicBezTo>
                  <a:cubicBezTo>
                    <a:pt x="167" y="27"/>
                    <a:pt x="167" y="26"/>
                    <a:pt x="167" y="26"/>
                  </a:cubicBezTo>
                  <a:cubicBezTo>
                    <a:pt x="165" y="25"/>
                    <a:pt x="163" y="24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lose/>
                  <a:moveTo>
                    <a:pt x="60" y="211"/>
                  </a:moveTo>
                  <a:cubicBezTo>
                    <a:pt x="62" y="210"/>
                    <a:pt x="64" y="209"/>
                    <a:pt x="66" y="208"/>
                  </a:cubicBezTo>
                  <a:cubicBezTo>
                    <a:pt x="68" y="207"/>
                    <a:pt x="69" y="205"/>
                    <a:pt x="71" y="204"/>
                  </a:cubicBezTo>
                  <a:cubicBezTo>
                    <a:pt x="71" y="204"/>
                    <a:pt x="71" y="203"/>
                    <a:pt x="71" y="203"/>
                  </a:cubicBezTo>
                  <a:cubicBezTo>
                    <a:pt x="71" y="203"/>
                    <a:pt x="71" y="203"/>
                    <a:pt x="71" y="203"/>
                  </a:cubicBezTo>
                  <a:cubicBezTo>
                    <a:pt x="70" y="204"/>
                    <a:pt x="69" y="204"/>
                    <a:pt x="68" y="205"/>
                  </a:cubicBezTo>
                  <a:cubicBezTo>
                    <a:pt x="65" y="207"/>
                    <a:pt x="63" y="209"/>
                    <a:pt x="60" y="210"/>
                  </a:cubicBezTo>
                  <a:cubicBezTo>
                    <a:pt x="60" y="210"/>
                    <a:pt x="60" y="211"/>
                    <a:pt x="60" y="211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9" y="211"/>
                    <a:pt x="60" y="211"/>
                    <a:pt x="60" y="211"/>
                  </a:cubicBezTo>
                  <a:close/>
                  <a:moveTo>
                    <a:pt x="52" y="108"/>
                  </a:moveTo>
                  <a:cubicBezTo>
                    <a:pt x="52" y="108"/>
                    <a:pt x="52" y="109"/>
                    <a:pt x="52" y="109"/>
                  </a:cubicBezTo>
                  <a:cubicBezTo>
                    <a:pt x="52" y="114"/>
                    <a:pt x="52" y="119"/>
                    <a:pt x="52" y="124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8"/>
                    <a:pt x="53" y="131"/>
                    <a:pt x="53" y="133"/>
                  </a:cubicBezTo>
                  <a:cubicBezTo>
                    <a:pt x="54" y="135"/>
                    <a:pt x="54" y="137"/>
                    <a:pt x="55" y="139"/>
                  </a:cubicBezTo>
                  <a:cubicBezTo>
                    <a:pt x="55" y="141"/>
                    <a:pt x="55" y="144"/>
                    <a:pt x="56" y="146"/>
                  </a:cubicBezTo>
                  <a:cubicBezTo>
                    <a:pt x="57" y="149"/>
                    <a:pt x="58" y="152"/>
                    <a:pt x="59" y="156"/>
                  </a:cubicBezTo>
                  <a:cubicBezTo>
                    <a:pt x="61" y="160"/>
                    <a:pt x="62" y="164"/>
                    <a:pt x="64" y="168"/>
                  </a:cubicBezTo>
                  <a:cubicBezTo>
                    <a:pt x="65" y="171"/>
                    <a:pt x="67" y="174"/>
                    <a:pt x="69" y="177"/>
                  </a:cubicBezTo>
                  <a:cubicBezTo>
                    <a:pt x="70" y="179"/>
                    <a:pt x="71" y="180"/>
                    <a:pt x="72" y="182"/>
                  </a:cubicBezTo>
                  <a:cubicBezTo>
                    <a:pt x="72" y="183"/>
                    <a:pt x="73" y="185"/>
                    <a:pt x="74" y="186"/>
                  </a:cubicBezTo>
                  <a:cubicBezTo>
                    <a:pt x="76" y="188"/>
                    <a:pt x="78" y="190"/>
                    <a:pt x="79" y="192"/>
                  </a:cubicBezTo>
                  <a:cubicBezTo>
                    <a:pt x="80" y="193"/>
                    <a:pt x="80" y="194"/>
                    <a:pt x="81" y="195"/>
                  </a:cubicBezTo>
                  <a:cubicBezTo>
                    <a:pt x="82" y="197"/>
                    <a:pt x="84" y="199"/>
                    <a:pt x="86" y="201"/>
                  </a:cubicBezTo>
                  <a:cubicBezTo>
                    <a:pt x="88" y="203"/>
                    <a:pt x="91" y="204"/>
                    <a:pt x="93" y="205"/>
                  </a:cubicBezTo>
                  <a:cubicBezTo>
                    <a:pt x="95" y="206"/>
                    <a:pt x="97" y="207"/>
                    <a:pt x="99" y="208"/>
                  </a:cubicBezTo>
                  <a:cubicBezTo>
                    <a:pt x="101" y="209"/>
                    <a:pt x="103" y="210"/>
                    <a:pt x="105" y="211"/>
                  </a:cubicBezTo>
                  <a:cubicBezTo>
                    <a:pt x="108" y="212"/>
                    <a:pt x="111" y="213"/>
                    <a:pt x="114" y="213"/>
                  </a:cubicBezTo>
                  <a:cubicBezTo>
                    <a:pt x="117" y="213"/>
                    <a:pt x="119" y="213"/>
                    <a:pt x="122" y="213"/>
                  </a:cubicBezTo>
                  <a:cubicBezTo>
                    <a:pt x="127" y="212"/>
                    <a:pt x="131" y="212"/>
                    <a:pt x="135" y="211"/>
                  </a:cubicBezTo>
                  <a:cubicBezTo>
                    <a:pt x="141" y="210"/>
                    <a:pt x="146" y="208"/>
                    <a:pt x="151" y="205"/>
                  </a:cubicBezTo>
                  <a:cubicBezTo>
                    <a:pt x="157" y="202"/>
                    <a:pt x="161" y="198"/>
                    <a:pt x="166" y="193"/>
                  </a:cubicBezTo>
                  <a:cubicBezTo>
                    <a:pt x="169" y="190"/>
                    <a:pt x="171" y="186"/>
                    <a:pt x="173" y="182"/>
                  </a:cubicBezTo>
                  <a:cubicBezTo>
                    <a:pt x="177" y="176"/>
                    <a:pt x="180" y="170"/>
                    <a:pt x="183" y="163"/>
                  </a:cubicBezTo>
                  <a:cubicBezTo>
                    <a:pt x="185" y="158"/>
                    <a:pt x="187" y="153"/>
                    <a:pt x="188" y="148"/>
                  </a:cubicBezTo>
                  <a:cubicBezTo>
                    <a:pt x="191" y="140"/>
                    <a:pt x="193" y="132"/>
                    <a:pt x="194" y="124"/>
                  </a:cubicBezTo>
                  <a:cubicBezTo>
                    <a:pt x="195" y="121"/>
                    <a:pt x="195" y="118"/>
                    <a:pt x="196" y="115"/>
                  </a:cubicBezTo>
                  <a:cubicBezTo>
                    <a:pt x="196" y="112"/>
                    <a:pt x="197" y="109"/>
                    <a:pt x="197" y="106"/>
                  </a:cubicBezTo>
                  <a:cubicBezTo>
                    <a:pt x="197" y="105"/>
                    <a:pt x="197" y="104"/>
                    <a:pt x="196" y="103"/>
                  </a:cubicBezTo>
                  <a:cubicBezTo>
                    <a:pt x="196" y="103"/>
                    <a:pt x="195" y="102"/>
                    <a:pt x="195" y="102"/>
                  </a:cubicBezTo>
                  <a:cubicBezTo>
                    <a:pt x="195" y="101"/>
                    <a:pt x="195" y="101"/>
                    <a:pt x="195" y="100"/>
                  </a:cubicBezTo>
                  <a:cubicBezTo>
                    <a:pt x="195" y="100"/>
                    <a:pt x="195" y="99"/>
                    <a:pt x="196" y="99"/>
                  </a:cubicBezTo>
                  <a:cubicBezTo>
                    <a:pt x="194" y="99"/>
                    <a:pt x="193" y="98"/>
                    <a:pt x="191" y="98"/>
                  </a:cubicBezTo>
                  <a:cubicBezTo>
                    <a:pt x="188" y="98"/>
                    <a:pt x="184" y="98"/>
                    <a:pt x="180" y="98"/>
                  </a:cubicBezTo>
                  <a:cubicBezTo>
                    <a:pt x="177" y="98"/>
                    <a:pt x="174" y="98"/>
                    <a:pt x="171" y="97"/>
                  </a:cubicBezTo>
                  <a:cubicBezTo>
                    <a:pt x="168" y="97"/>
                    <a:pt x="165" y="97"/>
                    <a:pt x="162" y="96"/>
                  </a:cubicBezTo>
                  <a:cubicBezTo>
                    <a:pt x="158" y="96"/>
                    <a:pt x="153" y="95"/>
                    <a:pt x="149" y="94"/>
                  </a:cubicBezTo>
                  <a:cubicBezTo>
                    <a:pt x="141" y="93"/>
                    <a:pt x="134" y="91"/>
                    <a:pt x="127" y="88"/>
                  </a:cubicBezTo>
                  <a:cubicBezTo>
                    <a:pt x="124" y="87"/>
                    <a:pt x="122" y="86"/>
                    <a:pt x="119" y="84"/>
                  </a:cubicBezTo>
                  <a:cubicBezTo>
                    <a:pt x="119" y="84"/>
                    <a:pt x="118" y="83"/>
                    <a:pt x="117" y="83"/>
                  </a:cubicBezTo>
                  <a:cubicBezTo>
                    <a:pt x="117" y="83"/>
                    <a:pt x="116" y="83"/>
                    <a:pt x="116" y="84"/>
                  </a:cubicBezTo>
                  <a:cubicBezTo>
                    <a:pt x="115" y="84"/>
                    <a:pt x="114" y="85"/>
                    <a:pt x="113" y="86"/>
                  </a:cubicBezTo>
                  <a:cubicBezTo>
                    <a:pt x="111" y="86"/>
                    <a:pt x="108" y="87"/>
                    <a:pt x="106" y="88"/>
                  </a:cubicBezTo>
                  <a:cubicBezTo>
                    <a:pt x="102" y="90"/>
                    <a:pt x="97" y="92"/>
                    <a:pt x="93" y="94"/>
                  </a:cubicBezTo>
                  <a:cubicBezTo>
                    <a:pt x="87" y="96"/>
                    <a:pt x="82" y="98"/>
                    <a:pt x="76" y="100"/>
                  </a:cubicBezTo>
                  <a:cubicBezTo>
                    <a:pt x="68" y="103"/>
                    <a:pt x="61" y="106"/>
                    <a:pt x="52" y="108"/>
                  </a:cubicBezTo>
                  <a:close/>
                  <a:moveTo>
                    <a:pt x="20" y="61"/>
                  </a:moveTo>
                  <a:cubicBezTo>
                    <a:pt x="21" y="62"/>
                    <a:pt x="21" y="62"/>
                    <a:pt x="21" y="63"/>
                  </a:cubicBezTo>
                  <a:cubicBezTo>
                    <a:pt x="21" y="63"/>
                    <a:pt x="22" y="64"/>
                    <a:pt x="22" y="64"/>
                  </a:cubicBezTo>
                  <a:cubicBezTo>
                    <a:pt x="24" y="65"/>
                    <a:pt x="25" y="67"/>
                    <a:pt x="27" y="68"/>
                  </a:cubicBezTo>
                  <a:cubicBezTo>
                    <a:pt x="27" y="69"/>
                    <a:pt x="28" y="69"/>
                    <a:pt x="29" y="70"/>
                  </a:cubicBezTo>
                  <a:cubicBezTo>
                    <a:pt x="30" y="72"/>
                    <a:pt x="32" y="74"/>
                    <a:pt x="33" y="76"/>
                  </a:cubicBezTo>
                  <a:cubicBezTo>
                    <a:pt x="34" y="77"/>
                    <a:pt x="35" y="79"/>
                    <a:pt x="37" y="81"/>
                  </a:cubicBezTo>
                  <a:cubicBezTo>
                    <a:pt x="38" y="83"/>
                    <a:pt x="40" y="85"/>
                    <a:pt x="43" y="87"/>
                  </a:cubicBezTo>
                  <a:cubicBezTo>
                    <a:pt x="44" y="87"/>
                    <a:pt x="44" y="87"/>
                    <a:pt x="44" y="88"/>
                  </a:cubicBezTo>
                  <a:cubicBezTo>
                    <a:pt x="45" y="88"/>
                    <a:pt x="46" y="89"/>
                    <a:pt x="47" y="89"/>
                  </a:cubicBezTo>
                  <a:cubicBezTo>
                    <a:pt x="49" y="88"/>
                    <a:pt x="51" y="88"/>
                    <a:pt x="53" y="87"/>
                  </a:cubicBezTo>
                  <a:cubicBezTo>
                    <a:pt x="58" y="85"/>
                    <a:pt x="63" y="83"/>
                    <a:pt x="69" y="82"/>
                  </a:cubicBezTo>
                  <a:cubicBezTo>
                    <a:pt x="71" y="81"/>
                    <a:pt x="73" y="81"/>
                    <a:pt x="76" y="80"/>
                  </a:cubicBezTo>
                  <a:cubicBezTo>
                    <a:pt x="78" y="80"/>
                    <a:pt x="81" y="79"/>
                    <a:pt x="83" y="78"/>
                  </a:cubicBezTo>
                  <a:cubicBezTo>
                    <a:pt x="90" y="77"/>
                    <a:pt x="96" y="77"/>
                    <a:pt x="102" y="77"/>
                  </a:cubicBezTo>
                  <a:cubicBezTo>
                    <a:pt x="109" y="76"/>
                    <a:pt x="115" y="77"/>
                    <a:pt x="121" y="77"/>
                  </a:cubicBezTo>
                  <a:cubicBezTo>
                    <a:pt x="126" y="77"/>
                    <a:pt x="130" y="77"/>
                    <a:pt x="135" y="77"/>
                  </a:cubicBezTo>
                  <a:cubicBezTo>
                    <a:pt x="141" y="78"/>
                    <a:pt x="147" y="78"/>
                    <a:pt x="153" y="78"/>
                  </a:cubicBezTo>
                  <a:cubicBezTo>
                    <a:pt x="160" y="78"/>
                    <a:pt x="167" y="79"/>
                    <a:pt x="173" y="79"/>
                  </a:cubicBezTo>
                  <a:cubicBezTo>
                    <a:pt x="178" y="80"/>
                    <a:pt x="183" y="80"/>
                    <a:pt x="189" y="81"/>
                  </a:cubicBezTo>
                  <a:cubicBezTo>
                    <a:pt x="189" y="82"/>
                    <a:pt x="190" y="82"/>
                    <a:pt x="191" y="82"/>
                  </a:cubicBezTo>
                  <a:cubicBezTo>
                    <a:pt x="191" y="82"/>
                    <a:pt x="192" y="82"/>
                    <a:pt x="192" y="82"/>
                  </a:cubicBezTo>
                  <a:cubicBezTo>
                    <a:pt x="192" y="82"/>
                    <a:pt x="193" y="82"/>
                    <a:pt x="193" y="82"/>
                  </a:cubicBezTo>
                  <a:cubicBezTo>
                    <a:pt x="195" y="83"/>
                    <a:pt x="197" y="83"/>
                    <a:pt x="199" y="84"/>
                  </a:cubicBezTo>
                  <a:cubicBezTo>
                    <a:pt x="199" y="84"/>
                    <a:pt x="199" y="85"/>
                    <a:pt x="200" y="85"/>
                  </a:cubicBezTo>
                  <a:cubicBezTo>
                    <a:pt x="200" y="85"/>
                    <a:pt x="201" y="85"/>
                    <a:pt x="201" y="84"/>
                  </a:cubicBezTo>
                  <a:cubicBezTo>
                    <a:pt x="202" y="84"/>
                    <a:pt x="202" y="84"/>
                    <a:pt x="202" y="84"/>
                  </a:cubicBezTo>
                  <a:cubicBezTo>
                    <a:pt x="205" y="80"/>
                    <a:pt x="208" y="76"/>
                    <a:pt x="211" y="73"/>
                  </a:cubicBezTo>
                  <a:cubicBezTo>
                    <a:pt x="214" y="69"/>
                    <a:pt x="216" y="66"/>
                    <a:pt x="219" y="63"/>
                  </a:cubicBezTo>
                  <a:cubicBezTo>
                    <a:pt x="221" y="61"/>
                    <a:pt x="223" y="59"/>
                    <a:pt x="225" y="57"/>
                  </a:cubicBezTo>
                  <a:cubicBezTo>
                    <a:pt x="225" y="57"/>
                    <a:pt x="225" y="57"/>
                    <a:pt x="226" y="56"/>
                  </a:cubicBezTo>
                  <a:cubicBezTo>
                    <a:pt x="225" y="56"/>
                    <a:pt x="225" y="56"/>
                    <a:pt x="225" y="55"/>
                  </a:cubicBezTo>
                  <a:cubicBezTo>
                    <a:pt x="224" y="54"/>
                    <a:pt x="223" y="54"/>
                    <a:pt x="221" y="53"/>
                  </a:cubicBezTo>
                  <a:cubicBezTo>
                    <a:pt x="219" y="52"/>
                    <a:pt x="217" y="51"/>
                    <a:pt x="215" y="50"/>
                  </a:cubicBezTo>
                  <a:cubicBezTo>
                    <a:pt x="210" y="48"/>
                    <a:pt x="204" y="45"/>
                    <a:pt x="198" y="42"/>
                  </a:cubicBezTo>
                  <a:cubicBezTo>
                    <a:pt x="198" y="41"/>
                    <a:pt x="197" y="41"/>
                    <a:pt x="197" y="41"/>
                  </a:cubicBezTo>
                  <a:cubicBezTo>
                    <a:pt x="195" y="40"/>
                    <a:pt x="193" y="40"/>
                    <a:pt x="191" y="39"/>
                  </a:cubicBezTo>
                  <a:cubicBezTo>
                    <a:pt x="186" y="37"/>
                    <a:pt x="181" y="35"/>
                    <a:pt x="176" y="33"/>
                  </a:cubicBezTo>
                  <a:cubicBezTo>
                    <a:pt x="167" y="28"/>
                    <a:pt x="158" y="24"/>
                    <a:pt x="149" y="20"/>
                  </a:cubicBezTo>
                  <a:cubicBezTo>
                    <a:pt x="145" y="18"/>
                    <a:pt x="141" y="15"/>
                    <a:pt x="137" y="12"/>
                  </a:cubicBezTo>
                  <a:cubicBezTo>
                    <a:pt x="136" y="12"/>
                    <a:pt x="136" y="12"/>
                    <a:pt x="135" y="12"/>
                  </a:cubicBezTo>
                  <a:cubicBezTo>
                    <a:pt x="133" y="11"/>
                    <a:pt x="131" y="11"/>
                    <a:pt x="128" y="10"/>
                  </a:cubicBezTo>
                  <a:cubicBezTo>
                    <a:pt x="125" y="9"/>
                    <a:pt x="121" y="8"/>
                    <a:pt x="118" y="7"/>
                  </a:cubicBezTo>
                  <a:cubicBezTo>
                    <a:pt x="117" y="6"/>
                    <a:pt x="116" y="6"/>
                    <a:pt x="116" y="6"/>
                  </a:cubicBezTo>
                  <a:cubicBezTo>
                    <a:pt x="115" y="6"/>
                    <a:pt x="115" y="5"/>
                    <a:pt x="114" y="6"/>
                  </a:cubicBezTo>
                  <a:cubicBezTo>
                    <a:pt x="111" y="8"/>
                    <a:pt x="108" y="9"/>
                    <a:pt x="105" y="10"/>
                  </a:cubicBezTo>
                  <a:cubicBezTo>
                    <a:pt x="103" y="11"/>
                    <a:pt x="101" y="12"/>
                    <a:pt x="98" y="14"/>
                  </a:cubicBezTo>
                  <a:cubicBezTo>
                    <a:pt x="97" y="15"/>
                    <a:pt x="95" y="16"/>
                    <a:pt x="94" y="17"/>
                  </a:cubicBezTo>
                  <a:cubicBezTo>
                    <a:pt x="88" y="20"/>
                    <a:pt x="83" y="23"/>
                    <a:pt x="78" y="26"/>
                  </a:cubicBezTo>
                  <a:cubicBezTo>
                    <a:pt x="75" y="28"/>
                    <a:pt x="72" y="30"/>
                    <a:pt x="68" y="32"/>
                  </a:cubicBezTo>
                  <a:cubicBezTo>
                    <a:pt x="58" y="39"/>
                    <a:pt x="48" y="45"/>
                    <a:pt x="38" y="51"/>
                  </a:cubicBezTo>
                  <a:cubicBezTo>
                    <a:pt x="35" y="53"/>
                    <a:pt x="33" y="54"/>
                    <a:pt x="30" y="56"/>
                  </a:cubicBezTo>
                  <a:cubicBezTo>
                    <a:pt x="28" y="58"/>
                    <a:pt x="26" y="59"/>
                    <a:pt x="24" y="61"/>
                  </a:cubicBezTo>
                  <a:cubicBezTo>
                    <a:pt x="24" y="61"/>
                    <a:pt x="23" y="61"/>
                    <a:pt x="22" y="62"/>
                  </a:cubicBezTo>
                  <a:cubicBezTo>
                    <a:pt x="22" y="62"/>
                    <a:pt x="21" y="62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1"/>
                    <a:pt x="20" y="61"/>
                  </a:cubicBezTo>
                  <a:close/>
                  <a:moveTo>
                    <a:pt x="55" y="244"/>
                  </a:moveTo>
                  <a:cubicBezTo>
                    <a:pt x="55" y="244"/>
                    <a:pt x="56" y="245"/>
                    <a:pt x="57" y="246"/>
                  </a:cubicBezTo>
                  <a:cubicBezTo>
                    <a:pt x="60" y="247"/>
                    <a:pt x="62" y="248"/>
                    <a:pt x="65" y="250"/>
                  </a:cubicBezTo>
                  <a:cubicBezTo>
                    <a:pt x="65" y="250"/>
                    <a:pt x="65" y="250"/>
                    <a:pt x="66" y="250"/>
                  </a:cubicBezTo>
                  <a:cubicBezTo>
                    <a:pt x="67" y="250"/>
                    <a:pt x="69" y="250"/>
                    <a:pt x="70" y="250"/>
                  </a:cubicBezTo>
                  <a:cubicBezTo>
                    <a:pt x="73" y="250"/>
                    <a:pt x="76" y="250"/>
                    <a:pt x="79" y="250"/>
                  </a:cubicBezTo>
                  <a:cubicBezTo>
                    <a:pt x="86" y="249"/>
                    <a:pt x="93" y="247"/>
                    <a:pt x="99" y="244"/>
                  </a:cubicBezTo>
                  <a:cubicBezTo>
                    <a:pt x="107" y="240"/>
                    <a:pt x="114" y="235"/>
                    <a:pt x="120" y="228"/>
                  </a:cubicBezTo>
                  <a:cubicBezTo>
                    <a:pt x="121" y="228"/>
                    <a:pt x="121" y="227"/>
                    <a:pt x="121" y="227"/>
                  </a:cubicBezTo>
                  <a:cubicBezTo>
                    <a:pt x="121" y="227"/>
                    <a:pt x="121" y="226"/>
                    <a:pt x="121" y="226"/>
                  </a:cubicBezTo>
                  <a:cubicBezTo>
                    <a:pt x="120" y="225"/>
                    <a:pt x="121" y="225"/>
                    <a:pt x="121" y="224"/>
                  </a:cubicBezTo>
                  <a:cubicBezTo>
                    <a:pt x="122" y="224"/>
                    <a:pt x="122" y="224"/>
                    <a:pt x="122" y="224"/>
                  </a:cubicBezTo>
                  <a:cubicBezTo>
                    <a:pt x="122" y="223"/>
                    <a:pt x="122" y="223"/>
                    <a:pt x="122" y="222"/>
                  </a:cubicBezTo>
                  <a:cubicBezTo>
                    <a:pt x="122" y="221"/>
                    <a:pt x="122" y="221"/>
                    <a:pt x="123" y="220"/>
                  </a:cubicBezTo>
                  <a:cubicBezTo>
                    <a:pt x="123" y="220"/>
                    <a:pt x="124" y="220"/>
                    <a:pt x="124" y="220"/>
                  </a:cubicBezTo>
                  <a:cubicBezTo>
                    <a:pt x="124" y="219"/>
                    <a:pt x="123" y="219"/>
                    <a:pt x="124" y="218"/>
                  </a:cubicBezTo>
                  <a:cubicBezTo>
                    <a:pt x="123" y="218"/>
                    <a:pt x="123" y="218"/>
                    <a:pt x="122" y="218"/>
                  </a:cubicBezTo>
                  <a:cubicBezTo>
                    <a:pt x="115" y="218"/>
                    <a:pt x="107" y="216"/>
                    <a:pt x="100" y="214"/>
                  </a:cubicBezTo>
                  <a:cubicBezTo>
                    <a:pt x="98" y="213"/>
                    <a:pt x="95" y="211"/>
                    <a:pt x="93" y="209"/>
                  </a:cubicBezTo>
                  <a:cubicBezTo>
                    <a:pt x="89" y="207"/>
                    <a:pt x="86" y="205"/>
                    <a:pt x="83" y="202"/>
                  </a:cubicBezTo>
                  <a:cubicBezTo>
                    <a:pt x="81" y="201"/>
                    <a:pt x="80" y="199"/>
                    <a:pt x="78" y="198"/>
                  </a:cubicBezTo>
                  <a:cubicBezTo>
                    <a:pt x="78" y="198"/>
                    <a:pt x="78" y="197"/>
                    <a:pt x="77" y="198"/>
                  </a:cubicBezTo>
                  <a:cubicBezTo>
                    <a:pt x="77" y="198"/>
                    <a:pt x="77" y="199"/>
                    <a:pt x="77" y="199"/>
                  </a:cubicBezTo>
                  <a:cubicBezTo>
                    <a:pt x="77" y="200"/>
                    <a:pt x="77" y="200"/>
                    <a:pt x="76" y="201"/>
                  </a:cubicBezTo>
                  <a:cubicBezTo>
                    <a:pt x="76" y="202"/>
                    <a:pt x="75" y="203"/>
                    <a:pt x="74" y="204"/>
                  </a:cubicBezTo>
                  <a:cubicBezTo>
                    <a:pt x="74" y="204"/>
                    <a:pt x="75" y="205"/>
                    <a:pt x="74" y="205"/>
                  </a:cubicBezTo>
                  <a:cubicBezTo>
                    <a:pt x="74" y="206"/>
                    <a:pt x="74" y="206"/>
                    <a:pt x="74" y="206"/>
                  </a:cubicBezTo>
                  <a:cubicBezTo>
                    <a:pt x="71" y="211"/>
                    <a:pt x="69" y="215"/>
                    <a:pt x="67" y="219"/>
                  </a:cubicBezTo>
                  <a:cubicBezTo>
                    <a:pt x="64" y="226"/>
                    <a:pt x="61" y="233"/>
                    <a:pt x="57" y="239"/>
                  </a:cubicBezTo>
                  <a:cubicBezTo>
                    <a:pt x="56" y="239"/>
                    <a:pt x="56" y="240"/>
                    <a:pt x="56" y="240"/>
                  </a:cubicBezTo>
                  <a:cubicBezTo>
                    <a:pt x="55" y="241"/>
                    <a:pt x="55" y="241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3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5" y="242"/>
                    <a:pt x="55" y="242"/>
                    <a:pt x="55" y="244"/>
                  </a:cubicBezTo>
                  <a:close/>
                  <a:moveTo>
                    <a:pt x="72" y="252"/>
                  </a:moveTo>
                  <a:cubicBezTo>
                    <a:pt x="72" y="252"/>
                    <a:pt x="72" y="252"/>
                    <a:pt x="72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7" y="254"/>
                    <a:pt x="82" y="254"/>
                    <a:pt x="86" y="254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9" y="254"/>
                    <a:pt x="91" y="253"/>
                    <a:pt x="93" y="253"/>
                  </a:cubicBezTo>
                  <a:cubicBezTo>
                    <a:pt x="97" y="251"/>
                    <a:pt x="102" y="249"/>
                    <a:pt x="106" y="247"/>
                  </a:cubicBezTo>
                  <a:cubicBezTo>
                    <a:pt x="108" y="247"/>
                    <a:pt x="109" y="246"/>
                    <a:pt x="110" y="245"/>
                  </a:cubicBezTo>
                  <a:cubicBezTo>
                    <a:pt x="112" y="243"/>
                    <a:pt x="113" y="242"/>
                    <a:pt x="114" y="240"/>
                  </a:cubicBezTo>
                  <a:cubicBezTo>
                    <a:pt x="115" y="238"/>
                    <a:pt x="116" y="236"/>
                    <a:pt x="118" y="234"/>
                  </a:cubicBezTo>
                  <a:cubicBezTo>
                    <a:pt x="118" y="234"/>
                    <a:pt x="118" y="233"/>
                    <a:pt x="118" y="233"/>
                  </a:cubicBezTo>
                  <a:cubicBezTo>
                    <a:pt x="111" y="239"/>
                    <a:pt x="105" y="243"/>
                    <a:pt x="97" y="247"/>
                  </a:cubicBezTo>
                  <a:cubicBezTo>
                    <a:pt x="89" y="250"/>
                    <a:pt x="81" y="252"/>
                    <a:pt x="72" y="252"/>
                  </a:cubicBezTo>
                  <a:close/>
                  <a:moveTo>
                    <a:pt x="51" y="108"/>
                  </a:moveTo>
                  <a:cubicBezTo>
                    <a:pt x="49" y="108"/>
                    <a:pt x="49" y="108"/>
                    <a:pt x="49" y="110"/>
                  </a:cubicBezTo>
                  <a:cubicBezTo>
                    <a:pt x="49" y="110"/>
                    <a:pt x="48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2"/>
                    <a:pt x="48" y="114"/>
                    <a:pt x="48" y="115"/>
                  </a:cubicBezTo>
                  <a:cubicBezTo>
                    <a:pt x="48" y="116"/>
                    <a:pt x="48" y="118"/>
                    <a:pt x="48" y="119"/>
                  </a:cubicBezTo>
                  <a:cubicBezTo>
                    <a:pt x="49" y="123"/>
                    <a:pt x="49" y="126"/>
                    <a:pt x="49" y="130"/>
                  </a:cubicBezTo>
                  <a:cubicBezTo>
                    <a:pt x="49" y="130"/>
                    <a:pt x="49" y="130"/>
                    <a:pt x="50" y="131"/>
                  </a:cubicBezTo>
                  <a:cubicBezTo>
                    <a:pt x="50" y="131"/>
                    <a:pt x="51" y="131"/>
                    <a:pt x="51" y="132"/>
                  </a:cubicBezTo>
                  <a:cubicBezTo>
                    <a:pt x="51" y="132"/>
                    <a:pt x="51" y="132"/>
                    <a:pt x="51" y="133"/>
                  </a:cubicBezTo>
                  <a:cubicBezTo>
                    <a:pt x="50" y="133"/>
                    <a:pt x="50" y="134"/>
                    <a:pt x="50" y="134"/>
                  </a:cubicBezTo>
                  <a:cubicBezTo>
                    <a:pt x="51" y="136"/>
                    <a:pt x="51" y="138"/>
                    <a:pt x="52" y="139"/>
                  </a:cubicBezTo>
                  <a:cubicBezTo>
                    <a:pt x="52" y="142"/>
                    <a:pt x="53" y="144"/>
                    <a:pt x="54" y="146"/>
                  </a:cubicBezTo>
                  <a:cubicBezTo>
                    <a:pt x="54" y="148"/>
                    <a:pt x="55" y="150"/>
                    <a:pt x="55" y="152"/>
                  </a:cubicBezTo>
                  <a:cubicBezTo>
                    <a:pt x="56" y="155"/>
                    <a:pt x="57" y="157"/>
                    <a:pt x="58" y="160"/>
                  </a:cubicBezTo>
                  <a:cubicBezTo>
                    <a:pt x="58" y="162"/>
                    <a:pt x="59" y="164"/>
                    <a:pt x="60" y="166"/>
                  </a:cubicBezTo>
                  <a:cubicBezTo>
                    <a:pt x="60" y="167"/>
                    <a:pt x="60" y="167"/>
                    <a:pt x="61" y="168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1" y="169"/>
                    <a:pt x="61" y="170"/>
                    <a:pt x="62" y="171"/>
                  </a:cubicBezTo>
                  <a:cubicBezTo>
                    <a:pt x="63" y="173"/>
                    <a:pt x="64" y="174"/>
                    <a:pt x="65" y="176"/>
                  </a:cubicBezTo>
                  <a:cubicBezTo>
                    <a:pt x="67" y="179"/>
                    <a:pt x="68" y="182"/>
                    <a:pt x="70" y="184"/>
                  </a:cubicBezTo>
                  <a:cubicBezTo>
                    <a:pt x="70" y="184"/>
                    <a:pt x="70" y="184"/>
                    <a:pt x="70" y="185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71" y="183"/>
                    <a:pt x="70" y="182"/>
                    <a:pt x="69" y="181"/>
                  </a:cubicBezTo>
                  <a:cubicBezTo>
                    <a:pt x="69" y="181"/>
                    <a:pt x="69" y="180"/>
                    <a:pt x="68" y="179"/>
                  </a:cubicBezTo>
                  <a:cubicBezTo>
                    <a:pt x="67" y="177"/>
                    <a:pt x="66" y="175"/>
                    <a:pt x="64" y="173"/>
                  </a:cubicBezTo>
                  <a:cubicBezTo>
                    <a:pt x="64" y="172"/>
                    <a:pt x="63" y="171"/>
                    <a:pt x="63" y="169"/>
                  </a:cubicBezTo>
                  <a:cubicBezTo>
                    <a:pt x="61" y="165"/>
                    <a:pt x="60" y="161"/>
                    <a:pt x="58" y="157"/>
                  </a:cubicBezTo>
                  <a:cubicBezTo>
                    <a:pt x="56" y="152"/>
                    <a:pt x="54" y="146"/>
                    <a:pt x="53" y="140"/>
                  </a:cubicBezTo>
                  <a:cubicBezTo>
                    <a:pt x="53" y="137"/>
                    <a:pt x="52" y="134"/>
                    <a:pt x="51" y="131"/>
                  </a:cubicBezTo>
                  <a:cubicBezTo>
                    <a:pt x="51" y="129"/>
                    <a:pt x="50" y="127"/>
                    <a:pt x="50" y="124"/>
                  </a:cubicBezTo>
                  <a:cubicBezTo>
                    <a:pt x="50" y="119"/>
                    <a:pt x="51" y="114"/>
                    <a:pt x="51" y="109"/>
                  </a:cubicBezTo>
                  <a:cubicBezTo>
                    <a:pt x="51" y="109"/>
                    <a:pt x="51" y="108"/>
                    <a:pt x="51" y="108"/>
                  </a:cubicBezTo>
                  <a:close/>
                  <a:moveTo>
                    <a:pt x="24" y="57"/>
                  </a:move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5" y="57"/>
                  </a:cubicBezTo>
                  <a:cubicBezTo>
                    <a:pt x="26" y="56"/>
                    <a:pt x="28" y="55"/>
                    <a:pt x="30" y="54"/>
                  </a:cubicBezTo>
                  <a:cubicBezTo>
                    <a:pt x="33" y="52"/>
                    <a:pt x="36" y="50"/>
                    <a:pt x="39" y="48"/>
                  </a:cubicBezTo>
                  <a:cubicBezTo>
                    <a:pt x="52" y="39"/>
                    <a:pt x="66" y="30"/>
                    <a:pt x="79" y="22"/>
                  </a:cubicBezTo>
                  <a:cubicBezTo>
                    <a:pt x="82" y="20"/>
                    <a:pt x="85" y="18"/>
                    <a:pt x="88" y="17"/>
                  </a:cubicBezTo>
                  <a:cubicBezTo>
                    <a:pt x="88" y="16"/>
                    <a:pt x="89" y="16"/>
                    <a:pt x="89" y="16"/>
                  </a:cubicBezTo>
                  <a:cubicBezTo>
                    <a:pt x="89" y="16"/>
                    <a:pt x="88" y="16"/>
                    <a:pt x="88" y="16"/>
                  </a:cubicBezTo>
                  <a:cubicBezTo>
                    <a:pt x="86" y="17"/>
                    <a:pt x="84" y="18"/>
                    <a:pt x="81" y="20"/>
                  </a:cubicBezTo>
                  <a:cubicBezTo>
                    <a:pt x="78" y="22"/>
                    <a:pt x="75" y="23"/>
                    <a:pt x="71" y="25"/>
                  </a:cubicBezTo>
                  <a:cubicBezTo>
                    <a:pt x="65" y="28"/>
                    <a:pt x="59" y="32"/>
                    <a:pt x="53" y="36"/>
                  </a:cubicBezTo>
                  <a:cubicBezTo>
                    <a:pt x="45" y="41"/>
                    <a:pt x="37" y="47"/>
                    <a:pt x="30" y="53"/>
                  </a:cubicBezTo>
                  <a:cubicBezTo>
                    <a:pt x="28" y="54"/>
                    <a:pt x="27" y="55"/>
                    <a:pt x="25" y="57"/>
                  </a:cubicBezTo>
                  <a:cubicBezTo>
                    <a:pt x="25" y="57"/>
                    <a:pt x="24" y="57"/>
                    <a:pt x="24" y="57"/>
                  </a:cubicBezTo>
                  <a:close/>
                  <a:moveTo>
                    <a:pt x="39" y="203"/>
                  </a:moveTo>
                  <a:cubicBezTo>
                    <a:pt x="39" y="202"/>
                    <a:pt x="39" y="202"/>
                    <a:pt x="40" y="202"/>
                  </a:cubicBezTo>
                  <a:cubicBezTo>
                    <a:pt x="42" y="200"/>
                    <a:pt x="44" y="199"/>
                    <a:pt x="46" y="197"/>
                  </a:cubicBezTo>
                  <a:cubicBezTo>
                    <a:pt x="49" y="195"/>
                    <a:pt x="51" y="192"/>
                    <a:pt x="53" y="189"/>
                  </a:cubicBezTo>
                  <a:cubicBezTo>
                    <a:pt x="55" y="185"/>
                    <a:pt x="57" y="181"/>
                    <a:pt x="58" y="176"/>
                  </a:cubicBezTo>
                  <a:cubicBezTo>
                    <a:pt x="59" y="175"/>
                    <a:pt x="59" y="173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2"/>
                    <a:pt x="59" y="172"/>
                  </a:cubicBezTo>
                  <a:cubicBezTo>
                    <a:pt x="58" y="176"/>
                    <a:pt x="56" y="179"/>
                    <a:pt x="54" y="182"/>
                  </a:cubicBezTo>
                  <a:cubicBezTo>
                    <a:pt x="54" y="184"/>
                    <a:pt x="53" y="185"/>
                    <a:pt x="52" y="186"/>
                  </a:cubicBezTo>
                  <a:cubicBezTo>
                    <a:pt x="51" y="188"/>
                    <a:pt x="49" y="190"/>
                    <a:pt x="48" y="192"/>
                  </a:cubicBezTo>
                  <a:cubicBezTo>
                    <a:pt x="47" y="193"/>
                    <a:pt x="46" y="195"/>
                    <a:pt x="44" y="196"/>
                  </a:cubicBezTo>
                  <a:cubicBezTo>
                    <a:pt x="44" y="196"/>
                    <a:pt x="44" y="196"/>
                    <a:pt x="44" y="197"/>
                  </a:cubicBezTo>
                  <a:cubicBezTo>
                    <a:pt x="42" y="199"/>
                    <a:pt x="41" y="201"/>
                    <a:pt x="39" y="203"/>
                  </a:cubicBezTo>
                  <a:close/>
                  <a:moveTo>
                    <a:pt x="185" y="249"/>
                  </a:moveTo>
                  <a:cubicBezTo>
                    <a:pt x="185" y="249"/>
                    <a:pt x="185" y="249"/>
                    <a:pt x="185" y="249"/>
                  </a:cubicBezTo>
                  <a:cubicBezTo>
                    <a:pt x="185" y="249"/>
                    <a:pt x="184" y="249"/>
                    <a:pt x="184" y="249"/>
                  </a:cubicBezTo>
                  <a:cubicBezTo>
                    <a:pt x="182" y="249"/>
                    <a:pt x="180" y="249"/>
                    <a:pt x="177" y="249"/>
                  </a:cubicBezTo>
                  <a:cubicBezTo>
                    <a:pt x="173" y="249"/>
                    <a:pt x="169" y="249"/>
                    <a:pt x="165" y="247"/>
                  </a:cubicBezTo>
                  <a:cubicBezTo>
                    <a:pt x="158" y="244"/>
                    <a:pt x="152" y="242"/>
                    <a:pt x="146" y="238"/>
                  </a:cubicBezTo>
                  <a:cubicBezTo>
                    <a:pt x="145" y="237"/>
                    <a:pt x="144" y="236"/>
                    <a:pt x="143" y="236"/>
                  </a:cubicBezTo>
                  <a:cubicBezTo>
                    <a:pt x="143" y="236"/>
                    <a:pt x="143" y="236"/>
                    <a:pt x="142" y="236"/>
                  </a:cubicBezTo>
                  <a:cubicBezTo>
                    <a:pt x="144" y="237"/>
                    <a:pt x="145" y="239"/>
                    <a:pt x="146" y="240"/>
                  </a:cubicBezTo>
                  <a:cubicBezTo>
                    <a:pt x="147" y="241"/>
                    <a:pt x="148" y="242"/>
                    <a:pt x="150" y="243"/>
                  </a:cubicBezTo>
                  <a:cubicBezTo>
                    <a:pt x="151" y="244"/>
                    <a:pt x="152" y="244"/>
                    <a:pt x="154" y="245"/>
                  </a:cubicBezTo>
                  <a:cubicBezTo>
                    <a:pt x="157" y="246"/>
                    <a:pt x="160" y="247"/>
                    <a:pt x="163" y="248"/>
                  </a:cubicBezTo>
                  <a:cubicBezTo>
                    <a:pt x="165" y="249"/>
                    <a:pt x="167" y="249"/>
                    <a:pt x="169" y="249"/>
                  </a:cubicBezTo>
                  <a:cubicBezTo>
                    <a:pt x="173" y="250"/>
                    <a:pt x="178" y="250"/>
                    <a:pt x="182" y="250"/>
                  </a:cubicBezTo>
                  <a:cubicBezTo>
                    <a:pt x="183" y="249"/>
                    <a:pt x="184" y="249"/>
                    <a:pt x="185" y="249"/>
                  </a:cubicBezTo>
                  <a:close/>
                  <a:moveTo>
                    <a:pt x="29" y="210"/>
                  </a:moveTo>
                  <a:cubicBezTo>
                    <a:pt x="29" y="211"/>
                    <a:pt x="29" y="211"/>
                    <a:pt x="29" y="211"/>
                  </a:cubicBezTo>
                  <a:cubicBezTo>
                    <a:pt x="31" y="210"/>
                    <a:pt x="32" y="210"/>
                    <a:pt x="34" y="210"/>
                  </a:cubicBezTo>
                  <a:cubicBezTo>
                    <a:pt x="37" y="210"/>
                    <a:pt x="40" y="209"/>
                    <a:pt x="42" y="208"/>
                  </a:cubicBezTo>
                  <a:cubicBezTo>
                    <a:pt x="44" y="207"/>
                    <a:pt x="46" y="206"/>
                    <a:pt x="48" y="205"/>
                  </a:cubicBezTo>
                  <a:cubicBezTo>
                    <a:pt x="50" y="203"/>
                    <a:pt x="52" y="201"/>
                    <a:pt x="55" y="199"/>
                  </a:cubicBezTo>
                  <a:cubicBezTo>
                    <a:pt x="56" y="198"/>
                    <a:pt x="57" y="197"/>
                    <a:pt x="58" y="196"/>
                  </a:cubicBezTo>
                  <a:cubicBezTo>
                    <a:pt x="58" y="196"/>
                    <a:pt x="58" y="195"/>
                    <a:pt x="58" y="195"/>
                  </a:cubicBezTo>
                  <a:cubicBezTo>
                    <a:pt x="58" y="195"/>
                    <a:pt x="58" y="195"/>
                    <a:pt x="58" y="195"/>
                  </a:cubicBezTo>
                  <a:cubicBezTo>
                    <a:pt x="58" y="195"/>
                    <a:pt x="58" y="195"/>
                    <a:pt x="58" y="195"/>
                  </a:cubicBezTo>
                  <a:cubicBezTo>
                    <a:pt x="55" y="197"/>
                    <a:pt x="53" y="198"/>
                    <a:pt x="51" y="200"/>
                  </a:cubicBezTo>
                  <a:cubicBezTo>
                    <a:pt x="50" y="201"/>
                    <a:pt x="48" y="202"/>
                    <a:pt x="47" y="202"/>
                  </a:cubicBezTo>
                  <a:cubicBezTo>
                    <a:pt x="45" y="204"/>
                    <a:pt x="42" y="205"/>
                    <a:pt x="40" y="206"/>
                  </a:cubicBezTo>
                  <a:cubicBezTo>
                    <a:pt x="36" y="208"/>
                    <a:pt x="33" y="209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lose/>
                  <a:moveTo>
                    <a:pt x="219" y="184"/>
                  </a:moveTo>
                  <a:cubicBezTo>
                    <a:pt x="219" y="184"/>
                    <a:pt x="219" y="184"/>
                    <a:pt x="219" y="183"/>
                  </a:cubicBezTo>
                  <a:cubicBezTo>
                    <a:pt x="219" y="183"/>
                    <a:pt x="219" y="183"/>
                    <a:pt x="219" y="183"/>
                  </a:cubicBezTo>
                  <a:cubicBezTo>
                    <a:pt x="218" y="181"/>
                    <a:pt x="218" y="179"/>
                    <a:pt x="217" y="177"/>
                  </a:cubicBezTo>
                  <a:cubicBezTo>
                    <a:pt x="216" y="175"/>
                    <a:pt x="215" y="174"/>
                    <a:pt x="215" y="172"/>
                  </a:cubicBezTo>
                  <a:cubicBezTo>
                    <a:pt x="214" y="169"/>
                    <a:pt x="213" y="166"/>
                    <a:pt x="213" y="163"/>
                  </a:cubicBezTo>
                  <a:cubicBezTo>
                    <a:pt x="212" y="159"/>
                    <a:pt x="211" y="155"/>
                    <a:pt x="211" y="151"/>
                  </a:cubicBezTo>
                  <a:cubicBezTo>
                    <a:pt x="210" y="149"/>
                    <a:pt x="210" y="146"/>
                    <a:pt x="209" y="143"/>
                  </a:cubicBezTo>
                  <a:cubicBezTo>
                    <a:pt x="209" y="138"/>
                    <a:pt x="208" y="134"/>
                    <a:pt x="208" y="129"/>
                  </a:cubicBezTo>
                  <a:cubicBezTo>
                    <a:pt x="208" y="127"/>
                    <a:pt x="208" y="124"/>
                    <a:pt x="208" y="121"/>
                  </a:cubicBezTo>
                  <a:cubicBezTo>
                    <a:pt x="208" y="119"/>
                    <a:pt x="208" y="118"/>
                    <a:pt x="208" y="116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8" y="116"/>
                    <a:pt x="208" y="116"/>
                    <a:pt x="208" y="117"/>
                  </a:cubicBezTo>
                  <a:cubicBezTo>
                    <a:pt x="208" y="124"/>
                    <a:pt x="208" y="131"/>
                    <a:pt x="208" y="137"/>
                  </a:cubicBezTo>
                  <a:cubicBezTo>
                    <a:pt x="208" y="138"/>
                    <a:pt x="208" y="139"/>
                    <a:pt x="208" y="140"/>
                  </a:cubicBezTo>
                  <a:cubicBezTo>
                    <a:pt x="208" y="146"/>
                    <a:pt x="209" y="153"/>
                    <a:pt x="211" y="159"/>
                  </a:cubicBezTo>
                  <a:cubicBezTo>
                    <a:pt x="212" y="164"/>
                    <a:pt x="213" y="169"/>
                    <a:pt x="215" y="174"/>
                  </a:cubicBezTo>
                  <a:cubicBezTo>
                    <a:pt x="216" y="177"/>
                    <a:pt x="217" y="180"/>
                    <a:pt x="219" y="183"/>
                  </a:cubicBezTo>
                  <a:cubicBezTo>
                    <a:pt x="219" y="183"/>
                    <a:pt x="219" y="183"/>
                    <a:pt x="219" y="184"/>
                  </a:cubicBezTo>
                  <a:close/>
                  <a:moveTo>
                    <a:pt x="210" y="185"/>
                  </a:moveTo>
                  <a:cubicBezTo>
                    <a:pt x="209" y="183"/>
                    <a:pt x="209" y="181"/>
                    <a:pt x="208" y="179"/>
                  </a:cubicBezTo>
                  <a:cubicBezTo>
                    <a:pt x="207" y="177"/>
                    <a:pt x="206" y="175"/>
                    <a:pt x="206" y="173"/>
                  </a:cubicBezTo>
                  <a:cubicBezTo>
                    <a:pt x="204" y="169"/>
                    <a:pt x="203" y="165"/>
                    <a:pt x="201" y="161"/>
                  </a:cubicBezTo>
                  <a:cubicBezTo>
                    <a:pt x="200" y="158"/>
                    <a:pt x="199" y="155"/>
                    <a:pt x="199" y="152"/>
                  </a:cubicBezTo>
                  <a:cubicBezTo>
                    <a:pt x="199" y="149"/>
                    <a:pt x="199" y="147"/>
                    <a:pt x="199" y="145"/>
                  </a:cubicBezTo>
                  <a:cubicBezTo>
                    <a:pt x="199" y="145"/>
                    <a:pt x="199" y="144"/>
                    <a:pt x="199" y="144"/>
                  </a:cubicBezTo>
                  <a:cubicBezTo>
                    <a:pt x="198" y="144"/>
                    <a:pt x="198" y="145"/>
                    <a:pt x="198" y="145"/>
                  </a:cubicBezTo>
                  <a:cubicBezTo>
                    <a:pt x="198" y="148"/>
                    <a:pt x="199" y="152"/>
                    <a:pt x="199" y="155"/>
                  </a:cubicBezTo>
                  <a:cubicBezTo>
                    <a:pt x="199" y="159"/>
                    <a:pt x="200" y="162"/>
                    <a:pt x="201" y="166"/>
                  </a:cubicBezTo>
                  <a:cubicBezTo>
                    <a:pt x="202" y="169"/>
                    <a:pt x="203" y="172"/>
                    <a:pt x="205" y="175"/>
                  </a:cubicBezTo>
                  <a:cubicBezTo>
                    <a:pt x="206" y="178"/>
                    <a:pt x="208" y="181"/>
                    <a:pt x="210" y="184"/>
                  </a:cubicBezTo>
                  <a:cubicBezTo>
                    <a:pt x="210" y="185"/>
                    <a:pt x="210" y="185"/>
                    <a:pt x="210" y="185"/>
                  </a:cubicBezTo>
                  <a:close/>
                  <a:moveTo>
                    <a:pt x="21" y="65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6"/>
                    <a:pt x="21" y="66"/>
                  </a:cubicBezTo>
                  <a:cubicBezTo>
                    <a:pt x="23" y="69"/>
                    <a:pt x="26" y="72"/>
                    <a:pt x="28" y="75"/>
                  </a:cubicBezTo>
                  <a:cubicBezTo>
                    <a:pt x="29" y="77"/>
                    <a:pt x="31" y="79"/>
                    <a:pt x="32" y="80"/>
                  </a:cubicBezTo>
                  <a:cubicBezTo>
                    <a:pt x="34" y="82"/>
                    <a:pt x="35" y="84"/>
                    <a:pt x="36" y="86"/>
                  </a:cubicBezTo>
                  <a:cubicBezTo>
                    <a:pt x="36" y="86"/>
                    <a:pt x="36" y="86"/>
                    <a:pt x="37" y="86"/>
                  </a:cubicBezTo>
                  <a:cubicBezTo>
                    <a:pt x="38" y="87"/>
                    <a:pt x="39" y="89"/>
                    <a:pt x="40" y="90"/>
                  </a:cubicBezTo>
                  <a:cubicBezTo>
                    <a:pt x="40" y="90"/>
                    <a:pt x="41" y="90"/>
                    <a:pt x="41" y="90"/>
                  </a:cubicBezTo>
                  <a:cubicBezTo>
                    <a:pt x="41" y="90"/>
                    <a:pt x="42" y="90"/>
                    <a:pt x="42" y="89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39" y="86"/>
                    <a:pt x="38" y="85"/>
                    <a:pt x="37" y="84"/>
                  </a:cubicBezTo>
                  <a:cubicBezTo>
                    <a:pt x="34" y="81"/>
                    <a:pt x="33" y="79"/>
                    <a:pt x="31" y="76"/>
                  </a:cubicBezTo>
                  <a:cubicBezTo>
                    <a:pt x="29" y="73"/>
                    <a:pt x="27" y="70"/>
                    <a:pt x="24" y="68"/>
                  </a:cubicBezTo>
                  <a:cubicBezTo>
                    <a:pt x="24" y="68"/>
                    <a:pt x="24" y="68"/>
                    <a:pt x="23" y="67"/>
                  </a:cubicBezTo>
                  <a:cubicBezTo>
                    <a:pt x="23" y="67"/>
                    <a:pt x="22" y="66"/>
                    <a:pt x="21" y="65"/>
                  </a:cubicBezTo>
                  <a:close/>
                  <a:moveTo>
                    <a:pt x="96" y="83"/>
                  </a:moveTo>
                  <a:cubicBezTo>
                    <a:pt x="96" y="83"/>
                    <a:pt x="96" y="83"/>
                    <a:pt x="96" y="83"/>
                  </a:cubicBezTo>
                  <a:cubicBezTo>
                    <a:pt x="96" y="83"/>
                    <a:pt x="96" y="83"/>
                    <a:pt x="95" y="83"/>
                  </a:cubicBezTo>
                  <a:cubicBezTo>
                    <a:pt x="93" y="83"/>
                    <a:pt x="92" y="83"/>
                    <a:pt x="90" y="83"/>
                  </a:cubicBezTo>
                  <a:cubicBezTo>
                    <a:pt x="85" y="84"/>
                    <a:pt x="81" y="84"/>
                    <a:pt x="77" y="85"/>
                  </a:cubicBezTo>
                  <a:cubicBezTo>
                    <a:pt x="72" y="86"/>
                    <a:pt x="68" y="87"/>
                    <a:pt x="63" y="88"/>
                  </a:cubicBezTo>
                  <a:cubicBezTo>
                    <a:pt x="61" y="88"/>
                    <a:pt x="58" y="89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1"/>
                  </a:cubicBezTo>
                  <a:cubicBezTo>
                    <a:pt x="56" y="91"/>
                    <a:pt x="57" y="91"/>
                    <a:pt x="57" y="91"/>
                  </a:cubicBezTo>
                  <a:cubicBezTo>
                    <a:pt x="60" y="90"/>
                    <a:pt x="62" y="90"/>
                    <a:pt x="65" y="89"/>
                  </a:cubicBezTo>
                  <a:cubicBezTo>
                    <a:pt x="68" y="88"/>
                    <a:pt x="72" y="88"/>
                    <a:pt x="75" y="87"/>
                  </a:cubicBezTo>
                  <a:cubicBezTo>
                    <a:pt x="77" y="86"/>
                    <a:pt x="80" y="86"/>
                    <a:pt x="82" y="85"/>
                  </a:cubicBezTo>
                  <a:cubicBezTo>
                    <a:pt x="83" y="85"/>
                    <a:pt x="85" y="85"/>
                    <a:pt x="86" y="84"/>
                  </a:cubicBezTo>
                  <a:cubicBezTo>
                    <a:pt x="88" y="84"/>
                    <a:pt x="89" y="84"/>
                    <a:pt x="90" y="84"/>
                  </a:cubicBezTo>
                  <a:cubicBezTo>
                    <a:pt x="91" y="83"/>
                    <a:pt x="92" y="83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4" y="83"/>
                    <a:pt x="95" y="83"/>
                    <a:pt x="96" y="83"/>
                  </a:cubicBezTo>
                  <a:close/>
                  <a:moveTo>
                    <a:pt x="214" y="159"/>
                  </a:moveTo>
                  <a:cubicBezTo>
                    <a:pt x="214" y="159"/>
                    <a:pt x="214" y="159"/>
                    <a:pt x="214" y="159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57"/>
                    <a:pt x="214" y="156"/>
                    <a:pt x="213" y="155"/>
                  </a:cubicBezTo>
                  <a:cubicBezTo>
                    <a:pt x="213" y="151"/>
                    <a:pt x="213" y="147"/>
                    <a:pt x="213" y="143"/>
                  </a:cubicBezTo>
                  <a:cubicBezTo>
                    <a:pt x="212" y="139"/>
                    <a:pt x="212" y="134"/>
                    <a:pt x="211" y="130"/>
                  </a:cubicBezTo>
                  <a:cubicBezTo>
                    <a:pt x="211" y="127"/>
                    <a:pt x="211" y="125"/>
                    <a:pt x="210" y="122"/>
                  </a:cubicBezTo>
                  <a:cubicBezTo>
                    <a:pt x="210" y="121"/>
                    <a:pt x="210" y="120"/>
                    <a:pt x="210" y="119"/>
                  </a:cubicBezTo>
                  <a:cubicBezTo>
                    <a:pt x="210" y="119"/>
                    <a:pt x="210" y="119"/>
                    <a:pt x="210" y="119"/>
                  </a:cubicBezTo>
                  <a:cubicBezTo>
                    <a:pt x="210" y="119"/>
                    <a:pt x="210" y="119"/>
                    <a:pt x="210" y="120"/>
                  </a:cubicBezTo>
                  <a:cubicBezTo>
                    <a:pt x="210" y="125"/>
                    <a:pt x="210" y="131"/>
                    <a:pt x="210" y="137"/>
                  </a:cubicBezTo>
                  <a:cubicBezTo>
                    <a:pt x="211" y="140"/>
                    <a:pt x="211" y="143"/>
                    <a:pt x="211" y="146"/>
                  </a:cubicBezTo>
                  <a:cubicBezTo>
                    <a:pt x="212" y="149"/>
                    <a:pt x="212" y="152"/>
                    <a:pt x="213" y="154"/>
                  </a:cubicBezTo>
                  <a:cubicBezTo>
                    <a:pt x="213" y="156"/>
                    <a:pt x="213" y="158"/>
                    <a:pt x="214" y="159"/>
                  </a:cubicBezTo>
                  <a:close/>
                  <a:moveTo>
                    <a:pt x="180" y="88"/>
                  </a:moveTo>
                  <a:cubicBezTo>
                    <a:pt x="179" y="87"/>
                    <a:pt x="143" y="83"/>
                    <a:pt x="142" y="83"/>
                  </a:cubicBezTo>
                  <a:cubicBezTo>
                    <a:pt x="142" y="83"/>
                    <a:pt x="142" y="83"/>
                    <a:pt x="143" y="83"/>
                  </a:cubicBezTo>
                  <a:cubicBezTo>
                    <a:pt x="145" y="84"/>
                    <a:pt x="147" y="85"/>
                    <a:pt x="149" y="85"/>
                  </a:cubicBezTo>
                  <a:cubicBezTo>
                    <a:pt x="151" y="86"/>
                    <a:pt x="153" y="86"/>
                    <a:pt x="155" y="86"/>
                  </a:cubicBezTo>
                  <a:cubicBezTo>
                    <a:pt x="158" y="86"/>
                    <a:pt x="160" y="86"/>
                    <a:pt x="162" y="87"/>
                  </a:cubicBezTo>
                  <a:cubicBezTo>
                    <a:pt x="168" y="87"/>
                    <a:pt x="174" y="88"/>
                    <a:pt x="179" y="88"/>
                  </a:cubicBezTo>
                  <a:cubicBezTo>
                    <a:pt x="180" y="88"/>
                    <a:pt x="180" y="88"/>
                    <a:pt x="180" y="88"/>
                  </a:cubicBezTo>
                  <a:close/>
                  <a:moveTo>
                    <a:pt x="205" y="197"/>
                  </a:moveTo>
                  <a:cubicBezTo>
                    <a:pt x="205" y="197"/>
                    <a:pt x="205" y="197"/>
                    <a:pt x="205" y="197"/>
                  </a:cubicBezTo>
                  <a:cubicBezTo>
                    <a:pt x="205" y="197"/>
                    <a:pt x="205" y="196"/>
                    <a:pt x="205" y="196"/>
                  </a:cubicBezTo>
                  <a:cubicBezTo>
                    <a:pt x="202" y="193"/>
                    <a:pt x="199" y="189"/>
                    <a:pt x="197" y="186"/>
                  </a:cubicBezTo>
                  <a:cubicBezTo>
                    <a:pt x="196" y="185"/>
                    <a:pt x="195" y="184"/>
                    <a:pt x="195" y="183"/>
                  </a:cubicBezTo>
                  <a:cubicBezTo>
                    <a:pt x="194" y="181"/>
                    <a:pt x="192" y="179"/>
                    <a:pt x="191" y="178"/>
                  </a:cubicBezTo>
                  <a:cubicBezTo>
                    <a:pt x="191" y="177"/>
                    <a:pt x="191" y="177"/>
                    <a:pt x="190" y="176"/>
                  </a:cubicBezTo>
                  <a:cubicBezTo>
                    <a:pt x="190" y="176"/>
                    <a:pt x="190" y="175"/>
                    <a:pt x="190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9" y="174"/>
                    <a:pt x="190" y="174"/>
                    <a:pt x="190" y="173"/>
                  </a:cubicBezTo>
                  <a:cubicBezTo>
                    <a:pt x="190" y="172"/>
                    <a:pt x="189" y="171"/>
                    <a:pt x="189" y="170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2"/>
                    <a:pt x="189" y="172"/>
                    <a:pt x="189" y="172"/>
                  </a:cubicBezTo>
                  <a:cubicBezTo>
                    <a:pt x="189" y="173"/>
                    <a:pt x="189" y="174"/>
                    <a:pt x="189" y="175"/>
                  </a:cubicBezTo>
                  <a:cubicBezTo>
                    <a:pt x="189" y="176"/>
                    <a:pt x="190" y="178"/>
                    <a:pt x="190" y="179"/>
                  </a:cubicBezTo>
                  <a:cubicBezTo>
                    <a:pt x="191" y="181"/>
                    <a:pt x="192" y="182"/>
                    <a:pt x="193" y="184"/>
                  </a:cubicBezTo>
                  <a:cubicBezTo>
                    <a:pt x="193" y="184"/>
                    <a:pt x="193" y="185"/>
                    <a:pt x="194" y="186"/>
                  </a:cubicBezTo>
                  <a:cubicBezTo>
                    <a:pt x="194" y="186"/>
                    <a:pt x="194" y="185"/>
                    <a:pt x="194" y="185"/>
                  </a:cubicBezTo>
                  <a:cubicBezTo>
                    <a:pt x="195" y="185"/>
                    <a:pt x="196" y="186"/>
                    <a:pt x="196" y="186"/>
                  </a:cubicBezTo>
                  <a:cubicBezTo>
                    <a:pt x="198" y="190"/>
                    <a:pt x="200" y="193"/>
                    <a:pt x="203" y="196"/>
                  </a:cubicBezTo>
                  <a:cubicBezTo>
                    <a:pt x="204" y="196"/>
                    <a:pt x="205" y="197"/>
                    <a:pt x="205" y="197"/>
                  </a:cubicBezTo>
                  <a:close/>
                  <a:moveTo>
                    <a:pt x="31" y="198"/>
                  </a:moveTo>
                  <a:cubicBezTo>
                    <a:pt x="31" y="198"/>
                    <a:pt x="31" y="198"/>
                    <a:pt x="31" y="198"/>
                  </a:cubicBezTo>
                  <a:cubicBezTo>
                    <a:pt x="32" y="198"/>
                    <a:pt x="32" y="198"/>
                    <a:pt x="32" y="198"/>
                  </a:cubicBezTo>
                  <a:cubicBezTo>
                    <a:pt x="34" y="196"/>
                    <a:pt x="36" y="195"/>
                    <a:pt x="37" y="194"/>
                  </a:cubicBezTo>
                  <a:cubicBezTo>
                    <a:pt x="38" y="194"/>
                    <a:pt x="38" y="193"/>
                    <a:pt x="38" y="193"/>
                  </a:cubicBezTo>
                  <a:cubicBezTo>
                    <a:pt x="39" y="191"/>
                    <a:pt x="40" y="189"/>
                    <a:pt x="41" y="188"/>
                  </a:cubicBezTo>
                  <a:cubicBezTo>
                    <a:pt x="43" y="185"/>
                    <a:pt x="44" y="182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3" y="180"/>
                    <a:pt x="42" y="182"/>
                    <a:pt x="41" y="184"/>
                  </a:cubicBezTo>
                  <a:cubicBezTo>
                    <a:pt x="40" y="185"/>
                    <a:pt x="40" y="185"/>
                    <a:pt x="40" y="186"/>
                  </a:cubicBezTo>
                  <a:cubicBezTo>
                    <a:pt x="38" y="190"/>
                    <a:pt x="35" y="194"/>
                    <a:pt x="32" y="197"/>
                  </a:cubicBezTo>
                  <a:cubicBezTo>
                    <a:pt x="32" y="198"/>
                    <a:pt x="32" y="198"/>
                    <a:pt x="31" y="198"/>
                  </a:cubicBezTo>
                  <a:close/>
                  <a:moveTo>
                    <a:pt x="234" y="205"/>
                  </a:moveTo>
                  <a:cubicBezTo>
                    <a:pt x="234" y="205"/>
                    <a:pt x="234" y="205"/>
                    <a:pt x="234" y="205"/>
                  </a:cubicBezTo>
                  <a:cubicBezTo>
                    <a:pt x="234" y="204"/>
                    <a:pt x="234" y="204"/>
                    <a:pt x="234" y="204"/>
                  </a:cubicBezTo>
                  <a:cubicBezTo>
                    <a:pt x="233" y="203"/>
                    <a:pt x="232" y="201"/>
                    <a:pt x="231" y="200"/>
                  </a:cubicBezTo>
                  <a:cubicBezTo>
                    <a:pt x="230" y="197"/>
                    <a:pt x="228" y="194"/>
                    <a:pt x="227" y="191"/>
                  </a:cubicBezTo>
                  <a:cubicBezTo>
                    <a:pt x="225" y="189"/>
                    <a:pt x="223" y="186"/>
                    <a:pt x="222" y="183"/>
                  </a:cubicBezTo>
                  <a:cubicBezTo>
                    <a:pt x="221" y="180"/>
                    <a:pt x="220" y="177"/>
                    <a:pt x="219" y="175"/>
                  </a:cubicBezTo>
                  <a:cubicBezTo>
                    <a:pt x="219" y="173"/>
                    <a:pt x="218" y="171"/>
                    <a:pt x="217" y="169"/>
                  </a:cubicBezTo>
                  <a:cubicBezTo>
                    <a:pt x="217" y="169"/>
                    <a:pt x="217" y="168"/>
                    <a:pt x="217" y="168"/>
                  </a:cubicBezTo>
                  <a:cubicBezTo>
                    <a:pt x="217" y="169"/>
                    <a:pt x="217" y="170"/>
                    <a:pt x="217" y="171"/>
                  </a:cubicBezTo>
                  <a:cubicBezTo>
                    <a:pt x="218" y="174"/>
                    <a:pt x="218" y="177"/>
                    <a:pt x="220" y="179"/>
                  </a:cubicBezTo>
                  <a:cubicBezTo>
                    <a:pt x="221" y="183"/>
                    <a:pt x="223" y="186"/>
                    <a:pt x="224" y="189"/>
                  </a:cubicBezTo>
                  <a:cubicBezTo>
                    <a:pt x="225" y="190"/>
                    <a:pt x="225" y="192"/>
                    <a:pt x="226" y="193"/>
                  </a:cubicBezTo>
                  <a:cubicBezTo>
                    <a:pt x="228" y="197"/>
                    <a:pt x="231" y="200"/>
                    <a:pt x="233" y="204"/>
                  </a:cubicBezTo>
                  <a:cubicBezTo>
                    <a:pt x="233" y="204"/>
                    <a:pt x="234" y="204"/>
                    <a:pt x="234" y="205"/>
                  </a:cubicBezTo>
                  <a:close/>
                  <a:moveTo>
                    <a:pt x="159" y="91"/>
                  </a:moveTo>
                  <a:cubicBezTo>
                    <a:pt x="163" y="92"/>
                    <a:pt x="183" y="93"/>
                    <a:pt x="187" y="92"/>
                  </a:cubicBezTo>
                  <a:cubicBezTo>
                    <a:pt x="182" y="91"/>
                    <a:pt x="177" y="91"/>
                    <a:pt x="172" y="90"/>
                  </a:cubicBezTo>
                  <a:cubicBezTo>
                    <a:pt x="171" y="91"/>
                    <a:pt x="171" y="91"/>
                    <a:pt x="170" y="91"/>
                  </a:cubicBezTo>
                  <a:cubicBezTo>
                    <a:pt x="168" y="91"/>
                    <a:pt x="167" y="91"/>
                    <a:pt x="166" y="91"/>
                  </a:cubicBezTo>
                  <a:cubicBezTo>
                    <a:pt x="164" y="91"/>
                    <a:pt x="161" y="91"/>
                    <a:pt x="159" y="91"/>
                  </a:cubicBezTo>
                  <a:close/>
                  <a:moveTo>
                    <a:pt x="71" y="196"/>
                  </a:moveTo>
                  <a:cubicBezTo>
                    <a:pt x="71" y="196"/>
                    <a:pt x="71" y="196"/>
                    <a:pt x="71" y="196"/>
                  </a:cubicBezTo>
                  <a:cubicBezTo>
                    <a:pt x="70" y="198"/>
                    <a:pt x="68" y="199"/>
                    <a:pt x="66" y="200"/>
                  </a:cubicBezTo>
                  <a:cubicBezTo>
                    <a:pt x="66" y="201"/>
                    <a:pt x="66" y="201"/>
                    <a:pt x="65" y="201"/>
                  </a:cubicBezTo>
                  <a:cubicBezTo>
                    <a:pt x="64" y="203"/>
                    <a:pt x="61" y="204"/>
                    <a:pt x="59" y="206"/>
                  </a:cubicBezTo>
                  <a:cubicBezTo>
                    <a:pt x="59" y="206"/>
                    <a:pt x="58" y="207"/>
                    <a:pt x="57" y="207"/>
                  </a:cubicBezTo>
                  <a:cubicBezTo>
                    <a:pt x="54" y="209"/>
                    <a:pt x="50" y="211"/>
                    <a:pt x="46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8" y="212"/>
                    <a:pt x="50" y="212"/>
                    <a:pt x="51" y="211"/>
                  </a:cubicBezTo>
                  <a:cubicBezTo>
                    <a:pt x="55" y="210"/>
                    <a:pt x="59" y="208"/>
                    <a:pt x="62" y="206"/>
                  </a:cubicBezTo>
                  <a:cubicBezTo>
                    <a:pt x="64" y="204"/>
                    <a:pt x="66" y="203"/>
                    <a:pt x="68" y="201"/>
                  </a:cubicBezTo>
                  <a:cubicBezTo>
                    <a:pt x="69" y="200"/>
                    <a:pt x="70" y="199"/>
                    <a:pt x="71" y="197"/>
                  </a:cubicBezTo>
                  <a:cubicBezTo>
                    <a:pt x="71" y="197"/>
                    <a:pt x="71" y="197"/>
                    <a:pt x="71" y="196"/>
                  </a:cubicBezTo>
                  <a:close/>
                  <a:moveTo>
                    <a:pt x="180" y="85"/>
                  </a:move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79" y="85"/>
                  </a:cubicBezTo>
                  <a:cubicBezTo>
                    <a:pt x="178" y="84"/>
                    <a:pt x="176" y="84"/>
                    <a:pt x="174" y="83"/>
                  </a:cubicBezTo>
                  <a:cubicBezTo>
                    <a:pt x="168" y="82"/>
                    <a:pt x="162" y="82"/>
                    <a:pt x="157" y="82"/>
                  </a:cubicBezTo>
                  <a:cubicBezTo>
                    <a:pt x="152" y="81"/>
                    <a:pt x="148" y="81"/>
                    <a:pt x="144" y="81"/>
                  </a:cubicBezTo>
                  <a:cubicBezTo>
                    <a:pt x="144" y="81"/>
                    <a:pt x="143" y="81"/>
                    <a:pt x="143" y="81"/>
                  </a:cubicBezTo>
                  <a:cubicBezTo>
                    <a:pt x="143" y="81"/>
                    <a:pt x="143" y="81"/>
                    <a:pt x="143" y="81"/>
                  </a:cubicBezTo>
                  <a:cubicBezTo>
                    <a:pt x="145" y="82"/>
                    <a:pt x="146" y="82"/>
                    <a:pt x="147" y="82"/>
                  </a:cubicBezTo>
                  <a:cubicBezTo>
                    <a:pt x="151" y="82"/>
                    <a:pt x="155" y="82"/>
                    <a:pt x="159" y="83"/>
                  </a:cubicBezTo>
                  <a:cubicBezTo>
                    <a:pt x="165" y="83"/>
                    <a:pt x="170" y="84"/>
                    <a:pt x="176" y="85"/>
                  </a:cubicBezTo>
                  <a:cubicBezTo>
                    <a:pt x="177" y="85"/>
                    <a:pt x="179" y="85"/>
                    <a:pt x="180" y="85"/>
                  </a:cubicBezTo>
                  <a:close/>
                  <a:moveTo>
                    <a:pt x="197" y="172"/>
                  </a:moveTo>
                  <a:cubicBezTo>
                    <a:pt x="198" y="173"/>
                    <a:pt x="198" y="175"/>
                    <a:pt x="198" y="176"/>
                  </a:cubicBezTo>
                  <a:cubicBezTo>
                    <a:pt x="199" y="179"/>
                    <a:pt x="201" y="181"/>
                    <a:pt x="202" y="184"/>
                  </a:cubicBezTo>
                  <a:cubicBezTo>
                    <a:pt x="204" y="186"/>
                    <a:pt x="205" y="188"/>
                    <a:pt x="206" y="190"/>
                  </a:cubicBezTo>
                  <a:cubicBezTo>
                    <a:pt x="207" y="191"/>
                    <a:pt x="208" y="192"/>
                    <a:pt x="209" y="192"/>
                  </a:cubicBezTo>
                  <a:cubicBezTo>
                    <a:pt x="209" y="192"/>
                    <a:pt x="209" y="192"/>
                    <a:pt x="209" y="192"/>
                  </a:cubicBezTo>
                  <a:cubicBezTo>
                    <a:pt x="208" y="191"/>
                    <a:pt x="208" y="189"/>
                    <a:pt x="207" y="188"/>
                  </a:cubicBezTo>
                  <a:cubicBezTo>
                    <a:pt x="207" y="188"/>
                    <a:pt x="206" y="187"/>
                    <a:pt x="206" y="186"/>
                  </a:cubicBezTo>
                  <a:cubicBezTo>
                    <a:pt x="205" y="185"/>
                    <a:pt x="204" y="184"/>
                    <a:pt x="204" y="183"/>
                  </a:cubicBezTo>
                  <a:cubicBezTo>
                    <a:pt x="202" y="180"/>
                    <a:pt x="200" y="177"/>
                    <a:pt x="198" y="173"/>
                  </a:cubicBezTo>
                  <a:cubicBezTo>
                    <a:pt x="198" y="173"/>
                    <a:pt x="198" y="173"/>
                    <a:pt x="197" y="172"/>
                  </a:cubicBezTo>
                  <a:close/>
                  <a:moveTo>
                    <a:pt x="26" y="193"/>
                  </a:moveTo>
                  <a:cubicBezTo>
                    <a:pt x="27" y="193"/>
                    <a:pt x="27" y="194"/>
                    <a:pt x="27" y="194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2"/>
                    <a:pt x="29" y="191"/>
                    <a:pt x="30" y="190"/>
                  </a:cubicBezTo>
                  <a:cubicBezTo>
                    <a:pt x="33" y="186"/>
                    <a:pt x="35" y="182"/>
                    <a:pt x="37" y="178"/>
                  </a:cubicBezTo>
                  <a:cubicBezTo>
                    <a:pt x="38" y="177"/>
                    <a:pt x="38" y="176"/>
                    <a:pt x="38" y="175"/>
                  </a:cubicBezTo>
                  <a:cubicBezTo>
                    <a:pt x="37" y="175"/>
                    <a:pt x="36" y="175"/>
                    <a:pt x="36" y="175"/>
                  </a:cubicBezTo>
                  <a:cubicBezTo>
                    <a:pt x="33" y="182"/>
                    <a:pt x="30" y="188"/>
                    <a:pt x="26" y="193"/>
                  </a:cubicBezTo>
                  <a:close/>
                  <a:moveTo>
                    <a:pt x="206" y="95"/>
                  </a:moveTo>
                  <a:cubicBezTo>
                    <a:pt x="205" y="95"/>
                    <a:pt x="205" y="95"/>
                    <a:pt x="205" y="95"/>
                  </a:cubicBezTo>
                  <a:cubicBezTo>
                    <a:pt x="205" y="96"/>
                    <a:pt x="205" y="97"/>
                    <a:pt x="205" y="98"/>
                  </a:cubicBezTo>
                  <a:cubicBezTo>
                    <a:pt x="205" y="109"/>
                    <a:pt x="205" y="119"/>
                    <a:pt x="205" y="129"/>
                  </a:cubicBezTo>
                  <a:cubicBezTo>
                    <a:pt x="206" y="131"/>
                    <a:pt x="206" y="133"/>
                    <a:pt x="206" y="134"/>
                  </a:cubicBezTo>
                  <a:cubicBezTo>
                    <a:pt x="206" y="134"/>
                    <a:pt x="206" y="133"/>
                    <a:pt x="206" y="133"/>
                  </a:cubicBezTo>
                  <a:cubicBezTo>
                    <a:pt x="206" y="128"/>
                    <a:pt x="206" y="124"/>
                    <a:pt x="206" y="120"/>
                  </a:cubicBezTo>
                  <a:cubicBezTo>
                    <a:pt x="206" y="113"/>
                    <a:pt x="206" y="107"/>
                    <a:pt x="206" y="101"/>
                  </a:cubicBezTo>
                  <a:cubicBezTo>
                    <a:pt x="206" y="101"/>
                    <a:pt x="206" y="100"/>
                    <a:pt x="206" y="100"/>
                  </a:cubicBezTo>
                  <a:cubicBezTo>
                    <a:pt x="206" y="100"/>
                    <a:pt x="206" y="100"/>
                    <a:pt x="206" y="99"/>
                  </a:cubicBezTo>
                  <a:cubicBezTo>
                    <a:pt x="206" y="98"/>
                    <a:pt x="206" y="97"/>
                    <a:pt x="206" y="95"/>
                  </a:cubicBezTo>
                  <a:close/>
                  <a:moveTo>
                    <a:pt x="192" y="169"/>
                  </a:moveTo>
                  <a:cubicBezTo>
                    <a:pt x="192" y="170"/>
                    <a:pt x="192" y="170"/>
                    <a:pt x="192" y="171"/>
                  </a:cubicBezTo>
                  <a:cubicBezTo>
                    <a:pt x="194" y="175"/>
                    <a:pt x="196" y="178"/>
                    <a:pt x="198" y="182"/>
                  </a:cubicBezTo>
                  <a:cubicBezTo>
                    <a:pt x="198" y="182"/>
                    <a:pt x="198" y="183"/>
                    <a:pt x="199" y="183"/>
                  </a:cubicBezTo>
                  <a:cubicBezTo>
                    <a:pt x="199" y="184"/>
                    <a:pt x="200" y="184"/>
                    <a:pt x="201" y="185"/>
                  </a:cubicBezTo>
                  <a:cubicBezTo>
                    <a:pt x="201" y="185"/>
                    <a:pt x="201" y="185"/>
                    <a:pt x="201" y="186"/>
                  </a:cubicBezTo>
                  <a:cubicBezTo>
                    <a:pt x="201" y="185"/>
                    <a:pt x="201" y="185"/>
                    <a:pt x="201" y="185"/>
                  </a:cubicBezTo>
                  <a:cubicBezTo>
                    <a:pt x="200" y="183"/>
                    <a:pt x="198" y="181"/>
                    <a:pt x="197" y="179"/>
                  </a:cubicBezTo>
                  <a:cubicBezTo>
                    <a:pt x="196" y="176"/>
                    <a:pt x="196" y="174"/>
                    <a:pt x="195" y="171"/>
                  </a:cubicBezTo>
                  <a:cubicBezTo>
                    <a:pt x="195" y="171"/>
                    <a:pt x="195" y="171"/>
                    <a:pt x="195" y="171"/>
                  </a:cubicBezTo>
                  <a:cubicBezTo>
                    <a:pt x="194" y="170"/>
                    <a:pt x="193" y="169"/>
                    <a:pt x="192" y="169"/>
                  </a:cubicBezTo>
                  <a:close/>
                  <a:moveTo>
                    <a:pt x="174" y="195"/>
                  </a:moveTo>
                  <a:cubicBezTo>
                    <a:pt x="174" y="195"/>
                    <a:pt x="174" y="196"/>
                    <a:pt x="174" y="196"/>
                  </a:cubicBezTo>
                  <a:cubicBezTo>
                    <a:pt x="176" y="200"/>
                    <a:pt x="178" y="203"/>
                    <a:pt x="180" y="206"/>
                  </a:cubicBezTo>
                  <a:cubicBezTo>
                    <a:pt x="181" y="207"/>
                    <a:pt x="181" y="208"/>
                    <a:pt x="182" y="209"/>
                  </a:cubicBezTo>
                  <a:cubicBezTo>
                    <a:pt x="182" y="209"/>
                    <a:pt x="182" y="209"/>
                    <a:pt x="182" y="208"/>
                  </a:cubicBezTo>
                  <a:cubicBezTo>
                    <a:pt x="181" y="206"/>
                    <a:pt x="180" y="205"/>
                    <a:pt x="180" y="203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178" y="200"/>
                    <a:pt x="177" y="199"/>
                    <a:pt x="177" y="197"/>
                  </a:cubicBezTo>
                  <a:cubicBezTo>
                    <a:pt x="176" y="196"/>
                    <a:pt x="176" y="195"/>
                    <a:pt x="174" y="195"/>
                  </a:cubicBezTo>
                  <a:close/>
                  <a:moveTo>
                    <a:pt x="36" y="160"/>
                  </a:move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6" y="161"/>
                    <a:pt x="35" y="161"/>
                  </a:cubicBezTo>
                  <a:cubicBezTo>
                    <a:pt x="35" y="164"/>
                    <a:pt x="34" y="166"/>
                    <a:pt x="33" y="168"/>
                  </a:cubicBezTo>
                  <a:cubicBezTo>
                    <a:pt x="33" y="170"/>
                    <a:pt x="32" y="171"/>
                    <a:pt x="31" y="173"/>
                  </a:cubicBezTo>
                  <a:cubicBezTo>
                    <a:pt x="30" y="176"/>
                    <a:pt x="29" y="180"/>
                    <a:pt x="28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29" y="181"/>
                    <a:pt x="31" y="178"/>
                    <a:pt x="32" y="176"/>
                  </a:cubicBezTo>
                  <a:cubicBezTo>
                    <a:pt x="34" y="171"/>
                    <a:pt x="35" y="167"/>
                    <a:pt x="36" y="162"/>
                  </a:cubicBezTo>
                  <a:cubicBezTo>
                    <a:pt x="36" y="161"/>
                    <a:pt x="36" y="161"/>
                    <a:pt x="36" y="160"/>
                  </a:cubicBezTo>
                  <a:close/>
                  <a:moveTo>
                    <a:pt x="41" y="211"/>
                  </a:moveTo>
                  <a:cubicBezTo>
                    <a:pt x="43" y="211"/>
                    <a:pt x="44" y="211"/>
                    <a:pt x="45" y="210"/>
                  </a:cubicBezTo>
                  <a:cubicBezTo>
                    <a:pt x="48" y="209"/>
                    <a:pt x="50" y="208"/>
                    <a:pt x="53" y="206"/>
                  </a:cubicBezTo>
                  <a:cubicBezTo>
                    <a:pt x="55" y="205"/>
                    <a:pt x="57" y="204"/>
                    <a:pt x="59" y="203"/>
                  </a:cubicBezTo>
                  <a:cubicBezTo>
                    <a:pt x="59" y="202"/>
                    <a:pt x="60" y="201"/>
                    <a:pt x="61" y="201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54" y="204"/>
                    <a:pt x="48" y="208"/>
                    <a:pt x="41" y="211"/>
                  </a:cubicBezTo>
                  <a:close/>
                  <a:moveTo>
                    <a:pt x="62" y="100"/>
                  </a:move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3" y="100"/>
                    <a:pt x="64" y="100"/>
                  </a:cubicBezTo>
                  <a:cubicBezTo>
                    <a:pt x="66" y="99"/>
                    <a:pt x="68" y="98"/>
                    <a:pt x="70" y="98"/>
                  </a:cubicBezTo>
                  <a:cubicBezTo>
                    <a:pt x="73" y="97"/>
                    <a:pt x="76" y="96"/>
                    <a:pt x="79" y="95"/>
                  </a:cubicBezTo>
                  <a:cubicBezTo>
                    <a:pt x="80" y="94"/>
                    <a:pt x="82" y="94"/>
                    <a:pt x="83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3"/>
                    <a:pt x="82" y="93"/>
                    <a:pt x="81" y="93"/>
                  </a:cubicBezTo>
                  <a:cubicBezTo>
                    <a:pt x="78" y="94"/>
                    <a:pt x="75" y="95"/>
                    <a:pt x="73" y="96"/>
                  </a:cubicBezTo>
                  <a:cubicBezTo>
                    <a:pt x="69" y="97"/>
                    <a:pt x="66" y="98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lose/>
                  <a:moveTo>
                    <a:pt x="148" y="209"/>
                  </a:moveTo>
                  <a:cubicBezTo>
                    <a:pt x="148" y="209"/>
                    <a:pt x="148" y="209"/>
                    <a:pt x="148" y="209"/>
                  </a:cubicBezTo>
                  <a:cubicBezTo>
                    <a:pt x="148" y="209"/>
                    <a:pt x="148" y="209"/>
                    <a:pt x="147" y="209"/>
                  </a:cubicBezTo>
                  <a:cubicBezTo>
                    <a:pt x="142" y="211"/>
                    <a:pt x="137" y="213"/>
                    <a:pt x="132" y="213"/>
                  </a:cubicBezTo>
                  <a:cubicBezTo>
                    <a:pt x="130" y="214"/>
                    <a:pt x="129" y="214"/>
                    <a:pt x="128" y="214"/>
                  </a:cubicBezTo>
                  <a:cubicBezTo>
                    <a:pt x="130" y="214"/>
                    <a:pt x="133" y="214"/>
                    <a:pt x="136" y="214"/>
                  </a:cubicBezTo>
                  <a:cubicBezTo>
                    <a:pt x="137" y="214"/>
                    <a:pt x="139" y="214"/>
                    <a:pt x="140" y="213"/>
                  </a:cubicBezTo>
                  <a:cubicBezTo>
                    <a:pt x="141" y="213"/>
                    <a:pt x="141" y="213"/>
                    <a:pt x="142" y="212"/>
                  </a:cubicBezTo>
                  <a:cubicBezTo>
                    <a:pt x="144" y="211"/>
                    <a:pt x="146" y="210"/>
                    <a:pt x="147" y="209"/>
                  </a:cubicBezTo>
                  <a:cubicBezTo>
                    <a:pt x="148" y="209"/>
                    <a:pt x="148" y="209"/>
                    <a:pt x="148" y="209"/>
                  </a:cubicBezTo>
                  <a:close/>
                  <a:moveTo>
                    <a:pt x="63" y="188"/>
                  </a:moveTo>
                  <a:cubicBezTo>
                    <a:pt x="63" y="188"/>
                    <a:pt x="64" y="187"/>
                    <a:pt x="64" y="187"/>
                  </a:cubicBezTo>
                  <a:cubicBezTo>
                    <a:pt x="63" y="186"/>
                    <a:pt x="64" y="186"/>
                    <a:pt x="64" y="185"/>
                  </a:cubicBezTo>
                  <a:cubicBezTo>
                    <a:pt x="65" y="185"/>
                    <a:pt x="66" y="185"/>
                    <a:pt x="66" y="185"/>
                  </a:cubicBezTo>
                  <a:cubicBezTo>
                    <a:pt x="66" y="184"/>
                    <a:pt x="65" y="184"/>
                    <a:pt x="65" y="183"/>
                  </a:cubicBezTo>
                  <a:cubicBezTo>
                    <a:pt x="65" y="183"/>
                    <a:pt x="64" y="182"/>
                    <a:pt x="64" y="182"/>
                  </a:cubicBezTo>
                  <a:cubicBezTo>
                    <a:pt x="64" y="181"/>
                    <a:pt x="63" y="181"/>
                    <a:pt x="63" y="180"/>
                  </a:cubicBezTo>
                  <a:cubicBezTo>
                    <a:pt x="63" y="180"/>
                    <a:pt x="63" y="179"/>
                    <a:pt x="62" y="179"/>
                  </a:cubicBezTo>
                  <a:cubicBezTo>
                    <a:pt x="62" y="179"/>
                    <a:pt x="62" y="180"/>
                    <a:pt x="62" y="180"/>
                  </a:cubicBezTo>
                  <a:cubicBezTo>
                    <a:pt x="62" y="181"/>
                    <a:pt x="63" y="181"/>
                    <a:pt x="63" y="182"/>
                  </a:cubicBezTo>
                  <a:cubicBezTo>
                    <a:pt x="63" y="184"/>
                    <a:pt x="62" y="185"/>
                    <a:pt x="61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2" y="187"/>
                    <a:pt x="62" y="188"/>
                    <a:pt x="63" y="188"/>
                  </a:cubicBezTo>
                  <a:close/>
                  <a:moveTo>
                    <a:pt x="23" y="186"/>
                  </a:moveTo>
                  <a:cubicBezTo>
                    <a:pt x="23" y="186"/>
                    <a:pt x="23" y="186"/>
                    <a:pt x="23" y="186"/>
                  </a:cubicBezTo>
                  <a:cubicBezTo>
                    <a:pt x="24" y="185"/>
                    <a:pt x="25" y="184"/>
                    <a:pt x="25" y="182"/>
                  </a:cubicBezTo>
                  <a:cubicBezTo>
                    <a:pt x="27" y="179"/>
                    <a:pt x="28" y="176"/>
                    <a:pt x="29" y="173"/>
                  </a:cubicBezTo>
                  <a:cubicBezTo>
                    <a:pt x="30" y="172"/>
                    <a:pt x="30" y="171"/>
                    <a:pt x="30" y="170"/>
                  </a:cubicBezTo>
                  <a:cubicBezTo>
                    <a:pt x="31" y="168"/>
                    <a:pt x="31" y="166"/>
                    <a:pt x="32" y="164"/>
                  </a:cubicBezTo>
                  <a:cubicBezTo>
                    <a:pt x="33" y="161"/>
                    <a:pt x="33" y="158"/>
                    <a:pt x="34" y="156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6"/>
                    <a:pt x="34" y="157"/>
                    <a:pt x="33" y="157"/>
                  </a:cubicBezTo>
                  <a:cubicBezTo>
                    <a:pt x="32" y="162"/>
                    <a:pt x="30" y="167"/>
                    <a:pt x="29" y="173"/>
                  </a:cubicBezTo>
                  <a:cubicBezTo>
                    <a:pt x="27" y="176"/>
                    <a:pt x="26" y="179"/>
                    <a:pt x="25" y="182"/>
                  </a:cubicBezTo>
                  <a:cubicBezTo>
                    <a:pt x="24" y="184"/>
                    <a:pt x="24" y="185"/>
                    <a:pt x="23" y="186"/>
                  </a:cubicBezTo>
                  <a:close/>
                  <a:moveTo>
                    <a:pt x="218" y="194"/>
                  </a:moveTo>
                  <a:cubicBezTo>
                    <a:pt x="218" y="194"/>
                    <a:pt x="218" y="194"/>
                    <a:pt x="218" y="194"/>
                  </a:cubicBezTo>
                  <a:cubicBezTo>
                    <a:pt x="218" y="193"/>
                    <a:pt x="217" y="191"/>
                    <a:pt x="217" y="190"/>
                  </a:cubicBezTo>
                  <a:cubicBezTo>
                    <a:pt x="214" y="186"/>
                    <a:pt x="212" y="182"/>
                    <a:pt x="211" y="177"/>
                  </a:cubicBezTo>
                  <a:cubicBezTo>
                    <a:pt x="210" y="176"/>
                    <a:pt x="210" y="175"/>
                    <a:pt x="209" y="174"/>
                  </a:cubicBezTo>
                  <a:cubicBezTo>
                    <a:pt x="209" y="174"/>
                    <a:pt x="209" y="174"/>
                    <a:pt x="209" y="173"/>
                  </a:cubicBezTo>
                  <a:cubicBezTo>
                    <a:pt x="209" y="174"/>
                    <a:pt x="209" y="174"/>
                    <a:pt x="209" y="174"/>
                  </a:cubicBezTo>
                  <a:cubicBezTo>
                    <a:pt x="209" y="174"/>
                    <a:pt x="209" y="174"/>
                    <a:pt x="209" y="174"/>
                  </a:cubicBezTo>
                  <a:cubicBezTo>
                    <a:pt x="210" y="178"/>
                    <a:pt x="211" y="181"/>
                    <a:pt x="212" y="184"/>
                  </a:cubicBezTo>
                  <a:cubicBezTo>
                    <a:pt x="214" y="186"/>
                    <a:pt x="215" y="189"/>
                    <a:pt x="216" y="192"/>
                  </a:cubicBezTo>
                  <a:cubicBezTo>
                    <a:pt x="217" y="192"/>
                    <a:pt x="217" y="193"/>
                    <a:pt x="218" y="194"/>
                  </a:cubicBezTo>
                  <a:close/>
                  <a:moveTo>
                    <a:pt x="223" y="194"/>
                  </a:moveTo>
                  <a:cubicBezTo>
                    <a:pt x="223" y="194"/>
                    <a:pt x="223" y="194"/>
                    <a:pt x="223" y="194"/>
                  </a:cubicBezTo>
                  <a:cubicBezTo>
                    <a:pt x="222" y="192"/>
                    <a:pt x="221" y="190"/>
                    <a:pt x="219" y="188"/>
                  </a:cubicBezTo>
                  <a:cubicBezTo>
                    <a:pt x="218" y="186"/>
                    <a:pt x="217" y="184"/>
                    <a:pt x="216" y="181"/>
                  </a:cubicBezTo>
                  <a:cubicBezTo>
                    <a:pt x="215" y="180"/>
                    <a:pt x="215" y="179"/>
                    <a:pt x="214" y="177"/>
                  </a:cubicBezTo>
                  <a:cubicBezTo>
                    <a:pt x="214" y="177"/>
                    <a:pt x="214" y="177"/>
                    <a:pt x="214" y="177"/>
                  </a:cubicBezTo>
                  <a:cubicBezTo>
                    <a:pt x="214" y="177"/>
                    <a:pt x="213" y="177"/>
                    <a:pt x="213" y="177"/>
                  </a:cubicBezTo>
                  <a:cubicBezTo>
                    <a:pt x="214" y="181"/>
                    <a:pt x="221" y="193"/>
                    <a:pt x="223" y="194"/>
                  </a:cubicBezTo>
                  <a:close/>
                  <a:moveTo>
                    <a:pt x="207" y="245"/>
                  </a:moveTo>
                  <a:cubicBezTo>
                    <a:pt x="206" y="245"/>
                    <a:pt x="205" y="244"/>
                    <a:pt x="204" y="244"/>
                  </a:cubicBezTo>
                  <a:cubicBezTo>
                    <a:pt x="204" y="244"/>
                    <a:pt x="203" y="244"/>
                    <a:pt x="203" y="245"/>
                  </a:cubicBezTo>
                  <a:cubicBezTo>
                    <a:pt x="203" y="245"/>
                    <a:pt x="204" y="245"/>
                    <a:pt x="204" y="246"/>
                  </a:cubicBezTo>
                  <a:cubicBezTo>
                    <a:pt x="206" y="247"/>
                    <a:pt x="209" y="248"/>
                    <a:pt x="211" y="250"/>
                  </a:cubicBezTo>
                  <a:cubicBezTo>
                    <a:pt x="213" y="252"/>
                    <a:pt x="216" y="254"/>
                    <a:pt x="219" y="256"/>
                  </a:cubicBezTo>
                  <a:cubicBezTo>
                    <a:pt x="219" y="256"/>
                    <a:pt x="219" y="256"/>
                    <a:pt x="220" y="256"/>
                  </a:cubicBezTo>
                  <a:cubicBezTo>
                    <a:pt x="220" y="256"/>
                    <a:pt x="220" y="256"/>
                    <a:pt x="220" y="256"/>
                  </a:cubicBezTo>
                  <a:cubicBezTo>
                    <a:pt x="219" y="255"/>
                    <a:pt x="218" y="255"/>
                    <a:pt x="218" y="254"/>
                  </a:cubicBezTo>
                  <a:cubicBezTo>
                    <a:pt x="215" y="252"/>
                    <a:pt x="211" y="250"/>
                    <a:pt x="208" y="247"/>
                  </a:cubicBezTo>
                  <a:cubicBezTo>
                    <a:pt x="207" y="247"/>
                    <a:pt x="207" y="246"/>
                    <a:pt x="207" y="245"/>
                  </a:cubicBezTo>
                  <a:close/>
                  <a:moveTo>
                    <a:pt x="47" y="188"/>
                  </a:moveTo>
                  <a:cubicBezTo>
                    <a:pt x="46" y="189"/>
                    <a:pt x="44" y="190"/>
                    <a:pt x="43" y="191"/>
                  </a:cubicBezTo>
                  <a:cubicBezTo>
                    <a:pt x="43" y="192"/>
                    <a:pt x="43" y="192"/>
                    <a:pt x="43" y="192"/>
                  </a:cubicBezTo>
                  <a:cubicBezTo>
                    <a:pt x="41" y="194"/>
                    <a:pt x="40" y="196"/>
                    <a:pt x="39" y="198"/>
                  </a:cubicBezTo>
                  <a:cubicBezTo>
                    <a:pt x="39" y="198"/>
                    <a:pt x="39" y="198"/>
                    <a:pt x="38" y="198"/>
                  </a:cubicBezTo>
                  <a:cubicBezTo>
                    <a:pt x="39" y="198"/>
                    <a:pt x="39" y="198"/>
                    <a:pt x="39" y="198"/>
                  </a:cubicBezTo>
                  <a:cubicBezTo>
                    <a:pt x="40" y="198"/>
                    <a:pt x="41" y="197"/>
                    <a:pt x="41" y="196"/>
                  </a:cubicBezTo>
                  <a:cubicBezTo>
                    <a:pt x="42" y="196"/>
                    <a:pt x="42" y="195"/>
                    <a:pt x="43" y="195"/>
                  </a:cubicBezTo>
                  <a:cubicBezTo>
                    <a:pt x="43" y="194"/>
                    <a:pt x="44" y="193"/>
                    <a:pt x="45" y="192"/>
                  </a:cubicBezTo>
                  <a:cubicBezTo>
                    <a:pt x="46" y="190"/>
                    <a:pt x="46" y="189"/>
                    <a:pt x="47" y="188"/>
                  </a:cubicBezTo>
                  <a:close/>
                  <a:moveTo>
                    <a:pt x="50" y="216"/>
                  </a:moveTo>
                  <a:cubicBezTo>
                    <a:pt x="50" y="216"/>
                    <a:pt x="50" y="216"/>
                    <a:pt x="50" y="215"/>
                  </a:cubicBezTo>
                  <a:cubicBezTo>
                    <a:pt x="49" y="215"/>
                    <a:pt x="49" y="215"/>
                    <a:pt x="49" y="216"/>
                  </a:cubicBezTo>
                  <a:cubicBezTo>
                    <a:pt x="46" y="216"/>
                    <a:pt x="43" y="217"/>
                    <a:pt x="40" y="217"/>
                  </a:cubicBezTo>
                  <a:cubicBezTo>
                    <a:pt x="37" y="217"/>
                    <a:pt x="34" y="217"/>
                    <a:pt x="31" y="217"/>
                  </a:cubicBezTo>
                  <a:cubicBezTo>
                    <a:pt x="29" y="217"/>
                    <a:pt x="28" y="217"/>
                    <a:pt x="26" y="217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27" y="217"/>
                    <a:pt x="27" y="217"/>
                    <a:pt x="27" y="217"/>
                  </a:cubicBezTo>
                  <a:cubicBezTo>
                    <a:pt x="30" y="217"/>
                    <a:pt x="33" y="218"/>
                    <a:pt x="36" y="218"/>
                  </a:cubicBezTo>
                  <a:cubicBezTo>
                    <a:pt x="40" y="218"/>
                    <a:pt x="44" y="217"/>
                    <a:pt x="47" y="216"/>
                  </a:cubicBezTo>
                  <a:cubicBezTo>
                    <a:pt x="48" y="216"/>
                    <a:pt x="49" y="216"/>
                    <a:pt x="50" y="216"/>
                  </a:cubicBezTo>
                  <a:close/>
                  <a:moveTo>
                    <a:pt x="37" y="99"/>
                  </a:moveTo>
                  <a:cubicBezTo>
                    <a:pt x="37" y="99"/>
                    <a:pt x="37" y="99"/>
                    <a:pt x="37" y="99"/>
                  </a:cubicBezTo>
                  <a:cubicBezTo>
                    <a:pt x="37" y="106"/>
                    <a:pt x="38" y="112"/>
                    <a:pt x="39" y="119"/>
                  </a:cubicBezTo>
                  <a:cubicBezTo>
                    <a:pt x="39" y="116"/>
                    <a:pt x="39" y="112"/>
                    <a:pt x="39" y="109"/>
                  </a:cubicBezTo>
                  <a:cubicBezTo>
                    <a:pt x="39" y="109"/>
                    <a:pt x="39" y="108"/>
                    <a:pt x="39" y="108"/>
                  </a:cubicBezTo>
                  <a:cubicBezTo>
                    <a:pt x="39" y="106"/>
                    <a:pt x="38" y="104"/>
                    <a:pt x="38" y="102"/>
                  </a:cubicBezTo>
                  <a:cubicBezTo>
                    <a:pt x="38" y="101"/>
                    <a:pt x="37" y="100"/>
                    <a:pt x="37" y="99"/>
                  </a:cubicBezTo>
                  <a:close/>
                  <a:moveTo>
                    <a:pt x="69" y="189"/>
                  </a:moveTo>
                  <a:cubicBezTo>
                    <a:pt x="69" y="188"/>
                    <a:pt x="68" y="187"/>
                    <a:pt x="68" y="187"/>
                  </a:cubicBezTo>
                  <a:cubicBezTo>
                    <a:pt x="66" y="190"/>
                    <a:pt x="65" y="191"/>
                    <a:pt x="62" y="195"/>
                  </a:cubicBezTo>
                  <a:cubicBezTo>
                    <a:pt x="62" y="195"/>
                    <a:pt x="61" y="195"/>
                    <a:pt x="61" y="196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2" y="195"/>
                    <a:pt x="64" y="194"/>
                    <a:pt x="65" y="193"/>
                  </a:cubicBezTo>
                  <a:cubicBezTo>
                    <a:pt x="65" y="192"/>
                    <a:pt x="66" y="192"/>
                    <a:pt x="66" y="192"/>
                  </a:cubicBezTo>
                  <a:cubicBezTo>
                    <a:pt x="67" y="191"/>
                    <a:pt x="68" y="190"/>
                    <a:pt x="69" y="189"/>
                  </a:cubicBezTo>
                  <a:close/>
                  <a:moveTo>
                    <a:pt x="210" y="98"/>
                  </a:moveTo>
                  <a:cubicBezTo>
                    <a:pt x="210" y="98"/>
                    <a:pt x="210" y="98"/>
                    <a:pt x="210" y="98"/>
                  </a:cubicBezTo>
                  <a:cubicBezTo>
                    <a:pt x="210" y="102"/>
                    <a:pt x="210" y="107"/>
                    <a:pt x="210" y="111"/>
                  </a:cubicBezTo>
                  <a:cubicBezTo>
                    <a:pt x="210" y="111"/>
                    <a:pt x="211" y="111"/>
                    <a:pt x="211" y="111"/>
                  </a:cubicBezTo>
                  <a:cubicBezTo>
                    <a:pt x="211" y="109"/>
                    <a:pt x="211" y="107"/>
                    <a:pt x="211" y="105"/>
                  </a:cubicBezTo>
                  <a:cubicBezTo>
                    <a:pt x="211" y="103"/>
                    <a:pt x="211" y="101"/>
                    <a:pt x="210" y="98"/>
                  </a:cubicBezTo>
                  <a:cubicBezTo>
                    <a:pt x="210" y="98"/>
                    <a:pt x="210" y="98"/>
                    <a:pt x="210" y="98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70"/>
                    <a:pt x="43" y="170"/>
                  </a:cubicBezTo>
                  <a:cubicBezTo>
                    <a:pt x="42" y="171"/>
                    <a:pt x="41" y="173"/>
                    <a:pt x="40" y="175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9" y="178"/>
                    <a:pt x="39" y="179"/>
                    <a:pt x="39" y="180"/>
                  </a:cubicBezTo>
                  <a:cubicBezTo>
                    <a:pt x="39" y="181"/>
                    <a:pt x="39" y="181"/>
                    <a:pt x="38" y="181"/>
                  </a:cubicBezTo>
                  <a:cubicBezTo>
                    <a:pt x="42" y="178"/>
                    <a:pt x="43" y="174"/>
                    <a:pt x="43" y="169"/>
                  </a:cubicBezTo>
                  <a:close/>
                  <a:moveTo>
                    <a:pt x="203" y="95"/>
                  </a:moveTo>
                  <a:cubicBezTo>
                    <a:pt x="203" y="95"/>
                    <a:pt x="203" y="95"/>
                    <a:pt x="203" y="95"/>
                  </a:cubicBezTo>
                  <a:cubicBezTo>
                    <a:pt x="203" y="96"/>
                    <a:pt x="203" y="97"/>
                    <a:pt x="203" y="97"/>
                  </a:cubicBezTo>
                  <a:cubicBezTo>
                    <a:pt x="202" y="100"/>
                    <a:pt x="202" y="103"/>
                    <a:pt x="202" y="105"/>
                  </a:cubicBezTo>
                  <a:cubicBezTo>
                    <a:pt x="202" y="106"/>
                    <a:pt x="202" y="106"/>
                    <a:pt x="202" y="107"/>
                  </a:cubicBezTo>
                  <a:cubicBezTo>
                    <a:pt x="202" y="108"/>
                    <a:pt x="202" y="109"/>
                    <a:pt x="202" y="111"/>
                  </a:cubicBezTo>
                  <a:cubicBezTo>
                    <a:pt x="202" y="113"/>
                    <a:pt x="202" y="115"/>
                    <a:pt x="202" y="118"/>
                  </a:cubicBezTo>
                  <a:cubicBezTo>
                    <a:pt x="202" y="118"/>
                    <a:pt x="202" y="118"/>
                    <a:pt x="203" y="118"/>
                  </a:cubicBezTo>
                  <a:cubicBezTo>
                    <a:pt x="203" y="118"/>
                    <a:pt x="203" y="118"/>
                    <a:pt x="203" y="117"/>
                  </a:cubicBezTo>
                  <a:cubicBezTo>
                    <a:pt x="203" y="113"/>
                    <a:pt x="203" y="109"/>
                    <a:pt x="203" y="106"/>
                  </a:cubicBezTo>
                  <a:cubicBezTo>
                    <a:pt x="203" y="103"/>
                    <a:pt x="203" y="100"/>
                    <a:pt x="203" y="97"/>
                  </a:cubicBezTo>
                  <a:cubicBezTo>
                    <a:pt x="203" y="97"/>
                    <a:pt x="203" y="96"/>
                    <a:pt x="203" y="95"/>
                  </a:cubicBezTo>
                  <a:close/>
                  <a:moveTo>
                    <a:pt x="50" y="152"/>
                  </a:moveTo>
                  <a:cubicBezTo>
                    <a:pt x="50" y="153"/>
                    <a:pt x="50" y="153"/>
                    <a:pt x="50" y="153"/>
                  </a:cubicBezTo>
                  <a:cubicBezTo>
                    <a:pt x="50" y="155"/>
                    <a:pt x="50" y="156"/>
                    <a:pt x="50" y="158"/>
                  </a:cubicBezTo>
                  <a:cubicBezTo>
                    <a:pt x="50" y="160"/>
                    <a:pt x="50" y="162"/>
                    <a:pt x="50" y="165"/>
                  </a:cubicBezTo>
                  <a:cubicBezTo>
                    <a:pt x="50" y="164"/>
                    <a:pt x="50" y="163"/>
                    <a:pt x="51" y="162"/>
                  </a:cubicBezTo>
                  <a:cubicBezTo>
                    <a:pt x="51" y="161"/>
                    <a:pt x="51" y="160"/>
                    <a:pt x="51" y="159"/>
                  </a:cubicBezTo>
                  <a:cubicBezTo>
                    <a:pt x="51" y="158"/>
                    <a:pt x="51" y="156"/>
                    <a:pt x="51" y="155"/>
                  </a:cubicBezTo>
                  <a:cubicBezTo>
                    <a:pt x="51" y="154"/>
                    <a:pt x="51" y="153"/>
                    <a:pt x="50" y="152"/>
                  </a:cubicBezTo>
                  <a:close/>
                  <a:moveTo>
                    <a:pt x="194" y="168"/>
                  </a:moveTo>
                  <a:cubicBezTo>
                    <a:pt x="194" y="168"/>
                    <a:pt x="194" y="168"/>
                    <a:pt x="194" y="168"/>
                  </a:cubicBezTo>
                  <a:cubicBezTo>
                    <a:pt x="194" y="165"/>
                    <a:pt x="193" y="163"/>
                    <a:pt x="193" y="160"/>
                  </a:cubicBezTo>
                  <a:cubicBezTo>
                    <a:pt x="192" y="161"/>
                    <a:pt x="192" y="161"/>
                    <a:pt x="192" y="161"/>
                  </a:cubicBezTo>
                  <a:cubicBezTo>
                    <a:pt x="192" y="162"/>
                    <a:pt x="192" y="163"/>
                    <a:pt x="191" y="164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1" y="165"/>
                    <a:pt x="191" y="165"/>
                    <a:pt x="191" y="166"/>
                  </a:cubicBezTo>
                  <a:cubicBezTo>
                    <a:pt x="192" y="167"/>
                    <a:pt x="193" y="167"/>
                    <a:pt x="194" y="168"/>
                  </a:cubicBezTo>
                  <a:close/>
                  <a:moveTo>
                    <a:pt x="163" y="95"/>
                  </a:moveTo>
                  <a:cubicBezTo>
                    <a:pt x="168" y="96"/>
                    <a:pt x="174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4" y="95"/>
                    <a:pt x="169" y="95"/>
                    <a:pt x="163" y="95"/>
                  </a:cubicBezTo>
                  <a:close/>
                  <a:moveTo>
                    <a:pt x="120" y="3"/>
                  </a:moveTo>
                  <a:cubicBezTo>
                    <a:pt x="121" y="4"/>
                    <a:pt x="121" y="4"/>
                    <a:pt x="122" y="5"/>
                  </a:cubicBezTo>
                  <a:cubicBezTo>
                    <a:pt x="123" y="5"/>
                    <a:pt x="125" y="6"/>
                    <a:pt x="126" y="7"/>
                  </a:cubicBezTo>
                  <a:cubicBezTo>
                    <a:pt x="127" y="7"/>
                    <a:pt x="128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7" y="6"/>
                    <a:pt x="125" y="4"/>
                    <a:pt x="122" y="3"/>
                  </a:cubicBezTo>
                  <a:cubicBezTo>
                    <a:pt x="122" y="4"/>
                    <a:pt x="121" y="4"/>
                    <a:pt x="120" y="3"/>
                  </a:cubicBezTo>
                  <a:close/>
                  <a:moveTo>
                    <a:pt x="51" y="167"/>
                  </a:moveTo>
                  <a:cubicBezTo>
                    <a:pt x="51" y="167"/>
                    <a:pt x="51" y="167"/>
                    <a:pt x="51" y="167"/>
                  </a:cubicBezTo>
                  <a:cubicBezTo>
                    <a:pt x="49" y="169"/>
                    <a:pt x="48" y="172"/>
                    <a:pt x="48" y="174"/>
                  </a:cubicBezTo>
                  <a:cubicBezTo>
                    <a:pt x="47" y="177"/>
                    <a:pt x="46" y="180"/>
                    <a:pt x="46" y="183"/>
                  </a:cubicBezTo>
                  <a:cubicBezTo>
                    <a:pt x="47" y="181"/>
                    <a:pt x="51" y="169"/>
                    <a:pt x="51" y="167"/>
                  </a:cubicBezTo>
                  <a:close/>
                  <a:moveTo>
                    <a:pt x="51" y="197"/>
                  </a:moveTo>
                  <a:cubicBezTo>
                    <a:pt x="51" y="197"/>
                    <a:pt x="51" y="197"/>
                    <a:pt x="51" y="197"/>
                  </a:cubicBezTo>
                  <a:cubicBezTo>
                    <a:pt x="53" y="195"/>
                    <a:pt x="54" y="194"/>
                    <a:pt x="55" y="193"/>
                  </a:cubicBezTo>
                  <a:cubicBezTo>
                    <a:pt x="57" y="191"/>
                    <a:pt x="58" y="188"/>
                    <a:pt x="60" y="186"/>
                  </a:cubicBezTo>
                  <a:cubicBezTo>
                    <a:pt x="60" y="185"/>
                    <a:pt x="60" y="185"/>
                    <a:pt x="61" y="184"/>
                  </a:cubicBezTo>
                  <a:cubicBezTo>
                    <a:pt x="61" y="184"/>
                    <a:pt x="61" y="183"/>
                    <a:pt x="61" y="183"/>
                  </a:cubicBezTo>
                  <a:cubicBezTo>
                    <a:pt x="58" y="188"/>
                    <a:pt x="55" y="193"/>
                    <a:pt x="51" y="197"/>
                  </a:cubicBezTo>
                  <a:close/>
                  <a:moveTo>
                    <a:pt x="45" y="168"/>
                  </a:moveTo>
                  <a:cubicBezTo>
                    <a:pt x="46" y="168"/>
                    <a:pt x="46" y="168"/>
                    <a:pt x="46" y="168"/>
                  </a:cubicBezTo>
                  <a:cubicBezTo>
                    <a:pt x="46" y="168"/>
                    <a:pt x="46" y="167"/>
                    <a:pt x="46" y="167"/>
                  </a:cubicBezTo>
                  <a:cubicBezTo>
                    <a:pt x="46" y="166"/>
                    <a:pt x="47" y="164"/>
                    <a:pt x="47" y="162"/>
                  </a:cubicBezTo>
                  <a:cubicBezTo>
                    <a:pt x="48" y="160"/>
                    <a:pt x="48" y="158"/>
                    <a:pt x="48" y="156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7" y="157"/>
                    <a:pt x="47" y="159"/>
                    <a:pt x="46" y="160"/>
                  </a:cubicBezTo>
                  <a:cubicBezTo>
                    <a:pt x="46" y="161"/>
                    <a:pt x="46" y="162"/>
                    <a:pt x="46" y="163"/>
                  </a:cubicBezTo>
                  <a:cubicBezTo>
                    <a:pt x="46" y="164"/>
                    <a:pt x="46" y="165"/>
                    <a:pt x="46" y="167"/>
                  </a:cubicBezTo>
                  <a:cubicBezTo>
                    <a:pt x="46" y="167"/>
                    <a:pt x="46" y="168"/>
                    <a:pt x="45" y="168"/>
                  </a:cubicBezTo>
                  <a:close/>
                  <a:moveTo>
                    <a:pt x="50" y="186"/>
                  </a:moveTo>
                  <a:cubicBezTo>
                    <a:pt x="50" y="186"/>
                    <a:pt x="50" y="186"/>
                    <a:pt x="50" y="186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3" y="182"/>
                    <a:pt x="55" y="177"/>
                    <a:pt x="57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6" y="174"/>
                    <a:pt x="55" y="176"/>
                    <a:pt x="54" y="178"/>
                  </a:cubicBezTo>
                  <a:cubicBezTo>
                    <a:pt x="52" y="181"/>
                    <a:pt x="51" y="183"/>
                    <a:pt x="50" y="186"/>
                  </a:cubicBezTo>
                  <a:cubicBezTo>
                    <a:pt x="50" y="186"/>
                    <a:pt x="50" y="186"/>
                    <a:pt x="50" y="186"/>
                  </a:cubicBezTo>
                  <a:close/>
                  <a:moveTo>
                    <a:pt x="142" y="90"/>
                  </a:moveTo>
                  <a:cubicBezTo>
                    <a:pt x="140" y="90"/>
                    <a:pt x="139" y="89"/>
                    <a:pt x="138" y="89"/>
                  </a:cubicBezTo>
                  <a:cubicBezTo>
                    <a:pt x="137" y="88"/>
                    <a:pt x="137" y="88"/>
                    <a:pt x="136" y="88"/>
                  </a:cubicBezTo>
                  <a:cubicBezTo>
                    <a:pt x="133" y="88"/>
                    <a:pt x="131" y="87"/>
                    <a:pt x="128" y="86"/>
                  </a:cubicBezTo>
                  <a:cubicBezTo>
                    <a:pt x="127" y="85"/>
                    <a:pt x="126" y="85"/>
                    <a:pt x="125" y="85"/>
                  </a:cubicBezTo>
                  <a:cubicBezTo>
                    <a:pt x="127" y="86"/>
                    <a:pt x="139" y="90"/>
                    <a:pt x="142" y="90"/>
                  </a:cubicBezTo>
                  <a:close/>
                  <a:moveTo>
                    <a:pt x="53" y="101"/>
                  </a:moveTo>
                  <a:cubicBezTo>
                    <a:pt x="57" y="100"/>
                    <a:pt x="59" y="99"/>
                    <a:pt x="62" y="98"/>
                  </a:cubicBezTo>
                  <a:cubicBezTo>
                    <a:pt x="59" y="98"/>
                    <a:pt x="57" y="99"/>
                    <a:pt x="54" y="99"/>
                  </a:cubicBezTo>
                  <a:cubicBezTo>
                    <a:pt x="54" y="100"/>
                    <a:pt x="54" y="100"/>
                    <a:pt x="53" y="101"/>
                  </a:cubicBezTo>
                  <a:close/>
                  <a:moveTo>
                    <a:pt x="196" y="133"/>
                  </a:moveTo>
                  <a:cubicBezTo>
                    <a:pt x="197" y="130"/>
                    <a:pt x="199" y="113"/>
                    <a:pt x="198" y="112"/>
                  </a:cubicBezTo>
                  <a:cubicBezTo>
                    <a:pt x="198" y="115"/>
                    <a:pt x="197" y="119"/>
                    <a:pt x="197" y="122"/>
                  </a:cubicBezTo>
                  <a:cubicBezTo>
                    <a:pt x="197" y="126"/>
                    <a:pt x="196" y="129"/>
                    <a:pt x="195" y="132"/>
                  </a:cubicBezTo>
                  <a:cubicBezTo>
                    <a:pt x="196" y="132"/>
                    <a:pt x="196" y="132"/>
                    <a:pt x="196" y="133"/>
                  </a:cubicBezTo>
                  <a:close/>
                  <a:moveTo>
                    <a:pt x="42" y="125"/>
                  </a:moveTo>
                  <a:cubicBezTo>
                    <a:pt x="42" y="129"/>
                    <a:pt x="42" y="132"/>
                    <a:pt x="41" y="136"/>
                  </a:cubicBezTo>
                  <a:cubicBezTo>
                    <a:pt x="41" y="139"/>
                    <a:pt x="41" y="143"/>
                    <a:pt x="41" y="146"/>
                  </a:cubicBezTo>
                  <a:cubicBezTo>
                    <a:pt x="42" y="145"/>
                    <a:pt x="42" y="132"/>
                    <a:pt x="42" y="125"/>
                  </a:cubicBezTo>
                  <a:close/>
                  <a:moveTo>
                    <a:pt x="179" y="81"/>
                  </a:moveTo>
                  <a:cubicBezTo>
                    <a:pt x="179" y="82"/>
                    <a:pt x="179" y="82"/>
                    <a:pt x="179" y="82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82" y="82"/>
                    <a:pt x="184" y="83"/>
                    <a:pt x="186" y="84"/>
                  </a:cubicBezTo>
                  <a:cubicBezTo>
                    <a:pt x="188" y="84"/>
                    <a:pt x="189" y="84"/>
                    <a:pt x="190" y="85"/>
                  </a:cubicBezTo>
                  <a:cubicBezTo>
                    <a:pt x="191" y="85"/>
                    <a:pt x="192" y="85"/>
                    <a:pt x="192" y="86"/>
                  </a:cubicBezTo>
                  <a:cubicBezTo>
                    <a:pt x="192" y="85"/>
                    <a:pt x="191" y="84"/>
                    <a:pt x="191" y="84"/>
                  </a:cubicBezTo>
                  <a:cubicBezTo>
                    <a:pt x="190" y="84"/>
                    <a:pt x="190" y="83"/>
                    <a:pt x="190" y="83"/>
                  </a:cubicBezTo>
                  <a:cubicBezTo>
                    <a:pt x="187" y="83"/>
                    <a:pt x="185" y="83"/>
                    <a:pt x="183" y="82"/>
                  </a:cubicBezTo>
                  <a:cubicBezTo>
                    <a:pt x="182" y="82"/>
                    <a:pt x="180" y="82"/>
                    <a:pt x="179" y="81"/>
                  </a:cubicBezTo>
                  <a:close/>
                  <a:moveTo>
                    <a:pt x="197" y="166"/>
                  </a:moveTo>
                  <a:cubicBezTo>
                    <a:pt x="196" y="161"/>
                    <a:pt x="195" y="157"/>
                    <a:pt x="195" y="152"/>
                  </a:cubicBezTo>
                  <a:cubicBezTo>
                    <a:pt x="194" y="154"/>
                    <a:pt x="194" y="156"/>
                    <a:pt x="194" y="157"/>
                  </a:cubicBezTo>
                  <a:cubicBezTo>
                    <a:pt x="194" y="157"/>
                    <a:pt x="194" y="157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9"/>
                    <a:pt x="195" y="159"/>
                    <a:pt x="196" y="160"/>
                  </a:cubicBezTo>
                  <a:cubicBezTo>
                    <a:pt x="196" y="160"/>
                    <a:pt x="196" y="161"/>
                    <a:pt x="196" y="162"/>
                  </a:cubicBezTo>
                  <a:cubicBezTo>
                    <a:pt x="196" y="163"/>
                    <a:pt x="196" y="164"/>
                    <a:pt x="197" y="166"/>
                  </a:cubicBezTo>
                  <a:close/>
                  <a:moveTo>
                    <a:pt x="78" y="90"/>
                  </a:moveTo>
                  <a:cubicBezTo>
                    <a:pt x="78" y="91"/>
                    <a:pt x="78" y="91"/>
                    <a:pt x="78" y="92"/>
                  </a:cubicBezTo>
                  <a:cubicBezTo>
                    <a:pt x="82" y="90"/>
                    <a:pt x="85" y="89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5" y="89"/>
                    <a:pt x="81" y="89"/>
                    <a:pt x="78" y="90"/>
                  </a:cubicBezTo>
                  <a:close/>
                  <a:moveTo>
                    <a:pt x="185" y="178"/>
                  </a:moveTo>
                  <a:cubicBezTo>
                    <a:pt x="186" y="179"/>
                    <a:pt x="186" y="180"/>
                    <a:pt x="187" y="180"/>
                  </a:cubicBezTo>
                  <a:cubicBezTo>
                    <a:pt x="189" y="183"/>
                    <a:pt x="190" y="186"/>
                    <a:pt x="192" y="188"/>
                  </a:cubicBezTo>
                  <a:cubicBezTo>
                    <a:pt x="193" y="189"/>
                    <a:pt x="193" y="190"/>
                    <a:pt x="194" y="191"/>
                  </a:cubicBezTo>
                  <a:cubicBezTo>
                    <a:pt x="194" y="190"/>
                    <a:pt x="194" y="189"/>
                    <a:pt x="193" y="189"/>
                  </a:cubicBezTo>
                  <a:cubicBezTo>
                    <a:pt x="190" y="185"/>
                    <a:pt x="188" y="181"/>
                    <a:pt x="186" y="177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5" y="177"/>
                    <a:pt x="185" y="177"/>
                    <a:pt x="185" y="178"/>
                  </a:cubicBezTo>
                  <a:close/>
                  <a:moveTo>
                    <a:pt x="45" y="104"/>
                  </a:moveTo>
                  <a:cubicBezTo>
                    <a:pt x="44" y="109"/>
                    <a:pt x="45" y="118"/>
                    <a:pt x="45" y="122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5" y="117"/>
                    <a:pt x="45" y="114"/>
                    <a:pt x="45" y="110"/>
                  </a:cubicBezTo>
                  <a:cubicBezTo>
                    <a:pt x="45" y="110"/>
                    <a:pt x="45" y="109"/>
                    <a:pt x="45" y="108"/>
                  </a:cubicBezTo>
                  <a:cubicBezTo>
                    <a:pt x="45" y="107"/>
                    <a:pt x="45" y="106"/>
                    <a:pt x="45" y="104"/>
                  </a:cubicBezTo>
                  <a:close/>
                  <a:moveTo>
                    <a:pt x="201" y="154"/>
                  </a:moveTo>
                  <a:cubicBezTo>
                    <a:pt x="201" y="156"/>
                    <a:pt x="204" y="165"/>
                    <a:pt x="205" y="167"/>
                  </a:cubicBezTo>
                  <a:cubicBezTo>
                    <a:pt x="204" y="163"/>
                    <a:pt x="203" y="159"/>
                    <a:pt x="202" y="155"/>
                  </a:cubicBezTo>
                  <a:cubicBezTo>
                    <a:pt x="202" y="155"/>
                    <a:pt x="201" y="154"/>
                    <a:pt x="201" y="154"/>
                  </a:cubicBezTo>
                  <a:close/>
                  <a:moveTo>
                    <a:pt x="50" y="178"/>
                  </a:moveTo>
                  <a:cubicBezTo>
                    <a:pt x="50" y="177"/>
                    <a:pt x="50" y="177"/>
                    <a:pt x="50" y="176"/>
                  </a:cubicBezTo>
                  <a:cubicBezTo>
                    <a:pt x="52" y="173"/>
                    <a:pt x="53" y="170"/>
                    <a:pt x="53" y="167"/>
                  </a:cubicBezTo>
                  <a:cubicBezTo>
                    <a:pt x="53" y="166"/>
                    <a:pt x="53" y="165"/>
                    <a:pt x="53" y="163"/>
                  </a:cubicBezTo>
                  <a:cubicBezTo>
                    <a:pt x="54" y="163"/>
                    <a:pt x="53" y="163"/>
                    <a:pt x="53" y="162"/>
                  </a:cubicBezTo>
                  <a:cubicBezTo>
                    <a:pt x="53" y="168"/>
                    <a:pt x="51" y="173"/>
                    <a:pt x="50" y="178"/>
                  </a:cubicBezTo>
                  <a:close/>
                  <a:moveTo>
                    <a:pt x="215" y="202"/>
                  </a:moveTo>
                  <a:cubicBezTo>
                    <a:pt x="216" y="203"/>
                    <a:pt x="218" y="204"/>
                    <a:pt x="219" y="205"/>
                  </a:cubicBezTo>
                  <a:cubicBezTo>
                    <a:pt x="219" y="205"/>
                    <a:pt x="220" y="205"/>
                    <a:pt x="220" y="205"/>
                  </a:cubicBezTo>
                  <a:cubicBezTo>
                    <a:pt x="219" y="204"/>
                    <a:pt x="219" y="203"/>
                    <a:pt x="218" y="202"/>
                  </a:cubicBezTo>
                  <a:cubicBezTo>
                    <a:pt x="217" y="201"/>
                    <a:pt x="216" y="201"/>
                    <a:pt x="216" y="200"/>
                  </a:cubicBezTo>
                  <a:cubicBezTo>
                    <a:pt x="216" y="201"/>
                    <a:pt x="215" y="201"/>
                    <a:pt x="215" y="202"/>
                  </a:cubicBezTo>
                  <a:close/>
                  <a:moveTo>
                    <a:pt x="130" y="82"/>
                  </a:moveTo>
                  <a:cubicBezTo>
                    <a:pt x="130" y="82"/>
                    <a:pt x="130" y="82"/>
                    <a:pt x="130" y="82"/>
                  </a:cubicBezTo>
                  <a:cubicBezTo>
                    <a:pt x="136" y="84"/>
                    <a:pt x="138" y="84"/>
                    <a:pt x="140" y="84"/>
                  </a:cubicBezTo>
                  <a:cubicBezTo>
                    <a:pt x="140" y="84"/>
                    <a:pt x="140" y="83"/>
                    <a:pt x="141" y="83"/>
                  </a:cubicBezTo>
                  <a:cubicBezTo>
                    <a:pt x="139" y="83"/>
                    <a:pt x="138" y="83"/>
                    <a:pt x="137" y="83"/>
                  </a:cubicBezTo>
                  <a:cubicBezTo>
                    <a:pt x="136" y="83"/>
                    <a:pt x="136" y="83"/>
                    <a:pt x="135" y="83"/>
                  </a:cubicBezTo>
                  <a:cubicBezTo>
                    <a:pt x="135" y="82"/>
                    <a:pt x="134" y="82"/>
                    <a:pt x="134" y="82"/>
                  </a:cubicBezTo>
                  <a:cubicBezTo>
                    <a:pt x="134" y="82"/>
                    <a:pt x="133" y="82"/>
                    <a:pt x="133" y="82"/>
                  </a:cubicBezTo>
                  <a:cubicBezTo>
                    <a:pt x="132" y="82"/>
                    <a:pt x="131" y="82"/>
                    <a:pt x="130" y="82"/>
                  </a:cubicBezTo>
                  <a:close/>
                  <a:moveTo>
                    <a:pt x="218" y="212"/>
                  </a:moveTo>
                  <a:cubicBezTo>
                    <a:pt x="218" y="212"/>
                    <a:pt x="217" y="212"/>
                    <a:pt x="217" y="212"/>
                  </a:cubicBezTo>
                  <a:cubicBezTo>
                    <a:pt x="216" y="211"/>
                    <a:pt x="215" y="211"/>
                    <a:pt x="213" y="210"/>
                  </a:cubicBezTo>
                  <a:cubicBezTo>
                    <a:pt x="211" y="209"/>
                    <a:pt x="209" y="209"/>
                    <a:pt x="207" y="208"/>
                  </a:cubicBezTo>
                  <a:cubicBezTo>
                    <a:pt x="207" y="207"/>
                    <a:pt x="206" y="207"/>
                    <a:pt x="206" y="208"/>
                  </a:cubicBezTo>
                  <a:cubicBezTo>
                    <a:pt x="209" y="210"/>
                    <a:pt x="215" y="212"/>
                    <a:pt x="218" y="212"/>
                  </a:cubicBezTo>
                  <a:close/>
                  <a:moveTo>
                    <a:pt x="19" y="199"/>
                  </a:moveTo>
                  <a:cubicBezTo>
                    <a:pt x="19" y="199"/>
                    <a:pt x="19" y="199"/>
                    <a:pt x="19" y="199"/>
                  </a:cubicBezTo>
                  <a:cubicBezTo>
                    <a:pt x="20" y="199"/>
                    <a:pt x="20" y="199"/>
                    <a:pt x="20" y="198"/>
                  </a:cubicBezTo>
                  <a:cubicBezTo>
                    <a:pt x="21" y="197"/>
                    <a:pt x="22" y="195"/>
                    <a:pt x="24" y="194"/>
                  </a:cubicBezTo>
                  <a:cubicBezTo>
                    <a:pt x="26" y="191"/>
                    <a:pt x="28" y="188"/>
                    <a:pt x="29" y="185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8" y="187"/>
                    <a:pt x="26" y="190"/>
                    <a:pt x="24" y="192"/>
                  </a:cubicBezTo>
                  <a:cubicBezTo>
                    <a:pt x="23" y="194"/>
                    <a:pt x="21" y="197"/>
                    <a:pt x="19" y="199"/>
                  </a:cubicBezTo>
                  <a:close/>
                  <a:moveTo>
                    <a:pt x="72" y="84"/>
                  </a:moveTo>
                  <a:cubicBezTo>
                    <a:pt x="79" y="83"/>
                    <a:pt x="86" y="82"/>
                    <a:pt x="93" y="81"/>
                  </a:cubicBezTo>
                  <a:cubicBezTo>
                    <a:pt x="86" y="81"/>
                    <a:pt x="79" y="82"/>
                    <a:pt x="72" y="84"/>
                  </a:cubicBezTo>
                  <a:close/>
                  <a:moveTo>
                    <a:pt x="208" y="105"/>
                  </a:moveTo>
                  <a:cubicBezTo>
                    <a:pt x="208" y="99"/>
                    <a:pt x="209" y="94"/>
                    <a:pt x="209" y="88"/>
                  </a:cubicBezTo>
                  <a:cubicBezTo>
                    <a:pt x="208" y="89"/>
                    <a:pt x="208" y="91"/>
                    <a:pt x="208" y="92"/>
                  </a:cubicBezTo>
                  <a:cubicBezTo>
                    <a:pt x="208" y="93"/>
                    <a:pt x="208" y="95"/>
                    <a:pt x="208" y="96"/>
                  </a:cubicBezTo>
                  <a:cubicBezTo>
                    <a:pt x="208" y="99"/>
                    <a:pt x="208" y="102"/>
                    <a:pt x="208" y="105"/>
                  </a:cubicBezTo>
                  <a:cubicBezTo>
                    <a:pt x="208" y="105"/>
                    <a:pt x="208" y="105"/>
                    <a:pt x="208" y="105"/>
                  </a:cubicBezTo>
                  <a:close/>
                  <a:moveTo>
                    <a:pt x="202" y="141"/>
                  </a:moveTo>
                  <a:cubicBezTo>
                    <a:pt x="201" y="137"/>
                    <a:pt x="201" y="134"/>
                    <a:pt x="201" y="131"/>
                  </a:cubicBezTo>
                  <a:cubicBezTo>
                    <a:pt x="201" y="134"/>
                    <a:pt x="200" y="137"/>
                    <a:pt x="201" y="141"/>
                  </a:cubicBezTo>
                  <a:cubicBezTo>
                    <a:pt x="201" y="141"/>
                    <a:pt x="201" y="141"/>
                    <a:pt x="202" y="141"/>
                  </a:cubicBezTo>
                  <a:close/>
                  <a:moveTo>
                    <a:pt x="189" y="160"/>
                  </a:moveTo>
                  <a:cubicBezTo>
                    <a:pt x="189" y="159"/>
                    <a:pt x="189" y="159"/>
                    <a:pt x="190" y="159"/>
                  </a:cubicBezTo>
                  <a:cubicBezTo>
                    <a:pt x="190" y="157"/>
                    <a:pt x="191" y="155"/>
                    <a:pt x="191" y="153"/>
                  </a:cubicBezTo>
                  <a:cubicBezTo>
                    <a:pt x="191" y="152"/>
                    <a:pt x="191" y="152"/>
                    <a:pt x="191" y="151"/>
                  </a:cubicBezTo>
                  <a:cubicBezTo>
                    <a:pt x="190" y="154"/>
                    <a:pt x="189" y="157"/>
                    <a:pt x="189" y="160"/>
                  </a:cubicBezTo>
                  <a:close/>
                  <a:moveTo>
                    <a:pt x="50" y="91"/>
                  </a:moveTo>
                  <a:cubicBezTo>
                    <a:pt x="50" y="91"/>
                    <a:pt x="50" y="92"/>
                    <a:pt x="50" y="92"/>
                  </a:cubicBezTo>
                  <a:cubicBezTo>
                    <a:pt x="50" y="93"/>
                    <a:pt x="49" y="93"/>
                    <a:pt x="49" y="93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50" y="94"/>
                    <a:pt x="51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93"/>
                    <a:pt x="51" y="93"/>
                    <a:pt x="51" y="92"/>
                  </a:cubicBezTo>
                  <a:cubicBezTo>
                    <a:pt x="51" y="92"/>
                    <a:pt x="51" y="92"/>
                    <a:pt x="50" y="91"/>
                  </a:cubicBezTo>
                  <a:close/>
                  <a:moveTo>
                    <a:pt x="43" y="119"/>
                  </a:moveTo>
                  <a:cubicBezTo>
                    <a:pt x="43" y="115"/>
                    <a:pt x="42" y="112"/>
                    <a:pt x="42" y="108"/>
                  </a:cubicBezTo>
                  <a:cubicBezTo>
                    <a:pt x="41" y="112"/>
                    <a:pt x="42" y="115"/>
                    <a:pt x="43" y="119"/>
                  </a:cubicBezTo>
                  <a:close/>
                  <a:moveTo>
                    <a:pt x="203" y="121"/>
                  </a:moveTo>
                  <a:cubicBezTo>
                    <a:pt x="202" y="121"/>
                    <a:pt x="202" y="121"/>
                    <a:pt x="202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2" y="126"/>
                    <a:pt x="202" y="131"/>
                    <a:pt x="203" y="136"/>
                  </a:cubicBezTo>
                  <a:cubicBezTo>
                    <a:pt x="203" y="131"/>
                    <a:pt x="203" y="126"/>
                    <a:pt x="203" y="121"/>
                  </a:cubicBezTo>
                  <a:close/>
                  <a:moveTo>
                    <a:pt x="180" y="175"/>
                  </a:moveTo>
                  <a:cubicBezTo>
                    <a:pt x="180" y="175"/>
                    <a:pt x="180" y="175"/>
                    <a:pt x="180" y="175"/>
                  </a:cubicBezTo>
                  <a:cubicBezTo>
                    <a:pt x="182" y="171"/>
                    <a:pt x="183" y="168"/>
                    <a:pt x="185" y="165"/>
                  </a:cubicBezTo>
                  <a:cubicBezTo>
                    <a:pt x="185" y="165"/>
                    <a:pt x="185" y="165"/>
                    <a:pt x="185" y="164"/>
                  </a:cubicBezTo>
                  <a:cubicBezTo>
                    <a:pt x="185" y="164"/>
                    <a:pt x="185" y="164"/>
                    <a:pt x="185" y="164"/>
                  </a:cubicBezTo>
                  <a:cubicBezTo>
                    <a:pt x="183" y="168"/>
                    <a:pt x="181" y="171"/>
                    <a:pt x="180" y="175"/>
                  </a:cubicBezTo>
                  <a:close/>
                  <a:moveTo>
                    <a:pt x="194" y="137"/>
                  </a:moveTo>
                  <a:cubicBezTo>
                    <a:pt x="194" y="139"/>
                    <a:pt x="193" y="142"/>
                    <a:pt x="192" y="145"/>
                  </a:cubicBezTo>
                  <a:cubicBezTo>
                    <a:pt x="193" y="145"/>
                    <a:pt x="193" y="144"/>
                    <a:pt x="193" y="144"/>
                  </a:cubicBezTo>
                  <a:cubicBezTo>
                    <a:pt x="193" y="142"/>
                    <a:pt x="194" y="141"/>
                    <a:pt x="195" y="139"/>
                  </a:cubicBezTo>
                  <a:cubicBezTo>
                    <a:pt x="195" y="138"/>
                    <a:pt x="195" y="137"/>
                    <a:pt x="194" y="137"/>
                  </a:cubicBezTo>
                  <a:close/>
                  <a:moveTo>
                    <a:pt x="21" y="206"/>
                  </a:moveTo>
                  <a:cubicBezTo>
                    <a:pt x="23" y="205"/>
                    <a:pt x="27" y="203"/>
                    <a:pt x="28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5" y="203"/>
                    <a:pt x="23" y="204"/>
                    <a:pt x="21" y="205"/>
                  </a:cubicBezTo>
                  <a:cubicBezTo>
                    <a:pt x="21" y="205"/>
                    <a:pt x="21" y="205"/>
                    <a:pt x="21" y="206"/>
                  </a:cubicBezTo>
                  <a:close/>
                  <a:moveTo>
                    <a:pt x="72" y="192"/>
                  </a:moveTo>
                  <a:cubicBezTo>
                    <a:pt x="72" y="191"/>
                    <a:pt x="71" y="191"/>
                    <a:pt x="71" y="190"/>
                  </a:cubicBezTo>
                  <a:cubicBezTo>
                    <a:pt x="70" y="191"/>
                    <a:pt x="69" y="192"/>
                    <a:pt x="68" y="192"/>
                  </a:cubicBezTo>
                  <a:cubicBezTo>
                    <a:pt x="68" y="192"/>
                    <a:pt x="69" y="193"/>
                    <a:pt x="69" y="193"/>
                  </a:cubicBezTo>
                  <a:cubicBezTo>
                    <a:pt x="70" y="192"/>
                    <a:pt x="70" y="191"/>
                    <a:pt x="72" y="192"/>
                  </a:cubicBezTo>
                  <a:close/>
                  <a:moveTo>
                    <a:pt x="47" y="139"/>
                  </a:moveTo>
                  <a:cubicBezTo>
                    <a:pt x="48" y="138"/>
                    <a:pt x="48" y="138"/>
                    <a:pt x="48" y="138"/>
                  </a:cubicBezTo>
                  <a:cubicBezTo>
                    <a:pt x="48" y="136"/>
                    <a:pt x="48" y="134"/>
                    <a:pt x="47" y="133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34"/>
                    <a:pt x="47" y="136"/>
                    <a:pt x="47" y="139"/>
                  </a:cubicBezTo>
                  <a:close/>
                  <a:moveTo>
                    <a:pt x="150" y="87"/>
                  </a:moveTo>
                  <a:cubicBezTo>
                    <a:pt x="148" y="87"/>
                    <a:pt x="144" y="86"/>
                    <a:pt x="143" y="87"/>
                  </a:cubicBezTo>
                  <a:cubicBezTo>
                    <a:pt x="144" y="87"/>
                    <a:pt x="145" y="87"/>
                    <a:pt x="146" y="87"/>
                  </a:cubicBezTo>
                  <a:cubicBezTo>
                    <a:pt x="146" y="87"/>
                    <a:pt x="146" y="88"/>
                    <a:pt x="147" y="88"/>
                  </a:cubicBezTo>
                  <a:cubicBezTo>
                    <a:pt x="148" y="87"/>
                    <a:pt x="149" y="87"/>
                    <a:pt x="150" y="87"/>
                  </a:cubicBezTo>
                  <a:close/>
                  <a:moveTo>
                    <a:pt x="197" y="92"/>
                  </a:moveTo>
                  <a:cubicBezTo>
                    <a:pt x="197" y="91"/>
                    <a:pt x="196" y="91"/>
                    <a:pt x="195" y="91"/>
                  </a:cubicBezTo>
                  <a:cubicBezTo>
                    <a:pt x="195" y="91"/>
                    <a:pt x="195" y="92"/>
                    <a:pt x="195" y="92"/>
                  </a:cubicBezTo>
                  <a:cubicBezTo>
                    <a:pt x="195" y="92"/>
                    <a:pt x="196" y="92"/>
                    <a:pt x="196" y="92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7" y="92"/>
                    <a:pt x="197" y="92"/>
                  </a:cubicBezTo>
                  <a:close/>
                  <a:moveTo>
                    <a:pt x="203" y="146"/>
                  </a:moveTo>
                  <a:cubicBezTo>
                    <a:pt x="203" y="146"/>
                    <a:pt x="203" y="146"/>
                    <a:pt x="203" y="146"/>
                  </a:cubicBezTo>
                  <a:cubicBezTo>
                    <a:pt x="203" y="149"/>
                    <a:pt x="204" y="153"/>
                    <a:pt x="205" y="157"/>
                  </a:cubicBezTo>
                  <a:cubicBezTo>
                    <a:pt x="205" y="157"/>
                    <a:pt x="205" y="157"/>
                    <a:pt x="206" y="157"/>
                  </a:cubicBezTo>
                  <a:cubicBezTo>
                    <a:pt x="205" y="153"/>
                    <a:pt x="204" y="149"/>
                    <a:pt x="203" y="146"/>
                  </a:cubicBezTo>
                  <a:close/>
                  <a:moveTo>
                    <a:pt x="202" y="150"/>
                  </a:moveTo>
                  <a:cubicBezTo>
                    <a:pt x="202" y="149"/>
                    <a:pt x="201" y="149"/>
                    <a:pt x="201" y="148"/>
                  </a:cubicBezTo>
                  <a:cubicBezTo>
                    <a:pt x="201" y="147"/>
                    <a:pt x="201" y="147"/>
                    <a:pt x="200" y="146"/>
                  </a:cubicBezTo>
                  <a:cubicBezTo>
                    <a:pt x="200" y="147"/>
                    <a:pt x="200" y="147"/>
                    <a:pt x="200" y="148"/>
                  </a:cubicBezTo>
                  <a:cubicBezTo>
                    <a:pt x="201" y="149"/>
                    <a:pt x="201" y="150"/>
                    <a:pt x="201" y="151"/>
                  </a:cubicBezTo>
                  <a:cubicBezTo>
                    <a:pt x="201" y="151"/>
                    <a:pt x="201" y="150"/>
                    <a:pt x="202" y="150"/>
                  </a:cubicBezTo>
                  <a:close/>
                  <a:moveTo>
                    <a:pt x="22" y="208"/>
                  </a:moveTo>
                  <a:cubicBezTo>
                    <a:pt x="23" y="208"/>
                    <a:pt x="23" y="208"/>
                    <a:pt x="23" y="208"/>
                  </a:cubicBezTo>
                  <a:cubicBezTo>
                    <a:pt x="24" y="207"/>
                    <a:pt x="26" y="207"/>
                    <a:pt x="27" y="206"/>
                  </a:cubicBezTo>
                  <a:cubicBezTo>
                    <a:pt x="28" y="206"/>
                    <a:pt x="28" y="206"/>
                    <a:pt x="28" y="205"/>
                  </a:cubicBezTo>
                  <a:cubicBezTo>
                    <a:pt x="26" y="206"/>
                    <a:pt x="24" y="206"/>
                    <a:pt x="22" y="208"/>
                  </a:cubicBezTo>
                  <a:close/>
                  <a:moveTo>
                    <a:pt x="206" y="98"/>
                  </a:moveTo>
                  <a:cubicBezTo>
                    <a:pt x="206" y="96"/>
                    <a:pt x="206" y="94"/>
                    <a:pt x="206" y="91"/>
                  </a:cubicBezTo>
                  <a:cubicBezTo>
                    <a:pt x="205" y="94"/>
                    <a:pt x="206" y="96"/>
                    <a:pt x="206" y="98"/>
                  </a:cubicBezTo>
                  <a:close/>
                  <a:moveTo>
                    <a:pt x="47" y="144"/>
                  </a:moveTo>
                  <a:cubicBezTo>
                    <a:pt x="47" y="144"/>
                    <a:pt x="47" y="144"/>
                    <a:pt x="47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43"/>
                    <a:pt x="48" y="141"/>
                    <a:pt x="47" y="140"/>
                  </a:cubicBezTo>
                  <a:cubicBezTo>
                    <a:pt x="47" y="141"/>
                    <a:pt x="47" y="143"/>
                    <a:pt x="47" y="144"/>
                  </a:cubicBezTo>
                  <a:close/>
                  <a:moveTo>
                    <a:pt x="190" y="190"/>
                  </a:moveTo>
                  <a:cubicBezTo>
                    <a:pt x="188" y="189"/>
                    <a:pt x="187" y="188"/>
                    <a:pt x="185" y="186"/>
                  </a:cubicBezTo>
                  <a:cubicBezTo>
                    <a:pt x="185" y="186"/>
                    <a:pt x="185" y="187"/>
                    <a:pt x="186" y="187"/>
                  </a:cubicBezTo>
                  <a:cubicBezTo>
                    <a:pt x="186" y="188"/>
                    <a:pt x="187" y="188"/>
                    <a:pt x="188" y="189"/>
                  </a:cubicBezTo>
                  <a:cubicBezTo>
                    <a:pt x="188" y="190"/>
                    <a:pt x="189" y="190"/>
                    <a:pt x="190" y="190"/>
                  </a:cubicBezTo>
                  <a:close/>
                  <a:moveTo>
                    <a:pt x="72" y="100"/>
                  </a:moveTo>
                  <a:cubicBezTo>
                    <a:pt x="70" y="100"/>
                    <a:pt x="65" y="102"/>
                    <a:pt x="64" y="102"/>
                  </a:cubicBezTo>
                  <a:cubicBezTo>
                    <a:pt x="67" y="102"/>
                    <a:pt x="69" y="101"/>
                    <a:pt x="72" y="100"/>
                  </a:cubicBezTo>
                  <a:close/>
                  <a:moveTo>
                    <a:pt x="183" y="173"/>
                  </a:moveTo>
                  <a:cubicBezTo>
                    <a:pt x="183" y="173"/>
                    <a:pt x="183" y="173"/>
                    <a:pt x="183" y="173"/>
                  </a:cubicBezTo>
                  <a:cubicBezTo>
                    <a:pt x="184" y="172"/>
                    <a:pt x="184" y="172"/>
                    <a:pt x="185" y="171"/>
                  </a:cubicBezTo>
                  <a:cubicBezTo>
                    <a:pt x="185" y="170"/>
                    <a:pt x="185" y="170"/>
                    <a:pt x="184" y="170"/>
                  </a:cubicBezTo>
                  <a:cubicBezTo>
                    <a:pt x="184" y="171"/>
                    <a:pt x="183" y="172"/>
                    <a:pt x="183" y="173"/>
                  </a:cubicBezTo>
                  <a:close/>
                  <a:moveTo>
                    <a:pt x="198" y="99"/>
                  </a:moveTo>
                  <a:cubicBezTo>
                    <a:pt x="197" y="100"/>
                    <a:pt x="197" y="100"/>
                    <a:pt x="197" y="101"/>
                  </a:cubicBezTo>
                  <a:cubicBezTo>
                    <a:pt x="196" y="101"/>
                    <a:pt x="197" y="102"/>
                    <a:pt x="198" y="102"/>
                  </a:cubicBezTo>
                  <a:cubicBezTo>
                    <a:pt x="198" y="101"/>
                    <a:pt x="198" y="100"/>
                    <a:pt x="198" y="99"/>
                  </a:cubicBezTo>
                  <a:close/>
                  <a:moveTo>
                    <a:pt x="39" y="156"/>
                  </a:moveTo>
                  <a:cubicBezTo>
                    <a:pt x="39" y="156"/>
                    <a:pt x="39" y="156"/>
                    <a:pt x="39" y="156"/>
                  </a:cubicBezTo>
                  <a:cubicBezTo>
                    <a:pt x="40" y="154"/>
                    <a:pt x="40" y="152"/>
                    <a:pt x="40" y="149"/>
                  </a:cubicBezTo>
                  <a:cubicBezTo>
                    <a:pt x="40" y="152"/>
                    <a:pt x="40" y="154"/>
                    <a:pt x="39" y="156"/>
                  </a:cubicBezTo>
                  <a:close/>
                  <a:moveTo>
                    <a:pt x="68" y="195"/>
                  </a:moveTo>
                  <a:cubicBezTo>
                    <a:pt x="68" y="196"/>
                    <a:pt x="67" y="196"/>
                    <a:pt x="66" y="197"/>
                  </a:cubicBezTo>
                  <a:cubicBezTo>
                    <a:pt x="66" y="197"/>
                    <a:pt x="66" y="197"/>
                    <a:pt x="67" y="198"/>
                  </a:cubicBezTo>
                  <a:cubicBezTo>
                    <a:pt x="67" y="197"/>
                    <a:pt x="68" y="196"/>
                    <a:pt x="68" y="195"/>
                  </a:cubicBezTo>
                  <a:close/>
                  <a:moveTo>
                    <a:pt x="224" y="198"/>
                  </a:moveTo>
                  <a:cubicBezTo>
                    <a:pt x="225" y="200"/>
                    <a:pt x="226" y="202"/>
                    <a:pt x="228" y="204"/>
                  </a:cubicBezTo>
                  <a:cubicBezTo>
                    <a:pt x="227" y="202"/>
                    <a:pt x="226" y="200"/>
                    <a:pt x="224" y="198"/>
                  </a:cubicBezTo>
                  <a:close/>
                  <a:moveTo>
                    <a:pt x="33" y="253"/>
                  </a:moveTo>
                  <a:cubicBezTo>
                    <a:pt x="33" y="253"/>
                    <a:pt x="33" y="253"/>
                    <a:pt x="33" y="253"/>
                  </a:cubicBezTo>
                  <a:cubicBezTo>
                    <a:pt x="36" y="252"/>
                    <a:pt x="38" y="251"/>
                    <a:pt x="41" y="249"/>
                  </a:cubicBezTo>
                  <a:cubicBezTo>
                    <a:pt x="41" y="249"/>
                    <a:pt x="41" y="249"/>
                    <a:pt x="41" y="249"/>
                  </a:cubicBezTo>
                  <a:cubicBezTo>
                    <a:pt x="38" y="250"/>
                    <a:pt x="35" y="252"/>
                    <a:pt x="33" y="253"/>
                  </a:cubicBezTo>
                  <a:close/>
                  <a:moveTo>
                    <a:pt x="206" y="193"/>
                  </a:moveTo>
                  <a:cubicBezTo>
                    <a:pt x="205" y="191"/>
                    <a:pt x="204" y="191"/>
                    <a:pt x="203" y="190"/>
                  </a:cubicBezTo>
                  <a:cubicBezTo>
                    <a:pt x="204" y="191"/>
                    <a:pt x="205" y="192"/>
                    <a:pt x="206" y="193"/>
                  </a:cubicBezTo>
                  <a:close/>
                  <a:moveTo>
                    <a:pt x="24" y="212"/>
                  </a:moveTo>
                  <a:cubicBezTo>
                    <a:pt x="24" y="212"/>
                    <a:pt x="24" y="212"/>
                    <a:pt x="24" y="212"/>
                  </a:cubicBezTo>
                  <a:cubicBezTo>
                    <a:pt x="25" y="213"/>
                    <a:pt x="27" y="213"/>
                    <a:pt x="28" y="213"/>
                  </a:cubicBezTo>
                  <a:cubicBezTo>
                    <a:pt x="28" y="213"/>
                    <a:pt x="29" y="213"/>
                    <a:pt x="29" y="212"/>
                  </a:cubicBezTo>
                  <a:cubicBezTo>
                    <a:pt x="27" y="212"/>
                    <a:pt x="26" y="212"/>
                    <a:pt x="24" y="212"/>
                  </a:cubicBezTo>
                  <a:close/>
                  <a:moveTo>
                    <a:pt x="75" y="195"/>
                  </a:moveTo>
                  <a:cubicBezTo>
                    <a:pt x="74" y="194"/>
                    <a:pt x="74" y="194"/>
                    <a:pt x="73" y="193"/>
                  </a:cubicBezTo>
                  <a:cubicBezTo>
                    <a:pt x="73" y="194"/>
                    <a:pt x="73" y="194"/>
                    <a:pt x="72" y="195"/>
                  </a:cubicBezTo>
                  <a:cubicBezTo>
                    <a:pt x="73" y="194"/>
                    <a:pt x="74" y="194"/>
                    <a:pt x="75" y="195"/>
                  </a:cubicBezTo>
                  <a:close/>
                  <a:moveTo>
                    <a:pt x="78" y="194"/>
                  </a:moveTo>
                  <a:cubicBezTo>
                    <a:pt x="78" y="194"/>
                    <a:pt x="78" y="194"/>
                    <a:pt x="78" y="194"/>
                  </a:cubicBezTo>
                  <a:cubicBezTo>
                    <a:pt x="77" y="193"/>
                    <a:pt x="76" y="192"/>
                    <a:pt x="76" y="190"/>
                  </a:cubicBezTo>
                  <a:cubicBezTo>
                    <a:pt x="76" y="191"/>
                    <a:pt x="75" y="191"/>
                    <a:pt x="76" y="191"/>
                  </a:cubicBezTo>
                  <a:cubicBezTo>
                    <a:pt x="76" y="192"/>
                    <a:pt x="77" y="193"/>
                    <a:pt x="78" y="194"/>
                  </a:cubicBezTo>
                  <a:close/>
                  <a:moveTo>
                    <a:pt x="28" y="208"/>
                  </a:moveTo>
                  <a:cubicBezTo>
                    <a:pt x="29" y="208"/>
                    <a:pt x="30" y="208"/>
                    <a:pt x="32" y="206"/>
                  </a:cubicBezTo>
                  <a:cubicBezTo>
                    <a:pt x="31" y="206"/>
                    <a:pt x="31" y="207"/>
                    <a:pt x="31" y="207"/>
                  </a:cubicBezTo>
                  <a:cubicBezTo>
                    <a:pt x="30" y="207"/>
                    <a:pt x="30" y="207"/>
                    <a:pt x="29" y="207"/>
                  </a:cubicBezTo>
                  <a:cubicBezTo>
                    <a:pt x="29" y="207"/>
                    <a:pt x="28" y="207"/>
                    <a:pt x="28" y="208"/>
                  </a:cubicBezTo>
                  <a:close/>
                  <a:moveTo>
                    <a:pt x="199" y="201"/>
                  </a:moveTo>
                  <a:cubicBezTo>
                    <a:pt x="198" y="200"/>
                    <a:pt x="197" y="199"/>
                    <a:pt x="196" y="198"/>
                  </a:cubicBezTo>
                  <a:cubicBezTo>
                    <a:pt x="197" y="199"/>
                    <a:pt x="198" y="200"/>
                    <a:pt x="199" y="201"/>
                  </a:cubicBezTo>
                  <a:close/>
                  <a:moveTo>
                    <a:pt x="49" y="98"/>
                  </a:moveTo>
                  <a:cubicBezTo>
                    <a:pt x="49" y="98"/>
                    <a:pt x="50" y="98"/>
                    <a:pt x="50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9" y="97"/>
                    <a:pt x="49" y="97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lose/>
                  <a:moveTo>
                    <a:pt x="28" y="195"/>
                  </a:moveTo>
                  <a:cubicBezTo>
                    <a:pt x="30" y="193"/>
                    <a:pt x="31" y="192"/>
                    <a:pt x="31" y="191"/>
                  </a:cubicBezTo>
                  <a:cubicBezTo>
                    <a:pt x="30" y="192"/>
                    <a:pt x="29" y="193"/>
                    <a:pt x="28" y="195"/>
                  </a:cubicBezTo>
                  <a:close/>
                  <a:moveTo>
                    <a:pt x="107" y="81"/>
                  </a:moveTo>
                  <a:cubicBezTo>
                    <a:pt x="108" y="82"/>
                    <a:pt x="108" y="82"/>
                    <a:pt x="108" y="83"/>
                  </a:cubicBezTo>
                  <a:cubicBezTo>
                    <a:pt x="109" y="82"/>
                    <a:pt x="109" y="82"/>
                    <a:pt x="109" y="81"/>
                  </a:cubicBezTo>
                  <a:cubicBezTo>
                    <a:pt x="109" y="81"/>
                    <a:pt x="108" y="81"/>
                    <a:pt x="107" y="81"/>
                  </a:cubicBezTo>
                  <a:close/>
                  <a:moveTo>
                    <a:pt x="32" y="202"/>
                  </a:moveTo>
                  <a:cubicBezTo>
                    <a:pt x="33" y="202"/>
                    <a:pt x="35" y="200"/>
                    <a:pt x="36" y="199"/>
                  </a:cubicBezTo>
                  <a:cubicBezTo>
                    <a:pt x="35" y="200"/>
                    <a:pt x="33" y="201"/>
                    <a:pt x="32" y="202"/>
                  </a:cubicBezTo>
                  <a:close/>
                  <a:moveTo>
                    <a:pt x="75" y="189"/>
                  </a:moveTo>
                  <a:cubicBezTo>
                    <a:pt x="74" y="189"/>
                    <a:pt x="74" y="188"/>
                    <a:pt x="73" y="187"/>
                  </a:cubicBezTo>
                  <a:cubicBezTo>
                    <a:pt x="73" y="187"/>
                    <a:pt x="73" y="187"/>
                    <a:pt x="73" y="187"/>
                  </a:cubicBezTo>
                  <a:cubicBezTo>
                    <a:pt x="73" y="189"/>
                    <a:pt x="74" y="189"/>
                    <a:pt x="75" y="189"/>
                  </a:cubicBezTo>
                  <a:close/>
                  <a:moveTo>
                    <a:pt x="45" y="100"/>
                  </a:moveTo>
                  <a:cubicBezTo>
                    <a:pt x="45" y="100"/>
                    <a:pt x="45" y="100"/>
                    <a:pt x="45" y="100"/>
                  </a:cubicBezTo>
                  <a:cubicBezTo>
                    <a:pt x="45" y="101"/>
                    <a:pt x="45" y="102"/>
                    <a:pt x="45" y="104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5" y="102"/>
                    <a:pt x="45" y="101"/>
                    <a:pt x="45" y="100"/>
                  </a:cubicBezTo>
                  <a:close/>
                  <a:moveTo>
                    <a:pt x="44" y="155"/>
                  </a:moveTo>
                  <a:cubicBezTo>
                    <a:pt x="43" y="157"/>
                    <a:pt x="43" y="159"/>
                    <a:pt x="43" y="161"/>
                  </a:cubicBezTo>
                  <a:cubicBezTo>
                    <a:pt x="43" y="159"/>
                    <a:pt x="44" y="157"/>
                    <a:pt x="44" y="155"/>
                  </a:cubicBezTo>
                  <a:close/>
                  <a:moveTo>
                    <a:pt x="186" y="160"/>
                  </a:moveTo>
                  <a:cubicBezTo>
                    <a:pt x="186" y="160"/>
                    <a:pt x="186" y="160"/>
                    <a:pt x="186" y="160"/>
                  </a:cubicBezTo>
                  <a:cubicBezTo>
                    <a:pt x="186" y="160"/>
                    <a:pt x="186" y="160"/>
                    <a:pt x="187" y="160"/>
                  </a:cubicBezTo>
                  <a:cubicBezTo>
                    <a:pt x="187" y="159"/>
                    <a:pt x="187" y="158"/>
                    <a:pt x="188" y="157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87" y="158"/>
                    <a:pt x="186" y="159"/>
                    <a:pt x="186" y="160"/>
                  </a:cubicBezTo>
                  <a:close/>
                  <a:moveTo>
                    <a:pt x="181" y="176"/>
                  </a:moveTo>
                  <a:cubicBezTo>
                    <a:pt x="181" y="176"/>
                    <a:pt x="181" y="176"/>
                    <a:pt x="181" y="176"/>
                  </a:cubicBezTo>
                  <a:cubicBezTo>
                    <a:pt x="180" y="177"/>
                    <a:pt x="180" y="178"/>
                    <a:pt x="179" y="179"/>
                  </a:cubicBezTo>
                  <a:cubicBezTo>
                    <a:pt x="179" y="179"/>
                    <a:pt x="180" y="179"/>
                    <a:pt x="180" y="179"/>
                  </a:cubicBezTo>
                  <a:cubicBezTo>
                    <a:pt x="180" y="178"/>
                    <a:pt x="181" y="178"/>
                    <a:pt x="181" y="177"/>
                  </a:cubicBezTo>
                  <a:cubicBezTo>
                    <a:pt x="181" y="177"/>
                    <a:pt x="181" y="177"/>
                    <a:pt x="181" y="176"/>
                  </a:cubicBezTo>
                  <a:close/>
                  <a:moveTo>
                    <a:pt x="117" y="4"/>
                  </a:moveTo>
                  <a:cubicBezTo>
                    <a:pt x="117" y="4"/>
                    <a:pt x="118" y="5"/>
                    <a:pt x="119" y="5"/>
                  </a:cubicBezTo>
                  <a:cubicBezTo>
                    <a:pt x="119" y="4"/>
                    <a:pt x="118" y="4"/>
                    <a:pt x="118" y="3"/>
                  </a:cubicBezTo>
                  <a:cubicBezTo>
                    <a:pt x="118" y="3"/>
                    <a:pt x="117" y="4"/>
                    <a:pt x="117" y="4"/>
                  </a:cubicBezTo>
                  <a:close/>
                  <a:moveTo>
                    <a:pt x="186" y="165"/>
                  </a:moveTo>
                  <a:cubicBezTo>
                    <a:pt x="186" y="166"/>
                    <a:pt x="186" y="166"/>
                    <a:pt x="186" y="167"/>
                  </a:cubicBezTo>
                  <a:cubicBezTo>
                    <a:pt x="186" y="167"/>
                    <a:pt x="186" y="167"/>
                    <a:pt x="187" y="167"/>
                  </a:cubicBezTo>
                  <a:cubicBezTo>
                    <a:pt x="187" y="167"/>
                    <a:pt x="187" y="166"/>
                    <a:pt x="187" y="166"/>
                  </a:cubicBezTo>
                  <a:cubicBezTo>
                    <a:pt x="187" y="166"/>
                    <a:pt x="187" y="165"/>
                    <a:pt x="186" y="165"/>
                  </a:cubicBezTo>
                  <a:close/>
                  <a:moveTo>
                    <a:pt x="56" y="166"/>
                  </a:moveTo>
                  <a:cubicBezTo>
                    <a:pt x="56" y="166"/>
                    <a:pt x="56" y="166"/>
                    <a:pt x="56" y="166"/>
                  </a:cubicBezTo>
                  <a:cubicBezTo>
                    <a:pt x="56" y="167"/>
                    <a:pt x="55" y="168"/>
                    <a:pt x="56" y="169"/>
                  </a:cubicBezTo>
                  <a:cubicBezTo>
                    <a:pt x="56" y="168"/>
                    <a:pt x="56" y="167"/>
                    <a:pt x="56" y="166"/>
                  </a:cubicBezTo>
                  <a:close/>
                  <a:moveTo>
                    <a:pt x="192" y="147"/>
                  </a:moveTo>
                  <a:cubicBezTo>
                    <a:pt x="192" y="147"/>
                    <a:pt x="192" y="147"/>
                    <a:pt x="192" y="147"/>
                  </a:cubicBezTo>
                  <a:cubicBezTo>
                    <a:pt x="192" y="148"/>
                    <a:pt x="192" y="148"/>
                    <a:pt x="192" y="148"/>
                  </a:cubicBezTo>
                  <a:cubicBezTo>
                    <a:pt x="192" y="148"/>
                    <a:pt x="192" y="148"/>
                    <a:pt x="193" y="148"/>
                  </a:cubicBezTo>
                  <a:cubicBezTo>
                    <a:pt x="193" y="147"/>
                    <a:pt x="192" y="147"/>
                    <a:pt x="192" y="147"/>
                  </a:cubicBezTo>
                  <a:close/>
                  <a:moveTo>
                    <a:pt x="213" y="189"/>
                  </a:moveTo>
                  <a:cubicBezTo>
                    <a:pt x="213" y="191"/>
                    <a:pt x="214" y="191"/>
                    <a:pt x="215" y="192"/>
                  </a:cubicBezTo>
                  <a:cubicBezTo>
                    <a:pt x="214" y="191"/>
                    <a:pt x="214" y="190"/>
                    <a:pt x="213" y="189"/>
                  </a:cubicBezTo>
                  <a:close/>
                  <a:moveTo>
                    <a:pt x="120" y="82"/>
                  </a:moveTo>
                  <a:cubicBezTo>
                    <a:pt x="120" y="82"/>
                    <a:pt x="121" y="83"/>
                    <a:pt x="121" y="83"/>
                  </a:cubicBezTo>
                  <a:cubicBezTo>
                    <a:pt x="121" y="82"/>
                    <a:pt x="121" y="82"/>
                    <a:pt x="122" y="81"/>
                  </a:cubicBezTo>
                  <a:cubicBezTo>
                    <a:pt x="121" y="82"/>
                    <a:pt x="121" y="82"/>
                    <a:pt x="120" y="82"/>
                  </a:cubicBezTo>
                  <a:close/>
                  <a:moveTo>
                    <a:pt x="180" y="185"/>
                  </a:moveTo>
                  <a:cubicBezTo>
                    <a:pt x="180" y="185"/>
                    <a:pt x="181" y="185"/>
                    <a:pt x="181" y="185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0" y="184"/>
                    <a:pt x="180" y="185"/>
                    <a:pt x="180" y="185"/>
                  </a:cubicBezTo>
                  <a:close/>
                  <a:moveTo>
                    <a:pt x="54" y="96"/>
                  </a:move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5" y="96"/>
                    <a:pt x="55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5" y="96"/>
                    <a:pt x="55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lose/>
                  <a:moveTo>
                    <a:pt x="225" y="53"/>
                  </a:moveTo>
                  <a:cubicBezTo>
                    <a:pt x="226" y="54"/>
                    <a:pt x="226" y="54"/>
                    <a:pt x="227" y="55"/>
                  </a:cubicBezTo>
                  <a:cubicBezTo>
                    <a:pt x="227" y="54"/>
                    <a:pt x="227" y="54"/>
                    <a:pt x="225" y="53"/>
                  </a:cubicBezTo>
                  <a:close/>
                  <a:moveTo>
                    <a:pt x="184" y="181"/>
                  </a:moveTo>
                  <a:cubicBezTo>
                    <a:pt x="184" y="183"/>
                    <a:pt x="184" y="183"/>
                    <a:pt x="185" y="184"/>
                  </a:cubicBezTo>
                  <a:cubicBezTo>
                    <a:pt x="185" y="183"/>
                    <a:pt x="184" y="182"/>
                    <a:pt x="184" y="181"/>
                  </a:cubicBezTo>
                  <a:close/>
                  <a:moveTo>
                    <a:pt x="7" y="209"/>
                  </a:moveTo>
                  <a:cubicBezTo>
                    <a:pt x="8" y="209"/>
                    <a:pt x="9" y="208"/>
                    <a:pt x="9" y="207"/>
                  </a:cubicBezTo>
                  <a:cubicBezTo>
                    <a:pt x="9" y="208"/>
                    <a:pt x="8" y="208"/>
                    <a:pt x="7" y="209"/>
                  </a:cubicBezTo>
                  <a:close/>
                  <a:moveTo>
                    <a:pt x="176" y="191"/>
                  </a:moveTo>
                  <a:cubicBezTo>
                    <a:pt x="176" y="191"/>
                    <a:pt x="176" y="192"/>
                    <a:pt x="176" y="192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77" y="191"/>
                    <a:pt x="177" y="191"/>
                    <a:pt x="176" y="191"/>
                  </a:cubicBezTo>
                  <a:close/>
                  <a:moveTo>
                    <a:pt x="66" y="94"/>
                  </a:move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3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4" y="95"/>
                    <a:pt x="65" y="94"/>
                    <a:pt x="66" y="94"/>
                  </a:cubicBezTo>
                  <a:close/>
                  <a:moveTo>
                    <a:pt x="50" y="181"/>
                  </a:moveTo>
                  <a:cubicBezTo>
                    <a:pt x="51" y="180"/>
                    <a:pt x="51" y="179"/>
                    <a:pt x="52" y="178"/>
                  </a:cubicBezTo>
                  <a:cubicBezTo>
                    <a:pt x="51" y="179"/>
                    <a:pt x="50" y="180"/>
                    <a:pt x="50" y="181"/>
                  </a:cubicBezTo>
                  <a:close/>
                  <a:moveTo>
                    <a:pt x="208" y="85"/>
                  </a:moveTo>
                  <a:cubicBezTo>
                    <a:pt x="208" y="85"/>
                    <a:pt x="208" y="85"/>
                    <a:pt x="209" y="85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8" y="84"/>
                    <a:pt x="208" y="84"/>
                    <a:pt x="208" y="85"/>
                  </a:cubicBezTo>
                  <a:close/>
                  <a:moveTo>
                    <a:pt x="61" y="176"/>
                  </a:moveTo>
                  <a:cubicBezTo>
                    <a:pt x="61" y="176"/>
                    <a:pt x="61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1" y="176"/>
                    <a:pt x="61" y="176"/>
                    <a:pt x="61" y="176"/>
                  </a:cubicBezTo>
                  <a:close/>
                  <a:moveTo>
                    <a:pt x="191" y="87"/>
                  </a:moveTo>
                  <a:cubicBezTo>
                    <a:pt x="190" y="87"/>
                    <a:pt x="190" y="87"/>
                    <a:pt x="189" y="87"/>
                  </a:cubicBezTo>
                  <a:cubicBezTo>
                    <a:pt x="190" y="87"/>
                    <a:pt x="190" y="87"/>
                    <a:pt x="191" y="87"/>
                  </a:cubicBezTo>
                  <a:close/>
                  <a:moveTo>
                    <a:pt x="202" y="206"/>
                  </a:moveTo>
                  <a:cubicBezTo>
                    <a:pt x="202" y="206"/>
                    <a:pt x="202" y="205"/>
                    <a:pt x="202" y="205"/>
                  </a:cubicBezTo>
                  <a:cubicBezTo>
                    <a:pt x="202" y="205"/>
                    <a:pt x="201" y="205"/>
                    <a:pt x="201" y="205"/>
                  </a:cubicBezTo>
                  <a:cubicBezTo>
                    <a:pt x="201" y="205"/>
                    <a:pt x="202" y="205"/>
                    <a:pt x="202" y="206"/>
                  </a:cubicBezTo>
                  <a:close/>
                  <a:moveTo>
                    <a:pt x="204" y="89"/>
                  </a:moveTo>
                  <a:cubicBezTo>
                    <a:pt x="205" y="89"/>
                    <a:pt x="205" y="89"/>
                    <a:pt x="205" y="89"/>
                  </a:cubicBezTo>
                  <a:cubicBezTo>
                    <a:pt x="205" y="89"/>
                    <a:pt x="205" y="88"/>
                    <a:pt x="205" y="88"/>
                  </a:cubicBezTo>
                  <a:cubicBezTo>
                    <a:pt x="205" y="88"/>
                    <a:pt x="205" y="88"/>
                    <a:pt x="204" y="89"/>
                  </a:cubicBezTo>
                  <a:close/>
                  <a:moveTo>
                    <a:pt x="47" y="131"/>
                  </a:moveTo>
                  <a:cubicBezTo>
                    <a:pt x="48" y="131"/>
                    <a:pt x="47" y="130"/>
                    <a:pt x="47" y="130"/>
                  </a:cubicBezTo>
                  <a:cubicBezTo>
                    <a:pt x="47" y="130"/>
                    <a:pt x="47" y="131"/>
                    <a:pt x="47" y="131"/>
                  </a:cubicBezTo>
                  <a:close/>
                  <a:moveTo>
                    <a:pt x="238" y="212"/>
                  </a:moveTo>
                  <a:cubicBezTo>
                    <a:pt x="238" y="212"/>
                    <a:pt x="238" y="212"/>
                    <a:pt x="239" y="212"/>
                  </a:cubicBezTo>
                  <a:cubicBezTo>
                    <a:pt x="239" y="212"/>
                    <a:pt x="239" y="212"/>
                    <a:pt x="239" y="212"/>
                  </a:cubicBezTo>
                  <a:cubicBezTo>
                    <a:pt x="238" y="212"/>
                    <a:pt x="238" y="212"/>
                    <a:pt x="238" y="212"/>
                  </a:cubicBezTo>
                  <a:cubicBezTo>
                    <a:pt x="238" y="212"/>
                    <a:pt x="238" y="212"/>
                    <a:pt x="238" y="212"/>
                  </a:cubicBezTo>
                  <a:close/>
                  <a:moveTo>
                    <a:pt x="121" y="232"/>
                  </a:moveTo>
                  <a:cubicBezTo>
                    <a:pt x="121" y="232"/>
                    <a:pt x="121" y="231"/>
                    <a:pt x="121" y="231"/>
                  </a:cubicBezTo>
                  <a:cubicBezTo>
                    <a:pt x="121" y="231"/>
                    <a:pt x="121" y="231"/>
                    <a:pt x="121" y="232"/>
                  </a:cubicBezTo>
                  <a:cubicBezTo>
                    <a:pt x="121" y="232"/>
                    <a:pt x="121" y="232"/>
                    <a:pt x="121" y="232"/>
                  </a:cubicBezTo>
                  <a:close/>
                  <a:moveTo>
                    <a:pt x="50" y="101"/>
                  </a:moveTo>
                  <a:cubicBezTo>
                    <a:pt x="50" y="101"/>
                    <a:pt x="50" y="101"/>
                    <a:pt x="51" y="101"/>
                  </a:cubicBezTo>
                  <a:cubicBezTo>
                    <a:pt x="50" y="101"/>
                    <a:pt x="50" y="101"/>
                    <a:pt x="50" y="101"/>
                  </a:cubicBezTo>
                  <a:close/>
                  <a:moveTo>
                    <a:pt x="172" y="191"/>
                  </a:moveTo>
                  <a:cubicBezTo>
                    <a:pt x="173" y="191"/>
                    <a:pt x="173" y="191"/>
                    <a:pt x="173" y="191"/>
                  </a:cubicBezTo>
                  <a:cubicBezTo>
                    <a:pt x="172" y="191"/>
                    <a:pt x="172" y="191"/>
                    <a:pt x="172" y="191"/>
                  </a:cubicBezTo>
                  <a:close/>
                  <a:moveTo>
                    <a:pt x="22" y="200"/>
                  </a:moveTo>
                  <a:cubicBezTo>
                    <a:pt x="22" y="200"/>
                    <a:pt x="22" y="200"/>
                    <a:pt x="22" y="200"/>
                  </a:cubicBezTo>
                  <a:cubicBezTo>
                    <a:pt x="22" y="200"/>
                    <a:pt x="22" y="200"/>
                    <a:pt x="21" y="201"/>
                  </a:cubicBezTo>
                  <a:cubicBezTo>
                    <a:pt x="22" y="200"/>
                    <a:pt x="22" y="200"/>
                    <a:pt x="22" y="200"/>
                  </a:cubicBezTo>
                  <a:close/>
                  <a:moveTo>
                    <a:pt x="40" y="95"/>
                  </a:moveTo>
                  <a:cubicBezTo>
                    <a:pt x="40" y="95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4"/>
                    <a:pt x="40" y="95"/>
                    <a:pt x="40" y="95"/>
                  </a:cubicBezTo>
                  <a:close/>
                  <a:moveTo>
                    <a:pt x="202" y="88"/>
                  </a:moveTo>
                  <a:cubicBezTo>
                    <a:pt x="202" y="88"/>
                    <a:pt x="202" y="88"/>
                    <a:pt x="201" y="88"/>
                  </a:cubicBezTo>
                  <a:cubicBezTo>
                    <a:pt x="202" y="88"/>
                    <a:pt x="202" y="88"/>
                    <a:pt x="202" y="88"/>
                  </a:cubicBezTo>
                  <a:close/>
                  <a:moveTo>
                    <a:pt x="47" y="171"/>
                  </a:moveTo>
                  <a:cubicBezTo>
                    <a:pt x="47" y="171"/>
                    <a:pt x="47" y="171"/>
                    <a:pt x="47" y="171"/>
                  </a:cubicBezTo>
                  <a:cubicBezTo>
                    <a:pt x="47" y="171"/>
                    <a:pt x="46" y="171"/>
                    <a:pt x="46" y="171"/>
                  </a:cubicBezTo>
                  <a:cubicBezTo>
                    <a:pt x="46" y="171"/>
                    <a:pt x="46" y="172"/>
                    <a:pt x="46" y="172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72"/>
                    <a:pt x="47" y="171"/>
                    <a:pt x="47" y="171"/>
                  </a:cubicBezTo>
                  <a:close/>
                  <a:moveTo>
                    <a:pt x="50" y="147"/>
                  </a:move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50" y="148"/>
                    <a:pt x="50" y="148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50" y="147"/>
                    <a:pt x="50" y="147"/>
                    <a:pt x="50" y="147"/>
                  </a:cubicBezTo>
                  <a:close/>
                  <a:moveTo>
                    <a:pt x="210" y="198"/>
                  </a:moveTo>
                  <a:cubicBezTo>
                    <a:pt x="210" y="198"/>
                    <a:pt x="210" y="198"/>
                    <a:pt x="210" y="198"/>
                  </a:cubicBezTo>
                  <a:cubicBezTo>
                    <a:pt x="210" y="198"/>
                    <a:pt x="210" y="198"/>
                    <a:pt x="210" y="199"/>
                  </a:cubicBezTo>
                  <a:cubicBezTo>
                    <a:pt x="210" y="199"/>
                    <a:pt x="210" y="199"/>
                    <a:pt x="210" y="199"/>
                  </a:cubicBezTo>
                  <a:cubicBezTo>
                    <a:pt x="210" y="198"/>
                    <a:pt x="210" y="198"/>
                    <a:pt x="210" y="198"/>
                  </a:cubicBezTo>
                  <a:close/>
                  <a:moveTo>
                    <a:pt x="211" y="199"/>
                  </a:moveTo>
                  <a:cubicBezTo>
                    <a:pt x="211" y="199"/>
                    <a:pt x="211" y="199"/>
                    <a:pt x="211" y="199"/>
                  </a:cubicBezTo>
                  <a:cubicBezTo>
                    <a:pt x="211" y="199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199"/>
                    <a:pt x="211" y="199"/>
                    <a:pt x="211" y="199"/>
                  </a:cubicBezTo>
                  <a:close/>
                  <a:moveTo>
                    <a:pt x="212" y="80"/>
                  </a:moveTo>
                  <a:cubicBezTo>
                    <a:pt x="212" y="80"/>
                    <a:pt x="212" y="80"/>
                    <a:pt x="212" y="80"/>
                  </a:cubicBezTo>
                  <a:cubicBezTo>
                    <a:pt x="212" y="80"/>
                    <a:pt x="212" y="80"/>
                    <a:pt x="212" y="80"/>
                  </a:cubicBezTo>
                  <a:close/>
                  <a:moveTo>
                    <a:pt x="30" y="200"/>
                  </a:moveTo>
                  <a:cubicBezTo>
                    <a:pt x="30" y="200"/>
                    <a:pt x="30" y="200"/>
                    <a:pt x="30" y="200"/>
                  </a:cubicBezTo>
                  <a:cubicBezTo>
                    <a:pt x="30" y="200"/>
                    <a:pt x="30" y="200"/>
                    <a:pt x="29" y="200"/>
                  </a:cubicBezTo>
                  <a:cubicBezTo>
                    <a:pt x="30" y="200"/>
                    <a:pt x="30" y="200"/>
                    <a:pt x="30" y="201"/>
                  </a:cubicBezTo>
                  <a:cubicBezTo>
                    <a:pt x="30" y="200"/>
                    <a:pt x="30" y="200"/>
                    <a:pt x="30" y="200"/>
                  </a:cubicBezTo>
                  <a:close/>
                  <a:moveTo>
                    <a:pt x="168" y="27"/>
                  </a:moveTo>
                  <a:cubicBezTo>
                    <a:pt x="168" y="27"/>
                    <a:pt x="168" y="27"/>
                    <a:pt x="168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7"/>
                    <a:pt x="169" y="27"/>
                    <a:pt x="168" y="27"/>
                  </a:cubicBezTo>
                  <a:close/>
                  <a:moveTo>
                    <a:pt x="175" y="183"/>
                  </a:moveTo>
                  <a:cubicBezTo>
                    <a:pt x="175" y="183"/>
                    <a:pt x="175" y="183"/>
                    <a:pt x="175" y="183"/>
                  </a:cubicBezTo>
                  <a:cubicBezTo>
                    <a:pt x="175" y="183"/>
                    <a:pt x="175" y="183"/>
                    <a:pt x="175" y="184"/>
                  </a:cubicBezTo>
                  <a:cubicBezTo>
                    <a:pt x="175" y="184"/>
                    <a:pt x="175" y="184"/>
                    <a:pt x="175" y="184"/>
                  </a:cubicBezTo>
                  <a:cubicBezTo>
                    <a:pt x="175" y="183"/>
                    <a:pt x="175" y="183"/>
                    <a:pt x="175" y="183"/>
                  </a:cubicBezTo>
                  <a:close/>
                  <a:moveTo>
                    <a:pt x="98" y="253"/>
                  </a:moveTo>
                  <a:cubicBezTo>
                    <a:pt x="98" y="253"/>
                    <a:pt x="98" y="253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lose/>
                  <a:moveTo>
                    <a:pt x="197" y="96"/>
                  </a:moveTo>
                  <a:cubicBezTo>
                    <a:pt x="197" y="96"/>
                    <a:pt x="197" y="96"/>
                    <a:pt x="197" y="96"/>
                  </a:cubicBezTo>
                  <a:cubicBezTo>
                    <a:pt x="197" y="96"/>
                    <a:pt x="197" y="96"/>
                    <a:pt x="197" y="96"/>
                  </a:cubicBezTo>
                  <a:cubicBezTo>
                    <a:pt x="197" y="96"/>
                    <a:pt x="197" y="95"/>
                    <a:pt x="197" y="95"/>
                  </a:cubicBezTo>
                  <a:cubicBezTo>
                    <a:pt x="197" y="96"/>
                    <a:pt x="197" y="96"/>
                    <a:pt x="197" y="96"/>
                  </a:cubicBezTo>
                  <a:close/>
                  <a:moveTo>
                    <a:pt x="204" y="86"/>
                  </a:moveTo>
                  <a:cubicBezTo>
                    <a:pt x="203" y="86"/>
                    <a:pt x="203" y="86"/>
                    <a:pt x="203" y="86"/>
                  </a:cubicBezTo>
                  <a:cubicBezTo>
                    <a:pt x="203" y="86"/>
                    <a:pt x="204" y="86"/>
                    <a:pt x="204" y="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0"/>
            <p:cNvSpPr>
              <a:spLocks noEditPoints="1"/>
            </p:cNvSpPr>
            <p:nvPr/>
          </p:nvSpPr>
          <p:spPr bwMode="auto">
            <a:xfrm>
              <a:off x="2563961" y="6162917"/>
              <a:ext cx="56774" cy="58959"/>
            </a:xfrm>
            <a:custGeom>
              <a:avLst/>
              <a:gdLst>
                <a:gd name="T0" fmla="*/ 7 w 14"/>
                <a:gd name="T1" fmla="*/ 0 h 15"/>
                <a:gd name="T2" fmla="*/ 10 w 14"/>
                <a:gd name="T3" fmla="*/ 2 h 15"/>
                <a:gd name="T4" fmla="*/ 11 w 14"/>
                <a:gd name="T5" fmla="*/ 2 h 15"/>
                <a:gd name="T6" fmla="*/ 12 w 14"/>
                <a:gd name="T7" fmla="*/ 3 h 15"/>
                <a:gd name="T8" fmla="*/ 14 w 14"/>
                <a:gd name="T9" fmla="*/ 5 h 15"/>
                <a:gd name="T10" fmla="*/ 13 w 14"/>
                <a:gd name="T11" fmla="*/ 11 h 15"/>
                <a:gd name="T12" fmla="*/ 11 w 14"/>
                <a:gd name="T13" fmla="*/ 14 h 15"/>
                <a:gd name="T14" fmla="*/ 8 w 14"/>
                <a:gd name="T15" fmla="*/ 15 h 15"/>
                <a:gd name="T16" fmla="*/ 3 w 14"/>
                <a:gd name="T17" fmla="*/ 13 h 15"/>
                <a:gd name="T18" fmla="*/ 1 w 14"/>
                <a:gd name="T19" fmla="*/ 10 h 15"/>
                <a:gd name="T20" fmla="*/ 5 w 14"/>
                <a:gd name="T21" fmla="*/ 2 h 15"/>
                <a:gd name="T22" fmla="*/ 6 w 14"/>
                <a:gd name="T23" fmla="*/ 1 h 15"/>
                <a:gd name="T24" fmla="*/ 7 w 14"/>
                <a:gd name="T25" fmla="*/ 0 h 15"/>
                <a:gd name="T26" fmla="*/ 3 w 14"/>
                <a:gd name="T27" fmla="*/ 9 h 15"/>
                <a:gd name="T28" fmla="*/ 2 w 14"/>
                <a:gd name="T29" fmla="*/ 10 h 15"/>
                <a:gd name="T30" fmla="*/ 4 w 14"/>
                <a:gd name="T31" fmla="*/ 12 h 15"/>
                <a:gd name="T32" fmla="*/ 8 w 14"/>
                <a:gd name="T33" fmla="*/ 13 h 15"/>
                <a:gd name="T34" fmla="*/ 10 w 14"/>
                <a:gd name="T35" fmla="*/ 13 h 15"/>
                <a:gd name="T36" fmla="*/ 11 w 14"/>
                <a:gd name="T37" fmla="*/ 11 h 15"/>
                <a:gd name="T38" fmla="*/ 12 w 14"/>
                <a:gd name="T39" fmla="*/ 5 h 15"/>
                <a:gd name="T40" fmla="*/ 11 w 14"/>
                <a:gd name="T41" fmla="*/ 4 h 15"/>
                <a:gd name="T42" fmla="*/ 8 w 14"/>
                <a:gd name="T43" fmla="*/ 4 h 15"/>
                <a:gd name="T44" fmla="*/ 7 w 14"/>
                <a:gd name="T45" fmla="*/ 4 h 15"/>
                <a:gd name="T46" fmla="*/ 6 w 14"/>
                <a:gd name="T47" fmla="*/ 6 h 15"/>
                <a:gd name="T48" fmla="*/ 6 w 14"/>
                <a:gd name="T49" fmla="*/ 8 h 15"/>
                <a:gd name="T50" fmla="*/ 5 w 14"/>
                <a:gd name="T51" fmla="*/ 10 h 15"/>
                <a:gd name="T52" fmla="*/ 3 w 14"/>
                <a:gd name="T53" fmla="*/ 10 h 15"/>
                <a:gd name="T54" fmla="*/ 3 w 14"/>
                <a:gd name="T5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cubicBezTo>
                    <a:pt x="9" y="0"/>
                    <a:pt x="9" y="0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4" y="7"/>
                    <a:pt x="13" y="9"/>
                    <a:pt x="13" y="11"/>
                  </a:cubicBezTo>
                  <a:cubicBezTo>
                    <a:pt x="12" y="12"/>
                    <a:pt x="12" y="13"/>
                    <a:pt x="11" y="14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6" y="15"/>
                    <a:pt x="4" y="14"/>
                    <a:pt x="3" y="13"/>
                  </a:cubicBezTo>
                  <a:cubicBezTo>
                    <a:pt x="1" y="13"/>
                    <a:pt x="0" y="12"/>
                    <a:pt x="1" y="10"/>
                  </a:cubicBezTo>
                  <a:cubicBezTo>
                    <a:pt x="1" y="6"/>
                    <a:pt x="3" y="4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lose/>
                  <a:moveTo>
                    <a:pt x="3" y="9"/>
                  </a:moveTo>
                  <a:cubicBezTo>
                    <a:pt x="2" y="9"/>
                    <a:pt x="2" y="9"/>
                    <a:pt x="2" y="10"/>
                  </a:cubicBezTo>
                  <a:cubicBezTo>
                    <a:pt x="2" y="11"/>
                    <a:pt x="2" y="12"/>
                    <a:pt x="4" y="12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2"/>
                    <a:pt x="11" y="12"/>
                    <a:pt x="11" y="11"/>
                  </a:cubicBezTo>
                  <a:cubicBezTo>
                    <a:pt x="12" y="9"/>
                    <a:pt x="12" y="7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6" y="5"/>
                    <a:pt x="6" y="6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1"/>
            <p:cNvSpPr>
              <a:spLocks noEditPoints="1"/>
            </p:cNvSpPr>
            <p:nvPr/>
          </p:nvSpPr>
          <p:spPr bwMode="auto">
            <a:xfrm>
              <a:off x="2529024" y="5737107"/>
              <a:ext cx="91713" cy="172509"/>
            </a:xfrm>
            <a:custGeom>
              <a:avLst/>
              <a:gdLst>
                <a:gd name="T0" fmla="*/ 2 w 23"/>
                <a:gd name="T1" fmla="*/ 3 h 43"/>
                <a:gd name="T2" fmla="*/ 1 w 23"/>
                <a:gd name="T3" fmla="*/ 4 h 43"/>
                <a:gd name="T4" fmla="*/ 0 w 23"/>
                <a:gd name="T5" fmla="*/ 2 h 43"/>
                <a:gd name="T6" fmla="*/ 2 w 23"/>
                <a:gd name="T7" fmla="*/ 0 h 43"/>
                <a:gd name="T8" fmla="*/ 3 w 23"/>
                <a:gd name="T9" fmla="*/ 1 h 43"/>
                <a:gd name="T10" fmla="*/ 4 w 23"/>
                <a:gd name="T11" fmla="*/ 1 h 43"/>
                <a:gd name="T12" fmla="*/ 5 w 23"/>
                <a:gd name="T13" fmla="*/ 2 h 43"/>
                <a:gd name="T14" fmla="*/ 5 w 23"/>
                <a:gd name="T15" fmla="*/ 3 h 43"/>
                <a:gd name="T16" fmla="*/ 5 w 23"/>
                <a:gd name="T17" fmla="*/ 6 h 43"/>
                <a:gd name="T18" fmla="*/ 5 w 23"/>
                <a:gd name="T19" fmla="*/ 8 h 43"/>
                <a:gd name="T20" fmla="*/ 7 w 23"/>
                <a:gd name="T21" fmla="*/ 14 h 43"/>
                <a:gd name="T22" fmla="*/ 8 w 23"/>
                <a:gd name="T23" fmla="*/ 19 h 43"/>
                <a:gd name="T24" fmla="*/ 8 w 23"/>
                <a:gd name="T25" fmla="*/ 24 h 43"/>
                <a:gd name="T26" fmla="*/ 7 w 23"/>
                <a:gd name="T27" fmla="*/ 28 h 43"/>
                <a:gd name="T28" fmla="*/ 7 w 23"/>
                <a:gd name="T29" fmla="*/ 32 h 43"/>
                <a:gd name="T30" fmla="*/ 6 w 23"/>
                <a:gd name="T31" fmla="*/ 35 h 43"/>
                <a:gd name="T32" fmla="*/ 6 w 23"/>
                <a:gd name="T33" fmla="*/ 37 h 43"/>
                <a:gd name="T34" fmla="*/ 7 w 23"/>
                <a:gd name="T35" fmla="*/ 38 h 43"/>
                <a:gd name="T36" fmla="*/ 8 w 23"/>
                <a:gd name="T37" fmla="*/ 38 h 43"/>
                <a:gd name="T38" fmla="*/ 14 w 23"/>
                <a:gd name="T39" fmla="*/ 38 h 43"/>
                <a:gd name="T40" fmla="*/ 16 w 23"/>
                <a:gd name="T41" fmla="*/ 37 h 43"/>
                <a:gd name="T42" fmla="*/ 17 w 23"/>
                <a:gd name="T43" fmla="*/ 37 h 43"/>
                <a:gd name="T44" fmla="*/ 19 w 23"/>
                <a:gd name="T45" fmla="*/ 32 h 43"/>
                <a:gd name="T46" fmla="*/ 18 w 23"/>
                <a:gd name="T47" fmla="*/ 26 h 43"/>
                <a:gd name="T48" fmla="*/ 18 w 23"/>
                <a:gd name="T49" fmla="*/ 19 h 43"/>
                <a:gd name="T50" fmla="*/ 18 w 23"/>
                <a:gd name="T51" fmla="*/ 15 h 43"/>
                <a:gd name="T52" fmla="*/ 18 w 23"/>
                <a:gd name="T53" fmla="*/ 10 h 43"/>
                <a:gd name="T54" fmla="*/ 18 w 23"/>
                <a:gd name="T55" fmla="*/ 8 h 43"/>
                <a:gd name="T56" fmla="*/ 20 w 23"/>
                <a:gd name="T57" fmla="*/ 6 h 43"/>
                <a:gd name="T58" fmla="*/ 20 w 23"/>
                <a:gd name="T59" fmla="*/ 3 h 43"/>
                <a:gd name="T60" fmla="*/ 22 w 23"/>
                <a:gd name="T61" fmla="*/ 1 h 43"/>
                <a:gd name="T62" fmla="*/ 23 w 23"/>
                <a:gd name="T63" fmla="*/ 3 h 43"/>
                <a:gd name="T64" fmla="*/ 23 w 23"/>
                <a:gd name="T65" fmla="*/ 3 h 43"/>
                <a:gd name="T66" fmla="*/ 22 w 23"/>
                <a:gd name="T67" fmla="*/ 8 h 43"/>
                <a:gd name="T68" fmla="*/ 21 w 23"/>
                <a:gd name="T69" fmla="*/ 14 h 43"/>
                <a:gd name="T70" fmla="*/ 20 w 23"/>
                <a:gd name="T71" fmla="*/ 28 h 43"/>
                <a:gd name="T72" fmla="*/ 20 w 23"/>
                <a:gd name="T73" fmla="*/ 31 h 43"/>
                <a:gd name="T74" fmla="*/ 21 w 23"/>
                <a:gd name="T75" fmla="*/ 34 h 43"/>
                <a:gd name="T76" fmla="*/ 20 w 23"/>
                <a:gd name="T77" fmla="*/ 37 h 43"/>
                <a:gd name="T78" fmla="*/ 20 w 23"/>
                <a:gd name="T79" fmla="*/ 39 h 43"/>
                <a:gd name="T80" fmla="*/ 16 w 23"/>
                <a:gd name="T81" fmla="*/ 43 h 43"/>
                <a:gd name="T82" fmla="*/ 9 w 23"/>
                <a:gd name="T83" fmla="*/ 43 h 43"/>
                <a:gd name="T84" fmla="*/ 6 w 23"/>
                <a:gd name="T85" fmla="*/ 42 h 43"/>
                <a:gd name="T86" fmla="*/ 4 w 23"/>
                <a:gd name="T87" fmla="*/ 41 h 43"/>
                <a:gd name="T88" fmla="*/ 4 w 23"/>
                <a:gd name="T89" fmla="*/ 39 h 43"/>
                <a:gd name="T90" fmla="*/ 5 w 23"/>
                <a:gd name="T91" fmla="*/ 33 h 43"/>
                <a:gd name="T92" fmla="*/ 5 w 23"/>
                <a:gd name="T93" fmla="*/ 26 h 43"/>
                <a:gd name="T94" fmla="*/ 5 w 23"/>
                <a:gd name="T95" fmla="*/ 15 h 43"/>
                <a:gd name="T96" fmla="*/ 4 w 23"/>
                <a:gd name="T97" fmla="*/ 9 h 43"/>
                <a:gd name="T98" fmla="*/ 2 w 23"/>
                <a:gd name="T99" fmla="*/ 5 h 43"/>
                <a:gd name="T100" fmla="*/ 2 w 23"/>
                <a:gd name="T101" fmla="*/ 3 h 43"/>
                <a:gd name="T102" fmla="*/ 6 w 23"/>
                <a:gd name="T103" fmla="*/ 39 h 43"/>
                <a:gd name="T104" fmla="*/ 6 w 23"/>
                <a:gd name="T105" fmla="*/ 41 h 43"/>
                <a:gd name="T106" fmla="*/ 7 w 23"/>
                <a:gd name="T107" fmla="*/ 41 h 43"/>
                <a:gd name="T108" fmla="*/ 14 w 23"/>
                <a:gd name="T109" fmla="*/ 41 h 43"/>
                <a:gd name="T110" fmla="*/ 16 w 23"/>
                <a:gd name="T111" fmla="*/ 41 h 43"/>
                <a:gd name="T112" fmla="*/ 12 w 23"/>
                <a:gd name="T113" fmla="*/ 40 h 43"/>
                <a:gd name="T114" fmla="*/ 6 w 23"/>
                <a:gd name="T115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" h="43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6" y="3"/>
                    <a:pt x="5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10"/>
                    <a:pt x="6" y="12"/>
                    <a:pt x="7" y="14"/>
                  </a:cubicBezTo>
                  <a:cubicBezTo>
                    <a:pt x="7" y="16"/>
                    <a:pt x="7" y="18"/>
                    <a:pt x="8" y="19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6"/>
                    <a:pt x="8" y="27"/>
                    <a:pt x="7" y="28"/>
                  </a:cubicBezTo>
                  <a:cubicBezTo>
                    <a:pt x="7" y="29"/>
                    <a:pt x="7" y="31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8" y="38"/>
                  </a:cubicBezTo>
                  <a:cubicBezTo>
                    <a:pt x="10" y="38"/>
                    <a:pt x="12" y="38"/>
                    <a:pt x="14" y="38"/>
                  </a:cubicBezTo>
                  <a:cubicBezTo>
                    <a:pt x="15" y="38"/>
                    <a:pt x="16" y="38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8" y="36"/>
                    <a:pt x="19" y="34"/>
                    <a:pt x="19" y="32"/>
                  </a:cubicBezTo>
                  <a:cubicBezTo>
                    <a:pt x="18" y="30"/>
                    <a:pt x="18" y="28"/>
                    <a:pt x="18" y="26"/>
                  </a:cubicBezTo>
                  <a:cubicBezTo>
                    <a:pt x="18" y="24"/>
                    <a:pt x="18" y="21"/>
                    <a:pt x="18" y="19"/>
                  </a:cubicBezTo>
                  <a:cubicBezTo>
                    <a:pt x="18" y="18"/>
                    <a:pt x="18" y="17"/>
                    <a:pt x="18" y="15"/>
                  </a:cubicBezTo>
                  <a:cubicBezTo>
                    <a:pt x="18" y="14"/>
                    <a:pt x="18" y="12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9" y="7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2"/>
                    <a:pt x="21" y="1"/>
                    <a:pt x="22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5"/>
                    <a:pt x="22" y="6"/>
                    <a:pt x="22" y="8"/>
                  </a:cubicBezTo>
                  <a:cubicBezTo>
                    <a:pt x="22" y="10"/>
                    <a:pt x="21" y="12"/>
                    <a:pt x="21" y="14"/>
                  </a:cubicBezTo>
                  <a:cubicBezTo>
                    <a:pt x="21" y="19"/>
                    <a:pt x="20" y="23"/>
                    <a:pt x="20" y="28"/>
                  </a:cubicBezTo>
                  <a:cubicBezTo>
                    <a:pt x="20" y="29"/>
                    <a:pt x="20" y="30"/>
                    <a:pt x="20" y="31"/>
                  </a:cubicBezTo>
                  <a:cubicBezTo>
                    <a:pt x="20" y="32"/>
                    <a:pt x="20" y="33"/>
                    <a:pt x="21" y="34"/>
                  </a:cubicBezTo>
                  <a:cubicBezTo>
                    <a:pt x="21" y="35"/>
                    <a:pt x="21" y="36"/>
                    <a:pt x="20" y="37"/>
                  </a:cubicBezTo>
                  <a:cubicBezTo>
                    <a:pt x="20" y="38"/>
                    <a:pt x="20" y="38"/>
                    <a:pt x="20" y="39"/>
                  </a:cubicBezTo>
                  <a:cubicBezTo>
                    <a:pt x="19" y="41"/>
                    <a:pt x="18" y="42"/>
                    <a:pt x="16" y="43"/>
                  </a:cubicBezTo>
                  <a:cubicBezTo>
                    <a:pt x="13" y="43"/>
                    <a:pt x="11" y="43"/>
                    <a:pt x="9" y="43"/>
                  </a:cubicBezTo>
                  <a:cubicBezTo>
                    <a:pt x="8" y="43"/>
                    <a:pt x="7" y="43"/>
                    <a:pt x="6" y="42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4" y="37"/>
                    <a:pt x="4" y="35"/>
                    <a:pt x="5" y="33"/>
                  </a:cubicBezTo>
                  <a:cubicBezTo>
                    <a:pt x="5" y="31"/>
                    <a:pt x="5" y="29"/>
                    <a:pt x="5" y="26"/>
                  </a:cubicBezTo>
                  <a:cubicBezTo>
                    <a:pt x="5" y="23"/>
                    <a:pt x="5" y="19"/>
                    <a:pt x="5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3" y="8"/>
                    <a:pt x="3" y="6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lose/>
                  <a:moveTo>
                    <a:pt x="6" y="39"/>
                  </a:moveTo>
                  <a:cubicBezTo>
                    <a:pt x="5" y="40"/>
                    <a:pt x="5" y="40"/>
                    <a:pt x="6" y="41"/>
                  </a:cubicBezTo>
                  <a:cubicBezTo>
                    <a:pt x="6" y="41"/>
                    <a:pt x="7" y="41"/>
                    <a:pt x="7" y="41"/>
                  </a:cubicBezTo>
                  <a:cubicBezTo>
                    <a:pt x="10" y="41"/>
                    <a:pt x="12" y="41"/>
                    <a:pt x="14" y="41"/>
                  </a:cubicBezTo>
                  <a:cubicBezTo>
                    <a:pt x="15" y="41"/>
                    <a:pt x="15" y="41"/>
                    <a:pt x="16" y="41"/>
                  </a:cubicBezTo>
                  <a:cubicBezTo>
                    <a:pt x="15" y="40"/>
                    <a:pt x="13" y="40"/>
                    <a:pt x="12" y="40"/>
                  </a:cubicBezTo>
                  <a:cubicBezTo>
                    <a:pt x="10" y="40"/>
                    <a:pt x="8" y="40"/>
                    <a:pt x="6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2"/>
            <p:cNvSpPr>
              <a:spLocks noEditPoints="1"/>
            </p:cNvSpPr>
            <p:nvPr/>
          </p:nvSpPr>
          <p:spPr bwMode="auto">
            <a:xfrm>
              <a:off x="2640389" y="5630110"/>
              <a:ext cx="185608" cy="56774"/>
            </a:xfrm>
            <a:custGeom>
              <a:avLst/>
              <a:gdLst>
                <a:gd name="T0" fmla="*/ 2 w 47"/>
                <a:gd name="T1" fmla="*/ 8 h 14"/>
                <a:gd name="T2" fmla="*/ 2 w 47"/>
                <a:gd name="T3" fmla="*/ 8 h 14"/>
                <a:gd name="T4" fmla="*/ 0 w 47"/>
                <a:gd name="T5" fmla="*/ 7 h 14"/>
                <a:gd name="T6" fmla="*/ 1 w 47"/>
                <a:gd name="T7" fmla="*/ 5 h 14"/>
                <a:gd name="T8" fmla="*/ 5 w 47"/>
                <a:gd name="T9" fmla="*/ 3 h 14"/>
                <a:gd name="T10" fmla="*/ 10 w 47"/>
                <a:gd name="T11" fmla="*/ 1 h 14"/>
                <a:gd name="T12" fmla="*/ 16 w 47"/>
                <a:gd name="T13" fmla="*/ 0 h 14"/>
                <a:gd name="T14" fmla="*/ 24 w 47"/>
                <a:gd name="T15" fmla="*/ 1 h 14"/>
                <a:gd name="T16" fmla="*/ 27 w 47"/>
                <a:gd name="T17" fmla="*/ 1 h 14"/>
                <a:gd name="T18" fmla="*/ 30 w 47"/>
                <a:gd name="T19" fmla="*/ 1 h 14"/>
                <a:gd name="T20" fmla="*/ 35 w 47"/>
                <a:gd name="T21" fmla="*/ 2 h 14"/>
                <a:gd name="T22" fmla="*/ 41 w 47"/>
                <a:gd name="T23" fmla="*/ 6 h 14"/>
                <a:gd name="T24" fmla="*/ 44 w 47"/>
                <a:gd name="T25" fmla="*/ 8 h 14"/>
                <a:gd name="T26" fmla="*/ 46 w 47"/>
                <a:gd name="T27" fmla="*/ 10 h 14"/>
                <a:gd name="T28" fmla="*/ 46 w 47"/>
                <a:gd name="T29" fmla="*/ 12 h 14"/>
                <a:gd name="T30" fmla="*/ 46 w 47"/>
                <a:gd name="T31" fmla="*/ 13 h 14"/>
                <a:gd name="T32" fmla="*/ 45 w 47"/>
                <a:gd name="T33" fmla="*/ 14 h 14"/>
                <a:gd name="T34" fmla="*/ 44 w 47"/>
                <a:gd name="T35" fmla="*/ 14 h 14"/>
                <a:gd name="T36" fmla="*/ 43 w 47"/>
                <a:gd name="T37" fmla="*/ 13 h 14"/>
                <a:gd name="T38" fmla="*/ 43 w 47"/>
                <a:gd name="T39" fmla="*/ 12 h 14"/>
                <a:gd name="T40" fmla="*/ 42 w 47"/>
                <a:gd name="T41" fmla="*/ 12 h 14"/>
                <a:gd name="T42" fmla="*/ 31 w 47"/>
                <a:gd name="T43" fmla="*/ 6 h 14"/>
                <a:gd name="T44" fmla="*/ 20 w 47"/>
                <a:gd name="T45" fmla="*/ 3 h 14"/>
                <a:gd name="T46" fmla="*/ 20 w 47"/>
                <a:gd name="T47" fmla="*/ 3 h 14"/>
                <a:gd name="T48" fmla="*/ 14 w 47"/>
                <a:gd name="T49" fmla="*/ 4 h 14"/>
                <a:gd name="T50" fmla="*/ 13 w 47"/>
                <a:gd name="T51" fmla="*/ 4 h 14"/>
                <a:gd name="T52" fmla="*/ 7 w 47"/>
                <a:gd name="T53" fmla="*/ 7 h 14"/>
                <a:gd name="T54" fmla="*/ 5 w 47"/>
                <a:gd name="T55" fmla="*/ 9 h 14"/>
                <a:gd name="T56" fmla="*/ 5 w 47"/>
                <a:gd name="T57" fmla="*/ 9 h 14"/>
                <a:gd name="T58" fmla="*/ 3 w 47"/>
                <a:gd name="T59" fmla="*/ 9 h 14"/>
                <a:gd name="T60" fmla="*/ 2 w 47"/>
                <a:gd name="T61" fmla="*/ 8 h 14"/>
                <a:gd name="T62" fmla="*/ 33 w 47"/>
                <a:gd name="T63" fmla="*/ 3 h 14"/>
                <a:gd name="T64" fmla="*/ 33 w 47"/>
                <a:gd name="T65" fmla="*/ 3 h 14"/>
                <a:gd name="T66" fmla="*/ 35 w 47"/>
                <a:gd name="T67" fmla="*/ 4 h 14"/>
                <a:gd name="T68" fmla="*/ 35 w 47"/>
                <a:gd name="T69" fmla="*/ 4 h 14"/>
                <a:gd name="T70" fmla="*/ 33 w 47"/>
                <a:gd name="T71" fmla="*/ 3 h 14"/>
                <a:gd name="T72" fmla="*/ 37 w 47"/>
                <a:gd name="T73" fmla="*/ 5 h 14"/>
                <a:gd name="T74" fmla="*/ 37 w 47"/>
                <a:gd name="T75" fmla="*/ 5 h 14"/>
                <a:gd name="T76" fmla="*/ 39 w 47"/>
                <a:gd name="T77" fmla="*/ 7 h 14"/>
                <a:gd name="T78" fmla="*/ 39 w 47"/>
                <a:gd name="T79" fmla="*/ 6 h 14"/>
                <a:gd name="T80" fmla="*/ 37 w 47"/>
                <a:gd name="T8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7" y="2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9" y="0"/>
                    <a:pt x="21" y="1"/>
                    <a:pt x="24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1"/>
                    <a:pt x="29" y="1"/>
                    <a:pt x="30" y="1"/>
                  </a:cubicBezTo>
                  <a:cubicBezTo>
                    <a:pt x="32" y="1"/>
                    <a:pt x="34" y="1"/>
                    <a:pt x="35" y="2"/>
                  </a:cubicBezTo>
                  <a:cubicBezTo>
                    <a:pt x="37" y="3"/>
                    <a:pt x="39" y="4"/>
                    <a:pt x="41" y="6"/>
                  </a:cubicBezTo>
                  <a:cubicBezTo>
                    <a:pt x="42" y="6"/>
                    <a:pt x="43" y="7"/>
                    <a:pt x="44" y="8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47" y="11"/>
                    <a:pt x="47" y="11"/>
                    <a:pt x="46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4"/>
                    <a:pt x="46" y="14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43" y="13"/>
                    <a:pt x="43" y="13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39" y="10"/>
                    <a:pt x="35" y="8"/>
                    <a:pt x="31" y="6"/>
                  </a:cubicBezTo>
                  <a:cubicBezTo>
                    <a:pt x="28" y="4"/>
                    <a:pt x="24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6" y="3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9" y="5"/>
                    <a:pt x="7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8"/>
                    <a:pt x="2" y="8"/>
                    <a:pt x="2" y="8"/>
                  </a:cubicBezTo>
                  <a:close/>
                  <a:moveTo>
                    <a:pt x="33" y="3"/>
                  </a:move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4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3"/>
                    <a:pt x="33" y="3"/>
                  </a:cubicBezTo>
                  <a:close/>
                  <a:moveTo>
                    <a:pt x="37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8" y="6"/>
                    <a:pt x="38" y="6"/>
                    <a:pt x="39" y="7"/>
                  </a:cubicBezTo>
                  <a:cubicBezTo>
                    <a:pt x="39" y="7"/>
                    <a:pt x="39" y="6"/>
                    <a:pt x="39" y="6"/>
                  </a:cubicBezTo>
                  <a:cubicBezTo>
                    <a:pt x="38" y="6"/>
                    <a:pt x="38" y="6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3"/>
            <p:cNvSpPr>
              <a:spLocks noEditPoints="1"/>
            </p:cNvSpPr>
            <p:nvPr/>
          </p:nvSpPr>
          <p:spPr bwMode="auto">
            <a:xfrm>
              <a:off x="2295375" y="5643211"/>
              <a:ext cx="189976" cy="67693"/>
            </a:xfrm>
            <a:custGeom>
              <a:avLst/>
              <a:gdLst>
                <a:gd name="T0" fmla="*/ 37 w 48"/>
                <a:gd name="T1" fmla="*/ 3 h 17"/>
                <a:gd name="T2" fmla="*/ 38 w 48"/>
                <a:gd name="T3" fmla="*/ 3 h 17"/>
                <a:gd name="T4" fmla="*/ 45 w 48"/>
                <a:gd name="T5" fmla="*/ 4 h 17"/>
                <a:gd name="T6" fmla="*/ 47 w 48"/>
                <a:gd name="T7" fmla="*/ 5 h 17"/>
                <a:gd name="T8" fmla="*/ 48 w 48"/>
                <a:gd name="T9" fmla="*/ 6 h 17"/>
                <a:gd name="T10" fmla="*/ 47 w 48"/>
                <a:gd name="T11" fmla="*/ 6 h 17"/>
                <a:gd name="T12" fmla="*/ 46 w 48"/>
                <a:gd name="T13" fmla="*/ 6 h 17"/>
                <a:gd name="T14" fmla="*/ 44 w 48"/>
                <a:gd name="T15" fmla="*/ 8 h 17"/>
                <a:gd name="T16" fmla="*/ 42 w 48"/>
                <a:gd name="T17" fmla="*/ 8 h 17"/>
                <a:gd name="T18" fmla="*/ 41 w 48"/>
                <a:gd name="T19" fmla="*/ 6 h 17"/>
                <a:gd name="T20" fmla="*/ 36 w 48"/>
                <a:gd name="T21" fmla="*/ 6 h 17"/>
                <a:gd name="T22" fmla="*/ 34 w 48"/>
                <a:gd name="T23" fmla="*/ 6 h 17"/>
                <a:gd name="T24" fmla="*/ 34 w 48"/>
                <a:gd name="T25" fmla="*/ 6 h 17"/>
                <a:gd name="T26" fmla="*/ 31 w 48"/>
                <a:gd name="T27" fmla="*/ 5 h 17"/>
                <a:gd name="T28" fmla="*/ 27 w 48"/>
                <a:gd name="T29" fmla="*/ 5 h 17"/>
                <a:gd name="T30" fmla="*/ 21 w 48"/>
                <a:gd name="T31" fmla="*/ 6 h 17"/>
                <a:gd name="T32" fmla="*/ 16 w 48"/>
                <a:gd name="T33" fmla="*/ 7 h 17"/>
                <a:gd name="T34" fmla="*/ 10 w 48"/>
                <a:gd name="T35" fmla="*/ 10 h 17"/>
                <a:gd name="T36" fmla="*/ 6 w 48"/>
                <a:gd name="T37" fmla="*/ 14 h 17"/>
                <a:gd name="T38" fmla="*/ 4 w 48"/>
                <a:gd name="T39" fmla="*/ 15 h 17"/>
                <a:gd name="T40" fmla="*/ 3 w 48"/>
                <a:gd name="T41" fmla="*/ 15 h 17"/>
                <a:gd name="T42" fmla="*/ 2 w 48"/>
                <a:gd name="T43" fmla="*/ 16 h 17"/>
                <a:gd name="T44" fmla="*/ 2 w 48"/>
                <a:gd name="T45" fmla="*/ 17 h 17"/>
                <a:gd name="T46" fmla="*/ 1 w 48"/>
                <a:gd name="T47" fmla="*/ 17 h 17"/>
                <a:gd name="T48" fmla="*/ 0 w 48"/>
                <a:gd name="T49" fmla="*/ 16 h 17"/>
                <a:gd name="T50" fmla="*/ 1 w 48"/>
                <a:gd name="T51" fmla="*/ 15 h 17"/>
                <a:gd name="T52" fmla="*/ 6 w 48"/>
                <a:gd name="T53" fmla="*/ 10 h 17"/>
                <a:gd name="T54" fmla="*/ 7 w 48"/>
                <a:gd name="T55" fmla="*/ 9 h 17"/>
                <a:gd name="T56" fmla="*/ 11 w 48"/>
                <a:gd name="T57" fmla="*/ 6 h 17"/>
                <a:gd name="T58" fmla="*/ 18 w 48"/>
                <a:gd name="T59" fmla="*/ 3 h 17"/>
                <a:gd name="T60" fmla="*/ 25 w 48"/>
                <a:gd name="T61" fmla="*/ 1 h 17"/>
                <a:gd name="T62" fmla="*/ 26 w 48"/>
                <a:gd name="T63" fmla="*/ 1 h 17"/>
                <a:gd name="T64" fmla="*/ 30 w 48"/>
                <a:gd name="T65" fmla="*/ 1 h 17"/>
                <a:gd name="T66" fmla="*/ 35 w 48"/>
                <a:gd name="T67" fmla="*/ 0 h 17"/>
                <a:gd name="T68" fmla="*/ 36 w 48"/>
                <a:gd name="T69" fmla="*/ 1 h 17"/>
                <a:gd name="T70" fmla="*/ 38 w 48"/>
                <a:gd name="T71" fmla="*/ 2 h 17"/>
                <a:gd name="T72" fmla="*/ 37 w 48"/>
                <a:gd name="T73" fmla="*/ 3 h 17"/>
                <a:gd name="T74" fmla="*/ 25 w 48"/>
                <a:gd name="T75" fmla="*/ 3 h 17"/>
                <a:gd name="T76" fmla="*/ 25 w 48"/>
                <a:gd name="T77" fmla="*/ 3 h 17"/>
                <a:gd name="T78" fmla="*/ 24 w 48"/>
                <a:gd name="T79" fmla="*/ 3 h 17"/>
                <a:gd name="T80" fmla="*/ 24 w 48"/>
                <a:gd name="T81" fmla="*/ 3 h 17"/>
                <a:gd name="T82" fmla="*/ 25 w 48"/>
                <a:gd name="T8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" h="17">
                  <a:moveTo>
                    <a:pt x="37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41" y="3"/>
                    <a:pt x="43" y="3"/>
                    <a:pt x="45" y="4"/>
                  </a:cubicBezTo>
                  <a:cubicBezTo>
                    <a:pt x="46" y="4"/>
                    <a:pt x="46" y="4"/>
                    <a:pt x="47" y="5"/>
                  </a:cubicBezTo>
                  <a:cubicBezTo>
                    <a:pt x="48" y="5"/>
                    <a:pt x="48" y="5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5" y="8"/>
                    <a:pt x="44" y="8"/>
                  </a:cubicBezTo>
                  <a:cubicBezTo>
                    <a:pt x="43" y="8"/>
                    <a:pt x="43" y="8"/>
                    <a:pt x="42" y="8"/>
                  </a:cubicBezTo>
                  <a:cubicBezTo>
                    <a:pt x="42" y="7"/>
                    <a:pt x="42" y="6"/>
                    <a:pt x="41" y="6"/>
                  </a:cubicBezTo>
                  <a:cubicBezTo>
                    <a:pt x="39" y="6"/>
                    <a:pt x="38" y="6"/>
                    <a:pt x="36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5"/>
                    <a:pt x="31" y="5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5"/>
                    <a:pt x="23" y="5"/>
                    <a:pt x="21" y="6"/>
                  </a:cubicBezTo>
                  <a:cubicBezTo>
                    <a:pt x="20" y="6"/>
                    <a:pt x="18" y="6"/>
                    <a:pt x="16" y="7"/>
                  </a:cubicBezTo>
                  <a:cubicBezTo>
                    <a:pt x="14" y="7"/>
                    <a:pt x="12" y="9"/>
                    <a:pt x="10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8" y="7"/>
                    <a:pt x="10" y="6"/>
                    <a:pt x="11" y="6"/>
                  </a:cubicBezTo>
                  <a:cubicBezTo>
                    <a:pt x="13" y="5"/>
                    <a:pt x="15" y="4"/>
                    <a:pt x="18" y="3"/>
                  </a:cubicBezTo>
                  <a:cubicBezTo>
                    <a:pt x="20" y="2"/>
                    <a:pt x="22" y="2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2" y="1"/>
                    <a:pt x="33" y="1"/>
                    <a:pt x="35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37" y="1"/>
                    <a:pt x="38" y="1"/>
                    <a:pt x="38" y="2"/>
                  </a:cubicBezTo>
                  <a:cubicBezTo>
                    <a:pt x="38" y="2"/>
                    <a:pt x="38" y="2"/>
                    <a:pt x="37" y="3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4"/>
            <p:cNvSpPr>
              <a:spLocks noEditPoints="1"/>
            </p:cNvSpPr>
            <p:nvPr/>
          </p:nvSpPr>
          <p:spPr bwMode="auto">
            <a:xfrm>
              <a:off x="2345598" y="5697802"/>
              <a:ext cx="111365" cy="52408"/>
            </a:xfrm>
            <a:custGeom>
              <a:avLst/>
              <a:gdLst>
                <a:gd name="T0" fmla="*/ 9 w 28"/>
                <a:gd name="T1" fmla="*/ 4 h 13"/>
                <a:gd name="T2" fmla="*/ 9 w 28"/>
                <a:gd name="T3" fmla="*/ 4 h 13"/>
                <a:gd name="T4" fmla="*/ 4 w 28"/>
                <a:gd name="T5" fmla="*/ 5 h 13"/>
                <a:gd name="T6" fmla="*/ 2 w 28"/>
                <a:gd name="T7" fmla="*/ 7 h 13"/>
                <a:gd name="T8" fmla="*/ 1 w 28"/>
                <a:gd name="T9" fmla="*/ 7 h 13"/>
                <a:gd name="T10" fmla="*/ 0 w 28"/>
                <a:gd name="T11" fmla="*/ 7 h 13"/>
                <a:gd name="T12" fmla="*/ 0 w 28"/>
                <a:gd name="T13" fmla="*/ 6 h 13"/>
                <a:gd name="T14" fmla="*/ 0 w 28"/>
                <a:gd name="T15" fmla="*/ 6 h 13"/>
                <a:gd name="T16" fmla="*/ 11 w 28"/>
                <a:gd name="T17" fmla="*/ 0 h 13"/>
                <a:gd name="T18" fmla="*/ 18 w 28"/>
                <a:gd name="T19" fmla="*/ 0 h 13"/>
                <a:gd name="T20" fmla="*/ 23 w 28"/>
                <a:gd name="T21" fmla="*/ 1 h 13"/>
                <a:gd name="T22" fmla="*/ 23 w 28"/>
                <a:gd name="T23" fmla="*/ 1 h 13"/>
                <a:gd name="T24" fmla="*/ 27 w 28"/>
                <a:gd name="T25" fmla="*/ 2 h 13"/>
                <a:gd name="T26" fmla="*/ 28 w 28"/>
                <a:gd name="T27" fmla="*/ 3 h 13"/>
                <a:gd name="T28" fmla="*/ 27 w 28"/>
                <a:gd name="T29" fmla="*/ 4 h 13"/>
                <a:gd name="T30" fmla="*/ 25 w 28"/>
                <a:gd name="T31" fmla="*/ 5 h 13"/>
                <a:gd name="T32" fmla="*/ 25 w 28"/>
                <a:gd name="T33" fmla="*/ 4 h 13"/>
                <a:gd name="T34" fmla="*/ 24 w 28"/>
                <a:gd name="T35" fmla="*/ 3 h 13"/>
                <a:gd name="T36" fmla="*/ 24 w 28"/>
                <a:gd name="T37" fmla="*/ 4 h 13"/>
                <a:gd name="T38" fmla="*/ 22 w 28"/>
                <a:gd name="T39" fmla="*/ 4 h 13"/>
                <a:gd name="T40" fmla="*/ 18 w 28"/>
                <a:gd name="T41" fmla="*/ 3 h 13"/>
                <a:gd name="T42" fmla="*/ 18 w 28"/>
                <a:gd name="T43" fmla="*/ 3 h 13"/>
                <a:gd name="T44" fmla="*/ 18 w 28"/>
                <a:gd name="T45" fmla="*/ 4 h 13"/>
                <a:gd name="T46" fmla="*/ 18 w 28"/>
                <a:gd name="T47" fmla="*/ 4 h 13"/>
                <a:gd name="T48" fmla="*/ 20 w 28"/>
                <a:gd name="T49" fmla="*/ 5 h 13"/>
                <a:gd name="T50" fmla="*/ 20 w 28"/>
                <a:gd name="T51" fmla="*/ 5 h 13"/>
                <a:gd name="T52" fmla="*/ 15 w 28"/>
                <a:gd name="T53" fmla="*/ 12 h 13"/>
                <a:gd name="T54" fmla="*/ 9 w 28"/>
                <a:gd name="T55" fmla="*/ 8 h 13"/>
                <a:gd name="T56" fmla="*/ 9 w 28"/>
                <a:gd name="T57" fmla="*/ 6 h 13"/>
                <a:gd name="T58" fmla="*/ 9 w 28"/>
                <a:gd name="T59" fmla="*/ 4 h 13"/>
                <a:gd name="T60" fmla="*/ 12 w 28"/>
                <a:gd name="T61" fmla="*/ 1 h 13"/>
                <a:gd name="T62" fmla="*/ 11 w 28"/>
                <a:gd name="T63" fmla="*/ 2 h 13"/>
                <a:gd name="T64" fmla="*/ 11 w 28"/>
                <a:gd name="T65" fmla="*/ 2 h 13"/>
                <a:gd name="T66" fmla="*/ 12 w 28"/>
                <a:gd name="T67" fmla="*/ 1 h 13"/>
                <a:gd name="T68" fmla="*/ 13 w 28"/>
                <a:gd name="T69" fmla="*/ 2 h 13"/>
                <a:gd name="T70" fmla="*/ 13 w 28"/>
                <a:gd name="T71" fmla="*/ 1 h 13"/>
                <a:gd name="T72" fmla="*/ 12 w 28"/>
                <a:gd name="T73" fmla="*/ 1 h 13"/>
                <a:gd name="T74" fmla="*/ 11 w 28"/>
                <a:gd name="T75" fmla="*/ 6 h 13"/>
                <a:gd name="T76" fmla="*/ 13 w 28"/>
                <a:gd name="T77" fmla="*/ 11 h 13"/>
                <a:gd name="T78" fmla="*/ 11 w 28"/>
                <a:gd name="T79" fmla="*/ 6 h 13"/>
                <a:gd name="T80" fmla="*/ 14 w 28"/>
                <a:gd name="T81" fmla="*/ 8 h 13"/>
                <a:gd name="T82" fmla="*/ 15 w 28"/>
                <a:gd name="T83" fmla="*/ 10 h 13"/>
                <a:gd name="T84" fmla="*/ 17 w 28"/>
                <a:gd name="T85" fmla="*/ 9 h 13"/>
                <a:gd name="T86" fmla="*/ 16 w 28"/>
                <a:gd name="T87" fmla="*/ 9 h 13"/>
                <a:gd name="T88" fmla="*/ 14 w 28"/>
                <a:gd name="T89" fmla="*/ 8 h 13"/>
                <a:gd name="T90" fmla="*/ 14 w 28"/>
                <a:gd name="T91" fmla="*/ 8 h 13"/>
                <a:gd name="T92" fmla="*/ 15 w 28"/>
                <a:gd name="T93" fmla="*/ 3 h 13"/>
                <a:gd name="T94" fmla="*/ 15 w 28"/>
                <a:gd name="T95" fmla="*/ 3 h 13"/>
                <a:gd name="T96" fmla="*/ 14 w 28"/>
                <a:gd name="T97" fmla="*/ 3 h 13"/>
                <a:gd name="T98" fmla="*/ 14 w 28"/>
                <a:gd name="T99" fmla="*/ 4 h 13"/>
                <a:gd name="T100" fmla="*/ 15 w 28"/>
                <a:gd name="T10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" h="13"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5"/>
                    <a:pt x="4" y="5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7" y="1"/>
                    <a:pt x="11" y="0"/>
                  </a:cubicBezTo>
                  <a:cubicBezTo>
                    <a:pt x="13" y="0"/>
                    <a:pt x="15" y="0"/>
                    <a:pt x="18" y="0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3"/>
                    <a:pt x="28" y="4"/>
                    <a:pt x="27" y="4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5" y="5"/>
                    <a:pt x="24" y="5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1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8"/>
                    <a:pt x="19" y="11"/>
                    <a:pt x="15" y="12"/>
                  </a:cubicBezTo>
                  <a:cubicBezTo>
                    <a:pt x="13" y="13"/>
                    <a:pt x="9" y="11"/>
                    <a:pt x="9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lose/>
                  <a:moveTo>
                    <a:pt x="12" y="1"/>
                  </a:move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lose/>
                  <a:moveTo>
                    <a:pt x="11" y="6"/>
                  </a:moveTo>
                  <a:cubicBezTo>
                    <a:pt x="10" y="9"/>
                    <a:pt x="11" y="11"/>
                    <a:pt x="13" y="11"/>
                  </a:cubicBezTo>
                  <a:cubicBezTo>
                    <a:pt x="12" y="9"/>
                    <a:pt x="11" y="8"/>
                    <a:pt x="11" y="6"/>
                  </a:cubicBezTo>
                  <a:close/>
                  <a:moveTo>
                    <a:pt x="14" y="8"/>
                  </a:moveTo>
                  <a:cubicBezTo>
                    <a:pt x="14" y="9"/>
                    <a:pt x="14" y="10"/>
                    <a:pt x="15" y="10"/>
                  </a:cubicBezTo>
                  <a:cubicBezTo>
                    <a:pt x="16" y="10"/>
                    <a:pt x="17" y="9"/>
                    <a:pt x="17" y="9"/>
                  </a:cubicBezTo>
                  <a:cubicBezTo>
                    <a:pt x="17" y="8"/>
                    <a:pt x="16" y="8"/>
                    <a:pt x="16" y="9"/>
                  </a:cubicBezTo>
                  <a:cubicBezTo>
                    <a:pt x="15" y="9"/>
                    <a:pt x="15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5" y="3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5"/>
            <p:cNvSpPr/>
            <p:nvPr/>
          </p:nvSpPr>
          <p:spPr bwMode="auto">
            <a:xfrm>
              <a:off x="2496270" y="5953288"/>
              <a:ext cx="148487" cy="30571"/>
            </a:xfrm>
            <a:custGeom>
              <a:avLst/>
              <a:gdLst>
                <a:gd name="T0" fmla="*/ 36 w 37"/>
                <a:gd name="T1" fmla="*/ 2 h 8"/>
                <a:gd name="T2" fmla="*/ 36 w 37"/>
                <a:gd name="T3" fmla="*/ 4 h 8"/>
                <a:gd name="T4" fmla="*/ 35 w 37"/>
                <a:gd name="T5" fmla="*/ 5 h 8"/>
                <a:gd name="T6" fmla="*/ 34 w 37"/>
                <a:gd name="T7" fmla="*/ 6 h 8"/>
                <a:gd name="T8" fmla="*/ 28 w 37"/>
                <a:gd name="T9" fmla="*/ 7 h 8"/>
                <a:gd name="T10" fmla="*/ 14 w 37"/>
                <a:gd name="T11" fmla="*/ 7 h 8"/>
                <a:gd name="T12" fmla="*/ 7 w 37"/>
                <a:gd name="T13" fmla="*/ 6 h 8"/>
                <a:gd name="T14" fmla="*/ 6 w 37"/>
                <a:gd name="T15" fmla="*/ 5 h 8"/>
                <a:gd name="T16" fmla="*/ 4 w 37"/>
                <a:gd name="T17" fmla="*/ 5 h 8"/>
                <a:gd name="T18" fmla="*/ 4 w 37"/>
                <a:gd name="T19" fmla="*/ 5 h 8"/>
                <a:gd name="T20" fmla="*/ 1 w 37"/>
                <a:gd name="T21" fmla="*/ 5 h 8"/>
                <a:gd name="T22" fmla="*/ 0 w 37"/>
                <a:gd name="T23" fmla="*/ 4 h 8"/>
                <a:gd name="T24" fmla="*/ 1 w 37"/>
                <a:gd name="T25" fmla="*/ 1 h 8"/>
                <a:gd name="T26" fmla="*/ 2 w 37"/>
                <a:gd name="T27" fmla="*/ 1 h 8"/>
                <a:gd name="T28" fmla="*/ 3 w 37"/>
                <a:gd name="T29" fmla="*/ 0 h 8"/>
                <a:gd name="T30" fmla="*/ 4 w 37"/>
                <a:gd name="T31" fmla="*/ 1 h 8"/>
                <a:gd name="T32" fmla="*/ 7 w 37"/>
                <a:gd name="T33" fmla="*/ 3 h 8"/>
                <a:gd name="T34" fmla="*/ 15 w 37"/>
                <a:gd name="T35" fmla="*/ 3 h 8"/>
                <a:gd name="T36" fmla="*/ 23 w 37"/>
                <a:gd name="T37" fmla="*/ 3 h 8"/>
                <a:gd name="T38" fmla="*/ 30 w 37"/>
                <a:gd name="T39" fmla="*/ 2 h 8"/>
                <a:gd name="T40" fmla="*/ 30 w 37"/>
                <a:gd name="T41" fmla="*/ 2 h 8"/>
                <a:gd name="T42" fmla="*/ 35 w 37"/>
                <a:gd name="T43" fmla="*/ 1 h 8"/>
                <a:gd name="T44" fmla="*/ 36 w 37"/>
                <a:gd name="T45" fmla="*/ 0 h 8"/>
                <a:gd name="T46" fmla="*/ 37 w 37"/>
                <a:gd name="T47" fmla="*/ 1 h 8"/>
                <a:gd name="T48" fmla="*/ 37 w 37"/>
                <a:gd name="T49" fmla="*/ 2 h 8"/>
                <a:gd name="T50" fmla="*/ 36 w 37"/>
                <a:gd name="T5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8">
                  <a:moveTo>
                    <a:pt x="36" y="2"/>
                  </a:moveTo>
                  <a:cubicBezTo>
                    <a:pt x="37" y="3"/>
                    <a:pt x="36" y="4"/>
                    <a:pt x="36" y="4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3" y="8"/>
                    <a:pt x="19" y="8"/>
                    <a:pt x="14" y="7"/>
                  </a:cubicBezTo>
                  <a:cubicBezTo>
                    <a:pt x="12" y="7"/>
                    <a:pt x="9" y="7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10" y="3"/>
                    <a:pt x="12" y="3"/>
                    <a:pt x="15" y="3"/>
                  </a:cubicBezTo>
                  <a:cubicBezTo>
                    <a:pt x="17" y="3"/>
                    <a:pt x="20" y="3"/>
                    <a:pt x="23" y="3"/>
                  </a:cubicBezTo>
                  <a:cubicBezTo>
                    <a:pt x="25" y="3"/>
                    <a:pt x="28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2" y="2"/>
                    <a:pt x="33" y="1"/>
                    <a:pt x="35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36" y="0"/>
                    <a:pt x="37" y="0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6"/>
            <p:cNvSpPr/>
            <p:nvPr/>
          </p:nvSpPr>
          <p:spPr bwMode="auto">
            <a:xfrm>
              <a:off x="2675328" y="5678150"/>
              <a:ext cx="111365" cy="52408"/>
            </a:xfrm>
            <a:custGeom>
              <a:avLst/>
              <a:gdLst>
                <a:gd name="T0" fmla="*/ 11 w 28"/>
                <a:gd name="T1" fmla="*/ 4 h 13"/>
                <a:gd name="T2" fmla="*/ 13 w 28"/>
                <a:gd name="T3" fmla="*/ 4 h 13"/>
                <a:gd name="T4" fmla="*/ 13 w 28"/>
                <a:gd name="T5" fmla="*/ 5 h 13"/>
                <a:gd name="T6" fmla="*/ 16 w 28"/>
                <a:gd name="T7" fmla="*/ 4 h 13"/>
                <a:gd name="T8" fmla="*/ 17 w 28"/>
                <a:gd name="T9" fmla="*/ 4 h 13"/>
                <a:gd name="T10" fmla="*/ 19 w 28"/>
                <a:gd name="T11" fmla="*/ 4 h 13"/>
                <a:gd name="T12" fmla="*/ 19 w 28"/>
                <a:gd name="T13" fmla="*/ 5 h 13"/>
                <a:gd name="T14" fmla="*/ 18 w 28"/>
                <a:gd name="T15" fmla="*/ 10 h 13"/>
                <a:gd name="T16" fmla="*/ 17 w 28"/>
                <a:gd name="T17" fmla="*/ 12 h 13"/>
                <a:gd name="T18" fmla="*/ 14 w 28"/>
                <a:gd name="T19" fmla="*/ 13 h 13"/>
                <a:gd name="T20" fmla="*/ 11 w 28"/>
                <a:gd name="T21" fmla="*/ 12 h 13"/>
                <a:gd name="T22" fmla="*/ 8 w 28"/>
                <a:gd name="T23" fmla="*/ 10 h 13"/>
                <a:gd name="T24" fmla="*/ 8 w 28"/>
                <a:gd name="T25" fmla="*/ 6 h 13"/>
                <a:gd name="T26" fmla="*/ 8 w 28"/>
                <a:gd name="T27" fmla="*/ 3 h 13"/>
                <a:gd name="T28" fmla="*/ 7 w 28"/>
                <a:gd name="T29" fmla="*/ 3 h 13"/>
                <a:gd name="T30" fmla="*/ 4 w 28"/>
                <a:gd name="T31" fmla="*/ 5 h 13"/>
                <a:gd name="T32" fmla="*/ 1 w 28"/>
                <a:gd name="T33" fmla="*/ 4 h 13"/>
                <a:gd name="T34" fmla="*/ 1 w 28"/>
                <a:gd name="T35" fmla="*/ 3 h 13"/>
                <a:gd name="T36" fmla="*/ 2 w 28"/>
                <a:gd name="T37" fmla="*/ 1 h 13"/>
                <a:gd name="T38" fmla="*/ 3 w 28"/>
                <a:gd name="T39" fmla="*/ 1 h 13"/>
                <a:gd name="T40" fmla="*/ 4 w 28"/>
                <a:gd name="T41" fmla="*/ 1 h 13"/>
                <a:gd name="T42" fmla="*/ 13 w 28"/>
                <a:gd name="T43" fmla="*/ 0 h 13"/>
                <a:gd name="T44" fmla="*/ 19 w 28"/>
                <a:gd name="T45" fmla="*/ 1 h 13"/>
                <a:gd name="T46" fmla="*/ 27 w 28"/>
                <a:gd name="T47" fmla="*/ 5 h 13"/>
                <a:gd name="T48" fmla="*/ 28 w 28"/>
                <a:gd name="T49" fmla="*/ 6 h 13"/>
                <a:gd name="T50" fmla="*/ 28 w 28"/>
                <a:gd name="T51" fmla="*/ 7 h 13"/>
                <a:gd name="T52" fmla="*/ 26 w 28"/>
                <a:gd name="T53" fmla="*/ 7 h 13"/>
                <a:gd name="T54" fmla="*/ 22 w 28"/>
                <a:gd name="T55" fmla="*/ 4 h 13"/>
                <a:gd name="T56" fmla="*/ 16 w 28"/>
                <a:gd name="T57" fmla="*/ 2 h 13"/>
                <a:gd name="T58" fmla="*/ 12 w 28"/>
                <a:gd name="T59" fmla="*/ 2 h 13"/>
                <a:gd name="T60" fmla="*/ 11 w 28"/>
                <a:gd name="T61" fmla="*/ 2 h 13"/>
                <a:gd name="T62" fmla="*/ 11 w 28"/>
                <a:gd name="T63" fmla="*/ 4 h 13"/>
                <a:gd name="T64" fmla="*/ 10 w 28"/>
                <a:gd name="T65" fmla="*/ 6 h 13"/>
                <a:gd name="T66" fmla="*/ 9 w 28"/>
                <a:gd name="T67" fmla="*/ 6 h 13"/>
                <a:gd name="T68" fmla="*/ 10 w 28"/>
                <a:gd name="T69" fmla="*/ 9 h 13"/>
                <a:gd name="T70" fmla="*/ 12 w 28"/>
                <a:gd name="T71" fmla="*/ 11 h 13"/>
                <a:gd name="T72" fmla="*/ 14 w 28"/>
                <a:gd name="T73" fmla="*/ 11 h 13"/>
                <a:gd name="T74" fmla="*/ 16 w 28"/>
                <a:gd name="T75" fmla="*/ 10 h 13"/>
                <a:gd name="T76" fmla="*/ 15 w 28"/>
                <a:gd name="T77" fmla="*/ 11 h 13"/>
                <a:gd name="T78" fmla="*/ 12 w 28"/>
                <a:gd name="T79" fmla="*/ 10 h 13"/>
                <a:gd name="T80" fmla="*/ 12 w 28"/>
                <a:gd name="T81" fmla="*/ 9 h 13"/>
                <a:gd name="T82" fmla="*/ 11 w 28"/>
                <a:gd name="T8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" h="13">
                  <a:moveTo>
                    <a:pt x="11" y="4"/>
                  </a:moveTo>
                  <a:cubicBezTo>
                    <a:pt x="12" y="3"/>
                    <a:pt x="12" y="3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4" y="4"/>
                    <a:pt x="15" y="3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8" y="3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7"/>
                    <a:pt x="19" y="8"/>
                    <a:pt x="18" y="10"/>
                  </a:cubicBezTo>
                  <a:cubicBezTo>
                    <a:pt x="18" y="11"/>
                    <a:pt x="17" y="11"/>
                    <a:pt x="17" y="12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3" y="13"/>
                    <a:pt x="12" y="13"/>
                    <a:pt x="11" y="12"/>
                  </a:cubicBezTo>
                  <a:cubicBezTo>
                    <a:pt x="10" y="12"/>
                    <a:pt x="9" y="11"/>
                    <a:pt x="8" y="10"/>
                  </a:cubicBezTo>
                  <a:cubicBezTo>
                    <a:pt x="8" y="9"/>
                    <a:pt x="8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2" y="2"/>
                    <a:pt x="25" y="3"/>
                    <a:pt x="27" y="5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5" y="6"/>
                    <a:pt x="23" y="5"/>
                    <a:pt x="22" y="4"/>
                  </a:cubicBezTo>
                  <a:cubicBezTo>
                    <a:pt x="20" y="3"/>
                    <a:pt x="18" y="3"/>
                    <a:pt x="16" y="2"/>
                  </a:cubicBezTo>
                  <a:cubicBezTo>
                    <a:pt x="15" y="2"/>
                    <a:pt x="13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10" y="8"/>
                    <a:pt x="10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2"/>
                    <a:pt x="16" y="11"/>
                    <a:pt x="16" y="10"/>
                  </a:cubicBezTo>
                  <a:cubicBezTo>
                    <a:pt x="16" y="10"/>
                    <a:pt x="15" y="10"/>
                    <a:pt x="15" y="11"/>
                  </a:cubicBezTo>
                  <a:cubicBezTo>
                    <a:pt x="14" y="11"/>
                    <a:pt x="13" y="11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1" y="7"/>
                    <a:pt x="11" y="5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7"/>
            <p:cNvSpPr>
              <a:spLocks noEditPoints="1"/>
            </p:cNvSpPr>
            <p:nvPr/>
          </p:nvSpPr>
          <p:spPr bwMode="auto">
            <a:xfrm>
              <a:off x="2432943" y="5304746"/>
              <a:ext cx="218364" cy="183426"/>
            </a:xfrm>
            <a:custGeom>
              <a:avLst/>
              <a:gdLst>
                <a:gd name="T0" fmla="*/ 15 w 55"/>
                <a:gd name="T1" fmla="*/ 3 h 46"/>
                <a:gd name="T2" fmla="*/ 24 w 55"/>
                <a:gd name="T3" fmla="*/ 0 h 46"/>
                <a:gd name="T4" fmla="*/ 37 w 55"/>
                <a:gd name="T5" fmla="*/ 4 h 46"/>
                <a:gd name="T6" fmla="*/ 46 w 55"/>
                <a:gd name="T7" fmla="*/ 13 h 46"/>
                <a:gd name="T8" fmla="*/ 55 w 55"/>
                <a:gd name="T9" fmla="*/ 17 h 46"/>
                <a:gd name="T10" fmla="*/ 51 w 55"/>
                <a:gd name="T11" fmla="*/ 32 h 46"/>
                <a:gd name="T12" fmla="*/ 37 w 55"/>
                <a:gd name="T13" fmla="*/ 42 h 46"/>
                <a:gd name="T14" fmla="*/ 22 w 55"/>
                <a:gd name="T15" fmla="*/ 46 h 46"/>
                <a:gd name="T16" fmla="*/ 15 w 55"/>
                <a:gd name="T17" fmla="*/ 33 h 46"/>
                <a:gd name="T18" fmla="*/ 2 w 55"/>
                <a:gd name="T19" fmla="*/ 26 h 46"/>
                <a:gd name="T20" fmla="*/ 2 w 55"/>
                <a:gd name="T21" fmla="*/ 17 h 46"/>
                <a:gd name="T22" fmla="*/ 16 w 55"/>
                <a:gd name="T23" fmla="*/ 15 h 46"/>
                <a:gd name="T24" fmla="*/ 10 w 55"/>
                <a:gd name="T25" fmla="*/ 26 h 46"/>
                <a:gd name="T26" fmla="*/ 23 w 55"/>
                <a:gd name="T27" fmla="*/ 27 h 46"/>
                <a:gd name="T28" fmla="*/ 26 w 55"/>
                <a:gd name="T29" fmla="*/ 35 h 46"/>
                <a:gd name="T30" fmla="*/ 44 w 55"/>
                <a:gd name="T31" fmla="*/ 18 h 46"/>
                <a:gd name="T32" fmla="*/ 37 w 55"/>
                <a:gd name="T33" fmla="*/ 18 h 46"/>
                <a:gd name="T34" fmla="*/ 43 w 55"/>
                <a:gd name="T35" fmla="*/ 18 h 46"/>
                <a:gd name="T36" fmla="*/ 19 w 55"/>
                <a:gd name="T37" fmla="*/ 14 h 46"/>
                <a:gd name="T38" fmla="*/ 29 w 55"/>
                <a:gd name="T39" fmla="*/ 13 h 46"/>
                <a:gd name="T40" fmla="*/ 34 w 55"/>
                <a:gd name="T41" fmla="*/ 42 h 46"/>
                <a:gd name="T42" fmla="*/ 33 w 55"/>
                <a:gd name="T43" fmla="*/ 43 h 46"/>
                <a:gd name="T44" fmla="*/ 43 w 55"/>
                <a:gd name="T45" fmla="*/ 29 h 46"/>
                <a:gd name="T46" fmla="*/ 12 w 55"/>
                <a:gd name="T47" fmla="*/ 20 h 46"/>
                <a:gd name="T48" fmla="*/ 23 w 55"/>
                <a:gd name="T49" fmla="*/ 40 h 46"/>
                <a:gd name="T50" fmla="*/ 49 w 55"/>
                <a:gd name="T51" fmla="*/ 27 h 46"/>
                <a:gd name="T52" fmla="*/ 41 w 55"/>
                <a:gd name="T53" fmla="*/ 30 h 46"/>
                <a:gd name="T54" fmla="*/ 30 w 55"/>
                <a:gd name="T55" fmla="*/ 5 h 46"/>
                <a:gd name="T56" fmla="*/ 22 w 55"/>
                <a:gd name="T57" fmla="*/ 43 h 46"/>
                <a:gd name="T58" fmla="*/ 15 w 55"/>
                <a:gd name="T59" fmla="*/ 23 h 46"/>
                <a:gd name="T60" fmla="*/ 48 w 55"/>
                <a:gd name="T61" fmla="*/ 21 h 46"/>
                <a:gd name="T62" fmla="*/ 39 w 55"/>
                <a:gd name="T63" fmla="*/ 23 h 46"/>
                <a:gd name="T64" fmla="*/ 18 w 55"/>
                <a:gd name="T65" fmla="*/ 18 h 46"/>
                <a:gd name="T66" fmla="*/ 44 w 55"/>
                <a:gd name="T67" fmla="*/ 27 h 46"/>
                <a:gd name="T68" fmla="*/ 7 w 55"/>
                <a:gd name="T69" fmla="*/ 30 h 46"/>
                <a:gd name="T70" fmla="*/ 33 w 55"/>
                <a:gd name="T71" fmla="*/ 26 h 46"/>
                <a:gd name="T72" fmla="*/ 35 w 55"/>
                <a:gd name="T73" fmla="*/ 26 h 46"/>
                <a:gd name="T74" fmla="*/ 22 w 55"/>
                <a:gd name="T75" fmla="*/ 13 h 46"/>
                <a:gd name="T76" fmla="*/ 48 w 55"/>
                <a:gd name="T77" fmla="*/ 23 h 46"/>
                <a:gd name="T78" fmla="*/ 32 w 55"/>
                <a:gd name="T79" fmla="*/ 3 h 46"/>
                <a:gd name="T80" fmla="*/ 5 w 55"/>
                <a:gd name="T81" fmla="*/ 21 h 46"/>
                <a:gd name="T82" fmla="*/ 40 w 55"/>
                <a:gd name="T83" fmla="*/ 25 h 46"/>
                <a:gd name="T84" fmla="*/ 45 w 55"/>
                <a:gd name="T85" fmla="*/ 23 h 46"/>
                <a:gd name="T86" fmla="*/ 42 w 55"/>
                <a:gd name="T87" fmla="*/ 20 h 46"/>
                <a:gd name="T88" fmla="*/ 26 w 55"/>
                <a:gd name="T89" fmla="*/ 23 h 46"/>
                <a:gd name="T90" fmla="*/ 21 w 55"/>
                <a:gd name="T91" fmla="*/ 28 h 46"/>
                <a:gd name="T92" fmla="*/ 29 w 55"/>
                <a:gd name="T93" fmla="*/ 24 h 46"/>
                <a:gd name="T94" fmla="*/ 52 w 55"/>
                <a:gd name="T95" fmla="*/ 17 h 46"/>
                <a:gd name="T96" fmla="*/ 37 w 55"/>
                <a:gd name="T97" fmla="*/ 30 h 46"/>
                <a:gd name="T98" fmla="*/ 27 w 55"/>
                <a:gd name="T99" fmla="*/ 32 h 46"/>
                <a:gd name="T100" fmla="*/ 47 w 55"/>
                <a:gd name="T101" fmla="*/ 30 h 46"/>
                <a:gd name="T102" fmla="*/ 31 w 55"/>
                <a:gd name="T10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" h="46">
                  <a:moveTo>
                    <a:pt x="17" y="15"/>
                  </a:moveTo>
                  <a:cubicBezTo>
                    <a:pt x="17" y="15"/>
                    <a:pt x="17" y="15"/>
                    <a:pt x="17" y="14"/>
                  </a:cubicBezTo>
                  <a:cubicBezTo>
                    <a:pt x="17" y="12"/>
                    <a:pt x="16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4" y="2"/>
                    <a:pt x="15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8" y="1"/>
                    <a:pt x="19" y="1"/>
                    <a:pt x="21" y="1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7" y="0"/>
                    <a:pt x="30" y="0"/>
                    <a:pt x="34" y="0"/>
                  </a:cubicBezTo>
                  <a:cubicBezTo>
                    <a:pt x="34" y="0"/>
                    <a:pt x="34" y="0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ubicBezTo>
                    <a:pt x="38" y="1"/>
                    <a:pt x="38" y="2"/>
                    <a:pt x="37" y="3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7"/>
                    <a:pt x="36" y="10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9" y="14"/>
                    <a:pt x="40" y="14"/>
                  </a:cubicBezTo>
                  <a:cubicBezTo>
                    <a:pt x="42" y="14"/>
                    <a:pt x="44" y="14"/>
                    <a:pt x="46" y="13"/>
                  </a:cubicBezTo>
                  <a:cubicBezTo>
                    <a:pt x="48" y="13"/>
                    <a:pt x="50" y="13"/>
                    <a:pt x="52" y="12"/>
                  </a:cubicBezTo>
                  <a:cubicBezTo>
                    <a:pt x="53" y="11"/>
                    <a:pt x="54" y="12"/>
                    <a:pt x="55" y="13"/>
                  </a:cubicBezTo>
                  <a:cubicBezTo>
                    <a:pt x="55" y="13"/>
                    <a:pt x="55" y="13"/>
                    <a:pt x="54" y="14"/>
                  </a:cubicBezTo>
                  <a:cubicBezTo>
                    <a:pt x="54" y="14"/>
                    <a:pt x="54" y="14"/>
                    <a:pt x="54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5" y="19"/>
                    <a:pt x="55" y="22"/>
                    <a:pt x="55" y="24"/>
                  </a:cubicBezTo>
                  <a:cubicBezTo>
                    <a:pt x="55" y="26"/>
                    <a:pt x="55" y="27"/>
                    <a:pt x="55" y="28"/>
                  </a:cubicBezTo>
                  <a:cubicBezTo>
                    <a:pt x="55" y="29"/>
                    <a:pt x="55" y="30"/>
                    <a:pt x="55" y="30"/>
                  </a:cubicBezTo>
                  <a:cubicBezTo>
                    <a:pt x="55" y="31"/>
                    <a:pt x="55" y="32"/>
                    <a:pt x="54" y="32"/>
                  </a:cubicBezTo>
                  <a:cubicBezTo>
                    <a:pt x="53" y="32"/>
                    <a:pt x="52" y="32"/>
                    <a:pt x="51" y="32"/>
                  </a:cubicBezTo>
                  <a:cubicBezTo>
                    <a:pt x="48" y="33"/>
                    <a:pt x="44" y="33"/>
                    <a:pt x="40" y="33"/>
                  </a:cubicBezTo>
                  <a:cubicBezTo>
                    <a:pt x="39" y="33"/>
                    <a:pt x="38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6"/>
                    <a:pt x="37" y="38"/>
                    <a:pt x="37" y="40"/>
                  </a:cubicBezTo>
                  <a:cubicBezTo>
                    <a:pt x="37" y="41"/>
                    <a:pt x="37" y="42"/>
                    <a:pt x="37" y="42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5"/>
                    <a:pt x="35" y="45"/>
                    <a:pt x="34" y="45"/>
                  </a:cubicBezTo>
                  <a:cubicBezTo>
                    <a:pt x="34" y="45"/>
                    <a:pt x="34" y="45"/>
                    <a:pt x="33" y="45"/>
                  </a:cubicBezTo>
                  <a:cubicBezTo>
                    <a:pt x="30" y="46"/>
                    <a:pt x="26" y="46"/>
                    <a:pt x="22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0" y="46"/>
                    <a:pt x="19" y="45"/>
                    <a:pt x="19" y="44"/>
                  </a:cubicBezTo>
                  <a:cubicBezTo>
                    <a:pt x="18" y="41"/>
                    <a:pt x="18" y="37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7" y="33"/>
                    <a:pt x="16" y="33"/>
                    <a:pt x="15" y="33"/>
                  </a:cubicBezTo>
                  <a:cubicBezTo>
                    <a:pt x="13" y="33"/>
                    <a:pt x="11" y="34"/>
                    <a:pt x="9" y="34"/>
                  </a:cubicBezTo>
                  <a:cubicBezTo>
                    <a:pt x="8" y="34"/>
                    <a:pt x="6" y="34"/>
                    <a:pt x="5" y="34"/>
                  </a:cubicBezTo>
                  <a:cubicBezTo>
                    <a:pt x="4" y="33"/>
                    <a:pt x="4" y="33"/>
                    <a:pt x="3" y="33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2" y="30"/>
                    <a:pt x="2" y="28"/>
                    <a:pt x="2" y="26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0" y="19"/>
                    <a:pt x="0" y="18"/>
                    <a:pt x="2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10" y="16"/>
                  </a:cubicBezTo>
                  <a:cubicBezTo>
                    <a:pt x="12" y="16"/>
                    <a:pt x="14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24" y="30"/>
                  </a:moveTo>
                  <a:cubicBezTo>
                    <a:pt x="24" y="28"/>
                    <a:pt x="24" y="26"/>
                    <a:pt x="24" y="25"/>
                  </a:cubicBezTo>
                  <a:cubicBezTo>
                    <a:pt x="19" y="24"/>
                    <a:pt x="14" y="25"/>
                    <a:pt x="9" y="26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3" y="26"/>
                    <a:pt x="16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9"/>
                  </a:cubicBezTo>
                  <a:cubicBezTo>
                    <a:pt x="23" y="29"/>
                    <a:pt x="23" y="30"/>
                    <a:pt x="24" y="30"/>
                  </a:cubicBezTo>
                  <a:close/>
                  <a:moveTo>
                    <a:pt x="28" y="41"/>
                  </a:moveTo>
                  <a:cubicBezTo>
                    <a:pt x="27" y="39"/>
                    <a:pt x="27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7"/>
                    <a:pt x="26" y="38"/>
                    <a:pt x="26" y="39"/>
                  </a:cubicBezTo>
                  <a:cubicBezTo>
                    <a:pt x="26" y="40"/>
                    <a:pt x="26" y="40"/>
                    <a:pt x="27" y="41"/>
                  </a:cubicBezTo>
                  <a:cubicBezTo>
                    <a:pt x="27" y="41"/>
                    <a:pt x="27" y="41"/>
                    <a:pt x="28" y="41"/>
                  </a:cubicBezTo>
                  <a:close/>
                  <a:moveTo>
                    <a:pt x="44" y="18"/>
                  </a:moveTo>
                  <a:cubicBezTo>
                    <a:pt x="44" y="18"/>
                    <a:pt x="44" y="18"/>
                    <a:pt x="44" y="18"/>
                  </a:cubicBezTo>
                  <a:cubicBezTo>
                    <a:pt x="42" y="18"/>
                    <a:pt x="40" y="18"/>
                    <a:pt x="38" y="17"/>
                  </a:cubicBezTo>
                  <a:cubicBezTo>
                    <a:pt x="38" y="17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7" y="18"/>
                    <a:pt x="38" y="18"/>
                    <a:pt x="38" y="18"/>
                  </a:cubicBezTo>
                  <a:cubicBezTo>
                    <a:pt x="39" y="18"/>
                    <a:pt x="40" y="18"/>
                    <a:pt x="40" y="19"/>
                  </a:cubicBezTo>
                  <a:cubicBezTo>
                    <a:pt x="40" y="19"/>
                    <a:pt x="40" y="18"/>
                    <a:pt x="41" y="18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2" y="19"/>
                    <a:pt x="43" y="19"/>
                    <a:pt x="43" y="18"/>
                  </a:cubicBezTo>
                  <a:cubicBezTo>
                    <a:pt x="43" y="18"/>
                    <a:pt x="44" y="19"/>
                    <a:pt x="44" y="18"/>
                  </a:cubicBezTo>
                  <a:close/>
                  <a:moveTo>
                    <a:pt x="17" y="5"/>
                  </a:moveTo>
                  <a:cubicBezTo>
                    <a:pt x="18" y="8"/>
                    <a:pt x="18" y="11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1"/>
                    <a:pt x="18" y="8"/>
                    <a:pt x="18" y="5"/>
                  </a:cubicBezTo>
                  <a:cubicBezTo>
                    <a:pt x="18" y="5"/>
                    <a:pt x="18" y="5"/>
                    <a:pt x="17" y="5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29" y="13"/>
                  </a:cubicBezTo>
                  <a:cubicBezTo>
                    <a:pt x="29" y="14"/>
                    <a:pt x="29" y="15"/>
                    <a:pt x="29" y="16"/>
                  </a:cubicBezTo>
                  <a:cubicBezTo>
                    <a:pt x="28" y="17"/>
                    <a:pt x="29" y="17"/>
                    <a:pt x="30" y="18"/>
                  </a:cubicBezTo>
                  <a:cubicBezTo>
                    <a:pt x="30" y="16"/>
                    <a:pt x="30" y="14"/>
                    <a:pt x="30" y="12"/>
                  </a:cubicBezTo>
                  <a:close/>
                  <a:moveTo>
                    <a:pt x="33" y="43"/>
                  </a:moveTo>
                  <a:cubicBezTo>
                    <a:pt x="34" y="43"/>
                    <a:pt x="34" y="43"/>
                    <a:pt x="34" y="42"/>
                  </a:cubicBezTo>
                  <a:cubicBezTo>
                    <a:pt x="34" y="40"/>
                    <a:pt x="34" y="37"/>
                    <a:pt x="34" y="35"/>
                  </a:cubicBezTo>
                  <a:cubicBezTo>
                    <a:pt x="34" y="35"/>
                    <a:pt x="34" y="35"/>
                    <a:pt x="34" y="34"/>
                  </a:cubicBezTo>
                  <a:cubicBezTo>
                    <a:pt x="34" y="35"/>
                    <a:pt x="33" y="35"/>
                    <a:pt x="34" y="36"/>
                  </a:cubicBezTo>
                  <a:cubicBezTo>
                    <a:pt x="34" y="37"/>
                    <a:pt x="34" y="39"/>
                    <a:pt x="34" y="41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lose/>
                  <a:moveTo>
                    <a:pt x="43" y="29"/>
                  </a:moveTo>
                  <a:cubicBezTo>
                    <a:pt x="43" y="29"/>
                    <a:pt x="43" y="30"/>
                    <a:pt x="43" y="30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5" y="29"/>
                    <a:pt x="45" y="29"/>
                    <a:pt x="43" y="29"/>
                  </a:cubicBezTo>
                  <a:close/>
                  <a:moveTo>
                    <a:pt x="12" y="20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5" y="20"/>
                    <a:pt x="14" y="20"/>
                    <a:pt x="12" y="20"/>
                  </a:cubicBezTo>
                  <a:close/>
                  <a:moveTo>
                    <a:pt x="23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1"/>
                    <a:pt x="23" y="42"/>
                  </a:cubicBezTo>
                  <a:close/>
                  <a:moveTo>
                    <a:pt x="50" y="27"/>
                  </a:moveTo>
                  <a:cubicBezTo>
                    <a:pt x="50" y="27"/>
                    <a:pt x="50" y="26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7"/>
                    <a:pt x="49" y="27"/>
                  </a:cubicBezTo>
                  <a:cubicBezTo>
                    <a:pt x="49" y="27"/>
                    <a:pt x="49" y="27"/>
                    <a:pt x="50" y="27"/>
                  </a:cubicBezTo>
                  <a:close/>
                  <a:moveTo>
                    <a:pt x="41" y="29"/>
                  </a:moveTo>
                  <a:cubicBezTo>
                    <a:pt x="41" y="29"/>
                    <a:pt x="40" y="29"/>
                    <a:pt x="40" y="29"/>
                  </a:cubicBezTo>
                  <a:cubicBezTo>
                    <a:pt x="40" y="29"/>
                    <a:pt x="39" y="30"/>
                    <a:pt x="39" y="30"/>
                  </a:cubicBezTo>
                  <a:cubicBezTo>
                    <a:pt x="40" y="30"/>
                    <a:pt x="41" y="30"/>
                    <a:pt x="41" y="30"/>
                  </a:cubicBezTo>
                  <a:cubicBezTo>
                    <a:pt x="41" y="30"/>
                    <a:pt x="41" y="29"/>
                    <a:pt x="41" y="29"/>
                  </a:cubicBezTo>
                  <a:close/>
                  <a:moveTo>
                    <a:pt x="27" y="6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30" y="6"/>
                    <a:pt x="30" y="5"/>
                  </a:cubicBezTo>
                  <a:cubicBezTo>
                    <a:pt x="29" y="5"/>
                    <a:pt x="28" y="6"/>
                    <a:pt x="27" y="6"/>
                  </a:cubicBezTo>
                  <a:close/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1" y="43"/>
                    <a:pt x="21" y="43"/>
                    <a:pt x="20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4"/>
                    <a:pt x="23" y="44"/>
                    <a:pt x="24" y="44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3" y="23"/>
                    <a:pt x="10" y="23"/>
                    <a:pt x="8" y="23"/>
                  </a:cubicBezTo>
                  <a:cubicBezTo>
                    <a:pt x="10" y="23"/>
                    <a:pt x="13" y="23"/>
                    <a:pt x="15" y="23"/>
                  </a:cubicBezTo>
                  <a:close/>
                  <a:moveTo>
                    <a:pt x="47" y="20"/>
                  </a:moveTo>
                  <a:cubicBezTo>
                    <a:pt x="47" y="20"/>
                    <a:pt x="47" y="21"/>
                    <a:pt x="47" y="21"/>
                  </a:cubicBezTo>
                  <a:cubicBezTo>
                    <a:pt x="47" y="21"/>
                    <a:pt x="48" y="21"/>
                    <a:pt x="48" y="21"/>
                  </a:cubicBezTo>
                  <a:cubicBezTo>
                    <a:pt x="48" y="21"/>
                    <a:pt x="48" y="20"/>
                    <a:pt x="48" y="20"/>
                  </a:cubicBezTo>
                  <a:cubicBezTo>
                    <a:pt x="48" y="20"/>
                    <a:pt x="47" y="20"/>
                    <a:pt x="47" y="20"/>
                  </a:cubicBezTo>
                  <a:close/>
                  <a:moveTo>
                    <a:pt x="38" y="25"/>
                  </a:moveTo>
                  <a:cubicBezTo>
                    <a:pt x="38" y="25"/>
                    <a:pt x="39" y="25"/>
                    <a:pt x="39" y="25"/>
                  </a:cubicBezTo>
                  <a:cubicBezTo>
                    <a:pt x="39" y="25"/>
                    <a:pt x="39" y="24"/>
                    <a:pt x="39" y="23"/>
                  </a:cubicBezTo>
                  <a:cubicBezTo>
                    <a:pt x="38" y="23"/>
                    <a:pt x="38" y="23"/>
                    <a:pt x="37" y="23"/>
                  </a:cubicBezTo>
                  <a:cubicBezTo>
                    <a:pt x="38" y="24"/>
                    <a:pt x="38" y="25"/>
                    <a:pt x="38" y="25"/>
                  </a:cubicBezTo>
                  <a:close/>
                  <a:moveTo>
                    <a:pt x="18" y="18"/>
                  </a:moveTo>
                  <a:cubicBezTo>
                    <a:pt x="16" y="18"/>
                    <a:pt x="14" y="18"/>
                    <a:pt x="11" y="18"/>
                  </a:cubicBezTo>
                  <a:cubicBezTo>
                    <a:pt x="14" y="18"/>
                    <a:pt x="16" y="18"/>
                    <a:pt x="18" y="18"/>
                  </a:cubicBezTo>
                  <a:close/>
                  <a:moveTo>
                    <a:pt x="20" y="5"/>
                  </a:moveTo>
                  <a:cubicBezTo>
                    <a:pt x="20" y="6"/>
                    <a:pt x="20" y="8"/>
                    <a:pt x="21" y="8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44" y="27"/>
                  </a:moveTo>
                  <a:cubicBezTo>
                    <a:pt x="44" y="27"/>
                    <a:pt x="45" y="27"/>
                    <a:pt x="45" y="27"/>
                  </a:cubicBezTo>
                  <a:cubicBezTo>
                    <a:pt x="45" y="27"/>
                    <a:pt x="45" y="26"/>
                    <a:pt x="45" y="26"/>
                  </a:cubicBezTo>
                  <a:cubicBezTo>
                    <a:pt x="45" y="26"/>
                    <a:pt x="44" y="26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lose/>
                  <a:moveTo>
                    <a:pt x="7" y="30"/>
                  </a:moveTo>
                  <a:cubicBezTo>
                    <a:pt x="6" y="30"/>
                    <a:pt x="6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7" y="30"/>
                  </a:cubicBezTo>
                  <a:close/>
                  <a:moveTo>
                    <a:pt x="33" y="23"/>
                  </a:moveTo>
                  <a:cubicBezTo>
                    <a:pt x="33" y="25"/>
                    <a:pt x="33" y="25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4" y="23"/>
                    <a:pt x="33" y="23"/>
                    <a:pt x="33" y="23"/>
                  </a:cubicBezTo>
                  <a:close/>
                  <a:moveTo>
                    <a:pt x="36" y="23"/>
                  </a:moveTo>
                  <a:cubicBezTo>
                    <a:pt x="36" y="23"/>
                    <a:pt x="35" y="23"/>
                    <a:pt x="35" y="23"/>
                  </a:cubicBezTo>
                  <a:cubicBezTo>
                    <a:pt x="35" y="24"/>
                    <a:pt x="35" y="25"/>
                    <a:pt x="35" y="26"/>
                  </a:cubicBezTo>
                  <a:cubicBezTo>
                    <a:pt x="36" y="26"/>
                    <a:pt x="36" y="25"/>
                    <a:pt x="36" y="25"/>
                  </a:cubicBezTo>
                  <a:cubicBezTo>
                    <a:pt x="36" y="25"/>
                    <a:pt x="36" y="24"/>
                    <a:pt x="36" y="23"/>
                  </a:cubicBezTo>
                  <a:close/>
                  <a:moveTo>
                    <a:pt x="22" y="13"/>
                  </a:moveTo>
                  <a:cubicBezTo>
                    <a:pt x="23" y="13"/>
                    <a:pt x="23" y="12"/>
                    <a:pt x="22" y="11"/>
                  </a:cubicBezTo>
                  <a:cubicBezTo>
                    <a:pt x="22" y="12"/>
                    <a:pt x="22" y="13"/>
                    <a:pt x="22" y="13"/>
                  </a:cubicBezTo>
                  <a:close/>
                  <a:moveTo>
                    <a:pt x="31" y="41"/>
                  </a:moveTo>
                  <a:cubicBezTo>
                    <a:pt x="31" y="42"/>
                    <a:pt x="32" y="42"/>
                    <a:pt x="32" y="41"/>
                  </a:cubicBezTo>
                  <a:cubicBezTo>
                    <a:pt x="32" y="41"/>
                    <a:pt x="32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lose/>
                  <a:moveTo>
                    <a:pt x="48" y="23"/>
                  </a:move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4"/>
                  </a:cubicBezTo>
                  <a:cubicBezTo>
                    <a:pt x="48" y="24"/>
                    <a:pt x="48" y="24"/>
                    <a:pt x="48" y="23"/>
                  </a:cubicBezTo>
                  <a:close/>
                  <a:moveTo>
                    <a:pt x="34" y="3"/>
                  </a:move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3" y="3"/>
                    <a:pt x="34" y="3"/>
                    <a:pt x="34" y="3"/>
                  </a:cubicBezTo>
                  <a:close/>
                  <a:moveTo>
                    <a:pt x="5" y="21"/>
                  </a:move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lose/>
                  <a:moveTo>
                    <a:pt x="31" y="3"/>
                  </a:moveTo>
                  <a:cubicBezTo>
                    <a:pt x="30" y="3"/>
                    <a:pt x="29" y="3"/>
                    <a:pt x="28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40" y="25"/>
                  </a:moveTo>
                  <a:cubicBezTo>
                    <a:pt x="41" y="25"/>
                    <a:pt x="41" y="24"/>
                    <a:pt x="41" y="24"/>
                  </a:cubicBezTo>
                  <a:cubicBezTo>
                    <a:pt x="41" y="24"/>
                    <a:pt x="41" y="24"/>
                    <a:pt x="40" y="25"/>
                  </a:cubicBezTo>
                  <a:close/>
                  <a:moveTo>
                    <a:pt x="45" y="23"/>
                  </a:moveTo>
                  <a:cubicBezTo>
                    <a:pt x="45" y="23"/>
                    <a:pt x="45" y="24"/>
                    <a:pt x="44" y="24"/>
                  </a:cubicBezTo>
                  <a:cubicBezTo>
                    <a:pt x="45" y="24"/>
                    <a:pt x="45" y="24"/>
                    <a:pt x="45" y="23"/>
                  </a:cubicBezTo>
                  <a:close/>
                  <a:moveTo>
                    <a:pt x="43" y="23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lose/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1"/>
                    <a:pt x="44" y="20"/>
                  </a:cubicBezTo>
                  <a:cubicBezTo>
                    <a:pt x="43" y="20"/>
                    <a:pt x="43" y="20"/>
                    <a:pt x="42" y="20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4"/>
                  </a:cubicBezTo>
                  <a:close/>
                  <a:moveTo>
                    <a:pt x="5" y="28"/>
                  </a:moveTo>
                  <a:cubicBezTo>
                    <a:pt x="5" y="28"/>
                    <a:pt x="6" y="28"/>
                    <a:pt x="6" y="28"/>
                  </a:cubicBezTo>
                  <a:cubicBezTo>
                    <a:pt x="6" y="28"/>
                    <a:pt x="5" y="27"/>
                    <a:pt x="5" y="28"/>
                  </a:cubicBezTo>
                  <a:close/>
                  <a:moveTo>
                    <a:pt x="21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9" y="24"/>
                  </a:moveTo>
                  <a:cubicBezTo>
                    <a:pt x="29" y="24"/>
                    <a:pt x="29" y="24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52" y="17"/>
                  </a:move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51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7"/>
                  </a:cubicBezTo>
                  <a:close/>
                  <a:moveTo>
                    <a:pt x="36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8"/>
                  </a:cubicBezTo>
                  <a:close/>
                  <a:moveTo>
                    <a:pt x="37" y="3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lose/>
                  <a:moveTo>
                    <a:pt x="33" y="6"/>
                  </a:moveTo>
                  <a:cubicBezTo>
                    <a:pt x="33" y="6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7" y="30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8"/>
            <p:cNvSpPr>
              <a:spLocks noEditPoints="1"/>
            </p:cNvSpPr>
            <p:nvPr/>
          </p:nvSpPr>
          <p:spPr bwMode="auto">
            <a:xfrm>
              <a:off x="2164356" y="4062257"/>
              <a:ext cx="821049" cy="1072169"/>
            </a:xfrm>
            <a:custGeom>
              <a:avLst/>
              <a:gdLst>
                <a:gd name="T0" fmla="*/ 6 w 207"/>
                <a:gd name="T1" fmla="*/ 251 h 270"/>
                <a:gd name="T2" fmla="*/ 151 w 207"/>
                <a:gd name="T3" fmla="*/ 4 h 270"/>
                <a:gd name="T4" fmla="*/ 135 w 207"/>
                <a:gd name="T5" fmla="*/ 222 h 270"/>
                <a:gd name="T6" fmla="*/ 10 w 207"/>
                <a:gd name="T7" fmla="*/ 150 h 270"/>
                <a:gd name="T8" fmla="*/ 19 w 207"/>
                <a:gd name="T9" fmla="*/ 206 h 270"/>
                <a:gd name="T10" fmla="*/ 20 w 207"/>
                <a:gd name="T11" fmla="*/ 248 h 270"/>
                <a:gd name="T12" fmla="*/ 85 w 207"/>
                <a:gd name="T13" fmla="*/ 227 h 270"/>
                <a:gd name="T14" fmla="*/ 90 w 207"/>
                <a:gd name="T15" fmla="*/ 161 h 270"/>
                <a:gd name="T16" fmla="*/ 85 w 207"/>
                <a:gd name="T17" fmla="*/ 88 h 270"/>
                <a:gd name="T18" fmla="*/ 103 w 207"/>
                <a:gd name="T19" fmla="*/ 23 h 270"/>
                <a:gd name="T20" fmla="*/ 42 w 207"/>
                <a:gd name="T21" fmla="*/ 10 h 270"/>
                <a:gd name="T22" fmla="*/ 27 w 207"/>
                <a:gd name="T23" fmla="*/ 62 h 270"/>
                <a:gd name="T24" fmla="*/ 10 w 207"/>
                <a:gd name="T25" fmla="*/ 86 h 270"/>
                <a:gd name="T26" fmla="*/ 119 w 207"/>
                <a:gd name="T27" fmla="*/ 134 h 270"/>
                <a:gd name="T28" fmla="*/ 112 w 207"/>
                <a:gd name="T29" fmla="*/ 161 h 270"/>
                <a:gd name="T30" fmla="*/ 116 w 207"/>
                <a:gd name="T31" fmla="*/ 211 h 270"/>
                <a:gd name="T32" fmla="*/ 103 w 207"/>
                <a:gd name="T33" fmla="*/ 242 h 270"/>
                <a:gd name="T34" fmla="*/ 35 w 207"/>
                <a:gd name="T35" fmla="*/ 250 h 270"/>
                <a:gd name="T36" fmla="*/ 72 w 207"/>
                <a:gd name="T37" fmla="*/ 253 h 270"/>
                <a:gd name="T38" fmla="*/ 131 w 207"/>
                <a:gd name="T39" fmla="*/ 215 h 270"/>
                <a:gd name="T40" fmla="*/ 136 w 207"/>
                <a:gd name="T41" fmla="*/ 188 h 270"/>
                <a:gd name="T42" fmla="*/ 170 w 207"/>
                <a:gd name="T43" fmla="*/ 81 h 270"/>
                <a:gd name="T44" fmla="*/ 187 w 207"/>
                <a:gd name="T45" fmla="*/ 50 h 270"/>
                <a:gd name="T46" fmla="*/ 172 w 207"/>
                <a:gd name="T47" fmla="*/ 19 h 270"/>
                <a:gd name="T48" fmla="*/ 146 w 207"/>
                <a:gd name="T49" fmla="*/ 9 h 270"/>
                <a:gd name="T50" fmla="*/ 119 w 207"/>
                <a:gd name="T51" fmla="*/ 77 h 270"/>
                <a:gd name="T52" fmla="*/ 143 w 207"/>
                <a:gd name="T53" fmla="*/ 64 h 270"/>
                <a:gd name="T54" fmla="*/ 200 w 207"/>
                <a:gd name="T55" fmla="*/ 176 h 270"/>
                <a:gd name="T56" fmla="*/ 191 w 207"/>
                <a:gd name="T57" fmla="*/ 217 h 270"/>
                <a:gd name="T58" fmla="*/ 179 w 207"/>
                <a:gd name="T59" fmla="*/ 109 h 270"/>
                <a:gd name="T60" fmla="*/ 184 w 207"/>
                <a:gd name="T61" fmla="*/ 146 h 270"/>
                <a:gd name="T62" fmla="*/ 178 w 207"/>
                <a:gd name="T63" fmla="*/ 160 h 270"/>
                <a:gd name="T64" fmla="*/ 151 w 207"/>
                <a:gd name="T65" fmla="*/ 235 h 270"/>
                <a:gd name="T66" fmla="*/ 160 w 207"/>
                <a:gd name="T67" fmla="*/ 123 h 270"/>
                <a:gd name="T68" fmla="*/ 149 w 207"/>
                <a:gd name="T69" fmla="*/ 53 h 270"/>
                <a:gd name="T70" fmla="*/ 140 w 207"/>
                <a:gd name="T71" fmla="*/ 256 h 270"/>
                <a:gd name="T72" fmla="*/ 184 w 207"/>
                <a:gd name="T73" fmla="*/ 177 h 270"/>
                <a:gd name="T74" fmla="*/ 178 w 207"/>
                <a:gd name="T75" fmla="*/ 239 h 270"/>
                <a:gd name="T76" fmla="*/ 195 w 207"/>
                <a:gd name="T77" fmla="*/ 156 h 270"/>
                <a:gd name="T78" fmla="*/ 101 w 207"/>
                <a:gd name="T79" fmla="*/ 184 h 270"/>
                <a:gd name="T80" fmla="*/ 167 w 207"/>
                <a:gd name="T81" fmla="*/ 203 h 270"/>
                <a:gd name="T82" fmla="*/ 173 w 207"/>
                <a:gd name="T83" fmla="*/ 261 h 270"/>
                <a:gd name="T84" fmla="*/ 5 w 207"/>
                <a:gd name="T85" fmla="*/ 235 h 270"/>
                <a:gd name="T86" fmla="*/ 167 w 207"/>
                <a:gd name="T87" fmla="*/ 90 h 270"/>
                <a:gd name="T88" fmla="*/ 9 w 207"/>
                <a:gd name="T89" fmla="*/ 232 h 270"/>
                <a:gd name="T90" fmla="*/ 172 w 207"/>
                <a:gd name="T91" fmla="*/ 34 h 270"/>
                <a:gd name="T92" fmla="*/ 163 w 207"/>
                <a:gd name="T93" fmla="*/ 188 h 270"/>
                <a:gd name="T94" fmla="*/ 2 w 207"/>
                <a:gd name="T95" fmla="*/ 139 h 270"/>
                <a:gd name="T96" fmla="*/ 139 w 207"/>
                <a:gd name="T97" fmla="*/ 92 h 270"/>
                <a:gd name="T98" fmla="*/ 171 w 207"/>
                <a:gd name="T99" fmla="*/ 145 h 270"/>
                <a:gd name="T100" fmla="*/ 109 w 207"/>
                <a:gd name="T101" fmla="*/ 125 h 270"/>
                <a:gd name="T102" fmla="*/ 197 w 207"/>
                <a:gd name="T103" fmla="*/ 230 h 270"/>
                <a:gd name="T104" fmla="*/ 104 w 207"/>
                <a:gd name="T105" fmla="*/ 229 h 270"/>
                <a:gd name="T106" fmla="*/ 109 w 207"/>
                <a:gd name="T107" fmla="*/ 166 h 270"/>
                <a:gd name="T108" fmla="*/ 72 w 207"/>
                <a:gd name="T109" fmla="*/ 7 h 270"/>
                <a:gd name="T110" fmla="*/ 199 w 207"/>
                <a:gd name="T111" fmla="*/ 140 h 270"/>
                <a:gd name="T112" fmla="*/ 164 w 207"/>
                <a:gd name="T113" fmla="*/ 8 h 270"/>
                <a:gd name="T114" fmla="*/ 159 w 207"/>
                <a:gd name="T115" fmla="*/ 206 h 270"/>
                <a:gd name="T116" fmla="*/ 7 w 207"/>
                <a:gd name="T117" fmla="*/ 217 h 270"/>
                <a:gd name="T118" fmla="*/ 47 w 207"/>
                <a:gd name="T119" fmla="*/ 245 h 270"/>
                <a:gd name="T120" fmla="*/ 156 w 207"/>
                <a:gd name="T121" fmla="*/ 83 h 270"/>
                <a:gd name="T122" fmla="*/ 180 w 207"/>
                <a:gd name="T123" fmla="*/ 152 h 270"/>
                <a:gd name="T124" fmla="*/ 164 w 207"/>
                <a:gd name="T125" fmla="*/ 3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270">
                  <a:moveTo>
                    <a:pt x="204" y="95"/>
                  </a:moveTo>
                  <a:cubicBezTo>
                    <a:pt x="204" y="95"/>
                    <a:pt x="205" y="94"/>
                    <a:pt x="205" y="94"/>
                  </a:cubicBezTo>
                  <a:cubicBezTo>
                    <a:pt x="205" y="94"/>
                    <a:pt x="206" y="94"/>
                    <a:pt x="206" y="95"/>
                  </a:cubicBezTo>
                  <a:cubicBezTo>
                    <a:pt x="207" y="95"/>
                    <a:pt x="207" y="96"/>
                    <a:pt x="207" y="96"/>
                  </a:cubicBezTo>
                  <a:cubicBezTo>
                    <a:pt x="206" y="96"/>
                    <a:pt x="206" y="97"/>
                    <a:pt x="206" y="97"/>
                  </a:cubicBezTo>
                  <a:cubicBezTo>
                    <a:pt x="205" y="97"/>
                    <a:pt x="205" y="98"/>
                    <a:pt x="204" y="99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4" y="103"/>
                    <a:pt x="204" y="108"/>
                    <a:pt x="204" y="112"/>
                  </a:cubicBezTo>
                  <a:cubicBezTo>
                    <a:pt x="204" y="112"/>
                    <a:pt x="204" y="112"/>
                    <a:pt x="205" y="113"/>
                  </a:cubicBezTo>
                  <a:cubicBezTo>
                    <a:pt x="205" y="113"/>
                    <a:pt x="205" y="114"/>
                    <a:pt x="205" y="114"/>
                  </a:cubicBezTo>
                  <a:cubicBezTo>
                    <a:pt x="204" y="114"/>
                    <a:pt x="204" y="115"/>
                    <a:pt x="204" y="115"/>
                  </a:cubicBezTo>
                  <a:cubicBezTo>
                    <a:pt x="204" y="117"/>
                    <a:pt x="204" y="118"/>
                    <a:pt x="204" y="120"/>
                  </a:cubicBezTo>
                  <a:cubicBezTo>
                    <a:pt x="205" y="125"/>
                    <a:pt x="205" y="130"/>
                    <a:pt x="205" y="136"/>
                  </a:cubicBezTo>
                  <a:cubicBezTo>
                    <a:pt x="205" y="140"/>
                    <a:pt x="206" y="143"/>
                    <a:pt x="206" y="147"/>
                  </a:cubicBezTo>
                  <a:cubicBezTo>
                    <a:pt x="206" y="152"/>
                    <a:pt x="206" y="156"/>
                    <a:pt x="206" y="160"/>
                  </a:cubicBezTo>
                  <a:cubicBezTo>
                    <a:pt x="206" y="173"/>
                    <a:pt x="206" y="185"/>
                    <a:pt x="206" y="198"/>
                  </a:cubicBezTo>
                  <a:cubicBezTo>
                    <a:pt x="206" y="203"/>
                    <a:pt x="205" y="208"/>
                    <a:pt x="205" y="213"/>
                  </a:cubicBezTo>
                  <a:cubicBezTo>
                    <a:pt x="204" y="217"/>
                    <a:pt x="204" y="222"/>
                    <a:pt x="203" y="226"/>
                  </a:cubicBezTo>
                  <a:cubicBezTo>
                    <a:pt x="203" y="227"/>
                    <a:pt x="203" y="227"/>
                    <a:pt x="203" y="228"/>
                  </a:cubicBezTo>
                  <a:cubicBezTo>
                    <a:pt x="202" y="233"/>
                    <a:pt x="202" y="237"/>
                    <a:pt x="201" y="241"/>
                  </a:cubicBezTo>
                  <a:cubicBezTo>
                    <a:pt x="201" y="244"/>
                    <a:pt x="200" y="246"/>
                    <a:pt x="199" y="248"/>
                  </a:cubicBezTo>
                  <a:cubicBezTo>
                    <a:pt x="198" y="251"/>
                    <a:pt x="197" y="253"/>
                    <a:pt x="196" y="256"/>
                  </a:cubicBezTo>
                  <a:cubicBezTo>
                    <a:pt x="194" y="259"/>
                    <a:pt x="191" y="262"/>
                    <a:pt x="188" y="264"/>
                  </a:cubicBezTo>
                  <a:cubicBezTo>
                    <a:pt x="187" y="265"/>
                    <a:pt x="186" y="265"/>
                    <a:pt x="185" y="266"/>
                  </a:cubicBezTo>
                  <a:cubicBezTo>
                    <a:pt x="183" y="267"/>
                    <a:pt x="181" y="268"/>
                    <a:pt x="179" y="268"/>
                  </a:cubicBezTo>
                  <a:cubicBezTo>
                    <a:pt x="177" y="268"/>
                    <a:pt x="176" y="268"/>
                    <a:pt x="175" y="268"/>
                  </a:cubicBezTo>
                  <a:cubicBezTo>
                    <a:pt x="172" y="268"/>
                    <a:pt x="169" y="268"/>
                    <a:pt x="166" y="268"/>
                  </a:cubicBezTo>
                  <a:cubicBezTo>
                    <a:pt x="165" y="269"/>
                    <a:pt x="163" y="269"/>
                    <a:pt x="161" y="269"/>
                  </a:cubicBezTo>
                  <a:cubicBezTo>
                    <a:pt x="157" y="269"/>
                    <a:pt x="153" y="270"/>
                    <a:pt x="149" y="270"/>
                  </a:cubicBezTo>
                  <a:cubicBezTo>
                    <a:pt x="138" y="270"/>
                    <a:pt x="126" y="270"/>
                    <a:pt x="114" y="270"/>
                  </a:cubicBezTo>
                  <a:cubicBezTo>
                    <a:pt x="111" y="270"/>
                    <a:pt x="109" y="270"/>
                    <a:pt x="106" y="270"/>
                  </a:cubicBezTo>
                  <a:cubicBezTo>
                    <a:pt x="103" y="270"/>
                    <a:pt x="100" y="270"/>
                    <a:pt x="97" y="270"/>
                  </a:cubicBezTo>
                  <a:cubicBezTo>
                    <a:pt x="94" y="270"/>
                    <a:pt x="91" y="270"/>
                    <a:pt x="87" y="270"/>
                  </a:cubicBezTo>
                  <a:cubicBezTo>
                    <a:pt x="77" y="270"/>
                    <a:pt x="67" y="270"/>
                    <a:pt x="57" y="270"/>
                  </a:cubicBezTo>
                  <a:cubicBezTo>
                    <a:pt x="54" y="270"/>
                    <a:pt x="50" y="270"/>
                    <a:pt x="46" y="270"/>
                  </a:cubicBezTo>
                  <a:cubicBezTo>
                    <a:pt x="42" y="269"/>
                    <a:pt x="38" y="269"/>
                    <a:pt x="33" y="268"/>
                  </a:cubicBezTo>
                  <a:cubicBezTo>
                    <a:pt x="31" y="267"/>
                    <a:pt x="29" y="266"/>
                    <a:pt x="26" y="265"/>
                  </a:cubicBezTo>
                  <a:cubicBezTo>
                    <a:pt x="26" y="265"/>
                    <a:pt x="25" y="264"/>
                    <a:pt x="24" y="264"/>
                  </a:cubicBezTo>
                  <a:cubicBezTo>
                    <a:pt x="21" y="263"/>
                    <a:pt x="17" y="262"/>
                    <a:pt x="14" y="260"/>
                  </a:cubicBezTo>
                  <a:cubicBezTo>
                    <a:pt x="11" y="258"/>
                    <a:pt x="8" y="256"/>
                    <a:pt x="7" y="253"/>
                  </a:cubicBezTo>
                  <a:cubicBezTo>
                    <a:pt x="7" y="252"/>
                    <a:pt x="6" y="252"/>
                    <a:pt x="6" y="251"/>
                  </a:cubicBezTo>
                  <a:cubicBezTo>
                    <a:pt x="5" y="248"/>
                    <a:pt x="5" y="245"/>
                    <a:pt x="4" y="242"/>
                  </a:cubicBezTo>
                  <a:cubicBezTo>
                    <a:pt x="4" y="241"/>
                    <a:pt x="4" y="240"/>
                    <a:pt x="4" y="239"/>
                  </a:cubicBezTo>
                  <a:cubicBezTo>
                    <a:pt x="3" y="237"/>
                    <a:pt x="3" y="236"/>
                    <a:pt x="3" y="234"/>
                  </a:cubicBezTo>
                  <a:cubicBezTo>
                    <a:pt x="3" y="229"/>
                    <a:pt x="3" y="224"/>
                    <a:pt x="3" y="219"/>
                  </a:cubicBezTo>
                  <a:cubicBezTo>
                    <a:pt x="2" y="216"/>
                    <a:pt x="2" y="213"/>
                    <a:pt x="2" y="210"/>
                  </a:cubicBezTo>
                  <a:cubicBezTo>
                    <a:pt x="2" y="206"/>
                    <a:pt x="2" y="203"/>
                    <a:pt x="1" y="199"/>
                  </a:cubicBezTo>
                  <a:cubicBezTo>
                    <a:pt x="1" y="196"/>
                    <a:pt x="1" y="193"/>
                    <a:pt x="1" y="190"/>
                  </a:cubicBezTo>
                  <a:cubicBezTo>
                    <a:pt x="1" y="186"/>
                    <a:pt x="1" y="181"/>
                    <a:pt x="1" y="177"/>
                  </a:cubicBezTo>
                  <a:cubicBezTo>
                    <a:pt x="0" y="169"/>
                    <a:pt x="0" y="161"/>
                    <a:pt x="0" y="153"/>
                  </a:cubicBezTo>
                  <a:cubicBezTo>
                    <a:pt x="0" y="142"/>
                    <a:pt x="0" y="131"/>
                    <a:pt x="0" y="121"/>
                  </a:cubicBezTo>
                  <a:cubicBezTo>
                    <a:pt x="0" y="104"/>
                    <a:pt x="0" y="88"/>
                    <a:pt x="0" y="72"/>
                  </a:cubicBezTo>
                  <a:cubicBezTo>
                    <a:pt x="0" y="68"/>
                    <a:pt x="1" y="63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1"/>
                    <a:pt x="2" y="46"/>
                    <a:pt x="2" y="42"/>
                  </a:cubicBezTo>
                  <a:cubicBezTo>
                    <a:pt x="2" y="39"/>
                    <a:pt x="3" y="36"/>
                    <a:pt x="3" y="33"/>
                  </a:cubicBezTo>
                  <a:cubicBezTo>
                    <a:pt x="3" y="31"/>
                    <a:pt x="4" y="29"/>
                    <a:pt x="5" y="28"/>
                  </a:cubicBezTo>
                  <a:cubicBezTo>
                    <a:pt x="5" y="26"/>
                    <a:pt x="6" y="25"/>
                    <a:pt x="6" y="24"/>
                  </a:cubicBezTo>
                  <a:cubicBezTo>
                    <a:pt x="7" y="21"/>
                    <a:pt x="9" y="18"/>
                    <a:pt x="11" y="15"/>
                  </a:cubicBezTo>
                  <a:cubicBezTo>
                    <a:pt x="13" y="14"/>
                    <a:pt x="14" y="13"/>
                    <a:pt x="15" y="12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2" y="7"/>
                    <a:pt x="25" y="6"/>
                    <a:pt x="27" y="5"/>
                  </a:cubicBezTo>
                  <a:cubicBezTo>
                    <a:pt x="31" y="4"/>
                    <a:pt x="35" y="3"/>
                    <a:pt x="40" y="2"/>
                  </a:cubicBezTo>
                  <a:cubicBezTo>
                    <a:pt x="44" y="1"/>
                    <a:pt x="48" y="1"/>
                    <a:pt x="53" y="1"/>
                  </a:cubicBezTo>
                  <a:cubicBezTo>
                    <a:pt x="59" y="1"/>
                    <a:pt x="65" y="1"/>
                    <a:pt x="72" y="1"/>
                  </a:cubicBezTo>
                  <a:cubicBezTo>
                    <a:pt x="73" y="1"/>
                    <a:pt x="75" y="1"/>
                    <a:pt x="77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92" y="1"/>
                    <a:pt x="96" y="1"/>
                    <a:pt x="101" y="2"/>
                  </a:cubicBezTo>
                  <a:cubicBezTo>
                    <a:pt x="103" y="2"/>
                    <a:pt x="105" y="2"/>
                    <a:pt x="107" y="2"/>
                  </a:cubicBezTo>
                  <a:cubicBezTo>
                    <a:pt x="109" y="2"/>
                    <a:pt x="110" y="2"/>
                    <a:pt x="112" y="2"/>
                  </a:cubicBezTo>
                  <a:cubicBezTo>
                    <a:pt x="112" y="2"/>
                    <a:pt x="113" y="2"/>
                    <a:pt x="113" y="2"/>
                  </a:cubicBezTo>
                  <a:cubicBezTo>
                    <a:pt x="114" y="1"/>
                    <a:pt x="114" y="1"/>
                    <a:pt x="115" y="2"/>
                  </a:cubicBezTo>
                  <a:cubicBezTo>
                    <a:pt x="115" y="2"/>
                    <a:pt x="115" y="2"/>
                    <a:pt x="116" y="2"/>
                  </a:cubicBezTo>
                  <a:cubicBezTo>
                    <a:pt x="118" y="2"/>
                    <a:pt x="121" y="2"/>
                    <a:pt x="124" y="3"/>
                  </a:cubicBezTo>
                  <a:cubicBezTo>
                    <a:pt x="128" y="3"/>
                    <a:pt x="133" y="3"/>
                    <a:pt x="138" y="3"/>
                  </a:cubicBezTo>
                  <a:cubicBezTo>
                    <a:pt x="141" y="3"/>
                    <a:pt x="145" y="4"/>
                    <a:pt x="148" y="4"/>
                  </a:cubicBezTo>
                  <a:cubicBezTo>
                    <a:pt x="148" y="4"/>
                    <a:pt x="149" y="4"/>
                    <a:pt x="149" y="4"/>
                  </a:cubicBezTo>
                  <a:cubicBezTo>
                    <a:pt x="149" y="3"/>
                    <a:pt x="150" y="3"/>
                    <a:pt x="150" y="4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6" y="4"/>
                    <a:pt x="161" y="4"/>
                    <a:pt x="166" y="4"/>
                  </a:cubicBezTo>
                  <a:cubicBezTo>
                    <a:pt x="170" y="4"/>
                    <a:pt x="173" y="4"/>
                    <a:pt x="176" y="5"/>
                  </a:cubicBezTo>
                  <a:cubicBezTo>
                    <a:pt x="177" y="5"/>
                    <a:pt x="178" y="5"/>
                    <a:pt x="178" y="5"/>
                  </a:cubicBezTo>
                  <a:cubicBezTo>
                    <a:pt x="182" y="6"/>
                    <a:pt x="186" y="7"/>
                    <a:pt x="189" y="8"/>
                  </a:cubicBezTo>
                  <a:cubicBezTo>
                    <a:pt x="192" y="10"/>
                    <a:pt x="194" y="13"/>
                    <a:pt x="195" y="15"/>
                  </a:cubicBezTo>
                  <a:cubicBezTo>
                    <a:pt x="196" y="18"/>
                    <a:pt x="197" y="20"/>
                    <a:pt x="198" y="22"/>
                  </a:cubicBezTo>
                  <a:cubicBezTo>
                    <a:pt x="198" y="27"/>
                    <a:pt x="199" y="31"/>
                    <a:pt x="200" y="35"/>
                  </a:cubicBezTo>
                  <a:cubicBezTo>
                    <a:pt x="200" y="38"/>
                    <a:pt x="201" y="40"/>
                    <a:pt x="201" y="43"/>
                  </a:cubicBezTo>
                  <a:cubicBezTo>
                    <a:pt x="201" y="46"/>
                    <a:pt x="201" y="49"/>
                    <a:pt x="202" y="51"/>
                  </a:cubicBezTo>
                  <a:cubicBezTo>
                    <a:pt x="202" y="55"/>
                    <a:pt x="203" y="58"/>
                    <a:pt x="203" y="61"/>
                  </a:cubicBezTo>
                  <a:cubicBezTo>
                    <a:pt x="203" y="64"/>
                    <a:pt x="204" y="67"/>
                    <a:pt x="204" y="70"/>
                  </a:cubicBezTo>
                  <a:cubicBezTo>
                    <a:pt x="204" y="73"/>
                    <a:pt x="204" y="76"/>
                    <a:pt x="204" y="79"/>
                  </a:cubicBezTo>
                  <a:cubicBezTo>
                    <a:pt x="204" y="84"/>
                    <a:pt x="204" y="89"/>
                    <a:pt x="204" y="94"/>
                  </a:cubicBezTo>
                  <a:cubicBezTo>
                    <a:pt x="204" y="94"/>
                    <a:pt x="204" y="94"/>
                    <a:pt x="204" y="95"/>
                  </a:cubicBezTo>
                  <a:close/>
                  <a:moveTo>
                    <a:pt x="170" y="122"/>
                  </a:moveTo>
                  <a:cubicBezTo>
                    <a:pt x="169" y="122"/>
                    <a:pt x="169" y="123"/>
                    <a:pt x="168" y="123"/>
                  </a:cubicBezTo>
                  <a:cubicBezTo>
                    <a:pt x="168" y="123"/>
                    <a:pt x="167" y="123"/>
                    <a:pt x="167" y="124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5"/>
                    <a:pt x="163" y="125"/>
                    <a:pt x="161" y="126"/>
                  </a:cubicBezTo>
                  <a:cubicBezTo>
                    <a:pt x="160" y="126"/>
                    <a:pt x="159" y="126"/>
                    <a:pt x="158" y="126"/>
                  </a:cubicBezTo>
                  <a:cubicBezTo>
                    <a:pt x="158" y="126"/>
                    <a:pt x="159" y="126"/>
                    <a:pt x="160" y="126"/>
                  </a:cubicBezTo>
                  <a:cubicBezTo>
                    <a:pt x="162" y="126"/>
                    <a:pt x="165" y="125"/>
                    <a:pt x="167" y="124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7" y="123"/>
                    <a:pt x="168" y="123"/>
                    <a:pt x="168" y="123"/>
                  </a:cubicBezTo>
                  <a:cubicBezTo>
                    <a:pt x="169" y="123"/>
                    <a:pt x="169" y="122"/>
                    <a:pt x="170" y="122"/>
                  </a:cubicBezTo>
                  <a:cubicBezTo>
                    <a:pt x="170" y="121"/>
                    <a:pt x="170" y="121"/>
                    <a:pt x="171" y="121"/>
                  </a:cubicBezTo>
                  <a:cubicBezTo>
                    <a:pt x="171" y="121"/>
                    <a:pt x="171" y="121"/>
                    <a:pt x="171" y="121"/>
                  </a:cubicBezTo>
                  <a:cubicBezTo>
                    <a:pt x="170" y="121"/>
                    <a:pt x="170" y="121"/>
                    <a:pt x="170" y="122"/>
                  </a:cubicBezTo>
                  <a:close/>
                  <a:moveTo>
                    <a:pt x="28" y="11"/>
                  </a:moveTo>
                  <a:cubicBezTo>
                    <a:pt x="30" y="10"/>
                    <a:pt x="31" y="10"/>
                    <a:pt x="32" y="9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2" y="7"/>
                    <a:pt x="30" y="7"/>
                    <a:pt x="29" y="8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11"/>
                    <a:pt x="26" y="11"/>
                    <a:pt x="26" y="12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138" y="213"/>
                  </a:moveTo>
                  <a:cubicBezTo>
                    <a:pt x="138" y="213"/>
                    <a:pt x="137" y="213"/>
                    <a:pt x="137" y="213"/>
                  </a:cubicBezTo>
                  <a:cubicBezTo>
                    <a:pt x="137" y="214"/>
                    <a:pt x="137" y="215"/>
                    <a:pt x="136" y="216"/>
                  </a:cubicBezTo>
                  <a:cubicBezTo>
                    <a:pt x="135" y="218"/>
                    <a:pt x="135" y="220"/>
                    <a:pt x="135" y="222"/>
                  </a:cubicBezTo>
                  <a:cubicBezTo>
                    <a:pt x="135" y="225"/>
                    <a:pt x="135" y="228"/>
                    <a:pt x="137" y="231"/>
                  </a:cubicBezTo>
                  <a:cubicBezTo>
                    <a:pt x="137" y="231"/>
                    <a:pt x="137" y="231"/>
                    <a:pt x="137" y="231"/>
                  </a:cubicBezTo>
                  <a:cubicBezTo>
                    <a:pt x="137" y="231"/>
                    <a:pt x="137" y="231"/>
                    <a:pt x="137" y="231"/>
                  </a:cubicBezTo>
                  <a:cubicBezTo>
                    <a:pt x="137" y="229"/>
                    <a:pt x="136" y="228"/>
                    <a:pt x="136" y="227"/>
                  </a:cubicBezTo>
                  <a:cubicBezTo>
                    <a:pt x="135" y="223"/>
                    <a:pt x="136" y="219"/>
                    <a:pt x="137" y="215"/>
                  </a:cubicBezTo>
                  <a:cubicBezTo>
                    <a:pt x="137" y="214"/>
                    <a:pt x="137" y="213"/>
                    <a:pt x="138" y="213"/>
                  </a:cubicBezTo>
                  <a:cubicBezTo>
                    <a:pt x="138" y="212"/>
                    <a:pt x="138" y="212"/>
                    <a:pt x="138" y="212"/>
                  </a:cubicBezTo>
                  <a:cubicBezTo>
                    <a:pt x="138" y="211"/>
                    <a:pt x="138" y="211"/>
                    <a:pt x="138" y="211"/>
                  </a:cubicBezTo>
                  <a:cubicBezTo>
                    <a:pt x="138" y="212"/>
                    <a:pt x="138" y="212"/>
                    <a:pt x="138" y="213"/>
                  </a:cubicBezTo>
                  <a:close/>
                  <a:moveTo>
                    <a:pt x="10" y="95"/>
                  </a:moveTo>
                  <a:cubicBezTo>
                    <a:pt x="12" y="94"/>
                    <a:pt x="13" y="94"/>
                    <a:pt x="14" y="93"/>
                  </a:cubicBezTo>
                  <a:cubicBezTo>
                    <a:pt x="15" y="93"/>
                    <a:pt x="16" y="92"/>
                    <a:pt x="17" y="91"/>
                  </a:cubicBezTo>
                  <a:cubicBezTo>
                    <a:pt x="17" y="91"/>
                    <a:pt x="18" y="91"/>
                    <a:pt x="18" y="91"/>
                  </a:cubicBezTo>
                  <a:cubicBezTo>
                    <a:pt x="19" y="92"/>
                    <a:pt x="19" y="92"/>
                    <a:pt x="19" y="93"/>
                  </a:cubicBezTo>
                  <a:cubicBezTo>
                    <a:pt x="19" y="93"/>
                    <a:pt x="18" y="94"/>
                    <a:pt x="18" y="94"/>
                  </a:cubicBezTo>
                  <a:cubicBezTo>
                    <a:pt x="18" y="94"/>
                    <a:pt x="17" y="94"/>
                    <a:pt x="17" y="94"/>
                  </a:cubicBezTo>
                  <a:cubicBezTo>
                    <a:pt x="15" y="94"/>
                    <a:pt x="13" y="95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0" y="99"/>
                    <a:pt x="10" y="101"/>
                    <a:pt x="10" y="103"/>
                  </a:cubicBezTo>
                  <a:cubicBezTo>
                    <a:pt x="10" y="104"/>
                    <a:pt x="10" y="105"/>
                    <a:pt x="10" y="105"/>
                  </a:cubicBezTo>
                  <a:cubicBezTo>
                    <a:pt x="10" y="105"/>
                    <a:pt x="10" y="105"/>
                    <a:pt x="9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2" y="105"/>
                    <a:pt x="15" y="104"/>
                    <a:pt x="17" y="102"/>
                  </a:cubicBezTo>
                  <a:cubicBezTo>
                    <a:pt x="18" y="101"/>
                    <a:pt x="19" y="101"/>
                    <a:pt x="19" y="102"/>
                  </a:cubicBezTo>
                  <a:cubicBezTo>
                    <a:pt x="20" y="102"/>
                    <a:pt x="20" y="103"/>
                    <a:pt x="19" y="103"/>
                  </a:cubicBezTo>
                  <a:cubicBezTo>
                    <a:pt x="19" y="103"/>
                    <a:pt x="19" y="104"/>
                    <a:pt x="19" y="104"/>
                  </a:cubicBezTo>
                  <a:cubicBezTo>
                    <a:pt x="16" y="104"/>
                    <a:pt x="15" y="105"/>
                    <a:pt x="13" y="106"/>
                  </a:cubicBezTo>
                  <a:cubicBezTo>
                    <a:pt x="12" y="106"/>
                    <a:pt x="11" y="106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8"/>
                    <a:pt x="9" y="110"/>
                    <a:pt x="9" y="111"/>
                  </a:cubicBezTo>
                  <a:cubicBezTo>
                    <a:pt x="11" y="111"/>
                    <a:pt x="12" y="110"/>
                    <a:pt x="13" y="110"/>
                  </a:cubicBezTo>
                  <a:cubicBezTo>
                    <a:pt x="14" y="109"/>
                    <a:pt x="14" y="109"/>
                    <a:pt x="15" y="108"/>
                  </a:cubicBezTo>
                  <a:cubicBezTo>
                    <a:pt x="15" y="108"/>
                    <a:pt x="16" y="108"/>
                    <a:pt x="16" y="108"/>
                  </a:cubicBezTo>
                  <a:cubicBezTo>
                    <a:pt x="16" y="108"/>
                    <a:pt x="17" y="109"/>
                    <a:pt x="17" y="109"/>
                  </a:cubicBezTo>
                  <a:cubicBezTo>
                    <a:pt x="17" y="110"/>
                    <a:pt x="16" y="110"/>
                    <a:pt x="16" y="110"/>
                  </a:cubicBezTo>
                  <a:cubicBezTo>
                    <a:pt x="15" y="110"/>
                    <a:pt x="14" y="111"/>
                    <a:pt x="14" y="111"/>
                  </a:cubicBezTo>
                  <a:cubicBezTo>
                    <a:pt x="12" y="111"/>
                    <a:pt x="11" y="112"/>
                    <a:pt x="9" y="112"/>
                  </a:cubicBezTo>
                  <a:cubicBezTo>
                    <a:pt x="9" y="112"/>
                    <a:pt x="9" y="112"/>
                    <a:pt x="9" y="113"/>
                  </a:cubicBezTo>
                  <a:cubicBezTo>
                    <a:pt x="9" y="115"/>
                    <a:pt x="9" y="118"/>
                    <a:pt x="9" y="120"/>
                  </a:cubicBezTo>
                  <a:cubicBezTo>
                    <a:pt x="10" y="126"/>
                    <a:pt x="10" y="133"/>
                    <a:pt x="10" y="139"/>
                  </a:cubicBezTo>
                  <a:cubicBezTo>
                    <a:pt x="10" y="142"/>
                    <a:pt x="10" y="146"/>
                    <a:pt x="10" y="150"/>
                  </a:cubicBezTo>
                  <a:cubicBezTo>
                    <a:pt x="10" y="150"/>
                    <a:pt x="10" y="151"/>
                    <a:pt x="11" y="152"/>
                  </a:cubicBezTo>
                  <a:cubicBezTo>
                    <a:pt x="11" y="152"/>
                    <a:pt x="12" y="152"/>
                    <a:pt x="12" y="153"/>
                  </a:cubicBezTo>
                  <a:cubicBezTo>
                    <a:pt x="16" y="155"/>
                    <a:pt x="21" y="158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3"/>
                    <a:pt x="27" y="163"/>
                    <a:pt x="28" y="164"/>
                  </a:cubicBezTo>
                  <a:cubicBezTo>
                    <a:pt x="29" y="164"/>
                    <a:pt x="29" y="164"/>
                    <a:pt x="29" y="165"/>
                  </a:cubicBezTo>
                  <a:cubicBezTo>
                    <a:pt x="28" y="165"/>
                    <a:pt x="28" y="166"/>
                    <a:pt x="28" y="166"/>
                  </a:cubicBezTo>
                  <a:cubicBezTo>
                    <a:pt x="28" y="167"/>
                    <a:pt x="27" y="167"/>
                    <a:pt x="27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5" y="164"/>
                    <a:pt x="24" y="163"/>
                  </a:cubicBezTo>
                  <a:cubicBezTo>
                    <a:pt x="20" y="159"/>
                    <a:pt x="16" y="156"/>
                    <a:pt x="11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0" y="153"/>
                    <a:pt x="10" y="154"/>
                    <a:pt x="10" y="154"/>
                  </a:cubicBezTo>
                  <a:cubicBezTo>
                    <a:pt x="10" y="157"/>
                    <a:pt x="10" y="160"/>
                    <a:pt x="10" y="163"/>
                  </a:cubicBezTo>
                  <a:cubicBezTo>
                    <a:pt x="10" y="164"/>
                    <a:pt x="10" y="164"/>
                    <a:pt x="11" y="164"/>
                  </a:cubicBezTo>
                  <a:cubicBezTo>
                    <a:pt x="14" y="166"/>
                    <a:pt x="18" y="169"/>
                    <a:pt x="22" y="172"/>
                  </a:cubicBezTo>
                  <a:cubicBezTo>
                    <a:pt x="22" y="172"/>
                    <a:pt x="22" y="173"/>
                    <a:pt x="23" y="173"/>
                  </a:cubicBezTo>
                  <a:cubicBezTo>
                    <a:pt x="23" y="173"/>
                    <a:pt x="23" y="173"/>
                    <a:pt x="24" y="173"/>
                  </a:cubicBezTo>
                  <a:cubicBezTo>
                    <a:pt x="25" y="173"/>
                    <a:pt x="26" y="175"/>
                    <a:pt x="25" y="176"/>
                  </a:cubicBezTo>
                  <a:cubicBezTo>
                    <a:pt x="25" y="176"/>
                    <a:pt x="25" y="176"/>
                    <a:pt x="24" y="176"/>
                  </a:cubicBezTo>
                  <a:cubicBezTo>
                    <a:pt x="24" y="177"/>
                    <a:pt x="22" y="176"/>
                    <a:pt x="22" y="175"/>
                  </a:cubicBezTo>
                  <a:cubicBezTo>
                    <a:pt x="22" y="174"/>
                    <a:pt x="22" y="174"/>
                    <a:pt x="21" y="173"/>
                  </a:cubicBezTo>
                  <a:cubicBezTo>
                    <a:pt x="18" y="171"/>
                    <a:pt x="14" y="168"/>
                    <a:pt x="11" y="166"/>
                  </a:cubicBezTo>
                  <a:cubicBezTo>
                    <a:pt x="11" y="166"/>
                    <a:pt x="10" y="166"/>
                    <a:pt x="10" y="166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9"/>
                    <a:pt x="10" y="172"/>
                    <a:pt x="10" y="175"/>
                  </a:cubicBezTo>
                  <a:cubicBezTo>
                    <a:pt x="10" y="176"/>
                    <a:pt x="10" y="176"/>
                    <a:pt x="11" y="176"/>
                  </a:cubicBezTo>
                  <a:cubicBezTo>
                    <a:pt x="14" y="178"/>
                    <a:pt x="17" y="180"/>
                    <a:pt x="20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0" y="182"/>
                    <a:pt x="21" y="182"/>
                    <a:pt x="21" y="182"/>
                  </a:cubicBezTo>
                  <a:cubicBezTo>
                    <a:pt x="22" y="181"/>
                    <a:pt x="23" y="181"/>
                    <a:pt x="23" y="182"/>
                  </a:cubicBezTo>
                  <a:cubicBezTo>
                    <a:pt x="23" y="183"/>
                    <a:pt x="23" y="183"/>
                    <a:pt x="23" y="184"/>
                  </a:cubicBezTo>
                  <a:cubicBezTo>
                    <a:pt x="23" y="185"/>
                    <a:pt x="22" y="185"/>
                    <a:pt x="21" y="185"/>
                  </a:cubicBezTo>
                  <a:cubicBezTo>
                    <a:pt x="21" y="184"/>
                    <a:pt x="21" y="184"/>
                    <a:pt x="20" y="184"/>
                  </a:cubicBezTo>
                  <a:cubicBezTo>
                    <a:pt x="20" y="184"/>
                    <a:pt x="19" y="183"/>
                    <a:pt x="19" y="183"/>
                  </a:cubicBezTo>
                  <a:cubicBezTo>
                    <a:pt x="16" y="181"/>
                    <a:pt x="13" y="180"/>
                    <a:pt x="11" y="178"/>
                  </a:cubicBezTo>
                  <a:cubicBezTo>
                    <a:pt x="11" y="178"/>
                    <a:pt x="10" y="178"/>
                    <a:pt x="10" y="178"/>
                  </a:cubicBezTo>
                  <a:cubicBezTo>
                    <a:pt x="10" y="180"/>
                    <a:pt x="11" y="208"/>
                    <a:pt x="12" y="209"/>
                  </a:cubicBezTo>
                  <a:cubicBezTo>
                    <a:pt x="12" y="209"/>
                    <a:pt x="12" y="209"/>
                    <a:pt x="12" y="209"/>
                  </a:cubicBezTo>
                  <a:cubicBezTo>
                    <a:pt x="14" y="208"/>
                    <a:pt x="16" y="207"/>
                    <a:pt x="18" y="206"/>
                  </a:cubicBezTo>
                  <a:cubicBezTo>
                    <a:pt x="18" y="206"/>
                    <a:pt x="18" y="206"/>
                    <a:pt x="19" y="206"/>
                  </a:cubicBezTo>
                  <a:cubicBezTo>
                    <a:pt x="20" y="206"/>
                    <a:pt x="20" y="206"/>
                    <a:pt x="20" y="207"/>
                  </a:cubicBezTo>
                  <a:cubicBezTo>
                    <a:pt x="20" y="207"/>
                    <a:pt x="20" y="208"/>
                    <a:pt x="20" y="208"/>
                  </a:cubicBezTo>
                  <a:cubicBezTo>
                    <a:pt x="19" y="209"/>
                    <a:pt x="19" y="209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ubicBezTo>
                    <a:pt x="17" y="208"/>
                    <a:pt x="16" y="208"/>
                    <a:pt x="16" y="209"/>
                  </a:cubicBezTo>
                  <a:cubicBezTo>
                    <a:pt x="15" y="209"/>
                    <a:pt x="14" y="209"/>
                    <a:pt x="13" y="210"/>
                  </a:cubicBezTo>
                  <a:cubicBezTo>
                    <a:pt x="13" y="210"/>
                    <a:pt x="12" y="210"/>
                    <a:pt x="12" y="211"/>
                  </a:cubicBezTo>
                  <a:cubicBezTo>
                    <a:pt x="11" y="213"/>
                    <a:pt x="12" y="220"/>
                    <a:pt x="12" y="221"/>
                  </a:cubicBezTo>
                  <a:cubicBezTo>
                    <a:pt x="12" y="221"/>
                    <a:pt x="13" y="221"/>
                    <a:pt x="13" y="221"/>
                  </a:cubicBezTo>
                  <a:cubicBezTo>
                    <a:pt x="15" y="220"/>
                    <a:pt x="17" y="219"/>
                    <a:pt x="19" y="218"/>
                  </a:cubicBezTo>
                  <a:cubicBezTo>
                    <a:pt x="20" y="218"/>
                    <a:pt x="20" y="218"/>
                    <a:pt x="21" y="217"/>
                  </a:cubicBezTo>
                  <a:cubicBezTo>
                    <a:pt x="22" y="217"/>
                    <a:pt x="23" y="216"/>
                    <a:pt x="25" y="215"/>
                  </a:cubicBezTo>
                  <a:cubicBezTo>
                    <a:pt x="25" y="215"/>
                    <a:pt x="26" y="215"/>
                    <a:pt x="26" y="216"/>
                  </a:cubicBezTo>
                  <a:cubicBezTo>
                    <a:pt x="26" y="216"/>
                    <a:pt x="27" y="217"/>
                    <a:pt x="26" y="217"/>
                  </a:cubicBezTo>
                  <a:cubicBezTo>
                    <a:pt x="26" y="218"/>
                    <a:pt x="26" y="218"/>
                    <a:pt x="25" y="218"/>
                  </a:cubicBezTo>
                  <a:cubicBezTo>
                    <a:pt x="23" y="218"/>
                    <a:pt x="22" y="219"/>
                    <a:pt x="20" y="219"/>
                  </a:cubicBezTo>
                  <a:cubicBezTo>
                    <a:pt x="18" y="220"/>
                    <a:pt x="15" y="221"/>
                    <a:pt x="13" y="222"/>
                  </a:cubicBezTo>
                  <a:cubicBezTo>
                    <a:pt x="13" y="222"/>
                    <a:pt x="12" y="223"/>
                    <a:pt x="12" y="223"/>
                  </a:cubicBezTo>
                  <a:cubicBezTo>
                    <a:pt x="12" y="225"/>
                    <a:pt x="12" y="226"/>
                    <a:pt x="13" y="228"/>
                  </a:cubicBezTo>
                  <a:cubicBezTo>
                    <a:pt x="14" y="228"/>
                    <a:pt x="16" y="227"/>
                    <a:pt x="17" y="226"/>
                  </a:cubicBezTo>
                  <a:cubicBezTo>
                    <a:pt x="18" y="226"/>
                    <a:pt x="20" y="225"/>
                    <a:pt x="21" y="224"/>
                  </a:cubicBezTo>
                  <a:cubicBezTo>
                    <a:pt x="22" y="223"/>
                    <a:pt x="22" y="223"/>
                    <a:pt x="23" y="222"/>
                  </a:cubicBezTo>
                  <a:cubicBezTo>
                    <a:pt x="24" y="222"/>
                    <a:pt x="24" y="222"/>
                    <a:pt x="25" y="222"/>
                  </a:cubicBezTo>
                  <a:cubicBezTo>
                    <a:pt x="25" y="222"/>
                    <a:pt x="26" y="223"/>
                    <a:pt x="26" y="223"/>
                  </a:cubicBezTo>
                  <a:cubicBezTo>
                    <a:pt x="26" y="224"/>
                    <a:pt x="25" y="225"/>
                    <a:pt x="24" y="225"/>
                  </a:cubicBezTo>
                  <a:cubicBezTo>
                    <a:pt x="24" y="225"/>
                    <a:pt x="23" y="225"/>
                    <a:pt x="22" y="225"/>
                  </a:cubicBezTo>
                  <a:cubicBezTo>
                    <a:pt x="19" y="227"/>
                    <a:pt x="16" y="228"/>
                    <a:pt x="13" y="230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14" y="233"/>
                    <a:pt x="15" y="237"/>
                    <a:pt x="16" y="240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20" y="238"/>
                    <a:pt x="23" y="237"/>
                    <a:pt x="26" y="234"/>
                  </a:cubicBezTo>
                  <a:cubicBezTo>
                    <a:pt x="26" y="234"/>
                    <a:pt x="27" y="233"/>
                    <a:pt x="27" y="233"/>
                  </a:cubicBezTo>
                  <a:cubicBezTo>
                    <a:pt x="27" y="233"/>
                    <a:pt x="28" y="233"/>
                    <a:pt x="28" y="234"/>
                  </a:cubicBezTo>
                  <a:cubicBezTo>
                    <a:pt x="29" y="234"/>
                    <a:pt x="29" y="234"/>
                    <a:pt x="29" y="235"/>
                  </a:cubicBezTo>
                  <a:cubicBezTo>
                    <a:pt x="29" y="236"/>
                    <a:pt x="28" y="236"/>
                    <a:pt x="28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6" y="237"/>
                    <a:pt x="24" y="237"/>
                    <a:pt x="23" y="238"/>
                  </a:cubicBezTo>
                  <a:cubicBezTo>
                    <a:pt x="21" y="239"/>
                    <a:pt x="19" y="240"/>
                    <a:pt x="17" y="242"/>
                  </a:cubicBezTo>
                  <a:cubicBezTo>
                    <a:pt x="17" y="242"/>
                    <a:pt x="17" y="242"/>
                    <a:pt x="16" y="242"/>
                  </a:cubicBezTo>
                  <a:cubicBezTo>
                    <a:pt x="17" y="244"/>
                    <a:pt x="18" y="246"/>
                    <a:pt x="19" y="248"/>
                  </a:cubicBezTo>
                  <a:cubicBezTo>
                    <a:pt x="19" y="248"/>
                    <a:pt x="20" y="248"/>
                    <a:pt x="20" y="248"/>
                  </a:cubicBezTo>
                  <a:cubicBezTo>
                    <a:pt x="22" y="246"/>
                    <a:pt x="25" y="245"/>
                    <a:pt x="27" y="244"/>
                  </a:cubicBezTo>
                  <a:cubicBezTo>
                    <a:pt x="28" y="243"/>
                    <a:pt x="29" y="242"/>
                    <a:pt x="29" y="242"/>
                  </a:cubicBezTo>
                  <a:cubicBezTo>
                    <a:pt x="31" y="241"/>
                    <a:pt x="32" y="240"/>
                    <a:pt x="33" y="239"/>
                  </a:cubicBezTo>
                  <a:cubicBezTo>
                    <a:pt x="33" y="239"/>
                    <a:pt x="34" y="239"/>
                    <a:pt x="34" y="239"/>
                  </a:cubicBezTo>
                  <a:cubicBezTo>
                    <a:pt x="34" y="239"/>
                    <a:pt x="34" y="239"/>
                    <a:pt x="34" y="239"/>
                  </a:cubicBezTo>
                  <a:cubicBezTo>
                    <a:pt x="34" y="239"/>
                    <a:pt x="34" y="238"/>
                    <a:pt x="34" y="238"/>
                  </a:cubicBezTo>
                  <a:cubicBezTo>
                    <a:pt x="34" y="237"/>
                    <a:pt x="33" y="235"/>
                    <a:pt x="33" y="234"/>
                  </a:cubicBezTo>
                  <a:cubicBezTo>
                    <a:pt x="33" y="231"/>
                    <a:pt x="33" y="229"/>
                    <a:pt x="34" y="226"/>
                  </a:cubicBezTo>
                  <a:cubicBezTo>
                    <a:pt x="35" y="221"/>
                    <a:pt x="37" y="216"/>
                    <a:pt x="41" y="212"/>
                  </a:cubicBezTo>
                  <a:cubicBezTo>
                    <a:pt x="43" y="208"/>
                    <a:pt x="46" y="206"/>
                    <a:pt x="50" y="205"/>
                  </a:cubicBezTo>
                  <a:cubicBezTo>
                    <a:pt x="51" y="205"/>
                    <a:pt x="51" y="204"/>
                    <a:pt x="51" y="204"/>
                  </a:cubicBezTo>
                  <a:cubicBezTo>
                    <a:pt x="52" y="203"/>
                    <a:pt x="52" y="203"/>
                    <a:pt x="53" y="202"/>
                  </a:cubicBezTo>
                  <a:cubicBezTo>
                    <a:pt x="53" y="201"/>
                    <a:pt x="54" y="201"/>
                    <a:pt x="54" y="200"/>
                  </a:cubicBezTo>
                  <a:cubicBezTo>
                    <a:pt x="54" y="200"/>
                    <a:pt x="54" y="199"/>
                    <a:pt x="55" y="199"/>
                  </a:cubicBezTo>
                  <a:cubicBezTo>
                    <a:pt x="55" y="199"/>
                    <a:pt x="55" y="200"/>
                    <a:pt x="56" y="200"/>
                  </a:cubicBezTo>
                  <a:cubicBezTo>
                    <a:pt x="56" y="200"/>
                    <a:pt x="56" y="201"/>
                    <a:pt x="55" y="201"/>
                  </a:cubicBezTo>
                  <a:cubicBezTo>
                    <a:pt x="55" y="201"/>
                    <a:pt x="54" y="202"/>
                    <a:pt x="54" y="202"/>
                  </a:cubicBezTo>
                  <a:cubicBezTo>
                    <a:pt x="53" y="203"/>
                    <a:pt x="53" y="203"/>
                    <a:pt x="53" y="204"/>
                  </a:cubicBezTo>
                  <a:cubicBezTo>
                    <a:pt x="53" y="204"/>
                    <a:pt x="52" y="204"/>
                    <a:pt x="52" y="204"/>
                  </a:cubicBezTo>
                  <a:cubicBezTo>
                    <a:pt x="53" y="204"/>
                    <a:pt x="53" y="204"/>
                    <a:pt x="53" y="204"/>
                  </a:cubicBezTo>
                  <a:cubicBezTo>
                    <a:pt x="56" y="204"/>
                    <a:pt x="59" y="204"/>
                    <a:pt x="62" y="205"/>
                  </a:cubicBezTo>
                  <a:cubicBezTo>
                    <a:pt x="67" y="206"/>
                    <a:pt x="71" y="208"/>
                    <a:pt x="75" y="211"/>
                  </a:cubicBezTo>
                  <a:cubicBezTo>
                    <a:pt x="78" y="213"/>
                    <a:pt x="81" y="217"/>
                    <a:pt x="83" y="220"/>
                  </a:cubicBezTo>
                  <a:cubicBezTo>
                    <a:pt x="83" y="222"/>
                    <a:pt x="84" y="223"/>
                    <a:pt x="84" y="225"/>
                  </a:cubicBezTo>
                  <a:cubicBezTo>
                    <a:pt x="84" y="229"/>
                    <a:pt x="84" y="233"/>
                    <a:pt x="82" y="237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4" y="238"/>
                    <a:pt x="84" y="238"/>
                    <a:pt x="84" y="238"/>
                  </a:cubicBezTo>
                  <a:cubicBezTo>
                    <a:pt x="85" y="238"/>
                    <a:pt x="85" y="237"/>
                    <a:pt x="86" y="237"/>
                  </a:cubicBezTo>
                  <a:cubicBezTo>
                    <a:pt x="90" y="235"/>
                    <a:pt x="94" y="232"/>
                    <a:pt x="98" y="230"/>
                  </a:cubicBezTo>
                  <a:cubicBezTo>
                    <a:pt x="99" y="229"/>
                    <a:pt x="100" y="229"/>
                    <a:pt x="101" y="228"/>
                  </a:cubicBezTo>
                  <a:cubicBezTo>
                    <a:pt x="102" y="228"/>
                    <a:pt x="102" y="227"/>
                    <a:pt x="102" y="227"/>
                  </a:cubicBezTo>
                  <a:cubicBezTo>
                    <a:pt x="102" y="225"/>
                    <a:pt x="102" y="223"/>
                    <a:pt x="102" y="221"/>
                  </a:cubicBezTo>
                  <a:cubicBezTo>
                    <a:pt x="102" y="220"/>
                    <a:pt x="101" y="220"/>
                    <a:pt x="101" y="220"/>
                  </a:cubicBezTo>
                  <a:cubicBezTo>
                    <a:pt x="101" y="220"/>
                    <a:pt x="101" y="220"/>
                    <a:pt x="101" y="220"/>
                  </a:cubicBezTo>
                  <a:cubicBezTo>
                    <a:pt x="100" y="221"/>
                    <a:pt x="98" y="222"/>
                    <a:pt x="97" y="223"/>
                  </a:cubicBezTo>
                  <a:cubicBezTo>
                    <a:pt x="94" y="225"/>
                    <a:pt x="91" y="227"/>
                    <a:pt x="87" y="228"/>
                  </a:cubicBezTo>
                  <a:cubicBezTo>
                    <a:pt x="87" y="229"/>
                    <a:pt x="86" y="229"/>
                    <a:pt x="86" y="229"/>
                  </a:cubicBezTo>
                  <a:cubicBezTo>
                    <a:pt x="86" y="230"/>
                    <a:pt x="85" y="230"/>
                    <a:pt x="85" y="229"/>
                  </a:cubicBezTo>
                  <a:cubicBezTo>
                    <a:pt x="84" y="229"/>
                    <a:pt x="84" y="228"/>
                    <a:pt x="84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7" y="227"/>
                    <a:pt x="88" y="227"/>
                    <a:pt x="89" y="226"/>
                  </a:cubicBezTo>
                  <a:cubicBezTo>
                    <a:pt x="90" y="226"/>
                    <a:pt x="91" y="225"/>
                    <a:pt x="92" y="225"/>
                  </a:cubicBezTo>
                  <a:cubicBezTo>
                    <a:pt x="95" y="223"/>
                    <a:pt x="98" y="220"/>
                    <a:pt x="101" y="217"/>
                  </a:cubicBezTo>
                  <a:cubicBezTo>
                    <a:pt x="101" y="217"/>
                    <a:pt x="101" y="217"/>
                    <a:pt x="101" y="216"/>
                  </a:cubicBezTo>
                  <a:cubicBezTo>
                    <a:pt x="101" y="214"/>
                    <a:pt x="101" y="213"/>
                    <a:pt x="101" y="211"/>
                  </a:cubicBezTo>
                  <a:cubicBezTo>
                    <a:pt x="100" y="207"/>
                    <a:pt x="100" y="203"/>
                    <a:pt x="100" y="199"/>
                  </a:cubicBezTo>
                  <a:cubicBezTo>
                    <a:pt x="100" y="194"/>
                    <a:pt x="100" y="190"/>
                    <a:pt x="100" y="186"/>
                  </a:cubicBezTo>
                  <a:cubicBezTo>
                    <a:pt x="100" y="186"/>
                    <a:pt x="100" y="185"/>
                    <a:pt x="100" y="185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99" y="186"/>
                    <a:pt x="98" y="186"/>
                    <a:pt x="98" y="187"/>
                  </a:cubicBezTo>
                  <a:cubicBezTo>
                    <a:pt x="98" y="187"/>
                    <a:pt x="98" y="188"/>
                    <a:pt x="98" y="188"/>
                  </a:cubicBezTo>
                  <a:cubicBezTo>
                    <a:pt x="97" y="188"/>
                    <a:pt x="96" y="188"/>
                    <a:pt x="96" y="188"/>
                  </a:cubicBezTo>
                  <a:cubicBezTo>
                    <a:pt x="95" y="187"/>
                    <a:pt x="95" y="186"/>
                    <a:pt x="96" y="186"/>
                  </a:cubicBezTo>
                  <a:cubicBezTo>
                    <a:pt x="97" y="185"/>
                    <a:pt x="98" y="184"/>
                    <a:pt x="99" y="183"/>
                  </a:cubicBezTo>
                  <a:cubicBezTo>
                    <a:pt x="100" y="183"/>
                    <a:pt x="100" y="183"/>
                    <a:pt x="100" y="182"/>
                  </a:cubicBezTo>
                  <a:cubicBezTo>
                    <a:pt x="100" y="179"/>
                    <a:pt x="100" y="177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0" y="174"/>
                    <a:pt x="100" y="174"/>
                    <a:pt x="99" y="174"/>
                  </a:cubicBezTo>
                  <a:cubicBezTo>
                    <a:pt x="98" y="175"/>
                    <a:pt x="97" y="176"/>
                    <a:pt x="97" y="178"/>
                  </a:cubicBezTo>
                  <a:cubicBezTo>
                    <a:pt x="96" y="178"/>
                    <a:pt x="96" y="179"/>
                    <a:pt x="95" y="179"/>
                  </a:cubicBezTo>
                  <a:cubicBezTo>
                    <a:pt x="95" y="179"/>
                    <a:pt x="94" y="178"/>
                    <a:pt x="94" y="178"/>
                  </a:cubicBezTo>
                  <a:cubicBezTo>
                    <a:pt x="94" y="178"/>
                    <a:pt x="94" y="177"/>
                    <a:pt x="94" y="177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6" y="175"/>
                    <a:pt x="98" y="173"/>
                    <a:pt x="99" y="172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0" y="168"/>
                    <a:pt x="100" y="164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99" y="161"/>
                    <a:pt x="99" y="161"/>
                    <a:pt x="99" y="161"/>
                  </a:cubicBezTo>
                  <a:cubicBezTo>
                    <a:pt x="97" y="163"/>
                    <a:pt x="95" y="165"/>
                    <a:pt x="94" y="167"/>
                  </a:cubicBezTo>
                  <a:cubicBezTo>
                    <a:pt x="93" y="167"/>
                    <a:pt x="93" y="168"/>
                    <a:pt x="93" y="168"/>
                  </a:cubicBezTo>
                  <a:cubicBezTo>
                    <a:pt x="93" y="168"/>
                    <a:pt x="93" y="168"/>
                    <a:pt x="93" y="169"/>
                  </a:cubicBezTo>
                  <a:cubicBezTo>
                    <a:pt x="92" y="169"/>
                    <a:pt x="91" y="169"/>
                    <a:pt x="91" y="168"/>
                  </a:cubicBezTo>
                  <a:cubicBezTo>
                    <a:pt x="90" y="168"/>
                    <a:pt x="90" y="167"/>
                    <a:pt x="91" y="166"/>
                  </a:cubicBezTo>
                  <a:cubicBezTo>
                    <a:pt x="91" y="166"/>
                    <a:pt x="92" y="165"/>
                    <a:pt x="93" y="165"/>
                  </a:cubicBezTo>
                  <a:cubicBezTo>
                    <a:pt x="95" y="163"/>
                    <a:pt x="97" y="161"/>
                    <a:pt x="99" y="159"/>
                  </a:cubicBezTo>
                  <a:cubicBezTo>
                    <a:pt x="100" y="159"/>
                    <a:pt x="100" y="159"/>
                    <a:pt x="100" y="158"/>
                  </a:cubicBezTo>
                  <a:cubicBezTo>
                    <a:pt x="100" y="156"/>
                    <a:pt x="100" y="153"/>
                    <a:pt x="99" y="151"/>
                  </a:cubicBezTo>
                  <a:cubicBezTo>
                    <a:pt x="99" y="151"/>
                    <a:pt x="99" y="151"/>
                    <a:pt x="99" y="150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98" y="152"/>
                    <a:pt x="97" y="153"/>
                    <a:pt x="96" y="154"/>
                  </a:cubicBezTo>
                  <a:cubicBezTo>
                    <a:pt x="94" y="156"/>
                    <a:pt x="91" y="159"/>
                    <a:pt x="90" y="161"/>
                  </a:cubicBezTo>
                  <a:cubicBezTo>
                    <a:pt x="89" y="162"/>
                    <a:pt x="89" y="162"/>
                    <a:pt x="88" y="162"/>
                  </a:cubicBezTo>
                  <a:cubicBezTo>
                    <a:pt x="88" y="162"/>
                    <a:pt x="87" y="162"/>
                    <a:pt x="87" y="161"/>
                  </a:cubicBezTo>
                  <a:cubicBezTo>
                    <a:pt x="87" y="160"/>
                    <a:pt x="87" y="160"/>
                    <a:pt x="88" y="159"/>
                  </a:cubicBezTo>
                  <a:cubicBezTo>
                    <a:pt x="90" y="158"/>
                    <a:pt x="91" y="156"/>
                    <a:pt x="93" y="154"/>
                  </a:cubicBezTo>
                  <a:cubicBezTo>
                    <a:pt x="95" y="153"/>
                    <a:pt x="97" y="151"/>
                    <a:pt x="99" y="149"/>
                  </a:cubicBezTo>
                  <a:cubicBezTo>
                    <a:pt x="99" y="149"/>
                    <a:pt x="99" y="148"/>
                    <a:pt x="99" y="148"/>
                  </a:cubicBezTo>
                  <a:cubicBezTo>
                    <a:pt x="99" y="141"/>
                    <a:pt x="99" y="134"/>
                    <a:pt x="99" y="127"/>
                  </a:cubicBezTo>
                  <a:cubicBezTo>
                    <a:pt x="99" y="127"/>
                    <a:pt x="99" y="126"/>
                    <a:pt x="99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8" y="126"/>
                    <a:pt x="98" y="126"/>
                    <a:pt x="98" y="125"/>
                  </a:cubicBezTo>
                  <a:cubicBezTo>
                    <a:pt x="98" y="125"/>
                    <a:pt x="97" y="125"/>
                    <a:pt x="97" y="125"/>
                  </a:cubicBezTo>
                  <a:cubicBezTo>
                    <a:pt x="96" y="124"/>
                    <a:pt x="96" y="122"/>
                    <a:pt x="95" y="121"/>
                  </a:cubicBezTo>
                  <a:cubicBezTo>
                    <a:pt x="93" y="119"/>
                    <a:pt x="91" y="117"/>
                    <a:pt x="89" y="115"/>
                  </a:cubicBezTo>
                  <a:cubicBezTo>
                    <a:pt x="88" y="114"/>
                    <a:pt x="87" y="114"/>
                    <a:pt x="87" y="114"/>
                  </a:cubicBezTo>
                  <a:cubicBezTo>
                    <a:pt x="86" y="114"/>
                    <a:pt x="86" y="113"/>
                    <a:pt x="86" y="113"/>
                  </a:cubicBezTo>
                  <a:cubicBezTo>
                    <a:pt x="86" y="113"/>
                    <a:pt x="86" y="112"/>
                    <a:pt x="87" y="112"/>
                  </a:cubicBezTo>
                  <a:cubicBezTo>
                    <a:pt x="87" y="112"/>
                    <a:pt x="87" y="112"/>
                    <a:pt x="88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9" y="113"/>
                    <a:pt x="89" y="114"/>
                  </a:cubicBezTo>
                  <a:cubicBezTo>
                    <a:pt x="89" y="114"/>
                    <a:pt x="90" y="115"/>
                    <a:pt x="90" y="115"/>
                  </a:cubicBezTo>
                  <a:cubicBezTo>
                    <a:pt x="93" y="118"/>
                    <a:pt x="96" y="121"/>
                    <a:pt x="99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0" y="109"/>
                    <a:pt x="100" y="95"/>
                    <a:pt x="101" y="80"/>
                  </a:cubicBezTo>
                  <a:cubicBezTo>
                    <a:pt x="101" y="81"/>
                    <a:pt x="101" y="81"/>
                    <a:pt x="100" y="81"/>
                  </a:cubicBezTo>
                  <a:cubicBezTo>
                    <a:pt x="99" y="84"/>
                    <a:pt x="97" y="87"/>
                    <a:pt x="95" y="90"/>
                  </a:cubicBezTo>
                  <a:cubicBezTo>
                    <a:pt x="94" y="92"/>
                    <a:pt x="93" y="94"/>
                    <a:pt x="92" y="96"/>
                  </a:cubicBezTo>
                  <a:cubicBezTo>
                    <a:pt x="92" y="96"/>
                    <a:pt x="92" y="97"/>
                    <a:pt x="92" y="97"/>
                  </a:cubicBezTo>
                  <a:cubicBezTo>
                    <a:pt x="92" y="98"/>
                    <a:pt x="91" y="98"/>
                    <a:pt x="90" y="98"/>
                  </a:cubicBezTo>
                  <a:cubicBezTo>
                    <a:pt x="90" y="97"/>
                    <a:pt x="89" y="97"/>
                    <a:pt x="90" y="96"/>
                  </a:cubicBezTo>
                  <a:cubicBezTo>
                    <a:pt x="90" y="96"/>
                    <a:pt x="90" y="96"/>
                    <a:pt x="90" y="95"/>
                  </a:cubicBezTo>
                  <a:cubicBezTo>
                    <a:pt x="92" y="93"/>
                    <a:pt x="94" y="90"/>
                    <a:pt x="95" y="87"/>
                  </a:cubicBezTo>
                  <a:cubicBezTo>
                    <a:pt x="97" y="84"/>
                    <a:pt x="99" y="81"/>
                    <a:pt x="101" y="79"/>
                  </a:cubicBezTo>
                  <a:cubicBezTo>
                    <a:pt x="101" y="78"/>
                    <a:pt x="101" y="78"/>
                    <a:pt x="101" y="77"/>
                  </a:cubicBezTo>
                  <a:cubicBezTo>
                    <a:pt x="101" y="73"/>
                    <a:pt x="101" y="70"/>
                    <a:pt x="102" y="66"/>
                  </a:cubicBezTo>
                  <a:cubicBezTo>
                    <a:pt x="102" y="66"/>
                    <a:pt x="102" y="66"/>
                    <a:pt x="102" y="65"/>
                  </a:cubicBezTo>
                  <a:cubicBezTo>
                    <a:pt x="101" y="66"/>
                    <a:pt x="100" y="67"/>
                    <a:pt x="100" y="67"/>
                  </a:cubicBezTo>
                  <a:cubicBezTo>
                    <a:pt x="97" y="71"/>
                    <a:pt x="95" y="74"/>
                    <a:pt x="93" y="77"/>
                  </a:cubicBezTo>
                  <a:cubicBezTo>
                    <a:pt x="91" y="80"/>
                    <a:pt x="88" y="84"/>
                    <a:pt x="87" y="88"/>
                  </a:cubicBezTo>
                  <a:cubicBezTo>
                    <a:pt x="87" y="88"/>
                    <a:pt x="87" y="89"/>
                    <a:pt x="87" y="89"/>
                  </a:cubicBezTo>
                  <a:cubicBezTo>
                    <a:pt x="87" y="90"/>
                    <a:pt x="86" y="90"/>
                    <a:pt x="85" y="90"/>
                  </a:cubicBezTo>
                  <a:cubicBezTo>
                    <a:pt x="85" y="90"/>
                    <a:pt x="84" y="89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5"/>
                    <a:pt x="87" y="83"/>
                    <a:pt x="89" y="81"/>
                  </a:cubicBezTo>
                  <a:cubicBezTo>
                    <a:pt x="90" y="79"/>
                    <a:pt x="92" y="76"/>
                    <a:pt x="93" y="74"/>
                  </a:cubicBezTo>
                  <a:cubicBezTo>
                    <a:pt x="95" y="72"/>
                    <a:pt x="97" y="69"/>
                    <a:pt x="98" y="67"/>
                  </a:cubicBezTo>
                  <a:cubicBezTo>
                    <a:pt x="99" y="66"/>
                    <a:pt x="100" y="65"/>
                    <a:pt x="100" y="64"/>
                  </a:cubicBezTo>
                  <a:cubicBezTo>
                    <a:pt x="100" y="64"/>
                    <a:pt x="100" y="63"/>
                    <a:pt x="100" y="63"/>
                  </a:cubicBezTo>
                  <a:cubicBezTo>
                    <a:pt x="100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2" y="63"/>
                  </a:cubicBezTo>
                  <a:cubicBezTo>
                    <a:pt x="102" y="61"/>
                    <a:pt x="102" y="58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1" y="56"/>
                    <a:pt x="100" y="56"/>
                    <a:pt x="100" y="55"/>
                  </a:cubicBezTo>
                  <a:cubicBezTo>
                    <a:pt x="100" y="53"/>
                    <a:pt x="100" y="52"/>
                    <a:pt x="100" y="51"/>
                  </a:cubicBezTo>
                  <a:cubicBezTo>
                    <a:pt x="99" y="49"/>
                    <a:pt x="98" y="46"/>
                    <a:pt x="96" y="44"/>
                  </a:cubicBezTo>
                  <a:cubicBezTo>
                    <a:pt x="96" y="43"/>
                    <a:pt x="95" y="41"/>
                    <a:pt x="94" y="40"/>
                  </a:cubicBezTo>
                  <a:cubicBezTo>
                    <a:pt x="94" y="40"/>
                    <a:pt x="93" y="40"/>
                    <a:pt x="93" y="39"/>
                  </a:cubicBezTo>
                  <a:cubicBezTo>
                    <a:pt x="93" y="39"/>
                    <a:pt x="92" y="40"/>
                    <a:pt x="92" y="40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1" y="39"/>
                    <a:pt x="91" y="38"/>
                    <a:pt x="92" y="37"/>
                  </a:cubicBezTo>
                  <a:cubicBezTo>
                    <a:pt x="92" y="37"/>
                    <a:pt x="93" y="37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ubicBezTo>
                    <a:pt x="94" y="38"/>
                    <a:pt x="95" y="39"/>
                    <a:pt x="96" y="40"/>
                  </a:cubicBezTo>
                  <a:cubicBezTo>
                    <a:pt x="98" y="43"/>
                    <a:pt x="99" y="46"/>
                    <a:pt x="101" y="50"/>
                  </a:cubicBezTo>
                  <a:cubicBezTo>
                    <a:pt x="101" y="51"/>
                    <a:pt x="102" y="52"/>
                    <a:pt x="102" y="53"/>
                  </a:cubicBezTo>
                  <a:cubicBezTo>
                    <a:pt x="102" y="53"/>
                    <a:pt x="103" y="52"/>
                    <a:pt x="103" y="52"/>
                  </a:cubicBezTo>
                  <a:cubicBezTo>
                    <a:pt x="103" y="49"/>
                    <a:pt x="103" y="46"/>
                    <a:pt x="103" y="43"/>
                  </a:cubicBezTo>
                  <a:cubicBezTo>
                    <a:pt x="103" y="43"/>
                    <a:pt x="103" y="42"/>
                    <a:pt x="103" y="42"/>
                  </a:cubicBezTo>
                  <a:cubicBezTo>
                    <a:pt x="102" y="40"/>
                    <a:pt x="101" y="38"/>
                    <a:pt x="99" y="35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4"/>
                    <a:pt x="98" y="33"/>
                    <a:pt x="98" y="34"/>
                  </a:cubicBezTo>
                  <a:cubicBezTo>
                    <a:pt x="97" y="33"/>
                    <a:pt x="97" y="32"/>
                    <a:pt x="98" y="32"/>
                  </a:cubicBezTo>
                  <a:cubicBezTo>
                    <a:pt x="98" y="31"/>
                    <a:pt x="98" y="31"/>
                    <a:pt x="99" y="31"/>
                  </a:cubicBezTo>
                  <a:cubicBezTo>
                    <a:pt x="99" y="31"/>
                    <a:pt x="100" y="31"/>
                    <a:pt x="100" y="32"/>
                  </a:cubicBezTo>
                  <a:cubicBezTo>
                    <a:pt x="100" y="33"/>
                    <a:pt x="100" y="33"/>
                    <a:pt x="100" y="34"/>
                  </a:cubicBezTo>
                  <a:cubicBezTo>
                    <a:pt x="101" y="36"/>
                    <a:pt x="102" y="38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39"/>
                    <a:pt x="103" y="39"/>
                    <a:pt x="104" y="39"/>
                  </a:cubicBezTo>
                  <a:cubicBezTo>
                    <a:pt x="104" y="38"/>
                    <a:pt x="103" y="38"/>
                    <a:pt x="103" y="38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4" y="36"/>
                    <a:pt x="104" y="36"/>
                    <a:pt x="104" y="35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0"/>
                    <a:pt x="103" y="26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2"/>
                    <a:pt x="102" y="22"/>
                    <a:pt x="102" y="21"/>
                  </a:cubicBezTo>
                  <a:cubicBezTo>
                    <a:pt x="102" y="21"/>
                    <a:pt x="101" y="21"/>
                    <a:pt x="101" y="21"/>
                  </a:cubicBezTo>
                  <a:cubicBezTo>
                    <a:pt x="100" y="21"/>
                    <a:pt x="100" y="20"/>
                    <a:pt x="99" y="20"/>
                  </a:cubicBezTo>
                  <a:cubicBezTo>
                    <a:pt x="99" y="20"/>
                    <a:pt x="98" y="20"/>
                    <a:pt x="98" y="20"/>
                  </a:cubicBezTo>
                  <a:cubicBezTo>
                    <a:pt x="98" y="20"/>
                    <a:pt x="97" y="20"/>
                    <a:pt x="97" y="19"/>
                  </a:cubicBezTo>
                  <a:cubicBezTo>
                    <a:pt x="97" y="19"/>
                    <a:pt x="98" y="19"/>
                    <a:pt x="98" y="19"/>
                  </a:cubicBezTo>
                  <a:cubicBezTo>
                    <a:pt x="98" y="19"/>
                    <a:pt x="99" y="18"/>
                    <a:pt x="99" y="18"/>
                  </a:cubicBezTo>
                  <a:cubicBezTo>
                    <a:pt x="100" y="18"/>
                    <a:pt x="101" y="18"/>
                    <a:pt x="102" y="18"/>
                  </a:cubicBezTo>
                  <a:cubicBezTo>
                    <a:pt x="102" y="18"/>
                    <a:pt x="102" y="18"/>
                    <a:pt x="103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1" y="15"/>
                    <a:pt x="99" y="13"/>
                    <a:pt x="97" y="10"/>
                  </a:cubicBezTo>
                  <a:cubicBezTo>
                    <a:pt x="97" y="10"/>
                    <a:pt x="97" y="10"/>
                    <a:pt x="96" y="10"/>
                  </a:cubicBezTo>
                  <a:cubicBezTo>
                    <a:pt x="94" y="10"/>
                    <a:pt x="92" y="10"/>
                    <a:pt x="89" y="10"/>
                  </a:cubicBezTo>
                  <a:cubicBezTo>
                    <a:pt x="89" y="10"/>
                    <a:pt x="89" y="10"/>
                    <a:pt x="88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2" y="13"/>
                    <a:pt x="94" y="16"/>
                    <a:pt x="96" y="19"/>
                  </a:cubicBezTo>
                  <a:cubicBezTo>
                    <a:pt x="98" y="21"/>
                    <a:pt x="99" y="22"/>
                    <a:pt x="101" y="24"/>
                  </a:cubicBezTo>
                  <a:cubicBezTo>
                    <a:pt x="101" y="24"/>
                    <a:pt x="101" y="25"/>
                    <a:pt x="102" y="25"/>
                  </a:cubicBezTo>
                  <a:cubicBezTo>
                    <a:pt x="102" y="25"/>
                    <a:pt x="102" y="26"/>
                    <a:pt x="102" y="26"/>
                  </a:cubicBezTo>
                  <a:cubicBezTo>
                    <a:pt x="102" y="27"/>
                    <a:pt x="101" y="27"/>
                    <a:pt x="101" y="27"/>
                  </a:cubicBezTo>
                  <a:cubicBezTo>
                    <a:pt x="100" y="27"/>
                    <a:pt x="100" y="27"/>
                    <a:pt x="99" y="27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5"/>
                    <a:pt x="98" y="23"/>
                    <a:pt x="97" y="22"/>
                  </a:cubicBezTo>
                  <a:cubicBezTo>
                    <a:pt x="95" y="18"/>
                    <a:pt x="92" y="15"/>
                    <a:pt x="88" y="12"/>
                  </a:cubicBezTo>
                  <a:cubicBezTo>
                    <a:pt x="88" y="11"/>
                    <a:pt x="87" y="11"/>
                    <a:pt x="87" y="10"/>
                  </a:cubicBezTo>
                  <a:cubicBezTo>
                    <a:pt x="86" y="10"/>
                    <a:pt x="86" y="10"/>
                    <a:pt x="85" y="10"/>
                  </a:cubicBezTo>
                  <a:cubicBezTo>
                    <a:pt x="83" y="10"/>
                    <a:pt x="81" y="9"/>
                    <a:pt x="79" y="9"/>
                  </a:cubicBezTo>
                  <a:cubicBezTo>
                    <a:pt x="71" y="9"/>
                    <a:pt x="63" y="10"/>
                    <a:pt x="55" y="9"/>
                  </a:cubicBezTo>
                  <a:cubicBezTo>
                    <a:pt x="53" y="9"/>
                    <a:pt x="52" y="9"/>
                    <a:pt x="50" y="9"/>
                  </a:cubicBezTo>
                  <a:cubicBezTo>
                    <a:pt x="50" y="9"/>
                    <a:pt x="50" y="9"/>
                    <a:pt x="49" y="10"/>
                  </a:cubicBezTo>
                  <a:cubicBezTo>
                    <a:pt x="49" y="10"/>
                    <a:pt x="48" y="11"/>
                    <a:pt x="48" y="12"/>
                  </a:cubicBezTo>
                  <a:cubicBezTo>
                    <a:pt x="47" y="14"/>
                    <a:pt x="47" y="15"/>
                    <a:pt x="46" y="17"/>
                  </a:cubicBezTo>
                  <a:cubicBezTo>
                    <a:pt x="46" y="17"/>
                    <a:pt x="46" y="18"/>
                    <a:pt x="46" y="18"/>
                  </a:cubicBezTo>
                  <a:cubicBezTo>
                    <a:pt x="46" y="18"/>
                    <a:pt x="45" y="18"/>
                    <a:pt x="45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6" y="13"/>
                    <a:pt x="47" y="11"/>
                    <a:pt x="48" y="10"/>
                  </a:cubicBezTo>
                  <a:cubicBezTo>
                    <a:pt x="48" y="10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10"/>
                    <a:pt x="44" y="10"/>
                    <a:pt x="42" y="10"/>
                  </a:cubicBezTo>
                  <a:cubicBezTo>
                    <a:pt x="41" y="11"/>
                    <a:pt x="41" y="11"/>
                    <a:pt x="40" y="11"/>
                  </a:cubicBezTo>
                  <a:cubicBezTo>
                    <a:pt x="39" y="14"/>
                    <a:pt x="38" y="16"/>
                    <a:pt x="37" y="19"/>
                  </a:cubicBezTo>
                  <a:cubicBezTo>
                    <a:pt x="37" y="20"/>
                    <a:pt x="37" y="21"/>
                    <a:pt x="36" y="22"/>
                  </a:cubicBezTo>
                  <a:cubicBezTo>
                    <a:pt x="36" y="22"/>
                    <a:pt x="36" y="23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4" y="24"/>
                    <a:pt x="34" y="23"/>
                    <a:pt x="34" y="23"/>
                  </a:cubicBezTo>
                  <a:cubicBezTo>
                    <a:pt x="35" y="22"/>
                    <a:pt x="35" y="21"/>
                    <a:pt x="35" y="20"/>
                  </a:cubicBezTo>
                  <a:cubicBezTo>
                    <a:pt x="36" y="17"/>
                    <a:pt x="38" y="14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1" y="16"/>
                    <a:pt x="30" y="20"/>
                    <a:pt x="29" y="23"/>
                  </a:cubicBezTo>
                  <a:cubicBezTo>
                    <a:pt x="28" y="25"/>
                    <a:pt x="27" y="27"/>
                    <a:pt x="28" y="30"/>
                  </a:cubicBezTo>
                  <a:cubicBezTo>
                    <a:pt x="28" y="30"/>
                    <a:pt x="27" y="31"/>
                    <a:pt x="26" y="31"/>
                  </a:cubicBezTo>
                  <a:cubicBezTo>
                    <a:pt x="26" y="31"/>
                    <a:pt x="25" y="31"/>
                    <a:pt x="25" y="30"/>
                  </a:cubicBezTo>
                  <a:cubicBezTo>
                    <a:pt x="25" y="30"/>
                    <a:pt x="25" y="29"/>
                    <a:pt x="25" y="29"/>
                  </a:cubicBezTo>
                  <a:cubicBezTo>
                    <a:pt x="25" y="27"/>
                    <a:pt x="26" y="26"/>
                    <a:pt x="27" y="24"/>
                  </a:cubicBezTo>
                  <a:cubicBezTo>
                    <a:pt x="28" y="21"/>
                    <a:pt x="29" y="17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28" y="14"/>
                    <a:pt x="27" y="15"/>
                    <a:pt x="25" y="16"/>
                  </a:cubicBezTo>
                  <a:cubicBezTo>
                    <a:pt x="24" y="17"/>
                    <a:pt x="23" y="18"/>
                    <a:pt x="23" y="19"/>
                  </a:cubicBezTo>
                  <a:cubicBezTo>
                    <a:pt x="22" y="21"/>
                    <a:pt x="21" y="23"/>
                    <a:pt x="21" y="26"/>
                  </a:cubicBezTo>
                  <a:cubicBezTo>
                    <a:pt x="20" y="27"/>
                    <a:pt x="20" y="28"/>
                    <a:pt x="20" y="30"/>
                  </a:cubicBezTo>
                  <a:cubicBezTo>
                    <a:pt x="20" y="30"/>
                    <a:pt x="19" y="31"/>
                    <a:pt x="19" y="31"/>
                  </a:cubicBezTo>
                  <a:cubicBezTo>
                    <a:pt x="18" y="31"/>
                    <a:pt x="17" y="31"/>
                    <a:pt x="17" y="30"/>
                  </a:cubicBezTo>
                  <a:cubicBezTo>
                    <a:pt x="17" y="30"/>
                    <a:pt x="17" y="29"/>
                    <a:pt x="17" y="28"/>
                  </a:cubicBezTo>
                  <a:cubicBezTo>
                    <a:pt x="18" y="26"/>
                    <a:pt x="20" y="23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2"/>
                    <a:pt x="18" y="23"/>
                    <a:pt x="18" y="25"/>
                  </a:cubicBezTo>
                  <a:cubicBezTo>
                    <a:pt x="17" y="27"/>
                    <a:pt x="16" y="30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4" y="37"/>
                    <a:pt x="13" y="40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7"/>
                    <a:pt x="24" y="60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4"/>
                    <a:pt x="27" y="64"/>
                  </a:cubicBezTo>
                  <a:cubicBezTo>
                    <a:pt x="26" y="65"/>
                    <a:pt x="25" y="65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4" y="62"/>
                    <a:pt x="23" y="60"/>
                    <a:pt x="22" y="59"/>
                  </a:cubicBezTo>
                  <a:cubicBezTo>
                    <a:pt x="19" y="55"/>
                    <a:pt x="16" y="51"/>
                    <a:pt x="13" y="47"/>
                  </a:cubicBezTo>
                  <a:cubicBezTo>
                    <a:pt x="13" y="47"/>
                    <a:pt x="13" y="47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9"/>
                    <a:pt x="12" y="52"/>
                    <a:pt x="11" y="54"/>
                  </a:cubicBezTo>
                  <a:cubicBezTo>
                    <a:pt x="11" y="55"/>
                    <a:pt x="11" y="55"/>
                    <a:pt x="12" y="55"/>
                  </a:cubicBezTo>
                  <a:cubicBezTo>
                    <a:pt x="14" y="59"/>
                    <a:pt x="16" y="62"/>
                    <a:pt x="18" y="65"/>
                  </a:cubicBezTo>
                  <a:cubicBezTo>
                    <a:pt x="18" y="65"/>
                    <a:pt x="18" y="66"/>
                    <a:pt x="19" y="66"/>
                  </a:cubicBezTo>
                  <a:cubicBezTo>
                    <a:pt x="19" y="66"/>
                    <a:pt x="19" y="66"/>
                    <a:pt x="20" y="66"/>
                  </a:cubicBezTo>
                  <a:cubicBezTo>
                    <a:pt x="20" y="66"/>
                    <a:pt x="21" y="67"/>
                    <a:pt x="21" y="67"/>
                  </a:cubicBezTo>
                  <a:cubicBezTo>
                    <a:pt x="21" y="68"/>
                    <a:pt x="21" y="68"/>
                    <a:pt x="21" y="69"/>
                  </a:cubicBezTo>
                  <a:cubicBezTo>
                    <a:pt x="20" y="70"/>
                    <a:pt x="19" y="70"/>
                    <a:pt x="19" y="69"/>
                  </a:cubicBezTo>
                  <a:cubicBezTo>
                    <a:pt x="18" y="69"/>
                    <a:pt x="18" y="69"/>
                    <a:pt x="18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5" y="63"/>
                    <a:pt x="13" y="61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2"/>
                    <a:pt x="11" y="66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4" y="70"/>
                    <a:pt x="13" y="70"/>
                  </a:cubicBezTo>
                  <a:cubicBezTo>
                    <a:pt x="13" y="70"/>
                    <a:pt x="13" y="71"/>
                    <a:pt x="12" y="71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2"/>
                    <a:pt x="10" y="78"/>
                    <a:pt x="10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3" y="78"/>
                    <a:pt x="15" y="77"/>
                    <a:pt x="16" y="76"/>
                  </a:cubicBezTo>
                  <a:cubicBezTo>
                    <a:pt x="17" y="76"/>
                    <a:pt x="17" y="75"/>
                    <a:pt x="18" y="75"/>
                  </a:cubicBezTo>
                  <a:cubicBezTo>
                    <a:pt x="18" y="75"/>
                    <a:pt x="19" y="75"/>
                    <a:pt x="19" y="75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6" y="77"/>
                    <a:pt x="15" y="78"/>
                    <a:pt x="14" y="79"/>
                  </a:cubicBezTo>
                  <a:cubicBezTo>
                    <a:pt x="13" y="79"/>
                    <a:pt x="12" y="80"/>
                    <a:pt x="11" y="80"/>
                  </a:cubicBezTo>
                  <a:cubicBezTo>
                    <a:pt x="10" y="80"/>
                    <a:pt x="10" y="81"/>
                    <a:pt x="10" y="81"/>
                  </a:cubicBezTo>
                  <a:cubicBezTo>
                    <a:pt x="10" y="82"/>
                    <a:pt x="10" y="84"/>
                    <a:pt x="10" y="85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3" y="85"/>
                    <a:pt x="15" y="84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8" y="83"/>
                    <a:pt x="18" y="83"/>
                  </a:cubicBezTo>
                  <a:cubicBezTo>
                    <a:pt x="18" y="84"/>
                    <a:pt x="18" y="84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6" y="85"/>
                    <a:pt x="15" y="85"/>
                    <a:pt x="15" y="85"/>
                  </a:cubicBezTo>
                  <a:cubicBezTo>
                    <a:pt x="13" y="86"/>
                    <a:pt x="12" y="87"/>
                    <a:pt x="10" y="87"/>
                  </a:cubicBezTo>
                  <a:cubicBezTo>
                    <a:pt x="10" y="90"/>
                    <a:pt x="10" y="92"/>
                    <a:pt x="10" y="95"/>
                  </a:cubicBezTo>
                  <a:close/>
                  <a:moveTo>
                    <a:pt x="145" y="183"/>
                  </a:moveTo>
                  <a:cubicBezTo>
                    <a:pt x="144" y="182"/>
                    <a:pt x="143" y="182"/>
                    <a:pt x="143" y="181"/>
                  </a:cubicBezTo>
                  <a:cubicBezTo>
                    <a:pt x="140" y="179"/>
                    <a:pt x="139" y="176"/>
                    <a:pt x="137" y="173"/>
                  </a:cubicBezTo>
                  <a:cubicBezTo>
                    <a:pt x="136" y="171"/>
                    <a:pt x="135" y="168"/>
                    <a:pt x="135" y="165"/>
                  </a:cubicBezTo>
                  <a:cubicBezTo>
                    <a:pt x="135" y="162"/>
                    <a:pt x="135" y="159"/>
                    <a:pt x="136" y="157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5" y="156"/>
                    <a:pt x="135" y="156"/>
                    <a:pt x="135" y="155"/>
                  </a:cubicBezTo>
                  <a:cubicBezTo>
                    <a:pt x="135" y="155"/>
                    <a:pt x="135" y="154"/>
                    <a:pt x="135" y="154"/>
                  </a:cubicBezTo>
                  <a:cubicBezTo>
                    <a:pt x="136" y="153"/>
                    <a:pt x="137" y="152"/>
                    <a:pt x="138" y="151"/>
                  </a:cubicBezTo>
                  <a:cubicBezTo>
                    <a:pt x="139" y="151"/>
                    <a:pt x="139" y="150"/>
                    <a:pt x="139" y="150"/>
                  </a:cubicBezTo>
                  <a:cubicBezTo>
                    <a:pt x="141" y="148"/>
                    <a:pt x="142" y="146"/>
                    <a:pt x="144" y="145"/>
                  </a:cubicBezTo>
                  <a:cubicBezTo>
                    <a:pt x="147" y="143"/>
                    <a:pt x="150" y="141"/>
                    <a:pt x="153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2" y="137"/>
                    <a:pt x="150" y="133"/>
                    <a:pt x="149" y="130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47" y="130"/>
                    <a:pt x="145" y="131"/>
                    <a:pt x="144" y="131"/>
                  </a:cubicBezTo>
                  <a:cubicBezTo>
                    <a:pt x="140" y="133"/>
                    <a:pt x="135" y="135"/>
                    <a:pt x="131" y="138"/>
                  </a:cubicBezTo>
                  <a:cubicBezTo>
                    <a:pt x="130" y="139"/>
                    <a:pt x="128" y="140"/>
                    <a:pt x="127" y="142"/>
                  </a:cubicBezTo>
                  <a:cubicBezTo>
                    <a:pt x="127" y="143"/>
                    <a:pt x="126" y="143"/>
                    <a:pt x="125" y="143"/>
                  </a:cubicBezTo>
                  <a:cubicBezTo>
                    <a:pt x="125" y="142"/>
                    <a:pt x="125" y="141"/>
                    <a:pt x="125" y="141"/>
                  </a:cubicBezTo>
                  <a:cubicBezTo>
                    <a:pt x="125" y="140"/>
                    <a:pt x="126" y="140"/>
                    <a:pt x="126" y="140"/>
                  </a:cubicBezTo>
                  <a:cubicBezTo>
                    <a:pt x="128" y="139"/>
                    <a:pt x="129" y="138"/>
                    <a:pt x="131" y="136"/>
                  </a:cubicBezTo>
                  <a:cubicBezTo>
                    <a:pt x="135" y="134"/>
                    <a:pt x="140" y="131"/>
                    <a:pt x="144" y="130"/>
                  </a:cubicBezTo>
                  <a:cubicBezTo>
                    <a:pt x="145" y="129"/>
                    <a:pt x="146" y="129"/>
                    <a:pt x="147" y="128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4" y="126"/>
                    <a:pt x="142" y="125"/>
                    <a:pt x="141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39" y="123"/>
                    <a:pt x="138" y="123"/>
                    <a:pt x="137" y="123"/>
                  </a:cubicBezTo>
                  <a:cubicBezTo>
                    <a:pt x="136" y="124"/>
                    <a:pt x="135" y="124"/>
                    <a:pt x="133" y="125"/>
                  </a:cubicBezTo>
                  <a:cubicBezTo>
                    <a:pt x="130" y="126"/>
                    <a:pt x="127" y="128"/>
                    <a:pt x="124" y="129"/>
                  </a:cubicBezTo>
                  <a:cubicBezTo>
                    <a:pt x="122" y="130"/>
                    <a:pt x="121" y="132"/>
                    <a:pt x="120" y="133"/>
                  </a:cubicBezTo>
                  <a:cubicBezTo>
                    <a:pt x="120" y="133"/>
                    <a:pt x="120" y="134"/>
                    <a:pt x="119" y="134"/>
                  </a:cubicBezTo>
                  <a:cubicBezTo>
                    <a:pt x="119" y="135"/>
                    <a:pt x="118" y="135"/>
                    <a:pt x="117" y="134"/>
                  </a:cubicBezTo>
                  <a:cubicBezTo>
                    <a:pt x="117" y="134"/>
                    <a:pt x="117" y="133"/>
                    <a:pt x="117" y="132"/>
                  </a:cubicBezTo>
                  <a:cubicBezTo>
                    <a:pt x="117" y="132"/>
                    <a:pt x="118" y="132"/>
                    <a:pt x="118" y="132"/>
                  </a:cubicBezTo>
                  <a:cubicBezTo>
                    <a:pt x="120" y="130"/>
                    <a:pt x="122" y="129"/>
                    <a:pt x="124" y="128"/>
                  </a:cubicBezTo>
                  <a:cubicBezTo>
                    <a:pt x="128" y="125"/>
                    <a:pt x="132" y="124"/>
                    <a:pt x="137" y="122"/>
                  </a:cubicBezTo>
                  <a:cubicBezTo>
                    <a:pt x="137" y="122"/>
                    <a:pt x="138" y="121"/>
                    <a:pt x="139" y="121"/>
                  </a:cubicBezTo>
                  <a:cubicBezTo>
                    <a:pt x="138" y="120"/>
                    <a:pt x="137" y="119"/>
                    <a:pt x="136" y="118"/>
                  </a:cubicBezTo>
                  <a:cubicBezTo>
                    <a:pt x="133" y="115"/>
                    <a:pt x="132" y="112"/>
                    <a:pt x="131" y="108"/>
                  </a:cubicBezTo>
                  <a:cubicBezTo>
                    <a:pt x="131" y="107"/>
                    <a:pt x="131" y="106"/>
                    <a:pt x="131" y="105"/>
                  </a:cubicBezTo>
                  <a:cubicBezTo>
                    <a:pt x="131" y="105"/>
                    <a:pt x="130" y="105"/>
                    <a:pt x="130" y="106"/>
                  </a:cubicBezTo>
                  <a:cubicBezTo>
                    <a:pt x="130" y="107"/>
                    <a:pt x="130" y="108"/>
                    <a:pt x="129" y="109"/>
                  </a:cubicBezTo>
                  <a:cubicBezTo>
                    <a:pt x="128" y="110"/>
                    <a:pt x="128" y="112"/>
                    <a:pt x="127" y="114"/>
                  </a:cubicBezTo>
                  <a:cubicBezTo>
                    <a:pt x="127" y="115"/>
                    <a:pt x="126" y="115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4" y="114"/>
                    <a:pt x="124" y="114"/>
                    <a:pt x="123" y="115"/>
                  </a:cubicBezTo>
                  <a:cubicBezTo>
                    <a:pt x="121" y="116"/>
                    <a:pt x="119" y="117"/>
                    <a:pt x="116" y="119"/>
                  </a:cubicBezTo>
                  <a:cubicBezTo>
                    <a:pt x="116" y="119"/>
                    <a:pt x="115" y="119"/>
                    <a:pt x="115" y="120"/>
                  </a:cubicBezTo>
                  <a:cubicBezTo>
                    <a:pt x="114" y="120"/>
                    <a:pt x="114" y="121"/>
                    <a:pt x="114" y="122"/>
                  </a:cubicBezTo>
                  <a:cubicBezTo>
                    <a:pt x="114" y="123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5"/>
                    <a:pt x="112" y="138"/>
                    <a:pt x="112" y="139"/>
                  </a:cubicBezTo>
                  <a:cubicBezTo>
                    <a:pt x="113" y="138"/>
                    <a:pt x="113" y="137"/>
                    <a:pt x="114" y="137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15" y="136"/>
                    <a:pt x="115" y="136"/>
                    <a:pt x="116" y="137"/>
                  </a:cubicBezTo>
                  <a:cubicBezTo>
                    <a:pt x="116" y="137"/>
                    <a:pt x="116" y="138"/>
                    <a:pt x="116" y="139"/>
                  </a:cubicBezTo>
                  <a:cubicBezTo>
                    <a:pt x="116" y="139"/>
                    <a:pt x="116" y="139"/>
                    <a:pt x="115" y="139"/>
                  </a:cubicBezTo>
                  <a:cubicBezTo>
                    <a:pt x="114" y="139"/>
                    <a:pt x="113" y="140"/>
                    <a:pt x="112" y="140"/>
                  </a:cubicBezTo>
                  <a:cubicBezTo>
                    <a:pt x="112" y="140"/>
                    <a:pt x="112" y="141"/>
                    <a:pt x="112" y="141"/>
                  </a:cubicBezTo>
                  <a:cubicBezTo>
                    <a:pt x="112" y="144"/>
                    <a:pt x="112" y="146"/>
                    <a:pt x="112" y="149"/>
                  </a:cubicBezTo>
                  <a:cubicBezTo>
                    <a:pt x="112" y="149"/>
                    <a:pt x="112" y="149"/>
                    <a:pt x="112" y="150"/>
                  </a:cubicBezTo>
                  <a:cubicBezTo>
                    <a:pt x="113" y="149"/>
                    <a:pt x="113" y="149"/>
                    <a:pt x="114" y="148"/>
                  </a:cubicBezTo>
                  <a:cubicBezTo>
                    <a:pt x="115" y="147"/>
                    <a:pt x="116" y="147"/>
                    <a:pt x="117" y="146"/>
                  </a:cubicBezTo>
                  <a:cubicBezTo>
                    <a:pt x="117" y="145"/>
                    <a:pt x="117" y="145"/>
                    <a:pt x="118" y="145"/>
                  </a:cubicBezTo>
                  <a:cubicBezTo>
                    <a:pt x="118" y="144"/>
                    <a:pt x="118" y="143"/>
                    <a:pt x="119" y="144"/>
                  </a:cubicBezTo>
                  <a:cubicBezTo>
                    <a:pt x="120" y="144"/>
                    <a:pt x="120" y="144"/>
                    <a:pt x="120" y="145"/>
                  </a:cubicBezTo>
                  <a:cubicBezTo>
                    <a:pt x="120" y="145"/>
                    <a:pt x="120" y="146"/>
                    <a:pt x="120" y="146"/>
                  </a:cubicBezTo>
                  <a:cubicBezTo>
                    <a:pt x="118" y="147"/>
                    <a:pt x="116" y="148"/>
                    <a:pt x="114" y="150"/>
                  </a:cubicBezTo>
                  <a:cubicBezTo>
                    <a:pt x="114" y="150"/>
                    <a:pt x="113" y="151"/>
                    <a:pt x="113" y="151"/>
                  </a:cubicBezTo>
                  <a:cubicBezTo>
                    <a:pt x="112" y="151"/>
                    <a:pt x="112" y="152"/>
                    <a:pt x="112" y="152"/>
                  </a:cubicBezTo>
                  <a:cubicBezTo>
                    <a:pt x="112" y="155"/>
                    <a:pt x="112" y="158"/>
                    <a:pt x="112" y="160"/>
                  </a:cubicBezTo>
                  <a:cubicBezTo>
                    <a:pt x="112" y="160"/>
                    <a:pt x="112" y="161"/>
                    <a:pt x="112" y="161"/>
                  </a:cubicBezTo>
                  <a:cubicBezTo>
                    <a:pt x="113" y="160"/>
                    <a:pt x="114" y="160"/>
                    <a:pt x="115" y="159"/>
                  </a:cubicBezTo>
                  <a:cubicBezTo>
                    <a:pt x="118" y="157"/>
                    <a:pt x="121" y="155"/>
                    <a:pt x="124" y="152"/>
                  </a:cubicBezTo>
                  <a:cubicBezTo>
                    <a:pt x="124" y="152"/>
                    <a:pt x="125" y="152"/>
                    <a:pt x="125" y="152"/>
                  </a:cubicBezTo>
                  <a:cubicBezTo>
                    <a:pt x="126" y="152"/>
                    <a:pt x="126" y="152"/>
                    <a:pt x="126" y="153"/>
                  </a:cubicBezTo>
                  <a:cubicBezTo>
                    <a:pt x="126" y="154"/>
                    <a:pt x="126" y="154"/>
                    <a:pt x="125" y="154"/>
                  </a:cubicBezTo>
                  <a:cubicBezTo>
                    <a:pt x="123" y="155"/>
                    <a:pt x="122" y="156"/>
                    <a:pt x="120" y="157"/>
                  </a:cubicBezTo>
                  <a:cubicBezTo>
                    <a:pt x="118" y="158"/>
                    <a:pt x="115" y="160"/>
                    <a:pt x="113" y="162"/>
                  </a:cubicBezTo>
                  <a:cubicBezTo>
                    <a:pt x="112" y="162"/>
                    <a:pt x="112" y="163"/>
                    <a:pt x="112" y="163"/>
                  </a:cubicBezTo>
                  <a:cubicBezTo>
                    <a:pt x="112" y="166"/>
                    <a:pt x="112" y="169"/>
                    <a:pt x="112" y="172"/>
                  </a:cubicBezTo>
                  <a:cubicBezTo>
                    <a:pt x="112" y="172"/>
                    <a:pt x="112" y="173"/>
                    <a:pt x="112" y="173"/>
                  </a:cubicBezTo>
                  <a:cubicBezTo>
                    <a:pt x="112" y="173"/>
                    <a:pt x="113" y="173"/>
                    <a:pt x="113" y="172"/>
                  </a:cubicBezTo>
                  <a:cubicBezTo>
                    <a:pt x="115" y="171"/>
                    <a:pt x="117" y="169"/>
                    <a:pt x="119" y="168"/>
                  </a:cubicBezTo>
                  <a:cubicBezTo>
                    <a:pt x="121" y="166"/>
                    <a:pt x="123" y="164"/>
                    <a:pt x="125" y="163"/>
                  </a:cubicBezTo>
                  <a:cubicBezTo>
                    <a:pt x="126" y="162"/>
                    <a:pt x="126" y="162"/>
                    <a:pt x="126" y="162"/>
                  </a:cubicBezTo>
                  <a:cubicBezTo>
                    <a:pt x="126" y="161"/>
                    <a:pt x="127" y="161"/>
                    <a:pt x="127" y="161"/>
                  </a:cubicBezTo>
                  <a:cubicBezTo>
                    <a:pt x="128" y="161"/>
                    <a:pt x="128" y="162"/>
                    <a:pt x="128" y="162"/>
                  </a:cubicBezTo>
                  <a:cubicBezTo>
                    <a:pt x="129" y="163"/>
                    <a:pt x="128" y="163"/>
                    <a:pt x="128" y="164"/>
                  </a:cubicBezTo>
                  <a:cubicBezTo>
                    <a:pt x="126" y="164"/>
                    <a:pt x="125" y="165"/>
                    <a:pt x="123" y="166"/>
                  </a:cubicBezTo>
                  <a:cubicBezTo>
                    <a:pt x="120" y="169"/>
                    <a:pt x="116" y="172"/>
                    <a:pt x="113" y="174"/>
                  </a:cubicBezTo>
                  <a:cubicBezTo>
                    <a:pt x="112" y="174"/>
                    <a:pt x="112" y="175"/>
                    <a:pt x="112" y="175"/>
                  </a:cubicBezTo>
                  <a:cubicBezTo>
                    <a:pt x="112" y="179"/>
                    <a:pt x="112" y="183"/>
                    <a:pt x="112" y="186"/>
                  </a:cubicBezTo>
                  <a:cubicBezTo>
                    <a:pt x="112" y="186"/>
                    <a:pt x="112" y="187"/>
                    <a:pt x="112" y="187"/>
                  </a:cubicBezTo>
                  <a:cubicBezTo>
                    <a:pt x="113" y="187"/>
                    <a:pt x="113" y="186"/>
                    <a:pt x="113" y="186"/>
                  </a:cubicBezTo>
                  <a:cubicBezTo>
                    <a:pt x="116" y="184"/>
                    <a:pt x="120" y="181"/>
                    <a:pt x="123" y="179"/>
                  </a:cubicBezTo>
                  <a:cubicBezTo>
                    <a:pt x="124" y="178"/>
                    <a:pt x="125" y="177"/>
                    <a:pt x="127" y="176"/>
                  </a:cubicBezTo>
                  <a:cubicBezTo>
                    <a:pt x="128" y="175"/>
                    <a:pt x="129" y="174"/>
                    <a:pt x="130" y="172"/>
                  </a:cubicBezTo>
                  <a:cubicBezTo>
                    <a:pt x="130" y="172"/>
                    <a:pt x="130" y="172"/>
                    <a:pt x="131" y="172"/>
                  </a:cubicBezTo>
                  <a:cubicBezTo>
                    <a:pt x="131" y="172"/>
                    <a:pt x="131" y="172"/>
                    <a:pt x="132" y="173"/>
                  </a:cubicBezTo>
                  <a:cubicBezTo>
                    <a:pt x="132" y="173"/>
                    <a:pt x="131" y="174"/>
                    <a:pt x="131" y="174"/>
                  </a:cubicBezTo>
                  <a:cubicBezTo>
                    <a:pt x="130" y="175"/>
                    <a:pt x="128" y="176"/>
                    <a:pt x="127" y="177"/>
                  </a:cubicBezTo>
                  <a:cubicBezTo>
                    <a:pt x="126" y="178"/>
                    <a:pt x="125" y="179"/>
                    <a:pt x="124" y="179"/>
                  </a:cubicBezTo>
                  <a:cubicBezTo>
                    <a:pt x="120" y="182"/>
                    <a:pt x="116" y="185"/>
                    <a:pt x="113" y="188"/>
                  </a:cubicBezTo>
                  <a:cubicBezTo>
                    <a:pt x="112" y="188"/>
                    <a:pt x="112" y="188"/>
                    <a:pt x="112" y="189"/>
                  </a:cubicBezTo>
                  <a:cubicBezTo>
                    <a:pt x="112" y="191"/>
                    <a:pt x="112" y="193"/>
                    <a:pt x="112" y="195"/>
                  </a:cubicBezTo>
                  <a:cubicBezTo>
                    <a:pt x="112" y="199"/>
                    <a:pt x="112" y="203"/>
                    <a:pt x="112" y="207"/>
                  </a:cubicBezTo>
                  <a:cubicBezTo>
                    <a:pt x="112" y="208"/>
                    <a:pt x="112" y="208"/>
                    <a:pt x="113" y="208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7"/>
                    <a:pt x="114" y="207"/>
                    <a:pt x="114" y="207"/>
                  </a:cubicBezTo>
                  <a:cubicBezTo>
                    <a:pt x="115" y="208"/>
                    <a:pt x="115" y="208"/>
                    <a:pt x="115" y="209"/>
                  </a:cubicBezTo>
                  <a:cubicBezTo>
                    <a:pt x="115" y="209"/>
                    <a:pt x="115" y="210"/>
                    <a:pt x="116" y="211"/>
                  </a:cubicBezTo>
                  <a:cubicBezTo>
                    <a:pt x="116" y="211"/>
                    <a:pt x="116" y="211"/>
                    <a:pt x="116" y="211"/>
                  </a:cubicBezTo>
                  <a:cubicBezTo>
                    <a:pt x="119" y="215"/>
                    <a:pt x="122" y="218"/>
                    <a:pt x="125" y="221"/>
                  </a:cubicBezTo>
                  <a:cubicBezTo>
                    <a:pt x="125" y="222"/>
                    <a:pt x="126" y="222"/>
                    <a:pt x="126" y="222"/>
                  </a:cubicBezTo>
                  <a:cubicBezTo>
                    <a:pt x="127" y="223"/>
                    <a:pt x="127" y="223"/>
                    <a:pt x="127" y="224"/>
                  </a:cubicBezTo>
                  <a:cubicBezTo>
                    <a:pt x="128" y="224"/>
                    <a:pt x="127" y="225"/>
                    <a:pt x="127" y="225"/>
                  </a:cubicBezTo>
                  <a:cubicBezTo>
                    <a:pt x="126" y="226"/>
                    <a:pt x="125" y="225"/>
                    <a:pt x="125" y="224"/>
                  </a:cubicBezTo>
                  <a:cubicBezTo>
                    <a:pt x="125" y="223"/>
                    <a:pt x="124" y="223"/>
                    <a:pt x="124" y="222"/>
                  </a:cubicBezTo>
                  <a:cubicBezTo>
                    <a:pt x="122" y="220"/>
                    <a:pt x="120" y="217"/>
                    <a:pt x="118" y="215"/>
                  </a:cubicBezTo>
                  <a:cubicBezTo>
                    <a:pt x="117" y="214"/>
                    <a:pt x="116" y="213"/>
                    <a:pt x="115" y="212"/>
                  </a:cubicBezTo>
                  <a:cubicBezTo>
                    <a:pt x="114" y="211"/>
                    <a:pt x="114" y="210"/>
                    <a:pt x="113" y="210"/>
                  </a:cubicBezTo>
                  <a:cubicBezTo>
                    <a:pt x="113" y="210"/>
                    <a:pt x="113" y="210"/>
                    <a:pt x="113" y="210"/>
                  </a:cubicBezTo>
                  <a:cubicBezTo>
                    <a:pt x="113" y="210"/>
                    <a:pt x="113" y="210"/>
                    <a:pt x="113" y="210"/>
                  </a:cubicBezTo>
                  <a:cubicBezTo>
                    <a:pt x="113" y="214"/>
                    <a:pt x="113" y="218"/>
                    <a:pt x="113" y="222"/>
                  </a:cubicBezTo>
                  <a:cubicBezTo>
                    <a:pt x="113" y="225"/>
                    <a:pt x="113" y="229"/>
                    <a:pt x="113" y="232"/>
                  </a:cubicBezTo>
                  <a:cubicBezTo>
                    <a:pt x="114" y="235"/>
                    <a:pt x="114" y="237"/>
                    <a:pt x="115" y="240"/>
                  </a:cubicBezTo>
                  <a:cubicBezTo>
                    <a:pt x="115" y="241"/>
                    <a:pt x="115" y="242"/>
                    <a:pt x="115" y="244"/>
                  </a:cubicBezTo>
                  <a:cubicBezTo>
                    <a:pt x="116" y="245"/>
                    <a:pt x="116" y="246"/>
                    <a:pt x="115" y="247"/>
                  </a:cubicBezTo>
                  <a:cubicBezTo>
                    <a:pt x="115" y="247"/>
                    <a:pt x="115" y="247"/>
                    <a:pt x="115" y="247"/>
                  </a:cubicBezTo>
                  <a:cubicBezTo>
                    <a:pt x="115" y="247"/>
                    <a:pt x="115" y="247"/>
                    <a:pt x="115" y="247"/>
                  </a:cubicBezTo>
                  <a:cubicBezTo>
                    <a:pt x="116" y="247"/>
                    <a:pt x="117" y="247"/>
                    <a:pt x="118" y="247"/>
                  </a:cubicBezTo>
                  <a:cubicBezTo>
                    <a:pt x="119" y="247"/>
                    <a:pt x="120" y="247"/>
                    <a:pt x="120" y="248"/>
                  </a:cubicBezTo>
                  <a:cubicBezTo>
                    <a:pt x="120" y="249"/>
                    <a:pt x="119" y="249"/>
                    <a:pt x="118" y="249"/>
                  </a:cubicBezTo>
                  <a:cubicBezTo>
                    <a:pt x="117" y="249"/>
                    <a:pt x="116" y="249"/>
                    <a:pt x="115" y="249"/>
                  </a:cubicBezTo>
                  <a:cubicBezTo>
                    <a:pt x="111" y="249"/>
                    <a:pt x="106" y="250"/>
                    <a:pt x="102" y="250"/>
                  </a:cubicBezTo>
                  <a:cubicBezTo>
                    <a:pt x="101" y="250"/>
                    <a:pt x="101" y="250"/>
                    <a:pt x="100" y="250"/>
                  </a:cubicBezTo>
                  <a:cubicBezTo>
                    <a:pt x="96" y="252"/>
                    <a:pt x="92" y="254"/>
                    <a:pt x="88" y="257"/>
                  </a:cubicBezTo>
                  <a:cubicBezTo>
                    <a:pt x="86" y="258"/>
                    <a:pt x="84" y="259"/>
                    <a:pt x="82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0" y="258"/>
                    <a:pt x="80" y="258"/>
                    <a:pt x="81" y="257"/>
                  </a:cubicBezTo>
                  <a:cubicBezTo>
                    <a:pt x="81" y="257"/>
                    <a:pt x="81" y="257"/>
                    <a:pt x="82" y="257"/>
                  </a:cubicBezTo>
                  <a:cubicBezTo>
                    <a:pt x="82" y="257"/>
                    <a:pt x="82" y="257"/>
                    <a:pt x="82" y="257"/>
                  </a:cubicBezTo>
                  <a:cubicBezTo>
                    <a:pt x="82" y="257"/>
                    <a:pt x="83" y="257"/>
                    <a:pt x="83" y="257"/>
                  </a:cubicBezTo>
                  <a:cubicBezTo>
                    <a:pt x="84" y="257"/>
                    <a:pt x="84" y="257"/>
                    <a:pt x="85" y="257"/>
                  </a:cubicBezTo>
                  <a:cubicBezTo>
                    <a:pt x="85" y="257"/>
                    <a:pt x="86" y="256"/>
                    <a:pt x="87" y="256"/>
                  </a:cubicBezTo>
                  <a:cubicBezTo>
                    <a:pt x="91" y="254"/>
                    <a:pt x="94" y="252"/>
                    <a:pt x="98" y="250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8" y="249"/>
                    <a:pt x="97" y="249"/>
                    <a:pt x="97" y="249"/>
                  </a:cubicBezTo>
                  <a:cubicBezTo>
                    <a:pt x="97" y="249"/>
                    <a:pt x="96" y="249"/>
                    <a:pt x="96" y="249"/>
                  </a:cubicBezTo>
                  <a:cubicBezTo>
                    <a:pt x="95" y="249"/>
                    <a:pt x="95" y="248"/>
                    <a:pt x="95" y="247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8" y="246"/>
                    <a:pt x="99" y="245"/>
                    <a:pt x="101" y="245"/>
                  </a:cubicBezTo>
                  <a:cubicBezTo>
                    <a:pt x="102" y="244"/>
                    <a:pt x="103" y="244"/>
                    <a:pt x="103" y="242"/>
                  </a:cubicBezTo>
                  <a:cubicBezTo>
                    <a:pt x="103" y="241"/>
                    <a:pt x="103" y="240"/>
                    <a:pt x="103" y="239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2" y="239"/>
                    <a:pt x="102" y="239"/>
                    <a:pt x="102" y="239"/>
                  </a:cubicBezTo>
                  <a:cubicBezTo>
                    <a:pt x="100" y="240"/>
                    <a:pt x="98" y="241"/>
                    <a:pt x="96" y="242"/>
                  </a:cubicBezTo>
                  <a:cubicBezTo>
                    <a:pt x="94" y="243"/>
                    <a:pt x="92" y="244"/>
                    <a:pt x="90" y="245"/>
                  </a:cubicBezTo>
                  <a:cubicBezTo>
                    <a:pt x="88" y="246"/>
                    <a:pt x="86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4" y="245"/>
                    <a:pt x="84" y="245"/>
                    <a:pt x="84" y="244"/>
                  </a:cubicBezTo>
                  <a:cubicBezTo>
                    <a:pt x="84" y="244"/>
                    <a:pt x="84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6" y="245"/>
                    <a:pt x="87" y="245"/>
                    <a:pt x="87" y="245"/>
                  </a:cubicBezTo>
                  <a:cubicBezTo>
                    <a:pt x="88" y="245"/>
                    <a:pt x="88" y="244"/>
                    <a:pt x="89" y="244"/>
                  </a:cubicBezTo>
                  <a:cubicBezTo>
                    <a:pt x="90" y="243"/>
                    <a:pt x="92" y="243"/>
                    <a:pt x="94" y="242"/>
                  </a:cubicBezTo>
                  <a:cubicBezTo>
                    <a:pt x="97" y="241"/>
                    <a:pt x="99" y="239"/>
                    <a:pt x="102" y="238"/>
                  </a:cubicBezTo>
                  <a:cubicBezTo>
                    <a:pt x="102" y="237"/>
                    <a:pt x="103" y="237"/>
                    <a:pt x="102" y="237"/>
                  </a:cubicBezTo>
                  <a:cubicBezTo>
                    <a:pt x="102" y="234"/>
                    <a:pt x="102" y="232"/>
                    <a:pt x="102" y="230"/>
                  </a:cubicBezTo>
                  <a:cubicBezTo>
                    <a:pt x="102" y="230"/>
                    <a:pt x="102" y="229"/>
                    <a:pt x="102" y="229"/>
                  </a:cubicBezTo>
                  <a:cubicBezTo>
                    <a:pt x="102" y="229"/>
                    <a:pt x="101" y="230"/>
                    <a:pt x="101" y="230"/>
                  </a:cubicBezTo>
                  <a:cubicBezTo>
                    <a:pt x="96" y="233"/>
                    <a:pt x="91" y="236"/>
                    <a:pt x="86" y="238"/>
                  </a:cubicBezTo>
                  <a:cubicBezTo>
                    <a:pt x="85" y="239"/>
                    <a:pt x="85" y="239"/>
                    <a:pt x="84" y="240"/>
                  </a:cubicBezTo>
                  <a:cubicBezTo>
                    <a:pt x="84" y="240"/>
                    <a:pt x="83" y="240"/>
                    <a:pt x="83" y="240"/>
                  </a:cubicBezTo>
                  <a:cubicBezTo>
                    <a:pt x="83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0" y="242"/>
                    <a:pt x="78" y="245"/>
                    <a:pt x="75" y="247"/>
                  </a:cubicBezTo>
                  <a:cubicBezTo>
                    <a:pt x="73" y="248"/>
                    <a:pt x="72" y="249"/>
                    <a:pt x="70" y="250"/>
                  </a:cubicBezTo>
                  <a:cubicBezTo>
                    <a:pt x="69" y="251"/>
                    <a:pt x="67" y="251"/>
                    <a:pt x="65" y="251"/>
                  </a:cubicBezTo>
                  <a:cubicBezTo>
                    <a:pt x="64" y="252"/>
                    <a:pt x="62" y="252"/>
                    <a:pt x="60" y="252"/>
                  </a:cubicBezTo>
                  <a:cubicBezTo>
                    <a:pt x="57" y="252"/>
                    <a:pt x="54" y="252"/>
                    <a:pt x="51" y="251"/>
                  </a:cubicBezTo>
                  <a:cubicBezTo>
                    <a:pt x="49" y="251"/>
                    <a:pt x="47" y="251"/>
                    <a:pt x="45" y="250"/>
                  </a:cubicBezTo>
                  <a:cubicBezTo>
                    <a:pt x="41" y="248"/>
                    <a:pt x="38" y="245"/>
                    <a:pt x="36" y="241"/>
                  </a:cubicBezTo>
                  <a:cubicBezTo>
                    <a:pt x="36" y="241"/>
                    <a:pt x="35" y="241"/>
                    <a:pt x="35" y="240"/>
                  </a:cubicBezTo>
                  <a:cubicBezTo>
                    <a:pt x="35" y="241"/>
                    <a:pt x="34" y="241"/>
                    <a:pt x="34" y="242"/>
                  </a:cubicBezTo>
                  <a:cubicBezTo>
                    <a:pt x="32" y="242"/>
                    <a:pt x="30" y="243"/>
                    <a:pt x="29" y="244"/>
                  </a:cubicBezTo>
                  <a:cubicBezTo>
                    <a:pt x="26" y="245"/>
                    <a:pt x="23" y="247"/>
                    <a:pt x="21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2" y="251"/>
                    <a:pt x="24" y="253"/>
                    <a:pt x="26" y="255"/>
                  </a:cubicBezTo>
                  <a:cubicBezTo>
                    <a:pt x="26" y="255"/>
                    <a:pt x="27" y="255"/>
                    <a:pt x="27" y="255"/>
                  </a:cubicBezTo>
                  <a:cubicBezTo>
                    <a:pt x="29" y="254"/>
                    <a:pt x="31" y="253"/>
                    <a:pt x="33" y="252"/>
                  </a:cubicBezTo>
                  <a:cubicBezTo>
                    <a:pt x="34" y="251"/>
                    <a:pt x="34" y="251"/>
                    <a:pt x="35" y="250"/>
                  </a:cubicBezTo>
                  <a:cubicBezTo>
                    <a:pt x="36" y="249"/>
                    <a:pt x="37" y="248"/>
                    <a:pt x="38" y="248"/>
                  </a:cubicBezTo>
                  <a:cubicBezTo>
                    <a:pt x="38" y="247"/>
                    <a:pt x="38" y="247"/>
                    <a:pt x="39" y="247"/>
                  </a:cubicBezTo>
                  <a:cubicBezTo>
                    <a:pt x="40" y="248"/>
                    <a:pt x="40" y="248"/>
                    <a:pt x="40" y="249"/>
                  </a:cubicBezTo>
                  <a:cubicBezTo>
                    <a:pt x="40" y="249"/>
                    <a:pt x="40" y="250"/>
                    <a:pt x="39" y="250"/>
                  </a:cubicBezTo>
                  <a:cubicBezTo>
                    <a:pt x="35" y="251"/>
                    <a:pt x="32" y="253"/>
                    <a:pt x="29" y="255"/>
                  </a:cubicBezTo>
                  <a:cubicBezTo>
                    <a:pt x="28" y="255"/>
                    <a:pt x="28" y="256"/>
                    <a:pt x="28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32" y="258"/>
                    <a:pt x="36" y="259"/>
                    <a:pt x="40" y="260"/>
                  </a:cubicBezTo>
                  <a:cubicBezTo>
                    <a:pt x="40" y="260"/>
                    <a:pt x="41" y="260"/>
                    <a:pt x="41" y="260"/>
                  </a:cubicBezTo>
                  <a:cubicBezTo>
                    <a:pt x="42" y="260"/>
                    <a:pt x="42" y="259"/>
                    <a:pt x="43" y="259"/>
                  </a:cubicBezTo>
                  <a:cubicBezTo>
                    <a:pt x="45" y="258"/>
                    <a:pt x="46" y="257"/>
                    <a:pt x="47" y="256"/>
                  </a:cubicBezTo>
                  <a:cubicBezTo>
                    <a:pt x="48" y="256"/>
                    <a:pt x="49" y="256"/>
                    <a:pt x="49" y="257"/>
                  </a:cubicBezTo>
                  <a:cubicBezTo>
                    <a:pt x="49" y="257"/>
                    <a:pt x="49" y="258"/>
                    <a:pt x="48" y="258"/>
                  </a:cubicBezTo>
                  <a:cubicBezTo>
                    <a:pt x="48" y="258"/>
                    <a:pt x="48" y="258"/>
                    <a:pt x="47" y="259"/>
                  </a:cubicBezTo>
                  <a:cubicBezTo>
                    <a:pt x="46" y="259"/>
                    <a:pt x="44" y="260"/>
                    <a:pt x="43" y="260"/>
                  </a:cubicBezTo>
                  <a:cubicBezTo>
                    <a:pt x="43" y="260"/>
                    <a:pt x="43" y="260"/>
                    <a:pt x="43" y="260"/>
                  </a:cubicBezTo>
                  <a:cubicBezTo>
                    <a:pt x="46" y="261"/>
                    <a:pt x="57" y="262"/>
                    <a:pt x="58" y="262"/>
                  </a:cubicBezTo>
                  <a:cubicBezTo>
                    <a:pt x="58" y="261"/>
                    <a:pt x="57" y="261"/>
                    <a:pt x="57" y="260"/>
                  </a:cubicBezTo>
                  <a:cubicBezTo>
                    <a:pt x="57" y="259"/>
                    <a:pt x="57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7"/>
                    <a:pt x="57" y="257"/>
                    <a:pt x="58" y="257"/>
                  </a:cubicBezTo>
                  <a:cubicBezTo>
                    <a:pt x="58" y="257"/>
                    <a:pt x="58" y="258"/>
                    <a:pt x="58" y="258"/>
                  </a:cubicBezTo>
                  <a:cubicBezTo>
                    <a:pt x="58" y="259"/>
                    <a:pt x="58" y="259"/>
                    <a:pt x="58" y="260"/>
                  </a:cubicBezTo>
                  <a:cubicBezTo>
                    <a:pt x="58" y="260"/>
                    <a:pt x="59" y="261"/>
                    <a:pt x="59" y="262"/>
                  </a:cubicBezTo>
                  <a:cubicBezTo>
                    <a:pt x="59" y="262"/>
                    <a:pt x="60" y="262"/>
                    <a:pt x="60" y="263"/>
                  </a:cubicBezTo>
                  <a:cubicBezTo>
                    <a:pt x="62" y="263"/>
                    <a:pt x="65" y="263"/>
                    <a:pt x="67" y="263"/>
                  </a:cubicBezTo>
                  <a:cubicBezTo>
                    <a:pt x="67" y="263"/>
                    <a:pt x="67" y="263"/>
                    <a:pt x="67" y="263"/>
                  </a:cubicBezTo>
                  <a:cubicBezTo>
                    <a:pt x="67" y="263"/>
                    <a:pt x="67" y="262"/>
                    <a:pt x="67" y="262"/>
                  </a:cubicBezTo>
                  <a:cubicBezTo>
                    <a:pt x="66" y="261"/>
                    <a:pt x="65" y="259"/>
                    <a:pt x="64" y="258"/>
                  </a:cubicBezTo>
                  <a:cubicBezTo>
                    <a:pt x="64" y="257"/>
                    <a:pt x="63" y="256"/>
                    <a:pt x="62" y="256"/>
                  </a:cubicBezTo>
                  <a:cubicBezTo>
                    <a:pt x="62" y="256"/>
                    <a:pt x="62" y="255"/>
                    <a:pt x="62" y="255"/>
                  </a:cubicBezTo>
                  <a:cubicBezTo>
                    <a:pt x="62" y="254"/>
                    <a:pt x="62" y="254"/>
                    <a:pt x="63" y="254"/>
                  </a:cubicBezTo>
                  <a:cubicBezTo>
                    <a:pt x="64" y="254"/>
                    <a:pt x="64" y="254"/>
                    <a:pt x="64" y="255"/>
                  </a:cubicBezTo>
                  <a:cubicBezTo>
                    <a:pt x="64" y="255"/>
                    <a:pt x="64" y="256"/>
                    <a:pt x="65" y="256"/>
                  </a:cubicBezTo>
                  <a:cubicBezTo>
                    <a:pt x="66" y="258"/>
                    <a:pt x="67" y="260"/>
                    <a:pt x="68" y="262"/>
                  </a:cubicBezTo>
                  <a:cubicBezTo>
                    <a:pt x="69" y="263"/>
                    <a:pt x="69" y="263"/>
                    <a:pt x="69" y="263"/>
                  </a:cubicBezTo>
                  <a:cubicBezTo>
                    <a:pt x="72" y="263"/>
                    <a:pt x="75" y="263"/>
                    <a:pt x="77" y="263"/>
                  </a:cubicBezTo>
                  <a:cubicBezTo>
                    <a:pt x="78" y="263"/>
                    <a:pt x="78" y="263"/>
                    <a:pt x="78" y="263"/>
                  </a:cubicBezTo>
                  <a:cubicBezTo>
                    <a:pt x="78" y="262"/>
                    <a:pt x="77" y="262"/>
                    <a:pt x="77" y="261"/>
                  </a:cubicBezTo>
                  <a:cubicBezTo>
                    <a:pt x="77" y="260"/>
                    <a:pt x="76" y="259"/>
                    <a:pt x="75" y="258"/>
                  </a:cubicBezTo>
                  <a:cubicBezTo>
                    <a:pt x="74" y="257"/>
                    <a:pt x="74" y="255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2" y="252"/>
                    <a:pt x="73" y="252"/>
                  </a:cubicBezTo>
                  <a:cubicBezTo>
                    <a:pt x="74" y="252"/>
                    <a:pt x="74" y="252"/>
                    <a:pt x="74" y="253"/>
                  </a:cubicBezTo>
                  <a:cubicBezTo>
                    <a:pt x="74" y="254"/>
                    <a:pt x="74" y="254"/>
                    <a:pt x="74" y="255"/>
                  </a:cubicBezTo>
                  <a:cubicBezTo>
                    <a:pt x="75" y="256"/>
                    <a:pt x="76" y="258"/>
                    <a:pt x="77" y="259"/>
                  </a:cubicBezTo>
                  <a:cubicBezTo>
                    <a:pt x="77" y="260"/>
                    <a:pt x="78" y="261"/>
                    <a:pt x="79" y="262"/>
                  </a:cubicBezTo>
                  <a:cubicBezTo>
                    <a:pt x="80" y="263"/>
                    <a:pt x="80" y="263"/>
                    <a:pt x="80" y="263"/>
                  </a:cubicBezTo>
                  <a:cubicBezTo>
                    <a:pt x="82" y="263"/>
                    <a:pt x="84" y="263"/>
                    <a:pt x="85" y="263"/>
                  </a:cubicBezTo>
                  <a:cubicBezTo>
                    <a:pt x="89" y="262"/>
                    <a:pt x="93" y="262"/>
                    <a:pt x="96" y="262"/>
                  </a:cubicBezTo>
                  <a:cubicBezTo>
                    <a:pt x="98" y="262"/>
                    <a:pt x="99" y="262"/>
                    <a:pt x="100" y="261"/>
                  </a:cubicBezTo>
                  <a:cubicBezTo>
                    <a:pt x="104" y="259"/>
                    <a:pt x="108" y="258"/>
                    <a:pt x="112" y="256"/>
                  </a:cubicBezTo>
                  <a:cubicBezTo>
                    <a:pt x="113" y="255"/>
                    <a:pt x="114" y="255"/>
                    <a:pt x="114" y="256"/>
                  </a:cubicBezTo>
                  <a:cubicBezTo>
                    <a:pt x="114" y="257"/>
                    <a:pt x="114" y="258"/>
                    <a:pt x="113" y="258"/>
                  </a:cubicBezTo>
                  <a:cubicBezTo>
                    <a:pt x="113" y="258"/>
                    <a:pt x="112" y="258"/>
                    <a:pt x="112" y="258"/>
                  </a:cubicBezTo>
                  <a:cubicBezTo>
                    <a:pt x="108" y="259"/>
                    <a:pt x="105" y="260"/>
                    <a:pt x="102" y="261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10" y="262"/>
                    <a:pt x="119" y="262"/>
                    <a:pt x="127" y="261"/>
                  </a:cubicBezTo>
                  <a:cubicBezTo>
                    <a:pt x="127" y="260"/>
                    <a:pt x="128" y="259"/>
                    <a:pt x="128" y="258"/>
                  </a:cubicBezTo>
                  <a:cubicBezTo>
                    <a:pt x="129" y="257"/>
                    <a:pt x="129" y="256"/>
                    <a:pt x="130" y="254"/>
                  </a:cubicBezTo>
                  <a:cubicBezTo>
                    <a:pt x="130" y="254"/>
                    <a:pt x="130" y="253"/>
                    <a:pt x="131" y="252"/>
                  </a:cubicBezTo>
                  <a:cubicBezTo>
                    <a:pt x="132" y="249"/>
                    <a:pt x="133" y="247"/>
                    <a:pt x="134" y="244"/>
                  </a:cubicBezTo>
                  <a:cubicBezTo>
                    <a:pt x="135" y="242"/>
                    <a:pt x="136" y="240"/>
                    <a:pt x="137" y="237"/>
                  </a:cubicBezTo>
                  <a:cubicBezTo>
                    <a:pt x="137" y="237"/>
                    <a:pt x="137" y="236"/>
                    <a:pt x="137" y="236"/>
                  </a:cubicBezTo>
                  <a:cubicBezTo>
                    <a:pt x="135" y="234"/>
                    <a:pt x="134" y="232"/>
                    <a:pt x="134" y="229"/>
                  </a:cubicBezTo>
                  <a:cubicBezTo>
                    <a:pt x="134" y="229"/>
                    <a:pt x="134" y="229"/>
                    <a:pt x="134" y="229"/>
                  </a:cubicBezTo>
                  <a:cubicBezTo>
                    <a:pt x="133" y="229"/>
                    <a:pt x="132" y="230"/>
                    <a:pt x="131" y="231"/>
                  </a:cubicBezTo>
                  <a:cubicBezTo>
                    <a:pt x="129" y="236"/>
                    <a:pt x="126" y="240"/>
                    <a:pt x="124" y="245"/>
                  </a:cubicBezTo>
                  <a:cubicBezTo>
                    <a:pt x="122" y="249"/>
                    <a:pt x="120" y="254"/>
                    <a:pt x="119" y="259"/>
                  </a:cubicBezTo>
                  <a:cubicBezTo>
                    <a:pt x="119" y="259"/>
                    <a:pt x="119" y="259"/>
                    <a:pt x="118" y="259"/>
                  </a:cubicBezTo>
                  <a:cubicBezTo>
                    <a:pt x="118" y="260"/>
                    <a:pt x="117" y="260"/>
                    <a:pt x="116" y="260"/>
                  </a:cubicBezTo>
                  <a:cubicBezTo>
                    <a:pt x="116" y="259"/>
                    <a:pt x="115" y="258"/>
                    <a:pt x="116" y="258"/>
                  </a:cubicBezTo>
                  <a:cubicBezTo>
                    <a:pt x="116" y="257"/>
                    <a:pt x="117" y="256"/>
                    <a:pt x="117" y="255"/>
                  </a:cubicBezTo>
                  <a:cubicBezTo>
                    <a:pt x="118" y="253"/>
                    <a:pt x="119" y="251"/>
                    <a:pt x="120" y="250"/>
                  </a:cubicBezTo>
                  <a:cubicBezTo>
                    <a:pt x="123" y="243"/>
                    <a:pt x="126" y="237"/>
                    <a:pt x="130" y="231"/>
                  </a:cubicBezTo>
                  <a:cubicBezTo>
                    <a:pt x="130" y="230"/>
                    <a:pt x="131" y="229"/>
                    <a:pt x="131" y="228"/>
                  </a:cubicBezTo>
                  <a:cubicBezTo>
                    <a:pt x="131" y="228"/>
                    <a:pt x="131" y="227"/>
                    <a:pt x="131" y="227"/>
                  </a:cubicBezTo>
                  <a:cubicBezTo>
                    <a:pt x="131" y="226"/>
                    <a:pt x="132" y="226"/>
                    <a:pt x="132" y="226"/>
                  </a:cubicBezTo>
                  <a:cubicBezTo>
                    <a:pt x="132" y="226"/>
                    <a:pt x="133" y="226"/>
                    <a:pt x="133" y="226"/>
                  </a:cubicBezTo>
                  <a:cubicBezTo>
                    <a:pt x="132" y="223"/>
                    <a:pt x="132" y="219"/>
                    <a:pt x="133" y="216"/>
                  </a:cubicBezTo>
                  <a:cubicBezTo>
                    <a:pt x="133" y="216"/>
                    <a:pt x="133" y="216"/>
                    <a:pt x="133" y="216"/>
                  </a:cubicBezTo>
                  <a:cubicBezTo>
                    <a:pt x="132" y="216"/>
                    <a:pt x="131" y="216"/>
                    <a:pt x="131" y="215"/>
                  </a:cubicBezTo>
                  <a:cubicBezTo>
                    <a:pt x="131" y="215"/>
                    <a:pt x="131" y="214"/>
                    <a:pt x="131" y="214"/>
                  </a:cubicBezTo>
                  <a:cubicBezTo>
                    <a:pt x="130" y="213"/>
                    <a:pt x="130" y="212"/>
                    <a:pt x="129" y="212"/>
                  </a:cubicBezTo>
                  <a:cubicBezTo>
                    <a:pt x="127" y="209"/>
                    <a:pt x="125" y="207"/>
                    <a:pt x="122" y="204"/>
                  </a:cubicBezTo>
                  <a:cubicBezTo>
                    <a:pt x="121" y="203"/>
                    <a:pt x="119" y="201"/>
                    <a:pt x="118" y="200"/>
                  </a:cubicBezTo>
                  <a:cubicBezTo>
                    <a:pt x="117" y="199"/>
                    <a:pt x="117" y="199"/>
                    <a:pt x="116" y="199"/>
                  </a:cubicBezTo>
                  <a:cubicBezTo>
                    <a:pt x="115" y="198"/>
                    <a:pt x="115" y="197"/>
                    <a:pt x="116" y="197"/>
                  </a:cubicBezTo>
                  <a:cubicBezTo>
                    <a:pt x="116" y="196"/>
                    <a:pt x="117" y="196"/>
                    <a:pt x="117" y="196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8" y="198"/>
                    <a:pt x="118" y="198"/>
                    <a:pt x="119" y="199"/>
                  </a:cubicBezTo>
                  <a:cubicBezTo>
                    <a:pt x="120" y="200"/>
                    <a:pt x="121" y="200"/>
                    <a:pt x="121" y="201"/>
                  </a:cubicBezTo>
                  <a:cubicBezTo>
                    <a:pt x="124" y="205"/>
                    <a:pt x="127" y="208"/>
                    <a:pt x="130" y="211"/>
                  </a:cubicBezTo>
                  <a:cubicBezTo>
                    <a:pt x="131" y="212"/>
                    <a:pt x="132" y="213"/>
                    <a:pt x="133" y="214"/>
                  </a:cubicBezTo>
                  <a:cubicBezTo>
                    <a:pt x="133" y="214"/>
                    <a:pt x="133" y="214"/>
                    <a:pt x="134" y="214"/>
                  </a:cubicBezTo>
                  <a:cubicBezTo>
                    <a:pt x="134" y="214"/>
                    <a:pt x="134" y="214"/>
                    <a:pt x="134" y="215"/>
                  </a:cubicBezTo>
                  <a:cubicBezTo>
                    <a:pt x="134" y="214"/>
                    <a:pt x="135" y="213"/>
                    <a:pt x="135" y="212"/>
                  </a:cubicBezTo>
                  <a:cubicBezTo>
                    <a:pt x="136" y="211"/>
                    <a:pt x="136" y="210"/>
                    <a:pt x="137" y="210"/>
                  </a:cubicBezTo>
                  <a:cubicBezTo>
                    <a:pt x="136" y="209"/>
                    <a:pt x="136" y="209"/>
                    <a:pt x="136" y="209"/>
                  </a:cubicBezTo>
                  <a:cubicBezTo>
                    <a:pt x="135" y="207"/>
                    <a:pt x="134" y="205"/>
                    <a:pt x="133" y="203"/>
                  </a:cubicBezTo>
                  <a:cubicBezTo>
                    <a:pt x="131" y="200"/>
                    <a:pt x="129" y="196"/>
                    <a:pt x="127" y="193"/>
                  </a:cubicBezTo>
                  <a:cubicBezTo>
                    <a:pt x="126" y="193"/>
                    <a:pt x="126" y="192"/>
                    <a:pt x="126" y="192"/>
                  </a:cubicBezTo>
                  <a:cubicBezTo>
                    <a:pt x="125" y="191"/>
                    <a:pt x="125" y="190"/>
                    <a:pt x="124" y="190"/>
                  </a:cubicBezTo>
                  <a:cubicBezTo>
                    <a:pt x="124" y="190"/>
                    <a:pt x="124" y="189"/>
                    <a:pt x="124" y="189"/>
                  </a:cubicBezTo>
                  <a:cubicBezTo>
                    <a:pt x="123" y="189"/>
                    <a:pt x="124" y="188"/>
                    <a:pt x="124" y="188"/>
                  </a:cubicBezTo>
                  <a:cubicBezTo>
                    <a:pt x="125" y="188"/>
                    <a:pt x="125" y="188"/>
                    <a:pt x="126" y="188"/>
                  </a:cubicBezTo>
                  <a:cubicBezTo>
                    <a:pt x="126" y="188"/>
                    <a:pt x="126" y="189"/>
                    <a:pt x="126" y="189"/>
                  </a:cubicBezTo>
                  <a:cubicBezTo>
                    <a:pt x="126" y="190"/>
                    <a:pt x="126" y="190"/>
                    <a:pt x="127" y="191"/>
                  </a:cubicBezTo>
                  <a:cubicBezTo>
                    <a:pt x="127" y="192"/>
                    <a:pt x="128" y="192"/>
                    <a:pt x="128" y="193"/>
                  </a:cubicBezTo>
                  <a:cubicBezTo>
                    <a:pt x="130" y="196"/>
                    <a:pt x="132" y="198"/>
                    <a:pt x="134" y="201"/>
                  </a:cubicBezTo>
                  <a:cubicBezTo>
                    <a:pt x="134" y="202"/>
                    <a:pt x="134" y="202"/>
                    <a:pt x="135" y="203"/>
                  </a:cubicBezTo>
                  <a:cubicBezTo>
                    <a:pt x="136" y="205"/>
                    <a:pt x="137" y="206"/>
                    <a:pt x="138" y="208"/>
                  </a:cubicBezTo>
                  <a:cubicBezTo>
                    <a:pt x="139" y="207"/>
                    <a:pt x="140" y="206"/>
                    <a:pt x="141" y="205"/>
                  </a:cubicBezTo>
                  <a:cubicBezTo>
                    <a:pt x="142" y="204"/>
                    <a:pt x="143" y="204"/>
                    <a:pt x="144" y="203"/>
                  </a:cubicBezTo>
                  <a:cubicBezTo>
                    <a:pt x="143" y="201"/>
                    <a:pt x="142" y="199"/>
                    <a:pt x="141" y="198"/>
                  </a:cubicBezTo>
                  <a:cubicBezTo>
                    <a:pt x="140" y="195"/>
                    <a:pt x="138" y="192"/>
                    <a:pt x="136" y="190"/>
                  </a:cubicBezTo>
                  <a:cubicBezTo>
                    <a:pt x="136" y="189"/>
                    <a:pt x="135" y="187"/>
                    <a:pt x="134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2" y="185"/>
                    <a:pt x="132" y="184"/>
                    <a:pt x="132" y="184"/>
                  </a:cubicBezTo>
                  <a:cubicBezTo>
                    <a:pt x="132" y="183"/>
                    <a:pt x="133" y="182"/>
                    <a:pt x="134" y="182"/>
                  </a:cubicBezTo>
                  <a:cubicBezTo>
                    <a:pt x="134" y="182"/>
                    <a:pt x="134" y="183"/>
                    <a:pt x="134" y="183"/>
                  </a:cubicBezTo>
                  <a:cubicBezTo>
                    <a:pt x="134" y="185"/>
                    <a:pt x="135" y="186"/>
                    <a:pt x="136" y="188"/>
                  </a:cubicBezTo>
                  <a:cubicBezTo>
                    <a:pt x="137" y="188"/>
                    <a:pt x="137" y="188"/>
                    <a:pt x="137" y="189"/>
                  </a:cubicBezTo>
                  <a:cubicBezTo>
                    <a:pt x="139" y="191"/>
                    <a:pt x="140" y="193"/>
                    <a:pt x="142" y="196"/>
                  </a:cubicBezTo>
                  <a:cubicBezTo>
                    <a:pt x="143" y="197"/>
                    <a:pt x="144" y="199"/>
                    <a:pt x="145" y="201"/>
                  </a:cubicBezTo>
                  <a:cubicBezTo>
                    <a:pt x="145" y="201"/>
                    <a:pt x="145" y="201"/>
                    <a:pt x="146" y="202"/>
                  </a:cubicBezTo>
                  <a:cubicBezTo>
                    <a:pt x="148" y="200"/>
                    <a:pt x="150" y="199"/>
                    <a:pt x="152" y="199"/>
                  </a:cubicBezTo>
                  <a:cubicBezTo>
                    <a:pt x="152" y="198"/>
                    <a:pt x="152" y="198"/>
                    <a:pt x="152" y="198"/>
                  </a:cubicBezTo>
                  <a:cubicBezTo>
                    <a:pt x="151" y="196"/>
                    <a:pt x="150" y="195"/>
                    <a:pt x="150" y="194"/>
                  </a:cubicBezTo>
                  <a:cubicBezTo>
                    <a:pt x="148" y="191"/>
                    <a:pt x="146" y="189"/>
                    <a:pt x="144" y="186"/>
                  </a:cubicBezTo>
                  <a:cubicBezTo>
                    <a:pt x="144" y="186"/>
                    <a:pt x="143" y="185"/>
                    <a:pt x="143" y="185"/>
                  </a:cubicBezTo>
                  <a:cubicBezTo>
                    <a:pt x="143" y="185"/>
                    <a:pt x="142" y="185"/>
                    <a:pt x="142" y="185"/>
                  </a:cubicBezTo>
                  <a:cubicBezTo>
                    <a:pt x="142" y="184"/>
                    <a:pt x="143" y="183"/>
                    <a:pt x="144" y="183"/>
                  </a:cubicBezTo>
                  <a:cubicBezTo>
                    <a:pt x="144" y="183"/>
                    <a:pt x="144" y="183"/>
                    <a:pt x="145" y="183"/>
                  </a:cubicBezTo>
                  <a:close/>
                  <a:moveTo>
                    <a:pt x="135" y="36"/>
                  </a:moveTo>
                  <a:cubicBezTo>
                    <a:pt x="134" y="37"/>
                    <a:pt x="133" y="37"/>
                    <a:pt x="132" y="38"/>
                  </a:cubicBezTo>
                  <a:cubicBezTo>
                    <a:pt x="130" y="39"/>
                    <a:pt x="128" y="40"/>
                    <a:pt x="126" y="41"/>
                  </a:cubicBezTo>
                  <a:cubicBezTo>
                    <a:pt x="123" y="43"/>
                    <a:pt x="121" y="45"/>
                    <a:pt x="120" y="47"/>
                  </a:cubicBezTo>
                  <a:cubicBezTo>
                    <a:pt x="120" y="47"/>
                    <a:pt x="119" y="47"/>
                    <a:pt x="119" y="47"/>
                  </a:cubicBezTo>
                  <a:cubicBezTo>
                    <a:pt x="119" y="48"/>
                    <a:pt x="118" y="48"/>
                    <a:pt x="118" y="47"/>
                  </a:cubicBezTo>
                  <a:cubicBezTo>
                    <a:pt x="117" y="47"/>
                    <a:pt x="117" y="46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22" y="43"/>
                    <a:pt x="125" y="40"/>
                    <a:pt x="129" y="38"/>
                  </a:cubicBezTo>
                  <a:cubicBezTo>
                    <a:pt x="131" y="37"/>
                    <a:pt x="133" y="36"/>
                    <a:pt x="135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7" y="30"/>
                    <a:pt x="140" y="27"/>
                    <a:pt x="143" y="25"/>
                  </a:cubicBezTo>
                  <a:cubicBezTo>
                    <a:pt x="147" y="22"/>
                    <a:pt x="151" y="21"/>
                    <a:pt x="155" y="21"/>
                  </a:cubicBezTo>
                  <a:cubicBezTo>
                    <a:pt x="157" y="22"/>
                    <a:pt x="158" y="22"/>
                    <a:pt x="160" y="22"/>
                  </a:cubicBezTo>
                  <a:cubicBezTo>
                    <a:pt x="161" y="22"/>
                    <a:pt x="163" y="23"/>
                    <a:pt x="164" y="22"/>
                  </a:cubicBezTo>
                  <a:cubicBezTo>
                    <a:pt x="164" y="22"/>
                    <a:pt x="164" y="22"/>
                    <a:pt x="165" y="22"/>
                  </a:cubicBezTo>
                  <a:cubicBezTo>
                    <a:pt x="165" y="22"/>
                    <a:pt x="166" y="23"/>
                    <a:pt x="166" y="24"/>
                  </a:cubicBezTo>
                  <a:cubicBezTo>
                    <a:pt x="166" y="24"/>
                    <a:pt x="166" y="24"/>
                    <a:pt x="167" y="24"/>
                  </a:cubicBezTo>
                  <a:cubicBezTo>
                    <a:pt x="168" y="25"/>
                    <a:pt x="170" y="26"/>
                    <a:pt x="171" y="27"/>
                  </a:cubicBezTo>
                  <a:cubicBezTo>
                    <a:pt x="172" y="28"/>
                    <a:pt x="173" y="29"/>
                    <a:pt x="173" y="29"/>
                  </a:cubicBezTo>
                  <a:cubicBezTo>
                    <a:pt x="174" y="30"/>
                    <a:pt x="175" y="31"/>
                    <a:pt x="175" y="32"/>
                  </a:cubicBezTo>
                  <a:cubicBezTo>
                    <a:pt x="176" y="33"/>
                    <a:pt x="176" y="33"/>
                    <a:pt x="176" y="34"/>
                  </a:cubicBezTo>
                  <a:cubicBezTo>
                    <a:pt x="179" y="36"/>
                    <a:pt x="180" y="38"/>
                    <a:pt x="180" y="41"/>
                  </a:cubicBezTo>
                  <a:cubicBezTo>
                    <a:pt x="181" y="45"/>
                    <a:pt x="181" y="49"/>
                    <a:pt x="179" y="53"/>
                  </a:cubicBezTo>
                  <a:cubicBezTo>
                    <a:pt x="176" y="60"/>
                    <a:pt x="170" y="65"/>
                    <a:pt x="163" y="67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3" y="68"/>
                    <a:pt x="163" y="68"/>
                    <a:pt x="163" y="68"/>
                  </a:cubicBezTo>
                  <a:cubicBezTo>
                    <a:pt x="165" y="71"/>
                    <a:pt x="166" y="74"/>
                    <a:pt x="168" y="78"/>
                  </a:cubicBezTo>
                  <a:cubicBezTo>
                    <a:pt x="168" y="79"/>
                    <a:pt x="169" y="80"/>
                    <a:pt x="170" y="81"/>
                  </a:cubicBezTo>
                  <a:cubicBezTo>
                    <a:pt x="170" y="81"/>
                    <a:pt x="170" y="82"/>
                    <a:pt x="170" y="82"/>
                  </a:cubicBezTo>
                  <a:cubicBezTo>
                    <a:pt x="171" y="82"/>
                    <a:pt x="171" y="83"/>
                    <a:pt x="171" y="84"/>
                  </a:cubicBezTo>
                  <a:cubicBezTo>
                    <a:pt x="175" y="87"/>
                    <a:pt x="178" y="92"/>
                    <a:pt x="179" y="97"/>
                  </a:cubicBezTo>
                  <a:cubicBezTo>
                    <a:pt x="180" y="97"/>
                    <a:pt x="180" y="96"/>
                    <a:pt x="181" y="95"/>
                  </a:cubicBezTo>
                  <a:cubicBezTo>
                    <a:pt x="181" y="94"/>
                    <a:pt x="182" y="92"/>
                    <a:pt x="183" y="91"/>
                  </a:cubicBezTo>
                  <a:cubicBezTo>
                    <a:pt x="183" y="90"/>
                    <a:pt x="183" y="90"/>
                    <a:pt x="183" y="90"/>
                  </a:cubicBezTo>
                  <a:cubicBezTo>
                    <a:pt x="183" y="89"/>
                    <a:pt x="183" y="89"/>
                    <a:pt x="183" y="88"/>
                  </a:cubicBezTo>
                  <a:cubicBezTo>
                    <a:pt x="184" y="88"/>
                    <a:pt x="184" y="88"/>
                    <a:pt x="185" y="88"/>
                  </a:cubicBezTo>
                  <a:cubicBezTo>
                    <a:pt x="185" y="88"/>
                    <a:pt x="185" y="89"/>
                    <a:pt x="185" y="89"/>
                  </a:cubicBezTo>
                  <a:cubicBezTo>
                    <a:pt x="185" y="89"/>
                    <a:pt x="185" y="90"/>
                    <a:pt x="184" y="90"/>
                  </a:cubicBezTo>
                  <a:cubicBezTo>
                    <a:pt x="184" y="92"/>
                    <a:pt x="183" y="94"/>
                    <a:pt x="182" y="96"/>
                  </a:cubicBezTo>
                  <a:cubicBezTo>
                    <a:pt x="181" y="97"/>
                    <a:pt x="181" y="98"/>
                    <a:pt x="181" y="98"/>
                  </a:cubicBezTo>
                  <a:cubicBezTo>
                    <a:pt x="181" y="99"/>
                    <a:pt x="181" y="100"/>
                    <a:pt x="180" y="100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80" y="100"/>
                    <a:pt x="180" y="101"/>
                    <a:pt x="180" y="101"/>
                  </a:cubicBezTo>
                  <a:cubicBezTo>
                    <a:pt x="180" y="102"/>
                    <a:pt x="180" y="103"/>
                    <a:pt x="180" y="103"/>
                  </a:cubicBezTo>
                  <a:cubicBezTo>
                    <a:pt x="180" y="104"/>
                    <a:pt x="179" y="104"/>
                    <a:pt x="180" y="105"/>
                  </a:cubicBezTo>
                  <a:cubicBezTo>
                    <a:pt x="180" y="105"/>
                    <a:pt x="180" y="105"/>
                    <a:pt x="180" y="104"/>
                  </a:cubicBezTo>
                  <a:cubicBezTo>
                    <a:pt x="181" y="103"/>
                    <a:pt x="182" y="101"/>
                    <a:pt x="183" y="100"/>
                  </a:cubicBezTo>
                  <a:cubicBezTo>
                    <a:pt x="186" y="96"/>
                    <a:pt x="188" y="92"/>
                    <a:pt x="191" y="88"/>
                  </a:cubicBezTo>
                  <a:cubicBezTo>
                    <a:pt x="192" y="88"/>
                    <a:pt x="192" y="87"/>
                    <a:pt x="193" y="86"/>
                  </a:cubicBezTo>
                  <a:cubicBezTo>
                    <a:pt x="193" y="86"/>
                    <a:pt x="194" y="85"/>
                    <a:pt x="194" y="86"/>
                  </a:cubicBezTo>
                  <a:cubicBezTo>
                    <a:pt x="195" y="86"/>
                    <a:pt x="195" y="86"/>
                    <a:pt x="195" y="86"/>
                  </a:cubicBezTo>
                  <a:cubicBezTo>
                    <a:pt x="195" y="85"/>
                    <a:pt x="195" y="84"/>
                    <a:pt x="195" y="83"/>
                  </a:cubicBezTo>
                  <a:cubicBezTo>
                    <a:pt x="195" y="82"/>
                    <a:pt x="195" y="82"/>
                    <a:pt x="195" y="81"/>
                  </a:cubicBezTo>
                  <a:cubicBezTo>
                    <a:pt x="194" y="78"/>
                    <a:pt x="194" y="76"/>
                    <a:pt x="194" y="74"/>
                  </a:cubicBezTo>
                  <a:cubicBezTo>
                    <a:pt x="193" y="72"/>
                    <a:pt x="193" y="70"/>
                    <a:pt x="193" y="69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1" y="66"/>
                    <a:pt x="190" y="64"/>
                    <a:pt x="189" y="62"/>
                  </a:cubicBezTo>
                  <a:cubicBezTo>
                    <a:pt x="189" y="61"/>
                    <a:pt x="188" y="61"/>
                    <a:pt x="188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87" y="60"/>
                    <a:pt x="186" y="59"/>
                    <a:pt x="187" y="58"/>
                  </a:cubicBezTo>
                  <a:cubicBezTo>
                    <a:pt x="187" y="58"/>
                    <a:pt x="187" y="58"/>
                    <a:pt x="187" y="58"/>
                  </a:cubicBezTo>
                  <a:cubicBezTo>
                    <a:pt x="187" y="57"/>
                    <a:pt x="187" y="57"/>
                    <a:pt x="188" y="56"/>
                  </a:cubicBezTo>
                  <a:cubicBezTo>
                    <a:pt x="188" y="56"/>
                    <a:pt x="188" y="56"/>
                    <a:pt x="189" y="56"/>
                  </a:cubicBezTo>
                  <a:cubicBezTo>
                    <a:pt x="190" y="55"/>
                    <a:pt x="191" y="53"/>
                    <a:pt x="192" y="52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2" y="48"/>
                    <a:pt x="192" y="44"/>
                    <a:pt x="192" y="41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2"/>
                    <a:pt x="191" y="42"/>
                  </a:cubicBezTo>
                  <a:cubicBezTo>
                    <a:pt x="189" y="44"/>
                    <a:pt x="188" y="47"/>
                    <a:pt x="187" y="50"/>
                  </a:cubicBezTo>
                  <a:cubicBezTo>
                    <a:pt x="187" y="50"/>
                    <a:pt x="187" y="50"/>
                    <a:pt x="187" y="51"/>
                  </a:cubicBezTo>
                  <a:cubicBezTo>
                    <a:pt x="186" y="51"/>
                    <a:pt x="186" y="52"/>
                    <a:pt x="186" y="52"/>
                  </a:cubicBezTo>
                  <a:cubicBezTo>
                    <a:pt x="185" y="52"/>
                    <a:pt x="185" y="52"/>
                    <a:pt x="184" y="51"/>
                  </a:cubicBezTo>
                  <a:cubicBezTo>
                    <a:pt x="184" y="51"/>
                    <a:pt x="184" y="50"/>
                    <a:pt x="185" y="50"/>
                  </a:cubicBezTo>
                  <a:cubicBezTo>
                    <a:pt x="186" y="48"/>
                    <a:pt x="187" y="47"/>
                    <a:pt x="187" y="46"/>
                  </a:cubicBezTo>
                  <a:cubicBezTo>
                    <a:pt x="189" y="43"/>
                    <a:pt x="190" y="41"/>
                    <a:pt x="192" y="39"/>
                  </a:cubicBezTo>
                  <a:cubicBezTo>
                    <a:pt x="192" y="39"/>
                    <a:pt x="192" y="38"/>
                    <a:pt x="192" y="38"/>
                  </a:cubicBezTo>
                  <a:cubicBezTo>
                    <a:pt x="192" y="36"/>
                    <a:pt x="192" y="35"/>
                    <a:pt x="192" y="33"/>
                  </a:cubicBezTo>
                  <a:cubicBezTo>
                    <a:pt x="192" y="33"/>
                    <a:pt x="192" y="32"/>
                    <a:pt x="192" y="31"/>
                  </a:cubicBezTo>
                  <a:cubicBezTo>
                    <a:pt x="191" y="32"/>
                    <a:pt x="190" y="33"/>
                    <a:pt x="190" y="34"/>
                  </a:cubicBezTo>
                  <a:cubicBezTo>
                    <a:pt x="188" y="36"/>
                    <a:pt x="187" y="38"/>
                    <a:pt x="186" y="41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5" y="42"/>
                    <a:pt x="185" y="42"/>
                    <a:pt x="184" y="42"/>
                  </a:cubicBezTo>
                  <a:cubicBezTo>
                    <a:pt x="184" y="41"/>
                    <a:pt x="183" y="41"/>
                    <a:pt x="184" y="40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5" y="38"/>
                    <a:pt x="186" y="37"/>
                    <a:pt x="187" y="36"/>
                  </a:cubicBezTo>
                  <a:cubicBezTo>
                    <a:pt x="189" y="34"/>
                    <a:pt x="190" y="32"/>
                    <a:pt x="191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1" y="27"/>
                    <a:pt x="190" y="26"/>
                    <a:pt x="190" y="24"/>
                  </a:cubicBezTo>
                  <a:cubicBezTo>
                    <a:pt x="190" y="24"/>
                    <a:pt x="189" y="23"/>
                    <a:pt x="189" y="23"/>
                  </a:cubicBezTo>
                  <a:cubicBezTo>
                    <a:pt x="188" y="25"/>
                    <a:pt x="187" y="26"/>
                    <a:pt x="186" y="28"/>
                  </a:cubicBezTo>
                  <a:cubicBezTo>
                    <a:pt x="186" y="29"/>
                    <a:pt x="185" y="30"/>
                    <a:pt x="185" y="31"/>
                  </a:cubicBezTo>
                  <a:cubicBezTo>
                    <a:pt x="185" y="31"/>
                    <a:pt x="184" y="31"/>
                    <a:pt x="184" y="31"/>
                  </a:cubicBezTo>
                  <a:cubicBezTo>
                    <a:pt x="183" y="31"/>
                    <a:pt x="183" y="30"/>
                    <a:pt x="183" y="30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5" y="27"/>
                    <a:pt x="186" y="25"/>
                    <a:pt x="187" y="23"/>
                  </a:cubicBezTo>
                  <a:cubicBezTo>
                    <a:pt x="188" y="23"/>
                    <a:pt x="188" y="22"/>
                    <a:pt x="188" y="22"/>
                  </a:cubicBezTo>
                  <a:cubicBezTo>
                    <a:pt x="187" y="20"/>
                    <a:pt x="186" y="19"/>
                    <a:pt x="184" y="18"/>
                  </a:cubicBezTo>
                  <a:cubicBezTo>
                    <a:pt x="183" y="20"/>
                    <a:pt x="182" y="22"/>
                    <a:pt x="181" y="24"/>
                  </a:cubicBezTo>
                  <a:cubicBezTo>
                    <a:pt x="181" y="24"/>
                    <a:pt x="181" y="25"/>
                    <a:pt x="181" y="25"/>
                  </a:cubicBezTo>
                  <a:cubicBezTo>
                    <a:pt x="181" y="25"/>
                    <a:pt x="180" y="26"/>
                    <a:pt x="180" y="25"/>
                  </a:cubicBezTo>
                  <a:cubicBezTo>
                    <a:pt x="179" y="25"/>
                    <a:pt x="179" y="24"/>
                    <a:pt x="179" y="24"/>
                  </a:cubicBezTo>
                  <a:cubicBezTo>
                    <a:pt x="179" y="24"/>
                    <a:pt x="179" y="23"/>
                    <a:pt x="179" y="23"/>
                  </a:cubicBezTo>
                  <a:cubicBezTo>
                    <a:pt x="181" y="21"/>
                    <a:pt x="182" y="20"/>
                    <a:pt x="183" y="18"/>
                  </a:cubicBezTo>
                  <a:cubicBezTo>
                    <a:pt x="183" y="18"/>
                    <a:pt x="183" y="17"/>
                    <a:pt x="183" y="17"/>
                  </a:cubicBezTo>
                  <a:cubicBezTo>
                    <a:pt x="181" y="16"/>
                    <a:pt x="179" y="15"/>
                    <a:pt x="177" y="14"/>
                  </a:cubicBezTo>
                  <a:cubicBezTo>
                    <a:pt x="176" y="15"/>
                    <a:pt x="175" y="17"/>
                    <a:pt x="174" y="19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4" y="21"/>
                    <a:pt x="173" y="21"/>
                    <a:pt x="173" y="21"/>
                  </a:cubicBezTo>
                  <a:cubicBezTo>
                    <a:pt x="172" y="21"/>
                    <a:pt x="172" y="21"/>
                    <a:pt x="172" y="20"/>
                  </a:cubicBezTo>
                  <a:cubicBezTo>
                    <a:pt x="172" y="20"/>
                    <a:pt x="172" y="19"/>
                    <a:pt x="172" y="19"/>
                  </a:cubicBezTo>
                  <a:cubicBezTo>
                    <a:pt x="173" y="18"/>
                    <a:pt x="173" y="18"/>
                    <a:pt x="174" y="17"/>
                  </a:cubicBezTo>
                  <a:cubicBezTo>
                    <a:pt x="174" y="16"/>
                    <a:pt x="175" y="14"/>
                    <a:pt x="176" y="13"/>
                  </a:cubicBezTo>
                  <a:cubicBezTo>
                    <a:pt x="174" y="12"/>
                    <a:pt x="172" y="11"/>
                    <a:pt x="170" y="11"/>
                  </a:cubicBezTo>
                  <a:cubicBezTo>
                    <a:pt x="170" y="11"/>
                    <a:pt x="170" y="11"/>
                    <a:pt x="170" y="12"/>
                  </a:cubicBezTo>
                  <a:cubicBezTo>
                    <a:pt x="168" y="14"/>
                    <a:pt x="167" y="16"/>
                    <a:pt x="167" y="18"/>
                  </a:cubicBezTo>
                  <a:cubicBezTo>
                    <a:pt x="167" y="18"/>
                    <a:pt x="167" y="19"/>
                    <a:pt x="166" y="19"/>
                  </a:cubicBezTo>
                  <a:cubicBezTo>
                    <a:pt x="166" y="19"/>
                    <a:pt x="165" y="19"/>
                    <a:pt x="165" y="18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5" y="16"/>
                    <a:pt x="166" y="15"/>
                    <a:pt x="167" y="15"/>
                  </a:cubicBezTo>
                  <a:cubicBezTo>
                    <a:pt x="167" y="13"/>
                    <a:pt x="168" y="12"/>
                    <a:pt x="169" y="11"/>
                  </a:cubicBezTo>
                  <a:cubicBezTo>
                    <a:pt x="167" y="10"/>
                    <a:pt x="165" y="10"/>
                    <a:pt x="162" y="10"/>
                  </a:cubicBezTo>
                  <a:cubicBezTo>
                    <a:pt x="162" y="11"/>
                    <a:pt x="161" y="13"/>
                    <a:pt x="161" y="15"/>
                  </a:cubicBezTo>
                  <a:cubicBezTo>
                    <a:pt x="160" y="15"/>
                    <a:pt x="160" y="16"/>
                    <a:pt x="160" y="17"/>
                  </a:cubicBezTo>
                  <a:cubicBezTo>
                    <a:pt x="160" y="17"/>
                    <a:pt x="159" y="17"/>
                    <a:pt x="159" y="17"/>
                  </a:cubicBezTo>
                  <a:cubicBezTo>
                    <a:pt x="159" y="17"/>
                    <a:pt x="158" y="17"/>
                    <a:pt x="158" y="17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60" y="14"/>
                    <a:pt x="160" y="12"/>
                    <a:pt x="161" y="10"/>
                  </a:cubicBezTo>
                  <a:cubicBezTo>
                    <a:pt x="161" y="10"/>
                    <a:pt x="161" y="10"/>
                    <a:pt x="161" y="9"/>
                  </a:cubicBezTo>
                  <a:cubicBezTo>
                    <a:pt x="159" y="9"/>
                    <a:pt x="158" y="9"/>
                    <a:pt x="156" y="9"/>
                  </a:cubicBezTo>
                  <a:cubicBezTo>
                    <a:pt x="155" y="9"/>
                    <a:pt x="155" y="9"/>
                    <a:pt x="155" y="10"/>
                  </a:cubicBezTo>
                  <a:cubicBezTo>
                    <a:pt x="154" y="11"/>
                    <a:pt x="153" y="12"/>
                    <a:pt x="152" y="13"/>
                  </a:cubicBezTo>
                  <a:cubicBezTo>
                    <a:pt x="151" y="15"/>
                    <a:pt x="150" y="17"/>
                    <a:pt x="150" y="19"/>
                  </a:cubicBezTo>
                  <a:cubicBezTo>
                    <a:pt x="150" y="20"/>
                    <a:pt x="150" y="20"/>
                    <a:pt x="150" y="21"/>
                  </a:cubicBezTo>
                  <a:cubicBezTo>
                    <a:pt x="150" y="21"/>
                    <a:pt x="149" y="22"/>
                    <a:pt x="149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7" y="21"/>
                    <a:pt x="147" y="21"/>
                    <a:pt x="147" y="20"/>
                  </a:cubicBezTo>
                  <a:cubicBezTo>
                    <a:pt x="147" y="20"/>
                    <a:pt x="148" y="20"/>
                    <a:pt x="148" y="20"/>
                  </a:cubicBezTo>
                  <a:cubicBezTo>
                    <a:pt x="148" y="18"/>
                    <a:pt x="149" y="17"/>
                    <a:pt x="150" y="16"/>
                  </a:cubicBezTo>
                  <a:cubicBezTo>
                    <a:pt x="151" y="14"/>
                    <a:pt x="152" y="12"/>
                    <a:pt x="153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2" y="9"/>
                    <a:pt x="150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7" y="11"/>
                    <a:pt x="146" y="12"/>
                    <a:pt x="146" y="13"/>
                  </a:cubicBezTo>
                  <a:cubicBezTo>
                    <a:pt x="145" y="15"/>
                    <a:pt x="145" y="16"/>
                    <a:pt x="145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20"/>
                    <a:pt x="143" y="20"/>
                  </a:cubicBezTo>
                  <a:cubicBezTo>
                    <a:pt x="143" y="20"/>
                    <a:pt x="142" y="20"/>
                    <a:pt x="142" y="19"/>
                  </a:cubicBezTo>
                  <a:cubicBezTo>
                    <a:pt x="142" y="19"/>
                    <a:pt x="142" y="18"/>
                    <a:pt x="142" y="18"/>
                  </a:cubicBezTo>
                  <a:cubicBezTo>
                    <a:pt x="143" y="17"/>
                    <a:pt x="143" y="16"/>
                    <a:pt x="144" y="15"/>
                  </a:cubicBezTo>
                  <a:cubicBezTo>
                    <a:pt x="145" y="13"/>
                    <a:pt x="145" y="11"/>
                    <a:pt x="146" y="10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1" y="9"/>
                    <a:pt x="136" y="9"/>
                    <a:pt x="130" y="9"/>
                  </a:cubicBezTo>
                  <a:cubicBezTo>
                    <a:pt x="130" y="10"/>
                    <a:pt x="130" y="10"/>
                    <a:pt x="131" y="10"/>
                  </a:cubicBezTo>
                  <a:cubicBezTo>
                    <a:pt x="131" y="11"/>
                    <a:pt x="131" y="12"/>
                    <a:pt x="132" y="12"/>
                  </a:cubicBezTo>
                  <a:cubicBezTo>
                    <a:pt x="132" y="13"/>
                    <a:pt x="132" y="13"/>
                    <a:pt x="131" y="14"/>
                  </a:cubicBezTo>
                  <a:cubicBezTo>
                    <a:pt x="131" y="14"/>
                    <a:pt x="131" y="14"/>
                    <a:pt x="130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2"/>
                    <a:pt x="130" y="11"/>
                    <a:pt x="130" y="10"/>
                  </a:cubicBezTo>
                  <a:cubicBezTo>
                    <a:pt x="130" y="10"/>
                    <a:pt x="129" y="10"/>
                    <a:pt x="129" y="9"/>
                  </a:cubicBezTo>
                  <a:cubicBezTo>
                    <a:pt x="127" y="9"/>
                    <a:pt x="126" y="9"/>
                    <a:pt x="124" y="9"/>
                  </a:cubicBezTo>
                  <a:cubicBezTo>
                    <a:pt x="123" y="10"/>
                    <a:pt x="123" y="10"/>
                    <a:pt x="123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0"/>
                    <a:pt x="120" y="10"/>
                    <a:pt x="119" y="10"/>
                  </a:cubicBezTo>
                  <a:cubicBezTo>
                    <a:pt x="119" y="11"/>
                    <a:pt x="120" y="12"/>
                    <a:pt x="120" y="12"/>
                  </a:cubicBezTo>
                  <a:cubicBezTo>
                    <a:pt x="121" y="14"/>
                    <a:pt x="123" y="16"/>
                    <a:pt x="124" y="17"/>
                  </a:cubicBezTo>
                  <a:cubicBezTo>
                    <a:pt x="124" y="18"/>
                    <a:pt x="125" y="18"/>
                    <a:pt x="125" y="18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1"/>
                    <a:pt x="123" y="20"/>
                    <a:pt x="123" y="20"/>
                  </a:cubicBezTo>
                  <a:cubicBezTo>
                    <a:pt x="121" y="16"/>
                    <a:pt x="119" y="13"/>
                    <a:pt x="118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4" y="10"/>
                    <a:pt x="111" y="10"/>
                    <a:pt x="109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0"/>
                    <a:pt x="108" y="10"/>
                    <a:pt x="109" y="10"/>
                  </a:cubicBezTo>
                  <a:cubicBezTo>
                    <a:pt x="109" y="12"/>
                    <a:pt x="110" y="13"/>
                    <a:pt x="111" y="14"/>
                  </a:cubicBezTo>
                  <a:cubicBezTo>
                    <a:pt x="112" y="16"/>
                    <a:pt x="114" y="17"/>
                    <a:pt x="115" y="19"/>
                  </a:cubicBezTo>
                  <a:cubicBezTo>
                    <a:pt x="115" y="19"/>
                    <a:pt x="115" y="20"/>
                    <a:pt x="116" y="20"/>
                  </a:cubicBezTo>
                  <a:cubicBezTo>
                    <a:pt x="116" y="20"/>
                    <a:pt x="117" y="20"/>
                    <a:pt x="117" y="20"/>
                  </a:cubicBezTo>
                  <a:cubicBezTo>
                    <a:pt x="117" y="20"/>
                    <a:pt x="118" y="21"/>
                    <a:pt x="117" y="21"/>
                  </a:cubicBezTo>
                  <a:cubicBezTo>
                    <a:pt x="117" y="21"/>
                    <a:pt x="117" y="22"/>
                    <a:pt x="116" y="22"/>
                  </a:cubicBezTo>
                  <a:cubicBezTo>
                    <a:pt x="116" y="23"/>
                    <a:pt x="115" y="23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3" y="23"/>
                    <a:pt x="112" y="22"/>
                    <a:pt x="111" y="22"/>
                  </a:cubicBezTo>
                  <a:cubicBezTo>
                    <a:pt x="111" y="25"/>
                    <a:pt x="111" y="27"/>
                    <a:pt x="111" y="30"/>
                  </a:cubicBezTo>
                  <a:cubicBezTo>
                    <a:pt x="111" y="31"/>
                    <a:pt x="111" y="32"/>
                    <a:pt x="111" y="32"/>
                  </a:cubicBezTo>
                  <a:cubicBezTo>
                    <a:pt x="111" y="38"/>
                    <a:pt x="111" y="43"/>
                    <a:pt x="111" y="48"/>
                  </a:cubicBezTo>
                  <a:cubicBezTo>
                    <a:pt x="111" y="61"/>
                    <a:pt x="111" y="75"/>
                    <a:pt x="111" y="88"/>
                  </a:cubicBezTo>
                  <a:cubicBezTo>
                    <a:pt x="111" y="90"/>
                    <a:pt x="111" y="91"/>
                    <a:pt x="111" y="93"/>
                  </a:cubicBezTo>
                  <a:cubicBezTo>
                    <a:pt x="111" y="93"/>
                    <a:pt x="111" y="94"/>
                    <a:pt x="111" y="94"/>
                  </a:cubicBezTo>
                  <a:cubicBezTo>
                    <a:pt x="112" y="93"/>
                    <a:pt x="112" y="92"/>
                    <a:pt x="113" y="91"/>
                  </a:cubicBezTo>
                  <a:cubicBezTo>
                    <a:pt x="114" y="88"/>
                    <a:pt x="115" y="85"/>
                    <a:pt x="117" y="83"/>
                  </a:cubicBezTo>
                  <a:cubicBezTo>
                    <a:pt x="117" y="81"/>
                    <a:pt x="118" y="79"/>
                    <a:pt x="119" y="77"/>
                  </a:cubicBezTo>
                  <a:cubicBezTo>
                    <a:pt x="120" y="75"/>
                    <a:pt x="121" y="73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3" y="70"/>
                    <a:pt x="123" y="70"/>
                    <a:pt x="124" y="70"/>
                  </a:cubicBezTo>
                  <a:cubicBezTo>
                    <a:pt x="125" y="70"/>
                    <a:pt x="125" y="71"/>
                    <a:pt x="124" y="72"/>
                  </a:cubicBezTo>
                  <a:cubicBezTo>
                    <a:pt x="123" y="73"/>
                    <a:pt x="122" y="73"/>
                    <a:pt x="122" y="74"/>
                  </a:cubicBezTo>
                  <a:cubicBezTo>
                    <a:pt x="120" y="78"/>
                    <a:pt x="119" y="82"/>
                    <a:pt x="117" y="85"/>
                  </a:cubicBezTo>
                  <a:cubicBezTo>
                    <a:pt x="115" y="89"/>
                    <a:pt x="113" y="93"/>
                    <a:pt x="112" y="97"/>
                  </a:cubicBezTo>
                  <a:cubicBezTo>
                    <a:pt x="112" y="99"/>
                    <a:pt x="111" y="100"/>
                    <a:pt x="111" y="102"/>
                  </a:cubicBezTo>
                  <a:cubicBezTo>
                    <a:pt x="112" y="103"/>
                    <a:pt x="112" y="105"/>
                    <a:pt x="112" y="106"/>
                  </a:cubicBezTo>
                  <a:cubicBezTo>
                    <a:pt x="112" y="111"/>
                    <a:pt x="112" y="116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3" y="120"/>
                    <a:pt x="114" y="119"/>
                    <a:pt x="115" y="119"/>
                  </a:cubicBezTo>
                  <a:cubicBezTo>
                    <a:pt x="117" y="117"/>
                    <a:pt x="120" y="115"/>
                    <a:pt x="122" y="114"/>
                  </a:cubicBezTo>
                  <a:cubicBezTo>
                    <a:pt x="123" y="114"/>
                    <a:pt x="124" y="113"/>
                    <a:pt x="124" y="113"/>
                  </a:cubicBezTo>
                  <a:cubicBezTo>
                    <a:pt x="124" y="112"/>
                    <a:pt x="124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6" y="112"/>
                    <a:pt x="126" y="112"/>
                  </a:cubicBezTo>
                  <a:cubicBezTo>
                    <a:pt x="128" y="109"/>
                    <a:pt x="129" y="106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1" y="100"/>
                    <a:pt x="131" y="98"/>
                    <a:pt x="132" y="97"/>
                  </a:cubicBezTo>
                  <a:cubicBezTo>
                    <a:pt x="133" y="93"/>
                    <a:pt x="135" y="89"/>
                    <a:pt x="139" y="87"/>
                  </a:cubicBezTo>
                  <a:cubicBezTo>
                    <a:pt x="142" y="84"/>
                    <a:pt x="146" y="82"/>
                    <a:pt x="150" y="80"/>
                  </a:cubicBezTo>
                  <a:cubicBezTo>
                    <a:pt x="150" y="80"/>
                    <a:pt x="150" y="80"/>
                    <a:pt x="151" y="80"/>
                  </a:cubicBezTo>
                  <a:cubicBezTo>
                    <a:pt x="150" y="80"/>
                    <a:pt x="150" y="79"/>
                    <a:pt x="150" y="79"/>
                  </a:cubicBezTo>
                  <a:cubicBezTo>
                    <a:pt x="150" y="78"/>
                    <a:pt x="149" y="76"/>
                    <a:pt x="149" y="75"/>
                  </a:cubicBezTo>
                  <a:cubicBezTo>
                    <a:pt x="148" y="74"/>
                    <a:pt x="147" y="73"/>
                    <a:pt x="147" y="72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5" y="71"/>
                    <a:pt x="145" y="70"/>
                    <a:pt x="146" y="70"/>
                  </a:cubicBezTo>
                  <a:cubicBezTo>
                    <a:pt x="146" y="69"/>
                    <a:pt x="147" y="69"/>
                    <a:pt x="147" y="70"/>
                  </a:cubicBezTo>
                  <a:cubicBezTo>
                    <a:pt x="147" y="70"/>
                    <a:pt x="148" y="71"/>
                    <a:pt x="148" y="71"/>
                  </a:cubicBezTo>
                  <a:cubicBezTo>
                    <a:pt x="149" y="72"/>
                    <a:pt x="149" y="74"/>
                    <a:pt x="150" y="75"/>
                  </a:cubicBezTo>
                  <a:cubicBezTo>
                    <a:pt x="150" y="76"/>
                    <a:pt x="151" y="77"/>
                    <a:pt x="151" y="78"/>
                  </a:cubicBezTo>
                  <a:cubicBezTo>
                    <a:pt x="151" y="79"/>
                    <a:pt x="152" y="79"/>
                    <a:pt x="152" y="79"/>
                  </a:cubicBezTo>
                  <a:cubicBezTo>
                    <a:pt x="152" y="79"/>
                    <a:pt x="153" y="80"/>
                    <a:pt x="154" y="79"/>
                  </a:cubicBezTo>
                  <a:cubicBezTo>
                    <a:pt x="155" y="79"/>
                    <a:pt x="157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8"/>
                  </a:cubicBezTo>
                  <a:cubicBezTo>
                    <a:pt x="159" y="77"/>
                    <a:pt x="158" y="76"/>
                    <a:pt x="158" y="75"/>
                  </a:cubicBezTo>
                  <a:cubicBezTo>
                    <a:pt x="157" y="73"/>
                    <a:pt x="155" y="71"/>
                    <a:pt x="154" y="69"/>
                  </a:cubicBezTo>
                  <a:cubicBezTo>
                    <a:pt x="153" y="68"/>
                    <a:pt x="153" y="68"/>
                    <a:pt x="152" y="68"/>
                  </a:cubicBezTo>
                  <a:cubicBezTo>
                    <a:pt x="149" y="67"/>
                    <a:pt x="146" y="66"/>
                    <a:pt x="143" y="64"/>
                  </a:cubicBezTo>
                  <a:cubicBezTo>
                    <a:pt x="142" y="64"/>
                    <a:pt x="141" y="63"/>
                    <a:pt x="140" y="62"/>
                  </a:cubicBezTo>
                  <a:cubicBezTo>
                    <a:pt x="139" y="63"/>
                    <a:pt x="138" y="64"/>
                    <a:pt x="137" y="65"/>
                  </a:cubicBezTo>
                  <a:cubicBezTo>
                    <a:pt x="136" y="65"/>
                    <a:pt x="136" y="66"/>
                    <a:pt x="136" y="66"/>
                  </a:cubicBezTo>
                  <a:cubicBezTo>
                    <a:pt x="136" y="66"/>
                    <a:pt x="136" y="66"/>
                    <a:pt x="135" y="66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5"/>
                    <a:pt x="136" y="64"/>
                    <a:pt x="136" y="64"/>
                  </a:cubicBezTo>
                  <a:cubicBezTo>
                    <a:pt x="137" y="64"/>
                    <a:pt x="138" y="63"/>
                    <a:pt x="139" y="62"/>
                  </a:cubicBezTo>
                  <a:cubicBezTo>
                    <a:pt x="138" y="61"/>
                    <a:pt x="137" y="60"/>
                    <a:pt x="136" y="59"/>
                  </a:cubicBezTo>
                  <a:cubicBezTo>
                    <a:pt x="135" y="58"/>
                    <a:pt x="135" y="56"/>
                    <a:pt x="135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1" y="56"/>
                    <a:pt x="129" y="58"/>
                    <a:pt x="126" y="60"/>
                  </a:cubicBezTo>
                  <a:cubicBezTo>
                    <a:pt x="125" y="61"/>
                    <a:pt x="124" y="62"/>
                    <a:pt x="124" y="63"/>
                  </a:cubicBezTo>
                  <a:cubicBezTo>
                    <a:pt x="124" y="63"/>
                    <a:pt x="124" y="63"/>
                    <a:pt x="123" y="63"/>
                  </a:cubicBezTo>
                  <a:cubicBezTo>
                    <a:pt x="123" y="63"/>
                    <a:pt x="122" y="63"/>
                    <a:pt x="122" y="63"/>
                  </a:cubicBezTo>
                  <a:cubicBezTo>
                    <a:pt x="122" y="62"/>
                    <a:pt x="122" y="62"/>
                    <a:pt x="123" y="61"/>
                  </a:cubicBezTo>
                  <a:cubicBezTo>
                    <a:pt x="124" y="61"/>
                    <a:pt x="124" y="60"/>
                    <a:pt x="125" y="60"/>
                  </a:cubicBezTo>
                  <a:cubicBezTo>
                    <a:pt x="128" y="58"/>
                    <a:pt x="131" y="56"/>
                    <a:pt x="134" y="54"/>
                  </a:cubicBezTo>
                  <a:cubicBezTo>
                    <a:pt x="134" y="54"/>
                    <a:pt x="134" y="54"/>
                    <a:pt x="134" y="53"/>
                  </a:cubicBezTo>
                  <a:cubicBezTo>
                    <a:pt x="134" y="51"/>
                    <a:pt x="134" y="48"/>
                    <a:pt x="134" y="46"/>
                  </a:cubicBezTo>
                  <a:cubicBezTo>
                    <a:pt x="133" y="46"/>
                    <a:pt x="133" y="46"/>
                    <a:pt x="133" y="46"/>
                  </a:cubicBezTo>
                  <a:cubicBezTo>
                    <a:pt x="131" y="47"/>
                    <a:pt x="130" y="48"/>
                    <a:pt x="128" y="49"/>
                  </a:cubicBezTo>
                  <a:cubicBezTo>
                    <a:pt x="126" y="50"/>
                    <a:pt x="124" y="52"/>
                    <a:pt x="122" y="54"/>
                  </a:cubicBezTo>
                  <a:cubicBezTo>
                    <a:pt x="121" y="55"/>
                    <a:pt x="120" y="55"/>
                    <a:pt x="120" y="56"/>
                  </a:cubicBezTo>
                  <a:cubicBezTo>
                    <a:pt x="119" y="57"/>
                    <a:pt x="118" y="57"/>
                    <a:pt x="118" y="56"/>
                  </a:cubicBezTo>
                  <a:cubicBezTo>
                    <a:pt x="117" y="56"/>
                    <a:pt x="117" y="55"/>
                    <a:pt x="118" y="55"/>
                  </a:cubicBezTo>
                  <a:cubicBezTo>
                    <a:pt x="119" y="54"/>
                    <a:pt x="119" y="54"/>
                    <a:pt x="120" y="53"/>
                  </a:cubicBezTo>
                  <a:cubicBezTo>
                    <a:pt x="124" y="50"/>
                    <a:pt x="129" y="47"/>
                    <a:pt x="133" y="45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2"/>
                    <a:pt x="134" y="40"/>
                    <a:pt x="134" y="39"/>
                  </a:cubicBezTo>
                  <a:cubicBezTo>
                    <a:pt x="135" y="38"/>
                    <a:pt x="135" y="37"/>
                    <a:pt x="135" y="36"/>
                  </a:cubicBezTo>
                  <a:close/>
                  <a:moveTo>
                    <a:pt x="197" y="212"/>
                  </a:moveTo>
                  <a:cubicBezTo>
                    <a:pt x="197" y="212"/>
                    <a:pt x="197" y="212"/>
                    <a:pt x="197" y="212"/>
                  </a:cubicBezTo>
                  <a:cubicBezTo>
                    <a:pt x="196" y="212"/>
                    <a:pt x="196" y="211"/>
                    <a:pt x="196" y="211"/>
                  </a:cubicBezTo>
                  <a:cubicBezTo>
                    <a:pt x="196" y="211"/>
                    <a:pt x="196" y="210"/>
                    <a:pt x="196" y="210"/>
                  </a:cubicBezTo>
                  <a:cubicBezTo>
                    <a:pt x="196" y="210"/>
                    <a:pt x="196" y="210"/>
                    <a:pt x="196" y="210"/>
                  </a:cubicBezTo>
                  <a:cubicBezTo>
                    <a:pt x="197" y="209"/>
                    <a:pt x="198" y="208"/>
                    <a:pt x="198" y="207"/>
                  </a:cubicBezTo>
                  <a:cubicBezTo>
                    <a:pt x="198" y="205"/>
                    <a:pt x="198" y="203"/>
                    <a:pt x="198" y="201"/>
                  </a:cubicBezTo>
                  <a:cubicBezTo>
                    <a:pt x="199" y="198"/>
                    <a:pt x="199" y="194"/>
                    <a:pt x="199" y="191"/>
                  </a:cubicBezTo>
                  <a:cubicBezTo>
                    <a:pt x="199" y="189"/>
                    <a:pt x="199" y="186"/>
                    <a:pt x="199" y="184"/>
                  </a:cubicBezTo>
                  <a:cubicBezTo>
                    <a:pt x="200" y="181"/>
                    <a:pt x="200" y="179"/>
                    <a:pt x="200" y="176"/>
                  </a:cubicBezTo>
                  <a:cubicBezTo>
                    <a:pt x="200" y="176"/>
                    <a:pt x="199" y="176"/>
                    <a:pt x="199" y="175"/>
                  </a:cubicBezTo>
                  <a:cubicBezTo>
                    <a:pt x="197" y="176"/>
                    <a:pt x="194" y="176"/>
                    <a:pt x="191" y="177"/>
                  </a:cubicBezTo>
                  <a:cubicBezTo>
                    <a:pt x="189" y="178"/>
                    <a:pt x="186" y="178"/>
                    <a:pt x="183" y="178"/>
                  </a:cubicBezTo>
                  <a:cubicBezTo>
                    <a:pt x="183" y="178"/>
                    <a:pt x="183" y="178"/>
                    <a:pt x="183" y="178"/>
                  </a:cubicBezTo>
                  <a:cubicBezTo>
                    <a:pt x="182" y="178"/>
                    <a:pt x="181" y="179"/>
                    <a:pt x="181" y="178"/>
                  </a:cubicBezTo>
                  <a:cubicBezTo>
                    <a:pt x="179" y="180"/>
                    <a:pt x="178" y="182"/>
                    <a:pt x="176" y="183"/>
                  </a:cubicBezTo>
                  <a:cubicBezTo>
                    <a:pt x="175" y="185"/>
                    <a:pt x="174" y="186"/>
                    <a:pt x="173" y="186"/>
                  </a:cubicBezTo>
                  <a:cubicBezTo>
                    <a:pt x="170" y="189"/>
                    <a:pt x="166" y="190"/>
                    <a:pt x="162" y="190"/>
                  </a:cubicBezTo>
                  <a:cubicBezTo>
                    <a:pt x="162" y="190"/>
                    <a:pt x="161" y="190"/>
                    <a:pt x="161" y="190"/>
                  </a:cubicBezTo>
                  <a:cubicBezTo>
                    <a:pt x="161" y="190"/>
                    <a:pt x="161" y="190"/>
                    <a:pt x="161" y="190"/>
                  </a:cubicBezTo>
                  <a:cubicBezTo>
                    <a:pt x="162" y="191"/>
                    <a:pt x="162" y="191"/>
                    <a:pt x="162" y="192"/>
                  </a:cubicBezTo>
                  <a:cubicBezTo>
                    <a:pt x="164" y="194"/>
                    <a:pt x="165" y="196"/>
                    <a:pt x="166" y="198"/>
                  </a:cubicBezTo>
                  <a:cubicBezTo>
                    <a:pt x="167" y="199"/>
                    <a:pt x="167" y="199"/>
                    <a:pt x="167" y="200"/>
                  </a:cubicBezTo>
                  <a:cubicBezTo>
                    <a:pt x="167" y="200"/>
                    <a:pt x="168" y="200"/>
                    <a:pt x="168" y="200"/>
                  </a:cubicBezTo>
                  <a:cubicBezTo>
                    <a:pt x="172" y="201"/>
                    <a:pt x="176" y="204"/>
                    <a:pt x="179" y="207"/>
                  </a:cubicBezTo>
                  <a:cubicBezTo>
                    <a:pt x="181" y="210"/>
                    <a:pt x="183" y="213"/>
                    <a:pt x="184" y="216"/>
                  </a:cubicBezTo>
                  <a:cubicBezTo>
                    <a:pt x="184" y="218"/>
                    <a:pt x="185" y="221"/>
                    <a:pt x="184" y="223"/>
                  </a:cubicBezTo>
                  <a:cubicBezTo>
                    <a:pt x="184" y="224"/>
                    <a:pt x="184" y="225"/>
                    <a:pt x="184" y="226"/>
                  </a:cubicBezTo>
                  <a:cubicBezTo>
                    <a:pt x="184" y="229"/>
                    <a:pt x="183" y="231"/>
                    <a:pt x="182" y="233"/>
                  </a:cubicBezTo>
                  <a:cubicBezTo>
                    <a:pt x="182" y="234"/>
                    <a:pt x="182" y="235"/>
                    <a:pt x="182" y="235"/>
                  </a:cubicBezTo>
                  <a:cubicBezTo>
                    <a:pt x="182" y="236"/>
                    <a:pt x="183" y="236"/>
                    <a:pt x="183" y="236"/>
                  </a:cubicBezTo>
                  <a:cubicBezTo>
                    <a:pt x="184" y="237"/>
                    <a:pt x="185" y="238"/>
                    <a:pt x="185" y="239"/>
                  </a:cubicBezTo>
                  <a:cubicBezTo>
                    <a:pt x="187" y="241"/>
                    <a:pt x="189" y="242"/>
                    <a:pt x="191" y="244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2"/>
                    <a:pt x="192" y="240"/>
                    <a:pt x="193" y="238"/>
                  </a:cubicBezTo>
                  <a:cubicBezTo>
                    <a:pt x="193" y="237"/>
                    <a:pt x="193" y="236"/>
                    <a:pt x="194" y="235"/>
                  </a:cubicBezTo>
                  <a:cubicBezTo>
                    <a:pt x="194" y="234"/>
                    <a:pt x="194" y="234"/>
                    <a:pt x="193" y="234"/>
                  </a:cubicBezTo>
                  <a:cubicBezTo>
                    <a:pt x="192" y="232"/>
                    <a:pt x="190" y="231"/>
                    <a:pt x="188" y="229"/>
                  </a:cubicBezTo>
                  <a:cubicBezTo>
                    <a:pt x="187" y="228"/>
                    <a:pt x="186" y="227"/>
                    <a:pt x="185" y="227"/>
                  </a:cubicBezTo>
                  <a:cubicBezTo>
                    <a:pt x="185" y="227"/>
                    <a:pt x="185" y="226"/>
                    <a:pt x="185" y="226"/>
                  </a:cubicBezTo>
                  <a:cubicBezTo>
                    <a:pt x="184" y="225"/>
                    <a:pt x="185" y="225"/>
                    <a:pt x="185" y="224"/>
                  </a:cubicBezTo>
                  <a:cubicBezTo>
                    <a:pt x="186" y="224"/>
                    <a:pt x="186" y="224"/>
                    <a:pt x="187" y="225"/>
                  </a:cubicBezTo>
                  <a:cubicBezTo>
                    <a:pt x="187" y="226"/>
                    <a:pt x="188" y="227"/>
                    <a:pt x="189" y="228"/>
                  </a:cubicBezTo>
                  <a:cubicBezTo>
                    <a:pt x="190" y="229"/>
                    <a:pt x="192" y="231"/>
                    <a:pt x="193" y="232"/>
                  </a:cubicBezTo>
                  <a:cubicBezTo>
                    <a:pt x="194" y="232"/>
                    <a:pt x="194" y="232"/>
                    <a:pt x="194" y="233"/>
                  </a:cubicBezTo>
                  <a:cubicBezTo>
                    <a:pt x="194" y="232"/>
                    <a:pt x="194" y="232"/>
                    <a:pt x="194" y="232"/>
                  </a:cubicBezTo>
                  <a:cubicBezTo>
                    <a:pt x="195" y="228"/>
                    <a:pt x="196" y="225"/>
                    <a:pt x="196" y="221"/>
                  </a:cubicBezTo>
                  <a:cubicBezTo>
                    <a:pt x="196" y="221"/>
                    <a:pt x="196" y="220"/>
                    <a:pt x="196" y="220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4" y="219"/>
                    <a:pt x="192" y="218"/>
                    <a:pt x="191" y="217"/>
                  </a:cubicBezTo>
                  <a:cubicBezTo>
                    <a:pt x="189" y="216"/>
                    <a:pt x="188" y="215"/>
                    <a:pt x="186" y="214"/>
                  </a:cubicBezTo>
                  <a:cubicBezTo>
                    <a:pt x="186" y="214"/>
                    <a:pt x="186" y="213"/>
                    <a:pt x="186" y="213"/>
                  </a:cubicBezTo>
                  <a:cubicBezTo>
                    <a:pt x="186" y="213"/>
                    <a:pt x="186" y="212"/>
                    <a:pt x="187" y="213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87" y="214"/>
                    <a:pt x="188" y="214"/>
                    <a:pt x="188" y="214"/>
                  </a:cubicBezTo>
                  <a:cubicBezTo>
                    <a:pt x="190" y="216"/>
                    <a:pt x="193" y="218"/>
                    <a:pt x="196" y="219"/>
                  </a:cubicBezTo>
                  <a:cubicBezTo>
                    <a:pt x="196" y="219"/>
                    <a:pt x="196" y="219"/>
                    <a:pt x="196" y="219"/>
                  </a:cubicBezTo>
                  <a:cubicBezTo>
                    <a:pt x="197" y="217"/>
                    <a:pt x="197" y="214"/>
                    <a:pt x="197" y="212"/>
                  </a:cubicBezTo>
                  <a:close/>
                  <a:moveTo>
                    <a:pt x="196" y="110"/>
                  </a:moveTo>
                  <a:cubicBezTo>
                    <a:pt x="196" y="110"/>
                    <a:pt x="196" y="110"/>
                    <a:pt x="196" y="110"/>
                  </a:cubicBezTo>
                  <a:cubicBezTo>
                    <a:pt x="194" y="113"/>
                    <a:pt x="191" y="117"/>
                    <a:pt x="190" y="121"/>
                  </a:cubicBezTo>
                  <a:cubicBezTo>
                    <a:pt x="190" y="121"/>
                    <a:pt x="190" y="122"/>
                    <a:pt x="190" y="122"/>
                  </a:cubicBezTo>
                  <a:cubicBezTo>
                    <a:pt x="190" y="123"/>
                    <a:pt x="189" y="123"/>
                    <a:pt x="189" y="123"/>
                  </a:cubicBezTo>
                  <a:cubicBezTo>
                    <a:pt x="188" y="123"/>
                    <a:pt x="187" y="122"/>
                    <a:pt x="188" y="122"/>
                  </a:cubicBezTo>
                  <a:cubicBezTo>
                    <a:pt x="188" y="121"/>
                    <a:pt x="188" y="121"/>
                    <a:pt x="188" y="120"/>
                  </a:cubicBezTo>
                  <a:cubicBezTo>
                    <a:pt x="191" y="116"/>
                    <a:pt x="193" y="112"/>
                    <a:pt x="196" y="108"/>
                  </a:cubicBezTo>
                  <a:cubicBezTo>
                    <a:pt x="196" y="108"/>
                    <a:pt x="196" y="107"/>
                    <a:pt x="196" y="107"/>
                  </a:cubicBezTo>
                  <a:cubicBezTo>
                    <a:pt x="196" y="103"/>
                    <a:pt x="196" y="100"/>
                    <a:pt x="196" y="96"/>
                  </a:cubicBezTo>
                  <a:cubicBezTo>
                    <a:pt x="196" y="96"/>
                    <a:pt x="196" y="96"/>
                    <a:pt x="195" y="96"/>
                  </a:cubicBezTo>
                  <a:cubicBezTo>
                    <a:pt x="195" y="96"/>
                    <a:pt x="195" y="96"/>
                    <a:pt x="195" y="97"/>
                  </a:cubicBezTo>
                  <a:cubicBezTo>
                    <a:pt x="194" y="99"/>
                    <a:pt x="192" y="101"/>
                    <a:pt x="191" y="103"/>
                  </a:cubicBezTo>
                  <a:cubicBezTo>
                    <a:pt x="189" y="106"/>
                    <a:pt x="188" y="108"/>
                    <a:pt x="187" y="111"/>
                  </a:cubicBezTo>
                  <a:cubicBezTo>
                    <a:pt x="186" y="113"/>
                    <a:pt x="185" y="114"/>
                    <a:pt x="185" y="115"/>
                  </a:cubicBezTo>
                  <a:cubicBezTo>
                    <a:pt x="185" y="116"/>
                    <a:pt x="184" y="116"/>
                    <a:pt x="184" y="116"/>
                  </a:cubicBezTo>
                  <a:cubicBezTo>
                    <a:pt x="183" y="116"/>
                    <a:pt x="183" y="116"/>
                    <a:pt x="182" y="116"/>
                  </a:cubicBezTo>
                  <a:cubicBezTo>
                    <a:pt x="182" y="115"/>
                    <a:pt x="182" y="115"/>
                    <a:pt x="182" y="114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5" y="112"/>
                    <a:pt x="186" y="109"/>
                    <a:pt x="187" y="107"/>
                  </a:cubicBezTo>
                  <a:cubicBezTo>
                    <a:pt x="188" y="106"/>
                    <a:pt x="188" y="105"/>
                    <a:pt x="189" y="104"/>
                  </a:cubicBezTo>
                  <a:cubicBezTo>
                    <a:pt x="191" y="101"/>
                    <a:pt x="193" y="97"/>
                    <a:pt x="195" y="94"/>
                  </a:cubicBezTo>
                  <a:cubicBezTo>
                    <a:pt x="195" y="94"/>
                    <a:pt x="195" y="93"/>
                    <a:pt x="195" y="93"/>
                  </a:cubicBezTo>
                  <a:cubicBezTo>
                    <a:pt x="195" y="91"/>
                    <a:pt x="195" y="90"/>
                    <a:pt x="195" y="88"/>
                  </a:cubicBezTo>
                  <a:cubicBezTo>
                    <a:pt x="195" y="88"/>
                    <a:pt x="195" y="88"/>
                    <a:pt x="195" y="88"/>
                  </a:cubicBezTo>
                  <a:cubicBezTo>
                    <a:pt x="195" y="88"/>
                    <a:pt x="194" y="88"/>
                    <a:pt x="194" y="88"/>
                  </a:cubicBezTo>
                  <a:cubicBezTo>
                    <a:pt x="194" y="88"/>
                    <a:pt x="193" y="88"/>
                    <a:pt x="193" y="89"/>
                  </a:cubicBezTo>
                  <a:cubicBezTo>
                    <a:pt x="193" y="89"/>
                    <a:pt x="192" y="90"/>
                    <a:pt x="191" y="90"/>
                  </a:cubicBezTo>
                  <a:cubicBezTo>
                    <a:pt x="189" y="94"/>
                    <a:pt x="186" y="97"/>
                    <a:pt x="184" y="101"/>
                  </a:cubicBezTo>
                  <a:cubicBezTo>
                    <a:pt x="182" y="103"/>
                    <a:pt x="181" y="105"/>
                    <a:pt x="181" y="108"/>
                  </a:cubicBezTo>
                  <a:cubicBezTo>
                    <a:pt x="181" y="108"/>
                    <a:pt x="180" y="109"/>
                    <a:pt x="180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12"/>
                    <a:pt x="177" y="116"/>
                    <a:pt x="175" y="119"/>
                  </a:cubicBezTo>
                  <a:cubicBezTo>
                    <a:pt x="175" y="119"/>
                    <a:pt x="175" y="119"/>
                    <a:pt x="175" y="120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7" y="123"/>
                    <a:pt x="178" y="126"/>
                    <a:pt x="180" y="129"/>
                  </a:cubicBezTo>
                  <a:cubicBezTo>
                    <a:pt x="181" y="131"/>
                    <a:pt x="183" y="134"/>
                    <a:pt x="185" y="137"/>
                  </a:cubicBezTo>
                  <a:cubicBezTo>
                    <a:pt x="185" y="137"/>
                    <a:pt x="185" y="138"/>
                    <a:pt x="185" y="138"/>
                  </a:cubicBezTo>
                  <a:cubicBezTo>
                    <a:pt x="185" y="139"/>
                    <a:pt x="184" y="139"/>
                    <a:pt x="184" y="139"/>
                  </a:cubicBezTo>
                  <a:cubicBezTo>
                    <a:pt x="183" y="139"/>
                    <a:pt x="183" y="138"/>
                    <a:pt x="183" y="138"/>
                  </a:cubicBezTo>
                  <a:cubicBezTo>
                    <a:pt x="182" y="136"/>
                    <a:pt x="181" y="134"/>
                    <a:pt x="180" y="132"/>
                  </a:cubicBezTo>
                  <a:cubicBezTo>
                    <a:pt x="178" y="128"/>
                    <a:pt x="176" y="125"/>
                    <a:pt x="174" y="121"/>
                  </a:cubicBezTo>
                  <a:cubicBezTo>
                    <a:pt x="174" y="121"/>
                    <a:pt x="174" y="121"/>
                    <a:pt x="174" y="120"/>
                  </a:cubicBezTo>
                  <a:cubicBezTo>
                    <a:pt x="172" y="122"/>
                    <a:pt x="171" y="123"/>
                    <a:pt x="169" y="125"/>
                  </a:cubicBezTo>
                  <a:cubicBezTo>
                    <a:pt x="169" y="125"/>
                    <a:pt x="169" y="125"/>
                    <a:pt x="169" y="126"/>
                  </a:cubicBezTo>
                  <a:cubicBezTo>
                    <a:pt x="168" y="126"/>
                    <a:pt x="169" y="127"/>
                    <a:pt x="169" y="127"/>
                  </a:cubicBezTo>
                  <a:cubicBezTo>
                    <a:pt x="170" y="131"/>
                    <a:pt x="172" y="134"/>
                    <a:pt x="174" y="137"/>
                  </a:cubicBezTo>
                  <a:cubicBezTo>
                    <a:pt x="174" y="138"/>
                    <a:pt x="175" y="139"/>
                    <a:pt x="176" y="141"/>
                  </a:cubicBezTo>
                  <a:cubicBezTo>
                    <a:pt x="177" y="141"/>
                    <a:pt x="177" y="141"/>
                    <a:pt x="177" y="142"/>
                  </a:cubicBezTo>
                  <a:cubicBezTo>
                    <a:pt x="176" y="142"/>
                    <a:pt x="176" y="143"/>
                    <a:pt x="175" y="143"/>
                  </a:cubicBezTo>
                  <a:cubicBezTo>
                    <a:pt x="175" y="143"/>
                    <a:pt x="175" y="142"/>
                    <a:pt x="174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3" y="139"/>
                    <a:pt x="173" y="138"/>
                    <a:pt x="172" y="137"/>
                  </a:cubicBezTo>
                  <a:cubicBezTo>
                    <a:pt x="171" y="134"/>
                    <a:pt x="169" y="130"/>
                    <a:pt x="168" y="127"/>
                  </a:cubicBezTo>
                  <a:cubicBezTo>
                    <a:pt x="167" y="127"/>
                    <a:pt x="167" y="127"/>
                    <a:pt x="167" y="126"/>
                  </a:cubicBezTo>
                  <a:cubicBezTo>
                    <a:pt x="165" y="128"/>
                    <a:pt x="162" y="128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1" y="133"/>
                    <a:pt x="163" y="136"/>
                    <a:pt x="166" y="139"/>
                  </a:cubicBezTo>
                  <a:cubicBezTo>
                    <a:pt x="166" y="140"/>
                    <a:pt x="166" y="140"/>
                    <a:pt x="167" y="140"/>
                  </a:cubicBezTo>
                  <a:cubicBezTo>
                    <a:pt x="167" y="140"/>
                    <a:pt x="167" y="140"/>
                    <a:pt x="167" y="140"/>
                  </a:cubicBezTo>
                  <a:cubicBezTo>
                    <a:pt x="167" y="141"/>
                    <a:pt x="168" y="141"/>
                    <a:pt x="168" y="141"/>
                  </a:cubicBezTo>
                  <a:cubicBezTo>
                    <a:pt x="168" y="141"/>
                    <a:pt x="169" y="141"/>
                    <a:pt x="169" y="141"/>
                  </a:cubicBezTo>
                  <a:cubicBezTo>
                    <a:pt x="172" y="142"/>
                    <a:pt x="175" y="143"/>
                    <a:pt x="178" y="145"/>
                  </a:cubicBezTo>
                  <a:cubicBezTo>
                    <a:pt x="179" y="147"/>
                    <a:pt x="180" y="148"/>
                    <a:pt x="181" y="150"/>
                  </a:cubicBezTo>
                  <a:cubicBezTo>
                    <a:pt x="182" y="151"/>
                    <a:pt x="182" y="151"/>
                    <a:pt x="182" y="152"/>
                  </a:cubicBezTo>
                  <a:cubicBezTo>
                    <a:pt x="183" y="152"/>
                    <a:pt x="183" y="152"/>
                    <a:pt x="184" y="152"/>
                  </a:cubicBezTo>
                  <a:cubicBezTo>
                    <a:pt x="188" y="151"/>
                    <a:pt x="192" y="149"/>
                    <a:pt x="196" y="147"/>
                  </a:cubicBezTo>
                  <a:cubicBezTo>
                    <a:pt x="196" y="147"/>
                    <a:pt x="197" y="147"/>
                    <a:pt x="197" y="146"/>
                  </a:cubicBezTo>
                  <a:cubicBezTo>
                    <a:pt x="198" y="146"/>
                    <a:pt x="198" y="146"/>
                    <a:pt x="198" y="145"/>
                  </a:cubicBezTo>
                  <a:cubicBezTo>
                    <a:pt x="198" y="144"/>
                    <a:pt x="198" y="143"/>
                    <a:pt x="198" y="142"/>
                  </a:cubicBezTo>
                  <a:cubicBezTo>
                    <a:pt x="198" y="142"/>
                    <a:pt x="198" y="141"/>
                    <a:pt x="198" y="141"/>
                  </a:cubicBezTo>
                  <a:cubicBezTo>
                    <a:pt x="197" y="141"/>
                    <a:pt x="196" y="142"/>
                    <a:pt x="195" y="142"/>
                  </a:cubicBezTo>
                  <a:cubicBezTo>
                    <a:pt x="191" y="144"/>
                    <a:pt x="188" y="145"/>
                    <a:pt x="184" y="146"/>
                  </a:cubicBezTo>
                  <a:cubicBezTo>
                    <a:pt x="183" y="146"/>
                    <a:pt x="183" y="147"/>
                    <a:pt x="182" y="147"/>
                  </a:cubicBezTo>
                  <a:cubicBezTo>
                    <a:pt x="182" y="147"/>
                    <a:pt x="182" y="147"/>
                    <a:pt x="181" y="147"/>
                  </a:cubicBezTo>
                  <a:cubicBezTo>
                    <a:pt x="180" y="146"/>
                    <a:pt x="180" y="145"/>
                    <a:pt x="181" y="144"/>
                  </a:cubicBezTo>
                  <a:cubicBezTo>
                    <a:pt x="181" y="144"/>
                    <a:pt x="182" y="144"/>
                    <a:pt x="182" y="144"/>
                  </a:cubicBezTo>
                  <a:cubicBezTo>
                    <a:pt x="183" y="145"/>
                    <a:pt x="183" y="145"/>
                    <a:pt x="184" y="145"/>
                  </a:cubicBezTo>
                  <a:cubicBezTo>
                    <a:pt x="187" y="144"/>
                    <a:pt x="189" y="143"/>
                    <a:pt x="191" y="142"/>
                  </a:cubicBezTo>
                  <a:cubicBezTo>
                    <a:pt x="193" y="141"/>
                    <a:pt x="195" y="140"/>
                    <a:pt x="197" y="139"/>
                  </a:cubicBezTo>
                  <a:cubicBezTo>
                    <a:pt x="197" y="139"/>
                    <a:pt x="197" y="138"/>
                    <a:pt x="197" y="138"/>
                  </a:cubicBezTo>
                  <a:cubicBezTo>
                    <a:pt x="197" y="134"/>
                    <a:pt x="197" y="130"/>
                    <a:pt x="197" y="126"/>
                  </a:cubicBezTo>
                  <a:cubicBezTo>
                    <a:pt x="197" y="126"/>
                    <a:pt x="197" y="126"/>
                    <a:pt x="197" y="125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5" y="128"/>
                    <a:pt x="193" y="131"/>
                    <a:pt x="192" y="135"/>
                  </a:cubicBezTo>
                  <a:cubicBezTo>
                    <a:pt x="192" y="135"/>
                    <a:pt x="192" y="135"/>
                    <a:pt x="192" y="135"/>
                  </a:cubicBezTo>
                  <a:cubicBezTo>
                    <a:pt x="192" y="136"/>
                    <a:pt x="191" y="136"/>
                    <a:pt x="191" y="136"/>
                  </a:cubicBezTo>
                  <a:cubicBezTo>
                    <a:pt x="190" y="135"/>
                    <a:pt x="190" y="135"/>
                    <a:pt x="190" y="134"/>
                  </a:cubicBezTo>
                  <a:cubicBezTo>
                    <a:pt x="190" y="134"/>
                    <a:pt x="190" y="133"/>
                    <a:pt x="190" y="133"/>
                  </a:cubicBezTo>
                  <a:cubicBezTo>
                    <a:pt x="192" y="130"/>
                    <a:pt x="194" y="127"/>
                    <a:pt x="196" y="124"/>
                  </a:cubicBezTo>
                  <a:cubicBezTo>
                    <a:pt x="197" y="123"/>
                    <a:pt x="197" y="123"/>
                    <a:pt x="197" y="122"/>
                  </a:cubicBezTo>
                  <a:cubicBezTo>
                    <a:pt x="197" y="118"/>
                    <a:pt x="196" y="114"/>
                    <a:pt x="196" y="110"/>
                  </a:cubicBezTo>
                  <a:cubicBezTo>
                    <a:pt x="196" y="110"/>
                    <a:pt x="196" y="110"/>
                    <a:pt x="196" y="110"/>
                  </a:cubicBezTo>
                  <a:close/>
                  <a:moveTo>
                    <a:pt x="149" y="149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50" y="149"/>
                    <a:pt x="150" y="149"/>
                  </a:cubicBezTo>
                  <a:cubicBezTo>
                    <a:pt x="153" y="149"/>
                    <a:pt x="155" y="149"/>
                    <a:pt x="158" y="150"/>
                  </a:cubicBezTo>
                  <a:cubicBezTo>
                    <a:pt x="159" y="151"/>
                    <a:pt x="159" y="151"/>
                    <a:pt x="160" y="151"/>
                  </a:cubicBezTo>
                  <a:cubicBezTo>
                    <a:pt x="161" y="151"/>
                    <a:pt x="161" y="151"/>
                    <a:pt x="161" y="152"/>
                  </a:cubicBezTo>
                  <a:cubicBezTo>
                    <a:pt x="161" y="152"/>
                    <a:pt x="161" y="153"/>
                    <a:pt x="161" y="154"/>
                  </a:cubicBezTo>
                  <a:cubicBezTo>
                    <a:pt x="160" y="154"/>
                    <a:pt x="160" y="154"/>
                    <a:pt x="159" y="154"/>
                  </a:cubicBezTo>
                  <a:cubicBezTo>
                    <a:pt x="159" y="154"/>
                    <a:pt x="158" y="154"/>
                    <a:pt x="158" y="153"/>
                  </a:cubicBezTo>
                  <a:cubicBezTo>
                    <a:pt x="158" y="152"/>
                    <a:pt x="157" y="152"/>
                    <a:pt x="156" y="151"/>
                  </a:cubicBezTo>
                  <a:cubicBezTo>
                    <a:pt x="156" y="151"/>
                    <a:pt x="155" y="151"/>
                    <a:pt x="154" y="151"/>
                  </a:cubicBezTo>
                  <a:cubicBezTo>
                    <a:pt x="152" y="150"/>
                    <a:pt x="150" y="150"/>
                    <a:pt x="149" y="151"/>
                  </a:cubicBezTo>
                  <a:cubicBezTo>
                    <a:pt x="147" y="152"/>
                    <a:pt x="145" y="154"/>
                    <a:pt x="144" y="156"/>
                  </a:cubicBezTo>
                  <a:cubicBezTo>
                    <a:pt x="143" y="158"/>
                    <a:pt x="142" y="161"/>
                    <a:pt x="141" y="164"/>
                  </a:cubicBezTo>
                  <a:cubicBezTo>
                    <a:pt x="141" y="165"/>
                    <a:pt x="141" y="167"/>
                    <a:pt x="141" y="168"/>
                  </a:cubicBezTo>
                  <a:cubicBezTo>
                    <a:pt x="142" y="170"/>
                    <a:pt x="142" y="172"/>
                    <a:pt x="144" y="174"/>
                  </a:cubicBezTo>
                  <a:cubicBezTo>
                    <a:pt x="146" y="177"/>
                    <a:pt x="149" y="179"/>
                    <a:pt x="152" y="180"/>
                  </a:cubicBezTo>
                  <a:cubicBezTo>
                    <a:pt x="156" y="182"/>
                    <a:pt x="159" y="182"/>
                    <a:pt x="163" y="182"/>
                  </a:cubicBezTo>
                  <a:cubicBezTo>
                    <a:pt x="165" y="182"/>
                    <a:pt x="166" y="182"/>
                    <a:pt x="168" y="181"/>
                  </a:cubicBezTo>
                  <a:cubicBezTo>
                    <a:pt x="173" y="179"/>
                    <a:pt x="175" y="175"/>
                    <a:pt x="177" y="170"/>
                  </a:cubicBezTo>
                  <a:cubicBezTo>
                    <a:pt x="178" y="167"/>
                    <a:pt x="178" y="164"/>
                    <a:pt x="178" y="160"/>
                  </a:cubicBezTo>
                  <a:cubicBezTo>
                    <a:pt x="178" y="158"/>
                    <a:pt x="177" y="155"/>
                    <a:pt x="176" y="153"/>
                  </a:cubicBezTo>
                  <a:cubicBezTo>
                    <a:pt x="176" y="153"/>
                    <a:pt x="176" y="152"/>
                    <a:pt x="176" y="152"/>
                  </a:cubicBezTo>
                  <a:cubicBezTo>
                    <a:pt x="174" y="150"/>
                    <a:pt x="172" y="149"/>
                    <a:pt x="169" y="148"/>
                  </a:cubicBezTo>
                  <a:cubicBezTo>
                    <a:pt x="167" y="147"/>
                    <a:pt x="164" y="146"/>
                    <a:pt x="161" y="146"/>
                  </a:cubicBezTo>
                  <a:cubicBezTo>
                    <a:pt x="159" y="145"/>
                    <a:pt x="157" y="145"/>
                    <a:pt x="156" y="145"/>
                  </a:cubicBezTo>
                  <a:cubicBezTo>
                    <a:pt x="155" y="145"/>
                    <a:pt x="154" y="146"/>
                    <a:pt x="154" y="146"/>
                  </a:cubicBezTo>
                  <a:cubicBezTo>
                    <a:pt x="152" y="147"/>
                    <a:pt x="151" y="147"/>
                    <a:pt x="150" y="149"/>
                  </a:cubicBezTo>
                  <a:cubicBezTo>
                    <a:pt x="149" y="149"/>
                    <a:pt x="149" y="149"/>
                    <a:pt x="149" y="149"/>
                  </a:cubicBezTo>
                  <a:close/>
                  <a:moveTo>
                    <a:pt x="53" y="212"/>
                  </a:moveTo>
                  <a:cubicBezTo>
                    <a:pt x="53" y="213"/>
                    <a:pt x="53" y="213"/>
                    <a:pt x="52" y="213"/>
                  </a:cubicBezTo>
                  <a:cubicBezTo>
                    <a:pt x="52" y="213"/>
                    <a:pt x="51" y="213"/>
                    <a:pt x="50" y="214"/>
                  </a:cubicBezTo>
                  <a:cubicBezTo>
                    <a:pt x="46" y="215"/>
                    <a:pt x="44" y="218"/>
                    <a:pt x="42" y="222"/>
                  </a:cubicBezTo>
                  <a:cubicBezTo>
                    <a:pt x="42" y="224"/>
                    <a:pt x="41" y="227"/>
                    <a:pt x="41" y="229"/>
                  </a:cubicBezTo>
                  <a:cubicBezTo>
                    <a:pt x="41" y="232"/>
                    <a:pt x="42" y="234"/>
                    <a:pt x="43" y="237"/>
                  </a:cubicBezTo>
                  <a:cubicBezTo>
                    <a:pt x="44" y="238"/>
                    <a:pt x="44" y="238"/>
                    <a:pt x="45" y="239"/>
                  </a:cubicBezTo>
                  <a:cubicBezTo>
                    <a:pt x="46" y="241"/>
                    <a:pt x="48" y="242"/>
                    <a:pt x="50" y="244"/>
                  </a:cubicBezTo>
                  <a:cubicBezTo>
                    <a:pt x="51" y="245"/>
                    <a:pt x="51" y="245"/>
                    <a:pt x="52" y="245"/>
                  </a:cubicBezTo>
                  <a:cubicBezTo>
                    <a:pt x="54" y="246"/>
                    <a:pt x="56" y="246"/>
                    <a:pt x="58" y="247"/>
                  </a:cubicBezTo>
                  <a:cubicBezTo>
                    <a:pt x="61" y="247"/>
                    <a:pt x="63" y="247"/>
                    <a:pt x="65" y="246"/>
                  </a:cubicBezTo>
                  <a:cubicBezTo>
                    <a:pt x="70" y="245"/>
                    <a:pt x="75" y="241"/>
                    <a:pt x="77" y="236"/>
                  </a:cubicBezTo>
                  <a:cubicBezTo>
                    <a:pt x="77" y="235"/>
                    <a:pt x="78" y="235"/>
                    <a:pt x="78" y="234"/>
                  </a:cubicBezTo>
                  <a:cubicBezTo>
                    <a:pt x="78" y="231"/>
                    <a:pt x="78" y="227"/>
                    <a:pt x="77" y="224"/>
                  </a:cubicBezTo>
                  <a:cubicBezTo>
                    <a:pt x="76" y="220"/>
                    <a:pt x="73" y="216"/>
                    <a:pt x="70" y="213"/>
                  </a:cubicBezTo>
                  <a:cubicBezTo>
                    <a:pt x="70" y="213"/>
                    <a:pt x="69" y="212"/>
                    <a:pt x="68" y="212"/>
                  </a:cubicBezTo>
                  <a:cubicBezTo>
                    <a:pt x="68" y="211"/>
                    <a:pt x="67" y="211"/>
                    <a:pt x="67" y="211"/>
                  </a:cubicBezTo>
                  <a:cubicBezTo>
                    <a:pt x="66" y="211"/>
                    <a:pt x="66" y="211"/>
                    <a:pt x="66" y="211"/>
                  </a:cubicBezTo>
                  <a:cubicBezTo>
                    <a:pt x="65" y="212"/>
                    <a:pt x="64" y="212"/>
                    <a:pt x="63" y="211"/>
                  </a:cubicBezTo>
                  <a:cubicBezTo>
                    <a:pt x="62" y="211"/>
                    <a:pt x="61" y="211"/>
                    <a:pt x="60" y="211"/>
                  </a:cubicBezTo>
                  <a:cubicBezTo>
                    <a:pt x="60" y="211"/>
                    <a:pt x="60" y="211"/>
                    <a:pt x="60" y="212"/>
                  </a:cubicBezTo>
                  <a:cubicBezTo>
                    <a:pt x="60" y="213"/>
                    <a:pt x="59" y="213"/>
                    <a:pt x="58" y="213"/>
                  </a:cubicBezTo>
                  <a:cubicBezTo>
                    <a:pt x="56" y="212"/>
                    <a:pt x="57" y="212"/>
                    <a:pt x="56" y="213"/>
                  </a:cubicBezTo>
                  <a:cubicBezTo>
                    <a:pt x="56" y="213"/>
                    <a:pt x="56" y="213"/>
                    <a:pt x="55" y="213"/>
                  </a:cubicBezTo>
                  <a:cubicBezTo>
                    <a:pt x="53" y="216"/>
                    <a:pt x="51" y="219"/>
                    <a:pt x="50" y="223"/>
                  </a:cubicBezTo>
                  <a:cubicBezTo>
                    <a:pt x="50" y="224"/>
                    <a:pt x="49" y="225"/>
                    <a:pt x="49" y="227"/>
                  </a:cubicBezTo>
                  <a:cubicBezTo>
                    <a:pt x="49" y="227"/>
                    <a:pt x="49" y="228"/>
                    <a:pt x="48" y="228"/>
                  </a:cubicBezTo>
                  <a:cubicBezTo>
                    <a:pt x="48" y="228"/>
                    <a:pt x="47" y="228"/>
                    <a:pt x="46" y="228"/>
                  </a:cubicBezTo>
                  <a:cubicBezTo>
                    <a:pt x="46" y="228"/>
                    <a:pt x="46" y="227"/>
                    <a:pt x="46" y="226"/>
                  </a:cubicBezTo>
                  <a:cubicBezTo>
                    <a:pt x="46" y="225"/>
                    <a:pt x="46" y="224"/>
                    <a:pt x="47" y="223"/>
                  </a:cubicBezTo>
                  <a:cubicBezTo>
                    <a:pt x="48" y="219"/>
                    <a:pt x="50" y="216"/>
                    <a:pt x="53" y="213"/>
                  </a:cubicBezTo>
                  <a:cubicBezTo>
                    <a:pt x="53" y="213"/>
                    <a:pt x="53" y="213"/>
                    <a:pt x="53" y="212"/>
                  </a:cubicBezTo>
                  <a:close/>
                  <a:moveTo>
                    <a:pt x="151" y="235"/>
                  </a:moveTo>
                  <a:cubicBezTo>
                    <a:pt x="151" y="235"/>
                    <a:pt x="150" y="235"/>
                    <a:pt x="150" y="235"/>
                  </a:cubicBezTo>
                  <a:cubicBezTo>
                    <a:pt x="149" y="235"/>
                    <a:pt x="148" y="234"/>
                    <a:pt x="149" y="233"/>
                  </a:cubicBezTo>
                  <a:cubicBezTo>
                    <a:pt x="150" y="231"/>
                    <a:pt x="151" y="230"/>
                    <a:pt x="152" y="228"/>
                  </a:cubicBezTo>
                  <a:cubicBezTo>
                    <a:pt x="153" y="226"/>
                    <a:pt x="155" y="224"/>
                    <a:pt x="157" y="222"/>
                  </a:cubicBezTo>
                  <a:cubicBezTo>
                    <a:pt x="159" y="220"/>
                    <a:pt x="161" y="217"/>
                    <a:pt x="163" y="215"/>
                  </a:cubicBezTo>
                  <a:cubicBezTo>
                    <a:pt x="164" y="213"/>
                    <a:pt x="166" y="212"/>
                    <a:pt x="167" y="211"/>
                  </a:cubicBezTo>
                  <a:cubicBezTo>
                    <a:pt x="167" y="211"/>
                    <a:pt x="167" y="210"/>
                    <a:pt x="167" y="210"/>
                  </a:cubicBezTo>
                  <a:cubicBezTo>
                    <a:pt x="165" y="209"/>
                    <a:pt x="163" y="208"/>
                    <a:pt x="161" y="208"/>
                  </a:cubicBezTo>
                  <a:cubicBezTo>
                    <a:pt x="159" y="208"/>
                    <a:pt x="157" y="207"/>
                    <a:pt x="155" y="207"/>
                  </a:cubicBezTo>
                  <a:cubicBezTo>
                    <a:pt x="153" y="207"/>
                    <a:pt x="150" y="208"/>
                    <a:pt x="148" y="209"/>
                  </a:cubicBezTo>
                  <a:cubicBezTo>
                    <a:pt x="145" y="211"/>
                    <a:pt x="143" y="213"/>
                    <a:pt x="142" y="216"/>
                  </a:cubicBezTo>
                  <a:cubicBezTo>
                    <a:pt x="142" y="216"/>
                    <a:pt x="142" y="217"/>
                    <a:pt x="142" y="217"/>
                  </a:cubicBezTo>
                  <a:cubicBezTo>
                    <a:pt x="141" y="218"/>
                    <a:pt x="141" y="219"/>
                    <a:pt x="141" y="221"/>
                  </a:cubicBezTo>
                  <a:cubicBezTo>
                    <a:pt x="140" y="225"/>
                    <a:pt x="141" y="229"/>
                    <a:pt x="143" y="232"/>
                  </a:cubicBezTo>
                  <a:cubicBezTo>
                    <a:pt x="144" y="236"/>
                    <a:pt x="147" y="238"/>
                    <a:pt x="150" y="240"/>
                  </a:cubicBezTo>
                  <a:cubicBezTo>
                    <a:pt x="152" y="241"/>
                    <a:pt x="154" y="241"/>
                    <a:pt x="156" y="242"/>
                  </a:cubicBezTo>
                  <a:cubicBezTo>
                    <a:pt x="160" y="242"/>
                    <a:pt x="163" y="242"/>
                    <a:pt x="166" y="241"/>
                  </a:cubicBezTo>
                  <a:cubicBezTo>
                    <a:pt x="167" y="241"/>
                    <a:pt x="167" y="241"/>
                    <a:pt x="167" y="240"/>
                  </a:cubicBezTo>
                  <a:cubicBezTo>
                    <a:pt x="169" y="239"/>
                    <a:pt x="170" y="238"/>
                    <a:pt x="171" y="237"/>
                  </a:cubicBezTo>
                  <a:cubicBezTo>
                    <a:pt x="173" y="234"/>
                    <a:pt x="174" y="232"/>
                    <a:pt x="175" y="229"/>
                  </a:cubicBezTo>
                  <a:cubicBezTo>
                    <a:pt x="175" y="226"/>
                    <a:pt x="175" y="224"/>
                    <a:pt x="175" y="221"/>
                  </a:cubicBezTo>
                  <a:cubicBezTo>
                    <a:pt x="175" y="219"/>
                    <a:pt x="175" y="218"/>
                    <a:pt x="174" y="216"/>
                  </a:cubicBezTo>
                  <a:cubicBezTo>
                    <a:pt x="173" y="215"/>
                    <a:pt x="172" y="214"/>
                    <a:pt x="171" y="213"/>
                  </a:cubicBezTo>
                  <a:cubicBezTo>
                    <a:pt x="171" y="213"/>
                    <a:pt x="171" y="213"/>
                    <a:pt x="171" y="213"/>
                  </a:cubicBezTo>
                  <a:cubicBezTo>
                    <a:pt x="171" y="213"/>
                    <a:pt x="171" y="213"/>
                    <a:pt x="171" y="213"/>
                  </a:cubicBezTo>
                  <a:cubicBezTo>
                    <a:pt x="168" y="217"/>
                    <a:pt x="166" y="221"/>
                    <a:pt x="163" y="224"/>
                  </a:cubicBezTo>
                  <a:cubicBezTo>
                    <a:pt x="162" y="225"/>
                    <a:pt x="162" y="225"/>
                    <a:pt x="162" y="226"/>
                  </a:cubicBezTo>
                  <a:cubicBezTo>
                    <a:pt x="161" y="227"/>
                    <a:pt x="160" y="228"/>
                    <a:pt x="160" y="229"/>
                  </a:cubicBezTo>
                  <a:cubicBezTo>
                    <a:pt x="159" y="230"/>
                    <a:pt x="159" y="230"/>
                    <a:pt x="158" y="231"/>
                  </a:cubicBezTo>
                  <a:cubicBezTo>
                    <a:pt x="158" y="231"/>
                    <a:pt x="157" y="232"/>
                    <a:pt x="156" y="231"/>
                  </a:cubicBezTo>
                  <a:cubicBezTo>
                    <a:pt x="156" y="231"/>
                    <a:pt x="156" y="231"/>
                    <a:pt x="156" y="231"/>
                  </a:cubicBezTo>
                  <a:cubicBezTo>
                    <a:pt x="156" y="232"/>
                    <a:pt x="155" y="232"/>
                    <a:pt x="155" y="232"/>
                  </a:cubicBezTo>
                  <a:cubicBezTo>
                    <a:pt x="154" y="233"/>
                    <a:pt x="153" y="234"/>
                    <a:pt x="153" y="235"/>
                  </a:cubicBezTo>
                  <a:cubicBezTo>
                    <a:pt x="153" y="235"/>
                    <a:pt x="152" y="236"/>
                    <a:pt x="152" y="236"/>
                  </a:cubicBezTo>
                  <a:cubicBezTo>
                    <a:pt x="152" y="236"/>
                    <a:pt x="151" y="236"/>
                    <a:pt x="151" y="235"/>
                  </a:cubicBezTo>
                  <a:cubicBezTo>
                    <a:pt x="151" y="235"/>
                    <a:pt x="151" y="235"/>
                    <a:pt x="151" y="235"/>
                  </a:cubicBezTo>
                  <a:close/>
                  <a:moveTo>
                    <a:pt x="140" y="115"/>
                  </a:moveTo>
                  <a:cubicBezTo>
                    <a:pt x="140" y="115"/>
                    <a:pt x="140" y="116"/>
                    <a:pt x="140" y="116"/>
                  </a:cubicBezTo>
                  <a:cubicBezTo>
                    <a:pt x="142" y="119"/>
                    <a:pt x="145" y="121"/>
                    <a:pt x="149" y="122"/>
                  </a:cubicBezTo>
                  <a:cubicBezTo>
                    <a:pt x="151" y="123"/>
                    <a:pt x="153" y="124"/>
                    <a:pt x="156" y="124"/>
                  </a:cubicBezTo>
                  <a:cubicBezTo>
                    <a:pt x="157" y="124"/>
                    <a:pt x="159" y="124"/>
                    <a:pt x="160" y="123"/>
                  </a:cubicBezTo>
                  <a:cubicBezTo>
                    <a:pt x="163" y="122"/>
                    <a:pt x="165" y="120"/>
                    <a:pt x="166" y="119"/>
                  </a:cubicBezTo>
                  <a:cubicBezTo>
                    <a:pt x="169" y="117"/>
                    <a:pt x="171" y="115"/>
                    <a:pt x="172" y="112"/>
                  </a:cubicBezTo>
                  <a:cubicBezTo>
                    <a:pt x="172" y="112"/>
                    <a:pt x="172" y="111"/>
                    <a:pt x="172" y="111"/>
                  </a:cubicBezTo>
                  <a:cubicBezTo>
                    <a:pt x="173" y="109"/>
                    <a:pt x="173" y="108"/>
                    <a:pt x="172" y="107"/>
                  </a:cubicBezTo>
                  <a:cubicBezTo>
                    <a:pt x="172" y="104"/>
                    <a:pt x="171" y="102"/>
                    <a:pt x="170" y="99"/>
                  </a:cubicBezTo>
                  <a:cubicBezTo>
                    <a:pt x="170" y="97"/>
                    <a:pt x="169" y="95"/>
                    <a:pt x="168" y="93"/>
                  </a:cubicBezTo>
                  <a:cubicBezTo>
                    <a:pt x="166" y="92"/>
                    <a:pt x="165" y="90"/>
                    <a:pt x="163" y="89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59" y="88"/>
                    <a:pt x="156" y="87"/>
                    <a:pt x="153" y="88"/>
                  </a:cubicBezTo>
                  <a:cubicBezTo>
                    <a:pt x="149" y="88"/>
                    <a:pt x="145" y="91"/>
                    <a:pt x="142" y="94"/>
                  </a:cubicBezTo>
                  <a:cubicBezTo>
                    <a:pt x="140" y="97"/>
                    <a:pt x="139" y="101"/>
                    <a:pt x="140" y="104"/>
                  </a:cubicBezTo>
                  <a:cubicBezTo>
                    <a:pt x="140" y="107"/>
                    <a:pt x="141" y="110"/>
                    <a:pt x="142" y="112"/>
                  </a:cubicBezTo>
                  <a:cubicBezTo>
                    <a:pt x="142" y="112"/>
                    <a:pt x="142" y="113"/>
                    <a:pt x="143" y="113"/>
                  </a:cubicBezTo>
                  <a:cubicBezTo>
                    <a:pt x="143" y="114"/>
                    <a:pt x="143" y="115"/>
                    <a:pt x="142" y="115"/>
                  </a:cubicBezTo>
                  <a:cubicBezTo>
                    <a:pt x="142" y="116"/>
                    <a:pt x="141" y="116"/>
                    <a:pt x="141" y="116"/>
                  </a:cubicBezTo>
                  <a:cubicBezTo>
                    <a:pt x="140" y="116"/>
                    <a:pt x="140" y="115"/>
                    <a:pt x="140" y="115"/>
                  </a:cubicBezTo>
                  <a:close/>
                  <a:moveTo>
                    <a:pt x="150" y="58"/>
                  </a:moveTo>
                  <a:cubicBezTo>
                    <a:pt x="150" y="58"/>
                    <a:pt x="150" y="58"/>
                    <a:pt x="150" y="58"/>
                  </a:cubicBezTo>
                  <a:cubicBezTo>
                    <a:pt x="150" y="58"/>
                    <a:pt x="150" y="58"/>
                    <a:pt x="151" y="58"/>
                  </a:cubicBezTo>
                  <a:cubicBezTo>
                    <a:pt x="154" y="59"/>
                    <a:pt x="158" y="59"/>
                    <a:pt x="161" y="58"/>
                  </a:cubicBezTo>
                  <a:cubicBezTo>
                    <a:pt x="164" y="57"/>
                    <a:pt x="167" y="55"/>
                    <a:pt x="169" y="53"/>
                  </a:cubicBezTo>
                  <a:cubicBezTo>
                    <a:pt x="170" y="51"/>
                    <a:pt x="171" y="50"/>
                    <a:pt x="172" y="48"/>
                  </a:cubicBezTo>
                  <a:cubicBezTo>
                    <a:pt x="172" y="46"/>
                    <a:pt x="173" y="44"/>
                    <a:pt x="173" y="42"/>
                  </a:cubicBezTo>
                  <a:cubicBezTo>
                    <a:pt x="173" y="41"/>
                    <a:pt x="173" y="40"/>
                    <a:pt x="173" y="39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0" y="35"/>
                    <a:pt x="167" y="33"/>
                    <a:pt x="163" y="31"/>
                  </a:cubicBezTo>
                  <a:cubicBezTo>
                    <a:pt x="160" y="30"/>
                    <a:pt x="157" y="30"/>
                    <a:pt x="153" y="30"/>
                  </a:cubicBezTo>
                  <a:cubicBezTo>
                    <a:pt x="151" y="30"/>
                    <a:pt x="150" y="31"/>
                    <a:pt x="148" y="32"/>
                  </a:cubicBezTo>
                  <a:cubicBezTo>
                    <a:pt x="146" y="33"/>
                    <a:pt x="145" y="34"/>
                    <a:pt x="144" y="36"/>
                  </a:cubicBezTo>
                  <a:cubicBezTo>
                    <a:pt x="143" y="37"/>
                    <a:pt x="142" y="38"/>
                    <a:pt x="141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39" y="40"/>
                    <a:pt x="139" y="41"/>
                    <a:pt x="139" y="42"/>
                  </a:cubicBezTo>
                  <a:cubicBezTo>
                    <a:pt x="139" y="42"/>
                    <a:pt x="139" y="43"/>
                    <a:pt x="139" y="44"/>
                  </a:cubicBezTo>
                  <a:cubicBezTo>
                    <a:pt x="139" y="47"/>
                    <a:pt x="140" y="50"/>
                    <a:pt x="142" y="52"/>
                  </a:cubicBezTo>
                  <a:cubicBezTo>
                    <a:pt x="143" y="55"/>
                    <a:pt x="146" y="57"/>
                    <a:pt x="148" y="58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9" y="57"/>
                    <a:pt x="149" y="57"/>
                    <a:pt x="149" y="56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48" y="57"/>
                    <a:pt x="148" y="56"/>
                    <a:pt x="148" y="55"/>
                  </a:cubicBezTo>
                  <a:cubicBezTo>
                    <a:pt x="148" y="55"/>
                    <a:pt x="148" y="55"/>
                    <a:pt x="148" y="55"/>
                  </a:cubicBezTo>
                  <a:cubicBezTo>
                    <a:pt x="148" y="54"/>
                    <a:pt x="148" y="53"/>
                    <a:pt x="149" y="53"/>
                  </a:cubicBezTo>
                  <a:cubicBezTo>
                    <a:pt x="150" y="51"/>
                    <a:pt x="151" y="50"/>
                    <a:pt x="152" y="49"/>
                  </a:cubicBezTo>
                  <a:cubicBezTo>
                    <a:pt x="155" y="45"/>
                    <a:pt x="159" y="42"/>
                    <a:pt x="162" y="38"/>
                  </a:cubicBezTo>
                  <a:cubicBezTo>
                    <a:pt x="162" y="38"/>
                    <a:pt x="163" y="37"/>
                    <a:pt x="163" y="37"/>
                  </a:cubicBezTo>
                  <a:cubicBezTo>
                    <a:pt x="164" y="36"/>
                    <a:pt x="164" y="36"/>
                    <a:pt x="164" y="35"/>
                  </a:cubicBezTo>
                  <a:cubicBezTo>
                    <a:pt x="165" y="34"/>
                    <a:pt x="165" y="34"/>
                    <a:pt x="166" y="34"/>
                  </a:cubicBezTo>
                  <a:cubicBezTo>
                    <a:pt x="167" y="34"/>
                    <a:pt x="167" y="35"/>
                    <a:pt x="167" y="36"/>
                  </a:cubicBezTo>
                  <a:cubicBezTo>
                    <a:pt x="167" y="36"/>
                    <a:pt x="167" y="36"/>
                    <a:pt x="167" y="36"/>
                  </a:cubicBezTo>
                  <a:cubicBezTo>
                    <a:pt x="168" y="36"/>
                    <a:pt x="168" y="36"/>
                    <a:pt x="168" y="37"/>
                  </a:cubicBezTo>
                  <a:cubicBezTo>
                    <a:pt x="168" y="37"/>
                    <a:pt x="169" y="38"/>
                    <a:pt x="169" y="39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67" y="41"/>
                    <a:pt x="166" y="42"/>
                    <a:pt x="165" y="43"/>
                  </a:cubicBezTo>
                  <a:cubicBezTo>
                    <a:pt x="164" y="45"/>
                    <a:pt x="162" y="46"/>
                    <a:pt x="161" y="48"/>
                  </a:cubicBezTo>
                  <a:cubicBezTo>
                    <a:pt x="158" y="51"/>
                    <a:pt x="156" y="54"/>
                    <a:pt x="153" y="57"/>
                  </a:cubicBezTo>
                  <a:cubicBezTo>
                    <a:pt x="152" y="57"/>
                    <a:pt x="151" y="57"/>
                    <a:pt x="151" y="58"/>
                  </a:cubicBezTo>
                  <a:cubicBezTo>
                    <a:pt x="151" y="58"/>
                    <a:pt x="150" y="58"/>
                    <a:pt x="150" y="58"/>
                  </a:cubicBezTo>
                  <a:close/>
                  <a:moveTo>
                    <a:pt x="176" y="258"/>
                  </a:moveTo>
                  <a:cubicBezTo>
                    <a:pt x="176" y="257"/>
                    <a:pt x="175" y="257"/>
                    <a:pt x="175" y="256"/>
                  </a:cubicBezTo>
                  <a:cubicBezTo>
                    <a:pt x="173" y="254"/>
                    <a:pt x="172" y="252"/>
                    <a:pt x="171" y="249"/>
                  </a:cubicBezTo>
                  <a:cubicBezTo>
                    <a:pt x="171" y="249"/>
                    <a:pt x="171" y="249"/>
                    <a:pt x="171" y="249"/>
                  </a:cubicBezTo>
                  <a:cubicBezTo>
                    <a:pt x="171" y="248"/>
                    <a:pt x="172" y="248"/>
                    <a:pt x="172" y="248"/>
                  </a:cubicBezTo>
                  <a:cubicBezTo>
                    <a:pt x="173" y="248"/>
                    <a:pt x="173" y="248"/>
                    <a:pt x="174" y="249"/>
                  </a:cubicBezTo>
                  <a:cubicBezTo>
                    <a:pt x="174" y="249"/>
                    <a:pt x="174" y="249"/>
                    <a:pt x="174" y="249"/>
                  </a:cubicBezTo>
                  <a:cubicBezTo>
                    <a:pt x="173" y="250"/>
                    <a:pt x="173" y="251"/>
                    <a:pt x="174" y="252"/>
                  </a:cubicBezTo>
                  <a:cubicBezTo>
                    <a:pt x="175" y="254"/>
                    <a:pt x="176" y="256"/>
                    <a:pt x="177" y="258"/>
                  </a:cubicBezTo>
                  <a:cubicBezTo>
                    <a:pt x="177" y="258"/>
                    <a:pt x="178" y="258"/>
                    <a:pt x="178" y="258"/>
                  </a:cubicBezTo>
                  <a:cubicBezTo>
                    <a:pt x="179" y="258"/>
                    <a:pt x="179" y="258"/>
                    <a:pt x="180" y="258"/>
                  </a:cubicBezTo>
                  <a:cubicBezTo>
                    <a:pt x="182" y="257"/>
                    <a:pt x="183" y="257"/>
                    <a:pt x="185" y="256"/>
                  </a:cubicBezTo>
                  <a:cubicBezTo>
                    <a:pt x="186" y="255"/>
                    <a:pt x="186" y="255"/>
                    <a:pt x="187" y="254"/>
                  </a:cubicBezTo>
                  <a:cubicBezTo>
                    <a:pt x="183" y="250"/>
                    <a:pt x="179" y="246"/>
                    <a:pt x="176" y="241"/>
                  </a:cubicBezTo>
                  <a:cubicBezTo>
                    <a:pt x="176" y="241"/>
                    <a:pt x="176" y="241"/>
                    <a:pt x="175" y="241"/>
                  </a:cubicBezTo>
                  <a:cubicBezTo>
                    <a:pt x="173" y="243"/>
                    <a:pt x="171" y="245"/>
                    <a:pt x="168" y="246"/>
                  </a:cubicBezTo>
                  <a:cubicBezTo>
                    <a:pt x="168" y="246"/>
                    <a:pt x="167" y="246"/>
                    <a:pt x="167" y="247"/>
                  </a:cubicBezTo>
                  <a:cubicBezTo>
                    <a:pt x="167" y="250"/>
                    <a:pt x="166" y="252"/>
                    <a:pt x="165" y="255"/>
                  </a:cubicBezTo>
                  <a:cubicBezTo>
                    <a:pt x="165" y="256"/>
                    <a:pt x="165" y="258"/>
                    <a:pt x="165" y="259"/>
                  </a:cubicBezTo>
                  <a:cubicBezTo>
                    <a:pt x="165" y="259"/>
                    <a:pt x="165" y="259"/>
                    <a:pt x="165" y="259"/>
                  </a:cubicBezTo>
                  <a:cubicBezTo>
                    <a:pt x="169" y="259"/>
                    <a:pt x="172" y="259"/>
                    <a:pt x="176" y="258"/>
                  </a:cubicBezTo>
                  <a:close/>
                  <a:moveTo>
                    <a:pt x="157" y="248"/>
                  </a:moveTo>
                  <a:cubicBezTo>
                    <a:pt x="153" y="248"/>
                    <a:pt x="149" y="247"/>
                    <a:pt x="145" y="244"/>
                  </a:cubicBezTo>
                  <a:cubicBezTo>
                    <a:pt x="145" y="244"/>
                    <a:pt x="145" y="245"/>
                    <a:pt x="145" y="245"/>
                  </a:cubicBezTo>
                  <a:cubicBezTo>
                    <a:pt x="144" y="246"/>
                    <a:pt x="144" y="247"/>
                    <a:pt x="143" y="248"/>
                  </a:cubicBezTo>
                  <a:cubicBezTo>
                    <a:pt x="142" y="251"/>
                    <a:pt x="141" y="254"/>
                    <a:pt x="140" y="256"/>
                  </a:cubicBezTo>
                  <a:cubicBezTo>
                    <a:pt x="139" y="257"/>
                    <a:pt x="139" y="258"/>
                    <a:pt x="139" y="258"/>
                  </a:cubicBezTo>
                  <a:cubicBezTo>
                    <a:pt x="139" y="259"/>
                    <a:pt x="140" y="260"/>
                    <a:pt x="140" y="260"/>
                  </a:cubicBezTo>
                  <a:cubicBezTo>
                    <a:pt x="144" y="260"/>
                    <a:pt x="148" y="260"/>
                    <a:pt x="153" y="260"/>
                  </a:cubicBezTo>
                  <a:cubicBezTo>
                    <a:pt x="154" y="256"/>
                    <a:pt x="156" y="252"/>
                    <a:pt x="157" y="248"/>
                  </a:cubicBezTo>
                  <a:close/>
                  <a:moveTo>
                    <a:pt x="101" y="147"/>
                  </a:moveTo>
                  <a:cubicBezTo>
                    <a:pt x="102" y="146"/>
                    <a:pt x="103" y="146"/>
                    <a:pt x="103" y="145"/>
                  </a:cubicBezTo>
                  <a:cubicBezTo>
                    <a:pt x="104" y="145"/>
                    <a:pt x="104" y="144"/>
                    <a:pt x="104" y="144"/>
                  </a:cubicBezTo>
                  <a:cubicBezTo>
                    <a:pt x="104" y="141"/>
                    <a:pt x="104" y="138"/>
                    <a:pt x="104" y="136"/>
                  </a:cubicBezTo>
                  <a:cubicBezTo>
                    <a:pt x="105" y="132"/>
                    <a:pt x="105" y="129"/>
                    <a:pt x="104" y="126"/>
                  </a:cubicBezTo>
                  <a:cubicBezTo>
                    <a:pt x="104" y="121"/>
                    <a:pt x="104" y="117"/>
                    <a:pt x="104" y="113"/>
                  </a:cubicBezTo>
                  <a:cubicBezTo>
                    <a:pt x="104" y="107"/>
                    <a:pt x="104" y="101"/>
                    <a:pt x="104" y="95"/>
                  </a:cubicBezTo>
                  <a:cubicBezTo>
                    <a:pt x="104" y="89"/>
                    <a:pt x="104" y="84"/>
                    <a:pt x="104" y="78"/>
                  </a:cubicBezTo>
                  <a:cubicBezTo>
                    <a:pt x="104" y="77"/>
                    <a:pt x="104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3" y="76"/>
                    <a:pt x="103" y="77"/>
                    <a:pt x="103" y="78"/>
                  </a:cubicBezTo>
                  <a:cubicBezTo>
                    <a:pt x="102" y="83"/>
                    <a:pt x="102" y="88"/>
                    <a:pt x="102" y="93"/>
                  </a:cubicBezTo>
                  <a:cubicBezTo>
                    <a:pt x="102" y="96"/>
                    <a:pt x="102" y="99"/>
                    <a:pt x="102" y="102"/>
                  </a:cubicBezTo>
                  <a:cubicBezTo>
                    <a:pt x="102" y="107"/>
                    <a:pt x="101" y="111"/>
                    <a:pt x="101" y="116"/>
                  </a:cubicBezTo>
                  <a:cubicBezTo>
                    <a:pt x="101" y="126"/>
                    <a:pt x="101" y="136"/>
                    <a:pt x="101" y="146"/>
                  </a:cubicBezTo>
                  <a:cubicBezTo>
                    <a:pt x="101" y="146"/>
                    <a:pt x="101" y="146"/>
                    <a:pt x="101" y="147"/>
                  </a:cubicBezTo>
                  <a:close/>
                  <a:moveTo>
                    <a:pt x="130" y="261"/>
                  </a:moveTo>
                  <a:cubicBezTo>
                    <a:pt x="132" y="260"/>
                    <a:pt x="135" y="260"/>
                    <a:pt x="137" y="260"/>
                  </a:cubicBezTo>
                  <a:cubicBezTo>
                    <a:pt x="137" y="260"/>
                    <a:pt x="137" y="259"/>
                    <a:pt x="137" y="259"/>
                  </a:cubicBezTo>
                  <a:cubicBezTo>
                    <a:pt x="138" y="258"/>
                    <a:pt x="139" y="256"/>
                    <a:pt x="139" y="255"/>
                  </a:cubicBezTo>
                  <a:cubicBezTo>
                    <a:pt x="141" y="252"/>
                    <a:pt x="142" y="249"/>
                    <a:pt x="143" y="246"/>
                  </a:cubicBezTo>
                  <a:cubicBezTo>
                    <a:pt x="143" y="245"/>
                    <a:pt x="143" y="244"/>
                    <a:pt x="144" y="244"/>
                  </a:cubicBezTo>
                  <a:cubicBezTo>
                    <a:pt x="144" y="243"/>
                    <a:pt x="143" y="243"/>
                    <a:pt x="143" y="243"/>
                  </a:cubicBezTo>
                  <a:cubicBezTo>
                    <a:pt x="142" y="242"/>
                    <a:pt x="140" y="240"/>
                    <a:pt x="139" y="239"/>
                  </a:cubicBezTo>
                  <a:cubicBezTo>
                    <a:pt x="139" y="239"/>
                    <a:pt x="139" y="239"/>
                    <a:pt x="139" y="238"/>
                  </a:cubicBezTo>
                  <a:cubicBezTo>
                    <a:pt x="138" y="239"/>
                    <a:pt x="138" y="240"/>
                    <a:pt x="137" y="241"/>
                  </a:cubicBezTo>
                  <a:cubicBezTo>
                    <a:pt x="135" y="244"/>
                    <a:pt x="134" y="248"/>
                    <a:pt x="132" y="252"/>
                  </a:cubicBezTo>
                  <a:cubicBezTo>
                    <a:pt x="131" y="254"/>
                    <a:pt x="130" y="256"/>
                    <a:pt x="130" y="258"/>
                  </a:cubicBezTo>
                  <a:cubicBezTo>
                    <a:pt x="130" y="259"/>
                    <a:pt x="129" y="260"/>
                    <a:pt x="130" y="260"/>
                  </a:cubicBezTo>
                  <a:cubicBezTo>
                    <a:pt x="130" y="260"/>
                    <a:pt x="130" y="260"/>
                    <a:pt x="130" y="261"/>
                  </a:cubicBezTo>
                  <a:close/>
                  <a:moveTo>
                    <a:pt x="199" y="165"/>
                  </a:moveTo>
                  <a:cubicBezTo>
                    <a:pt x="198" y="165"/>
                    <a:pt x="197" y="166"/>
                    <a:pt x="196" y="166"/>
                  </a:cubicBezTo>
                  <a:cubicBezTo>
                    <a:pt x="195" y="167"/>
                    <a:pt x="193" y="167"/>
                    <a:pt x="192" y="168"/>
                  </a:cubicBezTo>
                  <a:cubicBezTo>
                    <a:pt x="190" y="168"/>
                    <a:pt x="188" y="169"/>
                    <a:pt x="186" y="169"/>
                  </a:cubicBezTo>
                  <a:cubicBezTo>
                    <a:pt x="185" y="169"/>
                    <a:pt x="185" y="169"/>
                    <a:pt x="184" y="169"/>
                  </a:cubicBezTo>
                  <a:cubicBezTo>
                    <a:pt x="184" y="171"/>
                    <a:pt x="183" y="174"/>
                    <a:pt x="182" y="175"/>
                  </a:cubicBezTo>
                  <a:cubicBezTo>
                    <a:pt x="183" y="177"/>
                    <a:pt x="183" y="177"/>
                    <a:pt x="184" y="177"/>
                  </a:cubicBezTo>
                  <a:cubicBezTo>
                    <a:pt x="186" y="177"/>
                    <a:pt x="187" y="176"/>
                    <a:pt x="189" y="176"/>
                  </a:cubicBezTo>
                  <a:cubicBezTo>
                    <a:pt x="192" y="175"/>
                    <a:pt x="195" y="175"/>
                    <a:pt x="197" y="173"/>
                  </a:cubicBezTo>
                  <a:cubicBezTo>
                    <a:pt x="198" y="173"/>
                    <a:pt x="199" y="173"/>
                    <a:pt x="199" y="173"/>
                  </a:cubicBezTo>
                  <a:cubicBezTo>
                    <a:pt x="199" y="170"/>
                    <a:pt x="199" y="168"/>
                    <a:pt x="199" y="165"/>
                  </a:cubicBezTo>
                  <a:close/>
                  <a:moveTo>
                    <a:pt x="145" y="183"/>
                  </a:moveTo>
                  <a:cubicBezTo>
                    <a:pt x="145" y="184"/>
                    <a:pt x="145" y="184"/>
                    <a:pt x="145" y="184"/>
                  </a:cubicBezTo>
                  <a:cubicBezTo>
                    <a:pt x="145" y="185"/>
                    <a:pt x="145" y="186"/>
                    <a:pt x="146" y="186"/>
                  </a:cubicBezTo>
                  <a:cubicBezTo>
                    <a:pt x="148" y="188"/>
                    <a:pt x="149" y="191"/>
                    <a:pt x="151" y="194"/>
                  </a:cubicBezTo>
                  <a:cubicBezTo>
                    <a:pt x="152" y="195"/>
                    <a:pt x="153" y="196"/>
                    <a:pt x="154" y="198"/>
                  </a:cubicBezTo>
                  <a:cubicBezTo>
                    <a:pt x="154" y="198"/>
                    <a:pt x="154" y="198"/>
                    <a:pt x="155" y="198"/>
                  </a:cubicBezTo>
                  <a:cubicBezTo>
                    <a:pt x="156" y="198"/>
                    <a:pt x="157" y="198"/>
                    <a:pt x="158" y="198"/>
                  </a:cubicBezTo>
                  <a:cubicBezTo>
                    <a:pt x="160" y="198"/>
                    <a:pt x="162" y="199"/>
                    <a:pt x="164" y="199"/>
                  </a:cubicBezTo>
                  <a:cubicBezTo>
                    <a:pt x="164" y="199"/>
                    <a:pt x="165" y="199"/>
                    <a:pt x="165" y="199"/>
                  </a:cubicBezTo>
                  <a:cubicBezTo>
                    <a:pt x="165" y="198"/>
                    <a:pt x="164" y="197"/>
                    <a:pt x="164" y="196"/>
                  </a:cubicBezTo>
                  <a:cubicBezTo>
                    <a:pt x="163" y="195"/>
                    <a:pt x="162" y="193"/>
                    <a:pt x="161" y="191"/>
                  </a:cubicBezTo>
                  <a:cubicBezTo>
                    <a:pt x="160" y="190"/>
                    <a:pt x="159" y="190"/>
                    <a:pt x="158" y="189"/>
                  </a:cubicBezTo>
                  <a:cubicBezTo>
                    <a:pt x="153" y="189"/>
                    <a:pt x="149" y="187"/>
                    <a:pt x="145" y="184"/>
                  </a:cubicBezTo>
                  <a:cubicBezTo>
                    <a:pt x="145" y="184"/>
                    <a:pt x="145" y="184"/>
                    <a:pt x="145" y="183"/>
                  </a:cubicBezTo>
                  <a:close/>
                  <a:moveTo>
                    <a:pt x="175" y="41"/>
                  </a:moveTo>
                  <a:cubicBezTo>
                    <a:pt x="175" y="41"/>
                    <a:pt x="175" y="42"/>
                    <a:pt x="174" y="42"/>
                  </a:cubicBezTo>
                  <a:cubicBezTo>
                    <a:pt x="174" y="44"/>
                    <a:pt x="174" y="45"/>
                    <a:pt x="174" y="47"/>
                  </a:cubicBezTo>
                  <a:cubicBezTo>
                    <a:pt x="173" y="49"/>
                    <a:pt x="173" y="51"/>
                    <a:pt x="171" y="53"/>
                  </a:cubicBezTo>
                  <a:cubicBezTo>
                    <a:pt x="170" y="54"/>
                    <a:pt x="168" y="56"/>
                    <a:pt x="167" y="57"/>
                  </a:cubicBezTo>
                  <a:cubicBezTo>
                    <a:pt x="163" y="60"/>
                    <a:pt x="158" y="61"/>
                    <a:pt x="152" y="60"/>
                  </a:cubicBezTo>
                  <a:cubicBezTo>
                    <a:pt x="150" y="60"/>
                    <a:pt x="148" y="60"/>
                    <a:pt x="146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58"/>
                    <a:pt x="146" y="59"/>
                    <a:pt x="146" y="59"/>
                  </a:cubicBezTo>
                  <a:cubicBezTo>
                    <a:pt x="147" y="60"/>
                    <a:pt x="149" y="61"/>
                    <a:pt x="150" y="62"/>
                  </a:cubicBezTo>
                  <a:cubicBezTo>
                    <a:pt x="151" y="62"/>
                    <a:pt x="151" y="62"/>
                    <a:pt x="152" y="63"/>
                  </a:cubicBezTo>
                  <a:cubicBezTo>
                    <a:pt x="154" y="63"/>
                    <a:pt x="157" y="63"/>
                    <a:pt x="159" y="63"/>
                  </a:cubicBezTo>
                  <a:cubicBezTo>
                    <a:pt x="159" y="63"/>
                    <a:pt x="160" y="63"/>
                    <a:pt x="160" y="63"/>
                  </a:cubicBezTo>
                  <a:cubicBezTo>
                    <a:pt x="160" y="63"/>
                    <a:pt x="161" y="63"/>
                    <a:pt x="161" y="63"/>
                  </a:cubicBezTo>
                  <a:cubicBezTo>
                    <a:pt x="162" y="64"/>
                    <a:pt x="162" y="63"/>
                    <a:pt x="163" y="63"/>
                  </a:cubicBezTo>
                  <a:cubicBezTo>
                    <a:pt x="165" y="63"/>
                    <a:pt x="166" y="62"/>
                    <a:pt x="168" y="61"/>
                  </a:cubicBezTo>
                  <a:cubicBezTo>
                    <a:pt x="169" y="60"/>
                    <a:pt x="170" y="59"/>
                    <a:pt x="171" y="58"/>
                  </a:cubicBezTo>
                  <a:cubicBezTo>
                    <a:pt x="173" y="56"/>
                    <a:pt x="175" y="53"/>
                    <a:pt x="175" y="50"/>
                  </a:cubicBezTo>
                  <a:cubicBezTo>
                    <a:pt x="175" y="48"/>
                    <a:pt x="176" y="46"/>
                    <a:pt x="176" y="44"/>
                  </a:cubicBezTo>
                  <a:cubicBezTo>
                    <a:pt x="176" y="43"/>
                    <a:pt x="175" y="42"/>
                    <a:pt x="175" y="41"/>
                  </a:cubicBezTo>
                  <a:close/>
                  <a:moveTo>
                    <a:pt x="181" y="236"/>
                  </a:moveTo>
                  <a:cubicBezTo>
                    <a:pt x="180" y="237"/>
                    <a:pt x="179" y="237"/>
                    <a:pt x="179" y="238"/>
                  </a:cubicBezTo>
                  <a:cubicBezTo>
                    <a:pt x="178" y="239"/>
                    <a:pt x="178" y="239"/>
                    <a:pt x="178" y="239"/>
                  </a:cubicBezTo>
                  <a:cubicBezTo>
                    <a:pt x="177" y="239"/>
                    <a:pt x="177" y="240"/>
                    <a:pt x="177" y="240"/>
                  </a:cubicBezTo>
                  <a:cubicBezTo>
                    <a:pt x="178" y="241"/>
                    <a:pt x="178" y="242"/>
                    <a:pt x="179" y="243"/>
                  </a:cubicBezTo>
                  <a:cubicBezTo>
                    <a:pt x="181" y="246"/>
                    <a:pt x="184" y="249"/>
                    <a:pt x="187" y="252"/>
                  </a:cubicBezTo>
                  <a:cubicBezTo>
                    <a:pt x="187" y="252"/>
                    <a:pt x="187" y="253"/>
                    <a:pt x="187" y="253"/>
                  </a:cubicBezTo>
                  <a:cubicBezTo>
                    <a:pt x="189" y="251"/>
                    <a:pt x="190" y="248"/>
                    <a:pt x="191" y="246"/>
                  </a:cubicBezTo>
                  <a:cubicBezTo>
                    <a:pt x="189" y="244"/>
                    <a:pt x="188" y="242"/>
                    <a:pt x="186" y="241"/>
                  </a:cubicBezTo>
                  <a:cubicBezTo>
                    <a:pt x="184" y="239"/>
                    <a:pt x="182" y="237"/>
                    <a:pt x="181" y="236"/>
                  </a:cubicBezTo>
                  <a:close/>
                  <a:moveTo>
                    <a:pt x="158" y="248"/>
                  </a:moveTo>
                  <a:cubicBezTo>
                    <a:pt x="158" y="249"/>
                    <a:pt x="158" y="250"/>
                    <a:pt x="158" y="250"/>
                  </a:cubicBezTo>
                  <a:cubicBezTo>
                    <a:pt x="156" y="253"/>
                    <a:pt x="155" y="256"/>
                    <a:pt x="154" y="259"/>
                  </a:cubicBezTo>
                  <a:cubicBezTo>
                    <a:pt x="154" y="259"/>
                    <a:pt x="154" y="260"/>
                    <a:pt x="154" y="260"/>
                  </a:cubicBezTo>
                  <a:cubicBezTo>
                    <a:pt x="157" y="260"/>
                    <a:pt x="160" y="260"/>
                    <a:pt x="163" y="260"/>
                  </a:cubicBezTo>
                  <a:cubicBezTo>
                    <a:pt x="163" y="259"/>
                    <a:pt x="163" y="259"/>
                    <a:pt x="163" y="259"/>
                  </a:cubicBezTo>
                  <a:cubicBezTo>
                    <a:pt x="163" y="258"/>
                    <a:pt x="164" y="256"/>
                    <a:pt x="164" y="255"/>
                  </a:cubicBezTo>
                  <a:cubicBezTo>
                    <a:pt x="165" y="253"/>
                    <a:pt x="165" y="250"/>
                    <a:pt x="166" y="248"/>
                  </a:cubicBezTo>
                  <a:cubicBezTo>
                    <a:pt x="166" y="248"/>
                    <a:pt x="166" y="247"/>
                    <a:pt x="166" y="247"/>
                  </a:cubicBezTo>
                  <a:cubicBezTo>
                    <a:pt x="163" y="248"/>
                    <a:pt x="161" y="248"/>
                    <a:pt x="158" y="248"/>
                  </a:cubicBezTo>
                  <a:close/>
                  <a:moveTo>
                    <a:pt x="164" y="140"/>
                  </a:moveTo>
                  <a:cubicBezTo>
                    <a:pt x="164" y="140"/>
                    <a:pt x="164" y="140"/>
                    <a:pt x="164" y="140"/>
                  </a:cubicBezTo>
                  <a:cubicBezTo>
                    <a:pt x="164" y="139"/>
                    <a:pt x="163" y="138"/>
                    <a:pt x="163" y="137"/>
                  </a:cubicBezTo>
                  <a:cubicBezTo>
                    <a:pt x="161" y="135"/>
                    <a:pt x="160" y="132"/>
                    <a:pt x="159" y="129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55" y="129"/>
                    <a:pt x="152" y="129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50" y="131"/>
                    <a:pt x="151" y="133"/>
                    <a:pt x="152" y="135"/>
                  </a:cubicBezTo>
                  <a:cubicBezTo>
                    <a:pt x="153" y="136"/>
                    <a:pt x="153" y="137"/>
                    <a:pt x="154" y="138"/>
                  </a:cubicBezTo>
                  <a:cubicBezTo>
                    <a:pt x="154" y="138"/>
                    <a:pt x="155" y="139"/>
                    <a:pt x="156" y="139"/>
                  </a:cubicBezTo>
                  <a:cubicBezTo>
                    <a:pt x="156" y="140"/>
                    <a:pt x="156" y="140"/>
                    <a:pt x="157" y="140"/>
                  </a:cubicBezTo>
                  <a:cubicBezTo>
                    <a:pt x="159" y="140"/>
                    <a:pt x="161" y="140"/>
                    <a:pt x="163" y="140"/>
                  </a:cubicBezTo>
                  <a:cubicBezTo>
                    <a:pt x="163" y="140"/>
                    <a:pt x="164" y="140"/>
                    <a:pt x="164" y="140"/>
                  </a:cubicBezTo>
                  <a:close/>
                  <a:moveTo>
                    <a:pt x="199" y="156"/>
                  </a:moveTo>
                  <a:cubicBezTo>
                    <a:pt x="194" y="158"/>
                    <a:pt x="190" y="160"/>
                    <a:pt x="185" y="161"/>
                  </a:cubicBezTo>
                  <a:cubicBezTo>
                    <a:pt x="185" y="163"/>
                    <a:pt x="185" y="165"/>
                    <a:pt x="185" y="168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90" y="167"/>
                    <a:pt x="194" y="166"/>
                    <a:pt x="197" y="163"/>
                  </a:cubicBezTo>
                  <a:cubicBezTo>
                    <a:pt x="197" y="162"/>
                    <a:pt x="198" y="162"/>
                    <a:pt x="198" y="163"/>
                  </a:cubicBezTo>
                  <a:cubicBezTo>
                    <a:pt x="198" y="163"/>
                    <a:pt x="199" y="163"/>
                    <a:pt x="199" y="163"/>
                  </a:cubicBezTo>
                  <a:cubicBezTo>
                    <a:pt x="199" y="160"/>
                    <a:pt x="199" y="158"/>
                    <a:pt x="199" y="156"/>
                  </a:cubicBezTo>
                  <a:close/>
                  <a:moveTo>
                    <a:pt x="185" y="159"/>
                  </a:moveTo>
                  <a:cubicBezTo>
                    <a:pt x="186" y="159"/>
                    <a:pt x="186" y="159"/>
                    <a:pt x="187" y="159"/>
                  </a:cubicBezTo>
                  <a:cubicBezTo>
                    <a:pt x="190" y="158"/>
                    <a:pt x="192" y="157"/>
                    <a:pt x="195" y="156"/>
                  </a:cubicBezTo>
                  <a:cubicBezTo>
                    <a:pt x="196" y="155"/>
                    <a:pt x="197" y="154"/>
                    <a:pt x="198" y="154"/>
                  </a:cubicBezTo>
                  <a:cubicBezTo>
                    <a:pt x="198" y="154"/>
                    <a:pt x="198" y="153"/>
                    <a:pt x="198" y="153"/>
                  </a:cubicBezTo>
                  <a:cubicBezTo>
                    <a:pt x="198" y="151"/>
                    <a:pt x="198" y="150"/>
                    <a:pt x="198" y="149"/>
                  </a:cubicBezTo>
                  <a:cubicBezTo>
                    <a:pt x="198" y="148"/>
                    <a:pt x="198" y="148"/>
                    <a:pt x="198" y="148"/>
                  </a:cubicBezTo>
                  <a:cubicBezTo>
                    <a:pt x="193" y="150"/>
                    <a:pt x="188" y="152"/>
                    <a:pt x="183" y="153"/>
                  </a:cubicBezTo>
                  <a:cubicBezTo>
                    <a:pt x="184" y="155"/>
                    <a:pt x="184" y="157"/>
                    <a:pt x="185" y="159"/>
                  </a:cubicBezTo>
                  <a:close/>
                  <a:moveTo>
                    <a:pt x="167" y="82"/>
                  </a:moveTo>
                  <a:cubicBezTo>
                    <a:pt x="167" y="80"/>
                    <a:pt x="163" y="70"/>
                    <a:pt x="161" y="68"/>
                  </a:cubicBezTo>
                  <a:cubicBezTo>
                    <a:pt x="161" y="68"/>
                    <a:pt x="160" y="68"/>
                    <a:pt x="159" y="68"/>
                  </a:cubicBezTo>
                  <a:cubicBezTo>
                    <a:pt x="159" y="68"/>
                    <a:pt x="158" y="68"/>
                    <a:pt x="157" y="68"/>
                  </a:cubicBezTo>
                  <a:cubicBezTo>
                    <a:pt x="157" y="68"/>
                    <a:pt x="156" y="68"/>
                    <a:pt x="155" y="68"/>
                  </a:cubicBezTo>
                  <a:cubicBezTo>
                    <a:pt x="156" y="69"/>
                    <a:pt x="156" y="70"/>
                    <a:pt x="157" y="71"/>
                  </a:cubicBezTo>
                  <a:cubicBezTo>
                    <a:pt x="158" y="73"/>
                    <a:pt x="159" y="74"/>
                    <a:pt x="159" y="76"/>
                  </a:cubicBezTo>
                  <a:cubicBezTo>
                    <a:pt x="160" y="77"/>
                    <a:pt x="161" y="79"/>
                    <a:pt x="162" y="80"/>
                  </a:cubicBezTo>
                  <a:cubicBezTo>
                    <a:pt x="162" y="80"/>
                    <a:pt x="162" y="80"/>
                    <a:pt x="163" y="80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5" y="81"/>
                    <a:pt x="166" y="81"/>
                    <a:pt x="167" y="82"/>
                  </a:cubicBezTo>
                  <a:close/>
                  <a:moveTo>
                    <a:pt x="99" y="10"/>
                  </a:moveTo>
                  <a:cubicBezTo>
                    <a:pt x="99" y="10"/>
                    <a:pt x="99" y="10"/>
                    <a:pt x="99" y="10"/>
                  </a:cubicBezTo>
                  <a:cubicBezTo>
                    <a:pt x="101" y="13"/>
                    <a:pt x="103" y="15"/>
                    <a:pt x="104" y="18"/>
                  </a:cubicBezTo>
                  <a:cubicBezTo>
                    <a:pt x="104" y="18"/>
                    <a:pt x="105" y="18"/>
                    <a:pt x="105" y="18"/>
                  </a:cubicBezTo>
                  <a:cubicBezTo>
                    <a:pt x="107" y="19"/>
                    <a:pt x="110" y="19"/>
                    <a:pt x="112" y="19"/>
                  </a:cubicBezTo>
                  <a:cubicBezTo>
                    <a:pt x="112" y="19"/>
                    <a:pt x="112" y="19"/>
                    <a:pt x="113" y="19"/>
                  </a:cubicBezTo>
                  <a:cubicBezTo>
                    <a:pt x="113" y="19"/>
                    <a:pt x="112" y="18"/>
                    <a:pt x="112" y="18"/>
                  </a:cubicBezTo>
                  <a:cubicBezTo>
                    <a:pt x="110" y="15"/>
                    <a:pt x="109" y="13"/>
                    <a:pt x="107" y="10"/>
                  </a:cubicBezTo>
                  <a:cubicBezTo>
                    <a:pt x="107" y="10"/>
                    <a:pt x="106" y="10"/>
                    <a:pt x="106" y="10"/>
                  </a:cubicBezTo>
                  <a:cubicBezTo>
                    <a:pt x="104" y="10"/>
                    <a:pt x="102" y="10"/>
                    <a:pt x="100" y="1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6" y="212"/>
                  </a:moveTo>
                  <a:cubicBezTo>
                    <a:pt x="7" y="212"/>
                    <a:pt x="7" y="212"/>
                    <a:pt x="7" y="211"/>
                  </a:cubicBezTo>
                  <a:cubicBezTo>
                    <a:pt x="7" y="208"/>
                    <a:pt x="7" y="205"/>
                    <a:pt x="7" y="202"/>
                  </a:cubicBezTo>
                  <a:cubicBezTo>
                    <a:pt x="7" y="199"/>
                    <a:pt x="7" y="196"/>
                    <a:pt x="7" y="193"/>
                  </a:cubicBezTo>
                  <a:cubicBezTo>
                    <a:pt x="7" y="188"/>
                    <a:pt x="6" y="183"/>
                    <a:pt x="6" y="178"/>
                  </a:cubicBezTo>
                  <a:cubicBezTo>
                    <a:pt x="6" y="177"/>
                    <a:pt x="6" y="176"/>
                    <a:pt x="6" y="175"/>
                  </a:cubicBezTo>
                  <a:cubicBezTo>
                    <a:pt x="6" y="175"/>
                    <a:pt x="6" y="175"/>
                    <a:pt x="5" y="175"/>
                  </a:cubicBezTo>
                  <a:cubicBezTo>
                    <a:pt x="5" y="175"/>
                    <a:pt x="5" y="174"/>
                    <a:pt x="4" y="174"/>
                  </a:cubicBezTo>
                  <a:cubicBezTo>
                    <a:pt x="4" y="187"/>
                    <a:pt x="4" y="199"/>
                    <a:pt x="6" y="212"/>
                  </a:cubicBezTo>
                  <a:close/>
                  <a:moveTo>
                    <a:pt x="103" y="182"/>
                  </a:moveTo>
                  <a:cubicBezTo>
                    <a:pt x="103" y="182"/>
                    <a:pt x="103" y="182"/>
                    <a:pt x="103" y="182"/>
                  </a:cubicBezTo>
                  <a:cubicBezTo>
                    <a:pt x="103" y="182"/>
                    <a:pt x="102" y="182"/>
                    <a:pt x="102" y="183"/>
                  </a:cubicBezTo>
                  <a:cubicBezTo>
                    <a:pt x="102" y="183"/>
                    <a:pt x="101" y="183"/>
                    <a:pt x="101" y="184"/>
                  </a:cubicBezTo>
                  <a:cubicBezTo>
                    <a:pt x="101" y="190"/>
                    <a:pt x="102" y="196"/>
                    <a:pt x="102" y="203"/>
                  </a:cubicBezTo>
                  <a:cubicBezTo>
                    <a:pt x="102" y="207"/>
                    <a:pt x="102" y="212"/>
                    <a:pt x="103" y="216"/>
                  </a:cubicBezTo>
                  <a:cubicBezTo>
                    <a:pt x="103" y="217"/>
                    <a:pt x="103" y="217"/>
                    <a:pt x="103" y="217"/>
                  </a:cubicBezTo>
                  <a:cubicBezTo>
                    <a:pt x="104" y="218"/>
                    <a:pt x="104" y="218"/>
                    <a:pt x="103" y="219"/>
                  </a:cubicBezTo>
                  <a:cubicBezTo>
                    <a:pt x="103" y="219"/>
                    <a:pt x="103" y="219"/>
                    <a:pt x="103" y="220"/>
                  </a:cubicBezTo>
                  <a:cubicBezTo>
                    <a:pt x="103" y="222"/>
                    <a:pt x="103" y="224"/>
                    <a:pt x="104" y="226"/>
                  </a:cubicBezTo>
                  <a:cubicBezTo>
                    <a:pt x="104" y="226"/>
                    <a:pt x="104" y="226"/>
                    <a:pt x="104" y="226"/>
                  </a:cubicBezTo>
                  <a:cubicBezTo>
                    <a:pt x="104" y="226"/>
                    <a:pt x="104" y="226"/>
                    <a:pt x="104" y="226"/>
                  </a:cubicBezTo>
                  <a:cubicBezTo>
                    <a:pt x="105" y="226"/>
                    <a:pt x="105" y="225"/>
                    <a:pt x="105" y="225"/>
                  </a:cubicBezTo>
                  <a:cubicBezTo>
                    <a:pt x="105" y="224"/>
                    <a:pt x="105" y="224"/>
                    <a:pt x="105" y="223"/>
                  </a:cubicBezTo>
                  <a:cubicBezTo>
                    <a:pt x="105" y="220"/>
                    <a:pt x="104" y="218"/>
                    <a:pt x="104" y="215"/>
                  </a:cubicBezTo>
                  <a:cubicBezTo>
                    <a:pt x="104" y="211"/>
                    <a:pt x="103" y="207"/>
                    <a:pt x="103" y="204"/>
                  </a:cubicBezTo>
                  <a:cubicBezTo>
                    <a:pt x="103" y="197"/>
                    <a:pt x="103" y="190"/>
                    <a:pt x="103" y="183"/>
                  </a:cubicBezTo>
                  <a:cubicBezTo>
                    <a:pt x="103" y="182"/>
                    <a:pt x="103" y="182"/>
                    <a:pt x="103" y="182"/>
                  </a:cubicBezTo>
                  <a:close/>
                  <a:moveTo>
                    <a:pt x="171" y="210"/>
                  </a:moveTo>
                  <a:cubicBezTo>
                    <a:pt x="171" y="210"/>
                    <a:pt x="171" y="210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10"/>
                    <a:pt x="172" y="211"/>
                    <a:pt x="172" y="211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73" y="213"/>
                    <a:pt x="174" y="214"/>
                    <a:pt x="175" y="215"/>
                  </a:cubicBezTo>
                  <a:cubicBezTo>
                    <a:pt x="176" y="217"/>
                    <a:pt x="177" y="219"/>
                    <a:pt x="177" y="221"/>
                  </a:cubicBezTo>
                  <a:cubicBezTo>
                    <a:pt x="177" y="223"/>
                    <a:pt x="177" y="225"/>
                    <a:pt x="177" y="227"/>
                  </a:cubicBezTo>
                  <a:cubicBezTo>
                    <a:pt x="176" y="230"/>
                    <a:pt x="175" y="234"/>
                    <a:pt x="173" y="236"/>
                  </a:cubicBezTo>
                  <a:cubicBezTo>
                    <a:pt x="173" y="236"/>
                    <a:pt x="173" y="237"/>
                    <a:pt x="173" y="237"/>
                  </a:cubicBezTo>
                  <a:cubicBezTo>
                    <a:pt x="174" y="237"/>
                    <a:pt x="174" y="236"/>
                    <a:pt x="174" y="236"/>
                  </a:cubicBezTo>
                  <a:cubicBezTo>
                    <a:pt x="175" y="234"/>
                    <a:pt x="176" y="233"/>
                    <a:pt x="177" y="232"/>
                  </a:cubicBezTo>
                  <a:cubicBezTo>
                    <a:pt x="179" y="228"/>
                    <a:pt x="180" y="225"/>
                    <a:pt x="181" y="221"/>
                  </a:cubicBezTo>
                  <a:cubicBezTo>
                    <a:pt x="181" y="221"/>
                    <a:pt x="181" y="220"/>
                    <a:pt x="181" y="219"/>
                  </a:cubicBezTo>
                  <a:cubicBezTo>
                    <a:pt x="180" y="217"/>
                    <a:pt x="178" y="216"/>
                    <a:pt x="177" y="214"/>
                  </a:cubicBezTo>
                  <a:cubicBezTo>
                    <a:pt x="175" y="212"/>
                    <a:pt x="174" y="211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lose/>
                  <a:moveTo>
                    <a:pt x="155" y="203"/>
                  </a:moveTo>
                  <a:cubicBezTo>
                    <a:pt x="156" y="203"/>
                    <a:pt x="157" y="203"/>
                    <a:pt x="158" y="203"/>
                  </a:cubicBezTo>
                  <a:cubicBezTo>
                    <a:pt x="159" y="203"/>
                    <a:pt x="160" y="203"/>
                    <a:pt x="161" y="203"/>
                  </a:cubicBezTo>
                  <a:cubicBezTo>
                    <a:pt x="162" y="203"/>
                    <a:pt x="163" y="203"/>
                    <a:pt x="163" y="204"/>
                  </a:cubicBezTo>
                  <a:cubicBezTo>
                    <a:pt x="163" y="204"/>
                    <a:pt x="163" y="204"/>
                    <a:pt x="164" y="204"/>
                  </a:cubicBezTo>
                  <a:cubicBezTo>
                    <a:pt x="165" y="205"/>
                    <a:pt x="167" y="206"/>
                    <a:pt x="168" y="206"/>
                  </a:cubicBezTo>
                  <a:cubicBezTo>
                    <a:pt x="172" y="208"/>
                    <a:pt x="176" y="210"/>
                    <a:pt x="179" y="213"/>
                  </a:cubicBezTo>
                  <a:cubicBezTo>
                    <a:pt x="179" y="214"/>
                    <a:pt x="179" y="214"/>
                    <a:pt x="179" y="214"/>
                  </a:cubicBezTo>
                  <a:cubicBezTo>
                    <a:pt x="177" y="208"/>
                    <a:pt x="173" y="204"/>
                    <a:pt x="168" y="202"/>
                  </a:cubicBezTo>
                  <a:cubicBezTo>
                    <a:pt x="168" y="203"/>
                    <a:pt x="167" y="203"/>
                    <a:pt x="167" y="203"/>
                  </a:cubicBezTo>
                  <a:cubicBezTo>
                    <a:pt x="166" y="204"/>
                    <a:pt x="165" y="204"/>
                    <a:pt x="165" y="202"/>
                  </a:cubicBezTo>
                  <a:cubicBezTo>
                    <a:pt x="164" y="202"/>
                    <a:pt x="164" y="201"/>
                    <a:pt x="163" y="201"/>
                  </a:cubicBezTo>
                  <a:cubicBezTo>
                    <a:pt x="160" y="201"/>
                    <a:pt x="158" y="202"/>
                    <a:pt x="155" y="203"/>
                  </a:cubicBezTo>
                  <a:cubicBezTo>
                    <a:pt x="155" y="203"/>
                    <a:pt x="155" y="203"/>
                    <a:pt x="155" y="203"/>
                  </a:cubicBezTo>
                  <a:close/>
                  <a:moveTo>
                    <a:pt x="11" y="244"/>
                  </a:moveTo>
                  <a:cubicBezTo>
                    <a:pt x="11" y="244"/>
                    <a:pt x="11" y="244"/>
                    <a:pt x="11" y="244"/>
                  </a:cubicBezTo>
                  <a:cubicBezTo>
                    <a:pt x="12" y="247"/>
                    <a:pt x="14" y="250"/>
                    <a:pt x="15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7" y="255"/>
                    <a:pt x="18" y="256"/>
                    <a:pt x="20" y="257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1" y="256"/>
                    <a:pt x="21" y="256"/>
                    <a:pt x="22" y="256"/>
                  </a:cubicBezTo>
                  <a:cubicBezTo>
                    <a:pt x="23" y="257"/>
                    <a:pt x="23" y="257"/>
                    <a:pt x="24" y="256"/>
                  </a:cubicBezTo>
                  <a:cubicBezTo>
                    <a:pt x="22" y="254"/>
                    <a:pt x="20" y="252"/>
                    <a:pt x="18" y="250"/>
                  </a:cubicBezTo>
                  <a:cubicBezTo>
                    <a:pt x="18" y="250"/>
                    <a:pt x="17" y="250"/>
                    <a:pt x="16" y="250"/>
                  </a:cubicBezTo>
                  <a:cubicBezTo>
                    <a:pt x="16" y="250"/>
                    <a:pt x="16" y="250"/>
                    <a:pt x="16" y="249"/>
                  </a:cubicBezTo>
                  <a:cubicBezTo>
                    <a:pt x="16" y="249"/>
                    <a:pt x="16" y="248"/>
                    <a:pt x="16" y="248"/>
                  </a:cubicBezTo>
                  <a:cubicBezTo>
                    <a:pt x="16" y="248"/>
                    <a:pt x="16" y="248"/>
                    <a:pt x="17" y="248"/>
                  </a:cubicBezTo>
                  <a:cubicBezTo>
                    <a:pt x="16" y="246"/>
                    <a:pt x="15" y="245"/>
                    <a:pt x="14" y="243"/>
                  </a:cubicBezTo>
                  <a:cubicBezTo>
                    <a:pt x="13" y="243"/>
                    <a:pt x="12" y="244"/>
                    <a:pt x="11" y="244"/>
                  </a:cubicBezTo>
                  <a:close/>
                  <a:moveTo>
                    <a:pt x="175" y="260"/>
                  </a:moveTo>
                  <a:cubicBezTo>
                    <a:pt x="175" y="260"/>
                    <a:pt x="175" y="260"/>
                    <a:pt x="175" y="260"/>
                  </a:cubicBezTo>
                  <a:cubicBezTo>
                    <a:pt x="175" y="260"/>
                    <a:pt x="175" y="260"/>
                    <a:pt x="175" y="260"/>
                  </a:cubicBezTo>
                  <a:cubicBezTo>
                    <a:pt x="172" y="260"/>
                    <a:pt x="169" y="261"/>
                    <a:pt x="165" y="261"/>
                  </a:cubicBezTo>
                  <a:cubicBezTo>
                    <a:pt x="165" y="261"/>
                    <a:pt x="165" y="261"/>
                    <a:pt x="165" y="261"/>
                  </a:cubicBezTo>
                  <a:cubicBezTo>
                    <a:pt x="164" y="262"/>
                    <a:pt x="164" y="262"/>
                    <a:pt x="163" y="262"/>
                  </a:cubicBezTo>
                  <a:cubicBezTo>
                    <a:pt x="163" y="261"/>
                    <a:pt x="163" y="261"/>
                    <a:pt x="162" y="261"/>
                  </a:cubicBezTo>
                  <a:cubicBezTo>
                    <a:pt x="160" y="261"/>
                    <a:pt x="158" y="261"/>
                    <a:pt x="156" y="262"/>
                  </a:cubicBezTo>
                  <a:cubicBezTo>
                    <a:pt x="155" y="262"/>
                    <a:pt x="155" y="262"/>
                    <a:pt x="155" y="262"/>
                  </a:cubicBezTo>
                  <a:cubicBezTo>
                    <a:pt x="154" y="263"/>
                    <a:pt x="154" y="263"/>
                    <a:pt x="154" y="263"/>
                  </a:cubicBezTo>
                  <a:cubicBezTo>
                    <a:pt x="153" y="263"/>
                    <a:pt x="152" y="262"/>
                    <a:pt x="152" y="262"/>
                  </a:cubicBezTo>
                  <a:cubicBezTo>
                    <a:pt x="150" y="262"/>
                    <a:pt x="148" y="262"/>
                    <a:pt x="146" y="262"/>
                  </a:cubicBezTo>
                  <a:cubicBezTo>
                    <a:pt x="141" y="262"/>
                    <a:pt x="136" y="262"/>
                    <a:pt x="131" y="262"/>
                  </a:cubicBezTo>
                  <a:cubicBezTo>
                    <a:pt x="130" y="262"/>
                    <a:pt x="130" y="262"/>
                    <a:pt x="130" y="262"/>
                  </a:cubicBezTo>
                  <a:cubicBezTo>
                    <a:pt x="130" y="262"/>
                    <a:pt x="130" y="262"/>
                    <a:pt x="130" y="263"/>
                  </a:cubicBezTo>
                  <a:cubicBezTo>
                    <a:pt x="132" y="263"/>
                    <a:pt x="134" y="263"/>
                    <a:pt x="136" y="263"/>
                  </a:cubicBezTo>
                  <a:cubicBezTo>
                    <a:pt x="142" y="263"/>
                    <a:pt x="148" y="263"/>
                    <a:pt x="154" y="263"/>
                  </a:cubicBezTo>
                  <a:cubicBezTo>
                    <a:pt x="155" y="264"/>
                    <a:pt x="156" y="263"/>
                    <a:pt x="157" y="263"/>
                  </a:cubicBezTo>
                  <a:cubicBezTo>
                    <a:pt x="160" y="263"/>
                    <a:pt x="163" y="263"/>
                    <a:pt x="167" y="263"/>
                  </a:cubicBezTo>
                  <a:cubicBezTo>
                    <a:pt x="168" y="262"/>
                    <a:pt x="170" y="262"/>
                    <a:pt x="171" y="262"/>
                  </a:cubicBezTo>
                  <a:cubicBezTo>
                    <a:pt x="172" y="262"/>
                    <a:pt x="172" y="262"/>
                    <a:pt x="173" y="262"/>
                  </a:cubicBezTo>
                  <a:cubicBezTo>
                    <a:pt x="173" y="261"/>
                    <a:pt x="173" y="261"/>
                    <a:pt x="173" y="261"/>
                  </a:cubicBezTo>
                  <a:cubicBezTo>
                    <a:pt x="174" y="261"/>
                    <a:pt x="175" y="260"/>
                    <a:pt x="175" y="260"/>
                  </a:cubicBezTo>
                  <a:close/>
                  <a:moveTo>
                    <a:pt x="5" y="172"/>
                  </a:moveTo>
                  <a:cubicBezTo>
                    <a:pt x="5" y="170"/>
                    <a:pt x="5" y="168"/>
                    <a:pt x="5" y="166"/>
                  </a:cubicBezTo>
                  <a:cubicBezTo>
                    <a:pt x="5" y="165"/>
                    <a:pt x="5" y="164"/>
                    <a:pt x="5" y="163"/>
                  </a:cubicBezTo>
                  <a:cubicBezTo>
                    <a:pt x="5" y="163"/>
                    <a:pt x="5" y="162"/>
                    <a:pt x="5" y="162"/>
                  </a:cubicBezTo>
                  <a:cubicBezTo>
                    <a:pt x="5" y="162"/>
                    <a:pt x="5" y="162"/>
                    <a:pt x="5" y="161"/>
                  </a:cubicBezTo>
                  <a:cubicBezTo>
                    <a:pt x="5" y="157"/>
                    <a:pt x="5" y="152"/>
                    <a:pt x="5" y="148"/>
                  </a:cubicBezTo>
                  <a:cubicBezTo>
                    <a:pt x="5" y="140"/>
                    <a:pt x="5" y="132"/>
                    <a:pt x="6" y="123"/>
                  </a:cubicBezTo>
                  <a:cubicBezTo>
                    <a:pt x="6" y="120"/>
                    <a:pt x="6" y="117"/>
                    <a:pt x="6" y="114"/>
                  </a:cubicBezTo>
                  <a:cubicBezTo>
                    <a:pt x="6" y="114"/>
                    <a:pt x="6" y="113"/>
                    <a:pt x="6" y="113"/>
                  </a:cubicBezTo>
                  <a:cubicBezTo>
                    <a:pt x="6" y="113"/>
                    <a:pt x="5" y="113"/>
                    <a:pt x="5" y="113"/>
                  </a:cubicBezTo>
                  <a:cubicBezTo>
                    <a:pt x="5" y="113"/>
                    <a:pt x="5" y="114"/>
                    <a:pt x="5" y="114"/>
                  </a:cubicBezTo>
                  <a:cubicBezTo>
                    <a:pt x="5" y="119"/>
                    <a:pt x="5" y="123"/>
                    <a:pt x="5" y="128"/>
                  </a:cubicBezTo>
                  <a:cubicBezTo>
                    <a:pt x="5" y="133"/>
                    <a:pt x="5" y="138"/>
                    <a:pt x="5" y="142"/>
                  </a:cubicBezTo>
                  <a:cubicBezTo>
                    <a:pt x="4" y="145"/>
                    <a:pt x="4" y="148"/>
                    <a:pt x="4" y="150"/>
                  </a:cubicBezTo>
                  <a:cubicBezTo>
                    <a:pt x="4" y="157"/>
                    <a:pt x="4" y="164"/>
                    <a:pt x="4" y="171"/>
                  </a:cubicBezTo>
                  <a:cubicBezTo>
                    <a:pt x="4" y="171"/>
                    <a:pt x="4" y="172"/>
                    <a:pt x="4" y="172"/>
                  </a:cubicBezTo>
                  <a:cubicBezTo>
                    <a:pt x="5" y="172"/>
                    <a:pt x="5" y="172"/>
                    <a:pt x="5" y="172"/>
                  </a:cubicBezTo>
                  <a:close/>
                  <a:moveTo>
                    <a:pt x="200" y="102"/>
                  </a:move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0" y="101"/>
                    <a:pt x="201" y="101"/>
                  </a:cubicBezTo>
                  <a:cubicBezTo>
                    <a:pt x="201" y="101"/>
                    <a:pt x="201" y="100"/>
                    <a:pt x="201" y="100"/>
                  </a:cubicBezTo>
                  <a:cubicBezTo>
                    <a:pt x="201" y="98"/>
                    <a:pt x="201" y="96"/>
                    <a:pt x="201" y="94"/>
                  </a:cubicBezTo>
                  <a:cubicBezTo>
                    <a:pt x="201" y="92"/>
                    <a:pt x="201" y="90"/>
                    <a:pt x="201" y="89"/>
                  </a:cubicBezTo>
                  <a:cubicBezTo>
                    <a:pt x="200" y="86"/>
                    <a:pt x="200" y="84"/>
                    <a:pt x="200" y="81"/>
                  </a:cubicBezTo>
                  <a:cubicBezTo>
                    <a:pt x="200" y="81"/>
                    <a:pt x="200" y="80"/>
                    <a:pt x="200" y="80"/>
                  </a:cubicBezTo>
                  <a:cubicBezTo>
                    <a:pt x="199" y="80"/>
                    <a:pt x="199" y="79"/>
                    <a:pt x="199" y="79"/>
                  </a:cubicBezTo>
                  <a:cubicBezTo>
                    <a:pt x="199" y="78"/>
                    <a:pt x="199" y="78"/>
                    <a:pt x="198" y="77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81"/>
                    <a:pt x="198" y="85"/>
                    <a:pt x="199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200" y="91"/>
                    <a:pt x="200" y="91"/>
                    <a:pt x="199" y="92"/>
                  </a:cubicBezTo>
                  <a:cubicBezTo>
                    <a:pt x="199" y="93"/>
                    <a:pt x="199" y="93"/>
                    <a:pt x="199" y="93"/>
                  </a:cubicBezTo>
                  <a:cubicBezTo>
                    <a:pt x="199" y="94"/>
                    <a:pt x="199" y="95"/>
                    <a:pt x="199" y="96"/>
                  </a:cubicBezTo>
                  <a:cubicBezTo>
                    <a:pt x="200" y="98"/>
                    <a:pt x="200" y="100"/>
                    <a:pt x="200" y="102"/>
                  </a:cubicBezTo>
                  <a:close/>
                  <a:moveTo>
                    <a:pt x="5" y="214"/>
                  </a:moveTo>
                  <a:cubicBezTo>
                    <a:pt x="4" y="214"/>
                    <a:pt x="4" y="214"/>
                    <a:pt x="4" y="214"/>
                  </a:cubicBezTo>
                  <a:cubicBezTo>
                    <a:pt x="4" y="214"/>
                    <a:pt x="4" y="215"/>
                    <a:pt x="4" y="215"/>
                  </a:cubicBezTo>
                  <a:cubicBezTo>
                    <a:pt x="4" y="217"/>
                    <a:pt x="5" y="220"/>
                    <a:pt x="5" y="223"/>
                  </a:cubicBezTo>
                  <a:cubicBezTo>
                    <a:pt x="5" y="227"/>
                    <a:pt x="5" y="231"/>
                    <a:pt x="5" y="235"/>
                  </a:cubicBezTo>
                  <a:cubicBezTo>
                    <a:pt x="5" y="237"/>
                    <a:pt x="5" y="239"/>
                    <a:pt x="6" y="240"/>
                  </a:cubicBezTo>
                  <a:cubicBezTo>
                    <a:pt x="6" y="245"/>
                    <a:pt x="9" y="249"/>
                    <a:pt x="11" y="253"/>
                  </a:cubicBezTo>
                  <a:cubicBezTo>
                    <a:pt x="12" y="253"/>
                    <a:pt x="12" y="253"/>
                    <a:pt x="12" y="253"/>
                  </a:cubicBezTo>
                  <a:cubicBezTo>
                    <a:pt x="11" y="252"/>
                    <a:pt x="10" y="250"/>
                    <a:pt x="10" y="249"/>
                  </a:cubicBezTo>
                  <a:cubicBezTo>
                    <a:pt x="8" y="247"/>
                    <a:pt x="7" y="244"/>
                    <a:pt x="7" y="241"/>
                  </a:cubicBezTo>
                  <a:cubicBezTo>
                    <a:pt x="7" y="238"/>
                    <a:pt x="7" y="235"/>
                    <a:pt x="7" y="233"/>
                  </a:cubicBezTo>
                  <a:cubicBezTo>
                    <a:pt x="7" y="232"/>
                    <a:pt x="6" y="231"/>
                    <a:pt x="6" y="231"/>
                  </a:cubicBezTo>
                  <a:cubicBezTo>
                    <a:pt x="5" y="231"/>
                    <a:pt x="5" y="231"/>
                    <a:pt x="5" y="230"/>
                  </a:cubicBezTo>
                  <a:cubicBezTo>
                    <a:pt x="6" y="230"/>
                    <a:pt x="6" y="230"/>
                    <a:pt x="6" y="229"/>
                  </a:cubicBezTo>
                  <a:cubicBezTo>
                    <a:pt x="6" y="229"/>
                    <a:pt x="6" y="229"/>
                    <a:pt x="6" y="228"/>
                  </a:cubicBezTo>
                  <a:cubicBezTo>
                    <a:pt x="6" y="227"/>
                    <a:pt x="5" y="225"/>
                    <a:pt x="6" y="223"/>
                  </a:cubicBezTo>
                  <a:cubicBezTo>
                    <a:pt x="5" y="220"/>
                    <a:pt x="5" y="217"/>
                    <a:pt x="5" y="215"/>
                  </a:cubicBezTo>
                  <a:cubicBezTo>
                    <a:pt x="5" y="214"/>
                    <a:pt x="5" y="214"/>
                    <a:pt x="5" y="214"/>
                  </a:cubicBezTo>
                  <a:close/>
                  <a:moveTo>
                    <a:pt x="25" y="10"/>
                  </a:moveTo>
                  <a:cubicBezTo>
                    <a:pt x="17" y="14"/>
                    <a:pt x="12" y="23"/>
                    <a:pt x="11" y="29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5"/>
                    <a:pt x="14" y="23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7" y="19"/>
                    <a:pt x="18" y="17"/>
                    <a:pt x="21" y="16"/>
                  </a:cubicBezTo>
                  <a:cubicBezTo>
                    <a:pt x="22" y="15"/>
                    <a:pt x="23" y="14"/>
                    <a:pt x="23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5" y="11"/>
                    <a:pt x="25" y="10"/>
                  </a:cubicBezTo>
                  <a:close/>
                  <a:moveTo>
                    <a:pt x="160" y="82"/>
                  </a:moveTo>
                  <a:cubicBezTo>
                    <a:pt x="160" y="82"/>
                    <a:pt x="160" y="82"/>
                    <a:pt x="160" y="82"/>
                  </a:cubicBezTo>
                  <a:cubicBezTo>
                    <a:pt x="161" y="82"/>
                    <a:pt x="163" y="83"/>
                    <a:pt x="164" y="84"/>
                  </a:cubicBezTo>
                  <a:cubicBezTo>
                    <a:pt x="164" y="84"/>
                    <a:pt x="165" y="84"/>
                    <a:pt x="165" y="84"/>
                  </a:cubicBezTo>
                  <a:cubicBezTo>
                    <a:pt x="165" y="85"/>
                    <a:pt x="165" y="85"/>
                    <a:pt x="166" y="85"/>
                  </a:cubicBezTo>
                  <a:cubicBezTo>
                    <a:pt x="169" y="87"/>
                    <a:pt x="172" y="89"/>
                    <a:pt x="174" y="92"/>
                  </a:cubicBezTo>
                  <a:cubicBezTo>
                    <a:pt x="174" y="93"/>
                    <a:pt x="174" y="93"/>
                    <a:pt x="174" y="94"/>
                  </a:cubicBezTo>
                  <a:cubicBezTo>
                    <a:pt x="175" y="95"/>
                    <a:pt x="176" y="96"/>
                    <a:pt x="177" y="98"/>
                  </a:cubicBezTo>
                  <a:cubicBezTo>
                    <a:pt x="177" y="98"/>
                    <a:pt x="177" y="99"/>
                    <a:pt x="177" y="99"/>
                  </a:cubicBezTo>
                  <a:cubicBezTo>
                    <a:pt x="178" y="98"/>
                    <a:pt x="177" y="98"/>
                    <a:pt x="177" y="98"/>
                  </a:cubicBezTo>
                  <a:cubicBezTo>
                    <a:pt x="177" y="94"/>
                    <a:pt x="173" y="88"/>
                    <a:pt x="170" y="86"/>
                  </a:cubicBezTo>
                  <a:cubicBezTo>
                    <a:pt x="167" y="83"/>
                    <a:pt x="164" y="82"/>
                    <a:pt x="160" y="82"/>
                  </a:cubicBezTo>
                  <a:cubicBezTo>
                    <a:pt x="160" y="82"/>
                    <a:pt x="160" y="82"/>
                    <a:pt x="160" y="82"/>
                  </a:cubicBezTo>
                  <a:close/>
                  <a:moveTo>
                    <a:pt x="174" y="106"/>
                  </a:moveTo>
                  <a:cubicBezTo>
                    <a:pt x="175" y="102"/>
                    <a:pt x="175" y="98"/>
                    <a:pt x="173" y="94"/>
                  </a:cubicBezTo>
                  <a:cubicBezTo>
                    <a:pt x="172" y="94"/>
                    <a:pt x="172" y="94"/>
                    <a:pt x="172" y="93"/>
                  </a:cubicBezTo>
                  <a:cubicBezTo>
                    <a:pt x="171" y="92"/>
                    <a:pt x="169" y="91"/>
                    <a:pt x="167" y="90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8" y="91"/>
                    <a:pt x="168" y="92"/>
                    <a:pt x="169" y="93"/>
                  </a:cubicBezTo>
                  <a:cubicBezTo>
                    <a:pt x="172" y="97"/>
                    <a:pt x="173" y="101"/>
                    <a:pt x="174" y="105"/>
                  </a:cubicBezTo>
                  <a:cubicBezTo>
                    <a:pt x="174" y="106"/>
                    <a:pt x="174" y="106"/>
                    <a:pt x="174" y="106"/>
                  </a:cubicBezTo>
                  <a:close/>
                  <a:moveTo>
                    <a:pt x="198" y="58"/>
                  </a:moveTo>
                  <a:cubicBezTo>
                    <a:pt x="198" y="58"/>
                    <a:pt x="198" y="58"/>
                    <a:pt x="198" y="58"/>
                  </a:cubicBezTo>
                  <a:cubicBezTo>
                    <a:pt x="198" y="58"/>
                    <a:pt x="198" y="59"/>
                    <a:pt x="198" y="59"/>
                  </a:cubicBezTo>
                  <a:cubicBezTo>
                    <a:pt x="198" y="63"/>
                    <a:pt x="198" y="68"/>
                    <a:pt x="198" y="72"/>
                  </a:cubicBezTo>
                  <a:cubicBezTo>
                    <a:pt x="198" y="73"/>
                    <a:pt x="198" y="74"/>
                    <a:pt x="198" y="74"/>
                  </a:cubicBezTo>
                  <a:cubicBezTo>
                    <a:pt x="199" y="75"/>
                    <a:pt x="199" y="75"/>
                    <a:pt x="200" y="76"/>
                  </a:cubicBezTo>
                  <a:cubicBezTo>
                    <a:pt x="200" y="76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68"/>
                    <a:pt x="200" y="65"/>
                    <a:pt x="199" y="62"/>
                  </a:cubicBezTo>
                  <a:cubicBezTo>
                    <a:pt x="199" y="60"/>
                    <a:pt x="198" y="59"/>
                    <a:pt x="198" y="58"/>
                  </a:cubicBezTo>
                  <a:close/>
                  <a:moveTo>
                    <a:pt x="107" y="46"/>
                  </a:moveTo>
                  <a:cubicBezTo>
                    <a:pt x="106" y="47"/>
                    <a:pt x="106" y="47"/>
                    <a:pt x="106" y="47"/>
                  </a:cubicBezTo>
                  <a:cubicBezTo>
                    <a:pt x="106" y="52"/>
                    <a:pt x="106" y="56"/>
                    <a:pt x="106" y="60"/>
                  </a:cubicBezTo>
                  <a:cubicBezTo>
                    <a:pt x="106" y="61"/>
                    <a:pt x="106" y="62"/>
                    <a:pt x="106" y="62"/>
                  </a:cubicBezTo>
                  <a:cubicBezTo>
                    <a:pt x="106" y="66"/>
                    <a:pt x="106" y="69"/>
                    <a:pt x="106" y="72"/>
                  </a:cubicBezTo>
                  <a:cubicBezTo>
                    <a:pt x="107" y="76"/>
                    <a:pt x="107" y="80"/>
                    <a:pt x="107" y="84"/>
                  </a:cubicBezTo>
                  <a:cubicBezTo>
                    <a:pt x="107" y="84"/>
                    <a:pt x="107" y="85"/>
                    <a:pt x="107" y="85"/>
                  </a:cubicBezTo>
                  <a:cubicBezTo>
                    <a:pt x="107" y="78"/>
                    <a:pt x="107" y="70"/>
                    <a:pt x="107" y="63"/>
                  </a:cubicBezTo>
                  <a:cubicBezTo>
                    <a:pt x="107" y="58"/>
                    <a:pt x="107" y="53"/>
                    <a:pt x="107" y="48"/>
                  </a:cubicBezTo>
                  <a:cubicBezTo>
                    <a:pt x="107" y="48"/>
                    <a:pt x="107" y="47"/>
                    <a:pt x="107" y="46"/>
                  </a:cubicBezTo>
                  <a:close/>
                  <a:moveTo>
                    <a:pt x="111" y="229"/>
                  </a:moveTo>
                  <a:cubicBezTo>
                    <a:pt x="111" y="234"/>
                    <a:pt x="111" y="238"/>
                    <a:pt x="110" y="243"/>
                  </a:cubicBezTo>
                  <a:cubicBezTo>
                    <a:pt x="111" y="243"/>
                    <a:pt x="111" y="243"/>
                    <a:pt x="111" y="243"/>
                  </a:cubicBezTo>
                  <a:cubicBezTo>
                    <a:pt x="112" y="242"/>
                    <a:pt x="112" y="242"/>
                    <a:pt x="113" y="243"/>
                  </a:cubicBezTo>
                  <a:cubicBezTo>
                    <a:pt x="113" y="244"/>
                    <a:pt x="113" y="245"/>
                    <a:pt x="112" y="245"/>
                  </a:cubicBezTo>
                  <a:cubicBezTo>
                    <a:pt x="111" y="245"/>
                    <a:pt x="110" y="246"/>
                    <a:pt x="109" y="246"/>
                  </a:cubicBezTo>
                  <a:cubicBezTo>
                    <a:pt x="109" y="246"/>
                    <a:pt x="109" y="246"/>
                    <a:pt x="109" y="246"/>
                  </a:cubicBezTo>
                  <a:cubicBezTo>
                    <a:pt x="110" y="246"/>
                    <a:pt x="111" y="246"/>
                    <a:pt x="113" y="246"/>
                  </a:cubicBezTo>
                  <a:cubicBezTo>
                    <a:pt x="114" y="246"/>
                    <a:pt x="114" y="245"/>
                    <a:pt x="114" y="245"/>
                  </a:cubicBezTo>
                  <a:cubicBezTo>
                    <a:pt x="114" y="244"/>
                    <a:pt x="114" y="243"/>
                    <a:pt x="114" y="243"/>
                  </a:cubicBezTo>
                  <a:cubicBezTo>
                    <a:pt x="113" y="240"/>
                    <a:pt x="112" y="236"/>
                    <a:pt x="112" y="233"/>
                  </a:cubicBezTo>
                  <a:cubicBezTo>
                    <a:pt x="112" y="232"/>
                    <a:pt x="112" y="231"/>
                    <a:pt x="111" y="229"/>
                  </a:cubicBezTo>
                  <a:close/>
                  <a:moveTo>
                    <a:pt x="13" y="242"/>
                  </a:moveTo>
                  <a:cubicBezTo>
                    <a:pt x="13" y="242"/>
                    <a:pt x="13" y="242"/>
                    <a:pt x="13" y="242"/>
                  </a:cubicBezTo>
                  <a:cubicBezTo>
                    <a:pt x="12" y="238"/>
                    <a:pt x="11" y="235"/>
                    <a:pt x="10" y="231"/>
                  </a:cubicBezTo>
                  <a:cubicBezTo>
                    <a:pt x="10" y="231"/>
                    <a:pt x="10" y="231"/>
                    <a:pt x="10" y="231"/>
                  </a:cubicBezTo>
                  <a:cubicBezTo>
                    <a:pt x="9" y="231"/>
                    <a:pt x="9" y="231"/>
                    <a:pt x="9" y="231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5"/>
                    <a:pt x="9" y="238"/>
                    <a:pt x="10" y="242"/>
                  </a:cubicBezTo>
                  <a:cubicBezTo>
                    <a:pt x="11" y="242"/>
                    <a:pt x="11" y="242"/>
                    <a:pt x="12" y="242"/>
                  </a:cubicBezTo>
                  <a:cubicBezTo>
                    <a:pt x="12" y="242"/>
                    <a:pt x="13" y="242"/>
                    <a:pt x="13" y="242"/>
                  </a:cubicBezTo>
                  <a:close/>
                  <a:moveTo>
                    <a:pt x="192" y="65"/>
                  </a:moveTo>
                  <a:cubicBezTo>
                    <a:pt x="192" y="65"/>
                    <a:pt x="192" y="65"/>
                    <a:pt x="192" y="65"/>
                  </a:cubicBezTo>
                  <a:cubicBezTo>
                    <a:pt x="192" y="61"/>
                    <a:pt x="192" y="57"/>
                    <a:pt x="192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91" y="55"/>
                    <a:pt x="190" y="56"/>
                    <a:pt x="189" y="58"/>
                  </a:cubicBezTo>
                  <a:cubicBezTo>
                    <a:pt x="189" y="58"/>
                    <a:pt x="189" y="59"/>
                    <a:pt x="189" y="59"/>
                  </a:cubicBezTo>
                  <a:cubicBezTo>
                    <a:pt x="189" y="59"/>
                    <a:pt x="189" y="60"/>
                    <a:pt x="189" y="60"/>
                  </a:cubicBezTo>
                  <a:cubicBezTo>
                    <a:pt x="190" y="62"/>
                    <a:pt x="191" y="63"/>
                    <a:pt x="192" y="65"/>
                  </a:cubicBezTo>
                  <a:close/>
                  <a:moveTo>
                    <a:pt x="101" y="158"/>
                  </a:moveTo>
                  <a:cubicBezTo>
                    <a:pt x="102" y="157"/>
                    <a:pt x="103" y="157"/>
                    <a:pt x="103" y="156"/>
                  </a:cubicBezTo>
                  <a:cubicBezTo>
                    <a:pt x="103" y="156"/>
                    <a:pt x="104" y="156"/>
                    <a:pt x="104" y="155"/>
                  </a:cubicBezTo>
                  <a:cubicBezTo>
                    <a:pt x="104" y="153"/>
                    <a:pt x="104" y="150"/>
                    <a:pt x="104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3" y="147"/>
                    <a:pt x="102" y="148"/>
                    <a:pt x="102" y="148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1" y="152"/>
                    <a:pt x="101" y="155"/>
                    <a:pt x="101" y="157"/>
                  </a:cubicBezTo>
                  <a:cubicBezTo>
                    <a:pt x="101" y="157"/>
                    <a:pt x="101" y="157"/>
                    <a:pt x="101" y="158"/>
                  </a:cubicBezTo>
                  <a:close/>
                  <a:moveTo>
                    <a:pt x="4" y="79"/>
                  </a:moveTo>
                  <a:cubicBezTo>
                    <a:pt x="4" y="79"/>
                    <a:pt x="4" y="79"/>
                    <a:pt x="4" y="79"/>
                  </a:cubicBezTo>
                  <a:cubicBezTo>
                    <a:pt x="4" y="76"/>
                    <a:pt x="5" y="74"/>
                    <a:pt x="5" y="71"/>
                  </a:cubicBezTo>
                  <a:cubicBezTo>
                    <a:pt x="5" y="64"/>
                    <a:pt x="5" y="57"/>
                    <a:pt x="5" y="50"/>
                  </a:cubicBezTo>
                  <a:cubicBezTo>
                    <a:pt x="6" y="47"/>
                    <a:pt x="6" y="44"/>
                    <a:pt x="7" y="40"/>
                  </a:cubicBezTo>
                  <a:cubicBezTo>
                    <a:pt x="7" y="39"/>
                    <a:pt x="7" y="38"/>
                    <a:pt x="7" y="37"/>
                  </a:cubicBezTo>
                  <a:cubicBezTo>
                    <a:pt x="7" y="37"/>
                    <a:pt x="7" y="38"/>
                    <a:pt x="7" y="38"/>
                  </a:cubicBezTo>
                  <a:cubicBezTo>
                    <a:pt x="5" y="43"/>
                    <a:pt x="5" y="49"/>
                    <a:pt x="4" y="54"/>
                  </a:cubicBezTo>
                  <a:cubicBezTo>
                    <a:pt x="4" y="59"/>
                    <a:pt x="4" y="63"/>
                    <a:pt x="4" y="68"/>
                  </a:cubicBezTo>
                  <a:cubicBezTo>
                    <a:pt x="4" y="72"/>
                    <a:pt x="4" y="75"/>
                    <a:pt x="4" y="79"/>
                  </a:cubicBezTo>
                  <a:close/>
                  <a:moveTo>
                    <a:pt x="104" y="158"/>
                  </a:moveTo>
                  <a:cubicBezTo>
                    <a:pt x="103" y="158"/>
                    <a:pt x="102" y="159"/>
                    <a:pt x="102" y="159"/>
                  </a:cubicBezTo>
                  <a:cubicBezTo>
                    <a:pt x="101" y="159"/>
                    <a:pt x="101" y="160"/>
                    <a:pt x="101" y="160"/>
                  </a:cubicBezTo>
                  <a:cubicBezTo>
                    <a:pt x="101" y="163"/>
                    <a:pt x="101" y="166"/>
                    <a:pt x="101" y="169"/>
                  </a:cubicBezTo>
                  <a:cubicBezTo>
                    <a:pt x="101" y="169"/>
                    <a:pt x="101" y="169"/>
                    <a:pt x="101" y="170"/>
                  </a:cubicBezTo>
                  <a:cubicBezTo>
                    <a:pt x="102" y="169"/>
                    <a:pt x="102" y="169"/>
                    <a:pt x="103" y="168"/>
                  </a:cubicBezTo>
                  <a:cubicBezTo>
                    <a:pt x="103" y="168"/>
                    <a:pt x="103" y="168"/>
                    <a:pt x="103" y="167"/>
                  </a:cubicBezTo>
                  <a:cubicBezTo>
                    <a:pt x="103" y="165"/>
                    <a:pt x="103" y="163"/>
                    <a:pt x="104" y="160"/>
                  </a:cubicBezTo>
                  <a:cubicBezTo>
                    <a:pt x="104" y="160"/>
                    <a:pt x="104" y="159"/>
                    <a:pt x="104" y="158"/>
                  </a:cubicBezTo>
                  <a:close/>
                  <a:moveTo>
                    <a:pt x="172" y="35"/>
                  </a:moveTo>
                  <a:cubicBezTo>
                    <a:pt x="172" y="35"/>
                    <a:pt x="172" y="34"/>
                    <a:pt x="172" y="34"/>
                  </a:cubicBezTo>
                  <a:cubicBezTo>
                    <a:pt x="171" y="33"/>
                    <a:pt x="171" y="32"/>
                    <a:pt x="170" y="31"/>
                  </a:cubicBezTo>
                  <a:cubicBezTo>
                    <a:pt x="170" y="31"/>
                    <a:pt x="170" y="30"/>
                    <a:pt x="169" y="30"/>
                  </a:cubicBezTo>
                  <a:cubicBezTo>
                    <a:pt x="167" y="29"/>
                    <a:pt x="164" y="28"/>
                    <a:pt x="162" y="28"/>
                  </a:cubicBezTo>
                  <a:cubicBezTo>
                    <a:pt x="161" y="28"/>
                    <a:pt x="160" y="28"/>
                    <a:pt x="159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63" y="29"/>
                    <a:pt x="168" y="31"/>
                    <a:pt x="172" y="35"/>
                  </a:cubicBezTo>
                  <a:close/>
                  <a:moveTo>
                    <a:pt x="47" y="211"/>
                  </a:moveTo>
                  <a:cubicBezTo>
                    <a:pt x="47" y="211"/>
                    <a:pt x="47" y="211"/>
                    <a:pt x="47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13"/>
                    <a:pt x="42" y="214"/>
                    <a:pt x="40" y="216"/>
                  </a:cubicBezTo>
                  <a:cubicBezTo>
                    <a:pt x="39" y="217"/>
                    <a:pt x="39" y="219"/>
                    <a:pt x="38" y="220"/>
                  </a:cubicBezTo>
                  <a:cubicBezTo>
                    <a:pt x="37" y="222"/>
                    <a:pt x="37" y="224"/>
                    <a:pt x="37" y="226"/>
                  </a:cubicBezTo>
                  <a:cubicBezTo>
                    <a:pt x="37" y="227"/>
                    <a:pt x="37" y="228"/>
                    <a:pt x="37" y="229"/>
                  </a:cubicBezTo>
                  <a:cubicBezTo>
                    <a:pt x="37" y="229"/>
                    <a:pt x="37" y="228"/>
                    <a:pt x="37" y="228"/>
                  </a:cubicBezTo>
                  <a:cubicBezTo>
                    <a:pt x="37" y="226"/>
                    <a:pt x="38" y="223"/>
                    <a:pt x="39" y="221"/>
                  </a:cubicBezTo>
                  <a:cubicBezTo>
                    <a:pt x="39" y="221"/>
                    <a:pt x="40" y="220"/>
                    <a:pt x="40" y="220"/>
                  </a:cubicBezTo>
                  <a:cubicBezTo>
                    <a:pt x="42" y="216"/>
                    <a:pt x="44" y="214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close/>
                  <a:moveTo>
                    <a:pt x="103" y="170"/>
                  </a:moveTo>
                  <a:cubicBezTo>
                    <a:pt x="103" y="170"/>
                    <a:pt x="102" y="171"/>
                    <a:pt x="102" y="171"/>
                  </a:cubicBezTo>
                  <a:cubicBezTo>
                    <a:pt x="102" y="171"/>
                    <a:pt x="101" y="172"/>
                    <a:pt x="101" y="172"/>
                  </a:cubicBezTo>
                  <a:cubicBezTo>
                    <a:pt x="101" y="175"/>
                    <a:pt x="101" y="178"/>
                    <a:pt x="101" y="181"/>
                  </a:cubicBezTo>
                  <a:cubicBezTo>
                    <a:pt x="101" y="181"/>
                    <a:pt x="101" y="181"/>
                    <a:pt x="101" y="181"/>
                  </a:cubicBezTo>
                  <a:cubicBezTo>
                    <a:pt x="102" y="181"/>
                    <a:pt x="102" y="181"/>
                    <a:pt x="103" y="180"/>
                  </a:cubicBezTo>
                  <a:cubicBezTo>
                    <a:pt x="103" y="180"/>
                    <a:pt x="103" y="180"/>
                    <a:pt x="103" y="179"/>
                  </a:cubicBezTo>
                  <a:cubicBezTo>
                    <a:pt x="103" y="176"/>
                    <a:pt x="103" y="173"/>
                    <a:pt x="103" y="170"/>
                  </a:cubicBezTo>
                  <a:cubicBezTo>
                    <a:pt x="103" y="170"/>
                    <a:pt x="103" y="170"/>
                    <a:pt x="103" y="170"/>
                  </a:cubicBezTo>
                  <a:close/>
                  <a:moveTo>
                    <a:pt x="159" y="188"/>
                  </a:moveTo>
                  <a:cubicBezTo>
                    <a:pt x="159" y="188"/>
                    <a:pt x="159" y="188"/>
                    <a:pt x="159" y="188"/>
                  </a:cubicBezTo>
                  <a:cubicBezTo>
                    <a:pt x="159" y="188"/>
                    <a:pt x="159" y="188"/>
                    <a:pt x="160" y="188"/>
                  </a:cubicBezTo>
                  <a:cubicBezTo>
                    <a:pt x="160" y="188"/>
                    <a:pt x="160" y="188"/>
                    <a:pt x="160" y="188"/>
                  </a:cubicBezTo>
                  <a:cubicBezTo>
                    <a:pt x="161" y="188"/>
                    <a:pt x="162" y="188"/>
                    <a:pt x="163" y="188"/>
                  </a:cubicBezTo>
                  <a:cubicBezTo>
                    <a:pt x="166" y="188"/>
                    <a:pt x="169" y="187"/>
                    <a:pt x="172" y="185"/>
                  </a:cubicBezTo>
                  <a:cubicBezTo>
                    <a:pt x="174" y="183"/>
                    <a:pt x="177" y="181"/>
                    <a:pt x="178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6" y="180"/>
                    <a:pt x="175" y="182"/>
                    <a:pt x="173" y="183"/>
                  </a:cubicBezTo>
                  <a:cubicBezTo>
                    <a:pt x="170" y="184"/>
                    <a:pt x="168" y="185"/>
                    <a:pt x="166" y="186"/>
                  </a:cubicBezTo>
                  <a:cubicBezTo>
                    <a:pt x="165" y="186"/>
                    <a:pt x="165" y="187"/>
                    <a:pt x="165" y="187"/>
                  </a:cubicBezTo>
                  <a:cubicBezTo>
                    <a:pt x="164" y="187"/>
                    <a:pt x="164" y="188"/>
                    <a:pt x="163" y="188"/>
                  </a:cubicBezTo>
                  <a:cubicBezTo>
                    <a:pt x="163" y="188"/>
                    <a:pt x="162" y="188"/>
                    <a:pt x="161" y="188"/>
                  </a:cubicBezTo>
                  <a:cubicBezTo>
                    <a:pt x="160" y="188"/>
                    <a:pt x="159" y="188"/>
                    <a:pt x="159" y="188"/>
                  </a:cubicBezTo>
                  <a:close/>
                  <a:moveTo>
                    <a:pt x="179" y="157"/>
                  </a:moveTo>
                  <a:cubicBezTo>
                    <a:pt x="179" y="157"/>
                    <a:pt x="179" y="157"/>
                    <a:pt x="179" y="157"/>
                  </a:cubicBezTo>
                  <a:cubicBezTo>
                    <a:pt x="179" y="157"/>
                    <a:pt x="179" y="157"/>
                    <a:pt x="179" y="157"/>
                  </a:cubicBezTo>
                  <a:cubicBezTo>
                    <a:pt x="180" y="160"/>
                    <a:pt x="180" y="163"/>
                    <a:pt x="179" y="166"/>
                  </a:cubicBezTo>
                  <a:cubicBezTo>
                    <a:pt x="179" y="170"/>
                    <a:pt x="178" y="174"/>
                    <a:pt x="175" y="177"/>
                  </a:cubicBezTo>
                  <a:cubicBezTo>
                    <a:pt x="175" y="177"/>
                    <a:pt x="175" y="177"/>
                    <a:pt x="175" y="177"/>
                  </a:cubicBezTo>
                  <a:cubicBezTo>
                    <a:pt x="175" y="177"/>
                    <a:pt x="175" y="177"/>
                    <a:pt x="175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7" y="175"/>
                    <a:pt x="179" y="173"/>
                    <a:pt x="180" y="170"/>
                  </a:cubicBezTo>
                  <a:cubicBezTo>
                    <a:pt x="181" y="168"/>
                    <a:pt x="181" y="166"/>
                    <a:pt x="181" y="164"/>
                  </a:cubicBezTo>
                  <a:cubicBezTo>
                    <a:pt x="181" y="162"/>
                    <a:pt x="180" y="160"/>
                    <a:pt x="180" y="158"/>
                  </a:cubicBezTo>
                  <a:cubicBezTo>
                    <a:pt x="180" y="157"/>
                    <a:pt x="179" y="157"/>
                    <a:pt x="179" y="157"/>
                  </a:cubicBezTo>
                  <a:close/>
                  <a:moveTo>
                    <a:pt x="35" y="263"/>
                  </a:moveTo>
                  <a:cubicBezTo>
                    <a:pt x="34" y="263"/>
                    <a:pt x="34" y="263"/>
                    <a:pt x="34" y="263"/>
                  </a:cubicBezTo>
                  <a:cubicBezTo>
                    <a:pt x="31" y="261"/>
                    <a:pt x="28" y="260"/>
                    <a:pt x="26" y="258"/>
                  </a:cubicBezTo>
                  <a:cubicBezTo>
                    <a:pt x="26" y="257"/>
                    <a:pt x="25" y="257"/>
                    <a:pt x="25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4" y="258"/>
                    <a:pt x="23" y="258"/>
                    <a:pt x="22" y="258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6" y="260"/>
                    <a:pt x="28" y="261"/>
                    <a:pt x="30" y="262"/>
                  </a:cubicBezTo>
                  <a:cubicBezTo>
                    <a:pt x="31" y="262"/>
                    <a:pt x="32" y="263"/>
                    <a:pt x="34" y="263"/>
                  </a:cubicBezTo>
                  <a:cubicBezTo>
                    <a:pt x="34" y="263"/>
                    <a:pt x="34" y="263"/>
                    <a:pt x="35" y="263"/>
                  </a:cubicBezTo>
                  <a:close/>
                  <a:moveTo>
                    <a:pt x="81" y="223"/>
                  </a:moveTo>
                  <a:cubicBezTo>
                    <a:pt x="81" y="225"/>
                    <a:pt x="81" y="228"/>
                    <a:pt x="81" y="230"/>
                  </a:cubicBezTo>
                  <a:cubicBezTo>
                    <a:pt x="81" y="234"/>
                    <a:pt x="80" y="238"/>
                    <a:pt x="78" y="241"/>
                  </a:cubicBezTo>
                  <a:cubicBezTo>
                    <a:pt x="78" y="241"/>
                    <a:pt x="78" y="242"/>
                    <a:pt x="78" y="242"/>
                  </a:cubicBezTo>
                  <a:cubicBezTo>
                    <a:pt x="79" y="240"/>
                    <a:pt x="80" y="239"/>
                    <a:pt x="81" y="237"/>
                  </a:cubicBezTo>
                  <a:cubicBezTo>
                    <a:pt x="82" y="234"/>
                    <a:pt x="82" y="231"/>
                    <a:pt x="82" y="227"/>
                  </a:cubicBezTo>
                  <a:cubicBezTo>
                    <a:pt x="82" y="226"/>
                    <a:pt x="82" y="225"/>
                    <a:pt x="81" y="223"/>
                  </a:cubicBezTo>
                  <a:close/>
                  <a:moveTo>
                    <a:pt x="2" y="146"/>
                  </a:moveTo>
                  <a:cubicBezTo>
                    <a:pt x="3" y="146"/>
                    <a:pt x="3" y="146"/>
                    <a:pt x="3" y="146"/>
                  </a:cubicBezTo>
                  <a:cubicBezTo>
                    <a:pt x="3" y="145"/>
                    <a:pt x="3" y="145"/>
                    <a:pt x="3" y="144"/>
                  </a:cubicBezTo>
                  <a:cubicBezTo>
                    <a:pt x="3" y="140"/>
                    <a:pt x="3" y="135"/>
                    <a:pt x="3" y="131"/>
                  </a:cubicBezTo>
                  <a:cubicBezTo>
                    <a:pt x="3" y="124"/>
                    <a:pt x="3" y="118"/>
                    <a:pt x="3" y="111"/>
                  </a:cubicBezTo>
                  <a:cubicBezTo>
                    <a:pt x="3" y="106"/>
                    <a:pt x="3" y="100"/>
                    <a:pt x="3" y="95"/>
                  </a:cubicBezTo>
                  <a:cubicBezTo>
                    <a:pt x="3" y="95"/>
                    <a:pt x="3" y="94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100"/>
                    <a:pt x="3" y="106"/>
                    <a:pt x="3" y="112"/>
                  </a:cubicBezTo>
                  <a:cubicBezTo>
                    <a:pt x="2" y="121"/>
                    <a:pt x="2" y="130"/>
                    <a:pt x="2" y="139"/>
                  </a:cubicBezTo>
                  <a:cubicBezTo>
                    <a:pt x="2" y="141"/>
                    <a:pt x="2" y="144"/>
                    <a:pt x="2" y="146"/>
                  </a:cubicBezTo>
                  <a:close/>
                  <a:moveTo>
                    <a:pt x="5" y="36"/>
                  </a:moveTo>
                  <a:cubicBezTo>
                    <a:pt x="5" y="36"/>
                    <a:pt x="5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3"/>
                    <a:pt x="7" y="31"/>
                    <a:pt x="8" y="28"/>
                  </a:cubicBezTo>
                  <a:cubicBezTo>
                    <a:pt x="9" y="25"/>
                    <a:pt x="11" y="21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2"/>
                    <a:pt x="9" y="24"/>
                    <a:pt x="8" y="25"/>
                  </a:cubicBezTo>
                  <a:cubicBezTo>
                    <a:pt x="7" y="26"/>
                    <a:pt x="7" y="28"/>
                    <a:pt x="6" y="29"/>
                  </a:cubicBezTo>
                  <a:cubicBezTo>
                    <a:pt x="6" y="30"/>
                    <a:pt x="6" y="30"/>
                    <a:pt x="6" y="31"/>
                  </a:cubicBezTo>
                  <a:cubicBezTo>
                    <a:pt x="6" y="32"/>
                    <a:pt x="6" y="34"/>
                    <a:pt x="5" y="36"/>
                  </a:cubicBezTo>
                  <a:close/>
                  <a:moveTo>
                    <a:pt x="107" y="193"/>
                  </a:moveTo>
                  <a:cubicBezTo>
                    <a:pt x="107" y="193"/>
                    <a:pt x="107" y="193"/>
                    <a:pt x="107" y="193"/>
                  </a:cubicBezTo>
                  <a:cubicBezTo>
                    <a:pt x="107" y="194"/>
                    <a:pt x="107" y="196"/>
                    <a:pt x="107" y="198"/>
                  </a:cubicBezTo>
                  <a:cubicBezTo>
                    <a:pt x="107" y="204"/>
                    <a:pt x="107" y="211"/>
                    <a:pt x="107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7" y="219"/>
                    <a:pt x="107" y="219"/>
                    <a:pt x="107" y="218"/>
                  </a:cubicBezTo>
                  <a:cubicBezTo>
                    <a:pt x="107" y="214"/>
                    <a:pt x="107" y="210"/>
                    <a:pt x="108" y="205"/>
                  </a:cubicBezTo>
                  <a:cubicBezTo>
                    <a:pt x="108" y="201"/>
                    <a:pt x="108" y="197"/>
                    <a:pt x="107" y="193"/>
                  </a:cubicBezTo>
                  <a:cubicBezTo>
                    <a:pt x="107" y="193"/>
                    <a:pt x="107" y="193"/>
                    <a:pt x="107" y="193"/>
                  </a:cubicBezTo>
                  <a:close/>
                  <a:moveTo>
                    <a:pt x="200" y="138"/>
                  </a:moveTo>
                  <a:cubicBezTo>
                    <a:pt x="201" y="135"/>
                    <a:pt x="199" y="124"/>
                    <a:pt x="199" y="122"/>
                  </a:cubicBezTo>
                  <a:cubicBezTo>
                    <a:pt x="199" y="123"/>
                    <a:pt x="199" y="125"/>
                    <a:pt x="199" y="130"/>
                  </a:cubicBezTo>
                  <a:cubicBezTo>
                    <a:pt x="199" y="132"/>
                    <a:pt x="199" y="135"/>
                    <a:pt x="199" y="137"/>
                  </a:cubicBezTo>
                  <a:cubicBezTo>
                    <a:pt x="200" y="137"/>
                    <a:pt x="200" y="138"/>
                    <a:pt x="200" y="138"/>
                  </a:cubicBezTo>
                  <a:close/>
                  <a:moveTo>
                    <a:pt x="63" y="249"/>
                  </a:moveTo>
                  <a:cubicBezTo>
                    <a:pt x="66" y="249"/>
                    <a:pt x="69" y="249"/>
                    <a:pt x="71" y="247"/>
                  </a:cubicBezTo>
                  <a:cubicBezTo>
                    <a:pt x="73" y="245"/>
                    <a:pt x="75" y="243"/>
                    <a:pt x="75" y="242"/>
                  </a:cubicBezTo>
                  <a:cubicBezTo>
                    <a:pt x="72" y="245"/>
                    <a:pt x="68" y="248"/>
                    <a:pt x="63" y="249"/>
                  </a:cubicBezTo>
                  <a:close/>
                  <a:moveTo>
                    <a:pt x="104" y="56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4" y="57"/>
                    <a:pt x="103" y="72"/>
                    <a:pt x="103" y="73"/>
                  </a:cubicBezTo>
                  <a:cubicBezTo>
                    <a:pt x="103" y="73"/>
                    <a:pt x="104" y="73"/>
                    <a:pt x="104" y="73"/>
                  </a:cubicBezTo>
                  <a:cubicBezTo>
                    <a:pt x="104" y="68"/>
                    <a:pt x="104" y="62"/>
                    <a:pt x="104" y="56"/>
                  </a:cubicBezTo>
                  <a:close/>
                  <a:moveTo>
                    <a:pt x="138" y="93"/>
                  </a:moveTo>
                  <a:cubicBezTo>
                    <a:pt x="141" y="90"/>
                    <a:pt x="145" y="87"/>
                    <a:pt x="149" y="84"/>
                  </a:cubicBezTo>
                  <a:cubicBezTo>
                    <a:pt x="148" y="84"/>
                    <a:pt x="147" y="84"/>
                    <a:pt x="146" y="85"/>
                  </a:cubicBezTo>
                  <a:cubicBezTo>
                    <a:pt x="145" y="86"/>
                    <a:pt x="145" y="86"/>
                    <a:pt x="144" y="87"/>
                  </a:cubicBezTo>
                  <a:cubicBezTo>
                    <a:pt x="142" y="88"/>
                    <a:pt x="140" y="90"/>
                    <a:pt x="139" y="92"/>
                  </a:cubicBezTo>
                  <a:cubicBezTo>
                    <a:pt x="139" y="93"/>
                    <a:pt x="138" y="93"/>
                    <a:pt x="138" y="93"/>
                  </a:cubicBezTo>
                  <a:close/>
                  <a:moveTo>
                    <a:pt x="140" y="35"/>
                  </a:moveTo>
                  <a:cubicBezTo>
                    <a:pt x="140" y="35"/>
                    <a:pt x="140" y="35"/>
                    <a:pt x="140" y="35"/>
                  </a:cubicBezTo>
                  <a:cubicBezTo>
                    <a:pt x="142" y="33"/>
                    <a:pt x="143" y="32"/>
                    <a:pt x="145" y="31"/>
                  </a:cubicBezTo>
                  <a:cubicBezTo>
                    <a:pt x="146" y="29"/>
                    <a:pt x="148" y="28"/>
                    <a:pt x="149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8" y="27"/>
                    <a:pt x="146" y="27"/>
                    <a:pt x="145" y="28"/>
                  </a:cubicBezTo>
                  <a:cubicBezTo>
                    <a:pt x="143" y="30"/>
                    <a:pt x="142" y="31"/>
                    <a:pt x="141" y="33"/>
                  </a:cubicBezTo>
                  <a:cubicBezTo>
                    <a:pt x="140" y="34"/>
                    <a:pt x="140" y="34"/>
                    <a:pt x="140" y="35"/>
                  </a:cubicBezTo>
                  <a:close/>
                  <a:moveTo>
                    <a:pt x="12" y="31"/>
                  </a:moveTo>
                  <a:cubicBezTo>
                    <a:pt x="9" y="36"/>
                    <a:pt x="8" y="43"/>
                    <a:pt x="8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9" y="47"/>
                    <a:pt x="9" y="45"/>
                    <a:pt x="9" y="43"/>
                  </a:cubicBezTo>
                  <a:cubicBezTo>
                    <a:pt x="10" y="40"/>
                    <a:pt x="10" y="37"/>
                    <a:pt x="11" y="34"/>
                  </a:cubicBezTo>
                  <a:cubicBezTo>
                    <a:pt x="11" y="33"/>
                    <a:pt x="11" y="32"/>
                    <a:pt x="12" y="31"/>
                  </a:cubicBezTo>
                  <a:close/>
                  <a:moveTo>
                    <a:pt x="106" y="23"/>
                  </a:move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4"/>
                    <a:pt x="105" y="24"/>
                  </a:cubicBezTo>
                  <a:cubicBezTo>
                    <a:pt x="105" y="28"/>
                    <a:pt x="105" y="31"/>
                    <a:pt x="105" y="35"/>
                  </a:cubicBezTo>
                  <a:cubicBezTo>
                    <a:pt x="105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2"/>
                    <a:pt x="106" y="29"/>
                    <a:pt x="106" y="25"/>
                  </a:cubicBezTo>
                  <a:cubicBezTo>
                    <a:pt x="106" y="24"/>
                    <a:pt x="106" y="24"/>
                    <a:pt x="106" y="23"/>
                  </a:cubicBezTo>
                  <a:close/>
                  <a:moveTo>
                    <a:pt x="7" y="70"/>
                  </a:moveTo>
                  <a:cubicBezTo>
                    <a:pt x="8" y="70"/>
                    <a:pt x="8" y="70"/>
                    <a:pt x="8" y="7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4"/>
                    <a:pt x="8" y="58"/>
                    <a:pt x="8" y="53"/>
                  </a:cubicBezTo>
                  <a:cubicBezTo>
                    <a:pt x="8" y="53"/>
                    <a:pt x="8" y="52"/>
                    <a:pt x="7" y="52"/>
                  </a:cubicBezTo>
                  <a:cubicBezTo>
                    <a:pt x="7" y="58"/>
                    <a:pt x="7" y="64"/>
                    <a:pt x="7" y="70"/>
                  </a:cubicBezTo>
                  <a:close/>
                  <a:moveTo>
                    <a:pt x="200" y="220"/>
                  </a:moveTo>
                  <a:cubicBezTo>
                    <a:pt x="200" y="220"/>
                    <a:pt x="200" y="220"/>
                    <a:pt x="200" y="220"/>
                  </a:cubicBezTo>
                  <a:cubicBezTo>
                    <a:pt x="200" y="220"/>
                    <a:pt x="200" y="219"/>
                    <a:pt x="200" y="218"/>
                  </a:cubicBezTo>
                  <a:cubicBezTo>
                    <a:pt x="201" y="217"/>
                    <a:pt x="201" y="216"/>
                    <a:pt x="201" y="214"/>
                  </a:cubicBezTo>
                  <a:cubicBezTo>
                    <a:pt x="201" y="211"/>
                    <a:pt x="201" y="208"/>
                    <a:pt x="201" y="204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00" y="209"/>
                    <a:pt x="200" y="215"/>
                    <a:pt x="200" y="220"/>
                  </a:cubicBezTo>
                  <a:close/>
                  <a:moveTo>
                    <a:pt x="174" y="148"/>
                  </a:moveTo>
                  <a:cubicBezTo>
                    <a:pt x="174" y="148"/>
                    <a:pt x="174" y="148"/>
                    <a:pt x="174" y="148"/>
                  </a:cubicBezTo>
                  <a:cubicBezTo>
                    <a:pt x="173" y="148"/>
                    <a:pt x="173" y="147"/>
                    <a:pt x="173" y="147"/>
                  </a:cubicBezTo>
                  <a:cubicBezTo>
                    <a:pt x="172" y="146"/>
                    <a:pt x="172" y="146"/>
                    <a:pt x="171" y="145"/>
                  </a:cubicBezTo>
                  <a:cubicBezTo>
                    <a:pt x="167" y="144"/>
                    <a:pt x="164" y="144"/>
                    <a:pt x="161" y="144"/>
                  </a:cubicBezTo>
                  <a:cubicBezTo>
                    <a:pt x="161" y="144"/>
                    <a:pt x="160" y="144"/>
                    <a:pt x="160" y="144"/>
                  </a:cubicBezTo>
                  <a:cubicBezTo>
                    <a:pt x="163" y="144"/>
                    <a:pt x="165" y="145"/>
                    <a:pt x="167" y="145"/>
                  </a:cubicBezTo>
                  <a:cubicBezTo>
                    <a:pt x="169" y="146"/>
                    <a:pt x="172" y="147"/>
                    <a:pt x="174" y="148"/>
                  </a:cubicBezTo>
                  <a:close/>
                  <a:moveTo>
                    <a:pt x="37" y="235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8" y="237"/>
                    <a:pt x="39" y="238"/>
                    <a:pt x="40" y="240"/>
                  </a:cubicBezTo>
                  <a:cubicBezTo>
                    <a:pt x="41" y="243"/>
                    <a:pt x="44" y="246"/>
                    <a:pt x="47" y="247"/>
                  </a:cubicBezTo>
                  <a:cubicBezTo>
                    <a:pt x="48" y="248"/>
                    <a:pt x="48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4" y="245"/>
                    <a:pt x="40" y="240"/>
                    <a:pt x="37" y="235"/>
                  </a:cubicBezTo>
                  <a:close/>
                  <a:moveTo>
                    <a:pt x="106" y="115"/>
                  </a:moveTo>
                  <a:cubicBezTo>
                    <a:pt x="106" y="114"/>
                    <a:pt x="106" y="90"/>
                    <a:pt x="105" y="87"/>
                  </a:cubicBezTo>
                  <a:cubicBezTo>
                    <a:pt x="105" y="96"/>
                    <a:pt x="105" y="106"/>
                    <a:pt x="106" y="115"/>
                  </a:cubicBezTo>
                  <a:close/>
                  <a:moveTo>
                    <a:pt x="108" y="153"/>
                  </a:moveTo>
                  <a:cubicBezTo>
                    <a:pt x="108" y="153"/>
                    <a:pt x="109" y="152"/>
                    <a:pt x="109" y="151"/>
                  </a:cubicBezTo>
                  <a:cubicBezTo>
                    <a:pt x="109" y="149"/>
                    <a:pt x="109" y="146"/>
                    <a:pt x="109" y="144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8" y="143"/>
                    <a:pt x="108" y="144"/>
                    <a:pt x="108" y="145"/>
                  </a:cubicBezTo>
                  <a:cubicBezTo>
                    <a:pt x="108" y="146"/>
                    <a:pt x="108" y="148"/>
                    <a:pt x="108" y="149"/>
                  </a:cubicBezTo>
                  <a:cubicBezTo>
                    <a:pt x="108" y="151"/>
                    <a:pt x="108" y="152"/>
                    <a:pt x="108" y="153"/>
                  </a:cubicBezTo>
                  <a:close/>
                  <a:moveTo>
                    <a:pt x="180" y="261"/>
                  </a:moveTo>
                  <a:cubicBezTo>
                    <a:pt x="181" y="261"/>
                    <a:pt x="181" y="262"/>
                    <a:pt x="181" y="262"/>
                  </a:cubicBezTo>
                  <a:cubicBezTo>
                    <a:pt x="181" y="262"/>
                    <a:pt x="181" y="261"/>
                    <a:pt x="181" y="261"/>
                  </a:cubicBezTo>
                  <a:cubicBezTo>
                    <a:pt x="184" y="261"/>
                    <a:pt x="186" y="259"/>
                    <a:pt x="188" y="258"/>
                  </a:cubicBezTo>
                  <a:cubicBezTo>
                    <a:pt x="189" y="258"/>
                    <a:pt x="189" y="257"/>
                    <a:pt x="189" y="257"/>
                  </a:cubicBezTo>
                  <a:cubicBezTo>
                    <a:pt x="189" y="256"/>
                    <a:pt x="189" y="256"/>
                    <a:pt x="188" y="256"/>
                  </a:cubicBezTo>
                  <a:cubicBezTo>
                    <a:pt x="186" y="258"/>
                    <a:pt x="183" y="260"/>
                    <a:pt x="180" y="261"/>
                  </a:cubicBezTo>
                  <a:close/>
                  <a:moveTo>
                    <a:pt x="71" y="265"/>
                  </a:moveTo>
                  <a:cubicBezTo>
                    <a:pt x="71" y="266"/>
                    <a:pt x="71" y="266"/>
                    <a:pt x="71" y="266"/>
                  </a:cubicBezTo>
                  <a:cubicBezTo>
                    <a:pt x="71" y="266"/>
                    <a:pt x="72" y="266"/>
                    <a:pt x="72" y="266"/>
                  </a:cubicBezTo>
                  <a:cubicBezTo>
                    <a:pt x="73" y="266"/>
                    <a:pt x="75" y="266"/>
                    <a:pt x="76" y="266"/>
                  </a:cubicBezTo>
                  <a:cubicBezTo>
                    <a:pt x="81" y="266"/>
                    <a:pt x="85" y="266"/>
                    <a:pt x="89" y="266"/>
                  </a:cubicBezTo>
                  <a:cubicBezTo>
                    <a:pt x="89" y="266"/>
                    <a:pt x="90" y="266"/>
                    <a:pt x="90" y="266"/>
                  </a:cubicBezTo>
                  <a:cubicBezTo>
                    <a:pt x="90" y="266"/>
                    <a:pt x="91" y="266"/>
                    <a:pt x="91" y="265"/>
                  </a:cubicBezTo>
                  <a:cubicBezTo>
                    <a:pt x="84" y="265"/>
                    <a:pt x="78" y="265"/>
                    <a:pt x="71" y="265"/>
                  </a:cubicBezTo>
                  <a:close/>
                  <a:moveTo>
                    <a:pt x="108" y="142"/>
                  </a:moveTo>
                  <a:cubicBezTo>
                    <a:pt x="109" y="141"/>
                    <a:pt x="109" y="141"/>
                    <a:pt x="109" y="140"/>
                  </a:cubicBezTo>
                  <a:cubicBezTo>
                    <a:pt x="109" y="140"/>
                    <a:pt x="109" y="139"/>
                    <a:pt x="109" y="139"/>
                  </a:cubicBezTo>
                  <a:cubicBezTo>
                    <a:pt x="109" y="135"/>
                    <a:pt x="109" y="131"/>
                    <a:pt x="109" y="126"/>
                  </a:cubicBezTo>
                  <a:cubicBezTo>
                    <a:pt x="109" y="126"/>
                    <a:pt x="109" y="126"/>
                    <a:pt x="109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8" y="131"/>
                    <a:pt x="108" y="136"/>
                    <a:pt x="108" y="142"/>
                  </a:cubicBezTo>
                  <a:close/>
                  <a:moveTo>
                    <a:pt x="52" y="264"/>
                  </a:moveTo>
                  <a:cubicBezTo>
                    <a:pt x="52" y="264"/>
                    <a:pt x="51" y="263"/>
                    <a:pt x="51" y="263"/>
                  </a:cubicBezTo>
                  <a:cubicBezTo>
                    <a:pt x="47" y="263"/>
                    <a:pt x="44" y="263"/>
                    <a:pt x="40" y="262"/>
                  </a:cubicBezTo>
                  <a:cubicBezTo>
                    <a:pt x="40" y="262"/>
                    <a:pt x="39" y="262"/>
                    <a:pt x="39" y="262"/>
                  </a:cubicBezTo>
                  <a:cubicBezTo>
                    <a:pt x="43" y="264"/>
                    <a:pt x="48" y="264"/>
                    <a:pt x="52" y="264"/>
                  </a:cubicBezTo>
                  <a:close/>
                  <a:moveTo>
                    <a:pt x="5" y="111"/>
                  </a:moveTo>
                  <a:cubicBezTo>
                    <a:pt x="5" y="111"/>
                    <a:pt x="6" y="111"/>
                    <a:pt x="6" y="111"/>
                  </a:cubicBezTo>
                  <a:cubicBezTo>
                    <a:pt x="6" y="110"/>
                    <a:pt x="6" y="109"/>
                    <a:pt x="6" y="109"/>
                  </a:cubicBezTo>
                  <a:cubicBezTo>
                    <a:pt x="6" y="108"/>
                    <a:pt x="6" y="108"/>
                    <a:pt x="6" y="107"/>
                  </a:cubicBezTo>
                  <a:cubicBezTo>
                    <a:pt x="6" y="107"/>
                    <a:pt x="6" y="107"/>
                    <a:pt x="6" y="106"/>
                  </a:cubicBezTo>
                  <a:cubicBezTo>
                    <a:pt x="6" y="106"/>
                    <a:pt x="6" y="105"/>
                    <a:pt x="6" y="105"/>
                  </a:cubicBezTo>
                  <a:cubicBezTo>
                    <a:pt x="6" y="103"/>
                    <a:pt x="6" y="101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102"/>
                    <a:pt x="5" y="107"/>
                    <a:pt x="5" y="111"/>
                  </a:cubicBezTo>
                  <a:close/>
                  <a:moveTo>
                    <a:pt x="109" y="154"/>
                  </a:moveTo>
                  <a:cubicBezTo>
                    <a:pt x="108" y="154"/>
                    <a:pt x="108" y="155"/>
                    <a:pt x="108" y="156"/>
                  </a:cubicBezTo>
                  <a:cubicBezTo>
                    <a:pt x="108" y="158"/>
                    <a:pt x="108" y="161"/>
                    <a:pt x="108" y="163"/>
                  </a:cubicBezTo>
                  <a:cubicBezTo>
                    <a:pt x="108" y="163"/>
                    <a:pt x="108" y="164"/>
                    <a:pt x="108" y="164"/>
                  </a:cubicBezTo>
                  <a:cubicBezTo>
                    <a:pt x="108" y="164"/>
                    <a:pt x="109" y="163"/>
                    <a:pt x="109" y="163"/>
                  </a:cubicBezTo>
                  <a:cubicBezTo>
                    <a:pt x="109" y="160"/>
                    <a:pt x="109" y="157"/>
                    <a:pt x="109" y="155"/>
                  </a:cubicBezTo>
                  <a:cubicBezTo>
                    <a:pt x="109" y="154"/>
                    <a:pt x="109" y="154"/>
                    <a:pt x="109" y="154"/>
                  </a:cubicBezTo>
                  <a:close/>
                  <a:moveTo>
                    <a:pt x="79" y="227"/>
                  </a:moveTo>
                  <a:cubicBezTo>
                    <a:pt x="79" y="227"/>
                    <a:pt x="79" y="227"/>
                    <a:pt x="79" y="227"/>
                  </a:cubicBezTo>
                  <a:cubicBezTo>
                    <a:pt x="79" y="226"/>
                    <a:pt x="79" y="225"/>
                    <a:pt x="79" y="224"/>
                  </a:cubicBezTo>
                  <a:cubicBezTo>
                    <a:pt x="78" y="220"/>
                    <a:pt x="76" y="216"/>
                    <a:pt x="73" y="213"/>
                  </a:cubicBezTo>
                  <a:cubicBezTo>
                    <a:pt x="73" y="213"/>
                    <a:pt x="72" y="213"/>
                    <a:pt x="72" y="213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76" y="217"/>
                    <a:pt x="78" y="221"/>
                    <a:pt x="79" y="227"/>
                  </a:cubicBezTo>
                  <a:close/>
                  <a:moveTo>
                    <a:pt x="58" y="209"/>
                  </a:moveTo>
                  <a:cubicBezTo>
                    <a:pt x="57" y="209"/>
                    <a:pt x="56" y="209"/>
                    <a:pt x="55" y="209"/>
                  </a:cubicBezTo>
                  <a:cubicBezTo>
                    <a:pt x="52" y="210"/>
                    <a:pt x="49" y="211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8" y="212"/>
                    <a:pt x="50" y="212"/>
                    <a:pt x="52" y="211"/>
                  </a:cubicBezTo>
                  <a:cubicBezTo>
                    <a:pt x="54" y="210"/>
                    <a:pt x="56" y="210"/>
                    <a:pt x="58" y="209"/>
                  </a:cubicBezTo>
                  <a:close/>
                  <a:moveTo>
                    <a:pt x="196" y="234"/>
                  </a:moveTo>
                  <a:cubicBezTo>
                    <a:pt x="196" y="234"/>
                    <a:pt x="196" y="234"/>
                    <a:pt x="196" y="234"/>
                  </a:cubicBezTo>
                  <a:cubicBezTo>
                    <a:pt x="196" y="234"/>
                    <a:pt x="196" y="234"/>
                    <a:pt x="196" y="234"/>
                  </a:cubicBezTo>
                  <a:cubicBezTo>
                    <a:pt x="196" y="232"/>
                    <a:pt x="197" y="231"/>
                    <a:pt x="197" y="230"/>
                  </a:cubicBezTo>
                  <a:cubicBezTo>
                    <a:pt x="197" y="229"/>
                    <a:pt x="198" y="229"/>
                    <a:pt x="198" y="228"/>
                  </a:cubicBezTo>
                  <a:cubicBezTo>
                    <a:pt x="198" y="226"/>
                    <a:pt x="198" y="224"/>
                    <a:pt x="198" y="222"/>
                  </a:cubicBezTo>
                  <a:cubicBezTo>
                    <a:pt x="198" y="222"/>
                    <a:pt x="198" y="222"/>
                    <a:pt x="198" y="222"/>
                  </a:cubicBezTo>
                  <a:cubicBezTo>
                    <a:pt x="198" y="222"/>
                    <a:pt x="198" y="222"/>
                    <a:pt x="198" y="222"/>
                  </a:cubicBezTo>
                  <a:cubicBezTo>
                    <a:pt x="197" y="226"/>
                    <a:pt x="196" y="230"/>
                    <a:pt x="196" y="234"/>
                  </a:cubicBezTo>
                  <a:close/>
                  <a:moveTo>
                    <a:pt x="201" y="103"/>
                  </a:moveTo>
                  <a:cubicBezTo>
                    <a:pt x="201" y="104"/>
                    <a:pt x="200" y="104"/>
                    <a:pt x="200" y="105"/>
                  </a:cubicBezTo>
                  <a:cubicBezTo>
                    <a:pt x="201" y="108"/>
                    <a:pt x="201" y="111"/>
                    <a:pt x="201" y="113"/>
                  </a:cubicBezTo>
                  <a:cubicBezTo>
                    <a:pt x="201" y="114"/>
                    <a:pt x="201" y="115"/>
                    <a:pt x="201" y="115"/>
                  </a:cubicBezTo>
                  <a:cubicBezTo>
                    <a:pt x="201" y="115"/>
                    <a:pt x="202" y="115"/>
                    <a:pt x="202" y="115"/>
                  </a:cubicBezTo>
                  <a:cubicBezTo>
                    <a:pt x="201" y="111"/>
                    <a:pt x="201" y="107"/>
                    <a:pt x="201" y="103"/>
                  </a:cubicBezTo>
                  <a:close/>
                  <a:moveTo>
                    <a:pt x="145" y="178"/>
                  </a:moveTo>
                  <a:cubicBezTo>
                    <a:pt x="145" y="178"/>
                    <a:pt x="145" y="178"/>
                    <a:pt x="145" y="178"/>
                  </a:cubicBezTo>
                  <a:cubicBezTo>
                    <a:pt x="145" y="179"/>
                    <a:pt x="146" y="179"/>
                    <a:pt x="146" y="180"/>
                  </a:cubicBezTo>
                  <a:cubicBezTo>
                    <a:pt x="147" y="181"/>
                    <a:pt x="147" y="181"/>
                    <a:pt x="148" y="182"/>
                  </a:cubicBezTo>
                  <a:cubicBezTo>
                    <a:pt x="151" y="183"/>
                    <a:pt x="155" y="184"/>
                    <a:pt x="158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6" y="184"/>
                    <a:pt x="153" y="183"/>
                    <a:pt x="151" y="182"/>
                  </a:cubicBezTo>
                  <a:cubicBezTo>
                    <a:pt x="148" y="181"/>
                    <a:pt x="146" y="180"/>
                    <a:pt x="145" y="178"/>
                  </a:cubicBezTo>
                  <a:close/>
                  <a:moveTo>
                    <a:pt x="93" y="266"/>
                  </a:moveTo>
                  <a:cubicBezTo>
                    <a:pt x="95" y="266"/>
                    <a:pt x="106" y="266"/>
                    <a:pt x="109" y="266"/>
                  </a:cubicBezTo>
                  <a:cubicBezTo>
                    <a:pt x="108" y="265"/>
                    <a:pt x="108" y="265"/>
                    <a:pt x="108" y="265"/>
                  </a:cubicBezTo>
                  <a:cubicBezTo>
                    <a:pt x="103" y="265"/>
                    <a:pt x="99" y="265"/>
                    <a:pt x="95" y="265"/>
                  </a:cubicBezTo>
                  <a:cubicBezTo>
                    <a:pt x="94" y="265"/>
                    <a:pt x="94" y="266"/>
                    <a:pt x="93" y="266"/>
                  </a:cubicBezTo>
                  <a:close/>
                  <a:moveTo>
                    <a:pt x="158" y="246"/>
                  </a:moveTo>
                  <a:cubicBezTo>
                    <a:pt x="158" y="246"/>
                    <a:pt x="158" y="246"/>
                    <a:pt x="158" y="246"/>
                  </a:cubicBezTo>
                  <a:cubicBezTo>
                    <a:pt x="157" y="246"/>
                    <a:pt x="157" y="246"/>
                    <a:pt x="156" y="246"/>
                  </a:cubicBezTo>
                  <a:cubicBezTo>
                    <a:pt x="153" y="246"/>
                    <a:pt x="151" y="245"/>
                    <a:pt x="148" y="243"/>
                  </a:cubicBezTo>
                  <a:cubicBezTo>
                    <a:pt x="147" y="243"/>
                    <a:pt x="146" y="242"/>
                    <a:pt x="145" y="241"/>
                  </a:cubicBezTo>
                  <a:cubicBezTo>
                    <a:pt x="144" y="241"/>
                    <a:pt x="144" y="240"/>
                    <a:pt x="143" y="240"/>
                  </a:cubicBezTo>
                  <a:cubicBezTo>
                    <a:pt x="143" y="240"/>
                    <a:pt x="143" y="240"/>
                    <a:pt x="142" y="240"/>
                  </a:cubicBezTo>
                  <a:cubicBezTo>
                    <a:pt x="143" y="240"/>
                    <a:pt x="143" y="241"/>
                    <a:pt x="144" y="241"/>
                  </a:cubicBezTo>
                  <a:cubicBezTo>
                    <a:pt x="145" y="242"/>
                    <a:pt x="146" y="243"/>
                    <a:pt x="147" y="243"/>
                  </a:cubicBezTo>
                  <a:cubicBezTo>
                    <a:pt x="150" y="245"/>
                    <a:pt x="153" y="246"/>
                    <a:pt x="157" y="246"/>
                  </a:cubicBezTo>
                  <a:cubicBezTo>
                    <a:pt x="157" y="246"/>
                    <a:pt x="157" y="246"/>
                    <a:pt x="158" y="246"/>
                  </a:cubicBezTo>
                  <a:close/>
                  <a:moveTo>
                    <a:pt x="104" y="236"/>
                  </a:moveTo>
                  <a:cubicBezTo>
                    <a:pt x="105" y="236"/>
                    <a:pt x="105" y="236"/>
                    <a:pt x="105" y="235"/>
                  </a:cubicBezTo>
                  <a:cubicBezTo>
                    <a:pt x="105" y="233"/>
                    <a:pt x="105" y="231"/>
                    <a:pt x="105" y="228"/>
                  </a:cubicBezTo>
                  <a:cubicBezTo>
                    <a:pt x="105" y="228"/>
                    <a:pt x="105" y="228"/>
                    <a:pt x="105" y="228"/>
                  </a:cubicBezTo>
                  <a:cubicBezTo>
                    <a:pt x="105" y="228"/>
                    <a:pt x="104" y="228"/>
                    <a:pt x="104" y="228"/>
                  </a:cubicBezTo>
                  <a:cubicBezTo>
                    <a:pt x="104" y="228"/>
                    <a:pt x="104" y="228"/>
                    <a:pt x="104" y="229"/>
                  </a:cubicBezTo>
                  <a:cubicBezTo>
                    <a:pt x="104" y="231"/>
                    <a:pt x="104" y="233"/>
                    <a:pt x="104" y="236"/>
                  </a:cubicBezTo>
                  <a:cubicBezTo>
                    <a:pt x="104" y="236"/>
                    <a:pt x="104" y="236"/>
                    <a:pt x="104" y="236"/>
                  </a:cubicBezTo>
                  <a:close/>
                  <a:moveTo>
                    <a:pt x="186" y="15"/>
                  </a:moveTo>
                  <a:cubicBezTo>
                    <a:pt x="187" y="17"/>
                    <a:pt x="188" y="19"/>
                    <a:pt x="190" y="20"/>
                  </a:cubicBezTo>
                  <a:cubicBezTo>
                    <a:pt x="190" y="20"/>
                    <a:pt x="190" y="20"/>
                    <a:pt x="190" y="19"/>
                  </a:cubicBezTo>
                  <a:cubicBezTo>
                    <a:pt x="189" y="18"/>
                    <a:pt x="188" y="16"/>
                    <a:pt x="186" y="14"/>
                  </a:cubicBezTo>
                  <a:cubicBezTo>
                    <a:pt x="186" y="15"/>
                    <a:pt x="186" y="15"/>
                    <a:pt x="186" y="15"/>
                  </a:cubicBezTo>
                  <a:close/>
                  <a:moveTo>
                    <a:pt x="142" y="156"/>
                  </a:moveTo>
                  <a:cubicBezTo>
                    <a:pt x="144" y="153"/>
                    <a:pt x="145" y="150"/>
                    <a:pt x="148" y="148"/>
                  </a:cubicBezTo>
                  <a:cubicBezTo>
                    <a:pt x="147" y="148"/>
                    <a:pt x="145" y="149"/>
                    <a:pt x="145" y="150"/>
                  </a:cubicBezTo>
                  <a:cubicBezTo>
                    <a:pt x="143" y="152"/>
                    <a:pt x="142" y="154"/>
                    <a:pt x="142" y="156"/>
                  </a:cubicBezTo>
                  <a:cubicBezTo>
                    <a:pt x="142" y="156"/>
                    <a:pt x="142" y="156"/>
                    <a:pt x="142" y="156"/>
                  </a:cubicBezTo>
                  <a:close/>
                  <a:moveTo>
                    <a:pt x="143" y="60"/>
                  </a:moveTo>
                  <a:cubicBezTo>
                    <a:pt x="143" y="60"/>
                    <a:pt x="143" y="60"/>
                    <a:pt x="143" y="60"/>
                  </a:cubicBezTo>
                  <a:cubicBezTo>
                    <a:pt x="143" y="60"/>
                    <a:pt x="143" y="61"/>
                    <a:pt x="143" y="61"/>
                  </a:cubicBezTo>
                  <a:cubicBezTo>
                    <a:pt x="144" y="62"/>
                    <a:pt x="145" y="62"/>
                    <a:pt x="146" y="63"/>
                  </a:cubicBezTo>
                  <a:cubicBezTo>
                    <a:pt x="148" y="64"/>
                    <a:pt x="149" y="64"/>
                    <a:pt x="151" y="65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1" y="65"/>
                    <a:pt x="151" y="64"/>
                    <a:pt x="152" y="64"/>
                  </a:cubicBezTo>
                  <a:cubicBezTo>
                    <a:pt x="148" y="63"/>
                    <a:pt x="145" y="62"/>
                    <a:pt x="143" y="60"/>
                  </a:cubicBezTo>
                  <a:close/>
                  <a:moveTo>
                    <a:pt x="110" y="195"/>
                  </a:moveTo>
                  <a:cubicBezTo>
                    <a:pt x="109" y="198"/>
                    <a:pt x="109" y="206"/>
                    <a:pt x="110" y="213"/>
                  </a:cubicBezTo>
                  <a:cubicBezTo>
                    <a:pt x="110" y="212"/>
                    <a:pt x="110" y="212"/>
                    <a:pt x="110" y="212"/>
                  </a:cubicBezTo>
                  <a:cubicBezTo>
                    <a:pt x="110" y="206"/>
                    <a:pt x="110" y="201"/>
                    <a:pt x="110" y="195"/>
                  </a:cubicBezTo>
                  <a:close/>
                  <a:moveTo>
                    <a:pt x="7" y="80"/>
                  </a:moveTo>
                  <a:cubicBezTo>
                    <a:pt x="8" y="80"/>
                    <a:pt x="8" y="80"/>
                    <a:pt x="8" y="80"/>
                  </a:cubicBezTo>
                  <a:cubicBezTo>
                    <a:pt x="8" y="77"/>
                    <a:pt x="8" y="74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7" y="74"/>
                    <a:pt x="7" y="77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lose/>
                  <a:moveTo>
                    <a:pt x="8" y="250"/>
                  </a:moveTo>
                  <a:cubicBezTo>
                    <a:pt x="8" y="253"/>
                    <a:pt x="12" y="258"/>
                    <a:pt x="14" y="258"/>
                  </a:cubicBezTo>
                  <a:cubicBezTo>
                    <a:pt x="12" y="256"/>
                    <a:pt x="9" y="253"/>
                    <a:pt x="8" y="250"/>
                  </a:cubicBezTo>
                  <a:close/>
                  <a:moveTo>
                    <a:pt x="109" y="165"/>
                  </a:moveTo>
                  <a:cubicBezTo>
                    <a:pt x="108" y="165"/>
                    <a:pt x="108" y="166"/>
                    <a:pt x="108" y="166"/>
                  </a:cubicBezTo>
                  <a:cubicBezTo>
                    <a:pt x="108" y="169"/>
                    <a:pt x="108" y="172"/>
                    <a:pt x="108" y="175"/>
                  </a:cubicBezTo>
                  <a:cubicBezTo>
                    <a:pt x="108" y="176"/>
                    <a:pt x="108" y="176"/>
                    <a:pt x="108" y="176"/>
                  </a:cubicBezTo>
                  <a:cubicBezTo>
                    <a:pt x="109" y="176"/>
                    <a:pt x="108" y="176"/>
                    <a:pt x="108" y="175"/>
                  </a:cubicBezTo>
                  <a:cubicBezTo>
                    <a:pt x="108" y="172"/>
                    <a:pt x="109" y="169"/>
                    <a:pt x="109" y="166"/>
                  </a:cubicBezTo>
                  <a:cubicBezTo>
                    <a:pt x="109" y="166"/>
                    <a:pt x="109" y="166"/>
                    <a:pt x="109" y="165"/>
                  </a:cubicBezTo>
                  <a:close/>
                  <a:moveTo>
                    <a:pt x="111" y="264"/>
                  </a:moveTo>
                  <a:cubicBezTo>
                    <a:pt x="113" y="264"/>
                    <a:pt x="127" y="264"/>
                    <a:pt x="128" y="264"/>
                  </a:cubicBezTo>
                  <a:cubicBezTo>
                    <a:pt x="122" y="264"/>
                    <a:pt x="116" y="264"/>
                    <a:pt x="111" y="264"/>
                  </a:cubicBezTo>
                  <a:close/>
                  <a:moveTo>
                    <a:pt x="9" y="210"/>
                  </a:moveTo>
                  <a:cubicBezTo>
                    <a:pt x="10" y="210"/>
                    <a:pt x="10" y="210"/>
                    <a:pt x="10" y="210"/>
                  </a:cubicBezTo>
                  <a:cubicBezTo>
                    <a:pt x="10" y="208"/>
                    <a:pt x="10" y="206"/>
                    <a:pt x="9" y="203"/>
                  </a:cubicBezTo>
                  <a:cubicBezTo>
                    <a:pt x="9" y="201"/>
                    <a:pt x="9" y="199"/>
                    <a:pt x="9" y="197"/>
                  </a:cubicBezTo>
                  <a:cubicBezTo>
                    <a:pt x="9" y="194"/>
                    <a:pt x="9" y="192"/>
                    <a:pt x="9" y="190"/>
                  </a:cubicBezTo>
                  <a:cubicBezTo>
                    <a:pt x="9" y="192"/>
                    <a:pt x="9" y="195"/>
                    <a:pt x="9" y="197"/>
                  </a:cubicBezTo>
                  <a:cubicBezTo>
                    <a:pt x="9" y="200"/>
                    <a:pt x="9" y="203"/>
                    <a:pt x="9" y="206"/>
                  </a:cubicBezTo>
                  <a:cubicBezTo>
                    <a:pt x="9" y="207"/>
                    <a:pt x="9" y="209"/>
                    <a:pt x="9" y="210"/>
                  </a:cubicBezTo>
                  <a:close/>
                  <a:moveTo>
                    <a:pt x="162" y="206"/>
                  </a:moveTo>
                  <a:cubicBezTo>
                    <a:pt x="163" y="207"/>
                    <a:pt x="163" y="207"/>
                    <a:pt x="163" y="207"/>
                  </a:cubicBezTo>
                  <a:cubicBezTo>
                    <a:pt x="165" y="207"/>
                    <a:pt x="166" y="208"/>
                    <a:pt x="168" y="209"/>
                  </a:cubicBezTo>
                  <a:cubicBezTo>
                    <a:pt x="169" y="209"/>
                    <a:pt x="169" y="209"/>
                    <a:pt x="170" y="209"/>
                  </a:cubicBezTo>
                  <a:cubicBezTo>
                    <a:pt x="170" y="209"/>
                    <a:pt x="170" y="209"/>
                    <a:pt x="170" y="209"/>
                  </a:cubicBezTo>
                  <a:cubicBezTo>
                    <a:pt x="168" y="208"/>
                    <a:pt x="166" y="207"/>
                    <a:pt x="163" y="206"/>
                  </a:cubicBezTo>
                  <a:cubicBezTo>
                    <a:pt x="163" y="206"/>
                    <a:pt x="163" y="206"/>
                    <a:pt x="162" y="206"/>
                  </a:cubicBezTo>
                  <a:close/>
                  <a:moveTo>
                    <a:pt x="38" y="261"/>
                  </a:moveTo>
                  <a:cubicBezTo>
                    <a:pt x="37" y="261"/>
                    <a:pt x="37" y="261"/>
                    <a:pt x="36" y="261"/>
                  </a:cubicBezTo>
                  <a:cubicBezTo>
                    <a:pt x="35" y="260"/>
                    <a:pt x="35" y="260"/>
                    <a:pt x="34" y="260"/>
                  </a:cubicBezTo>
                  <a:cubicBezTo>
                    <a:pt x="33" y="260"/>
                    <a:pt x="32" y="260"/>
                    <a:pt x="32" y="259"/>
                  </a:cubicBezTo>
                  <a:cubicBezTo>
                    <a:pt x="31" y="259"/>
                    <a:pt x="30" y="259"/>
                    <a:pt x="30" y="258"/>
                  </a:cubicBezTo>
                  <a:cubicBezTo>
                    <a:pt x="30" y="259"/>
                    <a:pt x="30" y="259"/>
                    <a:pt x="30" y="259"/>
                  </a:cubicBezTo>
                  <a:cubicBezTo>
                    <a:pt x="30" y="259"/>
                    <a:pt x="30" y="259"/>
                    <a:pt x="31" y="259"/>
                  </a:cubicBezTo>
                  <a:cubicBezTo>
                    <a:pt x="33" y="260"/>
                    <a:pt x="34" y="261"/>
                    <a:pt x="36" y="262"/>
                  </a:cubicBezTo>
                  <a:cubicBezTo>
                    <a:pt x="37" y="262"/>
                    <a:pt x="38" y="262"/>
                    <a:pt x="38" y="261"/>
                  </a:cubicBezTo>
                  <a:close/>
                  <a:moveTo>
                    <a:pt x="180" y="11"/>
                  </a:moveTo>
                  <a:cubicBezTo>
                    <a:pt x="181" y="12"/>
                    <a:pt x="184" y="14"/>
                    <a:pt x="185" y="14"/>
                  </a:cubicBezTo>
                  <a:cubicBezTo>
                    <a:pt x="185" y="14"/>
                    <a:pt x="185" y="14"/>
                    <a:pt x="185" y="14"/>
                  </a:cubicBezTo>
                  <a:cubicBezTo>
                    <a:pt x="185" y="14"/>
                    <a:pt x="185" y="14"/>
                    <a:pt x="185" y="14"/>
                  </a:cubicBezTo>
                  <a:cubicBezTo>
                    <a:pt x="184" y="13"/>
                    <a:pt x="182" y="11"/>
                    <a:pt x="181" y="11"/>
                  </a:cubicBezTo>
                  <a:cubicBezTo>
                    <a:pt x="180" y="11"/>
                    <a:pt x="180" y="11"/>
                    <a:pt x="180" y="11"/>
                  </a:cubicBezTo>
                  <a:close/>
                  <a:moveTo>
                    <a:pt x="8" y="230"/>
                  </a:moveTo>
                  <a:cubicBezTo>
                    <a:pt x="9" y="230"/>
                    <a:pt x="9" y="230"/>
                    <a:pt x="10" y="229"/>
                  </a:cubicBezTo>
                  <a:cubicBezTo>
                    <a:pt x="10" y="228"/>
                    <a:pt x="9" y="226"/>
                    <a:pt x="9" y="224"/>
                  </a:cubicBezTo>
                  <a:cubicBezTo>
                    <a:pt x="9" y="224"/>
                    <a:pt x="8" y="225"/>
                    <a:pt x="8" y="225"/>
                  </a:cubicBezTo>
                  <a:cubicBezTo>
                    <a:pt x="8" y="226"/>
                    <a:pt x="8" y="228"/>
                    <a:pt x="8" y="230"/>
                  </a:cubicBezTo>
                  <a:close/>
                  <a:moveTo>
                    <a:pt x="83" y="7"/>
                  </a:moveTo>
                  <a:cubicBezTo>
                    <a:pt x="82" y="7"/>
                    <a:pt x="73" y="7"/>
                    <a:pt x="72" y="7"/>
                  </a:cubicBezTo>
                  <a:cubicBezTo>
                    <a:pt x="76" y="7"/>
                    <a:pt x="80" y="8"/>
                    <a:pt x="83" y="8"/>
                  </a:cubicBezTo>
                  <a:cubicBezTo>
                    <a:pt x="83" y="8"/>
                    <a:pt x="83" y="7"/>
                    <a:pt x="83" y="7"/>
                  </a:cubicBezTo>
                  <a:close/>
                  <a:moveTo>
                    <a:pt x="200" y="226"/>
                  </a:moveTo>
                  <a:cubicBezTo>
                    <a:pt x="200" y="227"/>
                    <a:pt x="199" y="229"/>
                    <a:pt x="199" y="231"/>
                  </a:cubicBezTo>
                  <a:cubicBezTo>
                    <a:pt x="199" y="232"/>
                    <a:pt x="198" y="234"/>
                    <a:pt x="198" y="235"/>
                  </a:cubicBezTo>
                  <a:cubicBezTo>
                    <a:pt x="199" y="232"/>
                    <a:pt x="200" y="229"/>
                    <a:pt x="200" y="226"/>
                  </a:cubicBezTo>
                  <a:close/>
                  <a:moveTo>
                    <a:pt x="194" y="51"/>
                  </a:moveTo>
                  <a:cubicBezTo>
                    <a:pt x="194" y="51"/>
                    <a:pt x="194" y="51"/>
                    <a:pt x="194" y="51"/>
                  </a:cubicBezTo>
                  <a:cubicBezTo>
                    <a:pt x="194" y="51"/>
                    <a:pt x="194" y="51"/>
                    <a:pt x="194" y="52"/>
                  </a:cubicBezTo>
                  <a:cubicBezTo>
                    <a:pt x="194" y="55"/>
                    <a:pt x="194" y="59"/>
                    <a:pt x="194" y="62"/>
                  </a:cubicBezTo>
                  <a:cubicBezTo>
                    <a:pt x="194" y="63"/>
                    <a:pt x="194" y="65"/>
                    <a:pt x="194" y="66"/>
                  </a:cubicBezTo>
                  <a:cubicBezTo>
                    <a:pt x="194" y="66"/>
                    <a:pt x="194" y="66"/>
                    <a:pt x="194" y="66"/>
                  </a:cubicBezTo>
                  <a:cubicBezTo>
                    <a:pt x="194" y="61"/>
                    <a:pt x="194" y="56"/>
                    <a:pt x="194" y="51"/>
                  </a:cubicBezTo>
                  <a:close/>
                  <a:moveTo>
                    <a:pt x="77" y="268"/>
                  </a:moveTo>
                  <a:cubicBezTo>
                    <a:pt x="77" y="268"/>
                    <a:pt x="76" y="268"/>
                    <a:pt x="75" y="268"/>
                  </a:cubicBezTo>
                  <a:cubicBezTo>
                    <a:pt x="71" y="268"/>
                    <a:pt x="67" y="268"/>
                    <a:pt x="63" y="268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8" y="268"/>
                    <a:pt x="72" y="268"/>
                    <a:pt x="77" y="268"/>
                  </a:cubicBezTo>
                  <a:close/>
                  <a:moveTo>
                    <a:pt x="51" y="206"/>
                  </a:moveTo>
                  <a:cubicBezTo>
                    <a:pt x="51" y="207"/>
                    <a:pt x="51" y="207"/>
                    <a:pt x="51" y="207"/>
                  </a:cubicBezTo>
                  <a:cubicBezTo>
                    <a:pt x="54" y="207"/>
                    <a:pt x="56" y="206"/>
                    <a:pt x="58" y="206"/>
                  </a:cubicBezTo>
                  <a:cubicBezTo>
                    <a:pt x="56" y="205"/>
                    <a:pt x="54" y="206"/>
                    <a:pt x="51" y="206"/>
                  </a:cubicBezTo>
                  <a:close/>
                  <a:moveTo>
                    <a:pt x="36" y="7"/>
                  </a:moveTo>
                  <a:cubicBezTo>
                    <a:pt x="38" y="7"/>
                    <a:pt x="39" y="6"/>
                    <a:pt x="41" y="6"/>
                  </a:cubicBezTo>
                  <a:cubicBezTo>
                    <a:pt x="42" y="6"/>
                    <a:pt x="42" y="6"/>
                    <a:pt x="42" y="5"/>
                  </a:cubicBezTo>
                  <a:cubicBezTo>
                    <a:pt x="40" y="5"/>
                    <a:pt x="38" y="6"/>
                    <a:pt x="36" y="6"/>
                  </a:cubicBezTo>
                  <a:cubicBezTo>
                    <a:pt x="36" y="6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41" y="245"/>
                  </a:moveTo>
                  <a:cubicBezTo>
                    <a:pt x="38" y="242"/>
                    <a:pt x="36" y="239"/>
                    <a:pt x="35" y="235"/>
                  </a:cubicBezTo>
                  <a:cubicBezTo>
                    <a:pt x="36" y="239"/>
                    <a:pt x="38" y="242"/>
                    <a:pt x="41" y="245"/>
                  </a:cubicBezTo>
                  <a:close/>
                  <a:moveTo>
                    <a:pt x="153" y="231"/>
                  </a:moveTo>
                  <a:cubicBezTo>
                    <a:pt x="155" y="228"/>
                    <a:pt x="157" y="225"/>
                    <a:pt x="160" y="222"/>
                  </a:cubicBezTo>
                  <a:cubicBezTo>
                    <a:pt x="157" y="225"/>
                    <a:pt x="155" y="228"/>
                    <a:pt x="153" y="231"/>
                  </a:cubicBezTo>
                  <a:close/>
                  <a:moveTo>
                    <a:pt x="142" y="57"/>
                  </a:moveTo>
                  <a:cubicBezTo>
                    <a:pt x="142" y="57"/>
                    <a:pt x="142" y="57"/>
                    <a:pt x="142" y="57"/>
                  </a:cubicBezTo>
                  <a:cubicBezTo>
                    <a:pt x="141" y="55"/>
                    <a:pt x="140" y="54"/>
                    <a:pt x="139" y="52"/>
                  </a:cubicBezTo>
                  <a:cubicBezTo>
                    <a:pt x="139" y="52"/>
                    <a:pt x="138" y="53"/>
                    <a:pt x="138" y="53"/>
                  </a:cubicBezTo>
                  <a:cubicBezTo>
                    <a:pt x="139" y="54"/>
                    <a:pt x="141" y="56"/>
                    <a:pt x="142" y="57"/>
                  </a:cubicBezTo>
                  <a:close/>
                  <a:moveTo>
                    <a:pt x="199" y="140"/>
                  </a:moveTo>
                  <a:cubicBezTo>
                    <a:pt x="200" y="142"/>
                    <a:pt x="200" y="143"/>
                    <a:pt x="200" y="145"/>
                  </a:cubicBezTo>
                  <a:cubicBezTo>
                    <a:pt x="200" y="144"/>
                    <a:pt x="201" y="144"/>
                    <a:pt x="201" y="143"/>
                  </a:cubicBezTo>
                  <a:cubicBezTo>
                    <a:pt x="201" y="142"/>
                    <a:pt x="201" y="141"/>
                    <a:pt x="201" y="140"/>
                  </a:cubicBezTo>
                  <a:cubicBezTo>
                    <a:pt x="200" y="140"/>
                    <a:pt x="200" y="140"/>
                    <a:pt x="199" y="140"/>
                  </a:cubicBezTo>
                  <a:close/>
                  <a:moveTo>
                    <a:pt x="200" y="117"/>
                  </a:moveTo>
                  <a:cubicBezTo>
                    <a:pt x="199" y="113"/>
                    <a:pt x="199" y="110"/>
                    <a:pt x="199" y="107"/>
                  </a:cubicBezTo>
                  <a:cubicBezTo>
                    <a:pt x="198" y="110"/>
                    <a:pt x="199" y="113"/>
                    <a:pt x="200" y="117"/>
                  </a:cubicBezTo>
                  <a:close/>
                  <a:moveTo>
                    <a:pt x="137" y="106"/>
                  </a:moveTo>
                  <a:cubicBezTo>
                    <a:pt x="137" y="109"/>
                    <a:pt x="138" y="112"/>
                    <a:pt x="139" y="114"/>
                  </a:cubicBezTo>
                  <a:cubicBezTo>
                    <a:pt x="138" y="112"/>
                    <a:pt x="138" y="109"/>
                    <a:pt x="137" y="106"/>
                  </a:cubicBezTo>
                  <a:close/>
                  <a:moveTo>
                    <a:pt x="171" y="10"/>
                  </a:moveTo>
                  <a:cubicBezTo>
                    <a:pt x="172" y="10"/>
                    <a:pt x="173" y="10"/>
                    <a:pt x="174" y="10"/>
                  </a:cubicBezTo>
                  <a:cubicBezTo>
                    <a:pt x="175" y="11"/>
                    <a:pt x="176" y="11"/>
                    <a:pt x="177" y="12"/>
                  </a:cubicBezTo>
                  <a:cubicBezTo>
                    <a:pt x="177" y="12"/>
                    <a:pt x="177" y="12"/>
                    <a:pt x="178" y="11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6" y="10"/>
                    <a:pt x="174" y="10"/>
                    <a:pt x="172" y="9"/>
                  </a:cubicBezTo>
                  <a:cubicBezTo>
                    <a:pt x="171" y="9"/>
                    <a:pt x="171" y="9"/>
                    <a:pt x="171" y="10"/>
                  </a:cubicBezTo>
                  <a:close/>
                  <a:moveTo>
                    <a:pt x="183" y="167"/>
                  </a:moveTo>
                  <a:cubicBezTo>
                    <a:pt x="183" y="167"/>
                    <a:pt x="183" y="167"/>
                    <a:pt x="183" y="166"/>
                  </a:cubicBezTo>
                  <a:cubicBezTo>
                    <a:pt x="183" y="165"/>
                    <a:pt x="184" y="163"/>
                    <a:pt x="184" y="162"/>
                  </a:cubicBezTo>
                  <a:cubicBezTo>
                    <a:pt x="184" y="161"/>
                    <a:pt x="183" y="161"/>
                    <a:pt x="183" y="161"/>
                  </a:cubicBezTo>
                  <a:cubicBezTo>
                    <a:pt x="183" y="161"/>
                    <a:pt x="183" y="161"/>
                    <a:pt x="183" y="162"/>
                  </a:cubicBezTo>
                  <a:cubicBezTo>
                    <a:pt x="183" y="163"/>
                    <a:pt x="183" y="164"/>
                    <a:pt x="183" y="166"/>
                  </a:cubicBezTo>
                  <a:cubicBezTo>
                    <a:pt x="183" y="166"/>
                    <a:pt x="183" y="166"/>
                    <a:pt x="183" y="167"/>
                  </a:cubicBezTo>
                  <a:close/>
                  <a:moveTo>
                    <a:pt x="101" y="247"/>
                  </a:moveTo>
                  <a:cubicBezTo>
                    <a:pt x="101" y="246"/>
                    <a:pt x="101" y="246"/>
                    <a:pt x="100" y="246"/>
                  </a:cubicBezTo>
                  <a:cubicBezTo>
                    <a:pt x="100" y="247"/>
                    <a:pt x="99" y="247"/>
                    <a:pt x="98" y="247"/>
                  </a:cubicBezTo>
                  <a:cubicBezTo>
                    <a:pt x="98" y="247"/>
                    <a:pt x="98" y="248"/>
                    <a:pt x="98" y="248"/>
                  </a:cubicBezTo>
                  <a:cubicBezTo>
                    <a:pt x="98" y="248"/>
                    <a:pt x="98" y="248"/>
                    <a:pt x="98" y="248"/>
                  </a:cubicBezTo>
                  <a:cubicBezTo>
                    <a:pt x="99" y="248"/>
                    <a:pt x="100" y="248"/>
                    <a:pt x="101" y="248"/>
                  </a:cubicBezTo>
                  <a:cubicBezTo>
                    <a:pt x="101" y="247"/>
                    <a:pt x="101" y="247"/>
                    <a:pt x="101" y="247"/>
                  </a:cubicBezTo>
                  <a:close/>
                  <a:moveTo>
                    <a:pt x="194" y="49"/>
                  </a:moveTo>
                  <a:cubicBezTo>
                    <a:pt x="194" y="49"/>
                    <a:pt x="194" y="49"/>
                    <a:pt x="194" y="49"/>
                  </a:cubicBezTo>
                  <a:cubicBezTo>
                    <a:pt x="194" y="48"/>
                    <a:pt x="194" y="48"/>
                    <a:pt x="194" y="47"/>
                  </a:cubicBezTo>
                  <a:cubicBezTo>
                    <a:pt x="194" y="46"/>
                    <a:pt x="194" y="45"/>
                    <a:pt x="194" y="45"/>
                  </a:cubicBezTo>
                  <a:cubicBezTo>
                    <a:pt x="194" y="44"/>
                    <a:pt x="194" y="43"/>
                    <a:pt x="194" y="43"/>
                  </a:cubicBezTo>
                  <a:cubicBezTo>
                    <a:pt x="194" y="42"/>
                    <a:pt x="194" y="41"/>
                    <a:pt x="194" y="40"/>
                  </a:cubicBezTo>
                  <a:cubicBezTo>
                    <a:pt x="194" y="40"/>
                    <a:pt x="194" y="39"/>
                    <a:pt x="194" y="38"/>
                  </a:cubicBezTo>
                  <a:cubicBezTo>
                    <a:pt x="194" y="42"/>
                    <a:pt x="194" y="45"/>
                    <a:pt x="194" y="49"/>
                  </a:cubicBezTo>
                  <a:close/>
                  <a:moveTo>
                    <a:pt x="164" y="8"/>
                  </a:moveTo>
                  <a:cubicBezTo>
                    <a:pt x="164" y="8"/>
                    <a:pt x="164" y="8"/>
                    <a:pt x="164" y="8"/>
                  </a:cubicBezTo>
                  <a:cubicBezTo>
                    <a:pt x="166" y="8"/>
                    <a:pt x="168" y="9"/>
                    <a:pt x="169" y="9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70" y="8"/>
                    <a:pt x="169" y="8"/>
                    <a:pt x="169" y="8"/>
                  </a:cubicBezTo>
                  <a:cubicBezTo>
                    <a:pt x="167" y="8"/>
                    <a:pt x="166" y="8"/>
                    <a:pt x="164" y="8"/>
                  </a:cubicBezTo>
                  <a:close/>
                  <a:moveTo>
                    <a:pt x="151" y="144"/>
                  </a:moveTo>
                  <a:cubicBezTo>
                    <a:pt x="153" y="144"/>
                    <a:pt x="155" y="143"/>
                    <a:pt x="157" y="143"/>
                  </a:cubicBezTo>
                  <a:cubicBezTo>
                    <a:pt x="155" y="143"/>
                    <a:pt x="153" y="143"/>
                    <a:pt x="151" y="144"/>
                  </a:cubicBezTo>
                  <a:close/>
                  <a:moveTo>
                    <a:pt x="200" y="152"/>
                  </a:moveTo>
                  <a:cubicBezTo>
                    <a:pt x="200" y="152"/>
                    <a:pt x="200" y="152"/>
                    <a:pt x="200" y="152"/>
                  </a:cubicBezTo>
                  <a:cubicBezTo>
                    <a:pt x="201" y="152"/>
                    <a:pt x="201" y="152"/>
                    <a:pt x="201" y="152"/>
                  </a:cubicBezTo>
                  <a:cubicBezTo>
                    <a:pt x="201" y="150"/>
                    <a:pt x="201" y="149"/>
                    <a:pt x="201" y="147"/>
                  </a:cubicBezTo>
                  <a:cubicBezTo>
                    <a:pt x="200" y="147"/>
                    <a:pt x="200" y="147"/>
                    <a:pt x="200" y="147"/>
                  </a:cubicBezTo>
                  <a:cubicBezTo>
                    <a:pt x="200" y="149"/>
                    <a:pt x="200" y="150"/>
                    <a:pt x="200" y="152"/>
                  </a:cubicBezTo>
                  <a:close/>
                  <a:moveTo>
                    <a:pt x="138" y="168"/>
                  </a:moveTo>
                  <a:cubicBezTo>
                    <a:pt x="138" y="165"/>
                    <a:pt x="138" y="162"/>
                    <a:pt x="138" y="160"/>
                  </a:cubicBezTo>
                  <a:cubicBezTo>
                    <a:pt x="138" y="162"/>
                    <a:pt x="137" y="166"/>
                    <a:pt x="138" y="168"/>
                  </a:cubicBezTo>
                  <a:close/>
                  <a:moveTo>
                    <a:pt x="181" y="154"/>
                  </a:moveTo>
                  <a:cubicBezTo>
                    <a:pt x="181" y="154"/>
                    <a:pt x="181" y="154"/>
                    <a:pt x="181" y="154"/>
                  </a:cubicBezTo>
                  <a:cubicBezTo>
                    <a:pt x="182" y="155"/>
                    <a:pt x="182" y="157"/>
                    <a:pt x="182" y="158"/>
                  </a:cubicBezTo>
                  <a:cubicBezTo>
                    <a:pt x="182" y="159"/>
                    <a:pt x="183" y="159"/>
                    <a:pt x="183" y="159"/>
                  </a:cubicBezTo>
                  <a:cubicBezTo>
                    <a:pt x="183" y="158"/>
                    <a:pt x="182" y="154"/>
                    <a:pt x="181" y="154"/>
                  </a:cubicBezTo>
                  <a:close/>
                  <a:moveTo>
                    <a:pt x="94" y="8"/>
                  </a:moveTo>
                  <a:cubicBezTo>
                    <a:pt x="94" y="8"/>
                    <a:pt x="94" y="8"/>
                    <a:pt x="94" y="8"/>
                  </a:cubicBezTo>
                  <a:cubicBezTo>
                    <a:pt x="93" y="8"/>
                    <a:pt x="91" y="8"/>
                    <a:pt x="90" y="7"/>
                  </a:cubicBezTo>
                  <a:cubicBezTo>
                    <a:pt x="89" y="7"/>
                    <a:pt x="88" y="7"/>
                    <a:pt x="86" y="7"/>
                  </a:cubicBezTo>
                  <a:cubicBezTo>
                    <a:pt x="86" y="8"/>
                    <a:pt x="87" y="8"/>
                    <a:pt x="87" y="8"/>
                  </a:cubicBezTo>
                  <a:cubicBezTo>
                    <a:pt x="87" y="8"/>
                    <a:pt x="87" y="8"/>
                    <a:pt x="88" y="8"/>
                  </a:cubicBezTo>
                  <a:cubicBezTo>
                    <a:pt x="90" y="8"/>
                    <a:pt x="92" y="8"/>
                    <a:pt x="94" y="8"/>
                  </a:cubicBezTo>
                  <a:close/>
                  <a:moveTo>
                    <a:pt x="176" y="102"/>
                  </a:moveTo>
                  <a:cubicBezTo>
                    <a:pt x="176" y="103"/>
                    <a:pt x="176" y="103"/>
                    <a:pt x="176" y="104"/>
                  </a:cubicBezTo>
                  <a:cubicBezTo>
                    <a:pt x="176" y="105"/>
                    <a:pt x="176" y="106"/>
                    <a:pt x="176" y="108"/>
                  </a:cubicBezTo>
                  <a:cubicBezTo>
                    <a:pt x="175" y="108"/>
                    <a:pt x="175" y="108"/>
                    <a:pt x="176" y="108"/>
                  </a:cubicBezTo>
                  <a:cubicBezTo>
                    <a:pt x="176" y="107"/>
                    <a:pt x="177" y="103"/>
                    <a:pt x="176" y="102"/>
                  </a:cubicBezTo>
                  <a:close/>
                  <a:moveTo>
                    <a:pt x="198" y="53"/>
                  </a:moveTo>
                  <a:cubicBezTo>
                    <a:pt x="198" y="53"/>
                    <a:pt x="198" y="53"/>
                    <a:pt x="198" y="53"/>
                  </a:cubicBezTo>
                  <a:cubicBezTo>
                    <a:pt x="198" y="54"/>
                    <a:pt x="198" y="55"/>
                    <a:pt x="198" y="56"/>
                  </a:cubicBezTo>
                  <a:cubicBezTo>
                    <a:pt x="198" y="57"/>
                    <a:pt x="198" y="57"/>
                    <a:pt x="199" y="58"/>
                  </a:cubicBezTo>
                  <a:cubicBezTo>
                    <a:pt x="198" y="56"/>
                    <a:pt x="198" y="54"/>
                    <a:pt x="198" y="53"/>
                  </a:cubicBezTo>
                  <a:close/>
                  <a:moveTo>
                    <a:pt x="159" y="206"/>
                  </a:moveTo>
                  <a:cubicBezTo>
                    <a:pt x="157" y="205"/>
                    <a:pt x="155" y="205"/>
                    <a:pt x="153" y="205"/>
                  </a:cubicBezTo>
                  <a:cubicBezTo>
                    <a:pt x="155" y="206"/>
                    <a:pt x="157" y="206"/>
                    <a:pt x="159" y="206"/>
                  </a:cubicBezTo>
                  <a:close/>
                  <a:moveTo>
                    <a:pt x="108" y="178"/>
                  </a:moveTo>
                  <a:cubicBezTo>
                    <a:pt x="108" y="178"/>
                    <a:pt x="108" y="178"/>
                    <a:pt x="108" y="178"/>
                  </a:cubicBezTo>
                  <a:cubicBezTo>
                    <a:pt x="108" y="180"/>
                    <a:pt x="108" y="181"/>
                    <a:pt x="108" y="183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8" y="181"/>
                    <a:pt x="108" y="179"/>
                    <a:pt x="108" y="178"/>
                  </a:cubicBezTo>
                  <a:close/>
                  <a:moveTo>
                    <a:pt x="104" y="243"/>
                  </a:moveTo>
                  <a:cubicBezTo>
                    <a:pt x="104" y="243"/>
                    <a:pt x="104" y="243"/>
                    <a:pt x="105" y="243"/>
                  </a:cubicBezTo>
                  <a:cubicBezTo>
                    <a:pt x="105" y="241"/>
                    <a:pt x="105" y="240"/>
                    <a:pt x="105" y="238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4" y="240"/>
                    <a:pt x="104" y="241"/>
                    <a:pt x="104" y="243"/>
                  </a:cubicBezTo>
                  <a:close/>
                  <a:moveTo>
                    <a:pt x="43" y="5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6" y="6"/>
                    <a:pt x="46" y="6"/>
                  </a:cubicBezTo>
                  <a:cubicBezTo>
                    <a:pt x="47" y="6"/>
                    <a:pt x="47" y="6"/>
                    <a:pt x="48" y="6"/>
                  </a:cubicBezTo>
                  <a:cubicBezTo>
                    <a:pt x="48" y="6"/>
                    <a:pt x="48" y="5"/>
                    <a:pt x="48" y="5"/>
                  </a:cubicBezTo>
                  <a:cubicBezTo>
                    <a:pt x="46" y="5"/>
                    <a:pt x="45" y="5"/>
                    <a:pt x="43" y="5"/>
                  </a:cubicBezTo>
                  <a:close/>
                  <a:moveTo>
                    <a:pt x="106" y="44"/>
                  </a:moveTo>
                  <a:cubicBezTo>
                    <a:pt x="106" y="44"/>
                    <a:pt x="106" y="44"/>
                    <a:pt x="107" y="44"/>
                  </a:cubicBezTo>
                  <a:cubicBezTo>
                    <a:pt x="106" y="42"/>
                    <a:pt x="106" y="40"/>
                    <a:pt x="106" y="38"/>
                  </a:cubicBezTo>
                  <a:cubicBezTo>
                    <a:pt x="106" y="38"/>
                    <a:pt x="106" y="38"/>
                    <a:pt x="106" y="39"/>
                  </a:cubicBezTo>
                  <a:cubicBezTo>
                    <a:pt x="106" y="40"/>
                    <a:pt x="106" y="42"/>
                    <a:pt x="106" y="43"/>
                  </a:cubicBezTo>
                  <a:cubicBezTo>
                    <a:pt x="106" y="43"/>
                    <a:pt x="106" y="43"/>
                    <a:pt x="106" y="44"/>
                  </a:cubicBezTo>
                  <a:close/>
                  <a:moveTo>
                    <a:pt x="106" y="180"/>
                  </a:moveTo>
                  <a:cubicBezTo>
                    <a:pt x="106" y="180"/>
                    <a:pt x="105" y="180"/>
                    <a:pt x="105" y="180"/>
                  </a:cubicBezTo>
                  <a:cubicBezTo>
                    <a:pt x="105" y="183"/>
                    <a:pt x="106" y="185"/>
                    <a:pt x="106" y="188"/>
                  </a:cubicBezTo>
                  <a:cubicBezTo>
                    <a:pt x="106" y="185"/>
                    <a:pt x="106" y="183"/>
                    <a:pt x="106" y="180"/>
                  </a:cubicBezTo>
                  <a:close/>
                  <a:moveTo>
                    <a:pt x="191" y="21"/>
                  </a:moveTo>
                  <a:cubicBezTo>
                    <a:pt x="191" y="21"/>
                    <a:pt x="191" y="21"/>
                    <a:pt x="191" y="21"/>
                  </a:cubicBezTo>
                  <a:cubicBezTo>
                    <a:pt x="191" y="21"/>
                    <a:pt x="190" y="21"/>
                    <a:pt x="190" y="21"/>
                  </a:cubicBezTo>
                  <a:cubicBezTo>
                    <a:pt x="191" y="22"/>
                    <a:pt x="191" y="23"/>
                    <a:pt x="191" y="23"/>
                  </a:cubicBezTo>
                  <a:cubicBezTo>
                    <a:pt x="191" y="23"/>
                    <a:pt x="191" y="23"/>
                    <a:pt x="192" y="23"/>
                  </a:cubicBezTo>
                  <a:cubicBezTo>
                    <a:pt x="191" y="22"/>
                    <a:pt x="191" y="22"/>
                    <a:pt x="191" y="21"/>
                  </a:cubicBezTo>
                  <a:close/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4" y="25"/>
                    <a:pt x="154" y="24"/>
                  </a:cubicBezTo>
                  <a:cubicBezTo>
                    <a:pt x="153" y="25"/>
                    <a:pt x="152" y="25"/>
                    <a:pt x="151" y="25"/>
                  </a:cubicBezTo>
                  <a:close/>
                  <a:moveTo>
                    <a:pt x="7" y="217"/>
                  </a:moveTo>
                  <a:cubicBezTo>
                    <a:pt x="7" y="217"/>
                    <a:pt x="7" y="217"/>
                    <a:pt x="7" y="217"/>
                  </a:cubicBezTo>
                  <a:cubicBezTo>
                    <a:pt x="7" y="216"/>
                    <a:pt x="7" y="214"/>
                    <a:pt x="7" y="213"/>
                  </a:cubicBezTo>
                  <a:cubicBezTo>
                    <a:pt x="6" y="213"/>
                    <a:pt x="6" y="213"/>
                    <a:pt x="6" y="214"/>
                  </a:cubicBezTo>
                  <a:cubicBezTo>
                    <a:pt x="6" y="215"/>
                    <a:pt x="7" y="216"/>
                    <a:pt x="7" y="217"/>
                  </a:cubicBezTo>
                  <a:close/>
                  <a:moveTo>
                    <a:pt x="7" y="87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5"/>
                    <a:pt x="8" y="83"/>
                    <a:pt x="8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3"/>
                    <a:pt x="7" y="84"/>
                    <a:pt x="7" y="85"/>
                  </a:cubicBezTo>
                  <a:cubicBezTo>
                    <a:pt x="7" y="85"/>
                    <a:pt x="7" y="86"/>
                    <a:pt x="7" y="87"/>
                  </a:cubicBezTo>
                  <a:close/>
                  <a:moveTo>
                    <a:pt x="105" y="178"/>
                  </a:moveTo>
                  <a:cubicBezTo>
                    <a:pt x="105" y="178"/>
                    <a:pt x="106" y="178"/>
                    <a:pt x="106" y="178"/>
                  </a:cubicBezTo>
                  <a:cubicBezTo>
                    <a:pt x="106" y="176"/>
                    <a:pt x="106" y="174"/>
                    <a:pt x="106" y="172"/>
                  </a:cubicBezTo>
                  <a:cubicBezTo>
                    <a:pt x="106" y="172"/>
                    <a:pt x="106" y="172"/>
                    <a:pt x="106" y="172"/>
                  </a:cubicBezTo>
                  <a:cubicBezTo>
                    <a:pt x="105" y="174"/>
                    <a:pt x="105" y="176"/>
                    <a:pt x="105" y="178"/>
                  </a:cubicBezTo>
                  <a:close/>
                  <a:moveTo>
                    <a:pt x="192" y="14"/>
                  </a:moveTo>
                  <a:cubicBezTo>
                    <a:pt x="191" y="13"/>
                    <a:pt x="191" y="12"/>
                    <a:pt x="189" y="11"/>
                  </a:cubicBezTo>
                  <a:cubicBezTo>
                    <a:pt x="190" y="12"/>
                    <a:pt x="191" y="13"/>
                    <a:pt x="192" y="14"/>
                  </a:cubicBezTo>
                  <a:close/>
                  <a:moveTo>
                    <a:pt x="10" y="212"/>
                  </a:moveTo>
                  <a:cubicBezTo>
                    <a:pt x="10" y="212"/>
                    <a:pt x="10" y="212"/>
                    <a:pt x="10" y="212"/>
                  </a:cubicBezTo>
                  <a:cubicBezTo>
                    <a:pt x="10" y="214"/>
                    <a:pt x="10" y="216"/>
                    <a:pt x="10" y="218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10" y="216"/>
                    <a:pt x="10" y="214"/>
                    <a:pt x="10" y="212"/>
                  </a:cubicBezTo>
                  <a:close/>
                  <a:moveTo>
                    <a:pt x="147" y="205"/>
                  </a:moveTo>
                  <a:cubicBezTo>
                    <a:pt x="148" y="204"/>
                    <a:pt x="149" y="203"/>
                    <a:pt x="150" y="203"/>
                  </a:cubicBezTo>
                  <a:cubicBezTo>
                    <a:pt x="149" y="203"/>
                    <a:pt x="148" y="204"/>
                    <a:pt x="147" y="205"/>
                  </a:cubicBezTo>
                  <a:close/>
                  <a:moveTo>
                    <a:pt x="60" y="268"/>
                  </a:moveTo>
                  <a:cubicBezTo>
                    <a:pt x="60" y="268"/>
                    <a:pt x="60" y="268"/>
                    <a:pt x="60" y="268"/>
                  </a:cubicBezTo>
                  <a:cubicBezTo>
                    <a:pt x="58" y="268"/>
                    <a:pt x="55" y="267"/>
                    <a:pt x="53" y="267"/>
                  </a:cubicBezTo>
                  <a:cubicBezTo>
                    <a:pt x="53" y="267"/>
                    <a:pt x="53" y="268"/>
                    <a:pt x="53" y="268"/>
                  </a:cubicBezTo>
                  <a:cubicBezTo>
                    <a:pt x="55" y="268"/>
                    <a:pt x="58" y="268"/>
                    <a:pt x="60" y="268"/>
                  </a:cubicBezTo>
                  <a:close/>
                  <a:moveTo>
                    <a:pt x="190" y="255"/>
                  </a:moveTo>
                  <a:cubicBezTo>
                    <a:pt x="190" y="254"/>
                    <a:pt x="191" y="254"/>
                    <a:pt x="191" y="253"/>
                  </a:cubicBezTo>
                  <a:cubicBezTo>
                    <a:pt x="191" y="253"/>
                    <a:pt x="191" y="253"/>
                    <a:pt x="191" y="253"/>
                  </a:cubicBezTo>
                  <a:cubicBezTo>
                    <a:pt x="190" y="254"/>
                    <a:pt x="190" y="254"/>
                    <a:pt x="189" y="255"/>
                  </a:cubicBezTo>
                  <a:cubicBezTo>
                    <a:pt x="189" y="255"/>
                    <a:pt x="190" y="255"/>
                    <a:pt x="190" y="255"/>
                  </a:cubicBezTo>
                  <a:close/>
                  <a:moveTo>
                    <a:pt x="164" y="87"/>
                  </a:moveTo>
                  <a:cubicBezTo>
                    <a:pt x="165" y="87"/>
                    <a:pt x="165" y="87"/>
                    <a:pt x="166" y="87"/>
                  </a:cubicBezTo>
                  <a:cubicBezTo>
                    <a:pt x="166" y="87"/>
                    <a:pt x="167" y="88"/>
                    <a:pt x="167" y="88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66" y="87"/>
                    <a:pt x="165" y="87"/>
                    <a:pt x="165" y="86"/>
                  </a:cubicBezTo>
                  <a:cubicBezTo>
                    <a:pt x="165" y="87"/>
                    <a:pt x="164" y="87"/>
                    <a:pt x="164" y="87"/>
                  </a:cubicBezTo>
                  <a:close/>
                  <a:moveTo>
                    <a:pt x="50" y="247"/>
                  </a:moveTo>
                  <a:cubicBezTo>
                    <a:pt x="51" y="247"/>
                    <a:pt x="51" y="247"/>
                    <a:pt x="51" y="247"/>
                  </a:cubicBezTo>
                  <a:cubicBezTo>
                    <a:pt x="50" y="246"/>
                    <a:pt x="48" y="245"/>
                    <a:pt x="47" y="245"/>
                  </a:cubicBezTo>
                  <a:cubicBezTo>
                    <a:pt x="48" y="245"/>
                    <a:pt x="49" y="246"/>
                    <a:pt x="50" y="247"/>
                  </a:cubicBezTo>
                  <a:close/>
                  <a:moveTo>
                    <a:pt x="151" y="267"/>
                  </a:moveTo>
                  <a:cubicBezTo>
                    <a:pt x="152" y="267"/>
                    <a:pt x="154" y="267"/>
                    <a:pt x="156" y="267"/>
                  </a:cubicBezTo>
                  <a:cubicBezTo>
                    <a:pt x="154" y="267"/>
                    <a:pt x="152" y="267"/>
                    <a:pt x="151" y="267"/>
                  </a:cubicBezTo>
                  <a:close/>
                  <a:moveTo>
                    <a:pt x="159" y="246"/>
                  </a:moveTo>
                  <a:cubicBezTo>
                    <a:pt x="160" y="247"/>
                    <a:pt x="163" y="246"/>
                    <a:pt x="163" y="246"/>
                  </a:cubicBezTo>
                  <a:cubicBezTo>
                    <a:pt x="162" y="246"/>
                    <a:pt x="161" y="246"/>
                    <a:pt x="159" y="246"/>
                  </a:cubicBezTo>
                  <a:close/>
                  <a:moveTo>
                    <a:pt x="194" y="249"/>
                  </a:moveTo>
                  <a:cubicBezTo>
                    <a:pt x="194" y="249"/>
                    <a:pt x="194" y="249"/>
                    <a:pt x="194" y="249"/>
                  </a:cubicBezTo>
                  <a:cubicBezTo>
                    <a:pt x="193" y="250"/>
                    <a:pt x="193" y="251"/>
                    <a:pt x="193" y="251"/>
                  </a:cubicBezTo>
                  <a:cubicBezTo>
                    <a:pt x="193" y="251"/>
                    <a:pt x="193" y="252"/>
                    <a:pt x="193" y="252"/>
                  </a:cubicBezTo>
                  <a:cubicBezTo>
                    <a:pt x="194" y="251"/>
                    <a:pt x="194" y="250"/>
                    <a:pt x="194" y="249"/>
                  </a:cubicBezTo>
                  <a:close/>
                  <a:moveTo>
                    <a:pt x="112" y="267"/>
                  </a:moveTo>
                  <a:cubicBezTo>
                    <a:pt x="112" y="267"/>
                    <a:pt x="112" y="267"/>
                    <a:pt x="112" y="267"/>
                  </a:cubicBezTo>
                  <a:cubicBezTo>
                    <a:pt x="112" y="267"/>
                    <a:pt x="111" y="267"/>
                    <a:pt x="111" y="267"/>
                  </a:cubicBezTo>
                  <a:cubicBezTo>
                    <a:pt x="110" y="267"/>
                    <a:pt x="109" y="267"/>
                    <a:pt x="107" y="267"/>
                  </a:cubicBezTo>
                  <a:cubicBezTo>
                    <a:pt x="108" y="267"/>
                    <a:pt x="108" y="267"/>
                    <a:pt x="108" y="267"/>
                  </a:cubicBezTo>
                  <a:cubicBezTo>
                    <a:pt x="110" y="267"/>
                    <a:pt x="111" y="267"/>
                    <a:pt x="112" y="267"/>
                  </a:cubicBezTo>
                  <a:close/>
                  <a:moveTo>
                    <a:pt x="176" y="146"/>
                  </a:moveTo>
                  <a:cubicBezTo>
                    <a:pt x="177" y="147"/>
                    <a:pt x="177" y="148"/>
                    <a:pt x="178" y="149"/>
                  </a:cubicBezTo>
                  <a:cubicBezTo>
                    <a:pt x="178" y="148"/>
                    <a:pt x="177" y="147"/>
                    <a:pt x="176" y="146"/>
                  </a:cubicBezTo>
                  <a:close/>
                  <a:moveTo>
                    <a:pt x="138" y="49"/>
                  </a:moveTo>
                  <a:cubicBezTo>
                    <a:pt x="138" y="49"/>
                    <a:pt x="138" y="49"/>
                    <a:pt x="138" y="49"/>
                  </a:cubicBezTo>
                  <a:cubicBezTo>
                    <a:pt x="138" y="50"/>
                    <a:pt x="138" y="50"/>
                    <a:pt x="138" y="51"/>
                  </a:cubicBezTo>
                  <a:cubicBezTo>
                    <a:pt x="138" y="51"/>
                    <a:pt x="138" y="51"/>
                    <a:pt x="139" y="51"/>
                  </a:cubicBezTo>
                  <a:cubicBezTo>
                    <a:pt x="138" y="50"/>
                    <a:pt x="138" y="50"/>
                    <a:pt x="138" y="49"/>
                  </a:cubicBezTo>
                  <a:close/>
                  <a:moveTo>
                    <a:pt x="133" y="100"/>
                  </a:moveTo>
                  <a:cubicBezTo>
                    <a:pt x="133" y="101"/>
                    <a:pt x="132" y="102"/>
                    <a:pt x="132" y="104"/>
                  </a:cubicBezTo>
                  <a:cubicBezTo>
                    <a:pt x="133" y="102"/>
                    <a:pt x="133" y="101"/>
                    <a:pt x="133" y="100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8"/>
                    <a:pt x="13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3" y="27"/>
                    <a:pt x="13" y="28"/>
                    <a:pt x="13" y="29"/>
                  </a:cubicBezTo>
                  <a:close/>
                  <a:moveTo>
                    <a:pt x="201" y="155"/>
                  </a:moveTo>
                  <a:cubicBezTo>
                    <a:pt x="201" y="155"/>
                    <a:pt x="201" y="155"/>
                    <a:pt x="201" y="155"/>
                  </a:cubicBezTo>
                  <a:cubicBezTo>
                    <a:pt x="201" y="156"/>
                    <a:pt x="201" y="156"/>
                    <a:pt x="201" y="157"/>
                  </a:cubicBezTo>
                  <a:cubicBezTo>
                    <a:pt x="201" y="156"/>
                    <a:pt x="201" y="155"/>
                    <a:pt x="201" y="155"/>
                  </a:cubicBezTo>
                  <a:close/>
                  <a:moveTo>
                    <a:pt x="156" y="83"/>
                  </a:moveTo>
                  <a:cubicBezTo>
                    <a:pt x="155" y="83"/>
                    <a:pt x="154" y="83"/>
                    <a:pt x="153" y="8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4" y="83"/>
                    <a:pt x="155" y="83"/>
                    <a:pt x="156" y="83"/>
                  </a:cubicBezTo>
                  <a:close/>
                  <a:moveTo>
                    <a:pt x="107" y="244"/>
                  </a:moveTo>
                  <a:cubicBezTo>
                    <a:pt x="108" y="244"/>
                    <a:pt x="108" y="244"/>
                    <a:pt x="108" y="244"/>
                  </a:cubicBezTo>
                  <a:cubicBezTo>
                    <a:pt x="108" y="244"/>
                    <a:pt x="108" y="244"/>
                    <a:pt x="107" y="243"/>
                  </a:cubicBezTo>
                  <a:cubicBezTo>
                    <a:pt x="107" y="244"/>
                    <a:pt x="107" y="244"/>
                    <a:pt x="107" y="244"/>
                  </a:cubicBezTo>
                  <a:close/>
                  <a:moveTo>
                    <a:pt x="191" y="249"/>
                  </a:moveTo>
                  <a:cubicBezTo>
                    <a:pt x="192" y="249"/>
                    <a:pt x="192" y="248"/>
                    <a:pt x="192" y="248"/>
                  </a:cubicBezTo>
                  <a:cubicBezTo>
                    <a:pt x="192" y="248"/>
                    <a:pt x="192" y="249"/>
                    <a:pt x="191" y="249"/>
                  </a:cubicBezTo>
                  <a:close/>
                  <a:moveTo>
                    <a:pt x="182" y="171"/>
                  </a:moveTo>
                  <a:cubicBezTo>
                    <a:pt x="182" y="171"/>
                    <a:pt x="182" y="171"/>
                    <a:pt x="182" y="171"/>
                  </a:cubicBezTo>
                  <a:cubicBezTo>
                    <a:pt x="182" y="171"/>
                    <a:pt x="182" y="170"/>
                    <a:pt x="183" y="170"/>
                  </a:cubicBezTo>
                  <a:cubicBezTo>
                    <a:pt x="183" y="170"/>
                    <a:pt x="182" y="170"/>
                    <a:pt x="182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2" y="170"/>
                    <a:pt x="182" y="171"/>
                    <a:pt x="182" y="171"/>
                  </a:cubicBezTo>
                  <a:close/>
                  <a:moveTo>
                    <a:pt x="170" y="118"/>
                  </a:moveTo>
                  <a:cubicBezTo>
                    <a:pt x="169" y="118"/>
                    <a:pt x="169" y="118"/>
                    <a:pt x="169" y="118"/>
                  </a:cubicBezTo>
                  <a:cubicBezTo>
                    <a:pt x="169" y="119"/>
                    <a:pt x="169" y="119"/>
                    <a:pt x="168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9" y="119"/>
                    <a:pt x="169" y="119"/>
                    <a:pt x="170" y="118"/>
                  </a:cubicBezTo>
                  <a:close/>
                  <a:moveTo>
                    <a:pt x="198" y="102"/>
                  </a:moveTo>
                  <a:cubicBezTo>
                    <a:pt x="198" y="103"/>
                    <a:pt x="198" y="104"/>
                    <a:pt x="198" y="104"/>
                  </a:cubicBezTo>
                  <a:cubicBezTo>
                    <a:pt x="198" y="103"/>
                    <a:pt x="198" y="103"/>
                    <a:pt x="198" y="102"/>
                  </a:cubicBezTo>
                  <a:close/>
                  <a:moveTo>
                    <a:pt x="180" y="13"/>
                  </a:moveTo>
                  <a:cubicBezTo>
                    <a:pt x="179" y="12"/>
                    <a:pt x="179" y="12"/>
                    <a:pt x="178" y="12"/>
                  </a:cubicBezTo>
                  <a:cubicBezTo>
                    <a:pt x="179" y="13"/>
                    <a:pt x="179" y="13"/>
                    <a:pt x="180" y="13"/>
                  </a:cubicBezTo>
                  <a:close/>
                  <a:moveTo>
                    <a:pt x="198" y="218"/>
                  </a:moveTo>
                  <a:cubicBezTo>
                    <a:pt x="198" y="218"/>
                    <a:pt x="198" y="218"/>
                    <a:pt x="198" y="218"/>
                  </a:cubicBezTo>
                  <a:cubicBezTo>
                    <a:pt x="198" y="219"/>
                    <a:pt x="198" y="220"/>
                    <a:pt x="198" y="220"/>
                  </a:cubicBezTo>
                  <a:cubicBezTo>
                    <a:pt x="198" y="220"/>
                    <a:pt x="198" y="220"/>
                    <a:pt x="198" y="220"/>
                  </a:cubicBezTo>
                  <a:cubicBezTo>
                    <a:pt x="198" y="220"/>
                    <a:pt x="198" y="219"/>
                    <a:pt x="198" y="218"/>
                  </a:cubicBezTo>
                  <a:close/>
                  <a:moveTo>
                    <a:pt x="9" y="223"/>
                  </a:moveTo>
                  <a:cubicBezTo>
                    <a:pt x="9" y="223"/>
                    <a:pt x="9" y="223"/>
                    <a:pt x="9" y="223"/>
                  </a:cubicBezTo>
                  <a:cubicBezTo>
                    <a:pt x="9" y="222"/>
                    <a:pt x="9" y="222"/>
                    <a:pt x="9" y="221"/>
                  </a:cubicBezTo>
                  <a:cubicBezTo>
                    <a:pt x="9" y="222"/>
                    <a:pt x="9" y="222"/>
                    <a:pt x="9" y="223"/>
                  </a:cubicBezTo>
                  <a:close/>
                  <a:moveTo>
                    <a:pt x="167" y="213"/>
                  </a:moveTo>
                  <a:cubicBezTo>
                    <a:pt x="167" y="213"/>
                    <a:pt x="167" y="213"/>
                    <a:pt x="167" y="213"/>
                  </a:cubicBezTo>
                  <a:cubicBezTo>
                    <a:pt x="167" y="213"/>
                    <a:pt x="167" y="213"/>
                    <a:pt x="168" y="212"/>
                  </a:cubicBezTo>
                  <a:cubicBezTo>
                    <a:pt x="168" y="212"/>
                    <a:pt x="168" y="212"/>
                    <a:pt x="168" y="212"/>
                  </a:cubicBezTo>
                  <a:cubicBezTo>
                    <a:pt x="167" y="213"/>
                    <a:pt x="167" y="213"/>
                    <a:pt x="167" y="213"/>
                  </a:cubicBezTo>
                  <a:close/>
                  <a:moveTo>
                    <a:pt x="180" y="151"/>
                  </a:moveTo>
                  <a:cubicBezTo>
                    <a:pt x="180" y="151"/>
                    <a:pt x="180" y="151"/>
                    <a:pt x="180" y="151"/>
                  </a:cubicBezTo>
                  <a:cubicBezTo>
                    <a:pt x="180" y="151"/>
                    <a:pt x="180" y="151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1"/>
                    <a:pt x="180" y="151"/>
                    <a:pt x="180" y="151"/>
                  </a:cubicBezTo>
                  <a:close/>
                  <a:moveTo>
                    <a:pt x="137" y="41"/>
                  </a:moveTo>
                  <a:cubicBezTo>
                    <a:pt x="137" y="41"/>
                    <a:pt x="137" y="42"/>
                    <a:pt x="137" y="42"/>
                  </a:cubicBezTo>
                  <a:cubicBezTo>
                    <a:pt x="137" y="42"/>
                    <a:pt x="137" y="41"/>
                    <a:pt x="137" y="41"/>
                  </a:cubicBezTo>
                  <a:close/>
                  <a:moveTo>
                    <a:pt x="202" y="177"/>
                  </a:moveTo>
                  <a:cubicBezTo>
                    <a:pt x="202" y="177"/>
                    <a:pt x="202" y="177"/>
                    <a:pt x="202" y="177"/>
                  </a:cubicBezTo>
                  <a:cubicBezTo>
                    <a:pt x="202" y="177"/>
                    <a:pt x="202" y="178"/>
                    <a:pt x="202" y="178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2" y="178"/>
                    <a:pt x="202" y="177"/>
                    <a:pt x="202" y="177"/>
                  </a:cubicBezTo>
                  <a:close/>
                  <a:moveTo>
                    <a:pt x="10" y="219"/>
                  </a:moveTo>
                  <a:cubicBezTo>
                    <a:pt x="10" y="219"/>
                    <a:pt x="10" y="219"/>
                    <a:pt x="10" y="219"/>
                  </a:cubicBezTo>
                  <a:cubicBezTo>
                    <a:pt x="10" y="219"/>
                    <a:pt x="10" y="220"/>
                    <a:pt x="10" y="220"/>
                  </a:cubicBezTo>
                  <a:cubicBezTo>
                    <a:pt x="10" y="220"/>
                    <a:pt x="10" y="220"/>
                    <a:pt x="10" y="220"/>
                  </a:cubicBezTo>
                  <a:cubicBezTo>
                    <a:pt x="10" y="220"/>
                    <a:pt x="10" y="219"/>
                    <a:pt x="10" y="219"/>
                  </a:cubicBezTo>
                  <a:close/>
                  <a:moveTo>
                    <a:pt x="142" y="59"/>
                  </a:moveTo>
                  <a:cubicBezTo>
                    <a:pt x="142" y="60"/>
                    <a:pt x="142" y="60"/>
                    <a:pt x="143" y="60"/>
                  </a:cubicBezTo>
                  <a:cubicBezTo>
                    <a:pt x="142" y="60"/>
                    <a:pt x="142" y="59"/>
                    <a:pt x="142" y="59"/>
                  </a:cubicBezTo>
                  <a:close/>
                  <a:moveTo>
                    <a:pt x="194" y="36"/>
                  </a:moveTo>
                  <a:cubicBezTo>
                    <a:pt x="194" y="36"/>
                    <a:pt x="194" y="36"/>
                    <a:pt x="194" y="36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4" y="36"/>
                    <a:pt x="194" y="36"/>
                    <a:pt x="194" y="36"/>
                  </a:cubicBezTo>
                  <a:close/>
                  <a:moveTo>
                    <a:pt x="179" y="10"/>
                  </a:move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79" y="10"/>
                  </a:cubicBezTo>
                  <a:close/>
                  <a:moveTo>
                    <a:pt x="178" y="151"/>
                  </a:moveTo>
                  <a:cubicBezTo>
                    <a:pt x="178" y="151"/>
                    <a:pt x="178" y="151"/>
                    <a:pt x="178" y="151"/>
                  </a:cubicBezTo>
                  <a:cubicBezTo>
                    <a:pt x="178" y="151"/>
                    <a:pt x="178" y="151"/>
                    <a:pt x="177" y="151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77" y="151"/>
                    <a:pt x="177" y="151"/>
                    <a:pt x="178" y="151"/>
                  </a:cubicBezTo>
                  <a:close/>
                  <a:moveTo>
                    <a:pt x="199" y="46"/>
                  </a:moveTo>
                  <a:cubicBezTo>
                    <a:pt x="199" y="46"/>
                    <a:pt x="199" y="46"/>
                    <a:pt x="199" y="46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6"/>
                    <a:pt x="199" y="46"/>
                    <a:pt x="199" y="46"/>
                  </a:cubicBezTo>
                  <a:cubicBezTo>
                    <a:pt x="199" y="46"/>
                    <a:pt x="199" y="46"/>
                    <a:pt x="199" y="46"/>
                  </a:cubicBezTo>
                  <a:close/>
                  <a:moveTo>
                    <a:pt x="164" y="39"/>
                  </a:moveTo>
                  <a:cubicBezTo>
                    <a:pt x="164" y="39"/>
                    <a:pt x="164" y="39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39"/>
                    <a:pt x="164" y="38"/>
                    <a:pt x="164" y="38"/>
                  </a:cubicBezTo>
                  <a:cubicBezTo>
                    <a:pt x="164" y="39"/>
                    <a:pt x="164" y="39"/>
                    <a:pt x="164" y="39"/>
                  </a:cubicBezTo>
                  <a:close/>
                  <a:moveTo>
                    <a:pt x="42" y="246"/>
                  </a:moveTo>
                  <a:cubicBezTo>
                    <a:pt x="42" y="246"/>
                    <a:pt x="42" y="246"/>
                    <a:pt x="42" y="246"/>
                  </a:cubicBezTo>
                  <a:cubicBezTo>
                    <a:pt x="42" y="245"/>
                    <a:pt x="41" y="245"/>
                    <a:pt x="41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41" y="245"/>
                    <a:pt x="42" y="246"/>
                    <a:pt x="42" y="2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9"/>
            <p:cNvSpPr>
              <a:spLocks noEditPoints="1"/>
            </p:cNvSpPr>
            <p:nvPr/>
          </p:nvSpPr>
          <p:spPr bwMode="auto">
            <a:xfrm>
              <a:off x="2210211" y="4105929"/>
              <a:ext cx="329729" cy="552462"/>
            </a:xfrm>
            <a:custGeom>
              <a:avLst/>
              <a:gdLst>
                <a:gd name="T0" fmla="*/ 19 w 83"/>
                <a:gd name="T1" fmla="*/ 61 h 139"/>
                <a:gd name="T2" fmla="*/ 34 w 83"/>
                <a:gd name="T3" fmla="*/ 70 h 139"/>
                <a:gd name="T4" fmla="*/ 9 w 83"/>
                <a:gd name="T5" fmla="*/ 28 h 139"/>
                <a:gd name="T6" fmla="*/ 16 w 83"/>
                <a:gd name="T7" fmla="*/ 37 h 139"/>
                <a:gd name="T8" fmla="*/ 14 w 83"/>
                <a:gd name="T9" fmla="*/ 22 h 139"/>
                <a:gd name="T10" fmla="*/ 19 w 83"/>
                <a:gd name="T11" fmla="*/ 20 h 139"/>
                <a:gd name="T12" fmla="*/ 46 w 83"/>
                <a:gd name="T13" fmla="*/ 12 h 139"/>
                <a:gd name="T14" fmla="*/ 54 w 83"/>
                <a:gd name="T15" fmla="*/ 1 h 139"/>
                <a:gd name="T16" fmla="*/ 55 w 83"/>
                <a:gd name="T17" fmla="*/ 17 h 139"/>
                <a:gd name="T18" fmla="*/ 68 w 83"/>
                <a:gd name="T19" fmla="*/ 4 h 139"/>
                <a:gd name="T20" fmla="*/ 60 w 83"/>
                <a:gd name="T21" fmla="*/ 21 h 139"/>
                <a:gd name="T22" fmla="*/ 69 w 83"/>
                <a:gd name="T23" fmla="*/ 10 h 139"/>
                <a:gd name="T24" fmla="*/ 78 w 83"/>
                <a:gd name="T25" fmla="*/ 19 h 139"/>
                <a:gd name="T26" fmla="*/ 71 w 83"/>
                <a:gd name="T27" fmla="*/ 31 h 139"/>
                <a:gd name="T28" fmla="*/ 43 w 83"/>
                <a:gd name="T29" fmla="*/ 64 h 139"/>
                <a:gd name="T30" fmla="*/ 44 w 83"/>
                <a:gd name="T31" fmla="*/ 71 h 139"/>
                <a:gd name="T32" fmla="*/ 38 w 83"/>
                <a:gd name="T33" fmla="*/ 73 h 139"/>
                <a:gd name="T34" fmla="*/ 67 w 83"/>
                <a:gd name="T35" fmla="*/ 111 h 139"/>
                <a:gd name="T36" fmla="*/ 65 w 83"/>
                <a:gd name="T37" fmla="*/ 139 h 139"/>
                <a:gd name="T38" fmla="*/ 51 w 83"/>
                <a:gd name="T39" fmla="*/ 123 h 139"/>
                <a:gd name="T40" fmla="*/ 29 w 83"/>
                <a:gd name="T41" fmla="*/ 131 h 139"/>
                <a:gd name="T42" fmla="*/ 18 w 83"/>
                <a:gd name="T43" fmla="*/ 130 h 139"/>
                <a:gd name="T44" fmla="*/ 22 w 83"/>
                <a:gd name="T45" fmla="*/ 109 h 139"/>
                <a:gd name="T46" fmla="*/ 15 w 83"/>
                <a:gd name="T47" fmla="*/ 113 h 139"/>
                <a:gd name="T48" fmla="*/ 2 w 83"/>
                <a:gd name="T49" fmla="*/ 121 h 139"/>
                <a:gd name="T50" fmla="*/ 19 w 83"/>
                <a:gd name="T51" fmla="*/ 100 h 139"/>
                <a:gd name="T52" fmla="*/ 15 w 83"/>
                <a:gd name="T53" fmla="*/ 70 h 139"/>
                <a:gd name="T54" fmla="*/ 54 w 83"/>
                <a:gd name="T55" fmla="*/ 58 h 139"/>
                <a:gd name="T56" fmla="*/ 54 w 83"/>
                <a:gd name="T57" fmla="*/ 59 h 139"/>
                <a:gd name="T58" fmla="*/ 51 w 83"/>
                <a:gd name="T59" fmla="*/ 116 h 139"/>
                <a:gd name="T60" fmla="*/ 52 w 83"/>
                <a:gd name="T61" fmla="*/ 80 h 139"/>
                <a:gd name="T62" fmla="*/ 27 w 83"/>
                <a:gd name="T63" fmla="*/ 98 h 139"/>
                <a:gd name="T64" fmla="*/ 51 w 83"/>
                <a:gd name="T65" fmla="*/ 116 h 139"/>
                <a:gd name="T66" fmla="*/ 56 w 83"/>
                <a:gd name="T67" fmla="*/ 29 h 139"/>
                <a:gd name="T68" fmla="*/ 36 w 83"/>
                <a:gd name="T69" fmla="*/ 53 h 139"/>
                <a:gd name="T70" fmla="*/ 30 w 83"/>
                <a:gd name="T71" fmla="*/ 30 h 139"/>
                <a:gd name="T72" fmla="*/ 47 w 83"/>
                <a:gd name="T73" fmla="*/ 58 h 139"/>
                <a:gd name="T74" fmla="*/ 56 w 83"/>
                <a:gd name="T75" fmla="*/ 26 h 139"/>
                <a:gd name="T76" fmla="*/ 35 w 83"/>
                <a:gd name="T77" fmla="*/ 50 h 139"/>
                <a:gd name="T78" fmla="*/ 61 w 83"/>
                <a:gd name="T79" fmla="*/ 83 h 139"/>
                <a:gd name="T80" fmla="*/ 39 w 83"/>
                <a:gd name="T81" fmla="*/ 16 h 139"/>
                <a:gd name="T82" fmla="*/ 33 w 83"/>
                <a:gd name="T83" fmla="*/ 25 h 139"/>
                <a:gd name="T84" fmla="*/ 46 w 83"/>
                <a:gd name="T85" fmla="*/ 19 h 139"/>
                <a:gd name="T86" fmla="*/ 24 w 83"/>
                <a:gd name="T87" fmla="*/ 88 h 139"/>
                <a:gd name="T88" fmla="*/ 28 w 83"/>
                <a:gd name="T89" fmla="*/ 84 h 139"/>
                <a:gd name="T90" fmla="*/ 21 w 83"/>
                <a:gd name="T91" fmla="*/ 35 h 139"/>
                <a:gd name="T92" fmla="*/ 40 w 83"/>
                <a:gd name="T93" fmla="*/ 120 h 139"/>
                <a:gd name="T94" fmla="*/ 26 w 83"/>
                <a:gd name="T95" fmla="*/ 107 h 139"/>
                <a:gd name="T96" fmla="*/ 41 w 83"/>
                <a:gd name="T97" fmla="*/ 46 h 139"/>
                <a:gd name="T98" fmla="*/ 63 w 83"/>
                <a:gd name="T99" fmla="*/ 36 h 139"/>
                <a:gd name="T100" fmla="*/ 27 w 83"/>
                <a:gd name="T101" fmla="*/ 52 h 139"/>
                <a:gd name="T102" fmla="*/ 25 w 83"/>
                <a:gd name="T103" fmla="*/ 98 h 139"/>
                <a:gd name="T104" fmla="*/ 37 w 83"/>
                <a:gd name="T105" fmla="*/ 81 h 139"/>
                <a:gd name="T106" fmla="*/ 19 w 83"/>
                <a:gd name="T107" fmla="*/ 32 h 139"/>
                <a:gd name="T108" fmla="*/ 20 w 83"/>
                <a:gd name="T109" fmla="*/ 31 h 139"/>
                <a:gd name="T110" fmla="*/ 57 w 83"/>
                <a:gd name="T111" fmla="*/ 21 h 139"/>
                <a:gd name="T112" fmla="*/ 33 w 83"/>
                <a:gd name="T113" fmla="*/ 1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" h="139">
                  <a:moveTo>
                    <a:pt x="28" y="79"/>
                  </a:moveTo>
                  <a:cubicBezTo>
                    <a:pt x="27" y="78"/>
                    <a:pt x="27" y="77"/>
                    <a:pt x="27" y="76"/>
                  </a:cubicBezTo>
                  <a:cubicBezTo>
                    <a:pt x="26" y="76"/>
                    <a:pt x="26" y="75"/>
                    <a:pt x="26" y="75"/>
                  </a:cubicBezTo>
                  <a:cubicBezTo>
                    <a:pt x="24" y="72"/>
                    <a:pt x="23" y="69"/>
                    <a:pt x="21" y="67"/>
                  </a:cubicBezTo>
                  <a:cubicBezTo>
                    <a:pt x="21" y="66"/>
                    <a:pt x="21" y="65"/>
                    <a:pt x="20" y="65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9" y="63"/>
                    <a:pt x="19" y="63"/>
                    <a:pt x="19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3"/>
                    <a:pt x="21" y="64"/>
                    <a:pt x="22" y="65"/>
                  </a:cubicBezTo>
                  <a:cubicBezTo>
                    <a:pt x="22" y="65"/>
                    <a:pt x="22" y="66"/>
                    <a:pt x="22" y="66"/>
                  </a:cubicBezTo>
                  <a:cubicBezTo>
                    <a:pt x="24" y="69"/>
                    <a:pt x="25" y="71"/>
                    <a:pt x="26" y="73"/>
                  </a:cubicBezTo>
                  <a:cubicBezTo>
                    <a:pt x="27" y="75"/>
                    <a:pt x="28" y="77"/>
                    <a:pt x="30" y="78"/>
                  </a:cubicBezTo>
                  <a:cubicBezTo>
                    <a:pt x="32" y="77"/>
                    <a:pt x="34" y="76"/>
                    <a:pt x="36" y="75"/>
                  </a:cubicBezTo>
                  <a:cubicBezTo>
                    <a:pt x="36" y="73"/>
                    <a:pt x="35" y="72"/>
                    <a:pt x="34" y="70"/>
                  </a:cubicBezTo>
                  <a:cubicBezTo>
                    <a:pt x="33" y="67"/>
                    <a:pt x="31" y="64"/>
                    <a:pt x="29" y="61"/>
                  </a:cubicBezTo>
                  <a:cubicBezTo>
                    <a:pt x="29" y="61"/>
                    <a:pt x="28" y="60"/>
                    <a:pt x="28" y="60"/>
                  </a:cubicBezTo>
                  <a:cubicBezTo>
                    <a:pt x="25" y="58"/>
                    <a:pt x="23" y="56"/>
                    <a:pt x="20" y="53"/>
                  </a:cubicBezTo>
                  <a:cubicBezTo>
                    <a:pt x="19" y="50"/>
                    <a:pt x="18" y="48"/>
                    <a:pt x="17" y="45"/>
                  </a:cubicBezTo>
                  <a:cubicBezTo>
                    <a:pt x="17" y="44"/>
                    <a:pt x="17" y="43"/>
                    <a:pt x="16" y="42"/>
                  </a:cubicBezTo>
                  <a:cubicBezTo>
                    <a:pt x="16" y="41"/>
                    <a:pt x="16" y="40"/>
                    <a:pt x="15" y="40"/>
                  </a:cubicBezTo>
                  <a:cubicBezTo>
                    <a:pt x="14" y="37"/>
                    <a:pt x="12" y="34"/>
                    <a:pt x="11" y="31"/>
                  </a:cubicBezTo>
                  <a:cubicBezTo>
                    <a:pt x="10" y="30"/>
                    <a:pt x="9" y="29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6"/>
                    <a:pt x="7" y="26"/>
                    <a:pt x="8" y="25"/>
                  </a:cubicBezTo>
                  <a:cubicBezTo>
                    <a:pt x="9" y="25"/>
                    <a:pt x="10" y="25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12" y="31"/>
                    <a:pt x="14" y="34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6" y="37"/>
                  </a:cubicBezTo>
                  <a:cubicBezTo>
                    <a:pt x="17" y="35"/>
                    <a:pt x="17" y="33"/>
                    <a:pt x="18" y="31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16" y="28"/>
                    <a:pt x="15" y="26"/>
                    <a:pt x="14" y="25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4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7"/>
                    <a:pt x="20" y="26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2"/>
                    <a:pt x="20" y="21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20"/>
                    <a:pt x="21" y="22"/>
                    <a:pt x="22" y="23"/>
                  </a:cubicBezTo>
                  <a:cubicBezTo>
                    <a:pt x="22" y="23"/>
                    <a:pt x="23" y="23"/>
                    <a:pt x="23" y="22"/>
                  </a:cubicBezTo>
                  <a:cubicBezTo>
                    <a:pt x="25" y="19"/>
                    <a:pt x="29" y="17"/>
                    <a:pt x="32" y="15"/>
                  </a:cubicBezTo>
                  <a:cubicBezTo>
                    <a:pt x="34" y="15"/>
                    <a:pt x="35" y="14"/>
                    <a:pt x="37" y="14"/>
                  </a:cubicBezTo>
                  <a:cubicBezTo>
                    <a:pt x="39" y="13"/>
                    <a:pt x="40" y="13"/>
                    <a:pt x="42" y="13"/>
                  </a:cubicBezTo>
                  <a:cubicBezTo>
                    <a:pt x="43" y="12"/>
                    <a:pt x="45" y="12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1"/>
                  </a:cubicBezTo>
                  <a:cubicBezTo>
                    <a:pt x="49" y="10"/>
                    <a:pt x="49" y="9"/>
                    <a:pt x="50" y="7"/>
                  </a:cubicBezTo>
                  <a:cubicBezTo>
                    <a:pt x="51" y="6"/>
                    <a:pt x="51" y="4"/>
                    <a:pt x="52" y="2"/>
                  </a:cubicBezTo>
                  <a:cubicBezTo>
                    <a:pt x="52" y="2"/>
                    <a:pt x="53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3" y="0"/>
                    <a:pt x="54" y="0"/>
                    <a:pt x="54" y="1"/>
                  </a:cubicBezTo>
                  <a:cubicBezTo>
                    <a:pt x="54" y="1"/>
                    <a:pt x="55" y="1"/>
                    <a:pt x="54" y="1"/>
                  </a:cubicBezTo>
                  <a:cubicBezTo>
                    <a:pt x="54" y="2"/>
                    <a:pt x="53" y="3"/>
                    <a:pt x="53" y="3"/>
                  </a:cubicBezTo>
                  <a:cubicBezTo>
                    <a:pt x="53" y="4"/>
                    <a:pt x="52" y="5"/>
                    <a:pt x="52" y="6"/>
                  </a:cubicBezTo>
                  <a:cubicBezTo>
                    <a:pt x="51" y="8"/>
                    <a:pt x="50" y="10"/>
                    <a:pt x="50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8" y="14"/>
                    <a:pt x="48" y="14"/>
                    <a:pt x="47" y="15"/>
                  </a:cubicBezTo>
                  <a:cubicBezTo>
                    <a:pt x="50" y="15"/>
                    <a:pt x="52" y="16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6"/>
                    <a:pt x="56" y="15"/>
                    <a:pt x="57" y="13"/>
                  </a:cubicBezTo>
                  <a:cubicBezTo>
                    <a:pt x="58" y="12"/>
                    <a:pt x="59" y="11"/>
                    <a:pt x="60" y="9"/>
                  </a:cubicBezTo>
                  <a:cubicBezTo>
                    <a:pt x="61" y="8"/>
                    <a:pt x="62" y="7"/>
                    <a:pt x="63" y="6"/>
                  </a:cubicBezTo>
                  <a:cubicBezTo>
                    <a:pt x="64" y="5"/>
                    <a:pt x="64" y="4"/>
                    <a:pt x="65" y="4"/>
                  </a:cubicBezTo>
                  <a:cubicBezTo>
                    <a:pt x="65" y="3"/>
                    <a:pt x="66" y="3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7" y="2"/>
                    <a:pt x="67" y="3"/>
                    <a:pt x="68" y="3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5" y="5"/>
                    <a:pt x="65" y="6"/>
                  </a:cubicBezTo>
                  <a:cubicBezTo>
                    <a:pt x="63" y="8"/>
                    <a:pt x="60" y="11"/>
                    <a:pt x="58" y="13"/>
                  </a:cubicBezTo>
                  <a:cubicBezTo>
                    <a:pt x="57" y="15"/>
                    <a:pt x="57" y="17"/>
                    <a:pt x="57" y="18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20"/>
                    <a:pt x="59" y="21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2" y="19"/>
                    <a:pt x="63" y="17"/>
                    <a:pt x="64" y="15"/>
                  </a:cubicBezTo>
                  <a:cubicBezTo>
                    <a:pt x="65" y="12"/>
                    <a:pt x="67" y="10"/>
                    <a:pt x="68" y="8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1" y="5"/>
                    <a:pt x="71" y="6"/>
                    <a:pt x="71" y="7"/>
                  </a:cubicBezTo>
                  <a:cubicBezTo>
                    <a:pt x="71" y="7"/>
                    <a:pt x="71" y="8"/>
                    <a:pt x="71" y="8"/>
                  </a:cubicBezTo>
                  <a:cubicBezTo>
                    <a:pt x="70" y="8"/>
                    <a:pt x="70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67" y="12"/>
                    <a:pt x="66" y="14"/>
                    <a:pt x="65" y="16"/>
                  </a:cubicBezTo>
                  <a:cubicBezTo>
                    <a:pt x="64" y="18"/>
                    <a:pt x="63" y="20"/>
                    <a:pt x="62" y="21"/>
                  </a:cubicBezTo>
                  <a:cubicBezTo>
                    <a:pt x="62" y="22"/>
                    <a:pt x="62" y="23"/>
                    <a:pt x="61" y="23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3" y="28"/>
                    <a:pt x="65" y="32"/>
                    <a:pt x="66" y="3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8" y="33"/>
                    <a:pt x="69" y="30"/>
                    <a:pt x="71" y="28"/>
                  </a:cubicBezTo>
                  <a:cubicBezTo>
                    <a:pt x="73" y="25"/>
                    <a:pt x="76" y="22"/>
                    <a:pt x="78" y="19"/>
                  </a:cubicBezTo>
                  <a:cubicBezTo>
                    <a:pt x="79" y="18"/>
                    <a:pt x="80" y="17"/>
                    <a:pt x="80" y="16"/>
                  </a:cubicBezTo>
                  <a:cubicBezTo>
                    <a:pt x="80" y="16"/>
                    <a:pt x="80" y="16"/>
                    <a:pt x="81" y="16"/>
                  </a:cubicBezTo>
                  <a:cubicBezTo>
                    <a:pt x="81" y="16"/>
                    <a:pt x="82" y="16"/>
                    <a:pt x="82" y="16"/>
                  </a:cubicBezTo>
                  <a:cubicBezTo>
                    <a:pt x="83" y="17"/>
                    <a:pt x="83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19"/>
                    <a:pt x="80" y="19"/>
                    <a:pt x="79" y="20"/>
                  </a:cubicBezTo>
                  <a:cubicBezTo>
                    <a:pt x="78" y="21"/>
                    <a:pt x="77" y="22"/>
                    <a:pt x="76" y="23"/>
                  </a:cubicBezTo>
                  <a:cubicBezTo>
                    <a:pt x="74" y="26"/>
                    <a:pt x="72" y="28"/>
                    <a:pt x="71" y="31"/>
                  </a:cubicBezTo>
                  <a:cubicBezTo>
                    <a:pt x="70" y="33"/>
                    <a:pt x="69" y="34"/>
                    <a:pt x="69" y="36"/>
                  </a:cubicBezTo>
                  <a:cubicBezTo>
                    <a:pt x="69" y="37"/>
                    <a:pt x="68" y="38"/>
                    <a:pt x="67" y="38"/>
                  </a:cubicBezTo>
                  <a:cubicBezTo>
                    <a:pt x="67" y="37"/>
                    <a:pt x="67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41"/>
                    <a:pt x="66" y="44"/>
                    <a:pt x="65" y="47"/>
                  </a:cubicBezTo>
                  <a:cubicBezTo>
                    <a:pt x="64" y="50"/>
                    <a:pt x="63" y="52"/>
                    <a:pt x="61" y="55"/>
                  </a:cubicBezTo>
                  <a:cubicBezTo>
                    <a:pt x="57" y="59"/>
                    <a:pt x="53" y="62"/>
                    <a:pt x="48" y="63"/>
                  </a:cubicBezTo>
                  <a:cubicBezTo>
                    <a:pt x="46" y="64"/>
                    <a:pt x="44" y="64"/>
                    <a:pt x="43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3" y="67"/>
                    <a:pt x="44" y="70"/>
                    <a:pt x="46" y="72"/>
                  </a:cubicBezTo>
                  <a:cubicBezTo>
                    <a:pt x="47" y="72"/>
                    <a:pt x="47" y="73"/>
                    <a:pt x="47" y="73"/>
                  </a:cubicBezTo>
                  <a:cubicBezTo>
                    <a:pt x="47" y="73"/>
                    <a:pt x="47" y="74"/>
                    <a:pt x="46" y="74"/>
                  </a:cubicBezTo>
                  <a:cubicBezTo>
                    <a:pt x="46" y="74"/>
                    <a:pt x="45" y="74"/>
                    <a:pt x="45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4" y="72"/>
                    <a:pt x="44" y="71"/>
                    <a:pt x="44" y="71"/>
                  </a:cubicBezTo>
                  <a:cubicBezTo>
                    <a:pt x="43" y="68"/>
                    <a:pt x="42" y="66"/>
                    <a:pt x="41" y="64"/>
                  </a:cubicBezTo>
                  <a:cubicBezTo>
                    <a:pt x="41" y="64"/>
                    <a:pt x="40" y="64"/>
                    <a:pt x="40" y="64"/>
                  </a:cubicBezTo>
                  <a:cubicBezTo>
                    <a:pt x="39" y="64"/>
                    <a:pt x="38" y="64"/>
                    <a:pt x="36" y="63"/>
                  </a:cubicBezTo>
                  <a:cubicBezTo>
                    <a:pt x="35" y="63"/>
                    <a:pt x="33" y="63"/>
                    <a:pt x="32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3"/>
                  </a:cubicBezTo>
                  <a:cubicBezTo>
                    <a:pt x="33" y="65"/>
                    <a:pt x="34" y="68"/>
                    <a:pt x="36" y="70"/>
                  </a:cubicBezTo>
                  <a:cubicBezTo>
                    <a:pt x="36" y="71"/>
                    <a:pt x="37" y="72"/>
                    <a:pt x="38" y="73"/>
                  </a:cubicBezTo>
                  <a:cubicBezTo>
                    <a:pt x="38" y="74"/>
                    <a:pt x="39" y="74"/>
                    <a:pt x="39" y="74"/>
                  </a:cubicBezTo>
                  <a:cubicBezTo>
                    <a:pt x="40" y="74"/>
                    <a:pt x="41" y="74"/>
                    <a:pt x="42" y="74"/>
                  </a:cubicBezTo>
                  <a:cubicBezTo>
                    <a:pt x="46" y="74"/>
                    <a:pt x="49" y="74"/>
                    <a:pt x="52" y="75"/>
                  </a:cubicBezTo>
                  <a:cubicBezTo>
                    <a:pt x="55" y="76"/>
                    <a:pt x="58" y="77"/>
                    <a:pt x="61" y="79"/>
                  </a:cubicBezTo>
                  <a:cubicBezTo>
                    <a:pt x="63" y="81"/>
                    <a:pt x="64" y="83"/>
                    <a:pt x="66" y="84"/>
                  </a:cubicBezTo>
                  <a:cubicBezTo>
                    <a:pt x="68" y="87"/>
                    <a:pt x="70" y="91"/>
                    <a:pt x="71" y="94"/>
                  </a:cubicBezTo>
                  <a:cubicBezTo>
                    <a:pt x="71" y="97"/>
                    <a:pt x="71" y="99"/>
                    <a:pt x="71" y="102"/>
                  </a:cubicBezTo>
                  <a:cubicBezTo>
                    <a:pt x="70" y="105"/>
                    <a:pt x="69" y="108"/>
                    <a:pt x="67" y="111"/>
                  </a:cubicBezTo>
                  <a:cubicBezTo>
                    <a:pt x="66" y="112"/>
                    <a:pt x="65" y="114"/>
                    <a:pt x="64" y="115"/>
                  </a:cubicBezTo>
                  <a:cubicBezTo>
                    <a:pt x="62" y="118"/>
                    <a:pt x="59" y="120"/>
                    <a:pt x="55" y="122"/>
                  </a:cubicBezTo>
                  <a:cubicBezTo>
                    <a:pt x="55" y="122"/>
                    <a:pt x="54" y="122"/>
                    <a:pt x="53" y="123"/>
                  </a:cubicBezTo>
                  <a:cubicBezTo>
                    <a:pt x="53" y="123"/>
                    <a:pt x="53" y="123"/>
                    <a:pt x="54" y="124"/>
                  </a:cubicBezTo>
                  <a:cubicBezTo>
                    <a:pt x="57" y="127"/>
                    <a:pt x="60" y="130"/>
                    <a:pt x="62" y="133"/>
                  </a:cubicBezTo>
                  <a:cubicBezTo>
                    <a:pt x="63" y="134"/>
                    <a:pt x="65" y="135"/>
                    <a:pt x="66" y="137"/>
                  </a:cubicBezTo>
                  <a:cubicBezTo>
                    <a:pt x="66" y="137"/>
                    <a:pt x="67" y="137"/>
                    <a:pt x="66" y="138"/>
                  </a:cubicBezTo>
                  <a:cubicBezTo>
                    <a:pt x="66" y="139"/>
                    <a:pt x="66" y="139"/>
                    <a:pt x="65" y="139"/>
                  </a:cubicBezTo>
                  <a:cubicBezTo>
                    <a:pt x="65" y="139"/>
                    <a:pt x="64" y="139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2" y="135"/>
                    <a:pt x="61" y="133"/>
                    <a:pt x="59" y="131"/>
                  </a:cubicBezTo>
                  <a:cubicBezTo>
                    <a:pt x="57" y="129"/>
                    <a:pt x="55" y="127"/>
                    <a:pt x="54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4"/>
                    <a:pt x="52" y="125"/>
                    <a:pt x="52" y="125"/>
                  </a:cubicBezTo>
                  <a:cubicBezTo>
                    <a:pt x="51" y="125"/>
                    <a:pt x="51" y="124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7" y="123"/>
                    <a:pt x="43" y="123"/>
                    <a:pt x="40" y="122"/>
                  </a:cubicBezTo>
                  <a:cubicBezTo>
                    <a:pt x="39" y="122"/>
                    <a:pt x="39" y="122"/>
                    <a:pt x="38" y="123"/>
                  </a:cubicBezTo>
                  <a:cubicBezTo>
                    <a:pt x="37" y="124"/>
                    <a:pt x="36" y="126"/>
                    <a:pt x="34" y="128"/>
                  </a:cubicBezTo>
                  <a:cubicBezTo>
                    <a:pt x="33" y="129"/>
                    <a:pt x="32" y="131"/>
                    <a:pt x="31" y="132"/>
                  </a:cubicBezTo>
                  <a:cubicBezTo>
                    <a:pt x="31" y="133"/>
                    <a:pt x="30" y="133"/>
                    <a:pt x="30" y="133"/>
                  </a:cubicBezTo>
                  <a:cubicBezTo>
                    <a:pt x="30" y="133"/>
                    <a:pt x="29" y="133"/>
                    <a:pt x="29" y="133"/>
                  </a:cubicBezTo>
                  <a:cubicBezTo>
                    <a:pt x="29" y="133"/>
                    <a:pt x="28" y="132"/>
                    <a:pt x="29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30" y="131"/>
                    <a:pt x="30" y="130"/>
                  </a:cubicBezTo>
                  <a:cubicBezTo>
                    <a:pt x="33" y="128"/>
                    <a:pt x="35" y="125"/>
                    <a:pt x="37" y="12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4" y="121"/>
                    <a:pt x="31" y="119"/>
                    <a:pt x="29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6" y="120"/>
                    <a:pt x="23" y="122"/>
                    <a:pt x="21" y="125"/>
                  </a:cubicBezTo>
                  <a:cubicBezTo>
                    <a:pt x="19" y="126"/>
                    <a:pt x="19" y="128"/>
                    <a:pt x="18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8" y="131"/>
                    <a:pt x="17" y="132"/>
                    <a:pt x="16" y="131"/>
                  </a:cubicBezTo>
                  <a:cubicBezTo>
                    <a:pt x="15" y="131"/>
                    <a:pt x="15" y="130"/>
                    <a:pt x="15" y="130"/>
                  </a:cubicBezTo>
                  <a:cubicBezTo>
                    <a:pt x="16" y="129"/>
                    <a:pt x="16" y="129"/>
                    <a:pt x="16" y="128"/>
                  </a:cubicBezTo>
                  <a:cubicBezTo>
                    <a:pt x="18" y="126"/>
                    <a:pt x="20" y="124"/>
                    <a:pt x="21" y="122"/>
                  </a:cubicBezTo>
                  <a:cubicBezTo>
                    <a:pt x="23" y="120"/>
                    <a:pt x="25" y="118"/>
                    <a:pt x="27" y="116"/>
                  </a:cubicBezTo>
                  <a:cubicBezTo>
                    <a:pt x="27" y="116"/>
                    <a:pt x="28" y="116"/>
                    <a:pt x="28" y="116"/>
                  </a:cubicBezTo>
                  <a:cubicBezTo>
                    <a:pt x="26" y="114"/>
                    <a:pt x="24" y="112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18" y="112"/>
                    <a:pt x="15" y="115"/>
                    <a:pt x="12" y="118"/>
                  </a:cubicBezTo>
                  <a:cubicBezTo>
                    <a:pt x="11" y="120"/>
                    <a:pt x="10" y="121"/>
                    <a:pt x="9" y="123"/>
                  </a:cubicBezTo>
                  <a:cubicBezTo>
                    <a:pt x="9" y="123"/>
                    <a:pt x="9" y="124"/>
                    <a:pt x="9" y="124"/>
                  </a:cubicBezTo>
                  <a:cubicBezTo>
                    <a:pt x="8" y="125"/>
                    <a:pt x="8" y="125"/>
                    <a:pt x="7" y="125"/>
                  </a:cubicBezTo>
                  <a:cubicBezTo>
                    <a:pt x="7" y="125"/>
                    <a:pt x="6" y="125"/>
                    <a:pt x="6" y="125"/>
                  </a:cubicBezTo>
                  <a:cubicBezTo>
                    <a:pt x="6" y="124"/>
                    <a:pt x="5" y="124"/>
                    <a:pt x="6" y="123"/>
                  </a:cubicBezTo>
                  <a:cubicBezTo>
                    <a:pt x="6" y="123"/>
                    <a:pt x="6" y="123"/>
                    <a:pt x="6" y="122"/>
                  </a:cubicBezTo>
                  <a:cubicBezTo>
                    <a:pt x="9" y="119"/>
                    <a:pt x="12" y="116"/>
                    <a:pt x="15" y="113"/>
                  </a:cubicBezTo>
                  <a:cubicBezTo>
                    <a:pt x="17" y="111"/>
                    <a:pt x="19" y="110"/>
                    <a:pt x="21" y="108"/>
                  </a:cubicBezTo>
                  <a:cubicBezTo>
                    <a:pt x="21" y="108"/>
                    <a:pt x="21" y="108"/>
                    <a:pt x="22" y="108"/>
                  </a:cubicBezTo>
                  <a:cubicBezTo>
                    <a:pt x="21" y="106"/>
                    <a:pt x="20" y="104"/>
                    <a:pt x="20" y="102"/>
                  </a:cubicBezTo>
                  <a:cubicBezTo>
                    <a:pt x="19" y="103"/>
                    <a:pt x="18" y="103"/>
                    <a:pt x="18" y="104"/>
                  </a:cubicBezTo>
                  <a:cubicBezTo>
                    <a:pt x="15" y="106"/>
                    <a:pt x="13" y="108"/>
                    <a:pt x="11" y="110"/>
                  </a:cubicBezTo>
                  <a:cubicBezTo>
                    <a:pt x="9" y="111"/>
                    <a:pt x="8" y="113"/>
                    <a:pt x="7" y="115"/>
                  </a:cubicBezTo>
                  <a:cubicBezTo>
                    <a:pt x="5" y="116"/>
                    <a:pt x="4" y="118"/>
                    <a:pt x="4" y="120"/>
                  </a:cubicBezTo>
                  <a:cubicBezTo>
                    <a:pt x="3" y="121"/>
                    <a:pt x="3" y="121"/>
                    <a:pt x="2" y="121"/>
                  </a:cubicBezTo>
                  <a:cubicBezTo>
                    <a:pt x="1" y="120"/>
                    <a:pt x="0" y="120"/>
                    <a:pt x="1" y="119"/>
                  </a:cubicBezTo>
                  <a:cubicBezTo>
                    <a:pt x="1" y="119"/>
                    <a:pt x="1" y="118"/>
                    <a:pt x="1" y="118"/>
                  </a:cubicBezTo>
                  <a:cubicBezTo>
                    <a:pt x="2" y="117"/>
                    <a:pt x="3" y="116"/>
                    <a:pt x="3" y="116"/>
                  </a:cubicBezTo>
                  <a:cubicBezTo>
                    <a:pt x="5" y="114"/>
                    <a:pt x="6" y="113"/>
                    <a:pt x="7" y="112"/>
                  </a:cubicBezTo>
                  <a:cubicBezTo>
                    <a:pt x="9" y="110"/>
                    <a:pt x="10" y="108"/>
                    <a:pt x="12" y="107"/>
                  </a:cubicBezTo>
                  <a:cubicBezTo>
                    <a:pt x="14" y="105"/>
                    <a:pt x="16" y="104"/>
                    <a:pt x="17" y="102"/>
                  </a:cubicBezTo>
                  <a:cubicBezTo>
                    <a:pt x="18" y="102"/>
                    <a:pt x="18" y="101"/>
                    <a:pt x="19" y="101"/>
                  </a:cubicBezTo>
                  <a:cubicBezTo>
                    <a:pt x="19" y="101"/>
                    <a:pt x="19" y="100"/>
                    <a:pt x="19" y="100"/>
                  </a:cubicBezTo>
                  <a:cubicBezTo>
                    <a:pt x="18" y="100"/>
                    <a:pt x="19" y="100"/>
                    <a:pt x="19" y="99"/>
                  </a:cubicBezTo>
                  <a:cubicBezTo>
                    <a:pt x="19" y="97"/>
                    <a:pt x="20" y="95"/>
                    <a:pt x="20" y="93"/>
                  </a:cubicBezTo>
                  <a:cubicBezTo>
                    <a:pt x="20" y="92"/>
                    <a:pt x="21" y="90"/>
                    <a:pt x="22" y="89"/>
                  </a:cubicBezTo>
                  <a:cubicBezTo>
                    <a:pt x="22" y="88"/>
                    <a:pt x="22" y="87"/>
                    <a:pt x="22" y="86"/>
                  </a:cubicBezTo>
                  <a:cubicBezTo>
                    <a:pt x="23" y="86"/>
                    <a:pt x="22" y="86"/>
                    <a:pt x="22" y="86"/>
                  </a:cubicBezTo>
                  <a:cubicBezTo>
                    <a:pt x="22" y="85"/>
                    <a:pt x="21" y="83"/>
                    <a:pt x="21" y="82"/>
                  </a:cubicBezTo>
                  <a:cubicBezTo>
                    <a:pt x="20" y="81"/>
                    <a:pt x="19" y="79"/>
                    <a:pt x="19" y="78"/>
                  </a:cubicBezTo>
                  <a:cubicBezTo>
                    <a:pt x="17" y="75"/>
                    <a:pt x="16" y="73"/>
                    <a:pt x="15" y="70"/>
                  </a:cubicBezTo>
                  <a:cubicBezTo>
                    <a:pt x="14" y="70"/>
                    <a:pt x="14" y="69"/>
                    <a:pt x="13" y="69"/>
                  </a:cubicBezTo>
                  <a:cubicBezTo>
                    <a:pt x="13" y="68"/>
                    <a:pt x="13" y="67"/>
                    <a:pt x="14" y="67"/>
                  </a:cubicBezTo>
                  <a:cubicBezTo>
                    <a:pt x="15" y="67"/>
                    <a:pt x="15" y="67"/>
                    <a:pt x="16" y="68"/>
                  </a:cubicBezTo>
                  <a:cubicBezTo>
                    <a:pt x="15" y="68"/>
                    <a:pt x="15" y="69"/>
                    <a:pt x="16" y="70"/>
                  </a:cubicBezTo>
                  <a:cubicBezTo>
                    <a:pt x="18" y="73"/>
                    <a:pt x="19" y="77"/>
                    <a:pt x="21" y="81"/>
                  </a:cubicBezTo>
                  <a:cubicBezTo>
                    <a:pt x="22" y="82"/>
                    <a:pt x="23" y="83"/>
                    <a:pt x="24" y="84"/>
                  </a:cubicBezTo>
                  <a:cubicBezTo>
                    <a:pt x="25" y="82"/>
                    <a:pt x="26" y="81"/>
                    <a:pt x="28" y="79"/>
                  </a:cubicBezTo>
                  <a:close/>
                  <a:moveTo>
                    <a:pt x="54" y="58"/>
                  </a:moveTo>
                  <a:cubicBezTo>
                    <a:pt x="54" y="58"/>
                    <a:pt x="54" y="58"/>
                    <a:pt x="53" y="58"/>
                  </a:cubicBezTo>
                  <a:cubicBezTo>
                    <a:pt x="52" y="59"/>
                    <a:pt x="51" y="60"/>
                    <a:pt x="49" y="60"/>
                  </a:cubicBezTo>
                  <a:cubicBezTo>
                    <a:pt x="48" y="60"/>
                    <a:pt x="48" y="60"/>
                    <a:pt x="47" y="60"/>
                  </a:cubicBezTo>
                  <a:cubicBezTo>
                    <a:pt x="45" y="60"/>
                    <a:pt x="43" y="60"/>
                    <a:pt x="41" y="60"/>
                  </a:cubicBezTo>
                  <a:cubicBezTo>
                    <a:pt x="41" y="60"/>
                    <a:pt x="41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3" y="61"/>
                    <a:pt x="45" y="61"/>
                    <a:pt x="48" y="61"/>
                  </a:cubicBezTo>
                  <a:cubicBezTo>
                    <a:pt x="50" y="60"/>
                    <a:pt x="52" y="60"/>
                    <a:pt x="54" y="59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7" y="56"/>
                    <a:pt x="55" y="57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lose/>
                  <a:moveTo>
                    <a:pt x="51" y="116"/>
                  </a:moveTo>
                  <a:cubicBezTo>
                    <a:pt x="51" y="116"/>
                    <a:pt x="52" y="116"/>
                    <a:pt x="52" y="115"/>
                  </a:cubicBezTo>
                  <a:cubicBezTo>
                    <a:pt x="54" y="115"/>
                    <a:pt x="56" y="114"/>
                    <a:pt x="58" y="112"/>
                  </a:cubicBezTo>
                  <a:cubicBezTo>
                    <a:pt x="60" y="110"/>
                    <a:pt x="62" y="107"/>
                    <a:pt x="63" y="104"/>
                  </a:cubicBezTo>
                  <a:cubicBezTo>
                    <a:pt x="63" y="101"/>
                    <a:pt x="64" y="99"/>
                    <a:pt x="64" y="97"/>
                  </a:cubicBezTo>
                  <a:cubicBezTo>
                    <a:pt x="64" y="93"/>
                    <a:pt x="63" y="89"/>
                    <a:pt x="61" y="86"/>
                  </a:cubicBezTo>
                  <a:cubicBezTo>
                    <a:pt x="59" y="84"/>
                    <a:pt x="57" y="82"/>
                    <a:pt x="55" y="81"/>
                  </a:cubicBezTo>
                  <a:cubicBezTo>
                    <a:pt x="54" y="80"/>
                    <a:pt x="54" y="80"/>
                    <a:pt x="53" y="80"/>
                  </a:cubicBezTo>
                  <a:cubicBezTo>
                    <a:pt x="53" y="80"/>
                    <a:pt x="52" y="80"/>
                    <a:pt x="52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49" y="80"/>
                    <a:pt x="47" y="80"/>
                    <a:pt x="46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2" y="80"/>
                    <a:pt x="41" y="81"/>
                    <a:pt x="40" y="81"/>
                  </a:cubicBezTo>
                  <a:cubicBezTo>
                    <a:pt x="38" y="82"/>
                    <a:pt x="36" y="83"/>
                    <a:pt x="34" y="85"/>
                  </a:cubicBezTo>
                  <a:cubicBezTo>
                    <a:pt x="33" y="87"/>
                    <a:pt x="32" y="88"/>
                    <a:pt x="31" y="89"/>
                  </a:cubicBezTo>
                  <a:cubicBezTo>
                    <a:pt x="29" y="92"/>
                    <a:pt x="28" y="95"/>
                    <a:pt x="27" y="98"/>
                  </a:cubicBezTo>
                  <a:cubicBezTo>
                    <a:pt x="27" y="99"/>
                    <a:pt x="27" y="99"/>
                    <a:pt x="27" y="100"/>
                  </a:cubicBezTo>
                  <a:cubicBezTo>
                    <a:pt x="28" y="103"/>
                    <a:pt x="30" y="106"/>
                    <a:pt x="32" y="108"/>
                  </a:cubicBezTo>
                  <a:cubicBezTo>
                    <a:pt x="35" y="111"/>
                    <a:pt x="39" y="113"/>
                    <a:pt x="42" y="114"/>
                  </a:cubicBezTo>
                  <a:cubicBezTo>
                    <a:pt x="43" y="115"/>
                    <a:pt x="44" y="115"/>
                    <a:pt x="45" y="115"/>
                  </a:cubicBezTo>
                  <a:cubicBezTo>
                    <a:pt x="45" y="115"/>
                    <a:pt x="45" y="115"/>
                    <a:pt x="46" y="115"/>
                  </a:cubicBezTo>
                  <a:cubicBezTo>
                    <a:pt x="47" y="115"/>
                    <a:pt x="48" y="115"/>
                    <a:pt x="49" y="115"/>
                  </a:cubicBezTo>
                  <a:cubicBezTo>
                    <a:pt x="49" y="114"/>
                    <a:pt x="50" y="115"/>
                    <a:pt x="51" y="115"/>
                  </a:cubicBezTo>
                  <a:cubicBezTo>
                    <a:pt x="51" y="115"/>
                    <a:pt x="51" y="116"/>
                    <a:pt x="51" y="116"/>
                  </a:cubicBezTo>
                  <a:close/>
                  <a:moveTo>
                    <a:pt x="35" y="50"/>
                  </a:moveTo>
                  <a:cubicBezTo>
                    <a:pt x="34" y="50"/>
                    <a:pt x="34" y="49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6"/>
                    <a:pt x="38" y="44"/>
                    <a:pt x="39" y="42"/>
                  </a:cubicBezTo>
                  <a:cubicBezTo>
                    <a:pt x="40" y="41"/>
                    <a:pt x="41" y="39"/>
                    <a:pt x="43" y="38"/>
                  </a:cubicBezTo>
                  <a:cubicBezTo>
                    <a:pt x="45" y="35"/>
                    <a:pt x="48" y="32"/>
                    <a:pt x="51" y="30"/>
                  </a:cubicBezTo>
                  <a:cubicBezTo>
                    <a:pt x="52" y="29"/>
                    <a:pt x="53" y="28"/>
                    <a:pt x="54" y="28"/>
                  </a:cubicBezTo>
                  <a:cubicBezTo>
                    <a:pt x="55" y="27"/>
                    <a:pt x="56" y="28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5" y="31"/>
                    <a:pt x="54" y="32"/>
                    <a:pt x="54" y="34"/>
                  </a:cubicBezTo>
                  <a:cubicBezTo>
                    <a:pt x="53" y="35"/>
                    <a:pt x="52" y="37"/>
                    <a:pt x="50" y="39"/>
                  </a:cubicBezTo>
                  <a:cubicBezTo>
                    <a:pt x="49" y="41"/>
                    <a:pt x="47" y="43"/>
                    <a:pt x="45" y="45"/>
                  </a:cubicBezTo>
                  <a:cubicBezTo>
                    <a:pt x="43" y="47"/>
                    <a:pt x="42" y="48"/>
                    <a:pt x="40" y="49"/>
                  </a:cubicBezTo>
                  <a:cubicBezTo>
                    <a:pt x="39" y="50"/>
                    <a:pt x="39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51"/>
                    <a:pt x="36" y="52"/>
                    <a:pt x="36" y="53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1" y="53"/>
                    <a:pt x="30" y="52"/>
                  </a:cubicBezTo>
                  <a:cubicBezTo>
                    <a:pt x="29" y="51"/>
                    <a:pt x="29" y="50"/>
                    <a:pt x="28" y="48"/>
                  </a:cubicBezTo>
                  <a:cubicBezTo>
                    <a:pt x="27" y="46"/>
                    <a:pt x="26" y="43"/>
                    <a:pt x="26" y="39"/>
                  </a:cubicBezTo>
                  <a:cubicBezTo>
                    <a:pt x="27" y="36"/>
                    <a:pt x="28" y="33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7" y="29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6" y="33"/>
                    <a:pt x="25" y="36"/>
                    <a:pt x="25" y="38"/>
                  </a:cubicBezTo>
                  <a:cubicBezTo>
                    <a:pt x="24" y="40"/>
                    <a:pt x="24" y="42"/>
                    <a:pt x="25" y="43"/>
                  </a:cubicBezTo>
                  <a:cubicBezTo>
                    <a:pt x="27" y="48"/>
                    <a:pt x="29" y="52"/>
                    <a:pt x="34" y="55"/>
                  </a:cubicBezTo>
                  <a:cubicBezTo>
                    <a:pt x="35" y="56"/>
                    <a:pt x="37" y="57"/>
                    <a:pt x="38" y="57"/>
                  </a:cubicBezTo>
                  <a:cubicBezTo>
                    <a:pt x="41" y="58"/>
                    <a:pt x="44" y="58"/>
                    <a:pt x="47" y="58"/>
                  </a:cubicBezTo>
                  <a:cubicBezTo>
                    <a:pt x="47" y="58"/>
                    <a:pt x="48" y="58"/>
                    <a:pt x="48" y="58"/>
                  </a:cubicBezTo>
                  <a:cubicBezTo>
                    <a:pt x="50" y="58"/>
                    <a:pt x="52" y="57"/>
                    <a:pt x="54" y="56"/>
                  </a:cubicBezTo>
                  <a:cubicBezTo>
                    <a:pt x="55" y="55"/>
                    <a:pt x="56" y="54"/>
                    <a:pt x="56" y="54"/>
                  </a:cubicBezTo>
                  <a:cubicBezTo>
                    <a:pt x="58" y="52"/>
                    <a:pt x="59" y="50"/>
                    <a:pt x="59" y="47"/>
                  </a:cubicBezTo>
                  <a:cubicBezTo>
                    <a:pt x="60" y="44"/>
                    <a:pt x="60" y="41"/>
                    <a:pt x="60" y="38"/>
                  </a:cubicBezTo>
                  <a:cubicBezTo>
                    <a:pt x="60" y="36"/>
                    <a:pt x="60" y="35"/>
                    <a:pt x="59" y="33"/>
                  </a:cubicBezTo>
                  <a:cubicBezTo>
                    <a:pt x="59" y="31"/>
                    <a:pt x="58" y="29"/>
                    <a:pt x="57" y="27"/>
                  </a:cubicBezTo>
                  <a:cubicBezTo>
                    <a:pt x="57" y="27"/>
                    <a:pt x="57" y="26"/>
                    <a:pt x="56" y="26"/>
                  </a:cubicBezTo>
                  <a:cubicBezTo>
                    <a:pt x="54" y="24"/>
                    <a:pt x="52" y="23"/>
                    <a:pt x="50" y="23"/>
                  </a:cubicBezTo>
                  <a:cubicBezTo>
                    <a:pt x="49" y="23"/>
                    <a:pt x="48" y="22"/>
                    <a:pt x="47" y="22"/>
                  </a:cubicBezTo>
                  <a:cubicBezTo>
                    <a:pt x="45" y="22"/>
                    <a:pt x="42" y="22"/>
                    <a:pt x="40" y="23"/>
                  </a:cubicBezTo>
                  <a:cubicBezTo>
                    <a:pt x="34" y="26"/>
                    <a:pt x="30" y="30"/>
                    <a:pt x="29" y="37"/>
                  </a:cubicBezTo>
                  <a:cubicBezTo>
                    <a:pt x="28" y="40"/>
                    <a:pt x="28" y="42"/>
                    <a:pt x="29" y="45"/>
                  </a:cubicBezTo>
                  <a:cubicBezTo>
                    <a:pt x="30" y="46"/>
                    <a:pt x="31" y="48"/>
                    <a:pt x="33" y="49"/>
                  </a:cubicBezTo>
                  <a:cubicBezTo>
                    <a:pt x="33" y="50"/>
                    <a:pt x="33" y="50"/>
                    <a:pt x="33" y="51"/>
                  </a:cubicBezTo>
                  <a:cubicBezTo>
                    <a:pt x="34" y="51"/>
                    <a:pt x="35" y="51"/>
                    <a:pt x="35" y="50"/>
                  </a:cubicBezTo>
                  <a:close/>
                  <a:moveTo>
                    <a:pt x="50" y="118"/>
                  </a:moveTo>
                  <a:cubicBezTo>
                    <a:pt x="50" y="118"/>
                    <a:pt x="50" y="118"/>
                    <a:pt x="50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4" y="117"/>
                    <a:pt x="57" y="116"/>
                    <a:pt x="60" y="114"/>
                  </a:cubicBezTo>
                  <a:cubicBezTo>
                    <a:pt x="62" y="111"/>
                    <a:pt x="64" y="108"/>
                    <a:pt x="65" y="104"/>
                  </a:cubicBezTo>
                  <a:cubicBezTo>
                    <a:pt x="67" y="101"/>
                    <a:pt x="67" y="98"/>
                    <a:pt x="67" y="94"/>
                  </a:cubicBezTo>
                  <a:cubicBezTo>
                    <a:pt x="67" y="92"/>
                    <a:pt x="66" y="91"/>
                    <a:pt x="66" y="89"/>
                  </a:cubicBezTo>
                  <a:cubicBezTo>
                    <a:pt x="65" y="87"/>
                    <a:pt x="63" y="85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4"/>
                  </a:cubicBezTo>
                  <a:cubicBezTo>
                    <a:pt x="64" y="87"/>
                    <a:pt x="66" y="91"/>
                    <a:pt x="65" y="96"/>
                  </a:cubicBezTo>
                  <a:cubicBezTo>
                    <a:pt x="65" y="99"/>
                    <a:pt x="65" y="102"/>
                    <a:pt x="64" y="106"/>
                  </a:cubicBezTo>
                  <a:cubicBezTo>
                    <a:pt x="62" y="111"/>
                    <a:pt x="57" y="117"/>
                    <a:pt x="51" y="117"/>
                  </a:cubicBezTo>
                  <a:cubicBezTo>
                    <a:pt x="51" y="117"/>
                    <a:pt x="50" y="117"/>
                    <a:pt x="50" y="118"/>
                  </a:cubicBezTo>
                  <a:close/>
                  <a:moveTo>
                    <a:pt x="39" y="16"/>
                  </a:moveTo>
                  <a:cubicBezTo>
                    <a:pt x="39" y="16"/>
                    <a:pt x="39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6"/>
                    <a:pt x="34" y="16"/>
                    <a:pt x="33" y="17"/>
                  </a:cubicBezTo>
                  <a:cubicBezTo>
                    <a:pt x="30" y="19"/>
                    <a:pt x="27" y="21"/>
                    <a:pt x="25" y="24"/>
                  </a:cubicBezTo>
                  <a:cubicBezTo>
                    <a:pt x="24" y="26"/>
                    <a:pt x="23" y="29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3"/>
                  </a:cubicBezTo>
                  <a:cubicBezTo>
                    <a:pt x="25" y="25"/>
                    <a:pt x="31" y="19"/>
                    <a:pt x="39" y="16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3"/>
                    <a:pt x="38" y="22"/>
                    <a:pt x="40" y="21"/>
                  </a:cubicBezTo>
                  <a:cubicBezTo>
                    <a:pt x="43" y="21"/>
                    <a:pt x="45" y="20"/>
                    <a:pt x="47" y="21"/>
                  </a:cubicBezTo>
                  <a:cubicBezTo>
                    <a:pt x="50" y="21"/>
                    <a:pt x="52" y="22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1" y="20"/>
                    <a:pt x="49" y="20"/>
                    <a:pt x="46" y="19"/>
                  </a:cubicBezTo>
                  <a:cubicBezTo>
                    <a:pt x="44" y="19"/>
                    <a:pt x="42" y="19"/>
                    <a:pt x="41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7" y="22"/>
                    <a:pt x="35" y="23"/>
                    <a:pt x="33" y="25"/>
                  </a:cubicBezTo>
                  <a:close/>
                  <a:moveTo>
                    <a:pt x="32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1"/>
                    <a:pt x="27" y="83"/>
                    <a:pt x="26" y="85"/>
                  </a:cubicBezTo>
                  <a:cubicBezTo>
                    <a:pt x="26" y="85"/>
                    <a:pt x="26" y="86"/>
                    <a:pt x="26" y="86"/>
                  </a:cubicBezTo>
                  <a:cubicBezTo>
                    <a:pt x="26" y="87"/>
                    <a:pt x="25" y="87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3" y="89"/>
                    <a:pt x="23" y="90"/>
                    <a:pt x="23" y="91"/>
                  </a:cubicBezTo>
                  <a:cubicBezTo>
                    <a:pt x="22" y="94"/>
                    <a:pt x="22" y="98"/>
                    <a:pt x="22" y="101"/>
                  </a:cubicBezTo>
                  <a:cubicBezTo>
                    <a:pt x="22" y="102"/>
                    <a:pt x="22" y="103"/>
                    <a:pt x="22" y="104"/>
                  </a:cubicBezTo>
                  <a:cubicBezTo>
                    <a:pt x="22" y="104"/>
                    <a:pt x="22" y="104"/>
                    <a:pt x="23" y="105"/>
                  </a:cubicBezTo>
                  <a:cubicBezTo>
                    <a:pt x="23" y="103"/>
                    <a:pt x="23" y="102"/>
                    <a:pt x="23" y="100"/>
                  </a:cubicBezTo>
                  <a:cubicBezTo>
                    <a:pt x="23" y="96"/>
                    <a:pt x="24" y="92"/>
                    <a:pt x="25" y="88"/>
                  </a:cubicBezTo>
                  <a:cubicBezTo>
                    <a:pt x="26" y="86"/>
                    <a:pt x="27" y="85"/>
                    <a:pt x="28" y="84"/>
                  </a:cubicBezTo>
                  <a:cubicBezTo>
                    <a:pt x="29" y="83"/>
                    <a:pt x="30" y="82"/>
                    <a:pt x="31" y="81"/>
                  </a:cubicBezTo>
                  <a:cubicBezTo>
                    <a:pt x="31" y="81"/>
                    <a:pt x="32" y="80"/>
                    <a:pt x="32" y="80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6" y="54"/>
                    <a:pt x="25" y="53"/>
                    <a:pt x="24" y="52"/>
                  </a:cubicBezTo>
                  <a:cubicBezTo>
                    <a:pt x="22" y="49"/>
                    <a:pt x="21" y="47"/>
                    <a:pt x="21" y="44"/>
                  </a:cubicBezTo>
                  <a:cubicBezTo>
                    <a:pt x="20" y="42"/>
                    <a:pt x="21" y="39"/>
                    <a:pt x="21" y="37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18" y="42"/>
                    <a:pt x="21" y="51"/>
                    <a:pt x="27" y="55"/>
                  </a:cubicBezTo>
                  <a:close/>
                  <a:moveTo>
                    <a:pt x="40" y="120"/>
                  </a:moveTo>
                  <a:cubicBezTo>
                    <a:pt x="44" y="121"/>
                    <a:pt x="51" y="122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2" y="120"/>
                    <a:pt x="50" y="120"/>
                    <a:pt x="49" y="120"/>
                  </a:cubicBezTo>
                  <a:cubicBezTo>
                    <a:pt x="47" y="120"/>
                    <a:pt x="45" y="120"/>
                    <a:pt x="43" y="120"/>
                  </a:cubicBezTo>
                  <a:cubicBezTo>
                    <a:pt x="42" y="119"/>
                    <a:pt x="41" y="120"/>
                    <a:pt x="40" y="120"/>
                  </a:cubicBezTo>
                  <a:close/>
                  <a:moveTo>
                    <a:pt x="30" y="116"/>
                  </a:moveTo>
                  <a:cubicBezTo>
                    <a:pt x="33" y="118"/>
                    <a:pt x="36" y="120"/>
                    <a:pt x="39" y="120"/>
                  </a:cubicBezTo>
                  <a:cubicBezTo>
                    <a:pt x="39" y="120"/>
                    <a:pt x="39" y="119"/>
                    <a:pt x="40" y="119"/>
                  </a:cubicBezTo>
                  <a:cubicBezTo>
                    <a:pt x="36" y="118"/>
                    <a:pt x="33" y="117"/>
                    <a:pt x="30" y="115"/>
                  </a:cubicBezTo>
                  <a:cubicBezTo>
                    <a:pt x="30" y="115"/>
                    <a:pt x="30" y="116"/>
                    <a:pt x="30" y="116"/>
                  </a:cubicBezTo>
                  <a:close/>
                  <a:moveTo>
                    <a:pt x="30" y="113"/>
                  </a:moveTo>
                  <a:cubicBezTo>
                    <a:pt x="31" y="113"/>
                    <a:pt x="30" y="112"/>
                    <a:pt x="30" y="112"/>
                  </a:cubicBezTo>
                  <a:cubicBezTo>
                    <a:pt x="28" y="111"/>
                    <a:pt x="27" y="109"/>
                    <a:pt x="26" y="107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6"/>
                    <a:pt x="25" y="106"/>
                    <a:pt x="25" y="107"/>
                  </a:cubicBezTo>
                  <a:cubicBezTo>
                    <a:pt x="25" y="108"/>
                    <a:pt x="25" y="109"/>
                    <a:pt x="26" y="110"/>
                  </a:cubicBezTo>
                  <a:cubicBezTo>
                    <a:pt x="27" y="110"/>
                    <a:pt x="27" y="111"/>
                    <a:pt x="28" y="111"/>
                  </a:cubicBezTo>
                  <a:cubicBezTo>
                    <a:pt x="29" y="112"/>
                    <a:pt x="30" y="113"/>
                    <a:pt x="30" y="113"/>
                  </a:cubicBezTo>
                  <a:close/>
                  <a:moveTo>
                    <a:pt x="51" y="35"/>
                  </a:moveTo>
                  <a:cubicBezTo>
                    <a:pt x="50" y="35"/>
                    <a:pt x="49" y="36"/>
                    <a:pt x="49" y="37"/>
                  </a:cubicBezTo>
                  <a:cubicBezTo>
                    <a:pt x="46" y="40"/>
                    <a:pt x="43" y="43"/>
                    <a:pt x="41" y="46"/>
                  </a:cubicBezTo>
                  <a:cubicBezTo>
                    <a:pt x="41" y="46"/>
                    <a:pt x="40" y="47"/>
                    <a:pt x="40" y="47"/>
                  </a:cubicBezTo>
                  <a:cubicBezTo>
                    <a:pt x="42" y="46"/>
                    <a:pt x="50" y="37"/>
                    <a:pt x="51" y="35"/>
                  </a:cubicBezTo>
                  <a:close/>
                  <a:moveTo>
                    <a:pt x="63" y="36"/>
                  </a:moveTo>
                  <a:cubicBezTo>
                    <a:pt x="63" y="35"/>
                    <a:pt x="63" y="35"/>
                    <a:pt x="63" y="34"/>
                  </a:cubicBezTo>
                  <a:cubicBezTo>
                    <a:pt x="63" y="32"/>
                    <a:pt x="62" y="30"/>
                    <a:pt x="61" y="28"/>
                  </a:cubicBezTo>
                  <a:cubicBezTo>
                    <a:pt x="60" y="27"/>
                    <a:pt x="60" y="27"/>
                    <a:pt x="60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61" y="29"/>
                    <a:pt x="63" y="32"/>
                    <a:pt x="63" y="36"/>
                  </a:cubicBezTo>
                  <a:close/>
                  <a:moveTo>
                    <a:pt x="39" y="60"/>
                  </a:moveTo>
                  <a:cubicBezTo>
                    <a:pt x="37" y="59"/>
                    <a:pt x="34" y="58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3" y="59"/>
                    <a:pt x="36" y="59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lose/>
                  <a:moveTo>
                    <a:pt x="23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4" y="46"/>
                    <a:pt x="25" y="49"/>
                    <a:pt x="27" y="52"/>
                  </a:cubicBezTo>
                  <a:cubicBezTo>
                    <a:pt x="27" y="52"/>
                    <a:pt x="28" y="53"/>
                    <a:pt x="29" y="53"/>
                  </a:cubicBezTo>
                  <a:cubicBezTo>
                    <a:pt x="26" y="50"/>
                    <a:pt x="24" y="47"/>
                    <a:pt x="23" y="43"/>
                  </a:cubicBezTo>
                  <a:close/>
                  <a:moveTo>
                    <a:pt x="24" y="104"/>
                  </a:moveTo>
                  <a:cubicBezTo>
                    <a:pt x="24" y="104"/>
                    <a:pt x="24" y="104"/>
                    <a:pt x="25" y="105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3"/>
                    <a:pt x="25" y="103"/>
                  </a:cubicBezTo>
                  <a:cubicBezTo>
                    <a:pt x="25" y="102"/>
                    <a:pt x="25" y="101"/>
                    <a:pt x="25" y="100"/>
                  </a:cubicBezTo>
                  <a:cubicBezTo>
                    <a:pt x="25" y="99"/>
                    <a:pt x="25" y="99"/>
                    <a:pt x="25" y="98"/>
                  </a:cubicBezTo>
                  <a:cubicBezTo>
                    <a:pt x="24" y="100"/>
                    <a:pt x="24" y="102"/>
                    <a:pt x="24" y="104"/>
                  </a:cubicBezTo>
                  <a:close/>
                  <a:moveTo>
                    <a:pt x="37" y="81"/>
                  </a:moveTo>
                  <a:cubicBezTo>
                    <a:pt x="37" y="81"/>
                    <a:pt x="37" y="81"/>
                    <a:pt x="37" y="81"/>
                  </a:cubicBezTo>
                  <a:cubicBezTo>
                    <a:pt x="37" y="81"/>
                    <a:pt x="37" y="81"/>
                    <a:pt x="36" y="81"/>
                  </a:cubicBezTo>
                  <a:cubicBezTo>
                    <a:pt x="34" y="82"/>
                    <a:pt x="32" y="84"/>
                    <a:pt x="30" y="86"/>
                  </a:cubicBezTo>
                  <a:cubicBezTo>
                    <a:pt x="30" y="87"/>
                    <a:pt x="30" y="87"/>
                    <a:pt x="29" y="88"/>
                  </a:cubicBezTo>
                  <a:cubicBezTo>
                    <a:pt x="29" y="88"/>
                    <a:pt x="29" y="88"/>
                    <a:pt x="29" y="89"/>
                  </a:cubicBezTo>
                  <a:cubicBezTo>
                    <a:pt x="32" y="86"/>
                    <a:pt x="34" y="83"/>
                    <a:pt x="37" y="81"/>
                  </a:cubicBezTo>
                  <a:close/>
                  <a:moveTo>
                    <a:pt x="66" y="108"/>
                  </a:moveTo>
                  <a:cubicBezTo>
                    <a:pt x="67" y="106"/>
                    <a:pt x="69" y="103"/>
                    <a:pt x="68" y="100"/>
                  </a:cubicBezTo>
                  <a:cubicBezTo>
                    <a:pt x="68" y="103"/>
                    <a:pt x="67" y="105"/>
                    <a:pt x="66" y="108"/>
                  </a:cubicBezTo>
                  <a:close/>
                  <a:moveTo>
                    <a:pt x="62" y="44"/>
                  </a:moveTo>
                  <a:cubicBezTo>
                    <a:pt x="62" y="41"/>
                    <a:pt x="62" y="39"/>
                    <a:pt x="62" y="36"/>
                  </a:cubicBezTo>
                  <a:cubicBezTo>
                    <a:pt x="62" y="39"/>
                    <a:pt x="62" y="41"/>
                    <a:pt x="62" y="44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5"/>
                    <a:pt x="18" y="38"/>
                    <a:pt x="18" y="40"/>
                  </a:cubicBezTo>
                  <a:cubicBezTo>
                    <a:pt x="18" y="38"/>
                    <a:pt x="18" y="35"/>
                    <a:pt x="19" y="33"/>
                  </a:cubicBezTo>
                  <a:cubicBezTo>
                    <a:pt x="19" y="33"/>
                    <a:pt x="19" y="33"/>
                    <a:pt x="19" y="32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1" y="28"/>
                    <a:pt x="22" y="27"/>
                  </a:cubicBezTo>
                  <a:cubicBezTo>
                    <a:pt x="21" y="28"/>
                    <a:pt x="20" y="29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close/>
                  <a:moveTo>
                    <a:pt x="29" y="108"/>
                  </a:moveTo>
                  <a:cubicBezTo>
                    <a:pt x="30" y="110"/>
                    <a:pt x="31" y="111"/>
                    <a:pt x="32" y="111"/>
                  </a:cubicBezTo>
                  <a:cubicBezTo>
                    <a:pt x="31" y="110"/>
                    <a:pt x="30" y="109"/>
                    <a:pt x="29" y="108"/>
                  </a:cubicBezTo>
                  <a:close/>
                  <a:moveTo>
                    <a:pt x="43" y="76"/>
                  </a:moveTo>
                  <a:cubicBezTo>
                    <a:pt x="43" y="76"/>
                    <a:pt x="43" y="76"/>
                    <a:pt x="43" y="76"/>
                  </a:cubicBezTo>
                  <a:cubicBezTo>
                    <a:pt x="41" y="76"/>
                    <a:pt x="40" y="76"/>
                    <a:pt x="39" y="77"/>
                  </a:cubicBezTo>
                  <a:cubicBezTo>
                    <a:pt x="40" y="76"/>
                    <a:pt x="41" y="76"/>
                    <a:pt x="43" y="76"/>
                  </a:cubicBezTo>
                  <a:close/>
                  <a:moveTo>
                    <a:pt x="57" y="21"/>
                  </a:moveTo>
                  <a:cubicBezTo>
                    <a:pt x="56" y="20"/>
                    <a:pt x="56" y="20"/>
                    <a:pt x="55" y="20"/>
                  </a:cubicBezTo>
                  <a:cubicBezTo>
                    <a:pt x="56" y="20"/>
                    <a:pt x="56" y="21"/>
                    <a:pt x="57" y="21"/>
                  </a:cubicBezTo>
                  <a:close/>
                  <a:moveTo>
                    <a:pt x="29" y="114"/>
                  </a:moveTo>
                  <a:cubicBezTo>
                    <a:pt x="29" y="114"/>
                    <a:pt x="29" y="114"/>
                    <a:pt x="28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4"/>
                    <a:pt x="29" y="115"/>
                    <a:pt x="29" y="115"/>
                  </a:cubicBezTo>
                  <a:cubicBezTo>
                    <a:pt x="29" y="115"/>
                    <a:pt x="29" y="115"/>
                    <a:pt x="29" y="114"/>
                  </a:cubicBezTo>
                  <a:close/>
                  <a:moveTo>
                    <a:pt x="33" y="115"/>
                  </a:moveTo>
                  <a:cubicBezTo>
                    <a:pt x="33" y="114"/>
                    <a:pt x="33" y="114"/>
                    <a:pt x="32" y="114"/>
                  </a:cubicBezTo>
                  <a:cubicBezTo>
                    <a:pt x="33" y="115"/>
                    <a:pt x="33" y="115"/>
                    <a:pt x="33" y="1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0"/>
            <p:cNvSpPr>
              <a:spLocks noEditPoints="1"/>
            </p:cNvSpPr>
            <p:nvPr/>
          </p:nvSpPr>
          <p:spPr bwMode="auto">
            <a:xfrm>
              <a:off x="2242967" y="4599432"/>
              <a:ext cx="292608" cy="312262"/>
            </a:xfrm>
            <a:custGeom>
              <a:avLst/>
              <a:gdLst>
                <a:gd name="T0" fmla="*/ 36 w 74"/>
                <a:gd name="T1" fmla="*/ 2 h 79"/>
                <a:gd name="T2" fmla="*/ 37 w 74"/>
                <a:gd name="T3" fmla="*/ 0 h 79"/>
                <a:gd name="T4" fmla="*/ 47 w 74"/>
                <a:gd name="T5" fmla="*/ 12 h 79"/>
                <a:gd name="T6" fmla="*/ 65 w 74"/>
                <a:gd name="T7" fmla="*/ 31 h 79"/>
                <a:gd name="T8" fmla="*/ 73 w 74"/>
                <a:gd name="T9" fmla="*/ 47 h 79"/>
                <a:gd name="T10" fmla="*/ 66 w 74"/>
                <a:gd name="T11" fmla="*/ 40 h 79"/>
                <a:gd name="T12" fmla="*/ 57 w 74"/>
                <a:gd name="T13" fmla="*/ 57 h 79"/>
                <a:gd name="T14" fmla="*/ 73 w 74"/>
                <a:gd name="T15" fmla="*/ 76 h 79"/>
                <a:gd name="T16" fmla="*/ 71 w 74"/>
                <a:gd name="T17" fmla="*/ 77 h 79"/>
                <a:gd name="T18" fmla="*/ 56 w 74"/>
                <a:gd name="T19" fmla="*/ 59 h 79"/>
                <a:gd name="T20" fmla="*/ 39 w 74"/>
                <a:gd name="T21" fmla="*/ 65 h 79"/>
                <a:gd name="T22" fmla="*/ 27 w 74"/>
                <a:gd name="T23" fmla="*/ 64 h 79"/>
                <a:gd name="T24" fmla="*/ 17 w 74"/>
                <a:gd name="T25" fmla="*/ 77 h 79"/>
                <a:gd name="T26" fmla="*/ 26 w 74"/>
                <a:gd name="T27" fmla="*/ 63 h 79"/>
                <a:gd name="T28" fmla="*/ 17 w 74"/>
                <a:gd name="T29" fmla="*/ 58 h 79"/>
                <a:gd name="T30" fmla="*/ 5 w 74"/>
                <a:gd name="T31" fmla="*/ 73 h 79"/>
                <a:gd name="T32" fmla="*/ 12 w 74"/>
                <a:gd name="T33" fmla="*/ 62 h 79"/>
                <a:gd name="T34" fmla="*/ 11 w 74"/>
                <a:gd name="T35" fmla="*/ 51 h 79"/>
                <a:gd name="T36" fmla="*/ 2 w 74"/>
                <a:gd name="T37" fmla="*/ 66 h 79"/>
                <a:gd name="T38" fmla="*/ 6 w 74"/>
                <a:gd name="T39" fmla="*/ 55 h 79"/>
                <a:gd name="T40" fmla="*/ 13 w 74"/>
                <a:gd name="T41" fmla="*/ 32 h 79"/>
                <a:gd name="T42" fmla="*/ 38 w 74"/>
                <a:gd name="T43" fmla="*/ 10 h 79"/>
                <a:gd name="T44" fmla="*/ 44 w 74"/>
                <a:gd name="T45" fmla="*/ 59 h 79"/>
                <a:gd name="T46" fmla="*/ 45 w 74"/>
                <a:gd name="T47" fmla="*/ 59 h 79"/>
                <a:gd name="T48" fmla="*/ 52 w 74"/>
                <a:gd name="T49" fmla="*/ 45 h 79"/>
                <a:gd name="T50" fmla="*/ 49 w 74"/>
                <a:gd name="T51" fmla="*/ 21 h 79"/>
                <a:gd name="T52" fmla="*/ 37 w 74"/>
                <a:gd name="T53" fmla="*/ 17 h 79"/>
                <a:gd name="T54" fmla="*/ 24 w 74"/>
                <a:gd name="T55" fmla="*/ 32 h 79"/>
                <a:gd name="T56" fmla="*/ 30 w 74"/>
                <a:gd name="T57" fmla="*/ 46 h 79"/>
                <a:gd name="T58" fmla="*/ 47 w 74"/>
                <a:gd name="T59" fmla="*/ 29 h 79"/>
                <a:gd name="T60" fmla="*/ 50 w 74"/>
                <a:gd name="T61" fmla="*/ 32 h 79"/>
                <a:gd name="T62" fmla="*/ 38 w 74"/>
                <a:gd name="T63" fmla="*/ 49 h 79"/>
                <a:gd name="T64" fmla="*/ 46 w 74"/>
                <a:gd name="T65" fmla="*/ 56 h 79"/>
                <a:gd name="T66" fmla="*/ 57 w 74"/>
                <a:gd name="T67" fmla="*/ 29 h 79"/>
                <a:gd name="T68" fmla="*/ 54 w 74"/>
                <a:gd name="T69" fmla="*/ 46 h 79"/>
                <a:gd name="T70" fmla="*/ 32 w 74"/>
                <a:gd name="T71" fmla="*/ 53 h 79"/>
                <a:gd name="T72" fmla="*/ 27 w 74"/>
                <a:gd name="T73" fmla="*/ 45 h 79"/>
                <a:gd name="T74" fmla="*/ 18 w 74"/>
                <a:gd name="T75" fmla="*/ 32 h 79"/>
                <a:gd name="T76" fmla="*/ 29 w 74"/>
                <a:gd name="T77" fmla="*/ 47 h 79"/>
                <a:gd name="T78" fmla="*/ 22 w 74"/>
                <a:gd name="T79" fmla="*/ 52 h 79"/>
                <a:gd name="T80" fmla="*/ 44 w 74"/>
                <a:gd name="T81" fmla="*/ 58 h 79"/>
                <a:gd name="T82" fmla="*/ 23 w 74"/>
                <a:gd name="T83" fmla="*/ 50 h 79"/>
                <a:gd name="T84" fmla="*/ 26 w 74"/>
                <a:gd name="T85" fmla="*/ 58 h 79"/>
                <a:gd name="T86" fmla="*/ 30 w 74"/>
                <a:gd name="T87" fmla="*/ 61 h 79"/>
                <a:gd name="T88" fmla="*/ 49 w 74"/>
                <a:gd name="T89" fmla="*/ 60 h 79"/>
                <a:gd name="T90" fmla="*/ 39 w 74"/>
                <a:gd name="T91" fmla="*/ 62 h 79"/>
                <a:gd name="T92" fmla="*/ 50 w 74"/>
                <a:gd name="T93" fmla="*/ 14 h 79"/>
                <a:gd name="T94" fmla="*/ 61 w 74"/>
                <a:gd name="T95" fmla="*/ 25 h 79"/>
                <a:gd name="T96" fmla="*/ 63 w 74"/>
                <a:gd name="T97" fmla="*/ 38 h 79"/>
                <a:gd name="T98" fmla="*/ 59 w 74"/>
                <a:gd name="T99" fmla="*/ 51 h 79"/>
                <a:gd name="T100" fmla="*/ 43 w 74"/>
                <a:gd name="T101" fmla="*/ 40 h 79"/>
                <a:gd name="T102" fmla="*/ 43 w 74"/>
                <a:gd name="T103" fmla="*/ 40 h 79"/>
                <a:gd name="T104" fmla="*/ 60 w 74"/>
                <a:gd name="T105" fmla="*/ 27 h 79"/>
                <a:gd name="T106" fmla="*/ 16 w 74"/>
                <a:gd name="T107" fmla="*/ 33 h 79"/>
                <a:gd name="T108" fmla="*/ 24 w 74"/>
                <a:gd name="T109" fmla="*/ 21 h 79"/>
                <a:gd name="T110" fmla="*/ 32 w 74"/>
                <a:gd name="T111" fmla="*/ 46 h 79"/>
                <a:gd name="T112" fmla="*/ 54 w 74"/>
                <a:gd name="T113" fmla="*/ 22 h 79"/>
                <a:gd name="T114" fmla="*/ 64 w 74"/>
                <a:gd name="T115" fmla="*/ 36 h 79"/>
                <a:gd name="T116" fmla="*/ 33 w 74"/>
                <a:gd name="T117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79">
                  <a:moveTo>
                    <a:pt x="45" y="11"/>
                  </a:moveTo>
                  <a:cubicBezTo>
                    <a:pt x="44" y="10"/>
                    <a:pt x="44" y="9"/>
                    <a:pt x="43" y="9"/>
                  </a:cubicBezTo>
                  <a:cubicBezTo>
                    <a:pt x="42" y="7"/>
                    <a:pt x="40" y="5"/>
                    <a:pt x="38" y="3"/>
                  </a:cubicBezTo>
                  <a:cubicBezTo>
                    <a:pt x="38" y="3"/>
                    <a:pt x="37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1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39" y="3"/>
                    <a:pt x="41" y="5"/>
                    <a:pt x="43" y="7"/>
                  </a:cubicBezTo>
                  <a:cubicBezTo>
                    <a:pt x="44" y="8"/>
                    <a:pt x="45" y="9"/>
                    <a:pt x="46" y="10"/>
                  </a:cubicBezTo>
                  <a:cubicBezTo>
                    <a:pt x="47" y="10"/>
                    <a:pt x="47" y="11"/>
                    <a:pt x="47" y="12"/>
                  </a:cubicBezTo>
                  <a:cubicBezTo>
                    <a:pt x="48" y="12"/>
                    <a:pt x="49" y="12"/>
                    <a:pt x="50" y="12"/>
                  </a:cubicBezTo>
                  <a:cubicBezTo>
                    <a:pt x="54" y="14"/>
                    <a:pt x="58" y="16"/>
                    <a:pt x="60" y="20"/>
                  </a:cubicBezTo>
                  <a:cubicBezTo>
                    <a:pt x="62" y="22"/>
                    <a:pt x="63" y="25"/>
                    <a:pt x="64" y="28"/>
                  </a:cubicBezTo>
                  <a:cubicBezTo>
                    <a:pt x="64" y="29"/>
                    <a:pt x="64" y="30"/>
                    <a:pt x="65" y="31"/>
                  </a:cubicBezTo>
                  <a:cubicBezTo>
                    <a:pt x="66" y="33"/>
                    <a:pt x="66" y="36"/>
                    <a:pt x="66" y="38"/>
                  </a:cubicBezTo>
                  <a:cubicBezTo>
                    <a:pt x="66" y="39"/>
                    <a:pt x="66" y="39"/>
                    <a:pt x="66" y="40"/>
                  </a:cubicBezTo>
                  <a:cubicBezTo>
                    <a:pt x="68" y="42"/>
                    <a:pt x="70" y="44"/>
                    <a:pt x="72" y="47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72" y="49"/>
                    <a:pt x="72" y="49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0" y="45"/>
                    <a:pt x="68" y="43"/>
                    <a:pt x="66" y="40"/>
                  </a:cubicBezTo>
                  <a:cubicBezTo>
                    <a:pt x="66" y="40"/>
                    <a:pt x="66" y="40"/>
                    <a:pt x="65" y="40"/>
                  </a:cubicBezTo>
                  <a:cubicBezTo>
                    <a:pt x="65" y="43"/>
                    <a:pt x="64" y="46"/>
                    <a:pt x="62" y="49"/>
                  </a:cubicBezTo>
                  <a:cubicBezTo>
                    <a:pt x="61" y="52"/>
                    <a:pt x="58" y="54"/>
                    <a:pt x="55" y="56"/>
                  </a:cubicBezTo>
                  <a:cubicBezTo>
                    <a:pt x="56" y="56"/>
                    <a:pt x="56" y="57"/>
                    <a:pt x="57" y="57"/>
                  </a:cubicBezTo>
                  <a:cubicBezTo>
                    <a:pt x="57" y="58"/>
                    <a:pt x="57" y="59"/>
                    <a:pt x="58" y="60"/>
                  </a:cubicBezTo>
                  <a:cubicBezTo>
                    <a:pt x="61" y="62"/>
                    <a:pt x="63" y="64"/>
                    <a:pt x="65" y="67"/>
                  </a:cubicBezTo>
                  <a:cubicBezTo>
                    <a:pt x="66" y="68"/>
                    <a:pt x="67" y="69"/>
                    <a:pt x="68" y="70"/>
                  </a:cubicBezTo>
                  <a:cubicBezTo>
                    <a:pt x="70" y="72"/>
                    <a:pt x="71" y="74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7"/>
                    <a:pt x="74" y="77"/>
                    <a:pt x="73" y="78"/>
                  </a:cubicBezTo>
                  <a:cubicBezTo>
                    <a:pt x="73" y="78"/>
                    <a:pt x="72" y="79"/>
                    <a:pt x="72" y="79"/>
                  </a:cubicBezTo>
                  <a:cubicBezTo>
                    <a:pt x="71" y="78"/>
                    <a:pt x="71" y="78"/>
                    <a:pt x="71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0" y="75"/>
                    <a:pt x="69" y="74"/>
                    <a:pt x="68" y="72"/>
                  </a:cubicBezTo>
                  <a:cubicBezTo>
                    <a:pt x="65" y="69"/>
                    <a:pt x="62" y="65"/>
                    <a:pt x="59" y="62"/>
                  </a:cubicBezTo>
                  <a:cubicBezTo>
                    <a:pt x="58" y="61"/>
                    <a:pt x="57" y="60"/>
                    <a:pt x="56" y="59"/>
                  </a:cubicBezTo>
                  <a:cubicBezTo>
                    <a:pt x="55" y="59"/>
                    <a:pt x="54" y="58"/>
                    <a:pt x="54" y="58"/>
                  </a:cubicBezTo>
                  <a:cubicBezTo>
                    <a:pt x="54" y="59"/>
                    <a:pt x="53" y="59"/>
                    <a:pt x="53" y="59"/>
                  </a:cubicBezTo>
                  <a:cubicBezTo>
                    <a:pt x="50" y="62"/>
                    <a:pt x="46" y="64"/>
                    <a:pt x="42" y="64"/>
                  </a:cubicBezTo>
                  <a:cubicBezTo>
                    <a:pt x="41" y="65"/>
                    <a:pt x="40" y="65"/>
                    <a:pt x="39" y="65"/>
                  </a:cubicBezTo>
                  <a:cubicBezTo>
                    <a:pt x="36" y="64"/>
                    <a:pt x="34" y="64"/>
                    <a:pt x="31" y="63"/>
                  </a:cubicBezTo>
                  <a:cubicBezTo>
                    <a:pt x="30" y="63"/>
                    <a:pt x="30" y="63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4"/>
                    <a:pt x="27" y="64"/>
                  </a:cubicBezTo>
                  <a:cubicBezTo>
                    <a:pt x="25" y="67"/>
                    <a:pt x="22" y="70"/>
                    <a:pt x="20" y="73"/>
                  </a:cubicBezTo>
                  <a:cubicBezTo>
                    <a:pt x="20" y="74"/>
                    <a:pt x="19" y="75"/>
                    <a:pt x="19" y="76"/>
                  </a:cubicBezTo>
                  <a:cubicBezTo>
                    <a:pt x="19" y="77"/>
                    <a:pt x="19" y="77"/>
                    <a:pt x="18" y="77"/>
                  </a:cubicBezTo>
                  <a:cubicBezTo>
                    <a:pt x="18" y="77"/>
                    <a:pt x="17" y="77"/>
                    <a:pt x="17" y="77"/>
                  </a:cubicBezTo>
                  <a:cubicBezTo>
                    <a:pt x="16" y="76"/>
                    <a:pt x="16" y="76"/>
                    <a:pt x="16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9" y="72"/>
                    <a:pt x="21" y="69"/>
                    <a:pt x="23" y="66"/>
                  </a:cubicBezTo>
                  <a:cubicBezTo>
                    <a:pt x="24" y="65"/>
                    <a:pt x="25" y="64"/>
                    <a:pt x="26" y="63"/>
                  </a:cubicBezTo>
                  <a:cubicBezTo>
                    <a:pt x="26" y="62"/>
                    <a:pt x="25" y="62"/>
                    <a:pt x="25" y="61"/>
                  </a:cubicBezTo>
                  <a:cubicBezTo>
                    <a:pt x="24" y="60"/>
                    <a:pt x="23" y="59"/>
                    <a:pt x="22" y="58"/>
                  </a:cubicBezTo>
                  <a:cubicBezTo>
                    <a:pt x="21" y="58"/>
                    <a:pt x="21" y="57"/>
                    <a:pt x="20" y="57"/>
                  </a:cubicBezTo>
                  <a:cubicBezTo>
                    <a:pt x="19" y="57"/>
                    <a:pt x="18" y="58"/>
                    <a:pt x="17" y="58"/>
                  </a:cubicBezTo>
                  <a:cubicBezTo>
                    <a:pt x="15" y="60"/>
                    <a:pt x="14" y="62"/>
                    <a:pt x="12" y="64"/>
                  </a:cubicBezTo>
                  <a:cubicBezTo>
                    <a:pt x="10" y="66"/>
                    <a:pt x="8" y="68"/>
                    <a:pt x="7" y="71"/>
                  </a:cubicBezTo>
                  <a:cubicBezTo>
                    <a:pt x="7" y="71"/>
                    <a:pt x="7" y="71"/>
                    <a:pt x="7" y="72"/>
                  </a:cubicBezTo>
                  <a:cubicBezTo>
                    <a:pt x="7" y="73"/>
                    <a:pt x="6" y="73"/>
                    <a:pt x="5" y="73"/>
                  </a:cubicBezTo>
                  <a:cubicBezTo>
                    <a:pt x="4" y="73"/>
                    <a:pt x="4" y="72"/>
                    <a:pt x="4" y="71"/>
                  </a:cubicBezTo>
                  <a:cubicBezTo>
                    <a:pt x="4" y="71"/>
                    <a:pt x="5" y="71"/>
                    <a:pt x="5" y="70"/>
                  </a:cubicBezTo>
                  <a:cubicBezTo>
                    <a:pt x="6" y="68"/>
                    <a:pt x="8" y="67"/>
                    <a:pt x="9" y="65"/>
                  </a:cubicBezTo>
                  <a:cubicBezTo>
                    <a:pt x="10" y="64"/>
                    <a:pt x="11" y="63"/>
                    <a:pt x="12" y="62"/>
                  </a:cubicBezTo>
                  <a:cubicBezTo>
                    <a:pt x="14" y="60"/>
                    <a:pt x="16" y="58"/>
                    <a:pt x="18" y="56"/>
                  </a:cubicBezTo>
                  <a:cubicBezTo>
                    <a:pt x="18" y="55"/>
                    <a:pt x="18" y="55"/>
                    <a:pt x="19" y="55"/>
                  </a:cubicBezTo>
                  <a:cubicBezTo>
                    <a:pt x="17" y="52"/>
                    <a:pt x="16" y="49"/>
                    <a:pt x="14" y="47"/>
                  </a:cubicBezTo>
                  <a:cubicBezTo>
                    <a:pt x="13" y="48"/>
                    <a:pt x="12" y="50"/>
                    <a:pt x="11" y="51"/>
                  </a:cubicBezTo>
                  <a:cubicBezTo>
                    <a:pt x="9" y="54"/>
                    <a:pt x="7" y="57"/>
                    <a:pt x="5" y="60"/>
                  </a:cubicBezTo>
                  <a:cubicBezTo>
                    <a:pt x="4" y="61"/>
                    <a:pt x="3" y="62"/>
                    <a:pt x="3" y="64"/>
                  </a:cubicBezTo>
                  <a:cubicBezTo>
                    <a:pt x="3" y="64"/>
                    <a:pt x="3" y="65"/>
                    <a:pt x="3" y="65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6"/>
                    <a:pt x="0" y="65"/>
                    <a:pt x="0" y="65"/>
                  </a:cubicBezTo>
                  <a:cubicBezTo>
                    <a:pt x="0" y="64"/>
                    <a:pt x="0" y="63"/>
                    <a:pt x="1" y="63"/>
                  </a:cubicBezTo>
                  <a:cubicBezTo>
                    <a:pt x="2" y="61"/>
                    <a:pt x="4" y="58"/>
                    <a:pt x="6" y="55"/>
                  </a:cubicBezTo>
                  <a:cubicBezTo>
                    <a:pt x="8" y="53"/>
                    <a:pt x="10" y="51"/>
                    <a:pt x="12" y="48"/>
                  </a:cubicBezTo>
                  <a:cubicBezTo>
                    <a:pt x="12" y="47"/>
                    <a:pt x="13" y="46"/>
                    <a:pt x="13" y="45"/>
                  </a:cubicBezTo>
                  <a:cubicBezTo>
                    <a:pt x="14" y="45"/>
                    <a:pt x="14" y="45"/>
                    <a:pt x="13" y="44"/>
                  </a:cubicBezTo>
                  <a:cubicBezTo>
                    <a:pt x="12" y="40"/>
                    <a:pt x="13" y="36"/>
                    <a:pt x="13" y="32"/>
                  </a:cubicBezTo>
                  <a:cubicBezTo>
                    <a:pt x="14" y="29"/>
                    <a:pt x="15" y="25"/>
                    <a:pt x="17" y="22"/>
                  </a:cubicBezTo>
                  <a:cubicBezTo>
                    <a:pt x="19" y="19"/>
                    <a:pt x="22" y="16"/>
                    <a:pt x="25" y="14"/>
                  </a:cubicBezTo>
                  <a:cubicBezTo>
                    <a:pt x="27" y="12"/>
                    <a:pt x="30" y="10"/>
                    <a:pt x="34" y="10"/>
                  </a:cubicBezTo>
                  <a:cubicBezTo>
                    <a:pt x="35" y="10"/>
                    <a:pt x="36" y="10"/>
                    <a:pt x="38" y="10"/>
                  </a:cubicBezTo>
                  <a:cubicBezTo>
                    <a:pt x="39" y="10"/>
                    <a:pt x="41" y="10"/>
                    <a:pt x="42" y="10"/>
                  </a:cubicBezTo>
                  <a:cubicBezTo>
                    <a:pt x="43" y="10"/>
                    <a:pt x="43" y="10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close/>
                  <a:moveTo>
                    <a:pt x="44" y="59"/>
                  </a:moveTo>
                  <a:cubicBezTo>
                    <a:pt x="43" y="59"/>
                    <a:pt x="43" y="60"/>
                    <a:pt x="43" y="60"/>
                  </a:cubicBezTo>
                  <a:cubicBezTo>
                    <a:pt x="43" y="60"/>
                    <a:pt x="44" y="60"/>
                    <a:pt x="44" y="59"/>
                  </a:cubicBezTo>
                  <a:cubicBezTo>
                    <a:pt x="44" y="59"/>
                    <a:pt x="44" y="59"/>
                    <a:pt x="45" y="60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lose/>
                  <a:moveTo>
                    <a:pt x="38" y="49"/>
                  </a:moveTo>
                  <a:cubicBezTo>
                    <a:pt x="40" y="49"/>
                    <a:pt x="43" y="49"/>
                    <a:pt x="45" y="49"/>
                  </a:cubicBezTo>
                  <a:cubicBezTo>
                    <a:pt x="48" y="49"/>
                    <a:pt x="51" y="48"/>
                    <a:pt x="52" y="45"/>
                  </a:cubicBezTo>
                  <a:cubicBezTo>
                    <a:pt x="53" y="43"/>
                    <a:pt x="54" y="42"/>
                    <a:pt x="54" y="40"/>
                  </a:cubicBezTo>
                  <a:cubicBezTo>
                    <a:pt x="55" y="38"/>
                    <a:pt x="55" y="36"/>
                    <a:pt x="55" y="34"/>
                  </a:cubicBezTo>
                  <a:cubicBezTo>
                    <a:pt x="55" y="31"/>
                    <a:pt x="55" y="29"/>
                    <a:pt x="54" y="27"/>
                  </a:cubicBezTo>
                  <a:cubicBezTo>
                    <a:pt x="52" y="25"/>
                    <a:pt x="51" y="23"/>
                    <a:pt x="49" y="21"/>
                  </a:cubicBezTo>
                  <a:cubicBezTo>
                    <a:pt x="48" y="20"/>
                    <a:pt x="48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45" y="18"/>
                    <a:pt x="43" y="18"/>
                    <a:pt x="41" y="17"/>
                  </a:cubicBezTo>
                  <a:cubicBezTo>
                    <a:pt x="40" y="17"/>
                    <a:pt x="38" y="17"/>
                    <a:pt x="37" y="17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28" y="21"/>
                    <a:pt x="26" y="23"/>
                    <a:pt x="26" y="25"/>
                  </a:cubicBezTo>
                  <a:cubicBezTo>
                    <a:pt x="25" y="26"/>
                    <a:pt x="25" y="27"/>
                    <a:pt x="25" y="28"/>
                  </a:cubicBezTo>
                  <a:cubicBezTo>
                    <a:pt x="24" y="29"/>
                    <a:pt x="24" y="30"/>
                    <a:pt x="24" y="32"/>
                  </a:cubicBezTo>
                  <a:cubicBezTo>
                    <a:pt x="24" y="33"/>
                    <a:pt x="23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3" y="37"/>
                    <a:pt x="25" y="40"/>
                    <a:pt x="27" y="43"/>
                  </a:cubicBezTo>
                  <a:cubicBezTo>
                    <a:pt x="28" y="44"/>
                    <a:pt x="29" y="45"/>
                    <a:pt x="30" y="46"/>
                  </a:cubicBezTo>
                  <a:cubicBezTo>
                    <a:pt x="31" y="45"/>
                    <a:pt x="32" y="44"/>
                    <a:pt x="32" y="43"/>
                  </a:cubicBezTo>
                  <a:cubicBezTo>
                    <a:pt x="35" y="40"/>
                    <a:pt x="37" y="37"/>
                    <a:pt x="40" y="35"/>
                  </a:cubicBezTo>
                  <a:cubicBezTo>
                    <a:pt x="42" y="34"/>
                    <a:pt x="43" y="33"/>
                    <a:pt x="45" y="31"/>
                  </a:cubicBezTo>
                  <a:cubicBezTo>
                    <a:pt x="46" y="31"/>
                    <a:pt x="47" y="30"/>
                    <a:pt x="47" y="29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49" y="29"/>
                    <a:pt x="50" y="29"/>
                    <a:pt x="50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2"/>
                  </a:cubicBezTo>
                  <a:cubicBezTo>
                    <a:pt x="50" y="32"/>
                    <a:pt x="50" y="33"/>
                    <a:pt x="49" y="33"/>
                  </a:cubicBezTo>
                  <a:cubicBezTo>
                    <a:pt x="48" y="36"/>
                    <a:pt x="46" y="38"/>
                    <a:pt x="45" y="40"/>
                  </a:cubicBezTo>
                  <a:cubicBezTo>
                    <a:pt x="43" y="43"/>
                    <a:pt x="41" y="45"/>
                    <a:pt x="39" y="48"/>
                  </a:cubicBezTo>
                  <a:cubicBezTo>
                    <a:pt x="39" y="48"/>
                    <a:pt x="38" y="48"/>
                    <a:pt x="38" y="49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3"/>
                    <a:pt x="29" y="53"/>
                  </a:cubicBezTo>
                  <a:cubicBezTo>
                    <a:pt x="30" y="54"/>
                    <a:pt x="32" y="54"/>
                    <a:pt x="34" y="55"/>
                  </a:cubicBezTo>
                  <a:cubicBezTo>
                    <a:pt x="38" y="56"/>
                    <a:pt x="42" y="56"/>
                    <a:pt x="46" y="56"/>
                  </a:cubicBezTo>
                  <a:cubicBezTo>
                    <a:pt x="47" y="56"/>
                    <a:pt x="48" y="56"/>
                    <a:pt x="48" y="56"/>
                  </a:cubicBezTo>
                  <a:cubicBezTo>
                    <a:pt x="52" y="55"/>
                    <a:pt x="54" y="52"/>
                    <a:pt x="56" y="49"/>
                  </a:cubicBezTo>
                  <a:cubicBezTo>
                    <a:pt x="57" y="46"/>
                    <a:pt x="58" y="43"/>
                    <a:pt x="58" y="40"/>
                  </a:cubicBezTo>
                  <a:cubicBezTo>
                    <a:pt x="59" y="36"/>
                    <a:pt x="58" y="33"/>
                    <a:pt x="57" y="29"/>
                  </a:cubicBezTo>
                  <a:cubicBezTo>
                    <a:pt x="57" y="29"/>
                    <a:pt x="57" y="29"/>
                    <a:pt x="56" y="29"/>
                  </a:cubicBezTo>
                  <a:cubicBezTo>
                    <a:pt x="57" y="30"/>
                    <a:pt x="57" y="32"/>
                    <a:pt x="57" y="34"/>
                  </a:cubicBezTo>
                  <a:cubicBezTo>
                    <a:pt x="57" y="35"/>
                    <a:pt x="56" y="37"/>
                    <a:pt x="56" y="39"/>
                  </a:cubicBezTo>
                  <a:cubicBezTo>
                    <a:pt x="56" y="41"/>
                    <a:pt x="55" y="43"/>
                    <a:pt x="54" y="46"/>
                  </a:cubicBezTo>
                  <a:cubicBezTo>
                    <a:pt x="52" y="49"/>
                    <a:pt x="49" y="51"/>
                    <a:pt x="45" y="51"/>
                  </a:cubicBezTo>
                  <a:cubicBezTo>
                    <a:pt x="42" y="51"/>
                    <a:pt x="40" y="50"/>
                    <a:pt x="38" y="50"/>
                  </a:cubicBezTo>
                  <a:cubicBezTo>
                    <a:pt x="37" y="50"/>
                    <a:pt x="37" y="50"/>
                    <a:pt x="36" y="51"/>
                  </a:cubicBezTo>
                  <a:cubicBezTo>
                    <a:pt x="35" y="52"/>
                    <a:pt x="34" y="52"/>
                    <a:pt x="32" y="53"/>
                  </a:cubicBezTo>
                  <a:cubicBezTo>
                    <a:pt x="31" y="53"/>
                    <a:pt x="30" y="53"/>
                    <a:pt x="29" y="52"/>
                  </a:cubicBezTo>
                  <a:cubicBezTo>
                    <a:pt x="29" y="52"/>
                    <a:pt x="28" y="52"/>
                    <a:pt x="28" y="52"/>
                  </a:cubicBezTo>
                  <a:close/>
                  <a:moveTo>
                    <a:pt x="29" y="47"/>
                  </a:moveTo>
                  <a:cubicBezTo>
                    <a:pt x="28" y="47"/>
                    <a:pt x="28" y="46"/>
                    <a:pt x="27" y="45"/>
                  </a:cubicBezTo>
                  <a:cubicBezTo>
                    <a:pt x="26" y="44"/>
                    <a:pt x="25" y="43"/>
                    <a:pt x="24" y="42"/>
                  </a:cubicBezTo>
                  <a:cubicBezTo>
                    <a:pt x="22" y="39"/>
                    <a:pt x="20" y="35"/>
                    <a:pt x="20" y="31"/>
                  </a:cubicBezTo>
                  <a:cubicBezTo>
                    <a:pt x="20" y="31"/>
                    <a:pt x="20" y="30"/>
                    <a:pt x="20" y="29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5"/>
                    <a:pt x="18" y="38"/>
                    <a:pt x="19" y="40"/>
                  </a:cubicBezTo>
                  <a:cubicBezTo>
                    <a:pt x="20" y="44"/>
                    <a:pt x="21" y="47"/>
                    <a:pt x="24" y="50"/>
                  </a:cubicBezTo>
                  <a:cubicBezTo>
                    <a:pt x="25" y="50"/>
                    <a:pt x="26" y="51"/>
                    <a:pt x="27" y="52"/>
                  </a:cubicBezTo>
                  <a:cubicBezTo>
                    <a:pt x="27" y="50"/>
                    <a:pt x="28" y="49"/>
                    <a:pt x="29" y="47"/>
                  </a:cubicBezTo>
                  <a:close/>
                  <a:moveTo>
                    <a:pt x="17" y="40"/>
                  </a:moveTo>
                  <a:cubicBezTo>
                    <a:pt x="17" y="41"/>
                    <a:pt x="16" y="42"/>
                    <a:pt x="17" y="43"/>
                  </a:cubicBezTo>
                  <a:cubicBezTo>
                    <a:pt x="18" y="46"/>
                    <a:pt x="19" y="48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4" y="53"/>
                    <a:pt x="26" y="55"/>
                    <a:pt x="28" y="56"/>
                  </a:cubicBezTo>
                  <a:cubicBezTo>
                    <a:pt x="29" y="57"/>
                    <a:pt x="31" y="57"/>
                    <a:pt x="33" y="57"/>
                  </a:cubicBezTo>
                  <a:cubicBezTo>
                    <a:pt x="33" y="58"/>
                    <a:pt x="34" y="58"/>
                    <a:pt x="34" y="58"/>
                  </a:cubicBezTo>
                  <a:cubicBezTo>
                    <a:pt x="38" y="58"/>
                    <a:pt x="41" y="58"/>
                    <a:pt x="44" y="58"/>
                  </a:cubicBezTo>
                  <a:cubicBezTo>
                    <a:pt x="44" y="58"/>
                    <a:pt x="45" y="58"/>
                    <a:pt x="45" y="58"/>
                  </a:cubicBezTo>
                  <a:cubicBezTo>
                    <a:pt x="43" y="57"/>
                    <a:pt x="41" y="57"/>
                    <a:pt x="39" y="57"/>
                  </a:cubicBezTo>
                  <a:cubicBezTo>
                    <a:pt x="35" y="57"/>
                    <a:pt x="32" y="56"/>
                    <a:pt x="28" y="54"/>
                  </a:cubicBezTo>
                  <a:cubicBezTo>
                    <a:pt x="26" y="53"/>
                    <a:pt x="24" y="52"/>
                    <a:pt x="23" y="50"/>
                  </a:cubicBezTo>
                  <a:cubicBezTo>
                    <a:pt x="20" y="48"/>
                    <a:pt x="18" y="44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26" y="57"/>
                  </a:moveTo>
                  <a:cubicBezTo>
                    <a:pt x="26" y="57"/>
                    <a:pt x="26" y="57"/>
                    <a:pt x="26" y="58"/>
                  </a:cubicBezTo>
                  <a:cubicBezTo>
                    <a:pt x="26" y="58"/>
                    <a:pt x="27" y="59"/>
                    <a:pt x="28" y="59"/>
                  </a:cubicBezTo>
                  <a:cubicBezTo>
                    <a:pt x="28" y="60"/>
                    <a:pt x="28" y="60"/>
                    <a:pt x="29" y="60"/>
                  </a:cubicBezTo>
                  <a:cubicBezTo>
                    <a:pt x="29" y="60"/>
                    <a:pt x="30" y="60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4" y="63"/>
                    <a:pt x="38" y="63"/>
                    <a:pt x="41" y="63"/>
                  </a:cubicBezTo>
                  <a:cubicBezTo>
                    <a:pt x="44" y="63"/>
                    <a:pt x="46" y="62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6" y="61"/>
                    <a:pt x="45" y="62"/>
                    <a:pt x="43" y="62"/>
                  </a:cubicBezTo>
                  <a:cubicBezTo>
                    <a:pt x="42" y="62"/>
                    <a:pt x="40" y="62"/>
                    <a:pt x="39" y="62"/>
                  </a:cubicBezTo>
                  <a:cubicBezTo>
                    <a:pt x="35" y="61"/>
                    <a:pt x="31" y="60"/>
                    <a:pt x="27" y="58"/>
                  </a:cubicBezTo>
                  <a:cubicBezTo>
                    <a:pt x="27" y="58"/>
                    <a:pt x="26" y="58"/>
                    <a:pt x="26" y="57"/>
                  </a:cubicBezTo>
                  <a:close/>
                  <a:moveTo>
                    <a:pt x="49" y="14"/>
                  </a:moveTo>
                  <a:cubicBezTo>
                    <a:pt x="49" y="14"/>
                    <a:pt x="49" y="14"/>
                    <a:pt x="50" y="14"/>
                  </a:cubicBezTo>
                  <a:cubicBezTo>
                    <a:pt x="52" y="15"/>
                    <a:pt x="54" y="17"/>
                    <a:pt x="56" y="19"/>
                  </a:cubicBezTo>
                  <a:cubicBezTo>
                    <a:pt x="56" y="20"/>
                    <a:pt x="56" y="20"/>
                    <a:pt x="57" y="21"/>
                  </a:cubicBezTo>
                  <a:cubicBezTo>
                    <a:pt x="58" y="22"/>
                    <a:pt x="60" y="23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2"/>
                    <a:pt x="58" y="18"/>
                    <a:pt x="54" y="16"/>
                  </a:cubicBezTo>
                  <a:cubicBezTo>
                    <a:pt x="53" y="15"/>
                    <a:pt x="51" y="14"/>
                    <a:pt x="49" y="14"/>
                  </a:cubicBezTo>
                  <a:close/>
                  <a:moveTo>
                    <a:pt x="63" y="38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9"/>
                    <a:pt x="63" y="39"/>
                  </a:cubicBezTo>
                  <a:cubicBezTo>
                    <a:pt x="63" y="41"/>
                    <a:pt x="62" y="44"/>
                    <a:pt x="61" y="46"/>
                  </a:cubicBezTo>
                  <a:cubicBezTo>
                    <a:pt x="60" y="47"/>
                    <a:pt x="60" y="49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2" y="47"/>
                    <a:pt x="64" y="43"/>
                    <a:pt x="64" y="39"/>
                  </a:cubicBezTo>
                  <a:cubicBezTo>
                    <a:pt x="64" y="38"/>
                    <a:pt x="64" y="38"/>
                    <a:pt x="63" y="38"/>
                  </a:cubicBezTo>
                  <a:close/>
                  <a:moveTo>
                    <a:pt x="43" y="40"/>
                  </a:moveTo>
                  <a:cubicBezTo>
                    <a:pt x="41" y="41"/>
                    <a:pt x="36" y="47"/>
                    <a:pt x="35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39" y="46"/>
                    <a:pt x="41" y="43"/>
                    <a:pt x="42" y="41"/>
                  </a:cubicBezTo>
                  <a:cubicBezTo>
                    <a:pt x="43" y="40"/>
                    <a:pt x="43" y="40"/>
                    <a:pt x="43" y="40"/>
                  </a:cubicBezTo>
                  <a:close/>
                  <a:moveTo>
                    <a:pt x="62" y="35"/>
                  </a:moveTo>
                  <a:cubicBezTo>
                    <a:pt x="62" y="35"/>
                    <a:pt x="62" y="34"/>
                    <a:pt x="62" y="33"/>
                  </a:cubicBezTo>
                  <a:cubicBezTo>
                    <a:pt x="62" y="30"/>
                    <a:pt x="63" y="31"/>
                    <a:pt x="61" y="28"/>
                  </a:cubicBezTo>
                  <a:cubicBezTo>
                    <a:pt x="61" y="28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9"/>
                    <a:pt x="62" y="32"/>
                    <a:pt x="62" y="35"/>
                  </a:cubicBezTo>
                  <a:close/>
                  <a:moveTo>
                    <a:pt x="21" y="22"/>
                  </a:moveTo>
                  <a:cubicBezTo>
                    <a:pt x="18" y="25"/>
                    <a:pt x="16" y="29"/>
                    <a:pt x="16" y="33"/>
                  </a:cubicBezTo>
                  <a:cubicBezTo>
                    <a:pt x="16" y="33"/>
                    <a:pt x="17" y="32"/>
                    <a:pt x="17" y="31"/>
                  </a:cubicBezTo>
                  <a:cubicBezTo>
                    <a:pt x="17" y="28"/>
                    <a:pt x="18" y="26"/>
                    <a:pt x="20" y="24"/>
                  </a:cubicBezTo>
                  <a:cubicBezTo>
                    <a:pt x="20" y="23"/>
                    <a:pt x="21" y="22"/>
                    <a:pt x="21" y="22"/>
                  </a:cubicBezTo>
                  <a:close/>
                  <a:moveTo>
                    <a:pt x="24" y="21"/>
                  </a:moveTo>
                  <a:cubicBezTo>
                    <a:pt x="27" y="19"/>
                    <a:pt x="29" y="17"/>
                    <a:pt x="32" y="16"/>
                  </a:cubicBezTo>
                  <a:cubicBezTo>
                    <a:pt x="29" y="17"/>
                    <a:pt x="26" y="18"/>
                    <a:pt x="24" y="21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5"/>
                    <a:pt x="34" y="44"/>
                    <a:pt x="35" y="43"/>
                  </a:cubicBezTo>
                  <a:cubicBezTo>
                    <a:pt x="35" y="43"/>
                    <a:pt x="35" y="42"/>
                    <a:pt x="35" y="42"/>
                  </a:cubicBezTo>
                  <a:cubicBezTo>
                    <a:pt x="34" y="43"/>
                    <a:pt x="33" y="45"/>
                    <a:pt x="32" y="46"/>
                  </a:cubicBezTo>
                  <a:close/>
                  <a:moveTo>
                    <a:pt x="54" y="22"/>
                  </a:moveTo>
                  <a:cubicBezTo>
                    <a:pt x="55" y="23"/>
                    <a:pt x="56" y="24"/>
                    <a:pt x="56" y="25"/>
                  </a:cubicBezTo>
                  <a:cubicBezTo>
                    <a:pt x="56" y="24"/>
                    <a:pt x="55" y="23"/>
                    <a:pt x="54" y="22"/>
                  </a:cubicBezTo>
                  <a:close/>
                  <a:moveTo>
                    <a:pt x="64" y="35"/>
                  </a:move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lose/>
                  <a:moveTo>
                    <a:pt x="33" y="50"/>
                  </a:moveTo>
                  <a:cubicBezTo>
                    <a:pt x="34" y="50"/>
                    <a:pt x="34" y="50"/>
                    <a:pt x="35" y="50"/>
                  </a:cubicBezTo>
                  <a:cubicBezTo>
                    <a:pt x="34" y="49"/>
                    <a:pt x="34" y="50"/>
                    <a:pt x="33" y="50"/>
                  </a:cubicBezTo>
                  <a:close/>
                  <a:moveTo>
                    <a:pt x="42" y="14"/>
                  </a:moveTo>
                  <a:cubicBezTo>
                    <a:pt x="41" y="13"/>
                    <a:pt x="41" y="13"/>
                    <a:pt x="40" y="14"/>
                  </a:cubicBezTo>
                  <a:cubicBezTo>
                    <a:pt x="41" y="14"/>
                    <a:pt x="41" y="14"/>
                    <a:pt x="4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1"/>
            <p:cNvSpPr/>
            <p:nvPr/>
          </p:nvSpPr>
          <p:spPr bwMode="auto">
            <a:xfrm>
              <a:off x="2452596" y="4269701"/>
              <a:ext cx="61142" cy="93898"/>
            </a:xfrm>
            <a:custGeom>
              <a:avLst/>
              <a:gdLst>
                <a:gd name="T0" fmla="*/ 15 w 15"/>
                <a:gd name="T1" fmla="*/ 2 h 24"/>
                <a:gd name="T2" fmla="*/ 14 w 15"/>
                <a:gd name="T3" fmla="*/ 3 h 24"/>
                <a:gd name="T4" fmla="*/ 13 w 15"/>
                <a:gd name="T5" fmla="*/ 5 h 24"/>
                <a:gd name="T6" fmla="*/ 8 w 15"/>
                <a:gd name="T7" fmla="*/ 12 h 24"/>
                <a:gd name="T8" fmla="*/ 6 w 15"/>
                <a:gd name="T9" fmla="*/ 15 h 24"/>
                <a:gd name="T10" fmla="*/ 4 w 15"/>
                <a:gd name="T11" fmla="*/ 21 h 24"/>
                <a:gd name="T12" fmla="*/ 3 w 15"/>
                <a:gd name="T13" fmla="*/ 23 h 24"/>
                <a:gd name="T14" fmla="*/ 2 w 15"/>
                <a:gd name="T15" fmla="*/ 24 h 24"/>
                <a:gd name="T16" fmla="*/ 1 w 15"/>
                <a:gd name="T17" fmla="*/ 24 h 24"/>
                <a:gd name="T18" fmla="*/ 0 w 15"/>
                <a:gd name="T19" fmla="*/ 22 h 24"/>
                <a:gd name="T20" fmla="*/ 1 w 15"/>
                <a:gd name="T21" fmla="*/ 21 h 24"/>
                <a:gd name="T22" fmla="*/ 6 w 15"/>
                <a:gd name="T23" fmla="*/ 13 h 24"/>
                <a:gd name="T24" fmla="*/ 10 w 15"/>
                <a:gd name="T25" fmla="*/ 7 h 24"/>
                <a:gd name="T26" fmla="*/ 11 w 15"/>
                <a:gd name="T27" fmla="*/ 5 h 24"/>
                <a:gd name="T28" fmla="*/ 12 w 15"/>
                <a:gd name="T29" fmla="*/ 2 h 24"/>
                <a:gd name="T30" fmla="*/ 13 w 15"/>
                <a:gd name="T31" fmla="*/ 1 h 24"/>
                <a:gd name="T32" fmla="*/ 13 w 15"/>
                <a:gd name="T33" fmla="*/ 1 h 24"/>
                <a:gd name="T34" fmla="*/ 15 w 15"/>
                <a:gd name="T3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4">
                  <a:moveTo>
                    <a:pt x="15" y="2"/>
                  </a:moveTo>
                  <a:cubicBezTo>
                    <a:pt x="15" y="2"/>
                    <a:pt x="15" y="3"/>
                    <a:pt x="14" y="3"/>
                  </a:cubicBezTo>
                  <a:cubicBezTo>
                    <a:pt x="14" y="3"/>
                    <a:pt x="13" y="4"/>
                    <a:pt x="13" y="5"/>
                  </a:cubicBezTo>
                  <a:cubicBezTo>
                    <a:pt x="11" y="7"/>
                    <a:pt x="10" y="9"/>
                    <a:pt x="8" y="12"/>
                  </a:cubicBezTo>
                  <a:cubicBezTo>
                    <a:pt x="8" y="13"/>
                    <a:pt x="7" y="14"/>
                    <a:pt x="6" y="15"/>
                  </a:cubicBezTo>
                  <a:cubicBezTo>
                    <a:pt x="5" y="17"/>
                    <a:pt x="4" y="19"/>
                    <a:pt x="4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3" y="18"/>
                    <a:pt x="4" y="16"/>
                    <a:pt x="6" y="13"/>
                  </a:cubicBezTo>
                  <a:cubicBezTo>
                    <a:pt x="7" y="11"/>
                    <a:pt x="9" y="9"/>
                    <a:pt x="10" y="7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1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2"/>
            <p:cNvSpPr/>
            <p:nvPr/>
          </p:nvSpPr>
          <p:spPr bwMode="auto">
            <a:xfrm>
              <a:off x="2489717" y="4800327"/>
              <a:ext cx="67692" cy="96080"/>
            </a:xfrm>
            <a:custGeom>
              <a:avLst/>
              <a:gdLst>
                <a:gd name="T0" fmla="*/ 1 w 17"/>
                <a:gd name="T1" fmla="*/ 0 h 24"/>
                <a:gd name="T2" fmla="*/ 2 w 17"/>
                <a:gd name="T3" fmla="*/ 1 h 24"/>
                <a:gd name="T4" fmla="*/ 3 w 17"/>
                <a:gd name="T5" fmla="*/ 3 h 24"/>
                <a:gd name="T6" fmla="*/ 9 w 17"/>
                <a:gd name="T7" fmla="*/ 10 h 24"/>
                <a:gd name="T8" fmla="*/ 14 w 17"/>
                <a:gd name="T9" fmla="*/ 17 h 24"/>
                <a:gd name="T10" fmla="*/ 17 w 17"/>
                <a:gd name="T11" fmla="*/ 20 h 24"/>
                <a:gd name="T12" fmla="*/ 17 w 17"/>
                <a:gd name="T13" fmla="*/ 22 h 24"/>
                <a:gd name="T14" fmla="*/ 16 w 17"/>
                <a:gd name="T15" fmla="*/ 23 h 24"/>
                <a:gd name="T16" fmla="*/ 15 w 17"/>
                <a:gd name="T17" fmla="*/ 22 h 24"/>
                <a:gd name="T18" fmla="*/ 15 w 17"/>
                <a:gd name="T19" fmla="*/ 22 h 24"/>
                <a:gd name="T20" fmla="*/ 15 w 17"/>
                <a:gd name="T21" fmla="*/ 20 h 24"/>
                <a:gd name="T22" fmla="*/ 13 w 17"/>
                <a:gd name="T23" fmla="*/ 17 h 24"/>
                <a:gd name="T24" fmla="*/ 4 w 17"/>
                <a:gd name="T25" fmla="*/ 6 h 24"/>
                <a:gd name="T26" fmla="*/ 0 w 17"/>
                <a:gd name="T27" fmla="*/ 2 h 24"/>
                <a:gd name="T28" fmla="*/ 0 w 17"/>
                <a:gd name="T29" fmla="*/ 2 h 24"/>
                <a:gd name="T30" fmla="*/ 0 w 17"/>
                <a:gd name="T31" fmla="*/ 2 h 24"/>
                <a:gd name="T32" fmla="*/ 0 w 17"/>
                <a:gd name="T33" fmla="*/ 1 h 24"/>
                <a:gd name="T34" fmla="*/ 1 w 17"/>
                <a:gd name="T3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5" y="5"/>
                    <a:pt x="7" y="7"/>
                    <a:pt x="9" y="10"/>
                  </a:cubicBezTo>
                  <a:cubicBezTo>
                    <a:pt x="11" y="12"/>
                    <a:pt x="13" y="15"/>
                    <a:pt x="14" y="17"/>
                  </a:cubicBezTo>
                  <a:cubicBezTo>
                    <a:pt x="15" y="18"/>
                    <a:pt x="16" y="19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4" y="19"/>
                    <a:pt x="14" y="18"/>
                    <a:pt x="13" y="17"/>
                  </a:cubicBezTo>
                  <a:cubicBezTo>
                    <a:pt x="10" y="13"/>
                    <a:pt x="7" y="10"/>
                    <a:pt x="4" y="6"/>
                  </a:cubicBezTo>
                  <a:cubicBezTo>
                    <a:pt x="3" y="5"/>
                    <a:pt x="2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3"/>
            <p:cNvSpPr/>
            <p:nvPr/>
          </p:nvSpPr>
          <p:spPr bwMode="auto">
            <a:xfrm>
              <a:off x="2480983" y="4289355"/>
              <a:ext cx="63325" cy="93898"/>
            </a:xfrm>
            <a:custGeom>
              <a:avLst/>
              <a:gdLst>
                <a:gd name="T0" fmla="*/ 13 w 16"/>
                <a:gd name="T1" fmla="*/ 2 h 24"/>
                <a:gd name="T2" fmla="*/ 13 w 16"/>
                <a:gd name="T3" fmla="*/ 2 h 24"/>
                <a:gd name="T4" fmla="*/ 13 w 16"/>
                <a:gd name="T5" fmla="*/ 1 h 24"/>
                <a:gd name="T6" fmla="*/ 15 w 16"/>
                <a:gd name="T7" fmla="*/ 1 h 24"/>
                <a:gd name="T8" fmla="*/ 15 w 16"/>
                <a:gd name="T9" fmla="*/ 2 h 24"/>
                <a:gd name="T10" fmla="*/ 13 w 16"/>
                <a:gd name="T11" fmla="*/ 5 h 24"/>
                <a:gd name="T12" fmla="*/ 6 w 16"/>
                <a:gd name="T13" fmla="*/ 15 h 24"/>
                <a:gd name="T14" fmla="*/ 3 w 16"/>
                <a:gd name="T15" fmla="*/ 21 h 24"/>
                <a:gd name="T16" fmla="*/ 2 w 16"/>
                <a:gd name="T17" fmla="*/ 23 h 24"/>
                <a:gd name="T18" fmla="*/ 1 w 16"/>
                <a:gd name="T19" fmla="*/ 24 h 24"/>
                <a:gd name="T20" fmla="*/ 0 w 16"/>
                <a:gd name="T21" fmla="*/ 23 h 24"/>
                <a:gd name="T22" fmla="*/ 0 w 16"/>
                <a:gd name="T23" fmla="*/ 22 h 24"/>
                <a:gd name="T24" fmla="*/ 0 w 16"/>
                <a:gd name="T25" fmla="*/ 21 h 24"/>
                <a:gd name="T26" fmla="*/ 5 w 16"/>
                <a:gd name="T27" fmla="*/ 14 h 24"/>
                <a:gd name="T28" fmla="*/ 11 w 16"/>
                <a:gd name="T29" fmla="*/ 5 h 24"/>
                <a:gd name="T30" fmla="*/ 13 w 16"/>
                <a:gd name="T31" fmla="*/ 3 h 24"/>
                <a:gd name="T32" fmla="*/ 13 w 16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4"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3"/>
                    <a:pt x="14" y="4"/>
                    <a:pt x="13" y="5"/>
                  </a:cubicBezTo>
                  <a:cubicBezTo>
                    <a:pt x="11" y="8"/>
                    <a:pt x="8" y="12"/>
                    <a:pt x="6" y="15"/>
                  </a:cubicBezTo>
                  <a:cubicBezTo>
                    <a:pt x="5" y="17"/>
                    <a:pt x="4" y="19"/>
                    <a:pt x="3" y="21"/>
                  </a:cubicBezTo>
                  <a:cubicBezTo>
                    <a:pt x="3" y="22"/>
                    <a:pt x="3" y="22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2" y="19"/>
                    <a:pt x="3" y="17"/>
                    <a:pt x="5" y="14"/>
                  </a:cubicBezTo>
                  <a:cubicBezTo>
                    <a:pt x="7" y="11"/>
                    <a:pt x="9" y="8"/>
                    <a:pt x="11" y="5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4"/>
            <p:cNvSpPr/>
            <p:nvPr/>
          </p:nvSpPr>
          <p:spPr bwMode="auto">
            <a:xfrm>
              <a:off x="2203661" y="4474963"/>
              <a:ext cx="74244" cy="76428"/>
            </a:xfrm>
            <a:custGeom>
              <a:avLst/>
              <a:gdLst>
                <a:gd name="T0" fmla="*/ 1 w 19"/>
                <a:gd name="T1" fmla="*/ 19 h 19"/>
                <a:gd name="T2" fmla="*/ 0 w 19"/>
                <a:gd name="T3" fmla="*/ 18 h 19"/>
                <a:gd name="T4" fmla="*/ 0 w 19"/>
                <a:gd name="T5" fmla="*/ 17 h 19"/>
                <a:gd name="T6" fmla="*/ 2 w 19"/>
                <a:gd name="T7" fmla="*/ 15 h 19"/>
                <a:gd name="T8" fmla="*/ 5 w 19"/>
                <a:gd name="T9" fmla="*/ 12 h 19"/>
                <a:gd name="T10" fmla="*/ 13 w 19"/>
                <a:gd name="T11" fmla="*/ 5 h 19"/>
                <a:gd name="T12" fmla="*/ 16 w 19"/>
                <a:gd name="T13" fmla="*/ 1 h 19"/>
                <a:gd name="T14" fmla="*/ 16 w 19"/>
                <a:gd name="T15" fmla="*/ 1 h 19"/>
                <a:gd name="T16" fmla="*/ 18 w 19"/>
                <a:gd name="T17" fmla="*/ 0 h 19"/>
                <a:gd name="T18" fmla="*/ 19 w 19"/>
                <a:gd name="T19" fmla="*/ 1 h 19"/>
                <a:gd name="T20" fmla="*/ 18 w 19"/>
                <a:gd name="T21" fmla="*/ 3 h 19"/>
                <a:gd name="T22" fmla="*/ 15 w 19"/>
                <a:gd name="T23" fmla="*/ 5 h 19"/>
                <a:gd name="T24" fmla="*/ 6 w 19"/>
                <a:gd name="T25" fmla="*/ 13 h 19"/>
                <a:gd name="T26" fmla="*/ 3 w 19"/>
                <a:gd name="T27" fmla="*/ 16 h 19"/>
                <a:gd name="T28" fmla="*/ 2 w 19"/>
                <a:gd name="T29" fmla="*/ 18 h 19"/>
                <a:gd name="T30" fmla="*/ 1 w 19"/>
                <a:gd name="T3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1" y="19"/>
                  </a:move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1" y="16"/>
                    <a:pt x="1" y="15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7" y="10"/>
                    <a:pt x="10" y="7"/>
                    <a:pt x="13" y="5"/>
                  </a:cubicBezTo>
                  <a:cubicBezTo>
                    <a:pt x="14" y="4"/>
                    <a:pt x="15" y="3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9" y="10"/>
                    <a:pt x="6" y="13"/>
                  </a:cubicBezTo>
                  <a:cubicBezTo>
                    <a:pt x="5" y="14"/>
                    <a:pt x="4" y="15"/>
                    <a:pt x="3" y="16"/>
                  </a:cubicBezTo>
                  <a:cubicBezTo>
                    <a:pt x="3" y="17"/>
                    <a:pt x="3" y="17"/>
                    <a:pt x="2" y="18"/>
                  </a:cubicBezTo>
                  <a:cubicBezTo>
                    <a:pt x="2" y="18"/>
                    <a:pt x="2" y="19"/>
                    <a:pt x="1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5"/>
            <p:cNvSpPr/>
            <p:nvPr/>
          </p:nvSpPr>
          <p:spPr bwMode="auto">
            <a:xfrm>
              <a:off x="2480983" y="4551392"/>
              <a:ext cx="58957" cy="72061"/>
            </a:xfrm>
            <a:custGeom>
              <a:avLst/>
              <a:gdLst>
                <a:gd name="T0" fmla="*/ 1 w 15"/>
                <a:gd name="T1" fmla="*/ 0 h 18"/>
                <a:gd name="T2" fmla="*/ 2 w 15"/>
                <a:gd name="T3" fmla="*/ 1 h 18"/>
                <a:gd name="T4" fmla="*/ 4 w 15"/>
                <a:gd name="T5" fmla="*/ 3 h 18"/>
                <a:gd name="T6" fmla="*/ 7 w 15"/>
                <a:gd name="T7" fmla="*/ 7 h 18"/>
                <a:gd name="T8" fmla="*/ 12 w 15"/>
                <a:gd name="T9" fmla="*/ 12 h 18"/>
                <a:gd name="T10" fmla="*/ 14 w 15"/>
                <a:gd name="T11" fmla="*/ 15 h 18"/>
                <a:gd name="T12" fmla="*/ 15 w 15"/>
                <a:gd name="T13" fmla="*/ 16 h 18"/>
                <a:gd name="T14" fmla="*/ 14 w 15"/>
                <a:gd name="T15" fmla="*/ 18 h 18"/>
                <a:gd name="T16" fmla="*/ 12 w 15"/>
                <a:gd name="T17" fmla="*/ 17 h 18"/>
                <a:gd name="T18" fmla="*/ 10 w 15"/>
                <a:gd name="T19" fmla="*/ 13 h 18"/>
                <a:gd name="T20" fmla="*/ 5 w 15"/>
                <a:gd name="T21" fmla="*/ 7 h 18"/>
                <a:gd name="T22" fmla="*/ 2 w 15"/>
                <a:gd name="T23" fmla="*/ 4 h 18"/>
                <a:gd name="T24" fmla="*/ 0 w 15"/>
                <a:gd name="T25" fmla="*/ 2 h 18"/>
                <a:gd name="T26" fmla="*/ 0 w 15"/>
                <a:gd name="T27" fmla="*/ 1 h 18"/>
                <a:gd name="T28" fmla="*/ 1 w 15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5" y="5"/>
                    <a:pt x="6" y="6"/>
                    <a:pt x="7" y="7"/>
                  </a:cubicBezTo>
                  <a:cubicBezTo>
                    <a:pt x="9" y="9"/>
                    <a:pt x="10" y="11"/>
                    <a:pt x="12" y="12"/>
                  </a:cubicBezTo>
                  <a:cubicBezTo>
                    <a:pt x="12" y="13"/>
                    <a:pt x="13" y="14"/>
                    <a:pt x="14" y="15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1" y="14"/>
                    <a:pt x="10" y="13"/>
                  </a:cubicBezTo>
                  <a:cubicBezTo>
                    <a:pt x="9" y="11"/>
                    <a:pt x="7" y="9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6"/>
            <p:cNvSpPr/>
            <p:nvPr/>
          </p:nvSpPr>
          <p:spPr bwMode="auto">
            <a:xfrm>
              <a:off x="2214579" y="4623450"/>
              <a:ext cx="76426" cy="54591"/>
            </a:xfrm>
            <a:custGeom>
              <a:avLst/>
              <a:gdLst>
                <a:gd name="T0" fmla="*/ 19 w 19"/>
                <a:gd name="T1" fmla="*/ 13 h 14"/>
                <a:gd name="T2" fmla="*/ 18 w 19"/>
                <a:gd name="T3" fmla="*/ 14 h 14"/>
                <a:gd name="T4" fmla="*/ 16 w 19"/>
                <a:gd name="T5" fmla="*/ 14 h 14"/>
                <a:gd name="T6" fmla="*/ 16 w 19"/>
                <a:gd name="T7" fmla="*/ 13 h 14"/>
                <a:gd name="T8" fmla="*/ 11 w 19"/>
                <a:gd name="T9" fmla="*/ 9 h 14"/>
                <a:gd name="T10" fmla="*/ 3 w 19"/>
                <a:gd name="T11" fmla="*/ 3 h 14"/>
                <a:gd name="T12" fmla="*/ 2 w 19"/>
                <a:gd name="T13" fmla="*/ 3 h 14"/>
                <a:gd name="T14" fmla="*/ 1 w 19"/>
                <a:gd name="T15" fmla="*/ 3 h 14"/>
                <a:gd name="T16" fmla="*/ 0 w 19"/>
                <a:gd name="T17" fmla="*/ 1 h 14"/>
                <a:gd name="T18" fmla="*/ 1 w 19"/>
                <a:gd name="T19" fmla="*/ 0 h 14"/>
                <a:gd name="T20" fmla="*/ 2 w 19"/>
                <a:gd name="T21" fmla="*/ 0 h 14"/>
                <a:gd name="T22" fmla="*/ 6 w 19"/>
                <a:gd name="T23" fmla="*/ 4 h 14"/>
                <a:gd name="T24" fmla="*/ 9 w 19"/>
                <a:gd name="T25" fmla="*/ 7 h 14"/>
                <a:gd name="T26" fmla="*/ 15 w 19"/>
                <a:gd name="T27" fmla="*/ 10 h 14"/>
                <a:gd name="T28" fmla="*/ 18 w 19"/>
                <a:gd name="T29" fmla="*/ 12 h 14"/>
                <a:gd name="T30" fmla="*/ 19 w 19"/>
                <a:gd name="T3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cubicBezTo>
                    <a:pt x="19" y="13"/>
                    <a:pt x="18" y="14"/>
                    <a:pt x="18" y="14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5" y="12"/>
                    <a:pt x="13" y="11"/>
                    <a:pt x="11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2"/>
                    <a:pt x="4" y="3"/>
                    <a:pt x="6" y="4"/>
                  </a:cubicBezTo>
                  <a:cubicBezTo>
                    <a:pt x="7" y="5"/>
                    <a:pt x="8" y="6"/>
                    <a:pt x="9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6" y="10"/>
                    <a:pt x="17" y="11"/>
                    <a:pt x="18" y="12"/>
                  </a:cubicBezTo>
                  <a:cubicBezTo>
                    <a:pt x="18" y="12"/>
                    <a:pt x="19" y="12"/>
                    <a:pt x="19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7"/>
            <p:cNvSpPr/>
            <p:nvPr/>
          </p:nvSpPr>
          <p:spPr bwMode="auto">
            <a:xfrm>
              <a:off x="2428576" y="4861469"/>
              <a:ext cx="67692" cy="63327"/>
            </a:xfrm>
            <a:custGeom>
              <a:avLst/>
              <a:gdLst>
                <a:gd name="T0" fmla="*/ 17 w 17"/>
                <a:gd name="T1" fmla="*/ 15 h 16"/>
                <a:gd name="T2" fmla="*/ 16 w 17"/>
                <a:gd name="T3" fmla="*/ 16 h 16"/>
                <a:gd name="T4" fmla="*/ 15 w 17"/>
                <a:gd name="T5" fmla="*/ 15 h 16"/>
                <a:gd name="T6" fmla="*/ 14 w 17"/>
                <a:gd name="T7" fmla="*/ 13 h 16"/>
                <a:gd name="T8" fmla="*/ 4 w 17"/>
                <a:gd name="T9" fmla="*/ 4 h 16"/>
                <a:gd name="T10" fmla="*/ 1 w 17"/>
                <a:gd name="T11" fmla="*/ 3 h 16"/>
                <a:gd name="T12" fmla="*/ 1 w 17"/>
                <a:gd name="T13" fmla="*/ 2 h 16"/>
                <a:gd name="T14" fmla="*/ 1 w 17"/>
                <a:gd name="T15" fmla="*/ 1 h 16"/>
                <a:gd name="T16" fmla="*/ 2 w 17"/>
                <a:gd name="T17" fmla="*/ 0 h 16"/>
                <a:gd name="T18" fmla="*/ 3 w 17"/>
                <a:gd name="T19" fmla="*/ 0 h 16"/>
                <a:gd name="T20" fmla="*/ 5 w 17"/>
                <a:gd name="T21" fmla="*/ 3 h 16"/>
                <a:gd name="T22" fmla="*/ 10 w 17"/>
                <a:gd name="T23" fmla="*/ 7 h 16"/>
                <a:gd name="T24" fmla="*/ 13 w 17"/>
                <a:gd name="T25" fmla="*/ 10 h 16"/>
                <a:gd name="T26" fmla="*/ 17 w 17"/>
                <a:gd name="T27" fmla="*/ 14 h 16"/>
                <a:gd name="T28" fmla="*/ 17 w 17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6">
                  <a:moveTo>
                    <a:pt x="17" y="15"/>
                  </a:moveTo>
                  <a:cubicBezTo>
                    <a:pt x="17" y="16"/>
                    <a:pt x="17" y="16"/>
                    <a:pt x="16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7" y="4"/>
                    <a:pt x="8" y="6"/>
                    <a:pt x="10" y="7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4" y="12"/>
                    <a:pt x="15" y="13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8"/>
            <p:cNvSpPr/>
            <p:nvPr/>
          </p:nvSpPr>
          <p:spPr bwMode="auto">
            <a:xfrm>
              <a:off x="2465699" y="4145234"/>
              <a:ext cx="54591" cy="76428"/>
            </a:xfrm>
            <a:custGeom>
              <a:avLst/>
              <a:gdLst>
                <a:gd name="T0" fmla="*/ 2 w 14"/>
                <a:gd name="T1" fmla="*/ 19 h 19"/>
                <a:gd name="T2" fmla="*/ 0 w 14"/>
                <a:gd name="T3" fmla="*/ 17 h 19"/>
                <a:gd name="T4" fmla="*/ 1 w 14"/>
                <a:gd name="T5" fmla="*/ 16 h 19"/>
                <a:gd name="T6" fmla="*/ 8 w 14"/>
                <a:gd name="T7" fmla="*/ 5 h 19"/>
                <a:gd name="T8" fmla="*/ 11 w 14"/>
                <a:gd name="T9" fmla="*/ 1 h 19"/>
                <a:gd name="T10" fmla="*/ 12 w 14"/>
                <a:gd name="T11" fmla="*/ 0 h 19"/>
                <a:gd name="T12" fmla="*/ 13 w 14"/>
                <a:gd name="T13" fmla="*/ 0 h 19"/>
                <a:gd name="T14" fmla="*/ 13 w 14"/>
                <a:gd name="T15" fmla="*/ 2 h 19"/>
                <a:gd name="T16" fmla="*/ 13 w 14"/>
                <a:gd name="T17" fmla="*/ 2 h 19"/>
                <a:gd name="T18" fmla="*/ 10 w 14"/>
                <a:gd name="T19" fmla="*/ 5 h 19"/>
                <a:gd name="T20" fmla="*/ 7 w 14"/>
                <a:gd name="T21" fmla="*/ 8 h 19"/>
                <a:gd name="T22" fmla="*/ 5 w 14"/>
                <a:gd name="T23" fmla="*/ 12 h 19"/>
                <a:gd name="T24" fmla="*/ 3 w 14"/>
                <a:gd name="T25" fmla="*/ 16 h 19"/>
                <a:gd name="T26" fmla="*/ 3 w 14"/>
                <a:gd name="T27" fmla="*/ 17 h 19"/>
                <a:gd name="T28" fmla="*/ 2 w 14"/>
                <a:gd name="T2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9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3" y="12"/>
                    <a:pt x="6" y="8"/>
                    <a:pt x="8" y="5"/>
                  </a:cubicBezTo>
                  <a:cubicBezTo>
                    <a:pt x="10" y="4"/>
                    <a:pt x="11" y="2"/>
                    <a:pt x="11" y="1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10"/>
                    <a:pt x="6" y="11"/>
                    <a:pt x="5" y="12"/>
                  </a:cubicBezTo>
                  <a:cubicBezTo>
                    <a:pt x="4" y="13"/>
                    <a:pt x="3" y="14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9"/>
            <p:cNvSpPr/>
            <p:nvPr/>
          </p:nvSpPr>
          <p:spPr bwMode="auto">
            <a:xfrm>
              <a:off x="2456964" y="4579778"/>
              <a:ext cx="56774" cy="69876"/>
            </a:xfrm>
            <a:custGeom>
              <a:avLst/>
              <a:gdLst>
                <a:gd name="T0" fmla="*/ 13 w 14"/>
                <a:gd name="T1" fmla="*/ 18 h 18"/>
                <a:gd name="T2" fmla="*/ 12 w 14"/>
                <a:gd name="T3" fmla="*/ 17 h 18"/>
                <a:gd name="T4" fmla="*/ 10 w 14"/>
                <a:gd name="T5" fmla="*/ 14 h 18"/>
                <a:gd name="T6" fmla="*/ 9 w 14"/>
                <a:gd name="T7" fmla="*/ 13 h 18"/>
                <a:gd name="T8" fmla="*/ 3 w 14"/>
                <a:gd name="T9" fmla="*/ 6 h 18"/>
                <a:gd name="T10" fmla="*/ 2 w 14"/>
                <a:gd name="T11" fmla="*/ 3 h 18"/>
                <a:gd name="T12" fmla="*/ 0 w 14"/>
                <a:gd name="T13" fmla="*/ 2 h 18"/>
                <a:gd name="T14" fmla="*/ 0 w 14"/>
                <a:gd name="T15" fmla="*/ 1 h 18"/>
                <a:gd name="T16" fmla="*/ 2 w 14"/>
                <a:gd name="T17" fmla="*/ 0 h 18"/>
                <a:gd name="T18" fmla="*/ 2 w 14"/>
                <a:gd name="T19" fmla="*/ 1 h 18"/>
                <a:gd name="T20" fmla="*/ 3 w 14"/>
                <a:gd name="T21" fmla="*/ 3 h 18"/>
                <a:gd name="T22" fmla="*/ 4 w 14"/>
                <a:gd name="T23" fmla="*/ 4 h 18"/>
                <a:gd name="T24" fmla="*/ 9 w 14"/>
                <a:gd name="T25" fmla="*/ 11 h 18"/>
                <a:gd name="T26" fmla="*/ 14 w 14"/>
                <a:gd name="T27" fmla="*/ 16 h 18"/>
                <a:gd name="T28" fmla="*/ 14 w 14"/>
                <a:gd name="T29" fmla="*/ 17 h 18"/>
                <a:gd name="T30" fmla="*/ 13 w 14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8">
                  <a:moveTo>
                    <a:pt x="13" y="18"/>
                  </a:moveTo>
                  <a:cubicBezTo>
                    <a:pt x="12" y="18"/>
                    <a:pt x="12" y="18"/>
                    <a:pt x="12" y="17"/>
                  </a:cubicBezTo>
                  <a:cubicBezTo>
                    <a:pt x="11" y="16"/>
                    <a:pt x="10" y="15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0"/>
                    <a:pt x="5" y="8"/>
                    <a:pt x="3" y="6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5" y="6"/>
                    <a:pt x="7" y="9"/>
                    <a:pt x="9" y="11"/>
                  </a:cubicBezTo>
                  <a:cubicBezTo>
                    <a:pt x="11" y="13"/>
                    <a:pt x="12" y="14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8"/>
                    <a:pt x="13" y="18"/>
                    <a:pt x="13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0"/>
            <p:cNvSpPr/>
            <p:nvPr/>
          </p:nvSpPr>
          <p:spPr bwMode="auto">
            <a:xfrm>
              <a:off x="2234232" y="4396352"/>
              <a:ext cx="52408" cy="74244"/>
            </a:xfrm>
            <a:custGeom>
              <a:avLst/>
              <a:gdLst>
                <a:gd name="T0" fmla="*/ 12 w 13"/>
                <a:gd name="T1" fmla="*/ 19 h 19"/>
                <a:gd name="T2" fmla="*/ 11 w 13"/>
                <a:gd name="T3" fmla="*/ 18 h 19"/>
                <a:gd name="T4" fmla="*/ 10 w 13"/>
                <a:gd name="T5" fmla="*/ 17 h 19"/>
                <a:gd name="T6" fmla="*/ 7 w 13"/>
                <a:gd name="T7" fmla="*/ 12 h 19"/>
                <a:gd name="T8" fmla="*/ 3 w 13"/>
                <a:gd name="T9" fmla="*/ 5 h 19"/>
                <a:gd name="T10" fmla="*/ 0 w 13"/>
                <a:gd name="T11" fmla="*/ 2 h 19"/>
                <a:gd name="T12" fmla="*/ 0 w 13"/>
                <a:gd name="T13" fmla="*/ 1 h 19"/>
                <a:gd name="T14" fmla="*/ 2 w 13"/>
                <a:gd name="T15" fmla="*/ 1 h 19"/>
                <a:gd name="T16" fmla="*/ 2 w 13"/>
                <a:gd name="T17" fmla="*/ 2 h 19"/>
                <a:gd name="T18" fmla="*/ 3 w 13"/>
                <a:gd name="T19" fmla="*/ 4 h 19"/>
                <a:gd name="T20" fmla="*/ 7 w 13"/>
                <a:gd name="T21" fmla="*/ 10 h 19"/>
                <a:gd name="T22" fmla="*/ 9 w 13"/>
                <a:gd name="T23" fmla="*/ 13 h 19"/>
                <a:gd name="T24" fmla="*/ 11 w 13"/>
                <a:gd name="T25" fmla="*/ 15 h 19"/>
                <a:gd name="T26" fmla="*/ 12 w 13"/>
                <a:gd name="T27" fmla="*/ 16 h 19"/>
                <a:gd name="T28" fmla="*/ 13 w 13"/>
                <a:gd name="T29" fmla="*/ 18 h 19"/>
                <a:gd name="T30" fmla="*/ 12 w 13"/>
                <a:gd name="T3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9">
                  <a:moveTo>
                    <a:pt x="12" y="19"/>
                  </a:move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0" y="17"/>
                  </a:cubicBezTo>
                  <a:cubicBezTo>
                    <a:pt x="10" y="15"/>
                    <a:pt x="8" y="14"/>
                    <a:pt x="7" y="12"/>
                  </a:cubicBezTo>
                  <a:cubicBezTo>
                    <a:pt x="6" y="10"/>
                    <a:pt x="4" y="8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6" y="8"/>
                    <a:pt x="7" y="10"/>
                  </a:cubicBezTo>
                  <a:cubicBezTo>
                    <a:pt x="8" y="11"/>
                    <a:pt x="9" y="12"/>
                    <a:pt x="9" y="13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1"/>
            <p:cNvSpPr/>
            <p:nvPr/>
          </p:nvSpPr>
          <p:spPr bwMode="auto">
            <a:xfrm>
              <a:off x="2616369" y="4536105"/>
              <a:ext cx="82979" cy="34939"/>
            </a:xfrm>
            <a:custGeom>
              <a:avLst/>
              <a:gdLst>
                <a:gd name="T0" fmla="*/ 19 w 21"/>
                <a:gd name="T1" fmla="*/ 2 h 9"/>
                <a:gd name="T2" fmla="*/ 16 w 21"/>
                <a:gd name="T3" fmla="*/ 3 h 9"/>
                <a:gd name="T4" fmla="*/ 6 w 21"/>
                <a:gd name="T5" fmla="*/ 5 h 9"/>
                <a:gd name="T6" fmla="*/ 3 w 21"/>
                <a:gd name="T7" fmla="*/ 7 h 9"/>
                <a:gd name="T8" fmla="*/ 3 w 21"/>
                <a:gd name="T9" fmla="*/ 8 h 9"/>
                <a:gd name="T10" fmla="*/ 1 w 21"/>
                <a:gd name="T11" fmla="*/ 9 h 9"/>
                <a:gd name="T12" fmla="*/ 0 w 21"/>
                <a:gd name="T13" fmla="*/ 8 h 9"/>
                <a:gd name="T14" fmla="*/ 0 w 21"/>
                <a:gd name="T15" fmla="*/ 6 h 9"/>
                <a:gd name="T16" fmla="*/ 1 w 21"/>
                <a:gd name="T17" fmla="*/ 6 h 9"/>
                <a:gd name="T18" fmla="*/ 3 w 21"/>
                <a:gd name="T19" fmla="*/ 5 h 9"/>
                <a:gd name="T20" fmla="*/ 17 w 21"/>
                <a:gd name="T21" fmla="*/ 1 h 9"/>
                <a:gd name="T22" fmla="*/ 19 w 21"/>
                <a:gd name="T23" fmla="*/ 0 h 9"/>
                <a:gd name="T24" fmla="*/ 20 w 21"/>
                <a:gd name="T25" fmla="*/ 0 h 9"/>
                <a:gd name="T26" fmla="*/ 21 w 21"/>
                <a:gd name="T27" fmla="*/ 1 h 9"/>
                <a:gd name="T28" fmla="*/ 21 w 21"/>
                <a:gd name="T29" fmla="*/ 2 h 9"/>
                <a:gd name="T30" fmla="*/ 20 w 21"/>
                <a:gd name="T31" fmla="*/ 2 h 9"/>
                <a:gd name="T32" fmla="*/ 19 w 21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19" y="2"/>
                  </a:moveTo>
                  <a:cubicBezTo>
                    <a:pt x="18" y="2"/>
                    <a:pt x="17" y="2"/>
                    <a:pt x="16" y="3"/>
                  </a:cubicBezTo>
                  <a:cubicBezTo>
                    <a:pt x="13" y="4"/>
                    <a:pt x="10" y="4"/>
                    <a:pt x="6" y="5"/>
                  </a:cubicBezTo>
                  <a:cubicBezTo>
                    <a:pt x="5" y="6"/>
                    <a:pt x="4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8" y="4"/>
                    <a:pt x="12" y="2"/>
                    <a:pt x="17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82"/>
            <p:cNvSpPr/>
            <p:nvPr/>
          </p:nvSpPr>
          <p:spPr bwMode="auto">
            <a:xfrm>
              <a:off x="2675328" y="4601615"/>
              <a:ext cx="82979" cy="56774"/>
            </a:xfrm>
            <a:custGeom>
              <a:avLst/>
              <a:gdLst>
                <a:gd name="T0" fmla="*/ 2 w 21"/>
                <a:gd name="T1" fmla="*/ 14 h 14"/>
                <a:gd name="T2" fmla="*/ 1 w 21"/>
                <a:gd name="T3" fmla="*/ 13 h 14"/>
                <a:gd name="T4" fmla="*/ 1 w 21"/>
                <a:gd name="T5" fmla="*/ 12 h 14"/>
                <a:gd name="T6" fmla="*/ 2 w 21"/>
                <a:gd name="T7" fmla="*/ 11 h 14"/>
                <a:gd name="T8" fmla="*/ 12 w 21"/>
                <a:gd name="T9" fmla="*/ 5 h 14"/>
                <a:gd name="T10" fmla="*/ 17 w 21"/>
                <a:gd name="T11" fmla="*/ 2 h 14"/>
                <a:gd name="T12" fmla="*/ 19 w 21"/>
                <a:gd name="T13" fmla="*/ 0 h 14"/>
                <a:gd name="T14" fmla="*/ 20 w 21"/>
                <a:gd name="T15" fmla="*/ 0 h 14"/>
                <a:gd name="T16" fmla="*/ 21 w 21"/>
                <a:gd name="T17" fmla="*/ 1 h 14"/>
                <a:gd name="T18" fmla="*/ 20 w 21"/>
                <a:gd name="T19" fmla="*/ 2 h 14"/>
                <a:gd name="T20" fmla="*/ 16 w 21"/>
                <a:gd name="T21" fmla="*/ 4 h 14"/>
                <a:gd name="T22" fmla="*/ 5 w 21"/>
                <a:gd name="T23" fmla="*/ 10 h 14"/>
                <a:gd name="T24" fmla="*/ 3 w 21"/>
                <a:gd name="T25" fmla="*/ 12 h 14"/>
                <a:gd name="T26" fmla="*/ 3 w 21"/>
                <a:gd name="T27" fmla="*/ 13 h 14"/>
                <a:gd name="T28" fmla="*/ 2 w 21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4">
                  <a:moveTo>
                    <a:pt x="2" y="14"/>
                  </a:moveTo>
                  <a:cubicBezTo>
                    <a:pt x="1" y="14"/>
                    <a:pt x="1" y="13"/>
                    <a:pt x="1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ubicBezTo>
                    <a:pt x="14" y="4"/>
                    <a:pt x="15" y="3"/>
                    <a:pt x="17" y="2"/>
                  </a:cubicBezTo>
                  <a:cubicBezTo>
                    <a:pt x="17" y="2"/>
                    <a:pt x="19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2" y="6"/>
                    <a:pt x="9" y="8"/>
                    <a:pt x="5" y="10"/>
                  </a:cubicBezTo>
                  <a:cubicBezTo>
                    <a:pt x="5" y="10"/>
                    <a:pt x="4" y="11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3"/>
            <p:cNvSpPr/>
            <p:nvPr/>
          </p:nvSpPr>
          <p:spPr bwMode="auto">
            <a:xfrm>
              <a:off x="2622920" y="4348312"/>
              <a:ext cx="65509" cy="120101"/>
            </a:xfrm>
            <a:custGeom>
              <a:avLst/>
              <a:gdLst>
                <a:gd name="T0" fmla="*/ 16 w 16"/>
                <a:gd name="T1" fmla="*/ 2 h 30"/>
                <a:gd name="T2" fmla="*/ 16 w 16"/>
                <a:gd name="T3" fmla="*/ 3 h 30"/>
                <a:gd name="T4" fmla="*/ 14 w 16"/>
                <a:gd name="T5" fmla="*/ 5 h 30"/>
                <a:gd name="T6" fmla="*/ 8 w 16"/>
                <a:gd name="T7" fmla="*/ 16 h 30"/>
                <a:gd name="T8" fmla="*/ 5 w 16"/>
                <a:gd name="T9" fmla="*/ 23 h 30"/>
                <a:gd name="T10" fmla="*/ 3 w 16"/>
                <a:gd name="T11" fmla="*/ 28 h 30"/>
                <a:gd name="T12" fmla="*/ 2 w 16"/>
                <a:gd name="T13" fmla="*/ 30 h 30"/>
                <a:gd name="T14" fmla="*/ 1 w 16"/>
                <a:gd name="T15" fmla="*/ 27 h 30"/>
                <a:gd name="T16" fmla="*/ 5 w 16"/>
                <a:gd name="T17" fmla="*/ 19 h 30"/>
                <a:gd name="T18" fmla="*/ 9 w 16"/>
                <a:gd name="T19" fmla="*/ 12 h 30"/>
                <a:gd name="T20" fmla="*/ 12 w 16"/>
                <a:gd name="T21" fmla="*/ 6 h 30"/>
                <a:gd name="T22" fmla="*/ 13 w 16"/>
                <a:gd name="T23" fmla="*/ 2 h 30"/>
                <a:gd name="T24" fmla="*/ 14 w 16"/>
                <a:gd name="T25" fmla="*/ 1 h 30"/>
                <a:gd name="T26" fmla="*/ 16 w 16"/>
                <a:gd name="T2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6" y="2"/>
                    <a:pt x="16" y="3"/>
                    <a:pt x="16" y="3"/>
                  </a:cubicBezTo>
                  <a:cubicBezTo>
                    <a:pt x="15" y="3"/>
                    <a:pt x="15" y="4"/>
                    <a:pt x="14" y="5"/>
                  </a:cubicBezTo>
                  <a:cubicBezTo>
                    <a:pt x="12" y="9"/>
                    <a:pt x="10" y="13"/>
                    <a:pt x="8" y="16"/>
                  </a:cubicBezTo>
                  <a:cubicBezTo>
                    <a:pt x="7" y="19"/>
                    <a:pt x="6" y="21"/>
                    <a:pt x="5" y="23"/>
                  </a:cubicBezTo>
                  <a:cubicBezTo>
                    <a:pt x="4" y="25"/>
                    <a:pt x="4" y="27"/>
                    <a:pt x="3" y="28"/>
                  </a:cubicBezTo>
                  <a:cubicBezTo>
                    <a:pt x="3" y="29"/>
                    <a:pt x="2" y="30"/>
                    <a:pt x="2" y="30"/>
                  </a:cubicBezTo>
                  <a:cubicBezTo>
                    <a:pt x="1" y="30"/>
                    <a:pt x="0" y="28"/>
                    <a:pt x="1" y="27"/>
                  </a:cubicBezTo>
                  <a:cubicBezTo>
                    <a:pt x="2" y="25"/>
                    <a:pt x="4" y="22"/>
                    <a:pt x="5" y="19"/>
                  </a:cubicBezTo>
                  <a:cubicBezTo>
                    <a:pt x="6" y="16"/>
                    <a:pt x="8" y="14"/>
                    <a:pt x="9" y="12"/>
                  </a:cubicBezTo>
                  <a:cubicBezTo>
                    <a:pt x="10" y="10"/>
                    <a:pt x="11" y="8"/>
                    <a:pt x="12" y="6"/>
                  </a:cubicBezTo>
                  <a:cubicBezTo>
                    <a:pt x="13" y="5"/>
                    <a:pt x="13" y="3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0"/>
                    <a:pt x="16" y="1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84"/>
            <p:cNvSpPr/>
            <p:nvPr/>
          </p:nvSpPr>
          <p:spPr bwMode="auto">
            <a:xfrm>
              <a:off x="2616369" y="4149602"/>
              <a:ext cx="102631" cy="82979"/>
            </a:xfrm>
            <a:custGeom>
              <a:avLst/>
              <a:gdLst>
                <a:gd name="T0" fmla="*/ 2 w 26"/>
                <a:gd name="T1" fmla="*/ 21 h 21"/>
                <a:gd name="T2" fmla="*/ 0 w 26"/>
                <a:gd name="T3" fmla="*/ 20 h 21"/>
                <a:gd name="T4" fmla="*/ 1 w 26"/>
                <a:gd name="T5" fmla="*/ 18 h 21"/>
                <a:gd name="T6" fmla="*/ 2 w 26"/>
                <a:gd name="T7" fmla="*/ 17 h 21"/>
                <a:gd name="T8" fmla="*/ 16 w 26"/>
                <a:gd name="T9" fmla="*/ 7 h 21"/>
                <a:gd name="T10" fmla="*/ 21 w 26"/>
                <a:gd name="T11" fmla="*/ 3 h 21"/>
                <a:gd name="T12" fmla="*/ 24 w 26"/>
                <a:gd name="T13" fmla="*/ 0 h 21"/>
                <a:gd name="T14" fmla="*/ 24 w 26"/>
                <a:gd name="T15" fmla="*/ 0 h 21"/>
                <a:gd name="T16" fmla="*/ 26 w 26"/>
                <a:gd name="T17" fmla="*/ 0 h 21"/>
                <a:gd name="T18" fmla="*/ 26 w 26"/>
                <a:gd name="T19" fmla="*/ 2 h 21"/>
                <a:gd name="T20" fmla="*/ 25 w 26"/>
                <a:gd name="T21" fmla="*/ 2 h 21"/>
                <a:gd name="T22" fmla="*/ 23 w 26"/>
                <a:gd name="T23" fmla="*/ 4 h 21"/>
                <a:gd name="T24" fmla="*/ 16 w 26"/>
                <a:gd name="T25" fmla="*/ 8 h 21"/>
                <a:gd name="T26" fmla="*/ 7 w 26"/>
                <a:gd name="T27" fmla="*/ 14 h 21"/>
                <a:gd name="T28" fmla="*/ 3 w 26"/>
                <a:gd name="T29" fmla="*/ 20 h 21"/>
                <a:gd name="T30" fmla="*/ 2 w 26"/>
                <a:gd name="T3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1">
                  <a:moveTo>
                    <a:pt x="2" y="21"/>
                  </a:moveTo>
                  <a:cubicBezTo>
                    <a:pt x="1" y="21"/>
                    <a:pt x="1" y="20"/>
                    <a:pt x="0" y="20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6" y="13"/>
                    <a:pt x="11" y="10"/>
                    <a:pt x="16" y="7"/>
                  </a:cubicBezTo>
                  <a:cubicBezTo>
                    <a:pt x="18" y="5"/>
                    <a:pt x="20" y="4"/>
                    <a:pt x="21" y="3"/>
                  </a:cubicBezTo>
                  <a:cubicBezTo>
                    <a:pt x="22" y="2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4" y="2"/>
                    <a:pt x="23" y="3"/>
                    <a:pt x="23" y="4"/>
                  </a:cubicBezTo>
                  <a:cubicBezTo>
                    <a:pt x="21" y="5"/>
                    <a:pt x="18" y="7"/>
                    <a:pt x="16" y="8"/>
                  </a:cubicBezTo>
                  <a:cubicBezTo>
                    <a:pt x="13" y="10"/>
                    <a:pt x="10" y="12"/>
                    <a:pt x="7" y="14"/>
                  </a:cubicBezTo>
                  <a:cubicBezTo>
                    <a:pt x="6" y="16"/>
                    <a:pt x="4" y="18"/>
                    <a:pt x="3" y="20"/>
                  </a:cubicBezTo>
                  <a:cubicBezTo>
                    <a:pt x="3" y="20"/>
                    <a:pt x="2" y="21"/>
                    <a:pt x="2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5"/>
            <p:cNvSpPr/>
            <p:nvPr/>
          </p:nvSpPr>
          <p:spPr bwMode="auto">
            <a:xfrm>
              <a:off x="2644757" y="4372334"/>
              <a:ext cx="63325" cy="111367"/>
            </a:xfrm>
            <a:custGeom>
              <a:avLst/>
              <a:gdLst>
                <a:gd name="T0" fmla="*/ 1 w 16"/>
                <a:gd name="T1" fmla="*/ 28 h 28"/>
                <a:gd name="T2" fmla="*/ 0 w 16"/>
                <a:gd name="T3" fmla="*/ 28 h 28"/>
                <a:gd name="T4" fmla="*/ 0 w 16"/>
                <a:gd name="T5" fmla="*/ 26 h 28"/>
                <a:gd name="T6" fmla="*/ 3 w 16"/>
                <a:gd name="T7" fmla="*/ 22 h 28"/>
                <a:gd name="T8" fmla="*/ 4 w 16"/>
                <a:gd name="T9" fmla="*/ 20 h 28"/>
                <a:gd name="T10" fmla="*/ 10 w 16"/>
                <a:gd name="T11" fmla="*/ 8 h 28"/>
                <a:gd name="T12" fmla="*/ 11 w 16"/>
                <a:gd name="T13" fmla="*/ 5 h 28"/>
                <a:gd name="T14" fmla="*/ 13 w 16"/>
                <a:gd name="T15" fmla="*/ 2 h 28"/>
                <a:gd name="T16" fmla="*/ 13 w 16"/>
                <a:gd name="T17" fmla="*/ 1 h 28"/>
                <a:gd name="T18" fmla="*/ 14 w 16"/>
                <a:gd name="T19" fmla="*/ 0 h 28"/>
                <a:gd name="T20" fmla="*/ 15 w 16"/>
                <a:gd name="T21" fmla="*/ 2 h 28"/>
                <a:gd name="T22" fmla="*/ 15 w 16"/>
                <a:gd name="T23" fmla="*/ 2 h 28"/>
                <a:gd name="T24" fmla="*/ 12 w 16"/>
                <a:gd name="T25" fmla="*/ 8 h 28"/>
                <a:gd name="T26" fmla="*/ 5 w 16"/>
                <a:gd name="T27" fmla="*/ 22 h 28"/>
                <a:gd name="T28" fmla="*/ 3 w 16"/>
                <a:gd name="T29" fmla="*/ 27 h 28"/>
                <a:gd name="T30" fmla="*/ 1 w 16"/>
                <a:gd name="T3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8">
                  <a:moveTo>
                    <a:pt x="1" y="28"/>
                  </a:moveTo>
                  <a:cubicBezTo>
                    <a:pt x="1" y="28"/>
                    <a:pt x="0" y="28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1" y="25"/>
                    <a:pt x="2" y="23"/>
                    <a:pt x="3" y="22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6" y="16"/>
                    <a:pt x="8" y="12"/>
                    <a:pt x="10" y="8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4"/>
                    <a:pt x="13" y="6"/>
                    <a:pt x="12" y="8"/>
                  </a:cubicBezTo>
                  <a:cubicBezTo>
                    <a:pt x="9" y="13"/>
                    <a:pt x="7" y="17"/>
                    <a:pt x="5" y="22"/>
                  </a:cubicBezTo>
                  <a:cubicBezTo>
                    <a:pt x="4" y="23"/>
                    <a:pt x="3" y="25"/>
                    <a:pt x="3" y="27"/>
                  </a:cubicBezTo>
                  <a:cubicBezTo>
                    <a:pt x="3" y="28"/>
                    <a:pt x="2" y="28"/>
                    <a:pt x="1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6"/>
            <p:cNvSpPr/>
            <p:nvPr/>
          </p:nvSpPr>
          <p:spPr bwMode="auto">
            <a:xfrm>
              <a:off x="2607635" y="4125581"/>
              <a:ext cx="115732" cy="76428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3 h 19"/>
                <a:gd name="T4" fmla="*/ 23 w 29"/>
                <a:gd name="T5" fmla="*/ 4 h 19"/>
                <a:gd name="T6" fmla="*/ 9 w 29"/>
                <a:gd name="T7" fmla="*/ 13 h 19"/>
                <a:gd name="T8" fmla="*/ 4 w 29"/>
                <a:gd name="T9" fmla="*/ 17 h 19"/>
                <a:gd name="T10" fmla="*/ 3 w 29"/>
                <a:gd name="T11" fmla="*/ 19 h 19"/>
                <a:gd name="T12" fmla="*/ 1 w 29"/>
                <a:gd name="T13" fmla="*/ 19 h 19"/>
                <a:gd name="T14" fmla="*/ 1 w 29"/>
                <a:gd name="T15" fmla="*/ 17 h 19"/>
                <a:gd name="T16" fmla="*/ 2 w 29"/>
                <a:gd name="T17" fmla="*/ 16 h 19"/>
                <a:gd name="T18" fmla="*/ 3 w 29"/>
                <a:gd name="T19" fmla="*/ 15 h 19"/>
                <a:gd name="T20" fmla="*/ 24 w 29"/>
                <a:gd name="T21" fmla="*/ 2 h 19"/>
                <a:gd name="T22" fmla="*/ 25 w 29"/>
                <a:gd name="T23" fmla="*/ 1 h 19"/>
                <a:gd name="T24" fmla="*/ 27 w 29"/>
                <a:gd name="T25" fmla="*/ 0 h 19"/>
                <a:gd name="T26" fmla="*/ 28 w 29"/>
                <a:gd name="T27" fmla="*/ 0 h 19"/>
                <a:gd name="T28" fmla="*/ 29 w 29"/>
                <a:gd name="T29" fmla="*/ 2 h 19"/>
                <a:gd name="T30" fmla="*/ 28 w 29"/>
                <a:gd name="T3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7" y="3"/>
                    <a:pt x="27" y="3"/>
                    <a:pt x="26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18" y="7"/>
                    <a:pt x="14" y="10"/>
                    <a:pt x="9" y="13"/>
                  </a:cubicBezTo>
                  <a:cubicBezTo>
                    <a:pt x="8" y="14"/>
                    <a:pt x="6" y="15"/>
                    <a:pt x="4" y="17"/>
                  </a:cubicBezTo>
                  <a:cubicBezTo>
                    <a:pt x="4" y="17"/>
                    <a:pt x="3" y="18"/>
                    <a:pt x="3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7"/>
                    <a:pt x="1" y="17"/>
                    <a:pt x="2" y="16"/>
                  </a:cubicBezTo>
                  <a:cubicBezTo>
                    <a:pt x="2" y="16"/>
                    <a:pt x="2" y="16"/>
                    <a:pt x="3" y="15"/>
                  </a:cubicBezTo>
                  <a:cubicBezTo>
                    <a:pt x="10" y="11"/>
                    <a:pt x="17" y="7"/>
                    <a:pt x="24" y="2"/>
                  </a:cubicBezTo>
                  <a:cubicBezTo>
                    <a:pt x="24" y="2"/>
                    <a:pt x="25" y="2"/>
                    <a:pt x="25" y="1"/>
                  </a:cubicBezTo>
                  <a:cubicBezTo>
                    <a:pt x="26" y="1"/>
                    <a:pt x="26" y="0"/>
                    <a:pt x="27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28" y="2"/>
                    <a:pt x="28" y="3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7"/>
            <p:cNvSpPr/>
            <p:nvPr/>
          </p:nvSpPr>
          <p:spPr bwMode="auto">
            <a:xfrm>
              <a:off x="2863121" y="4293721"/>
              <a:ext cx="63325" cy="102632"/>
            </a:xfrm>
            <a:custGeom>
              <a:avLst/>
              <a:gdLst>
                <a:gd name="T0" fmla="*/ 2 w 16"/>
                <a:gd name="T1" fmla="*/ 1 h 26"/>
                <a:gd name="T2" fmla="*/ 3 w 16"/>
                <a:gd name="T3" fmla="*/ 3 h 26"/>
                <a:gd name="T4" fmla="*/ 9 w 16"/>
                <a:gd name="T5" fmla="*/ 13 h 26"/>
                <a:gd name="T6" fmla="*/ 14 w 16"/>
                <a:gd name="T7" fmla="*/ 21 h 26"/>
                <a:gd name="T8" fmla="*/ 16 w 16"/>
                <a:gd name="T9" fmla="*/ 24 h 26"/>
                <a:gd name="T10" fmla="*/ 16 w 16"/>
                <a:gd name="T11" fmla="*/ 25 h 26"/>
                <a:gd name="T12" fmla="*/ 15 w 16"/>
                <a:gd name="T13" fmla="*/ 26 h 26"/>
                <a:gd name="T14" fmla="*/ 14 w 16"/>
                <a:gd name="T15" fmla="*/ 25 h 26"/>
                <a:gd name="T16" fmla="*/ 11 w 16"/>
                <a:gd name="T17" fmla="*/ 19 h 26"/>
                <a:gd name="T18" fmla="*/ 9 w 16"/>
                <a:gd name="T19" fmla="*/ 17 h 26"/>
                <a:gd name="T20" fmla="*/ 7 w 16"/>
                <a:gd name="T21" fmla="*/ 12 h 26"/>
                <a:gd name="T22" fmla="*/ 2 w 16"/>
                <a:gd name="T23" fmla="*/ 4 h 26"/>
                <a:gd name="T24" fmla="*/ 0 w 16"/>
                <a:gd name="T25" fmla="*/ 2 h 26"/>
                <a:gd name="T26" fmla="*/ 0 w 16"/>
                <a:gd name="T27" fmla="*/ 2 h 26"/>
                <a:gd name="T28" fmla="*/ 1 w 16"/>
                <a:gd name="T29" fmla="*/ 0 h 26"/>
                <a:gd name="T30" fmla="*/ 2 w 16"/>
                <a:gd name="T31" fmla="*/ 1 h 26"/>
                <a:gd name="T32" fmla="*/ 2 w 16"/>
                <a:gd name="T3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6">
                  <a:moveTo>
                    <a:pt x="2" y="1"/>
                  </a:moveTo>
                  <a:cubicBezTo>
                    <a:pt x="2" y="2"/>
                    <a:pt x="2" y="3"/>
                    <a:pt x="3" y="3"/>
                  </a:cubicBezTo>
                  <a:cubicBezTo>
                    <a:pt x="5" y="6"/>
                    <a:pt x="7" y="9"/>
                    <a:pt x="9" y="13"/>
                  </a:cubicBezTo>
                  <a:cubicBezTo>
                    <a:pt x="10" y="16"/>
                    <a:pt x="12" y="18"/>
                    <a:pt x="14" y="21"/>
                  </a:cubicBezTo>
                  <a:cubicBezTo>
                    <a:pt x="15" y="22"/>
                    <a:pt x="15" y="23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6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3" y="23"/>
                    <a:pt x="12" y="21"/>
                    <a:pt x="11" y="19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9" y="15"/>
                    <a:pt x="8" y="14"/>
                    <a:pt x="7" y="12"/>
                  </a:cubicBezTo>
                  <a:cubicBezTo>
                    <a:pt x="5" y="9"/>
                    <a:pt x="4" y="7"/>
                    <a:pt x="2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8"/>
            <p:cNvSpPr/>
            <p:nvPr/>
          </p:nvSpPr>
          <p:spPr bwMode="auto">
            <a:xfrm>
              <a:off x="2839101" y="4319926"/>
              <a:ext cx="43673" cy="85162"/>
            </a:xfrm>
            <a:custGeom>
              <a:avLst/>
              <a:gdLst>
                <a:gd name="T0" fmla="*/ 1 w 11"/>
                <a:gd name="T1" fmla="*/ 0 h 21"/>
                <a:gd name="T2" fmla="*/ 2 w 11"/>
                <a:gd name="T3" fmla="*/ 1 h 21"/>
                <a:gd name="T4" fmla="*/ 2 w 11"/>
                <a:gd name="T5" fmla="*/ 1 h 21"/>
                <a:gd name="T6" fmla="*/ 2 w 11"/>
                <a:gd name="T7" fmla="*/ 2 h 21"/>
                <a:gd name="T8" fmla="*/ 3 w 11"/>
                <a:gd name="T9" fmla="*/ 3 h 21"/>
                <a:gd name="T10" fmla="*/ 8 w 11"/>
                <a:gd name="T11" fmla="*/ 14 h 21"/>
                <a:gd name="T12" fmla="*/ 11 w 11"/>
                <a:gd name="T13" fmla="*/ 18 h 21"/>
                <a:gd name="T14" fmla="*/ 11 w 11"/>
                <a:gd name="T15" fmla="*/ 20 h 21"/>
                <a:gd name="T16" fmla="*/ 10 w 11"/>
                <a:gd name="T17" fmla="*/ 20 h 21"/>
                <a:gd name="T18" fmla="*/ 9 w 11"/>
                <a:gd name="T19" fmla="*/ 20 h 21"/>
                <a:gd name="T20" fmla="*/ 8 w 11"/>
                <a:gd name="T21" fmla="*/ 18 h 21"/>
                <a:gd name="T22" fmla="*/ 7 w 11"/>
                <a:gd name="T23" fmla="*/ 15 h 21"/>
                <a:gd name="T24" fmla="*/ 1 w 11"/>
                <a:gd name="T25" fmla="*/ 4 h 21"/>
                <a:gd name="T26" fmla="*/ 0 w 11"/>
                <a:gd name="T27" fmla="*/ 2 h 21"/>
                <a:gd name="T28" fmla="*/ 0 w 11"/>
                <a:gd name="T29" fmla="*/ 1 h 21"/>
                <a:gd name="T30" fmla="*/ 1 w 11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5" y="7"/>
                    <a:pt x="7" y="10"/>
                    <a:pt x="8" y="14"/>
                  </a:cubicBezTo>
                  <a:cubicBezTo>
                    <a:pt x="9" y="15"/>
                    <a:pt x="10" y="17"/>
                    <a:pt x="11" y="18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1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8"/>
                    <a:pt x="8" y="18"/>
                  </a:cubicBezTo>
                  <a:cubicBezTo>
                    <a:pt x="8" y="17"/>
                    <a:pt x="8" y="16"/>
                    <a:pt x="7" y="15"/>
                  </a:cubicBezTo>
                  <a:cubicBezTo>
                    <a:pt x="6" y="11"/>
                    <a:pt x="4" y="7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9"/>
            <p:cNvSpPr/>
            <p:nvPr/>
          </p:nvSpPr>
          <p:spPr bwMode="auto">
            <a:xfrm>
              <a:off x="2908977" y="4798142"/>
              <a:ext cx="41489" cy="93898"/>
            </a:xfrm>
            <a:custGeom>
              <a:avLst/>
              <a:gdLst>
                <a:gd name="T0" fmla="*/ 10 w 10"/>
                <a:gd name="T1" fmla="*/ 1 h 24"/>
                <a:gd name="T2" fmla="*/ 10 w 10"/>
                <a:gd name="T3" fmla="*/ 2 h 24"/>
                <a:gd name="T4" fmla="*/ 9 w 10"/>
                <a:gd name="T5" fmla="*/ 4 h 24"/>
                <a:gd name="T6" fmla="*/ 8 w 10"/>
                <a:gd name="T7" fmla="*/ 6 h 24"/>
                <a:gd name="T8" fmla="*/ 5 w 10"/>
                <a:gd name="T9" fmla="*/ 14 h 24"/>
                <a:gd name="T10" fmla="*/ 3 w 10"/>
                <a:gd name="T11" fmla="*/ 19 h 24"/>
                <a:gd name="T12" fmla="*/ 2 w 10"/>
                <a:gd name="T13" fmla="*/ 23 h 24"/>
                <a:gd name="T14" fmla="*/ 1 w 10"/>
                <a:gd name="T15" fmla="*/ 24 h 24"/>
                <a:gd name="T16" fmla="*/ 0 w 10"/>
                <a:gd name="T17" fmla="*/ 23 h 24"/>
                <a:gd name="T18" fmla="*/ 0 w 10"/>
                <a:gd name="T19" fmla="*/ 22 h 24"/>
                <a:gd name="T20" fmla="*/ 1 w 10"/>
                <a:gd name="T21" fmla="*/ 21 h 24"/>
                <a:gd name="T22" fmla="*/ 4 w 10"/>
                <a:gd name="T23" fmla="*/ 13 h 24"/>
                <a:gd name="T24" fmla="*/ 7 w 10"/>
                <a:gd name="T25" fmla="*/ 6 h 24"/>
                <a:gd name="T26" fmla="*/ 8 w 10"/>
                <a:gd name="T27" fmla="*/ 1 h 24"/>
                <a:gd name="T28" fmla="*/ 9 w 10"/>
                <a:gd name="T29" fmla="*/ 0 h 24"/>
                <a:gd name="T30" fmla="*/ 10 w 10"/>
                <a:gd name="T3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4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9"/>
                    <a:pt x="7" y="11"/>
                    <a:pt x="5" y="14"/>
                  </a:cubicBezTo>
                  <a:cubicBezTo>
                    <a:pt x="5" y="16"/>
                    <a:pt x="4" y="17"/>
                    <a:pt x="3" y="19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3" y="23"/>
                    <a:pt x="2" y="24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2" y="18"/>
                    <a:pt x="3" y="16"/>
                    <a:pt x="4" y="13"/>
                  </a:cubicBezTo>
                  <a:cubicBezTo>
                    <a:pt x="6" y="11"/>
                    <a:pt x="6" y="8"/>
                    <a:pt x="7" y="6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90"/>
            <p:cNvSpPr/>
            <p:nvPr/>
          </p:nvSpPr>
          <p:spPr bwMode="auto">
            <a:xfrm>
              <a:off x="2874038" y="4793774"/>
              <a:ext cx="43673" cy="87345"/>
            </a:xfrm>
            <a:custGeom>
              <a:avLst/>
              <a:gdLst>
                <a:gd name="T0" fmla="*/ 11 w 11"/>
                <a:gd name="T1" fmla="*/ 2 h 22"/>
                <a:gd name="T2" fmla="*/ 10 w 11"/>
                <a:gd name="T3" fmla="*/ 3 h 22"/>
                <a:gd name="T4" fmla="*/ 9 w 11"/>
                <a:gd name="T5" fmla="*/ 4 h 22"/>
                <a:gd name="T6" fmla="*/ 8 w 11"/>
                <a:gd name="T7" fmla="*/ 6 h 22"/>
                <a:gd name="T8" fmla="*/ 4 w 11"/>
                <a:gd name="T9" fmla="*/ 14 h 22"/>
                <a:gd name="T10" fmla="*/ 3 w 11"/>
                <a:gd name="T11" fmla="*/ 21 h 22"/>
                <a:gd name="T12" fmla="*/ 2 w 11"/>
                <a:gd name="T13" fmla="*/ 22 h 22"/>
                <a:gd name="T14" fmla="*/ 1 w 11"/>
                <a:gd name="T15" fmla="*/ 22 h 22"/>
                <a:gd name="T16" fmla="*/ 0 w 11"/>
                <a:gd name="T17" fmla="*/ 20 h 22"/>
                <a:gd name="T18" fmla="*/ 1 w 11"/>
                <a:gd name="T19" fmla="*/ 19 h 22"/>
                <a:gd name="T20" fmla="*/ 5 w 11"/>
                <a:gd name="T21" fmla="*/ 9 h 22"/>
                <a:gd name="T22" fmla="*/ 8 w 11"/>
                <a:gd name="T23" fmla="*/ 2 h 22"/>
                <a:gd name="T24" fmla="*/ 9 w 11"/>
                <a:gd name="T25" fmla="*/ 1 h 22"/>
                <a:gd name="T26" fmla="*/ 9 w 11"/>
                <a:gd name="T27" fmla="*/ 0 h 22"/>
                <a:gd name="T28" fmla="*/ 11 w 11"/>
                <a:gd name="T2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2">
                  <a:moveTo>
                    <a:pt x="11" y="2"/>
                  </a:move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7" y="9"/>
                    <a:pt x="6" y="12"/>
                    <a:pt x="4" y="14"/>
                  </a:cubicBezTo>
                  <a:cubicBezTo>
                    <a:pt x="4" y="16"/>
                    <a:pt x="3" y="19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6"/>
                    <a:pt x="4" y="13"/>
                    <a:pt x="5" y="9"/>
                  </a:cubicBezTo>
                  <a:cubicBezTo>
                    <a:pt x="6" y="7"/>
                    <a:pt x="7" y="4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91"/>
            <p:cNvSpPr/>
            <p:nvPr/>
          </p:nvSpPr>
          <p:spPr bwMode="auto">
            <a:xfrm>
              <a:off x="2850018" y="4800327"/>
              <a:ext cx="32754" cy="63327"/>
            </a:xfrm>
            <a:custGeom>
              <a:avLst/>
              <a:gdLst>
                <a:gd name="T0" fmla="*/ 8 w 8"/>
                <a:gd name="T1" fmla="*/ 2 h 16"/>
                <a:gd name="T2" fmla="*/ 8 w 8"/>
                <a:gd name="T3" fmla="*/ 3 h 16"/>
                <a:gd name="T4" fmla="*/ 7 w 8"/>
                <a:gd name="T5" fmla="*/ 4 h 16"/>
                <a:gd name="T6" fmla="*/ 4 w 8"/>
                <a:gd name="T7" fmla="*/ 9 h 16"/>
                <a:gd name="T8" fmla="*/ 3 w 8"/>
                <a:gd name="T9" fmla="*/ 13 h 16"/>
                <a:gd name="T10" fmla="*/ 3 w 8"/>
                <a:gd name="T11" fmla="*/ 15 h 16"/>
                <a:gd name="T12" fmla="*/ 1 w 8"/>
                <a:gd name="T13" fmla="*/ 16 h 16"/>
                <a:gd name="T14" fmla="*/ 0 w 8"/>
                <a:gd name="T15" fmla="*/ 15 h 16"/>
                <a:gd name="T16" fmla="*/ 0 w 8"/>
                <a:gd name="T17" fmla="*/ 14 h 16"/>
                <a:gd name="T18" fmla="*/ 1 w 8"/>
                <a:gd name="T19" fmla="*/ 12 h 16"/>
                <a:gd name="T20" fmla="*/ 5 w 8"/>
                <a:gd name="T21" fmla="*/ 5 h 16"/>
                <a:gd name="T22" fmla="*/ 5 w 8"/>
                <a:gd name="T23" fmla="*/ 3 h 16"/>
                <a:gd name="T24" fmla="*/ 6 w 8"/>
                <a:gd name="T25" fmla="*/ 1 h 16"/>
                <a:gd name="T26" fmla="*/ 7 w 8"/>
                <a:gd name="T27" fmla="*/ 0 h 16"/>
                <a:gd name="T28" fmla="*/ 8 w 8"/>
                <a:gd name="T2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6">
                  <a:moveTo>
                    <a:pt x="8" y="2"/>
                  </a:move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4" y="10"/>
                    <a:pt x="3" y="12"/>
                    <a:pt x="3" y="13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2" y="15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3" y="10"/>
                    <a:pt x="4" y="8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1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92"/>
            <p:cNvSpPr/>
            <p:nvPr/>
          </p:nvSpPr>
          <p:spPr bwMode="auto">
            <a:xfrm>
              <a:off x="2874038" y="4503351"/>
              <a:ext cx="34939" cy="58959"/>
            </a:xfrm>
            <a:custGeom>
              <a:avLst/>
              <a:gdLst>
                <a:gd name="T0" fmla="*/ 9 w 9"/>
                <a:gd name="T1" fmla="*/ 14 h 15"/>
                <a:gd name="T2" fmla="*/ 8 w 9"/>
                <a:gd name="T3" fmla="*/ 15 h 15"/>
                <a:gd name="T4" fmla="*/ 8 w 9"/>
                <a:gd name="T5" fmla="*/ 15 h 15"/>
                <a:gd name="T6" fmla="*/ 7 w 9"/>
                <a:gd name="T7" fmla="*/ 15 h 15"/>
                <a:gd name="T8" fmla="*/ 3 w 9"/>
                <a:gd name="T9" fmla="*/ 6 h 15"/>
                <a:gd name="T10" fmla="*/ 0 w 9"/>
                <a:gd name="T11" fmla="*/ 1 h 15"/>
                <a:gd name="T12" fmla="*/ 0 w 9"/>
                <a:gd name="T13" fmla="*/ 0 h 15"/>
                <a:gd name="T14" fmla="*/ 1 w 9"/>
                <a:gd name="T15" fmla="*/ 0 h 15"/>
                <a:gd name="T16" fmla="*/ 1 w 9"/>
                <a:gd name="T17" fmla="*/ 1 h 15"/>
                <a:gd name="T18" fmla="*/ 1 w 9"/>
                <a:gd name="T19" fmla="*/ 2 h 15"/>
                <a:gd name="T20" fmla="*/ 1 w 9"/>
                <a:gd name="T21" fmla="*/ 2 h 15"/>
                <a:gd name="T22" fmla="*/ 6 w 9"/>
                <a:gd name="T23" fmla="*/ 11 h 15"/>
                <a:gd name="T24" fmla="*/ 9 w 9"/>
                <a:gd name="T25" fmla="*/ 14 h 15"/>
                <a:gd name="T26" fmla="*/ 9 w 9"/>
                <a:gd name="T2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5">
                  <a:moveTo>
                    <a:pt x="9" y="14"/>
                  </a:move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2"/>
                    <a:pt x="4" y="9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7" y="12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3"/>
            <p:cNvSpPr>
              <a:spLocks noEditPoints="1"/>
            </p:cNvSpPr>
            <p:nvPr/>
          </p:nvSpPr>
          <p:spPr bwMode="auto">
            <a:xfrm>
              <a:off x="2758307" y="4662757"/>
              <a:ext cx="96080" cy="106999"/>
            </a:xfrm>
            <a:custGeom>
              <a:avLst/>
              <a:gdLst>
                <a:gd name="T0" fmla="*/ 20 w 24"/>
                <a:gd name="T1" fmla="*/ 2 h 27"/>
                <a:gd name="T2" fmla="*/ 20 w 24"/>
                <a:gd name="T3" fmla="*/ 2 h 27"/>
                <a:gd name="T4" fmla="*/ 21 w 24"/>
                <a:gd name="T5" fmla="*/ 1 h 27"/>
                <a:gd name="T6" fmla="*/ 23 w 24"/>
                <a:gd name="T7" fmla="*/ 1 h 27"/>
                <a:gd name="T8" fmla="*/ 23 w 24"/>
                <a:gd name="T9" fmla="*/ 4 h 27"/>
                <a:gd name="T10" fmla="*/ 13 w 24"/>
                <a:gd name="T11" fmla="*/ 16 h 27"/>
                <a:gd name="T12" fmla="*/ 7 w 24"/>
                <a:gd name="T13" fmla="*/ 24 h 27"/>
                <a:gd name="T14" fmla="*/ 4 w 24"/>
                <a:gd name="T15" fmla="*/ 27 h 27"/>
                <a:gd name="T16" fmla="*/ 2 w 24"/>
                <a:gd name="T17" fmla="*/ 27 h 27"/>
                <a:gd name="T18" fmla="*/ 2 w 24"/>
                <a:gd name="T19" fmla="*/ 27 h 27"/>
                <a:gd name="T20" fmla="*/ 1 w 24"/>
                <a:gd name="T21" fmla="*/ 27 h 27"/>
                <a:gd name="T22" fmla="*/ 0 w 24"/>
                <a:gd name="T23" fmla="*/ 26 h 27"/>
                <a:gd name="T24" fmla="*/ 0 w 24"/>
                <a:gd name="T25" fmla="*/ 25 h 27"/>
                <a:gd name="T26" fmla="*/ 2 w 24"/>
                <a:gd name="T27" fmla="*/ 21 h 27"/>
                <a:gd name="T28" fmla="*/ 7 w 24"/>
                <a:gd name="T29" fmla="*/ 15 h 27"/>
                <a:gd name="T30" fmla="*/ 18 w 24"/>
                <a:gd name="T31" fmla="*/ 1 h 27"/>
                <a:gd name="T32" fmla="*/ 19 w 24"/>
                <a:gd name="T33" fmla="*/ 0 h 27"/>
                <a:gd name="T34" fmla="*/ 20 w 24"/>
                <a:gd name="T35" fmla="*/ 0 h 27"/>
                <a:gd name="T36" fmla="*/ 20 w 24"/>
                <a:gd name="T37" fmla="*/ 1 h 27"/>
                <a:gd name="T38" fmla="*/ 20 w 24"/>
                <a:gd name="T39" fmla="*/ 2 h 27"/>
                <a:gd name="T40" fmla="*/ 11 w 24"/>
                <a:gd name="T41" fmla="*/ 16 h 27"/>
                <a:gd name="T42" fmla="*/ 11 w 24"/>
                <a:gd name="T43" fmla="*/ 16 h 27"/>
                <a:gd name="T44" fmla="*/ 12 w 24"/>
                <a:gd name="T45" fmla="*/ 16 h 27"/>
                <a:gd name="T46" fmla="*/ 17 w 24"/>
                <a:gd name="T47" fmla="*/ 10 h 27"/>
                <a:gd name="T48" fmla="*/ 19 w 24"/>
                <a:gd name="T49" fmla="*/ 7 h 27"/>
                <a:gd name="T50" fmla="*/ 19 w 24"/>
                <a:gd name="T51" fmla="*/ 6 h 27"/>
                <a:gd name="T52" fmla="*/ 17 w 24"/>
                <a:gd name="T53" fmla="*/ 7 h 27"/>
                <a:gd name="T54" fmla="*/ 11 w 24"/>
                <a:gd name="T55" fmla="*/ 16 h 27"/>
                <a:gd name="T56" fmla="*/ 11 w 24"/>
                <a:gd name="T57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7"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20" y="8"/>
                    <a:pt x="17" y="12"/>
                    <a:pt x="13" y="16"/>
                  </a:cubicBezTo>
                  <a:cubicBezTo>
                    <a:pt x="11" y="19"/>
                    <a:pt x="9" y="21"/>
                    <a:pt x="7" y="24"/>
                  </a:cubicBezTo>
                  <a:cubicBezTo>
                    <a:pt x="6" y="25"/>
                    <a:pt x="5" y="26"/>
                    <a:pt x="4" y="27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2"/>
                    <a:pt x="2" y="21"/>
                  </a:cubicBezTo>
                  <a:cubicBezTo>
                    <a:pt x="4" y="19"/>
                    <a:pt x="5" y="17"/>
                    <a:pt x="7" y="15"/>
                  </a:cubicBezTo>
                  <a:cubicBezTo>
                    <a:pt x="11" y="10"/>
                    <a:pt x="14" y="6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1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4"/>
                    <a:pt x="15" y="12"/>
                    <a:pt x="17" y="10"/>
                  </a:cubicBezTo>
                  <a:cubicBezTo>
                    <a:pt x="18" y="9"/>
                    <a:pt x="18" y="8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4"/>
            <p:cNvSpPr/>
            <p:nvPr/>
          </p:nvSpPr>
          <p:spPr bwMode="auto">
            <a:xfrm>
              <a:off x="2354332" y="4924793"/>
              <a:ext cx="91713" cy="98264"/>
            </a:xfrm>
            <a:custGeom>
              <a:avLst/>
              <a:gdLst>
                <a:gd name="T0" fmla="*/ 4 w 23"/>
                <a:gd name="T1" fmla="*/ 23 h 25"/>
                <a:gd name="T2" fmla="*/ 3 w 23"/>
                <a:gd name="T3" fmla="*/ 24 h 25"/>
                <a:gd name="T4" fmla="*/ 2 w 23"/>
                <a:gd name="T5" fmla="*/ 24 h 25"/>
                <a:gd name="T6" fmla="*/ 1 w 23"/>
                <a:gd name="T7" fmla="*/ 24 h 25"/>
                <a:gd name="T8" fmla="*/ 1 w 23"/>
                <a:gd name="T9" fmla="*/ 22 h 25"/>
                <a:gd name="T10" fmla="*/ 2 w 23"/>
                <a:gd name="T11" fmla="*/ 19 h 25"/>
                <a:gd name="T12" fmla="*/ 10 w 23"/>
                <a:gd name="T13" fmla="*/ 11 h 25"/>
                <a:gd name="T14" fmla="*/ 17 w 23"/>
                <a:gd name="T15" fmla="*/ 4 h 25"/>
                <a:gd name="T16" fmla="*/ 18 w 23"/>
                <a:gd name="T17" fmla="*/ 1 h 25"/>
                <a:gd name="T18" fmla="*/ 19 w 23"/>
                <a:gd name="T19" fmla="*/ 1 h 25"/>
                <a:gd name="T20" fmla="*/ 20 w 23"/>
                <a:gd name="T21" fmla="*/ 1 h 25"/>
                <a:gd name="T22" fmla="*/ 20 w 23"/>
                <a:gd name="T23" fmla="*/ 2 h 25"/>
                <a:gd name="T24" fmla="*/ 20 w 23"/>
                <a:gd name="T25" fmla="*/ 2 h 25"/>
                <a:gd name="T26" fmla="*/ 20 w 23"/>
                <a:gd name="T27" fmla="*/ 3 h 25"/>
                <a:gd name="T28" fmla="*/ 21 w 23"/>
                <a:gd name="T29" fmla="*/ 3 h 25"/>
                <a:gd name="T30" fmla="*/ 21 w 23"/>
                <a:gd name="T31" fmla="*/ 2 h 25"/>
                <a:gd name="T32" fmla="*/ 22 w 23"/>
                <a:gd name="T33" fmla="*/ 2 h 25"/>
                <a:gd name="T34" fmla="*/ 22 w 23"/>
                <a:gd name="T35" fmla="*/ 3 h 25"/>
                <a:gd name="T36" fmla="*/ 22 w 23"/>
                <a:gd name="T37" fmla="*/ 4 h 25"/>
                <a:gd name="T38" fmla="*/ 20 w 23"/>
                <a:gd name="T39" fmla="*/ 6 h 25"/>
                <a:gd name="T40" fmla="*/ 15 w 23"/>
                <a:gd name="T41" fmla="*/ 15 h 25"/>
                <a:gd name="T42" fmla="*/ 9 w 23"/>
                <a:gd name="T43" fmla="*/ 23 h 25"/>
                <a:gd name="T44" fmla="*/ 8 w 23"/>
                <a:gd name="T45" fmla="*/ 23 h 25"/>
                <a:gd name="T46" fmla="*/ 8 w 23"/>
                <a:gd name="T47" fmla="*/ 24 h 25"/>
                <a:gd name="T48" fmla="*/ 6 w 23"/>
                <a:gd name="T49" fmla="*/ 25 h 25"/>
                <a:gd name="T50" fmla="*/ 5 w 23"/>
                <a:gd name="T51" fmla="*/ 24 h 25"/>
                <a:gd name="T52" fmla="*/ 4 w 23"/>
                <a:gd name="T5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25">
                  <a:moveTo>
                    <a:pt x="4" y="23"/>
                  </a:move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0" y="23"/>
                    <a:pt x="0" y="23"/>
                    <a:pt x="1" y="22"/>
                  </a:cubicBezTo>
                  <a:cubicBezTo>
                    <a:pt x="1" y="21"/>
                    <a:pt x="2" y="20"/>
                    <a:pt x="2" y="19"/>
                  </a:cubicBezTo>
                  <a:cubicBezTo>
                    <a:pt x="5" y="16"/>
                    <a:pt x="8" y="14"/>
                    <a:pt x="10" y="11"/>
                  </a:cubicBezTo>
                  <a:cubicBezTo>
                    <a:pt x="12" y="9"/>
                    <a:pt x="15" y="6"/>
                    <a:pt x="17" y="4"/>
                  </a:cubicBezTo>
                  <a:cubicBezTo>
                    <a:pt x="17" y="3"/>
                    <a:pt x="18" y="2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1" y="5"/>
                    <a:pt x="21" y="5"/>
                    <a:pt x="20" y="6"/>
                  </a:cubicBezTo>
                  <a:cubicBezTo>
                    <a:pt x="19" y="9"/>
                    <a:pt x="17" y="12"/>
                    <a:pt x="15" y="15"/>
                  </a:cubicBezTo>
                  <a:cubicBezTo>
                    <a:pt x="13" y="17"/>
                    <a:pt x="11" y="20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4" y="24"/>
                    <a:pt x="4" y="24"/>
                    <a:pt x="4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5"/>
            <p:cNvSpPr>
              <a:spLocks noEditPoints="1"/>
            </p:cNvSpPr>
            <p:nvPr/>
          </p:nvSpPr>
          <p:spPr bwMode="auto">
            <a:xfrm>
              <a:off x="2738653" y="4426923"/>
              <a:ext cx="82979" cy="100448"/>
            </a:xfrm>
            <a:custGeom>
              <a:avLst/>
              <a:gdLst>
                <a:gd name="T0" fmla="*/ 3 w 21"/>
                <a:gd name="T1" fmla="*/ 24 h 25"/>
                <a:gd name="T2" fmla="*/ 3 w 21"/>
                <a:gd name="T3" fmla="*/ 25 h 25"/>
                <a:gd name="T4" fmla="*/ 1 w 21"/>
                <a:gd name="T5" fmla="*/ 25 h 25"/>
                <a:gd name="T6" fmla="*/ 1 w 21"/>
                <a:gd name="T7" fmla="*/ 22 h 25"/>
                <a:gd name="T8" fmla="*/ 2 w 21"/>
                <a:gd name="T9" fmla="*/ 21 h 25"/>
                <a:gd name="T10" fmla="*/ 5 w 21"/>
                <a:gd name="T11" fmla="*/ 18 h 25"/>
                <a:gd name="T12" fmla="*/ 12 w 21"/>
                <a:gd name="T13" fmla="*/ 8 h 25"/>
                <a:gd name="T14" fmla="*/ 18 w 21"/>
                <a:gd name="T15" fmla="*/ 1 h 25"/>
                <a:gd name="T16" fmla="*/ 19 w 21"/>
                <a:gd name="T17" fmla="*/ 0 h 25"/>
                <a:gd name="T18" fmla="*/ 21 w 21"/>
                <a:gd name="T19" fmla="*/ 0 h 25"/>
                <a:gd name="T20" fmla="*/ 21 w 21"/>
                <a:gd name="T21" fmla="*/ 2 h 25"/>
                <a:gd name="T22" fmla="*/ 21 w 21"/>
                <a:gd name="T23" fmla="*/ 2 h 25"/>
                <a:gd name="T24" fmla="*/ 21 w 21"/>
                <a:gd name="T25" fmla="*/ 4 h 25"/>
                <a:gd name="T26" fmla="*/ 19 w 21"/>
                <a:gd name="T27" fmla="*/ 7 h 25"/>
                <a:gd name="T28" fmla="*/ 17 w 21"/>
                <a:gd name="T29" fmla="*/ 11 h 25"/>
                <a:gd name="T30" fmla="*/ 6 w 21"/>
                <a:gd name="T31" fmla="*/ 24 h 25"/>
                <a:gd name="T32" fmla="*/ 6 w 21"/>
                <a:gd name="T33" fmla="*/ 24 h 25"/>
                <a:gd name="T34" fmla="*/ 3 w 21"/>
                <a:gd name="T35" fmla="*/ 24 h 25"/>
                <a:gd name="T36" fmla="*/ 14 w 21"/>
                <a:gd name="T37" fmla="*/ 10 h 25"/>
                <a:gd name="T38" fmla="*/ 14 w 21"/>
                <a:gd name="T39" fmla="*/ 10 h 25"/>
                <a:gd name="T40" fmla="*/ 16 w 21"/>
                <a:gd name="T41" fmla="*/ 8 h 25"/>
                <a:gd name="T42" fmla="*/ 14 w 21"/>
                <a:gd name="T43" fmla="*/ 10 h 25"/>
                <a:gd name="T44" fmla="*/ 14 w 21"/>
                <a:gd name="T45" fmla="*/ 11 h 25"/>
                <a:gd name="T46" fmla="*/ 14 w 21"/>
                <a:gd name="T47" fmla="*/ 11 h 25"/>
                <a:gd name="T48" fmla="*/ 14 w 21"/>
                <a:gd name="T49" fmla="*/ 10 h 25"/>
                <a:gd name="T50" fmla="*/ 14 w 21"/>
                <a:gd name="T51" fmla="*/ 10 h 25"/>
                <a:gd name="T52" fmla="*/ 14 w 21"/>
                <a:gd name="T5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" h="25">
                  <a:moveTo>
                    <a:pt x="3" y="24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7" y="14"/>
                    <a:pt x="10" y="11"/>
                    <a:pt x="12" y="8"/>
                  </a:cubicBezTo>
                  <a:cubicBezTo>
                    <a:pt x="14" y="6"/>
                    <a:pt x="16" y="3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0" y="5"/>
                    <a:pt x="20" y="6"/>
                    <a:pt x="19" y="7"/>
                  </a:cubicBezTo>
                  <a:cubicBezTo>
                    <a:pt x="18" y="8"/>
                    <a:pt x="17" y="9"/>
                    <a:pt x="17" y="11"/>
                  </a:cubicBezTo>
                  <a:cubicBezTo>
                    <a:pt x="14" y="16"/>
                    <a:pt x="10" y="20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4" y="25"/>
                    <a:pt x="3" y="2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6" y="8"/>
                  </a:cubicBezTo>
                  <a:cubicBezTo>
                    <a:pt x="15" y="9"/>
                    <a:pt x="15" y="9"/>
                    <a:pt x="14" y="10"/>
                  </a:cubicBezTo>
                  <a:close/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6"/>
            <p:cNvSpPr>
              <a:spLocks noEditPoints="1"/>
            </p:cNvSpPr>
            <p:nvPr/>
          </p:nvSpPr>
          <p:spPr bwMode="auto">
            <a:xfrm>
              <a:off x="2354332" y="4450945"/>
              <a:ext cx="91713" cy="87345"/>
            </a:xfrm>
            <a:custGeom>
              <a:avLst/>
              <a:gdLst>
                <a:gd name="T0" fmla="*/ 23 w 23"/>
                <a:gd name="T1" fmla="*/ 2 h 22"/>
                <a:gd name="T2" fmla="*/ 23 w 23"/>
                <a:gd name="T3" fmla="*/ 3 h 22"/>
                <a:gd name="T4" fmla="*/ 19 w 23"/>
                <a:gd name="T5" fmla="*/ 8 h 22"/>
                <a:gd name="T6" fmla="*/ 16 w 23"/>
                <a:gd name="T7" fmla="*/ 10 h 22"/>
                <a:gd name="T8" fmla="*/ 10 w 23"/>
                <a:gd name="T9" fmla="*/ 17 h 22"/>
                <a:gd name="T10" fmla="*/ 5 w 23"/>
                <a:gd name="T11" fmla="*/ 21 h 22"/>
                <a:gd name="T12" fmla="*/ 4 w 23"/>
                <a:gd name="T13" fmla="*/ 22 h 22"/>
                <a:gd name="T14" fmla="*/ 3 w 23"/>
                <a:gd name="T15" fmla="*/ 22 h 22"/>
                <a:gd name="T16" fmla="*/ 2 w 23"/>
                <a:gd name="T17" fmla="*/ 22 h 22"/>
                <a:gd name="T18" fmla="*/ 0 w 23"/>
                <a:gd name="T19" fmla="*/ 21 h 22"/>
                <a:gd name="T20" fmla="*/ 1 w 23"/>
                <a:gd name="T21" fmla="*/ 18 h 22"/>
                <a:gd name="T22" fmla="*/ 2 w 23"/>
                <a:gd name="T23" fmla="*/ 16 h 22"/>
                <a:gd name="T24" fmla="*/ 7 w 23"/>
                <a:gd name="T25" fmla="*/ 11 h 22"/>
                <a:gd name="T26" fmla="*/ 17 w 23"/>
                <a:gd name="T27" fmla="*/ 3 h 22"/>
                <a:gd name="T28" fmla="*/ 18 w 23"/>
                <a:gd name="T29" fmla="*/ 2 h 22"/>
                <a:gd name="T30" fmla="*/ 19 w 23"/>
                <a:gd name="T31" fmla="*/ 1 h 22"/>
                <a:gd name="T32" fmla="*/ 21 w 23"/>
                <a:gd name="T33" fmla="*/ 0 h 22"/>
                <a:gd name="T34" fmla="*/ 22 w 23"/>
                <a:gd name="T35" fmla="*/ 1 h 22"/>
                <a:gd name="T36" fmla="*/ 23 w 23"/>
                <a:gd name="T37" fmla="*/ 2 h 22"/>
                <a:gd name="T38" fmla="*/ 23 w 23"/>
                <a:gd name="T39" fmla="*/ 2 h 22"/>
                <a:gd name="T40" fmla="*/ 9 w 23"/>
                <a:gd name="T41" fmla="*/ 11 h 22"/>
                <a:gd name="T42" fmla="*/ 9 w 23"/>
                <a:gd name="T43" fmla="*/ 11 h 22"/>
                <a:gd name="T44" fmla="*/ 8 w 23"/>
                <a:gd name="T45" fmla="*/ 12 h 22"/>
                <a:gd name="T46" fmla="*/ 8 w 23"/>
                <a:gd name="T47" fmla="*/ 12 h 22"/>
                <a:gd name="T48" fmla="*/ 9 w 23"/>
                <a:gd name="T49" fmla="*/ 11 h 22"/>
                <a:gd name="T50" fmla="*/ 5 w 23"/>
                <a:gd name="T51" fmla="*/ 15 h 22"/>
                <a:gd name="T52" fmla="*/ 6 w 23"/>
                <a:gd name="T53" fmla="*/ 15 h 22"/>
                <a:gd name="T54" fmla="*/ 6 w 23"/>
                <a:gd name="T55" fmla="*/ 14 h 22"/>
                <a:gd name="T56" fmla="*/ 6 w 23"/>
                <a:gd name="T57" fmla="*/ 14 h 22"/>
                <a:gd name="T58" fmla="*/ 5 w 23"/>
                <a:gd name="T59" fmla="*/ 15 h 22"/>
                <a:gd name="T60" fmla="*/ 4 w 23"/>
                <a:gd name="T61" fmla="*/ 17 h 22"/>
                <a:gd name="T62" fmla="*/ 4 w 23"/>
                <a:gd name="T63" fmla="*/ 17 h 22"/>
                <a:gd name="T64" fmla="*/ 4 w 23"/>
                <a:gd name="T65" fmla="*/ 17 h 22"/>
                <a:gd name="T66" fmla="*/ 4 w 23"/>
                <a:gd name="T67" fmla="*/ 16 h 22"/>
                <a:gd name="T68" fmla="*/ 4 w 23"/>
                <a:gd name="T69" fmla="*/ 17 h 22"/>
                <a:gd name="T70" fmla="*/ 7 w 23"/>
                <a:gd name="T71" fmla="*/ 13 h 22"/>
                <a:gd name="T72" fmla="*/ 7 w 23"/>
                <a:gd name="T73" fmla="*/ 13 h 22"/>
                <a:gd name="T74" fmla="*/ 7 w 23"/>
                <a:gd name="T75" fmla="*/ 13 h 22"/>
                <a:gd name="T76" fmla="*/ 7 w 23"/>
                <a:gd name="T77" fmla="*/ 14 h 22"/>
                <a:gd name="T78" fmla="*/ 7 w 23"/>
                <a:gd name="T79" fmla="*/ 13 h 22"/>
                <a:gd name="T80" fmla="*/ 5 w 23"/>
                <a:gd name="T81" fmla="*/ 16 h 22"/>
                <a:gd name="T82" fmla="*/ 5 w 23"/>
                <a:gd name="T83" fmla="*/ 16 h 22"/>
                <a:gd name="T84" fmla="*/ 5 w 23"/>
                <a:gd name="T85" fmla="*/ 16 h 22"/>
                <a:gd name="T86" fmla="*/ 5 w 23"/>
                <a:gd name="T87" fmla="*/ 15 h 22"/>
                <a:gd name="T88" fmla="*/ 5 w 23"/>
                <a:gd name="T8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" h="22"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1" y="5"/>
                    <a:pt x="20" y="6"/>
                    <a:pt x="19" y="8"/>
                  </a:cubicBezTo>
                  <a:cubicBezTo>
                    <a:pt x="18" y="9"/>
                    <a:pt x="17" y="10"/>
                    <a:pt x="16" y="10"/>
                  </a:cubicBezTo>
                  <a:cubicBezTo>
                    <a:pt x="14" y="13"/>
                    <a:pt x="12" y="15"/>
                    <a:pt x="10" y="17"/>
                  </a:cubicBezTo>
                  <a:cubicBezTo>
                    <a:pt x="9" y="19"/>
                    <a:pt x="7" y="20"/>
                    <a:pt x="5" y="21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1" y="22"/>
                    <a:pt x="1" y="22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1" y="18"/>
                    <a:pt x="2" y="17"/>
                    <a:pt x="2" y="16"/>
                  </a:cubicBezTo>
                  <a:cubicBezTo>
                    <a:pt x="4" y="15"/>
                    <a:pt x="5" y="13"/>
                    <a:pt x="7" y="11"/>
                  </a:cubicBezTo>
                  <a:cubicBezTo>
                    <a:pt x="10" y="8"/>
                    <a:pt x="13" y="5"/>
                    <a:pt x="17" y="3"/>
                  </a:cubicBezTo>
                  <a:cubicBezTo>
                    <a:pt x="17" y="3"/>
                    <a:pt x="17" y="3"/>
                    <a:pt x="18" y="2"/>
                  </a:cubicBezTo>
                  <a:cubicBezTo>
                    <a:pt x="18" y="2"/>
                    <a:pt x="19" y="2"/>
                    <a:pt x="19" y="1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1"/>
                    <a:pt x="9" y="11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5" y="15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7"/>
            <p:cNvSpPr>
              <a:spLocks noEditPoints="1"/>
            </p:cNvSpPr>
            <p:nvPr/>
          </p:nvSpPr>
          <p:spPr bwMode="auto">
            <a:xfrm>
              <a:off x="2048623" y="2878723"/>
              <a:ext cx="1019759" cy="1085269"/>
            </a:xfrm>
            <a:custGeom>
              <a:avLst/>
              <a:gdLst>
                <a:gd name="T0" fmla="*/ 109 w 257"/>
                <a:gd name="T1" fmla="*/ 272 h 273"/>
                <a:gd name="T2" fmla="*/ 146 w 257"/>
                <a:gd name="T3" fmla="*/ 101 h 273"/>
                <a:gd name="T4" fmla="*/ 179 w 257"/>
                <a:gd name="T5" fmla="*/ 142 h 273"/>
                <a:gd name="T6" fmla="*/ 151 w 257"/>
                <a:gd name="T7" fmla="*/ 255 h 273"/>
                <a:gd name="T8" fmla="*/ 187 w 257"/>
                <a:gd name="T9" fmla="*/ 169 h 273"/>
                <a:gd name="T10" fmla="*/ 85 w 257"/>
                <a:gd name="T11" fmla="*/ 251 h 273"/>
                <a:gd name="T12" fmla="*/ 21 w 257"/>
                <a:gd name="T13" fmla="*/ 97 h 273"/>
                <a:gd name="T14" fmla="*/ 70 w 257"/>
                <a:gd name="T15" fmla="*/ 169 h 273"/>
                <a:gd name="T16" fmla="*/ 60 w 257"/>
                <a:gd name="T17" fmla="*/ 116 h 273"/>
                <a:gd name="T18" fmla="*/ 246 w 257"/>
                <a:gd name="T19" fmla="*/ 91 h 273"/>
                <a:gd name="T20" fmla="*/ 91 w 257"/>
                <a:gd name="T21" fmla="*/ 53 h 273"/>
                <a:gd name="T22" fmla="*/ 44 w 257"/>
                <a:gd name="T23" fmla="*/ 123 h 273"/>
                <a:gd name="T24" fmla="*/ 83 w 257"/>
                <a:gd name="T25" fmla="*/ 25 h 273"/>
                <a:gd name="T26" fmla="*/ 105 w 257"/>
                <a:gd name="T27" fmla="*/ 74 h 273"/>
                <a:gd name="T28" fmla="*/ 88 w 257"/>
                <a:gd name="T29" fmla="*/ 266 h 273"/>
                <a:gd name="T30" fmla="*/ 146 w 257"/>
                <a:gd name="T31" fmla="*/ 51 h 273"/>
                <a:gd name="T32" fmla="*/ 81 w 257"/>
                <a:gd name="T33" fmla="*/ 105 h 273"/>
                <a:gd name="T34" fmla="*/ 114 w 257"/>
                <a:gd name="T35" fmla="*/ 86 h 273"/>
                <a:gd name="T36" fmla="*/ 80 w 257"/>
                <a:gd name="T37" fmla="*/ 241 h 273"/>
                <a:gd name="T38" fmla="*/ 81 w 257"/>
                <a:gd name="T39" fmla="*/ 270 h 273"/>
                <a:gd name="T40" fmla="*/ 204 w 257"/>
                <a:gd name="T41" fmla="*/ 117 h 273"/>
                <a:gd name="T42" fmla="*/ 156 w 257"/>
                <a:gd name="T43" fmla="*/ 31 h 273"/>
                <a:gd name="T44" fmla="*/ 168 w 257"/>
                <a:gd name="T45" fmla="*/ 201 h 273"/>
                <a:gd name="T46" fmla="*/ 138 w 257"/>
                <a:gd name="T47" fmla="*/ 250 h 273"/>
                <a:gd name="T48" fmla="*/ 194 w 257"/>
                <a:gd name="T49" fmla="*/ 167 h 273"/>
                <a:gd name="T50" fmla="*/ 24 w 257"/>
                <a:gd name="T51" fmla="*/ 164 h 273"/>
                <a:gd name="T52" fmla="*/ 245 w 257"/>
                <a:gd name="T53" fmla="*/ 155 h 273"/>
                <a:gd name="T54" fmla="*/ 89 w 257"/>
                <a:gd name="T55" fmla="*/ 66 h 273"/>
                <a:gd name="T56" fmla="*/ 112 w 257"/>
                <a:gd name="T57" fmla="*/ 23 h 273"/>
                <a:gd name="T58" fmla="*/ 51 w 257"/>
                <a:gd name="T59" fmla="*/ 157 h 273"/>
                <a:gd name="T60" fmla="*/ 150 w 257"/>
                <a:gd name="T61" fmla="*/ 46 h 273"/>
                <a:gd name="T62" fmla="*/ 143 w 257"/>
                <a:gd name="T63" fmla="*/ 238 h 273"/>
                <a:gd name="T64" fmla="*/ 92 w 257"/>
                <a:gd name="T65" fmla="*/ 182 h 273"/>
                <a:gd name="T66" fmla="*/ 204 w 257"/>
                <a:gd name="T67" fmla="*/ 169 h 273"/>
                <a:gd name="T68" fmla="*/ 189 w 257"/>
                <a:gd name="T69" fmla="*/ 119 h 273"/>
                <a:gd name="T70" fmla="*/ 61 w 257"/>
                <a:gd name="T71" fmla="*/ 133 h 273"/>
                <a:gd name="T72" fmla="*/ 16 w 257"/>
                <a:gd name="T73" fmla="*/ 124 h 273"/>
                <a:gd name="T74" fmla="*/ 121 w 257"/>
                <a:gd name="T75" fmla="*/ 16 h 273"/>
                <a:gd name="T76" fmla="*/ 50 w 257"/>
                <a:gd name="T77" fmla="*/ 135 h 273"/>
                <a:gd name="T78" fmla="*/ 85 w 257"/>
                <a:gd name="T79" fmla="*/ 235 h 273"/>
                <a:gd name="T80" fmla="*/ 212 w 257"/>
                <a:gd name="T81" fmla="*/ 117 h 273"/>
                <a:gd name="T82" fmla="*/ 181 w 257"/>
                <a:gd name="T83" fmla="*/ 104 h 273"/>
                <a:gd name="T84" fmla="*/ 163 w 257"/>
                <a:gd name="T85" fmla="*/ 42 h 273"/>
                <a:gd name="T86" fmla="*/ 176 w 257"/>
                <a:gd name="T87" fmla="*/ 184 h 273"/>
                <a:gd name="T88" fmla="*/ 109 w 257"/>
                <a:gd name="T89" fmla="*/ 252 h 273"/>
                <a:gd name="T90" fmla="*/ 92 w 257"/>
                <a:gd name="T91" fmla="*/ 23 h 273"/>
                <a:gd name="T92" fmla="*/ 232 w 257"/>
                <a:gd name="T93" fmla="*/ 117 h 273"/>
                <a:gd name="T94" fmla="*/ 69 w 257"/>
                <a:gd name="T95" fmla="*/ 156 h 273"/>
                <a:gd name="T96" fmla="*/ 136 w 257"/>
                <a:gd name="T97" fmla="*/ 222 h 273"/>
                <a:gd name="T98" fmla="*/ 121 w 257"/>
                <a:gd name="T99" fmla="*/ 257 h 273"/>
                <a:gd name="T100" fmla="*/ 149 w 257"/>
                <a:gd name="T101" fmla="*/ 51 h 273"/>
                <a:gd name="T102" fmla="*/ 123 w 257"/>
                <a:gd name="T103" fmla="*/ 254 h 273"/>
                <a:gd name="T104" fmla="*/ 105 w 257"/>
                <a:gd name="T105" fmla="*/ 261 h 273"/>
                <a:gd name="T106" fmla="*/ 100 w 257"/>
                <a:gd name="T107" fmla="*/ 263 h 273"/>
                <a:gd name="T108" fmla="*/ 239 w 257"/>
                <a:gd name="T109" fmla="*/ 116 h 273"/>
                <a:gd name="T110" fmla="*/ 20 w 257"/>
                <a:gd name="T111" fmla="*/ 151 h 273"/>
                <a:gd name="T112" fmla="*/ 239 w 257"/>
                <a:gd name="T113" fmla="*/ 145 h 273"/>
                <a:gd name="T114" fmla="*/ 102 w 257"/>
                <a:gd name="T115" fmla="*/ 188 h 273"/>
                <a:gd name="T116" fmla="*/ 92 w 257"/>
                <a:gd name="T117" fmla="*/ 14 h 273"/>
                <a:gd name="T118" fmla="*/ 55 w 257"/>
                <a:gd name="T119" fmla="*/ 131 h 273"/>
                <a:gd name="T120" fmla="*/ 79 w 257"/>
                <a:gd name="T121" fmla="*/ 70 h 273"/>
                <a:gd name="T122" fmla="*/ 69 w 257"/>
                <a:gd name="T123" fmla="*/ 116 h 273"/>
                <a:gd name="T124" fmla="*/ 213 w 257"/>
                <a:gd name="T125" fmla="*/ 11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7" h="273">
                  <a:moveTo>
                    <a:pt x="74" y="86"/>
                  </a:moveTo>
                  <a:cubicBezTo>
                    <a:pt x="75" y="85"/>
                    <a:pt x="75" y="85"/>
                    <a:pt x="75" y="84"/>
                  </a:cubicBezTo>
                  <a:cubicBezTo>
                    <a:pt x="75" y="84"/>
                    <a:pt x="75" y="84"/>
                    <a:pt x="76" y="84"/>
                  </a:cubicBezTo>
                  <a:cubicBezTo>
                    <a:pt x="76" y="82"/>
                    <a:pt x="76" y="80"/>
                    <a:pt x="76" y="79"/>
                  </a:cubicBezTo>
                  <a:cubicBezTo>
                    <a:pt x="76" y="73"/>
                    <a:pt x="76" y="67"/>
                    <a:pt x="76" y="61"/>
                  </a:cubicBezTo>
                  <a:cubicBezTo>
                    <a:pt x="76" y="58"/>
                    <a:pt x="76" y="56"/>
                    <a:pt x="75" y="53"/>
                  </a:cubicBezTo>
                  <a:cubicBezTo>
                    <a:pt x="75" y="49"/>
                    <a:pt x="75" y="45"/>
                    <a:pt x="75" y="42"/>
                  </a:cubicBezTo>
                  <a:cubicBezTo>
                    <a:pt x="74" y="37"/>
                    <a:pt x="74" y="33"/>
                    <a:pt x="74" y="28"/>
                  </a:cubicBezTo>
                  <a:cubicBezTo>
                    <a:pt x="74" y="27"/>
                    <a:pt x="74" y="25"/>
                    <a:pt x="74" y="24"/>
                  </a:cubicBezTo>
                  <a:cubicBezTo>
                    <a:pt x="74" y="21"/>
                    <a:pt x="74" y="18"/>
                    <a:pt x="74" y="15"/>
                  </a:cubicBezTo>
                  <a:cubicBezTo>
                    <a:pt x="74" y="14"/>
                    <a:pt x="74" y="12"/>
                    <a:pt x="73" y="11"/>
                  </a:cubicBezTo>
                  <a:cubicBezTo>
                    <a:pt x="73" y="11"/>
                    <a:pt x="73" y="10"/>
                    <a:pt x="73" y="10"/>
                  </a:cubicBezTo>
                  <a:cubicBezTo>
                    <a:pt x="73" y="10"/>
                    <a:pt x="73" y="9"/>
                    <a:pt x="74" y="9"/>
                  </a:cubicBezTo>
                  <a:cubicBezTo>
                    <a:pt x="73" y="8"/>
                    <a:pt x="73" y="8"/>
                    <a:pt x="73" y="7"/>
                  </a:cubicBezTo>
                  <a:cubicBezTo>
                    <a:pt x="73" y="6"/>
                    <a:pt x="74" y="6"/>
                    <a:pt x="74" y="5"/>
                  </a:cubicBezTo>
                  <a:cubicBezTo>
                    <a:pt x="74" y="5"/>
                    <a:pt x="74" y="4"/>
                    <a:pt x="74" y="4"/>
                  </a:cubicBezTo>
                  <a:cubicBezTo>
                    <a:pt x="73" y="3"/>
                    <a:pt x="73" y="3"/>
                    <a:pt x="74" y="3"/>
                  </a:cubicBezTo>
                  <a:cubicBezTo>
                    <a:pt x="74" y="1"/>
                    <a:pt x="76" y="1"/>
                    <a:pt x="77" y="2"/>
                  </a:cubicBezTo>
                  <a:cubicBezTo>
                    <a:pt x="77" y="2"/>
                    <a:pt x="77" y="3"/>
                    <a:pt x="77" y="3"/>
                  </a:cubicBezTo>
                  <a:cubicBezTo>
                    <a:pt x="82" y="3"/>
                    <a:pt x="87" y="3"/>
                    <a:pt x="92" y="3"/>
                  </a:cubicBezTo>
                  <a:cubicBezTo>
                    <a:pt x="97" y="3"/>
                    <a:pt x="103" y="4"/>
                    <a:pt x="108" y="4"/>
                  </a:cubicBezTo>
                  <a:cubicBezTo>
                    <a:pt x="117" y="4"/>
                    <a:pt x="125" y="4"/>
                    <a:pt x="134" y="4"/>
                  </a:cubicBezTo>
                  <a:cubicBezTo>
                    <a:pt x="137" y="4"/>
                    <a:pt x="141" y="4"/>
                    <a:pt x="145" y="4"/>
                  </a:cubicBezTo>
                  <a:cubicBezTo>
                    <a:pt x="152" y="3"/>
                    <a:pt x="158" y="2"/>
                    <a:pt x="165" y="1"/>
                  </a:cubicBezTo>
                  <a:cubicBezTo>
                    <a:pt x="168" y="1"/>
                    <a:pt x="170" y="1"/>
                    <a:pt x="173" y="1"/>
                  </a:cubicBezTo>
                  <a:cubicBezTo>
                    <a:pt x="175" y="0"/>
                    <a:pt x="176" y="1"/>
                    <a:pt x="176" y="3"/>
                  </a:cubicBezTo>
                  <a:cubicBezTo>
                    <a:pt x="176" y="4"/>
                    <a:pt x="176" y="5"/>
                    <a:pt x="175" y="6"/>
                  </a:cubicBezTo>
                  <a:cubicBezTo>
                    <a:pt x="175" y="9"/>
                    <a:pt x="175" y="11"/>
                    <a:pt x="175" y="13"/>
                  </a:cubicBezTo>
                  <a:cubicBezTo>
                    <a:pt x="174" y="20"/>
                    <a:pt x="174" y="27"/>
                    <a:pt x="174" y="34"/>
                  </a:cubicBezTo>
                  <a:cubicBezTo>
                    <a:pt x="174" y="41"/>
                    <a:pt x="174" y="48"/>
                    <a:pt x="175" y="54"/>
                  </a:cubicBezTo>
                  <a:cubicBezTo>
                    <a:pt x="175" y="59"/>
                    <a:pt x="176" y="63"/>
                    <a:pt x="176" y="67"/>
                  </a:cubicBezTo>
                  <a:cubicBezTo>
                    <a:pt x="177" y="72"/>
                    <a:pt x="177" y="78"/>
                    <a:pt x="178" y="83"/>
                  </a:cubicBezTo>
                  <a:cubicBezTo>
                    <a:pt x="178" y="84"/>
                    <a:pt x="178" y="85"/>
                    <a:pt x="178" y="85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86" y="86"/>
                    <a:pt x="193" y="86"/>
                    <a:pt x="201" y="86"/>
                  </a:cubicBezTo>
                  <a:cubicBezTo>
                    <a:pt x="205" y="86"/>
                    <a:pt x="210" y="86"/>
                    <a:pt x="214" y="86"/>
                  </a:cubicBezTo>
                  <a:cubicBezTo>
                    <a:pt x="222" y="86"/>
                    <a:pt x="231" y="86"/>
                    <a:pt x="240" y="86"/>
                  </a:cubicBezTo>
                  <a:cubicBezTo>
                    <a:pt x="242" y="86"/>
                    <a:pt x="244" y="86"/>
                    <a:pt x="246" y="86"/>
                  </a:cubicBezTo>
                  <a:cubicBezTo>
                    <a:pt x="246" y="86"/>
                    <a:pt x="246" y="86"/>
                    <a:pt x="247" y="86"/>
                  </a:cubicBezTo>
                  <a:cubicBezTo>
                    <a:pt x="247" y="86"/>
                    <a:pt x="247" y="86"/>
                    <a:pt x="247" y="85"/>
                  </a:cubicBezTo>
                  <a:cubicBezTo>
                    <a:pt x="247" y="85"/>
                    <a:pt x="247" y="84"/>
                    <a:pt x="248" y="84"/>
                  </a:cubicBezTo>
                  <a:cubicBezTo>
                    <a:pt x="248" y="83"/>
                    <a:pt x="249" y="83"/>
                    <a:pt x="250" y="84"/>
                  </a:cubicBezTo>
                  <a:cubicBezTo>
                    <a:pt x="250" y="84"/>
                    <a:pt x="250" y="84"/>
                    <a:pt x="250" y="85"/>
                  </a:cubicBezTo>
                  <a:cubicBezTo>
                    <a:pt x="250" y="86"/>
                    <a:pt x="251" y="86"/>
                    <a:pt x="251" y="87"/>
                  </a:cubicBezTo>
                  <a:cubicBezTo>
                    <a:pt x="251" y="89"/>
                    <a:pt x="251" y="90"/>
                    <a:pt x="251" y="92"/>
                  </a:cubicBezTo>
                  <a:cubicBezTo>
                    <a:pt x="252" y="95"/>
                    <a:pt x="253" y="99"/>
                    <a:pt x="253" y="103"/>
                  </a:cubicBezTo>
                  <a:cubicBezTo>
                    <a:pt x="253" y="112"/>
                    <a:pt x="253" y="120"/>
                    <a:pt x="253" y="129"/>
                  </a:cubicBezTo>
                  <a:cubicBezTo>
                    <a:pt x="253" y="133"/>
                    <a:pt x="253" y="137"/>
                    <a:pt x="253" y="140"/>
                  </a:cubicBezTo>
                  <a:cubicBezTo>
                    <a:pt x="253" y="143"/>
                    <a:pt x="253" y="146"/>
                    <a:pt x="254" y="149"/>
                  </a:cubicBezTo>
                  <a:cubicBezTo>
                    <a:pt x="254" y="151"/>
                    <a:pt x="254" y="154"/>
                    <a:pt x="254" y="157"/>
                  </a:cubicBezTo>
                  <a:cubicBezTo>
                    <a:pt x="255" y="160"/>
                    <a:pt x="255" y="163"/>
                    <a:pt x="256" y="167"/>
                  </a:cubicBezTo>
                  <a:cubicBezTo>
                    <a:pt x="256" y="168"/>
                    <a:pt x="257" y="170"/>
                    <a:pt x="257" y="171"/>
                  </a:cubicBezTo>
                  <a:cubicBezTo>
                    <a:pt x="257" y="172"/>
                    <a:pt x="257" y="173"/>
                    <a:pt x="257" y="173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6" y="176"/>
                    <a:pt x="256" y="176"/>
                    <a:pt x="255" y="177"/>
                  </a:cubicBezTo>
                  <a:cubicBezTo>
                    <a:pt x="252" y="177"/>
                    <a:pt x="249" y="178"/>
                    <a:pt x="246" y="178"/>
                  </a:cubicBezTo>
                  <a:cubicBezTo>
                    <a:pt x="230" y="179"/>
                    <a:pt x="213" y="179"/>
                    <a:pt x="197" y="179"/>
                  </a:cubicBezTo>
                  <a:cubicBezTo>
                    <a:pt x="196" y="179"/>
                    <a:pt x="195" y="179"/>
                    <a:pt x="194" y="179"/>
                  </a:cubicBezTo>
                  <a:cubicBezTo>
                    <a:pt x="194" y="179"/>
                    <a:pt x="193" y="179"/>
                    <a:pt x="193" y="179"/>
                  </a:cubicBezTo>
                  <a:cubicBezTo>
                    <a:pt x="191" y="179"/>
                    <a:pt x="188" y="179"/>
                    <a:pt x="186" y="179"/>
                  </a:cubicBezTo>
                  <a:cubicBezTo>
                    <a:pt x="184" y="179"/>
                    <a:pt x="182" y="179"/>
                    <a:pt x="180" y="179"/>
                  </a:cubicBezTo>
                  <a:cubicBezTo>
                    <a:pt x="180" y="179"/>
                    <a:pt x="180" y="179"/>
                    <a:pt x="179" y="179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9" y="185"/>
                    <a:pt x="179" y="190"/>
                    <a:pt x="180" y="195"/>
                  </a:cubicBezTo>
                  <a:cubicBezTo>
                    <a:pt x="180" y="197"/>
                    <a:pt x="180" y="200"/>
                    <a:pt x="180" y="203"/>
                  </a:cubicBezTo>
                  <a:cubicBezTo>
                    <a:pt x="180" y="206"/>
                    <a:pt x="180" y="209"/>
                    <a:pt x="180" y="212"/>
                  </a:cubicBezTo>
                  <a:cubicBezTo>
                    <a:pt x="180" y="215"/>
                    <a:pt x="180" y="218"/>
                    <a:pt x="181" y="221"/>
                  </a:cubicBezTo>
                  <a:cubicBezTo>
                    <a:pt x="181" y="228"/>
                    <a:pt x="181" y="235"/>
                    <a:pt x="181" y="242"/>
                  </a:cubicBezTo>
                  <a:cubicBezTo>
                    <a:pt x="181" y="247"/>
                    <a:pt x="182" y="253"/>
                    <a:pt x="182" y="258"/>
                  </a:cubicBezTo>
                  <a:cubicBezTo>
                    <a:pt x="182" y="259"/>
                    <a:pt x="182" y="259"/>
                    <a:pt x="182" y="260"/>
                  </a:cubicBezTo>
                  <a:cubicBezTo>
                    <a:pt x="183" y="260"/>
                    <a:pt x="184" y="260"/>
                    <a:pt x="185" y="262"/>
                  </a:cubicBezTo>
                  <a:cubicBezTo>
                    <a:pt x="185" y="263"/>
                    <a:pt x="184" y="264"/>
                    <a:pt x="183" y="264"/>
                  </a:cubicBezTo>
                  <a:cubicBezTo>
                    <a:pt x="183" y="265"/>
                    <a:pt x="184" y="266"/>
                    <a:pt x="184" y="267"/>
                  </a:cubicBezTo>
                  <a:cubicBezTo>
                    <a:pt x="184" y="267"/>
                    <a:pt x="184" y="267"/>
                    <a:pt x="184" y="267"/>
                  </a:cubicBezTo>
                  <a:cubicBezTo>
                    <a:pt x="185" y="267"/>
                    <a:pt x="185" y="267"/>
                    <a:pt x="185" y="268"/>
                  </a:cubicBezTo>
                  <a:cubicBezTo>
                    <a:pt x="185" y="269"/>
                    <a:pt x="185" y="269"/>
                    <a:pt x="184" y="270"/>
                  </a:cubicBezTo>
                  <a:cubicBezTo>
                    <a:pt x="183" y="270"/>
                    <a:pt x="183" y="270"/>
                    <a:pt x="182" y="270"/>
                  </a:cubicBezTo>
                  <a:cubicBezTo>
                    <a:pt x="181" y="270"/>
                    <a:pt x="180" y="270"/>
                    <a:pt x="179" y="270"/>
                  </a:cubicBezTo>
                  <a:cubicBezTo>
                    <a:pt x="179" y="271"/>
                    <a:pt x="179" y="271"/>
                    <a:pt x="178" y="271"/>
                  </a:cubicBezTo>
                  <a:cubicBezTo>
                    <a:pt x="177" y="270"/>
                    <a:pt x="175" y="270"/>
                    <a:pt x="174" y="270"/>
                  </a:cubicBezTo>
                  <a:cubicBezTo>
                    <a:pt x="170" y="270"/>
                    <a:pt x="167" y="270"/>
                    <a:pt x="163" y="270"/>
                  </a:cubicBezTo>
                  <a:cubicBezTo>
                    <a:pt x="155" y="271"/>
                    <a:pt x="148" y="271"/>
                    <a:pt x="140" y="271"/>
                  </a:cubicBezTo>
                  <a:cubicBezTo>
                    <a:pt x="137" y="271"/>
                    <a:pt x="133" y="271"/>
                    <a:pt x="130" y="271"/>
                  </a:cubicBezTo>
                  <a:cubicBezTo>
                    <a:pt x="128" y="271"/>
                    <a:pt x="127" y="271"/>
                    <a:pt x="125" y="271"/>
                  </a:cubicBezTo>
                  <a:cubicBezTo>
                    <a:pt x="120" y="272"/>
                    <a:pt x="115" y="272"/>
                    <a:pt x="109" y="272"/>
                  </a:cubicBezTo>
                  <a:cubicBezTo>
                    <a:pt x="105" y="272"/>
                    <a:pt x="102" y="272"/>
                    <a:pt x="98" y="272"/>
                  </a:cubicBezTo>
                  <a:cubicBezTo>
                    <a:pt x="97" y="272"/>
                    <a:pt x="97" y="272"/>
                    <a:pt x="96" y="273"/>
                  </a:cubicBezTo>
                  <a:cubicBezTo>
                    <a:pt x="96" y="273"/>
                    <a:pt x="95" y="273"/>
                    <a:pt x="95" y="273"/>
                  </a:cubicBezTo>
                  <a:cubicBezTo>
                    <a:pt x="94" y="272"/>
                    <a:pt x="94" y="272"/>
                    <a:pt x="93" y="272"/>
                  </a:cubicBezTo>
                  <a:cubicBezTo>
                    <a:pt x="91" y="272"/>
                    <a:pt x="88" y="272"/>
                    <a:pt x="86" y="272"/>
                  </a:cubicBezTo>
                  <a:cubicBezTo>
                    <a:pt x="83" y="272"/>
                    <a:pt x="81" y="272"/>
                    <a:pt x="79" y="273"/>
                  </a:cubicBezTo>
                  <a:cubicBezTo>
                    <a:pt x="79" y="273"/>
                    <a:pt x="78" y="273"/>
                    <a:pt x="78" y="273"/>
                  </a:cubicBezTo>
                  <a:cubicBezTo>
                    <a:pt x="77" y="273"/>
                    <a:pt x="76" y="272"/>
                    <a:pt x="76" y="271"/>
                  </a:cubicBezTo>
                  <a:cubicBezTo>
                    <a:pt x="76" y="271"/>
                    <a:pt x="76" y="270"/>
                    <a:pt x="76" y="270"/>
                  </a:cubicBezTo>
                  <a:cubicBezTo>
                    <a:pt x="75" y="270"/>
                    <a:pt x="75" y="269"/>
                    <a:pt x="75" y="268"/>
                  </a:cubicBezTo>
                  <a:cubicBezTo>
                    <a:pt x="76" y="266"/>
                    <a:pt x="76" y="263"/>
                    <a:pt x="76" y="260"/>
                  </a:cubicBezTo>
                  <a:cubicBezTo>
                    <a:pt x="76" y="257"/>
                    <a:pt x="76" y="253"/>
                    <a:pt x="77" y="249"/>
                  </a:cubicBezTo>
                  <a:cubicBezTo>
                    <a:pt x="77" y="247"/>
                    <a:pt x="76" y="245"/>
                    <a:pt x="76" y="242"/>
                  </a:cubicBezTo>
                  <a:cubicBezTo>
                    <a:pt x="76" y="240"/>
                    <a:pt x="76" y="239"/>
                    <a:pt x="76" y="237"/>
                  </a:cubicBezTo>
                  <a:cubicBezTo>
                    <a:pt x="76" y="229"/>
                    <a:pt x="76" y="221"/>
                    <a:pt x="75" y="213"/>
                  </a:cubicBezTo>
                  <a:cubicBezTo>
                    <a:pt x="75" y="213"/>
                    <a:pt x="75" y="212"/>
                    <a:pt x="75" y="211"/>
                  </a:cubicBezTo>
                  <a:cubicBezTo>
                    <a:pt x="75" y="210"/>
                    <a:pt x="75" y="210"/>
                    <a:pt x="75" y="209"/>
                  </a:cubicBezTo>
                  <a:cubicBezTo>
                    <a:pt x="75" y="207"/>
                    <a:pt x="75" y="206"/>
                    <a:pt x="75" y="204"/>
                  </a:cubicBezTo>
                  <a:cubicBezTo>
                    <a:pt x="75" y="199"/>
                    <a:pt x="74" y="195"/>
                    <a:pt x="74" y="190"/>
                  </a:cubicBezTo>
                  <a:cubicBezTo>
                    <a:pt x="74" y="186"/>
                    <a:pt x="74" y="183"/>
                    <a:pt x="74" y="179"/>
                  </a:cubicBezTo>
                  <a:cubicBezTo>
                    <a:pt x="74" y="179"/>
                    <a:pt x="74" y="179"/>
                    <a:pt x="74" y="179"/>
                  </a:cubicBezTo>
                  <a:cubicBezTo>
                    <a:pt x="74" y="179"/>
                    <a:pt x="73" y="179"/>
                    <a:pt x="73" y="179"/>
                  </a:cubicBezTo>
                  <a:cubicBezTo>
                    <a:pt x="67" y="180"/>
                    <a:pt x="62" y="180"/>
                    <a:pt x="56" y="181"/>
                  </a:cubicBezTo>
                  <a:cubicBezTo>
                    <a:pt x="52" y="181"/>
                    <a:pt x="47" y="181"/>
                    <a:pt x="43" y="181"/>
                  </a:cubicBezTo>
                  <a:cubicBezTo>
                    <a:pt x="40" y="181"/>
                    <a:pt x="37" y="181"/>
                    <a:pt x="34" y="182"/>
                  </a:cubicBezTo>
                  <a:cubicBezTo>
                    <a:pt x="31" y="182"/>
                    <a:pt x="27" y="182"/>
                    <a:pt x="23" y="183"/>
                  </a:cubicBezTo>
                  <a:cubicBezTo>
                    <a:pt x="21" y="183"/>
                    <a:pt x="18" y="183"/>
                    <a:pt x="15" y="183"/>
                  </a:cubicBezTo>
                  <a:cubicBezTo>
                    <a:pt x="15" y="183"/>
                    <a:pt x="14" y="183"/>
                    <a:pt x="13" y="183"/>
                  </a:cubicBezTo>
                  <a:cubicBezTo>
                    <a:pt x="13" y="184"/>
                    <a:pt x="12" y="184"/>
                    <a:pt x="12" y="184"/>
                  </a:cubicBezTo>
                  <a:cubicBezTo>
                    <a:pt x="11" y="184"/>
                    <a:pt x="11" y="184"/>
                    <a:pt x="10" y="184"/>
                  </a:cubicBezTo>
                  <a:cubicBezTo>
                    <a:pt x="9" y="184"/>
                    <a:pt x="9" y="183"/>
                    <a:pt x="9" y="182"/>
                  </a:cubicBezTo>
                  <a:cubicBezTo>
                    <a:pt x="8" y="182"/>
                    <a:pt x="7" y="182"/>
                    <a:pt x="7" y="182"/>
                  </a:cubicBezTo>
                  <a:cubicBezTo>
                    <a:pt x="7" y="181"/>
                    <a:pt x="6" y="181"/>
                    <a:pt x="6" y="180"/>
                  </a:cubicBezTo>
                  <a:cubicBezTo>
                    <a:pt x="5" y="180"/>
                    <a:pt x="4" y="180"/>
                    <a:pt x="4" y="181"/>
                  </a:cubicBezTo>
                  <a:cubicBezTo>
                    <a:pt x="3" y="182"/>
                    <a:pt x="3" y="182"/>
                    <a:pt x="2" y="182"/>
                  </a:cubicBezTo>
                  <a:cubicBezTo>
                    <a:pt x="2" y="181"/>
                    <a:pt x="1" y="181"/>
                    <a:pt x="1" y="180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2" y="175"/>
                    <a:pt x="2" y="171"/>
                    <a:pt x="2" y="167"/>
                  </a:cubicBezTo>
                  <a:cubicBezTo>
                    <a:pt x="3" y="155"/>
                    <a:pt x="3" y="143"/>
                    <a:pt x="3" y="131"/>
                  </a:cubicBezTo>
                  <a:cubicBezTo>
                    <a:pt x="3" y="128"/>
                    <a:pt x="2" y="126"/>
                    <a:pt x="2" y="124"/>
                  </a:cubicBezTo>
                  <a:cubicBezTo>
                    <a:pt x="2" y="119"/>
                    <a:pt x="2" y="114"/>
                    <a:pt x="1" y="110"/>
                  </a:cubicBezTo>
                  <a:cubicBezTo>
                    <a:pt x="1" y="105"/>
                    <a:pt x="1" y="101"/>
                    <a:pt x="0" y="96"/>
                  </a:cubicBezTo>
                  <a:cubicBezTo>
                    <a:pt x="0" y="94"/>
                    <a:pt x="0" y="93"/>
                    <a:pt x="0" y="91"/>
                  </a:cubicBezTo>
                  <a:cubicBezTo>
                    <a:pt x="0" y="90"/>
                    <a:pt x="1" y="89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88"/>
                    <a:pt x="4" y="88"/>
                    <a:pt x="4" y="88"/>
                  </a:cubicBezTo>
                  <a:cubicBezTo>
                    <a:pt x="7" y="87"/>
                    <a:pt x="9" y="87"/>
                    <a:pt x="11" y="87"/>
                  </a:cubicBezTo>
                  <a:cubicBezTo>
                    <a:pt x="17" y="87"/>
                    <a:pt x="22" y="87"/>
                    <a:pt x="28" y="87"/>
                  </a:cubicBezTo>
                  <a:cubicBezTo>
                    <a:pt x="33" y="87"/>
                    <a:pt x="38" y="86"/>
                    <a:pt x="43" y="86"/>
                  </a:cubicBezTo>
                  <a:cubicBezTo>
                    <a:pt x="50" y="86"/>
                    <a:pt x="57" y="86"/>
                    <a:pt x="63" y="86"/>
                  </a:cubicBezTo>
                  <a:cubicBezTo>
                    <a:pt x="67" y="86"/>
                    <a:pt x="70" y="86"/>
                    <a:pt x="73" y="86"/>
                  </a:cubicBezTo>
                  <a:cubicBezTo>
                    <a:pt x="74" y="86"/>
                    <a:pt x="74" y="86"/>
                    <a:pt x="74" y="86"/>
                  </a:cubicBezTo>
                  <a:close/>
                  <a:moveTo>
                    <a:pt x="65" y="137"/>
                  </a:moveTo>
                  <a:cubicBezTo>
                    <a:pt x="65" y="136"/>
                    <a:pt x="65" y="136"/>
                    <a:pt x="65" y="135"/>
                  </a:cubicBezTo>
                  <a:cubicBezTo>
                    <a:pt x="65" y="135"/>
                    <a:pt x="65" y="135"/>
                    <a:pt x="65" y="135"/>
                  </a:cubicBezTo>
                  <a:cubicBezTo>
                    <a:pt x="65" y="136"/>
                    <a:pt x="65" y="136"/>
                    <a:pt x="65" y="137"/>
                  </a:cubicBezTo>
                  <a:cubicBezTo>
                    <a:pt x="65" y="137"/>
                    <a:pt x="66" y="138"/>
                    <a:pt x="66" y="138"/>
                  </a:cubicBezTo>
                  <a:cubicBezTo>
                    <a:pt x="66" y="138"/>
                    <a:pt x="66" y="137"/>
                    <a:pt x="65" y="137"/>
                  </a:cubicBezTo>
                  <a:close/>
                  <a:moveTo>
                    <a:pt x="81" y="109"/>
                  </a:moveTo>
                  <a:cubicBezTo>
                    <a:pt x="81" y="109"/>
                    <a:pt x="81" y="109"/>
                    <a:pt x="81" y="109"/>
                  </a:cubicBezTo>
                  <a:cubicBezTo>
                    <a:pt x="79" y="112"/>
                    <a:pt x="77" y="114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8" y="114"/>
                    <a:pt x="79" y="112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1" y="109"/>
                  </a:cubicBezTo>
                  <a:close/>
                  <a:moveTo>
                    <a:pt x="131" y="198"/>
                  </a:moveTo>
                  <a:cubicBezTo>
                    <a:pt x="131" y="197"/>
                    <a:pt x="131" y="197"/>
                    <a:pt x="132" y="196"/>
                  </a:cubicBezTo>
                  <a:cubicBezTo>
                    <a:pt x="134" y="196"/>
                    <a:pt x="135" y="195"/>
                    <a:pt x="137" y="193"/>
                  </a:cubicBezTo>
                  <a:cubicBezTo>
                    <a:pt x="138" y="192"/>
                    <a:pt x="139" y="190"/>
                    <a:pt x="140" y="189"/>
                  </a:cubicBezTo>
                  <a:cubicBezTo>
                    <a:pt x="142" y="187"/>
                    <a:pt x="144" y="184"/>
                    <a:pt x="146" y="182"/>
                  </a:cubicBezTo>
                  <a:cubicBezTo>
                    <a:pt x="149" y="179"/>
                    <a:pt x="152" y="176"/>
                    <a:pt x="156" y="172"/>
                  </a:cubicBezTo>
                  <a:cubicBezTo>
                    <a:pt x="158" y="170"/>
                    <a:pt x="160" y="168"/>
                    <a:pt x="161" y="165"/>
                  </a:cubicBezTo>
                  <a:cubicBezTo>
                    <a:pt x="163" y="164"/>
                    <a:pt x="164" y="162"/>
                    <a:pt x="165" y="161"/>
                  </a:cubicBezTo>
                  <a:cubicBezTo>
                    <a:pt x="167" y="158"/>
                    <a:pt x="169" y="155"/>
                    <a:pt x="171" y="152"/>
                  </a:cubicBezTo>
                  <a:cubicBezTo>
                    <a:pt x="173" y="149"/>
                    <a:pt x="175" y="145"/>
                    <a:pt x="177" y="141"/>
                  </a:cubicBezTo>
                  <a:cubicBezTo>
                    <a:pt x="178" y="137"/>
                    <a:pt x="179" y="133"/>
                    <a:pt x="180" y="129"/>
                  </a:cubicBezTo>
                  <a:cubicBezTo>
                    <a:pt x="181" y="122"/>
                    <a:pt x="180" y="116"/>
                    <a:pt x="177" y="110"/>
                  </a:cubicBezTo>
                  <a:cubicBezTo>
                    <a:pt x="176" y="108"/>
                    <a:pt x="174" y="105"/>
                    <a:pt x="172" y="103"/>
                  </a:cubicBezTo>
                  <a:cubicBezTo>
                    <a:pt x="170" y="102"/>
                    <a:pt x="169" y="101"/>
                    <a:pt x="167" y="100"/>
                  </a:cubicBezTo>
                  <a:cubicBezTo>
                    <a:pt x="166" y="99"/>
                    <a:pt x="164" y="99"/>
                    <a:pt x="162" y="99"/>
                  </a:cubicBezTo>
                  <a:cubicBezTo>
                    <a:pt x="160" y="99"/>
                    <a:pt x="157" y="99"/>
                    <a:pt x="155" y="99"/>
                  </a:cubicBezTo>
                  <a:cubicBezTo>
                    <a:pt x="152" y="99"/>
                    <a:pt x="149" y="100"/>
                    <a:pt x="146" y="101"/>
                  </a:cubicBezTo>
                  <a:cubicBezTo>
                    <a:pt x="143" y="102"/>
                    <a:pt x="140" y="103"/>
                    <a:pt x="138" y="105"/>
                  </a:cubicBezTo>
                  <a:cubicBezTo>
                    <a:pt x="136" y="106"/>
                    <a:pt x="135" y="107"/>
                    <a:pt x="134" y="108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34" y="110"/>
                    <a:pt x="134" y="111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1" y="112"/>
                    <a:pt x="130" y="112"/>
                    <a:pt x="130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28" y="113"/>
                    <a:pt x="126" y="112"/>
                    <a:pt x="126" y="110"/>
                  </a:cubicBezTo>
                  <a:cubicBezTo>
                    <a:pt x="126" y="110"/>
                    <a:pt x="126" y="110"/>
                    <a:pt x="127" y="110"/>
                  </a:cubicBezTo>
                  <a:cubicBezTo>
                    <a:pt x="126" y="109"/>
                    <a:pt x="126" y="109"/>
                    <a:pt x="125" y="108"/>
                  </a:cubicBezTo>
                  <a:cubicBezTo>
                    <a:pt x="123" y="106"/>
                    <a:pt x="120" y="105"/>
                    <a:pt x="117" y="104"/>
                  </a:cubicBezTo>
                  <a:cubicBezTo>
                    <a:pt x="114" y="104"/>
                    <a:pt x="111" y="103"/>
                    <a:pt x="108" y="103"/>
                  </a:cubicBezTo>
                  <a:cubicBezTo>
                    <a:pt x="105" y="103"/>
                    <a:pt x="102" y="103"/>
                    <a:pt x="99" y="103"/>
                  </a:cubicBezTo>
                  <a:cubicBezTo>
                    <a:pt x="96" y="103"/>
                    <a:pt x="94" y="104"/>
                    <a:pt x="92" y="105"/>
                  </a:cubicBezTo>
                  <a:cubicBezTo>
                    <a:pt x="89" y="107"/>
                    <a:pt x="86" y="109"/>
                    <a:pt x="84" y="112"/>
                  </a:cubicBezTo>
                  <a:cubicBezTo>
                    <a:pt x="83" y="112"/>
                    <a:pt x="83" y="113"/>
                    <a:pt x="83" y="113"/>
                  </a:cubicBezTo>
                  <a:cubicBezTo>
                    <a:pt x="81" y="116"/>
                    <a:pt x="80" y="118"/>
                    <a:pt x="80" y="121"/>
                  </a:cubicBezTo>
                  <a:cubicBezTo>
                    <a:pt x="79" y="123"/>
                    <a:pt x="79" y="126"/>
                    <a:pt x="79" y="128"/>
                  </a:cubicBezTo>
                  <a:cubicBezTo>
                    <a:pt x="79" y="133"/>
                    <a:pt x="80" y="137"/>
                    <a:pt x="83" y="140"/>
                  </a:cubicBezTo>
                  <a:cubicBezTo>
                    <a:pt x="84" y="143"/>
                    <a:pt x="86" y="145"/>
                    <a:pt x="88" y="147"/>
                  </a:cubicBezTo>
                  <a:cubicBezTo>
                    <a:pt x="89" y="149"/>
                    <a:pt x="90" y="150"/>
                    <a:pt x="91" y="151"/>
                  </a:cubicBezTo>
                  <a:cubicBezTo>
                    <a:pt x="92" y="152"/>
                    <a:pt x="94" y="153"/>
                    <a:pt x="95" y="154"/>
                  </a:cubicBezTo>
                  <a:cubicBezTo>
                    <a:pt x="98" y="157"/>
                    <a:pt x="100" y="160"/>
                    <a:pt x="103" y="163"/>
                  </a:cubicBezTo>
                  <a:cubicBezTo>
                    <a:pt x="104" y="163"/>
                    <a:pt x="104" y="164"/>
                    <a:pt x="105" y="164"/>
                  </a:cubicBezTo>
                  <a:cubicBezTo>
                    <a:pt x="107" y="167"/>
                    <a:pt x="109" y="169"/>
                    <a:pt x="111" y="171"/>
                  </a:cubicBezTo>
                  <a:cubicBezTo>
                    <a:pt x="114" y="174"/>
                    <a:pt x="118" y="178"/>
                    <a:pt x="121" y="181"/>
                  </a:cubicBezTo>
                  <a:cubicBezTo>
                    <a:pt x="122" y="183"/>
                    <a:pt x="123" y="184"/>
                    <a:pt x="125" y="185"/>
                  </a:cubicBezTo>
                  <a:cubicBezTo>
                    <a:pt x="125" y="186"/>
                    <a:pt x="126" y="187"/>
                    <a:pt x="127" y="188"/>
                  </a:cubicBezTo>
                  <a:cubicBezTo>
                    <a:pt x="128" y="189"/>
                    <a:pt x="128" y="190"/>
                    <a:pt x="129" y="190"/>
                  </a:cubicBezTo>
                  <a:cubicBezTo>
                    <a:pt x="130" y="190"/>
                    <a:pt x="130" y="191"/>
                    <a:pt x="130" y="192"/>
                  </a:cubicBezTo>
                  <a:cubicBezTo>
                    <a:pt x="130" y="193"/>
                    <a:pt x="130" y="193"/>
                    <a:pt x="129" y="194"/>
                  </a:cubicBezTo>
                  <a:cubicBezTo>
                    <a:pt x="128" y="194"/>
                    <a:pt x="127" y="194"/>
                    <a:pt x="127" y="193"/>
                  </a:cubicBezTo>
                  <a:cubicBezTo>
                    <a:pt x="127" y="193"/>
                    <a:pt x="126" y="192"/>
                    <a:pt x="126" y="192"/>
                  </a:cubicBezTo>
                  <a:cubicBezTo>
                    <a:pt x="126" y="191"/>
                    <a:pt x="125" y="190"/>
                    <a:pt x="125" y="189"/>
                  </a:cubicBezTo>
                  <a:cubicBezTo>
                    <a:pt x="123" y="187"/>
                    <a:pt x="122" y="185"/>
                    <a:pt x="121" y="184"/>
                  </a:cubicBezTo>
                  <a:cubicBezTo>
                    <a:pt x="117" y="180"/>
                    <a:pt x="114" y="176"/>
                    <a:pt x="110" y="172"/>
                  </a:cubicBezTo>
                  <a:cubicBezTo>
                    <a:pt x="108" y="171"/>
                    <a:pt x="107" y="170"/>
                    <a:pt x="106" y="168"/>
                  </a:cubicBezTo>
                  <a:cubicBezTo>
                    <a:pt x="104" y="166"/>
                    <a:pt x="102" y="165"/>
                    <a:pt x="101" y="163"/>
                  </a:cubicBezTo>
                  <a:cubicBezTo>
                    <a:pt x="97" y="159"/>
                    <a:pt x="93" y="155"/>
                    <a:pt x="89" y="151"/>
                  </a:cubicBezTo>
                  <a:cubicBezTo>
                    <a:pt x="88" y="151"/>
                    <a:pt x="88" y="150"/>
                    <a:pt x="87" y="149"/>
                  </a:cubicBezTo>
                  <a:cubicBezTo>
                    <a:pt x="85" y="147"/>
                    <a:pt x="83" y="144"/>
                    <a:pt x="81" y="142"/>
                  </a:cubicBezTo>
                  <a:cubicBezTo>
                    <a:pt x="79" y="139"/>
                    <a:pt x="78" y="135"/>
                    <a:pt x="77" y="132"/>
                  </a:cubicBezTo>
                  <a:cubicBezTo>
                    <a:pt x="77" y="132"/>
                    <a:pt x="77" y="131"/>
                    <a:pt x="77" y="131"/>
                  </a:cubicBezTo>
                  <a:cubicBezTo>
                    <a:pt x="77" y="131"/>
                    <a:pt x="76" y="132"/>
                    <a:pt x="76" y="132"/>
                  </a:cubicBezTo>
                  <a:cubicBezTo>
                    <a:pt x="76" y="134"/>
                    <a:pt x="76" y="135"/>
                    <a:pt x="77" y="137"/>
                  </a:cubicBezTo>
                  <a:cubicBezTo>
                    <a:pt x="78" y="141"/>
                    <a:pt x="81" y="145"/>
                    <a:pt x="83" y="148"/>
                  </a:cubicBezTo>
                  <a:cubicBezTo>
                    <a:pt x="85" y="150"/>
                    <a:pt x="87" y="152"/>
                    <a:pt x="88" y="154"/>
                  </a:cubicBezTo>
                  <a:cubicBezTo>
                    <a:pt x="90" y="157"/>
                    <a:pt x="93" y="160"/>
                    <a:pt x="96" y="163"/>
                  </a:cubicBezTo>
                  <a:cubicBezTo>
                    <a:pt x="97" y="163"/>
                    <a:pt x="98" y="164"/>
                    <a:pt x="99" y="165"/>
                  </a:cubicBezTo>
                  <a:cubicBezTo>
                    <a:pt x="99" y="166"/>
                    <a:pt x="99" y="166"/>
                    <a:pt x="99" y="167"/>
                  </a:cubicBezTo>
                  <a:cubicBezTo>
                    <a:pt x="99" y="167"/>
                    <a:pt x="100" y="168"/>
                    <a:pt x="100" y="168"/>
                  </a:cubicBezTo>
                  <a:cubicBezTo>
                    <a:pt x="103" y="171"/>
                    <a:pt x="105" y="173"/>
                    <a:pt x="108" y="176"/>
                  </a:cubicBezTo>
                  <a:cubicBezTo>
                    <a:pt x="112" y="180"/>
                    <a:pt x="115" y="183"/>
                    <a:pt x="119" y="187"/>
                  </a:cubicBezTo>
                  <a:cubicBezTo>
                    <a:pt x="122" y="190"/>
                    <a:pt x="126" y="193"/>
                    <a:pt x="129" y="196"/>
                  </a:cubicBezTo>
                  <a:cubicBezTo>
                    <a:pt x="130" y="197"/>
                    <a:pt x="130" y="197"/>
                    <a:pt x="131" y="198"/>
                  </a:cubicBezTo>
                  <a:close/>
                  <a:moveTo>
                    <a:pt x="134" y="199"/>
                  </a:moveTo>
                  <a:cubicBezTo>
                    <a:pt x="135" y="200"/>
                    <a:pt x="135" y="200"/>
                    <a:pt x="135" y="199"/>
                  </a:cubicBezTo>
                  <a:cubicBezTo>
                    <a:pt x="137" y="197"/>
                    <a:pt x="140" y="195"/>
                    <a:pt x="142" y="192"/>
                  </a:cubicBezTo>
                  <a:cubicBezTo>
                    <a:pt x="146" y="188"/>
                    <a:pt x="149" y="184"/>
                    <a:pt x="153" y="180"/>
                  </a:cubicBezTo>
                  <a:cubicBezTo>
                    <a:pt x="153" y="180"/>
                    <a:pt x="154" y="179"/>
                    <a:pt x="154" y="179"/>
                  </a:cubicBezTo>
                  <a:cubicBezTo>
                    <a:pt x="156" y="177"/>
                    <a:pt x="158" y="174"/>
                    <a:pt x="161" y="172"/>
                  </a:cubicBezTo>
                  <a:cubicBezTo>
                    <a:pt x="162" y="171"/>
                    <a:pt x="163" y="170"/>
                    <a:pt x="164" y="169"/>
                  </a:cubicBezTo>
                  <a:cubicBezTo>
                    <a:pt x="166" y="166"/>
                    <a:pt x="168" y="164"/>
                    <a:pt x="170" y="161"/>
                  </a:cubicBezTo>
                  <a:cubicBezTo>
                    <a:pt x="170" y="161"/>
                    <a:pt x="170" y="160"/>
                    <a:pt x="170" y="160"/>
                  </a:cubicBezTo>
                  <a:cubicBezTo>
                    <a:pt x="170" y="159"/>
                    <a:pt x="171" y="158"/>
                    <a:pt x="172" y="158"/>
                  </a:cubicBezTo>
                  <a:cubicBezTo>
                    <a:pt x="172" y="158"/>
                    <a:pt x="172" y="157"/>
                    <a:pt x="173" y="157"/>
                  </a:cubicBezTo>
                  <a:cubicBezTo>
                    <a:pt x="175" y="154"/>
                    <a:pt x="176" y="151"/>
                    <a:pt x="178" y="148"/>
                  </a:cubicBezTo>
                  <a:cubicBezTo>
                    <a:pt x="180" y="145"/>
                    <a:pt x="182" y="141"/>
                    <a:pt x="183" y="138"/>
                  </a:cubicBezTo>
                  <a:cubicBezTo>
                    <a:pt x="184" y="136"/>
                    <a:pt x="185" y="134"/>
                    <a:pt x="185" y="132"/>
                  </a:cubicBezTo>
                  <a:cubicBezTo>
                    <a:pt x="186" y="131"/>
                    <a:pt x="186" y="129"/>
                    <a:pt x="186" y="128"/>
                  </a:cubicBezTo>
                  <a:cubicBezTo>
                    <a:pt x="186" y="124"/>
                    <a:pt x="186" y="121"/>
                    <a:pt x="185" y="118"/>
                  </a:cubicBezTo>
                  <a:cubicBezTo>
                    <a:pt x="185" y="116"/>
                    <a:pt x="184" y="115"/>
                    <a:pt x="184" y="113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3" y="114"/>
                    <a:pt x="182" y="114"/>
                    <a:pt x="182" y="113"/>
                  </a:cubicBezTo>
                  <a:cubicBezTo>
                    <a:pt x="181" y="113"/>
                    <a:pt x="181" y="112"/>
                    <a:pt x="181" y="112"/>
                  </a:cubicBezTo>
                  <a:cubicBezTo>
                    <a:pt x="181" y="111"/>
                    <a:pt x="182" y="111"/>
                    <a:pt x="182" y="111"/>
                  </a:cubicBezTo>
                  <a:cubicBezTo>
                    <a:pt x="182" y="110"/>
                    <a:pt x="182" y="110"/>
                    <a:pt x="182" y="109"/>
                  </a:cubicBezTo>
                  <a:cubicBezTo>
                    <a:pt x="179" y="105"/>
                    <a:pt x="176" y="102"/>
                    <a:pt x="173" y="100"/>
                  </a:cubicBezTo>
                  <a:cubicBezTo>
                    <a:pt x="172" y="99"/>
                    <a:pt x="172" y="99"/>
                    <a:pt x="171" y="99"/>
                  </a:cubicBezTo>
                  <a:cubicBezTo>
                    <a:pt x="171" y="99"/>
                    <a:pt x="171" y="100"/>
                    <a:pt x="171" y="100"/>
                  </a:cubicBezTo>
                  <a:cubicBezTo>
                    <a:pt x="171" y="100"/>
                    <a:pt x="172" y="101"/>
                    <a:pt x="173" y="101"/>
                  </a:cubicBezTo>
                  <a:cubicBezTo>
                    <a:pt x="174" y="103"/>
                    <a:pt x="176" y="104"/>
                    <a:pt x="177" y="105"/>
                  </a:cubicBezTo>
                  <a:cubicBezTo>
                    <a:pt x="179" y="109"/>
                    <a:pt x="181" y="114"/>
                    <a:pt x="182" y="119"/>
                  </a:cubicBezTo>
                  <a:cubicBezTo>
                    <a:pt x="182" y="122"/>
                    <a:pt x="182" y="124"/>
                    <a:pt x="182" y="127"/>
                  </a:cubicBezTo>
                  <a:cubicBezTo>
                    <a:pt x="182" y="132"/>
                    <a:pt x="180" y="137"/>
                    <a:pt x="179" y="142"/>
                  </a:cubicBezTo>
                  <a:cubicBezTo>
                    <a:pt x="178" y="143"/>
                    <a:pt x="177" y="145"/>
                    <a:pt x="177" y="146"/>
                  </a:cubicBezTo>
                  <a:cubicBezTo>
                    <a:pt x="174" y="151"/>
                    <a:pt x="171" y="156"/>
                    <a:pt x="167" y="161"/>
                  </a:cubicBezTo>
                  <a:cubicBezTo>
                    <a:pt x="166" y="163"/>
                    <a:pt x="165" y="164"/>
                    <a:pt x="163" y="166"/>
                  </a:cubicBezTo>
                  <a:cubicBezTo>
                    <a:pt x="161" y="169"/>
                    <a:pt x="159" y="172"/>
                    <a:pt x="156" y="175"/>
                  </a:cubicBezTo>
                  <a:cubicBezTo>
                    <a:pt x="153" y="178"/>
                    <a:pt x="150" y="181"/>
                    <a:pt x="147" y="184"/>
                  </a:cubicBezTo>
                  <a:cubicBezTo>
                    <a:pt x="142" y="189"/>
                    <a:pt x="138" y="194"/>
                    <a:pt x="134" y="199"/>
                  </a:cubicBezTo>
                  <a:close/>
                  <a:moveTo>
                    <a:pt x="79" y="92"/>
                  </a:moveTo>
                  <a:cubicBezTo>
                    <a:pt x="78" y="92"/>
                    <a:pt x="78" y="92"/>
                    <a:pt x="77" y="92"/>
                  </a:cubicBezTo>
                  <a:cubicBezTo>
                    <a:pt x="76" y="91"/>
                    <a:pt x="74" y="91"/>
                    <a:pt x="72" y="91"/>
                  </a:cubicBezTo>
                  <a:cubicBezTo>
                    <a:pt x="68" y="90"/>
                    <a:pt x="63" y="90"/>
                    <a:pt x="59" y="90"/>
                  </a:cubicBezTo>
                  <a:cubicBezTo>
                    <a:pt x="53" y="90"/>
                    <a:pt x="47" y="90"/>
                    <a:pt x="41" y="90"/>
                  </a:cubicBezTo>
                  <a:cubicBezTo>
                    <a:pt x="37" y="90"/>
                    <a:pt x="33" y="90"/>
                    <a:pt x="29" y="90"/>
                  </a:cubicBezTo>
                  <a:cubicBezTo>
                    <a:pt x="26" y="91"/>
                    <a:pt x="23" y="91"/>
                    <a:pt x="20" y="91"/>
                  </a:cubicBezTo>
                  <a:cubicBezTo>
                    <a:pt x="20" y="92"/>
                    <a:pt x="19" y="92"/>
                    <a:pt x="19" y="92"/>
                  </a:cubicBezTo>
                  <a:cubicBezTo>
                    <a:pt x="20" y="92"/>
                    <a:pt x="21" y="92"/>
                    <a:pt x="22" y="92"/>
                  </a:cubicBezTo>
                  <a:cubicBezTo>
                    <a:pt x="24" y="92"/>
                    <a:pt x="26" y="92"/>
                    <a:pt x="28" y="92"/>
                  </a:cubicBezTo>
                  <a:cubicBezTo>
                    <a:pt x="32" y="92"/>
                    <a:pt x="37" y="92"/>
                    <a:pt x="41" y="92"/>
                  </a:cubicBezTo>
                  <a:cubicBezTo>
                    <a:pt x="49" y="92"/>
                    <a:pt x="56" y="91"/>
                    <a:pt x="64" y="92"/>
                  </a:cubicBezTo>
                  <a:cubicBezTo>
                    <a:pt x="69" y="92"/>
                    <a:pt x="74" y="93"/>
                    <a:pt x="79" y="93"/>
                  </a:cubicBezTo>
                  <a:cubicBezTo>
                    <a:pt x="79" y="93"/>
                    <a:pt x="79" y="93"/>
                    <a:pt x="80" y="93"/>
                  </a:cubicBezTo>
                  <a:cubicBezTo>
                    <a:pt x="79" y="92"/>
                    <a:pt x="79" y="92"/>
                    <a:pt x="79" y="92"/>
                  </a:cubicBezTo>
                  <a:close/>
                  <a:moveTo>
                    <a:pt x="119" y="50"/>
                  </a:moveTo>
                  <a:cubicBezTo>
                    <a:pt x="121" y="50"/>
                    <a:pt x="123" y="50"/>
                    <a:pt x="124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49"/>
                    <a:pt x="125" y="49"/>
                    <a:pt x="125" y="48"/>
                  </a:cubicBezTo>
                  <a:cubicBezTo>
                    <a:pt x="125" y="48"/>
                    <a:pt x="126" y="47"/>
                    <a:pt x="126" y="46"/>
                  </a:cubicBezTo>
                  <a:cubicBezTo>
                    <a:pt x="126" y="45"/>
                    <a:pt x="127" y="45"/>
                    <a:pt x="128" y="46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31" y="46"/>
                    <a:pt x="132" y="45"/>
                    <a:pt x="133" y="43"/>
                  </a:cubicBezTo>
                  <a:cubicBezTo>
                    <a:pt x="132" y="43"/>
                    <a:pt x="131" y="43"/>
                    <a:pt x="130" y="43"/>
                  </a:cubicBezTo>
                  <a:cubicBezTo>
                    <a:pt x="129" y="43"/>
                    <a:pt x="128" y="43"/>
                    <a:pt x="127" y="43"/>
                  </a:cubicBezTo>
                  <a:cubicBezTo>
                    <a:pt x="126" y="43"/>
                    <a:pt x="125" y="44"/>
                    <a:pt x="124" y="44"/>
                  </a:cubicBezTo>
                  <a:cubicBezTo>
                    <a:pt x="124" y="44"/>
                    <a:pt x="123" y="45"/>
                    <a:pt x="123" y="45"/>
                  </a:cubicBezTo>
                  <a:cubicBezTo>
                    <a:pt x="122" y="46"/>
                    <a:pt x="121" y="48"/>
                    <a:pt x="120" y="49"/>
                  </a:cubicBezTo>
                  <a:cubicBezTo>
                    <a:pt x="119" y="49"/>
                    <a:pt x="119" y="49"/>
                    <a:pt x="119" y="50"/>
                  </a:cubicBezTo>
                  <a:close/>
                  <a:moveTo>
                    <a:pt x="154" y="245"/>
                  </a:moveTo>
                  <a:cubicBezTo>
                    <a:pt x="153" y="247"/>
                    <a:pt x="153" y="249"/>
                    <a:pt x="152" y="251"/>
                  </a:cubicBezTo>
                  <a:cubicBezTo>
                    <a:pt x="152" y="251"/>
                    <a:pt x="153" y="252"/>
                    <a:pt x="154" y="252"/>
                  </a:cubicBezTo>
                  <a:cubicBezTo>
                    <a:pt x="155" y="253"/>
                    <a:pt x="155" y="254"/>
                    <a:pt x="154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5" y="256"/>
                    <a:pt x="155" y="257"/>
                    <a:pt x="156" y="258"/>
                  </a:cubicBezTo>
                  <a:cubicBezTo>
                    <a:pt x="156" y="258"/>
                    <a:pt x="157" y="258"/>
                    <a:pt x="157" y="258"/>
                  </a:cubicBezTo>
                  <a:cubicBezTo>
                    <a:pt x="158" y="258"/>
                    <a:pt x="158" y="258"/>
                    <a:pt x="159" y="258"/>
                  </a:cubicBezTo>
                  <a:cubicBezTo>
                    <a:pt x="158" y="253"/>
                    <a:pt x="156" y="249"/>
                    <a:pt x="154" y="245"/>
                  </a:cubicBezTo>
                  <a:close/>
                  <a:moveTo>
                    <a:pt x="149" y="226"/>
                  </a:moveTo>
                  <a:cubicBezTo>
                    <a:pt x="151" y="226"/>
                    <a:pt x="152" y="226"/>
                    <a:pt x="153" y="225"/>
                  </a:cubicBezTo>
                  <a:cubicBezTo>
                    <a:pt x="155" y="221"/>
                    <a:pt x="158" y="216"/>
                    <a:pt x="161" y="211"/>
                  </a:cubicBezTo>
                  <a:cubicBezTo>
                    <a:pt x="160" y="211"/>
                    <a:pt x="160" y="211"/>
                    <a:pt x="160" y="211"/>
                  </a:cubicBezTo>
                  <a:cubicBezTo>
                    <a:pt x="159" y="212"/>
                    <a:pt x="157" y="213"/>
                    <a:pt x="156" y="214"/>
                  </a:cubicBezTo>
                  <a:cubicBezTo>
                    <a:pt x="156" y="215"/>
                    <a:pt x="156" y="215"/>
                    <a:pt x="155" y="215"/>
                  </a:cubicBezTo>
                  <a:cubicBezTo>
                    <a:pt x="154" y="217"/>
                    <a:pt x="153" y="220"/>
                    <a:pt x="152" y="222"/>
                  </a:cubicBezTo>
                  <a:cubicBezTo>
                    <a:pt x="152" y="222"/>
                    <a:pt x="151" y="222"/>
                    <a:pt x="151" y="223"/>
                  </a:cubicBezTo>
                  <a:cubicBezTo>
                    <a:pt x="151" y="223"/>
                    <a:pt x="151" y="223"/>
                    <a:pt x="151" y="224"/>
                  </a:cubicBezTo>
                  <a:cubicBezTo>
                    <a:pt x="150" y="224"/>
                    <a:pt x="150" y="225"/>
                    <a:pt x="149" y="226"/>
                  </a:cubicBezTo>
                  <a:close/>
                  <a:moveTo>
                    <a:pt x="122" y="29"/>
                  </a:moveTo>
                  <a:cubicBezTo>
                    <a:pt x="122" y="29"/>
                    <a:pt x="122" y="29"/>
                    <a:pt x="122" y="29"/>
                  </a:cubicBezTo>
                  <a:cubicBezTo>
                    <a:pt x="120" y="29"/>
                    <a:pt x="118" y="29"/>
                    <a:pt x="116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32"/>
                    <a:pt x="114" y="33"/>
                    <a:pt x="114" y="35"/>
                  </a:cubicBezTo>
                  <a:cubicBezTo>
                    <a:pt x="114" y="35"/>
                    <a:pt x="114" y="35"/>
                    <a:pt x="113" y="36"/>
                  </a:cubicBezTo>
                  <a:cubicBezTo>
                    <a:pt x="116" y="35"/>
                    <a:pt x="119" y="34"/>
                    <a:pt x="122" y="33"/>
                  </a:cubicBezTo>
                  <a:cubicBezTo>
                    <a:pt x="122" y="32"/>
                    <a:pt x="122" y="30"/>
                    <a:pt x="122" y="29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5" y="178"/>
                  </a:cubicBezTo>
                  <a:cubicBezTo>
                    <a:pt x="61" y="178"/>
                    <a:pt x="56" y="178"/>
                    <a:pt x="51" y="178"/>
                  </a:cubicBezTo>
                  <a:cubicBezTo>
                    <a:pt x="50" y="178"/>
                    <a:pt x="49" y="178"/>
                    <a:pt x="48" y="178"/>
                  </a:cubicBezTo>
                  <a:cubicBezTo>
                    <a:pt x="46" y="178"/>
                    <a:pt x="44" y="178"/>
                    <a:pt x="41" y="178"/>
                  </a:cubicBezTo>
                  <a:cubicBezTo>
                    <a:pt x="41" y="178"/>
                    <a:pt x="40" y="178"/>
                    <a:pt x="40" y="179"/>
                  </a:cubicBezTo>
                  <a:cubicBezTo>
                    <a:pt x="40" y="179"/>
                    <a:pt x="39" y="179"/>
                    <a:pt x="39" y="179"/>
                  </a:cubicBezTo>
                  <a:cubicBezTo>
                    <a:pt x="38" y="178"/>
                    <a:pt x="37" y="179"/>
                    <a:pt x="36" y="179"/>
                  </a:cubicBezTo>
                  <a:cubicBezTo>
                    <a:pt x="33" y="179"/>
                    <a:pt x="30" y="179"/>
                    <a:pt x="28" y="179"/>
                  </a:cubicBezTo>
                  <a:cubicBezTo>
                    <a:pt x="24" y="180"/>
                    <a:pt x="21" y="180"/>
                    <a:pt x="18" y="181"/>
                  </a:cubicBezTo>
                  <a:cubicBezTo>
                    <a:pt x="17" y="181"/>
                    <a:pt x="15" y="181"/>
                    <a:pt x="14" y="181"/>
                  </a:cubicBezTo>
                  <a:cubicBezTo>
                    <a:pt x="15" y="181"/>
                    <a:pt x="15" y="181"/>
                    <a:pt x="16" y="181"/>
                  </a:cubicBezTo>
                  <a:cubicBezTo>
                    <a:pt x="18" y="181"/>
                    <a:pt x="20" y="181"/>
                    <a:pt x="23" y="181"/>
                  </a:cubicBezTo>
                  <a:cubicBezTo>
                    <a:pt x="26" y="180"/>
                    <a:pt x="30" y="180"/>
                    <a:pt x="34" y="180"/>
                  </a:cubicBezTo>
                  <a:cubicBezTo>
                    <a:pt x="36" y="180"/>
                    <a:pt x="39" y="179"/>
                    <a:pt x="42" y="179"/>
                  </a:cubicBezTo>
                  <a:cubicBezTo>
                    <a:pt x="46" y="179"/>
                    <a:pt x="49" y="179"/>
                    <a:pt x="53" y="179"/>
                  </a:cubicBezTo>
                  <a:cubicBezTo>
                    <a:pt x="56" y="179"/>
                    <a:pt x="59" y="179"/>
                    <a:pt x="62" y="178"/>
                  </a:cubicBezTo>
                  <a:cubicBezTo>
                    <a:pt x="63" y="178"/>
                    <a:pt x="65" y="178"/>
                    <a:pt x="66" y="178"/>
                  </a:cubicBezTo>
                  <a:close/>
                  <a:moveTo>
                    <a:pt x="152" y="259"/>
                  </a:moveTo>
                  <a:cubicBezTo>
                    <a:pt x="153" y="259"/>
                    <a:pt x="153" y="259"/>
                    <a:pt x="154" y="259"/>
                  </a:cubicBezTo>
                  <a:cubicBezTo>
                    <a:pt x="153" y="258"/>
                    <a:pt x="152" y="256"/>
                    <a:pt x="151" y="255"/>
                  </a:cubicBezTo>
                  <a:cubicBezTo>
                    <a:pt x="151" y="255"/>
                    <a:pt x="151" y="255"/>
                    <a:pt x="151" y="255"/>
                  </a:cubicBezTo>
                  <a:cubicBezTo>
                    <a:pt x="150" y="255"/>
                    <a:pt x="149" y="255"/>
                    <a:pt x="148" y="255"/>
                  </a:cubicBezTo>
                  <a:cubicBezTo>
                    <a:pt x="147" y="255"/>
                    <a:pt x="147" y="255"/>
                    <a:pt x="146" y="255"/>
                  </a:cubicBezTo>
                  <a:cubicBezTo>
                    <a:pt x="146" y="255"/>
                    <a:pt x="146" y="255"/>
                    <a:pt x="145" y="255"/>
                  </a:cubicBezTo>
                  <a:cubicBezTo>
                    <a:pt x="144" y="255"/>
                    <a:pt x="143" y="255"/>
                    <a:pt x="142" y="255"/>
                  </a:cubicBezTo>
                  <a:cubicBezTo>
                    <a:pt x="143" y="256"/>
                    <a:pt x="143" y="257"/>
                    <a:pt x="144" y="258"/>
                  </a:cubicBezTo>
                  <a:cubicBezTo>
                    <a:pt x="146" y="258"/>
                    <a:pt x="148" y="258"/>
                    <a:pt x="150" y="258"/>
                  </a:cubicBezTo>
                  <a:cubicBezTo>
                    <a:pt x="151" y="258"/>
                    <a:pt x="152" y="258"/>
                    <a:pt x="152" y="259"/>
                  </a:cubicBezTo>
                  <a:close/>
                  <a:moveTo>
                    <a:pt x="103" y="48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7" y="47"/>
                    <a:pt x="110" y="46"/>
                    <a:pt x="113" y="45"/>
                  </a:cubicBezTo>
                  <a:cubicBezTo>
                    <a:pt x="115" y="45"/>
                    <a:pt x="115" y="44"/>
                    <a:pt x="116" y="43"/>
                  </a:cubicBezTo>
                  <a:cubicBezTo>
                    <a:pt x="116" y="43"/>
                    <a:pt x="115" y="43"/>
                    <a:pt x="115" y="43"/>
                  </a:cubicBezTo>
                  <a:cubicBezTo>
                    <a:pt x="113" y="43"/>
                    <a:pt x="111" y="43"/>
                    <a:pt x="108" y="43"/>
                  </a:cubicBezTo>
                  <a:cubicBezTo>
                    <a:pt x="107" y="44"/>
                    <a:pt x="107" y="44"/>
                    <a:pt x="106" y="45"/>
                  </a:cubicBezTo>
                  <a:cubicBezTo>
                    <a:pt x="105" y="46"/>
                    <a:pt x="104" y="47"/>
                    <a:pt x="103" y="48"/>
                  </a:cubicBezTo>
                  <a:close/>
                  <a:moveTo>
                    <a:pt x="172" y="39"/>
                  </a:moveTo>
                  <a:cubicBezTo>
                    <a:pt x="172" y="39"/>
                    <a:pt x="172" y="39"/>
                    <a:pt x="172" y="39"/>
                  </a:cubicBezTo>
                  <a:cubicBezTo>
                    <a:pt x="172" y="36"/>
                    <a:pt x="172" y="32"/>
                    <a:pt x="172" y="29"/>
                  </a:cubicBezTo>
                  <a:cubicBezTo>
                    <a:pt x="172" y="28"/>
                    <a:pt x="172" y="27"/>
                    <a:pt x="172" y="25"/>
                  </a:cubicBezTo>
                  <a:cubicBezTo>
                    <a:pt x="172" y="19"/>
                    <a:pt x="171" y="13"/>
                    <a:pt x="171" y="7"/>
                  </a:cubicBezTo>
                  <a:cubicBezTo>
                    <a:pt x="171" y="7"/>
                    <a:pt x="171" y="6"/>
                    <a:pt x="170" y="5"/>
                  </a:cubicBezTo>
                  <a:cubicBezTo>
                    <a:pt x="170" y="6"/>
                    <a:pt x="170" y="7"/>
                    <a:pt x="170" y="8"/>
                  </a:cubicBezTo>
                  <a:cubicBezTo>
                    <a:pt x="170" y="12"/>
                    <a:pt x="170" y="16"/>
                    <a:pt x="170" y="20"/>
                  </a:cubicBezTo>
                  <a:cubicBezTo>
                    <a:pt x="171" y="21"/>
                    <a:pt x="171" y="22"/>
                    <a:pt x="171" y="23"/>
                  </a:cubicBezTo>
                  <a:cubicBezTo>
                    <a:pt x="171" y="27"/>
                    <a:pt x="171" y="31"/>
                    <a:pt x="171" y="35"/>
                  </a:cubicBezTo>
                  <a:cubicBezTo>
                    <a:pt x="171" y="36"/>
                    <a:pt x="172" y="38"/>
                    <a:pt x="172" y="39"/>
                  </a:cubicBezTo>
                  <a:close/>
                  <a:moveTo>
                    <a:pt x="164" y="250"/>
                  </a:moveTo>
                  <a:cubicBezTo>
                    <a:pt x="163" y="251"/>
                    <a:pt x="163" y="252"/>
                    <a:pt x="162" y="252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2" y="254"/>
                    <a:pt x="161" y="255"/>
                    <a:pt x="161" y="255"/>
                  </a:cubicBezTo>
                  <a:cubicBezTo>
                    <a:pt x="161" y="256"/>
                    <a:pt x="161" y="257"/>
                    <a:pt x="161" y="257"/>
                  </a:cubicBezTo>
                  <a:cubicBezTo>
                    <a:pt x="161" y="257"/>
                    <a:pt x="162" y="257"/>
                    <a:pt x="162" y="257"/>
                  </a:cubicBezTo>
                  <a:cubicBezTo>
                    <a:pt x="163" y="257"/>
                    <a:pt x="165" y="257"/>
                    <a:pt x="166" y="256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8" y="256"/>
                    <a:pt x="168" y="255"/>
                    <a:pt x="168" y="255"/>
                  </a:cubicBezTo>
                  <a:cubicBezTo>
                    <a:pt x="166" y="253"/>
                    <a:pt x="165" y="252"/>
                    <a:pt x="164" y="250"/>
                  </a:cubicBezTo>
                  <a:close/>
                  <a:moveTo>
                    <a:pt x="51" y="174"/>
                  </a:moveTo>
                  <a:cubicBezTo>
                    <a:pt x="52" y="174"/>
                    <a:pt x="52" y="174"/>
                    <a:pt x="52" y="174"/>
                  </a:cubicBezTo>
                  <a:cubicBezTo>
                    <a:pt x="59" y="174"/>
                    <a:pt x="66" y="174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3" y="172"/>
                    <a:pt x="72" y="172"/>
                    <a:pt x="72" y="172"/>
                  </a:cubicBezTo>
                  <a:cubicBezTo>
                    <a:pt x="69" y="172"/>
                    <a:pt x="66" y="173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4"/>
                    <a:pt x="60" y="174"/>
                    <a:pt x="59" y="173"/>
                  </a:cubicBezTo>
                  <a:cubicBezTo>
                    <a:pt x="59" y="173"/>
                    <a:pt x="59" y="173"/>
                    <a:pt x="58" y="173"/>
                  </a:cubicBezTo>
                  <a:cubicBezTo>
                    <a:pt x="56" y="173"/>
                    <a:pt x="54" y="173"/>
                    <a:pt x="52" y="173"/>
                  </a:cubicBezTo>
                  <a:cubicBezTo>
                    <a:pt x="52" y="173"/>
                    <a:pt x="51" y="173"/>
                    <a:pt x="51" y="173"/>
                  </a:cubicBezTo>
                  <a:cubicBezTo>
                    <a:pt x="51" y="173"/>
                    <a:pt x="51" y="174"/>
                    <a:pt x="51" y="174"/>
                  </a:cubicBezTo>
                  <a:close/>
                  <a:moveTo>
                    <a:pt x="103" y="37"/>
                  </a:moveTo>
                  <a:cubicBezTo>
                    <a:pt x="105" y="37"/>
                    <a:pt x="107" y="37"/>
                    <a:pt x="108" y="37"/>
                  </a:cubicBezTo>
                  <a:cubicBezTo>
                    <a:pt x="108" y="37"/>
                    <a:pt x="109" y="37"/>
                    <a:pt x="109" y="37"/>
                  </a:cubicBezTo>
                  <a:cubicBezTo>
                    <a:pt x="110" y="36"/>
                    <a:pt x="110" y="35"/>
                    <a:pt x="111" y="35"/>
                  </a:cubicBezTo>
                  <a:cubicBezTo>
                    <a:pt x="111" y="35"/>
                    <a:pt x="111" y="34"/>
                    <a:pt x="111" y="34"/>
                  </a:cubicBezTo>
                  <a:cubicBezTo>
                    <a:pt x="111" y="33"/>
                    <a:pt x="112" y="32"/>
                    <a:pt x="112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09" y="32"/>
                    <a:pt x="107" y="33"/>
                    <a:pt x="105" y="34"/>
                  </a:cubicBezTo>
                  <a:cubicBezTo>
                    <a:pt x="104" y="35"/>
                    <a:pt x="104" y="35"/>
                    <a:pt x="103" y="37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1"/>
                    <a:pt x="81" y="21"/>
                  </a:cubicBezTo>
                  <a:cubicBezTo>
                    <a:pt x="81" y="19"/>
                    <a:pt x="81" y="18"/>
                    <a:pt x="81" y="16"/>
                  </a:cubicBezTo>
                  <a:cubicBezTo>
                    <a:pt x="82" y="14"/>
                    <a:pt x="83" y="12"/>
                    <a:pt x="85" y="12"/>
                  </a:cubicBezTo>
                  <a:cubicBezTo>
                    <a:pt x="85" y="12"/>
                    <a:pt x="86" y="12"/>
                    <a:pt x="86" y="12"/>
                  </a:cubicBezTo>
                  <a:cubicBezTo>
                    <a:pt x="86" y="11"/>
                    <a:pt x="86" y="10"/>
                    <a:pt x="86" y="9"/>
                  </a:cubicBezTo>
                  <a:cubicBezTo>
                    <a:pt x="85" y="9"/>
                    <a:pt x="84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1" y="9"/>
                    <a:pt x="81" y="9"/>
                    <a:pt x="81" y="10"/>
                  </a:cubicBezTo>
                  <a:cubicBezTo>
                    <a:pt x="81" y="12"/>
                    <a:pt x="81" y="15"/>
                    <a:pt x="81" y="18"/>
                  </a:cubicBezTo>
                  <a:cubicBezTo>
                    <a:pt x="81" y="19"/>
                    <a:pt x="81" y="21"/>
                    <a:pt x="81" y="22"/>
                  </a:cubicBezTo>
                  <a:close/>
                  <a:moveTo>
                    <a:pt x="21" y="118"/>
                  </a:moveTo>
                  <a:cubicBezTo>
                    <a:pt x="19" y="117"/>
                    <a:pt x="16" y="117"/>
                    <a:pt x="14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2" y="118"/>
                    <a:pt x="12" y="119"/>
                    <a:pt x="11" y="120"/>
                  </a:cubicBezTo>
                  <a:cubicBezTo>
                    <a:pt x="10" y="120"/>
                    <a:pt x="10" y="120"/>
                    <a:pt x="11" y="121"/>
                  </a:cubicBezTo>
                  <a:cubicBezTo>
                    <a:pt x="12" y="121"/>
                    <a:pt x="12" y="120"/>
                    <a:pt x="13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0"/>
                    <a:pt x="15" y="120"/>
                    <a:pt x="16" y="120"/>
                  </a:cubicBezTo>
                  <a:cubicBezTo>
                    <a:pt x="18" y="120"/>
                    <a:pt x="19" y="120"/>
                    <a:pt x="20" y="119"/>
                  </a:cubicBezTo>
                  <a:cubicBezTo>
                    <a:pt x="21" y="119"/>
                    <a:pt x="21" y="118"/>
                    <a:pt x="21" y="118"/>
                  </a:cubicBezTo>
                  <a:close/>
                  <a:moveTo>
                    <a:pt x="189" y="172"/>
                  </a:moveTo>
                  <a:cubicBezTo>
                    <a:pt x="188" y="171"/>
                    <a:pt x="188" y="171"/>
                    <a:pt x="188" y="170"/>
                  </a:cubicBezTo>
                  <a:cubicBezTo>
                    <a:pt x="188" y="170"/>
                    <a:pt x="187" y="169"/>
                    <a:pt x="187" y="169"/>
                  </a:cubicBezTo>
                  <a:cubicBezTo>
                    <a:pt x="184" y="169"/>
                    <a:pt x="181" y="169"/>
                    <a:pt x="178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8" y="170"/>
                    <a:pt x="178" y="171"/>
                    <a:pt x="178" y="172"/>
                  </a:cubicBezTo>
                  <a:cubicBezTo>
                    <a:pt x="182" y="171"/>
                    <a:pt x="185" y="172"/>
                    <a:pt x="189" y="172"/>
                  </a:cubicBezTo>
                  <a:close/>
                  <a:moveTo>
                    <a:pt x="252" y="174"/>
                  </a:moveTo>
                  <a:cubicBezTo>
                    <a:pt x="252" y="174"/>
                    <a:pt x="251" y="175"/>
                    <a:pt x="250" y="175"/>
                  </a:cubicBezTo>
                  <a:cubicBezTo>
                    <a:pt x="249" y="175"/>
                    <a:pt x="248" y="176"/>
                    <a:pt x="247" y="176"/>
                  </a:cubicBezTo>
                  <a:cubicBezTo>
                    <a:pt x="243" y="176"/>
                    <a:pt x="238" y="176"/>
                    <a:pt x="233" y="176"/>
                  </a:cubicBezTo>
                  <a:cubicBezTo>
                    <a:pt x="230" y="176"/>
                    <a:pt x="226" y="176"/>
                    <a:pt x="223" y="176"/>
                  </a:cubicBezTo>
                  <a:cubicBezTo>
                    <a:pt x="220" y="176"/>
                    <a:pt x="218" y="177"/>
                    <a:pt x="216" y="177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6" y="177"/>
                    <a:pt x="217" y="177"/>
                    <a:pt x="217" y="177"/>
                  </a:cubicBezTo>
                  <a:cubicBezTo>
                    <a:pt x="223" y="177"/>
                    <a:pt x="229" y="177"/>
                    <a:pt x="235" y="177"/>
                  </a:cubicBezTo>
                  <a:cubicBezTo>
                    <a:pt x="239" y="177"/>
                    <a:pt x="244" y="176"/>
                    <a:pt x="249" y="176"/>
                  </a:cubicBezTo>
                  <a:cubicBezTo>
                    <a:pt x="250" y="176"/>
                    <a:pt x="252" y="175"/>
                    <a:pt x="253" y="175"/>
                  </a:cubicBezTo>
                  <a:cubicBezTo>
                    <a:pt x="253" y="175"/>
                    <a:pt x="252" y="174"/>
                    <a:pt x="252" y="174"/>
                  </a:cubicBezTo>
                  <a:close/>
                  <a:moveTo>
                    <a:pt x="139" y="96"/>
                  </a:moveTo>
                  <a:cubicBezTo>
                    <a:pt x="139" y="97"/>
                    <a:pt x="139" y="97"/>
                    <a:pt x="139" y="97"/>
                  </a:cubicBezTo>
                  <a:cubicBezTo>
                    <a:pt x="139" y="96"/>
                    <a:pt x="139" y="96"/>
                    <a:pt x="140" y="96"/>
                  </a:cubicBezTo>
                  <a:cubicBezTo>
                    <a:pt x="141" y="96"/>
                    <a:pt x="142" y="95"/>
                    <a:pt x="144" y="95"/>
                  </a:cubicBezTo>
                  <a:cubicBezTo>
                    <a:pt x="145" y="94"/>
                    <a:pt x="145" y="94"/>
                    <a:pt x="145" y="93"/>
                  </a:cubicBezTo>
                  <a:cubicBezTo>
                    <a:pt x="146" y="92"/>
                    <a:pt x="146" y="91"/>
                    <a:pt x="146" y="91"/>
                  </a:cubicBezTo>
                  <a:cubicBezTo>
                    <a:pt x="144" y="90"/>
                    <a:pt x="143" y="90"/>
                    <a:pt x="141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1"/>
                    <a:pt x="141" y="92"/>
                    <a:pt x="141" y="93"/>
                  </a:cubicBezTo>
                  <a:cubicBezTo>
                    <a:pt x="140" y="94"/>
                    <a:pt x="139" y="95"/>
                    <a:pt x="139" y="96"/>
                  </a:cubicBezTo>
                  <a:close/>
                  <a:moveTo>
                    <a:pt x="176" y="248"/>
                  </a:moveTo>
                  <a:cubicBezTo>
                    <a:pt x="176" y="249"/>
                    <a:pt x="176" y="249"/>
                    <a:pt x="176" y="249"/>
                  </a:cubicBezTo>
                  <a:cubicBezTo>
                    <a:pt x="176" y="251"/>
                    <a:pt x="176" y="252"/>
                    <a:pt x="176" y="253"/>
                  </a:cubicBezTo>
                  <a:cubicBezTo>
                    <a:pt x="176" y="254"/>
                    <a:pt x="176" y="255"/>
                    <a:pt x="175" y="256"/>
                  </a:cubicBezTo>
                  <a:cubicBezTo>
                    <a:pt x="175" y="257"/>
                    <a:pt x="175" y="258"/>
                    <a:pt x="175" y="258"/>
                  </a:cubicBezTo>
                  <a:cubicBezTo>
                    <a:pt x="175" y="259"/>
                    <a:pt x="175" y="260"/>
                    <a:pt x="174" y="260"/>
                  </a:cubicBezTo>
                  <a:cubicBezTo>
                    <a:pt x="175" y="260"/>
                    <a:pt x="176" y="260"/>
                    <a:pt x="177" y="261"/>
                  </a:cubicBezTo>
                  <a:cubicBezTo>
                    <a:pt x="178" y="259"/>
                    <a:pt x="178" y="250"/>
                    <a:pt x="177" y="248"/>
                  </a:cubicBezTo>
                  <a:cubicBezTo>
                    <a:pt x="177" y="248"/>
                    <a:pt x="177" y="248"/>
                    <a:pt x="176" y="248"/>
                  </a:cubicBezTo>
                  <a:close/>
                  <a:moveTo>
                    <a:pt x="108" y="189"/>
                  </a:moveTo>
                  <a:cubicBezTo>
                    <a:pt x="107" y="189"/>
                    <a:pt x="106" y="188"/>
                    <a:pt x="105" y="187"/>
                  </a:cubicBezTo>
                  <a:cubicBezTo>
                    <a:pt x="104" y="188"/>
                    <a:pt x="103" y="189"/>
                    <a:pt x="102" y="190"/>
                  </a:cubicBezTo>
                  <a:cubicBezTo>
                    <a:pt x="103" y="192"/>
                    <a:pt x="105" y="193"/>
                    <a:pt x="106" y="195"/>
                  </a:cubicBezTo>
                  <a:cubicBezTo>
                    <a:pt x="107" y="194"/>
                    <a:pt x="107" y="193"/>
                    <a:pt x="108" y="193"/>
                  </a:cubicBezTo>
                  <a:cubicBezTo>
                    <a:pt x="107" y="192"/>
                    <a:pt x="107" y="190"/>
                    <a:pt x="108" y="189"/>
                  </a:cubicBezTo>
                  <a:close/>
                  <a:moveTo>
                    <a:pt x="127" y="93"/>
                  </a:moveTo>
                  <a:cubicBezTo>
                    <a:pt x="128" y="93"/>
                    <a:pt x="128" y="93"/>
                    <a:pt x="128" y="93"/>
                  </a:cubicBezTo>
                  <a:cubicBezTo>
                    <a:pt x="130" y="93"/>
                    <a:pt x="132" y="93"/>
                    <a:pt x="134" y="93"/>
                  </a:cubicBezTo>
                  <a:cubicBezTo>
                    <a:pt x="134" y="93"/>
                    <a:pt x="134" y="92"/>
                    <a:pt x="134" y="92"/>
                  </a:cubicBezTo>
                  <a:cubicBezTo>
                    <a:pt x="135" y="90"/>
                    <a:pt x="135" y="89"/>
                    <a:pt x="136" y="87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3" y="89"/>
                    <a:pt x="130" y="90"/>
                    <a:pt x="128" y="92"/>
                  </a:cubicBezTo>
                  <a:cubicBezTo>
                    <a:pt x="128" y="93"/>
                    <a:pt x="127" y="93"/>
                    <a:pt x="127" y="93"/>
                  </a:cubicBezTo>
                  <a:close/>
                  <a:moveTo>
                    <a:pt x="159" y="21"/>
                  </a:moveTo>
                  <a:cubicBezTo>
                    <a:pt x="160" y="18"/>
                    <a:pt x="160" y="15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58" y="13"/>
                    <a:pt x="158" y="13"/>
                    <a:pt x="158" y="14"/>
                  </a:cubicBezTo>
                  <a:cubicBezTo>
                    <a:pt x="157" y="16"/>
                    <a:pt x="156" y="18"/>
                    <a:pt x="155" y="19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7" y="20"/>
                    <a:pt x="158" y="20"/>
                    <a:pt x="159" y="21"/>
                  </a:cubicBezTo>
                  <a:close/>
                  <a:moveTo>
                    <a:pt x="132" y="81"/>
                  </a:moveTo>
                  <a:cubicBezTo>
                    <a:pt x="132" y="82"/>
                    <a:pt x="131" y="84"/>
                    <a:pt x="130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85"/>
                    <a:pt x="132" y="85"/>
                    <a:pt x="133" y="85"/>
                  </a:cubicBezTo>
                  <a:cubicBezTo>
                    <a:pt x="133" y="85"/>
                    <a:pt x="133" y="85"/>
                    <a:pt x="134" y="84"/>
                  </a:cubicBezTo>
                  <a:cubicBezTo>
                    <a:pt x="134" y="83"/>
                    <a:pt x="135" y="83"/>
                    <a:pt x="136" y="83"/>
                  </a:cubicBezTo>
                  <a:cubicBezTo>
                    <a:pt x="136" y="83"/>
                    <a:pt x="137" y="83"/>
                    <a:pt x="138" y="83"/>
                  </a:cubicBezTo>
                  <a:cubicBezTo>
                    <a:pt x="138" y="82"/>
                    <a:pt x="139" y="81"/>
                    <a:pt x="139" y="79"/>
                  </a:cubicBezTo>
                  <a:cubicBezTo>
                    <a:pt x="138" y="80"/>
                    <a:pt x="137" y="80"/>
                    <a:pt x="136" y="80"/>
                  </a:cubicBezTo>
                  <a:cubicBezTo>
                    <a:pt x="135" y="80"/>
                    <a:pt x="135" y="80"/>
                    <a:pt x="135" y="81"/>
                  </a:cubicBezTo>
                  <a:cubicBezTo>
                    <a:pt x="134" y="82"/>
                    <a:pt x="134" y="82"/>
                    <a:pt x="132" y="81"/>
                  </a:cubicBezTo>
                  <a:close/>
                  <a:moveTo>
                    <a:pt x="130" y="81"/>
                  </a:moveTo>
                  <a:cubicBezTo>
                    <a:pt x="130" y="81"/>
                    <a:pt x="130" y="81"/>
                    <a:pt x="130" y="81"/>
                  </a:cubicBezTo>
                  <a:cubicBezTo>
                    <a:pt x="127" y="83"/>
                    <a:pt x="125" y="84"/>
                    <a:pt x="122" y="86"/>
                  </a:cubicBezTo>
                  <a:cubicBezTo>
                    <a:pt x="122" y="86"/>
                    <a:pt x="121" y="87"/>
                    <a:pt x="121" y="88"/>
                  </a:cubicBezTo>
                  <a:cubicBezTo>
                    <a:pt x="123" y="88"/>
                    <a:pt x="125" y="87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4"/>
                    <a:pt x="129" y="83"/>
                    <a:pt x="130" y="81"/>
                  </a:cubicBezTo>
                  <a:close/>
                  <a:moveTo>
                    <a:pt x="84" y="247"/>
                  </a:moveTo>
                  <a:cubicBezTo>
                    <a:pt x="84" y="247"/>
                    <a:pt x="84" y="247"/>
                    <a:pt x="84" y="247"/>
                  </a:cubicBezTo>
                  <a:cubicBezTo>
                    <a:pt x="83" y="248"/>
                    <a:pt x="82" y="249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2"/>
                    <a:pt x="81" y="253"/>
                    <a:pt x="81" y="254"/>
                  </a:cubicBezTo>
                  <a:cubicBezTo>
                    <a:pt x="81" y="255"/>
                    <a:pt x="81" y="255"/>
                    <a:pt x="81" y="256"/>
                  </a:cubicBezTo>
                  <a:cubicBezTo>
                    <a:pt x="81" y="257"/>
                    <a:pt x="81" y="257"/>
                    <a:pt x="81" y="258"/>
                  </a:cubicBezTo>
                  <a:cubicBezTo>
                    <a:pt x="81" y="258"/>
                    <a:pt x="81" y="258"/>
                    <a:pt x="81" y="257"/>
                  </a:cubicBezTo>
                  <a:cubicBezTo>
                    <a:pt x="82" y="256"/>
                    <a:pt x="82" y="255"/>
                    <a:pt x="83" y="254"/>
                  </a:cubicBezTo>
                  <a:cubicBezTo>
                    <a:pt x="83" y="253"/>
                    <a:pt x="84" y="252"/>
                    <a:pt x="85" y="251"/>
                  </a:cubicBezTo>
                  <a:cubicBezTo>
                    <a:pt x="85" y="250"/>
                    <a:pt x="85" y="248"/>
                    <a:pt x="84" y="247"/>
                  </a:cubicBezTo>
                  <a:close/>
                  <a:moveTo>
                    <a:pt x="153" y="66"/>
                  </a:moveTo>
                  <a:cubicBezTo>
                    <a:pt x="151" y="66"/>
                    <a:pt x="149" y="66"/>
                    <a:pt x="147" y="66"/>
                  </a:cubicBezTo>
                  <a:cubicBezTo>
                    <a:pt x="147" y="66"/>
                    <a:pt x="147" y="67"/>
                    <a:pt x="147" y="67"/>
                  </a:cubicBezTo>
                  <a:cubicBezTo>
                    <a:pt x="146" y="68"/>
                    <a:pt x="146" y="68"/>
                    <a:pt x="146" y="70"/>
                  </a:cubicBezTo>
                  <a:cubicBezTo>
                    <a:pt x="147" y="70"/>
                    <a:pt x="148" y="70"/>
                    <a:pt x="149" y="70"/>
                  </a:cubicBezTo>
                  <a:cubicBezTo>
                    <a:pt x="150" y="70"/>
                    <a:pt x="151" y="70"/>
                    <a:pt x="151" y="69"/>
                  </a:cubicBezTo>
                  <a:cubicBezTo>
                    <a:pt x="152" y="69"/>
                    <a:pt x="152" y="68"/>
                    <a:pt x="152" y="68"/>
                  </a:cubicBezTo>
                  <a:cubicBezTo>
                    <a:pt x="153" y="67"/>
                    <a:pt x="153" y="67"/>
                    <a:pt x="153" y="66"/>
                  </a:cubicBezTo>
                  <a:close/>
                  <a:moveTo>
                    <a:pt x="29" y="175"/>
                  </a:moveTo>
                  <a:cubicBezTo>
                    <a:pt x="30" y="175"/>
                    <a:pt x="34" y="175"/>
                    <a:pt x="35" y="175"/>
                  </a:cubicBezTo>
                  <a:cubicBezTo>
                    <a:pt x="34" y="173"/>
                    <a:pt x="33" y="172"/>
                    <a:pt x="33" y="171"/>
                  </a:cubicBezTo>
                  <a:cubicBezTo>
                    <a:pt x="31" y="171"/>
                    <a:pt x="30" y="171"/>
                    <a:pt x="28" y="171"/>
                  </a:cubicBezTo>
                  <a:cubicBezTo>
                    <a:pt x="28" y="172"/>
                    <a:pt x="29" y="173"/>
                    <a:pt x="29" y="175"/>
                  </a:cubicBezTo>
                  <a:close/>
                  <a:moveTo>
                    <a:pt x="66" y="159"/>
                  </a:moveTo>
                  <a:cubicBezTo>
                    <a:pt x="66" y="159"/>
                    <a:pt x="66" y="159"/>
                    <a:pt x="66" y="159"/>
                  </a:cubicBezTo>
                  <a:cubicBezTo>
                    <a:pt x="66" y="160"/>
                    <a:pt x="67" y="161"/>
                    <a:pt x="67" y="161"/>
                  </a:cubicBezTo>
                  <a:cubicBezTo>
                    <a:pt x="67" y="162"/>
                    <a:pt x="68" y="162"/>
                    <a:pt x="69" y="162"/>
                  </a:cubicBezTo>
                  <a:cubicBezTo>
                    <a:pt x="69" y="162"/>
                    <a:pt x="70" y="162"/>
                    <a:pt x="71" y="163"/>
                  </a:cubicBezTo>
                  <a:cubicBezTo>
                    <a:pt x="72" y="163"/>
                    <a:pt x="73" y="163"/>
                    <a:pt x="73" y="163"/>
                  </a:cubicBezTo>
                  <a:cubicBezTo>
                    <a:pt x="73" y="161"/>
                    <a:pt x="73" y="160"/>
                    <a:pt x="73" y="159"/>
                  </a:cubicBezTo>
                  <a:cubicBezTo>
                    <a:pt x="70" y="159"/>
                    <a:pt x="68" y="159"/>
                    <a:pt x="66" y="159"/>
                  </a:cubicBezTo>
                  <a:close/>
                  <a:moveTo>
                    <a:pt x="248" y="158"/>
                  </a:moveTo>
                  <a:cubicBezTo>
                    <a:pt x="248" y="158"/>
                    <a:pt x="248" y="159"/>
                    <a:pt x="247" y="160"/>
                  </a:cubicBezTo>
                  <a:cubicBezTo>
                    <a:pt x="247" y="160"/>
                    <a:pt x="247" y="161"/>
                    <a:pt x="247" y="161"/>
                  </a:cubicBezTo>
                  <a:cubicBezTo>
                    <a:pt x="247" y="162"/>
                    <a:pt x="247" y="162"/>
                    <a:pt x="247" y="162"/>
                  </a:cubicBezTo>
                  <a:cubicBezTo>
                    <a:pt x="246" y="163"/>
                    <a:pt x="246" y="163"/>
                    <a:pt x="246" y="163"/>
                  </a:cubicBezTo>
                  <a:cubicBezTo>
                    <a:pt x="246" y="164"/>
                    <a:pt x="245" y="164"/>
                    <a:pt x="245" y="164"/>
                  </a:cubicBezTo>
                  <a:cubicBezTo>
                    <a:pt x="245" y="165"/>
                    <a:pt x="246" y="165"/>
                    <a:pt x="247" y="166"/>
                  </a:cubicBezTo>
                  <a:cubicBezTo>
                    <a:pt x="247" y="166"/>
                    <a:pt x="247" y="166"/>
                    <a:pt x="247" y="166"/>
                  </a:cubicBezTo>
                  <a:cubicBezTo>
                    <a:pt x="248" y="166"/>
                    <a:pt x="249" y="166"/>
                    <a:pt x="249" y="166"/>
                  </a:cubicBezTo>
                  <a:cubicBezTo>
                    <a:pt x="250" y="165"/>
                    <a:pt x="249" y="158"/>
                    <a:pt x="248" y="158"/>
                  </a:cubicBezTo>
                  <a:close/>
                  <a:moveTo>
                    <a:pt x="27" y="97"/>
                  </a:moveTo>
                  <a:cubicBezTo>
                    <a:pt x="27" y="97"/>
                    <a:pt x="27" y="97"/>
                    <a:pt x="27" y="97"/>
                  </a:cubicBezTo>
                  <a:cubicBezTo>
                    <a:pt x="26" y="97"/>
                    <a:pt x="26" y="97"/>
                    <a:pt x="25" y="97"/>
                  </a:cubicBezTo>
                  <a:cubicBezTo>
                    <a:pt x="25" y="97"/>
                    <a:pt x="24" y="97"/>
                    <a:pt x="24" y="98"/>
                  </a:cubicBezTo>
                  <a:cubicBezTo>
                    <a:pt x="22" y="100"/>
                    <a:pt x="20" y="103"/>
                    <a:pt x="18" y="105"/>
                  </a:cubicBezTo>
                  <a:cubicBezTo>
                    <a:pt x="18" y="105"/>
                    <a:pt x="18" y="106"/>
                    <a:pt x="18" y="106"/>
                  </a:cubicBezTo>
                  <a:cubicBezTo>
                    <a:pt x="20" y="106"/>
                    <a:pt x="21" y="106"/>
                    <a:pt x="22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4"/>
                    <a:pt x="21" y="103"/>
                    <a:pt x="22" y="103"/>
                  </a:cubicBezTo>
                  <a:cubicBezTo>
                    <a:pt x="22" y="103"/>
                    <a:pt x="23" y="103"/>
                    <a:pt x="23" y="103"/>
                  </a:cubicBezTo>
                  <a:cubicBezTo>
                    <a:pt x="23" y="102"/>
                    <a:pt x="24" y="103"/>
                    <a:pt x="24" y="102"/>
                  </a:cubicBezTo>
                  <a:cubicBezTo>
                    <a:pt x="25" y="102"/>
                    <a:pt x="25" y="101"/>
                    <a:pt x="26" y="100"/>
                  </a:cubicBezTo>
                  <a:cubicBezTo>
                    <a:pt x="26" y="100"/>
                    <a:pt x="25" y="100"/>
                    <a:pt x="25" y="100"/>
                  </a:cubicBezTo>
                  <a:cubicBezTo>
                    <a:pt x="24" y="100"/>
                    <a:pt x="24" y="99"/>
                    <a:pt x="24" y="99"/>
                  </a:cubicBezTo>
                  <a:cubicBezTo>
                    <a:pt x="24" y="98"/>
                    <a:pt x="24" y="98"/>
                    <a:pt x="25" y="98"/>
                  </a:cubicBezTo>
                  <a:cubicBezTo>
                    <a:pt x="25" y="98"/>
                    <a:pt x="25" y="98"/>
                    <a:pt x="26" y="98"/>
                  </a:cubicBezTo>
                  <a:cubicBezTo>
                    <a:pt x="26" y="98"/>
                    <a:pt x="27" y="97"/>
                    <a:pt x="27" y="97"/>
                  </a:cubicBezTo>
                  <a:close/>
                  <a:moveTo>
                    <a:pt x="74" y="98"/>
                  </a:moveTo>
                  <a:cubicBezTo>
                    <a:pt x="73" y="98"/>
                    <a:pt x="73" y="98"/>
                    <a:pt x="73" y="98"/>
                  </a:cubicBezTo>
                  <a:cubicBezTo>
                    <a:pt x="72" y="97"/>
                    <a:pt x="70" y="97"/>
                    <a:pt x="69" y="97"/>
                  </a:cubicBezTo>
                  <a:cubicBezTo>
                    <a:pt x="67" y="97"/>
                    <a:pt x="67" y="97"/>
                    <a:pt x="65" y="99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5" y="100"/>
                    <a:pt x="64" y="100"/>
                    <a:pt x="64" y="100"/>
                  </a:cubicBezTo>
                  <a:cubicBezTo>
                    <a:pt x="66" y="100"/>
                    <a:pt x="68" y="100"/>
                    <a:pt x="70" y="100"/>
                  </a:cubicBezTo>
                  <a:cubicBezTo>
                    <a:pt x="70" y="101"/>
                    <a:pt x="70" y="100"/>
                    <a:pt x="71" y="100"/>
                  </a:cubicBezTo>
                  <a:cubicBezTo>
                    <a:pt x="72" y="100"/>
                    <a:pt x="73" y="99"/>
                    <a:pt x="74" y="98"/>
                  </a:cubicBezTo>
                  <a:close/>
                  <a:moveTo>
                    <a:pt x="50" y="99"/>
                  </a:moveTo>
                  <a:cubicBezTo>
                    <a:pt x="52" y="99"/>
                    <a:pt x="53" y="99"/>
                    <a:pt x="55" y="99"/>
                  </a:cubicBezTo>
                  <a:cubicBezTo>
                    <a:pt x="55" y="99"/>
                    <a:pt x="56" y="99"/>
                    <a:pt x="56" y="99"/>
                  </a:cubicBezTo>
                  <a:cubicBezTo>
                    <a:pt x="57" y="100"/>
                    <a:pt x="58" y="100"/>
                    <a:pt x="59" y="100"/>
                  </a:cubicBezTo>
                  <a:cubicBezTo>
                    <a:pt x="59" y="100"/>
                    <a:pt x="60" y="99"/>
                    <a:pt x="60" y="99"/>
                  </a:cubicBezTo>
                  <a:cubicBezTo>
                    <a:pt x="61" y="98"/>
                    <a:pt x="61" y="98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58" y="97"/>
                    <a:pt x="55" y="97"/>
                    <a:pt x="52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1" y="98"/>
                    <a:pt x="51" y="98"/>
                    <a:pt x="50" y="99"/>
                  </a:cubicBezTo>
                  <a:close/>
                  <a:moveTo>
                    <a:pt x="79" y="162"/>
                  </a:moveTo>
                  <a:cubicBezTo>
                    <a:pt x="80" y="161"/>
                    <a:pt x="80" y="160"/>
                    <a:pt x="79" y="160"/>
                  </a:cubicBezTo>
                  <a:cubicBezTo>
                    <a:pt x="79" y="159"/>
                    <a:pt x="78" y="159"/>
                    <a:pt x="78" y="15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6" y="155"/>
                    <a:pt x="74" y="153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3"/>
                    <a:pt x="72" y="155"/>
                    <a:pt x="72" y="156"/>
                  </a:cubicBezTo>
                  <a:cubicBezTo>
                    <a:pt x="73" y="156"/>
                    <a:pt x="73" y="156"/>
                    <a:pt x="74" y="156"/>
                  </a:cubicBezTo>
                  <a:cubicBezTo>
                    <a:pt x="74" y="156"/>
                    <a:pt x="75" y="156"/>
                    <a:pt x="75" y="157"/>
                  </a:cubicBezTo>
                  <a:cubicBezTo>
                    <a:pt x="76" y="157"/>
                    <a:pt x="76" y="157"/>
                    <a:pt x="76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7" y="160"/>
                    <a:pt x="78" y="161"/>
                    <a:pt x="79" y="162"/>
                  </a:cubicBezTo>
                  <a:close/>
                  <a:moveTo>
                    <a:pt x="13" y="101"/>
                  </a:moveTo>
                  <a:cubicBezTo>
                    <a:pt x="14" y="101"/>
                    <a:pt x="15" y="101"/>
                    <a:pt x="16" y="102"/>
                  </a:cubicBezTo>
                  <a:cubicBezTo>
                    <a:pt x="16" y="102"/>
                    <a:pt x="16" y="101"/>
                    <a:pt x="17" y="101"/>
                  </a:cubicBezTo>
                  <a:cubicBezTo>
                    <a:pt x="18" y="100"/>
                    <a:pt x="19" y="99"/>
                    <a:pt x="20" y="98"/>
                  </a:cubicBezTo>
                  <a:cubicBezTo>
                    <a:pt x="20" y="98"/>
                    <a:pt x="21" y="98"/>
                    <a:pt x="21" y="97"/>
                  </a:cubicBezTo>
                  <a:cubicBezTo>
                    <a:pt x="21" y="97"/>
                    <a:pt x="20" y="97"/>
                    <a:pt x="20" y="97"/>
                  </a:cubicBezTo>
                  <a:cubicBezTo>
                    <a:pt x="19" y="97"/>
                    <a:pt x="17" y="97"/>
                    <a:pt x="16" y="97"/>
                  </a:cubicBezTo>
                  <a:cubicBezTo>
                    <a:pt x="15" y="97"/>
                    <a:pt x="15" y="97"/>
                    <a:pt x="15" y="98"/>
                  </a:cubicBezTo>
                  <a:cubicBezTo>
                    <a:pt x="14" y="99"/>
                    <a:pt x="14" y="100"/>
                    <a:pt x="13" y="101"/>
                  </a:cubicBezTo>
                  <a:cubicBezTo>
                    <a:pt x="13" y="101"/>
                    <a:pt x="13" y="101"/>
                    <a:pt x="13" y="101"/>
                  </a:cubicBezTo>
                  <a:close/>
                  <a:moveTo>
                    <a:pt x="194" y="123"/>
                  </a:moveTo>
                  <a:cubicBezTo>
                    <a:pt x="194" y="124"/>
                    <a:pt x="194" y="124"/>
                    <a:pt x="193" y="124"/>
                  </a:cubicBezTo>
                  <a:cubicBezTo>
                    <a:pt x="193" y="126"/>
                    <a:pt x="192" y="128"/>
                    <a:pt x="191" y="129"/>
                  </a:cubicBezTo>
                  <a:cubicBezTo>
                    <a:pt x="191" y="130"/>
                    <a:pt x="191" y="130"/>
                    <a:pt x="192" y="130"/>
                  </a:cubicBezTo>
                  <a:cubicBezTo>
                    <a:pt x="192" y="131"/>
                    <a:pt x="193" y="132"/>
                    <a:pt x="194" y="133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1"/>
                    <a:pt x="195" y="129"/>
                    <a:pt x="195" y="126"/>
                  </a:cubicBezTo>
                  <a:cubicBezTo>
                    <a:pt x="195" y="125"/>
                    <a:pt x="194" y="124"/>
                    <a:pt x="194" y="123"/>
                  </a:cubicBezTo>
                  <a:close/>
                  <a:moveTo>
                    <a:pt x="158" y="234"/>
                  </a:move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3"/>
                    <a:pt x="158" y="233"/>
                  </a:cubicBezTo>
                  <a:cubicBezTo>
                    <a:pt x="159" y="232"/>
                    <a:pt x="160" y="231"/>
                    <a:pt x="161" y="229"/>
                  </a:cubicBezTo>
                  <a:cubicBezTo>
                    <a:pt x="161" y="229"/>
                    <a:pt x="161" y="229"/>
                    <a:pt x="161" y="228"/>
                  </a:cubicBezTo>
                  <a:cubicBezTo>
                    <a:pt x="161" y="226"/>
                    <a:pt x="161" y="225"/>
                    <a:pt x="161" y="223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1" y="223"/>
                    <a:pt x="160" y="223"/>
                    <a:pt x="160" y="223"/>
                  </a:cubicBezTo>
                  <a:cubicBezTo>
                    <a:pt x="159" y="225"/>
                    <a:pt x="158" y="227"/>
                    <a:pt x="158" y="229"/>
                  </a:cubicBezTo>
                  <a:cubicBezTo>
                    <a:pt x="157" y="229"/>
                    <a:pt x="157" y="229"/>
                    <a:pt x="157" y="230"/>
                  </a:cubicBezTo>
                  <a:cubicBezTo>
                    <a:pt x="157" y="231"/>
                    <a:pt x="158" y="232"/>
                    <a:pt x="158" y="234"/>
                  </a:cubicBezTo>
                  <a:close/>
                  <a:moveTo>
                    <a:pt x="200" y="159"/>
                  </a:moveTo>
                  <a:cubicBezTo>
                    <a:pt x="201" y="157"/>
                    <a:pt x="202" y="153"/>
                    <a:pt x="202" y="152"/>
                  </a:cubicBezTo>
                  <a:cubicBezTo>
                    <a:pt x="202" y="152"/>
                    <a:pt x="202" y="152"/>
                    <a:pt x="202" y="152"/>
                  </a:cubicBezTo>
                  <a:cubicBezTo>
                    <a:pt x="201" y="152"/>
                    <a:pt x="201" y="152"/>
                    <a:pt x="201" y="151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1" y="150"/>
                    <a:pt x="201" y="149"/>
                    <a:pt x="201" y="149"/>
                  </a:cubicBezTo>
                  <a:cubicBezTo>
                    <a:pt x="200" y="150"/>
                    <a:pt x="199" y="151"/>
                    <a:pt x="198" y="152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8" y="155"/>
                    <a:pt x="199" y="157"/>
                    <a:pt x="200" y="159"/>
                  </a:cubicBezTo>
                  <a:close/>
                  <a:moveTo>
                    <a:pt x="101" y="241"/>
                  </a:moveTo>
                  <a:cubicBezTo>
                    <a:pt x="103" y="239"/>
                    <a:pt x="104" y="237"/>
                    <a:pt x="106" y="235"/>
                  </a:cubicBezTo>
                  <a:cubicBezTo>
                    <a:pt x="105" y="234"/>
                    <a:pt x="104" y="233"/>
                    <a:pt x="103" y="232"/>
                  </a:cubicBezTo>
                  <a:cubicBezTo>
                    <a:pt x="102" y="232"/>
                    <a:pt x="102" y="233"/>
                    <a:pt x="101" y="233"/>
                  </a:cubicBezTo>
                  <a:cubicBezTo>
                    <a:pt x="101" y="234"/>
                    <a:pt x="101" y="235"/>
                    <a:pt x="101" y="235"/>
                  </a:cubicBezTo>
                  <a:cubicBezTo>
                    <a:pt x="101" y="236"/>
                    <a:pt x="102" y="237"/>
                    <a:pt x="102" y="237"/>
                  </a:cubicBezTo>
                  <a:cubicBezTo>
                    <a:pt x="102" y="238"/>
                    <a:pt x="102" y="239"/>
                    <a:pt x="101" y="239"/>
                  </a:cubicBezTo>
                  <a:cubicBezTo>
                    <a:pt x="101" y="239"/>
                    <a:pt x="101" y="239"/>
                    <a:pt x="100" y="239"/>
                  </a:cubicBezTo>
                  <a:cubicBezTo>
                    <a:pt x="101" y="240"/>
                    <a:pt x="101" y="240"/>
                    <a:pt x="101" y="241"/>
                  </a:cubicBezTo>
                  <a:close/>
                  <a:moveTo>
                    <a:pt x="104" y="207"/>
                  </a:moveTo>
                  <a:cubicBezTo>
                    <a:pt x="103" y="206"/>
                    <a:pt x="103" y="205"/>
                    <a:pt x="102" y="205"/>
                  </a:cubicBezTo>
                  <a:cubicBezTo>
                    <a:pt x="100" y="206"/>
                    <a:pt x="99" y="207"/>
                    <a:pt x="98" y="208"/>
                  </a:cubicBezTo>
                  <a:cubicBezTo>
                    <a:pt x="99" y="209"/>
                    <a:pt x="100" y="210"/>
                    <a:pt x="100" y="211"/>
                  </a:cubicBezTo>
                  <a:cubicBezTo>
                    <a:pt x="102" y="210"/>
                    <a:pt x="103" y="209"/>
                    <a:pt x="104" y="207"/>
                  </a:cubicBezTo>
                  <a:close/>
                  <a:moveTo>
                    <a:pt x="161" y="233"/>
                  </a:moveTo>
                  <a:cubicBezTo>
                    <a:pt x="161" y="233"/>
                    <a:pt x="161" y="233"/>
                    <a:pt x="161" y="233"/>
                  </a:cubicBezTo>
                  <a:cubicBezTo>
                    <a:pt x="160" y="234"/>
                    <a:pt x="159" y="236"/>
                    <a:pt x="158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9"/>
                    <a:pt x="158" y="240"/>
                    <a:pt x="159" y="241"/>
                  </a:cubicBezTo>
                  <a:cubicBezTo>
                    <a:pt x="160" y="241"/>
                    <a:pt x="160" y="242"/>
                    <a:pt x="160" y="242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1" y="240"/>
                    <a:pt x="161" y="236"/>
                    <a:pt x="161" y="233"/>
                  </a:cubicBezTo>
                  <a:close/>
                  <a:moveTo>
                    <a:pt x="107" y="237"/>
                  </a:moveTo>
                  <a:cubicBezTo>
                    <a:pt x="105" y="239"/>
                    <a:pt x="103" y="241"/>
                    <a:pt x="102" y="243"/>
                  </a:cubicBezTo>
                  <a:cubicBezTo>
                    <a:pt x="103" y="244"/>
                    <a:pt x="103" y="245"/>
                    <a:pt x="104" y="246"/>
                  </a:cubicBezTo>
                  <a:cubicBezTo>
                    <a:pt x="104" y="245"/>
                    <a:pt x="105" y="244"/>
                    <a:pt x="105" y="244"/>
                  </a:cubicBezTo>
                  <a:cubicBezTo>
                    <a:pt x="105" y="243"/>
                    <a:pt x="105" y="242"/>
                    <a:pt x="106" y="242"/>
                  </a:cubicBezTo>
                  <a:cubicBezTo>
                    <a:pt x="106" y="242"/>
                    <a:pt x="106" y="242"/>
                    <a:pt x="106" y="242"/>
                  </a:cubicBezTo>
                  <a:cubicBezTo>
                    <a:pt x="107" y="242"/>
                    <a:pt x="108" y="240"/>
                    <a:pt x="108" y="240"/>
                  </a:cubicBezTo>
                  <a:cubicBezTo>
                    <a:pt x="108" y="240"/>
                    <a:pt x="108" y="239"/>
                    <a:pt x="108" y="239"/>
                  </a:cubicBezTo>
                  <a:cubicBezTo>
                    <a:pt x="107" y="239"/>
                    <a:pt x="107" y="238"/>
                    <a:pt x="107" y="237"/>
                  </a:cubicBezTo>
                  <a:close/>
                  <a:moveTo>
                    <a:pt x="90" y="169"/>
                  </a:moveTo>
                  <a:cubicBezTo>
                    <a:pt x="88" y="171"/>
                    <a:pt x="87" y="174"/>
                    <a:pt x="85" y="176"/>
                  </a:cubicBezTo>
                  <a:cubicBezTo>
                    <a:pt x="86" y="176"/>
                    <a:pt x="86" y="176"/>
                    <a:pt x="87" y="177"/>
                  </a:cubicBezTo>
                  <a:cubicBezTo>
                    <a:pt x="89" y="175"/>
                    <a:pt x="90" y="173"/>
                    <a:pt x="92" y="172"/>
                  </a:cubicBezTo>
                  <a:cubicBezTo>
                    <a:pt x="91" y="171"/>
                    <a:pt x="91" y="170"/>
                    <a:pt x="90" y="169"/>
                  </a:cubicBezTo>
                  <a:close/>
                  <a:moveTo>
                    <a:pt x="137" y="51"/>
                  </a:moveTo>
                  <a:cubicBezTo>
                    <a:pt x="136" y="51"/>
                    <a:pt x="135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3"/>
                    <a:pt x="132" y="54"/>
                    <a:pt x="131" y="55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2" y="56"/>
                    <a:pt x="134" y="55"/>
                    <a:pt x="136" y="55"/>
                  </a:cubicBezTo>
                  <a:cubicBezTo>
                    <a:pt x="136" y="54"/>
                    <a:pt x="137" y="52"/>
                    <a:pt x="137" y="51"/>
                  </a:cubicBezTo>
                  <a:close/>
                  <a:moveTo>
                    <a:pt x="197" y="142"/>
                  </a:moveTo>
                  <a:cubicBezTo>
                    <a:pt x="196" y="142"/>
                    <a:pt x="196" y="143"/>
                    <a:pt x="196" y="143"/>
                  </a:cubicBezTo>
                  <a:cubicBezTo>
                    <a:pt x="195" y="145"/>
                    <a:pt x="195" y="147"/>
                    <a:pt x="196" y="148"/>
                  </a:cubicBezTo>
                  <a:cubicBezTo>
                    <a:pt x="197" y="149"/>
                    <a:pt x="197" y="150"/>
                    <a:pt x="197" y="151"/>
                  </a:cubicBezTo>
                  <a:cubicBezTo>
                    <a:pt x="198" y="149"/>
                    <a:pt x="199" y="148"/>
                    <a:pt x="200" y="147"/>
                  </a:cubicBezTo>
                  <a:cubicBezTo>
                    <a:pt x="199" y="146"/>
                    <a:pt x="198" y="144"/>
                    <a:pt x="197" y="142"/>
                  </a:cubicBezTo>
                  <a:close/>
                  <a:moveTo>
                    <a:pt x="62" y="168"/>
                  </a:moveTo>
                  <a:cubicBezTo>
                    <a:pt x="65" y="169"/>
                    <a:pt x="67" y="169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9" y="168"/>
                    <a:pt x="69" y="167"/>
                    <a:pt x="68" y="167"/>
                  </a:cubicBezTo>
                  <a:cubicBezTo>
                    <a:pt x="68" y="166"/>
                    <a:pt x="68" y="166"/>
                    <a:pt x="67" y="166"/>
                  </a:cubicBezTo>
                  <a:cubicBezTo>
                    <a:pt x="66" y="166"/>
                    <a:pt x="64" y="166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67"/>
                    <a:pt x="62" y="168"/>
                    <a:pt x="62" y="168"/>
                  </a:cubicBezTo>
                  <a:close/>
                  <a:moveTo>
                    <a:pt x="123" y="20"/>
                  </a:moveTo>
                  <a:cubicBezTo>
                    <a:pt x="122" y="20"/>
                    <a:pt x="121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1"/>
                    <a:pt x="118" y="22"/>
                    <a:pt x="118" y="23"/>
                  </a:cubicBezTo>
                  <a:cubicBezTo>
                    <a:pt x="118" y="23"/>
                    <a:pt x="118" y="23"/>
                    <a:pt x="117" y="24"/>
                  </a:cubicBezTo>
                  <a:cubicBezTo>
                    <a:pt x="119" y="24"/>
                    <a:pt x="121" y="24"/>
                    <a:pt x="123" y="23"/>
                  </a:cubicBezTo>
                  <a:cubicBezTo>
                    <a:pt x="123" y="22"/>
                    <a:pt x="123" y="21"/>
                    <a:pt x="123" y="20"/>
                  </a:cubicBezTo>
                  <a:close/>
                  <a:moveTo>
                    <a:pt x="108" y="250"/>
                  </a:moveTo>
                  <a:cubicBezTo>
                    <a:pt x="108" y="250"/>
                    <a:pt x="108" y="250"/>
                    <a:pt x="109" y="249"/>
                  </a:cubicBezTo>
                  <a:cubicBezTo>
                    <a:pt x="109" y="249"/>
                    <a:pt x="110" y="248"/>
                    <a:pt x="110" y="247"/>
                  </a:cubicBezTo>
                  <a:cubicBezTo>
                    <a:pt x="111" y="247"/>
                    <a:pt x="111" y="247"/>
                    <a:pt x="110" y="246"/>
                  </a:cubicBezTo>
                  <a:cubicBezTo>
                    <a:pt x="110" y="245"/>
                    <a:pt x="110" y="244"/>
                    <a:pt x="108" y="244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7" y="244"/>
                    <a:pt x="107" y="244"/>
                    <a:pt x="107" y="245"/>
                  </a:cubicBezTo>
                  <a:cubicBezTo>
                    <a:pt x="107" y="245"/>
                    <a:pt x="107" y="245"/>
                    <a:pt x="106" y="245"/>
                  </a:cubicBezTo>
                  <a:cubicBezTo>
                    <a:pt x="106" y="246"/>
                    <a:pt x="106" y="247"/>
                    <a:pt x="105" y="247"/>
                  </a:cubicBezTo>
                  <a:cubicBezTo>
                    <a:pt x="106" y="248"/>
                    <a:pt x="106" y="248"/>
                    <a:pt x="107" y="249"/>
                  </a:cubicBezTo>
                  <a:cubicBezTo>
                    <a:pt x="107" y="250"/>
                    <a:pt x="107" y="250"/>
                    <a:pt x="108" y="250"/>
                  </a:cubicBezTo>
                  <a:close/>
                  <a:moveTo>
                    <a:pt x="63" y="107"/>
                  </a:moveTo>
                  <a:cubicBezTo>
                    <a:pt x="63" y="107"/>
                    <a:pt x="63" y="107"/>
                    <a:pt x="63" y="107"/>
                  </a:cubicBezTo>
                  <a:cubicBezTo>
                    <a:pt x="61" y="107"/>
                    <a:pt x="60" y="107"/>
                    <a:pt x="59" y="107"/>
                  </a:cubicBezTo>
                  <a:cubicBezTo>
                    <a:pt x="58" y="107"/>
                    <a:pt x="58" y="108"/>
                    <a:pt x="57" y="108"/>
                  </a:cubicBezTo>
                  <a:cubicBezTo>
                    <a:pt x="57" y="109"/>
                    <a:pt x="56" y="110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6" y="111"/>
                    <a:pt x="57" y="111"/>
                    <a:pt x="58" y="111"/>
                  </a:cubicBezTo>
                  <a:cubicBezTo>
                    <a:pt x="58" y="112"/>
                    <a:pt x="59" y="111"/>
                    <a:pt x="59" y="111"/>
                  </a:cubicBezTo>
                  <a:cubicBezTo>
                    <a:pt x="60" y="110"/>
                    <a:pt x="61" y="109"/>
                    <a:pt x="62" y="108"/>
                  </a:cubicBezTo>
                  <a:cubicBezTo>
                    <a:pt x="63" y="108"/>
                    <a:pt x="63" y="107"/>
                    <a:pt x="63" y="107"/>
                  </a:cubicBezTo>
                  <a:close/>
                  <a:moveTo>
                    <a:pt x="149" y="24"/>
                  </a:moveTo>
                  <a:cubicBezTo>
                    <a:pt x="147" y="24"/>
                    <a:pt x="146" y="24"/>
                    <a:pt x="144" y="24"/>
                  </a:cubicBezTo>
                  <a:cubicBezTo>
                    <a:pt x="144" y="25"/>
                    <a:pt x="143" y="27"/>
                    <a:pt x="143" y="28"/>
                  </a:cubicBezTo>
                  <a:cubicBezTo>
                    <a:pt x="145" y="28"/>
                    <a:pt x="146" y="27"/>
                    <a:pt x="148" y="27"/>
                  </a:cubicBezTo>
                  <a:cubicBezTo>
                    <a:pt x="148" y="26"/>
                    <a:pt x="148" y="25"/>
                    <a:pt x="149" y="24"/>
                  </a:cubicBezTo>
                  <a:close/>
                  <a:moveTo>
                    <a:pt x="125" y="104"/>
                  </a:moveTo>
                  <a:cubicBezTo>
                    <a:pt x="125" y="104"/>
                    <a:pt x="126" y="105"/>
                    <a:pt x="127" y="105"/>
                  </a:cubicBezTo>
                  <a:cubicBezTo>
                    <a:pt x="128" y="106"/>
                    <a:pt x="129" y="106"/>
                    <a:pt x="130" y="107"/>
                  </a:cubicBezTo>
                  <a:cubicBezTo>
                    <a:pt x="131" y="107"/>
                    <a:pt x="132" y="107"/>
                    <a:pt x="132" y="106"/>
                  </a:cubicBezTo>
                  <a:cubicBezTo>
                    <a:pt x="134" y="105"/>
                    <a:pt x="136" y="104"/>
                    <a:pt x="138" y="102"/>
                  </a:cubicBezTo>
                  <a:cubicBezTo>
                    <a:pt x="138" y="102"/>
                    <a:pt x="138" y="102"/>
                    <a:pt x="139" y="102"/>
                  </a:cubicBezTo>
                  <a:cubicBezTo>
                    <a:pt x="138" y="102"/>
                    <a:pt x="137" y="102"/>
                    <a:pt x="136" y="102"/>
                  </a:cubicBezTo>
                  <a:cubicBezTo>
                    <a:pt x="135" y="102"/>
                    <a:pt x="135" y="103"/>
                    <a:pt x="135" y="103"/>
                  </a:cubicBezTo>
                  <a:cubicBezTo>
                    <a:pt x="134" y="104"/>
                    <a:pt x="134" y="104"/>
                    <a:pt x="133" y="105"/>
                  </a:cubicBezTo>
                  <a:cubicBezTo>
                    <a:pt x="132" y="106"/>
                    <a:pt x="131" y="106"/>
                    <a:pt x="131" y="105"/>
                  </a:cubicBezTo>
                  <a:cubicBezTo>
                    <a:pt x="131" y="105"/>
                    <a:pt x="131" y="104"/>
                    <a:pt x="131" y="104"/>
                  </a:cubicBezTo>
                  <a:cubicBezTo>
                    <a:pt x="129" y="105"/>
                    <a:pt x="129" y="105"/>
                    <a:pt x="128" y="104"/>
                  </a:cubicBezTo>
                  <a:cubicBezTo>
                    <a:pt x="127" y="104"/>
                    <a:pt x="126" y="103"/>
                    <a:pt x="126" y="103"/>
                  </a:cubicBezTo>
                  <a:cubicBezTo>
                    <a:pt x="126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4"/>
                  </a:cubicBezTo>
                  <a:close/>
                  <a:moveTo>
                    <a:pt x="126" y="90"/>
                  </a:moveTo>
                  <a:cubicBezTo>
                    <a:pt x="126" y="90"/>
                    <a:pt x="126" y="90"/>
                    <a:pt x="126" y="90"/>
                  </a:cubicBezTo>
                  <a:cubicBezTo>
                    <a:pt x="124" y="90"/>
                    <a:pt x="121" y="91"/>
                    <a:pt x="119" y="91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8" y="92"/>
                    <a:pt x="118" y="92"/>
                    <a:pt x="118" y="93"/>
                  </a:cubicBezTo>
                  <a:cubicBezTo>
                    <a:pt x="120" y="93"/>
                    <a:pt x="122" y="93"/>
                    <a:pt x="124" y="93"/>
                  </a:cubicBezTo>
                  <a:cubicBezTo>
                    <a:pt x="125" y="93"/>
                    <a:pt x="125" y="92"/>
                    <a:pt x="125" y="92"/>
                  </a:cubicBezTo>
                  <a:cubicBezTo>
                    <a:pt x="126" y="92"/>
                    <a:pt x="126" y="91"/>
                    <a:pt x="126" y="90"/>
                  </a:cubicBezTo>
                  <a:close/>
                  <a:moveTo>
                    <a:pt x="157" y="54"/>
                  </a:moveTo>
                  <a:cubicBezTo>
                    <a:pt x="157" y="56"/>
                    <a:pt x="157" y="58"/>
                    <a:pt x="157" y="60"/>
                  </a:cubicBezTo>
                  <a:cubicBezTo>
                    <a:pt x="158" y="60"/>
                    <a:pt x="159" y="60"/>
                    <a:pt x="160" y="60"/>
                  </a:cubicBezTo>
                  <a:cubicBezTo>
                    <a:pt x="160" y="58"/>
                    <a:pt x="160" y="56"/>
                    <a:pt x="160" y="54"/>
                  </a:cubicBezTo>
                  <a:cubicBezTo>
                    <a:pt x="159" y="54"/>
                    <a:pt x="158" y="54"/>
                    <a:pt x="157" y="54"/>
                  </a:cubicBezTo>
                  <a:close/>
                  <a:moveTo>
                    <a:pt x="210" y="97"/>
                  </a:moveTo>
                  <a:cubicBezTo>
                    <a:pt x="210" y="97"/>
                    <a:pt x="209" y="97"/>
                    <a:pt x="209" y="97"/>
                  </a:cubicBezTo>
                  <a:cubicBezTo>
                    <a:pt x="208" y="97"/>
                    <a:pt x="208" y="97"/>
                    <a:pt x="207" y="98"/>
                  </a:cubicBezTo>
                  <a:cubicBezTo>
                    <a:pt x="206" y="99"/>
                    <a:pt x="206" y="100"/>
                    <a:pt x="207" y="102"/>
                  </a:cubicBezTo>
                  <a:cubicBezTo>
                    <a:pt x="208" y="102"/>
                    <a:pt x="208" y="103"/>
                    <a:pt x="209" y="104"/>
                  </a:cubicBezTo>
                  <a:cubicBezTo>
                    <a:pt x="209" y="104"/>
                    <a:pt x="210" y="103"/>
                    <a:pt x="210" y="103"/>
                  </a:cubicBezTo>
                  <a:cubicBezTo>
                    <a:pt x="209" y="101"/>
                    <a:pt x="209" y="101"/>
                    <a:pt x="210" y="100"/>
                  </a:cubicBezTo>
                  <a:cubicBezTo>
                    <a:pt x="210" y="100"/>
                    <a:pt x="210" y="100"/>
                    <a:pt x="210" y="99"/>
                  </a:cubicBezTo>
                  <a:cubicBezTo>
                    <a:pt x="210" y="99"/>
                    <a:pt x="210" y="98"/>
                    <a:pt x="210" y="97"/>
                  </a:cubicBezTo>
                  <a:close/>
                  <a:moveTo>
                    <a:pt x="60" y="116"/>
                  </a:moveTo>
                  <a:cubicBezTo>
                    <a:pt x="59" y="116"/>
                    <a:pt x="58" y="116"/>
                    <a:pt x="57" y="116"/>
                  </a:cubicBezTo>
                  <a:cubicBezTo>
                    <a:pt x="56" y="116"/>
                    <a:pt x="56" y="116"/>
                    <a:pt x="56" y="117"/>
                  </a:cubicBezTo>
                  <a:cubicBezTo>
                    <a:pt x="55" y="117"/>
                    <a:pt x="54" y="118"/>
                    <a:pt x="53" y="119"/>
                  </a:cubicBezTo>
                  <a:cubicBezTo>
                    <a:pt x="53" y="119"/>
                    <a:pt x="53" y="120"/>
                    <a:pt x="53" y="120"/>
                  </a:cubicBezTo>
                  <a:cubicBezTo>
                    <a:pt x="54" y="120"/>
                    <a:pt x="55" y="120"/>
                    <a:pt x="56" y="120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8" y="119"/>
                    <a:pt x="59" y="118"/>
                    <a:pt x="60" y="117"/>
                  </a:cubicBezTo>
                  <a:cubicBezTo>
                    <a:pt x="60" y="116"/>
                    <a:pt x="60" y="116"/>
                    <a:pt x="60" y="116"/>
                  </a:cubicBezTo>
                  <a:close/>
                  <a:moveTo>
                    <a:pt x="200" y="136"/>
                  </a:moveTo>
                  <a:cubicBezTo>
                    <a:pt x="202" y="136"/>
                    <a:pt x="202" y="136"/>
                    <a:pt x="203" y="136"/>
                  </a:cubicBezTo>
                  <a:cubicBezTo>
                    <a:pt x="203" y="135"/>
                    <a:pt x="204" y="135"/>
                    <a:pt x="204" y="134"/>
                  </a:cubicBezTo>
                  <a:cubicBezTo>
                    <a:pt x="204" y="134"/>
                    <a:pt x="204" y="134"/>
                    <a:pt x="203" y="133"/>
                  </a:cubicBezTo>
                  <a:cubicBezTo>
                    <a:pt x="203" y="132"/>
                    <a:pt x="202" y="131"/>
                    <a:pt x="201" y="129"/>
                  </a:cubicBezTo>
                  <a:cubicBezTo>
                    <a:pt x="200" y="130"/>
                    <a:pt x="200" y="131"/>
                    <a:pt x="200" y="132"/>
                  </a:cubicBezTo>
                  <a:cubicBezTo>
                    <a:pt x="200" y="133"/>
                    <a:pt x="200" y="133"/>
                    <a:pt x="200" y="134"/>
                  </a:cubicBezTo>
                  <a:cubicBezTo>
                    <a:pt x="200" y="135"/>
                    <a:pt x="200" y="135"/>
                    <a:pt x="200" y="136"/>
                  </a:cubicBezTo>
                  <a:close/>
                  <a:moveTo>
                    <a:pt x="86" y="16"/>
                  </a:moveTo>
                  <a:cubicBezTo>
                    <a:pt x="85" y="16"/>
                    <a:pt x="84" y="16"/>
                    <a:pt x="84" y="15"/>
                  </a:cubicBezTo>
                  <a:cubicBezTo>
                    <a:pt x="83" y="18"/>
                    <a:pt x="83" y="20"/>
                    <a:pt x="83" y="22"/>
                  </a:cubicBezTo>
                  <a:cubicBezTo>
                    <a:pt x="84" y="22"/>
                    <a:pt x="85" y="22"/>
                    <a:pt x="86" y="21"/>
                  </a:cubicBezTo>
                  <a:cubicBezTo>
                    <a:pt x="86" y="20"/>
                    <a:pt x="86" y="18"/>
                    <a:pt x="86" y="16"/>
                  </a:cubicBezTo>
                  <a:close/>
                  <a:moveTo>
                    <a:pt x="161" y="77"/>
                  </a:moveTo>
                  <a:cubicBezTo>
                    <a:pt x="163" y="77"/>
                    <a:pt x="165" y="77"/>
                    <a:pt x="167" y="77"/>
                  </a:cubicBezTo>
                  <a:cubicBezTo>
                    <a:pt x="166" y="76"/>
                    <a:pt x="166" y="74"/>
                    <a:pt x="166" y="73"/>
                  </a:cubicBezTo>
                  <a:cubicBezTo>
                    <a:pt x="165" y="73"/>
                    <a:pt x="164" y="73"/>
                    <a:pt x="162" y="73"/>
                  </a:cubicBezTo>
                  <a:cubicBezTo>
                    <a:pt x="162" y="74"/>
                    <a:pt x="162" y="75"/>
                    <a:pt x="161" y="77"/>
                  </a:cubicBezTo>
                  <a:close/>
                  <a:moveTo>
                    <a:pt x="81" y="197"/>
                  </a:moveTo>
                  <a:cubicBezTo>
                    <a:pt x="81" y="197"/>
                    <a:pt x="81" y="197"/>
                    <a:pt x="81" y="197"/>
                  </a:cubicBezTo>
                  <a:cubicBezTo>
                    <a:pt x="81" y="195"/>
                    <a:pt x="81" y="194"/>
                    <a:pt x="81" y="192"/>
                  </a:cubicBezTo>
                  <a:cubicBezTo>
                    <a:pt x="81" y="191"/>
                    <a:pt x="81" y="190"/>
                    <a:pt x="81" y="189"/>
                  </a:cubicBezTo>
                  <a:cubicBezTo>
                    <a:pt x="82" y="187"/>
                    <a:pt x="82" y="185"/>
                    <a:pt x="82" y="183"/>
                  </a:cubicBezTo>
                  <a:cubicBezTo>
                    <a:pt x="82" y="182"/>
                    <a:pt x="81" y="181"/>
                    <a:pt x="81" y="181"/>
                  </a:cubicBezTo>
                  <a:cubicBezTo>
                    <a:pt x="81" y="181"/>
                    <a:pt x="80" y="181"/>
                    <a:pt x="80" y="181"/>
                  </a:cubicBezTo>
                  <a:cubicBezTo>
                    <a:pt x="79" y="182"/>
                    <a:pt x="80" y="184"/>
                    <a:pt x="80" y="185"/>
                  </a:cubicBezTo>
                  <a:cubicBezTo>
                    <a:pt x="80" y="187"/>
                    <a:pt x="80" y="189"/>
                    <a:pt x="81" y="191"/>
                  </a:cubicBezTo>
                  <a:cubicBezTo>
                    <a:pt x="81" y="193"/>
                    <a:pt x="81" y="195"/>
                    <a:pt x="81" y="197"/>
                  </a:cubicBezTo>
                  <a:close/>
                  <a:moveTo>
                    <a:pt x="14" y="176"/>
                  </a:moveTo>
                  <a:cubicBezTo>
                    <a:pt x="14" y="175"/>
                    <a:pt x="13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1" y="174"/>
                    <a:pt x="11" y="173"/>
                    <a:pt x="11" y="172"/>
                  </a:cubicBezTo>
                  <a:cubicBezTo>
                    <a:pt x="12" y="172"/>
                    <a:pt x="12" y="172"/>
                    <a:pt x="12" y="171"/>
                  </a:cubicBezTo>
                  <a:cubicBezTo>
                    <a:pt x="11" y="170"/>
                    <a:pt x="10" y="169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0" y="171"/>
                    <a:pt x="9" y="174"/>
                    <a:pt x="9" y="176"/>
                  </a:cubicBezTo>
                  <a:cubicBezTo>
                    <a:pt x="11" y="176"/>
                    <a:pt x="13" y="176"/>
                    <a:pt x="14" y="176"/>
                  </a:cubicBezTo>
                  <a:close/>
                  <a:moveTo>
                    <a:pt x="119" y="62"/>
                  </a:moveTo>
                  <a:cubicBezTo>
                    <a:pt x="120" y="62"/>
                    <a:pt x="121" y="61"/>
                    <a:pt x="122" y="61"/>
                  </a:cubicBezTo>
                  <a:cubicBezTo>
                    <a:pt x="122" y="60"/>
                    <a:pt x="122" y="59"/>
                    <a:pt x="123" y="59"/>
                  </a:cubicBezTo>
                  <a:cubicBezTo>
                    <a:pt x="123" y="59"/>
                    <a:pt x="123" y="58"/>
                    <a:pt x="123" y="58"/>
                  </a:cubicBezTo>
                  <a:cubicBezTo>
                    <a:pt x="123" y="57"/>
                    <a:pt x="123" y="56"/>
                    <a:pt x="124" y="55"/>
                  </a:cubicBezTo>
                  <a:cubicBezTo>
                    <a:pt x="124" y="55"/>
                    <a:pt x="123" y="55"/>
                    <a:pt x="123" y="55"/>
                  </a:cubicBezTo>
                  <a:cubicBezTo>
                    <a:pt x="122" y="56"/>
                    <a:pt x="120" y="58"/>
                    <a:pt x="119" y="59"/>
                  </a:cubicBezTo>
                  <a:cubicBezTo>
                    <a:pt x="119" y="59"/>
                    <a:pt x="119" y="60"/>
                    <a:pt x="119" y="60"/>
                  </a:cubicBezTo>
                  <a:cubicBezTo>
                    <a:pt x="119" y="60"/>
                    <a:pt x="119" y="61"/>
                    <a:pt x="119" y="62"/>
                  </a:cubicBezTo>
                  <a:close/>
                  <a:moveTo>
                    <a:pt x="187" y="164"/>
                  </a:moveTo>
                  <a:cubicBezTo>
                    <a:pt x="189" y="164"/>
                    <a:pt x="191" y="164"/>
                    <a:pt x="193" y="164"/>
                  </a:cubicBezTo>
                  <a:cubicBezTo>
                    <a:pt x="193" y="162"/>
                    <a:pt x="193" y="160"/>
                    <a:pt x="193" y="158"/>
                  </a:cubicBezTo>
                  <a:cubicBezTo>
                    <a:pt x="192" y="159"/>
                    <a:pt x="191" y="160"/>
                    <a:pt x="191" y="161"/>
                  </a:cubicBezTo>
                  <a:cubicBezTo>
                    <a:pt x="190" y="161"/>
                    <a:pt x="190" y="161"/>
                    <a:pt x="190" y="162"/>
                  </a:cubicBezTo>
                  <a:cubicBezTo>
                    <a:pt x="190" y="163"/>
                    <a:pt x="190" y="163"/>
                    <a:pt x="189" y="163"/>
                  </a:cubicBezTo>
                  <a:cubicBezTo>
                    <a:pt x="189" y="163"/>
                    <a:pt x="189" y="163"/>
                    <a:pt x="188" y="163"/>
                  </a:cubicBezTo>
                  <a:cubicBezTo>
                    <a:pt x="188" y="163"/>
                    <a:pt x="188" y="163"/>
                    <a:pt x="187" y="163"/>
                  </a:cubicBezTo>
                  <a:cubicBezTo>
                    <a:pt x="187" y="163"/>
                    <a:pt x="187" y="163"/>
                    <a:pt x="186" y="163"/>
                  </a:cubicBezTo>
                  <a:cubicBezTo>
                    <a:pt x="187" y="163"/>
                    <a:pt x="187" y="164"/>
                    <a:pt x="187" y="164"/>
                  </a:cubicBezTo>
                  <a:close/>
                  <a:moveTo>
                    <a:pt x="56" y="154"/>
                  </a:moveTo>
                  <a:cubicBezTo>
                    <a:pt x="55" y="153"/>
                    <a:pt x="55" y="153"/>
                    <a:pt x="55" y="152"/>
                  </a:cubicBezTo>
                  <a:cubicBezTo>
                    <a:pt x="53" y="152"/>
                    <a:pt x="51" y="152"/>
                    <a:pt x="49" y="152"/>
                  </a:cubicBezTo>
                  <a:cubicBezTo>
                    <a:pt x="49" y="153"/>
                    <a:pt x="49" y="153"/>
                    <a:pt x="49" y="154"/>
                  </a:cubicBezTo>
                  <a:cubicBezTo>
                    <a:pt x="51" y="154"/>
                    <a:pt x="53" y="154"/>
                    <a:pt x="56" y="154"/>
                  </a:cubicBezTo>
                  <a:close/>
                  <a:moveTo>
                    <a:pt x="188" y="148"/>
                  </a:moveTo>
                  <a:cubicBezTo>
                    <a:pt x="187" y="148"/>
                    <a:pt x="187" y="148"/>
                    <a:pt x="187" y="149"/>
                  </a:cubicBezTo>
                  <a:cubicBezTo>
                    <a:pt x="187" y="149"/>
                    <a:pt x="186" y="150"/>
                    <a:pt x="187" y="150"/>
                  </a:cubicBezTo>
                  <a:cubicBezTo>
                    <a:pt x="187" y="152"/>
                    <a:pt x="188" y="153"/>
                    <a:pt x="188" y="155"/>
                  </a:cubicBezTo>
                  <a:cubicBezTo>
                    <a:pt x="188" y="155"/>
                    <a:pt x="188" y="155"/>
                    <a:pt x="188" y="156"/>
                  </a:cubicBezTo>
                  <a:cubicBezTo>
                    <a:pt x="189" y="156"/>
                    <a:pt x="189" y="156"/>
                    <a:pt x="189" y="155"/>
                  </a:cubicBezTo>
                  <a:cubicBezTo>
                    <a:pt x="189" y="154"/>
                    <a:pt x="190" y="153"/>
                    <a:pt x="190" y="152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89" y="150"/>
                    <a:pt x="189" y="149"/>
                    <a:pt x="188" y="148"/>
                  </a:cubicBezTo>
                  <a:close/>
                  <a:moveTo>
                    <a:pt x="100" y="45"/>
                  </a:moveTo>
                  <a:cubicBezTo>
                    <a:pt x="100" y="45"/>
                    <a:pt x="100" y="44"/>
                    <a:pt x="100" y="44"/>
                  </a:cubicBezTo>
                  <a:cubicBezTo>
                    <a:pt x="98" y="45"/>
                    <a:pt x="95" y="45"/>
                    <a:pt x="93" y="45"/>
                  </a:cubicBezTo>
                  <a:cubicBezTo>
                    <a:pt x="93" y="46"/>
                    <a:pt x="93" y="46"/>
                    <a:pt x="92" y="46"/>
                  </a:cubicBezTo>
                  <a:cubicBezTo>
                    <a:pt x="92" y="47"/>
                    <a:pt x="91" y="47"/>
                    <a:pt x="91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9"/>
                    <a:pt x="94" y="48"/>
                    <a:pt x="94" y="48"/>
                  </a:cubicBezTo>
                  <a:cubicBezTo>
                    <a:pt x="95" y="47"/>
                    <a:pt x="96" y="47"/>
                    <a:pt x="98" y="46"/>
                  </a:cubicBezTo>
                  <a:cubicBezTo>
                    <a:pt x="98" y="45"/>
                    <a:pt x="99" y="45"/>
                    <a:pt x="100" y="45"/>
                  </a:cubicBezTo>
                  <a:close/>
                  <a:moveTo>
                    <a:pt x="58" y="133"/>
                  </a:moveTo>
                  <a:cubicBezTo>
                    <a:pt x="56" y="133"/>
                    <a:pt x="55" y="133"/>
                    <a:pt x="53" y="134"/>
                  </a:cubicBezTo>
                  <a:cubicBezTo>
                    <a:pt x="54" y="135"/>
                    <a:pt x="54" y="136"/>
                    <a:pt x="54" y="137"/>
                  </a:cubicBezTo>
                  <a:cubicBezTo>
                    <a:pt x="55" y="137"/>
                    <a:pt x="57" y="137"/>
                    <a:pt x="58" y="137"/>
                  </a:cubicBezTo>
                  <a:cubicBezTo>
                    <a:pt x="58" y="136"/>
                    <a:pt x="58" y="135"/>
                    <a:pt x="58" y="133"/>
                  </a:cubicBezTo>
                  <a:close/>
                  <a:moveTo>
                    <a:pt x="246" y="91"/>
                  </a:moveTo>
                  <a:cubicBezTo>
                    <a:pt x="246" y="91"/>
                    <a:pt x="246" y="91"/>
                    <a:pt x="246" y="91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5" y="91"/>
                    <a:pt x="244" y="91"/>
                    <a:pt x="243" y="91"/>
                  </a:cubicBezTo>
                  <a:cubicBezTo>
                    <a:pt x="238" y="91"/>
                    <a:pt x="234" y="91"/>
                    <a:pt x="229" y="91"/>
                  </a:cubicBezTo>
                  <a:cubicBezTo>
                    <a:pt x="228" y="91"/>
                    <a:pt x="226" y="91"/>
                    <a:pt x="225" y="91"/>
                  </a:cubicBezTo>
                  <a:cubicBezTo>
                    <a:pt x="225" y="91"/>
                    <a:pt x="225" y="91"/>
                    <a:pt x="224" y="91"/>
                  </a:cubicBezTo>
                  <a:cubicBezTo>
                    <a:pt x="224" y="91"/>
                    <a:pt x="224" y="91"/>
                    <a:pt x="224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30" y="91"/>
                    <a:pt x="236" y="91"/>
                    <a:pt x="241" y="91"/>
                  </a:cubicBezTo>
                  <a:cubicBezTo>
                    <a:pt x="242" y="91"/>
                    <a:pt x="242" y="91"/>
                    <a:pt x="243" y="91"/>
                  </a:cubicBezTo>
                  <a:cubicBezTo>
                    <a:pt x="244" y="91"/>
                    <a:pt x="244" y="91"/>
                    <a:pt x="244" y="91"/>
                  </a:cubicBezTo>
                  <a:cubicBezTo>
                    <a:pt x="245" y="91"/>
                    <a:pt x="245" y="91"/>
                    <a:pt x="246" y="91"/>
                  </a:cubicBezTo>
                  <a:close/>
                  <a:moveTo>
                    <a:pt x="71" y="166"/>
                  </a:moveTo>
                  <a:cubicBezTo>
                    <a:pt x="71" y="166"/>
                    <a:pt x="71" y="166"/>
                    <a:pt x="71" y="166"/>
                  </a:cubicBezTo>
                  <a:cubicBezTo>
                    <a:pt x="72" y="168"/>
                    <a:pt x="72" y="169"/>
                    <a:pt x="74" y="170"/>
                  </a:cubicBezTo>
                  <a:cubicBezTo>
                    <a:pt x="74" y="170"/>
                    <a:pt x="74" y="171"/>
                    <a:pt x="74" y="171"/>
                  </a:cubicBezTo>
                  <a:cubicBezTo>
                    <a:pt x="74" y="172"/>
                    <a:pt x="75" y="172"/>
                    <a:pt x="76" y="173"/>
                  </a:cubicBezTo>
                  <a:cubicBezTo>
                    <a:pt x="76" y="170"/>
                    <a:pt x="75" y="168"/>
                    <a:pt x="74" y="166"/>
                  </a:cubicBezTo>
                  <a:cubicBezTo>
                    <a:pt x="73" y="166"/>
                    <a:pt x="72" y="166"/>
                    <a:pt x="71" y="166"/>
                  </a:cubicBezTo>
                  <a:close/>
                  <a:moveTo>
                    <a:pt x="40" y="132"/>
                  </a:moveTo>
                  <a:cubicBezTo>
                    <a:pt x="42" y="132"/>
                    <a:pt x="44" y="132"/>
                    <a:pt x="46" y="132"/>
                  </a:cubicBezTo>
                  <a:cubicBezTo>
                    <a:pt x="46" y="131"/>
                    <a:pt x="46" y="131"/>
                    <a:pt x="46" y="130"/>
                  </a:cubicBezTo>
                  <a:cubicBezTo>
                    <a:pt x="45" y="130"/>
                    <a:pt x="44" y="130"/>
                    <a:pt x="43" y="130"/>
                  </a:cubicBezTo>
                  <a:cubicBezTo>
                    <a:pt x="42" y="129"/>
                    <a:pt x="40" y="130"/>
                    <a:pt x="39" y="130"/>
                  </a:cubicBezTo>
                  <a:cubicBezTo>
                    <a:pt x="39" y="131"/>
                    <a:pt x="40" y="132"/>
                    <a:pt x="40" y="132"/>
                  </a:cubicBezTo>
                  <a:close/>
                  <a:moveTo>
                    <a:pt x="80" y="230"/>
                  </a:moveTo>
                  <a:cubicBezTo>
                    <a:pt x="81" y="229"/>
                    <a:pt x="81" y="228"/>
                    <a:pt x="81" y="227"/>
                  </a:cubicBezTo>
                  <a:cubicBezTo>
                    <a:pt x="81" y="224"/>
                    <a:pt x="81" y="222"/>
                    <a:pt x="81" y="219"/>
                  </a:cubicBezTo>
                  <a:cubicBezTo>
                    <a:pt x="81" y="219"/>
                    <a:pt x="81" y="218"/>
                    <a:pt x="81" y="218"/>
                  </a:cubicBezTo>
                  <a:cubicBezTo>
                    <a:pt x="80" y="218"/>
                    <a:pt x="80" y="218"/>
                    <a:pt x="79" y="217"/>
                  </a:cubicBezTo>
                  <a:cubicBezTo>
                    <a:pt x="79" y="221"/>
                    <a:pt x="79" y="225"/>
                    <a:pt x="80" y="230"/>
                  </a:cubicBezTo>
                  <a:close/>
                  <a:moveTo>
                    <a:pt x="34" y="120"/>
                  </a:moveTo>
                  <a:cubicBezTo>
                    <a:pt x="32" y="120"/>
                    <a:pt x="31" y="120"/>
                    <a:pt x="30" y="120"/>
                  </a:cubicBezTo>
                  <a:cubicBezTo>
                    <a:pt x="28" y="120"/>
                    <a:pt x="27" y="121"/>
                    <a:pt x="25" y="121"/>
                  </a:cubicBezTo>
                  <a:cubicBezTo>
                    <a:pt x="24" y="121"/>
                    <a:pt x="23" y="121"/>
                    <a:pt x="22" y="122"/>
                  </a:cubicBezTo>
                  <a:cubicBezTo>
                    <a:pt x="22" y="122"/>
                    <a:pt x="21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1" y="123"/>
                    <a:pt x="22" y="123"/>
                    <a:pt x="23" y="122"/>
                  </a:cubicBezTo>
                  <a:cubicBezTo>
                    <a:pt x="27" y="122"/>
                    <a:pt x="30" y="121"/>
                    <a:pt x="33" y="121"/>
                  </a:cubicBezTo>
                  <a:cubicBezTo>
                    <a:pt x="33" y="121"/>
                    <a:pt x="33" y="121"/>
                    <a:pt x="34" y="121"/>
                  </a:cubicBezTo>
                  <a:cubicBezTo>
                    <a:pt x="34" y="120"/>
                    <a:pt x="34" y="120"/>
                    <a:pt x="34" y="120"/>
                  </a:cubicBezTo>
                  <a:close/>
                  <a:moveTo>
                    <a:pt x="199" y="91"/>
                  </a:moveTo>
                  <a:cubicBezTo>
                    <a:pt x="199" y="91"/>
                    <a:pt x="199" y="91"/>
                    <a:pt x="199" y="91"/>
                  </a:cubicBezTo>
                  <a:cubicBezTo>
                    <a:pt x="195" y="91"/>
                    <a:pt x="191" y="90"/>
                    <a:pt x="186" y="90"/>
                  </a:cubicBezTo>
                  <a:cubicBezTo>
                    <a:pt x="184" y="90"/>
                    <a:pt x="183" y="90"/>
                    <a:pt x="181" y="91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79" y="92"/>
                    <a:pt x="178" y="91"/>
                  </a:cubicBezTo>
                  <a:cubicBezTo>
                    <a:pt x="178" y="91"/>
                    <a:pt x="178" y="91"/>
                    <a:pt x="178" y="90"/>
                  </a:cubicBezTo>
                  <a:cubicBezTo>
                    <a:pt x="177" y="90"/>
                    <a:pt x="177" y="90"/>
                    <a:pt x="176" y="90"/>
                  </a:cubicBezTo>
                  <a:cubicBezTo>
                    <a:pt x="176" y="91"/>
                    <a:pt x="176" y="92"/>
                    <a:pt x="175" y="92"/>
                  </a:cubicBezTo>
                  <a:cubicBezTo>
                    <a:pt x="177" y="92"/>
                    <a:pt x="179" y="92"/>
                    <a:pt x="181" y="92"/>
                  </a:cubicBezTo>
                  <a:cubicBezTo>
                    <a:pt x="181" y="92"/>
                    <a:pt x="181" y="92"/>
                    <a:pt x="182" y="92"/>
                  </a:cubicBezTo>
                  <a:cubicBezTo>
                    <a:pt x="182" y="92"/>
                    <a:pt x="183" y="91"/>
                    <a:pt x="183" y="91"/>
                  </a:cubicBezTo>
                  <a:cubicBezTo>
                    <a:pt x="184" y="91"/>
                    <a:pt x="184" y="91"/>
                    <a:pt x="185" y="91"/>
                  </a:cubicBezTo>
                  <a:cubicBezTo>
                    <a:pt x="187" y="91"/>
                    <a:pt x="188" y="91"/>
                    <a:pt x="189" y="91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4" y="91"/>
                    <a:pt x="197" y="91"/>
                    <a:pt x="199" y="91"/>
                  </a:cubicBezTo>
                  <a:close/>
                  <a:moveTo>
                    <a:pt x="188" y="106"/>
                  </a:moveTo>
                  <a:cubicBezTo>
                    <a:pt x="189" y="104"/>
                    <a:pt x="191" y="102"/>
                    <a:pt x="192" y="100"/>
                  </a:cubicBezTo>
                  <a:cubicBezTo>
                    <a:pt x="192" y="100"/>
                    <a:pt x="192" y="100"/>
                    <a:pt x="192" y="99"/>
                  </a:cubicBezTo>
                  <a:cubicBezTo>
                    <a:pt x="192" y="99"/>
                    <a:pt x="192" y="98"/>
                    <a:pt x="192" y="97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0" y="99"/>
                    <a:pt x="190" y="100"/>
                    <a:pt x="189" y="102"/>
                  </a:cubicBezTo>
                  <a:cubicBezTo>
                    <a:pt x="188" y="103"/>
                    <a:pt x="188" y="104"/>
                    <a:pt x="187" y="105"/>
                  </a:cubicBezTo>
                  <a:cubicBezTo>
                    <a:pt x="187" y="105"/>
                    <a:pt x="187" y="105"/>
                    <a:pt x="188" y="106"/>
                  </a:cubicBezTo>
                  <a:close/>
                  <a:moveTo>
                    <a:pt x="171" y="258"/>
                  </a:moveTo>
                  <a:cubicBezTo>
                    <a:pt x="170" y="259"/>
                    <a:pt x="170" y="259"/>
                    <a:pt x="170" y="259"/>
                  </a:cubicBezTo>
                  <a:cubicBezTo>
                    <a:pt x="169" y="260"/>
                    <a:pt x="169" y="260"/>
                    <a:pt x="168" y="260"/>
                  </a:cubicBezTo>
                  <a:cubicBezTo>
                    <a:pt x="166" y="260"/>
                    <a:pt x="165" y="260"/>
                    <a:pt x="163" y="260"/>
                  </a:cubicBezTo>
                  <a:cubicBezTo>
                    <a:pt x="163" y="260"/>
                    <a:pt x="162" y="260"/>
                    <a:pt x="162" y="260"/>
                  </a:cubicBezTo>
                  <a:cubicBezTo>
                    <a:pt x="162" y="261"/>
                    <a:pt x="162" y="261"/>
                    <a:pt x="162" y="261"/>
                  </a:cubicBezTo>
                  <a:cubicBezTo>
                    <a:pt x="162" y="261"/>
                    <a:pt x="162" y="261"/>
                    <a:pt x="162" y="262"/>
                  </a:cubicBezTo>
                  <a:cubicBezTo>
                    <a:pt x="166" y="262"/>
                    <a:pt x="170" y="261"/>
                    <a:pt x="173" y="260"/>
                  </a:cubicBezTo>
                  <a:cubicBezTo>
                    <a:pt x="172" y="260"/>
                    <a:pt x="172" y="259"/>
                    <a:pt x="171" y="258"/>
                  </a:cubicBezTo>
                  <a:close/>
                  <a:moveTo>
                    <a:pt x="91" y="53"/>
                  </a:moveTo>
                  <a:cubicBezTo>
                    <a:pt x="90" y="53"/>
                    <a:pt x="90" y="52"/>
                    <a:pt x="90" y="52"/>
                  </a:cubicBezTo>
                  <a:cubicBezTo>
                    <a:pt x="90" y="51"/>
                    <a:pt x="91" y="51"/>
                    <a:pt x="91" y="50"/>
                  </a:cubicBezTo>
                  <a:cubicBezTo>
                    <a:pt x="91" y="50"/>
                    <a:pt x="90" y="50"/>
                    <a:pt x="90" y="50"/>
                  </a:cubicBezTo>
                  <a:cubicBezTo>
                    <a:pt x="90" y="50"/>
                    <a:pt x="89" y="50"/>
                    <a:pt x="89" y="51"/>
                  </a:cubicBezTo>
                  <a:cubicBezTo>
                    <a:pt x="88" y="52"/>
                    <a:pt x="87" y="53"/>
                    <a:pt x="87" y="54"/>
                  </a:cubicBezTo>
                  <a:cubicBezTo>
                    <a:pt x="86" y="55"/>
                    <a:pt x="86" y="56"/>
                    <a:pt x="87" y="57"/>
                  </a:cubicBezTo>
                  <a:cubicBezTo>
                    <a:pt x="88" y="56"/>
                    <a:pt x="89" y="55"/>
                    <a:pt x="91" y="53"/>
                  </a:cubicBezTo>
                  <a:close/>
                  <a:moveTo>
                    <a:pt x="11" y="161"/>
                  </a:moveTo>
                  <a:cubicBezTo>
                    <a:pt x="11" y="161"/>
                    <a:pt x="11" y="162"/>
                    <a:pt x="11" y="162"/>
                  </a:cubicBezTo>
                  <a:cubicBezTo>
                    <a:pt x="11" y="163"/>
                    <a:pt x="10" y="163"/>
                    <a:pt x="10" y="163"/>
                  </a:cubicBezTo>
                  <a:cubicBezTo>
                    <a:pt x="9" y="163"/>
                    <a:pt x="9" y="163"/>
                    <a:pt x="9" y="162"/>
                  </a:cubicBezTo>
                  <a:cubicBezTo>
                    <a:pt x="9" y="162"/>
                    <a:pt x="9" y="162"/>
                    <a:pt x="9" y="161"/>
                  </a:cubicBezTo>
                  <a:cubicBezTo>
                    <a:pt x="8" y="162"/>
                    <a:pt x="8" y="162"/>
                    <a:pt x="8" y="164"/>
                  </a:cubicBezTo>
                  <a:cubicBezTo>
                    <a:pt x="9" y="164"/>
                    <a:pt x="10" y="164"/>
                    <a:pt x="10" y="165"/>
                  </a:cubicBezTo>
                  <a:cubicBezTo>
                    <a:pt x="10" y="165"/>
                    <a:pt x="11" y="166"/>
                    <a:pt x="11" y="166"/>
                  </a:cubicBezTo>
                  <a:cubicBezTo>
                    <a:pt x="12" y="166"/>
                    <a:pt x="12" y="165"/>
                    <a:pt x="13" y="165"/>
                  </a:cubicBezTo>
                  <a:cubicBezTo>
                    <a:pt x="13" y="164"/>
                    <a:pt x="13" y="163"/>
                    <a:pt x="13" y="162"/>
                  </a:cubicBezTo>
                  <a:cubicBezTo>
                    <a:pt x="12" y="161"/>
                    <a:pt x="11" y="161"/>
                    <a:pt x="11" y="161"/>
                  </a:cubicBezTo>
                  <a:close/>
                  <a:moveTo>
                    <a:pt x="114" y="190"/>
                  </a:moveTo>
                  <a:cubicBezTo>
                    <a:pt x="116" y="191"/>
                    <a:pt x="117" y="192"/>
                    <a:pt x="118" y="194"/>
                  </a:cubicBezTo>
                  <a:cubicBezTo>
                    <a:pt x="119" y="194"/>
                    <a:pt x="119" y="194"/>
                    <a:pt x="120" y="194"/>
                  </a:cubicBezTo>
                  <a:cubicBezTo>
                    <a:pt x="120" y="195"/>
                    <a:pt x="120" y="195"/>
                    <a:pt x="120" y="195"/>
                  </a:cubicBezTo>
                  <a:cubicBezTo>
                    <a:pt x="121" y="195"/>
                    <a:pt x="121" y="196"/>
                    <a:pt x="122" y="196"/>
                  </a:cubicBezTo>
                  <a:cubicBezTo>
                    <a:pt x="123" y="197"/>
                    <a:pt x="124" y="197"/>
                    <a:pt x="124" y="198"/>
                  </a:cubicBezTo>
                  <a:cubicBezTo>
                    <a:pt x="122" y="195"/>
                    <a:pt x="119" y="192"/>
                    <a:pt x="115" y="189"/>
                  </a:cubicBezTo>
                  <a:cubicBezTo>
                    <a:pt x="115" y="189"/>
                    <a:pt x="115" y="190"/>
                    <a:pt x="114" y="190"/>
                  </a:cubicBezTo>
                  <a:close/>
                  <a:moveTo>
                    <a:pt x="106" y="55"/>
                  </a:moveTo>
                  <a:cubicBezTo>
                    <a:pt x="106" y="55"/>
                    <a:pt x="106" y="55"/>
                    <a:pt x="106" y="55"/>
                  </a:cubicBezTo>
                  <a:cubicBezTo>
                    <a:pt x="108" y="55"/>
                    <a:pt x="109" y="55"/>
                    <a:pt x="111" y="54"/>
                  </a:cubicBezTo>
                  <a:cubicBezTo>
                    <a:pt x="111" y="54"/>
                    <a:pt x="112" y="54"/>
                    <a:pt x="112" y="54"/>
                  </a:cubicBezTo>
                  <a:cubicBezTo>
                    <a:pt x="112" y="53"/>
                    <a:pt x="112" y="52"/>
                    <a:pt x="113" y="51"/>
                  </a:cubicBezTo>
                  <a:cubicBezTo>
                    <a:pt x="112" y="51"/>
                    <a:pt x="111" y="51"/>
                    <a:pt x="110" y="51"/>
                  </a:cubicBezTo>
                  <a:cubicBezTo>
                    <a:pt x="110" y="51"/>
                    <a:pt x="110" y="51"/>
                    <a:pt x="110" y="52"/>
                  </a:cubicBezTo>
                  <a:cubicBezTo>
                    <a:pt x="108" y="53"/>
                    <a:pt x="107" y="54"/>
                    <a:pt x="106" y="55"/>
                  </a:cubicBezTo>
                  <a:close/>
                  <a:moveTo>
                    <a:pt x="88" y="168"/>
                  </a:moveTo>
                  <a:cubicBezTo>
                    <a:pt x="85" y="170"/>
                    <a:pt x="83" y="172"/>
                    <a:pt x="80" y="175"/>
                  </a:cubicBezTo>
                  <a:cubicBezTo>
                    <a:pt x="81" y="175"/>
                    <a:pt x="81" y="175"/>
                    <a:pt x="82" y="175"/>
                  </a:cubicBezTo>
                  <a:cubicBezTo>
                    <a:pt x="83" y="175"/>
                    <a:pt x="83" y="175"/>
                    <a:pt x="84" y="175"/>
                  </a:cubicBezTo>
                  <a:cubicBezTo>
                    <a:pt x="84" y="175"/>
                    <a:pt x="84" y="174"/>
                    <a:pt x="84" y="174"/>
                  </a:cubicBezTo>
                  <a:cubicBezTo>
                    <a:pt x="85" y="173"/>
                    <a:pt x="86" y="171"/>
                    <a:pt x="88" y="169"/>
                  </a:cubicBezTo>
                  <a:cubicBezTo>
                    <a:pt x="88" y="169"/>
                    <a:pt x="88" y="169"/>
                    <a:pt x="88" y="168"/>
                  </a:cubicBezTo>
                  <a:close/>
                  <a:moveTo>
                    <a:pt x="166" y="71"/>
                  </a:moveTo>
                  <a:cubicBezTo>
                    <a:pt x="166" y="68"/>
                    <a:pt x="166" y="66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4" y="64"/>
                    <a:pt x="164" y="65"/>
                    <a:pt x="164" y="65"/>
                  </a:cubicBezTo>
                  <a:cubicBezTo>
                    <a:pt x="164" y="66"/>
                    <a:pt x="163" y="67"/>
                    <a:pt x="163" y="67"/>
                  </a:cubicBezTo>
                  <a:cubicBezTo>
                    <a:pt x="163" y="68"/>
                    <a:pt x="163" y="68"/>
                    <a:pt x="163" y="69"/>
                  </a:cubicBezTo>
                  <a:cubicBezTo>
                    <a:pt x="163" y="70"/>
                    <a:pt x="163" y="70"/>
                    <a:pt x="164" y="70"/>
                  </a:cubicBezTo>
                  <a:cubicBezTo>
                    <a:pt x="164" y="70"/>
                    <a:pt x="165" y="70"/>
                    <a:pt x="166" y="71"/>
                  </a:cubicBezTo>
                  <a:close/>
                  <a:moveTo>
                    <a:pt x="4" y="169"/>
                  </a:moveTo>
                  <a:cubicBezTo>
                    <a:pt x="4" y="169"/>
                    <a:pt x="4" y="169"/>
                    <a:pt x="4" y="169"/>
                  </a:cubicBezTo>
                  <a:cubicBezTo>
                    <a:pt x="3" y="172"/>
                    <a:pt x="3" y="175"/>
                    <a:pt x="3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8"/>
                    <a:pt x="5" y="178"/>
                    <a:pt x="5" y="178"/>
                  </a:cubicBezTo>
                  <a:cubicBezTo>
                    <a:pt x="6" y="177"/>
                    <a:pt x="6" y="177"/>
                    <a:pt x="6" y="176"/>
                  </a:cubicBezTo>
                  <a:cubicBezTo>
                    <a:pt x="5" y="174"/>
                    <a:pt x="5" y="173"/>
                    <a:pt x="4" y="171"/>
                  </a:cubicBezTo>
                  <a:cubicBezTo>
                    <a:pt x="4" y="170"/>
                    <a:pt x="4" y="169"/>
                    <a:pt x="4" y="169"/>
                  </a:cubicBezTo>
                  <a:close/>
                  <a:moveTo>
                    <a:pt x="209" y="163"/>
                  </a:moveTo>
                  <a:cubicBezTo>
                    <a:pt x="211" y="163"/>
                    <a:pt x="213" y="162"/>
                    <a:pt x="215" y="162"/>
                  </a:cubicBezTo>
                  <a:cubicBezTo>
                    <a:pt x="215" y="162"/>
                    <a:pt x="215" y="161"/>
                    <a:pt x="215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0" y="160"/>
                    <a:pt x="210" y="160"/>
                    <a:pt x="209" y="160"/>
                  </a:cubicBezTo>
                  <a:cubicBezTo>
                    <a:pt x="209" y="161"/>
                    <a:pt x="209" y="160"/>
                    <a:pt x="209" y="160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1"/>
                    <a:pt x="209" y="162"/>
                    <a:pt x="209" y="163"/>
                  </a:cubicBezTo>
                  <a:close/>
                  <a:moveTo>
                    <a:pt x="120" y="218"/>
                  </a:moveTo>
                  <a:cubicBezTo>
                    <a:pt x="120" y="218"/>
                    <a:pt x="121" y="217"/>
                    <a:pt x="121" y="217"/>
                  </a:cubicBezTo>
                  <a:cubicBezTo>
                    <a:pt x="120" y="215"/>
                    <a:pt x="119" y="214"/>
                    <a:pt x="118" y="212"/>
                  </a:cubicBezTo>
                  <a:cubicBezTo>
                    <a:pt x="117" y="213"/>
                    <a:pt x="117" y="214"/>
                    <a:pt x="116" y="215"/>
                  </a:cubicBezTo>
                  <a:cubicBezTo>
                    <a:pt x="117" y="216"/>
                    <a:pt x="118" y="217"/>
                    <a:pt x="120" y="218"/>
                  </a:cubicBezTo>
                  <a:close/>
                  <a:moveTo>
                    <a:pt x="98" y="202"/>
                  </a:moveTo>
                  <a:cubicBezTo>
                    <a:pt x="97" y="201"/>
                    <a:pt x="96" y="200"/>
                    <a:pt x="95" y="199"/>
                  </a:cubicBezTo>
                  <a:cubicBezTo>
                    <a:pt x="94" y="199"/>
                    <a:pt x="94" y="200"/>
                    <a:pt x="93" y="201"/>
                  </a:cubicBezTo>
                  <a:cubicBezTo>
                    <a:pt x="94" y="202"/>
                    <a:pt x="95" y="203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lose/>
                  <a:moveTo>
                    <a:pt x="73" y="107"/>
                  </a:moveTo>
                  <a:cubicBezTo>
                    <a:pt x="75" y="106"/>
                    <a:pt x="77" y="104"/>
                    <a:pt x="80" y="102"/>
                  </a:cubicBezTo>
                  <a:cubicBezTo>
                    <a:pt x="79" y="102"/>
                    <a:pt x="79" y="102"/>
                    <a:pt x="79" y="102"/>
                  </a:cubicBezTo>
                  <a:cubicBezTo>
                    <a:pt x="77" y="102"/>
                    <a:pt x="76" y="103"/>
                    <a:pt x="74" y="103"/>
                  </a:cubicBezTo>
                  <a:cubicBezTo>
                    <a:pt x="74" y="103"/>
                    <a:pt x="74" y="104"/>
                    <a:pt x="74" y="104"/>
                  </a:cubicBezTo>
                  <a:cubicBezTo>
                    <a:pt x="73" y="104"/>
                    <a:pt x="73" y="105"/>
                    <a:pt x="72" y="106"/>
                  </a:cubicBezTo>
                  <a:cubicBezTo>
                    <a:pt x="72" y="106"/>
                    <a:pt x="73" y="107"/>
                    <a:pt x="73" y="107"/>
                  </a:cubicBezTo>
                  <a:close/>
                  <a:moveTo>
                    <a:pt x="110" y="214"/>
                  </a:moveTo>
                  <a:cubicBezTo>
                    <a:pt x="110" y="213"/>
                    <a:pt x="110" y="213"/>
                    <a:pt x="110" y="212"/>
                  </a:cubicBezTo>
                  <a:cubicBezTo>
                    <a:pt x="110" y="211"/>
                    <a:pt x="109" y="211"/>
                    <a:pt x="108" y="210"/>
                  </a:cubicBezTo>
                  <a:cubicBezTo>
                    <a:pt x="108" y="212"/>
                    <a:pt x="107" y="213"/>
                    <a:pt x="106" y="214"/>
                  </a:cubicBezTo>
                  <a:cubicBezTo>
                    <a:pt x="107" y="214"/>
                    <a:pt x="107" y="216"/>
                    <a:pt x="109" y="216"/>
                  </a:cubicBezTo>
                  <a:cubicBezTo>
                    <a:pt x="109" y="215"/>
                    <a:pt x="110" y="215"/>
                    <a:pt x="110" y="214"/>
                  </a:cubicBezTo>
                  <a:close/>
                  <a:moveTo>
                    <a:pt x="38" y="124"/>
                  </a:moveTo>
                  <a:cubicBezTo>
                    <a:pt x="38" y="124"/>
                    <a:pt x="38" y="124"/>
                    <a:pt x="38" y="124"/>
                  </a:cubicBezTo>
                  <a:cubicBezTo>
                    <a:pt x="40" y="124"/>
                    <a:pt x="42" y="123"/>
                    <a:pt x="44" y="123"/>
                  </a:cubicBezTo>
                  <a:cubicBezTo>
                    <a:pt x="44" y="123"/>
                    <a:pt x="44" y="122"/>
                    <a:pt x="45" y="121"/>
                  </a:cubicBezTo>
                  <a:cubicBezTo>
                    <a:pt x="43" y="121"/>
                    <a:pt x="42" y="121"/>
                    <a:pt x="41" y="121"/>
                  </a:cubicBezTo>
                  <a:cubicBezTo>
                    <a:pt x="41" y="121"/>
                    <a:pt x="40" y="121"/>
                    <a:pt x="40" y="121"/>
                  </a:cubicBezTo>
                  <a:cubicBezTo>
                    <a:pt x="39" y="122"/>
                    <a:pt x="38" y="123"/>
                    <a:pt x="38" y="124"/>
                  </a:cubicBezTo>
                  <a:close/>
                  <a:moveTo>
                    <a:pt x="32" y="94"/>
                  </a:moveTo>
                  <a:cubicBezTo>
                    <a:pt x="32" y="94"/>
                    <a:pt x="32" y="94"/>
                    <a:pt x="32" y="94"/>
                  </a:cubicBezTo>
                  <a:cubicBezTo>
                    <a:pt x="29" y="94"/>
                    <a:pt x="27" y="94"/>
                    <a:pt x="24" y="94"/>
                  </a:cubicBezTo>
                  <a:cubicBezTo>
                    <a:pt x="22" y="94"/>
                    <a:pt x="20" y="94"/>
                    <a:pt x="18" y="94"/>
                  </a:cubicBezTo>
                  <a:cubicBezTo>
                    <a:pt x="17" y="94"/>
                    <a:pt x="17" y="94"/>
                    <a:pt x="17" y="95"/>
                  </a:cubicBezTo>
                  <a:cubicBezTo>
                    <a:pt x="19" y="95"/>
                    <a:pt x="21" y="95"/>
                    <a:pt x="22" y="95"/>
                  </a:cubicBezTo>
                  <a:cubicBezTo>
                    <a:pt x="23" y="95"/>
                    <a:pt x="23" y="95"/>
                    <a:pt x="24" y="95"/>
                  </a:cubicBezTo>
                  <a:cubicBezTo>
                    <a:pt x="24" y="95"/>
                    <a:pt x="25" y="95"/>
                    <a:pt x="25" y="95"/>
                  </a:cubicBezTo>
                  <a:cubicBezTo>
                    <a:pt x="25" y="95"/>
                    <a:pt x="25" y="95"/>
                    <a:pt x="26" y="95"/>
                  </a:cubicBezTo>
                  <a:cubicBezTo>
                    <a:pt x="27" y="95"/>
                    <a:pt x="29" y="95"/>
                    <a:pt x="31" y="95"/>
                  </a:cubicBezTo>
                  <a:cubicBezTo>
                    <a:pt x="31" y="95"/>
                    <a:pt x="32" y="95"/>
                    <a:pt x="32" y="94"/>
                  </a:cubicBezTo>
                  <a:close/>
                  <a:moveTo>
                    <a:pt x="128" y="19"/>
                  </a:moveTo>
                  <a:cubicBezTo>
                    <a:pt x="127" y="19"/>
                    <a:pt x="126" y="19"/>
                    <a:pt x="125" y="19"/>
                  </a:cubicBezTo>
                  <a:cubicBezTo>
                    <a:pt x="125" y="21"/>
                    <a:pt x="125" y="22"/>
                    <a:pt x="125" y="24"/>
                  </a:cubicBezTo>
                  <a:cubicBezTo>
                    <a:pt x="125" y="24"/>
                    <a:pt x="126" y="24"/>
                    <a:pt x="126" y="24"/>
                  </a:cubicBezTo>
                  <a:cubicBezTo>
                    <a:pt x="128" y="24"/>
                    <a:pt x="128" y="24"/>
                    <a:pt x="129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7" y="21"/>
                    <a:pt x="127" y="21"/>
                    <a:pt x="128" y="19"/>
                  </a:cubicBezTo>
                  <a:close/>
                  <a:moveTo>
                    <a:pt x="227" y="172"/>
                  </a:moveTo>
                  <a:cubicBezTo>
                    <a:pt x="230" y="172"/>
                    <a:pt x="233" y="172"/>
                    <a:pt x="236" y="172"/>
                  </a:cubicBezTo>
                  <a:cubicBezTo>
                    <a:pt x="235" y="171"/>
                    <a:pt x="235" y="171"/>
                    <a:pt x="235" y="170"/>
                  </a:cubicBezTo>
                  <a:cubicBezTo>
                    <a:pt x="234" y="170"/>
                    <a:pt x="234" y="170"/>
                    <a:pt x="233" y="170"/>
                  </a:cubicBezTo>
                  <a:cubicBezTo>
                    <a:pt x="232" y="170"/>
                    <a:pt x="231" y="170"/>
                    <a:pt x="230" y="170"/>
                  </a:cubicBezTo>
                  <a:cubicBezTo>
                    <a:pt x="229" y="170"/>
                    <a:pt x="228" y="170"/>
                    <a:pt x="227" y="171"/>
                  </a:cubicBezTo>
                  <a:cubicBezTo>
                    <a:pt x="227" y="171"/>
                    <a:pt x="227" y="171"/>
                    <a:pt x="227" y="172"/>
                  </a:cubicBezTo>
                  <a:close/>
                  <a:moveTo>
                    <a:pt x="145" y="60"/>
                  </a:moveTo>
                  <a:cubicBezTo>
                    <a:pt x="145" y="59"/>
                    <a:pt x="145" y="57"/>
                    <a:pt x="146" y="55"/>
                  </a:cubicBezTo>
                  <a:cubicBezTo>
                    <a:pt x="144" y="56"/>
                    <a:pt x="143" y="56"/>
                    <a:pt x="142" y="56"/>
                  </a:cubicBezTo>
                  <a:cubicBezTo>
                    <a:pt x="142" y="57"/>
                    <a:pt x="142" y="58"/>
                    <a:pt x="142" y="58"/>
                  </a:cubicBezTo>
                  <a:cubicBezTo>
                    <a:pt x="142" y="59"/>
                    <a:pt x="142" y="60"/>
                    <a:pt x="142" y="60"/>
                  </a:cubicBezTo>
                  <a:cubicBezTo>
                    <a:pt x="143" y="60"/>
                    <a:pt x="144" y="60"/>
                    <a:pt x="145" y="60"/>
                  </a:cubicBezTo>
                  <a:close/>
                  <a:moveTo>
                    <a:pt x="110" y="76"/>
                  </a:moveTo>
                  <a:cubicBezTo>
                    <a:pt x="110" y="76"/>
                    <a:pt x="110" y="76"/>
                    <a:pt x="110" y="76"/>
                  </a:cubicBezTo>
                  <a:cubicBezTo>
                    <a:pt x="112" y="75"/>
                    <a:pt x="114" y="75"/>
                    <a:pt x="116" y="74"/>
                  </a:cubicBezTo>
                  <a:cubicBezTo>
                    <a:pt x="117" y="74"/>
                    <a:pt x="117" y="73"/>
                    <a:pt x="117" y="73"/>
                  </a:cubicBezTo>
                  <a:cubicBezTo>
                    <a:pt x="118" y="73"/>
                    <a:pt x="118" y="73"/>
                    <a:pt x="118" y="72"/>
                  </a:cubicBezTo>
                  <a:cubicBezTo>
                    <a:pt x="115" y="73"/>
                    <a:pt x="113" y="73"/>
                    <a:pt x="111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10" y="74"/>
                    <a:pt x="110" y="75"/>
                    <a:pt x="110" y="76"/>
                  </a:cubicBezTo>
                  <a:close/>
                  <a:moveTo>
                    <a:pt x="151" y="98"/>
                  </a:moveTo>
                  <a:cubicBezTo>
                    <a:pt x="151" y="98"/>
                    <a:pt x="152" y="98"/>
                    <a:pt x="152" y="98"/>
                  </a:cubicBezTo>
                  <a:cubicBezTo>
                    <a:pt x="156" y="97"/>
                    <a:pt x="159" y="97"/>
                    <a:pt x="162" y="97"/>
                  </a:cubicBezTo>
                  <a:cubicBezTo>
                    <a:pt x="164" y="97"/>
                    <a:pt x="166" y="97"/>
                    <a:pt x="168" y="99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97"/>
                    <a:pt x="169" y="97"/>
                    <a:pt x="168" y="97"/>
                  </a:cubicBezTo>
                  <a:cubicBezTo>
                    <a:pt x="166" y="96"/>
                    <a:pt x="165" y="96"/>
                    <a:pt x="163" y="96"/>
                  </a:cubicBezTo>
                  <a:cubicBezTo>
                    <a:pt x="160" y="96"/>
                    <a:pt x="158" y="96"/>
                    <a:pt x="155" y="97"/>
                  </a:cubicBezTo>
                  <a:cubicBezTo>
                    <a:pt x="154" y="97"/>
                    <a:pt x="152" y="97"/>
                    <a:pt x="151" y="98"/>
                  </a:cubicBezTo>
                  <a:close/>
                  <a:moveTo>
                    <a:pt x="123" y="76"/>
                  </a:moveTo>
                  <a:cubicBezTo>
                    <a:pt x="123" y="78"/>
                    <a:pt x="122" y="79"/>
                    <a:pt x="122" y="80"/>
                  </a:cubicBezTo>
                  <a:cubicBezTo>
                    <a:pt x="123" y="80"/>
                    <a:pt x="124" y="80"/>
                    <a:pt x="124" y="80"/>
                  </a:cubicBezTo>
                  <a:cubicBezTo>
                    <a:pt x="125" y="78"/>
                    <a:pt x="126" y="76"/>
                    <a:pt x="128" y="75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6" y="75"/>
                    <a:pt x="124" y="76"/>
                    <a:pt x="123" y="76"/>
                  </a:cubicBezTo>
                  <a:close/>
                  <a:moveTo>
                    <a:pt x="191" y="149"/>
                  </a:moveTo>
                  <a:cubicBezTo>
                    <a:pt x="192" y="148"/>
                    <a:pt x="192" y="147"/>
                    <a:pt x="193" y="146"/>
                  </a:cubicBezTo>
                  <a:cubicBezTo>
                    <a:pt x="193" y="145"/>
                    <a:pt x="193" y="145"/>
                    <a:pt x="193" y="144"/>
                  </a:cubicBezTo>
                  <a:cubicBezTo>
                    <a:pt x="193" y="144"/>
                    <a:pt x="192" y="143"/>
                    <a:pt x="192" y="142"/>
                  </a:cubicBezTo>
                  <a:cubicBezTo>
                    <a:pt x="191" y="144"/>
                    <a:pt x="190" y="145"/>
                    <a:pt x="189" y="146"/>
                  </a:cubicBezTo>
                  <a:cubicBezTo>
                    <a:pt x="190" y="147"/>
                    <a:pt x="191" y="148"/>
                    <a:pt x="191" y="149"/>
                  </a:cubicBezTo>
                  <a:close/>
                  <a:moveTo>
                    <a:pt x="200" y="97"/>
                  </a:moveTo>
                  <a:cubicBezTo>
                    <a:pt x="199" y="97"/>
                    <a:pt x="199" y="97"/>
                    <a:pt x="199" y="97"/>
                  </a:cubicBezTo>
                  <a:cubicBezTo>
                    <a:pt x="198" y="99"/>
                    <a:pt x="198" y="100"/>
                    <a:pt x="197" y="101"/>
                  </a:cubicBezTo>
                  <a:cubicBezTo>
                    <a:pt x="197" y="101"/>
                    <a:pt x="197" y="101"/>
                    <a:pt x="197" y="102"/>
                  </a:cubicBezTo>
                  <a:cubicBezTo>
                    <a:pt x="197" y="102"/>
                    <a:pt x="197" y="103"/>
                    <a:pt x="198" y="104"/>
                  </a:cubicBezTo>
                  <a:cubicBezTo>
                    <a:pt x="199" y="103"/>
                    <a:pt x="199" y="102"/>
                    <a:pt x="200" y="101"/>
                  </a:cubicBezTo>
                  <a:cubicBezTo>
                    <a:pt x="200" y="101"/>
                    <a:pt x="200" y="101"/>
                    <a:pt x="200" y="100"/>
                  </a:cubicBezTo>
                  <a:cubicBezTo>
                    <a:pt x="200" y="99"/>
                    <a:pt x="200" y="98"/>
                    <a:pt x="200" y="97"/>
                  </a:cubicBezTo>
                  <a:close/>
                  <a:moveTo>
                    <a:pt x="137" y="24"/>
                  </a:moveTo>
                  <a:cubicBezTo>
                    <a:pt x="137" y="24"/>
                    <a:pt x="137" y="24"/>
                    <a:pt x="137" y="25"/>
                  </a:cubicBezTo>
                  <a:cubicBezTo>
                    <a:pt x="138" y="25"/>
                    <a:pt x="138" y="25"/>
                    <a:pt x="139" y="25"/>
                  </a:cubicBezTo>
                  <a:cubicBezTo>
                    <a:pt x="139" y="25"/>
                    <a:pt x="140" y="25"/>
                    <a:pt x="140" y="26"/>
                  </a:cubicBezTo>
                  <a:cubicBezTo>
                    <a:pt x="140" y="27"/>
                    <a:pt x="140" y="27"/>
                    <a:pt x="139" y="27"/>
                  </a:cubicBezTo>
                  <a:cubicBezTo>
                    <a:pt x="138" y="27"/>
                    <a:pt x="138" y="27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8" y="28"/>
                    <a:pt x="139" y="28"/>
                    <a:pt x="140" y="28"/>
                  </a:cubicBezTo>
                  <a:cubicBezTo>
                    <a:pt x="140" y="28"/>
                    <a:pt x="141" y="28"/>
                    <a:pt x="141" y="28"/>
                  </a:cubicBezTo>
                  <a:cubicBezTo>
                    <a:pt x="141" y="27"/>
                    <a:pt x="141" y="26"/>
                    <a:pt x="142" y="25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140" y="24"/>
                    <a:pt x="139" y="24"/>
                    <a:pt x="137" y="24"/>
                  </a:cubicBezTo>
                  <a:close/>
                  <a:moveTo>
                    <a:pt x="83" y="25"/>
                  </a:moveTo>
                  <a:cubicBezTo>
                    <a:pt x="83" y="28"/>
                    <a:pt x="84" y="31"/>
                    <a:pt x="84" y="33"/>
                  </a:cubicBezTo>
                  <a:cubicBezTo>
                    <a:pt x="84" y="33"/>
                    <a:pt x="85" y="33"/>
                    <a:pt x="85" y="33"/>
                  </a:cubicBezTo>
                  <a:cubicBezTo>
                    <a:pt x="85" y="32"/>
                    <a:pt x="85" y="31"/>
                    <a:pt x="85" y="30"/>
                  </a:cubicBezTo>
                  <a:cubicBezTo>
                    <a:pt x="84" y="29"/>
                    <a:pt x="84" y="28"/>
                    <a:pt x="85" y="27"/>
                  </a:cubicBezTo>
                  <a:cubicBezTo>
                    <a:pt x="86" y="27"/>
                    <a:pt x="86" y="26"/>
                    <a:pt x="86" y="25"/>
                  </a:cubicBezTo>
                  <a:cubicBezTo>
                    <a:pt x="85" y="25"/>
                    <a:pt x="84" y="25"/>
                    <a:pt x="83" y="25"/>
                  </a:cubicBezTo>
                  <a:close/>
                  <a:moveTo>
                    <a:pt x="166" y="17"/>
                  </a:moveTo>
                  <a:cubicBezTo>
                    <a:pt x="166" y="17"/>
                    <a:pt x="166" y="17"/>
                    <a:pt x="166" y="17"/>
                  </a:cubicBezTo>
                  <a:cubicBezTo>
                    <a:pt x="166" y="18"/>
                    <a:pt x="166" y="19"/>
                    <a:pt x="166" y="19"/>
                  </a:cubicBezTo>
                  <a:cubicBezTo>
                    <a:pt x="165" y="21"/>
                    <a:pt x="164" y="23"/>
                    <a:pt x="165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7"/>
                    <a:pt x="166" y="29"/>
                    <a:pt x="166" y="30"/>
                  </a:cubicBezTo>
                  <a:cubicBezTo>
                    <a:pt x="166" y="26"/>
                    <a:pt x="167" y="21"/>
                    <a:pt x="166" y="17"/>
                  </a:cubicBezTo>
                  <a:close/>
                  <a:moveTo>
                    <a:pt x="144" y="19"/>
                  </a:moveTo>
                  <a:cubicBezTo>
                    <a:pt x="143" y="19"/>
                    <a:pt x="138" y="19"/>
                    <a:pt x="137" y="19"/>
                  </a:cubicBezTo>
                  <a:cubicBezTo>
                    <a:pt x="137" y="20"/>
                    <a:pt x="137" y="20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9" y="21"/>
                    <a:pt x="141" y="21"/>
                    <a:pt x="143" y="21"/>
                  </a:cubicBezTo>
                  <a:cubicBezTo>
                    <a:pt x="143" y="21"/>
                    <a:pt x="144" y="21"/>
                    <a:pt x="144" y="20"/>
                  </a:cubicBezTo>
                  <a:cubicBezTo>
                    <a:pt x="144" y="20"/>
                    <a:pt x="144" y="20"/>
                    <a:pt x="144" y="19"/>
                  </a:cubicBezTo>
                  <a:close/>
                  <a:moveTo>
                    <a:pt x="147" y="37"/>
                  </a:moveTo>
                  <a:cubicBezTo>
                    <a:pt x="146" y="37"/>
                    <a:pt x="145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3" y="38"/>
                    <a:pt x="143" y="39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3" y="40"/>
                    <a:pt x="145" y="40"/>
                    <a:pt x="146" y="40"/>
                  </a:cubicBezTo>
                  <a:cubicBezTo>
                    <a:pt x="146" y="39"/>
                    <a:pt x="147" y="38"/>
                    <a:pt x="147" y="37"/>
                  </a:cubicBezTo>
                  <a:close/>
                  <a:moveTo>
                    <a:pt x="158" y="65"/>
                  </a:moveTo>
                  <a:cubicBezTo>
                    <a:pt x="157" y="67"/>
                    <a:pt x="157" y="68"/>
                    <a:pt x="157" y="70"/>
                  </a:cubicBezTo>
                  <a:cubicBezTo>
                    <a:pt x="158" y="70"/>
                    <a:pt x="159" y="70"/>
                    <a:pt x="160" y="70"/>
                  </a:cubicBezTo>
                  <a:cubicBezTo>
                    <a:pt x="160" y="68"/>
                    <a:pt x="160" y="67"/>
                    <a:pt x="160" y="65"/>
                  </a:cubicBezTo>
                  <a:cubicBezTo>
                    <a:pt x="159" y="65"/>
                    <a:pt x="158" y="65"/>
                    <a:pt x="158" y="65"/>
                  </a:cubicBezTo>
                  <a:close/>
                  <a:moveTo>
                    <a:pt x="130" y="212"/>
                  </a:moveTo>
                  <a:cubicBezTo>
                    <a:pt x="129" y="213"/>
                    <a:pt x="129" y="214"/>
                    <a:pt x="128" y="214"/>
                  </a:cubicBezTo>
                  <a:cubicBezTo>
                    <a:pt x="129" y="216"/>
                    <a:pt x="131" y="217"/>
                    <a:pt x="132" y="218"/>
                  </a:cubicBezTo>
                  <a:cubicBezTo>
                    <a:pt x="133" y="218"/>
                    <a:pt x="133" y="217"/>
                    <a:pt x="133" y="217"/>
                  </a:cubicBezTo>
                  <a:cubicBezTo>
                    <a:pt x="132" y="215"/>
                    <a:pt x="131" y="214"/>
                    <a:pt x="130" y="212"/>
                  </a:cubicBezTo>
                  <a:close/>
                  <a:moveTo>
                    <a:pt x="51" y="127"/>
                  </a:moveTo>
                  <a:cubicBezTo>
                    <a:pt x="52" y="127"/>
                    <a:pt x="52" y="128"/>
                    <a:pt x="52" y="128"/>
                  </a:cubicBezTo>
                  <a:cubicBezTo>
                    <a:pt x="52" y="128"/>
                    <a:pt x="52" y="129"/>
                    <a:pt x="52" y="129"/>
                  </a:cubicBezTo>
                  <a:cubicBezTo>
                    <a:pt x="54" y="129"/>
                    <a:pt x="56" y="129"/>
                    <a:pt x="58" y="129"/>
                  </a:cubicBezTo>
                  <a:cubicBezTo>
                    <a:pt x="58" y="128"/>
                    <a:pt x="58" y="127"/>
                    <a:pt x="58" y="126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6" y="127"/>
                    <a:pt x="56" y="127"/>
                    <a:pt x="55" y="128"/>
                  </a:cubicBezTo>
                  <a:cubicBezTo>
                    <a:pt x="54" y="128"/>
                    <a:pt x="53" y="128"/>
                    <a:pt x="53" y="126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2" y="126"/>
                    <a:pt x="52" y="127"/>
                    <a:pt x="51" y="127"/>
                  </a:cubicBezTo>
                  <a:close/>
                  <a:moveTo>
                    <a:pt x="139" y="227"/>
                  </a:moveTo>
                  <a:cubicBezTo>
                    <a:pt x="138" y="229"/>
                    <a:pt x="137" y="231"/>
                    <a:pt x="136" y="232"/>
                  </a:cubicBezTo>
                  <a:cubicBezTo>
                    <a:pt x="136" y="233"/>
                    <a:pt x="137" y="233"/>
                    <a:pt x="137" y="234"/>
                  </a:cubicBezTo>
                  <a:cubicBezTo>
                    <a:pt x="138" y="232"/>
                    <a:pt x="140" y="230"/>
                    <a:pt x="141" y="228"/>
                  </a:cubicBezTo>
                  <a:cubicBezTo>
                    <a:pt x="140" y="228"/>
                    <a:pt x="140" y="227"/>
                    <a:pt x="139" y="227"/>
                  </a:cubicBezTo>
                  <a:close/>
                  <a:moveTo>
                    <a:pt x="245" y="111"/>
                  </a:moveTo>
                  <a:cubicBezTo>
                    <a:pt x="245" y="112"/>
                    <a:pt x="245" y="112"/>
                    <a:pt x="245" y="112"/>
                  </a:cubicBezTo>
                  <a:cubicBezTo>
                    <a:pt x="244" y="113"/>
                    <a:pt x="243" y="115"/>
                    <a:pt x="242" y="116"/>
                  </a:cubicBezTo>
                  <a:cubicBezTo>
                    <a:pt x="242" y="117"/>
                    <a:pt x="242" y="117"/>
                    <a:pt x="242" y="118"/>
                  </a:cubicBezTo>
                  <a:cubicBezTo>
                    <a:pt x="243" y="118"/>
                    <a:pt x="244" y="118"/>
                    <a:pt x="244" y="119"/>
                  </a:cubicBezTo>
                  <a:cubicBezTo>
                    <a:pt x="245" y="118"/>
                    <a:pt x="245" y="118"/>
                    <a:pt x="245" y="117"/>
                  </a:cubicBezTo>
                  <a:cubicBezTo>
                    <a:pt x="245" y="116"/>
                    <a:pt x="245" y="115"/>
                    <a:pt x="245" y="114"/>
                  </a:cubicBezTo>
                  <a:cubicBezTo>
                    <a:pt x="245" y="113"/>
                    <a:pt x="245" y="112"/>
                    <a:pt x="245" y="111"/>
                  </a:cubicBezTo>
                  <a:close/>
                  <a:moveTo>
                    <a:pt x="153" y="27"/>
                  </a:moveTo>
                  <a:cubicBezTo>
                    <a:pt x="155" y="27"/>
                    <a:pt x="157" y="26"/>
                    <a:pt x="159" y="26"/>
                  </a:cubicBezTo>
                  <a:cubicBezTo>
                    <a:pt x="159" y="26"/>
                    <a:pt x="159" y="26"/>
                    <a:pt x="159" y="25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8" y="24"/>
                    <a:pt x="155" y="24"/>
                    <a:pt x="154" y="24"/>
                  </a:cubicBezTo>
                  <a:cubicBezTo>
                    <a:pt x="153" y="25"/>
                    <a:pt x="153" y="26"/>
                    <a:pt x="153" y="27"/>
                  </a:cubicBezTo>
                  <a:close/>
                  <a:moveTo>
                    <a:pt x="122" y="251"/>
                  </a:moveTo>
                  <a:cubicBezTo>
                    <a:pt x="122" y="250"/>
                    <a:pt x="123" y="249"/>
                    <a:pt x="124" y="248"/>
                  </a:cubicBezTo>
                  <a:cubicBezTo>
                    <a:pt x="124" y="247"/>
                    <a:pt x="124" y="247"/>
                    <a:pt x="123" y="247"/>
                  </a:cubicBezTo>
                  <a:cubicBezTo>
                    <a:pt x="123" y="246"/>
                    <a:pt x="122" y="246"/>
                    <a:pt x="121" y="246"/>
                  </a:cubicBezTo>
                  <a:cubicBezTo>
                    <a:pt x="121" y="247"/>
                    <a:pt x="120" y="248"/>
                    <a:pt x="119" y="249"/>
                  </a:cubicBezTo>
                  <a:cubicBezTo>
                    <a:pt x="120" y="250"/>
                    <a:pt x="120" y="251"/>
                    <a:pt x="122" y="251"/>
                  </a:cubicBezTo>
                  <a:close/>
                  <a:moveTo>
                    <a:pt x="23" y="113"/>
                  </a:moveTo>
                  <a:cubicBezTo>
                    <a:pt x="23" y="113"/>
                    <a:pt x="23" y="113"/>
                    <a:pt x="23" y="113"/>
                  </a:cubicBezTo>
                  <a:cubicBezTo>
                    <a:pt x="21" y="114"/>
                    <a:pt x="19" y="114"/>
                    <a:pt x="17" y="114"/>
                  </a:cubicBezTo>
                  <a:cubicBezTo>
                    <a:pt x="16" y="114"/>
                    <a:pt x="16" y="115"/>
                    <a:pt x="15" y="115"/>
                  </a:cubicBezTo>
                  <a:cubicBezTo>
                    <a:pt x="17" y="115"/>
                    <a:pt x="20" y="116"/>
                    <a:pt x="22" y="116"/>
                  </a:cubicBezTo>
                  <a:cubicBezTo>
                    <a:pt x="22" y="115"/>
                    <a:pt x="23" y="114"/>
                    <a:pt x="23" y="113"/>
                  </a:cubicBezTo>
                  <a:close/>
                  <a:moveTo>
                    <a:pt x="105" y="74"/>
                  </a:moveTo>
                  <a:cubicBezTo>
                    <a:pt x="104" y="74"/>
                    <a:pt x="104" y="74"/>
                    <a:pt x="104" y="74"/>
                  </a:cubicBezTo>
                  <a:cubicBezTo>
                    <a:pt x="103" y="75"/>
                    <a:pt x="101" y="75"/>
                    <a:pt x="100" y="76"/>
                  </a:cubicBezTo>
                  <a:cubicBezTo>
                    <a:pt x="100" y="76"/>
                    <a:pt x="99" y="77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03" y="77"/>
                    <a:pt x="104" y="77"/>
                    <a:pt x="104" y="76"/>
                  </a:cubicBezTo>
                  <a:cubicBezTo>
                    <a:pt x="105" y="75"/>
                    <a:pt x="105" y="75"/>
                    <a:pt x="105" y="74"/>
                  </a:cubicBezTo>
                  <a:close/>
                  <a:moveTo>
                    <a:pt x="206" y="110"/>
                  </a:moveTo>
                  <a:cubicBezTo>
                    <a:pt x="206" y="111"/>
                    <a:pt x="205" y="111"/>
                    <a:pt x="205" y="113"/>
                  </a:cubicBezTo>
                  <a:cubicBezTo>
                    <a:pt x="205" y="114"/>
                    <a:pt x="205" y="116"/>
                    <a:pt x="206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6" y="118"/>
                    <a:pt x="206" y="118"/>
                    <a:pt x="206" y="118"/>
                  </a:cubicBezTo>
                  <a:cubicBezTo>
                    <a:pt x="206" y="117"/>
                    <a:pt x="206" y="117"/>
                    <a:pt x="207" y="116"/>
                  </a:cubicBezTo>
                  <a:cubicBezTo>
                    <a:pt x="207" y="115"/>
                    <a:pt x="208" y="114"/>
                    <a:pt x="208" y="113"/>
                  </a:cubicBezTo>
                  <a:cubicBezTo>
                    <a:pt x="208" y="112"/>
                    <a:pt x="208" y="112"/>
                    <a:pt x="208" y="112"/>
                  </a:cubicBezTo>
                  <a:cubicBezTo>
                    <a:pt x="207" y="111"/>
                    <a:pt x="207" y="111"/>
                    <a:pt x="206" y="110"/>
                  </a:cubicBezTo>
                  <a:close/>
                  <a:moveTo>
                    <a:pt x="189" y="108"/>
                  </a:moveTo>
                  <a:cubicBezTo>
                    <a:pt x="189" y="108"/>
                    <a:pt x="190" y="109"/>
                    <a:pt x="190" y="110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1" y="108"/>
                    <a:pt x="192" y="106"/>
                    <a:pt x="193" y="104"/>
                  </a:cubicBezTo>
                  <a:cubicBezTo>
                    <a:pt x="193" y="104"/>
                    <a:pt x="193" y="103"/>
                    <a:pt x="193" y="102"/>
                  </a:cubicBezTo>
                  <a:cubicBezTo>
                    <a:pt x="191" y="104"/>
                    <a:pt x="190" y="106"/>
                    <a:pt x="189" y="108"/>
                  </a:cubicBezTo>
                  <a:close/>
                  <a:moveTo>
                    <a:pt x="168" y="264"/>
                  </a:moveTo>
                  <a:cubicBezTo>
                    <a:pt x="166" y="264"/>
                    <a:pt x="165" y="264"/>
                    <a:pt x="163" y="264"/>
                  </a:cubicBezTo>
                  <a:cubicBezTo>
                    <a:pt x="163" y="264"/>
                    <a:pt x="162" y="264"/>
                    <a:pt x="162" y="264"/>
                  </a:cubicBezTo>
                  <a:cubicBezTo>
                    <a:pt x="162" y="265"/>
                    <a:pt x="161" y="265"/>
                    <a:pt x="160" y="265"/>
                  </a:cubicBezTo>
                  <a:cubicBezTo>
                    <a:pt x="160" y="264"/>
                    <a:pt x="159" y="264"/>
                    <a:pt x="159" y="264"/>
                  </a:cubicBezTo>
                  <a:cubicBezTo>
                    <a:pt x="157" y="265"/>
                    <a:pt x="156" y="265"/>
                    <a:pt x="155" y="265"/>
                  </a:cubicBezTo>
                  <a:cubicBezTo>
                    <a:pt x="153" y="265"/>
                    <a:pt x="152" y="265"/>
                    <a:pt x="151" y="265"/>
                  </a:cubicBezTo>
                  <a:cubicBezTo>
                    <a:pt x="151" y="265"/>
                    <a:pt x="151" y="265"/>
                    <a:pt x="151" y="265"/>
                  </a:cubicBezTo>
                  <a:cubicBezTo>
                    <a:pt x="155" y="265"/>
                    <a:pt x="159" y="265"/>
                    <a:pt x="163" y="265"/>
                  </a:cubicBezTo>
                  <a:cubicBezTo>
                    <a:pt x="164" y="265"/>
                    <a:pt x="166" y="265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lose/>
                  <a:moveTo>
                    <a:pt x="165" y="9"/>
                  </a:moveTo>
                  <a:cubicBezTo>
                    <a:pt x="165" y="11"/>
                    <a:pt x="165" y="13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5"/>
                    <a:pt x="165" y="14"/>
                    <a:pt x="165" y="14"/>
                  </a:cubicBezTo>
                  <a:cubicBezTo>
                    <a:pt x="165" y="14"/>
                    <a:pt x="166" y="13"/>
                    <a:pt x="166" y="12"/>
                  </a:cubicBezTo>
                  <a:cubicBezTo>
                    <a:pt x="166" y="11"/>
                    <a:pt x="167" y="11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0"/>
                    <a:pt x="168" y="9"/>
                    <a:pt x="168" y="8"/>
                  </a:cubicBezTo>
                  <a:cubicBezTo>
                    <a:pt x="167" y="8"/>
                    <a:pt x="166" y="8"/>
                    <a:pt x="165" y="9"/>
                  </a:cubicBezTo>
                  <a:close/>
                  <a:moveTo>
                    <a:pt x="86" y="87"/>
                  </a:moveTo>
                  <a:cubicBezTo>
                    <a:pt x="87" y="87"/>
                    <a:pt x="87" y="87"/>
                    <a:pt x="88" y="86"/>
                  </a:cubicBezTo>
                  <a:cubicBezTo>
                    <a:pt x="88" y="85"/>
                    <a:pt x="89" y="85"/>
                    <a:pt x="89" y="84"/>
                  </a:cubicBezTo>
                  <a:cubicBezTo>
                    <a:pt x="89" y="84"/>
                    <a:pt x="88" y="83"/>
                    <a:pt x="88" y="83"/>
                  </a:cubicBezTo>
                  <a:cubicBezTo>
                    <a:pt x="88" y="82"/>
                    <a:pt x="88" y="82"/>
                    <a:pt x="88" y="81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6" y="83"/>
                    <a:pt x="86" y="85"/>
                    <a:pt x="86" y="87"/>
                  </a:cubicBezTo>
                  <a:close/>
                  <a:moveTo>
                    <a:pt x="61" y="111"/>
                  </a:move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2" y="112"/>
                    <a:pt x="63" y="112"/>
                  </a:cubicBezTo>
                  <a:cubicBezTo>
                    <a:pt x="64" y="112"/>
                    <a:pt x="64" y="112"/>
                    <a:pt x="64" y="111"/>
                  </a:cubicBezTo>
                  <a:cubicBezTo>
                    <a:pt x="65" y="110"/>
                    <a:pt x="66" y="109"/>
                    <a:pt x="68" y="108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7" y="107"/>
                    <a:pt x="67" y="107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4" y="109"/>
                    <a:pt x="63" y="110"/>
                    <a:pt x="61" y="111"/>
                  </a:cubicBezTo>
                  <a:close/>
                  <a:moveTo>
                    <a:pt x="218" y="102"/>
                  </a:moveTo>
                  <a:cubicBezTo>
                    <a:pt x="219" y="102"/>
                    <a:pt x="220" y="102"/>
                    <a:pt x="222" y="102"/>
                  </a:cubicBezTo>
                  <a:cubicBezTo>
                    <a:pt x="222" y="101"/>
                    <a:pt x="223" y="100"/>
                    <a:pt x="223" y="99"/>
                  </a:cubicBezTo>
                  <a:cubicBezTo>
                    <a:pt x="222" y="99"/>
                    <a:pt x="220" y="99"/>
                    <a:pt x="219" y="99"/>
                  </a:cubicBezTo>
                  <a:cubicBezTo>
                    <a:pt x="219" y="99"/>
                    <a:pt x="219" y="99"/>
                    <a:pt x="219" y="100"/>
                  </a:cubicBezTo>
                  <a:cubicBezTo>
                    <a:pt x="219" y="100"/>
                    <a:pt x="218" y="101"/>
                    <a:pt x="218" y="102"/>
                  </a:cubicBezTo>
                  <a:close/>
                  <a:moveTo>
                    <a:pt x="170" y="42"/>
                  </a:moveTo>
                  <a:cubicBezTo>
                    <a:pt x="170" y="40"/>
                    <a:pt x="170" y="38"/>
                    <a:pt x="169" y="36"/>
                  </a:cubicBezTo>
                  <a:cubicBezTo>
                    <a:pt x="169" y="37"/>
                    <a:pt x="169" y="37"/>
                    <a:pt x="168" y="38"/>
                  </a:cubicBezTo>
                  <a:cubicBezTo>
                    <a:pt x="168" y="40"/>
                    <a:pt x="168" y="42"/>
                    <a:pt x="168" y="44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9" y="44"/>
                    <a:pt x="169" y="43"/>
                    <a:pt x="170" y="42"/>
                  </a:cubicBezTo>
                  <a:close/>
                  <a:moveTo>
                    <a:pt x="131" y="74"/>
                  </a:moveTo>
                  <a:cubicBezTo>
                    <a:pt x="131" y="74"/>
                    <a:pt x="131" y="74"/>
                    <a:pt x="131" y="74"/>
                  </a:cubicBezTo>
                  <a:cubicBezTo>
                    <a:pt x="129" y="75"/>
                    <a:pt x="128" y="77"/>
                    <a:pt x="127" y="79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9" y="79"/>
                    <a:pt x="130" y="78"/>
                    <a:pt x="132" y="78"/>
                  </a:cubicBezTo>
                  <a:cubicBezTo>
                    <a:pt x="131" y="76"/>
                    <a:pt x="131" y="75"/>
                    <a:pt x="131" y="74"/>
                  </a:cubicBezTo>
                  <a:close/>
                  <a:moveTo>
                    <a:pt x="40" y="174"/>
                  </a:moveTo>
                  <a:cubicBezTo>
                    <a:pt x="42" y="174"/>
                    <a:pt x="44" y="174"/>
                    <a:pt x="46" y="174"/>
                  </a:cubicBezTo>
                  <a:cubicBezTo>
                    <a:pt x="46" y="174"/>
                    <a:pt x="46" y="173"/>
                    <a:pt x="45" y="173"/>
                  </a:cubicBezTo>
                  <a:cubicBezTo>
                    <a:pt x="44" y="173"/>
                    <a:pt x="44" y="173"/>
                    <a:pt x="43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2" y="170"/>
                  </a:cubicBezTo>
                  <a:cubicBezTo>
                    <a:pt x="41" y="170"/>
                    <a:pt x="40" y="170"/>
                    <a:pt x="40" y="170"/>
                  </a:cubicBezTo>
                  <a:cubicBezTo>
                    <a:pt x="40" y="172"/>
                    <a:pt x="40" y="173"/>
                    <a:pt x="40" y="174"/>
                  </a:cubicBezTo>
                  <a:close/>
                  <a:moveTo>
                    <a:pt x="131" y="246"/>
                  </a:moveTo>
                  <a:cubicBezTo>
                    <a:pt x="133" y="246"/>
                    <a:pt x="134" y="246"/>
                    <a:pt x="135" y="247"/>
                  </a:cubicBezTo>
                  <a:cubicBezTo>
                    <a:pt x="136" y="246"/>
                    <a:pt x="137" y="245"/>
                    <a:pt x="136" y="243"/>
                  </a:cubicBezTo>
                  <a:cubicBezTo>
                    <a:pt x="135" y="243"/>
                    <a:pt x="134" y="243"/>
                    <a:pt x="134" y="243"/>
                  </a:cubicBezTo>
                  <a:cubicBezTo>
                    <a:pt x="134" y="243"/>
                    <a:pt x="133" y="243"/>
                    <a:pt x="133" y="244"/>
                  </a:cubicBezTo>
                  <a:cubicBezTo>
                    <a:pt x="133" y="244"/>
                    <a:pt x="132" y="245"/>
                    <a:pt x="131" y="246"/>
                  </a:cubicBezTo>
                  <a:close/>
                  <a:moveTo>
                    <a:pt x="88" y="270"/>
                  </a:moveTo>
                  <a:cubicBezTo>
                    <a:pt x="88" y="268"/>
                    <a:pt x="87" y="267"/>
                    <a:pt x="88" y="266"/>
                  </a:cubicBezTo>
                  <a:cubicBezTo>
                    <a:pt x="86" y="266"/>
                    <a:pt x="86" y="264"/>
                    <a:pt x="85" y="263"/>
                  </a:cubicBezTo>
                  <a:cubicBezTo>
                    <a:pt x="85" y="264"/>
                    <a:pt x="84" y="264"/>
                    <a:pt x="83" y="265"/>
                  </a:cubicBezTo>
                  <a:cubicBezTo>
                    <a:pt x="85" y="266"/>
                    <a:pt x="86" y="268"/>
                    <a:pt x="88" y="270"/>
                  </a:cubicBezTo>
                  <a:close/>
                  <a:moveTo>
                    <a:pt x="248" y="171"/>
                  </a:moveTo>
                  <a:cubicBezTo>
                    <a:pt x="248" y="170"/>
                    <a:pt x="247" y="170"/>
                    <a:pt x="247" y="169"/>
                  </a:cubicBezTo>
                  <a:cubicBezTo>
                    <a:pt x="246" y="169"/>
                    <a:pt x="246" y="168"/>
                    <a:pt x="245" y="169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70"/>
                    <a:pt x="243" y="171"/>
                    <a:pt x="242" y="171"/>
                  </a:cubicBezTo>
                  <a:cubicBezTo>
                    <a:pt x="241" y="171"/>
                    <a:pt x="240" y="171"/>
                    <a:pt x="239" y="170"/>
                  </a:cubicBezTo>
                  <a:cubicBezTo>
                    <a:pt x="239" y="170"/>
                    <a:pt x="239" y="170"/>
                    <a:pt x="239" y="171"/>
                  </a:cubicBezTo>
                  <a:cubicBezTo>
                    <a:pt x="239" y="171"/>
                    <a:pt x="238" y="171"/>
                    <a:pt x="238" y="172"/>
                  </a:cubicBezTo>
                  <a:cubicBezTo>
                    <a:pt x="241" y="171"/>
                    <a:pt x="245" y="171"/>
                    <a:pt x="248" y="171"/>
                  </a:cubicBezTo>
                  <a:close/>
                  <a:moveTo>
                    <a:pt x="135" y="62"/>
                  </a:moveTo>
                  <a:cubicBezTo>
                    <a:pt x="135" y="62"/>
                    <a:pt x="135" y="62"/>
                    <a:pt x="135" y="62"/>
                  </a:cubicBezTo>
                  <a:cubicBezTo>
                    <a:pt x="134" y="62"/>
                    <a:pt x="134" y="62"/>
                    <a:pt x="133" y="62"/>
                  </a:cubicBezTo>
                  <a:cubicBezTo>
                    <a:pt x="132" y="62"/>
                    <a:pt x="132" y="63"/>
                    <a:pt x="132" y="64"/>
                  </a:cubicBezTo>
                  <a:cubicBezTo>
                    <a:pt x="132" y="64"/>
                    <a:pt x="132" y="65"/>
                    <a:pt x="132" y="65"/>
                  </a:cubicBezTo>
                  <a:cubicBezTo>
                    <a:pt x="132" y="66"/>
                    <a:pt x="132" y="66"/>
                    <a:pt x="132" y="67"/>
                  </a:cubicBezTo>
                  <a:cubicBezTo>
                    <a:pt x="133" y="66"/>
                    <a:pt x="133" y="66"/>
                    <a:pt x="134" y="66"/>
                  </a:cubicBezTo>
                  <a:cubicBezTo>
                    <a:pt x="134" y="65"/>
                    <a:pt x="135" y="65"/>
                    <a:pt x="135" y="64"/>
                  </a:cubicBezTo>
                  <a:cubicBezTo>
                    <a:pt x="135" y="63"/>
                    <a:pt x="135" y="63"/>
                    <a:pt x="135" y="62"/>
                  </a:cubicBezTo>
                  <a:close/>
                  <a:moveTo>
                    <a:pt x="113" y="199"/>
                  </a:moveTo>
                  <a:cubicBezTo>
                    <a:pt x="112" y="198"/>
                    <a:pt x="111" y="196"/>
                    <a:pt x="109" y="195"/>
                  </a:cubicBezTo>
                  <a:cubicBezTo>
                    <a:pt x="109" y="196"/>
                    <a:pt x="109" y="196"/>
                    <a:pt x="108" y="197"/>
                  </a:cubicBezTo>
                  <a:cubicBezTo>
                    <a:pt x="109" y="198"/>
                    <a:pt x="110" y="199"/>
                    <a:pt x="111" y="200"/>
                  </a:cubicBezTo>
                  <a:cubicBezTo>
                    <a:pt x="112" y="200"/>
                    <a:pt x="113" y="199"/>
                    <a:pt x="113" y="199"/>
                  </a:cubicBezTo>
                  <a:close/>
                  <a:moveTo>
                    <a:pt x="208" y="137"/>
                  </a:moveTo>
                  <a:cubicBezTo>
                    <a:pt x="209" y="138"/>
                    <a:pt x="209" y="139"/>
                    <a:pt x="210" y="139"/>
                  </a:cubicBezTo>
                  <a:cubicBezTo>
                    <a:pt x="210" y="139"/>
                    <a:pt x="210" y="140"/>
                    <a:pt x="210" y="140"/>
                  </a:cubicBezTo>
                  <a:cubicBezTo>
                    <a:pt x="211" y="140"/>
                    <a:pt x="212" y="140"/>
                    <a:pt x="213" y="140"/>
                  </a:cubicBezTo>
                  <a:cubicBezTo>
                    <a:pt x="213" y="139"/>
                    <a:pt x="213" y="138"/>
                    <a:pt x="213" y="137"/>
                  </a:cubicBezTo>
                  <a:cubicBezTo>
                    <a:pt x="212" y="137"/>
                    <a:pt x="210" y="137"/>
                    <a:pt x="208" y="137"/>
                  </a:cubicBezTo>
                  <a:close/>
                  <a:moveTo>
                    <a:pt x="87" y="220"/>
                  </a:moveTo>
                  <a:cubicBezTo>
                    <a:pt x="88" y="218"/>
                    <a:pt x="89" y="217"/>
                    <a:pt x="90" y="216"/>
                  </a:cubicBezTo>
                  <a:cubicBezTo>
                    <a:pt x="90" y="215"/>
                    <a:pt x="89" y="214"/>
                    <a:pt x="89" y="213"/>
                  </a:cubicBezTo>
                  <a:cubicBezTo>
                    <a:pt x="88" y="214"/>
                    <a:pt x="88" y="214"/>
                    <a:pt x="87" y="214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7"/>
                    <a:pt x="87" y="218"/>
                    <a:pt x="87" y="219"/>
                  </a:cubicBezTo>
                  <a:cubicBezTo>
                    <a:pt x="87" y="219"/>
                    <a:pt x="87" y="219"/>
                    <a:pt x="87" y="220"/>
                  </a:cubicBezTo>
                  <a:close/>
                  <a:moveTo>
                    <a:pt x="163" y="218"/>
                  </a:moveTo>
                  <a:cubicBezTo>
                    <a:pt x="163" y="219"/>
                    <a:pt x="162" y="219"/>
                    <a:pt x="163" y="220"/>
                  </a:cubicBezTo>
                  <a:cubicBezTo>
                    <a:pt x="163" y="221"/>
                    <a:pt x="163" y="223"/>
                    <a:pt x="163" y="225"/>
                  </a:cubicBezTo>
                  <a:cubicBezTo>
                    <a:pt x="163" y="225"/>
                    <a:pt x="163" y="225"/>
                    <a:pt x="163" y="225"/>
                  </a:cubicBezTo>
                  <a:cubicBezTo>
                    <a:pt x="164" y="224"/>
                    <a:pt x="164" y="223"/>
                    <a:pt x="165" y="222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65" y="220"/>
                    <a:pt x="164" y="219"/>
                    <a:pt x="163" y="218"/>
                  </a:cubicBezTo>
                  <a:close/>
                  <a:moveTo>
                    <a:pt x="89" y="223"/>
                  </a:moveTo>
                  <a:cubicBezTo>
                    <a:pt x="90" y="222"/>
                    <a:pt x="91" y="221"/>
                    <a:pt x="92" y="220"/>
                  </a:cubicBezTo>
                  <a:cubicBezTo>
                    <a:pt x="92" y="219"/>
                    <a:pt x="91" y="218"/>
                    <a:pt x="91" y="217"/>
                  </a:cubicBezTo>
                  <a:cubicBezTo>
                    <a:pt x="90" y="219"/>
                    <a:pt x="89" y="220"/>
                    <a:pt x="88" y="222"/>
                  </a:cubicBezTo>
                  <a:cubicBezTo>
                    <a:pt x="88" y="222"/>
                    <a:pt x="89" y="223"/>
                    <a:pt x="89" y="223"/>
                  </a:cubicBezTo>
                  <a:close/>
                  <a:moveTo>
                    <a:pt x="188" y="144"/>
                  </a:moveTo>
                  <a:cubicBezTo>
                    <a:pt x="189" y="142"/>
                    <a:pt x="190" y="141"/>
                    <a:pt x="191" y="140"/>
                  </a:cubicBezTo>
                  <a:cubicBezTo>
                    <a:pt x="191" y="140"/>
                    <a:pt x="192" y="140"/>
                    <a:pt x="191" y="139"/>
                  </a:cubicBezTo>
                  <a:cubicBezTo>
                    <a:pt x="191" y="138"/>
                    <a:pt x="191" y="137"/>
                    <a:pt x="190" y="136"/>
                  </a:cubicBezTo>
                  <a:cubicBezTo>
                    <a:pt x="190" y="135"/>
                    <a:pt x="190" y="135"/>
                    <a:pt x="190" y="135"/>
                  </a:cubicBezTo>
                  <a:cubicBezTo>
                    <a:pt x="190" y="138"/>
                    <a:pt x="189" y="141"/>
                    <a:pt x="188" y="144"/>
                  </a:cubicBezTo>
                  <a:close/>
                  <a:moveTo>
                    <a:pt x="41" y="108"/>
                  </a:moveTo>
                  <a:cubicBezTo>
                    <a:pt x="41" y="108"/>
                    <a:pt x="40" y="108"/>
                    <a:pt x="40" y="108"/>
                  </a:cubicBezTo>
                  <a:cubicBezTo>
                    <a:pt x="39" y="108"/>
                    <a:pt x="38" y="109"/>
                    <a:pt x="36" y="109"/>
                  </a:cubicBezTo>
                  <a:cubicBezTo>
                    <a:pt x="35" y="109"/>
                    <a:pt x="35" y="109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6" y="110"/>
                    <a:pt x="38" y="110"/>
                    <a:pt x="39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0" y="110"/>
                    <a:pt x="41" y="109"/>
                    <a:pt x="41" y="108"/>
                  </a:cubicBezTo>
                  <a:close/>
                  <a:moveTo>
                    <a:pt x="29" y="116"/>
                  </a:moveTo>
                  <a:cubicBezTo>
                    <a:pt x="29" y="116"/>
                    <a:pt x="29" y="116"/>
                    <a:pt x="29" y="116"/>
                  </a:cubicBezTo>
                  <a:cubicBezTo>
                    <a:pt x="31" y="115"/>
                    <a:pt x="34" y="114"/>
                    <a:pt x="37" y="112"/>
                  </a:cubicBezTo>
                  <a:cubicBezTo>
                    <a:pt x="36" y="112"/>
                    <a:pt x="34" y="112"/>
                    <a:pt x="32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1" y="113"/>
                    <a:pt x="30" y="115"/>
                    <a:pt x="29" y="116"/>
                  </a:cubicBezTo>
                  <a:close/>
                  <a:moveTo>
                    <a:pt x="169" y="247"/>
                  </a:moveTo>
                  <a:cubicBezTo>
                    <a:pt x="168" y="248"/>
                    <a:pt x="168" y="248"/>
                    <a:pt x="167" y="249"/>
                  </a:cubicBezTo>
                  <a:cubicBezTo>
                    <a:pt x="167" y="249"/>
                    <a:pt x="166" y="248"/>
                    <a:pt x="166" y="248"/>
                  </a:cubicBezTo>
                  <a:cubicBezTo>
                    <a:pt x="165" y="248"/>
                    <a:pt x="165" y="249"/>
                    <a:pt x="165" y="249"/>
                  </a:cubicBezTo>
                  <a:cubicBezTo>
                    <a:pt x="166" y="250"/>
                    <a:pt x="167" y="251"/>
                    <a:pt x="168" y="253"/>
                  </a:cubicBezTo>
                  <a:cubicBezTo>
                    <a:pt x="169" y="252"/>
                    <a:pt x="169" y="251"/>
                    <a:pt x="169" y="250"/>
                  </a:cubicBezTo>
                  <a:cubicBezTo>
                    <a:pt x="169" y="249"/>
                    <a:pt x="169" y="248"/>
                    <a:pt x="169" y="247"/>
                  </a:cubicBezTo>
                  <a:close/>
                  <a:moveTo>
                    <a:pt x="146" y="51"/>
                  </a:moveTo>
                  <a:cubicBezTo>
                    <a:pt x="145" y="51"/>
                    <a:pt x="144" y="51"/>
                    <a:pt x="143" y="51"/>
                  </a:cubicBezTo>
                  <a:cubicBezTo>
                    <a:pt x="143" y="51"/>
                    <a:pt x="142" y="52"/>
                    <a:pt x="142" y="52"/>
                  </a:cubicBezTo>
                  <a:cubicBezTo>
                    <a:pt x="142" y="53"/>
                    <a:pt x="142" y="53"/>
                    <a:pt x="142" y="54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4" y="54"/>
                    <a:pt x="145" y="54"/>
                    <a:pt x="146" y="53"/>
                  </a:cubicBezTo>
                  <a:cubicBezTo>
                    <a:pt x="146" y="53"/>
                    <a:pt x="146" y="52"/>
                    <a:pt x="146" y="51"/>
                  </a:cubicBezTo>
                  <a:close/>
                  <a:moveTo>
                    <a:pt x="54" y="150"/>
                  </a:moveTo>
                  <a:cubicBezTo>
                    <a:pt x="54" y="148"/>
                    <a:pt x="54" y="148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1" y="147"/>
                    <a:pt x="50" y="148"/>
                    <a:pt x="49" y="148"/>
                  </a:cubicBezTo>
                  <a:cubicBezTo>
                    <a:pt x="49" y="149"/>
                    <a:pt x="49" y="149"/>
                    <a:pt x="49" y="150"/>
                  </a:cubicBezTo>
                  <a:cubicBezTo>
                    <a:pt x="51" y="150"/>
                    <a:pt x="53" y="150"/>
                    <a:pt x="54" y="150"/>
                  </a:cubicBezTo>
                  <a:close/>
                  <a:moveTo>
                    <a:pt x="232" y="97"/>
                  </a:moveTo>
                  <a:cubicBezTo>
                    <a:pt x="231" y="97"/>
                    <a:pt x="231" y="98"/>
                    <a:pt x="230" y="98"/>
                  </a:cubicBezTo>
                  <a:cubicBezTo>
                    <a:pt x="230" y="99"/>
                    <a:pt x="229" y="100"/>
                    <a:pt x="229" y="101"/>
                  </a:cubicBezTo>
                  <a:cubicBezTo>
                    <a:pt x="228" y="102"/>
                    <a:pt x="228" y="102"/>
                    <a:pt x="229" y="102"/>
                  </a:cubicBezTo>
                  <a:cubicBezTo>
                    <a:pt x="230" y="102"/>
                    <a:pt x="231" y="103"/>
                    <a:pt x="232" y="102"/>
                  </a:cubicBezTo>
                  <a:cubicBezTo>
                    <a:pt x="232" y="101"/>
                    <a:pt x="232" y="99"/>
                    <a:pt x="232" y="97"/>
                  </a:cubicBezTo>
                  <a:close/>
                  <a:moveTo>
                    <a:pt x="61" y="151"/>
                  </a:moveTo>
                  <a:cubicBezTo>
                    <a:pt x="61" y="152"/>
                    <a:pt x="61" y="152"/>
                    <a:pt x="61" y="152"/>
                  </a:cubicBezTo>
                  <a:cubicBezTo>
                    <a:pt x="62" y="153"/>
                    <a:pt x="62" y="154"/>
                    <a:pt x="63" y="155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4" y="155"/>
                    <a:pt x="64" y="155"/>
                    <a:pt x="65" y="155"/>
                  </a:cubicBezTo>
                  <a:cubicBezTo>
                    <a:pt x="65" y="154"/>
                    <a:pt x="65" y="153"/>
                    <a:pt x="64" y="151"/>
                  </a:cubicBezTo>
                  <a:cubicBezTo>
                    <a:pt x="63" y="151"/>
                    <a:pt x="62" y="151"/>
                    <a:pt x="61" y="151"/>
                  </a:cubicBezTo>
                  <a:close/>
                  <a:moveTo>
                    <a:pt x="46" y="141"/>
                  </a:moveTo>
                  <a:cubicBezTo>
                    <a:pt x="46" y="140"/>
                    <a:pt x="46" y="139"/>
                    <a:pt x="46" y="138"/>
                  </a:cubicBezTo>
                  <a:cubicBezTo>
                    <a:pt x="45" y="138"/>
                    <a:pt x="45" y="138"/>
                    <a:pt x="44" y="138"/>
                  </a:cubicBezTo>
                  <a:cubicBezTo>
                    <a:pt x="43" y="138"/>
                    <a:pt x="42" y="139"/>
                    <a:pt x="41" y="139"/>
                  </a:cubicBezTo>
                  <a:cubicBezTo>
                    <a:pt x="42" y="140"/>
                    <a:pt x="42" y="141"/>
                    <a:pt x="42" y="141"/>
                  </a:cubicBezTo>
                  <a:cubicBezTo>
                    <a:pt x="43" y="141"/>
                    <a:pt x="44" y="141"/>
                    <a:pt x="45" y="141"/>
                  </a:cubicBezTo>
                  <a:cubicBezTo>
                    <a:pt x="45" y="141"/>
                    <a:pt x="45" y="141"/>
                    <a:pt x="46" y="141"/>
                  </a:cubicBezTo>
                  <a:close/>
                  <a:moveTo>
                    <a:pt x="128" y="52"/>
                  </a:moveTo>
                  <a:cubicBezTo>
                    <a:pt x="128" y="52"/>
                    <a:pt x="128" y="52"/>
                    <a:pt x="128" y="52"/>
                  </a:cubicBezTo>
                  <a:cubicBezTo>
                    <a:pt x="128" y="53"/>
                    <a:pt x="127" y="53"/>
                    <a:pt x="126" y="53"/>
                  </a:cubicBezTo>
                  <a:cubicBezTo>
                    <a:pt x="126" y="53"/>
                    <a:pt x="126" y="54"/>
                    <a:pt x="126" y="54"/>
                  </a:cubicBezTo>
                  <a:cubicBezTo>
                    <a:pt x="126" y="55"/>
                    <a:pt x="125" y="56"/>
                    <a:pt x="125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6" y="57"/>
                    <a:pt x="127" y="57"/>
                    <a:pt x="127" y="57"/>
                  </a:cubicBezTo>
                  <a:cubicBezTo>
                    <a:pt x="128" y="57"/>
                    <a:pt x="128" y="56"/>
                    <a:pt x="128" y="55"/>
                  </a:cubicBezTo>
                  <a:cubicBezTo>
                    <a:pt x="128" y="54"/>
                    <a:pt x="128" y="53"/>
                    <a:pt x="128" y="52"/>
                  </a:cubicBezTo>
                  <a:close/>
                  <a:moveTo>
                    <a:pt x="137" y="60"/>
                  </a:moveTo>
                  <a:cubicBezTo>
                    <a:pt x="138" y="60"/>
                    <a:pt x="139" y="60"/>
                    <a:pt x="140" y="60"/>
                  </a:cubicBezTo>
                  <a:cubicBezTo>
                    <a:pt x="140" y="59"/>
                    <a:pt x="140" y="58"/>
                    <a:pt x="140" y="56"/>
                  </a:cubicBezTo>
                  <a:cubicBezTo>
                    <a:pt x="139" y="56"/>
                    <a:pt x="139" y="57"/>
                    <a:pt x="138" y="57"/>
                  </a:cubicBezTo>
                  <a:cubicBezTo>
                    <a:pt x="138" y="58"/>
                    <a:pt x="138" y="59"/>
                    <a:pt x="137" y="60"/>
                  </a:cubicBezTo>
                  <a:close/>
                  <a:moveTo>
                    <a:pt x="39" y="115"/>
                  </a:moveTo>
                  <a:cubicBezTo>
                    <a:pt x="40" y="115"/>
                    <a:pt x="41" y="115"/>
                    <a:pt x="41" y="115"/>
                  </a:cubicBezTo>
                  <a:cubicBezTo>
                    <a:pt x="43" y="115"/>
                    <a:pt x="44" y="115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4" y="113"/>
                    <a:pt x="44" y="112"/>
                    <a:pt x="43" y="113"/>
                  </a:cubicBezTo>
                  <a:cubicBezTo>
                    <a:pt x="41" y="113"/>
                    <a:pt x="40" y="113"/>
                    <a:pt x="39" y="115"/>
                  </a:cubicBezTo>
                  <a:close/>
                  <a:moveTo>
                    <a:pt x="38" y="126"/>
                  </a:moveTo>
                  <a:cubicBezTo>
                    <a:pt x="38" y="126"/>
                    <a:pt x="38" y="127"/>
                    <a:pt x="38" y="127"/>
                  </a:cubicBezTo>
                  <a:cubicBezTo>
                    <a:pt x="41" y="128"/>
                    <a:pt x="42" y="127"/>
                    <a:pt x="45" y="126"/>
                  </a:cubicBezTo>
                  <a:cubicBezTo>
                    <a:pt x="46" y="126"/>
                    <a:pt x="46" y="126"/>
                    <a:pt x="46" y="125"/>
                  </a:cubicBezTo>
                  <a:cubicBezTo>
                    <a:pt x="45" y="125"/>
                    <a:pt x="40" y="125"/>
                    <a:pt x="38" y="126"/>
                  </a:cubicBezTo>
                  <a:close/>
                  <a:moveTo>
                    <a:pt x="130" y="221"/>
                  </a:moveTo>
                  <a:cubicBezTo>
                    <a:pt x="128" y="220"/>
                    <a:pt x="127" y="219"/>
                    <a:pt x="125" y="217"/>
                  </a:cubicBezTo>
                  <a:cubicBezTo>
                    <a:pt x="124" y="218"/>
                    <a:pt x="124" y="218"/>
                    <a:pt x="125" y="218"/>
                  </a:cubicBezTo>
                  <a:cubicBezTo>
                    <a:pt x="125" y="219"/>
                    <a:pt x="126" y="220"/>
                    <a:pt x="127" y="221"/>
                  </a:cubicBezTo>
                  <a:cubicBezTo>
                    <a:pt x="127" y="222"/>
                    <a:pt x="128" y="222"/>
                    <a:pt x="128" y="223"/>
                  </a:cubicBezTo>
                  <a:cubicBezTo>
                    <a:pt x="129" y="222"/>
                    <a:pt x="129" y="222"/>
                    <a:pt x="130" y="221"/>
                  </a:cubicBezTo>
                  <a:close/>
                  <a:moveTo>
                    <a:pt x="106" y="29"/>
                  </a:moveTo>
                  <a:cubicBezTo>
                    <a:pt x="108" y="28"/>
                    <a:pt x="110" y="27"/>
                    <a:pt x="111" y="27"/>
                  </a:cubicBezTo>
                  <a:cubicBezTo>
                    <a:pt x="112" y="27"/>
                    <a:pt x="112" y="27"/>
                    <a:pt x="112" y="26"/>
                  </a:cubicBezTo>
                  <a:cubicBezTo>
                    <a:pt x="110" y="26"/>
                    <a:pt x="109" y="26"/>
                    <a:pt x="107" y="26"/>
                  </a:cubicBezTo>
                  <a:cubicBezTo>
                    <a:pt x="107" y="27"/>
                    <a:pt x="106" y="28"/>
                    <a:pt x="106" y="29"/>
                  </a:cubicBezTo>
                  <a:close/>
                  <a:moveTo>
                    <a:pt x="136" y="225"/>
                  </a:moveTo>
                  <a:cubicBezTo>
                    <a:pt x="135" y="226"/>
                    <a:pt x="134" y="228"/>
                    <a:pt x="133" y="229"/>
                  </a:cubicBezTo>
                  <a:cubicBezTo>
                    <a:pt x="134" y="230"/>
                    <a:pt x="134" y="230"/>
                    <a:pt x="135" y="231"/>
                  </a:cubicBezTo>
                  <a:cubicBezTo>
                    <a:pt x="136" y="229"/>
                    <a:pt x="137" y="227"/>
                    <a:pt x="138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6" y="225"/>
                  </a:cubicBezTo>
                  <a:close/>
                  <a:moveTo>
                    <a:pt x="173" y="83"/>
                  </a:moveTo>
                  <a:cubicBezTo>
                    <a:pt x="173" y="83"/>
                    <a:pt x="173" y="83"/>
                    <a:pt x="173" y="83"/>
                  </a:cubicBezTo>
                  <a:cubicBezTo>
                    <a:pt x="173" y="81"/>
                    <a:pt x="172" y="72"/>
                    <a:pt x="172" y="71"/>
                  </a:cubicBezTo>
                  <a:cubicBezTo>
                    <a:pt x="171" y="74"/>
                    <a:pt x="171" y="76"/>
                    <a:pt x="172" y="79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72" y="80"/>
                    <a:pt x="172" y="82"/>
                    <a:pt x="173" y="83"/>
                  </a:cubicBezTo>
                  <a:close/>
                  <a:moveTo>
                    <a:pt x="215" y="164"/>
                  </a:moveTo>
                  <a:cubicBezTo>
                    <a:pt x="213" y="164"/>
                    <a:pt x="212" y="165"/>
                    <a:pt x="210" y="165"/>
                  </a:cubicBezTo>
                  <a:cubicBezTo>
                    <a:pt x="211" y="166"/>
                    <a:pt x="211" y="166"/>
                    <a:pt x="212" y="167"/>
                  </a:cubicBezTo>
                  <a:cubicBezTo>
                    <a:pt x="213" y="167"/>
                    <a:pt x="214" y="167"/>
                    <a:pt x="215" y="167"/>
                  </a:cubicBezTo>
                  <a:cubicBezTo>
                    <a:pt x="215" y="166"/>
                    <a:pt x="215" y="165"/>
                    <a:pt x="215" y="164"/>
                  </a:cubicBezTo>
                  <a:close/>
                  <a:moveTo>
                    <a:pt x="189" y="97"/>
                  </a:moveTo>
                  <a:cubicBezTo>
                    <a:pt x="188" y="97"/>
                    <a:pt x="187" y="98"/>
                    <a:pt x="186" y="99"/>
                  </a:cubicBezTo>
                  <a:cubicBezTo>
                    <a:pt x="186" y="100"/>
                    <a:pt x="185" y="101"/>
                    <a:pt x="184" y="101"/>
                  </a:cubicBezTo>
                  <a:cubicBezTo>
                    <a:pt x="185" y="102"/>
                    <a:pt x="185" y="103"/>
                    <a:pt x="186" y="103"/>
                  </a:cubicBezTo>
                  <a:cubicBezTo>
                    <a:pt x="187" y="101"/>
                    <a:pt x="188" y="99"/>
                    <a:pt x="189" y="97"/>
                  </a:cubicBezTo>
                  <a:close/>
                  <a:moveTo>
                    <a:pt x="81" y="105"/>
                  </a:moveTo>
                  <a:cubicBezTo>
                    <a:pt x="82" y="105"/>
                    <a:pt x="82" y="105"/>
                    <a:pt x="82" y="106"/>
                  </a:cubicBezTo>
                  <a:cubicBezTo>
                    <a:pt x="83" y="104"/>
                    <a:pt x="86" y="103"/>
                    <a:pt x="88" y="102"/>
                  </a:cubicBezTo>
                  <a:cubicBezTo>
                    <a:pt x="88" y="101"/>
                    <a:pt x="88" y="100"/>
                    <a:pt x="88" y="99"/>
                  </a:cubicBezTo>
                  <a:cubicBezTo>
                    <a:pt x="87" y="99"/>
                    <a:pt x="87" y="100"/>
                    <a:pt x="86" y="100"/>
                  </a:cubicBezTo>
                  <a:cubicBezTo>
                    <a:pt x="86" y="101"/>
                    <a:pt x="86" y="101"/>
                    <a:pt x="85" y="101"/>
                  </a:cubicBezTo>
                  <a:cubicBezTo>
                    <a:pt x="85" y="101"/>
                    <a:pt x="85" y="101"/>
                    <a:pt x="84" y="101"/>
                  </a:cubicBezTo>
                  <a:cubicBezTo>
                    <a:pt x="83" y="103"/>
                    <a:pt x="82" y="104"/>
                    <a:pt x="81" y="105"/>
                  </a:cubicBezTo>
                  <a:close/>
                  <a:moveTo>
                    <a:pt x="87" y="212"/>
                  </a:moveTo>
                  <a:cubicBezTo>
                    <a:pt x="87" y="212"/>
                    <a:pt x="87" y="212"/>
                    <a:pt x="87" y="212"/>
                  </a:cubicBezTo>
                  <a:cubicBezTo>
                    <a:pt x="88" y="211"/>
                    <a:pt x="89" y="210"/>
                    <a:pt x="90" y="210"/>
                  </a:cubicBezTo>
                  <a:cubicBezTo>
                    <a:pt x="89" y="209"/>
                    <a:pt x="89" y="208"/>
                    <a:pt x="88" y="207"/>
                  </a:cubicBezTo>
                  <a:cubicBezTo>
                    <a:pt x="88" y="207"/>
                    <a:pt x="87" y="208"/>
                    <a:pt x="87" y="208"/>
                  </a:cubicBezTo>
                  <a:cubicBezTo>
                    <a:pt x="87" y="208"/>
                    <a:pt x="87" y="209"/>
                    <a:pt x="87" y="209"/>
                  </a:cubicBezTo>
                  <a:cubicBezTo>
                    <a:pt x="87" y="210"/>
                    <a:pt x="87" y="211"/>
                    <a:pt x="87" y="212"/>
                  </a:cubicBezTo>
                  <a:close/>
                  <a:moveTo>
                    <a:pt x="134" y="236"/>
                  </a:moveTo>
                  <a:cubicBezTo>
                    <a:pt x="134" y="236"/>
                    <a:pt x="133" y="236"/>
                    <a:pt x="133" y="236"/>
                  </a:cubicBezTo>
                  <a:cubicBezTo>
                    <a:pt x="132" y="238"/>
                    <a:pt x="131" y="240"/>
                    <a:pt x="130" y="241"/>
                  </a:cubicBezTo>
                  <a:cubicBezTo>
                    <a:pt x="131" y="241"/>
                    <a:pt x="131" y="242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33" y="240"/>
                    <a:pt x="134" y="240"/>
                    <a:pt x="134" y="239"/>
                  </a:cubicBezTo>
                  <a:cubicBezTo>
                    <a:pt x="134" y="239"/>
                    <a:pt x="134" y="238"/>
                    <a:pt x="134" y="238"/>
                  </a:cubicBezTo>
                  <a:cubicBezTo>
                    <a:pt x="134" y="238"/>
                    <a:pt x="134" y="237"/>
                    <a:pt x="134" y="236"/>
                  </a:cubicBezTo>
                  <a:close/>
                  <a:moveTo>
                    <a:pt x="164" y="201"/>
                  </a:moveTo>
                  <a:cubicBezTo>
                    <a:pt x="163" y="201"/>
                    <a:pt x="163" y="201"/>
                    <a:pt x="163" y="202"/>
                  </a:cubicBezTo>
                  <a:cubicBezTo>
                    <a:pt x="163" y="203"/>
                    <a:pt x="162" y="204"/>
                    <a:pt x="162" y="205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62" y="207"/>
                    <a:pt x="162" y="207"/>
                    <a:pt x="163" y="207"/>
                  </a:cubicBezTo>
                  <a:cubicBezTo>
                    <a:pt x="163" y="206"/>
                    <a:pt x="164" y="205"/>
                    <a:pt x="165" y="204"/>
                  </a:cubicBezTo>
                  <a:cubicBezTo>
                    <a:pt x="165" y="203"/>
                    <a:pt x="165" y="203"/>
                    <a:pt x="165" y="203"/>
                  </a:cubicBezTo>
                  <a:cubicBezTo>
                    <a:pt x="164" y="202"/>
                    <a:pt x="164" y="202"/>
                    <a:pt x="164" y="201"/>
                  </a:cubicBezTo>
                  <a:close/>
                  <a:moveTo>
                    <a:pt x="60" y="143"/>
                  </a:moveTo>
                  <a:cubicBezTo>
                    <a:pt x="60" y="144"/>
                    <a:pt x="61" y="145"/>
                    <a:pt x="61" y="147"/>
                  </a:cubicBezTo>
                  <a:cubicBezTo>
                    <a:pt x="61" y="147"/>
                    <a:pt x="62" y="147"/>
                    <a:pt x="62" y="147"/>
                  </a:cubicBezTo>
                  <a:cubicBezTo>
                    <a:pt x="62" y="147"/>
                    <a:pt x="63" y="147"/>
                    <a:pt x="63" y="147"/>
                  </a:cubicBezTo>
                  <a:cubicBezTo>
                    <a:pt x="63" y="145"/>
                    <a:pt x="63" y="144"/>
                    <a:pt x="63" y="143"/>
                  </a:cubicBezTo>
                  <a:cubicBezTo>
                    <a:pt x="62" y="143"/>
                    <a:pt x="61" y="143"/>
                    <a:pt x="60" y="143"/>
                  </a:cubicBezTo>
                  <a:close/>
                  <a:moveTo>
                    <a:pt x="91" y="90"/>
                  </a:moveTo>
                  <a:cubicBezTo>
                    <a:pt x="92" y="89"/>
                    <a:pt x="92" y="88"/>
                    <a:pt x="93" y="87"/>
                  </a:cubicBezTo>
                  <a:cubicBezTo>
                    <a:pt x="91" y="87"/>
                    <a:pt x="90" y="88"/>
                    <a:pt x="89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9"/>
                    <a:pt x="88" y="90"/>
                    <a:pt x="88" y="90"/>
                  </a:cubicBezTo>
                  <a:cubicBezTo>
                    <a:pt x="89" y="90"/>
                    <a:pt x="90" y="90"/>
                    <a:pt x="91" y="90"/>
                  </a:cubicBezTo>
                  <a:close/>
                  <a:moveTo>
                    <a:pt x="59" y="161"/>
                  </a:moveTo>
                  <a:cubicBezTo>
                    <a:pt x="59" y="161"/>
                    <a:pt x="59" y="161"/>
                    <a:pt x="59" y="161"/>
                  </a:cubicBezTo>
                  <a:cubicBezTo>
                    <a:pt x="58" y="161"/>
                    <a:pt x="58" y="161"/>
                    <a:pt x="58" y="160"/>
                  </a:cubicBezTo>
                  <a:cubicBezTo>
                    <a:pt x="57" y="160"/>
                    <a:pt x="57" y="160"/>
                    <a:pt x="57" y="159"/>
                  </a:cubicBezTo>
                  <a:cubicBezTo>
                    <a:pt x="55" y="159"/>
                    <a:pt x="54" y="159"/>
                    <a:pt x="52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1"/>
                    <a:pt x="53" y="161"/>
                    <a:pt x="53" y="161"/>
                  </a:cubicBezTo>
                  <a:cubicBezTo>
                    <a:pt x="55" y="161"/>
                    <a:pt x="56" y="161"/>
                    <a:pt x="58" y="161"/>
                  </a:cubicBezTo>
                  <a:cubicBezTo>
                    <a:pt x="58" y="161"/>
                    <a:pt x="59" y="161"/>
                    <a:pt x="59" y="161"/>
                  </a:cubicBezTo>
                  <a:close/>
                  <a:moveTo>
                    <a:pt x="132" y="14"/>
                  </a:moveTo>
                  <a:cubicBezTo>
                    <a:pt x="132" y="14"/>
                    <a:pt x="131" y="14"/>
                    <a:pt x="130" y="13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28" y="13"/>
                    <a:pt x="127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7" y="14"/>
                    <a:pt x="130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lose/>
                  <a:moveTo>
                    <a:pt x="141" y="76"/>
                  </a:moveTo>
                  <a:cubicBezTo>
                    <a:pt x="139" y="76"/>
                    <a:pt x="138" y="76"/>
                    <a:pt x="138" y="75"/>
                  </a:cubicBezTo>
                  <a:cubicBezTo>
                    <a:pt x="137" y="74"/>
                    <a:pt x="138" y="73"/>
                    <a:pt x="138" y="72"/>
                  </a:cubicBezTo>
                  <a:cubicBezTo>
                    <a:pt x="138" y="72"/>
                    <a:pt x="138" y="72"/>
                    <a:pt x="137" y="72"/>
                  </a:cubicBezTo>
                  <a:cubicBezTo>
                    <a:pt x="136" y="72"/>
                    <a:pt x="136" y="72"/>
                    <a:pt x="136" y="73"/>
                  </a:cubicBezTo>
                  <a:cubicBezTo>
                    <a:pt x="136" y="74"/>
                    <a:pt x="136" y="75"/>
                    <a:pt x="136" y="75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6" y="76"/>
                    <a:pt x="137" y="76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9" y="76"/>
                    <a:pt x="140" y="76"/>
                    <a:pt x="140" y="76"/>
                  </a:cubicBezTo>
                  <a:cubicBezTo>
                    <a:pt x="140" y="76"/>
                    <a:pt x="140" y="76"/>
                    <a:pt x="141" y="76"/>
                  </a:cubicBezTo>
                  <a:close/>
                  <a:moveTo>
                    <a:pt x="10" y="106"/>
                  </a:moveTo>
                  <a:cubicBezTo>
                    <a:pt x="11" y="106"/>
                    <a:pt x="11" y="106"/>
                    <a:pt x="12" y="105"/>
                  </a:cubicBezTo>
                  <a:cubicBezTo>
                    <a:pt x="13" y="105"/>
                    <a:pt x="14" y="104"/>
                    <a:pt x="15" y="103"/>
                  </a:cubicBezTo>
                  <a:cubicBezTo>
                    <a:pt x="15" y="103"/>
                    <a:pt x="15" y="103"/>
                    <a:pt x="15" y="102"/>
                  </a:cubicBezTo>
                  <a:cubicBezTo>
                    <a:pt x="14" y="102"/>
                    <a:pt x="13" y="102"/>
                    <a:pt x="12" y="102"/>
                  </a:cubicBezTo>
                  <a:cubicBezTo>
                    <a:pt x="11" y="103"/>
                    <a:pt x="10" y="105"/>
                    <a:pt x="10" y="106"/>
                  </a:cubicBezTo>
                  <a:close/>
                  <a:moveTo>
                    <a:pt x="114" y="86"/>
                  </a:moveTo>
                  <a:cubicBezTo>
                    <a:pt x="112" y="87"/>
                    <a:pt x="111" y="87"/>
                    <a:pt x="109" y="88"/>
                  </a:cubicBezTo>
                  <a:cubicBezTo>
                    <a:pt x="109" y="88"/>
                    <a:pt x="109" y="89"/>
                    <a:pt x="109" y="89"/>
                  </a:cubicBezTo>
                  <a:cubicBezTo>
                    <a:pt x="109" y="89"/>
                    <a:pt x="109" y="89"/>
                    <a:pt x="110" y="89"/>
                  </a:cubicBezTo>
                  <a:cubicBezTo>
                    <a:pt x="110" y="89"/>
                    <a:pt x="110" y="89"/>
                    <a:pt x="111" y="90"/>
                  </a:cubicBezTo>
                  <a:cubicBezTo>
                    <a:pt x="111" y="90"/>
                    <a:pt x="112" y="90"/>
                    <a:pt x="112" y="90"/>
                  </a:cubicBezTo>
                  <a:cubicBezTo>
                    <a:pt x="112" y="90"/>
                    <a:pt x="113" y="90"/>
                    <a:pt x="113" y="89"/>
                  </a:cubicBezTo>
                  <a:cubicBezTo>
                    <a:pt x="113" y="88"/>
                    <a:pt x="114" y="87"/>
                    <a:pt x="114" y="86"/>
                  </a:cubicBezTo>
                  <a:close/>
                  <a:moveTo>
                    <a:pt x="24" y="151"/>
                  </a:moveTo>
                  <a:cubicBezTo>
                    <a:pt x="24" y="151"/>
                    <a:pt x="24" y="152"/>
                    <a:pt x="24" y="152"/>
                  </a:cubicBezTo>
                  <a:cubicBezTo>
                    <a:pt x="24" y="154"/>
                    <a:pt x="24" y="154"/>
                    <a:pt x="26" y="154"/>
                  </a:cubicBezTo>
                  <a:cubicBezTo>
                    <a:pt x="26" y="154"/>
                    <a:pt x="27" y="154"/>
                    <a:pt x="28" y="154"/>
                  </a:cubicBezTo>
                  <a:cubicBezTo>
                    <a:pt x="28" y="153"/>
                    <a:pt x="28" y="152"/>
                    <a:pt x="28" y="152"/>
                  </a:cubicBezTo>
                  <a:cubicBezTo>
                    <a:pt x="26" y="151"/>
                    <a:pt x="25" y="151"/>
                    <a:pt x="24" y="151"/>
                  </a:cubicBezTo>
                  <a:close/>
                  <a:moveTo>
                    <a:pt x="98" y="267"/>
                  </a:moveTo>
                  <a:cubicBezTo>
                    <a:pt x="99" y="267"/>
                    <a:pt x="100" y="267"/>
                    <a:pt x="101" y="267"/>
                  </a:cubicBezTo>
                  <a:cubicBezTo>
                    <a:pt x="102" y="266"/>
                    <a:pt x="103" y="266"/>
                    <a:pt x="103" y="266"/>
                  </a:cubicBezTo>
                  <a:cubicBezTo>
                    <a:pt x="104" y="266"/>
                    <a:pt x="105" y="266"/>
                    <a:pt x="106" y="266"/>
                  </a:cubicBezTo>
                  <a:cubicBezTo>
                    <a:pt x="106" y="265"/>
                    <a:pt x="105" y="265"/>
                    <a:pt x="105" y="265"/>
                  </a:cubicBezTo>
                  <a:cubicBezTo>
                    <a:pt x="103" y="265"/>
                    <a:pt x="101" y="265"/>
                    <a:pt x="99" y="265"/>
                  </a:cubicBezTo>
                  <a:cubicBezTo>
                    <a:pt x="99" y="265"/>
                    <a:pt x="99" y="265"/>
                    <a:pt x="98" y="265"/>
                  </a:cubicBezTo>
                  <a:cubicBezTo>
                    <a:pt x="98" y="266"/>
                    <a:pt x="98" y="266"/>
                    <a:pt x="98" y="267"/>
                  </a:cubicBezTo>
                  <a:close/>
                  <a:moveTo>
                    <a:pt x="140" y="255"/>
                  </a:moveTo>
                  <a:cubicBezTo>
                    <a:pt x="139" y="255"/>
                    <a:pt x="139" y="254"/>
                    <a:pt x="138" y="254"/>
                  </a:cubicBezTo>
                  <a:cubicBezTo>
                    <a:pt x="138" y="254"/>
                    <a:pt x="138" y="254"/>
                    <a:pt x="137" y="255"/>
                  </a:cubicBezTo>
                  <a:cubicBezTo>
                    <a:pt x="137" y="255"/>
                    <a:pt x="137" y="255"/>
                    <a:pt x="137" y="256"/>
                  </a:cubicBezTo>
                  <a:cubicBezTo>
                    <a:pt x="137" y="256"/>
                    <a:pt x="138" y="256"/>
                    <a:pt x="138" y="257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9" y="257"/>
                    <a:pt x="140" y="257"/>
                    <a:pt x="141" y="258"/>
                  </a:cubicBezTo>
                  <a:cubicBezTo>
                    <a:pt x="141" y="256"/>
                    <a:pt x="141" y="256"/>
                    <a:pt x="140" y="255"/>
                  </a:cubicBezTo>
                  <a:close/>
                  <a:moveTo>
                    <a:pt x="91" y="28"/>
                  </a:moveTo>
                  <a:cubicBezTo>
                    <a:pt x="90" y="29"/>
                    <a:pt x="89" y="29"/>
                    <a:pt x="87" y="29"/>
                  </a:cubicBezTo>
                  <a:cubicBezTo>
                    <a:pt x="87" y="30"/>
                    <a:pt x="87" y="31"/>
                    <a:pt x="87" y="33"/>
                  </a:cubicBezTo>
                  <a:cubicBezTo>
                    <a:pt x="89" y="32"/>
                    <a:pt x="91" y="31"/>
                    <a:pt x="91" y="28"/>
                  </a:cubicBezTo>
                  <a:close/>
                  <a:moveTo>
                    <a:pt x="217" y="153"/>
                  </a:moveTo>
                  <a:cubicBezTo>
                    <a:pt x="216" y="153"/>
                    <a:pt x="215" y="153"/>
                    <a:pt x="215" y="153"/>
                  </a:cubicBezTo>
                  <a:cubicBezTo>
                    <a:pt x="213" y="154"/>
                    <a:pt x="211" y="155"/>
                    <a:pt x="210" y="155"/>
                  </a:cubicBezTo>
                  <a:cubicBezTo>
                    <a:pt x="209" y="155"/>
                    <a:pt x="209" y="155"/>
                    <a:pt x="209" y="156"/>
                  </a:cubicBezTo>
                  <a:cubicBezTo>
                    <a:pt x="209" y="156"/>
                    <a:pt x="209" y="156"/>
                    <a:pt x="209" y="156"/>
                  </a:cubicBezTo>
                  <a:cubicBezTo>
                    <a:pt x="211" y="156"/>
                    <a:pt x="213" y="156"/>
                    <a:pt x="214" y="155"/>
                  </a:cubicBezTo>
                  <a:cubicBezTo>
                    <a:pt x="215" y="155"/>
                    <a:pt x="215" y="155"/>
                    <a:pt x="215" y="155"/>
                  </a:cubicBezTo>
                  <a:cubicBezTo>
                    <a:pt x="215" y="154"/>
                    <a:pt x="216" y="154"/>
                    <a:pt x="217" y="154"/>
                  </a:cubicBezTo>
                  <a:cubicBezTo>
                    <a:pt x="217" y="153"/>
                    <a:pt x="217" y="153"/>
                    <a:pt x="217" y="153"/>
                  </a:cubicBezTo>
                  <a:close/>
                  <a:moveTo>
                    <a:pt x="215" y="147"/>
                  </a:moveTo>
                  <a:cubicBezTo>
                    <a:pt x="216" y="147"/>
                    <a:pt x="217" y="147"/>
                    <a:pt x="218" y="148"/>
                  </a:cubicBezTo>
                  <a:cubicBezTo>
                    <a:pt x="218" y="148"/>
                    <a:pt x="219" y="148"/>
                    <a:pt x="220" y="148"/>
                  </a:cubicBezTo>
                  <a:cubicBezTo>
                    <a:pt x="219" y="147"/>
                    <a:pt x="219" y="146"/>
                    <a:pt x="219" y="145"/>
                  </a:cubicBezTo>
                  <a:cubicBezTo>
                    <a:pt x="218" y="146"/>
                    <a:pt x="216" y="146"/>
                    <a:pt x="215" y="146"/>
                  </a:cubicBezTo>
                  <a:cubicBezTo>
                    <a:pt x="215" y="146"/>
                    <a:pt x="214" y="146"/>
                    <a:pt x="215" y="147"/>
                  </a:cubicBezTo>
                  <a:cubicBezTo>
                    <a:pt x="215" y="147"/>
                    <a:pt x="215" y="147"/>
                    <a:pt x="215" y="147"/>
                  </a:cubicBezTo>
                  <a:close/>
                  <a:moveTo>
                    <a:pt x="94" y="90"/>
                  </a:moveTo>
                  <a:cubicBezTo>
                    <a:pt x="95" y="90"/>
                    <a:pt x="96" y="90"/>
                    <a:pt x="96" y="89"/>
                  </a:cubicBezTo>
                  <a:cubicBezTo>
                    <a:pt x="96" y="88"/>
                    <a:pt x="97" y="88"/>
                    <a:pt x="97" y="88"/>
                  </a:cubicBezTo>
                  <a:cubicBezTo>
                    <a:pt x="97" y="87"/>
                    <a:pt x="98" y="86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7" y="86"/>
                    <a:pt x="96" y="86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5" y="88"/>
                    <a:pt x="94" y="89"/>
                    <a:pt x="94" y="90"/>
                  </a:cubicBezTo>
                  <a:close/>
                  <a:moveTo>
                    <a:pt x="199" y="166"/>
                  </a:moveTo>
                  <a:cubicBezTo>
                    <a:pt x="199" y="166"/>
                    <a:pt x="199" y="167"/>
                    <a:pt x="200" y="167"/>
                  </a:cubicBezTo>
                  <a:cubicBezTo>
                    <a:pt x="200" y="167"/>
                    <a:pt x="201" y="167"/>
                    <a:pt x="202" y="167"/>
                  </a:cubicBezTo>
                  <a:cubicBezTo>
                    <a:pt x="202" y="167"/>
                    <a:pt x="203" y="167"/>
                    <a:pt x="204" y="167"/>
                  </a:cubicBezTo>
                  <a:cubicBezTo>
                    <a:pt x="204" y="167"/>
                    <a:pt x="204" y="166"/>
                    <a:pt x="204" y="165"/>
                  </a:cubicBezTo>
                  <a:cubicBezTo>
                    <a:pt x="202" y="165"/>
                    <a:pt x="200" y="165"/>
                    <a:pt x="199" y="166"/>
                  </a:cubicBezTo>
                  <a:close/>
                  <a:moveTo>
                    <a:pt x="198" y="140"/>
                  </a:moveTo>
                  <a:cubicBezTo>
                    <a:pt x="199" y="142"/>
                    <a:pt x="200" y="144"/>
                    <a:pt x="201" y="146"/>
                  </a:cubicBezTo>
                  <a:cubicBezTo>
                    <a:pt x="202" y="145"/>
                    <a:pt x="202" y="145"/>
                    <a:pt x="202" y="144"/>
                  </a:cubicBezTo>
                  <a:cubicBezTo>
                    <a:pt x="201" y="143"/>
                    <a:pt x="201" y="142"/>
                    <a:pt x="200" y="141"/>
                  </a:cubicBezTo>
                  <a:cubicBezTo>
                    <a:pt x="200" y="141"/>
                    <a:pt x="200" y="141"/>
                    <a:pt x="200" y="140"/>
                  </a:cubicBezTo>
                  <a:cubicBezTo>
                    <a:pt x="199" y="140"/>
                    <a:pt x="198" y="140"/>
                    <a:pt x="198" y="140"/>
                  </a:cubicBezTo>
                  <a:close/>
                  <a:moveTo>
                    <a:pt x="91" y="92"/>
                  </a:moveTo>
                  <a:cubicBezTo>
                    <a:pt x="89" y="92"/>
                    <a:pt x="88" y="92"/>
                    <a:pt x="87" y="92"/>
                  </a:cubicBezTo>
                  <a:cubicBezTo>
                    <a:pt x="86" y="92"/>
                    <a:pt x="86" y="93"/>
                    <a:pt x="86" y="93"/>
                  </a:cubicBezTo>
                  <a:cubicBezTo>
                    <a:pt x="86" y="94"/>
                    <a:pt x="86" y="94"/>
                    <a:pt x="86" y="95"/>
                  </a:cubicBezTo>
                  <a:cubicBezTo>
                    <a:pt x="87" y="95"/>
                    <a:pt x="88" y="95"/>
                    <a:pt x="89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3"/>
                    <a:pt x="90" y="93"/>
                    <a:pt x="91" y="92"/>
                  </a:cubicBezTo>
                  <a:close/>
                  <a:moveTo>
                    <a:pt x="159" y="73"/>
                  </a:moveTo>
                  <a:cubicBezTo>
                    <a:pt x="157" y="73"/>
                    <a:pt x="157" y="73"/>
                    <a:pt x="156" y="73"/>
                  </a:cubicBezTo>
                  <a:cubicBezTo>
                    <a:pt x="155" y="73"/>
                    <a:pt x="155" y="74"/>
                    <a:pt x="155" y="74"/>
                  </a:cubicBezTo>
                  <a:cubicBezTo>
                    <a:pt x="155" y="75"/>
                    <a:pt x="154" y="75"/>
                    <a:pt x="154" y="76"/>
                  </a:cubicBezTo>
                  <a:cubicBezTo>
                    <a:pt x="155" y="76"/>
                    <a:pt x="155" y="76"/>
                    <a:pt x="156" y="76"/>
                  </a:cubicBezTo>
                  <a:cubicBezTo>
                    <a:pt x="156" y="76"/>
                    <a:pt x="157" y="76"/>
                    <a:pt x="157" y="76"/>
                  </a:cubicBezTo>
                  <a:cubicBezTo>
                    <a:pt x="157" y="75"/>
                    <a:pt x="158" y="74"/>
                    <a:pt x="159" y="73"/>
                  </a:cubicBezTo>
                  <a:close/>
                  <a:moveTo>
                    <a:pt x="81" y="242"/>
                  </a:moveTo>
                  <a:cubicBezTo>
                    <a:pt x="82" y="241"/>
                    <a:pt x="82" y="241"/>
                    <a:pt x="82" y="241"/>
                  </a:cubicBezTo>
                  <a:cubicBezTo>
                    <a:pt x="81" y="240"/>
                    <a:pt x="81" y="239"/>
                    <a:pt x="81" y="238"/>
                  </a:cubicBezTo>
                  <a:cubicBezTo>
                    <a:pt x="81" y="237"/>
                    <a:pt x="81" y="235"/>
                    <a:pt x="81" y="234"/>
                  </a:cubicBezTo>
                  <a:cubicBezTo>
                    <a:pt x="81" y="234"/>
                    <a:pt x="80" y="234"/>
                    <a:pt x="80" y="234"/>
                  </a:cubicBezTo>
                  <a:cubicBezTo>
                    <a:pt x="80" y="235"/>
                    <a:pt x="81" y="236"/>
                    <a:pt x="81" y="236"/>
                  </a:cubicBezTo>
                  <a:cubicBezTo>
                    <a:pt x="81" y="237"/>
                    <a:pt x="81" y="238"/>
                    <a:pt x="80" y="238"/>
                  </a:cubicBezTo>
                  <a:cubicBezTo>
                    <a:pt x="80" y="238"/>
                    <a:pt x="80" y="239"/>
                    <a:pt x="80" y="239"/>
                  </a:cubicBezTo>
                  <a:cubicBezTo>
                    <a:pt x="80" y="240"/>
                    <a:pt x="80" y="240"/>
                    <a:pt x="80" y="241"/>
                  </a:cubicBezTo>
                  <a:cubicBezTo>
                    <a:pt x="80" y="241"/>
                    <a:pt x="81" y="242"/>
                    <a:pt x="81" y="242"/>
                  </a:cubicBezTo>
                  <a:close/>
                  <a:moveTo>
                    <a:pt x="42" y="110"/>
                  </a:moveTo>
                  <a:cubicBezTo>
                    <a:pt x="43" y="110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48" y="108"/>
                    <a:pt x="46" y="108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3" y="109"/>
                    <a:pt x="43" y="110"/>
                    <a:pt x="42" y="110"/>
                  </a:cubicBezTo>
                  <a:close/>
                  <a:moveTo>
                    <a:pt x="145" y="251"/>
                  </a:moveTo>
                  <a:cubicBezTo>
                    <a:pt x="144" y="251"/>
                    <a:pt x="141" y="250"/>
                    <a:pt x="141" y="250"/>
                  </a:cubicBezTo>
                  <a:cubicBezTo>
                    <a:pt x="141" y="251"/>
                    <a:pt x="141" y="252"/>
                    <a:pt x="142" y="253"/>
                  </a:cubicBezTo>
                  <a:cubicBezTo>
                    <a:pt x="143" y="253"/>
                    <a:pt x="144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lose/>
                  <a:moveTo>
                    <a:pt x="120" y="263"/>
                  </a:moveTo>
                  <a:cubicBezTo>
                    <a:pt x="121" y="263"/>
                    <a:pt x="122" y="263"/>
                    <a:pt x="123" y="263"/>
                  </a:cubicBezTo>
                  <a:cubicBezTo>
                    <a:pt x="124" y="263"/>
                    <a:pt x="124" y="263"/>
                    <a:pt x="125" y="262"/>
                  </a:cubicBezTo>
                  <a:cubicBezTo>
                    <a:pt x="126" y="262"/>
                    <a:pt x="127" y="262"/>
                    <a:pt x="128" y="262"/>
                  </a:cubicBezTo>
                  <a:cubicBezTo>
                    <a:pt x="127" y="261"/>
                    <a:pt x="127" y="261"/>
                    <a:pt x="126" y="261"/>
                  </a:cubicBezTo>
                  <a:cubicBezTo>
                    <a:pt x="124" y="261"/>
                    <a:pt x="123" y="261"/>
                    <a:pt x="121" y="261"/>
                  </a:cubicBezTo>
                  <a:cubicBezTo>
                    <a:pt x="121" y="261"/>
                    <a:pt x="120" y="262"/>
                    <a:pt x="120" y="263"/>
                  </a:cubicBezTo>
                  <a:close/>
                  <a:moveTo>
                    <a:pt x="79" y="206"/>
                  </a:moveTo>
                  <a:cubicBezTo>
                    <a:pt x="79" y="208"/>
                    <a:pt x="79" y="209"/>
                    <a:pt x="79" y="210"/>
                  </a:cubicBezTo>
                  <a:cubicBezTo>
                    <a:pt x="79" y="210"/>
                    <a:pt x="79" y="210"/>
                    <a:pt x="79" y="211"/>
                  </a:cubicBezTo>
                  <a:cubicBezTo>
                    <a:pt x="79" y="212"/>
                    <a:pt x="79" y="214"/>
                    <a:pt x="79" y="215"/>
                  </a:cubicBezTo>
                  <a:cubicBezTo>
                    <a:pt x="79" y="215"/>
                    <a:pt x="79" y="215"/>
                    <a:pt x="79" y="216"/>
                  </a:cubicBezTo>
                  <a:cubicBezTo>
                    <a:pt x="80" y="215"/>
                    <a:pt x="80" y="215"/>
                    <a:pt x="80" y="214"/>
                  </a:cubicBezTo>
                  <a:cubicBezTo>
                    <a:pt x="80" y="214"/>
                    <a:pt x="81" y="214"/>
                    <a:pt x="81" y="213"/>
                  </a:cubicBezTo>
                  <a:cubicBezTo>
                    <a:pt x="80" y="211"/>
                    <a:pt x="80" y="210"/>
                    <a:pt x="80" y="208"/>
                  </a:cubicBezTo>
                  <a:cubicBezTo>
                    <a:pt x="80" y="207"/>
                    <a:pt x="80" y="207"/>
                    <a:pt x="80" y="206"/>
                  </a:cubicBezTo>
                  <a:cubicBezTo>
                    <a:pt x="79" y="206"/>
                    <a:pt x="79" y="206"/>
                    <a:pt x="79" y="206"/>
                  </a:cubicBezTo>
                  <a:close/>
                  <a:moveTo>
                    <a:pt x="241" y="124"/>
                  </a:moveTo>
                  <a:cubicBezTo>
                    <a:pt x="240" y="124"/>
                    <a:pt x="240" y="125"/>
                    <a:pt x="240" y="126"/>
                  </a:cubicBezTo>
                  <a:cubicBezTo>
                    <a:pt x="240" y="127"/>
                    <a:pt x="240" y="129"/>
                    <a:pt x="240" y="130"/>
                  </a:cubicBezTo>
                  <a:cubicBezTo>
                    <a:pt x="240" y="131"/>
                    <a:pt x="240" y="131"/>
                    <a:pt x="241" y="131"/>
                  </a:cubicBezTo>
                  <a:cubicBezTo>
                    <a:pt x="241" y="130"/>
                    <a:pt x="241" y="130"/>
                    <a:pt x="242" y="129"/>
                  </a:cubicBezTo>
                  <a:cubicBezTo>
                    <a:pt x="242" y="129"/>
                    <a:pt x="242" y="128"/>
                    <a:pt x="242" y="127"/>
                  </a:cubicBezTo>
                  <a:cubicBezTo>
                    <a:pt x="242" y="126"/>
                    <a:pt x="242" y="125"/>
                    <a:pt x="242" y="125"/>
                  </a:cubicBezTo>
                  <a:cubicBezTo>
                    <a:pt x="241" y="124"/>
                    <a:pt x="241" y="124"/>
                    <a:pt x="241" y="124"/>
                  </a:cubicBezTo>
                  <a:close/>
                  <a:moveTo>
                    <a:pt x="65" y="162"/>
                  </a:moveTo>
                  <a:cubicBezTo>
                    <a:pt x="64" y="161"/>
                    <a:pt x="64" y="160"/>
                    <a:pt x="64" y="159"/>
                  </a:cubicBezTo>
                  <a:cubicBezTo>
                    <a:pt x="63" y="159"/>
                    <a:pt x="63" y="159"/>
                    <a:pt x="63" y="159"/>
                  </a:cubicBezTo>
                  <a:cubicBezTo>
                    <a:pt x="62" y="159"/>
                    <a:pt x="61" y="159"/>
                    <a:pt x="61" y="159"/>
                  </a:cubicBezTo>
                  <a:cubicBezTo>
                    <a:pt x="61" y="160"/>
                    <a:pt x="61" y="161"/>
                    <a:pt x="61" y="161"/>
                  </a:cubicBezTo>
                  <a:cubicBezTo>
                    <a:pt x="62" y="162"/>
                    <a:pt x="64" y="162"/>
                    <a:pt x="65" y="162"/>
                  </a:cubicBezTo>
                  <a:close/>
                  <a:moveTo>
                    <a:pt x="119" y="84"/>
                  </a:moveTo>
                  <a:cubicBezTo>
                    <a:pt x="118" y="85"/>
                    <a:pt x="118" y="85"/>
                    <a:pt x="117" y="85"/>
                  </a:cubicBezTo>
                  <a:cubicBezTo>
                    <a:pt x="117" y="85"/>
                    <a:pt x="116" y="85"/>
                    <a:pt x="116" y="86"/>
                  </a:cubicBezTo>
                  <a:cubicBezTo>
                    <a:pt x="116" y="87"/>
                    <a:pt x="115" y="88"/>
                    <a:pt x="115" y="89"/>
                  </a:cubicBezTo>
                  <a:cubicBezTo>
                    <a:pt x="115" y="89"/>
                    <a:pt x="115" y="89"/>
                    <a:pt x="115" y="90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7" y="87"/>
                    <a:pt x="119" y="86"/>
                    <a:pt x="120" y="85"/>
                  </a:cubicBezTo>
                  <a:cubicBezTo>
                    <a:pt x="120" y="85"/>
                    <a:pt x="119" y="85"/>
                    <a:pt x="119" y="84"/>
                  </a:cubicBezTo>
                  <a:close/>
                  <a:moveTo>
                    <a:pt x="85" y="168"/>
                  </a:moveTo>
                  <a:cubicBezTo>
                    <a:pt x="85" y="167"/>
                    <a:pt x="85" y="166"/>
                    <a:pt x="84" y="166"/>
                  </a:cubicBezTo>
                  <a:cubicBezTo>
                    <a:pt x="83" y="168"/>
                    <a:pt x="81" y="170"/>
                    <a:pt x="80" y="172"/>
                  </a:cubicBezTo>
                  <a:cubicBezTo>
                    <a:pt x="80" y="172"/>
                    <a:pt x="80" y="172"/>
                    <a:pt x="80" y="172"/>
                  </a:cubicBezTo>
                  <a:cubicBezTo>
                    <a:pt x="82" y="171"/>
                    <a:pt x="84" y="169"/>
                    <a:pt x="85" y="168"/>
                  </a:cubicBezTo>
                  <a:close/>
                  <a:moveTo>
                    <a:pt x="140" y="35"/>
                  </a:moveTo>
                  <a:cubicBezTo>
                    <a:pt x="142" y="35"/>
                    <a:pt x="145" y="35"/>
                    <a:pt x="147" y="35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5" y="34"/>
                    <a:pt x="143" y="33"/>
                    <a:pt x="141" y="34"/>
                  </a:cubicBezTo>
                  <a:cubicBezTo>
                    <a:pt x="141" y="34"/>
                    <a:pt x="140" y="35"/>
                    <a:pt x="140" y="35"/>
                  </a:cubicBezTo>
                  <a:close/>
                  <a:moveTo>
                    <a:pt x="140" y="248"/>
                  </a:moveTo>
                  <a:cubicBezTo>
                    <a:pt x="140" y="247"/>
                    <a:pt x="140" y="247"/>
                    <a:pt x="141" y="246"/>
                  </a:cubicBezTo>
                  <a:cubicBezTo>
                    <a:pt x="141" y="246"/>
                    <a:pt x="142" y="245"/>
                    <a:pt x="142" y="244"/>
                  </a:cubicBezTo>
                  <a:cubicBezTo>
                    <a:pt x="142" y="244"/>
                    <a:pt x="142" y="243"/>
                    <a:pt x="142" y="243"/>
                  </a:cubicBezTo>
                  <a:cubicBezTo>
                    <a:pt x="141" y="243"/>
                    <a:pt x="141" y="243"/>
                    <a:pt x="141" y="243"/>
                  </a:cubicBezTo>
                  <a:cubicBezTo>
                    <a:pt x="140" y="243"/>
                    <a:pt x="140" y="243"/>
                    <a:pt x="140" y="244"/>
                  </a:cubicBezTo>
                  <a:cubicBezTo>
                    <a:pt x="139" y="244"/>
                    <a:pt x="139" y="245"/>
                    <a:pt x="139" y="245"/>
                  </a:cubicBezTo>
                  <a:cubicBezTo>
                    <a:pt x="139" y="246"/>
                    <a:pt x="139" y="247"/>
                    <a:pt x="140" y="248"/>
                  </a:cubicBezTo>
                  <a:close/>
                  <a:moveTo>
                    <a:pt x="116" y="57"/>
                  </a:moveTo>
                  <a:cubicBezTo>
                    <a:pt x="115" y="58"/>
                    <a:pt x="114" y="58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2" y="60"/>
                    <a:pt x="112" y="61"/>
                    <a:pt x="112" y="62"/>
                  </a:cubicBezTo>
                  <a:cubicBezTo>
                    <a:pt x="112" y="62"/>
                    <a:pt x="113" y="62"/>
                    <a:pt x="113" y="61"/>
                  </a:cubicBezTo>
                  <a:cubicBezTo>
                    <a:pt x="114" y="61"/>
                    <a:pt x="115" y="60"/>
                    <a:pt x="116" y="59"/>
                  </a:cubicBezTo>
                  <a:cubicBezTo>
                    <a:pt x="116" y="59"/>
                    <a:pt x="117" y="58"/>
                    <a:pt x="116" y="57"/>
                  </a:cubicBezTo>
                  <a:close/>
                  <a:moveTo>
                    <a:pt x="17" y="169"/>
                  </a:moveTo>
                  <a:cubicBezTo>
                    <a:pt x="15" y="169"/>
                    <a:pt x="14" y="168"/>
                    <a:pt x="12" y="168"/>
                  </a:cubicBezTo>
                  <a:cubicBezTo>
                    <a:pt x="12" y="169"/>
                    <a:pt x="13" y="170"/>
                    <a:pt x="13" y="171"/>
                  </a:cubicBezTo>
                  <a:cubicBezTo>
                    <a:pt x="15" y="171"/>
                    <a:pt x="16" y="170"/>
                    <a:pt x="17" y="170"/>
                  </a:cubicBezTo>
                  <a:cubicBezTo>
                    <a:pt x="17" y="170"/>
                    <a:pt x="17" y="170"/>
                    <a:pt x="17" y="170"/>
                  </a:cubicBezTo>
                  <a:cubicBezTo>
                    <a:pt x="17" y="169"/>
                    <a:pt x="17" y="169"/>
                    <a:pt x="17" y="169"/>
                  </a:cubicBezTo>
                  <a:close/>
                  <a:moveTo>
                    <a:pt x="82" y="266"/>
                  </a:moveTo>
                  <a:cubicBezTo>
                    <a:pt x="81" y="267"/>
                    <a:pt x="80" y="267"/>
                    <a:pt x="81" y="268"/>
                  </a:cubicBezTo>
                  <a:cubicBezTo>
                    <a:pt x="81" y="269"/>
                    <a:pt x="81" y="269"/>
                    <a:pt x="81" y="270"/>
                  </a:cubicBezTo>
                  <a:cubicBezTo>
                    <a:pt x="82" y="270"/>
                    <a:pt x="84" y="270"/>
                    <a:pt x="85" y="270"/>
                  </a:cubicBezTo>
                  <a:cubicBezTo>
                    <a:pt x="84" y="268"/>
                    <a:pt x="83" y="267"/>
                    <a:pt x="82" y="266"/>
                  </a:cubicBezTo>
                  <a:close/>
                  <a:moveTo>
                    <a:pt x="153" y="49"/>
                  </a:moveTo>
                  <a:cubicBezTo>
                    <a:pt x="154" y="49"/>
                    <a:pt x="155" y="49"/>
                    <a:pt x="155" y="48"/>
                  </a:cubicBezTo>
                  <a:cubicBezTo>
                    <a:pt x="156" y="47"/>
                    <a:pt x="156" y="46"/>
                    <a:pt x="156" y="45"/>
                  </a:cubicBezTo>
                  <a:cubicBezTo>
                    <a:pt x="155" y="44"/>
                    <a:pt x="155" y="44"/>
                    <a:pt x="154" y="46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3" y="47"/>
                    <a:pt x="153" y="48"/>
                    <a:pt x="153" y="49"/>
                  </a:cubicBezTo>
                  <a:close/>
                  <a:moveTo>
                    <a:pt x="157" y="262"/>
                  </a:moveTo>
                  <a:cubicBezTo>
                    <a:pt x="156" y="261"/>
                    <a:pt x="156" y="261"/>
                    <a:pt x="155" y="261"/>
                  </a:cubicBezTo>
                  <a:cubicBezTo>
                    <a:pt x="152" y="261"/>
                    <a:pt x="149" y="262"/>
                    <a:pt x="146" y="262"/>
                  </a:cubicBezTo>
                  <a:cubicBezTo>
                    <a:pt x="146" y="262"/>
                    <a:pt x="146" y="262"/>
                    <a:pt x="145" y="262"/>
                  </a:cubicBezTo>
                  <a:cubicBezTo>
                    <a:pt x="145" y="262"/>
                    <a:pt x="145" y="263"/>
                    <a:pt x="145" y="263"/>
                  </a:cubicBezTo>
                  <a:cubicBezTo>
                    <a:pt x="149" y="262"/>
                    <a:pt x="153" y="262"/>
                    <a:pt x="157" y="262"/>
                  </a:cubicBezTo>
                  <a:close/>
                  <a:moveTo>
                    <a:pt x="104" y="86"/>
                  </a:moveTo>
                  <a:cubicBezTo>
                    <a:pt x="106" y="86"/>
                    <a:pt x="107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10" y="84"/>
                    <a:pt x="110" y="84"/>
                    <a:pt x="110" y="83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09" y="83"/>
                    <a:pt x="108" y="84"/>
                    <a:pt x="107" y="84"/>
                  </a:cubicBezTo>
                  <a:cubicBezTo>
                    <a:pt x="105" y="84"/>
                    <a:pt x="105" y="85"/>
                    <a:pt x="104" y="86"/>
                  </a:cubicBezTo>
                  <a:close/>
                  <a:moveTo>
                    <a:pt x="41" y="149"/>
                  </a:moveTo>
                  <a:cubicBezTo>
                    <a:pt x="39" y="149"/>
                    <a:pt x="37" y="150"/>
                    <a:pt x="36" y="150"/>
                  </a:cubicBezTo>
                  <a:cubicBezTo>
                    <a:pt x="36" y="150"/>
                    <a:pt x="36" y="151"/>
                    <a:pt x="36" y="151"/>
                  </a:cubicBezTo>
                  <a:cubicBezTo>
                    <a:pt x="37" y="151"/>
                    <a:pt x="38" y="151"/>
                    <a:pt x="39" y="151"/>
                  </a:cubicBezTo>
                  <a:cubicBezTo>
                    <a:pt x="40" y="151"/>
                    <a:pt x="41" y="150"/>
                    <a:pt x="42" y="150"/>
                  </a:cubicBezTo>
                  <a:cubicBezTo>
                    <a:pt x="42" y="149"/>
                    <a:pt x="41" y="149"/>
                    <a:pt x="41" y="149"/>
                  </a:cubicBezTo>
                  <a:close/>
                  <a:moveTo>
                    <a:pt x="127" y="225"/>
                  </a:moveTo>
                  <a:cubicBezTo>
                    <a:pt x="126" y="223"/>
                    <a:pt x="124" y="221"/>
                    <a:pt x="123" y="220"/>
                  </a:cubicBezTo>
                  <a:cubicBezTo>
                    <a:pt x="123" y="220"/>
                    <a:pt x="122" y="221"/>
                    <a:pt x="122" y="221"/>
                  </a:cubicBezTo>
                  <a:cubicBezTo>
                    <a:pt x="124" y="222"/>
                    <a:pt x="125" y="224"/>
                    <a:pt x="126" y="225"/>
                  </a:cubicBezTo>
                  <a:cubicBezTo>
                    <a:pt x="127" y="225"/>
                    <a:pt x="127" y="225"/>
                    <a:pt x="127" y="225"/>
                  </a:cubicBezTo>
                  <a:close/>
                  <a:moveTo>
                    <a:pt x="96" y="20"/>
                  </a:moveTo>
                  <a:cubicBezTo>
                    <a:pt x="96" y="20"/>
                    <a:pt x="97" y="19"/>
                    <a:pt x="97" y="18"/>
                  </a:cubicBezTo>
                  <a:cubicBezTo>
                    <a:pt x="97" y="18"/>
                    <a:pt x="97" y="17"/>
                    <a:pt x="97" y="17"/>
                  </a:cubicBezTo>
                  <a:cubicBezTo>
                    <a:pt x="96" y="17"/>
                    <a:pt x="96" y="17"/>
                    <a:pt x="95" y="17"/>
                  </a:cubicBezTo>
                  <a:cubicBezTo>
                    <a:pt x="95" y="18"/>
                    <a:pt x="94" y="19"/>
                    <a:pt x="94" y="20"/>
                  </a:cubicBezTo>
                  <a:cubicBezTo>
                    <a:pt x="95" y="20"/>
                    <a:pt x="96" y="20"/>
                    <a:pt x="96" y="20"/>
                  </a:cubicBezTo>
                  <a:close/>
                  <a:moveTo>
                    <a:pt x="91" y="85"/>
                  </a:move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3" y="85"/>
                    <a:pt x="94" y="85"/>
                  </a:cubicBezTo>
                  <a:cubicBezTo>
                    <a:pt x="94" y="85"/>
                    <a:pt x="94" y="84"/>
                    <a:pt x="94" y="84"/>
                  </a:cubicBezTo>
                  <a:cubicBezTo>
                    <a:pt x="94" y="84"/>
                    <a:pt x="95" y="83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4" y="82"/>
                    <a:pt x="94" y="82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2" y="83"/>
                    <a:pt x="91" y="84"/>
                    <a:pt x="91" y="85"/>
                  </a:cubicBezTo>
                  <a:close/>
                  <a:moveTo>
                    <a:pt x="12" y="95"/>
                  </a:move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1" y="95"/>
                    <a:pt x="11" y="95"/>
                  </a:cubicBezTo>
                  <a:cubicBezTo>
                    <a:pt x="10" y="95"/>
                    <a:pt x="10" y="95"/>
                    <a:pt x="9" y="95"/>
                  </a:cubicBezTo>
                  <a:cubicBezTo>
                    <a:pt x="9" y="96"/>
                    <a:pt x="8" y="97"/>
                    <a:pt x="7" y="98"/>
                  </a:cubicBezTo>
                  <a:cubicBezTo>
                    <a:pt x="7" y="98"/>
                    <a:pt x="7" y="99"/>
                    <a:pt x="7" y="99"/>
                  </a:cubicBezTo>
                  <a:cubicBezTo>
                    <a:pt x="9" y="98"/>
                    <a:pt x="11" y="96"/>
                    <a:pt x="12" y="95"/>
                  </a:cubicBezTo>
                  <a:close/>
                  <a:moveTo>
                    <a:pt x="92" y="21"/>
                  </a:moveTo>
                  <a:cubicBezTo>
                    <a:pt x="92" y="19"/>
                    <a:pt x="93" y="18"/>
                    <a:pt x="93" y="17"/>
                  </a:cubicBezTo>
                  <a:cubicBezTo>
                    <a:pt x="92" y="17"/>
                    <a:pt x="92" y="17"/>
                    <a:pt x="91" y="17"/>
                  </a:cubicBezTo>
                  <a:cubicBezTo>
                    <a:pt x="91" y="18"/>
                    <a:pt x="90" y="20"/>
                    <a:pt x="90" y="21"/>
                  </a:cubicBezTo>
                  <a:cubicBezTo>
                    <a:pt x="91" y="21"/>
                    <a:pt x="92" y="21"/>
                    <a:pt x="92" y="21"/>
                  </a:cubicBezTo>
                  <a:close/>
                  <a:moveTo>
                    <a:pt x="130" y="62"/>
                  </a:move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6" y="63"/>
                    <a:pt x="125" y="64"/>
                    <a:pt x="125" y="65"/>
                  </a:cubicBezTo>
                  <a:cubicBezTo>
                    <a:pt x="125" y="65"/>
                    <a:pt x="125" y="66"/>
                    <a:pt x="125" y="67"/>
                  </a:cubicBezTo>
                  <a:cubicBezTo>
                    <a:pt x="126" y="66"/>
                    <a:pt x="129" y="63"/>
                    <a:pt x="130" y="62"/>
                  </a:cubicBezTo>
                  <a:close/>
                  <a:moveTo>
                    <a:pt x="61" y="104"/>
                  </a:moveTo>
                  <a:cubicBezTo>
                    <a:pt x="61" y="104"/>
                    <a:pt x="62" y="104"/>
                    <a:pt x="62" y="105"/>
                  </a:cubicBezTo>
                  <a:cubicBezTo>
                    <a:pt x="63" y="105"/>
                    <a:pt x="64" y="105"/>
                    <a:pt x="65" y="105"/>
                  </a:cubicBezTo>
                  <a:cubicBezTo>
                    <a:pt x="65" y="105"/>
                    <a:pt x="66" y="105"/>
                    <a:pt x="66" y="105"/>
                  </a:cubicBezTo>
                  <a:cubicBezTo>
                    <a:pt x="66" y="104"/>
                    <a:pt x="67" y="104"/>
                    <a:pt x="67" y="103"/>
                  </a:cubicBezTo>
                  <a:cubicBezTo>
                    <a:pt x="67" y="103"/>
                    <a:pt x="67" y="103"/>
                    <a:pt x="66" y="103"/>
                  </a:cubicBezTo>
                  <a:cubicBezTo>
                    <a:pt x="65" y="103"/>
                    <a:pt x="64" y="103"/>
                    <a:pt x="62" y="103"/>
                  </a:cubicBezTo>
                  <a:cubicBezTo>
                    <a:pt x="62" y="103"/>
                    <a:pt x="61" y="103"/>
                    <a:pt x="61" y="104"/>
                  </a:cubicBezTo>
                  <a:close/>
                  <a:moveTo>
                    <a:pt x="96" y="197"/>
                  </a:moveTo>
                  <a:cubicBezTo>
                    <a:pt x="97" y="198"/>
                    <a:pt x="99" y="199"/>
                    <a:pt x="100" y="200"/>
                  </a:cubicBezTo>
                  <a:cubicBezTo>
                    <a:pt x="100" y="200"/>
                    <a:pt x="101" y="200"/>
                    <a:pt x="101" y="199"/>
                  </a:cubicBezTo>
                  <a:cubicBezTo>
                    <a:pt x="100" y="198"/>
                    <a:pt x="99" y="197"/>
                    <a:pt x="97" y="196"/>
                  </a:cubicBezTo>
                  <a:cubicBezTo>
                    <a:pt x="97" y="196"/>
                    <a:pt x="97" y="197"/>
                    <a:pt x="96" y="197"/>
                  </a:cubicBezTo>
                  <a:close/>
                  <a:moveTo>
                    <a:pt x="204" y="117"/>
                  </a:moveTo>
                  <a:cubicBezTo>
                    <a:pt x="203" y="117"/>
                    <a:pt x="202" y="117"/>
                    <a:pt x="202" y="117"/>
                  </a:cubicBezTo>
                  <a:cubicBezTo>
                    <a:pt x="202" y="119"/>
                    <a:pt x="201" y="121"/>
                    <a:pt x="201" y="123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203" y="121"/>
                    <a:pt x="203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4" y="119"/>
                    <a:pt x="204" y="118"/>
                    <a:pt x="204" y="117"/>
                  </a:cubicBezTo>
                  <a:close/>
                  <a:moveTo>
                    <a:pt x="194" y="154"/>
                  </a:moveTo>
                  <a:cubicBezTo>
                    <a:pt x="195" y="153"/>
                    <a:pt x="195" y="153"/>
                    <a:pt x="195" y="153"/>
                  </a:cubicBezTo>
                  <a:cubicBezTo>
                    <a:pt x="196" y="153"/>
                    <a:pt x="196" y="152"/>
                    <a:pt x="195" y="152"/>
                  </a:cubicBezTo>
                  <a:cubicBezTo>
                    <a:pt x="195" y="151"/>
                    <a:pt x="195" y="150"/>
                    <a:pt x="195" y="149"/>
                  </a:cubicBezTo>
                  <a:cubicBezTo>
                    <a:pt x="194" y="149"/>
                    <a:pt x="194" y="149"/>
                    <a:pt x="194" y="148"/>
                  </a:cubicBezTo>
                  <a:cubicBezTo>
                    <a:pt x="194" y="148"/>
                    <a:pt x="194" y="148"/>
                    <a:pt x="194" y="148"/>
                  </a:cubicBezTo>
                  <a:cubicBezTo>
                    <a:pt x="193" y="149"/>
                    <a:pt x="193" y="150"/>
                    <a:pt x="193" y="151"/>
                  </a:cubicBezTo>
                  <a:cubicBezTo>
                    <a:pt x="193" y="151"/>
                    <a:pt x="193" y="151"/>
                    <a:pt x="193" y="151"/>
                  </a:cubicBezTo>
                  <a:cubicBezTo>
                    <a:pt x="193" y="152"/>
                    <a:pt x="194" y="153"/>
                    <a:pt x="194" y="154"/>
                  </a:cubicBezTo>
                  <a:close/>
                  <a:moveTo>
                    <a:pt x="228" y="127"/>
                  </a:moveTo>
                  <a:cubicBezTo>
                    <a:pt x="228" y="129"/>
                    <a:pt x="228" y="130"/>
                    <a:pt x="228" y="132"/>
                  </a:cubicBezTo>
                  <a:cubicBezTo>
                    <a:pt x="229" y="132"/>
                    <a:pt x="230" y="132"/>
                    <a:pt x="230" y="132"/>
                  </a:cubicBezTo>
                  <a:cubicBezTo>
                    <a:pt x="230" y="130"/>
                    <a:pt x="230" y="129"/>
                    <a:pt x="229" y="127"/>
                  </a:cubicBezTo>
                  <a:cubicBezTo>
                    <a:pt x="229" y="127"/>
                    <a:pt x="229" y="127"/>
                    <a:pt x="228" y="127"/>
                  </a:cubicBezTo>
                  <a:close/>
                  <a:moveTo>
                    <a:pt x="90" y="238"/>
                  </a:moveTo>
                  <a:cubicBezTo>
                    <a:pt x="90" y="237"/>
                    <a:pt x="89" y="236"/>
                    <a:pt x="89" y="236"/>
                  </a:cubicBezTo>
                  <a:cubicBezTo>
                    <a:pt x="89" y="235"/>
                    <a:pt x="89" y="235"/>
                    <a:pt x="89" y="234"/>
                  </a:cubicBezTo>
                  <a:cubicBezTo>
                    <a:pt x="90" y="234"/>
                    <a:pt x="90" y="234"/>
                    <a:pt x="91" y="234"/>
                  </a:cubicBezTo>
                  <a:cubicBezTo>
                    <a:pt x="91" y="235"/>
                    <a:pt x="91" y="235"/>
                    <a:pt x="92" y="235"/>
                  </a:cubicBezTo>
                  <a:cubicBezTo>
                    <a:pt x="92" y="235"/>
                    <a:pt x="92" y="235"/>
                    <a:pt x="92" y="235"/>
                  </a:cubicBezTo>
                  <a:cubicBezTo>
                    <a:pt x="92" y="235"/>
                    <a:pt x="91" y="233"/>
                    <a:pt x="91" y="232"/>
                  </a:cubicBezTo>
                  <a:cubicBezTo>
                    <a:pt x="90" y="233"/>
                    <a:pt x="89" y="234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8" y="237"/>
                    <a:pt x="88" y="238"/>
                    <a:pt x="89" y="238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89" y="239"/>
                    <a:pt x="90" y="238"/>
                    <a:pt x="90" y="238"/>
                  </a:cubicBezTo>
                  <a:close/>
                  <a:moveTo>
                    <a:pt x="111" y="41"/>
                  </a:moveTo>
                  <a:cubicBezTo>
                    <a:pt x="111" y="41"/>
                    <a:pt x="111" y="41"/>
                    <a:pt x="111" y="41"/>
                  </a:cubicBezTo>
                  <a:cubicBezTo>
                    <a:pt x="113" y="41"/>
                    <a:pt x="116" y="41"/>
                    <a:pt x="118" y="41"/>
                  </a:cubicBezTo>
                  <a:cubicBezTo>
                    <a:pt x="119" y="41"/>
                    <a:pt x="119" y="41"/>
                    <a:pt x="119" y="40"/>
                  </a:cubicBezTo>
                  <a:cubicBezTo>
                    <a:pt x="118" y="40"/>
                    <a:pt x="116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3" y="40"/>
                    <a:pt x="112" y="41"/>
                    <a:pt x="111" y="41"/>
                  </a:cubicBezTo>
                  <a:close/>
                  <a:moveTo>
                    <a:pt x="57" y="171"/>
                  </a:moveTo>
                  <a:cubicBezTo>
                    <a:pt x="56" y="170"/>
                    <a:pt x="56" y="169"/>
                    <a:pt x="55" y="169"/>
                  </a:cubicBezTo>
                  <a:cubicBezTo>
                    <a:pt x="54" y="169"/>
                    <a:pt x="53" y="169"/>
                    <a:pt x="52" y="169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51" y="170"/>
                    <a:pt x="51" y="170"/>
                    <a:pt x="52" y="171"/>
                  </a:cubicBezTo>
                  <a:cubicBezTo>
                    <a:pt x="53" y="171"/>
                    <a:pt x="55" y="171"/>
                    <a:pt x="57" y="171"/>
                  </a:cubicBezTo>
                  <a:close/>
                  <a:moveTo>
                    <a:pt x="112" y="236"/>
                  </a:moveTo>
                  <a:cubicBezTo>
                    <a:pt x="112" y="237"/>
                    <a:pt x="112" y="237"/>
                    <a:pt x="112" y="237"/>
                  </a:cubicBezTo>
                  <a:cubicBezTo>
                    <a:pt x="113" y="239"/>
                    <a:pt x="113" y="240"/>
                    <a:pt x="114" y="241"/>
                  </a:cubicBezTo>
                  <a:cubicBezTo>
                    <a:pt x="115" y="241"/>
                    <a:pt x="115" y="241"/>
                    <a:pt x="116" y="240"/>
                  </a:cubicBezTo>
                  <a:cubicBezTo>
                    <a:pt x="115" y="239"/>
                    <a:pt x="113" y="238"/>
                    <a:pt x="112" y="236"/>
                  </a:cubicBezTo>
                  <a:close/>
                  <a:moveTo>
                    <a:pt x="71" y="143"/>
                  </a:moveTo>
                  <a:cubicBezTo>
                    <a:pt x="71" y="145"/>
                    <a:pt x="71" y="146"/>
                    <a:pt x="71" y="147"/>
                  </a:cubicBezTo>
                  <a:cubicBezTo>
                    <a:pt x="71" y="147"/>
                    <a:pt x="72" y="148"/>
                    <a:pt x="73" y="148"/>
                  </a:cubicBezTo>
                  <a:cubicBezTo>
                    <a:pt x="73" y="148"/>
                    <a:pt x="74" y="148"/>
                    <a:pt x="75" y="149"/>
                  </a:cubicBezTo>
                  <a:cubicBezTo>
                    <a:pt x="75" y="148"/>
                    <a:pt x="72" y="145"/>
                    <a:pt x="71" y="143"/>
                  </a:cubicBezTo>
                  <a:close/>
                  <a:moveTo>
                    <a:pt x="100" y="27"/>
                  </a:moveTo>
                  <a:cubicBezTo>
                    <a:pt x="99" y="28"/>
                    <a:pt x="95" y="30"/>
                    <a:pt x="94" y="31"/>
                  </a:cubicBezTo>
                  <a:cubicBezTo>
                    <a:pt x="95" y="31"/>
                    <a:pt x="96" y="31"/>
                    <a:pt x="96" y="31"/>
                  </a:cubicBezTo>
                  <a:cubicBezTo>
                    <a:pt x="98" y="31"/>
                    <a:pt x="99" y="30"/>
                    <a:pt x="100" y="29"/>
                  </a:cubicBezTo>
                  <a:cubicBezTo>
                    <a:pt x="100" y="29"/>
                    <a:pt x="101" y="28"/>
                    <a:pt x="100" y="27"/>
                  </a:cubicBezTo>
                  <a:close/>
                  <a:moveTo>
                    <a:pt x="24" y="174"/>
                  </a:moveTo>
                  <a:cubicBezTo>
                    <a:pt x="23" y="173"/>
                    <a:pt x="23" y="172"/>
                    <a:pt x="22" y="172"/>
                  </a:cubicBezTo>
                  <a:cubicBezTo>
                    <a:pt x="22" y="172"/>
                    <a:pt x="22" y="172"/>
                    <a:pt x="22" y="172"/>
                  </a:cubicBezTo>
                  <a:cubicBezTo>
                    <a:pt x="21" y="172"/>
                    <a:pt x="20" y="172"/>
                    <a:pt x="19" y="172"/>
                  </a:cubicBezTo>
                  <a:cubicBezTo>
                    <a:pt x="19" y="172"/>
                    <a:pt x="19" y="173"/>
                    <a:pt x="19" y="174"/>
                  </a:cubicBezTo>
                  <a:cubicBezTo>
                    <a:pt x="21" y="174"/>
                    <a:pt x="22" y="174"/>
                    <a:pt x="24" y="174"/>
                  </a:cubicBezTo>
                  <a:close/>
                  <a:moveTo>
                    <a:pt x="104" y="182"/>
                  </a:moveTo>
                  <a:cubicBezTo>
                    <a:pt x="103" y="181"/>
                    <a:pt x="102" y="180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1" y="180"/>
                    <a:pt x="101" y="180"/>
                    <a:pt x="101" y="181"/>
                  </a:cubicBezTo>
                  <a:cubicBezTo>
                    <a:pt x="102" y="181"/>
                    <a:pt x="102" y="181"/>
                    <a:pt x="102" y="182"/>
                  </a:cubicBezTo>
                  <a:cubicBezTo>
                    <a:pt x="102" y="182"/>
                    <a:pt x="101" y="182"/>
                    <a:pt x="101" y="183"/>
                  </a:cubicBezTo>
                  <a:cubicBezTo>
                    <a:pt x="102" y="183"/>
                    <a:pt x="102" y="183"/>
                    <a:pt x="103" y="184"/>
                  </a:cubicBezTo>
                  <a:cubicBezTo>
                    <a:pt x="103" y="183"/>
                    <a:pt x="104" y="183"/>
                    <a:pt x="104" y="183"/>
                  </a:cubicBezTo>
                  <a:cubicBezTo>
                    <a:pt x="104" y="183"/>
                    <a:pt x="104" y="183"/>
                    <a:pt x="104" y="182"/>
                  </a:cubicBezTo>
                  <a:close/>
                  <a:moveTo>
                    <a:pt x="5" y="134"/>
                  </a:moveTo>
                  <a:cubicBezTo>
                    <a:pt x="5" y="130"/>
                    <a:pt x="5" y="125"/>
                    <a:pt x="4" y="120"/>
                  </a:cubicBezTo>
                  <a:cubicBezTo>
                    <a:pt x="4" y="125"/>
                    <a:pt x="5" y="130"/>
                    <a:pt x="5" y="134"/>
                  </a:cubicBezTo>
                  <a:close/>
                  <a:moveTo>
                    <a:pt x="150" y="81"/>
                  </a:moveTo>
                  <a:cubicBezTo>
                    <a:pt x="148" y="82"/>
                    <a:pt x="147" y="82"/>
                    <a:pt x="146" y="82"/>
                  </a:cubicBezTo>
                  <a:cubicBezTo>
                    <a:pt x="145" y="82"/>
                    <a:pt x="145" y="82"/>
                    <a:pt x="145" y="84"/>
                  </a:cubicBezTo>
                  <a:cubicBezTo>
                    <a:pt x="146" y="84"/>
                    <a:pt x="147" y="84"/>
                    <a:pt x="149" y="84"/>
                  </a:cubicBezTo>
                  <a:cubicBezTo>
                    <a:pt x="149" y="83"/>
                    <a:pt x="149" y="82"/>
                    <a:pt x="150" y="81"/>
                  </a:cubicBezTo>
                  <a:close/>
                  <a:moveTo>
                    <a:pt x="159" y="28"/>
                  </a:moveTo>
                  <a:cubicBezTo>
                    <a:pt x="156" y="28"/>
                    <a:pt x="154" y="29"/>
                    <a:pt x="152" y="29"/>
                  </a:cubicBezTo>
                  <a:cubicBezTo>
                    <a:pt x="152" y="29"/>
                    <a:pt x="152" y="29"/>
                    <a:pt x="153" y="29"/>
                  </a:cubicBezTo>
                  <a:cubicBezTo>
                    <a:pt x="154" y="29"/>
                    <a:pt x="155" y="29"/>
                    <a:pt x="156" y="29"/>
                  </a:cubicBezTo>
                  <a:cubicBezTo>
                    <a:pt x="156" y="29"/>
                    <a:pt x="156" y="29"/>
                    <a:pt x="157" y="29"/>
                  </a:cubicBezTo>
                  <a:cubicBezTo>
                    <a:pt x="157" y="29"/>
                    <a:pt x="158" y="30"/>
                    <a:pt x="158" y="30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5" y="31"/>
                    <a:pt x="155" y="31"/>
                    <a:pt x="154" y="31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6" y="32"/>
                    <a:pt x="157" y="32"/>
                    <a:pt x="158" y="32"/>
                  </a:cubicBezTo>
                  <a:cubicBezTo>
                    <a:pt x="158" y="30"/>
                    <a:pt x="158" y="29"/>
                    <a:pt x="159" y="28"/>
                  </a:cubicBezTo>
                  <a:close/>
                  <a:moveTo>
                    <a:pt x="209" y="135"/>
                  </a:moveTo>
                  <a:cubicBezTo>
                    <a:pt x="211" y="135"/>
                    <a:pt x="212" y="135"/>
                    <a:pt x="214" y="135"/>
                  </a:cubicBezTo>
                  <a:cubicBezTo>
                    <a:pt x="214" y="134"/>
                    <a:pt x="214" y="134"/>
                    <a:pt x="214" y="133"/>
                  </a:cubicBezTo>
                  <a:cubicBezTo>
                    <a:pt x="213" y="133"/>
                    <a:pt x="211" y="133"/>
                    <a:pt x="210" y="133"/>
                  </a:cubicBezTo>
                  <a:cubicBezTo>
                    <a:pt x="210" y="134"/>
                    <a:pt x="209" y="134"/>
                    <a:pt x="209" y="135"/>
                  </a:cubicBezTo>
                  <a:close/>
                  <a:moveTo>
                    <a:pt x="90" y="225"/>
                  </a:moveTo>
                  <a:cubicBezTo>
                    <a:pt x="91" y="226"/>
                    <a:pt x="91" y="226"/>
                    <a:pt x="92" y="227"/>
                  </a:cubicBezTo>
                  <a:cubicBezTo>
                    <a:pt x="93" y="227"/>
                    <a:pt x="93" y="226"/>
                    <a:pt x="93" y="226"/>
                  </a:cubicBezTo>
                  <a:cubicBezTo>
                    <a:pt x="93" y="225"/>
                    <a:pt x="93" y="223"/>
                    <a:pt x="93" y="222"/>
                  </a:cubicBezTo>
                  <a:cubicBezTo>
                    <a:pt x="92" y="223"/>
                    <a:pt x="91" y="224"/>
                    <a:pt x="90" y="225"/>
                  </a:cubicBezTo>
                  <a:close/>
                  <a:moveTo>
                    <a:pt x="167" y="81"/>
                  </a:moveTo>
                  <a:cubicBezTo>
                    <a:pt x="167" y="81"/>
                    <a:pt x="167" y="81"/>
                    <a:pt x="167" y="81"/>
                  </a:cubicBezTo>
                  <a:cubicBezTo>
                    <a:pt x="166" y="82"/>
                    <a:pt x="166" y="84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6"/>
                    <a:pt x="168" y="86"/>
                    <a:pt x="167" y="85"/>
                  </a:cubicBezTo>
                  <a:cubicBezTo>
                    <a:pt x="167" y="84"/>
                    <a:pt x="167" y="82"/>
                    <a:pt x="167" y="81"/>
                  </a:cubicBezTo>
                  <a:close/>
                  <a:moveTo>
                    <a:pt x="112" y="70"/>
                  </a:moveTo>
                  <a:cubicBezTo>
                    <a:pt x="114" y="70"/>
                    <a:pt x="117" y="70"/>
                    <a:pt x="117" y="70"/>
                  </a:cubicBezTo>
                  <a:cubicBezTo>
                    <a:pt x="117" y="69"/>
                    <a:pt x="117" y="68"/>
                    <a:pt x="117" y="67"/>
                  </a:cubicBezTo>
                  <a:cubicBezTo>
                    <a:pt x="116" y="68"/>
                    <a:pt x="114" y="69"/>
                    <a:pt x="113" y="69"/>
                  </a:cubicBezTo>
                  <a:cubicBezTo>
                    <a:pt x="113" y="70"/>
                    <a:pt x="113" y="70"/>
                    <a:pt x="112" y="70"/>
                  </a:cubicBezTo>
                  <a:close/>
                  <a:moveTo>
                    <a:pt x="134" y="222"/>
                  </a:moveTo>
                  <a:cubicBezTo>
                    <a:pt x="133" y="224"/>
                    <a:pt x="132" y="225"/>
                    <a:pt x="131" y="226"/>
                  </a:cubicBezTo>
                  <a:cubicBezTo>
                    <a:pt x="131" y="227"/>
                    <a:pt x="132" y="227"/>
                    <a:pt x="132" y="228"/>
                  </a:cubicBezTo>
                  <a:cubicBezTo>
                    <a:pt x="133" y="226"/>
                    <a:pt x="134" y="225"/>
                    <a:pt x="135" y="223"/>
                  </a:cubicBezTo>
                  <a:cubicBezTo>
                    <a:pt x="135" y="223"/>
                    <a:pt x="134" y="223"/>
                    <a:pt x="134" y="222"/>
                  </a:cubicBezTo>
                  <a:close/>
                  <a:moveTo>
                    <a:pt x="11" y="154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7"/>
                    <a:pt x="11" y="158"/>
                    <a:pt x="11" y="159"/>
                  </a:cubicBezTo>
                  <a:cubicBezTo>
                    <a:pt x="11" y="159"/>
                    <a:pt x="12" y="159"/>
                    <a:pt x="13" y="158"/>
                  </a:cubicBezTo>
                  <a:cubicBezTo>
                    <a:pt x="12" y="157"/>
                    <a:pt x="12" y="156"/>
                    <a:pt x="12" y="154"/>
                  </a:cubicBezTo>
                  <a:cubicBezTo>
                    <a:pt x="12" y="154"/>
                    <a:pt x="11" y="154"/>
                    <a:pt x="11" y="154"/>
                  </a:cubicBezTo>
                  <a:close/>
                  <a:moveTo>
                    <a:pt x="137" y="70"/>
                  </a:moveTo>
                  <a:cubicBezTo>
                    <a:pt x="139" y="70"/>
                    <a:pt x="140" y="70"/>
                    <a:pt x="141" y="70"/>
                  </a:cubicBezTo>
                  <a:cubicBezTo>
                    <a:pt x="141" y="69"/>
                    <a:pt x="141" y="68"/>
                    <a:pt x="141" y="67"/>
                  </a:cubicBezTo>
                  <a:cubicBezTo>
                    <a:pt x="140" y="67"/>
                    <a:pt x="139" y="67"/>
                    <a:pt x="139" y="67"/>
                  </a:cubicBezTo>
                  <a:cubicBezTo>
                    <a:pt x="139" y="67"/>
                    <a:pt x="138" y="68"/>
                    <a:pt x="138" y="68"/>
                  </a:cubicBezTo>
                  <a:cubicBezTo>
                    <a:pt x="138" y="68"/>
                    <a:pt x="138" y="69"/>
                    <a:pt x="137" y="70"/>
                  </a:cubicBezTo>
                  <a:close/>
                  <a:moveTo>
                    <a:pt x="144" y="13"/>
                  </a:moveTo>
                  <a:cubicBezTo>
                    <a:pt x="142" y="13"/>
                    <a:pt x="140" y="13"/>
                    <a:pt x="137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8" y="14"/>
                    <a:pt x="139" y="15"/>
                    <a:pt x="140" y="14"/>
                  </a:cubicBezTo>
                  <a:cubicBezTo>
                    <a:pt x="141" y="14"/>
                    <a:pt x="142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lose/>
                  <a:moveTo>
                    <a:pt x="82" y="39"/>
                  </a:moveTo>
                  <a:cubicBezTo>
                    <a:pt x="82" y="39"/>
                    <a:pt x="82" y="39"/>
                    <a:pt x="82" y="39"/>
                  </a:cubicBezTo>
                  <a:cubicBezTo>
                    <a:pt x="81" y="39"/>
                    <a:pt x="81" y="40"/>
                    <a:pt x="81" y="40"/>
                  </a:cubicBezTo>
                  <a:cubicBezTo>
                    <a:pt x="81" y="42"/>
                    <a:pt x="81" y="45"/>
                    <a:pt x="81" y="47"/>
                  </a:cubicBezTo>
                  <a:cubicBezTo>
                    <a:pt x="81" y="48"/>
                    <a:pt x="81" y="50"/>
                    <a:pt x="81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2" y="52"/>
                    <a:pt x="82" y="51"/>
                    <a:pt x="82" y="50"/>
                  </a:cubicBezTo>
                  <a:cubicBezTo>
                    <a:pt x="82" y="49"/>
                    <a:pt x="82" y="48"/>
                    <a:pt x="82" y="48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3"/>
                    <a:pt x="82" y="41"/>
                    <a:pt x="82" y="39"/>
                  </a:cubicBezTo>
                  <a:close/>
                  <a:moveTo>
                    <a:pt x="165" y="231"/>
                  </a:moveTo>
                  <a:cubicBezTo>
                    <a:pt x="165" y="231"/>
                    <a:pt x="166" y="231"/>
                    <a:pt x="166" y="231"/>
                  </a:cubicBezTo>
                  <a:cubicBezTo>
                    <a:pt x="166" y="229"/>
                    <a:pt x="166" y="227"/>
                    <a:pt x="166" y="225"/>
                  </a:cubicBezTo>
                  <a:cubicBezTo>
                    <a:pt x="166" y="225"/>
                    <a:pt x="166" y="225"/>
                    <a:pt x="166" y="225"/>
                  </a:cubicBezTo>
                  <a:cubicBezTo>
                    <a:pt x="165" y="226"/>
                    <a:pt x="164" y="227"/>
                    <a:pt x="163" y="229"/>
                  </a:cubicBezTo>
                  <a:cubicBezTo>
                    <a:pt x="164" y="230"/>
                    <a:pt x="165" y="230"/>
                    <a:pt x="165" y="231"/>
                  </a:cubicBezTo>
                  <a:close/>
                  <a:moveTo>
                    <a:pt x="91" y="80"/>
                  </a:moveTo>
                  <a:cubicBezTo>
                    <a:pt x="91" y="80"/>
                    <a:pt x="92" y="80"/>
                    <a:pt x="92" y="79"/>
                  </a:cubicBezTo>
                  <a:cubicBezTo>
                    <a:pt x="93" y="78"/>
                    <a:pt x="93" y="77"/>
                    <a:pt x="94" y="76"/>
                  </a:cubicBezTo>
                  <a:cubicBezTo>
                    <a:pt x="94" y="76"/>
                    <a:pt x="94" y="76"/>
                    <a:pt x="94" y="75"/>
                  </a:cubicBezTo>
                  <a:cubicBezTo>
                    <a:pt x="93" y="76"/>
                    <a:pt x="92" y="76"/>
                    <a:pt x="91" y="76"/>
                  </a:cubicBezTo>
                  <a:cubicBezTo>
                    <a:pt x="91" y="77"/>
                    <a:pt x="91" y="78"/>
                    <a:pt x="91" y="80"/>
                  </a:cubicBezTo>
                  <a:close/>
                  <a:moveTo>
                    <a:pt x="221" y="165"/>
                  </a:moveTo>
                  <a:cubicBezTo>
                    <a:pt x="220" y="165"/>
                    <a:pt x="219" y="165"/>
                    <a:pt x="219" y="165"/>
                  </a:cubicBezTo>
                  <a:cubicBezTo>
                    <a:pt x="218" y="164"/>
                    <a:pt x="218" y="164"/>
                    <a:pt x="217" y="164"/>
                  </a:cubicBezTo>
                  <a:cubicBezTo>
                    <a:pt x="217" y="165"/>
                    <a:pt x="217" y="166"/>
                    <a:pt x="217" y="167"/>
                  </a:cubicBezTo>
                  <a:cubicBezTo>
                    <a:pt x="218" y="167"/>
                    <a:pt x="220" y="166"/>
                    <a:pt x="221" y="166"/>
                  </a:cubicBezTo>
                  <a:cubicBezTo>
                    <a:pt x="221" y="166"/>
                    <a:pt x="221" y="165"/>
                    <a:pt x="221" y="165"/>
                  </a:cubicBezTo>
                  <a:close/>
                  <a:moveTo>
                    <a:pt x="94" y="53"/>
                  </a:moveTo>
                  <a:cubicBezTo>
                    <a:pt x="94" y="54"/>
                    <a:pt x="94" y="56"/>
                    <a:pt x="94" y="57"/>
                  </a:cubicBezTo>
                  <a:cubicBezTo>
                    <a:pt x="94" y="57"/>
                    <a:pt x="95" y="57"/>
                    <a:pt x="95" y="57"/>
                  </a:cubicBezTo>
                  <a:cubicBezTo>
                    <a:pt x="96" y="55"/>
                    <a:pt x="97" y="54"/>
                    <a:pt x="98" y="52"/>
                  </a:cubicBezTo>
                  <a:cubicBezTo>
                    <a:pt x="96" y="53"/>
                    <a:pt x="95" y="53"/>
                    <a:pt x="94" y="53"/>
                  </a:cubicBezTo>
                  <a:close/>
                  <a:moveTo>
                    <a:pt x="166" y="202"/>
                  </a:moveTo>
                  <a:cubicBezTo>
                    <a:pt x="167" y="202"/>
                    <a:pt x="167" y="202"/>
                    <a:pt x="167" y="202"/>
                  </a:cubicBezTo>
                  <a:cubicBezTo>
                    <a:pt x="168" y="202"/>
                    <a:pt x="168" y="202"/>
                    <a:pt x="168" y="201"/>
                  </a:cubicBezTo>
                  <a:cubicBezTo>
                    <a:pt x="168" y="201"/>
                    <a:pt x="168" y="200"/>
                    <a:pt x="168" y="200"/>
                  </a:cubicBezTo>
                  <a:cubicBezTo>
                    <a:pt x="167" y="199"/>
                    <a:pt x="166" y="198"/>
                    <a:pt x="166" y="197"/>
                  </a:cubicBezTo>
                  <a:cubicBezTo>
                    <a:pt x="165" y="197"/>
                    <a:pt x="165" y="197"/>
                    <a:pt x="165" y="198"/>
                  </a:cubicBezTo>
                  <a:cubicBezTo>
                    <a:pt x="165" y="198"/>
                    <a:pt x="166" y="198"/>
                    <a:pt x="166" y="198"/>
                  </a:cubicBezTo>
                  <a:cubicBezTo>
                    <a:pt x="166" y="199"/>
                    <a:pt x="166" y="200"/>
                    <a:pt x="166" y="200"/>
                  </a:cubicBezTo>
                  <a:cubicBezTo>
                    <a:pt x="166" y="201"/>
                    <a:pt x="166" y="201"/>
                    <a:pt x="166" y="201"/>
                  </a:cubicBezTo>
                  <a:cubicBezTo>
                    <a:pt x="166" y="201"/>
                    <a:pt x="166" y="202"/>
                    <a:pt x="166" y="202"/>
                  </a:cubicBezTo>
                  <a:close/>
                  <a:moveTo>
                    <a:pt x="119" y="70"/>
                  </a:moveTo>
                  <a:cubicBezTo>
                    <a:pt x="121" y="69"/>
                    <a:pt x="122" y="67"/>
                    <a:pt x="122" y="65"/>
                  </a:cubicBezTo>
                  <a:cubicBezTo>
                    <a:pt x="121" y="66"/>
                    <a:pt x="120" y="66"/>
                    <a:pt x="119" y="66"/>
                  </a:cubicBezTo>
                  <a:cubicBezTo>
                    <a:pt x="119" y="68"/>
                    <a:pt x="119" y="69"/>
                    <a:pt x="119" y="70"/>
                  </a:cubicBezTo>
                  <a:close/>
                  <a:moveTo>
                    <a:pt x="49" y="141"/>
                  </a:moveTo>
                  <a:cubicBezTo>
                    <a:pt x="50" y="141"/>
                    <a:pt x="51" y="141"/>
                    <a:pt x="53" y="141"/>
                  </a:cubicBezTo>
                  <a:cubicBezTo>
                    <a:pt x="52" y="140"/>
                    <a:pt x="52" y="139"/>
                    <a:pt x="52" y="139"/>
                  </a:cubicBezTo>
                  <a:cubicBezTo>
                    <a:pt x="51" y="139"/>
                    <a:pt x="50" y="139"/>
                    <a:pt x="49" y="138"/>
                  </a:cubicBezTo>
                  <a:cubicBezTo>
                    <a:pt x="49" y="139"/>
                    <a:pt x="49" y="140"/>
                    <a:pt x="49" y="141"/>
                  </a:cubicBezTo>
                  <a:close/>
                  <a:moveTo>
                    <a:pt x="6" y="104"/>
                  </a:moveTo>
                  <a:cubicBezTo>
                    <a:pt x="6" y="105"/>
                    <a:pt x="6" y="106"/>
                    <a:pt x="6" y="107"/>
                  </a:cubicBezTo>
                  <a:cubicBezTo>
                    <a:pt x="7" y="107"/>
                    <a:pt x="7" y="107"/>
                    <a:pt x="7" y="106"/>
                  </a:cubicBezTo>
                  <a:cubicBezTo>
                    <a:pt x="8" y="105"/>
                    <a:pt x="8" y="104"/>
                    <a:pt x="8" y="103"/>
                  </a:cubicBezTo>
                  <a:cubicBezTo>
                    <a:pt x="8" y="102"/>
                    <a:pt x="9" y="102"/>
                    <a:pt x="9" y="102"/>
                  </a:cubicBezTo>
                  <a:cubicBezTo>
                    <a:pt x="8" y="102"/>
                    <a:pt x="8" y="102"/>
                    <a:pt x="7" y="102"/>
                  </a:cubicBezTo>
                  <a:cubicBezTo>
                    <a:pt x="7" y="103"/>
                    <a:pt x="7" y="103"/>
                    <a:pt x="6" y="104"/>
                  </a:cubicBezTo>
                  <a:close/>
                  <a:moveTo>
                    <a:pt x="206" y="165"/>
                  </a:moveTo>
                  <a:cubicBezTo>
                    <a:pt x="206" y="166"/>
                    <a:pt x="205" y="167"/>
                    <a:pt x="206" y="167"/>
                  </a:cubicBezTo>
                  <a:cubicBezTo>
                    <a:pt x="207" y="167"/>
                    <a:pt x="208" y="167"/>
                    <a:pt x="209" y="167"/>
                  </a:cubicBezTo>
                  <a:cubicBezTo>
                    <a:pt x="209" y="166"/>
                    <a:pt x="209" y="166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7" y="165"/>
                    <a:pt x="206" y="165"/>
                    <a:pt x="206" y="165"/>
                  </a:cubicBezTo>
                  <a:close/>
                  <a:moveTo>
                    <a:pt x="38" y="171"/>
                  </a:moveTo>
                  <a:cubicBezTo>
                    <a:pt x="37" y="171"/>
                    <a:pt x="36" y="171"/>
                    <a:pt x="35" y="171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6" y="172"/>
                    <a:pt x="37" y="173"/>
                    <a:pt x="37" y="174"/>
                  </a:cubicBezTo>
                  <a:cubicBezTo>
                    <a:pt x="38" y="175"/>
                    <a:pt x="38" y="175"/>
                    <a:pt x="38" y="174"/>
                  </a:cubicBezTo>
                  <a:cubicBezTo>
                    <a:pt x="38" y="173"/>
                    <a:pt x="38" y="172"/>
                    <a:pt x="38" y="171"/>
                  </a:cubicBezTo>
                  <a:close/>
                  <a:moveTo>
                    <a:pt x="32" y="128"/>
                  </a:moveTo>
                  <a:cubicBezTo>
                    <a:pt x="30" y="128"/>
                    <a:pt x="28" y="128"/>
                    <a:pt x="27" y="129"/>
                  </a:cubicBezTo>
                  <a:cubicBezTo>
                    <a:pt x="27" y="129"/>
                    <a:pt x="28" y="130"/>
                    <a:pt x="28" y="131"/>
                  </a:cubicBezTo>
                  <a:cubicBezTo>
                    <a:pt x="29" y="130"/>
                    <a:pt x="30" y="130"/>
                    <a:pt x="31" y="130"/>
                  </a:cubicBezTo>
                  <a:cubicBezTo>
                    <a:pt x="31" y="129"/>
                    <a:pt x="31" y="129"/>
                    <a:pt x="32" y="128"/>
                  </a:cubicBezTo>
                  <a:close/>
                  <a:moveTo>
                    <a:pt x="163" y="85"/>
                  </a:moveTo>
                  <a:cubicBezTo>
                    <a:pt x="164" y="84"/>
                    <a:pt x="165" y="81"/>
                    <a:pt x="165" y="80"/>
                  </a:cubicBezTo>
                  <a:cubicBezTo>
                    <a:pt x="164" y="81"/>
                    <a:pt x="161" y="84"/>
                    <a:pt x="161" y="85"/>
                  </a:cubicBezTo>
                  <a:cubicBezTo>
                    <a:pt x="162" y="85"/>
                    <a:pt x="162" y="85"/>
                    <a:pt x="163" y="85"/>
                  </a:cubicBezTo>
                  <a:close/>
                  <a:moveTo>
                    <a:pt x="78" y="172"/>
                  </a:moveTo>
                  <a:cubicBezTo>
                    <a:pt x="78" y="172"/>
                    <a:pt x="78" y="172"/>
                    <a:pt x="78" y="172"/>
                  </a:cubicBezTo>
                  <a:cubicBezTo>
                    <a:pt x="80" y="169"/>
                    <a:pt x="81" y="167"/>
                    <a:pt x="83" y="164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2" y="164"/>
                    <a:pt x="82" y="165"/>
                    <a:pt x="82" y="165"/>
                  </a:cubicBezTo>
                  <a:cubicBezTo>
                    <a:pt x="81" y="166"/>
                    <a:pt x="80" y="167"/>
                    <a:pt x="79" y="168"/>
                  </a:cubicBezTo>
                  <a:cubicBezTo>
                    <a:pt x="79" y="168"/>
                    <a:pt x="78" y="169"/>
                    <a:pt x="77" y="169"/>
                  </a:cubicBezTo>
                  <a:cubicBezTo>
                    <a:pt x="77" y="170"/>
                    <a:pt x="77" y="171"/>
                    <a:pt x="78" y="172"/>
                  </a:cubicBezTo>
                  <a:close/>
                  <a:moveTo>
                    <a:pt x="37" y="95"/>
                  </a:moveTo>
                  <a:cubicBezTo>
                    <a:pt x="38" y="95"/>
                    <a:pt x="39" y="95"/>
                    <a:pt x="39" y="95"/>
                  </a:cubicBezTo>
                  <a:cubicBezTo>
                    <a:pt x="42" y="95"/>
                    <a:pt x="44" y="95"/>
                    <a:pt x="46" y="95"/>
                  </a:cubicBezTo>
                  <a:cubicBezTo>
                    <a:pt x="47" y="95"/>
                    <a:pt x="47" y="95"/>
                    <a:pt x="48" y="95"/>
                  </a:cubicBezTo>
                  <a:cubicBezTo>
                    <a:pt x="48" y="95"/>
                    <a:pt x="47" y="95"/>
                    <a:pt x="47" y="95"/>
                  </a:cubicBezTo>
                  <a:cubicBezTo>
                    <a:pt x="44" y="95"/>
                    <a:pt x="41" y="94"/>
                    <a:pt x="38" y="94"/>
                  </a:cubicBezTo>
                  <a:cubicBezTo>
                    <a:pt x="38" y="94"/>
                    <a:pt x="37" y="95"/>
                    <a:pt x="37" y="95"/>
                  </a:cubicBezTo>
                  <a:close/>
                  <a:moveTo>
                    <a:pt x="115" y="202"/>
                  </a:moveTo>
                  <a:cubicBezTo>
                    <a:pt x="116" y="203"/>
                    <a:pt x="118" y="204"/>
                    <a:pt x="119" y="205"/>
                  </a:cubicBezTo>
                  <a:cubicBezTo>
                    <a:pt x="119" y="204"/>
                    <a:pt x="120" y="204"/>
                    <a:pt x="120" y="204"/>
                  </a:cubicBezTo>
                  <a:cubicBezTo>
                    <a:pt x="119" y="203"/>
                    <a:pt x="118" y="202"/>
                    <a:pt x="116" y="201"/>
                  </a:cubicBezTo>
                  <a:cubicBezTo>
                    <a:pt x="116" y="201"/>
                    <a:pt x="116" y="202"/>
                    <a:pt x="115" y="202"/>
                  </a:cubicBezTo>
                  <a:close/>
                  <a:moveTo>
                    <a:pt x="152" y="186"/>
                  </a:moveTo>
                  <a:cubicBezTo>
                    <a:pt x="151" y="187"/>
                    <a:pt x="149" y="189"/>
                    <a:pt x="148" y="190"/>
                  </a:cubicBezTo>
                  <a:cubicBezTo>
                    <a:pt x="148" y="190"/>
                    <a:pt x="149" y="190"/>
                    <a:pt x="149" y="191"/>
                  </a:cubicBezTo>
                  <a:cubicBezTo>
                    <a:pt x="150" y="189"/>
                    <a:pt x="152" y="188"/>
                    <a:pt x="153" y="187"/>
                  </a:cubicBezTo>
                  <a:cubicBezTo>
                    <a:pt x="153" y="186"/>
                    <a:pt x="153" y="186"/>
                    <a:pt x="152" y="186"/>
                  </a:cubicBezTo>
                  <a:cubicBezTo>
                    <a:pt x="152" y="186"/>
                    <a:pt x="152" y="186"/>
                    <a:pt x="152" y="186"/>
                  </a:cubicBezTo>
                  <a:close/>
                  <a:moveTo>
                    <a:pt x="144" y="236"/>
                  </a:moveTo>
                  <a:cubicBezTo>
                    <a:pt x="144" y="236"/>
                    <a:pt x="144" y="236"/>
                    <a:pt x="145" y="236"/>
                  </a:cubicBezTo>
                  <a:cubicBezTo>
                    <a:pt x="145" y="236"/>
                    <a:pt x="146" y="236"/>
                    <a:pt x="146" y="235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4"/>
                    <a:pt x="147" y="232"/>
                    <a:pt x="147" y="231"/>
                  </a:cubicBezTo>
                  <a:cubicBezTo>
                    <a:pt x="147" y="231"/>
                    <a:pt x="147" y="231"/>
                    <a:pt x="147" y="230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6" y="232"/>
                    <a:pt x="145" y="234"/>
                    <a:pt x="144" y="236"/>
                  </a:cubicBezTo>
                  <a:close/>
                  <a:moveTo>
                    <a:pt x="136" y="249"/>
                  </a:moveTo>
                  <a:cubicBezTo>
                    <a:pt x="136" y="250"/>
                    <a:pt x="136" y="250"/>
                    <a:pt x="136" y="251"/>
                  </a:cubicBezTo>
                  <a:cubicBezTo>
                    <a:pt x="135" y="251"/>
                    <a:pt x="135" y="252"/>
                    <a:pt x="135" y="252"/>
                  </a:cubicBezTo>
                  <a:cubicBezTo>
                    <a:pt x="135" y="252"/>
                    <a:pt x="136" y="252"/>
                    <a:pt x="136" y="252"/>
                  </a:cubicBezTo>
                  <a:cubicBezTo>
                    <a:pt x="137" y="252"/>
                    <a:pt x="137" y="252"/>
                    <a:pt x="137" y="252"/>
                  </a:cubicBezTo>
                  <a:cubicBezTo>
                    <a:pt x="137" y="251"/>
                    <a:pt x="138" y="251"/>
                    <a:pt x="138" y="250"/>
                  </a:cubicBezTo>
                  <a:cubicBezTo>
                    <a:pt x="139" y="250"/>
                    <a:pt x="138" y="249"/>
                    <a:pt x="138" y="249"/>
                  </a:cubicBezTo>
                  <a:cubicBezTo>
                    <a:pt x="137" y="249"/>
                    <a:pt x="137" y="249"/>
                    <a:pt x="136" y="249"/>
                  </a:cubicBezTo>
                  <a:close/>
                  <a:moveTo>
                    <a:pt x="4" y="107"/>
                  </a:moveTo>
                  <a:cubicBezTo>
                    <a:pt x="4" y="107"/>
                    <a:pt x="4" y="107"/>
                    <a:pt x="4" y="107"/>
                  </a:cubicBezTo>
                  <a:cubicBezTo>
                    <a:pt x="4" y="110"/>
                    <a:pt x="4" y="113"/>
                    <a:pt x="4" y="117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3"/>
                    <a:pt x="5" y="110"/>
                    <a:pt x="4" y="107"/>
                  </a:cubicBezTo>
                  <a:close/>
                  <a:moveTo>
                    <a:pt x="143" y="225"/>
                  </a:moveTo>
                  <a:cubicBezTo>
                    <a:pt x="143" y="224"/>
                    <a:pt x="144" y="223"/>
                    <a:pt x="145" y="221"/>
                  </a:cubicBezTo>
                  <a:cubicBezTo>
                    <a:pt x="144" y="221"/>
                    <a:pt x="144" y="221"/>
                    <a:pt x="143" y="220"/>
                  </a:cubicBezTo>
                  <a:cubicBezTo>
                    <a:pt x="143" y="222"/>
                    <a:pt x="142" y="223"/>
                    <a:pt x="141" y="224"/>
                  </a:cubicBezTo>
                  <a:cubicBezTo>
                    <a:pt x="142" y="224"/>
                    <a:pt x="142" y="225"/>
                    <a:pt x="143" y="225"/>
                  </a:cubicBezTo>
                  <a:close/>
                  <a:moveTo>
                    <a:pt x="163" y="92"/>
                  </a:moveTo>
                  <a:cubicBezTo>
                    <a:pt x="165" y="93"/>
                    <a:pt x="167" y="93"/>
                    <a:pt x="168" y="94"/>
                  </a:cubicBezTo>
                  <a:cubicBezTo>
                    <a:pt x="168" y="93"/>
                    <a:pt x="168" y="92"/>
                    <a:pt x="168" y="91"/>
                  </a:cubicBezTo>
                  <a:cubicBezTo>
                    <a:pt x="167" y="91"/>
                    <a:pt x="167" y="91"/>
                    <a:pt x="166" y="91"/>
                  </a:cubicBezTo>
                  <a:cubicBezTo>
                    <a:pt x="165" y="91"/>
                    <a:pt x="165" y="91"/>
                    <a:pt x="164" y="92"/>
                  </a:cubicBezTo>
                  <a:cubicBezTo>
                    <a:pt x="164" y="92"/>
                    <a:pt x="164" y="92"/>
                    <a:pt x="163" y="92"/>
                  </a:cubicBezTo>
                  <a:close/>
                  <a:moveTo>
                    <a:pt x="29" y="113"/>
                  </a:moveTo>
                  <a:cubicBezTo>
                    <a:pt x="29" y="113"/>
                    <a:pt x="29" y="113"/>
                    <a:pt x="29" y="113"/>
                  </a:cubicBezTo>
                  <a:cubicBezTo>
                    <a:pt x="28" y="113"/>
                    <a:pt x="27" y="113"/>
                    <a:pt x="2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5" y="114"/>
                    <a:pt x="25" y="115"/>
                    <a:pt x="24" y="116"/>
                  </a:cubicBezTo>
                  <a:cubicBezTo>
                    <a:pt x="25" y="116"/>
                    <a:pt x="26" y="116"/>
                    <a:pt x="26" y="115"/>
                  </a:cubicBezTo>
                  <a:cubicBezTo>
                    <a:pt x="27" y="115"/>
                    <a:pt x="27" y="114"/>
                    <a:pt x="27" y="114"/>
                  </a:cubicBezTo>
                  <a:cubicBezTo>
                    <a:pt x="28" y="114"/>
                    <a:pt x="28" y="113"/>
                    <a:pt x="29" y="113"/>
                  </a:cubicBezTo>
                  <a:close/>
                  <a:moveTo>
                    <a:pt x="176" y="264"/>
                  </a:moveTo>
                  <a:cubicBezTo>
                    <a:pt x="174" y="264"/>
                    <a:pt x="172" y="264"/>
                    <a:pt x="170" y="264"/>
                  </a:cubicBezTo>
                  <a:cubicBezTo>
                    <a:pt x="170" y="264"/>
                    <a:pt x="171" y="264"/>
                    <a:pt x="171" y="265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3" y="265"/>
                    <a:pt x="174" y="265"/>
                    <a:pt x="176" y="265"/>
                  </a:cubicBezTo>
                  <a:cubicBezTo>
                    <a:pt x="176" y="264"/>
                    <a:pt x="176" y="264"/>
                    <a:pt x="176" y="264"/>
                  </a:cubicBezTo>
                  <a:close/>
                  <a:moveTo>
                    <a:pt x="121" y="209"/>
                  </a:moveTo>
                  <a:cubicBezTo>
                    <a:pt x="122" y="210"/>
                    <a:pt x="124" y="211"/>
                    <a:pt x="125" y="212"/>
                  </a:cubicBezTo>
                  <a:cubicBezTo>
                    <a:pt x="126" y="211"/>
                    <a:pt x="126" y="211"/>
                    <a:pt x="126" y="210"/>
                  </a:cubicBezTo>
                  <a:cubicBezTo>
                    <a:pt x="125" y="210"/>
                    <a:pt x="123" y="209"/>
                    <a:pt x="122" y="208"/>
                  </a:cubicBezTo>
                  <a:cubicBezTo>
                    <a:pt x="121" y="208"/>
                    <a:pt x="121" y="208"/>
                    <a:pt x="121" y="209"/>
                  </a:cubicBezTo>
                  <a:close/>
                  <a:moveTo>
                    <a:pt x="105" y="61"/>
                  </a:moveTo>
                  <a:cubicBezTo>
                    <a:pt x="105" y="61"/>
                    <a:pt x="105" y="61"/>
                    <a:pt x="105" y="61"/>
                  </a:cubicBezTo>
                  <a:cubicBezTo>
                    <a:pt x="107" y="60"/>
                    <a:pt x="109" y="59"/>
                    <a:pt x="110" y="58"/>
                  </a:cubicBezTo>
                  <a:cubicBezTo>
                    <a:pt x="111" y="58"/>
                    <a:pt x="111" y="58"/>
                    <a:pt x="111" y="57"/>
                  </a:cubicBezTo>
                  <a:cubicBezTo>
                    <a:pt x="109" y="58"/>
                    <a:pt x="107" y="58"/>
                    <a:pt x="105" y="59"/>
                  </a:cubicBezTo>
                  <a:cubicBezTo>
                    <a:pt x="105" y="60"/>
                    <a:pt x="105" y="60"/>
                    <a:pt x="105" y="61"/>
                  </a:cubicBezTo>
                  <a:close/>
                  <a:moveTo>
                    <a:pt x="120" y="254"/>
                  </a:moveTo>
                  <a:cubicBezTo>
                    <a:pt x="120" y="253"/>
                    <a:pt x="120" y="253"/>
                    <a:pt x="119" y="253"/>
                  </a:cubicBezTo>
                  <a:cubicBezTo>
                    <a:pt x="119" y="253"/>
                    <a:pt x="118" y="253"/>
                    <a:pt x="117" y="253"/>
                  </a:cubicBezTo>
                  <a:cubicBezTo>
                    <a:pt x="117" y="253"/>
                    <a:pt x="117" y="253"/>
                    <a:pt x="117" y="253"/>
                  </a:cubicBezTo>
                  <a:cubicBezTo>
                    <a:pt x="117" y="253"/>
                    <a:pt x="116" y="254"/>
                    <a:pt x="116" y="254"/>
                  </a:cubicBezTo>
                  <a:cubicBezTo>
                    <a:pt x="117" y="255"/>
                    <a:pt x="118" y="255"/>
                    <a:pt x="120" y="255"/>
                  </a:cubicBezTo>
                  <a:cubicBezTo>
                    <a:pt x="120" y="255"/>
                    <a:pt x="120" y="254"/>
                    <a:pt x="120" y="254"/>
                  </a:cubicBezTo>
                  <a:close/>
                  <a:moveTo>
                    <a:pt x="148" y="213"/>
                  </a:moveTo>
                  <a:cubicBezTo>
                    <a:pt x="148" y="214"/>
                    <a:pt x="147" y="215"/>
                    <a:pt x="147" y="216"/>
                  </a:cubicBezTo>
                  <a:cubicBezTo>
                    <a:pt x="147" y="216"/>
                    <a:pt x="147" y="216"/>
                    <a:pt x="148" y="217"/>
                  </a:cubicBezTo>
                  <a:cubicBezTo>
                    <a:pt x="149" y="216"/>
                    <a:pt x="149" y="215"/>
                    <a:pt x="150" y="214"/>
                  </a:cubicBezTo>
                  <a:cubicBezTo>
                    <a:pt x="150" y="213"/>
                    <a:pt x="149" y="213"/>
                    <a:pt x="148" y="213"/>
                  </a:cubicBezTo>
                  <a:close/>
                  <a:moveTo>
                    <a:pt x="227" y="154"/>
                  </a:moveTo>
                  <a:cubicBezTo>
                    <a:pt x="227" y="152"/>
                    <a:pt x="227" y="152"/>
                    <a:pt x="225" y="152"/>
                  </a:cubicBezTo>
                  <a:cubicBezTo>
                    <a:pt x="225" y="152"/>
                    <a:pt x="225" y="152"/>
                    <a:pt x="225" y="152"/>
                  </a:cubicBezTo>
                  <a:cubicBezTo>
                    <a:pt x="224" y="152"/>
                    <a:pt x="224" y="152"/>
                    <a:pt x="224" y="153"/>
                  </a:cubicBezTo>
                  <a:cubicBezTo>
                    <a:pt x="223" y="153"/>
                    <a:pt x="223" y="153"/>
                    <a:pt x="223" y="154"/>
                  </a:cubicBezTo>
                  <a:cubicBezTo>
                    <a:pt x="223" y="154"/>
                    <a:pt x="223" y="154"/>
                    <a:pt x="223" y="154"/>
                  </a:cubicBezTo>
                  <a:cubicBezTo>
                    <a:pt x="224" y="154"/>
                    <a:pt x="226" y="154"/>
                    <a:pt x="227" y="154"/>
                  </a:cubicBezTo>
                  <a:close/>
                  <a:moveTo>
                    <a:pt x="237" y="99"/>
                  </a:moveTo>
                  <a:cubicBezTo>
                    <a:pt x="238" y="98"/>
                    <a:pt x="239" y="97"/>
                    <a:pt x="240" y="96"/>
                  </a:cubicBezTo>
                  <a:cubicBezTo>
                    <a:pt x="240" y="96"/>
                    <a:pt x="240" y="95"/>
                    <a:pt x="240" y="95"/>
                  </a:cubicBezTo>
                  <a:cubicBezTo>
                    <a:pt x="240" y="95"/>
                    <a:pt x="239" y="95"/>
                    <a:pt x="239" y="95"/>
                  </a:cubicBezTo>
                  <a:cubicBezTo>
                    <a:pt x="238" y="96"/>
                    <a:pt x="237" y="96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8"/>
                    <a:pt x="236" y="98"/>
                    <a:pt x="237" y="99"/>
                  </a:cubicBezTo>
                  <a:close/>
                  <a:moveTo>
                    <a:pt x="162" y="81"/>
                  </a:moveTo>
                  <a:cubicBezTo>
                    <a:pt x="161" y="81"/>
                    <a:pt x="161" y="81"/>
                    <a:pt x="161" y="81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0" y="80"/>
                    <a:pt x="159" y="81"/>
                    <a:pt x="159" y="82"/>
                  </a:cubicBezTo>
                  <a:cubicBezTo>
                    <a:pt x="158" y="83"/>
                    <a:pt x="158" y="84"/>
                    <a:pt x="157" y="85"/>
                  </a:cubicBezTo>
                  <a:cubicBezTo>
                    <a:pt x="158" y="85"/>
                    <a:pt x="158" y="85"/>
                    <a:pt x="159" y="84"/>
                  </a:cubicBezTo>
                  <a:cubicBezTo>
                    <a:pt x="160" y="83"/>
                    <a:pt x="161" y="82"/>
                    <a:pt x="162" y="81"/>
                  </a:cubicBezTo>
                  <a:close/>
                  <a:moveTo>
                    <a:pt x="166" y="189"/>
                  </a:moveTo>
                  <a:cubicBezTo>
                    <a:pt x="166" y="189"/>
                    <a:pt x="167" y="188"/>
                    <a:pt x="167" y="188"/>
                  </a:cubicBezTo>
                  <a:cubicBezTo>
                    <a:pt x="167" y="187"/>
                    <a:pt x="167" y="187"/>
                    <a:pt x="167" y="187"/>
                  </a:cubicBezTo>
                  <a:cubicBezTo>
                    <a:pt x="167" y="186"/>
                    <a:pt x="167" y="185"/>
                    <a:pt x="166" y="184"/>
                  </a:cubicBezTo>
                  <a:cubicBezTo>
                    <a:pt x="165" y="185"/>
                    <a:pt x="165" y="186"/>
                    <a:pt x="164" y="187"/>
                  </a:cubicBezTo>
                  <a:cubicBezTo>
                    <a:pt x="165" y="188"/>
                    <a:pt x="165" y="188"/>
                    <a:pt x="166" y="189"/>
                  </a:cubicBezTo>
                  <a:close/>
                  <a:moveTo>
                    <a:pt x="189" y="167"/>
                  </a:moveTo>
                  <a:cubicBezTo>
                    <a:pt x="189" y="167"/>
                    <a:pt x="190" y="167"/>
                    <a:pt x="191" y="167"/>
                  </a:cubicBezTo>
                  <a:cubicBezTo>
                    <a:pt x="192" y="167"/>
                    <a:pt x="193" y="167"/>
                    <a:pt x="194" y="167"/>
                  </a:cubicBezTo>
                  <a:cubicBezTo>
                    <a:pt x="194" y="167"/>
                    <a:pt x="193" y="166"/>
                    <a:pt x="193" y="166"/>
                  </a:cubicBezTo>
                  <a:cubicBezTo>
                    <a:pt x="192" y="166"/>
                    <a:pt x="190" y="166"/>
                    <a:pt x="188" y="166"/>
                  </a:cubicBezTo>
                  <a:cubicBezTo>
                    <a:pt x="188" y="167"/>
                    <a:pt x="188" y="167"/>
                    <a:pt x="188" y="167"/>
                  </a:cubicBezTo>
                  <a:cubicBezTo>
                    <a:pt x="188" y="167"/>
                    <a:pt x="188" y="167"/>
                    <a:pt x="189" y="167"/>
                  </a:cubicBezTo>
                  <a:close/>
                  <a:moveTo>
                    <a:pt x="169" y="30"/>
                  </a:moveTo>
                  <a:cubicBezTo>
                    <a:pt x="169" y="27"/>
                    <a:pt x="169" y="24"/>
                    <a:pt x="168" y="21"/>
                  </a:cubicBezTo>
                  <a:cubicBezTo>
                    <a:pt x="168" y="24"/>
                    <a:pt x="168" y="27"/>
                    <a:pt x="168" y="30"/>
                  </a:cubicBezTo>
                  <a:cubicBezTo>
                    <a:pt x="168" y="30"/>
                    <a:pt x="169" y="30"/>
                    <a:pt x="169" y="30"/>
                  </a:cubicBezTo>
                  <a:close/>
                  <a:moveTo>
                    <a:pt x="92" y="189"/>
                  </a:moveTo>
                  <a:cubicBezTo>
                    <a:pt x="91" y="190"/>
                    <a:pt x="91" y="190"/>
                    <a:pt x="91" y="191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1" y="192"/>
                    <a:pt x="92" y="193"/>
                    <a:pt x="92" y="193"/>
                  </a:cubicBezTo>
                  <a:cubicBezTo>
                    <a:pt x="93" y="193"/>
                    <a:pt x="93" y="192"/>
                    <a:pt x="94" y="192"/>
                  </a:cubicBezTo>
                  <a:cubicBezTo>
                    <a:pt x="93" y="191"/>
                    <a:pt x="92" y="190"/>
                    <a:pt x="92" y="189"/>
                  </a:cubicBezTo>
                  <a:close/>
                  <a:moveTo>
                    <a:pt x="192" y="153"/>
                  </a:moveTo>
                  <a:cubicBezTo>
                    <a:pt x="191" y="155"/>
                    <a:pt x="190" y="157"/>
                    <a:pt x="189" y="159"/>
                  </a:cubicBezTo>
                  <a:cubicBezTo>
                    <a:pt x="189" y="159"/>
                    <a:pt x="189" y="159"/>
                    <a:pt x="190" y="159"/>
                  </a:cubicBezTo>
                  <a:cubicBezTo>
                    <a:pt x="191" y="158"/>
                    <a:pt x="192" y="156"/>
                    <a:pt x="193" y="155"/>
                  </a:cubicBezTo>
                  <a:cubicBezTo>
                    <a:pt x="193" y="155"/>
                    <a:pt x="193" y="155"/>
                    <a:pt x="192" y="154"/>
                  </a:cubicBezTo>
                  <a:cubicBezTo>
                    <a:pt x="192" y="154"/>
                    <a:pt x="192" y="154"/>
                    <a:pt x="192" y="153"/>
                  </a:cubicBezTo>
                  <a:close/>
                  <a:moveTo>
                    <a:pt x="36" y="165"/>
                  </a:moveTo>
                  <a:cubicBezTo>
                    <a:pt x="36" y="165"/>
                    <a:pt x="35" y="165"/>
                    <a:pt x="35" y="165"/>
                  </a:cubicBezTo>
                  <a:cubicBezTo>
                    <a:pt x="35" y="166"/>
                    <a:pt x="34" y="166"/>
                    <a:pt x="34" y="167"/>
                  </a:cubicBezTo>
                  <a:cubicBezTo>
                    <a:pt x="34" y="167"/>
                    <a:pt x="33" y="167"/>
                    <a:pt x="33" y="167"/>
                  </a:cubicBezTo>
                  <a:cubicBezTo>
                    <a:pt x="33" y="167"/>
                    <a:pt x="33" y="168"/>
                    <a:pt x="34" y="168"/>
                  </a:cubicBezTo>
                  <a:cubicBezTo>
                    <a:pt x="34" y="168"/>
                    <a:pt x="34" y="168"/>
                    <a:pt x="35" y="168"/>
                  </a:cubicBezTo>
                  <a:cubicBezTo>
                    <a:pt x="36" y="168"/>
                    <a:pt x="36" y="168"/>
                    <a:pt x="37" y="168"/>
                  </a:cubicBezTo>
                  <a:cubicBezTo>
                    <a:pt x="37" y="167"/>
                    <a:pt x="36" y="166"/>
                    <a:pt x="36" y="165"/>
                  </a:cubicBezTo>
                  <a:close/>
                  <a:moveTo>
                    <a:pt x="194" y="171"/>
                  </a:moveTo>
                  <a:cubicBezTo>
                    <a:pt x="194" y="171"/>
                    <a:pt x="194" y="170"/>
                    <a:pt x="194" y="169"/>
                  </a:cubicBezTo>
                  <a:cubicBezTo>
                    <a:pt x="192" y="169"/>
                    <a:pt x="191" y="169"/>
                    <a:pt x="190" y="169"/>
                  </a:cubicBezTo>
                  <a:cubicBezTo>
                    <a:pt x="190" y="170"/>
                    <a:pt x="191" y="171"/>
                    <a:pt x="191" y="171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2" y="171"/>
                    <a:pt x="193" y="171"/>
                    <a:pt x="194" y="171"/>
                  </a:cubicBezTo>
                  <a:close/>
                  <a:moveTo>
                    <a:pt x="211" y="149"/>
                  </a:moveTo>
                  <a:cubicBezTo>
                    <a:pt x="211" y="148"/>
                    <a:pt x="211" y="147"/>
                    <a:pt x="211" y="146"/>
                  </a:cubicBezTo>
                  <a:cubicBezTo>
                    <a:pt x="210" y="146"/>
                    <a:pt x="209" y="147"/>
                    <a:pt x="207" y="147"/>
                  </a:cubicBezTo>
                  <a:cubicBezTo>
                    <a:pt x="207" y="147"/>
                    <a:pt x="207" y="147"/>
                    <a:pt x="207" y="148"/>
                  </a:cubicBezTo>
                  <a:cubicBezTo>
                    <a:pt x="208" y="148"/>
                    <a:pt x="209" y="148"/>
                    <a:pt x="211" y="149"/>
                  </a:cubicBezTo>
                  <a:close/>
                  <a:moveTo>
                    <a:pt x="58" y="143"/>
                  </a:moveTo>
                  <a:cubicBezTo>
                    <a:pt x="57" y="143"/>
                    <a:pt x="57" y="143"/>
                    <a:pt x="56" y="143"/>
                  </a:cubicBezTo>
                  <a:cubicBezTo>
                    <a:pt x="56" y="144"/>
                    <a:pt x="56" y="145"/>
                    <a:pt x="57" y="146"/>
                  </a:cubicBezTo>
                  <a:cubicBezTo>
                    <a:pt x="57" y="146"/>
                    <a:pt x="58" y="146"/>
                    <a:pt x="58" y="146"/>
                  </a:cubicBezTo>
                  <a:cubicBezTo>
                    <a:pt x="58" y="145"/>
                    <a:pt x="58" y="144"/>
                    <a:pt x="58" y="143"/>
                  </a:cubicBezTo>
                  <a:close/>
                  <a:moveTo>
                    <a:pt x="153" y="74"/>
                  </a:moveTo>
                  <a:cubicBezTo>
                    <a:pt x="152" y="74"/>
                    <a:pt x="151" y="74"/>
                    <a:pt x="151" y="74"/>
                  </a:cubicBezTo>
                  <a:cubicBezTo>
                    <a:pt x="151" y="74"/>
                    <a:pt x="150" y="74"/>
                    <a:pt x="150" y="74"/>
                  </a:cubicBezTo>
                  <a:cubicBezTo>
                    <a:pt x="150" y="75"/>
                    <a:pt x="149" y="76"/>
                    <a:pt x="149" y="76"/>
                  </a:cubicBezTo>
                  <a:cubicBezTo>
                    <a:pt x="150" y="76"/>
                    <a:pt x="151" y="76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5"/>
                    <a:pt x="152" y="75"/>
                    <a:pt x="153" y="74"/>
                  </a:cubicBezTo>
                  <a:close/>
                  <a:moveTo>
                    <a:pt x="65" y="116"/>
                  </a:moveTo>
                  <a:cubicBezTo>
                    <a:pt x="65" y="116"/>
                    <a:pt x="64" y="116"/>
                    <a:pt x="64" y="116"/>
                  </a:cubicBezTo>
                  <a:cubicBezTo>
                    <a:pt x="63" y="116"/>
                    <a:pt x="63" y="116"/>
                    <a:pt x="62" y="116"/>
                  </a:cubicBezTo>
                  <a:cubicBezTo>
                    <a:pt x="62" y="117"/>
                    <a:pt x="61" y="118"/>
                    <a:pt x="61" y="119"/>
                  </a:cubicBezTo>
                  <a:cubicBezTo>
                    <a:pt x="60" y="119"/>
                    <a:pt x="60" y="119"/>
                    <a:pt x="61" y="120"/>
                  </a:cubicBezTo>
                  <a:cubicBezTo>
                    <a:pt x="62" y="119"/>
                    <a:pt x="63" y="117"/>
                    <a:pt x="65" y="116"/>
                  </a:cubicBezTo>
                  <a:close/>
                  <a:moveTo>
                    <a:pt x="142" y="49"/>
                  </a:moveTo>
                  <a:cubicBezTo>
                    <a:pt x="142" y="49"/>
                    <a:pt x="142" y="49"/>
                    <a:pt x="142" y="49"/>
                  </a:cubicBezTo>
                  <a:cubicBezTo>
                    <a:pt x="143" y="48"/>
                    <a:pt x="144" y="47"/>
                    <a:pt x="145" y="45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4" y="45"/>
                    <a:pt x="143" y="46"/>
                    <a:pt x="142" y="46"/>
                  </a:cubicBezTo>
                  <a:cubicBezTo>
                    <a:pt x="142" y="47"/>
                    <a:pt x="142" y="48"/>
                    <a:pt x="142" y="49"/>
                  </a:cubicBezTo>
                  <a:close/>
                  <a:moveTo>
                    <a:pt x="36" y="148"/>
                  </a:moveTo>
                  <a:cubicBezTo>
                    <a:pt x="37" y="148"/>
                    <a:pt x="39" y="147"/>
                    <a:pt x="41" y="147"/>
                  </a:cubicBezTo>
                  <a:cubicBezTo>
                    <a:pt x="41" y="147"/>
                    <a:pt x="41" y="147"/>
                    <a:pt x="41" y="146"/>
                  </a:cubicBezTo>
                  <a:cubicBezTo>
                    <a:pt x="39" y="146"/>
                    <a:pt x="37" y="146"/>
                    <a:pt x="36" y="146"/>
                  </a:cubicBezTo>
                  <a:cubicBezTo>
                    <a:pt x="36" y="146"/>
                    <a:pt x="36" y="147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33" y="102"/>
                  </a:moveTo>
                  <a:cubicBezTo>
                    <a:pt x="35" y="102"/>
                    <a:pt x="38" y="102"/>
                    <a:pt x="40" y="101"/>
                  </a:cubicBezTo>
                  <a:cubicBezTo>
                    <a:pt x="40" y="101"/>
                    <a:pt x="40" y="101"/>
                    <a:pt x="39" y="101"/>
                  </a:cubicBezTo>
                  <a:cubicBezTo>
                    <a:pt x="38" y="101"/>
                    <a:pt x="36" y="101"/>
                    <a:pt x="34" y="101"/>
                  </a:cubicBezTo>
                  <a:cubicBezTo>
                    <a:pt x="33" y="101"/>
                    <a:pt x="33" y="101"/>
                    <a:pt x="33" y="102"/>
                  </a:cubicBezTo>
                  <a:close/>
                  <a:moveTo>
                    <a:pt x="39" y="155"/>
                  </a:moveTo>
                  <a:cubicBezTo>
                    <a:pt x="41" y="156"/>
                    <a:pt x="41" y="156"/>
                    <a:pt x="40" y="158"/>
                  </a:cubicBezTo>
                  <a:cubicBezTo>
                    <a:pt x="41" y="158"/>
                    <a:pt x="42" y="157"/>
                    <a:pt x="44" y="157"/>
                  </a:cubicBezTo>
                  <a:cubicBezTo>
                    <a:pt x="43" y="157"/>
                    <a:pt x="43" y="156"/>
                    <a:pt x="43" y="156"/>
                  </a:cubicBezTo>
                  <a:cubicBezTo>
                    <a:pt x="42" y="156"/>
                    <a:pt x="40" y="155"/>
                    <a:pt x="39" y="155"/>
                  </a:cubicBezTo>
                  <a:close/>
                  <a:moveTo>
                    <a:pt x="24" y="163"/>
                  </a:moveTo>
                  <a:cubicBezTo>
                    <a:pt x="24" y="163"/>
                    <a:pt x="23" y="163"/>
                    <a:pt x="23" y="163"/>
                  </a:cubicBezTo>
                  <a:cubicBezTo>
                    <a:pt x="23" y="163"/>
                    <a:pt x="22" y="163"/>
                    <a:pt x="22" y="163"/>
                  </a:cubicBezTo>
                  <a:cubicBezTo>
                    <a:pt x="21" y="163"/>
                    <a:pt x="20" y="163"/>
                    <a:pt x="19" y="162"/>
                  </a:cubicBezTo>
                  <a:cubicBezTo>
                    <a:pt x="20" y="163"/>
                    <a:pt x="20" y="164"/>
                    <a:pt x="20" y="164"/>
                  </a:cubicBezTo>
                  <a:cubicBezTo>
                    <a:pt x="22" y="164"/>
                    <a:pt x="23" y="164"/>
                    <a:pt x="24" y="164"/>
                  </a:cubicBezTo>
                  <a:cubicBezTo>
                    <a:pt x="24" y="164"/>
                    <a:pt x="24" y="163"/>
                    <a:pt x="24" y="163"/>
                  </a:cubicBezTo>
                  <a:close/>
                  <a:moveTo>
                    <a:pt x="84" y="224"/>
                  </a:moveTo>
                  <a:cubicBezTo>
                    <a:pt x="84" y="223"/>
                    <a:pt x="85" y="223"/>
                    <a:pt x="85" y="222"/>
                  </a:cubicBezTo>
                  <a:cubicBezTo>
                    <a:pt x="85" y="221"/>
                    <a:pt x="84" y="219"/>
                    <a:pt x="84" y="217"/>
                  </a:cubicBezTo>
                  <a:cubicBezTo>
                    <a:pt x="84" y="217"/>
                    <a:pt x="83" y="217"/>
                    <a:pt x="83" y="217"/>
                  </a:cubicBezTo>
                  <a:cubicBezTo>
                    <a:pt x="83" y="219"/>
                    <a:pt x="84" y="222"/>
                    <a:pt x="84" y="224"/>
                  </a:cubicBezTo>
                  <a:close/>
                  <a:moveTo>
                    <a:pt x="41" y="162"/>
                  </a:moveTo>
                  <a:cubicBezTo>
                    <a:pt x="42" y="163"/>
                    <a:pt x="42" y="162"/>
                    <a:pt x="42" y="163"/>
                  </a:cubicBezTo>
                  <a:cubicBezTo>
                    <a:pt x="43" y="163"/>
                    <a:pt x="43" y="163"/>
                    <a:pt x="43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4" y="165"/>
                    <a:pt x="45" y="165"/>
                    <a:pt x="46" y="164"/>
                  </a:cubicBezTo>
                  <a:cubicBezTo>
                    <a:pt x="46" y="164"/>
                    <a:pt x="45" y="163"/>
                    <a:pt x="45" y="162"/>
                  </a:cubicBezTo>
                  <a:cubicBezTo>
                    <a:pt x="44" y="162"/>
                    <a:pt x="43" y="162"/>
                    <a:pt x="41" y="162"/>
                  </a:cubicBezTo>
                  <a:close/>
                  <a:moveTo>
                    <a:pt x="66" y="118"/>
                  </a:moveTo>
                  <a:cubicBezTo>
                    <a:pt x="65" y="118"/>
                    <a:pt x="65" y="119"/>
                    <a:pt x="64" y="119"/>
                  </a:cubicBezTo>
                  <a:cubicBezTo>
                    <a:pt x="64" y="120"/>
                    <a:pt x="63" y="120"/>
                    <a:pt x="63" y="121"/>
                  </a:cubicBezTo>
                  <a:cubicBezTo>
                    <a:pt x="63" y="121"/>
                    <a:pt x="64" y="121"/>
                    <a:pt x="65" y="121"/>
                  </a:cubicBezTo>
                  <a:cubicBezTo>
                    <a:pt x="65" y="121"/>
                    <a:pt x="66" y="121"/>
                    <a:pt x="66" y="120"/>
                  </a:cubicBezTo>
                  <a:cubicBezTo>
                    <a:pt x="66" y="119"/>
                    <a:pt x="66" y="119"/>
                    <a:pt x="66" y="118"/>
                  </a:cubicBezTo>
                  <a:close/>
                  <a:moveTo>
                    <a:pt x="98" y="98"/>
                  </a:moveTo>
                  <a:cubicBezTo>
                    <a:pt x="98" y="98"/>
                    <a:pt x="98" y="98"/>
                    <a:pt x="98" y="98"/>
                  </a:cubicBezTo>
                  <a:cubicBezTo>
                    <a:pt x="96" y="98"/>
                    <a:pt x="94" y="98"/>
                    <a:pt x="92" y="98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2" y="99"/>
                    <a:pt x="91" y="100"/>
                    <a:pt x="91" y="100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3" y="100"/>
                    <a:pt x="95" y="99"/>
                    <a:pt x="98" y="98"/>
                  </a:cubicBezTo>
                  <a:close/>
                  <a:moveTo>
                    <a:pt x="154" y="54"/>
                  </a:moveTo>
                  <a:cubicBezTo>
                    <a:pt x="154" y="56"/>
                    <a:pt x="154" y="58"/>
                    <a:pt x="154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5" y="58"/>
                    <a:pt x="155" y="57"/>
                    <a:pt x="155" y="55"/>
                  </a:cubicBezTo>
                  <a:cubicBezTo>
                    <a:pt x="155" y="55"/>
                    <a:pt x="155" y="55"/>
                    <a:pt x="155" y="54"/>
                  </a:cubicBezTo>
                  <a:cubicBezTo>
                    <a:pt x="155" y="54"/>
                    <a:pt x="154" y="54"/>
                    <a:pt x="154" y="54"/>
                  </a:cubicBezTo>
                  <a:close/>
                  <a:moveTo>
                    <a:pt x="207" y="151"/>
                  </a:moveTo>
                  <a:cubicBezTo>
                    <a:pt x="207" y="152"/>
                    <a:pt x="208" y="153"/>
                    <a:pt x="208" y="154"/>
                  </a:cubicBezTo>
                  <a:cubicBezTo>
                    <a:pt x="209" y="153"/>
                    <a:pt x="209" y="153"/>
                    <a:pt x="210" y="152"/>
                  </a:cubicBezTo>
                  <a:cubicBezTo>
                    <a:pt x="210" y="152"/>
                    <a:pt x="210" y="151"/>
                    <a:pt x="210" y="151"/>
                  </a:cubicBezTo>
                  <a:cubicBezTo>
                    <a:pt x="209" y="151"/>
                    <a:pt x="208" y="151"/>
                    <a:pt x="207" y="151"/>
                  </a:cubicBezTo>
                  <a:close/>
                  <a:moveTo>
                    <a:pt x="140" y="233"/>
                  </a:moveTo>
                  <a:cubicBezTo>
                    <a:pt x="140" y="234"/>
                    <a:pt x="139" y="234"/>
                    <a:pt x="139" y="235"/>
                  </a:cubicBezTo>
                  <a:cubicBezTo>
                    <a:pt x="140" y="235"/>
                    <a:pt x="141" y="235"/>
                    <a:pt x="142" y="235"/>
                  </a:cubicBezTo>
                  <a:cubicBezTo>
                    <a:pt x="142" y="235"/>
                    <a:pt x="143" y="234"/>
                    <a:pt x="143" y="233"/>
                  </a:cubicBezTo>
                  <a:cubicBezTo>
                    <a:pt x="142" y="233"/>
                    <a:pt x="141" y="234"/>
                    <a:pt x="140" y="233"/>
                  </a:cubicBezTo>
                  <a:close/>
                  <a:moveTo>
                    <a:pt x="161" y="44"/>
                  </a:moveTo>
                  <a:cubicBezTo>
                    <a:pt x="161" y="46"/>
                    <a:pt x="161" y="47"/>
                    <a:pt x="161" y="49"/>
                  </a:cubicBezTo>
                  <a:cubicBezTo>
                    <a:pt x="162" y="49"/>
                    <a:pt x="162" y="49"/>
                    <a:pt x="163" y="49"/>
                  </a:cubicBezTo>
                  <a:cubicBezTo>
                    <a:pt x="163" y="47"/>
                    <a:pt x="163" y="46"/>
                    <a:pt x="163" y="44"/>
                  </a:cubicBezTo>
                  <a:cubicBezTo>
                    <a:pt x="162" y="44"/>
                    <a:pt x="162" y="44"/>
                    <a:pt x="161" y="44"/>
                  </a:cubicBezTo>
                  <a:close/>
                  <a:moveTo>
                    <a:pt x="155" y="17"/>
                  </a:moveTo>
                  <a:cubicBezTo>
                    <a:pt x="155" y="16"/>
                    <a:pt x="155" y="15"/>
                    <a:pt x="156" y="14"/>
                  </a:cubicBezTo>
                  <a:cubicBezTo>
                    <a:pt x="154" y="14"/>
                    <a:pt x="153" y="14"/>
                    <a:pt x="152" y="15"/>
                  </a:cubicBezTo>
                  <a:cubicBezTo>
                    <a:pt x="151" y="15"/>
                    <a:pt x="151" y="15"/>
                    <a:pt x="151" y="16"/>
                  </a:cubicBezTo>
                  <a:cubicBezTo>
                    <a:pt x="152" y="16"/>
                    <a:pt x="153" y="16"/>
                    <a:pt x="155" y="17"/>
                  </a:cubicBezTo>
                  <a:close/>
                  <a:moveTo>
                    <a:pt x="231" y="165"/>
                  </a:moveTo>
                  <a:cubicBezTo>
                    <a:pt x="231" y="165"/>
                    <a:pt x="231" y="164"/>
                    <a:pt x="231" y="164"/>
                  </a:cubicBezTo>
                  <a:cubicBezTo>
                    <a:pt x="231" y="164"/>
                    <a:pt x="230" y="164"/>
                    <a:pt x="230" y="164"/>
                  </a:cubicBezTo>
                  <a:cubicBezTo>
                    <a:pt x="229" y="164"/>
                    <a:pt x="228" y="164"/>
                    <a:pt x="227" y="164"/>
                  </a:cubicBezTo>
                  <a:cubicBezTo>
                    <a:pt x="227" y="164"/>
                    <a:pt x="227" y="165"/>
                    <a:pt x="227" y="166"/>
                  </a:cubicBezTo>
                  <a:cubicBezTo>
                    <a:pt x="229" y="165"/>
                    <a:pt x="230" y="165"/>
                    <a:pt x="231" y="165"/>
                  </a:cubicBezTo>
                  <a:close/>
                  <a:moveTo>
                    <a:pt x="56" y="122"/>
                  </a:moveTo>
                  <a:cubicBezTo>
                    <a:pt x="54" y="122"/>
                    <a:pt x="53" y="122"/>
                    <a:pt x="51" y="122"/>
                  </a:cubicBezTo>
                  <a:cubicBezTo>
                    <a:pt x="51" y="122"/>
                    <a:pt x="50" y="121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2" y="123"/>
                    <a:pt x="53" y="123"/>
                    <a:pt x="55" y="123"/>
                  </a:cubicBezTo>
                  <a:cubicBezTo>
                    <a:pt x="55" y="123"/>
                    <a:pt x="55" y="123"/>
                    <a:pt x="56" y="122"/>
                  </a:cubicBezTo>
                  <a:close/>
                  <a:moveTo>
                    <a:pt x="168" y="197"/>
                  </a:moveTo>
                  <a:cubicBezTo>
                    <a:pt x="168" y="197"/>
                    <a:pt x="168" y="197"/>
                    <a:pt x="168" y="197"/>
                  </a:cubicBezTo>
                  <a:cubicBezTo>
                    <a:pt x="168" y="195"/>
                    <a:pt x="169" y="194"/>
                    <a:pt x="169" y="192"/>
                  </a:cubicBezTo>
                  <a:cubicBezTo>
                    <a:pt x="169" y="192"/>
                    <a:pt x="169" y="192"/>
                    <a:pt x="168" y="191"/>
                  </a:cubicBezTo>
                  <a:cubicBezTo>
                    <a:pt x="168" y="192"/>
                    <a:pt x="167" y="193"/>
                    <a:pt x="167" y="194"/>
                  </a:cubicBezTo>
                  <a:cubicBezTo>
                    <a:pt x="167" y="195"/>
                    <a:pt x="167" y="195"/>
                    <a:pt x="167" y="195"/>
                  </a:cubicBezTo>
                  <a:cubicBezTo>
                    <a:pt x="167" y="196"/>
                    <a:pt x="168" y="196"/>
                    <a:pt x="168" y="197"/>
                  </a:cubicBezTo>
                  <a:close/>
                  <a:moveTo>
                    <a:pt x="242" y="161"/>
                  </a:moveTo>
                  <a:cubicBezTo>
                    <a:pt x="242" y="160"/>
                    <a:pt x="241" y="160"/>
                    <a:pt x="241" y="160"/>
                  </a:cubicBezTo>
                  <a:cubicBezTo>
                    <a:pt x="241" y="159"/>
                    <a:pt x="241" y="159"/>
                    <a:pt x="240" y="159"/>
                  </a:cubicBezTo>
                  <a:cubicBezTo>
                    <a:pt x="239" y="160"/>
                    <a:pt x="238" y="160"/>
                    <a:pt x="237" y="161"/>
                  </a:cubicBezTo>
                  <a:cubicBezTo>
                    <a:pt x="237" y="161"/>
                    <a:pt x="237" y="161"/>
                    <a:pt x="237" y="162"/>
                  </a:cubicBezTo>
                  <a:cubicBezTo>
                    <a:pt x="238" y="161"/>
                    <a:pt x="240" y="161"/>
                    <a:pt x="242" y="161"/>
                  </a:cubicBezTo>
                  <a:close/>
                  <a:moveTo>
                    <a:pt x="245" y="150"/>
                  </a:moveTo>
                  <a:cubicBezTo>
                    <a:pt x="245" y="150"/>
                    <a:pt x="245" y="150"/>
                    <a:pt x="245" y="149"/>
                  </a:cubicBezTo>
                  <a:cubicBezTo>
                    <a:pt x="244" y="152"/>
                    <a:pt x="243" y="153"/>
                    <a:pt x="243" y="156"/>
                  </a:cubicBezTo>
                  <a:cubicBezTo>
                    <a:pt x="243" y="155"/>
                    <a:pt x="244" y="155"/>
                    <a:pt x="245" y="155"/>
                  </a:cubicBezTo>
                  <a:cubicBezTo>
                    <a:pt x="245" y="153"/>
                    <a:pt x="245" y="151"/>
                    <a:pt x="245" y="150"/>
                  </a:cubicBez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7"/>
                    <a:pt x="71" y="126"/>
                    <a:pt x="72" y="125"/>
                  </a:cubicBezTo>
                  <a:cubicBezTo>
                    <a:pt x="72" y="124"/>
                    <a:pt x="72" y="122"/>
                    <a:pt x="72" y="121"/>
                  </a:cubicBezTo>
                  <a:cubicBezTo>
                    <a:pt x="72" y="120"/>
                    <a:pt x="72" y="120"/>
                    <a:pt x="72" y="118"/>
                  </a:cubicBezTo>
                  <a:cubicBezTo>
                    <a:pt x="72" y="119"/>
                    <a:pt x="72" y="119"/>
                    <a:pt x="71" y="119"/>
                  </a:cubicBezTo>
                  <a:cubicBezTo>
                    <a:pt x="71" y="120"/>
                    <a:pt x="71" y="122"/>
                    <a:pt x="71" y="123"/>
                  </a:cubicBezTo>
                  <a:cubicBezTo>
                    <a:pt x="72" y="123"/>
                    <a:pt x="72" y="123"/>
                    <a:pt x="71" y="124"/>
                  </a:cubicBezTo>
                  <a:cubicBezTo>
                    <a:pt x="71" y="124"/>
                    <a:pt x="71" y="124"/>
                    <a:pt x="71" y="125"/>
                  </a:cubicBezTo>
                  <a:cubicBezTo>
                    <a:pt x="71" y="126"/>
                    <a:pt x="71" y="127"/>
                    <a:pt x="71" y="128"/>
                  </a:cubicBezTo>
                  <a:close/>
                  <a:moveTo>
                    <a:pt x="99" y="94"/>
                  </a:moveTo>
                  <a:cubicBezTo>
                    <a:pt x="98" y="94"/>
                    <a:pt x="97" y="94"/>
                    <a:pt x="96" y="94"/>
                  </a:cubicBezTo>
                  <a:cubicBezTo>
                    <a:pt x="95" y="95"/>
                    <a:pt x="94" y="95"/>
                    <a:pt x="94" y="96"/>
                  </a:cubicBezTo>
                  <a:cubicBezTo>
                    <a:pt x="96" y="96"/>
                    <a:pt x="97" y="96"/>
                    <a:pt x="98" y="95"/>
                  </a:cubicBezTo>
                  <a:cubicBezTo>
                    <a:pt x="99" y="95"/>
                    <a:pt x="99" y="94"/>
                    <a:pt x="99" y="94"/>
                  </a:cubicBezTo>
                  <a:close/>
                  <a:moveTo>
                    <a:pt x="100" y="38"/>
                  </a:moveTo>
                  <a:cubicBezTo>
                    <a:pt x="99" y="38"/>
                    <a:pt x="99" y="38"/>
                    <a:pt x="98" y="38"/>
                  </a:cubicBezTo>
                  <a:cubicBezTo>
                    <a:pt x="98" y="38"/>
                    <a:pt x="98" y="38"/>
                    <a:pt x="98" y="39"/>
                  </a:cubicBezTo>
                  <a:cubicBezTo>
                    <a:pt x="97" y="39"/>
                    <a:pt x="97" y="40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7" y="41"/>
                    <a:pt x="99" y="40"/>
                    <a:pt x="100" y="40"/>
                  </a:cubicBezTo>
                  <a:cubicBezTo>
                    <a:pt x="100" y="39"/>
                    <a:pt x="100" y="39"/>
                    <a:pt x="100" y="38"/>
                  </a:cubicBezTo>
                  <a:close/>
                  <a:moveTo>
                    <a:pt x="243" y="158"/>
                  </a:moveTo>
                  <a:cubicBezTo>
                    <a:pt x="243" y="159"/>
                    <a:pt x="244" y="160"/>
                    <a:pt x="244" y="161"/>
                  </a:cubicBezTo>
                  <a:cubicBezTo>
                    <a:pt x="245" y="160"/>
                    <a:pt x="245" y="159"/>
                    <a:pt x="245" y="157"/>
                  </a:cubicBezTo>
                  <a:cubicBezTo>
                    <a:pt x="244" y="157"/>
                    <a:pt x="243" y="158"/>
                    <a:pt x="243" y="158"/>
                  </a:cubicBezTo>
                  <a:close/>
                  <a:moveTo>
                    <a:pt x="97" y="185"/>
                  </a:moveTo>
                  <a:cubicBezTo>
                    <a:pt x="98" y="186"/>
                    <a:pt x="99" y="186"/>
                    <a:pt x="99" y="187"/>
                  </a:cubicBezTo>
                  <a:cubicBezTo>
                    <a:pt x="100" y="186"/>
                    <a:pt x="101" y="186"/>
                    <a:pt x="101" y="185"/>
                  </a:cubicBezTo>
                  <a:cubicBezTo>
                    <a:pt x="100" y="185"/>
                    <a:pt x="100" y="184"/>
                    <a:pt x="99" y="184"/>
                  </a:cubicBezTo>
                  <a:cubicBezTo>
                    <a:pt x="99" y="184"/>
                    <a:pt x="98" y="185"/>
                    <a:pt x="97" y="185"/>
                  </a:cubicBezTo>
                  <a:close/>
                  <a:moveTo>
                    <a:pt x="24" y="146"/>
                  </a:moveTo>
                  <a:cubicBezTo>
                    <a:pt x="25" y="147"/>
                    <a:pt x="26" y="146"/>
                    <a:pt x="27" y="146"/>
                  </a:cubicBezTo>
                  <a:cubicBezTo>
                    <a:pt x="27" y="145"/>
                    <a:pt x="27" y="144"/>
                    <a:pt x="27" y="144"/>
                  </a:cubicBezTo>
                  <a:cubicBezTo>
                    <a:pt x="26" y="144"/>
                    <a:pt x="25" y="144"/>
                    <a:pt x="24" y="144"/>
                  </a:cubicBezTo>
                  <a:cubicBezTo>
                    <a:pt x="24" y="145"/>
                    <a:pt x="24" y="146"/>
                    <a:pt x="24" y="146"/>
                  </a:cubicBezTo>
                  <a:close/>
                  <a:moveTo>
                    <a:pt x="204" y="154"/>
                  </a:moveTo>
                  <a:cubicBezTo>
                    <a:pt x="203" y="156"/>
                    <a:pt x="202" y="159"/>
                    <a:pt x="201" y="161"/>
                  </a:cubicBezTo>
                  <a:cubicBezTo>
                    <a:pt x="202" y="160"/>
                    <a:pt x="202" y="160"/>
                    <a:pt x="203" y="159"/>
                  </a:cubicBezTo>
                  <a:cubicBezTo>
                    <a:pt x="203" y="159"/>
                    <a:pt x="203" y="159"/>
                    <a:pt x="203" y="158"/>
                  </a:cubicBezTo>
                  <a:cubicBezTo>
                    <a:pt x="203" y="158"/>
                    <a:pt x="203" y="158"/>
                    <a:pt x="203" y="157"/>
                  </a:cubicBezTo>
                  <a:cubicBezTo>
                    <a:pt x="203" y="157"/>
                    <a:pt x="204" y="156"/>
                    <a:pt x="204" y="156"/>
                  </a:cubicBezTo>
                  <a:cubicBezTo>
                    <a:pt x="204" y="156"/>
                    <a:pt x="205" y="156"/>
                    <a:pt x="205" y="155"/>
                  </a:cubicBezTo>
                  <a:cubicBezTo>
                    <a:pt x="205" y="155"/>
                    <a:pt x="204" y="155"/>
                    <a:pt x="204" y="154"/>
                  </a:cubicBezTo>
                  <a:close/>
                  <a:moveTo>
                    <a:pt x="235" y="160"/>
                  </a:moveTo>
                  <a:cubicBezTo>
                    <a:pt x="236" y="160"/>
                    <a:pt x="236" y="160"/>
                    <a:pt x="236" y="160"/>
                  </a:cubicBezTo>
                  <a:cubicBezTo>
                    <a:pt x="237" y="159"/>
                    <a:pt x="238" y="158"/>
                    <a:pt x="240" y="157"/>
                  </a:cubicBezTo>
                  <a:cubicBezTo>
                    <a:pt x="239" y="156"/>
                    <a:pt x="239" y="156"/>
                    <a:pt x="239" y="155"/>
                  </a:cubicBezTo>
                  <a:cubicBezTo>
                    <a:pt x="238" y="157"/>
                    <a:pt x="237" y="158"/>
                    <a:pt x="235" y="160"/>
                  </a:cubicBezTo>
                  <a:close/>
                  <a:moveTo>
                    <a:pt x="153" y="64"/>
                  </a:moveTo>
                  <a:cubicBezTo>
                    <a:pt x="153" y="63"/>
                    <a:pt x="152" y="63"/>
                    <a:pt x="152" y="62"/>
                  </a:cubicBezTo>
                  <a:cubicBezTo>
                    <a:pt x="152" y="62"/>
                    <a:pt x="151" y="62"/>
                    <a:pt x="150" y="62"/>
                  </a:cubicBezTo>
                  <a:cubicBezTo>
                    <a:pt x="150" y="62"/>
                    <a:pt x="150" y="62"/>
                    <a:pt x="149" y="62"/>
                  </a:cubicBezTo>
                  <a:cubicBezTo>
                    <a:pt x="149" y="63"/>
                    <a:pt x="149" y="63"/>
                    <a:pt x="148" y="64"/>
                  </a:cubicBezTo>
                  <a:cubicBezTo>
                    <a:pt x="150" y="64"/>
                    <a:pt x="151" y="64"/>
                    <a:pt x="153" y="64"/>
                  </a:cubicBezTo>
                  <a:close/>
                  <a:moveTo>
                    <a:pt x="156" y="241"/>
                  </a:moveTo>
                  <a:cubicBezTo>
                    <a:pt x="156" y="241"/>
                    <a:pt x="156" y="241"/>
                    <a:pt x="156" y="241"/>
                  </a:cubicBezTo>
                  <a:cubicBezTo>
                    <a:pt x="156" y="241"/>
                    <a:pt x="156" y="242"/>
                    <a:pt x="155" y="242"/>
                  </a:cubicBezTo>
                  <a:cubicBezTo>
                    <a:pt x="155" y="242"/>
                    <a:pt x="155" y="243"/>
                    <a:pt x="155" y="243"/>
                  </a:cubicBezTo>
                  <a:cubicBezTo>
                    <a:pt x="156" y="244"/>
                    <a:pt x="156" y="246"/>
                    <a:pt x="157" y="247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57" y="247"/>
                    <a:pt x="157" y="247"/>
                    <a:pt x="157" y="247"/>
                  </a:cubicBezTo>
                  <a:cubicBezTo>
                    <a:pt x="157" y="245"/>
                    <a:pt x="157" y="243"/>
                    <a:pt x="156" y="241"/>
                  </a:cubicBezTo>
                  <a:close/>
                  <a:moveTo>
                    <a:pt x="35" y="98"/>
                  </a:moveTo>
                  <a:cubicBezTo>
                    <a:pt x="35" y="98"/>
                    <a:pt x="35" y="99"/>
                    <a:pt x="35" y="99"/>
                  </a:cubicBezTo>
                  <a:cubicBezTo>
                    <a:pt x="35" y="99"/>
                    <a:pt x="36" y="99"/>
                    <a:pt x="36" y="99"/>
                  </a:cubicBezTo>
                  <a:cubicBezTo>
                    <a:pt x="38" y="99"/>
                    <a:pt x="40" y="99"/>
                    <a:pt x="41" y="99"/>
                  </a:cubicBezTo>
                  <a:cubicBezTo>
                    <a:pt x="43" y="99"/>
                    <a:pt x="43" y="98"/>
                    <a:pt x="44" y="98"/>
                  </a:cubicBezTo>
                  <a:cubicBezTo>
                    <a:pt x="41" y="98"/>
                    <a:pt x="38" y="98"/>
                    <a:pt x="35" y="98"/>
                  </a:cubicBezTo>
                  <a:close/>
                  <a:moveTo>
                    <a:pt x="89" y="198"/>
                  </a:moveTo>
                  <a:cubicBezTo>
                    <a:pt x="89" y="199"/>
                    <a:pt x="88" y="200"/>
                    <a:pt x="87" y="200"/>
                  </a:cubicBezTo>
                  <a:cubicBezTo>
                    <a:pt x="88" y="201"/>
                    <a:pt x="88" y="201"/>
                    <a:pt x="88" y="201"/>
                  </a:cubicBezTo>
                  <a:cubicBezTo>
                    <a:pt x="89" y="201"/>
                    <a:pt x="89" y="202"/>
                    <a:pt x="89" y="202"/>
                  </a:cubicBezTo>
                  <a:cubicBezTo>
                    <a:pt x="91" y="201"/>
                    <a:pt x="91" y="200"/>
                    <a:pt x="89" y="198"/>
                  </a:cubicBezTo>
                  <a:close/>
                  <a:moveTo>
                    <a:pt x="101" y="10"/>
                  </a:moveTo>
                  <a:cubicBezTo>
                    <a:pt x="101" y="10"/>
                    <a:pt x="101" y="10"/>
                    <a:pt x="101" y="10"/>
                  </a:cubicBezTo>
                  <a:cubicBezTo>
                    <a:pt x="99" y="10"/>
                    <a:pt x="97" y="10"/>
                    <a:pt x="95" y="10"/>
                  </a:cubicBezTo>
                  <a:cubicBezTo>
                    <a:pt x="95" y="10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7" y="11"/>
                    <a:pt x="99" y="11"/>
                    <a:pt x="100" y="10"/>
                  </a:cubicBezTo>
                  <a:cubicBezTo>
                    <a:pt x="101" y="10"/>
                    <a:pt x="101" y="10"/>
                    <a:pt x="101" y="10"/>
                  </a:cubicBezTo>
                  <a:close/>
                  <a:moveTo>
                    <a:pt x="87" y="63"/>
                  </a:moveTo>
                  <a:cubicBezTo>
                    <a:pt x="87" y="64"/>
                    <a:pt x="88" y="66"/>
                    <a:pt x="88" y="67"/>
                  </a:cubicBezTo>
                  <a:cubicBezTo>
                    <a:pt x="88" y="67"/>
                    <a:pt x="89" y="67"/>
                    <a:pt x="89" y="66"/>
                  </a:cubicBezTo>
                  <a:cubicBezTo>
                    <a:pt x="89" y="66"/>
                    <a:pt x="89" y="65"/>
                    <a:pt x="90" y="64"/>
                  </a:cubicBezTo>
                  <a:cubicBezTo>
                    <a:pt x="90" y="64"/>
                    <a:pt x="90" y="64"/>
                    <a:pt x="90" y="63"/>
                  </a:cubicBezTo>
                  <a:cubicBezTo>
                    <a:pt x="89" y="63"/>
                    <a:pt x="88" y="63"/>
                    <a:pt x="87" y="63"/>
                  </a:cubicBezTo>
                  <a:close/>
                  <a:moveTo>
                    <a:pt x="115" y="24"/>
                  </a:moveTo>
                  <a:cubicBezTo>
                    <a:pt x="116" y="23"/>
                    <a:pt x="116" y="21"/>
                    <a:pt x="117" y="20"/>
                  </a:cubicBezTo>
                  <a:cubicBezTo>
                    <a:pt x="116" y="20"/>
                    <a:pt x="116" y="20"/>
                    <a:pt x="115" y="20"/>
                  </a:cubicBezTo>
                  <a:cubicBezTo>
                    <a:pt x="115" y="20"/>
                    <a:pt x="115" y="21"/>
                    <a:pt x="115" y="21"/>
                  </a:cubicBezTo>
                  <a:cubicBezTo>
                    <a:pt x="114" y="22"/>
                    <a:pt x="114" y="23"/>
                    <a:pt x="114" y="24"/>
                  </a:cubicBezTo>
                  <a:cubicBezTo>
                    <a:pt x="115" y="24"/>
                    <a:pt x="115" y="24"/>
                    <a:pt x="115" y="24"/>
                  </a:cubicBezTo>
                  <a:close/>
                  <a:moveTo>
                    <a:pt x="182" y="163"/>
                  </a:moveTo>
                  <a:cubicBezTo>
                    <a:pt x="182" y="163"/>
                    <a:pt x="182" y="163"/>
                    <a:pt x="182" y="163"/>
                  </a:cubicBezTo>
                  <a:cubicBezTo>
                    <a:pt x="182" y="161"/>
                    <a:pt x="181" y="160"/>
                    <a:pt x="180" y="158"/>
                  </a:cubicBezTo>
                  <a:cubicBezTo>
                    <a:pt x="180" y="158"/>
                    <a:pt x="180" y="159"/>
                    <a:pt x="179" y="159"/>
                  </a:cubicBezTo>
                  <a:cubicBezTo>
                    <a:pt x="180" y="161"/>
                    <a:pt x="181" y="162"/>
                    <a:pt x="182" y="163"/>
                  </a:cubicBezTo>
                  <a:close/>
                  <a:moveTo>
                    <a:pt x="179" y="102"/>
                  </a:moveTo>
                  <a:cubicBezTo>
                    <a:pt x="179" y="102"/>
                    <a:pt x="179" y="102"/>
                    <a:pt x="179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8" y="101"/>
                    <a:pt x="178" y="101"/>
                    <a:pt x="177" y="100"/>
                  </a:cubicBezTo>
                  <a:cubicBezTo>
                    <a:pt x="176" y="99"/>
                    <a:pt x="176" y="99"/>
                    <a:pt x="177" y="98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5" y="98"/>
                    <a:pt x="174" y="98"/>
                    <a:pt x="173" y="97"/>
                  </a:cubicBezTo>
                  <a:cubicBezTo>
                    <a:pt x="175" y="99"/>
                    <a:pt x="177" y="101"/>
                    <a:pt x="179" y="102"/>
                  </a:cubicBezTo>
                  <a:close/>
                  <a:moveTo>
                    <a:pt x="229" y="113"/>
                  </a:moveTo>
                  <a:cubicBezTo>
                    <a:pt x="229" y="112"/>
                    <a:pt x="229" y="111"/>
                    <a:pt x="229" y="111"/>
                  </a:cubicBezTo>
                  <a:cubicBezTo>
                    <a:pt x="229" y="110"/>
                    <a:pt x="229" y="110"/>
                    <a:pt x="229" y="110"/>
                  </a:cubicBezTo>
                  <a:cubicBezTo>
                    <a:pt x="229" y="110"/>
                    <a:pt x="229" y="109"/>
                    <a:pt x="229" y="109"/>
                  </a:cubicBezTo>
                  <a:cubicBezTo>
                    <a:pt x="228" y="110"/>
                    <a:pt x="228" y="110"/>
                    <a:pt x="227" y="111"/>
                  </a:cubicBezTo>
                  <a:cubicBezTo>
                    <a:pt x="227" y="111"/>
                    <a:pt x="227" y="112"/>
                    <a:pt x="227" y="112"/>
                  </a:cubicBezTo>
                  <a:cubicBezTo>
                    <a:pt x="227" y="112"/>
                    <a:pt x="228" y="113"/>
                    <a:pt x="229" y="113"/>
                  </a:cubicBezTo>
                  <a:close/>
                  <a:moveTo>
                    <a:pt x="222" y="124"/>
                  </a:moveTo>
                  <a:cubicBezTo>
                    <a:pt x="223" y="124"/>
                    <a:pt x="223" y="125"/>
                    <a:pt x="224" y="124"/>
                  </a:cubicBezTo>
                  <a:cubicBezTo>
                    <a:pt x="224" y="124"/>
                    <a:pt x="224" y="124"/>
                    <a:pt x="224" y="124"/>
                  </a:cubicBezTo>
                  <a:cubicBezTo>
                    <a:pt x="225" y="123"/>
                    <a:pt x="225" y="123"/>
                    <a:pt x="225" y="122"/>
                  </a:cubicBezTo>
                  <a:cubicBezTo>
                    <a:pt x="224" y="122"/>
                    <a:pt x="223" y="122"/>
                    <a:pt x="222" y="123"/>
                  </a:cubicBezTo>
                  <a:cubicBezTo>
                    <a:pt x="222" y="123"/>
                    <a:pt x="222" y="124"/>
                    <a:pt x="222" y="124"/>
                  </a:cubicBezTo>
                  <a:close/>
                  <a:moveTo>
                    <a:pt x="59" y="163"/>
                  </a:moveTo>
                  <a:cubicBezTo>
                    <a:pt x="57" y="163"/>
                    <a:pt x="56" y="163"/>
                    <a:pt x="54" y="163"/>
                  </a:cubicBezTo>
                  <a:cubicBezTo>
                    <a:pt x="54" y="163"/>
                    <a:pt x="54" y="163"/>
                    <a:pt x="54" y="164"/>
                  </a:cubicBezTo>
                  <a:cubicBezTo>
                    <a:pt x="55" y="164"/>
                    <a:pt x="55" y="164"/>
                    <a:pt x="56" y="164"/>
                  </a:cubicBezTo>
                  <a:cubicBezTo>
                    <a:pt x="56" y="164"/>
                    <a:pt x="57" y="164"/>
                    <a:pt x="58" y="164"/>
                  </a:cubicBezTo>
                  <a:cubicBezTo>
                    <a:pt x="58" y="164"/>
                    <a:pt x="59" y="164"/>
                    <a:pt x="59" y="164"/>
                  </a:cubicBezTo>
                  <a:cubicBezTo>
                    <a:pt x="59" y="164"/>
                    <a:pt x="59" y="164"/>
                    <a:pt x="59" y="163"/>
                  </a:cubicBezTo>
                  <a:close/>
                  <a:moveTo>
                    <a:pt x="88" y="11"/>
                  </a:moveTo>
                  <a:cubicBezTo>
                    <a:pt x="89" y="11"/>
                    <a:pt x="90" y="11"/>
                    <a:pt x="90" y="11"/>
                  </a:cubicBezTo>
                  <a:cubicBezTo>
                    <a:pt x="91" y="11"/>
                    <a:pt x="91" y="11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9"/>
                    <a:pt x="89" y="9"/>
                    <a:pt x="88" y="9"/>
                  </a:cubicBezTo>
                  <a:cubicBezTo>
                    <a:pt x="88" y="10"/>
                    <a:pt x="88" y="11"/>
                    <a:pt x="88" y="11"/>
                  </a:cubicBezTo>
                  <a:close/>
                  <a:moveTo>
                    <a:pt x="170" y="57"/>
                  </a:moveTo>
                  <a:cubicBezTo>
                    <a:pt x="170" y="57"/>
                    <a:pt x="170" y="57"/>
                    <a:pt x="170" y="57"/>
                  </a:cubicBezTo>
                  <a:cubicBezTo>
                    <a:pt x="170" y="54"/>
                    <a:pt x="170" y="51"/>
                    <a:pt x="170" y="47"/>
                  </a:cubicBezTo>
                  <a:cubicBezTo>
                    <a:pt x="169" y="48"/>
                    <a:pt x="169" y="49"/>
                    <a:pt x="169" y="50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70" y="51"/>
                    <a:pt x="170" y="51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4"/>
                    <a:pt x="169" y="56"/>
                    <a:pt x="170" y="57"/>
                  </a:cubicBezTo>
                  <a:close/>
                  <a:moveTo>
                    <a:pt x="93" y="177"/>
                  </a:moveTo>
                  <a:cubicBezTo>
                    <a:pt x="94" y="178"/>
                    <a:pt x="95" y="178"/>
                    <a:pt x="95" y="179"/>
                  </a:cubicBezTo>
                  <a:cubicBezTo>
                    <a:pt x="96" y="179"/>
                    <a:pt x="96" y="179"/>
                    <a:pt x="96" y="178"/>
                  </a:cubicBezTo>
                  <a:cubicBezTo>
                    <a:pt x="96" y="178"/>
                    <a:pt x="96" y="177"/>
                    <a:pt x="96" y="177"/>
                  </a:cubicBezTo>
                  <a:cubicBezTo>
                    <a:pt x="96" y="176"/>
                    <a:pt x="95" y="176"/>
                    <a:pt x="95" y="175"/>
                  </a:cubicBezTo>
                  <a:cubicBezTo>
                    <a:pt x="94" y="176"/>
                    <a:pt x="94" y="177"/>
                    <a:pt x="93" y="177"/>
                  </a:cubicBezTo>
                  <a:close/>
                  <a:moveTo>
                    <a:pt x="137" y="241"/>
                  </a:moveTo>
                  <a:cubicBezTo>
                    <a:pt x="139" y="242"/>
                    <a:pt x="139" y="241"/>
                    <a:pt x="139" y="240"/>
                  </a:cubicBezTo>
                  <a:cubicBezTo>
                    <a:pt x="139" y="239"/>
                    <a:pt x="138" y="239"/>
                    <a:pt x="137" y="238"/>
                  </a:cubicBezTo>
                  <a:cubicBezTo>
                    <a:pt x="137" y="238"/>
                    <a:pt x="137" y="239"/>
                    <a:pt x="137" y="239"/>
                  </a:cubicBezTo>
                  <a:cubicBezTo>
                    <a:pt x="137" y="240"/>
                    <a:pt x="137" y="241"/>
                    <a:pt x="137" y="241"/>
                  </a:cubicBezTo>
                  <a:close/>
                  <a:moveTo>
                    <a:pt x="218" y="113"/>
                  </a:moveTo>
                  <a:cubicBezTo>
                    <a:pt x="219" y="111"/>
                    <a:pt x="219" y="110"/>
                    <a:pt x="219" y="109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18" y="109"/>
                    <a:pt x="216" y="112"/>
                    <a:pt x="216" y="112"/>
                  </a:cubicBezTo>
                  <a:cubicBezTo>
                    <a:pt x="217" y="112"/>
                    <a:pt x="218" y="112"/>
                    <a:pt x="218" y="113"/>
                  </a:cubicBezTo>
                  <a:close/>
                  <a:moveTo>
                    <a:pt x="55" y="103"/>
                  </a:moveTo>
                  <a:cubicBezTo>
                    <a:pt x="55" y="103"/>
                    <a:pt x="54" y="103"/>
                    <a:pt x="54" y="103"/>
                  </a:cubicBezTo>
                  <a:cubicBezTo>
                    <a:pt x="53" y="103"/>
                    <a:pt x="53" y="103"/>
                    <a:pt x="52" y="103"/>
                  </a:cubicBezTo>
                  <a:cubicBezTo>
                    <a:pt x="51" y="103"/>
                    <a:pt x="49" y="103"/>
                    <a:pt x="48" y="103"/>
                  </a:cubicBezTo>
                  <a:cubicBezTo>
                    <a:pt x="48" y="103"/>
                    <a:pt x="47" y="103"/>
                    <a:pt x="47" y="104"/>
                  </a:cubicBezTo>
                  <a:cubicBezTo>
                    <a:pt x="47" y="104"/>
                    <a:pt x="48" y="104"/>
                    <a:pt x="48" y="104"/>
                  </a:cubicBezTo>
                  <a:cubicBezTo>
                    <a:pt x="50" y="104"/>
                    <a:pt x="52" y="104"/>
                    <a:pt x="53" y="104"/>
                  </a:cubicBezTo>
                  <a:cubicBezTo>
                    <a:pt x="54" y="104"/>
                    <a:pt x="55" y="104"/>
                    <a:pt x="55" y="103"/>
                  </a:cubicBezTo>
                  <a:close/>
                  <a:moveTo>
                    <a:pt x="10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11" y="24"/>
                    <a:pt x="112" y="24"/>
                    <a:pt x="112" y="24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2"/>
                    <a:pt x="113" y="22"/>
                    <a:pt x="112" y="21"/>
                  </a:cubicBezTo>
                  <a:cubicBezTo>
                    <a:pt x="111" y="22"/>
                    <a:pt x="109" y="23"/>
                    <a:pt x="108" y="24"/>
                  </a:cubicBezTo>
                  <a:close/>
                  <a:moveTo>
                    <a:pt x="199" y="113"/>
                  </a:moveTo>
                  <a:cubicBezTo>
                    <a:pt x="199" y="114"/>
                    <a:pt x="198" y="116"/>
                    <a:pt x="197" y="117"/>
                  </a:cubicBezTo>
                  <a:cubicBezTo>
                    <a:pt x="197" y="117"/>
                    <a:pt x="197" y="118"/>
                    <a:pt x="197" y="118"/>
                  </a:cubicBezTo>
                  <a:cubicBezTo>
                    <a:pt x="198" y="117"/>
                    <a:pt x="199" y="116"/>
                    <a:pt x="200" y="114"/>
                  </a:cubicBezTo>
                  <a:cubicBezTo>
                    <a:pt x="200" y="114"/>
                    <a:pt x="200" y="113"/>
                    <a:pt x="199" y="113"/>
                  </a:cubicBezTo>
                  <a:close/>
                  <a:moveTo>
                    <a:pt x="118" y="38"/>
                  </a:moveTo>
                  <a:cubicBezTo>
                    <a:pt x="118" y="38"/>
                    <a:pt x="118" y="38"/>
                    <a:pt x="118" y="38"/>
                  </a:cubicBezTo>
                  <a:cubicBezTo>
                    <a:pt x="119" y="38"/>
                    <a:pt x="120" y="38"/>
                    <a:pt x="121" y="38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7"/>
                    <a:pt x="118" y="38"/>
                  </a:cubicBezTo>
                  <a:close/>
                  <a:moveTo>
                    <a:pt x="107" y="258"/>
                  </a:moveTo>
                  <a:cubicBezTo>
                    <a:pt x="107" y="258"/>
                    <a:pt x="107" y="258"/>
                    <a:pt x="108" y="257"/>
                  </a:cubicBezTo>
                  <a:cubicBezTo>
                    <a:pt x="108" y="257"/>
                    <a:pt x="109" y="256"/>
                    <a:pt x="109" y="256"/>
                  </a:cubicBezTo>
                  <a:cubicBezTo>
                    <a:pt x="109" y="256"/>
                    <a:pt x="109" y="256"/>
                    <a:pt x="109" y="255"/>
                  </a:cubicBezTo>
                  <a:cubicBezTo>
                    <a:pt x="109" y="255"/>
                    <a:pt x="108" y="255"/>
                    <a:pt x="107" y="255"/>
                  </a:cubicBezTo>
                  <a:cubicBezTo>
                    <a:pt x="107" y="255"/>
                    <a:pt x="106" y="256"/>
                    <a:pt x="106" y="256"/>
                  </a:cubicBezTo>
                  <a:cubicBezTo>
                    <a:pt x="106" y="257"/>
                    <a:pt x="106" y="257"/>
                    <a:pt x="107" y="258"/>
                  </a:cubicBezTo>
                  <a:close/>
                  <a:moveTo>
                    <a:pt x="170" y="183"/>
                  </a:moveTo>
                  <a:cubicBezTo>
                    <a:pt x="171" y="182"/>
                    <a:pt x="171" y="182"/>
                    <a:pt x="171" y="181"/>
                  </a:cubicBezTo>
                  <a:cubicBezTo>
                    <a:pt x="171" y="180"/>
                    <a:pt x="171" y="179"/>
                    <a:pt x="170" y="178"/>
                  </a:cubicBezTo>
                  <a:cubicBezTo>
                    <a:pt x="170" y="178"/>
                    <a:pt x="170" y="178"/>
                    <a:pt x="170" y="178"/>
                  </a:cubicBezTo>
                  <a:cubicBezTo>
                    <a:pt x="170" y="179"/>
                    <a:pt x="169" y="179"/>
                    <a:pt x="169" y="180"/>
                  </a:cubicBezTo>
                  <a:cubicBezTo>
                    <a:pt x="169" y="181"/>
                    <a:pt x="170" y="182"/>
                    <a:pt x="170" y="183"/>
                  </a:cubicBezTo>
                  <a:close/>
                  <a:moveTo>
                    <a:pt x="196" y="171"/>
                  </a:moveTo>
                  <a:cubicBezTo>
                    <a:pt x="197" y="171"/>
                    <a:pt x="198" y="171"/>
                    <a:pt x="199" y="171"/>
                  </a:cubicBezTo>
                  <a:cubicBezTo>
                    <a:pt x="199" y="170"/>
                    <a:pt x="199" y="170"/>
                    <a:pt x="198" y="169"/>
                  </a:cubicBezTo>
                  <a:cubicBezTo>
                    <a:pt x="197" y="169"/>
                    <a:pt x="197" y="169"/>
                    <a:pt x="196" y="169"/>
                  </a:cubicBezTo>
                  <a:cubicBezTo>
                    <a:pt x="196" y="170"/>
                    <a:pt x="196" y="171"/>
                    <a:pt x="196" y="171"/>
                  </a:cubicBezTo>
                  <a:close/>
                  <a:moveTo>
                    <a:pt x="14" y="135"/>
                  </a:moveTo>
                  <a:cubicBezTo>
                    <a:pt x="14" y="134"/>
                    <a:pt x="14" y="133"/>
                    <a:pt x="14" y="132"/>
                  </a:cubicBezTo>
                  <a:cubicBezTo>
                    <a:pt x="14" y="132"/>
                    <a:pt x="13" y="132"/>
                    <a:pt x="12" y="132"/>
                  </a:cubicBezTo>
                  <a:cubicBezTo>
                    <a:pt x="12" y="133"/>
                    <a:pt x="13" y="134"/>
                    <a:pt x="13" y="135"/>
                  </a:cubicBezTo>
                  <a:cubicBezTo>
                    <a:pt x="13" y="135"/>
                    <a:pt x="14" y="135"/>
                    <a:pt x="14" y="135"/>
                  </a:cubicBezTo>
                  <a:close/>
                  <a:moveTo>
                    <a:pt x="36" y="140"/>
                  </a:moveTo>
                  <a:cubicBezTo>
                    <a:pt x="37" y="139"/>
                    <a:pt x="38" y="139"/>
                    <a:pt x="39" y="138"/>
                  </a:cubicBezTo>
                  <a:cubicBezTo>
                    <a:pt x="39" y="138"/>
                    <a:pt x="39" y="137"/>
                    <a:pt x="38" y="137"/>
                  </a:cubicBezTo>
                  <a:cubicBezTo>
                    <a:pt x="38" y="137"/>
                    <a:pt x="37" y="137"/>
                    <a:pt x="36" y="137"/>
                  </a:cubicBezTo>
                  <a:cubicBezTo>
                    <a:pt x="36" y="138"/>
                    <a:pt x="36" y="139"/>
                    <a:pt x="36" y="140"/>
                  </a:cubicBezTo>
                  <a:close/>
                  <a:moveTo>
                    <a:pt x="111" y="208"/>
                  </a:moveTo>
                  <a:cubicBezTo>
                    <a:pt x="112" y="209"/>
                    <a:pt x="112" y="210"/>
                    <a:pt x="113" y="211"/>
                  </a:cubicBezTo>
                  <a:cubicBezTo>
                    <a:pt x="114" y="211"/>
                    <a:pt x="114" y="210"/>
                    <a:pt x="115" y="209"/>
                  </a:cubicBezTo>
                  <a:cubicBezTo>
                    <a:pt x="113" y="209"/>
                    <a:pt x="112" y="208"/>
                    <a:pt x="111" y="207"/>
                  </a:cubicBezTo>
                  <a:cubicBezTo>
                    <a:pt x="111" y="207"/>
                    <a:pt x="111" y="207"/>
                    <a:pt x="111" y="208"/>
                  </a:cubicBezTo>
                  <a:close/>
                  <a:moveTo>
                    <a:pt x="8" y="143"/>
                  </a:moveTo>
                  <a:cubicBezTo>
                    <a:pt x="8" y="143"/>
                    <a:pt x="8" y="143"/>
                    <a:pt x="8" y="143"/>
                  </a:cubicBezTo>
                  <a:cubicBezTo>
                    <a:pt x="8" y="142"/>
                    <a:pt x="8" y="141"/>
                    <a:pt x="8" y="139"/>
                  </a:cubicBezTo>
                  <a:cubicBezTo>
                    <a:pt x="8" y="137"/>
                    <a:pt x="8" y="134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5"/>
                    <a:pt x="8" y="139"/>
                    <a:pt x="8" y="143"/>
                  </a:cubicBezTo>
                  <a:close/>
                  <a:moveTo>
                    <a:pt x="206" y="171"/>
                  </a:moveTo>
                  <a:cubicBezTo>
                    <a:pt x="208" y="170"/>
                    <a:pt x="209" y="170"/>
                    <a:pt x="211" y="170"/>
                  </a:cubicBezTo>
                  <a:cubicBezTo>
                    <a:pt x="211" y="170"/>
                    <a:pt x="211" y="169"/>
                    <a:pt x="210" y="169"/>
                  </a:cubicBezTo>
                  <a:cubicBezTo>
                    <a:pt x="209" y="169"/>
                    <a:pt x="207" y="169"/>
                    <a:pt x="206" y="169"/>
                  </a:cubicBezTo>
                  <a:cubicBezTo>
                    <a:pt x="206" y="170"/>
                    <a:pt x="206" y="170"/>
                    <a:pt x="206" y="171"/>
                  </a:cubicBezTo>
                  <a:close/>
                  <a:moveTo>
                    <a:pt x="197" y="108"/>
                  </a:moveTo>
                  <a:cubicBezTo>
                    <a:pt x="197" y="108"/>
                    <a:pt x="196" y="109"/>
                    <a:pt x="196" y="110"/>
                  </a:cubicBezTo>
                  <a:cubicBezTo>
                    <a:pt x="197" y="111"/>
                    <a:pt x="197" y="112"/>
                    <a:pt x="197" y="113"/>
                  </a:cubicBezTo>
                  <a:cubicBezTo>
                    <a:pt x="197" y="113"/>
                    <a:pt x="197" y="113"/>
                    <a:pt x="197" y="113"/>
                  </a:cubicBezTo>
                  <a:cubicBezTo>
                    <a:pt x="197" y="112"/>
                    <a:pt x="198" y="112"/>
                    <a:pt x="198" y="111"/>
                  </a:cubicBezTo>
                  <a:cubicBezTo>
                    <a:pt x="198" y="111"/>
                    <a:pt x="198" y="110"/>
                    <a:pt x="198" y="110"/>
                  </a:cubicBezTo>
                  <a:cubicBezTo>
                    <a:pt x="198" y="110"/>
                    <a:pt x="198" y="109"/>
                    <a:pt x="197" y="108"/>
                  </a:cubicBezTo>
                  <a:close/>
                  <a:moveTo>
                    <a:pt x="120" y="13"/>
                  </a:moveTo>
                  <a:cubicBezTo>
                    <a:pt x="118" y="13"/>
                    <a:pt x="116" y="13"/>
                    <a:pt x="115" y="15"/>
                  </a:cubicBezTo>
                  <a:cubicBezTo>
                    <a:pt x="115" y="15"/>
                    <a:pt x="115" y="15"/>
                    <a:pt x="116" y="15"/>
                  </a:cubicBezTo>
                  <a:cubicBezTo>
                    <a:pt x="116" y="15"/>
                    <a:pt x="117" y="15"/>
                    <a:pt x="118" y="15"/>
                  </a:cubicBezTo>
                  <a:cubicBezTo>
                    <a:pt x="119" y="15"/>
                    <a:pt x="119" y="15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lose/>
                  <a:moveTo>
                    <a:pt x="88" y="227"/>
                  </a:moveTo>
                  <a:cubicBezTo>
                    <a:pt x="88" y="228"/>
                    <a:pt x="88" y="228"/>
                    <a:pt x="88" y="228"/>
                  </a:cubicBezTo>
                  <a:cubicBezTo>
                    <a:pt x="88" y="229"/>
                    <a:pt x="88" y="230"/>
                    <a:pt x="88" y="231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9" y="231"/>
                    <a:pt x="89" y="231"/>
                    <a:pt x="90" y="230"/>
                  </a:cubicBezTo>
                  <a:cubicBezTo>
                    <a:pt x="89" y="229"/>
                    <a:pt x="89" y="228"/>
                    <a:pt x="88" y="227"/>
                  </a:cubicBezTo>
                  <a:close/>
                  <a:moveTo>
                    <a:pt x="200" y="104"/>
                  </a:moveTo>
                  <a:cubicBezTo>
                    <a:pt x="200" y="104"/>
                    <a:pt x="199" y="105"/>
                    <a:pt x="199" y="106"/>
                  </a:cubicBezTo>
                  <a:cubicBezTo>
                    <a:pt x="199" y="107"/>
                    <a:pt x="199" y="108"/>
                    <a:pt x="199" y="108"/>
                  </a:cubicBezTo>
                  <a:cubicBezTo>
                    <a:pt x="201" y="107"/>
                    <a:pt x="201" y="105"/>
                    <a:pt x="200" y="104"/>
                  </a:cubicBezTo>
                  <a:close/>
                  <a:moveTo>
                    <a:pt x="56" y="157"/>
                  </a:moveTo>
                  <a:cubicBezTo>
                    <a:pt x="56" y="157"/>
                    <a:pt x="56" y="156"/>
                    <a:pt x="56" y="156"/>
                  </a:cubicBezTo>
                  <a:cubicBezTo>
                    <a:pt x="54" y="156"/>
                    <a:pt x="52" y="156"/>
                    <a:pt x="50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7"/>
                    <a:pt x="50" y="157"/>
                    <a:pt x="51" y="157"/>
                  </a:cubicBezTo>
                  <a:cubicBezTo>
                    <a:pt x="52" y="157"/>
                    <a:pt x="53" y="157"/>
                    <a:pt x="54" y="157"/>
                  </a:cubicBezTo>
                  <a:cubicBezTo>
                    <a:pt x="55" y="157"/>
                    <a:pt x="55" y="157"/>
                    <a:pt x="56" y="157"/>
                  </a:cubicBezTo>
                  <a:close/>
                  <a:moveTo>
                    <a:pt x="161" y="39"/>
                  </a:moveTo>
                  <a:cubicBezTo>
                    <a:pt x="162" y="38"/>
                    <a:pt x="162" y="37"/>
                    <a:pt x="163" y="36"/>
                  </a:cubicBezTo>
                  <a:cubicBezTo>
                    <a:pt x="163" y="36"/>
                    <a:pt x="163" y="36"/>
                    <a:pt x="163" y="35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1" y="35"/>
                    <a:pt x="161" y="36"/>
                    <a:pt x="161" y="36"/>
                  </a:cubicBezTo>
                  <a:cubicBezTo>
                    <a:pt x="161" y="37"/>
                    <a:pt x="161" y="38"/>
                    <a:pt x="161" y="39"/>
                  </a:cubicBezTo>
                  <a:close/>
                  <a:moveTo>
                    <a:pt x="125" y="17"/>
                  </a:moveTo>
                  <a:cubicBezTo>
                    <a:pt x="127" y="17"/>
                    <a:pt x="129" y="17"/>
                    <a:pt x="131" y="17"/>
                  </a:cubicBezTo>
                  <a:cubicBezTo>
                    <a:pt x="131" y="17"/>
                    <a:pt x="131" y="17"/>
                    <a:pt x="131" y="16"/>
                  </a:cubicBezTo>
                  <a:cubicBezTo>
                    <a:pt x="129" y="16"/>
                    <a:pt x="127" y="16"/>
                    <a:pt x="125" y="16"/>
                  </a:cubicBezTo>
                  <a:cubicBezTo>
                    <a:pt x="125" y="17"/>
                    <a:pt x="125" y="17"/>
                    <a:pt x="125" y="17"/>
                  </a:cubicBezTo>
                  <a:close/>
                  <a:moveTo>
                    <a:pt x="101" y="17"/>
                  </a:moveTo>
                  <a:cubicBezTo>
                    <a:pt x="100" y="17"/>
                    <a:pt x="100" y="17"/>
                    <a:pt x="99" y="18"/>
                  </a:cubicBezTo>
                  <a:cubicBezTo>
                    <a:pt x="99" y="18"/>
                    <a:pt x="99" y="19"/>
                    <a:pt x="99" y="19"/>
                  </a:cubicBezTo>
                  <a:cubicBezTo>
                    <a:pt x="99" y="19"/>
                    <a:pt x="99" y="20"/>
                    <a:pt x="98" y="20"/>
                  </a:cubicBezTo>
                  <a:cubicBezTo>
                    <a:pt x="99" y="20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8"/>
                  </a:cubicBezTo>
                  <a:cubicBezTo>
                    <a:pt x="101" y="18"/>
                    <a:pt x="101" y="17"/>
                    <a:pt x="101" y="17"/>
                  </a:cubicBezTo>
                  <a:close/>
                  <a:moveTo>
                    <a:pt x="108" y="183"/>
                  </a:moveTo>
                  <a:cubicBezTo>
                    <a:pt x="108" y="183"/>
                    <a:pt x="108" y="183"/>
                    <a:pt x="108" y="183"/>
                  </a:cubicBezTo>
                  <a:cubicBezTo>
                    <a:pt x="110" y="185"/>
                    <a:pt x="111" y="187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13" y="188"/>
                    <a:pt x="113" y="188"/>
                    <a:pt x="114" y="187"/>
                  </a:cubicBezTo>
                  <a:cubicBezTo>
                    <a:pt x="112" y="186"/>
                    <a:pt x="110" y="184"/>
                    <a:pt x="108" y="183"/>
                  </a:cubicBezTo>
                  <a:close/>
                  <a:moveTo>
                    <a:pt x="227" y="89"/>
                  </a:moveTo>
                  <a:cubicBezTo>
                    <a:pt x="227" y="89"/>
                    <a:pt x="227" y="88"/>
                    <a:pt x="227" y="88"/>
                  </a:cubicBezTo>
                  <a:cubicBezTo>
                    <a:pt x="217" y="88"/>
                    <a:pt x="208" y="88"/>
                    <a:pt x="198" y="88"/>
                  </a:cubicBezTo>
                  <a:cubicBezTo>
                    <a:pt x="198" y="88"/>
                    <a:pt x="198" y="89"/>
                    <a:pt x="198" y="89"/>
                  </a:cubicBezTo>
                  <a:cubicBezTo>
                    <a:pt x="208" y="89"/>
                    <a:pt x="217" y="89"/>
                    <a:pt x="227" y="89"/>
                  </a:cubicBezTo>
                  <a:close/>
                  <a:moveTo>
                    <a:pt x="233" y="160"/>
                  </a:moveTo>
                  <a:cubicBezTo>
                    <a:pt x="233" y="160"/>
                    <a:pt x="233" y="160"/>
                    <a:pt x="233" y="160"/>
                  </a:cubicBezTo>
                  <a:cubicBezTo>
                    <a:pt x="233" y="159"/>
                    <a:pt x="233" y="157"/>
                    <a:pt x="233" y="156"/>
                  </a:cubicBezTo>
                  <a:cubicBezTo>
                    <a:pt x="232" y="156"/>
                    <a:pt x="231" y="156"/>
                    <a:pt x="231" y="156"/>
                  </a:cubicBezTo>
                  <a:cubicBezTo>
                    <a:pt x="231" y="158"/>
                    <a:pt x="232" y="159"/>
                    <a:pt x="233" y="160"/>
                  </a:cubicBezTo>
                  <a:close/>
                  <a:moveTo>
                    <a:pt x="129" y="249"/>
                  </a:moveTo>
                  <a:cubicBezTo>
                    <a:pt x="129" y="250"/>
                    <a:pt x="129" y="250"/>
                    <a:pt x="128" y="251"/>
                  </a:cubicBezTo>
                  <a:cubicBezTo>
                    <a:pt x="128" y="251"/>
                    <a:pt x="128" y="252"/>
                    <a:pt x="128" y="252"/>
                  </a:cubicBezTo>
                  <a:cubicBezTo>
                    <a:pt x="129" y="252"/>
                    <a:pt x="130" y="252"/>
                    <a:pt x="132" y="252"/>
                  </a:cubicBezTo>
                  <a:cubicBezTo>
                    <a:pt x="131" y="251"/>
                    <a:pt x="130" y="250"/>
                    <a:pt x="129" y="249"/>
                  </a:cubicBezTo>
                  <a:close/>
                  <a:moveTo>
                    <a:pt x="79" y="15"/>
                  </a:moveTo>
                  <a:cubicBezTo>
                    <a:pt x="79" y="13"/>
                    <a:pt x="79" y="11"/>
                    <a:pt x="79" y="9"/>
                  </a:cubicBezTo>
                  <a:cubicBezTo>
                    <a:pt x="78" y="9"/>
                    <a:pt x="78" y="9"/>
                    <a:pt x="77" y="9"/>
                  </a:cubicBezTo>
                  <a:cubicBezTo>
                    <a:pt x="77" y="10"/>
                    <a:pt x="78" y="12"/>
                    <a:pt x="78" y="13"/>
                  </a:cubicBezTo>
                  <a:cubicBezTo>
                    <a:pt x="78" y="13"/>
                    <a:pt x="78" y="14"/>
                    <a:pt x="79" y="15"/>
                  </a:cubicBezTo>
                  <a:close/>
                  <a:moveTo>
                    <a:pt x="194" y="118"/>
                  </a:moveTo>
                  <a:cubicBezTo>
                    <a:pt x="194" y="117"/>
                    <a:pt x="195" y="117"/>
                    <a:pt x="195" y="117"/>
                  </a:cubicBezTo>
                  <a:cubicBezTo>
                    <a:pt x="195" y="115"/>
                    <a:pt x="195" y="113"/>
                    <a:pt x="194" y="111"/>
                  </a:cubicBezTo>
                  <a:cubicBezTo>
                    <a:pt x="194" y="112"/>
                    <a:pt x="194" y="112"/>
                    <a:pt x="193" y="113"/>
                  </a:cubicBezTo>
                  <a:cubicBezTo>
                    <a:pt x="194" y="113"/>
                    <a:pt x="194" y="114"/>
                    <a:pt x="194" y="114"/>
                  </a:cubicBezTo>
                  <a:cubicBezTo>
                    <a:pt x="194" y="115"/>
                    <a:pt x="193" y="116"/>
                    <a:pt x="193" y="116"/>
                  </a:cubicBezTo>
                  <a:cubicBezTo>
                    <a:pt x="193" y="117"/>
                    <a:pt x="194" y="117"/>
                    <a:pt x="194" y="118"/>
                  </a:cubicBezTo>
                  <a:close/>
                  <a:moveTo>
                    <a:pt x="173" y="258"/>
                  </a:moveTo>
                  <a:cubicBezTo>
                    <a:pt x="173" y="258"/>
                    <a:pt x="173" y="258"/>
                    <a:pt x="173" y="258"/>
                  </a:cubicBezTo>
                  <a:cubicBezTo>
                    <a:pt x="173" y="257"/>
                    <a:pt x="173" y="256"/>
                    <a:pt x="172" y="256"/>
                  </a:cubicBezTo>
                  <a:cubicBezTo>
                    <a:pt x="172" y="255"/>
                    <a:pt x="171" y="255"/>
                    <a:pt x="171" y="254"/>
                  </a:cubicBezTo>
                  <a:cubicBezTo>
                    <a:pt x="172" y="253"/>
                    <a:pt x="171" y="253"/>
                    <a:pt x="171" y="252"/>
                  </a:cubicBezTo>
                  <a:cubicBezTo>
                    <a:pt x="170" y="253"/>
                    <a:pt x="170" y="253"/>
                    <a:pt x="170" y="254"/>
                  </a:cubicBezTo>
                  <a:cubicBezTo>
                    <a:pt x="170" y="254"/>
                    <a:pt x="170" y="255"/>
                    <a:pt x="170" y="255"/>
                  </a:cubicBezTo>
                  <a:cubicBezTo>
                    <a:pt x="171" y="256"/>
                    <a:pt x="172" y="257"/>
                    <a:pt x="173" y="258"/>
                  </a:cubicBezTo>
                  <a:close/>
                  <a:moveTo>
                    <a:pt x="103" y="29"/>
                  </a:moveTo>
                  <a:cubicBezTo>
                    <a:pt x="103" y="29"/>
                    <a:pt x="104" y="29"/>
                    <a:pt x="104" y="29"/>
                  </a:cubicBezTo>
                  <a:cubicBezTo>
                    <a:pt x="104" y="28"/>
                    <a:pt x="104" y="27"/>
                    <a:pt x="105" y="26"/>
                  </a:cubicBezTo>
                  <a:cubicBezTo>
                    <a:pt x="104" y="26"/>
                    <a:pt x="104" y="26"/>
                    <a:pt x="103" y="26"/>
                  </a:cubicBezTo>
                  <a:cubicBezTo>
                    <a:pt x="103" y="26"/>
                    <a:pt x="102" y="27"/>
                    <a:pt x="103" y="28"/>
                  </a:cubicBezTo>
                  <a:cubicBezTo>
                    <a:pt x="103" y="28"/>
                    <a:pt x="103" y="29"/>
                    <a:pt x="103" y="29"/>
                  </a:cubicBezTo>
                  <a:close/>
                  <a:moveTo>
                    <a:pt x="53" y="144"/>
                  </a:moveTo>
                  <a:cubicBezTo>
                    <a:pt x="53" y="143"/>
                    <a:pt x="53" y="143"/>
                    <a:pt x="53" y="143"/>
                  </a:cubicBezTo>
                  <a:cubicBezTo>
                    <a:pt x="51" y="143"/>
                    <a:pt x="50" y="143"/>
                    <a:pt x="49" y="143"/>
                  </a:cubicBezTo>
                  <a:cubicBezTo>
                    <a:pt x="49" y="143"/>
                    <a:pt x="49" y="144"/>
                    <a:pt x="49" y="145"/>
                  </a:cubicBezTo>
                  <a:cubicBezTo>
                    <a:pt x="50" y="144"/>
                    <a:pt x="52" y="144"/>
                    <a:pt x="53" y="144"/>
                  </a:cubicBezTo>
                  <a:close/>
                  <a:moveTo>
                    <a:pt x="187" y="157"/>
                  </a:moveTo>
                  <a:cubicBezTo>
                    <a:pt x="187" y="157"/>
                    <a:pt x="187" y="157"/>
                    <a:pt x="187" y="157"/>
                  </a:cubicBezTo>
                  <a:cubicBezTo>
                    <a:pt x="186" y="155"/>
                    <a:pt x="186" y="154"/>
                    <a:pt x="185" y="152"/>
                  </a:cubicBezTo>
                  <a:cubicBezTo>
                    <a:pt x="184" y="152"/>
                    <a:pt x="184" y="152"/>
                    <a:pt x="184" y="153"/>
                  </a:cubicBezTo>
                  <a:cubicBezTo>
                    <a:pt x="185" y="154"/>
                    <a:pt x="186" y="156"/>
                    <a:pt x="187" y="157"/>
                  </a:cubicBezTo>
                  <a:close/>
                  <a:moveTo>
                    <a:pt x="139" y="261"/>
                  </a:moveTo>
                  <a:cubicBezTo>
                    <a:pt x="138" y="261"/>
                    <a:pt x="138" y="261"/>
                    <a:pt x="138" y="261"/>
                  </a:cubicBezTo>
                  <a:cubicBezTo>
                    <a:pt x="137" y="261"/>
                    <a:pt x="136" y="261"/>
                    <a:pt x="134" y="261"/>
                  </a:cubicBezTo>
                  <a:cubicBezTo>
                    <a:pt x="134" y="261"/>
                    <a:pt x="133" y="261"/>
                    <a:pt x="133" y="261"/>
                  </a:cubicBezTo>
                  <a:cubicBezTo>
                    <a:pt x="133" y="261"/>
                    <a:pt x="133" y="262"/>
                    <a:pt x="133" y="262"/>
                  </a:cubicBezTo>
                  <a:cubicBezTo>
                    <a:pt x="135" y="262"/>
                    <a:pt x="137" y="262"/>
                    <a:pt x="139" y="261"/>
                  </a:cubicBezTo>
                  <a:close/>
                  <a:moveTo>
                    <a:pt x="151" y="45"/>
                  </a:moveTo>
                  <a:cubicBezTo>
                    <a:pt x="151" y="46"/>
                    <a:pt x="150" y="46"/>
                    <a:pt x="150" y="46"/>
                  </a:cubicBezTo>
                  <a:cubicBezTo>
                    <a:pt x="149" y="47"/>
                    <a:pt x="149" y="48"/>
                    <a:pt x="149" y="49"/>
                  </a:cubicBezTo>
                  <a:cubicBezTo>
                    <a:pt x="149" y="49"/>
                    <a:pt x="150" y="49"/>
                    <a:pt x="150" y="49"/>
                  </a:cubicBezTo>
                  <a:cubicBezTo>
                    <a:pt x="152" y="46"/>
                    <a:pt x="151" y="47"/>
                    <a:pt x="151" y="45"/>
                  </a:cubicBezTo>
                  <a:close/>
                  <a:moveTo>
                    <a:pt x="224" y="172"/>
                  </a:moveTo>
                  <a:cubicBezTo>
                    <a:pt x="224" y="172"/>
                    <a:pt x="224" y="171"/>
                    <a:pt x="223" y="171"/>
                  </a:cubicBezTo>
                  <a:cubicBezTo>
                    <a:pt x="220" y="171"/>
                    <a:pt x="217" y="172"/>
                    <a:pt x="216" y="172"/>
                  </a:cubicBezTo>
                  <a:cubicBezTo>
                    <a:pt x="219" y="172"/>
                    <a:pt x="221" y="172"/>
                    <a:pt x="224" y="172"/>
                  </a:cubicBezTo>
                  <a:close/>
                  <a:moveTo>
                    <a:pt x="104" y="211"/>
                  </a:moveTo>
                  <a:cubicBezTo>
                    <a:pt x="104" y="211"/>
                    <a:pt x="104" y="212"/>
                    <a:pt x="105" y="212"/>
                  </a:cubicBezTo>
                  <a:cubicBezTo>
                    <a:pt x="105" y="211"/>
                    <a:pt x="106" y="210"/>
                    <a:pt x="107" y="209"/>
                  </a:cubicBezTo>
                  <a:cubicBezTo>
                    <a:pt x="107" y="209"/>
                    <a:pt x="106" y="209"/>
                    <a:pt x="106" y="209"/>
                  </a:cubicBezTo>
                  <a:cubicBezTo>
                    <a:pt x="105" y="209"/>
                    <a:pt x="104" y="210"/>
                    <a:pt x="104" y="211"/>
                  </a:cubicBezTo>
                  <a:close/>
                  <a:moveTo>
                    <a:pt x="185" y="112"/>
                  </a:moveTo>
                  <a:cubicBezTo>
                    <a:pt x="186" y="114"/>
                    <a:pt x="187" y="116"/>
                    <a:pt x="187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6"/>
                    <a:pt x="187" y="115"/>
                    <a:pt x="187" y="114"/>
                  </a:cubicBezTo>
                  <a:cubicBezTo>
                    <a:pt x="187" y="114"/>
                    <a:pt x="187" y="113"/>
                    <a:pt x="187" y="113"/>
                  </a:cubicBezTo>
                  <a:cubicBezTo>
                    <a:pt x="187" y="113"/>
                    <a:pt x="186" y="112"/>
                    <a:pt x="186" y="111"/>
                  </a:cubicBezTo>
                  <a:cubicBezTo>
                    <a:pt x="186" y="111"/>
                    <a:pt x="185" y="111"/>
                    <a:pt x="185" y="112"/>
                  </a:cubicBezTo>
                  <a:close/>
                  <a:moveTo>
                    <a:pt x="32" y="140"/>
                  </a:moveTo>
                  <a:cubicBezTo>
                    <a:pt x="33" y="140"/>
                    <a:pt x="33" y="140"/>
                    <a:pt x="34" y="140"/>
                  </a:cubicBezTo>
                  <a:cubicBezTo>
                    <a:pt x="34" y="139"/>
                    <a:pt x="34" y="138"/>
                    <a:pt x="34" y="137"/>
                  </a:cubicBezTo>
                  <a:cubicBezTo>
                    <a:pt x="34" y="137"/>
                    <a:pt x="33" y="137"/>
                    <a:pt x="32" y="137"/>
                  </a:cubicBezTo>
                  <a:cubicBezTo>
                    <a:pt x="32" y="138"/>
                    <a:pt x="32" y="139"/>
                    <a:pt x="32" y="140"/>
                  </a:cubicBezTo>
                  <a:close/>
                  <a:moveTo>
                    <a:pt x="212" y="121"/>
                  </a:moveTo>
                  <a:cubicBezTo>
                    <a:pt x="212" y="120"/>
                    <a:pt x="212" y="119"/>
                    <a:pt x="211" y="119"/>
                  </a:cubicBezTo>
                  <a:cubicBezTo>
                    <a:pt x="210" y="119"/>
                    <a:pt x="209" y="121"/>
                    <a:pt x="209" y="122"/>
                  </a:cubicBezTo>
                  <a:cubicBezTo>
                    <a:pt x="210" y="121"/>
                    <a:pt x="211" y="121"/>
                    <a:pt x="212" y="121"/>
                  </a:cubicBezTo>
                  <a:close/>
                  <a:moveTo>
                    <a:pt x="27" y="167"/>
                  </a:moveTo>
                  <a:cubicBezTo>
                    <a:pt x="28" y="167"/>
                    <a:pt x="30" y="167"/>
                    <a:pt x="31" y="167"/>
                  </a:cubicBezTo>
                  <a:cubicBezTo>
                    <a:pt x="30" y="167"/>
                    <a:pt x="30" y="166"/>
                    <a:pt x="30" y="166"/>
                  </a:cubicBezTo>
                  <a:cubicBezTo>
                    <a:pt x="30" y="166"/>
                    <a:pt x="29" y="166"/>
                    <a:pt x="29" y="166"/>
                  </a:cubicBezTo>
                  <a:cubicBezTo>
                    <a:pt x="29" y="166"/>
                    <a:pt x="28" y="166"/>
                    <a:pt x="27" y="166"/>
                  </a:cubicBezTo>
                  <a:cubicBezTo>
                    <a:pt x="27" y="166"/>
                    <a:pt x="27" y="167"/>
                    <a:pt x="27" y="167"/>
                  </a:cubicBezTo>
                  <a:close/>
                  <a:moveTo>
                    <a:pt x="161" y="90"/>
                  </a:moveTo>
                  <a:cubicBezTo>
                    <a:pt x="160" y="90"/>
                    <a:pt x="159" y="90"/>
                    <a:pt x="158" y="90"/>
                  </a:cubicBezTo>
                  <a:cubicBezTo>
                    <a:pt x="157" y="90"/>
                    <a:pt x="157" y="90"/>
                    <a:pt x="157" y="91"/>
                  </a:cubicBezTo>
                  <a:cubicBezTo>
                    <a:pt x="157" y="91"/>
                    <a:pt x="158" y="91"/>
                    <a:pt x="159" y="91"/>
                  </a:cubicBezTo>
                  <a:cubicBezTo>
                    <a:pt x="159" y="91"/>
                    <a:pt x="160" y="91"/>
                    <a:pt x="160" y="91"/>
                  </a:cubicBezTo>
                  <a:cubicBezTo>
                    <a:pt x="161" y="91"/>
                    <a:pt x="161" y="91"/>
                    <a:pt x="161" y="90"/>
                  </a:cubicBezTo>
                  <a:close/>
                  <a:moveTo>
                    <a:pt x="115" y="263"/>
                  </a:moveTo>
                  <a:cubicBezTo>
                    <a:pt x="114" y="262"/>
                    <a:pt x="114" y="262"/>
                    <a:pt x="114" y="262"/>
                  </a:cubicBezTo>
                  <a:cubicBezTo>
                    <a:pt x="112" y="262"/>
                    <a:pt x="111" y="262"/>
                    <a:pt x="110" y="262"/>
                  </a:cubicBezTo>
                  <a:cubicBezTo>
                    <a:pt x="109" y="262"/>
                    <a:pt x="109" y="263"/>
                    <a:pt x="108" y="263"/>
                  </a:cubicBezTo>
                  <a:cubicBezTo>
                    <a:pt x="109" y="263"/>
                    <a:pt x="114" y="263"/>
                    <a:pt x="115" y="263"/>
                  </a:cubicBezTo>
                  <a:close/>
                  <a:moveTo>
                    <a:pt x="46" y="145"/>
                  </a:moveTo>
                  <a:cubicBezTo>
                    <a:pt x="46" y="144"/>
                    <a:pt x="46" y="144"/>
                    <a:pt x="46" y="143"/>
                  </a:cubicBezTo>
                  <a:cubicBezTo>
                    <a:pt x="44" y="143"/>
                    <a:pt x="43" y="143"/>
                    <a:pt x="42" y="143"/>
                  </a:cubicBezTo>
                  <a:cubicBezTo>
                    <a:pt x="43" y="144"/>
                    <a:pt x="43" y="144"/>
                    <a:pt x="43" y="145"/>
                  </a:cubicBezTo>
                  <a:cubicBezTo>
                    <a:pt x="44" y="145"/>
                    <a:pt x="45" y="145"/>
                    <a:pt x="46" y="145"/>
                  </a:cubicBezTo>
                  <a:close/>
                  <a:moveTo>
                    <a:pt x="86" y="5"/>
                  </a:moveTo>
                  <a:cubicBezTo>
                    <a:pt x="83" y="5"/>
                    <a:pt x="78" y="4"/>
                    <a:pt x="78" y="5"/>
                  </a:cubicBezTo>
                  <a:cubicBezTo>
                    <a:pt x="78" y="6"/>
                    <a:pt x="79" y="6"/>
                    <a:pt x="80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81" y="5"/>
                    <a:pt x="82" y="5"/>
                    <a:pt x="82" y="5"/>
                  </a:cubicBezTo>
                  <a:cubicBezTo>
                    <a:pt x="83" y="5"/>
                    <a:pt x="84" y="5"/>
                    <a:pt x="85" y="5"/>
                  </a:cubicBezTo>
                  <a:cubicBezTo>
                    <a:pt x="86" y="5"/>
                    <a:pt x="86" y="5"/>
                    <a:pt x="86" y="5"/>
                  </a:cubicBezTo>
                  <a:close/>
                  <a:moveTo>
                    <a:pt x="77" y="127"/>
                  </a:moveTo>
                  <a:cubicBezTo>
                    <a:pt x="77" y="127"/>
                    <a:pt x="77" y="127"/>
                    <a:pt x="77" y="127"/>
                  </a:cubicBezTo>
                  <a:cubicBezTo>
                    <a:pt x="77" y="125"/>
                    <a:pt x="78" y="122"/>
                    <a:pt x="78" y="119"/>
                  </a:cubicBezTo>
                  <a:cubicBezTo>
                    <a:pt x="77" y="121"/>
                    <a:pt x="77" y="122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7" y="125"/>
                    <a:pt x="77" y="126"/>
                    <a:pt x="77" y="127"/>
                  </a:cubicBezTo>
                  <a:close/>
                  <a:moveTo>
                    <a:pt x="200" y="119"/>
                  </a:moveTo>
                  <a:cubicBezTo>
                    <a:pt x="200" y="118"/>
                    <a:pt x="200" y="118"/>
                    <a:pt x="199" y="118"/>
                  </a:cubicBezTo>
                  <a:cubicBezTo>
                    <a:pt x="199" y="119"/>
                    <a:pt x="198" y="120"/>
                    <a:pt x="197" y="121"/>
                  </a:cubicBezTo>
                  <a:cubicBezTo>
                    <a:pt x="198" y="122"/>
                    <a:pt x="198" y="123"/>
                    <a:pt x="199" y="123"/>
                  </a:cubicBezTo>
                  <a:cubicBezTo>
                    <a:pt x="199" y="121"/>
                    <a:pt x="200" y="120"/>
                    <a:pt x="200" y="119"/>
                  </a:cubicBezTo>
                  <a:close/>
                  <a:moveTo>
                    <a:pt x="151" y="246"/>
                  </a:moveTo>
                  <a:cubicBezTo>
                    <a:pt x="152" y="245"/>
                    <a:pt x="153" y="243"/>
                    <a:pt x="153" y="242"/>
                  </a:cubicBezTo>
                  <a:cubicBezTo>
                    <a:pt x="151" y="242"/>
                    <a:pt x="151" y="242"/>
                    <a:pt x="151" y="244"/>
                  </a:cubicBezTo>
                  <a:cubicBezTo>
                    <a:pt x="150" y="245"/>
                    <a:pt x="150" y="245"/>
                    <a:pt x="151" y="246"/>
                  </a:cubicBezTo>
                  <a:close/>
                  <a:moveTo>
                    <a:pt x="166" y="219"/>
                  </a:moveTo>
                  <a:cubicBezTo>
                    <a:pt x="166" y="219"/>
                    <a:pt x="166" y="218"/>
                    <a:pt x="166" y="218"/>
                  </a:cubicBezTo>
                  <a:cubicBezTo>
                    <a:pt x="166" y="218"/>
                    <a:pt x="166" y="217"/>
                    <a:pt x="166" y="216"/>
                  </a:cubicBezTo>
                  <a:cubicBezTo>
                    <a:pt x="167" y="215"/>
                    <a:pt x="166" y="214"/>
                    <a:pt x="165" y="214"/>
                  </a:cubicBezTo>
                  <a:cubicBezTo>
                    <a:pt x="165" y="214"/>
                    <a:pt x="165" y="215"/>
                    <a:pt x="165" y="215"/>
                  </a:cubicBezTo>
                  <a:cubicBezTo>
                    <a:pt x="165" y="215"/>
                    <a:pt x="165" y="216"/>
                    <a:pt x="165" y="216"/>
                  </a:cubicBezTo>
                  <a:cubicBezTo>
                    <a:pt x="165" y="217"/>
                    <a:pt x="166" y="218"/>
                    <a:pt x="166" y="219"/>
                  </a:cubicBezTo>
                  <a:close/>
                  <a:moveTo>
                    <a:pt x="142" y="240"/>
                  </a:moveTo>
                  <a:cubicBezTo>
                    <a:pt x="142" y="240"/>
                    <a:pt x="143" y="241"/>
                    <a:pt x="143" y="241"/>
                  </a:cubicBezTo>
                  <a:cubicBezTo>
                    <a:pt x="143" y="241"/>
                    <a:pt x="144" y="241"/>
                    <a:pt x="144" y="241"/>
                  </a:cubicBezTo>
                  <a:cubicBezTo>
                    <a:pt x="144" y="241"/>
                    <a:pt x="144" y="240"/>
                    <a:pt x="144" y="240"/>
                  </a:cubicBezTo>
                  <a:cubicBezTo>
                    <a:pt x="144" y="239"/>
                    <a:pt x="144" y="239"/>
                    <a:pt x="144" y="238"/>
                  </a:cubicBezTo>
                  <a:cubicBezTo>
                    <a:pt x="144" y="238"/>
                    <a:pt x="143" y="238"/>
                    <a:pt x="143" y="238"/>
                  </a:cubicBezTo>
                  <a:cubicBezTo>
                    <a:pt x="143" y="238"/>
                    <a:pt x="143" y="238"/>
                    <a:pt x="143" y="238"/>
                  </a:cubicBezTo>
                  <a:cubicBezTo>
                    <a:pt x="142" y="239"/>
                    <a:pt x="142" y="239"/>
                    <a:pt x="142" y="240"/>
                  </a:cubicBezTo>
                  <a:close/>
                  <a:moveTo>
                    <a:pt x="148" y="75"/>
                  </a:moveTo>
                  <a:cubicBezTo>
                    <a:pt x="148" y="75"/>
                    <a:pt x="148" y="74"/>
                    <a:pt x="148" y="74"/>
                  </a:cubicBezTo>
                  <a:cubicBezTo>
                    <a:pt x="147" y="74"/>
                    <a:pt x="147" y="75"/>
                    <a:pt x="146" y="75"/>
                  </a:cubicBezTo>
                  <a:cubicBezTo>
                    <a:pt x="145" y="75"/>
                    <a:pt x="144" y="75"/>
                    <a:pt x="144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5" y="76"/>
                    <a:pt x="145" y="76"/>
                    <a:pt x="146" y="76"/>
                  </a:cubicBezTo>
                  <a:cubicBezTo>
                    <a:pt x="146" y="76"/>
                    <a:pt x="147" y="76"/>
                    <a:pt x="147" y="76"/>
                  </a:cubicBezTo>
                  <a:cubicBezTo>
                    <a:pt x="147" y="76"/>
                    <a:pt x="147" y="75"/>
                    <a:pt x="148" y="75"/>
                  </a:cubicBezTo>
                  <a:close/>
                  <a:moveTo>
                    <a:pt x="131" y="236"/>
                  </a:moveTo>
                  <a:cubicBezTo>
                    <a:pt x="130" y="236"/>
                    <a:pt x="130" y="236"/>
                    <a:pt x="129" y="236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8" y="236"/>
                    <a:pt x="128" y="236"/>
                    <a:pt x="128" y="237"/>
                  </a:cubicBezTo>
                  <a:cubicBezTo>
                    <a:pt x="129" y="237"/>
                    <a:pt x="129" y="238"/>
                    <a:pt x="129" y="239"/>
                  </a:cubicBezTo>
                  <a:cubicBezTo>
                    <a:pt x="130" y="238"/>
                    <a:pt x="131" y="237"/>
                    <a:pt x="131" y="236"/>
                  </a:cubicBezTo>
                  <a:close/>
                  <a:moveTo>
                    <a:pt x="21" y="139"/>
                  </a:moveTo>
                  <a:cubicBezTo>
                    <a:pt x="21" y="139"/>
                    <a:pt x="22" y="139"/>
                    <a:pt x="23" y="139"/>
                  </a:cubicBezTo>
                  <a:cubicBezTo>
                    <a:pt x="23" y="138"/>
                    <a:pt x="23" y="137"/>
                    <a:pt x="23" y="136"/>
                  </a:cubicBezTo>
                  <a:cubicBezTo>
                    <a:pt x="22" y="136"/>
                    <a:pt x="22" y="136"/>
                    <a:pt x="21" y="136"/>
                  </a:cubicBezTo>
                  <a:cubicBezTo>
                    <a:pt x="21" y="137"/>
                    <a:pt x="21" y="138"/>
                    <a:pt x="21" y="139"/>
                  </a:cubicBezTo>
                  <a:close/>
                  <a:moveTo>
                    <a:pt x="51" y="113"/>
                  </a:moveTo>
                  <a:cubicBezTo>
                    <a:pt x="51" y="113"/>
                    <a:pt x="51" y="113"/>
                    <a:pt x="51" y="113"/>
                  </a:cubicBezTo>
                  <a:cubicBezTo>
                    <a:pt x="50" y="113"/>
                    <a:pt x="49" y="113"/>
                    <a:pt x="48" y="113"/>
                  </a:cubicBezTo>
                  <a:cubicBezTo>
                    <a:pt x="48" y="113"/>
                    <a:pt x="47" y="114"/>
                    <a:pt x="47" y="115"/>
                  </a:cubicBezTo>
                  <a:cubicBezTo>
                    <a:pt x="47" y="115"/>
                    <a:pt x="48" y="115"/>
                    <a:pt x="49" y="115"/>
                  </a:cubicBezTo>
                  <a:cubicBezTo>
                    <a:pt x="49" y="115"/>
                    <a:pt x="50" y="114"/>
                    <a:pt x="50" y="114"/>
                  </a:cubicBezTo>
                  <a:cubicBezTo>
                    <a:pt x="50" y="114"/>
                    <a:pt x="50" y="114"/>
                    <a:pt x="51" y="113"/>
                  </a:cubicBezTo>
                  <a:close/>
                  <a:moveTo>
                    <a:pt x="147" y="247"/>
                  </a:moveTo>
                  <a:cubicBezTo>
                    <a:pt x="148" y="245"/>
                    <a:pt x="149" y="244"/>
                    <a:pt x="148" y="243"/>
                  </a:cubicBezTo>
                  <a:cubicBezTo>
                    <a:pt x="147" y="243"/>
                    <a:pt x="147" y="243"/>
                    <a:pt x="147" y="244"/>
                  </a:cubicBezTo>
                  <a:cubicBezTo>
                    <a:pt x="146" y="245"/>
                    <a:pt x="146" y="246"/>
                    <a:pt x="147" y="247"/>
                  </a:cubicBezTo>
                  <a:close/>
                  <a:moveTo>
                    <a:pt x="225" y="164"/>
                  </a:moveTo>
                  <a:cubicBezTo>
                    <a:pt x="224" y="164"/>
                    <a:pt x="224" y="164"/>
                    <a:pt x="223" y="164"/>
                  </a:cubicBezTo>
                  <a:cubicBezTo>
                    <a:pt x="223" y="165"/>
                    <a:pt x="223" y="165"/>
                    <a:pt x="223" y="166"/>
                  </a:cubicBezTo>
                  <a:cubicBezTo>
                    <a:pt x="224" y="166"/>
                    <a:pt x="225" y="166"/>
                    <a:pt x="225" y="166"/>
                  </a:cubicBezTo>
                  <a:cubicBezTo>
                    <a:pt x="225" y="165"/>
                    <a:pt x="225" y="165"/>
                    <a:pt x="225" y="164"/>
                  </a:cubicBezTo>
                  <a:close/>
                  <a:moveTo>
                    <a:pt x="79" y="35"/>
                  </a:moveTo>
                  <a:cubicBezTo>
                    <a:pt x="79" y="34"/>
                    <a:pt x="79" y="33"/>
                    <a:pt x="79" y="33"/>
                  </a:cubicBezTo>
                  <a:cubicBezTo>
                    <a:pt x="79" y="32"/>
                    <a:pt x="79" y="31"/>
                    <a:pt x="79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8" y="32"/>
                    <a:pt x="78" y="3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lose/>
                  <a:moveTo>
                    <a:pt x="97" y="189"/>
                  </a:moveTo>
                  <a:cubicBezTo>
                    <a:pt x="97" y="189"/>
                    <a:pt x="97" y="189"/>
                    <a:pt x="98" y="188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97" y="187"/>
                    <a:pt x="96" y="186"/>
                    <a:pt x="95" y="185"/>
                  </a:cubicBezTo>
                  <a:cubicBezTo>
                    <a:pt x="95" y="186"/>
                    <a:pt x="94" y="186"/>
                    <a:pt x="94" y="186"/>
                  </a:cubicBezTo>
                  <a:cubicBezTo>
                    <a:pt x="95" y="187"/>
                    <a:pt x="96" y="188"/>
                    <a:pt x="97" y="189"/>
                  </a:cubicBezTo>
                  <a:close/>
                  <a:moveTo>
                    <a:pt x="183" y="100"/>
                  </a:moveTo>
                  <a:cubicBezTo>
                    <a:pt x="184" y="99"/>
                    <a:pt x="185" y="98"/>
                    <a:pt x="185" y="97"/>
                  </a:cubicBezTo>
                  <a:cubicBezTo>
                    <a:pt x="184" y="97"/>
                    <a:pt x="184" y="97"/>
                    <a:pt x="183" y="97"/>
                  </a:cubicBezTo>
                  <a:cubicBezTo>
                    <a:pt x="183" y="98"/>
                    <a:pt x="182" y="98"/>
                    <a:pt x="182" y="99"/>
                  </a:cubicBezTo>
                  <a:cubicBezTo>
                    <a:pt x="182" y="99"/>
                    <a:pt x="182" y="100"/>
                    <a:pt x="183" y="100"/>
                  </a:cubicBezTo>
                  <a:close/>
                  <a:moveTo>
                    <a:pt x="60" y="166"/>
                  </a:moveTo>
                  <a:cubicBezTo>
                    <a:pt x="59" y="166"/>
                    <a:pt x="57" y="166"/>
                    <a:pt x="56" y="166"/>
                  </a:cubicBezTo>
                  <a:cubicBezTo>
                    <a:pt x="57" y="167"/>
                    <a:pt x="57" y="167"/>
                    <a:pt x="57" y="168"/>
                  </a:cubicBezTo>
                  <a:cubicBezTo>
                    <a:pt x="58" y="168"/>
                    <a:pt x="59" y="168"/>
                    <a:pt x="60" y="168"/>
                  </a:cubicBezTo>
                  <a:cubicBezTo>
                    <a:pt x="60" y="167"/>
                    <a:pt x="60" y="167"/>
                    <a:pt x="60" y="166"/>
                  </a:cubicBezTo>
                  <a:close/>
                  <a:moveTo>
                    <a:pt x="110" y="222"/>
                  </a:moveTo>
                  <a:cubicBezTo>
                    <a:pt x="111" y="224"/>
                    <a:pt x="112" y="225"/>
                    <a:pt x="113" y="226"/>
                  </a:cubicBezTo>
                  <a:cubicBezTo>
                    <a:pt x="113" y="226"/>
                    <a:pt x="113" y="226"/>
                    <a:pt x="114" y="225"/>
                  </a:cubicBezTo>
                  <a:cubicBezTo>
                    <a:pt x="113" y="224"/>
                    <a:pt x="112" y="223"/>
                    <a:pt x="111" y="222"/>
                  </a:cubicBezTo>
                  <a:cubicBezTo>
                    <a:pt x="111" y="222"/>
                    <a:pt x="110" y="222"/>
                    <a:pt x="110" y="222"/>
                  </a:cubicBezTo>
                  <a:close/>
                  <a:moveTo>
                    <a:pt x="21" y="126"/>
                  </a:moveTo>
                  <a:cubicBezTo>
                    <a:pt x="19" y="126"/>
                    <a:pt x="18" y="126"/>
                    <a:pt x="16" y="126"/>
                  </a:cubicBezTo>
                  <a:cubicBezTo>
                    <a:pt x="16" y="126"/>
                    <a:pt x="16" y="127"/>
                    <a:pt x="16" y="127"/>
                  </a:cubicBezTo>
                  <a:cubicBezTo>
                    <a:pt x="17" y="127"/>
                    <a:pt x="17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7"/>
                    <a:pt x="20" y="127"/>
                    <a:pt x="21" y="127"/>
                  </a:cubicBezTo>
                  <a:cubicBezTo>
                    <a:pt x="21" y="127"/>
                    <a:pt x="21" y="127"/>
                    <a:pt x="21" y="126"/>
                  </a:cubicBezTo>
                  <a:close/>
                  <a:moveTo>
                    <a:pt x="91" y="74"/>
                  </a:moveTo>
                  <a:cubicBezTo>
                    <a:pt x="92" y="74"/>
                    <a:pt x="93" y="74"/>
                    <a:pt x="94" y="74"/>
                  </a:cubicBezTo>
                  <a:cubicBezTo>
                    <a:pt x="94" y="73"/>
                    <a:pt x="94" y="73"/>
                    <a:pt x="94" y="72"/>
                  </a:cubicBezTo>
                  <a:cubicBezTo>
                    <a:pt x="93" y="72"/>
                    <a:pt x="92" y="72"/>
                    <a:pt x="91" y="72"/>
                  </a:cubicBezTo>
                  <a:cubicBezTo>
                    <a:pt x="91" y="73"/>
                    <a:pt x="91" y="73"/>
                    <a:pt x="91" y="74"/>
                  </a:cubicBezTo>
                  <a:close/>
                  <a:moveTo>
                    <a:pt x="97" y="43"/>
                  </a:moveTo>
                  <a:cubicBezTo>
                    <a:pt x="97" y="43"/>
                    <a:pt x="97" y="43"/>
                    <a:pt x="97" y="43"/>
                  </a:cubicBezTo>
                  <a:cubicBezTo>
                    <a:pt x="99" y="43"/>
                    <a:pt x="100" y="42"/>
                    <a:pt x="102" y="42"/>
                  </a:cubicBezTo>
                  <a:cubicBezTo>
                    <a:pt x="103" y="42"/>
                    <a:pt x="104" y="41"/>
                    <a:pt x="104" y="41"/>
                  </a:cubicBezTo>
                  <a:cubicBezTo>
                    <a:pt x="102" y="41"/>
                    <a:pt x="99" y="42"/>
                    <a:pt x="97" y="43"/>
                  </a:cubicBezTo>
                  <a:close/>
                  <a:moveTo>
                    <a:pt x="91" y="180"/>
                  </a:moveTo>
                  <a:cubicBezTo>
                    <a:pt x="90" y="181"/>
                    <a:pt x="90" y="181"/>
                    <a:pt x="89" y="182"/>
                  </a:cubicBezTo>
                  <a:cubicBezTo>
                    <a:pt x="90" y="182"/>
                    <a:pt x="90" y="183"/>
                    <a:pt x="91" y="183"/>
                  </a:cubicBezTo>
                  <a:cubicBezTo>
                    <a:pt x="91" y="183"/>
                    <a:pt x="92" y="182"/>
                    <a:pt x="92" y="182"/>
                  </a:cubicBezTo>
                  <a:cubicBezTo>
                    <a:pt x="92" y="181"/>
                    <a:pt x="91" y="181"/>
                    <a:pt x="91" y="180"/>
                  </a:cubicBezTo>
                  <a:close/>
                  <a:moveTo>
                    <a:pt x="95" y="260"/>
                  </a:moveTo>
                  <a:cubicBezTo>
                    <a:pt x="94" y="259"/>
                    <a:pt x="94" y="259"/>
                    <a:pt x="93" y="259"/>
                  </a:cubicBezTo>
                  <a:cubicBezTo>
                    <a:pt x="93" y="259"/>
                    <a:pt x="92" y="259"/>
                    <a:pt x="92" y="260"/>
                  </a:cubicBezTo>
                  <a:cubicBezTo>
                    <a:pt x="92" y="261"/>
                    <a:pt x="92" y="261"/>
                    <a:pt x="93" y="261"/>
                  </a:cubicBezTo>
                  <a:cubicBezTo>
                    <a:pt x="93" y="261"/>
                    <a:pt x="94" y="261"/>
                    <a:pt x="94" y="261"/>
                  </a:cubicBezTo>
                  <a:cubicBezTo>
                    <a:pt x="95" y="261"/>
                    <a:pt x="95" y="261"/>
                    <a:pt x="95" y="260"/>
                  </a:cubicBezTo>
                  <a:cubicBezTo>
                    <a:pt x="95" y="260"/>
                    <a:pt x="95" y="260"/>
                    <a:pt x="95" y="260"/>
                  </a:cubicBezTo>
                  <a:close/>
                  <a:moveTo>
                    <a:pt x="113" y="17"/>
                  </a:moveTo>
                  <a:cubicBezTo>
                    <a:pt x="112" y="17"/>
                    <a:pt x="111" y="17"/>
                    <a:pt x="111" y="17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19"/>
                    <a:pt x="112" y="18"/>
                    <a:pt x="113" y="18"/>
                  </a:cubicBezTo>
                  <a:cubicBezTo>
                    <a:pt x="113" y="18"/>
                    <a:pt x="113" y="17"/>
                    <a:pt x="113" y="17"/>
                  </a:cubicBezTo>
                  <a:close/>
                  <a:moveTo>
                    <a:pt x="230" y="122"/>
                  </a:moveTo>
                  <a:cubicBezTo>
                    <a:pt x="230" y="123"/>
                    <a:pt x="231" y="124"/>
                    <a:pt x="231" y="124"/>
                  </a:cubicBezTo>
                  <a:cubicBezTo>
                    <a:pt x="231" y="124"/>
                    <a:pt x="232" y="124"/>
                    <a:pt x="232" y="124"/>
                  </a:cubicBezTo>
                  <a:cubicBezTo>
                    <a:pt x="232" y="123"/>
                    <a:pt x="232" y="123"/>
                    <a:pt x="232" y="121"/>
                  </a:cubicBezTo>
                  <a:cubicBezTo>
                    <a:pt x="231" y="121"/>
                    <a:pt x="231" y="122"/>
                    <a:pt x="230" y="122"/>
                  </a:cubicBezTo>
                  <a:close/>
                  <a:moveTo>
                    <a:pt x="58" y="139"/>
                  </a:moveTo>
                  <a:cubicBezTo>
                    <a:pt x="57" y="139"/>
                    <a:pt x="56" y="139"/>
                    <a:pt x="55" y="139"/>
                  </a:cubicBezTo>
                  <a:cubicBezTo>
                    <a:pt x="55" y="140"/>
                    <a:pt x="55" y="140"/>
                    <a:pt x="55" y="141"/>
                  </a:cubicBezTo>
                  <a:cubicBezTo>
                    <a:pt x="56" y="141"/>
                    <a:pt x="57" y="141"/>
                    <a:pt x="58" y="141"/>
                  </a:cubicBezTo>
                  <a:cubicBezTo>
                    <a:pt x="58" y="140"/>
                    <a:pt x="58" y="140"/>
                    <a:pt x="58" y="139"/>
                  </a:cubicBezTo>
                  <a:close/>
                  <a:moveTo>
                    <a:pt x="27" y="102"/>
                  </a:moveTo>
                  <a:cubicBezTo>
                    <a:pt x="27" y="102"/>
                    <a:pt x="27" y="102"/>
                    <a:pt x="27" y="102"/>
                  </a:cubicBezTo>
                  <a:cubicBezTo>
                    <a:pt x="28" y="102"/>
                    <a:pt x="29" y="102"/>
                    <a:pt x="29" y="102"/>
                  </a:cubicBezTo>
                  <a:cubicBezTo>
                    <a:pt x="30" y="102"/>
                    <a:pt x="31" y="102"/>
                    <a:pt x="31" y="100"/>
                  </a:cubicBezTo>
                  <a:cubicBezTo>
                    <a:pt x="30" y="100"/>
                    <a:pt x="30" y="100"/>
                    <a:pt x="29" y="100"/>
                  </a:cubicBezTo>
                  <a:cubicBezTo>
                    <a:pt x="29" y="100"/>
                    <a:pt x="29" y="100"/>
                    <a:pt x="29" y="101"/>
                  </a:cubicBezTo>
                  <a:cubicBezTo>
                    <a:pt x="28" y="101"/>
                    <a:pt x="28" y="102"/>
                    <a:pt x="27" y="102"/>
                  </a:cubicBezTo>
                  <a:close/>
                  <a:moveTo>
                    <a:pt x="101" y="22"/>
                  </a:moveTo>
                  <a:cubicBezTo>
                    <a:pt x="99" y="21"/>
                    <a:pt x="98" y="22"/>
                    <a:pt x="97" y="23"/>
                  </a:cubicBezTo>
                  <a:cubicBezTo>
                    <a:pt x="97" y="23"/>
                    <a:pt x="97" y="23"/>
                    <a:pt x="97" y="24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9" y="23"/>
                    <a:pt x="100" y="23"/>
                    <a:pt x="100" y="23"/>
                  </a:cubicBezTo>
                  <a:cubicBezTo>
                    <a:pt x="101" y="23"/>
                    <a:pt x="101" y="23"/>
                    <a:pt x="101" y="22"/>
                  </a:cubicBezTo>
                  <a:close/>
                  <a:moveTo>
                    <a:pt x="18" y="112"/>
                  </a:moveTo>
                  <a:cubicBezTo>
                    <a:pt x="18" y="112"/>
                    <a:pt x="18" y="112"/>
                    <a:pt x="18" y="112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2" y="110"/>
                    <a:pt x="21" y="110"/>
                    <a:pt x="20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1"/>
                    <a:pt x="18" y="111"/>
                    <a:pt x="18" y="112"/>
                  </a:cubicBezTo>
                  <a:close/>
                  <a:moveTo>
                    <a:pt x="103" y="60"/>
                  </a:moveTo>
                  <a:cubicBezTo>
                    <a:pt x="102" y="60"/>
                    <a:pt x="101" y="60"/>
                    <a:pt x="100" y="61"/>
                  </a:cubicBezTo>
                  <a:cubicBezTo>
                    <a:pt x="100" y="61"/>
                    <a:pt x="100" y="61"/>
                    <a:pt x="100" y="62"/>
                  </a:cubicBezTo>
                  <a:cubicBezTo>
                    <a:pt x="101" y="62"/>
                    <a:pt x="102" y="62"/>
                    <a:pt x="103" y="62"/>
                  </a:cubicBezTo>
                  <a:cubicBezTo>
                    <a:pt x="103" y="61"/>
                    <a:pt x="103" y="60"/>
                    <a:pt x="103" y="60"/>
                  </a:cubicBezTo>
                  <a:close/>
                  <a:moveTo>
                    <a:pt x="99" y="49"/>
                  </a:moveTo>
                  <a:cubicBezTo>
                    <a:pt x="99" y="49"/>
                    <a:pt x="100" y="49"/>
                    <a:pt x="100" y="49"/>
                  </a:cubicBezTo>
                  <a:cubicBezTo>
                    <a:pt x="100" y="49"/>
                    <a:pt x="100" y="49"/>
                    <a:pt x="101" y="49"/>
                  </a:cubicBezTo>
                  <a:cubicBezTo>
                    <a:pt x="101" y="48"/>
                    <a:pt x="102" y="46"/>
                    <a:pt x="103" y="45"/>
                  </a:cubicBezTo>
                  <a:cubicBezTo>
                    <a:pt x="101" y="46"/>
                    <a:pt x="100" y="47"/>
                    <a:pt x="99" y="49"/>
                  </a:cubicBezTo>
                  <a:close/>
                  <a:moveTo>
                    <a:pt x="99" y="194"/>
                  </a:moveTo>
                  <a:cubicBezTo>
                    <a:pt x="99" y="194"/>
                    <a:pt x="99" y="194"/>
                    <a:pt x="99" y="194"/>
                  </a:cubicBezTo>
                  <a:cubicBezTo>
                    <a:pt x="100" y="195"/>
                    <a:pt x="101" y="196"/>
                    <a:pt x="102" y="197"/>
                  </a:cubicBezTo>
                  <a:cubicBezTo>
                    <a:pt x="102" y="198"/>
                    <a:pt x="102" y="198"/>
                    <a:pt x="102" y="198"/>
                  </a:cubicBezTo>
                  <a:cubicBezTo>
                    <a:pt x="103" y="198"/>
                    <a:pt x="103" y="198"/>
                    <a:pt x="103" y="197"/>
                  </a:cubicBezTo>
                  <a:cubicBezTo>
                    <a:pt x="102" y="196"/>
                    <a:pt x="101" y="195"/>
                    <a:pt x="99" y="194"/>
                  </a:cubicBezTo>
                  <a:close/>
                  <a:moveTo>
                    <a:pt x="244" y="107"/>
                  </a:moveTo>
                  <a:cubicBezTo>
                    <a:pt x="244" y="108"/>
                    <a:pt x="243" y="108"/>
                    <a:pt x="243" y="109"/>
                  </a:cubicBezTo>
                  <a:cubicBezTo>
                    <a:pt x="243" y="109"/>
                    <a:pt x="243" y="109"/>
                    <a:pt x="243" y="109"/>
                  </a:cubicBezTo>
                  <a:cubicBezTo>
                    <a:pt x="243" y="110"/>
                    <a:pt x="243" y="111"/>
                    <a:pt x="243" y="111"/>
                  </a:cubicBezTo>
                  <a:cubicBezTo>
                    <a:pt x="243" y="111"/>
                    <a:pt x="244" y="110"/>
                    <a:pt x="244" y="109"/>
                  </a:cubicBezTo>
                  <a:cubicBezTo>
                    <a:pt x="245" y="108"/>
                    <a:pt x="245" y="108"/>
                    <a:pt x="244" y="107"/>
                  </a:cubicBezTo>
                  <a:close/>
                  <a:moveTo>
                    <a:pt x="49" y="163"/>
                  </a:moveTo>
                  <a:cubicBezTo>
                    <a:pt x="49" y="163"/>
                    <a:pt x="49" y="164"/>
                    <a:pt x="50" y="164"/>
                  </a:cubicBezTo>
                  <a:cubicBezTo>
                    <a:pt x="51" y="164"/>
                    <a:pt x="51" y="164"/>
                    <a:pt x="52" y="164"/>
                  </a:cubicBezTo>
                  <a:cubicBezTo>
                    <a:pt x="52" y="163"/>
                    <a:pt x="51" y="162"/>
                    <a:pt x="50" y="163"/>
                  </a:cubicBezTo>
                  <a:cubicBezTo>
                    <a:pt x="50" y="163"/>
                    <a:pt x="50" y="163"/>
                    <a:pt x="49" y="163"/>
                  </a:cubicBezTo>
                  <a:close/>
                  <a:moveTo>
                    <a:pt x="90" y="59"/>
                  </a:moveTo>
                  <a:cubicBezTo>
                    <a:pt x="90" y="58"/>
                    <a:pt x="90" y="57"/>
                    <a:pt x="90" y="56"/>
                  </a:cubicBezTo>
                  <a:cubicBezTo>
                    <a:pt x="89" y="57"/>
                    <a:pt x="88" y="58"/>
                    <a:pt x="87" y="59"/>
                  </a:cubicBezTo>
                  <a:cubicBezTo>
                    <a:pt x="87" y="59"/>
                    <a:pt x="87" y="59"/>
                    <a:pt x="87" y="60"/>
                  </a:cubicBezTo>
                  <a:cubicBezTo>
                    <a:pt x="88" y="59"/>
                    <a:pt x="89" y="59"/>
                    <a:pt x="90" y="59"/>
                  </a:cubicBezTo>
                  <a:close/>
                  <a:moveTo>
                    <a:pt x="109" y="79"/>
                  </a:moveTo>
                  <a:cubicBezTo>
                    <a:pt x="109" y="79"/>
                    <a:pt x="110" y="80"/>
                    <a:pt x="110" y="79"/>
                  </a:cubicBezTo>
                  <a:cubicBezTo>
                    <a:pt x="111" y="79"/>
                    <a:pt x="112" y="78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1" y="77"/>
                    <a:pt x="110" y="78"/>
                    <a:pt x="109" y="78"/>
                  </a:cubicBezTo>
                  <a:cubicBezTo>
                    <a:pt x="109" y="78"/>
                    <a:pt x="109" y="79"/>
                    <a:pt x="109" y="79"/>
                  </a:cubicBezTo>
                  <a:close/>
                  <a:moveTo>
                    <a:pt x="201" y="171"/>
                  </a:moveTo>
                  <a:cubicBezTo>
                    <a:pt x="202" y="171"/>
                    <a:pt x="203" y="171"/>
                    <a:pt x="204" y="171"/>
                  </a:cubicBezTo>
                  <a:cubicBezTo>
                    <a:pt x="204" y="170"/>
                    <a:pt x="204" y="170"/>
                    <a:pt x="204" y="170"/>
                  </a:cubicBezTo>
                  <a:cubicBezTo>
                    <a:pt x="204" y="170"/>
                    <a:pt x="204" y="170"/>
                    <a:pt x="204" y="169"/>
                  </a:cubicBezTo>
                  <a:cubicBezTo>
                    <a:pt x="203" y="169"/>
                    <a:pt x="201" y="169"/>
                    <a:pt x="201" y="170"/>
                  </a:cubicBezTo>
                  <a:cubicBezTo>
                    <a:pt x="201" y="170"/>
                    <a:pt x="201" y="170"/>
                    <a:pt x="201" y="171"/>
                  </a:cubicBezTo>
                  <a:close/>
                  <a:moveTo>
                    <a:pt x="128" y="240"/>
                  </a:moveTo>
                  <a:cubicBezTo>
                    <a:pt x="128" y="240"/>
                    <a:pt x="127" y="239"/>
                    <a:pt x="127" y="239"/>
                  </a:cubicBezTo>
                  <a:cubicBezTo>
                    <a:pt x="126" y="239"/>
                    <a:pt x="126" y="240"/>
                    <a:pt x="126" y="240"/>
                  </a:cubicBezTo>
                  <a:cubicBezTo>
                    <a:pt x="127" y="242"/>
                    <a:pt x="127" y="242"/>
                    <a:pt x="128" y="240"/>
                  </a:cubicBezTo>
                  <a:close/>
                  <a:moveTo>
                    <a:pt x="130" y="36"/>
                  </a:moveTo>
                  <a:cubicBezTo>
                    <a:pt x="131" y="35"/>
                    <a:pt x="132" y="35"/>
                    <a:pt x="132" y="35"/>
                  </a:cubicBezTo>
                  <a:cubicBezTo>
                    <a:pt x="133" y="34"/>
                    <a:pt x="134" y="34"/>
                    <a:pt x="134" y="34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133" y="34"/>
                    <a:pt x="132" y="34"/>
                    <a:pt x="130" y="34"/>
                  </a:cubicBezTo>
                  <a:cubicBezTo>
                    <a:pt x="130" y="34"/>
                    <a:pt x="130" y="34"/>
                    <a:pt x="130" y="35"/>
                  </a:cubicBezTo>
                  <a:cubicBezTo>
                    <a:pt x="130" y="35"/>
                    <a:pt x="130" y="35"/>
                    <a:pt x="130" y="36"/>
                  </a:cubicBezTo>
                  <a:close/>
                  <a:moveTo>
                    <a:pt x="107" y="94"/>
                  </a:moveTo>
                  <a:cubicBezTo>
                    <a:pt x="107" y="94"/>
                    <a:pt x="107" y="93"/>
                    <a:pt x="108" y="93"/>
                  </a:cubicBezTo>
                  <a:cubicBezTo>
                    <a:pt x="108" y="93"/>
                    <a:pt x="108" y="92"/>
                    <a:pt x="109" y="92"/>
                  </a:cubicBezTo>
                  <a:cubicBezTo>
                    <a:pt x="108" y="92"/>
                    <a:pt x="107" y="92"/>
                    <a:pt x="107" y="92"/>
                  </a:cubicBezTo>
                  <a:cubicBezTo>
                    <a:pt x="107" y="92"/>
                    <a:pt x="106" y="92"/>
                    <a:pt x="106" y="92"/>
                  </a:cubicBezTo>
                  <a:cubicBezTo>
                    <a:pt x="106" y="93"/>
                    <a:pt x="105" y="94"/>
                    <a:pt x="105" y="94"/>
                  </a:cubicBezTo>
                  <a:cubicBezTo>
                    <a:pt x="106" y="94"/>
                    <a:pt x="107" y="94"/>
                    <a:pt x="107" y="94"/>
                  </a:cubicBezTo>
                  <a:close/>
                  <a:moveTo>
                    <a:pt x="149" y="19"/>
                  </a:moveTo>
                  <a:cubicBezTo>
                    <a:pt x="148" y="19"/>
                    <a:pt x="148" y="19"/>
                    <a:pt x="147" y="19"/>
                  </a:cubicBezTo>
                  <a:cubicBezTo>
                    <a:pt x="147" y="19"/>
                    <a:pt x="146" y="19"/>
                    <a:pt x="146" y="19"/>
                  </a:cubicBezTo>
                  <a:cubicBezTo>
                    <a:pt x="146" y="20"/>
                    <a:pt x="146" y="20"/>
                    <a:pt x="146" y="21"/>
                  </a:cubicBezTo>
                  <a:cubicBezTo>
                    <a:pt x="147" y="20"/>
                    <a:pt x="148" y="20"/>
                    <a:pt x="149" y="20"/>
                  </a:cubicBezTo>
                  <a:cubicBezTo>
                    <a:pt x="149" y="20"/>
                    <a:pt x="149" y="19"/>
                    <a:pt x="149" y="19"/>
                  </a:cubicBezTo>
                  <a:close/>
                  <a:moveTo>
                    <a:pt x="34" y="148"/>
                  </a:moveTo>
                  <a:cubicBezTo>
                    <a:pt x="34" y="147"/>
                    <a:pt x="34" y="146"/>
                    <a:pt x="34" y="145"/>
                  </a:cubicBezTo>
                  <a:cubicBezTo>
                    <a:pt x="33" y="145"/>
                    <a:pt x="33" y="145"/>
                    <a:pt x="32" y="145"/>
                  </a:cubicBezTo>
                  <a:cubicBezTo>
                    <a:pt x="32" y="146"/>
                    <a:pt x="32" y="146"/>
                    <a:pt x="32" y="147"/>
                  </a:cubicBezTo>
                  <a:cubicBezTo>
                    <a:pt x="32" y="147"/>
                    <a:pt x="33" y="147"/>
                    <a:pt x="34" y="148"/>
                  </a:cubicBezTo>
                  <a:close/>
                  <a:moveTo>
                    <a:pt x="98" y="84"/>
                  </a:moveTo>
                  <a:cubicBezTo>
                    <a:pt x="100" y="83"/>
                    <a:pt x="100" y="83"/>
                    <a:pt x="101" y="82"/>
                  </a:cubicBezTo>
                  <a:cubicBezTo>
                    <a:pt x="100" y="82"/>
                    <a:pt x="99" y="82"/>
                    <a:pt x="98" y="82"/>
                  </a:cubicBezTo>
                  <a:cubicBezTo>
                    <a:pt x="98" y="82"/>
                    <a:pt x="98" y="83"/>
                    <a:pt x="98" y="84"/>
                  </a:cubicBezTo>
                  <a:close/>
                  <a:moveTo>
                    <a:pt x="128" y="98"/>
                  </a:moveTo>
                  <a:cubicBezTo>
                    <a:pt x="128" y="98"/>
                    <a:pt x="129" y="97"/>
                    <a:pt x="130" y="96"/>
                  </a:cubicBezTo>
                  <a:cubicBezTo>
                    <a:pt x="129" y="96"/>
                    <a:pt x="127" y="96"/>
                    <a:pt x="126" y="96"/>
                  </a:cubicBezTo>
                  <a:cubicBezTo>
                    <a:pt x="126" y="97"/>
                    <a:pt x="126" y="97"/>
                    <a:pt x="126" y="98"/>
                  </a:cubicBezTo>
                  <a:cubicBezTo>
                    <a:pt x="127" y="98"/>
                    <a:pt x="127" y="98"/>
                    <a:pt x="128" y="98"/>
                  </a:cubicBezTo>
                  <a:close/>
                  <a:moveTo>
                    <a:pt x="106" y="68"/>
                  </a:move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0"/>
                    <a:pt x="109" y="69"/>
                    <a:pt x="109" y="68"/>
                  </a:cubicBezTo>
                  <a:cubicBezTo>
                    <a:pt x="108" y="68"/>
                    <a:pt x="107" y="68"/>
                    <a:pt x="106" y="68"/>
                  </a:cubicBezTo>
                  <a:close/>
                  <a:moveTo>
                    <a:pt x="119" y="231"/>
                  </a:moveTo>
                  <a:cubicBezTo>
                    <a:pt x="118" y="230"/>
                    <a:pt x="118" y="229"/>
                    <a:pt x="117" y="229"/>
                  </a:cubicBezTo>
                  <a:cubicBezTo>
                    <a:pt x="116" y="229"/>
                    <a:pt x="116" y="230"/>
                    <a:pt x="116" y="230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7" y="231"/>
                    <a:pt x="118" y="231"/>
                    <a:pt x="119" y="231"/>
                  </a:cubicBezTo>
                  <a:close/>
                  <a:moveTo>
                    <a:pt x="99" y="33"/>
                  </a:moveTo>
                  <a:cubicBezTo>
                    <a:pt x="99" y="33"/>
                    <a:pt x="99" y="33"/>
                    <a:pt x="99" y="33"/>
                  </a:cubicBezTo>
                  <a:cubicBezTo>
                    <a:pt x="97" y="34"/>
                    <a:pt x="96" y="35"/>
                    <a:pt x="95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8" y="35"/>
                    <a:pt x="98" y="34"/>
                    <a:pt x="99" y="33"/>
                  </a:cubicBezTo>
                  <a:close/>
                  <a:moveTo>
                    <a:pt x="150" y="34"/>
                  </a:moveTo>
                  <a:cubicBezTo>
                    <a:pt x="153" y="34"/>
                    <a:pt x="155" y="34"/>
                    <a:pt x="158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5" y="34"/>
                    <a:pt x="153" y="34"/>
                    <a:pt x="151" y="34"/>
                  </a:cubicBezTo>
                  <a:cubicBezTo>
                    <a:pt x="151" y="34"/>
                    <a:pt x="150" y="34"/>
                    <a:pt x="150" y="34"/>
                  </a:cubicBezTo>
                  <a:close/>
                  <a:moveTo>
                    <a:pt x="235" y="138"/>
                  </a:moveTo>
                  <a:cubicBezTo>
                    <a:pt x="234" y="139"/>
                    <a:pt x="232" y="141"/>
                    <a:pt x="232" y="141"/>
                  </a:cubicBezTo>
                  <a:cubicBezTo>
                    <a:pt x="234" y="142"/>
                    <a:pt x="235" y="141"/>
                    <a:pt x="235" y="138"/>
                  </a:cubicBezTo>
                  <a:close/>
                  <a:moveTo>
                    <a:pt x="100" y="232"/>
                  </a:moveTo>
                  <a:cubicBezTo>
                    <a:pt x="101" y="231"/>
                    <a:pt x="101" y="231"/>
                    <a:pt x="102" y="230"/>
                  </a:cubicBezTo>
                  <a:cubicBezTo>
                    <a:pt x="101" y="230"/>
                    <a:pt x="101" y="230"/>
                    <a:pt x="101" y="229"/>
                  </a:cubicBezTo>
                  <a:cubicBezTo>
                    <a:pt x="101" y="229"/>
                    <a:pt x="101" y="229"/>
                    <a:pt x="100" y="229"/>
                  </a:cubicBezTo>
                  <a:cubicBezTo>
                    <a:pt x="100" y="229"/>
                    <a:pt x="100" y="230"/>
                    <a:pt x="99" y="230"/>
                  </a:cubicBezTo>
                  <a:cubicBezTo>
                    <a:pt x="99" y="230"/>
                    <a:pt x="99" y="230"/>
                    <a:pt x="99" y="231"/>
                  </a:cubicBezTo>
                  <a:cubicBezTo>
                    <a:pt x="99" y="231"/>
                    <a:pt x="100" y="232"/>
                    <a:pt x="100" y="232"/>
                  </a:cubicBezTo>
                  <a:close/>
                  <a:moveTo>
                    <a:pt x="114" y="256"/>
                  </a:moveTo>
                  <a:cubicBezTo>
                    <a:pt x="114" y="257"/>
                    <a:pt x="114" y="257"/>
                    <a:pt x="113" y="258"/>
                  </a:cubicBezTo>
                  <a:cubicBezTo>
                    <a:pt x="114" y="258"/>
                    <a:pt x="114" y="259"/>
                    <a:pt x="114" y="259"/>
                  </a:cubicBezTo>
                  <a:cubicBezTo>
                    <a:pt x="115" y="260"/>
                    <a:pt x="115" y="260"/>
                    <a:pt x="116" y="260"/>
                  </a:cubicBezTo>
                  <a:cubicBezTo>
                    <a:pt x="116" y="259"/>
                    <a:pt x="116" y="259"/>
                    <a:pt x="115" y="259"/>
                  </a:cubicBezTo>
                  <a:cubicBezTo>
                    <a:pt x="115" y="258"/>
                    <a:pt x="115" y="257"/>
                    <a:pt x="114" y="256"/>
                  </a:cubicBezTo>
                  <a:close/>
                  <a:moveTo>
                    <a:pt x="233" y="164"/>
                  </a:moveTo>
                  <a:cubicBezTo>
                    <a:pt x="233" y="164"/>
                    <a:pt x="233" y="165"/>
                    <a:pt x="233" y="165"/>
                  </a:cubicBezTo>
                  <a:cubicBezTo>
                    <a:pt x="235" y="165"/>
                    <a:pt x="238" y="164"/>
                    <a:pt x="238" y="164"/>
                  </a:cubicBezTo>
                  <a:cubicBezTo>
                    <a:pt x="237" y="164"/>
                    <a:pt x="235" y="164"/>
                    <a:pt x="233" y="164"/>
                  </a:cubicBezTo>
                  <a:close/>
                  <a:moveTo>
                    <a:pt x="189" y="127"/>
                  </a:moveTo>
                  <a:cubicBezTo>
                    <a:pt x="189" y="127"/>
                    <a:pt x="189" y="127"/>
                    <a:pt x="189" y="127"/>
                  </a:cubicBezTo>
                  <a:cubicBezTo>
                    <a:pt x="189" y="125"/>
                    <a:pt x="190" y="123"/>
                    <a:pt x="190" y="121"/>
                  </a:cubicBezTo>
                  <a:cubicBezTo>
                    <a:pt x="190" y="120"/>
                    <a:pt x="190" y="120"/>
                    <a:pt x="189" y="119"/>
                  </a:cubicBezTo>
                  <a:cubicBezTo>
                    <a:pt x="189" y="122"/>
                    <a:pt x="189" y="124"/>
                    <a:pt x="189" y="127"/>
                  </a:cubicBezTo>
                  <a:close/>
                  <a:moveTo>
                    <a:pt x="134" y="249"/>
                  </a:moveTo>
                  <a:cubicBezTo>
                    <a:pt x="133" y="248"/>
                    <a:pt x="132" y="248"/>
                    <a:pt x="131" y="248"/>
                  </a:cubicBezTo>
                  <a:cubicBezTo>
                    <a:pt x="132" y="249"/>
                    <a:pt x="133" y="250"/>
                    <a:pt x="133" y="251"/>
                  </a:cubicBezTo>
                  <a:cubicBezTo>
                    <a:pt x="134" y="250"/>
                    <a:pt x="134" y="249"/>
                    <a:pt x="134" y="249"/>
                  </a:cubicBezTo>
                  <a:close/>
                  <a:moveTo>
                    <a:pt x="140" y="216"/>
                  </a:moveTo>
                  <a:cubicBezTo>
                    <a:pt x="141" y="215"/>
                    <a:pt x="141" y="214"/>
                    <a:pt x="142" y="213"/>
                  </a:cubicBezTo>
                  <a:cubicBezTo>
                    <a:pt x="142" y="212"/>
                    <a:pt x="142" y="212"/>
                    <a:pt x="141" y="212"/>
                  </a:cubicBezTo>
                  <a:cubicBezTo>
                    <a:pt x="141" y="213"/>
                    <a:pt x="140" y="214"/>
                    <a:pt x="139" y="215"/>
                  </a:cubicBezTo>
                  <a:cubicBezTo>
                    <a:pt x="139" y="215"/>
                    <a:pt x="140" y="215"/>
                    <a:pt x="140" y="216"/>
                  </a:cubicBezTo>
                  <a:close/>
                  <a:moveTo>
                    <a:pt x="205" y="102"/>
                  </a:moveTo>
                  <a:cubicBezTo>
                    <a:pt x="205" y="103"/>
                    <a:pt x="204" y="104"/>
                    <a:pt x="204" y="104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5"/>
                    <a:pt x="206" y="104"/>
                  </a:cubicBezTo>
                  <a:cubicBezTo>
                    <a:pt x="206" y="104"/>
                    <a:pt x="206" y="103"/>
                    <a:pt x="205" y="102"/>
                  </a:cubicBezTo>
                  <a:close/>
                  <a:moveTo>
                    <a:pt x="37" y="118"/>
                  </a:moveTo>
                  <a:cubicBezTo>
                    <a:pt x="40" y="119"/>
                    <a:pt x="40" y="119"/>
                    <a:pt x="41" y="117"/>
                  </a:cubicBezTo>
                  <a:cubicBezTo>
                    <a:pt x="40" y="117"/>
                    <a:pt x="39" y="117"/>
                    <a:pt x="39" y="117"/>
                  </a:cubicBezTo>
                  <a:cubicBezTo>
                    <a:pt x="38" y="117"/>
                    <a:pt x="37" y="118"/>
                    <a:pt x="37" y="118"/>
                  </a:cubicBezTo>
                  <a:close/>
                  <a:moveTo>
                    <a:pt x="212" y="123"/>
                  </a:moveTo>
                  <a:cubicBezTo>
                    <a:pt x="211" y="123"/>
                    <a:pt x="209" y="123"/>
                    <a:pt x="208" y="12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209" y="124"/>
                    <a:pt x="210" y="124"/>
                    <a:pt x="211" y="124"/>
                  </a:cubicBezTo>
                  <a:cubicBezTo>
                    <a:pt x="212" y="124"/>
                    <a:pt x="212" y="124"/>
                    <a:pt x="212" y="123"/>
                  </a:cubicBezTo>
                  <a:close/>
                  <a:moveTo>
                    <a:pt x="11" y="147"/>
                  </a:moveTo>
                  <a:cubicBezTo>
                    <a:pt x="11" y="148"/>
                    <a:pt x="11" y="149"/>
                    <a:pt x="11" y="151"/>
                  </a:cubicBezTo>
                  <a:cubicBezTo>
                    <a:pt x="11" y="150"/>
                    <a:pt x="11" y="150"/>
                    <a:pt x="12" y="150"/>
                  </a:cubicBezTo>
                  <a:cubicBezTo>
                    <a:pt x="12" y="149"/>
                    <a:pt x="12" y="148"/>
                    <a:pt x="12" y="147"/>
                  </a:cubicBezTo>
                  <a:cubicBezTo>
                    <a:pt x="11" y="147"/>
                    <a:pt x="11" y="147"/>
                    <a:pt x="11" y="147"/>
                  </a:cubicBezTo>
                  <a:close/>
                  <a:moveTo>
                    <a:pt x="86" y="42"/>
                  </a:moveTo>
                  <a:cubicBezTo>
                    <a:pt x="87" y="42"/>
                    <a:pt x="90" y="39"/>
                    <a:pt x="90" y="38"/>
                  </a:cubicBezTo>
                  <a:cubicBezTo>
                    <a:pt x="89" y="38"/>
                    <a:pt x="89" y="38"/>
                    <a:pt x="88" y="39"/>
                  </a:cubicBezTo>
                  <a:cubicBezTo>
                    <a:pt x="88" y="40"/>
                    <a:pt x="87" y="40"/>
                    <a:pt x="87" y="41"/>
                  </a:cubicBezTo>
                  <a:cubicBezTo>
                    <a:pt x="86" y="42"/>
                    <a:pt x="86" y="42"/>
                    <a:pt x="86" y="42"/>
                  </a:cubicBezTo>
                  <a:close/>
                  <a:moveTo>
                    <a:pt x="215" y="131"/>
                  </a:moveTo>
                  <a:cubicBezTo>
                    <a:pt x="215" y="130"/>
                    <a:pt x="214" y="129"/>
                    <a:pt x="214" y="129"/>
                  </a:cubicBezTo>
                  <a:cubicBezTo>
                    <a:pt x="213" y="128"/>
                    <a:pt x="213" y="129"/>
                    <a:pt x="212" y="130"/>
                  </a:cubicBezTo>
                  <a:cubicBezTo>
                    <a:pt x="213" y="131"/>
                    <a:pt x="214" y="131"/>
                    <a:pt x="215" y="131"/>
                  </a:cubicBezTo>
                  <a:close/>
                  <a:moveTo>
                    <a:pt x="30" y="140"/>
                  </a:moveTo>
                  <a:cubicBezTo>
                    <a:pt x="30" y="139"/>
                    <a:pt x="30" y="138"/>
                    <a:pt x="30" y="137"/>
                  </a:cubicBezTo>
                  <a:cubicBezTo>
                    <a:pt x="30" y="137"/>
                    <a:pt x="29" y="136"/>
                    <a:pt x="29" y="136"/>
                  </a:cubicBezTo>
                  <a:cubicBezTo>
                    <a:pt x="29" y="137"/>
                    <a:pt x="29" y="138"/>
                    <a:pt x="29" y="139"/>
                  </a:cubicBezTo>
                  <a:cubicBezTo>
                    <a:pt x="30" y="140"/>
                    <a:pt x="30" y="140"/>
                    <a:pt x="30" y="140"/>
                  </a:cubicBezTo>
                  <a:close/>
                  <a:moveTo>
                    <a:pt x="25" y="166"/>
                  </a:moveTo>
                  <a:cubicBezTo>
                    <a:pt x="24" y="166"/>
                    <a:pt x="23" y="166"/>
                    <a:pt x="21" y="166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3" y="167"/>
                    <a:pt x="24" y="167"/>
                    <a:pt x="25" y="167"/>
                  </a:cubicBezTo>
                  <a:cubicBezTo>
                    <a:pt x="25" y="167"/>
                    <a:pt x="25" y="166"/>
                    <a:pt x="25" y="166"/>
                  </a:cubicBezTo>
                  <a:close/>
                  <a:moveTo>
                    <a:pt x="85" y="47"/>
                  </a:moveTo>
                  <a:cubicBezTo>
                    <a:pt x="86" y="48"/>
                    <a:pt x="87" y="48"/>
                    <a:pt x="88" y="48"/>
                  </a:cubicBezTo>
                  <a:cubicBezTo>
                    <a:pt x="89" y="47"/>
                    <a:pt x="89" y="47"/>
                    <a:pt x="90" y="46"/>
                  </a:cubicBezTo>
                  <a:cubicBezTo>
                    <a:pt x="88" y="46"/>
                    <a:pt x="87" y="47"/>
                    <a:pt x="85" y="47"/>
                  </a:cubicBezTo>
                  <a:close/>
                  <a:moveTo>
                    <a:pt x="119" y="7"/>
                  </a:moveTo>
                  <a:cubicBezTo>
                    <a:pt x="119" y="7"/>
                    <a:pt x="119" y="7"/>
                    <a:pt x="119" y="7"/>
                  </a:cubicBezTo>
                  <a:cubicBezTo>
                    <a:pt x="123" y="7"/>
                    <a:pt x="127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1" y="7"/>
                    <a:pt x="132" y="6"/>
                  </a:cubicBezTo>
                  <a:cubicBezTo>
                    <a:pt x="127" y="7"/>
                    <a:pt x="123" y="7"/>
                    <a:pt x="119" y="7"/>
                  </a:cubicBezTo>
                  <a:close/>
                  <a:moveTo>
                    <a:pt x="49" y="97"/>
                  </a:moveTo>
                  <a:cubicBezTo>
                    <a:pt x="48" y="97"/>
                    <a:pt x="47" y="98"/>
                    <a:pt x="46" y="99"/>
                  </a:cubicBezTo>
                  <a:cubicBezTo>
                    <a:pt x="46" y="99"/>
                    <a:pt x="47" y="99"/>
                    <a:pt x="48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8"/>
                    <a:pt x="49" y="98"/>
                    <a:pt x="49" y="97"/>
                  </a:cubicBezTo>
                  <a:close/>
                  <a:moveTo>
                    <a:pt x="181" y="94"/>
                  </a:moveTo>
                  <a:cubicBezTo>
                    <a:pt x="180" y="94"/>
                    <a:pt x="177" y="94"/>
                    <a:pt x="176" y="94"/>
                  </a:cubicBezTo>
                  <a:cubicBezTo>
                    <a:pt x="176" y="95"/>
                    <a:pt x="176" y="95"/>
                    <a:pt x="177" y="95"/>
                  </a:cubicBezTo>
                  <a:cubicBezTo>
                    <a:pt x="178" y="95"/>
                    <a:pt x="179" y="95"/>
                    <a:pt x="181" y="95"/>
                  </a:cubicBezTo>
                  <a:cubicBezTo>
                    <a:pt x="181" y="95"/>
                    <a:pt x="181" y="95"/>
                    <a:pt x="181" y="94"/>
                  </a:cubicBezTo>
                  <a:close/>
                  <a:moveTo>
                    <a:pt x="128" y="256"/>
                  </a:moveTo>
                  <a:cubicBezTo>
                    <a:pt x="128" y="255"/>
                    <a:pt x="127" y="254"/>
                    <a:pt x="127" y="253"/>
                  </a:cubicBezTo>
                  <a:cubicBezTo>
                    <a:pt x="126" y="254"/>
                    <a:pt x="125" y="255"/>
                    <a:pt x="125" y="256"/>
                  </a:cubicBezTo>
                  <a:cubicBezTo>
                    <a:pt x="126" y="256"/>
                    <a:pt x="127" y="256"/>
                    <a:pt x="128" y="256"/>
                  </a:cubicBezTo>
                  <a:close/>
                  <a:moveTo>
                    <a:pt x="172" y="250"/>
                  </a:moveTo>
                  <a:cubicBezTo>
                    <a:pt x="173" y="248"/>
                    <a:pt x="173" y="247"/>
                    <a:pt x="173" y="245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2" y="246"/>
                    <a:pt x="172" y="247"/>
                    <a:pt x="172" y="248"/>
                  </a:cubicBezTo>
                  <a:cubicBezTo>
                    <a:pt x="171" y="248"/>
                    <a:pt x="172" y="249"/>
                    <a:pt x="172" y="250"/>
                  </a:cubicBezTo>
                  <a:close/>
                  <a:moveTo>
                    <a:pt x="124" y="32"/>
                  </a:moveTo>
                  <a:cubicBezTo>
                    <a:pt x="124" y="32"/>
                    <a:pt x="124" y="32"/>
                    <a:pt x="124" y="32"/>
                  </a:cubicBezTo>
                  <a:cubicBezTo>
                    <a:pt x="125" y="31"/>
                    <a:pt x="126" y="30"/>
                    <a:pt x="126" y="29"/>
                  </a:cubicBezTo>
                  <a:cubicBezTo>
                    <a:pt x="125" y="29"/>
                    <a:pt x="125" y="29"/>
                    <a:pt x="124" y="29"/>
                  </a:cubicBezTo>
                  <a:cubicBezTo>
                    <a:pt x="124" y="30"/>
                    <a:pt x="124" y="31"/>
                    <a:pt x="124" y="32"/>
                  </a:cubicBezTo>
                  <a:close/>
                  <a:moveTo>
                    <a:pt x="62" y="138"/>
                  </a:moveTo>
                  <a:cubicBezTo>
                    <a:pt x="61" y="136"/>
                    <a:pt x="61" y="135"/>
                    <a:pt x="61" y="133"/>
                  </a:cubicBezTo>
                  <a:cubicBezTo>
                    <a:pt x="61" y="133"/>
                    <a:pt x="60" y="133"/>
                    <a:pt x="60" y="133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5"/>
                    <a:pt x="60" y="136"/>
                    <a:pt x="60" y="138"/>
                  </a:cubicBezTo>
                  <a:cubicBezTo>
                    <a:pt x="61" y="138"/>
                    <a:pt x="61" y="138"/>
                    <a:pt x="62" y="138"/>
                  </a:cubicBezTo>
                  <a:close/>
                  <a:moveTo>
                    <a:pt x="245" y="121"/>
                  </a:moveTo>
                  <a:cubicBezTo>
                    <a:pt x="245" y="121"/>
                    <a:pt x="244" y="121"/>
                    <a:pt x="244" y="121"/>
                  </a:cubicBezTo>
                  <a:cubicBezTo>
                    <a:pt x="244" y="121"/>
                    <a:pt x="244" y="122"/>
                    <a:pt x="244" y="122"/>
                  </a:cubicBezTo>
                  <a:cubicBezTo>
                    <a:pt x="244" y="123"/>
                    <a:pt x="244" y="124"/>
                    <a:pt x="244" y="125"/>
                  </a:cubicBezTo>
                  <a:cubicBezTo>
                    <a:pt x="245" y="124"/>
                    <a:pt x="245" y="122"/>
                    <a:pt x="245" y="121"/>
                  </a:cubicBezTo>
                  <a:close/>
                  <a:moveTo>
                    <a:pt x="243" y="101"/>
                  </a:moveTo>
                  <a:cubicBezTo>
                    <a:pt x="242" y="102"/>
                    <a:pt x="242" y="105"/>
                    <a:pt x="243" y="106"/>
                  </a:cubicBezTo>
                  <a:cubicBezTo>
                    <a:pt x="243" y="106"/>
                    <a:pt x="243" y="105"/>
                    <a:pt x="244" y="105"/>
                  </a:cubicBezTo>
                  <a:cubicBezTo>
                    <a:pt x="244" y="105"/>
                    <a:pt x="244" y="104"/>
                    <a:pt x="244" y="104"/>
                  </a:cubicBezTo>
                  <a:cubicBezTo>
                    <a:pt x="244" y="103"/>
                    <a:pt x="243" y="102"/>
                    <a:pt x="243" y="101"/>
                  </a:cubicBezTo>
                  <a:close/>
                  <a:moveTo>
                    <a:pt x="157" y="81"/>
                  </a:moveTo>
                  <a:cubicBezTo>
                    <a:pt x="157" y="81"/>
                    <a:pt x="157" y="81"/>
                    <a:pt x="157" y="81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5" y="82"/>
                    <a:pt x="155" y="83"/>
                    <a:pt x="154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6" y="83"/>
                    <a:pt x="156" y="82"/>
                    <a:pt x="157" y="81"/>
                  </a:cubicBezTo>
                  <a:close/>
                  <a:moveTo>
                    <a:pt x="154" y="42"/>
                  </a:moveTo>
                  <a:cubicBezTo>
                    <a:pt x="155" y="40"/>
                    <a:pt x="155" y="39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5" y="39"/>
                    <a:pt x="154" y="40"/>
                    <a:pt x="153" y="41"/>
                  </a:cubicBezTo>
                  <a:cubicBezTo>
                    <a:pt x="153" y="41"/>
                    <a:pt x="153" y="41"/>
                    <a:pt x="153" y="42"/>
                  </a:cubicBezTo>
                  <a:cubicBezTo>
                    <a:pt x="153" y="42"/>
                    <a:pt x="154" y="42"/>
                    <a:pt x="154" y="42"/>
                  </a:cubicBezTo>
                  <a:close/>
                  <a:moveTo>
                    <a:pt x="152" y="93"/>
                  </a:moveTo>
                  <a:cubicBezTo>
                    <a:pt x="152" y="92"/>
                    <a:pt x="152" y="92"/>
                    <a:pt x="152" y="92"/>
                  </a:cubicBezTo>
                  <a:cubicBezTo>
                    <a:pt x="151" y="92"/>
                    <a:pt x="151" y="91"/>
                    <a:pt x="150" y="91"/>
                  </a:cubicBezTo>
                  <a:cubicBezTo>
                    <a:pt x="150" y="92"/>
                    <a:pt x="149" y="92"/>
                    <a:pt x="149" y="93"/>
                  </a:cubicBezTo>
                  <a:cubicBezTo>
                    <a:pt x="149" y="93"/>
                    <a:pt x="150" y="93"/>
                    <a:pt x="151" y="93"/>
                  </a:cubicBezTo>
                  <a:cubicBezTo>
                    <a:pt x="151" y="93"/>
                    <a:pt x="152" y="93"/>
                    <a:pt x="152" y="93"/>
                  </a:cubicBezTo>
                  <a:close/>
                  <a:moveTo>
                    <a:pt x="85" y="158"/>
                  </a:moveTo>
                  <a:cubicBezTo>
                    <a:pt x="86" y="158"/>
                    <a:pt x="86" y="158"/>
                    <a:pt x="86" y="158"/>
                  </a:cubicBezTo>
                  <a:cubicBezTo>
                    <a:pt x="86" y="158"/>
                    <a:pt x="87" y="158"/>
                    <a:pt x="87" y="158"/>
                  </a:cubicBezTo>
                  <a:cubicBezTo>
                    <a:pt x="86" y="157"/>
                    <a:pt x="86" y="156"/>
                    <a:pt x="85" y="155"/>
                  </a:cubicBezTo>
                  <a:cubicBezTo>
                    <a:pt x="84" y="157"/>
                    <a:pt x="84" y="156"/>
                    <a:pt x="85" y="158"/>
                  </a:cubicBezTo>
                  <a:close/>
                  <a:moveTo>
                    <a:pt x="50" y="111"/>
                  </a:moveTo>
                  <a:cubicBezTo>
                    <a:pt x="51" y="111"/>
                    <a:pt x="51" y="111"/>
                    <a:pt x="52" y="111"/>
                  </a:cubicBezTo>
                  <a:cubicBezTo>
                    <a:pt x="52" y="111"/>
                    <a:pt x="52" y="111"/>
                    <a:pt x="53" y="111"/>
                  </a:cubicBezTo>
                  <a:cubicBezTo>
                    <a:pt x="53" y="110"/>
                    <a:pt x="54" y="110"/>
                    <a:pt x="54" y="109"/>
                  </a:cubicBezTo>
                  <a:cubicBezTo>
                    <a:pt x="52" y="109"/>
                    <a:pt x="51" y="110"/>
                    <a:pt x="50" y="111"/>
                  </a:cubicBezTo>
                  <a:close/>
                  <a:moveTo>
                    <a:pt x="151" y="84"/>
                  </a:moveTo>
                  <a:cubicBezTo>
                    <a:pt x="151" y="84"/>
                    <a:pt x="152" y="84"/>
                    <a:pt x="152" y="84"/>
                  </a:cubicBezTo>
                  <a:cubicBezTo>
                    <a:pt x="153" y="83"/>
                    <a:pt x="153" y="82"/>
                    <a:pt x="154" y="81"/>
                  </a:cubicBezTo>
                  <a:cubicBezTo>
                    <a:pt x="153" y="81"/>
                    <a:pt x="153" y="81"/>
                    <a:pt x="152" y="81"/>
                  </a:cubicBezTo>
                  <a:cubicBezTo>
                    <a:pt x="152" y="81"/>
                    <a:pt x="152" y="81"/>
                    <a:pt x="152" y="82"/>
                  </a:cubicBezTo>
                  <a:cubicBezTo>
                    <a:pt x="151" y="82"/>
                    <a:pt x="151" y="83"/>
                    <a:pt x="151" y="84"/>
                  </a:cubicBezTo>
                  <a:close/>
                  <a:moveTo>
                    <a:pt x="64" y="126"/>
                  </a:moveTo>
                  <a:cubicBezTo>
                    <a:pt x="65" y="127"/>
                    <a:pt x="65" y="128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1"/>
                    <a:pt x="66" y="130"/>
                    <a:pt x="66" y="130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5" y="126"/>
                    <a:pt x="65" y="126"/>
                    <a:pt x="64" y="126"/>
                  </a:cubicBezTo>
                  <a:close/>
                  <a:moveTo>
                    <a:pt x="225" y="127"/>
                  </a:moveTo>
                  <a:cubicBezTo>
                    <a:pt x="225" y="127"/>
                    <a:pt x="225" y="128"/>
                    <a:pt x="225" y="128"/>
                  </a:cubicBezTo>
                  <a:cubicBezTo>
                    <a:pt x="224" y="128"/>
                    <a:pt x="224" y="129"/>
                    <a:pt x="224" y="129"/>
                  </a:cubicBezTo>
                  <a:cubicBezTo>
                    <a:pt x="224" y="130"/>
                    <a:pt x="224" y="131"/>
                    <a:pt x="224" y="131"/>
                  </a:cubicBezTo>
                  <a:cubicBezTo>
                    <a:pt x="224" y="131"/>
                    <a:pt x="225" y="131"/>
                    <a:pt x="225" y="131"/>
                  </a:cubicBezTo>
                  <a:cubicBezTo>
                    <a:pt x="225" y="130"/>
                    <a:pt x="225" y="128"/>
                    <a:pt x="225" y="127"/>
                  </a:cubicBezTo>
                  <a:close/>
                  <a:moveTo>
                    <a:pt x="163" y="243"/>
                  </a:moveTo>
                  <a:cubicBezTo>
                    <a:pt x="162" y="244"/>
                    <a:pt x="163" y="246"/>
                    <a:pt x="164" y="247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4" y="245"/>
                    <a:pt x="164" y="244"/>
                    <a:pt x="163" y="243"/>
                  </a:cubicBezTo>
                  <a:close/>
                  <a:moveTo>
                    <a:pt x="226" y="140"/>
                  </a:moveTo>
                  <a:cubicBezTo>
                    <a:pt x="226" y="140"/>
                    <a:pt x="226" y="140"/>
                    <a:pt x="226" y="141"/>
                  </a:cubicBezTo>
                  <a:cubicBezTo>
                    <a:pt x="226" y="141"/>
                    <a:pt x="226" y="141"/>
                    <a:pt x="227" y="141"/>
                  </a:cubicBezTo>
                  <a:cubicBezTo>
                    <a:pt x="228" y="140"/>
                    <a:pt x="229" y="137"/>
                    <a:pt x="229" y="136"/>
                  </a:cubicBezTo>
                  <a:cubicBezTo>
                    <a:pt x="229" y="137"/>
                    <a:pt x="228" y="137"/>
                    <a:pt x="228" y="137"/>
                  </a:cubicBezTo>
                  <a:cubicBezTo>
                    <a:pt x="228" y="137"/>
                    <a:pt x="228" y="138"/>
                    <a:pt x="228" y="139"/>
                  </a:cubicBezTo>
                  <a:cubicBezTo>
                    <a:pt x="227" y="140"/>
                    <a:pt x="227" y="140"/>
                    <a:pt x="226" y="140"/>
                  </a:cubicBezTo>
                  <a:close/>
                  <a:moveTo>
                    <a:pt x="80" y="97"/>
                  </a:moveTo>
                  <a:cubicBezTo>
                    <a:pt x="80" y="97"/>
                    <a:pt x="80" y="97"/>
                    <a:pt x="80" y="97"/>
                  </a:cubicBezTo>
                  <a:cubicBezTo>
                    <a:pt x="81" y="97"/>
                    <a:pt x="82" y="96"/>
                    <a:pt x="84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5"/>
                    <a:pt x="83" y="95"/>
                    <a:pt x="82" y="95"/>
                  </a:cubicBezTo>
                  <a:cubicBezTo>
                    <a:pt x="81" y="96"/>
                    <a:pt x="81" y="96"/>
                    <a:pt x="80" y="97"/>
                  </a:cubicBezTo>
                  <a:close/>
                  <a:moveTo>
                    <a:pt x="86" y="38"/>
                  </a:moveTo>
                  <a:cubicBezTo>
                    <a:pt x="85" y="38"/>
                    <a:pt x="85" y="38"/>
                    <a:pt x="84" y="38"/>
                  </a:cubicBezTo>
                  <a:cubicBezTo>
                    <a:pt x="84" y="39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6" y="39"/>
                    <a:pt x="86" y="38"/>
                  </a:cubicBezTo>
                  <a:close/>
                  <a:moveTo>
                    <a:pt x="18" y="122"/>
                  </a:moveTo>
                  <a:cubicBezTo>
                    <a:pt x="17" y="122"/>
                    <a:pt x="16" y="122"/>
                    <a:pt x="16" y="122"/>
                  </a:cubicBezTo>
                  <a:cubicBezTo>
                    <a:pt x="16" y="123"/>
                    <a:pt x="16" y="123"/>
                    <a:pt x="16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17" y="123"/>
                    <a:pt x="17" y="123"/>
                    <a:pt x="18" y="122"/>
                  </a:cubicBezTo>
                  <a:close/>
                  <a:moveTo>
                    <a:pt x="251" y="168"/>
                  </a:moveTo>
                  <a:cubicBezTo>
                    <a:pt x="250" y="168"/>
                    <a:pt x="249" y="168"/>
                    <a:pt x="249" y="168"/>
                  </a:cubicBezTo>
                  <a:cubicBezTo>
                    <a:pt x="249" y="169"/>
                    <a:pt x="250" y="170"/>
                    <a:pt x="251" y="171"/>
                  </a:cubicBezTo>
                  <a:cubicBezTo>
                    <a:pt x="251" y="170"/>
                    <a:pt x="251" y="169"/>
                    <a:pt x="251" y="168"/>
                  </a:cubicBezTo>
                  <a:close/>
                  <a:moveTo>
                    <a:pt x="17" y="159"/>
                  </a:moveTo>
                  <a:cubicBezTo>
                    <a:pt x="18" y="160"/>
                    <a:pt x="18" y="160"/>
                    <a:pt x="18" y="160"/>
                  </a:cubicBezTo>
                  <a:cubicBezTo>
                    <a:pt x="19" y="160"/>
                    <a:pt x="20" y="161"/>
                    <a:pt x="21" y="161"/>
                  </a:cubicBezTo>
                  <a:cubicBezTo>
                    <a:pt x="21" y="160"/>
                    <a:pt x="21" y="160"/>
                    <a:pt x="21" y="159"/>
                  </a:cubicBezTo>
                  <a:cubicBezTo>
                    <a:pt x="20" y="159"/>
                    <a:pt x="19" y="159"/>
                    <a:pt x="17" y="159"/>
                  </a:cubicBezTo>
                  <a:close/>
                  <a:moveTo>
                    <a:pt x="13" y="140"/>
                  </a:moveTo>
                  <a:cubicBezTo>
                    <a:pt x="13" y="141"/>
                    <a:pt x="13" y="142"/>
                    <a:pt x="13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2"/>
                    <a:pt x="15" y="141"/>
                    <a:pt x="15" y="140"/>
                  </a:cubicBezTo>
                  <a:cubicBezTo>
                    <a:pt x="14" y="140"/>
                    <a:pt x="14" y="140"/>
                    <a:pt x="13" y="140"/>
                  </a:cubicBezTo>
                  <a:close/>
                  <a:moveTo>
                    <a:pt x="91" y="240"/>
                  </a:moveTo>
                  <a:cubicBezTo>
                    <a:pt x="91" y="240"/>
                    <a:pt x="91" y="240"/>
                    <a:pt x="91" y="240"/>
                  </a:cubicBezTo>
                  <a:cubicBezTo>
                    <a:pt x="90" y="240"/>
                    <a:pt x="90" y="241"/>
                    <a:pt x="89" y="242"/>
                  </a:cubicBezTo>
                  <a:cubicBezTo>
                    <a:pt x="89" y="242"/>
                    <a:pt x="89" y="242"/>
                    <a:pt x="89" y="242"/>
                  </a:cubicBezTo>
                  <a:cubicBezTo>
                    <a:pt x="89" y="243"/>
                    <a:pt x="89" y="244"/>
                    <a:pt x="90" y="245"/>
                  </a:cubicBezTo>
                  <a:cubicBezTo>
                    <a:pt x="90" y="243"/>
                    <a:pt x="90" y="241"/>
                    <a:pt x="91" y="240"/>
                  </a:cubicBezTo>
                  <a:close/>
                  <a:moveTo>
                    <a:pt x="152" y="36"/>
                  </a:moveTo>
                  <a:cubicBezTo>
                    <a:pt x="152" y="37"/>
                    <a:pt x="152" y="38"/>
                    <a:pt x="152" y="39"/>
                  </a:cubicBezTo>
                  <a:cubicBezTo>
                    <a:pt x="153" y="38"/>
                    <a:pt x="154" y="37"/>
                    <a:pt x="155" y="36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4" y="36"/>
                    <a:pt x="153" y="36"/>
                    <a:pt x="152" y="36"/>
                  </a:cubicBezTo>
                  <a:close/>
                  <a:moveTo>
                    <a:pt x="218" y="106"/>
                  </a:moveTo>
                  <a:cubicBezTo>
                    <a:pt x="217" y="105"/>
                    <a:pt x="217" y="104"/>
                    <a:pt x="217" y="104"/>
                  </a:cubicBezTo>
                  <a:cubicBezTo>
                    <a:pt x="216" y="105"/>
                    <a:pt x="215" y="106"/>
                    <a:pt x="215" y="107"/>
                  </a:cubicBezTo>
                  <a:cubicBezTo>
                    <a:pt x="216" y="106"/>
                    <a:pt x="217" y="106"/>
                    <a:pt x="218" y="106"/>
                  </a:cubicBezTo>
                  <a:close/>
                  <a:moveTo>
                    <a:pt x="219" y="161"/>
                  </a:moveTo>
                  <a:cubicBezTo>
                    <a:pt x="219" y="160"/>
                    <a:pt x="218" y="160"/>
                    <a:pt x="217" y="160"/>
                  </a:cubicBezTo>
                  <a:cubicBezTo>
                    <a:pt x="217" y="161"/>
                    <a:pt x="217" y="162"/>
                    <a:pt x="217" y="162"/>
                  </a:cubicBezTo>
                  <a:cubicBezTo>
                    <a:pt x="218" y="162"/>
                    <a:pt x="218" y="162"/>
                    <a:pt x="219" y="161"/>
                  </a:cubicBezTo>
                  <a:close/>
                  <a:moveTo>
                    <a:pt x="208" y="132"/>
                  </a:moveTo>
                  <a:cubicBezTo>
                    <a:pt x="208" y="132"/>
                    <a:pt x="207" y="132"/>
                    <a:pt x="206" y="132"/>
                  </a:cubicBezTo>
                  <a:cubicBezTo>
                    <a:pt x="206" y="133"/>
                    <a:pt x="206" y="134"/>
                    <a:pt x="207" y="135"/>
                  </a:cubicBezTo>
                  <a:cubicBezTo>
                    <a:pt x="207" y="134"/>
                    <a:pt x="208" y="133"/>
                    <a:pt x="208" y="132"/>
                  </a:cubicBezTo>
                  <a:close/>
                  <a:moveTo>
                    <a:pt x="30" y="161"/>
                  </a:moveTo>
                  <a:cubicBezTo>
                    <a:pt x="30" y="161"/>
                    <a:pt x="30" y="160"/>
                    <a:pt x="30" y="159"/>
                  </a:cubicBezTo>
                  <a:cubicBezTo>
                    <a:pt x="29" y="158"/>
                    <a:pt x="29" y="158"/>
                    <a:pt x="28" y="159"/>
                  </a:cubicBezTo>
                  <a:cubicBezTo>
                    <a:pt x="28" y="160"/>
                    <a:pt x="29" y="161"/>
                    <a:pt x="30" y="161"/>
                  </a:cubicBezTo>
                  <a:close/>
                  <a:moveTo>
                    <a:pt x="56" y="113"/>
                  </a:moveTo>
                  <a:cubicBezTo>
                    <a:pt x="56" y="113"/>
                    <a:pt x="55" y="113"/>
                    <a:pt x="54" y="113"/>
                  </a:cubicBezTo>
                  <a:cubicBezTo>
                    <a:pt x="53" y="113"/>
                    <a:pt x="53" y="113"/>
                    <a:pt x="52" y="114"/>
                  </a:cubicBezTo>
                  <a:cubicBezTo>
                    <a:pt x="53" y="114"/>
                    <a:pt x="54" y="114"/>
                    <a:pt x="55" y="114"/>
                  </a:cubicBezTo>
                  <a:cubicBezTo>
                    <a:pt x="55" y="114"/>
                    <a:pt x="56" y="114"/>
                    <a:pt x="56" y="113"/>
                  </a:cubicBezTo>
                  <a:close/>
                  <a:moveTo>
                    <a:pt x="18" y="141"/>
                  </a:moveTo>
                  <a:cubicBezTo>
                    <a:pt x="18" y="141"/>
                    <a:pt x="17" y="141"/>
                    <a:pt x="17" y="140"/>
                  </a:cubicBezTo>
                  <a:cubicBezTo>
                    <a:pt x="17" y="141"/>
                    <a:pt x="17" y="142"/>
                    <a:pt x="17" y="143"/>
                  </a:cubicBezTo>
                  <a:cubicBezTo>
                    <a:pt x="17" y="143"/>
                    <a:pt x="18" y="142"/>
                    <a:pt x="18" y="142"/>
                  </a:cubicBezTo>
                  <a:cubicBezTo>
                    <a:pt x="18" y="142"/>
                    <a:pt x="18" y="141"/>
                    <a:pt x="18" y="141"/>
                  </a:cubicBezTo>
                  <a:close/>
                  <a:moveTo>
                    <a:pt x="146" y="204"/>
                  </a:moveTo>
                  <a:cubicBezTo>
                    <a:pt x="147" y="204"/>
                    <a:pt x="147" y="205"/>
                    <a:pt x="147" y="205"/>
                  </a:cubicBezTo>
                  <a:cubicBezTo>
                    <a:pt x="148" y="204"/>
                    <a:pt x="149" y="203"/>
                    <a:pt x="149" y="202"/>
                  </a:cubicBezTo>
                  <a:cubicBezTo>
                    <a:pt x="149" y="201"/>
                    <a:pt x="149" y="201"/>
                    <a:pt x="149" y="202"/>
                  </a:cubicBezTo>
                  <a:cubicBezTo>
                    <a:pt x="148" y="202"/>
                    <a:pt x="147" y="203"/>
                    <a:pt x="146" y="204"/>
                  </a:cubicBezTo>
                  <a:close/>
                  <a:moveTo>
                    <a:pt x="104" y="93"/>
                  </a:move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2" y="93"/>
                    <a:pt x="102" y="93"/>
                  </a:cubicBezTo>
                  <a:cubicBezTo>
                    <a:pt x="101" y="93"/>
                    <a:pt x="101" y="93"/>
                    <a:pt x="101" y="94"/>
                  </a:cubicBezTo>
                  <a:cubicBezTo>
                    <a:pt x="101" y="94"/>
                    <a:pt x="101" y="95"/>
                    <a:pt x="101" y="95"/>
                  </a:cubicBezTo>
                  <a:cubicBezTo>
                    <a:pt x="101" y="95"/>
                    <a:pt x="102" y="95"/>
                    <a:pt x="102" y="95"/>
                  </a:cubicBezTo>
                  <a:cubicBezTo>
                    <a:pt x="103" y="94"/>
                    <a:pt x="103" y="94"/>
                    <a:pt x="104" y="93"/>
                  </a:cubicBezTo>
                  <a:close/>
                  <a:moveTo>
                    <a:pt x="151" y="19"/>
                  </a:moveTo>
                  <a:cubicBezTo>
                    <a:pt x="151" y="19"/>
                    <a:pt x="151" y="20"/>
                    <a:pt x="151" y="20"/>
                  </a:cubicBezTo>
                  <a:cubicBezTo>
                    <a:pt x="152" y="20"/>
                    <a:pt x="152" y="20"/>
                    <a:pt x="153" y="20"/>
                  </a:cubicBezTo>
                  <a:cubicBezTo>
                    <a:pt x="153" y="20"/>
                    <a:pt x="153" y="19"/>
                    <a:pt x="154" y="19"/>
                  </a:cubicBezTo>
                  <a:cubicBezTo>
                    <a:pt x="153" y="19"/>
                    <a:pt x="152" y="19"/>
                    <a:pt x="151" y="19"/>
                  </a:cubicBezTo>
                  <a:close/>
                  <a:moveTo>
                    <a:pt x="49" y="169"/>
                  </a:moveTo>
                  <a:cubicBezTo>
                    <a:pt x="49" y="169"/>
                    <a:pt x="48" y="169"/>
                    <a:pt x="48" y="169"/>
                  </a:cubicBezTo>
                  <a:cubicBezTo>
                    <a:pt x="47" y="168"/>
                    <a:pt x="46" y="168"/>
                    <a:pt x="45" y="168"/>
                  </a:cubicBezTo>
                  <a:cubicBezTo>
                    <a:pt x="45" y="169"/>
                    <a:pt x="46" y="169"/>
                    <a:pt x="46" y="169"/>
                  </a:cubicBezTo>
                  <a:cubicBezTo>
                    <a:pt x="46" y="169"/>
                    <a:pt x="46" y="170"/>
                    <a:pt x="46" y="170"/>
                  </a:cubicBezTo>
                  <a:cubicBezTo>
                    <a:pt x="47" y="170"/>
                    <a:pt x="48" y="170"/>
                    <a:pt x="49" y="169"/>
                  </a:cubicBezTo>
                  <a:close/>
                  <a:moveTo>
                    <a:pt x="95" y="253"/>
                  </a:moveTo>
                  <a:cubicBezTo>
                    <a:pt x="95" y="253"/>
                    <a:pt x="95" y="253"/>
                    <a:pt x="95" y="253"/>
                  </a:cubicBezTo>
                  <a:cubicBezTo>
                    <a:pt x="95" y="254"/>
                    <a:pt x="95" y="255"/>
                    <a:pt x="96" y="256"/>
                  </a:cubicBezTo>
                  <a:cubicBezTo>
                    <a:pt x="96" y="256"/>
                    <a:pt x="97" y="256"/>
                    <a:pt x="97" y="255"/>
                  </a:cubicBezTo>
                  <a:cubicBezTo>
                    <a:pt x="96" y="255"/>
                    <a:pt x="96" y="254"/>
                    <a:pt x="95" y="253"/>
                  </a:cubicBezTo>
                  <a:close/>
                  <a:moveTo>
                    <a:pt x="120" y="18"/>
                  </a:moveTo>
                  <a:cubicBezTo>
                    <a:pt x="121" y="18"/>
                    <a:pt x="122" y="18"/>
                    <a:pt x="123" y="18"/>
                  </a:cubicBezTo>
                  <a:cubicBezTo>
                    <a:pt x="123" y="17"/>
                    <a:pt x="123" y="17"/>
                    <a:pt x="123" y="16"/>
                  </a:cubicBezTo>
                  <a:cubicBezTo>
                    <a:pt x="122" y="16"/>
                    <a:pt x="122" y="16"/>
                    <a:pt x="121" y="16"/>
                  </a:cubicBezTo>
                  <a:cubicBezTo>
                    <a:pt x="121" y="16"/>
                    <a:pt x="120" y="17"/>
                    <a:pt x="120" y="17"/>
                  </a:cubicBezTo>
                  <a:cubicBezTo>
                    <a:pt x="120" y="17"/>
                    <a:pt x="120" y="17"/>
                    <a:pt x="120" y="18"/>
                  </a:cubicBezTo>
                  <a:close/>
                  <a:moveTo>
                    <a:pt x="162" y="24"/>
                  </a:moveTo>
                  <a:cubicBezTo>
                    <a:pt x="162" y="22"/>
                    <a:pt x="162" y="20"/>
                    <a:pt x="162" y="18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1" y="20"/>
                    <a:pt x="161" y="22"/>
                    <a:pt x="161" y="23"/>
                  </a:cubicBezTo>
                  <a:cubicBezTo>
                    <a:pt x="161" y="24"/>
                    <a:pt x="162" y="24"/>
                    <a:pt x="162" y="24"/>
                  </a:cubicBezTo>
                  <a:close/>
                  <a:moveTo>
                    <a:pt x="158" y="49"/>
                  </a:moveTo>
                  <a:cubicBezTo>
                    <a:pt x="158" y="49"/>
                    <a:pt x="159" y="49"/>
                    <a:pt x="159" y="49"/>
                  </a:cubicBezTo>
                  <a:cubicBezTo>
                    <a:pt x="159" y="48"/>
                    <a:pt x="159" y="47"/>
                    <a:pt x="159" y="46"/>
                  </a:cubicBezTo>
                  <a:cubicBezTo>
                    <a:pt x="159" y="47"/>
                    <a:pt x="158" y="47"/>
                    <a:pt x="158" y="49"/>
                  </a:cubicBezTo>
                  <a:close/>
                  <a:moveTo>
                    <a:pt x="234" y="97"/>
                  </a:moveTo>
                  <a:cubicBezTo>
                    <a:pt x="234" y="97"/>
                    <a:pt x="234" y="97"/>
                    <a:pt x="234" y="97"/>
                  </a:cubicBezTo>
                  <a:cubicBezTo>
                    <a:pt x="234" y="98"/>
                    <a:pt x="234" y="100"/>
                    <a:pt x="234" y="101"/>
                  </a:cubicBezTo>
                  <a:cubicBezTo>
                    <a:pt x="234" y="101"/>
                    <a:pt x="234" y="101"/>
                    <a:pt x="235" y="100"/>
                  </a:cubicBezTo>
                  <a:cubicBezTo>
                    <a:pt x="235" y="100"/>
                    <a:pt x="235" y="100"/>
                    <a:pt x="235" y="100"/>
                  </a:cubicBezTo>
                  <a:cubicBezTo>
                    <a:pt x="235" y="99"/>
                    <a:pt x="234" y="98"/>
                    <a:pt x="234" y="97"/>
                  </a:cubicBezTo>
                  <a:close/>
                  <a:moveTo>
                    <a:pt x="130" y="10"/>
                  </a:moveTo>
                  <a:cubicBezTo>
                    <a:pt x="128" y="10"/>
                    <a:pt x="126" y="11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6" y="11"/>
                    <a:pt x="128" y="11"/>
                    <a:pt x="130" y="11"/>
                  </a:cubicBezTo>
                  <a:cubicBezTo>
                    <a:pt x="130" y="11"/>
                    <a:pt x="130" y="11"/>
                    <a:pt x="130" y="10"/>
                  </a:cubicBezTo>
                  <a:close/>
                  <a:moveTo>
                    <a:pt x="98" y="228"/>
                  </a:moveTo>
                  <a:cubicBezTo>
                    <a:pt x="99" y="228"/>
                    <a:pt x="99" y="227"/>
                    <a:pt x="99" y="227"/>
                  </a:cubicBezTo>
                  <a:cubicBezTo>
                    <a:pt x="98" y="226"/>
                    <a:pt x="98" y="225"/>
                    <a:pt x="97" y="224"/>
                  </a:cubicBezTo>
                  <a:cubicBezTo>
                    <a:pt x="97" y="225"/>
                    <a:pt x="98" y="227"/>
                    <a:pt x="98" y="228"/>
                  </a:cubicBezTo>
                  <a:close/>
                  <a:moveTo>
                    <a:pt x="241" y="89"/>
                  </a:moveTo>
                  <a:cubicBezTo>
                    <a:pt x="242" y="89"/>
                    <a:pt x="244" y="89"/>
                    <a:pt x="245" y="89"/>
                  </a:cubicBezTo>
                  <a:cubicBezTo>
                    <a:pt x="246" y="89"/>
                    <a:pt x="247" y="89"/>
                    <a:pt x="248" y="90"/>
                  </a:cubicBezTo>
                  <a:cubicBezTo>
                    <a:pt x="248" y="89"/>
                    <a:pt x="248" y="89"/>
                    <a:pt x="248" y="89"/>
                  </a:cubicBezTo>
                  <a:cubicBezTo>
                    <a:pt x="246" y="88"/>
                    <a:pt x="242" y="88"/>
                    <a:pt x="241" y="89"/>
                  </a:cubicBezTo>
                  <a:close/>
                  <a:moveTo>
                    <a:pt x="61" y="164"/>
                  </a:moveTo>
                  <a:cubicBezTo>
                    <a:pt x="64" y="164"/>
                    <a:pt x="66" y="164"/>
                    <a:pt x="67" y="164"/>
                  </a:cubicBezTo>
                  <a:cubicBezTo>
                    <a:pt x="65" y="164"/>
                    <a:pt x="63" y="164"/>
                    <a:pt x="61" y="163"/>
                  </a:cubicBezTo>
                  <a:cubicBezTo>
                    <a:pt x="61" y="164"/>
                    <a:pt x="61" y="164"/>
                    <a:pt x="61" y="164"/>
                  </a:cubicBezTo>
                  <a:close/>
                  <a:moveTo>
                    <a:pt x="162" y="87"/>
                  </a:moveTo>
                  <a:cubicBezTo>
                    <a:pt x="161" y="87"/>
                    <a:pt x="161" y="87"/>
                    <a:pt x="160" y="87"/>
                  </a:cubicBezTo>
                  <a:cubicBezTo>
                    <a:pt x="159" y="87"/>
                    <a:pt x="159" y="87"/>
                    <a:pt x="159" y="88"/>
                  </a:cubicBezTo>
                  <a:cubicBezTo>
                    <a:pt x="160" y="88"/>
                    <a:pt x="161" y="88"/>
                    <a:pt x="162" y="88"/>
                  </a:cubicBezTo>
                  <a:cubicBezTo>
                    <a:pt x="162" y="88"/>
                    <a:pt x="162" y="88"/>
                    <a:pt x="162" y="87"/>
                  </a:cubicBezTo>
                  <a:close/>
                  <a:moveTo>
                    <a:pt x="217" y="170"/>
                  </a:moveTo>
                  <a:cubicBezTo>
                    <a:pt x="218" y="170"/>
                    <a:pt x="218" y="169"/>
                    <a:pt x="219" y="169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9"/>
                    <a:pt x="222" y="169"/>
                    <a:pt x="223" y="169"/>
                  </a:cubicBezTo>
                  <a:cubicBezTo>
                    <a:pt x="221" y="169"/>
                    <a:pt x="219" y="169"/>
                    <a:pt x="217" y="169"/>
                  </a:cubicBezTo>
                  <a:cubicBezTo>
                    <a:pt x="217" y="169"/>
                    <a:pt x="217" y="169"/>
                    <a:pt x="217" y="170"/>
                  </a:cubicBezTo>
                  <a:close/>
                  <a:moveTo>
                    <a:pt x="154" y="200"/>
                  </a:moveTo>
                  <a:cubicBezTo>
                    <a:pt x="155" y="199"/>
                    <a:pt x="155" y="198"/>
                    <a:pt x="156" y="197"/>
                  </a:cubicBezTo>
                  <a:cubicBezTo>
                    <a:pt x="156" y="197"/>
                    <a:pt x="155" y="197"/>
                    <a:pt x="155" y="196"/>
                  </a:cubicBezTo>
                  <a:cubicBezTo>
                    <a:pt x="155" y="197"/>
                    <a:pt x="154" y="198"/>
                    <a:pt x="153" y="199"/>
                  </a:cubicBezTo>
                  <a:cubicBezTo>
                    <a:pt x="153" y="200"/>
                    <a:pt x="154" y="200"/>
                    <a:pt x="154" y="200"/>
                  </a:cubicBezTo>
                  <a:close/>
                  <a:moveTo>
                    <a:pt x="216" y="114"/>
                  </a:moveTo>
                  <a:cubicBezTo>
                    <a:pt x="216" y="115"/>
                    <a:pt x="216" y="116"/>
                    <a:pt x="216" y="118"/>
                  </a:cubicBezTo>
                  <a:cubicBezTo>
                    <a:pt x="216" y="117"/>
                    <a:pt x="216" y="117"/>
                    <a:pt x="217" y="117"/>
                  </a:cubicBezTo>
                  <a:cubicBezTo>
                    <a:pt x="217" y="116"/>
                    <a:pt x="217" y="115"/>
                    <a:pt x="217" y="114"/>
                  </a:cubicBezTo>
                  <a:cubicBezTo>
                    <a:pt x="216" y="114"/>
                    <a:pt x="216" y="114"/>
                    <a:pt x="216" y="114"/>
                  </a:cubicBezTo>
                  <a:close/>
                  <a:moveTo>
                    <a:pt x="221" y="145"/>
                  </a:moveTo>
                  <a:cubicBezTo>
                    <a:pt x="221" y="146"/>
                    <a:pt x="221" y="147"/>
                    <a:pt x="222" y="148"/>
                  </a:cubicBezTo>
                  <a:cubicBezTo>
                    <a:pt x="222" y="148"/>
                    <a:pt x="222" y="148"/>
                    <a:pt x="222" y="148"/>
                  </a:cubicBezTo>
                  <a:cubicBezTo>
                    <a:pt x="222" y="147"/>
                    <a:pt x="223" y="146"/>
                    <a:pt x="223" y="145"/>
                  </a:cubicBezTo>
                  <a:cubicBezTo>
                    <a:pt x="222" y="145"/>
                    <a:pt x="222" y="145"/>
                    <a:pt x="221" y="145"/>
                  </a:cubicBezTo>
                  <a:close/>
                  <a:moveTo>
                    <a:pt x="169" y="220"/>
                  </a:moveTo>
                  <a:cubicBezTo>
                    <a:pt x="167" y="222"/>
                    <a:pt x="168" y="223"/>
                    <a:pt x="169" y="225"/>
                  </a:cubicBezTo>
                  <a:cubicBezTo>
                    <a:pt x="169" y="223"/>
                    <a:pt x="169" y="222"/>
                    <a:pt x="169" y="220"/>
                  </a:cubicBezTo>
                  <a:close/>
                  <a:moveTo>
                    <a:pt x="221" y="154"/>
                  </a:moveTo>
                  <a:cubicBezTo>
                    <a:pt x="221" y="154"/>
                    <a:pt x="221" y="153"/>
                    <a:pt x="220" y="152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20" y="153"/>
                    <a:pt x="220" y="153"/>
                    <a:pt x="220" y="154"/>
                  </a:cubicBezTo>
                  <a:cubicBezTo>
                    <a:pt x="220" y="154"/>
                    <a:pt x="220" y="155"/>
                    <a:pt x="221" y="154"/>
                  </a:cubicBezTo>
                  <a:close/>
                  <a:moveTo>
                    <a:pt x="101" y="89"/>
                  </a:moveTo>
                  <a:cubicBezTo>
                    <a:pt x="100" y="89"/>
                    <a:pt x="100" y="88"/>
                    <a:pt x="99" y="88"/>
                  </a:cubicBezTo>
                  <a:cubicBezTo>
                    <a:pt x="99" y="89"/>
                    <a:pt x="98" y="89"/>
                    <a:pt x="98" y="90"/>
                  </a:cubicBezTo>
                  <a:cubicBezTo>
                    <a:pt x="99" y="90"/>
                    <a:pt x="99" y="90"/>
                    <a:pt x="100" y="90"/>
                  </a:cubicBezTo>
                  <a:cubicBezTo>
                    <a:pt x="101" y="90"/>
                    <a:pt x="101" y="90"/>
                    <a:pt x="101" y="89"/>
                  </a:cubicBezTo>
                  <a:close/>
                  <a:moveTo>
                    <a:pt x="131" y="39"/>
                  </a:moveTo>
                  <a:cubicBezTo>
                    <a:pt x="131" y="39"/>
                    <a:pt x="131" y="39"/>
                    <a:pt x="131" y="39"/>
                  </a:cubicBezTo>
                  <a:cubicBezTo>
                    <a:pt x="132" y="40"/>
                    <a:pt x="133" y="40"/>
                    <a:pt x="134" y="40"/>
                  </a:cubicBezTo>
                  <a:cubicBezTo>
                    <a:pt x="134" y="39"/>
                    <a:pt x="134" y="39"/>
                    <a:pt x="134" y="38"/>
                  </a:cubicBezTo>
                  <a:cubicBezTo>
                    <a:pt x="133" y="39"/>
                    <a:pt x="132" y="39"/>
                    <a:pt x="131" y="39"/>
                  </a:cubicBezTo>
                  <a:close/>
                  <a:moveTo>
                    <a:pt x="154" y="207"/>
                  </a:moveTo>
                  <a:cubicBezTo>
                    <a:pt x="153" y="208"/>
                    <a:pt x="152" y="209"/>
                    <a:pt x="151" y="210"/>
                  </a:cubicBezTo>
                  <a:cubicBezTo>
                    <a:pt x="151" y="210"/>
                    <a:pt x="152" y="210"/>
                    <a:pt x="152" y="210"/>
                  </a:cubicBezTo>
                  <a:cubicBezTo>
                    <a:pt x="153" y="209"/>
                    <a:pt x="153" y="208"/>
                    <a:pt x="154" y="207"/>
                  </a:cubicBezTo>
                  <a:close/>
                  <a:moveTo>
                    <a:pt x="51" y="135"/>
                  </a:moveTo>
                  <a:cubicBezTo>
                    <a:pt x="51" y="135"/>
                    <a:pt x="50" y="135"/>
                    <a:pt x="50" y="135"/>
                  </a:cubicBezTo>
                  <a:cubicBezTo>
                    <a:pt x="49" y="135"/>
                    <a:pt x="49" y="135"/>
                    <a:pt x="49" y="136"/>
                  </a:cubicBezTo>
                  <a:cubicBezTo>
                    <a:pt x="50" y="137"/>
                    <a:pt x="51" y="137"/>
                    <a:pt x="52" y="137"/>
                  </a:cubicBezTo>
                  <a:cubicBezTo>
                    <a:pt x="51" y="136"/>
                    <a:pt x="51" y="135"/>
                    <a:pt x="51" y="135"/>
                  </a:cubicBezTo>
                  <a:close/>
                  <a:moveTo>
                    <a:pt x="218" y="142"/>
                  </a:moveTo>
                  <a:cubicBezTo>
                    <a:pt x="218" y="142"/>
                    <a:pt x="217" y="142"/>
                    <a:pt x="216" y="142"/>
                  </a:cubicBezTo>
                  <a:cubicBezTo>
                    <a:pt x="216" y="143"/>
                    <a:pt x="216" y="143"/>
                    <a:pt x="216" y="144"/>
                  </a:cubicBezTo>
                  <a:cubicBezTo>
                    <a:pt x="217" y="144"/>
                    <a:pt x="218" y="144"/>
                    <a:pt x="218" y="143"/>
                  </a:cubicBezTo>
                  <a:cubicBezTo>
                    <a:pt x="218" y="143"/>
                    <a:pt x="218" y="143"/>
                    <a:pt x="218" y="142"/>
                  </a:cubicBezTo>
                  <a:close/>
                  <a:moveTo>
                    <a:pt x="129" y="254"/>
                  </a:moveTo>
                  <a:cubicBezTo>
                    <a:pt x="130" y="255"/>
                    <a:pt x="130" y="256"/>
                    <a:pt x="131" y="256"/>
                  </a:cubicBezTo>
                  <a:cubicBezTo>
                    <a:pt x="131" y="256"/>
                    <a:pt x="131" y="255"/>
                    <a:pt x="132" y="254"/>
                  </a:cubicBezTo>
                  <a:cubicBezTo>
                    <a:pt x="131" y="254"/>
                    <a:pt x="130" y="254"/>
                    <a:pt x="129" y="254"/>
                  </a:cubicBezTo>
                  <a:close/>
                  <a:moveTo>
                    <a:pt x="114" y="250"/>
                  </a:moveTo>
                  <a:cubicBezTo>
                    <a:pt x="116" y="251"/>
                    <a:pt x="116" y="251"/>
                    <a:pt x="117" y="249"/>
                  </a:cubicBezTo>
                  <a:cubicBezTo>
                    <a:pt x="116" y="249"/>
                    <a:pt x="116" y="249"/>
                    <a:pt x="116" y="248"/>
                  </a:cubicBezTo>
                  <a:cubicBezTo>
                    <a:pt x="115" y="249"/>
                    <a:pt x="115" y="249"/>
                    <a:pt x="114" y="250"/>
                  </a:cubicBezTo>
                  <a:close/>
                  <a:moveTo>
                    <a:pt x="105" y="229"/>
                  </a:moveTo>
                  <a:cubicBezTo>
                    <a:pt x="105" y="230"/>
                    <a:pt x="104" y="230"/>
                    <a:pt x="104" y="230"/>
                  </a:cubicBezTo>
                  <a:cubicBezTo>
                    <a:pt x="105" y="231"/>
                    <a:pt x="106" y="233"/>
                    <a:pt x="107" y="233"/>
                  </a:cubicBezTo>
                  <a:cubicBezTo>
                    <a:pt x="107" y="233"/>
                    <a:pt x="106" y="230"/>
                    <a:pt x="105" y="229"/>
                  </a:cubicBezTo>
                  <a:close/>
                  <a:moveTo>
                    <a:pt x="25" y="136"/>
                  </a:moveTo>
                  <a:cubicBezTo>
                    <a:pt x="25" y="137"/>
                    <a:pt x="25" y="138"/>
                    <a:pt x="25" y="139"/>
                  </a:cubicBezTo>
                  <a:cubicBezTo>
                    <a:pt x="25" y="139"/>
                    <a:pt x="26" y="139"/>
                    <a:pt x="26" y="139"/>
                  </a:cubicBezTo>
                  <a:cubicBezTo>
                    <a:pt x="26" y="138"/>
                    <a:pt x="26" y="137"/>
                    <a:pt x="26" y="136"/>
                  </a:cubicBezTo>
                  <a:cubicBezTo>
                    <a:pt x="26" y="136"/>
                    <a:pt x="25" y="136"/>
                    <a:pt x="25" y="136"/>
                  </a:cubicBezTo>
                  <a:close/>
                  <a:moveTo>
                    <a:pt x="72" y="103"/>
                  </a:moveTo>
                  <a:cubicBezTo>
                    <a:pt x="71" y="103"/>
                    <a:pt x="70" y="103"/>
                    <a:pt x="69" y="105"/>
                  </a:cubicBezTo>
                  <a:cubicBezTo>
                    <a:pt x="69" y="105"/>
                    <a:pt x="69" y="105"/>
                    <a:pt x="70" y="105"/>
                  </a:cubicBezTo>
                  <a:cubicBezTo>
                    <a:pt x="71" y="104"/>
                    <a:pt x="71" y="104"/>
                    <a:pt x="72" y="103"/>
                  </a:cubicBezTo>
                  <a:close/>
                  <a:moveTo>
                    <a:pt x="68" y="110"/>
                  </a:moveTo>
                  <a:cubicBezTo>
                    <a:pt x="68" y="110"/>
                    <a:pt x="69" y="111"/>
                    <a:pt x="69" y="112"/>
                  </a:cubicBezTo>
                  <a:cubicBezTo>
                    <a:pt x="69" y="112"/>
                    <a:pt x="70" y="111"/>
                    <a:pt x="70" y="111"/>
                  </a:cubicBezTo>
                  <a:cubicBezTo>
                    <a:pt x="70" y="110"/>
                    <a:pt x="70" y="109"/>
                    <a:pt x="70" y="108"/>
                  </a:cubicBezTo>
                  <a:cubicBezTo>
                    <a:pt x="69" y="109"/>
                    <a:pt x="69" y="109"/>
                    <a:pt x="68" y="110"/>
                  </a:cubicBezTo>
                  <a:close/>
                  <a:moveTo>
                    <a:pt x="225" y="115"/>
                  </a:moveTo>
                  <a:cubicBezTo>
                    <a:pt x="224" y="115"/>
                    <a:pt x="223" y="115"/>
                    <a:pt x="223" y="116"/>
                  </a:cubicBezTo>
                  <a:cubicBezTo>
                    <a:pt x="223" y="117"/>
                    <a:pt x="224" y="117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lose/>
                  <a:moveTo>
                    <a:pt x="118" y="227"/>
                  </a:moveTo>
                  <a:cubicBezTo>
                    <a:pt x="119" y="228"/>
                    <a:pt x="120" y="229"/>
                    <a:pt x="121" y="231"/>
                  </a:cubicBezTo>
                  <a:cubicBezTo>
                    <a:pt x="121" y="230"/>
                    <a:pt x="119" y="227"/>
                    <a:pt x="118" y="226"/>
                  </a:cubicBezTo>
                  <a:cubicBezTo>
                    <a:pt x="118" y="226"/>
                    <a:pt x="118" y="227"/>
                    <a:pt x="118" y="227"/>
                  </a:cubicBezTo>
                  <a:close/>
                  <a:moveTo>
                    <a:pt x="130" y="67"/>
                  </a:moveTo>
                  <a:cubicBezTo>
                    <a:pt x="130" y="66"/>
                    <a:pt x="130" y="66"/>
                    <a:pt x="130" y="65"/>
                  </a:cubicBezTo>
                  <a:cubicBezTo>
                    <a:pt x="129" y="66"/>
                    <a:pt x="128" y="67"/>
                    <a:pt x="127" y="67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8" y="67"/>
                    <a:pt x="129" y="67"/>
                    <a:pt x="130" y="67"/>
                  </a:cubicBezTo>
                  <a:close/>
                  <a:moveTo>
                    <a:pt x="22" y="144"/>
                  </a:moveTo>
                  <a:cubicBezTo>
                    <a:pt x="22" y="144"/>
                    <a:pt x="22" y="144"/>
                    <a:pt x="22" y="144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1" y="145"/>
                    <a:pt x="21" y="145"/>
                    <a:pt x="21" y="146"/>
                  </a:cubicBezTo>
                  <a:cubicBezTo>
                    <a:pt x="21" y="146"/>
                    <a:pt x="22" y="146"/>
                    <a:pt x="22" y="146"/>
                  </a:cubicBezTo>
                  <a:cubicBezTo>
                    <a:pt x="22" y="145"/>
                    <a:pt x="22" y="145"/>
                    <a:pt x="22" y="1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9" y="43"/>
                  </a:cubicBezTo>
                  <a:cubicBezTo>
                    <a:pt x="79" y="41"/>
                    <a:pt x="79" y="39"/>
                    <a:pt x="79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9" y="39"/>
                    <a:pt x="79" y="41"/>
                    <a:pt x="79" y="43"/>
                  </a:cubicBezTo>
                  <a:close/>
                  <a:moveTo>
                    <a:pt x="118" y="248"/>
                  </a:moveTo>
                  <a:cubicBezTo>
                    <a:pt x="118" y="247"/>
                    <a:pt x="119" y="247"/>
                    <a:pt x="119" y="246"/>
                  </a:cubicBezTo>
                  <a:cubicBezTo>
                    <a:pt x="119" y="246"/>
                    <a:pt x="118" y="246"/>
                    <a:pt x="118" y="246"/>
                  </a:cubicBezTo>
                  <a:cubicBezTo>
                    <a:pt x="117" y="246"/>
                    <a:pt x="117" y="246"/>
                    <a:pt x="117" y="246"/>
                  </a:cubicBezTo>
                  <a:cubicBezTo>
                    <a:pt x="117" y="247"/>
                    <a:pt x="118" y="247"/>
                    <a:pt x="118" y="248"/>
                  </a:cubicBezTo>
                  <a:close/>
                  <a:moveTo>
                    <a:pt x="152" y="60"/>
                  </a:moveTo>
                  <a:cubicBezTo>
                    <a:pt x="152" y="59"/>
                    <a:pt x="152" y="58"/>
                    <a:pt x="152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1" y="57"/>
                    <a:pt x="151" y="58"/>
                    <a:pt x="151" y="58"/>
                  </a:cubicBezTo>
                  <a:cubicBezTo>
                    <a:pt x="151" y="59"/>
                    <a:pt x="151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lose/>
                  <a:moveTo>
                    <a:pt x="95" y="14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7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13"/>
                    <a:pt x="96" y="13"/>
                    <a:pt x="95" y="13"/>
                  </a:cubicBezTo>
                  <a:cubicBezTo>
                    <a:pt x="95" y="13"/>
                    <a:pt x="95" y="14"/>
                    <a:pt x="95" y="14"/>
                  </a:cubicBezTo>
                  <a:close/>
                  <a:moveTo>
                    <a:pt x="26" y="171"/>
                  </a:moveTo>
                  <a:cubicBezTo>
                    <a:pt x="26" y="171"/>
                    <a:pt x="25" y="171"/>
                    <a:pt x="24" y="171"/>
                  </a:cubicBezTo>
                  <a:cubicBezTo>
                    <a:pt x="25" y="172"/>
                    <a:pt x="26" y="173"/>
                    <a:pt x="26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7" y="173"/>
                    <a:pt x="26" y="172"/>
                    <a:pt x="26" y="171"/>
                  </a:cubicBezTo>
                  <a:close/>
                  <a:moveTo>
                    <a:pt x="85" y="230"/>
                  </a:moveTo>
                  <a:cubicBezTo>
                    <a:pt x="85" y="230"/>
                    <a:pt x="85" y="231"/>
                    <a:pt x="85" y="231"/>
                  </a:cubicBezTo>
                  <a:cubicBezTo>
                    <a:pt x="85" y="233"/>
                    <a:pt x="85" y="234"/>
                    <a:pt x="85" y="235"/>
                  </a:cubicBezTo>
                  <a:cubicBezTo>
                    <a:pt x="85" y="236"/>
                    <a:pt x="85" y="236"/>
                    <a:pt x="85" y="236"/>
                  </a:cubicBezTo>
                  <a:cubicBezTo>
                    <a:pt x="85" y="236"/>
                    <a:pt x="86" y="236"/>
                    <a:pt x="85" y="235"/>
                  </a:cubicBezTo>
                  <a:cubicBezTo>
                    <a:pt x="85" y="234"/>
                    <a:pt x="85" y="232"/>
                    <a:pt x="85" y="230"/>
                  </a:cubicBezTo>
                  <a:close/>
                  <a:moveTo>
                    <a:pt x="173" y="9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3" y="7"/>
                    <a:pt x="174" y="5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3" y="3"/>
                    <a:pt x="173" y="2"/>
                  </a:cubicBezTo>
                  <a:cubicBezTo>
                    <a:pt x="173" y="3"/>
                    <a:pt x="173" y="4"/>
                    <a:pt x="173" y="5"/>
                  </a:cubicBezTo>
                  <a:cubicBezTo>
                    <a:pt x="174" y="5"/>
                    <a:pt x="173" y="5"/>
                    <a:pt x="173" y="5"/>
                  </a:cubicBezTo>
                  <a:cubicBezTo>
                    <a:pt x="173" y="7"/>
                    <a:pt x="173" y="8"/>
                    <a:pt x="173" y="9"/>
                  </a:cubicBezTo>
                  <a:close/>
                  <a:moveTo>
                    <a:pt x="131" y="244"/>
                  </a:move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8" y="244"/>
                    <a:pt x="128" y="244"/>
                    <a:pt x="129" y="244"/>
                  </a:cubicBezTo>
                  <a:cubicBezTo>
                    <a:pt x="129" y="245"/>
                    <a:pt x="129" y="245"/>
                    <a:pt x="129" y="246"/>
                  </a:cubicBezTo>
                  <a:cubicBezTo>
                    <a:pt x="130" y="245"/>
                    <a:pt x="130" y="244"/>
                    <a:pt x="131" y="244"/>
                  </a:cubicBezTo>
                  <a:close/>
                  <a:moveTo>
                    <a:pt x="65" y="143"/>
                  </a:moveTo>
                  <a:cubicBezTo>
                    <a:pt x="65" y="143"/>
                    <a:pt x="65" y="143"/>
                    <a:pt x="65" y="143"/>
                  </a:cubicBezTo>
                  <a:cubicBezTo>
                    <a:pt x="65" y="144"/>
                    <a:pt x="65" y="146"/>
                    <a:pt x="65" y="147"/>
                  </a:cubicBezTo>
                  <a:cubicBezTo>
                    <a:pt x="65" y="147"/>
                    <a:pt x="66" y="147"/>
                    <a:pt x="66" y="147"/>
                  </a:cubicBezTo>
                  <a:cubicBezTo>
                    <a:pt x="66" y="146"/>
                    <a:pt x="66" y="144"/>
                    <a:pt x="65" y="143"/>
                  </a:cubicBezTo>
                  <a:close/>
                  <a:moveTo>
                    <a:pt x="24" y="129"/>
                  </a:moveTo>
                  <a:cubicBezTo>
                    <a:pt x="22" y="129"/>
                    <a:pt x="22" y="130"/>
                    <a:pt x="22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4" y="130"/>
                    <a:pt x="24" y="130"/>
                    <a:pt x="24" y="129"/>
                  </a:cubicBezTo>
                  <a:close/>
                  <a:moveTo>
                    <a:pt x="205" y="160"/>
                  </a:moveTo>
                  <a:cubicBezTo>
                    <a:pt x="205" y="160"/>
                    <a:pt x="205" y="160"/>
                    <a:pt x="205" y="160"/>
                  </a:cubicBezTo>
                  <a:cubicBezTo>
                    <a:pt x="205" y="161"/>
                    <a:pt x="205" y="162"/>
                    <a:pt x="205" y="163"/>
                  </a:cubicBezTo>
                  <a:cubicBezTo>
                    <a:pt x="206" y="163"/>
                    <a:pt x="206" y="163"/>
                    <a:pt x="207" y="163"/>
                  </a:cubicBezTo>
                  <a:cubicBezTo>
                    <a:pt x="206" y="162"/>
                    <a:pt x="206" y="161"/>
                    <a:pt x="205" y="160"/>
                  </a:cubicBezTo>
                  <a:close/>
                  <a:moveTo>
                    <a:pt x="198" y="130"/>
                  </a:moveTo>
                  <a:cubicBezTo>
                    <a:pt x="198" y="129"/>
                    <a:pt x="199" y="127"/>
                    <a:pt x="199" y="126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7"/>
                    <a:pt x="198" y="128"/>
                    <a:pt x="198" y="130"/>
                  </a:cubicBezTo>
                  <a:close/>
                  <a:moveTo>
                    <a:pt x="95" y="193"/>
                  </a:moveTo>
                  <a:cubicBezTo>
                    <a:pt x="95" y="194"/>
                    <a:pt x="94" y="194"/>
                    <a:pt x="94" y="195"/>
                  </a:cubicBezTo>
                  <a:cubicBezTo>
                    <a:pt x="94" y="195"/>
                    <a:pt x="94" y="195"/>
                    <a:pt x="95" y="196"/>
                  </a:cubicBezTo>
                  <a:cubicBezTo>
                    <a:pt x="95" y="195"/>
                    <a:pt x="96" y="195"/>
                    <a:pt x="96" y="194"/>
                  </a:cubicBezTo>
                  <a:cubicBezTo>
                    <a:pt x="96" y="194"/>
                    <a:pt x="95" y="194"/>
                    <a:pt x="95" y="193"/>
                  </a:cubicBezTo>
                  <a:close/>
                  <a:moveTo>
                    <a:pt x="130" y="69"/>
                  </a:moveTo>
                  <a:cubicBezTo>
                    <a:pt x="129" y="69"/>
                    <a:pt x="129" y="69"/>
                    <a:pt x="128" y="69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9" y="70"/>
                    <a:pt x="130" y="70"/>
                    <a:pt x="130" y="70"/>
                  </a:cubicBezTo>
                  <a:cubicBezTo>
                    <a:pt x="130" y="70"/>
                    <a:pt x="130" y="69"/>
                    <a:pt x="130" y="69"/>
                  </a:cubicBezTo>
                  <a:close/>
                  <a:moveTo>
                    <a:pt x="150" y="27"/>
                  </a:moveTo>
                  <a:cubicBezTo>
                    <a:pt x="150" y="27"/>
                    <a:pt x="151" y="27"/>
                    <a:pt x="151" y="27"/>
                  </a:cubicBezTo>
                  <a:cubicBezTo>
                    <a:pt x="151" y="26"/>
                    <a:pt x="151" y="25"/>
                    <a:pt x="152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0" y="25"/>
                    <a:pt x="150" y="26"/>
                    <a:pt x="150" y="27"/>
                  </a:cubicBezTo>
                  <a:close/>
                  <a:moveTo>
                    <a:pt x="9" y="112"/>
                  </a:moveTo>
                  <a:cubicBezTo>
                    <a:pt x="10" y="111"/>
                    <a:pt x="11" y="112"/>
                    <a:pt x="11" y="113"/>
                  </a:cubicBezTo>
                  <a:cubicBezTo>
                    <a:pt x="12" y="112"/>
                    <a:pt x="12" y="112"/>
                    <a:pt x="12" y="111"/>
                  </a:cubicBezTo>
                  <a:cubicBezTo>
                    <a:pt x="11" y="111"/>
                    <a:pt x="10" y="112"/>
                    <a:pt x="9" y="110"/>
                  </a:cubicBezTo>
                  <a:cubicBezTo>
                    <a:pt x="9" y="111"/>
                    <a:pt x="9" y="111"/>
                    <a:pt x="9" y="112"/>
                  </a:cubicBezTo>
                  <a:close/>
                  <a:moveTo>
                    <a:pt x="227" y="108"/>
                  </a:move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8" y="108"/>
                  </a:cubicBezTo>
                  <a:cubicBezTo>
                    <a:pt x="228" y="107"/>
                    <a:pt x="228" y="107"/>
                    <a:pt x="228" y="106"/>
                  </a:cubicBezTo>
                  <a:cubicBezTo>
                    <a:pt x="227" y="106"/>
                    <a:pt x="227" y="106"/>
                    <a:pt x="226" y="106"/>
                  </a:cubicBezTo>
                  <a:cubicBezTo>
                    <a:pt x="226" y="107"/>
                    <a:pt x="227" y="108"/>
                    <a:pt x="227" y="108"/>
                  </a:cubicBezTo>
                  <a:close/>
                  <a:moveTo>
                    <a:pt x="224" y="138"/>
                  </a:moveTo>
                  <a:cubicBezTo>
                    <a:pt x="223" y="138"/>
                    <a:pt x="223" y="138"/>
                    <a:pt x="222" y="139"/>
                  </a:cubicBezTo>
                  <a:cubicBezTo>
                    <a:pt x="223" y="140"/>
                    <a:pt x="223" y="140"/>
                    <a:pt x="224" y="141"/>
                  </a:cubicBezTo>
                  <a:cubicBezTo>
                    <a:pt x="224" y="140"/>
                    <a:pt x="224" y="139"/>
                    <a:pt x="224" y="138"/>
                  </a:cubicBezTo>
                  <a:close/>
                  <a:moveTo>
                    <a:pt x="7" y="91"/>
                  </a:moveTo>
                  <a:cubicBezTo>
                    <a:pt x="6" y="91"/>
                    <a:pt x="5" y="91"/>
                    <a:pt x="4" y="91"/>
                  </a:cubicBezTo>
                  <a:cubicBezTo>
                    <a:pt x="4" y="92"/>
                    <a:pt x="4" y="92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6" y="91"/>
                    <a:pt x="6" y="91"/>
                    <a:pt x="7" y="91"/>
                  </a:cubicBezTo>
                  <a:close/>
                  <a:moveTo>
                    <a:pt x="181" y="150"/>
                  </a:moveTo>
                  <a:cubicBezTo>
                    <a:pt x="181" y="149"/>
                    <a:pt x="183" y="146"/>
                    <a:pt x="183" y="145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2" y="146"/>
                    <a:pt x="182" y="148"/>
                    <a:pt x="181" y="149"/>
                  </a:cubicBezTo>
                  <a:cubicBezTo>
                    <a:pt x="181" y="149"/>
                    <a:pt x="181" y="150"/>
                    <a:pt x="181" y="150"/>
                  </a:cubicBezTo>
                  <a:close/>
                  <a:moveTo>
                    <a:pt x="19" y="157"/>
                  </a:moveTo>
                  <a:cubicBezTo>
                    <a:pt x="19" y="157"/>
                    <a:pt x="20" y="157"/>
                    <a:pt x="20" y="157"/>
                  </a:cubicBezTo>
                  <a:cubicBezTo>
                    <a:pt x="20" y="156"/>
                    <a:pt x="20" y="156"/>
                    <a:pt x="20" y="155"/>
                  </a:cubicBezTo>
                  <a:cubicBezTo>
                    <a:pt x="20" y="155"/>
                    <a:pt x="19" y="155"/>
                    <a:pt x="19" y="155"/>
                  </a:cubicBezTo>
                  <a:cubicBezTo>
                    <a:pt x="19" y="156"/>
                    <a:pt x="19" y="157"/>
                    <a:pt x="19" y="157"/>
                  </a:cubicBezTo>
                  <a:close/>
                  <a:moveTo>
                    <a:pt x="92" y="251"/>
                  </a:moveTo>
                  <a:cubicBezTo>
                    <a:pt x="91" y="251"/>
                    <a:pt x="91" y="252"/>
                    <a:pt x="91" y="254"/>
                  </a:cubicBezTo>
                  <a:cubicBezTo>
                    <a:pt x="91" y="253"/>
                    <a:pt x="91" y="253"/>
                    <a:pt x="92" y="253"/>
                  </a:cubicBezTo>
                  <a:cubicBezTo>
                    <a:pt x="92" y="252"/>
                    <a:pt x="92" y="252"/>
                    <a:pt x="92" y="251"/>
                  </a:cubicBezTo>
                  <a:close/>
                  <a:moveTo>
                    <a:pt x="214" y="119"/>
                  </a:moveTo>
                  <a:cubicBezTo>
                    <a:pt x="214" y="118"/>
                    <a:pt x="214" y="116"/>
                    <a:pt x="213" y="116"/>
                  </a:cubicBezTo>
                  <a:cubicBezTo>
                    <a:pt x="213" y="116"/>
                    <a:pt x="213" y="116"/>
                    <a:pt x="212" y="117"/>
                  </a:cubicBezTo>
                  <a:cubicBezTo>
                    <a:pt x="213" y="118"/>
                    <a:pt x="213" y="118"/>
                    <a:pt x="214" y="119"/>
                  </a:cubicBezTo>
                  <a:close/>
                  <a:moveTo>
                    <a:pt x="94" y="35"/>
                  </a:moveTo>
                  <a:cubicBezTo>
                    <a:pt x="93" y="35"/>
                    <a:pt x="92" y="35"/>
                    <a:pt x="91" y="35"/>
                  </a:cubicBezTo>
                  <a:cubicBezTo>
                    <a:pt x="91" y="35"/>
                    <a:pt x="90" y="36"/>
                    <a:pt x="90" y="36"/>
                  </a:cubicBezTo>
                  <a:cubicBezTo>
                    <a:pt x="92" y="37"/>
                    <a:pt x="93" y="36"/>
                    <a:pt x="94" y="35"/>
                  </a:cubicBezTo>
                  <a:close/>
                  <a:moveTo>
                    <a:pt x="151" y="55"/>
                  </a:moveTo>
                  <a:cubicBezTo>
                    <a:pt x="151" y="55"/>
                    <a:pt x="150" y="55"/>
                    <a:pt x="150" y="55"/>
                  </a:cubicBezTo>
                  <a:cubicBezTo>
                    <a:pt x="150" y="55"/>
                    <a:pt x="150" y="55"/>
                    <a:pt x="149" y="55"/>
                  </a:cubicBezTo>
                  <a:cubicBezTo>
                    <a:pt x="149" y="56"/>
                    <a:pt x="148" y="57"/>
                    <a:pt x="148" y="58"/>
                  </a:cubicBezTo>
                  <a:cubicBezTo>
                    <a:pt x="149" y="57"/>
                    <a:pt x="150" y="56"/>
                    <a:pt x="151" y="55"/>
                  </a:cubicBezTo>
                  <a:close/>
                  <a:moveTo>
                    <a:pt x="103" y="229"/>
                  </a:moveTo>
                  <a:cubicBezTo>
                    <a:pt x="103" y="228"/>
                    <a:pt x="103" y="228"/>
                    <a:pt x="104" y="227"/>
                  </a:cubicBezTo>
                  <a:cubicBezTo>
                    <a:pt x="103" y="227"/>
                    <a:pt x="103" y="226"/>
                    <a:pt x="103" y="226"/>
                  </a:cubicBezTo>
                  <a:cubicBezTo>
                    <a:pt x="102" y="226"/>
                    <a:pt x="102" y="227"/>
                    <a:pt x="102" y="227"/>
                  </a:cubicBezTo>
                  <a:cubicBezTo>
                    <a:pt x="102" y="228"/>
                    <a:pt x="103" y="228"/>
                    <a:pt x="103" y="229"/>
                  </a:cubicBezTo>
                  <a:close/>
                  <a:moveTo>
                    <a:pt x="122" y="259"/>
                  </a:moveTo>
                  <a:cubicBezTo>
                    <a:pt x="122" y="259"/>
                    <a:pt x="122" y="259"/>
                    <a:pt x="122" y="259"/>
                  </a:cubicBezTo>
                  <a:cubicBezTo>
                    <a:pt x="123" y="259"/>
                    <a:pt x="124" y="259"/>
                    <a:pt x="125" y="259"/>
                  </a:cubicBezTo>
                  <a:cubicBezTo>
                    <a:pt x="124" y="259"/>
                    <a:pt x="124" y="258"/>
                    <a:pt x="124" y="258"/>
                  </a:cubicBezTo>
                  <a:cubicBezTo>
                    <a:pt x="123" y="258"/>
                    <a:pt x="123" y="259"/>
                    <a:pt x="122" y="259"/>
                  </a:cubicBezTo>
                  <a:close/>
                  <a:moveTo>
                    <a:pt x="232" y="153"/>
                  </a:moveTo>
                  <a:cubicBezTo>
                    <a:pt x="232" y="153"/>
                    <a:pt x="232" y="153"/>
                    <a:pt x="232" y="153"/>
                  </a:cubicBezTo>
                  <a:cubicBezTo>
                    <a:pt x="231" y="153"/>
                    <a:pt x="230" y="152"/>
                    <a:pt x="229" y="153"/>
                  </a:cubicBezTo>
                  <a:cubicBezTo>
                    <a:pt x="229" y="153"/>
                    <a:pt x="229" y="153"/>
                    <a:pt x="229" y="154"/>
                  </a:cubicBezTo>
                  <a:cubicBezTo>
                    <a:pt x="230" y="154"/>
                    <a:pt x="231" y="153"/>
                    <a:pt x="232" y="153"/>
                  </a:cubicBezTo>
                  <a:close/>
                  <a:moveTo>
                    <a:pt x="137" y="32"/>
                  </a:moveTo>
                  <a:cubicBezTo>
                    <a:pt x="138" y="32"/>
                    <a:pt x="138" y="32"/>
                    <a:pt x="139" y="32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1"/>
                    <a:pt x="138" y="31"/>
                    <a:pt x="137" y="31"/>
                  </a:cubicBezTo>
                  <a:cubicBezTo>
                    <a:pt x="137" y="31"/>
                    <a:pt x="137" y="31"/>
                    <a:pt x="137" y="32"/>
                  </a:cubicBezTo>
                  <a:close/>
                  <a:moveTo>
                    <a:pt x="142" y="248"/>
                  </a:moveTo>
                  <a:cubicBezTo>
                    <a:pt x="142" y="248"/>
                    <a:pt x="142" y="248"/>
                    <a:pt x="142" y="248"/>
                  </a:cubicBezTo>
                  <a:cubicBezTo>
                    <a:pt x="143" y="248"/>
                    <a:pt x="144" y="249"/>
                    <a:pt x="146" y="249"/>
                  </a:cubicBezTo>
                  <a:cubicBezTo>
                    <a:pt x="146" y="249"/>
                    <a:pt x="146" y="249"/>
                    <a:pt x="146" y="249"/>
                  </a:cubicBezTo>
                  <a:cubicBezTo>
                    <a:pt x="146" y="249"/>
                    <a:pt x="146" y="249"/>
                    <a:pt x="146" y="248"/>
                  </a:cubicBezTo>
                  <a:cubicBezTo>
                    <a:pt x="146" y="248"/>
                    <a:pt x="145" y="248"/>
                    <a:pt x="145" y="247"/>
                  </a:cubicBezTo>
                  <a:cubicBezTo>
                    <a:pt x="144" y="248"/>
                    <a:pt x="143" y="248"/>
                    <a:pt x="142" y="248"/>
                  </a:cubicBezTo>
                  <a:close/>
                  <a:moveTo>
                    <a:pt x="104" y="202"/>
                  </a:moveTo>
                  <a:cubicBezTo>
                    <a:pt x="103" y="203"/>
                    <a:pt x="103" y="203"/>
                    <a:pt x="103" y="203"/>
                  </a:cubicBezTo>
                  <a:cubicBezTo>
                    <a:pt x="103" y="204"/>
                    <a:pt x="104" y="204"/>
                    <a:pt x="104" y="204"/>
                  </a:cubicBezTo>
                  <a:cubicBezTo>
                    <a:pt x="105" y="205"/>
                    <a:pt x="105" y="205"/>
                    <a:pt x="106" y="206"/>
                  </a:cubicBezTo>
                  <a:cubicBezTo>
                    <a:pt x="105" y="204"/>
                    <a:pt x="105" y="203"/>
                    <a:pt x="104" y="202"/>
                  </a:cubicBezTo>
                  <a:close/>
                  <a:moveTo>
                    <a:pt x="95" y="213"/>
                  </a:moveTo>
                  <a:cubicBezTo>
                    <a:pt x="95" y="214"/>
                    <a:pt x="96" y="214"/>
                    <a:pt x="96" y="215"/>
                  </a:cubicBezTo>
                  <a:cubicBezTo>
                    <a:pt x="96" y="215"/>
                    <a:pt x="97" y="215"/>
                    <a:pt x="97" y="215"/>
                  </a:cubicBezTo>
                  <a:cubicBezTo>
                    <a:pt x="97" y="215"/>
                    <a:pt x="97" y="215"/>
                    <a:pt x="96" y="214"/>
                  </a:cubicBezTo>
                  <a:cubicBezTo>
                    <a:pt x="96" y="214"/>
                    <a:pt x="96" y="213"/>
                    <a:pt x="96" y="212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5" y="212"/>
                    <a:pt x="95" y="212"/>
                    <a:pt x="95" y="213"/>
                  </a:cubicBezTo>
                  <a:close/>
                  <a:moveTo>
                    <a:pt x="229" y="145"/>
                  </a:moveTo>
                  <a:cubicBezTo>
                    <a:pt x="229" y="145"/>
                    <a:pt x="228" y="145"/>
                    <a:pt x="228" y="145"/>
                  </a:cubicBezTo>
                  <a:cubicBezTo>
                    <a:pt x="227" y="146"/>
                    <a:pt x="227" y="146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7" y="147"/>
                    <a:pt x="228" y="146"/>
                    <a:pt x="229" y="145"/>
                  </a:cubicBezTo>
                  <a:close/>
                  <a:moveTo>
                    <a:pt x="143" y="195"/>
                  </a:moveTo>
                  <a:cubicBezTo>
                    <a:pt x="144" y="195"/>
                    <a:pt x="145" y="195"/>
                    <a:pt x="146" y="193"/>
                  </a:cubicBezTo>
                  <a:cubicBezTo>
                    <a:pt x="146" y="193"/>
                    <a:pt x="146" y="193"/>
                    <a:pt x="146" y="192"/>
                  </a:cubicBezTo>
                  <a:cubicBezTo>
                    <a:pt x="145" y="193"/>
                    <a:pt x="144" y="194"/>
                    <a:pt x="143" y="195"/>
                  </a:cubicBezTo>
                  <a:close/>
                  <a:moveTo>
                    <a:pt x="157" y="63"/>
                  </a:moveTo>
                  <a:cubicBezTo>
                    <a:pt x="158" y="63"/>
                    <a:pt x="159" y="63"/>
                    <a:pt x="159" y="63"/>
                  </a:cubicBezTo>
                  <a:cubicBezTo>
                    <a:pt x="160" y="63"/>
                    <a:pt x="160" y="63"/>
                    <a:pt x="160" y="62"/>
                  </a:cubicBezTo>
                  <a:cubicBezTo>
                    <a:pt x="159" y="62"/>
                    <a:pt x="158" y="62"/>
                    <a:pt x="157" y="62"/>
                  </a:cubicBezTo>
                  <a:cubicBezTo>
                    <a:pt x="157" y="63"/>
                    <a:pt x="157" y="63"/>
                    <a:pt x="157" y="63"/>
                  </a:cubicBezTo>
                  <a:close/>
                  <a:moveTo>
                    <a:pt x="145" y="219"/>
                  </a:moveTo>
                  <a:cubicBezTo>
                    <a:pt x="145" y="219"/>
                    <a:pt x="145" y="219"/>
                    <a:pt x="146" y="220"/>
                  </a:cubicBezTo>
                  <a:cubicBezTo>
                    <a:pt x="146" y="219"/>
                    <a:pt x="146" y="219"/>
                    <a:pt x="147" y="219"/>
                  </a:cubicBezTo>
                  <a:cubicBezTo>
                    <a:pt x="146" y="218"/>
                    <a:pt x="146" y="218"/>
                    <a:pt x="145" y="217"/>
                  </a:cubicBezTo>
                  <a:cubicBezTo>
                    <a:pt x="145" y="218"/>
                    <a:pt x="145" y="218"/>
                    <a:pt x="145" y="219"/>
                  </a:cubicBezTo>
                  <a:close/>
                  <a:moveTo>
                    <a:pt x="195" y="166"/>
                  </a:moveTo>
                  <a:cubicBezTo>
                    <a:pt x="195" y="166"/>
                    <a:pt x="196" y="167"/>
                    <a:pt x="196" y="167"/>
                  </a:cubicBezTo>
                  <a:cubicBezTo>
                    <a:pt x="196" y="167"/>
                    <a:pt x="197" y="167"/>
                    <a:pt x="197" y="167"/>
                  </a:cubicBezTo>
                  <a:cubicBezTo>
                    <a:pt x="197" y="167"/>
                    <a:pt x="197" y="166"/>
                    <a:pt x="197" y="166"/>
                  </a:cubicBezTo>
                  <a:cubicBezTo>
                    <a:pt x="196" y="166"/>
                    <a:pt x="196" y="166"/>
                    <a:pt x="195" y="166"/>
                  </a:cubicBezTo>
                  <a:close/>
                  <a:moveTo>
                    <a:pt x="97" y="65"/>
                  </a:moveTo>
                  <a:cubicBezTo>
                    <a:pt x="97" y="64"/>
                    <a:pt x="97" y="64"/>
                    <a:pt x="97" y="64"/>
                  </a:cubicBezTo>
                  <a:cubicBezTo>
                    <a:pt x="96" y="63"/>
                    <a:pt x="95" y="64"/>
                    <a:pt x="95" y="65"/>
                  </a:cubicBezTo>
                  <a:cubicBezTo>
                    <a:pt x="96" y="65"/>
                    <a:pt x="97" y="65"/>
                    <a:pt x="97" y="65"/>
                  </a:cubicBezTo>
                  <a:close/>
                  <a:moveTo>
                    <a:pt x="86" y="71"/>
                  </a:moveTo>
                  <a:cubicBezTo>
                    <a:pt x="86" y="73"/>
                    <a:pt x="86" y="74"/>
                    <a:pt x="86" y="76"/>
                  </a:cubicBezTo>
                  <a:cubicBezTo>
                    <a:pt x="87" y="76"/>
                    <a:pt x="87" y="75"/>
                    <a:pt x="87" y="75"/>
                  </a:cubicBezTo>
                  <a:cubicBezTo>
                    <a:pt x="87" y="74"/>
                    <a:pt x="87" y="73"/>
                    <a:pt x="86" y="72"/>
                  </a:cubicBezTo>
                  <a:cubicBezTo>
                    <a:pt x="86" y="72"/>
                    <a:pt x="86" y="72"/>
                    <a:pt x="86" y="71"/>
                  </a:cubicBezTo>
                  <a:close/>
                  <a:moveTo>
                    <a:pt x="183" y="108"/>
                  </a:moveTo>
                  <a:cubicBezTo>
                    <a:pt x="183" y="107"/>
                    <a:pt x="184" y="107"/>
                    <a:pt x="183" y="107"/>
                  </a:cubicBezTo>
                  <a:cubicBezTo>
                    <a:pt x="183" y="106"/>
                    <a:pt x="182" y="105"/>
                    <a:pt x="181" y="104"/>
                  </a:cubicBezTo>
                  <a:cubicBezTo>
                    <a:pt x="181" y="104"/>
                    <a:pt x="181" y="104"/>
                    <a:pt x="181" y="105"/>
                  </a:cubicBezTo>
                  <a:cubicBezTo>
                    <a:pt x="182" y="106"/>
                    <a:pt x="182" y="107"/>
                    <a:pt x="183" y="108"/>
                  </a:cubicBezTo>
                  <a:close/>
                  <a:moveTo>
                    <a:pt x="14" y="106"/>
                  </a:moveTo>
                  <a:cubicBezTo>
                    <a:pt x="15" y="106"/>
                    <a:pt x="16" y="106"/>
                    <a:pt x="16" y="106"/>
                  </a:cubicBezTo>
                  <a:cubicBezTo>
                    <a:pt x="16" y="105"/>
                    <a:pt x="17" y="104"/>
                    <a:pt x="18" y="103"/>
                  </a:cubicBezTo>
                  <a:cubicBezTo>
                    <a:pt x="18" y="103"/>
                    <a:pt x="18" y="103"/>
                    <a:pt x="17" y="103"/>
                  </a:cubicBezTo>
                  <a:cubicBezTo>
                    <a:pt x="16" y="104"/>
                    <a:pt x="15" y="105"/>
                    <a:pt x="14" y="106"/>
                  </a:cubicBezTo>
                  <a:close/>
                  <a:moveTo>
                    <a:pt x="124" y="236"/>
                  </a:moveTo>
                  <a:cubicBezTo>
                    <a:pt x="124" y="237"/>
                    <a:pt x="123" y="237"/>
                    <a:pt x="123" y="237"/>
                  </a:cubicBezTo>
                  <a:cubicBezTo>
                    <a:pt x="123" y="238"/>
                    <a:pt x="124" y="238"/>
                    <a:pt x="124" y="239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7"/>
                    <a:pt x="124" y="237"/>
                    <a:pt x="124" y="236"/>
                  </a:cubicBezTo>
                  <a:close/>
                  <a:moveTo>
                    <a:pt x="118" y="17"/>
                  </a:moveTo>
                  <a:cubicBezTo>
                    <a:pt x="117" y="17"/>
                    <a:pt x="116" y="17"/>
                    <a:pt x="115" y="17"/>
                  </a:cubicBezTo>
                  <a:cubicBezTo>
                    <a:pt x="115" y="17"/>
                    <a:pt x="115" y="17"/>
                    <a:pt x="115" y="18"/>
                  </a:cubicBezTo>
                  <a:cubicBezTo>
                    <a:pt x="116" y="18"/>
                    <a:pt x="117" y="17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lose/>
                  <a:moveTo>
                    <a:pt x="20" y="141"/>
                  </a:moveTo>
                  <a:cubicBezTo>
                    <a:pt x="20" y="141"/>
                    <a:pt x="21" y="142"/>
                    <a:pt x="21" y="142"/>
                  </a:cubicBezTo>
                  <a:cubicBezTo>
                    <a:pt x="21" y="142"/>
                    <a:pt x="22" y="142"/>
                    <a:pt x="23" y="142"/>
                  </a:cubicBezTo>
                  <a:cubicBezTo>
                    <a:pt x="23" y="142"/>
                    <a:pt x="23" y="141"/>
                    <a:pt x="23" y="141"/>
                  </a:cubicBezTo>
                  <a:cubicBezTo>
                    <a:pt x="22" y="141"/>
                    <a:pt x="21" y="141"/>
                    <a:pt x="20" y="141"/>
                  </a:cubicBezTo>
                  <a:close/>
                  <a:moveTo>
                    <a:pt x="85" y="49"/>
                  </a:moveTo>
                  <a:cubicBezTo>
                    <a:pt x="85" y="50"/>
                    <a:pt x="86" y="51"/>
                    <a:pt x="86" y="52"/>
                  </a:cubicBezTo>
                  <a:cubicBezTo>
                    <a:pt x="86" y="51"/>
                    <a:pt x="87" y="51"/>
                    <a:pt x="87" y="50"/>
                  </a:cubicBezTo>
                  <a:cubicBezTo>
                    <a:pt x="86" y="50"/>
                    <a:pt x="86" y="50"/>
                    <a:pt x="85" y="49"/>
                  </a:cubicBezTo>
                  <a:close/>
                  <a:moveTo>
                    <a:pt x="10" y="143"/>
                  </a:moveTo>
                  <a:cubicBezTo>
                    <a:pt x="11" y="143"/>
                    <a:pt x="11" y="143"/>
                    <a:pt x="11" y="143"/>
                  </a:cubicBezTo>
                  <a:cubicBezTo>
                    <a:pt x="11" y="142"/>
                    <a:pt x="11" y="141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1"/>
                    <a:pt x="10" y="142"/>
                    <a:pt x="10" y="143"/>
                  </a:cubicBezTo>
                  <a:close/>
                  <a:moveTo>
                    <a:pt x="205" y="94"/>
                  </a:moveTo>
                  <a:cubicBezTo>
                    <a:pt x="203" y="94"/>
                    <a:pt x="202" y="94"/>
                    <a:pt x="200" y="94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200" y="95"/>
                    <a:pt x="200" y="95"/>
                    <a:pt x="200" y="95"/>
                  </a:cubicBezTo>
                  <a:cubicBezTo>
                    <a:pt x="201" y="94"/>
                    <a:pt x="202" y="94"/>
                    <a:pt x="202" y="95"/>
                  </a:cubicBezTo>
                  <a:cubicBezTo>
                    <a:pt x="203" y="95"/>
                    <a:pt x="204" y="95"/>
                    <a:pt x="205" y="95"/>
                  </a:cubicBezTo>
                  <a:cubicBezTo>
                    <a:pt x="205" y="95"/>
                    <a:pt x="205" y="95"/>
                    <a:pt x="205" y="94"/>
                  </a:cubicBezTo>
                  <a:close/>
                  <a:moveTo>
                    <a:pt x="87" y="184"/>
                  </a:moveTo>
                  <a:cubicBezTo>
                    <a:pt x="87" y="185"/>
                    <a:pt x="86" y="186"/>
                    <a:pt x="85" y="187"/>
                  </a:cubicBezTo>
                  <a:cubicBezTo>
                    <a:pt x="86" y="187"/>
                    <a:pt x="86" y="188"/>
                    <a:pt x="86" y="188"/>
                  </a:cubicBezTo>
                  <a:cubicBezTo>
                    <a:pt x="86" y="187"/>
                    <a:pt x="87" y="187"/>
                    <a:pt x="87" y="187"/>
                  </a:cubicBezTo>
                  <a:cubicBezTo>
                    <a:pt x="87" y="186"/>
                    <a:pt x="87" y="185"/>
                    <a:pt x="88" y="185"/>
                  </a:cubicBezTo>
                  <a:cubicBezTo>
                    <a:pt x="88" y="185"/>
                    <a:pt x="88" y="185"/>
                    <a:pt x="87" y="184"/>
                  </a:cubicBezTo>
                  <a:close/>
                  <a:moveTo>
                    <a:pt x="203" y="103"/>
                  </a:moveTo>
                  <a:cubicBezTo>
                    <a:pt x="203" y="102"/>
                    <a:pt x="204" y="101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3" y="100"/>
                    <a:pt x="203" y="100"/>
                    <a:pt x="203" y="101"/>
                  </a:cubicBezTo>
                  <a:cubicBezTo>
                    <a:pt x="202" y="101"/>
                    <a:pt x="202" y="102"/>
                    <a:pt x="203" y="103"/>
                  </a:cubicBezTo>
                  <a:close/>
                  <a:moveTo>
                    <a:pt x="211" y="144"/>
                  </a:moveTo>
                  <a:cubicBezTo>
                    <a:pt x="210" y="144"/>
                    <a:pt x="210" y="144"/>
                    <a:pt x="210" y="143"/>
                  </a:cubicBezTo>
                  <a:cubicBezTo>
                    <a:pt x="209" y="144"/>
                    <a:pt x="208" y="144"/>
                    <a:pt x="208" y="145"/>
                  </a:cubicBezTo>
                  <a:cubicBezTo>
                    <a:pt x="208" y="145"/>
                    <a:pt x="208" y="145"/>
                    <a:pt x="208" y="145"/>
                  </a:cubicBezTo>
                  <a:cubicBezTo>
                    <a:pt x="209" y="145"/>
                    <a:pt x="210" y="144"/>
                    <a:pt x="211" y="144"/>
                  </a:cubicBezTo>
                  <a:close/>
                  <a:moveTo>
                    <a:pt x="8" y="129"/>
                  </a:moveTo>
                  <a:cubicBezTo>
                    <a:pt x="8" y="129"/>
                    <a:pt x="8" y="126"/>
                    <a:pt x="8" y="125"/>
                  </a:cubicBezTo>
                  <a:cubicBezTo>
                    <a:pt x="8" y="125"/>
                    <a:pt x="8" y="125"/>
                    <a:pt x="8" y="124"/>
                  </a:cubicBezTo>
                  <a:cubicBezTo>
                    <a:pt x="8" y="126"/>
                    <a:pt x="8" y="128"/>
                    <a:pt x="8" y="129"/>
                  </a:cubicBezTo>
                  <a:close/>
                  <a:moveTo>
                    <a:pt x="197" y="158"/>
                  </a:move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6"/>
                    <a:pt x="196" y="154"/>
                  </a:cubicBezTo>
                  <a:cubicBezTo>
                    <a:pt x="196" y="155"/>
                    <a:pt x="196" y="155"/>
                    <a:pt x="195" y="155"/>
                  </a:cubicBezTo>
                  <a:cubicBezTo>
                    <a:pt x="196" y="156"/>
                    <a:pt x="197" y="157"/>
                    <a:pt x="197" y="158"/>
                  </a:cubicBezTo>
                  <a:close/>
                  <a:moveTo>
                    <a:pt x="140" y="7"/>
                  </a:moveTo>
                  <a:cubicBezTo>
                    <a:pt x="140" y="7"/>
                    <a:pt x="140" y="7"/>
                    <a:pt x="140" y="7"/>
                  </a:cubicBezTo>
                  <a:cubicBezTo>
                    <a:pt x="142" y="7"/>
                    <a:pt x="143" y="7"/>
                    <a:pt x="145" y="7"/>
                  </a:cubicBezTo>
                  <a:cubicBezTo>
                    <a:pt x="145" y="7"/>
                    <a:pt x="145" y="6"/>
                    <a:pt x="144" y="6"/>
                  </a:cubicBezTo>
                  <a:cubicBezTo>
                    <a:pt x="143" y="6"/>
                    <a:pt x="142" y="6"/>
                    <a:pt x="140" y="7"/>
                  </a:cubicBezTo>
                  <a:close/>
                  <a:moveTo>
                    <a:pt x="141" y="65"/>
                  </a:moveTo>
                  <a:cubicBezTo>
                    <a:pt x="141" y="64"/>
                    <a:pt x="141" y="63"/>
                    <a:pt x="140" y="62"/>
                  </a:cubicBezTo>
                  <a:cubicBezTo>
                    <a:pt x="140" y="63"/>
                    <a:pt x="140" y="64"/>
                    <a:pt x="139" y="65"/>
                  </a:cubicBezTo>
                  <a:cubicBezTo>
                    <a:pt x="140" y="65"/>
                    <a:pt x="140" y="65"/>
                    <a:pt x="141" y="65"/>
                  </a:cubicBezTo>
                  <a:close/>
                  <a:moveTo>
                    <a:pt x="93" y="68"/>
                  </a:moveTo>
                  <a:cubicBezTo>
                    <a:pt x="93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1" y="69"/>
                    <a:pt x="92" y="69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69"/>
                    <a:pt x="93" y="69"/>
                    <a:pt x="93" y="68"/>
                  </a:cubicBezTo>
                  <a:close/>
                  <a:moveTo>
                    <a:pt x="116" y="91"/>
                  </a:moveTo>
                  <a:cubicBezTo>
                    <a:pt x="115" y="91"/>
                    <a:pt x="115" y="92"/>
                    <a:pt x="114" y="92"/>
                  </a:cubicBezTo>
                  <a:cubicBezTo>
                    <a:pt x="114" y="92"/>
                    <a:pt x="114" y="92"/>
                    <a:pt x="114" y="93"/>
                  </a:cubicBezTo>
                  <a:cubicBezTo>
                    <a:pt x="115" y="93"/>
                    <a:pt x="116" y="93"/>
                    <a:pt x="116" y="91"/>
                  </a:cubicBezTo>
                  <a:close/>
                  <a:moveTo>
                    <a:pt x="163" y="39"/>
                  </a:moveTo>
                  <a:cubicBezTo>
                    <a:pt x="163" y="40"/>
                    <a:pt x="162" y="41"/>
                    <a:pt x="162" y="42"/>
                  </a:cubicBezTo>
                  <a:cubicBezTo>
                    <a:pt x="162" y="42"/>
                    <a:pt x="163" y="42"/>
                    <a:pt x="163" y="42"/>
                  </a:cubicBezTo>
                  <a:cubicBezTo>
                    <a:pt x="164" y="41"/>
                    <a:pt x="164" y="40"/>
                    <a:pt x="163" y="39"/>
                  </a:cubicBezTo>
                  <a:close/>
                  <a:moveTo>
                    <a:pt x="105" y="15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106" y="15"/>
                    <a:pt x="108" y="15"/>
                    <a:pt x="109" y="15"/>
                  </a:cubicBezTo>
                  <a:cubicBezTo>
                    <a:pt x="109" y="15"/>
                    <a:pt x="110" y="14"/>
                    <a:pt x="110" y="14"/>
                  </a:cubicBezTo>
                  <a:cubicBezTo>
                    <a:pt x="108" y="14"/>
                    <a:pt x="106" y="14"/>
                    <a:pt x="105" y="15"/>
                  </a:cubicBezTo>
                  <a:close/>
                  <a:moveTo>
                    <a:pt x="228" y="150"/>
                  </a:moveTo>
                  <a:cubicBezTo>
                    <a:pt x="229" y="151"/>
                    <a:pt x="229" y="150"/>
                    <a:pt x="230" y="151"/>
                  </a:cubicBezTo>
                  <a:cubicBezTo>
                    <a:pt x="231" y="150"/>
                    <a:pt x="231" y="150"/>
                    <a:pt x="231" y="149"/>
                  </a:cubicBezTo>
                  <a:cubicBezTo>
                    <a:pt x="230" y="149"/>
                    <a:pt x="229" y="150"/>
                    <a:pt x="228" y="150"/>
                  </a:cubicBezTo>
                  <a:close/>
                  <a:moveTo>
                    <a:pt x="171" y="242"/>
                  </a:moveTo>
                  <a:cubicBezTo>
                    <a:pt x="170" y="243"/>
                    <a:pt x="170" y="243"/>
                    <a:pt x="170" y="244"/>
                  </a:cubicBezTo>
                  <a:cubicBezTo>
                    <a:pt x="170" y="244"/>
                    <a:pt x="170" y="245"/>
                    <a:pt x="170" y="246"/>
                  </a:cubicBezTo>
                  <a:cubicBezTo>
                    <a:pt x="171" y="245"/>
                    <a:pt x="171" y="244"/>
                    <a:pt x="171" y="243"/>
                  </a:cubicBezTo>
                  <a:cubicBezTo>
                    <a:pt x="171" y="242"/>
                    <a:pt x="171" y="242"/>
                    <a:pt x="171" y="242"/>
                  </a:cubicBezTo>
                  <a:close/>
                  <a:moveTo>
                    <a:pt x="114" y="213"/>
                  </a:moveTo>
                  <a:cubicBezTo>
                    <a:pt x="114" y="213"/>
                    <a:pt x="114" y="213"/>
                    <a:pt x="115" y="214"/>
                  </a:cubicBezTo>
                  <a:cubicBezTo>
                    <a:pt x="115" y="213"/>
                    <a:pt x="116" y="212"/>
                    <a:pt x="117" y="211"/>
                  </a:cubicBezTo>
                  <a:cubicBezTo>
                    <a:pt x="116" y="211"/>
                    <a:pt x="116" y="211"/>
                    <a:pt x="116" y="211"/>
                  </a:cubicBezTo>
                  <a:cubicBezTo>
                    <a:pt x="115" y="211"/>
                    <a:pt x="115" y="212"/>
                    <a:pt x="114" y="213"/>
                  </a:cubicBezTo>
                  <a:close/>
                  <a:moveTo>
                    <a:pt x="36" y="144"/>
                  </a:moveTo>
                  <a:cubicBezTo>
                    <a:pt x="38" y="144"/>
                    <a:pt x="39" y="144"/>
                    <a:pt x="40" y="144"/>
                  </a:cubicBezTo>
                  <a:cubicBezTo>
                    <a:pt x="40" y="144"/>
                    <a:pt x="40" y="144"/>
                    <a:pt x="40" y="143"/>
                  </a:cubicBezTo>
                  <a:cubicBezTo>
                    <a:pt x="40" y="143"/>
                    <a:pt x="39" y="143"/>
                    <a:pt x="39" y="143"/>
                  </a:cubicBezTo>
                  <a:cubicBezTo>
                    <a:pt x="38" y="143"/>
                    <a:pt x="37" y="144"/>
                    <a:pt x="36" y="144"/>
                  </a:cubicBezTo>
                  <a:close/>
                  <a:moveTo>
                    <a:pt x="145" y="205"/>
                  </a:moveTo>
                  <a:cubicBezTo>
                    <a:pt x="145" y="206"/>
                    <a:pt x="144" y="207"/>
                    <a:pt x="144" y="207"/>
                  </a:cubicBezTo>
                  <a:cubicBezTo>
                    <a:pt x="144" y="207"/>
                    <a:pt x="145" y="208"/>
                    <a:pt x="145" y="208"/>
                  </a:cubicBezTo>
                  <a:cubicBezTo>
                    <a:pt x="145" y="207"/>
                    <a:pt x="146" y="207"/>
                    <a:pt x="146" y="207"/>
                  </a:cubicBezTo>
                  <a:cubicBezTo>
                    <a:pt x="146" y="206"/>
                    <a:pt x="145" y="206"/>
                    <a:pt x="145" y="205"/>
                  </a:cubicBezTo>
                  <a:close/>
                  <a:moveTo>
                    <a:pt x="216" y="137"/>
                  </a:moveTo>
                  <a:cubicBezTo>
                    <a:pt x="215" y="137"/>
                    <a:pt x="215" y="138"/>
                    <a:pt x="215" y="139"/>
                  </a:cubicBezTo>
                  <a:cubicBezTo>
                    <a:pt x="215" y="139"/>
                    <a:pt x="215" y="139"/>
                    <a:pt x="215" y="139"/>
                  </a:cubicBezTo>
                  <a:cubicBezTo>
                    <a:pt x="215" y="139"/>
                    <a:pt x="216" y="139"/>
                    <a:pt x="216" y="139"/>
                  </a:cubicBezTo>
                  <a:cubicBezTo>
                    <a:pt x="216" y="138"/>
                    <a:pt x="217" y="137"/>
                    <a:pt x="217" y="136"/>
                  </a:cubicBezTo>
                  <a:cubicBezTo>
                    <a:pt x="216" y="136"/>
                    <a:pt x="216" y="136"/>
                    <a:pt x="216" y="137"/>
                  </a:cubicBezTo>
                  <a:close/>
                  <a:moveTo>
                    <a:pt x="89" y="178"/>
                  </a:moveTo>
                  <a:cubicBezTo>
                    <a:pt x="89" y="178"/>
                    <a:pt x="89" y="178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8"/>
                    <a:pt x="89" y="179"/>
                    <a:pt x="88" y="179"/>
                  </a:cubicBezTo>
                  <a:cubicBezTo>
                    <a:pt x="88" y="179"/>
                    <a:pt x="87" y="180"/>
                    <a:pt x="87" y="180"/>
                  </a:cubicBezTo>
                  <a:cubicBezTo>
                    <a:pt x="87" y="180"/>
                    <a:pt x="87" y="180"/>
                    <a:pt x="88" y="181"/>
                  </a:cubicBezTo>
                  <a:cubicBezTo>
                    <a:pt x="88" y="180"/>
                    <a:pt x="89" y="179"/>
                    <a:pt x="89" y="178"/>
                  </a:cubicBezTo>
                  <a:close/>
                  <a:moveTo>
                    <a:pt x="105" y="88"/>
                  </a:moveTo>
                  <a:cubicBezTo>
                    <a:pt x="105" y="88"/>
                    <a:pt x="104" y="88"/>
                    <a:pt x="104" y="88"/>
                  </a:cubicBezTo>
                  <a:cubicBezTo>
                    <a:pt x="103" y="88"/>
                    <a:pt x="103" y="88"/>
                    <a:pt x="103" y="90"/>
                  </a:cubicBezTo>
                  <a:cubicBezTo>
                    <a:pt x="103" y="90"/>
                    <a:pt x="104" y="90"/>
                    <a:pt x="104" y="90"/>
                  </a:cubicBezTo>
                  <a:cubicBezTo>
                    <a:pt x="105" y="89"/>
                    <a:pt x="105" y="89"/>
                    <a:pt x="105" y="88"/>
                  </a:cubicBezTo>
                  <a:close/>
                  <a:moveTo>
                    <a:pt x="85" y="184"/>
                  </a:moveTo>
                  <a:cubicBezTo>
                    <a:pt x="85" y="184"/>
                    <a:pt x="85" y="184"/>
                    <a:pt x="85" y="184"/>
                  </a:cubicBezTo>
                  <a:cubicBezTo>
                    <a:pt x="85" y="184"/>
                    <a:pt x="86" y="183"/>
                    <a:pt x="86" y="183"/>
                  </a:cubicBezTo>
                  <a:cubicBezTo>
                    <a:pt x="86" y="182"/>
                    <a:pt x="85" y="182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82"/>
                    <a:pt x="85" y="183"/>
                    <a:pt x="85" y="184"/>
                  </a:cubicBezTo>
                  <a:close/>
                  <a:moveTo>
                    <a:pt x="78" y="20"/>
                  </a:moveTo>
                  <a:cubicBezTo>
                    <a:pt x="79" y="19"/>
                    <a:pt x="79" y="17"/>
                    <a:pt x="78" y="16"/>
                  </a:cubicBezTo>
                  <a:cubicBezTo>
                    <a:pt x="78" y="16"/>
                    <a:pt x="78" y="16"/>
                    <a:pt x="78" y="17"/>
                  </a:cubicBezTo>
                  <a:cubicBezTo>
                    <a:pt x="78" y="18"/>
                    <a:pt x="78" y="19"/>
                    <a:pt x="78" y="20"/>
                  </a:cubicBezTo>
                  <a:close/>
                  <a:moveTo>
                    <a:pt x="138" y="219"/>
                  </a:moveTo>
                  <a:cubicBezTo>
                    <a:pt x="138" y="218"/>
                    <a:pt x="139" y="218"/>
                    <a:pt x="139" y="217"/>
                  </a:cubicBezTo>
                  <a:cubicBezTo>
                    <a:pt x="139" y="217"/>
                    <a:pt x="138" y="217"/>
                    <a:pt x="138" y="217"/>
                  </a:cubicBezTo>
                  <a:cubicBezTo>
                    <a:pt x="138" y="217"/>
                    <a:pt x="137" y="217"/>
                    <a:pt x="137" y="218"/>
                  </a:cubicBezTo>
                  <a:cubicBezTo>
                    <a:pt x="137" y="218"/>
                    <a:pt x="137" y="219"/>
                    <a:pt x="138" y="219"/>
                  </a:cubicBezTo>
                  <a:close/>
                  <a:moveTo>
                    <a:pt x="92" y="266"/>
                  </a:moveTo>
                  <a:cubicBezTo>
                    <a:pt x="92" y="266"/>
                    <a:pt x="92" y="266"/>
                    <a:pt x="92" y="266"/>
                  </a:cubicBezTo>
                  <a:cubicBezTo>
                    <a:pt x="91" y="266"/>
                    <a:pt x="91" y="267"/>
                    <a:pt x="90" y="267"/>
                  </a:cubicBezTo>
                  <a:cubicBezTo>
                    <a:pt x="90" y="267"/>
                    <a:pt x="90" y="268"/>
                    <a:pt x="90" y="268"/>
                  </a:cubicBezTo>
                  <a:cubicBezTo>
                    <a:pt x="90" y="268"/>
                    <a:pt x="90" y="269"/>
                    <a:pt x="90" y="269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91" y="268"/>
                    <a:pt x="91" y="267"/>
                    <a:pt x="92" y="266"/>
                  </a:cubicBezTo>
                  <a:close/>
                  <a:moveTo>
                    <a:pt x="123" y="27"/>
                  </a:moveTo>
                  <a:cubicBezTo>
                    <a:pt x="123" y="27"/>
                    <a:pt x="123" y="26"/>
                    <a:pt x="123" y="26"/>
                  </a:cubicBezTo>
                  <a:cubicBezTo>
                    <a:pt x="121" y="26"/>
                    <a:pt x="120" y="27"/>
                    <a:pt x="119" y="27"/>
                  </a:cubicBezTo>
                  <a:cubicBezTo>
                    <a:pt x="120" y="27"/>
                    <a:pt x="121" y="27"/>
                    <a:pt x="123" y="27"/>
                  </a:cubicBezTo>
                  <a:close/>
                  <a:moveTo>
                    <a:pt x="228" y="162"/>
                  </a:moveTo>
                  <a:cubicBezTo>
                    <a:pt x="228" y="162"/>
                    <a:pt x="229" y="162"/>
                    <a:pt x="229" y="162"/>
                  </a:cubicBezTo>
                  <a:cubicBezTo>
                    <a:pt x="229" y="161"/>
                    <a:pt x="229" y="160"/>
                    <a:pt x="228" y="160"/>
                  </a:cubicBezTo>
                  <a:cubicBezTo>
                    <a:pt x="227" y="161"/>
                    <a:pt x="227" y="161"/>
                    <a:pt x="228" y="162"/>
                  </a:cubicBezTo>
                  <a:close/>
                  <a:moveTo>
                    <a:pt x="245" y="96"/>
                  </a:moveTo>
                  <a:cubicBezTo>
                    <a:pt x="245" y="96"/>
                    <a:pt x="245" y="96"/>
                    <a:pt x="245" y="96"/>
                  </a:cubicBezTo>
                  <a:cubicBezTo>
                    <a:pt x="245" y="97"/>
                    <a:pt x="245" y="97"/>
                    <a:pt x="244" y="97"/>
                  </a:cubicBezTo>
                  <a:cubicBezTo>
                    <a:pt x="244" y="98"/>
                    <a:pt x="245" y="100"/>
                    <a:pt x="246" y="100"/>
                  </a:cubicBezTo>
                  <a:cubicBezTo>
                    <a:pt x="246" y="99"/>
                    <a:pt x="245" y="97"/>
                    <a:pt x="245" y="96"/>
                  </a:cubicBezTo>
                  <a:close/>
                  <a:moveTo>
                    <a:pt x="175" y="179"/>
                  </a:moveTo>
                  <a:cubicBezTo>
                    <a:pt x="175" y="181"/>
                    <a:pt x="175" y="183"/>
                    <a:pt x="176" y="184"/>
                  </a:cubicBezTo>
                  <a:cubicBezTo>
                    <a:pt x="176" y="183"/>
                    <a:pt x="176" y="181"/>
                    <a:pt x="176" y="180"/>
                  </a:cubicBezTo>
                  <a:cubicBezTo>
                    <a:pt x="176" y="180"/>
                    <a:pt x="176" y="179"/>
                    <a:pt x="175" y="179"/>
                  </a:cubicBezTo>
                  <a:close/>
                  <a:moveTo>
                    <a:pt x="92" y="196"/>
                  </a:moveTo>
                  <a:cubicBezTo>
                    <a:pt x="92" y="196"/>
                    <a:pt x="92" y="197"/>
                    <a:pt x="92" y="197"/>
                  </a:cubicBezTo>
                  <a:cubicBezTo>
                    <a:pt x="92" y="198"/>
                    <a:pt x="92" y="198"/>
                    <a:pt x="92" y="199"/>
                  </a:cubicBezTo>
                  <a:cubicBezTo>
                    <a:pt x="93" y="198"/>
                    <a:pt x="93" y="198"/>
                    <a:pt x="94" y="197"/>
                  </a:cubicBezTo>
                  <a:cubicBezTo>
                    <a:pt x="93" y="197"/>
                    <a:pt x="93" y="196"/>
                    <a:pt x="92" y="196"/>
                  </a:cubicBezTo>
                  <a:close/>
                  <a:moveTo>
                    <a:pt x="40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1" y="160"/>
                    <a:pt x="43" y="160"/>
                    <a:pt x="44" y="160"/>
                  </a:cubicBezTo>
                  <a:cubicBezTo>
                    <a:pt x="44" y="160"/>
                    <a:pt x="44" y="160"/>
                    <a:pt x="44" y="159"/>
                  </a:cubicBezTo>
                  <a:cubicBezTo>
                    <a:pt x="43" y="159"/>
                    <a:pt x="41" y="160"/>
                    <a:pt x="40" y="160"/>
                  </a:cubicBezTo>
                  <a:close/>
                  <a:moveTo>
                    <a:pt x="83" y="205"/>
                  </a:moveTo>
                  <a:cubicBezTo>
                    <a:pt x="83" y="205"/>
                    <a:pt x="83" y="205"/>
                    <a:pt x="83" y="205"/>
                  </a:cubicBezTo>
                  <a:cubicBezTo>
                    <a:pt x="83" y="206"/>
                    <a:pt x="83" y="208"/>
                    <a:pt x="83" y="210"/>
                  </a:cubicBezTo>
                  <a:cubicBezTo>
                    <a:pt x="83" y="210"/>
                    <a:pt x="83" y="209"/>
                    <a:pt x="83" y="209"/>
                  </a:cubicBezTo>
                  <a:cubicBezTo>
                    <a:pt x="83" y="208"/>
                    <a:pt x="83" y="206"/>
                    <a:pt x="83" y="205"/>
                  </a:cubicBezTo>
                  <a:close/>
                  <a:moveTo>
                    <a:pt x="240" y="109"/>
                  </a:moveTo>
                  <a:cubicBezTo>
                    <a:pt x="240" y="109"/>
                    <a:pt x="241" y="108"/>
                    <a:pt x="241" y="108"/>
                  </a:cubicBezTo>
                  <a:cubicBezTo>
                    <a:pt x="241" y="107"/>
                    <a:pt x="241" y="107"/>
                    <a:pt x="241" y="106"/>
                  </a:cubicBezTo>
                  <a:cubicBezTo>
                    <a:pt x="240" y="107"/>
                    <a:pt x="239" y="108"/>
                    <a:pt x="240" y="109"/>
                  </a:cubicBezTo>
                  <a:close/>
                  <a:moveTo>
                    <a:pt x="96" y="28"/>
                  </a:moveTo>
                  <a:cubicBezTo>
                    <a:pt x="96" y="27"/>
                    <a:pt x="97" y="27"/>
                    <a:pt x="97" y="27"/>
                  </a:cubicBezTo>
                  <a:cubicBezTo>
                    <a:pt x="98" y="26"/>
                    <a:pt x="98" y="26"/>
                    <a:pt x="99" y="26"/>
                  </a:cubicBezTo>
                  <a:cubicBezTo>
                    <a:pt x="98" y="26"/>
                    <a:pt x="97" y="26"/>
                    <a:pt x="96" y="26"/>
                  </a:cubicBezTo>
                  <a:cubicBezTo>
                    <a:pt x="96" y="26"/>
                    <a:pt x="96" y="27"/>
                    <a:pt x="96" y="28"/>
                  </a:cubicBezTo>
                  <a:close/>
                  <a:moveTo>
                    <a:pt x="132" y="51"/>
                  </a:moveTo>
                  <a:cubicBezTo>
                    <a:pt x="131" y="51"/>
                    <a:pt x="130" y="51"/>
                    <a:pt x="130" y="51"/>
                  </a:cubicBezTo>
                  <a:cubicBezTo>
                    <a:pt x="130" y="51"/>
                    <a:pt x="130" y="52"/>
                    <a:pt x="130" y="53"/>
                  </a:cubicBezTo>
                  <a:cubicBezTo>
                    <a:pt x="131" y="52"/>
                    <a:pt x="131" y="52"/>
                    <a:pt x="132" y="51"/>
                  </a:cubicBezTo>
                  <a:close/>
                  <a:moveTo>
                    <a:pt x="160" y="203"/>
                  </a:moveTo>
                  <a:cubicBezTo>
                    <a:pt x="159" y="203"/>
                    <a:pt x="159" y="204"/>
                    <a:pt x="158" y="205"/>
                  </a:cubicBezTo>
                  <a:cubicBezTo>
                    <a:pt x="158" y="205"/>
                    <a:pt x="158" y="205"/>
                    <a:pt x="159" y="205"/>
                  </a:cubicBezTo>
                  <a:cubicBezTo>
                    <a:pt x="159" y="204"/>
                    <a:pt x="160" y="203"/>
                    <a:pt x="160" y="203"/>
                  </a:cubicBezTo>
                  <a:close/>
                  <a:moveTo>
                    <a:pt x="76" y="188"/>
                  </a:moveTo>
                  <a:cubicBezTo>
                    <a:pt x="76" y="186"/>
                    <a:pt x="76" y="184"/>
                    <a:pt x="76" y="182"/>
                  </a:cubicBezTo>
                  <a:cubicBezTo>
                    <a:pt x="76" y="184"/>
                    <a:pt x="76" y="186"/>
                    <a:pt x="76" y="188"/>
                  </a:cubicBezTo>
                  <a:close/>
                  <a:moveTo>
                    <a:pt x="54" y="167"/>
                  </a:moveTo>
                  <a:cubicBezTo>
                    <a:pt x="54" y="167"/>
                    <a:pt x="54" y="166"/>
                    <a:pt x="53" y="166"/>
                  </a:cubicBezTo>
                  <a:cubicBezTo>
                    <a:pt x="52" y="166"/>
                    <a:pt x="51" y="166"/>
                    <a:pt x="51" y="166"/>
                  </a:cubicBezTo>
                  <a:cubicBezTo>
                    <a:pt x="50" y="166"/>
                    <a:pt x="50" y="167"/>
                    <a:pt x="50" y="167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52" y="167"/>
                    <a:pt x="53" y="167"/>
                    <a:pt x="54" y="167"/>
                  </a:cubicBezTo>
                  <a:close/>
                  <a:moveTo>
                    <a:pt x="165" y="54"/>
                  </a:moveTo>
                  <a:cubicBezTo>
                    <a:pt x="164" y="55"/>
                    <a:pt x="164" y="57"/>
                    <a:pt x="164" y="59"/>
                  </a:cubicBezTo>
                  <a:cubicBezTo>
                    <a:pt x="165" y="57"/>
                    <a:pt x="165" y="56"/>
                    <a:pt x="165" y="54"/>
                  </a:cubicBezTo>
                  <a:close/>
                  <a:moveTo>
                    <a:pt x="166" y="243"/>
                  </a:moveTo>
                  <a:cubicBezTo>
                    <a:pt x="166" y="242"/>
                    <a:pt x="166" y="240"/>
                    <a:pt x="165" y="239"/>
                  </a:cubicBezTo>
                  <a:cubicBezTo>
                    <a:pt x="165" y="241"/>
                    <a:pt x="165" y="242"/>
                    <a:pt x="166" y="243"/>
                  </a:cubicBezTo>
                  <a:close/>
                  <a:moveTo>
                    <a:pt x="117" y="49"/>
                  </a:moveTo>
                  <a:cubicBezTo>
                    <a:pt x="118" y="48"/>
                    <a:pt x="118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7" y="47"/>
                    <a:pt x="116" y="48"/>
                  </a:cubicBezTo>
                  <a:cubicBezTo>
                    <a:pt x="117" y="48"/>
                    <a:pt x="117" y="48"/>
                    <a:pt x="117" y="49"/>
                  </a:cubicBezTo>
                  <a:close/>
                  <a:moveTo>
                    <a:pt x="141" y="32"/>
                  </a:moveTo>
                  <a:cubicBezTo>
                    <a:pt x="143" y="32"/>
                    <a:pt x="144" y="31"/>
                    <a:pt x="145" y="31"/>
                  </a:cubicBezTo>
                  <a:cubicBezTo>
                    <a:pt x="144" y="31"/>
                    <a:pt x="143" y="31"/>
                    <a:pt x="142" y="31"/>
                  </a:cubicBezTo>
                  <a:cubicBezTo>
                    <a:pt x="141" y="31"/>
                    <a:pt x="141" y="31"/>
                    <a:pt x="141" y="32"/>
                  </a:cubicBezTo>
                  <a:close/>
                  <a:moveTo>
                    <a:pt x="192" y="111"/>
                  </a:moveTo>
                  <a:cubicBezTo>
                    <a:pt x="192" y="111"/>
                    <a:pt x="192" y="111"/>
                    <a:pt x="192" y="111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4" y="109"/>
                    <a:pt x="194" y="109"/>
                    <a:pt x="194" y="107"/>
                  </a:cubicBezTo>
                  <a:cubicBezTo>
                    <a:pt x="193" y="109"/>
                    <a:pt x="192" y="110"/>
                    <a:pt x="192" y="111"/>
                  </a:cubicBezTo>
                  <a:close/>
                  <a:moveTo>
                    <a:pt x="100" y="203"/>
                  </a:moveTo>
                  <a:cubicBezTo>
                    <a:pt x="99" y="204"/>
                    <a:pt x="98" y="205"/>
                    <a:pt x="97" y="20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8" y="205"/>
                    <a:pt x="99" y="204"/>
                    <a:pt x="100" y="203"/>
                  </a:cubicBezTo>
                  <a:cubicBezTo>
                    <a:pt x="100" y="203"/>
                    <a:pt x="100" y="203"/>
                    <a:pt x="100" y="203"/>
                  </a:cubicBezTo>
                  <a:close/>
                  <a:moveTo>
                    <a:pt x="143" y="87"/>
                  </a:moveTo>
                  <a:cubicBezTo>
                    <a:pt x="143" y="87"/>
                    <a:pt x="144" y="87"/>
                    <a:pt x="144" y="87"/>
                  </a:cubicBezTo>
                  <a:cubicBezTo>
                    <a:pt x="145" y="87"/>
                    <a:pt x="146" y="87"/>
                    <a:pt x="147" y="87"/>
                  </a:cubicBezTo>
                  <a:cubicBezTo>
                    <a:pt x="147" y="87"/>
                    <a:pt x="148" y="87"/>
                    <a:pt x="148" y="86"/>
                  </a:cubicBezTo>
                  <a:cubicBezTo>
                    <a:pt x="147" y="86"/>
                    <a:pt x="144" y="86"/>
                    <a:pt x="143" y="87"/>
                  </a:cubicBezTo>
                  <a:close/>
                  <a:moveTo>
                    <a:pt x="214" y="98"/>
                  </a:moveTo>
                  <a:cubicBezTo>
                    <a:pt x="213" y="97"/>
                    <a:pt x="213" y="97"/>
                    <a:pt x="212" y="97"/>
                  </a:cubicBezTo>
                  <a:cubicBezTo>
                    <a:pt x="212" y="98"/>
                    <a:pt x="212" y="98"/>
                    <a:pt x="212" y="99"/>
                  </a:cubicBezTo>
                  <a:cubicBezTo>
                    <a:pt x="213" y="99"/>
                    <a:pt x="213" y="99"/>
                    <a:pt x="214" y="98"/>
                  </a:cubicBezTo>
                  <a:close/>
                  <a:moveTo>
                    <a:pt x="83" y="246"/>
                  </a:moveTo>
                  <a:cubicBezTo>
                    <a:pt x="83" y="245"/>
                    <a:pt x="82" y="245"/>
                    <a:pt x="82" y="245"/>
                  </a:cubicBezTo>
                  <a:cubicBezTo>
                    <a:pt x="82" y="245"/>
                    <a:pt x="81" y="246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2" y="247"/>
                    <a:pt x="82" y="246"/>
                    <a:pt x="83" y="246"/>
                  </a:cubicBezTo>
                  <a:close/>
                  <a:moveTo>
                    <a:pt x="111" y="252"/>
                  </a:moveTo>
                  <a:cubicBezTo>
                    <a:pt x="110" y="252"/>
                    <a:pt x="110" y="252"/>
                    <a:pt x="109" y="252"/>
                  </a:cubicBezTo>
                  <a:cubicBezTo>
                    <a:pt x="109" y="252"/>
                    <a:pt x="109" y="252"/>
                    <a:pt x="109" y="252"/>
                  </a:cubicBezTo>
                  <a:cubicBezTo>
                    <a:pt x="109" y="253"/>
                    <a:pt x="109" y="253"/>
                    <a:pt x="110" y="253"/>
                  </a:cubicBezTo>
                  <a:cubicBezTo>
                    <a:pt x="111" y="253"/>
                    <a:pt x="111" y="252"/>
                    <a:pt x="111" y="252"/>
                  </a:cubicBezTo>
                  <a:close/>
                  <a:moveTo>
                    <a:pt x="116" y="99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18" y="100"/>
                    <a:pt x="119" y="101"/>
                    <a:pt x="121" y="101"/>
                  </a:cubicBezTo>
                  <a:cubicBezTo>
                    <a:pt x="121" y="102"/>
                    <a:pt x="121" y="101"/>
                    <a:pt x="121" y="101"/>
                  </a:cubicBezTo>
                  <a:cubicBezTo>
                    <a:pt x="120" y="100"/>
                    <a:pt x="118" y="100"/>
                    <a:pt x="116" y="99"/>
                  </a:cubicBezTo>
                  <a:close/>
                  <a:moveTo>
                    <a:pt x="175" y="226"/>
                  </a:moveTo>
                  <a:cubicBezTo>
                    <a:pt x="175" y="224"/>
                    <a:pt x="175" y="221"/>
                    <a:pt x="175" y="219"/>
                  </a:cubicBezTo>
                  <a:cubicBezTo>
                    <a:pt x="175" y="219"/>
                    <a:pt x="175" y="219"/>
                    <a:pt x="175" y="219"/>
                  </a:cubicBezTo>
                  <a:cubicBezTo>
                    <a:pt x="175" y="221"/>
                    <a:pt x="175" y="224"/>
                    <a:pt x="175" y="226"/>
                  </a:cubicBezTo>
                  <a:close/>
                  <a:moveTo>
                    <a:pt x="64" y="149"/>
                  </a:moveTo>
                  <a:cubicBezTo>
                    <a:pt x="63" y="149"/>
                    <a:pt x="62" y="149"/>
                    <a:pt x="61" y="149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62" y="149"/>
                    <a:pt x="63" y="150"/>
                    <a:pt x="64" y="149"/>
                  </a:cubicBezTo>
                  <a:close/>
                  <a:moveTo>
                    <a:pt x="129" y="259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128" y="258"/>
                    <a:pt x="127" y="258"/>
                    <a:pt x="127" y="258"/>
                  </a:cubicBezTo>
                  <a:cubicBezTo>
                    <a:pt x="128" y="259"/>
                    <a:pt x="128" y="259"/>
                    <a:pt x="129" y="259"/>
                  </a:cubicBezTo>
                  <a:close/>
                  <a:moveTo>
                    <a:pt x="125" y="249"/>
                  </a:moveTo>
                  <a:cubicBezTo>
                    <a:pt x="124" y="250"/>
                    <a:pt x="124" y="251"/>
                    <a:pt x="124" y="251"/>
                  </a:cubicBezTo>
                  <a:cubicBezTo>
                    <a:pt x="124" y="251"/>
                    <a:pt x="125" y="252"/>
                    <a:pt x="126" y="251"/>
                  </a:cubicBezTo>
                  <a:cubicBezTo>
                    <a:pt x="125" y="251"/>
                    <a:pt x="125" y="250"/>
                    <a:pt x="125" y="249"/>
                  </a:cubicBezTo>
                  <a:close/>
                  <a:moveTo>
                    <a:pt x="18" y="139"/>
                  </a:moveTo>
                  <a:cubicBezTo>
                    <a:pt x="18" y="138"/>
                    <a:pt x="18" y="137"/>
                    <a:pt x="18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8"/>
                    <a:pt x="17" y="138"/>
                  </a:cubicBezTo>
                  <a:cubicBezTo>
                    <a:pt x="17" y="139"/>
                    <a:pt x="18" y="139"/>
                    <a:pt x="18" y="139"/>
                  </a:cubicBezTo>
                  <a:close/>
                  <a:moveTo>
                    <a:pt x="209" y="118"/>
                  </a:moveTo>
                  <a:cubicBezTo>
                    <a:pt x="209" y="118"/>
                    <a:pt x="209" y="118"/>
                    <a:pt x="209" y="118"/>
                  </a:cubicBezTo>
                  <a:cubicBezTo>
                    <a:pt x="209" y="118"/>
                    <a:pt x="209" y="118"/>
                    <a:pt x="210" y="117"/>
                  </a:cubicBezTo>
                  <a:cubicBezTo>
                    <a:pt x="210" y="117"/>
                    <a:pt x="210" y="116"/>
                    <a:pt x="209" y="115"/>
                  </a:cubicBezTo>
                  <a:cubicBezTo>
                    <a:pt x="209" y="116"/>
                    <a:pt x="209" y="117"/>
                    <a:pt x="209" y="118"/>
                  </a:cubicBezTo>
                  <a:close/>
                  <a:moveTo>
                    <a:pt x="137" y="47"/>
                  </a:moveTo>
                  <a:cubicBezTo>
                    <a:pt x="137" y="47"/>
                    <a:pt x="136" y="48"/>
                    <a:pt x="136" y="49"/>
                  </a:cubicBezTo>
                  <a:cubicBezTo>
                    <a:pt x="136" y="49"/>
                    <a:pt x="137" y="49"/>
                    <a:pt x="137" y="49"/>
                  </a:cubicBezTo>
                  <a:cubicBezTo>
                    <a:pt x="137" y="48"/>
                    <a:pt x="137" y="47"/>
                    <a:pt x="137" y="47"/>
                  </a:cubicBezTo>
                  <a:close/>
                  <a:moveTo>
                    <a:pt x="39" y="167"/>
                  </a:moveTo>
                  <a:cubicBezTo>
                    <a:pt x="39" y="168"/>
                    <a:pt x="39" y="168"/>
                    <a:pt x="39" y="168"/>
                  </a:cubicBezTo>
                  <a:cubicBezTo>
                    <a:pt x="40" y="168"/>
                    <a:pt x="41" y="168"/>
                    <a:pt x="42" y="168"/>
                  </a:cubicBezTo>
                  <a:cubicBezTo>
                    <a:pt x="42" y="168"/>
                    <a:pt x="42" y="168"/>
                    <a:pt x="43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1" y="168"/>
                    <a:pt x="40" y="167"/>
                    <a:pt x="39" y="167"/>
                  </a:cubicBezTo>
                  <a:close/>
                  <a:moveTo>
                    <a:pt x="126" y="247"/>
                  </a:moveTo>
                  <a:cubicBezTo>
                    <a:pt x="126" y="247"/>
                    <a:pt x="126" y="247"/>
                    <a:pt x="126" y="247"/>
                  </a:cubicBezTo>
                  <a:cubicBezTo>
                    <a:pt x="126" y="248"/>
                    <a:pt x="127" y="248"/>
                    <a:pt x="127" y="249"/>
                  </a:cubicBezTo>
                  <a:cubicBezTo>
                    <a:pt x="127" y="249"/>
                    <a:pt x="128" y="248"/>
                    <a:pt x="128" y="247"/>
                  </a:cubicBezTo>
                  <a:cubicBezTo>
                    <a:pt x="127" y="247"/>
                    <a:pt x="127" y="247"/>
                    <a:pt x="126" y="247"/>
                  </a:cubicBezTo>
                  <a:close/>
                  <a:moveTo>
                    <a:pt x="143" y="70"/>
                  </a:moveTo>
                  <a:cubicBezTo>
                    <a:pt x="143" y="68"/>
                    <a:pt x="144" y="68"/>
                    <a:pt x="144" y="67"/>
                  </a:cubicBezTo>
                  <a:cubicBezTo>
                    <a:pt x="144" y="67"/>
                    <a:pt x="143" y="67"/>
                    <a:pt x="143" y="67"/>
                  </a:cubicBezTo>
                  <a:cubicBezTo>
                    <a:pt x="143" y="68"/>
                    <a:pt x="143" y="69"/>
                    <a:pt x="143" y="70"/>
                  </a:cubicBezTo>
                  <a:close/>
                  <a:moveTo>
                    <a:pt x="131" y="31"/>
                  </a:moveTo>
                  <a:cubicBezTo>
                    <a:pt x="131" y="31"/>
                    <a:pt x="131" y="32"/>
                    <a:pt x="131" y="32"/>
                  </a:cubicBezTo>
                  <a:cubicBezTo>
                    <a:pt x="132" y="32"/>
                    <a:pt x="133" y="32"/>
                    <a:pt x="135" y="32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3" y="31"/>
                    <a:pt x="132" y="31"/>
                    <a:pt x="131" y="31"/>
                  </a:cubicBezTo>
                  <a:close/>
                  <a:moveTo>
                    <a:pt x="118" y="259"/>
                  </a:moveTo>
                  <a:cubicBezTo>
                    <a:pt x="118" y="258"/>
                    <a:pt x="118" y="257"/>
                    <a:pt x="119" y="257"/>
                  </a:cubicBezTo>
                  <a:cubicBezTo>
                    <a:pt x="118" y="257"/>
                    <a:pt x="117" y="257"/>
                    <a:pt x="117" y="256"/>
                  </a:cubicBezTo>
                  <a:cubicBezTo>
                    <a:pt x="117" y="257"/>
                    <a:pt x="117" y="258"/>
                    <a:pt x="118" y="259"/>
                  </a:cubicBezTo>
                  <a:close/>
                  <a:moveTo>
                    <a:pt x="33" y="107"/>
                  </a:move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7"/>
                    <a:pt x="31" y="107"/>
                    <a:pt x="30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1" y="107"/>
                    <a:pt x="32" y="107"/>
                  </a:cubicBezTo>
                  <a:cubicBezTo>
                    <a:pt x="33" y="107"/>
                    <a:pt x="33" y="107"/>
                    <a:pt x="33" y="107"/>
                  </a:cubicBezTo>
                  <a:close/>
                  <a:moveTo>
                    <a:pt x="231" y="145"/>
                  </a:moveTo>
                  <a:cubicBezTo>
                    <a:pt x="231" y="146"/>
                    <a:pt x="230" y="146"/>
                    <a:pt x="229" y="147"/>
                  </a:cubicBezTo>
                  <a:cubicBezTo>
                    <a:pt x="230" y="147"/>
                    <a:pt x="231" y="147"/>
                    <a:pt x="231" y="147"/>
                  </a:cubicBezTo>
                  <a:cubicBezTo>
                    <a:pt x="231" y="147"/>
                    <a:pt x="231" y="147"/>
                    <a:pt x="232" y="147"/>
                  </a:cubicBezTo>
                  <a:cubicBezTo>
                    <a:pt x="232" y="146"/>
                    <a:pt x="231" y="146"/>
                    <a:pt x="231" y="145"/>
                  </a:cubicBezTo>
                  <a:close/>
                  <a:moveTo>
                    <a:pt x="16" y="111"/>
                  </a:moveTo>
                  <a:cubicBezTo>
                    <a:pt x="15" y="111"/>
                    <a:pt x="14" y="111"/>
                    <a:pt x="14" y="112"/>
                  </a:cubicBezTo>
                  <a:cubicBezTo>
                    <a:pt x="15" y="112"/>
                    <a:pt x="16" y="111"/>
                    <a:pt x="16" y="111"/>
                  </a:cubicBezTo>
                  <a:close/>
                  <a:moveTo>
                    <a:pt x="127" y="102"/>
                  </a:moveTo>
                  <a:cubicBezTo>
                    <a:pt x="128" y="102"/>
                    <a:pt x="129" y="102"/>
                    <a:pt x="129" y="103"/>
                  </a:cubicBezTo>
                  <a:cubicBezTo>
                    <a:pt x="130" y="103"/>
                    <a:pt x="130" y="103"/>
                    <a:pt x="130" y="102"/>
                  </a:cubicBezTo>
                  <a:cubicBezTo>
                    <a:pt x="130" y="102"/>
                    <a:pt x="129" y="102"/>
                    <a:pt x="129" y="102"/>
                  </a:cubicBezTo>
                  <a:cubicBezTo>
                    <a:pt x="128" y="102"/>
                    <a:pt x="128" y="101"/>
                    <a:pt x="127" y="102"/>
                  </a:cubicBezTo>
                  <a:close/>
                  <a:moveTo>
                    <a:pt x="92" y="23"/>
                  </a:moveTo>
                  <a:cubicBezTo>
                    <a:pt x="91" y="23"/>
                    <a:pt x="90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91" y="24"/>
                    <a:pt x="92" y="24"/>
                    <a:pt x="92" y="23"/>
                  </a:cubicBezTo>
                  <a:close/>
                  <a:moveTo>
                    <a:pt x="133" y="21"/>
                  </a:moveTo>
                  <a:cubicBezTo>
                    <a:pt x="134" y="21"/>
                    <a:pt x="134" y="21"/>
                    <a:pt x="135" y="21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4" y="20"/>
                    <a:pt x="134" y="20"/>
                    <a:pt x="133" y="21"/>
                  </a:cubicBezTo>
                  <a:close/>
                  <a:moveTo>
                    <a:pt x="74" y="110"/>
                  </a:moveTo>
                  <a:cubicBezTo>
                    <a:pt x="74" y="110"/>
                    <a:pt x="74" y="110"/>
                    <a:pt x="74" y="110"/>
                  </a:cubicBezTo>
                  <a:cubicBezTo>
                    <a:pt x="75" y="109"/>
                    <a:pt x="76" y="108"/>
                    <a:pt x="77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6" y="108"/>
                    <a:pt x="75" y="109"/>
                    <a:pt x="74" y="109"/>
                  </a:cubicBezTo>
                  <a:cubicBezTo>
                    <a:pt x="74" y="110"/>
                    <a:pt x="74" y="110"/>
                    <a:pt x="74" y="110"/>
                  </a:cubicBezTo>
                  <a:close/>
                  <a:moveTo>
                    <a:pt x="99" y="69"/>
                  </a:moveTo>
                  <a:cubicBezTo>
                    <a:pt x="99" y="69"/>
                    <a:pt x="99" y="69"/>
                    <a:pt x="99" y="69"/>
                  </a:cubicBezTo>
                  <a:cubicBezTo>
                    <a:pt x="100" y="68"/>
                    <a:pt x="100" y="67"/>
                    <a:pt x="101" y="66"/>
                  </a:cubicBezTo>
                  <a:cubicBezTo>
                    <a:pt x="99" y="67"/>
                    <a:pt x="99" y="67"/>
                    <a:pt x="99" y="68"/>
                  </a:cubicBezTo>
                  <a:cubicBezTo>
                    <a:pt x="99" y="68"/>
                    <a:pt x="99" y="68"/>
                    <a:pt x="99" y="69"/>
                  </a:cubicBezTo>
                  <a:close/>
                  <a:moveTo>
                    <a:pt x="194" y="137"/>
                  </a:moveTo>
                  <a:cubicBezTo>
                    <a:pt x="193" y="137"/>
                    <a:pt x="193" y="136"/>
                    <a:pt x="192" y="135"/>
                  </a:cubicBezTo>
                  <a:cubicBezTo>
                    <a:pt x="192" y="135"/>
                    <a:pt x="192" y="135"/>
                    <a:pt x="192" y="135"/>
                  </a:cubicBezTo>
                  <a:cubicBezTo>
                    <a:pt x="193" y="136"/>
                    <a:pt x="193" y="137"/>
                    <a:pt x="193" y="138"/>
                  </a:cubicBezTo>
                  <a:cubicBezTo>
                    <a:pt x="193" y="138"/>
                    <a:pt x="194" y="138"/>
                    <a:pt x="194" y="137"/>
                  </a:cubicBezTo>
                  <a:close/>
                  <a:moveTo>
                    <a:pt x="139" y="49"/>
                  </a:moveTo>
                  <a:cubicBezTo>
                    <a:pt x="139" y="49"/>
                    <a:pt x="140" y="49"/>
                    <a:pt x="140" y="49"/>
                  </a:cubicBezTo>
                  <a:cubicBezTo>
                    <a:pt x="140" y="48"/>
                    <a:pt x="140" y="47"/>
                    <a:pt x="140" y="46"/>
                  </a:cubicBezTo>
                  <a:cubicBezTo>
                    <a:pt x="139" y="47"/>
                    <a:pt x="139" y="48"/>
                    <a:pt x="139" y="49"/>
                  </a:cubicBezTo>
                  <a:close/>
                  <a:moveTo>
                    <a:pt x="247" y="142"/>
                  </a:moveTo>
                  <a:cubicBezTo>
                    <a:pt x="247" y="142"/>
                    <a:pt x="247" y="142"/>
                    <a:pt x="247" y="141"/>
                  </a:cubicBezTo>
                  <a:cubicBezTo>
                    <a:pt x="247" y="142"/>
                    <a:pt x="247" y="142"/>
                    <a:pt x="246" y="142"/>
                  </a:cubicBezTo>
                  <a:cubicBezTo>
                    <a:pt x="246" y="142"/>
                    <a:pt x="246" y="142"/>
                    <a:pt x="245" y="143"/>
                  </a:cubicBezTo>
                  <a:cubicBezTo>
                    <a:pt x="245" y="143"/>
                    <a:pt x="245" y="143"/>
                    <a:pt x="245" y="144"/>
                  </a:cubicBezTo>
                  <a:cubicBezTo>
                    <a:pt x="246" y="143"/>
                    <a:pt x="246" y="143"/>
                    <a:pt x="247" y="142"/>
                  </a:cubicBezTo>
                  <a:close/>
                  <a:moveTo>
                    <a:pt x="89" y="43"/>
                  </a:moveTo>
                  <a:cubicBezTo>
                    <a:pt x="88" y="44"/>
                    <a:pt x="87" y="44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8" y="44"/>
                    <a:pt x="89" y="44"/>
                    <a:pt x="89" y="44"/>
                  </a:cubicBezTo>
                  <a:cubicBezTo>
                    <a:pt x="89" y="44"/>
                    <a:pt x="89" y="43"/>
                    <a:pt x="89" y="43"/>
                  </a:cubicBezTo>
                  <a:close/>
                  <a:moveTo>
                    <a:pt x="110" y="217"/>
                  </a:moveTo>
                  <a:cubicBezTo>
                    <a:pt x="111" y="217"/>
                    <a:pt x="111" y="218"/>
                    <a:pt x="111" y="218"/>
                  </a:cubicBezTo>
                  <a:cubicBezTo>
                    <a:pt x="112" y="217"/>
                    <a:pt x="112" y="217"/>
                    <a:pt x="112" y="217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6"/>
                    <a:pt x="111" y="217"/>
                    <a:pt x="110" y="217"/>
                  </a:cubicBezTo>
                  <a:close/>
                  <a:moveTo>
                    <a:pt x="157" y="11"/>
                  </a:moveTo>
                  <a:cubicBezTo>
                    <a:pt x="157" y="11"/>
                    <a:pt x="157" y="11"/>
                    <a:pt x="157" y="11"/>
                  </a:cubicBezTo>
                  <a:cubicBezTo>
                    <a:pt x="155" y="11"/>
                    <a:pt x="154" y="12"/>
                    <a:pt x="152" y="12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4" y="12"/>
                    <a:pt x="155" y="12"/>
                    <a:pt x="156" y="12"/>
                  </a:cubicBezTo>
                  <a:cubicBezTo>
                    <a:pt x="157" y="12"/>
                    <a:pt x="157" y="11"/>
                    <a:pt x="157" y="11"/>
                  </a:cubicBezTo>
                  <a:close/>
                  <a:moveTo>
                    <a:pt x="158" y="52"/>
                  </a:moveTo>
                  <a:cubicBezTo>
                    <a:pt x="158" y="52"/>
                    <a:pt x="159" y="52"/>
                    <a:pt x="159" y="52"/>
                  </a:cubicBezTo>
                  <a:cubicBezTo>
                    <a:pt x="160" y="52"/>
                    <a:pt x="160" y="52"/>
                    <a:pt x="159" y="51"/>
                  </a:cubicBezTo>
                  <a:cubicBezTo>
                    <a:pt x="159" y="51"/>
                    <a:pt x="158" y="51"/>
                    <a:pt x="158" y="51"/>
                  </a:cubicBezTo>
                  <a:cubicBezTo>
                    <a:pt x="158" y="51"/>
                    <a:pt x="158" y="51"/>
                    <a:pt x="158" y="52"/>
                  </a:cubicBezTo>
                  <a:close/>
                  <a:moveTo>
                    <a:pt x="103" y="222"/>
                  </a:moveTo>
                  <a:cubicBezTo>
                    <a:pt x="104" y="222"/>
                    <a:pt x="104" y="222"/>
                    <a:pt x="103" y="221"/>
                  </a:cubicBezTo>
                  <a:cubicBezTo>
                    <a:pt x="103" y="221"/>
                    <a:pt x="102" y="220"/>
                    <a:pt x="102" y="219"/>
                  </a:cubicBezTo>
                  <a:cubicBezTo>
                    <a:pt x="102" y="219"/>
                    <a:pt x="101" y="219"/>
                    <a:pt x="101" y="219"/>
                  </a:cubicBezTo>
                  <a:cubicBezTo>
                    <a:pt x="102" y="220"/>
                    <a:pt x="103" y="221"/>
                    <a:pt x="103" y="222"/>
                  </a:cubicBezTo>
                  <a:close/>
                  <a:moveTo>
                    <a:pt x="143" y="65"/>
                  </a:moveTo>
                  <a:cubicBezTo>
                    <a:pt x="143" y="65"/>
                    <a:pt x="143" y="65"/>
                    <a:pt x="143" y="65"/>
                  </a:cubicBezTo>
                  <a:cubicBezTo>
                    <a:pt x="143" y="64"/>
                    <a:pt x="144" y="63"/>
                    <a:pt x="144" y="62"/>
                  </a:cubicBezTo>
                  <a:cubicBezTo>
                    <a:pt x="143" y="62"/>
                    <a:pt x="143" y="62"/>
                    <a:pt x="142" y="62"/>
                  </a:cubicBezTo>
                  <a:cubicBezTo>
                    <a:pt x="143" y="63"/>
                    <a:pt x="143" y="64"/>
                    <a:pt x="143" y="65"/>
                  </a:cubicBezTo>
                  <a:close/>
                  <a:moveTo>
                    <a:pt x="134" y="254"/>
                  </a:moveTo>
                  <a:cubicBezTo>
                    <a:pt x="133" y="255"/>
                    <a:pt x="133" y="256"/>
                    <a:pt x="133" y="257"/>
                  </a:cubicBezTo>
                  <a:cubicBezTo>
                    <a:pt x="134" y="257"/>
                    <a:pt x="134" y="257"/>
                    <a:pt x="134" y="255"/>
                  </a:cubicBezTo>
                  <a:cubicBezTo>
                    <a:pt x="134" y="255"/>
                    <a:pt x="134" y="255"/>
                    <a:pt x="134" y="254"/>
                  </a:cubicBezTo>
                  <a:close/>
                  <a:moveTo>
                    <a:pt x="133" y="74"/>
                  </a:moveTo>
                  <a:cubicBezTo>
                    <a:pt x="133" y="74"/>
                    <a:pt x="133" y="74"/>
                    <a:pt x="133" y="74"/>
                  </a:cubicBezTo>
                  <a:cubicBezTo>
                    <a:pt x="134" y="74"/>
                    <a:pt x="134" y="73"/>
                    <a:pt x="134" y="72"/>
                  </a:cubicBezTo>
                  <a:cubicBezTo>
                    <a:pt x="134" y="72"/>
                    <a:pt x="133" y="72"/>
                    <a:pt x="133" y="72"/>
                  </a:cubicBezTo>
                  <a:cubicBezTo>
                    <a:pt x="133" y="73"/>
                    <a:pt x="133" y="74"/>
                    <a:pt x="133" y="74"/>
                  </a:cubicBezTo>
                  <a:close/>
                  <a:moveTo>
                    <a:pt x="199" y="162"/>
                  </a:moveTo>
                  <a:cubicBezTo>
                    <a:pt x="198" y="162"/>
                    <a:pt x="197" y="162"/>
                    <a:pt x="197" y="161"/>
                  </a:cubicBezTo>
                  <a:cubicBezTo>
                    <a:pt x="197" y="162"/>
                    <a:pt x="197" y="163"/>
                    <a:pt x="198" y="163"/>
                  </a:cubicBezTo>
                  <a:cubicBezTo>
                    <a:pt x="198" y="163"/>
                    <a:pt x="198" y="164"/>
                    <a:pt x="198" y="164"/>
                  </a:cubicBezTo>
                  <a:cubicBezTo>
                    <a:pt x="198" y="163"/>
                    <a:pt x="198" y="163"/>
                    <a:pt x="199" y="162"/>
                  </a:cubicBezTo>
                  <a:close/>
                  <a:moveTo>
                    <a:pt x="104" y="251"/>
                  </a:moveTo>
                  <a:cubicBezTo>
                    <a:pt x="104" y="252"/>
                    <a:pt x="104" y="252"/>
                    <a:pt x="105" y="252"/>
                  </a:cubicBezTo>
                  <a:cubicBezTo>
                    <a:pt x="105" y="252"/>
                    <a:pt x="106" y="253"/>
                    <a:pt x="106" y="252"/>
                  </a:cubicBezTo>
                  <a:cubicBezTo>
                    <a:pt x="106" y="251"/>
                    <a:pt x="105" y="252"/>
                    <a:pt x="104" y="251"/>
                  </a:cubicBezTo>
                  <a:close/>
                  <a:moveTo>
                    <a:pt x="232" y="117"/>
                  </a:moveTo>
                  <a:cubicBezTo>
                    <a:pt x="232" y="116"/>
                    <a:pt x="232" y="116"/>
                    <a:pt x="232" y="116"/>
                  </a:cubicBezTo>
                  <a:cubicBezTo>
                    <a:pt x="232" y="116"/>
                    <a:pt x="232" y="115"/>
                    <a:pt x="232" y="115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31" y="116"/>
                    <a:pt x="231" y="116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lose/>
                  <a:moveTo>
                    <a:pt x="105" y="19"/>
                  </a:moveTo>
                  <a:cubicBezTo>
                    <a:pt x="105" y="19"/>
                    <a:pt x="105" y="19"/>
                    <a:pt x="105" y="19"/>
                  </a:cubicBezTo>
                  <a:cubicBezTo>
                    <a:pt x="106" y="19"/>
                    <a:pt x="106" y="19"/>
                    <a:pt x="107" y="19"/>
                  </a:cubicBezTo>
                  <a:cubicBezTo>
                    <a:pt x="108" y="19"/>
                    <a:pt x="108" y="19"/>
                    <a:pt x="108" y="18"/>
                  </a:cubicBezTo>
                  <a:cubicBezTo>
                    <a:pt x="107" y="18"/>
                    <a:pt x="106" y="18"/>
                    <a:pt x="105" y="19"/>
                  </a:cubicBezTo>
                  <a:close/>
                  <a:moveTo>
                    <a:pt x="15" y="173"/>
                  </a:moveTo>
                  <a:cubicBezTo>
                    <a:pt x="16" y="173"/>
                    <a:pt x="16" y="173"/>
                    <a:pt x="17" y="173"/>
                  </a:cubicBezTo>
                  <a:cubicBezTo>
                    <a:pt x="17" y="173"/>
                    <a:pt x="17" y="173"/>
                    <a:pt x="17" y="172"/>
                  </a:cubicBezTo>
                  <a:cubicBezTo>
                    <a:pt x="16" y="172"/>
                    <a:pt x="16" y="172"/>
                    <a:pt x="15" y="173"/>
                  </a:cubicBezTo>
                  <a:close/>
                  <a:moveTo>
                    <a:pt x="218" y="128"/>
                  </a:moveTo>
                  <a:cubicBezTo>
                    <a:pt x="218" y="129"/>
                    <a:pt x="218" y="130"/>
                    <a:pt x="219" y="131"/>
                  </a:cubicBezTo>
                  <a:cubicBezTo>
                    <a:pt x="219" y="131"/>
                    <a:pt x="219" y="131"/>
                    <a:pt x="219" y="131"/>
                  </a:cubicBezTo>
                  <a:cubicBezTo>
                    <a:pt x="219" y="130"/>
                    <a:pt x="219" y="129"/>
                    <a:pt x="219" y="128"/>
                  </a:cubicBezTo>
                  <a:cubicBezTo>
                    <a:pt x="218" y="128"/>
                    <a:pt x="218" y="128"/>
                    <a:pt x="218" y="128"/>
                  </a:cubicBezTo>
                  <a:close/>
                  <a:moveTo>
                    <a:pt x="117" y="65"/>
                  </a:moveTo>
                  <a:cubicBezTo>
                    <a:pt x="116" y="65"/>
                    <a:pt x="116" y="65"/>
                    <a:pt x="115" y="65"/>
                  </a:cubicBezTo>
                  <a:cubicBezTo>
                    <a:pt x="115" y="65"/>
                    <a:pt x="114" y="66"/>
                    <a:pt x="114" y="66"/>
                  </a:cubicBezTo>
                  <a:cubicBezTo>
                    <a:pt x="116" y="66"/>
                    <a:pt x="117" y="65"/>
                    <a:pt x="117" y="65"/>
                  </a:cubicBezTo>
                  <a:close/>
                  <a:moveTo>
                    <a:pt x="213" y="169"/>
                  </a:moveTo>
                  <a:cubicBezTo>
                    <a:pt x="213" y="170"/>
                    <a:pt x="213" y="170"/>
                    <a:pt x="215" y="170"/>
                  </a:cubicBezTo>
                  <a:cubicBezTo>
                    <a:pt x="215" y="169"/>
                    <a:pt x="215" y="169"/>
                    <a:pt x="215" y="169"/>
                  </a:cubicBezTo>
                  <a:cubicBezTo>
                    <a:pt x="215" y="169"/>
                    <a:pt x="214" y="169"/>
                    <a:pt x="214" y="169"/>
                  </a:cubicBezTo>
                  <a:cubicBezTo>
                    <a:pt x="214" y="169"/>
                    <a:pt x="213" y="169"/>
                    <a:pt x="213" y="169"/>
                  </a:cubicBezTo>
                  <a:close/>
                  <a:moveTo>
                    <a:pt x="184" y="95"/>
                  </a:moveTo>
                  <a:cubicBezTo>
                    <a:pt x="186" y="95"/>
                    <a:pt x="187" y="95"/>
                    <a:pt x="188" y="95"/>
                  </a:cubicBezTo>
                  <a:cubicBezTo>
                    <a:pt x="187" y="95"/>
                    <a:pt x="186" y="94"/>
                    <a:pt x="185" y="94"/>
                  </a:cubicBezTo>
                  <a:cubicBezTo>
                    <a:pt x="185" y="94"/>
                    <a:pt x="184" y="94"/>
                    <a:pt x="184" y="95"/>
                  </a:cubicBezTo>
                  <a:close/>
                  <a:moveTo>
                    <a:pt x="86" y="98"/>
                  </a:moveTo>
                  <a:cubicBezTo>
                    <a:pt x="86" y="98"/>
                    <a:pt x="89" y="97"/>
                    <a:pt x="89" y="97"/>
                  </a:cubicBezTo>
                  <a:cubicBezTo>
                    <a:pt x="89" y="97"/>
                    <a:pt x="89" y="97"/>
                    <a:pt x="89" y="96"/>
                  </a:cubicBezTo>
                  <a:cubicBezTo>
                    <a:pt x="87" y="97"/>
                    <a:pt x="86" y="97"/>
                    <a:pt x="86" y="98"/>
                  </a:cubicBezTo>
                  <a:close/>
                  <a:moveTo>
                    <a:pt x="23" y="133"/>
                  </a:moveTo>
                  <a:cubicBezTo>
                    <a:pt x="23" y="133"/>
                    <a:pt x="22" y="133"/>
                    <a:pt x="22" y="133"/>
                  </a:cubicBezTo>
                  <a:cubicBezTo>
                    <a:pt x="22" y="134"/>
                    <a:pt x="22" y="134"/>
                    <a:pt x="21" y="134"/>
                  </a:cubicBezTo>
                  <a:cubicBezTo>
                    <a:pt x="22" y="134"/>
                    <a:pt x="23" y="134"/>
                    <a:pt x="23" y="134"/>
                  </a:cubicBezTo>
                  <a:cubicBezTo>
                    <a:pt x="23" y="134"/>
                    <a:pt x="23" y="134"/>
                    <a:pt x="23" y="133"/>
                  </a:cubicBezTo>
                  <a:close/>
                  <a:moveTo>
                    <a:pt x="90" y="164"/>
                  </a:moveTo>
                  <a:cubicBezTo>
                    <a:pt x="91" y="164"/>
                    <a:pt x="91" y="164"/>
                    <a:pt x="91" y="164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0" y="163"/>
                    <a:pt x="90" y="162"/>
                    <a:pt x="89" y="161"/>
                  </a:cubicBezTo>
                  <a:cubicBezTo>
                    <a:pt x="89" y="161"/>
                    <a:pt x="89" y="161"/>
                    <a:pt x="89" y="161"/>
                  </a:cubicBezTo>
                  <a:cubicBezTo>
                    <a:pt x="89" y="162"/>
                    <a:pt x="90" y="163"/>
                    <a:pt x="90" y="164"/>
                  </a:cubicBezTo>
                  <a:close/>
                  <a:moveTo>
                    <a:pt x="91" y="176"/>
                  </a:moveTo>
                  <a:cubicBezTo>
                    <a:pt x="92" y="176"/>
                    <a:pt x="93" y="174"/>
                    <a:pt x="93" y="174"/>
                  </a:cubicBezTo>
                  <a:cubicBezTo>
                    <a:pt x="92" y="174"/>
                    <a:pt x="92" y="175"/>
                    <a:pt x="91" y="176"/>
                  </a:cubicBezTo>
                  <a:cubicBezTo>
                    <a:pt x="91" y="176"/>
                    <a:pt x="91" y="176"/>
                    <a:pt x="91" y="176"/>
                  </a:cubicBezTo>
                  <a:close/>
                  <a:moveTo>
                    <a:pt x="88" y="17"/>
                  </a:moveTo>
                  <a:cubicBezTo>
                    <a:pt x="88" y="18"/>
                    <a:pt x="88" y="18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8"/>
                    <a:pt x="89" y="18"/>
                    <a:pt x="89" y="17"/>
                  </a:cubicBezTo>
                  <a:cubicBezTo>
                    <a:pt x="89" y="17"/>
                    <a:pt x="88" y="17"/>
                    <a:pt x="88" y="17"/>
                  </a:cubicBezTo>
                  <a:close/>
                  <a:moveTo>
                    <a:pt x="49" y="161"/>
                  </a:moveTo>
                  <a:cubicBezTo>
                    <a:pt x="49" y="161"/>
                    <a:pt x="50" y="161"/>
                    <a:pt x="50" y="161"/>
                  </a:cubicBezTo>
                  <a:cubicBezTo>
                    <a:pt x="50" y="159"/>
                    <a:pt x="50" y="159"/>
                    <a:pt x="48" y="159"/>
                  </a:cubicBezTo>
                  <a:cubicBezTo>
                    <a:pt x="49" y="160"/>
                    <a:pt x="49" y="160"/>
                    <a:pt x="49" y="161"/>
                  </a:cubicBezTo>
                  <a:close/>
                  <a:moveTo>
                    <a:pt x="239" y="105"/>
                  </a:moveTo>
                  <a:cubicBezTo>
                    <a:pt x="239" y="104"/>
                    <a:pt x="240" y="103"/>
                    <a:pt x="240" y="102"/>
                  </a:cubicBezTo>
                  <a:cubicBezTo>
                    <a:pt x="240" y="102"/>
                    <a:pt x="240" y="102"/>
                    <a:pt x="240" y="102"/>
                  </a:cubicBezTo>
                  <a:cubicBezTo>
                    <a:pt x="240" y="102"/>
                    <a:pt x="239" y="103"/>
                    <a:pt x="239" y="104"/>
                  </a:cubicBezTo>
                  <a:cubicBezTo>
                    <a:pt x="238" y="104"/>
                    <a:pt x="238" y="104"/>
                    <a:pt x="239" y="105"/>
                  </a:cubicBezTo>
                  <a:close/>
                  <a:moveTo>
                    <a:pt x="159" y="247"/>
                  </a:moveTo>
                  <a:cubicBezTo>
                    <a:pt x="160" y="245"/>
                    <a:pt x="160" y="245"/>
                    <a:pt x="159" y="244"/>
                  </a:cubicBezTo>
                  <a:cubicBezTo>
                    <a:pt x="159" y="245"/>
                    <a:pt x="159" y="246"/>
                    <a:pt x="159" y="247"/>
                  </a:cubicBezTo>
                  <a:close/>
                  <a:moveTo>
                    <a:pt x="124" y="39"/>
                  </a:moveTo>
                  <a:cubicBezTo>
                    <a:pt x="124" y="39"/>
                    <a:pt x="125" y="39"/>
                    <a:pt x="125" y="39"/>
                  </a:cubicBezTo>
                  <a:cubicBezTo>
                    <a:pt x="126" y="39"/>
                    <a:pt x="126" y="38"/>
                    <a:pt x="127" y="37"/>
                  </a:cubicBezTo>
                  <a:cubicBezTo>
                    <a:pt x="126" y="38"/>
                    <a:pt x="125" y="38"/>
                    <a:pt x="124" y="39"/>
                  </a:cubicBezTo>
                  <a:close/>
                  <a:moveTo>
                    <a:pt x="83" y="215"/>
                  </a:moveTo>
                  <a:cubicBezTo>
                    <a:pt x="84" y="215"/>
                    <a:pt x="84" y="214"/>
                    <a:pt x="84" y="213"/>
                  </a:cubicBezTo>
                  <a:cubicBezTo>
                    <a:pt x="83" y="213"/>
                    <a:pt x="83" y="214"/>
                    <a:pt x="83" y="215"/>
                  </a:cubicBezTo>
                  <a:close/>
                  <a:moveTo>
                    <a:pt x="94" y="233"/>
                  </a:moveTo>
                  <a:cubicBezTo>
                    <a:pt x="94" y="232"/>
                    <a:pt x="93" y="231"/>
                    <a:pt x="92" y="231"/>
                  </a:cubicBezTo>
                  <a:cubicBezTo>
                    <a:pt x="92" y="231"/>
                    <a:pt x="92" y="231"/>
                    <a:pt x="92" y="231"/>
                  </a:cubicBezTo>
                  <a:cubicBezTo>
                    <a:pt x="93" y="232"/>
                    <a:pt x="93" y="233"/>
                    <a:pt x="94" y="234"/>
                  </a:cubicBezTo>
                  <a:cubicBezTo>
                    <a:pt x="94" y="233"/>
                    <a:pt x="94" y="233"/>
                    <a:pt x="94" y="233"/>
                  </a:cubicBezTo>
                  <a:close/>
                  <a:moveTo>
                    <a:pt x="132" y="234"/>
                  </a:moveTo>
                  <a:cubicBezTo>
                    <a:pt x="132" y="234"/>
                    <a:pt x="132" y="234"/>
                    <a:pt x="132" y="234"/>
                  </a:cubicBezTo>
                  <a:cubicBezTo>
                    <a:pt x="132" y="233"/>
                    <a:pt x="131" y="233"/>
                    <a:pt x="131" y="232"/>
                  </a:cubicBezTo>
                  <a:cubicBezTo>
                    <a:pt x="131" y="233"/>
                    <a:pt x="130" y="233"/>
                    <a:pt x="130" y="234"/>
                  </a:cubicBezTo>
                  <a:cubicBezTo>
                    <a:pt x="131" y="234"/>
                    <a:pt x="132" y="234"/>
                    <a:pt x="132" y="234"/>
                  </a:cubicBezTo>
                  <a:close/>
                  <a:moveTo>
                    <a:pt x="170" y="3"/>
                  </a:moveTo>
                  <a:cubicBezTo>
                    <a:pt x="170" y="3"/>
                    <a:pt x="169" y="3"/>
                    <a:pt x="168" y="3"/>
                  </a:cubicBezTo>
                  <a:cubicBezTo>
                    <a:pt x="169" y="4"/>
                    <a:pt x="169" y="4"/>
                    <a:pt x="169" y="5"/>
                  </a:cubicBezTo>
                  <a:cubicBezTo>
                    <a:pt x="170" y="4"/>
                    <a:pt x="170" y="3"/>
                    <a:pt x="170" y="3"/>
                  </a:cubicBezTo>
                  <a:close/>
                  <a:moveTo>
                    <a:pt x="69" y="156"/>
                  </a:moveTo>
                  <a:cubicBezTo>
                    <a:pt x="69" y="155"/>
                    <a:pt x="69" y="154"/>
                    <a:pt x="68" y="153"/>
                  </a:cubicBezTo>
                  <a:cubicBezTo>
                    <a:pt x="68" y="154"/>
                    <a:pt x="68" y="155"/>
                    <a:pt x="68" y="156"/>
                  </a:cubicBezTo>
                  <a:cubicBezTo>
                    <a:pt x="68" y="156"/>
                    <a:pt x="69" y="156"/>
                    <a:pt x="69" y="156"/>
                  </a:cubicBezTo>
                  <a:close/>
                  <a:moveTo>
                    <a:pt x="151" y="203"/>
                  </a:moveTo>
                  <a:cubicBezTo>
                    <a:pt x="151" y="204"/>
                    <a:pt x="150" y="206"/>
                    <a:pt x="149" y="207"/>
                  </a:cubicBezTo>
                  <a:cubicBezTo>
                    <a:pt x="149" y="207"/>
                    <a:pt x="150" y="207"/>
                    <a:pt x="150" y="207"/>
                  </a:cubicBezTo>
                  <a:cubicBezTo>
                    <a:pt x="150" y="206"/>
                    <a:pt x="151" y="205"/>
                    <a:pt x="152" y="204"/>
                  </a:cubicBezTo>
                  <a:cubicBezTo>
                    <a:pt x="152" y="203"/>
                    <a:pt x="152" y="203"/>
                    <a:pt x="151" y="203"/>
                  </a:cubicBezTo>
                  <a:close/>
                  <a:moveTo>
                    <a:pt x="134" y="47"/>
                  </a:moveTo>
                  <a:cubicBezTo>
                    <a:pt x="134" y="47"/>
                    <a:pt x="134" y="47"/>
                    <a:pt x="134" y="47"/>
                  </a:cubicBezTo>
                  <a:cubicBezTo>
                    <a:pt x="133" y="47"/>
                    <a:pt x="133" y="47"/>
                    <a:pt x="132" y="48"/>
                  </a:cubicBezTo>
                  <a:cubicBezTo>
                    <a:pt x="132" y="48"/>
                    <a:pt x="132" y="48"/>
                    <a:pt x="133" y="48"/>
                  </a:cubicBezTo>
                  <a:cubicBezTo>
                    <a:pt x="133" y="48"/>
                    <a:pt x="133" y="48"/>
                    <a:pt x="134" y="48"/>
                  </a:cubicBezTo>
                  <a:cubicBezTo>
                    <a:pt x="134" y="48"/>
                    <a:pt x="134" y="48"/>
                    <a:pt x="134" y="47"/>
                  </a:cubicBezTo>
                  <a:close/>
                  <a:moveTo>
                    <a:pt x="154" y="193"/>
                  </a:moveTo>
                  <a:cubicBezTo>
                    <a:pt x="154" y="193"/>
                    <a:pt x="154" y="193"/>
                    <a:pt x="154" y="193"/>
                  </a:cubicBezTo>
                  <a:cubicBezTo>
                    <a:pt x="154" y="192"/>
                    <a:pt x="155" y="192"/>
                    <a:pt x="156" y="191"/>
                  </a:cubicBezTo>
                  <a:cubicBezTo>
                    <a:pt x="156" y="191"/>
                    <a:pt x="156" y="191"/>
                    <a:pt x="156" y="190"/>
                  </a:cubicBezTo>
                  <a:cubicBezTo>
                    <a:pt x="154" y="191"/>
                    <a:pt x="154" y="193"/>
                    <a:pt x="154" y="193"/>
                  </a:cubicBezTo>
                  <a:close/>
                  <a:moveTo>
                    <a:pt x="152" y="95"/>
                  </a:moveTo>
                  <a:cubicBezTo>
                    <a:pt x="150" y="95"/>
                    <a:pt x="147" y="95"/>
                    <a:pt x="146" y="96"/>
                  </a:cubicBezTo>
                  <a:cubicBezTo>
                    <a:pt x="148" y="96"/>
                    <a:pt x="150" y="95"/>
                    <a:pt x="152" y="95"/>
                  </a:cubicBezTo>
                  <a:close/>
                  <a:moveTo>
                    <a:pt x="186" y="162"/>
                  </a:moveTo>
                  <a:cubicBezTo>
                    <a:pt x="186" y="161"/>
                    <a:pt x="187" y="161"/>
                    <a:pt x="186" y="160"/>
                  </a:cubicBezTo>
                  <a:cubicBezTo>
                    <a:pt x="186" y="160"/>
                    <a:pt x="186" y="159"/>
                    <a:pt x="185" y="159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5" y="160"/>
                    <a:pt x="186" y="161"/>
                    <a:pt x="186" y="162"/>
                  </a:cubicBezTo>
                  <a:close/>
                  <a:moveTo>
                    <a:pt x="146" y="10"/>
                  </a:moveTo>
                  <a:cubicBezTo>
                    <a:pt x="143" y="10"/>
                    <a:pt x="142" y="10"/>
                    <a:pt x="141" y="11"/>
                  </a:cubicBezTo>
                  <a:cubicBezTo>
                    <a:pt x="143" y="11"/>
                    <a:pt x="144" y="11"/>
                    <a:pt x="146" y="10"/>
                  </a:cubicBezTo>
                  <a:close/>
                  <a:moveTo>
                    <a:pt x="169" y="215"/>
                  </a:moveTo>
                  <a:cubicBezTo>
                    <a:pt x="170" y="213"/>
                    <a:pt x="169" y="213"/>
                    <a:pt x="169" y="212"/>
                  </a:cubicBezTo>
                  <a:cubicBezTo>
                    <a:pt x="169" y="213"/>
                    <a:pt x="168" y="214"/>
                    <a:pt x="169" y="215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2" y="152"/>
                  </a:cubicBezTo>
                  <a:cubicBezTo>
                    <a:pt x="32" y="152"/>
                    <a:pt x="33" y="152"/>
                    <a:pt x="34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1"/>
                    <a:pt x="32" y="151"/>
                    <a:pt x="32" y="151"/>
                  </a:cubicBezTo>
                  <a:close/>
                  <a:moveTo>
                    <a:pt x="143" y="211"/>
                  </a:moveTo>
                  <a:cubicBezTo>
                    <a:pt x="143" y="210"/>
                    <a:pt x="144" y="210"/>
                    <a:pt x="144" y="210"/>
                  </a:cubicBezTo>
                  <a:cubicBezTo>
                    <a:pt x="144" y="209"/>
                    <a:pt x="143" y="209"/>
                    <a:pt x="143" y="209"/>
                  </a:cubicBezTo>
                  <a:cubicBezTo>
                    <a:pt x="143" y="209"/>
                    <a:pt x="143" y="210"/>
                    <a:pt x="142" y="210"/>
                  </a:cubicBezTo>
                  <a:cubicBezTo>
                    <a:pt x="143" y="210"/>
                    <a:pt x="143" y="210"/>
                    <a:pt x="143" y="211"/>
                  </a:cubicBezTo>
                  <a:close/>
                  <a:moveTo>
                    <a:pt x="139" y="51"/>
                  </a:moveTo>
                  <a:cubicBezTo>
                    <a:pt x="139" y="52"/>
                    <a:pt x="139" y="52"/>
                    <a:pt x="138" y="53"/>
                  </a:cubicBezTo>
                  <a:cubicBezTo>
                    <a:pt x="139" y="52"/>
                    <a:pt x="140" y="52"/>
                    <a:pt x="140" y="51"/>
                  </a:cubicBezTo>
                  <a:cubicBezTo>
                    <a:pt x="140" y="51"/>
                    <a:pt x="140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lose/>
                  <a:moveTo>
                    <a:pt x="114" y="246"/>
                  </a:moveTo>
                  <a:cubicBezTo>
                    <a:pt x="113" y="247"/>
                    <a:pt x="113" y="247"/>
                    <a:pt x="113" y="248"/>
                  </a:cubicBezTo>
                  <a:cubicBezTo>
                    <a:pt x="114" y="248"/>
                    <a:pt x="114" y="247"/>
                    <a:pt x="114" y="247"/>
                  </a:cubicBezTo>
                  <a:cubicBezTo>
                    <a:pt x="114" y="246"/>
                    <a:pt x="114" y="246"/>
                    <a:pt x="114" y="246"/>
                  </a:cubicBezTo>
                  <a:close/>
                  <a:moveTo>
                    <a:pt x="14" y="126"/>
                  </a:moveTo>
                  <a:cubicBezTo>
                    <a:pt x="14" y="126"/>
                    <a:pt x="14" y="126"/>
                    <a:pt x="14" y="126"/>
                  </a:cubicBezTo>
                  <a:cubicBezTo>
                    <a:pt x="13" y="126"/>
                    <a:pt x="13" y="127"/>
                    <a:pt x="13" y="128"/>
                  </a:cubicBezTo>
                  <a:cubicBezTo>
                    <a:pt x="13" y="128"/>
                    <a:pt x="14" y="128"/>
                    <a:pt x="14" y="128"/>
                  </a:cubicBezTo>
                  <a:cubicBezTo>
                    <a:pt x="14" y="127"/>
                    <a:pt x="14" y="126"/>
                    <a:pt x="14" y="126"/>
                  </a:cubicBezTo>
                  <a:close/>
                  <a:moveTo>
                    <a:pt x="221" y="115"/>
                  </a:moveTo>
                  <a:cubicBezTo>
                    <a:pt x="221" y="115"/>
                    <a:pt x="221" y="115"/>
                    <a:pt x="221" y="115"/>
                  </a:cubicBezTo>
                  <a:cubicBezTo>
                    <a:pt x="221" y="115"/>
                    <a:pt x="220" y="115"/>
                    <a:pt x="220" y="115"/>
                  </a:cubicBezTo>
                  <a:cubicBezTo>
                    <a:pt x="220" y="115"/>
                    <a:pt x="220" y="116"/>
                    <a:pt x="220" y="117"/>
                  </a:cubicBezTo>
                  <a:cubicBezTo>
                    <a:pt x="220" y="117"/>
                    <a:pt x="220" y="117"/>
                    <a:pt x="220" y="117"/>
                  </a:cubicBezTo>
                  <a:cubicBezTo>
                    <a:pt x="220" y="116"/>
                    <a:pt x="221" y="115"/>
                    <a:pt x="221" y="115"/>
                  </a:cubicBezTo>
                  <a:close/>
                  <a:moveTo>
                    <a:pt x="49" y="119"/>
                  </a:moveTo>
                  <a:cubicBezTo>
                    <a:pt x="49" y="120"/>
                    <a:pt x="50" y="120"/>
                    <a:pt x="51" y="118"/>
                  </a:cubicBezTo>
                  <a:cubicBezTo>
                    <a:pt x="50" y="118"/>
                    <a:pt x="49" y="119"/>
                    <a:pt x="49" y="119"/>
                  </a:cubicBezTo>
                  <a:close/>
                  <a:moveTo>
                    <a:pt x="157" y="207"/>
                  </a:moveTo>
                  <a:cubicBezTo>
                    <a:pt x="157" y="207"/>
                    <a:pt x="156" y="207"/>
                    <a:pt x="156" y="207"/>
                  </a:cubicBezTo>
                  <a:cubicBezTo>
                    <a:pt x="156" y="208"/>
                    <a:pt x="156" y="208"/>
                    <a:pt x="156" y="209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7" y="208"/>
                    <a:pt x="157" y="208"/>
                    <a:pt x="158" y="207"/>
                  </a:cubicBezTo>
                  <a:cubicBezTo>
                    <a:pt x="157" y="207"/>
                    <a:pt x="157" y="207"/>
                    <a:pt x="157" y="207"/>
                  </a:cubicBezTo>
                  <a:close/>
                  <a:moveTo>
                    <a:pt x="9" y="93"/>
                  </a:moveTo>
                  <a:cubicBezTo>
                    <a:pt x="7" y="93"/>
                    <a:pt x="7" y="94"/>
                    <a:pt x="7" y="95"/>
                  </a:cubicBezTo>
                  <a:cubicBezTo>
                    <a:pt x="8" y="94"/>
                    <a:pt x="8" y="93"/>
                    <a:pt x="9" y="93"/>
                  </a:cubicBezTo>
                  <a:close/>
                  <a:moveTo>
                    <a:pt x="86" y="239"/>
                  </a:moveTo>
                  <a:cubicBezTo>
                    <a:pt x="85" y="239"/>
                    <a:pt x="85" y="241"/>
                    <a:pt x="86" y="242"/>
                  </a:cubicBezTo>
                  <a:cubicBezTo>
                    <a:pt x="86" y="241"/>
                    <a:pt x="86" y="240"/>
                    <a:pt x="86" y="239"/>
                  </a:cubicBezTo>
                  <a:close/>
                  <a:moveTo>
                    <a:pt x="184" y="167"/>
                  </a:moveTo>
                  <a:cubicBezTo>
                    <a:pt x="185" y="167"/>
                    <a:pt x="185" y="167"/>
                    <a:pt x="186" y="167"/>
                  </a:cubicBezTo>
                  <a:cubicBezTo>
                    <a:pt x="186" y="167"/>
                    <a:pt x="186" y="167"/>
                    <a:pt x="186" y="167"/>
                  </a:cubicBezTo>
                  <a:cubicBezTo>
                    <a:pt x="185" y="167"/>
                    <a:pt x="184" y="166"/>
                    <a:pt x="184" y="167"/>
                  </a:cubicBezTo>
                  <a:close/>
                  <a:moveTo>
                    <a:pt x="135" y="221"/>
                  </a:moveTo>
                  <a:cubicBezTo>
                    <a:pt x="135" y="221"/>
                    <a:pt x="135" y="221"/>
                    <a:pt x="135" y="221"/>
                  </a:cubicBezTo>
                  <a:cubicBezTo>
                    <a:pt x="136" y="221"/>
                    <a:pt x="136" y="221"/>
                    <a:pt x="136" y="222"/>
                  </a:cubicBezTo>
                  <a:cubicBezTo>
                    <a:pt x="136" y="221"/>
                    <a:pt x="136" y="221"/>
                    <a:pt x="137" y="221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5" y="220"/>
                    <a:pt x="135" y="220"/>
                    <a:pt x="135" y="221"/>
                  </a:cubicBezTo>
                  <a:close/>
                  <a:moveTo>
                    <a:pt x="21" y="170"/>
                  </a:moveTo>
                  <a:cubicBezTo>
                    <a:pt x="20" y="169"/>
                    <a:pt x="20" y="169"/>
                    <a:pt x="19" y="169"/>
                  </a:cubicBezTo>
                  <a:cubicBezTo>
                    <a:pt x="19" y="169"/>
                    <a:pt x="19" y="170"/>
                    <a:pt x="19" y="170"/>
                  </a:cubicBezTo>
                  <a:cubicBezTo>
                    <a:pt x="20" y="170"/>
                    <a:pt x="20" y="170"/>
                    <a:pt x="21" y="170"/>
                  </a:cubicBezTo>
                  <a:close/>
                  <a:moveTo>
                    <a:pt x="25" y="159"/>
                  </a:moveTo>
                  <a:cubicBezTo>
                    <a:pt x="25" y="159"/>
                    <a:pt x="25" y="159"/>
                    <a:pt x="25" y="159"/>
                  </a:cubicBezTo>
                  <a:cubicBezTo>
                    <a:pt x="25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7" y="161"/>
                  </a:cubicBezTo>
                  <a:cubicBezTo>
                    <a:pt x="26" y="160"/>
                    <a:pt x="26" y="160"/>
                    <a:pt x="25" y="159"/>
                  </a:cubicBezTo>
                  <a:close/>
                  <a:moveTo>
                    <a:pt x="202" y="163"/>
                  </a:moveTo>
                  <a:cubicBezTo>
                    <a:pt x="202" y="163"/>
                    <a:pt x="203" y="163"/>
                    <a:pt x="203" y="163"/>
                  </a:cubicBezTo>
                  <a:cubicBezTo>
                    <a:pt x="203" y="163"/>
                    <a:pt x="203" y="162"/>
                    <a:pt x="203" y="162"/>
                  </a:cubicBezTo>
                  <a:cubicBezTo>
                    <a:pt x="203" y="162"/>
                    <a:pt x="202" y="163"/>
                    <a:pt x="202" y="163"/>
                  </a:cubicBezTo>
                  <a:close/>
                  <a:moveTo>
                    <a:pt x="159" y="261"/>
                  </a:move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2"/>
                    <a:pt x="160" y="262"/>
                  </a:cubicBezTo>
                  <a:cubicBezTo>
                    <a:pt x="160" y="261"/>
                    <a:pt x="160" y="261"/>
                    <a:pt x="160" y="260"/>
                  </a:cubicBezTo>
                  <a:cubicBezTo>
                    <a:pt x="160" y="260"/>
                    <a:pt x="159" y="260"/>
                    <a:pt x="159" y="261"/>
                  </a:cubicBezTo>
                  <a:close/>
                  <a:moveTo>
                    <a:pt x="130" y="30"/>
                  </a:moveTo>
                  <a:cubicBezTo>
                    <a:pt x="130" y="30"/>
                    <a:pt x="130" y="30"/>
                    <a:pt x="130" y="29"/>
                  </a:cubicBezTo>
                  <a:cubicBezTo>
                    <a:pt x="129" y="29"/>
                    <a:pt x="129" y="29"/>
                    <a:pt x="128" y="29"/>
                  </a:cubicBezTo>
                  <a:cubicBezTo>
                    <a:pt x="128" y="29"/>
                    <a:pt x="128" y="30"/>
                    <a:pt x="128" y="30"/>
                  </a:cubicBezTo>
                  <a:cubicBezTo>
                    <a:pt x="129" y="30"/>
                    <a:pt x="129" y="30"/>
                    <a:pt x="130" y="30"/>
                  </a:cubicBezTo>
                  <a:close/>
                  <a:moveTo>
                    <a:pt x="17" y="148"/>
                  </a:moveTo>
                  <a:cubicBezTo>
                    <a:pt x="17" y="148"/>
                    <a:pt x="17" y="149"/>
                    <a:pt x="17" y="150"/>
                  </a:cubicBezTo>
                  <a:cubicBezTo>
                    <a:pt x="18" y="149"/>
                    <a:pt x="18" y="149"/>
                    <a:pt x="18" y="148"/>
                  </a:cubicBezTo>
                  <a:cubicBezTo>
                    <a:pt x="17" y="148"/>
                    <a:pt x="17" y="148"/>
                    <a:pt x="17" y="148"/>
                  </a:cubicBezTo>
                  <a:close/>
                  <a:moveTo>
                    <a:pt x="125" y="27"/>
                  </a:moveTo>
                  <a:cubicBezTo>
                    <a:pt x="126" y="27"/>
                    <a:pt x="126" y="27"/>
                    <a:pt x="126" y="26"/>
                  </a:cubicBezTo>
                  <a:cubicBezTo>
                    <a:pt x="126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7"/>
                  </a:cubicBezTo>
                  <a:close/>
                  <a:moveTo>
                    <a:pt x="96" y="238"/>
                  </a:moveTo>
                  <a:cubicBezTo>
                    <a:pt x="96" y="238"/>
                    <a:pt x="96" y="237"/>
                    <a:pt x="96" y="237"/>
                  </a:cubicBezTo>
                  <a:cubicBezTo>
                    <a:pt x="96" y="237"/>
                    <a:pt x="95" y="236"/>
                    <a:pt x="95" y="235"/>
                  </a:cubicBezTo>
                  <a:cubicBezTo>
                    <a:pt x="95" y="235"/>
                    <a:pt x="95" y="235"/>
                    <a:pt x="95" y="235"/>
                  </a:cubicBezTo>
                  <a:cubicBezTo>
                    <a:pt x="95" y="235"/>
                    <a:pt x="95" y="236"/>
                    <a:pt x="95" y="236"/>
                  </a:cubicBezTo>
                  <a:cubicBezTo>
                    <a:pt x="95" y="236"/>
                    <a:pt x="95" y="237"/>
                    <a:pt x="96" y="238"/>
                  </a:cubicBezTo>
                  <a:close/>
                  <a:moveTo>
                    <a:pt x="140" y="222"/>
                  </a:moveTo>
                  <a:cubicBezTo>
                    <a:pt x="141" y="221"/>
                    <a:pt x="141" y="220"/>
                    <a:pt x="142" y="220"/>
                  </a:cubicBezTo>
                  <a:cubicBezTo>
                    <a:pt x="142" y="219"/>
                    <a:pt x="142" y="219"/>
                    <a:pt x="142" y="219"/>
                  </a:cubicBezTo>
                  <a:cubicBezTo>
                    <a:pt x="141" y="220"/>
                    <a:pt x="140" y="221"/>
                    <a:pt x="140" y="221"/>
                  </a:cubicBezTo>
                  <a:cubicBezTo>
                    <a:pt x="140" y="222"/>
                    <a:pt x="140" y="222"/>
                    <a:pt x="140" y="222"/>
                  </a:cubicBezTo>
                  <a:close/>
                  <a:moveTo>
                    <a:pt x="241" y="140"/>
                  </a:moveTo>
                  <a:cubicBezTo>
                    <a:pt x="241" y="140"/>
                    <a:pt x="241" y="140"/>
                    <a:pt x="241" y="140"/>
                  </a:cubicBezTo>
                  <a:cubicBezTo>
                    <a:pt x="241" y="139"/>
                    <a:pt x="242" y="138"/>
                    <a:pt x="242" y="137"/>
                  </a:cubicBezTo>
                  <a:cubicBezTo>
                    <a:pt x="241" y="137"/>
                    <a:pt x="241" y="137"/>
                    <a:pt x="241" y="138"/>
                  </a:cubicBezTo>
                  <a:cubicBezTo>
                    <a:pt x="241" y="138"/>
                    <a:pt x="241" y="139"/>
                    <a:pt x="241" y="140"/>
                  </a:cubicBezTo>
                  <a:close/>
                  <a:moveTo>
                    <a:pt x="151" y="236"/>
                  </a:moveTo>
                  <a:cubicBezTo>
                    <a:pt x="151" y="236"/>
                    <a:pt x="151" y="236"/>
                    <a:pt x="150" y="236"/>
                  </a:cubicBezTo>
                  <a:cubicBezTo>
                    <a:pt x="150" y="237"/>
                    <a:pt x="150" y="237"/>
                    <a:pt x="150" y="237"/>
                  </a:cubicBezTo>
                  <a:cubicBezTo>
                    <a:pt x="150" y="238"/>
                    <a:pt x="151" y="238"/>
                    <a:pt x="151" y="238"/>
                  </a:cubicBezTo>
                  <a:cubicBezTo>
                    <a:pt x="151" y="237"/>
                    <a:pt x="151" y="237"/>
                    <a:pt x="151" y="236"/>
                  </a:cubicBezTo>
                  <a:close/>
                  <a:moveTo>
                    <a:pt x="154" y="86"/>
                  </a:moveTo>
                  <a:cubicBezTo>
                    <a:pt x="153" y="86"/>
                    <a:pt x="153" y="86"/>
                    <a:pt x="153" y="87"/>
                  </a:cubicBezTo>
                  <a:cubicBezTo>
                    <a:pt x="153" y="87"/>
                    <a:pt x="154" y="87"/>
                    <a:pt x="154" y="87"/>
                  </a:cubicBezTo>
                  <a:cubicBezTo>
                    <a:pt x="154" y="87"/>
                    <a:pt x="154" y="87"/>
                    <a:pt x="154" y="86"/>
                  </a:cubicBezTo>
                  <a:close/>
                  <a:moveTo>
                    <a:pt x="98" y="253"/>
                  </a:moveTo>
                  <a:cubicBezTo>
                    <a:pt x="98" y="253"/>
                    <a:pt x="98" y="253"/>
                    <a:pt x="97" y="253"/>
                  </a:cubicBezTo>
                  <a:cubicBezTo>
                    <a:pt x="98" y="253"/>
                    <a:pt x="98" y="254"/>
                    <a:pt x="99" y="254"/>
                  </a:cubicBezTo>
                  <a:cubicBezTo>
                    <a:pt x="99" y="254"/>
                    <a:pt x="99" y="253"/>
                    <a:pt x="99" y="253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99" y="253"/>
                    <a:pt x="98" y="253"/>
                    <a:pt x="98" y="253"/>
                  </a:cubicBezTo>
                  <a:close/>
                  <a:moveTo>
                    <a:pt x="25" y="124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27" y="124"/>
                    <a:pt x="26" y="124"/>
                    <a:pt x="25" y="124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6"/>
                  </a:cubicBezTo>
                  <a:cubicBezTo>
                    <a:pt x="17" y="146"/>
                    <a:pt x="18" y="146"/>
                    <a:pt x="18" y="146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8" y="145"/>
                    <a:pt x="17" y="145"/>
                    <a:pt x="17" y="145"/>
                  </a:cubicBezTo>
                  <a:close/>
                  <a:moveTo>
                    <a:pt x="238" y="102"/>
                  </a:moveTo>
                  <a:cubicBezTo>
                    <a:pt x="238" y="101"/>
                    <a:pt x="239" y="100"/>
                    <a:pt x="239" y="99"/>
                  </a:cubicBezTo>
                  <a:cubicBezTo>
                    <a:pt x="239" y="99"/>
                    <a:pt x="239" y="99"/>
                    <a:pt x="239" y="99"/>
                  </a:cubicBezTo>
                  <a:cubicBezTo>
                    <a:pt x="239" y="100"/>
                    <a:pt x="238" y="100"/>
                    <a:pt x="238" y="100"/>
                  </a:cubicBezTo>
                  <a:cubicBezTo>
                    <a:pt x="237" y="101"/>
                    <a:pt x="237" y="101"/>
                    <a:pt x="238" y="102"/>
                  </a:cubicBezTo>
                  <a:close/>
                  <a:moveTo>
                    <a:pt x="121" y="257"/>
                  </a:moveTo>
                  <a:cubicBezTo>
                    <a:pt x="121" y="257"/>
                    <a:pt x="121" y="257"/>
                    <a:pt x="121" y="257"/>
                  </a:cubicBezTo>
                  <a:cubicBezTo>
                    <a:pt x="121" y="257"/>
                    <a:pt x="121" y="257"/>
                    <a:pt x="121" y="257"/>
                  </a:cubicBezTo>
                  <a:cubicBezTo>
                    <a:pt x="120" y="258"/>
                    <a:pt x="120" y="259"/>
                    <a:pt x="119" y="259"/>
                  </a:cubicBezTo>
                  <a:cubicBezTo>
                    <a:pt x="120" y="259"/>
                    <a:pt x="120" y="259"/>
                    <a:pt x="120" y="260"/>
                  </a:cubicBezTo>
                  <a:cubicBezTo>
                    <a:pt x="120" y="259"/>
                    <a:pt x="121" y="258"/>
                    <a:pt x="121" y="257"/>
                  </a:cubicBezTo>
                  <a:close/>
                  <a:moveTo>
                    <a:pt x="62" y="141"/>
                  </a:moveTo>
                  <a:cubicBezTo>
                    <a:pt x="62" y="140"/>
                    <a:pt x="62" y="140"/>
                    <a:pt x="60" y="140"/>
                  </a:cubicBezTo>
                  <a:cubicBezTo>
                    <a:pt x="60" y="140"/>
                    <a:pt x="60" y="140"/>
                    <a:pt x="60" y="141"/>
                  </a:cubicBezTo>
                  <a:cubicBezTo>
                    <a:pt x="61" y="141"/>
                    <a:pt x="61" y="141"/>
                    <a:pt x="62" y="141"/>
                  </a:cubicBezTo>
                  <a:close/>
                  <a:moveTo>
                    <a:pt x="145" y="228"/>
                  </a:moveTo>
                  <a:cubicBezTo>
                    <a:pt x="146" y="228"/>
                    <a:pt x="147" y="226"/>
                    <a:pt x="147" y="225"/>
                  </a:cubicBezTo>
                  <a:cubicBezTo>
                    <a:pt x="147" y="226"/>
                    <a:pt x="146" y="227"/>
                    <a:pt x="145" y="228"/>
                  </a:cubicBezTo>
                  <a:close/>
                  <a:moveTo>
                    <a:pt x="215" y="109"/>
                  </a:moveTo>
                  <a:cubicBezTo>
                    <a:pt x="215" y="109"/>
                    <a:pt x="215" y="110"/>
                    <a:pt x="215" y="110"/>
                  </a:cubicBezTo>
                  <a:cubicBezTo>
                    <a:pt x="216" y="109"/>
                    <a:pt x="216" y="109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6" y="108"/>
                    <a:pt x="216" y="109"/>
                    <a:pt x="215" y="109"/>
                  </a:cubicBezTo>
                  <a:close/>
                  <a:moveTo>
                    <a:pt x="128" y="34"/>
                  </a:moveTo>
                  <a:cubicBezTo>
                    <a:pt x="128" y="34"/>
                    <a:pt x="128" y="33"/>
                    <a:pt x="128" y="33"/>
                  </a:cubicBezTo>
                  <a:cubicBezTo>
                    <a:pt x="127" y="33"/>
                    <a:pt x="127" y="33"/>
                    <a:pt x="126" y="33"/>
                  </a:cubicBezTo>
                  <a:cubicBezTo>
                    <a:pt x="126" y="34"/>
                    <a:pt x="126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4"/>
                    <a:pt x="127" y="34"/>
                    <a:pt x="128" y="34"/>
                  </a:cubicBezTo>
                  <a:close/>
                  <a:moveTo>
                    <a:pt x="201" y="138"/>
                  </a:moveTo>
                  <a:cubicBezTo>
                    <a:pt x="202" y="139"/>
                    <a:pt x="202" y="139"/>
                    <a:pt x="203" y="139"/>
                  </a:cubicBezTo>
                  <a:cubicBezTo>
                    <a:pt x="203" y="139"/>
                    <a:pt x="203" y="138"/>
                    <a:pt x="203" y="138"/>
                  </a:cubicBezTo>
                  <a:cubicBezTo>
                    <a:pt x="202" y="138"/>
                    <a:pt x="202" y="138"/>
                    <a:pt x="201" y="138"/>
                  </a:cubicBezTo>
                  <a:close/>
                  <a:moveTo>
                    <a:pt x="87" y="198"/>
                  </a:moveTo>
                  <a:cubicBezTo>
                    <a:pt x="87" y="198"/>
                    <a:pt x="87" y="198"/>
                    <a:pt x="87" y="198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6"/>
                    <a:pt x="88" y="196"/>
                    <a:pt x="87" y="195"/>
                  </a:cubicBezTo>
                  <a:cubicBezTo>
                    <a:pt x="87" y="196"/>
                    <a:pt x="87" y="197"/>
                    <a:pt x="87" y="198"/>
                  </a:cubicBezTo>
                  <a:close/>
                  <a:moveTo>
                    <a:pt x="120" y="80"/>
                  </a:moveTo>
                  <a:cubicBezTo>
                    <a:pt x="120" y="80"/>
                    <a:pt x="120" y="80"/>
                    <a:pt x="120" y="80"/>
                  </a:cubicBezTo>
                  <a:cubicBezTo>
                    <a:pt x="120" y="79"/>
                    <a:pt x="121" y="78"/>
                    <a:pt x="121" y="77"/>
                  </a:cubicBezTo>
                  <a:cubicBezTo>
                    <a:pt x="120" y="77"/>
                    <a:pt x="120" y="78"/>
                    <a:pt x="120" y="78"/>
                  </a:cubicBezTo>
                  <a:cubicBezTo>
                    <a:pt x="120" y="79"/>
                    <a:pt x="120" y="79"/>
                    <a:pt x="120" y="80"/>
                  </a:cubicBezTo>
                  <a:close/>
                  <a:moveTo>
                    <a:pt x="94" y="206"/>
                  </a:moveTo>
                  <a:cubicBezTo>
                    <a:pt x="94" y="205"/>
                    <a:pt x="94" y="204"/>
                    <a:pt x="93" y="204"/>
                  </a:cubicBezTo>
                  <a:cubicBezTo>
                    <a:pt x="93" y="205"/>
                    <a:pt x="93" y="206"/>
                    <a:pt x="93" y="206"/>
                  </a:cubicBezTo>
                  <a:cubicBezTo>
                    <a:pt x="94" y="206"/>
                    <a:pt x="94" y="206"/>
                    <a:pt x="94" y="206"/>
                  </a:cubicBezTo>
                  <a:close/>
                  <a:moveTo>
                    <a:pt x="152" y="51"/>
                  </a:moveTo>
                  <a:cubicBezTo>
                    <a:pt x="152" y="51"/>
                    <a:pt x="151" y="51"/>
                    <a:pt x="151" y="51"/>
                  </a:cubicBezTo>
                  <a:cubicBezTo>
                    <a:pt x="151" y="51"/>
                    <a:pt x="151" y="52"/>
                    <a:pt x="150" y="53"/>
                  </a:cubicBezTo>
                  <a:cubicBezTo>
                    <a:pt x="151" y="53"/>
                    <a:pt x="151" y="53"/>
                    <a:pt x="152" y="53"/>
                  </a:cubicBezTo>
                  <a:cubicBezTo>
                    <a:pt x="152" y="52"/>
                    <a:pt x="152" y="51"/>
                    <a:pt x="152" y="51"/>
                  </a:cubicBezTo>
                  <a:close/>
                  <a:moveTo>
                    <a:pt x="172" y="240"/>
                  </a:moveTo>
                  <a:cubicBezTo>
                    <a:pt x="172" y="239"/>
                    <a:pt x="172" y="238"/>
                    <a:pt x="172" y="237"/>
                  </a:cubicBezTo>
                  <a:cubicBezTo>
                    <a:pt x="172" y="238"/>
                    <a:pt x="171" y="239"/>
                    <a:pt x="172" y="240"/>
                  </a:cubicBezTo>
                  <a:close/>
                  <a:moveTo>
                    <a:pt x="153" y="89"/>
                  </a:moveTo>
                  <a:cubicBezTo>
                    <a:pt x="153" y="89"/>
                    <a:pt x="152" y="89"/>
                    <a:pt x="152" y="89"/>
                  </a:cubicBezTo>
                  <a:cubicBezTo>
                    <a:pt x="151" y="89"/>
                    <a:pt x="151" y="89"/>
                    <a:pt x="151" y="89"/>
                  </a:cubicBezTo>
                  <a:cubicBezTo>
                    <a:pt x="153" y="90"/>
                    <a:pt x="153" y="90"/>
                    <a:pt x="153" y="89"/>
                  </a:cubicBezTo>
                  <a:close/>
                  <a:moveTo>
                    <a:pt x="114" y="229"/>
                  </a:moveTo>
                  <a:cubicBezTo>
                    <a:pt x="115" y="227"/>
                    <a:pt x="115" y="227"/>
                    <a:pt x="115" y="227"/>
                  </a:cubicBezTo>
                  <a:cubicBezTo>
                    <a:pt x="115" y="227"/>
                    <a:pt x="114" y="227"/>
                    <a:pt x="114" y="228"/>
                  </a:cubicBezTo>
                  <a:cubicBezTo>
                    <a:pt x="114" y="228"/>
                    <a:pt x="114" y="228"/>
                    <a:pt x="114" y="229"/>
                  </a:cubicBezTo>
                  <a:close/>
                  <a:moveTo>
                    <a:pt x="130" y="89"/>
                  </a:moveTo>
                  <a:cubicBezTo>
                    <a:pt x="130" y="88"/>
                    <a:pt x="130" y="88"/>
                    <a:pt x="131" y="88"/>
                  </a:cubicBezTo>
                  <a:cubicBezTo>
                    <a:pt x="131" y="88"/>
                    <a:pt x="131" y="87"/>
                    <a:pt x="132" y="87"/>
                  </a:cubicBezTo>
                  <a:cubicBezTo>
                    <a:pt x="132" y="87"/>
                    <a:pt x="132" y="87"/>
                    <a:pt x="131" y="87"/>
                  </a:cubicBezTo>
                  <a:cubicBezTo>
                    <a:pt x="131" y="87"/>
                    <a:pt x="130" y="88"/>
                    <a:pt x="129" y="88"/>
                  </a:cubicBezTo>
                  <a:cubicBezTo>
                    <a:pt x="129" y="88"/>
                    <a:pt x="129" y="88"/>
                    <a:pt x="130" y="89"/>
                  </a:cubicBezTo>
                  <a:close/>
                  <a:moveTo>
                    <a:pt x="209" y="126"/>
                  </a:moveTo>
                  <a:cubicBezTo>
                    <a:pt x="208" y="126"/>
                    <a:pt x="208" y="126"/>
                    <a:pt x="207" y="126"/>
                  </a:cubicBezTo>
                  <a:cubicBezTo>
                    <a:pt x="207" y="127"/>
                    <a:pt x="207" y="127"/>
                    <a:pt x="207" y="127"/>
                  </a:cubicBezTo>
                  <a:cubicBezTo>
                    <a:pt x="208" y="127"/>
                    <a:pt x="208" y="127"/>
                    <a:pt x="209" y="126"/>
                  </a:cubicBezTo>
                  <a:close/>
                  <a:moveTo>
                    <a:pt x="14" y="137"/>
                  </a:moveTo>
                  <a:cubicBezTo>
                    <a:pt x="14" y="137"/>
                    <a:pt x="13" y="137"/>
                    <a:pt x="13" y="138"/>
                  </a:cubicBezTo>
                  <a:cubicBezTo>
                    <a:pt x="13" y="138"/>
                    <a:pt x="14" y="138"/>
                    <a:pt x="15" y="138"/>
                  </a:cubicBezTo>
                  <a:cubicBezTo>
                    <a:pt x="14" y="138"/>
                    <a:pt x="14" y="138"/>
                    <a:pt x="14" y="137"/>
                  </a:cubicBezTo>
                  <a:close/>
                  <a:moveTo>
                    <a:pt x="105" y="51"/>
                  </a:moveTo>
                  <a:cubicBezTo>
                    <a:pt x="105" y="51"/>
                    <a:pt x="105" y="51"/>
                    <a:pt x="105" y="51"/>
                  </a:cubicBezTo>
                  <a:cubicBezTo>
                    <a:pt x="104" y="51"/>
                    <a:pt x="104" y="51"/>
                    <a:pt x="103" y="51"/>
                  </a:cubicBezTo>
                  <a:cubicBezTo>
                    <a:pt x="103" y="51"/>
                    <a:pt x="103" y="52"/>
                    <a:pt x="103" y="52"/>
                  </a:cubicBezTo>
                  <a:cubicBezTo>
                    <a:pt x="104" y="52"/>
                    <a:pt x="104" y="52"/>
                    <a:pt x="105" y="51"/>
                  </a:cubicBezTo>
                  <a:close/>
                  <a:moveTo>
                    <a:pt x="90" y="195"/>
                  </a:moveTo>
                  <a:cubicBezTo>
                    <a:pt x="90" y="194"/>
                    <a:pt x="90" y="193"/>
                    <a:pt x="89" y="193"/>
                  </a:cubicBezTo>
                  <a:cubicBezTo>
                    <a:pt x="88" y="193"/>
                    <a:pt x="89" y="194"/>
                    <a:pt x="90" y="195"/>
                  </a:cubicBezTo>
                  <a:close/>
                  <a:moveTo>
                    <a:pt x="211" y="113"/>
                  </a:moveTo>
                  <a:cubicBezTo>
                    <a:pt x="211" y="114"/>
                    <a:pt x="211" y="114"/>
                    <a:pt x="211" y="115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3"/>
                    <a:pt x="211" y="113"/>
                    <a:pt x="211" y="113"/>
                  </a:cubicBezTo>
                  <a:close/>
                  <a:moveTo>
                    <a:pt x="168" y="185"/>
                  </a:moveTo>
                  <a:cubicBezTo>
                    <a:pt x="169" y="185"/>
                    <a:pt x="169" y="185"/>
                    <a:pt x="169" y="185"/>
                  </a:cubicBezTo>
                  <a:cubicBezTo>
                    <a:pt x="169" y="185"/>
                    <a:pt x="169" y="184"/>
                    <a:pt x="169" y="184"/>
                  </a:cubicBezTo>
                  <a:cubicBezTo>
                    <a:pt x="169" y="184"/>
                    <a:pt x="168" y="183"/>
                    <a:pt x="168" y="183"/>
                  </a:cubicBezTo>
                  <a:cubicBezTo>
                    <a:pt x="168" y="183"/>
                    <a:pt x="168" y="183"/>
                    <a:pt x="168" y="183"/>
                  </a:cubicBezTo>
                  <a:cubicBezTo>
                    <a:pt x="168" y="183"/>
                    <a:pt x="168" y="184"/>
                    <a:pt x="168" y="185"/>
                  </a:cubicBezTo>
                  <a:close/>
                  <a:moveTo>
                    <a:pt x="149" y="51"/>
                  </a:moveTo>
                  <a:cubicBezTo>
                    <a:pt x="149" y="51"/>
                    <a:pt x="149" y="51"/>
                    <a:pt x="149" y="51"/>
                  </a:cubicBezTo>
                  <a:cubicBezTo>
                    <a:pt x="149" y="51"/>
                    <a:pt x="148" y="51"/>
                    <a:pt x="148" y="51"/>
                  </a:cubicBezTo>
                  <a:cubicBezTo>
                    <a:pt x="148" y="52"/>
                    <a:pt x="148" y="52"/>
                    <a:pt x="148" y="53"/>
                  </a:cubicBezTo>
                  <a:cubicBezTo>
                    <a:pt x="148" y="53"/>
                    <a:pt x="148" y="53"/>
                    <a:pt x="148" y="53"/>
                  </a:cubicBezTo>
                  <a:cubicBezTo>
                    <a:pt x="149" y="52"/>
                    <a:pt x="149" y="52"/>
                    <a:pt x="149" y="51"/>
                  </a:cubicBezTo>
                  <a:close/>
                  <a:moveTo>
                    <a:pt x="116" y="205"/>
                  </a:moveTo>
                  <a:cubicBezTo>
                    <a:pt x="116" y="205"/>
                    <a:pt x="115" y="205"/>
                    <a:pt x="115" y="205"/>
                  </a:cubicBezTo>
                  <a:cubicBezTo>
                    <a:pt x="116" y="205"/>
                    <a:pt x="116" y="206"/>
                    <a:pt x="116" y="206"/>
                  </a:cubicBezTo>
                  <a:cubicBezTo>
                    <a:pt x="117" y="207"/>
                    <a:pt x="117" y="207"/>
                    <a:pt x="118" y="206"/>
                  </a:cubicBezTo>
                  <a:cubicBezTo>
                    <a:pt x="117" y="206"/>
                    <a:pt x="116" y="205"/>
                    <a:pt x="116" y="205"/>
                  </a:cubicBezTo>
                  <a:close/>
                  <a:moveTo>
                    <a:pt x="222" y="143"/>
                  </a:moveTo>
                  <a:cubicBezTo>
                    <a:pt x="222" y="142"/>
                    <a:pt x="222" y="142"/>
                    <a:pt x="220" y="143"/>
                  </a:cubicBezTo>
                  <a:cubicBezTo>
                    <a:pt x="220" y="143"/>
                    <a:pt x="220" y="143"/>
                    <a:pt x="221" y="143"/>
                  </a:cubicBezTo>
                  <a:cubicBezTo>
                    <a:pt x="221" y="143"/>
                    <a:pt x="222" y="143"/>
                    <a:pt x="222" y="143"/>
                  </a:cubicBezTo>
                  <a:close/>
                  <a:moveTo>
                    <a:pt x="147" y="49"/>
                  </a:moveTo>
                  <a:cubicBezTo>
                    <a:pt x="147" y="48"/>
                    <a:pt x="147" y="48"/>
                    <a:pt x="146" y="48"/>
                  </a:cubicBezTo>
                  <a:cubicBezTo>
                    <a:pt x="146" y="48"/>
                    <a:pt x="146" y="48"/>
                    <a:pt x="145" y="49"/>
                  </a:cubicBezTo>
                  <a:cubicBezTo>
                    <a:pt x="146" y="49"/>
                    <a:pt x="146" y="49"/>
                    <a:pt x="147" y="49"/>
                  </a:cubicBezTo>
                  <a:close/>
                  <a:moveTo>
                    <a:pt x="215" y="100"/>
                  </a:moveTo>
                  <a:cubicBezTo>
                    <a:pt x="214" y="101"/>
                    <a:pt x="214" y="101"/>
                    <a:pt x="214" y="101"/>
                  </a:cubicBezTo>
                  <a:cubicBezTo>
                    <a:pt x="214" y="102"/>
                    <a:pt x="215" y="102"/>
                    <a:pt x="216" y="102"/>
                  </a:cubicBezTo>
                  <a:cubicBezTo>
                    <a:pt x="215" y="101"/>
                    <a:pt x="215" y="101"/>
                    <a:pt x="215" y="100"/>
                  </a:cubicBezTo>
                  <a:close/>
                  <a:moveTo>
                    <a:pt x="236" y="155"/>
                  </a:moveTo>
                  <a:cubicBezTo>
                    <a:pt x="236" y="155"/>
                    <a:pt x="235" y="155"/>
                    <a:pt x="235" y="156"/>
                  </a:cubicBezTo>
                  <a:cubicBezTo>
                    <a:pt x="235" y="156"/>
                    <a:pt x="235" y="156"/>
                    <a:pt x="235" y="157"/>
                  </a:cubicBezTo>
                  <a:cubicBezTo>
                    <a:pt x="235" y="156"/>
                    <a:pt x="236" y="156"/>
                    <a:pt x="236" y="155"/>
                  </a:cubicBezTo>
                  <a:close/>
                  <a:moveTo>
                    <a:pt x="95" y="70"/>
                  </a:moveTo>
                  <a:cubicBezTo>
                    <a:pt x="96" y="70"/>
                    <a:pt x="96" y="70"/>
                    <a:pt x="97" y="69"/>
                  </a:cubicBezTo>
                  <a:cubicBezTo>
                    <a:pt x="97" y="69"/>
                    <a:pt x="97" y="69"/>
                    <a:pt x="97" y="68"/>
                  </a:cubicBezTo>
                  <a:cubicBezTo>
                    <a:pt x="96" y="69"/>
                    <a:pt x="96" y="69"/>
                    <a:pt x="95" y="70"/>
                  </a:cubicBezTo>
                  <a:close/>
                  <a:moveTo>
                    <a:pt x="104" y="69"/>
                  </a:moveTo>
                  <a:cubicBezTo>
                    <a:pt x="104" y="70"/>
                    <a:pt x="103" y="69"/>
                    <a:pt x="102" y="70"/>
                  </a:cubicBezTo>
                  <a:cubicBezTo>
                    <a:pt x="103" y="70"/>
                    <a:pt x="104" y="70"/>
                    <a:pt x="104" y="70"/>
                  </a:cubicBezTo>
                  <a:cubicBezTo>
                    <a:pt x="104" y="70"/>
                    <a:pt x="104" y="69"/>
                    <a:pt x="104" y="69"/>
                  </a:cubicBezTo>
                  <a:close/>
                  <a:moveTo>
                    <a:pt x="226" y="157"/>
                  </a:moveTo>
                  <a:cubicBezTo>
                    <a:pt x="225" y="157"/>
                    <a:pt x="225" y="157"/>
                    <a:pt x="224" y="157"/>
                  </a:cubicBezTo>
                  <a:cubicBezTo>
                    <a:pt x="224" y="157"/>
                    <a:pt x="223" y="157"/>
                    <a:pt x="223" y="158"/>
                  </a:cubicBezTo>
                  <a:cubicBezTo>
                    <a:pt x="225" y="158"/>
                    <a:pt x="225" y="158"/>
                    <a:pt x="226" y="157"/>
                  </a:cubicBezTo>
                  <a:close/>
                  <a:moveTo>
                    <a:pt x="93" y="92"/>
                  </a:moveTo>
                  <a:cubicBezTo>
                    <a:pt x="93" y="93"/>
                    <a:pt x="92" y="93"/>
                    <a:pt x="92" y="93"/>
                  </a:cubicBezTo>
                  <a:cubicBezTo>
                    <a:pt x="93" y="93"/>
                    <a:pt x="94" y="93"/>
                    <a:pt x="94" y="92"/>
                  </a:cubicBezTo>
                  <a:cubicBezTo>
                    <a:pt x="94" y="92"/>
                    <a:pt x="93" y="92"/>
                    <a:pt x="93" y="92"/>
                  </a:cubicBezTo>
                  <a:close/>
                  <a:moveTo>
                    <a:pt x="101" y="257"/>
                  </a:moveTo>
                  <a:cubicBezTo>
                    <a:pt x="102" y="256"/>
                    <a:pt x="102" y="256"/>
                    <a:pt x="103" y="256"/>
                  </a:cubicBezTo>
                  <a:cubicBezTo>
                    <a:pt x="103" y="256"/>
                    <a:pt x="103" y="256"/>
                    <a:pt x="103" y="255"/>
                  </a:cubicBezTo>
                  <a:cubicBezTo>
                    <a:pt x="102" y="256"/>
                    <a:pt x="101" y="256"/>
                    <a:pt x="100" y="256"/>
                  </a:cubicBezTo>
                  <a:cubicBezTo>
                    <a:pt x="101" y="257"/>
                    <a:pt x="101" y="257"/>
                    <a:pt x="101" y="257"/>
                  </a:cubicBezTo>
                  <a:close/>
                  <a:moveTo>
                    <a:pt x="22" y="153"/>
                  </a:moveTo>
                  <a:cubicBezTo>
                    <a:pt x="22" y="152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3"/>
                  </a:cubicBezTo>
                  <a:close/>
                  <a:moveTo>
                    <a:pt x="104" y="82"/>
                  </a:moveTo>
                  <a:cubicBezTo>
                    <a:pt x="103" y="81"/>
                    <a:pt x="103" y="81"/>
                    <a:pt x="103" y="83"/>
                  </a:cubicBezTo>
                  <a:cubicBezTo>
                    <a:pt x="104" y="82"/>
                    <a:pt x="104" y="82"/>
                    <a:pt x="104" y="82"/>
                  </a:cubicBezTo>
                  <a:close/>
                  <a:moveTo>
                    <a:pt x="195" y="94"/>
                  </a:moveTo>
                  <a:cubicBezTo>
                    <a:pt x="195" y="95"/>
                    <a:pt x="195" y="95"/>
                    <a:pt x="196" y="95"/>
                  </a:cubicBezTo>
                  <a:cubicBezTo>
                    <a:pt x="196" y="95"/>
                    <a:pt x="196" y="95"/>
                    <a:pt x="197" y="94"/>
                  </a:cubicBezTo>
                  <a:cubicBezTo>
                    <a:pt x="196" y="94"/>
                    <a:pt x="196" y="94"/>
                    <a:pt x="195" y="94"/>
                  </a:cubicBezTo>
                  <a:close/>
                  <a:moveTo>
                    <a:pt x="179" y="153"/>
                  </a:moveTo>
                  <a:cubicBezTo>
                    <a:pt x="179" y="154"/>
                    <a:pt x="178" y="156"/>
                    <a:pt x="178" y="156"/>
                  </a:cubicBezTo>
                  <a:cubicBezTo>
                    <a:pt x="179" y="155"/>
                    <a:pt x="179" y="154"/>
                    <a:pt x="179" y="153"/>
                  </a:cubicBezTo>
                  <a:close/>
                  <a:moveTo>
                    <a:pt x="97" y="240"/>
                  </a:moveTo>
                  <a:cubicBezTo>
                    <a:pt x="97" y="240"/>
                    <a:pt x="97" y="240"/>
                    <a:pt x="97" y="240"/>
                  </a:cubicBezTo>
                  <a:cubicBezTo>
                    <a:pt x="97" y="240"/>
                    <a:pt x="97" y="241"/>
                    <a:pt x="97" y="241"/>
                  </a:cubicBezTo>
                  <a:cubicBezTo>
                    <a:pt x="97" y="242"/>
                    <a:pt x="97" y="242"/>
                    <a:pt x="98" y="243"/>
                  </a:cubicBezTo>
                  <a:cubicBezTo>
                    <a:pt x="98" y="242"/>
                    <a:pt x="97" y="241"/>
                    <a:pt x="97" y="240"/>
                  </a:cubicBezTo>
                  <a:close/>
                  <a:moveTo>
                    <a:pt x="137" y="43"/>
                  </a:moveTo>
                  <a:cubicBezTo>
                    <a:pt x="137" y="44"/>
                    <a:pt x="136" y="44"/>
                    <a:pt x="136" y="44"/>
                  </a:cubicBezTo>
                  <a:cubicBezTo>
                    <a:pt x="136" y="44"/>
                    <a:pt x="135" y="44"/>
                    <a:pt x="135" y="44"/>
                  </a:cubicBezTo>
                  <a:cubicBezTo>
                    <a:pt x="135" y="44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3"/>
                  </a:cubicBezTo>
                  <a:close/>
                  <a:moveTo>
                    <a:pt x="91" y="208"/>
                  </a:moveTo>
                  <a:cubicBezTo>
                    <a:pt x="91" y="208"/>
                    <a:pt x="91" y="208"/>
                    <a:pt x="91" y="208"/>
                  </a:cubicBezTo>
                  <a:cubicBezTo>
                    <a:pt x="91" y="206"/>
                    <a:pt x="90" y="206"/>
                    <a:pt x="90" y="205"/>
                  </a:cubicBezTo>
                  <a:cubicBezTo>
                    <a:pt x="90" y="205"/>
                    <a:pt x="90" y="205"/>
                    <a:pt x="90" y="205"/>
                  </a:cubicBezTo>
                  <a:cubicBezTo>
                    <a:pt x="90" y="206"/>
                    <a:pt x="91" y="207"/>
                    <a:pt x="91" y="208"/>
                  </a:cubicBezTo>
                  <a:close/>
                  <a:moveTo>
                    <a:pt x="37" y="115"/>
                  </a:moveTo>
                  <a:cubicBezTo>
                    <a:pt x="36" y="115"/>
                    <a:pt x="35" y="115"/>
                    <a:pt x="35" y="115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6" y="116"/>
                    <a:pt x="37" y="116"/>
                    <a:pt x="37" y="115"/>
                  </a:cubicBezTo>
                  <a:close/>
                  <a:moveTo>
                    <a:pt x="26" y="142"/>
                  </a:moveTo>
                  <a:cubicBezTo>
                    <a:pt x="26" y="141"/>
                    <a:pt x="25" y="141"/>
                    <a:pt x="25" y="141"/>
                  </a:cubicBezTo>
                  <a:cubicBezTo>
                    <a:pt x="24" y="141"/>
                    <a:pt x="25" y="141"/>
                    <a:pt x="25" y="142"/>
                  </a:cubicBezTo>
                  <a:cubicBezTo>
                    <a:pt x="25" y="142"/>
                    <a:pt x="26" y="142"/>
                    <a:pt x="26" y="142"/>
                  </a:cubicBezTo>
                  <a:close/>
                  <a:moveTo>
                    <a:pt x="123" y="254"/>
                  </a:moveTo>
                  <a:cubicBezTo>
                    <a:pt x="124" y="254"/>
                    <a:pt x="124" y="254"/>
                    <a:pt x="124" y="253"/>
                  </a:cubicBezTo>
                  <a:cubicBezTo>
                    <a:pt x="124" y="253"/>
                    <a:pt x="123" y="253"/>
                    <a:pt x="123" y="253"/>
                  </a:cubicBezTo>
                  <a:cubicBezTo>
                    <a:pt x="123" y="254"/>
                    <a:pt x="123" y="254"/>
                    <a:pt x="123" y="254"/>
                  </a:cubicBezTo>
                  <a:close/>
                  <a:moveTo>
                    <a:pt x="115" y="195"/>
                  </a:moveTo>
                  <a:cubicBezTo>
                    <a:pt x="115" y="194"/>
                    <a:pt x="114" y="193"/>
                    <a:pt x="113" y="193"/>
                  </a:cubicBezTo>
                  <a:cubicBezTo>
                    <a:pt x="114" y="194"/>
                    <a:pt x="114" y="195"/>
                    <a:pt x="115" y="195"/>
                  </a:cubicBezTo>
                  <a:close/>
                  <a:moveTo>
                    <a:pt x="87" y="35"/>
                  </a:moveTo>
                  <a:cubicBezTo>
                    <a:pt x="87" y="35"/>
                    <a:pt x="87" y="36"/>
                    <a:pt x="86" y="36"/>
                  </a:cubicBezTo>
                  <a:cubicBezTo>
                    <a:pt x="87" y="36"/>
                    <a:pt x="87" y="36"/>
                    <a:pt x="88" y="35"/>
                  </a:cubicBezTo>
                  <a:cubicBezTo>
                    <a:pt x="87" y="35"/>
                    <a:pt x="87" y="35"/>
                    <a:pt x="87" y="35"/>
                  </a:cubicBezTo>
                  <a:close/>
                  <a:moveTo>
                    <a:pt x="33" y="129"/>
                  </a:moveTo>
                  <a:cubicBezTo>
                    <a:pt x="34" y="129"/>
                    <a:pt x="35" y="129"/>
                    <a:pt x="35" y="12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9"/>
                    <a:pt x="34" y="128"/>
                    <a:pt x="33" y="128"/>
                  </a:cubicBezTo>
                  <a:cubicBezTo>
                    <a:pt x="33" y="129"/>
                    <a:pt x="33" y="129"/>
                    <a:pt x="33" y="129"/>
                  </a:cubicBezTo>
                  <a:close/>
                  <a:moveTo>
                    <a:pt x="232" y="129"/>
                  </a:moveTo>
                  <a:cubicBezTo>
                    <a:pt x="232" y="128"/>
                    <a:pt x="232" y="128"/>
                    <a:pt x="232" y="127"/>
                  </a:cubicBezTo>
                  <a:cubicBezTo>
                    <a:pt x="232" y="127"/>
                    <a:pt x="232" y="127"/>
                    <a:pt x="231" y="127"/>
                  </a:cubicBezTo>
                  <a:cubicBezTo>
                    <a:pt x="232" y="128"/>
                    <a:pt x="232" y="128"/>
                    <a:pt x="232" y="129"/>
                  </a:cubicBezTo>
                  <a:close/>
                  <a:moveTo>
                    <a:pt x="235" y="111"/>
                  </a:moveTo>
                  <a:cubicBezTo>
                    <a:pt x="236" y="111"/>
                    <a:pt x="236" y="111"/>
                    <a:pt x="236" y="111"/>
                  </a:cubicBezTo>
                  <a:cubicBezTo>
                    <a:pt x="236" y="110"/>
                    <a:pt x="236" y="109"/>
                    <a:pt x="235" y="108"/>
                  </a:cubicBezTo>
                  <a:cubicBezTo>
                    <a:pt x="235" y="108"/>
                    <a:pt x="235" y="108"/>
                    <a:pt x="235" y="108"/>
                  </a:cubicBezTo>
                  <a:cubicBezTo>
                    <a:pt x="235" y="109"/>
                    <a:pt x="235" y="110"/>
                    <a:pt x="235" y="111"/>
                  </a:cubicBezTo>
                  <a:close/>
                  <a:moveTo>
                    <a:pt x="22" y="149"/>
                  </a:moveTo>
                  <a:cubicBezTo>
                    <a:pt x="22" y="149"/>
                    <a:pt x="22" y="148"/>
                    <a:pt x="22" y="148"/>
                  </a:cubicBezTo>
                  <a:cubicBezTo>
                    <a:pt x="22" y="148"/>
                    <a:pt x="22" y="148"/>
                    <a:pt x="21" y="148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2" y="149"/>
                    <a:pt x="22" y="149"/>
                    <a:pt x="22" y="149"/>
                  </a:cubicBezTo>
                  <a:close/>
                  <a:moveTo>
                    <a:pt x="85" y="260"/>
                  </a:moveTo>
                  <a:cubicBezTo>
                    <a:pt x="84" y="260"/>
                    <a:pt x="83" y="261"/>
                    <a:pt x="83" y="262"/>
                  </a:cubicBezTo>
                  <a:cubicBezTo>
                    <a:pt x="85" y="261"/>
                    <a:pt x="85" y="261"/>
                    <a:pt x="85" y="260"/>
                  </a:cubicBezTo>
                  <a:close/>
                  <a:moveTo>
                    <a:pt x="137" y="207"/>
                  </a:moveTo>
                  <a:cubicBezTo>
                    <a:pt x="137" y="207"/>
                    <a:pt x="136" y="208"/>
                    <a:pt x="136" y="208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36" y="208"/>
                    <a:pt x="136" y="209"/>
                    <a:pt x="136" y="209"/>
                  </a:cubicBezTo>
                  <a:cubicBezTo>
                    <a:pt x="137" y="208"/>
                    <a:pt x="137" y="208"/>
                    <a:pt x="137" y="207"/>
                  </a:cubicBezTo>
                  <a:close/>
                  <a:moveTo>
                    <a:pt x="103" y="18"/>
                  </a:moveTo>
                  <a:cubicBezTo>
                    <a:pt x="104" y="17"/>
                    <a:pt x="104" y="17"/>
                    <a:pt x="105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4" y="17"/>
                    <a:pt x="104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8"/>
                  </a:cubicBezTo>
                  <a:close/>
                  <a:moveTo>
                    <a:pt x="137" y="36"/>
                  </a:moveTo>
                  <a:cubicBezTo>
                    <a:pt x="138" y="36"/>
                    <a:pt x="138" y="36"/>
                    <a:pt x="138" y="35"/>
                  </a:cubicBezTo>
                  <a:cubicBezTo>
                    <a:pt x="137" y="35"/>
                    <a:pt x="137" y="35"/>
                    <a:pt x="137" y="36"/>
                  </a:cubicBezTo>
                  <a:close/>
                  <a:moveTo>
                    <a:pt x="115" y="223"/>
                  </a:moveTo>
                  <a:cubicBezTo>
                    <a:pt x="115" y="223"/>
                    <a:pt x="114" y="222"/>
                    <a:pt x="113" y="222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4" y="222"/>
                    <a:pt x="114" y="223"/>
                    <a:pt x="115" y="224"/>
                  </a:cubicBezTo>
                  <a:cubicBezTo>
                    <a:pt x="115" y="223"/>
                    <a:pt x="115" y="223"/>
                    <a:pt x="115" y="223"/>
                  </a:cubicBezTo>
                  <a:close/>
                  <a:moveTo>
                    <a:pt x="113" y="83"/>
                  </a:moveTo>
                  <a:cubicBezTo>
                    <a:pt x="113" y="84"/>
                    <a:pt x="112" y="84"/>
                    <a:pt x="112" y="84"/>
                  </a:cubicBezTo>
                  <a:cubicBezTo>
                    <a:pt x="113" y="84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3"/>
                  </a:cubicBezTo>
                  <a:cubicBezTo>
                    <a:pt x="114" y="83"/>
                    <a:pt x="113" y="83"/>
                    <a:pt x="113" y="83"/>
                  </a:cubicBezTo>
                  <a:close/>
                  <a:moveTo>
                    <a:pt x="28" y="164"/>
                  </a:moveTo>
                  <a:cubicBezTo>
                    <a:pt x="28" y="163"/>
                    <a:pt x="27" y="163"/>
                    <a:pt x="26" y="163"/>
                  </a:cubicBezTo>
                  <a:cubicBezTo>
                    <a:pt x="26" y="163"/>
                    <a:pt x="26" y="164"/>
                    <a:pt x="27" y="164"/>
                  </a:cubicBezTo>
                  <a:cubicBezTo>
                    <a:pt x="27" y="164"/>
                    <a:pt x="28" y="164"/>
                    <a:pt x="28" y="164"/>
                  </a:cubicBezTo>
                  <a:close/>
                  <a:moveTo>
                    <a:pt x="183" y="156"/>
                  </a:moveTo>
                  <a:cubicBezTo>
                    <a:pt x="183" y="156"/>
                    <a:pt x="183" y="155"/>
                    <a:pt x="183" y="155"/>
                  </a:cubicBezTo>
                  <a:cubicBezTo>
                    <a:pt x="182" y="155"/>
                    <a:pt x="182" y="156"/>
                    <a:pt x="182" y="156"/>
                  </a:cubicBezTo>
                  <a:cubicBezTo>
                    <a:pt x="183" y="156"/>
                    <a:pt x="183" y="156"/>
                    <a:pt x="183" y="156"/>
                  </a:cubicBezTo>
                  <a:close/>
                  <a:moveTo>
                    <a:pt x="168" y="89"/>
                  </a:moveTo>
                  <a:cubicBezTo>
                    <a:pt x="168" y="89"/>
                    <a:pt x="168" y="89"/>
                    <a:pt x="168" y="89"/>
                  </a:cubicBezTo>
                  <a:cubicBezTo>
                    <a:pt x="167" y="88"/>
                    <a:pt x="167" y="89"/>
                    <a:pt x="166" y="89"/>
                  </a:cubicBezTo>
                  <a:cubicBezTo>
                    <a:pt x="167" y="89"/>
                    <a:pt x="167" y="89"/>
                    <a:pt x="168" y="89"/>
                  </a:cubicBezTo>
                  <a:close/>
                  <a:moveTo>
                    <a:pt x="171" y="222"/>
                  </a:moveTo>
                  <a:cubicBezTo>
                    <a:pt x="172" y="222"/>
                    <a:pt x="172" y="220"/>
                    <a:pt x="171" y="220"/>
                  </a:cubicBezTo>
                  <a:cubicBezTo>
                    <a:pt x="171" y="221"/>
                    <a:pt x="171" y="222"/>
                    <a:pt x="171" y="222"/>
                  </a:cubicBezTo>
                  <a:close/>
                  <a:moveTo>
                    <a:pt x="26" y="156"/>
                  </a:moveTo>
                  <a:cubicBezTo>
                    <a:pt x="26" y="156"/>
                    <a:pt x="26" y="157"/>
                    <a:pt x="26" y="157"/>
                  </a:cubicBezTo>
                  <a:cubicBezTo>
                    <a:pt x="27" y="157"/>
                    <a:pt x="28" y="157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7" y="156"/>
                    <a:pt x="27" y="156"/>
                    <a:pt x="26" y="156"/>
                  </a:cubicBezTo>
                  <a:close/>
                  <a:moveTo>
                    <a:pt x="41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4"/>
                    <a:pt x="43" y="104"/>
                    <a:pt x="44" y="104"/>
                  </a:cubicBezTo>
                  <a:cubicBezTo>
                    <a:pt x="44" y="104"/>
                    <a:pt x="45" y="104"/>
                    <a:pt x="45" y="104"/>
                  </a:cubicBezTo>
                  <a:cubicBezTo>
                    <a:pt x="45" y="104"/>
                    <a:pt x="45" y="103"/>
                    <a:pt x="45" y="103"/>
                  </a:cubicBezTo>
                  <a:cubicBezTo>
                    <a:pt x="43" y="103"/>
                    <a:pt x="42" y="103"/>
                    <a:pt x="41" y="103"/>
                  </a:cubicBezTo>
                  <a:close/>
                  <a:moveTo>
                    <a:pt x="105" y="261"/>
                  </a:moveTo>
                  <a:cubicBezTo>
                    <a:pt x="105" y="260"/>
                    <a:pt x="105" y="260"/>
                    <a:pt x="104" y="260"/>
                  </a:cubicBezTo>
                  <a:cubicBezTo>
                    <a:pt x="104" y="261"/>
                    <a:pt x="104" y="261"/>
                    <a:pt x="105" y="261"/>
                  </a:cubicBezTo>
                  <a:close/>
                  <a:moveTo>
                    <a:pt x="170" y="206"/>
                  </a:moveTo>
                  <a:cubicBezTo>
                    <a:pt x="169" y="207"/>
                    <a:pt x="169" y="208"/>
                    <a:pt x="170" y="209"/>
                  </a:cubicBezTo>
                  <a:cubicBezTo>
                    <a:pt x="170" y="208"/>
                    <a:pt x="170" y="207"/>
                    <a:pt x="170" y="206"/>
                  </a:cubicBezTo>
                  <a:close/>
                  <a:moveTo>
                    <a:pt x="121" y="244"/>
                  </a:moveTo>
                  <a:cubicBezTo>
                    <a:pt x="120" y="244"/>
                    <a:pt x="119" y="243"/>
                    <a:pt x="118" y="244"/>
                  </a:cubicBezTo>
                  <a:cubicBezTo>
                    <a:pt x="119" y="244"/>
                    <a:pt x="120" y="244"/>
                    <a:pt x="120" y="244"/>
                  </a:cubicBezTo>
                  <a:cubicBezTo>
                    <a:pt x="121" y="244"/>
                    <a:pt x="121" y="244"/>
                    <a:pt x="121" y="244"/>
                  </a:cubicBezTo>
                  <a:close/>
                  <a:moveTo>
                    <a:pt x="101" y="192"/>
                  </a:moveTo>
                  <a:cubicBezTo>
                    <a:pt x="101" y="192"/>
                    <a:pt x="101" y="192"/>
                    <a:pt x="101" y="192"/>
                  </a:cubicBezTo>
                  <a:cubicBezTo>
                    <a:pt x="101" y="193"/>
                    <a:pt x="102" y="194"/>
                    <a:pt x="103" y="194"/>
                  </a:cubicBezTo>
                  <a:cubicBezTo>
                    <a:pt x="102" y="193"/>
                    <a:pt x="102" y="193"/>
                    <a:pt x="101" y="192"/>
                  </a:cubicBezTo>
                  <a:close/>
                  <a:moveTo>
                    <a:pt x="125" y="244"/>
                  </a:moveTo>
                  <a:cubicBezTo>
                    <a:pt x="125" y="244"/>
                    <a:pt x="125" y="244"/>
                    <a:pt x="125" y="245"/>
                  </a:cubicBezTo>
                  <a:cubicBezTo>
                    <a:pt x="126" y="245"/>
                    <a:pt x="126" y="244"/>
                    <a:pt x="126" y="244"/>
                  </a:cubicBezTo>
                  <a:cubicBezTo>
                    <a:pt x="125" y="243"/>
                    <a:pt x="125" y="243"/>
                    <a:pt x="125" y="244"/>
                  </a:cubicBezTo>
                  <a:close/>
                  <a:moveTo>
                    <a:pt x="181" y="97"/>
                  </a:moveTo>
                  <a:cubicBezTo>
                    <a:pt x="180" y="97"/>
                    <a:pt x="180" y="97"/>
                    <a:pt x="179" y="97"/>
                  </a:cubicBezTo>
                  <a:cubicBezTo>
                    <a:pt x="180" y="97"/>
                    <a:pt x="180" y="98"/>
                    <a:pt x="180" y="98"/>
                  </a:cubicBezTo>
                  <a:cubicBezTo>
                    <a:pt x="180" y="98"/>
                    <a:pt x="181" y="97"/>
                    <a:pt x="181" y="97"/>
                  </a:cubicBezTo>
                  <a:close/>
                  <a:moveTo>
                    <a:pt x="43" y="136"/>
                  </a:moveTo>
                  <a:cubicBezTo>
                    <a:pt x="44" y="136"/>
                    <a:pt x="44" y="136"/>
                    <a:pt x="45" y="135"/>
                  </a:cubicBezTo>
                  <a:cubicBezTo>
                    <a:pt x="44" y="135"/>
                    <a:pt x="44" y="135"/>
                    <a:pt x="43" y="136"/>
                  </a:cubicBezTo>
                  <a:close/>
                  <a:moveTo>
                    <a:pt x="57" y="148"/>
                  </a:moveTo>
                  <a:cubicBezTo>
                    <a:pt x="57" y="149"/>
                    <a:pt x="57" y="149"/>
                    <a:pt x="58" y="149"/>
                  </a:cubicBezTo>
                  <a:cubicBezTo>
                    <a:pt x="58" y="149"/>
                    <a:pt x="58" y="149"/>
                    <a:pt x="58" y="148"/>
                  </a:cubicBezTo>
                  <a:cubicBezTo>
                    <a:pt x="58" y="148"/>
                    <a:pt x="58" y="148"/>
                    <a:pt x="57" y="148"/>
                  </a:cubicBezTo>
                  <a:close/>
                  <a:moveTo>
                    <a:pt x="120" y="56"/>
                  </a:moveTo>
                  <a:cubicBezTo>
                    <a:pt x="118" y="56"/>
                    <a:pt x="118" y="56"/>
                    <a:pt x="118" y="57"/>
                  </a:cubicBezTo>
                  <a:cubicBezTo>
                    <a:pt x="119" y="56"/>
                    <a:pt x="119" y="56"/>
                    <a:pt x="120" y="56"/>
                  </a:cubicBezTo>
                  <a:close/>
                  <a:moveTo>
                    <a:pt x="134" y="69"/>
                  </a:moveTo>
                  <a:cubicBezTo>
                    <a:pt x="134" y="69"/>
                    <a:pt x="134" y="69"/>
                    <a:pt x="134" y="69"/>
                  </a:cubicBezTo>
                  <a:cubicBezTo>
                    <a:pt x="134" y="69"/>
                    <a:pt x="134" y="70"/>
                    <a:pt x="133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4" y="70"/>
                    <a:pt x="134" y="69"/>
                    <a:pt x="134" y="69"/>
                  </a:cubicBezTo>
                  <a:close/>
                  <a:moveTo>
                    <a:pt x="78" y="166"/>
                  </a:moveTo>
                  <a:cubicBezTo>
                    <a:pt x="77" y="166"/>
                    <a:pt x="77" y="166"/>
                    <a:pt x="76" y="166"/>
                  </a:cubicBezTo>
                  <a:cubicBezTo>
                    <a:pt x="76" y="166"/>
                    <a:pt x="77" y="167"/>
                    <a:pt x="77" y="167"/>
                  </a:cubicBezTo>
                  <a:cubicBezTo>
                    <a:pt x="77" y="167"/>
                    <a:pt x="77" y="166"/>
                    <a:pt x="78" y="166"/>
                  </a:cubicBezTo>
                  <a:close/>
                  <a:moveTo>
                    <a:pt x="14" y="147"/>
                  </a:moveTo>
                  <a:cubicBezTo>
                    <a:pt x="14" y="148"/>
                    <a:pt x="14" y="149"/>
                    <a:pt x="14" y="150"/>
                  </a:cubicBezTo>
                  <a:cubicBezTo>
                    <a:pt x="14" y="149"/>
                    <a:pt x="14" y="148"/>
                    <a:pt x="14" y="147"/>
                  </a:cubicBezTo>
                  <a:close/>
                  <a:moveTo>
                    <a:pt x="92" y="42"/>
                  </a:moveTo>
                  <a:cubicBezTo>
                    <a:pt x="93" y="42"/>
                    <a:pt x="93" y="42"/>
                    <a:pt x="93" y="41"/>
                  </a:cubicBezTo>
                  <a:cubicBezTo>
                    <a:pt x="93" y="41"/>
                    <a:pt x="92" y="41"/>
                    <a:pt x="92" y="42"/>
                  </a:cubicBezTo>
                  <a:close/>
                  <a:moveTo>
                    <a:pt x="9" y="100"/>
                  </a:move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8" y="101"/>
                    <a:pt x="8" y="101"/>
                  </a:cubicBezTo>
                  <a:cubicBezTo>
                    <a:pt x="8" y="101"/>
                    <a:pt x="9" y="101"/>
                    <a:pt x="9" y="101"/>
                  </a:cubicBezTo>
                  <a:cubicBezTo>
                    <a:pt x="9" y="101"/>
                    <a:pt x="9" y="100"/>
                    <a:pt x="9" y="100"/>
                  </a:cubicBezTo>
                  <a:close/>
                  <a:moveTo>
                    <a:pt x="247" y="145"/>
                  </a:moveTo>
                  <a:cubicBezTo>
                    <a:pt x="247" y="145"/>
                    <a:pt x="248" y="146"/>
                    <a:pt x="248" y="146"/>
                  </a:cubicBezTo>
                  <a:cubicBezTo>
                    <a:pt x="248" y="146"/>
                    <a:pt x="248" y="146"/>
                    <a:pt x="248" y="146"/>
                  </a:cubicBezTo>
                  <a:cubicBezTo>
                    <a:pt x="248" y="145"/>
                    <a:pt x="248" y="145"/>
                    <a:pt x="248" y="144"/>
                  </a:cubicBezTo>
                  <a:cubicBezTo>
                    <a:pt x="247" y="144"/>
                    <a:pt x="247" y="144"/>
                    <a:pt x="247" y="145"/>
                  </a:cubicBezTo>
                  <a:close/>
                  <a:moveTo>
                    <a:pt x="119" y="52"/>
                  </a:moveTo>
                  <a:cubicBezTo>
                    <a:pt x="119" y="52"/>
                    <a:pt x="119" y="52"/>
                    <a:pt x="119" y="52"/>
                  </a:cubicBezTo>
                  <a:cubicBezTo>
                    <a:pt x="119" y="52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19" y="52"/>
                    <a:pt x="119" y="52"/>
                  </a:cubicBezTo>
                  <a:close/>
                  <a:moveTo>
                    <a:pt x="206" y="138"/>
                  </a:moveTo>
                  <a:cubicBezTo>
                    <a:pt x="206" y="138"/>
                    <a:pt x="206" y="138"/>
                    <a:pt x="206" y="137"/>
                  </a:cubicBezTo>
                  <a:cubicBezTo>
                    <a:pt x="205" y="138"/>
                    <a:pt x="205" y="138"/>
                    <a:pt x="205" y="138"/>
                  </a:cubicBezTo>
                  <a:cubicBezTo>
                    <a:pt x="205" y="138"/>
                    <a:pt x="205" y="139"/>
                    <a:pt x="205" y="139"/>
                  </a:cubicBezTo>
                  <a:cubicBezTo>
                    <a:pt x="205" y="139"/>
                    <a:pt x="205" y="139"/>
                    <a:pt x="205" y="139"/>
                  </a:cubicBezTo>
                  <a:cubicBezTo>
                    <a:pt x="205" y="139"/>
                    <a:pt x="206" y="138"/>
                    <a:pt x="206" y="138"/>
                  </a:cubicBezTo>
                  <a:close/>
                  <a:moveTo>
                    <a:pt x="107" y="221"/>
                  </a:moveTo>
                  <a:cubicBezTo>
                    <a:pt x="107" y="221"/>
                    <a:pt x="107" y="222"/>
                    <a:pt x="106" y="222"/>
                  </a:cubicBezTo>
                  <a:cubicBezTo>
                    <a:pt x="107" y="222"/>
                    <a:pt x="107" y="222"/>
                    <a:pt x="107" y="223"/>
                  </a:cubicBezTo>
                  <a:cubicBezTo>
                    <a:pt x="108" y="222"/>
                    <a:pt x="107" y="222"/>
                    <a:pt x="107" y="221"/>
                  </a:cubicBezTo>
                  <a:close/>
                  <a:moveTo>
                    <a:pt x="161" y="30"/>
                  </a:moveTo>
                  <a:cubicBezTo>
                    <a:pt x="161" y="29"/>
                    <a:pt x="161" y="29"/>
                    <a:pt x="161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0" y="29"/>
                    <a:pt x="160" y="29"/>
                    <a:pt x="161" y="30"/>
                  </a:cubicBezTo>
                  <a:close/>
                  <a:moveTo>
                    <a:pt x="180" y="167"/>
                  </a:moveTo>
                  <a:cubicBezTo>
                    <a:pt x="180" y="167"/>
                    <a:pt x="180" y="167"/>
                    <a:pt x="180" y="167"/>
                  </a:cubicBezTo>
                  <a:cubicBezTo>
                    <a:pt x="179" y="167"/>
                    <a:pt x="179" y="167"/>
                    <a:pt x="178" y="167"/>
                  </a:cubicBezTo>
                  <a:cubicBezTo>
                    <a:pt x="179" y="167"/>
                    <a:pt x="179" y="167"/>
                    <a:pt x="180" y="167"/>
                  </a:cubicBezTo>
                  <a:close/>
                  <a:moveTo>
                    <a:pt x="155" y="92"/>
                  </a:moveTo>
                  <a:cubicBezTo>
                    <a:pt x="155" y="93"/>
                    <a:pt x="155" y="93"/>
                    <a:pt x="155" y="93"/>
                  </a:cubicBezTo>
                  <a:cubicBezTo>
                    <a:pt x="156" y="93"/>
                    <a:pt x="156" y="93"/>
                    <a:pt x="157" y="93"/>
                  </a:cubicBezTo>
                  <a:cubicBezTo>
                    <a:pt x="157" y="93"/>
                    <a:pt x="156" y="92"/>
                    <a:pt x="155" y="92"/>
                  </a:cubicBezTo>
                  <a:close/>
                  <a:moveTo>
                    <a:pt x="170" y="196"/>
                  </a:moveTo>
                  <a:cubicBezTo>
                    <a:pt x="170" y="197"/>
                    <a:pt x="170" y="198"/>
                    <a:pt x="170" y="199"/>
                  </a:cubicBezTo>
                  <a:cubicBezTo>
                    <a:pt x="171" y="199"/>
                    <a:pt x="171" y="197"/>
                    <a:pt x="170" y="196"/>
                  </a:cubicBezTo>
                  <a:close/>
                  <a:moveTo>
                    <a:pt x="100" y="263"/>
                  </a:moveTo>
                  <a:cubicBezTo>
                    <a:pt x="101" y="263"/>
                    <a:pt x="102" y="263"/>
                    <a:pt x="103" y="263"/>
                  </a:cubicBezTo>
                  <a:cubicBezTo>
                    <a:pt x="103" y="263"/>
                    <a:pt x="102" y="263"/>
                    <a:pt x="100" y="263"/>
                  </a:cubicBezTo>
                  <a:close/>
                  <a:moveTo>
                    <a:pt x="84" y="228"/>
                  </a:moveTo>
                  <a:cubicBezTo>
                    <a:pt x="85" y="227"/>
                    <a:pt x="85" y="227"/>
                    <a:pt x="85" y="226"/>
                  </a:cubicBezTo>
                  <a:cubicBezTo>
                    <a:pt x="84" y="227"/>
                    <a:pt x="84" y="227"/>
                    <a:pt x="84" y="228"/>
                  </a:cubicBezTo>
                  <a:close/>
                  <a:moveTo>
                    <a:pt x="102" y="55"/>
                  </a:moveTo>
                  <a:cubicBezTo>
                    <a:pt x="101" y="56"/>
                    <a:pt x="101" y="56"/>
                    <a:pt x="101" y="56"/>
                  </a:cubicBezTo>
                  <a:cubicBezTo>
                    <a:pt x="102" y="56"/>
                    <a:pt x="102" y="56"/>
                    <a:pt x="102" y="55"/>
                  </a:cubicBezTo>
                  <a:close/>
                  <a:moveTo>
                    <a:pt x="223" y="107"/>
                  </a:moveTo>
                  <a:cubicBezTo>
                    <a:pt x="222" y="107"/>
                    <a:pt x="222" y="107"/>
                    <a:pt x="222" y="108"/>
                  </a:cubicBezTo>
                  <a:cubicBezTo>
                    <a:pt x="222" y="108"/>
                    <a:pt x="222" y="107"/>
                    <a:pt x="223" y="107"/>
                  </a:cubicBezTo>
                  <a:close/>
                  <a:moveTo>
                    <a:pt x="175" y="214"/>
                  </a:moveTo>
                  <a:cubicBezTo>
                    <a:pt x="175" y="213"/>
                    <a:pt x="175" y="212"/>
                    <a:pt x="175" y="212"/>
                  </a:cubicBezTo>
                  <a:cubicBezTo>
                    <a:pt x="175" y="212"/>
                    <a:pt x="175" y="213"/>
                    <a:pt x="175" y="214"/>
                  </a:cubicBezTo>
                  <a:close/>
                  <a:moveTo>
                    <a:pt x="240" y="122"/>
                  </a:moveTo>
                  <a:cubicBezTo>
                    <a:pt x="241" y="121"/>
                    <a:pt x="241" y="121"/>
                    <a:pt x="241" y="121"/>
                  </a:cubicBezTo>
                  <a:cubicBezTo>
                    <a:pt x="241" y="121"/>
                    <a:pt x="241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40" y="121"/>
                    <a:pt x="240" y="122"/>
                    <a:pt x="240" y="122"/>
                  </a:cubicBezTo>
                  <a:close/>
                  <a:moveTo>
                    <a:pt x="123" y="13"/>
                  </a:moveTo>
                  <a:cubicBezTo>
                    <a:pt x="122" y="14"/>
                    <a:pt x="122" y="14"/>
                    <a:pt x="122" y="15"/>
                  </a:cubicBezTo>
                  <a:cubicBezTo>
                    <a:pt x="122" y="14"/>
                    <a:pt x="122" y="14"/>
                    <a:pt x="123" y="14"/>
                  </a:cubicBezTo>
                  <a:cubicBezTo>
                    <a:pt x="123" y="14"/>
                    <a:pt x="123" y="14"/>
                    <a:pt x="123" y="13"/>
                  </a:cubicBezTo>
                  <a:close/>
                  <a:moveTo>
                    <a:pt x="75" y="151"/>
                  </a:moveTo>
                  <a:cubicBezTo>
                    <a:pt x="75" y="151"/>
                    <a:pt x="75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lose/>
                  <a:moveTo>
                    <a:pt x="57" y="104"/>
                  </a:moveTo>
                  <a:cubicBezTo>
                    <a:pt x="58" y="104"/>
                    <a:pt x="58" y="104"/>
                    <a:pt x="59" y="103"/>
                  </a:cubicBezTo>
                  <a:cubicBezTo>
                    <a:pt x="58" y="103"/>
                    <a:pt x="58" y="104"/>
                    <a:pt x="57" y="104"/>
                  </a:cubicBezTo>
                  <a:close/>
                  <a:moveTo>
                    <a:pt x="232" y="108"/>
                  </a:moveTo>
                  <a:cubicBezTo>
                    <a:pt x="232" y="109"/>
                    <a:pt x="231" y="110"/>
                    <a:pt x="232" y="110"/>
                  </a:cubicBezTo>
                  <a:cubicBezTo>
                    <a:pt x="232" y="110"/>
                    <a:pt x="232" y="109"/>
                    <a:pt x="232" y="108"/>
                  </a:cubicBezTo>
                  <a:close/>
                  <a:moveTo>
                    <a:pt x="204" y="128"/>
                  </a:moveTo>
                  <a:cubicBezTo>
                    <a:pt x="203" y="128"/>
                    <a:pt x="203" y="128"/>
                    <a:pt x="202" y="128"/>
                  </a:cubicBezTo>
                  <a:cubicBezTo>
                    <a:pt x="202" y="128"/>
                    <a:pt x="203" y="128"/>
                    <a:pt x="203" y="128"/>
                  </a:cubicBezTo>
                  <a:cubicBezTo>
                    <a:pt x="204" y="128"/>
                    <a:pt x="204" y="128"/>
                    <a:pt x="204" y="128"/>
                  </a:cubicBezTo>
                  <a:close/>
                  <a:moveTo>
                    <a:pt x="82" y="153"/>
                  </a:moveTo>
                  <a:cubicBezTo>
                    <a:pt x="82" y="152"/>
                    <a:pt x="82" y="152"/>
                    <a:pt x="81" y="151"/>
                  </a:cubicBezTo>
                  <a:cubicBezTo>
                    <a:pt x="81" y="151"/>
                    <a:pt x="82" y="152"/>
                    <a:pt x="82" y="153"/>
                  </a:cubicBezTo>
                  <a:close/>
                  <a:moveTo>
                    <a:pt x="168" y="230"/>
                  </a:moveTo>
                  <a:cubicBezTo>
                    <a:pt x="168" y="228"/>
                    <a:pt x="168" y="228"/>
                    <a:pt x="168" y="228"/>
                  </a:cubicBezTo>
                  <a:cubicBezTo>
                    <a:pt x="168" y="228"/>
                    <a:pt x="168" y="229"/>
                    <a:pt x="168" y="230"/>
                  </a:cubicBezTo>
                  <a:close/>
                  <a:moveTo>
                    <a:pt x="215" y="151"/>
                  </a:moveTo>
                  <a:cubicBezTo>
                    <a:pt x="215" y="151"/>
                    <a:pt x="215" y="151"/>
                    <a:pt x="215" y="151"/>
                  </a:cubicBezTo>
                  <a:cubicBezTo>
                    <a:pt x="214" y="151"/>
                    <a:pt x="213" y="151"/>
                    <a:pt x="213" y="152"/>
                  </a:cubicBezTo>
                  <a:cubicBezTo>
                    <a:pt x="214" y="152"/>
                    <a:pt x="214" y="151"/>
                    <a:pt x="215" y="151"/>
                  </a:cubicBezTo>
                  <a:close/>
                  <a:moveTo>
                    <a:pt x="128" y="207"/>
                  </a:moveTo>
                  <a:cubicBezTo>
                    <a:pt x="127" y="206"/>
                    <a:pt x="126" y="205"/>
                    <a:pt x="125" y="205"/>
                  </a:cubicBezTo>
                  <a:cubicBezTo>
                    <a:pt x="126" y="206"/>
                    <a:pt x="127" y="206"/>
                    <a:pt x="128" y="207"/>
                  </a:cubicBezTo>
                  <a:close/>
                  <a:moveTo>
                    <a:pt x="106" y="66"/>
                  </a:moveTo>
                  <a:cubicBezTo>
                    <a:pt x="106" y="66"/>
                    <a:pt x="106" y="66"/>
                    <a:pt x="106" y="66"/>
                  </a:cubicBezTo>
                  <a:cubicBezTo>
                    <a:pt x="106" y="66"/>
                    <a:pt x="107" y="66"/>
                    <a:pt x="107" y="66"/>
                  </a:cubicBezTo>
                  <a:cubicBezTo>
                    <a:pt x="107" y="65"/>
                    <a:pt x="106" y="66"/>
                    <a:pt x="106" y="66"/>
                  </a:cubicBezTo>
                  <a:close/>
                  <a:moveTo>
                    <a:pt x="112" y="265"/>
                  </a:moveTo>
                  <a:cubicBezTo>
                    <a:pt x="111" y="265"/>
                    <a:pt x="110" y="265"/>
                    <a:pt x="109" y="265"/>
                  </a:cubicBezTo>
                  <a:cubicBezTo>
                    <a:pt x="109" y="265"/>
                    <a:pt x="109" y="265"/>
                    <a:pt x="109" y="265"/>
                  </a:cubicBezTo>
                  <a:cubicBezTo>
                    <a:pt x="110" y="265"/>
                    <a:pt x="111" y="265"/>
                    <a:pt x="112" y="265"/>
                  </a:cubicBezTo>
                  <a:close/>
                  <a:moveTo>
                    <a:pt x="162" y="55"/>
                  </a:moveTo>
                  <a:cubicBezTo>
                    <a:pt x="162" y="54"/>
                    <a:pt x="162" y="54"/>
                    <a:pt x="162" y="53"/>
                  </a:cubicBezTo>
                  <a:cubicBezTo>
                    <a:pt x="161" y="54"/>
                    <a:pt x="162" y="55"/>
                    <a:pt x="162" y="55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7" y="134"/>
                    <a:pt x="17" y="134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8" y="135"/>
                    <a:pt x="18" y="135"/>
                  </a:cubicBezTo>
                  <a:cubicBezTo>
                    <a:pt x="18" y="134"/>
                    <a:pt x="17" y="134"/>
                    <a:pt x="17" y="133"/>
                  </a:cubicBezTo>
                  <a:close/>
                  <a:moveTo>
                    <a:pt x="154" y="184"/>
                  </a:moveTo>
                  <a:cubicBezTo>
                    <a:pt x="154" y="184"/>
                    <a:pt x="154" y="185"/>
                    <a:pt x="154" y="184"/>
                  </a:cubicBezTo>
                  <a:cubicBezTo>
                    <a:pt x="155" y="184"/>
                    <a:pt x="155" y="184"/>
                    <a:pt x="155" y="183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5" y="183"/>
                    <a:pt x="154" y="184"/>
                    <a:pt x="154" y="184"/>
                  </a:cubicBezTo>
                  <a:close/>
                  <a:moveTo>
                    <a:pt x="110" y="93"/>
                  </a:moveTo>
                  <a:cubicBezTo>
                    <a:pt x="110" y="93"/>
                    <a:pt x="110" y="94"/>
                    <a:pt x="110" y="94"/>
                  </a:cubicBezTo>
                  <a:cubicBezTo>
                    <a:pt x="110" y="94"/>
                    <a:pt x="111" y="94"/>
                    <a:pt x="111" y="94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0" y="93"/>
                    <a:pt x="110" y="93"/>
                  </a:cubicBezTo>
                  <a:close/>
                  <a:moveTo>
                    <a:pt x="125" y="227"/>
                  </a:moveTo>
                  <a:cubicBezTo>
                    <a:pt x="125" y="227"/>
                    <a:pt x="125" y="227"/>
                    <a:pt x="125" y="227"/>
                  </a:cubicBezTo>
                  <a:cubicBezTo>
                    <a:pt x="125" y="226"/>
                    <a:pt x="124" y="226"/>
                    <a:pt x="123" y="225"/>
                  </a:cubicBezTo>
                  <a:cubicBezTo>
                    <a:pt x="124" y="226"/>
                    <a:pt x="124" y="226"/>
                    <a:pt x="125" y="227"/>
                  </a:cubicBezTo>
                  <a:cubicBezTo>
                    <a:pt x="125" y="227"/>
                    <a:pt x="125" y="227"/>
                    <a:pt x="125" y="227"/>
                  </a:cubicBezTo>
                  <a:close/>
                  <a:moveTo>
                    <a:pt x="239" y="115"/>
                  </a:moveTo>
                  <a:cubicBezTo>
                    <a:pt x="239" y="115"/>
                    <a:pt x="239" y="115"/>
                    <a:pt x="239" y="116"/>
                  </a:cubicBezTo>
                  <a:cubicBezTo>
                    <a:pt x="239" y="116"/>
                    <a:pt x="239" y="116"/>
                    <a:pt x="240" y="117"/>
                  </a:cubicBezTo>
                  <a:cubicBezTo>
                    <a:pt x="240" y="116"/>
                    <a:pt x="240" y="116"/>
                    <a:pt x="239" y="115"/>
                  </a:cubicBezTo>
                  <a:close/>
                  <a:moveTo>
                    <a:pt x="121" y="240"/>
                  </a:moveTo>
                  <a:cubicBezTo>
                    <a:pt x="121" y="241"/>
                    <a:pt x="120" y="241"/>
                    <a:pt x="120" y="241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1" y="241"/>
                    <a:pt x="121" y="241"/>
                    <a:pt x="121" y="240"/>
                  </a:cubicBezTo>
                  <a:close/>
                  <a:moveTo>
                    <a:pt x="59" y="114"/>
                  </a:moveTo>
                  <a:cubicBezTo>
                    <a:pt x="60" y="114"/>
                    <a:pt x="61" y="114"/>
                    <a:pt x="61" y="114"/>
                  </a:cubicBezTo>
                  <a:cubicBezTo>
                    <a:pt x="60" y="113"/>
                    <a:pt x="59" y="113"/>
                    <a:pt x="59" y="114"/>
                  </a:cubicBezTo>
                  <a:close/>
                  <a:moveTo>
                    <a:pt x="135" y="60"/>
                  </a:moveTo>
                  <a:cubicBezTo>
                    <a:pt x="135" y="60"/>
                    <a:pt x="135" y="60"/>
                    <a:pt x="136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5" y="59"/>
                    <a:pt x="135" y="60"/>
                    <a:pt x="134" y="60"/>
                  </a:cubicBezTo>
                  <a:cubicBezTo>
                    <a:pt x="135" y="60"/>
                    <a:pt x="135" y="60"/>
                    <a:pt x="135" y="60"/>
                  </a:cubicBezTo>
                  <a:close/>
                  <a:moveTo>
                    <a:pt x="95" y="207"/>
                  </a:moveTo>
                  <a:cubicBezTo>
                    <a:pt x="95" y="207"/>
                    <a:pt x="95" y="208"/>
                    <a:pt x="95" y="208"/>
                  </a:cubicBezTo>
                  <a:cubicBezTo>
                    <a:pt x="95" y="208"/>
                    <a:pt x="95" y="208"/>
                    <a:pt x="95" y="209"/>
                  </a:cubicBezTo>
                  <a:cubicBezTo>
                    <a:pt x="96" y="208"/>
                    <a:pt x="96" y="208"/>
                    <a:pt x="95" y="207"/>
                  </a:cubicBezTo>
                  <a:close/>
                  <a:moveTo>
                    <a:pt x="152" y="215"/>
                  </a:moveTo>
                  <a:cubicBezTo>
                    <a:pt x="152" y="215"/>
                    <a:pt x="152" y="215"/>
                    <a:pt x="152" y="215"/>
                  </a:cubicBezTo>
                  <a:cubicBezTo>
                    <a:pt x="151" y="215"/>
                    <a:pt x="151" y="216"/>
                    <a:pt x="151" y="216"/>
                  </a:cubicBezTo>
                  <a:cubicBezTo>
                    <a:pt x="151" y="216"/>
                    <a:pt x="152" y="215"/>
                    <a:pt x="152" y="215"/>
                  </a:cubicBezTo>
                  <a:close/>
                  <a:moveTo>
                    <a:pt x="89" y="69"/>
                  </a:moveTo>
                  <a:cubicBezTo>
                    <a:pt x="88" y="69"/>
                    <a:pt x="88" y="69"/>
                    <a:pt x="88" y="70"/>
                  </a:cubicBezTo>
                  <a:cubicBezTo>
                    <a:pt x="89" y="69"/>
                    <a:pt x="89" y="69"/>
                    <a:pt x="89" y="69"/>
                  </a:cubicBezTo>
                  <a:close/>
                  <a:moveTo>
                    <a:pt x="137" y="89"/>
                  </a:moveTo>
                  <a:cubicBezTo>
                    <a:pt x="137" y="90"/>
                    <a:pt x="137" y="91"/>
                    <a:pt x="137" y="92"/>
                  </a:cubicBezTo>
                  <a:cubicBezTo>
                    <a:pt x="137" y="91"/>
                    <a:pt x="137" y="90"/>
                    <a:pt x="137" y="89"/>
                  </a:cubicBezTo>
                  <a:close/>
                  <a:moveTo>
                    <a:pt x="168" y="233"/>
                  </a:moveTo>
                  <a:cubicBezTo>
                    <a:pt x="167" y="234"/>
                    <a:pt x="167" y="234"/>
                    <a:pt x="168" y="235"/>
                  </a:cubicBezTo>
                  <a:cubicBezTo>
                    <a:pt x="168" y="234"/>
                    <a:pt x="168" y="234"/>
                    <a:pt x="168" y="233"/>
                  </a:cubicBezTo>
                  <a:close/>
                  <a:moveTo>
                    <a:pt x="98" y="261"/>
                  </a:moveTo>
                  <a:cubicBezTo>
                    <a:pt x="99" y="261"/>
                    <a:pt x="100" y="261"/>
                    <a:pt x="100" y="260"/>
                  </a:cubicBezTo>
                  <a:cubicBezTo>
                    <a:pt x="99" y="260"/>
                    <a:pt x="99" y="261"/>
                    <a:pt x="98" y="261"/>
                  </a:cubicBezTo>
                  <a:close/>
                  <a:moveTo>
                    <a:pt x="16" y="163"/>
                  </a:moveTo>
                  <a:cubicBezTo>
                    <a:pt x="16" y="163"/>
                    <a:pt x="16" y="163"/>
                    <a:pt x="16" y="163"/>
                  </a:cubicBezTo>
                  <a:cubicBezTo>
                    <a:pt x="16" y="164"/>
                    <a:pt x="16" y="164"/>
                    <a:pt x="16" y="165"/>
                  </a:cubicBezTo>
                  <a:cubicBezTo>
                    <a:pt x="16" y="165"/>
                    <a:pt x="16" y="165"/>
                    <a:pt x="16" y="165"/>
                  </a:cubicBezTo>
                  <a:cubicBezTo>
                    <a:pt x="16" y="164"/>
                    <a:pt x="16" y="164"/>
                    <a:pt x="16" y="163"/>
                  </a:cubicBezTo>
                  <a:close/>
                  <a:moveTo>
                    <a:pt x="37" y="133"/>
                  </a:moveTo>
                  <a:cubicBezTo>
                    <a:pt x="37" y="132"/>
                    <a:pt x="37" y="132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2"/>
                    <a:pt x="37" y="132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lose/>
                  <a:moveTo>
                    <a:pt x="35" y="126"/>
                  </a:moveTo>
                  <a:cubicBezTo>
                    <a:pt x="35" y="127"/>
                    <a:pt x="35" y="127"/>
                    <a:pt x="36" y="127"/>
                  </a:cubicBezTo>
                  <a:cubicBezTo>
                    <a:pt x="36" y="126"/>
                    <a:pt x="36" y="126"/>
                    <a:pt x="35" y="126"/>
                  </a:cubicBezTo>
                  <a:close/>
                  <a:moveTo>
                    <a:pt x="14" y="130"/>
                  </a:moveTo>
                  <a:cubicBezTo>
                    <a:pt x="13" y="130"/>
                    <a:pt x="13" y="130"/>
                    <a:pt x="12" y="130"/>
                  </a:cubicBezTo>
                  <a:cubicBezTo>
                    <a:pt x="13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lose/>
                  <a:moveTo>
                    <a:pt x="141" y="261"/>
                  </a:moveTo>
                  <a:cubicBezTo>
                    <a:pt x="141" y="261"/>
                    <a:pt x="142" y="261"/>
                    <a:pt x="142" y="261"/>
                  </a:cubicBezTo>
                  <a:cubicBezTo>
                    <a:pt x="142" y="261"/>
                    <a:pt x="141" y="261"/>
                    <a:pt x="141" y="261"/>
                  </a:cubicBezTo>
                  <a:close/>
                  <a:moveTo>
                    <a:pt x="92" y="167"/>
                  </a:moveTo>
                  <a:cubicBezTo>
                    <a:pt x="92" y="167"/>
                    <a:pt x="92" y="168"/>
                    <a:pt x="93" y="169"/>
                  </a:cubicBezTo>
                  <a:cubicBezTo>
                    <a:pt x="93" y="168"/>
                    <a:pt x="92" y="167"/>
                    <a:pt x="92" y="167"/>
                  </a:cubicBezTo>
                  <a:close/>
                  <a:moveTo>
                    <a:pt x="241" y="154"/>
                  </a:moveTo>
                  <a:cubicBezTo>
                    <a:pt x="241" y="154"/>
                    <a:pt x="241" y="153"/>
                    <a:pt x="241" y="153"/>
                  </a:cubicBezTo>
                  <a:cubicBezTo>
                    <a:pt x="240" y="153"/>
                    <a:pt x="240" y="154"/>
                    <a:pt x="241" y="154"/>
                  </a:cubicBezTo>
                  <a:close/>
                  <a:moveTo>
                    <a:pt x="85" y="193"/>
                  </a:moveTo>
                  <a:cubicBezTo>
                    <a:pt x="86" y="193"/>
                    <a:pt x="86" y="193"/>
                    <a:pt x="85" y="192"/>
                  </a:cubicBezTo>
                  <a:cubicBezTo>
                    <a:pt x="85" y="193"/>
                    <a:pt x="85" y="193"/>
                    <a:pt x="85" y="193"/>
                  </a:cubicBezTo>
                  <a:close/>
                  <a:moveTo>
                    <a:pt x="244" y="166"/>
                  </a:moveTo>
                  <a:cubicBezTo>
                    <a:pt x="243" y="166"/>
                    <a:pt x="243" y="166"/>
                    <a:pt x="243" y="167"/>
                  </a:cubicBezTo>
                  <a:cubicBezTo>
                    <a:pt x="244" y="167"/>
                    <a:pt x="244" y="167"/>
                    <a:pt x="245" y="167"/>
                  </a:cubicBezTo>
                  <a:cubicBezTo>
                    <a:pt x="244" y="166"/>
                    <a:pt x="244" y="166"/>
                    <a:pt x="244" y="166"/>
                  </a:cubicBezTo>
                  <a:close/>
                  <a:moveTo>
                    <a:pt x="105" y="32"/>
                  </a:moveTo>
                  <a:cubicBezTo>
                    <a:pt x="106" y="32"/>
                    <a:pt x="106" y="31"/>
                    <a:pt x="107" y="31"/>
                  </a:cubicBezTo>
                  <a:cubicBezTo>
                    <a:pt x="105" y="31"/>
                    <a:pt x="105" y="31"/>
                    <a:pt x="105" y="32"/>
                  </a:cubicBezTo>
                  <a:close/>
                  <a:moveTo>
                    <a:pt x="208" y="130"/>
                  </a:moveTo>
                  <a:cubicBezTo>
                    <a:pt x="209" y="130"/>
                    <a:pt x="209" y="130"/>
                    <a:pt x="209" y="129"/>
                  </a:cubicBezTo>
                  <a:cubicBezTo>
                    <a:pt x="209" y="129"/>
                    <a:pt x="208" y="129"/>
                    <a:pt x="208" y="130"/>
                  </a:cubicBezTo>
                  <a:close/>
                  <a:moveTo>
                    <a:pt x="39" y="162"/>
                  </a:moveTo>
                  <a:cubicBezTo>
                    <a:pt x="39" y="161"/>
                    <a:pt x="38" y="162"/>
                    <a:pt x="37" y="162"/>
                  </a:cubicBezTo>
                  <a:cubicBezTo>
                    <a:pt x="38" y="162"/>
                    <a:pt x="38" y="162"/>
                    <a:pt x="39" y="162"/>
                  </a:cubicBezTo>
                  <a:close/>
                  <a:moveTo>
                    <a:pt x="110" y="48"/>
                  </a:moveTo>
                  <a:cubicBezTo>
                    <a:pt x="109" y="49"/>
                    <a:pt x="109" y="49"/>
                    <a:pt x="108" y="49"/>
                  </a:cubicBezTo>
                  <a:cubicBezTo>
                    <a:pt x="109" y="49"/>
                    <a:pt x="109" y="49"/>
                    <a:pt x="110" y="48"/>
                  </a:cubicBezTo>
                  <a:close/>
                  <a:moveTo>
                    <a:pt x="103" y="22"/>
                  </a:moveTo>
                  <a:cubicBezTo>
                    <a:pt x="103" y="22"/>
                    <a:pt x="104" y="22"/>
                    <a:pt x="104" y="21"/>
                  </a:cubicBezTo>
                  <a:cubicBezTo>
                    <a:pt x="104" y="21"/>
                    <a:pt x="103" y="21"/>
                    <a:pt x="103" y="22"/>
                  </a:cubicBezTo>
                  <a:close/>
                  <a:moveTo>
                    <a:pt x="20" y="151"/>
                  </a:moveTo>
                  <a:cubicBezTo>
                    <a:pt x="19" y="153"/>
                    <a:pt x="19" y="153"/>
                    <a:pt x="20" y="153"/>
                  </a:cubicBezTo>
                  <a:cubicBezTo>
                    <a:pt x="20" y="153"/>
                    <a:pt x="20" y="152"/>
                    <a:pt x="20" y="151"/>
                  </a:cubicBezTo>
                  <a:close/>
                  <a:moveTo>
                    <a:pt x="146" y="96"/>
                  </a:moveTo>
                  <a:cubicBezTo>
                    <a:pt x="145" y="96"/>
                    <a:pt x="144" y="96"/>
                    <a:pt x="144" y="97"/>
                  </a:cubicBezTo>
                  <a:cubicBezTo>
                    <a:pt x="144" y="97"/>
                    <a:pt x="145" y="96"/>
                    <a:pt x="146" y="96"/>
                  </a:cubicBezTo>
                  <a:close/>
                  <a:moveTo>
                    <a:pt x="92" y="256"/>
                  </a:moveTo>
                  <a:cubicBezTo>
                    <a:pt x="91" y="256"/>
                    <a:pt x="91" y="257"/>
                    <a:pt x="91" y="257"/>
                  </a:cubicBezTo>
                  <a:cubicBezTo>
                    <a:pt x="91" y="257"/>
                    <a:pt x="91" y="257"/>
                    <a:pt x="92" y="256"/>
                  </a:cubicBezTo>
                  <a:close/>
                  <a:moveTo>
                    <a:pt x="112" y="254"/>
                  </a:moveTo>
                  <a:cubicBezTo>
                    <a:pt x="113" y="254"/>
                    <a:pt x="113" y="254"/>
                    <a:pt x="113" y="254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13" y="253"/>
                    <a:pt x="112" y="253"/>
                    <a:pt x="112" y="254"/>
                  </a:cubicBezTo>
                  <a:close/>
                  <a:moveTo>
                    <a:pt x="96" y="73"/>
                  </a:move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3"/>
                    <a:pt x="96" y="73"/>
                  </a:cubicBezTo>
                  <a:close/>
                  <a:moveTo>
                    <a:pt x="131" y="229"/>
                  </a:moveTo>
                  <a:cubicBezTo>
                    <a:pt x="131" y="229"/>
                    <a:pt x="130" y="228"/>
                    <a:pt x="130" y="228"/>
                  </a:cubicBezTo>
                  <a:cubicBezTo>
                    <a:pt x="130" y="229"/>
                    <a:pt x="130" y="229"/>
                    <a:pt x="131" y="229"/>
                  </a:cubicBezTo>
                  <a:close/>
                  <a:moveTo>
                    <a:pt x="2" y="97"/>
                  </a:move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8"/>
                    <a:pt x="2" y="99"/>
                  </a:cubicBezTo>
                  <a:cubicBezTo>
                    <a:pt x="2" y="99"/>
                    <a:pt x="3" y="99"/>
                    <a:pt x="3" y="99"/>
                  </a:cubicBezTo>
                  <a:cubicBezTo>
                    <a:pt x="3" y="98"/>
                    <a:pt x="3" y="97"/>
                    <a:pt x="2" y="97"/>
                  </a:cubicBezTo>
                  <a:close/>
                  <a:moveTo>
                    <a:pt x="129" y="26"/>
                  </a:moveTo>
                  <a:cubicBezTo>
                    <a:pt x="130" y="26"/>
                    <a:pt x="130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0" y="26"/>
                    <a:pt x="130" y="26"/>
                    <a:pt x="129" y="26"/>
                  </a:cubicBezTo>
                  <a:close/>
                  <a:moveTo>
                    <a:pt x="175" y="92"/>
                  </a:moveTo>
                  <a:cubicBezTo>
                    <a:pt x="174" y="92"/>
                    <a:pt x="174" y="92"/>
                    <a:pt x="173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5" y="93"/>
                    <a:pt x="175" y="92"/>
                  </a:cubicBezTo>
                  <a:close/>
                  <a:moveTo>
                    <a:pt x="210" y="95"/>
                  </a:moveTo>
                  <a:cubicBezTo>
                    <a:pt x="209" y="95"/>
                    <a:pt x="209" y="95"/>
                    <a:pt x="208" y="95"/>
                  </a:cubicBezTo>
                  <a:cubicBezTo>
                    <a:pt x="209" y="95"/>
                    <a:pt x="209" y="95"/>
                    <a:pt x="210" y="95"/>
                  </a:cubicBezTo>
                  <a:close/>
                  <a:moveTo>
                    <a:pt x="135" y="28"/>
                  </a:moveTo>
                  <a:cubicBezTo>
                    <a:pt x="134" y="28"/>
                    <a:pt x="134" y="28"/>
                    <a:pt x="134" y="28"/>
                  </a:cubicBezTo>
                  <a:cubicBezTo>
                    <a:pt x="134" y="28"/>
                    <a:pt x="134" y="28"/>
                    <a:pt x="135" y="28"/>
                  </a:cubicBezTo>
                  <a:close/>
                  <a:moveTo>
                    <a:pt x="168" y="74"/>
                  </a:moveTo>
                  <a:cubicBezTo>
                    <a:pt x="168" y="74"/>
                    <a:pt x="168" y="74"/>
                    <a:pt x="168" y="74"/>
                  </a:cubicBezTo>
                  <a:cubicBezTo>
                    <a:pt x="168" y="75"/>
                    <a:pt x="168" y="76"/>
                    <a:pt x="168" y="77"/>
                  </a:cubicBezTo>
                  <a:cubicBezTo>
                    <a:pt x="168" y="77"/>
                    <a:pt x="169" y="77"/>
                    <a:pt x="169" y="77"/>
                  </a:cubicBezTo>
                  <a:cubicBezTo>
                    <a:pt x="168" y="76"/>
                    <a:pt x="168" y="75"/>
                    <a:pt x="168" y="74"/>
                  </a:cubicBezTo>
                  <a:close/>
                  <a:moveTo>
                    <a:pt x="18" y="175"/>
                  </a:moveTo>
                  <a:cubicBezTo>
                    <a:pt x="17" y="175"/>
                    <a:pt x="17" y="175"/>
                    <a:pt x="16" y="175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7" y="176"/>
                    <a:pt x="17" y="176"/>
                    <a:pt x="18" y="175"/>
                  </a:cubicBezTo>
                  <a:close/>
                  <a:moveTo>
                    <a:pt x="92" y="213"/>
                  </a:moveTo>
                  <a:cubicBezTo>
                    <a:pt x="92" y="212"/>
                    <a:pt x="92" y="212"/>
                    <a:pt x="91" y="211"/>
                  </a:cubicBezTo>
                  <a:cubicBezTo>
                    <a:pt x="91" y="212"/>
                    <a:pt x="92" y="212"/>
                    <a:pt x="92" y="213"/>
                  </a:cubicBezTo>
                  <a:close/>
                  <a:moveTo>
                    <a:pt x="209" y="142"/>
                  </a:moveTo>
                  <a:cubicBezTo>
                    <a:pt x="208" y="141"/>
                    <a:pt x="207" y="141"/>
                    <a:pt x="207" y="141"/>
                  </a:cubicBezTo>
                  <a:cubicBezTo>
                    <a:pt x="208" y="142"/>
                    <a:pt x="208" y="142"/>
                    <a:pt x="209" y="142"/>
                  </a:cubicBezTo>
                  <a:close/>
                  <a:moveTo>
                    <a:pt x="177" y="240"/>
                  </a:moveTo>
                  <a:cubicBezTo>
                    <a:pt x="176" y="241"/>
                    <a:pt x="176" y="241"/>
                    <a:pt x="177" y="242"/>
                  </a:cubicBezTo>
                  <a:cubicBezTo>
                    <a:pt x="177" y="241"/>
                    <a:pt x="177" y="241"/>
                    <a:pt x="177" y="240"/>
                  </a:cubicBezTo>
                  <a:close/>
                  <a:moveTo>
                    <a:pt x="159" y="191"/>
                  </a:moveTo>
                  <a:cubicBezTo>
                    <a:pt x="160" y="191"/>
                    <a:pt x="160" y="191"/>
                    <a:pt x="160" y="190"/>
                  </a:cubicBezTo>
                  <a:cubicBezTo>
                    <a:pt x="160" y="190"/>
                    <a:pt x="159" y="191"/>
                    <a:pt x="159" y="191"/>
                  </a:cubicBezTo>
                  <a:close/>
                  <a:moveTo>
                    <a:pt x="92" y="185"/>
                  </a:moveTo>
                  <a:cubicBezTo>
                    <a:pt x="92" y="185"/>
                    <a:pt x="92" y="185"/>
                    <a:pt x="93" y="185"/>
                  </a:cubicBezTo>
                  <a:cubicBezTo>
                    <a:pt x="93" y="185"/>
                    <a:pt x="93" y="184"/>
                    <a:pt x="93" y="184"/>
                  </a:cubicBezTo>
                  <a:cubicBezTo>
                    <a:pt x="93" y="184"/>
                    <a:pt x="93" y="184"/>
                    <a:pt x="92" y="185"/>
                  </a:cubicBezTo>
                  <a:close/>
                  <a:moveTo>
                    <a:pt x="109" y="221"/>
                  </a:moveTo>
                  <a:cubicBezTo>
                    <a:pt x="109" y="220"/>
                    <a:pt x="109" y="220"/>
                    <a:pt x="108" y="220"/>
                  </a:cubicBezTo>
                  <a:cubicBezTo>
                    <a:pt x="108" y="220"/>
                    <a:pt x="108" y="220"/>
                    <a:pt x="109" y="221"/>
                  </a:cubicBezTo>
                  <a:close/>
                  <a:moveTo>
                    <a:pt x="45" y="117"/>
                  </a:move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5" y="117"/>
                    <a:pt x="45" y="117"/>
                  </a:cubicBezTo>
                  <a:close/>
                  <a:moveTo>
                    <a:pt x="120" y="11"/>
                  </a:moveTo>
                  <a:cubicBezTo>
                    <a:pt x="120" y="11"/>
                    <a:pt x="120" y="11"/>
                    <a:pt x="120" y="11"/>
                  </a:cubicBezTo>
                  <a:cubicBezTo>
                    <a:pt x="120" y="11"/>
                    <a:pt x="121" y="11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0" y="11"/>
                    <a:pt x="120" y="11"/>
                  </a:cubicBezTo>
                  <a:close/>
                  <a:moveTo>
                    <a:pt x="44" y="148"/>
                  </a:moveTo>
                  <a:cubicBezTo>
                    <a:pt x="44" y="148"/>
                    <a:pt x="45" y="148"/>
                    <a:pt x="45" y="148"/>
                  </a:cubicBezTo>
                  <a:cubicBezTo>
                    <a:pt x="44" y="148"/>
                    <a:pt x="44" y="148"/>
                    <a:pt x="44" y="148"/>
                  </a:cubicBezTo>
                  <a:close/>
                  <a:moveTo>
                    <a:pt x="129" y="232"/>
                  </a:moveTo>
                  <a:cubicBezTo>
                    <a:pt x="129" y="231"/>
                    <a:pt x="129" y="231"/>
                    <a:pt x="129" y="231"/>
                  </a:cubicBezTo>
                  <a:cubicBezTo>
                    <a:pt x="129" y="231"/>
                    <a:pt x="129" y="230"/>
                    <a:pt x="128" y="230"/>
                  </a:cubicBezTo>
                  <a:cubicBezTo>
                    <a:pt x="128" y="231"/>
                    <a:pt x="129" y="231"/>
                    <a:pt x="129" y="232"/>
                  </a:cubicBezTo>
                  <a:close/>
                  <a:moveTo>
                    <a:pt x="151" y="86"/>
                  </a:moveTo>
                  <a:cubicBezTo>
                    <a:pt x="150" y="86"/>
                    <a:pt x="150" y="86"/>
                    <a:pt x="150" y="87"/>
                  </a:cubicBezTo>
                  <a:cubicBezTo>
                    <a:pt x="150" y="87"/>
                    <a:pt x="150" y="86"/>
                    <a:pt x="151" y="86"/>
                  </a:cubicBezTo>
                  <a:close/>
                  <a:moveTo>
                    <a:pt x="239" y="145"/>
                  </a:moveTo>
                  <a:cubicBezTo>
                    <a:pt x="239" y="145"/>
                    <a:pt x="239" y="145"/>
                    <a:pt x="239" y="145"/>
                  </a:cubicBezTo>
                  <a:cubicBezTo>
                    <a:pt x="239" y="145"/>
                    <a:pt x="240" y="145"/>
                    <a:pt x="240" y="145"/>
                  </a:cubicBezTo>
                  <a:cubicBezTo>
                    <a:pt x="240" y="145"/>
                    <a:pt x="239" y="144"/>
                    <a:pt x="239" y="144"/>
                  </a:cubicBezTo>
                  <a:cubicBezTo>
                    <a:pt x="239" y="144"/>
                    <a:pt x="239" y="144"/>
                    <a:pt x="239" y="144"/>
                  </a:cubicBezTo>
                  <a:cubicBezTo>
                    <a:pt x="239" y="145"/>
                    <a:pt x="239" y="145"/>
                    <a:pt x="239" y="145"/>
                  </a:cubicBezTo>
                  <a:close/>
                  <a:moveTo>
                    <a:pt x="110" y="226"/>
                  </a:moveTo>
                  <a:cubicBezTo>
                    <a:pt x="110" y="225"/>
                    <a:pt x="109" y="225"/>
                    <a:pt x="109" y="224"/>
                  </a:cubicBezTo>
                  <a:cubicBezTo>
                    <a:pt x="109" y="225"/>
                    <a:pt x="109" y="225"/>
                    <a:pt x="110" y="226"/>
                  </a:cubicBezTo>
                  <a:close/>
                  <a:moveTo>
                    <a:pt x="162" y="184"/>
                  </a:moveTo>
                  <a:cubicBezTo>
                    <a:pt x="162" y="184"/>
                    <a:pt x="162" y="183"/>
                    <a:pt x="162" y="183"/>
                  </a:cubicBezTo>
                  <a:cubicBezTo>
                    <a:pt x="162" y="183"/>
                    <a:pt x="161" y="183"/>
                    <a:pt x="161" y="183"/>
                  </a:cubicBezTo>
                  <a:cubicBezTo>
                    <a:pt x="161" y="183"/>
                    <a:pt x="161" y="183"/>
                    <a:pt x="161" y="183"/>
                  </a:cubicBezTo>
                  <a:cubicBezTo>
                    <a:pt x="161" y="183"/>
                    <a:pt x="161" y="183"/>
                    <a:pt x="162" y="184"/>
                  </a:cubicBezTo>
                  <a:close/>
                  <a:moveTo>
                    <a:pt x="43" y="154"/>
                  </a:moveTo>
                  <a:cubicBezTo>
                    <a:pt x="43" y="153"/>
                    <a:pt x="42" y="153"/>
                    <a:pt x="42" y="153"/>
                  </a:cubicBezTo>
                  <a:cubicBezTo>
                    <a:pt x="42" y="153"/>
                    <a:pt x="42" y="153"/>
                    <a:pt x="41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4"/>
                    <a:pt x="42" y="154"/>
                    <a:pt x="43" y="154"/>
                  </a:cubicBezTo>
                  <a:close/>
                  <a:moveTo>
                    <a:pt x="110" y="235"/>
                  </a:moveTo>
                  <a:cubicBezTo>
                    <a:pt x="111" y="234"/>
                    <a:pt x="110" y="234"/>
                    <a:pt x="110" y="234"/>
                  </a:cubicBezTo>
                  <a:cubicBezTo>
                    <a:pt x="110" y="234"/>
                    <a:pt x="110" y="234"/>
                    <a:pt x="110" y="235"/>
                  </a:cubicBezTo>
                  <a:close/>
                  <a:moveTo>
                    <a:pt x="179" y="162"/>
                  </a:moveTo>
                  <a:cubicBezTo>
                    <a:pt x="178" y="162"/>
                    <a:pt x="178" y="162"/>
                    <a:pt x="178" y="161"/>
                  </a:cubicBezTo>
                  <a:cubicBezTo>
                    <a:pt x="178" y="162"/>
                    <a:pt x="178" y="162"/>
                    <a:pt x="179" y="162"/>
                  </a:cubicBezTo>
                  <a:close/>
                  <a:moveTo>
                    <a:pt x="111" y="249"/>
                  </a:moveTo>
                  <a:cubicBezTo>
                    <a:pt x="111" y="249"/>
                    <a:pt x="111" y="250"/>
                    <a:pt x="111" y="250"/>
                  </a:cubicBezTo>
                  <a:cubicBezTo>
                    <a:pt x="111" y="250"/>
                    <a:pt x="111" y="250"/>
                    <a:pt x="112" y="250"/>
                  </a:cubicBezTo>
                  <a:cubicBezTo>
                    <a:pt x="112" y="250"/>
                    <a:pt x="112" y="249"/>
                    <a:pt x="111" y="249"/>
                  </a:cubicBezTo>
                  <a:close/>
                  <a:moveTo>
                    <a:pt x="96" y="59"/>
                  </a:moveTo>
                  <a:cubicBezTo>
                    <a:pt x="96" y="59"/>
                    <a:pt x="96" y="59"/>
                    <a:pt x="96" y="60"/>
                  </a:cubicBezTo>
                  <a:cubicBezTo>
                    <a:pt x="97" y="59"/>
                    <a:pt x="97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59"/>
                    <a:pt x="97" y="59"/>
                    <a:pt x="96" y="59"/>
                  </a:cubicBezTo>
                  <a:close/>
                  <a:moveTo>
                    <a:pt x="102" y="269"/>
                  </a:moveTo>
                  <a:cubicBezTo>
                    <a:pt x="101" y="269"/>
                    <a:pt x="100" y="269"/>
                    <a:pt x="100" y="269"/>
                  </a:cubicBezTo>
                  <a:cubicBezTo>
                    <a:pt x="100" y="269"/>
                    <a:pt x="101" y="269"/>
                    <a:pt x="102" y="269"/>
                  </a:cubicBezTo>
                  <a:close/>
                  <a:moveTo>
                    <a:pt x="164" y="89"/>
                  </a:moveTo>
                  <a:cubicBezTo>
                    <a:pt x="164" y="88"/>
                    <a:pt x="164" y="88"/>
                    <a:pt x="165" y="88"/>
                  </a:cubicBezTo>
                  <a:cubicBezTo>
                    <a:pt x="164" y="88"/>
                    <a:pt x="164" y="88"/>
                    <a:pt x="164" y="89"/>
                  </a:cubicBezTo>
                  <a:close/>
                  <a:moveTo>
                    <a:pt x="236" y="151"/>
                  </a:moveTo>
                  <a:cubicBezTo>
                    <a:pt x="236" y="151"/>
                    <a:pt x="236" y="151"/>
                    <a:pt x="236" y="151"/>
                  </a:cubicBezTo>
                  <a:cubicBezTo>
                    <a:pt x="236" y="151"/>
                    <a:pt x="236" y="151"/>
                    <a:pt x="237" y="151"/>
                  </a:cubicBezTo>
                  <a:cubicBezTo>
                    <a:pt x="237" y="151"/>
                    <a:pt x="236" y="151"/>
                    <a:pt x="236" y="151"/>
                  </a:cubicBezTo>
                  <a:cubicBezTo>
                    <a:pt x="236" y="151"/>
                    <a:pt x="236" y="151"/>
                    <a:pt x="236" y="151"/>
                  </a:cubicBezTo>
                  <a:close/>
                  <a:moveTo>
                    <a:pt x="91" y="247"/>
                  </a:moveTo>
                  <a:cubicBezTo>
                    <a:pt x="92" y="247"/>
                    <a:pt x="92" y="246"/>
                    <a:pt x="92" y="246"/>
                  </a:cubicBezTo>
                  <a:cubicBezTo>
                    <a:pt x="92" y="246"/>
                    <a:pt x="91" y="247"/>
                    <a:pt x="91" y="247"/>
                  </a:cubicBezTo>
                  <a:close/>
                  <a:moveTo>
                    <a:pt x="105" y="218"/>
                  </a:moveTo>
                  <a:cubicBezTo>
                    <a:pt x="105" y="219"/>
                    <a:pt x="105" y="219"/>
                    <a:pt x="105" y="220"/>
                  </a:cubicBezTo>
                  <a:cubicBezTo>
                    <a:pt x="106" y="219"/>
                    <a:pt x="106" y="219"/>
                    <a:pt x="105" y="218"/>
                  </a:cubicBezTo>
                  <a:close/>
                  <a:moveTo>
                    <a:pt x="59" y="170"/>
                  </a:moveTo>
                  <a:cubicBezTo>
                    <a:pt x="59" y="170"/>
                    <a:pt x="59" y="170"/>
                    <a:pt x="59" y="170"/>
                  </a:cubicBezTo>
                  <a:cubicBezTo>
                    <a:pt x="59" y="170"/>
                    <a:pt x="59" y="170"/>
                    <a:pt x="60" y="171"/>
                  </a:cubicBezTo>
                  <a:cubicBezTo>
                    <a:pt x="60" y="171"/>
                    <a:pt x="60" y="171"/>
                    <a:pt x="60" y="170"/>
                  </a:cubicBezTo>
                  <a:cubicBezTo>
                    <a:pt x="60" y="170"/>
                    <a:pt x="60" y="170"/>
                    <a:pt x="60" y="170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49" y="174"/>
                  </a:moveTo>
                  <a:cubicBezTo>
                    <a:pt x="49" y="173"/>
                    <a:pt x="49" y="173"/>
                    <a:pt x="48" y="174"/>
                  </a:cubicBezTo>
                  <a:cubicBezTo>
                    <a:pt x="49" y="174"/>
                    <a:pt x="49" y="174"/>
                    <a:pt x="49" y="174"/>
                  </a:cubicBezTo>
                  <a:close/>
                  <a:moveTo>
                    <a:pt x="162" y="32"/>
                  </a:moveTo>
                  <a:cubicBezTo>
                    <a:pt x="163" y="32"/>
                    <a:pt x="163" y="32"/>
                    <a:pt x="163" y="30"/>
                  </a:cubicBezTo>
                  <a:cubicBezTo>
                    <a:pt x="162" y="31"/>
                    <a:pt x="162" y="31"/>
                    <a:pt x="162" y="32"/>
                  </a:cubicBezTo>
                  <a:close/>
                  <a:moveTo>
                    <a:pt x="103" y="39"/>
                  </a:moveTo>
                  <a:cubicBezTo>
                    <a:pt x="103" y="38"/>
                    <a:pt x="103" y="38"/>
                    <a:pt x="102" y="39"/>
                  </a:cubicBezTo>
                  <a:cubicBezTo>
                    <a:pt x="103" y="39"/>
                    <a:pt x="103" y="39"/>
                    <a:pt x="103" y="39"/>
                  </a:cubicBezTo>
                  <a:close/>
                  <a:moveTo>
                    <a:pt x="113" y="219"/>
                  </a:moveTo>
                  <a:cubicBezTo>
                    <a:pt x="113" y="219"/>
                    <a:pt x="114" y="219"/>
                    <a:pt x="114" y="220"/>
                  </a:cubicBezTo>
                  <a:cubicBezTo>
                    <a:pt x="114" y="220"/>
                    <a:pt x="114" y="219"/>
                    <a:pt x="114" y="219"/>
                  </a:cubicBezTo>
                  <a:cubicBezTo>
                    <a:pt x="114" y="219"/>
                    <a:pt x="114" y="219"/>
                    <a:pt x="113" y="218"/>
                  </a:cubicBezTo>
                  <a:cubicBezTo>
                    <a:pt x="113" y="219"/>
                    <a:pt x="113" y="219"/>
                    <a:pt x="113" y="219"/>
                  </a:cubicBezTo>
                  <a:close/>
                  <a:moveTo>
                    <a:pt x="121" y="236"/>
                  </a:moveTo>
                  <a:cubicBezTo>
                    <a:pt x="122" y="236"/>
                    <a:pt x="122" y="235"/>
                    <a:pt x="122" y="235"/>
                  </a:cubicBezTo>
                  <a:cubicBezTo>
                    <a:pt x="122" y="235"/>
                    <a:pt x="121" y="235"/>
                    <a:pt x="121" y="236"/>
                  </a:cubicBezTo>
                  <a:close/>
                  <a:moveTo>
                    <a:pt x="11" y="123"/>
                  </a:moveTo>
                  <a:cubicBezTo>
                    <a:pt x="11" y="123"/>
                    <a:pt x="11" y="123"/>
                    <a:pt x="11" y="123"/>
                  </a:cubicBezTo>
                  <a:cubicBezTo>
                    <a:pt x="11" y="123"/>
                    <a:pt x="12" y="123"/>
                    <a:pt x="12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2" y="123"/>
                    <a:pt x="11" y="123"/>
                  </a:cubicBezTo>
                  <a:close/>
                  <a:moveTo>
                    <a:pt x="78" y="265"/>
                  </a:moveTo>
                  <a:cubicBezTo>
                    <a:pt x="77" y="265"/>
                    <a:pt x="77" y="266"/>
                    <a:pt x="78" y="266"/>
                  </a:cubicBezTo>
                  <a:cubicBezTo>
                    <a:pt x="78" y="266"/>
                    <a:pt x="78" y="265"/>
                    <a:pt x="78" y="265"/>
                  </a:cubicBezTo>
                  <a:close/>
                  <a:moveTo>
                    <a:pt x="52" y="131"/>
                  </a:moveTo>
                  <a:cubicBezTo>
                    <a:pt x="53" y="131"/>
                    <a:pt x="53" y="131"/>
                    <a:pt x="54" y="131"/>
                  </a:cubicBezTo>
                  <a:cubicBezTo>
                    <a:pt x="53" y="131"/>
                    <a:pt x="53" y="131"/>
                    <a:pt x="52" y="131"/>
                  </a:cubicBezTo>
                  <a:close/>
                  <a:moveTo>
                    <a:pt x="101" y="189"/>
                  </a:moveTo>
                  <a:cubicBezTo>
                    <a:pt x="101" y="188"/>
                    <a:pt x="101" y="188"/>
                    <a:pt x="102" y="188"/>
                  </a:cubicBezTo>
                  <a:cubicBezTo>
                    <a:pt x="101" y="188"/>
                    <a:pt x="101" y="188"/>
                    <a:pt x="101" y="189"/>
                  </a:cubicBezTo>
                  <a:close/>
                  <a:moveTo>
                    <a:pt x="220" y="105"/>
                  </a:moveTo>
                  <a:cubicBezTo>
                    <a:pt x="220" y="105"/>
                    <a:pt x="220" y="104"/>
                    <a:pt x="220" y="104"/>
                  </a:cubicBezTo>
                  <a:cubicBezTo>
                    <a:pt x="220" y="104"/>
                    <a:pt x="219" y="104"/>
                    <a:pt x="219" y="104"/>
                  </a:cubicBezTo>
                  <a:cubicBezTo>
                    <a:pt x="219" y="104"/>
                    <a:pt x="219" y="105"/>
                    <a:pt x="220" y="105"/>
                  </a:cubicBezTo>
                  <a:close/>
                  <a:moveTo>
                    <a:pt x="89" y="61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89" y="61"/>
                    <a:pt x="89" y="61"/>
                  </a:cubicBezTo>
                  <a:close/>
                  <a:moveTo>
                    <a:pt x="226" y="102"/>
                  </a:moveTo>
                  <a:cubicBezTo>
                    <a:pt x="226" y="101"/>
                    <a:pt x="226" y="101"/>
                    <a:pt x="226" y="101"/>
                  </a:cubicBezTo>
                  <a:cubicBezTo>
                    <a:pt x="225" y="101"/>
                    <a:pt x="226" y="101"/>
                    <a:pt x="226" y="102"/>
                  </a:cubicBezTo>
                  <a:close/>
                  <a:moveTo>
                    <a:pt x="82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83" y="99"/>
                    <a:pt x="83" y="99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2" y="99"/>
                  </a:cubicBezTo>
                  <a:close/>
                  <a:moveTo>
                    <a:pt x="140" y="237"/>
                  </a:moveTo>
                  <a:cubicBezTo>
                    <a:pt x="140" y="237"/>
                    <a:pt x="140" y="238"/>
                    <a:pt x="141" y="238"/>
                  </a:cubicBezTo>
                  <a:cubicBezTo>
                    <a:pt x="141" y="238"/>
                    <a:pt x="141" y="238"/>
                    <a:pt x="141" y="237"/>
                  </a:cubicBezTo>
                  <a:cubicBezTo>
                    <a:pt x="141" y="237"/>
                    <a:pt x="140" y="237"/>
                    <a:pt x="140" y="237"/>
                  </a:cubicBezTo>
                  <a:close/>
                  <a:moveTo>
                    <a:pt x="98" y="190"/>
                  </a:moveTo>
                  <a:cubicBezTo>
                    <a:pt x="99" y="191"/>
                    <a:pt x="99" y="191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0"/>
                    <a:pt x="99" y="190"/>
                    <a:pt x="98" y="190"/>
                  </a:cubicBezTo>
                  <a:close/>
                  <a:moveTo>
                    <a:pt x="116" y="79"/>
                  </a:moveTo>
                  <a:cubicBezTo>
                    <a:pt x="117" y="79"/>
                    <a:pt x="117" y="79"/>
                    <a:pt x="117" y="79"/>
                  </a:cubicBezTo>
                  <a:cubicBezTo>
                    <a:pt x="117" y="79"/>
                    <a:pt x="117" y="79"/>
                    <a:pt x="116" y="79"/>
                  </a:cubicBezTo>
                  <a:close/>
                  <a:moveTo>
                    <a:pt x="192" y="94"/>
                  </a:moveTo>
                  <a:cubicBezTo>
                    <a:pt x="191" y="94"/>
                    <a:pt x="191" y="94"/>
                    <a:pt x="191" y="94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5"/>
                    <a:pt x="191" y="94"/>
                    <a:pt x="192" y="94"/>
                  </a:cubicBezTo>
                  <a:close/>
                  <a:moveTo>
                    <a:pt x="138" y="223"/>
                  </a:moveTo>
                  <a:cubicBezTo>
                    <a:pt x="138" y="223"/>
                    <a:pt x="138" y="223"/>
                    <a:pt x="138" y="223"/>
                  </a:cubicBezTo>
                  <a:cubicBezTo>
                    <a:pt x="138" y="223"/>
                    <a:pt x="138" y="224"/>
                    <a:pt x="139" y="224"/>
                  </a:cubicBezTo>
                  <a:cubicBezTo>
                    <a:pt x="139" y="223"/>
                    <a:pt x="138" y="223"/>
                    <a:pt x="138" y="223"/>
                  </a:cubicBezTo>
                  <a:close/>
                  <a:moveTo>
                    <a:pt x="135" y="36"/>
                  </a:moveTo>
                  <a:cubicBezTo>
                    <a:pt x="134" y="36"/>
                    <a:pt x="134" y="36"/>
                    <a:pt x="133" y="37"/>
                  </a:cubicBezTo>
                  <a:cubicBezTo>
                    <a:pt x="134" y="37"/>
                    <a:pt x="134" y="37"/>
                    <a:pt x="135" y="36"/>
                  </a:cubicBezTo>
                  <a:close/>
                  <a:moveTo>
                    <a:pt x="79" y="201"/>
                  </a:moveTo>
                  <a:cubicBezTo>
                    <a:pt x="79" y="201"/>
                    <a:pt x="79" y="202"/>
                    <a:pt x="79" y="202"/>
                  </a:cubicBezTo>
                  <a:cubicBezTo>
                    <a:pt x="79" y="202"/>
                    <a:pt x="79" y="201"/>
                    <a:pt x="79" y="201"/>
                  </a:cubicBezTo>
                  <a:close/>
                  <a:moveTo>
                    <a:pt x="148" y="197"/>
                  </a:moveTo>
                  <a:cubicBezTo>
                    <a:pt x="148" y="197"/>
                    <a:pt x="148" y="197"/>
                    <a:pt x="148" y="196"/>
                  </a:cubicBezTo>
                  <a:cubicBezTo>
                    <a:pt x="148" y="197"/>
                    <a:pt x="147" y="197"/>
                    <a:pt x="148" y="198"/>
                  </a:cubicBezTo>
                  <a:cubicBezTo>
                    <a:pt x="148" y="197"/>
                    <a:pt x="148" y="197"/>
                    <a:pt x="148" y="197"/>
                  </a:cubicBezTo>
                  <a:close/>
                  <a:moveTo>
                    <a:pt x="140" y="38"/>
                  </a:moveTo>
                  <a:cubicBezTo>
                    <a:pt x="139" y="38"/>
                    <a:pt x="139" y="38"/>
                    <a:pt x="139" y="38"/>
                  </a:cubicBezTo>
                  <a:cubicBezTo>
                    <a:pt x="139" y="38"/>
                    <a:pt x="140" y="38"/>
                    <a:pt x="140" y="38"/>
                  </a:cubicBezTo>
                  <a:close/>
                  <a:moveTo>
                    <a:pt x="130" y="23"/>
                  </a:moveTo>
                  <a:cubicBezTo>
                    <a:pt x="131" y="23"/>
                    <a:pt x="131" y="23"/>
                    <a:pt x="132" y="23"/>
                  </a:cubicBezTo>
                  <a:cubicBezTo>
                    <a:pt x="131" y="23"/>
                    <a:pt x="131" y="23"/>
                    <a:pt x="130" y="23"/>
                  </a:cubicBezTo>
                  <a:close/>
                  <a:moveTo>
                    <a:pt x="143" y="17"/>
                  </a:moveTo>
                  <a:cubicBezTo>
                    <a:pt x="144" y="17"/>
                    <a:pt x="144" y="17"/>
                    <a:pt x="145" y="17"/>
                  </a:cubicBezTo>
                  <a:cubicBezTo>
                    <a:pt x="144" y="17"/>
                    <a:pt x="144" y="17"/>
                    <a:pt x="143" y="17"/>
                  </a:cubicBezTo>
                  <a:close/>
                  <a:moveTo>
                    <a:pt x="103" y="32"/>
                  </a:moveTo>
                  <a:cubicBezTo>
                    <a:pt x="102" y="32"/>
                    <a:pt x="102" y="33"/>
                    <a:pt x="102" y="33"/>
                  </a:cubicBezTo>
                  <a:cubicBezTo>
                    <a:pt x="102" y="33"/>
                    <a:pt x="103" y="32"/>
                    <a:pt x="103" y="32"/>
                  </a:cubicBezTo>
                  <a:close/>
                  <a:moveTo>
                    <a:pt x="148" y="253"/>
                  </a:moveTo>
                  <a:cubicBezTo>
                    <a:pt x="149" y="253"/>
                    <a:pt x="149" y="253"/>
                    <a:pt x="150" y="253"/>
                  </a:cubicBezTo>
                  <a:cubicBezTo>
                    <a:pt x="149" y="253"/>
                    <a:pt x="149" y="253"/>
                    <a:pt x="149" y="252"/>
                  </a:cubicBezTo>
                  <a:cubicBezTo>
                    <a:pt x="149" y="253"/>
                    <a:pt x="149" y="253"/>
                    <a:pt x="148" y="253"/>
                  </a:cubicBezTo>
                  <a:close/>
                  <a:moveTo>
                    <a:pt x="174" y="165"/>
                  </a:moveTo>
                  <a:cubicBezTo>
                    <a:pt x="175" y="165"/>
                    <a:pt x="175" y="166"/>
                    <a:pt x="175" y="165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65"/>
                    <a:pt x="175" y="165"/>
                    <a:pt x="174" y="165"/>
                  </a:cubicBezTo>
                  <a:close/>
                  <a:moveTo>
                    <a:pt x="222" y="134"/>
                  </a:moveTo>
                  <a:cubicBezTo>
                    <a:pt x="222" y="134"/>
                    <a:pt x="223" y="134"/>
                    <a:pt x="223" y="134"/>
                  </a:cubicBezTo>
                  <a:cubicBezTo>
                    <a:pt x="223" y="134"/>
                    <a:pt x="222" y="134"/>
                    <a:pt x="222" y="134"/>
                  </a:cubicBezTo>
                  <a:close/>
                  <a:moveTo>
                    <a:pt x="105" y="79"/>
                  </a:moveTo>
                  <a:cubicBezTo>
                    <a:pt x="105" y="79"/>
                    <a:pt x="105" y="79"/>
                    <a:pt x="105" y="79"/>
                  </a:cubicBezTo>
                  <a:cubicBezTo>
                    <a:pt x="105" y="80"/>
                    <a:pt x="105" y="80"/>
                    <a:pt x="105" y="79"/>
                  </a:cubicBezTo>
                  <a:close/>
                  <a:moveTo>
                    <a:pt x="159" y="196"/>
                  </a:moveTo>
                  <a:cubicBezTo>
                    <a:pt x="159" y="196"/>
                    <a:pt x="159" y="196"/>
                    <a:pt x="159" y="196"/>
                  </a:cubicBezTo>
                  <a:cubicBezTo>
                    <a:pt x="159" y="196"/>
                    <a:pt x="160" y="195"/>
                    <a:pt x="160" y="195"/>
                  </a:cubicBezTo>
                  <a:cubicBezTo>
                    <a:pt x="159" y="195"/>
                    <a:pt x="159" y="196"/>
                    <a:pt x="159" y="196"/>
                  </a:cubicBezTo>
                  <a:close/>
                  <a:moveTo>
                    <a:pt x="50" y="131"/>
                  </a:moveTo>
                  <a:cubicBezTo>
                    <a:pt x="50" y="131"/>
                    <a:pt x="50" y="131"/>
                    <a:pt x="50" y="132"/>
                  </a:cubicBezTo>
                  <a:cubicBezTo>
                    <a:pt x="50" y="131"/>
                    <a:pt x="50" y="131"/>
                    <a:pt x="50" y="131"/>
                  </a:cubicBezTo>
                  <a:close/>
                  <a:moveTo>
                    <a:pt x="89" y="247"/>
                  </a:moveTo>
                  <a:cubicBezTo>
                    <a:pt x="89" y="246"/>
                    <a:pt x="90" y="246"/>
                    <a:pt x="89" y="246"/>
                  </a:cubicBezTo>
                  <a:cubicBezTo>
                    <a:pt x="89" y="246"/>
                    <a:pt x="89" y="246"/>
                    <a:pt x="89" y="247"/>
                  </a:cubicBezTo>
                  <a:close/>
                  <a:moveTo>
                    <a:pt x="98" y="211"/>
                  </a:moveTo>
                  <a:cubicBezTo>
                    <a:pt x="98" y="211"/>
                    <a:pt x="97" y="210"/>
                    <a:pt x="97" y="210"/>
                  </a:cubicBezTo>
                  <a:cubicBezTo>
                    <a:pt x="97" y="210"/>
                    <a:pt x="97" y="211"/>
                    <a:pt x="98" y="211"/>
                  </a:cubicBezTo>
                  <a:close/>
                  <a:moveTo>
                    <a:pt x="92" y="14"/>
                  </a:moveTo>
                  <a:cubicBezTo>
                    <a:pt x="92" y="14"/>
                    <a:pt x="92" y="14"/>
                    <a:pt x="92" y="14"/>
                  </a:cubicBezTo>
                  <a:cubicBezTo>
                    <a:pt x="93" y="14"/>
                    <a:pt x="93" y="14"/>
                    <a:pt x="92" y="14"/>
                  </a:cubicBezTo>
                  <a:close/>
                  <a:moveTo>
                    <a:pt x="247" y="139"/>
                  </a:moveTo>
                  <a:cubicBezTo>
                    <a:pt x="247" y="139"/>
                    <a:pt x="247" y="139"/>
                    <a:pt x="247" y="139"/>
                  </a:cubicBezTo>
                  <a:cubicBezTo>
                    <a:pt x="247" y="138"/>
                    <a:pt x="247" y="138"/>
                    <a:pt x="247" y="137"/>
                  </a:cubicBezTo>
                  <a:cubicBezTo>
                    <a:pt x="247" y="137"/>
                    <a:pt x="247" y="137"/>
                    <a:pt x="247" y="137"/>
                  </a:cubicBezTo>
                  <a:cubicBezTo>
                    <a:pt x="247" y="138"/>
                    <a:pt x="247" y="138"/>
                    <a:pt x="247" y="139"/>
                  </a:cubicBezTo>
                  <a:close/>
                  <a:moveTo>
                    <a:pt x="196" y="164"/>
                  </a:moveTo>
                  <a:cubicBezTo>
                    <a:pt x="196" y="163"/>
                    <a:pt x="195" y="163"/>
                    <a:pt x="195" y="163"/>
                  </a:cubicBezTo>
                  <a:cubicBezTo>
                    <a:pt x="195" y="163"/>
                    <a:pt x="195" y="164"/>
                    <a:pt x="196" y="164"/>
                  </a:cubicBezTo>
                  <a:close/>
                  <a:moveTo>
                    <a:pt x="119" y="235"/>
                  </a:moveTo>
                  <a:cubicBezTo>
                    <a:pt x="119" y="235"/>
                    <a:pt x="119" y="235"/>
                    <a:pt x="118" y="235"/>
                  </a:cubicBezTo>
                  <a:cubicBezTo>
                    <a:pt x="119" y="235"/>
                    <a:pt x="119" y="235"/>
                    <a:pt x="119" y="235"/>
                  </a:cubicBezTo>
                  <a:cubicBezTo>
                    <a:pt x="119" y="235"/>
                    <a:pt x="119" y="235"/>
                    <a:pt x="119" y="235"/>
                  </a:cubicBezTo>
                  <a:close/>
                  <a:moveTo>
                    <a:pt x="88" y="5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9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8" y="5"/>
                    <a:pt x="88" y="5"/>
                  </a:cubicBezTo>
                  <a:close/>
                  <a:moveTo>
                    <a:pt x="184" y="164"/>
                  </a:moveTo>
                  <a:cubicBezTo>
                    <a:pt x="184" y="164"/>
                    <a:pt x="184" y="164"/>
                    <a:pt x="185" y="165"/>
                  </a:cubicBezTo>
                  <a:cubicBezTo>
                    <a:pt x="185" y="164"/>
                    <a:pt x="185" y="164"/>
                    <a:pt x="184" y="164"/>
                  </a:cubicBezTo>
                  <a:close/>
                  <a:moveTo>
                    <a:pt x="162" y="51"/>
                  </a:move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2" y="51"/>
                    <a:pt x="162" y="51"/>
                    <a:pt x="162" y="51"/>
                  </a:cubicBezTo>
                  <a:close/>
                  <a:moveTo>
                    <a:pt x="167" y="245"/>
                  </a:moveTo>
                  <a:cubicBezTo>
                    <a:pt x="167" y="245"/>
                    <a:pt x="167" y="245"/>
                    <a:pt x="167" y="245"/>
                  </a:cubicBezTo>
                  <a:cubicBezTo>
                    <a:pt x="167" y="245"/>
                    <a:pt x="166" y="246"/>
                    <a:pt x="167" y="246"/>
                  </a:cubicBezTo>
                  <a:cubicBezTo>
                    <a:pt x="167" y="246"/>
                    <a:pt x="167" y="245"/>
                    <a:pt x="167" y="245"/>
                  </a:cubicBezTo>
                  <a:close/>
                  <a:moveTo>
                    <a:pt x="155" y="52"/>
                  </a:moveTo>
                  <a:cubicBezTo>
                    <a:pt x="156" y="52"/>
                    <a:pt x="156" y="52"/>
                    <a:pt x="156" y="51"/>
                  </a:cubicBezTo>
                  <a:cubicBezTo>
                    <a:pt x="155" y="52"/>
                    <a:pt x="155" y="52"/>
                    <a:pt x="155" y="52"/>
                  </a:cubicBezTo>
                  <a:close/>
                  <a:moveTo>
                    <a:pt x="115" y="52"/>
                  </a:moveTo>
                  <a:cubicBezTo>
                    <a:pt x="114" y="52"/>
                    <a:pt x="114" y="52"/>
                    <a:pt x="114" y="52"/>
                  </a:cubicBezTo>
                  <a:cubicBezTo>
                    <a:pt x="115" y="52"/>
                    <a:pt x="115" y="52"/>
                    <a:pt x="115" y="52"/>
                  </a:cubicBezTo>
                  <a:close/>
                  <a:moveTo>
                    <a:pt x="133" y="210"/>
                  </a:moveTo>
                  <a:cubicBezTo>
                    <a:pt x="134" y="211"/>
                    <a:pt x="134" y="211"/>
                    <a:pt x="134" y="211"/>
                  </a:cubicBezTo>
                  <a:cubicBezTo>
                    <a:pt x="134" y="210"/>
                    <a:pt x="134" y="210"/>
                    <a:pt x="133" y="210"/>
                  </a:cubicBezTo>
                  <a:close/>
                  <a:moveTo>
                    <a:pt x="137" y="39"/>
                  </a:moveTo>
                  <a:cubicBezTo>
                    <a:pt x="137" y="39"/>
                    <a:pt x="137" y="38"/>
                    <a:pt x="137" y="38"/>
                  </a:cubicBezTo>
                  <a:cubicBezTo>
                    <a:pt x="136" y="38"/>
                    <a:pt x="136" y="39"/>
                    <a:pt x="137" y="39"/>
                  </a:cubicBezTo>
                  <a:close/>
                  <a:moveTo>
                    <a:pt x="149" y="7"/>
                  </a:move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50" y="7"/>
                    <a:pt x="150" y="7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49" y="7"/>
                    <a:pt x="149" y="7"/>
                  </a:cubicBezTo>
                  <a:close/>
                  <a:moveTo>
                    <a:pt x="23" y="169"/>
                  </a:moveTo>
                  <a:cubicBezTo>
                    <a:pt x="23" y="169"/>
                    <a:pt x="23" y="169"/>
                    <a:pt x="23" y="169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4" y="169"/>
                    <a:pt x="24" y="169"/>
                    <a:pt x="23" y="169"/>
                  </a:cubicBezTo>
                  <a:close/>
                  <a:moveTo>
                    <a:pt x="83" y="86"/>
                  </a:moveTo>
                  <a:cubicBezTo>
                    <a:pt x="83" y="86"/>
                    <a:pt x="83" y="87"/>
                    <a:pt x="83" y="8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2" y="86"/>
                    <a:pt x="83" y="86"/>
                    <a:pt x="83" y="86"/>
                  </a:cubicBezTo>
                  <a:close/>
                  <a:moveTo>
                    <a:pt x="92" y="57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58"/>
                    <a:pt x="93" y="57"/>
                    <a:pt x="92" y="57"/>
                  </a:cubicBezTo>
                  <a:close/>
                  <a:moveTo>
                    <a:pt x="171" y="227"/>
                  </a:moveTo>
                  <a:cubicBezTo>
                    <a:pt x="171" y="228"/>
                    <a:pt x="171" y="228"/>
                    <a:pt x="171" y="229"/>
                  </a:cubicBezTo>
                  <a:cubicBezTo>
                    <a:pt x="171" y="228"/>
                    <a:pt x="171" y="228"/>
                    <a:pt x="171" y="227"/>
                  </a:cubicBezTo>
                  <a:close/>
                  <a:moveTo>
                    <a:pt x="161" y="188"/>
                  </a:moveTo>
                  <a:cubicBezTo>
                    <a:pt x="161" y="188"/>
                    <a:pt x="161" y="188"/>
                    <a:pt x="161" y="188"/>
                  </a:cubicBezTo>
                  <a:cubicBezTo>
                    <a:pt x="161" y="188"/>
                    <a:pt x="162" y="188"/>
                    <a:pt x="162" y="187"/>
                  </a:cubicBezTo>
                  <a:cubicBezTo>
                    <a:pt x="162" y="187"/>
                    <a:pt x="162" y="187"/>
                    <a:pt x="162" y="187"/>
                  </a:cubicBezTo>
                  <a:cubicBezTo>
                    <a:pt x="161" y="187"/>
                    <a:pt x="161" y="188"/>
                    <a:pt x="161" y="188"/>
                  </a:cubicBezTo>
                  <a:close/>
                  <a:moveTo>
                    <a:pt x="157" y="87"/>
                  </a:moveTo>
                  <a:cubicBezTo>
                    <a:pt x="156" y="87"/>
                    <a:pt x="156" y="87"/>
                    <a:pt x="156" y="87"/>
                  </a:cubicBezTo>
                  <a:cubicBezTo>
                    <a:pt x="157" y="87"/>
                    <a:pt x="157" y="87"/>
                    <a:pt x="157" y="87"/>
                  </a:cubicBezTo>
                  <a:close/>
                  <a:moveTo>
                    <a:pt x="19" y="166"/>
                  </a:move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19" y="167"/>
                    <a:pt x="19" y="166"/>
                  </a:cubicBezTo>
                  <a:close/>
                  <a:moveTo>
                    <a:pt x="97" y="193"/>
                  </a:moveTo>
                  <a:cubicBezTo>
                    <a:pt x="97" y="193"/>
                    <a:pt x="97" y="192"/>
                    <a:pt x="98" y="192"/>
                  </a:cubicBezTo>
                  <a:cubicBezTo>
                    <a:pt x="98" y="192"/>
                    <a:pt x="97" y="192"/>
                    <a:pt x="97" y="192"/>
                  </a:cubicBezTo>
                  <a:cubicBezTo>
                    <a:pt x="97" y="192"/>
                    <a:pt x="97" y="192"/>
                    <a:pt x="97" y="193"/>
                  </a:cubicBezTo>
                  <a:close/>
                  <a:moveTo>
                    <a:pt x="231" y="137"/>
                  </a:moveTo>
                  <a:cubicBezTo>
                    <a:pt x="232" y="137"/>
                    <a:pt x="232" y="137"/>
                    <a:pt x="231" y="136"/>
                  </a:cubicBezTo>
                  <a:cubicBezTo>
                    <a:pt x="231" y="137"/>
                    <a:pt x="231" y="137"/>
                    <a:pt x="231" y="137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6" y="131"/>
                    <a:pt x="56" y="131"/>
                  </a:cubicBezTo>
                  <a:close/>
                  <a:moveTo>
                    <a:pt x="62" y="170"/>
                  </a:moveTo>
                  <a:cubicBezTo>
                    <a:pt x="62" y="170"/>
                    <a:pt x="62" y="171"/>
                    <a:pt x="62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0"/>
                  </a:cubicBezTo>
                  <a:cubicBezTo>
                    <a:pt x="63" y="170"/>
                    <a:pt x="63" y="170"/>
                    <a:pt x="62" y="170"/>
                  </a:cubicBezTo>
                  <a:close/>
                  <a:moveTo>
                    <a:pt x="75" y="99"/>
                  </a:moveTo>
                  <a:cubicBezTo>
                    <a:pt x="75" y="99"/>
                    <a:pt x="75" y="99"/>
                    <a:pt x="75" y="99"/>
                  </a:cubicBezTo>
                  <a:cubicBezTo>
                    <a:pt x="75" y="99"/>
                    <a:pt x="75" y="99"/>
                    <a:pt x="74" y="100"/>
                  </a:cubicBezTo>
                  <a:cubicBezTo>
                    <a:pt x="74" y="100"/>
                    <a:pt x="75" y="100"/>
                    <a:pt x="75" y="100"/>
                  </a:cubicBezTo>
                  <a:cubicBezTo>
                    <a:pt x="75" y="100"/>
                    <a:pt x="75" y="99"/>
                    <a:pt x="75" y="99"/>
                  </a:cubicBezTo>
                  <a:close/>
                  <a:moveTo>
                    <a:pt x="202" y="97"/>
                  </a:moveTo>
                  <a:cubicBezTo>
                    <a:pt x="202" y="98"/>
                    <a:pt x="202" y="98"/>
                    <a:pt x="202" y="98"/>
                  </a:cubicBezTo>
                  <a:cubicBezTo>
                    <a:pt x="203" y="98"/>
                    <a:pt x="202" y="98"/>
                    <a:pt x="202" y="97"/>
                  </a:cubicBezTo>
                  <a:close/>
                  <a:moveTo>
                    <a:pt x="48" y="128"/>
                  </a:moveTo>
                  <a:cubicBezTo>
                    <a:pt x="48" y="128"/>
                    <a:pt x="48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lose/>
                  <a:moveTo>
                    <a:pt x="45" y="152"/>
                  </a:move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3"/>
                    <a:pt x="45" y="152"/>
                  </a:cubicBezTo>
                  <a:close/>
                  <a:moveTo>
                    <a:pt x="116" y="62"/>
                  </a:moveTo>
                  <a:cubicBezTo>
                    <a:pt x="116" y="62"/>
                    <a:pt x="116" y="62"/>
                    <a:pt x="117" y="62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6" y="61"/>
                    <a:pt x="116" y="61"/>
                    <a:pt x="116" y="62"/>
                  </a:cubicBezTo>
                  <a:close/>
                  <a:moveTo>
                    <a:pt x="89" y="75"/>
                  </a:move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5"/>
                  </a:cubicBezTo>
                  <a:close/>
                  <a:moveTo>
                    <a:pt x="105" y="201"/>
                  </a:moveTo>
                  <a:cubicBezTo>
                    <a:pt x="105" y="201"/>
                    <a:pt x="105" y="201"/>
                    <a:pt x="106" y="201"/>
                  </a:cubicBezTo>
                  <a:cubicBezTo>
                    <a:pt x="105" y="200"/>
                    <a:pt x="105" y="200"/>
                    <a:pt x="105" y="201"/>
                  </a:cubicBezTo>
                  <a:close/>
                  <a:moveTo>
                    <a:pt x="158" y="189"/>
                  </a:moveTo>
                  <a:cubicBezTo>
                    <a:pt x="157" y="188"/>
                    <a:pt x="157" y="189"/>
                    <a:pt x="157" y="189"/>
                  </a:cubicBezTo>
                  <a:cubicBezTo>
                    <a:pt x="157" y="189"/>
                    <a:pt x="157" y="189"/>
                    <a:pt x="157" y="189"/>
                  </a:cubicBezTo>
                  <a:cubicBezTo>
                    <a:pt x="157" y="189"/>
                    <a:pt x="157" y="189"/>
                    <a:pt x="158" y="189"/>
                  </a:cubicBezTo>
                  <a:close/>
                  <a:moveTo>
                    <a:pt x="95" y="190"/>
                  </a:moveTo>
                  <a:cubicBezTo>
                    <a:pt x="95" y="190"/>
                    <a:pt x="95" y="190"/>
                    <a:pt x="95" y="19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5" y="190"/>
                    <a:pt x="95" y="190"/>
                    <a:pt x="95" y="190"/>
                  </a:cubicBezTo>
                  <a:close/>
                  <a:moveTo>
                    <a:pt x="221" y="128"/>
                  </a:moveTo>
                  <a:cubicBezTo>
                    <a:pt x="221" y="128"/>
                    <a:pt x="221" y="128"/>
                    <a:pt x="221" y="128"/>
                  </a:cubicBezTo>
                  <a:cubicBezTo>
                    <a:pt x="221" y="128"/>
                    <a:pt x="221" y="128"/>
                    <a:pt x="221" y="128"/>
                  </a:cubicBezTo>
                  <a:close/>
                  <a:moveTo>
                    <a:pt x="23" y="118"/>
                  </a:moveTo>
                  <a:cubicBezTo>
                    <a:pt x="23" y="118"/>
                    <a:pt x="23" y="118"/>
                    <a:pt x="24" y="118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3" y="118"/>
                    <a:pt x="23" y="118"/>
                    <a:pt x="23" y="118"/>
                  </a:cubicBezTo>
                  <a:close/>
                  <a:moveTo>
                    <a:pt x="89" y="251"/>
                  </a:moveTo>
                  <a:cubicBezTo>
                    <a:pt x="89" y="251"/>
                    <a:pt x="89" y="251"/>
                    <a:pt x="89" y="250"/>
                  </a:cubicBezTo>
                  <a:cubicBezTo>
                    <a:pt x="89" y="251"/>
                    <a:pt x="88" y="251"/>
                    <a:pt x="88" y="251"/>
                  </a:cubicBezTo>
                  <a:cubicBezTo>
                    <a:pt x="88" y="251"/>
                    <a:pt x="88" y="251"/>
                    <a:pt x="88" y="251"/>
                  </a:cubicBezTo>
                  <a:cubicBezTo>
                    <a:pt x="89" y="251"/>
                    <a:pt x="89" y="251"/>
                    <a:pt x="89" y="251"/>
                  </a:cubicBezTo>
                  <a:close/>
                  <a:moveTo>
                    <a:pt x="19" y="129"/>
                  </a:moveTo>
                  <a:cubicBezTo>
                    <a:pt x="19" y="129"/>
                    <a:pt x="19" y="129"/>
                    <a:pt x="19" y="130"/>
                  </a:cubicBezTo>
                  <a:cubicBezTo>
                    <a:pt x="19" y="130"/>
                    <a:pt x="19" y="129"/>
                    <a:pt x="19" y="129"/>
                  </a:cubicBezTo>
                  <a:close/>
                  <a:moveTo>
                    <a:pt x="93" y="180"/>
                  </a:moveTo>
                  <a:cubicBezTo>
                    <a:pt x="93" y="180"/>
                    <a:pt x="93" y="181"/>
                    <a:pt x="94" y="180"/>
                  </a:cubicBezTo>
                  <a:cubicBezTo>
                    <a:pt x="94" y="180"/>
                    <a:pt x="94" y="180"/>
                    <a:pt x="93" y="180"/>
                  </a:cubicBezTo>
                  <a:close/>
                  <a:moveTo>
                    <a:pt x="160" y="209"/>
                  </a:moveTo>
                  <a:cubicBezTo>
                    <a:pt x="160" y="209"/>
                    <a:pt x="159" y="209"/>
                    <a:pt x="159" y="209"/>
                  </a:cubicBezTo>
                  <a:cubicBezTo>
                    <a:pt x="160" y="209"/>
                    <a:pt x="160" y="209"/>
                    <a:pt x="160" y="209"/>
                  </a:cubicBezTo>
                  <a:close/>
                  <a:moveTo>
                    <a:pt x="201" y="111"/>
                  </a:moveTo>
                  <a:cubicBezTo>
                    <a:pt x="201" y="111"/>
                    <a:pt x="201" y="110"/>
                    <a:pt x="201" y="110"/>
                  </a:cubicBezTo>
                  <a:cubicBezTo>
                    <a:pt x="201" y="110"/>
                    <a:pt x="201" y="111"/>
                    <a:pt x="201" y="111"/>
                  </a:cubicBezTo>
                  <a:close/>
                  <a:moveTo>
                    <a:pt x="116" y="225"/>
                  </a:moveTo>
                  <a:cubicBezTo>
                    <a:pt x="116" y="225"/>
                    <a:pt x="117" y="225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7" y="225"/>
                    <a:pt x="117" y="225"/>
                    <a:pt x="116" y="225"/>
                  </a:cubicBezTo>
                  <a:close/>
                  <a:moveTo>
                    <a:pt x="150" y="230"/>
                  </a:moveTo>
                  <a:cubicBezTo>
                    <a:pt x="150" y="230"/>
                    <a:pt x="150" y="230"/>
                    <a:pt x="150" y="230"/>
                  </a:cubicBezTo>
                  <a:cubicBezTo>
                    <a:pt x="151" y="230"/>
                    <a:pt x="151" y="229"/>
                    <a:pt x="151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0" y="229"/>
                    <a:pt x="150" y="229"/>
                    <a:pt x="150" y="230"/>
                  </a:cubicBezTo>
                  <a:close/>
                  <a:moveTo>
                    <a:pt x="137" y="66"/>
                  </a:moveTo>
                  <a:cubicBezTo>
                    <a:pt x="137" y="66"/>
                    <a:pt x="137" y="66"/>
                    <a:pt x="137" y="66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7" y="65"/>
                    <a:pt x="137" y="65"/>
                    <a:pt x="137" y="66"/>
                  </a:cubicBezTo>
                  <a:close/>
                  <a:moveTo>
                    <a:pt x="79" y="69"/>
                  </a:move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9"/>
                    <a:pt x="79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69"/>
                    <a:pt x="79" y="69"/>
                    <a:pt x="79" y="69"/>
                  </a:cubicBezTo>
                  <a:close/>
                  <a:moveTo>
                    <a:pt x="112" y="256"/>
                  </a:moveTo>
                  <a:cubicBezTo>
                    <a:pt x="112" y="256"/>
                    <a:pt x="112" y="256"/>
                    <a:pt x="112" y="256"/>
                  </a:cubicBezTo>
                  <a:cubicBezTo>
                    <a:pt x="112" y="256"/>
                    <a:pt x="112" y="256"/>
                    <a:pt x="112" y="256"/>
                  </a:cubicBezTo>
                  <a:cubicBezTo>
                    <a:pt x="112" y="256"/>
                    <a:pt x="112" y="256"/>
                    <a:pt x="112" y="256"/>
                  </a:cubicBezTo>
                  <a:close/>
                  <a:moveTo>
                    <a:pt x="234" y="135"/>
                  </a:moveTo>
                  <a:cubicBezTo>
                    <a:pt x="235" y="136"/>
                    <a:pt x="235" y="136"/>
                    <a:pt x="235" y="136"/>
                  </a:cubicBezTo>
                  <a:cubicBezTo>
                    <a:pt x="235" y="135"/>
                    <a:pt x="235" y="135"/>
                    <a:pt x="234" y="135"/>
                  </a:cubicBezTo>
                  <a:close/>
                  <a:moveTo>
                    <a:pt x="22" y="178"/>
                  </a:moveTo>
                  <a:cubicBezTo>
                    <a:pt x="22" y="178"/>
                    <a:pt x="22" y="178"/>
                    <a:pt x="22" y="178"/>
                  </a:cubicBezTo>
                  <a:cubicBezTo>
                    <a:pt x="22" y="178"/>
                    <a:pt x="22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2" y="178"/>
                    <a:pt x="22" y="178"/>
                    <a:pt x="22" y="178"/>
                  </a:cubicBezTo>
                  <a:close/>
                  <a:moveTo>
                    <a:pt x="14" y="145"/>
                  </a:moveTo>
                  <a:cubicBezTo>
                    <a:pt x="14" y="145"/>
                    <a:pt x="14" y="145"/>
                    <a:pt x="13" y="145"/>
                  </a:cubicBezTo>
                  <a:cubicBezTo>
                    <a:pt x="14" y="145"/>
                    <a:pt x="14" y="145"/>
                    <a:pt x="14" y="145"/>
                  </a:cubicBezTo>
                  <a:close/>
                  <a:moveTo>
                    <a:pt x="88" y="189"/>
                  </a:moveTo>
                  <a:cubicBezTo>
                    <a:pt x="88" y="189"/>
                    <a:pt x="88" y="189"/>
                    <a:pt x="88" y="190"/>
                  </a:cubicBezTo>
                  <a:cubicBezTo>
                    <a:pt x="89" y="189"/>
                    <a:pt x="89" y="189"/>
                    <a:pt x="88" y="189"/>
                  </a:cubicBezTo>
                  <a:close/>
                  <a:moveTo>
                    <a:pt x="240" y="150"/>
                  </a:moveTo>
                  <a:cubicBezTo>
                    <a:pt x="240" y="150"/>
                    <a:pt x="240" y="150"/>
                    <a:pt x="240" y="150"/>
                  </a:cubicBezTo>
                  <a:cubicBezTo>
                    <a:pt x="240" y="150"/>
                    <a:pt x="241" y="150"/>
                    <a:pt x="241" y="150"/>
                  </a:cubicBezTo>
                  <a:cubicBezTo>
                    <a:pt x="241" y="150"/>
                    <a:pt x="241" y="149"/>
                    <a:pt x="240" y="149"/>
                  </a:cubicBezTo>
                  <a:cubicBezTo>
                    <a:pt x="240" y="150"/>
                    <a:pt x="240" y="150"/>
                    <a:pt x="240" y="150"/>
                  </a:cubicBezTo>
                  <a:close/>
                  <a:moveTo>
                    <a:pt x="103" y="10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4" y="10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3" y="10"/>
                    <a:pt x="103" y="10"/>
                  </a:cubicBezTo>
                  <a:close/>
                  <a:moveTo>
                    <a:pt x="168" y="218"/>
                  </a:moveTo>
                  <a:cubicBezTo>
                    <a:pt x="169" y="217"/>
                    <a:pt x="169" y="217"/>
                    <a:pt x="168" y="217"/>
                  </a:cubicBezTo>
                  <a:cubicBezTo>
                    <a:pt x="168" y="217"/>
                    <a:pt x="168" y="217"/>
                    <a:pt x="168" y="218"/>
                  </a:cubicBezTo>
                  <a:close/>
                  <a:moveTo>
                    <a:pt x="168" y="238"/>
                  </a:moveTo>
                  <a:cubicBezTo>
                    <a:pt x="168" y="238"/>
                    <a:pt x="168" y="238"/>
                    <a:pt x="168" y="238"/>
                  </a:cubicBezTo>
                  <a:cubicBezTo>
                    <a:pt x="168" y="238"/>
                    <a:pt x="168" y="238"/>
                    <a:pt x="168" y="238"/>
                  </a:cubicBezTo>
                  <a:cubicBezTo>
                    <a:pt x="168" y="238"/>
                    <a:pt x="168" y="238"/>
                    <a:pt x="168" y="238"/>
                  </a:cubicBezTo>
                  <a:cubicBezTo>
                    <a:pt x="168" y="238"/>
                    <a:pt x="168" y="238"/>
                    <a:pt x="168" y="238"/>
                  </a:cubicBezTo>
                  <a:close/>
                  <a:moveTo>
                    <a:pt x="119" y="198"/>
                  </a:moveTo>
                  <a:cubicBezTo>
                    <a:pt x="119" y="198"/>
                    <a:pt x="119" y="198"/>
                    <a:pt x="119" y="198"/>
                  </a:cubicBezTo>
                  <a:cubicBezTo>
                    <a:pt x="120" y="198"/>
                    <a:pt x="120" y="198"/>
                    <a:pt x="120" y="199"/>
                  </a:cubicBezTo>
                  <a:cubicBezTo>
                    <a:pt x="120" y="199"/>
                    <a:pt x="120" y="198"/>
                    <a:pt x="120" y="198"/>
                  </a:cubicBezTo>
                  <a:cubicBezTo>
                    <a:pt x="120" y="198"/>
                    <a:pt x="120" y="198"/>
                    <a:pt x="119" y="198"/>
                  </a:cubicBezTo>
                  <a:close/>
                  <a:moveTo>
                    <a:pt x="236" y="122"/>
                  </a:moveTo>
                  <a:cubicBezTo>
                    <a:pt x="237" y="122"/>
                    <a:pt x="237" y="121"/>
                    <a:pt x="237" y="121"/>
                  </a:cubicBezTo>
                  <a:cubicBezTo>
                    <a:pt x="236" y="121"/>
                    <a:pt x="236" y="121"/>
                    <a:pt x="236" y="122"/>
                  </a:cubicBezTo>
                  <a:close/>
                  <a:moveTo>
                    <a:pt x="93" y="39"/>
                  </a:move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3" y="39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9"/>
                  </a:cubicBezTo>
                  <a:close/>
                  <a:moveTo>
                    <a:pt x="97" y="249"/>
                  </a:moveTo>
                  <a:cubicBezTo>
                    <a:pt x="97" y="249"/>
                    <a:pt x="97" y="249"/>
                    <a:pt x="98" y="249"/>
                  </a:cubicBezTo>
                  <a:cubicBezTo>
                    <a:pt x="98" y="249"/>
                    <a:pt x="97" y="249"/>
                    <a:pt x="97" y="249"/>
                  </a:cubicBezTo>
                  <a:cubicBezTo>
                    <a:pt x="97" y="249"/>
                    <a:pt x="97" y="249"/>
                    <a:pt x="97" y="249"/>
                  </a:cubicBezTo>
                  <a:close/>
                  <a:moveTo>
                    <a:pt x="98" y="218"/>
                  </a:moveTo>
                  <a:cubicBezTo>
                    <a:pt x="98" y="218"/>
                    <a:pt x="98" y="218"/>
                    <a:pt x="98" y="218"/>
                  </a:cubicBezTo>
                  <a:cubicBezTo>
                    <a:pt x="98" y="218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8" y="218"/>
                  </a:cubicBezTo>
                  <a:close/>
                  <a:moveTo>
                    <a:pt x="100" y="64"/>
                  </a:moveTo>
                  <a:cubicBezTo>
                    <a:pt x="100" y="64"/>
                    <a:pt x="99" y="64"/>
                    <a:pt x="99" y="64"/>
                  </a:cubicBezTo>
                  <a:cubicBezTo>
                    <a:pt x="100" y="64"/>
                    <a:pt x="100" y="64"/>
                    <a:pt x="100" y="64"/>
                  </a:cubicBezTo>
                  <a:close/>
                  <a:moveTo>
                    <a:pt x="149" y="248"/>
                  </a:moveTo>
                  <a:cubicBezTo>
                    <a:pt x="149" y="248"/>
                    <a:pt x="149" y="248"/>
                    <a:pt x="149" y="248"/>
                  </a:cubicBezTo>
                  <a:cubicBezTo>
                    <a:pt x="149" y="248"/>
                    <a:pt x="149" y="249"/>
                    <a:pt x="149" y="249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49" y="248"/>
                    <a:pt x="149" y="248"/>
                    <a:pt x="149" y="248"/>
                  </a:cubicBezTo>
                  <a:close/>
                  <a:moveTo>
                    <a:pt x="223" y="111"/>
                  </a:moveTo>
                  <a:cubicBezTo>
                    <a:pt x="223" y="111"/>
                    <a:pt x="223" y="111"/>
                    <a:pt x="223" y="111"/>
                  </a:cubicBezTo>
                  <a:cubicBezTo>
                    <a:pt x="223" y="111"/>
                    <a:pt x="223" y="110"/>
                    <a:pt x="223" y="110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3" y="110"/>
                    <a:pt x="223" y="111"/>
                    <a:pt x="223" y="111"/>
                  </a:cubicBezTo>
                  <a:close/>
                  <a:moveTo>
                    <a:pt x="142" y="43"/>
                  </a:moveTo>
                  <a:cubicBezTo>
                    <a:pt x="142" y="44"/>
                    <a:pt x="142" y="44"/>
                    <a:pt x="142" y="44"/>
                  </a:cubicBezTo>
                  <a:cubicBezTo>
                    <a:pt x="142" y="44"/>
                    <a:pt x="142" y="44"/>
                    <a:pt x="143" y="44"/>
                  </a:cubicBezTo>
                  <a:cubicBezTo>
                    <a:pt x="143" y="44"/>
                    <a:pt x="143" y="44"/>
                    <a:pt x="143" y="43"/>
                  </a:cubicBezTo>
                  <a:cubicBezTo>
                    <a:pt x="142" y="43"/>
                    <a:pt x="142" y="43"/>
                    <a:pt x="142" y="43"/>
                  </a:cubicBezTo>
                  <a:close/>
                  <a:moveTo>
                    <a:pt x="92" y="26"/>
                  </a:move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2" y="26"/>
                    <a:pt x="92" y="26"/>
                  </a:cubicBezTo>
                  <a:close/>
                  <a:moveTo>
                    <a:pt x="69" y="116"/>
                  </a:moveTo>
                  <a:cubicBezTo>
                    <a:pt x="69" y="116"/>
                    <a:pt x="69" y="116"/>
                    <a:pt x="69" y="116"/>
                  </a:cubicBezTo>
                  <a:cubicBezTo>
                    <a:pt x="69" y="116"/>
                    <a:pt x="69" y="116"/>
                    <a:pt x="69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6"/>
                    <a:pt x="69" y="116"/>
                    <a:pt x="69" y="116"/>
                  </a:cubicBezTo>
                  <a:close/>
                  <a:moveTo>
                    <a:pt x="135" y="241"/>
                  </a:moveTo>
                  <a:cubicBezTo>
                    <a:pt x="135" y="241"/>
                    <a:pt x="135" y="241"/>
                    <a:pt x="135" y="241"/>
                  </a:cubicBezTo>
                  <a:cubicBezTo>
                    <a:pt x="135" y="241"/>
                    <a:pt x="135" y="241"/>
                    <a:pt x="135" y="241"/>
                  </a:cubicBezTo>
                  <a:close/>
                  <a:moveTo>
                    <a:pt x="154" y="232"/>
                  </a:moveTo>
                  <a:cubicBezTo>
                    <a:pt x="154" y="232"/>
                    <a:pt x="154" y="232"/>
                    <a:pt x="154" y="232"/>
                  </a:cubicBezTo>
                  <a:cubicBezTo>
                    <a:pt x="153" y="232"/>
                    <a:pt x="153" y="233"/>
                    <a:pt x="153" y="233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4" y="233"/>
                    <a:pt x="154" y="233"/>
                    <a:pt x="154" y="232"/>
                  </a:cubicBezTo>
                  <a:close/>
                  <a:moveTo>
                    <a:pt x="79" y="67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lose/>
                  <a:moveTo>
                    <a:pt x="168" y="73"/>
                  </a:move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8" y="72"/>
                    <a:pt x="168" y="72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8" y="73"/>
                    <a:pt x="168" y="73"/>
                  </a:cubicBezTo>
                  <a:close/>
                  <a:moveTo>
                    <a:pt x="62" y="157"/>
                  </a:moveTo>
                  <a:cubicBezTo>
                    <a:pt x="62" y="157"/>
                    <a:pt x="62" y="157"/>
                    <a:pt x="62" y="157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1" y="157"/>
                    <a:pt x="61" y="157"/>
                    <a:pt x="62" y="157"/>
                  </a:cubicBezTo>
                  <a:close/>
                  <a:moveTo>
                    <a:pt x="118" y="241"/>
                  </a:moveTo>
                  <a:cubicBezTo>
                    <a:pt x="117" y="241"/>
                    <a:pt x="117" y="241"/>
                    <a:pt x="117" y="241"/>
                  </a:cubicBezTo>
                  <a:cubicBezTo>
                    <a:pt x="117" y="241"/>
                    <a:pt x="118" y="241"/>
                    <a:pt x="118" y="241"/>
                  </a:cubicBezTo>
                  <a:close/>
                  <a:moveTo>
                    <a:pt x="94" y="267"/>
                  </a:moveTo>
                  <a:cubicBezTo>
                    <a:pt x="94" y="267"/>
                    <a:pt x="94" y="267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ubicBezTo>
                    <a:pt x="94" y="267"/>
                    <a:pt x="94" y="267"/>
                    <a:pt x="94" y="267"/>
                  </a:cubicBezTo>
                  <a:close/>
                  <a:moveTo>
                    <a:pt x="184" y="88"/>
                  </a:moveTo>
                  <a:cubicBezTo>
                    <a:pt x="184" y="88"/>
                    <a:pt x="184" y="87"/>
                    <a:pt x="184" y="87"/>
                  </a:cubicBezTo>
                  <a:cubicBezTo>
                    <a:pt x="184" y="87"/>
                    <a:pt x="183" y="87"/>
                    <a:pt x="183" y="87"/>
                  </a:cubicBezTo>
                  <a:cubicBezTo>
                    <a:pt x="183" y="87"/>
                    <a:pt x="183" y="88"/>
                    <a:pt x="183" y="88"/>
                  </a:cubicBezTo>
                  <a:cubicBezTo>
                    <a:pt x="183" y="88"/>
                    <a:pt x="184" y="88"/>
                    <a:pt x="184" y="88"/>
                  </a:cubicBezTo>
                  <a:close/>
                  <a:moveTo>
                    <a:pt x="54" y="95"/>
                  </a:move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4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4" y="95"/>
                    <a:pt x="54" y="95"/>
                    <a:pt x="54" y="95"/>
                  </a:cubicBezTo>
                  <a:close/>
                  <a:moveTo>
                    <a:pt x="135" y="96"/>
                  </a:move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lose/>
                  <a:moveTo>
                    <a:pt x="106" y="263"/>
                  </a:moveTo>
                  <a:cubicBezTo>
                    <a:pt x="106" y="263"/>
                    <a:pt x="106" y="263"/>
                    <a:pt x="106" y="263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06" y="263"/>
                    <a:pt x="106" y="263"/>
                    <a:pt x="106" y="263"/>
                  </a:cubicBezTo>
                  <a:cubicBezTo>
                    <a:pt x="106" y="263"/>
                    <a:pt x="106" y="263"/>
                    <a:pt x="106" y="263"/>
                  </a:cubicBezTo>
                  <a:close/>
                  <a:moveTo>
                    <a:pt x="89" y="14"/>
                  </a:moveTo>
                  <a:cubicBezTo>
                    <a:pt x="89" y="14"/>
                    <a:pt x="90" y="14"/>
                    <a:pt x="90" y="14"/>
                  </a:cubicBezTo>
                  <a:cubicBezTo>
                    <a:pt x="90" y="14"/>
                    <a:pt x="89" y="14"/>
                    <a:pt x="89" y="14"/>
                  </a:cubicBezTo>
                  <a:close/>
                  <a:moveTo>
                    <a:pt x="135" y="215"/>
                  </a:moveTo>
                  <a:cubicBezTo>
                    <a:pt x="135" y="215"/>
                    <a:pt x="135" y="215"/>
                    <a:pt x="135" y="214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5" y="215"/>
                    <a:pt x="135" y="215"/>
                    <a:pt x="135" y="215"/>
                  </a:cubicBezTo>
                  <a:close/>
                  <a:moveTo>
                    <a:pt x="211" y="172"/>
                  </a:moveTo>
                  <a:cubicBezTo>
                    <a:pt x="211" y="172"/>
                    <a:pt x="211" y="172"/>
                    <a:pt x="21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1" y="172"/>
                    <a:pt x="211" y="172"/>
                    <a:pt x="211" y="172"/>
                  </a:cubicBezTo>
                  <a:close/>
                  <a:moveTo>
                    <a:pt x="71" y="139"/>
                  </a:moveTo>
                  <a:cubicBezTo>
                    <a:pt x="71" y="139"/>
                    <a:pt x="71" y="139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lose/>
                  <a:moveTo>
                    <a:pt x="84" y="106"/>
                  </a:move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lose/>
                  <a:moveTo>
                    <a:pt x="135" y="24"/>
                  </a:move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4"/>
                    <a:pt x="135" y="24"/>
                  </a:cubicBezTo>
                  <a:close/>
                  <a:moveTo>
                    <a:pt x="213" y="112"/>
                  </a:moveTo>
                  <a:cubicBezTo>
                    <a:pt x="213" y="112"/>
                    <a:pt x="213" y="112"/>
                    <a:pt x="213" y="112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3" y="111"/>
                    <a:pt x="213" y="111"/>
                    <a:pt x="213" y="112"/>
                  </a:cubicBezTo>
                  <a:close/>
                  <a:moveTo>
                    <a:pt x="120" y="43"/>
                  </a:move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lose/>
                  <a:moveTo>
                    <a:pt x="156" y="42"/>
                  </a:move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7" y="41"/>
                    <a:pt x="156" y="41"/>
                    <a:pt x="156" y="42"/>
                  </a:cubicBezTo>
                  <a:close/>
                  <a:moveTo>
                    <a:pt x="236" y="117"/>
                  </a:moveTo>
                  <a:cubicBezTo>
                    <a:pt x="236" y="117"/>
                    <a:pt x="236" y="117"/>
                    <a:pt x="236" y="117"/>
                  </a:cubicBezTo>
                  <a:cubicBezTo>
                    <a:pt x="237" y="117"/>
                    <a:pt x="237" y="117"/>
                    <a:pt x="237" y="117"/>
                  </a:cubicBezTo>
                  <a:cubicBezTo>
                    <a:pt x="237" y="117"/>
                    <a:pt x="237" y="117"/>
                    <a:pt x="237" y="117"/>
                  </a:cubicBezTo>
                  <a:cubicBezTo>
                    <a:pt x="237" y="117"/>
                    <a:pt x="237" y="117"/>
                    <a:pt x="236" y="117"/>
                  </a:cubicBezTo>
                  <a:close/>
                  <a:moveTo>
                    <a:pt x="229" y="124"/>
                  </a:move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lose/>
                  <a:moveTo>
                    <a:pt x="163" y="190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9"/>
                    <a:pt x="163" y="189"/>
                    <a:pt x="163" y="190"/>
                  </a:cubicBezTo>
                  <a:close/>
                  <a:moveTo>
                    <a:pt x="85" y="198"/>
                  </a:moveTo>
                  <a:cubicBezTo>
                    <a:pt x="85" y="198"/>
                    <a:pt x="85" y="198"/>
                    <a:pt x="85" y="198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85" y="197"/>
                    <a:pt x="85" y="197"/>
                    <a:pt x="85" y="1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8"/>
            <p:cNvSpPr>
              <a:spLocks noEditPoints="1"/>
            </p:cNvSpPr>
            <p:nvPr/>
          </p:nvSpPr>
          <p:spPr bwMode="auto">
            <a:xfrm>
              <a:off x="3326053" y="2859070"/>
              <a:ext cx="783927" cy="1120208"/>
            </a:xfrm>
            <a:custGeom>
              <a:avLst/>
              <a:gdLst>
                <a:gd name="T0" fmla="*/ 190 w 197"/>
                <a:gd name="T1" fmla="*/ 227 h 282"/>
                <a:gd name="T2" fmla="*/ 107 w 197"/>
                <a:gd name="T3" fmla="*/ 240 h 282"/>
                <a:gd name="T4" fmla="*/ 28 w 197"/>
                <a:gd name="T5" fmla="*/ 55 h 282"/>
                <a:gd name="T6" fmla="*/ 75 w 197"/>
                <a:gd name="T7" fmla="*/ 19 h 282"/>
                <a:gd name="T8" fmla="*/ 106 w 197"/>
                <a:gd name="T9" fmla="*/ 135 h 282"/>
                <a:gd name="T10" fmla="*/ 65 w 197"/>
                <a:gd name="T11" fmla="*/ 91 h 282"/>
                <a:gd name="T12" fmla="*/ 93 w 197"/>
                <a:gd name="T13" fmla="*/ 155 h 282"/>
                <a:gd name="T14" fmla="*/ 106 w 197"/>
                <a:gd name="T15" fmla="*/ 118 h 282"/>
                <a:gd name="T16" fmla="*/ 14 w 197"/>
                <a:gd name="T17" fmla="*/ 31 h 282"/>
                <a:gd name="T18" fmla="*/ 139 w 197"/>
                <a:gd name="T19" fmla="*/ 212 h 282"/>
                <a:gd name="T20" fmla="*/ 94 w 197"/>
                <a:gd name="T21" fmla="*/ 131 h 282"/>
                <a:gd name="T22" fmla="*/ 185 w 197"/>
                <a:gd name="T23" fmla="*/ 131 h 282"/>
                <a:gd name="T24" fmla="*/ 73 w 197"/>
                <a:gd name="T25" fmla="*/ 19 h 282"/>
                <a:gd name="T26" fmla="*/ 121 w 197"/>
                <a:gd name="T27" fmla="*/ 100 h 282"/>
                <a:gd name="T28" fmla="*/ 117 w 197"/>
                <a:gd name="T29" fmla="*/ 237 h 282"/>
                <a:gd name="T30" fmla="*/ 59 w 197"/>
                <a:gd name="T31" fmla="*/ 95 h 282"/>
                <a:gd name="T32" fmla="*/ 18 w 197"/>
                <a:gd name="T33" fmla="*/ 55 h 282"/>
                <a:gd name="T34" fmla="*/ 30 w 197"/>
                <a:gd name="T35" fmla="*/ 36 h 282"/>
                <a:gd name="T36" fmla="*/ 20 w 197"/>
                <a:gd name="T37" fmla="*/ 33 h 282"/>
                <a:gd name="T38" fmla="*/ 82 w 197"/>
                <a:gd name="T39" fmla="*/ 144 h 282"/>
                <a:gd name="T40" fmla="*/ 133 w 197"/>
                <a:gd name="T41" fmla="*/ 241 h 282"/>
                <a:gd name="T42" fmla="*/ 133 w 197"/>
                <a:gd name="T43" fmla="*/ 123 h 282"/>
                <a:gd name="T44" fmla="*/ 67 w 197"/>
                <a:gd name="T45" fmla="*/ 32 h 282"/>
                <a:gd name="T46" fmla="*/ 175 w 197"/>
                <a:gd name="T47" fmla="*/ 232 h 282"/>
                <a:gd name="T48" fmla="*/ 112 w 197"/>
                <a:gd name="T49" fmla="*/ 86 h 282"/>
                <a:gd name="T50" fmla="*/ 124 w 197"/>
                <a:gd name="T51" fmla="*/ 240 h 282"/>
                <a:gd name="T52" fmla="*/ 151 w 197"/>
                <a:gd name="T53" fmla="*/ 279 h 282"/>
                <a:gd name="T54" fmla="*/ 183 w 197"/>
                <a:gd name="T55" fmla="*/ 151 h 282"/>
                <a:gd name="T56" fmla="*/ 108 w 197"/>
                <a:gd name="T57" fmla="*/ 102 h 282"/>
                <a:gd name="T58" fmla="*/ 146 w 197"/>
                <a:gd name="T59" fmla="*/ 168 h 282"/>
                <a:gd name="T60" fmla="*/ 146 w 197"/>
                <a:gd name="T61" fmla="*/ 190 h 282"/>
                <a:gd name="T62" fmla="*/ 45 w 197"/>
                <a:gd name="T63" fmla="*/ 23 h 282"/>
                <a:gd name="T64" fmla="*/ 102 w 197"/>
                <a:gd name="T65" fmla="*/ 76 h 282"/>
                <a:gd name="T66" fmla="*/ 130 w 197"/>
                <a:gd name="T67" fmla="*/ 173 h 282"/>
                <a:gd name="T68" fmla="*/ 87 w 197"/>
                <a:gd name="T69" fmla="*/ 141 h 282"/>
                <a:gd name="T70" fmla="*/ 51 w 197"/>
                <a:gd name="T71" fmla="*/ 128 h 282"/>
                <a:gd name="T72" fmla="*/ 85 w 197"/>
                <a:gd name="T73" fmla="*/ 145 h 282"/>
                <a:gd name="T74" fmla="*/ 164 w 197"/>
                <a:gd name="T75" fmla="*/ 95 h 282"/>
                <a:gd name="T76" fmla="*/ 145 w 197"/>
                <a:gd name="T77" fmla="*/ 204 h 282"/>
                <a:gd name="T78" fmla="*/ 53 w 197"/>
                <a:gd name="T79" fmla="*/ 30 h 282"/>
                <a:gd name="T80" fmla="*/ 140 w 197"/>
                <a:gd name="T81" fmla="*/ 94 h 282"/>
                <a:gd name="T82" fmla="*/ 124 w 197"/>
                <a:gd name="T83" fmla="*/ 114 h 282"/>
                <a:gd name="T84" fmla="*/ 114 w 197"/>
                <a:gd name="T85" fmla="*/ 137 h 282"/>
                <a:gd name="T86" fmla="*/ 118 w 197"/>
                <a:gd name="T87" fmla="*/ 95 h 282"/>
                <a:gd name="T88" fmla="*/ 17 w 197"/>
                <a:gd name="T89" fmla="*/ 12 h 282"/>
                <a:gd name="T90" fmla="*/ 67 w 197"/>
                <a:gd name="T91" fmla="*/ 137 h 282"/>
                <a:gd name="T92" fmla="*/ 103 w 197"/>
                <a:gd name="T93" fmla="*/ 110 h 282"/>
                <a:gd name="T94" fmla="*/ 139 w 197"/>
                <a:gd name="T95" fmla="*/ 91 h 282"/>
                <a:gd name="T96" fmla="*/ 56 w 197"/>
                <a:gd name="T97" fmla="*/ 61 h 282"/>
                <a:gd name="T98" fmla="*/ 143 w 197"/>
                <a:gd name="T99" fmla="*/ 242 h 282"/>
                <a:gd name="T100" fmla="*/ 104 w 197"/>
                <a:gd name="T101" fmla="*/ 116 h 282"/>
                <a:gd name="T102" fmla="*/ 75 w 197"/>
                <a:gd name="T103" fmla="*/ 142 h 282"/>
                <a:gd name="T104" fmla="*/ 107 w 197"/>
                <a:gd name="T105" fmla="*/ 70 h 282"/>
                <a:gd name="T106" fmla="*/ 123 w 197"/>
                <a:gd name="T107" fmla="*/ 136 h 282"/>
                <a:gd name="T108" fmla="*/ 53 w 197"/>
                <a:gd name="T109" fmla="*/ 134 h 282"/>
                <a:gd name="T110" fmla="*/ 79 w 197"/>
                <a:gd name="T111" fmla="*/ 136 h 282"/>
                <a:gd name="T112" fmla="*/ 40 w 197"/>
                <a:gd name="T113" fmla="*/ 59 h 282"/>
                <a:gd name="T114" fmla="*/ 153 w 197"/>
                <a:gd name="T115" fmla="*/ 236 h 282"/>
                <a:gd name="T116" fmla="*/ 185 w 197"/>
                <a:gd name="T117" fmla="*/ 138 h 282"/>
                <a:gd name="T118" fmla="*/ 55 w 197"/>
                <a:gd name="T119" fmla="*/ 65 h 282"/>
                <a:gd name="T120" fmla="*/ 95 w 197"/>
                <a:gd name="T121" fmla="*/ 74 h 282"/>
                <a:gd name="T122" fmla="*/ 4 w 197"/>
                <a:gd name="T123" fmla="*/ 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282">
                  <a:moveTo>
                    <a:pt x="44" y="40"/>
                  </a:moveTo>
                  <a:cubicBezTo>
                    <a:pt x="46" y="42"/>
                    <a:pt x="66" y="63"/>
                    <a:pt x="71" y="65"/>
                  </a:cubicBezTo>
                  <a:cubicBezTo>
                    <a:pt x="71" y="65"/>
                    <a:pt x="71" y="65"/>
                    <a:pt x="72" y="65"/>
                  </a:cubicBezTo>
                  <a:cubicBezTo>
                    <a:pt x="77" y="63"/>
                    <a:pt x="82" y="62"/>
                    <a:pt x="87" y="62"/>
                  </a:cubicBezTo>
                  <a:cubicBezTo>
                    <a:pt x="90" y="61"/>
                    <a:pt x="92" y="62"/>
                    <a:pt x="95" y="62"/>
                  </a:cubicBezTo>
                  <a:cubicBezTo>
                    <a:pt x="100" y="62"/>
                    <a:pt x="105" y="63"/>
                    <a:pt x="109" y="65"/>
                  </a:cubicBezTo>
                  <a:cubicBezTo>
                    <a:pt x="115" y="67"/>
                    <a:pt x="119" y="70"/>
                    <a:pt x="123" y="74"/>
                  </a:cubicBezTo>
                  <a:cubicBezTo>
                    <a:pt x="125" y="76"/>
                    <a:pt x="128" y="79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1" y="82"/>
                  </a:cubicBezTo>
                  <a:cubicBezTo>
                    <a:pt x="136" y="81"/>
                    <a:pt x="142" y="80"/>
                    <a:pt x="147" y="81"/>
                  </a:cubicBezTo>
                  <a:cubicBezTo>
                    <a:pt x="151" y="81"/>
                    <a:pt x="154" y="81"/>
                    <a:pt x="157" y="82"/>
                  </a:cubicBezTo>
                  <a:cubicBezTo>
                    <a:pt x="163" y="83"/>
                    <a:pt x="169" y="85"/>
                    <a:pt x="174" y="89"/>
                  </a:cubicBezTo>
                  <a:cubicBezTo>
                    <a:pt x="179" y="93"/>
                    <a:pt x="184" y="96"/>
                    <a:pt x="187" y="101"/>
                  </a:cubicBezTo>
                  <a:cubicBezTo>
                    <a:pt x="191" y="107"/>
                    <a:pt x="194" y="113"/>
                    <a:pt x="196" y="119"/>
                  </a:cubicBezTo>
                  <a:cubicBezTo>
                    <a:pt x="196" y="123"/>
                    <a:pt x="197" y="127"/>
                    <a:pt x="197" y="131"/>
                  </a:cubicBezTo>
                  <a:cubicBezTo>
                    <a:pt x="197" y="137"/>
                    <a:pt x="197" y="143"/>
                    <a:pt x="195" y="150"/>
                  </a:cubicBezTo>
                  <a:cubicBezTo>
                    <a:pt x="194" y="155"/>
                    <a:pt x="192" y="160"/>
                    <a:pt x="189" y="164"/>
                  </a:cubicBezTo>
                  <a:cubicBezTo>
                    <a:pt x="189" y="164"/>
                    <a:pt x="189" y="165"/>
                    <a:pt x="189" y="165"/>
                  </a:cubicBezTo>
                  <a:cubicBezTo>
                    <a:pt x="184" y="171"/>
                    <a:pt x="179" y="176"/>
                    <a:pt x="172" y="180"/>
                  </a:cubicBezTo>
                  <a:cubicBezTo>
                    <a:pt x="169" y="182"/>
                    <a:pt x="165" y="183"/>
                    <a:pt x="162" y="184"/>
                  </a:cubicBezTo>
                  <a:cubicBezTo>
                    <a:pt x="161" y="184"/>
                    <a:pt x="161" y="184"/>
                    <a:pt x="160" y="184"/>
                  </a:cubicBezTo>
                  <a:cubicBezTo>
                    <a:pt x="160" y="184"/>
                    <a:pt x="160" y="184"/>
                    <a:pt x="160" y="185"/>
                  </a:cubicBezTo>
                  <a:cubicBezTo>
                    <a:pt x="160" y="185"/>
                    <a:pt x="160" y="185"/>
                    <a:pt x="160" y="186"/>
                  </a:cubicBezTo>
                  <a:cubicBezTo>
                    <a:pt x="160" y="190"/>
                    <a:pt x="160" y="194"/>
                    <a:pt x="160" y="198"/>
                  </a:cubicBezTo>
                  <a:cubicBezTo>
                    <a:pt x="160" y="200"/>
                    <a:pt x="160" y="202"/>
                    <a:pt x="160" y="204"/>
                  </a:cubicBezTo>
                  <a:cubicBezTo>
                    <a:pt x="160" y="206"/>
                    <a:pt x="160" y="208"/>
                    <a:pt x="160" y="209"/>
                  </a:cubicBezTo>
                  <a:cubicBezTo>
                    <a:pt x="161" y="213"/>
                    <a:pt x="161" y="216"/>
                    <a:pt x="161" y="220"/>
                  </a:cubicBezTo>
                  <a:cubicBezTo>
                    <a:pt x="161" y="220"/>
                    <a:pt x="161" y="221"/>
                    <a:pt x="161" y="221"/>
                  </a:cubicBezTo>
                  <a:cubicBezTo>
                    <a:pt x="162" y="221"/>
                    <a:pt x="162" y="221"/>
                    <a:pt x="163" y="221"/>
                  </a:cubicBezTo>
                  <a:cubicBezTo>
                    <a:pt x="163" y="220"/>
                    <a:pt x="164" y="220"/>
                    <a:pt x="165" y="220"/>
                  </a:cubicBezTo>
                  <a:cubicBezTo>
                    <a:pt x="166" y="220"/>
                    <a:pt x="167" y="221"/>
                    <a:pt x="167" y="222"/>
                  </a:cubicBezTo>
                  <a:cubicBezTo>
                    <a:pt x="167" y="222"/>
                    <a:pt x="168" y="222"/>
                    <a:pt x="168" y="222"/>
                  </a:cubicBezTo>
                  <a:cubicBezTo>
                    <a:pt x="173" y="222"/>
                    <a:pt x="177" y="222"/>
                    <a:pt x="182" y="222"/>
                  </a:cubicBezTo>
                  <a:cubicBezTo>
                    <a:pt x="183" y="222"/>
                    <a:pt x="184" y="222"/>
                    <a:pt x="185" y="222"/>
                  </a:cubicBezTo>
                  <a:cubicBezTo>
                    <a:pt x="186" y="222"/>
                    <a:pt x="186" y="222"/>
                    <a:pt x="187" y="223"/>
                  </a:cubicBezTo>
                  <a:cubicBezTo>
                    <a:pt x="187" y="223"/>
                    <a:pt x="187" y="223"/>
                    <a:pt x="188" y="224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9" y="223"/>
                    <a:pt x="190" y="223"/>
                    <a:pt x="190" y="224"/>
                  </a:cubicBezTo>
                  <a:cubicBezTo>
                    <a:pt x="190" y="225"/>
                    <a:pt x="190" y="226"/>
                    <a:pt x="190" y="227"/>
                  </a:cubicBezTo>
                  <a:cubicBezTo>
                    <a:pt x="191" y="230"/>
                    <a:pt x="192" y="234"/>
                    <a:pt x="192" y="238"/>
                  </a:cubicBezTo>
                  <a:cubicBezTo>
                    <a:pt x="193" y="239"/>
                    <a:pt x="192" y="240"/>
                    <a:pt x="192" y="240"/>
                  </a:cubicBezTo>
                  <a:cubicBezTo>
                    <a:pt x="192" y="241"/>
                    <a:pt x="192" y="241"/>
                    <a:pt x="192" y="241"/>
                  </a:cubicBezTo>
                  <a:cubicBezTo>
                    <a:pt x="191" y="241"/>
                    <a:pt x="191" y="242"/>
                    <a:pt x="191" y="242"/>
                  </a:cubicBezTo>
                  <a:cubicBezTo>
                    <a:pt x="190" y="243"/>
                    <a:pt x="190" y="243"/>
                    <a:pt x="189" y="243"/>
                  </a:cubicBezTo>
                  <a:cubicBezTo>
                    <a:pt x="189" y="243"/>
                    <a:pt x="189" y="243"/>
                    <a:pt x="189" y="244"/>
                  </a:cubicBezTo>
                  <a:cubicBezTo>
                    <a:pt x="189" y="244"/>
                    <a:pt x="189" y="245"/>
                    <a:pt x="188" y="245"/>
                  </a:cubicBezTo>
                  <a:cubicBezTo>
                    <a:pt x="188" y="245"/>
                    <a:pt x="187" y="245"/>
                    <a:pt x="187" y="244"/>
                  </a:cubicBezTo>
                  <a:cubicBezTo>
                    <a:pt x="187" y="244"/>
                    <a:pt x="187" y="244"/>
                    <a:pt x="187" y="244"/>
                  </a:cubicBezTo>
                  <a:cubicBezTo>
                    <a:pt x="181" y="245"/>
                    <a:pt x="176" y="244"/>
                    <a:pt x="171" y="245"/>
                  </a:cubicBezTo>
                  <a:cubicBezTo>
                    <a:pt x="169" y="245"/>
                    <a:pt x="168" y="245"/>
                    <a:pt x="166" y="245"/>
                  </a:cubicBezTo>
                  <a:cubicBezTo>
                    <a:pt x="165" y="245"/>
                    <a:pt x="164" y="245"/>
                    <a:pt x="163" y="245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7"/>
                    <a:pt x="162" y="248"/>
                    <a:pt x="162" y="250"/>
                  </a:cubicBezTo>
                  <a:cubicBezTo>
                    <a:pt x="163" y="254"/>
                    <a:pt x="163" y="258"/>
                    <a:pt x="164" y="261"/>
                  </a:cubicBezTo>
                  <a:cubicBezTo>
                    <a:pt x="164" y="265"/>
                    <a:pt x="165" y="268"/>
                    <a:pt x="165" y="271"/>
                  </a:cubicBezTo>
                  <a:cubicBezTo>
                    <a:pt x="165" y="273"/>
                    <a:pt x="165" y="276"/>
                    <a:pt x="165" y="278"/>
                  </a:cubicBezTo>
                  <a:cubicBezTo>
                    <a:pt x="165" y="279"/>
                    <a:pt x="164" y="280"/>
                    <a:pt x="163" y="281"/>
                  </a:cubicBezTo>
                  <a:cubicBezTo>
                    <a:pt x="161" y="281"/>
                    <a:pt x="160" y="281"/>
                    <a:pt x="159" y="281"/>
                  </a:cubicBezTo>
                  <a:cubicBezTo>
                    <a:pt x="159" y="281"/>
                    <a:pt x="158" y="281"/>
                    <a:pt x="158" y="281"/>
                  </a:cubicBezTo>
                  <a:cubicBezTo>
                    <a:pt x="153" y="281"/>
                    <a:pt x="149" y="281"/>
                    <a:pt x="144" y="282"/>
                  </a:cubicBezTo>
                  <a:cubicBezTo>
                    <a:pt x="143" y="282"/>
                    <a:pt x="142" y="282"/>
                    <a:pt x="141" y="281"/>
                  </a:cubicBezTo>
                  <a:cubicBezTo>
                    <a:pt x="140" y="281"/>
                    <a:pt x="140" y="281"/>
                    <a:pt x="139" y="281"/>
                  </a:cubicBezTo>
                  <a:cubicBezTo>
                    <a:pt x="138" y="280"/>
                    <a:pt x="138" y="280"/>
                    <a:pt x="138" y="279"/>
                  </a:cubicBezTo>
                  <a:cubicBezTo>
                    <a:pt x="138" y="278"/>
                    <a:pt x="138" y="278"/>
                    <a:pt x="138" y="277"/>
                  </a:cubicBezTo>
                  <a:cubicBezTo>
                    <a:pt x="138" y="274"/>
                    <a:pt x="138" y="272"/>
                    <a:pt x="138" y="270"/>
                  </a:cubicBezTo>
                  <a:cubicBezTo>
                    <a:pt x="137" y="267"/>
                    <a:pt x="137" y="263"/>
                    <a:pt x="136" y="260"/>
                  </a:cubicBezTo>
                  <a:cubicBezTo>
                    <a:pt x="136" y="256"/>
                    <a:pt x="135" y="252"/>
                    <a:pt x="135" y="248"/>
                  </a:cubicBezTo>
                  <a:cubicBezTo>
                    <a:pt x="135" y="248"/>
                    <a:pt x="135" y="247"/>
                    <a:pt x="135" y="247"/>
                  </a:cubicBezTo>
                  <a:cubicBezTo>
                    <a:pt x="135" y="247"/>
                    <a:pt x="135" y="247"/>
                    <a:pt x="134" y="247"/>
                  </a:cubicBezTo>
                  <a:cubicBezTo>
                    <a:pt x="131" y="247"/>
                    <a:pt x="128" y="247"/>
                    <a:pt x="125" y="247"/>
                  </a:cubicBezTo>
                  <a:cubicBezTo>
                    <a:pt x="123" y="247"/>
                    <a:pt x="121" y="247"/>
                    <a:pt x="119" y="247"/>
                  </a:cubicBezTo>
                  <a:cubicBezTo>
                    <a:pt x="118" y="247"/>
                    <a:pt x="118" y="247"/>
                    <a:pt x="117" y="247"/>
                  </a:cubicBezTo>
                  <a:cubicBezTo>
                    <a:pt x="116" y="247"/>
                    <a:pt x="115" y="248"/>
                    <a:pt x="114" y="248"/>
                  </a:cubicBezTo>
                  <a:cubicBezTo>
                    <a:pt x="113" y="249"/>
                    <a:pt x="112" y="248"/>
                    <a:pt x="111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10" y="247"/>
                    <a:pt x="110" y="247"/>
                    <a:pt x="110" y="246"/>
                  </a:cubicBezTo>
                  <a:cubicBezTo>
                    <a:pt x="109" y="246"/>
                    <a:pt x="109" y="246"/>
                    <a:pt x="109" y="246"/>
                  </a:cubicBezTo>
                  <a:cubicBezTo>
                    <a:pt x="108" y="245"/>
                    <a:pt x="108" y="245"/>
                    <a:pt x="107" y="244"/>
                  </a:cubicBezTo>
                  <a:cubicBezTo>
                    <a:pt x="107" y="243"/>
                    <a:pt x="107" y="242"/>
                    <a:pt x="107" y="240"/>
                  </a:cubicBezTo>
                  <a:cubicBezTo>
                    <a:pt x="107" y="237"/>
                    <a:pt x="107" y="234"/>
                    <a:pt x="106" y="231"/>
                  </a:cubicBezTo>
                  <a:cubicBezTo>
                    <a:pt x="106" y="230"/>
                    <a:pt x="105" y="230"/>
                    <a:pt x="105" y="229"/>
                  </a:cubicBezTo>
                  <a:cubicBezTo>
                    <a:pt x="105" y="229"/>
                    <a:pt x="105" y="228"/>
                    <a:pt x="105" y="228"/>
                  </a:cubicBezTo>
                  <a:cubicBezTo>
                    <a:pt x="105" y="228"/>
                    <a:pt x="105" y="228"/>
                    <a:pt x="106" y="227"/>
                  </a:cubicBezTo>
                  <a:cubicBezTo>
                    <a:pt x="106" y="227"/>
                    <a:pt x="106" y="227"/>
                    <a:pt x="107" y="227"/>
                  </a:cubicBezTo>
                  <a:cubicBezTo>
                    <a:pt x="107" y="227"/>
                    <a:pt x="107" y="227"/>
                    <a:pt x="108" y="227"/>
                  </a:cubicBezTo>
                  <a:cubicBezTo>
                    <a:pt x="108" y="227"/>
                    <a:pt x="108" y="226"/>
                    <a:pt x="109" y="226"/>
                  </a:cubicBezTo>
                  <a:cubicBezTo>
                    <a:pt x="109" y="226"/>
                    <a:pt x="110" y="226"/>
                    <a:pt x="111" y="226"/>
                  </a:cubicBezTo>
                  <a:cubicBezTo>
                    <a:pt x="114" y="226"/>
                    <a:pt x="118" y="226"/>
                    <a:pt x="122" y="226"/>
                  </a:cubicBezTo>
                  <a:cubicBezTo>
                    <a:pt x="126" y="226"/>
                    <a:pt x="130" y="226"/>
                    <a:pt x="134" y="226"/>
                  </a:cubicBezTo>
                  <a:cubicBezTo>
                    <a:pt x="134" y="226"/>
                    <a:pt x="134" y="226"/>
                    <a:pt x="135" y="226"/>
                  </a:cubicBezTo>
                  <a:cubicBezTo>
                    <a:pt x="135" y="224"/>
                    <a:pt x="135" y="192"/>
                    <a:pt x="134" y="187"/>
                  </a:cubicBezTo>
                  <a:cubicBezTo>
                    <a:pt x="134" y="187"/>
                    <a:pt x="134" y="187"/>
                    <a:pt x="134" y="187"/>
                  </a:cubicBezTo>
                  <a:cubicBezTo>
                    <a:pt x="131" y="187"/>
                    <a:pt x="129" y="186"/>
                    <a:pt x="127" y="185"/>
                  </a:cubicBezTo>
                  <a:cubicBezTo>
                    <a:pt x="122" y="184"/>
                    <a:pt x="118" y="182"/>
                    <a:pt x="114" y="180"/>
                  </a:cubicBezTo>
                  <a:cubicBezTo>
                    <a:pt x="110" y="178"/>
                    <a:pt x="107" y="175"/>
                    <a:pt x="104" y="172"/>
                  </a:cubicBezTo>
                  <a:cubicBezTo>
                    <a:pt x="102" y="171"/>
                    <a:pt x="101" y="169"/>
                    <a:pt x="100" y="168"/>
                  </a:cubicBezTo>
                  <a:cubicBezTo>
                    <a:pt x="98" y="165"/>
                    <a:pt x="96" y="162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4" y="159"/>
                    <a:pt x="93" y="159"/>
                    <a:pt x="93" y="159"/>
                  </a:cubicBezTo>
                  <a:cubicBezTo>
                    <a:pt x="88" y="159"/>
                    <a:pt x="82" y="159"/>
                    <a:pt x="77" y="157"/>
                  </a:cubicBezTo>
                  <a:cubicBezTo>
                    <a:pt x="73" y="156"/>
                    <a:pt x="69" y="155"/>
                    <a:pt x="65" y="153"/>
                  </a:cubicBezTo>
                  <a:cubicBezTo>
                    <a:pt x="62" y="152"/>
                    <a:pt x="60" y="150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6" y="147"/>
                    <a:pt x="56" y="147"/>
                    <a:pt x="55" y="146"/>
                  </a:cubicBezTo>
                  <a:cubicBezTo>
                    <a:pt x="54" y="145"/>
                    <a:pt x="52" y="144"/>
                    <a:pt x="51" y="143"/>
                  </a:cubicBezTo>
                  <a:cubicBezTo>
                    <a:pt x="49" y="141"/>
                    <a:pt x="48" y="139"/>
                    <a:pt x="47" y="138"/>
                  </a:cubicBezTo>
                  <a:cubicBezTo>
                    <a:pt x="44" y="135"/>
                    <a:pt x="43" y="132"/>
                    <a:pt x="41" y="129"/>
                  </a:cubicBezTo>
                  <a:cubicBezTo>
                    <a:pt x="40" y="125"/>
                    <a:pt x="39" y="120"/>
                    <a:pt x="39" y="115"/>
                  </a:cubicBezTo>
                  <a:cubicBezTo>
                    <a:pt x="39" y="112"/>
                    <a:pt x="39" y="108"/>
                    <a:pt x="40" y="104"/>
                  </a:cubicBezTo>
                  <a:cubicBezTo>
                    <a:pt x="41" y="97"/>
                    <a:pt x="43" y="91"/>
                    <a:pt x="47" y="86"/>
                  </a:cubicBezTo>
                  <a:cubicBezTo>
                    <a:pt x="47" y="86"/>
                    <a:pt x="47" y="85"/>
                    <a:pt x="47" y="85"/>
                  </a:cubicBezTo>
                  <a:cubicBezTo>
                    <a:pt x="48" y="83"/>
                    <a:pt x="50" y="81"/>
                    <a:pt x="51" y="79"/>
                  </a:cubicBezTo>
                  <a:cubicBezTo>
                    <a:pt x="51" y="78"/>
                    <a:pt x="51" y="78"/>
                    <a:pt x="50" y="77"/>
                  </a:cubicBezTo>
                  <a:cubicBezTo>
                    <a:pt x="49" y="76"/>
                    <a:pt x="48" y="74"/>
                    <a:pt x="47" y="73"/>
                  </a:cubicBezTo>
                  <a:cubicBezTo>
                    <a:pt x="44" y="70"/>
                    <a:pt x="42" y="68"/>
                    <a:pt x="39" y="65"/>
                  </a:cubicBezTo>
                  <a:cubicBezTo>
                    <a:pt x="38" y="64"/>
                    <a:pt x="37" y="62"/>
                    <a:pt x="36" y="61"/>
                  </a:cubicBezTo>
                  <a:cubicBezTo>
                    <a:pt x="35" y="59"/>
                    <a:pt x="33" y="58"/>
                    <a:pt x="32" y="56"/>
                  </a:cubicBezTo>
                  <a:cubicBezTo>
                    <a:pt x="31" y="55"/>
                    <a:pt x="30" y="54"/>
                    <a:pt x="29" y="54"/>
                  </a:cubicBezTo>
                  <a:cubicBezTo>
                    <a:pt x="28" y="54"/>
                    <a:pt x="28" y="55"/>
                    <a:pt x="28" y="55"/>
                  </a:cubicBezTo>
                  <a:cubicBezTo>
                    <a:pt x="29" y="57"/>
                    <a:pt x="29" y="59"/>
                    <a:pt x="30" y="61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30" y="66"/>
                    <a:pt x="31" y="69"/>
                    <a:pt x="32" y="71"/>
                  </a:cubicBezTo>
                  <a:cubicBezTo>
                    <a:pt x="32" y="73"/>
                    <a:pt x="32" y="74"/>
                    <a:pt x="32" y="75"/>
                  </a:cubicBezTo>
                  <a:cubicBezTo>
                    <a:pt x="32" y="76"/>
                    <a:pt x="32" y="76"/>
                    <a:pt x="32" y="77"/>
                  </a:cubicBezTo>
                  <a:cubicBezTo>
                    <a:pt x="33" y="78"/>
                    <a:pt x="32" y="78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0" y="80"/>
                    <a:pt x="30" y="80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9"/>
                    <a:pt x="26" y="80"/>
                    <a:pt x="25" y="80"/>
                  </a:cubicBezTo>
                  <a:cubicBezTo>
                    <a:pt x="24" y="80"/>
                    <a:pt x="22" y="81"/>
                    <a:pt x="20" y="81"/>
                  </a:cubicBezTo>
                  <a:cubicBezTo>
                    <a:pt x="18" y="82"/>
                    <a:pt x="15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0"/>
                    <a:pt x="10" y="79"/>
                    <a:pt x="10" y="78"/>
                  </a:cubicBezTo>
                  <a:cubicBezTo>
                    <a:pt x="10" y="74"/>
                    <a:pt x="9" y="69"/>
                    <a:pt x="9" y="65"/>
                  </a:cubicBezTo>
                  <a:cubicBezTo>
                    <a:pt x="9" y="61"/>
                    <a:pt x="8" y="57"/>
                    <a:pt x="8" y="53"/>
                  </a:cubicBezTo>
                  <a:cubicBezTo>
                    <a:pt x="7" y="51"/>
                    <a:pt x="7" y="50"/>
                    <a:pt x="7" y="48"/>
                  </a:cubicBezTo>
                  <a:cubicBezTo>
                    <a:pt x="6" y="43"/>
                    <a:pt x="5" y="39"/>
                    <a:pt x="4" y="34"/>
                  </a:cubicBezTo>
                  <a:cubicBezTo>
                    <a:pt x="4" y="31"/>
                    <a:pt x="3" y="28"/>
                    <a:pt x="3" y="25"/>
                  </a:cubicBezTo>
                  <a:cubicBezTo>
                    <a:pt x="2" y="24"/>
                    <a:pt x="2" y="22"/>
                    <a:pt x="2" y="20"/>
                  </a:cubicBezTo>
                  <a:cubicBezTo>
                    <a:pt x="2" y="18"/>
                    <a:pt x="1" y="16"/>
                    <a:pt x="1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3"/>
                    <a:pt x="12" y="4"/>
                    <a:pt x="15" y="5"/>
                  </a:cubicBezTo>
                  <a:cubicBezTo>
                    <a:pt x="17" y="6"/>
                    <a:pt x="19" y="6"/>
                    <a:pt x="21" y="6"/>
                  </a:cubicBezTo>
                  <a:cubicBezTo>
                    <a:pt x="22" y="7"/>
                    <a:pt x="23" y="7"/>
                    <a:pt x="24" y="7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6" y="9"/>
                    <a:pt x="27" y="9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3"/>
                    <a:pt x="48" y="14"/>
                    <a:pt x="52" y="15"/>
                  </a:cubicBezTo>
                  <a:cubicBezTo>
                    <a:pt x="57" y="15"/>
                    <a:pt x="62" y="16"/>
                    <a:pt x="67" y="16"/>
                  </a:cubicBezTo>
                  <a:cubicBezTo>
                    <a:pt x="68" y="16"/>
                    <a:pt x="70" y="16"/>
                    <a:pt x="71" y="16"/>
                  </a:cubicBezTo>
                  <a:cubicBezTo>
                    <a:pt x="72" y="16"/>
                    <a:pt x="73" y="17"/>
                    <a:pt x="73" y="17"/>
                  </a:cubicBezTo>
                  <a:cubicBezTo>
                    <a:pt x="74" y="17"/>
                    <a:pt x="75" y="18"/>
                    <a:pt x="75" y="19"/>
                  </a:cubicBezTo>
                  <a:cubicBezTo>
                    <a:pt x="75" y="20"/>
                    <a:pt x="75" y="22"/>
                    <a:pt x="75" y="23"/>
                  </a:cubicBezTo>
                  <a:cubicBezTo>
                    <a:pt x="74" y="24"/>
                    <a:pt x="74" y="26"/>
                    <a:pt x="74" y="27"/>
                  </a:cubicBezTo>
                  <a:cubicBezTo>
                    <a:pt x="74" y="29"/>
                    <a:pt x="74" y="31"/>
                    <a:pt x="74" y="33"/>
                  </a:cubicBezTo>
                  <a:cubicBezTo>
                    <a:pt x="74" y="35"/>
                    <a:pt x="73" y="36"/>
                    <a:pt x="73" y="37"/>
                  </a:cubicBezTo>
                  <a:cubicBezTo>
                    <a:pt x="73" y="39"/>
                    <a:pt x="73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0"/>
                    <a:pt x="69" y="40"/>
                    <a:pt x="67" y="40"/>
                  </a:cubicBezTo>
                  <a:cubicBezTo>
                    <a:pt x="64" y="40"/>
                    <a:pt x="61" y="40"/>
                    <a:pt x="58" y="40"/>
                  </a:cubicBezTo>
                  <a:cubicBezTo>
                    <a:pt x="55" y="39"/>
                    <a:pt x="52" y="39"/>
                    <a:pt x="49" y="39"/>
                  </a:cubicBezTo>
                  <a:cubicBezTo>
                    <a:pt x="47" y="39"/>
                    <a:pt x="46" y="40"/>
                    <a:pt x="44" y="40"/>
                  </a:cubicBezTo>
                  <a:close/>
                  <a:moveTo>
                    <a:pt x="52" y="83"/>
                  </a:moveTo>
                  <a:cubicBezTo>
                    <a:pt x="52" y="83"/>
                    <a:pt x="53" y="82"/>
                    <a:pt x="53" y="82"/>
                  </a:cubicBezTo>
                  <a:cubicBezTo>
                    <a:pt x="53" y="82"/>
                    <a:pt x="53" y="81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1"/>
                    <a:pt x="53" y="82"/>
                    <a:pt x="53" y="82"/>
                  </a:cubicBezTo>
                  <a:cubicBezTo>
                    <a:pt x="52" y="82"/>
                    <a:pt x="52" y="83"/>
                    <a:pt x="52" y="83"/>
                  </a:cubicBezTo>
                  <a:cubicBezTo>
                    <a:pt x="51" y="83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2" y="84"/>
                    <a:pt x="52" y="83"/>
                  </a:cubicBezTo>
                  <a:close/>
                  <a:moveTo>
                    <a:pt x="27" y="38"/>
                  </a:moveTo>
                  <a:cubicBezTo>
                    <a:pt x="28" y="37"/>
                    <a:pt x="28" y="37"/>
                    <a:pt x="28" y="36"/>
                  </a:cubicBezTo>
                  <a:cubicBezTo>
                    <a:pt x="28" y="36"/>
                    <a:pt x="27" y="37"/>
                    <a:pt x="27" y="38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8"/>
                    <a:pt x="27" y="38"/>
                  </a:cubicBezTo>
                  <a:close/>
                  <a:moveTo>
                    <a:pt x="45" y="110"/>
                  </a:moveTo>
                  <a:cubicBezTo>
                    <a:pt x="45" y="110"/>
                    <a:pt x="45" y="110"/>
                    <a:pt x="45" y="110"/>
                  </a:cubicBezTo>
                  <a:cubicBezTo>
                    <a:pt x="45" y="111"/>
                    <a:pt x="45" y="112"/>
                    <a:pt x="45" y="113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5" y="114"/>
                    <a:pt x="46" y="113"/>
                    <a:pt x="46" y="112"/>
                  </a:cubicBezTo>
                  <a:cubicBezTo>
                    <a:pt x="45" y="112"/>
                    <a:pt x="45" y="111"/>
                    <a:pt x="45" y="110"/>
                  </a:cubicBezTo>
                  <a:cubicBezTo>
                    <a:pt x="45" y="109"/>
                    <a:pt x="45" y="109"/>
                    <a:pt x="45" y="108"/>
                  </a:cubicBezTo>
                  <a:cubicBezTo>
                    <a:pt x="45" y="109"/>
                    <a:pt x="45" y="109"/>
                    <a:pt x="45" y="110"/>
                  </a:cubicBezTo>
                  <a:close/>
                  <a:moveTo>
                    <a:pt x="105" y="138"/>
                  </a:moveTo>
                  <a:cubicBezTo>
                    <a:pt x="104" y="138"/>
                    <a:pt x="104" y="139"/>
                    <a:pt x="104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2" y="140"/>
                    <a:pt x="102" y="143"/>
                    <a:pt x="102" y="145"/>
                  </a:cubicBezTo>
                  <a:cubicBezTo>
                    <a:pt x="103" y="143"/>
                    <a:pt x="104" y="141"/>
                    <a:pt x="105" y="138"/>
                  </a:cubicBezTo>
                  <a:cubicBezTo>
                    <a:pt x="105" y="137"/>
                    <a:pt x="106" y="136"/>
                    <a:pt x="106" y="135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05" y="136"/>
                    <a:pt x="105" y="136"/>
                    <a:pt x="104" y="136"/>
                  </a:cubicBezTo>
                  <a:cubicBezTo>
                    <a:pt x="105" y="137"/>
                    <a:pt x="105" y="138"/>
                    <a:pt x="105" y="138"/>
                  </a:cubicBezTo>
                  <a:close/>
                  <a:moveTo>
                    <a:pt x="118" y="151"/>
                  </a:moveTo>
                  <a:cubicBezTo>
                    <a:pt x="119" y="152"/>
                    <a:pt x="119" y="152"/>
                    <a:pt x="119" y="152"/>
                  </a:cubicBezTo>
                  <a:cubicBezTo>
                    <a:pt x="120" y="153"/>
                    <a:pt x="121" y="154"/>
                    <a:pt x="122" y="155"/>
                  </a:cubicBezTo>
                  <a:cubicBezTo>
                    <a:pt x="123" y="156"/>
                    <a:pt x="126" y="158"/>
                    <a:pt x="128" y="159"/>
                  </a:cubicBezTo>
                  <a:cubicBezTo>
                    <a:pt x="132" y="161"/>
                    <a:pt x="136" y="162"/>
                    <a:pt x="141" y="163"/>
                  </a:cubicBezTo>
                  <a:cubicBezTo>
                    <a:pt x="143" y="163"/>
                    <a:pt x="144" y="164"/>
                    <a:pt x="146" y="164"/>
                  </a:cubicBezTo>
                  <a:cubicBezTo>
                    <a:pt x="147" y="163"/>
                    <a:pt x="148" y="163"/>
                    <a:pt x="150" y="163"/>
                  </a:cubicBezTo>
                  <a:cubicBezTo>
                    <a:pt x="154" y="162"/>
                    <a:pt x="158" y="161"/>
                    <a:pt x="162" y="158"/>
                  </a:cubicBezTo>
                  <a:cubicBezTo>
                    <a:pt x="163" y="157"/>
                    <a:pt x="165" y="156"/>
                    <a:pt x="167" y="154"/>
                  </a:cubicBezTo>
                  <a:cubicBezTo>
                    <a:pt x="167" y="154"/>
                    <a:pt x="168" y="153"/>
                    <a:pt x="169" y="152"/>
                  </a:cubicBezTo>
                  <a:cubicBezTo>
                    <a:pt x="171" y="150"/>
                    <a:pt x="173" y="146"/>
                    <a:pt x="175" y="143"/>
                  </a:cubicBezTo>
                  <a:cubicBezTo>
                    <a:pt x="175" y="143"/>
                    <a:pt x="175" y="142"/>
                    <a:pt x="175" y="142"/>
                  </a:cubicBezTo>
                  <a:cubicBezTo>
                    <a:pt x="175" y="141"/>
                    <a:pt x="175" y="141"/>
                    <a:pt x="176" y="140"/>
                  </a:cubicBezTo>
                  <a:cubicBezTo>
                    <a:pt x="177" y="138"/>
                    <a:pt x="178" y="136"/>
                    <a:pt x="178" y="133"/>
                  </a:cubicBezTo>
                  <a:cubicBezTo>
                    <a:pt x="179" y="129"/>
                    <a:pt x="179" y="125"/>
                    <a:pt x="177" y="121"/>
                  </a:cubicBezTo>
                  <a:cubicBezTo>
                    <a:pt x="176" y="118"/>
                    <a:pt x="174" y="116"/>
                    <a:pt x="173" y="113"/>
                  </a:cubicBezTo>
                  <a:cubicBezTo>
                    <a:pt x="171" y="112"/>
                    <a:pt x="170" y="110"/>
                    <a:pt x="168" y="108"/>
                  </a:cubicBezTo>
                  <a:cubicBezTo>
                    <a:pt x="167" y="107"/>
                    <a:pt x="166" y="106"/>
                    <a:pt x="165" y="105"/>
                  </a:cubicBezTo>
                  <a:cubicBezTo>
                    <a:pt x="163" y="104"/>
                    <a:pt x="161" y="103"/>
                    <a:pt x="159" y="103"/>
                  </a:cubicBezTo>
                  <a:cubicBezTo>
                    <a:pt x="157" y="102"/>
                    <a:pt x="155" y="101"/>
                    <a:pt x="153" y="101"/>
                  </a:cubicBezTo>
                  <a:cubicBezTo>
                    <a:pt x="149" y="100"/>
                    <a:pt x="146" y="100"/>
                    <a:pt x="142" y="100"/>
                  </a:cubicBezTo>
                  <a:cubicBezTo>
                    <a:pt x="141" y="100"/>
                    <a:pt x="140" y="101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8" y="101"/>
                    <a:pt x="138" y="102"/>
                    <a:pt x="138" y="102"/>
                  </a:cubicBezTo>
                  <a:cubicBezTo>
                    <a:pt x="138" y="105"/>
                    <a:pt x="139" y="108"/>
                    <a:pt x="138" y="112"/>
                  </a:cubicBezTo>
                  <a:cubicBezTo>
                    <a:pt x="138" y="115"/>
                    <a:pt x="138" y="117"/>
                    <a:pt x="137" y="120"/>
                  </a:cubicBezTo>
                  <a:cubicBezTo>
                    <a:pt x="137" y="123"/>
                    <a:pt x="136" y="126"/>
                    <a:pt x="135" y="128"/>
                  </a:cubicBezTo>
                  <a:cubicBezTo>
                    <a:pt x="133" y="133"/>
                    <a:pt x="131" y="137"/>
                    <a:pt x="127" y="141"/>
                  </a:cubicBezTo>
                  <a:cubicBezTo>
                    <a:pt x="127" y="141"/>
                    <a:pt x="126" y="141"/>
                    <a:pt x="126" y="141"/>
                  </a:cubicBezTo>
                  <a:cubicBezTo>
                    <a:pt x="124" y="145"/>
                    <a:pt x="121" y="148"/>
                    <a:pt x="118" y="151"/>
                  </a:cubicBezTo>
                  <a:close/>
                  <a:moveTo>
                    <a:pt x="113" y="91"/>
                  </a:moveTo>
                  <a:cubicBezTo>
                    <a:pt x="113" y="91"/>
                    <a:pt x="113" y="91"/>
                    <a:pt x="112" y="91"/>
                  </a:cubicBezTo>
                  <a:cubicBezTo>
                    <a:pt x="111" y="89"/>
                    <a:pt x="110" y="88"/>
                    <a:pt x="108" y="87"/>
                  </a:cubicBezTo>
                  <a:cubicBezTo>
                    <a:pt x="105" y="85"/>
                    <a:pt x="101" y="83"/>
                    <a:pt x="98" y="83"/>
                  </a:cubicBezTo>
                  <a:cubicBezTo>
                    <a:pt x="96" y="82"/>
                    <a:pt x="95" y="82"/>
                    <a:pt x="93" y="82"/>
                  </a:cubicBezTo>
                  <a:cubicBezTo>
                    <a:pt x="89" y="81"/>
                    <a:pt x="84" y="82"/>
                    <a:pt x="80" y="83"/>
                  </a:cubicBezTo>
                  <a:cubicBezTo>
                    <a:pt x="78" y="83"/>
                    <a:pt x="75" y="84"/>
                    <a:pt x="73" y="85"/>
                  </a:cubicBezTo>
                  <a:cubicBezTo>
                    <a:pt x="70" y="86"/>
                    <a:pt x="68" y="88"/>
                    <a:pt x="65" y="91"/>
                  </a:cubicBezTo>
                  <a:cubicBezTo>
                    <a:pt x="63" y="93"/>
                    <a:pt x="61" y="96"/>
                    <a:pt x="61" y="100"/>
                  </a:cubicBezTo>
                  <a:cubicBezTo>
                    <a:pt x="60" y="103"/>
                    <a:pt x="60" y="106"/>
                    <a:pt x="60" y="109"/>
                  </a:cubicBezTo>
                  <a:cubicBezTo>
                    <a:pt x="60" y="111"/>
                    <a:pt x="60" y="113"/>
                    <a:pt x="61" y="115"/>
                  </a:cubicBezTo>
                  <a:cubicBezTo>
                    <a:pt x="62" y="119"/>
                    <a:pt x="64" y="121"/>
                    <a:pt x="66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8" y="124"/>
                    <a:pt x="69" y="125"/>
                    <a:pt x="69" y="126"/>
                  </a:cubicBezTo>
                  <a:cubicBezTo>
                    <a:pt x="69" y="126"/>
                    <a:pt x="69" y="127"/>
                    <a:pt x="69" y="127"/>
                  </a:cubicBezTo>
                  <a:cubicBezTo>
                    <a:pt x="71" y="128"/>
                    <a:pt x="73" y="129"/>
                    <a:pt x="75" y="130"/>
                  </a:cubicBezTo>
                  <a:cubicBezTo>
                    <a:pt x="76" y="131"/>
                    <a:pt x="78" y="131"/>
                    <a:pt x="79" y="132"/>
                  </a:cubicBezTo>
                  <a:cubicBezTo>
                    <a:pt x="82" y="133"/>
                    <a:pt x="86" y="133"/>
                    <a:pt x="90" y="134"/>
                  </a:cubicBezTo>
                  <a:cubicBezTo>
                    <a:pt x="90" y="134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0"/>
                    <a:pt x="91" y="127"/>
                    <a:pt x="92" y="124"/>
                  </a:cubicBezTo>
                  <a:cubicBezTo>
                    <a:pt x="93" y="123"/>
                    <a:pt x="93" y="123"/>
                    <a:pt x="93" y="122"/>
                  </a:cubicBezTo>
                  <a:cubicBezTo>
                    <a:pt x="94" y="117"/>
                    <a:pt x="96" y="112"/>
                    <a:pt x="99" y="107"/>
                  </a:cubicBezTo>
                  <a:cubicBezTo>
                    <a:pt x="101" y="104"/>
                    <a:pt x="103" y="101"/>
                    <a:pt x="105" y="98"/>
                  </a:cubicBezTo>
                  <a:cubicBezTo>
                    <a:pt x="107" y="96"/>
                    <a:pt x="110" y="93"/>
                    <a:pt x="113" y="91"/>
                  </a:cubicBezTo>
                  <a:close/>
                  <a:moveTo>
                    <a:pt x="96" y="158"/>
                  </a:moveTo>
                  <a:cubicBezTo>
                    <a:pt x="96" y="158"/>
                    <a:pt x="96" y="159"/>
                    <a:pt x="96" y="159"/>
                  </a:cubicBezTo>
                  <a:cubicBezTo>
                    <a:pt x="97" y="161"/>
                    <a:pt x="98" y="162"/>
                    <a:pt x="99" y="164"/>
                  </a:cubicBezTo>
                  <a:cubicBezTo>
                    <a:pt x="102" y="167"/>
                    <a:pt x="104" y="170"/>
                    <a:pt x="107" y="173"/>
                  </a:cubicBezTo>
                  <a:cubicBezTo>
                    <a:pt x="110" y="176"/>
                    <a:pt x="113" y="178"/>
                    <a:pt x="116" y="179"/>
                  </a:cubicBezTo>
                  <a:cubicBezTo>
                    <a:pt x="119" y="180"/>
                    <a:pt x="122" y="182"/>
                    <a:pt x="125" y="183"/>
                  </a:cubicBezTo>
                  <a:cubicBezTo>
                    <a:pt x="128" y="184"/>
                    <a:pt x="130" y="184"/>
                    <a:pt x="132" y="185"/>
                  </a:cubicBezTo>
                  <a:cubicBezTo>
                    <a:pt x="133" y="185"/>
                    <a:pt x="133" y="185"/>
                    <a:pt x="134" y="185"/>
                  </a:cubicBezTo>
                  <a:cubicBezTo>
                    <a:pt x="134" y="184"/>
                    <a:pt x="134" y="184"/>
                    <a:pt x="134" y="183"/>
                  </a:cubicBezTo>
                  <a:cubicBezTo>
                    <a:pt x="133" y="183"/>
                    <a:pt x="133" y="183"/>
                    <a:pt x="132" y="183"/>
                  </a:cubicBezTo>
                  <a:cubicBezTo>
                    <a:pt x="127" y="182"/>
                    <a:pt x="122" y="181"/>
                    <a:pt x="118" y="179"/>
                  </a:cubicBezTo>
                  <a:cubicBezTo>
                    <a:pt x="116" y="178"/>
                    <a:pt x="115" y="177"/>
                    <a:pt x="114" y="176"/>
                  </a:cubicBezTo>
                  <a:cubicBezTo>
                    <a:pt x="112" y="175"/>
                    <a:pt x="110" y="173"/>
                    <a:pt x="108" y="171"/>
                  </a:cubicBezTo>
                  <a:cubicBezTo>
                    <a:pt x="107" y="170"/>
                    <a:pt x="106" y="170"/>
                    <a:pt x="105" y="169"/>
                  </a:cubicBezTo>
                  <a:cubicBezTo>
                    <a:pt x="103" y="166"/>
                    <a:pt x="101" y="163"/>
                    <a:pt x="99" y="161"/>
                  </a:cubicBezTo>
                  <a:cubicBezTo>
                    <a:pt x="99" y="160"/>
                    <a:pt x="98" y="159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97" y="158"/>
                    <a:pt x="97" y="158"/>
                    <a:pt x="96" y="158"/>
                  </a:cubicBezTo>
                  <a:close/>
                  <a:moveTo>
                    <a:pt x="93" y="155"/>
                  </a:moveTo>
                  <a:cubicBezTo>
                    <a:pt x="83" y="155"/>
                    <a:pt x="73" y="154"/>
                    <a:pt x="64" y="150"/>
                  </a:cubicBezTo>
                  <a:cubicBezTo>
                    <a:pt x="69" y="153"/>
                    <a:pt x="75" y="155"/>
                    <a:pt x="80" y="156"/>
                  </a:cubicBezTo>
                  <a:cubicBezTo>
                    <a:pt x="84" y="157"/>
                    <a:pt x="92" y="157"/>
                    <a:pt x="93" y="157"/>
                  </a:cubicBezTo>
                  <a:cubicBezTo>
                    <a:pt x="93" y="156"/>
                    <a:pt x="93" y="156"/>
                    <a:pt x="93" y="155"/>
                  </a:cubicBezTo>
                  <a:close/>
                  <a:moveTo>
                    <a:pt x="6" y="33"/>
                  </a:moveTo>
                  <a:cubicBezTo>
                    <a:pt x="6" y="33"/>
                    <a:pt x="6" y="33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8" y="39"/>
                    <a:pt x="8" y="43"/>
                    <a:pt x="9" y="47"/>
                  </a:cubicBezTo>
                  <a:cubicBezTo>
                    <a:pt x="9" y="52"/>
                    <a:pt x="10" y="57"/>
                    <a:pt x="11" y="63"/>
                  </a:cubicBezTo>
                  <a:cubicBezTo>
                    <a:pt x="11" y="67"/>
                    <a:pt x="11" y="70"/>
                    <a:pt x="12" y="74"/>
                  </a:cubicBezTo>
                  <a:cubicBezTo>
                    <a:pt x="12" y="75"/>
                    <a:pt x="12" y="76"/>
                    <a:pt x="12" y="77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7"/>
                    <a:pt x="12" y="77"/>
                    <a:pt x="12" y="76"/>
                  </a:cubicBezTo>
                  <a:cubicBezTo>
                    <a:pt x="12" y="75"/>
                    <a:pt x="12" y="75"/>
                    <a:pt x="12" y="74"/>
                  </a:cubicBezTo>
                  <a:cubicBezTo>
                    <a:pt x="12" y="71"/>
                    <a:pt x="12" y="69"/>
                    <a:pt x="12" y="66"/>
                  </a:cubicBezTo>
                  <a:cubicBezTo>
                    <a:pt x="12" y="65"/>
                    <a:pt x="11" y="64"/>
                    <a:pt x="11" y="62"/>
                  </a:cubicBezTo>
                  <a:cubicBezTo>
                    <a:pt x="11" y="61"/>
                    <a:pt x="11" y="60"/>
                    <a:pt x="11" y="59"/>
                  </a:cubicBezTo>
                  <a:cubicBezTo>
                    <a:pt x="11" y="57"/>
                    <a:pt x="11" y="56"/>
                    <a:pt x="11" y="54"/>
                  </a:cubicBezTo>
                  <a:cubicBezTo>
                    <a:pt x="10" y="52"/>
                    <a:pt x="10" y="49"/>
                    <a:pt x="10" y="47"/>
                  </a:cubicBezTo>
                  <a:cubicBezTo>
                    <a:pt x="9" y="44"/>
                    <a:pt x="8" y="40"/>
                    <a:pt x="8" y="37"/>
                  </a:cubicBezTo>
                  <a:cubicBezTo>
                    <a:pt x="7" y="36"/>
                    <a:pt x="7" y="35"/>
                    <a:pt x="6" y="33"/>
                  </a:cubicBezTo>
                  <a:close/>
                  <a:moveTo>
                    <a:pt x="73" y="68"/>
                  </a:moveTo>
                  <a:cubicBezTo>
                    <a:pt x="73" y="68"/>
                    <a:pt x="74" y="67"/>
                    <a:pt x="74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7" y="67"/>
                    <a:pt x="77" y="66"/>
                  </a:cubicBezTo>
                  <a:cubicBezTo>
                    <a:pt x="79" y="66"/>
                    <a:pt x="81" y="66"/>
                    <a:pt x="83" y="66"/>
                  </a:cubicBezTo>
                  <a:cubicBezTo>
                    <a:pt x="84" y="66"/>
                    <a:pt x="85" y="66"/>
                    <a:pt x="85" y="65"/>
                  </a:cubicBezTo>
                  <a:cubicBezTo>
                    <a:pt x="86" y="65"/>
                    <a:pt x="86" y="65"/>
                    <a:pt x="87" y="66"/>
                  </a:cubicBezTo>
                  <a:cubicBezTo>
                    <a:pt x="87" y="66"/>
                    <a:pt x="88" y="66"/>
                    <a:pt x="89" y="66"/>
                  </a:cubicBezTo>
                  <a:cubicBezTo>
                    <a:pt x="89" y="66"/>
                    <a:pt x="90" y="66"/>
                    <a:pt x="90" y="66"/>
                  </a:cubicBezTo>
                  <a:cubicBezTo>
                    <a:pt x="91" y="66"/>
                    <a:pt x="91" y="66"/>
                    <a:pt x="92" y="66"/>
                  </a:cubicBezTo>
                  <a:cubicBezTo>
                    <a:pt x="93" y="65"/>
                    <a:pt x="93" y="65"/>
                    <a:pt x="94" y="66"/>
                  </a:cubicBezTo>
                  <a:cubicBezTo>
                    <a:pt x="94" y="67"/>
                    <a:pt x="94" y="67"/>
                    <a:pt x="95" y="67"/>
                  </a:cubicBezTo>
                  <a:cubicBezTo>
                    <a:pt x="96" y="67"/>
                    <a:pt x="96" y="67"/>
                    <a:pt x="97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9" y="67"/>
                    <a:pt x="99" y="67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1" y="68"/>
                    <a:pt x="102" y="69"/>
                    <a:pt x="103" y="69"/>
                  </a:cubicBezTo>
                  <a:cubicBezTo>
                    <a:pt x="103" y="68"/>
                    <a:pt x="103" y="68"/>
                    <a:pt x="103" y="68"/>
                  </a:cubicBezTo>
                  <a:cubicBezTo>
                    <a:pt x="93" y="64"/>
                    <a:pt x="83" y="64"/>
                    <a:pt x="72" y="67"/>
                  </a:cubicBezTo>
                  <a:cubicBezTo>
                    <a:pt x="72" y="67"/>
                    <a:pt x="73" y="68"/>
                    <a:pt x="73" y="68"/>
                  </a:cubicBezTo>
                  <a:close/>
                  <a:moveTo>
                    <a:pt x="106" y="118"/>
                  </a:moveTo>
                  <a:cubicBezTo>
                    <a:pt x="106" y="118"/>
                    <a:pt x="106" y="118"/>
                    <a:pt x="106" y="118"/>
                  </a:cubicBezTo>
                  <a:cubicBezTo>
                    <a:pt x="106" y="120"/>
                    <a:pt x="106" y="121"/>
                    <a:pt x="106" y="123"/>
                  </a:cubicBezTo>
                  <a:cubicBezTo>
                    <a:pt x="106" y="123"/>
                    <a:pt x="106" y="124"/>
                    <a:pt x="106" y="125"/>
                  </a:cubicBezTo>
                  <a:cubicBezTo>
                    <a:pt x="107" y="126"/>
                    <a:pt x="107" y="128"/>
                    <a:pt x="108" y="130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8" y="130"/>
                    <a:pt x="108" y="130"/>
                    <a:pt x="109" y="130"/>
                  </a:cubicBezTo>
                  <a:cubicBezTo>
                    <a:pt x="109" y="129"/>
                    <a:pt x="110" y="129"/>
                    <a:pt x="110" y="128"/>
                  </a:cubicBezTo>
                  <a:cubicBezTo>
                    <a:pt x="110" y="127"/>
                    <a:pt x="110" y="127"/>
                    <a:pt x="110" y="126"/>
                  </a:cubicBezTo>
                  <a:cubicBezTo>
                    <a:pt x="110" y="125"/>
                    <a:pt x="110" y="124"/>
                    <a:pt x="110" y="123"/>
                  </a:cubicBezTo>
                  <a:cubicBezTo>
                    <a:pt x="110" y="123"/>
                    <a:pt x="109" y="123"/>
                    <a:pt x="109" y="122"/>
                  </a:cubicBezTo>
                  <a:cubicBezTo>
                    <a:pt x="108" y="121"/>
                    <a:pt x="107" y="120"/>
                    <a:pt x="107" y="119"/>
                  </a:cubicBezTo>
                  <a:cubicBezTo>
                    <a:pt x="106" y="118"/>
                    <a:pt x="106" y="118"/>
                    <a:pt x="106" y="118"/>
                  </a:cubicBezTo>
                  <a:close/>
                  <a:moveTo>
                    <a:pt x="117" y="109"/>
                  </a:moveTo>
                  <a:cubicBezTo>
                    <a:pt x="116" y="107"/>
                    <a:pt x="114" y="105"/>
                    <a:pt x="113" y="103"/>
                  </a:cubicBezTo>
                  <a:cubicBezTo>
                    <a:pt x="113" y="103"/>
                    <a:pt x="112" y="103"/>
                    <a:pt x="113" y="104"/>
                  </a:cubicBezTo>
                  <a:cubicBezTo>
                    <a:pt x="113" y="107"/>
                    <a:pt x="113" y="110"/>
                    <a:pt x="114" y="112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5" y="112"/>
                    <a:pt x="116" y="110"/>
                    <a:pt x="117" y="109"/>
                  </a:cubicBezTo>
                  <a:close/>
                  <a:moveTo>
                    <a:pt x="28" y="76"/>
                  </a:moveTo>
                  <a:cubicBezTo>
                    <a:pt x="28" y="75"/>
                    <a:pt x="28" y="75"/>
                    <a:pt x="28" y="75"/>
                  </a:cubicBezTo>
                  <a:cubicBezTo>
                    <a:pt x="28" y="73"/>
                    <a:pt x="27" y="71"/>
                    <a:pt x="27" y="69"/>
                  </a:cubicBezTo>
                  <a:cubicBezTo>
                    <a:pt x="26" y="66"/>
                    <a:pt x="25" y="63"/>
                    <a:pt x="24" y="60"/>
                  </a:cubicBezTo>
                  <a:cubicBezTo>
                    <a:pt x="24" y="60"/>
                    <a:pt x="24" y="60"/>
                    <a:pt x="24" y="59"/>
                  </a:cubicBezTo>
                  <a:cubicBezTo>
                    <a:pt x="24" y="62"/>
                    <a:pt x="23" y="64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8"/>
                    <a:pt x="26" y="68"/>
                    <a:pt x="26" y="68"/>
                  </a:cubicBezTo>
                  <a:cubicBezTo>
                    <a:pt x="26" y="69"/>
                    <a:pt x="26" y="70"/>
                    <a:pt x="26" y="71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7" y="74"/>
                    <a:pt x="27" y="75"/>
                    <a:pt x="27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9"/>
                    <a:pt x="12" y="31"/>
                    <a:pt x="13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2"/>
                    <a:pt x="14" y="31"/>
                    <a:pt x="14" y="31"/>
                  </a:cubicBezTo>
                  <a:cubicBezTo>
                    <a:pt x="14" y="30"/>
                    <a:pt x="14" y="29"/>
                    <a:pt x="15" y="29"/>
                  </a:cubicBezTo>
                  <a:cubicBezTo>
                    <a:pt x="15" y="28"/>
                    <a:pt x="15" y="27"/>
                    <a:pt x="16" y="27"/>
                  </a:cubicBezTo>
                  <a:cubicBezTo>
                    <a:pt x="16" y="26"/>
                    <a:pt x="16" y="25"/>
                    <a:pt x="17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8" y="22"/>
                    <a:pt x="18" y="22"/>
                    <a:pt x="18" y="21"/>
                  </a:cubicBezTo>
                  <a:close/>
                  <a:moveTo>
                    <a:pt x="16" y="32"/>
                  </a:moveTo>
                  <a:cubicBezTo>
                    <a:pt x="16" y="31"/>
                    <a:pt x="17" y="31"/>
                    <a:pt x="17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18" y="29"/>
                    <a:pt x="19" y="28"/>
                    <a:pt x="19" y="27"/>
                  </a:cubicBezTo>
                  <a:cubicBezTo>
                    <a:pt x="20" y="26"/>
                    <a:pt x="21" y="24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1" y="21"/>
                    <a:pt x="21" y="21"/>
                    <a:pt x="20" y="22"/>
                  </a:cubicBezTo>
                  <a:cubicBezTo>
                    <a:pt x="19" y="25"/>
                    <a:pt x="17" y="28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57" y="66"/>
                  </a:moveTo>
                  <a:cubicBezTo>
                    <a:pt x="57" y="66"/>
                    <a:pt x="57" y="66"/>
                    <a:pt x="56" y="66"/>
                  </a:cubicBezTo>
                  <a:cubicBezTo>
                    <a:pt x="55" y="68"/>
                    <a:pt x="54" y="70"/>
                    <a:pt x="53" y="72"/>
                  </a:cubicBezTo>
                  <a:cubicBezTo>
                    <a:pt x="53" y="72"/>
                    <a:pt x="53" y="73"/>
                    <a:pt x="53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4"/>
                    <a:pt x="54" y="75"/>
                    <a:pt x="54" y="75"/>
                  </a:cubicBezTo>
                  <a:cubicBezTo>
                    <a:pt x="55" y="75"/>
                    <a:pt x="55" y="74"/>
                    <a:pt x="56" y="74"/>
                  </a:cubicBezTo>
                  <a:cubicBezTo>
                    <a:pt x="56" y="73"/>
                    <a:pt x="56" y="72"/>
                    <a:pt x="56" y="71"/>
                  </a:cubicBezTo>
                  <a:cubicBezTo>
                    <a:pt x="56" y="70"/>
                    <a:pt x="56" y="68"/>
                    <a:pt x="57" y="67"/>
                  </a:cubicBezTo>
                  <a:cubicBezTo>
                    <a:pt x="57" y="67"/>
                    <a:pt x="57" y="66"/>
                    <a:pt x="57" y="66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6" y="21"/>
                    <a:pt x="18" y="18"/>
                    <a:pt x="20" y="15"/>
                  </a:cubicBezTo>
                  <a:cubicBezTo>
                    <a:pt x="19" y="15"/>
                    <a:pt x="18" y="15"/>
                    <a:pt x="17" y="14"/>
                  </a:cubicBezTo>
                  <a:cubicBezTo>
                    <a:pt x="15" y="18"/>
                    <a:pt x="14" y="21"/>
                    <a:pt x="13" y="24"/>
                  </a:cubicBezTo>
                  <a:close/>
                  <a:moveTo>
                    <a:pt x="140" y="217"/>
                  </a:moveTo>
                  <a:cubicBezTo>
                    <a:pt x="141" y="217"/>
                    <a:pt x="141" y="216"/>
                    <a:pt x="141" y="216"/>
                  </a:cubicBezTo>
                  <a:cubicBezTo>
                    <a:pt x="142" y="216"/>
                    <a:pt x="142" y="215"/>
                    <a:pt x="142" y="215"/>
                  </a:cubicBezTo>
                  <a:cubicBezTo>
                    <a:pt x="142" y="215"/>
                    <a:pt x="142" y="215"/>
                    <a:pt x="143" y="215"/>
                  </a:cubicBezTo>
                  <a:cubicBezTo>
                    <a:pt x="143" y="214"/>
                    <a:pt x="143" y="214"/>
                    <a:pt x="142" y="214"/>
                  </a:cubicBezTo>
                  <a:cubicBezTo>
                    <a:pt x="142" y="214"/>
                    <a:pt x="142" y="214"/>
                    <a:pt x="141" y="214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40" y="214"/>
                    <a:pt x="140" y="214"/>
                    <a:pt x="139" y="214"/>
                  </a:cubicBezTo>
                  <a:cubicBezTo>
                    <a:pt x="139" y="214"/>
                    <a:pt x="139" y="213"/>
                    <a:pt x="139" y="212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0" y="211"/>
                    <a:pt x="140" y="210"/>
                    <a:pt x="141" y="210"/>
                  </a:cubicBezTo>
                  <a:cubicBezTo>
                    <a:pt x="141" y="210"/>
                    <a:pt x="141" y="209"/>
                    <a:pt x="141" y="209"/>
                  </a:cubicBezTo>
                  <a:cubicBezTo>
                    <a:pt x="141" y="209"/>
                    <a:pt x="141" y="208"/>
                    <a:pt x="141" y="208"/>
                  </a:cubicBezTo>
                  <a:cubicBezTo>
                    <a:pt x="140" y="208"/>
                    <a:pt x="139" y="209"/>
                    <a:pt x="138" y="209"/>
                  </a:cubicBezTo>
                  <a:cubicBezTo>
                    <a:pt x="138" y="210"/>
                    <a:pt x="138" y="211"/>
                    <a:pt x="138" y="213"/>
                  </a:cubicBezTo>
                  <a:cubicBezTo>
                    <a:pt x="138" y="213"/>
                    <a:pt x="138" y="214"/>
                    <a:pt x="138" y="214"/>
                  </a:cubicBezTo>
                  <a:cubicBezTo>
                    <a:pt x="139" y="214"/>
                    <a:pt x="139" y="215"/>
                    <a:pt x="139" y="215"/>
                  </a:cubicBezTo>
                  <a:cubicBezTo>
                    <a:pt x="139" y="216"/>
                    <a:pt x="140" y="216"/>
                    <a:pt x="140" y="217"/>
                  </a:cubicBezTo>
                  <a:close/>
                  <a:moveTo>
                    <a:pt x="52" y="89"/>
                  </a:moveTo>
                  <a:cubicBezTo>
                    <a:pt x="52" y="90"/>
                    <a:pt x="53" y="90"/>
                    <a:pt x="53" y="90"/>
                  </a:cubicBezTo>
                  <a:cubicBezTo>
                    <a:pt x="54" y="89"/>
                    <a:pt x="55" y="89"/>
                    <a:pt x="56" y="89"/>
                  </a:cubicBezTo>
                  <a:cubicBezTo>
                    <a:pt x="56" y="89"/>
                    <a:pt x="56" y="89"/>
                    <a:pt x="57" y="89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6"/>
                    <a:pt x="59" y="85"/>
                  </a:cubicBezTo>
                  <a:cubicBezTo>
                    <a:pt x="59" y="85"/>
                    <a:pt x="59" y="84"/>
                    <a:pt x="59" y="84"/>
                  </a:cubicBezTo>
                  <a:cubicBezTo>
                    <a:pt x="57" y="85"/>
                    <a:pt x="56" y="86"/>
                    <a:pt x="54" y="87"/>
                  </a:cubicBezTo>
                  <a:cubicBezTo>
                    <a:pt x="54" y="87"/>
                    <a:pt x="53" y="87"/>
                    <a:pt x="53" y="87"/>
                  </a:cubicBezTo>
                  <a:cubicBezTo>
                    <a:pt x="53" y="88"/>
                    <a:pt x="53" y="89"/>
                    <a:pt x="52" y="89"/>
                  </a:cubicBezTo>
                  <a:close/>
                  <a:moveTo>
                    <a:pt x="189" y="114"/>
                  </a:moveTo>
                  <a:cubicBezTo>
                    <a:pt x="189" y="115"/>
                    <a:pt x="189" y="115"/>
                    <a:pt x="189" y="116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89" y="119"/>
                    <a:pt x="190" y="121"/>
                    <a:pt x="191" y="123"/>
                  </a:cubicBezTo>
                  <a:cubicBezTo>
                    <a:pt x="191" y="124"/>
                    <a:pt x="191" y="125"/>
                    <a:pt x="192" y="125"/>
                  </a:cubicBezTo>
                  <a:cubicBezTo>
                    <a:pt x="192" y="126"/>
                    <a:pt x="192" y="127"/>
                    <a:pt x="191" y="128"/>
                  </a:cubicBezTo>
                  <a:cubicBezTo>
                    <a:pt x="191" y="128"/>
                    <a:pt x="191" y="128"/>
                    <a:pt x="191" y="128"/>
                  </a:cubicBezTo>
                  <a:cubicBezTo>
                    <a:pt x="191" y="129"/>
                    <a:pt x="191" y="130"/>
                    <a:pt x="192" y="131"/>
                  </a:cubicBezTo>
                  <a:cubicBezTo>
                    <a:pt x="192" y="131"/>
                    <a:pt x="192" y="132"/>
                    <a:pt x="192" y="133"/>
                  </a:cubicBezTo>
                  <a:cubicBezTo>
                    <a:pt x="192" y="132"/>
                    <a:pt x="192" y="132"/>
                    <a:pt x="192" y="132"/>
                  </a:cubicBezTo>
                  <a:cubicBezTo>
                    <a:pt x="192" y="130"/>
                    <a:pt x="192" y="129"/>
                    <a:pt x="192" y="128"/>
                  </a:cubicBezTo>
                  <a:cubicBezTo>
                    <a:pt x="192" y="125"/>
                    <a:pt x="192" y="122"/>
                    <a:pt x="191" y="119"/>
                  </a:cubicBezTo>
                  <a:cubicBezTo>
                    <a:pt x="191" y="117"/>
                    <a:pt x="190" y="116"/>
                    <a:pt x="189" y="114"/>
                  </a:cubicBezTo>
                  <a:close/>
                  <a:moveTo>
                    <a:pt x="98" y="116"/>
                  </a:moveTo>
                  <a:cubicBezTo>
                    <a:pt x="98" y="116"/>
                    <a:pt x="98" y="116"/>
                    <a:pt x="98" y="116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7" y="117"/>
                    <a:pt x="97" y="118"/>
                    <a:pt x="96" y="119"/>
                  </a:cubicBezTo>
                  <a:cubicBezTo>
                    <a:pt x="95" y="122"/>
                    <a:pt x="94" y="125"/>
                    <a:pt x="94" y="128"/>
                  </a:cubicBezTo>
                  <a:cubicBezTo>
                    <a:pt x="94" y="129"/>
                    <a:pt x="94" y="131"/>
                    <a:pt x="94" y="133"/>
                  </a:cubicBezTo>
                  <a:cubicBezTo>
                    <a:pt x="94" y="133"/>
                    <a:pt x="94" y="134"/>
                    <a:pt x="94" y="134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2"/>
                    <a:pt x="94" y="132"/>
                    <a:pt x="94" y="131"/>
                  </a:cubicBezTo>
                  <a:cubicBezTo>
                    <a:pt x="94" y="130"/>
                    <a:pt x="95" y="129"/>
                    <a:pt x="95" y="128"/>
                  </a:cubicBezTo>
                  <a:cubicBezTo>
                    <a:pt x="95" y="128"/>
                    <a:pt x="95" y="127"/>
                    <a:pt x="95" y="126"/>
                  </a:cubicBezTo>
                  <a:cubicBezTo>
                    <a:pt x="95" y="125"/>
                    <a:pt x="95" y="125"/>
                    <a:pt x="96" y="125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7" y="123"/>
                    <a:pt x="97" y="123"/>
                    <a:pt x="97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1"/>
                    <a:pt x="97" y="120"/>
                    <a:pt x="97" y="119"/>
                  </a:cubicBezTo>
                  <a:cubicBezTo>
                    <a:pt x="97" y="118"/>
                    <a:pt x="98" y="117"/>
                    <a:pt x="98" y="116"/>
                  </a:cubicBezTo>
                  <a:close/>
                  <a:moveTo>
                    <a:pt x="139" y="195"/>
                  </a:moveTo>
                  <a:cubicBezTo>
                    <a:pt x="138" y="197"/>
                    <a:pt x="138" y="198"/>
                    <a:pt x="137" y="200"/>
                  </a:cubicBezTo>
                  <a:cubicBezTo>
                    <a:pt x="137" y="200"/>
                    <a:pt x="137" y="200"/>
                    <a:pt x="137" y="201"/>
                  </a:cubicBezTo>
                  <a:cubicBezTo>
                    <a:pt x="137" y="201"/>
                    <a:pt x="137" y="202"/>
                    <a:pt x="137" y="203"/>
                  </a:cubicBezTo>
                  <a:cubicBezTo>
                    <a:pt x="137" y="204"/>
                    <a:pt x="138" y="205"/>
                    <a:pt x="138" y="206"/>
                  </a:cubicBezTo>
                  <a:cubicBezTo>
                    <a:pt x="138" y="205"/>
                    <a:pt x="139" y="205"/>
                    <a:pt x="139" y="204"/>
                  </a:cubicBezTo>
                  <a:cubicBezTo>
                    <a:pt x="139" y="202"/>
                    <a:pt x="139" y="201"/>
                    <a:pt x="140" y="199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0" y="197"/>
                    <a:pt x="140" y="196"/>
                    <a:pt x="140" y="196"/>
                  </a:cubicBezTo>
                  <a:cubicBezTo>
                    <a:pt x="140" y="196"/>
                    <a:pt x="140" y="195"/>
                    <a:pt x="140" y="195"/>
                  </a:cubicBezTo>
                  <a:cubicBezTo>
                    <a:pt x="140" y="195"/>
                    <a:pt x="139" y="195"/>
                    <a:pt x="139" y="195"/>
                  </a:cubicBezTo>
                  <a:close/>
                  <a:moveTo>
                    <a:pt x="56" y="129"/>
                  </a:moveTo>
                  <a:cubicBezTo>
                    <a:pt x="56" y="128"/>
                    <a:pt x="56" y="127"/>
                    <a:pt x="55" y="126"/>
                  </a:cubicBezTo>
                  <a:cubicBezTo>
                    <a:pt x="55" y="125"/>
                    <a:pt x="54" y="124"/>
                    <a:pt x="54" y="124"/>
                  </a:cubicBezTo>
                  <a:cubicBezTo>
                    <a:pt x="53" y="123"/>
                    <a:pt x="53" y="122"/>
                    <a:pt x="52" y="121"/>
                  </a:cubicBezTo>
                  <a:cubicBezTo>
                    <a:pt x="52" y="121"/>
                    <a:pt x="51" y="121"/>
                    <a:pt x="51" y="121"/>
                  </a:cubicBezTo>
                  <a:cubicBezTo>
                    <a:pt x="52" y="124"/>
                    <a:pt x="54" y="129"/>
                    <a:pt x="55" y="130"/>
                  </a:cubicBezTo>
                  <a:cubicBezTo>
                    <a:pt x="56" y="129"/>
                    <a:pt x="56" y="129"/>
                    <a:pt x="56" y="129"/>
                  </a:cubicBezTo>
                  <a:close/>
                  <a:moveTo>
                    <a:pt x="44" y="60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57"/>
                    <a:pt x="45" y="55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2"/>
                    <a:pt x="44" y="52"/>
                    <a:pt x="44" y="52"/>
                  </a:cubicBezTo>
                  <a:cubicBezTo>
                    <a:pt x="44" y="53"/>
                    <a:pt x="43" y="53"/>
                    <a:pt x="42" y="54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2" y="57"/>
                    <a:pt x="43" y="58"/>
                    <a:pt x="44" y="60"/>
                  </a:cubicBezTo>
                  <a:close/>
                  <a:moveTo>
                    <a:pt x="187" y="133"/>
                  </a:moveTo>
                  <a:cubicBezTo>
                    <a:pt x="187" y="133"/>
                    <a:pt x="188" y="133"/>
                    <a:pt x="188" y="132"/>
                  </a:cubicBezTo>
                  <a:cubicBezTo>
                    <a:pt x="188" y="130"/>
                    <a:pt x="187" y="128"/>
                    <a:pt x="186" y="126"/>
                  </a:cubicBezTo>
                  <a:cubicBezTo>
                    <a:pt x="186" y="126"/>
                    <a:pt x="185" y="126"/>
                    <a:pt x="185" y="126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5" y="128"/>
                    <a:pt x="185" y="130"/>
                    <a:pt x="185" y="131"/>
                  </a:cubicBezTo>
                  <a:cubicBezTo>
                    <a:pt x="185" y="131"/>
                    <a:pt x="185" y="131"/>
                    <a:pt x="185" y="132"/>
                  </a:cubicBezTo>
                  <a:cubicBezTo>
                    <a:pt x="186" y="132"/>
                    <a:pt x="186" y="133"/>
                    <a:pt x="187" y="133"/>
                  </a:cubicBezTo>
                  <a:close/>
                  <a:moveTo>
                    <a:pt x="100" y="122"/>
                  </a:moveTo>
                  <a:cubicBezTo>
                    <a:pt x="100" y="122"/>
                    <a:pt x="100" y="122"/>
                    <a:pt x="100" y="122"/>
                  </a:cubicBezTo>
                  <a:cubicBezTo>
                    <a:pt x="101" y="126"/>
                    <a:pt x="102" y="129"/>
                    <a:pt x="103" y="133"/>
                  </a:cubicBezTo>
                  <a:cubicBezTo>
                    <a:pt x="104" y="132"/>
                    <a:pt x="105" y="132"/>
                    <a:pt x="106" y="131"/>
                  </a:cubicBezTo>
                  <a:cubicBezTo>
                    <a:pt x="104" y="128"/>
                    <a:pt x="102" y="125"/>
                    <a:pt x="100" y="122"/>
                  </a:cubicBezTo>
                  <a:close/>
                  <a:moveTo>
                    <a:pt x="117" y="73"/>
                  </a:moveTo>
                  <a:cubicBezTo>
                    <a:pt x="117" y="74"/>
                    <a:pt x="116" y="74"/>
                    <a:pt x="117" y="74"/>
                  </a:cubicBezTo>
                  <a:cubicBezTo>
                    <a:pt x="118" y="75"/>
                    <a:pt x="118" y="76"/>
                    <a:pt x="119" y="77"/>
                  </a:cubicBezTo>
                  <a:cubicBezTo>
                    <a:pt x="119" y="77"/>
                    <a:pt x="120" y="77"/>
                    <a:pt x="120" y="77"/>
                  </a:cubicBezTo>
                  <a:cubicBezTo>
                    <a:pt x="121" y="77"/>
                    <a:pt x="122" y="77"/>
                    <a:pt x="122" y="78"/>
                  </a:cubicBezTo>
                  <a:cubicBezTo>
                    <a:pt x="122" y="78"/>
                    <a:pt x="122" y="79"/>
                    <a:pt x="122" y="79"/>
                  </a:cubicBezTo>
                  <a:cubicBezTo>
                    <a:pt x="123" y="80"/>
                    <a:pt x="123" y="81"/>
                    <a:pt x="124" y="81"/>
                  </a:cubicBezTo>
                  <a:cubicBezTo>
                    <a:pt x="125" y="81"/>
                    <a:pt x="125" y="82"/>
                    <a:pt x="125" y="82"/>
                  </a:cubicBezTo>
                  <a:cubicBezTo>
                    <a:pt x="125" y="82"/>
                    <a:pt x="125" y="83"/>
                    <a:pt x="126" y="83"/>
                  </a:cubicBezTo>
                  <a:cubicBezTo>
                    <a:pt x="126" y="83"/>
                    <a:pt x="126" y="83"/>
                    <a:pt x="127" y="83"/>
                  </a:cubicBezTo>
                  <a:cubicBezTo>
                    <a:pt x="125" y="80"/>
                    <a:pt x="119" y="74"/>
                    <a:pt x="117" y="73"/>
                  </a:cubicBezTo>
                  <a:close/>
                  <a:moveTo>
                    <a:pt x="53" y="136"/>
                  </a:moveTo>
                  <a:cubicBezTo>
                    <a:pt x="53" y="137"/>
                    <a:pt x="54" y="138"/>
                    <a:pt x="54" y="138"/>
                  </a:cubicBezTo>
                  <a:cubicBezTo>
                    <a:pt x="54" y="139"/>
                    <a:pt x="55" y="140"/>
                    <a:pt x="56" y="140"/>
                  </a:cubicBezTo>
                  <a:cubicBezTo>
                    <a:pt x="57" y="142"/>
                    <a:pt x="59" y="143"/>
                    <a:pt x="61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2" y="143"/>
                    <a:pt x="61" y="143"/>
                    <a:pt x="60" y="142"/>
                  </a:cubicBezTo>
                  <a:cubicBezTo>
                    <a:pt x="59" y="142"/>
                    <a:pt x="59" y="142"/>
                    <a:pt x="58" y="141"/>
                  </a:cubicBezTo>
                  <a:cubicBezTo>
                    <a:pt x="58" y="141"/>
                    <a:pt x="57" y="140"/>
                    <a:pt x="56" y="139"/>
                  </a:cubicBezTo>
                  <a:cubicBezTo>
                    <a:pt x="56" y="138"/>
                    <a:pt x="55" y="137"/>
                    <a:pt x="55" y="136"/>
                  </a:cubicBezTo>
                  <a:cubicBezTo>
                    <a:pt x="55" y="136"/>
                    <a:pt x="55" y="136"/>
                    <a:pt x="54" y="136"/>
                  </a:cubicBezTo>
                  <a:cubicBezTo>
                    <a:pt x="54" y="136"/>
                    <a:pt x="54" y="136"/>
                    <a:pt x="53" y="136"/>
                  </a:cubicBezTo>
                  <a:close/>
                  <a:moveTo>
                    <a:pt x="63" y="18"/>
                  </a:move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5" y="19"/>
                    <a:pt x="67" y="19"/>
                    <a:pt x="68" y="19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0" y="18"/>
                    <a:pt x="71" y="19"/>
                    <a:pt x="71" y="19"/>
                  </a:cubicBezTo>
                  <a:cubicBezTo>
                    <a:pt x="71" y="20"/>
                    <a:pt x="71" y="20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3"/>
                    <a:pt x="72" y="24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3"/>
                    <a:pt x="73" y="21"/>
                    <a:pt x="73" y="19"/>
                  </a:cubicBezTo>
                  <a:cubicBezTo>
                    <a:pt x="70" y="18"/>
                    <a:pt x="66" y="18"/>
                    <a:pt x="63" y="18"/>
                  </a:cubicBezTo>
                  <a:close/>
                  <a:moveTo>
                    <a:pt x="192" y="151"/>
                  </a:moveTo>
                  <a:cubicBezTo>
                    <a:pt x="192" y="151"/>
                    <a:pt x="192" y="151"/>
                    <a:pt x="192" y="151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1" y="154"/>
                    <a:pt x="190" y="156"/>
                    <a:pt x="188" y="158"/>
                  </a:cubicBezTo>
                  <a:cubicBezTo>
                    <a:pt x="187" y="160"/>
                    <a:pt x="186" y="162"/>
                    <a:pt x="184" y="164"/>
                  </a:cubicBezTo>
                  <a:cubicBezTo>
                    <a:pt x="182" y="167"/>
                    <a:pt x="179" y="171"/>
                    <a:pt x="175" y="173"/>
                  </a:cubicBezTo>
                  <a:cubicBezTo>
                    <a:pt x="175" y="173"/>
                    <a:pt x="175" y="174"/>
                    <a:pt x="175" y="174"/>
                  </a:cubicBezTo>
                  <a:cubicBezTo>
                    <a:pt x="175" y="174"/>
                    <a:pt x="176" y="174"/>
                    <a:pt x="176" y="173"/>
                  </a:cubicBezTo>
                  <a:cubicBezTo>
                    <a:pt x="177" y="173"/>
                    <a:pt x="178" y="172"/>
                    <a:pt x="179" y="171"/>
                  </a:cubicBezTo>
                  <a:cubicBezTo>
                    <a:pt x="182" y="168"/>
                    <a:pt x="185" y="164"/>
                    <a:pt x="188" y="160"/>
                  </a:cubicBezTo>
                  <a:cubicBezTo>
                    <a:pt x="189" y="157"/>
                    <a:pt x="191" y="155"/>
                    <a:pt x="191" y="152"/>
                  </a:cubicBezTo>
                  <a:cubicBezTo>
                    <a:pt x="192" y="152"/>
                    <a:pt x="192" y="151"/>
                    <a:pt x="192" y="151"/>
                  </a:cubicBezTo>
                  <a:close/>
                  <a:moveTo>
                    <a:pt x="174" y="152"/>
                  </a:moveTo>
                  <a:cubicBezTo>
                    <a:pt x="179" y="147"/>
                    <a:pt x="181" y="140"/>
                    <a:pt x="182" y="132"/>
                  </a:cubicBezTo>
                  <a:cubicBezTo>
                    <a:pt x="181" y="133"/>
                    <a:pt x="181" y="134"/>
                    <a:pt x="181" y="135"/>
                  </a:cubicBezTo>
                  <a:cubicBezTo>
                    <a:pt x="181" y="139"/>
                    <a:pt x="179" y="142"/>
                    <a:pt x="177" y="146"/>
                  </a:cubicBezTo>
                  <a:cubicBezTo>
                    <a:pt x="177" y="146"/>
                    <a:pt x="177" y="146"/>
                    <a:pt x="177" y="147"/>
                  </a:cubicBezTo>
                  <a:cubicBezTo>
                    <a:pt x="176" y="148"/>
                    <a:pt x="175" y="150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lose/>
                  <a:moveTo>
                    <a:pt x="15" y="14"/>
                  </a:moveTo>
                  <a:cubicBezTo>
                    <a:pt x="14" y="14"/>
                    <a:pt x="13" y="14"/>
                    <a:pt x="13" y="14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11" y="18"/>
                    <a:pt x="11" y="20"/>
                    <a:pt x="12" y="21"/>
                  </a:cubicBezTo>
                  <a:cubicBezTo>
                    <a:pt x="13" y="19"/>
                    <a:pt x="14" y="17"/>
                    <a:pt x="15" y="14"/>
                  </a:cubicBezTo>
                  <a:close/>
                  <a:moveTo>
                    <a:pt x="53" y="105"/>
                  </a:moveTo>
                  <a:cubicBezTo>
                    <a:pt x="53" y="103"/>
                    <a:pt x="54" y="102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3" y="101"/>
                    <a:pt x="52" y="101"/>
                    <a:pt x="51" y="102"/>
                  </a:cubicBezTo>
                  <a:cubicBezTo>
                    <a:pt x="51" y="102"/>
                    <a:pt x="51" y="102"/>
                    <a:pt x="51" y="103"/>
                  </a:cubicBezTo>
                  <a:cubicBezTo>
                    <a:pt x="50" y="104"/>
                    <a:pt x="50" y="105"/>
                    <a:pt x="50" y="106"/>
                  </a:cubicBezTo>
                  <a:cubicBezTo>
                    <a:pt x="51" y="106"/>
                    <a:pt x="52" y="105"/>
                    <a:pt x="53" y="105"/>
                  </a:cubicBezTo>
                  <a:close/>
                  <a:moveTo>
                    <a:pt x="130" y="98"/>
                  </a:moveTo>
                  <a:cubicBezTo>
                    <a:pt x="130" y="97"/>
                    <a:pt x="129" y="95"/>
                    <a:pt x="129" y="94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7" y="95"/>
                    <a:pt x="125" y="96"/>
                    <a:pt x="123" y="96"/>
                  </a:cubicBezTo>
                  <a:cubicBezTo>
                    <a:pt x="123" y="96"/>
                    <a:pt x="123" y="97"/>
                    <a:pt x="122" y="97"/>
                  </a:cubicBezTo>
                  <a:cubicBezTo>
                    <a:pt x="122" y="98"/>
                    <a:pt x="122" y="98"/>
                    <a:pt x="121" y="99"/>
                  </a:cubicBezTo>
                  <a:cubicBezTo>
                    <a:pt x="121" y="99"/>
                    <a:pt x="121" y="100"/>
                    <a:pt x="121" y="100"/>
                  </a:cubicBezTo>
                  <a:cubicBezTo>
                    <a:pt x="121" y="100"/>
                    <a:pt x="121" y="100"/>
                    <a:pt x="121" y="100"/>
                  </a:cubicBezTo>
                  <a:cubicBezTo>
                    <a:pt x="122" y="100"/>
                    <a:pt x="122" y="99"/>
                    <a:pt x="122" y="99"/>
                  </a:cubicBezTo>
                  <a:cubicBezTo>
                    <a:pt x="124" y="98"/>
                    <a:pt x="125" y="97"/>
                    <a:pt x="127" y="96"/>
                  </a:cubicBezTo>
                  <a:cubicBezTo>
                    <a:pt x="127" y="96"/>
                    <a:pt x="127" y="95"/>
                    <a:pt x="128" y="95"/>
                  </a:cubicBezTo>
                  <a:cubicBezTo>
                    <a:pt x="128" y="95"/>
                    <a:pt x="129" y="95"/>
                    <a:pt x="129" y="95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30" y="98"/>
                    <a:pt x="130" y="98"/>
                  </a:cubicBezTo>
                  <a:close/>
                  <a:moveTo>
                    <a:pt x="152" y="262"/>
                  </a:moveTo>
                  <a:cubicBezTo>
                    <a:pt x="151" y="263"/>
                    <a:pt x="150" y="263"/>
                    <a:pt x="149" y="264"/>
                  </a:cubicBezTo>
                  <a:cubicBezTo>
                    <a:pt x="149" y="264"/>
                    <a:pt x="149" y="265"/>
                    <a:pt x="149" y="265"/>
                  </a:cubicBezTo>
                  <a:cubicBezTo>
                    <a:pt x="149" y="266"/>
                    <a:pt x="149" y="267"/>
                    <a:pt x="149" y="268"/>
                  </a:cubicBezTo>
                  <a:cubicBezTo>
                    <a:pt x="150" y="267"/>
                    <a:pt x="151" y="267"/>
                    <a:pt x="152" y="266"/>
                  </a:cubicBezTo>
                  <a:cubicBezTo>
                    <a:pt x="152" y="266"/>
                    <a:pt x="152" y="266"/>
                    <a:pt x="152" y="265"/>
                  </a:cubicBezTo>
                  <a:cubicBezTo>
                    <a:pt x="152" y="264"/>
                    <a:pt x="152" y="263"/>
                    <a:pt x="152" y="262"/>
                  </a:cubicBezTo>
                  <a:close/>
                  <a:moveTo>
                    <a:pt x="149" y="240"/>
                  </a:moveTo>
                  <a:cubicBezTo>
                    <a:pt x="148" y="238"/>
                    <a:pt x="148" y="237"/>
                    <a:pt x="148" y="236"/>
                  </a:cubicBezTo>
                  <a:cubicBezTo>
                    <a:pt x="147" y="236"/>
                    <a:pt x="147" y="236"/>
                    <a:pt x="147" y="237"/>
                  </a:cubicBezTo>
                  <a:cubicBezTo>
                    <a:pt x="147" y="238"/>
                    <a:pt x="146" y="238"/>
                    <a:pt x="145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5" y="238"/>
                    <a:pt x="144" y="239"/>
                    <a:pt x="144" y="239"/>
                  </a:cubicBezTo>
                  <a:cubicBezTo>
                    <a:pt x="145" y="240"/>
                    <a:pt x="145" y="241"/>
                    <a:pt x="145" y="241"/>
                  </a:cubicBezTo>
                  <a:cubicBezTo>
                    <a:pt x="146" y="241"/>
                    <a:pt x="148" y="240"/>
                    <a:pt x="149" y="240"/>
                  </a:cubicBezTo>
                  <a:close/>
                  <a:moveTo>
                    <a:pt x="48" y="65"/>
                  </a:move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9" y="64"/>
                  </a:cubicBezTo>
                  <a:cubicBezTo>
                    <a:pt x="49" y="62"/>
                    <a:pt x="49" y="60"/>
                    <a:pt x="50" y="59"/>
                  </a:cubicBezTo>
                  <a:cubicBezTo>
                    <a:pt x="50" y="58"/>
                    <a:pt x="50" y="58"/>
                    <a:pt x="49" y="57"/>
                  </a:cubicBezTo>
                  <a:cubicBezTo>
                    <a:pt x="48" y="59"/>
                    <a:pt x="47" y="61"/>
                    <a:pt x="46" y="63"/>
                  </a:cubicBezTo>
                  <a:cubicBezTo>
                    <a:pt x="47" y="64"/>
                    <a:pt x="47" y="65"/>
                    <a:pt x="48" y="65"/>
                  </a:cubicBezTo>
                  <a:close/>
                  <a:moveTo>
                    <a:pt x="152" y="196"/>
                  </a:moveTo>
                  <a:cubicBezTo>
                    <a:pt x="152" y="195"/>
                    <a:pt x="150" y="190"/>
                    <a:pt x="150" y="190"/>
                  </a:cubicBezTo>
                  <a:cubicBezTo>
                    <a:pt x="150" y="191"/>
                    <a:pt x="149" y="192"/>
                    <a:pt x="150" y="192"/>
                  </a:cubicBezTo>
                  <a:cubicBezTo>
                    <a:pt x="150" y="193"/>
                    <a:pt x="149" y="193"/>
                    <a:pt x="149" y="193"/>
                  </a:cubicBezTo>
                  <a:cubicBezTo>
                    <a:pt x="149" y="193"/>
                    <a:pt x="149" y="194"/>
                    <a:pt x="149" y="194"/>
                  </a:cubicBezTo>
                  <a:cubicBezTo>
                    <a:pt x="149" y="195"/>
                    <a:pt x="148" y="196"/>
                    <a:pt x="148" y="197"/>
                  </a:cubicBezTo>
                  <a:cubicBezTo>
                    <a:pt x="149" y="197"/>
                    <a:pt x="149" y="197"/>
                    <a:pt x="149" y="196"/>
                  </a:cubicBezTo>
                  <a:cubicBezTo>
                    <a:pt x="150" y="196"/>
                    <a:pt x="150" y="196"/>
                    <a:pt x="151" y="196"/>
                  </a:cubicBezTo>
                  <a:cubicBezTo>
                    <a:pt x="151" y="197"/>
                    <a:pt x="151" y="197"/>
                    <a:pt x="152" y="196"/>
                  </a:cubicBezTo>
                  <a:close/>
                  <a:moveTo>
                    <a:pt x="117" y="237"/>
                  </a:moveTo>
                  <a:cubicBezTo>
                    <a:pt x="117" y="237"/>
                    <a:pt x="117" y="237"/>
                    <a:pt x="117" y="237"/>
                  </a:cubicBezTo>
                  <a:cubicBezTo>
                    <a:pt x="119" y="234"/>
                    <a:pt x="120" y="232"/>
                    <a:pt x="121" y="230"/>
                  </a:cubicBezTo>
                  <a:cubicBezTo>
                    <a:pt x="120" y="230"/>
                    <a:pt x="119" y="230"/>
                    <a:pt x="118" y="230"/>
                  </a:cubicBezTo>
                  <a:cubicBezTo>
                    <a:pt x="118" y="232"/>
                    <a:pt x="117" y="234"/>
                    <a:pt x="117" y="237"/>
                  </a:cubicBezTo>
                  <a:close/>
                  <a:moveTo>
                    <a:pt x="51" y="70"/>
                  </a:moveTo>
                  <a:cubicBezTo>
                    <a:pt x="51" y="69"/>
                    <a:pt x="51" y="69"/>
                    <a:pt x="52" y="69"/>
                  </a:cubicBezTo>
                  <a:cubicBezTo>
                    <a:pt x="52" y="67"/>
                    <a:pt x="52" y="66"/>
                    <a:pt x="53" y="64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3" y="62"/>
                    <a:pt x="54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2" y="63"/>
                    <a:pt x="51" y="64"/>
                    <a:pt x="51" y="65"/>
                  </a:cubicBezTo>
                  <a:cubicBezTo>
                    <a:pt x="50" y="66"/>
                    <a:pt x="50" y="67"/>
                    <a:pt x="49" y="67"/>
                  </a:cubicBezTo>
                  <a:cubicBezTo>
                    <a:pt x="50" y="68"/>
                    <a:pt x="50" y="69"/>
                    <a:pt x="51" y="70"/>
                  </a:cubicBezTo>
                  <a:close/>
                  <a:moveTo>
                    <a:pt x="117" y="88"/>
                  </a:moveTo>
                  <a:cubicBezTo>
                    <a:pt x="117" y="86"/>
                    <a:pt x="118" y="84"/>
                    <a:pt x="118" y="82"/>
                  </a:cubicBezTo>
                  <a:cubicBezTo>
                    <a:pt x="119" y="82"/>
                    <a:pt x="118" y="82"/>
                    <a:pt x="118" y="81"/>
                  </a:cubicBezTo>
                  <a:cubicBezTo>
                    <a:pt x="117" y="83"/>
                    <a:pt x="116" y="84"/>
                    <a:pt x="115" y="85"/>
                  </a:cubicBezTo>
                  <a:cubicBezTo>
                    <a:pt x="115" y="86"/>
                    <a:pt x="116" y="87"/>
                    <a:pt x="117" y="88"/>
                  </a:cubicBezTo>
                  <a:close/>
                  <a:moveTo>
                    <a:pt x="68" y="83"/>
                  </a:moveTo>
                  <a:cubicBezTo>
                    <a:pt x="71" y="81"/>
                    <a:pt x="74" y="81"/>
                    <a:pt x="77" y="80"/>
                  </a:cubicBezTo>
                  <a:cubicBezTo>
                    <a:pt x="76" y="80"/>
                    <a:pt x="74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1" y="80"/>
                    <a:pt x="70" y="81"/>
                    <a:pt x="69" y="81"/>
                  </a:cubicBezTo>
                  <a:cubicBezTo>
                    <a:pt x="68" y="82"/>
                    <a:pt x="68" y="82"/>
                    <a:pt x="68" y="83"/>
                  </a:cubicBezTo>
                  <a:close/>
                  <a:moveTo>
                    <a:pt x="74" y="146"/>
                  </a:moveTo>
                  <a:cubicBezTo>
                    <a:pt x="73" y="145"/>
                    <a:pt x="73" y="145"/>
                    <a:pt x="72" y="145"/>
                  </a:cubicBezTo>
                  <a:cubicBezTo>
                    <a:pt x="71" y="146"/>
                    <a:pt x="71" y="146"/>
                    <a:pt x="69" y="147"/>
                  </a:cubicBezTo>
                  <a:cubicBezTo>
                    <a:pt x="71" y="148"/>
                    <a:pt x="72" y="148"/>
                    <a:pt x="73" y="149"/>
                  </a:cubicBezTo>
                  <a:cubicBezTo>
                    <a:pt x="74" y="148"/>
                    <a:pt x="74" y="147"/>
                    <a:pt x="74" y="146"/>
                  </a:cubicBezTo>
                  <a:close/>
                  <a:moveTo>
                    <a:pt x="113" y="167"/>
                  </a:moveTo>
                  <a:cubicBezTo>
                    <a:pt x="114" y="167"/>
                    <a:pt x="115" y="168"/>
                    <a:pt x="116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67"/>
                    <a:pt x="117" y="166"/>
                    <a:pt x="117" y="165"/>
                  </a:cubicBezTo>
                  <a:cubicBezTo>
                    <a:pt x="117" y="164"/>
                    <a:pt x="117" y="164"/>
                    <a:pt x="116" y="164"/>
                  </a:cubicBezTo>
                  <a:cubicBezTo>
                    <a:pt x="116" y="164"/>
                    <a:pt x="116" y="163"/>
                    <a:pt x="116" y="163"/>
                  </a:cubicBezTo>
                  <a:cubicBezTo>
                    <a:pt x="115" y="164"/>
                    <a:pt x="114" y="166"/>
                    <a:pt x="113" y="167"/>
                  </a:cubicBezTo>
                  <a:close/>
                  <a:moveTo>
                    <a:pt x="57" y="104"/>
                  </a:moveTo>
                  <a:cubicBezTo>
                    <a:pt x="58" y="100"/>
                    <a:pt x="59" y="95"/>
                    <a:pt x="62" y="92"/>
                  </a:cubicBezTo>
                  <a:cubicBezTo>
                    <a:pt x="61" y="92"/>
                    <a:pt x="61" y="92"/>
                    <a:pt x="60" y="92"/>
                  </a:cubicBezTo>
                  <a:cubicBezTo>
                    <a:pt x="60" y="93"/>
                    <a:pt x="59" y="94"/>
                    <a:pt x="59" y="95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8" y="97"/>
                    <a:pt x="58" y="97"/>
                  </a:cubicBezTo>
                  <a:cubicBezTo>
                    <a:pt x="58" y="98"/>
                    <a:pt x="58" y="99"/>
                    <a:pt x="57" y="99"/>
                  </a:cubicBezTo>
                  <a:cubicBezTo>
                    <a:pt x="57" y="99"/>
                    <a:pt x="57" y="99"/>
                    <a:pt x="57" y="100"/>
                  </a:cubicBezTo>
                  <a:cubicBezTo>
                    <a:pt x="57" y="101"/>
                    <a:pt x="57" y="102"/>
                    <a:pt x="57" y="104"/>
                  </a:cubicBezTo>
                  <a:close/>
                  <a:moveTo>
                    <a:pt x="152" y="270"/>
                  </a:moveTo>
                  <a:cubicBezTo>
                    <a:pt x="152" y="270"/>
                    <a:pt x="152" y="270"/>
                    <a:pt x="152" y="270"/>
                  </a:cubicBezTo>
                  <a:cubicBezTo>
                    <a:pt x="151" y="271"/>
                    <a:pt x="150" y="271"/>
                    <a:pt x="149" y="272"/>
                  </a:cubicBezTo>
                  <a:cubicBezTo>
                    <a:pt x="148" y="273"/>
                    <a:pt x="149" y="273"/>
                    <a:pt x="149" y="275"/>
                  </a:cubicBezTo>
                  <a:cubicBezTo>
                    <a:pt x="150" y="274"/>
                    <a:pt x="151" y="273"/>
                    <a:pt x="153" y="272"/>
                  </a:cubicBezTo>
                  <a:cubicBezTo>
                    <a:pt x="153" y="271"/>
                    <a:pt x="152" y="270"/>
                    <a:pt x="152" y="270"/>
                  </a:cubicBezTo>
                  <a:close/>
                  <a:moveTo>
                    <a:pt x="68" y="141"/>
                  </a:moveTo>
                  <a:cubicBezTo>
                    <a:pt x="67" y="142"/>
                    <a:pt x="66" y="143"/>
                    <a:pt x="65" y="144"/>
                  </a:cubicBezTo>
                  <a:cubicBezTo>
                    <a:pt x="66" y="145"/>
                    <a:pt x="67" y="146"/>
                    <a:pt x="68" y="146"/>
                  </a:cubicBezTo>
                  <a:cubicBezTo>
                    <a:pt x="68" y="146"/>
                    <a:pt x="68" y="145"/>
                    <a:pt x="68" y="145"/>
                  </a:cubicBezTo>
                  <a:cubicBezTo>
                    <a:pt x="68" y="144"/>
                    <a:pt x="69" y="143"/>
                    <a:pt x="69" y="142"/>
                  </a:cubicBezTo>
                  <a:cubicBezTo>
                    <a:pt x="69" y="142"/>
                    <a:pt x="69" y="142"/>
                    <a:pt x="68" y="141"/>
                  </a:cubicBezTo>
                  <a:close/>
                  <a:moveTo>
                    <a:pt x="99" y="144"/>
                  </a:moveTo>
                  <a:cubicBezTo>
                    <a:pt x="99" y="145"/>
                    <a:pt x="98" y="146"/>
                    <a:pt x="98" y="146"/>
                  </a:cubicBezTo>
                  <a:cubicBezTo>
                    <a:pt x="99" y="147"/>
                    <a:pt x="99" y="148"/>
                    <a:pt x="99" y="149"/>
                  </a:cubicBezTo>
                  <a:cubicBezTo>
                    <a:pt x="99" y="150"/>
                    <a:pt x="99" y="150"/>
                    <a:pt x="100" y="150"/>
                  </a:cubicBezTo>
                  <a:cubicBezTo>
                    <a:pt x="100" y="147"/>
                    <a:pt x="100" y="143"/>
                    <a:pt x="101" y="140"/>
                  </a:cubicBezTo>
                  <a:cubicBezTo>
                    <a:pt x="101" y="140"/>
                    <a:pt x="101" y="140"/>
                    <a:pt x="100" y="140"/>
                  </a:cubicBezTo>
                  <a:cubicBezTo>
                    <a:pt x="100" y="141"/>
                    <a:pt x="100" y="141"/>
                    <a:pt x="100" y="142"/>
                  </a:cubicBezTo>
                  <a:cubicBezTo>
                    <a:pt x="100" y="143"/>
                    <a:pt x="100" y="144"/>
                    <a:pt x="99" y="144"/>
                  </a:cubicBezTo>
                  <a:close/>
                  <a:moveTo>
                    <a:pt x="19" y="42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20" y="41"/>
                    <a:pt x="21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7"/>
                    <a:pt x="23" y="36"/>
                    <a:pt x="23" y="35"/>
                  </a:cubicBezTo>
                  <a:cubicBezTo>
                    <a:pt x="23" y="34"/>
                    <a:pt x="23" y="33"/>
                    <a:pt x="23" y="32"/>
                  </a:cubicBezTo>
                  <a:cubicBezTo>
                    <a:pt x="22" y="33"/>
                    <a:pt x="22" y="34"/>
                    <a:pt x="21" y="35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21" y="39"/>
                    <a:pt x="20" y="40"/>
                    <a:pt x="20" y="41"/>
                  </a:cubicBezTo>
                  <a:cubicBezTo>
                    <a:pt x="20" y="41"/>
                    <a:pt x="19" y="42"/>
                    <a:pt x="19" y="42"/>
                  </a:cubicBezTo>
                  <a:close/>
                  <a:moveTo>
                    <a:pt x="19" y="59"/>
                  </a:moveTo>
                  <a:cubicBezTo>
                    <a:pt x="20" y="57"/>
                    <a:pt x="21" y="52"/>
                    <a:pt x="21" y="51"/>
                  </a:cubicBezTo>
                  <a:cubicBezTo>
                    <a:pt x="20" y="52"/>
                    <a:pt x="19" y="53"/>
                    <a:pt x="19" y="54"/>
                  </a:cubicBezTo>
                  <a:cubicBezTo>
                    <a:pt x="19" y="54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7"/>
                    <a:pt x="19" y="58"/>
                    <a:pt x="19" y="59"/>
                  </a:cubicBezTo>
                  <a:close/>
                  <a:moveTo>
                    <a:pt x="117" y="143"/>
                  </a:moveTo>
                  <a:cubicBezTo>
                    <a:pt x="119" y="142"/>
                    <a:pt x="120" y="140"/>
                    <a:pt x="121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0" y="138"/>
                    <a:pt x="119" y="139"/>
                    <a:pt x="118" y="140"/>
                  </a:cubicBezTo>
                  <a:cubicBezTo>
                    <a:pt x="118" y="140"/>
                    <a:pt x="118" y="140"/>
                    <a:pt x="117" y="140"/>
                  </a:cubicBezTo>
                  <a:cubicBezTo>
                    <a:pt x="117" y="141"/>
                    <a:pt x="117" y="142"/>
                    <a:pt x="117" y="143"/>
                  </a:cubicBezTo>
                  <a:close/>
                  <a:moveTo>
                    <a:pt x="163" y="233"/>
                  </a:moveTo>
                  <a:cubicBezTo>
                    <a:pt x="164" y="233"/>
                    <a:pt x="164" y="233"/>
                    <a:pt x="165" y="233"/>
                  </a:cubicBezTo>
                  <a:cubicBezTo>
                    <a:pt x="165" y="233"/>
                    <a:pt x="165" y="233"/>
                    <a:pt x="165" y="232"/>
                  </a:cubicBezTo>
                  <a:cubicBezTo>
                    <a:pt x="165" y="231"/>
                    <a:pt x="165" y="230"/>
                    <a:pt x="165" y="229"/>
                  </a:cubicBezTo>
                  <a:cubicBezTo>
                    <a:pt x="164" y="229"/>
                    <a:pt x="164" y="229"/>
                    <a:pt x="164" y="229"/>
                  </a:cubicBezTo>
                  <a:cubicBezTo>
                    <a:pt x="164" y="229"/>
                    <a:pt x="163" y="229"/>
                    <a:pt x="163" y="229"/>
                  </a:cubicBezTo>
                  <a:cubicBezTo>
                    <a:pt x="162" y="229"/>
                    <a:pt x="162" y="230"/>
                    <a:pt x="162" y="230"/>
                  </a:cubicBezTo>
                  <a:cubicBezTo>
                    <a:pt x="163" y="231"/>
                    <a:pt x="163" y="232"/>
                    <a:pt x="163" y="233"/>
                  </a:cubicBezTo>
                  <a:close/>
                  <a:moveTo>
                    <a:pt x="156" y="273"/>
                  </a:moveTo>
                  <a:cubicBezTo>
                    <a:pt x="155" y="274"/>
                    <a:pt x="153" y="276"/>
                    <a:pt x="152" y="277"/>
                  </a:cubicBezTo>
                  <a:cubicBezTo>
                    <a:pt x="154" y="277"/>
                    <a:pt x="155" y="276"/>
                    <a:pt x="157" y="276"/>
                  </a:cubicBezTo>
                  <a:cubicBezTo>
                    <a:pt x="157" y="275"/>
                    <a:pt x="156" y="274"/>
                    <a:pt x="156" y="273"/>
                  </a:cubicBezTo>
                  <a:close/>
                  <a:moveTo>
                    <a:pt x="33" y="34"/>
                  </a:moveTo>
                  <a:cubicBezTo>
                    <a:pt x="33" y="35"/>
                    <a:pt x="33" y="35"/>
                    <a:pt x="33" y="36"/>
                  </a:cubicBezTo>
                  <a:cubicBezTo>
                    <a:pt x="34" y="35"/>
                    <a:pt x="34" y="34"/>
                    <a:pt x="35" y="33"/>
                  </a:cubicBezTo>
                  <a:cubicBezTo>
                    <a:pt x="34" y="33"/>
                    <a:pt x="34" y="32"/>
                    <a:pt x="34" y="31"/>
                  </a:cubicBezTo>
                  <a:cubicBezTo>
                    <a:pt x="34" y="31"/>
                    <a:pt x="33" y="30"/>
                    <a:pt x="32" y="30"/>
                  </a:cubicBezTo>
                  <a:cubicBezTo>
                    <a:pt x="32" y="31"/>
                    <a:pt x="32" y="32"/>
                    <a:pt x="32" y="32"/>
                  </a:cubicBezTo>
                  <a:cubicBezTo>
                    <a:pt x="33" y="33"/>
                    <a:pt x="33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lose/>
                  <a:moveTo>
                    <a:pt x="23" y="76"/>
                  </a:moveTo>
                  <a:cubicBezTo>
                    <a:pt x="24" y="73"/>
                    <a:pt x="24" y="70"/>
                    <a:pt x="24" y="69"/>
                  </a:cubicBezTo>
                  <a:cubicBezTo>
                    <a:pt x="23" y="70"/>
                    <a:pt x="23" y="70"/>
                    <a:pt x="22" y="71"/>
                  </a:cubicBezTo>
                  <a:cubicBezTo>
                    <a:pt x="22" y="71"/>
                    <a:pt x="22" y="71"/>
                    <a:pt x="22" y="72"/>
                  </a:cubicBezTo>
                  <a:cubicBezTo>
                    <a:pt x="22" y="72"/>
                    <a:pt x="23" y="73"/>
                    <a:pt x="23" y="73"/>
                  </a:cubicBezTo>
                  <a:cubicBezTo>
                    <a:pt x="23" y="74"/>
                    <a:pt x="23" y="75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3" y="76"/>
                    <a:pt x="23" y="76"/>
                  </a:cubicBezTo>
                  <a:close/>
                  <a:moveTo>
                    <a:pt x="28" y="42"/>
                  </a:moveTo>
                  <a:cubicBezTo>
                    <a:pt x="30" y="41"/>
                    <a:pt x="31" y="39"/>
                    <a:pt x="32" y="37"/>
                  </a:cubicBezTo>
                  <a:cubicBezTo>
                    <a:pt x="31" y="37"/>
                    <a:pt x="31" y="36"/>
                    <a:pt x="30" y="36"/>
                  </a:cubicBezTo>
                  <a:cubicBezTo>
                    <a:pt x="29" y="38"/>
                    <a:pt x="29" y="40"/>
                    <a:pt x="28" y="42"/>
                  </a:cubicBezTo>
                  <a:close/>
                  <a:moveTo>
                    <a:pt x="127" y="233"/>
                  </a:moveTo>
                  <a:cubicBezTo>
                    <a:pt x="126" y="235"/>
                    <a:pt x="126" y="236"/>
                    <a:pt x="125" y="237"/>
                  </a:cubicBezTo>
                  <a:cubicBezTo>
                    <a:pt x="125" y="237"/>
                    <a:pt x="125" y="237"/>
                    <a:pt x="125" y="237"/>
                  </a:cubicBezTo>
                  <a:cubicBezTo>
                    <a:pt x="126" y="238"/>
                    <a:pt x="126" y="239"/>
                    <a:pt x="127" y="240"/>
                  </a:cubicBezTo>
                  <a:cubicBezTo>
                    <a:pt x="127" y="238"/>
                    <a:pt x="127" y="237"/>
                    <a:pt x="127" y="236"/>
                  </a:cubicBezTo>
                  <a:cubicBezTo>
                    <a:pt x="128" y="235"/>
                    <a:pt x="127" y="234"/>
                    <a:pt x="127" y="233"/>
                  </a:cubicBezTo>
                  <a:close/>
                  <a:moveTo>
                    <a:pt x="64" y="34"/>
                  </a:moveTo>
                  <a:cubicBezTo>
                    <a:pt x="64" y="34"/>
                    <a:pt x="65" y="34"/>
                    <a:pt x="65" y="35"/>
                  </a:cubicBezTo>
                  <a:cubicBezTo>
                    <a:pt x="66" y="35"/>
                    <a:pt x="67" y="35"/>
                    <a:pt x="67" y="36"/>
                  </a:cubicBezTo>
                  <a:cubicBezTo>
                    <a:pt x="67" y="36"/>
                    <a:pt x="67" y="37"/>
                    <a:pt x="67" y="37"/>
                  </a:cubicBezTo>
                  <a:cubicBezTo>
                    <a:pt x="67" y="37"/>
                    <a:pt x="68" y="37"/>
                    <a:pt x="68" y="37"/>
                  </a:cubicBezTo>
                  <a:cubicBezTo>
                    <a:pt x="69" y="36"/>
                    <a:pt x="69" y="36"/>
                    <a:pt x="69" y="35"/>
                  </a:cubicBezTo>
                  <a:cubicBezTo>
                    <a:pt x="68" y="35"/>
                    <a:pt x="67" y="35"/>
                    <a:pt x="67" y="34"/>
                  </a:cubicBezTo>
                  <a:cubicBezTo>
                    <a:pt x="66" y="34"/>
                    <a:pt x="66" y="34"/>
                    <a:pt x="65" y="34"/>
                  </a:cubicBezTo>
                  <a:cubicBezTo>
                    <a:pt x="64" y="34"/>
                    <a:pt x="64" y="34"/>
                    <a:pt x="64" y="34"/>
                  </a:cubicBezTo>
                  <a:close/>
                  <a:moveTo>
                    <a:pt x="124" y="235"/>
                  </a:moveTo>
                  <a:cubicBezTo>
                    <a:pt x="125" y="233"/>
                    <a:pt x="125" y="232"/>
                    <a:pt x="126" y="230"/>
                  </a:cubicBezTo>
                  <a:cubicBezTo>
                    <a:pt x="125" y="230"/>
                    <a:pt x="125" y="230"/>
                    <a:pt x="124" y="230"/>
                  </a:cubicBezTo>
                  <a:cubicBezTo>
                    <a:pt x="124" y="231"/>
                    <a:pt x="124" y="233"/>
                    <a:pt x="123" y="234"/>
                  </a:cubicBezTo>
                  <a:cubicBezTo>
                    <a:pt x="123" y="235"/>
                    <a:pt x="124" y="235"/>
                    <a:pt x="124" y="235"/>
                  </a:cubicBezTo>
                  <a:close/>
                  <a:moveTo>
                    <a:pt x="24" y="58"/>
                  </a:moveTo>
                  <a:cubicBezTo>
                    <a:pt x="24" y="56"/>
                    <a:pt x="23" y="54"/>
                    <a:pt x="23" y="52"/>
                  </a:cubicBezTo>
                  <a:cubicBezTo>
                    <a:pt x="23" y="53"/>
                    <a:pt x="22" y="54"/>
                    <a:pt x="22" y="55"/>
                  </a:cubicBezTo>
                  <a:cubicBezTo>
                    <a:pt x="22" y="56"/>
                    <a:pt x="22" y="57"/>
                    <a:pt x="21" y="58"/>
                  </a:cubicBezTo>
                  <a:cubicBezTo>
                    <a:pt x="22" y="57"/>
                    <a:pt x="23" y="57"/>
                    <a:pt x="24" y="58"/>
                  </a:cubicBezTo>
                  <a:close/>
                  <a:moveTo>
                    <a:pt x="160" y="270"/>
                  </a:moveTo>
                  <a:cubicBezTo>
                    <a:pt x="159" y="271"/>
                    <a:pt x="159" y="271"/>
                    <a:pt x="158" y="272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8" y="273"/>
                    <a:pt x="158" y="274"/>
                    <a:pt x="159" y="276"/>
                  </a:cubicBezTo>
                  <a:cubicBezTo>
                    <a:pt x="159" y="275"/>
                    <a:pt x="159" y="275"/>
                    <a:pt x="160" y="275"/>
                  </a:cubicBezTo>
                  <a:cubicBezTo>
                    <a:pt x="160" y="275"/>
                    <a:pt x="160" y="275"/>
                    <a:pt x="160" y="275"/>
                  </a:cubicBezTo>
                  <a:cubicBezTo>
                    <a:pt x="160" y="275"/>
                    <a:pt x="160" y="275"/>
                    <a:pt x="160" y="275"/>
                  </a:cubicBezTo>
                  <a:cubicBezTo>
                    <a:pt x="159" y="274"/>
                    <a:pt x="159" y="273"/>
                    <a:pt x="160" y="272"/>
                  </a:cubicBezTo>
                  <a:cubicBezTo>
                    <a:pt x="160" y="272"/>
                    <a:pt x="160" y="272"/>
                    <a:pt x="160" y="272"/>
                  </a:cubicBezTo>
                  <a:cubicBezTo>
                    <a:pt x="160" y="271"/>
                    <a:pt x="160" y="271"/>
                    <a:pt x="160" y="270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9" y="36"/>
                    <a:pt x="20" y="35"/>
                  </a:cubicBezTo>
                  <a:cubicBezTo>
                    <a:pt x="20" y="34"/>
                    <a:pt x="19" y="34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5"/>
                    <a:pt x="17" y="36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lose/>
                  <a:moveTo>
                    <a:pt x="163" y="178"/>
                  </a:moveTo>
                  <a:cubicBezTo>
                    <a:pt x="163" y="177"/>
                    <a:pt x="163" y="177"/>
                    <a:pt x="163" y="176"/>
                  </a:cubicBezTo>
                  <a:cubicBezTo>
                    <a:pt x="161" y="177"/>
                    <a:pt x="160" y="177"/>
                    <a:pt x="159" y="177"/>
                  </a:cubicBezTo>
                  <a:cubicBezTo>
                    <a:pt x="159" y="178"/>
                    <a:pt x="159" y="178"/>
                    <a:pt x="159" y="179"/>
                  </a:cubicBezTo>
                  <a:cubicBezTo>
                    <a:pt x="161" y="179"/>
                    <a:pt x="162" y="178"/>
                    <a:pt x="163" y="178"/>
                  </a:cubicBezTo>
                  <a:close/>
                  <a:moveTo>
                    <a:pt x="111" y="121"/>
                  </a:moveTo>
                  <a:cubicBezTo>
                    <a:pt x="112" y="119"/>
                    <a:pt x="112" y="117"/>
                    <a:pt x="113" y="115"/>
                  </a:cubicBezTo>
                  <a:cubicBezTo>
                    <a:pt x="113" y="115"/>
                    <a:pt x="113" y="115"/>
                    <a:pt x="112" y="114"/>
                  </a:cubicBezTo>
                  <a:cubicBezTo>
                    <a:pt x="112" y="114"/>
                    <a:pt x="112" y="115"/>
                    <a:pt x="112" y="115"/>
                  </a:cubicBezTo>
                  <a:cubicBezTo>
                    <a:pt x="112" y="115"/>
                    <a:pt x="112" y="116"/>
                    <a:pt x="112" y="116"/>
                  </a:cubicBezTo>
                  <a:cubicBezTo>
                    <a:pt x="112" y="117"/>
                    <a:pt x="111" y="118"/>
                    <a:pt x="110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8"/>
                    <a:pt x="110" y="120"/>
                    <a:pt x="111" y="121"/>
                  </a:cubicBezTo>
                  <a:close/>
                  <a:moveTo>
                    <a:pt x="160" y="268"/>
                  </a:moveTo>
                  <a:cubicBezTo>
                    <a:pt x="159" y="265"/>
                    <a:pt x="159" y="262"/>
                    <a:pt x="159" y="259"/>
                  </a:cubicBezTo>
                  <a:cubicBezTo>
                    <a:pt x="158" y="262"/>
                    <a:pt x="158" y="265"/>
                    <a:pt x="158" y="269"/>
                  </a:cubicBezTo>
                  <a:cubicBezTo>
                    <a:pt x="159" y="268"/>
                    <a:pt x="159" y="268"/>
                    <a:pt x="160" y="268"/>
                  </a:cubicBezTo>
                  <a:close/>
                  <a:moveTo>
                    <a:pt x="82" y="74"/>
                  </a:moveTo>
                  <a:cubicBezTo>
                    <a:pt x="83" y="75"/>
                    <a:pt x="84" y="75"/>
                    <a:pt x="85" y="75"/>
                  </a:cubicBezTo>
                  <a:cubicBezTo>
                    <a:pt x="85" y="74"/>
                    <a:pt x="85" y="73"/>
                    <a:pt x="85" y="72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3" y="73"/>
                    <a:pt x="82" y="74"/>
                    <a:pt x="82" y="74"/>
                  </a:cubicBezTo>
                  <a:close/>
                  <a:moveTo>
                    <a:pt x="138" y="218"/>
                  </a:moveTo>
                  <a:cubicBezTo>
                    <a:pt x="138" y="218"/>
                    <a:pt x="138" y="218"/>
                    <a:pt x="138" y="218"/>
                  </a:cubicBezTo>
                  <a:cubicBezTo>
                    <a:pt x="138" y="220"/>
                    <a:pt x="138" y="222"/>
                    <a:pt x="138" y="224"/>
                  </a:cubicBezTo>
                  <a:cubicBezTo>
                    <a:pt x="139" y="224"/>
                    <a:pt x="140" y="223"/>
                    <a:pt x="140" y="223"/>
                  </a:cubicBezTo>
                  <a:cubicBezTo>
                    <a:pt x="139" y="221"/>
                    <a:pt x="139" y="220"/>
                    <a:pt x="138" y="218"/>
                  </a:cubicBezTo>
                  <a:close/>
                  <a:moveTo>
                    <a:pt x="123" y="129"/>
                  </a:moveTo>
                  <a:cubicBezTo>
                    <a:pt x="123" y="129"/>
                    <a:pt x="122" y="130"/>
                    <a:pt x="121" y="131"/>
                  </a:cubicBezTo>
                  <a:cubicBezTo>
                    <a:pt x="120" y="132"/>
                    <a:pt x="120" y="132"/>
                    <a:pt x="121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2"/>
                    <a:pt x="124" y="131"/>
                    <a:pt x="123" y="129"/>
                  </a:cubicBezTo>
                  <a:close/>
                  <a:moveTo>
                    <a:pt x="84" y="144"/>
                  </a:moveTo>
                  <a:cubicBezTo>
                    <a:pt x="84" y="143"/>
                    <a:pt x="84" y="142"/>
                    <a:pt x="85" y="141"/>
                  </a:cubicBezTo>
                  <a:cubicBezTo>
                    <a:pt x="84" y="141"/>
                    <a:pt x="83" y="140"/>
                    <a:pt x="83" y="140"/>
                  </a:cubicBezTo>
                  <a:cubicBezTo>
                    <a:pt x="82" y="142"/>
                    <a:pt x="82" y="143"/>
                    <a:pt x="82" y="144"/>
                  </a:cubicBezTo>
                  <a:cubicBezTo>
                    <a:pt x="83" y="144"/>
                    <a:pt x="83" y="144"/>
                    <a:pt x="84" y="144"/>
                  </a:cubicBezTo>
                  <a:close/>
                  <a:moveTo>
                    <a:pt x="110" y="164"/>
                  </a:moveTo>
                  <a:cubicBezTo>
                    <a:pt x="110" y="162"/>
                    <a:pt x="111" y="161"/>
                    <a:pt x="111" y="160"/>
                  </a:cubicBezTo>
                  <a:cubicBezTo>
                    <a:pt x="111" y="160"/>
                    <a:pt x="110" y="159"/>
                    <a:pt x="110" y="159"/>
                  </a:cubicBezTo>
                  <a:cubicBezTo>
                    <a:pt x="109" y="160"/>
                    <a:pt x="109" y="161"/>
                    <a:pt x="108" y="161"/>
                  </a:cubicBezTo>
                  <a:cubicBezTo>
                    <a:pt x="109" y="162"/>
                    <a:pt x="109" y="163"/>
                    <a:pt x="110" y="164"/>
                  </a:cubicBezTo>
                  <a:close/>
                  <a:moveTo>
                    <a:pt x="92" y="145"/>
                  </a:moveTo>
                  <a:cubicBezTo>
                    <a:pt x="92" y="147"/>
                    <a:pt x="92" y="148"/>
                    <a:pt x="93" y="150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94" y="148"/>
                    <a:pt x="94" y="147"/>
                    <a:pt x="94" y="145"/>
                  </a:cubicBezTo>
                  <a:cubicBezTo>
                    <a:pt x="93" y="145"/>
                    <a:pt x="93" y="145"/>
                    <a:pt x="92" y="145"/>
                  </a:cubicBezTo>
                  <a:close/>
                  <a:moveTo>
                    <a:pt x="78" y="139"/>
                  </a:moveTo>
                  <a:cubicBezTo>
                    <a:pt x="78" y="140"/>
                    <a:pt x="77" y="141"/>
                    <a:pt x="77" y="143"/>
                  </a:cubicBezTo>
                  <a:cubicBezTo>
                    <a:pt x="77" y="143"/>
                    <a:pt x="77" y="143"/>
                    <a:pt x="78" y="14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9" y="142"/>
                    <a:pt x="79" y="141"/>
                    <a:pt x="80" y="139"/>
                  </a:cubicBezTo>
                  <a:cubicBezTo>
                    <a:pt x="79" y="139"/>
                    <a:pt x="79" y="139"/>
                    <a:pt x="78" y="139"/>
                  </a:cubicBezTo>
                  <a:close/>
                  <a:moveTo>
                    <a:pt x="120" y="241"/>
                  </a:moveTo>
                  <a:cubicBezTo>
                    <a:pt x="121" y="240"/>
                    <a:pt x="121" y="239"/>
                    <a:pt x="121" y="238"/>
                  </a:cubicBezTo>
                  <a:cubicBezTo>
                    <a:pt x="121" y="237"/>
                    <a:pt x="121" y="236"/>
                    <a:pt x="120" y="235"/>
                  </a:cubicBezTo>
                  <a:cubicBezTo>
                    <a:pt x="120" y="236"/>
                    <a:pt x="119" y="237"/>
                    <a:pt x="119" y="238"/>
                  </a:cubicBezTo>
                  <a:cubicBezTo>
                    <a:pt x="119" y="238"/>
                    <a:pt x="119" y="239"/>
                    <a:pt x="119" y="239"/>
                  </a:cubicBezTo>
                  <a:cubicBezTo>
                    <a:pt x="119" y="239"/>
                    <a:pt x="120" y="240"/>
                    <a:pt x="120" y="241"/>
                  </a:cubicBezTo>
                  <a:close/>
                  <a:moveTo>
                    <a:pt x="151" y="254"/>
                  </a:moveTo>
                  <a:cubicBezTo>
                    <a:pt x="150" y="254"/>
                    <a:pt x="149" y="254"/>
                    <a:pt x="149" y="255"/>
                  </a:cubicBezTo>
                  <a:cubicBezTo>
                    <a:pt x="149" y="256"/>
                    <a:pt x="149" y="257"/>
                    <a:pt x="149" y="258"/>
                  </a:cubicBezTo>
                  <a:cubicBezTo>
                    <a:pt x="150" y="258"/>
                    <a:pt x="150" y="258"/>
                    <a:pt x="150" y="257"/>
                  </a:cubicBezTo>
                  <a:cubicBezTo>
                    <a:pt x="151" y="257"/>
                    <a:pt x="151" y="257"/>
                    <a:pt x="151" y="255"/>
                  </a:cubicBezTo>
                  <a:cubicBezTo>
                    <a:pt x="151" y="254"/>
                    <a:pt x="151" y="254"/>
                    <a:pt x="151" y="254"/>
                  </a:cubicBezTo>
                  <a:close/>
                  <a:moveTo>
                    <a:pt x="112" y="81"/>
                  </a:moveTo>
                  <a:cubicBezTo>
                    <a:pt x="113" y="80"/>
                    <a:pt x="113" y="79"/>
                    <a:pt x="113" y="78"/>
                  </a:cubicBezTo>
                  <a:cubicBezTo>
                    <a:pt x="113" y="78"/>
                    <a:pt x="113" y="78"/>
                    <a:pt x="112" y="77"/>
                  </a:cubicBezTo>
                  <a:cubicBezTo>
                    <a:pt x="112" y="78"/>
                    <a:pt x="111" y="79"/>
                    <a:pt x="110" y="80"/>
                  </a:cubicBezTo>
                  <a:cubicBezTo>
                    <a:pt x="111" y="80"/>
                    <a:pt x="112" y="81"/>
                    <a:pt x="112" y="81"/>
                  </a:cubicBezTo>
                  <a:close/>
                  <a:moveTo>
                    <a:pt x="47" y="123"/>
                  </a:moveTo>
                  <a:cubicBezTo>
                    <a:pt x="47" y="121"/>
                    <a:pt x="47" y="119"/>
                    <a:pt x="47" y="117"/>
                  </a:cubicBezTo>
                  <a:cubicBezTo>
                    <a:pt x="46" y="117"/>
                    <a:pt x="46" y="116"/>
                    <a:pt x="45" y="116"/>
                  </a:cubicBezTo>
                  <a:cubicBezTo>
                    <a:pt x="46" y="118"/>
                    <a:pt x="46" y="121"/>
                    <a:pt x="47" y="123"/>
                  </a:cubicBezTo>
                  <a:close/>
                  <a:moveTo>
                    <a:pt x="133" y="243"/>
                  </a:moveTo>
                  <a:cubicBezTo>
                    <a:pt x="133" y="243"/>
                    <a:pt x="133" y="242"/>
                    <a:pt x="133" y="241"/>
                  </a:cubicBezTo>
                  <a:cubicBezTo>
                    <a:pt x="133" y="241"/>
                    <a:pt x="133" y="241"/>
                    <a:pt x="133" y="241"/>
                  </a:cubicBezTo>
                  <a:cubicBezTo>
                    <a:pt x="132" y="240"/>
                    <a:pt x="131" y="239"/>
                    <a:pt x="131" y="238"/>
                  </a:cubicBezTo>
                  <a:cubicBezTo>
                    <a:pt x="131" y="237"/>
                    <a:pt x="131" y="237"/>
                    <a:pt x="130" y="237"/>
                  </a:cubicBezTo>
                  <a:cubicBezTo>
                    <a:pt x="131" y="239"/>
                    <a:pt x="131" y="241"/>
                    <a:pt x="132" y="243"/>
                  </a:cubicBezTo>
                  <a:cubicBezTo>
                    <a:pt x="132" y="243"/>
                    <a:pt x="132" y="243"/>
                    <a:pt x="133" y="243"/>
                  </a:cubicBezTo>
                  <a:close/>
                  <a:moveTo>
                    <a:pt x="109" y="152"/>
                  </a:moveTo>
                  <a:cubicBezTo>
                    <a:pt x="109" y="153"/>
                    <a:pt x="108" y="154"/>
                    <a:pt x="108" y="155"/>
                  </a:cubicBezTo>
                  <a:cubicBezTo>
                    <a:pt x="109" y="156"/>
                    <a:pt x="109" y="156"/>
                    <a:pt x="110" y="156"/>
                  </a:cubicBezTo>
                  <a:cubicBezTo>
                    <a:pt x="110" y="156"/>
                    <a:pt x="110" y="155"/>
                    <a:pt x="111" y="155"/>
                  </a:cubicBezTo>
                  <a:cubicBezTo>
                    <a:pt x="110" y="154"/>
                    <a:pt x="110" y="153"/>
                    <a:pt x="109" y="152"/>
                  </a:cubicBezTo>
                  <a:close/>
                  <a:moveTo>
                    <a:pt x="53" y="94"/>
                  </a:moveTo>
                  <a:cubicBezTo>
                    <a:pt x="53" y="95"/>
                    <a:pt x="53" y="95"/>
                    <a:pt x="53" y="96"/>
                  </a:cubicBezTo>
                  <a:cubicBezTo>
                    <a:pt x="53" y="96"/>
                    <a:pt x="53" y="96"/>
                    <a:pt x="53" y="97"/>
                  </a:cubicBezTo>
                  <a:cubicBezTo>
                    <a:pt x="53" y="97"/>
                    <a:pt x="53" y="97"/>
                    <a:pt x="54" y="97"/>
                  </a:cubicBezTo>
                  <a:cubicBezTo>
                    <a:pt x="54" y="97"/>
                    <a:pt x="54" y="96"/>
                    <a:pt x="54" y="96"/>
                  </a:cubicBezTo>
                  <a:cubicBezTo>
                    <a:pt x="55" y="95"/>
                    <a:pt x="55" y="94"/>
                    <a:pt x="56" y="93"/>
                  </a:cubicBezTo>
                  <a:cubicBezTo>
                    <a:pt x="55" y="93"/>
                    <a:pt x="54" y="94"/>
                    <a:pt x="53" y="94"/>
                  </a:cubicBezTo>
                  <a:close/>
                  <a:moveTo>
                    <a:pt x="79" y="150"/>
                  </a:moveTo>
                  <a:cubicBezTo>
                    <a:pt x="80" y="149"/>
                    <a:pt x="80" y="147"/>
                    <a:pt x="80" y="146"/>
                  </a:cubicBezTo>
                  <a:cubicBezTo>
                    <a:pt x="79" y="146"/>
                    <a:pt x="79" y="146"/>
                    <a:pt x="79" y="146"/>
                  </a:cubicBezTo>
                  <a:cubicBezTo>
                    <a:pt x="78" y="147"/>
                    <a:pt x="78" y="148"/>
                    <a:pt x="77" y="149"/>
                  </a:cubicBezTo>
                  <a:cubicBezTo>
                    <a:pt x="78" y="149"/>
                    <a:pt x="79" y="150"/>
                    <a:pt x="79" y="150"/>
                  </a:cubicBezTo>
                  <a:close/>
                  <a:moveTo>
                    <a:pt x="172" y="109"/>
                  </a:moveTo>
                  <a:cubicBezTo>
                    <a:pt x="172" y="110"/>
                    <a:pt x="172" y="110"/>
                    <a:pt x="172" y="110"/>
                  </a:cubicBezTo>
                  <a:cubicBezTo>
                    <a:pt x="174" y="112"/>
                    <a:pt x="175" y="113"/>
                    <a:pt x="176" y="115"/>
                  </a:cubicBezTo>
                  <a:cubicBezTo>
                    <a:pt x="178" y="117"/>
                    <a:pt x="178" y="119"/>
                    <a:pt x="180" y="121"/>
                  </a:cubicBezTo>
                  <a:cubicBezTo>
                    <a:pt x="179" y="120"/>
                    <a:pt x="179" y="119"/>
                    <a:pt x="179" y="119"/>
                  </a:cubicBezTo>
                  <a:cubicBezTo>
                    <a:pt x="178" y="119"/>
                    <a:pt x="178" y="118"/>
                    <a:pt x="178" y="118"/>
                  </a:cubicBezTo>
                  <a:cubicBezTo>
                    <a:pt x="178" y="118"/>
                    <a:pt x="178" y="117"/>
                    <a:pt x="178" y="117"/>
                  </a:cubicBezTo>
                  <a:cubicBezTo>
                    <a:pt x="177" y="116"/>
                    <a:pt x="177" y="115"/>
                    <a:pt x="176" y="114"/>
                  </a:cubicBezTo>
                  <a:cubicBezTo>
                    <a:pt x="175" y="113"/>
                    <a:pt x="175" y="112"/>
                    <a:pt x="174" y="111"/>
                  </a:cubicBezTo>
                  <a:cubicBezTo>
                    <a:pt x="173" y="110"/>
                    <a:pt x="173" y="110"/>
                    <a:pt x="172" y="109"/>
                  </a:cubicBezTo>
                  <a:close/>
                  <a:moveTo>
                    <a:pt x="15" y="9"/>
                  </a:moveTo>
                  <a:cubicBezTo>
                    <a:pt x="13" y="7"/>
                    <a:pt x="11" y="7"/>
                    <a:pt x="9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9" y="8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4" y="8"/>
                    <a:pt x="14" y="8"/>
                    <a:pt x="15" y="9"/>
                  </a:cubicBezTo>
                  <a:close/>
                  <a:moveTo>
                    <a:pt x="133" y="123"/>
                  </a:moveTo>
                  <a:cubicBezTo>
                    <a:pt x="132" y="125"/>
                    <a:pt x="131" y="127"/>
                    <a:pt x="130" y="128"/>
                  </a:cubicBezTo>
                  <a:cubicBezTo>
                    <a:pt x="129" y="130"/>
                    <a:pt x="128" y="132"/>
                    <a:pt x="127" y="134"/>
                  </a:cubicBezTo>
                  <a:cubicBezTo>
                    <a:pt x="130" y="131"/>
                    <a:pt x="133" y="125"/>
                    <a:pt x="133" y="123"/>
                  </a:cubicBezTo>
                  <a:close/>
                  <a:moveTo>
                    <a:pt x="126" y="165"/>
                  </a:moveTo>
                  <a:cubicBezTo>
                    <a:pt x="126" y="166"/>
                    <a:pt x="125" y="168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7" y="168"/>
                    <a:pt x="127" y="167"/>
                    <a:pt x="128" y="166"/>
                  </a:cubicBezTo>
                  <a:cubicBezTo>
                    <a:pt x="127" y="166"/>
                    <a:pt x="127" y="165"/>
                    <a:pt x="126" y="165"/>
                  </a:cubicBezTo>
                  <a:close/>
                  <a:moveTo>
                    <a:pt x="63" y="63"/>
                  </a:moveTo>
                  <a:cubicBezTo>
                    <a:pt x="63" y="64"/>
                    <a:pt x="63" y="64"/>
                    <a:pt x="63" y="65"/>
                  </a:cubicBezTo>
                  <a:cubicBezTo>
                    <a:pt x="64" y="65"/>
                    <a:pt x="64" y="66"/>
                    <a:pt x="65" y="67"/>
                  </a:cubicBezTo>
                  <a:cubicBezTo>
                    <a:pt x="65" y="67"/>
                    <a:pt x="65" y="67"/>
                    <a:pt x="65" y="68"/>
                  </a:cubicBezTo>
                  <a:cubicBezTo>
                    <a:pt x="66" y="68"/>
                    <a:pt x="66" y="67"/>
                    <a:pt x="67" y="67"/>
                  </a:cubicBezTo>
                  <a:cubicBezTo>
                    <a:pt x="66" y="66"/>
                    <a:pt x="66" y="65"/>
                    <a:pt x="65" y="65"/>
                  </a:cubicBezTo>
                  <a:cubicBezTo>
                    <a:pt x="64" y="64"/>
                    <a:pt x="64" y="64"/>
                    <a:pt x="63" y="63"/>
                  </a:cubicBezTo>
                  <a:close/>
                  <a:moveTo>
                    <a:pt x="56" y="119"/>
                  </a:moveTo>
                  <a:cubicBezTo>
                    <a:pt x="56" y="120"/>
                    <a:pt x="56" y="120"/>
                    <a:pt x="56" y="121"/>
                  </a:cubicBezTo>
                  <a:cubicBezTo>
                    <a:pt x="56" y="122"/>
                    <a:pt x="57" y="124"/>
                    <a:pt x="57" y="125"/>
                  </a:cubicBezTo>
                  <a:cubicBezTo>
                    <a:pt x="57" y="126"/>
                    <a:pt x="58" y="126"/>
                    <a:pt x="58" y="127"/>
                  </a:cubicBezTo>
                  <a:cubicBezTo>
                    <a:pt x="58" y="125"/>
                    <a:pt x="57" y="120"/>
                    <a:pt x="56" y="119"/>
                  </a:cubicBezTo>
                  <a:close/>
                  <a:moveTo>
                    <a:pt x="57" y="80"/>
                  </a:moveTo>
                  <a:cubicBezTo>
                    <a:pt x="59" y="80"/>
                    <a:pt x="60" y="80"/>
                    <a:pt x="62" y="80"/>
                  </a:cubicBezTo>
                  <a:cubicBezTo>
                    <a:pt x="62" y="79"/>
                    <a:pt x="61" y="78"/>
                    <a:pt x="61" y="77"/>
                  </a:cubicBezTo>
                  <a:cubicBezTo>
                    <a:pt x="61" y="78"/>
                    <a:pt x="61" y="78"/>
                    <a:pt x="60" y="78"/>
                  </a:cubicBezTo>
                  <a:cubicBezTo>
                    <a:pt x="60" y="78"/>
                    <a:pt x="60" y="79"/>
                    <a:pt x="60" y="79"/>
                  </a:cubicBezTo>
                  <a:cubicBezTo>
                    <a:pt x="58" y="79"/>
                    <a:pt x="58" y="80"/>
                    <a:pt x="57" y="80"/>
                  </a:cubicBezTo>
                  <a:close/>
                  <a:moveTo>
                    <a:pt x="150" y="244"/>
                  </a:moveTo>
                  <a:cubicBezTo>
                    <a:pt x="150" y="243"/>
                    <a:pt x="150" y="242"/>
                    <a:pt x="149" y="242"/>
                  </a:cubicBezTo>
                  <a:cubicBezTo>
                    <a:pt x="148" y="242"/>
                    <a:pt x="147" y="243"/>
                    <a:pt x="147" y="244"/>
                  </a:cubicBezTo>
                  <a:cubicBezTo>
                    <a:pt x="147" y="245"/>
                    <a:pt x="148" y="245"/>
                    <a:pt x="149" y="245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50" y="244"/>
                    <a:pt x="150" y="244"/>
                  </a:cubicBezTo>
                  <a:close/>
                  <a:moveTo>
                    <a:pt x="65" y="126"/>
                  </a:moveTo>
                  <a:cubicBezTo>
                    <a:pt x="65" y="125"/>
                    <a:pt x="65" y="125"/>
                    <a:pt x="65" y="125"/>
                  </a:cubicBezTo>
                  <a:cubicBezTo>
                    <a:pt x="63" y="123"/>
                    <a:pt x="61" y="120"/>
                    <a:pt x="59" y="117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60" y="120"/>
                    <a:pt x="63" y="124"/>
                    <a:pt x="65" y="126"/>
                  </a:cubicBezTo>
                  <a:close/>
                  <a:moveTo>
                    <a:pt x="66" y="29"/>
                  </a:moveTo>
                  <a:cubicBezTo>
                    <a:pt x="66" y="30"/>
                    <a:pt x="65" y="31"/>
                    <a:pt x="65" y="31"/>
                  </a:cubicBezTo>
                  <a:cubicBezTo>
                    <a:pt x="66" y="31"/>
                    <a:pt x="67" y="32"/>
                    <a:pt x="67" y="32"/>
                  </a:cubicBezTo>
                  <a:cubicBezTo>
                    <a:pt x="67" y="32"/>
                    <a:pt x="68" y="32"/>
                    <a:pt x="68" y="32"/>
                  </a:cubicBezTo>
                  <a:cubicBezTo>
                    <a:pt x="68" y="31"/>
                    <a:pt x="68" y="30"/>
                    <a:pt x="68" y="29"/>
                  </a:cubicBezTo>
                  <a:cubicBezTo>
                    <a:pt x="67" y="29"/>
                    <a:pt x="67" y="29"/>
                    <a:pt x="66" y="29"/>
                  </a:cubicBezTo>
                  <a:close/>
                  <a:moveTo>
                    <a:pt x="100" y="158"/>
                  </a:moveTo>
                  <a:cubicBezTo>
                    <a:pt x="101" y="160"/>
                    <a:pt x="106" y="167"/>
                    <a:pt x="109" y="168"/>
                  </a:cubicBezTo>
                  <a:cubicBezTo>
                    <a:pt x="109" y="168"/>
                    <a:pt x="109" y="168"/>
                    <a:pt x="108" y="168"/>
                  </a:cubicBezTo>
                  <a:cubicBezTo>
                    <a:pt x="107" y="166"/>
                    <a:pt x="105" y="165"/>
                    <a:pt x="104" y="163"/>
                  </a:cubicBezTo>
                  <a:cubicBezTo>
                    <a:pt x="103" y="162"/>
                    <a:pt x="102" y="161"/>
                    <a:pt x="101" y="159"/>
                  </a:cubicBezTo>
                  <a:cubicBezTo>
                    <a:pt x="101" y="159"/>
                    <a:pt x="101" y="158"/>
                    <a:pt x="100" y="158"/>
                  </a:cubicBezTo>
                  <a:close/>
                  <a:moveTo>
                    <a:pt x="132" y="170"/>
                  </a:moveTo>
                  <a:cubicBezTo>
                    <a:pt x="132" y="170"/>
                    <a:pt x="133" y="171"/>
                    <a:pt x="134" y="171"/>
                  </a:cubicBezTo>
                  <a:cubicBezTo>
                    <a:pt x="134" y="171"/>
                    <a:pt x="134" y="171"/>
                    <a:pt x="134" y="170"/>
                  </a:cubicBezTo>
                  <a:cubicBezTo>
                    <a:pt x="135" y="170"/>
                    <a:pt x="135" y="170"/>
                    <a:pt x="136" y="170"/>
                  </a:cubicBezTo>
                  <a:cubicBezTo>
                    <a:pt x="134" y="169"/>
                    <a:pt x="133" y="169"/>
                    <a:pt x="132" y="168"/>
                  </a:cubicBezTo>
                  <a:cubicBezTo>
                    <a:pt x="132" y="169"/>
                    <a:pt x="132" y="170"/>
                    <a:pt x="132" y="170"/>
                  </a:cubicBezTo>
                  <a:close/>
                  <a:moveTo>
                    <a:pt x="29" y="21"/>
                  </a:moveTo>
                  <a:cubicBezTo>
                    <a:pt x="28" y="21"/>
                    <a:pt x="28" y="21"/>
                    <a:pt x="27" y="21"/>
                  </a:cubicBezTo>
                  <a:cubicBezTo>
                    <a:pt x="26" y="22"/>
                    <a:pt x="26" y="23"/>
                    <a:pt x="25" y="25"/>
                  </a:cubicBezTo>
                  <a:cubicBezTo>
                    <a:pt x="25" y="25"/>
                    <a:pt x="25" y="2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7" y="24"/>
                    <a:pt x="28" y="23"/>
                    <a:pt x="29" y="21"/>
                  </a:cubicBezTo>
                  <a:close/>
                  <a:moveTo>
                    <a:pt x="138" y="251"/>
                  </a:moveTo>
                  <a:cubicBezTo>
                    <a:pt x="138" y="251"/>
                    <a:pt x="138" y="251"/>
                    <a:pt x="137" y="251"/>
                  </a:cubicBezTo>
                  <a:cubicBezTo>
                    <a:pt x="137" y="251"/>
                    <a:pt x="137" y="252"/>
                    <a:pt x="137" y="252"/>
                  </a:cubicBezTo>
                  <a:cubicBezTo>
                    <a:pt x="138" y="255"/>
                    <a:pt x="138" y="257"/>
                    <a:pt x="138" y="260"/>
                  </a:cubicBezTo>
                  <a:cubicBezTo>
                    <a:pt x="138" y="260"/>
                    <a:pt x="138" y="260"/>
                    <a:pt x="138" y="260"/>
                  </a:cubicBezTo>
                  <a:cubicBezTo>
                    <a:pt x="138" y="258"/>
                    <a:pt x="138" y="256"/>
                    <a:pt x="138" y="253"/>
                  </a:cubicBezTo>
                  <a:cubicBezTo>
                    <a:pt x="138" y="253"/>
                    <a:pt x="138" y="252"/>
                    <a:pt x="138" y="251"/>
                  </a:cubicBezTo>
                  <a:close/>
                  <a:moveTo>
                    <a:pt x="133" y="232"/>
                  </a:moveTo>
                  <a:cubicBezTo>
                    <a:pt x="132" y="233"/>
                    <a:pt x="132" y="234"/>
                    <a:pt x="131" y="235"/>
                  </a:cubicBezTo>
                  <a:cubicBezTo>
                    <a:pt x="131" y="235"/>
                    <a:pt x="131" y="235"/>
                    <a:pt x="131" y="235"/>
                  </a:cubicBezTo>
                  <a:cubicBezTo>
                    <a:pt x="132" y="236"/>
                    <a:pt x="132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6"/>
                    <a:pt x="133" y="234"/>
                    <a:pt x="133" y="232"/>
                  </a:cubicBezTo>
                  <a:close/>
                  <a:moveTo>
                    <a:pt x="175" y="232"/>
                  </a:moveTo>
                  <a:cubicBezTo>
                    <a:pt x="176" y="232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1"/>
                  </a:cubicBezTo>
                  <a:cubicBezTo>
                    <a:pt x="177" y="230"/>
                    <a:pt x="177" y="230"/>
                    <a:pt x="177" y="229"/>
                  </a:cubicBezTo>
                  <a:cubicBezTo>
                    <a:pt x="176" y="229"/>
                    <a:pt x="175" y="230"/>
                    <a:pt x="175" y="231"/>
                  </a:cubicBezTo>
                  <a:cubicBezTo>
                    <a:pt x="175" y="231"/>
                    <a:pt x="175" y="232"/>
                    <a:pt x="175" y="232"/>
                  </a:cubicBezTo>
                  <a:close/>
                  <a:moveTo>
                    <a:pt x="157" y="228"/>
                  </a:moveTo>
                  <a:cubicBezTo>
                    <a:pt x="156" y="229"/>
                    <a:pt x="156" y="231"/>
                    <a:pt x="156" y="231"/>
                  </a:cubicBezTo>
                  <a:cubicBezTo>
                    <a:pt x="156" y="232"/>
                    <a:pt x="157" y="232"/>
                    <a:pt x="157" y="233"/>
                  </a:cubicBezTo>
                  <a:cubicBezTo>
                    <a:pt x="157" y="233"/>
                    <a:pt x="158" y="233"/>
                    <a:pt x="158" y="233"/>
                  </a:cubicBezTo>
                  <a:cubicBezTo>
                    <a:pt x="158" y="232"/>
                    <a:pt x="158" y="231"/>
                    <a:pt x="158" y="230"/>
                  </a:cubicBezTo>
                  <a:cubicBezTo>
                    <a:pt x="158" y="230"/>
                    <a:pt x="158" y="230"/>
                    <a:pt x="158" y="230"/>
                  </a:cubicBezTo>
                  <a:cubicBezTo>
                    <a:pt x="157" y="230"/>
                    <a:pt x="157" y="229"/>
                    <a:pt x="157" y="228"/>
                  </a:cubicBezTo>
                  <a:close/>
                  <a:moveTo>
                    <a:pt x="173" y="90"/>
                  </a:moveTo>
                  <a:cubicBezTo>
                    <a:pt x="170" y="89"/>
                    <a:pt x="162" y="86"/>
                    <a:pt x="160" y="86"/>
                  </a:cubicBezTo>
                  <a:cubicBezTo>
                    <a:pt x="161" y="86"/>
                    <a:pt x="161" y="86"/>
                    <a:pt x="162" y="86"/>
                  </a:cubicBezTo>
                  <a:cubicBezTo>
                    <a:pt x="165" y="87"/>
                    <a:pt x="168" y="89"/>
                    <a:pt x="171" y="90"/>
                  </a:cubicBezTo>
                  <a:cubicBezTo>
                    <a:pt x="172" y="91"/>
                    <a:pt x="172" y="91"/>
                    <a:pt x="173" y="90"/>
                  </a:cubicBezTo>
                  <a:close/>
                  <a:moveTo>
                    <a:pt x="53" y="112"/>
                  </a:moveTo>
                  <a:cubicBezTo>
                    <a:pt x="53" y="111"/>
                    <a:pt x="53" y="110"/>
                    <a:pt x="53" y="109"/>
                  </a:cubicBezTo>
                  <a:cubicBezTo>
                    <a:pt x="52" y="109"/>
                    <a:pt x="51" y="110"/>
                    <a:pt x="51" y="110"/>
                  </a:cubicBezTo>
                  <a:cubicBezTo>
                    <a:pt x="50" y="111"/>
                    <a:pt x="50" y="111"/>
                    <a:pt x="50" y="112"/>
                  </a:cubicBezTo>
                  <a:cubicBezTo>
                    <a:pt x="51" y="111"/>
                    <a:pt x="51" y="111"/>
                    <a:pt x="53" y="112"/>
                  </a:cubicBezTo>
                  <a:close/>
                  <a:moveTo>
                    <a:pt x="73" y="140"/>
                  </a:moveTo>
                  <a:cubicBezTo>
                    <a:pt x="74" y="140"/>
                    <a:pt x="74" y="139"/>
                    <a:pt x="75" y="138"/>
                  </a:cubicBezTo>
                  <a:cubicBezTo>
                    <a:pt x="74" y="138"/>
                    <a:pt x="73" y="137"/>
                    <a:pt x="73" y="137"/>
                  </a:cubicBezTo>
                  <a:cubicBezTo>
                    <a:pt x="72" y="139"/>
                    <a:pt x="72" y="139"/>
                    <a:pt x="73" y="140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5" y="21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0"/>
                    <a:pt x="36" y="20"/>
                    <a:pt x="37" y="19"/>
                  </a:cubicBezTo>
                  <a:cubicBezTo>
                    <a:pt x="36" y="19"/>
                    <a:pt x="35" y="19"/>
                    <a:pt x="34" y="19"/>
                  </a:cubicBezTo>
                  <a:cubicBezTo>
                    <a:pt x="33" y="19"/>
                    <a:pt x="33" y="20"/>
                    <a:pt x="33" y="20"/>
                  </a:cubicBezTo>
                  <a:close/>
                  <a:moveTo>
                    <a:pt x="64" y="21"/>
                  </a:moveTo>
                  <a:cubicBezTo>
                    <a:pt x="63" y="21"/>
                    <a:pt x="62" y="21"/>
                    <a:pt x="61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2"/>
                    <a:pt x="63" y="21"/>
                    <a:pt x="64" y="21"/>
                  </a:cubicBezTo>
                  <a:close/>
                  <a:moveTo>
                    <a:pt x="125" y="130"/>
                  </a:moveTo>
                  <a:cubicBezTo>
                    <a:pt x="126" y="129"/>
                    <a:pt x="127" y="128"/>
                    <a:pt x="128" y="127"/>
                  </a:cubicBezTo>
                  <a:cubicBezTo>
                    <a:pt x="127" y="126"/>
                    <a:pt x="127" y="126"/>
                    <a:pt x="127" y="125"/>
                  </a:cubicBezTo>
                  <a:cubicBezTo>
                    <a:pt x="126" y="126"/>
                    <a:pt x="125" y="126"/>
                    <a:pt x="125" y="127"/>
                  </a:cubicBezTo>
                  <a:cubicBezTo>
                    <a:pt x="125" y="128"/>
                    <a:pt x="125" y="129"/>
                    <a:pt x="125" y="130"/>
                  </a:cubicBezTo>
                  <a:close/>
                  <a:moveTo>
                    <a:pt x="115" y="89"/>
                  </a:moveTo>
                  <a:cubicBezTo>
                    <a:pt x="114" y="88"/>
                    <a:pt x="114" y="87"/>
                    <a:pt x="112" y="86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2" y="85"/>
                    <a:pt x="111" y="85"/>
                    <a:pt x="111" y="85"/>
                  </a:cubicBezTo>
                  <a:cubicBezTo>
                    <a:pt x="109" y="84"/>
                    <a:pt x="108" y="83"/>
                    <a:pt x="106" y="82"/>
                  </a:cubicBezTo>
                  <a:cubicBezTo>
                    <a:pt x="106" y="82"/>
                    <a:pt x="106" y="82"/>
                    <a:pt x="105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9" y="83"/>
                    <a:pt x="112" y="86"/>
                    <a:pt x="114" y="89"/>
                  </a:cubicBezTo>
                  <a:cubicBezTo>
                    <a:pt x="114" y="89"/>
                    <a:pt x="115" y="89"/>
                    <a:pt x="115" y="89"/>
                  </a:cubicBezTo>
                  <a:close/>
                  <a:moveTo>
                    <a:pt x="31" y="42"/>
                  </a:moveTo>
                  <a:cubicBezTo>
                    <a:pt x="31" y="42"/>
                    <a:pt x="32" y="42"/>
                    <a:pt x="32" y="42"/>
                  </a:cubicBezTo>
                  <a:cubicBezTo>
                    <a:pt x="32" y="42"/>
                    <a:pt x="32" y="43"/>
                    <a:pt x="33" y="43"/>
                  </a:cubicBezTo>
                  <a:cubicBezTo>
                    <a:pt x="33" y="42"/>
                    <a:pt x="33" y="41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2" y="40"/>
                    <a:pt x="32" y="41"/>
                    <a:pt x="31" y="42"/>
                  </a:cubicBezTo>
                  <a:close/>
                  <a:moveTo>
                    <a:pt x="9" y="32"/>
                  </a:moveTo>
                  <a:cubicBezTo>
                    <a:pt x="8" y="27"/>
                    <a:pt x="7" y="22"/>
                    <a:pt x="6" y="18"/>
                  </a:cubicBezTo>
                  <a:cubicBezTo>
                    <a:pt x="6" y="22"/>
                    <a:pt x="8" y="27"/>
                    <a:pt x="9" y="32"/>
                  </a:cubicBezTo>
                  <a:close/>
                  <a:moveTo>
                    <a:pt x="106" y="110"/>
                  </a:moveTo>
                  <a:cubicBezTo>
                    <a:pt x="106" y="110"/>
                    <a:pt x="106" y="111"/>
                    <a:pt x="106" y="111"/>
                  </a:cubicBezTo>
                  <a:cubicBezTo>
                    <a:pt x="106" y="112"/>
                    <a:pt x="106" y="112"/>
                    <a:pt x="106" y="113"/>
                  </a:cubicBezTo>
                  <a:cubicBezTo>
                    <a:pt x="106" y="114"/>
                    <a:pt x="107" y="115"/>
                    <a:pt x="107" y="116"/>
                  </a:cubicBezTo>
                  <a:cubicBezTo>
                    <a:pt x="107" y="114"/>
                    <a:pt x="107" y="112"/>
                    <a:pt x="106" y="111"/>
                  </a:cubicBezTo>
                  <a:cubicBezTo>
                    <a:pt x="106" y="110"/>
                    <a:pt x="106" y="110"/>
                    <a:pt x="106" y="110"/>
                  </a:cubicBezTo>
                  <a:close/>
                  <a:moveTo>
                    <a:pt x="185" y="114"/>
                  </a:moveTo>
                  <a:cubicBezTo>
                    <a:pt x="185" y="113"/>
                    <a:pt x="184" y="111"/>
                    <a:pt x="184" y="110"/>
                  </a:cubicBezTo>
                  <a:cubicBezTo>
                    <a:pt x="183" y="111"/>
                    <a:pt x="183" y="111"/>
                    <a:pt x="183" y="112"/>
                  </a:cubicBezTo>
                  <a:cubicBezTo>
                    <a:pt x="183" y="113"/>
                    <a:pt x="184" y="114"/>
                    <a:pt x="184" y="115"/>
                  </a:cubicBezTo>
                  <a:cubicBezTo>
                    <a:pt x="185" y="114"/>
                    <a:pt x="185" y="114"/>
                    <a:pt x="185" y="114"/>
                  </a:cubicBezTo>
                  <a:close/>
                  <a:moveTo>
                    <a:pt x="186" y="150"/>
                  </a:moveTo>
                  <a:cubicBezTo>
                    <a:pt x="185" y="151"/>
                    <a:pt x="185" y="152"/>
                    <a:pt x="184" y="152"/>
                  </a:cubicBezTo>
                  <a:cubicBezTo>
                    <a:pt x="184" y="153"/>
                    <a:pt x="184" y="153"/>
                    <a:pt x="184" y="153"/>
                  </a:cubicBezTo>
                  <a:cubicBezTo>
                    <a:pt x="185" y="154"/>
                    <a:pt x="185" y="154"/>
                    <a:pt x="185" y="155"/>
                  </a:cubicBezTo>
                  <a:cubicBezTo>
                    <a:pt x="186" y="154"/>
                    <a:pt x="186" y="152"/>
                    <a:pt x="186" y="150"/>
                  </a:cubicBezTo>
                  <a:close/>
                  <a:moveTo>
                    <a:pt x="63" y="67"/>
                  </a:moveTo>
                  <a:cubicBezTo>
                    <a:pt x="62" y="66"/>
                    <a:pt x="62" y="66"/>
                    <a:pt x="62" y="66"/>
                  </a:cubicBezTo>
                  <a:cubicBezTo>
                    <a:pt x="62" y="65"/>
                    <a:pt x="62" y="65"/>
                    <a:pt x="61" y="65"/>
                  </a:cubicBezTo>
                  <a:cubicBezTo>
                    <a:pt x="60" y="65"/>
                    <a:pt x="60" y="65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5"/>
                    <a:pt x="59" y="65"/>
                  </a:cubicBezTo>
                  <a:cubicBezTo>
                    <a:pt x="60" y="66"/>
                    <a:pt x="61" y="67"/>
                    <a:pt x="61" y="68"/>
                  </a:cubicBezTo>
                  <a:cubicBezTo>
                    <a:pt x="62" y="67"/>
                    <a:pt x="62" y="67"/>
                    <a:pt x="63" y="67"/>
                  </a:cubicBezTo>
                  <a:close/>
                  <a:moveTo>
                    <a:pt x="124" y="240"/>
                  </a:moveTo>
                  <a:cubicBezTo>
                    <a:pt x="124" y="240"/>
                    <a:pt x="124" y="240"/>
                    <a:pt x="124" y="240"/>
                  </a:cubicBezTo>
                  <a:cubicBezTo>
                    <a:pt x="124" y="240"/>
                    <a:pt x="124" y="240"/>
                    <a:pt x="124" y="241"/>
                  </a:cubicBezTo>
                  <a:cubicBezTo>
                    <a:pt x="124" y="241"/>
                    <a:pt x="124" y="242"/>
                    <a:pt x="125" y="243"/>
                  </a:cubicBezTo>
                  <a:cubicBezTo>
                    <a:pt x="125" y="243"/>
                    <a:pt x="126" y="243"/>
                    <a:pt x="126" y="243"/>
                  </a:cubicBezTo>
                  <a:cubicBezTo>
                    <a:pt x="126" y="243"/>
                    <a:pt x="126" y="242"/>
                    <a:pt x="126" y="242"/>
                  </a:cubicBezTo>
                  <a:cubicBezTo>
                    <a:pt x="126" y="241"/>
                    <a:pt x="125" y="240"/>
                    <a:pt x="124" y="240"/>
                  </a:cubicBezTo>
                  <a:close/>
                  <a:moveTo>
                    <a:pt x="150" y="228"/>
                  </a:moveTo>
                  <a:cubicBezTo>
                    <a:pt x="149" y="228"/>
                    <a:pt x="149" y="228"/>
                    <a:pt x="148" y="228"/>
                  </a:cubicBezTo>
                  <a:cubicBezTo>
                    <a:pt x="148" y="228"/>
                    <a:pt x="148" y="228"/>
                    <a:pt x="148" y="229"/>
                  </a:cubicBezTo>
                  <a:cubicBezTo>
                    <a:pt x="148" y="229"/>
                    <a:pt x="149" y="230"/>
                    <a:pt x="149" y="230"/>
                  </a:cubicBezTo>
                  <a:cubicBezTo>
                    <a:pt x="150" y="230"/>
                    <a:pt x="150" y="230"/>
                    <a:pt x="151" y="230"/>
                  </a:cubicBezTo>
                  <a:cubicBezTo>
                    <a:pt x="150" y="229"/>
                    <a:pt x="150" y="228"/>
                    <a:pt x="150" y="228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3" y="33"/>
                    <a:pt x="41" y="33"/>
                    <a:pt x="40" y="33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7" y="33"/>
                    <a:pt x="38" y="33"/>
                  </a:cubicBezTo>
                  <a:cubicBezTo>
                    <a:pt x="40" y="33"/>
                    <a:pt x="42" y="34"/>
                    <a:pt x="45" y="34"/>
                  </a:cubicBezTo>
                  <a:close/>
                  <a:moveTo>
                    <a:pt x="109" y="107"/>
                  </a:moveTo>
                  <a:cubicBezTo>
                    <a:pt x="108" y="107"/>
                    <a:pt x="108" y="108"/>
                    <a:pt x="108" y="108"/>
                  </a:cubicBezTo>
                  <a:cubicBezTo>
                    <a:pt x="109" y="110"/>
                    <a:pt x="109" y="111"/>
                    <a:pt x="110" y="113"/>
                  </a:cubicBezTo>
                  <a:cubicBezTo>
                    <a:pt x="110" y="111"/>
                    <a:pt x="110" y="109"/>
                    <a:pt x="109" y="107"/>
                  </a:cubicBezTo>
                  <a:close/>
                  <a:moveTo>
                    <a:pt x="26" y="31"/>
                  </a:moveTo>
                  <a:cubicBezTo>
                    <a:pt x="26" y="30"/>
                    <a:pt x="27" y="29"/>
                    <a:pt x="27" y="28"/>
                  </a:cubicBezTo>
                  <a:cubicBezTo>
                    <a:pt x="26" y="28"/>
                    <a:pt x="26" y="28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1"/>
                    <a:pt x="25" y="31"/>
                    <a:pt x="26" y="31"/>
                  </a:cubicBezTo>
                  <a:close/>
                  <a:moveTo>
                    <a:pt x="61" y="130"/>
                  </a:moveTo>
                  <a:cubicBezTo>
                    <a:pt x="62" y="129"/>
                    <a:pt x="62" y="129"/>
                    <a:pt x="63" y="129"/>
                  </a:cubicBezTo>
                  <a:cubicBezTo>
                    <a:pt x="62" y="128"/>
                    <a:pt x="62" y="128"/>
                    <a:pt x="61" y="127"/>
                  </a:cubicBezTo>
                  <a:cubicBezTo>
                    <a:pt x="61" y="126"/>
                    <a:pt x="61" y="126"/>
                    <a:pt x="60" y="125"/>
                  </a:cubicBezTo>
                  <a:cubicBezTo>
                    <a:pt x="60" y="127"/>
                    <a:pt x="61" y="128"/>
                    <a:pt x="61" y="130"/>
                  </a:cubicBezTo>
                  <a:close/>
                  <a:moveTo>
                    <a:pt x="154" y="176"/>
                  </a:moveTo>
                  <a:cubicBezTo>
                    <a:pt x="154" y="175"/>
                    <a:pt x="154" y="175"/>
                    <a:pt x="154" y="174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2" y="174"/>
                    <a:pt x="151" y="175"/>
                    <a:pt x="151" y="176"/>
                  </a:cubicBezTo>
                  <a:cubicBezTo>
                    <a:pt x="152" y="176"/>
                    <a:pt x="153" y="176"/>
                    <a:pt x="154" y="176"/>
                  </a:cubicBezTo>
                  <a:close/>
                  <a:moveTo>
                    <a:pt x="146" y="279"/>
                  </a:moveTo>
                  <a:cubicBezTo>
                    <a:pt x="147" y="279"/>
                    <a:pt x="149" y="279"/>
                    <a:pt x="151" y="279"/>
                  </a:cubicBezTo>
                  <a:cubicBezTo>
                    <a:pt x="151" y="279"/>
                    <a:pt x="151" y="279"/>
                    <a:pt x="151" y="279"/>
                  </a:cubicBezTo>
                  <a:cubicBezTo>
                    <a:pt x="151" y="279"/>
                    <a:pt x="150" y="279"/>
                    <a:pt x="150" y="279"/>
                  </a:cubicBezTo>
                  <a:cubicBezTo>
                    <a:pt x="149" y="278"/>
                    <a:pt x="148" y="278"/>
                    <a:pt x="146" y="278"/>
                  </a:cubicBezTo>
                  <a:cubicBezTo>
                    <a:pt x="146" y="278"/>
                    <a:pt x="146" y="278"/>
                    <a:pt x="146" y="278"/>
                  </a:cubicBezTo>
                  <a:cubicBezTo>
                    <a:pt x="146" y="279"/>
                    <a:pt x="146" y="279"/>
                    <a:pt x="146" y="279"/>
                  </a:cubicBezTo>
                  <a:close/>
                  <a:moveTo>
                    <a:pt x="143" y="175"/>
                  </a:moveTo>
                  <a:cubicBezTo>
                    <a:pt x="144" y="176"/>
                    <a:pt x="144" y="176"/>
                    <a:pt x="145" y="176"/>
                  </a:cubicBezTo>
                  <a:cubicBezTo>
                    <a:pt x="145" y="175"/>
                    <a:pt x="145" y="174"/>
                    <a:pt x="145" y="173"/>
                  </a:cubicBezTo>
                  <a:cubicBezTo>
                    <a:pt x="144" y="173"/>
                    <a:pt x="144" y="173"/>
                    <a:pt x="143" y="173"/>
                  </a:cubicBezTo>
                  <a:cubicBezTo>
                    <a:pt x="143" y="174"/>
                    <a:pt x="143" y="175"/>
                    <a:pt x="143" y="175"/>
                  </a:cubicBezTo>
                  <a:close/>
                  <a:moveTo>
                    <a:pt x="26" y="17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lose/>
                  <a:moveTo>
                    <a:pt x="127" y="91"/>
                  </a:moveTo>
                  <a:cubicBezTo>
                    <a:pt x="126" y="91"/>
                    <a:pt x="125" y="92"/>
                    <a:pt x="125" y="94"/>
                  </a:cubicBezTo>
                  <a:cubicBezTo>
                    <a:pt x="126" y="93"/>
                    <a:pt x="127" y="93"/>
                    <a:pt x="128" y="92"/>
                  </a:cubicBezTo>
                  <a:cubicBezTo>
                    <a:pt x="128" y="92"/>
                    <a:pt x="128" y="91"/>
                    <a:pt x="127" y="91"/>
                  </a:cubicBezTo>
                  <a:close/>
                  <a:moveTo>
                    <a:pt x="167" y="163"/>
                  </a:moveTo>
                  <a:cubicBezTo>
                    <a:pt x="169" y="162"/>
                    <a:pt x="172" y="160"/>
                    <a:pt x="173" y="158"/>
                  </a:cubicBezTo>
                  <a:cubicBezTo>
                    <a:pt x="173" y="158"/>
                    <a:pt x="172" y="158"/>
                    <a:pt x="172" y="158"/>
                  </a:cubicBezTo>
                  <a:cubicBezTo>
                    <a:pt x="170" y="160"/>
                    <a:pt x="169" y="161"/>
                    <a:pt x="167" y="163"/>
                  </a:cubicBezTo>
                  <a:close/>
                  <a:moveTo>
                    <a:pt x="113" y="161"/>
                  </a:moveTo>
                  <a:cubicBezTo>
                    <a:pt x="112" y="163"/>
                    <a:pt x="112" y="164"/>
                    <a:pt x="112" y="165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4"/>
                    <a:pt x="113" y="163"/>
                    <a:pt x="114" y="162"/>
                  </a:cubicBezTo>
                  <a:cubicBezTo>
                    <a:pt x="114" y="162"/>
                    <a:pt x="113" y="161"/>
                    <a:pt x="113" y="161"/>
                  </a:cubicBezTo>
                  <a:close/>
                  <a:moveTo>
                    <a:pt x="37" y="36"/>
                  </a:moveTo>
                  <a:cubicBezTo>
                    <a:pt x="37" y="37"/>
                    <a:pt x="36" y="38"/>
                    <a:pt x="36" y="39"/>
                  </a:cubicBezTo>
                  <a:cubicBezTo>
                    <a:pt x="36" y="39"/>
                    <a:pt x="36" y="40"/>
                    <a:pt x="37" y="40"/>
                  </a:cubicBezTo>
                  <a:cubicBezTo>
                    <a:pt x="37" y="39"/>
                    <a:pt x="38" y="38"/>
                    <a:pt x="38" y="38"/>
                  </a:cubicBezTo>
                  <a:cubicBezTo>
                    <a:pt x="38" y="37"/>
                    <a:pt x="37" y="37"/>
                    <a:pt x="37" y="36"/>
                  </a:cubicBezTo>
                  <a:close/>
                  <a:moveTo>
                    <a:pt x="116" y="129"/>
                  </a:moveTo>
                  <a:cubicBezTo>
                    <a:pt x="115" y="129"/>
                    <a:pt x="115" y="130"/>
                    <a:pt x="114" y="131"/>
                  </a:cubicBezTo>
                  <a:cubicBezTo>
                    <a:pt x="115" y="131"/>
                    <a:pt x="115" y="132"/>
                    <a:pt x="115" y="132"/>
                  </a:cubicBezTo>
                  <a:cubicBezTo>
                    <a:pt x="116" y="131"/>
                    <a:pt x="117" y="130"/>
                    <a:pt x="117" y="129"/>
                  </a:cubicBezTo>
                  <a:cubicBezTo>
                    <a:pt x="116" y="129"/>
                    <a:pt x="116" y="129"/>
                    <a:pt x="116" y="129"/>
                  </a:cubicBezTo>
                  <a:close/>
                  <a:moveTo>
                    <a:pt x="183" y="151"/>
                  </a:moveTo>
                  <a:cubicBezTo>
                    <a:pt x="183" y="151"/>
                    <a:pt x="183" y="151"/>
                    <a:pt x="183" y="151"/>
                  </a:cubicBezTo>
                  <a:cubicBezTo>
                    <a:pt x="184" y="150"/>
                    <a:pt x="184" y="149"/>
                    <a:pt x="185" y="148"/>
                  </a:cubicBezTo>
                  <a:cubicBezTo>
                    <a:pt x="185" y="147"/>
                    <a:pt x="185" y="147"/>
                    <a:pt x="185" y="146"/>
                  </a:cubicBezTo>
                  <a:cubicBezTo>
                    <a:pt x="184" y="146"/>
                    <a:pt x="184" y="146"/>
                    <a:pt x="184" y="146"/>
                  </a:cubicBezTo>
                  <a:cubicBezTo>
                    <a:pt x="184" y="147"/>
                    <a:pt x="183" y="149"/>
                    <a:pt x="183" y="150"/>
                  </a:cubicBezTo>
                  <a:cubicBezTo>
                    <a:pt x="183" y="150"/>
                    <a:pt x="183" y="150"/>
                    <a:pt x="183" y="151"/>
                  </a:cubicBezTo>
                  <a:close/>
                  <a:moveTo>
                    <a:pt x="91" y="73"/>
                  </a:moveTo>
                  <a:cubicBezTo>
                    <a:pt x="91" y="73"/>
                    <a:pt x="90" y="73"/>
                    <a:pt x="90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88" y="74"/>
                    <a:pt x="88" y="74"/>
                  </a:cubicBezTo>
                  <a:cubicBezTo>
                    <a:pt x="89" y="74"/>
                    <a:pt x="90" y="74"/>
                    <a:pt x="91" y="74"/>
                  </a:cubicBezTo>
                  <a:cubicBezTo>
                    <a:pt x="91" y="74"/>
                    <a:pt x="91" y="74"/>
                    <a:pt x="91" y="73"/>
                  </a:cubicBezTo>
                  <a:close/>
                  <a:moveTo>
                    <a:pt x="173" y="91"/>
                  </a:moveTo>
                  <a:cubicBezTo>
                    <a:pt x="174" y="91"/>
                    <a:pt x="174" y="92"/>
                    <a:pt x="174" y="92"/>
                  </a:cubicBezTo>
                  <a:cubicBezTo>
                    <a:pt x="176" y="93"/>
                    <a:pt x="177" y="95"/>
                    <a:pt x="179" y="96"/>
                  </a:cubicBezTo>
                  <a:cubicBezTo>
                    <a:pt x="179" y="96"/>
                    <a:pt x="179" y="96"/>
                    <a:pt x="180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4"/>
                    <a:pt x="176" y="92"/>
                    <a:pt x="173" y="91"/>
                  </a:cubicBezTo>
                  <a:close/>
                  <a:moveTo>
                    <a:pt x="49" y="30"/>
                  </a:moveTo>
                  <a:cubicBezTo>
                    <a:pt x="50" y="30"/>
                    <a:pt x="50" y="30"/>
                    <a:pt x="51" y="30"/>
                  </a:cubicBezTo>
                  <a:cubicBezTo>
                    <a:pt x="51" y="29"/>
                    <a:pt x="52" y="28"/>
                    <a:pt x="52" y="26"/>
                  </a:cubicBezTo>
                  <a:cubicBezTo>
                    <a:pt x="51" y="26"/>
                    <a:pt x="51" y="26"/>
                    <a:pt x="51" y="27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0" y="28"/>
                    <a:pt x="50" y="29"/>
                    <a:pt x="50" y="29"/>
                  </a:cubicBezTo>
                  <a:cubicBezTo>
                    <a:pt x="50" y="29"/>
                    <a:pt x="49" y="30"/>
                    <a:pt x="49" y="30"/>
                  </a:cubicBezTo>
                  <a:close/>
                  <a:moveTo>
                    <a:pt x="90" y="136"/>
                  </a:moveTo>
                  <a:cubicBezTo>
                    <a:pt x="85" y="135"/>
                    <a:pt x="80" y="134"/>
                    <a:pt x="75" y="132"/>
                  </a:cubicBezTo>
                  <a:cubicBezTo>
                    <a:pt x="80" y="134"/>
                    <a:pt x="85" y="135"/>
                    <a:pt x="90" y="136"/>
                  </a:cubicBezTo>
                  <a:close/>
                  <a:moveTo>
                    <a:pt x="68" y="69"/>
                  </a:moveTo>
                  <a:cubicBezTo>
                    <a:pt x="67" y="70"/>
                    <a:pt x="65" y="71"/>
                    <a:pt x="64" y="71"/>
                  </a:cubicBezTo>
                  <a:cubicBezTo>
                    <a:pt x="64" y="72"/>
                    <a:pt x="64" y="72"/>
                    <a:pt x="65" y="72"/>
                  </a:cubicBezTo>
                  <a:cubicBezTo>
                    <a:pt x="66" y="71"/>
                    <a:pt x="67" y="70"/>
                    <a:pt x="69" y="70"/>
                  </a:cubicBezTo>
                  <a:cubicBezTo>
                    <a:pt x="68" y="70"/>
                    <a:pt x="68" y="69"/>
                    <a:pt x="68" y="69"/>
                  </a:cubicBezTo>
                  <a:close/>
                  <a:moveTo>
                    <a:pt x="98" y="130"/>
                  </a:moveTo>
                  <a:cubicBezTo>
                    <a:pt x="98" y="131"/>
                    <a:pt x="98" y="132"/>
                    <a:pt x="98" y="134"/>
                  </a:cubicBezTo>
                  <a:cubicBezTo>
                    <a:pt x="99" y="134"/>
                    <a:pt x="99" y="133"/>
                    <a:pt x="100" y="133"/>
                  </a:cubicBezTo>
                  <a:cubicBezTo>
                    <a:pt x="99" y="132"/>
                    <a:pt x="99" y="131"/>
                    <a:pt x="98" y="130"/>
                  </a:cubicBezTo>
                  <a:close/>
                  <a:moveTo>
                    <a:pt x="108" y="102"/>
                  </a:moveTo>
                  <a:cubicBezTo>
                    <a:pt x="110" y="100"/>
                    <a:pt x="110" y="100"/>
                    <a:pt x="110" y="99"/>
                  </a:cubicBezTo>
                  <a:cubicBezTo>
                    <a:pt x="109" y="100"/>
                    <a:pt x="108" y="101"/>
                    <a:pt x="107" y="102"/>
                  </a:cubicBezTo>
                  <a:cubicBezTo>
                    <a:pt x="107" y="102"/>
                    <a:pt x="108" y="102"/>
                    <a:pt x="108" y="102"/>
                  </a:cubicBezTo>
                  <a:close/>
                  <a:moveTo>
                    <a:pt x="33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ubicBezTo>
                    <a:pt x="35" y="25"/>
                    <a:pt x="34" y="26"/>
                    <a:pt x="33" y="27"/>
                  </a:cubicBezTo>
                  <a:close/>
                  <a:moveTo>
                    <a:pt x="67" y="24"/>
                  </a:moveTo>
                  <a:cubicBezTo>
                    <a:pt x="67" y="23"/>
                    <a:pt x="67" y="22"/>
                    <a:pt x="68" y="22"/>
                  </a:cubicBezTo>
                  <a:cubicBezTo>
                    <a:pt x="67" y="21"/>
                    <a:pt x="66" y="21"/>
                    <a:pt x="65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6" y="24"/>
                    <a:pt x="66" y="24"/>
                    <a:pt x="67" y="24"/>
                  </a:cubicBezTo>
                  <a:close/>
                  <a:moveTo>
                    <a:pt x="172" y="166"/>
                  </a:moveTo>
                  <a:cubicBezTo>
                    <a:pt x="173" y="165"/>
                    <a:pt x="173" y="165"/>
                    <a:pt x="174" y="164"/>
                  </a:cubicBezTo>
                  <a:cubicBezTo>
                    <a:pt x="174" y="164"/>
                    <a:pt x="174" y="163"/>
                    <a:pt x="174" y="162"/>
                  </a:cubicBezTo>
                  <a:cubicBezTo>
                    <a:pt x="173" y="163"/>
                    <a:pt x="173" y="164"/>
                    <a:pt x="172" y="164"/>
                  </a:cubicBezTo>
                  <a:cubicBezTo>
                    <a:pt x="172" y="165"/>
                    <a:pt x="172" y="165"/>
                    <a:pt x="172" y="166"/>
                  </a:cubicBezTo>
                  <a:close/>
                  <a:moveTo>
                    <a:pt x="167" y="99"/>
                  </a:moveTo>
                  <a:cubicBezTo>
                    <a:pt x="168" y="100"/>
                    <a:pt x="169" y="100"/>
                    <a:pt x="169" y="100"/>
                  </a:cubicBezTo>
                  <a:cubicBezTo>
                    <a:pt x="169" y="100"/>
                    <a:pt x="170" y="99"/>
                    <a:pt x="170" y="98"/>
                  </a:cubicBezTo>
                  <a:cubicBezTo>
                    <a:pt x="169" y="98"/>
                    <a:pt x="169" y="98"/>
                    <a:pt x="169" y="98"/>
                  </a:cubicBezTo>
                  <a:cubicBezTo>
                    <a:pt x="168" y="98"/>
                    <a:pt x="168" y="99"/>
                    <a:pt x="167" y="99"/>
                  </a:cubicBezTo>
                  <a:close/>
                  <a:moveTo>
                    <a:pt x="65" y="139"/>
                  </a:moveTo>
                  <a:cubicBezTo>
                    <a:pt x="65" y="140"/>
                    <a:pt x="64" y="141"/>
                    <a:pt x="64" y="142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5" y="142"/>
                    <a:pt x="66" y="141"/>
                    <a:pt x="67" y="140"/>
                  </a:cubicBezTo>
                  <a:cubicBezTo>
                    <a:pt x="66" y="140"/>
                    <a:pt x="66" y="140"/>
                    <a:pt x="65" y="139"/>
                  </a:cubicBezTo>
                  <a:close/>
                  <a:moveTo>
                    <a:pt x="15" y="68"/>
                  </a:moveTo>
                  <a:cubicBezTo>
                    <a:pt x="15" y="68"/>
                    <a:pt x="15" y="68"/>
                    <a:pt x="15" y="68"/>
                  </a:cubicBezTo>
                  <a:cubicBezTo>
                    <a:pt x="16" y="71"/>
                    <a:pt x="16" y="74"/>
                    <a:pt x="16" y="77"/>
                  </a:cubicBezTo>
                  <a:cubicBezTo>
                    <a:pt x="16" y="77"/>
                    <a:pt x="17" y="77"/>
                    <a:pt x="17" y="78"/>
                  </a:cubicBezTo>
                  <a:cubicBezTo>
                    <a:pt x="17" y="74"/>
                    <a:pt x="16" y="71"/>
                    <a:pt x="15" y="68"/>
                  </a:cubicBezTo>
                  <a:close/>
                  <a:moveTo>
                    <a:pt x="172" y="172"/>
                  </a:moveTo>
                  <a:cubicBezTo>
                    <a:pt x="172" y="172"/>
                    <a:pt x="172" y="173"/>
                    <a:pt x="172" y="173"/>
                  </a:cubicBezTo>
                  <a:cubicBezTo>
                    <a:pt x="170" y="173"/>
                    <a:pt x="169" y="174"/>
                    <a:pt x="168" y="175"/>
                  </a:cubicBezTo>
                  <a:cubicBezTo>
                    <a:pt x="167" y="175"/>
                    <a:pt x="167" y="175"/>
                    <a:pt x="167" y="176"/>
                  </a:cubicBezTo>
                  <a:cubicBezTo>
                    <a:pt x="168" y="175"/>
                    <a:pt x="172" y="173"/>
                    <a:pt x="172" y="172"/>
                  </a:cubicBezTo>
                  <a:close/>
                  <a:moveTo>
                    <a:pt x="146" y="168"/>
                  </a:moveTo>
                  <a:cubicBezTo>
                    <a:pt x="146" y="168"/>
                    <a:pt x="146" y="169"/>
                    <a:pt x="147" y="169"/>
                  </a:cubicBezTo>
                  <a:cubicBezTo>
                    <a:pt x="149" y="169"/>
                    <a:pt x="151" y="168"/>
                    <a:pt x="152" y="168"/>
                  </a:cubicBezTo>
                  <a:cubicBezTo>
                    <a:pt x="152" y="167"/>
                    <a:pt x="153" y="167"/>
                    <a:pt x="153" y="167"/>
                  </a:cubicBezTo>
                  <a:cubicBezTo>
                    <a:pt x="150" y="168"/>
                    <a:pt x="148" y="168"/>
                    <a:pt x="146" y="168"/>
                  </a:cubicBezTo>
                  <a:close/>
                  <a:moveTo>
                    <a:pt x="146" y="92"/>
                  </a:moveTo>
                  <a:cubicBezTo>
                    <a:pt x="145" y="91"/>
                    <a:pt x="145" y="91"/>
                    <a:pt x="145" y="92"/>
                  </a:cubicBezTo>
                  <a:cubicBezTo>
                    <a:pt x="145" y="92"/>
                    <a:pt x="144" y="93"/>
                    <a:pt x="144" y="93"/>
                  </a:cubicBezTo>
                  <a:cubicBezTo>
                    <a:pt x="144" y="93"/>
                    <a:pt x="144" y="94"/>
                    <a:pt x="144" y="94"/>
                  </a:cubicBezTo>
                  <a:cubicBezTo>
                    <a:pt x="144" y="94"/>
                    <a:pt x="145" y="94"/>
                    <a:pt x="145" y="94"/>
                  </a:cubicBezTo>
                  <a:cubicBezTo>
                    <a:pt x="146" y="93"/>
                    <a:pt x="146" y="92"/>
                    <a:pt x="146" y="92"/>
                  </a:cubicBezTo>
                  <a:close/>
                  <a:moveTo>
                    <a:pt x="22" y="62"/>
                  </a:moveTo>
                  <a:cubicBezTo>
                    <a:pt x="22" y="62"/>
                    <a:pt x="22" y="62"/>
                    <a:pt x="22" y="62"/>
                  </a:cubicBezTo>
                  <a:cubicBezTo>
                    <a:pt x="21" y="62"/>
                    <a:pt x="21" y="63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5"/>
                    <a:pt x="20" y="66"/>
                    <a:pt x="21" y="67"/>
                  </a:cubicBezTo>
                  <a:cubicBezTo>
                    <a:pt x="21" y="65"/>
                    <a:pt x="22" y="63"/>
                    <a:pt x="22" y="62"/>
                  </a:cubicBezTo>
                  <a:close/>
                  <a:moveTo>
                    <a:pt x="83" y="150"/>
                  </a:moveTo>
                  <a:cubicBezTo>
                    <a:pt x="84" y="150"/>
                    <a:pt x="86" y="150"/>
                    <a:pt x="87" y="150"/>
                  </a:cubicBezTo>
                  <a:cubicBezTo>
                    <a:pt x="87" y="150"/>
                    <a:pt x="86" y="149"/>
                    <a:pt x="86" y="149"/>
                  </a:cubicBezTo>
                  <a:cubicBezTo>
                    <a:pt x="86" y="149"/>
                    <a:pt x="85" y="149"/>
                    <a:pt x="84" y="148"/>
                  </a:cubicBezTo>
                  <a:cubicBezTo>
                    <a:pt x="84" y="149"/>
                    <a:pt x="83" y="149"/>
                    <a:pt x="83" y="150"/>
                  </a:cubicBezTo>
                  <a:close/>
                  <a:moveTo>
                    <a:pt x="31" y="24"/>
                  </a:moveTo>
                  <a:cubicBezTo>
                    <a:pt x="33" y="24"/>
                    <a:pt x="33" y="24"/>
                    <a:pt x="34" y="23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41" y="20"/>
                  </a:moveTo>
                  <a:cubicBezTo>
                    <a:pt x="40" y="21"/>
                    <a:pt x="40" y="21"/>
                    <a:pt x="40" y="22"/>
                  </a:cubicBezTo>
                  <a:cubicBezTo>
                    <a:pt x="42" y="22"/>
                    <a:pt x="42" y="22"/>
                    <a:pt x="43" y="20"/>
                  </a:cubicBezTo>
                  <a:cubicBezTo>
                    <a:pt x="42" y="20"/>
                    <a:pt x="41" y="20"/>
                    <a:pt x="41" y="20"/>
                  </a:cubicBezTo>
                  <a:close/>
                  <a:moveTo>
                    <a:pt x="28" y="19"/>
                  </a:moveTo>
                  <a:cubicBezTo>
                    <a:pt x="28" y="19"/>
                    <a:pt x="29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1" y="19"/>
                    <a:pt x="31" y="18"/>
                  </a:cubicBezTo>
                  <a:cubicBezTo>
                    <a:pt x="30" y="18"/>
                    <a:pt x="29" y="18"/>
                    <a:pt x="28" y="17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66" y="133"/>
                  </a:moveTo>
                  <a:cubicBezTo>
                    <a:pt x="65" y="133"/>
                    <a:pt x="65" y="132"/>
                    <a:pt x="65" y="132"/>
                  </a:cubicBezTo>
                  <a:cubicBezTo>
                    <a:pt x="64" y="132"/>
                    <a:pt x="64" y="133"/>
                    <a:pt x="63" y="133"/>
                  </a:cubicBezTo>
                  <a:cubicBezTo>
                    <a:pt x="64" y="135"/>
                    <a:pt x="65" y="135"/>
                    <a:pt x="66" y="133"/>
                  </a:cubicBezTo>
                  <a:close/>
                  <a:moveTo>
                    <a:pt x="146" y="190"/>
                  </a:moveTo>
                  <a:cubicBezTo>
                    <a:pt x="145" y="190"/>
                    <a:pt x="144" y="191"/>
                    <a:pt x="144" y="192"/>
                  </a:cubicBezTo>
                  <a:cubicBezTo>
                    <a:pt x="145" y="192"/>
                    <a:pt x="145" y="192"/>
                    <a:pt x="146" y="192"/>
                  </a:cubicBezTo>
                  <a:cubicBezTo>
                    <a:pt x="146" y="191"/>
                    <a:pt x="146" y="191"/>
                    <a:pt x="146" y="190"/>
                  </a:cubicBezTo>
                  <a:close/>
                  <a:moveTo>
                    <a:pt x="137" y="233"/>
                  </a:moveTo>
                  <a:cubicBezTo>
                    <a:pt x="137" y="232"/>
                    <a:pt x="137" y="231"/>
                    <a:pt x="136" y="230"/>
                  </a:cubicBezTo>
                  <a:cubicBezTo>
                    <a:pt x="136" y="230"/>
                    <a:pt x="135" y="230"/>
                    <a:pt x="135" y="230"/>
                  </a:cubicBezTo>
                  <a:cubicBezTo>
                    <a:pt x="135" y="231"/>
                    <a:pt x="136" y="232"/>
                    <a:pt x="137" y="233"/>
                  </a:cubicBezTo>
                  <a:close/>
                  <a:moveTo>
                    <a:pt x="67" y="129"/>
                  </a:moveTo>
                  <a:cubicBezTo>
                    <a:pt x="69" y="130"/>
                    <a:pt x="72" y="131"/>
                    <a:pt x="74" y="132"/>
                  </a:cubicBezTo>
                  <a:cubicBezTo>
                    <a:pt x="72" y="131"/>
                    <a:pt x="70" y="129"/>
                    <a:pt x="68" y="128"/>
                  </a:cubicBezTo>
                  <a:cubicBezTo>
                    <a:pt x="68" y="128"/>
                    <a:pt x="68" y="128"/>
                    <a:pt x="67" y="129"/>
                  </a:cubicBezTo>
                  <a:close/>
                  <a:moveTo>
                    <a:pt x="128" y="170"/>
                  </a:moveTo>
                  <a:cubicBezTo>
                    <a:pt x="129" y="170"/>
                    <a:pt x="129" y="170"/>
                    <a:pt x="130" y="170"/>
                  </a:cubicBezTo>
                  <a:cubicBezTo>
                    <a:pt x="130" y="169"/>
                    <a:pt x="130" y="168"/>
                    <a:pt x="130" y="167"/>
                  </a:cubicBezTo>
                  <a:cubicBezTo>
                    <a:pt x="130" y="167"/>
                    <a:pt x="130" y="167"/>
                    <a:pt x="129" y="167"/>
                  </a:cubicBezTo>
                  <a:cubicBezTo>
                    <a:pt x="129" y="168"/>
                    <a:pt x="129" y="169"/>
                    <a:pt x="128" y="170"/>
                  </a:cubicBezTo>
                  <a:close/>
                  <a:moveTo>
                    <a:pt x="35" y="45"/>
                  </a:moveTo>
                  <a:cubicBezTo>
                    <a:pt x="36" y="45"/>
                    <a:pt x="37" y="46"/>
                    <a:pt x="37" y="46"/>
                  </a:cubicBezTo>
                  <a:cubicBezTo>
                    <a:pt x="38" y="45"/>
                    <a:pt x="38" y="44"/>
                    <a:pt x="37" y="44"/>
                  </a:cubicBezTo>
                  <a:cubicBezTo>
                    <a:pt x="36" y="44"/>
                    <a:pt x="36" y="44"/>
                    <a:pt x="35" y="45"/>
                  </a:cubicBezTo>
                  <a:close/>
                  <a:moveTo>
                    <a:pt x="62" y="28"/>
                  </a:moveTo>
                  <a:cubicBezTo>
                    <a:pt x="61" y="29"/>
                    <a:pt x="61" y="30"/>
                    <a:pt x="60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0"/>
                    <a:pt x="62" y="29"/>
                    <a:pt x="63" y="29"/>
                  </a:cubicBezTo>
                  <a:cubicBezTo>
                    <a:pt x="62" y="29"/>
                    <a:pt x="62" y="28"/>
                    <a:pt x="62" y="28"/>
                  </a:cubicBezTo>
                  <a:close/>
                  <a:moveTo>
                    <a:pt x="157" y="91"/>
                  </a:moveTo>
                  <a:cubicBezTo>
                    <a:pt x="158" y="91"/>
                    <a:pt x="159" y="91"/>
                    <a:pt x="159" y="90"/>
                  </a:cubicBezTo>
                  <a:cubicBezTo>
                    <a:pt x="159" y="89"/>
                    <a:pt x="158" y="89"/>
                    <a:pt x="157" y="89"/>
                  </a:cubicBezTo>
                  <a:cubicBezTo>
                    <a:pt x="157" y="90"/>
                    <a:pt x="157" y="90"/>
                    <a:pt x="157" y="91"/>
                  </a:cubicBezTo>
                  <a:close/>
                  <a:moveTo>
                    <a:pt x="55" y="23"/>
                  </a:moveTo>
                  <a:cubicBezTo>
                    <a:pt x="55" y="24"/>
                    <a:pt x="55" y="24"/>
                    <a:pt x="55" y="25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7" y="24"/>
                    <a:pt x="57" y="23"/>
                  </a:cubicBezTo>
                  <a:cubicBezTo>
                    <a:pt x="56" y="23"/>
                    <a:pt x="56" y="23"/>
                    <a:pt x="55" y="23"/>
                  </a:cubicBezTo>
                  <a:close/>
                  <a:moveTo>
                    <a:pt x="57" y="31"/>
                  </a:moveTo>
                  <a:cubicBezTo>
                    <a:pt x="57" y="30"/>
                    <a:pt x="57" y="29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9"/>
                    <a:pt x="56" y="29"/>
                    <a:pt x="56" y="30"/>
                  </a:cubicBezTo>
                  <a:cubicBezTo>
                    <a:pt x="55" y="30"/>
                    <a:pt x="55" y="30"/>
                    <a:pt x="55" y="31"/>
                  </a:cubicBezTo>
                  <a:cubicBezTo>
                    <a:pt x="56" y="31"/>
                    <a:pt x="56" y="31"/>
                    <a:pt x="57" y="31"/>
                  </a:cubicBezTo>
                  <a:close/>
                  <a:moveTo>
                    <a:pt x="48" y="22"/>
                  </a:moveTo>
                  <a:cubicBezTo>
                    <a:pt x="47" y="21"/>
                    <a:pt x="47" y="21"/>
                    <a:pt x="46" y="21"/>
                  </a:cubicBezTo>
                  <a:cubicBezTo>
                    <a:pt x="46" y="22"/>
                    <a:pt x="45" y="22"/>
                    <a:pt x="45" y="23"/>
                  </a:cubicBezTo>
                  <a:cubicBezTo>
                    <a:pt x="46" y="23"/>
                    <a:pt x="46" y="23"/>
                    <a:pt x="47" y="23"/>
                  </a:cubicBezTo>
                  <a:cubicBezTo>
                    <a:pt x="47" y="23"/>
                    <a:pt x="48" y="22"/>
                    <a:pt x="48" y="22"/>
                  </a:cubicBezTo>
                  <a:close/>
                  <a:moveTo>
                    <a:pt x="108" y="137"/>
                  </a:moveTo>
                  <a:cubicBezTo>
                    <a:pt x="109" y="136"/>
                    <a:pt x="109" y="136"/>
                    <a:pt x="109" y="135"/>
                  </a:cubicBezTo>
                  <a:cubicBezTo>
                    <a:pt x="109" y="134"/>
                    <a:pt x="109" y="134"/>
                    <a:pt x="109" y="133"/>
                  </a:cubicBezTo>
                  <a:cubicBezTo>
                    <a:pt x="108" y="134"/>
                    <a:pt x="108" y="134"/>
                    <a:pt x="107" y="135"/>
                  </a:cubicBezTo>
                  <a:cubicBezTo>
                    <a:pt x="108" y="135"/>
                    <a:pt x="108" y="136"/>
                    <a:pt x="108" y="137"/>
                  </a:cubicBezTo>
                  <a:close/>
                  <a:moveTo>
                    <a:pt x="116" y="80"/>
                  </a:moveTo>
                  <a:cubicBezTo>
                    <a:pt x="116" y="80"/>
                    <a:pt x="116" y="80"/>
                    <a:pt x="115" y="79"/>
                  </a:cubicBezTo>
                  <a:cubicBezTo>
                    <a:pt x="115" y="81"/>
                    <a:pt x="114" y="82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5" y="82"/>
                    <a:pt x="116" y="81"/>
                    <a:pt x="116" y="80"/>
                  </a:cubicBezTo>
                  <a:close/>
                  <a:moveTo>
                    <a:pt x="183" y="239"/>
                  </a:moveTo>
                  <a:cubicBezTo>
                    <a:pt x="183" y="238"/>
                    <a:pt x="182" y="238"/>
                    <a:pt x="182" y="237"/>
                  </a:cubicBezTo>
                  <a:cubicBezTo>
                    <a:pt x="182" y="237"/>
                    <a:pt x="181" y="237"/>
                    <a:pt x="181" y="237"/>
                  </a:cubicBezTo>
                  <a:cubicBezTo>
                    <a:pt x="181" y="238"/>
                    <a:pt x="181" y="238"/>
                    <a:pt x="181" y="239"/>
                  </a:cubicBezTo>
                  <a:cubicBezTo>
                    <a:pt x="182" y="239"/>
                    <a:pt x="183" y="239"/>
                    <a:pt x="183" y="239"/>
                  </a:cubicBezTo>
                  <a:close/>
                  <a:moveTo>
                    <a:pt x="143" y="222"/>
                  </a:moveTo>
                  <a:cubicBezTo>
                    <a:pt x="144" y="221"/>
                    <a:pt x="144" y="221"/>
                    <a:pt x="144" y="221"/>
                  </a:cubicBezTo>
                  <a:cubicBezTo>
                    <a:pt x="144" y="221"/>
                    <a:pt x="145" y="220"/>
                    <a:pt x="144" y="220"/>
                  </a:cubicBezTo>
                  <a:cubicBezTo>
                    <a:pt x="144" y="220"/>
                    <a:pt x="144" y="219"/>
                    <a:pt x="143" y="220"/>
                  </a:cubicBezTo>
                  <a:cubicBezTo>
                    <a:pt x="143" y="220"/>
                    <a:pt x="143" y="220"/>
                    <a:pt x="142" y="220"/>
                  </a:cubicBezTo>
                  <a:cubicBezTo>
                    <a:pt x="143" y="221"/>
                    <a:pt x="143" y="221"/>
                    <a:pt x="143" y="222"/>
                  </a:cubicBezTo>
                  <a:close/>
                  <a:moveTo>
                    <a:pt x="130" y="230"/>
                  </a:moveTo>
                  <a:cubicBezTo>
                    <a:pt x="130" y="232"/>
                    <a:pt x="130" y="233"/>
                    <a:pt x="130" y="233"/>
                  </a:cubicBezTo>
                  <a:cubicBezTo>
                    <a:pt x="130" y="232"/>
                    <a:pt x="131" y="231"/>
                    <a:pt x="131" y="230"/>
                  </a:cubicBezTo>
                  <a:cubicBezTo>
                    <a:pt x="131" y="230"/>
                    <a:pt x="130" y="230"/>
                    <a:pt x="130" y="230"/>
                  </a:cubicBezTo>
                  <a:close/>
                  <a:moveTo>
                    <a:pt x="152" y="259"/>
                  </a:moveTo>
                  <a:cubicBezTo>
                    <a:pt x="152" y="259"/>
                    <a:pt x="152" y="259"/>
                    <a:pt x="151" y="259"/>
                  </a:cubicBezTo>
                  <a:cubicBezTo>
                    <a:pt x="151" y="259"/>
                    <a:pt x="150" y="260"/>
                    <a:pt x="149" y="260"/>
                  </a:cubicBezTo>
                  <a:cubicBezTo>
                    <a:pt x="149" y="261"/>
                    <a:pt x="149" y="261"/>
                    <a:pt x="149" y="262"/>
                  </a:cubicBezTo>
                  <a:cubicBezTo>
                    <a:pt x="150" y="261"/>
                    <a:pt x="151" y="260"/>
                    <a:pt x="151" y="260"/>
                  </a:cubicBezTo>
                  <a:cubicBezTo>
                    <a:pt x="152" y="259"/>
                    <a:pt x="152" y="259"/>
                    <a:pt x="152" y="259"/>
                  </a:cubicBezTo>
                  <a:close/>
                  <a:moveTo>
                    <a:pt x="102" y="76"/>
                  </a:moveTo>
                  <a:cubicBezTo>
                    <a:pt x="102" y="76"/>
                    <a:pt x="102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0" y="77"/>
                    <a:pt x="101" y="78"/>
                    <a:pt x="101" y="78"/>
                  </a:cubicBezTo>
                  <a:cubicBezTo>
                    <a:pt x="102" y="77"/>
                    <a:pt x="102" y="77"/>
                    <a:pt x="102" y="76"/>
                  </a:cubicBezTo>
                  <a:close/>
                  <a:moveTo>
                    <a:pt x="136" y="105"/>
                  </a:moveTo>
                  <a:cubicBezTo>
                    <a:pt x="136" y="107"/>
                    <a:pt x="136" y="109"/>
                    <a:pt x="136" y="112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7" y="110"/>
                    <a:pt x="137" y="108"/>
                    <a:pt x="136" y="105"/>
                  </a:cubicBezTo>
                  <a:close/>
                  <a:moveTo>
                    <a:pt x="157" y="239"/>
                  </a:moveTo>
                  <a:cubicBezTo>
                    <a:pt x="156" y="239"/>
                    <a:pt x="156" y="238"/>
                    <a:pt x="156" y="237"/>
                  </a:cubicBezTo>
                  <a:cubicBezTo>
                    <a:pt x="156" y="237"/>
                    <a:pt x="155" y="238"/>
                    <a:pt x="155" y="238"/>
                  </a:cubicBezTo>
                  <a:cubicBezTo>
                    <a:pt x="155" y="239"/>
                    <a:pt x="156" y="239"/>
                    <a:pt x="156" y="240"/>
                  </a:cubicBezTo>
                  <a:cubicBezTo>
                    <a:pt x="156" y="240"/>
                    <a:pt x="157" y="240"/>
                    <a:pt x="157" y="239"/>
                  </a:cubicBezTo>
                  <a:close/>
                  <a:moveTo>
                    <a:pt x="151" y="240"/>
                  </a:moveTo>
                  <a:cubicBezTo>
                    <a:pt x="151" y="241"/>
                    <a:pt x="151" y="242"/>
                    <a:pt x="152" y="243"/>
                  </a:cubicBezTo>
                  <a:cubicBezTo>
                    <a:pt x="152" y="242"/>
                    <a:pt x="153" y="242"/>
                    <a:pt x="153" y="242"/>
                  </a:cubicBezTo>
                  <a:cubicBezTo>
                    <a:pt x="153" y="241"/>
                    <a:pt x="152" y="241"/>
                    <a:pt x="152" y="240"/>
                  </a:cubicBezTo>
                  <a:cubicBezTo>
                    <a:pt x="152" y="240"/>
                    <a:pt x="151" y="240"/>
                    <a:pt x="151" y="240"/>
                  </a:cubicBezTo>
                  <a:close/>
                  <a:moveTo>
                    <a:pt x="126" y="109"/>
                  </a:moveTo>
                  <a:cubicBezTo>
                    <a:pt x="126" y="109"/>
                    <a:pt x="126" y="108"/>
                    <a:pt x="126" y="108"/>
                  </a:cubicBezTo>
                  <a:cubicBezTo>
                    <a:pt x="125" y="109"/>
                    <a:pt x="124" y="109"/>
                    <a:pt x="124" y="109"/>
                  </a:cubicBezTo>
                  <a:cubicBezTo>
                    <a:pt x="124" y="109"/>
                    <a:pt x="124" y="109"/>
                    <a:pt x="124" y="109"/>
                  </a:cubicBezTo>
                  <a:cubicBezTo>
                    <a:pt x="123" y="110"/>
                    <a:pt x="123" y="111"/>
                    <a:pt x="123" y="112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4" y="111"/>
                    <a:pt x="125" y="110"/>
                    <a:pt x="126" y="109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7" y="41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7" y="42"/>
                    <a:pt x="18" y="41"/>
                    <a:pt x="18" y="40"/>
                  </a:cubicBezTo>
                  <a:close/>
                  <a:moveTo>
                    <a:pt x="109" y="141"/>
                  </a:moveTo>
                  <a:cubicBezTo>
                    <a:pt x="108" y="142"/>
                    <a:pt x="108" y="142"/>
                    <a:pt x="108" y="143"/>
                  </a:cubicBezTo>
                  <a:cubicBezTo>
                    <a:pt x="108" y="144"/>
                    <a:pt x="108" y="144"/>
                    <a:pt x="108" y="145"/>
                  </a:cubicBezTo>
                  <a:cubicBezTo>
                    <a:pt x="108" y="145"/>
                    <a:pt x="108" y="146"/>
                    <a:pt x="108" y="146"/>
                  </a:cubicBezTo>
                  <a:cubicBezTo>
                    <a:pt x="108" y="146"/>
                    <a:pt x="109" y="145"/>
                    <a:pt x="109" y="145"/>
                  </a:cubicBezTo>
                  <a:cubicBezTo>
                    <a:pt x="109" y="144"/>
                    <a:pt x="109" y="143"/>
                    <a:pt x="109" y="141"/>
                  </a:cubicBezTo>
                  <a:close/>
                  <a:moveTo>
                    <a:pt x="172" y="101"/>
                  </a:moveTo>
                  <a:cubicBezTo>
                    <a:pt x="172" y="101"/>
                    <a:pt x="172" y="101"/>
                    <a:pt x="172" y="102"/>
                  </a:cubicBezTo>
                  <a:cubicBezTo>
                    <a:pt x="172" y="102"/>
                    <a:pt x="172" y="102"/>
                    <a:pt x="172" y="102"/>
                  </a:cubicBezTo>
                  <a:cubicBezTo>
                    <a:pt x="172" y="103"/>
                    <a:pt x="173" y="103"/>
                    <a:pt x="173" y="103"/>
                  </a:cubicBezTo>
                  <a:cubicBezTo>
                    <a:pt x="174" y="102"/>
                    <a:pt x="174" y="102"/>
                    <a:pt x="172" y="101"/>
                  </a:cubicBezTo>
                  <a:close/>
                  <a:moveTo>
                    <a:pt x="130" y="173"/>
                  </a:moveTo>
                  <a:cubicBezTo>
                    <a:pt x="130" y="172"/>
                    <a:pt x="130" y="172"/>
                    <a:pt x="130" y="172"/>
                  </a:cubicBezTo>
                  <a:cubicBezTo>
                    <a:pt x="129" y="172"/>
                    <a:pt x="128" y="171"/>
                    <a:pt x="127" y="171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8" y="172"/>
                    <a:pt x="129" y="173"/>
                    <a:pt x="130" y="173"/>
                  </a:cubicBezTo>
                  <a:close/>
                  <a:moveTo>
                    <a:pt x="140" y="88"/>
                  </a:moveTo>
                  <a:cubicBezTo>
                    <a:pt x="139" y="88"/>
                    <a:pt x="138" y="89"/>
                    <a:pt x="137" y="89"/>
                  </a:cubicBezTo>
                  <a:cubicBezTo>
                    <a:pt x="137" y="89"/>
                    <a:pt x="137" y="89"/>
                    <a:pt x="137" y="90"/>
                  </a:cubicBezTo>
                  <a:cubicBezTo>
                    <a:pt x="138" y="90"/>
                    <a:pt x="138" y="90"/>
                    <a:pt x="139" y="90"/>
                  </a:cubicBezTo>
                  <a:cubicBezTo>
                    <a:pt x="140" y="90"/>
                    <a:pt x="140" y="89"/>
                    <a:pt x="140" y="88"/>
                  </a:cubicBezTo>
                  <a:close/>
                  <a:moveTo>
                    <a:pt x="119" y="126"/>
                  </a:moveTo>
                  <a:cubicBezTo>
                    <a:pt x="120" y="126"/>
                    <a:pt x="121" y="124"/>
                    <a:pt x="121" y="122"/>
                  </a:cubicBezTo>
                  <a:cubicBezTo>
                    <a:pt x="120" y="123"/>
                    <a:pt x="119" y="124"/>
                    <a:pt x="118" y="125"/>
                  </a:cubicBezTo>
                  <a:cubicBezTo>
                    <a:pt x="119" y="126"/>
                    <a:pt x="119" y="126"/>
                    <a:pt x="119" y="126"/>
                  </a:cubicBezTo>
                  <a:close/>
                  <a:moveTo>
                    <a:pt x="102" y="72"/>
                  </a:moveTo>
                  <a:cubicBezTo>
                    <a:pt x="102" y="73"/>
                    <a:pt x="102" y="73"/>
                    <a:pt x="101" y="74"/>
                  </a:cubicBezTo>
                  <a:cubicBezTo>
                    <a:pt x="102" y="74"/>
                    <a:pt x="102" y="74"/>
                    <a:pt x="103" y="75"/>
                  </a:cubicBezTo>
                  <a:cubicBezTo>
                    <a:pt x="103" y="74"/>
                    <a:pt x="103" y="73"/>
                    <a:pt x="103" y="73"/>
                  </a:cubicBezTo>
                  <a:cubicBezTo>
                    <a:pt x="103" y="73"/>
                    <a:pt x="103" y="72"/>
                    <a:pt x="102" y="72"/>
                  </a:cubicBezTo>
                  <a:close/>
                  <a:moveTo>
                    <a:pt x="155" y="267"/>
                  </a:moveTo>
                  <a:cubicBezTo>
                    <a:pt x="155" y="267"/>
                    <a:pt x="155" y="268"/>
                    <a:pt x="155" y="268"/>
                  </a:cubicBezTo>
                  <a:cubicBezTo>
                    <a:pt x="155" y="269"/>
                    <a:pt x="155" y="269"/>
                    <a:pt x="155" y="270"/>
                  </a:cubicBezTo>
                  <a:cubicBezTo>
                    <a:pt x="155" y="270"/>
                    <a:pt x="155" y="271"/>
                    <a:pt x="155" y="271"/>
                  </a:cubicBezTo>
                  <a:cubicBezTo>
                    <a:pt x="155" y="271"/>
                    <a:pt x="155" y="271"/>
                    <a:pt x="156" y="270"/>
                  </a:cubicBezTo>
                  <a:cubicBezTo>
                    <a:pt x="156" y="269"/>
                    <a:pt x="155" y="268"/>
                    <a:pt x="155" y="267"/>
                  </a:cubicBezTo>
                  <a:close/>
                  <a:moveTo>
                    <a:pt x="146" y="229"/>
                  </a:moveTo>
                  <a:cubicBezTo>
                    <a:pt x="145" y="229"/>
                    <a:pt x="145" y="229"/>
                    <a:pt x="145" y="229"/>
                  </a:cubicBezTo>
                  <a:cubicBezTo>
                    <a:pt x="145" y="230"/>
                    <a:pt x="146" y="231"/>
                    <a:pt x="146" y="232"/>
                  </a:cubicBezTo>
                  <a:cubicBezTo>
                    <a:pt x="146" y="232"/>
                    <a:pt x="147" y="232"/>
                    <a:pt x="147" y="232"/>
                  </a:cubicBezTo>
                  <a:cubicBezTo>
                    <a:pt x="146" y="231"/>
                    <a:pt x="146" y="230"/>
                    <a:pt x="146" y="229"/>
                  </a:cubicBezTo>
                  <a:cubicBezTo>
                    <a:pt x="146" y="229"/>
                    <a:pt x="146" y="229"/>
                    <a:pt x="146" y="229"/>
                  </a:cubicBezTo>
                  <a:close/>
                  <a:moveTo>
                    <a:pt x="107" y="74"/>
                  </a:moveTo>
                  <a:cubicBezTo>
                    <a:pt x="107" y="75"/>
                    <a:pt x="106" y="75"/>
                    <a:pt x="106" y="76"/>
                  </a:cubicBezTo>
                  <a:cubicBezTo>
                    <a:pt x="106" y="76"/>
                    <a:pt x="106" y="77"/>
                    <a:pt x="107" y="77"/>
                  </a:cubicBezTo>
                  <a:cubicBezTo>
                    <a:pt x="107" y="76"/>
                    <a:pt x="107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lose/>
                  <a:moveTo>
                    <a:pt x="87" y="141"/>
                  </a:moveTo>
                  <a:cubicBezTo>
                    <a:pt x="87" y="141"/>
                    <a:pt x="87" y="141"/>
                    <a:pt x="87" y="141"/>
                  </a:cubicBezTo>
                  <a:cubicBezTo>
                    <a:pt x="86" y="142"/>
                    <a:pt x="86" y="143"/>
                    <a:pt x="86" y="144"/>
                  </a:cubicBezTo>
                  <a:cubicBezTo>
                    <a:pt x="86" y="144"/>
                    <a:pt x="86" y="144"/>
                    <a:pt x="87" y="144"/>
                  </a:cubicBezTo>
                  <a:cubicBezTo>
                    <a:pt x="87" y="143"/>
                    <a:pt x="87" y="142"/>
                    <a:pt x="87" y="141"/>
                  </a:cubicBezTo>
                  <a:close/>
                  <a:moveTo>
                    <a:pt x="121" y="164"/>
                  </a:moveTo>
                  <a:cubicBezTo>
                    <a:pt x="122" y="164"/>
                    <a:pt x="122" y="163"/>
                    <a:pt x="122" y="163"/>
                  </a:cubicBezTo>
                  <a:cubicBezTo>
                    <a:pt x="122" y="162"/>
                    <a:pt x="121" y="162"/>
                    <a:pt x="121" y="162"/>
                  </a:cubicBezTo>
                  <a:cubicBezTo>
                    <a:pt x="121" y="162"/>
                    <a:pt x="120" y="163"/>
                    <a:pt x="120" y="163"/>
                  </a:cubicBezTo>
                  <a:cubicBezTo>
                    <a:pt x="120" y="163"/>
                    <a:pt x="121" y="164"/>
                    <a:pt x="121" y="164"/>
                  </a:cubicBezTo>
                  <a:close/>
                  <a:moveTo>
                    <a:pt x="183" y="232"/>
                  </a:moveTo>
                  <a:cubicBezTo>
                    <a:pt x="183" y="231"/>
                    <a:pt x="183" y="230"/>
                    <a:pt x="183" y="229"/>
                  </a:cubicBezTo>
                  <a:cubicBezTo>
                    <a:pt x="182" y="230"/>
                    <a:pt x="182" y="231"/>
                    <a:pt x="181" y="232"/>
                  </a:cubicBezTo>
                  <a:cubicBezTo>
                    <a:pt x="182" y="232"/>
                    <a:pt x="183" y="232"/>
                    <a:pt x="183" y="232"/>
                  </a:cubicBezTo>
                  <a:close/>
                  <a:moveTo>
                    <a:pt x="59" y="33"/>
                  </a:moveTo>
                  <a:cubicBezTo>
                    <a:pt x="59" y="33"/>
                    <a:pt x="58" y="34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61" y="34"/>
                    <a:pt x="61" y="34"/>
                    <a:pt x="61" y="33"/>
                  </a:cubicBezTo>
                  <a:cubicBezTo>
                    <a:pt x="60" y="33"/>
                    <a:pt x="60" y="33"/>
                    <a:pt x="59" y="33"/>
                  </a:cubicBezTo>
                  <a:close/>
                  <a:moveTo>
                    <a:pt x="165" y="91"/>
                  </a:moveTo>
                  <a:cubicBezTo>
                    <a:pt x="164" y="91"/>
                    <a:pt x="163" y="91"/>
                    <a:pt x="163" y="91"/>
                  </a:cubicBezTo>
                  <a:cubicBezTo>
                    <a:pt x="163" y="91"/>
                    <a:pt x="162" y="92"/>
                    <a:pt x="162" y="92"/>
                  </a:cubicBezTo>
                  <a:cubicBezTo>
                    <a:pt x="163" y="92"/>
                    <a:pt x="163" y="93"/>
                    <a:pt x="164" y="93"/>
                  </a:cubicBezTo>
                  <a:cubicBezTo>
                    <a:pt x="164" y="92"/>
                    <a:pt x="164" y="92"/>
                    <a:pt x="165" y="91"/>
                  </a:cubicBezTo>
                  <a:close/>
                  <a:moveTo>
                    <a:pt x="109" y="75"/>
                  </a:moveTo>
                  <a:cubicBezTo>
                    <a:pt x="109" y="77"/>
                    <a:pt x="109" y="78"/>
                    <a:pt x="109" y="78"/>
                  </a:cubicBezTo>
                  <a:cubicBezTo>
                    <a:pt x="110" y="78"/>
                    <a:pt x="110" y="77"/>
                    <a:pt x="111" y="76"/>
                  </a:cubicBezTo>
                  <a:cubicBezTo>
                    <a:pt x="110" y="76"/>
                    <a:pt x="110" y="76"/>
                    <a:pt x="109" y="75"/>
                  </a:cubicBezTo>
                  <a:close/>
                  <a:moveTo>
                    <a:pt x="100" y="130"/>
                  </a:moveTo>
                  <a:cubicBezTo>
                    <a:pt x="100" y="130"/>
                    <a:pt x="100" y="130"/>
                    <a:pt x="100" y="130"/>
                  </a:cubicBezTo>
                  <a:cubicBezTo>
                    <a:pt x="100" y="128"/>
                    <a:pt x="100" y="127"/>
                    <a:pt x="99" y="126"/>
                  </a:cubicBezTo>
                  <a:cubicBezTo>
                    <a:pt x="99" y="126"/>
                    <a:pt x="99" y="126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8"/>
                    <a:pt x="100" y="129"/>
                    <a:pt x="100" y="130"/>
                  </a:cubicBezTo>
                  <a:close/>
                  <a:moveTo>
                    <a:pt x="152" y="199"/>
                  </a:moveTo>
                  <a:cubicBezTo>
                    <a:pt x="152" y="199"/>
                    <a:pt x="152" y="199"/>
                    <a:pt x="152" y="198"/>
                  </a:cubicBezTo>
                  <a:cubicBezTo>
                    <a:pt x="151" y="198"/>
                    <a:pt x="150" y="199"/>
                    <a:pt x="150" y="200"/>
                  </a:cubicBezTo>
                  <a:cubicBezTo>
                    <a:pt x="150" y="200"/>
                    <a:pt x="150" y="201"/>
                    <a:pt x="150" y="201"/>
                  </a:cubicBezTo>
                  <a:cubicBezTo>
                    <a:pt x="151" y="200"/>
                    <a:pt x="151" y="200"/>
                    <a:pt x="152" y="199"/>
                  </a:cubicBezTo>
                  <a:close/>
                  <a:moveTo>
                    <a:pt x="130" y="119"/>
                  </a:moveTo>
                  <a:cubicBezTo>
                    <a:pt x="130" y="118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4"/>
                    <a:pt x="130" y="115"/>
                    <a:pt x="130" y="115"/>
                  </a:cubicBezTo>
                  <a:cubicBezTo>
                    <a:pt x="130" y="116"/>
                    <a:pt x="130" y="118"/>
                    <a:pt x="130" y="119"/>
                  </a:cubicBezTo>
                  <a:close/>
                  <a:moveTo>
                    <a:pt x="51" y="128"/>
                  </a:moveTo>
                  <a:cubicBezTo>
                    <a:pt x="51" y="128"/>
                    <a:pt x="51" y="128"/>
                    <a:pt x="51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9"/>
                    <a:pt x="51" y="130"/>
                    <a:pt x="51" y="131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1" y="129"/>
                    <a:pt x="51" y="129"/>
                    <a:pt x="51" y="128"/>
                  </a:cubicBezTo>
                  <a:close/>
                  <a:moveTo>
                    <a:pt x="56" y="33"/>
                  </a:moveTo>
                  <a:cubicBezTo>
                    <a:pt x="56" y="33"/>
                    <a:pt x="55" y="33"/>
                    <a:pt x="55" y="33"/>
                  </a:cubicBezTo>
                  <a:cubicBezTo>
                    <a:pt x="54" y="33"/>
                    <a:pt x="54" y="33"/>
                    <a:pt x="54" y="34"/>
                  </a:cubicBezTo>
                  <a:cubicBezTo>
                    <a:pt x="54" y="34"/>
                    <a:pt x="55" y="34"/>
                    <a:pt x="56" y="34"/>
                  </a:cubicBezTo>
                  <a:cubicBezTo>
                    <a:pt x="56" y="34"/>
                    <a:pt x="56" y="33"/>
                    <a:pt x="56" y="33"/>
                  </a:cubicBezTo>
                  <a:close/>
                  <a:moveTo>
                    <a:pt x="95" y="156"/>
                  </a:moveTo>
                  <a:cubicBezTo>
                    <a:pt x="96" y="156"/>
                    <a:pt x="96" y="156"/>
                    <a:pt x="96" y="156"/>
                  </a:cubicBezTo>
                  <a:cubicBezTo>
                    <a:pt x="96" y="156"/>
                    <a:pt x="97" y="156"/>
                    <a:pt x="97" y="156"/>
                  </a:cubicBezTo>
                  <a:cubicBezTo>
                    <a:pt x="97" y="155"/>
                    <a:pt x="96" y="155"/>
                    <a:pt x="95" y="155"/>
                  </a:cubicBezTo>
                  <a:cubicBezTo>
                    <a:pt x="95" y="155"/>
                    <a:pt x="95" y="156"/>
                    <a:pt x="95" y="156"/>
                  </a:cubicBezTo>
                  <a:close/>
                  <a:moveTo>
                    <a:pt x="158" y="248"/>
                  </a:moveTo>
                  <a:cubicBezTo>
                    <a:pt x="157" y="249"/>
                    <a:pt x="157" y="249"/>
                    <a:pt x="157" y="250"/>
                  </a:cubicBezTo>
                  <a:cubicBezTo>
                    <a:pt x="157" y="250"/>
                    <a:pt x="157" y="251"/>
                    <a:pt x="157" y="251"/>
                  </a:cubicBezTo>
                  <a:cubicBezTo>
                    <a:pt x="157" y="252"/>
                    <a:pt x="157" y="252"/>
                    <a:pt x="157" y="252"/>
                  </a:cubicBezTo>
                  <a:cubicBezTo>
                    <a:pt x="157" y="252"/>
                    <a:pt x="157" y="252"/>
                    <a:pt x="157" y="252"/>
                  </a:cubicBezTo>
                  <a:cubicBezTo>
                    <a:pt x="157" y="251"/>
                    <a:pt x="157" y="250"/>
                    <a:pt x="158" y="248"/>
                  </a:cubicBezTo>
                  <a:close/>
                  <a:moveTo>
                    <a:pt x="146" y="252"/>
                  </a:moveTo>
                  <a:cubicBezTo>
                    <a:pt x="148" y="252"/>
                    <a:pt x="148" y="251"/>
                    <a:pt x="148" y="250"/>
                  </a:cubicBezTo>
                  <a:cubicBezTo>
                    <a:pt x="147" y="250"/>
                    <a:pt x="146" y="251"/>
                    <a:pt x="146" y="252"/>
                  </a:cubicBezTo>
                  <a:close/>
                  <a:moveTo>
                    <a:pt x="106" y="156"/>
                  </a:moveTo>
                  <a:cubicBezTo>
                    <a:pt x="104" y="155"/>
                    <a:pt x="104" y="155"/>
                    <a:pt x="104" y="156"/>
                  </a:cubicBezTo>
                  <a:cubicBezTo>
                    <a:pt x="104" y="157"/>
                    <a:pt x="105" y="157"/>
                    <a:pt x="105" y="158"/>
                  </a:cubicBezTo>
                  <a:cubicBezTo>
                    <a:pt x="105" y="157"/>
                    <a:pt x="106" y="157"/>
                    <a:pt x="106" y="156"/>
                  </a:cubicBezTo>
                  <a:close/>
                  <a:moveTo>
                    <a:pt x="23" y="26"/>
                  </a:moveTo>
                  <a:cubicBezTo>
                    <a:pt x="23" y="26"/>
                    <a:pt x="22" y="26"/>
                    <a:pt x="22" y="26"/>
                  </a:cubicBezTo>
                  <a:cubicBezTo>
                    <a:pt x="22" y="27"/>
                    <a:pt x="21" y="28"/>
                    <a:pt x="20" y="29"/>
                  </a:cubicBezTo>
                  <a:cubicBezTo>
                    <a:pt x="20" y="29"/>
                    <a:pt x="21" y="30"/>
                    <a:pt x="21" y="30"/>
                  </a:cubicBezTo>
                  <a:cubicBezTo>
                    <a:pt x="21" y="29"/>
                    <a:pt x="22" y="27"/>
                    <a:pt x="23" y="26"/>
                  </a:cubicBezTo>
                  <a:close/>
                  <a:moveTo>
                    <a:pt x="147" y="174"/>
                  </a:moveTo>
                  <a:cubicBezTo>
                    <a:pt x="147" y="174"/>
                    <a:pt x="147" y="174"/>
                    <a:pt x="147" y="174"/>
                  </a:cubicBezTo>
                  <a:cubicBezTo>
                    <a:pt x="147" y="175"/>
                    <a:pt x="147" y="175"/>
                    <a:pt x="147" y="176"/>
                  </a:cubicBezTo>
                  <a:cubicBezTo>
                    <a:pt x="147" y="176"/>
                    <a:pt x="148" y="176"/>
                    <a:pt x="148" y="176"/>
                  </a:cubicBezTo>
                  <a:cubicBezTo>
                    <a:pt x="149" y="176"/>
                    <a:pt x="149" y="176"/>
                    <a:pt x="149" y="175"/>
                  </a:cubicBezTo>
                  <a:cubicBezTo>
                    <a:pt x="148" y="175"/>
                    <a:pt x="147" y="175"/>
                    <a:pt x="147" y="174"/>
                  </a:cubicBezTo>
                  <a:close/>
                  <a:moveTo>
                    <a:pt x="85" y="145"/>
                  </a:moveTo>
                  <a:cubicBezTo>
                    <a:pt x="85" y="146"/>
                    <a:pt x="85" y="146"/>
                    <a:pt x="85" y="146"/>
                  </a:cubicBezTo>
                  <a:cubicBezTo>
                    <a:pt x="85" y="146"/>
                    <a:pt x="85" y="146"/>
                    <a:pt x="86" y="147"/>
                  </a:cubicBezTo>
                  <a:cubicBezTo>
                    <a:pt x="86" y="147"/>
                    <a:pt x="86" y="147"/>
                    <a:pt x="87" y="147"/>
                  </a:cubicBezTo>
                  <a:cubicBezTo>
                    <a:pt x="87" y="146"/>
                    <a:pt x="87" y="146"/>
                    <a:pt x="87" y="145"/>
                  </a:cubicBezTo>
                  <a:cubicBezTo>
                    <a:pt x="86" y="145"/>
                    <a:pt x="86" y="145"/>
                    <a:pt x="85" y="145"/>
                  </a:cubicBezTo>
                  <a:close/>
                  <a:moveTo>
                    <a:pt x="181" y="161"/>
                  </a:moveTo>
                  <a:cubicBezTo>
                    <a:pt x="181" y="162"/>
                    <a:pt x="181" y="163"/>
                    <a:pt x="181" y="164"/>
                  </a:cubicBezTo>
                  <a:cubicBezTo>
                    <a:pt x="181" y="163"/>
                    <a:pt x="182" y="163"/>
                    <a:pt x="182" y="162"/>
                  </a:cubicBezTo>
                  <a:cubicBezTo>
                    <a:pt x="182" y="162"/>
                    <a:pt x="182" y="161"/>
                    <a:pt x="181" y="161"/>
                  </a:cubicBezTo>
                  <a:close/>
                  <a:moveTo>
                    <a:pt x="71" y="135"/>
                  </a:moveTo>
                  <a:cubicBezTo>
                    <a:pt x="70" y="134"/>
                    <a:pt x="70" y="134"/>
                    <a:pt x="69" y="133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70" y="135"/>
                    <a:pt x="71" y="135"/>
                  </a:cubicBezTo>
                  <a:close/>
                  <a:moveTo>
                    <a:pt x="56" y="118"/>
                  </a:moveTo>
                  <a:cubicBezTo>
                    <a:pt x="56" y="116"/>
                    <a:pt x="56" y="115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6"/>
                    <a:pt x="55" y="117"/>
                    <a:pt x="56" y="118"/>
                  </a:cubicBezTo>
                  <a:close/>
                  <a:moveTo>
                    <a:pt x="133" y="172"/>
                  </a:moveTo>
                  <a:cubicBezTo>
                    <a:pt x="133" y="172"/>
                    <a:pt x="132" y="172"/>
                    <a:pt x="131" y="172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32" y="174"/>
                    <a:pt x="132" y="174"/>
                    <a:pt x="133" y="174"/>
                  </a:cubicBezTo>
                  <a:cubicBezTo>
                    <a:pt x="133" y="173"/>
                    <a:pt x="133" y="173"/>
                    <a:pt x="133" y="172"/>
                  </a:cubicBezTo>
                  <a:close/>
                  <a:moveTo>
                    <a:pt x="179" y="103"/>
                  </a:moveTo>
                  <a:cubicBezTo>
                    <a:pt x="178" y="103"/>
                    <a:pt x="178" y="103"/>
                    <a:pt x="178" y="104"/>
                  </a:cubicBezTo>
                  <a:cubicBezTo>
                    <a:pt x="178" y="104"/>
                    <a:pt x="178" y="105"/>
                    <a:pt x="179" y="105"/>
                  </a:cubicBezTo>
                  <a:cubicBezTo>
                    <a:pt x="179" y="104"/>
                    <a:pt x="180" y="103"/>
                    <a:pt x="179" y="103"/>
                  </a:cubicBezTo>
                  <a:close/>
                  <a:moveTo>
                    <a:pt x="58" y="22"/>
                  </a:moveTo>
                  <a:cubicBezTo>
                    <a:pt x="58" y="21"/>
                    <a:pt x="58" y="21"/>
                    <a:pt x="59" y="21"/>
                  </a:cubicBezTo>
                  <a:cubicBezTo>
                    <a:pt x="58" y="21"/>
                    <a:pt x="57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7" y="22"/>
                    <a:pt x="58" y="22"/>
                  </a:cubicBezTo>
                  <a:close/>
                  <a:moveTo>
                    <a:pt x="119" y="117"/>
                  </a:moveTo>
                  <a:cubicBezTo>
                    <a:pt x="120" y="115"/>
                    <a:pt x="121" y="113"/>
                    <a:pt x="121" y="110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0" y="112"/>
                    <a:pt x="120" y="112"/>
                    <a:pt x="120" y="113"/>
                  </a:cubicBezTo>
                  <a:cubicBezTo>
                    <a:pt x="120" y="114"/>
                    <a:pt x="120" y="115"/>
                    <a:pt x="119" y="117"/>
                  </a:cubicBezTo>
                  <a:close/>
                  <a:moveTo>
                    <a:pt x="164" y="98"/>
                  </a:moveTo>
                  <a:cubicBezTo>
                    <a:pt x="164" y="97"/>
                    <a:pt x="165" y="96"/>
                    <a:pt x="165" y="96"/>
                  </a:cubicBezTo>
                  <a:cubicBezTo>
                    <a:pt x="165" y="96"/>
                    <a:pt x="165" y="95"/>
                    <a:pt x="165" y="95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4" y="96"/>
                    <a:pt x="163" y="96"/>
                    <a:pt x="163" y="97"/>
                  </a:cubicBezTo>
                  <a:cubicBezTo>
                    <a:pt x="163" y="97"/>
                    <a:pt x="164" y="97"/>
                    <a:pt x="164" y="98"/>
                  </a:cubicBezTo>
                  <a:close/>
                  <a:moveTo>
                    <a:pt x="29" y="44"/>
                  </a:moveTo>
                  <a:cubicBezTo>
                    <a:pt x="30" y="45"/>
                    <a:pt x="32" y="46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6"/>
                    <a:pt x="31" y="45"/>
                    <a:pt x="30" y="43"/>
                  </a:cubicBezTo>
                  <a:cubicBezTo>
                    <a:pt x="30" y="43"/>
                    <a:pt x="29" y="43"/>
                    <a:pt x="29" y="44"/>
                  </a:cubicBezTo>
                  <a:close/>
                  <a:moveTo>
                    <a:pt x="177" y="239"/>
                  </a:moveTo>
                  <a:cubicBezTo>
                    <a:pt x="177" y="239"/>
                    <a:pt x="177" y="239"/>
                    <a:pt x="176" y="239"/>
                  </a:cubicBezTo>
                  <a:cubicBezTo>
                    <a:pt x="176" y="238"/>
                    <a:pt x="175" y="238"/>
                    <a:pt x="175" y="238"/>
                  </a:cubicBezTo>
                  <a:cubicBezTo>
                    <a:pt x="175" y="239"/>
                    <a:pt x="175" y="239"/>
                    <a:pt x="175" y="240"/>
                  </a:cubicBezTo>
                  <a:cubicBezTo>
                    <a:pt x="176" y="239"/>
                    <a:pt x="176" y="239"/>
                    <a:pt x="177" y="239"/>
                  </a:cubicBezTo>
                  <a:close/>
                  <a:moveTo>
                    <a:pt x="141" y="178"/>
                  </a:moveTo>
                  <a:cubicBezTo>
                    <a:pt x="143" y="178"/>
                    <a:pt x="144" y="178"/>
                    <a:pt x="145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4" y="178"/>
                    <a:pt x="143" y="177"/>
                    <a:pt x="142" y="177"/>
                  </a:cubicBezTo>
                  <a:cubicBezTo>
                    <a:pt x="142" y="177"/>
                    <a:pt x="141" y="178"/>
                    <a:pt x="141" y="178"/>
                  </a:cubicBezTo>
                  <a:close/>
                  <a:moveTo>
                    <a:pt x="90" y="144"/>
                  </a:moveTo>
                  <a:cubicBezTo>
                    <a:pt x="90" y="143"/>
                    <a:pt x="90" y="143"/>
                    <a:pt x="90" y="14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89" y="143"/>
                    <a:pt x="89" y="143"/>
                    <a:pt x="89" y="144"/>
                  </a:cubicBezTo>
                  <a:cubicBezTo>
                    <a:pt x="89" y="144"/>
                    <a:pt x="90" y="144"/>
                    <a:pt x="90" y="144"/>
                  </a:cubicBezTo>
                  <a:close/>
                  <a:moveTo>
                    <a:pt x="148" y="203"/>
                  </a:moveTo>
                  <a:cubicBezTo>
                    <a:pt x="148" y="204"/>
                    <a:pt x="148" y="205"/>
                    <a:pt x="148" y="205"/>
                  </a:cubicBezTo>
                  <a:cubicBezTo>
                    <a:pt x="149" y="205"/>
                    <a:pt x="149" y="204"/>
                    <a:pt x="149" y="203"/>
                  </a:cubicBezTo>
                  <a:cubicBezTo>
                    <a:pt x="149" y="203"/>
                    <a:pt x="148" y="203"/>
                    <a:pt x="148" y="203"/>
                  </a:cubicBezTo>
                  <a:close/>
                  <a:moveTo>
                    <a:pt x="171" y="231"/>
                  </a:moveTo>
                  <a:cubicBezTo>
                    <a:pt x="171" y="230"/>
                    <a:pt x="171" y="230"/>
                    <a:pt x="171" y="230"/>
                  </a:cubicBezTo>
                  <a:cubicBezTo>
                    <a:pt x="170" y="230"/>
                    <a:pt x="170" y="231"/>
                    <a:pt x="169" y="231"/>
                  </a:cubicBezTo>
                  <a:cubicBezTo>
                    <a:pt x="169" y="232"/>
                    <a:pt x="169" y="232"/>
                    <a:pt x="170" y="232"/>
                  </a:cubicBezTo>
                  <a:cubicBezTo>
                    <a:pt x="170" y="232"/>
                    <a:pt x="170" y="231"/>
                    <a:pt x="171" y="231"/>
                  </a:cubicBezTo>
                  <a:close/>
                  <a:moveTo>
                    <a:pt x="47" y="96"/>
                  </a:moveTo>
                  <a:cubicBezTo>
                    <a:pt x="48" y="96"/>
                    <a:pt x="48" y="94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4"/>
                    <a:pt x="47" y="95"/>
                    <a:pt x="47" y="96"/>
                  </a:cubicBezTo>
                  <a:close/>
                  <a:moveTo>
                    <a:pt x="145" y="204"/>
                  </a:moveTo>
                  <a:cubicBezTo>
                    <a:pt x="145" y="204"/>
                    <a:pt x="145" y="204"/>
                    <a:pt x="145" y="204"/>
                  </a:cubicBezTo>
                  <a:cubicBezTo>
                    <a:pt x="144" y="204"/>
                    <a:pt x="143" y="205"/>
                    <a:pt x="143" y="206"/>
                  </a:cubicBezTo>
                  <a:cubicBezTo>
                    <a:pt x="143" y="206"/>
                    <a:pt x="143" y="206"/>
                    <a:pt x="143" y="207"/>
                  </a:cubicBezTo>
                  <a:cubicBezTo>
                    <a:pt x="144" y="206"/>
                    <a:pt x="145" y="205"/>
                    <a:pt x="145" y="204"/>
                  </a:cubicBezTo>
                  <a:close/>
                  <a:moveTo>
                    <a:pt x="137" y="168"/>
                  </a:moveTo>
                  <a:cubicBezTo>
                    <a:pt x="135" y="167"/>
                    <a:pt x="134" y="166"/>
                    <a:pt x="132" y="165"/>
                  </a:cubicBezTo>
                  <a:cubicBezTo>
                    <a:pt x="132" y="166"/>
                    <a:pt x="132" y="166"/>
                    <a:pt x="132" y="166"/>
                  </a:cubicBezTo>
                  <a:cubicBezTo>
                    <a:pt x="133" y="167"/>
                    <a:pt x="135" y="167"/>
                    <a:pt x="137" y="168"/>
                  </a:cubicBezTo>
                  <a:close/>
                  <a:moveTo>
                    <a:pt x="104" y="79"/>
                  </a:moveTo>
                  <a:cubicBezTo>
                    <a:pt x="105" y="79"/>
                    <a:pt x="106" y="79"/>
                    <a:pt x="106" y="8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9"/>
                    <a:pt x="105" y="78"/>
                    <a:pt x="105" y="78"/>
                  </a:cubicBezTo>
                  <a:cubicBezTo>
                    <a:pt x="104" y="78"/>
                    <a:pt x="104" y="78"/>
                    <a:pt x="104" y="79"/>
                  </a:cubicBezTo>
                  <a:close/>
                  <a:moveTo>
                    <a:pt x="121" y="178"/>
                  </a:moveTo>
                  <a:cubicBezTo>
                    <a:pt x="119" y="177"/>
                    <a:pt x="117" y="176"/>
                    <a:pt x="115" y="175"/>
                  </a:cubicBezTo>
                  <a:cubicBezTo>
                    <a:pt x="117" y="177"/>
                    <a:pt x="119" y="177"/>
                    <a:pt x="121" y="178"/>
                  </a:cubicBezTo>
                  <a:close/>
                  <a:moveTo>
                    <a:pt x="159" y="96"/>
                  </a:moveTo>
                  <a:cubicBezTo>
                    <a:pt x="159" y="95"/>
                    <a:pt x="159" y="94"/>
                    <a:pt x="160" y="93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9" y="94"/>
                    <a:pt x="158" y="95"/>
                    <a:pt x="158" y="95"/>
                  </a:cubicBezTo>
                  <a:cubicBezTo>
                    <a:pt x="158" y="95"/>
                    <a:pt x="158" y="96"/>
                    <a:pt x="159" y="96"/>
                  </a:cubicBezTo>
                  <a:close/>
                  <a:moveTo>
                    <a:pt x="112" y="97"/>
                  </a:moveTo>
                  <a:cubicBezTo>
                    <a:pt x="112" y="97"/>
                    <a:pt x="113" y="96"/>
                    <a:pt x="113" y="96"/>
                  </a:cubicBezTo>
                  <a:cubicBezTo>
                    <a:pt x="113" y="95"/>
                    <a:pt x="114" y="95"/>
                    <a:pt x="114" y="94"/>
                  </a:cubicBezTo>
                  <a:cubicBezTo>
                    <a:pt x="113" y="95"/>
                    <a:pt x="112" y="96"/>
                    <a:pt x="111" y="97"/>
                  </a:cubicBezTo>
                  <a:cubicBezTo>
                    <a:pt x="111" y="97"/>
                    <a:pt x="112" y="97"/>
                    <a:pt x="112" y="97"/>
                  </a:cubicBezTo>
                  <a:close/>
                  <a:moveTo>
                    <a:pt x="152" y="94"/>
                  </a:moveTo>
                  <a:cubicBezTo>
                    <a:pt x="153" y="94"/>
                    <a:pt x="153" y="95"/>
                    <a:pt x="154" y="95"/>
                  </a:cubicBezTo>
                  <a:cubicBezTo>
                    <a:pt x="154" y="93"/>
                    <a:pt x="154" y="93"/>
                    <a:pt x="154" y="92"/>
                  </a:cubicBezTo>
                  <a:cubicBezTo>
                    <a:pt x="154" y="93"/>
                    <a:pt x="153" y="94"/>
                    <a:pt x="152" y="94"/>
                  </a:cubicBezTo>
                  <a:close/>
                  <a:moveTo>
                    <a:pt x="115" y="72"/>
                  </a:moveTo>
                  <a:cubicBezTo>
                    <a:pt x="114" y="71"/>
                    <a:pt x="113" y="70"/>
                    <a:pt x="111" y="70"/>
                  </a:cubicBezTo>
                  <a:cubicBezTo>
                    <a:pt x="112" y="71"/>
                    <a:pt x="113" y="71"/>
                    <a:pt x="114" y="72"/>
                  </a:cubicBezTo>
                  <a:cubicBezTo>
                    <a:pt x="114" y="72"/>
                    <a:pt x="115" y="72"/>
                    <a:pt x="115" y="72"/>
                  </a:cubicBezTo>
                  <a:close/>
                  <a:moveTo>
                    <a:pt x="127" y="122"/>
                  </a:moveTo>
                  <a:cubicBezTo>
                    <a:pt x="127" y="121"/>
                    <a:pt x="128" y="121"/>
                    <a:pt x="128" y="121"/>
                  </a:cubicBezTo>
                  <a:cubicBezTo>
                    <a:pt x="128" y="120"/>
                    <a:pt x="128" y="119"/>
                    <a:pt x="128" y="119"/>
                  </a:cubicBezTo>
                  <a:cubicBezTo>
                    <a:pt x="127" y="120"/>
                    <a:pt x="127" y="121"/>
                    <a:pt x="127" y="122"/>
                  </a:cubicBezTo>
                  <a:close/>
                  <a:moveTo>
                    <a:pt x="18" y="49"/>
                  </a:moveTo>
                  <a:cubicBezTo>
                    <a:pt x="18" y="48"/>
                    <a:pt x="19" y="47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18" y="47"/>
                    <a:pt x="18" y="47"/>
                  </a:cubicBezTo>
                  <a:cubicBezTo>
                    <a:pt x="17" y="48"/>
                    <a:pt x="17" y="48"/>
                    <a:pt x="18" y="49"/>
                  </a:cubicBezTo>
                  <a:close/>
                  <a:moveTo>
                    <a:pt x="53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54" y="29"/>
                    <a:pt x="54" y="28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4" y="28"/>
                    <a:pt x="53" y="29"/>
                    <a:pt x="53" y="30"/>
                  </a:cubicBezTo>
                  <a:close/>
                  <a:moveTo>
                    <a:pt x="106" y="146"/>
                  </a:moveTo>
                  <a:cubicBezTo>
                    <a:pt x="105" y="147"/>
                    <a:pt x="105" y="148"/>
                    <a:pt x="104" y="149"/>
                  </a:cubicBezTo>
                  <a:cubicBezTo>
                    <a:pt x="105" y="149"/>
                    <a:pt x="106" y="148"/>
                    <a:pt x="106" y="148"/>
                  </a:cubicBezTo>
                  <a:cubicBezTo>
                    <a:pt x="106" y="147"/>
                    <a:pt x="106" y="147"/>
                    <a:pt x="106" y="146"/>
                  </a:cubicBezTo>
                  <a:close/>
                  <a:moveTo>
                    <a:pt x="156" y="193"/>
                  </a:moveTo>
                  <a:cubicBezTo>
                    <a:pt x="156" y="193"/>
                    <a:pt x="156" y="193"/>
                    <a:pt x="156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56" y="196"/>
                    <a:pt x="156" y="199"/>
                    <a:pt x="156" y="201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6" y="198"/>
                    <a:pt x="156" y="196"/>
                    <a:pt x="156" y="193"/>
                  </a:cubicBezTo>
                  <a:close/>
                  <a:moveTo>
                    <a:pt x="115" y="237"/>
                  </a:moveTo>
                  <a:cubicBezTo>
                    <a:pt x="114" y="238"/>
                    <a:pt x="114" y="238"/>
                    <a:pt x="114" y="238"/>
                  </a:cubicBezTo>
                  <a:cubicBezTo>
                    <a:pt x="114" y="239"/>
                    <a:pt x="114" y="240"/>
                    <a:pt x="115" y="240"/>
                  </a:cubicBezTo>
                  <a:cubicBezTo>
                    <a:pt x="115" y="239"/>
                    <a:pt x="115" y="238"/>
                    <a:pt x="115" y="237"/>
                  </a:cubicBezTo>
                  <a:close/>
                  <a:moveTo>
                    <a:pt x="22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1" y="46"/>
                    <a:pt x="21" y="47"/>
                    <a:pt x="20" y="48"/>
                  </a:cubicBezTo>
                  <a:cubicBezTo>
                    <a:pt x="21" y="48"/>
                    <a:pt x="22" y="47"/>
                    <a:pt x="22" y="47"/>
                  </a:cubicBezTo>
                  <a:cubicBezTo>
                    <a:pt x="22" y="47"/>
                    <a:pt x="22" y="46"/>
                    <a:pt x="22" y="45"/>
                  </a:cubicBezTo>
                  <a:close/>
                  <a:moveTo>
                    <a:pt x="76" y="145"/>
                  </a:moveTo>
                  <a:cubicBezTo>
                    <a:pt x="76" y="146"/>
                    <a:pt x="76" y="147"/>
                    <a:pt x="75" y="148"/>
                  </a:cubicBezTo>
                  <a:cubicBezTo>
                    <a:pt x="75" y="148"/>
                    <a:pt x="75" y="148"/>
                    <a:pt x="76" y="148"/>
                  </a:cubicBezTo>
                  <a:cubicBezTo>
                    <a:pt x="76" y="147"/>
                    <a:pt x="77" y="146"/>
                    <a:pt x="77" y="145"/>
                  </a:cubicBezTo>
                  <a:cubicBezTo>
                    <a:pt x="77" y="145"/>
                    <a:pt x="77" y="145"/>
                    <a:pt x="76" y="145"/>
                  </a:cubicBezTo>
                  <a:close/>
                  <a:moveTo>
                    <a:pt x="34" y="17"/>
                  </a:moveTo>
                  <a:cubicBezTo>
                    <a:pt x="32" y="16"/>
                    <a:pt x="30" y="16"/>
                    <a:pt x="28" y="15"/>
                  </a:cubicBezTo>
                  <a:cubicBezTo>
                    <a:pt x="30" y="16"/>
                    <a:pt x="32" y="17"/>
                    <a:pt x="34" y="17"/>
                  </a:cubicBezTo>
                  <a:close/>
                  <a:moveTo>
                    <a:pt x="124" y="166"/>
                  </a:moveTo>
                  <a:cubicBezTo>
                    <a:pt x="124" y="166"/>
                    <a:pt x="124" y="165"/>
                    <a:pt x="124" y="164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ubicBezTo>
                    <a:pt x="123" y="166"/>
                    <a:pt x="123" y="166"/>
                    <a:pt x="124" y="166"/>
                  </a:cubicBezTo>
                  <a:close/>
                  <a:moveTo>
                    <a:pt x="141" y="91"/>
                  </a:moveTo>
                  <a:cubicBezTo>
                    <a:pt x="141" y="91"/>
                    <a:pt x="141" y="91"/>
                    <a:pt x="141" y="91"/>
                  </a:cubicBezTo>
                  <a:cubicBezTo>
                    <a:pt x="140" y="92"/>
                    <a:pt x="140" y="93"/>
                    <a:pt x="139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1" y="93"/>
                    <a:pt x="141" y="92"/>
                    <a:pt x="141" y="91"/>
                  </a:cubicBezTo>
                  <a:close/>
                  <a:moveTo>
                    <a:pt x="171" y="169"/>
                  </a:moveTo>
                  <a:cubicBezTo>
                    <a:pt x="171" y="169"/>
                    <a:pt x="171" y="169"/>
                    <a:pt x="171" y="169"/>
                  </a:cubicBezTo>
                  <a:cubicBezTo>
                    <a:pt x="170" y="169"/>
                    <a:pt x="169" y="170"/>
                    <a:pt x="169" y="170"/>
                  </a:cubicBezTo>
                  <a:cubicBezTo>
                    <a:pt x="168" y="171"/>
                    <a:pt x="168" y="171"/>
                    <a:pt x="168" y="171"/>
                  </a:cubicBezTo>
                  <a:cubicBezTo>
                    <a:pt x="169" y="171"/>
                    <a:pt x="170" y="170"/>
                    <a:pt x="171" y="169"/>
                  </a:cubicBezTo>
                  <a:close/>
                  <a:moveTo>
                    <a:pt x="60" y="24"/>
                  </a:moveTo>
                  <a:cubicBezTo>
                    <a:pt x="60" y="25"/>
                    <a:pt x="60" y="26"/>
                    <a:pt x="60" y="26"/>
                  </a:cubicBezTo>
                  <a:cubicBezTo>
                    <a:pt x="60" y="26"/>
                    <a:pt x="61" y="26"/>
                    <a:pt x="61" y="26"/>
                  </a:cubicBezTo>
                  <a:cubicBezTo>
                    <a:pt x="61" y="26"/>
                    <a:pt x="61" y="25"/>
                    <a:pt x="62" y="25"/>
                  </a:cubicBezTo>
                  <a:cubicBezTo>
                    <a:pt x="61" y="24"/>
                    <a:pt x="61" y="24"/>
                    <a:pt x="60" y="24"/>
                  </a:cubicBezTo>
                  <a:close/>
                  <a:moveTo>
                    <a:pt x="177" y="101"/>
                  </a:moveTo>
                  <a:cubicBezTo>
                    <a:pt x="177" y="101"/>
                    <a:pt x="177" y="100"/>
                    <a:pt x="176" y="100"/>
                  </a:cubicBezTo>
                  <a:cubicBezTo>
                    <a:pt x="176" y="101"/>
                    <a:pt x="176" y="101"/>
                    <a:pt x="177" y="102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77" y="102"/>
                    <a:pt x="177" y="101"/>
                    <a:pt x="177" y="101"/>
                  </a:cubicBezTo>
                  <a:close/>
                  <a:moveTo>
                    <a:pt x="151" y="178"/>
                  </a:moveTo>
                  <a:cubicBezTo>
                    <a:pt x="150" y="178"/>
                    <a:pt x="149" y="178"/>
                    <a:pt x="149" y="179"/>
                  </a:cubicBezTo>
                  <a:cubicBezTo>
                    <a:pt x="150" y="179"/>
                    <a:pt x="150" y="179"/>
                    <a:pt x="151" y="179"/>
                  </a:cubicBezTo>
                  <a:cubicBezTo>
                    <a:pt x="151" y="179"/>
                    <a:pt x="151" y="178"/>
                    <a:pt x="151" y="178"/>
                  </a:cubicBezTo>
                  <a:close/>
                  <a:moveTo>
                    <a:pt x="46" y="58"/>
                  </a:moveTo>
                  <a:cubicBezTo>
                    <a:pt x="46" y="58"/>
                    <a:pt x="46" y="58"/>
                    <a:pt x="47" y="58"/>
                  </a:cubicBezTo>
                  <a:cubicBezTo>
                    <a:pt x="47" y="57"/>
                    <a:pt x="47" y="56"/>
                    <a:pt x="48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6"/>
                    <a:pt x="47" y="57"/>
                    <a:pt x="46" y="58"/>
                  </a:cubicBezTo>
                  <a:close/>
                  <a:moveTo>
                    <a:pt x="130" y="243"/>
                  </a:moveTo>
                  <a:cubicBezTo>
                    <a:pt x="130" y="242"/>
                    <a:pt x="130" y="241"/>
                    <a:pt x="129" y="240"/>
                  </a:cubicBezTo>
                  <a:cubicBezTo>
                    <a:pt x="128" y="242"/>
                    <a:pt x="128" y="242"/>
                    <a:pt x="130" y="243"/>
                  </a:cubicBezTo>
                  <a:close/>
                  <a:moveTo>
                    <a:pt x="187" y="141"/>
                  </a:moveTo>
                  <a:cubicBezTo>
                    <a:pt x="186" y="141"/>
                    <a:pt x="186" y="142"/>
                    <a:pt x="186" y="143"/>
                  </a:cubicBezTo>
                  <a:cubicBezTo>
                    <a:pt x="186" y="143"/>
                    <a:pt x="186" y="143"/>
                    <a:pt x="186" y="144"/>
                  </a:cubicBezTo>
                  <a:cubicBezTo>
                    <a:pt x="187" y="143"/>
                    <a:pt x="187" y="142"/>
                    <a:pt x="187" y="141"/>
                  </a:cubicBezTo>
                  <a:close/>
                  <a:moveTo>
                    <a:pt x="139" y="186"/>
                  </a:moveTo>
                  <a:cubicBezTo>
                    <a:pt x="139" y="186"/>
                    <a:pt x="139" y="186"/>
                    <a:pt x="140" y="186"/>
                  </a:cubicBezTo>
                  <a:cubicBezTo>
                    <a:pt x="140" y="185"/>
                    <a:pt x="140" y="185"/>
                    <a:pt x="140" y="184"/>
                  </a:cubicBezTo>
                  <a:cubicBezTo>
                    <a:pt x="140" y="184"/>
                    <a:pt x="139" y="184"/>
                    <a:pt x="139" y="184"/>
                  </a:cubicBezTo>
                  <a:cubicBezTo>
                    <a:pt x="139" y="185"/>
                    <a:pt x="139" y="185"/>
                    <a:pt x="139" y="186"/>
                  </a:cubicBezTo>
                  <a:close/>
                  <a:moveTo>
                    <a:pt x="122" y="116"/>
                  </a:moveTo>
                  <a:cubicBezTo>
                    <a:pt x="124" y="116"/>
                    <a:pt x="124" y="114"/>
                    <a:pt x="124" y="113"/>
                  </a:cubicBezTo>
                  <a:cubicBezTo>
                    <a:pt x="124" y="113"/>
                    <a:pt x="124" y="113"/>
                    <a:pt x="124" y="114"/>
                  </a:cubicBezTo>
                  <a:cubicBezTo>
                    <a:pt x="123" y="114"/>
                    <a:pt x="123" y="115"/>
                    <a:pt x="122" y="116"/>
                  </a:cubicBezTo>
                  <a:close/>
                  <a:moveTo>
                    <a:pt x="151" y="238"/>
                  </a:moveTo>
                  <a:cubicBezTo>
                    <a:pt x="151" y="237"/>
                    <a:pt x="150" y="236"/>
                    <a:pt x="149" y="235"/>
                  </a:cubicBezTo>
                  <a:cubicBezTo>
                    <a:pt x="150" y="236"/>
                    <a:pt x="150" y="237"/>
                    <a:pt x="150" y="238"/>
                  </a:cubicBezTo>
                  <a:cubicBezTo>
                    <a:pt x="151" y="238"/>
                    <a:pt x="151" y="238"/>
                    <a:pt x="151" y="238"/>
                  </a:cubicBezTo>
                  <a:close/>
                  <a:moveTo>
                    <a:pt x="75" y="72"/>
                  </a:moveTo>
                  <a:cubicBezTo>
                    <a:pt x="75" y="73"/>
                    <a:pt x="74" y="73"/>
                    <a:pt x="74" y="75"/>
                  </a:cubicBezTo>
                  <a:cubicBezTo>
                    <a:pt x="75" y="75"/>
                    <a:pt x="75" y="74"/>
                    <a:pt x="75" y="74"/>
                  </a:cubicBezTo>
                  <a:cubicBezTo>
                    <a:pt x="75" y="73"/>
                    <a:pt x="75" y="73"/>
                    <a:pt x="75" y="72"/>
                  </a:cubicBezTo>
                  <a:close/>
                  <a:moveTo>
                    <a:pt x="107" y="160"/>
                  </a:moveTo>
                  <a:cubicBezTo>
                    <a:pt x="107" y="160"/>
                    <a:pt x="107" y="160"/>
                    <a:pt x="107" y="160"/>
                  </a:cubicBezTo>
                  <a:cubicBezTo>
                    <a:pt x="107" y="159"/>
                    <a:pt x="108" y="159"/>
                    <a:pt x="108" y="158"/>
                  </a:cubicBezTo>
                  <a:cubicBezTo>
                    <a:pt x="108" y="158"/>
                    <a:pt x="108" y="158"/>
                    <a:pt x="107" y="157"/>
                  </a:cubicBezTo>
                  <a:cubicBezTo>
                    <a:pt x="107" y="158"/>
                    <a:pt x="107" y="159"/>
                    <a:pt x="107" y="160"/>
                  </a:cubicBezTo>
                  <a:close/>
                  <a:moveTo>
                    <a:pt x="94" y="72"/>
                  </a:moveTo>
                  <a:cubicBezTo>
                    <a:pt x="95" y="72"/>
                    <a:pt x="95" y="72"/>
                    <a:pt x="95" y="71"/>
                  </a:cubicBezTo>
                  <a:cubicBezTo>
                    <a:pt x="95" y="71"/>
                    <a:pt x="94" y="70"/>
                    <a:pt x="94" y="70"/>
                  </a:cubicBezTo>
                  <a:cubicBezTo>
                    <a:pt x="94" y="71"/>
                    <a:pt x="94" y="71"/>
                    <a:pt x="94" y="72"/>
                  </a:cubicBezTo>
                  <a:close/>
                  <a:moveTo>
                    <a:pt x="178" y="108"/>
                  </a:moveTo>
                  <a:cubicBezTo>
                    <a:pt x="178" y="108"/>
                    <a:pt x="178" y="108"/>
                    <a:pt x="178" y="108"/>
                  </a:cubicBezTo>
                  <a:cubicBezTo>
                    <a:pt x="178" y="107"/>
                    <a:pt x="177" y="106"/>
                    <a:pt x="177" y="105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7" y="107"/>
                    <a:pt x="177" y="107"/>
                    <a:pt x="178" y="108"/>
                  </a:cubicBezTo>
                  <a:close/>
                  <a:moveTo>
                    <a:pt x="179" y="166"/>
                  </a:moveTo>
                  <a:cubicBezTo>
                    <a:pt x="179" y="166"/>
                    <a:pt x="179" y="166"/>
                    <a:pt x="179" y="166"/>
                  </a:cubicBezTo>
                  <a:cubicBezTo>
                    <a:pt x="179" y="166"/>
                    <a:pt x="179" y="166"/>
                    <a:pt x="179" y="166"/>
                  </a:cubicBezTo>
                  <a:cubicBezTo>
                    <a:pt x="178" y="167"/>
                    <a:pt x="177" y="168"/>
                    <a:pt x="176" y="169"/>
                  </a:cubicBezTo>
                  <a:cubicBezTo>
                    <a:pt x="177" y="169"/>
                    <a:pt x="177" y="169"/>
                    <a:pt x="177" y="169"/>
                  </a:cubicBezTo>
                  <a:cubicBezTo>
                    <a:pt x="178" y="168"/>
                    <a:pt x="179" y="167"/>
                    <a:pt x="179" y="166"/>
                  </a:cubicBezTo>
                  <a:close/>
                  <a:moveTo>
                    <a:pt x="79" y="74"/>
                  </a:moveTo>
                  <a:cubicBezTo>
                    <a:pt x="79" y="73"/>
                    <a:pt x="79" y="73"/>
                    <a:pt x="79" y="72"/>
                  </a:cubicBezTo>
                  <a:cubicBezTo>
                    <a:pt x="78" y="73"/>
                    <a:pt x="78" y="73"/>
                    <a:pt x="78" y="74"/>
                  </a:cubicBezTo>
                  <a:cubicBezTo>
                    <a:pt x="78" y="74"/>
                    <a:pt x="78" y="74"/>
                    <a:pt x="79" y="74"/>
                  </a:cubicBezTo>
                  <a:close/>
                  <a:moveTo>
                    <a:pt x="120" y="166"/>
                  </a:moveTo>
                  <a:cubicBezTo>
                    <a:pt x="120" y="166"/>
                    <a:pt x="119" y="166"/>
                    <a:pt x="119" y="165"/>
                  </a:cubicBezTo>
                  <a:cubicBezTo>
                    <a:pt x="118" y="166"/>
                    <a:pt x="118" y="166"/>
                    <a:pt x="118" y="167"/>
                  </a:cubicBezTo>
                  <a:cubicBezTo>
                    <a:pt x="119" y="167"/>
                    <a:pt x="119" y="167"/>
                    <a:pt x="119" y="167"/>
                  </a:cubicBezTo>
                  <a:cubicBezTo>
                    <a:pt x="120" y="167"/>
                    <a:pt x="120" y="167"/>
                    <a:pt x="120" y="166"/>
                  </a:cubicBezTo>
                  <a:close/>
                  <a:moveTo>
                    <a:pt x="114" y="140"/>
                  </a:moveTo>
                  <a:cubicBezTo>
                    <a:pt x="114" y="139"/>
                    <a:pt x="114" y="138"/>
                    <a:pt x="114" y="137"/>
                  </a:cubicBezTo>
                  <a:cubicBezTo>
                    <a:pt x="113" y="138"/>
                    <a:pt x="113" y="139"/>
                    <a:pt x="114" y="140"/>
                  </a:cubicBezTo>
                  <a:close/>
                  <a:moveTo>
                    <a:pt x="161" y="96"/>
                  </a:moveTo>
                  <a:cubicBezTo>
                    <a:pt x="161" y="96"/>
                    <a:pt x="162" y="95"/>
                    <a:pt x="162" y="94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1" y="95"/>
                    <a:pt x="161" y="96"/>
                    <a:pt x="161" y="96"/>
                  </a:cubicBezTo>
                  <a:close/>
                  <a:moveTo>
                    <a:pt x="50" y="22"/>
                  </a:moveTo>
                  <a:cubicBezTo>
                    <a:pt x="50" y="23"/>
                    <a:pt x="50" y="23"/>
                    <a:pt x="50" y="24"/>
                  </a:cubicBezTo>
                  <a:cubicBezTo>
                    <a:pt x="51" y="24"/>
                    <a:pt x="51" y="23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0" y="22"/>
                  </a:cubicBezTo>
                  <a:close/>
                  <a:moveTo>
                    <a:pt x="32" y="26"/>
                  </a:moveTo>
                  <a:cubicBezTo>
                    <a:pt x="30" y="26"/>
                    <a:pt x="30" y="26"/>
                    <a:pt x="30" y="27"/>
                  </a:cubicBezTo>
                  <a:cubicBezTo>
                    <a:pt x="31" y="28"/>
                    <a:pt x="31" y="27"/>
                    <a:pt x="32" y="26"/>
                  </a:cubicBezTo>
                  <a:close/>
                  <a:moveTo>
                    <a:pt x="111" y="144"/>
                  </a:moveTo>
                  <a:cubicBezTo>
                    <a:pt x="111" y="145"/>
                    <a:pt x="111" y="145"/>
                    <a:pt x="111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5"/>
                    <a:pt x="112" y="144"/>
                    <a:pt x="111" y="144"/>
                  </a:cubicBezTo>
                  <a:close/>
                  <a:moveTo>
                    <a:pt x="137" y="185"/>
                  </a:moveTo>
                  <a:cubicBezTo>
                    <a:pt x="137" y="185"/>
                    <a:pt x="137" y="184"/>
                    <a:pt x="137" y="184"/>
                  </a:cubicBezTo>
                  <a:cubicBezTo>
                    <a:pt x="137" y="184"/>
                    <a:pt x="136" y="184"/>
                    <a:pt x="136" y="184"/>
                  </a:cubicBezTo>
                  <a:cubicBezTo>
                    <a:pt x="136" y="184"/>
                    <a:pt x="136" y="185"/>
                    <a:pt x="136" y="185"/>
                  </a:cubicBezTo>
                  <a:cubicBezTo>
                    <a:pt x="136" y="185"/>
                    <a:pt x="137" y="185"/>
                    <a:pt x="137" y="185"/>
                  </a:cubicBezTo>
                  <a:close/>
                  <a:moveTo>
                    <a:pt x="120" y="120"/>
                  </a:moveTo>
                  <a:cubicBezTo>
                    <a:pt x="120" y="120"/>
                    <a:pt x="120" y="120"/>
                    <a:pt x="120" y="120"/>
                  </a:cubicBezTo>
                  <a:cubicBezTo>
                    <a:pt x="121" y="120"/>
                    <a:pt x="122" y="119"/>
                    <a:pt x="122" y="118"/>
                  </a:cubicBezTo>
                  <a:cubicBezTo>
                    <a:pt x="122" y="118"/>
                    <a:pt x="121" y="118"/>
                    <a:pt x="121" y="119"/>
                  </a:cubicBezTo>
                  <a:cubicBezTo>
                    <a:pt x="121" y="119"/>
                    <a:pt x="120" y="120"/>
                    <a:pt x="120" y="120"/>
                  </a:cubicBezTo>
                  <a:close/>
                  <a:moveTo>
                    <a:pt x="58" y="70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9" y="70"/>
                    <a:pt x="59" y="69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8" y="69"/>
                    <a:pt x="58" y="70"/>
                    <a:pt x="58" y="70"/>
                  </a:cubicBezTo>
                  <a:close/>
                  <a:moveTo>
                    <a:pt x="143" y="203"/>
                  </a:moveTo>
                  <a:cubicBezTo>
                    <a:pt x="143" y="203"/>
                    <a:pt x="142" y="202"/>
                    <a:pt x="142" y="202"/>
                  </a:cubicBezTo>
                  <a:cubicBezTo>
                    <a:pt x="142" y="203"/>
                    <a:pt x="141" y="204"/>
                    <a:pt x="141" y="205"/>
                  </a:cubicBezTo>
                  <a:cubicBezTo>
                    <a:pt x="142" y="204"/>
                    <a:pt x="142" y="203"/>
                    <a:pt x="143" y="203"/>
                  </a:cubicBezTo>
                  <a:close/>
                  <a:moveTo>
                    <a:pt x="118" y="95"/>
                  </a:moveTo>
                  <a:cubicBezTo>
                    <a:pt x="118" y="94"/>
                    <a:pt x="117" y="92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7" y="94"/>
                    <a:pt x="118" y="95"/>
                  </a:cubicBezTo>
                  <a:close/>
                  <a:moveTo>
                    <a:pt x="50" y="32"/>
                  </a:moveTo>
                  <a:cubicBezTo>
                    <a:pt x="49" y="32"/>
                    <a:pt x="48" y="32"/>
                    <a:pt x="47" y="32"/>
                  </a:cubicBezTo>
                  <a:cubicBezTo>
                    <a:pt x="48" y="32"/>
                    <a:pt x="49" y="33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lose/>
                  <a:moveTo>
                    <a:pt x="13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2" y="12"/>
                    <a:pt x="12" y="12"/>
                    <a:pt x="13" y="11"/>
                  </a:cubicBezTo>
                  <a:close/>
                  <a:moveTo>
                    <a:pt x="115" y="230"/>
                  </a:moveTo>
                  <a:cubicBezTo>
                    <a:pt x="115" y="230"/>
                    <a:pt x="114" y="230"/>
                    <a:pt x="114" y="230"/>
                  </a:cubicBezTo>
                  <a:cubicBezTo>
                    <a:pt x="114" y="231"/>
                    <a:pt x="114" y="231"/>
                    <a:pt x="114" y="232"/>
                  </a:cubicBezTo>
                  <a:cubicBezTo>
                    <a:pt x="114" y="232"/>
                    <a:pt x="114" y="232"/>
                    <a:pt x="114" y="232"/>
                  </a:cubicBezTo>
                  <a:cubicBezTo>
                    <a:pt x="114" y="232"/>
                    <a:pt x="114" y="232"/>
                    <a:pt x="114" y="232"/>
                  </a:cubicBezTo>
                  <a:cubicBezTo>
                    <a:pt x="114" y="231"/>
                    <a:pt x="115" y="231"/>
                    <a:pt x="115" y="230"/>
                  </a:cubicBezTo>
                  <a:close/>
                  <a:moveTo>
                    <a:pt x="137" y="243"/>
                  </a:moveTo>
                  <a:cubicBezTo>
                    <a:pt x="137" y="243"/>
                    <a:pt x="138" y="243"/>
                    <a:pt x="138" y="243"/>
                  </a:cubicBezTo>
                  <a:cubicBezTo>
                    <a:pt x="138" y="242"/>
                    <a:pt x="138" y="241"/>
                    <a:pt x="137" y="241"/>
                  </a:cubicBezTo>
                  <a:cubicBezTo>
                    <a:pt x="137" y="242"/>
                    <a:pt x="137" y="242"/>
                    <a:pt x="137" y="243"/>
                  </a:cubicBezTo>
                  <a:close/>
                  <a:moveTo>
                    <a:pt x="119" y="92"/>
                  </a:moveTo>
                  <a:cubicBezTo>
                    <a:pt x="120" y="91"/>
                    <a:pt x="120" y="90"/>
                    <a:pt x="120" y="89"/>
                  </a:cubicBezTo>
                  <a:cubicBezTo>
                    <a:pt x="120" y="90"/>
                    <a:pt x="119" y="90"/>
                    <a:pt x="119" y="90"/>
                  </a:cubicBezTo>
                  <a:cubicBezTo>
                    <a:pt x="119" y="91"/>
                    <a:pt x="119" y="91"/>
                    <a:pt x="119" y="92"/>
                  </a:cubicBezTo>
                  <a:close/>
                  <a:moveTo>
                    <a:pt x="47" y="29"/>
                  </a:moveTo>
                  <a:cubicBezTo>
                    <a:pt x="45" y="29"/>
                    <a:pt x="45" y="29"/>
                    <a:pt x="45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6" y="30"/>
                    <a:pt x="46" y="29"/>
                    <a:pt x="47" y="29"/>
                  </a:cubicBezTo>
                  <a:close/>
                  <a:moveTo>
                    <a:pt x="148" y="209"/>
                  </a:moveTo>
                  <a:cubicBezTo>
                    <a:pt x="148" y="209"/>
                    <a:pt x="148" y="209"/>
                    <a:pt x="147" y="209"/>
                  </a:cubicBezTo>
                  <a:cubicBezTo>
                    <a:pt x="147" y="209"/>
                    <a:pt x="146" y="210"/>
                    <a:pt x="146" y="210"/>
                  </a:cubicBezTo>
                  <a:cubicBezTo>
                    <a:pt x="145" y="211"/>
                    <a:pt x="145" y="211"/>
                    <a:pt x="146" y="211"/>
                  </a:cubicBezTo>
                  <a:cubicBezTo>
                    <a:pt x="146" y="210"/>
                    <a:pt x="147" y="210"/>
                    <a:pt x="148" y="209"/>
                  </a:cubicBezTo>
                  <a:cubicBezTo>
                    <a:pt x="148" y="209"/>
                    <a:pt x="148" y="209"/>
                    <a:pt x="148" y="209"/>
                  </a:cubicBezTo>
                  <a:close/>
                  <a:moveTo>
                    <a:pt x="121" y="103"/>
                  </a:moveTo>
                  <a:cubicBezTo>
                    <a:pt x="122" y="102"/>
                    <a:pt x="123" y="102"/>
                    <a:pt x="124" y="101"/>
                  </a:cubicBezTo>
                  <a:cubicBezTo>
                    <a:pt x="123" y="101"/>
                    <a:pt x="122" y="102"/>
                    <a:pt x="121" y="103"/>
                  </a:cubicBezTo>
                  <a:close/>
                  <a:moveTo>
                    <a:pt x="59" y="135"/>
                  </a:moveTo>
                  <a:cubicBezTo>
                    <a:pt x="59" y="136"/>
                    <a:pt x="59" y="136"/>
                    <a:pt x="59" y="137"/>
                  </a:cubicBezTo>
                  <a:cubicBezTo>
                    <a:pt x="60" y="136"/>
                    <a:pt x="60" y="136"/>
                    <a:pt x="60" y="135"/>
                  </a:cubicBezTo>
                  <a:cubicBezTo>
                    <a:pt x="60" y="135"/>
                    <a:pt x="59" y="135"/>
                    <a:pt x="59" y="135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8" y="12"/>
                    <a:pt x="17" y="12"/>
                  </a:cubicBezTo>
                  <a:close/>
                  <a:moveTo>
                    <a:pt x="116" y="119"/>
                  </a:moveTo>
                  <a:cubicBezTo>
                    <a:pt x="115" y="120"/>
                    <a:pt x="114" y="122"/>
                    <a:pt x="114" y="123"/>
                  </a:cubicBezTo>
                  <a:cubicBezTo>
                    <a:pt x="115" y="122"/>
                    <a:pt x="115" y="121"/>
                    <a:pt x="115" y="120"/>
                  </a:cubicBezTo>
                  <a:cubicBezTo>
                    <a:pt x="115" y="120"/>
                    <a:pt x="115" y="120"/>
                    <a:pt x="116" y="119"/>
                  </a:cubicBezTo>
                  <a:close/>
                  <a:moveTo>
                    <a:pt x="129" y="164"/>
                  </a:moveTo>
                  <a:cubicBezTo>
                    <a:pt x="129" y="164"/>
                    <a:pt x="129" y="164"/>
                    <a:pt x="129" y="164"/>
                  </a:cubicBezTo>
                  <a:cubicBezTo>
                    <a:pt x="128" y="163"/>
                    <a:pt x="127" y="163"/>
                    <a:pt x="126" y="163"/>
                  </a:cubicBezTo>
                  <a:cubicBezTo>
                    <a:pt x="126" y="163"/>
                    <a:pt x="127" y="164"/>
                    <a:pt x="129" y="164"/>
                  </a:cubicBezTo>
                  <a:close/>
                  <a:moveTo>
                    <a:pt x="56" y="132"/>
                  </a:moveTo>
                  <a:cubicBezTo>
                    <a:pt x="56" y="132"/>
                    <a:pt x="56" y="133"/>
                    <a:pt x="56" y="133"/>
                  </a:cubicBezTo>
                  <a:cubicBezTo>
                    <a:pt x="58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6" y="132"/>
                  </a:cubicBezTo>
                  <a:close/>
                  <a:moveTo>
                    <a:pt x="122" y="124"/>
                  </a:moveTo>
                  <a:cubicBezTo>
                    <a:pt x="124" y="124"/>
                    <a:pt x="124" y="123"/>
                    <a:pt x="123" y="122"/>
                  </a:cubicBezTo>
                  <a:cubicBezTo>
                    <a:pt x="123" y="123"/>
                    <a:pt x="123" y="123"/>
                    <a:pt x="122" y="124"/>
                  </a:cubicBezTo>
                  <a:close/>
                  <a:moveTo>
                    <a:pt x="52" y="93"/>
                  </a:moveTo>
                  <a:cubicBezTo>
                    <a:pt x="52" y="92"/>
                    <a:pt x="53" y="92"/>
                    <a:pt x="54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92"/>
                    <a:pt x="52" y="92"/>
                    <a:pt x="52" y="93"/>
                  </a:cubicBezTo>
                  <a:close/>
                  <a:moveTo>
                    <a:pt x="92" y="70"/>
                  </a:moveTo>
                  <a:cubicBezTo>
                    <a:pt x="91" y="70"/>
                    <a:pt x="91" y="70"/>
                    <a:pt x="90" y="71"/>
                  </a:cubicBezTo>
                  <a:cubicBezTo>
                    <a:pt x="91" y="71"/>
                    <a:pt x="91" y="71"/>
                    <a:pt x="92" y="71"/>
                  </a:cubicBezTo>
                  <a:cubicBezTo>
                    <a:pt x="92" y="71"/>
                    <a:pt x="92" y="71"/>
                    <a:pt x="92" y="70"/>
                  </a:cubicBezTo>
                  <a:close/>
                  <a:moveTo>
                    <a:pt x="55" y="108"/>
                  </a:moveTo>
                  <a:cubicBezTo>
                    <a:pt x="55" y="108"/>
                    <a:pt x="55" y="108"/>
                    <a:pt x="55" y="108"/>
                  </a:cubicBezTo>
                  <a:cubicBezTo>
                    <a:pt x="55" y="109"/>
                    <a:pt x="55" y="110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10"/>
                    <a:pt x="55" y="109"/>
                    <a:pt x="55" y="108"/>
                  </a:cubicBezTo>
                  <a:close/>
                  <a:moveTo>
                    <a:pt x="62" y="141"/>
                  </a:moveTo>
                  <a:cubicBezTo>
                    <a:pt x="63" y="140"/>
                    <a:pt x="63" y="140"/>
                    <a:pt x="63" y="139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2" y="140"/>
                    <a:pt x="62" y="140"/>
                  </a:cubicBezTo>
                  <a:cubicBezTo>
                    <a:pt x="62" y="140"/>
                    <a:pt x="62" y="141"/>
                    <a:pt x="62" y="141"/>
                  </a:cubicBezTo>
                  <a:close/>
                  <a:moveTo>
                    <a:pt x="67" y="137"/>
                  </a:moveTo>
                  <a:cubicBezTo>
                    <a:pt x="67" y="137"/>
                    <a:pt x="68" y="138"/>
                    <a:pt x="69" y="138"/>
                  </a:cubicBezTo>
                  <a:cubicBezTo>
                    <a:pt x="68" y="137"/>
                    <a:pt x="68" y="136"/>
                    <a:pt x="67" y="137"/>
                  </a:cubicBezTo>
                  <a:close/>
                  <a:moveTo>
                    <a:pt x="114" y="151"/>
                  </a:moveTo>
                  <a:cubicBezTo>
                    <a:pt x="114" y="150"/>
                    <a:pt x="114" y="150"/>
                    <a:pt x="114" y="150"/>
                  </a:cubicBezTo>
                  <a:cubicBezTo>
                    <a:pt x="114" y="150"/>
                    <a:pt x="113" y="150"/>
                    <a:pt x="113" y="150"/>
                  </a:cubicBezTo>
                  <a:cubicBezTo>
                    <a:pt x="113" y="150"/>
                    <a:pt x="113" y="151"/>
                    <a:pt x="114" y="151"/>
                  </a:cubicBezTo>
                  <a:cubicBezTo>
                    <a:pt x="114" y="151"/>
                    <a:pt x="114" y="151"/>
                    <a:pt x="114" y="151"/>
                  </a:cubicBezTo>
                  <a:close/>
                  <a:moveTo>
                    <a:pt x="67" y="27"/>
                  </a:move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6"/>
                    <a:pt x="68" y="26"/>
                    <a:pt x="67" y="27"/>
                  </a:cubicBezTo>
                  <a:close/>
                  <a:moveTo>
                    <a:pt x="113" y="159"/>
                  </a:moveTo>
                  <a:cubicBezTo>
                    <a:pt x="114" y="160"/>
                    <a:pt x="114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4" y="159"/>
                    <a:pt x="113" y="158"/>
                  </a:cubicBezTo>
                  <a:cubicBezTo>
                    <a:pt x="113" y="159"/>
                    <a:pt x="113" y="159"/>
                    <a:pt x="113" y="159"/>
                  </a:cubicBezTo>
                  <a:close/>
                  <a:moveTo>
                    <a:pt x="156" y="279"/>
                  </a:moveTo>
                  <a:cubicBezTo>
                    <a:pt x="156" y="279"/>
                    <a:pt x="156" y="279"/>
                    <a:pt x="156" y="279"/>
                  </a:cubicBezTo>
                  <a:cubicBezTo>
                    <a:pt x="157" y="279"/>
                    <a:pt x="159" y="279"/>
                    <a:pt x="160" y="279"/>
                  </a:cubicBezTo>
                  <a:cubicBezTo>
                    <a:pt x="160" y="279"/>
                    <a:pt x="161" y="279"/>
                    <a:pt x="161" y="279"/>
                  </a:cubicBezTo>
                  <a:cubicBezTo>
                    <a:pt x="161" y="279"/>
                    <a:pt x="161" y="279"/>
                    <a:pt x="161" y="279"/>
                  </a:cubicBezTo>
                  <a:cubicBezTo>
                    <a:pt x="159" y="279"/>
                    <a:pt x="158" y="279"/>
                    <a:pt x="156" y="279"/>
                  </a:cubicBezTo>
                  <a:close/>
                  <a:moveTo>
                    <a:pt x="146" y="276"/>
                  </a:moveTo>
                  <a:cubicBezTo>
                    <a:pt x="146" y="276"/>
                    <a:pt x="147" y="276"/>
                    <a:pt x="147" y="275"/>
                  </a:cubicBezTo>
                  <a:cubicBezTo>
                    <a:pt x="147" y="275"/>
                    <a:pt x="147" y="275"/>
                    <a:pt x="147" y="275"/>
                  </a:cubicBezTo>
                  <a:cubicBezTo>
                    <a:pt x="146" y="275"/>
                    <a:pt x="146" y="275"/>
                    <a:pt x="146" y="276"/>
                  </a:cubicBezTo>
                  <a:close/>
                  <a:moveTo>
                    <a:pt x="39" y="40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8" y="41"/>
                    <a:pt x="38" y="41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1"/>
                    <a:pt x="39" y="40"/>
                  </a:cubicBezTo>
                  <a:close/>
                  <a:moveTo>
                    <a:pt x="9" y="17"/>
                  </a:moveTo>
                  <a:cubicBezTo>
                    <a:pt x="9" y="18"/>
                    <a:pt x="9" y="19"/>
                    <a:pt x="9" y="20"/>
                  </a:cubicBezTo>
                  <a:cubicBezTo>
                    <a:pt x="9" y="19"/>
                    <a:pt x="9" y="18"/>
                    <a:pt x="9" y="17"/>
                  </a:cubicBezTo>
                  <a:close/>
                  <a:moveTo>
                    <a:pt x="99" y="73"/>
                  </a:moveTo>
                  <a:cubicBezTo>
                    <a:pt x="99" y="73"/>
                    <a:pt x="99" y="73"/>
                    <a:pt x="99" y="73"/>
                  </a:cubicBezTo>
                  <a:cubicBezTo>
                    <a:pt x="100" y="73"/>
                    <a:pt x="100" y="72"/>
                    <a:pt x="100" y="72"/>
                  </a:cubicBezTo>
                  <a:cubicBezTo>
                    <a:pt x="100" y="72"/>
                    <a:pt x="100" y="72"/>
                    <a:pt x="99" y="72"/>
                  </a:cubicBezTo>
                  <a:cubicBezTo>
                    <a:pt x="99" y="72"/>
                    <a:pt x="99" y="73"/>
                    <a:pt x="99" y="73"/>
                  </a:cubicBezTo>
                  <a:close/>
                  <a:moveTo>
                    <a:pt x="103" y="110"/>
                  </a:moveTo>
                  <a:cubicBezTo>
                    <a:pt x="104" y="109"/>
                    <a:pt x="104" y="108"/>
                    <a:pt x="103" y="108"/>
                  </a:cubicBezTo>
                  <a:cubicBezTo>
                    <a:pt x="103" y="108"/>
                    <a:pt x="103" y="109"/>
                    <a:pt x="103" y="110"/>
                  </a:cubicBezTo>
                  <a:close/>
                  <a:moveTo>
                    <a:pt x="70" y="75"/>
                  </a:moveTo>
                  <a:cubicBezTo>
                    <a:pt x="70" y="75"/>
                    <a:pt x="70" y="75"/>
                    <a:pt x="71" y="75"/>
                  </a:cubicBezTo>
                  <a:cubicBezTo>
                    <a:pt x="71" y="74"/>
                    <a:pt x="71" y="74"/>
                    <a:pt x="70" y="73"/>
                  </a:cubicBezTo>
                  <a:cubicBezTo>
                    <a:pt x="70" y="74"/>
                    <a:pt x="70" y="74"/>
                    <a:pt x="70" y="75"/>
                  </a:cubicBezTo>
                  <a:close/>
                  <a:moveTo>
                    <a:pt x="164" y="173"/>
                  </a:moveTo>
                  <a:cubicBezTo>
                    <a:pt x="166" y="173"/>
                    <a:pt x="166" y="173"/>
                    <a:pt x="166" y="172"/>
                  </a:cubicBezTo>
                  <a:cubicBezTo>
                    <a:pt x="165" y="172"/>
                    <a:pt x="164" y="172"/>
                    <a:pt x="164" y="173"/>
                  </a:cubicBezTo>
                  <a:close/>
                  <a:moveTo>
                    <a:pt x="123" y="168"/>
                  </a:moveTo>
                  <a:cubicBezTo>
                    <a:pt x="123" y="168"/>
                    <a:pt x="122" y="168"/>
                    <a:pt x="122" y="168"/>
                  </a:cubicBezTo>
                  <a:cubicBezTo>
                    <a:pt x="121" y="168"/>
                    <a:pt x="121" y="168"/>
                    <a:pt x="121" y="168"/>
                  </a:cubicBezTo>
                  <a:cubicBezTo>
                    <a:pt x="122" y="168"/>
                    <a:pt x="123" y="168"/>
                    <a:pt x="123" y="169"/>
                  </a:cubicBezTo>
                  <a:cubicBezTo>
                    <a:pt x="123" y="168"/>
                    <a:pt x="123" y="168"/>
                    <a:pt x="123" y="168"/>
                  </a:cubicBezTo>
                  <a:close/>
                  <a:moveTo>
                    <a:pt x="126" y="113"/>
                  </a:moveTo>
                  <a:cubicBezTo>
                    <a:pt x="128" y="113"/>
                    <a:pt x="128" y="113"/>
                    <a:pt x="127" y="111"/>
                  </a:cubicBezTo>
                  <a:cubicBezTo>
                    <a:pt x="127" y="112"/>
                    <a:pt x="127" y="113"/>
                    <a:pt x="126" y="113"/>
                  </a:cubicBezTo>
                  <a:close/>
                  <a:moveTo>
                    <a:pt x="150" y="210"/>
                  </a:moveTo>
                  <a:cubicBezTo>
                    <a:pt x="150" y="211"/>
                    <a:pt x="150" y="211"/>
                    <a:pt x="151" y="212"/>
                  </a:cubicBezTo>
                  <a:cubicBezTo>
                    <a:pt x="151" y="211"/>
                    <a:pt x="151" y="211"/>
                    <a:pt x="151" y="210"/>
                  </a:cubicBezTo>
                  <a:cubicBezTo>
                    <a:pt x="151" y="210"/>
                    <a:pt x="150" y="210"/>
                    <a:pt x="150" y="210"/>
                  </a:cubicBezTo>
                  <a:close/>
                  <a:moveTo>
                    <a:pt x="171" y="235"/>
                  </a:moveTo>
                  <a:cubicBezTo>
                    <a:pt x="171" y="236"/>
                    <a:pt x="172" y="236"/>
                    <a:pt x="172" y="236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3" y="236"/>
                    <a:pt x="173" y="236"/>
                    <a:pt x="172" y="235"/>
                  </a:cubicBezTo>
                  <a:cubicBezTo>
                    <a:pt x="172" y="235"/>
                    <a:pt x="172" y="235"/>
                    <a:pt x="171" y="235"/>
                  </a:cubicBezTo>
                  <a:close/>
                  <a:moveTo>
                    <a:pt x="152" y="224"/>
                  </a:moveTo>
                  <a:cubicBezTo>
                    <a:pt x="152" y="224"/>
                    <a:pt x="152" y="223"/>
                    <a:pt x="152" y="223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1" y="223"/>
                    <a:pt x="151" y="224"/>
                    <a:pt x="151" y="224"/>
                  </a:cubicBezTo>
                  <a:cubicBezTo>
                    <a:pt x="151" y="224"/>
                    <a:pt x="151" y="224"/>
                    <a:pt x="152" y="224"/>
                  </a:cubicBezTo>
                  <a:close/>
                  <a:moveTo>
                    <a:pt x="152" y="188"/>
                  </a:moveTo>
                  <a:cubicBezTo>
                    <a:pt x="152" y="188"/>
                    <a:pt x="152" y="188"/>
                    <a:pt x="152" y="188"/>
                  </a:cubicBezTo>
                  <a:cubicBezTo>
                    <a:pt x="152" y="188"/>
                    <a:pt x="153" y="187"/>
                    <a:pt x="152" y="186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2" y="187"/>
                    <a:pt x="152" y="188"/>
                    <a:pt x="152" y="188"/>
                  </a:cubicBezTo>
                  <a:close/>
                  <a:moveTo>
                    <a:pt x="43" y="47"/>
                  </a:moveTo>
                  <a:cubicBezTo>
                    <a:pt x="43" y="48"/>
                    <a:pt x="43" y="48"/>
                    <a:pt x="44" y="49"/>
                  </a:cubicBezTo>
                  <a:cubicBezTo>
                    <a:pt x="44" y="48"/>
                    <a:pt x="44" y="48"/>
                    <a:pt x="43" y="47"/>
                  </a:cubicBezTo>
                  <a:close/>
                  <a:moveTo>
                    <a:pt x="139" y="91"/>
                  </a:moveTo>
                  <a:cubicBezTo>
                    <a:pt x="138" y="91"/>
                    <a:pt x="138" y="91"/>
                    <a:pt x="137" y="91"/>
                  </a:cubicBezTo>
                  <a:cubicBezTo>
                    <a:pt x="137" y="92"/>
                    <a:pt x="137" y="93"/>
                    <a:pt x="137" y="93"/>
                  </a:cubicBezTo>
                  <a:cubicBezTo>
                    <a:pt x="138" y="93"/>
                    <a:pt x="138" y="92"/>
                    <a:pt x="139" y="91"/>
                  </a:cubicBezTo>
                  <a:close/>
                  <a:moveTo>
                    <a:pt x="94" y="144"/>
                  </a:moveTo>
                  <a:cubicBezTo>
                    <a:pt x="94" y="143"/>
                    <a:pt x="93" y="143"/>
                    <a:pt x="93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3" y="143"/>
                    <a:pt x="93" y="143"/>
                    <a:pt x="92" y="144"/>
                  </a:cubicBezTo>
                  <a:cubicBezTo>
                    <a:pt x="93" y="144"/>
                    <a:pt x="93" y="144"/>
                    <a:pt x="94" y="144"/>
                  </a:cubicBezTo>
                  <a:close/>
                  <a:moveTo>
                    <a:pt x="154" y="89"/>
                  </a:moveTo>
                  <a:cubicBezTo>
                    <a:pt x="153" y="89"/>
                    <a:pt x="153" y="89"/>
                    <a:pt x="153" y="90"/>
                  </a:cubicBezTo>
                  <a:cubicBezTo>
                    <a:pt x="153" y="90"/>
                    <a:pt x="154" y="90"/>
                    <a:pt x="154" y="89"/>
                  </a:cubicBezTo>
                  <a:close/>
                  <a:moveTo>
                    <a:pt x="154" y="167"/>
                  </a:moveTo>
                  <a:cubicBezTo>
                    <a:pt x="155" y="167"/>
                    <a:pt x="156" y="166"/>
                    <a:pt x="157" y="166"/>
                  </a:cubicBezTo>
                  <a:cubicBezTo>
                    <a:pt x="156" y="166"/>
                    <a:pt x="155" y="166"/>
                    <a:pt x="154" y="167"/>
                  </a:cubicBezTo>
                  <a:close/>
                  <a:moveTo>
                    <a:pt x="151" y="171"/>
                  </a:moveTo>
                  <a:cubicBezTo>
                    <a:pt x="150" y="170"/>
                    <a:pt x="149" y="171"/>
                    <a:pt x="148" y="171"/>
                  </a:cubicBezTo>
                  <a:cubicBezTo>
                    <a:pt x="149" y="171"/>
                    <a:pt x="150" y="171"/>
                    <a:pt x="151" y="171"/>
                  </a:cubicBezTo>
                  <a:close/>
                  <a:moveTo>
                    <a:pt x="150" y="250"/>
                  </a:moveTo>
                  <a:cubicBezTo>
                    <a:pt x="151" y="249"/>
                    <a:pt x="150" y="248"/>
                    <a:pt x="150" y="248"/>
                  </a:cubicBezTo>
                  <a:cubicBezTo>
                    <a:pt x="150" y="249"/>
                    <a:pt x="150" y="249"/>
                    <a:pt x="150" y="250"/>
                  </a:cubicBezTo>
                  <a:close/>
                  <a:moveTo>
                    <a:pt x="117" y="122"/>
                  </a:moveTo>
                  <a:cubicBezTo>
                    <a:pt x="117" y="123"/>
                    <a:pt x="116" y="124"/>
                    <a:pt x="116" y="125"/>
                  </a:cubicBezTo>
                  <a:cubicBezTo>
                    <a:pt x="116" y="124"/>
                    <a:pt x="117" y="123"/>
                    <a:pt x="117" y="122"/>
                  </a:cubicBezTo>
                  <a:close/>
                  <a:moveTo>
                    <a:pt x="148" y="211"/>
                  </a:moveTo>
                  <a:cubicBezTo>
                    <a:pt x="148" y="212"/>
                    <a:pt x="148" y="212"/>
                    <a:pt x="147" y="212"/>
                  </a:cubicBezTo>
                  <a:cubicBezTo>
                    <a:pt x="147" y="212"/>
                    <a:pt x="147" y="212"/>
                    <a:pt x="147" y="212"/>
                  </a:cubicBezTo>
                  <a:cubicBezTo>
                    <a:pt x="148" y="212"/>
                    <a:pt x="148" y="212"/>
                    <a:pt x="149" y="212"/>
                  </a:cubicBezTo>
                  <a:cubicBezTo>
                    <a:pt x="149" y="212"/>
                    <a:pt x="149" y="212"/>
                    <a:pt x="148" y="211"/>
                  </a:cubicBezTo>
                  <a:close/>
                  <a:moveTo>
                    <a:pt x="62" y="137"/>
                  </a:moveTo>
                  <a:cubicBezTo>
                    <a:pt x="62" y="137"/>
                    <a:pt x="62" y="137"/>
                    <a:pt x="62" y="137"/>
                  </a:cubicBezTo>
                  <a:cubicBezTo>
                    <a:pt x="61" y="137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2" y="138"/>
                    <a:pt x="62" y="137"/>
                  </a:cubicBezTo>
                  <a:close/>
                  <a:moveTo>
                    <a:pt x="87" y="70"/>
                  </a:moveTo>
                  <a:cubicBezTo>
                    <a:pt x="87" y="70"/>
                    <a:pt x="87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7" y="70"/>
                  </a:cubicBezTo>
                  <a:close/>
                  <a:moveTo>
                    <a:pt x="57" y="62"/>
                  </a:moveTo>
                  <a:cubicBezTo>
                    <a:pt x="57" y="61"/>
                    <a:pt x="57" y="61"/>
                    <a:pt x="56" y="60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2"/>
                    <a:pt x="57" y="62"/>
                    <a:pt x="57" y="62"/>
                  </a:cubicBezTo>
                  <a:close/>
                  <a:moveTo>
                    <a:pt x="151" y="275"/>
                  </a:moveTo>
                  <a:cubicBezTo>
                    <a:pt x="150" y="276"/>
                    <a:pt x="150" y="276"/>
                    <a:pt x="149" y="277"/>
                  </a:cubicBezTo>
                  <a:cubicBezTo>
                    <a:pt x="150" y="277"/>
                    <a:pt x="150" y="277"/>
                    <a:pt x="151" y="275"/>
                  </a:cubicBezTo>
                  <a:close/>
                  <a:moveTo>
                    <a:pt x="41" y="27"/>
                  </a:moveTo>
                  <a:cubicBezTo>
                    <a:pt x="42" y="27"/>
                    <a:pt x="42" y="27"/>
                    <a:pt x="42" y="26"/>
                  </a:cubicBezTo>
                  <a:cubicBezTo>
                    <a:pt x="41" y="26"/>
                    <a:pt x="41" y="26"/>
                    <a:pt x="41" y="27"/>
                  </a:cubicBezTo>
                  <a:close/>
                  <a:moveTo>
                    <a:pt x="124" y="89"/>
                  </a:moveTo>
                  <a:cubicBezTo>
                    <a:pt x="124" y="89"/>
                    <a:pt x="123" y="89"/>
                    <a:pt x="123" y="88"/>
                  </a:cubicBezTo>
                  <a:cubicBezTo>
                    <a:pt x="123" y="89"/>
                    <a:pt x="123" y="89"/>
                    <a:pt x="122" y="89"/>
                  </a:cubicBezTo>
                  <a:cubicBezTo>
                    <a:pt x="123" y="89"/>
                    <a:pt x="123" y="89"/>
                    <a:pt x="124" y="89"/>
                  </a:cubicBezTo>
                  <a:cubicBezTo>
                    <a:pt x="124" y="89"/>
                    <a:pt x="124" y="89"/>
                    <a:pt x="124" y="89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1" y="49"/>
                  </a:cubicBezTo>
                  <a:cubicBezTo>
                    <a:pt x="41" y="48"/>
                    <a:pt x="41" y="48"/>
                    <a:pt x="40" y="48"/>
                  </a:cubicBezTo>
                  <a:close/>
                  <a:moveTo>
                    <a:pt x="122" y="83"/>
                  </a:moveTo>
                  <a:cubicBezTo>
                    <a:pt x="122" y="82"/>
                    <a:pt x="122" y="81"/>
                    <a:pt x="121" y="81"/>
                  </a:cubicBezTo>
                  <a:cubicBezTo>
                    <a:pt x="121" y="82"/>
                    <a:pt x="121" y="82"/>
                    <a:pt x="122" y="83"/>
                  </a:cubicBezTo>
                  <a:close/>
                  <a:moveTo>
                    <a:pt x="180" y="107"/>
                  </a:moveTo>
                  <a:cubicBezTo>
                    <a:pt x="180" y="107"/>
                    <a:pt x="180" y="107"/>
                    <a:pt x="181" y="107"/>
                  </a:cubicBezTo>
                  <a:cubicBezTo>
                    <a:pt x="181" y="107"/>
                    <a:pt x="181" y="107"/>
                    <a:pt x="181" y="107"/>
                  </a:cubicBezTo>
                  <a:cubicBezTo>
                    <a:pt x="181" y="106"/>
                    <a:pt x="181" y="106"/>
                    <a:pt x="181" y="106"/>
                  </a:cubicBezTo>
                  <a:cubicBezTo>
                    <a:pt x="181" y="106"/>
                    <a:pt x="180" y="107"/>
                    <a:pt x="180" y="107"/>
                  </a:cubicBezTo>
                  <a:close/>
                  <a:moveTo>
                    <a:pt x="161" y="173"/>
                  </a:moveTo>
                  <a:cubicBezTo>
                    <a:pt x="162" y="173"/>
                    <a:pt x="162" y="173"/>
                    <a:pt x="162" y="172"/>
                  </a:cubicBezTo>
                  <a:cubicBezTo>
                    <a:pt x="161" y="172"/>
                    <a:pt x="161" y="172"/>
                    <a:pt x="161" y="173"/>
                  </a:cubicBezTo>
                  <a:close/>
                  <a:moveTo>
                    <a:pt x="161" y="260"/>
                  </a:moveTo>
                  <a:cubicBezTo>
                    <a:pt x="161" y="260"/>
                    <a:pt x="161" y="260"/>
                    <a:pt x="161" y="260"/>
                  </a:cubicBezTo>
                  <a:cubicBezTo>
                    <a:pt x="161" y="259"/>
                    <a:pt x="161" y="258"/>
                    <a:pt x="161" y="257"/>
                  </a:cubicBezTo>
                  <a:cubicBezTo>
                    <a:pt x="161" y="257"/>
                    <a:pt x="161" y="257"/>
                    <a:pt x="160" y="257"/>
                  </a:cubicBezTo>
                  <a:cubicBezTo>
                    <a:pt x="161" y="258"/>
                    <a:pt x="161" y="259"/>
                    <a:pt x="161" y="260"/>
                  </a:cubicBezTo>
                  <a:close/>
                  <a:moveTo>
                    <a:pt x="147" y="257"/>
                  </a:moveTo>
                  <a:cubicBezTo>
                    <a:pt x="147" y="257"/>
                    <a:pt x="147" y="257"/>
                    <a:pt x="147" y="257"/>
                  </a:cubicBezTo>
                  <a:cubicBezTo>
                    <a:pt x="146" y="257"/>
                    <a:pt x="147" y="258"/>
                    <a:pt x="147" y="259"/>
                  </a:cubicBezTo>
                  <a:cubicBezTo>
                    <a:pt x="147" y="259"/>
                    <a:pt x="147" y="258"/>
                    <a:pt x="147" y="258"/>
                  </a:cubicBezTo>
                  <a:cubicBezTo>
                    <a:pt x="147" y="258"/>
                    <a:pt x="147" y="257"/>
                    <a:pt x="147" y="257"/>
                  </a:cubicBezTo>
                  <a:close/>
                  <a:moveTo>
                    <a:pt x="143" y="241"/>
                  </a:moveTo>
                  <a:cubicBezTo>
                    <a:pt x="142" y="241"/>
                    <a:pt x="142" y="241"/>
                    <a:pt x="142" y="241"/>
                  </a:cubicBezTo>
                  <a:cubicBezTo>
                    <a:pt x="142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5" y="54"/>
                    <a:pt x="35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5" y="54"/>
                    <a:pt x="34" y="53"/>
                    <a:pt x="34" y="53"/>
                  </a:cubicBezTo>
                  <a:close/>
                  <a:moveTo>
                    <a:pt x="135" y="89"/>
                  </a:moveTo>
                  <a:cubicBezTo>
                    <a:pt x="135" y="89"/>
                    <a:pt x="135" y="89"/>
                    <a:pt x="135" y="89"/>
                  </a:cubicBezTo>
                  <a:cubicBezTo>
                    <a:pt x="134" y="89"/>
                    <a:pt x="134" y="89"/>
                    <a:pt x="133" y="89"/>
                  </a:cubicBezTo>
                  <a:cubicBezTo>
                    <a:pt x="134" y="90"/>
                    <a:pt x="135" y="89"/>
                    <a:pt x="135" y="89"/>
                  </a:cubicBezTo>
                  <a:close/>
                  <a:moveTo>
                    <a:pt x="169" y="224"/>
                  </a:moveTo>
                  <a:cubicBezTo>
                    <a:pt x="169" y="224"/>
                    <a:pt x="169" y="223"/>
                    <a:pt x="169" y="223"/>
                  </a:cubicBezTo>
                  <a:cubicBezTo>
                    <a:pt x="168" y="223"/>
                    <a:pt x="168" y="223"/>
                    <a:pt x="168" y="223"/>
                  </a:cubicBezTo>
                  <a:cubicBezTo>
                    <a:pt x="167" y="224"/>
                    <a:pt x="167" y="223"/>
                    <a:pt x="166" y="224"/>
                  </a:cubicBezTo>
                  <a:cubicBezTo>
                    <a:pt x="167" y="224"/>
                    <a:pt x="168" y="224"/>
                    <a:pt x="169" y="224"/>
                  </a:cubicBezTo>
                  <a:close/>
                  <a:moveTo>
                    <a:pt x="170" y="166"/>
                  </a:moveTo>
                  <a:cubicBezTo>
                    <a:pt x="170" y="166"/>
                    <a:pt x="169" y="167"/>
                    <a:pt x="170" y="167"/>
                  </a:cubicBezTo>
                  <a:cubicBezTo>
                    <a:pt x="170" y="167"/>
                    <a:pt x="170" y="167"/>
                    <a:pt x="170" y="167"/>
                  </a:cubicBezTo>
                  <a:cubicBezTo>
                    <a:pt x="170" y="166"/>
                    <a:pt x="170" y="166"/>
                    <a:pt x="170" y="166"/>
                  </a:cubicBezTo>
                  <a:close/>
                  <a:moveTo>
                    <a:pt x="159" y="173"/>
                  </a:moveTo>
                  <a:cubicBezTo>
                    <a:pt x="158" y="173"/>
                    <a:pt x="157" y="173"/>
                    <a:pt x="157" y="173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9" y="173"/>
                  </a:cubicBezTo>
                  <a:close/>
                  <a:moveTo>
                    <a:pt x="36" y="24"/>
                  </a:moveTo>
                  <a:cubicBezTo>
                    <a:pt x="37" y="24"/>
                    <a:pt x="37" y="24"/>
                    <a:pt x="37" y="23"/>
                  </a:cubicBezTo>
                  <a:cubicBezTo>
                    <a:pt x="36" y="23"/>
                    <a:pt x="36" y="23"/>
                    <a:pt x="36" y="24"/>
                  </a:cubicBezTo>
                  <a:close/>
                  <a:moveTo>
                    <a:pt x="187" y="148"/>
                  </a:moveTo>
                  <a:cubicBezTo>
                    <a:pt x="187" y="148"/>
                    <a:pt x="187" y="148"/>
                    <a:pt x="187" y="148"/>
                  </a:cubicBezTo>
                  <a:cubicBezTo>
                    <a:pt x="187" y="148"/>
                    <a:pt x="187" y="149"/>
                    <a:pt x="187" y="149"/>
                  </a:cubicBezTo>
                  <a:cubicBezTo>
                    <a:pt x="187" y="149"/>
                    <a:pt x="188" y="149"/>
                    <a:pt x="188" y="149"/>
                  </a:cubicBezTo>
                  <a:cubicBezTo>
                    <a:pt x="188" y="149"/>
                    <a:pt x="188" y="149"/>
                    <a:pt x="188" y="148"/>
                  </a:cubicBezTo>
                  <a:cubicBezTo>
                    <a:pt x="188" y="148"/>
                    <a:pt x="187" y="148"/>
                    <a:pt x="187" y="148"/>
                  </a:cubicBezTo>
                  <a:close/>
                  <a:moveTo>
                    <a:pt x="120" y="84"/>
                  </a:moveTo>
                  <a:cubicBezTo>
                    <a:pt x="120" y="84"/>
                    <a:pt x="120" y="85"/>
                    <a:pt x="119" y="85"/>
                  </a:cubicBezTo>
                  <a:cubicBezTo>
                    <a:pt x="119" y="85"/>
                    <a:pt x="120" y="85"/>
                    <a:pt x="120" y="85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0" y="84"/>
                    <a:pt x="120" y="84"/>
                    <a:pt x="120" y="84"/>
                  </a:cubicBezTo>
                  <a:close/>
                  <a:moveTo>
                    <a:pt x="104" y="116"/>
                  </a:moveTo>
                  <a:cubicBezTo>
                    <a:pt x="104" y="116"/>
                    <a:pt x="104" y="116"/>
                    <a:pt x="104" y="116"/>
                  </a:cubicBezTo>
                  <a:cubicBezTo>
                    <a:pt x="104" y="115"/>
                    <a:pt x="104" y="114"/>
                    <a:pt x="103" y="114"/>
                  </a:cubicBezTo>
                  <a:cubicBezTo>
                    <a:pt x="103" y="115"/>
                    <a:pt x="104" y="115"/>
                    <a:pt x="104" y="116"/>
                  </a:cubicBezTo>
                  <a:close/>
                  <a:moveTo>
                    <a:pt x="146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47" y="218"/>
                    <a:pt x="147" y="217"/>
                    <a:pt x="147" y="217"/>
                  </a:cubicBezTo>
                  <a:cubicBezTo>
                    <a:pt x="147" y="217"/>
                    <a:pt x="146" y="218"/>
                    <a:pt x="146" y="218"/>
                  </a:cubicBezTo>
                  <a:close/>
                  <a:moveTo>
                    <a:pt x="39" y="26"/>
                  </a:moveTo>
                  <a:cubicBezTo>
                    <a:pt x="38" y="26"/>
                    <a:pt x="38" y="26"/>
                    <a:pt x="38" y="27"/>
                  </a:cubicBezTo>
                  <a:cubicBezTo>
                    <a:pt x="39" y="27"/>
                    <a:pt x="39" y="27"/>
                    <a:pt x="39" y="26"/>
                  </a:cubicBezTo>
                  <a:close/>
                  <a:moveTo>
                    <a:pt x="118" y="241"/>
                  </a:moveTo>
                  <a:cubicBezTo>
                    <a:pt x="119" y="243"/>
                    <a:pt x="119" y="243"/>
                    <a:pt x="119" y="243"/>
                  </a:cubicBezTo>
                  <a:cubicBezTo>
                    <a:pt x="119" y="242"/>
                    <a:pt x="119" y="242"/>
                    <a:pt x="118" y="241"/>
                  </a:cubicBezTo>
                  <a:close/>
                  <a:moveTo>
                    <a:pt x="165" y="169"/>
                  </a:moveTo>
                  <a:cubicBezTo>
                    <a:pt x="164" y="169"/>
                    <a:pt x="164" y="169"/>
                    <a:pt x="164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9"/>
                    <a:pt x="164" y="169"/>
                    <a:pt x="164" y="170"/>
                  </a:cubicBezTo>
                  <a:cubicBezTo>
                    <a:pt x="164" y="170"/>
                    <a:pt x="164" y="170"/>
                    <a:pt x="165" y="169"/>
                  </a:cubicBezTo>
                  <a:close/>
                  <a:moveTo>
                    <a:pt x="156" y="94"/>
                  </a:moveTo>
                  <a:cubicBezTo>
                    <a:pt x="156" y="94"/>
                    <a:pt x="156" y="94"/>
                    <a:pt x="156" y="94"/>
                  </a:cubicBezTo>
                  <a:cubicBezTo>
                    <a:pt x="156" y="94"/>
                    <a:pt x="157" y="93"/>
                    <a:pt x="157" y="93"/>
                  </a:cubicBezTo>
                  <a:cubicBezTo>
                    <a:pt x="157" y="93"/>
                    <a:pt x="156" y="93"/>
                    <a:pt x="156" y="93"/>
                  </a:cubicBezTo>
                  <a:cubicBezTo>
                    <a:pt x="156" y="93"/>
                    <a:pt x="156" y="94"/>
                    <a:pt x="156" y="94"/>
                  </a:cubicBezTo>
                  <a:close/>
                  <a:moveTo>
                    <a:pt x="50" y="126"/>
                  </a:moveTo>
                  <a:cubicBezTo>
                    <a:pt x="50" y="125"/>
                    <a:pt x="50" y="125"/>
                    <a:pt x="50" y="125"/>
                  </a:cubicBezTo>
                  <a:cubicBezTo>
                    <a:pt x="50" y="124"/>
                    <a:pt x="49" y="124"/>
                    <a:pt x="49" y="124"/>
                  </a:cubicBezTo>
                  <a:cubicBezTo>
                    <a:pt x="49" y="125"/>
                    <a:pt x="49" y="126"/>
                    <a:pt x="50" y="126"/>
                  </a:cubicBezTo>
                  <a:close/>
                  <a:moveTo>
                    <a:pt x="166" y="235"/>
                  </a:moveTo>
                  <a:cubicBezTo>
                    <a:pt x="165" y="236"/>
                    <a:pt x="165" y="236"/>
                    <a:pt x="165" y="236"/>
                  </a:cubicBezTo>
                  <a:cubicBezTo>
                    <a:pt x="166" y="236"/>
                    <a:pt x="166" y="236"/>
                    <a:pt x="166" y="235"/>
                  </a:cubicBezTo>
                  <a:close/>
                  <a:moveTo>
                    <a:pt x="63" y="25"/>
                  </a:moveTo>
                  <a:cubicBezTo>
                    <a:pt x="63" y="26"/>
                    <a:pt x="63" y="26"/>
                    <a:pt x="63" y="27"/>
                  </a:cubicBezTo>
                  <a:cubicBezTo>
                    <a:pt x="63" y="27"/>
                    <a:pt x="63" y="26"/>
                    <a:pt x="63" y="25"/>
                  </a:cubicBezTo>
                  <a:close/>
                  <a:moveTo>
                    <a:pt x="89" y="147"/>
                  </a:moveTo>
                  <a:cubicBezTo>
                    <a:pt x="89" y="146"/>
                    <a:pt x="89" y="146"/>
                    <a:pt x="90" y="145"/>
                  </a:cubicBezTo>
                  <a:cubicBezTo>
                    <a:pt x="89" y="145"/>
                    <a:pt x="89" y="145"/>
                    <a:pt x="89" y="147"/>
                  </a:cubicBezTo>
                  <a:close/>
                  <a:moveTo>
                    <a:pt x="75" y="142"/>
                  </a:moveTo>
                  <a:cubicBezTo>
                    <a:pt x="75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75" y="142"/>
                    <a:pt x="75" y="142"/>
                    <a:pt x="75" y="142"/>
                  </a:cubicBezTo>
                  <a:close/>
                  <a:moveTo>
                    <a:pt x="174" y="99"/>
                  </a:moveTo>
                  <a:cubicBezTo>
                    <a:pt x="174" y="99"/>
                    <a:pt x="174" y="99"/>
                    <a:pt x="174" y="100"/>
                  </a:cubicBezTo>
                  <a:cubicBezTo>
                    <a:pt x="174" y="99"/>
                    <a:pt x="174" y="98"/>
                    <a:pt x="174" y="98"/>
                  </a:cubicBezTo>
                  <a:cubicBezTo>
                    <a:pt x="174" y="99"/>
                    <a:pt x="174" y="99"/>
                    <a:pt x="174" y="99"/>
                  </a:cubicBezTo>
                  <a:close/>
                  <a:moveTo>
                    <a:pt x="143" y="168"/>
                  </a:moveTo>
                  <a:cubicBezTo>
                    <a:pt x="143" y="168"/>
                    <a:pt x="143" y="168"/>
                    <a:pt x="143" y="168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144" y="168"/>
                    <a:pt x="143" y="168"/>
                    <a:pt x="143" y="168"/>
                  </a:cubicBezTo>
                  <a:cubicBezTo>
                    <a:pt x="143" y="168"/>
                    <a:pt x="143" y="168"/>
                    <a:pt x="143" y="168"/>
                  </a:cubicBezTo>
                  <a:close/>
                  <a:moveTo>
                    <a:pt x="65" y="84"/>
                  </a:moveTo>
                  <a:cubicBezTo>
                    <a:pt x="66" y="84"/>
                    <a:pt x="66" y="84"/>
                    <a:pt x="67" y="83"/>
                  </a:cubicBezTo>
                  <a:cubicBezTo>
                    <a:pt x="66" y="83"/>
                    <a:pt x="66" y="83"/>
                    <a:pt x="65" y="84"/>
                  </a:cubicBezTo>
                  <a:close/>
                  <a:moveTo>
                    <a:pt x="107" y="230"/>
                  </a:moveTo>
                  <a:cubicBezTo>
                    <a:pt x="108" y="230"/>
                    <a:pt x="108" y="230"/>
                    <a:pt x="108" y="231"/>
                  </a:cubicBezTo>
                  <a:cubicBezTo>
                    <a:pt x="108" y="231"/>
                    <a:pt x="108" y="231"/>
                    <a:pt x="108" y="231"/>
                  </a:cubicBezTo>
                  <a:cubicBezTo>
                    <a:pt x="108" y="230"/>
                    <a:pt x="108" y="230"/>
                    <a:pt x="108" y="230"/>
                  </a:cubicBezTo>
                  <a:cubicBezTo>
                    <a:pt x="108" y="230"/>
                    <a:pt x="108" y="230"/>
                    <a:pt x="107" y="230"/>
                  </a:cubicBezTo>
                  <a:close/>
                  <a:moveTo>
                    <a:pt x="113" y="242"/>
                  </a:moveTo>
                  <a:cubicBezTo>
                    <a:pt x="113" y="242"/>
                    <a:pt x="114" y="242"/>
                    <a:pt x="114" y="242"/>
                  </a:cubicBezTo>
                  <a:cubicBezTo>
                    <a:pt x="114" y="242"/>
                    <a:pt x="114" y="242"/>
                    <a:pt x="113" y="241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13" y="242"/>
                    <a:pt x="113" y="242"/>
                    <a:pt x="113" y="242"/>
                  </a:cubicBezTo>
                  <a:close/>
                  <a:moveTo>
                    <a:pt x="53" y="57"/>
                  </a:moveTo>
                  <a:cubicBezTo>
                    <a:pt x="53" y="57"/>
                    <a:pt x="53" y="56"/>
                    <a:pt x="52" y="56"/>
                  </a:cubicBezTo>
                  <a:cubicBezTo>
                    <a:pt x="53" y="56"/>
                    <a:pt x="53" y="57"/>
                    <a:pt x="53" y="57"/>
                  </a:cubicBezTo>
                  <a:close/>
                  <a:moveTo>
                    <a:pt x="151" y="218"/>
                  </a:moveTo>
                  <a:cubicBezTo>
                    <a:pt x="151" y="218"/>
                    <a:pt x="150" y="218"/>
                    <a:pt x="150" y="217"/>
                  </a:cubicBezTo>
                  <a:cubicBezTo>
                    <a:pt x="150" y="217"/>
                    <a:pt x="150" y="217"/>
                    <a:pt x="150" y="217"/>
                  </a:cubicBezTo>
                  <a:cubicBezTo>
                    <a:pt x="150" y="217"/>
                    <a:pt x="150" y="218"/>
                    <a:pt x="150" y="218"/>
                  </a:cubicBezTo>
                  <a:cubicBezTo>
                    <a:pt x="150" y="218"/>
                    <a:pt x="150" y="218"/>
                    <a:pt x="151" y="218"/>
                  </a:cubicBezTo>
                  <a:close/>
                  <a:moveTo>
                    <a:pt x="184" y="120"/>
                  </a:moveTo>
                  <a:cubicBezTo>
                    <a:pt x="184" y="120"/>
                    <a:pt x="184" y="120"/>
                    <a:pt x="184" y="121"/>
                  </a:cubicBezTo>
                  <a:cubicBezTo>
                    <a:pt x="185" y="120"/>
                    <a:pt x="185" y="120"/>
                    <a:pt x="184" y="120"/>
                  </a:cubicBezTo>
                  <a:close/>
                  <a:moveTo>
                    <a:pt x="144" y="250"/>
                  </a:moveTo>
                  <a:cubicBezTo>
                    <a:pt x="144" y="250"/>
                    <a:pt x="144" y="251"/>
                    <a:pt x="144" y="251"/>
                  </a:cubicBezTo>
                  <a:cubicBezTo>
                    <a:pt x="144" y="250"/>
                    <a:pt x="144" y="250"/>
                    <a:pt x="144" y="249"/>
                  </a:cubicBezTo>
                  <a:cubicBezTo>
                    <a:pt x="143" y="250"/>
                    <a:pt x="144" y="250"/>
                    <a:pt x="144" y="250"/>
                  </a:cubicBezTo>
                  <a:close/>
                  <a:moveTo>
                    <a:pt x="108" y="70"/>
                  </a:move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1"/>
                    <a:pt x="108" y="70"/>
                  </a:cubicBezTo>
                  <a:close/>
                  <a:moveTo>
                    <a:pt x="162" y="223"/>
                  </a:moveTo>
                  <a:cubicBezTo>
                    <a:pt x="162" y="224"/>
                    <a:pt x="162" y="224"/>
                    <a:pt x="162" y="224"/>
                  </a:cubicBezTo>
                  <a:cubicBezTo>
                    <a:pt x="162" y="224"/>
                    <a:pt x="162" y="224"/>
                    <a:pt x="163" y="223"/>
                  </a:cubicBezTo>
                  <a:cubicBezTo>
                    <a:pt x="162" y="223"/>
                    <a:pt x="162" y="223"/>
                    <a:pt x="162" y="223"/>
                  </a:cubicBezTo>
                  <a:close/>
                  <a:moveTo>
                    <a:pt x="156" y="97"/>
                  </a:moveTo>
                  <a:cubicBezTo>
                    <a:pt x="157" y="97"/>
                    <a:pt x="157" y="98"/>
                    <a:pt x="158" y="98"/>
                  </a:cubicBezTo>
                  <a:cubicBezTo>
                    <a:pt x="157" y="97"/>
                    <a:pt x="157" y="97"/>
                    <a:pt x="156" y="97"/>
                  </a:cubicBezTo>
                  <a:close/>
                  <a:moveTo>
                    <a:pt x="167" y="93"/>
                  </a:moveTo>
                  <a:cubicBezTo>
                    <a:pt x="167" y="93"/>
                    <a:pt x="167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7" y="94"/>
                    <a:pt x="168" y="93"/>
                    <a:pt x="168" y="93"/>
                  </a:cubicBezTo>
                  <a:cubicBezTo>
                    <a:pt x="168" y="93"/>
                    <a:pt x="168" y="93"/>
                    <a:pt x="167" y="93"/>
                  </a:cubicBezTo>
                  <a:close/>
                  <a:moveTo>
                    <a:pt x="145" y="223"/>
                  </a:moveTo>
                  <a:cubicBezTo>
                    <a:pt x="144" y="223"/>
                    <a:pt x="144" y="223"/>
                    <a:pt x="145" y="224"/>
                  </a:cubicBezTo>
                  <a:cubicBezTo>
                    <a:pt x="145" y="224"/>
                    <a:pt x="145" y="223"/>
                    <a:pt x="145" y="223"/>
                  </a:cubicBezTo>
                  <a:close/>
                  <a:moveTo>
                    <a:pt x="119" y="102"/>
                  </a:moveTo>
                  <a:cubicBezTo>
                    <a:pt x="119" y="102"/>
                    <a:pt x="119" y="102"/>
                    <a:pt x="119" y="102"/>
                  </a:cubicBezTo>
                  <a:cubicBezTo>
                    <a:pt x="119" y="103"/>
                    <a:pt x="119" y="104"/>
                    <a:pt x="119" y="104"/>
                  </a:cubicBezTo>
                  <a:cubicBezTo>
                    <a:pt x="119" y="104"/>
                    <a:pt x="120" y="103"/>
                    <a:pt x="119" y="102"/>
                  </a:cubicBezTo>
                  <a:close/>
                  <a:moveTo>
                    <a:pt x="138" y="86"/>
                  </a:moveTo>
                  <a:cubicBezTo>
                    <a:pt x="138" y="86"/>
                    <a:pt x="137" y="85"/>
                    <a:pt x="137" y="86"/>
                  </a:cubicBezTo>
                  <a:cubicBezTo>
                    <a:pt x="137" y="86"/>
                    <a:pt x="138" y="86"/>
                    <a:pt x="138" y="86"/>
                  </a:cubicBezTo>
                  <a:close/>
                  <a:moveTo>
                    <a:pt x="141" y="238"/>
                  </a:moveTo>
                  <a:cubicBezTo>
                    <a:pt x="141" y="238"/>
                    <a:pt x="141" y="238"/>
                    <a:pt x="141" y="239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42" y="239"/>
                    <a:pt x="142" y="239"/>
                    <a:pt x="141" y="238"/>
                  </a:cubicBezTo>
                  <a:close/>
                  <a:moveTo>
                    <a:pt x="40" y="29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9"/>
                    <a:pt x="40" y="29"/>
                  </a:cubicBezTo>
                  <a:close/>
                  <a:moveTo>
                    <a:pt x="142" y="279"/>
                  </a:moveTo>
                  <a:cubicBezTo>
                    <a:pt x="143" y="279"/>
                    <a:pt x="143" y="279"/>
                    <a:pt x="143" y="279"/>
                  </a:cubicBezTo>
                  <a:cubicBezTo>
                    <a:pt x="143" y="279"/>
                    <a:pt x="143" y="279"/>
                    <a:pt x="142" y="279"/>
                  </a:cubicBezTo>
                  <a:close/>
                  <a:moveTo>
                    <a:pt x="25" y="53"/>
                  </a:move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2"/>
                    <a:pt x="25" y="52"/>
                    <a:pt x="25" y="53"/>
                  </a:cubicBezTo>
                  <a:close/>
                  <a:moveTo>
                    <a:pt x="123" y="136"/>
                  </a:moveTo>
                  <a:cubicBezTo>
                    <a:pt x="122" y="136"/>
                    <a:pt x="122" y="136"/>
                    <a:pt x="122" y="137"/>
                  </a:cubicBezTo>
                  <a:cubicBezTo>
                    <a:pt x="123" y="137"/>
                    <a:pt x="123" y="136"/>
                    <a:pt x="123" y="136"/>
                  </a:cubicBezTo>
                  <a:close/>
                  <a:moveTo>
                    <a:pt x="125" y="139"/>
                  </a:moveTo>
                  <a:cubicBezTo>
                    <a:pt x="125" y="139"/>
                    <a:pt x="125" y="139"/>
                    <a:pt x="125" y="139"/>
                  </a:cubicBezTo>
                  <a:cubicBezTo>
                    <a:pt x="125" y="139"/>
                    <a:pt x="124" y="140"/>
                    <a:pt x="124" y="140"/>
                  </a:cubicBezTo>
                  <a:cubicBezTo>
                    <a:pt x="124" y="140"/>
                    <a:pt x="124" y="141"/>
                    <a:pt x="124" y="141"/>
                  </a:cubicBezTo>
                  <a:cubicBezTo>
                    <a:pt x="125" y="140"/>
                    <a:pt x="125" y="140"/>
                    <a:pt x="125" y="139"/>
                  </a:cubicBezTo>
                  <a:close/>
                  <a:moveTo>
                    <a:pt x="39" y="53"/>
                  </a:moveTo>
                  <a:cubicBezTo>
                    <a:pt x="39" y="53"/>
                    <a:pt x="39" y="54"/>
                    <a:pt x="40" y="54"/>
                  </a:cubicBezTo>
                  <a:cubicBezTo>
                    <a:pt x="40" y="53"/>
                    <a:pt x="40" y="53"/>
                    <a:pt x="39" y="53"/>
                  </a:cubicBezTo>
                  <a:close/>
                  <a:moveTo>
                    <a:pt x="158" y="241"/>
                  </a:moveTo>
                  <a:cubicBezTo>
                    <a:pt x="158" y="241"/>
                    <a:pt x="158" y="242"/>
                    <a:pt x="158" y="242"/>
                  </a:cubicBezTo>
                  <a:cubicBezTo>
                    <a:pt x="158" y="242"/>
                    <a:pt x="158" y="242"/>
                    <a:pt x="158" y="241"/>
                  </a:cubicBezTo>
                  <a:close/>
                  <a:moveTo>
                    <a:pt x="68" y="75"/>
                  </a:moveTo>
                  <a:cubicBezTo>
                    <a:pt x="68" y="75"/>
                    <a:pt x="68" y="74"/>
                    <a:pt x="68" y="74"/>
                  </a:cubicBezTo>
                  <a:cubicBezTo>
                    <a:pt x="68" y="74"/>
                    <a:pt x="68" y="74"/>
                    <a:pt x="68" y="75"/>
                  </a:cubicBezTo>
                  <a:close/>
                  <a:moveTo>
                    <a:pt x="44" y="25"/>
                  </a:moveTo>
                  <a:cubicBezTo>
                    <a:pt x="45" y="25"/>
                    <a:pt x="45" y="25"/>
                    <a:pt x="46" y="25"/>
                  </a:cubicBezTo>
                  <a:cubicBezTo>
                    <a:pt x="45" y="25"/>
                    <a:pt x="45" y="24"/>
                    <a:pt x="44" y="25"/>
                  </a:cubicBezTo>
                  <a:close/>
                  <a:moveTo>
                    <a:pt x="63" y="146"/>
                  </a:moveTo>
                  <a:cubicBezTo>
                    <a:pt x="64" y="146"/>
                    <a:pt x="64" y="146"/>
                    <a:pt x="65" y="146"/>
                  </a:cubicBezTo>
                  <a:cubicBezTo>
                    <a:pt x="64" y="146"/>
                    <a:pt x="64" y="146"/>
                    <a:pt x="63" y="146"/>
                  </a:cubicBezTo>
                  <a:close/>
                  <a:moveTo>
                    <a:pt x="189" y="141"/>
                  </a:moveTo>
                  <a:cubicBezTo>
                    <a:pt x="189" y="141"/>
                    <a:pt x="189" y="142"/>
                    <a:pt x="189" y="142"/>
                  </a:cubicBezTo>
                  <a:cubicBezTo>
                    <a:pt x="189" y="141"/>
                    <a:pt x="189" y="141"/>
                    <a:pt x="189" y="141"/>
                  </a:cubicBezTo>
                  <a:close/>
                  <a:moveTo>
                    <a:pt x="169" y="236"/>
                  </a:moveTo>
                  <a:cubicBezTo>
                    <a:pt x="169" y="236"/>
                    <a:pt x="169" y="236"/>
                    <a:pt x="169" y="236"/>
                  </a:cubicBezTo>
                  <a:cubicBezTo>
                    <a:pt x="169" y="236"/>
                    <a:pt x="168" y="236"/>
                    <a:pt x="168" y="237"/>
                  </a:cubicBezTo>
                  <a:cubicBezTo>
                    <a:pt x="169" y="236"/>
                    <a:pt x="169" y="236"/>
                    <a:pt x="169" y="236"/>
                  </a:cubicBezTo>
                  <a:close/>
                  <a:moveTo>
                    <a:pt x="53" y="132"/>
                  </a:moveTo>
                  <a:cubicBezTo>
                    <a:pt x="53" y="132"/>
                    <a:pt x="52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3" y="132"/>
                  </a:cubicBezTo>
                  <a:close/>
                  <a:moveTo>
                    <a:pt x="44" y="44"/>
                  </a:moveTo>
                  <a:cubicBezTo>
                    <a:pt x="44" y="44"/>
                    <a:pt x="44" y="45"/>
                    <a:pt x="45" y="45"/>
                  </a:cubicBezTo>
                  <a:cubicBezTo>
                    <a:pt x="45" y="44"/>
                    <a:pt x="44" y="44"/>
                    <a:pt x="44" y="44"/>
                  </a:cubicBezTo>
                  <a:close/>
                  <a:moveTo>
                    <a:pt x="53" y="134"/>
                  </a:move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4" y="134"/>
                    <a:pt x="53" y="134"/>
                  </a:cubicBezTo>
                  <a:close/>
                  <a:moveTo>
                    <a:pt x="119" y="99"/>
                  </a:moveTo>
                  <a:cubicBezTo>
                    <a:pt x="118" y="99"/>
                    <a:pt x="118" y="99"/>
                    <a:pt x="119" y="100"/>
                  </a:cubicBezTo>
                  <a:cubicBezTo>
                    <a:pt x="119" y="99"/>
                    <a:pt x="119" y="99"/>
                    <a:pt x="119" y="99"/>
                  </a:cubicBezTo>
                  <a:close/>
                  <a:moveTo>
                    <a:pt x="112" y="157"/>
                  </a:moveTo>
                  <a:cubicBezTo>
                    <a:pt x="111" y="157"/>
                    <a:pt x="111" y="157"/>
                    <a:pt x="112" y="158"/>
                  </a:cubicBezTo>
                  <a:cubicBezTo>
                    <a:pt x="112" y="157"/>
                    <a:pt x="112" y="157"/>
                    <a:pt x="112" y="157"/>
                  </a:cubicBezTo>
                  <a:close/>
                  <a:moveTo>
                    <a:pt x="117" y="148"/>
                  </a:moveTo>
                  <a:cubicBezTo>
                    <a:pt x="117" y="148"/>
                    <a:pt x="118" y="148"/>
                    <a:pt x="118" y="148"/>
                  </a:cubicBezTo>
                  <a:cubicBezTo>
                    <a:pt x="117" y="148"/>
                    <a:pt x="117" y="148"/>
                    <a:pt x="117" y="148"/>
                  </a:cubicBezTo>
                  <a:close/>
                  <a:moveTo>
                    <a:pt x="139" y="188"/>
                  </a:moveTo>
                  <a:cubicBezTo>
                    <a:pt x="138" y="188"/>
                    <a:pt x="138" y="188"/>
                    <a:pt x="138" y="189"/>
                  </a:cubicBezTo>
                  <a:cubicBezTo>
                    <a:pt x="139" y="188"/>
                    <a:pt x="139" y="188"/>
                    <a:pt x="139" y="188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lose/>
                  <a:moveTo>
                    <a:pt x="161" y="232"/>
                  </a:moveTo>
                  <a:cubicBezTo>
                    <a:pt x="160" y="233"/>
                    <a:pt x="161" y="233"/>
                    <a:pt x="161" y="233"/>
                  </a:cubicBezTo>
                  <a:cubicBezTo>
                    <a:pt x="161" y="233"/>
                    <a:pt x="161" y="232"/>
                    <a:pt x="161" y="232"/>
                  </a:cubicBezTo>
                  <a:close/>
                  <a:moveTo>
                    <a:pt x="126" y="119"/>
                  </a:moveTo>
                  <a:cubicBezTo>
                    <a:pt x="126" y="118"/>
                    <a:pt x="126" y="118"/>
                    <a:pt x="126" y="117"/>
                  </a:cubicBezTo>
                  <a:cubicBezTo>
                    <a:pt x="126" y="118"/>
                    <a:pt x="125" y="118"/>
                    <a:pt x="126" y="119"/>
                  </a:cubicBezTo>
                  <a:close/>
                  <a:moveTo>
                    <a:pt x="145" y="249"/>
                  </a:moveTo>
                  <a:cubicBezTo>
                    <a:pt x="146" y="249"/>
                    <a:pt x="146" y="249"/>
                    <a:pt x="147" y="248"/>
                  </a:cubicBezTo>
                  <a:cubicBezTo>
                    <a:pt x="146" y="248"/>
                    <a:pt x="146" y="248"/>
                    <a:pt x="145" y="249"/>
                  </a:cubicBezTo>
                  <a:close/>
                  <a:moveTo>
                    <a:pt x="140" y="173"/>
                  </a:moveTo>
                  <a:cubicBezTo>
                    <a:pt x="141" y="173"/>
                    <a:pt x="141" y="174"/>
                    <a:pt x="141" y="173"/>
                  </a:cubicBezTo>
                  <a:cubicBezTo>
                    <a:pt x="141" y="173"/>
                    <a:pt x="141" y="173"/>
                    <a:pt x="140" y="173"/>
                  </a:cubicBezTo>
                  <a:close/>
                  <a:moveTo>
                    <a:pt x="97" y="72"/>
                  </a:moveTo>
                  <a:cubicBezTo>
                    <a:pt x="97" y="72"/>
                    <a:pt x="97" y="72"/>
                    <a:pt x="97" y="71"/>
                  </a:cubicBezTo>
                  <a:cubicBezTo>
                    <a:pt x="97" y="72"/>
                    <a:pt x="97" y="72"/>
                    <a:pt x="97" y="72"/>
                  </a:cubicBezTo>
                  <a:close/>
                  <a:moveTo>
                    <a:pt x="84" y="70"/>
                  </a:moveTo>
                  <a:cubicBezTo>
                    <a:pt x="84" y="70"/>
                    <a:pt x="84" y="70"/>
                    <a:pt x="84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4" y="70"/>
                  </a:cubicBezTo>
                  <a:close/>
                  <a:moveTo>
                    <a:pt x="79" y="136"/>
                  </a:moveTo>
                  <a:cubicBezTo>
                    <a:pt x="79" y="136"/>
                    <a:pt x="79" y="136"/>
                    <a:pt x="79" y="136"/>
                  </a:cubicBezTo>
                  <a:cubicBezTo>
                    <a:pt x="80" y="136"/>
                    <a:pt x="80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0" y="136"/>
                    <a:pt x="80" y="136"/>
                    <a:pt x="79" y="136"/>
                  </a:cubicBezTo>
                  <a:close/>
                  <a:moveTo>
                    <a:pt x="162" y="99"/>
                  </a:moveTo>
                  <a:cubicBezTo>
                    <a:pt x="162" y="99"/>
                    <a:pt x="162" y="99"/>
                    <a:pt x="162" y="99"/>
                  </a:cubicBezTo>
                  <a:cubicBezTo>
                    <a:pt x="162" y="99"/>
                    <a:pt x="163" y="99"/>
                    <a:pt x="163" y="100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63" y="99"/>
                    <a:pt x="162" y="99"/>
                    <a:pt x="162" y="99"/>
                  </a:cubicBezTo>
                  <a:close/>
                  <a:moveTo>
                    <a:pt x="148" y="94"/>
                  </a:moveTo>
                  <a:cubicBezTo>
                    <a:pt x="148" y="94"/>
                    <a:pt x="149" y="94"/>
                    <a:pt x="149" y="94"/>
                  </a:cubicBezTo>
                  <a:cubicBezTo>
                    <a:pt x="149" y="94"/>
                    <a:pt x="149" y="93"/>
                    <a:pt x="149" y="93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9" y="93"/>
                    <a:pt x="149" y="93"/>
                    <a:pt x="148" y="94"/>
                  </a:cubicBezTo>
                  <a:cubicBezTo>
                    <a:pt x="148" y="94"/>
                    <a:pt x="148" y="94"/>
                    <a:pt x="148" y="94"/>
                  </a:cubicBezTo>
                  <a:close/>
                  <a:moveTo>
                    <a:pt x="137" y="174"/>
                  </a:moveTo>
                  <a:cubicBezTo>
                    <a:pt x="137" y="174"/>
                    <a:pt x="136" y="174"/>
                    <a:pt x="136" y="175"/>
                  </a:cubicBezTo>
                  <a:cubicBezTo>
                    <a:pt x="137" y="175"/>
                    <a:pt x="137" y="175"/>
                    <a:pt x="137" y="174"/>
                  </a:cubicBezTo>
                  <a:close/>
                  <a:moveTo>
                    <a:pt x="180" y="239"/>
                  </a:moveTo>
                  <a:cubicBezTo>
                    <a:pt x="179" y="239"/>
                    <a:pt x="179" y="238"/>
                    <a:pt x="179" y="238"/>
                  </a:cubicBezTo>
                  <a:cubicBezTo>
                    <a:pt x="179" y="238"/>
                    <a:pt x="179" y="238"/>
                    <a:pt x="180" y="239"/>
                  </a:cubicBezTo>
                  <a:close/>
                  <a:moveTo>
                    <a:pt x="161" y="235"/>
                  </a:moveTo>
                  <a:cubicBezTo>
                    <a:pt x="161" y="235"/>
                    <a:pt x="161" y="235"/>
                    <a:pt x="161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162" y="235"/>
                    <a:pt x="162" y="235"/>
                    <a:pt x="161" y="235"/>
                  </a:cubicBezTo>
                  <a:close/>
                  <a:moveTo>
                    <a:pt x="153" y="97"/>
                  </a:moveTo>
                  <a:cubicBezTo>
                    <a:pt x="153" y="97"/>
                    <a:pt x="153" y="96"/>
                    <a:pt x="153" y="96"/>
                  </a:cubicBezTo>
                  <a:cubicBezTo>
                    <a:pt x="152" y="96"/>
                    <a:pt x="152" y="96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2" y="96"/>
                    <a:pt x="152" y="97"/>
                    <a:pt x="153" y="97"/>
                  </a:cubicBezTo>
                  <a:close/>
                  <a:moveTo>
                    <a:pt x="130" y="107"/>
                  </a:moveTo>
                  <a:cubicBezTo>
                    <a:pt x="129" y="108"/>
                    <a:pt x="129" y="108"/>
                    <a:pt x="129" y="109"/>
                  </a:cubicBezTo>
                  <a:cubicBezTo>
                    <a:pt x="130" y="108"/>
                    <a:pt x="130" y="108"/>
                    <a:pt x="130" y="107"/>
                  </a:cubicBezTo>
                  <a:close/>
                  <a:moveTo>
                    <a:pt x="51" y="60"/>
                  </a:moveTo>
                  <a:cubicBezTo>
                    <a:pt x="51" y="60"/>
                    <a:pt x="51" y="60"/>
                    <a:pt x="51" y="61"/>
                  </a:cubicBezTo>
                  <a:cubicBezTo>
                    <a:pt x="51" y="61"/>
                    <a:pt x="52" y="60"/>
                    <a:pt x="51" y="60"/>
                  </a:cubicBezTo>
                  <a:close/>
                  <a:moveTo>
                    <a:pt x="41" y="61"/>
                  </a:moveTo>
                  <a:cubicBezTo>
                    <a:pt x="41" y="61"/>
                    <a:pt x="41" y="61"/>
                    <a:pt x="41" y="61"/>
                  </a:cubicBezTo>
                  <a:cubicBezTo>
                    <a:pt x="41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1" y="60"/>
                    <a:pt x="41" y="61"/>
                  </a:cubicBezTo>
                  <a:close/>
                  <a:moveTo>
                    <a:pt x="39" y="59"/>
                  </a:moveTo>
                  <a:cubicBezTo>
                    <a:pt x="39" y="59"/>
                    <a:pt x="40" y="59"/>
                    <a:pt x="40" y="59"/>
                  </a:cubicBezTo>
                  <a:cubicBezTo>
                    <a:pt x="39" y="59"/>
                    <a:pt x="39" y="58"/>
                    <a:pt x="39" y="58"/>
                  </a:cubicBezTo>
                  <a:cubicBezTo>
                    <a:pt x="39" y="58"/>
                    <a:pt x="39" y="58"/>
                    <a:pt x="38" y="58"/>
                  </a:cubicBezTo>
                  <a:cubicBezTo>
                    <a:pt x="39" y="58"/>
                    <a:pt x="39" y="59"/>
                    <a:pt x="39" y="59"/>
                  </a:cubicBezTo>
                  <a:close/>
                  <a:moveTo>
                    <a:pt x="82" y="148"/>
                  </a:moveTo>
                  <a:cubicBezTo>
                    <a:pt x="82" y="148"/>
                    <a:pt x="82" y="148"/>
                    <a:pt x="82" y="147"/>
                  </a:cubicBezTo>
                  <a:cubicBezTo>
                    <a:pt x="82" y="148"/>
                    <a:pt x="82" y="148"/>
                    <a:pt x="82" y="148"/>
                  </a:cubicBezTo>
                  <a:close/>
                  <a:moveTo>
                    <a:pt x="82" y="70"/>
                  </a:moveTo>
                  <a:cubicBezTo>
                    <a:pt x="82" y="70"/>
                    <a:pt x="82" y="70"/>
                    <a:pt x="81" y="70"/>
                  </a:cubicBezTo>
                  <a:cubicBezTo>
                    <a:pt x="82" y="70"/>
                    <a:pt x="82" y="70"/>
                    <a:pt x="82" y="70"/>
                  </a:cubicBezTo>
                  <a:close/>
                  <a:moveTo>
                    <a:pt x="85" y="77"/>
                  </a:move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6" y="77"/>
                    <a:pt x="86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6" y="77"/>
                    <a:pt x="85" y="77"/>
                    <a:pt x="85" y="77"/>
                  </a:cubicBezTo>
                  <a:close/>
                  <a:moveTo>
                    <a:pt x="166" y="97"/>
                  </a:moveTo>
                  <a:cubicBezTo>
                    <a:pt x="167" y="97"/>
                    <a:pt x="167" y="97"/>
                    <a:pt x="167" y="96"/>
                  </a:cubicBezTo>
                  <a:cubicBezTo>
                    <a:pt x="166" y="97"/>
                    <a:pt x="166" y="97"/>
                    <a:pt x="166" y="97"/>
                  </a:cubicBezTo>
                  <a:close/>
                  <a:moveTo>
                    <a:pt x="38" y="21"/>
                  </a:moveTo>
                  <a:cubicBezTo>
                    <a:pt x="38" y="21"/>
                    <a:pt x="38" y="21"/>
                    <a:pt x="38" y="22"/>
                  </a:cubicBezTo>
                  <a:cubicBezTo>
                    <a:pt x="38" y="21"/>
                    <a:pt x="38" y="21"/>
                    <a:pt x="38" y="21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6"/>
                  </a:cubicBezTo>
                  <a:close/>
                  <a:moveTo>
                    <a:pt x="41" y="40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0"/>
                  </a:cubicBezTo>
                  <a:close/>
                  <a:moveTo>
                    <a:pt x="144" y="89"/>
                  </a:moveTo>
                  <a:cubicBezTo>
                    <a:pt x="145" y="89"/>
                    <a:pt x="145" y="89"/>
                    <a:pt x="145" y="89"/>
                  </a:cubicBezTo>
                  <a:cubicBezTo>
                    <a:pt x="144" y="89"/>
                    <a:pt x="144" y="89"/>
                    <a:pt x="144" y="89"/>
                  </a:cubicBezTo>
                  <a:close/>
                  <a:moveTo>
                    <a:pt x="147" y="206"/>
                  </a:moveTo>
                  <a:cubicBezTo>
                    <a:pt x="147" y="206"/>
                    <a:pt x="146" y="207"/>
                    <a:pt x="146" y="207"/>
                  </a:cubicBezTo>
                  <a:cubicBezTo>
                    <a:pt x="147" y="207"/>
                    <a:pt x="147" y="207"/>
                    <a:pt x="147" y="206"/>
                  </a:cubicBezTo>
                  <a:close/>
                  <a:moveTo>
                    <a:pt x="51" y="108"/>
                  </a:moveTo>
                  <a:cubicBezTo>
                    <a:pt x="50" y="108"/>
                    <a:pt x="50" y="108"/>
                    <a:pt x="50" y="109"/>
                  </a:cubicBezTo>
                  <a:cubicBezTo>
                    <a:pt x="50" y="108"/>
                    <a:pt x="50" y="108"/>
                    <a:pt x="51" y="108"/>
                  </a:cubicBezTo>
                  <a:close/>
                  <a:moveTo>
                    <a:pt x="28" y="31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8" y="30"/>
                    <a:pt x="28" y="31"/>
                  </a:cubicBezTo>
                  <a:close/>
                  <a:moveTo>
                    <a:pt x="153" y="236"/>
                  </a:moveTo>
                  <a:cubicBezTo>
                    <a:pt x="152" y="236"/>
                    <a:pt x="152" y="236"/>
                    <a:pt x="152" y="235"/>
                  </a:cubicBezTo>
                  <a:cubicBezTo>
                    <a:pt x="152" y="236"/>
                    <a:pt x="152" y="236"/>
                    <a:pt x="153" y="236"/>
                  </a:cubicBezTo>
                  <a:close/>
                  <a:moveTo>
                    <a:pt x="154" y="235"/>
                  </a:moveTo>
                  <a:cubicBezTo>
                    <a:pt x="155" y="236"/>
                    <a:pt x="155" y="236"/>
                    <a:pt x="155" y="235"/>
                  </a:cubicBezTo>
                  <a:cubicBezTo>
                    <a:pt x="155" y="235"/>
                    <a:pt x="155" y="235"/>
                    <a:pt x="154" y="235"/>
                  </a:cubicBezTo>
                  <a:close/>
                  <a:moveTo>
                    <a:pt x="180" y="111"/>
                  </a:moveTo>
                  <a:cubicBezTo>
                    <a:pt x="180" y="111"/>
                    <a:pt x="180" y="111"/>
                    <a:pt x="180" y="111"/>
                  </a:cubicBezTo>
                  <a:cubicBezTo>
                    <a:pt x="180" y="111"/>
                    <a:pt x="180" y="112"/>
                    <a:pt x="181" y="112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81" y="111"/>
                    <a:pt x="180" y="111"/>
                    <a:pt x="180" y="111"/>
                  </a:cubicBezTo>
                  <a:close/>
                  <a:moveTo>
                    <a:pt x="183" y="154"/>
                  </a:moveTo>
                  <a:cubicBezTo>
                    <a:pt x="183" y="155"/>
                    <a:pt x="183" y="155"/>
                    <a:pt x="182" y="155"/>
                  </a:cubicBezTo>
                  <a:cubicBezTo>
                    <a:pt x="183" y="155"/>
                    <a:pt x="183" y="155"/>
                    <a:pt x="183" y="155"/>
                  </a:cubicBezTo>
                  <a:cubicBezTo>
                    <a:pt x="183" y="155"/>
                    <a:pt x="183" y="155"/>
                    <a:pt x="183" y="154"/>
                  </a:cubicBezTo>
                  <a:close/>
                  <a:moveTo>
                    <a:pt x="161" y="170"/>
                  </a:moveTo>
                  <a:cubicBezTo>
                    <a:pt x="162" y="170"/>
                    <a:pt x="162" y="170"/>
                    <a:pt x="162" y="170"/>
                  </a:cubicBezTo>
                  <a:cubicBezTo>
                    <a:pt x="162" y="170"/>
                    <a:pt x="162" y="170"/>
                    <a:pt x="161" y="170"/>
                  </a:cubicBezTo>
                  <a:close/>
                  <a:moveTo>
                    <a:pt x="146" y="272"/>
                  </a:moveTo>
                  <a:cubicBezTo>
                    <a:pt x="146" y="272"/>
                    <a:pt x="146" y="272"/>
                    <a:pt x="146" y="272"/>
                  </a:cubicBezTo>
                  <a:cubicBezTo>
                    <a:pt x="146" y="272"/>
                    <a:pt x="146" y="272"/>
                    <a:pt x="146" y="272"/>
                  </a:cubicBezTo>
                  <a:close/>
                  <a:moveTo>
                    <a:pt x="144" y="247"/>
                  </a:moveTo>
                  <a:cubicBezTo>
                    <a:pt x="144" y="247"/>
                    <a:pt x="144" y="247"/>
                    <a:pt x="144" y="247"/>
                  </a:cubicBezTo>
                  <a:cubicBezTo>
                    <a:pt x="144" y="247"/>
                    <a:pt x="144" y="247"/>
                    <a:pt x="144" y="247"/>
                  </a:cubicBezTo>
                  <a:close/>
                  <a:moveTo>
                    <a:pt x="171" y="240"/>
                  </a:moveTo>
                  <a:cubicBezTo>
                    <a:pt x="171" y="240"/>
                    <a:pt x="171" y="240"/>
                    <a:pt x="172" y="240"/>
                  </a:cubicBezTo>
                  <a:cubicBezTo>
                    <a:pt x="171" y="239"/>
                    <a:pt x="171" y="239"/>
                    <a:pt x="171" y="240"/>
                  </a:cubicBezTo>
                  <a:close/>
                  <a:moveTo>
                    <a:pt x="63" y="69"/>
                  </a:moveTo>
                  <a:cubicBezTo>
                    <a:pt x="63" y="69"/>
                    <a:pt x="63" y="69"/>
                    <a:pt x="63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3" y="69"/>
                    <a:pt x="63" y="69"/>
                    <a:pt x="63" y="69"/>
                  </a:cubicBezTo>
                  <a:close/>
                  <a:moveTo>
                    <a:pt x="120" y="128"/>
                  </a:moveTo>
                  <a:cubicBezTo>
                    <a:pt x="120" y="128"/>
                    <a:pt x="120" y="128"/>
                    <a:pt x="120" y="128"/>
                  </a:cubicBezTo>
                  <a:cubicBezTo>
                    <a:pt x="121" y="128"/>
                    <a:pt x="121" y="128"/>
                    <a:pt x="121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1" y="128"/>
                    <a:pt x="120" y="128"/>
                    <a:pt x="120" y="128"/>
                  </a:cubicBezTo>
                  <a:close/>
                  <a:moveTo>
                    <a:pt x="147" y="171"/>
                  </a:moveTo>
                  <a:cubicBezTo>
                    <a:pt x="147" y="172"/>
                    <a:pt x="147" y="172"/>
                    <a:pt x="148" y="171"/>
                  </a:cubicBezTo>
                  <a:cubicBezTo>
                    <a:pt x="147" y="171"/>
                    <a:pt x="147" y="171"/>
                    <a:pt x="147" y="171"/>
                  </a:cubicBezTo>
                  <a:close/>
                  <a:moveTo>
                    <a:pt x="185" y="138"/>
                  </a:moveTo>
                  <a:cubicBezTo>
                    <a:pt x="185" y="138"/>
                    <a:pt x="185" y="138"/>
                    <a:pt x="185" y="138"/>
                  </a:cubicBezTo>
                  <a:cubicBezTo>
                    <a:pt x="185" y="138"/>
                    <a:pt x="185" y="137"/>
                    <a:pt x="185" y="137"/>
                  </a:cubicBezTo>
                  <a:cubicBezTo>
                    <a:pt x="185" y="137"/>
                    <a:pt x="185" y="137"/>
                    <a:pt x="185" y="137"/>
                  </a:cubicBezTo>
                  <a:cubicBezTo>
                    <a:pt x="185" y="137"/>
                    <a:pt x="185" y="138"/>
                    <a:pt x="185" y="138"/>
                  </a:cubicBezTo>
                  <a:close/>
                  <a:moveTo>
                    <a:pt x="49" y="133"/>
                  </a:moveTo>
                  <a:cubicBezTo>
                    <a:pt x="49" y="133"/>
                    <a:pt x="49" y="133"/>
                    <a:pt x="49" y="133"/>
                  </a:cubicBezTo>
                  <a:cubicBezTo>
                    <a:pt x="49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49" y="133"/>
                  </a:cubicBezTo>
                  <a:close/>
                  <a:moveTo>
                    <a:pt x="80" y="144"/>
                  </a:moveTo>
                  <a:cubicBezTo>
                    <a:pt x="80" y="144"/>
                    <a:pt x="80" y="144"/>
                    <a:pt x="80" y="143"/>
                  </a:cubicBezTo>
                  <a:cubicBezTo>
                    <a:pt x="80" y="144"/>
                    <a:pt x="80" y="144"/>
                    <a:pt x="80" y="144"/>
                  </a:cubicBezTo>
                  <a:close/>
                  <a:moveTo>
                    <a:pt x="81" y="72"/>
                  </a:move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lose/>
                  <a:moveTo>
                    <a:pt x="93" y="74"/>
                  </a:move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93" y="74"/>
                    <a:pt x="93" y="73"/>
                  </a:cubicBezTo>
                  <a:cubicBezTo>
                    <a:pt x="93" y="74"/>
                    <a:pt x="93" y="74"/>
                    <a:pt x="93" y="74"/>
                  </a:cubicBezTo>
                  <a:close/>
                  <a:moveTo>
                    <a:pt x="38" y="57"/>
                  </a:move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lose/>
                  <a:moveTo>
                    <a:pt x="189" y="237"/>
                  </a:moveTo>
                  <a:cubicBezTo>
                    <a:pt x="190" y="238"/>
                    <a:pt x="190" y="238"/>
                    <a:pt x="190" y="238"/>
                  </a:cubicBezTo>
                  <a:cubicBezTo>
                    <a:pt x="190" y="237"/>
                    <a:pt x="190" y="237"/>
                    <a:pt x="189" y="237"/>
                  </a:cubicBezTo>
                  <a:close/>
                  <a:moveTo>
                    <a:pt x="131" y="106"/>
                  </a:moveTo>
                  <a:cubicBezTo>
                    <a:pt x="130" y="107"/>
                    <a:pt x="130" y="107"/>
                    <a:pt x="130" y="107"/>
                  </a:cubicBezTo>
                  <a:cubicBezTo>
                    <a:pt x="130" y="107"/>
                    <a:pt x="131" y="107"/>
                    <a:pt x="131" y="106"/>
                  </a:cubicBezTo>
                  <a:close/>
                  <a:moveTo>
                    <a:pt x="143" y="217"/>
                  </a:moveTo>
                  <a:cubicBezTo>
                    <a:pt x="144" y="217"/>
                    <a:pt x="144" y="217"/>
                    <a:pt x="143" y="217"/>
                  </a:cubicBezTo>
                  <a:cubicBezTo>
                    <a:pt x="143" y="217"/>
                    <a:pt x="143" y="217"/>
                    <a:pt x="143" y="217"/>
                  </a:cubicBezTo>
                  <a:close/>
                  <a:moveTo>
                    <a:pt x="180" y="229"/>
                  </a:moveTo>
                  <a:cubicBezTo>
                    <a:pt x="180" y="229"/>
                    <a:pt x="180" y="229"/>
                    <a:pt x="180" y="229"/>
                  </a:cubicBezTo>
                  <a:cubicBezTo>
                    <a:pt x="180" y="229"/>
                    <a:pt x="180" y="229"/>
                    <a:pt x="179" y="229"/>
                  </a:cubicBezTo>
                  <a:cubicBezTo>
                    <a:pt x="180" y="229"/>
                    <a:pt x="180" y="229"/>
                    <a:pt x="180" y="229"/>
                  </a:cubicBezTo>
                  <a:cubicBezTo>
                    <a:pt x="180" y="229"/>
                    <a:pt x="180" y="229"/>
                    <a:pt x="180" y="229"/>
                  </a:cubicBezTo>
                  <a:close/>
                  <a:moveTo>
                    <a:pt x="55" y="65"/>
                  </a:moveTo>
                  <a:cubicBezTo>
                    <a:pt x="55" y="65"/>
                    <a:pt x="55" y="64"/>
                    <a:pt x="55" y="64"/>
                  </a:cubicBezTo>
                  <a:cubicBezTo>
                    <a:pt x="55" y="64"/>
                    <a:pt x="55" y="65"/>
                    <a:pt x="55" y="65"/>
                  </a:cubicBezTo>
                  <a:close/>
                  <a:moveTo>
                    <a:pt x="160" y="223"/>
                  </a:moveTo>
                  <a:cubicBezTo>
                    <a:pt x="159" y="223"/>
                    <a:pt x="159" y="223"/>
                    <a:pt x="159" y="223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59" y="224"/>
                    <a:pt x="159" y="224"/>
                    <a:pt x="160" y="224"/>
                  </a:cubicBezTo>
                  <a:cubicBezTo>
                    <a:pt x="160" y="224"/>
                    <a:pt x="160" y="224"/>
                    <a:pt x="160" y="223"/>
                  </a:cubicBezTo>
                  <a:close/>
                  <a:moveTo>
                    <a:pt x="162" y="174"/>
                  </a:move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lose/>
                  <a:moveTo>
                    <a:pt x="185" y="108"/>
                  </a:moveTo>
                  <a:cubicBezTo>
                    <a:pt x="185" y="108"/>
                    <a:pt x="185" y="108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lose/>
                  <a:moveTo>
                    <a:pt x="44" y="27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145" y="216"/>
                  </a:moveTo>
                  <a:cubicBezTo>
                    <a:pt x="145" y="216"/>
                    <a:pt x="145" y="216"/>
                    <a:pt x="145" y="216"/>
                  </a:cubicBezTo>
                  <a:cubicBezTo>
                    <a:pt x="145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5" y="216"/>
                    <a:pt x="145" y="216"/>
                  </a:cubicBezTo>
                  <a:close/>
                  <a:moveTo>
                    <a:pt x="44" y="122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5" y="122"/>
                    <a:pt x="45" y="123"/>
                  </a:cubicBezTo>
                  <a:cubicBezTo>
                    <a:pt x="45" y="123"/>
                    <a:pt x="45" y="123"/>
                    <a:pt x="45" y="122"/>
                  </a:cubicBezTo>
                  <a:cubicBezTo>
                    <a:pt x="45" y="122"/>
                    <a:pt x="45" y="122"/>
                    <a:pt x="44" y="122"/>
                  </a:cubicBezTo>
                  <a:close/>
                  <a:moveTo>
                    <a:pt x="64" y="75"/>
                  </a:moveTo>
                  <a:cubicBezTo>
                    <a:pt x="64" y="76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lose/>
                  <a:moveTo>
                    <a:pt x="96" y="74"/>
                  </a:moveTo>
                  <a:cubicBezTo>
                    <a:pt x="96" y="74"/>
                    <a:pt x="96" y="74"/>
                    <a:pt x="96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6" y="74"/>
                    <a:pt x="96" y="74"/>
                    <a:pt x="96" y="74"/>
                  </a:cubicBezTo>
                  <a:close/>
                  <a:moveTo>
                    <a:pt x="145" y="201"/>
                  </a:moveTo>
                  <a:cubicBezTo>
                    <a:pt x="145" y="201"/>
                    <a:pt x="145" y="201"/>
                    <a:pt x="145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4" y="201"/>
                    <a:pt x="145" y="201"/>
                    <a:pt x="145" y="201"/>
                  </a:cubicBezTo>
                  <a:close/>
                  <a:moveTo>
                    <a:pt x="188" y="146"/>
                  </a:moveTo>
                  <a:cubicBezTo>
                    <a:pt x="188" y="146"/>
                    <a:pt x="188" y="146"/>
                    <a:pt x="188" y="146"/>
                  </a:cubicBezTo>
                  <a:cubicBezTo>
                    <a:pt x="188" y="146"/>
                    <a:pt x="188" y="145"/>
                    <a:pt x="188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8" y="146"/>
                    <a:pt x="188" y="146"/>
                    <a:pt x="188" y="146"/>
                  </a:cubicBezTo>
                  <a:close/>
                  <a:moveTo>
                    <a:pt x="43" y="50"/>
                  </a:moveTo>
                  <a:cubicBezTo>
                    <a:pt x="43" y="50"/>
                    <a:pt x="43" y="50"/>
                    <a:pt x="42" y="50"/>
                  </a:cubicBezTo>
                  <a:cubicBezTo>
                    <a:pt x="42" y="50"/>
                    <a:pt x="42" y="51"/>
                    <a:pt x="42" y="51"/>
                  </a:cubicBezTo>
                  <a:cubicBezTo>
                    <a:pt x="42" y="51"/>
                    <a:pt x="42" y="51"/>
                    <a:pt x="43" y="51"/>
                  </a:cubicBezTo>
                  <a:cubicBezTo>
                    <a:pt x="43" y="51"/>
                    <a:pt x="43" y="50"/>
                    <a:pt x="43" y="50"/>
                  </a:cubicBezTo>
                  <a:close/>
                  <a:moveTo>
                    <a:pt x="155" y="264"/>
                  </a:moveTo>
                  <a:cubicBezTo>
                    <a:pt x="155" y="264"/>
                    <a:pt x="155" y="264"/>
                    <a:pt x="155" y="264"/>
                  </a:cubicBezTo>
                  <a:cubicBezTo>
                    <a:pt x="155" y="264"/>
                    <a:pt x="155" y="264"/>
                    <a:pt x="155" y="26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55" y="264"/>
                    <a:pt x="155" y="264"/>
                    <a:pt x="155" y="264"/>
                  </a:cubicBezTo>
                  <a:close/>
                  <a:moveTo>
                    <a:pt x="50" y="117"/>
                  </a:move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lose/>
                  <a:moveTo>
                    <a:pt x="35" y="4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123" y="141"/>
                  </a:moveTo>
                  <a:cubicBezTo>
                    <a:pt x="123" y="141"/>
                    <a:pt x="123" y="141"/>
                    <a:pt x="123" y="141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3" y="141"/>
                    <a:pt x="123" y="142"/>
                    <a:pt x="123" y="142"/>
                  </a:cubicBezTo>
                  <a:cubicBezTo>
                    <a:pt x="123" y="141"/>
                    <a:pt x="123" y="141"/>
                    <a:pt x="123" y="141"/>
                  </a:cubicBezTo>
                  <a:close/>
                  <a:moveTo>
                    <a:pt x="4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28" y="46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6"/>
                  </a:cubicBezTo>
                  <a:close/>
                  <a:moveTo>
                    <a:pt x="122" y="171"/>
                  </a:moveTo>
                  <a:cubicBezTo>
                    <a:pt x="122" y="171"/>
                    <a:pt x="122" y="171"/>
                    <a:pt x="122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2" y="171"/>
                  </a:cubicBezTo>
                  <a:close/>
                  <a:moveTo>
                    <a:pt x="147" y="89"/>
                  </a:moveTo>
                  <a:cubicBezTo>
                    <a:pt x="147" y="89"/>
                    <a:pt x="147" y="89"/>
                    <a:pt x="147" y="89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7" y="89"/>
                    <a:pt x="147" y="89"/>
                    <a:pt x="147" y="89"/>
                  </a:cubicBezTo>
                  <a:cubicBezTo>
                    <a:pt x="147" y="89"/>
                    <a:pt x="147" y="89"/>
                    <a:pt x="147" y="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9"/>
            <p:cNvSpPr>
              <a:spLocks noEditPoints="1"/>
            </p:cNvSpPr>
            <p:nvPr/>
          </p:nvSpPr>
          <p:spPr bwMode="auto">
            <a:xfrm>
              <a:off x="5553366" y="4086275"/>
              <a:ext cx="1052515" cy="1032863"/>
            </a:xfrm>
            <a:custGeom>
              <a:avLst/>
              <a:gdLst>
                <a:gd name="T0" fmla="*/ 17 w 265"/>
                <a:gd name="T1" fmla="*/ 64 h 260"/>
                <a:gd name="T2" fmla="*/ 103 w 265"/>
                <a:gd name="T3" fmla="*/ 2 h 260"/>
                <a:gd name="T4" fmla="*/ 130 w 265"/>
                <a:gd name="T5" fmla="*/ 1 h 260"/>
                <a:gd name="T6" fmla="*/ 189 w 265"/>
                <a:gd name="T7" fmla="*/ 12 h 260"/>
                <a:gd name="T8" fmla="*/ 230 w 265"/>
                <a:gd name="T9" fmla="*/ 40 h 260"/>
                <a:gd name="T10" fmla="*/ 259 w 265"/>
                <a:gd name="T11" fmla="*/ 88 h 260"/>
                <a:gd name="T12" fmla="*/ 264 w 265"/>
                <a:gd name="T13" fmla="*/ 142 h 260"/>
                <a:gd name="T14" fmla="*/ 249 w 265"/>
                <a:gd name="T15" fmla="*/ 193 h 260"/>
                <a:gd name="T16" fmla="*/ 209 w 265"/>
                <a:gd name="T17" fmla="*/ 238 h 260"/>
                <a:gd name="T18" fmla="*/ 132 w 265"/>
                <a:gd name="T19" fmla="*/ 260 h 260"/>
                <a:gd name="T20" fmla="*/ 70 w 265"/>
                <a:gd name="T21" fmla="*/ 246 h 260"/>
                <a:gd name="T22" fmla="*/ 34 w 265"/>
                <a:gd name="T23" fmla="*/ 222 h 260"/>
                <a:gd name="T24" fmla="*/ 14 w 265"/>
                <a:gd name="T25" fmla="*/ 194 h 260"/>
                <a:gd name="T26" fmla="*/ 237 w 265"/>
                <a:gd name="T27" fmla="*/ 56 h 260"/>
                <a:gd name="T28" fmla="*/ 241 w 265"/>
                <a:gd name="T29" fmla="*/ 61 h 260"/>
                <a:gd name="T30" fmla="*/ 145 w 265"/>
                <a:gd name="T31" fmla="*/ 246 h 260"/>
                <a:gd name="T32" fmla="*/ 221 w 265"/>
                <a:gd name="T33" fmla="*/ 216 h 260"/>
                <a:gd name="T34" fmla="*/ 254 w 265"/>
                <a:gd name="T35" fmla="*/ 152 h 260"/>
                <a:gd name="T36" fmla="*/ 252 w 265"/>
                <a:gd name="T37" fmla="*/ 93 h 260"/>
                <a:gd name="T38" fmla="*/ 191 w 265"/>
                <a:gd name="T39" fmla="*/ 28 h 260"/>
                <a:gd name="T40" fmla="*/ 101 w 265"/>
                <a:gd name="T41" fmla="*/ 13 h 260"/>
                <a:gd name="T42" fmla="*/ 32 w 265"/>
                <a:gd name="T43" fmla="*/ 59 h 260"/>
                <a:gd name="T44" fmla="*/ 76 w 265"/>
                <a:gd name="T45" fmla="*/ 26 h 260"/>
                <a:gd name="T46" fmla="*/ 66 w 265"/>
                <a:gd name="T47" fmla="*/ 34 h 260"/>
                <a:gd name="T48" fmla="*/ 15 w 265"/>
                <a:gd name="T49" fmla="*/ 92 h 260"/>
                <a:gd name="T50" fmla="*/ 11 w 265"/>
                <a:gd name="T51" fmla="*/ 151 h 260"/>
                <a:gd name="T52" fmla="*/ 35 w 265"/>
                <a:gd name="T53" fmla="*/ 209 h 260"/>
                <a:gd name="T54" fmla="*/ 97 w 265"/>
                <a:gd name="T55" fmla="*/ 244 h 260"/>
                <a:gd name="T56" fmla="*/ 126 w 265"/>
                <a:gd name="T57" fmla="*/ 247 h 260"/>
                <a:gd name="T58" fmla="*/ 135 w 265"/>
                <a:gd name="T59" fmla="*/ 9 h 260"/>
                <a:gd name="T60" fmla="*/ 230 w 265"/>
                <a:gd name="T61" fmla="*/ 51 h 260"/>
                <a:gd name="T62" fmla="*/ 162 w 265"/>
                <a:gd name="T63" fmla="*/ 12 h 260"/>
                <a:gd name="T64" fmla="*/ 138 w 265"/>
                <a:gd name="T65" fmla="*/ 250 h 260"/>
                <a:gd name="T66" fmla="*/ 180 w 265"/>
                <a:gd name="T67" fmla="*/ 244 h 260"/>
                <a:gd name="T68" fmla="*/ 87 w 265"/>
                <a:gd name="T69" fmla="*/ 246 h 260"/>
                <a:gd name="T70" fmla="*/ 111 w 265"/>
                <a:gd name="T71" fmla="*/ 252 h 260"/>
                <a:gd name="T72" fmla="*/ 93 w 265"/>
                <a:gd name="T73" fmla="*/ 247 h 260"/>
                <a:gd name="T74" fmla="*/ 259 w 265"/>
                <a:gd name="T75" fmla="*/ 119 h 260"/>
                <a:gd name="T76" fmla="*/ 30 w 265"/>
                <a:gd name="T77" fmla="*/ 57 h 260"/>
                <a:gd name="T78" fmla="*/ 207 w 265"/>
                <a:gd name="T79" fmla="*/ 232 h 260"/>
                <a:gd name="T80" fmla="*/ 35 w 265"/>
                <a:gd name="T81" fmla="*/ 44 h 260"/>
                <a:gd name="T82" fmla="*/ 77 w 265"/>
                <a:gd name="T83" fmla="*/ 240 h 260"/>
                <a:gd name="T84" fmla="*/ 24 w 265"/>
                <a:gd name="T85" fmla="*/ 197 h 260"/>
                <a:gd name="T86" fmla="*/ 232 w 265"/>
                <a:gd name="T87" fmla="*/ 207 h 260"/>
                <a:gd name="T88" fmla="*/ 232 w 265"/>
                <a:gd name="T89" fmla="*/ 207 h 260"/>
                <a:gd name="T90" fmla="*/ 48 w 265"/>
                <a:gd name="T91" fmla="*/ 222 h 260"/>
                <a:gd name="T92" fmla="*/ 44 w 265"/>
                <a:gd name="T93" fmla="*/ 41 h 260"/>
                <a:gd name="T94" fmla="*/ 10 w 265"/>
                <a:gd name="T95" fmla="*/ 156 h 260"/>
                <a:gd name="T96" fmla="*/ 197 w 265"/>
                <a:gd name="T97" fmla="*/ 19 h 260"/>
                <a:gd name="T98" fmla="*/ 172 w 265"/>
                <a:gd name="T99" fmla="*/ 11 h 260"/>
                <a:gd name="T100" fmla="*/ 84 w 265"/>
                <a:gd name="T101" fmla="*/ 15 h 260"/>
                <a:gd name="T102" fmla="*/ 259 w 265"/>
                <a:gd name="T103" fmla="*/ 143 h 260"/>
                <a:gd name="T104" fmla="*/ 9 w 265"/>
                <a:gd name="T105" fmla="*/ 89 h 260"/>
                <a:gd name="T106" fmla="*/ 259 w 265"/>
                <a:gd name="T107" fmla="*/ 120 h 260"/>
                <a:gd name="T108" fmla="*/ 120 w 265"/>
                <a:gd name="T109" fmla="*/ 6 h 260"/>
                <a:gd name="T110" fmla="*/ 178 w 265"/>
                <a:gd name="T111" fmla="*/ 24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5" h="260">
                  <a:moveTo>
                    <a:pt x="1" y="131"/>
                  </a:moveTo>
                  <a:cubicBezTo>
                    <a:pt x="1" y="128"/>
                    <a:pt x="1" y="123"/>
                    <a:pt x="1" y="118"/>
                  </a:cubicBezTo>
                  <a:cubicBezTo>
                    <a:pt x="2" y="112"/>
                    <a:pt x="2" y="107"/>
                    <a:pt x="3" y="101"/>
                  </a:cubicBezTo>
                  <a:cubicBezTo>
                    <a:pt x="4" y="97"/>
                    <a:pt x="6" y="93"/>
                    <a:pt x="7" y="88"/>
                  </a:cubicBezTo>
                  <a:cubicBezTo>
                    <a:pt x="9" y="83"/>
                    <a:pt x="11" y="77"/>
                    <a:pt x="14" y="72"/>
                  </a:cubicBezTo>
                  <a:cubicBezTo>
                    <a:pt x="15" y="69"/>
                    <a:pt x="16" y="66"/>
                    <a:pt x="17" y="64"/>
                  </a:cubicBezTo>
                  <a:cubicBezTo>
                    <a:pt x="21" y="57"/>
                    <a:pt x="25" y="51"/>
                    <a:pt x="30" y="45"/>
                  </a:cubicBezTo>
                  <a:cubicBezTo>
                    <a:pt x="37" y="37"/>
                    <a:pt x="45" y="30"/>
                    <a:pt x="53" y="24"/>
                  </a:cubicBezTo>
                  <a:cubicBezTo>
                    <a:pt x="58" y="20"/>
                    <a:pt x="63" y="17"/>
                    <a:pt x="68" y="14"/>
                  </a:cubicBezTo>
                  <a:cubicBezTo>
                    <a:pt x="71" y="13"/>
                    <a:pt x="75" y="11"/>
                    <a:pt x="78" y="10"/>
                  </a:cubicBezTo>
                  <a:cubicBezTo>
                    <a:pt x="82" y="8"/>
                    <a:pt x="85" y="7"/>
                    <a:pt x="89" y="6"/>
                  </a:cubicBezTo>
                  <a:cubicBezTo>
                    <a:pt x="93" y="4"/>
                    <a:pt x="98" y="3"/>
                    <a:pt x="103" y="2"/>
                  </a:cubicBezTo>
                  <a:cubicBezTo>
                    <a:pt x="107" y="2"/>
                    <a:pt x="111" y="2"/>
                    <a:pt x="116" y="1"/>
                  </a:cubicBezTo>
                  <a:cubicBezTo>
                    <a:pt x="118" y="1"/>
                    <a:pt x="120" y="1"/>
                    <a:pt x="122" y="1"/>
                  </a:cubicBezTo>
                  <a:cubicBezTo>
                    <a:pt x="122" y="1"/>
                    <a:pt x="123" y="1"/>
                    <a:pt x="123" y="0"/>
                  </a:cubicBezTo>
                  <a:cubicBezTo>
                    <a:pt x="123" y="0"/>
                    <a:pt x="124" y="0"/>
                    <a:pt x="125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8" y="1"/>
                    <a:pt x="130" y="1"/>
                  </a:cubicBezTo>
                  <a:cubicBezTo>
                    <a:pt x="130" y="1"/>
                    <a:pt x="131" y="1"/>
                    <a:pt x="132" y="1"/>
                  </a:cubicBezTo>
                  <a:cubicBezTo>
                    <a:pt x="132" y="0"/>
                    <a:pt x="133" y="0"/>
                    <a:pt x="133" y="1"/>
                  </a:cubicBezTo>
                  <a:cubicBezTo>
                    <a:pt x="134" y="1"/>
                    <a:pt x="134" y="1"/>
                    <a:pt x="135" y="1"/>
                  </a:cubicBezTo>
                  <a:cubicBezTo>
                    <a:pt x="141" y="2"/>
                    <a:pt x="147" y="2"/>
                    <a:pt x="154" y="2"/>
                  </a:cubicBezTo>
                  <a:cubicBezTo>
                    <a:pt x="160" y="3"/>
                    <a:pt x="166" y="4"/>
                    <a:pt x="172" y="6"/>
                  </a:cubicBezTo>
                  <a:cubicBezTo>
                    <a:pt x="178" y="7"/>
                    <a:pt x="183" y="9"/>
                    <a:pt x="189" y="12"/>
                  </a:cubicBezTo>
                  <a:cubicBezTo>
                    <a:pt x="191" y="13"/>
                    <a:pt x="193" y="14"/>
                    <a:pt x="195" y="15"/>
                  </a:cubicBezTo>
                  <a:cubicBezTo>
                    <a:pt x="197" y="15"/>
                    <a:pt x="198" y="16"/>
                    <a:pt x="199" y="17"/>
                  </a:cubicBezTo>
                  <a:cubicBezTo>
                    <a:pt x="202" y="18"/>
                    <a:pt x="205" y="19"/>
                    <a:pt x="207" y="21"/>
                  </a:cubicBezTo>
                  <a:cubicBezTo>
                    <a:pt x="210" y="22"/>
                    <a:pt x="212" y="24"/>
                    <a:pt x="214" y="26"/>
                  </a:cubicBezTo>
                  <a:cubicBezTo>
                    <a:pt x="216" y="28"/>
                    <a:pt x="219" y="30"/>
                    <a:pt x="221" y="32"/>
                  </a:cubicBezTo>
                  <a:cubicBezTo>
                    <a:pt x="224" y="35"/>
                    <a:pt x="227" y="38"/>
                    <a:pt x="230" y="40"/>
                  </a:cubicBezTo>
                  <a:cubicBezTo>
                    <a:pt x="232" y="43"/>
                    <a:pt x="234" y="45"/>
                    <a:pt x="236" y="48"/>
                  </a:cubicBezTo>
                  <a:cubicBezTo>
                    <a:pt x="237" y="49"/>
                    <a:pt x="239" y="50"/>
                    <a:pt x="240" y="52"/>
                  </a:cubicBezTo>
                  <a:cubicBezTo>
                    <a:pt x="243" y="56"/>
                    <a:pt x="246" y="60"/>
                    <a:pt x="249" y="64"/>
                  </a:cubicBezTo>
                  <a:cubicBezTo>
                    <a:pt x="249" y="65"/>
                    <a:pt x="250" y="66"/>
                    <a:pt x="250" y="66"/>
                  </a:cubicBezTo>
                  <a:cubicBezTo>
                    <a:pt x="254" y="71"/>
                    <a:pt x="256" y="77"/>
                    <a:pt x="257" y="83"/>
                  </a:cubicBezTo>
                  <a:cubicBezTo>
                    <a:pt x="258" y="85"/>
                    <a:pt x="258" y="87"/>
                    <a:pt x="259" y="88"/>
                  </a:cubicBezTo>
                  <a:cubicBezTo>
                    <a:pt x="259" y="90"/>
                    <a:pt x="260" y="92"/>
                    <a:pt x="260" y="93"/>
                  </a:cubicBezTo>
                  <a:cubicBezTo>
                    <a:pt x="261" y="95"/>
                    <a:pt x="261" y="96"/>
                    <a:pt x="262" y="98"/>
                  </a:cubicBezTo>
                  <a:cubicBezTo>
                    <a:pt x="263" y="101"/>
                    <a:pt x="263" y="104"/>
                    <a:pt x="263" y="107"/>
                  </a:cubicBezTo>
                  <a:cubicBezTo>
                    <a:pt x="263" y="108"/>
                    <a:pt x="264" y="110"/>
                    <a:pt x="264" y="111"/>
                  </a:cubicBezTo>
                  <a:cubicBezTo>
                    <a:pt x="265" y="117"/>
                    <a:pt x="265" y="123"/>
                    <a:pt x="265" y="129"/>
                  </a:cubicBezTo>
                  <a:cubicBezTo>
                    <a:pt x="264" y="134"/>
                    <a:pt x="264" y="138"/>
                    <a:pt x="264" y="142"/>
                  </a:cubicBezTo>
                  <a:cubicBezTo>
                    <a:pt x="263" y="147"/>
                    <a:pt x="263" y="152"/>
                    <a:pt x="261" y="156"/>
                  </a:cubicBezTo>
                  <a:cubicBezTo>
                    <a:pt x="261" y="157"/>
                    <a:pt x="261" y="159"/>
                    <a:pt x="261" y="160"/>
                  </a:cubicBezTo>
                  <a:cubicBezTo>
                    <a:pt x="260" y="164"/>
                    <a:pt x="259" y="167"/>
                    <a:pt x="258" y="171"/>
                  </a:cubicBezTo>
                  <a:cubicBezTo>
                    <a:pt x="257" y="173"/>
                    <a:pt x="256" y="176"/>
                    <a:pt x="255" y="179"/>
                  </a:cubicBezTo>
                  <a:cubicBezTo>
                    <a:pt x="254" y="181"/>
                    <a:pt x="254" y="183"/>
                    <a:pt x="253" y="185"/>
                  </a:cubicBezTo>
                  <a:cubicBezTo>
                    <a:pt x="252" y="187"/>
                    <a:pt x="250" y="190"/>
                    <a:pt x="249" y="193"/>
                  </a:cubicBezTo>
                  <a:cubicBezTo>
                    <a:pt x="247" y="196"/>
                    <a:pt x="244" y="200"/>
                    <a:pt x="242" y="204"/>
                  </a:cubicBezTo>
                  <a:cubicBezTo>
                    <a:pt x="240" y="207"/>
                    <a:pt x="238" y="210"/>
                    <a:pt x="235" y="213"/>
                  </a:cubicBezTo>
                  <a:cubicBezTo>
                    <a:pt x="234" y="215"/>
                    <a:pt x="233" y="217"/>
                    <a:pt x="231" y="218"/>
                  </a:cubicBezTo>
                  <a:cubicBezTo>
                    <a:pt x="230" y="220"/>
                    <a:pt x="229" y="221"/>
                    <a:pt x="227" y="223"/>
                  </a:cubicBezTo>
                  <a:cubicBezTo>
                    <a:pt x="223" y="226"/>
                    <a:pt x="219" y="230"/>
                    <a:pt x="215" y="233"/>
                  </a:cubicBezTo>
                  <a:cubicBezTo>
                    <a:pt x="213" y="235"/>
                    <a:pt x="211" y="236"/>
                    <a:pt x="209" y="238"/>
                  </a:cubicBezTo>
                  <a:cubicBezTo>
                    <a:pt x="205" y="240"/>
                    <a:pt x="202" y="243"/>
                    <a:pt x="198" y="245"/>
                  </a:cubicBezTo>
                  <a:cubicBezTo>
                    <a:pt x="194" y="247"/>
                    <a:pt x="189" y="249"/>
                    <a:pt x="185" y="251"/>
                  </a:cubicBezTo>
                  <a:cubicBezTo>
                    <a:pt x="185" y="251"/>
                    <a:pt x="184" y="252"/>
                    <a:pt x="184" y="252"/>
                  </a:cubicBezTo>
                  <a:cubicBezTo>
                    <a:pt x="176" y="255"/>
                    <a:pt x="169" y="257"/>
                    <a:pt x="161" y="259"/>
                  </a:cubicBezTo>
                  <a:cubicBezTo>
                    <a:pt x="157" y="260"/>
                    <a:pt x="154" y="260"/>
                    <a:pt x="150" y="260"/>
                  </a:cubicBezTo>
                  <a:cubicBezTo>
                    <a:pt x="144" y="260"/>
                    <a:pt x="138" y="260"/>
                    <a:pt x="132" y="260"/>
                  </a:cubicBezTo>
                  <a:cubicBezTo>
                    <a:pt x="126" y="259"/>
                    <a:pt x="121" y="259"/>
                    <a:pt x="116" y="258"/>
                  </a:cubicBezTo>
                  <a:cubicBezTo>
                    <a:pt x="111" y="257"/>
                    <a:pt x="107" y="256"/>
                    <a:pt x="103" y="256"/>
                  </a:cubicBezTo>
                  <a:cubicBezTo>
                    <a:pt x="98" y="255"/>
                    <a:pt x="93" y="254"/>
                    <a:pt x="88" y="252"/>
                  </a:cubicBezTo>
                  <a:cubicBezTo>
                    <a:pt x="86" y="252"/>
                    <a:pt x="83" y="251"/>
                    <a:pt x="81" y="250"/>
                  </a:cubicBezTo>
                  <a:cubicBezTo>
                    <a:pt x="78" y="249"/>
                    <a:pt x="76" y="248"/>
                    <a:pt x="73" y="247"/>
                  </a:cubicBezTo>
                  <a:cubicBezTo>
                    <a:pt x="72" y="246"/>
                    <a:pt x="71" y="246"/>
                    <a:pt x="70" y="246"/>
                  </a:cubicBezTo>
                  <a:cubicBezTo>
                    <a:pt x="67" y="244"/>
                    <a:pt x="64" y="243"/>
                    <a:pt x="61" y="241"/>
                  </a:cubicBezTo>
                  <a:cubicBezTo>
                    <a:pt x="60" y="241"/>
                    <a:pt x="60" y="241"/>
                    <a:pt x="59" y="240"/>
                  </a:cubicBezTo>
                  <a:cubicBezTo>
                    <a:pt x="55" y="238"/>
                    <a:pt x="52" y="236"/>
                    <a:pt x="48" y="233"/>
                  </a:cubicBezTo>
                  <a:cubicBezTo>
                    <a:pt x="48" y="233"/>
                    <a:pt x="47" y="232"/>
                    <a:pt x="47" y="232"/>
                  </a:cubicBezTo>
                  <a:cubicBezTo>
                    <a:pt x="44" y="231"/>
                    <a:pt x="42" y="229"/>
                    <a:pt x="40" y="227"/>
                  </a:cubicBezTo>
                  <a:cubicBezTo>
                    <a:pt x="38" y="225"/>
                    <a:pt x="36" y="224"/>
                    <a:pt x="34" y="222"/>
                  </a:cubicBezTo>
                  <a:cubicBezTo>
                    <a:pt x="32" y="221"/>
                    <a:pt x="30" y="219"/>
                    <a:pt x="28" y="217"/>
                  </a:cubicBezTo>
                  <a:cubicBezTo>
                    <a:pt x="27" y="215"/>
                    <a:pt x="26" y="214"/>
                    <a:pt x="25" y="212"/>
                  </a:cubicBezTo>
                  <a:cubicBezTo>
                    <a:pt x="23" y="210"/>
                    <a:pt x="21" y="207"/>
                    <a:pt x="20" y="204"/>
                  </a:cubicBezTo>
                  <a:cubicBezTo>
                    <a:pt x="19" y="202"/>
                    <a:pt x="17" y="199"/>
                    <a:pt x="16" y="197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4" y="195"/>
                    <a:pt x="14" y="194"/>
                  </a:cubicBezTo>
                  <a:cubicBezTo>
                    <a:pt x="12" y="190"/>
                    <a:pt x="10" y="185"/>
                    <a:pt x="9" y="181"/>
                  </a:cubicBezTo>
                  <a:cubicBezTo>
                    <a:pt x="7" y="174"/>
                    <a:pt x="5" y="168"/>
                    <a:pt x="3" y="162"/>
                  </a:cubicBezTo>
                  <a:cubicBezTo>
                    <a:pt x="2" y="158"/>
                    <a:pt x="1" y="154"/>
                    <a:pt x="1" y="150"/>
                  </a:cubicBezTo>
                  <a:cubicBezTo>
                    <a:pt x="0" y="144"/>
                    <a:pt x="1" y="139"/>
                    <a:pt x="1" y="131"/>
                  </a:cubicBezTo>
                  <a:close/>
                  <a:moveTo>
                    <a:pt x="237" y="57"/>
                  </a:moveTo>
                  <a:cubicBezTo>
                    <a:pt x="237" y="57"/>
                    <a:pt x="237" y="56"/>
                    <a:pt x="237" y="56"/>
                  </a:cubicBezTo>
                  <a:cubicBezTo>
                    <a:pt x="237" y="56"/>
                    <a:pt x="237" y="56"/>
                    <a:pt x="237" y="56"/>
                  </a:cubicBezTo>
                  <a:cubicBezTo>
                    <a:pt x="237" y="56"/>
                    <a:pt x="237" y="57"/>
                    <a:pt x="237" y="57"/>
                  </a:cubicBezTo>
                  <a:cubicBezTo>
                    <a:pt x="237" y="57"/>
                    <a:pt x="238" y="57"/>
                    <a:pt x="238" y="58"/>
                  </a:cubicBezTo>
                  <a:cubicBezTo>
                    <a:pt x="239" y="59"/>
                    <a:pt x="240" y="60"/>
                    <a:pt x="241" y="62"/>
                  </a:cubicBezTo>
                  <a:cubicBezTo>
                    <a:pt x="241" y="62"/>
                    <a:pt x="242" y="62"/>
                    <a:pt x="242" y="62"/>
                  </a:cubicBezTo>
                  <a:cubicBezTo>
                    <a:pt x="242" y="62"/>
                    <a:pt x="241" y="62"/>
                    <a:pt x="241" y="61"/>
                  </a:cubicBezTo>
                  <a:cubicBezTo>
                    <a:pt x="240" y="60"/>
                    <a:pt x="239" y="58"/>
                    <a:pt x="238" y="57"/>
                  </a:cubicBezTo>
                  <a:cubicBezTo>
                    <a:pt x="238" y="57"/>
                    <a:pt x="237" y="57"/>
                    <a:pt x="237" y="57"/>
                  </a:cubicBezTo>
                  <a:close/>
                  <a:moveTo>
                    <a:pt x="141" y="247"/>
                  </a:moveTo>
                  <a:cubicBezTo>
                    <a:pt x="141" y="247"/>
                    <a:pt x="141" y="247"/>
                    <a:pt x="141" y="247"/>
                  </a:cubicBezTo>
                  <a:cubicBezTo>
                    <a:pt x="142" y="246"/>
                    <a:pt x="142" y="245"/>
                    <a:pt x="143" y="245"/>
                  </a:cubicBezTo>
                  <a:cubicBezTo>
                    <a:pt x="144" y="245"/>
                    <a:pt x="145" y="245"/>
                    <a:pt x="145" y="246"/>
                  </a:cubicBezTo>
                  <a:cubicBezTo>
                    <a:pt x="147" y="246"/>
                    <a:pt x="149" y="246"/>
                    <a:pt x="150" y="246"/>
                  </a:cubicBezTo>
                  <a:cubicBezTo>
                    <a:pt x="155" y="245"/>
                    <a:pt x="160" y="244"/>
                    <a:pt x="165" y="243"/>
                  </a:cubicBezTo>
                  <a:cubicBezTo>
                    <a:pt x="172" y="241"/>
                    <a:pt x="178" y="240"/>
                    <a:pt x="184" y="237"/>
                  </a:cubicBezTo>
                  <a:cubicBezTo>
                    <a:pt x="188" y="236"/>
                    <a:pt x="192" y="234"/>
                    <a:pt x="196" y="232"/>
                  </a:cubicBezTo>
                  <a:cubicBezTo>
                    <a:pt x="201" y="231"/>
                    <a:pt x="205" y="229"/>
                    <a:pt x="209" y="226"/>
                  </a:cubicBezTo>
                  <a:cubicBezTo>
                    <a:pt x="213" y="223"/>
                    <a:pt x="217" y="220"/>
                    <a:pt x="221" y="216"/>
                  </a:cubicBezTo>
                  <a:cubicBezTo>
                    <a:pt x="224" y="213"/>
                    <a:pt x="228" y="209"/>
                    <a:pt x="231" y="205"/>
                  </a:cubicBezTo>
                  <a:cubicBezTo>
                    <a:pt x="235" y="202"/>
                    <a:pt x="238" y="198"/>
                    <a:pt x="240" y="194"/>
                  </a:cubicBezTo>
                  <a:cubicBezTo>
                    <a:pt x="241" y="192"/>
                    <a:pt x="242" y="191"/>
                    <a:pt x="243" y="190"/>
                  </a:cubicBezTo>
                  <a:cubicBezTo>
                    <a:pt x="244" y="186"/>
                    <a:pt x="246" y="182"/>
                    <a:pt x="248" y="178"/>
                  </a:cubicBezTo>
                  <a:cubicBezTo>
                    <a:pt x="249" y="173"/>
                    <a:pt x="250" y="169"/>
                    <a:pt x="251" y="164"/>
                  </a:cubicBezTo>
                  <a:cubicBezTo>
                    <a:pt x="252" y="160"/>
                    <a:pt x="253" y="156"/>
                    <a:pt x="254" y="152"/>
                  </a:cubicBezTo>
                  <a:cubicBezTo>
                    <a:pt x="255" y="147"/>
                    <a:pt x="256" y="142"/>
                    <a:pt x="257" y="138"/>
                  </a:cubicBezTo>
                  <a:cubicBezTo>
                    <a:pt x="257" y="137"/>
                    <a:pt x="258" y="136"/>
                    <a:pt x="258" y="136"/>
                  </a:cubicBezTo>
                  <a:cubicBezTo>
                    <a:pt x="258" y="134"/>
                    <a:pt x="258" y="131"/>
                    <a:pt x="258" y="129"/>
                  </a:cubicBezTo>
                  <a:cubicBezTo>
                    <a:pt x="258" y="125"/>
                    <a:pt x="257" y="121"/>
                    <a:pt x="257" y="116"/>
                  </a:cubicBezTo>
                  <a:cubicBezTo>
                    <a:pt x="256" y="111"/>
                    <a:pt x="255" y="106"/>
                    <a:pt x="254" y="101"/>
                  </a:cubicBezTo>
                  <a:cubicBezTo>
                    <a:pt x="253" y="98"/>
                    <a:pt x="253" y="95"/>
                    <a:pt x="252" y="93"/>
                  </a:cubicBezTo>
                  <a:cubicBezTo>
                    <a:pt x="251" y="89"/>
                    <a:pt x="249" y="85"/>
                    <a:pt x="248" y="82"/>
                  </a:cubicBezTo>
                  <a:cubicBezTo>
                    <a:pt x="245" y="77"/>
                    <a:pt x="243" y="72"/>
                    <a:pt x="240" y="67"/>
                  </a:cubicBezTo>
                  <a:cubicBezTo>
                    <a:pt x="238" y="63"/>
                    <a:pt x="235" y="60"/>
                    <a:pt x="232" y="57"/>
                  </a:cubicBezTo>
                  <a:cubicBezTo>
                    <a:pt x="226" y="49"/>
                    <a:pt x="218" y="43"/>
                    <a:pt x="209" y="39"/>
                  </a:cubicBezTo>
                  <a:cubicBezTo>
                    <a:pt x="206" y="37"/>
                    <a:pt x="203" y="35"/>
                    <a:pt x="200" y="33"/>
                  </a:cubicBezTo>
                  <a:cubicBezTo>
                    <a:pt x="197" y="32"/>
                    <a:pt x="194" y="30"/>
                    <a:pt x="191" y="28"/>
                  </a:cubicBezTo>
                  <a:cubicBezTo>
                    <a:pt x="181" y="23"/>
                    <a:pt x="170" y="19"/>
                    <a:pt x="159" y="16"/>
                  </a:cubicBezTo>
                  <a:cubicBezTo>
                    <a:pt x="154" y="15"/>
                    <a:pt x="149" y="14"/>
                    <a:pt x="144" y="13"/>
                  </a:cubicBezTo>
                  <a:cubicBezTo>
                    <a:pt x="141" y="12"/>
                    <a:pt x="137" y="11"/>
                    <a:pt x="134" y="11"/>
                  </a:cubicBezTo>
                  <a:cubicBezTo>
                    <a:pt x="129" y="11"/>
                    <a:pt x="125" y="10"/>
                    <a:pt x="121" y="10"/>
                  </a:cubicBezTo>
                  <a:cubicBezTo>
                    <a:pt x="117" y="10"/>
                    <a:pt x="113" y="10"/>
                    <a:pt x="109" y="11"/>
                  </a:cubicBezTo>
                  <a:cubicBezTo>
                    <a:pt x="106" y="12"/>
                    <a:pt x="104" y="12"/>
                    <a:pt x="101" y="13"/>
                  </a:cubicBezTo>
                  <a:cubicBezTo>
                    <a:pt x="98" y="13"/>
                    <a:pt x="96" y="14"/>
                    <a:pt x="94" y="14"/>
                  </a:cubicBezTo>
                  <a:cubicBezTo>
                    <a:pt x="91" y="15"/>
                    <a:pt x="88" y="16"/>
                    <a:pt x="85" y="18"/>
                  </a:cubicBezTo>
                  <a:cubicBezTo>
                    <a:pt x="80" y="20"/>
                    <a:pt x="75" y="22"/>
                    <a:pt x="70" y="25"/>
                  </a:cubicBezTo>
                  <a:cubicBezTo>
                    <a:pt x="61" y="30"/>
                    <a:pt x="54" y="35"/>
                    <a:pt x="47" y="42"/>
                  </a:cubicBezTo>
                  <a:cubicBezTo>
                    <a:pt x="41" y="47"/>
                    <a:pt x="37" y="53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3" y="59"/>
                    <a:pt x="33" y="59"/>
                  </a:cubicBezTo>
                  <a:cubicBezTo>
                    <a:pt x="35" y="56"/>
                    <a:pt x="38" y="53"/>
                    <a:pt x="41" y="50"/>
                  </a:cubicBezTo>
                  <a:cubicBezTo>
                    <a:pt x="42" y="48"/>
                    <a:pt x="44" y="46"/>
                    <a:pt x="47" y="45"/>
                  </a:cubicBezTo>
                  <a:cubicBezTo>
                    <a:pt x="52" y="41"/>
                    <a:pt x="57" y="37"/>
                    <a:pt x="62" y="34"/>
                  </a:cubicBezTo>
                  <a:cubicBezTo>
                    <a:pt x="64" y="32"/>
                    <a:pt x="67" y="31"/>
                    <a:pt x="69" y="30"/>
                  </a:cubicBezTo>
                  <a:cubicBezTo>
                    <a:pt x="71" y="29"/>
                    <a:pt x="74" y="27"/>
                    <a:pt x="76" y="26"/>
                  </a:cubicBezTo>
                  <a:cubicBezTo>
                    <a:pt x="78" y="25"/>
                    <a:pt x="79" y="25"/>
                    <a:pt x="81" y="24"/>
                  </a:cubicBezTo>
                  <a:cubicBezTo>
                    <a:pt x="82" y="24"/>
                    <a:pt x="83" y="24"/>
                    <a:pt x="84" y="26"/>
                  </a:cubicBezTo>
                  <a:cubicBezTo>
                    <a:pt x="84" y="27"/>
                    <a:pt x="83" y="28"/>
                    <a:pt x="81" y="28"/>
                  </a:cubicBezTo>
                  <a:cubicBezTo>
                    <a:pt x="81" y="28"/>
                    <a:pt x="81" y="28"/>
                    <a:pt x="80" y="28"/>
                  </a:cubicBezTo>
                  <a:cubicBezTo>
                    <a:pt x="78" y="28"/>
                    <a:pt x="76" y="29"/>
                    <a:pt x="74" y="30"/>
                  </a:cubicBezTo>
                  <a:cubicBezTo>
                    <a:pt x="71" y="31"/>
                    <a:pt x="69" y="32"/>
                    <a:pt x="66" y="34"/>
                  </a:cubicBezTo>
                  <a:cubicBezTo>
                    <a:pt x="61" y="37"/>
                    <a:pt x="55" y="40"/>
                    <a:pt x="50" y="44"/>
                  </a:cubicBezTo>
                  <a:cubicBezTo>
                    <a:pt x="48" y="46"/>
                    <a:pt x="47" y="47"/>
                    <a:pt x="45" y="49"/>
                  </a:cubicBezTo>
                  <a:cubicBezTo>
                    <a:pt x="41" y="53"/>
                    <a:pt x="36" y="58"/>
                    <a:pt x="32" y="62"/>
                  </a:cubicBezTo>
                  <a:cubicBezTo>
                    <a:pt x="29" y="66"/>
                    <a:pt x="26" y="70"/>
                    <a:pt x="23" y="74"/>
                  </a:cubicBezTo>
                  <a:cubicBezTo>
                    <a:pt x="22" y="75"/>
                    <a:pt x="21" y="77"/>
                    <a:pt x="20" y="79"/>
                  </a:cubicBezTo>
                  <a:cubicBezTo>
                    <a:pt x="17" y="83"/>
                    <a:pt x="16" y="88"/>
                    <a:pt x="15" y="92"/>
                  </a:cubicBezTo>
                  <a:cubicBezTo>
                    <a:pt x="14" y="96"/>
                    <a:pt x="13" y="99"/>
                    <a:pt x="12" y="102"/>
                  </a:cubicBezTo>
                  <a:cubicBezTo>
                    <a:pt x="12" y="105"/>
                    <a:pt x="11" y="108"/>
                    <a:pt x="11" y="111"/>
                  </a:cubicBezTo>
                  <a:cubicBezTo>
                    <a:pt x="11" y="115"/>
                    <a:pt x="11" y="120"/>
                    <a:pt x="11" y="124"/>
                  </a:cubicBezTo>
                  <a:cubicBezTo>
                    <a:pt x="11" y="125"/>
                    <a:pt x="11" y="126"/>
                    <a:pt x="11" y="127"/>
                  </a:cubicBezTo>
                  <a:cubicBezTo>
                    <a:pt x="10" y="131"/>
                    <a:pt x="10" y="136"/>
                    <a:pt x="10" y="140"/>
                  </a:cubicBezTo>
                  <a:cubicBezTo>
                    <a:pt x="10" y="144"/>
                    <a:pt x="11" y="148"/>
                    <a:pt x="11" y="151"/>
                  </a:cubicBezTo>
                  <a:cubicBezTo>
                    <a:pt x="12" y="157"/>
                    <a:pt x="14" y="162"/>
                    <a:pt x="15" y="168"/>
                  </a:cubicBezTo>
                  <a:cubicBezTo>
                    <a:pt x="16" y="172"/>
                    <a:pt x="18" y="177"/>
                    <a:pt x="20" y="181"/>
                  </a:cubicBezTo>
                  <a:cubicBezTo>
                    <a:pt x="21" y="184"/>
                    <a:pt x="23" y="187"/>
                    <a:pt x="24" y="191"/>
                  </a:cubicBezTo>
                  <a:cubicBezTo>
                    <a:pt x="25" y="193"/>
                    <a:pt x="26" y="196"/>
                    <a:pt x="28" y="198"/>
                  </a:cubicBezTo>
                  <a:cubicBezTo>
                    <a:pt x="30" y="201"/>
                    <a:pt x="32" y="203"/>
                    <a:pt x="34" y="206"/>
                  </a:cubicBezTo>
                  <a:cubicBezTo>
                    <a:pt x="34" y="207"/>
                    <a:pt x="35" y="208"/>
                    <a:pt x="35" y="209"/>
                  </a:cubicBezTo>
                  <a:cubicBezTo>
                    <a:pt x="36" y="210"/>
                    <a:pt x="37" y="211"/>
                    <a:pt x="38" y="212"/>
                  </a:cubicBezTo>
                  <a:cubicBezTo>
                    <a:pt x="39" y="213"/>
                    <a:pt x="41" y="214"/>
                    <a:pt x="42" y="216"/>
                  </a:cubicBezTo>
                  <a:cubicBezTo>
                    <a:pt x="47" y="219"/>
                    <a:pt x="53" y="222"/>
                    <a:pt x="58" y="226"/>
                  </a:cubicBezTo>
                  <a:cubicBezTo>
                    <a:pt x="60" y="227"/>
                    <a:pt x="62" y="228"/>
                    <a:pt x="64" y="229"/>
                  </a:cubicBezTo>
                  <a:cubicBezTo>
                    <a:pt x="68" y="231"/>
                    <a:pt x="73" y="234"/>
                    <a:pt x="77" y="236"/>
                  </a:cubicBezTo>
                  <a:cubicBezTo>
                    <a:pt x="84" y="239"/>
                    <a:pt x="90" y="242"/>
                    <a:pt x="97" y="244"/>
                  </a:cubicBezTo>
                  <a:cubicBezTo>
                    <a:pt x="102" y="245"/>
                    <a:pt x="107" y="247"/>
                    <a:pt x="112" y="247"/>
                  </a:cubicBezTo>
                  <a:cubicBezTo>
                    <a:pt x="114" y="247"/>
                    <a:pt x="117" y="247"/>
                    <a:pt x="119" y="247"/>
                  </a:cubicBezTo>
                  <a:cubicBezTo>
                    <a:pt x="119" y="247"/>
                    <a:pt x="119" y="247"/>
                    <a:pt x="120" y="247"/>
                  </a:cubicBezTo>
                  <a:cubicBezTo>
                    <a:pt x="120" y="247"/>
                    <a:pt x="120" y="247"/>
                    <a:pt x="120" y="247"/>
                  </a:cubicBezTo>
                  <a:cubicBezTo>
                    <a:pt x="121" y="246"/>
                    <a:pt x="121" y="246"/>
                    <a:pt x="122" y="246"/>
                  </a:cubicBezTo>
                  <a:cubicBezTo>
                    <a:pt x="123" y="247"/>
                    <a:pt x="125" y="247"/>
                    <a:pt x="126" y="247"/>
                  </a:cubicBezTo>
                  <a:cubicBezTo>
                    <a:pt x="129" y="247"/>
                    <a:pt x="132" y="248"/>
                    <a:pt x="135" y="247"/>
                  </a:cubicBezTo>
                  <a:cubicBezTo>
                    <a:pt x="135" y="247"/>
                    <a:pt x="136" y="247"/>
                    <a:pt x="136" y="247"/>
                  </a:cubicBezTo>
                  <a:cubicBezTo>
                    <a:pt x="137" y="247"/>
                    <a:pt x="137" y="247"/>
                    <a:pt x="137" y="247"/>
                  </a:cubicBezTo>
                  <a:cubicBezTo>
                    <a:pt x="138" y="247"/>
                    <a:pt x="140" y="247"/>
                    <a:pt x="141" y="247"/>
                  </a:cubicBezTo>
                  <a:close/>
                  <a:moveTo>
                    <a:pt x="135" y="9"/>
                  </a:moveTo>
                  <a:cubicBezTo>
                    <a:pt x="135" y="9"/>
                    <a:pt x="135" y="9"/>
                    <a:pt x="135" y="9"/>
                  </a:cubicBezTo>
                  <a:cubicBezTo>
                    <a:pt x="141" y="10"/>
                    <a:pt x="146" y="11"/>
                    <a:pt x="152" y="12"/>
                  </a:cubicBezTo>
                  <a:cubicBezTo>
                    <a:pt x="157" y="13"/>
                    <a:pt x="162" y="15"/>
                    <a:pt x="167" y="16"/>
                  </a:cubicBezTo>
                  <a:cubicBezTo>
                    <a:pt x="177" y="19"/>
                    <a:pt x="187" y="24"/>
                    <a:pt x="196" y="29"/>
                  </a:cubicBezTo>
                  <a:cubicBezTo>
                    <a:pt x="200" y="31"/>
                    <a:pt x="204" y="33"/>
                    <a:pt x="208" y="36"/>
                  </a:cubicBezTo>
                  <a:cubicBezTo>
                    <a:pt x="216" y="40"/>
                    <a:pt x="223" y="45"/>
                    <a:pt x="229" y="51"/>
                  </a:cubicBezTo>
                  <a:cubicBezTo>
                    <a:pt x="229" y="51"/>
                    <a:pt x="230" y="51"/>
                    <a:pt x="230" y="51"/>
                  </a:cubicBezTo>
                  <a:cubicBezTo>
                    <a:pt x="229" y="50"/>
                    <a:pt x="229" y="50"/>
                    <a:pt x="228" y="49"/>
                  </a:cubicBezTo>
                  <a:cubicBezTo>
                    <a:pt x="226" y="46"/>
                    <a:pt x="224" y="44"/>
                    <a:pt x="222" y="42"/>
                  </a:cubicBezTo>
                  <a:cubicBezTo>
                    <a:pt x="216" y="37"/>
                    <a:pt x="211" y="32"/>
                    <a:pt x="204" y="27"/>
                  </a:cubicBezTo>
                  <a:cubicBezTo>
                    <a:pt x="203" y="26"/>
                    <a:pt x="201" y="25"/>
                    <a:pt x="200" y="25"/>
                  </a:cubicBezTo>
                  <a:cubicBezTo>
                    <a:pt x="193" y="21"/>
                    <a:pt x="186" y="18"/>
                    <a:pt x="179" y="16"/>
                  </a:cubicBezTo>
                  <a:cubicBezTo>
                    <a:pt x="174" y="14"/>
                    <a:pt x="168" y="12"/>
                    <a:pt x="162" y="12"/>
                  </a:cubicBezTo>
                  <a:cubicBezTo>
                    <a:pt x="159" y="11"/>
                    <a:pt x="157" y="11"/>
                    <a:pt x="154" y="11"/>
                  </a:cubicBezTo>
                  <a:cubicBezTo>
                    <a:pt x="150" y="10"/>
                    <a:pt x="145" y="10"/>
                    <a:pt x="141" y="9"/>
                  </a:cubicBezTo>
                  <a:cubicBezTo>
                    <a:pt x="139" y="9"/>
                    <a:pt x="137" y="9"/>
                    <a:pt x="135" y="9"/>
                  </a:cubicBezTo>
                  <a:close/>
                  <a:moveTo>
                    <a:pt x="138" y="249"/>
                  </a:moveTo>
                  <a:cubicBezTo>
                    <a:pt x="138" y="249"/>
                    <a:pt x="138" y="249"/>
                    <a:pt x="138" y="250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0" y="250"/>
                    <a:pt x="142" y="250"/>
                    <a:pt x="144" y="250"/>
                  </a:cubicBezTo>
                  <a:cubicBezTo>
                    <a:pt x="146" y="250"/>
                    <a:pt x="147" y="250"/>
                    <a:pt x="149" y="250"/>
                  </a:cubicBezTo>
                  <a:cubicBezTo>
                    <a:pt x="150" y="250"/>
                    <a:pt x="151" y="250"/>
                    <a:pt x="151" y="250"/>
                  </a:cubicBezTo>
                  <a:cubicBezTo>
                    <a:pt x="154" y="249"/>
                    <a:pt x="156" y="249"/>
                    <a:pt x="159" y="249"/>
                  </a:cubicBezTo>
                  <a:cubicBezTo>
                    <a:pt x="161" y="248"/>
                    <a:pt x="163" y="248"/>
                    <a:pt x="166" y="247"/>
                  </a:cubicBezTo>
                  <a:cubicBezTo>
                    <a:pt x="171" y="247"/>
                    <a:pt x="175" y="245"/>
                    <a:pt x="180" y="244"/>
                  </a:cubicBezTo>
                  <a:cubicBezTo>
                    <a:pt x="180" y="244"/>
                    <a:pt x="180" y="244"/>
                    <a:pt x="180" y="244"/>
                  </a:cubicBezTo>
                  <a:cubicBezTo>
                    <a:pt x="179" y="244"/>
                    <a:pt x="178" y="244"/>
                    <a:pt x="177" y="244"/>
                  </a:cubicBezTo>
                  <a:cubicBezTo>
                    <a:pt x="170" y="245"/>
                    <a:pt x="163" y="247"/>
                    <a:pt x="156" y="248"/>
                  </a:cubicBezTo>
                  <a:cubicBezTo>
                    <a:pt x="151" y="249"/>
                    <a:pt x="146" y="250"/>
                    <a:pt x="140" y="249"/>
                  </a:cubicBezTo>
                  <a:cubicBezTo>
                    <a:pt x="139" y="249"/>
                    <a:pt x="139" y="249"/>
                    <a:pt x="138" y="249"/>
                  </a:cubicBezTo>
                  <a:close/>
                  <a:moveTo>
                    <a:pt x="87" y="246"/>
                  </a:move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1" y="247"/>
                    <a:pt x="94" y="249"/>
                    <a:pt x="98" y="250"/>
                  </a:cubicBezTo>
                  <a:cubicBezTo>
                    <a:pt x="98" y="250"/>
                    <a:pt x="99" y="251"/>
                    <a:pt x="100" y="251"/>
                  </a:cubicBezTo>
                  <a:cubicBezTo>
                    <a:pt x="103" y="251"/>
                    <a:pt x="107" y="252"/>
                    <a:pt x="110" y="252"/>
                  </a:cubicBezTo>
                  <a:cubicBezTo>
                    <a:pt x="111" y="252"/>
                    <a:pt x="111" y="252"/>
                    <a:pt x="111" y="252"/>
                  </a:cubicBezTo>
                  <a:cubicBezTo>
                    <a:pt x="111" y="252"/>
                    <a:pt x="111" y="252"/>
                    <a:pt x="110" y="252"/>
                  </a:cubicBezTo>
                  <a:cubicBezTo>
                    <a:pt x="109" y="251"/>
                    <a:pt x="108" y="251"/>
                    <a:pt x="107" y="251"/>
                  </a:cubicBezTo>
                  <a:cubicBezTo>
                    <a:pt x="104" y="250"/>
                    <a:pt x="100" y="249"/>
                    <a:pt x="97" y="249"/>
                  </a:cubicBezTo>
                  <a:cubicBezTo>
                    <a:pt x="97" y="248"/>
                    <a:pt x="97" y="248"/>
                    <a:pt x="96" y="248"/>
                  </a:cubicBezTo>
                  <a:cubicBezTo>
                    <a:pt x="96" y="249"/>
                    <a:pt x="95" y="248"/>
                    <a:pt x="95" y="248"/>
                  </a:cubicBezTo>
                  <a:cubicBezTo>
                    <a:pt x="94" y="248"/>
                    <a:pt x="94" y="248"/>
                    <a:pt x="93" y="247"/>
                  </a:cubicBezTo>
                  <a:cubicBezTo>
                    <a:pt x="92" y="247"/>
                    <a:pt x="90" y="246"/>
                    <a:pt x="88" y="246"/>
                  </a:cubicBezTo>
                  <a:cubicBezTo>
                    <a:pt x="88" y="246"/>
                    <a:pt x="88" y="246"/>
                    <a:pt x="87" y="246"/>
                  </a:cubicBezTo>
                  <a:close/>
                  <a:moveTo>
                    <a:pt x="259" y="119"/>
                  </a:moveTo>
                  <a:cubicBezTo>
                    <a:pt x="258" y="112"/>
                    <a:pt x="258" y="105"/>
                    <a:pt x="257" y="98"/>
                  </a:cubicBezTo>
                  <a:cubicBezTo>
                    <a:pt x="256" y="98"/>
                    <a:pt x="256" y="98"/>
                    <a:pt x="255" y="98"/>
                  </a:cubicBezTo>
                  <a:cubicBezTo>
                    <a:pt x="257" y="105"/>
                    <a:pt x="258" y="112"/>
                    <a:pt x="259" y="119"/>
                  </a:cubicBezTo>
                  <a:close/>
                  <a:moveTo>
                    <a:pt x="22" y="70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8" y="61"/>
                    <a:pt x="35" y="51"/>
                    <a:pt x="43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39" y="47"/>
                    <a:pt x="36" y="50"/>
                    <a:pt x="32" y="54"/>
                  </a:cubicBezTo>
                  <a:cubicBezTo>
                    <a:pt x="32" y="55"/>
                    <a:pt x="31" y="56"/>
                    <a:pt x="30" y="57"/>
                  </a:cubicBezTo>
                  <a:cubicBezTo>
                    <a:pt x="30" y="57"/>
                    <a:pt x="30" y="57"/>
                    <a:pt x="30" y="58"/>
                  </a:cubicBezTo>
                  <a:cubicBezTo>
                    <a:pt x="30" y="58"/>
                    <a:pt x="29" y="58"/>
                    <a:pt x="29" y="59"/>
                  </a:cubicBezTo>
                  <a:cubicBezTo>
                    <a:pt x="28" y="60"/>
                    <a:pt x="27" y="61"/>
                    <a:pt x="26" y="63"/>
                  </a:cubicBezTo>
                  <a:cubicBezTo>
                    <a:pt x="25" y="64"/>
                    <a:pt x="25" y="66"/>
                    <a:pt x="24" y="67"/>
                  </a:cubicBezTo>
                  <a:cubicBezTo>
                    <a:pt x="23" y="68"/>
                    <a:pt x="23" y="69"/>
                    <a:pt x="22" y="70"/>
                  </a:cubicBezTo>
                  <a:close/>
                  <a:moveTo>
                    <a:pt x="207" y="232"/>
                  </a:moveTo>
                  <a:cubicBezTo>
                    <a:pt x="208" y="232"/>
                    <a:pt x="215" y="226"/>
                    <a:pt x="216" y="226"/>
                  </a:cubicBezTo>
                  <a:cubicBezTo>
                    <a:pt x="213" y="227"/>
                    <a:pt x="210" y="228"/>
                    <a:pt x="207" y="230"/>
                  </a:cubicBezTo>
                  <a:cubicBezTo>
                    <a:pt x="207" y="231"/>
                    <a:pt x="207" y="231"/>
                    <a:pt x="207" y="232"/>
                  </a:cubicBezTo>
                  <a:close/>
                  <a:moveTo>
                    <a:pt x="36" y="42"/>
                  </a:moveTo>
                  <a:cubicBezTo>
                    <a:pt x="34" y="44"/>
                    <a:pt x="28" y="52"/>
                    <a:pt x="27" y="54"/>
                  </a:cubicBezTo>
                  <a:cubicBezTo>
                    <a:pt x="30" y="51"/>
                    <a:pt x="32" y="48"/>
                    <a:pt x="35" y="44"/>
                  </a:cubicBezTo>
                  <a:cubicBezTo>
                    <a:pt x="36" y="44"/>
                    <a:pt x="36" y="43"/>
                    <a:pt x="36" y="42"/>
                  </a:cubicBezTo>
                  <a:close/>
                  <a:moveTo>
                    <a:pt x="58" y="231"/>
                  </a:moveTo>
                  <a:cubicBezTo>
                    <a:pt x="58" y="232"/>
                    <a:pt x="59" y="232"/>
                    <a:pt x="59" y="232"/>
                  </a:cubicBezTo>
                  <a:cubicBezTo>
                    <a:pt x="63" y="234"/>
                    <a:pt x="66" y="235"/>
                    <a:pt x="70" y="237"/>
                  </a:cubicBezTo>
                  <a:cubicBezTo>
                    <a:pt x="72" y="238"/>
                    <a:pt x="74" y="239"/>
                    <a:pt x="76" y="240"/>
                  </a:cubicBezTo>
                  <a:cubicBezTo>
                    <a:pt x="76" y="240"/>
                    <a:pt x="76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0" y="237"/>
                    <a:pt x="64" y="234"/>
                    <a:pt x="58" y="231"/>
                  </a:cubicBezTo>
                  <a:close/>
                  <a:moveTo>
                    <a:pt x="19" y="186"/>
                  </a:moveTo>
                  <a:cubicBezTo>
                    <a:pt x="18" y="186"/>
                    <a:pt x="18" y="187"/>
                    <a:pt x="19" y="187"/>
                  </a:cubicBezTo>
                  <a:cubicBezTo>
                    <a:pt x="20" y="191"/>
                    <a:pt x="22" y="194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3" y="193"/>
                    <a:pt x="21" y="190"/>
                    <a:pt x="19" y="186"/>
                  </a:cubicBezTo>
                  <a:close/>
                  <a:moveTo>
                    <a:pt x="178" y="242"/>
                  </a:moveTo>
                  <a:cubicBezTo>
                    <a:pt x="183" y="241"/>
                    <a:pt x="189" y="239"/>
                    <a:pt x="194" y="236"/>
                  </a:cubicBezTo>
                  <a:cubicBezTo>
                    <a:pt x="188" y="238"/>
                    <a:pt x="183" y="240"/>
                    <a:pt x="178" y="242"/>
                  </a:cubicBezTo>
                  <a:close/>
                  <a:moveTo>
                    <a:pt x="232" y="207"/>
                  </a:moveTo>
                  <a:cubicBezTo>
                    <a:pt x="230" y="210"/>
                    <a:pt x="227" y="213"/>
                    <a:pt x="225" y="215"/>
                  </a:cubicBezTo>
                  <a:cubicBezTo>
                    <a:pt x="225" y="215"/>
                    <a:pt x="225" y="215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6"/>
                    <a:pt x="225" y="216"/>
                    <a:pt x="226" y="216"/>
                  </a:cubicBezTo>
                  <a:cubicBezTo>
                    <a:pt x="228" y="214"/>
                    <a:pt x="230" y="211"/>
                    <a:pt x="232" y="207"/>
                  </a:cubicBezTo>
                  <a:close/>
                  <a:moveTo>
                    <a:pt x="257" y="147"/>
                  </a:moveTo>
                  <a:cubicBezTo>
                    <a:pt x="256" y="154"/>
                    <a:pt x="254" y="160"/>
                    <a:pt x="253" y="166"/>
                  </a:cubicBezTo>
                  <a:cubicBezTo>
                    <a:pt x="255" y="160"/>
                    <a:pt x="256" y="154"/>
                    <a:pt x="257" y="147"/>
                  </a:cubicBezTo>
                  <a:close/>
                  <a:moveTo>
                    <a:pt x="48" y="222"/>
                  </a:moveTo>
                  <a:cubicBezTo>
                    <a:pt x="50" y="224"/>
                    <a:pt x="61" y="231"/>
                    <a:pt x="64" y="231"/>
                  </a:cubicBezTo>
                  <a:cubicBezTo>
                    <a:pt x="58" y="229"/>
                    <a:pt x="53" y="225"/>
                    <a:pt x="48" y="222"/>
                  </a:cubicBezTo>
                  <a:close/>
                  <a:moveTo>
                    <a:pt x="130" y="252"/>
                  </a:moveTo>
                  <a:cubicBezTo>
                    <a:pt x="130" y="252"/>
                    <a:pt x="130" y="252"/>
                    <a:pt x="130" y="252"/>
                  </a:cubicBezTo>
                  <a:cubicBezTo>
                    <a:pt x="126" y="252"/>
                    <a:pt x="121" y="251"/>
                    <a:pt x="117" y="250"/>
                  </a:cubicBezTo>
                  <a:cubicBezTo>
                    <a:pt x="117" y="250"/>
                    <a:pt x="117" y="251"/>
                    <a:pt x="117" y="251"/>
                  </a:cubicBezTo>
                  <a:cubicBezTo>
                    <a:pt x="118" y="251"/>
                    <a:pt x="128" y="253"/>
                    <a:pt x="130" y="252"/>
                  </a:cubicBezTo>
                  <a:close/>
                  <a:moveTo>
                    <a:pt x="44" y="41"/>
                  </a:moveTo>
                  <a:cubicBezTo>
                    <a:pt x="49" y="37"/>
                    <a:pt x="53" y="33"/>
                    <a:pt x="58" y="30"/>
                  </a:cubicBezTo>
                  <a:cubicBezTo>
                    <a:pt x="53" y="32"/>
                    <a:pt x="49" y="37"/>
                    <a:pt x="44" y="41"/>
                  </a:cubicBezTo>
                  <a:close/>
                  <a:moveTo>
                    <a:pt x="11" y="162"/>
                  </a:moveTo>
                  <a:cubicBezTo>
                    <a:pt x="11" y="158"/>
                    <a:pt x="10" y="153"/>
                    <a:pt x="9" y="149"/>
                  </a:cubicBezTo>
                  <a:cubicBezTo>
                    <a:pt x="9" y="149"/>
                    <a:pt x="9" y="149"/>
                    <a:pt x="9" y="150"/>
                  </a:cubicBezTo>
                  <a:cubicBezTo>
                    <a:pt x="9" y="152"/>
                    <a:pt x="9" y="154"/>
                    <a:pt x="10" y="156"/>
                  </a:cubicBezTo>
                  <a:cubicBezTo>
                    <a:pt x="10" y="158"/>
                    <a:pt x="10" y="160"/>
                    <a:pt x="11" y="161"/>
                  </a:cubicBezTo>
                  <a:cubicBezTo>
                    <a:pt x="11" y="162"/>
                    <a:pt x="11" y="162"/>
                    <a:pt x="11" y="162"/>
                  </a:cubicBezTo>
                  <a:close/>
                  <a:moveTo>
                    <a:pt x="89" y="13"/>
                  </a:moveTo>
                  <a:cubicBezTo>
                    <a:pt x="95" y="12"/>
                    <a:pt x="102" y="10"/>
                    <a:pt x="109" y="9"/>
                  </a:cubicBezTo>
                  <a:cubicBezTo>
                    <a:pt x="102" y="10"/>
                    <a:pt x="95" y="12"/>
                    <a:pt x="89" y="13"/>
                  </a:cubicBezTo>
                  <a:close/>
                  <a:moveTo>
                    <a:pt x="197" y="19"/>
                  </a:moveTo>
                  <a:cubicBezTo>
                    <a:pt x="197" y="19"/>
                    <a:pt x="197" y="20"/>
                    <a:pt x="197" y="20"/>
                  </a:cubicBezTo>
                  <a:cubicBezTo>
                    <a:pt x="199" y="21"/>
                    <a:pt x="201" y="22"/>
                    <a:pt x="203" y="23"/>
                  </a:cubicBezTo>
                  <a:cubicBezTo>
                    <a:pt x="203" y="24"/>
                    <a:pt x="204" y="24"/>
                    <a:pt x="205" y="24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3" y="22"/>
                    <a:pt x="200" y="20"/>
                    <a:pt x="197" y="19"/>
                  </a:cubicBezTo>
                  <a:close/>
                  <a:moveTo>
                    <a:pt x="172" y="11"/>
                  </a:moveTo>
                  <a:cubicBezTo>
                    <a:pt x="168" y="9"/>
                    <a:pt x="165" y="9"/>
                    <a:pt x="161" y="8"/>
                  </a:cubicBezTo>
                  <a:cubicBezTo>
                    <a:pt x="165" y="9"/>
                    <a:pt x="168" y="10"/>
                    <a:pt x="172" y="11"/>
                  </a:cubicBezTo>
                  <a:close/>
                  <a:moveTo>
                    <a:pt x="159" y="257"/>
                  </a:moveTo>
                  <a:cubicBezTo>
                    <a:pt x="156" y="257"/>
                    <a:pt x="153" y="258"/>
                    <a:pt x="150" y="258"/>
                  </a:cubicBezTo>
                  <a:cubicBezTo>
                    <a:pt x="153" y="258"/>
                    <a:pt x="156" y="258"/>
                    <a:pt x="159" y="257"/>
                  </a:cubicBezTo>
                  <a:close/>
                  <a:moveTo>
                    <a:pt x="84" y="15"/>
                  </a:moveTo>
                  <a:cubicBezTo>
                    <a:pt x="84" y="15"/>
                    <a:pt x="83" y="15"/>
                    <a:pt x="82" y="15"/>
                  </a:cubicBezTo>
                  <a:cubicBezTo>
                    <a:pt x="81" y="16"/>
                    <a:pt x="80" y="16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80" y="17"/>
                    <a:pt x="82" y="16"/>
                    <a:pt x="84" y="15"/>
                  </a:cubicBezTo>
                  <a:close/>
                  <a:moveTo>
                    <a:pt x="259" y="143"/>
                  </a:moveTo>
                  <a:cubicBezTo>
                    <a:pt x="259" y="146"/>
                    <a:pt x="259" y="148"/>
                    <a:pt x="259" y="150"/>
                  </a:cubicBezTo>
                  <a:cubicBezTo>
                    <a:pt x="260" y="148"/>
                    <a:pt x="260" y="146"/>
                    <a:pt x="259" y="143"/>
                  </a:cubicBezTo>
                  <a:close/>
                  <a:moveTo>
                    <a:pt x="11" y="86"/>
                  </a:moveTo>
                  <a:cubicBezTo>
                    <a:pt x="11" y="86"/>
                    <a:pt x="11" y="85"/>
                    <a:pt x="11" y="85"/>
                  </a:cubicBezTo>
                  <a:cubicBezTo>
                    <a:pt x="11" y="86"/>
                    <a:pt x="10" y="86"/>
                    <a:pt x="10" y="87"/>
                  </a:cubicBezTo>
                  <a:cubicBezTo>
                    <a:pt x="10" y="88"/>
                    <a:pt x="10" y="88"/>
                    <a:pt x="9" y="89"/>
                  </a:cubicBezTo>
                  <a:cubicBezTo>
                    <a:pt x="9" y="89"/>
                    <a:pt x="9" y="89"/>
                    <a:pt x="10" y="89"/>
                  </a:cubicBezTo>
                  <a:cubicBezTo>
                    <a:pt x="10" y="88"/>
                    <a:pt x="11" y="87"/>
                    <a:pt x="11" y="86"/>
                  </a:cubicBezTo>
                  <a:close/>
                  <a:moveTo>
                    <a:pt x="259" y="123"/>
                  </a:moveTo>
                  <a:cubicBezTo>
                    <a:pt x="259" y="123"/>
                    <a:pt x="260" y="123"/>
                    <a:pt x="260" y="123"/>
                  </a:cubicBezTo>
                  <a:cubicBezTo>
                    <a:pt x="259" y="122"/>
                    <a:pt x="259" y="121"/>
                    <a:pt x="259" y="120"/>
                  </a:cubicBezTo>
                  <a:cubicBezTo>
                    <a:pt x="259" y="120"/>
                    <a:pt x="259" y="120"/>
                    <a:pt x="259" y="120"/>
                  </a:cubicBezTo>
                  <a:cubicBezTo>
                    <a:pt x="259" y="121"/>
                    <a:pt x="259" y="122"/>
                    <a:pt x="259" y="123"/>
                  </a:cubicBezTo>
                  <a:close/>
                  <a:moveTo>
                    <a:pt x="120" y="6"/>
                  </a:moveTo>
                  <a:cubicBezTo>
                    <a:pt x="120" y="6"/>
                    <a:pt x="120" y="6"/>
                    <a:pt x="120" y="6"/>
                  </a:cubicBezTo>
                  <a:cubicBezTo>
                    <a:pt x="119" y="6"/>
                    <a:pt x="119" y="6"/>
                    <a:pt x="118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9" y="6"/>
                    <a:pt x="119" y="6"/>
                    <a:pt x="120" y="6"/>
                  </a:cubicBezTo>
                  <a:close/>
                  <a:moveTo>
                    <a:pt x="14" y="175"/>
                  </a:moveTo>
                  <a:cubicBezTo>
                    <a:pt x="14" y="175"/>
                    <a:pt x="14" y="175"/>
                    <a:pt x="14" y="175"/>
                  </a:cubicBezTo>
                  <a:cubicBezTo>
                    <a:pt x="14" y="175"/>
                    <a:pt x="14" y="176"/>
                    <a:pt x="14" y="176"/>
                  </a:cubicBezTo>
                  <a:cubicBezTo>
                    <a:pt x="14" y="176"/>
                    <a:pt x="14" y="176"/>
                    <a:pt x="15" y="176"/>
                  </a:cubicBezTo>
                  <a:cubicBezTo>
                    <a:pt x="14" y="176"/>
                    <a:pt x="14" y="175"/>
                    <a:pt x="14" y="175"/>
                  </a:cubicBezTo>
                  <a:close/>
                  <a:moveTo>
                    <a:pt x="178" y="249"/>
                  </a:moveTo>
                  <a:cubicBezTo>
                    <a:pt x="178" y="249"/>
                    <a:pt x="178" y="249"/>
                    <a:pt x="178" y="249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8" y="249"/>
                    <a:pt x="178" y="249"/>
                    <a:pt x="178" y="2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00"/>
            <p:cNvSpPr>
              <a:spLocks noEditPoints="1"/>
            </p:cNvSpPr>
            <p:nvPr/>
          </p:nvSpPr>
          <p:spPr bwMode="auto">
            <a:xfrm>
              <a:off x="5859075" y="4217294"/>
              <a:ext cx="528441" cy="543726"/>
            </a:xfrm>
            <a:custGeom>
              <a:avLst/>
              <a:gdLst>
                <a:gd name="T0" fmla="*/ 62 w 133"/>
                <a:gd name="T1" fmla="*/ 136 h 137"/>
                <a:gd name="T2" fmla="*/ 49 w 133"/>
                <a:gd name="T3" fmla="*/ 125 h 137"/>
                <a:gd name="T4" fmla="*/ 1 w 133"/>
                <a:gd name="T5" fmla="*/ 63 h 137"/>
                <a:gd name="T6" fmla="*/ 46 w 133"/>
                <a:gd name="T7" fmla="*/ 2 h 137"/>
                <a:gd name="T8" fmla="*/ 125 w 133"/>
                <a:gd name="T9" fmla="*/ 39 h 137"/>
                <a:gd name="T10" fmla="*/ 91 w 133"/>
                <a:gd name="T11" fmla="*/ 84 h 137"/>
                <a:gd name="T12" fmla="*/ 72 w 133"/>
                <a:gd name="T13" fmla="*/ 83 h 137"/>
                <a:gd name="T14" fmla="*/ 78 w 133"/>
                <a:gd name="T15" fmla="*/ 120 h 137"/>
                <a:gd name="T16" fmla="*/ 31 w 133"/>
                <a:gd name="T17" fmla="*/ 71 h 137"/>
                <a:gd name="T18" fmla="*/ 120 w 133"/>
                <a:gd name="T19" fmla="*/ 51 h 137"/>
                <a:gd name="T20" fmla="*/ 69 w 133"/>
                <a:gd name="T21" fmla="*/ 110 h 137"/>
                <a:gd name="T22" fmla="*/ 70 w 133"/>
                <a:gd name="T23" fmla="*/ 70 h 137"/>
                <a:gd name="T24" fmla="*/ 74 w 133"/>
                <a:gd name="T25" fmla="*/ 40 h 137"/>
                <a:gd name="T26" fmla="*/ 68 w 133"/>
                <a:gd name="T27" fmla="*/ 19 h 137"/>
                <a:gd name="T28" fmla="*/ 110 w 133"/>
                <a:gd name="T29" fmla="*/ 44 h 137"/>
                <a:gd name="T30" fmla="*/ 70 w 133"/>
                <a:gd name="T31" fmla="*/ 125 h 137"/>
                <a:gd name="T32" fmla="*/ 19 w 133"/>
                <a:gd name="T33" fmla="*/ 70 h 137"/>
                <a:gd name="T34" fmla="*/ 60 w 133"/>
                <a:gd name="T35" fmla="*/ 111 h 137"/>
                <a:gd name="T36" fmla="*/ 5 w 133"/>
                <a:gd name="T37" fmla="*/ 79 h 137"/>
                <a:gd name="T38" fmla="*/ 60 w 133"/>
                <a:gd name="T39" fmla="*/ 30 h 137"/>
                <a:gd name="T40" fmla="*/ 54 w 133"/>
                <a:gd name="T41" fmla="*/ 118 h 137"/>
                <a:gd name="T42" fmla="*/ 37 w 133"/>
                <a:gd name="T43" fmla="*/ 78 h 137"/>
                <a:gd name="T44" fmla="*/ 22 w 133"/>
                <a:gd name="T45" fmla="*/ 51 h 137"/>
                <a:gd name="T46" fmla="*/ 67 w 133"/>
                <a:gd name="T47" fmla="*/ 31 h 137"/>
                <a:gd name="T48" fmla="*/ 18 w 133"/>
                <a:gd name="T49" fmla="*/ 59 h 137"/>
                <a:gd name="T50" fmla="*/ 72 w 133"/>
                <a:gd name="T51" fmla="*/ 29 h 137"/>
                <a:gd name="T52" fmla="*/ 52 w 133"/>
                <a:gd name="T53" fmla="*/ 69 h 137"/>
                <a:gd name="T54" fmla="*/ 78 w 133"/>
                <a:gd name="T55" fmla="*/ 86 h 137"/>
                <a:gd name="T56" fmla="*/ 42 w 133"/>
                <a:gd name="T57" fmla="*/ 57 h 137"/>
                <a:gd name="T58" fmla="*/ 61 w 133"/>
                <a:gd name="T59" fmla="*/ 56 h 137"/>
                <a:gd name="T60" fmla="*/ 69 w 133"/>
                <a:gd name="T61" fmla="*/ 33 h 137"/>
                <a:gd name="T62" fmla="*/ 67 w 133"/>
                <a:gd name="T63" fmla="*/ 15 h 137"/>
                <a:gd name="T64" fmla="*/ 62 w 133"/>
                <a:gd name="T65" fmla="*/ 98 h 137"/>
                <a:gd name="T66" fmla="*/ 74 w 133"/>
                <a:gd name="T67" fmla="*/ 121 h 137"/>
                <a:gd name="T68" fmla="*/ 65 w 133"/>
                <a:gd name="T69" fmla="*/ 83 h 137"/>
                <a:gd name="T70" fmla="*/ 51 w 133"/>
                <a:gd name="T71" fmla="*/ 17 h 137"/>
                <a:gd name="T72" fmla="*/ 71 w 133"/>
                <a:gd name="T73" fmla="*/ 87 h 137"/>
                <a:gd name="T74" fmla="*/ 98 w 133"/>
                <a:gd name="T75" fmla="*/ 69 h 137"/>
                <a:gd name="T76" fmla="*/ 97 w 133"/>
                <a:gd name="T77" fmla="*/ 50 h 137"/>
                <a:gd name="T78" fmla="*/ 96 w 133"/>
                <a:gd name="T79" fmla="*/ 59 h 137"/>
                <a:gd name="T80" fmla="*/ 91 w 133"/>
                <a:gd name="T81" fmla="*/ 64 h 137"/>
                <a:gd name="T82" fmla="*/ 32 w 133"/>
                <a:gd name="T83" fmla="*/ 81 h 137"/>
                <a:gd name="T84" fmla="*/ 98 w 133"/>
                <a:gd name="T85" fmla="*/ 81 h 137"/>
                <a:gd name="T86" fmla="*/ 50 w 133"/>
                <a:gd name="T87" fmla="*/ 51 h 137"/>
                <a:gd name="T88" fmla="*/ 68 w 133"/>
                <a:gd name="T89" fmla="*/ 125 h 137"/>
                <a:gd name="T90" fmla="*/ 68 w 133"/>
                <a:gd name="T91" fmla="*/ 52 h 137"/>
                <a:gd name="T92" fmla="*/ 34 w 133"/>
                <a:gd name="T93" fmla="*/ 62 h 137"/>
                <a:gd name="T94" fmla="*/ 5 w 133"/>
                <a:gd name="T95" fmla="*/ 54 h 137"/>
                <a:gd name="T96" fmla="*/ 101 w 133"/>
                <a:gd name="T97" fmla="*/ 62 h 137"/>
                <a:gd name="T98" fmla="*/ 5 w 133"/>
                <a:gd name="T99" fmla="*/ 64 h 137"/>
                <a:gd name="T100" fmla="*/ 80 w 133"/>
                <a:gd name="T101" fmla="*/ 68 h 137"/>
                <a:gd name="T102" fmla="*/ 73 w 133"/>
                <a:gd name="T103" fmla="*/ 119 h 137"/>
                <a:gd name="T104" fmla="*/ 82 w 133"/>
                <a:gd name="T105" fmla="*/ 90 h 137"/>
                <a:gd name="T106" fmla="*/ 123 w 133"/>
                <a:gd name="T107" fmla="*/ 66 h 137"/>
                <a:gd name="T108" fmla="*/ 86 w 133"/>
                <a:gd name="T109" fmla="*/ 86 h 137"/>
                <a:gd name="T110" fmla="*/ 56 w 133"/>
                <a:gd name="T111" fmla="*/ 107 h 137"/>
                <a:gd name="T112" fmla="*/ 55 w 133"/>
                <a:gd name="T113" fmla="*/ 90 h 137"/>
                <a:gd name="T114" fmla="*/ 61 w 133"/>
                <a:gd name="T115" fmla="*/ 92 h 137"/>
                <a:gd name="T116" fmla="*/ 79 w 133"/>
                <a:gd name="T117" fmla="*/ 22 h 137"/>
                <a:gd name="T118" fmla="*/ 79 w 133"/>
                <a:gd name="T119" fmla="*/ 40 h 137"/>
                <a:gd name="T120" fmla="*/ 58 w 133"/>
                <a:gd name="T121" fmla="*/ 9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" h="137">
                  <a:moveTo>
                    <a:pt x="90" y="84"/>
                  </a:moveTo>
                  <a:cubicBezTo>
                    <a:pt x="90" y="85"/>
                    <a:pt x="90" y="85"/>
                    <a:pt x="90" y="86"/>
                  </a:cubicBezTo>
                  <a:cubicBezTo>
                    <a:pt x="90" y="91"/>
                    <a:pt x="90" y="95"/>
                    <a:pt x="90" y="100"/>
                  </a:cubicBezTo>
                  <a:cubicBezTo>
                    <a:pt x="90" y="104"/>
                    <a:pt x="91" y="109"/>
                    <a:pt x="91" y="113"/>
                  </a:cubicBezTo>
                  <a:cubicBezTo>
                    <a:pt x="91" y="116"/>
                    <a:pt x="92" y="120"/>
                    <a:pt x="92" y="123"/>
                  </a:cubicBezTo>
                  <a:cubicBezTo>
                    <a:pt x="92" y="125"/>
                    <a:pt x="92" y="128"/>
                    <a:pt x="92" y="131"/>
                  </a:cubicBezTo>
                  <a:cubicBezTo>
                    <a:pt x="92" y="131"/>
                    <a:pt x="92" y="132"/>
                    <a:pt x="91" y="132"/>
                  </a:cubicBezTo>
                  <a:cubicBezTo>
                    <a:pt x="91" y="132"/>
                    <a:pt x="91" y="133"/>
                    <a:pt x="91" y="133"/>
                  </a:cubicBezTo>
                  <a:cubicBezTo>
                    <a:pt x="90" y="134"/>
                    <a:pt x="90" y="135"/>
                    <a:pt x="88" y="135"/>
                  </a:cubicBezTo>
                  <a:cubicBezTo>
                    <a:pt x="87" y="135"/>
                    <a:pt x="85" y="135"/>
                    <a:pt x="83" y="135"/>
                  </a:cubicBezTo>
                  <a:cubicBezTo>
                    <a:pt x="82" y="135"/>
                    <a:pt x="82" y="135"/>
                    <a:pt x="81" y="135"/>
                  </a:cubicBezTo>
                  <a:cubicBezTo>
                    <a:pt x="80" y="135"/>
                    <a:pt x="78" y="135"/>
                    <a:pt x="77" y="135"/>
                  </a:cubicBezTo>
                  <a:cubicBezTo>
                    <a:pt x="74" y="135"/>
                    <a:pt x="72" y="135"/>
                    <a:pt x="70" y="135"/>
                  </a:cubicBezTo>
                  <a:cubicBezTo>
                    <a:pt x="69" y="135"/>
                    <a:pt x="69" y="135"/>
                    <a:pt x="68" y="136"/>
                  </a:cubicBezTo>
                  <a:cubicBezTo>
                    <a:pt x="68" y="136"/>
                    <a:pt x="67" y="136"/>
                    <a:pt x="67" y="136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3" y="136"/>
                    <a:pt x="62" y="135"/>
                    <a:pt x="62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5"/>
                    <a:pt x="60" y="135"/>
                    <a:pt x="59" y="135"/>
                  </a:cubicBezTo>
                  <a:cubicBezTo>
                    <a:pt x="57" y="135"/>
                    <a:pt x="55" y="135"/>
                    <a:pt x="53" y="135"/>
                  </a:cubicBezTo>
                  <a:cubicBezTo>
                    <a:pt x="53" y="135"/>
                    <a:pt x="53" y="135"/>
                    <a:pt x="52" y="135"/>
                  </a:cubicBezTo>
                  <a:cubicBezTo>
                    <a:pt x="52" y="136"/>
                    <a:pt x="52" y="137"/>
                    <a:pt x="51" y="136"/>
                  </a:cubicBezTo>
                  <a:cubicBezTo>
                    <a:pt x="50" y="136"/>
                    <a:pt x="50" y="136"/>
                    <a:pt x="50" y="135"/>
                  </a:cubicBezTo>
                  <a:cubicBezTo>
                    <a:pt x="49" y="135"/>
                    <a:pt x="49" y="135"/>
                    <a:pt x="48" y="135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7" y="135"/>
                    <a:pt x="47" y="134"/>
                    <a:pt x="47" y="134"/>
                  </a:cubicBezTo>
                  <a:cubicBezTo>
                    <a:pt x="47" y="133"/>
                    <a:pt x="47" y="133"/>
                    <a:pt x="48" y="133"/>
                  </a:cubicBezTo>
                  <a:cubicBezTo>
                    <a:pt x="48" y="133"/>
                    <a:pt x="48" y="133"/>
                    <a:pt x="49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50" y="132"/>
                    <a:pt x="50" y="132"/>
                    <a:pt x="49" y="131"/>
                  </a:cubicBezTo>
                  <a:cubicBezTo>
                    <a:pt x="49" y="131"/>
                    <a:pt x="49" y="130"/>
                    <a:pt x="49" y="130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8"/>
                    <a:pt x="48" y="127"/>
                    <a:pt x="48" y="126"/>
                  </a:cubicBezTo>
                  <a:cubicBezTo>
                    <a:pt x="49" y="126"/>
                    <a:pt x="49" y="125"/>
                    <a:pt x="49" y="125"/>
                  </a:cubicBezTo>
                  <a:cubicBezTo>
                    <a:pt x="49" y="124"/>
                    <a:pt x="49" y="123"/>
                    <a:pt x="49" y="122"/>
                  </a:cubicBezTo>
                  <a:cubicBezTo>
                    <a:pt x="49" y="117"/>
                    <a:pt x="48" y="113"/>
                    <a:pt x="48" y="108"/>
                  </a:cubicBezTo>
                  <a:cubicBezTo>
                    <a:pt x="47" y="105"/>
                    <a:pt x="46" y="102"/>
                    <a:pt x="46" y="99"/>
                  </a:cubicBezTo>
                  <a:cubicBezTo>
                    <a:pt x="45" y="95"/>
                    <a:pt x="45" y="91"/>
                    <a:pt x="44" y="88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3" y="87"/>
                    <a:pt x="43" y="87"/>
                  </a:cubicBezTo>
                  <a:cubicBezTo>
                    <a:pt x="35" y="87"/>
                    <a:pt x="26" y="87"/>
                    <a:pt x="18" y="88"/>
                  </a:cubicBezTo>
                  <a:cubicBezTo>
                    <a:pt x="15" y="88"/>
                    <a:pt x="12" y="88"/>
                    <a:pt x="9" y="88"/>
                  </a:cubicBezTo>
                  <a:cubicBezTo>
                    <a:pt x="6" y="87"/>
                    <a:pt x="4" y="87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7"/>
                    <a:pt x="0" y="87"/>
                    <a:pt x="0" y="86"/>
                  </a:cubicBezTo>
                  <a:cubicBezTo>
                    <a:pt x="0" y="86"/>
                    <a:pt x="0" y="85"/>
                    <a:pt x="1" y="85"/>
                  </a:cubicBezTo>
                  <a:cubicBezTo>
                    <a:pt x="2" y="85"/>
                    <a:pt x="3" y="85"/>
                    <a:pt x="4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1" y="84"/>
                    <a:pt x="1" y="83"/>
                    <a:pt x="1" y="82"/>
                  </a:cubicBezTo>
                  <a:cubicBezTo>
                    <a:pt x="2" y="80"/>
                    <a:pt x="2" y="77"/>
                    <a:pt x="2" y="75"/>
                  </a:cubicBezTo>
                  <a:cubicBezTo>
                    <a:pt x="2" y="71"/>
                    <a:pt x="2" y="67"/>
                    <a:pt x="1" y="63"/>
                  </a:cubicBezTo>
                  <a:cubicBezTo>
                    <a:pt x="1" y="61"/>
                    <a:pt x="1" y="59"/>
                    <a:pt x="1" y="57"/>
                  </a:cubicBezTo>
                  <a:cubicBezTo>
                    <a:pt x="1" y="54"/>
                    <a:pt x="1" y="51"/>
                    <a:pt x="1" y="48"/>
                  </a:cubicBezTo>
                  <a:cubicBezTo>
                    <a:pt x="1" y="48"/>
                    <a:pt x="1" y="47"/>
                    <a:pt x="1" y="47"/>
                  </a:cubicBezTo>
                  <a:cubicBezTo>
                    <a:pt x="1" y="46"/>
                    <a:pt x="1" y="46"/>
                    <a:pt x="2" y="45"/>
                  </a:cubicBezTo>
                  <a:cubicBezTo>
                    <a:pt x="4" y="45"/>
                    <a:pt x="6" y="45"/>
                    <a:pt x="7" y="45"/>
                  </a:cubicBezTo>
                  <a:cubicBezTo>
                    <a:pt x="14" y="44"/>
                    <a:pt x="20" y="43"/>
                    <a:pt x="26" y="43"/>
                  </a:cubicBezTo>
                  <a:cubicBezTo>
                    <a:pt x="32" y="43"/>
                    <a:pt x="37" y="43"/>
                    <a:pt x="43" y="43"/>
                  </a:cubicBezTo>
                  <a:cubicBezTo>
                    <a:pt x="44" y="43"/>
                    <a:pt x="45" y="43"/>
                    <a:pt x="46" y="43"/>
                  </a:cubicBezTo>
                  <a:cubicBezTo>
                    <a:pt x="46" y="43"/>
                    <a:pt x="46" y="42"/>
                    <a:pt x="46" y="42"/>
                  </a:cubicBezTo>
                  <a:cubicBezTo>
                    <a:pt x="46" y="40"/>
                    <a:pt x="46" y="37"/>
                    <a:pt x="45" y="34"/>
                  </a:cubicBezTo>
                  <a:cubicBezTo>
                    <a:pt x="45" y="32"/>
                    <a:pt x="45" y="29"/>
                    <a:pt x="45" y="26"/>
                  </a:cubicBezTo>
                  <a:cubicBezTo>
                    <a:pt x="45" y="23"/>
                    <a:pt x="44" y="20"/>
                    <a:pt x="44" y="17"/>
                  </a:cubicBezTo>
                  <a:cubicBezTo>
                    <a:pt x="44" y="15"/>
                    <a:pt x="44" y="13"/>
                    <a:pt x="44" y="12"/>
                  </a:cubicBezTo>
                  <a:cubicBezTo>
                    <a:pt x="44" y="10"/>
                    <a:pt x="44" y="8"/>
                    <a:pt x="44" y="6"/>
                  </a:cubicBezTo>
                  <a:cubicBezTo>
                    <a:pt x="44" y="5"/>
                    <a:pt x="44" y="5"/>
                    <a:pt x="44" y="4"/>
                  </a:cubicBezTo>
                  <a:cubicBezTo>
                    <a:pt x="43" y="3"/>
                    <a:pt x="44" y="2"/>
                    <a:pt x="45" y="1"/>
                  </a:cubicBezTo>
                  <a:cubicBezTo>
                    <a:pt x="46" y="1"/>
                    <a:pt x="46" y="1"/>
                    <a:pt x="46" y="2"/>
                  </a:cubicBezTo>
                  <a:cubicBezTo>
                    <a:pt x="47" y="2"/>
                    <a:pt x="48" y="2"/>
                    <a:pt x="49" y="2"/>
                  </a:cubicBezTo>
                  <a:cubicBezTo>
                    <a:pt x="55" y="2"/>
                    <a:pt x="62" y="2"/>
                    <a:pt x="68" y="1"/>
                  </a:cubicBezTo>
                  <a:cubicBezTo>
                    <a:pt x="71" y="1"/>
                    <a:pt x="73" y="1"/>
                    <a:pt x="76" y="0"/>
                  </a:cubicBezTo>
                  <a:cubicBezTo>
                    <a:pt x="79" y="0"/>
                    <a:pt x="81" y="0"/>
                    <a:pt x="83" y="0"/>
                  </a:cubicBezTo>
                  <a:cubicBezTo>
                    <a:pt x="85" y="0"/>
                    <a:pt x="86" y="1"/>
                    <a:pt x="87" y="2"/>
                  </a:cubicBezTo>
                  <a:cubicBezTo>
                    <a:pt x="87" y="4"/>
                    <a:pt x="88" y="5"/>
                    <a:pt x="88" y="7"/>
                  </a:cubicBezTo>
                  <a:cubicBezTo>
                    <a:pt x="88" y="13"/>
                    <a:pt x="88" y="18"/>
                    <a:pt x="87" y="24"/>
                  </a:cubicBezTo>
                  <a:cubicBezTo>
                    <a:pt x="87" y="27"/>
                    <a:pt x="87" y="30"/>
                    <a:pt x="87" y="33"/>
                  </a:cubicBezTo>
                  <a:cubicBezTo>
                    <a:pt x="87" y="34"/>
                    <a:pt x="87" y="34"/>
                    <a:pt x="87" y="35"/>
                  </a:cubicBezTo>
                  <a:cubicBezTo>
                    <a:pt x="87" y="37"/>
                    <a:pt x="87" y="39"/>
                    <a:pt x="87" y="41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9" y="42"/>
                    <a:pt x="91" y="42"/>
                    <a:pt x="93" y="42"/>
                  </a:cubicBezTo>
                  <a:cubicBezTo>
                    <a:pt x="96" y="41"/>
                    <a:pt x="99" y="41"/>
                    <a:pt x="103" y="40"/>
                  </a:cubicBezTo>
                  <a:cubicBezTo>
                    <a:pt x="104" y="40"/>
                    <a:pt x="105" y="40"/>
                    <a:pt x="106" y="40"/>
                  </a:cubicBezTo>
                  <a:cubicBezTo>
                    <a:pt x="108" y="40"/>
                    <a:pt x="111" y="40"/>
                    <a:pt x="113" y="39"/>
                  </a:cubicBezTo>
                  <a:cubicBezTo>
                    <a:pt x="116" y="39"/>
                    <a:pt x="119" y="39"/>
                    <a:pt x="121" y="39"/>
                  </a:cubicBezTo>
                  <a:cubicBezTo>
                    <a:pt x="122" y="39"/>
                    <a:pt x="124" y="39"/>
                    <a:pt x="125" y="39"/>
                  </a:cubicBezTo>
                  <a:cubicBezTo>
                    <a:pt x="126" y="39"/>
                    <a:pt x="126" y="39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8" y="39"/>
                    <a:pt x="128" y="40"/>
                    <a:pt x="129" y="40"/>
                  </a:cubicBezTo>
                  <a:cubicBezTo>
                    <a:pt x="129" y="41"/>
                    <a:pt x="129" y="41"/>
                    <a:pt x="129" y="42"/>
                  </a:cubicBezTo>
                  <a:cubicBezTo>
                    <a:pt x="129" y="45"/>
                    <a:pt x="130" y="49"/>
                    <a:pt x="130" y="52"/>
                  </a:cubicBezTo>
                  <a:cubicBezTo>
                    <a:pt x="130" y="54"/>
                    <a:pt x="130" y="55"/>
                    <a:pt x="131" y="57"/>
                  </a:cubicBezTo>
                  <a:cubicBezTo>
                    <a:pt x="131" y="60"/>
                    <a:pt x="131" y="63"/>
                    <a:pt x="132" y="66"/>
                  </a:cubicBezTo>
                  <a:cubicBezTo>
                    <a:pt x="132" y="69"/>
                    <a:pt x="132" y="71"/>
                    <a:pt x="132" y="73"/>
                  </a:cubicBezTo>
                  <a:cubicBezTo>
                    <a:pt x="133" y="75"/>
                    <a:pt x="132" y="75"/>
                    <a:pt x="132" y="76"/>
                  </a:cubicBezTo>
                  <a:cubicBezTo>
                    <a:pt x="132" y="77"/>
                    <a:pt x="131" y="78"/>
                    <a:pt x="130" y="78"/>
                  </a:cubicBezTo>
                  <a:cubicBezTo>
                    <a:pt x="130" y="78"/>
                    <a:pt x="129" y="78"/>
                    <a:pt x="129" y="78"/>
                  </a:cubicBezTo>
                  <a:cubicBezTo>
                    <a:pt x="128" y="79"/>
                    <a:pt x="127" y="79"/>
                    <a:pt x="127" y="80"/>
                  </a:cubicBezTo>
                  <a:cubicBezTo>
                    <a:pt x="127" y="81"/>
                    <a:pt x="127" y="82"/>
                    <a:pt x="126" y="82"/>
                  </a:cubicBezTo>
                  <a:cubicBezTo>
                    <a:pt x="125" y="82"/>
                    <a:pt x="124" y="82"/>
                    <a:pt x="123" y="82"/>
                  </a:cubicBezTo>
                  <a:cubicBezTo>
                    <a:pt x="120" y="82"/>
                    <a:pt x="117" y="82"/>
                    <a:pt x="115" y="82"/>
                  </a:cubicBezTo>
                  <a:cubicBezTo>
                    <a:pt x="109" y="83"/>
                    <a:pt x="103" y="83"/>
                    <a:pt x="96" y="84"/>
                  </a:cubicBezTo>
                  <a:cubicBezTo>
                    <a:pt x="95" y="84"/>
                    <a:pt x="93" y="84"/>
                    <a:pt x="91" y="84"/>
                  </a:cubicBezTo>
                  <a:cubicBezTo>
                    <a:pt x="90" y="84"/>
                    <a:pt x="90" y="84"/>
                    <a:pt x="90" y="84"/>
                  </a:cubicBezTo>
                  <a:close/>
                  <a:moveTo>
                    <a:pt x="4" y="49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1"/>
                    <a:pt x="3" y="50"/>
                    <a:pt x="4" y="49"/>
                  </a:cubicBezTo>
                  <a:cubicBezTo>
                    <a:pt x="4" y="49"/>
                    <a:pt x="4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lose/>
                  <a:moveTo>
                    <a:pt x="70" y="85"/>
                  </a:moveTo>
                  <a:cubicBezTo>
                    <a:pt x="69" y="85"/>
                    <a:pt x="69" y="84"/>
                    <a:pt x="69" y="83"/>
                  </a:cubicBezTo>
                  <a:cubicBezTo>
                    <a:pt x="69" y="83"/>
                    <a:pt x="69" y="82"/>
                    <a:pt x="69" y="82"/>
                  </a:cubicBezTo>
                  <a:cubicBezTo>
                    <a:pt x="69" y="82"/>
                    <a:pt x="69" y="81"/>
                    <a:pt x="69" y="81"/>
                  </a:cubicBezTo>
                  <a:cubicBezTo>
                    <a:pt x="69" y="81"/>
                    <a:pt x="68" y="81"/>
                    <a:pt x="68" y="82"/>
                  </a:cubicBezTo>
                  <a:cubicBezTo>
                    <a:pt x="68" y="83"/>
                    <a:pt x="69" y="84"/>
                    <a:pt x="68" y="85"/>
                  </a:cubicBezTo>
                  <a:cubicBezTo>
                    <a:pt x="68" y="85"/>
                    <a:pt x="68" y="85"/>
                    <a:pt x="68" y="86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1" y="85"/>
                    <a:pt x="71" y="85"/>
                    <a:pt x="72" y="84"/>
                  </a:cubicBezTo>
                  <a:cubicBezTo>
                    <a:pt x="72" y="84"/>
                    <a:pt x="72" y="83"/>
                    <a:pt x="72" y="83"/>
                  </a:cubicBezTo>
                  <a:cubicBezTo>
                    <a:pt x="73" y="82"/>
                    <a:pt x="73" y="82"/>
                    <a:pt x="72" y="82"/>
                  </a:cubicBezTo>
                  <a:cubicBezTo>
                    <a:pt x="72" y="83"/>
                    <a:pt x="71" y="84"/>
                    <a:pt x="70" y="85"/>
                  </a:cubicBezTo>
                  <a:close/>
                  <a:moveTo>
                    <a:pt x="6" y="47"/>
                  </a:moveTo>
                  <a:cubicBezTo>
                    <a:pt x="6" y="47"/>
                    <a:pt x="6" y="47"/>
                    <a:pt x="6" y="47"/>
                  </a:cubicBezTo>
                  <a:cubicBezTo>
                    <a:pt x="9" y="48"/>
                    <a:pt x="12" y="48"/>
                    <a:pt x="15" y="48"/>
                  </a:cubicBezTo>
                  <a:cubicBezTo>
                    <a:pt x="19" y="47"/>
                    <a:pt x="24" y="46"/>
                    <a:pt x="28" y="46"/>
                  </a:cubicBezTo>
                  <a:cubicBezTo>
                    <a:pt x="30" y="47"/>
                    <a:pt x="33" y="47"/>
                    <a:pt x="35" y="46"/>
                  </a:cubicBezTo>
                  <a:cubicBezTo>
                    <a:pt x="37" y="46"/>
                    <a:pt x="40" y="46"/>
                    <a:pt x="43" y="45"/>
                  </a:cubicBezTo>
                  <a:cubicBezTo>
                    <a:pt x="38" y="45"/>
                    <a:pt x="33" y="45"/>
                    <a:pt x="28" y="45"/>
                  </a:cubicBezTo>
                  <a:cubicBezTo>
                    <a:pt x="21" y="45"/>
                    <a:pt x="14" y="46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lose/>
                  <a:moveTo>
                    <a:pt x="81" y="128"/>
                  </a:moveTo>
                  <a:cubicBezTo>
                    <a:pt x="81" y="127"/>
                    <a:pt x="81" y="127"/>
                    <a:pt x="81" y="127"/>
                  </a:cubicBezTo>
                  <a:cubicBezTo>
                    <a:pt x="81" y="126"/>
                    <a:pt x="81" y="125"/>
                    <a:pt x="81" y="124"/>
                  </a:cubicBezTo>
                  <a:cubicBezTo>
                    <a:pt x="81" y="123"/>
                    <a:pt x="80" y="122"/>
                    <a:pt x="80" y="121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9" y="121"/>
                    <a:pt x="78" y="120"/>
                    <a:pt x="78" y="120"/>
                  </a:cubicBezTo>
                  <a:cubicBezTo>
                    <a:pt x="77" y="120"/>
                    <a:pt x="77" y="120"/>
                    <a:pt x="76" y="120"/>
                  </a:cubicBezTo>
                  <a:cubicBezTo>
                    <a:pt x="77" y="123"/>
                    <a:pt x="78" y="125"/>
                    <a:pt x="77" y="127"/>
                  </a:cubicBezTo>
                  <a:cubicBezTo>
                    <a:pt x="79" y="127"/>
                    <a:pt x="80" y="128"/>
                    <a:pt x="81" y="128"/>
                  </a:cubicBezTo>
                  <a:close/>
                  <a:moveTo>
                    <a:pt x="71" y="8"/>
                  </a:moveTo>
                  <a:cubicBezTo>
                    <a:pt x="73" y="7"/>
                    <a:pt x="75" y="6"/>
                    <a:pt x="77" y="6"/>
                  </a:cubicBezTo>
                  <a:cubicBezTo>
                    <a:pt x="77" y="5"/>
                    <a:pt x="77" y="4"/>
                    <a:pt x="77" y="3"/>
                  </a:cubicBezTo>
                  <a:cubicBezTo>
                    <a:pt x="75" y="3"/>
                    <a:pt x="73" y="4"/>
                    <a:pt x="71" y="4"/>
                  </a:cubicBezTo>
                  <a:cubicBezTo>
                    <a:pt x="71" y="5"/>
                    <a:pt x="71" y="7"/>
                    <a:pt x="71" y="8"/>
                  </a:cubicBezTo>
                  <a:close/>
                  <a:moveTo>
                    <a:pt x="67" y="7"/>
                  </a:moveTo>
                  <a:cubicBezTo>
                    <a:pt x="65" y="7"/>
                    <a:pt x="60" y="9"/>
                    <a:pt x="59" y="10"/>
                  </a:cubicBezTo>
                  <a:cubicBezTo>
                    <a:pt x="59" y="10"/>
                    <a:pt x="59" y="11"/>
                    <a:pt x="60" y="12"/>
                  </a:cubicBezTo>
                  <a:cubicBezTo>
                    <a:pt x="62" y="11"/>
                    <a:pt x="63" y="11"/>
                    <a:pt x="65" y="10"/>
                  </a:cubicBezTo>
                  <a:cubicBezTo>
                    <a:pt x="65" y="10"/>
                    <a:pt x="66" y="10"/>
                    <a:pt x="66" y="9"/>
                  </a:cubicBezTo>
                  <a:cubicBezTo>
                    <a:pt x="66" y="9"/>
                    <a:pt x="67" y="8"/>
                    <a:pt x="67" y="7"/>
                  </a:cubicBezTo>
                  <a:close/>
                  <a:moveTo>
                    <a:pt x="27" y="73"/>
                  </a:moveTo>
                  <a:cubicBezTo>
                    <a:pt x="27" y="73"/>
                    <a:pt x="27" y="73"/>
                    <a:pt x="27" y="73"/>
                  </a:cubicBezTo>
                  <a:cubicBezTo>
                    <a:pt x="28" y="72"/>
                    <a:pt x="30" y="72"/>
                    <a:pt x="31" y="71"/>
                  </a:cubicBezTo>
                  <a:cubicBezTo>
                    <a:pt x="31" y="71"/>
                    <a:pt x="32" y="71"/>
                    <a:pt x="32" y="70"/>
                  </a:cubicBezTo>
                  <a:cubicBezTo>
                    <a:pt x="31" y="68"/>
                    <a:pt x="31" y="67"/>
                    <a:pt x="31" y="65"/>
                  </a:cubicBezTo>
                  <a:cubicBezTo>
                    <a:pt x="31" y="65"/>
                    <a:pt x="31" y="65"/>
                    <a:pt x="31" y="64"/>
                  </a:cubicBezTo>
                  <a:cubicBezTo>
                    <a:pt x="30" y="67"/>
                    <a:pt x="28" y="70"/>
                    <a:pt x="27" y="73"/>
                  </a:cubicBezTo>
                  <a:close/>
                  <a:moveTo>
                    <a:pt x="69" y="14"/>
                  </a:moveTo>
                  <a:cubicBezTo>
                    <a:pt x="70" y="14"/>
                    <a:pt x="71" y="14"/>
                    <a:pt x="72" y="13"/>
                  </a:cubicBezTo>
                  <a:cubicBezTo>
                    <a:pt x="73" y="13"/>
                    <a:pt x="73" y="13"/>
                    <a:pt x="73" y="12"/>
                  </a:cubicBezTo>
                  <a:cubicBezTo>
                    <a:pt x="74" y="11"/>
                    <a:pt x="75" y="10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9"/>
                    <a:pt x="72" y="10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69" y="13"/>
                    <a:pt x="69" y="14"/>
                  </a:cubicBezTo>
                  <a:close/>
                  <a:moveTo>
                    <a:pt x="121" y="57"/>
                  </a:moveTo>
                  <a:cubicBezTo>
                    <a:pt x="121" y="57"/>
                    <a:pt x="121" y="56"/>
                    <a:pt x="121" y="56"/>
                  </a:cubicBezTo>
                  <a:cubicBezTo>
                    <a:pt x="121" y="56"/>
                    <a:pt x="122" y="55"/>
                    <a:pt x="122" y="55"/>
                  </a:cubicBezTo>
                  <a:cubicBezTo>
                    <a:pt x="121" y="54"/>
                    <a:pt x="121" y="53"/>
                    <a:pt x="121" y="52"/>
                  </a:cubicBezTo>
                  <a:cubicBezTo>
                    <a:pt x="121" y="52"/>
                    <a:pt x="120" y="51"/>
                    <a:pt x="120" y="51"/>
                  </a:cubicBezTo>
                  <a:cubicBezTo>
                    <a:pt x="120" y="51"/>
                    <a:pt x="119" y="51"/>
                    <a:pt x="119" y="51"/>
                  </a:cubicBezTo>
                  <a:cubicBezTo>
                    <a:pt x="119" y="52"/>
                    <a:pt x="118" y="53"/>
                    <a:pt x="118" y="54"/>
                  </a:cubicBezTo>
                  <a:cubicBezTo>
                    <a:pt x="118" y="55"/>
                    <a:pt x="118" y="55"/>
                    <a:pt x="119" y="56"/>
                  </a:cubicBezTo>
                  <a:cubicBezTo>
                    <a:pt x="119" y="56"/>
                    <a:pt x="120" y="57"/>
                    <a:pt x="121" y="57"/>
                  </a:cubicBezTo>
                  <a:close/>
                  <a:moveTo>
                    <a:pt x="53" y="9"/>
                  </a:moveTo>
                  <a:cubicBezTo>
                    <a:pt x="56" y="9"/>
                    <a:pt x="62" y="6"/>
                    <a:pt x="64" y="5"/>
                  </a:cubicBezTo>
                  <a:cubicBezTo>
                    <a:pt x="63" y="5"/>
                    <a:pt x="62" y="5"/>
                    <a:pt x="61" y="5"/>
                  </a:cubicBezTo>
                  <a:cubicBezTo>
                    <a:pt x="59" y="6"/>
                    <a:pt x="58" y="6"/>
                    <a:pt x="56" y="7"/>
                  </a:cubicBezTo>
                  <a:cubicBezTo>
                    <a:pt x="55" y="7"/>
                    <a:pt x="54" y="8"/>
                    <a:pt x="54" y="8"/>
                  </a:cubicBezTo>
                  <a:cubicBezTo>
                    <a:pt x="53" y="9"/>
                    <a:pt x="53" y="9"/>
                    <a:pt x="53" y="9"/>
                  </a:cubicBezTo>
                  <a:close/>
                  <a:moveTo>
                    <a:pt x="69" y="105"/>
                  </a:moveTo>
                  <a:cubicBezTo>
                    <a:pt x="68" y="106"/>
                    <a:pt x="68" y="106"/>
                    <a:pt x="67" y="107"/>
                  </a:cubicBezTo>
                  <a:cubicBezTo>
                    <a:pt x="66" y="107"/>
                    <a:pt x="66" y="107"/>
                    <a:pt x="66" y="108"/>
                  </a:cubicBezTo>
                  <a:cubicBezTo>
                    <a:pt x="66" y="109"/>
                    <a:pt x="66" y="109"/>
                    <a:pt x="66" y="110"/>
                  </a:cubicBezTo>
                  <a:cubicBezTo>
                    <a:pt x="66" y="110"/>
                    <a:pt x="66" y="111"/>
                    <a:pt x="66" y="112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09"/>
                    <a:pt x="69" y="107"/>
                    <a:pt x="69" y="105"/>
                  </a:cubicBezTo>
                  <a:close/>
                  <a:moveTo>
                    <a:pt x="82" y="69"/>
                  </a:moveTo>
                  <a:cubicBezTo>
                    <a:pt x="81" y="70"/>
                    <a:pt x="80" y="70"/>
                    <a:pt x="79" y="70"/>
                  </a:cubicBezTo>
                  <a:cubicBezTo>
                    <a:pt x="78" y="71"/>
                    <a:pt x="77" y="71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3"/>
                    <a:pt x="79" y="73"/>
                    <a:pt x="80" y="73"/>
                  </a:cubicBezTo>
                  <a:cubicBezTo>
                    <a:pt x="80" y="73"/>
                    <a:pt x="80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3"/>
                    <a:pt x="82" y="71"/>
                    <a:pt x="82" y="69"/>
                  </a:cubicBezTo>
                  <a:close/>
                  <a:moveTo>
                    <a:pt x="37" y="76"/>
                  </a:moveTo>
                  <a:cubicBezTo>
                    <a:pt x="38" y="76"/>
                    <a:pt x="39" y="75"/>
                    <a:pt x="39" y="75"/>
                  </a:cubicBezTo>
                  <a:cubicBezTo>
                    <a:pt x="39" y="75"/>
                    <a:pt x="40" y="75"/>
                    <a:pt x="40" y="74"/>
                  </a:cubicBezTo>
                  <a:cubicBezTo>
                    <a:pt x="40" y="73"/>
                    <a:pt x="40" y="72"/>
                    <a:pt x="40" y="70"/>
                  </a:cubicBezTo>
                  <a:cubicBezTo>
                    <a:pt x="39" y="71"/>
                    <a:pt x="38" y="71"/>
                    <a:pt x="38" y="71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6"/>
                  </a:cubicBezTo>
                  <a:close/>
                  <a:moveTo>
                    <a:pt x="70" y="70"/>
                  </a:moveTo>
                  <a:cubicBezTo>
                    <a:pt x="69" y="69"/>
                    <a:pt x="69" y="67"/>
                    <a:pt x="68" y="65"/>
                  </a:cubicBezTo>
                  <a:cubicBezTo>
                    <a:pt x="67" y="66"/>
                    <a:pt x="67" y="67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7" y="70"/>
                    <a:pt x="67" y="71"/>
                  </a:cubicBezTo>
                  <a:cubicBezTo>
                    <a:pt x="68" y="71"/>
                    <a:pt x="69" y="71"/>
                    <a:pt x="70" y="70"/>
                  </a:cubicBezTo>
                  <a:close/>
                  <a:moveTo>
                    <a:pt x="85" y="129"/>
                  </a:moveTo>
                  <a:cubicBezTo>
                    <a:pt x="86" y="129"/>
                    <a:pt x="87" y="129"/>
                    <a:pt x="87" y="130"/>
                  </a:cubicBezTo>
                  <a:cubicBezTo>
                    <a:pt x="87" y="127"/>
                    <a:pt x="87" y="124"/>
                    <a:pt x="87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2"/>
                    <a:pt x="86" y="123"/>
                    <a:pt x="86" y="124"/>
                  </a:cubicBezTo>
                  <a:cubicBezTo>
                    <a:pt x="85" y="125"/>
                    <a:pt x="85" y="127"/>
                    <a:pt x="85" y="129"/>
                  </a:cubicBezTo>
                  <a:close/>
                  <a:moveTo>
                    <a:pt x="74" y="40"/>
                  </a:moveTo>
                  <a:cubicBezTo>
                    <a:pt x="73" y="40"/>
                    <a:pt x="73" y="40"/>
                    <a:pt x="73" y="40"/>
                  </a:cubicBezTo>
                  <a:cubicBezTo>
                    <a:pt x="72" y="41"/>
                    <a:pt x="72" y="43"/>
                    <a:pt x="71" y="44"/>
                  </a:cubicBezTo>
                  <a:cubicBezTo>
                    <a:pt x="72" y="44"/>
                    <a:pt x="72" y="45"/>
                    <a:pt x="73" y="45"/>
                  </a:cubicBezTo>
                  <a:cubicBezTo>
                    <a:pt x="73" y="45"/>
                    <a:pt x="74" y="45"/>
                    <a:pt x="74" y="45"/>
                  </a:cubicBezTo>
                  <a:cubicBezTo>
                    <a:pt x="74" y="43"/>
                    <a:pt x="74" y="41"/>
                    <a:pt x="74" y="40"/>
                  </a:cubicBezTo>
                  <a:close/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80" y="5"/>
                    <a:pt x="81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cubicBezTo>
                    <a:pt x="80" y="7"/>
                    <a:pt x="79" y="7"/>
                    <a:pt x="79" y="7"/>
                  </a:cubicBezTo>
                  <a:cubicBezTo>
                    <a:pt x="79" y="8"/>
                    <a:pt x="79" y="8"/>
                    <a:pt x="79" y="9"/>
                  </a:cubicBezTo>
                  <a:cubicBezTo>
                    <a:pt x="80" y="8"/>
                    <a:pt x="81" y="8"/>
                    <a:pt x="82" y="9"/>
                  </a:cubicBezTo>
                  <a:cubicBezTo>
                    <a:pt x="82" y="8"/>
                    <a:pt x="81" y="7"/>
                    <a:pt x="81" y="7"/>
                  </a:cubicBezTo>
                  <a:cubicBezTo>
                    <a:pt x="81" y="6"/>
                    <a:pt x="81" y="5"/>
                    <a:pt x="81" y="4"/>
                  </a:cubicBezTo>
                  <a:cubicBezTo>
                    <a:pt x="81" y="3"/>
                    <a:pt x="80" y="2"/>
                    <a:pt x="79" y="3"/>
                  </a:cubicBezTo>
                  <a:cubicBezTo>
                    <a:pt x="79" y="3"/>
                    <a:pt x="79" y="4"/>
                    <a:pt x="79" y="5"/>
                  </a:cubicBezTo>
                  <a:close/>
                  <a:moveTo>
                    <a:pt x="48" y="61"/>
                  </a:moveTo>
                  <a:cubicBezTo>
                    <a:pt x="50" y="59"/>
                    <a:pt x="50" y="57"/>
                    <a:pt x="50" y="55"/>
                  </a:cubicBezTo>
                  <a:cubicBezTo>
                    <a:pt x="49" y="55"/>
                    <a:pt x="49" y="55"/>
                    <a:pt x="48" y="55"/>
                  </a:cubicBezTo>
                  <a:cubicBezTo>
                    <a:pt x="48" y="57"/>
                    <a:pt x="48" y="59"/>
                    <a:pt x="48" y="61"/>
                  </a:cubicBezTo>
                  <a:close/>
                  <a:moveTo>
                    <a:pt x="70" y="17"/>
                  </a:moveTo>
                  <a:cubicBezTo>
                    <a:pt x="69" y="17"/>
                    <a:pt x="68" y="18"/>
                    <a:pt x="68" y="19"/>
                  </a:cubicBezTo>
                  <a:cubicBezTo>
                    <a:pt x="68" y="20"/>
                    <a:pt x="67" y="22"/>
                    <a:pt x="67" y="23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2"/>
                    <a:pt x="70" y="20"/>
                    <a:pt x="70" y="17"/>
                  </a:cubicBezTo>
                  <a:close/>
                  <a:moveTo>
                    <a:pt x="74" y="22"/>
                  </a:moveTo>
                  <a:cubicBezTo>
                    <a:pt x="75" y="20"/>
                    <a:pt x="75" y="17"/>
                    <a:pt x="75" y="15"/>
                  </a:cubicBezTo>
                  <a:cubicBezTo>
                    <a:pt x="75" y="15"/>
                    <a:pt x="74" y="15"/>
                    <a:pt x="74" y="15"/>
                  </a:cubicBezTo>
                  <a:cubicBezTo>
                    <a:pt x="74" y="16"/>
                    <a:pt x="73" y="17"/>
                    <a:pt x="73" y="18"/>
                  </a:cubicBezTo>
                  <a:cubicBezTo>
                    <a:pt x="73" y="18"/>
                    <a:pt x="73" y="18"/>
                    <a:pt x="73" y="19"/>
                  </a:cubicBezTo>
                  <a:cubicBezTo>
                    <a:pt x="73" y="20"/>
                    <a:pt x="73" y="21"/>
                    <a:pt x="74" y="22"/>
                  </a:cubicBezTo>
                  <a:close/>
                  <a:moveTo>
                    <a:pt x="115" y="43"/>
                  </a:moveTo>
                  <a:cubicBezTo>
                    <a:pt x="115" y="43"/>
                    <a:pt x="115" y="43"/>
                    <a:pt x="115" y="43"/>
                  </a:cubicBezTo>
                  <a:cubicBezTo>
                    <a:pt x="115" y="43"/>
                    <a:pt x="115" y="43"/>
                    <a:pt x="114" y="43"/>
                  </a:cubicBezTo>
                  <a:cubicBezTo>
                    <a:pt x="111" y="43"/>
                    <a:pt x="107" y="43"/>
                    <a:pt x="103" y="43"/>
                  </a:cubicBezTo>
                  <a:cubicBezTo>
                    <a:pt x="103" y="43"/>
                    <a:pt x="102" y="43"/>
                    <a:pt x="101" y="43"/>
                  </a:cubicBezTo>
                  <a:cubicBezTo>
                    <a:pt x="104" y="44"/>
                    <a:pt x="106" y="44"/>
                    <a:pt x="109" y="44"/>
                  </a:cubicBezTo>
                  <a:cubicBezTo>
                    <a:pt x="109" y="44"/>
                    <a:pt x="109" y="44"/>
                    <a:pt x="110" y="44"/>
                  </a:cubicBezTo>
                  <a:cubicBezTo>
                    <a:pt x="111" y="44"/>
                    <a:pt x="113" y="43"/>
                    <a:pt x="115" y="43"/>
                  </a:cubicBezTo>
                  <a:close/>
                  <a:moveTo>
                    <a:pt x="90" y="61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1" y="61"/>
                    <a:pt x="91" y="60"/>
                    <a:pt x="91" y="59"/>
                  </a:cubicBezTo>
                  <a:cubicBezTo>
                    <a:pt x="91" y="58"/>
                    <a:pt x="91" y="56"/>
                    <a:pt x="90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0" y="54"/>
                    <a:pt x="90" y="55"/>
                    <a:pt x="90" y="55"/>
                  </a:cubicBezTo>
                  <a:cubicBezTo>
                    <a:pt x="89" y="56"/>
                    <a:pt x="89" y="58"/>
                    <a:pt x="90" y="59"/>
                  </a:cubicBezTo>
                  <a:cubicBezTo>
                    <a:pt x="90" y="60"/>
                    <a:pt x="90" y="61"/>
                    <a:pt x="90" y="61"/>
                  </a:cubicBezTo>
                  <a:close/>
                  <a:moveTo>
                    <a:pt x="79" y="36"/>
                  </a:moveTo>
                  <a:cubicBezTo>
                    <a:pt x="80" y="35"/>
                    <a:pt x="80" y="34"/>
                    <a:pt x="81" y="34"/>
                  </a:cubicBezTo>
                  <a:cubicBezTo>
                    <a:pt x="81" y="33"/>
                    <a:pt x="81" y="31"/>
                    <a:pt x="80" y="30"/>
                  </a:cubicBezTo>
                  <a:cubicBezTo>
                    <a:pt x="80" y="30"/>
                    <a:pt x="79" y="30"/>
                    <a:pt x="79" y="31"/>
                  </a:cubicBezTo>
                  <a:cubicBezTo>
                    <a:pt x="79" y="32"/>
                    <a:pt x="79" y="34"/>
                    <a:pt x="79" y="36"/>
                  </a:cubicBezTo>
                  <a:close/>
                  <a:moveTo>
                    <a:pt x="69" y="124"/>
                  </a:moveTo>
                  <a:cubicBezTo>
                    <a:pt x="70" y="124"/>
                    <a:pt x="70" y="124"/>
                    <a:pt x="70" y="125"/>
                  </a:cubicBezTo>
                  <a:cubicBezTo>
                    <a:pt x="70" y="126"/>
                    <a:pt x="71" y="127"/>
                    <a:pt x="72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6"/>
                    <a:pt x="73" y="125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1" y="124"/>
                    <a:pt x="71" y="124"/>
                    <a:pt x="71" y="123"/>
                  </a:cubicBezTo>
                  <a:cubicBezTo>
                    <a:pt x="70" y="123"/>
                    <a:pt x="70" y="124"/>
                    <a:pt x="69" y="124"/>
                  </a:cubicBezTo>
                  <a:close/>
                  <a:moveTo>
                    <a:pt x="82" y="57"/>
                  </a:moveTo>
                  <a:cubicBezTo>
                    <a:pt x="82" y="55"/>
                    <a:pt x="82" y="54"/>
                    <a:pt x="82" y="53"/>
                  </a:cubicBezTo>
                  <a:cubicBezTo>
                    <a:pt x="81" y="53"/>
                    <a:pt x="81" y="53"/>
                    <a:pt x="80" y="53"/>
                  </a:cubicBezTo>
                  <a:cubicBezTo>
                    <a:pt x="80" y="54"/>
                    <a:pt x="80" y="54"/>
                    <a:pt x="80" y="55"/>
                  </a:cubicBezTo>
                  <a:cubicBezTo>
                    <a:pt x="80" y="56"/>
                    <a:pt x="81" y="57"/>
                    <a:pt x="81" y="58"/>
                  </a:cubicBezTo>
                  <a:cubicBezTo>
                    <a:pt x="81" y="57"/>
                    <a:pt x="82" y="57"/>
                    <a:pt x="82" y="57"/>
                  </a:cubicBezTo>
                  <a:close/>
                  <a:moveTo>
                    <a:pt x="19" y="70"/>
                  </a:moveTo>
                  <a:cubicBezTo>
                    <a:pt x="21" y="69"/>
                    <a:pt x="22" y="65"/>
                    <a:pt x="22" y="63"/>
                  </a:cubicBezTo>
                  <a:cubicBezTo>
                    <a:pt x="21" y="63"/>
                    <a:pt x="21" y="63"/>
                    <a:pt x="21" y="64"/>
                  </a:cubicBezTo>
                  <a:cubicBezTo>
                    <a:pt x="20" y="65"/>
                    <a:pt x="20" y="67"/>
                    <a:pt x="20" y="68"/>
                  </a:cubicBezTo>
                  <a:cubicBezTo>
                    <a:pt x="19" y="68"/>
                    <a:pt x="19" y="69"/>
                    <a:pt x="19" y="70"/>
                  </a:cubicBezTo>
                  <a:close/>
                  <a:moveTo>
                    <a:pt x="109" y="58"/>
                  </a:moveTo>
                  <a:cubicBezTo>
                    <a:pt x="108" y="58"/>
                    <a:pt x="108" y="58"/>
                    <a:pt x="108" y="58"/>
                  </a:cubicBezTo>
                  <a:cubicBezTo>
                    <a:pt x="108" y="59"/>
                    <a:pt x="108" y="60"/>
                    <a:pt x="107" y="61"/>
                  </a:cubicBezTo>
                  <a:cubicBezTo>
                    <a:pt x="107" y="62"/>
                    <a:pt x="107" y="63"/>
                    <a:pt x="108" y="64"/>
                  </a:cubicBezTo>
                  <a:cubicBezTo>
                    <a:pt x="108" y="63"/>
                    <a:pt x="109" y="62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59"/>
                    <a:pt x="109" y="58"/>
                    <a:pt x="109" y="58"/>
                  </a:cubicBezTo>
                  <a:close/>
                  <a:moveTo>
                    <a:pt x="100" y="60"/>
                  </a:moveTo>
                  <a:cubicBezTo>
                    <a:pt x="100" y="59"/>
                    <a:pt x="101" y="58"/>
                    <a:pt x="101" y="58"/>
                  </a:cubicBezTo>
                  <a:cubicBezTo>
                    <a:pt x="101" y="56"/>
                    <a:pt x="100" y="55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5"/>
                    <a:pt x="99" y="56"/>
                    <a:pt x="99" y="57"/>
                  </a:cubicBezTo>
                  <a:cubicBezTo>
                    <a:pt x="99" y="57"/>
                    <a:pt x="99" y="58"/>
                    <a:pt x="99" y="58"/>
                  </a:cubicBezTo>
                  <a:cubicBezTo>
                    <a:pt x="99" y="59"/>
                    <a:pt x="99" y="59"/>
                    <a:pt x="100" y="60"/>
                  </a:cubicBezTo>
                  <a:close/>
                  <a:moveTo>
                    <a:pt x="62" y="110"/>
                  </a:moveTo>
                  <a:cubicBezTo>
                    <a:pt x="61" y="110"/>
                    <a:pt x="61" y="111"/>
                    <a:pt x="60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2"/>
                    <a:pt x="60" y="113"/>
                    <a:pt x="60" y="114"/>
                  </a:cubicBezTo>
                  <a:cubicBezTo>
                    <a:pt x="61" y="114"/>
                    <a:pt x="62" y="113"/>
                    <a:pt x="63" y="113"/>
                  </a:cubicBezTo>
                  <a:cubicBezTo>
                    <a:pt x="63" y="112"/>
                    <a:pt x="62" y="111"/>
                    <a:pt x="62" y="110"/>
                  </a:cubicBezTo>
                  <a:close/>
                  <a:moveTo>
                    <a:pt x="59" y="18"/>
                  </a:moveTo>
                  <a:cubicBezTo>
                    <a:pt x="60" y="17"/>
                    <a:pt x="61" y="17"/>
                    <a:pt x="62" y="17"/>
                  </a:cubicBezTo>
                  <a:cubicBezTo>
                    <a:pt x="62" y="17"/>
                    <a:pt x="63" y="16"/>
                    <a:pt x="63" y="16"/>
                  </a:cubicBezTo>
                  <a:cubicBezTo>
                    <a:pt x="63" y="16"/>
                    <a:pt x="63" y="15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2" y="14"/>
                    <a:pt x="61" y="15"/>
                    <a:pt x="60" y="16"/>
                  </a:cubicBezTo>
                  <a:cubicBezTo>
                    <a:pt x="59" y="16"/>
                    <a:pt x="59" y="17"/>
                    <a:pt x="59" y="18"/>
                  </a:cubicBezTo>
                  <a:close/>
                  <a:moveTo>
                    <a:pt x="5" y="79"/>
                  </a:moveTo>
                  <a:cubicBezTo>
                    <a:pt x="5" y="80"/>
                    <a:pt x="5" y="81"/>
                    <a:pt x="5" y="82"/>
                  </a:cubicBezTo>
                  <a:cubicBezTo>
                    <a:pt x="6" y="82"/>
                    <a:pt x="7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6" y="79"/>
                    <a:pt x="5" y="79"/>
                  </a:cubicBezTo>
                  <a:close/>
                  <a:moveTo>
                    <a:pt x="86" y="108"/>
                  </a:moveTo>
                  <a:cubicBezTo>
                    <a:pt x="86" y="108"/>
                    <a:pt x="86" y="108"/>
                    <a:pt x="85" y="108"/>
                  </a:cubicBezTo>
                  <a:cubicBezTo>
                    <a:pt x="85" y="108"/>
                    <a:pt x="85" y="108"/>
                    <a:pt x="85" y="109"/>
                  </a:cubicBezTo>
                  <a:cubicBezTo>
                    <a:pt x="86" y="109"/>
                    <a:pt x="86" y="110"/>
                    <a:pt x="86" y="111"/>
                  </a:cubicBezTo>
                  <a:cubicBezTo>
                    <a:pt x="86" y="112"/>
                    <a:pt x="86" y="112"/>
                    <a:pt x="85" y="113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5" y="115"/>
                    <a:pt x="85" y="117"/>
                    <a:pt x="85" y="118"/>
                  </a:cubicBezTo>
                  <a:cubicBezTo>
                    <a:pt x="86" y="115"/>
                    <a:pt x="86" y="112"/>
                    <a:pt x="86" y="108"/>
                  </a:cubicBezTo>
                  <a:close/>
                  <a:moveTo>
                    <a:pt x="120" y="64"/>
                  </a:moveTo>
                  <a:cubicBezTo>
                    <a:pt x="120" y="64"/>
                    <a:pt x="119" y="64"/>
                    <a:pt x="119" y="64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9" y="65"/>
                    <a:pt x="119" y="66"/>
                    <a:pt x="119" y="67"/>
                  </a:cubicBezTo>
                  <a:cubicBezTo>
                    <a:pt x="120" y="68"/>
                    <a:pt x="120" y="68"/>
                    <a:pt x="120" y="69"/>
                  </a:cubicBezTo>
                  <a:cubicBezTo>
                    <a:pt x="120" y="70"/>
                    <a:pt x="121" y="70"/>
                    <a:pt x="121" y="70"/>
                  </a:cubicBezTo>
                  <a:cubicBezTo>
                    <a:pt x="122" y="70"/>
                    <a:pt x="122" y="69"/>
                    <a:pt x="122" y="69"/>
                  </a:cubicBezTo>
                  <a:cubicBezTo>
                    <a:pt x="121" y="67"/>
                    <a:pt x="120" y="66"/>
                    <a:pt x="120" y="64"/>
                  </a:cubicBezTo>
                  <a:close/>
                  <a:moveTo>
                    <a:pt x="60" y="30"/>
                  </a:moveTo>
                  <a:cubicBezTo>
                    <a:pt x="60" y="31"/>
                    <a:pt x="60" y="32"/>
                    <a:pt x="60" y="33"/>
                  </a:cubicBezTo>
                  <a:cubicBezTo>
                    <a:pt x="61" y="32"/>
                    <a:pt x="62" y="33"/>
                    <a:pt x="62" y="32"/>
                  </a:cubicBezTo>
                  <a:cubicBezTo>
                    <a:pt x="63" y="31"/>
                    <a:pt x="63" y="30"/>
                    <a:pt x="62" y="29"/>
                  </a:cubicBezTo>
                  <a:cubicBezTo>
                    <a:pt x="62" y="30"/>
                    <a:pt x="61" y="30"/>
                    <a:pt x="60" y="30"/>
                  </a:cubicBezTo>
                  <a:close/>
                  <a:moveTo>
                    <a:pt x="21" y="78"/>
                  </a:moveTo>
                  <a:cubicBezTo>
                    <a:pt x="18" y="79"/>
                    <a:pt x="16" y="80"/>
                    <a:pt x="13" y="81"/>
                  </a:cubicBezTo>
                  <a:cubicBezTo>
                    <a:pt x="16" y="80"/>
                    <a:pt x="18" y="80"/>
                    <a:pt x="21" y="80"/>
                  </a:cubicBezTo>
                  <a:cubicBezTo>
                    <a:pt x="21" y="79"/>
                    <a:pt x="21" y="79"/>
                    <a:pt x="21" y="78"/>
                  </a:cubicBezTo>
                  <a:close/>
                  <a:moveTo>
                    <a:pt x="78" y="61"/>
                  </a:moveTo>
                  <a:cubicBezTo>
                    <a:pt x="78" y="61"/>
                    <a:pt x="78" y="62"/>
                    <a:pt x="78" y="62"/>
                  </a:cubicBezTo>
                  <a:cubicBezTo>
                    <a:pt x="78" y="64"/>
                    <a:pt x="77" y="65"/>
                    <a:pt x="77" y="66"/>
                  </a:cubicBezTo>
                  <a:cubicBezTo>
                    <a:pt x="77" y="67"/>
                    <a:pt x="78" y="67"/>
                    <a:pt x="78" y="67"/>
                  </a:cubicBezTo>
                  <a:cubicBezTo>
                    <a:pt x="78" y="66"/>
                    <a:pt x="79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3"/>
                    <a:pt x="79" y="62"/>
                    <a:pt x="78" y="61"/>
                  </a:cubicBezTo>
                  <a:close/>
                  <a:moveTo>
                    <a:pt x="56" y="118"/>
                  </a:moveTo>
                  <a:cubicBezTo>
                    <a:pt x="55" y="118"/>
                    <a:pt x="54" y="118"/>
                    <a:pt x="54" y="118"/>
                  </a:cubicBezTo>
                  <a:cubicBezTo>
                    <a:pt x="54" y="120"/>
                    <a:pt x="54" y="121"/>
                    <a:pt x="55" y="122"/>
                  </a:cubicBezTo>
                  <a:cubicBezTo>
                    <a:pt x="55" y="121"/>
                    <a:pt x="56" y="121"/>
                    <a:pt x="57" y="120"/>
                  </a:cubicBezTo>
                  <a:cubicBezTo>
                    <a:pt x="56" y="120"/>
                    <a:pt x="56" y="119"/>
                    <a:pt x="56" y="118"/>
                  </a:cubicBezTo>
                  <a:close/>
                  <a:moveTo>
                    <a:pt x="66" y="19"/>
                  </a:moveTo>
                  <a:cubicBezTo>
                    <a:pt x="65" y="19"/>
                    <a:pt x="65" y="19"/>
                    <a:pt x="64" y="20"/>
                  </a:cubicBezTo>
                  <a:cubicBezTo>
                    <a:pt x="63" y="20"/>
                    <a:pt x="63" y="21"/>
                    <a:pt x="63" y="22"/>
                  </a:cubicBezTo>
                  <a:cubicBezTo>
                    <a:pt x="64" y="21"/>
                    <a:pt x="64" y="22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2"/>
                    <a:pt x="66" y="20"/>
                    <a:pt x="66" y="19"/>
                  </a:cubicBezTo>
                  <a:close/>
                  <a:moveTo>
                    <a:pt x="48" y="19"/>
                  </a:moveTo>
                  <a:cubicBezTo>
                    <a:pt x="48" y="24"/>
                    <a:pt x="48" y="30"/>
                    <a:pt x="48" y="35"/>
                  </a:cubicBezTo>
                  <a:cubicBezTo>
                    <a:pt x="48" y="30"/>
                    <a:pt x="48" y="24"/>
                    <a:pt x="48" y="19"/>
                  </a:cubicBezTo>
                  <a:close/>
                  <a:moveTo>
                    <a:pt x="41" y="79"/>
                  </a:move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40" y="77"/>
                    <a:pt x="39" y="77"/>
                  </a:cubicBezTo>
                  <a:cubicBezTo>
                    <a:pt x="39" y="77"/>
                    <a:pt x="38" y="78"/>
                    <a:pt x="37" y="78"/>
                  </a:cubicBezTo>
                  <a:cubicBezTo>
                    <a:pt x="37" y="78"/>
                    <a:pt x="36" y="78"/>
                    <a:pt x="36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8" y="79"/>
                    <a:pt x="40" y="79"/>
                    <a:pt x="41" y="79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2" y="61"/>
                    <a:pt x="42" y="63"/>
                    <a:pt x="41" y="64"/>
                  </a:cubicBezTo>
                  <a:cubicBezTo>
                    <a:pt x="41" y="65"/>
                    <a:pt x="41" y="65"/>
                    <a:pt x="41" y="66"/>
                  </a:cubicBezTo>
                  <a:cubicBezTo>
                    <a:pt x="42" y="66"/>
                    <a:pt x="42" y="66"/>
                    <a:pt x="42" y="65"/>
                  </a:cubicBezTo>
                  <a:cubicBezTo>
                    <a:pt x="42" y="64"/>
                    <a:pt x="43" y="63"/>
                    <a:pt x="43" y="62"/>
                  </a:cubicBezTo>
                  <a:cubicBezTo>
                    <a:pt x="43" y="62"/>
                    <a:pt x="43" y="61"/>
                    <a:pt x="43" y="60"/>
                  </a:cubicBezTo>
                  <a:close/>
                  <a:moveTo>
                    <a:pt x="21" y="72"/>
                  </a:moveTo>
                  <a:cubicBezTo>
                    <a:pt x="21" y="72"/>
                    <a:pt x="21" y="72"/>
                    <a:pt x="21" y="72"/>
                  </a:cubicBezTo>
                  <a:cubicBezTo>
                    <a:pt x="20" y="74"/>
                    <a:pt x="19" y="75"/>
                    <a:pt x="18" y="77"/>
                  </a:cubicBezTo>
                  <a:cubicBezTo>
                    <a:pt x="19" y="76"/>
                    <a:pt x="20" y="76"/>
                    <a:pt x="21" y="76"/>
                  </a:cubicBezTo>
                  <a:cubicBezTo>
                    <a:pt x="21" y="74"/>
                    <a:pt x="21" y="73"/>
                    <a:pt x="21" y="72"/>
                  </a:cubicBezTo>
                  <a:close/>
                  <a:moveTo>
                    <a:pt x="16" y="52"/>
                  </a:moveTo>
                  <a:cubicBezTo>
                    <a:pt x="18" y="52"/>
                    <a:pt x="20" y="51"/>
                    <a:pt x="22" y="51"/>
                  </a:cubicBezTo>
                  <a:cubicBezTo>
                    <a:pt x="21" y="50"/>
                    <a:pt x="18" y="50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lose/>
                  <a:moveTo>
                    <a:pt x="100" y="74"/>
                  </a:moveTo>
                  <a:cubicBezTo>
                    <a:pt x="100" y="73"/>
                    <a:pt x="100" y="73"/>
                    <a:pt x="99" y="73"/>
                  </a:cubicBezTo>
                  <a:cubicBezTo>
                    <a:pt x="98" y="73"/>
                    <a:pt x="97" y="73"/>
                    <a:pt x="96" y="74"/>
                  </a:cubicBezTo>
                  <a:cubicBezTo>
                    <a:pt x="95" y="74"/>
                    <a:pt x="95" y="74"/>
                    <a:pt x="95" y="75"/>
                  </a:cubicBezTo>
                  <a:cubicBezTo>
                    <a:pt x="97" y="75"/>
                    <a:pt x="98" y="74"/>
                    <a:pt x="100" y="74"/>
                  </a:cubicBezTo>
                  <a:close/>
                  <a:moveTo>
                    <a:pt x="67" y="76"/>
                  </a:moveTo>
                  <a:cubicBezTo>
                    <a:pt x="69" y="76"/>
                    <a:pt x="69" y="76"/>
                    <a:pt x="70" y="75"/>
                  </a:cubicBezTo>
                  <a:cubicBezTo>
                    <a:pt x="71" y="75"/>
                    <a:pt x="71" y="74"/>
                    <a:pt x="71" y="74"/>
                  </a:cubicBezTo>
                  <a:cubicBezTo>
                    <a:pt x="70" y="74"/>
                    <a:pt x="68" y="75"/>
                    <a:pt x="67" y="75"/>
                  </a:cubicBezTo>
                  <a:cubicBezTo>
                    <a:pt x="67" y="76"/>
                    <a:pt x="67" y="76"/>
                    <a:pt x="67" y="76"/>
                  </a:cubicBezTo>
                  <a:close/>
                  <a:moveTo>
                    <a:pt x="69" y="31"/>
                  </a:moveTo>
                  <a:cubicBezTo>
                    <a:pt x="69" y="30"/>
                    <a:pt x="69" y="29"/>
                    <a:pt x="69" y="29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8"/>
                    <a:pt x="67" y="29"/>
                    <a:pt x="67" y="31"/>
                  </a:cubicBezTo>
                  <a:cubicBezTo>
                    <a:pt x="67" y="31"/>
                    <a:pt x="68" y="31"/>
                    <a:pt x="69" y="31"/>
                  </a:cubicBezTo>
                  <a:close/>
                  <a:moveTo>
                    <a:pt x="86" y="97"/>
                  </a:moveTo>
                  <a:cubicBezTo>
                    <a:pt x="86" y="95"/>
                    <a:pt x="86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6" y="92"/>
                    <a:pt x="86" y="92"/>
                    <a:pt x="86" y="93"/>
                  </a:cubicBezTo>
                  <a:cubicBezTo>
                    <a:pt x="85" y="94"/>
                    <a:pt x="85" y="95"/>
                    <a:pt x="85" y="95"/>
                  </a:cubicBezTo>
                  <a:cubicBezTo>
                    <a:pt x="85" y="96"/>
                    <a:pt x="85" y="96"/>
                    <a:pt x="86" y="96"/>
                  </a:cubicBezTo>
                  <a:cubicBezTo>
                    <a:pt x="86" y="96"/>
                    <a:pt x="86" y="97"/>
                    <a:pt x="86" y="97"/>
                  </a:cubicBezTo>
                  <a:close/>
                  <a:moveTo>
                    <a:pt x="60" y="124"/>
                  </a:moveTo>
                  <a:cubicBezTo>
                    <a:pt x="61" y="123"/>
                    <a:pt x="61" y="123"/>
                    <a:pt x="62" y="123"/>
                  </a:cubicBezTo>
                  <a:cubicBezTo>
                    <a:pt x="61" y="122"/>
                    <a:pt x="61" y="121"/>
                    <a:pt x="60" y="120"/>
                  </a:cubicBezTo>
                  <a:cubicBezTo>
                    <a:pt x="60" y="121"/>
                    <a:pt x="59" y="121"/>
                    <a:pt x="59" y="121"/>
                  </a:cubicBezTo>
                  <a:cubicBezTo>
                    <a:pt x="59" y="122"/>
                    <a:pt x="60" y="123"/>
                    <a:pt x="60" y="124"/>
                  </a:cubicBezTo>
                  <a:close/>
                  <a:moveTo>
                    <a:pt x="15" y="64"/>
                  </a:moveTo>
                  <a:cubicBezTo>
                    <a:pt x="16" y="64"/>
                    <a:pt x="16" y="64"/>
                    <a:pt x="16" y="63"/>
                  </a:cubicBezTo>
                  <a:cubicBezTo>
                    <a:pt x="17" y="62"/>
                    <a:pt x="18" y="61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6" y="61"/>
                    <a:pt x="16" y="61"/>
                    <a:pt x="16" y="62"/>
                  </a:cubicBezTo>
                  <a:cubicBezTo>
                    <a:pt x="16" y="63"/>
                    <a:pt x="16" y="63"/>
                    <a:pt x="15" y="64"/>
                  </a:cubicBezTo>
                  <a:close/>
                  <a:moveTo>
                    <a:pt x="56" y="111"/>
                  </a:moveTo>
                  <a:cubicBezTo>
                    <a:pt x="57" y="111"/>
                    <a:pt x="57" y="110"/>
                    <a:pt x="57" y="109"/>
                  </a:cubicBezTo>
                  <a:cubicBezTo>
                    <a:pt x="56" y="109"/>
                    <a:pt x="55" y="109"/>
                    <a:pt x="54" y="109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5" y="110"/>
                    <a:pt x="55" y="111"/>
                    <a:pt x="56" y="111"/>
                  </a:cubicBezTo>
                  <a:close/>
                  <a:moveTo>
                    <a:pt x="50" y="26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5"/>
                    <a:pt x="52" y="25"/>
                  </a:cubicBezTo>
                  <a:cubicBezTo>
                    <a:pt x="52" y="24"/>
                    <a:pt x="52" y="23"/>
                    <a:pt x="51" y="22"/>
                  </a:cubicBezTo>
                  <a:cubicBezTo>
                    <a:pt x="51" y="22"/>
                    <a:pt x="51" y="22"/>
                    <a:pt x="50" y="22"/>
                  </a:cubicBezTo>
                  <a:cubicBezTo>
                    <a:pt x="50" y="24"/>
                    <a:pt x="50" y="25"/>
                    <a:pt x="50" y="26"/>
                  </a:cubicBezTo>
                  <a:close/>
                  <a:moveTo>
                    <a:pt x="71" y="30"/>
                  </a:moveTo>
                  <a:cubicBezTo>
                    <a:pt x="72" y="30"/>
                    <a:pt x="72" y="30"/>
                    <a:pt x="72" y="29"/>
                  </a:cubicBezTo>
                  <a:cubicBezTo>
                    <a:pt x="72" y="29"/>
                    <a:pt x="72" y="28"/>
                    <a:pt x="72" y="28"/>
                  </a:cubicBezTo>
                  <a:cubicBezTo>
                    <a:pt x="72" y="27"/>
                    <a:pt x="72" y="26"/>
                    <a:pt x="72" y="25"/>
                  </a:cubicBezTo>
                  <a:cubicBezTo>
                    <a:pt x="72" y="25"/>
                    <a:pt x="71" y="25"/>
                    <a:pt x="71" y="26"/>
                  </a:cubicBezTo>
                  <a:cubicBezTo>
                    <a:pt x="71" y="27"/>
                    <a:pt x="71" y="28"/>
                    <a:pt x="71" y="30"/>
                  </a:cubicBezTo>
                  <a:close/>
                  <a:moveTo>
                    <a:pt x="82" y="111"/>
                  </a:moveTo>
                  <a:cubicBezTo>
                    <a:pt x="82" y="110"/>
                    <a:pt x="81" y="103"/>
                    <a:pt x="81" y="102"/>
                  </a:cubicBezTo>
                  <a:cubicBezTo>
                    <a:pt x="81" y="104"/>
                    <a:pt x="81" y="110"/>
                    <a:pt x="82" y="111"/>
                  </a:cubicBezTo>
                  <a:close/>
                  <a:moveTo>
                    <a:pt x="112" y="56"/>
                  </a:moveTo>
                  <a:cubicBezTo>
                    <a:pt x="112" y="55"/>
                    <a:pt x="113" y="54"/>
                    <a:pt x="113" y="53"/>
                  </a:cubicBezTo>
                  <a:cubicBezTo>
                    <a:pt x="112" y="53"/>
                    <a:pt x="112" y="53"/>
                    <a:pt x="111" y="53"/>
                  </a:cubicBezTo>
                  <a:cubicBezTo>
                    <a:pt x="111" y="54"/>
                    <a:pt x="111" y="55"/>
                    <a:pt x="112" y="56"/>
                  </a:cubicBezTo>
                  <a:close/>
                  <a:moveTo>
                    <a:pt x="52" y="69"/>
                  </a:moveTo>
                  <a:cubicBezTo>
                    <a:pt x="52" y="68"/>
                    <a:pt x="52" y="68"/>
                    <a:pt x="52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70"/>
                    <a:pt x="51" y="70"/>
                    <a:pt x="52" y="69"/>
                  </a:cubicBezTo>
                  <a:close/>
                  <a:moveTo>
                    <a:pt x="57" y="103"/>
                  </a:moveTo>
                  <a:cubicBezTo>
                    <a:pt x="56" y="103"/>
                    <a:pt x="55" y="103"/>
                    <a:pt x="54" y="104"/>
                  </a:cubicBezTo>
                  <a:cubicBezTo>
                    <a:pt x="54" y="104"/>
                    <a:pt x="54" y="105"/>
                    <a:pt x="54" y="106"/>
                  </a:cubicBezTo>
                  <a:cubicBezTo>
                    <a:pt x="55" y="105"/>
                    <a:pt x="56" y="104"/>
                    <a:pt x="57" y="104"/>
                  </a:cubicBezTo>
                  <a:cubicBezTo>
                    <a:pt x="57" y="103"/>
                    <a:pt x="57" y="103"/>
                    <a:pt x="57" y="103"/>
                  </a:cubicBezTo>
                  <a:close/>
                  <a:moveTo>
                    <a:pt x="37" y="51"/>
                  </a:moveTo>
                  <a:cubicBezTo>
                    <a:pt x="35" y="51"/>
                    <a:pt x="34" y="51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3"/>
                    <a:pt x="36" y="52"/>
                    <a:pt x="37" y="51"/>
                  </a:cubicBezTo>
                  <a:close/>
                  <a:moveTo>
                    <a:pt x="54" y="74"/>
                  </a:moveTo>
                  <a:cubicBezTo>
                    <a:pt x="54" y="74"/>
                    <a:pt x="55" y="74"/>
                    <a:pt x="55" y="7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73"/>
                    <a:pt x="56" y="72"/>
                    <a:pt x="57" y="71"/>
                  </a:cubicBezTo>
                  <a:cubicBezTo>
                    <a:pt x="56" y="72"/>
                    <a:pt x="55" y="72"/>
                    <a:pt x="54" y="73"/>
                  </a:cubicBezTo>
                  <a:cubicBezTo>
                    <a:pt x="54" y="73"/>
                    <a:pt x="54" y="73"/>
                    <a:pt x="54" y="74"/>
                  </a:cubicBezTo>
                  <a:close/>
                  <a:moveTo>
                    <a:pt x="78" y="86"/>
                  </a:moveTo>
                  <a:cubicBezTo>
                    <a:pt x="77" y="86"/>
                    <a:pt x="77" y="86"/>
                    <a:pt x="77" y="87"/>
                  </a:cubicBezTo>
                  <a:cubicBezTo>
                    <a:pt x="77" y="88"/>
                    <a:pt x="77" y="89"/>
                    <a:pt x="77" y="90"/>
                  </a:cubicBezTo>
                  <a:cubicBezTo>
                    <a:pt x="77" y="90"/>
                    <a:pt x="77" y="90"/>
                    <a:pt x="78" y="90"/>
                  </a:cubicBezTo>
                  <a:cubicBezTo>
                    <a:pt x="78" y="90"/>
                    <a:pt x="78" y="90"/>
                    <a:pt x="78" y="90"/>
                  </a:cubicBezTo>
                  <a:cubicBezTo>
                    <a:pt x="78" y="89"/>
                    <a:pt x="78" y="88"/>
                    <a:pt x="79" y="88"/>
                  </a:cubicBezTo>
                  <a:cubicBezTo>
                    <a:pt x="79" y="88"/>
                    <a:pt x="79" y="88"/>
                    <a:pt x="79" y="87"/>
                  </a:cubicBezTo>
                  <a:cubicBezTo>
                    <a:pt x="79" y="87"/>
                    <a:pt x="78" y="86"/>
                    <a:pt x="78" y="86"/>
                  </a:cubicBezTo>
                  <a:close/>
                  <a:moveTo>
                    <a:pt x="61" y="118"/>
                  </a:moveTo>
                  <a:cubicBezTo>
                    <a:pt x="61" y="117"/>
                    <a:pt x="62" y="117"/>
                    <a:pt x="63" y="116"/>
                  </a:cubicBezTo>
                  <a:cubicBezTo>
                    <a:pt x="63" y="116"/>
                    <a:pt x="63" y="116"/>
                    <a:pt x="63" y="115"/>
                  </a:cubicBezTo>
                  <a:cubicBezTo>
                    <a:pt x="62" y="115"/>
                    <a:pt x="61" y="116"/>
                    <a:pt x="60" y="116"/>
                  </a:cubicBezTo>
                  <a:cubicBezTo>
                    <a:pt x="60" y="117"/>
                    <a:pt x="60" y="117"/>
                    <a:pt x="61" y="118"/>
                  </a:cubicBezTo>
                  <a:close/>
                  <a:moveTo>
                    <a:pt x="40" y="58"/>
                  </a:moveTo>
                  <a:cubicBezTo>
                    <a:pt x="40" y="59"/>
                    <a:pt x="40" y="60"/>
                    <a:pt x="40" y="61"/>
                  </a:cubicBezTo>
                  <a:cubicBezTo>
                    <a:pt x="40" y="61"/>
                    <a:pt x="41" y="61"/>
                    <a:pt x="41" y="61"/>
                  </a:cubicBezTo>
                  <a:cubicBezTo>
                    <a:pt x="41" y="59"/>
                    <a:pt x="42" y="58"/>
                    <a:pt x="43" y="57"/>
                  </a:cubicBezTo>
                  <a:cubicBezTo>
                    <a:pt x="43" y="57"/>
                    <a:pt x="43" y="57"/>
                    <a:pt x="42" y="57"/>
                  </a:cubicBezTo>
                  <a:cubicBezTo>
                    <a:pt x="42" y="57"/>
                    <a:pt x="41" y="58"/>
                    <a:pt x="40" y="58"/>
                  </a:cubicBezTo>
                  <a:close/>
                  <a:moveTo>
                    <a:pt x="110" y="64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09" y="65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0" y="67"/>
                    <a:pt x="110" y="65"/>
                    <a:pt x="110" y="64"/>
                  </a:cubicBezTo>
                  <a:close/>
                  <a:moveTo>
                    <a:pt x="25" y="58"/>
                  </a:moveTo>
                  <a:cubicBezTo>
                    <a:pt x="26" y="57"/>
                    <a:pt x="27" y="57"/>
                    <a:pt x="27" y="56"/>
                  </a:cubicBezTo>
                  <a:cubicBezTo>
                    <a:pt x="27" y="56"/>
                    <a:pt x="27" y="56"/>
                    <a:pt x="26" y="56"/>
                  </a:cubicBezTo>
                  <a:cubicBezTo>
                    <a:pt x="25" y="56"/>
                    <a:pt x="24" y="56"/>
                    <a:pt x="23" y="56"/>
                  </a:cubicBezTo>
                  <a:cubicBezTo>
                    <a:pt x="24" y="56"/>
                    <a:pt x="25" y="57"/>
                    <a:pt x="25" y="58"/>
                  </a:cubicBezTo>
                  <a:close/>
                  <a:moveTo>
                    <a:pt x="61" y="56"/>
                  </a:moveTo>
                  <a:cubicBezTo>
                    <a:pt x="61" y="56"/>
                    <a:pt x="61" y="57"/>
                    <a:pt x="61" y="58"/>
                  </a:cubicBezTo>
                  <a:cubicBezTo>
                    <a:pt x="61" y="59"/>
                    <a:pt x="61" y="59"/>
                    <a:pt x="61" y="60"/>
                  </a:cubicBezTo>
                  <a:cubicBezTo>
                    <a:pt x="62" y="58"/>
                    <a:pt x="62" y="58"/>
                    <a:pt x="61" y="56"/>
                  </a:cubicBezTo>
                  <a:close/>
                  <a:moveTo>
                    <a:pt x="43" y="81"/>
                  </a:moveTo>
                  <a:cubicBezTo>
                    <a:pt x="43" y="81"/>
                    <a:pt x="42" y="81"/>
                    <a:pt x="42" y="81"/>
                  </a:cubicBezTo>
                  <a:cubicBezTo>
                    <a:pt x="41" y="81"/>
                    <a:pt x="41" y="81"/>
                    <a:pt x="40" y="81"/>
                  </a:cubicBezTo>
                  <a:cubicBezTo>
                    <a:pt x="39" y="81"/>
                    <a:pt x="38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2"/>
                    <a:pt x="42" y="81"/>
                    <a:pt x="43" y="81"/>
                  </a:cubicBezTo>
                  <a:close/>
                  <a:moveTo>
                    <a:pt x="30" y="77"/>
                  </a:moveTo>
                  <a:cubicBezTo>
                    <a:pt x="30" y="77"/>
                    <a:pt x="30" y="77"/>
                    <a:pt x="30" y="77"/>
                  </a:cubicBezTo>
                  <a:cubicBezTo>
                    <a:pt x="29" y="77"/>
                    <a:pt x="28" y="78"/>
                    <a:pt x="27" y="79"/>
                  </a:cubicBezTo>
                  <a:cubicBezTo>
                    <a:pt x="28" y="79"/>
                    <a:pt x="29" y="79"/>
                    <a:pt x="30" y="78"/>
                  </a:cubicBezTo>
                  <a:cubicBezTo>
                    <a:pt x="30" y="78"/>
                    <a:pt x="30" y="77"/>
                    <a:pt x="30" y="77"/>
                  </a:cubicBezTo>
                  <a:close/>
                  <a:moveTo>
                    <a:pt x="71" y="90"/>
                  </a:moveTo>
                  <a:cubicBezTo>
                    <a:pt x="70" y="90"/>
                    <a:pt x="70" y="91"/>
                    <a:pt x="69" y="91"/>
                  </a:cubicBezTo>
                  <a:cubicBezTo>
                    <a:pt x="69" y="92"/>
                    <a:pt x="69" y="93"/>
                    <a:pt x="70" y="93"/>
                  </a:cubicBezTo>
                  <a:cubicBezTo>
                    <a:pt x="70" y="93"/>
                    <a:pt x="70" y="93"/>
                    <a:pt x="71" y="93"/>
                  </a:cubicBezTo>
                  <a:cubicBezTo>
                    <a:pt x="71" y="92"/>
                    <a:pt x="71" y="91"/>
                    <a:pt x="71" y="90"/>
                  </a:cubicBezTo>
                  <a:close/>
                  <a:moveTo>
                    <a:pt x="69" y="33"/>
                  </a:moveTo>
                  <a:cubicBezTo>
                    <a:pt x="68" y="34"/>
                    <a:pt x="67" y="34"/>
                    <a:pt x="66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7" y="34"/>
                    <a:pt x="68" y="35"/>
                    <a:pt x="69" y="37"/>
                  </a:cubicBezTo>
                  <a:cubicBezTo>
                    <a:pt x="69" y="35"/>
                    <a:pt x="69" y="34"/>
                    <a:pt x="69" y="33"/>
                  </a:cubicBezTo>
                  <a:close/>
                  <a:moveTo>
                    <a:pt x="62" y="45"/>
                  </a:moveTo>
                  <a:cubicBezTo>
                    <a:pt x="62" y="46"/>
                    <a:pt x="63" y="47"/>
                    <a:pt x="63" y="48"/>
                  </a:cubicBezTo>
                  <a:cubicBezTo>
                    <a:pt x="63" y="46"/>
                    <a:pt x="63" y="45"/>
                    <a:pt x="63" y="44"/>
                  </a:cubicBezTo>
                  <a:cubicBezTo>
                    <a:pt x="63" y="44"/>
                    <a:pt x="62" y="45"/>
                    <a:pt x="62" y="45"/>
                  </a:cubicBezTo>
                  <a:close/>
                  <a:moveTo>
                    <a:pt x="56" y="12"/>
                  </a:moveTo>
                  <a:cubicBezTo>
                    <a:pt x="56" y="12"/>
                    <a:pt x="56" y="12"/>
                    <a:pt x="56" y="11"/>
                  </a:cubicBezTo>
                  <a:cubicBezTo>
                    <a:pt x="55" y="12"/>
                    <a:pt x="54" y="13"/>
                    <a:pt x="53" y="13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4" y="14"/>
                    <a:pt x="55" y="14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2"/>
                    <a:pt x="56" y="12"/>
                    <a:pt x="56" y="12"/>
                  </a:cubicBezTo>
                  <a:close/>
                  <a:moveTo>
                    <a:pt x="65" y="16"/>
                  </a:moveTo>
                  <a:cubicBezTo>
                    <a:pt x="66" y="15"/>
                    <a:pt x="67" y="15"/>
                    <a:pt x="67" y="15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7" y="12"/>
                    <a:pt x="67" y="12"/>
                    <a:pt x="66" y="13"/>
                  </a:cubicBezTo>
                  <a:cubicBezTo>
                    <a:pt x="66" y="14"/>
                    <a:pt x="66" y="14"/>
                    <a:pt x="65" y="16"/>
                  </a:cubicBezTo>
                  <a:close/>
                  <a:moveTo>
                    <a:pt x="62" y="104"/>
                  </a:moveTo>
                  <a:cubicBezTo>
                    <a:pt x="62" y="104"/>
                    <a:pt x="62" y="103"/>
                    <a:pt x="62" y="102"/>
                  </a:cubicBezTo>
                  <a:cubicBezTo>
                    <a:pt x="61" y="102"/>
                    <a:pt x="61" y="103"/>
                    <a:pt x="61" y="103"/>
                  </a:cubicBezTo>
                  <a:cubicBezTo>
                    <a:pt x="60" y="103"/>
                    <a:pt x="60" y="104"/>
                    <a:pt x="60" y="105"/>
                  </a:cubicBezTo>
                  <a:cubicBezTo>
                    <a:pt x="61" y="105"/>
                    <a:pt x="61" y="104"/>
                    <a:pt x="62" y="104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5"/>
                  </a:cubicBezTo>
                  <a:cubicBezTo>
                    <a:pt x="84" y="64"/>
                    <a:pt x="84" y="63"/>
                    <a:pt x="84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3"/>
                    <a:pt x="83" y="65"/>
                    <a:pt x="84" y="66"/>
                  </a:cubicBezTo>
                  <a:close/>
                  <a:moveTo>
                    <a:pt x="61" y="95"/>
                  </a:moveTo>
                  <a:cubicBezTo>
                    <a:pt x="61" y="96"/>
                    <a:pt x="60" y="96"/>
                    <a:pt x="60" y="96"/>
                  </a:cubicBezTo>
                  <a:cubicBezTo>
                    <a:pt x="60" y="97"/>
                    <a:pt x="60" y="98"/>
                    <a:pt x="60" y="99"/>
                  </a:cubicBezTo>
                  <a:cubicBezTo>
                    <a:pt x="61" y="98"/>
                    <a:pt x="61" y="98"/>
                    <a:pt x="62" y="98"/>
                  </a:cubicBezTo>
                  <a:cubicBezTo>
                    <a:pt x="61" y="97"/>
                    <a:pt x="61" y="96"/>
                    <a:pt x="61" y="95"/>
                  </a:cubicBezTo>
                  <a:close/>
                  <a:moveTo>
                    <a:pt x="6" y="72"/>
                  </a:moveTo>
                  <a:cubicBezTo>
                    <a:pt x="7" y="71"/>
                    <a:pt x="8" y="71"/>
                    <a:pt x="8" y="70"/>
                  </a:cubicBezTo>
                  <a:cubicBezTo>
                    <a:pt x="8" y="70"/>
                    <a:pt x="7" y="70"/>
                    <a:pt x="6" y="70"/>
                  </a:cubicBezTo>
                  <a:cubicBezTo>
                    <a:pt x="6" y="71"/>
                    <a:pt x="6" y="71"/>
                    <a:pt x="6" y="72"/>
                  </a:cubicBezTo>
                  <a:close/>
                  <a:moveTo>
                    <a:pt x="25" y="78"/>
                  </a:moveTo>
                  <a:cubicBezTo>
                    <a:pt x="25" y="78"/>
                    <a:pt x="25" y="78"/>
                    <a:pt x="25" y="78"/>
                  </a:cubicBezTo>
                  <a:cubicBezTo>
                    <a:pt x="26" y="77"/>
                    <a:pt x="28" y="76"/>
                    <a:pt x="29" y="75"/>
                  </a:cubicBezTo>
                  <a:cubicBezTo>
                    <a:pt x="28" y="75"/>
                    <a:pt x="27" y="75"/>
                    <a:pt x="26" y="76"/>
                  </a:cubicBezTo>
                  <a:cubicBezTo>
                    <a:pt x="26" y="76"/>
                    <a:pt x="26" y="76"/>
                    <a:pt x="25" y="76"/>
                  </a:cubicBezTo>
                  <a:cubicBezTo>
                    <a:pt x="25" y="77"/>
                    <a:pt x="25" y="77"/>
                    <a:pt x="25" y="78"/>
                  </a:cubicBezTo>
                  <a:close/>
                  <a:moveTo>
                    <a:pt x="94" y="65"/>
                  </a:moveTo>
                  <a:cubicBezTo>
                    <a:pt x="95" y="63"/>
                    <a:pt x="95" y="62"/>
                    <a:pt x="94" y="61"/>
                  </a:cubicBezTo>
                  <a:cubicBezTo>
                    <a:pt x="94" y="62"/>
                    <a:pt x="94" y="64"/>
                    <a:pt x="94" y="65"/>
                  </a:cubicBezTo>
                  <a:close/>
                  <a:moveTo>
                    <a:pt x="75" y="125"/>
                  </a:moveTo>
                  <a:cubicBezTo>
                    <a:pt x="75" y="125"/>
                    <a:pt x="75" y="124"/>
                    <a:pt x="75" y="124"/>
                  </a:cubicBezTo>
                  <a:cubicBezTo>
                    <a:pt x="75" y="123"/>
                    <a:pt x="75" y="122"/>
                    <a:pt x="74" y="121"/>
                  </a:cubicBezTo>
                  <a:cubicBezTo>
                    <a:pt x="74" y="122"/>
                    <a:pt x="74" y="122"/>
                    <a:pt x="73" y="122"/>
                  </a:cubicBezTo>
                  <a:cubicBezTo>
                    <a:pt x="74" y="123"/>
                    <a:pt x="74" y="124"/>
                    <a:pt x="75" y="125"/>
                  </a:cubicBezTo>
                  <a:close/>
                  <a:moveTo>
                    <a:pt x="62" y="119"/>
                  </a:moveTo>
                  <a:cubicBezTo>
                    <a:pt x="62" y="120"/>
                    <a:pt x="63" y="121"/>
                    <a:pt x="64" y="122"/>
                  </a:cubicBezTo>
                  <a:cubicBezTo>
                    <a:pt x="64" y="121"/>
                    <a:pt x="64" y="120"/>
                    <a:pt x="64" y="120"/>
                  </a:cubicBezTo>
                  <a:cubicBezTo>
                    <a:pt x="64" y="119"/>
                    <a:pt x="63" y="119"/>
                    <a:pt x="63" y="118"/>
                  </a:cubicBezTo>
                  <a:cubicBezTo>
                    <a:pt x="63" y="119"/>
                    <a:pt x="62" y="119"/>
                    <a:pt x="62" y="119"/>
                  </a:cubicBezTo>
                  <a:close/>
                  <a:moveTo>
                    <a:pt x="68" y="102"/>
                  </a:moveTo>
                  <a:cubicBezTo>
                    <a:pt x="68" y="101"/>
                    <a:pt x="67" y="101"/>
                    <a:pt x="67" y="100"/>
                  </a:cubicBezTo>
                  <a:cubicBezTo>
                    <a:pt x="67" y="100"/>
                    <a:pt x="67" y="100"/>
                    <a:pt x="66" y="100"/>
                  </a:cubicBezTo>
                  <a:cubicBezTo>
                    <a:pt x="66" y="101"/>
                    <a:pt x="66" y="102"/>
                    <a:pt x="66" y="103"/>
                  </a:cubicBezTo>
                  <a:cubicBezTo>
                    <a:pt x="67" y="102"/>
                    <a:pt x="67" y="102"/>
                    <a:pt x="68" y="102"/>
                  </a:cubicBezTo>
                  <a:close/>
                  <a:moveTo>
                    <a:pt x="38" y="66"/>
                  </a:moveTo>
                  <a:cubicBezTo>
                    <a:pt x="38" y="65"/>
                    <a:pt x="39" y="65"/>
                    <a:pt x="39" y="64"/>
                  </a:cubicBezTo>
                  <a:cubicBezTo>
                    <a:pt x="39" y="63"/>
                    <a:pt x="38" y="62"/>
                    <a:pt x="38" y="61"/>
                  </a:cubicBezTo>
                  <a:cubicBezTo>
                    <a:pt x="38" y="63"/>
                    <a:pt x="38" y="64"/>
                    <a:pt x="38" y="66"/>
                  </a:cubicBezTo>
                  <a:close/>
                  <a:moveTo>
                    <a:pt x="65" y="83"/>
                  </a:moveTo>
                  <a:cubicBezTo>
                    <a:pt x="65" y="84"/>
                    <a:pt x="65" y="84"/>
                    <a:pt x="65" y="85"/>
                  </a:cubicBezTo>
                  <a:cubicBezTo>
                    <a:pt x="65" y="86"/>
                    <a:pt x="65" y="86"/>
                    <a:pt x="65" y="87"/>
                  </a:cubicBezTo>
                  <a:cubicBezTo>
                    <a:pt x="65" y="87"/>
                    <a:pt x="65" y="87"/>
                    <a:pt x="65" y="86"/>
                  </a:cubicBezTo>
                  <a:cubicBezTo>
                    <a:pt x="65" y="86"/>
                    <a:pt x="66" y="85"/>
                    <a:pt x="66" y="84"/>
                  </a:cubicBezTo>
                  <a:cubicBezTo>
                    <a:pt x="66" y="84"/>
                    <a:pt x="66" y="83"/>
                    <a:pt x="65" y="83"/>
                  </a:cubicBezTo>
                  <a:close/>
                  <a:moveTo>
                    <a:pt x="59" y="25"/>
                  </a:moveTo>
                  <a:cubicBezTo>
                    <a:pt x="59" y="24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8" y="24"/>
                    <a:pt x="58" y="25"/>
                    <a:pt x="59" y="25"/>
                  </a:cubicBezTo>
                  <a:close/>
                  <a:moveTo>
                    <a:pt x="57" y="122"/>
                  </a:moveTo>
                  <a:cubicBezTo>
                    <a:pt x="57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5"/>
                  </a:cubicBezTo>
                  <a:cubicBezTo>
                    <a:pt x="57" y="125"/>
                    <a:pt x="57" y="124"/>
                    <a:pt x="58" y="124"/>
                  </a:cubicBezTo>
                  <a:cubicBezTo>
                    <a:pt x="58" y="124"/>
                    <a:pt x="58" y="123"/>
                    <a:pt x="57" y="122"/>
                  </a:cubicBezTo>
                  <a:close/>
                  <a:moveTo>
                    <a:pt x="50" y="19"/>
                  </a:moveTo>
                  <a:cubicBezTo>
                    <a:pt x="51" y="19"/>
                    <a:pt x="51" y="19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0" y="17"/>
                    <a:pt x="50" y="18"/>
                    <a:pt x="50" y="19"/>
                  </a:cubicBezTo>
                  <a:close/>
                  <a:moveTo>
                    <a:pt x="34" y="59"/>
                  </a:moveTo>
                  <a:cubicBezTo>
                    <a:pt x="34" y="59"/>
                    <a:pt x="34" y="59"/>
                    <a:pt x="34" y="59"/>
                  </a:cubicBezTo>
                  <a:cubicBezTo>
                    <a:pt x="35" y="59"/>
                    <a:pt x="35" y="59"/>
                    <a:pt x="36" y="59"/>
                  </a:cubicBezTo>
                  <a:cubicBezTo>
                    <a:pt x="36" y="58"/>
                    <a:pt x="36" y="58"/>
                    <a:pt x="36" y="57"/>
                  </a:cubicBezTo>
                  <a:cubicBezTo>
                    <a:pt x="36" y="57"/>
                    <a:pt x="36" y="56"/>
                    <a:pt x="37" y="56"/>
                  </a:cubicBezTo>
                  <a:cubicBezTo>
                    <a:pt x="37" y="56"/>
                    <a:pt x="36" y="56"/>
                    <a:pt x="36" y="56"/>
                  </a:cubicBezTo>
                  <a:cubicBezTo>
                    <a:pt x="36" y="57"/>
                    <a:pt x="35" y="58"/>
                    <a:pt x="34" y="59"/>
                  </a:cubicBezTo>
                  <a:close/>
                  <a:moveTo>
                    <a:pt x="68" y="44"/>
                  </a:moveTo>
                  <a:cubicBezTo>
                    <a:pt x="67" y="45"/>
                    <a:pt x="67" y="45"/>
                    <a:pt x="67" y="46"/>
                  </a:cubicBezTo>
                  <a:cubicBezTo>
                    <a:pt x="68" y="46"/>
                    <a:pt x="69" y="46"/>
                    <a:pt x="68" y="44"/>
                  </a:cubicBezTo>
                  <a:close/>
                  <a:moveTo>
                    <a:pt x="71" y="87"/>
                  </a:moveTo>
                  <a:cubicBezTo>
                    <a:pt x="71" y="87"/>
                    <a:pt x="71" y="87"/>
                    <a:pt x="71" y="87"/>
                  </a:cubicBezTo>
                  <a:cubicBezTo>
                    <a:pt x="70" y="87"/>
                    <a:pt x="70" y="87"/>
                    <a:pt x="69" y="88"/>
                  </a:cubicBezTo>
                  <a:cubicBezTo>
                    <a:pt x="69" y="88"/>
                    <a:pt x="69" y="88"/>
                    <a:pt x="69" y="89"/>
                  </a:cubicBezTo>
                  <a:cubicBezTo>
                    <a:pt x="70" y="88"/>
                    <a:pt x="71" y="88"/>
                    <a:pt x="71" y="87"/>
                  </a:cubicBezTo>
                  <a:close/>
                  <a:moveTo>
                    <a:pt x="47" y="72"/>
                  </a:moveTo>
                  <a:cubicBezTo>
                    <a:pt x="47" y="71"/>
                    <a:pt x="48" y="70"/>
                    <a:pt x="47" y="69"/>
                  </a:cubicBezTo>
                  <a:cubicBezTo>
                    <a:pt x="47" y="69"/>
                    <a:pt x="46" y="70"/>
                    <a:pt x="46" y="71"/>
                  </a:cubicBezTo>
                  <a:cubicBezTo>
                    <a:pt x="46" y="71"/>
                    <a:pt x="46" y="71"/>
                    <a:pt x="47" y="72"/>
                  </a:cubicBezTo>
                  <a:close/>
                  <a:moveTo>
                    <a:pt x="57" y="78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57" y="77"/>
                    <a:pt x="58" y="76"/>
                    <a:pt x="59" y="76"/>
                  </a:cubicBezTo>
                  <a:cubicBezTo>
                    <a:pt x="59" y="76"/>
                    <a:pt x="59" y="75"/>
                    <a:pt x="58" y="75"/>
                  </a:cubicBezTo>
                  <a:cubicBezTo>
                    <a:pt x="58" y="76"/>
                    <a:pt x="57" y="76"/>
                    <a:pt x="57" y="76"/>
                  </a:cubicBezTo>
                  <a:cubicBezTo>
                    <a:pt x="57" y="76"/>
                    <a:pt x="57" y="77"/>
                    <a:pt x="57" y="78"/>
                  </a:cubicBezTo>
                  <a:close/>
                  <a:moveTo>
                    <a:pt x="36" y="66"/>
                  </a:moveTo>
                  <a:cubicBezTo>
                    <a:pt x="36" y="66"/>
                    <a:pt x="35" y="66"/>
                    <a:pt x="35" y="66"/>
                  </a:cubicBezTo>
                  <a:cubicBezTo>
                    <a:pt x="35" y="67"/>
                    <a:pt x="35" y="68"/>
                    <a:pt x="34" y="7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8"/>
                    <a:pt x="35" y="67"/>
                    <a:pt x="36" y="66"/>
                  </a:cubicBezTo>
                  <a:close/>
                  <a:moveTo>
                    <a:pt x="99" y="71"/>
                  </a:moveTo>
                  <a:cubicBezTo>
                    <a:pt x="98" y="70"/>
                    <a:pt x="98" y="69"/>
                    <a:pt x="98" y="69"/>
                  </a:cubicBezTo>
                  <a:cubicBezTo>
                    <a:pt x="97" y="70"/>
                    <a:pt x="97" y="70"/>
                    <a:pt x="97" y="71"/>
                  </a:cubicBezTo>
                  <a:cubicBezTo>
                    <a:pt x="97" y="71"/>
                    <a:pt x="98" y="71"/>
                    <a:pt x="99" y="71"/>
                  </a:cubicBezTo>
                  <a:close/>
                  <a:moveTo>
                    <a:pt x="114" y="57"/>
                  </a:moveTo>
                  <a:cubicBezTo>
                    <a:pt x="114" y="57"/>
                    <a:pt x="115" y="58"/>
                    <a:pt x="115" y="58"/>
                  </a:cubicBezTo>
                  <a:cubicBezTo>
                    <a:pt x="115" y="57"/>
                    <a:pt x="115" y="56"/>
                    <a:pt x="115" y="55"/>
                  </a:cubicBezTo>
                  <a:cubicBezTo>
                    <a:pt x="114" y="56"/>
                    <a:pt x="114" y="56"/>
                    <a:pt x="114" y="57"/>
                  </a:cubicBezTo>
                  <a:close/>
                  <a:moveTo>
                    <a:pt x="122" y="41"/>
                  </a:moveTo>
                  <a:cubicBezTo>
                    <a:pt x="122" y="41"/>
                    <a:pt x="122" y="41"/>
                    <a:pt x="122" y="41"/>
                  </a:cubicBezTo>
                  <a:cubicBezTo>
                    <a:pt x="120" y="41"/>
                    <a:pt x="117" y="41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7" y="41"/>
                    <a:pt x="120" y="41"/>
                    <a:pt x="122" y="41"/>
                  </a:cubicBezTo>
                  <a:close/>
                  <a:moveTo>
                    <a:pt x="97" y="50"/>
                  </a:moveTo>
                  <a:cubicBezTo>
                    <a:pt x="97" y="50"/>
                    <a:pt x="97" y="50"/>
                    <a:pt x="97" y="50"/>
                  </a:cubicBezTo>
                  <a:cubicBezTo>
                    <a:pt x="95" y="50"/>
                    <a:pt x="94" y="50"/>
                    <a:pt x="93" y="50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1"/>
                    <a:pt x="95" y="51"/>
                    <a:pt x="96" y="50"/>
                  </a:cubicBezTo>
                  <a:cubicBezTo>
                    <a:pt x="97" y="50"/>
                    <a:pt x="97" y="50"/>
                    <a:pt x="97" y="50"/>
                  </a:cubicBezTo>
                  <a:close/>
                  <a:moveTo>
                    <a:pt x="62" y="23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2" y="24"/>
                    <a:pt x="61" y="25"/>
                    <a:pt x="61" y="26"/>
                  </a:cubicBezTo>
                  <a:cubicBezTo>
                    <a:pt x="62" y="26"/>
                    <a:pt x="62" y="25"/>
                    <a:pt x="62" y="25"/>
                  </a:cubicBezTo>
                  <a:cubicBezTo>
                    <a:pt x="62" y="24"/>
                    <a:pt x="62" y="24"/>
                    <a:pt x="62" y="23"/>
                  </a:cubicBezTo>
                  <a:close/>
                  <a:moveTo>
                    <a:pt x="40" y="52"/>
                  </a:moveTo>
                  <a:cubicBezTo>
                    <a:pt x="41" y="53"/>
                    <a:pt x="44" y="53"/>
                    <a:pt x="45" y="52"/>
                  </a:cubicBezTo>
                  <a:cubicBezTo>
                    <a:pt x="44" y="52"/>
                    <a:pt x="43" y="52"/>
                    <a:pt x="41" y="52"/>
                  </a:cubicBezTo>
                  <a:cubicBezTo>
                    <a:pt x="41" y="52"/>
                    <a:pt x="41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lose/>
                  <a:moveTo>
                    <a:pt x="105" y="57"/>
                  </a:moveTo>
                  <a:cubicBezTo>
                    <a:pt x="105" y="56"/>
                    <a:pt x="105" y="55"/>
                    <a:pt x="105" y="55"/>
                  </a:cubicBezTo>
                  <a:cubicBezTo>
                    <a:pt x="106" y="54"/>
                    <a:pt x="106" y="54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5" y="54"/>
                    <a:pt x="105" y="54"/>
                    <a:pt x="105" y="55"/>
                  </a:cubicBezTo>
                  <a:cubicBezTo>
                    <a:pt x="104" y="56"/>
                    <a:pt x="104" y="56"/>
                    <a:pt x="105" y="57"/>
                  </a:cubicBezTo>
                  <a:close/>
                  <a:moveTo>
                    <a:pt x="96" y="59"/>
                  </a:moveTo>
                  <a:cubicBezTo>
                    <a:pt x="97" y="58"/>
                    <a:pt x="96" y="57"/>
                    <a:pt x="96" y="56"/>
                  </a:cubicBezTo>
                  <a:cubicBezTo>
                    <a:pt x="95" y="56"/>
                    <a:pt x="95" y="57"/>
                    <a:pt x="95" y="57"/>
                  </a:cubicBezTo>
                  <a:cubicBezTo>
                    <a:pt x="95" y="58"/>
                    <a:pt x="96" y="58"/>
                    <a:pt x="96" y="59"/>
                  </a:cubicBezTo>
                  <a:close/>
                  <a:moveTo>
                    <a:pt x="56" y="60"/>
                  </a:moveTo>
                  <a:cubicBezTo>
                    <a:pt x="57" y="59"/>
                    <a:pt x="57" y="59"/>
                    <a:pt x="57" y="58"/>
                  </a:cubicBezTo>
                  <a:cubicBezTo>
                    <a:pt x="56" y="58"/>
                    <a:pt x="56" y="59"/>
                    <a:pt x="55" y="59"/>
                  </a:cubicBezTo>
                  <a:cubicBezTo>
                    <a:pt x="56" y="59"/>
                    <a:pt x="56" y="60"/>
                    <a:pt x="56" y="60"/>
                  </a:cubicBezTo>
                  <a:close/>
                  <a:moveTo>
                    <a:pt x="59" y="83"/>
                  </a:moveTo>
                  <a:cubicBezTo>
                    <a:pt x="58" y="84"/>
                    <a:pt x="57" y="84"/>
                    <a:pt x="57" y="85"/>
                  </a:cubicBezTo>
                  <a:cubicBezTo>
                    <a:pt x="58" y="85"/>
                    <a:pt x="59" y="84"/>
                    <a:pt x="59" y="83"/>
                  </a:cubicBezTo>
                  <a:close/>
                  <a:moveTo>
                    <a:pt x="14" y="78"/>
                  </a:moveTo>
                  <a:cubicBezTo>
                    <a:pt x="15" y="78"/>
                    <a:pt x="16" y="78"/>
                    <a:pt x="17" y="77"/>
                  </a:cubicBezTo>
                  <a:cubicBezTo>
                    <a:pt x="16" y="77"/>
                    <a:pt x="16" y="77"/>
                    <a:pt x="16" y="76"/>
                  </a:cubicBezTo>
                  <a:cubicBezTo>
                    <a:pt x="15" y="77"/>
                    <a:pt x="15" y="77"/>
                    <a:pt x="14" y="78"/>
                  </a:cubicBezTo>
                  <a:close/>
                  <a:moveTo>
                    <a:pt x="91" y="67"/>
                  </a:moveTo>
                  <a:cubicBezTo>
                    <a:pt x="91" y="67"/>
                    <a:pt x="92" y="67"/>
                    <a:pt x="92" y="67"/>
                  </a:cubicBezTo>
                  <a:cubicBezTo>
                    <a:pt x="92" y="66"/>
                    <a:pt x="92" y="65"/>
                    <a:pt x="91" y="64"/>
                  </a:cubicBezTo>
                  <a:cubicBezTo>
                    <a:pt x="91" y="64"/>
                    <a:pt x="91" y="65"/>
                    <a:pt x="91" y="65"/>
                  </a:cubicBezTo>
                  <a:cubicBezTo>
                    <a:pt x="91" y="66"/>
                    <a:pt x="91" y="66"/>
                    <a:pt x="91" y="67"/>
                  </a:cubicBezTo>
                  <a:close/>
                  <a:moveTo>
                    <a:pt x="96" y="65"/>
                  </a:moveTo>
                  <a:cubicBezTo>
                    <a:pt x="96" y="67"/>
                    <a:pt x="95" y="68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69"/>
                    <a:pt x="96" y="68"/>
                    <a:pt x="97" y="66"/>
                  </a:cubicBezTo>
                  <a:cubicBezTo>
                    <a:pt x="97" y="66"/>
                    <a:pt x="97" y="66"/>
                    <a:pt x="96" y="65"/>
                  </a:cubicBezTo>
                  <a:close/>
                  <a:moveTo>
                    <a:pt x="116" y="67"/>
                  </a:moveTo>
                  <a:cubicBezTo>
                    <a:pt x="117" y="66"/>
                    <a:pt x="117" y="65"/>
                    <a:pt x="116" y="64"/>
                  </a:cubicBezTo>
                  <a:cubicBezTo>
                    <a:pt x="115" y="65"/>
                    <a:pt x="115" y="66"/>
                    <a:pt x="116" y="67"/>
                  </a:cubicBezTo>
                  <a:close/>
                  <a:moveTo>
                    <a:pt x="60" y="69"/>
                  </a:moveTo>
                  <a:cubicBezTo>
                    <a:pt x="59" y="70"/>
                    <a:pt x="59" y="72"/>
                    <a:pt x="60" y="73"/>
                  </a:cubicBezTo>
                  <a:cubicBezTo>
                    <a:pt x="60" y="72"/>
                    <a:pt x="60" y="70"/>
                    <a:pt x="60" y="69"/>
                  </a:cubicBezTo>
                  <a:close/>
                  <a:moveTo>
                    <a:pt x="28" y="81"/>
                  </a:moveTo>
                  <a:cubicBezTo>
                    <a:pt x="29" y="81"/>
                    <a:pt x="29" y="81"/>
                    <a:pt x="30" y="81"/>
                  </a:cubicBezTo>
                  <a:cubicBezTo>
                    <a:pt x="31" y="81"/>
                    <a:pt x="32" y="82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1" y="81"/>
                    <a:pt x="29" y="81"/>
                    <a:pt x="28" y="81"/>
                  </a:cubicBezTo>
                  <a:close/>
                  <a:moveTo>
                    <a:pt x="58" y="62"/>
                  </a:move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7" y="63"/>
                    <a:pt x="57" y="64"/>
                  </a:cubicBezTo>
                  <a:cubicBezTo>
                    <a:pt x="58" y="64"/>
                    <a:pt x="58" y="63"/>
                    <a:pt x="59" y="63"/>
                  </a:cubicBezTo>
                  <a:cubicBezTo>
                    <a:pt x="59" y="63"/>
                    <a:pt x="58" y="62"/>
                    <a:pt x="58" y="62"/>
                  </a:cubicBezTo>
                  <a:close/>
                  <a:moveTo>
                    <a:pt x="54" y="62"/>
                  </a:moveTo>
                  <a:cubicBezTo>
                    <a:pt x="54" y="62"/>
                    <a:pt x="54" y="62"/>
                    <a:pt x="54" y="62"/>
                  </a:cubicBezTo>
                  <a:cubicBezTo>
                    <a:pt x="54" y="63"/>
                    <a:pt x="54" y="64"/>
                    <a:pt x="54" y="64"/>
                  </a:cubicBezTo>
                  <a:cubicBezTo>
                    <a:pt x="55" y="64"/>
                    <a:pt x="55" y="63"/>
                    <a:pt x="54" y="62"/>
                  </a:cubicBezTo>
                  <a:close/>
                  <a:moveTo>
                    <a:pt x="27" y="64"/>
                  </a:moveTo>
                  <a:cubicBezTo>
                    <a:pt x="28" y="64"/>
                    <a:pt x="28" y="64"/>
                    <a:pt x="28" y="64"/>
                  </a:cubicBezTo>
                  <a:cubicBezTo>
                    <a:pt x="28" y="63"/>
                    <a:pt x="28" y="62"/>
                    <a:pt x="29" y="61"/>
                  </a:cubicBezTo>
                  <a:cubicBezTo>
                    <a:pt x="29" y="61"/>
                    <a:pt x="29" y="60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1"/>
                    <a:pt x="28" y="62"/>
                    <a:pt x="27" y="64"/>
                  </a:cubicBezTo>
                  <a:close/>
                  <a:moveTo>
                    <a:pt x="98" y="81"/>
                  </a:moveTo>
                  <a:cubicBezTo>
                    <a:pt x="97" y="81"/>
                    <a:pt x="92" y="81"/>
                    <a:pt x="91" y="82"/>
                  </a:cubicBezTo>
                  <a:cubicBezTo>
                    <a:pt x="94" y="82"/>
                    <a:pt x="96" y="81"/>
                    <a:pt x="98" y="81"/>
                  </a:cubicBezTo>
                  <a:close/>
                  <a:moveTo>
                    <a:pt x="61" y="43"/>
                  </a:moveTo>
                  <a:cubicBezTo>
                    <a:pt x="62" y="42"/>
                    <a:pt x="63" y="42"/>
                    <a:pt x="63" y="42"/>
                  </a:cubicBezTo>
                  <a:cubicBezTo>
                    <a:pt x="63" y="42"/>
                    <a:pt x="63" y="41"/>
                    <a:pt x="63" y="41"/>
                  </a:cubicBezTo>
                  <a:cubicBezTo>
                    <a:pt x="62" y="41"/>
                    <a:pt x="62" y="41"/>
                    <a:pt x="61" y="43"/>
                  </a:cubicBezTo>
                  <a:close/>
                  <a:moveTo>
                    <a:pt x="55" y="76"/>
                  </a:move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7"/>
                    <a:pt x="55" y="77"/>
                    <a:pt x="55" y="76"/>
                  </a:cubicBezTo>
                  <a:close/>
                  <a:moveTo>
                    <a:pt x="82" y="2"/>
                  </a:moveTo>
                  <a:cubicBezTo>
                    <a:pt x="83" y="3"/>
                    <a:pt x="83" y="4"/>
                    <a:pt x="83" y="5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2"/>
                    <a:pt x="83" y="2"/>
                    <a:pt x="82" y="2"/>
                  </a:cubicBezTo>
                  <a:close/>
                  <a:moveTo>
                    <a:pt x="50" y="52"/>
                  </a:moveTo>
                  <a:cubicBezTo>
                    <a:pt x="50" y="52"/>
                    <a:pt x="50" y="52"/>
                    <a:pt x="50" y="51"/>
                  </a:cubicBezTo>
                  <a:cubicBezTo>
                    <a:pt x="50" y="51"/>
                    <a:pt x="49" y="51"/>
                    <a:pt x="49" y="51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50" y="52"/>
                    <a:pt x="50" y="52"/>
                  </a:cubicBezTo>
                  <a:close/>
                  <a:moveTo>
                    <a:pt x="9" y="63"/>
                  </a:moveTo>
                  <a:cubicBezTo>
                    <a:pt x="10" y="63"/>
                    <a:pt x="11" y="62"/>
                    <a:pt x="10" y="61"/>
                  </a:cubicBezTo>
                  <a:cubicBezTo>
                    <a:pt x="10" y="62"/>
                    <a:pt x="9" y="62"/>
                    <a:pt x="9" y="63"/>
                  </a:cubicBezTo>
                  <a:close/>
                  <a:moveTo>
                    <a:pt x="50" y="13"/>
                  </a:moveTo>
                  <a:cubicBezTo>
                    <a:pt x="51" y="13"/>
                    <a:pt x="51" y="13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0" y="13"/>
                    <a:pt x="50" y="13"/>
                  </a:cubicBezTo>
                  <a:close/>
                  <a:moveTo>
                    <a:pt x="46" y="74"/>
                  </a:moveTo>
                  <a:cubicBezTo>
                    <a:pt x="46" y="74"/>
                    <a:pt x="45" y="74"/>
                    <a:pt x="45" y="75"/>
                  </a:cubicBezTo>
                  <a:cubicBezTo>
                    <a:pt x="45" y="76"/>
                    <a:pt x="45" y="76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6"/>
                    <a:pt x="46" y="75"/>
                    <a:pt x="46" y="74"/>
                  </a:cubicBezTo>
                  <a:close/>
                  <a:moveTo>
                    <a:pt x="68" y="126"/>
                  </a:moveTo>
                  <a:cubicBezTo>
                    <a:pt x="68" y="126"/>
                    <a:pt x="68" y="125"/>
                    <a:pt x="68" y="125"/>
                  </a:cubicBezTo>
                  <a:cubicBezTo>
                    <a:pt x="67" y="125"/>
                    <a:pt x="67" y="125"/>
                    <a:pt x="66" y="125"/>
                  </a:cubicBezTo>
                  <a:cubicBezTo>
                    <a:pt x="67" y="126"/>
                    <a:pt x="67" y="126"/>
                    <a:pt x="68" y="126"/>
                  </a:cubicBezTo>
                  <a:close/>
                  <a:moveTo>
                    <a:pt x="55" y="101"/>
                  </a:move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7" y="100"/>
                  </a:cubicBezTo>
                  <a:cubicBezTo>
                    <a:pt x="57" y="100"/>
                    <a:pt x="57" y="100"/>
                    <a:pt x="56" y="99"/>
                  </a:cubicBezTo>
                  <a:cubicBezTo>
                    <a:pt x="56" y="100"/>
                    <a:pt x="55" y="100"/>
                    <a:pt x="55" y="101"/>
                  </a:cubicBezTo>
                  <a:close/>
                  <a:moveTo>
                    <a:pt x="114" y="62"/>
                  </a:moveTo>
                  <a:cubicBezTo>
                    <a:pt x="114" y="61"/>
                    <a:pt x="114" y="60"/>
                    <a:pt x="114" y="60"/>
                  </a:cubicBezTo>
                  <a:cubicBezTo>
                    <a:pt x="113" y="60"/>
                    <a:pt x="113" y="61"/>
                    <a:pt x="114" y="62"/>
                  </a:cubicBezTo>
                  <a:close/>
                  <a:moveTo>
                    <a:pt x="53" y="17"/>
                  </a:moveTo>
                  <a:cubicBezTo>
                    <a:pt x="54" y="17"/>
                    <a:pt x="55" y="16"/>
                    <a:pt x="55" y="16"/>
                  </a:cubicBezTo>
                  <a:cubicBezTo>
                    <a:pt x="54" y="16"/>
                    <a:pt x="54" y="16"/>
                    <a:pt x="53" y="16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68" y="55"/>
                  </a:moveTo>
                  <a:cubicBezTo>
                    <a:pt x="68" y="55"/>
                    <a:pt x="68" y="55"/>
                    <a:pt x="69" y="55"/>
                  </a:cubicBezTo>
                  <a:cubicBezTo>
                    <a:pt x="69" y="54"/>
                    <a:pt x="69" y="53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3"/>
                    <a:pt x="68" y="54"/>
                    <a:pt x="68" y="55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6" y="68"/>
                    <a:pt x="56" y="68"/>
                  </a:cubicBezTo>
                  <a:cubicBezTo>
                    <a:pt x="56" y="67"/>
                    <a:pt x="56" y="67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5" y="67"/>
                    <a:pt x="55" y="67"/>
                    <a:pt x="55" y="68"/>
                  </a:cubicBezTo>
                  <a:close/>
                  <a:moveTo>
                    <a:pt x="117" y="75"/>
                  </a:moveTo>
                  <a:cubicBezTo>
                    <a:pt x="117" y="74"/>
                    <a:pt x="117" y="74"/>
                    <a:pt x="117" y="74"/>
                  </a:cubicBezTo>
                  <a:cubicBezTo>
                    <a:pt x="116" y="74"/>
                    <a:pt x="115" y="74"/>
                    <a:pt x="114" y="75"/>
                  </a:cubicBezTo>
                  <a:cubicBezTo>
                    <a:pt x="115" y="75"/>
                    <a:pt x="116" y="75"/>
                    <a:pt x="117" y="75"/>
                  </a:cubicBezTo>
                  <a:close/>
                  <a:moveTo>
                    <a:pt x="82" y="42"/>
                  </a:moveTo>
                  <a:cubicBezTo>
                    <a:pt x="82" y="42"/>
                    <a:pt x="82" y="41"/>
                    <a:pt x="82" y="40"/>
                  </a:cubicBezTo>
                  <a:cubicBezTo>
                    <a:pt x="81" y="41"/>
                    <a:pt x="81" y="41"/>
                    <a:pt x="81" y="42"/>
                  </a:cubicBezTo>
                  <a:cubicBezTo>
                    <a:pt x="81" y="42"/>
                    <a:pt x="81" y="42"/>
                    <a:pt x="82" y="42"/>
                  </a:cubicBezTo>
                  <a:close/>
                  <a:moveTo>
                    <a:pt x="34" y="62"/>
                  </a:moveTo>
                  <a:cubicBezTo>
                    <a:pt x="33" y="63"/>
                    <a:pt x="33" y="63"/>
                    <a:pt x="34" y="64"/>
                  </a:cubicBezTo>
                  <a:cubicBezTo>
                    <a:pt x="34" y="64"/>
                    <a:pt x="34" y="63"/>
                    <a:pt x="34" y="62"/>
                  </a:cubicBezTo>
                  <a:close/>
                  <a:moveTo>
                    <a:pt x="25" y="71"/>
                  </a:moveTo>
                  <a:cubicBezTo>
                    <a:pt x="26" y="70"/>
                    <a:pt x="26" y="69"/>
                    <a:pt x="26" y="68"/>
                  </a:cubicBezTo>
                  <a:cubicBezTo>
                    <a:pt x="26" y="69"/>
                    <a:pt x="26" y="70"/>
                    <a:pt x="25" y="71"/>
                  </a:cubicBezTo>
                  <a:close/>
                  <a:moveTo>
                    <a:pt x="8" y="68"/>
                  </a:moveTo>
                  <a:cubicBezTo>
                    <a:pt x="9" y="67"/>
                    <a:pt x="9" y="67"/>
                    <a:pt x="9" y="66"/>
                  </a:cubicBezTo>
                  <a:cubicBezTo>
                    <a:pt x="9" y="67"/>
                    <a:pt x="8" y="67"/>
                    <a:pt x="8" y="68"/>
                  </a:cubicBezTo>
                  <a:close/>
                  <a:moveTo>
                    <a:pt x="128" y="64"/>
                  </a:moveTo>
                  <a:cubicBezTo>
                    <a:pt x="128" y="64"/>
                    <a:pt x="128" y="64"/>
                    <a:pt x="129" y="64"/>
                  </a:cubicBezTo>
                  <a:cubicBezTo>
                    <a:pt x="129" y="63"/>
                    <a:pt x="129" y="62"/>
                    <a:pt x="129" y="61"/>
                  </a:cubicBezTo>
                  <a:cubicBezTo>
                    <a:pt x="128" y="62"/>
                    <a:pt x="128" y="63"/>
                    <a:pt x="128" y="64"/>
                  </a:cubicBezTo>
                  <a:close/>
                  <a:moveTo>
                    <a:pt x="5" y="54"/>
                  </a:moveTo>
                  <a:cubicBezTo>
                    <a:pt x="5" y="54"/>
                    <a:pt x="5" y="54"/>
                    <a:pt x="5" y="55"/>
                  </a:cubicBezTo>
                  <a:cubicBezTo>
                    <a:pt x="5" y="55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5"/>
                    <a:pt x="5" y="54"/>
                  </a:cubicBezTo>
                  <a:close/>
                  <a:moveTo>
                    <a:pt x="90" y="72"/>
                  </a:moveTo>
                  <a:cubicBezTo>
                    <a:pt x="90" y="71"/>
                    <a:pt x="89" y="70"/>
                    <a:pt x="89" y="69"/>
                  </a:cubicBezTo>
                  <a:cubicBezTo>
                    <a:pt x="89" y="70"/>
                    <a:pt x="89" y="71"/>
                    <a:pt x="90" y="72"/>
                  </a:cubicBezTo>
                  <a:close/>
                  <a:moveTo>
                    <a:pt x="68" y="78"/>
                  </a:moveTo>
                  <a:cubicBezTo>
                    <a:pt x="68" y="79"/>
                    <a:pt x="68" y="79"/>
                    <a:pt x="68" y="79"/>
                  </a:cubicBezTo>
                  <a:cubicBezTo>
                    <a:pt x="69" y="79"/>
                    <a:pt x="69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8" y="78"/>
                  </a:cubicBezTo>
                  <a:close/>
                  <a:moveTo>
                    <a:pt x="15" y="56"/>
                  </a:moveTo>
                  <a:cubicBezTo>
                    <a:pt x="14" y="56"/>
                    <a:pt x="14" y="56"/>
                    <a:pt x="14" y="57"/>
                  </a:cubicBezTo>
                  <a:cubicBezTo>
                    <a:pt x="14" y="57"/>
                    <a:pt x="15" y="56"/>
                    <a:pt x="15" y="56"/>
                  </a:cubicBezTo>
                  <a:close/>
                  <a:moveTo>
                    <a:pt x="13" y="63"/>
                  </a:moveTo>
                  <a:cubicBezTo>
                    <a:pt x="12" y="63"/>
                    <a:pt x="12" y="64"/>
                    <a:pt x="12" y="65"/>
                  </a:cubicBezTo>
                  <a:cubicBezTo>
                    <a:pt x="12" y="64"/>
                    <a:pt x="13" y="64"/>
                    <a:pt x="13" y="63"/>
                  </a:cubicBezTo>
                  <a:close/>
                  <a:moveTo>
                    <a:pt x="101" y="65"/>
                  </a:moveTo>
                  <a:cubicBezTo>
                    <a:pt x="101" y="64"/>
                    <a:pt x="101" y="63"/>
                    <a:pt x="101" y="62"/>
                  </a:cubicBezTo>
                  <a:cubicBezTo>
                    <a:pt x="100" y="63"/>
                    <a:pt x="100" y="63"/>
                    <a:pt x="101" y="65"/>
                  </a:cubicBezTo>
                  <a:close/>
                  <a:moveTo>
                    <a:pt x="98" y="63"/>
                  </a:moveTo>
                  <a:cubicBezTo>
                    <a:pt x="98" y="63"/>
                    <a:pt x="98" y="62"/>
                    <a:pt x="98" y="61"/>
                  </a:cubicBezTo>
                  <a:cubicBezTo>
                    <a:pt x="97" y="62"/>
                    <a:pt x="98" y="63"/>
                    <a:pt x="98" y="63"/>
                  </a:cubicBezTo>
                  <a:close/>
                  <a:moveTo>
                    <a:pt x="57" y="39"/>
                  </a:moveTo>
                  <a:cubicBezTo>
                    <a:pt x="56" y="39"/>
                    <a:pt x="56" y="39"/>
                    <a:pt x="56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39"/>
                    <a:pt x="57" y="39"/>
                  </a:cubicBezTo>
                  <a:close/>
                  <a:moveTo>
                    <a:pt x="59" y="65"/>
                  </a:moveTo>
                  <a:cubicBezTo>
                    <a:pt x="59" y="65"/>
                    <a:pt x="58" y="66"/>
                    <a:pt x="58" y="66"/>
                  </a:cubicBezTo>
                  <a:cubicBezTo>
                    <a:pt x="58" y="66"/>
                    <a:pt x="58" y="66"/>
                    <a:pt x="58" y="67"/>
                  </a:cubicBezTo>
                  <a:cubicBezTo>
                    <a:pt x="59" y="66"/>
                    <a:pt x="59" y="66"/>
                    <a:pt x="59" y="65"/>
                  </a:cubicBezTo>
                  <a:close/>
                  <a:moveTo>
                    <a:pt x="6" y="62"/>
                  </a:moveTo>
                  <a:cubicBezTo>
                    <a:pt x="5" y="62"/>
                    <a:pt x="5" y="62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3"/>
                    <a:pt x="6" y="63"/>
                    <a:pt x="6" y="62"/>
                  </a:cubicBezTo>
                  <a:close/>
                  <a:moveTo>
                    <a:pt x="66" y="61"/>
                  </a:moveTo>
                  <a:cubicBezTo>
                    <a:pt x="66" y="61"/>
                    <a:pt x="66" y="61"/>
                    <a:pt x="66" y="60"/>
                  </a:cubicBezTo>
                  <a:cubicBezTo>
                    <a:pt x="66" y="61"/>
                    <a:pt x="65" y="61"/>
                    <a:pt x="65" y="62"/>
                  </a:cubicBezTo>
                  <a:cubicBezTo>
                    <a:pt x="66" y="62"/>
                    <a:pt x="66" y="62"/>
                    <a:pt x="66" y="61"/>
                  </a:cubicBezTo>
                  <a:close/>
                  <a:moveTo>
                    <a:pt x="61" y="107"/>
                  </a:moveTo>
                  <a:cubicBezTo>
                    <a:pt x="60" y="108"/>
                    <a:pt x="60" y="108"/>
                    <a:pt x="60" y="108"/>
                  </a:cubicBezTo>
                  <a:cubicBezTo>
                    <a:pt x="61" y="108"/>
                    <a:pt x="61" y="108"/>
                    <a:pt x="61" y="107"/>
                  </a:cubicBezTo>
                  <a:close/>
                  <a:moveTo>
                    <a:pt x="14" y="59"/>
                  </a:move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3" y="59"/>
                    <a:pt x="13" y="60"/>
                  </a:cubicBezTo>
                  <a:cubicBezTo>
                    <a:pt x="13" y="60"/>
                    <a:pt x="14" y="60"/>
                    <a:pt x="14" y="59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1" y="67"/>
                    <a:pt x="81" y="67"/>
                  </a:cubicBezTo>
                  <a:cubicBezTo>
                    <a:pt x="81" y="67"/>
                    <a:pt x="81" y="67"/>
                    <a:pt x="80" y="66"/>
                  </a:cubicBezTo>
                  <a:cubicBezTo>
                    <a:pt x="80" y="67"/>
                    <a:pt x="80" y="67"/>
                    <a:pt x="80" y="68"/>
                  </a:cubicBezTo>
                  <a:close/>
                  <a:moveTo>
                    <a:pt x="129" y="65"/>
                  </a:moveTo>
                  <a:cubicBezTo>
                    <a:pt x="128" y="66"/>
                    <a:pt x="128" y="66"/>
                    <a:pt x="128" y="67"/>
                  </a:cubicBezTo>
                  <a:cubicBezTo>
                    <a:pt x="128" y="67"/>
                    <a:pt x="128" y="66"/>
                    <a:pt x="129" y="65"/>
                  </a:cubicBezTo>
                  <a:close/>
                  <a:moveTo>
                    <a:pt x="45" y="68"/>
                  </a:moveTo>
                  <a:cubicBezTo>
                    <a:pt x="45" y="68"/>
                    <a:pt x="46" y="67"/>
                    <a:pt x="46" y="67"/>
                  </a:cubicBezTo>
                  <a:cubicBezTo>
                    <a:pt x="45" y="67"/>
                    <a:pt x="45" y="68"/>
                    <a:pt x="45" y="68"/>
                  </a:cubicBezTo>
                  <a:close/>
                  <a:moveTo>
                    <a:pt x="118" y="70"/>
                  </a:moveTo>
                  <a:cubicBezTo>
                    <a:pt x="118" y="69"/>
                    <a:pt x="117" y="69"/>
                    <a:pt x="117" y="68"/>
                  </a:cubicBezTo>
                  <a:cubicBezTo>
                    <a:pt x="117" y="69"/>
                    <a:pt x="117" y="69"/>
                    <a:pt x="118" y="70"/>
                  </a:cubicBezTo>
                  <a:close/>
                  <a:moveTo>
                    <a:pt x="55" y="116"/>
                  </a:moveTo>
                  <a:cubicBezTo>
                    <a:pt x="55" y="116"/>
                    <a:pt x="55" y="115"/>
                    <a:pt x="55" y="115"/>
                  </a:cubicBezTo>
                  <a:cubicBezTo>
                    <a:pt x="54" y="115"/>
                    <a:pt x="54" y="116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lose/>
                  <a:moveTo>
                    <a:pt x="50" y="7"/>
                  </a:moveTo>
                  <a:cubicBezTo>
                    <a:pt x="50" y="6"/>
                    <a:pt x="50" y="6"/>
                    <a:pt x="50" y="5"/>
                  </a:cubicBezTo>
                  <a:cubicBezTo>
                    <a:pt x="49" y="6"/>
                    <a:pt x="49" y="6"/>
                    <a:pt x="50" y="7"/>
                  </a:cubicBezTo>
                  <a:close/>
                  <a:moveTo>
                    <a:pt x="73" y="119"/>
                  </a:moveTo>
                  <a:cubicBezTo>
                    <a:pt x="74" y="119"/>
                    <a:pt x="74" y="119"/>
                    <a:pt x="74" y="119"/>
                  </a:cubicBezTo>
                  <a:cubicBezTo>
                    <a:pt x="74" y="118"/>
                    <a:pt x="73" y="118"/>
                    <a:pt x="73" y="117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8"/>
                    <a:pt x="73" y="118"/>
                    <a:pt x="73" y="119"/>
                  </a:cubicBezTo>
                  <a:close/>
                  <a:moveTo>
                    <a:pt x="27" y="52"/>
                  </a:moveTo>
                  <a:cubicBezTo>
                    <a:pt x="29" y="53"/>
                    <a:pt x="29" y="53"/>
                    <a:pt x="29" y="52"/>
                  </a:cubicBezTo>
                  <a:cubicBezTo>
                    <a:pt x="28" y="52"/>
                    <a:pt x="28" y="52"/>
                    <a:pt x="27" y="52"/>
                  </a:cubicBezTo>
                  <a:close/>
                  <a:moveTo>
                    <a:pt x="79" y="13"/>
                  </a:moveTo>
                  <a:cubicBezTo>
                    <a:pt x="79" y="14"/>
                    <a:pt x="79" y="14"/>
                    <a:pt x="79" y="14"/>
                  </a:cubicBezTo>
                  <a:cubicBezTo>
                    <a:pt x="80" y="14"/>
                    <a:pt x="80" y="13"/>
                    <a:pt x="80" y="13"/>
                  </a:cubicBezTo>
                  <a:cubicBezTo>
                    <a:pt x="80" y="13"/>
                    <a:pt x="79" y="13"/>
                    <a:pt x="79" y="13"/>
                  </a:cubicBezTo>
                  <a:close/>
                  <a:moveTo>
                    <a:pt x="7" y="56"/>
                  </a:moveTo>
                  <a:cubicBezTo>
                    <a:pt x="7" y="56"/>
                    <a:pt x="7" y="56"/>
                    <a:pt x="7" y="56"/>
                  </a:cubicBezTo>
                  <a:cubicBezTo>
                    <a:pt x="8" y="55"/>
                    <a:pt x="8" y="55"/>
                    <a:pt x="8" y="54"/>
                  </a:cubicBezTo>
                  <a:cubicBezTo>
                    <a:pt x="8" y="55"/>
                    <a:pt x="8" y="55"/>
                    <a:pt x="7" y="56"/>
                  </a:cubicBezTo>
                  <a:close/>
                  <a:moveTo>
                    <a:pt x="82" y="88"/>
                  </a:moveTo>
                  <a:cubicBezTo>
                    <a:pt x="82" y="89"/>
                    <a:pt x="82" y="89"/>
                    <a:pt x="82" y="90"/>
                  </a:cubicBezTo>
                  <a:cubicBezTo>
                    <a:pt x="82" y="89"/>
                    <a:pt x="82" y="88"/>
                    <a:pt x="82" y="88"/>
                  </a:cubicBezTo>
                  <a:close/>
                  <a:moveTo>
                    <a:pt x="73" y="51"/>
                  </a:moveTo>
                  <a:cubicBezTo>
                    <a:pt x="74" y="51"/>
                    <a:pt x="74" y="50"/>
                    <a:pt x="73" y="50"/>
                  </a:cubicBezTo>
                  <a:cubicBezTo>
                    <a:pt x="73" y="50"/>
                    <a:pt x="73" y="51"/>
                    <a:pt x="73" y="51"/>
                  </a:cubicBezTo>
                  <a:close/>
                  <a:moveTo>
                    <a:pt x="5" y="75"/>
                  </a:move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6" y="75"/>
                    <a:pt x="6" y="74"/>
                  </a:cubicBezTo>
                  <a:cubicBezTo>
                    <a:pt x="6" y="74"/>
                    <a:pt x="6" y="74"/>
                    <a:pt x="5" y="74"/>
                  </a:cubicBezTo>
                  <a:cubicBezTo>
                    <a:pt x="5" y="74"/>
                    <a:pt x="5" y="75"/>
                    <a:pt x="5" y="75"/>
                  </a:cubicBezTo>
                  <a:close/>
                  <a:moveTo>
                    <a:pt x="98" y="53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8" y="54"/>
                    <a:pt x="98" y="53"/>
                    <a:pt x="98" y="53"/>
                  </a:cubicBezTo>
                  <a:close/>
                  <a:moveTo>
                    <a:pt x="55" y="5"/>
                  </a:moveTo>
                  <a:cubicBezTo>
                    <a:pt x="54" y="5"/>
                    <a:pt x="54" y="5"/>
                    <a:pt x="54" y="6"/>
                  </a:cubicBezTo>
                  <a:cubicBezTo>
                    <a:pt x="54" y="5"/>
                    <a:pt x="54" y="5"/>
                    <a:pt x="55" y="5"/>
                  </a:cubicBezTo>
                  <a:close/>
                  <a:moveTo>
                    <a:pt x="122" y="65"/>
                  </a:moveTo>
                  <a:cubicBezTo>
                    <a:pt x="122" y="65"/>
                    <a:pt x="122" y="65"/>
                    <a:pt x="123" y="66"/>
                  </a:cubicBezTo>
                  <a:cubicBezTo>
                    <a:pt x="123" y="65"/>
                    <a:pt x="123" y="65"/>
                    <a:pt x="123" y="64"/>
                  </a:cubicBezTo>
                  <a:cubicBezTo>
                    <a:pt x="122" y="65"/>
                    <a:pt x="122" y="65"/>
                    <a:pt x="122" y="65"/>
                  </a:cubicBezTo>
                  <a:close/>
                  <a:moveTo>
                    <a:pt x="54" y="23"/>
                  </a:moveTo>
                  <a:cubicBezTo>
                    <a:pt x="54" y="23"/>
                    <a:pt x="54" y="22"/>
                    <a:pt x="54" y="22"/>
                  </a:cubicBezTo>
                  <a:cubicBezTo>
                    <a:pt x="53" y="22"/>
                    <a:pt x="54" y="23"/>
                    <a:pt x="54" y="23"/>
                  </a:cubicBezTo>
                  <a:close/>
                  <a:moveTo>
                    <a:pt x="55" y="56"/>
                  </a:moveTo>
                  <a:cubicBezTo>
                    <a:pt x="56" y="56"/>
                    <a:pt x="56" y="56"/>
                    <a:pt x="56" y="55"/>
                  </a:cubicBezTo>
                  <a:cubicBezTo>
                    <a:pt x="56" y="56"/>
                    <a:pt x="56" y="56"/>
                    <a:pt x="55" y="56"/>
                  </a:cubicBezTo>
                  <a:close/>
                  <a:moveTo>
                    <a:pt x="42" y="73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3" y="72"/>
                    <a:pt x="43" y="72"/>
                    <a:pt x="42" y="71"/>
                  </a:cubicBezTo>
                  <a:cubicBezTo>
                    <a:pt x="42" y="72"/>
                    <a:pt x="42" y="72"/>
                    <a:pt x="42" y="73"/>
                  </a:cubicBezTo>
                  <a:close/>
                  <a:moveTo>
                    <a:pt x="34" y="56"/>
                  </a:moveTo>
                  <a:cubicBezTo>
                    <a:pt x="33" y="56"/>
                    <a:pt x="33" y="56"/>
                    <a:pt x="33" y="57"/>
                  </a:cubicBezTo>
                  <a:cubicBezTo>
                    <a:pt x="34" y="56"/>
                    <a:pt x="34" y="56"/>
                    <a:pt x="34" y="56"/>
                  </a:cubicBezTo>
                  <a:close/>
                  <a:moveTo>
                    <a:pt x="86" y="86"/>
                  </a:moveTo>
                  <a:cubicBezTo>
                    <a:pt x="86" y="86"/>
                    <a:pt x="86" y="86"/>
                    <a:pt x="86" y="86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7"/>
                    <a:pt x="86" y="87"/>
                    <a:pt x="86" y="86"/>
                  </a:cubicBezTo>
                  <a:close/>
                  <a:moveTo>
                    <a:pt x="62" y="125"/>
                  </a:moveTo>
                  <a:cubicBezTo>
                    <a:pt x="61" y="125"/>
                    <a:pt x="61" y="125"/>
                    <a:pt x="61" y="126"/>
                  </a:cubicBezTo>
                  <a:cubicBezTo>
                    <a:pt x="61" y="126"/>
                    <a:pt x="62" y="126"/>
                    <a:pt x="62" y="125"/>
                  </a:cubicBezTo>
                  <a:close/>
                  <a:moveTo>
                    <a:pt x="56" y="94"/>
                  </a:moveTo>
                  <a:cubicBezTo>
                    <a:pt x="56" y="95"/>
                    <a:pt x="55" y="95"/>
                    <a:pt x="55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lose/>
                  <a:moveTo>
                    <a:pt x="66" y="120"/>
                  </a:moveTo>
                  <a:cubicBezTo>
                    <a:pt x="66" y="121"/>
                    <a:pt x="66" y="121"/>
                    <a:pt x="66" y="122"/>
                  </a:cubicBezTo>
                  <a:cubicBezTo>
                    <a:pt x="66" y="121"/>
                    <a:pt x="66" y="121"/>
                    <a:pt x="66" y="120"/>
                  </a:cubicBezTo>
                  <a:close/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7" y="106"/>
                  </a:cubicBezTo>
                  <a:cubicBezTo>
                    <a:pt x="57" y="106"/>
                    <a:pt x="56" y="107"/>
                    <a:pt x="56" y="107"/>
                  </a:cubicBezTo>
                  <a:close/>
                  <a:moveTo>
                    <a:pt x="54" y="129"/>
                  </a:move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29"/>
                  </a:cubicBezTo>
                  <a:close/>
                  <a:moveTo>
                    <a:pt x="128" y="57"/>
                  </a:moveTo>
                  <a:cubicBezTo>
                    <a:pt x="128" y="57"/>
                    <a:pt x="128" y="57"/>
                    <a:pt x="129" y="57"/>
                  </a:cubicBezTo>
                  <a:cubicBezTo>
                    <a:pt x="128" y="57"/>
                    <a:pt x="128" y="56"/>
                    <a:pt x="128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6"/>
                    <a:pt x="128" y="57"/>
                    <a:pt x="128" y="57"/>
                  </a:cubicBezTo>
                  <a:close/>
                  <a:moveTo>
                    <a:pt x="53" y="83"/>
                  </a:moveTo>
                  <a:cubicBezTo>
                    <a:pt x="52" y="83"/>
                    <a:pt x="52" y="83"/>
                    <a:pt x="52" y="83"/>
                  </a:cubicBezTo>
                  <a:cubicBezTo>
                    <a:pt x="52" y="83"/>
                    <a:pt x="53" y="83"/>
                    <a:pt x="53" y="84"/>
                  </a:cubicBezTo>
                  <a:cubicBezTo>
                    <a:pt x="53" y="83"/>
                    <a:pt x="53" y="83"/>
                    <a:pt x="53" y="83"/>
                  </a:cubicBezTo>
                  <a:close/>
                  <a:moveTo>
                    <a:pt x="55" y="90"/>
                  </a:moveTo>
                  <a:cubicBezTo>
                    <a:pt x="55" y="90"/>
                    <a:pt x="56" y="90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0"/>
                    <a:pt x="55" y="90"/>
                    <a:pt x="55" y="90"/>
                  </a:cubicBezTo>
                  <a:close/>
                  <a:moveTo>
                    <a:pt x="119" y="49"/>
                  </a:moveTo>
                  <a:cubicBezTo>
                    <a:pt x="119" y="49"/>
                    <a:pt x="119" y="49"/>
                    <a:pt x="120" y="49"/>
                  </a:cubicBezTo>
                  <a:cubicBezTo>
                    <a:pt x="120" y="49"/>
                    <a:pt x="119" y="49"/>
                    <a:pt x="119" y="49"/>
                  </a:cubicBezTo>
                  <a:close/>
                  <a:moveTo>
                    <a:pt x="60" y="130"/>
                  </a:moveTo>
                  <a:cubicBezTo>
                    <a:pt x="59" y="130"/>
                    <a:pt x="59" y="130"/>
                    <a:pt x="59" y="130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60" y="130"/>
                    <a:pt x="60" y="130"/>
                    <a:pt x="60" y="130"/>
                  </a:cubicBezTo>
                  <a:close/>
                  <a:moveTo>
                    <a:pt x="122" y="47"/>
                  </a:moveTo>
                  <a:cubicBezTo>
                    <a:pt x="122" y="47"/>
                    <a:pt x="122" y="47"/>
                    <a:pt x="121" y="46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lose/>
                  <a:moveTo>
                    <a:pt x="61" y="92"/>
                  </a:moveTo>
                  <a:cubicBezTo>
                    <a:pt x="61" y="92"/>
                    <a:pt x="61" y="92"/>
                    <a:pt x="61" y="92"/>
                  </a:cubicBezTo>
                  <a:cubicBezTo>
                    <a:pt x="61" y="92"/>
                    <a:pt x="61" y="91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1" y="92"/>
                    <a:pt x="61" y="92"/>
                  </a:cubicBezTo>
                  <a:close/>
                  <a:moveTo>
                    <a:pt x="68" y="113"/>
                  </a:moveTo>
                  <a:cubicBezTo>
                    <a:pt x="68" y="113"/>
                    <a:pt x="67" y="113"/>
                    <a:pt x="67" y="113"/>
                  </a:cubicBezTo>
                  <a:cubicBezTo>
                    <a:pt x="67" y="113"/>
                    <a:pt x="67" y="114"/>
                    <a:pt x="67" y="114"/>
                  </a:cubicBezTo>
                  <a:cubicBezTo>
                    <a:pt x="68" y="113"/>
                    <a:pt x="68" y="113"/>
                    <a:pt x="68" y="113"/>
                  </a:cubicBezTo>
                  <a:close/>
                  <a:moveTo>
                    <a:pt x="105" y="81"/>
                  </a:moveTo>
                  <a:cubicBezTo>
                    <a:pt x="105" y="81"/>
                    <a:pt x="105" y="81"/>
                    <a:pt x="105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4" y="81"/>
                    <a:pt x="104" y="81"/>
                    <a:pt x="105" y="81"/>
                  </a:cubicBezTo>
                  <a:close/>
                  <a:moveTo>
                    <a:pt x="73" y="105"/>
                  </a:move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5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25" y="65"/>
                  </a:moveTo>
                  <a:cubicBezTo>
                    <a:pt x="25" y="65"/>
                    <a:pt x="25" y="65"/>
                    <a:pt x="25" y="65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lose/>
                  <a:moveTo>
                    <a:pt x="122" y="60"/>
                  </a:moveTo>
                  <a:cubicBezTo>
                    <a:pt x="123" y="60"/>
                    <a:pt x="123" y="60"/>
                    <a:pt x="123" y="60"/>
                  </a:cubicBezTo>
                  <a:cubicBezTo>
                    <a:pt x="123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60"/>
                  </a:cubicBezTo>
                  <a:close/>
                  <a:moveTo>
                    <a:pt x="79" y="40"/>
                  </a:moveTo>
                  <a:cubicBezTo>
                    <a:pt x="79" y="40"/>
                    <a:pt x="79" y="39"/>
                    <a:pt x="79" y="3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79" y="40"/>
                    <a:pt x="79" y="40"/>
                  </a:cubicBezTo>
                  <a:close/>
                  <a:moveTo>
                    <a:pt x="75" y="63"/>
                  </a:move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lose/>
                  <a:moveTo>
                    <a:pt x="57" y="42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lose/>
                  <a:moveTo>
                    <a:pt x="72" y="22"/>
                  </a:move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3"/>
                    <a:pt x="72" y="23"/>
                  </a:cubicBezTo>
                  <a:cubicBezTo>
                    <a:pt x="72" y="23"/>
                    <a:pt x="72" y="22"/>
                    <a:pt x="72" y="22"/>
                  </a:cubicBezTo>
                  <a:close/>
                  <a:moveTo>
                    <a:pt x="58" y="93"/>
                  </a:move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01"/>
            <p:cNvSpPr>
              <a:spLocks noEditPoints="1"/>
            </p:cNvSpPr>
            <p:nvPr/>
          </p:nvSpPr>
          <p:spPr bwMode="auto">
            <a:xfrm>
              <a:off x="5640711" y="4317741"/>
              <a:ext cx="890926" cy="685662"/>
            </a:xfrm>
            <a:custGeom>
              <a:avLst/>
              <a:gdLst>
                <a:gd name="T0" fmla="*/ 25 w 224"/>
                <a:gd name="T1" fmla="*/ 17 h 173"/>
                <a:gd name="T2" fmla="*/ 80 w 224"/>
                <a:gd name="T3" fmla="*/ 140 h 173"/>
                <a:gd name="T4" fmla="*/ 201 w 224"/>
                <a:gd name="T5" fmla="*/ 107 h 173"/>
                <a:gd name="T6" fmla="*/ 221 w 224"/>
                <a:gd name="T7" fmla="*/ 75 h 173"/>
                <a:gd name="T8" fmla="*/ 205 w 224"/>
                <a:gd name="T9" fmla="*/ 128 h 173"/>
                <a:gd name="T10" fmla="*/ 66 w 224"/>
                <a:gd name="T11" fmla="*/ 165 h 173"/>
                <a:gd name="T12" fmla="*/ 6 w 224"/>
                <a:gd name="T13" fmla="*/ 107 h 173"/>
                <a:gd name="T14" fmla="*/ 22 w 224"/>
                <a:gd name="T15" fmla="*/ 6 h 173"/>
                <a:gd name="T16" fmla="*/ 171 w 224"/>
                <a:gd name="T17" fmla="*/ 149 h 173"/>
                <a:gd name="T18" fmla="*/ 52 w 224"/>
                <a:gd name="T19" fmla="*/ 152 h 173"/>
                <a:gd name="T20" fmla="*/ 96 w 224"/>
                <a:gd name="T21" fmla="*/ 168 h 173"/>
                <a:gd name="T22" fmla="*/ 42 w 224"/>
                <a:gd name="T23" fmla="*/ 151 h 173"/>
                <a:gd name="T24" fmla="*/ 65 w 224"/>
                <a:gd name="T25" fmla="*/ 141 h 173"/>
                <a:gd name="T26" fmla="*/ 158 w 224"/>
                <a:gd name="T27" fmla="*/ 142 h 173"/>
                <a:gd name="T28" fmla="*/ 221 w 224"/>
                <a:gd name="T29" fmla="*/ 93 h 173"/>
                <a:gd name="T30" fmla="*/ 90 w 224"/>
                <a:gd name="T31" fmla="*/ 147 h 173"/>
                <a:gd name="T32" fmla="*/ 14 w 224"/>
                <a:gd name="T33" fmla="*/ 73 h 173"/>
                <a:gd name="T34" fmla="*/ 14 w 224"/>
                <a:gd name="T35" fmla="*/ 82 h 173"/>
                <a:gd name="T36" fmla="*/ 180 w 224"/>
                <a:gd name="T37" fmla="*/ 129 h 173"/>
                <a:gd name="T38" fmla="*/ 140 w 224"/>
                <a:gd name="T39" fmla="*/ 149 h 173"/>
                <a:gd name="T40" fmla="*/ 24 w 224"/>
                <a:gd name="T41" fmla="*/ 119 h 173"/>
                <a:gd name="T42" fmla="*/ 117 w 224"/>
                <a:gd name="T43" fmla="*/ 162 h 173"/>
                <a:gd name="T44" fmla="*/ 31 w 224"/>
                <a:gd name="T45" fmla="*/ 104 h 173"/>
                <a:gd name="T46" fmla="*/ 131 w 224"/>
                <a:gd name="T47" fmla="*/ 151 h 173"/>
                <a:gd name="T48" fmla="*/ 58 w 224"/>
                <a:gd name="T49" fmla="*/ 134 h 173"/>
                <a:gd name="T50" fmla="*/ 27 w 224"/>
                <a:gd name="T51" fmla="*/ 107 h 173"/>
                <a:gd name="T52" fmla="*/ 48 w 224"/>
                <a:gd name="T53" fmla="*/ 142 h 173"/>
                <a:gd name="T54" fmla="*/ 95 w 224"/>
                <a:gd name="T55" fmla="*/ 148 h 173"/>
                <a:gd name="T56" fmla="*/ 37 w 224"/>
                <a:gd name="T57" fmla="*/ 128 h 173"/>
                <a:gd name="T58" fmla="*/ 17 w 224"/>
                <a:gd name="T59" fmla="*/ 57 h 173"/>
                <a:gd name="T60" fmla="*/ 94 w 224"/>
                <a:gd name="T61" fmla="*/ 155 h 173"/>
                <a:gd name="T62" fmla="*/ 72 w 224"/>
                <a:gd name="T63" fmla="*/ 147 h 173"/>
                <a:gd name="T64" fmla="*/ 104 w 224"/>
                <a:gd name="T65" fmla="*/ 149 h 173"/>
                <a:gd name="T66" fmla="*/ 42 w 224"/>
                <a:gd name="T67" fmla="*/ 119 h 173"/>
                <a:gd name="T68" fmla="*/ 16 w 224"/>
                <a:gd name="T69" fmla="*/ 96 h 173"/>
                <a:gd name="T70" fmla="*/ 17 w 224"/>
                <a:gd name="T71" fmla="*/ 41 h 173"/>
                <a:gd name="T72" fmla="*/ 94 w 224"/>
                <a:gd name="T73" fmla="*/ 151 h 173"/>
                <a:gd name="T74" fmla="*/ 12 w 224"/>
                <a:gd name="T75" fmla="*/ 63 h 173"/>
                <a:gd name="T76" fmla="*/ 167 w 224"/>
                <a:gd name="T77" fmla="*/ 140 h 173"/>
                <a:gd name="T78" fmla="*/ 37 w 224"/>
                <a:gd name="T79" fmla="*/ 135 h 173"/>
                <a:gd name="T80" fmla="*/ 13 w 224"/>
                <a:gd name="T81" fmla="*/ 54 h 173"/>
                <a:gd name="T82" fmla="*/ 162 w 224"/>
                <a:gd name="T83" fmla="*/ 150 h 173"/>
                <a:gd name="T84" fmla="*/ 21 w 224"/>
                <a:gd name="T85" fmla="*/ 71 h 173"/>
                <a:gd name="T86" fmla="*/ 153 w 224"/>
                <a:gd name="T87" fmla="*/ 151 h 173"/>
                <a:gd name="T88" fmla="*/ 177 w 224"/>
                <a:gd name="T89" fmla="*/ 140 h 173"/>
                <a:gd name="T90" fmla="*/ 29 w 224"/>
                <a:gd name="T91" fmla="*/ 108 h 173"/>
                <a:gd name="T92" fmla="*/ 14 w 224"/>
                <a:gd name="T93" fmla="*/ 92 h 173"/>
                <a:gd name="T94" fmla="*/ 14 w 224"/>
                <a:gd name="T95" fmla="*/ 103 h 173"/>
                <a:gd name="T96" fmla="*/ 183 w 224"/>
                <a:gd name="T97" fmla="*/ 142 h 173"/>
                <a:gd name="T98" fmla="*/ 67 w 224"/>
                <a:gd name="T99" fmla="*/ 146 h 173"/>
                <a:gd name="T100" fmla="*/ 27 w 224"/>
                <a:gd name="T101" fmla="*/ 97 h 173"/>
                <a:gd name="T102" fmla="*/ 33 w 224"/>
                <a:gd name="T103" fmla="*/ 121 h 173"/>
                <a:gd name="T104" fmla="*/ 44 w 224"/>
                <a:gd name="T105" fmla="*/ 140 h 173"/>
                <a:gd name="T106" fmla="*/ 49 w 224"/>
                <a:gd name="T107" fmla="*/ 138 h 173"/>
                <a:gd name="T108" fmla="*/ 74 w 224"/>
                <a:gd name="T109" fmla="*/ 145 h 173"/>
                <a:gd name="T110" fmla="*/ 121 w 224"/>
                <a:gd name="T111" fmla="*/ 159 h 173"/>
                <a:gd name="T112" fmla="*/ 48 w 224"/>
                <a:gd name="T113" fmla="*/ 134 h 173"/>
                <a:gd name="T114" fmla="*/ 60 w 224"/>
                <a:gd name="T115" fmla="*/ 141 h 173"/>
                <a:gd name="T116" fmla="*/ 23 w 224"/>
                <a:gd name="T117" fmla="*/ 79 h 173"/>
                <a:gd name="T118" fmla="*/ 108 w 224"/>
                <a:gd name="T119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4" h="173">
                  <a:moveTo>
                    <a:pt x="25" y="3"/>
                  </a:moveTo>
                  <a:cubicBezTo>
                    <a:pt x="25" y="3"/>
                    <a:pt x="25" y="3"/>
                    <a:pt x="25" y="2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26" y="8"/>
                    <a:pt x="26" y="10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4" y="19"/>
                    <a:pt x="24" y="22"/>
                    <a:pt x="24" y="24"/>
                  </a:cubicBezTo>
                  <a:cubicBezTo>
                    <a:pt x="24" y="25"/>
                    <a:pt x="24" y="26"/>
                    <a:pt x="24" y="27"/>
                  </a:cubicBezTo>
                  <a:cubicBezTo>
                    <a:pt x="23" y="35"/>
                    <a:pt x="23" y="42"/>
                    <a:pt x="23" y="50"/>
                  </a:cubicBezTo>
                  <a:cubicBezTo>
                    <a:pt x="23" y="54"/>
                    <a:pt x="23" y="57"/>
                    <a:pt x="24" y="61"/>
                  </a:cubicBezTo>
                  <a:cubicBezTo>
                    <a:pt x="25" y="65"/>
                    <a:pt x="26" y="70"/>
                    <a:pt x="27" y="75"/>
                  </a:cubicBezTo>
                  <a:cubicBezTo>
                    <a:pt x="28" y="79"/>
                    <a:pt x="29" y="83"/>
                    <a:pt x="30" y="87"/>
                  </a:cubicBezTo>
                  <a:cubicBezTo>
                    <a:pt x="32" y="91"/>
                    <a:pt x="33" y="94"/>
                    <a:pt x="35" y="98"/>
                  </a:cubicBezTo>
                  <a:cubicBezTo>
                    <a:pt x="36" y="101"/>
                    <a:pt x="38" y="104"/>
                    <a:pt x="39" y="107"/>
                  </a:cubicBezTo>
                  <a:cubicBezTo>
                    <a:pt x="42" y="111"/>
                    <a:pt x="45" y="114"/>
                    <a:pt x="47" y="118"/>
                  </a:cubicBezTo>
                  <a:cubicBezTo>
                    <a:pt x="49" y="120"/>
                    <a:pt x="51" y="122"/>
                    <a:pt x="53" y="124"/>
                  </a:cubicBezTo>
                  <a:cubicBezTo>
                    <a:pt x="55" y="125"/>
                    <a:pt x="56" y="127"/>
                    <a:pt x="58" y="128"/>
                  </a:cubicBezTo>
                  <a:cubicBezTo>
                    <a:pt x="60" y="130"/>
                    <a:pt x="63" y="132"/>
                    <a:pt x="65" y="133"/>
                  </a:cubicBezTo>
                  <a:cubicBezTo>
                    <a:pt x="70" y="136"/>
                    <a:pt x="75" y="138"/>
                    <a:pt x="80" y="140"/>
                  </a:cubicBezTo>
                  <a:cubicBezTo>
                    <a:pt x="84" y="141"/>
                    <a:pt x="88" y="142"/>
                    <a:pt x="92" y="142"/>
                  </a:cubicBezTo>
                  <a:cubicBezTo>
                    <a:pt x="94" y="143"/>
                    <a:pt x="96" y="143"/>
                    <a:pt x="98" y="143"/>
                  </a:cubicBezTo>
                  <a:cubicBezTo>
                    <a:pt x="102" y="144"/>
                    <a:pt x="106" y="143"/>
                    <a:pt x="110" y="143"/>
                  </a:cubicBezTo>
                  <a:cubicBezTo>
                    <a:pt x="116" y="143"/>
                    <a:pt x="122" y="142"/>
                    <a:pt x="128" y="141"/>
                  </a:cubicBezTo>
                  <a:cubicBezTo>
                    <a:pt x="131" y="141"/>
                    <a:pt x="133" y="140"/>
                    <a:pt x="136" y="140"/>
                  </a:cubicBezTo>
                  <a:cubicBezTo>
                    <a:pt x="140" y="139"/>
                    <a:pt x="144" y="138"/>
                    <a:pt x="148" y="136"/>
                  </a:cubicBezTo>
                  <a:cubicBezTo>
                    <a:pt x="151" y="135"/>
                    <a:pt x="155" y="133"/>
                    <a:pt x="158" y="132"/>
                  </a:cubicBezTo>
                  <a:cubicBezTo>
                    <a:pt x="162" y="131"/>
                    <a:pt x="166" y="129"/>
                    <a:pt x="169" y="128"/>
                  </a:cubicBezTo>
                  <a:cubicBezTo>
                    <a:pt x="170" y="127"/>
                    <a:pt x="172" y="127"/>
                    <a:pt x="172" y="126"/>
                  </a:cubicBezTo>
                  <a:cubicBezTo>
                    <a:pt x="176" y="124"/>
                    <a:pt x="180" y="122"/>
                    <a:pt x="184" y="119"/>
                  </a:cubicBezTo>
                  <a:cubicBezTo>
                    <a:pt x="188" y="117"/>
                    <a:pt x="191" y="115"/>
                    <a:pt x="194" y="113"/>
                  </a:cubicBezTo>
                  <a:cubicBezTo>
                    <a:pt x="194" y="113"/>
                    <a:pt x="195" y="112"/>
                    <a:pt x="195" y="112"/>
                  </a:cubicBezTo>
                  <a:cubicBezTo>
                    <a:pt x="197" y="111"/>
                    <a:pt x="199" y="109"/>
                    <a:pt x="201" y="107"/>
                  </a:cubicBezTo>
                  <a:cubicBezTo>
                    <a:pt x="202" y="106"/>
                    <a:pt x="204" y="105"/>
                    <a:pt x="205" y="103"/>
                  </a:cubicBezTo>
                  <a:cubicBezTo>
                    <a:pt x="207" y="101"/>
                    <a:pt x="209" y="99"/>
                    <a:pt x="210" y="97"/>
                  </a:cubicBezTo>
                  <a:cubicBezTo>
                    <a:pt x="211" y="96"/>
                    <a:pt x="211" y="95"/>
                    <a:pt x="212" y="94"/>
                  </a:cubicBezTo>
                  <a:cubicBezTo>
                    <a:pt x="212" y="94"/>
                    <a:pt x="212" y="93"/>
                    <a:pt x="212" y="93"/>
                  </a:cubicBezTo>
                  <a:cubicBezTo>
                    <a:pt x="212" y="92"/>
                    <a:pt x="213" y="91"/>
                    <a:pt x="213" y="91"/>
                  </a:cubicBezTo>
                  <a:cubicBezTo>
                    <a:pt x="214" y="91"/>
                    <a:pt x="214" y="91"/>
                    <a:pt x="214" y="90"/>
                  </a:cubicBezTo>
                  <a:cubicBezTo>
                    <a:pt x="215" y="90"/>
                    <a:pt x="215" y="89"/>
                    <a:pt x="215" y="89"/>
                  </a:cubicBezTo>
                  <a:cubicBezTo>
                    <a:pt x="217" y="87"/>
                    <a:pt x="217" y="85"/>
                    <a:pt x="218" y="84"/>
                  </a:cubicBezTo>
                  <a:cubicBezTo>
                    <a:pt x="218" y="83"/>
                    <a:pt x="219" y="81"/>
                    <a:pt x="219" y="80"/>
                  </a:cubicBezTo>
                  <a:cubicBezTo>
                    <a:pt x="219" y="80"/>
                    <a:pt x="220" y="80"/>
                    <a:pt x="220" y="80"/>
                  </a:cubicBezTo>
                  <a:cubicBezTo>
                    <a:pt x="220" y="79"/>
                    <a:pt x="221" y="79"/>
                    <a:pt x="221" y="78"/>
                  </a:cubicBezTo>
                  <a:cubicBezTo>
                    <a:pt x="221" y="78"/>
                    <a:pt x="221" y="77"/>
                    <a:pt x="221" y="76"/>
                  </a:cubicBezTo>
                  <a:cubicBezTo>
                    <a:pt x="221" y="76"/>
                    <a:pt x="221" y="76"/>
                    <a:pt x="221" y="75"/>
                  </a:cubicBezTo>
                  <a:cubicBezTo>
                    <a:pt x="221" y="75"/>
                    <a:pt x="222" y="75"/>
                    <a:pt x="222" y="75"/>
                  </a:cubicBezTo>
                  <a:cubicBezTo>
                    <a:pt x="223" y="75"/>
                    <a:pt x="223" y="75"/>
                    <a:pt x="223" y="75"/>
                  </a:cubicBezTo>
                  <a:cubicBezTo>
                    <a:pt x="223" y="76"/>
                    <a:pt x="223" y="77"/>
                    <a:pt x="224" y="78"/>
                  </a:cubicBezTo>
                  <a:cubicBezTo>
                    <a:pt x="224" y="79"/>
                    <a:pt x="224" y="80"/>
                    <a:pt x="224" y="82"/>
                  </a:cubicBezTo>
                  <a:cubicBezTo>
                    <a:pt x="224" y="82"/>
                    <a:pt x="224" y="82"/>
                    <a:pt x="224" y="83"/>
                  </a:cubicBezTo>
                  <a:cubicBezTo>
                    <a:pt x="224" y="83"/>
                    <a:pt x="224" y="84"/>
                    <a:pt x="224" y="85"/>
                  </a:cubicBezTo>
                  <a:cubicBezTo>
                    <a:pt x="224" y="85"/>
                    <a:pt x="224" y="85"/>
                    <a:pt x="224" y="86"/>
                  </a:cubicBezTo>
                  <a:cubicBezTo>
                    <a:pt x="224" y="92"/>
                    <a:pt x="222" y="98"/>
                    <a:pt x="220" y="103"/>
                  </a:cubicBezTo>
                  <a:cubicBezTo>
                    <a:pt x="219" y="104"/>
                    <a:pt x="218" y="106"/>
                    <a:pt x="217" y="107"/>
                  </a:cubicBezTo>
                  <a:cubicBezTo>
                    <a:pt x="216" y="109"/>
                    <a:pt x="215" y="111"/>
                    <a:pt x="213" y="114"/>
                  </a:cubicBezTo>
                  <a:cubicBezTo>
                    <a:pt x="213" y="115"/>
                    <a:pt x="212" y="116"/>
                    <a:pt x="211" y="117"/>
                  </a:cubicBezTo>
                  <a:cubicBezTo>
                    <a:pt x="210" y="118"/>
                    <a:pt x="210" y="119"/>
                    <a:pt x="210" y="120"/>
                  </a:cubicBezTo>
                  <a:cubicBezTo>
                    <a:pt x="209" y="123"/>
                    <a:pt x="207" y="125"/>
                    <a:pt x="205" y="128"/>
                  </a:cubicBezTo>
                  <a:cubicBezTo>
                    <a:pt x="205" y="128"/>
                    <a:pt x="204" y="129"/>
                    <a:pt x="204" y="130"/>
                  </a:cubicBezTo>
                  <a:cubicBezTo>
                    <a:pt x="200" y="135"/>
                    <a:pt x="195" y="140"/>
                    <a:pt x="190" y="144"/>
                  </a:cubicBezTo>
                  <a:cubicBezTo>
                    <a:pt x="187" y="147"/>
                    <a:pt x="183" y="150"/>
                    <a:pt x="180" y="152"/>
                  </a:cubicBezTo>
                  <a:cubicBezTo>
                    <a:pt x="177" y="154"/>
                    <a:pt x="175" y="156"/>
                    <a:pt x="172" y="157"/>
                  </a:cubicBezTo>
                  <a:cubicBezTo>
                    <a:pt x="170" y="158"/>
                    <a:pt x="168" y="159"/>
                    <a:pt x="166" y="160"/>
                  </a:cubicBezTo>
                  <a:cubicBezTo>
                    <a:pt x="160" y="163"/>
                    <a:pt x="155" y="165"/>
                    <a:pt x="149" y="167"/>
                  </a:cubicBezTo>
                  <a:cubicBezTo>
                    <a:pt x="146" y="168"/>
                    <a:pt x="142" y="169"/>
                    <a:pt x="138" y="170"/>
                  </a:cubicBezTo>
                  <a:cubicBezTo>
                    <a:pt x="135" y="171"/>
                    <a:pt x="131" y="172"/>
                    <a:pt x="127" y="172"/>
                  </a:cubicBezTo>
                  <a:cubicBezTo>
                    <a:pt x="120" y="173"/>
                    <a:pt x="113" y="173"/>
                    <a:pt x="107" y="173"/>
                  </a:cubicBezTo>
                  <a:cubicBezTo>
                    <a:pt x="102" y="173"/>
                    <a:pt x="97" y="172"/>
                    <a:pt x="93" y="172"/>
                  </a:cubicBezTo>
                  <a:cubicBezTo>
                    <a:pt x="87" y="171"/>
                    <a:pt x="80" y="170"/>
                    <a:pt x="74" y="168"/>
                  </a:cubicBezTo>
                  <a:cubicBezTo>
                    <a:pt x="74" y="168"/>
                    <a:pt x="73" y="168"/>
                    <a:pt x="73" y="168"/>
                  </a:cubicBezTo>
                  <a:cubicBezTo>
                    <a:pt x="71" y="166"/>
                    <a:pt x="68" y="166"/>
                    <a:pt x="66" y="165"/>
                  </a:cubicBezTo>
                  <a:cubicBezTo>
                    <a:pt x="62" y="164"/>
                    <a:pt x="59" y="163"/>
                    <a:pt x="55" y="162"/>
                  </a:cubicBezTo>
                  <a:cubicBezTo>
                    <a:pt x="54" y="162"/>
                    <a:pt x="53" y="161"/>
                    <a:pt x="51" y="160"/>
                  </a:cubicBezTo>
                  <a:cubicBezTo>
                    <a:pt x="49" y="159"/>
                    <a:pt x="47" y="157"/>
                    <a:pt x="44" y="156"/>
                  </a:cubicBezTo>
                  <a:cubicBezTo>
                    <a:pt x="43" y="155"/>
                    <a:pt x="42" y="154"/>
                    <a:pt x="41" y="153"/>
                  </a:cubicBezTo>
                  <a:cubicBezTo>
                    <a:pt x="39" y="152"/>
                    <a:pt x="37" y="150"/>
                    <a:pt x="34" y="149"/>
                  </a:cubicBezTo>
                  <a:cubicBezTo>
                    <a:pt x="34" y="148"/>
                    <a:pt x="33" y="148"/>
                    <a:pt x="33" y="147"/>
                  </a:cubicBezTo>
                  <a:cubicBezTo>
                    <a:pt x="31" y="146"/>
                    <a:pt x="29" y="145"/>
                    <a:pt x="28" y="144"/>
                  </a:cubicBezTo>
                  <a:cubicBezTo>
                    <a:pt x="25" y="142"/>
                    <a:pt x="23" y="139"/>
                    <a:pt x="21" y="136"/>
                  </a:cubicBezTo>
                  <a:cubicBezTo>
                    <a:pt x="20" y="134"/>
                    <a:pt x="18" y="132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5" y="126"/>
                    <a:pt x="14" y="123"/>
                    <a:pt x="12" y="120"/>
                  </a:cubicBezTo>
                  <a:cubicBezTo>
                    <a:pt x="11" y="119"/>
                    <a:pt x="10" y="117"/>
                    <a:pt x="9" y="114"/>
                  </a:cubicBezTo>
                  <a:cubicBezTo>
                    <a:pt x="8" y="112"/>
                    <a:pt x="7" y="110"/>
                    <a:pt x="6" y="107"/>
                  </a:cubicBezTo>
                  <a:cubicBezTo>
                    <a:pt x="4" y="101"/>
                    <a:pt x="2" y="95"/>
                    <a:pt x="1" y="89"/>
                  </a:cubicBezTo>
                  <a:cubicBezTo>
                    <a:pt x="1" y="86"/>
                    <a:pt x="0" y="84"/>
                    <a:pt x="1" y="82"/>
                  </a:cubicBezTo>
                  <a:cubicBezTo>
                    <a:pt x="1" y="77"/>
                    <a:pt x="1" y="73"/>
                    <a:pt x="1" y="69"/>
                  </a:cubicBezTo>
                  <a:cubicBezTo>
                    <a:pt x="1" y="68"/>
                    <a:pt x="1" y="67"/>
                    <a:pt x="0" y="66"/>
                  </a:cubicBezTo>
                  <a:cubicBezTo>
                    <a:pt x="0" y="65"/>
                    <a:pt x="0" y="65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0"/>
                    <a:pt x="2" y="57"/>
                    <a:pt x="2" y="55"/>
                  </a:cubicBezTo>
                  <a:cubicBezTo>
                    <a:pt x="3" y="47"/>
                    <a:pt x="5" y="40"/>
                    <a:pt x="8" y="33"/>
                  </a:cubicBezTo>
                  <a:cubicBezTo>
                    <a:pt x="10" y="29"/>
                    <a:pt x="12" y="25"/>
                    <a:pt x="14" y="21"/>
                  </a:cubicBezTo>
                  <a:cubicBezTo>
                    <a:pt x="15" y="18"/>
                    <a:pt x="17" y="15"/>
                    <a:pt x="19" y="13"/>
                  </a:cubicBezTo>
                  <a:cubicBezTo>
                    <a:pt x="20" y="11"/>
                    <a:pt x="21" y="10"/>
                    <a:pt x="21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3" y="4"/>
                    <a:pt x="24" y="3"/>
                    <a:pt x="25" y="3"/>
                  </a:cubicBezTo>
                  <a:close/>
                  <a:moveTo>
                    <a:pt x="50" y="126"/>
                  </a:moveTo>
                  <a:cubicBezTo>
                    <a:pt x="49" y="125"/>
                    <a:pt x="49" y="125"/>
                    <a:pt x="49" y="125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9" y="125"/>
                    <a:pt x="49" y="126"/>
                    <a:pt x="50" y="126"/>
                  </a:cubicBezTo>
                  <a:cubicBezTo>
                    <a:pt x="50" y="126"/>
                    <a:pt x="50" y="127"/>
                    <a:pt x="51" y="127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1" y="127"/>
                    <a:pt x="50" y="126"/>
                    <a:pt x="50" y="126"/>
                  </a:cubicBezTo>
                  <a:close/>
                  <a:moveTo>
                    <a:pt x="171" y="149"/>
                  </a:moveTo>
                  <a:cubicBezTo>
                    <a:pt x="171" y="150"/>
                    <a:pt x="170" y="150"/>
                    <a:pt x="170" y="150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70" y="150"/>
                    <a:pt x="171" y="150"/>
                    <a:pt x="171" y="149"/>
                  </a:cubicBezTo>
                  <a:cubicBezTo>
                    <a:pt x="172" y="149"/>
                    <a:pt x="172" y="149"/>
                    <a:pt x="173" y="149"/>
                  </a:cubicBezTo>
                  <a:cubicBezTo>
                    <a:pt x="173" y="149"/>
                    <a:pt x="173" y="149"/>
                    <a:pt x="172" y="149"/>
                  </a:cubicBezTo>
                  <a:cubicBezTo>
                    <a:pt x="172" y="149"/>
                    <a:pt x="172" y="149"/>
                    <a:pt x="171" y="149"/>
                  </a:cubicBezTo>
                  <a:close/>
                  <a:moveTo>
                    <a:pt x="178" y="151"/>
                  </a:moveTo>
                  <a:cubicBezTo>
                    <a:pt x="179" y="150"/>
                    <a:pt x="180" y="150"/>
                    <a:pt x="181" y="149"/>
                  </a:cubicBezTo>
                  <a:cubicBezTo>
                    <a:pt x="181" y="149"/>
                    <a:pt x="182" y="148"/>
                    <a:pt x="183" y="148"/>
                  </a:cubicBezTo>
                  <a:cubicBezTo>
                    <a:pt x="182" y="148"/>
                    <a:pt x="182" y="148"/>
                    <a:pt x="182" y="148"/>
                  </a:cubicBezTo>
                  <a:cubicBezTo>
                    <a:pt x="181" y="149"/>
                    <a:pt x="179" y="150"/>
                    <a:pt x="178" y="151"/>
                  </a:cubicBezTo>
                  <a:cubicBezTo>
                    <a:pt x="177" y="151"/>
                    <a:pt x="177" y="152"/>
                    <a:pt x="176" y="152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7" y="152"/>
                    <a:pt x="177" y="152"/>
                    <a:pt x="178" y="151"/>
                  </a:cubicBezTo>
                  <a:close/>
                  <a:moveTo>
                    <a:pt x="52" y="152"/>
                  </a:moveTo>
                  <a:cubicBezTo>
                    <a:pt x="52" y="152"/>
                    <a:pt x="52" y="152"/>
                    <a:pt x="52" y="152"/>
                  </a:cubicBezTo>
                  <a:cubicBezTo>
                    <a:pt x="52" y="152"/>
                    <a:pt x="52" y="153"/>
                    <a:pt x="53" y="153"/>
                  </a:cubicBezTo>
                  <a:cubicBezTo>
                    <a:pt x="56" y="155"/>
                    <a:pt x="60" y="157"/>
                    <a:pt x="63" y="159"/>
                  </a:cubicBezTo>
                  <a:cubicBezTo>
                    <a:pt x="63" y="159"/>
                    <a:pt x="64" y="159"/>
                    <a:pt x="64" y="159"/>
                  </a:cubicBezTo>
                  <a:cubicBezTo>
                    <a:pt x="68" y="161"/>
                    <a:pt x="72" y="161"/>
                    <a:pt x="76" y="162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5" y="162"/>
                    <a:pt x="74" y="161"/>
                    <a:pt x="73" y="161"/>
                  </a:cubicBezTo>
                  <a:cubicBezTo>
                    <a:pt x="73" y="161"/>
                    <a:pt x="72" y="160"/>
                    <a:pt x="72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70" y="159"/>
                    <a:pt x="69" y="159"/>
                  </a:cubicBezTo>
                  <a:cubicBezTo>
                    <a:pt x="67" y="158"/>
                    <a:pt x="65" y="157"/>
                    <a:pt x="62" y="156"/>
                  </a:cubicBezTo>
                  <a:cubicBezTo>
                    <a:pt x="59" y="155"/>
                    <a:pt x="55" y="153"/>
                    <a:pt x="52" y="152"/>
                  </a:cubicBezTo>
                  <a:close/>
                  <a:moveTo>
                    <a:pt x="130" y="167"/>
                  </a:moveTo>
                  <a:cubicBezTo>
                    <a:pt x="118" y="168"/>
                    <a:pt x="107" y="168"/>
                    <a:pt x="96" y="168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8" y="168"/>
                    <a:pt x="100" y="168"/>
                    <a:pt x="103" y="169"/>
                  </a:cubicBezTo>
                  <a:cubicBezTo>
                    <a:pt x="108" y="169"/>
                    <a:pt x="113" y="169"/>
                    <a:pt x="119" y="169"/>
                  </a:cubicBezTo>
                  <a:cubicBezTo>
                    <a:pt x="119" y="169"/>
                    <a:pt x="120" y="169"/>
                    <a:pt x="121" y="169"/>
                  </a:cubicBezTo>
                  <a:cubicBezTo>
                    <a:pt x="123" y="168"/>
                    <a:pt x="126" y="168"/>
                    <a:pt x="129" y="167"/>
                  </a:cubicBezTo>
                  <a:cubicBezTo>
                    <a:pt x="129" y="167"/>
                    <a:pt x="129" y="167"/>
                    <a:pt x="130" y="167"/>
                  </a:cubicBezTo>
                  <a:close/>
                  <a:moveTo>
                    <a:pt x="62" y="162"/>
                  </a:moveTo>
                  <a:cubicBezTo>
                    <a:pt x="61" y="162"/>
                    <a:pt x="61" y="162"/>
                    <a:pt x="61" y="161"/>
                  </a:cubicBezTo>
                  <a:cubicBezTo>
                    <a:pt x="59" y="161"/>
                    <a:pt x="58" y="160"/>
                    <a:pt x="57" y="159"/>
                  </a:cubicBezTo>
                  <a:cubicBezTo>
                    <a:pt x="54" y="158"/>
                    <a:pt x="52" y="157"/>
                    <a:pt x="49" y="155"/>
                  </a:cubicBezTo>
                  <a:cubicBezTo>
                    <a:pt x="47" y="155"/>
                    <a:pt x="45" y="154"/>
                    <a:pt x="43" y="152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2"/>
                    <a:pt x="44" y="153"/>
                    <a:pt x="46" y="154"/>
                  </a:cubicBezTo>
                  <a:cubicBezTo>
                    <a:pt x="48" y="156"/>
                    <a:pt x="50" y="157"/>
                    <a:pt x="52" y="158"/>
                  </a:cubicBezTo>
                  <a:cubicBezTo>
                    <a:pt x="55" y="160"/>
                    <a:pt x="58" y="161"/>
                    <a:pt x="62" y="162"/>
                  </a:cubicBezTo>
                  <a:close/>
                  <a:moveTo>
                    <a:pt x="162" y="133"/>
                  </a:moveTo>
                  <a:cubicBezTo>
                    <a:pt x="162" y="133"/>
                    <a:pt x="162" y="133"/>
                    <a:pt x="162" y="133"/>
                  </a:cubicBezTo>
                  <a:cubicBezTo>
                    <a:pt x="155" y="135"/>
                    <a:pt x="148" y="139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5" y="140"/>
                    <a:pt x="148" y="140"/>
                    <a:pt x="151" y="138"/>
                  </a:cubicBezTo>
                  <a:cubicBezTo>
                    <a:pt x="154" y="137"/>
                    <a:pt x="156" y="136"/>
                    <a:pt x="159" y="135"/>
                  </a:cubicBezTo>
                  <a:cubicBezTo>
                    <a:pt x="160" y="134"/>
                    <a:pt x="161" y="134"/>
                    <a:pt x="162" y="133"/>
                  </a:cubicBezTo>
                  <a:close/>
                  <a:moveTo>
                    <a:pt x="64" y="137"/>
                  </a:moveTo>
                  <a:cubicBezTo>
                    <a:pt x="64" y="138"/>
                    <a:pt x="64" y="139"/>
                    <a:pt x="63" y="140"/>
                  </a:cubicBezTo>
                  <a:cubicBezTo>
                    <a:pt x="64" y="140"/>
                    <a:pt x="65" y="141"/>
                    <a:pt x="65" y="141"/>
                  </a:cubicBezTo>
                  <a:cubicBezTo>
                    <a:pt x="67" y="142"/>
                    <a:pt x="68" y="141"/>
                    <a:pt x="69" y="140"/>
                  </a:cubicBezTo>
                  <a:cubicBezTo>
                    <a:pt x="67" y="139"/>
                    <a:pt x="66" y="138"/>
                    <a:pt x="64" y="137"/>
                  </a:cubicBezTo>
                  <a:close/>
                  <a:moveTo>
                    <a:pt x="23" y="118"/>
                  </a:moveTo>
                  <a:cubicBezTo>
                    <a:pt x="23" y="118"/>
                    <a:pt x="23" y="118"/>
                    <a:pt x="23" y="118"/>
                  </a:cubicBezTo>
                  <a:cubicBezTo>
                    <a:pt x="24" y="116"/>
                    <a:pt x="25" y="115"/>
                    <a:pt x="26" y="113"/>
                  </a:cubicBezTo>
                  <a:cubicBezTo>
                    <a:pt x="25" y="113"/>
                    <a:pt x="25" y="112"/>
                    <a:pt x="25" y="112"/>
                  </a:cubicBezTo>
                  <a:cubicBezTo>
                    <a:pt x="24" y="113"/>
                    <a:pt x="23" y="114"/>
                    <a:pt x="22" y="114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7"/>
                    <a:pt x="23" y="118"/>
                  </a:cubicBezTo>
                  <a:close/>
                  <a:moveTo>
                    <a:pt x="150" y="146"/>
                  </a:moveTo>
                  <a:cubicBezTo>
                    <a:pt x="151" y="146"/>
                    <a:pt x="151" y="146"/>
                    <a:pt x="151" y="146"/>
                  </a:cubicBezTo>
                  <a:cubicBezTo>
                    <a:pt x="152" y="146"/>
                    <a:pt x="153" y="145"/>
                    <a:pt x="154" y="145"/>
                  </a:cubicBezTo>
                  <a:cubicBezTo>
                    <a:pt x="156" y="145"/>
                    <a:pt x="157" y="143"/>
                    <a:pt x="158" y="142"/>
                  </a:cubicBezTo>
                  <a:cubicBezTo>
                    <a:pt x="158" y="142"/>
                    <a:pt x="158" y="142"/>
                    <a:pt x="158" y="142"/>
                  </a:cubicBezTo>
                  <a:cubicBezTo>
                    <a:pt x="156" y="143"/>
                    <a:pt x="154" y="143"/>
                    <a:pt x="152" y="144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1" y="145"/>
                    <a:pt x="151" y="145"/>
                    <a:pt x="150" y="146"/>
                  </a:cubicBezTo>
                  <a:close/>
                  <a:moveTo>
                    <a:pt x="42" y="130"/>
                  </a:moveTo>
                  <a:cubicBezTo>
                    <a:pt x="41" y="130"/>
                    <a:pt x="41" y="129"/>
                    <a:pt x="40" y="128"/>
                  </a:cubicBezTo>
                  <a:cubicBezTo>
                    <a:pt x="39" y="129"/>
                    <a:pt x="39" y="129"/>
                    <a:pt x="38" y="130"/>
                  </a:cubicBezTo>
                  <a:cubicBezTo>
                    <a:pt x="39" y="131"/>
                    <a:pt x="39" y="131"/>
                    <a:pt x="39" y="132"/>
                  </a:cubicBezTo>
                  <a:cubicBezTo>
                    <a:pt x="40" y="132"/>
                    <a:pt x="40" y="133"/>
                    <a:pt x="40" y="133"/>
                  </a:cubicBezTo>
                  <a:cubicBezTo>
                    <a:pt x="41" y="132"/>
                    <a:pt x="41" y="131"/>
                    <a:pt x="42" y="130"/>
                  </a:cubicBezTo>
                  <a:close/>
                  <a:moveTo>
                    <a:pt x="216" y="105"/>
                  </a:moveTo>
                  <a:cubicBezTo>
                    <a:pt x="216" y="105"/>
                    <a:pt x="216" y="105"/>
                    <a:pt x="216" y="105"/>
                  </a:cubicBezTo>
                  <a:cubicBezTo>
                    <a:pt x="218" y="101"/>
                    <a:pt x="220" y="97"/>
                    <a:pt x="221" y="93"/>
                  </a:cubicBezTo>
                  <a:cubicBezTo>
                    <a:pt x="220" y="94"/>
                    <a:pt x="220" y="95"/>
                    <a:pt x="219" y="96"/>
                  </a:cubicBezTo>
                  <a:cubicBezTo>
                    <a:pt x="218" y="98"/>
                    <a:pt x="217" y="101"/>
                    <a:pt x="217" y="103"/>
                  </a:cubicBezTo>
                  <a:cubicBezTo>
                    <a:pt x="216" y="104"/>
                    <a:pt x="216" y="104"/>
                    <a:pt x="216" y="105"/>
                  </a:cubicBezTo>
                  <a:close/>
                  <a:moveTo>
                    <a:pt x="67" y="154"/>
                  </a:moveTo>
                  <a:cubicBezTo>
                    <a:pt x="68" y="155"/>
                    <a:pt x="70" y="155"/>
                    <a:pt x="71" y="156"/>
                  </a:cubicBezTo>
                  <a:cubicBezTo>
                    <a:pt x="71" y="155"/>
                    <a:pt x="72" y="155"/>
                    <a:pt x="72" y="154"/>
                  </a:cubicBezTo>
                  <a:cubicBezTo>
                    <a:pt x="71" y="153"/>
                    <a:pt x="70" y="153"/>
                    <a:pt x="69" y="153"/>
                  </a:cubicBezTo>
                  <a:cubicBezTo>
                    <a:pt x="69" y="153"/>
                    <a:pt x="69" y="153"/>
                    <a:pt x="68" y="153"/>
                  </a:cubicBezTo>
                  <a:cubicBezTo>
                    <a:pt x="68" y="153"/>
                    <a:pt x="68" y="153"/>
                    <a:pt x="67" y="154"/>
                  </a:cubicBezTo>
                  <a:close/>
                  <a:moveTo>
                    <a:pt x="89" y="150"/>
                  </a:moveTo>
                  <a:cubicBezTo>
                    <a:pt x="89" y="150"/>
                    <a:pt x="90" y="149"/>
                    <a:pt x="90" y="149"/>
                  </a:cubicBezTo>
                  <a:cubicBezTo>
                    <a:pt x="90" y="148"/>
                    <a:pt x="90" y="148"/>
                    <a:pt x="90" y="148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89" y="146"/>
                    <a:pt x="88" y="146"/>
                    <a:pt x="87" y="146"/>
                  </a:cubicBezTo>
                  <a:cubicBezTo>
                    <a:pt x="87" y="147"/>
                    <a:pt x="87" y="147"/>
                    <a:pt x="86" y="148"/>
                  </a:cubicBezTo>
                  <a:cubicBezTo>
                    <a:pt x="88" y="149"/>
                    <a:pt x="88" y="149"/>
                    <a:pt x="89" y="150"/>
                  </a:cubicBezTo>
                  <a:close/>
                  <a:moveTo>
                    <a:pt x="32" y="134"/>
                  </a:moveTo>
                  <a:cubicBezTo>
                    <a:pt x="34" y="137"/>
                    <a:pt x="36" y="139"/>
                    <a:pt x="39" y="141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7" y="138"/>
                    <a:pt x="35" y="136"/>
                    <a:pt x="33" y="134"/>
                  </a:cubicBezTo>
                  <a:cubicBezTo>
                    <a:pt x="33" y="134"/>
                    <a:pt x="33" y="134"/>
                    <a:pt x="32" y="134"/>
                  </a:cubicBezTo>
                  <a:close/>
                  <a:moveTo>
                    <a:pt x="14" y="73"/>
                  </a:moveTo>
                  <a:cubicBezTo>
                    <a:pt x="14" y="72"/>
                    <a:pt x="14" y="71"/>
                    <a:pt x="14" y="70"/>
                  </a:cubicBezTo>
                  <a:cubicBezTo>
                    <a:pt x="12" y="72"/>
                    <a:pt x="11" y="74"/>
                    <a:pt x="10" y="75"/>
                  </a:cubicBezTo>
                  <a:cubicBezTo>
                    <a:pt x="10" y="75"/>
                    <a:pt x="10" y="75"/>
                    <a:pt x="10" y="76"/>
                  </a:cubicBezTo>
                  <a:cubicBezTo>
                    <a:pt x="12" y="75"/>
                    <a:pt x="13" y="74"/>
                    <a:pt x="14" y="73"/>
                  </a:cubicBezTo>
                  <a:close/>
                  <a:moveTo>
                    <a:pt x="11" y="78"/>
                  </a:moveTo>
                  <a:cubicBezTo>
                    <a:pt x="11" y="79"/>
                    <a:pt x="12" y="79"/>
                    <a:pt x="12" y="80"/>
                  </a:cubicBezTo>
                  <a:cubicBezTo>
                    <a:pt x="13" y="79"/>
                    <a:pt x="14" y="77"/>
                    <a:pt x="15" y="76"/>
                  </a:cubicBezTo>
                  <a:cubicBezTo>
                    <a:pt x="15" y="76"/>
                    <a:pt x="15" y="76"/>
                    <a:pt x="15" y="75"/>
                  </a:cubicBezTo>
                  <a:cubicBezTo>
                    <a:pt x="14" y="76"/>
                    <a:pt x="12" y="77"/>
                    <a:pt x="11" y="78"/>
                  </a:cubicBezTo>
                  <a:close/>
                  <a:moveTo>
                    <a:pt x="144" y="159"/>
                  </a:moveTo>
                  <a:cubicBezTo>
                    <a:pt x="148" y="158"/>
                    <a:pt x="152" y="157"/>
                    <a:pt x="156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2" y="156"/>
                    <a:pt x="149" y="157"/>
                    <a:pt x="147" y="158"/>
                  </a:cubicBezTo>
                  <a:cubicBezTo>
                    <a:pt x="146" y="158"/>
                    <a:pt x="145" y="158"/>
                    <a:pt x="144" y="159"/>
                  </a:cubicBezTo>
                  <a:close/>
                  <a:moveTo>
                    <a:pt x="16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5" y="80"/>
                    <a:pt x="14" y="81"/>
                    <a:pt x="14" y="82"/>
                  </a:cubicBezTo>
                  <a:cubicBezTo>
                    <a:pt x="13" y="83"/>
                    <a:pt x="13" y="83"/>
                    <a:pt x="14" y="84"/>
                  </a:cubicBezTo>
                  <a:cubicBezTo>
                    <a:pt x="14" y="83"/>
                    <a:pt x="15" y="83"/>
                    <a:pt x="16" y="82"/>
                  </a:cubicBezTo>
                  <a:cubicBezTo>
                    <a:pt x="16" y="82"/>
                    <a:pt x="16" y="82"/>
                    <a:pt x="16" y="81"/>
                  </a:cubicBezTo>
                  <a:cubicBezTo>
                    <a:pt x="16" y="81"/>
                    <a:pt x="16" y="80"/>
                    <a:pt x="16" y="79"/>
                  </a:cubicBezTo>
                  <a:close/>
                  <a:moveTo>
                    <a:pt x="141" y="156"/>
                  </a:moveTo>
                  <a:cubicBezTo>
                    <a:pt x="142" y="155"/>
                    <a:pt x="143" y="154"/>
                    <a:pt x="143" y="152"/>
                  </a:cubicBezTo>
                  <a:cubicBezTo>
                    <a:pt x="143" y="152"/>
                    <a:pt x="142" y="152"/>
                    <a:pt x="142" y="153"/>
                  </a:cubicBezTo>
                  <a:cubicBezTo>
                    <a:pt x="141" y="154"/>
                    <a:pt x="140" y="154"/>
                    <a:pt x="140" y="155"/>
                  </a:cubicBezTo>
                  <a:cubicBezTo>
                    <a:pt x="140" y="155"/>
                    <a:pt x="141" y="156"/>
                    <a:pt x="141" y="156"/>
                  </a:cubicBezTo>
                  <a:close/>
                  <a:moveTo>
                    <a:pt x="171" y="134"/>
                  </a:moveTo>
                  <a:cubicBezTo>
                    <a:pt x="171" y="134"/>
                    <a:pt x="172" y="134"/>
                    <a:pt x="172" y="134"/>
                  </a:cubicBezTo>
                  <a:cubicBezTo>
                    <a:pt x="174" y="133"/>
                    <a:pt x="175" y="132"/>
                    <a:pt x="177" y="131"/>
                  </a:cubicBezTo>
                  <a:cubicBezTo>
                    <a:pt x="178" y="130"/>
                    <a:pt x="179" y="129"/>
                    <a:pt x="180" y="129"/>
                  </a:cubicBezTo>
                  <a:cubicBezTo>
                    <a:pt x="180" y="129"/>
                    <a:pt x="180" y="129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7" y="130"/>
                    <a:pt x="174" y="131"/>
                    <a:pt x="171" y="134"/>
                  </a:cubicBezTo>
                  <a:close/>
                  <a:moveTo>
                    <a:pt x="144" y="155"/>
                  </a:moveTo>
                  <a:cubicBezTo>
                    <a:pt x="147" y="154"/>
                    <a:pt x="148" y="153"/>
                    <a:pt x="149" y="151"/>
                  </a:cubicBezTo>
                  <a:cubicBezTo>
                    <a:pt x="148" y="151"/>
                    <a:pt x="147" y="151"/>
                    <a:pt x="147" y="152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53"/>
                    <a:pt x="145" y="154"/>
                    <a:pt x="144" y="155"/>
                  </a:cubicBezTo>
                  <a:close/>
                  <a:moveTo>
                    <a:pt x="145" y="146"/>
                  </a:moveTo>
                  <a:cubicBezTo>
                    <a:pt x="145" y="146"/>
                    <a:pt x="145" y="146"/>
                    <a:pt x="145" y="146"/>
                  </a:cubicBezTo>
                  <a:cubicBezTo>
                    <a:pt x="144" y="146"/>
                    <a:pt x="143" y="146"/>
                    <a:pt x="142" y="14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1" y="148"/>
                    <a:pt x="141" y="148"/>
                    <a:pt x="140" y="149"/>
                  </a:cubicBezTo>
                  <a:cubicBezTo>
                    <a:pt x="141" y="149"/>
                    <a:pt x="142" y="149"/>
                    <a:pt x="142" y="149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4" y="148"/>
                    <a:pt x="145" y="147"/>
                    <a:pt x="145" y="146"/>
                  </a:cubicBezTo>
                  <a:close/>
                  <a:moveTo>
                    <a:pt x="32" y="129"/>
                  </a:moveTo>
                  <a:cubicBezTo>
                    <a:pt x="32" y="128"/>
                    <a:pt x="32" y="128"/>
                    <a:pt x="32" y="127"/>
                  </a:cubicBezTo>
                  <a:cubicBezTo>
                    <a:pt x="33" y="127"/>
                    <a:pt x="33" y="127"/>
                    <a:pt x="33" y="126"/>
                  </a:cubicBezTo>
                  <a:cubicBezTo>
                    <a:pt x="33" y="126"/>
                    <a:pt x="33" y="125"/>
                    <a:pt x="33" y="125"/>
                  </a:cubicBezTo>
                  <a:cubicBezTo>
                    <a:pt x="32" y="126"/>
                    <a:pt x="31" y="127"/>
                    <a:pt x="30" y="127"/>
                  </a:cubicBezTo>
                  <a:cubicBezTo>
                    <a:pt x="31" y="128"/>
                    <a:pt x="31" y="128"/>
                    <a:pt x="32" y="129"/>
                  </a:cubicBezTo>
                  <a:close/>
                  <a:moveTo>
                    <a:pt x="25" y="120"/>
                  </a:moveTo>
                  <a:cubicBezTo>
                    <a:pt x="26" y="119"/>
                    <a:pt x="27" y="118"/>
                    <a:pt x="28" y="117"/>
                  </a:cubicBezTo>
                  <a:cubicBezTo>
                    <a:pt x="27" y="117"/>
                    <a:pt x="27" y="116"/>
                    <a:pt x="27" y="116"/>
                  </a:cubicBezTo>
                  <a:cubicBezTo>
                    <a:pt x="26" y="117"/>
                    <a:pt x="25" y="118"/>
                    <a:pt x="24" y="119"/>
                  </a:cubicBezTo>
                  <a:cubicBezTo>
                    <a:pt x="24" y="120"/>
                    <a:pt x="24" y="120"/>
                    <a:pt x="25" y="120"/>
                  </a:cubicBezTo>
                  <a:close/>
                  <a:moveTo>
                    <a:pt x="80" y="150"/>
                  </a:moveTo>
                  <a:cubicBezTo>
                    <a:pt x="79" y="150"/>
                    <a:pt x="78" y="149"/>
                    <a:pt x="77" y="149"/>
                  </a:cubicBezTo>
                  <a:cubicBezTo>
                    <a:pt x="77" y="149"/>
                    <a:pt x="76" y="150"/>
                    <a:pt x="76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9" y="152"/>
                    <a:pt x="79" y="152"/>
                    <a:pt x="80" y="150"/>
                  </a:cubicBezTo>
                  <a:cubicBezTo>
                    <a:pt x="80" y="150"/>
                    <a:pt x="80" y="150"/>
                    <a:pt x="80" y="150"/>
                  </a:cubicBezTo>
                  <a:close/>
                  <a:moveTo>
                    <a:pt x="29" y="126"/>
                  </a:moveTo>
                  <a:cubicBezTo>
                    <a:pt x="30" y="125"/>
                    <a:pt x="31" y="124"/>
                    <a:pt x="32" y="123"/>
                  </a:cubicBezTo>
                  <a:cubicBezTo>
                    <a:pt x="31" y="122"/>
                    <a:pt x="31" y="122"/>
                    <a:pt x="31" y="121"/>
                  </a:cubicBezTo>
                  <a:cubicBezTo>
                    <a:pt x="30" y="122"/>
                    <a:pt x="29" y="124"/>
                    <a:pt x="28" y="125"/>
                  </a:cubicBezTo>
                  <a:cubicBezTo>
                    <a:pt x="28" y="125"/>
                    <a:pt x="28" y="125"/>
                    <a:pt x="29" y="126"/>
                  </a:cubicBezTo>
                  <a:close/>
                  <a:moveTo>
                    <a:pt x="117" y="162"/>
                  </a:moveTo>
                  <a:cubicBezTo>
                    <a:pt x="117" y="162"/>
                    <a:pt x="117" y="162"/>
                    <a:pt x="117" y="162"/>
                  </a:cubicBezTo>
                  <a:cubicBezTo>
                    <a:pt x="121" y="162"/>
                    <a:pt x="124" y="162"/>
                    <a:pt x="127" y="162"/>
                  </a:cubicBezTo>
                  <a:cubicBezTo>
                    <a:pt x="128" y="162"/>
                    <a:pt x="128" y="162"/>
                    <a:pt x="129" y="161"/>
                  </a:cubicBezTo>
                  <a:cubicBezTo>
                    <a:pt x="129" y="161"/>
                    <a:pt x="128" y="161"/>
                    <a:pt x="127" y="161"/>
                  </a:cubicBezTo>
                  <a:cubicBezTo>
                    <a:pt x="125" y="162"/>
                    <a:pt x="122" y="162"/>
                    <a:pt x="120" y="162"/>
                  </a:cubicBezTo>
                  <a:cubicBezTo>
                    <a:pt x="119" y="162"/>
                    <a:pt x="118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lose/>
                  <a:moveTo>
                    <a:pt x="65" y="151"/>
                  </a:moveTo>
                  <a:cubicBezTo>
                    <a:pt x="64" y="150"/>
                    <a:pt x="63" y="150"/>
                    <a:pt x="62" y="149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2" y="151"/>
                    <a:pt x="63" y="152"/>
                    <a:pt x="64" y="153"/>
                  </a:cubicBezTo>
                  <a:cubicBezTo>
                    <a:pt x="65" y="152"/>
                    <a:pt x="65" y="151"/>
                    <a:pt x="65" y="151"/>
                  </a:cubicBezTo>
                  <a:close/>
                  <a:moveTo>
                    <a:pt x="31" y="104"/>
                  </a:moveTo>
                  <a:cubicBezTo>
                    <a:pt x="30" y="102"/>
                    <a:pt x="29" y="101"/>
                    <a:pt x="29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2"/>
                    <a:pt x="29" y="103"/>
                    <a:pt x="30" y="105"/>
                  </a:cubicBezTo>
                  <a:cubicBezTo>
                    <a:pt x="30" y="104"/>
                    <a:pt x="30" y="104"/>
                    <a:pt x="31" y="104"/>
                  </a:cubicBezTo>
                  <a:close/>
                  <a:moveTo>
                    <a:pt x="33" y="107"/>
                  </a:moveTo>
                  <a:cubicBezTo>
                    <a:pt x="32" y="107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9"/>
                  </a:cubicBezTo>
                  <a:cubicBezTo>
                    <a:pt x="33" y="110"/>
                    <a:pt x="33" y="111"/>
                    <a:pt x="34" y="112"/>
                  </a:cubicBezTo>
                  <a:cubicBezTo>
                    <a:pt x="34" y="112"/>
                    <a:pt x="34" y="111"/>
                    <a:pt x="35" y="111"/>
                  </a:cubicBezTo>
                  <a:cubicBezTo>
                    <a:pt x="34" y="110"/>
                    <a:pt x="33" y="108"/>
                    <a:pt x="33" y="107"/>
                  </a:cubicBezTo>
                  <a:close/>
                  <a:moveTo>
                    <a:pt x="135" y="149"/>
                  </a:moveTo>
                  <a:cubicBezTo>
                    <a:pt x="134" y="149"/>
                    <a:pt x="133" y="149"/>
                    <a:pt x="132" y="149"/>
                  </a:cubicBezTo>
                  <a:cubicBezTo>
                    <a:pt x="131" y="150"/>
                    <a:pt x="131" y="150"/>
                    <a:pt x="131" y="151"/>
                  </a:cubicBezTo>
                  <a:cubicBezTo>
                    <a:pt x="133" y="151"/>
                    <a:pt x="134" y="151"/>
                    <a:pt x="135" y="149"/>
                  </a:cubicBezTo>
                  <a:close/>
                  <a:moveTo>
                    <a:pt x="197" y="134"/>
                  </a:moveTo>
                  <a:cubicBezTo>
                    <a:pt x="194" y="137"/>
                    <a:pt x="191" y="140"/>
                    <a:pt x="188" y="144"/>
                  </a:cubicBezTo>
                  <a:cubicBezTo>
                    <a:pt x="191" y="141"/>
                    <a:pt x="194" y="138"/>
                    <a:pt x="197" y="134"/>
                  </a:cubicBezTo>
                  <a:close/>
                  <a:moveTo>
                    <a:pt x="203" y="110"/>
                  </a:moveTo>
                  <a:cubicBezTo>
                    <a:pt x="203" y="110"/>
                    <a:pt x="203" y="110"/>
                    <a:pt x="203" y="110"/>
                  </a:cubicBezTo>
                  <a:cubicBezTo>
                    <a:pt x="203" y="110"/>
                    <a:pt x="203" y="110"/>
                    <a:pt x="203" y="110"/>
                  </a:cubicBezTo>
                  <a:cubicBezTo>
                    <a:pt x="202" y="111"/>
                    <a:pt x="200" y="113"/>
                    <a:pt x="199" y="114"/>
                  </a:cubicBezTo>
                  <a:cubicBezTo>
                    <a:pt x="198" y="115"/>
                    <a:pt x="198" y="115"/>
                    <a:pt x="198" y="116"/>
                  </a:cubicBezTo>
                  <a:cubicBezTo>
                    <a:pt x="199" y="116"/>
                    <a:pt x="199" y="116"/>
                    <a:pt x="199" y="116"/>
                  </a:cubicBezTo>
                  <a:cubicBezTo>
                    <a:pt x="201" y="114"/>
                    <a:pt x="202" y="112"/>
                    <a:pt x="203" y="110"/>
                  </a:cubicBezTo>
                  <a:close/>
                  <a:moveTo>
                    <a:pt x="58" y="133"/>
                  </a:moveTo>
                  <a:cubicBezTo>
                    <a:pt x="58" y="134"/>
                    <a:pt x="58" y="134"/>
                    <a:pt x="58" y="134"/>
                  </a:cubicBezTo>
                  <a:cubicBezTo>
                    <a:pt x="59" y="135"/>
                    <a:pt x="60" y="136"/>
                    <a:pt x="60" y="137"/>
                  </a:cubicBezTo>
                  <a:cubicBezTo>
                    <a:pt x="61" y="136"/>
                    <a:pt x="61" y="136"/>
                    <a:pt x="62" y="136"/>
                  </a:cubicBezTo>
                  <a:cubicBezTo>
                    <a:pt x="61" y="135"/>
                    <a:pt x="59" y="134"/>
                    <a:pt x="58" y="133"/>
                  </a:cubicBezTo>
                  <a:close/>
                  <a:moveTo>
                    <a:pt x="21" y="112"/>
                  </a:moveTo>
                  <a:cubicBezTo>
                    <a:pt x="22" y="112"/>
                    <a:pt x="23" y="111"/>
                    <a:pt x="24" y="110"/>
                  </a:cubicBezTo>
                  <a:cubicBezTo>
                    <a:pt x="24" y="109"/>
                    <a:pt x="23" y="109"/>
                    <a:pt x="23" y="108"/>
                  </a:cubicBezTo>
                  <a:cubicBezTo>
                    <a:pt x="22" y="109"/>
                    <a:pt x="22" y="110"/>
                    <a:pt x="21" y="111"/>
                  </a:cubicBezTo>
                  <a:cubicBezTo>
                    <a:pt x="21" y="111"/>
                    <a:pt x="21" y="112"/>
                    <a:pt x="21" y="112"/>
                  </a:cubicBezTo>
                  <a:close/>
                  <a:moveTo>
                    <a:pt x="27" y="107"/>
                  </a:moveTo>
                  <a:cubicBezTo>
                    <a:pt x="27" y="107"/>
                    <a:pt x="28" y="107"/>
                    <a:pt x="28" y="106"/>
                  </a:cubicBezTo>
                  <a:cubicBezTo>
                    <a:pt x="27" y="105"/>
                    <a:pt x="27" y="104"/>
                    <a:pt x="27" y="103"/>
                  </a:cubicBezTo>
                  <a:cubicBezTo>
                    <a:pt x="26" y="104"/>
                    <a:pt x="25" y="105"/>
                    <a:pt x="26" y="106"/>
                  </a:cubicBezTo>
                  <a:cubicBezTo>
                    <a:pt x="26" y="106"/>
                    <a:pt x="26" y="107"/>
                    <a:pt x="27" y="107"/>
                  </a:cubicBezTo>
                  <a:close/>
                  <a:moveTo>
                    <a:pt x="19" y="105"/>
                  </a:moveTo>
                  <a:cubicBezTo>
                    <a:pt x="20" y="104"/>
                    <a:pt x="20" y="104"/>
                    <a:pt x="20" y="103"/>
                  </a:cubicBezTo>
                  <a:cubicBezTo>
                    <a:pt x="20" y="102"/>
                    <a:pt x="20" y="102"/>
                    <a:pt x="19" y="101"/>
                  </a:cubicBezTo>
                  <a:cubicBezTo>
                    <a:pt x="18" y="102"/>
                    <a:pt x="18" y="103"/>
                    <a:pt x="19" y="104"/>
                  </a:cubicBezTo>
                  <a:cubicBezTo>
                    <a:pt x="19" y="104"/>
                    <a:pt x="19" y="104"/>
                    <a:pt x="19" y="105"/>
                  </a:cubicBezTo>
                  <a:close/>
                  <a:moveTo>
                    <a:pt x="76" y="158"/>
                  </a:moveTo>
                  <a:cubicBezTo>
                    <a:pt x="77" y="158"/>
                    <a:pt x="77" y="158"/>
                    <a:pt x="78" y="159"/>
                  </a:cubicBezTo>
                  <a:cubicBezTo>
                    <a:pt x="78" y="158"/>
                    <a:pt x="78" y="158"/>
                    <a:pt x="79" y="158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8" y="156"/>
                    <a:pt x="77" y="156"/>
                    <a:pt x="76" y="157"/>
                  </a:cubicBezTo>
                  <a:cubicBezTo>
                    <a:pt x="76" y="157"/>
                    <a:pt x="76" y="158"/>
                    <a:pt x="76" y="158"/>
                  </a:cubicBezTo>
                  <a:close/>
                  <a:moveTo>
                    <a:pt x="50" y="143"/>
                  </a:moveTo>
                  <a:cubicBezTo>
                    <a:pt x="49" y="143"/>
                    <a:pt x="48" y="142"/>
                    <a:pt x="48" y="142"/>
                  </a:cubicBezTo>
                  <a:cubicBezTo>
                    <a:pt x="47" y="142"/>
                    <a:pt x="47" y="143"/>
                    <a:pt x="46" y="143"/>
                  </a:cubicBezTo>
                  <a:cubicBezTo>
                    <a:pt x="47" y="144"/>
                    <a:pt x="48" y="144"/>
                    <a:pt x="49" y="145"/>
                  </a:cubicBezTo>
                  <a:cubicBezTo>
                    <a:pt x="49" y="144"/>
                    <a:pt x="49" y="144"/>
                    <a:pt x="50" y="143"/>
                  </a:cubicBezTo>
                  <a:close/>
                  <a:moveTo>
                    <a:pt x="5" y="80"/>
                  </a:moveTo>
                  <a:cubicBezTo>
                    <a:pt x="5" y="80"/>
                    <a:pt x="6" y="80"/>
                    <a:pt x="6" y="79"/>
                  </a:cubicBezTo>
                  <a:cubicBezTo>
                    <a:pt x="5" y="78"/>
                    <a:pt x="5" y="77"/>
                    <a:pt x="5" y="75"/>
                  </a:cubicBezTo>
                  <a:cubicBezTo>
                    <a:pt x="5" y="74"/>
                    <a:pt x="5" y="73"/>
                    <a:pt x="5" y="73"/>
                  </a:cubicBezTo>
                  <a:cubicBezTo>
                    <a:pt x="4" y="76"/>
                    <a:pt x="4" y="79"/>
                    <a:pt x="5" y="80"/>
                  </a:cubicBezTo>
                  <a:close/>
                  <a:moveTo>
                    <a:pt x="8" y="79"/>
                  </a:moveTo>
                  <a:cubicBezTo>
                    <a:pt x="8" y="81"/>
                    <a:pt x="8" y="84"/>
                    <a:pt x="10" y="85"/>
                  </a:cubicBezTo>
                  <a:cubicBezTo>
                    <a:pt x="9" y="83"/>
                    <a:pt x="9" y="81"/>
                    <a:pt x="8" y="79"/>
                  </a:cubicBezTo>
                  <a:close/>
                  <a:moveTo>
                    <a:pt x="95" y="148"/>
                  </a:moveTo>
                  <a:cubicBezTo>
                    <a:pt x="95" y="148"/>
                    <a:pt x="95" y="148"/>
                    <a:pt x="95" y="148"/>
                  </a:cubicBezTo>
                  <a:cubicBezTo>
                    <a:pt x="97" y="148"/>
                    <a:pt x="98" y="149"/>
                    <a:pt x="99" y="149"/>
                  </a:cubicBezTo>
                  <a:cubicBezTo>
                    <a:pt x="100" y="149"/>
                    <a:pt x="100" y="148"/>
                    <a:pt x="100" y="148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98" y="148"/>
                    <a:pt x="97" y="147"/>
                    <a:pt x="95" y="148"/>
                  </a:cubicBezTo>
                  <a:close/>
                  <a:moveTo>
                    <a:pt x="29" y="119"/>
                  </a:moveTo>
                  <a:cubicBezTo>
                    <a:pt x="28" y="120"/>
                    <a:pt x="27" y="121"/>
                    <a:pt x="26" y="122"/>
                  </a:cubicBezTo>
                  <a:cubicBezTo>
                    <a:pt x="26" y="122"/>
                    <a:pt x="26" y="123"/>
                    <a:pt x="27" y="123"/>
                  </a:cubicBezTo>
                  <a:cubicBezTo>
                    <a:pt x="28" y="122"/>
                    <a:pt x="28" y="121"/>
                    <a:pt x="29" y="120"/>
                  </a:cubicBezTo>
                  <a:cubicBezTo>
                    <a:pt x="29" y="120"/>
                    <a:pt x="29" y="120"/>
                    <a:pt x="29" y="119"/>
                  </a:cubicBezTo>
                  <a:close/>
                  <a:moveTo>
                    <a:pt x="39" y="127"/>
                  </a:moveTo>
                  <a:cubicBezTo>
                    <a:pt x="38" y="126"/>
                    <a:pt x="37" y="125"/>
                    <a:pt x="37" y="125"/>
                  </a:cubicBezTo>
                  <a:cubicBezTo>
                    <a:pt x="36" y="125"/>
                    <a:pt x="36" y="126"/>
                    <a:pt x="36" y="126"/>
                  </a:cubicBezTo>
                  <a:cubicBezTo>
                    <a:pt x="36" y="127"/>
                    <a:pt x="37" y="127"/>
                    <a:pt x="37" y="128"/>
                  </a:cubicBezTo>
                  <a:cubicBezTo>
                    <a:pt x="38" y="128"/>
                    <a:pt x="38" y="127"/>
                    <a:pt x="39" y="127"/>
                  </a:cubicBezTo>
                  <a:close/>
                  <a:moveTo>
                    <a:pt x="57" y="140"/>
                  </a:moveTo>
                  <a:cubicBezTo>
                    <a:pt x="56" y="140"/>
                    <a:pt x="55" y="139"/>
                    <a:pt x="55" y="139"/>
                  </a:cubicBezTo>
                  <a:cubicBezTo>
                    <a:pt x="54" y="139"/>
                    <a:pt x="54" y="140"/>
                    <a:pt x="54" y="140"/>
                  </a:cubicBezTo>
                  <a:cubicBezTo>
                    <a:pt x="55" y="142"/>
                    <a:pt x="55" y="142"/>
                    <a:pt x="57" y="140"/>
                  </a:cubicBezTo>
                  <a:close/>
                  <a:moveTo>
                    <a:pt x="21" y="105"/>
                  </a:moveTo>
                  <a:cubicBezTo>
                    <a:pt x="21" y="106"/>
                    <a:pt x="20" y="106"/>
                    <a:pt x="19" y="107"/>
                  </a:cubicBezTo>
                  <a:cubicBezTo>
                    <a:pt x="20" y="108"/>
                    <a:pt x="20" y="108"/>
                    <a:pt x="20" y="109"/>
                  </a:cubicBezTo>
                  <a:cubicBezTo>
                    <a:pt x="21" y="108"/>
                    <a:pt x="21" y="107"/>
                    <a:pt x="22" y="107"/>
                  </a:cubicBezTo>
                  <a:cubicBezTo>
                    <a:pt x="22" y="106"/>
                    <a:pt x="22" y="106"/>
                    <a:pt x="21" y="105"/>
                  </a:cubicBezTo>
                  <a:close/>
                  <a:moveTo>
                    <a:pt x="16" y="61"/>
                  </a:moveTo>
                  <a:cubicBezTo>
                    <a:pt x="17" y="61"/>
                    <a:pt x="17" y="61"/>
                    <a:pt x="17" y="60"/>
                  </a:cubicBezTo>
                  <a:cubicBezTo>
                    <a:pt x="17" y="59"/>
                    <a:pt x="17" y="58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6" y="60"/>
                    <a:pt x="16" y="60"/>
                    <a:pt x="16" y="61"/>
                  </a:cubicBezTo>
                  <a:close/>
                  <a:moveTo>
                    <a:pt x="20" y="60"/>
                  </a:moveTo>
                  <a:cubicBezTo>
                    <a:pt x="20" y="60"/>
                    <a:pt x="20" y="60"/>
                    <a:pt x="21" y="60"/>
                  </a:cubicBezTo>
                  <a:cubicBezTo>
                    <a:pt x="20" y="56"/>
                    <a:pt x="20" y="51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51"/>
                    <a:pt x="20" y="56"/>
                    <a:pt x="20" y="60"/>
                  </a:cubicBezTo>
                  <a:close/>
                  <a:moveTo>
                    <a:pt x="94" y="155"/>
                  </a:moveTo>
                  <a:cubicBezTo>
                    <a:pt x="93" y="155"/>
                    <a:pt x="92" y="155"/>
                    <a:pt x="91" y="155"/>
                  </a:cubicBezTo>
                  <a:cubicBezTo>
                    <a:pt x="91" y="156"/>
                    <a:pt x="90" y="156"/>
                    <a:pt x="90" y="157"/>
                  </a:cubicBezTo>
                  <a:cubicBezTo>
                    <a:pt x="91" y="157"/>
                    <a:pt x="91" y="157"/>
                    <a:pt x="92" y="157"/>
                  </a:cubicBezTo>
                  <a:cubicBezTo>
                    <a:pt x="92" y="157"/>
                    <a:pt x="93" y="156"/>
                    <a:pt x="94" y="155"/>
                  </a:cubicBezTo>
                  <a:close/>
                  <a:moveTo>
                    <a:pt x="124" y="148"/>
                  </a:moveTo>
                  <a:cubicBezTo>
                    <a:pt x="126" y="149"/>
                    <a:pt x="128" y="149"/>
                    <a:pt x="129" y="147"/>
                  </a:cubicBezTo>
                  <a:cubicBezTo>
                    <a:pt x="127" y="147"/>
                    <a:pt x="126" y="148"/>
                    <a:pt x="124" y="148"/>
                  </a:cubicBezTo>
                  <a:close/>
                  <a:moveTo>
                    <a:pt x="45" y="133"/>
                  </a:moveTo>
                  <a:cubicBezTo>
                    <a:pt x="44" y="133"/>
                    <a:pt x="44" y="132"/>
                    <a:pt x="43" y="132"/>
                  </a:cubicBezTo>
                  <a:cubicBezTo>
                    <a:pt x="43" y="133"/>
                    <a:pt x="43" y="134"/>
                    <a:pt x="42" y="134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4" y="134"/>
                    <a:pt x="44" y="134"/>
                    <a:pt x="45" y="133"/>
                  </a:cubicBezTo>
                  <a:close/>
                  <a:moveTo>
                    <a:pt x="72" y="147"/>
                  </a:moveTo>
                  <a:cubicBezTo>
                    <a:pt x="71" y="147"/>
                    <a:pt x="70" y="147"/>
                    <a:pt x="69" y="146"/>
                  </a:cubicBezTo>
                  <a:cubicBezTo>
                    <a:pt x="69" y="147"/>
                    <a:pt x="69" y="147"/>
                    <a:pt x="69" y="148"/>
                  </a:cubicBezTo>
                  <a:cubicBezTo>
                    <a:pt x="70" y="148"/>
                    <a:pt x="70" y="148"/>
                    <a:pt x="71" y="148"/>
                  </a:cubicBezTo>
                  <a:cubicBezTo>
                    <a:pt x="71" y="148"/>
                    <a:pt x="71" y="148"/>
                    <a:pt x="72" y="147"/>
                  </a:cubicBezTo>
                  <a:close/>
                  <a:moveTo>
                    <a:pt x="16" y="90"/>
                  </a:moveTo>
                  <a:cubicBezTo>
                    <a:pt x="17" y="90"/>
                    <a:pt x="17" y="90"/>
                    <a:pt x="17" y="9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8"/>
                    <a:pt x="17" y="87"/>
                    <a:pt x="17" y="86"/>
                  </a:cubicBezTo>
                  <a:cubicBezTo>
                    <a:pt x="16" y="87"/>
                    <a:pt x="16" y="87"/>
                    <a:pt x="15" y="88"/>
                  </a:cubicBezTo>
                  <a:cubicBezTo>
                    <a:pt x="16" y="88"/>
                    <a:pt x="16" y="89"/>
                    <a:pt x="16" y="90"/>
                  </a:cubicBezTo>
                  <a:close/>
                  <a:moveTo>
                    <a:pt x="166" y="143"/>
                  </a:moveTo>
                  <a:cubicBezTo>
                    <a:pt x="164" y="144"/>
                    <a:pt x="162" y="145"/>
                    <a:pt x="161" y="146"/>
                  </a:cubicBezTo>
                  <a:cubicBezTo>
                    <a:pt x="161" y="145"/>
                    <a:pt x="162" y="145"/>
                    <a:pt x="163" y="145"/>
                  </a:cubicBezTo>
                  <a:cubicBezTo>
                    <a:pt x="164" y="145"/>
                    <a:pt x="165" y="144"/>
                    <a:pt x="166" y="143"/>
                  </a:cubicBezTo>
                  <a:close/>
                  <a:moveTo>
                    <a:pt x="104" y="148"/>
                  </a:moveTo>
                  <a:cubicBezTo>
                    <a:pt x="104" y="148"/>
                    <a:pt x="104" y="148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6" y="149"/>
                    <a:pt x="107" y="149"/>
                    <a:pt x="109" y="149"/>
                  </a:cubicBezTo>
                  <a:cubicBezTo>
                    <a:pt x="109" y="149"/>
                    <a:pt x="109" y="149"/>
                    <a:pt x="110" y="148"/>
                  </a:cubicBezTo>
                  <a:cubicBezTo>
                    <a:pt x="108" y="148"/>
                    <a:pt x="106" y="148"/>
                    <a:pt x="104" y="148"/>
                  </a:cubicBezTo>
                  <a:close/>
                  <a:moveTo>
                    <a:pt x="98" y="155"/>
                  </a:moveTo>
                  <a:cubicBezTo>
                    <a:pt x="97" y="155"/>
                    <a:pt x="97" y="155"/>
                    <a:pt x="96" y="155"/>
                  </a:cubicBezTo>
                  <a:cubicBezTo>
                    <a:pt x="96" y="156"/>
                    <a:pt x="95" y="157"/>
                    <a:pt x="95" y="157"/>
                  </a:cubicBezTo>
                  <a:cubicBezTo>
                    <a:pt x="97" y="157"/>
                    <a:pt x="97" y="157"/>
                    <a:pt x="98" y="155"/>
                  </a:cubicBezTo>
                  <a:close/>
                  <a:moveTo>
                    <a:pt x="30" y="111"/>
                  </a:moveTo>
                  <a:cubicBezTo>
                    <a:pt x="29" y="112"/>
                    <a:pt x="29" y="112"/>
                    <a:pt x="29" y="112"/>
                  </a:cubicBezTo>
                  <a:cubicBezTo>
                    <a:pt x="30" y="114"/>
                    <a:pt x="30" y="114"/>
                    <a:pt x="31" y="115"/>
                  </a:cubicBezTo>
                  <a:cubicBezTo>
                    <a:pt x="31" y="113"/>
                    <a:pt x="30" y="112"/>
                    <a:pt x="30" y="111"/>
                  </a:cubicBezTo>
                  <a:close/>
                  <a:moveTo>
                    <a:pt x="42" y="117"/>
                  </a:moveTo>
                  <a:cubicBezTo>
                    <a:pt x="41" y="118"/>
                    <a:pt x="41" y="118"/>
                    <a:pt x="42" y="119"/>
                  </a:cubicBezTo>
                  <a:cubicBezTo>
                    <a:pt x="43" y="120"/>
                    <a:pt x="44" y="120"/>
                    <a:pt x="45" y="121"/>
                  </a:cubicBezTo>
                  <a:cubicBezTo>
                    <a:pt x="45" y="121"/>
                    <a:pt x="45" y="121"/>
                    <a:pt x="45" y="121"/>
                  </a:cubicBezTo>
                  <a:cubicBezTo>
                    <a:pt x="44" y="120"/>
                    <a:pt x="43" y="119"/>
                    <a:pt x="42" y="117"/>
                  </a:cubicBezTo>
                  <a:close/>
                  <a:moveTo>
                    <a:pt x="6" y="45"/>
                  </a:moveTo>
                  <a:cubicBezTo>
                    <a:pt x="6" y="47"/>
                    <a:pt x="5" y="49"/>
                    <a:pt x="5" y="51"/>
                  </a:cubicBezTo>
                  <a:cubicBezTo>
                    <a:pt x="5" y="50"/>
                    <a:pt x="7" y="45"/>
                    <a:pt x="6" y="45"/>
                  </a:cubicBezTo>
                  <a:close/>
                  <a:moveTo>
                    <a:pt x="88" y="157"/>
                  </a:moveTo>
                  <a:cubicBezTo>
                    <a:pt x="88" y="156"/>
                    <a:pt x="88" y="156"/>
                    <a:pt x="89" y="155"/>
                  </a:cubicBezTo>
                  <a:cubicBezTo>
                    <a:pt x="88" y="155"/>
                    <a:pt x="86" y="155"/>
                    <a:pt x="86" y="156"/>
                  </a:cubicBezTo>
                  <a:cubicBezTo>
                    <a:pt x="87" y="156"/>
                    <a:pt x="87" y="157"/>
                    <a:pt x="88" y="157"/>
                  </a:cubicBezTo>
                  <a:close/>
                  <a:moveTo>
                    <a:pt x="18" y="97"/>
                  </a:moveTo>
                  <a:cubicBezTo>
                    <a:pt x="17" y="96"/>
                    <a:pt x="17" y="96"/>
                    <a:pt x="17" y="95"/>
                  </a:cubicBezTo>
                  <a:cubicBezTo>
                    <a:pt x="16" y="95"/>
                    <a:pt x="16" y="96"/>
                    <a:pt x="16" y="96"/>
                  </a:cubicBezTo>
                  <a:cubicBezTo>
                    <a:pt x="16" y="97"/>
                    <a:pt x="16" y="97"/>
                    <a:pt x="17" y="98"/>
                  </a:cubicBezTo>
                  <a:cubicBezTo>
                    <a:pt x="17" y="98"/>
                    <a:pt x="17" y="97"/>
                    <a:pt x="18" y="97"/>
                  </a:cubicBezTo>
                  <a:close/>
                  <a:moveTo>
                    <a:pt x="74" y="155"/>
                  </a:moveTo>
                  <a:cubicBezTo>
                    <a:pt x="74" y="155"/>
                    <a:pt x="73" y="156"/>
                    <a:pt x="73" y="156"/>
                  </a:cubicBezTo>
                  <a:cubicBezTo>
                    <a:pt x="73" y="157"/>
                    <a:pt x="74" y="157"/>
                    <a:pt x="74" y="157"/>
                  </a:cubicBezTo>
                  <a:cubicBezTo>
                    <a:pt x="74" y="156"/>
                    <a:pt x="75" y="156"/>
                    <a:pt x="75" y="155"/>
                  </a:cubicBezTo>
                  <a:cubicBezTo>
                    <a:pt x="75" y="155"/>
                    <a:pt x="74" y="155"/>
                    <a:pt x="74" y="155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1"/>
                    <a:pt x="16" y="43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3"/>
                    <a:pt x="17" y="42"/>
                    <a:pt x="17" y="41"/>
                  </a:cubicBezTo>
                  <a:cubicBezTo>
                    <a:pt x="17" y="41"/>
                    <a:pt x="17" y="40"/>
                    <a:pt x="17" y="39"/>
                  </a:cubicBezTo>
                  <a:close/>
                  <a:moveTo>
                    <a:pt x="73" y="149"/>
                  </a:moveTo>
                  <a:cubicBezTo>
                    <a:pt x="73" y="149"/>
                    <a:pt x="74" y="150"/>
                    <a:pt x="74" y="150"/>
                  </a:cubicBezTo>
                  <a:cubicBezTo>
                    <a:pt x="74" y="149"/>
                    <a:pt x="75" y="149"/>
                    <a:pt x="75" y="148"/>
                  </a:cubicBezTo>
                  <a:cubicBezTo>
                    <a:pt x="75" y="148"/>
                    <a:pt x="74" y="148"/>
                    <a:pt x="74" y="148"/>
                  </a:cubicBezTo>
                  <a:cubicBezTo>
                    <a:pt x="73" y="149"/>
                    <a:pt x="73" y="149"/>
                    <a:pt x="73" y="149"/>
                  </a:cubicBezTo>
                  <a:close/>
                  <a:moveTo>
                    <a:pt x="4" y="92"/>
                  </a:moveTo>
                  <a:cubicBezTo>
                    <a:pt x="4" y="95"/>
                    <a:pt x="5" y="97"/>
                    <a:pt x="6" y="99"/>
                  </a:cubicBezTo>
                  <a:cubicBezTo>
                    <a:pt x="5" y="96"/>
                    <a:pt x="5" y="94"/>
                    <a:pt x="4" y="92"/>
                  </a:cubicBezTo>
                  <a:close/>
                  <a:moveTo>
                    <a:pt x="94" y="151"/>
                  </a:moveTo>
                  <a:cubicBezTo>
                    <a:pt x="95" y="151"/>
                    <a:pt x="96" y="151"/>
                    <a:pt x="98" y="151"/>
                  </a:cubicBezTo>
                  <a:cubicBezTo>
                    <a:pt x="97" y="151"/>
                    <a:pt x="95" y="150"/>
                    <a:pt x="94" y="150"/>
                  </a:cubicBezTo>
                  <a:cubicBezTo>
                    <a:pt x="94" y="150"/>
                    <a:pt x="94" y="151"/>
                    <a:pt x="94" y="151"/>
                  </a:cubicBezTo>
                  <a:close/>
                  <a:moveTo>
                    <a:pt x="25" y="127"/>
                  </a:moveTo>
                  <a:cubicBezTo>
                    <a:pt x="25" y="127"/>
                    <a:pt x="25" y="127"/>
                    <a:pt x="25" y="127"/>
                  </a:cubicBezTo>
                  <a:cubicBezTo>
                    <a:pt x="24" y="126"/>
                    <a:pt x="24" y="125"/>
                    <a:pt x="23" y="124"/>
                  </a:cubicBezTo>
                  <a:cubicBezTo>
                    <a:pt x="23" y="124"/>
                    <a:pt x="23" y="124"/>
                    <a:pt x="23" y="124"/>
                  </a:cubicBezTo>
                  <a:cubicBezTo>
                    <a:pt x="23" y="125"/>
                    <a:pt x="24" y="126"/>
                    <a:pt x="25" y="127"/>
                  </a:cubicBezTo>
                  <a:close/>
                  <a:moveTo>
                    <a:pt x="174" y="139"/>
                  </a:moveTo>
                  <a:cubicBezTo>
                    <a:pt x="174" y="139"/>
                    <a:pt x="174" y="139"/>
                    <a:pt x="174" y="139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2" y="140"/>
                    <a:pt x="172" y="142"/>
                    <a:pt x="171" y="143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2" y="142"/>
                    <a:pt x="173" y="140"/>
                    <a:pt x="174" y="139"/>
                  </a:cubicBezTo>
                  <a:close/>
                  <a:moveTo>
                    <a:pt x="11" y="63"/>
                  </a:moveTo>
                  <a:cubicBezTo>
                    <a:pt x="11" y="63"/>
                    <a:pt x="11" y="63"/>
                    <a:pt x="12" y="63"/>
                  </a:cubicBezTo>
                  <a:cubicBezTo>
                    <a:pt x="12" y="63"/>
                    <a:pt x="13" y="63"/>
                    <a:pt x="14" y="62"/>
                  </a:cubicBezTo>
                  <a:cubicBezTo>
                    <a:pt x="14" y="62"/>
                    <a:pt x="14" y="61"/>
                    <a:pt x="13" y="61"/>
                  </a:cubicBezTo>
                  <a:cubicBezTo>
                    <a:pt x="13" y="62"/>
                    <a:pt x="12" y="62"/>
                    <a:pt x="11" y="63"/>
                  </a:cubicBezTo>
                  <a:close/>
                  <a:moveTo>
                    <a:pt x="137" y="161"/>
                  </a:moveTo>
                  <a:cubicBezTo>
                    <a:pt x="137" y="161"/>
                    <a:pt x="137" y="161"/>
                    <a:pt x="137" y="161"/>
                  </a:cubicBezTo>
                  <a:cubicBezTo>
                    <a:pt x="139" y="161"/>
                    <a:pt x="140" y="161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0" y="160"/>
                    <a:pt x="138" y="161"/>
                    <a:pt x="137" y="161"/>
                  </a:cubicBezTo>
                  <a:close/>
                  <a:moveTo>
                    <a:pt x="170" y="139"/>
                  </a:moveTo>
                  <a:cubicBezTo>
                    <a:pt x="170" y="139"/>
                    <a:pt x="170" y="139"/>
                    <a:pt x="170" y="139"/>
                  </a:cubicBezTo>
                  <a:cubicBezTo>
                    <a:pt x="169" y="139"/>
                    <a:pt x="168" y="139"/>
                    <a:pt x="168" y="139"/>
                  </a:cubicBezTo>
                  <a:cubicBezTo>
                    <a:pt x="167" y="139"/>
                    <a:pt x="166" y="139"/>
                    <a:pt x="165" y="139"/>
                  </a:cubicBezTo>
                  <a:cubicBezTo>
                    <a:pt x="166" y="139"/>
                    <a:pt x="166" y="140"/>
                    <a:pt x="167" y="140"/>
                  </a:cubicBezTo>
                  <a:cubicBezTo>
                    <a:pt x="168" y="140"/>
                    <a:pt x="169" y="139"/>
                    <a:pt x="170" y="139"/>
                  </a:cubicBezTo>
                  <a:close/>
                  <a:moveTo>
                    <a:pt x="11" y="48"/>
                  </a:moveTo>
                  <a:cubicBezTo>
                    <a:pt x="12" y="48"/>
                    <a:pt x="12" y="47"/>
                    <a:pt x="12" y="46"/>
                  </a:cubicBezTo>
                  <a:cubicBezTo>
                    <a:pt x="11" y="47"/>
                    <a:pt x="11" y="47"/>
                    <a:pt x="11" y="48"/>
                  </a:cubicBezTo>
                  <a:close/>
                  <a:moveTo>
                    <a:pt x="6" y="99"/>
                  </a:moveTo>
                  <a:cubicBezTo>
                    <a:pt x="6" y="101"/>
                    <a:pt x="7" y="103"/>
                    <a:pt x="7" y="104"/>
                  </a:cubicBezTo>
                  <a:cubicBezTo>
                    <a:pt x="7" y="102"/>
                    <a:pt x="7" y="100"/>
                    <a:pt x="6" y="99"/>
                  </a:cubicBezTo>
                  <a:close/>
                  <a:moveTo>
                    <a:pt x="16" y="52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1"/>
                    <a:pt x="17" y="49"/>
                    <a:pt x="16" y="49"/>
                  </a:cubicBezTo>
                  <a:cubicBezTo>
                    <a:pt x="16" y="50"/>
                    <a:pt x="16" y="51"/>
                    <a:pt x="16" y="52"/>
                  </a:cubicBezTo>
                  <a:close/>
                  <a:moveTo>
                    <a:pt x="37" y="135"/>
                  </a:moveTo>
                  <a:cubicBezTo>
                    <a:pt x="37" y="135"/>
                    <a:pt x="38" y="136"/>
                    <a:pt x="39" y="137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8" y="135"/>
                    <a:pt x="38" y="135"/>
                    <a:pt x="37" y="135"/>
                  </a:cubicBezTo>
                  <a:close/>
                  <a:moveTo>
                    <a:pt x="46" y="135"/>
                  </a:moveTo>
                  <a:cubicBezTo>
                    <a:pt x="46" y="135"/>
                    <a:pt x="45" y="135"/>
                    <a:pt x="45" y="136"/>
                  </a:cubicBezTo>
                  <a:cubicBezTo>
                    <a:pt x="45" y="136"/>
                    <a:pt x="46" y="136"/>
                    <a:pt x="46" y="137"/>
                  </a:cubicBezTo>
                  <a:cubicBezTo>
                    <a:pt x="47" y="136"/>
                    <a:pt x="47" y="136"/>
                    <a:pt x="47" y="135"/>
                  </a:cubicBezTo>
                  <a:cubicBezTo>
                    <a:pt x="47" y="135"/>
                    <a:pt x="46" y="135"/>
                    <a:pt x="46" y="135"/>
                  </a:cubicBezTo>
                  <a:close/>
                  <a:moveTo>
                    <a:pt x="13" y="53"/>
                  </a:moveTo>
                  <a:cubicBezTo>
                    <a:pt x="12" y="53"/>
                    <a:pt x="12" y="54"/>
                    <a:pt x="12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2" y="55"/>
                    <a:pt x="12" y="55"/>
                    <a:pt x="13" y="54"/>
                  </a:cubicBezTo>
                  <a:cubicBezTo>
                    <a:pt x="13" y="54"/>
                    <a:pt x="13" y="54"/>
                    <a:pt x="13" y="53"/>
                  </a:cubicBezTo>
                  <a:close/>
                  <a:moveTo>
                    <a:pt x="111" y="160"/>
                  </a:moveTo>
                  <a:cubicBezTo>
                    <a:pt x="113" y="160"/>
                    <a:pt x="113" y="160"/>
                    <a:pt x="114" y="159"/>
                  </a:cubicBezTo>
                  <a:cubicBezTo>
                    <a:pt x="113" y="160"/>
                    <a:pt x="112" y="159"/>
                    <a:pt x="111" y="160"/>
                  </a:cubicBezTo>
                  <a:close/>
                  <a:moveTo>
                    <a:pt x="99" y="156"/>
                  </a:moveTo>
                  <a:cubicBezTo>
                    <a:pt x="101" y="156"/>
                    <a:pt x="102" y="156"/>
                    <a:pt x="102" y="155"/>
                  </a:cubicBezTo>
                  <a:cubicBezTo>
                    <a:pt x="102" y="156"/>
                    <a:pt x="101" y="156"/>
                    <a:pt x="100" y="156"/>
                  </a:cubicBezTo>
                  <a:cubicBezTo>
                    <a:pt x="100" y="156"/>
                    <a:pt x="100" y="156"/>
                    <a:pt x="99" y="156"/>
                  </a:cubicBezTo>
                  <a:close/>
                  <a:moveTo>
                    <a:pt x="133" y="144"/>
                  </a:moveTo>
                  <a:cubicBezTo>
                    <a:pt x="133" y="144"/>
                    <a:pt x="133" y="144"/>
                    <a:pt x="133" y="144"/>
                  </a:cubicBezTo>
                  <a:cubicBezTo>
                    <a:pt x="131" y="144"/>
                    <a:pt x="129" y="145"/>
                    <a:pt x="127" y="145"/>
                  </a:cubicBezTo>
                  <a:cubicBezTo>
                    <a:pt x="129" y="145"/>
                    <a:pt x="131" y="145"/>
                    <a:pt x="133" y="144"/>
                  </a:cubicBezTo>
                  <a:close/>
                  <a:moveTo>
                    <a:pt x="162" y="150"/>
                  </a:moveTo>
                  <a:cubicBezTo>
                    <a:pt x="163" y="150"/>
                    <a:pt x="165" y="149"/>
                    <a:pt x="165" y="148"/>
                  </a:cubicBezTo>
                  <a:cubicBezTo>
                    <a:pt x="164" y="148"/>
                    <a:pt x="163" y="149"/>
                    <a:pt x="162" y="150"/>
                  </a:cubicBezTo>
                  <a:close/>
                  <a:moveTo>
                    <a:pt x="84" y="152"/>
                  </a:moveTo>
                  <a:cubicBezTo>
                    <a:pt x="85" y="153"/>
                    <a:pt x="86" y="153"/>
                    <a:pt x="86" y="153"/>
                  </a:cubicBezTo>
                  <a:cubicBezTo>
                    <a:pt x="86" y="152"/>
                    <a:pt x="85" y="152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lose/>
                  <a:moveTo>
                    <a:pt x="7" y="94"/>
                  </a:moveTo>
                  <a:cubicBezTo>
                    <a:pt x="7" y="92"/>
                    <a:pt x="7" y="90"/>
                    <a:pt x="6" y="88"/>
                  </a:cubicBezTo>
                  <a:cubicBezTo>
                    <a:pt x="6" y="90"/>
                    <a:pt x="6" y="92"/>
                    <a:pt x="7" y="94"/>
                  </a:cubicBezTo>
                  <a:close/>
                  <a:moveTo>
                    <a:pt x="105" y="160"/>
                  </a:moveTo>
                  <a:cubicBezTo>
                    <a:pt x="104" y="160"/>
                    <a:pt x="102" y="160"/>
                    <a:pt x="102" y="160"/>
                  </a:cubicBezTo>
                  <a:cubicBezTo>
                    <a:pt x="105" y="160"/>
                    <a:pt x="105" y="160"/>
                    <a:pt x="105" y="160"/>
                  </a:cubicBezTo>
                  <a:close/>
                  <a:moveTo>
                    <a:pt x="21" y="71"/>
                  </a:moveTo>
                  <a:cubicBezTo>
                    <a:pt x="21" y="73"/>
                    <a:pt x="22" y="75"/>
                    <a:pt x="22" y="76"/>
                  </a:cubicBezTo>
                  <a:cubicBezTo>
                    <a:pt x="22" y="74"/>
                    <a:pt x="22" y="73"/>
                    <a:pt x="21" y="71"/>
                  </a:cubicBezTo>
                  <a:close/>
                  <a:moveTo>
                    <a:pt x="29" y="129"/>
                  </a:moveTo>
                  <a:cubicBezTo>
                    <a:pt x="29" y="129"/>
                    <a:pt x="29" y="129"/>
                    <a:pt x="29" y="129"/>
                  </a:cubicBezTo>
                  <a:cubicBezTo>
                    <a:pt x="29" y="130"/>
                    <a:pt x="30" y="131"/>
                    <a:pt x="30" y="132"/>
                  </a:cubicBezTo>
                  <a:cubicBezTo>
                    <a:pt x="31" y="131"/>
                    <a:pt x="31" y="131"/>
                    <a:pt x="30" y="131"/>
                  </a:cubicBezTo>
                  <a:cubicBezTo>
                    <a:pt x="30" y="130"/>
                    <a:pt x="29" y="130"/>
                    <a:pt x="29" y="129"/>
                  </a:cubicBezTo>
                  <a:close/>
                  <a:moveTo>
                    <a:pt x="8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9" y="39"/>
                    <a:pt x="9" y="37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8" y="38"/>
                    <a:pt x="8" y="40"/>
                  </a:cubicBezTo>
                  <a:close/>
                  <a:moveTo>
                    <a:pt x="153" y="151"/>
                  </a:moveTo>
                  <a:cubicBezTo>
                    <a:pt x="153" y="150"/>
                    <a:pt x="154" y="150"/>
                    <a:pt x="155" y="150"/>
                  </a:cubicBezTo>
                  <a:cubicBezTo>
                    <a:pt x="154" y="150"/>
                    <a:pt x="153" y="150"/>
                    <a:pt x="153" y="151"/>
                  </a:cubicBezTo>
                  <a:close/>
                  <a:moveTo>
                    <a:pt x="40" y="125"/>
                  </a:move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39" y="124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9" y="124"/>
                    <a:pt x="39" y="125"/>
                    <a:pt x="40" y="125"/>
                  </a:cubicBezTo>
                  <a:close/>
                  <a:moveTo>
                    <a:pt x="20" y="83"/>
                  </a:moveTo>
                  <a:cubicBezTo>
                    <a:pt x="20" y="83"/>
                    <a:pt x="20" y="85"/>
                    <a:pt x="20" y="86"/>
                  </a:cubicBezTo>
                  <a:cubicBezTo>
                    <a:pt x="20" y="84"/>
                    <a:pt x="20" y="83"/>
                    <a:pt x="20" y="83"/>
                  </a:cubicBezTo>
                  <a:close/>
                  <a:moveTo>
                    <a:pt x="177" y="140"/>
                  </a:moveTo>
                  <a:cubicBezTo>
                    <a:pt x="178" y="138"/>
                    <a:pt x="179" y="137"/>
                    <a:pt x="180" y="136"/>
                  </a:cubicBezTo>
                  <a:cubicBezTo>
                    <a:pt x="179" y="138"/>
                    <a:pt x="178" y="139"/>
                    <a:pt x="177" y="140"/>
                  </a:cubicBezTo>
                  <a:close/>
                  <a:moveTo>
                    <a:pt x="182" y="139"/>
                  </a:moveTo>
                  <a:cubicBezTo>
                    <a:pt x="182" y="139"/>
                    <a:pt x="182" y="139"/>
                    <a:pt x="182" y="139"/>
                  </a:cubicBezTo>
                  <a:cubicBezTo>
                    <a:pt x="183" y="138"/>
                    <a:pt x="184" y="137"/>
                    <a:pt x="185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4" y="137"/>
                    <a:pt x="183" y="138"/>
                    <a:pt x="182" y="139"/>
                  </a:cubicBezTo>
                  <a:close/>
                  <a:moveTo>
                    <a:pt x="57" y="148"/>
                  </a:moveTo>
                  <a:cubicBezTo>
                    <a:pt x="57" y="147"/>
                    <a:pt x="56" y="146"/>
                    <a:pt x="54" y="146"/>
                  </a:cubicBezTo>
                  <a:cubicBezTo>
                    <a:pt x="55" y="147"/>
                    <a:pt x="56" y="147"/>
                    <a:pt x="57" y="148"/>
                  </a:cubicBezTo>
                  <a:close/>
                  <a:moveTo>
                    <a:pt x="46" y="132"/>
                  </a:moveTo>
                  <a:cubicBezTo>
                    <a:pt x="46" y="131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6" y="131"/>
                    <a:pt x="46" y="132"/>
                  </a:cubicBezTo>
                  <a:close/>
                  <a:moveTo>
                    <a:pt x="29" y="108"/>
                  </a:moveTo>
                  <a:cubicBezTo>
                    <a:pt x="27" y="109"/>
                    <a:pt x="27" y="109"/>
                    <a:pt x="28" y="110"/>
                  </a:cubicBezTo>
                  <a:cubicBezTo>
                    <a:pt x="29" y="109"/>
                    <a:pt x="29" y="109"/>
                    <a:pt x="29" y="108"/>
                  </a:cubicBezTo>
                  <a:close/>
                  <a:moveTo>
                    <a:pt x="20" y="118"/>
                  </a:moveTo>
                  <a:cubicBezTo>
                    <a:pt x="21" y="119"/>
                    <a:pt x="21" y="120"/>
                    <a:pt x="21" y="120"/>
                  </a:cubicBezTo>
                  <a:cubicBezTo>
                    <a:pt x="22" y="119"/>
                    <a:pt x="21" y="119"/>
                    <a:pt x="20" y="118"/>
                  </a:cubicBezTo>
                  <a:close/>
                  <a:moveTo>
                    <a:pt x="115" y="149"/>
                  </a:moveTo>
                  <a:cubicBezTo>
                    <a:pt x="114" y="148"/>
                    <a:pt x="114" y="148"/>
                    <a:pt x="114" y="149"/>
                  </a:cubicBezTo>
                  <a:cubicBezTo>
                    <a:pt x="114" y="149"/>
                    <a:pt x="114" y="149"/>
                    <a:pt x="115" y="149"/>
                  </a:cubicBezTo>
                  <a:cubicBezTo>
                    <a:pt x="115" y="149"/>
                    <a:pt x="115" y="149"/>
                    <a:pt x="115" y="149"/>
                  </a:cubicBezTo>
                  <a:close/>
                  <a:moveTo>
                    <a:pt x="133" y="147"/>
                  </a:moveTo>
                  <a:cubicBezTo>
                    <a:pt x="134" y="147"/>
                    <a:pt x="135" y="147"/>
                    <a:pt x="135" y="146"/>
                  </a:cubicBezTo>
                  <a:cubicBezTo>
                    <a:pt x="135" y="146"/>
                    <a:pt x="134" y="146"/>
                    <a:pt x="133" y="147"/>
                  </a:cubicBezTo>
                  <a:close/>
                  <a:moveTo>
                    <a:pt x="14" y="92"/>
                  </a:moveTo>
                  <a:cubicBezTo>
                    <a:pt x="15" y="92"/>
                    <a:pt x="15" y="91"/>
                    <a:pt x="15" y="91"/>
                  </a:cubicBezTo>
                  <a:cubicBezTo>
                    <a:pt x="15" y="91"/>
                    <a:pt x="15" y="90"/>
                    <a:pt x="14" y="90"/>
                  </a:cubicBezTo>
                  <a:cubicBezTo>
                    <a:pt x="14" y="90"/>
                    <a:pt x="14" y="91"/>
                    <a:pt x="14" y="92"/>
                  </a:cubicBezTo>
                  <a:close/>
                  <a:moveTo>
                    <a:pt x="83" y="147"/>
                  </a:moveTo>
                  <a:cubicBezTo>
                    <a:pt x="83" y="147"/>
                    <a:pt x="83" y="147"/>
                    <a:pt x="83" y="147"/>
                  </a:cubicBezTo>
                  <a:cubicBezTo>
                    <a:pt x="82" y="147"/>
                    <a:pt x="81" y="147"/>
                    <a:pt x="80" y="146"/>
                  </a:cubicBezTo>
                  <a:cubicBezTo>
                    <a:pt x="80" y="146"/>
                    <a:pt x="80" y="146"/>
                    <a:pt x="80" y="147"/>
                  </a:cubicBezTo>
                  <a:cubicBezTo>
                    <a:pt x="81" y="147"/>
                    <a:pt x="82" y="147"/>
                    <a:pt x="83" y="147"/>
                  </a:cubicBezTo>
                  <a:close/>
                  <a:moveTo>
                    <a:pt x="43" y="128"/>
                  </a:moveTo>
                  <a:cubicBezTo>
                    <a:pt x="43" y="128"/>
                    <a:pt x="42" y="127"/>
                    <a:pt x="42" y="127"/>
                  </a:cubicBezTo>
                  <a:cubicBezTo>
                    <a:pt x="42" y="128"/>
                    <a:pt x="42" y="128"/>
                    <a:pt x="43" y="128"/>
                  </a:cubicBezTo>
                  <a:close/>
                  <a:moveTo>
                    <a:pt x="14" y="105"/>
                  </a:moveTo>
                  <a:cubicBezTo>
                    <a:pt x="15" y="104"/>
                    <a:pt x="14" y="104"/>
                    <a:pt x="14" y="103"/>
                  </a:cubicBezTo>
                  <a:cubicBezTo>
                    <a:pt x="13" y="104"/>
                    <a:pt x="14" y="104"/>
                    <a:pt x="14" y="105"/>
                  </a:cubicBezTo>
                  <a:close/>
                  <a:moveTo>
                    <a:pt x="9" y="66"/>
                  </a:move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0" y="66"/>
                    <a:pt x="10" y="66"/>
                    <a:pt x="9" y="66"/>
                  </a:cubicBezTo>
                  <a:close/>
                  <a:moveTo>
                    <a:pt x="118" y="149"/>
                  </a:moveTo>
                  <a:cubicBezTo>
                    <a:pt x="118" y="149"/>
                    <a:pt x="118" y="149"/>
                    <a:pt x="117" y="149"/>
                  </a:cubicBezTo>
                  <a:cubicBezTo>
                    <a:pt x="118" y="149"/>
                    <a:pt x="118" y="150"/>
                    <a:pt x="118" y="150"/>
                  </a:cubicBezTo>
                  <a:cubicBezTo>
                    <a:pt x="118" y="150"/>
                    <a:pt x="119" y="149"/>
                    <a:pt x="119" y="149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118" y="149"/>
                    <a:pt x="118" y="149"/>
                    <a:pt x="118" y="149"/>
                  </a:cubicBezTo>
                  <a:close/>
                  <a:moveTo>
                    <a:pt x="183" y="142"/>
                  </a:moveTo>
                  <a:cubicBezTo>
                    <a:pt x="181" y="142"/>
                    <a:pt x="181" y="143"/>
                    <a:pt x="180" y="144"/>
                  </a:cubicBezTo>
                  <a:cubicBezTo>
                    <a:pt x="181" y="143"/>
                    <a:pt x="182" y="142"/>
                    <a:pt x="183" y="142"/>
                  </a:cubicBezTo>
                  <a:close/>
                  <a:moveTo>
                    <a:pt x="111" y="157"/>
                  </a:moveTo>
                  <a:cubicBezTo>
                    <a:pt x="110" y="157"/>
                    <a:pt x="109" y="157"/>
                    <a:pt x="109" y="158"/>
                  </a:cubicBezTo>
                  <a:cubicBezTo>
                    <a:pt x="110" y="158"/>
                    <a:pt x="110" y="158"/>
                    <a:pt x="111" y="157"/>
                  </a:cubicBezTo>
                  <a:close/>
                  <a:moveTo>
                    <a:pt x="63" y="143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2"/>
                    <a:pt x="63" y="142"/>
                    <a:pt x="62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2"/>
                    <a:pt x="63" y="143"/>
                    <a:pt x="63" y="143"/>
                  </a:cubicBezTo>
                  <a:close/>
                  <a:moveTo>
                    <a:pt x="67" y="146"/>
                  </a:moveTo>
                  <a:cubicBezTo>
                    <a:pt x="67" y="146"/>
                    <a:pt x="66" y="145"/>
                    <a:pt x="66" y="146"/>
                  </a:cubicBezTo>
                  <a:cubicBezTo>
                    <a:pt x="66" y="146"/>
                    <a:pt x="67" y="146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lose/>
                  <a:moveTo>
                    <a:pt x="7" y="61"/>
                  </a:moveTo>
                  <a:cubicBezTo>
                    <a:pt x="7" y="61"/>
                    <a:pt x="7" y="61"/>
                    <a:pt x="7" y="61"/>
                  </a:cubicBezTo>
                  <a:cubicBezTo>
                    <a:pt x="7" y="62"/>
                    <a:pt x="7" y="62"/>
                    <a:pt x="7" y="63"/>
                  </a:cubicBezTo>
                  <a:cubicBezTo>
                    <a:pt x="7" y="62"/>
                    <a:pt x="7" y="62"/>
                    <a:pt x="7" y="61"/>
                  </a:cubicBezTo>
                  <a:close/>
                  <a:moveTo>
                    <a:pt x="59" y="148"/>
                  </a:moveTo>
                  <a:cubicBezTo>
                    <a:pt x="59" y="148"/>
                    <a:pt x="59" y="149"/>
                    <a:pt x="59" y="149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59" y="149"/>
                    <a:pt x="60" y="148"/>
                  </a:cubicBezTo>
                  <a:cubicBezTo>
                    <a:pt x="59" y="148"/>
                    <a:pt x="59" y="148"/>
                    <a:pt x="59" y="148"/>
                  </a:cubicBezTo>
                  <a:close/>
                  <a:moveTo>
                    <a:pt x="27" y="97"/>
                  </a:moveTo>
                  <a:cubicBezTo>
                    <a:pt x="27" y="96"/>
                    <a:pt x="27" y="96"/>
                    <a:pt x="26" y="95"/>
                  </a:cubicBezTo>
                  <a:cubicBezTo>
                    <a:pt x="26" y="96"/>
                    <a:pt x="26" y="96"/>
                    <a:pt x="27" y="97"/>
                  </a:cubicBezTo>
                  <a:close/>
                  <a:moveTo>
                    <a:pt x="107" y="155"/>
                  </a:moveTo>
                  <a:cubicBezTo>
                    <a:pt x="107" y="155"/>
                    <a:pt x="107" y="155"/>
                    <a:pt x="107" y="155"/>
                  </a:cubicBezTo>
                  <a:cubicBezTo>
                    <a:pt x="107" y="155"/>
                    <a:pt x="106" y="155"/>
                    <a:pt x="106" y="156"/>
                  </a:cubicBezTo>
                  <a:cubicBezTo>
                    <a:pt x="106" y="155"/>
                    <a:pt x="107" y="155"/>
                    <a:pt x="107" y="155"/>
                  </a:cubicBezTo>
                  <a:close/>
                  <a:moveTo>
                    <a:pt x="49" y="141"/>
                  </a:moveTo>
                  <a:cubicBezTo>
                    <a:pt x="49" y="141"/>
                    <a:pt x="49" y="141"/>
                    <a:pt x="49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49" y="141"/>
                  </a:cubicBezTo>
                  <a:close/>
                  <a:moveTo>
                    <a:pt x="33" y="121"/>
                  </a:moveTo>
                  <a:cubicBezTo>
                    <a:pt x="33" y="121"/>
                    <a:pt x="33" y="121"/>
                    <a:pt x="33" y="121"/>
                  </a:cubicBezTo>
                  <a:cubicBezTo>
                    <a:pt x="33" y="121"/>
                    <a:pt x="33" y="120"/>
                    <a:pt x="32" y="120"/>
                  </a:cubicBezTo>
                  <a:cubicBezTo>
                    <a:pt x="33" y="121"/>
                    <a:pt x="33" y="121"/>
                    <a:pt x="33" y="121"/>
                  </a:cubicBezTo>
                  <a:close/>
                  <a:moveTo>
                    <a:pt x="11" y="51"/>
                  </a:moveTo>
                  <a:cubicBezTo>
                    <a:pt x="10" y="51"/>
                    <a:pt x="10" y="51"/>
                    <a:pt x="10" y="52"/>
                  </a:cubicBezTo>
                  <a:cubicBezTo>
                    <a:pt x="10" y="52"/>
                    <a:pt x="11" y="51"/>
                    <a:pt x="11" y="51"/>
                  </a:cubicBezTo>
                  <a:close/>
                  <a:moveTo>
                    <a:pt x="7" y="71"/>
                  </a:moveTo>
                  <a:cubicBezTo>
                    <a:pt x="7" y="71"/>
                    <a:pt x="7" y="72"/>
                    <a:pt x="7" y="72"/>
                  </a:cubicBezTo>
                  <a:cubicBezTo>
                    <a:pt x="8" y="72"/>
                    <a:pt x="8" y="71"/>
                    <a:pt x="7" y="71"/>
                  </a:cubicBezTo>
                  <a:close/>
                  <a:moveTo>
                    <a:pt x="35" y="115"/>
                  </a:moveTo>
                  <a:cubicBezTo>
                    <a:pt x="36" y="114"/>
                    <a:pt x="36" y="114"/>
                    <a:pt x="37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4"/>
                    <a:pt x="36" y="114"/>
                    <a:pt x="35" y="115"/>
                  </a:cubicBezTo>
                  <a:close/>
                  <a:moveTo>
                    <a:pt x="44" y="140"/>
                  </a:moveTo>
                  <a:cubicBezTo>
                    <a:pt x="44" y="140"/>
                    <a:pt x="44" y="140"/>
                    <a:pt x="43" y="139"/>
                  </a:cubicBezTo>
                  <a:cubicBezTo>
                    <a:pt x="44" y="140"/>
                    <a:pt x="44" y="140"/>
                    <a:pt x="44" y="140"/>
                  </a:cubicBezTo>
                  <a:close/>
                  <a:moveTo>
                    <a:pt x="115" y="157"/>
                  </a:moveTo>
                  <a:cubicBezTo>
                    <a:pt x="115" y="157"/>
                    <a:pt x="115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lose/>
                  <a:moveTo>
                    <a:pt x="17" y="34"/>
                  </a:move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2"/>
                  </a:cubicBezTo>
                  <a:close/>
                  <a:moveTo>
                    <a:pt x="49" y="137"/>
                  </a:moveTo>
                  <a:cubicBezTo>
                    <a:pt x="48" y="137"/>
                    <a:pt x="48" y="137"/>
                    <a:pt x="48" y="137"/>
                  </a:cubicBezTo>
                  <a:cubicBezTo>
                    <a:pt x="48" y="138"/>
                    <a:pt x="49" y="138"/>
                    <a:pt x="49" y="138"/>
                  </a:cubicBezTo>
                  <a:cubicBezTo>
                    <a:pt x="49" y="138"/>
                    <a:pt x="49" y="137"/>
                    <a:pt x="49" y="137"/>
                  </a:cubicBezTo>
                  <a:close/>
                  <a:moveTo>
                    <a:pt x="198" y="133"/>
                  </a:move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9" y="133"/>
                    <a:pt x="199" y="132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198" y="133"/>
                    <a:pt x="198" y="133"/>
                    <a:pt x="198" y="133"/>
                  </a:cubicBezTo>
                  <a:close/>
                  <a:moveTo>
                    <a:pt x="137" y="154"/>
                  </a:moveTo>
                  <a:cubicBezTo>
                    <a:pt x="137" y="154"/>
                    <a:pt x="137" y="154"/>
                    <a:pt x="137" y="155"/>
                  </a:cubicBezTo>
                  <a:cubicBezTo>
                    <a:pt x="137" y="155"/>
                    <a:pt x="137" y="155"/>
                    <a:pt x="137" y="154"/>
                  </a:cubicBezTo>
                  <a:close/>
                  <a:moveTo>
                    <a:pt x="13" y="101"/>
                  </a:moveTo>
                  <a:cubicBezTo>
                    <a:pt x="13" y="101"/>
                    <a:pt x="13" y="101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74" y="145"/>
                  </a:moveTo>
                  <a:cubicBezTo>
                    <a:pt x="74" y="145"/>
                    <a:pt x="74" y="145"/>
                    <a:pt x="74" y="145"/>
                  </a:cubicBezTo>
                  <a:cubicBezTo>
                    <a:pt x="74" y="145"/>
                    <a:pt x="74" y="145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74" y="145"/>
                    <a:pt x="74" y="145"/>
                    <a:pt x="74" y="145"/>
                  </a:cubicBezTo>
                  <a:close/>
                  <a:moveTo>
                    <a:pt x="35" y="124"/>
                  </a:move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4" y="124"/>
                    <a:pt x="35" y="124"/>
                  </a:cubicBezTo>
                  <a:close/>
                  <a:moveTo>
                    <a:pt x="181" y="140"/>
                  </a:moveTo>
                  <a:cubicBezTo>
                    <a:pt x="181" y="140"/>
                    <a:pt x="181" y="140"/>
                    <a:pt x="181" y="140"/>
                  </a:cubicBezTo>
                  <a:cubicBezTo>
                    <a:pt x="181" y="140"/>
                    <a:pt x="180" y="140"/>
                    <a:pt x="180" y="140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1" y="140"/>
                    <a:pt x="181" y="140"/>
                    <a:pt x="181" y="140"/>
                  </a:cubicBezTo>
                  <a:close/>
                  <a:moveTo>
                    <a:pt x="121" y="159"/>
                  </a:moveTo>
                  <a:cubicBezTo>
                    <a:pt x="121" y="159"/>
                    <a:pt x="121" y="159"/>
                    <a:pt x="121" y="159"/>
                  </a:cubicBezTo>
                  <a:cubicBezTo>
                    <a:pt x="121" y="159"/>
                    <a:pt x="121" y="159"/>
                    <a:pt x="121" y="159"/>
                  </a:cubicBezTo>
                  <a:cubicBezTo>
                    <a:pt x="121" y="159"/>
                    <a:pt x="121" y="159"/>
                    <a:pt x="121" y="159"/>
                  </a:cubicBezTo>
                  <a:cubicBezTo>
                    <a:pt x="121" y="159"/>
                    <a:pt x="121" y="159"/>
                    <a:pt x="121" y="159"/>
                  </a:cubicBezTo>
                  <a:close/>
                  <a:moveTo>
                    <a:pt x="166" y="136"/>
                  </a:moveTo>
                  <a:cubicBezTo>
                    <a:pt x="166" y="136"/>
                    <a:pt x="166" y="136"/>
                    <a:pt x="166" y="136"/>
                  </a:cubicBezTo>
                  <a:cubicBezTo>
                    <a:pt x="166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6" y="136"/>
                    <a:pt x="166" y="136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133"/>
                    <a:pt x="48" y="133"/>
                    <a:pt x="48" y="134"/>
                  </a:cubicBezTo>
                  <a:cubicBezTo>
                    <a:pt x="48" y="133"/>
                    <a:pt x="48" y="133"/>
                    <a:pt x="48" y="133"/>
                  </a:cubicBezTo>
                  <a:close/>
                  <a:moveTo>
                    <a:pt x="52" y="133"/>
                  </a:move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lose/>
                  <a:moveTo>
                    <a:pt x="176" y="140"/>
                  </a:moveTo>
                  <a:cubicBezTo>
                    <a:pt x="176" y="141"/>
                    <a:pt x="176" y="141"/>
                    <a:pt x="176" y="141"/>
                  </a:cubicBezTo>
                  <a:cubicBezTo>
                    <a:pt x="176" y="140"/>
                    <a:pt x="176" y="140"/>
                    <a:pt x="177" y="140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6" y="140"/>
                    <a:pt x="176" y="140"/>
                    <a:pt x="176" y="140"/>
                  </a:cubicBezTo>
                  <a:close/>
                  <a:moveTo>
                    <a:pt x="60" y="140"/>
                  </a:moveTo>
                  <a:cubicBezTo>
                    <a:pt x="60" y="140"/>
                    <a:pt x="60" y="140"/>
                    <a:pt x="60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1"/>
                    <a:pt x="60" y="140"/>
                    <a:pt x="60" y="140"/>
                  </a:cubicBezTo>
                  <a:close/>
                  <a:moveTo>
                    <a:pt x="81" y="152"/>
                  </a:move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2"/>
                    <a:pt x="82" y="151"/>
                    <a:pt x="82" y="151"/>
                  </a:cubicBezTo>
                  <a:cubicBezTo>
                    <a:pt x="82" y="152"/>
                    <a:pt x="81" y="152"/>
                    <a:pt x="81" y="152"/>
                  </a:cubicBezTo>
                  <a:close/>
                  <a:moveTo>
                    <a:pt x="134" y="155"/>
                  </a:moveTo>
                  <a:cubicBezTo>
                    <a:pt x="134" y="154"/>
                    <a:pt x="134" y="154"/>
                    <a:pt x="134" y="154"/>
                  </a:cubicBezTo>
                  <a:cubicBezTo>
                    <a:pt x="134" y="154"/>
                    <a:pt x="133" y="154"/>
                    <a:pt x="133" y="154"/>
                  </a:cubicBezTo>
                  <a:cubicBezTo>
                    <a:pt x="133" y="155"/>
                    <a:pt x="133" y="155"/>
                    <a:pt x="133" y="155"/>
                  </a:cubicBezTo>
                  <a:cubicBezTo>
                    <a:pt x="133" y="155"/>
                    <a:pt x="134" y="155"/>
                    <a:pt x="134" y="155"/>
                  </a:cubicBezTo>
                  <a:close/>
                  <a:moveTo>
                    <a:pt x="23" y="79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lose/>
                  <a:moveTo>
                    <a:pt x="21" y="90"/>
                  </a:move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lose/>
                  <a:moveTo>
                    <a:pt x="107" y="160"/>
                  </a:moveTo>
                  <a:cubicBezTo>
                    <a:pt x="107" y="160"/>
                    <a:pt x="108" y="160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8" y="160"/>
                    <a:pt x="107" y="160"/>
                    <a:pt x="107" y="160"/>
                  </a:cubicBezTo>
                  <a:close/>
                  <a:moveTo>
                    <a:pt x="12" y="98"/>
                  </a:moveTo>
                  <a:cubicBezTo>
                    <a:pt x="12" y="98"/>
                    <a:pt x="12" y="98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8"/>
                    <a:pt x="12" y="98"/>
                  </a:cubicBezTo>
                  <a:close/>
                  <a:moveTo>
                    <a:pt x="106" y="158"/>
                  </a:moveTo>
                  <a:cubicBezTo>
                    <a:pt x="106" y="158"/>
                    <a:pt x="106" y="158"/>
                    <a:pt x="106" y="158"/>
                  </a:cubicBezTo>
                  <a:cubicBezTo>
                    <a:pt x="106" y="158"/>
                    <a:pt x="105" y="158"/>
                    <a:pt x="105" y="158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6" y="158"/>
                    <a:pt x="106" y="158"/>
                    <a:pt x="106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02"/>
            <p:cNvSpPr>
              <a:spLocks noEditPoints="1"/>
            </p:cNvSpPr>
            <p:nvPr/>
          </p:nvSpPr>
          <p:spPr bwMode="auto">
            <a:xfrm>
              <a:off x="4391669" y="1782536"/>
              <a:ext cx="1050330" cy="910579"/>
            </a:xfrm>
            <a:custGeom>
              <a:avLst/>
              <a:gdLst>
                <a:gd name="T0" fmla="*/ 187 w 265"/>
                <a:gd name="T1" fmla="*/ 52 h 229"/>
                <a:gd name="T2" fmla="*/ 172 w 265"/>
                <a:gd name="T3" fmla="*/ 109 h 229"/>
                <a:gd name="T4" fmla="*/ 160 w 265"/>
                <a:gd name="T5" fmla="*/ 102 h 229"/>
                <a:gd name="T6" fmla="*/ 147 w 265"/>
                <a:gd name="T7" fmla="*/ 129 h 229"/>
                <a:gd name="T8" fmla="*/ 137 w 265"/>
                <a:gd name="T9" fmla="*/ 227 h 229"/>
                <a:gd name="T10" fmla="*/ 134 w 265"/>
                <a:gd name="T11" fmla="*/ 53 h 229"/>
                <a:gd name="T12" fmla="*/ 117 w 265"/>
                <a:gd name="T13" fmla="*/ 108 h 229"/>
                <a:gd name="T14" fmla="*/ 102 w 265"/>
                <a:gd name="T15" fmla="*/ 110 h 229"/>
                <a:gd name="T16" fmla="*/ 88 w 265"/>
                <a:gd name="T17" fmla="*/ 124 h 229"/>
                <a:gd name="T18" fmla="*/ 83 w 265"/>
                <a:gd name="T19" fmla="*/ 209 h 229"/>
                <a:gd name="T20" fmla="*/ 74 w 265"/>
                <a:gd name="T21" fmla="*/ 70 h 229"/>
                <a:gd name="T22" fmla="*/ 64 w 265"/>
                <a:gd name="T23" fmla="*/ 183 h 229"/>
                <a:gd name="T24" fmla="*/ 54 w 265"/>
                <a:gd name="T25" fmla="*/ 100 h 229"/>
                <a:gd name="T26" fmla="*/ 37 w 265"/>
                <a:gd name="T27" fmla="*/ 108 h 229"/>
                <a:gd name="T28" fmla="*/ 25 w 265"/>
                <a:gd name="T29" fmla="*/ 107 h 229"/>
                <a:gd name="T30" fmla="*/ 31 w 265"/>
                <a:gd name="T31" fmla="*/ 103 h 229"/>
                <a:gd name="T32" fmla="*/ 5 w 265"/>
                <a:gd name="T33" fmla="*/ 101 h 229"/>
                <a:gd name="T34" fmla="*/ 52 w 265"/>
                <a:gd name="T35" fmla="*/ 95 h 229"/>
                <a:gd name="T36" fmla="*/ 60 w 265"/>
                <a:gd name="T37" fmla="*/ 148 h 229"/>
                <a:gd name="T38" fmla="*/ 68 w 265"/>
                <a:gd name="T39" fmla="*/ 19 h 229"/>
                <a:gd name="T40" fmla="*/ 77 w 265"/>
                <a:gd name="T41" fmla="*/ 10 h 229"/>
                <a:gd name="T42" fmla="*/ 83 w 265"/>
                <a:gd name="T43" fmla="*/ 153 h 229"/>
                <a:gd name="T44" fmla="*/ 93 w 265"/>
                <a:gd name="T45" fmla="*/ 90 h 229"/>
                <a:gd name="T46" fmla="*/ 107 w 265"/>
                <a:gd name="T47" fmla="*/ 89 h 229"/>
                <a:gd name="T48" fmla="*/ 120 w 265"/>
                <a:gd name="T49" fmla="*/ 98 h 229"/>
                <a:gd name="T50" fmla="*/ 131 w 265"/>
                <a:gd name="T51" fmla="*/ 30 h 229"/>
                <a:gd name="T52" fmla="*/ 140 w 265"/>
                <a:gd name="T53" fmla="*/ 4 h 229"/>
                <a:gd name="T54" fmla="*/ 146 w 265"/>
                <a:gd name="T55" fmla="*/ 86 h 229"/>
                <a:gd name="T56" fmla="*/ 152 w 265"/>
                <a:gd name="T57" fmla="*/ 103 h 229"/>
                <a:gd name="T58" fmla="*/ 166 w 265"/>
                <a:gd name="T59" fmla="*/ 94 h 229"/>
                <a:gd name="T60" fmla="*/ 177 w 265"/>
                <a:gd name="T61" fmla="*/ 97 h 229"/>
                <a:gd name="T62" fmla="*/ 188 w 265"/>
                <a:gd name="T63" fmla="*/ 10 h 229"/>
                <a:gd name="T64" fmla="*/ 190 w 265"/>
                <a:gd name="T65" fmla="*/ 125 h 229"/>
                <a:gd name="T66" fmla="*/ 195 w 265"/>
                <a:gd name="T67" fmla="*/ 122 h 229"/>
                <a:gd name="T68" fmla="*/ 212 w 265"/>
                <a:gd name="T69" fmla="*/ 87 h 229"/>
                <a:gd name="T70" fmla="*/ 253 w 265"/>
                <a:gd name="T71" fmla="*/ 96 h 229"/>
                <a:gd name="T72" fmla="*/ 255 w 265"/>
                <a:gd name="T73" fmla="*/ 98 h 229"/>
                <a:gd name="T74" fmla="*/ 235 w 265"/>
                <a:gd name="T75" fmla="*/ 101 h 229"/>
                <a:gd name="T76" fmla="*/ 215 w 265"/>
                <a:gd name="T77" fmla="*/ 87 h 229"/>
                <a:gd name="T78" fmla="*/ 201 w 265"/>
                <a:gd name="T79" fmla="*/ 85 h 229"/>
                <a:gd name="T80" fmla="*/ 192 w 265"/>
                <a:gd name="T81" fmla="*/ 223 h 229"/>
                <a:gd name="T82" fmla="*/ 150 w 265"/>
                <a:gd name="T83" fmla="*/ 111 h 229"/>
                <a:gd name="T84" fmla="*/ 65 w 265"/>
                <a:gd name="T85" fmla="*/ 158 h 229"/>
                <a:gd name="T86" fmla="*/ 66 w 265"/>
                <a:gd name="T87" fmla="*/ 130 h 229"/>
                <a:gd name="T88" fmla="*/ 179 w 265"/>
                <a:gd name="T89" fmla="*/ 102 h 229"/>
                <a:gd name="T90" fmla="*/ 131 w 265"/>
                <a:gd name="T91" fmla="*/ 42 h 229"/>
                <a:gd name="T92" fmla="*/ 71 w 265"/>
                <a:gd name="T93" fmla="*/ 39 h 229"/>
                <a:gd name="T94" fmla="*/ 145 w 265"/>
                <a:gd name="T95" fmla="*/ 113 h 229"/>
                <a:gd name="T96" fmla="*/ 44 w 265"/>
                <a:gd name="T97" fmla="*/ 102 h 229"/>
                <a:gd name="T98" fmla="*/ 174 w 265"/>
                <a:gd name="T99" fmla="*/ 98 h 229"/>
                <a:gd name="T100" fmla="*/ 70 w 265"/>
                <a:gd name="T101" fmla="*/ 35 h 229"/>
                <a:gd name="T102" fmla="*/ 82 w 265"/>
                <a:gd name="T103" fmla="*/ 181 h 229"/>
                <a:gd name="T104" fmla="*/ 203 w 265"/>
                <a:gd name="T105" fmla="*/ 85 h 229"/>
                <a:gd name="T106" fmla="*/ 137 w 265"/>
                <a:gd name="T107" fmla="*/ 106 h 229"/>
                <a:gd name="T108" fmla="*/ 124 w 265"/>
                <a:gd name="T109" fmla="*/ 108 h 229"/>
                <a:gd name="T110" fmla="*/ 210 w 265"/>
                <a:gd name="T111" fmla="*/ 97 h 229"/>
                <a:gd name="T112" fmla="*/ 221 w 265"/>
                <a:gd name="T113" fmla="*/ 96 h 229"/>
                <a:gd name="T114" fmla="*/ 50 w 265"/>
                <a:gd name="T115" fmla="*/ 111 h 229"/>
                <a:gd name="T116" fmla="*/ 80 w 265"/>
                <a:gd name="T117" fmla="*/ 144 h 229"/>
                <a:gd name="T118" fmla="*/ 65 w 265"/>
                <a:gd name="T119" fmla="*/ 1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5" h="229">
                  <a:moveTo>
                    <a:pt x="190" y="221"/>
                  </a:moveTo>
                  <a:cubicBezTo>
                    <a:pt x="190" y="221"/>
                    <a:pt x="190" y="221"/>
                    <a:pt x="190" y="221"/>
                  </a:cubicBezTo>
                  <a:cubicBezTo>
                    <a:pt x="189" y="222"/>
                    <a:pt x="188" y="221"/>
                    <a:pt x="188" y="221"/>
                  </a:cubicBezTo>
                  <a:cubicBezTo>
                    <a:pt x="188" y="220"/>
                    <a:pt x="187" y="219"/>
                    <a:pt x="187" y="219"/>
                  </a:cubicBezTo>
                  <a:cubicBezTo>
                    <a:pt x="187" y="218"/>
                    <a:pt x="187" y="218"/>
                    <a:pt x="187" y="217"/>
                  </a:cubicBezTo>
                  <a:cubicBezTo>
                    <a:pt x="187" y="199"/>
                    <a:pt x="187" y="181"/>
                    <a:pt x="187" y="163"/>
                  </a:cubicBezTo>
                  <a:cubicBezTo>
                    <a:pt x="187" y="144"/>
                    <a:pt x="187" y="124"/>
                    <a:pt x="187" y="105"/>
                  </a:cubicBezTo>
                  <a:cubicBezTo>
                    <a:pt x="187" y="100"/>
                    <a:pt x="187" y="96"/>
                    <a:pt x="187" y="91"/>
                  </a:cubicBezTo>
                  <a:cubicBezTo>
                    <a:pt x="187" y="87"/>
                    <a:pt x="187" y="82"/>
                    <a:pt x="187" y="78"/>
                  </a:cubicBezTo>
                  <a:cubicBezTo>
                    <a:pt x="187" y="70"/>
                    <a:pt x="187" y="61"/>
                    <a:pt x="187" y="53"/>
                  </a:cubicBezTo>
                  <a:cubicBezTo>
                    <a:pt x="187" y="53"/>
                    <a:pt x="187" y="53"/>
                    <a:pt x="187" y="52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7" y="52"/>
                    <a:pt x="186" y="53"/>
                    <a:pt x="186" y="53"/>
                  </a:cubicBezTo>
                  <a:cubicBezTo>
                    <a:pt x="186" y="57"/>
                    <a:pt x="186" y="60"/>
                    <a:pt x="185" y="64"/>
                  </a:cubicBezTo>
                  <a:cubicBezTo>
                    <a:pt x="185" y="67"/>
                    <a:pt x="184" y="69"/>
                    <a:pt x="184" y="72"/>
                  </a:cubicBezTo>
                  <a:cubicBezTo>
                    <a:pt x="184" y="75"/>
                    <a:pt x="184" y="78"/>
                    <a:pt x="183" y="81"/>
                  </a:cubicBezTo>
                  <a:cubicBezTo>
                    <a:pt x="183" y="85"/>
                    <a:pt x="183" y="88"/>
                    <a:pt x="182" y="92"/>
                  </a:cubicBezTo>
                  <a:cubicBezTo>
                    <a:pt x="182" y="94"/>
                    <a:pt x="182" y="97"/>
                    <a:pt x="181" y="99"/>
                  </a:cubicBezTo>
                  <a:cubicBezTo>
                    <a:pt x="181" y="102"/>
                    <a:pt x="181" y="104"/>
                    <a:pt x="180" y="106"/>
                  </a:cubicBezTo>
                  <a:cubicBezTo>
                    <a:pt x="179" y="108"/>
                    <a:pt x="179" y="108"/>
                    <a:pt x="177" y="107"/>
                  </a:cubicBezTo>
                  <a:cubicBezTo>
                    <a:pt x="177" y="107"/>
                    <a:pt x="177" y="108"/>
                    <a:pt x="177" y="108"/>
                  </a:cubicBezTo>
                  <a:cubicBezTo>
                    <a:pt x="177" y="109"/>
                    <a:pt x="176" y="109"/>
                    <a:pt x="176" y="110"/>
                  </a:cubicBezTo>
                  <a:cubicBezTo>
                    <a:pt x="175" y="111"/>
                    <a:pt x="175" y="111"/>
                    <a:pt x="174" y="111"/>
                  </a:cubicBezTo>
                  <a:cubicBezTo>
                    <a:pt x="173" y="110"/>
                    <a:pt x="173" y="110"/>
                    <a:pt x="172" y="109"/>
                  </a:cubicBezTo>
                  <a:cubicBezTo>
                    <a:pt x="172" y="108"/>
                    <a:pt x="172" y="107"/>
                    <a:pt x="171" y="106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1" y="108"/>
                    <a:pt x="170" y="110"/>
                    <a:pt x="169" y="112"/>
                  </a:cubicBezTo>
                  <a:cubicBezTo>
                    <a:pt x="169" y="112"/>
                    <a:pt x="169" y="113"/>
                    <a:pt x="169" y="113"/>
                  </a:cubicBezTo>
                  <a:cubicBezTo>
                    <a:pt x="168" y="114"/>
                    <a:pt x="167" y="114"/>
                    <a:pt x="167" y="113"/>
                  </a:cubicBezTo>
                  <a:cubicBezTo>
                    <a:pt x="166" y="112"/>
                    <a:pt x="166" y="112"/>
                    <a:pt x="166" y="111"/>
                  </a:cubicBezTo>
                  <a:cubicBezTo>
                    <a:pt x="166" y="111"/>
                    <a:pt x="166" y="111"/>
                    <a:pt x="165" y="112"/>
                  </a:cubicBezTo>
                  <a:cubicBezTo>
                    <a:pt x="165" y="112"/>
                    <a:pt x="164" y="112"/>
                    <a:pt x="163" y="112"/>
                  </a:cubicBezTo>
                  <a:cubicBezTo>
                    <a:pt x="163" y="111"/>
                    <a:pt x="162" y="110"/>
                    <a:pt x="162" y="110"/>
                  </a:cubicBezTo>
                  <a:cubicBezTo>
                    <a:pt x="162" y="108"/>
                    <a:pt x="162" y="106"/>
                    <a:pt x="161" y="104"/>
                  </a:cubicBezTo>
                  <a:cubicBezTo>
                    <a:pt x="161" y="103"/>
                    <a:pt x="161" y="102"/>
                    <a:pt x="161" y="101"/>
                  </a:cubicBezTo>
                  <a:cubicBezTo>
                    <a:pt x="160" y="101"/>
                    <a:pt x="160" y="102"/>
                    <a:pt x="160" y="102"/>
                  </a:cubicBezTo>
                  <a:cubicBezTo>
                    <a:pt x="160" y="105"/>
                    <a:pt x="159" y="107"/>
                    <a:pt x="159" y="110"/>
                  </a:cubicBezTo>
                  <a:cubicBezTo>
                    <a:pt x="158" y="112"/>
                    <a:pt x="158" y="114"/>
                    <a:pt x="157" y="117"/>
                  </a:cubicBezTo>
                  <a:cubicBezTo>
                    <a:pt x="157" y="118"/>
                    <a:pt x="156" y="119"/>
                    <a:pt x="156" y="120"/>
                  </a:cubicBezTo>
                  <a:cubicBezTo>
                    <a:pt x="156" y="121"/>
                    <a:pt x="155" y="121"/>
                    <a:pt x="154" y="121"/>
                  </a:cubicBezTo>
                  <a:cubicBezTo>
                    <a:pt x="154" y="121"/>
                    <a:pt x="153" y="121"/>
                    <a:pt x="153" y="120"/>
                  </a:cubicBezTo>
                  <a:cubicBezTo>
                    <a:pt x="152" y="119"/>
                    <a:pt x="152" y="118"/>
                    <a:pt x="152" y="118"/>
                  </a:cubicBezTo>
                  <a:cubicBezTo>
                    <a:pt x="152" y="118"/>
                    <a:pt x="152" y="118"/>
                    <a:pt x="152" y="118"/>
                  </a:cubicBezTo>
                  <a:cubicBezTo>
                    <a:pt x="151" y="118"/>
                    <a:pt x="150" y="118"/>
                    <a:pt x="150" y="117"/>
                  </a:cubicBezTo>
                  <a:cubicBezTo>
                    <a:pt x="150" y="116"/>
                    <a:pt x="149" y="116"/>
                    <a:pt x="149" y="115"/>
                  </a:cubicBezTo>
                  <a:cubicBezTo>
                    <a:pt x="149" y="114"/>
                    <a:pt x="149" y="113"/>
                    <a:pt x="148" y="112"/>
                  </a:cubicBezTo>
                  <a:cubicBezTo>
                    <a:pt x="148" y="114"/>
                    <a:pt x="148" y="116"/>
                    <a:pt x="148" y="118"/>
                  </a:cubicBezTo>
                  <a:cubicBezTo>
                    <a:pt x="147" y="122"/>
                    <a:pt x="147" y="126"/>
                    <a:pt x="147" y="129"/>
                  </a:cubicBezTo>
                  <a:cubicBezTo>
                    <a:pt x="146" y="133"/>
                    <a:pt x="146" y="138"/>
                    <a:pt x="145" y="142"/>
                  </a:cubicBezTo>
                  <a:cubicBezTo>
                    <a:pt x="145" y="145"/>
                    <a:pt x="145" y="148"/>
                    <a:pt x="145" y="151"/>
                  </a:cubicBezTo>
                  <a:cubicBezTo>
                    <a:pt x="144" y="153"/>
                    <a:pt x="144" y="155"/>
                    <a:pt x="144" y="157"/>
                  </a:cubicBezTo>
                  <a:cubicBezTo>
                    <a:pt x="144" y="164"/>
                    <a:pt x="144" y="172"/>
                    <a:pt x="144" y="180"/>
                  </a:cubicBezTo>
                  <a:cubicBezTo>
                    <a:pt x="144" y="186"/>
                    <a:pt x="143" y="192"/>
                    <a:pt x="143" y="198"/>
                  </a:cubicBezTo>
                  <a:cubicBezTo>
                    <a:pt x="143" y="200"/>
                    <a:pt x="142" y="203"/>
                    <a:pt x="142" y="205"/>
                  </a:cubicBezTo>
                  <a:cubicBezTo>
                    <a:pt x="141" y="211"/>
                    <a:pt x="141" y="217"/>
                    <a:pt x="141" y="223"/>
                  </a:cubicBezTo>
                  <a:cubicBezTo>
                    <a:pt x="141" y="223"/>
                    <a:pt x="141" y="224"/>
                    <a:pt x="141" y="225"/>
                  </a:cubicBezTo>
                  <a:cubicBezTo>
                    <a:pt x="141" y="225"/>
                    <a:pt x="140" y="226"/>
                    <a:pt x="139" y="226"/>
                  </a:cubicBezTo>
                  <a:cubicBezTo>
                    <a:pt x="139" y="227"/>
                    <a:pt x="139" y="228"/>
                    <a:pt x="139" y="229"/>
                  </a:cubicBezTo>
                  <a:cubicBezTo>
                    <a:pt x="139" y="229"/>
                    <a:pt x="138" y="229"/>
                    <a:pt x="137" y="229"/>
                  </a:cubicBezTo>
                  <a:cubicBezTo>
                    <a:pt x="137" y="228"/>
                    <a:pt x="137" y="228"/>
                    <a:pt x="137" y="227"/>
                  </a:cubicBezTo>
                  <a:cubicBezTo>
                    <a:pt x="137" y="213"/>
                    <a:pt x="137" y="199"/>
                    <a:pt x="137" y="185"/>
                  </a:cubicBezTo>
                  <a:cubicBezTo>
                    <a:pt x="137" y="178"/>
                    <a:pt x="137" y="171"/>
                    <a:pt x="137" y="164"/>
                  </a:cubicBezTo>
                  <a:cubicBezTo>
                    <a:pt x="137" y="160"/>
                    <a:pt x="136" y="156"/>
                    <a:pt x="136" y="152"/>
                  </a:cubicBezTo>
                  <a:cubicBezTo>
                    <a:pt x="135" y="147"/>
                    <a:pt x="135" y="141"/>
                    <a:pt x="135" y="136"/>
                  </a:cubicBezTo>
                  <a:cubicBezTo>
                    <a:pt x="135" y="126"/>
                    <a:pt x="135" y="116"/>
                    <a:pt x="135" y="105"/>
                  </a:cubicBezTo>
                  <a:cubicBezTo>
                    <a:pt x="135" y="97"/>
                    <a:pt x="135" y="89"/>
                    <a:pt x="136" y="81"/>
                  </a:cubicBezTo>
                  <a:cubicBezTo>
                    <a:pt x="136" y="73"/>
                    <a:pt x="136" y="65"/>
                    <a:pt x="136" y="57"/>
                  </a:cubicBezTo>
                  <a:cubicBezTo>
                    <a:pt x="136" y="50"/>
                    <a:pt x="136" y="43"/>
                    <a:pt x="136" y="36"/>
                  </a:cubicBezTo>
                  <a:cubicBezTo>
                    <a:pt x="136" y="36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6"/>
                    <a:pt x="136" y="37"/>
                    <a:pt x="136" y="38"/>
                  </a:cubicBezTo>
                  <a:cubicBezTo>
                    <a:pt x="135" y="43"/>
                    <a:pt x="135" y="48"/>
                    <a:pt x="134" y="53"/>
                  </a:cubicBezTo>
                  <a:cubicBezTo>
                    <a:pt x="133" y="57"/>
                    <a:pt x="132" y="60"/>
                    <a:pt x="132" y="64"/>
                  </a:cubicBezTo>
                  <a:cubicBezTo>
                    <a:pt x="131" y="69"/>
                    <a:pt x="130" y="74"/>
                    <a:pt x="130" y="79"/>
                  </a:cubicBezTo>
                  <a:cubicBezTo>
                    <a:pt x="130" y="82"/>
                    <a:pt x="129" y="85"/>
                    <a:pt x="129" y="89"/>
                  </a:cubicBezTo>
                  <a:cubicBezTo>
                    <a:pt x="129" y="93"/>
                    <a:pt x="128" y="97"/>
                    <a:pt x="128" y="101"/>
                  </a:cubicBezTo>
                  <a:cubicBezTo>
                    <a:pt x="128" y="103"/>
                    <a:pt x="128" y="105"/>
                    <a:pt x="127" y="107"/>
                  </a:cubicBezTo>
                  <a:cubicBezTo>
                    <a:pt x="126" y="109"/>
                    <a:pt x="126" y="111"/>
                    <a:pt x="125" y="112"/>
                  </a:cubicBezTo>
                  <a:cubicBezTo>
                    <a:pt x="125" y="113"/>
                    <a:pt x="125" y="113"/>
                    <a:pt x="124" y="114"/>
                  </a:cubicBezTo>
                  <a:cubicBezTo>
                    <a:pt x="124" y="114"/>
                    <a:pt x="123" y="114"/>
                    <a:pt x="122" y="114"/>
                  </a:cubicBezTo>
                  <a:cubicBezTo>
                    <a:pt x="122" y="113"/>
                    <a:pt x="121" y="113"/>
                    <a:pt x="121" y="113"/>
                  </a:cubicBezTo>
                  <a:cubicBezTo>
                    <a:pt x="120" y="112"/>
                    <a:pt x="120" y="110"/>
                    <a:pt x="119" y="109"/>
                  </a:cubicBezTo>
                  <a:cubicBezTo>
                    <a:pt x="119" y="108"/>
                    <a:pt x="119" y="107"/>
                    <a:pt x="118" y="107"/>
                  </a:cubicBezTo>
                  <a:cubicBezTo>
                    <a:pt x="118" y="107"/>
                    <a:pt x="118" y="108"/>
                    <a:pt x="117" y="108"/>
                  </a:cubicBezTo>
                  <a:cubicBezTo>
                    <a:pt x="117" y="108"/>
                    <a:pt x="117" y="109"/>
                    <a:pt x="116" y="109"/>
                  </a:cubicBezTo>
                  <a:cubicBezTo>
                    <a:pt x="116" y="109"/>
                    <a:pt x="115" y="110"/>
                    <a:pt x="115" y="110"/>
                  </a:cubicBezTo>
                  <a:cubicBezTo>
                    <a:pt x="115" y="111"/>
                    <a:pt x="114" y="113"/>
                    <a:pt x="114" y="114"/>
                  </a:cubicBezTo>
                  <a:cubicBezTo>
                    <a:pt x="114" y="114"/>
                    <a:pt x="113" y="115"/>
                    <a:pt x="113" y="115"/>
                  </a:cubicBezTo>
                  <a:cubicBezTo>
                    <a:pt x="113" y="115"/>
                    <a:pt x="113" y="116"/>
                    <a:pt x="113" y="116"/>
                  </a:cubicBezTo>
                  <a:cubicBezTo>
                    <a:pt x="112" y="116"/>
                    <a:pt x="111" y="116"/>
                    <a:pt x="111" y="117"/>
                  </a:cubicBezTo>
                  <a:cubicBezTo>
                    <a:pt x="111" y="117"/>
                    <a:pt x="110" y="117"/>
                    <a:pt x="110" y="116"/>
                  </a:cubicBezTo>
                  <a:cubicBezTo>
                    <a:pt x="109" y="115"/>
                    <a:pt x="109" y="115"/>
                    <a:pt x="109" y="114"/>
                  </a:cubicBezTo>
                  <a:cubicBezTo>
                    <a:pt x="108" y="110"/>
                    <a:pt x="107" y="105"/>
                    <a:pt x="107" y="101"/>
                  </a:cubicBezTo>
                  <a:cubicBezTo>
                    <a:pt x="107" y="100"/>
                    <a:pt x="106" y="100"/>
                    <a:pt x="106" y="99"/>
                  </a:cubicBezTo>
                  <a:cubicBezTo>
                    <a:pt x="106" y="99"/>
                    <a:pt x="105" y="100"/>
                    <a:pt x="105" y="101"/>
                  </a:cubicBezTo>
                  <a:cubicBezTo>
                    <a:pt x="104" y="104"/>
                    <a:pt x="103" y="107"/>
                    <a:pt x="102" y="110"/>
                  </a:cubicBezTo>
                  <a:cubicBezTo>
                    <a:pt x="101" y="113"/>
                    <a:pt x="101" y="115"/>
                    <a:pt x="100" y="117"/>
                  </a:cubicBezTo>
                  <a:cubicBezTo>
                    <a:pt x="100" y="118"/>
                    <a:pt x="100" y="119"/>
                    <a:pt x="100" y="120"/>
                  </a:cubicBezTo>
                  <a:cubicBezTo>
                    <a:pt x="100" y="121"/>
                    <a:pt x="100" y="121"/>
                    <a:pt x="99" y="121"/>
                  </a:cubicBezTo>
                  <a:cubicBezTo>
                    <a:pt x="99" y="122"/>
                    <a:pt x="99" y="122"/>
                    <a:pt x="98" y="122"/>
                  </a:cubicBezTo>
                  <a:cubicBezTo>
                    <a:pt x="98" y="122"/>
                    <a:pt x="97" y="122"/>
                    <a:pt x="97" y="121"/>
                  </a:cubicBezTo>
                  <a:cubicBezTo>
                    <a:pt x="97" y="121"/>
                    <a:pt x="97" y="120"/>
                    <a:pt x="96" y="119"/>
                  </a:cubicBezTo>
                  <a:cubicBezTo>
                    <a:pt x="96" y="116"/>
                    <a:pt x="95" y="113"/>
                    <a:pt x="94" y="109"/>
                  </a:cubicBezTo>
                  <a:cubicBezTo>
                    <a:pt x="93" y="105"/>
                    <a:pt x="92" y="100"/>
                    <a:pt x="90" y="96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0" y="96"/>
                    <a:pt x="90" y="97"/>
                    <a:pt x="90" y="97"/>
                  </a:cubicBezTo>
                  <a:cubicBezTo>
                    <a:pt x="89" y="102"/>
                    <a:pt x="89" y="107"/>
                    <a:pt x="88" y="111"/>
                  </a:cubicBezTo>
                  <a:cubicBezTo>
                    <a:pt x="88" y="116"/>
                    <a:pt x="88" y="120"/>
                    <a:pt x="88" y="124"/>
                  </a:cubicBezTo>
                  <a:cubicBezTo>
                    <a:pt x="88" y="127"/>
                    <a:pt x="88" y="129"/>
                    <a:pt x="88" y="132"/>
                  </a:cubicBezTo>
                  <a:cubicBezTo>
                    <a:pt x="87" y="139"/>
                    <a:pt x="87" y="145"/>
                    <a:pt x="87" y="152"/>
                  </a:cubicBezTo>
                  <a:cubicBezTo>
                    <a:pt x="87" y="157"/>
                    <a:pt x="87" y="163"/>
                    <a:pt x="87" y="168"/>
                  </a:cubicBezTo>
                  <a:cubicBezTo>
                    <a:pt x="87" y="176"/>
                    <a:pt x="87" y="185"/>
                    <a:pt x="87" y="193"/>
                  </a:cubicBezTo>
                  <a:cubicBezTo>
                    <a:pt x="87" y="195"/>
                    <a:pt x="87" y="197"/>
                    <a:pt x="87" y="199"/>
                  </a:cubicBezTo>
                  <a:cubicBezTo>
                    <a:pt x="87" y="199"/>
                    <a:pt x="86" y="199"/>
                    <a:pt x="86" y="199"/>
                  </a:cubicBezTo>
                  <a:cubicBezTo>
                    <a:pt x="86" y="200"/>
                    <a:pt x="85" y="200"/>
                    <a:pt x="85" y="200"/>
                  </a:cubicBezTo>
                  <a:cubicBezTo>
                    <a:pt x="85" y="200"/>
                    <a:pt x="85" y="199"/>
                    <a:pt x="84" y="199"/>
                  </a:cubicBezTo>
                  <a:cubicBezTo>
                    <a:pt x="84" y="199"/>
                    <a:pt x="84" y="199"/>
                    <a:pt x="84" y="199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3"/>
                    <a:pt x="84" y="205"/>
                    <a:pt x="84" y="207"/>
                  </a:cubicBezTo>
                  <a:cubicBezTo>
                    <a:pt x="84" y="208"/>
                    <a:pt x="84" y="209"/>
                    <a:pt x="83" y="209"/>
                  </a:cubicBezTo>
                  <a:cubicBezTo>
                    <a:pt x="83" y="209"/>
                    <a:pt x="83" y="209"/>
                    <a:pt x="83" y="210"/>
                  </a:cubicBezTo>
                  <a:cubicBezTo>
                    <a:pt x="82" y="210"/>
                    <a:pt x="82" y="210"/>
                    <a:pt x="82" y="210"/>
                  </a:cubicBezTo>
                  <a:cubicBezTo>
                    <a:pt x="81" y="210"/>
                    <a:pt x="81" y="210"/>
                    <a:pt x="81" y="20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0" y="204"/>
                    <a:pt x="80" y="200"/>
                    <a:pt x="80" y="196"/>
                  </a:cubicBezTo>
                  <a:cubicBezTo>
                    <a:pt x="80" y="187"/>
                    <a:pt x="80" y="178"/>
                    <a:pt x="79" y="170"/>
                  </a:cubicBezTo>
                  <a:cubicBezTo>
                    <a:pt x="79" y="166"/>
                    <a:pt x="79" y="162"/>
                    <a:pt x="79" y="159"/>
                  </a:cubicBezTo>
                  <a:cubicBezTo>
                    <a:pt x="78" y="155"/>
                    <a:pt x="78" y="151"/>
                    <a:pt x="78" y="147"/>
                  </a:cubicBezTo>
                  <a:cubicBezTo>
                    <a:pt x="77" y="144"/>
                    <a:pt x="77" y="140"/>
                    <a:pt x="77" y="137"/>
                  </a:cubicBezTo>
                  <a:cubicBezTo>
                    <a:pt x="77" y="130"/>
                    <a:pt x="76" y="122"/>
                    <a:pt x="76" y="115"/>
                  </a:cubicBezTo>
                  <a:cubicBezTo>
                    <a:pt x="75" y="106"/>
                    <a:pt x="75" y="98"/>
                    <a:pt x="75" y="90"/>
                  </a:cubicBezTo>
                  <a:cubicBezTo>
                    <a:pt x="75" y="83"/>
                    <a:pt x="75" y="77"/>
                    <a:pt x="74" y="70"/>
                  </a:cubicBezTo>
                  <a:cubicBezTo>
                    <a:pt x="74" y="67"/>
                    <a:pt x="74" y="63"/>
                    <a:pt x="74" y="60"/>
                  </a:cubicBezTo>
                  <a:cubicBezTo>
                    <a:pt x="74" y="55"/>
                    <a:pt x="74" y="51"/>
                    <a:pt x="74" y="46"/>
                  </a:cubicBezTo>
                  <a:cubicBezTo>
                    <a:pt x="74" y="46"/>
                    <a:pt x="74" y="46"/>
                    <a:pt x="74" y="45"/>
                  </a:cubicBezTo>
                  <a:cubicBezTo>
                    <a:pt x="74" y="47"/>
                    <a:pt x="74" y="48"/>
                    <a:pt x="73" y="49"/>
                  </a:cubicBezTo>
                  <a:cubicBezTo>
                    <a:pt x="73" y="53"/>
                    <a:pt x="72" y="58"/>
                    <a:pt x="72" y="63"/>
                  </a:cubicBezTo>
                  <a:cubicBezTo>
                    <a:pt x="71" y="67"/>
                    <a:pt x="71" y="71"/>
                    <a:pt x="70" y="76"/>
                  </a:cubicBezTo>
                  <a:cubicBezTo>
                    <a:pt x="69" y="84"/>
                    <a:pt x="70" y="93"/>
                    <a:pt x="69" y="102"/>
                  </a:cubicBezTo>
                  <a:cubicBezTo>
                    <a:pt x="69" y="113"/>
                    <a:pt x="69" y="124"/>
                    <a:pt x="69" y="135"/>
                  </a:cubicBezTo>
                  <a:cubicBezTo>
                    <a:pt x="68" y="142"/>
                    <a:pt x="68" y="149"/>
                    <a:pt x="67" y="156"/>
                  </a:cubicBezTo>
                  <a:cubicBezTo>
                    <a:pt x="67" y="161"/>
                    <a:pt x="66" y="166"/>
                    <a:pt x="66" y="171"/>
                  </a:cubicBezTo>
                  <a:cubicBezTo>
                    <a:pt x="65" y="174"/>
                    <a:pt x="65" y="176"/>
                    <a:pt x="65" y="179"/>
                  </a:cubicBezTo>
                  <a:cubicBezTo>
                    <a:pt x="64" y="180"/>
                    <a:pt x="64" y="182"/>
                    <a:pt x="64" y="183"/>
                  </a:cubicBezTo>
                  <a:cubicBezTo>
                    <a:pt x="64" y="184"/>
                    <a:pt x="64" y="185"/>
                    <a:pt x="62" y="185"/>
                  </a:cubicBezTo>
                  <a:cubicBezTo>
                    <a:pt x="62" y="185"/>
                    <a:pt x="62" y="185"/>
                    <a:pt x="62" y="185"/>
                  </a:cubicBezTo>
                  <a:cubicBezTo>
                    <a:pt x="61" y="185"/>
                    <a:pt x="61" y="185"/>
                    <a:pt x="60" y="184"/>
                  </a:cubicBezTo>
                  <a:cubicBezTo>
                    <a:pt x="60" y="183"/>
                    <a:pt x="60" y="183"/>
                    <a:pt x="60" y="182"/>
                  </a:cubicBezTo>
                  <a:cubicBezTo>
                    <a:pt x="60" y="177"/>
                    <a:pt x="59" y="172"/>
                    <a:pt x="59" y="167"/>
                  </a:cubicBezTo>
                  <a:cubicBezTo>
                    <a:pt x="58" y="161"/>
                    <a:pt x="58" y="155"/>
                    <a:pt x="57" y="149"/>
                  </a:cubicBezTo>
                  <a:cubicBezTo>
                    <a:pt x="57" y="144"/>
                    <a:pt x="56" y="138"/>
                    <a:pt x="56" y="132"/>
                  </a:cubicBezTo>
                  <a:cubicBezTo>
                    <a:pt x="55" y="130"/>
                    <a:pt x="55" y="127"/>
                    <a:pt x="55" y="124"/>
                  </a:cubicBezTo>
                  <a:cubicBezTo>
                    <a:pt x="55" y="118"/>
                    <a:pt x="55" y="112"/>
                    <a:pt x="55" y="106"/>
                  </a:cubicBezTo>
                  <a:cubicBezTo>
                    <a:pt x="55" y="104"/>
                    <a:pt x="55" y="102"/>
                    <a:pt x="55" y="100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5" y="100"/>
                    <a:pt x="54" y="100"/>
                    <a:pt x="54" y="100"/>
                  </a:cubicBezTo>
                  <a:cubicBezTo>
                    <a:pt x="53" y="104"/>
                    <a:pt x="52" y="108"/>
                    <a:pt x="51" y="112"/>
                  </a:cubicBezTo>
                  <a:cubicBezTo>
                    <a:pt x="51" y="113"/>
                    <a:pt x="51" y="113"/>
                    <a:pt x="51" y="114"/>
                  </a:cubicBezTo>
                  <a:cubicBezTo>
                    <a:pt x="51" y="114"/>
                    <a:pt x="51" y="114"/>
                    <a:pt x="51" y="115"/>
                  </a:cubicBezTo>
                  <a:cubicBezTo>
                    <a:pt x="51" y="116"/>
                    <a:pt x="50" y="116"/>
                    <a:pt x="49" y="116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8" y="116"/>
                    <a:pt x="48" y="117"/>
                    <a:pt x="48" y="118"/>
                  </a:cubicBezTo>
                  <a:cubicBezTo>
                    <a:pt x="48" y="119"/>
                    <a:pt x="47" y="120"/>
                    <a:pt x="47" y="122"/>
                  </a:cubicBezTo>
                  <a:cubicBezTo>
                    <a:pt x="47" y="122"/>
                    <a:pt x="47" y="122"/>
                    <a:pt x="46" y="123"/>
                  </a:cubicBezTo>
                  <a:cubicBezTo>
                    <a:pt x="46" y="123"/>
                    <a:pt x="45" y="123"/>
                    <a:pt x="45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1" y="118"/>
                    <a:pt x="40" y="116"/>
                    <a:pt x="39" y="113"/>
                  </a:cubicBezTo>
                  <a:cubicBezTo>
                    <a:pt x="38" y="111"/>
                    <a:pt x="37" y="110"/>
                    <a:pt x="37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2" y="108"/>
                    <a:pt x="29" y="108"/>
                    <a:pt x="25" y="109"/>
                  </a:cubicBezTo>
                  <a:cubicBezTo>
                    <a:pt x="22" y="109"/>
                    <a:pt x="18" y="109"/>
                    <a:pt x="15" y="109"/>
                  </a:cubicBezTo>
                  <a:cubicBezTo>
                    <a:pt x="12" y="109"/>
                    <a:pt x="10" y="109"/>
                    <a:pt x="7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6" y="110"/>
                    <a:pt x="5" y="110"/>
                    <a:pt x="4" y="110"/>
                  </a:cubicBezTo>
                  <a:cubicBezTo>
                    <a:pt x="4" y="109"/>
                    <a:pt x="4" y="109"/>
                    <a:pt x="3" y="109"/>
                  </a:cubicBezTo>
                  <a:cubicBezTo>
                    <a:pt x="2" y="108"/>
                    <a:pt x="3" y="107"/>
                    <a:pt x="3" y="107"/>
                  </a:cubicBezTo>
                  <a:cubicBezTo>
                    <a:pt x="4" y="107"/>
                    <a:pt x="4" y="106"/>
                    <a:pt x="5" y="106"/>
                  </a:cubicBezTo>
                  <a:cubicBezTo>
                    <a:pt x="5" y="106"/>
                    <a:pt x="6" y="106"/>
                    <a:pt x="6" y="106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13" y="107"/>
                    <a:pt x="19" y="108"/>
                    <a:pt x="25" y="107"/>
                  </a:cubicBezTo>
                  <a:cubicBezTo>
                    <a:pt x="29" y="106"/>
                    <a:pt x="33" y="106"/>
                    <a:pt x="37" y="106"/>
                  </a:cubicBezTo>
                  <a:cubicBezTo>
                    <a:pt x="38" y="106"/>
                    <a:pt x="38" y="106"/>
                    <a:pt x="38" y="107"/>
                  </a:cubicBezTo>
                  <a:cubicBezTo>
                    <a:pt x="39" y="109"/>
                    <a:pt x="40" y="111"/>
                    <a:pt x="41" y="112"/>
                  </a:cubicBezTo>
                  <a:cubicBezTo>
                    <a:pt x="42" y="115"/>
                    <a:pt x="43" y="117"/>
                    <a:pt x="45" y="120"/>
                  </a:cubicBezTo>
                  <a:cubicBezTo>
                    <a:pt x="45" y="120"/>
                    <a:pt x="45" y="120"/>
                    <a:pt x="46" y="120"/>
                  </a:cubicBezTo>
                  <a:cubicBezTo>
                    <a:pt x="46" y="119"/>
                    <a:pt x="46" y="118"/>
                    <a:pt x="46" y="117"/>
                  </a:cubicBezTo>
                  <a:cubicBezTo>
                    <a:pt x="45" y="117"/>
                    <a:pt x="45" y="116"/>
                    <a:pt x="44" y="115"/>
                  </a:cubicBezTo>
                  <a:cubicBezTo>
                    <a:pt x="43" y="113"/>
                    <a:pt x="42" y="110"/>
                    <a:pt x="41" y="107"/>
                  </a:cubicBezTo>
                  <a:cubicBezTo>
                    <a:pt x="41" y="106"/>
                    <a:pt x="40" y="105"/>
                    <a:pt x="40" y="104"/>
                  </a:cubicBezTo>
                  <a:cubicBezTo>
                    <a:pt x="40" y="104"/>
                    <a:pt x="39" y="103"/>
                    <a:pt x="39" y="103"/>
                  </a:cubicBezTo>
                  <a:cubicBezTo>
                    <a:pt x="38" y="103"/>
                    <a:pt x="37" y="103"/>
                    <a:pt x="36" y="103"/>
                  </a:cubicBezTo>
                  <a:cubicBezTo>
                    <a:pt x="35" y="103"/>
                    <a:pt x="33" y="103"/>
                    <a:pt x="31" y="103"/>
                  </a:cubicBezTo>
                  <a:cubicBezTo>
                    <a:pt x="24" y="103"/>
                    <a:pt x="18" y="103"/>
                    <a:pt x="11" y="103"/>
                  </a:cubicBezTo>
                  <a:cubicBezTo>
                    <a:pt x="9" y="103"/>
                    <a:pt x="8" y="104"/>
                    <a:pt x="6" y="104"/>
                  </a:cubicBezTo>
                  <a:cubicBezTo>
                    <a:pt x="6" y="104"/>
                    <a:pt x="6" y="104"/>
                    <a:pt x="5" y="104"/>
                  </a:cubicBezTo>
                  <a:cubicBezTo>
                    <a:pt x="5" y="105"/>
                    <a:pt x="4" y="105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2" y="104"/>
                    <a:pt x="2" y="104"/>
                    <a:pt x="2" y="105"/>
                  </a:cubicBezTo>
                  <a:cubicBezTo>
                    <a:pt x="0" y="104"/>
                    <a:pt x="0" y="104"/>
                    <a:pt x="0" y="103"/>
                  </a:cubicBezTo>
                  <a:cubicBezTo>
                    <a:pt x="0" y="102"/>
                    <a:pt x="0" y="101"/>
                    <a:pt x="1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1"/>
                    <a:pt x="3" y="101"/>
                    <a:pt x="3" y="102"/>
                  </a:cubicBezTo>
                  <a:cubicBezTo>
                    <a:pt x="3" y="101"/>
                    <a:pt x="3" y="101"/>
                    <a:pt x="4" y="101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7" y="101"/>
                    <a:pt x="10" y="101"/>
                    <a:pt x="13" y="101"/>
                  </a:cubicBezTo>
                  <a:cubicBezTo>
                    <a:pt x="17" y="101"/>
                    <a:pt x="21" y="101"/>
                    <a:pt x="25" y="101"/>
                  </a:cubicBezTo>
                  <a:cubicBezTo>
                    <a:pt x="28" y="100"/>
                    <a:pt x="32" y="100"/>
                    <a:pt x="35" y="100"/>
                  </a:cubicBezTo>
                  <a:cubicBezTo>
                    <a:pt x="36" y="100"/>
                    <a:pt x="37" y="100"/>
                    <a:pt x="38" y="100"/>
                  </a:cubicBezTo>
                  <a:cubicBezTo>
                    <a:pt x="39" y="100"/>
                    <a:pt x="40" y="100"/>
                    <a:pt x="40" y="100"/>
                  </a:cubicBezTo>
                  <a:cubicBezTo>
                    <a:pt x="40" y="100"/>
                    <a:pt x="41" y="100"/>
                    <a:pt x="41" y="100"/>
                  </a:cubicBezTo>
                  <a:cubicBezTo>
                    <a:pt x="42" y="100"/>
                    <a:pt x="43" y="100"/>
                    <a:pt x="44" y="100"/>
                  </a:cubicBezTo>
                  <a:cubicBezTo>
                    <a:pt x="45" y="100"/>
                    <a:pt x="45" y="101"/>
                    <a:pt x="46" y="102"/>
                  </a:cubicBezTo>
                  <a:cubicBezTo>
                    <a:pt x="46" y="104"/>
                    <a:pt x="47" y="106"/>
                    <a:pt x="47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7"/>
                    <a:pt x="48" y="106"/>
                    <a:pt x="49" y="105"/>
                  </a:cubicBezTo>
                  <a:cubicBezTo>
                    <a:pt x="50" y="101"/>
                    <a:pt x="51" y="98"/>
                    <a:pt x="52" y="95"/>
                  </a:cubicBezTo>
                  <a:cubicBezTo>
                    <a:pt x="53" y="94"/>
                    <a:pt x="53" y="93"/>
                    <a:pt x="53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5" y="91"/>
                    <a:pt x="55" y="91"/>
                    <a:pt x="55" y="90"/>
                  </a:cubicBezTo>
                  <a:cubicBezTo>
                    <a:pt x="56" y="90"/>
                    <a:pt x="56" y="90"/>
                    <a:pt x="57" y="91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7" y="93"/>
                    <a:pt x="57" y="94"/>
                    <a:pt x="57" y="95"/>
                  </a:cubicBezTo>
                  <a:cubicBezTo>
                    <a:pt x="57" y="95"/>
                    <a:pt x="57" y="96"/>
                    <a:pt x="57" y="97"/>
                  </a:cubicBezTo>
                  <a:cubicBezTo>
                    <a:pt x="58" y="98"/>
                    <a:pt x="58" y="99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6"/>
                    <a:pt x="58" y="111"/>
                    <a:pt x="58" y="116"/>
                  </a:cubicBezTo>
                  <a:cubicBezTo>
                    <a:pt x="59" y="121"/>
                    <a:pt x="59" y="125"/>
                    <a:pt x="59" y="129"/>
                  </a:cubicBezTo>
                  <a:cubicBezTo>
                    <a:pt x="59" y="136"/>
                    <a:pt x="59" y="142"/>
                    <a:pt x="60" y="148"/>
                  </a:cubicBezTo>
                  <a:cubicBezTo>
                    <a:pt x="60" y="153"/>
                    <a:pt x="61" y="157"/>
                    <a:pt x="61" y="162"/>
                  </a:cubicBezTo>
                  <a:cubicBezTo>
                    <a:pt x="61" y="164"/>
                    <a:pt x="61" y="166"/>
                    <a:pt x="62" y="169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62" y="167"/>
                    <a:pt x="62" y="166"/>
                    <a:pt x="62" y="165"/>
                  </a:cubicBezTo>
                  <a:cubicBezTo>
                    <a:pt x="62" y="145"/>
                    <a:pt x="62" y="126"/>
                    <a:pt x="62" y="107"/>
                  </a:cubicBezTo>
                  <a:cubicBezTo>
                    <a:pt x="62" y="103"/>
                    <a:pt x="63" y="98"/>
                    <a:pt x="63" y="94"/>
                  </a:cubicBezTo>
                  <a:cubicBezTo>
                    <a:pt x="63" y="90"/>
                    <a:pt x="64" y="85"/>
                    <a:pt x="64" y="80"/>
                  </a:cubicBezTo>
                  <a:cubicBezTo>
                    <a:pt x="64" y="77"/>
                    <a:pt x="65" y="73"/>
                    <a:pt x="65" y="69"/>
                  </a:cubicBezTo>
                  <a:cubicBezTo>
                    <a:pt x="66" y="66"/>
                    <a:pt x="66" y="64"/>
                    <a:pt x="66" y="61"/>
                  </a:cubicBezTo>
                  <a:cubicBezTo>
                    <a:pt x="66" y="56"/>
                    <a:pt x="67" y="51"/>
                    <a:pt x="67" y="45"/>
                  </a:cubicBezTo>
                  <a:cubicBezTo>
                    <a:pt x="67" y="42"/>
                    <a:pt x="68" y="40"/>
                    <a:pt x="68" y="37"/>
                  </a:cubicBezTo>
                  <a:cubicBezTo>
                    <a:pt x="68" y="31"/>
                    <a:pt x="68" y="25"/>
                    <a:pt x="68" y="19"/>
                  </a:cubicBezTo>
                  <a:cubicBezTo>
                    <a:pt x="69" y="17"/>
                    <a:pt x="69" y="16"/>
                    <a:pt x="69" y="14"/>
                  </a:cubicBezTo>
                  <a:cubicBezTo>
                    <a:pt x="69" y="13"/>
                    <a:pt x="69" y="13"/>
                    <a:pt x="69" y="12"/>
                  </a:cubicBezTo>
                  <a:cubicBezTo>
                    <a:pt x="70" y="11"/>
                    <a:pt x="71" y="11"/>
                    <a:pt x="72" y="12"/>
                  </a:cubicBezTo>
                  <a:cubicBezTo>
                    <a:pt x="72" y="12"/>
                    <a:pt x="72" y="13"/>
                    <a:pt x="73" y="14"/>
                  </a:cubicBezTo>
                  <a:cubicBezTo>
                    <a:pt x="73" y="14"/>
                    <a:pt x="73" y="15"/>
                    <a:pt x="73" y="15"/>
                  </a:cubicBezTo>
                  <a:cubicBezTo>
                    <a:pt x="73" y="15"/>
                    <a:pt x="73" y="15"/>
                    <a:pt x="74" y="14"/>
                  </a:cubicBezTo>
                  <a:cubicBezTo>
                    <a:pt x="74" y="14"/>
                    <a:pt x="74" y="14"/>
                    <a:pt x="75" y="14"/>
                  </a:cubicBezTo>
                  <a:cubicBezTo>
                    <a:pt x="75" y="14"/>
                    <a:pt x="75" y="14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4"/>
                    <a:pt x="76" y="14"/>
                  </a:cubicBezTo>
                  <a:cubicBezTo>
                    <a:pt x="76" y="13"/>
                    <a:pt x="76" y="12"/>
                    <a:pt x="76" y="11"/>
                  </a:cubicBezTo>
                  <a:cubicBezTo>
                    <a:pt x="76" y="11"/>
                    <a:pt x="77" y="10"/>
                    <a:pt x="77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8" y="12"/>
                    <a:pt x="78" y="13"/>
                    <a:pt x="78" y="14"/>
                  </a:cubicBezTo>
                  <a:cubicBezTo>
                    <a:pt x="78" y="27"/>
                    <a:pt x="78" y="39"/>
                    <a:pt x="78" y="51"/>
                  </a:cubicBezTo>
                  <a:cubicBezTo>
                    <a:pt x="78" y="57"/>
                    <a:pt x="79" y="63"/>
                    <a:pt x="79" y="70"/>
                  </a:cubicBezTo>
                  <a:cubicBezTo>
                    <a:pt x="79" y="74"/>
                    <a:pt x="79" y="78"/>
                    <a:pt x="79" y="83"/>
                  </a:cubicBezTo>
                  <a:cubicBezTo>
                    <a:pt x="79" y="88"/>
                    <a:pt x="80" y="93"/>
                    <a:pt x="80" y="98"/>
                  </a:cubicBezTo>
                  <a:cubicBezTo>
                    <a:pt x="80" y="100"/>
                    <a:pt x="80" y="102"/>
                    <a:pt x="80" y="104"/>
                  </a:cubicBezTo>
                  <a:cubicBezTo>
                    <a:pt x="80" y="108"/>
                    <a:pt x="80" y="111"/>
                    <a:pt x="81" y="114"/>
                  </a:cubicBezTo>
                  <a:cubicBezTo>
                    <a:pt x="81" y="120"/>
                    <a:pt x="81" y="127"/>
                    <a:pt x="82" y="133"/>
                  </a:cubicBezTo>
                  <a:cubicBezTo>
                    <a:pt x="82" y="138"/>
                    <a:pt x="82" y="143"/>
                    <a:pt x="83" y="148"/>
                  </a:cubicBezTo>
                  <a:cubicBezTo>
                    <a:pt x="83" y="149"/>
                    <a:pt x="83" y="150"/>
                    <a:pt x="83" y="151"/>
                  </a:cubicBezTo>
                  <a:cubicBezTo>
                    <a:pt x="83" y="152"/>
                    <a:pt x="83" y="152"/>
                    <a:pt x="83" y="153"/>
                  </a:cubicBezTo>
                  <a:cubicBezTo>
                    <a:pt x="83" y="152"/>
                    <a:pt x="83" y="151"/>
                    <a:pt x="83" y="150"/>
                  </a:cubicBezTo>
                  <a:cubicBezTo>
                    <a:pt x="84" y="145"/>
                    <a:pt x="84" y="140"/>
                    <a:pt x="85" y="135"/>
                  </a:cubicBezTo>
                  <a:cubicBezTo>
                    <a:pt x="86" y="127"/>
                    <a:pt x="86" y="119"/>
                    <a:pt x="86" y="111"/>
                  </a:cubicBezTo>
                  <a:cubicBezTo>
                    <a:pt x="86" y="104"/>
                    <a:pt x="86" y="97"/>
                    <a:pt x="86" y="90"/>
                  </a:cubicBezTo>
                  <a:cubicBezTo>
                    <a:pt x="86" y="88"/>
                    <a:pt x="86" y="86"/>
                    <a:pt x="87" y="84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7" y="82"/>
                    <a:pt x="88" y="82"/>
                    <a:pt x="90" y="83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1" y="82"/>
                    <a:pt x="92" y="82"/>
                    <a:pt x="92" y="83"/>
                  </a:cubicBezTo>
                  <a:cubicBezTo>
                    <a:pt x="92" y="84"/>
                    <a:pt x="92" y="85"/>
                    <a:pt x="92" y="86"/>
                  </a:cubicBezTo>
                  <a:cubicBezTo>
                    <a:pt x="92" y="87"/>
                    <a:pt x="93" y="88"/>
                    <a:pt x="93" y="89"/>
                  </a:cubicBezTo>
                  <a:cubicBezTo>
                    <a:pt x="93" y="89"/>
                    <a:pt x="93" y="90"/>
                    <a:pt x="93" y="90"/>
                  </a:cubicBezTo>
                  <a:cubicBezTo>
                    <a:pt x="94" y="94"/>
                    <a:pt x="95" y="99"/>
                    <a:pt x="96" y="103"/>
                  </a:cubicBezTo>
                  <a:cubicBezTo>
                    <a:pt x="96" y="107"/>
                    <a:pt x="97" y="111"/>
                    <a:pt x="97" y="114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8" y="114"/>
                    <a:pt x="98" y="113"/>
                    <a:pt x="99" y="112"/>
                  </a:cubicBezTo>
                  <a:cubicBezTo>
                    <a:pt x="99" y="110"/>
                    <a:pt x="99" y="109"/>
                    <a:pt x="100" y="108"/>
                  </a:cubicBezTo>
                  <a:cubicBezTo>
                    <a:pt x="100" y="106"/>
                    <a:pt x="101" y="104"/>
                    <a:pt x="101" y="102"/>
                  </a:cubicBezTo>
                  <a:cubicBezTo>
                    <a:pt x="102" y="98"/>
                    <a:pt x="103" y="93"/>
                    <a:pt x="104" y="89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7"/>
                    <a:pt x="105" y="87"/>
                    <a:pt x="105" y="87"/>
                  </a:cubicBezTo>
                  <a:cubicBezTo>
                    <a:pt x="106" y="87"/>
                    <a:pt x="106" y="87"/>
                    <a:pt x="106" y="88"/>
                  </a:cubicBezTo>
                  <a:cubicBezTo>
                    <a:pt x="107" y="88"/>
                    <a:pt x="107" y="89"/>
                    <a:pt x="107" y="89"/>
                  </a:cubicBezTo>
                  <a:cubicBezTo>
                    <a:pt x="107" y="89"/>
                    <a:pt x="107" y="89"/>
                    <a:pt x="107" y="89"/>
                  </a:cubicBezTo>
                  <a:cubicBezTo>
                    <a:pt x="108" y="89"/>
                    <a:pt x="109" y="89"/>
                    <a:pt x="109" y="90"/>
                  </a:cubicBezTo>
                  <a:cubicBezTo>
                    <a:pt x="109" y="90"/>
                    <a:pt x="109" y="91"/>
                    <a:pt x="109" y="91"/>
                  </a:cubicBezTo>
                  <a:cubicBezTo>
                    <a:pt x="110" y="94"/>
                    <a:pt x="110" y="97"/>
                    <a:pt x="110" y="100"/>
                  </a:cubicBezTo>
                  <a:cubicBezTo>
                    <a:pt x="110" y="101"/>
                    <a:pt x="111" y="102"/>
                    <a:pt x="111" y="103"/>
                  </a:cubicBezTo>
                  <a:cubicBezTo>
                    <a:pt x="111" y="104"/>
                    <a:pt x="111" y="105"/>
                    <a:pt x="112" y="105"/>
                  </a:cubicBezTo>
                  <a:cubicBezTo>
                    <a:pt x="112" y="104"/>
                    <a:pt x="112" y="103"/>
                    <a:pt x="113" y="102"/>
                  </a:cubicBezTo>
                  <a:cubicBezTo>
                    <a:pt x="113" y="101"/>
                    <a:pt x="113" y="100"/>
                    <a:pt x="114" y="99"/>
                  </a:cubicBezTo>
                  <a:cubicBezTo>
                    <a:pt x="114" y="99"/>
                    <a:pt x="114" y="98"/>
                    <a:pt x="115" y="98"/>
                  </a:cubicBezTo>
                  <a:cubicBezTo>
                    <a:pt x="115" y="97"/>
                    <a:pt x="116" y="97"/>
                    <a:pt x="117" y="98"/>
                  </a:cubicBezTo>
                  <a:cubicBezTo>
                    <a:pt x="117" y="98"/>
                    <a:pt x="117" y="98"/>
                    <a:pt x="118" y="99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9" y="97"/>
                    <a:pt x="120" y="97"/>
                    <a:pt x="120" y="98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2" y="100"/>
                    <a:pt x="123" y="101"/>
                    <a:pt x="123" y="102"/>
                  </a:cubicBezTo>
                  <a:cubicBezTo>
                    <a:pt x="123" y="103"/>
                    <a:pt x="124" y="103"/>
                    <a:pt x="124" y="104"/>
                  </a:cubicBezTo>
                  <a:cubicBezTo>
                    <a:pt x="124" y="104"/>
                    <a:pt x="124" y="105"/>
                    <a:pt x="125" y="105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1"/>
                    <a:pt x="125" y="99"/>
                    <a:pt x="126" y="96"/>
                  </a:cubicBezTo>
                  <a:cubicBezTo>
                    <a:pt x="126" y="93"/>
                    <a:pt x="126" y="89"/>
                    <a:pt x="127" y="86"/>
                  </a:cubicBezTo>
                  <a:cubicBezTo>
                    <a:pt x="127" y="85"/>
                    <a:pt x="127" y="84"/>
                    <a:pt x="127" y="83"/>
                  </a:cubicBezTo>
                  <a:cubicBezTo>
                    <a:pt x="127" y="79"/>
                    <a:pt x="127" y="75"/>
                    <a:pt x="127" y="71"/>
                  </a:cubicBezTo>
                  <a:cubicBezTo>
                    <a:pt x="127" y="68"/>
                    <a:pt x="127" y="65"/>
                    <a:pt x="127" y="62"/>
                  </a:cubicBezTo>
                  <a:cubicBezTo>
                    <a:pt x="127" y="57"/>
                    <a:pt x="128" y="53"/>
                    <a:pt x="128" y="48"/>
                  </a:cubicBezTo>
                  <a:cubicBezTo>
                    <a:pt x="128" y="42"/>
                    <a:pt x="129" y="36"/>
                    <a:pt x="131" y="30"/>
                  </a:cubicBezTo>
                  <a:cubicBezTo>
                    <a:pt x="132" y="26"/>
                    <a:pt x="133" y="21"/>
                    <a:pt x="134" y="16"/>
                  </a:cubicBezTo>
                  <a:cubicBezTo>
                    <a:pt x="134" y="15"/>
                    <a:pt x="134" y="13"/>
                    <a:pt x="135" y="12"/>
                  </a:cubicBezTo>
                  <a:cubicBezTo>
                    <a:pt x="135" y="11"/>
                    <a:pt x="135" y="11"/>
                    <a:pt x="136" y="10"/>
                  </a:cubicBezTo>
                  <a:cubicBezTo>
                    <a:pt x="136" y="7"/>
                    <a:pt x="136" y="5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0"/>
                    <a:pt x="137" y="0"/>
                    <a:pt x="137" y="0"/>
                  </a:cubicBezTo>
                  <a:cubicBezTo>
                    <a:pt x="138" y="0"/>
                    <a:pt x="138" y="0"/>
                    <a:pt x="138" y="1"/>
                  </a:cubicBezTo>
                  <a:cubicBezTo>
                    <a:pt x="138" y="1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2"/>
                    <a:pt x="139" y="2"/>
                    <a:pt x="139" y="2"/>
                  </a:cubicBezTo>
                  <a:cubicBezTo>
                    <a:pt x="139" y="2"/>
                    <a:pt x="140" y="3"/>
                    <a:pt x="140" y="3"/>
                  </a:cubicBezTo>
                  <a:cubicBezTo>
                    <a:pt x="140" y="3"/>
                    <a:pt x="140" y="4"/>
                    <a:pt x="140" y="4"/>
                  </a:cubicBezTo>
                  <a:cubicBezTo>
                    <a:pt x="140" y="9"/>
                    <a:pt x="140" y="14"/>
                    <a:pt x="140" y="18"/>
                  </a:cubicBezTo>
                  <a:cubicBezTo>
                    <a:pt x="140" y="25"/>
                    <a:pt x="139" y="32"/>
                    <a:pt x="139" y="39"/>
                  </a:cubicBezTo>
                  <a:cubicBezTo>
                    <a:pt x="139" y="74"/>
                    <a:pt x="139" y="109"/>
                    <a:pt x="139" y="144"/>
                  </a:cubicBezTo>
                  <a:cubicBezTo>
                    <a:pt x="139" y="156"/>
                    <a:pt x="140" y="168"/>
                    <a:pt x="140" y="179"/>
                  </a:cubicBezTo>
                  <a:cubicBezTo>
                    <a:pt x="140" y="179"/>
                    <a:pt x="140" y="179"/>
                    <a:pt x="140" y="180"/>
                  </a:cubicBezTo>
                  <a:cubicBezTo>
                    <a:pt x="140" y="175"/>
                    <a:pt x="140" y="171"/>
                    <a:pt x="140" y="166"/>
                  </a:cubicBezTo>
                  <a:cubicBezTo>
                    <a:pt x="140" y="160"/>
                    <a:pt x="140" y="153"/>
                    <a:pt x="140" y="147"/>
                  </a:cubicBezTo>
                  <a:cubicBezTo>
                    <a:pt x="140" y="141"/>
                    <a:pt x="140" y="135"/>
                    <a:pt x="141" y="129"/>
                  </a:cubicBezTo>
                  <a:cubicBezTo>
                    <a:pt x="141" y="124"/>
                    <a:pt x="142" y="119"/>
                    <a:pt x="142" y="114"/>
                  </a:cubicBezTo>
                  <a:cubicBezTo>
                    <a:pt x="143" y="110"/>
                    <a:pt x="144" y="105"/>
                    <a:pt x="144" y="101"/>
                  </a:cubicBezTo>
                  <a:cubicBezTo>
                    <a:pt x="145" y="98"/>
                    <a:pt x="145" y="94"/>
                    <a:pt x="146" y="91"/>
                  </a:cubicBezTo>
                  <a:cubicBezTo>
                    <a:pt x="146" y="89"/>
                    <a:pt x="146" y="88"/>
                    <a:pt x="146" y="86"/>
                  </a:cubicBezTo>
                  <a:cubicBezTo>
                    <a:pt x="146" y="86"/>
                    <a:pt x="146" y="85"/>
                    <a:pt x="147" y="85"/>
                  </a:cubicBezTo>
                  <a:cubicBezTo>
                    <a:pt x="147" y="85"/>
                    <a:pt x="147" y="84"/>
                    <a:pt x="147" y="84"/>
                  </a:cubicBezTo>
                  <a:cubicBezTo>
                    <a:pt x="147" y="84"/>
                    <a:pt x="147" y="83"/>
                    <a:pt x="147" y="82"/>
                  </a:cubicBezTo>
                  <a:cubicBezTo>
                    <a:pt x="148" y="82"/>
                    <a:pt x="148" y="81"/>
                    <a:pt x="149" y="81"/>
                  </a:cubicBezTo>
                  <a:cubicBezTo>
                    <a:pt x="149" y="81"/>
                    <a:pt x="149" y="82"/>
                    <a:pt x="150" y="82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2"/>
                    <a:pt x="150" y="82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50" y="81"/>
                    <a:pt x="151" y="80"/>
                    <a:pt x="151" y="80"/>
                  </a:cubicBezTo>
                  <a:cubicBezTo>
                    <a:pt x="152" y="80"/>
                    <a:pt x="152" y="81"/>
                    <a:pt x="152" y="81"/>
                  </a:cubicBezTo>
                  <a:cubicBezTo>
                    <a:pt x="152" y="82"/>
                    <a:pt x="152" y="82"/>
                    <a:pt x="152" y="83"/>
                  </a:cubicBezTo>
                  <a:cubicBezTo>
                    <a:pt x="152" y="90"/>
                    <a:pt x="152" y="97"/>
                    <a:pt x="152" y="103"/>
                  </a:cubicBezTo>
                  <a:cubicBezTo>
                    <a:pt x="152" y="105"/>
                    <a:pt x="152" y="106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6"/>
                    <a:pt x="153" y="106"/>
                  </a:cubicBezTo>
                  <a:cubicBezTo>
                    <a:pt x="154" y="103"/>
                    <a:pt x="155" y="100"/>
                    <a:pt x="156" y="98"/>
                  </a:cubicBezTo>
                  <a:cubicBezTo>
                    <a:pt x="156" y="96"/>
                    <a:pt x="157" y="95"/>
                    <a:pt x="158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2"/>
                    <a:pt x="159" y="91"/>
                    <a:pt x="160" y="92"/>
                  </a:cubicBezTo>
                  <a:cubicBezTo>
                    <a:pt x="160" y="92"/>
                    <a:pt x="160" y="92"/>
                    <a:pt x="161" y="91"/>
                  </a:cubicBezTo>
                  <a:cubicBezTo>
                    <a:pt x="161" y="91"/>
                    <a:pt x="161" y="90"/>
                    <a:pt x="161" y="89"/>
                  </a:cubicBezTo>
                  <a:cubicBezTo>
                    <a:pt x="162" y="89"/>
                    <a:pt x="162" y="88"/>
                    <a:pt x="162" y="88"/>
                  </a:cubicBezTo>
                  <a:cubicBezTo>
                    <a:pt x="163" y="87"/>
                    <a:pt x="164" y="87"/>
                    <a:pt x="165" y="89"/>
                  </a:cubicBezTo>
                  <a:cubicBezTo>
                    <a:pt x="165" y="90"/>
                    <a:pt x="166" y="92"/>
                    <a:pt x="166" y="94"/>
                  </a:cubicBezTo>
                  <a:cubicBezTo>
                    <a:pt x="166" y="96"/>
                    <a:pt x="166" y="98"/>
                    <a:pt x="167" y="100"/>
                  </a:cubicBezTo>
                  <a:cubicBezTo>
                    <a:pt x="167" y="101"/>
                    <a:pt x="167" y="101"/>
                    <a:pt x="167" y="101"/>
                  </a:cubicBezTo>
                  <a:cubicBezTo>
                    <a:pt x="167" y="101"/>
                    <a:pt x="167" y="101"/>
                    <a:pt x="167" y="100"/>
                  </a:cubicBezTo>
                  <a:cubicBezTo>
                    <a:pt x="168" y="100"/>
                    <a:pt x="168" y="98"/>
                    <a:pt x="169" y="98"/>
                  </a:cubicBezTo>
                  <a:cubicBezTo>
                    <a:pt x="170" y="96"/>
                    <a:pt x="171" y="96"/>
                    <a:pt x="172" y="97"/>
                  </a:cubicBezTo>
                  <a:cubicBezTo>
                    <a:pt x="172" y="97"/>
                    <a:pt x="173" y="96"/>
                    <a:pt x="173" y="96"/>
                  </a:cubicBezTo>
                  <a:cubicBezTo>
                    <a:pt x="173" y="96"/>
                    <a:pt x="173" y="95"/>
                    <a:pt x="174" y="95"/>
                  </a:cubicBezTo>
                  <a:cubicBezTo>
                    <a:pt x="174" y="94"/>
                    <a:pt x="175" y="94"/>
                    <a:pt x="176" y="95"/>
                  </a:cubicBezTo>
                  <a:cubicBezTo>
                    <a:pt x="176" y="96"/>
                    <a:pt x="176" y="96"/>
                    <a:pt x="176" y="97"/>
                  </a:cubicBezTo>
                  <a:cubicBezTo>
                    <a:pt x="176" y="97"/>
                    <a:pt x="176" y="97"/>
                    <a:pt x="177" y="98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7" y="98"/>
                    <a:pt x="177" y="98"/>
                    <a:pt x="177" y="97"/>
                  </a:cubicBezTo>
                  <a:cubicBezTo>
                    <a:pt x="177" y="94"/>
                    <a:pt x="177" y="92"/>
                    <a:pt x="178" y="89"/>
                  </a:cubicBezTo>
                  <a:cubicBezTo>
                    <a:pt x="178" y="85"/>
                    <a:pt x="178" y="81"/>
                    <a:pt x="178" y="77"/>
                  </a:cubicBezTo>
                  <a:cubicBezTo>
                    <a:pt x="178" y="75"/>
                    <a:pt x="179" y="74"/>
                    <a:pt x="179" y="72"/>
                  </a:cubicBezTo>
                  <a:cubicBezTo>
                    <a:pt x="179" y="69"/>
                    <a:pt x="179" y="66"/>
                    <a:pt x="180" y="63"/>
                  </a:cubicBezTo>
                  <a:cubicBezTo>
                    <a:pt x="181" y="58"/>
                    <a:pt x="182" y="52"/>
                    <a:pt x="183" y="46"/>
                  </a:cubicBezTo>
                  <a:cubicBezTo>
                    <a:pt x="184" y="44"/>
                    <a:pt x="184" y="43"/>
                    <a:pt x="184" y="41"/>
                  </a:cubicBezTo>
                  <a:cubicBezTo>
                    <a:pt x="185" y="38"/>
                    <a:pt x="185" y="35"/>
                    <a:pt x="186" y="32"/>
                  </a:cubicBezTo>
                  <a:cubicBezTo>
                    <a:pt x="186" y="29"/>
                    <a:pt x="187" y="26"/>
                    <a:pt x="187" y="23"/>
                  </a:cubicBezTo>
                  <a:cubicBezTo>
                    <a:pt x="187" y="23"/>
                    <a:pt x="187" y="22"/>
                    <a:pt x="187" y="21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8" y="18"/>
                    <a:pt x="188" y="16"/>
                    <a:pt x="188" y="13"/>
                  </a:cubicBezTo>
                  <a:cubicBezTo>
                    <a:pt x="188" y="12"/>
                    <a:pt x="188" y="11"/>
                    <a:pt x="188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9" y="8"/>
                    <a:pt x="189" y="8"/>
                    <a:pt x="190" y="8"/>
                  </a:cubicBezTo>
                  <a:cubicBezTo>
                    <a:pt x="191" y="8"/>
                    <a:pt x="191" y="7"/>
                    <a:pt x="191" y="6"/>
                  </a:cubicBezTo>
                  <a:cubicBezTo>
                    <a:pt x="191" y="5"/>
                    <a:pt x="191" y="4"/>
                    <a:pt x="192" y="4"/>
                  </a:cubicBezTo>
                  <a:cubicBezTo>
                    <a:pt x="192" y="4"/>
                    <a:pt x="193" y="5"/>
                    <a:pt x="193" y="6"/>
                  </a:cubicBezTo>
                  <a:cubicBezTo>
                    <a:pt x="193" y="9"/>
                    <a:pt x="192" y="13"/>
                    <a:pt x="192" y="16"/>
                  </a:cubicBezTo>
                  <a:cubicBezTo>
                    <a:pt x="192" y="18"/>
                    <a:pt x="191" y="20"/>
                    <a:pt x="191" y="23"/>
                  </a:cubicBezTo>
                  <a:cubicBezTo>
                    <a:pt x="191" y="24"/>
                    <a:pt x="191" y="25"/>
                    <a:pt x="191" y="26"/>
                  </a:cubicBezTo>
                  <a:cubicBezTo>
                    <a:pt x="191" y="43"/>
                    <a:pt x="191" y="61"/>
                    <a:pt x="191" y="78"/>
                  </a:cubicBezTo>
                  <a:cubicBezTo>
                    <a:pt x="191" y="89"/>
                    <a:pt x="191" y="100"/>
                    <a:pt x="190" y="110"/>
                  </a:cubicBezTo>
                  <a:cubicBezTo>
                    <a:pt x="190" y="112"/>
                    <a:pt x="190" y="114"/>
                    <a:pt x="190" y="116"/>
                  </a:cubicBezTo>
                  <a:cubicBezTo>
                    <a:pt x="190" y="119"/>
                    <a:pt x="190" y="122"/>
                    <a:pt x="190" y="125"/>
                  </a:cubicBezTo>
                  <a:cubicBezTo>
                    <a:pt x="190" y="128"/>
                    <a:pt x="190" y="132"/>
                    <a:pt x="190" y="135"/>
                  </a:cubicBezTo>
                  <a:cubicBezTo>
                    <a:pt x="190" y="142"/>
                    <a:pt x="190" y="150"/>
                    <a:pt x="190" y="158"/>
                  </a:cubicBezTo>
                  <a:cubicBezTo>
                    <a:pt x="191" y="163"/>
                    <a:pt x="191" y="168"/>
                    <a:pt x="191" y="173"/>
                  </a:cubicBezTo>
                  <a:cubicBezTo>
                    <a:pt x="191" y="176"/>
                    <a:pt x="191" y="179"/>
                    <a:pt x="191" y="183"/>
                  </a:cubicBezTo>
                  <a:cubicBezTo>
                    <a:pt x="191" y="183"/>
                    <a:pt x="191" y="184"/>
                    <a:pt x="191" y="185"/>
                  </a:cubicBezTo>
                  <a:cubicBezTo>
                    <a:pt x="191" y="185"/>
                    <a:pt x="191" y="185"/>
                    <a:pt x="192" y="185"/>
                  </a:cubicBezTo>
                  <a:cubicBezTo>
                    <a:pt x="192" y="184"/>
                    <a:pt x="192" y="183"/>
                    <a:pt x="192" y="182"/>
                  </a:cubicBezTo>
                  <a:cubicBezTo>
                    <a:pt x="192" y="178"/>
                    <a:pt x="192" y="174"/>
                    <a:pt x="192" y="170"/>
                  </a:cubicBezTo>
                  <a:cubicBezTo>
                    <a:pt x="193" y="166"/>
                    <a:pt x="193" y="162"/>
                    <a:pt x="193" y="158"/>
                  </a:cubicBezTo>
                  <a:cubicBezTo>
                    <a:pt x="193" y="156"/>
                    <a:pt x="193" y="154"/>
                    <a:pt x="193" y="151"/>
                  </a:cubicBezTo>
                  <a:cubicBezTo>
                    <a:pt x="194" y="145"/>
                    <a:pt x="194" y="139"/>
                    <a:pt x="194" y="133"/>
                  </a:cubicBezTo>
                  <a:cubicBezTo>
                    <a:pt x="195" y="129"/>
                    <a:pt x="195" y="126"/>
                    <a:pt x="195" y="122"/>
                  </a:cubicBezTo>
                  <a:cubicBezTo>
                    <a:pt x="196" y="118"/>
                    <a:pt x="196" y="114"/>
                    <a:pt x="196" y="110"/>
                  </a:cubicBezTo>
                  <a:cubicBezTo>
                    <a:pt x="197" y="107"/>
                    <a:pt x="197" y="103"/>
                    <a:pt x="197" y="99"/>
                  </a:cubicBezTo>
                  <a:cubicBezTo>
                    <a:pt x="197" y="94"/>
                    <a:pt x="197" y="90"/>
                    <a:pt x="197" y="86"/>
                  </a:cubicBezTo>
                  <a:cubicBezTo>
                    <a:pt x="197" y="84"/>
                    <a:pt x="197" y="83"/>
                    <a:pt x="198" y="81"/>
                  </a:cubicBezTo>
                  <a:cubicBezTo>
                    <a:pt x="198" y="81"/>
                    <a:pt x="198" y="80"/>
                    <a:pt x="198" y="79"/>
                  </a:cubicBezTo>
                  <a:cubicBezTo>
                    <a:pt x="199" y="79"/>
                    <a:pt x="199" y="78"/>
                    <a:pt x="200" y="77"/>
                  </a:cubicBezTo>
                  <a:cubicBezTo>
                    <a:pt x="200" y="76"/>
                    <a:pt x="202" y="76"/>
                    <a:pt x="203" y="77"/>
                  </a:cubicBezTo>
                  <a:cubicBezTo>
                    <a:pt x="203" y="78"/>
                    <a:pt x="203" y="78"/>
                    <a:pt x="203" y="79"/>
                  </a:cubicBezTo>
                  <a:cubicBezTo>
                    <a:pt x="205" y="83"/>
                    <a:pt x="207" y="88"/>
                    <a:pt x="208" y="93"/>
                  </a:cubicBezTo>
                  <a:cubicBezTo>
                    <a:pt x="208" y="94"/>
                    <a:pt x="208" y="95"/>
                    <a:pt x="209" y="96"/>
                  </a:cubicBezTo>
                  <a:cubicBezTo>
                    <a:pt x="209" y="95"/>
                    <a:pt x="209" y="95"/>
                    <a:pt x="209" y="95"/>
                  </a:cubicBezTo>
                  <a:cubicBezTo>
                    <a:pt x="210" y="92"/>
                    <a:pt x="211" y="90"/>
                    <a:pt x="212" y="87"/>
                  </a:cubicBezTo>
                  <a:cubicBezTo>
                    <a:pt x="212" y="87"/>
                    <a:pt x="213" y="86"/>
                    <a:pt x="213" y="86"/>
                  </a:cubicBezTo>
                  <a:cubicBezTo>
                    <a:pt x="213" y="84"/>
                    <a:pt x="214" y="83"/>
                    <a:pt x="214" y="81"/>
                  </a:cubicBezTo>
                  <a:cubicBezTo>
                    <a:pt x="214" y="81"/>
                    <a:pt x="215" y="80"/>
                    <a:pt x="215" y="79"/>
                  </a:cubicBezTo>
                  <a:cubicBezTo>
                    <a:pt x="215" y="78"/>
                    <a:pt x="215" y="78"/>
                    <a:pt x="216" y="77"/>
                  </a:cubicBezTo>
                  <a:cubicBezTo>
                    <a:pt x="216" y="76"/>
                    <a:pt x="217" y="76"/>
                    <a:pt x="218" y="77"/>
                  </a:cubicBezTo>
                  <a:cubicBezTo>
                    <a:pt x="218" y="77"/>
                    <a:pt x="218" y="77"/>
                    <a:pt x="218" y="78"/>
                  </a:cubicBezTo>
                  <a:cubicBezTo>
                    <a:pt x="219" y="80"/>
                    <a:pt x="219" y="82"/>
                    <a:pt x="220" y="84"/>
                  </a:cubicBezTo>
                  <a:cubicBezTo>
                    <a:pt x="220" y="87"/>
                    <a:pt x="221" y="90"/>
                    <a:pt x="222" y="93"/>
                  </a:cubicBezTo>
                  <a:cubicBezTo>
                    <a:pt x="222" y="95"/>
                    <a:pt x="223" y="96"/>
                    <a:pt x="225" y="97"/>
                  </a:cubicBezTo>
                  <a:cubicBezTo>
                    <a:pt x="225" y="97"/>
                    <a:pt x="226" y="98"/>
                    <a:pt x="226" y="97"/>
                  </a:cubicBezTo>
                  <a:cubicBezTo>
                    <a:pt x="230" y="96"/>
                    <a:pt x="235" y="96"/>
                    <a:pt x="239" y="96"/>
                  </a:cubicBezTo>
                  <a:cubicBezTo>
                    <a:pt x="244" y="96"/>
                    <a:pt x="248" y="96"/>
                    <a:pt x="253" y="96"/>
                  </a:cubicBezTo>
                  <a:cubicBezTo>
                    <a:pt x="253" y="96"/>
                    <a:pt x="254" y="96"/>
                    <a:pt x="254" y="96"/>
                  </a:cubicBezTo>
                  <a:cubicBezTo>
                    <a:pt x="254" y="96"/>
                    <a:pt x="254" y="95"/>
                    <a:pt x="255" y="95"/>
                  </a:cubicBezTo>
                  <a:cubicBezTo>
                    <a:pt x="255" y="94"/>
                    <a:pt x="256" y="94"/>
                    <a:pt x="257" y="94"/>
                  </a:cubicBezTo>
                  <a:cubicBezTo>
                    <a:pt x="258" y="95"/>
                    <a:pt x="258" y="96"/>
                    <a:pt x="258" y="97"/>
                  </a:cubicBezTo>
                  <a:cubicBezTo>
                    <a:pt x="258" y="98"/>
                    <a:pt x="257" y="98"/>
                    <a:pt x="257" y="98"/>
                  </a:cubicBezTo>
                  <a:cubicBezTo>
                    <a:pt x="252" y="98"/>
                    <a:pt x="239" y="98"/>
                    <a:pt x="235" y="98"/>
                  </a:cubicBezTo>
                  <a:cubicBezTo>
                    <a:pt x="233" y="98"/>
                    <a:pt x="231" y="98"/>
                    <a:pt x="230" y="99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2" y="99"/>
                    <a:pt x="234" y="99"/>
                    <a:pt x="235" y="99"/>
                  </a:cubicBezTo>
                  <a:cubicBezTo>
                    <a:pt x="239" y="98"/>
                    <a:pt x="243" y="98"/>
                    <a:pt x="246" y="98"/>
                  </a:cubicBezTo>
                  <a:cubicBezTo>
                    <a:pt x="249" y="98"/>
                    <a:pt x="252" y="98"/>
                    <a:pt x="255" y="98"/>
                  </a:cubicBezTo>
                  <a:cubicBezTo>
                    <a:pt x="257" y="98"/>
                    <a:pt x="259" y="98"/>
                    <a:pt x="261" y="98"/>
                  </a:cubicBezTo>
                  <a:cubicBezTo>
                    <a:pt x="261" y="97"/>
                    <a:pt x="261" y="97"/>
                    <a:pt x="262" y="97"/>
                  </a:cubicBezTo>
                  <a:cubicBezTo>
                    <a:pt x="262" y="97"/>
                    <a:pt x="263" y="96"/>
                    <a:pt x="264" y="97"/>
                  </a:cubicBezTo>
                  <a:cubicBezTo>
                    <a:pt x="265" y="97"/>
                    <a:pt x="265" y="98"/>
                    <a:pt x="265" y="99"/>
                  </a:cubicBezTo>
                  <a:cubicBezTo>
                    <a:pt x="265" y="100"/>
                    <a:pt x="264" y="100"/>
                    <a:pt x="264" y="100"/>
                  </a:cubicBezTo>
                  <a:cubicBezTo>
                    <a:pt x="263" y="101"/>
                    <a:pt x="263" y="101"/>
                    <a:pt x="262" y="101"/>
                  </a:cubicBezTo>
                  <a:cubicBezTo>
                    <a:pt x="262" y="101"/>
                    <a:pt x="262" y="102"/>
                    <a:pt x="261" y="102"/>
                  </a:cubicBezTo>
                  <a:cubicBezTo>
                    <a:pt x="261" y="102"/>
                    <a:pt x="261" y="101"/>
                    <a:pt x="260" y="102"/>
                  </a:cubicBezTo>
                  <a:cubicBezTo>
                    <a:pt x="260" y="102"/>
                    <a:pt x="260" y="102"/>
                    <a:pt x="260" y="102"/>
                  </a:cubicBezTo>
                  <a:cubicBezTo>
                    <a:pt x="259" y="101"/>
                    <a:pt x="259" y="101"/>
                    <a:pt x="258" y="101"/>
                  </a:cubicBezTo>
                  <a:cubicBezTo>
                    <a:pt x="252" y="101"/>
                    <a:pt x="245" y="101"/>
                    <a:pt x="238" y="101"/>
                  </a:cubicBezTo>
                  <a:cubicBezTo>
                    <a:pt x="237" y="101"/>
                    <a:pt x="236" y="101"/>
                    <a:pt x="235" y="101"/>
                  </a:cubicBezTo>
                  <a:cubicBezTo>
                    <a:pt x="233" y="101"/>
                    <a:pt x="231" y="102"/>
                    <a:pt x="228" y="103"/>
                  </a:cubicBezTo>
                  <a:cubicBezTo>
                    <a:pt x="228" y="103"/>
                    <a:pt x="227" y="103"/>
                    <a:pt x="227" y="104"/>
                  </a:cubicBezTo>
                  <a:cubicBezTo>
                    <a:pt x="226" y="104"/>
                    <a:pt x="226" y="104"/>
                    <a:pt x="225" y="104"/>
                  </a:cubicBezTo>
                  <a:cubicBezTo>
                    <a:pt x="224" y="105"/>
                    <a:pt x="222" y="105"/>
                    <a:pt x="222" y="103"/>
                  </a:cubicBezTo>
                  <a:cubicBezTo>
                    <a:pt x="221" y="103"/>
                    <a:pt x="221" y="102"/>
                    <a:pt x="221" y="101"/>
                  </a:cubicBezTo>
                  <a:cubicBezTo>
                    <a:pt x="220" y="101"/>
                    <a:pt x="220" y="101"/>
                    <a:pt x="220" y="101"/>
                  </a:cubicBezTo>
                  <a:cubicBezTo>
                    <a:pt x="219" y="100"/>
                    <a:pt x="218" y="100"/>
                    <a:pt x="218" y="99"/>
                  </a:cubicBezTo>
                  <a:cubicBezTo>
                    <a:pt x="218" y="98"/>
                    <a:pt x="218" y="97"/>
                    <a:pt x="218" y="97"/>
                  </a:cubicBezTo>
                  <a:cubicBezTo>
                    <a:pt x="218" y="94"/>
                    <a:pt x="217" y="92"/>
                    <a:pt x="217" y="89"/>
                  </a:cubicBezTo>
                  <a:cubicBezTo>
                    <a:pt x="217" y="88"/>
                    <a:pt x="217" y="87"/>
                    <a:pt x="216" y="86"/>
                  </a:cubicBezTo>
                  <a:cubicBezTo>
                    <a:pt x="216" y="86"/>
                    <a:pt x="216" y="86"/>
                    <a:pt x="216" y="85"/>
                  </a:cubicBezTo>
                  <a:cubicBezTo>
                    <a:pt x="215" y="86"/>
                    <a:pt x="215" y="86"/>
                    <a:pt x="215" y="87"/>
                  </a:cubicBezTo>
                  <a:cubicBezTo>
                    <a:pt x="215" y="89"/>
                    <a:pt x="214" y="91"/>
                    <a:pt x="214" y="93"/>
                  </a:cubicBezTo>
                  <a:cubicBezTo>
                    <a:pt x="213" y="98"/>
                    <a:pt x="212" y="102"/>
                    <a:pt x="212" y="106"/>
                  </a:cubicBezTo>
                  <a:cubicBezTo>
                    <a:pt x="212" y="107"/>
                    <a:pt x="212" y="108"/>
                    <a:pt x="211" y="109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11"/>
                    <a:pt x="210" y="111"/>
                    <a:pt x="210" y="111"/>
                  </a:cubicBezTo>
                  <a:cubicBezTo>
                    <a:pt x="209" y="111"/>
                    <a:pt x="209" y="111"/>
                    <a:pt x="209" y="110"/>
                  </a:cubicBezTo>
                  <a:cubicBezTo>
                    <a:pt x="209" y="110"/>
                    <a:pt x="208" y="109"/>
                    <a:pt x="208" y="109"/>
                  </a:cubicBezTo>
                  <a:cubicBezTo>
                    <a:pt x="208" y="107"/>
                    <a:pt x="208" y="106"/>
                    <a:pt x="208" y="104"/>
                  </a:cubicBezTo>
                  <a:cubicBezTo>
                    <a:pt x="206" y="104"/>
                    <a:pt x="206" y="104"/>
                    <a:pt x="205" y="102"/>
                  </a:cubicBezTo>
                  <a:cubicBezTo>
                    <a:pt x="204" y="99"/>
                    <a:pt x="203" y="96"/>
                    <a:pt x="203" y="93"/>
                  </a:cubicBezTo>
                  <a:cubicBezTo>
                    <a:pt x="202" y="90"/>
                    <a:pt x="202" y="88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6"/>
                  </a:cubicBezTo>
                  <a:cubicBezTo>
                    <a:pt x="200" y="90"/>
                    <a:pt x="200" y="95"/>
                    <a:pt x="200" y="99"/>
                  </a:cubicBezTo>
                  <a:cubicBezTo>
                    <a:pt x="200" y="107"/>
                    <a:pt x="199" y="115"/>
                    <a:pt x="199" y="123"/>
                  </a:cubicBezTo>
                  <a:cubicBezTo>
                    <a:pt x="199" y="131"/>
                    <a:pt x="198" y="138"/>
                    <a:pt x="198" y="146"/>
                  </a:cubicBezTo>
                  <a:cubicBezTo>
                    <a:pt x="198" y="151"/>
                    <a:pt x="198" y="157"/>
                    <a:pt x="198" y="163"/>
                  </a:cubicBezTo>
                  <a:cubicBezTo>
                    <a:pt x="197" y="167"/>
                    <a:pt x="197" y="171"/>
                    <a:pt x="197" y="176"/>
                  </a:cubicBezTo>
                  <a:cubicBezTo>
                    <a:pt x="197" y="181"/>
                    <a:pt x="196" y="187"/>
                    <a:pt x="196" y="192"/>
                  </a:cubicBezTo>
                  <a:cubicBezTo>
                    <a:pt x="196" y="196"/>
                    <a:pt x="196" y="199"/>
                    <a:pt x="195" y="203"/>
                  </a:cubicBezTo>
                  <a:cubicBezTo>
                    <a:pt x="195" y="207"/>
                    <a:pt x="194" y="212"/>
                    <a:pt x="192" y="216"/>
                  </a:cubicBezTo>
                  <a:cubicBezTo>
                    <a:pt x="192" y="216"/>
                    <a:pt x="192" y="217"/>
                    <a:pt x="192" y="218"/>
                  </a:cubicBezTo>
                  <a:cubicBezTo>
                    <a:pt x="192" y="219"/>
                    <a:pt x="192" y="221"/>
                    <a:pt x="192" y="223"/>
                  </a:cubicBezTo>
                  <a:cubicBezTo>
                    <a:pt x="192" y="223"/>
                    <a:pt x="192" y="223"/>
                    <a:pt x="192" y="224"/>
                  </a:cubicBezTo>
                  <a:cubicBezTo>
                    <a:pt x="192" y="224"/>
                    <a:pt x="192" y="224"/>
                    <a:pt x="191" y="224"/>
                  </a:cubicBezTo>
                  <a:cubicBezTo>
                    <a:pt x="191" y="224"/>
                    <a:pt x="190" y="224"/>
                    <a:pt x="190" y="224"/>
                  </a:cubicBezTo>
                  <a:cubicBezTo>
                    <a:pt x="190" y="223"/>
                    <a:pt x="190" y="223"/>
                    <a:pt x="190" y="222"/>
                  </a:cubicBezTo>
                  <a:cubicBezTo>
                    <a:pt x="190" y="222"/>
                    <a:pt x="190" y="221"/>
                    <a:pt x="190" y="221"/>
                  </a:cubicBezTo>
                  <a:close/>
                  <a:moveTo>
                    <a:pt x="150" y="111"/>
                  </a:moveTo>
                  <a:cubicBezTo>
                    <a:pt x="150" y="110"/>
                    <a:pt x="150" y="109"/>
                    <a:pt x="150" y="108"/>
                  </a:cubicBezTo>
                  <a:cubicBezTo>
                    <a:pt x="150" y="108"/>
                    <a:pt x="150" y="107"/>
                    <a:pt x="150" y="106"/>
                  </a:cubicBezTo>
                  <a:cubicBezTo>
                    <a:pt x="150" y="105"/>
                    <a:pt x="150" y="104"/>
                    <a:pt x="150" y="104"/>
                  </a:cubicBezTo>
                  <a:cubicBezTo>
                    <a:pt x="150" y="105"/>
                    <a:pt x="150" y="107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9"/>
                    <a:pt x="150" y="110"/>
                    <a:pt x="150" y="111"/>
                  </a:cubicBezTo>
                  <a:cubicBezTo>
                    <a:pt x="151" y="111"/>
                    <a:pt x="151" y="112"/>
                    <a:pt x="151" y="113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1" y="112"/>
                    <a:pt x="151" y="111"/>
                    <a:pt x="150" y="111"/>
                  </a:cubicBezTo>
                  <a:close/>
                  <a:moveTo>
                    <a:pt x="65" y="158"/>
                  </a:moveTo>
                  <a:cubicBezTo>
                    <a:pt x="65" y="158"/>
                    <a:pt x="65" y="159"/>
                    <a:pt x="65" y="159"/>
                  </a:cubicBezTo>
                  <a:cubicBezTo>
                    <a:pt x="65" y="161"/>
                    <a:pt x="64" y="163"/>
                    <a:pt x="64" y="165"/>
                  </a:cubicBezTo>
                  <a:cubicBezTo>
                    <a:pt x="64" y="165"/>
                    <a:pt x="64" y="166"/>
                    <a:pt x="64" y="167"/>
                  </a:cubicBezTo>
                  <a:cubicBezTo>
                    <a:pt x="64" y="165"/>
                    <a:pt x="65" y="164"/>
                    <a:pt x="65" y="162"/>
                  </a:cubicBezTo>
                  <a:cubicBezTo>
                    <a:pt x="65" y="161"/>
                    <a:pt x="65" y="160"/>
                    <a:pt x="65" y="158"/>
                  </a:cubicBezTo>
                  <a:cubicBezTo>
                    <a:pt x="65" y="158"/>
                    <a:pt x="65" y="157"/>
                    <a:pt x="65" y="157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65" y="157"/>
                    <a:pt x="65" y="158"/>
                    <a:pt x="65" y="158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1"/>
                    <a:pt x="68" y="62"/>
                  </a:cubicBezTo>
                  <a:cubicBezTo>
                    <a:pt x="68" y="64"/>
                    <a:pt x="68" y="66"/>
                    <a:pt x="67" y="67"/>
                  </a:cubicBezTo>
                  <a:cubicBezTo>
                    <a:pt x="67" y="71"/>
                    <a:pt x="67" y="75"/>
                    <a:pt x="66" y="79"/>
                  </a:cubicBezTo>
                  <a:cubicBezTo>
                    <a:pt x="66" y="84"/>
                    <a:pt x="65" y="88"/>
                    <a:pt x="65" y="92"/>
                  </a:cubicBezTo>
                  <a:cubicBezTo>
                    <a:pt x="64" y="98"/>
                    <a:pt x="64" y="103"/>
                    <a:pt x="64" y="108"/>
                  </a:cubicBezTo>
                  <a:cubicBezTo>
                    <a:pt x="64" y="121"/>
                    <a:pt x="64" y="134"/>
                    <a:pt x="64" y="147"/>
                  </a:cubicBezTo>
                  <a:cubicBezTo>
                    <a:pt x="64" y="147"/>
                    <a:pt x="64" y="148"/>
                    <a:pt x="64" y="148"/>
                  </a:cubicBezTo>
                  <a:cubicBezTo>
                    <a:pt x="64" y="148"/>
                    <a:pt x="64" y="148"/>
                    <a:pt x="64" y="147"/>
                  </a:cubicBezTo>
                  <a:cubicBezTo>
                    <a:pt x="65" y="145"/>
                    <a:pt x="65" y="143"/>
                    <a:pt x="65" y="140"/>
                  </a:cubicBezTo>
                  <a:cubicBezTo>
                    <a:pt x="65" y="137"/>
                    <a:pt x="66" y="134"/>
                    <a:pt x="66" y="130"/>
                  </a:cubicBezTo>
                  <a:cubicBezTo>
                    <a:pt x="66" y="125"/>
                    <a:pt x="67" y="121"/>
                    <a:pt x="67" y="116"/>
                  </a:cubicBezTo>
                  <a:cubicBezTo>
                    <a:pt x="67" y="107"/>
                    <a:pt x="67" y="99"/>
                    <a:pt x="67" y="91"/>
                  </a:cubicBezTo>
                  <a:cubicBezTo>
                    <a:pt x="68" y="87"/>
                    <a:pt x="68" y="84"/>
                    <a:pt x="68" y="81"/>
                  </a:cubicBezTo>
                  <a:cubicBezTo>
                    <a:pt x="68" y="77"/>
                    <a:pt x="68" y="74"/>
                    <a:pt x="68" y="70"/>
                  </a:cubicBezTo>
                  <a:cubicBezTo>
                    <a:pt x="68" y="66"/>
                    <a:pt x="68" y="63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183" y="55"/>
                  </a:moveTo>
                  <a:cubicBezTo>
                    <a:pt x="183" y="56"/>
                    <a:pt x="183" y="57"/>
                    <a:pt x="183" y="58"/>
                  </a:cubicBezTo>
                  <a:cubicBezTo>
                    <a:pt x="182" y="62"/>
                    <a:pt x="181" y="65"/>
                    <a:pt x="181" y="69"/>
                  </a:cubicBezTo>
                  <a:cubicBezTo>
                    <a:pt x="181" y="74"/>
                    <a:pt x="180" y="78"/>
                    <a:pt x="180" y="82"/>
                  </a:cubicBezTo>
                  <a:cubicBezTo>
                    <a:pt x="180" y="89"/>
                    <a:pt x="179" y="95"/>
                    <a:pt x="178" y="101"/>
                  </a:cubicBezTo>
                  <a:cubicBezTo>
                    <a:pt x="178" y="102"/>
                    <a:pt x="178" y="102"/>
                    <a:pt x="179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81" y="87"/>
                    <a:pt x="182" y="71"/>
                    <a:pt x="183" y="55"/>
                  </a:cubicBezTo>
                  <a:close/>
                  <a:moveTo>
                    <a:pt x="129" y="56"/>
                  </a:moveTo>
                  <a:cubicBezTo>
                    <a:pt x="129" y="56"/>
                    <a:pt x="129" y="56"/>
                    <a:pt x="129" y="56"/>
                  </a:cubicBezTo>
                  <a:cubicBezTo>
                    <a:pt x="130" y="55"/>
                    <a:pt x="130" y="55"/>
                    <a:pt x="130" y="54"/>
                  </a:cubicBezTo>
                  <a:cubicBezTo>
                    <a:pt x="131" y="47"/>
                    <a:pt x="132" y="41"/>
                    <a:pt x="133" y="34"/>
                  </a:cubicBezTo>
                  <a:cubicBezTo>
                    <a:pt x="134" y="32"/>
                    <a:pt x="135" y="29"/>
                    <a:pt x="135" y="26"/>
                  </a:cubicBezTo>
                  <a:cubicBezTo>
                    <a:pt x="135" y="24"/>
                    <a:pt x="135" y="21"/>
                    <a:pt x="136" y="18"/>
                  </a:cubicBezTo>
                  <a:cubicBezTo>
                    <a:pt x="136" y="18"/>
                    <a:pt x="136" y="17"/>
                    <a:pt x="136" y="17"/>
                  </a:cubicBezTo>
                  <a:cubicBezTo>
                    <a:pt x="135" y="17"/>
                    <a:pt x="135" y="18"/>
                    <a:pt x="135" y="18"/>
                  </a:cubicBezTo>
                  <a:cubicBezTo>
                    <a:pt x="135" y="19"/>
                    <a:pt x="135" y="20"/>
                    <a:pt x="135" y="21"/>
                  </a:cubicBezTo>
                  <a:cubicBezTo>
                    <a:pt x="133" y="28"/>
                    <a:pt x="132" y="35"/>
                    <a:pt x="131" y="42"/>
                  </a:cubicBezTo>
                  <a:cubicBezTo>
                    <a:pt x="130" y="45"/>
                    <a:pt x="130" y="48"/>
                    <a:pt x="130" y="51"/>
                  </a:cubicBezTo>
                  <a:cubicBezTo>
                    <a:pt x="130" y="52"/>
                    <a:pt x="129" y="54"/>
                    <a:pt x="129" y="56"/>
                  </a:cubicBezTo>
                  <a:close/>
                  <a:moveTo>
                    <a:pt x="70" y="54"/>
                  </a:move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2"/>
                    <a:pt x="71" y="51"/>
                    <a:pt x="71" y="49"/>
                  </a:cubicBezTo>
                  <a:cubicBezTo>
                    <a:pt x="72" y="45"/>
                    <a:pt x="73" y="41"/>
                    <a:pt x="73" y="36"/>
                  </a:cubicBezTo>
                  <a:cubicBezTo>
                    <a:pt x="74" y="35"/>
                    <a:pt x="74" y="34"/>
                    <a:pt x="74" y="33"/>
                  </a:cubicBezTo>
                  <a:cubicBezTo>
                    <a:pt x="74" y="31"/>
                    <a:pt x="73" y="29"/>
                    <a:pt x="73" y="27"/>
                  </a:cubicBezTo>
                  <a:cubicBezTo>
                    <a:pt x="73" y="27"/>
                    <a:pt x="73" y="27"/>
                    <a:pt x="73" y="2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31"/>
                    <a:pt x="72" y="35"/>
                    <a:pt x="71" y="39"/>
                  </a:cubicBezTo>
                  <a:cubicBezTo>
                    <a:pt x="71" y="43"/>
                    <a:pt x="71" y="47"/>
                    <a:pt x="71" y="50"/>
                  </a:cubicBezTo>
                  <a:cubicBezTo>
                    <a:pt x="71" y="52"/>
                    <a:pt x="71" y="53"/>
                    <a:pt x="70" y="54"/>
                  </a:cubicBezTo>
                  <a:close/>
                  <a:moveTo>
                    <a:pt x="154" y="116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5" y="112"/>
                    <a:pt x="156" y="108"/>
                    <a:pt x="157" y="105"/>
                  </a:cubicBezTo>
                  <a:cubicBezTo>
                    <a:pt x="158" y="102"/>
                    <a:pt x="159" y="99"/>
                    <a:pt x="159" y="96"/>
                  </a:cubicBezTo>
                  <a:cubicBezTo>
                    <a:pt x="159" y="96"/>
                    <a:pt x="160" y="95"/>
                    <a:pt x="159" y="95"/>
                  </a:cubicBezTo>
                  <a:cubicBezTo>
                    <a:pt x="159" y="96"/>
                    <a:pt x="158" y="96"/>
                    <a:pt x="158" y="97"/>
                  </a:cubicBezTo>
                  <a:cubicBezTo>
                    <a:pt x="157" y="102"/>
                    <a:pt x="155" y="107"/>
                    <a:pt x="154" y="111"/>
                  </a:cubicBezTo>
                  <a:cubicBezTo>
                    <a:pt x="153" y="111"/>
                    <a:pt x="153" y="112"/>
                    <a:pt x="153" y="112"/>
                  </a:cubicBezTo>
                  <a:cubicBezTo>
                    <a:pt x="154" y="113"/>
                    <a:pt x="154" y="115"/>
                    <a:pt x="154" y="116"/>
                  </a:cubicBezTo>
                  <a:close/>
                  <a:moveTo>
                    <a:pt x="145" y="113"/>
                  </a:moveTo>
                  <a:cubicBezTo>
                    <a:pt x="145" y="113"/>
                    <a:pt x="145" y="113"/>
                    <a:pt x="144" y="113"/>
                  </a:cubicBezTo>
                  <a:cubicBezTo>
                    <a:pt x="142" y="128"/>
                    <a:pt x="142" y="142"/>
                    <a:pt x="142" y="157"/>
                  </a:cubicBezTo>
                  <a:cubicBezTo>
                    <a:pt x="142" y="153"/>
                    <a:pt x="142" y="150"/>
                    <a:pt x="142" y="146"/>
                  </a:cubicBezTo>
                  <a:cubicBezTo>
                    <a:pt x="143" y="142"/>
                    <a:pt x="143" y="139"/>
                    <a:pt x="143" y="135"/>
                  </a:cubicBezTo>
                  <a:cubicBezTo>
                    <a:pt x="143" y="131"/>
                    <a:pt x="143" y="128"/>
                    <a:pt x="144" y="124"/>
                  </a:cubicBezTo>
                  <a:cubicBezTo>
                    <a:pt x="144" y="120"/>
                    <a:pt x="144" y="117"/>
                    <a:pt x="145" y="113"/>
                  </a:cubicBezTo>
                  <a:close/>
                  <a:moveTo>
                    <a:pt x="46" y="114"/>
                  </a:moveTo>
                  <a:cubicBezTo>
                    <a:pt x="47" y="113"/>
                    <a:pt x="47" y="112"/>
                    <a:pt x="46" y="111"/>
                  </a:cubicBezTo>
                  <a:cubicBezTo>
                    <a:pt x="46" y="111"/>
                    <a:pt x="46" y="110"/>
                    <a:pt x="46" y="109"/>
                  </a:cubicBezTo>
                  <a:cubicBezTo>
                    <a:pt x="45" y="108"/>
                    <a:pt x="45" y="107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cubicBezTo>
                    <a:pt x="44" y="103"/>
                    <a:pt x="44" y="103"/>
                    <a:pt x="44" y="102"/>
                  </a:cubicBezTo>
                  <a:cubicBezTo>
                    <a:pt x="43" y="102"/>
                    <a:pt x="42" y="102"/>
                    <a:pt x="41" y="102"/>
                  </a:cubicBezTo>
                  <a:cubicBezTo>
                    <a:pt x="42" y="107"/>
                    <a:pt x="45" y="110"/>
                    <a:pt x="46" y="114"/>
                  </a:cubicBezTo>
                  <a:close/>
                  <a:moveTo>
                    <a:pt x="174" y="98"/>
                  </a:moveTo>
                  <a:cubicBezTo>
                    <a:pt x="174" y="98"/>
                    <a:pt x="174" y="98"/>
                    <a:pt x="174" y="98"/>
                  </a:cubicBezTo>
                  <a:cubicBezTo>
                    <a:pt x="174" y="100"/>
                    <a:pt x="173" y="101"/>
                    <a:pt x="173" y="103"/>
                  </a:cubicBezTo>
                  <a:cubicBezTo>
                    <a:pt x="173" y="103"/>
                    <a:pt x="173" y="104"/>
                    <a:pt x="173" y="104"/>
                  </a:cubicBezTo>
                  <a:cubicBezTo>
                    <a:pt x="173" y="105"/>
                    <a:pt x="174" y="107"/>
                    <a:pt x="174" y="108"/>
                  </a:cubicBezTo>
                  <a:cubicBezTo>
                    <a:pt x="174" y="108"/>
                    <a:pt x="174" y="108"/>
                    <a:pt x="175" y="109"/>
                  </a:cubicBezTo>
                  <a:cubicBezTo>
                    <a:pt x="175" y="108"/>
                    <a:pt x="175" y="107"/>
                    <a:pt x="175" y="106"/>
                  </a:cubicBezTo>
                  <a:cubicBezTo>
                    <a:pt x="176" y="105"/>
                    <a:pt x="176" y="104"/>
                    <a:pt x="176" y="103"/>
                  </a:cubicBezTo>
                  <a:cubicBezTo>
                    <a:pt x="175" y="102"/>
                    <a:pt x="175" y="100"/>
                    <a:pt x="175" y="99"/>
                  </a:cubicBezTo>
                  <a:cubicBezTo>
                    <a:pt x="175" y="99"/>
                    <a:pt x="175" y="99"/>
                    <a:pt x="174" y="98"/>
                  </a:cubicBezTo>
                  <a:close/>
                  <a:moveTo>
                    <a:pt x="164" y="109"/>
                  </a:moveTo>
                  <a:cubicBezTo>
                    <a:pt x="164" y="109"/>
                    <a:pt x="164" y="109"/>
                    <a:pt x="164" y="109"/>
                  </a:cubicBezTo>
                  <a:cubicBezTo>
                    <a:pt x="165" y="108"/>
                    <a:pt x="165" y="108"/>
                    <a:pt x="165" y="107"/>
                  </a:cubicBezTo>
                  <a:cubicBezTo>
                    <a:pt x="165" y="107"/>
                    <a:pt x="165" y="107"/>
                    <a:pt x="165" y="107"/>
                  </a:cubicBezTo>
                  <a:cubicBezTo>
                    <a:pt x="165" y="105"/>
                    <a:pt x="164" y="103"/>
                    <a:pt x="164" y="101"/>
                  </a:cubicBezTo>
                  <a:cubicBezTo>
                    <a:pt x="164" y="99"/>
                    <a:pt x="163" y="97"/>
                    <a:pt x="163" y="95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5"/>
                    <a:pt x="162" y="95"/>
                    <a:pt x="162" y="96"/>
                  </a:cubicBezTo>
                  <a:cubicBezTo>
                    <a:pt x="162" y="96"/>
                    <a:pt x="162" y="97"/>
                    <a:pt x="162" y="98"/>
                  </a:cubicBezTo>
                  <a:cubicBezTo>
                    <a:pt x="162" y="100"/>
                    <a:pt x="163" y="102"/>
                    <a:pt x="163" y="105"/>
                  </a:cubicBezTo>
                  <a:cubicBezTo>
                    <a:pt x="164" y="106"/>
                    <a:pt x="164" y="108"/>
                    <a:pt x="164" y="109"/>
                  </a:cubicBezTo>
                  <a:close/>
                  <a:moveTo>
                    <a:pt x="70" y="35"/>
                  </a:moveTo>
                  <a:cubicBezTo>
                    <a:pt x="70" y="30"/>
                    <a:pt x="71" y="25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8"/>
                    <a:pt x="71" y="17"/>
                    <a:pt x="71" y="16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7"/>
                    <a:pt x="70" y="32"/>
                    <a:pt x="70" y="35"/>
                  </a:cubicBezTo>
                  <a:close/>
                  <a:moveTo>
                    <a:pt x="194" y="187"/>
                  </a:moveTo>
                  <a:cubicBezTo>
                    <a:pt x="194" y="187"/>
                    <a:pt x="194" y="188"/>
                    <a:pt x="194" y="189"/>
                  </a:cubicBezTo>
                  <a:cubicBezTo>
                    <a:pt x="194" y="192"/>
                    <a:pt x="193" y="196"/>
                    <a:pt x="193" y="199"/>
                  </a:cubicBezTo>
                  <a:cubicBezTo>
                    <a:pt x="193" y="202"/>
                    <a:pt x="193" y="204"/>
                    <a:pt x="192" y="207"/>
                  </a:cubicBezTo>
                  <a:cubicBezTo>
                    <a:pt x="192" y="207"/>
                    <a:pt x="192" y="208"/>
                    <a:pt x="192" y="208"/>
                  </a:cubicBezTo>
                  <a:cubicBezTo>
                    <a:pt x="194" y="201"/>
                    <a:pt x="194" y="194"/>
                    <a:pt x="194" y="187"/>
                  </a:cubicBezTo>
                  <a:close/>
                  <a:moveTo>
                    <a:pt x="82" y="181"/>
                  </a:moveTo>
                  <a:cubicBezTo>
                    <a:pt x="82" y="180"/>
                    <a:pt x="81" y="153"/>
                    <a:pt x="81" y="149"/>
                  </a:cubicBezTo>
                  <a:cubicBezTo>
                    <a:pt x="81" y="160"/>
                    <a:pt x="82" y="170"/>
                    <a:pt x="82" y="181"/>
                  </a:cubicBezTo>
                  <a:close/>
                  <a:moveTo>
                    <a:pt x="222" y="100"/>
                  </a:moveTo>
                  <a:cubicBezTo>
                    <a:pt x="223" y="101"/>
                    <a:pt x="223" y="102"/>
                    <a:pt x="223" y="102"/>
                  </a:cubicBezTo>
                  <a:cubicBezTo>
                    <a:pt x="223" y="103"/>
                    <a:pt x="224" y="103"/>
                    <a:pt x="224" y="103"/>
                  </a:cubicBezTo>
                  <a:cubicBezTo>
                    <a:pt x="225" y="102"/>
                    <a:pt x="225" y="102"/>
                    <a:pt x="226" y="102"/>
                  </a:cubicBezTo>
                  <a:cubicBezTo>
                    <a:pt x="227" y="101"/>
                    <a:pt x="227" y="101"/>
                    <a:pt x="228" y="101"/>
                  </a:cubicBezTo>
                  <a:cubicBezTo>
                    <a:pt x="227" y="100"/>
                    <a:pt x="226" y="100"/>
                    <a:pt x="226" y="100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24" y="100"/>
                    <a:pt x="223" y="100"/>
                    <a:pt x="222" y="100"/>
                  </a:cubicBezTo>
                  <a:close/>
                  <a:moveTo>
                    <a:pt x="207" y="101"/>
                  </a:moveTo>
                  <a:cubicBezTo>
                    <a:pt x="207" y="99"/>
                    <a:pt x="204" y="86"/>
                    <a:pt x="203" y="85"/>
                  </a:cubicBezTo>
                  <a:cubicBezTo>
                    <a:pt x="204" y="90"/>
                    <a:pt x="206" y="100"/>
                    <a:pt x="207" y="101"/>
                  </a:cubicBezTo>
                  <a:close/>
                  <a:moveTo>
                    <a:pt x="114" y="107"/>
                  </a:moveTo>
                  <a:cubicBezTo>
                    <a:pt x="115" y="105"/>
                    <a:pt x="116" y="103"/>
                    <a:pt x="116" y="102"/>
                  </a:cubicBezTo>
                  <a:cubicBezTo>
                    <a:pt x="117" y="101"/>
                    <a:pt x="116" y="100"/>
                    <a:pt x="116" y="100"/>
                  </a:cubicBezTo>
                  <a:cubicBezTo>
                    <a:pt x="114" y="102"/>
                    <a:pt x="114" y="104"/>
                    <a:pt x="114" y="106"/>
                  </a:cubicBezTo>
                  <a:cubicBezTo>
                    <a:pt x="114" y="106"/>
                    <a:pt x="114" y="107"/>
                    <a:pt x="113" y="107"/>
                  </a:cubicBezTo>
                  <a:cubicBezTo>
                    <a:pt x="114" y="107"/>
                    <a:pt x="114" y="107"/>
                    <a:pt x="114" y="107"/>
                  </a:cubicBezTo>
                  <a:close/>
                  <a:moveTo>
                    <a:pt x="77" y="98"/>
                  </a:moveTo>
                  <a:cubicBezTo>
                    <a:pt x="77" y="106"/>
                    <a:pt x="78" y="114"/>
                    <a:pt x="78" y="122"/>
                  </a:cubicBezTo>
                  <a:cubicBezTo>
                    <a:pt x="78" y="114"/>
                    <a:pt x="78" y="106"/>
                    <a:pt x="77" y="98"/>
                  </a:cubicBezTo>
                  <a:close/>
                  <a:moveTo>
                    <a:pt x="137" y="142"/>
                  </a:moveTo>
                  <a:cubicBezTo>
                    <a:pt x="137" y="130"/>
                    <a:pt x="137" y="118"/>
                    <a:pt x="137" y="106"/>
                  </a:cubicBezTo>
                  <a:cubicBezTo>
                    <a:pt x="137" y="118"/>
                    <a:pt x="136" y="130"/>
                    <a:pt x="137" y="142"/>
                  </a:cubicBezTo>
                  <a:close/>
                  <a:moveTo>
                    <a:pt x="168" y="107"/>
                  </a:moveTo>
                  <a:cubicBezTo>
                    <a:pt x="169" y="104"/>
                    <a:pt x="170" y="102"/>
                    <a:pt x="171" y="99"/>
                  </a:cubicBezTo>
                  <a:cubicBezTo>
                    <a:pt x="171" y="99"/>
                    <a:pt x="170" y="99"/>
                    <a:pt x="170" y="99"/>
                  </a:cubicBezTo>
                  <a:cubicBezTo>
                    <a:pt x="170" y="99"/>
                    <a:pt x="170" y="99"/>
                    <a:pt x="170" y="100"/>
                  </a:cubicBezTo>
                  <a:cubicBezTo>
                    <a:pt x="169" y="101"/>
                    <a:pt x="168" y="103"/>
                    <a:pt x="168" y="105"/>
                  </a:cubicBezTo>
                  <a:cubicBezTo>
                    <a:pt x="168" y="106"/>
                    <a:pt x="168" y="106"/>
                    <a:pt x="168" y="107"/>
                  </a:cubicBezTo>
                  <a:close/>
                  <a:moveTo>
                    <a:pt x="121" y="107"/>
                  </a:moveTo>
                  <a:cubicBezTo>
                    <a:pt x="121" y="109"/>
                    <a:pt x="122" y="111"/>
                    <a:pt x="123" y="112"/>
                  </a:cubicBezTo>
                  <a:cubicBezTo>
                    <a:pt x="123" y="111"/>
                    <a:pt x="124" y="111"/>
                    <a:pt x="124" y="110"/>
                  </a:cubicBezTo>
                  <a:cubicBezTo>
                    <a:pt x="122" y="110"/>
                    <a:pt x="121" y="109"/>
                    <a:pt x="121" y="107"/>
                  </a:cubicBezTo>
                  <a:close/>
                  <a:moveTo>
                    <a:pt x="124" y="108"/>
                  </a:moveTo>
                  <a:cubicBezTo>
                    <a:pt x="124" y="108"/>
                    <a:pt x="124" y="107"/>
                    <a:pt x="124" y="107"/>
                  </a:cubicBezTo>
                  <a:cubicBezTo>
                    <a:pt x="124" y="107"/>
                    <a:pt x="123" y="106"/>
                    <a:pt x="123" y="106"/>
                  </a:cubicBezTo>
                  <a:cubicBezTo>
                    <a:pt x="123" y="106"/>
                    <a:pt x="122" y="106"/>
                    <a:pt x="122" y="105"/>
                  </a:cubicBezTo>
                  <a:cubicBezTo>
                    <a:pt x="123" y="106"/>
                    <a:pt x="123" y="108"/>
                    <a:pt x="124" y="108"/>
                  </a:cubicBezTo>
                  <a:close/>
                  <a:moveTo>
                    <a:pt x="88" y="89"/>
                  </a:moveTo>
                  <a:cubicBezTo>
                    <a:pt x="88" y="89"/>
                    <a:pt x="88" y="89"/>
                    <a:pt x="88" y="89"/>
                  </a:cubicBezTo>
                  <a:cubicBezTo>
                    <a:pt x="89" y="89"/>
                    <a:pt x="89" y="88"/>
                    <a:pt x="89" y="88"/>
                  </a:cubicBezTo>
                  <a:cubicBezTo>
                    <a:pt x="89" y="88"/>
                    <a:pt x="89" y="87"/>
                    <a:pt x="89" y="86"/>
                  </a:cubicBezTo>
                  <a:cubicBezTo>
                    <a:pt x="89" y="86"/>
                    <a:pt x="89" y="85"/>
                    <a:pt x="89" y="85"/>
                  </a:cubicBezTo>
                  <a:cubicBezTo>
                    <a:pt x="88" y="86"/>
                    <a:pt x="88" y="87"/>
                    <a:pt x="88" y="89"/>
                  </a:cubicBezTo>
                  <a:close/>
                  <a:moveTo>
                    <a:pt x="210" y="97"/>
                  </a:moveTo>
                  <a:cubicBezTo>
                    <a:pt x="210" y="97"/>
                    <a:pt x="210" y="97"/>
                    <a:pt x="210" y="97"/>
                  </a:cubicBezTo>
                  <a:cubicBezTo>
                    <a:pt x="210" y="98"/>
                    <a:pt x="210" y="99"/>
                    <a:pt x="209" y="100"/>
                  </a:cubicBezTo>
                  <a:cubicBezTo>
                    <a:pt x="209" y="100"/>
                    <a:pt x="209" y="101"/>
                    <a:pt x="210" y="102"/>
                  </a:cubicBezTo>
                  <a:cubicBezTo>
                    <a:pt x="210" y="100"/>
                    <a:pt x="210" y="99"/>
                    <a:pt x="210" y="97"/>
                  </a:cubicBezTo>
                  <a:close/>
                  <a:moveTo>
                    <a:pt x="104" y="97"/>
                  </a:move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5" y="94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3"/>
                    <a:pt x="104" y="95"/>
                    <a:pt x="104" y="97"/>
                  </a:cubicBezTo>
                  <a:close/>
                  <a:moveTo>
                    <a:pt x="221" y="96"/>
                  </a:moveTo>
                  <a:cubicBezTo>
                    <a:pt x="221" y="97"/>
                    <a:pt x="221" y="98"/>
                    <a:pt x="222" y="99"/>
                  </a:cubicBezTo>
                  <a:cubicBezTo>
                    <a:pt x="222" y="98"/>
                    <a:pt x="222" y="98"/>
                    <a:pt x="223" y="98"/>
                  </a:cubicBezTo>
                  <a:cubicBezTo>
                    <a:pt x="222" y="98"/>
                    <a:pt x="222" y="97"/>
                    <a:pt x="221" y="96"/>
                  </a:cubicBezTo>
                  <a:close/>
                  <a:moveTo>
                    <a:pt x="85" y="179"/>
                  </a:moveTo>
                  <a:cubicBezTo>
                    <a:pt x="85" y="179"/>
                    <a:pt x="85" y="179"/>
                    <a:pt x="85" y="179"/>
                  </a:cubicBezTo>
                  <a:cubicBezTo>
                    <a:pt x="85" y="181"/>
                    <a:pt x="85" y="183"/>
                    <a:pt x="85" y="185"/>
                  </a:cubicBezTo>
                  <a:cubicBezTo>
                    <a:pt x="85" y="185"/>
                    <a:pt x="85" y="185"/>
                    <a:pt x="85" y="185"/>
                  </a:cubicBezTo>
                  <a:cubicBezTo>
                    <a:pt x="85" y="183"/>
                    <a:pt x="85" y="181"/>
                    <a:pt x="85" y="179"/>
                  </a:cubicBezTo>
                  <a:close/>
                  <a:moveTo>
                    <a:pt x="108" y="96"/>
                  </a:moveTo>
                  <a:cubicBezTo>
                    <a:pt x="108" y="96"/>
                    <a:pt x="108" y="96"/>
                    <a:pt x="108" y="96"/>
                  </a:cubicBezTo>
                  <a:cubicBezTo>
                    <a:pt x="108" y="95"/>
                    <a:pt x="108" y="94"/>
                    <a:pt x="108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8" y="94"/>
                    <a:pt x="108" y="95"/>
                    <a:pt x="108" y="96"/>
                  </a:cubicBezTo>
                  <a:close/>
                  <a:moveTo>
                    <a:pt x="49" y="113"/>
                  </a:moveTo>
                  <a:cubicBezTo>
                    <a:pt x="49" y="113"/>
                    <a:pt x="49" y="112"/>
                    <a:pt x="50" y="111"/>
                  </a:cubicBezTo>
                  <a:cubicBezTo>
                    <a:pt x="49" y="112"/>
                    <a:pt x="49" y="113"/>
                    <a:pt x="49" y="113"/>
                  </a:cubicBezTo>
                  <a:close/>
                  <a:moveTo>
                    <a:pt x="81" y="148"/>
                  </a:moveTo>
                  <a:cubicBezTo>
                    <a:pt x="81" y="148"/>
                    <a:pt x="81" y="148"/>
                    <a:pt x="81" y="148"/>
                  </a:cubicBezTo>
                  <a:cubicBezTo>
                    <a:pt x="81" y="147"/>
                    <a:pt x="81" y="147"/>
                    <a:pt x="81" y="146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1" y="147"/>
                    <a:pt x="81" y="147"/>
                    <a:pt x="81" y="148"/>
                  </a:cubicBezTo>
                  <a:close/>
                  <a:moveTo>
                    <a:pt x="113" y="109"/>
                  </a:moveTo>
                  <a:cubicBezTo>
                    <a:pt x="113" y="109"/>
                    <a:pt x="113" y="109"/>
                    <a:pt x="113" y="109"/>
                  </a:cubicBezTo>
                  <a:cubicBezTo>
                    <a:pt x="113" y="109"/>
                    <a:pt x="113" y="110"/>
                    <a:pt x="113" y="110"/>
                  </a:cubicBezTo>
                  <a:cubicBezTo>
                    <a:pt x="113" y="110"/>
                    <a:pt x="114" y="109"/>
                    <a:pt x="113" y="109"/>
                  </a:cubicBezTo>
                  <a:close/>
                  <a:moveTo>
                    <a:pt x="80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lose/>
                  <a:moveTo>
                    <a:pt x="70" y="36"/>
                  </a:move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lose/>
                  <a:moveTo>
                    <a:pt x="65" y="156"/>
                  </a:moveTo>
                  <a:cubicBezTo>
                    <a:pt x="65" y="156"/>
                    <a:pt x="65" y="156"/>
                    <a:pt x="65" y="156"/>
                  </a:cubicBezTo>
                  <a:cubicBezTo>
                    <a:pt x="65" y="156"/>
                    <a:pt x="66" y="155"/>
                    <a:pt x="66" y="155"/>
                  </a:cubicBezTo>
                  <a:cubicBezTo>
                    <a:pt x="65" y="155"/>
                    <a:pt x="65" y="155"/>
                    <a:pt x="65" y="155"/>
                  </a:cubicBezTo>
                  <a:cubicBezTo>
                    <a:pt x="65" y="155"/>
                    <a:pt x="65" y="156"/>
                    <a:pt x="65" y="1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03"/>
            <p:cNvSpPr>
              <a:spLocks noEditPoints="1"/>
            </p:cNvSpPr>
            <p:nvPr/>
          </p:nvSpPr>
          <p:spPr bwMode="auto">
            <a:xfrm>
              <a:off x="5212718" y="2398322"/>
              <a:ext cx="209629" cy="242385"/>
            </a:xfrm>
            <a:custGeom>
              <a:avLst/>
              <a:gdLst>
                <a:gd name="T0" fmla="*/ 36 w 53"/>
                <a:gd name="T1" fmla="*/ 3 h 61"/>
                <a:gd name="T2" fmla="*/ 53 w 53"/>
                <a:gd name="T3" fmla="*/ 12 h 61"/>
                <a:gd name="T4" fmla="*/ 44 w 53"/>
                <a:gd name="T5" fmla="*/ 36 h 61"/>
                <a:gd name="T6" fmla="*/ 33 w 53"/>
                <a:gd name="T7" fmla="*/ 56 h 61"/>
                <a:gd name="T8" fmla="*/ 29 w 53"/>
                <a:gd name="T9" fmla="*/ 59 h 61"/>
                <a:gd name="T10" fmla="*/ 22 w 53"/>
                <a:gd name="T11" fmla="*/ 49 h 61"/>
                <a:gd name="T12" fmla="*/ 1 w 53"/>
                <a:gd name="T13" fmla="*/ 19 h 61"/>
                <a:gd name="T14" fmla="*/ 12 w 53"/>
                <a:gd name="T15" fmla="*/ 4 h 61"/>
                <a:gd name="T16" fmla="*/ 28 w 53"/>
                <a:gd name="T17" fmla="*/ 11 h 61"/>
                <a:gd name="T18" fmla="*/ 24 w 53"/>
                <a:gd name="T19" fmla="*/ 41 h 61"/>
                <a:gd name="T20" fmla="*/ 24 w 53"/>
                <a:gd name="T21" fmla="*/ 37 h 61"/>
                <a:gd name="T22" fmla="*/ 22 w 53"/>
                <a:gd name="T23" fmla="*/ 32 h 61"/>
                <a:gd name="T24" fmla="*/ 22 w 53"/>
                <a:gd name="T25" fmla="*/ 37 h 61"/>
                <a:gd name="T26" fmla="*/ 20 w 53"/>
                <a:gd name="T27" fmla="*/ 35 h 61"/>
                <a:gd name="T28" fmla="*/ 24 w 53"/>
                <a:gd name="T29" fmla="*/ 41 h 61"/>
                <a:gd name="T30" fmla="*/ 9 w 53"/>
                <a:gd name="T31" fmla="*/ 18 h 61"/>
                <a:gd name="T32" fmla="*/ 6 w 53"/>
                <a:gd name="T33" fmla="*/ 19 h 61"/>
                <a:gd name="T34" fmla="*/ 43 w 53"/>
                <a:gd name="T35" fmla="*/ 17 h 61"/>
                <a:gd name="T36" fmla="*/ 42 w 53"/>
                <a:gd name="T37" fmla="*/ 11 h 61"/>
                <a:gd name="T38" fmla="*/ 15 w 53"/>
                <a:gd name="T39" fmla="*/ 29 h 61"/>
                <a:gd name="T40" fmla="*/ 16 w 53"/>
                <a:gd name="T41" fmla="*/ 28 h 61"/>
                <a:gd name="T42" fmla="*/ 35 w 53"/>
                <a:gd name="T43" fmla="*/ 39 h 61"/>
                <a:gd name="T44" fmla="*/ 37 w 53"/>
                <a:gd name="T45" fmla="*/ 25 h 61"/>
                <a:gd name="T46" fmla="*/ 35 w 53"/>
                <a:gd name="T47" fmla="*/ 28 h 61"/>
                <a:gd name="T48" fmla="*/ 25 w 53"/>
                <a:gd name="T49" fmla="*/ 24 h 61"/>
                <a:gd name="T50" fmla="*/ 25 w 53"/>
                <a:gd name="T51" fmla="*/ 19 h 61"/>
                <a:gd name="T52" fmla="*/ 15 w 53"/>
                <a:gd name="T53" fmla="*/ 9 h 61"/>
                <a:gd name="T54" fmla="*/ 19 w 53"/>
                <a:gd name="T55" fmla="*/ 10 h 61"/>
                <a:gd name="T56" fmla="*/ 25 w 53"/>
                <a:gd name="T57" fmla="*/ 31 h 61"/>
                <a:gd name="T58" fmla="*/ 32 w 53"/>
                <a:gd name="T59" fmla="*/ 32 h 61"/>
                <a:gd name="T60" fmla="*/ 38 w 53"/>
                <a:gd name="T61" fmla="*/ 29 h 61"/>
                <a:gd name="T62" fmla="*/ 19 w 53"/>
                <a:gd name="T63" fmla="*/ 17 h 61"/>
                <a:gd name="T64" fmla="*/ 20 w 53"/>
                <a:gd name="T65" fmla="*/ 19 h 61"/>
                <a:gd name="T66" fmla="*/ 42 w 53"/>
                <a:gd name="T67" fmla="*/ 24 h 61"/>
                <a:gd name="T68" fmla="*/ 21 w 53"/>
                <a:gd name="T69" fmla="*/ 8 h 61"/>
                <a:gd name="T70" fmla="*/ 37 w 53"/>
                <a:gd name="T71" fmla="*/ 10 h 61"/>
                <a:gd name="T72" fmla="*/ 15 w 53"/>
                <a:gd name="T73" fmla="*/ 17 h 61"/>
                <a:gd name="T74" fmla="*/ 31 w 53"/>
                <a:gd name="T75" fmla="*/ 38 h 61"/>
                <a:gd name="T76" fmla="*/ 31 w 53"/>
                <a:gd name="T77" fmla="*/ 38 h 61"/>
                <a:gd name="T78" fmla="*/ 40 w 53"/>
                <a:gd name="T79" fmla="*/ 20 h 61"/>
                <a:gd name="T80" fmla="*/ 38 w 53"/>
                <a:gd name="T81" fmla="*/ 34 h 61"/>
                <a:gd name="T82" fmla="*/ 13 w 53"/>
                <a:gd name="T83" fmla="*/ 25 h 61"/>
                <a:gd name="T84" fmla="*/ 43 w 53"/>
                <a:gd name="T85" fmla="*/ 21 h 61"/>
                <a:gd name="T86" fmla="*/ 45 w 53"/>
                <a:gd name="T87" fmla="*/ 14 h 61"/>
                <a:gd name="T88" fmla="*/ 37 w 53"/>
                <a:gd name="T89" fmla="*/ 20 h 61"/>
                <a:gd name="T90" fmla="*/ 30 w 53"/>
                <a:gd name="T91" fmla="*/ 27 h 61"/>
                <a:gd name="T92" fmla="*/ 30 w 53"/>
                <a:gd name="T93" fmla="*/ 27 h 61"/>
                <a:gd name="T94" fmla="*/ 23 w 53"/>
                <a:gd name="T95" fmla="*/ 19 h 61"/>
                <a:gd name="T96" fmla="*/ 23 w 53"/>
                <a:gd name="T97" fmla="*/ 19 h 61"/>
                <a:gd name="T98" fmla="*/ 11 w 53"/>
                <a:gd name="T99" fmla="*/ 20 h 61"/>
                <a:gd name="T100" fmla="*/ 47 w 53"/>
                <a:gd name="T101" fmla="*/ 24 h 61"/>
                <a:gd name="T102" fmla="*/ 29 w 53"/>
                <a:gd name="T103" fmla="*/ 44 h 61"/>
                <a:gd name="T104" fmla="*/ 15 w 53"/>
                <a:gd name="T105" fmla="*/ 22 h 61"/>
                <a:gd name="T106" fmla="*/ 19 w 53"/>
                <a:gd name="T107" fmla="*/ 24 h 61"/>
                <a:gd name="T108" fmla="*/ 21 w 53"/>
                <a:gd name="T109" fmla="*/ 22 h 61"/>
                <a:gd name="T110" fmla="*/ 16 w 53"/>
                <a:gd name="T111" fmla="*/ 24 h 61"/>
                <a:gd name="T112" fmla="*/ 13 w 53"/>
                <a:gd name="T113" fmla="*/ 20 h 61"/>
                <a:gd name="T114" fmla="*/ 21 w 53"/>
                <a:gd name="T115" fmla="*/ 16 h 61"/>
                <a:gd name="T116" fmla="*/ 7 w 53"/>
                <a:gd name="T117" fmla="*/ 13 h 61"/>
                <a:gd name="T118" fmla="*/ 12 w 53"/>
                <a:gd name="T119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" h="61">
                  <a:moveTo>
                    <a:pt x="28" y="11"/>
                  </a:moveTo>
                  <a:cubicBezTo>
                    <a:pt x="29" y="10"/>
                    <a:pt x="30" y="9"/>
                    <a:pt x="30" y="8"/>
                  </a:cubicBezTo>
                  <a:cubicBezTo>
                    <a:pt x="31" y="7"/>
                    <a:pt x="32" y="6"/>
                    <a:pt x="33" y="5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2"/>
                    <a:pt x="39" y="2"/>
                  </a:cubicBezTo>
                  <a:cubicBezTo>
                    <a:pt x="43" y="0"/>
                    <a:pt x="46" y="1"/>
                    <a:pt x="50" y="3"/>
                  </a:cubicBezTo>
                  <a:cubicBezTo>
                    <a:pt x="52" y="4"/>
                    <a:pt x="53" y="5"/>
                    <a:pt x="53" y="7"/>
                  </a:cubicBezTo>
                  <a:cubicBezTo>
                    <a:pt x="53" y="9"/>
                    <a:pt x="53" y="10"/>
                    <a:pt x="53" y="12"/>
                  </a:cubicBezTo>
                  <a:cubicBezTo>
                    <a:pt x="53" y="14"/>
                    <a:pt x="53" y="16"/>
                    <a:pt x="53" y="18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1" y="26"/>
                    <a:pt x="48" y="30"/>
                    <a:pt x="45" y="34"/>
                  </a:cubicBezTo>
                  <a:cubicBezTo>
                    <a:pt x="44" y="35"/>
                    <a:pt x="44" y="35"/>
                    <a:pt x="44" y="36"/>
                  </a:cubicBezTo>
                  <a:cubicBezTo>
                    <a:pt x="42" y="38"/>
                    <a:pt x="41" y="41"/>
                    <a:pt x="39" y="43"/>
                  </a:cubicBezTo>
                  <a:cubicBezTo>
                    <a:pt x="37" y="44"/>
                    <a:pt x="36" y="46"/>
                    <a:pt x="36" y="48"/>
                  </a:cubicBezTo>
                  <a:cubicBezTo>
                    <a:pt x="35" y="50"/>
                    <a:pt x="34" y="53"/>
                    <a:pt x="33" y="55"/>
                  </a:cubicBezTo>
                  <a:cubicBezTo>
                    <a:pt x="33" y="55"/>
                    <a:pt x="33" y="56"/>
                    <a:pt x="33" y="56"/>
                  </a:cubicBezTo>
                  <a:cubicBezTo>
                    <a:pt x="33" y="57"/>
                    <a:pt x="33" y="58"/>
                    <a:pt x="33" y="59"/>
                  </a:cubicBezTo>
                  <a:cubicBezTo>
                    <a:pt x="33" y="60"/>
                    <a:pt x="33" y="61"/>
                    <a:pt x="32" y="61"/>
                  </a:cubicBezTo>
                  <a:cubicBezTo>
                    <a:pt x="31" y="61"/>
                    <a:pt x="30" y="61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ubicBezTo>
                    <a:pt x="28" y="59"/>
                    <a:pt x="28" y="59"/>
                    <a:pt x="28" y="58"/>
                  </a:cubicBezTo>
                  <a:cubicBezTo>
                    <a:pt x="28" y="56"/>
                    <a:pt x="27" y="55"/>
                    <a:pt x="25" y="53"/>
                  </a:cubicBezTo>
                  <a:cubicBezTo>
                    <a:pt x="25" y="52"/>
                    <a:pt x="24" y="51"/>
                    <a:pt x="23" y="50"/>
                  </a:cubicBezTo>
                  <a:cubicBezTo>
                    <a:pt x="23" y="49"/>
                    <a:pt x="23" y="49"/>
                    <a:pt x="22" y="49"/>
                  </a:cubicBezTo>
                  <a:cubicBezTo>
                    <a:pt x="20" y="47"/>
                    <a:pt x="18" y="44"/>
                    <a:pt x="16" y="42"/>
                  </a:cubicBezTo>
                  <a:cubicBezTo>
                    <a:pt x="12" y="39"/>
                    <a:pt x="9" y="36"/>
                    <a:pt x="6" y="33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1" y="28"/>
                    <a:pt x="0" y="24"/>
                    <a:pt x="1" y="19"/>
                  </a:cubicBezTo>
                  <a:cubicBezTo>
                    <a:pt x="1" y="18"/>
                    <a:pt x="1" y="16"/>
                    <a:pt x="1" y="15"/>
                  </a:cubicBezTo>
                  <a:cubicBezTo>
                    <a:pt x="2" y="13"/>
                    <a:pt x="2" y="12"/>
                    <a:pt x="3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6" y="7"/>
                    <a:pt x="8" y="5"/>
                    <a:pt x="12" y="4"/>
                  </a:cubicBezTo>
                  <a:cubicBezTo>
                    <a:pt x="13" y="3"/>
                    <a:pt x="15" y="3"/>
                    <a:pt x="16" y="4"/>
                  </a:cubicBezTo>
                  <a:cubicBezTo>
                    <a:pt x="19" y="4"/>
                    <a:pt x="21" y="5"/>
                    <a:pt x="24" y="7"/>
                  </a:cubicBezTo>
                  <a:cubicBezTo>
                    <a:pt x="25" y="8"/>
                    <a:pt x="26" y="9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3"/>
                    <a:pt x="26" y="43"/>
                  </a:cubicBezTo>
                  <a:cubicBezTo>
                    <a:pt x="26" y="43"/>
                    <a:pt x="26" y="42"/>
                    <a:pt x="26" y="42"/>
                  </a:cubicBezTo>
                  <a:cubicBezTo>
                    <a:pt x="25" y="42"/>
                    <a:pt x="25" y="42"/>
                    <a:pt x="24" y="41"/>
                  </a:cubicBezTo>
                  <a:cubicBezTo>
                    <a:pt x="24" y="41"/>
                    <a:pt x="25" y="40"/>
                    <a:pt x="25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39"/>
                    <a:pt x="23" y="38"/>
                    <a:pt x="23" y="38"/>
                  </a:cubicBezTo>
                  <a:cubicBezTo>
                    <a:pt x="23" y="37"/>
                    <a:pt x="23" y="37"/>
                    <a:pt x="24" y="37"/>
                  </a:cubicBezTo>
                  <a:cubicBezTo>
                    <a:pt x="24" y="36"/>
                    <a:pt x="24" y="35"/>
                    <a:pt x="24" y="34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4" y="33"/>
                    <a:pt x="24" y="32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4"/>
                    <a:pt x="22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19" y="36"/>
                  </a:cubicBezTo>
                  <a:cubicBezTo>
                    <a:pt x="20" y="36"/>
                    <a:pt x="20" y="37"/>
                    <a:pt x="20" y="37"/>
                  </a:cubicBezTo>
                  <a:cubicBezTo>
                    <a:pt x="22" y="38"/>
                    <a:pt x="23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9" y="25"/>
                  </a:moveTo>
                  <a:cubicBezTo>
                    <a:pt x="9" y="24"/>
                    <a:pt x="9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0"/>
                    <a:pt x="9" y="19"/>
                    <a:pt x="9" y="18"/>
                  </a:cubicBezTo>
                  <a:cubicBezTo>
                    <a:pt x="9" y="17"/>
                    <a:pt x="10" y="16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8" y="14"/>
                    <a:pt x="7" y="16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1"/>
                    <a:pt x="8" y="23"/>
                    <a:pt x="9" y="25"/>
                  </a:cubicBezTo>
                  <a:close/>
                  <a:moveTo>
                    <a:pt x="42" y="19"/>
                  </a:moveTo>
                  <a:cubicBezTo>
                    <a:pt x="42" y="18"/>
                    <a:pt x="42" y="18"/>
                    <a:pt x="43" y="17"/>
                  </a:cubicBezTo>
                  <a:cubicBezTo>
                    <a:pt x="43" y="17"/>
                    <a:pt x="43" y="17"/>
                    <a:pt x="43" y="16"/>
                  </a:cubicBezTo>
                  <a:cubicBezTo>
                    <a:pt x="43" y="15"/>
                    <a:pt x="42" y="14"/>
                    <a:pt x="42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3"/>
                    <a:pt x="40" y="14"/>
                    <a:pt x="39" y="16"/>
                  </a:cubicBezTo>
                  <a:cubicBezTo>
                    <a:pt x="40" y="17"/>
                    <a:pt x="41" y="18"/>
                    <a:pt x="42" y="19"/>
                  </a:cubicBezTo>
                  <a:close/>
                  <a:moveTo>
                    <a:pt x="16" y="28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6" y="31"/>
                    <a:pt x="17" y="32"/>
                    <a:pt x="18" y="33"/>
                  </a:cubicBezTo>
                  <a:cubicBezTo>
                    <a:pt x="18" y="33"/>
                    <a:pt x="18" y="33"/>
                    <a:pt x="18" y="32"/>
                  </a:cubicBezTo>
                  <a:cubicBezTo>
                    <a:pt x="18" y="32"/>
                    <a:pt x="18" y="32"/>
                    <a:pt x="18" y="31"/>
                  </a:cubicBezTo>
                  <a:cubicBezTo>
                    <a:pt x="17" y="30"/>
                    <a:pt x="17" y="29"/>
                    <a:pt x="16" y="28"/>
                  </a:cubicBezTo>
                  <a:close/>
                  <a:moveTo>
                    <a:pt x="30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1" y="46"/>
                    <a:pt x="32" y="43"/>
                    <a:pt x="34" y="41"/>
                  </a:cubicBezTo>
                  <a:cubicBezTo>
                    <a:pt x="34" y="40"/>
                    <a:pt x="35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42"/>
                    <a:pt x="31" y="45"/>
                    <a:pt x="29" y="48"/>
                  </a:cubicBezTo>
                  <a:cubicBezTo>
                    <a:pt x="29" y="48"/>
                    <a:pt x="30" y="49"/>
                    <a:pt x="30" y="49"/>
                  </a:cubicBezTo>
                  <a:close/>
                  <a:moveTo>
                    <a:pt x="37" y="25"/>
                  </a:moveTo>
                  <a:cubicBezTo>
                    <a:pt x="36" y="24"/>
                    <a:pt x="36" y="24"/>
                    <a:pt x="35" y="23"/>
                  </a:cubicBezTo>
                  <a:cubicBezTo>
                    <a:pt x="35" y="23"/>
                    <a:pt x="34" y="24"/>
                    <a:pt x="34" y="25"/>
                  </a:cubicBezTo>
                  <a:cubicBezTo>
                    <a:pt x="34" y="26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6" y="26"/>
                    <a:pt x="37" y="2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5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4" y="23"/>
                    <a:pt x="24" y="24"/>
                  </a:cubicBezTo>
                  <a:cubicBezTo>
                    <a:pt x="23" y="25"/>
                    <a:pt x="24" y="25"/>
                    <a:pt x="24" y="26"/>
                  </a:cubicBezTo>
                  <a:close/>
                  <a:moveTo>
                    <a:pt x="19" y="10"/>
                  </a:moveTo>
                  <a:cubicBezTo>
                    <a:pt x="18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9" y="11"/>
                    <a:pt x="19" y="10"/>
                    <a:pt x="19" y="10"/>
                  </a:cubicBezTo>
                  <a:close/>
                  <a:moveTo>
                    <a:pt x="25" y="31"/>
                  </a:moveTo>
                  <a:cubicBezTo>
                    <a:pt x="27" y="29"/>
                    <a:pt x="26" y="28"/>
                    <a:pt x="26" y="27"/>
                  </a:cubicBezTo>
                  <a:cubicBezTo>
                    <a:pt x="25" y="27"/>
                    <a:pt x="25" y="28"/>
                    <a:pt x="24" y="29"/>
                  </a:cubicBezTo>
                  <a:cubicBezTo>
                    <a:pt x="25" y="30"/>
                    <a:pt x="25" y="30"/>
                    <a:pt x="25" y="31"/>
                  </a:cubicBezTo>
                  <a:close/>
                  <a:moveTo>
                    <a:pt x="31" y="30"/>
                  </a:moveTo>
                  <a:cubicBezTo>
                    <a:pt x="31" y="32"/>
                    <a:pt x="30" y="33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4"/>
                    <a:pt x="31" y="33"/>
                    <a:pt x="32" y="32"/>
                  </a:cubicBezTo>
                  <a:cubicBezTo>
                    <a:pt x="32" y="32"/>
                    <a:pt x="32" y="32"/>
                    <a:pt x="32" y="31"/>
                  </a:cubicBezTo>
                  <a:cubicBezTo>
                    <a:pt x="32" y="31"/>
                    <a:pt x="32" y="31"/>
                    <a:pt x="31" y="30"/>
                  </a:cubicBezTo>
                  <a:close/>
                  <a:moveTo>
                    <a:pt x="36" y="31"/>
                  </a:moveTo>
                  <a:cubicBezTo>
                    <a:pt x="37" y="30"/>
                    <a:pt x="38" y="30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9"/>
                    <a:pt x="36" y="30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19" y="17"/>
                  </a:moveTo>
                  <a:cubicBezTo>
                    <a:pt x="19" y="18"/>
                    <a:pt x="18" y="19"/>
                    <a:pt x="18" y="19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19" y="17"/>
                    <a:pt x="19" y="17"/>
                  </a:cubicBezTo>
                  <a:close/>
                  <a:moveTo>
                    <a:pt x="41" y="22"/>
                  </a:moveTo>
                  <a:cubicBezTo>
                    <a:pt x="40" y="24"/>
                    <a:pt x="40" y="24"/>
                    <a:pt x="41" y="26"/>
                  </a:cubicBezTo>
                  <a:cubicBezTo>
                    <a:pt x="41" y="25"/>
                    <a:pt x="42" y="24"/>
                    <a:pt x="42" y="24"/>
                  </a:cubicBezTo>
                  <a:cubicBezTo>
                    <a:pt x="42" y="23"/>
                    <a:pt x="42" y="23"/>
                    <a:pt x="41" y="22"/>
                  </a:cubicBezTo>
                  <a:close/>
                  <a:moveTo>
                    <a:pt x="21" y="8"/>
                  </a:moveTo>
                  <a:cubicBezTo>
                    <a:pt x="23" y="9"/>
                    <a:pt x="25" y="11"/>
                    <a:pt x="27" y="13"/>
                  </a:cubicBezTo>
                  <a:cubicBezTo>
                    <a:pt x="27" y="12"/>
                    <a:pt x="23" y="8"/>
                    <a:pt x="21" y="8"/>
                  </a:cubicBezTo>
                  <a:close/>
                  <a:moveTo>
                    <a:pt x="42" y="7"/>
                  </a:moveTo>
                  <a:cubicBezTo>
                    <a:pt x="42" y="7"/>
                    <a:pt x="42" y="7"/>
                    <a:pt x="42" y="7"/>
                  </a:cubicBezTo>
                  <a:cubicBezTo>
                    <a:pt x="40" y="7"/>
                    <a:pt x="39" y="8"/>
                    <a:pt x="37" y="9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7" y="10"/>
                    <a:pt x="37" y="9"/>
                    <a:pt x="38" y="9"/>
                  </a:cubicBezTo>
                  <a:cubicBezTo>
                    <a:pt x="39" y="8"/>
                    <a:pt x="40" y="8"/>
                    <a:pt x="41" y="7"/>
                  </a:cubicBezTo>
                  <a:cubicBezTo>
                    <a:pt x="42" y="7"/>
                    <a:pt x="42" y="7"/>
                    <a:pt x="42" y="7"/>
                  </a:cubicBezTo>
                  <a:close/>
                  <a:moveTo>
                    <a:pt x="15" y="17"/>
                  </a:moveTo>
                  <a:cubicBezTo>
                    <a:pt x="16" y="15"/>
                    <a:pt x="16" y="15"/>
                    <a:pt x="17" y="14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31" y="38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2" y="37"/>
                    <a:pt x="33" y="36"/>
                    <a:pt x="34" y="35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2" y="36"/>
                    <a:pt x="31" y="37"/>
                    <a:pt x="31" y="38"/>
                  </a:cubicBezTo>
                  <a:close/>
                  <a:moveTo>
                    <a:pt x="40" y="20"/>
                  </a:moveTo>
                  <a:cubicBezTo>
                    <a:pt x="39" y="19"/>
                    <a:pt x="39" y="18"/>
                    <a:pt x="38" y="18"/>
                  </a:cubicBezTo>
                  <a:cubicBezTo>
                    <a:pt x="39" y="19"/>
                    <a:pt x="39" y="20"/>
                    <a:pt x="39" y="22"/>
                  </a:cubicBezTo>
                  <a:cubicBezTo>
                    <a:pt x="40" y="21"/>
                    <a:pt x="40" y="21"/>
                    <a:pt x="40" y="20"/>
                  </a:cubicBezTo>
                  <a:close/>
                  <a:moveTo>
                    <a:pt x="38" y="34"/>
                  </a:moveTo>
                  <a:cubicBezTo>
                    <a:pt x="38" y="34"/>
                    <a:pt x="39" y="35"/>
                    <a:pt x="39" y="36"/>
                  </a:cubicBezTo>
                  <a:cubicBezTo>
                    <a:pt x="39" y="35"/>
                    <a:pt x="40" y="34"/>
                    <a:pt x="41" y="33"/>
                  </a:cubicBezTo>
                  <a:cubicBezTo>
                    <a:pt x="40" y="33"/>
                    <a:pt x="39" y="34"/>
                    <a:pt x="38" y="34"/>
                  </a:cubicBezTo>
                  <a:close/>
                  <a:moveTo>
                    <a:pt x="13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26"/>
                    <a:pt x="12" y="27"/>
                    <a:pt x="13" y="27"/>
                  </a:cubicBezTo>
                  <a:cubicBezTo>
                    <a:pt x="13" y="26"/>
                    <a:pt x="14" y="25"/>
                    <a:pt x="13" y="25"/>
                  </a:cubicBezTo>
                  <a:close/>
                  <a:moveTo>
                    <a:pt x="43" y="21"/>
                  </a:moveTo>
                  <a:cubicBezTo>
                    <a:pt x="43" y="21"/>
                    <a:pt x="43" y="21"/>
                    <a:pt x="43" y="22"/>
                  </a:cubicBezTo>
                  <a:cubicBezTo>
                    <a:pt x="44" y="21"/>
                    <a:pt x="44" y="20"/>
                    <a:pt x="44" y="19"/>
                  </a:cubicBezTo>
                  <a:cubicBezTo>
                    <a:pt x="43" y="20"/>
                    <a:pt x="43" y="20"/>
                    <a:pt x="43" y="21"/>
                  </a:cubicBezTo>
                  <a:close/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4" y="14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3"/>
                    <a:pt x="45" y="13"/>
                    <a:pt x="44" y="12"/>
                  </a:cubicBezTo>
                  <a:close/>
                  <a:moveTo>
                    <a:pt x="38" y="23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7" y="22"/>
                    <a:pt x="37" y="21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6" y="21"/>
                    <a:pt x="37" y="21"/>
                  </a:cubicBezTo>
                  <a:cubicBezTo>
                    <a:pt x="37" y="22"/>
                    <a:pt x="37" y="22"/>
                    <a:pt x="38" y="23"/>
                  </a:cubicBezTo>
                  <a:close/>
                  <a:moveTo>
                    <a:pt x="30" y="27"/>
                  </a:move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8" y="30"/>
                    <a:pt x="29" y="30"/>
                  </a:cubicBezTo>
                  <a:cubicBezTo>
                    <a:pt x="29" y="29"/>
                    <a:pt x="29" y="28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lose/>
                  <a:moveTo>
                    <a:pt x="28" y="23"/>
                  </a:moveTo>
                  <a:cubicBezTo>
                    <a:pt x="27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3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2" y="19"/>
                  </a:cubicBezTo>
                  <a:cubicBezTo>
                    <a:pt x="22" y="20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1" y="18"/>
                    <a:pt x="11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8"/>
                    <a:pt x="12" y="17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7" y="23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3"/>
                    <a:pt x="48" y="22"/>
                    <a:pt x="48" y="22"/>
                  </a:cubicBezTo>
                  <a:close/>
                  <a:moveTo>
                    <a:pt x="28" y="45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4"/>
                    <a:pt x="28" y="45"/>
                  </a:cubicBezTo>
                  <a:close/>
                  <a:moveTo>
                    <a:pt x="15" y="22"/>
                  </a:moveTo>
                  <a:cubicBezTo>
                    <a:pt x="14" y="22"/>
                    <a:pt x="14" y="22"/>
                    <a:pt x="14" y="23"/>
                  </a:cubicBezTo>
                  <a:cubicBezTo>
                    <a:pt x="14" y="23"/>
                    <a:pt x="15" y="22"/>
                    <a:pt x="15" y="22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7"/>
                    <a:pt x="17" y="26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9" y="24"/>
                  </a:moveTo>
                  <a:cubicBezTo>
                    <a:pt x="19" y="24"/>
                    <a:pt x="19" y="24"/>
                    <a:pt x="20" y="25"/>
                  </a:cubicBezTo>
                  <a:cubicBezTo>
                    <a:pt x="20" y="24"/>
                    <a:pt x="19" y="24"/>
                    <a:pt x="19" y="24"/>
                  </a:cubicBezTo>
                  <a:close/>
                  <a:moveTo>
                    <a:pt x="21" y="21"/>
                  </a:moveTo>
                  <a:cubicBezTo>
                    <a:pt x="20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1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2" y="17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7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4"/>
            <p:cNvSpPr>
              <a:spLocks noEditPoints="1"/>
            </p:cNvSpPr>
            <p:nvPr/>
          </p:nvSpPr>
          <p:spPr bwMode="auto">
            <a:xfrm>
              <a:off x="9064659" y="4077541"/>
              <a:ext cx="1102738" cy="1026310"/>
            </a:xfrm>
            <a:custGeom>
              <a:avLst/>
              <a:gdLst>
                <a:gd name="T0" fmla="*/ 58 w 278"/>
                <a:gd name="T1" fmla="*/ 2 h 258"/>
                <a:gd name="T2" fmla="*/ 82 w 278"/>
                <a:gd name="T3" fmla="*/ 93 h 258"/>
                <a:gd name="T4" fmla="*/ 124 w 278"/>
                <a:gd name="T5" fmla="*/ 3 h 258"/>
                <a:gd name="T6" fmla="*/ 140 w 278"/>
                <a:gd name="T7" fmla="*/ 90 h 258"/>
                <a:gd name="T8" fmla="*/ 182 w 278"/>
                <a:gd name="T9" fmla="*/ 13 h 258"/>
                <a:gd name="T10" fmla="*/ 193 w 278"/>
                <a:gd name="T11" fmla="*/ 3 h 258"/>
                <a:gd name="T12" fmla="*/ 234 w 278"/>
                <a:gd name="T13" fmla="*/ 78 h 258"/>
                <a:gd name="T14" fmla="*/ 268 w 278"/>
                <a:gd name="T15" fmla="*/ 215 h 258"/>
                <a:gd name="T16" fmla="*/ 196 w 278"/>
                <a:gd name="T17" fmla="*/ 240 h 258"/>
                <a:gd name="T18" fmla="*/ 49 w 278"/>
                <a:gd name="T19" fmla="*/ 257 h 258"/>
                <a:gd name="T20" fmla="*/ 3 w 278"/>
                <a:gd name="T21" fmla="*/ 114 h 258"/>
                <a:gd name="T22" fmla="*/ 244 w 278"/>
                <a:gd name="T23" fmla="*/ 212 h 258"/>
                <a:gd name="T24" fmla="*/ 212 w 278"/>
                <a:gd name="T25" fmla="*/ 99 h 258"/>
                <a:gd name="T26" fmla="*/ 39 w 278"/>
                <a:gd name="T27" fmla="*/ 104 h 258"/>
                <a:gd name="T28" fmla="*/ 35 w 278"/>
                <a:gd name="T29" fmla="*/ 212 h 258"/>
                <a:gd name="T30" fmla="*/ 83 w 278"/>
                <a:gd name="T31" fmla="*/ 227 h 258"/>
                <a:gd name="T32" fmla="*/ 202 w 278"/>
                <a:gd name="T33" fmla="*/ 233 h 258"/>
                <a:gd name="T34" fmla="*/ 144 w 278"/>
                <a:gd name="T35" fmla="*/ 87 h 258"/>
                <a:gd name="T36" fmla="*/ 98 w 278"/>
                <a:gd name="T37" fmla="*/ 51 h 258"/>
                <a:gd name="T38" fmla="*/ 42 w 278"/>
                <a:gd name="T39" fmla="*/ 33 h 258"/>
                <a:gd name="T40" fmla="*/ 59 w 278"/>
                <a:gd name="T41" fmla="*/ 18 h 258"/>
                <a:gd name="T42" fmla="*/ 100 w 278"/>
                <a:gd name="T43" fmla="*/ 6 h 258"/>
                <a:gd name="T44" fmla="*/ 225 w 278"/>
                <a:gd name="T45" fmla="*/ 15 h 258"/>
                <a:gd name="T46" fmla="*/ 193 w 278"/>
                <a:gd name="T47" fmla="*/ 33 h 258"/>
                <a:gd name="T48" fmla="*/ 148 w 278"/>
                <a:gd name="T49" fmla="*/ 16 h 258"/>
                <a:gd name="T50" fmla="*/ 219 w 278"/>
                <a:gd name="T51" fmla="*/ 44 h 258"/>
                <a:gd name="T52" fmla="*/ 59 w 278"/>
                <a:gd name="T53" fmla="*/ 40 h 258"/>
                <a:gd name="T54" fmla="*/ 47 w 278"/>
                <a:gd name="T55" fmla="*/ 49 h 258"/>
                <a:gd name="T56" fmla="*/ 60 w 278"/>
                <a:gd name="T57" fmla="*/ 50 h 258"/>
                <a:gd name="T58" fmla="*/ 209 w 278"/>
                <a:gd name="T59" fmla="*/ 82 h 258"/>
                <a:gd name="T60" fmla="*/ 36 w 278"/>
                <a:gd name="T61" fmla="*/ 90 h 258"/>
                <a:gd name="T62" fmla="*/ 96 w 278"/>
                <a:gd name="T63" fmla="*/ 83 h 258"/>
                <a:gd name="T64" fmla="*/ 103 w 278"/>
                <a:gd name="T65" fmla="*/ 57 h 258"/>
                <a:gd name="T66" fmla="*/ 110 w 278"/>
                <a:gd name="T67" fmla="*/ 62 h 258"/>
                <a:gd name="T68" fmla="*/ 46 w 278"/>
                <a:gd name="T69" fmla="*/ 97 h 258"/>
                <a:gd name="T70" fmla="*/ 211 w 278"/>
                <a:gd name="T71" fmla="*/ 41 h 258"/>
                <a:gd name="T72" fmla="*/ 211 w 278"/>
                <a:gd name="T73" fmla="*/ 36 h 258"/>
                <a:gd name="T74" fmla="*/ 214 w 278"/>
                <a:gd name="T75" fmla="*/ 92 h 258"/>
                <a:gd name="T76" fmla="*/ 56 w 278"/>
                <a:gd name="T77" fmla="*/ 59 h 258"/>
                <a:gd name="T78" fmla="*/ 197 w 278"/>
                <a:gd name="T79" fmla="*/ 94 h 258"/>
                <a:gd name="T80" fmla="*/ 224 w 278"/>
                <a:gd name="T81" fmla="*/ 54 h 258"/>
                <a:gd name="T82" fmla="*/ 85 w 278"/>
                <a:gd name="T83" fmla="*/ 95 h 258"/>
                <a:gd name="T84" fmla="*/ 42 w 278"/>
                <a:gd name="T85" fmla="*/ 51 h 258"/>
                <a:gd name="T86" fmla="*/ 39 w 278"/>
                <a:gd name="T87" fmla="*/ 45 h 258"/>
                <a:gd name="T88" fmla="*/ 206 w 278"/>
                <a:gd name="T89" fmla="*/ 43 h 258"/>
                <a:gd name="T90" fmla="*/ 65 w 278"/>
                <a:gd name="T91" fmla="*/ 52 h 258"/>
                <a:gd name="T92" fmla="*/ 110 w 278"/>
                <a:gd name="T93" fmla="*/ 74 h 258"/>
                <a:gd name="T94" fmla="*/ 117 w 278"/>
                <a:gd name="T95" fmla="*/ 60 h 258"/>
                <a:gd name="T96" fmla="*/ 231 w 278"/>
                <a:gd name="T97" fmla="*/ 72 h 258"/>
                <a:gd name="T98" fmla="*/ 130 w 278"/>
                <a:gd name="T99" fmla="*/ 29 h 258"/>
                <a:gd name="T100" fmla="*/ 114 w 278"/>
                <a:gd name="T101" fmla="*/ 67 h 258"/>
                <a:gd name="T102" fmla="*/ 32 w 278"/>
                <a:gd name="T103" fmla="*/ 32 h 258"/>
                <a:gd name="T104" fmla="*/ 32 w 278"/>
                <a:gd name="T105" fmla="*/ 86 h 258"/>
                <a:gd name="T106" fmla="*/ 106 w 278"/>
                <a:gd name="T107" fmla="*/ 224 h 258"/>
                <a:gd name="T108" fmla="*/ 276 w 278"/>
                <a:gd name="T109" fmla="*/ 178 h 258"/>
                <a:gd name="T110" fmla="*/ 63 w 278"/>
                <a:gd name="T111" fmla="*/ 42 h 258"/>
                <a:gd name="T112" fmla="*/ 6 w 278"/>
                <a:gd name="T113" fmla="*/ 123 h 258"/>
                <a:gd name="T114" fmla="*/ 97 w 278"/>
                <a:gd name="T115" fmla="*/ 56 h 258"/>
                <a:gd name="T116" fmla="*/ 230 w 278"/>
                <a:gd name="T117" fmla="*/ 88 h 258"/>
                <a:gd name="T118" fmla="*/ 36 w 278"/>
                <a:gd name="T119" fmla="*/ 40 h 258"/>
                <a:gd name="T120" fmla="*/ 33 w 278"/>
                <a:gd name="T121" fmla="*/ 11 h 258"/>
                <a:gd name="T122" fmla="*/ 53 w 278"/>
                <a:gd name="T123" fmla="*/ 100 h 258"/>
                <a:gd name="T124" fmla="*/ 17 w 278"/>
                <a:gd name="T125" fmla="*/ 10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258">
                  <a:moveTo>
                    <a:pt x="30" y="99"/>
                  </a:moveTo>
                  <a:cubicBezTo>
                    <a:pt x="30" y="98"/>
                    <a:pt x="30" y="97"/>
                    <a:pt x="30" y="95"/>
                  </a:cubicBezTo>
                  <a:cubicBezTo>
                    <a:pt x="30" y="93"/>
                    <a:pt x="29" y="90"/>
                    <a:pt x="29" y="87"/>
                  </a:cubicBezTo>
                  <a:cubicBezTo>
                    <a:pt x="29" y="75"/>
                    <a:pt x="29" y="64"/>
                    <a:pt x="29" y="53"/>
                  </a:cubicBezTo>
                  <a:cubicBezTo>
                    <a:pt x="29" y="50"/>
                    <a:pt x="29" y="47"/>
                    <a:pt x="29" y="45"/>
                  </a:cubicBezTo>
                  <a:cubicBezTo>
                    <a:pt x="29" y="44"/>
                    <a:pt x="29" y="43"/>
                    <a:pt x="28" y="43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9" y="40"/>
                    <a:pt x="29" y="40"/>
                    <a:pt x="29" y="39"/>
                  </a:cubicBezTo>
                  <a:cubicBezTo>
                    <a:pt x="28" y="34"/>
                    <a:pt x="28" y="29"/>
                    <a:pt x="28" y="24"/>
                  </a:cubicBezTo>
                  <a:cubicBezTo>
                    <a:pt x="27" y="21"/>
                    <a:pt x="27" y="19"/>
                    <a:pt x="27" y="17"/>
                  </a:cubicBezTo>
                  <a:cubicBezTo>
                    <a:pt x="27" y="15"/>
                    <a:pt x="27" y="13"/>
                    <a:pt x="27" y="11"/>
                  </a:cubicBezTo>
                  <a:cubicBezTo>
                    <a:pt x="27" y="9"/>
                    <a:pt x="28" y="9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5"/>
                    <a:pt x="35" y="4"/>
                    <a:pt x="39" y="4"/>
                  </a:cubicBezTo>
                  <a:cubicBezTo>
                    <a:pt x="39" y="4"/>
                    <a:pt x="40" y="4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ubicBezTo>
                    <a:pt x="45" y="2"/>
                    <a:pt x="49" y="2"/>
                    <a:pt x="53" y="2"/>
                  </a:cubicBezTo>
                  <a:cubicBezTo>
                    <a:pt x="55" y="2"/>
                    <a:pt x="56" y="2"/>
                    <a:pt x="58" y="2"/>
                  </a:cubicBezTo>
                  <a:cubicBezTo>
                    <a:pt x="60" y="2"/>
                    <a:pt x="62" y="2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7" y="2"/>
                  </a:cubicBezTo>
                  <a:cubicBezTo>
                    <a:pt x="67" y="3"/>
                    <a:pt x="68" y="3"/>
                    <a:pt x="69" y="3"/>
                  </a:cubicBezTo>
                  <a:cubicBezTo>
                    <a:pt x="70" y="4"/>
                    <a:pt x="72" y="5"/>
                    <a:pt x="73" y="6"/>
                  </a:cubicBezTo>
                  <a:cubicBezTo>
                    <a:pt x="74" y="6"/>
                    <a:pt x="74" y="7"/>
                    <a:pt x="75" y="7"/>
                  </a:cubicBezTo>
                  <a:cubicBezTo>
                    <a:pt x="76" y="7"/>
                    <a:pt x="77" y="8"/>
                    <a:pt x="77" y="10"/>
                  </a:cubicBezTo>
                  <a:cubicBezTo>
                    <a:pt x="77" y="10"/>
                    <a:pt x="76" y="10"/>
                    <a:pt x="76" y="10"/>
                  </a:cubicBezTo>
                  <a:cubicBezTo>
                    <a:pt x="76" y="10"/>
                    <a:pt x="76" y="11"/>
                    <a:pt x="75" y="11"/>
                  </a:cubicBezTo>
                  <a:cubicBezTo>
                    <a:pt x="75" y="12"/>
                    <a:pt x="75" y="13"/>
                    <a:pt x="75" y="13"/>
                  </a:cubicBezTo>
                  <a:cubicBezTo>
                    <a:pt x="74" y="14"/>
                    <a:pt x="74" y="15"/>
                    <a:pt x="74" y="15"/>
                  </a:cubicBezTo>
                  <a:cubicBezTo>
                    <a:pt x="74" y="20"/>
                    <a:pt x="74" y="25"/>
                    <a:pt x="73" y="30"/>
                  </a:cubicBezTo>
                  <a:cubicBezTo>
                    <a:pt x="73" y="34"/>
                    <a:pt x="72" y="38"/>
                    <a:pt x="72" y="42"/>
                  </a:cubicBezTo>
                  <a:cubicBezTo>
                    <a:pt x="71" y="47"/>
                    <a:pt x="70" y="52"/>
                    <a:pt x="70" y="57"/>
                  </a:cubicBezTo>
                  <a:cubicBezTo>
                    <a:pt x="69" y="63"/>
                    <a:pt x="68" y="70"/>
                    <a:pt x="67" y="76"/>
                  </a:cubicBezTo>
                  <a:cubicBezTo>
                    <a:pt x="67" y="82"/>
                    <a:pt x="66" y="87"/>
                    <a:pt x="66" y="93"/>
                  </a:cubicBezTo>
                  <a:cubicBezTo>
                    <a:pt x="66" y="94"/>
                    <a:pt x="66" y="95"/>
                    <a:pt x="66" y="96"/>
                  </a:cubicBezTo>
                  <a:cubicBezTo>
                    <a:pt x="67" y="96"/>
                    <a:pt x="78" y="95"/>
                    <a:pt x="80" y="95"/>
                  </a:cubicBezTo>
                  <a:cubicBezTo>
                    <a:pt x="81" y="94"/>
                    <a:pt x="81" y="94"/>
                    <a:pt x="82" y="93"/>
                  </a:cubicBezTo>
                  <a:cubicBezTo>
                    <a:pt x="82" y="93"/>
                    <a:pt x="83" y="91"/>
                    <a:pt x="83" y="90"/>
                  </a:cubicBezTo>
                  <a:cubicBezTo>
                    <a:pt x="83" y="87"/>
                    <a:pt x="83" y="83"/>
                    <a:pt x="83" y="80"/>
                  </a:cubicBezTo>
                  <a:cubicBezTo>
                    <a:pt x="83" y="79"/>
                    <a:pt x="83" y="79"/>
                    <a:pt x="84" y="78"/>
                  </a:cubicBezTo>
                  <a:cubicBezTo>
                    <a:pt x="84" y="74"/>
                    <a:pt x="84" y="70"/>
                    <a:pt x="84" y="66"/>
                  </a:cubicBezTo>
                  <a:cubicBezTo>
                    <a:pt x="84" y="62"/>
                    <a:pt x="85" y="58"/>
                    <a:pt x="85" y="54"/>
                  </a:cubicBezTo>
                  <a:cubicBezTo>
                    <a:pt x="85" y="49"/>
                    <a:pt x="86" y="44"/>
                    <a:pt x="86" y="40"/>
                  </a:cubicBezTo>
                  <a:cubicBezTo>
                    <a:pt x="87" y="37"/>
                    <a:pt x="87" y="33"/>
                    <a:pt x="88" y="30"/>
                  </a:cubicBezTo>
                  <a:cubicBezTo>
                    <a:pt x="88" y="28"/>
                    <a:pt x="88" y="25"/>
                    <a:pt x="88" y="22"/>
                  </a:cubicBezTo>
                  <a:cubicBezTo>
                    <a:pt x="88" y="20"/>
                    <a:pt x="88" y="19"/>
                    <a:pt x="88" y="17"/>
                  </a:cubicBezTo>
                  <a:cubicBezTo>
                    <a:pt x="89" y="16"/>
                    <a:pt x="88" y="16"/>
                    <a:pt x="88" y="15"/>
                  </a:cubicBezTo>
                  <a:cubicBezTo>
                    <a:pt x="86" y="14"/>
                    <a:pt x="86" y="12"/>
                    <a:pt x="87" y="9"/>
                  </a:cubicBezTo>
                  <a:cubicBezTo>
                    <a:pt x="87" y="7"/>
                    <a:pt x="89" y="5"/>
                    <a:pt x="91" y="4"/>
                  </a:cubicBezTo>
                  <a:cubicBezTo>
                    <a:pt x="94" y="2"/>
                    <a:pt x="98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5" y="1"/>
                    <a:pt x="108" y="0"/>
                    <a:pt x="111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1"/>
                    <a:pt x="114" y="2"/>
                    <a:pt x="114" y="2"/>
                  </a:cubicBezTo>
                  <a:cubicBezTo>
                    <a:pt x="114" y="2"/>
                    <a:pt x="115" y="2"/>
                    <a:pt x="115" y="2"/>
                  </a:cubicBezTo>
                  <a:cubicBezTo>
                    <a:pt x="118" y="2"/>
                    <a:pt x="121" y="2"/>
                    <a:pt x="124" y="3"/>
                  </a:cubicBezTo>
                  <a:cubicBezTo>
                    <a:pt x="126" y="3"/>
                    <a:pt x="128" y="3"/>
                    <a:pt x="129" y="4"/>
                  </a:cubicBezTo>
                  <a:cubicBezTo>
                    <a:pt x="131" y="4"/>
                    <a:pt x="132" y="5"/>
                    <a:pt x="132" y="7"/>
                  </a:cubicBezTo>
                  <a:cubicBezTo>
                    <a:pt x="133" y="7"/>
                    <a:pt x="133" y="7"/>
                    <a:pt x="133" y="8"/>
                  </a:cubicBezTo>
                  <a:cubicBezTo>
                    <a:pt x="134" y="8"/>
                    <a:pt x="134" y="9"/>
                    <a:pt x="135" y="9"/>
                  </a:cubicBezTo>
                  <a:cubicBezTo>
                    <a:pt x="135" y="10"/>
                    <a:pt x="136" y="10"/>
                    <a:pt x="135" y="11"/>
                  </a:cubicBezTo>
                  <a:cubicBezTo>
                    <a:pt x="135" y="12"/>
                    <a:pt x="134" y="14"/>
                    <a:pt x="134" y="15"/>
                  </a:cubicBezTo>
                  <a:cubicBezTo>
                    <a:pt x="134" y="19"/>
                    <a:pt x="133" y="23"/>
                    <a:pt x="132" y="27"/>
                  </a:cubicBezTo>
                  <a:cubicBezTo>
                    <a:pt x="132" y="32"/>
                    <a:pt x="131" y="36"/>
                    <a:pt x="130" y="40"/>
                  </a:cubicBezTo>
                  <a:cubicBezTo>
                    <a:pt x="129" y="46"/>
                    <a:pt x="129" y="51"/>
                    <a:pt x="128" y="57"/>
                  </a:cubicBezTo>
                  <a:cubicBezTo>
                    <a:pt x="128" y="57"/>
                    <a:pt x="128" y="58"/>
                    <a:pt x="127" y="59"/>
                  </a:cubicBezTo>
                  <a:cubicBezTo>
                    <a:pt x="127" y="60"/>
                    <a:pt x="127" y="60"/>
                    <a:pt x="128" y="61"/>
                  </a:cubicBezTo>
                  <a:cubicBezTo>
                    <a:pt x="128" y="62"/>
                    <a:pt x="128" y="63"/>
                    <a:pt x="128" y="63"/>
                  </a:cubicBezTo>
                  <a:cubicBezTo>
                    <a:pt x="128" y="65"/>
                    <a:pt x="127" y="66"/>
                    <a:pt x="126" y="67"/>
                  </a:cubicBezTo>
                  <a:cubicBezTo>
                    <a:pt x="126" y="68"/>
                    <a:pt x="126" y="69"/>
                    <a:pt x="126" y="69"/>
                  </a:cubicBezTo>
                  <a:cubicBezTo>
                    <a:pt x="125" y="76"/>
                    <a:pt x="125" y="82"/>
                    <a:pt x="125" y="89"/>
                  </a:cubicBezTo>
                  <a:cubicBezTo>
                    <a:pt x="125" y="90"/>
                    <a:pt x="125" y="92"/>
                    <a:pt x="125" y="93"/>
                  </a:cubicBezTo>
                  <a:cubicBezTo>
                    <a:pt x="125" y="93"/>
                    <a:pt x="125" y="93"/>
                    <a:pt x="125" y="94"/>
                  </a:cubicBezTo>
                  <a:cubicBezTo>
                    <a:pt x="130" y="94"/>
                    <a:pt x="135" y="94"/>
                    <a:pt x="139" y="94"/>
                  </a:cubicBezTo>
                  <a:cubicBezTo>
                    <a:pt x="140" y="92"/>
                    <a:pt x="140" y="91"/>
                    <a:pt x="140" y="90"/>
                  </a:cubicBezTo>
                  <a:cubicBezTo>
                    <a:pt x="141" y="82"/>
                    <a:pt x="141" y="75"/>
                    <a:pt x="141" y="67"/>
                  </a:cubicBezTo>
                  <a:cubicBezTo>
                    <a:pt x="141" y="66"/>
                    <a:pt x="141" y="64"/>
                    <a:pt x="141" y="62"/>
                  </a:cubicBezTo>
                  <a:cubicBezTo>
                    <a:pt x="141" y="56"/>
                    <a:pt x="141" y="50"/>
                    <a:pt x="141" y="44"/>
                  </a:cubicBezTo>
                  <a:cubicBezTo>
                    <a:pt x="141" y="40"/>
                    <a:pt x="142" y="36"/>
                    <a:pt x="142" y="32"/>
                  </a:cubicBezTo>
                  <a:cubicBezTo>
                    <a:pt x="142" y="28"/>
                    <a:pt x="142" y="24"/>
                    <a:pt x="142" y="19"/>
                  </a:cubicBezTo>
                  <a:cubicBezTo>
                    <a:pt x="142" y="19"/>
                    <a:pt x="142" y="18"/>
                    <a:pt x="142" y="17"/>
                  </a:cubicBezTo>
                  <a:cubicBezTo>
                    <a:pt x="142" y="16"/>
                    <a:pt x="142" y="14"/>
                    <a:pt x="142" y="13"/>
                  </a:cubicBezTo>
                  <a:cubicBezTo>
                    <a:pt x="143" y="12"/>
                    <a:pt x="143" y="11"/>
                    <a:pt x="143" y="10"/>
                  </a:cubicBezTo>
                  <a:cubicBezTo>
                    <a:pt x="144" y="8"/>
                    <a:pt x="145" y="6"/>
                    <a:pt x="147" y="5"/>
                  </a:cubicBezTo>
                  <a:cubicBezTo>
                    <a:pt x="149" y="4"/>
                    <a:pt x="151" y="3"/>
                    <a:pt x="153" y="2"/>
                  </a:cubicBezTo>
                  <a:cubicBezTo>
                    <a:pt x="155" y="2"/>
                    <a:pt x="157" y="1"/>
                    <a:pt x="159" y="0"/>
                  </a:cubicBezTo>
                  <a:cubicBezTo>
                    <a:pt x="160" y="0"/>
                    <a:pt x="161" y="0"/>
                    <a:pt x="161" y="1"/>
                  </a:cubicBezTo>
                  <a:cubicBezTo>
                    <a:pt x="162" y="1"/>
                    <a:pt x="162" y="2"/>
                    <a:pt x="162" y="2"/>
                  </a:cubicBezTo>
                  <a:cubicBezTo>
                    <a:pt x="165" y="2"/>
                    <a:pt x="167" y="3"/>
                    <a:pt x="170" y="3"/>
                  </a:cubicBezTo>
                  <a:cubicBezTo>
                    <a:pt x="172" y="3"/>
                    <a:pt x="174" y="3"/>
                    <a:pt x="177" y="4"/>
                  </a:cubicBezTo>
                  <a:cubicBezTo>
                    <a:pt x="177" y="4"/>
                    <a:pt x="178" y="5"/>
                    <a:pt x="179" y="5"/>
                  </a:cubicBezTo>
                  <a:cubicBezTo>
                    <a:pt x="181" y="6"/>
                    <a:pt x="181" y="7"/>
                    <a:pt x="181" y="9"/>
                  </a:cubicBezTo>
                  <a:cubicBezTo>
                    <a:pt x="181" y="10"/>
                    <a:pt x="181" y="11"/>
                    <a:pt x="181" y="12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1" y="15"/>
                    <a:pt x="181" y="17"/>
                    <a:pt x="180" y="18"/>
                  </a:cubicBezTo>
                  <a:cubicBezTo>
                    <a:pt x="180" y="21"/>
                    <a:pt x="180" y="24"/>
                    <a:pt x="180" y="27"/>
                  </a:cubicBezTo>
                  <a:cubicBezTo>
                    <a:pt x="180" y="33"/>
                    <a:pt x="180" y="38"/>
                    <a:pt x="180" y="44"/>
                  </a:cubicBezTo>
                  <a:cubicBezTo>
                    <a:pt x="179" y="48"/>
                    <a:pt x="179" y="52"/>
                    <a:pt x="179" y="57"/>
                  </a:cubicBezTo>
                  <a:cubicBezTo>
                    <a:pt x="179" y="60"/>
                    <a:pt x="179" y="64"/>
                    <a:pt x="179" y="67"/>
                  </a:cubicBezTo>
                  <a:cubicBezTo>
                    <a:pt x="179" y="70"/>
                    <a:pt x="179" y="74"/>
                    <a:pt x="179" y="77"/>
                  </a:cubicBezTo>
                  <a:cubicBezTo>
                    <a:pt x="179" y="79"/>
                    <a:pt x="178" y="81"/>
                    <a:pt x="178" y="83"/>
                  </a:cubicBezTo>
                  <a:cubicBezTo>
                    <a:pt x="178" y="85"/>
                    <a:pt x="178" y="87"/>
                    <a:pt x="178" y="89"/>
                  </a:cubicBezTo>
                  <a:cubicBezTo>
                    <a:pt x="178" y="90"/>
                    <a:pt x="178" y="92"/>
                    <a:pt x="178" y="94"/>
                  </a:cubicBezTo>
                  <a:cubicBezTo>
                    <a:pt x="182" y="94"/>
                    <a:pt x="186" y="94"/>
                    <a:pt x="190" y="94"/>
                  </a:cubicBezTo>
                  <a:cubicBezTo>
                    <a:pt x="191" y="89"/>
                    <a:pt x="191" y="85"/>
                    <a:pt x="191" y="81"/>
                  </a:cubicBezTo>
                  <a:cubicBezTo>
                    <a:pt x="191" y="75"/>
                    <a:pt x="191" y="69"/>
                    <a:pt x="191" y="63"/>
                  </a:cubicBezTo>
                  <a:cubicBezTo>
                    <a:pt x="191" y="55"/>
                    <a:pt x="191" y="47"/>
                    <a:pt x="191" y="40"/>
                  </a:cubicBezTo>
                  <a:cubicBezTo>
                    <a:pt x="191" y="33"/>
                    <a:pt x="190" y="26"/>
                    <a:pt x="189" y="19"/>
                  </a:cubicBezTo>
                  <a:cubicBezTo>
                    <a:pt x="189" y="19"/>
                    <a:pt x="189" y="18"/>
                    <a:pt x="189" y="18"/>
                  </a:cubicBezTo>
                  <a:cubicBezTo>
                    <a:pt x="189" y="17"/>
                    <a:pt x="189" y="16"/>
                    <a:pt x="188" y="16"/>
                  </a:cubicBezTo>
                  <a:cubicBezTo>
                    <a:pt x="188" y="15"/>
                    <a:pt x="188" y="15"/>
                    <a:pt x="187" y="14"/>
                  </a:cubicBezTo>
                  <a:cubicBezTo>
                    <a:pt x="187" y="13"/>
                    <a:pt x="186" y="11"/>
                    <a:pt x="187" y="9"/>
                  </a:cubicBezTo>
                  <a:cubicBezTo>
                    <a:pt x="188" y="6"/>
                    <a:pt x="190" y="4"/>
                    <a:pt x="193" y="3"/>
                  </a:cubicBezTo>
                  <a:cubicBezTo>
                    <a:pt x="195" y="2"/>
                    <a:pt x="197" y="2"/>
                    <a:pt x="200" y="2"/>
                  </a:cubicBezTo>
                  <a:cubicBezTo>
                    <a:pt x="204" y="2"/>
                    <a:pt x="208" y="2"/>
                    <a:pt x="211" y="2"/>
                  </a:cubicBezTo>
                  <a:cubicBezTo>
                    <a:pt x="212" y="2"/>
                    <a:pt x="213" y="2"/>
                    <a:pt x="214" y="2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5" y="2"/>
                    <a:pt x="216" y="2"/>
                    <a:pt x="217" y="1"/>
                  </a:cubicBezTo>
                  <a:cubicBezTo>
                    <a:pt x="218" y="1"/>
                    <a:pt x="219" y="2"/>
                    <a:pt x="220" y="2"/>
                  </a:cubicBezTo>
                  <a:cubicBezTo>
                    <a:pt x="223" y="2"/>
                    <a:pt x="225" y="2"/>
                    <a:pt x="228" y="3"/>
                  </a:cubicBezTo>
                  <a:cubicBezTo>
                    <a:pt x="230" y="4"/>
                    <a:pt x="232" y="5"/>
                    <a:pt x="233" y="6"/>
                  </a:cubicBezTo>
                  <a:cubicBezTo>
                    <a:pt x="235" y="8"/>
                    <a:pt x="235" y="10"/>
                    <a:pt x="234" y="12"/>
                  </a:cubicBezTo>
                  <a:cubicBezTo>
                    <a:pt x="234" y="13"/>
                    <a:pt x="233" y="13"/>
                    <a:pt x="233" y="14"/>
                  </a:cubicBezTo>
                  <a:cubicBezTo>
                    <a:pt x="232" y="15"/>
                    <a:pt x="232" y="15"/>
                    <a:pt x="232" y="15"/>
                  </a:cubicBezTo>
                  <a:cubicBezTo>
                    <a:pt x="232" y="16"/>
                    <a:pt x="232" y="16"/>
                    <a:pt x="232" y="17"/>
                  </a:cubicBezTo>
                  <a:cubicBezTo>
                    <a:pt x="232" y="22"/>
                    <a:pt x="232" y="28"/>
                    <a:pt x="232" y="33"/>
                  </a:cubicBezTo>
                  <a:cubicBezTo>
                    <a:pt x="232" y="33"/>
                    <a:pt x="232" y="34"/>
                    <a:pt x="232" y="34"/>
                  </a:cubicBezTo>
                  <a:cubicBezTo>
                    <a:pt x="232" y="35"/>
                    <a:pt x="232" y="36"/>
                    <a:pt x="232" y="36"/>
                  </a:cubicBezTo>
                  <a:cubicBezTo>
                    <a:pt x="232" y="37"/>
                    <a:pt x="232" y="37"/>
                    <a:pt x="232" y="38"/>
                  </a:cubicBezTo>
                  <a:cubicBezTo>
                    <a:pt x="232" y="43"/>
                    <a:pt x="233" y="48"/>
                    <a:pt x="233" y="54"/>
                  </a:cubicBezTo>
                  <a:cubicBezTo>
                    <a:pt x="233" y="58"/>
                    <a:pt x="234" y="61"/>
                    <a:pt x="234" y="65"/>
                  </a:cubicBezTo>
                  <a:cubicBezTo>
                    <a:pt x="234" y="69"/>
                    <a:pt x="234" y="74"/>
                    <a:pt x="234" y="78"/>
                  </a:cubicBezTo>
                  <a:cubicBezTo>
                    <a:pt x="234" y="81"/>
                    <a:pt x="234" y="84"/>
                    <a:pt x="235" y="87"/>
                  </a:cubicBezTo>
                  <a:cubicBezTo>
                    <a:pt x="235" y="88"/>
                    <a:pt x="235" y="88"/>
                    <a:pt x="235" y="89"/>
                  </a:cubicBezTo>
                  <a:cubicBezTo>
                    <a:pt x="235" y="91"/>
                    <a:pt x="235" y="92"/>
                    <a:pt x="233" y="92"/>
                  </a:cubicBezTo>
                  <a:cubicBezTo>
                    <a:pt x="233" y="93"/>
                    <a:pt x="233" y="93"/>
                    <a:pt x="234" y="95"/>
                  </a:cubicBezTo>
                  <a:cubicBezTo>
                    <a:pt x="234" y="95"/>
                    <a:pt x="234" y="95"/>
                    <a:pt x="235" y="95"/>
                  </a:cubicBezTo>
                  <a:cubicBezTo>
                    <a:pt x="239" y="95"/>
                    <a:pt x="244" y="95"/>
                    <a:pt x="249" y="95"/>
                  </a:cubicBezTo>
                  <a:cubicBezTo>
                    <a:pt x="250" y="95"/>
                    <a:pt x="252" y="95"/>
                    <a:pt x="254" y="96"/>
                  </a:cubicBezTo>
                  <a:cubicBezTo>
                    <a:pt x="255" y="96"/>
                    <a:pt x="257" y="97"/>
                    <a:pt x="258" y="97"/>
                  </a:cubicBezTo>
                  <a:cubicBezTo>
                    <a:pt x="264" y="99"/>
                    <a:pt x="268" y="103"/>
                    <a:pt x="270" y="109"/>
                  </a:cubicBezTo>
                  <a:cubicBezTo>
                    <a:pt x="271" y="111"/>
                    <a:pt x="271" y="114"/>
                    <a:pt x="272" y="117"/>
                  </a:cubicBezTo>
                  <a:cubicBezTo>
                    <a:pt x="272" y="121"/>
                    <a:pt x="273" y="125"/>
                    <a:pt x="273" y="129"/>
                  </a:cubicBezTo>
                  <a:cubicBezTo>
                    <a:pt x="274" y="132"/>
                    <a:pt x="274" y="135"/>
                    <a:pt x="274" y="138"/>
                  </a:cubicBezTo>
                  <a:cubicBezTo>
                    <a:pt x="275" y="143"/>
                    <a:pt x="275" y="147"/>
                    <a:pt x="276" y="152"/>
                  </a:cubicBezTo>
                  <a:cubicBezTo>
                    <a:pt x="276" y="154"/>
                    <a:pt x="277" y="157"/>
                    <a:pt x="277" y="159"/>
                  </a:cubicBezTo>
                  <a:cubicBezTo>
                    <a:pt x="278" y="165"/>
                    <a:pt x="278" y="171"/>
                    <a:pt x="278" y="177"/>
                  </a:cubicBezTo>
                  <a:cubicBezTo>
                    <a:pt x="278" y="183"/>
                    <a:pt x="278" y="189"/>
                    <a:pt x="277" y="195"/>
                  </a:cubicBezTo>
                  <a:cubicBezTo>
                    <a:pt x="277" y="199"/>
                    <a:pt x="277" y="202"/>
                    <a:pt x="276" y="205"/>
                  </a:cubicBezTo>
                  <a:cubicBezTo>
                    <a:pt x="275" y="208"/>
                    <a:pt x="273" y="211"/>
                    <a:pt x="271" y="213"/>
                  </a:cubicBezTo>
                  <a:cubicBezTo>
                    <a:pt x="270" y="214"/>
                    <a:pt x="269" y="215"/>
                    <a:pt x="268" y="215"/>
                  </a:cubicBezTo>
                  <a:cubicBezTo>
                    <a:pt x="265" y="216"/>
                    <a:pt x="263" y="217"/>
                    <a:pt x="260" y="217"/>
                  </a:cubicBezTo>
                  <a:cubicBezTo>
                    <a:pt x="257" y="217"/>
                    <a:pt x="253" y="217"/>
                    <a:pt x="250" y="217"/>
                  </a:cubicBezTo>
                  <a:cubicBezTo>
                    <a:pt x="247" y="217"/>
                    <a:pt x="244" y="217"/>
                    <a:pt x="241" y="218"/>
                  </a:cubicBezTo>
                  <a:cubicBezTo>
                    <a:pt x="240" y="218"/>
                    <a:pt x="239" y="218"/>
                    <a:pt x="239" y="218"/>
                  </a:cubicBezTo>
                  <a:cubicBezTo>
                    <a:pt x="238" y="218"/>
                    <a:pt x="238" y="218"/>
                    <a:pt x="238" y="219"/>
                  </a:cubicBezTo>
                  <a:cubicBezTo>
                    <a:pt x="238" y="222"/>
                    <a:pt x="238" y="225"/>
                    <a:pt x="238" y="227"/>
                  </a:cubicBezTo>
                  <a:cubicBezTo>
                    <a:pt x="238" y="232"/>
                    <a:pt x="238" y="236"/>
                    <a:pt x="238" y="240"/>
                  </a:cubicBezTo>
                  <a:cubicBezTo>
                    <a:pt x="238" y="242"/>
                    <a:pt x="238" y="244"/>
                    <a:pt x="237" y="245"/>
                  </a:cubicBezTo>
                  <a:cubicBezTo>
                    <a:pt x="237" y="248"/>
                    <a:pt x="236" y="249"/>
                    <a:pt x="234" y="250"/>
                  </a:cubicBezTo>
                  <a:cubicBezTo>
                    <a:pt x="233" y="251"/>
                    <a:pt x="231" y="252"/>
                    <a:pt x="230" y="252"/>
                  </a:cubicBezTo>
                  <a:cubicBezTo>
                    <a:pt x="227" y="253"/>
                    <a:pt x="224" y="254"/>
                    <a:pt x="221" y="255"/>
                  </a:cubicBezTo>
                  <a:cubicBezTo>
                    <a:pt x="217" y="256"/>
                    <a:pt x="214" y="256"/>
                    <a:pt x="211" y="256"/>
                  </a:cubicBezTo>
                  <a:cubicBezTo>
                    <a:pt x="210" y="256"/>
                    <a:pt x="209" y="256"/>
                    <a:pt x="208" y="256"/>
                  </a:cubicBezTo>
                  <a:cubicBezTo>
                    <a:pt x="207" y="256"/>
                    <a:pt x="206" y="256"/>
                    <a:pt x="205" y="256"/>
                  </a:cubicBezTo>
                  <a:cubicBezTo>
                    <a:pt x="204" y="256"/>
                    <a:pt x="203" y="255"/>
                    <a:pt x="203" y="254"/>
                  </a:cubicBezTo>
                  <a:cubicBezTo>
                    <a:pt x="202" y="253"/>
                    <a:pt x="202" y="252"/>
                    <a:pt x="201" y="251"/>
                  </a:cubicBezTo>
                  <a:cubicBezTo>
                    <a:pt x="201" y="251"/>
                    <a:pt x="201" y="251"/>
                    <a:pt x="201" y="251"/>
                  </a:cubicBezTo>
                  <a:cubicBezTo>
                    <a:pt x="199" y="251"/>
                    <a:pt x="199" y="250"/>
                    <a:pt x="198" y="249"/>
                  </a:cubicBezTo>
                  <a:cubicBezTo>
                    <a:pt x="197" y="246"/>
                    <a:pt x="197" y="243"/>
                    <a:pt x="196" y="240"/>
                  </a:cubicBezTo>
                  <a:cubicBezTo>
                    <a:pt x="195" y="236"/>
                    <a:pt x="195" y="233"/>
                    <a:pt x="194" y="230"/>
                  </a:cubicBezTo>
                  <a:cubicBezTo>
                    <a:pt x="194" y="227"/>
                    <a:pt x="192" y="226"/>
                    <a:pt x="190" y="225"/>
                  </a:cubicBezTo>
                  <a:cubicBezTo>
                    <a:pt x="189" y="225"/>
                    <a:pt x="189" y="225"/>
                    <a:pt x="189" y="225"/>
                  </a:cubicBezTo>
                  <a:cubicBezTo>
                    <a:pt x="186" y="225"/>
                    <a:pt x="184" y="225"/>
                    <a:pt x="181" y="225"/>
                  </a:cubicBezTo>
                  <a:cubicBezTo>
                    <a:pt x="176" y="226"/>
                    <a:pt x="172" y="226"/>
                    <a:pt x="167" y="226"/>
                  </a:cubicBezTo>
                  <a:cubicBezTo>
                    <a:pt x="150" y="226"/>
                    <a:pt x="134" y="226"/>
                    <a:pt x="117" y="226"/>
                  </a:cubicBezTo>
                  <a:cubicBezTo>
                    <a:pt x="111" y="226"/>
                    <a:pt x="105" y="227"/>
                    <a:pt x="99" y="227"/>
                  </a:cubicBezTo>
                  <a:cubicBezTo>
                    <a:pt x="96" y="227"/>
                    <a:pt x="94" y="227"/>
                    <a:pt x="92" y="228"/>
                  </a:cubicBezTo>
                  <a:cubicBezTo>
                    <a:pt x="91" y="228"/>
                    <a:pt x="90" y="228"/>
                    <a:pt x="90" y="229"/>
                  </a:cubicBezTo>
                  <a:cubicBezTo>
                    <a:pt x="89" y="230"/>
                    <a:pt x="88" y="232"/>
                    <a:pt x="87" y="233"/>
                  </a:cubicBezTo>
                  <a:cubicBezTo>
                    <a:pt x="86" y="236"/>
                    <a:pt x="86" y="239"/>
                    <a:pt x="86" y="242"/>
                  </a:cubicBezTo>
                  <a:cubicBezTo>
                    <a:pt x="86" y="243"/>
                    <a:pt x="86" y="245"/>
                    <a:pt x="86" y="246"/>
                  </a:cubicBezTo>
                  <a:cubicBezTo>
                    <a:pt x="86" y="247"/>
                    <a:pt x="86" y="249"/>
                    <a:pt x="86" y="250"/>
                  </a:cubicBezTo>
                  <a:cubicBezTo>
                    <a:pt x="87" y="251"/>
                    <a:pt x="86" y="252"/>
                    <a:pt x="86" y="254"/>
                  </a:cubicBezTo>
                  <a:cubicBezTo>
                    <a:pt x="85" y="255"/>
                    <a:pt x="84" y="257"/>
                    <a:pt x="82" y="257"/>
                  </a:cubicBezTo>
                  <a:cubicBezTo>
                    <a:pt x="80" y="258"/>
                    <a:pt x="78" y="258"/>
                    <a:pt x="76" y="258"/>
                  </a:cubicBezTo>
                  <a:cubicBezTo>
                    <a:pt x="71" y="258"/>
                    <a:pt x="66" y="258"/>
                    <a:pt x="62" y="258"/>
                  </a:cubicBezTo>
                  <a:cubicBezTo>
                    <a:pt x="58" y="258"/>
                    <a:pt x="55" y="258"/>
                    <a:pt x="52" y="257"/>
                  </a:cubicBezTo>
                  <a:cubicBezTo>
                    <a:pt x="51" y="257"/>
                    <a:pt x="50" y="257"/>
                    <a:pt x="49" y="257"/>
                  </a:cubicBezTo>
                  <a:cubicBezTo>
                    <a:pt x="48" y="256"/>
                    <a:pt x="47" y="255"/>
                    <a:pt x="46" y="253"/>
                  </a:cubicBezTo>
                  <a:cubicBezTo>
                    <a:pt x="46" y="253"/>
                    <a:pt x="46" y="252"/>
                    <a:pt x="46" y="252"/>
                  </a:cubicBezTo>
                  <a:cubicBezTo>
                    <a:pt x="45" y="251"/>
                    <a:pt x="45" y="251"/>
                    <a:pt x="45" y="249"/>
                  </a:cubicBezTo>
                  <a:cubicBezTo>
                    <a:pt x="45" y="247"/>
                    <a:pt x="44" y="244"/>
                    <a:pt x="44" y="241"/>
                  </a:cubicBezTo>
                  <a:cubicBezTo>
                    <a:pt x="44" y="237"/>
                    <a:pt x="44" y="233"/>
                    <a:pt x="44" y="228"/>
                  </a:cubicBezTo>
                  <a:cubicBezTo>
                    <a:pt x="44" y="227"/>
                    <a:pt x="44" y="226"/>
                    <a:pt x="43" y="225"/>
                  </a:cubicBezTo>
                  <a:cubicBezTo>
                    <a:pt x="42" y="223"/>
                    <a:pt x="41" y="221"/>
                    <a:pt x="39" y="220"/>
                  </a:cubicBezTo>
                  <a:cubicBezTo>
                    <a:pt x="39" y="220"/>
                    <a:pt x="38" y="219"/>
                    <a:pt x="38" y="219"/>
                  </a:cubicBezTo>
                  <a:cubicBezTo>
                    <a:pt x="35" y="219"/>
                    <a:pt x="32" y="218"/>
                    <a:pt x="29" y="217"/>
                  </a:cubicBezTo>
                  <a:cubicBezTo>
                    <a:pt x="25" y="217"/>
                    <a:pt x="22" y="216"/>
                    <a:pt x="18" y="215"/>
                  </a:cubicBezTo>
                  <a:cubicBezTo>
                    <a:pt x="16" y="215"/>
                    <a:pt x="13" y="214"/>
                    <a:pt x="11" y="213"/>
                  </a:cubicBezTo>
                  <a:cubicBezTo>
                    <a:pt x="8" y="213"/>
                    <a:pt x="6" y="211"/>
                    <a:pt x="4" y="209"/>
                  </a:cubicBezTo>
                  <a:cubicBezTo>
                    <a:pt x="3" y="208"/>
                    <a:pt x="3" y="207"/>
                    <a:pt x="2" y="206"/>
                  </a:cubicBezTo>
                  <a:cubicBezTo>
                    <a:pt x="1" y="204"/>
                    <a:pt x="1" y="201"/>
                    <a:pt x="0" y="199"/>
                  </a:cubicBezTo>
                  <a:cubicBezTo>
                    <a:pt x="0" y="198"/>
                    <a:pt x="0" y="197"/>
                    <a:pt x="0" y="196"/>
                  </a:cubicBezTo>
                  <a:cubicBezTo>
                    <a:pt x="0" y="189"/>
                    <a:pt x="0" y="182"/>
                    <a:pt x="0" y="175"/>
                  </a:cubicBezTo>
                  <a:cubicBezTo>
                    <a:pt x="1" y="161"/>
                    <a:pt x="1" y="147"/>
                    <a:pt x="1" y="133"/>
                  </a:cubicBezTo>
                  <a:cubicBezTo>
                    <a:pt x="1" y="130"/>
                    <a:pt x="1" y="127"/>
                    <a:pt x="1" y="123"/>
                  </a:cubicBezTo>
                  <a:cubicBezTo>
                    <a:pt x="1" y="120"/>
                    <a:pt x="2" y="117"/>
                    <a:pt x="3" y="114"/>
                  </a:cubicBezTo>
                  <a:cubicBezTo>
                    <a:pt x="4" y="111"/>
                    <a:pt x="6" y="109"/>
                    <a:pt x="9" y="107"/>
                  </a:cubicBezTo>
                  <a:cubicBezTo>
                    <a:pt x="10" y="106"/>
                    <a:pt x="11" y="105"/>
                    <a:pt x="12" y="105"/>
                  </a:cubicBezTo>
                  <a:cubicBezTo>
                    <a:pt x="12" y="105"/>
                    <a:pt x="13" y="104"/>
                    <a:pt x="13" y="104"/>
                  </a:cubicBezTo>
                  <a:cubicBezTo>
                    <a:pt x="13" y="103"/>
                    <a:pt x="14" y="103"/>
                    <a:pt x="14" y="103"/>
                  </a:cubicBezTo>
                  <a:cubicBezTo>
                    <a:pt x="15" y="103"/>
                    <a:pt x="16" y="103"/>
                    <a:pt x="17" y="102"/>
                  </a:cubicBezTo>
                  <a:cubicBezTo>
                    <a:pt x="21" y="102"/>
                    <a:pt x="25" y="100"/>
                    <a:pt x="30" y="99"/>
                  </a:cubicBezTo>
                  <a:close/>
                  <a:moveTo>
                    <a:pt x="121" y="4"/>
                  </a:moveTo>
                  <a:cubicBezTo>
                    <a:pt x="121" y="4"/>
                    <a:pt x="121" y="4"/>
                    <a:pt x="120" y="4"/>
                  </a:cubicBezTo>
                  <a:cubicBezTo>
                    <a:pt x="120" y="4"/>
                    <a:pt x="120" y="4"/>
                    <a:pt x="120" y="5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4"/>
                    <a:pt x="121" y="5"/>
                    <a:pt x="121" y="5"/>
                  </a:cubicBezTo>
                  <a:cubicBezTo>
                    <a:pt x="123" y="5"/>
                    <a:pt x="125" y="5"/>
                    <a:pt x="126" y="5"/>
                  </a:cubicBezTo>
                  <a:cubicBezTo>
                    <a:pt x="125" y="5"/>
                    <a:pt x="123" y="5"/>
                    <a:pt x="121" y="4"/>
                  </a:cubicBezTo>
                  <a:close/>
                  <a:moveTo>
                    <a:pt x="231" y="244"/>
                  </a:moveTo>
                  <a:cubicBezTo>
                    <a:pt x="232" y="243"/>
                    <a:pt x="232" y="242"/>
                    <a:pt x="232" y="242"/>
                  </a:cubicBezTo>
                  <a:cubicBezTo>
                    <a:pt x="232" y="235"/>
                    <a:pt x="232" y="229"/>
                    <a:pt x="233" y="223"/>
                  </a:cubicBezTo>
                  <a:cubicBezTo>
                    <a:pt x="233" y="221"/>
                    <a:pt x="233" y="219"/>
                    <a:pt x="234" y="217"/>
                  </a:cubicBezTo>
                  <a:cubicBezTo>
                    <a:pt x="235" y="215"/>
                    <a:pt x="237" y="214"/>
                    <a:pt x="239" y="213"/>
                  </a:cubicBezTo>
                  <a:cubicBezTo>
                    <a:pt x="241" y="213"/>
                    <a:pt x="242" y="212"/>
                    <a:pt x="244" y="212"/>
                  </a:cubicBezTo>
                  <a:cubicBezTo>
                    <a:pt x="247" y="212"/>
                    <a:pt x="251" y="212"/>
                    <a:pt x="254" y="211"/>
                  </a:cubicBezTo>
                  <a:cubicBezTo>
                    <a:pt x="258" y="210"/>
                    <a:pt x="262" y="209"/>
                    <a:pt x="266" y="206"/>
                  </a:cubicBezTo>
                  <a:cubicBezTo>
                    <a:pt x="268" y="205"/>
                    <a:pt x="269" y="203"/>
                    <a:pt x="270" y="201"/>
                  </a:cubicBezTo>
                  <a:cubicBezTo>
                    <a:pt x="271" y="199"/>
                    <a:pt x="271" y="196"/>
                    <a:pt x="271" y="194"/>
                  </a:cubicBezTo>
                  <a:cubicBezTo>
                    <a:pt x="271" y="179"/>
                    <a:pt x="271" y="165"/>
                    <a:pt x="270" y="150"/>
                  </a:cubicBezTo>
                  <a:cubicBezTo>
                    <a:pt x="270" y="144"/>
                    <a:pt x="270" y="139"/>
                    <a:pt x="269" y="133"/>
                  </a:cubicBezTo>
                  <a:cubicBezTo>
                    <a:pt x="268" y="127"/>
                    <a:pt x="267" y="122"/>
                    <a:pt x="266" y="116"/>
                  </a:cubicBezTo>
                  <a:cubicBezTo>
                    <a:pt x="265" y="113"/>
                    <a:pt x="264" y="110"/>
                    <a:pt x="263" y="107"/>
                  </a:cubicBezTo>
                  <a:cubicBezTo>
                    <a:pt x="261" y="104"/>
                    <a:pt x="259" y="101"/>
                    <a:pt x="255" y="101"/>
                  </a:cubicBezTo>
                  <a:cubicBezTo>
                    <a:pt x="253" y="100"/>
                    <a:pt x="251" y="100"/>
                    <a:pt x="248" y="100"/>
                  </a:cubicBezTo>
                  <a:cubicBezTo>
                    <a:pt x="245" y="100"/>
                    <a:pt x="242" y="100"/>
                    <a:pt x="239" y="100"/>
                  </a:cubicBezTo>
                  <a:cubicBezTo>
                    <a:pt x="237" y="100"/>
                    <a:pt x="236" y="100"/>
                    <a:pt x="234" y="101"/>
                  </a:cubicBezTo>
                  <a:cubicBezTo>
                    <a:pt x="234" y="102"/>
                    <a:pt x="233" y="101"/>
                    <a:pt x="232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0" y="101"/>
                    <a:pt x="228" y="100"/>
                    <a:pt x="227" y="101"/>
                  </a:cubicBezTo>
                  <a:cubicBezTo>
                    <a:pt x="224" y="101"/>
                    <a:pt x="221" y="101"/>
                    <a:pt x="219" y="101"/>
                  </a:cubicBezTo>
                  <a:cubicBezTo>
                    <a:pt x="218" y="100"/>
                    <a:pt x="218" y="101"/>
                    <a:pt x="217" y="101"/>
                  </a:cubicBezTo>
                  <a:cubicBezTo>
                    <a:pt x="216" y="102"/>
                    <a:pt x="215" y="101"/>
                    <a:pt x="214" y="100"/>
                  </a:cubicBezTo>
                  <a:cubicBezTo>
                    <a:pt x="214" y="100"/>
                    <a:pt x="213" y="100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1" y="98"/>
                    <a:pt x="195" y="98"/>
                    <a:pt x="190" y="98"/>
                  </a:cubicBezTo>
                  <a:cubicBezTo>
                    <a:pt x="183" y="98"/>
                    <a:pt x="177" y="98"/>
                    <a:pt x="170" y="98"/>
                  </a:cubicBezTo>
                  <a:cubicBezTo>
                    <a:pt x="163" y="99"/>
                    <a:pt x="155" y="99"/>
                    <a:pt x="148" y="99"/>
                  </a:cubicBezTo>
                  <a:cubicBezTo>
                    <a:pt x="140" y="99"/>
                    <a:pt x="133" y="99"/>
                    <a:pt x="125" y="99"/>
                  </a:cubicBezTo>
                  <a:cubicBezTo>
                    <a:pt x="125" y="99"/>
                    <a:pt x="124" y="99"/>
                    <a:pt x="124" y="100"/>
                  </a:cubicBezTo>
                  <a:cubicBezTo>
                    <a:pt x="123" y="100"/>
                    <a:pt x="123" y="100"/>
                    <a:pt x="122" y="100"/>
                  </a:cubicBezTo>
                  <a:cubicBezTo>
                    <a:pt x="121" y="99"/>
                    <a:pt x="121" y="99"/>
                    <a:pt x="120" y="99"/>
                  </a:cubicBezTo>
                  <a:cubicBezTo>
                    <a:pt x="118" y="99"/>
                    <a:pt x="116" y="99"/>
                    <a:pt x="115" y="99"/>
                  </a:cubicBezTo>
                  <a:cubicBezTo>
                    <a:pt x="107" y="99"/>
                    <a:pt x="99" y="99"/>
                    <a:pt x="91" y="99"/>
                  </a:cubicBezTo>
                  <a:cubicBezTo>
                    <a:pt x="83" y="99"/>
                    <a:pt x="76" y="100"/>
                    <a:pt x="68" y="101"/>
                  </a:cubicBezTo>
                  <a:cubicBezTo>
                    <a:pt x="68" y="101"/>
                    <a:pt x="67" y="101"/>
                    <a:pt x="67" y="101"/>
                  </a:cubicBezTo>
                  <a:cubicBezTo>
                    <a:pt x="67" y="103"/>
                    <a:pt x="66" y="104"/>
                    <a:pt x="65" y="104"/>
                  </a:cubicBezTo>
                  <a:cubicBezTo>
                    <a:pt x="65" y="104"/>
                    <a:pt x="64" y="104"/>
                    <a:pt x="64" y="104"/>
                  </a:cubicBezTo>
                  <a:cubicBezTo>
                    <a:pt x="63" y="103"/>
                    <a:pt x="63" y="103"/>
                    <a:pt x="62" y="102"/>
                  </a:cubicBezTo>
                  <a:cubicBezTo>
                    <a:pt x="62" y="102"/>
                    <a:pt x="62" y="102"/>
                    <a:pt x="61" y="102"/>
                  </a:cubicBezTo>
                  <a:cubicBezTo>
                    <a:pt x="59" y="102"/>
                    <a:pt x="56" y="102"/>
                    <a:pt x="53" y="102"/>
                  </a:cubicBezTo>
                  <a:cubicBezTo>
                    <a:pt x="50" y="103"/>
                    <a:pt x="47" y="103"/>
                    <a:pt x="43" y="103"/>
                  </a:cubicBezTo>
                  <a:cubicBezTo>
                    <a:pt x="42" y="103"/>
                    <a:pt x="40" y="103"/>
                    <a:pt x="39" y="104"/>
                  </a:cubicBezTo>
                  <a:cubicBezTo>
                    <a:pt x="38" y="104"/>
                    <a:pt x="37" y="104"/>
                    <a:pt x="36" y="105"/>
                  </a:cubicBezTo>
                  <a:cubicBezTo>
                    <a:pt x="35" y="105"/>
                    <a:pt x="35" y="105"/>
                    <a:pt x="34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2" y="105"/>
                    <a:pt x="31" y="105"/>
                    <a:pt x="30" y="104"/>
                  </a:cubicBezTo>
                  <a:cubicBezTo>
                    <a:pt x="26" y="105"/>
                    <a:pt x="23" y="107"/>
                    <a:pt x="20" y="109"/>
                  </a:cubicBezTo>
                  <a:cubicBezTo>
                    <a:pt x="18" y="111"/>
                    <a:pt x="16" y="112"/>
                    <a:pt x="14" y="114"/>
                  </a:cubicBezTo>
                  <a:cubicBezTo>
                    <a:pt x="12" y="116"/>
                    <a:pt x="10" y="120"/>
                    <a:pt x="9" y="123"/>
                  </a:cubicBezTo>
                  <a:cubicBezTo>
                    <a:pt x="7" y="128"/>
                    <a:pt x="6" y="132"/>
                    <a:pt x="6" y="137"/>
                  </a:cubicBezTo>
                  <a:cubicBezTo>
                    <a:pt x="6" y="139"/>
                    <a:pt x="5" y="142"/>
                    <a:pt x="5" y="145"/>
                  </a:cubicBezTo>
                  <a:cubicBezTo>
                    <a:pt x="5" y="148"/>
                    <a:pt x="4" y="151"/>
                    <a:pt x="4" y="155"/>
                  </a:cubicBezTo>
                  <a:cubicBezTo>
                    <a:pt x="3" y="158"/>
                    <a:pt x="4" y="162"/>
                    <a:pt x="4" y="166"/>
                  </a:cubicBezTo>
                  <a:cubicBezTo>
                    <a:pt x="4" y="170"/>
                    <a:pt x="4" y="174"/>
                    <a:pt x="5" y="178"/>
                  </a:cubicBezTo>
                  <a:cubicBezTo>
                    <a:pt x="5" y="184"/>
                    <a:pt x="5" y="190"/>
                    <a:pt x="5" y="196"/>
                  </a:cubicBezTo>
                  <a:cubicBezTo>
                    <a:pt x="5" y="197"/>
                    <a:pt x="5" y="198"/>
                    <a:pt x="6" y="200"/>
                  </a:cubicBezTo>
                  <a:cubicBezTo>
                    <a:pt x="7" y="202"/>
                    <a:pt x="7" y="203"/>
                    <a:pt x="8" y="205"/>
                  </a:cubicBezTo>
                  <a:cubicBezTo>
                    <a:pt x="8" y="206"/>
                    <a:pt x="9" y="207"/>
                    <a:pt x="9" y="207"/>
                  </a:cubicBezTo>
                  <a:cubicBezTo>
                    <a:pt x="11" y="209"/>
                    <a:pt x="14" y="210"/>
                    <a:pt x="16" y="211"/>
                  </a:cubicBezTo>
                  <a:cubicBezTo>
                    <a:pt x="18" y="211"/>
                    <a:pt x="19" y="211"/>
                    <a:pt x="21" y="211"/>
                  </a:cubicBezTo>
                  <a:cubicBezTo>
                    <a:pt x="25" y="211"/>
                    <a:pt x="30" y="211"/>
                    <a:pt x="35" y="212"/>
                  </a:cubicBezTo>
                  <a:cubicBezTo>
                    <a:pt x="37" y="212"/>
                    <a:pt x="40" y="212"/>
                    <a:pt x="42" y="215"/>
                  </a:cubicBezTo>
                  <a:cubicBezTo>
                    <a:pt x="42" y="216"/>
                    <a:pt x="43" y="217"/>
                    <a:pt x="44" y="218"/>
                  </a:cubicBezTo>
                  <a:cubicBezTo>
                    <a:pt x="45" y="220"/>
                    <a:pt x="45" y="222"/>
                    <a:pt x="46" y="225"/>
                  </a:cubicBezTo>
                  <a:cubicBezTo>
                    <a:pt x="46" y="226"/>
                    <a:pt x="46" y="227"/>
                    <a:pt x="47" y="229"/>
                  </a:cubicBezTo>
                  <a:cubicBezTo>
                    <a:pt x="47" y="230"/>
                    <a:pt x="47" y="231"/>
                    <a:pt x="47" y="231"/>
                  </a:cubicBezTo>
                  <a:cubicBezTo>
                    <a:pt x="47" y="236"/>
                    <a:pt x="48" y="240"/>
                    <a:pt x="48" y="244"/>
                  </a:cubicBezTo>
                  <a:cubicBezTo>
                    <a:pt x="48" y="245"/>
                    <a:pt x="48" y="246"/>
                    <a:pt x="48" y="246"/>
                  </a:cubicBezTo>
                  <a:cubicBezTo>
                    <a:pt x="48" y="248"/>
                    <a:pt x="48" y="249"/>
                    <a:pt x="49" y="250"/>
                  </a:cubicBezTo>
                  <a:cubicBezTo>
                    <a:pt x="50" y="251"/>
                    <a:pt x="50" y="252"/>
                    <a:pt x="52" y="252"/>
                  </a:cubicBezTo>
                  <a:cubicBezTo>
                    <a:pt x="52" y="252"/>
                    <a:pt x="53" y="252"/>
                    <a:pt x="54" y="252"/>
                  </a:cubicBezTo>
                  <a:cubicBezTo>
                    <a:pt x="57" y="253"/>
                    <a:pt x="61" y="253"/>
                    <a:pt x="64" y="254"/>
                  </a:cubicBezTo>
                  <a:cubicBezTo>
                    <a:pt x="67" y="254"/>
                    <a:pt x="69" y="254"/>
                    <a:pt x="72" y="254"/>
                  </a:cubicBezTo>
                  <a:cubicBezTo>
                    <a:pt x="73" y="254"/>
                    <a:pt x="74" y="254"/>
                    <a:pt x="76" y="254"/>
                  </a:cubicBezTo>
                  <a:cubicBezTo>
                    <a:pt x="77" y="254"/>
                    <a:pt x="78" y="254"/>
                    <a:pt x="78" y="252"/>
                  </a:cubicBezTo>
                  <a:cubicBezTo>
                    <a:pt x="78" y="252"/>
                    <a:pt x="78" y="251"/>
                    <a:pt x="78" y="251"/>
                  </a:cubicBezTo>
                  <a:cubicBezTo>
                    <a:pt x="78" y="249"/>
                    <a:pt x="78" y="248"/>
                    <a:pt x="79" y="247"/>
                  </a:cubicBezTo>
                  <a:cubicBezTo>
                    <a:pt x="79" y="246"/>
                    <a:pt x="79" y="245"/>
                    <a:pt x="79" y="245"/>
                  </a:cubicBezTo>
                  <a:cubicBezTo>
                    <a:pt x="79" y="241"/>
                    <a:pt x="79" y="237"/>
                    <a:pt x="80" y="233"/>
                  </a:cubicBezTo>
                  <a:cubicBezTo>
                    <a:pt x="81" y="231"/>
                    <a:pt x="82" y="229"/>
                    <a:pt x="83" y="227"/>
                  </a:cubicBezTo>
                  <a:cubicBezTo>
                    <a:pt x="85" y="226"/>
                    <a:pt x="87" y="224"/>
                    <a:pt x="89" y="224"/>
                  </a:cubicBezTo>
                  <a:cubicBezTo>
                    <a:pt x="93" y="222"/>
                    <a:pt x="97" y="222"/>
                    <a:pt x="101" y="221"/>
                  </a:cubicBezTo>
                  <a:cubicBezTo>
                    <a:pt x="104" y="221"/>
                    <a:pt x="108" y="221"/>
                    <a:pt x="111" y="221"/>
                  </a:cubicBezTo>
                  <a:cubicBezTo>
                    <a:pt x="116" y="221"/>
                    <a:pt x="122" y="220"/>
                    <a:pt x="127" y="220"/>
                  </a:cubicBezTo>
                  <a:cubicBezTo>
                    <a:pt x="127" y="220"/>
                    <a:pt x="127" y="220"/>
                    <a:pt x="128" y="220"/>
                  </a:cubicBezTo>
                  <a:cubicBezTo>
                    <a:pt x="128" y="220"/>
                    <a:pt x="129" y="220"/>
                    <a:pt x="130" y="220"/>
                  </a:cubicBezTo>
                  <a:cubicBezTo>
                    <a:pt x="131" y="220"/>
                    <a:pt x="132" y="220"/>
                    <a:pt x="132" y="220"/>
                  </a:cubicBezTo>
                  <a:cubicBezTo>
                    <a:pt x="136" y="220"/>
                    <a:pt x="141" y="220"/>
                    <a:pt x="145" y="219"/>
                  </a:cubicBezTo>
                  <a:cubicBezTo>
                    <a:pt x="148" y="219"/>
                    <a:pt x="150" y="219"/>
                    <a:pt x="153" y="218"/>
                  </a:cubicBezTo>
                  <a:cubicBezTo>
                    <a:pt x="155" y="218"/>
                    <a:pt x="158" y="217"/>
                    <a:pt x="161" y="216"/>
                  </a:cubicBezTo>
                  <a:cubicBezTo>
                    <a:pt x="162" y="215"/>
                    <a:pt x="163" y="216"/>
                    <a:pt x="164" y="217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5" y="218"/>
                    <a:pt x="166" y="218"/>
                    <a:pt x="167" y="219"/>
                  </a:cubicBezTo>
                  <a:cubicBezTo>
                    <a:pt x="170" y="219"/>
                    <a:pt x="173" y="220"/>
                    <a:pt x="176" y="220"/>
                  </a:cubicBezTo>
                  <a:cubicBezTo>
                    <a:pt x="178" y="220"/>
                    <a:pt x="180" y="220"/>
                    <a:pt x="182" y="220"/>
                  </a:cubicBezTo>
                  <a:cubicBezTo>
                    <a:pt x="185" y="221"/>
                    <a:pt x="188" y="221"/>
                    <a:pt x="191" y="221"/>
                  </a:cubicBezTo>
                  <a:cubicBezTo>
                    <a:pt x="193" y="221"/>
                    <a:pt x="194" y="221"/>
                    <a:pt x="195" y="221"/>
                  </a:cubicBezTo>
                  <a:cubicBezTo>
                    <a:pt x="197" y="222"/>
                    <a:pt x="199" y="223"/>
                    <a:pt x="200" y="225"/>
                  </a:cubicBezTo>
                  <a:cubicBezTo>
                    <a:pt x="201" y="228"/>
                    <a:pt x="201" y="230"/>
                    <a:pt x="202" y="233"/>
                  </a:cubicBezTo>
                  <a:cubicBezTo>
                    <a:pt x="202" y="234"/>
                    <a:pt x="202" y="236"/>
                    <a:pt x="202" y="237"/>
                  </a:cubicBezTo>
                  <a:cubicBezTo>
                    <a:pt x="202" y="239"/>
                    <a:pt x="203" y="241"/>
                    <a:pt x="203" y="243"/>
                  </a:cubicBezTo>
                  <a:cubicBezTo>
                    <a:pt x="204" y="244"/>
                    <a:pt x="204" y="246"/>
                    <a:pt x="205" y="247"/>
                  </a:cubicBezTo>
                  <a:cubicBezTo>
                    <a:pt x="205" y="248"/>
                    <a:pt x="206" y="248"/>
                    <a:pt x="207" y="248"/>
                  </a:cubicBezTo>
                  <a:cubicBezTo>
                    <a:pt x="209" y="247"/>
                    <a:pt x="212" y="247"/>
                    <a:pt x="215" y="247"/>
                  </a:cubicBezTo>
                  <a:cubicBezTo>
                    <a:pt x="218" y="246"/>
                    <a:pt x="221" y="246"/>
                    <a:pt x="223" y="246"/>
                  </a:cubicBezTo>
                  <a:cubicBezTo>
                    <a:pt x="226" y="246"/>
                    <a:pt x="229" y="245"/>
                    <a:pt x="231" y="244"/>
                  </a:cubicBezTo>
                  <a:close/>
                  <a:moveTo>
                    <a:pt x="178" y="18"/>
                  </a:moveTo>
                  <a:cubicBezTo>
                    <a:pt x="174" y="20"/>
                    <a:pt x="170" y="21"/>
                    <a:pt x="166" y="21"/>
                  </a:cubicBezTo>
                  <a:cubicBezTo>
                    <a:pt x="163" y="21"/>
                    <a:pt x="160" y="21"/>
                    <a:pt x="157" y="21"/>
                  </a:cubicBezTo>
                  <a:cubicBezTo>
                    <a:pt x="155" y="20"/>
                    <a:pt x="152" y="20"/>
                    <a:pt x="149" y="20"/>
                  </a:cubicBezTo>
                  <a:cubicBezTo>
                    <a:pt x="148" y="20"/>
                    <a:pt x="147" y="20"/>
                    <a:pt x="146" y="19"/>
                  </a:cubicBezTo>
                  <a:cubicBezTo>
                    <a:pt x="146" y="20"/>
                    <a:pt x="146" y="20"/>
                    <a:pt x="146" y="21"/>
                  </a:cubicBezTo>
                  <a:cubicBezTo>
                    <a:pt x="146" y="25"/>
                    <a:pt x="146" y="29"/>
                    <a:pt x="146" y="33"/>
                  </a:cubicBezTo>
                  <a:cubicBezTo>
                    <a:pt x="146" y="34"/>
                    <a:pt x="146" y="36"/>
                    <a:pt x="146" y="37"/>
                  </a:cubicBezTo>
                  <a:cubicBezTo>
                    <a:pt x="146" y="42"/>
                    <a:pt x="145" y="46"/>
                    <a:pt x="145" y="51"/>
                  </a:cubicBezTo>
                  <a:cubicBezTo>
                    <a:pt x="145" y="56"/>
                    <a:pt x="144" y="61"/>
                    <a:pt x="144" y="66"/>
                  </a:cubicBezTo>
                  <a:cubicBezTo>
                    <a:pt x="144" y="70"/>
                    <a:pt x="144" y="74"/>
                    <a:pt x="144" y="77"/>
                  </a:cubicBezTo>
                  <a:cubicBezTo>
                    <a:pt x="144" y="81"/>
                    <a:pt x="144" y="84"/>
                    <a:pt x="144" y="87"/>
                  </a:cubicBezTo>
                  <a:cubicBezTo>
                    <a:pt x="144" y="89"/>
                    <a:pt x="144" y="91"/>
                    <a:pt x="144" y="93"/>
                  </a:cubicBezTo>
                  <a:cubicBezTo>
                    <a:pt x="144" y="93"/>
                    <a:pt x="144" y="93"/>
                    <a:pt x="144" y="94"/>
                  </a:cubicBezTo>
                  <a:cubicBezTo>
                    <a:pt x="154" y="94"/>
                    <a:pt x="164" y="94"/>
                    <a:pt x="174" y="94"/>
                  </a:cubicBezTo>
                  <a:cubicBezTo>
                    <a:pt x="174" y="93"/>
                    <a:pt x="174" y="92"/>
                    <a:pt x="174" y="92"/>
                  </a:cubicBezTo>
                  <a:cubicBezTo>
                    <a:pt x="174" y="91"/>
                    <a:pt x="175" y="91"/>
                    <a:pt x="175" y="90"/>
                  </a:cubicBezTo>
                  <a:cubicBezTo>
                    <a:pt x="175" y="88"/>
                    <a:pt x="176" y="86"/>
                    <a:pt x="176" y="84"/>
                  </a:cubicBezTo>
                  <a:cubicBezTo>
                    <a:pt x="176" y="84"/>
                    <a:pt x="176" y="83"/>
                    <a:pt x="176" y="82"/>
                  </a:cubicBezTo>
                  <a:cubicBezTo>
                    <a:pt x="177" y="76"/>
                    <a:pt x="177" y="70"/>
                    <a:pt x="177" y="64"/>
                  </a:cubicBezTo>
                  <a:cubicBezTo>
                    <a:pt x="177" y="57"/>
                    <a:pt x="177" y="51"/>
                    <a:pt x="177" y="44"/>
                  </a:cubicBezTo>
                  <a:cubicBezTo>
                    <a:pt x="178" y="41"/>
                    <a:pt x="178" y="38"/>
                    <a:pt x="178" y="34"/>
                  </a:cubicBezTo>
                  <a:cubicBezTo>
                    <a:pt x="178" y="29"/>
                    <a:pt x="178" y="24"/>
                    <a:pt x="178" y="19"/>
                  </a:cubicBezTo>
                  <a:cubicBezTo>
                    <a:pt x="178" y="19"/>
                    <a:pt x="178" y="18"/>
                    <a:pt x="178" y="18"/>
                  </a:cubicBezTo>
                  <a:close/>
                  <a:moveTo>
                    <a:pt x="92" y="18"/>
                  </a:moveTo>
                  <a:cubicBezTo>
                    <a:pt x="92" y="18"/>
                    <a:pt x="92" y="18"/>
                    <a:pt x="92" y="18"/>
                  </a:cubicBezTo>
                  <a:cubicBezTo>
                    <a:pt x="92" y="30"/>
                    <a:pt x="91" y="42"/>
                    <a:pt x="90" y="53"/>
                  </a:cubicBezTo>
                  <a:cubicBezTo>
                    <a:pt x="90" y="53"/>
                    <a:pt x="90" y="54"/>
                    <a:pt x="90" y="54"/>
                  </a:cubicBezTo>
                  <a:cubicBezTo>
                    <a:pt x="90" y="54"/>
                    <a:pt x="91" y="54"/>
                    <a:pt x="91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3" y="52"/>
                    <a:pt x="95" y="51"/>
                    <a:pt x="98" y="51"/>
                  </a:cubicBezTo>
                  <a:cubicBezTo>
                    <a:pt x="99" y="51"/>
                    <a:pt x="100" y="51"/>
                    <a:pt x="102" y="51"/>
                  </a:cubicBezTo>
                  <a:cubicBezTo>
                    <a:pt x="104" y="50"/>
                    <a:pt x="104" y="51"/>
                    <a:pt x="105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12" y="53"/>
                    <a:pt x="118" y="55"/>
                    <a:pt x="125" y="58"/>
                  </a:cubicBezTo>
                  <a:cubicBezTo>
                    <a:pt x="125" y="57"/>
                    <a:pt x="125" y="56"/>
                    <a:pt x="125" y="56"/>
                  </a:cubicBezTo>
                  <a:cubicBezTo>
                    <a:pt x="126" y="52"/>
                    <a:pt x="126" y="48"/>
                    <a:pt x="126" y="44"/>
                  </a:cubicBezTo>
                  <a:cubicBezTo>
                    <a:pt x="126" y="39"/>
                    <a:pt x="126" y="35"/>
                    <a:pt x="126" y="30"/>
                  </a:cubicBezTo>
                  <a:cubicBezTo>
                    <a:pt x="127" y="26"/>
                    <a:pt x="127" y="22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7" y="19"/>
                    <a:pt x="127" y="19"/>
                  </a:cubicBezTo>
                  <a:cubicBezTo>
                    <a:pt x="124" y="19"/>
                    <a:pt x="122" y="20"/>
                    <a:pt x="119" y="20"/>
                  </a:cubicBezTo>
                  <a:cubicBezTo>
                    <a:pt x="114" y="20"/>
                    <a:pt x="110" y="20"/>
                    <a:pt x="105" y="20"/>
                  </a:cubicBezTo>
                  <a:cubicBezTo>
                    <a:pt x="102" y="20"/>
                    <a:pt x="99" y="20"/>
                    <a:pt x="96" y="19"/>
                  </a:cubicBezTo>
                  <a:cubicBezTo>
                    <a:pt x="95" y="19"/>
                    <a:pt x="94" y="18"/>
                    <a:pt x="92" y="18"/>
                  </a:cubicBezTo>
                  <a:close/>
                  <a:moveTo>
                    <a:pt x="34" y="36"/>
                  </a:moveTo>
                  <a:cubicBezTo>
                    <a:pt x="35" y="36"/>
                    <a:pt x="35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8" y="35"/>
                    <a:pt x="40" y="34"/>
                    <a:pt x="41" y="34"/>
                  </a:cubicBezTo>
                  <a:cubicBezTo>
                    <a:pt x="42" y="34"/>
                    <a:pt x="42" y="34"/>
                    <a:pt x="42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4" y="33"/>
                    <a:pt x="45" y="33"/>
                    <a:pt x="45" y="33"/>
                  </a:cubicBezTo>
                  <a:cubicBezTo>
                    <a:pt x="48" y="33"/>
                    <a:pt x="50" y="33"/>
                    <a:pt x="53" y="33"/>
                  </a:cubicBezTo>
                  <a:cubicBezTo>
                    <a:pt x="53" y="33"/>
                    <a:pt x="54" y="33"/>
                    <a:pt x="55" y="33"/>
                  </a:cubicBezTo>
                  <a:cubicBezTo>
                    <a:pt x="54" y="33"/>
                    <a:pt x="55" y="32"/>
                    <a:pt x="55" y="32"/>
                  </a:cubicBezTo>
                  <a:cubicBezTo>
                    <a:pt x="56" y="32"/>
                    <a:pt x="57" y="32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62" y="34"/>
                    <a:pt x="65" y="35"/>
                    <a:pt x="68" y="37"/>
                  </a:cubicBezTo>
                  <a:cubicBezTo>
                    <a:pt x="68" y="34"/>
                    <a:pt x="69" y="31"/>
                    <a:pt x="69" y="27"/>
                  </a:cubicBezTo>
                  <a:cubicBezTo>
                    <a:pt x="70" y="24"/>
                    <a:pt x="70" y="21"/>
                    <a:pt x="71" y="18"/>
                  </a:cubicBezTo>
                  <a:cubicBezTo>
                    <a:pt x="70" y="19"/>
                    <a:pt x="69" y="19"/>
                    <a:pt x="68" y="20"/>
                  </a:cubicBezTo>
                  <a:cubicBezTo>
                    <a:pt x="64" y="22"/>
                    <a:pt x="59" y="23"/>
                    <a:pt x="54" y="23"/>
                  </a:cubicBezTo>
                  <a:cubicBezTo>
                    <a:pt x="51" y="23"/>
                    <a:pt x="47" y="23"/>
                    <a:pt x="44" y="23"/>
                  </a:cubicBezTo>
                  <a:cubicBezTo>
                    <a:pt x="40" y="22"/>
                    <a:pt x="37" y="22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5"/>
                    <a:pt x="34" y="31"/>
                    <a:pt x="34" y="36"/>
                  </a:cubicBezTo>
                  <a:close/>
                  <a:moveTo>
                    <a:pt x="36" y="17"/>
                  </a:moveTo>
                  <a:cubicBezTo>
                    <a:pt x="37" y="17"/>
                    <a:pt x="38" y="17"/>
                    <a:pt x="39" y="17"/>
                  </a:cubicBezTo>
                  <a:cubicBezTo>
                    <a:pt x="46" y="18"/>
                    <a:pt x="53" y="18"/>
                    <a:pt x="59" y="18"/>
                  </a:cubicBezTo>
                  <a:cubicBezTo>
                    <a:pt x="62" y="18"/>
                    <a:pt x="64" y="17"/>
                    <a:pt x="67" y="17"/>
                  </a:cubicBezTo>
                  <a:cubicBezTo>
                    <a:pt x="68" y="16"/>
                    <a:pt x="70" y="15"/>
                    <a:pt x="71" y="14"/>
                  </a:cubicBezTo>
                  <a:cubicBezTo>
                    <a:pt x="71" y="14"/>
                    <a:pt x="72" y="13"/>
                    <a:pt x="72" y="13"/>
                  </a:cubicBezTo>
                  <a:cubicBezTo>
                    <a:pt x="72" y="12"/>
                    <a:pt x="72" y="11"/>
                    <a:pt x="71" y="9"/>
                  </a:cubicBezTo>
                  <a:cubicBezTo>
                    <a:pt x="71" y="8"/>
                    <a:pt x="71" y="8"/>
                    <a:pt x="70" y="8"/>
                  </a:cubicBezTo>
                  <a:cubicBezTo>
                    <a:pt x="68" y="8"/>
                    <a:pt x="67" y="7"/>
                    <a:pt x="66" y="7"/>
                  </a:cubicBezTo>
                  <a:cubicBezTo>
                    <a:pt x="66" y="7"/>
                    <a:pt x="65" y="7"/>
                    <a:pt x="65" y="7"/>
                  </a:cubicBezTo>
                  <a:cubicBezTo>
                    <a:pt x="64" y="6"/>
                    <a:pt x="63" y="5"/>
                    <a:pt x="62" y="5"/>
                  </a:cubicBezTo>
                  <a:cubicBezTo>
                    <a:pt x="58" y="5"/>
                    <a:pt x="54" y="5"/>
                    <a:pt x="49" y="5"/>
                  </a:cubicBezTo>
                  <a:cubicBezTo>
                    <a:pt x="49" y="5"/>
                    <a:pt x="48" y="6"/>
                    <a:pt x="48" y="6"/>
                  </a:cubicBezTo>
                  <a:cubicBezTo>
                    <a:pt x="46" y="6"/>
                    <a:pt x="43" y="7"/>
                    <a:pt x="41" y="8"/>
                  </a:cubicBezTo>
                  <a:cubicBezTo>
                    <a:pt x="41" y="8"/>
                    <a:pt x="40" y="8"/>
                    <a:pt x="40" y="9"/>
                  </a:cubicBezTo>
                  <a:cubicBezTo>
                    <a:pt x="38" y="10"/>
                    <a:pt x="38" y="12"/>
                    <a:pt x="37" y="14"/>
                  </a:cubicBezTo>
                  <a:cubicBezTo>
                    <a:pt x="37" y="15"/>
                    <a:pt x="37" y="16"/>
                    <a:pt x="36" y="17"/>
                  </a:cubicBezTo>
                  <a:close/>
                  <a:moveTo>
                    <a:pt x="130" y="9"/>
                  </a:moveTo>
                  <a:cubicBezTo>
                    <a:pt x="129" y="8"/>
                    <a:pt x="128" y="8"/>
                    <a:pt x="128" y="8"/>
                  </a:cubicBezTo>
                  <a:cubicBezTo>
                    <a:pt x="124" y="7"/>
                    <a:pt x="121" y="7"/>
                    <a:pt x="118" y="6"/>
                  </a:cubicBezTo>
                  <a:cubicBezTo>
                    <a:pt x="112" y="6"/>
                    <a:pt x="107" y="6"/>
                    <a:pt x="102" y="7"/>
                  </a:cubicBezTo>
                  <a:cubicBezTo>
                    <a:pt x="101" y="7"/>
                    <a:pt x="101" y="7"/>
                    <a:pt x="100" y="6"/>
                  </a:cubicBezTo>
                  <a:cubicBezTo>
                    <a:pt x="99" y="6"/>
                    <a:pt x="98" y="6"/>
                    <a:pt x="97" y="6"/>
                  </a:cubicBezTo>
                  <a:cubicBezTo>
                    <a:pt x="97" y="7"/>
                    <a:pt x="97" y="7"/>
                    <a:pt x="96" y="7"/>
                  </a:cubicBezTo>
                  <a:cubicBezTo>
                    <a:pt x="96" y="8"/>
                    <a:pt x="95" y="8"/>
                    <a:pt x="94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5" y="9"/>
                    <a:pt x="96" y="11"/>
                    <a:pt x="95" y="12"/>
                  </a:cubicBezTo>
                  <a:cubicBezTo>
                    <a:pt x="94" y="12"/>
                    <a:pt x="94" y="13"/>
                    <a:pt x="93" y="12"/>
                  </a:cubicBezTo>
                  <a:cubicBezTo>
                    <a:pt x="93" y="13"/>
                    <a:pt x="93" y="14"/>
                    <a:pt x="93" y="15"/>
                  </a:cubicBezTo>
                  <a:cubicBezTo>
                    <a:pt x="93" y="15"/>
                    <a:pt x="94" y="16"/>
                    <a:pt x="94" y="16"/>
                  </a:cubicBezTo>
                  <a:cubicBezTo>
                    <a:pt x="96" y="16"/>
                    <a:pt x="97" y="17"/>
                    <a:pt x="99" y="17"/>
                  </a:cubicBezTo>
                  <a:cubicBezTo>
                    <a:pt x="102" y="18"/>
                    <a:pt x="104" y="18"/>
                    <a:pt x="107" y="18"/>
                  </a:cubicBezTo>
                  <a:cubicBezTo>
                    <a:pt x="112" y="18"/>
                    <a:pt x="116" y="18"/>
                    <a:pt x="120" y="17"/>
                  </a:cubicBezTo>
                  <a:cubicBezTo>
                    <a:pt x="122" y="16"/>
                    <a:pt x="124" y="16"/>
                    <a:pt x="126" y="15"/>
                  </a:cubicBezTo>
                  <a:cubicBezTo>
                    <a:pt x="129" y="13"/>
                    <a:pt x="130" y="12"/>
                    <a:pt x="130" y="9"/>
                  </a:cubicBezTo>
                  <a:close/>
                  <a:moveTo>
                    <a:pt x="193" y="15"/>
                  </a:moveTo>
                  <a:cubicBezTo>
                    <a:pt x="195" y="16"/>
                    <a:pt x="197" y="17"/>
                    <a:pt x="200" y="17"/>
                  </a:cubicBezTo>
                  <a:cubicBezTo>
                    <a:pt x="202" y="17"/>
                    <a:pt x="205" y="18"/>
                    <a:pt x="208" y="18"/>
                  </a:cubicBezTo>
                  <a:cubicBezTo>
                    <a:pt x="212" y="18"/>
                    <a:pt x="217" y="18"/>
                    <a:pt x="221" y="17"/>
                  </a:cubicBezTo>
                  <a:cubicBezTo>
                    <a:pt x="222" y="16"/>
                    <a:pt x="224" y="15"/>
                    <a:pt x="225" y="15"/>
                  </a:cubicBezTo>
                  <a:cubicBezTo>
                    <a:pt x="225" y="14"/>
                    <a:pt x="226" y="13"/>
                    <a:pt x="227" y="12"/>
                  </a:cubicBezTo>
                  <a:cubicBezTo>
                    <a:pt x="226" y="11"/>
                    <a:pt x="227" y="10"/>
                    <a:pt x="228" y="9"/>
                  </a:cubicBezTo>
                  <a:cubicBezTo>
                    <a:pt x="228" y="9"/>
                    <a:pt x="227" y="8"/>
                    <a:pt x="227" y="8"/>
                  </a:cubicBezTo>
                  <a:cubicBezTo>
                    <a:pt x="226" y="8"/>
                    <a:pt x="225" y="8"/>
                    <a:pt x="224" y="8"/>
                  </a:cubicBezTo>
                  <a:cubicBezTo>
                    <a:pt x="223" y="8"/>
                    <a:pt x="222" y="7"/>
                    <a:pt x="222" y="6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1" y="6"/>
                    <a:pt x="221" y="6"/>
                    <a:pt x="221" y="7"/>
                  </a:cubicBezTo>
                  <a:cubicBezTo>
                    <a:pt x="221" y="7"/>
                    <a:pt x="220" y="7"/>
                    <a:pt x="220" y="8"/>
                  </a:cubicBezTo>
                  <a:cubicBezTo>
                    <a:pt x="219" y="8"/>
                    <a:pt x="219" y="7"/>
                    <a:pt x="219" y="7"/>
                  </a:cubicBezTo>
                  <a:cubicBezTo>
                    <a:pt x="218" y="7"/>
                    <a:pt x="218" y="7"/>
                    <a:pt x="217" y="7"/>
                  </a:cubicBezTo>
                  <a:cubicBezTo>
                    <a:pt x="216" y="7"/>
                    <a:pt x="215" y="6"/>
                    <a:pt x="214" y="6"/>
                  </a:cubicBezTo>
                  <a:cubicBezTo>
                    <a:pt x="210" y="6"/>
                    <a:pt x="205" y="6"/>
                    <a:pt x="201" y="6"/>
                  </a:cubicBezTo>
                  <a:cubicBezTo>
                    <a:pt x="198" y="7"/>
                    <a:pt x="195" y="8"/>
                    <a:pt x="192" y="9"/>
                  </a:cubicBezTo>
                  <a:cubicBezTo>
                    <a:pt x="191" y="10"/>
                    <a:pt x="191" y="10"/>
                    <a:pt x="191" y="11"/>
                  </a:cubicBezTo>
                  <a:cubicBezTo>
                    <a:pt x="191" y="11"/>
                    <a:pt x="191" y="12"/>
                    <a:pt x="192" y="12"/>
                  </a:cubicBezTo>
                  <a:cubicBezTo>
                    <a:pt x="193" y="12"/>
                    <a:pt x="193" y="12"/>
                    <a:pt x="194" y="13"/>
                  </a:cubicBezTo>
                  <a:cubicBezTo>
                    <a:pt x="194" y="13"/>
                    <a:pt x="194" y="14"/>
                    <a:pt x="193" y="14"/>
                  </a:cubicBezTo>
                  <a:cubicBezTo>
                    <a:pt x="193" y="15"/>
                    <a:pt x="193" y="15"/>
                    <a:pt x="193" y="15"/>
                  </a:cubicBezTo>
                  <a:close/>
                  <a:moveTo>
                    <a:pt x="193" y="33"/>
                  </a:moveTo>
                  <a:cubicBezTo>
                    <a:pt x="193" y="33"/>
                    <a:pt x="194" y="33"/>
                    <a:pt x="194" y="33"/>
                  </a:cubicBezTo>
                  <a:cubicBezTo>
                    <a:pt x="196" y="31"/>
                    <a:pt x="198" y="30"/>
                    <a:pt x="201" y="30"/>
                  </a:cubicBezTo>
                  <a:cubicBezTo>
                    <a:pt x="202" y="30"/>
                    <a:pt x="203" y="30"/>
                    <a:pt x="204" y="29"/>
                  </a:cubicBezTo>
                  <a:cubicBezTo>
                    <a:pt x="204" y="29"/>
                    <a:pt x="204" y="29"/>
                    <a:pt x="205" y="29"/>
                  </a:cubicBezTo>
                  <a:cubicBezTo>
                    <a:pt x="206" y="29"/>
                    <a:pt x="207" y="29"/>
                    <a:pt x="208" y="28"/>
                  </a:cubicBezTo>
                  <a:cubicBezTo>
                    <a:pt x="210" y="28"/>
                    <a:pt x="212" y="28"/>
                    <a:pt x="214" y="28"/>
                  </a:cubicBezTo>
                  <a:cubicBezTo>
                    <a:pt x="218" y="28"/>
                    <a:pt x="221" y="28"/>
                    <a:pt x="225" y="29"/>
                  </a:cubicBezTo>
                  <a:cubicBezTo>
                    <a:pt x="225" y="30"/>
                    <a:pt x="226" y="30"/>
                    <a:pt x="226" y="30"/>
                  </a:cubicBezTo>
                  <a:cubicBezTo>
                    <a:pt x="226" y="30"/>
                    <a:pt x="227" y="30"/>
                    <a:pt x="227" y="30"/>
                  </a:cubicBezTo>
                  <a:cubicBezTo>
                    <a:pt x="227" y="26"/>
                    <a:pt x="227" y="23"/>
                    <a:pt x="227" y="19"/>
                  </a:cubicBezTo>
                  <a:cubicBezTo>
                    <a:pt x="227" y="19"/>
                    <a:pt x="226" y="19"/>
                    <a:pt x="226" y="18"/>
                  </a:cubicBezTo>
                  <a:cubicBezTo>
                    <a:pt x="226" y="18"/>
                    <a:pt x="226" y="18"/>
                    <a:pt x="225" y="19"/>
                  </a:cubicBezTo>
                  <a:cubicBezTo>
                    <a:pt x="222" y="20"/>
                    <a:pt x="218" y="20"/>
                    <a:pt x="215" y="20"/>
                  </a:cubicBezTo>
                  <a:cubicBezTo>
                    <a:pt x="211" y="21"/>
                    <a:pt x="207" y="20"/>
                    <a:pt x="203" y="20"/>
                  </a:cubicBezTo>
                  <a:cubicBezTo>
                    <a:pt x="200" y="20"/>
                    <a:pt x="196" y="20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20"/>
                    <a:pt x="193" y="32"/>
                    <a:pt x="193" y="33"/>
                  </a:cubicBezTo>
                  <a:close/>
                  <a:moveTo>
                    <a:pt x="147" y="15"/>
                  </a:moveTo>
                  <a:cubicBezTo>
                    <a:pt x="147" y="15"/>
                    <a:pt x="148" y="16"/>
                    <a:pt x="148" y="16"/>
                  </a:cubicBezTo>
                  <a:cubicBezTo>
                    <a:pt x="149" y="16"/>
                    <a:pt x="151" y="16"/>
                    <a:pt x="152" y="17"/>
                  </a:cubicBezTo>
                  <a:cubicBezTo>
                    <a:pt x="157" y="17"/>
                    <a:pt x="162" y="17"/>
                    <a:pt x="167" y="17"/>
                  </a:cubicBezTo>
                  <a:cubicBezTo>
                    <a:pt x="169" y="17"/>
                    <a:pt x="172" y="16"/>
                    <a:pt x="174" y="16"/>
                  </a:cubicBezTo>
                  <a:cubicBezTo>
                    <a:pt x="175" y="15"/>
                    <a:pt x="177" y="15"/>
                    <a:pt x="177" y="14"/>
                  </a:cubicBezTo>
                  <a:cubicBezTo>
                    <a:pt x="177" y="12"/>
                    <a:pt x="178" y="12"/>
                    <a:pt x="179" y="11"/>
                  </a:cubicBezTo>
                  <a:cubicBezTo>
                    <a:pt x="178" y="11"/>
                    <a:pt x="178" y="10"/>
                    <a:pt x="178" y="10"/>
                  </a:cubicBezTo>
                  <a:cubicBezTo>
                    <a:pt x="177" y="9"/>
                    <a:pt x="176" y="9"/>
                    <a:pt x="176" y="8"/>
                  </a:cubicBezTo>
                  <a:cubicBezTo>
                    <a:pt x="173" y="7"/>
                    <a:pt x="170" y="6"/>
                    <a:pt x="167" y="6"/>
                  </a:cubicBezTo>
                  <a:cubicBezTo>
                    <a:pt x="163" y="6"/>
                    <a:pt x="160" y="6"/>
                    <a:pt x="156" y="7"/>
                  </a:cubicBezTo>
                  <a:cubicBezTo>
                    <a:pt x="155" y="7"/>
                    <a:pt x="154" y="7"/>
                    <a:pt x="153" y="7"/>
                  </a:cubicBezTo>
                  <a:cubicBezTo>
                    <a:pt x="153" y="8"/>
                    <a:pt x="153" y="8"/>
                    <a:pt x="152" y="8"/>
                  </a:cubicBezTo>
                  <a:cubicBezTo>
                    <a:pt x="152" y="8"/>
                    <a:pt x="151" y="9"/>
                    <a:pt x="151" y="9"/>
                  </a:cubicBezTo>
                  <a:cubicBezTo>
                    <a:pt x="151" y="9"/>
                    <a:pt x="150" y="9"/>
                    <a:pt x="150" y="9"/>
                  </a:cubicBezTo>
                  <a:cubicBezTo>
                    <a:pt x="150" y="8"/>
                    <a:pt x="150" y="8"/>
                    <a:pt x="149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7" y="9"/>
                    <a:pt x="146" y="10"/>
                    <a:pt x="145" y="12"/>
                  </a:cubicBezTo>
                  <a:cubicBezTo>
                    <a:pt x="146" y="12"/>
                    <a:pt x="147" y="12"/>
                    <a:pt x="147" y="13"/>
                  </a:cubicBezTo>
                  <a:cubicBezTo>
                    <a:pt x="148" y="14"/>
                    <a:pt x="147" y="15"/>
                    <a:pt x="147" y="15"/>
                  </a:cubicBezTo>
                  <a:close/>
                  <a:moveTo>
                    <a:pt x="219" y="44"/>
                  </a:moveTo>
                  <a:cubicBezTo>
                    <a:pt x="218" y="44"/>
                    <a:pt x="217" y="44"/>
                    <a:pt x="217" y="45"/>
                  </a:cubicBezTo>
                  <a:cubicBezTo>
                    <a:pt x="216" y="45"/>
                    <a:pt x="216" y="45"/>
                    <a:pt x="216" y="46"/>
                  </a:cubicBezTo>
                  <a:cubicBezTo>
                    <a:pt x="215" y="47"/>
                    <a:pt x="215" y="48"/>
                    <a:pt x="215" y="49"/>
                  </a:cubicBezTo>
                  <a:cubicBezTo>
                    <a:pt x="215" y="51"/>
                    <a:pt x="215" y="53"/>
                    <a:pt x="215" y="55"/>
                  </a:cubicBezTo>
                  <a:cubicBezTo>
                    <a:pt x="216" y="61"/>
                    <a:pt x="216" y="66"/>
                    <a:pt x="216" y="72"/>
                  </a:cubicBezTo>
                  <a:cubicBezTo>
                    <a:pt x="216" y="79"/>
                    <a:pt x="216" y="86"/>
                    <a:pt x="216" y="92"/>
                  </a:cubicBezTo>
                  <a:cubicBezTo>
                    <a:pt x="216" y="93"/>
                    <a:pt x="216" y="94"/>
                    <a:pt x="217" y="94"/>
                  </a:cubicBezTo>
                  <a:cubicBezTo>
                    <a:pt x="218" y="94"/>
                    <a:pt x="219" y="94"/>
                    <a:pt x="220" y="94"/>
                  </a:cubicBezTo>
                  <a:cubicBezTo>
                    <a:pt x="220" y="94"/>
                    <a:pt x="220" y="93"/>
                    <a:pt x="220" y="93"/>
                  </a:cubicBezTo>
                  <a:cubicBezTo>
                    <a:pt x="221" y="90"/>
                    <a:pt x="221" y="87"/>
                    <a:pt x="221" y="84"/>
                  </a:cubicBezTo>
                  <a:cubicBezTo>
                    <a:pt x="221" y="81"/>
                    <a:pt x="220" y="77"/>
                    <a:pt x="220" y="73"/>
                  </a:cubicBezTo>
                  <a:cubicBezTo>
                    <a:pt x="220" y="65"/>
                    <a:pt x="220" y="57"/>
                    <a:pt x="220" y="49"/>
                  </a:cubicBezTo>
                  <a:cubicBezTo>
                    <a:pt x="220" y="48"/>
                    <a:pt x="220" y="47"/>
                    <a:pt x="219" y="46"/>
                  </a:cubicBezTo>
                  <a:cubicBezTo>
                    <a:pt x="218" y="46"/>
                    <a:pt x="219" y="45"/>
                    <a:pt x="219" y="45"/>
                  </a:cubicBezTo>
                  <a:cubicBezTo>
                    <a:pt x="219" y="44"/>
                    <a:pt x="219" y="44"/>
                    <a:pt x="219" y="44"/>
                  </a:cubicBezTo>
                  <a:close/>
                  <a:moveTo>
                    <a:pt x="62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9"/>
                    <a:pt x="60" y="39"/>
                    <a:pt x="59" y="40"/>
                  </a:cubicBezTo>
                  <a:cubicBezTo>
                    <a:pt x="59" y="42"/>
                    <a:pt x="58" y="43"/>
                    <a:pt x="57" y="45"/>
                  </a:cubicBezTo>
                  <a:cubicBezTo>
                    <a:pt x="56" y="46"/>
                    <a:pt x="56" y="48"/>
                    <a:pt x="55" y="50"/>
                  </a:cubicBezTo>
                  <a:cubicBezTo>
                    <a:pt x="55" y="50"/>
                    <a:pt x="54" y="51"/>
                    <a:pt x="55" y="51"/>
                  </a:cubicBezTo>
                  <a:cubicBezTo>
                    <a:pt x="55" y="52"/>
                    <a:pt x="55" y="53"/>
                    <a:pt x="55" y="53"/>
                  </a:cubicBezTo>
                  <a:cubicBezTo>
                    <a:pt x="55" y="54"/>
                    <a:pt x="54" y="55"/>
                    <a:pt x="53" y="55"/>
                  </a:cubicBezTo>
                  <a:cubicBezTo>
                    <a:pt x="52" y="55"/>
                    <a:pt x="51" y="54"/>
                    <a:pt x="51" y="53"/>
                  </a:cubicBezTo>
                  <a:cubicBezTo>
                    <a:pt x="51" y="52"/>
                    <a:pt x="52" y="52"/>
                    <a:pt x="52" y="51"/>
                  </a:cubicBezTo>
                  <a:cubicBezTo>
                    <a:pt x="52" y="51"/>
                    <a:pt x="53" y="50"/>
                    <a:pt x="53" y="50"/>
                  </a:cubicBezTo>
                  <a:cubicBezTo>
                    <a:pt x="53" y="49"/>
                    <a:pt x="54" y="48"/>
                    <a:pt x="54" y="47"/>
                  </a:cubicBezTo>
                  <a:cubicBezTo>
                    <a:pt x="55" y="44"/>
                    <a:pt x="57" y="41"/>
                    <a:pt x="58" y="38"/>
                  </a:cubicBezTo>
                  <a:cubicBezTo>
                    <a:pt x="58" y="38"/>
                    <a:pt x="59" y="38"/>
                    <a:pt x="59" y="37"/>
                  </a:cubicBezTo>
                  <a:cubicBezTo>
                    <a:pt x="59" y="36"/>
                    <a:pt x="58" y="36"/>
                    <a:pt x="57" y="36"/>
                  </a:cubicBezTo>
                  <a:cubicBezTo>
                    <a:pt x="57" y="36"/>
                    <a:pt x="56" y="36"/>
                    <a:pt x="56" y="36"/>
                  </a:cubicBezTo>
                  <a:cubicBezTo>
                    <a:pt x="54" y="40"/>
                    <a:pt x="52" y="43"/>
                    <a:pt x="50" y="46"/>
                  </a:cubicBezTo>
                  <a:cubicBezTo>
                    <a:pt x="50" y="48"/>
                    <a:pt x="49" y="49"/>
                    <a:pt x="49" y="51"/>
                  </a:cubicBezTo>
                  <a:cubicBezTo>
                    <a:pt x="50" y="52"/>
                    <a:pt x="49" y="52"/>
                    <a:pt x="49" y="53"/>
                  </a:cubicBezTo>
                  <a:cubicBezTo>
                    <a:pt x="48" y="53"/>
                    <a:pt x="47" y="53"/>
                    <a:pt x="47" y="52"/>
                  </a:cubicBezTo>
                  <a:cubicBezTo>
                    <a:pt x="46" y="52"/>
                    <a:pt x="46" y="52"/>
                    <a:pt x="46" y="51"/>
                  </a:cubicBezTo>
                  <a:cubicBezTo>
                    <a:pt x="46" y="50"/>
                    <a:pt x="47" y="50"/>
                    <a:pt x="47" y="49"/>
                  </a:cubicBezTo>
                  <a:cubicBezTo>
                    <a:pt x="48" y="48"/>
                    <a:pt x="48" y="47"/>
                    <a:pt x="49" y="46"/>
                  </a:cubicBezTo>
                  <a:cubicBezTo>
                    <a:pt x="50" y="43"/>
                    <a:pt x="52" y="40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6"/>
                    <a:pt x="52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7"/>
                    <a:pt x="51" y="37"/>
                    <a:pt x="50" y="38"/>
                  </a:cubicBezTo>
                  <a:cubicBezTo>
                    <a:pt x="50" y="38"/>
                    <a:pt x="49" y="38"/>
                    <a:pt x="49" y="39"/>
                  </a:cubicBezTo>
                  <a:cubicBezTo>
                    <a:pt x="48" y="42"/>
                    <a:pt x="47" y="45"/>
                    <a:pt x="46" y="47"/>
                  </a:cubicBezTo>
                  <a:cubicBezTo>
                    <a:pt x="45" y="49"/>
                    <a:pt x="45" y="50"/>
                    <a:pt x="45" y="52"/>
                  </a:cubicBezTo>
                  <a:cubicBezTo>
                    <a:pt x="45" y="53"/>
                    <a:pt x="45" y="53"/>
                    <a:pt x="44" y="53"/>
                  </a:cubicBezTo>
                  <a:cubicBezTo>
                    <a:pt x="43" y="54"/>
                    <a:pt x="43" y="55"/>
                    <a:pt x="43" y="56"/>
                  </a:cubicBezTo>
                  <a:cubicBezTo>
                    <a:pt x="44" y="56"/>
                    <a:pt x="45" y="56"/>
                    <a:pt x="46" y="56"/>
                  </a:cubicBezTo>
                  <a:cubicBezTo>
                    <a:pt x="47" y="55"/>
                    <a:pt x="47" y="55"/>
                    <a:pt x="48" y="56"/>
                  </a:cubicBezTo>
                  <a:cubicBezTo>
                    <a:pt x="48" y="56"/>
                    <a:pt x="48" y="56"/>
                    <a:pt x="49" y="56"/>
                  </a:cubicBezTo>
                  <a:cubicBezTo>
                    <a:pt x="52" y="56"/>
                    <a:pt x="55" y="56"/>
                    <a:pt x="57" y="55"/>
                  </a:cubicBezTo>
                  <a:cubicBezTo>
                    <a:pt x="59" y="54"/>
                    <a:pt x="61" y="52"/>
                    <a:pt x="63" y="51"/>
                  </a:cubicBezTo>
                  <a:cubicBezTo>
                    <a:pt x="63" y="51"/>
                    <a:pt x="64" y="51"/>
                    <a:pt x="64" y="50"/>
                  </a:cubicBezTo>
                  <a:cubicBezTo>
                    <a:pt x="63" y="50"/>
                    <a:pt x="62" y="49"/>
                    <a:pt x="62" y="48"/>
                  </a:cubicBezTo>
                  <a:cubicBezTo>
                    <a:pt x="61" y="49"/>
                    <a:pt x="61" y="49"/>
                    <a:pt x="60" y="50"/>
                  </a:cubicBezTo>
                  <a:cubicBezTo>
                    <a:pt x="60" y="50"/>
                    <a:pt x="60" y="51"/>
                    <a:pt x="59" y="51"/>
                  </a:cubicBezTo>
                  <a:cubicBezTo>
                    <a:pt x="59" y="51"/>
                    <a:pt x="58" y="51"/>
                    <a:pt x="58" y="51"/>
                  </a:cubicBezTo>
                  <a:cubicBezTo>
                    <a:pt x="58" y="51"/>
                    <a:pt x="57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48"/>
                    <a:pt x="59" y="46"/>
                    <a:pt x="59" y="45"/>
                  </a:cubicBezTo>
                  <a:cubicBezTo>
                    <a:pt x="60" y="43"/>
                    <a:pt x="61" y="41"/>
                    <a:pt x="62" y="39"/>
                  </a:cubicBezTo>
                  <a:cubicBezTo>
                    <a:pt x="62" y="38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lose/>
                  <a:moveTo>
                    <a:pt x="206" y="47"/>
                  </a:moveTo>
                  <a:cubicBezTo>
                    <a:pt x="205" y="47"/>
                    <a:pt x="205" y="48"/>
                    <a:pt x="205" y="48"/>
                  </a:cubicBezTo>
                  <a:cubicBezTo>
                    <a:pt x="205" y="49"/>
                    <a:pt x="205" y="49"/>
                    <a:pt x="205" y="50"/>
                  </a:cubicBezTo>
                  <a:cubicBezTo>
                    <a:pt x="205" y="51"/>
                    <a:pt x="205" y="52"/>
                    <a:pt x="205" y="54"/>
                  </a:cubicBezTo>
                  <a:cubicBezTo>
                    <a:pt x="205" y="59"/>
                    <a:pt x="205" y="63"/>
                    <a:pt x="205" y="68"/>
                  </a:cubicBezTo>
                  <a:cubicBezTo>
                    <a:pt x="205" y="75"/>
                    <a:pt x="205" y="82"/>
                    <a:pt x="206" y="89"/>
                  </a:cubicBezTo>
                  <a:cubicBezTo>
                    <a:pt x="206" y="91"/>
                    <a:pt x="207" y="92"/>
                    <a:pt x="207" y="94"/>
                  </a:cubicBezTo>
                  <a:cubicBezTo>
                    <a:pt x="208" y="94"/>
                    <a:pt x="209" y="94"/>
                    <a:pt x="209" y="94"/>
                  </a:cubicBezTo>
                  <a:cubicBezTo>
                    <a:pt x="210" y="93"/>
                    <a:pt x="210" y="91"/>
                    <a:pt x="210" y="90"/>
                  </a:cubicBezTo>
                  <a:cubicBezTo>
                    <a:pt x="209" y="87"/>
                    <a:pt x="209" y="84"/>
                    <a:pt x="209" y="82"/>
                  </a:cubicBezTo>
                  <a:cubicBezTo>
                    <a:pt x="209" y="76"/>
                    <a:pt x="209" y="71"/>
                    <a:pt x="209" y="66"/>
                  </a:cubicBezTo>
                  <a:cubicBezTo>
                    <a:pt x="209" y="60"/>
                    <a:pt x="209" y="54"/>
                    <a:pt x="209" y="48"/>
                  </a:cubicBezTo>
                  <a:cubicBezTo>
                    <a:pt x="209" y="47"/>
                    <a:pt x="209" y="46"/>
                    <a:pt x="208" y="46"/>
                  </a:cubicBezTo>
                  <a:cubicBezTo>
                    <a:pt x="207" y="46"/>
                    <a:pt x="207" y="46"/>
                    <a:pt x="206" y="46"/>
                  </a:cubicBezTo>
                  <a:cubicBezTo>
                    <a:pt x="206" y="46"/>
                    <a:pt x="206" y="46"/>
                    <a:pt x="206" y="47"/>
                  </a:cubicBezTo>
                  <a:close/>
                  <a:moveTo>
                    <a:pt x="34" y="98"/>
                  </a:moveTo>
                  <a:cubicBezTo>
                    <a:pt x="36" y="98"/>
                    <a:pt x="38" y="98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5"/>
                    <a:pt x="41" y="93"/>
                    <a:pt x="41" y="92"/>
                  </a:cubicBezTo>
                  <a:cubicBezTo>
                    <a:pt x="41" y="82"/>
                    <a:pt x="40" y="72"/>
                    <a:pt x="40" y="61"/>
                  </a:cubicBezTo>
                  <a:cubicBezTo>
                    <a:pt x="40" y="60"/>
                    <a:pt x="40" y="59"/>
                    <a:pt x="40" y="58"/>
                  </a:cubicBezTo>
                  <a:cubicBezTo>
                    <a:pt x="39" y="57"/>
                    <a:pt x="38" y="57"/>
                    <a:pt x="38" y="57"/>
                  </a:cubicBezTo>
                  <a:cubicBezTo>
                    <a:pt x="37" y="60"/>
                    <a:pt x="38" y="84"/>
                    <a:pt x="38" y="89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0" y="89"/>
                    <a:pt x="40" y="90"/>
                    <a:pt x="40" y="92"/>
                  </a:cubicBezTo>
                  <a:cubicBezTo>
                    <a:pt x="39" y="93"/>
                    <a:pt x="39" y="94"/>
                    <a:pt x="39" y="95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6"/>
                    <a:pt x="36" y="96"/>
                    <a:pt x="36" y="95"/>
                  </a:cubicBezTo>
                  <a:cubicBezTo>
                    <a:pt x="35" y="93"/>
                    <a:pt x="35" y="92"/>
                    <a:pt x="36" y="90"/>
                  </a:cubicBezTo>
                  <a:cubicBezTo>
                    <a:pt x="36" y="90"/>
                    <a:pt x="36" y="89"/>
                    <a:pt x="36" y="89"/>
                  </a:cubicBezTo>
                  <a:cubicBezTo>
                    <a:pt x="36" y="86"/>
                    <a:pt x="36" y="84"/>
                    <a:pt x="36" y="81"/>
                  </a:cubicBezTo>
                  <a:cubicBezTo>
                    <a:pt x="35" y="77"/>
                    <a:pt x="35" y="73"/>
                    <a:pt x="35" y="69"/>
                  </a:cubicBezTo>
                  <a:cubicBezTo>
                    <a:pt x="35" y="66"/>
                    <a:pt x="35" y="63"/>
                    <a:pt x="35" y="60"/>
                  </a:cubicBezTo>
                  <a:cubicBezTo>
                    <a:pt x="35" y="59"/>
                    <a:pt x="35" y="57"/>
                    <a:pt x="35" y="56"/>
                  </a:cubicBezTo>
                  <a:cubicBezTo>
                    <a:pt x="35" y="56"/>
                    <a:pt x="35" y="56"/>
                    <a:pt x="34" y="56"/>
                  </a:cubicBezTo>
                  <a:cubicBezTo>
                    <a:pt x="34" y="56"/>
                    <a:pt x="34" y="56"/>
                    <a:pt x="34" y="57"/>
                  </a:cubicBezTo>
                  <a:cubicBezTo>
                    <a:pt x="34" y="66"/>
                    <a:pt x="34" y="76"/>
                    <a:pt x="34" y="85"/>
                  </a:cubicBezTo>
                  <a:cubicBezTo>
                    <a:pt x="34" y="86"/>
                    <a:pt x="34" y="87"/>
                    <a:pt x="34" y="88"/>
                  </a:cubicBezTo>
                  <a:cubicBezTo>
                    <a:pt x="34" y="91"/>
                    <a:pt x="34" y="93"/>
                    <a:pt x="34" y="95"/>
                  </a:cubicBezTo>
                  <a:cubicBezTo>
                    <a:pt x="35" y="96"/>
                    <a:pt x="34" y="97"/>
                    <a:pt x="34" y="98"/>
                  </a:cubicBezTo>
                  <a:close/>
                  <a:moveTo>
                    <a:pt x="104" y="94"/>
                  </a:moveTo>
                  <a:cubicBezTo>
                    <a:pt x="105" y="92"/>
                    <a:pt x="106" y="90"/>
                    <a:pt x="106" y="87"/>
                  </a:cubicBezTo>
                  <a:cubicBezTo>
                    <a:pt x="106" y="84"/>
                    <a:pt x="106" y="80"/>
                    <a:pt x="106" y="76"/>
                  </a:cubicBezTo>
                  <a:cubicBezTo>
                    <a:pt x="106" y="76"/>
                    <a:pt x="106" y="75"/>
                    <a:pt x="106" y="74"/>
                  </a:cubicBezTo>
                  <a:cubicBezTo>
                    <a:pt x="106" y="73"/>
                    <a:pt x="105" y="73"/>
                    <a:pt x="106" y="72"/>
                  </a:cubicBezTo>
                  <a:cubicBezTo>
                    <a:pt x="103" y="72"/>
                    <a:pt x="100" y="72"/>
                    <a:pt x="96" y="71"/>
                  </a:cubicBezTo>
                  <a:cubicBezTo>
                    <a:pt x="96" y="72"/>
                    <a:pt x="96" y="72"/>
                    <a:pt x="96" y="73"/>
                  </a:cubicBezTo>
                  <a:cubicBezTo>
                    <a:pt x="96" y="76"/>
                    <a:pt x="97" y="80"/>
                    <a:pt x="96" y="83"/>
                  </a:cubicBezTo>
                  <a:cubicBezTo>
                    <a:pt x="96" y="86"/>
                    <a:pt x="96" y="89"/>
                    <a:pt x="97" y="92"/>
                  </a:cubicBezTo>
                  <a:cubicBezTo>
                    <a:pt x="97" y="92"/>
                    <a:pt x="97" y="93"/>
                    <a:pt x="97" y="94"/>
                  </a:cubicBezTo>
                  <a:cubicBezTo>
                    <a:pt x="97" y="94"/>
                    <a:pt x="98" y="94"/>
                    <a:pt x="98" y="94"/>
                  </a:cubicBezTo>
                  <a:cubicBezTo>
                    <a:pt x="99" y="94"/>
                    <a:pt x="99" y="94"/>
                    <a:pt x="100" y="94"/>
                  </a:cubicBezTo>
                  <a:cubicBezTo>
                    <a:pt x="100" y="92"/>
                    <a:pt x="100" y="91"/>
                    <a:pt x="100" y="89"/>
                  </a:cubicBezTo>
                  <a:cubicBezTo>
                    <a:pt x="100" y="86"/>
                    <a:pt x="100" y="82"/>
                    <a:pt x="100" y="78"/>
                  </a:cubicBezTo>
                  <a:cubicBezTo>
                    <a:pt x="100" y="77"/>
                    <a:pt x="100" y="77"/>
                    <a:pt x="100" y="76"/>
                  </a:cubicBezTo>
                  <a:cubicBezTo>
                    <a:pt x="100" y="76"/>
                    <a:pt x="99" y="76"/>
                    <a:pt x="99" y="77"/>
                  </a:cubicBezTo>
                  <a:cubicBezTo>
                    <a:pt x="98" y="76"/>
                    <a:pt x="98" y="75"/>
                    <a:pt x="98" y="74"/>
                  </a:cubicBezTo>
                  <a:cubicBezTo>
                    <a:pt x="99" y="73"/>
                    <a:pt x="100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2" y="74"/>
                    <a:pt x="102" y="75"/>
                    <a:pt x="102" y="75"/>
                  </a:cubicBezTo>
                  <a:cubicBezTo>
                    <a:pt x="102" y="76"/>
                    <a:pt x="102" y="77"/>
                    <a:pt x="102" y="79"/>
                  </a:cubicBezTo>
                  <a:cubicBezTo>
                    <a:pt x="102" y="82"/>
                    <a:pt x="102" y="85"/>
                    <a:pt x="102" y="89"/>
                  </a:cubicBezTo>
                  <a:cubicBezTo>
                    <a:pt x="102" y="91"/>
                    <a:pt x="103" y="92"/>
                    <a:pt x="103" y="94"/>
                  </a:cubicBezTo>
                  <a:cubicBezTo>
                    <a:pt x="103" y="94"/>
                    <a:pt x="104" y="94"/>
                    <a:pt x="104" y="94"/>
                  </a:cubicBezTo>
                  <a:close/>
                  <a:moveTo>
                    <a:pt x="107" y="56"/>
                  </a:moveTo>
                  <a:cubicBezTo>
                    <a:pt x="106" y="56"/>
                    <a:pt x="105" y="56"/>
                    <a:pt x="104" y="56"/>
                  </a:cubicBezTo>
                  <a:cubicBezTo>
                    <a:pt x="104" y="56"/>
                    <a:pt x="103" y="57"/>
                    <a:pt x="103" y="57"/>
                  </a:cubicBezTo>
                  <a:cubicBezTo>
                    <a:pt x="103" y="59"/>
                    <a:pt x="103" y="60"/>
                    <a:pt x="102" y="62"/>
                  </a:cubicBezTo>
                  <a:cubicBezTo>
                    <a:pt x="102" y="63"/>
                    <a:pt x="102" y="64"/>
                    <a:pt x="101" y="66"/>
                  </a:cubicBezTo>
                  <a:cubicBezTo>
                    <a:pt x="101" y="66"/>
                    <a:pt x="101" y="67"/>
                    <a:pt x="100" y="67"/>
                  </a:cubicBezTo>
                  <a:cubicBezTo>
                    <a:pt x="100" y="67"/>
                    <a:pt x="99" y="67"/>
                    <a:pt x="99" y="66"/>
                  </a:cubicBezTo>
                  <a:cubicBezTo>
                    <a:pt x="98" y="66"/>
                    <a:pt x="98" y="65"/>
                    <a:pt x="99" y="65"/>
                  </a:cubicBezTo>
                  <a:cubicBezTo>
                    <a:pt x="99" y="63"/>
                    <a:pt x="100" y="62"/>
                    <a:pt x="101" y="60"/>
                  </a:cubicBezTo>
                  <a:cubicBezTo>
                    <a:pt x="101" y="59"/>
                    <a:pt x="102" y="58"/>
                    <a:pt x="102" y="57"/>
                  </a:cubicBezTo>
                  <a:cubicBezTo>
                    <a:pt x="100" y="57"/>
                    <a:pt x="99" y="58"/>
                    <a:pt x="97" y="57"/>
                  </a:cubicBezTo>
                  <a:cubicBezTo>
                    <a:pt x="96" y="58"/>
                    <a:pt x="96" y="60"/>
                    <a:pt x="96" y="61"/>
                  </a:cubicBezTo>
                  <a:cubicBezTo>
                    <a:pt x="95" y="62"/>
                    <a:pt x="95" y="63"/>
                    <a:pt x="95" y="63"/>
                  </a:cubicBezTo>
                  <a:cubicBezTo>
                    <a:pt x="95" y="64"/>
                    <a:pt x="95" y="64"/>
                    <a:pt x="95" y="65"/>
                  </a:cubicBezTo>
                  <a:cubicBezTo>
                    <a:pt x="96" y="66"/>
                    <a:pt x="95" y="68"/>
                    <a:pt x="94" y="68"/>
                  </a:cubicBezTo>
                  <a:cubicBezTo>
                    <a:pt x="94" y="68"/>
                    <a:pt x="93" y="68"/>
                    <a:pt x="93" y="68"/>
                  </a:cubicBezTo>
                  <a:cubicBezTo>
                    <a:pt x="94" y="69"/>
                    <a:pt x="94" y="69"/>
                    <a:pt x="94" y="68"/>
                  </a:cubicBezTo>
                  <a:cubicBezTo>
                    <a:pt x="95" y="67"/>
                    <a:pt x="96" y="68"/>
                    <a:pt x="97" y="69"/>
                  </a:cubicBezTo>
                  <a:cubicBezTo>
                    <a:pt x="97" y="69"/>
                    <a:pt x="97" y="69"/>
                    <a:pt x="98" y="69"/>
                  </a:cubicBezTo>
                  <a:cubicBezTo>
                    <a:pt x="100" y="70"/>
                    <a:pt x="106" y="70"/>
                    <a:pt x="108" y="70"/>
                  </a:cubicBezTo>
                  <a:cubicBezTo>
                    <a:pt x="108" y="69"/>
                    <a:pt x="108" y="69"/>
                    <a:pt x="108" y="68"/>
                  </a:cubicBezTo>
                  <a:cubicBezTo>
                    <a:pt x="109" y="66"/>
                    <a:pt x="109" y="64"/>
                    <a:pt x="110" y="62"/>
                  </a:cubicBezTo>
                  <a:cubicBezTo>
                    <a:pt x="110" y="61"/>
                    <a:pt x="111" y="60"/>
                    <a:pt x="111" y="59"/>
                  </a:cubicBezTo>
                  <a:cubicBezTo>
                    <a:pt x="110" y="58"/>
                    <a:pt x="110" y="58"/>
                    <a:pt x="111" y="56"/>
                  </a:cubicBezTo>
                  <a:cubicBezTo>
                    <a:pt x="109" y="56"/>
                    <a:pt x="109" y="57"/>
                    <a:pt x="108" y="58"/>
                  </a:cubicBezTo>
                  <a:cubicBezTo>
                    <a:pt x="108" y="58"/>
                    <a:pt x="107" y="59"/>
                    <a:pt x="107" y="60"/>
                  </a:cubicBezTo>
                  <a:cubicBezTo>
                    <a:pt x="106" y="62"/>
                    <a:pt x="106" y="63"/>
                    <a:pt x="106" y="65"/>
                  </a:cubicBezTo>
                  <a:cubicBezTo>
                    <a:pt x="106" y="66"/>
                    <a:pt x="106" y="66"/>
                    <a:pt x="105" y="66"/>
                  </a:cubicBezTo>
                  <a:cubicBezTo>
                    <a:pt x="105" y="67"/>
                    <a:pt x="104" y="66"/>
                    <a:pt x="104" y="66"/>
                  </a:cubicBezTo>
                  <a:cubicBezTo>
                    <a:pt x="103" y="66"/>
                    <a:pt x="103" y="65"/>
                    <a:pt x="103" y="65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3"/>
                    <a:pt x="105" y="63"/>
                    <a:pt x="105" y="62"/>
                  </a:cubicBezTo>
                  <a:cubicBezTo>
                    <a:pt x="106" y="60"/>
                    <a:pt x="106" y="59"/>
                    <a:pt x="107" y="57"/>
                  </a:cubicBezTo>
                  <a:cubicBezTo>
                    <a:pt x="107" y="57"/>
                    <a:pt x="107" y="57"/>
                    <a:pt x="107" y="56"/>
                  </a:cubicBezTo>
                  <a:close/>
                  <a:moveTo>
                    <a:pt x="43" y="58"/>
                  </a:moveTo>
                  <a:cubicBezTo>
                    <a:pt x="43" y="59"/>
                    <a:pt x="42" y="60"/>
                    <a:pt x="42" y="62"/>
                  </a:cubicBezTo>
                  <a:cubicBezTo>
                    <a:pt x="42" y="64"/>
                    <a:pt x="43" y="67"/>
                    <a:pt x="43" y="69"/>
                  </a:cubicBezTo>
                  <a:cubicBezTo>
                    <a:pt x="43" y="77"/>
                    <a:pt x="43" y="84"/>
                    <a:pt x="43" y="92"/>
                  </a:cubicBezTo>
                  <a:cubicBezTo>
                    <a:pt x="43" y="93"/>
                    <a:pt x="43" y="95"/>
                    <a:pt x="43" y="96"/>
                  </a:cubicBezTo>
                  <a:cubicBezTo>
                    <a:pt x="43" y="97"/>
                    <a:pt x="44" y="97"/>
                    <a:pt x="44" y="97"/>
                  </a:cubicBezTo>
                  <a:cubicBezTo>
                    <a:pt x="45" y="97"/>
                    <a:pt x="45" y="97"/>
                    <a:pt x="46" y="97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4"/>
                    <a:pt x="47" y="92"/>
                    <a:pt x="47" y="90"/>
                  </a:cubicBezTo>
                  <a:cubicBezTo>
                    <a:pt x="47" y="81"/>
                    <a:pt x="47" y="72"/>
                    <a:pt x="46" y="63"/>
                  </a:cubicBezTo>
                  <a:cubicBezTo>
                    <a:pt x="46" y="62"/>
                    <a:pt x="46" y="61"/>
                    <a:pt x="46" y="60"/>
                  </a:cubicBezTo>
                  <a:cubicBezTo>
                    <a:pt x="46" y="59"/>
                    <a:pt x="45" y="59"/>
                    <a:pt x="45" y="58"/>
                  </a:cubicBezTo>
                  <a:cubicBezTo>
                    <a:pt x="44" y="58"/>
                    <a:pt x="44" y="58"/>
                    <a:pt x="43" y="58"/>
                  </a:cubicBezTo>
                  <a:close/>
                  <a:moveTo>
                    <a:pt x="49" y="58"/>
                  </a:moveTo>
                  <a:cubicBezTo>
                    <a:pt x="49" y="60"/>
                    <a:pt x="48" y="61"/>
                    <a:pt x="48" y="63"/>
                  </a:cubicBezTo>
                  <a:cubicBezTo>
                    <a:pt x="48" y="71"/>
                    <a:pt x="49" y="79"/>
                    <a:pt x="49" y="87"/>
                  </a:cubicBezTo>
                  <a:cubicBezTo>
                    <a:pt x="49" y="89"/>
                    <a:pt x="49" y="91"/>
                    <a:pt x="49" y="93"/>
                  </a:cubicBezTo>
                  <a:cubicBezTo>
                    <a:pt x="49" y="95"/>
                    <a:pt x="50" y="95"/>
                    <a:pt x="50" y="96"/>
                  </a:cubicBezTo>
                  <a:cubicBezTo>
                    <a:pt x="50" y="96"/>
                    <a:pt x="51" y="95"/>
                    <a:pt x="51" y="94"/>
                  </a:cubicBezTo>
                  <a:cubicBezTo>
                    <a:pt x="52" y="90"/>
                    <a:pt x="52" y="86"/>
                    <a:pt x="52" y="82"/>
                  </a:cubicBezTo>
                  <a:cubicBezTo>
                    <a:pt x="52" y="75"/>
                    <a:pt x="53" y="69"/>
                    <a:pt x="53" y="62"/>
                  </a:cubicBezTo>
                  <a:cubicBezTo>
                    <a:pt x="53" y="61"/>
                    <a:pt x="52" y="60"/>
                    <a:pt x="52" y="59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0" y="58"/>
                    <a:pt x="50" y="58"/>
                    <a:pt x="49" y="58"/>
                  </a:cubicBezTo>
                  <a:close/>
                  <a:moveTo>
                    <a:pt x="211" y="42"/>
                  </a:moveTo>
                  <a:cubicBezTo>
                    <a:pt x="211" y="42"/>
                    <a:pt x="211" y="42"/>
                    <a:pt x="211" y="41"/>
                  </a:cubicBezTo>
                  <a:cubicBezTo>
                    <a:pt x="212" y="41"/>
                    <a:pt x="212" y="40"/>
                    <a:pt x="213" y="39"/>
                  </a:cubicBezTo>
                  <a:cubicBezTo>
                    <a:pt x="213" y="38"/>
                    <a:pt x="214" y="37"/>
                    <a:pt x="214" y="35"/>
                  </a:cubicBezTo>
                  <a:cubicBezTo>
                    <a:pt x="214" y="35"/>
                    <a:pt x="214" y="35"/>
                    <a:pt x="215" y="34"/>
                  </a:cubicBezTo>
                  <a:cubicBezTo>
                    <a:pt x="214" y="34"/>
                    <a:pt x="214" y="34"/>
                    <a:pt x="214" y="34"/>
                  </a:cubicBezTo>
                  <a:cubicBezTo>
                    <a:pt x="214" y="33"/>
                    <a:pt x="215" y="33"/>
                    <a:pt x="215" y="33"/>
                  </a:cubicBezTo>
                  <a:cubicBezTo>
                    <a:pt x="216" y="33"/>
                    <a:pt x="217" y="33"/>
                    <a:pt x="217" y="34"/>
                  </a:cubicBezTo>
                  <a:cubicBezTo>
                    <a:pt x="216" y="34"/>
                    <a:pt x="216" y="35"/>
                    <a:pt x="216" y="35"/>
                  </a:cubicBezTo>
                  <a:cubicBezTo>
                    <a:pt x="215" y="37"/>
                    <a:pt x="215" y="39"/>
                    <a:pt x="214" y="40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14" y="42"/>
                    <a:pt x="215" y="42"/>
                    <a:pt x="216" y="42"/>
                  </a:cubicBezTo>
                  <a:cubicBezTo>
                    <a:pt x="216" y="42"/>
                    <a:pt x="216" y="42"/>
                    <a:pt x="217" y="42"/>
                  </a:cubicBezTo>
                  <a:cubicBezTo>
                    <a:pt x="220" y="41"/>
                    <a:pt x="223" y="41"/>
                    <a:pt x="226" y="39"/>
                  </a:cubicBezTo>
                  <a:cubicBezTo>
                    <a:pt x="225" y="38"/>
                    <a:pt x="225" y="38"/>
                    <a:pt x="226" y="37"/>
                  </a:cubicBezTo>
                  <a:cubicBezTo>
                    <a:pt x="226" y="37"/>
                    <a:pt x="227" y="36"/>
                    <a:pt x="227" y="35"/>
                  </a:cubicBezTo>
                  <a:cubicBezTo>
                    <a:pt x="227" y="34"/>
                    <a:pt x="227" y="33"/>
                    <a:pt x="227" y="32"/>
                  </a:cubicBezTo>
                  <a:cubicBezTo>
                    <a:pt x="226" y="32"/>
                    <a:pt x="225" y="32"/>
                    <a:pt x="224" y="32"/>
                  </a:cubicBezTo>
                  <a:cubicBezTo>
                    <a:pt x="221" y="31"/>
                    <a:pt x="217" y="31"/>
                    <a:pt x="213" y="31"/>
                  </a:cubicBezTo>
                  <a:cubicBezTo>
                    <a:pt x="213" y="31"/>
                    <a:pt x="212" y="32"/>
                    <a:pt x="212" y="32"/>
                  </a:cubicBezTo>
                  <a:cubicBezTo>
                    <a:pt x="212" y="34"/>
                    <a:pt x="211" y="35"/>
                    <a:pt x="211" y="36"/>
                  </a:cubicBezTo>
                  <a:cubicBezTo>
                    <a:pt x="210" y="37"/>
                    <a:pt x="210" y="38"/>
                    <a:pt x="210" y="39"/>
                  </a:cubicBezTo>
                  <a:cubicBezTo>
                    <a:pt x="209" y="40"/>
                    <a:pt x="209" y="41"/>
                    <a:pt x="209" y="42"/>
                  </a:cubicBezTo>
                  <a:cubicBezTo>
                    <a:pt x="210" y="42"/>
                    <a:pt x="210" y="42"/>
                    <a:pt x="211" y="42"/>
                  </a:cubicBezTo>
                  <a:close/>
                  <a:moveTo>
                    <a:pt x="202" y="94"/>
                  </a:moveTo>
                  <a:cubicBezTo>
                    <a:pt x="202" y="94"/>
                    <a:pt x="202" y="93"/>
                    <a:pt x="203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7"/>
                    <a:pt x="204" y="84"/>
                    <a:pt x="203" y="81"/>
                  </a:cubicBezTo>
                  <a:cubicBezTo>
                    <a:pt x="203" y="75"/>
                    <a:pt x="203" y="69"/>
                    <a:pt x="203" y="63"/>
                  </a:cubicBezTo>
                  <a:cubicBezTo>
                    <a:pt x="203" y="58"/>
                    <a:pt x="203" y="54"/>
                    <a:pt x="203" y="50"/>
                  </a:cubicBezTo>
                  <a:cubicBezTo>
                    <a:pt x="203" y="49"/>
                    <a:pt x="202" y="47"/>
                    <a:pt x="201" y="46"/>
                  </a:cubicBezTo>
                  <a:cubicBezTo>
                    <a:pt x="201" y="46"/>
                    <a:pt x="201" y="46"/>
                    <a:pt x="201" y="45"/>
                  </a:cubicBezTo>
                  <a:cubicBezTo>
                    <a:pt x="201" y="45"/>
                    <a:pt x="200" y="45"/>
                    <a:pt x="200" y="46"/>
                  </a:cubicBezTo>
                  <a:cubicBezTo>
                    <a:pt x="200" y="46"/>
                    <a:pt x="200" y="46"/>
                    <a:pt x="200" y="47"/>
                  </a:cubicBezTo>
                  <a:cubicBezTo>
                    <a:pt x="200" y="55"/>
                    <a:pt x="200" y="63"/>
                    <a:pt x="201" y="71"/>
                  </a:cubicBezTo>
                  <a:cubicBezTo>
                    <a:pt x="201" y="77"/>
                    <a:pt x="201" y="83"/>
                    <a:pt x="201" y="90"/>
                  </a:cubicBezTo>
                  <a:cubicBezTo>
                    <a:pt x="201" y="91"/>
                    <a:pt x="201" y="92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lose/>
                  <a:moveTo>
                    <a:pt x="214" y="94"/>
                  </a:moveTo>
                  <a:cubicBezTo>
                    <a:pt x="214" y="93"/>
                    <a:pt x="214" y="93"/>
                    <a:pt x="214" y="92"/>
                  </a:cubicBezTo>
                  <a:cubicBezTo>
                    <a:pt x="214" y="88"/>
                    <a:pt x="214" y="83"/>
                    <a:pt x="214" y="79"/>
                  </a:cubicBezTo>
                  <a:cubicBezTo>
                    <a:pt x="214" y="73"/>
                    <a:pt x="214" y="67"/>
                    <a:pt x="214" y="62"/>
                  </a:cubicBezTo>
                  <a:cubicBezTo>
                    <a:pt x="214" y="58"/>
                    <a:pt x="213" y="53"/>
                    <a:pt x="213" y="49"/>
                  </a:cubicBezTo>
                  <a:cubicBezTo>
                    <a:pt x="213" y="48"/>
                    <a:pt x="213" y="47"/>
                    <a:pt x="212" y="45"/>
                  </a:cubicBezTo>
                  <a:cubicBezTo>
                    <a:pt x="212" y="45"/>
                    <a:pt x="211" y="45"/>
                    <a:pt x="211" y="46"/>
                  </a:cubicBezTo>
                  <a:cubicBezTo>
                    <a:pt x="211" y="48"/>
                    <a:pt x="211" y="50"/>
                    <a:pt x="211" y="51"/>
                  </a:cubicBezTo>
                  <a:cubicBezTo>
                    <a:pt x="211" y="61"/>
                    <a:pt x="211" y="70"/>
                    <a:pt x="211" y="79"/>
                  </a:cubicBezTo>
                  <a:cubicBezTo>
                    <a:pt x="211" y="83"/>
                    <a:pt x="212" y="87"/>
                    <a:pt x="212" y="91"/>
                  </a:cubicBezTo>
                  <a:cubicBezTo>
                    <a:pt x="212" y="92"/>
                    <a:pt x="212" y="93"/>
                    <a:pt x="212" y="94"/>
                  </a:cubicBezTo>
                  <a:cubicBezTo>
                    <a:pt x="213" y="94"/>
                    <a:pt x="213" y="94"/>
                    <a:pt x="214" y="94"/>
                  </a:cubicBezTo>
                  <a:close/>
                  <a:moveTo>
                    <a:pt x="57" y="96"/>
                  </a:moveTo>
                  <a:cubicBezTo>
                    <a:pt x="57" y="96"/>
                    <a:pt x="57" y="96"/>
                    <a:pt x="57" y="95"/>
                  </a:cubicBezTo>
                  <a:cubicBezTo>
                    <a:pt x="57" y="92"/>
                    <a:pt x="58" y="89"/>
                    <a:pt x="58" y="87"/>
                  </a:cubicBezTo>
                  <a:cubicBezTo>
                    <a:pt x="58" y="84"/>
                    <a:pt x="58" y="82"/>
                    <a:pt x="58" y="80"/>
                  </a:cubicBezTo>
                  <a:cubicBezTo>
                    <a:pt x="58" y="74"/>
                    <a:pt x="58" y="68"/>
                    <a:pt x="58" y="62"/>
                  </a:cubicBezTo>
                  <a:cubicBezTo>
                    <a:pt x="58" y="61"/>
                    <a:pt x="57" y="60"/>
                    <a:pt x="57" y="59"/>
                  </a:cubicBezTo>
                  <a:cubicBezTo>
                    <a:pt x="57" y="58"/>
                    <a:pt x="56" y="58"/>
                    <a:pt x="56" y="57"/>
                  </a:cubicBezTo>
                  <a:cubicBezTo>
                    <a:pt x="56" y="57"/>
                    <a:pt x="56" y="58"/>
                    <a:pt x="56" y="58"/>
                  </a:cubicBezTo>
                  <a:cubicBezTo>
                    <a:pt x="56" y="58"/>
                    <a:pt x="56" y="58"/>
                    <a:pt x="56" y="59"/>
                  </a:cubicBezTo>
                  <a:cubicBezTo>
                    <a:pt x="55" y="59"/>
                    <a:pt x="55" y="59"/>
                    <a:pt x="55" y="60"/>
                  </a:cubicBezTo>
                  <a:cubicBezTo>
                    <a:pt x="55" y="60"/>
                    <a:pt x="55" y="61"/>
                    <a:pt x="55" y="62"/>
                  </a:cubicBezTo>
                  <a:cubicBezTo>
                    <a:pt x="55" y="69"/>
                    <a:pt x="55" y="76"/>
                    <a:pt x="54" y="83"/>
                  </a:cubicBezTo>
                  <a:cubicBezTo>
                    <a:pt x="54" y="87"/>
                    <a:pt x="54" y="90"/>
                    <a:pt x="55" y="94"/>
                  </a:cubicBezTo>
                  <a:cubicBezTo>
                    <a:pt x="55" y="95"/>
                    <a:pt x="55" y="96"/>
                    <a:pt x="55" y="96"/>
                  </a:cubicBezTo>
                  <a:cubicBezTo>
                    <a:pt x="55" y="96"/>
                    <a:pt x="56" y="96"/>
                    <a:pt x="57" y="96"/>
                  </a:cubicBezTo>
                  <a:close/>
                  <a:moveTo>
                    <a:pt x="197" y="94"/>
                  </a:moveTo>
                  <a:cubicBezTo>
                    <a:pt x="198" y="94"/>
                    <a:pt x="198" y="94"/>
                    <a:pt x="198" y="93"/>
                  </a:cubicBezTo>
                  <a:cubicBezTo>
                    <a:pt x="198" y="92"/>
                    <a:pt x="199" y="91"/>
                    <a:pt x="199" y="89"/>
                  </a:cubicBezTo>
                  <a:cubicBezTo>
                    <a:pt x="198" y="82"/>
                    <a:pt x="198" y="74"/>
                    <a:pt x="198" y="66"/>
                  </a:cubicBezTo>
                  <a:cubicBezTo>
                    <a:pt x="198" y="60"/>
                    <a:pt x="198" y="54"/>
                    <a:pt x="198" y="48"/>
                  </a:cubicBezTo>
                  <a:cubicBezTo>
                    <a:pt x="198" y="48"/>
                    <a:pt x="198" y="47"/>
                    <a:pt x="198" y="47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5"/>
                    <a:pt x="196" y="45"/>
                    <a:pt x="196" y="44"/>
                  </a:cubicBezTo>
                  <a:cubicBezTo>
                    <a:pt x="195" y="45"/>
                    <a:pt x="195" y="46"/>
                    <a:pt x="195" y="47"/>
                  </a:cubicBezTo>
                  <a:cubicBezTo>
                    <a:pt x="195" y="51"/>
                    <a:pt x="195" y="56"/>
                    <a:pt x="196" y="61"/>
                  </a:cubicBezTo>
                  <a:cubicBezTo>
                    <a:pt x="196" y="67"/>
                    <a:pt x="196" y="72"/>
                    <a:pt x="196" y="78"/>
                  </a:cubicBezTo>
                  <a:cubicBezTo>
                    <a:pt x="197" y="83"/>
                    <a:pt x="197" y="88"/>
                    <a:pt x="197" y="93"/>
                  </a:cubicBezTo>
                  <a:cubicBezTo>
                    <a:pt x="197" y="93"/>
                    <a:pt x="197" y="93"/>
                    <a:pt x="197" y="94"/>
                  </a:cubicBezTo>
                  <a:close/>
                  <a:moveTo>
                    <a:pt x="116" y="72"/>
                  </a:moveTo>
                  <a:cubicBezTo>
                    <a:pt x="116" y="74"/>
                    <a:pt x="116" y="75"/>
                    <a:pt x="116" y="77"/>
                  </a:cubicBezTo>
                  <a:cubicBezTo>
                    <a:pt x="116" y="81"/>
                    <a:pt x="116" y="86"/>
                    <a:pt x="116" y="90"/>
                  </a:cubicBezTo>
                  <a:cubicBezTo>
                    <a:pt x="116" y="91"/>
                    <a:pt x="116" y="92"/>
                    <a:pt x="116" y="93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6" y="93"/>
                    <a:pt x="117" y="93"/>
                    <a:pt x="117" y="93"/>
                  </a:cubicBezTo>
                  <a:cubicBezTo>
                    <a:pt x="117" y="90"/>
                    <a:pt x="118" y="88"/>
                    <a:pt x="119" y="85"/>
                  </a:cubicBezTo>
                  <a:cubicBezTo>
                    <a:pt x="120" y="83"/>
                    <a:pt x="120" y="80"/>
                    <a:pt x="120" y="77"/>
                  </a:cubicBezTo>
                  <a:cubicBezTo>
                    <a:pt x="120" y="76"/>
                    <a:pt x="120" y="76"/>
                    <a:pt x="119" y="75"/>
                  </a:cubicBezTo>
                  <a:cubicBezTo>
                    <a:pt x="120" y="74"/>
                    <a:pt x="120" y="74"/>
                    <a:pt x="121" y="74"/>
                  </a:cubicBezTo>
                  <a:cubicBezTo>
                    <a:pt x="121" y="74"/>
                    <a:pt x="122" y="74"/>
                    <a:pt x="123" y="75"/>
                  </a:cubicBezTo>
                  <a:cubicBezTo>
                    <a:pt x="123" y="73"/>
                    <a:pt x="123" y="72"/>
                    <a:pt x="123" y="70"/>
                  </a:cubicBezTo>
                  <a:cubicBezTo>
                    <a:pt x="122" y="71"/>
                    <a:pt x="121" y="71"/>
                    <a:pt x="120" y="72"/>
                  </a:cubicBezTo>
                  <a:cubicBezTo>
                    <a:pt x="118" y="72"/>
                    <a:pt x="117" y="72"/>
                    <a:pt x="116" y="72"/>
                  </a:cubicBezTo>
                  <a:close/>
                  <a:moveTo>
                    <a:pt x="224" y="90"/>
                  </a:moveTo>
                  <a:cubicBezTo>
                    <a:pt x="224" y="90"/>
                    <a:pt x="224" y="90"/>
                    <a:pt x="224" y="90"/>
                  </a:cubicBezTo>
                  <a:cubicBezTo>
                    <a:pt x="224" y="89"/>
                    <a:pt x="224" y="89"/>
                    <a:pt x="224" y="89"/>
                  </a:cubicBezTo>
                  <a:cubicBezTo>
                    <a:pt x="224" y="87"/>
                    <a:pt x="224" y="84"/>
                    <a:pt x="224" y="82"/>
                  </a:cubicBezTo>
                  <a:cubicBezTo>
                    <a:pt x="224" y="72"/>
                    <a:pt x="224" y="63"/>
                    <a:pt x="224" y="54"/>
                  </a:cubicBezTo>
                  <a:cubicBezTo>
                    <a:pt x="223" y="51"/>
                    <a:pt x="223" y="49"/>
                    <a:pt x="223" y="47"/>
                  </a:cubicBezTo>
                  <a:cubicBezTo>
                    <a:pt x="223" y="47"/>
                    <a:pt x="223" y="47"/>
                    <a:pt x="223" y="46"/>
                  </a:cubicBezTo>
                  <a:cubicBezTo>
                    <a:pt x="222" y="47"/>
                    <a:pt x="222" y="48"/>
                    <a:pt x="222" y="49"/>
                  </a:cubicBezTo>
                  <a:cubicBezTo>
                    <a:pt x="222" y="51"/>
                    <a:pt x="222" y="54"/>
                    <a:pt x="222" y="56"/>
                  </a:cubicBezTo>
                  <a:cubicBezTo>
                    <a:pt x="222" y="61"/>
                    <a:pt x="222" y="66"/>
                    <a:pt x="222" y="71"/>
                  </a:cubicBezTo>
                  <a:cubicBezTo>
                    <a:pt x="222" y="75"/>
                    <a:pt x="223" y="79"/>
                    <a:pt x="223" y="84"/>
                  </a:cubicBezTo>
                  <a:cubicBezTo>
                    <a:pt x="223" y="86"/>
                    <a:pt x="223" y="88"/>
                    <a:pt x="224" y="90"/>
                  </a:cubicBezTo>
                  <a:close/>
                  <a:moveTo>
                    <a:pt x="61" y="58"/>
                  </a:moveTo>
                  <a:cubicBezTo>
                    <a:pt x="61" y="59"/>
                    <a:pt x="60" y="59"/>
                    <a:pt x="60" y="60"/>
                  </a:cubicBezTo>
                  <a:cubicBezTo>
                    <a:pt x="60" y="61"/>
                    <a:pt x="60" y="61"/>
                    <a:pt x="60" y="62"/>
                  </a:cubicBezTo>
                  <a:cubicBezTo>
                    <a:pt x="60" y="71"/>
                    <a:pt x="60" y="79"/>
                    <a:pt x="60" y="88"/>
                  </a:cubicBezTo>
                  <a:cubicBezTo>
                    <a:pt x="60" y="88"/>
                    <a:pt x="60" y="89"/>
                    <a:pt x="60" y="89"/>
                  </a:cubicBezTo>
                  <a:cubicBezTo>
                    <a:pt x="60" y="87"/>
                    <a:pt x="60" y="86"/>
                    <a:pt x="61" y="84"/>
                  </a:cubicBezTo>
                  <a:cubicBezTo>
                    <a:pt x="61" y="80"/>
                    <a:pt x="62" y="76"/>
                    <a:pt x="62" y="71"/>
                  </a:cubicBezTo>
                  <a:cubicBezTo>
                    <a:pt x="63" y="66"/>
                    <a:pt x="63" y="62"/>
                    <a:pt x="63" y="57"/>
                  </a:cubicBezTo>
                  <a:cubicBezTo>
                    <a:pt x="63" y="56"/>
                    <a:pt x="63" y="55"/>
                    <a:pt x="62" y="54"/>
                  </a:cubicBezTo>
                  <a:cubicBezTo>
                    <a:pt x="61" y="55"/>
                    <a:pt x="60" y="55"/>
                    <a:pt x="60" y="56"/>
                  </a:cubicBezTo>
                  <a:cubicBezTo>
                    <a:pt x="61" y="57"/>
                    <a:pt x="61" y="57"/>
                    <a:pt x="61" y="58"/>
                  </a:cubicBezTo>
                  <a:close/>
                  <a:moveTo>
                    <a:pt x="85" y="95"/>
                  </a:moveTo>
                  <a:cubicBezTo>
                    <a:pt x="86" y="95"/>
                    <a:pt x="87" y="94"/>
                    <a:pt x="87" y="93"/>
                  </a:cubicBezTo>
                  <a:cubicBezTo>
                    <a:pt x="87" y="92"/>
                    <a:pt x="88" y="90"/>
                    <a:pt x="88" y="89"/>
                  </a:cubicBezTo>
                  <a:cubicBezTo>
                    <a:pt x="88" y="86"/>
                    <a:pt x="88" y="84"/>
                    <a:pt x="88" y="82"/>
                  </a:cubicBezTo>
                  <a:cubicBezTo>
                    <a:pt x="88" y="78"/>
                    <a:pt x="88" y="73"/>
                    <a:pt x="88" y="69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7" y="67"/>
                    <a:pt x="87" y="66"/>
                    <a:pt x="86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6" y="70"/>
                    <a:pt x="86" y="74"/>
                    <a:pt x="86" y="78"/>
                  </a:cubicBezTo>
                  <a:cubicBezTo>
                    <a:pt x="86" y="79"/>
                    <a:pt x="86" y="80"/>
                    <a:pt x="86" y="81"/>
                  </a:cubicBezTo>
                  <a:cubicBezTo>
                    <a:pt x="85" y="84"/>
                    <a:pt x="85" y="87"/>
                    <a:pt x="85" y="91"/>
                  </a:cubicBezTo>
                  <a:cubicBezTo>
                    <a:pt x="85" y="92"/>
                    <a:pt x="85" y="93"/>
                    <a:pt x="85" y="95"/>
                  </a:cubicBezTo>
                  <a:close/>
                  <a:moveTo>
                    <a:pt x="48" y="36"/>
                  </a:moveTo>
                  <a:cubicBezTo>
                    <a:pt x="47" y="36"/>
                    <a:pt x="46" y="36"/>
                    <a:pt x="45" y="36"/>
                  </a:cubicBezTo>
                  <a:cubicBezTo>
                    <a:pt x="44" y="36"/>
                    <a:pt x="44" y="36"/>
                    <a:pt x="44" y="37"/>
                  </a:cubicBezTo>
                  <a:cubicBezTo>
                    <a:pt x="43" y="38"/>
                    <a:pt x="43" y="40"/>
                    <a:pt x="42" y="41"/>
                  </a:cubicBezTo>
                  <a:cubicBezTo>
                    <a:pt x="41" y="43"/>
                    <a:pt x="41" y="45"/>
                    <a:pt x="40" y="47"/>
                  </a:cubicBezTo>
                  <a:cubicBezTo>
                    <a:pt x="40" y="49"/>
                    <a:pt x="40" y="50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1" y="52"/>
                    <a:pt x="42" y="52"/>
                    <a:pt x="42" y="51"/>
                  </a:cubicBezTo>
                  <a:cubicBezTo>
                    <a:pt x="43" y="50"/>
                    <a:pt x="44" y="49"/>
                    <a:pt x="44" y="47"/>
                  </a:cubicBezTo>
                  <a:cubicBezTo>
                    <a:pt x="45" y="44"/>
                    <a:pt x="46" y="41"/>
                    <a:pt x="47" y="38"/>
                  </a:cubicBezTo>
                  <a:cubicBezTo>
                    <a:pt x="48" y="37"/>
                    <a:pt x="48" y="37"/>
                    <a:pt x="48" y="36"/>
                  </a:cubicBezTo>
                  <a:close/>
                  <a:moveTo>
                    <a:pt x="92" y="70"/>
                  </a:moveTo>
                  <a:cubicBezTo>
                    <a:pt x="92" y="71"/>
                    <a:pt x="92" y="72"/>
                    <a:pt x="92" y="73"/>
                  </a:cubicBezTo>
                  <a:cubicBezTo>
                    <a:pt x="92" y="74"/>
                    <a:pt x="92" y="75"/>
                    <a:pt x="92" y="76"/>
                  </a:cubicBezTo>
                  <a:cubicBezTo>
                    <a:pt x="92" y="81"/>
                    <a:pt x="92" y="86"/>
                    <a:pt x="92" y="91"/>
                  </a:cubicBezTo>
                  <a:cubicBezTo>
                    <a:pt x="92" y="91"/>
                    <a:pt x="92" y="92"/>
                    <a:pt x="92" y="92"/>
                  </a:cubicBezTo>
                  <a:cubicBezTo>
                    <a:pt x="92" y="93"/>
                    <a:pt x="92" y="93"/>
                    <a:pt x="91" y="94"/>
                  </a:cubicBezTo>
                  <a:cubicBezTo>
                    <a:pt x="91" y="94"/>
                    <a:pt x="91" y="94"/>
                    <a:pt x="90" y="94"/>
                  </a:cubicBezTo>
                  <a:cubicBezTo>
                    <a:pt x="91" y="94"/>
                    <a:pt x="92" y="94"/>
                    <a:pt x="93" y="94"/>
                  </a:cubicBezTo>
                  <a:cubicBezTo>
                    <a:pt x="93" y="93"/>
                    <a:pt x="93" y="92"/>
                    <a:pt x="93" y="91"/>
                  </a:cubicBezTo>
                  <a:cubicBezTo>
                    <a:pt x="94" y="90"/>
                    <a:pt x="94" y="88"/>
                    <a:pt x="94" y="86"/>
                  </a:cubicBezTo>
                  <a:cubicBezTo>
                    <a:pt x="95" y="81"/>
                    <a:pt x="95" y="77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4" y="71"/>
                    <a:pt x="94" y="71"/>
                  </a:cubicBezTo>
                  <a:cubicBezTo>
                    <a:pt x="93" y="71"/>
                    <a:pt x="93" y="71"/>
                    <a:pt x="92" y="70"/>
                  </a:cubicBezTo>
                  <a:close/>
                  <a:moveTo>
                    <a:pt x="37" y="53"/>
                  </a:moveTo>
                  <a:cubicBezTo>
                    <a:pt x="38" y="50"/>
                    <a:pt x="38" y="48"/>
                    <a:pt x="39" y="45"/>
                  </a:cubicBezTo>
                  <a:cubicBezTo>
                    <a:pt x="40" y="42"/>
                    <a:pt x="41" y="40"/>
                    <a:pt x="42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38"/>
                    <a:pt x="38" y="39"/>
                    <a:pt x="37" y="41"/>
                  </a:cubicBezTo>
                  <a:cubicBezTo>
                    <a:pt x="37" y="42"/>
                    <a:pt x="36" y="44"/>
                    <a:pt x="36" y="45"/>
                  </a:cubicBezTo>
                  <a:cubicBezTo>
                    <a:pt x="36" y="46"/>
                    <a:pt x="35" y="47"/>
                    <a:pt x="35" y="48"/>
                  </a:cubicBezTo>
                  <a:cubicBezTo>
                    <a:pt x="36" y="50"/>
                    <a:pt x="36" y="51"/>
                    <a:pt x="35" y="52"/>
                  </a:cubicBezTo>
                  <a:cubicBezTo>
                    <a:pt x="35" y="53"/>
                    <a:pt x="35" y="53"/>
                    <a:pt x="37" y="53"/>
                  </a:cubicBezTo>
                  <a:close/>
                  <a:moveTo>
                    <a:pt x="205" y="34"/>
                  </a:moveTo>
                  <a:cubicBezTo>
                    <a:pt x="205" y="34"/>
                    <a:pt x="205" y="35"/>
                    <a:pt x="205" y="36"/>
                  </a:cubicBezTo>
                  <a:cubicBezTo>
                    <a:pt x="205" y="37"/>
                    <a:pt x="205" y="39"/>
                    <a:pt x="204" y="41"/>
                  </a:cubicBezTo>
                  <a:cubicBezTo>
                    <a:pt x="204" y="42"/>
                    <a:pt x="203" y="42"/>
                    <a:pt x="202" y="42"/>
                  </a:cubicBezTo>
                  <a:cubicBezTo>
                    <a:pt x="201" y="42"/>
                    <a:pt x="200" y="42"/>
                    <a:pt x="200" y="41"/>
                  </a:cubicBez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9" y="40"/>
                    <a:pt x="198" y="41"/>
                  </a:cubicBezTo>
                  <a:cubicBezTo>
                    <a:pt x="198" y="41"/>
                    <a:pt x="197" y="41"/>
                    <a:pt x="197" y="42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99" y="42"/>
                    <a:pt x="199" y="42"/>
                    <a:pt x="200" y="42"/>
                  </a:cubicBezTo>
                  <a:cubicBezTo>
                    <a:pt x="200" y="42"/>
                    <a:pt x="200" y="43"/>
                    <a:pt x="200" y="43"/>
                  </a:cubicBezTo>
                  <a:cubicBezTo>
                    <a:pt x="202" y="43"/>
                    <a:pt x="204" y="43"/>
                    <a:pt x="206" y="43"/>
                  </a:cubicBezTo>
                  <a:cubicBezTo>
                    <a:pt x="206" y="43"/>
                    <a:pt x="206" y="42"/>
                    <a:pt x="207" y="42"/>
                  </a:cubicBezTo>
                  <a:cubicBezTo>
                    <a:pt x="208" y="39"/>
                    <a:pt x="209" y="36"/>
                    <a:pt x="211" y="33"/>
                  </a:cubicBezTo>
                  <a:cubicBezTo>
                    <a:pt x="211" y="33"/>
                    <a:pt x="211" y="32"/>
                    <a:pt x="211" y="32"/>
                  </a:cubicBezTo>
                  <a:cubicBezTo>
                    <a:pt x="210" y="32"/>
                    <a:pt x="210" y="32"/>
                    <a:pt x="210" y="33"/>
                  </a:cubicBezTo>
                  <a:cubicBezTo>
                    <a:pt x="210" y="34"/>
                    <a:pt x="209" y="34"/>
                    <a:pt x="207" y="34"/>
                  </a:cubicBezTo>
                  <a:cubicBezTo>
                    <a:pt x="207" y="33"/>
                    <a:pt x="206" y="33"/>
                    <a:pt x="206" y="34"/>
                  </a:cubicBezTo>
                  <a:cubicBezTo>
                    <a:pt x="206" y="34"/>
                    <a:pt x="205" y="34"/>
                    <a:pt x="205" y="34"/>
                  </a:cubicBezTo>
                  <a:close/>
                  <a:moveTo>
                    <a:pt x="66" y="54"/>
                  </a:moveTo>
                  <a:cubicBezTo>
                    <a:pt x="65" y="55"/>
                    <a:pt x="65" y="56"/>
                    <a:pt x="65" y="57"/>
                  </a:cubicBezTo>
                  <a:cubicBezTo>
                    <a:pt x="65" y="59"/>
                    <a:pt x="65" y="61"/>
                    <a:pt x="65" y="63"/>
                  </a:cubicBezTo>
                  <a:cubicBezTo>
                    <a:pt x="65" y="66"/>
                    <a:pt x="65" y="68"/>
                    <a:pt x="64" y="71"/>
                  </a:cubicBezTo>
                  <a:cubicBezTo>
                    <a:pt x="64" y="76"/>
                    <a:pt x="63" y="81"/>
                    <a:pt x="63" y="86"/>
                  </a:cubicBezTo>
                  <a:cubicBezTo>
                    <a:pt x="63" y="86"/>
                    <a:pt x="63" y="87"/>
                    <a:pt x="63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4"/>
                    <a:pt x="64" y="81"/>
                    <a:pt x="65" y="78"/>
                  </a:cubicBezTo>
                  <a:cubicBezTo>
                    <a:pt x="66" y="73"/>
                    <a:pt x="66" y="67"/>
                    <a:pt x="66" y="62"/>
                  </a:cubicBezTo>
                  <a:cubicBezTo>
                    <a:pt x="67" y="58"/>
                    <a:pt x="67" y="55"/>
                    <a:pt x="67" y="52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5" y="53"/>
                    <a:pt x="66" y="53"/>
                    <a:pt x="66" y="53"/>
                  </a:cubicBezTo>
                  <a:cubicBezTo>
                    <a:pt x="66" y="53"/>
                    <a:pt x="66" y="54"/>
                    <a:pt x="66" y="54"/>
                  </a:cubicBezTo>
                  <a:close/>
                  <a:moveTo>
                    <a:pt x="112" y="74"/>
                  </a:moveTo>
                  <a:cubicBezTo>
                    <a:pt x="112" y="75"/>
                    <a:pt x="112" y="75"/>
                    <a:pt x="112" y="76"/>
                  </a:cubicBezTo>
                  <a:cubicBezTo>
                    <a:pt x="112" y="80"/>
                    <a:pt x="112" y="85"/>
                    <a:pt x="112" y="90"/>
                  </a:cubicBezTo>
                  <a:cubicBezTo>
                    <a:pt x="112" y="91"/>
                    <a:pt x="112" y="92"/>
                    <a:pt x="112" y="94"/>
                  </a:cubicBezTo>
                  <a:cubicBezTo>
                    <a:pt x="113" y="94"/>
                    <a:pt x="113" y="94"/>
                    <a:pt x="114" y="94"/>
                  </a:cubicBezTo>
                  <a:cubicBezTo>
                    <a:pt x="114" y="92"/>
                    <a:pt x="114" y="91"/>
                    <a:pt x="114" y="90"/>
                  </a:cubicBezTo>
                  <a:cubicBezTo>
                    <a:pt x="115" y="86"/>
                    <a:pt x="114" y="81"/>
                    <a:pt x="114" y="77"/>
                  </a:cubicBezTo>
                  <a:cubicBezTo>
                    <a:pt x="114" y="75"/>
                    <a:pt x="114" y="75"/>
                    <a:pt x="112" y="74"/>
                  </a:cubicBezTo>
                  <a:cubicBezTo>
                    <a:pt x="112" y="74"/>
                    <a:pt x="112" y="74"/>
                    <a:pt x="112" y="74"/>
                  </a:cubicBezTo>
                  <a:close/>
                  <a:moveTo>
                    <a:pt x="110" y="74"/>
                  </a:moveTo>
                  <a:cubicBezTo>
                    <a:pt x="109" y="74"/>
                    <a:pt x="108" y="75"/>
                    <a:pt x="108" y="76"/>
                  </a:cubicBezTo>
                  <a:cubicBezTo>
                    <a:pt x="108" y="82"/>
                    <a:pt x="108" y="87"/>
                    <a:pt x="108" y="93"/>
                  </a:cubicBezTo>
                  <a:cubicBezTo>
                    <a:pt x="108" y="93"/>
                    <a:pt x="108" y="93"/>
                    <a:pt x="108" y="94"/>
                  </a:cubicBezTo>
                  <a:cubicBezTo>
                    <a:pt x="109" y="94"/>
                    <a:pt x="109" y="94"/>
                    <a:pt x="109" y="93"/>
                  </a:cubicBezTo>
                  <a:cubicBezTo>
                    <a:pt x="110" y="91"/>
                    <a:pt x="110" y="90"/>
                    <a:pt x="110" y="88"/>
                  </a:cubicBezTo>
                  <a:cubicBezTo>
                    <a:pt x="110" y="84"/>
                    <a:pt x="110" y="80"/>
                    <a:pt x="110" y="76"/>
                  </a:cubicBezTo>
                  <a:cubicBezTo>
                    <a:pt x="110" y="75"/>
                    <a:pt x="110" y="75"/>
                    <a:pt x="110" y="74"/>
                  </a:cubicBezTo>
                  <a:close/>
                  <a:moveTo>
                    <a:pt x="255" y="215"/>
                  </a:moveTo>
                  <a:cubicBezTo>
                    <a:pt x="256" y="215"/>
                    <a:pt x="256" y="215"/>
                    <a:pt x="256" y="215"/>
                  </a:cubicBezTo>
                  <a:cubicBezTo>
                    <a:pt x="259" y="215"/>
                    <a:pt x="262" y="215"/>
                    <a:pt x="265" y="214"/>
                  </a:cubicBezTo>
                  <a:cubicBezTo>
                    <a:pt x="266" y="214"/>
                    <a:pt x="267" y="213"/>
                    <a:pt x="268" y="213"/>
                  </a:cubicBezTo>
                  <a:cubicBezTo>
                    <a:pt x="270" y="212"/>
                    <a:pt x="271" y="210"/>
                    <a:pt x="272" y="209"/>
                  </a:cubicBezTo>
                  <a:cubicBezTo>
                    <a:pt x="274" y="206"/>
                    <a:pt x="274" y="203"/>
                    <a:pt x="275" y="200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3"/>
                    <a:pt x="273" y="204"/>
                    <a:pt x="272" y="205"/>
                  </a:cubicBezTo>
                  <a:cubicBezTo>
                    <a:pt x="270" y="209"/>
                    <a:pt x="267" y="211"/>
                    <a:pt x="263" y="212"/>
                  </a:cubicBezTo>
                  <a:cubicBezTo>
                    <a:pt x="260" y="213"/>
                    <a:pt x="258" y="214"/>
                    <a:pt x="255" y="215"/>
                  </a:cubicBezTo>
                  <a:close/>
                  <a:moveTo>
                    <a:pt x="124" y="67"/>
                  </a:moveTo>
                  <a:cubicBezTo>
                    <a:pt x="124" y="67"/>
                    <a:pt x="124" y="67"/>
                    <a:pt x="124" y="67"/>
                  </a:cubicBezTo>
                  <a:cubicBezTo>
                    <a:pt x="124" y="67"/>
                    <a:pt x="124" y="67"/>
                    <a:pt x="124" y="66"/>
                  </a:cubicBezTo>
                  <a:cubicBezTo>
                    <a:pt x="124" y="65"/>
                    <a:pt x="124" y="63"/>
                    <a:pt x="124" y="61"/>
                  </a:cubicBezTo>
                  <a:cubicBezTo>
                    <a:pt x="125" y="61"/>
                    <a:pt x="124" y="60"/>
                    <a:pt x="124" y="60"/>
                  </a:cubicBezTo>
                  <a:cubicBezTo>
                    <a:pt x="121" y="59"/>
                    <a:pt x="118" y="57"/>
                    <a:pt x="115" y="57"/>
                  </a:cubicBezTo>
                  <a:cubicBezTo>
                    <a:pt x="115" y="57"/>
                    <a:pt x="115" y="57"/>
                    <a:pt x="114" y="56"/>
                  </a:cubicBezTo>
                  <a:cubicBezTo>
                    <a:pt x="114" y="57"/>
                    <a:pt x="115" y="58"/>
                    <a:pt x="115" y="58"/>
                  </a:cubicBezTo>
                  <a:cubicBezTo>
                    <a:pt x="116" y="57"/>
                    <a:pt x="117" y="58"/>
                    <a:pt x="117" y="60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2"/>
                    <a:pt x="119" y="62"/>
                  </a:cubicBezTo>
                  <a:cubicBezTo>
                    <a:pt x="120" y="61"/>
                    <a:pt x="121" y="61"/>
                    <a:pt x="122" y="62"/>
                  </a:cubicBezTo>
                  <a:cubicBezTo>
                    <a:pt x="122" y="62"/>
                    <a:pt x="122" y="63"/>
                    <a:pt x="122" y="63"/>
                  </a:cubicBezTo>
                  <a:cubicBezTo>
                    <a:pt x="123" y="65"/>
                    <a:pt x="123" y="66"/>
                    <a:pt x="124" y="67"/>
                  </a:cubicBezTo>
                  <a:close/>
                  <a:moveTo>
                    <a:pt x="231" y="72"/>
                  </a:moveTo>
                  <a:cubicBezTo>
                    <a:pt x="231" y="72"/>
                    <a:pt x="231" y="72"/>
                    <a:pt x="231" y="72"/>
                  </a:cubicBezTo>
                  <a:cubicBezTo>
                    <a:pt x="231" y="72"/>
                    <a:pt x="231" y="72"/>
                    <a:pt x="231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1" y="57"/>
                    <a:pt x="230" y="49"/>
                    <a:pt x="230" y="41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0"/>
                    <a:pt x="229" y="41"/>
                    <a:pt x="229" y="41"/>
                  </a:cubicBezTo>
                  <a:cubicBezTo>
                    <a:pt x="229" y="47"/>
                    <a:pt x="229" y="53"/>
                    <a:pt x="229" y="59"/>
                  </a:cubicBezTo>
                  <a:cubicBezTo>
                    <a:pt x="229" y="62"/>
                    <a:pt x="229" y="65"/>
                    <a:pt x="230" y="68"/>
                  </a:cubicBezTo>
                  <a:cubicBezTo>
                    <a:pt x="230" y="69"/>
                    <a:pt x="230" y="71"/>
                    <a:pt x="231" y="72"/>
                  </a:cubicBezTo>
                  <a:close/>
                  <a:moveTo>
                    <a:pt x="13" y="107"/>
                  </a:moveTo>
                  <a:cubicBezTo>
                    <a:pt x="8" y="108"/>
                    <a:pt x="4" y="113"/>
                    <a:pt x="4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7"/>
                    <a:pt x="6" y="117"/>
                    <a:pt x="6" y="117"/>
                  </a:cubicBezTo>
                  <a:cubicBezTo>
                    <a:pt x="8" y="113"/>
                    <a:pt x="11" y="111"/>
                    <a:pt x="14" y="107"/>
                  </a:cubicBezTo>
                  <a:cubicBezTo>
                    <a:pt x="14" y="107"/>
                    <a:pt x="14" y="107"/>
                    <a:pt x="13" y="107"/>
                  </a:cubicBezTo>
                  <a:close/>
                  <a:moveTo>
                    <a:pt x="226" y="251"/>
                  </a:moveTo>
                  <a:cubicBezTo>
                    <a:pt x="222" y="251"/>
                    <a:pt x="218" y="251"/>
                    <a:pt x="213" y="251"/>
                  </a:cubicBezTo>
                  <a:cubicBezTo>
                    <a:pt x="213" y="252"/>
                    <a:pt x="212" y="253"/>
                    <a:pt x="211" y="253"/>
                  </a:cubicBezTo>
                  <a:cubicBezTo>
                    <a:pt x="211" y="253"/>
                    <a:pt x="210" y="253"/>
                    <a:pt x="210" y="252"/>
                  </a:cubicBezTo>
                  <a:cubicBezTo>
                    <a:pt x="210" y="252"/>
                    <a:pt x="210" y="252"/>
                    <a:pt x="210" y="252"/>
                  </a:cubicBezTo>
                  <a:cubicBezTo>
                    <a:pt x="208" y="251"/>
                    <a:pt x="207" y="251"/>
                    <a:pt x="205" y="252"/>
                  </a:cubicBezTo>
                  <a:cubicBezTo>
                    <a:pt x="206" y="252"/>
                    <a:pt x="206" y="253"/>
                    <a:pt x="207" y="253"/>
                  </a:cubicBezTo>
                  <a:cubicBezTo>
                    <a:pt x="208" y="254"/>
                    <a:pt x="209" y="254"/>
                    <a:pt x="210" y="254"/>
                  </a:cubicBezTo>
                  <a:cubicBezTo>
                    <a:pt x="214" y="253"/>
                    <a:pt x="218" y="253"/>
                    <a:pt x="222" y="252"/>
                  </a:cubicBezTo>
                  <a:cubicBezTo>
                    <a:pt x="223" y="252"/>
                    <a:pt x="225" y="252"/>
                    <a:pt x="226" y="251"/>
                  </a:cubicBezTo>
                  <a:close/>
                  <a:moveTo>
                    <a:pt x="128" y="39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29" y="36"/>
                    <a:pt x="129" y="33"/>
                    <a:pt x="130" y="29"/>
                  </a:cubicBezTo>
                  <a:cubicBezTo>
                    <a:pt x="130" y="26"/>
                    <a:pt x="131" y="22"/>
                    <a:pt x="132" y="19"/>
                  </a:cubicBezTo>
                  <a:cubicBezTo>
                    <a:pt x="132" y="18"/>
                    <a:pt x="132" y="17"/>
                    <a:pt x="132" y="17"/>
                  </a:cubicBezTo>
                  <a:cubicBezTo>
                    <a:pt x="131" y="17"/>
                    <a:pt x="131" y="17"/>
                    <a:pt x="131" y="18"/>
                  </a:cubicBezTo>
                  <a:cubicBezTo>
                    <a:pt x="130" y="19"/>
                    <a:pt x="130" y="20"/>
                    <a:pt x="129" y="22"/>
                  </a:cubicBezTo>
                  <a:cubicBezTo>
                    <a:pt x="129" y="26"/>
                    <a:pt x="129" y="31"/>
                    <a:pt x="128" y="36"/>
                  </a:cubicBezTo>
                  <a:cubicBezTo>
                    <a:pt x="128" y="37"/>
                    <a:pt x="128" y="38"/>
                    <a:pt x="128" y="39"/>
                  </a:cubicBezTo>
                  <a:close/>
                  <a:moveTo>
                    <a:pt x="115" y="62"/>
                  </a:moveTo>
                  <a:cubicBezTo>
                    <a:pt x="115" y="62"/>
                    <a:pt x="115" y="62"/>
                    <a:pt x="115" y="62"/>
                  </a:cubicBezTo>
                  <a:cubicBezTo>
                    <a:pt x="113" y="65"/>
                    <a:pt x="111" y="67"/>
                    <a:pt x="110" y="70"/>
                  </a:cubicBezTo>
                  <a:cubicBezTo>
                    <a:pt x="113" y="70"/>
                    <a:pt x="117" y="70"/>
                    <a:pt x="120" y="69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19" y="68"/>
                    <a:pt x="119" y="67"/>
                    <a:pt x="119" y="66"/>
                  </a:cubicBezTo>
                  <a:cubicBezTo>
                    <a:pt x="119" y="66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9" y="66"/>
                    <a:pt x="118" y="66"/>
                    <a:pt x="118" y="67"/>
                  </a:cubicBezTo>
                  <a:cubicBezTo>
                    <a:pt x="117" y="68"/>
                    <a:pt x="116" y="68"/>
                    <a:pt x="116" y="69"/>
                  </a:cubicBezTo>
                  <a:cubicBezTo>
                    <a:pt x="115" y="70"/>
                    <a:pt x="115" y="70"/>
                    <a:pt x="114" y="69"/>
                  </a:cubicBezTo>
                  <a:cubicBezTo>
                    <a:pt x="114" y="69"/>
                    <a:pt x="114" y="69"/>
                    <a:pt x="114" y="68"/>
                  </a:cubicBezTo>
                  <a:cubicBezTo>
                    <a:pt x="114" y="68"/>
                    <a:pt x="114" y="68"/>
                    <a:pt x="114" y="67"/>
                  </a:cubicBezTo>
                  <a:cubicBezTo>
                    <a:pt x="114" y="66"/>
                    <a:pt x="114" y="64"/>
                    <a:pt x="115" y="62"/>
                  </a:cubicBezTo>
                  <a:close/>
                  <a:moveTo>
                    <a:pt x="83" y="235"/>
                  </a:moveTo>
                  <a:cubicBezTo>
                    <a:pt x="83" y="236"/>
                    <a:pt x="82" y="236"/>
                    <a:pt x="82" y="236"/>
                  </a:cubicBezTo>
                  <a:cubicBezTo>
                    <a:pt x="82" y="238"/>
                    <a:pt x="82" y="240"/>
                    <a:pt x="82" y="242"/>
                  </a:cubicBezTo>
                  <a:cubicBezTo>
                    <a:pt x="81" y="245"/>
                    <a:pt x="81" y="248"/>
                    <a:pt x="81" y="251"/>
                  </a:cubicBezTo>
                  <a:cubicBezTo>
                    <a:pt x="81" y="252"/>
                    <a:pt x="81" y="254"/>
                    <a:pt x="80" y="255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0" y="255"/>
                    <a:pt x="81" y="255"/>
                    <a:pt x="81" y="254"/>
                  </a:cubicBezTo>
                  <a:cubicBezTo>
                    <a:pt x="82" y="253"/>
                    <a:pt x="82" y="253"/>
                    <a:pt x="82" y="252"/>
                  </a:cubicBezTo>
                  <a:cubicBezTo>
                    <a:pt x="83" y="249"/>
                    <a:pt x="84" y="245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0"/>
                    <a:pt x="83" y="238"/>
                    <a:pt x="83" y="235"/>
                  </a:cubicBezTo>
                  <a:close/>
                  <a:moveTo>
                    <a:pt x="30" y="17"/>
                  </a:moveTo>
                  <a:cubicBezTo>
                    <a:pt x="30" y="19"/>
                    <a:pt x="30" y="20"/>
                    <a:pt x="30" y="21"/>
                  </a:cubicBezTo>
                  <a:cubicBezTo>
                    <a:pt x="30" y="27"/>
                    <a:pt x="30" y="32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2" y="38"/>
                    <a:pt x="32" y="37"/>
                  </a:cubicBezTo>
                  <a:cubicBezTo>
                    <a:pt x="32" y="35"/>
                    <a:pt x="32" y="34"/>
                    <a:pt x="32" y="32"/>
                  </a:cubicBezTo>
                  <a:cubicBezTo>
                    <a:pt x="31" y="28"/>
                    <a:pt x="31" y="23"/>
                    <a:pt x="31" y="19"/>
                  </a:cubicBezTo>
                  <a:cubicBezTo>
                    <a:pt x="31" y="18"/>
                    <a:pt x="30" y="18"/>
                    <a:pt x="30" y="17"/>
                  </a:cubicBezTo>
                  <a:close/>
                  <a:moveTo>
                    <a:pt x="193" y="39"/>
                  </a:moveTo>
                  <a:cubicBezTo>
                    <a:pt x="194" y="39"/>
                    <a:pt x="195" y="39"/>
                    <a:pt x="196" y="39"/>
                  </a:cubicBezTo>
                  <a:cubicBezTo>
                    <a:pt x="196" y="37"/>
                    <a:pt x="198" y="35"/>
                    <a:pt x="198" y="33"/>
                  </a:cubicBezTo>
                  <a:cubicBezTo>
                    <a:pt x="196" y="33"/>
                    <a:pt x="195" y="34"/>
                    <a:pt x="194" y="36"/>
                  </a:cubicBezTo>
                  <a:cubicBezTo>
                    <a:pt x="193" y="37"/>
                    <a:pt x="193" y="38"/>
                    <a:pt x="193" y="39"/>
                  </a:cubicBezTo>
                  <a:close/>
                  <a:moveTo>
                    <a:pt x="137" y="224"/>
                  </a:moveTo>
                  <a:cubicBezTo>
                    <a:pt x="137" y="224"/>
                    <a:pt x="137" y="224"/>
                    <a:pt x="137" y="224"/>
                  </a:cubicBezTo>
                  <a:cubicBezTo>
                    <a:pt x="138" y="224"/>
                    <a:pt x="139" y="224"/>
                    <a:pt x="140" y="224"/>
                  </a:cubicBezTo>
                  <a:cubicBezTo>
                    <a:pt x="149" y="224"/>
                    <a:pt x="157" y="224"/>
                    <a:pt x="165" y="224"/>
                  </a:cubicBezTo>
                  <a:cubicBezTo>
                    <a:pt x="169" y="224"/>
                    <a:pt x="172" y="224"/>
                    <a:pt x="175" y="224"/>
                  </a:cubicBezTo>
                  <a:cubicBezTo>
                    <a:pt x="175" y="224"/>
                    <a:pt x="174" y="224"/>
                    <a:pt x="173" y="224"/>
                  </a:cubicBezTo>
                  <a:cubicBezTo>
                    <a:pt x="168" y="224"/>
                    <a:pt x="162" y="224"/>
                    <a:pt x="156" y="223"/>
                  </a:cubicBezTo>
                  <a:cubicBezTo>
                    <a:pt x="151" y="223"/>
                    <a:pt x="145" y="223"/>
                    <a:pt x="139" y="224"/>
                  </a:cubicBezTo>
                  <a:cubicBezTo>
                    <a:pt x="139" y="224"/>
                    <a:pt x="138" y="224"/>
                    <a:pt x="137" y="224"/>
                  </a:cubicBezTo>
                  <a:close/>
                  <a:moveTo>
                    <a:pt x="31" y="89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32" y="88"/>
                    <a:pt x="32" y="87"/>
                    <a:pt x="32" y="86"/>
                  </a:cubicBezTo>
                  <a:cubicBezTo>
                    <a:pt x="32" y="75"/>
                    <a:pt x="32" y="64"/>
                    <a:pt x="32" y="53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2" y="52"/>
                    <a:pt x="32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64"/>
                    <a:pt x="31" y="77"/>
                    <a:pt x="31" y="89"/>
                  </a:cubicBezTo>
                  <a:close/>
                  <a:moveTo>
                    <a:pt x="39" y="20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5" y="21"/>
                    <a:pt x="49" y="21"/>
                    <a:pt x="54" y="21"/>
                  </a:cubicBezTo>
                  <a:cubicBezTo>
                    <a:pt x="56" y="21"/>
                    <a:pt x="58" y="21"/>
                    <a:pt x="61" y="21"/>
                  </a:cubicBezTo>
                  <a:cubicBezTo>
                    <a:pt x="61" y="20"/>
                    <a:pt x="62" y="20"/>
                    <a:pt x="62" y="20"/>
                  </a:cubicBezTo>
                  <a:cubicBezTo>
                    <a:pt x="58" y="20"/>
                    <a:pt x="55" y="20"/>
                    <a:pt x="51" y="20"/>
                  </a:cubicBezTo>
                  <a:cubicBezTo>
                    <a:pt x="47" y="20"/>
                    <a:pt x="43" y="20"/>
                    <a:pt x="39" y="20"/>
                  </a:cubicBezTo>
                  <a:close/>
                  <a:moveTo>
                    <a:pt x="106" y="224"/>
                  </a:moveTo>
                  <a:cubicBezTo>
                    <a:pt x="106" y="224"/>
                    <a:pt x="106" y="224"/>
                    <a:pt x="106" y="224"/>
                  </a:cubicBezTo>
                  <a:cubicBezTo>
                    <a:pt x="113" y="224"/>
                    <a:pt x="121" y="224"/>
                    <a:pt x="128" y="224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2" y="223"/>
                    <a:pt x="118" y="223"/>
                    <a:pt x="114" y="223"/>
                  </a:cubicBezTo>
                  <a:cubicBezTo>
                    <a:pt x="111" y="223"/>
                    <a:pt x="109" y="224"/>
                    <a:pt x="106" y="224"/>
                  </a:cubicBezTo>
                  <a:close/>
                  <a:moveTo>
                    <a:pt x="89" y="34"/>
                  </a:moveTo>
                  <a:cubicBezTo>
                    <a:pt x="88" y="41"/>
                    <a:pt x="88" y="49"/>
                    <a:pt x="87" y="57"/>
                  </a:cubicBezTo>
                  <a:cubicBezTo>
                    <a:pt x="88" y="56"/>
                    <a:pt x="88" y="56"/>
                    <a:pt x="88" y="55"/>
                  </a:cubicBezTo>
                  <a:cubicBezTo>
                    <a:pt x="88" y="53"/>
                    <a:pt x="88" y="52"/>
                    <a:pt x="88" y="50"/>
                  </a:cubicBezTo>
                  <a:cubicBezTo>
                    <a:pt x="89" y="46"/>
                    <a:pt x="89" y="42"/>
                    <a:pt x="89" y="37"/>
                  </a:cubicBezTo>
                  <a:cubicBezTo>
                    <a:pt x="89" y="36"/>
                    <a:pt x="89" y="35"/>
                    <a:pt x="89" y="34"/>
                  </a:cubicBezTo>
                  <a:close/>
                  <a:moveTo>
                    <a:pt x="273" y="177"/>
                  </a:moveTo>
                  <a:cubicBezTo>
                    <a:pt x="273" y="177"/>
                    <a:pt x="273" y="177"/>
                    <a:pt x="273" y="177"/>
                  </a:cubicBezTo>
                  <a:cubicBezTo>
                    <a:pt x="273" y="183"/>
                    <a:pt x="273" y="189"/>
                    <a:pt x="273" y="196"/>
                  </a:cubicBezTo>
                  <a:cubicBezTo>
                    <a:pt x="274" y="194"/>
                    <a:pt x="274" y="192"/>
                    <a:pt x="274" y="191"/>
                  </a:cubicBezTo>
                  <a:cubicBezTo>
                    <a:pt x="274" y="188"/>
                    <a:pt x="274" y="186"/>
                    <a:pt x="274" y="183"/>
                  </a:cubicBezTo>
                  <a:cubicBezTo>
                    <a:pt x="274" y="181"/>
                    <a:pt x="274" y="179"/>
                    <a:pt x="273" y="177"/>
                  </a:cubicBezTo>
                  <a:close/>
                  <a:moveTo>
                    <a:pt x="250" y="98"/>
                  </a:moveTo>
                  <a:cubicBezTo>
                    <a:pt x="245" y="97"/>
                    <a:pt x="240" y="97"/>
                    <a:pt x="235" y="97"/>
                  </a:cubicBezTo>
                  <a:cubicBezTo>
                    <a:pt x="236" y="98"/>
                    <a:pt x="236" y="98"/>
                    <a:pt x="237" y="98"/>
                  </a:cubicBezTo>
                  <a:cubicBezTo>
                    <a:pt x="241" y="98"/>
                    <a:pt x="245" y="98"/>
                    <a:pt x="249" y="98"/>
                  </a:cubicBezTo>
                  <a:cubicBezTo>
                    <a:pt x="249" y="98"/>
                    <a:pt x="249" y="98"/>
                    <a:pt x="250" y="98"/>
                  </a:cubicBezTo>
                  <a:close/>
                  <a:moveTo>
                    <a:pt x="274" y="162"/>
                  </a:moveTo>
                  <a:cubicBezTo>
                    <a:pt x="274" y="168"/>
                    <a:pt x="275" y="173"/>
                    <a:pt x="276" y="178"/>
                  </a:cubicBezTo>
                  <a:cubicBezTo>
                    <a:pt x="276" y="174"/>
                    <a:pt x="276" y="167"/>
                    <a:pt x="274" y="162"/>
                  </a:cubicBezTo>
                  <a:close/>
                  <a:moveTo>
                    <a:pt x="213" y="249"/>
                  </a:moveTo>
                  <a:cubicBezTo>
                    <a:pt x="213" y="249"/>
                    <a:pt x="213" y="249"/>
                    <a:pt x="213" y="249"/>
                  </a:cubicBezTo>
                  <a:cubicBezTo>
                    <a:pt x="214" y="249"/>
                    <a:pt x="215" y="249"/>
                    <a:pt x="216" y="249"/>
                  </a:cubicBezTo>
                  <a:cubicBezTo>
                    <a:pt x="219" y="249"/>
                    <a:pt x="221" y="249"/>
                    <a:pt x="223" y="249"/>
                  </a:cubicBezTo>
                  <a:cubicBezTo>
                    <a:pt x="225" y="249"/>
                    <a:pt x="226" y="248"/>
                    <a:pt x="227" y="248"/>
                  </a:cubicBezTo>
                  <a:cubicBezTo>
                    <a:pt x="228" y="248"/>
                    <a:pt x="229" y="248"/>
                    <a:pt x="229" y="247"/>
                  </a:cubicBezTo>
                  <a:cubicBezTo>
                    <a:pt x="229" y="247"/>
                    <a:pt x="229" y="247"/>
                    <a:pt x="229" y="247"/>
                  </a:cubicBezTo>
                  <a:cubicBezTo>
                    <a:pt x="229" y="247"/>
                    <a:pt x="229" y="247"/>
                    <a:pt x="228" y="247"/>
                  </a:cubicBezTo>
                  <a:cubicBezTo>
                    <a:pt x="226" y="248"/>
                    <a:pt x="224" y="248"/>
                    <a:pt x="222" y="248"/>
                  </a:cubicBezTo>
                  <a:cubicBezTo>
                    <a:pt x="221" y="248"/>
                    <a:pt x="219" y="248"/>
                    <a:pt x="218" y="249"/>
                  </a:cubicBezTo>
                  <a:cubicBezTo>
                    <a:pt x="216" y="249"/>
                    <a:pt x="215" y="249"/>
                    <a:pt x="213" y="249"/>
                  </a:cubicBezTo>
                  <a:close/>
                  <a:moveTo>
                    <a:pt x="67" y="46"/>
                  </a:moveTo>
                  <a:cubicBezTo>
                    <a:pt x="67" y="44"/>
                    <a:pt x="67" y="41"/>
                    <a:pt x="67" y="40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40"/>
                    <a:pt x="65" y="41"/>
                    <a:pt x="64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4" y="41"/>
                    <a:pt x="65" y="41"/>
                    <a:pt x="66" y="42"/>
                  </a:cubicBezTo>
                  <a:cubicBezTo>
                    <a:pt x="66" y="42"/>
                    <a:pt x="66" y="43"/>
                    <a:pt x="66" y="43"/>
                  </a:cubicBezTo>
                  <a:cubicBezTo>
                    <a:pt x="67" y="44"/>
                    <a:pt x="67" y="45"/>
                    <a:pt x="67" y="46"/>
                  </a:cubicBezTo>
                  <a:close/>
                  <a:moveTo>
                    <a:pt x="123" y="82"/>
                  </a:moveTo>
                  <a:cubicBezTo>
                    <a:pt x="122" y="83"/>
                    <a:pt x="122" y="84"/>
                    <a:pt x="122" y="86"/>
                  </a:cubicBezTo>
                  <a:cubicBezTo>
                    <a:pt x="122" y="87"/>
                    <a:pt x="122" y="89"/>
                    <a:pt x="122" y="90"/>
                  </a:cubicBezTo>
                  <a:cubicBezTo>
                    <a:pt x="122" y="91"/>
                    <a:pt x="122" y="92"/>
                    <a:pt x="121" y="92"/>
                  </a:cubicBezTo>
                  <a:cubicBezTo>
                    <a:pt x="121" y="93"/>
                    <a:pt x="121" y="93"/>
                    <a:pt x="121" y="94"/>
                  </a:cubicBezTo>
                  <a:cubicBezTo>
                    <a:pt x="121" y="94"/>
                    <a:pt x="121" y="94"/>
                    <a:pt x="122" y="94"/>
                  </a:cubicBezTo>
                  <a:cubicBezTo>
                    <a:pt x="123" y="90"/>
                    <a:pt x="122" y="86"/>
                    <a:pt x="123" y="82"/>
                  </a:cubicBezTo>
                  <a:close/>
                  <a:moveTo>
                    <a:pt x="5" y="126"/>
                  </a:moveTo>
                  <a:cubicBezTo>
                    <a:pt x="6" y="126"/>
                    <a:pt x="6" y="125"/>
                    <a:pt x="6" y="125"/>
                  </a:cubicBezTo>
                  <a:cubicBezTo>
                    <a:pt x="7" y="120"/>
                    <a:pt x="10" y="115"/>
                    <a:pt x="13" y="112"/>
                  </a:cubicBezTo>
                  <a:cubicBezTo>
                    <a:pt x="14" y="111"/>
                    <a:pt x="15" y="110"/>
                    <a:pt x="16" y="110"/>
                  </a:cubicBezTo>
                  <a:cubicBezTo>
                    <a:pt x="16" y="109"/>
                    <a:pt x="16" y="109"/>
                    <a:pt x="17" y="109"/>
                  </a:cubicBezTo>
                  <a:cubicBezTo>
                    <a:pt x="16" y="109"/>
                    <a:pt x="15" y="109"/>
                    <a:pt x="15" y="110"/>
                  </a:cubicBezTo>
                  <a:cubicBezTo>
                    <a:pt x="13" y="112"/>
                    <a:pt x="11" y="114"/>
                    <a:pt x="9" y="116"/>
                  </a:cubicBezTo>
                  <a:cubicBezTo>
                    <a:pt x="8" y="117"/>
                    <a:pt x="8" y="118"/>
                    <a:pt x="7" y="119"/>
                  </a:cubicBezTo>
                  <a:cubicBezTo>
                    <a:pt x="7" y="120"/>
                    <a:pt x="6" y="122"/>
                    <a:pt x="6" y="123"/>
                  </a:cubicBezTo>
                  <a:cubicBezTo>
                    <a:pt x="6" y="124"/>
                    <a:pt x="5" y="125"/>
                    <a:pt x="5" y="126"/>
                  </a:cubicBezTo>
                  <a:close/>
                  <a:moveTo>
                    <a:pt x="235" y="237"/>
                  </a:moveTo>
                  <a:cubicBezTo>
                    <a:pt x="235" y="237"/>
                    <a:pt x="235" y="237"/>
                    <a:pt x="235" y="237"/>
                  </a:cubicBezTo>
                  <a:cubicBezTo>
                    <a:pt x="235" y="233"/>
                    <a:pt x="235" y="228"/>
                    <a:pt x="235" y="223"/>
                  </a:cubicBezTo>
                  <a:cubicBezTo>
                    <a:pt x="234" y="228"/>
                    <a:pt x="234" y="233"/>
                    <a:pt x="235" y="237"/>
                  </a:cubicBezTo>
                  <a:close/>
                  <a:moveTo>
                    <a:pt x="219" y="98"/>
                  </a:moveTo>
                  <a:cubicBezTo>
                    <a:pt x="221" y="99"/>
                    <a:pt x="227" y="99"/>
                    <a:pt x="229" y="97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26" y="98"/>
                    <a:pt x="223" y="98"/>
                    <a:pt x="219" y="98"/>
                  </a:cubicBezTo>
                  <a:cubicBezTo>
                    <a:pt x="219" y="98"/>
                    <a:pt x="219" y="98"/>
                    <a:pt x="219" y="98"/>
                  </a:cubicBezTo>
                  <a:close/>
                  <a:moveTo>
                    <a:pt x="95" y="54"/>
                  </a:moveTo>
                  <a:cubicBezTo>
                    <a:pt x="95" y="55"/>
                    <a:pt x="95" y="55"/>
                    <a:pt x="95" y="55"/>
                  </a:cubicBezTo>
                  <a:cubicBezTo>
                    <a:pt x="95" y="56"/>
                    <a:pt x="95" y="56"/>
                    <a:pt x="94" y="57"/>
                  </a:cubicBezTo>
                  <a:cubicBezTo>
                    <a:pt x="94" y="57"/>
                    <a:pt x="94" y="57"/>
                    <a:pt x="93" y="57"/>
                  </a:cubicBezTo>
                  <a:cubicBezTo>
                    <a:pt x="93" y="58"/>
                    <a:pt x="92" y="59"/>
                    <a:pt x="92" y="60"/>
                  </a:cubicBezTo>
                  <a:cubicBezTo>
                    <a:pt x="91" y="60"/>
                    <a:pt x="91" y="61"/>
                    <a:pt x="91" y="62"/>
                  </a:cubicBezTo>
                  <a:cubicBezTo>
                    <a:pt x="91" y="62"/>
                    <a:pt x="91" y="62"/>
                    <a:pt x="91" y="61"/>
                  </a:cubicBezTo>
                  <a:cubicBezTo>
                    <a:pt x="92" y="60"/>
                    <a:pt x="94" y="58"/>
                    <a:pt x="95" y="57"/>
                  </a:cubicBezTo>
                  <a:cubicBezTo>
                    <a:pt x="95" y="56"/>
                    <a:pt x="96" y="55"/>
                    <a:pt x="97" y="56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6" y="54"/>
                    <a:pt x="95" y="54"/>
                    <a:pt x="95" y="54"/>
                  </a:cubicBezTo>
                  <a:close/>
                  <a:moveTo>
                    <a:pt x="3" y="200"/>
                  </a:moveTo>
                  <a:cubicBezTo>
                    <a:pt x="3" y="203"/>
                    <a:pt x="5" y="208"/>
                    <a:pt x="7" y="209"/>
                  </a:cubicBezTo>
                  <a:cubicBezTo>
                    <a:pt x="5" y="206"/>
                    <a:pt x="4" y="203"/>
                    <a:pt x="3" y="200"/>
                  </a:cubicBezTo>
                  <a:close/>
                  <a:moveTo>
                    <a:pt x="198" y="4"/>
                  </a:moveTo>
                  <a:cubicBezTo>
                    <a:pt x="195" y="5"/>
                    <a:pt x="192" y="5"/>
                    <a:pt x="190" y="8"/>
                  </a:cubicBezTo>
                  <a:cubicBezTo>
                    <a:pt x="193" y="6"/>
                    <a:pt x="195" y="5"/>
                    <a:pt x="198" y="4"/>
                  </a:cubicBezTo>
                  <a:close/>
                  <a:moveTo>
                    <a:pt x="229" y="20"/>
                  </a:moveTo>
                  <a:cubicBezTo>
                    <a:pt x="229" y="20"/>
                    <a:pt x="229" y="20"/>
                    <a:pt x="229" y="20"/>
                  </a:cubicBezTo>
                  <a:cubicBezTo>
                    <a:pt x="229" y="20"/>
                    <a:pt x="229" y="21"/>
                    <a:pt x="229" y="21"/>
                  </a:cubicBezTo>
                  <a:cubicBezTo>
                    <a:pt x="229" y="24"/>
                    <a:pt x="229" y="27"/>
                    <a:pt x="229" y="30"/>
                  </a:cubicBezTo>
                  <a:cubicBezTo>
                    <a:pt x="229" y="30"/>
                    <a:pt x="229" y="30"/>
                    <a:pt x="229" y="3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27"/>
                    <a:pt x="229" y="24"/>
                    <a:pt x="229" y="20"/>
                  </a:cubicBezTo>
                  <a:close/>
                  <a:moveTo>
                    <a:pt x="229" y="80"/>
                  </a:moveTo>
                  <a:cubicBezTo>
                    <a:pt x="229" y="80"/>
                    <a:pt x="229" y="80"/>
                    <a:pt x="229" y="80"/>
                  </a:cubicBezTo>
                  <a:cubicBezTo>
                    <a:pt x="230" y="82"/>
                    <a:pt x="230" y="85"/>
                    <a:pt x="230" y="88"/>
                  </a:cubicBezTo>
                  <a:cubicBezTo>
                    <a:pt x="231" y="85"/>
                    <a:pt x="230" y="82"/>
                    <a:pt x="229" y="80"/>
                  </a:cubicBezTo>
                  <a:close/>
                  <a:moveTo>
                    <a:pt x="63" y="96"/>
                  </a:moveTo>
                  <a:cubicBezTo>
                    <a:pt x="63" y="96"/>
                    <a:pt x="62" y="96"/>
                    <a:pt x="62" y="95"/>
                  </a:cubicBezTo>
                  <a:cubicBezTo>
                    <a:pt x="61" y="95"/>
                    <a:pt x="61" y="95"/>
                    <a:pt x="60" y="95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lose/>
                  <a:moveTo>
                    <a:pt x="227" y="72"/>
                  </a:moveTo>
                  <a:cubicBezTo>
                    <a:pt x="227" y="72"/>
                    <a:pt x="227" y="72"/>
                    <a:pt x="227" y="72"/>
                  </a:cubicBezTo>
                  <a:cubicBezTo>
                    <a:pt x="227" y="76"/>
                    <a:pt x="227" y="79"/>
                    <a:pt x="227" y="82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27" y="79"/>
                    <a:pt x="227" y="76"/>
                    <a:pt x="227" y="72"/>
                  </a:cubicBezTo>
                  <a:close/>
                  <a:moveTo>
                    <a:pt x="265" y="105"/>
                  </a:moveTo>
                  <a:cubicBezTo>
                    <a:pt x="266" y="107"/>
                    <a:pt x="267" y="110"/>
                    <a:pt x="268" y="112"/>
                  </a:cubicBezTo>
                  <a:cubicBezTo>
                    <a:pt x="268" y="109"/>
                    <a:pt x="267" y="107"/>
                    <a:pt x="265" y="105"/>
                  </a:cubicBezTo>
                  <a:close/>
                  <a:moveTo>
                    <a:pt x="36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1"/>
                    <a:pt x="34" y="41"/>
                    <a:pt x="34" y="42"/>
                  </a:cubicBezTo>
                  <a:cubicBezTo>
                    <a:pt x="34" y="42"/>
                    <a:pt x="34" y="44"/>
                    <a:pt x="34" y="44"/>
                  </a:cubicBezTo>
                  <a:cubicBezTo>
                    <a:pt x="35" y="43"/>
                    <a:pt x="35" y="42"/>
                    <a:pt x="36" y="40"/>
                  </a:cubicBezTo>
                  <a:close/>
                  <a:moveTo>
                    <a:pt x="226" y="44"/>
                  </a:moveTo>
                  <a:cubicBezTo>
                    <a:pt x="225" y="46"/>
                    <a:pt x="225" y="49"/>
                    <a:pt x="226" y="50"/>
                  </a:cubicBezTo>
                  <a:cubicBezTo>
                    <a:pt x="226" y="49"/>
                    <a:pt x="226" y="46"/>
                    <a:pt x="226" y="44"/>
                  </a:cubicBezTo>
                  <a:close/>
                  <a:moveTo>
                    <a:pt x="92" y="68"/>
                  </a:moveTo>
                  <a:cubicBezTo>
                    <a:pt x="92" y="68"/>
                    <a:pt x="92" y="68"/>
                    <a:pt x="92" y="68"/>
                  </a:cubicBezTo>
                  <a:cubicBezTo>
                    <a:pt x="91" y="67"/>
                    <a:pt x="91" y="66"/>
                    <a:pt x="91" y="65"/>
                  </a:cubicBezTo>
                  <a:cubicBezTo>
                    <a:pt x="90" y="66"/>
                    <a:pt x="90" y="66"/>
                    <a:pt x="90" y="67"/>
                  </a:cubicBezTo>
                  <a:cubicBezTo>
                    <a:pt x="91" y="67"/>
                    <a:pt x="91" y="67"/>
                    <a:pt x="92" y="68"/>
                  </a:cubicBezTo>
                  <a:close/>
                  <a:moveTo>
                    <a:pt x="229" y="37"/>
                  </a:moveTo>
                  <a:cubicBezTo>
                    <a:pt x="230" y="36"/>
                    <a:pt x="229" y="34"/>
                    <a:pt x="229" y="34"/>
                  </a:cubicBezTo>
                  <a:cubicBezTo>
                    <a:pt x="229" y="35"/>
                    <a:pt x="229" y="36"/>
                    <a:pt x="229" y="37"/>
                  </a:cubicBezTo>
                  <a:close/>
                  <a:moveTo>
                    <a:pt x="199" y="229"/>
                  </a:moveTo>
                  <a:cubicBezTo>
                    <a:pt x="199" y="229"/>
                    <a:pt x="199" y="229"/>
                    <a:pt x="198" y="229"/>
                  </a:cubicBezTo>
                  <a:cubicBezTo>
                    <a:pt x="199" y="230"/>
                    <a:pt x="199" y="231"/>
                    <a:pt x="199" y="232"/>
                  </a:cubicBezTo>
                  <a:cubicBezTo>
                    <a:pt x="199" y="232"/>
                    <a:pt x="199" y="232"/>
                    <a:pt x="199" y="232"/>
                  </a:cubicBezTo>
                  <a:cubicBezTo>
                    <a:pt x="199" y="231"/>
                    <a:pt x="199" y="230"/>
                    <a:pt x="199" y="229"/>
                  </a:cubicBezTo>
                  <a:close/>
                  <a:moveTo>
                    <a:pt x="34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122" y="77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7"/>
                  </a:cubicBezTo>
                  <a:close/>
                  <a:moveTo>
                    <a:pt x="35" y="7"/>
                  </a:moveTo>
                  <a:cubicBezTo>
                    <a:pt x="35" y="7"/>
                    <a:pt x="35" y="7"/>
                    <a:pt x="35" y="8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lose/>
                  <a:moveTo>
                    <a:pt x="88" y="63"/>
                  </a:move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2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2"/>
                    <a:pt x="88" y="62"/>
                    <a:pt x="88" y="63"/>
                  </a:cubicBezTo>
                  <a:close/>
                  <a:moveTo>
                    <a:pt x="52" y="100"/>
                  </a:moveTo>
                  <a:cubicBezTo>
                    <a:pt x="52" y="100"/>
                    <a:pt x="52" y="100"/>
                    <a:pt x="52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3" y="100"/>
                    <a:pt x="52" y="100"/>
                  </a:cubicBezTo>
                  <a:close/>
                  <a:moveTo>
                    <a:pt x="178" y="7"/>
                  </a:moveTo>
                  <a:cubicBezTo>
                    <a:pt x="178" y="7"/>
                    <a:pt x="177" y="7"/>
                    <a:pt x="177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7"/>
                    <a:pt x="178" y="7"/>
                    <a:pt x="178" y="7"/>
                  </a:cubicBezTo>
                  <a:close/>
                  <a:moveTo>
                    <a:pt x="194" y="67"/>
                  </a:moveTo>
                  <a:cubicBezTo>
                    <a:pt x="194" y="67"/>
                    <a:pt x="194" y="67"/>
                    <a:pt x="194" y="67"/>
                  </a:cubicBezTo>
                  <a:cubicBezTo>
                    <a:pt x="194" y="67"/>
                    <a:pt x="194" y="67"/>
                    <a:pt x="194" y="68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4" y="67"/>
                    <a:pt x="194" y="67"/>
                    <a:pt x="194" y="67"/>
                  </a:cubicBezTo>
                  <a:close/>
                  <a:moveTo>
                    <a:pt x="194" y="70"/>
                  </a:moveTo>
                  <a:cubicBezTo>
                    <a:pt x="194" y="70"/>
                    <a:pt x="194" y="70"/>
                    <a:pt x="194" y="70"/>
                  </a:cubicBezTo>
                  <a:cubicBezTo>
                    <a:pt x="194" y="70"/>
                    <a:pt x="194" y="71"/>
                    <a:pt x="194" y="71"/>
                  </a:cubicBezTo>
                  <a:cubicBezTo>
                    <a:pt x="194" y="71"/>
                    <a:pt x="194" y="71"/>
                    <a:pt x="194" y="71"/>
                  </a:cubicBezTo>
                  <a:cubicBezTo>
                    <a:pt x="194" y="71"/>
                    <a:pt x="194" y="70"/>
                    <a:pt x="194" y="70"/>
                  </a:cubicBezTo>
                  <a:close/>
                  <a:moveTo>
                    <a:pt x="18" y="108"/>
                  </a:moveTo>
                  <a:cubicBezTo>
                    <a:pt x="18" y="108"/>
                    <a:pt x="18" y="108"/>
                    <a:pt x="18" y="108"/>
                  </a:cubicBezTo>
                  <a:cubicBezTo>
                    <a:pt x="18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8" y="108"/>
                    <a:pt x="18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5"/>
            <p:cNvSpPr>
              <a:spLocks noEditPoints="1"/>
            </p:cNvSpPr>
            <p:nvPr/>
          </p:nvSpPr>
          <p:spPr bwMode="auto">
            <a:xfrm>
              <a:off x="9138903" y="4514268"/>
              <a:ext cx="930231" cy="366851"/>
            </a:xfrm>
            <a:custGeom>
              <a:avLst/>
              <a:gdLst>
                <a:gd name="T0" fmla="*/ 222 w 234"/>
                <a:gd name="T1" fmla="*/ 82 h 92"/>
                <a:gd name="T2" fmla="*/ 1 w 234"/>
                <a:gd name="T3" fmla="*/ 27 h 92"/>
                <a:gd name="T4" fmla="*/ 39 w 234"/>
                <a:gd name="T5" fmla="*/ 67 h 92"/>
                <a:gd name="T6" fmla="*/ 76 w 234"/>
                <a:gd name="T7" fmla="*/ 41 h 92"/>
                <a:gd name="T8" fmla="*/ 75 w 234"/>
                <a:gd name="T9" fmla="*/ 14 h 92"/>
                <a:gd name="T10" fmla="*/ 22 w 234"/>
                <a:gd name="T11" fmla="*/ 75 h 92"/>
                <a:gd name="T12" fmla="*/ 41 w 234"/>
                <a:gd name="T13" fmla="*/ 85 h 92"/>
                <a:gd name="T14" fmla="*/ 221 w 234"/>
                <a:gd name="T15" fmla="*/ 18 h 92"/>
                <a:gd name="T16" fmla="*/ 172 w 234"/>
                <a:gd name="T17" fmla="*/ 47 h 92"/>
                <a:gd name="T18" fmla="*/ 143 w 234"/>
                <a:gd name="T19" fmla="*/ 63 h 92"/>
                <a:gd name="T20" fmla="*/ 119 w 234"/>
                <a:gd name="T21" fmla="*/ 7 h 92"/>
                <a:gd name="T22" fmla="*/ 66 w 234"/>
                <a:gd name="T23" fmla="*/ 68 h 92"/>
                <a:gd name="T24" fmla="*/ 131 w 234"/>
                <a:gd name="T25" fmla="*/ 19 h 92"/>
                <a:gd name="T26" fmla="*/ 112 w 234"/>
                <a:gd name="T27" fmla="*/ 89 h 92"/>
                <a:gd name="T28" fmla="*/ 10 w 234"/>
                <a:gd name="T29" fmla="*/ 82 h 92"/>
                <a:gd name="T30" fmla="*/ 15 w 234"/>
                <a:gd name="T31" fmla="*/ 21 h 92"/>
                <a:gd name="T32" fmla="*/ 87 w 234"/>
                <a:gd name="T33" fmla="*/ 28 h 92"/>
                <a:gd name="T34" fmla="*/ 147 w 234"/>
                <a:gd name="T35" fmla="*/ 23 h 92"/>
                <a:gd name="T36" fmla="*/ 138 w 234"/>
                <a:gd name="T37" fmla="*/ 25 h 92"/>
                <a:gd name="T38" fmla="*/ 207 w 234"/>
                <a:gd name="T39" fmla="*/ 21 h 92"/>
                <a:gd name="T40" fmla="*/ 21 w 234"/>
                <a:gd name="T41" fmla="*/ 46 h 92"/>
                <a:gd name="T42" fmla="*/ 177 w 234"/>
                <a:gd name="T43" fmla="*/ 39 h 92"/>
                <a:gd name="T44" fmla="*/ 199 w 234"/>
                <a:gd name="T45" fmla="*/ 10 h 92"/>
                <a:gd name="T46" fmla="*/ 82 w 234"/>
                <a:gd name="T47" fmla="*/ 8 h 92"/>
                <a:gd name="T48" fmla="*/ 39 w 234"/>
                <a:gd name="T49" fmla="*/ 55 h 92"/>
                <a:gd name="T50" fmla="*/ 213 w 234"/>
                <a:gd name="T51" fmla="*/ 8 h 92"/>
                <a:gd name="T52" fmla="*/ 179 w 234"/>
                <a:gd name="T53" fmla="*/ 39 h 92"/>
                <a:gd name="T54" fmla="*/ 37 w 234"/>
                <a:gd name="T55" fmla="*/ 30 h 92"/>
                <a:gd name="T56" fmla="*/ 204 w 234"/>
                <a:gd name="T57" fmla="*/ 33 h 92"/>
                <a:gd name="T58" fmla="*/ 126 w 234"/>
                <a:gd name="T59" fmla="*/ 61 h 92"/>
                <a:gd name="T60" fmla="*/ 28 w 234"/>
                <a:gd name="T61" fmla="*/ 43 h 92"/>
                <a:gd name="T62" fmla="*/ 197 w 234"/>
                <a:gd name="T63" fmla="*/ 39 h 92"/>
                <a:gd name="T64" fmla="*/ 92 w 234"/>
                <a:gd name="T65" fmla="*/ 60 h 92"/>
                <a:gd name="T66" fmla="*/ 23 w 234"/>
                <a:gd name="T67" fmla="*/ 67 h 92"/>
                <a:gd name="T68" fmla="*/ 179 w 234"/>
                <a:gd name="T69" fmla="*/ 42 h 92"/>
                <a:gd name="T70" fmla="*/ 79 w 234"/>
                <a:gd name="T71" fmla="*/ 56 h 92"/>
                <a:gd name="T72" fmla="*/ 135 w 234"/>
                <a:gd name="T73" fmla="*/ 57 h 92"/>
                <a:gd name="T74" fmla="*/ 231 w 234"/>
                <a:gd name="T75" fmla="*/ 59 h 92"/>
                <a:gd name="T76" fmla="*/ 45 w 234"/>
                <a:gd name="T77" fmla="*/ 3 h 92"/>
                <a:gd name="T78" fmla="*/ 41 w 234"/>
                <a:gd name="T79" fmla="*/ 43 h 92"/>
                <a:gd name="T80" fmla="*/ 154 w 234"/>
                <a:gd name="T81" fmla="*/ 30 h 92"/>
                <a:gd name="T82" fmla="*/ 144 w 234"/>
                <a:gd name="T83" fmla="*/ 20 h 92"/>
                <a:gd name="T84" fmla="*/ 145 w 234"/>
                <a:gd name="T85" fmla="*/ 57 h 92"/>
                <a:gd name="T86" fmla="*/ 76 w 234"/>
                <a:gd name="T87" fmla="*/ 62 h 92"/>
                <a:gd name="T88" fmla="*/ 143 w 234"/>
                <a:gd name="T89" fmla="*/ 50 h 92"/>
                <a:gd name="T90" fmla="*/ 123 w 234"/>
                <a:gd name="T91" fmla="*/ 7 h 92"/>
                <a:gd name="T92" fmla="*/ 85 w 234"/>
                <a:gd name="T93" fmla="*/ 56 h 92"/>
                <a:gd name="T94" fmla="*/ 6 w 234"/>
                <a:gd name="T95" fmla="*/ 27 h 92"/>
                <a:gd name="T96" fmla="*/ 194 w 234"/>
                <a:gd name="T97" fmla="*/ 37 h 92"/>
                <a:gd name="T98" fmla="*/ 138 w 234"/>
                <a:gd name="T99" fmla="*/ 49 h 92"/>
                <a:gd name="T100" fmla="*/ 62 w 234"/>
                <a:gd name="T101" fmla="*/ 59 h 92"/>
                <a:gd name="T102" fmla="*/ 160 w 234"/>
                <a:gd name="T103" fmla="*/ 5 h 92"/>
                <a:gd name="T104" fmla="*/ 183 w 234"/>
                <a:gd name="T105" fmla="*/ 8 h 92"/>
                <a:gd name="T106" fmla="*/ 65 w 234"/>
                <a:gd name="T107" fmla="*/ 58 h 92"/>
                <a:gd name="T108" fmla="*/ 14 w 234"/>
                <a:gd name="T109" fmla="*/ 66 h 92"/>
                <a:gd name="T110" fmla="*/ 68 w 234"/>
                <a:gd name="T111" fmla="*/ 65 h 92"/>
                <a:gd name="T112" fmla="*/ 177 w 234"/>
                <a:gd name="T113" fmla="*/ 57 h 92"/>
                <a:gd name="T114" fmla="*/ 150 w 234"/>
                <a:gd name="T115" fmla="*/ 56 h 92"/>
                <a:gd name="T116" fmla="*/ 126 w 234"/>
                <a:gd name="T117" fmla="*/ 55 h 92"/>
                <a:gd name="T118" fmla="*/ 184 w 234"/>
                <a:gd name="T119" fmla="*/ 25 h 92"/>
                <a:gd name="T120" fmla="*/ 16 w 234"/>
                <a:gd name="T121" fmla="*/ 13 h 92"/>
                <a:gd name="T122" fmla="*/ 128 w 234"/>
                <a:gd name="T123" fmla="*/ 56 h 92"/>
                <a:gd name="T124" fmla="*/ 23 w 234"/>
                <a:gd name="T125" fmla="*/ 1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" h="92">
                  <a:moveTo>
                    <a:pt x="163" y="3"/>
                  </a:moveTo>
                  <a:cubicBezTo>
                    <a:pt x="163" y="3"/>
                    <a:pt x="163" y="3"/>
                    <a:pt x="164" y="3"/>
                  </a:cubicBezTo>
                  <a:cubicBezTo>
                    <a:pt x="167" y="3"/>
                    <a:pt x="170" y="3"/>
                    <a:pt x="173" y="3"/>
                  </a:cubicBezTo>
                  <a:cubicBezTo>
                    <a:pt x="177" y="3"/>
                    <a:pt x="182" y="3"/>
                    <a:pt x="186" y="3"/>
                  </a:cubicBezTo>
                  <a:cubicBezTo>
                    <a:pt x="191" y="3"/>
                    <a:pt x="195" y="3"/>
                    <a:pt x="200" y="3"/>
                  </a:cubicBezTo>
                  <a:cubicBezTo>
                    <a:pt x="203" y="3"/>
                    <a:pt x="206" y="3"/>
                    <a:pt x="210" y="4"/>
                  </a:cubicBezTo>
                  <a:cubicBezTo>
                    <a:pt x="211" y="4"/>
                    <a:pt x="212" y="5"/>
                    <a:pt x="214" y="5"/>
                  </a:cubicBezTo>
                  <a:cubicBezTo>
                    <a:pt x="214" y="5"/>
                    <a:pt x="215" y="5"/>
                    <a:pt x="215" y="6"/>
                  </a:cubicBezTo>
                  <a:cubicBezTo>
                    <a:pt x="219" y="7"/>
                    <a:pt x="222" y="8"/>
                    <a:pt x="225" y="12"/>
                  </a:cubicBezTo>
                  <a:cubicBezTo>
                    <a:pt x="225" y="13"/>
                    <a:pt x="226" y="14"/>
                    <a:pt x="226" y="15"/>
                  </a:cubicBezTo>
                  <a:cubicBezTo>
                    <a:pt x="227" y="16"/>
                    <a:pt x="227" y="17"/>
                    <a:pt x="228" y="19"/>
                  </a:cubicBezTo>
                  <a:cubicBezTo>
                    <a:pt x="230" y="23"/>
                    <a:pt x="231" y="28"/>
                    <a:pt x="232" y="32"/>
                  </a:cubicBezTo>
                  <a:cubicBezTo>
                    <a:pt x="233" y="35"/>
                    <a:pt x="233" y="38"/>
                    <a:pt x="233" y="42"/>
                  </a:cubicBezTo>
                  <a:cubicBezTo>
                    <a:pt x="234" y="45"/>
                    <a:pt x="234" y="49"/>
                    <a:pt x="234" y="52"/>
                  </a:cubicBezTo>
                  <a:cubicBezTo>
                    <a:pt x="234" y="57"/>
                    <a:pt x="234" y="61"/>
                    <a:pt x="234" y="65"/>
                  </a:cubicBezTo>
                  <a:cubicBezTo>
                    <a:pt x="233" y="67"/>
                    <a:pt x="233" y="69"/>
                    <a:pt x="232" y="71"/>
                  </a:cubicBezTo>
                  <a:cubicBezTo>
                    <a:pt x="231" y="73"/>
                    <a:pt x="230" y="74"/>
                    <a:pt x="229" y="75"/>
                  </a:cubicBezTo>
                  <a:cubicBezTo>
                    <a:pt x="229" y="76"/>
                    <a:pt x="228" y="76"/>
                    <a:pt x="228" y="77"/>
                  </a:cubicBezTo>
                  <a:cubicBezTo>
                    <a:pt x="226" y="79"/>
                    <a:pt x="224" y="81"/>
                    <a:pt x="222" y="82"/>
                  </a:cubicBezTo>
                  <a:cubicBezTo>
                    <a:pt x="222" y="82"/>
                    <a:pt x="221" y="83"/>
                    <a:pt x="221" y="83"/>
                  </a:cubicBezTo>
                  <a:cubicBezTo>
                    <a:pt x="217" y="86"/>
                    <a:pt x="213" y="88"/>
                    <a:pt x="209" y="89"/>
                  </a:cubicBezTo>
                  <a:cubicBezTo>
                    <a:pt x="205" y="90"/>
                    <a:pt x="202" y="90"/>
                    <a:pt x="198" y="90"/>
                  </a:cubicBezTo>
                  <a:cubicBezTo>
                    <a:pt x="194" y="90"/>
                    <a:pt x="190" y="91"/>
                    <a:pt x="186" y="91"/>
                  </a:cubicBezTo>
                  <a:cubicBezTo>
                    <a:pt x="181" y="91"/>
                    <a:pt x="175" y="92"/>
                    <a:pt x="170" y="92"/>
                  </a:cubicBezTo>
                  <a:cubicBezTo>
                    <a:pt x="157" y="92"/>
                    <a:pt x="143" y="92"/>
                    <a:pt x="130" y="92"/>
                  </a:cubicBezTo>
                  <a:cubicBezTo>
                    <a:pt x="121" y="91"/>
                    <a:pt x="112" y="91"/>
                    <a:pt x="103" y="91"/>
                  </a:cubicBezTo>
                  <a:cubicBezTo>
                    <a:pt x="98" y="91"/>
                    <a:pt x="93" y="90"/>
                    <a:pt x="88" y="90"/>
                  </a:cubicBezTo>
                  <a:cubicBezTo>
                    <a:pt x="86" y="90"/>
                    <a:pt x="84" y="90"/>
                    <a:pt x="82" y="90"/>
                  </a:cubicBezTo>
                  <a:cubicBezTo>
                    <a:pt x="70" y="90"/>
                    <a:pt x="58" y="90"/>
                    <a:pt x="46" y="90"/>
                  </a:cubicBezTo>
                  <a:cubicBezTo>
                    <a:pt x="38" y="90"/>
                    <a:pt x="31" y="90"/>
                    <a:pt x="23" y="90"/>
                  </a:cubicBezTo>
                  <a:cubicBezTo>
                    <a:pt x="20" y="90"/>
                    <a:pt x="17" y="90"/>
                    <a:pt x="14" y="89"/>
                  </a:cubicBezTo>
                  <a:cubicBezTo>
                    <a:pt x="10" y="88"/>
                    <a:pt x="7" y="87"/>
                    <a:pt x="4" y="85"/>
                  </a:cubicBezTo>
                  <a:cubicBezTo>
                    <a:pt x="2" y="83"/>
                    <a:pt x="1" y="80"/>
                    <a:pt x="0" y="77"/>
                  </a:cubicBezTo>
                  <a:cubicBezTo>
                    <a:pt x="0" y="74"/>
                    <a:pt x="0" y="72"/>
                    <a:pt x="0" y="69"/>
                  </a:cubicBezTo>
                  <a:cubicBezTo>
                    <a:pt x="0" y="64"/>
                    <a:pt x="0" y="59"/>
                    <a:pt x="0" y="54"/>
                  </a:cubicBezTo>
                  <a:cubicBezTo>
                    <a:pt x="0" y="50"/>
                    <a:pt x="0" y="47"/>
                    <a:pt x="0" y="44"/>
                  </a:cubicBezTo>
                  <a:cubicBezTo>
                    <a:pt x="0" y="43"/>
                    <a:pt x="0" y="42"/>
                    <a:pt x="0" y="41"/>
                  </a:cubicBezTo>
                  <a:cubicBezTo>
                    <a:pt x="0" y="36"/>
                    <a:pt x="0" y="32"/>
                    <a:pt x="1" y="27"/>
                  </a:cubicBezTo>
                  <a:cubicBezTo>
                    <a:pt x="1" y="25"/>
                    <a:pt x="2" y="23"/>
                    <a:pt x="3" y="22"/>
                  </a:cubicBezTo>
                  <a:cubicBezTo>
                    <a:pt x="4" y="20"/>
                    <a:pt x="5" y="19"/>
                    <a:pt x="6" y="17"/>
                  </a:cubicBezTo>
                  <a:cubicBezTo>
                    <a:pt x="8" y="15"/>
                    <a:pt x="9" y="14"/>
                    <a:pt x="11" y="12"/>
                  </a:cubicBezTo>
                  <a:cubicBezTo>
                    <a:pt x="16" y="9"/>
                    <a:pt x="21" y="7"/>
                    <a:pt x="26" y="5"/>
                  </a:cubicBezTo>
                  <a:cubicBezTo>
                    <a:pt x="30" y="4"/>
                    <a:pt x="34" y="3"/>
                    <a:pt x="38" y="2"/>
                  </a:cubicBezTo>
                  <a:cubicBezTo>
                    <a:pt x="43" y="1"/>
                    <a:pt x="48" y="1"/>
                    <a:pt x="53" y="0"/>
                  </a:cubicBezTo>
                  <a:cubicBezTo>
                    <a:pt x="56" y="0"/>
                    <a:pt x="58" y="0"/>
                    <a:pt x="61" y="0"/>
                  </a:cubicBezTo>
                  <a:cubicBezTo>
                    <a:pt x="70" y="0"/>
                    <a:pt x="80" y="0"/>
                    <a:pt x="90" y="1"/>
                  </a:cubicBezTo>
                  <a:cubicBezTo>
                    <a:pt x="94" y="1"/>
                    <a:pt x="98" y="1"/>
                    <a:pt x="102" y="1"/>
                  </a:cubicBezTo>
                  <a:cubicBezTo>
                    <a:pt x="106" y="1"/>
                    <a:pt x="109" y="2"/>
                    <a:pt x="113" y="2"/>
                  </a:cubicBezTo>
                  <a:cubicBezTo>
                    <a:pt x="126" y="2"/>
                    <a:pt x="139" y="2"/>
                    <a:pt x="153" y="2"/>
                  </a:cubicBezTo>
                  <a:cubicBezTo>
                    <a:pt x="155" y="2"/>
                    <a:pt x="157" y="2"/>
                    <a:pt x="158" y="2"/>
                  </a:cubicBezTo>
                  <a:cubicBezTo>
                    <a:pt x="159" y="2"/>
                    <a:pt x="159" y="1"/>
                    <a:pt x="160" y="1"/>
                  </a:cubicBezTo>
                  <a:cubicBezTo>
                    <a:pt x="161" y="1"/>
                    <a:pt x="162" y="1"/>
                    <a:pt x="162" y="2"/>
                  </a:cubicBezTo>
                  <a:cubicBezTo>
                    <a:pt x="162" y="2"/>
                    <a:pt x="163" y="2"/>
                    <a:pt x="163" y="3"/>
                  </a:cubicBezTo>
                  <a:close/>
                  <a:moveTo>
                    <a:pt x="37" y="71"/>
                  </a:moveTo>
                  <a:cubicBezTo>
                    <a:pt x="38" y="70"/>
                    <a:pt x="39" y="69"/>
                    <a:pt x="39" y="68"/>
                  </a:cubicBezTo>
                  <a:cubicBezTo>
                    <a:pt x="39" y="68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8"/>
                    <a:pt x="39" y="68"/>
                  </a:cubicBezTo>
                  <a:cubicBezTo>
                    <a:pt x="38" y="69"/>
                    <a:pt x="38" y="70"/>
                    <a:pt x="37" y="71"/>
                  </a:cubicBezTo>
                  <a:cubicBezTo>
                    <a:pt x="37" y="71"/>
                    <a:pt x="37" y="71"/>
                    <a:pt x="36" y="71"/>
                  </a:cubicBezTo>
                  <a:cubicBezTo>
                    <a:pt x="36" y="71"/>
                    <a:pt x="36" y="72"/>
                    <a:pt x="36" y="72"/>
                  </a:cubicBezTo>
                  <a:cubicBezTo>
                    <a:pt x="37" y="71"/>
                    <a:pt x="37" y="71"/>
                    <a:pt x="37" y="71"/>
                  </a:cubicBezTo>
                  <a:close/>
                  <a:moveTo>
                    <a:pt x="18" y="56"/>
                  </a:moveTo>
                  <a:cubicBezTo>
                    <a:pt x="18" y="56"/>
                    <a:pt x="18" y="57"/>
                    <a:pt x="18" y="57"/>
                  </a:cubicBezTo>
                  <a:cubicBezTo>
                    <a:pt x="18" y="58"/>
                    <a:pt x="17" y="60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58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6"/>
                    <a:pt x="18" y="56"/>
                    <a:pt x="18" y="56"/>
                  </a:cubicBezTo>
                  <a:close/>
                  <a:moveTo>
                    <a:pt x="78" y="9"/>
                  </a:moveTo>
                  <a:cubicBezTo>
                    <a:pt x="77" y="10"/>
                    <a:pt x="77" y="12"/>
                    <a:pt x="77" y="14"/>
                  </a:cubicBezTo>
                  <a:cubicBezTo>
                    <a:pt x="77" y="22"/>
                    <a:pt x="76" y="29"/>
                    <a:pt x="75" y="37"/>
                  </a:cubicBezTo>
                  <a:cubicBezTo>
                    <a:pt x="75" y="38"/>
                    <a:pt x="75" y="39"/>
                    <a:pt x="75" y="40"/>
                  </a:cubicBezTo>
                  <a:cubicBezTo>
                    <a:pt x="76" y="40"/>
                    <a:pt x="76" y="41"/>
                    <a:pt x="76" y="41"/>
                  </a:cubicBezTo>
                  <a:cubicBezTo>
                    <a:pt x="76" y="42"/>
                    <a:pt x="77" y="43"/>
                    <a:pt x="77" y="43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8" y="38"/>
                    <a:pt x="78" y="35"/>
                    <a:pt x="79" y="32"/>
                  </a:cubicBezTo>
                  <a:cubicBezTo>
                    <a:pt x="80" y="25"/>
                    <a:pt x="80" y="18"/>
                    <a:pt x="80" y="11"/>
                  </a:cubicBezTo>
                  <a:cubicBezTo>
                    <a:pt x="80" y="10"/>
                    <a:pt x="79" y="10"/>
                    <a:pt x="79" y="10"/>
                  </a:cubicBezTo>
                  <a:cubicBezTo>
                    <a:pt x="79" y="10"/>
                    <a:pt x="78" y="9"/>
                    <a:pt x="78" y="9"/>
                  </a:cubicBezTo>
                  <a:cubicBezTo>
                    <a:pt x="78" y="8"/>
                    <a:pt x="78" y="7"/>
                    <a:pt x="78" y="7"/>
                  </a:cubicBezTo>
                  <a:cubicBezTo>
                    <a:pt x="76" y="7"/>
                    <a:pt x="74" y="7"/>
                    <a:pt x="71" y="7"/>
                  </a:cubicBezTo>
                  <a:cubicBezTo>
                    <a:pt x="71" y="8"/>
                    <a:pt x="71" y="9"/>
                    <a:pt x="71" y="10"/>
                  </a:cubicBezTo>
                  <a:cubicBezTo>
                    <a:pt x="71" y="13"/>
                    <a:pt x="71" y="15"/>
                    <a:pt x="71" y="17"/>
                  </a:cubicBezTo>
                  <a:cubicBezTo>
                    <a:pt x="72" y="25"/>
                    <a:pt x="71" y="33"/>
                    <a:pt x="70" y="40"/>
                  </a:cubicBezTo>
                  <a:cubicBezTo>
                    <a:pt x="69" y="43"/>
                    <a:pt x="69" y="46"/>
                    <a:pt x="68" y="49"/>
                  </a:cubicBezTo>
                  <a:cubicBezTo>
                    <a:pt x="68" y="49"/>
                    <a:pt x="68" y="50"/>
                    <a:pt x="68" y="51"/>
                  </a:cubicBezTo>
                  <a:cubicBezTo>
                    <a:pt x="69" y="50"/>
                    <a:pt x="70" y="50"/>
                    <a:pt x="70" y="51"/>
                  </a:cubicBezTo>
                  <a:cubicBezTo>
                    <a:pt x="71" y="51"/>
                    <a:pt x="71" y="52"/>
                    <a:pt x="72" y="52"/>
                  </a:cubicBezTo>
                  <a:cubicBezTo>
                    <a:pt x="72" y="52"/>
                    <a:pt x="72" y="51"/>
                    <a:pt x="72" y="51"/>
                  </a:cubicBezTo>
                  <a:cubicBezTo>
                    <a:pt x="72" y="49"/>
                    <a:pt x="72" y="47"/>
                    <a:pt x="73" y="45"/>
                  </a:cubicBezTo>
                  <a:cubicBezTo>
                    <a:pt x="73" y="40"/>
                    <a:pt x="73" y="34"/>
                    <a:pt x="74" y="29"/>
                  </a:cubicBezTo>
                  <a:cubicBezTo>
                    <a:pt x="74" y="24"/>
                    <a:pt x="75" y="19"/>
                    <a:pt x="75" y="14"/>
                  </a:cubicBezTo>
                  <a:cubicBezTo>
                    <a:pt x="75" y="12"/>
                    <a:pt x="74" y="11"/>
                    <a:pt x="74" y="9"/>
                  </a:cubicBezTo>
                  <a:cubicBezTo>
                    <a:pt x="73" y="9"/>
                    <a:pt x="73" y="9"/>
                    <a:pt x="74" y="8"/>
                  </a:cubicBezTo>
                  <a:cubicBezTo>
                    <a:pt x="74" y="7"/>
                    <a:pt x="76" y="6"/>
                    <a:pt x="78" y="8"/>
                  </a:cubicBezTo>
                  <a:cubicBezTo>
                    <a:pt x="78" y="8"/>
                    <a:pt x="78" y="8"/>
                    <a:pt x="78" y="9"/>
                  </a:cubicBezTo>
                  <a:close/>
                  <a:moveTo>
                    <a:pt x="47" y="9"/>
                  </a:moveTo>
                  <a:cubicBezTo>
                    <a:pt x="46" y="10"/>
                    <a:pt x="46" y="11"/>
                    <a:pt x="46" y="12"/>
                  </a:cubicBezTo>
                  <a:cubicBezTo>
                    <a:pt x="46" y="16"/>
                    <a:pt x="45" y="20"/>
                    <a:pt x="45" y="23"/>
                  </a:cubicBezTo>
                  <a:cubicBezTo>
                    <a:pt x="45" y="25"/>
                    <a:pt x="45" y="26"/>
                    <a:pt x="45" y="28"/>
                  </a:cubicBezTo>
                  <a:cubicBezTo>
                    <a:pt x="44" y="32"/>
                    <a:pt x="44" y="37"/>
                    <a:pt x="44" y="41"/>
                  </a:cubicBezTo>
                  <a:cubicBezTo>
                    <a:pt x="44" y="43"/>
                    <a:pt x="44" y="46"/>
                    <a:pt x="43" y="48"/>
                  </a:cubicBezTo>
                  <a:cubicBezTo>
                    <a:pt x="43" y="50"/>
                    <a:pt x="43" y="53"/>
                    <a:pt x="43" y="56"/>
                  </a:cubicBezTo>
                  <a:cubicBezTo>
                    <a:pt x="43" y="58"/>
                    <a:pt x="43" y="60"/>
                    <a:pt x="42" y="62"/>
                  </a:cubicBezTo>
                  <a:cubicBezTo>
                    <a:pt x="42" y="65"/>
                    <a:pt x="41" y="67"/>
                    <a:pt x="41" y="69"/>
                  </a:cubicBezTo>
                  <a:cubicBezTo>
                    <a:pt x="40" y="72"/>
                    <a:pt x="38" y="73"/>
                    <a:pt x="36" y="75"/>
                  </a:cubicBezTo>
                  <a:cubicBezTo>
                    <a:pt x="36" y="75"/>
                    <a:pt x="35" y="75"/>
                    <a:pt x="35" y="75"/>
                  </a:cubicBezTo>
                  <a:cubicBezTo>
                    <a:pt x="34" y="76"/>
                    <a:pt x="33" y="76"/>
                    <a:pt x="32" y="76"/>
                  </a:cubicBezTo>
                  <a:cubicBezTo>
                    <a:pt x="32" y="76"/>
                    <a:pt x="32" y="76"/>
                    <a:pt x="31" y="76"/>
                  </a:cubicBezTo>
                  <a:cubicBezTo>
                    <a:pt x="29" y="76"/>
                    <a:pt x="26" y="75"/>
                    <a:pt x="24" y="75"/>
                  </a:cubicBezTo>
                  <a:cubicBezTo>
                    <a:pt x="23" y="75"/>
                    <a:pt x="23" y="75"/>
                    <a:pt x="22" y="75"/>
                  </a:cubicBezTo>
                  <a:cubicBezTo>
                    <a:pt x="22" y="75"/>
                    <a:pt x="22" y="75"/>
                    <a:pt x="21" y="75"/>
                  </a:cubicBezTo>
                  <a:cubicBezTo>
                    <a:pt x="21" y="74"/>
                    <a:pt x="20" y="74"/>
                    <a:pt x="20" y="74"/>
                  </a:cubicBezTo>
                  <a:cubicBezTo>
                    <a:pt x="17" y="74"/>
                    <a:pt x="14" y="73"/>
                    <a:pt x="12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7"/>
                    <a:pt x="10" y="66"/>
                    <a:pt x="10" y="64"/>
                  </a:cubicBezTo>
                  <a:cubicBezTo>
                    <a:pt x="10" y="62"/>
                    <a:pt x="10" y="60"/>
                    <a:pt x="10" y="57"/>
                  </a:cubicBezTo>
                  <a:cubicBezTo>
                    <a:pt x="10" y="49"/>
                    <a:pt x="10" y="41"/>
                    <a:pt x="11" y="33"/>
                  </a:cubicBezTo>
                  <a:cubicBezTo>
                    <a:pt x="11" y="29"/>
                    <a:pt x="11" y="26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0" y="24"/>
                    <a:pt x="10" y="25"/>
                  </a:cubicBezTo>
                  <a:cubicBezTo>
                    <a:pt x="9" y="27"/>
                    <a:pt x="8" y="29"/>
                    <a:pt x="7" y="31"/>
                  </a:cubicBezTo>
                  <a:cubicBezTo>
                    <a:pt x="5" y="35"/>
                    <a:pt x="4" y="39"/>
                    <a:pt x="3" y="43"/>
                  </a:cubicBezTo>
                  <a:cubicBezTo>
                    <a:pt x="3" y="44"/>
                    <a:pt x="3" y="45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4" y="52"/>
                    <a:pt x="4" y="55"/>
                    <a:pt x="4" y="59"/>
                  </a:cubicBezTo>
                  <a:cubicBezTo>
                    <a:pt x="5" y="61"/>
                    <a:pt x="5" y="64"/>
                    <a:pt x="7" y="66"/>
                  </a:cubicBezTo>
                  <a:cubicBezTo>
                    <a:pt x="10" y="70"/>
                    <a:pt x="14" y="74"/>
                    <a:pt x="18" y="76"/>
                  </a:cubicBezTo>
                  <a:cubicBezTo>
                    <a:pt x="22" y="79"/>
                    <a:pt x="27" y="81"/>
                    <a:pt x="31" y="83"/>
                  </a:cubicBezTo>
                  <a:cubicBezTo>
                    <a:pt x="34" y="84"/>
                    <a:pt x="37" y="85"/>
                    <a:pt x="41" y="85"/>
                  </a:cubicBezTo>
                  <a:cubicBezTo>
                    <a:pt x="45" y="86"/>
                    <a:pt x="49" y="86"/>
                    <a:pt x="54" y="86"/>
                  </a:cubicBezTo>
                  <a:cubicBezTo>
                    <a:pt x="56" y="86"/>
                    <a:pt x="59" y="87"/>
                    <a:pt x="61" y="87"/>
                  </a:cubicBezTo>
                  <a:cubicBezTo>
                    <a:pt x="64" y="87"/>
                    <a:pt x="67" y="87"/>
                    <a:pt x="70" y="87"/>
                  </a:cubicBezTo>
                  <a:cubicBezTo>
                    <a:pt x="78" y="86"/>
                    <a:pt x="86" y="86"/>
                    <a:pt x="94" y="85"/>
                  </a:cubicBezTo>
                  <a:cubicBezTo>
                    <a:pt x="94" y="85"/>
                    <a:pt x="95" y="85"/>
                    <a:pt x="95" y="85"/>
                  </a:cubicBezTo>
                  <a:cubicBezTo>
                    <a:pt x="96" y="85"/>
                    <a:pt x="96" y="85"/>
                    <a:pt x="97" y="85"/>
                  </a:cubicBezTo>
                  <a:cubicBezTo>
                    <a:pt x="99" y="85"/>
                    <a:pt x="101" y="85"/>
                    <a:pt x="102" y="85"/>
                  </a:cubicBezTo>
                  <a:cubicBezTo>
                    <a:pt x="107" y="84"/>
                    <a:pt x="111" y="84"/>
                    <a:pt x="115" y="84"/>
                  </a:cubicBezTo>
                  <a:cubicBezTo>
                    <a:pt x="127" y="84"/>
                    <a:pt x="140" y="84"/>
                    <a:pt x="153" y="84"/>
                  </a:cubicBezTo>
                  <a:cubicBezTo>
                    <a:pt x="165" y="84"/>
                    <a:pt x="178" y="84"/>
                    <a:pt x="190" y="83"/>
                  </a:cubicBezTo>
                  <a:cubicBezTo>
                    <a:pt x="192" y="83"/>
                    <a:pt x="195" y="83"/>
                    <a:pt x="197" y="83"/>
                  </a:cubicBezTo>
                  <a:cubicBezTo>
                    <a:pt x="202" y="82"/>
                    <a:pt x="207" y="81"/>
                    <a:pt x="213" y="80"/>
                  </a:cubicBezTo>
                  <a:cubicBezTo>
                    <a:pt x="215" y="79"/>
                    <a:pt x="218" y="79"/>
                    <a:pt x="221" y="78"/>
                  </a:cubicBezTo>
                  <a:cubicBezTo>
                    <a:pt x="222" y="78"/>
                    <a:pt x="223" y="77"/>
                    <a:pt x="224" y="76"/>
                  </a:cubicBezTo>
                  <a:cubicBezTo>
                    <a:pt x="226" y="73"/>
                    <a:pt x="228" y="69"/>
                    <a:pt x="228" y="65"/>
                  </a:cubicBezTo>
                  <a:cubicBezTo>
                    <a:pt x="228" y="61"/>
                    <a:pt x="228" y="57"/>
                    <a:pt x="228" y="52"/>
                  </a:cubicBezTo>
                  <a:cubicBezTo>
                    <a:pt x="228" y="51"/>
                    <a:pt x="228" y="50"/>
                    <a:pt x="228" y="49"/>
                  </a:cubicBezTo>
                  <a:cubicBezTo>
                    <a:pt x="227" y="44"/>
                    <a:pt x="227" y="39"/>
                    <a:pt x="226" y="34"/>
                  </a:cubicBezTo>
                  <a:cubicBezTo>
                    <a:pt x="225" y="29"/>
                    <a:pt x="224" y="23"/>
                    <a:pt x="221" y="18"/>
                  </a:cubicBezTo>
                  <a:cubicBezTo>
                    <a:pt x="221" y="17"/>
                    <a:pt x="221" y="17"/>
                    <a:pt x="220" y="17"/>
                  </a:cubicBezTo>
                  <a:cubicBezTo>
                    <a:pt x="218" y="15"/>
                    <a:pt x="216" y="15"/>
                    <a:pt x="214" y="14"/>
                  </a:cubicBezTo>
                  <a:cubicBezTo>
                    <a:pt x="214" y="14"/>
                    <a:pt x="213" y="13"/>
                    <a:pt x="213" y="13"/>
                  </a:cubicBezTo>
                  <a:cubicBezTo>
                    <a:pt x="212" y="15"/>
                    <a:pt x="212" y="21"/>
                    <a:pt x="212" y="24"/>
                  </a:cubicBezTo>
                  <a:cubicBezTo>
                    <a:pt x="212" y="27"/>
                    <a:pt x="213" y="30"/>
                    <a:pt x="213" y="33"/>
                  </a:cubicBezTo>
                  <a:cubicBezTo>
                    <a:pt x="213" y="36"/>
                    <a:pt x="212" y="38"/>
                    <a:pt x="212" y="41"/>
                  </a:cubicBezTo>
                  <a:cubicBezTo>
                    <a:pt x="212" y="42"/>
                    <a:pt x="212" y="43"/>
                    <a:pt x="213" y="44"/>
                  </a:cubicBezTo>
                  <a:cubicBezTo>
                    <a:pt x="213" y="46"/>
                    <a:pt x="213" y="48"/>
                    <a:pt x="213" y="50"/>
                  </a:cubicBezTo>
                  <a:cubicBezTo>
                    <a:pt x="213" y="52"/>
                    <a:pt x="213" y="53"/>
                    <a:pt x="213" y="55"/>
                  </a:cubicBezTo>
                  <a:cubicBezTo>
                    <a:pt x="212" y="57"/>
                    <a:pt x="210" y="59"/>
                    <a:pt x="207" y="60"/>
                  </a:cubicBezTo>
                  <a:cubicBezTo>
                    <a:pt x="206" y="60"/>
                    <a:pt x="205" y="61"/>
                    <a:pt x="205" y="62"/>
                  </a:cubicBezTo>
                  <a:cubicBezTo>
                    <a:pt x="203" y="64"/>
                    <a:pt x="201" y="64"/>
                    <a:pt x="198" y="65"/>
                  </a:cubicBezTo>
                  <a:cubicBezTo>
                    <a:pt x="196" y="65"/>
                    <a:pt x="193" y="65"/>
                    <a:pt x="191" y="65"/>
                  </a:cubicBezTo>
                  <a:cubicBezTo>
                    <a:pt x="189" y="65"/>
                    <a:pt x="188" y="65"/>
                    <a:pt x="186" y="65"/>
                  </a:cubicBezTo>
                  <a:cubicBezTo>
                    <a:pt x="185" y="65"/>
                    <a:pt x="185" y="65"/>
                    <a:pt x="185" y="65"/>
                  </a:cubicBezTo>
                  <a:cubicBezTo>
                    <a:pt x="184" y="66"/>
                    <a:pt x="183" y="66"/>
                    <a:pt x="183" y="65"/>
                  </a:cubicBezTo>
                  <a:cubicBezTo>
                    <a:pt x="182" y="65"/>
                    <a:pt x="182" y="65"/>
                    <a:pt x="181" y="65"/>
                  </a:cubicBezTo>
                  <a:cubicBezTo>
                    <a:pt x="177" y="64"/>
                    <a:pt x="173" y="61"/>
                    <a:pt x="173" y="56"/>
                  </a:cubicBezTo>
                  <a:cubicBezTo>
                    <a:pt x="173" y="53"/>
                    <a:pt x="172" y="50"/>
                    <a:pt x="172" y="47"/>
                  </a:cubicBezTo>
                  <a:cubicBezTo>
                    <a:pt x="172" y="40"/>
                    <a:pt x="172" y="34"/>
                    <a:pt x="172" y="27"/>
                  </a:cubicBezTo>
                  <a:cubicBezTo>
                    <a:pt x="172" y="22"/>
                    <a:pt x="172" y="17"/>
                    <a:pt x="172" y="12"/>
                  </a:cubicBezTo>
                  <a:cubicBezTo>
                    <a:pt x="172" y="11"/>
                    <a:pt x="172" y="10"/>
                    <a:pt x="172" y="9"/>
                  </a:cubicBezTo>
                  <a:cubicBezTo>
                    <a:pt x="171" y="8"/>
                    <a:pt x="171" y="8"/>
                    <a:pt x="170" y="8"/>
                  </a:cubicBezTo>
                  <a:cubicBezTo>
                    <a:pt x="166" y="8"/>
                    <a:pt x="163" y="8"/>
                    <a:pt x="159" y="8"/>
                  </a:cubicBezTo>
                  <a:cubicBezTo>
                    <a:pt x="159" y="8"/>
                    <a:pt x="158" y="8"/>
                    <a:pt x="158" y="8"/>
                  </a:cubicBezTo>
                  <a:cubicBezTo>
                    <a:pt x="158" y="10"/>
                    <a:pt x="158" y="12"/>
                    <a:pt x="158" y="14"/>
                  </a:cubicBezTo>
                  <a:cubicBezTo>
                    <a:pt x="158" y="16"/>
                    <a:pt x="158" y="18"/>
                    <a:pt x="158" y="20"/>
                  </a:cubicBezTo>
                  <a:cubicBezTo>
                    <a:pt x="158" y="20"/>
                    <a:pt x="158" y="21"/>
                    <a:pt x="158" y="21"/>
                  </a:cubicBezTo>
                  <a:cubicBezTo>
                    <a:pt x="159" y="22"/>
                    <a:pt x="159" y="23"/>
                    <a:pt x="159" y="25"/>
                  </a:cubicBezTo>
                  <a:cubicBezTo>
                    <a:pt x="158" y="25"/>
                    <a:pt x="158" y="25"/>
                    <a:pt x="158" y="26"/>
                  </a:cubicBezTo>
                  <a:cubicBezTo>
                    <a:pt x="158" y="26"/>
                    <a:pt x="158" y="27"/>
                    <a:pt x="158" y="27"/>
                  </a:cubicBezTo>
                  <a:cubicBezTo>
                    <a:pt x="158" y="32"/>
                    <a:pt x="159" y="36"/>
                    <a:pt x="159" y="41"/>
                  </a:cubicBezTo>
                  <a:cubicBezTo>
                    <a:pt x="160" y="44"/>
                    <a:pt x="161" y="48"/>
                    <a:pt x="160" y="51"/>
                  </a:cubicBezTo>
                  <a:cubicBezTo>
                    <a:pt x="160" y="54"/>
                    <a:pt x="160" y="56"/>
                    <a:pt x="158" y="58"/>
                  </a:cubicBezTo>
                  <a:cubicBezTo>
                    <a:pt x="157" y="58"/>
                    <a:pt x="157" y="59"/>
                    <a:pt x="157" y="59"/>
                  </a:cubicBezTo>
                  <a:cubicBezTo>
                    <a:pt x="156" y="61"/>
                    <a:pt x="155" y="62"/>
                    <a:pt x="153" y="63"/>
                  </a:cubicBezTo>
                  <a:cubicBezTo>
                    <a:pt x="152" y="63"/>
                    <a:pt x="151" y="63"/>
                    <a:pt x="150" y="63"/>
                  </a:cubicBezTo>
                  <a:cubicBezTo>
                    <a:pt x="147" y="63"/>
                    <a:pt x="145" y="63"/>
                    <a:pt x="143" y="63"/>
                  </a:cubicBezTo>
                  <a:cubicBezTo>
                    <a:pt x="139" y="63"/>
                    <a:pt x="134" y="63"/>
                    <a:pt x="130" y="64"/>
                  </a:cubicBezTo>
                  <a:cubicBezTo>
                    <a:pt x="130" y="64"/>
                    <a:pt x="130" y="64"/>
                    <a:pt x="129" y="64"/>
                  </a:cubicBezTo>
                  <a:cubicBezTo>
                    <a:pt x="129" y="66"/>
                    <a:pt x="128" y="67"/>
                    <a:pt x="127" y="66"/>
                  </a:cubicBezTo>
                  <a:cubicBezTo>
                    <a:pt x="126" y="66"/>
                    <a:pt x="126" y="66"/>
                    <a:pt x="125" y="66"/>
                  </a:cubicBezTo>
                  <a:cubicBezTo>
                    <a:pt x="125" y="65"/>
                    <a:pt x="125" y="64"/>
                    <a:pt x="125" y="63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2" y="62"/>
                    <a:pt x="121" y="61"/>
                    <a:pt x="120" y="59"/>
                  </a:cubicBezTo>
                  <a:cubicBezTo>
                    <a:pt x="119" y="57"/>
                    <a:pt x="119" y="56"/>
                    <a:pt x="119" y="54"/>
                  </a:cubicBezTo>
                  <a:cubicBezTo>
                    <a:pt x="119" y="52"/>
                    <a:pt x="120" y="49"/>
                    <a:pt x="120" y="47"/>
                  </a:cubicBezTo>
                  <a:cubicBezTo>
                    <a:pt x="120" y="42"/>
                    <a:pt x="120" y="37"/>
                    <a:pt x="120" y="32"/>
                  </a:cubicBezTo>
                  <a:cubicBezTo>
                    <a:pt x="120" y="31"/>
                    <a:pt x="120" y="30"/>
                    <a:pt x="120" y="29"/>
                  </a:cubicBezTo>
                  <a:cubicBezTo>
                    <a:pt x="120" y="28"/>
                    <a:pt x="120" y="28"/>
                    <a:pt x="120" y="27"/>
                  </a:cubicBezTo>
                  <a:cubicBezTo>
                    <a:pt x="120" y="27"/>
                    <a:pt x="120" y="26"/>
                    <a:pt x="120" y="26"/>
                  </a:cubicBezTo>
                  <a:cubicBezTo>
                    <a:pt x="120" y="25"/>
                    <a:pt x="120" y="23"/>
                    <a:pt x="120" y="22"/>
                  </a:cubicBezTo>
                  <a:cubicBezTo>
                    <a:pt x="121" y="19"/>
                    <a:pt x="121" y="15"/>
                    <a:pt x="121" y="12"/>
                  </a:cubicBezTo>
                  <a:cubicBezTo>
                    <a:pt x="121" y="11"/>
                    <a:pt x="120" y="10"/>
                    <a:pt x="120" y="10"/>
                  </a:cubicBezTo>
                  <a:cubicBezTo>
                    <a:pt x="120" y="9"/>
                    <a:pt x="120" y="9"/>
                    <a:pt x="119" y="9"/>
                  </a:cubicBezTo>
                  <a:cubicBezTo>
                    <a:pt x="119" y="9"/>
                    <a:pt x="119" y="8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3" y="7"/>
                    <a:pt x="108" y="7"/>
                    <a:pt x="103" y="7"/>
                  </a:cubicBezTo>
                  <a:cubicBezTo>
                    <a:pt x="103" y="7"/>
                    <a:pt x="103" y="8"/>
                    <a:pt x="102" y="8"/>
                  </a:cubicBezTo>
                  <a:cubicBezTo>
                    <a:pt x="101" y="9"/>
                    <a:pt x="101" y="9"/>
                    <a:pt x="101" y="10"/>
                  </a:cubicBezTo>
                  <a:cubicBezTo>
                    <a:pt x="101" y="12"/>
                    <a:pt x="101" y="14"/>
                    <a:pt x="101" y="16"/>
                  </a:cubicBezTo>
                  <a:cubicBezTo>
                    <a:pt x="101" y="18"/>
                    <a:pt x="101" y="21"/>
                    <a:pt x="101" y="24"/>
                  </a:cubicBezTo>
                  <a:cubicBezTo>
                    <a:pt x="100" y="28"/>
                    <a:pt x="100" y="32"/>
                    <a:pt x="100" y="36"/>
                  </a:cubicBezTo>
                  <a:cubicBezTo>
                    <a:pt x="100" y="43"/>
                    <a:pt x="100" y="50"/>
                    <a:pt x="100" y="57"/>
                  </a:cubicBezTo>
                  <a:cubicBezTo>
                    <a:pt x="100" y="59"/>
                    <a:pt x="99" y="62"/>
                    <a:pt x="99" y="64"/>
                  </a:cubicBezTo>
                  <a:cubicBezTo>
                    <a:pt x="98" y="66"/>
                    <a:pt x="97" y="67"/>
                    <a:pt x="95" y="68"/>
                  </a:cubicBezTo>
                  <a:cubicBezTo>
                    <a:pt x="93" y="69"/>
                    <a:pt x="91" y="69"/>
                    <a:pt x="89" y="69"/>
                  </a:cubicBezTo>
                  <a:cubicBezTo>
                    <a:pt x="85" y="69"/>
                    <a:pt x="82" y="69"/>
                    <a:pt x="79" y="70"/>
                  </a:cubicBezTo>
                  <a:cubicBezTo>
                    <a:pt x="79" y="70"/>
                    <a:pt x="79" y="70"/>
                    <a:pt x="78" y="70"/>
                  </a:cubicBezTo>
                  <a:cubicBezTo>
                    <a:pt x="78" y="70"/>
                    <a:pt x="77" y="70"/>
                    <a:pt x="76" y="69"/>
                  </a:cubicBezTo>
                  <a:cubicBezTo>
                    <a:pt x="75" y="69"/>
                    <a:pt x="74" y="69"/>
                    <a:pt x="74" y="70"/>
                  </a:cubicBezTo>
                  <a:cubicBezTo>
                    <a:pt x="73" y="70"/>
                    <a:pt x="72" y="70"/>
                    <a:pt x="71" y="69"/>
                  </a:cubicBezTo>
                  <a:cubicBezTo>
                    <a:pt x="71" y="69"/>
                    <a:pt x="70" y="69"/>
                    <a:pt x="70" y="68"/>
                  </a:cubicBezTo>
                  <a:cubicBezTo>
                    <a:pt x="69" y="68"/>
                    <a:pt x="68" y="68"/>
                    <a:pt x="68" y="68"/>
                  </a:cubicBezTo>
                  <a:cubicBezTo>
                    <a:pt x="67" y="68"/>
                    <a:pt x="67" y="68"/>
                    <a:pt x="66" y="68"/>
                  </a:cubicBezTo>
                  <a:cubicBezTo>
                    <a:pt x="65" y="68"/>
                    <a:pt x="64" y="68"/>
                    <a:pt x="64" y="67"/>
                  </a:cubicBezTo>
                  <a:cubicBezTo>
                    <a:pt x="64" y="66"/>
                    <a:pt x="63" y="65"/>
                    <a:pt x="62" y="65"/>
                  </a:cubicBezTo>
                  <a:cubicBezTo>
                    <a:pt x="62" y="64"/>
                    <a:pt x="61" y="63"/>
                    <a:pt x="61" y="63"/>
                  </a:cubicBezTo>
                  <a:cubicBezTo>
                    <a:pt x="60" y="60"/>
                    <a:pt x="60" y="58"/>
                    <a:pt x="60" y="56"/>
                  </a:cubicBezTo>
                  <a:cubicBezTo>
                    <a:pt x="60" y="50"/>
                    <a:pt x="60" y="44"/>
                    <a:pt x="61" y="38"/>
                  </a:cubicBezTo>
                  <a:cubicBezTo>
                    <a:pt x="61" y="35"/>
                    <a:pt x="61" y="32"/>
                    <a:pt x="62" y="28"/>
                  </a:cubicBezTo>
                  <a:cubicBezTo>
                    <a:pt x="62" y="22"/>
                    <a:pt x="62" y="17"/>
                    <a:pt x="62" y="11"/>
                  </a:cubicBezTo>
                  <a:cubicBezTo>
                    <a:pt x="62" y="10"/>
                    <a:pt x="62" y="9"/>
                    <a:pt x="61" y="8"/>
                  </a:cubicBezTo>
                  <a:cubicBezTo>
                    <a:pt x="61" y="7"/>
                    <a:pt x="61" y="7"/>
                    <a:pt x="60" y="7"/>
                  </a:cubicBezTo>
                  <a:cubicBezTo>
                    <a:pt x="56" y="7"/>
                    <a:pt x="52" y="8"/>
                    <a:pt x="48" y="8"/>
                  </a:cubicBezTo>
                  <a:cubicBezTo>
                    <a:pt x="48" y="8"/>
                    <a:pt x="47" y="9"/>
                    <a:pt x="47" y="9"/>
                  </a:cubicBezTo>
                  <a:close/>
                  <a:moveTo>
                    <a:pt x="154" y="8"/>
                  </a:moveTo>
                  <a:cubicBezTo>
                    <a:pt x="150" y="8"/>
                    <a:pt x="145" y="8"/>
                    <a:pt x="140" y="8"/>
                  </a:cubicBezTo>
                  <a:cubicBezTo>
                    <a:pt x="135" y="7"/>
                    <a:pt x="131" y="7"/>
                    <a:pt x="126" y="7"/>
                  </a:cubicBezTo>
                  <a:cubicBezTo>
                    <a:pt x="125" y="12"/>
                    <a:pt x="125" y="17"/>
                    <a:pt x="125" y="22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7" y="21"/>
                    <a:pt x="128" y="20"/>
                  </a:cubicBezTo>
                  <a:cubicBezTo>
                    <a:pt x="128" y="19"/>
                    <a:pt x="129" y="19"/>
                    <a:pt x="130" y="19"/>
                  </a:cubicBezTo>
                  <a:cubicBezTo>
                    <a:pt x="130" y="19"/>
                    <a:pt x="131" y="19"/>
                    <a:pt x="131" y="19"/>
                  </a:cubicBezTo>
                  <a:cubicBezTo>
                    <a:pt x="133" y="19"/>
                    <a:pt x="134" y="18"/>
                    <a:pt x="135" y="18"/>
                  </a:cubicBezTo>
                  <a:cubicBezTo>
                    <a:pt x="138" y="17"/>
                    <a:pt x="140" y="17"/>
                    <a:pt x="143" y="17"/>
                  </a:cubicBezTo>
                  <a:cubicBezTo>
                    <a:pt x="145" y="17"/>
                    <a:pt x="147" y="17"/>
                    <a:pt x="149" y="17"/>
                  </a:cubicBezTo>
                  <a:cubicBezTo>
                    <a:pt x="149" y="17"/>
                    <a:pt x="150" y="17"/>
                    <a:pt x="150" y="17"/>
                  </a:cubicBezTo>
                  <a:cubicBezTo>
                    <a:pt x="151" y="17"/>
                    <a:pt x="152" y="17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4"/>
                    <a:pt x="153" y="13"/>
                    <a:pt x="153" y="12"/>
                  </a:cubicBezTo>
                  <a:cubicBezTo>
                    <a:pt x="153" y="11"/>
                    <a:pt x="153" y="10"/>
                    <a:pt x="154" y="10"/>
                  </a:cubicBezTo>
                  <a:cubicBezTo>
                    <a:pt x="154" y="10"/>
                    <a:pt x="155" y="9"/>
                    <a:pt x="155" y="9"/>
                  </a:cubicBezTo>
                  <a:cubicBezTo>
                    <a:pt x="155" y="9"/>
                    <a:pt x="155" y="8"/>
                    <a:pt x="154" y="8"/>
                  </a:cubicBezTo>
                  <a:close/>
                  <a:moveTo>
                    <a:pt x="214" y="85"/>
                  </a:moveTo>
                  <a:cubicBezTo>
                    <a:pt x="214" y="84"/>
                    <a:pt x="214" y="84"/>
                    <a:pt x="214" y="84"/>
                  </a:cubicBezTo>
                  <a:cubicBezTo>
                    <a:pt x="212" y="84"/>
                    <a:pt x="210" y="85"/>
                    <a:pt x="208" y="85"/>
                  </a:cubicBezTo>
                  <a:cubicBezTo>
                    <a:pt x="203" y="85"/>
                    <a:pt x="198" y="86"/>
                    <a:pt x="193" y="86"/>
                  </a:cubicBezTo>
                  <a:cubicBezTo>
                    <a:pt x="184" y="87"/>
                    <a:pt x="176" y="87"/>
                    <a:pt x="167" y="87"/>
                  </a:cubicBezTo>
                  <a:cubicBezTo>
                    <a:pt x="165" y="87"/>
                    <a:pt x="162" y="87"/>
                    <a:pt x="159" y="87"/>
                  </a:cubicBezTo>
                  <a:cubicBezTo>
                    <a:pt x="153" y="87"/>
                    <a:pt x="148" y="88"/>
                    <a:pt x="142" y="88"/>
                  </a:cubicBezTo>
                  <a:cubicBezTo>
                    <a:pt x="135" y="88"/>
                    <a:pt x="129" y="88"/>
                    <a:pt x="122" y="89"/>
                  </a:cubicBezTo>
                  <a:cubicBezTo>
                    <a:pt x="119" y="89"/>
                    <a:pt x="115" y="89"/>
                    <a:pt x="112" y="89"/>
                  </a:cubicBezTo>
                  <a:cubicBezTo>
                    <a:pt x="114" y="89"/>
                    <a:pt x="116" y="89"/>
                    <a:pt x="118" y="89"/>
                  </a:cubicBezTo>
                  <a:cubicBezTo>
                    <a:pt x="124" y="89"/>
                    <a:pt x="130" y="90"/>
                    <a:pt x="136" y="90"/>
                  </a:cubicBezTo>
                  <a:cubicBezTo>
                    <a:pt x="145" y="90"/>
                    <a:pt x="155" y="90"/>
                    <a:pt x="164" y="90"/>
                  </a:cubicBezTo>
                  <a:cubicBezTo>
                    <a:pt x="170" y="90"/>
                    <a:pt x="177" y="90"/>
                    <a:pt x="183" y="89"/>
                  </a:cubicBezTo>
                  <a:cubicBezTo>
                    <a:pt x="186" y="89"/>
                    <a:pt x="188" y="89"/>
                    <a:pt x="191" y="88"/>
                  </a:cubicBezTo>
                  <a:cubicBezTo>
                    <a:pt x="194" y="88"/>
                    <a:pt x="197" y="88"/>
                    <a:pt x="200" y="88"/>
                  </a:cubicBezTo>
                  <a:cubicBezTo>
                    <a:pt x="205" y="88"/>
                    <a:pt x="209" y="87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6" y="86"/>
                    <a:pt x="34" y="86"/>
                    <a:pt x="32" y="85"/>
                  </a:cubicBezTo>
                  <a:cubicBezTo>
                    <a:pt x="30" y="85"/>
                    <a:pt x="28" y="84"/>
                    <a:pt x="26" y="83"/>
                  </a:cubicBezTo>
                  <a:cubicBezTo>
                    <a:pt x="22" y="81"/>
                    <a:pt x="19" y="80"/>
                    <a:pt x="16" y="78"/>
                  </a:cubicBezTo>
                  <a:cubicBezTo>
                    <a:pt x="12" y="75"/>
                    <a:pt x="9" y="72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0"/>
                    <a:pt x="6" y="72"/>
                    <a:pt x="7" y="73"/>
                  </a:cubicBezTo>
                  <a:cubicBezTo>
                    <a:pt x="7" y="75"/>
                    <a:pt x="7" y="77"/>
                    <a:pt x="8" y="79"/>
                  </a:cubicBezTo>
                  <a:cubicBezTo>
                    <a:pt x="8" y="81"/>
                    <a:pt x="9" y="82"/>
                    <a:pt x="10" y="82"/>
                  </a:cubicBezTo>
                  <a:cubicBezTo>
                    <a:pt x="11" y="83"/>
                    <a:pt x="13" y="84"/>
                    <a:pt x="14" y="85"/>
                  </a:cubicBezTo>
                  <a:cubicBezTo>
                    <a:pt x="17" y="86"/>
                    <a:pt x="21" y="86"/>
                    <a:pt x="24" y="87"/>
                  </a:cubicBezTo>
                  <a:cubicBezTo>
                    <a:pt x="29" y="87"/>
                    <a:pt x="33" y="87"/>
                    <a:pt x="38" y="87"/>
                  </a:cubicBezTo>
                  <a:cubicBezTo>
                    <a:pt x="38" y="87"/>
                    <a:pt x="38" y="87"/>
                    <a:pt x="39" y="87"/>
                  </a:cubicBezTo>
                  <a:close/>
                  <a:moveTo>
                    <a:pt x="67" y="7"/>
                  </a:moveTo>
                  <a:cubicBezTo>
                    <a:pt x="67" y="8"/>
                    <a:pt x="67" y="8"/>
                    <a:pt x="67" y="9"/>
                  </a:cubicBezTo>
                  <a:cubicBezTo>
                    <a:pt x="67" y="12"/>
                    <a:pt x="66" y="15"/>
                    <a:pt x="66" y="18"/>
                  </a:cubicBezTo>
                  <a:cubicBezTo>
                    <a:pt x="66" y="21"/>
                    <a:pt x="66" y="24"/>
                    <a:pt x="65" y="27"/>
                  </a:cubicBezTo>
                  <a:cubicBezTo>
                    <a:pt x="65" y="31"/>
                    <a:pt x="65" y="35"/>
                    <a:pt x="65" y="39"/>
                  </a:cubicBezTo>
                  <a:cubicBezTo>
                    <a:pt x="65" y="41"/>
                    <a:pt x="65" y="43"/>
                    <a:pt x="65" y="45"/>
                  </a:cubicBezTo>
                  <a:cubicBezTo>
                    <a:pt x="66" y="46"/>
                    <a:pt x="66" y="48"/>
                    <a:pt x="66" y="49"/>
                  </a:cubicBezTo>
                  <a:cubicBezTo>
                    <a:pt x="66" y="48"/>
                    <a:pt x="66" y="47"/>
                    <a:pt x="67" y="47"/>
                  </a:cubicBezTo>
                  <a:cubicBezTo>
                    <a:pt x="67" y="42"/>
                    <a:pt x="68" y="38"/>
                    <a:pt x="69" y="34"/>
                  </a:cubicBezTo>
                  <a:cubicBezTo>
                    <a:pt x="69" y="31"/>
                    <a:pt x="69" y="27"/>
                    <a:pt x="69" y="24"/>
                  </a:cubicBezTo>
                  <a:cubicBezTo>
                    <a:pt x="69" y="21"/>
                    <a:pt x="69" y="18"/>
                    <a:pt x="69" y="15"/>
                  </a:cubicBezTo>
                  <a:cubicBezTo>
                    <a:pt x="69" y="13"/>
                    <a:pt x="69" y="10"/>
                    <a:pt x="68" y="8"/>
                  </a:cubicBezTo>
                  <a:cubicBezTo>
                    <a:pt x="68" y="8"/>
                    <a:pt x="68" y="7"/>
                    <a:pt x="67" y="7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2"/>
                    <a:pt x="15" y="22"/>
                  </a:cubicBezTo>
                  <a:cubicBezTo>
                    <a:pt x="15" y="24"/>
                    <a:pt x="15" y="26"/>
                    <a:pt x="15" y="28"/>
                  </a:cubicBezTo>
                  <a:cubicBezTo>
                    <a:pt x="14" y="33"/>
                    <a:pt x="14" y="37"/>
                    <a:pt x="14" y="42"/>
                  </a:cubicBezTo>
                  <a:cubicBezTo>
                    <a:pt x="13" y="47"/>
                    <a:pt x="13" y="52"/>
                    <a:pt x="13" y="57"/>
                  </a:cubicBezTo>
                  <a:cubicBezTo>
                    <a:pt x="13" y="57"/>
                    <a:pt x="13" y="57"/>
                    <a:pt x="13" y="58"/>
                  </a:cubicBezTo>
                  <a:cubicBezTo>
                    <a:pt x="14" y="58"/>
                    <a:pt x="14" y="58"/>
                    <a:pt x="14" y="59"/>
                  </a:cubicBezTo>
                  <a:cubicBezTo>
                    <a:pt x="14" y="60"/>
                    <a:pt x="15" y="60"/>
                    <a:pt x="15" y="61"/>
                  </a:cubicBezTo>
                  <a:cubicBezTo>
                    <a:pt x="17" y="46"/>
                    <a:pt x="17" y="31"/>
                    <a:pt x="17" y="17"/>
                  </a:cubicBezTo>
                  <a:cubicBezTo>
                    <a:pt x="16" y="17"/>
                    <a:pt x="15" y="18"/>
                    <a:pt x="14" y="18"/>
                  </a:cubicBezTo>
                  <a:cubicBezTo>
                    <a:pt x="15" y="19"/>
                    <a:pt x="15" y="19"/>
                    <a:pt x="15" y="20"/>
                  </a:cubicBezTo>
                  <a:close/>
                  <a:moveTo>
                    <a:pt x="90" y="29"/>
                  </a:moveTo>
                  <a:cubicBezTo>
                    <a:pt x="91" y="28"/>
                    <a:pt x="92" y="27"/>
                    <a:pt x="93" y="27"/>
                  </a:cubicBezTo>
                  <a:cubicBezTo>
                    <a:pt x="93" y="27"/>
                    <a:pt x="93" y="27"/>
                    <a:pt x="93" y="26"/>
                  </a:cubicBezTo>
                  <a:cubicBezTo>
                    <a:pt x="93" y="21"/>
                    <a:pt x="93" y="16"/>
                    <a:pt x="93" y="10"/>
                  </a:cubicBezTo>
                  <a:cubicBezTo>
                    <a:pt x="93" y="9"/>
                    <a:pt x="93" y="8"/>
                    <a:pt x="93" y="7"/>
                  </a:cubicBezTo>
                  <a:cubicBezTo>
                    <a:pt x="91" y="7"/>
                    <a:pt x="89" y="7"/>
                    <a:pt x="87" y="7"/>
                  </a:cubicBezTo>
                  <a:cubicBezTo>
                    <a:pt x="86" y="8"/>
                    <a:pt x="86" y="9"/>
                    <a:pt x="86" y="11"/>
                  </a:cubicBezTo>
                  <a:cubicBezTo>
                    <a:pt x="86" y="12"/>
                    <a:pt x="86" y="13"/>
                    <a:pt x="86" y="14"/>
                  </a:cubicBezTo>
                  <a:cubicBezTo>
                    <a:pt x="86" y="19"/>
                    <a:pt x="87" y="24"/>
                    <a:pt x="87" y="28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5"/>
                    <a:pt x="88" y="20"/>
                    <a:pt x="88" y="16"/>
                  </a:cubicBezTo>
                  <a:cubicBezTo>
                    <a:pt x="88" y="15"/>
                    <a:pt x="88" y="14"/>
                    <a:pt x="87" y="13"/>
                  </a:cubicBezTo>
                  <a:cubicBezTo>
                    <a:pt x="87" y="12"/>
                    <a:pt x="88" y="11"/>
                    <a:pt x="89" y="11"/>
                  </a:cubicBezTo>
                  <a:cubicBezTo>
                    <a:pt x="90" y="11"/>
                    <a:pt x="91" y="12"/>
                    <a:pt x="92" y="13"/>
                  </a:cubicBezTo>
                  <a:cubicBezTo>
                    <a:pt x="91" y="14"/>
                    <a:pt x="90" y="15"/>
                    <a:pt x="90" y="16"/>
                  </a:cubicBezTo>
                  <a:cubicBezTo>
                    <a:pt x="90" y="20"/>
                    <a:pt x="90" y="24"/>
                    <a:pt x="90" y="28"/>
                  </a:cubicBezTo>
                  <a:cubicBezTo>
                    <a:pt x="90" y="28"/>
                    <a:pt x="90" y="28"/>
                    <a:pt x="90" y="29"/>
                  </a:cubicBezTo>
                  <a:close/>
                  <a:moveTo>
                    <a:pt x="150" y="30"/>
                  </a:moveTo>
                  <a:cubicBezTo>
                    <a:pt x="150" y="29"/>
                    <a:pt x="150" y="29"/>
                    <a:pt x="150" y="28"/>
                  </a:cubicBezTo>
                  <a:cubicBezTo>
                    <a:pt x="149" y="29"/>
                    <a:pt x="149" y="29"/>
                    <a:pt x="148" y="30"/>
                  </a:cubicBezTo>
                  <a:cubicBezTo>
                    <a:pt x="148" y="30"/>
                    <a:pt x="148" y="30"/>
                    <a:pt x="147" y="30"/>
                  </a:cubicBezTo>
                  <a:cubicBezTo>
                    <a:pt x="147" y="30"/>
                    <a:pt x="146" y="29"/>
                    <a:pt x="146" y="29"/>
                  </a:cubicBezTo>
                  <a:cubicBezTo>
                    <a:pt x="146" y="29"/>
                    <a:pt x="146" y="29"/>
                    <a:pt x="146" y="28"/>
                  </a:cubicBezTo>
                  <a:cubicBezTo>
                    <a:pt x="147" y="27"/>
                    <a:pt x="147" y="26"/>
                    <a:pt x="147" y="25"/>
                  </a:cubicBezTo>
                  <a:cubicBezTo>
                    <a:pt x="147" y="24"/>
                    <a:pt x="147" y="24"/>
                    <a:pt x="147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24"/>
                    <a:pt x="146" y="24"/>
                    <a:pt x="146" y="24"/>
                  </a:cubicBezTo>
                  <a:cubicBezTo>
                    <a:pt x="145" y="26"/>
                    <a:pt x="144" y="27"/>
                    <a:pt x="143" y="29"/>
                  </a:cubicBezTo>
                  <a:cubicBezTo>
                    <a:pt x="143" y="29"/>
                    <a:pt x="143" y="30"/>
                    <a:pt x="142" y="30"/>
                  </a:cubicBezTo>
                  <a:cubicBezTo>
                    <a:pt x="142" y="31"/>
                    <a:pt x="141" y="31"/>
                    <a:pt x="141" y="31"/>
                  </a:cubicBezTo>
                  <a:cubicBezTo>
                    <a:pt x="140" y="30"/>
                    <a:pt x="140" y="30"/>
                    <a:pt x="140" y="29"/>
                  </a:cubicBezTo>
                  <a:cubicBezTo>
                    <a:pt x="140" y="29"/>
                    <a:pt x="140" y="29"/>
                    <a:pt x="140" y="28"/>
                  </a:cubicBezTo>
                  <a:cubicBezTo>
                    <a:pt x="141" y="27"/>
                    <a:pt x="141" y="26"/>
                    <a:pt x="141" y="24"/>
                  </a:cubicBezTo>
                  <a:cubicBezTo>
                    <a:pt x="141" y="23"/>
                    <a:pt x="141" y="21"/>
                    <a:pt x="141" y="20"/>
                  </a:cubicBezTo>
                  <a:cubicBezTo>
                    <a:pt x="141" y="19"/>
                    <a:pt x="140" y="19"/>
                    <a:pt x="140" y="19"/>
                  </a:cubicBezTo>
                  <a:cubicBezTo>
                    <a:pt x="138" y="20"/>
                    <a:pt x="137" y="20"/>
                    <a:pt x="135" y="20"/>
                  </a:cubicBezTo>
                  <a:cubicBezTo>
                    <a:pt x="134" y="20"/>
                    <a:pt x="133" y="21"/>
                    <a:pt x="132" y="21"/>
                  </a:cubicBezTo>
                  <a:cubicBezTo>
                    <a:pt x="132" y="21"/>
                    <a:pt x="132" y="22"/>
                    <a:pt x="132" y="22"/>
                  </a:cubicBezTo>
                  <a:cubicBezTo>
                    <a:pt x="134" y="23"/>
                    <a:pt x="133" y="24"/>
                    <a:pt x="133" y="25"/>
                  </a:cubicBezTo>
                  <a:cubicBezTo>
                    <a:pt x="133" y="25"/>
                    <a:pt x="133" y="25"/>
                    <a:pt x="134" y="25"/>
                  </a:cubicBezTo>
                  <a:cubicBezTo>
                    <a:pt x="134" y="24"/>
                    <a:pt x="135" y="23"/>
                    <a:pt x="135" y="22"/>
                  </a:cubicBezTo>
                  <a:cubicBezTo>
                    <a:pt x="135" y="22"/>
                    <a:pt x="136" y="21"/>
                    <a:pt x="136" y="21"/>
                  </a:cubicBezTo>
                  <a:cubicBezTo>
                    <a:pt x="137" y="20"/>
                    <a:pt x="138" y="20"/>
                    <a:pt x="138" y="21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3"/>
                    <a:pt x="138" y="24"/>
                    <a:pt x="138" y="25"/>
                  </a:cubicBezTo>
                  <a:cubicBezTo>
                    <a:pt x="138" y="26"/>
                    <a:pt x="138" y="27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7" y="31"/>
                    <a:pt x="136" y="31"/>
                  </a:cubicBezTo>
                  <a:cubicBezTo>
                    <a:pt x="137" y="33"/>
                    <a:pt x="137" y="33"/>
                    <a:pt x="138" y="33"/>
                  </a:cubicBezTo>
                  <a:cubicBezTo>
                    <a:pt x="139" y="33"/>
                    <a:pt x="140" y="33"/>
                    <a:pt x="141" y="33"/>
                  </a:cubicBezTo>
                  <a:cubicBezTo>
                    <a:pt x="142" y="33"/>
                    <a:pt x="143" y="32"/>
                    <a:pt x="144" y="32"/>
                  </a:cubicBezTo>
                  <a:cubicBezTo>
                    <a:pt x="146" y="32"/>
                    <a:pt x="148" y="31"/>
                    <a:pt x="150" y="30"/>
                  </a:cubicBezTo>
                  <a:close/>
                  <a:moveTo>
                    <a:pt x="208" y="53"/>
                  </a:moveTo>
                  <a:cubicBezTo>
                    <a:pt x="208" y="53"/>
                    <a:pt x="208" y="53"/>
                    <a:pt x="208" y="53"/>
                  </a:cubicBezTo>
                  <a:cubicBezTo>
                    <a:pt x="208" y="53"/>
                    <a:pt x="208" y="52"/>
                    <a:pt x="208" y="52"/>
                  </a:cubicBezTo>
                  <a:cubicBezTo>
                    <a:pt x="209" y="52"/>
                    <a:pt x="209" y="51"/>
                    <a:pt x="209" y="51"/>
                  </a:cubicBezTo>
                  <a:cubicBezTo>
                    <a:pt x="210" y="47"/>
                    <a:pt x="210" y="43"/>
                    <a:pt x="210" y="39"/>
                  </a:cubicBezTo>
                  <a:cubicBezTo>
                    <a:pt x="210" y="36"/>
                    <a:pt x="209" y="32"/>
                    <a:pt x="209" y="28"/>
                  </a:cubicBezTo>
                  <a:cubicBezTo>
                    <a:pt x="209" y="24"/>
                    <a:pt x="208" y="20"/>
                    <a:pt x="208" y="16"/>
                  </a:cubicBezTo>
                  <a:cubicBezTo>
                    <a:pt x="208" y="14"/>
                    <a:pt x="207" y="13"/>
                    <a:pt x="207" y="12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6" y="16"/>
                    <a:pt x="207" y="18"/>
                    <a:pt x="207" y="21"/>
                  </a:cubicBezTo>
                  <a:cubicBezTo>
                    <a:pt x="207" y="25"/>
                    <a:pt x="207" y="28"/>
                    <a:pt x="207" y="32"/>
                  </a:cubicBezTo>
                  <a:cubicBezTo>
                    <a:pt x="207" y="37"/>
                    <a:pt x="207" y="42"/>
                    <a:pt x="207" y="47"/>
                  </a:cubicBezTo>
                  <a:cubicBezTo>
                    <a:pt x="208" y="49"/>
                    <a:pt x="208" y="51"/>
                    <a:pt x="208" y="53"/>
                  </a:cubicBezTo>
                  <a:close/>
                  <a:moveTo>
                    <a:pt x="31" y="10"/>
                  </a:moveTo>
                  <a:cubicBezTo>
                    <a:pt x="31" y="11"/>
                    <a:pt x="31" y="11"/>
                    <a:pt x="30" y="11"/>
                  </a:cubicBezTo>
                  <a:cubicBezTo>
                    <a:pt x="30" y="13"/>
                    <a:pt x="29" y="14"/>
                    <a:pt x="29" y="15"/>
                  </a:cubicBezTo>
                  <a:cubicBezTo>
                    <a:pt x="29" y="22"/>
                    <a:pt x="30" y="29"/>
                    <a:pt x="30" y="37"/>
                  </a:cubicBezTo>
                  <a:cubicBezTo>
                    <a:pt x="30" y="38"/>
                    <a:pt x="30" y="38"/>
                    <a:pt x="31" y="38"/>
                  </a:cubicBezTo>
                  <a:cubicBezTo>
                    <a:pt x="31" y="36"/>
                    <a:pt x="32" y="33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1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3" y="24"/>
                    <a:pt x="33" y="19"/>
                    <a:pt x="33" y="15"/>
                  </a:cubicBezTo>
                  <a:cubicBezTo>
                    <a:pt x="33" y="13"/>
                    <a:pt x="33" y="12"/>
                    <a:pt x="33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2" y="10"/>
                    <a:pt x="31" y="10"/>
                    <a:pt x="31" y="10"/>
                  </a:cubicBezTo>
                  <a:close/>
                  <a:moveTo>
                    <a:pt x="22" y="16"/>
                  </a:moveTo>
                  <a:cubicBezTo>
                    <a:pt x="22" y="18"/>
                    <a:pt x="22" y="18"/>
                    <a:pt x="22" y="21"/>
                  </a:cubicBezTo>
                  <a:cubicBezTo>
                    <a:pt x="21" y="29"/>
                    <a:pt x="21" y="37"/>
                    <a:pt x="21" y="46"/>
                  </a:cubicBez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2" y="48"/>
                    <a:pt x="22" y="48"/>
                  </a:cubicBezTo>
                  <a:cubicBezTo>
                    <a:pt x="24" y="37"/>
                    <a:pt x="25" y="2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7"/>
                    <a:pt x="23" y="16"/>
                    <a:pt x="22" y="16"/>
                  </a:cubicBezTo>
                  <a:close/>
                  <a:moveTo>
                    <a:pt x="42" y="37"/>
                  </a:moveTo>
                  <a:cubicBezTo>
                    <a:pt x="42" y="28"/>
                    <a:pt x="42" y="20"/>
                    <a:pt x="41" y="11"/>
                  </a:cubicBezTo>
                  <a:cubicBezTo>
                    <a:pt x="41" y="11"/>
                    <a:pt x="40" y="11"/>
                    <a:pt x="40" y="12"/>
                  </a:cubicBezTo>
                  <a:cubicBezTo>
                    <a:pt x="40" y="13"/>
                    <a:pt x="40" y="14"/>
                    <a:pt x="40" y="15"/>
                  </a:cubicBezTo>
                  <a:cubicBezTo>
                    <a:pt x="40" y="17"/>
                    <a:pt x="40" y="20"/>
                    <a:pt x="39" y="22"/>
                  </a:cubicBezTo>
                  <a:cubicBezTo>
                    <a:pt x="39" y="25"/>
                    <a:pt x="39" y="27"/>
                    <a:pt x="39" y="29"/>
                  </a:cubicBezTo>
                  <a:cubicBezTo>
                    <a:pt x="40" y="30"/>
                    <a:pt x="40" y="31"/>
                    <a:pt x="39" y="31"/>
                  </a:cubicBezTo>
                  <a:cubicBezTo>
                    <a:pt x="38" y="34"/>
                    <a:pt x="38" y="36"/>
                    <a:pt x="38" y="39"/>
                  </a:cubicBezTo>
                  <a:cubicBezTo>
                    <a:pt x="39" y="39"/>
                    <a:pt x="39" y="39"/>
                    <a:pt x="40" y="38"/>
                  </a:cubicBezTo>
                  <a:cubicBezTo>
                    <a:pt x="40" y="37"/>
                    <a:pt x="41" y="37"/>
                    <a:pt x="42" y="37"/>
                  </a:cubicBezTo>
                  <a:close/>
                  <a:moveTo>
                    <a:pt x="177" y="50"/>
                  </a:moveTo>
                  <a:cubicBezTo>
                    <a:pt x="177" y="50"/>
                    <a:pt x="177" y="49"/>
                    <a:pt x="177" y="49"/>
                  </a:cubicBezTo>
                  <a:cubicBezTo>
                    <a:pt x="177" y="46"/>
                    <a:pt x="177" y="42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6" y="37"/>
                    <a:pt x="177" y="36"/>
                  </a:cubicBezTo>
                  <a:cubicBezTo>
                    <a:pt x="177" y="36"/>
                    <a:pt x="177" y="36"/>
                    <a:pt x="177" y="35"/>
                  </a:cubicBezTo>
                  <a:cubicBezTo>
                    <a:pt x="177" y="27"/>
                    <a:pt x="177" y="19"/>
                    <a:pt x="177" y="11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6" y="8"/>
                    <a:pt x="176" y="8"/>
                  </a:cubicBezTo>
                  <a:cubicBezTo>
                    <a:pt x="176" y="8"/>
                    <a:pt x="176" y="9"/>
                    <a:pt x="176" y="9"/>
                  </a:cubicBezTo>
                  <a:cubicBezTo>
                    <a:pt x="176" y="10"/>
                    <a:pt x="175" y="11"/>
                    <a:pt x="175" y="12"/>
                  </a:cubicBezTo>
                  <a:cubicBezTo>
                    <a:pt x="175" y="24"/>
                    <a:pt x="175" y="36"/>
                    <a:pt x="175" y="48"/>
                  </a:cubicBezTo>
                  <a:cubicBezTo>
                    <a:pt x="175" y="48"/>
                    <a:pt x="175" y="49"/>
                    <a:pt x="175" y="49"/>
                  </a:cubicBezTo>
                  <a:cubicBezTo>
                    <a:pt x="176" y="49"/>
                    <a:pt x="176" y="49"/>
                    <a:pt x="177" y="50"/>
                  </a:cubicBezTo>
                  <a:close/>
                  <a:moveTo>
                    <a:pt x="201" y="30"/>
                  </a:moveTo>
                  <a:cubicBezTo>
                    <a:pt x="201" y="29"/>
                    <a:pt x="201" y="29"/>
                    <a:pt x="201" y="29"/>
                  </a:cubicBezTo>
                  <a:cubicBezTo>
                    <a:pt x="201" y="25"/>
                    <a:pt x="201" y="21"/>
                    <a:pt x="201" y="17"/>
                  </a:cubicBezTo>
                  <a:cubicBezTo>
                    <a:pt x="201" y="16"/>
                    <a:pt x="200" y="15"/>
                    <a:pt x="200" y="14"/>
                  </a:cubicBezTo>
                  <a:cubicBezTo>
                    <a:pt x="200" y="14"/>
                    <a:pt x="199" y="14"/>
                    <a:pt x="199" y="14"/>
                  </a:cubicBezTo>
                  <a:cubicBezTo>
                    <a:pt x="199" y="14"/>
                    <a:pt x="198" y="13"/>
                    <a:pt x="198" y="13"/>
                  </a:cubicBezTo>
                  <a:cubicBezTo>
                    <a:pt x="198" y="12"/>
                    <a:pt x="198" y="11"/>
                    <a:pt x="199" y="10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9" y="10"/>
                    <a:pt x="198" y="10"/>
                    <a:pt x="198" y="10"/>
                  </a:cubicBezTo>
                  <a:cubicBezTo>
                    <a:pt x="198" y="11"/>
                    <a:pt x="197" y="13"/>
                    <a:pt x="197" y="14"/>
                  </a:cubicBezTo>
                  <a:cubicBezTo>
                    <a:pt x="197" y="18"/>
                    <a:pt x="197" y="22"/>
                    <a:pt x="197" y="25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8" y="26"/>
                    <a:pt x="198" y="26"/>
                    <a:pt x="198" y="26"/>
                  </a:cubicBezTo>
                  <a:cubicBezTo>
                    <a:pt x="199" y="26"/>
                    <a:pt x="200" y="26"/>
                    <a:pt x="200" y="27"/>
                  </a:cubicBezTo>
                  <a:cubicBezTo>
                    <a:pt x="200" y="27"/>
                    <a:pt x="200" y="28"/>
                    <a:pt x="199" y="28"/>
                  </a:cubicBezTo>
                  <a:cubicBezTo>
                    <a:pt x="199" y="29"/>
                    <a:pt x="198" y="29"/>
                    <a:pt x="197" y="29"/>
                  </a:cubicBezTo>
                  <a:cubicBezTo>
                    <a:pt x="197" y="30"/>
                    <a:pt x="197" y="31"/>
                    <a:pt x="197" y="32"/>
                  </a:cubicBezTo>
                  <a:cubicBezTo>
                    <a:pt x="198" y="32"/>
                    <a:pt x="199" y="32"/>
                    <a:pt x="199" y="32"/>
                  </a:cubicBezTo>
                  <a:cubicBezTo>
                    <a:pt x="200" y="32"/>
                    <a:pt x="200" y="32"/>
                    <a:pt x="200" y="31"/>
                  </a:cubicBezTo>
                  <a:cubicBezTo>
                    <a:pt x="200" y="30"/>
                    <a:pt x="201" y="30"/>
                    <a:pt x="201" y="30"/>
                  </a:cubicBezTo>
                  <a:close/>
                  <a:moveTo>
                    <a:pt x="84" y="45"/>
                  </a:moveTo>
                  <a:cubicBezTo>
                    <a:pt x="84" y="40"/>
                    <a:pt x="85" y="35"/>
                    <a:pt x="85" y="30"/>
                  </a:cubicBezTo>
                  <a:cubicBezTo>
                    <a:pt x="83" y="30"/>
                    <a:pt x="82" y="30"/>
                    <a:pt x="81" y="30"/>
                  </a:cubicBezTo>
                  <a:cubicBezTo>
                    <a:pt x="81" y="35"/>
                    <a:pt x="80" y="39"/>
                    <a:pt x="80" y="44"/>
                  </a:cubicBezTo>
                  <a:cubicBezTo>
                    <a:pt x="81" y="44"/>
                    <a:pt x="82" y="45"/>
                    <a:pt x="84" y="45"/>
                  </a:cubicBezTo>
                  <a:close/>
                  <a:moveTo>
                    <a:pt x="82" y="7"/>
                  </a:moveTo>
                  <a:cubicBezTo>
                    <a:pt x="82" y="7"/>
                    <a:pt x="82" y="7"/>
                    <a:pt x="82" y="8"/>
                  </a:cubicBezTo>
                  <a:cubicBezTo>
                    <a:pt x="82" y="8"/>
                    <a:pt x="82" y="9"/>
                    <a:pt x="82" y="9"/>
                  </a:cubicBezTo>
                  <a:cubicBezTo>
                    <a:pt x="82" y="10"/>
                    <a:pt x="82" y="10"/>
                    <a:pt x="82" y="11"/>
                  </a:cubicBezTo>
                  <a:cubicBezTo>
                    <a:pt x="82" y="16"/>
                    <a:pt x="82" y="21"/>
                    <a:pt x="81" y="27"/>
                  </a:cubicBezTo>
                  <a:cubicBezTo>
                    <a:pt x="81" y="27"/>
                    <a:pt x="81" y="27"/>
                    <a:pt x="81" y="28"/>
                  </a:cubicBezTo>
                  <a:cubicBezTo>
                    <a:pt x="82" y="27"/>
                    <a:pt x="83" y="27"/>
                    <a:pt x="83" y="28"/>
                  </a:cubicBezTo>
                  <a:cubicBezTo>
                    <a:pt x="83" y="29"/>
                    <a:pt x="84" y="29"/>
                    <a:pt x="85" y="29"/>
                  </a:cubicBezTo>
                  <a:cubicBezTo>
                    <a:pt x="85" y="29"/>
                    <a:pt x="85" y="28"/>
                    <a:pt x="85" y="28"/>
                  </a:cubicBezTo>
                  <a:cubicBezTo>
                    <a:pt x="84" y="23"/>
                    <a:pt x="84" y="19"/>
                    <a:pt x="84" y="14"/>
                  </a:cubicBezTo>
                  <a:cubicBezTo>
                    <a:pt x="84" y="12"/>
                    <a:pt x="84" y="10"/>
                    <a:pt x="83" y="8"/>
                  </a:cubicBezTo>
                  <a:cubicBezTo>
                    <a:pt x="83" y="8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lose/>
                  <a:moveTo>
                    <a:pt x="35" y="69"/>
                  </a:moveTo>
                  <a:cubicBezTo>
                    <a:pt x="39" y="62"/>
                    <a:pt x="41" y="54"/>
                    <a:pt x="41" y="46"/>
                  </a:cubicBezTo>
                  <a:cubicBezTo>
                    <a:pt x="39" y="47"/>
                    <a:pt x="38" y="47"/>
                    <a:pt x="37" y="47"/>
                  </a:cubicBezTo>
                  <a:cubicBezTo>
                    <a:pt x="36" y="49"/>
                    <a:pt x="36" y="52"/>
                    <a:pt x="36" y="55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3"/>
                    <a:pt x="38" y="53"/>
                    <a:pt x="38" y="53"/>
                  </a:cubicBezTo>
                  <a:cubicBezTo>
                    <a:pt x="39" y="52"/>
                    <a:pt x="39" y="53"/>
                    <a:pt x="40" y="53"/>
                  </a:cubicBezTo>
                  <a:cubicBezTo>
                    <a:pt x="40" y="54"/>
                    <a:pt x="40" y="55"/>
                    <a:pt x="39" y="55"/>
                  </a:cubicBezTo>
                  <a:cubicBezTo>
                    <a:pt x="39" y="55"/>
                    <a:pt x="39" y="56"/>
                    <a:pt x="39" y="56"/>
                  </a:cubicBezTo>
                  <a:cubicBezTo>
                    <a:pt x="39" y="57"/>
                    <a:pt x="39" y="58"/>
                    <a:pt x="38" y="59"/>
                  </a:cubicBezTo>
                  <a:cubicBezTo>
                    <a:pt x="38" y="59"/>
                    <a:pt x="38" y="59"/>
                    <a:pt x="37" y="60"/>
                  </a:cubicBezTo>
                  <a:cubicBezTo>
                    <a:pt x="37" y="60"/>
                    <a:pt x="36" y="60"/>
                    <a:pt x="35" y="60"/>
                  </a:cubicBezTo>
                  <a:cubicBezTo>
                    <a:pt x="35" y="62"/>
                    <a:pt x="35" y="63"/>
                    <a:pt x="35" y="65"/>
                  </a:cubicBezTo>
                  <a:cubicBezTo>
                    <a:pt x="35" y="66"/>
                    <a:pt x="35" y="67"/>
                    <a:pt x="35" y="69"/>
                  </a:cubicBezTo>
                  <a:close/>
                  <a:moveTo>
                    <a:pt x="192" y="7"/>
                  </a:moveTo>
                  <a:cubicBezTo>
                    <a:pt x="192" y="7"/>
                    <a:pt x="192" y="7"/>
                    <a:pt x="192" y="7"/>
                  </a:cubicBezTo>
                  <a:cubicBezTo>
                    <a:pt x="192" y="7"/>
                    <a:pt x="193" y="7"/>
                    <a:pt x="193" y="7"/>
                  </a:cubicBezTo>
                  <a:cubicBezTo>
                    <a:pt x="195" y="8"/>
                    <a:pt x="197" y="7"/>
                    <a:pt x="198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2" y="8"/>
                    <a:pt x="205" y="9"/>
                    <a:pt x="208" y="10"/>
                  </a:cubicBezTo>
                  <a:cubicBezTo>
                    <a:pt x="208" y="10"/>
                    <a:pt x="209" y="10"/>
                    <a:pt x="209" y="9"/>
                  </a:cubicBezTo>
                  <a:cubicBezTo>
                    <a:pt x="210" y="8"/>
                    <a:pt x="212" y="9"/>
                    <a:pt x="212" y="10"/>
                  </a:cubicBezTo>
                  <a:cubicBezTo>
                    <a:pt x="213" y="11"/>
                    <a:pt x="213" y="11"/>
                    <a:pt x="213" y="11"/>
                  </a:cubicBezTo>
                  <a:cubicBezTo>
                    <a:pt x="215" y="12"/>
                    <a:pt x="217" y="12"/>
                    <a:pt x="218" y="13"/>
                  </a:cubicBezTo>
                  <a:cubicBezTo>
                    <a:pt x="218" y="13"/>
                    <a:pt x="219" y="13"/>
                    <a:pt x="219" y="13"/>
                  </a:cubicBezTo>
                  <a:cubicBezTo>
                    <a:pt x="218" y="11"/>
                    <a:pt x="217" y="9"/>
                    <a:pt x="214" y="8"/>
                  </a:cubicBezTo>
                  <a:cubicBezTo>
                    <a:pt x="214" y="8"/>
                    <a:pt x="214" y="8"/>
                    <a:pt x="213" y="8"/>
                  </a:cubicBezTo>
                  <a:cubicBezTo>
                    <a:pt x="212" y="7"/>
                    <a:pt x="210" y="7"/>
                    <a:pt x="208" y="7"/>
                  </a:cubicBezTo>
                  <a:cubicBezTo>
                    <a:pt x="203" y="7"/>
                    <a:pt x="197" y="7"/>
                    <a:pt x="192" y="7"/>
                  </a:cubicBezTo>
                  <a:close/>
                  <a:moveTo>
                    <a:pt x="13" y="87"/>
                  </a:moveTo>
                  <a:cubicBezTo>
                    <a:pt x="13" y="87"/>
                    <a:pt x="13" y="86"/>
                    <a:pt x="12" y="86"/>
                  </a:cubicBezTo>
                  <a:cubicBezTo>
                    <a:pt x="11" y="85"/>
                    <a:pt x="10" y="85"/>
                    <a:pt x="8" y="84"/>
                  </a:cubicBezTo>
                  <a:cubicBezTo>
                    <a:pt x="7" y="83"/>
                    <a:pt x="6" y="82"/>
                    <a:pt x="6" y="80"/>
                  </a:cubicBezTo>
                  <a:cubicBezTo>
                    <a:pt x="5" y="78"/>
                    <a:pt x="5" y="76"/>
                    <a:pt x="4" y="74"/>
                  </a:cubicBezTo>
                  <a:cubicBezTo>
                    <a:pt x="4" y="71"/>
                    <a:pt x="4" y="67"/>
                    <a:pt x="3" y="64"/>
                  </a:cubicBezTo>
                  <a:cubicBezTo>
                    <a:pt x="3" y="63"/>
                    <a:pt x="3" y="62"/>
                    <a:pt x="2" y="61"/>
                  </a:cubicBezTo>
                  <a:cubicBezTo>
                    <a:pt x="2" y="64"/>
                    <a:pt x="2" y="67"/>
                    <a:pt x="2" y="70"/>
                  </a:cubicBezTo>
                  <a:cubicBezTo>
                    <a:pt x="2" y="72"/>
                    <a:pt x="2" y="74"/>
                    <a:pt x="2" y="76"/>
                  </a:cubicBezTo>
                  <a:cubicBezTo>
                    <a:pt x="3" y="78"/>
                    <a:pt x="3" y="79"/>
                    <a:pt x="4" y="81"/>
                  </a:cubicBezTo>
                  <a:cubicBezTo>
                    <a:pt x="6" y="84"/>
                    <a:pt x="9" y="86"/>
                    <a:pt x="13" y="87"/>
                  </a:cubicBezTo>
                  <a:close/>
                  <a:moveTo>
                    <a:pt x="180" y="10"/>
                  </a:move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1"/>
                    <a:pt x="179" y="11"/>
                  </a:cubicBezTo>
                  <a:cubicBezTo>
                    <a:pt x="179" y="18"/>
                    <a:pt x="179" y="24"/>
                    <a:pt x="179" y="31"/>
                  </a:cubicBezTo>
                  <a:cubicBezTo>
                    <a:pt x="179" y="33"/>
                    <a:pt x="179" y="35"/>
                    <a:pt x="179" y="38"/>
                  </a:cubicBezTo>
                  <a:cubicBezTo>
                    <a:pt x="179" y="38"/>
                    <a:pt x="179" y="38"/>
                    <a:pt x="179" y="39"/>
                  </a:cubicBezTo>
                  <a:cubicBezTo>
                    <a:pt x="180" y="39"/>
                    <a:pt x="181" y="40"/>
                    <a:pt x="181" y="40"/>
                  </a:cubicBezTo>
                  <a:cubicBezTo>
                    <a:pt x="181" y="41"/>
                    <a:pt x="181" y="40"/>
                    <a:pt x="181" y="40"/>
                  </a:cubicBezTo>
                  <a:cubicBezTo>
                    <a:pt x="181" y="39"/>
                    <a:pt x="182" y="37"/>
                    <a:pt x="181" y="36"/>
                  </a:cubicBezTo>
                  <a:cubicBezTo>
                    <a:pt x="181" y="35"/>
                    <a:pt x="181" y="35"/>
                    <a:pt x="181" y="34"/>
                  </a:cubicBezTo>
                  <a:cubicBezTo>
                    <a:pt x="181" y="34"/>
                    <a:pt x="181" y="33"/>
                    <a:pt x="181" y="33"/>
                  </a:cubicBezTo>
                  <a:cubicBezTo>
                    <a:pt x="181" y="33"/>
                    <a:pt x="181" y="32"/>
                    <a:pt x="181" y="32"/>
                  </a:cubicBezTo>
                  <a:cubicBezTo>
                    <a:pt x="181" y="31"/>
                    <a:pt x="181" y="29"/>
                    <a:pt x="181" y="28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1" y="26"/>
                    <a:pt x="181" y="26"/>
                    <a:pt x="181" y="25"/>
                  </a:cubicBezTo>
                  <a:cubicBezTo>
                    <a:pt x="181" y="24"/>
                    <a:pt x="181" y="23"/>
                    <a:pt x="181" y="23"/>
                  </a:cubicBezTo>
                  <a:cubicBezTo>
                    <a:pt x="180" y="22"/>
                    <a:pt x="180" y="21"/>
                    <a:pt x="180" y="20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80" y="19"/>
                    <a:pt x="181" y="19"/>
                    <a:pt x="181" y="18"/>
                  </a:cubicBezTo>
                  <a:cubicBezTo>
                    <a:pt x="181" y="17"/>
                    <a:pt x="181" y="16"/>
                    <a:pt x="181" y="16"/>
                  </a:cubicBezTo>
                  <a:cubicBezTo>
                    <a:pt x="181" y="15"/>
                    <a:pt x="181" y="15"/>
                    <a:pt x="180" y="14"/>
                  </a:cubicBezTo>
                  <a:cubicBezTo>
                    <a:pt x="179" y="14"/>
                    <a:pt x="179" y="14"/>
                    <a:pt x="180" y="13"/>
                  </a:cubicBezTo>
                  <a:cubicBezTo>
                    <a:pt x="180" y="13"/>
                    <a:pt x="180" y="13"/>
                    <a:pt x="180" y="12"/>
                  </a:cubicBezTo>
                  <a:cubicBezTo>
                    <a:pt x="180" y="12"/>
                    <a:pt x="180" y="11"/>
                    <a:pt x="180" y="10"/>
                  </a:cubicBezTo>
                  <a:close/>
                  <a:moveTo>
                    <a:pt x="37" y="30"/>
                  </a:moveTo>
                  <a:cubicBezTo>
                    <a:pt x="37" y="28"/>
                    <a:pt x="37" y="25"/>
                    <a:pt x="37" y="23"/>
                  </a:cubicBezTo>
                  <a:cubicBezTo>
                    <a:pt x="37" y="20"/>
                    <a:pt x="38" y="18"/>
                    <a:pt x="38" y="15"/>
                  </a:cubicBezTo>
                  <a:cubicBezTo>
                    <a:pt x="38" y="13"/>
                    <a:pt x="37" y="11"/>
                    <a:pt x="37" y="8"/>
                  </a:cubicBezTo>
                  <a:cubicBezTo>
                    <a:pt x="37" y="8"/>
                    <a:pt x="36" y="8"/>
                    <a:pt x="36" y="9"/>
                  </a:cubicBezTo>
                  <a:cubicBezTo>
                    <a:pt x="36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5" y="13"/>
                    <a:pt x="35" y="14"/>
                    <a:pt x="35" y="15"/>
                  </a:cubicBezTo>
                  <a:cubicBezTo>
                    <a:pt x="35" y="19"/>
                    <a:pt x="35" y="24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lose/>
                  <a:moveTo>
                    <a:pt x="205" y="44"/>
                  </a:moveTo>
                  <a:cubicBezTo>
                    <a:pt x="205" y="43"/>
                    <a:pt x="205" y="43"/>
                    <a:pt x="205" y="43"/>
                  </a:cubicBezTo>
                  <a:cubicBezTo>
                    <a:pt x="205" y="39"/>
                    <a:pt x="205" y="35"/>
                    <a:pt x="205" y="32"/>
                  </a:cubicBezTo>
                  <a:cubicBezTo>
                    <a:pt x="205" y="27"/>
                    <a:pt x="205" y="22"/>
                    <a:pt x="204" y="16"/>
                  </a:cubicBezTo>
                  <a:cubicBezTo>
                    <a:pt x="204" y="16"/>
                    <a:pt x="204" y="15"/>
                    <a:pt x="204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5"/>
                    <a:pt x="203" y="16"/>
                    <a:pt x="203" y="17"/>
                  </a:cubicBezTo>
                  <a:cubicBezTo>
                    <a:pt x="203" y="22"/>
                    <a:pt x="203" y="28"/>
                    <a:pt x="204" y="33"/>
                  </a:cubicBezTo>
                  <a:cubicBezTo>
                    <a:pt x="204" y="36"/>
                    <a:pt x="204" y="39"/>
                    <a:pt x="204" y="42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04" y="43"/>
                    <a:pt x="205" y="44"/>
                    <a:pt x="205" y="44"/>
                  </a:cubicBezTo>
                  <a:close/>
                  <a:moveTo>
                    <a:pt x="197" y="47"/>
                  </a:moveTo>
                  <a:cubicBezTo>
                    <a:pt x="197" y="48"/>
                    <a:pt x="197" y="48"/>
                    <a:pt x="197" y="48"/>
                  </a:cubicBezTo>
                  <a:cubicBezTo>
                    <a:pt x="198" y="50"/>
                    <a:pt x="198" y="52"/>
                    <a:pt x="198" y="54"/>
                  </a:cubicBezTo>
                  <a:cubicBezTo>
                    <a:pt x="198" y="55"/>
                    <a:pt x="198" y="56"/>
                    <a:pt x="199" y="57"/>
                  </a:cubicBezTo>
                  <a:cubicBezTo>
                    <a:pt x="200" y="57"/>
                    <a:pt x="201" y="57"/>
                    <a:pt x="202" y="56"/>
                  </a:cubicBezTo>
                  <a:cubicBezTo>
                    <a:pt x="202" y="53"/>
                    <a:pt x="202" y="50"/>
                    <a:pt x="202" y="47"/>
                  </a:cubicBezTo>
                  <a:cubicBezTo>
                    <a:pt x="200" y="47"/>
                    <a:pt x="199" y="47"/>
                    <a:pt x="197" y="47"/>
                  </a:cubicBezTo>
                  <a:close/>
                  <a:moveTo>
                    <a:pt x="154" y="35"/>
                  </a:moveTo>
                  <a:cubicBezTo>
                    <a:pt x="153" y="35"/>
                    <a:pt x="153" y="35"/>
                    <a:pt x="153" y="36"/>
                  </a:cubicBezTo>
                  <a:cubicBezTo>
                    <a:pt x="153" y="37"/>
                    <a:pt x="153" y="38"/>
                    <a:pt x="153" y="39"/>
                  </a:cubicBezTo>
                  <a:cubicBezTo>
                    <a:pt x="153" y="45"/>
                    <a:pt x="153" y="51"/>
                    <a:pt x="154" y="57"/>
                  </a:cubicBezTo>
                  <a:cubicBezTo>
                    <a:pt x="154" y="57"/>
                    <a:pt x="154" y="57"/>
                    <a:pt x="154" y="58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5" y="53"/>
                    <a:pt x="155" y="50"/>
                    <a:pt x="155" y="46"/>
                  </a:cubicBezTo>
                  <a:cubicBezTo>
                    <a:pt x="155" y="43"/>
                    <a:pt x="154" y="39"/>
                    <a:pt x="154" y="35"/>
                  </a:cubicBezTo>
                  <a:close/>
                  <a:moveTo>
                    <a:pt x="126" y="61"/>
                  </a:moveTo>
                  <a:cubicBezTo>
                    <a:pt x="126" y="60"/>
                    <a:pt x="126" y="60"/>
                    <a:pt x="125" y="60"/>
                  </a:cubicBezTo>
                  <a:cubicBezTo>
                    <a:pt x="125" y="59"/>
                    <a:pt x="124" y="59"/>
                    <a:pt x="124" y="58"/>
                  </a:cubicBezTo>
                  <a:cubicBezTo>
                    <a:pt x="123" y="57"/>
                    <a:pt x="123" y="56"/>
                    <a:pt x="123" y="56"/>
                  </a:cubicBezTo>
                  <a:cubicBezTo>
                    <a:pt x="123" y="48"/>
                    <a:pt x="123" y="41"/>
                    <a:pt x="123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3"/>
                    <a:pt x="123" y="33"/>
                  </a:cubicBezTo>
                  <a:cubicBezTo>
                    <a:pt x="122" y="37"/>
                    <a:pt x="122" y="41"/>
                    <a:pt x="122" y="45"/>
                  </a:cubicBezTo>
                  <a:cubicBezTo>
                    <a:pt x="122" y="47"/>
                    <a:pt x="122" y="49"/>
                    <a:pt x="122" y="51"/>
                  </a:cubicBezTo>
                  <a:cubicBezTo>
                    <a:pt x="122" y="53"/>
                    <a:pt x="121" y="54"/>
                    <a:pt x="121" y="56"/>
                  </a:cubicBezTo>
                  <a:cubicBezTo>
                    <a:pt x="122" y="59"/>
                    <a:pt x="124" y="61"/>
                    <a:pt x="126" y="61"/>
                  </a:cubicBezTo>
                  <a:close/>
                  <a:moveTo>
                    <a:pt x="83" y="55"/>
                  </a:moveTo>
                  <a:cubicBezTo>
                    <a:pt x="83" y="52"/>
                    <a:pt x="83" y="49"/>
                    <a:pt x="84" y="46"/>
                  </a:cubicBezTo>
                  <a:cubicBezTo>
                    <a:pt x="82" y="46"/>
                    <a:pt x="81" y="46"/>
                    <a:pt x="79" y="46"/>
                  </a:cubicBezTo>
                  <a:cubicBezTo>
                    <a:pt x="79" y="48"/>
                    <a:pt x="79" y="51"/>
                    <a:pt x="79" y="54"/>
                  </a:cubicBezTo>
                  <a:cubicBezTo>
                    <a:pt x="80" y="54"/>
                    <a:pt x="81" y="54"/>
                    <a:pt x="83" y="55"/>
                  </a:cubicBezTo>
                  <a:close/>
                  <a:moveTo>
                    <a:pt x="27" y="54"/>
                  </a:moveTo>
                  <a:cubicBezTo>
                    <a:pt x="28" y="54"/>
                    <a:pt x="28" y="54"/>
                    <a:pt x="28" y="54"/>
                  </a:cubicBezTo>
                  <a:cubicBezTo>
                    <a:pt x="28" y="50"/>
                    <a:pt x="28" y="47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7" y="42"/>
                    <a:pt x="26" y="41"/>
                    <a:pt x="25" y="41"/>
                  </a:cubicBezTo>
                  <a:cubicBezTo>
                    <a:pt x="25" y="42"/>
                    <a:pt x="25" y="44"/>
                    <a:pt x="25" y="45"/>
                  </a:cubicBezTo>
                  <a:cubicBezTo>
                    <a:pt x="25" y="47"/>
                    <a:pt x="24" y="49"/>
                    <a:pt x="24" y="51"/>
                  </a:cubicBezTo>
                  <a:cubicBezTo>
                    <a:pt x="24" y="52"/>
                    <a:pt x="24" y="52"/>
                    <a:pt x="25" y="53"/>
                  </a:cubicBezTo>
                  <a:cubicBezTo>
                    <a:pt x="26" y="53"/>
                    <a:pt x="26" y="54"/>
                    <a:pt x="27" y="54"/>
                  </a:cubicBezTo>
                  <a:close/>
                  <a:moveTo>
                    <a:pt x="187" y="49"/>
                  </a:moveTo>
                  <a:cubicBezTo>
                    <a:pt x="187" y="52"/>
                    <a:pt x="187" y="54"/>
                    <a:pt x="187" y="57"/>
                  </a:cubicBezTo>
                  <a:cubicBezTo>
                    <a:pt x="188" y="57"/>
                    <a:pt x="190" y="58"/>
                    <a:pt x="191" y="58"/>
                  </a:cubicBezTo>
                  <a:cubicBezTo>
                    <a:pt x="191" y="56"/>
                    <a:pt x="191" y="50"/>
                    <a:pt x="191" y="50"/>
                  </a:cubicBezTo>
                  <a:cubicBezTo>
                    <a:pt x="190" y="49"/>
                    <a:pt x="188" y="49"/>
                    <a:pt x="187" y="49"/>
                  </a:cubicBezTo>
                  <a:close/>
                  <a:moveTo>
                    <a:pt x="134" y="35"/>
                  </a:moveTo>
                  <a:cubicBezTo>
                    <a:pt x="133" y="34"/>
                    <a:pt x="132" y="35"/>
                    <a:pt x="132" y="35"/>
                  </a:cubicBezTo>
                  <a:cubicBezTo>
                    <a:pt x="132" y="36"/>
                    <a:pt x="132" y="36"/>
                    <a:pt x="132" y="37"/>
                  </a:cubicBezTo>
                  <a:cubicBezTo>
                    <a:pt x="132" y="39"/>
                    <a:pt x="131" y="42"/>
                    <a:pt x="131" y="44"/>
                  </a:cubicBezTo>
                  <a:cubicBezTo>
                    <a:pt x="131" y="45"/>
                    <a:pt x="131" y="46"/>
                    <a:pt x="131" y="47"/>
                  </a:cubicBezTo>
                  <a:cubicBezTo>
                    <a:pt x="132" y="48"/>
                    <a:pt x="134" y="48"/>
                    <a:pt x="135" y="48"/>
                  </a:cubicBezTo>
                  <a:cubicBezTo>
                    <a:pt x="134" y="44"/>
                    <a:pt x="134" y="39"/>
                    <a:pt x="134" y="35"/>
                  </a:cubicBezTo>
                  <a:close/>
                  <a:moveTo>
                    <a:pt x="197" y="39"/>
                  </a:moveTo>
                  <a:cubicBezTo>
                    <a:pt x="197" y="41"/>
                    <a:pt x="197" y="43"/>
                    <a:pt x="197" y="44"/>
                  </a:cubicBezTo>
                  <a:cubicBezTo>
                    <a:pt x="198" y="44"/>
                    <a:pt x="199" y="44"/>
                    <a:pt x="200" y="43"/>
                  </a:cubicBezTo>
                  <a:cubicBezTo>
                    <a:pt x="200" y="43"/>
                    <a:pt x="201" y="42"/>
                    <a:pt x="201" y="42"/>
                  </a:cubicBezTo>
                  <a:cubicBezTo>
                    <a:pt x="201" y="42"/>
                    <a:pt x="202" y="41"/>
                    <a:pt x="202" y="41"/>
                  </a:cubicBezTo>
                  <a:cubicBezTo>
                    <a:pt x="201" y="39"/>
                    <a:pt x="201" y="37"/>
                    <a:pt x="201" y="34"/>
                  </a:cubicBezTo>
                  <a:cubicBezTo>
                    <a:pt x="201" y="34"/>
                    <a:pt x="201" y="34"/>
                    <a:pt x="201" y="34"/>
                  </a:cubicBezTo>
                  <a:cubicBezTo>
                    <a:pt x="200" y="34"/>
                    <a:pt x="199" y="34"/>
                    <a:pt x="197" y="34"/>
                  </a:cubicBezTo>
                  <a:cubicBezTo>
                    <a:pt x="197" y="35"/>
                    <a:pt x="197" y="36"/>
                    <a:pt x="197" y="37"/>
                  </a:cubicBezTo>
                  <a:cubicBezTo>
                    <a:pt x="199" y="36"/>
                    <a:pt x="199" y="37"/>
                    <a:pt x="200" y="38"/>
                  </a:cubicBezTo>
                  <a:cubicBezTo>
                    <a:pt x="200" y="38"/>
                    <a:pt x="199" y="39"/>
                    <a:pt x="197" y="39"/>
                  </a:cubicBezTo>
                  <a:close/>
                  <a:moveTo>
                    <a:pt x="90" y="31"/>
                  </a:moveTo>
                  <a:cubicBezTo>
                    <a:pt x="90" y="32"/>
                    <a:pt x="90" y="33"/>
                    <a:pt x="90" y="35"/>
                  </a:cubicBezTo>
                  <a:cubicBezTo>
                    <a:pt x="90" y="36"/>
                    <a:pt x="90" y="37"/>
                    <a:pt x="90" y="39"/>
                  </a:cubicBezTo>
                  <a:cubicBezTo>
                    <a:pt x="90" y="40"/>
                    <a:pt x="90" y="41"/>
                    <a:pt x="90" y="43"/>
                  </a:cubicBezTo>
                  <a:cubicBezTo>
                    <a:pt x="91" y="42"/>
                    <a:pt x="91" y="41"/>
                    <a:pt x="92" y="41"/>
                  </a:cubicBezTo>
                  <a:cubicBezTo>
                    <a:pt x="92" y="41"/>
                    <a:pt x="93" y="41"/>
                    <a:pt x="93" y="41"/>
                  </a:cubicBezTo>
                  <a:cubicBezTo>
                    <a:pt x="93" y="37"/>
                    <a:pt x="93" y="33"/>
                    <a:pt x="93" y="30"/>
                  </a:cubicBezTo>
                  <a:cubicBezTo>
                    <a:pt x="92" y="30"/>
                    <a:pt x="91" y="30"/>
                    <a:pt x="90" y="31"/>
                  </a:cubicBezTo>
                  <a:close/>
                  <a:moveTo>
                    <a:pt x="92" y="60"/>
                  </a:moveTo>
                  <a:cubicBezTo>
                    <a:pt x="92" y="55"/>
                    <a:pt x="93" y="50"/>
                    <a:pt x="93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8"/>
                    <a:pt x="90" y="49"/>
                    <a:pt x="90" y="51"/>
                  </a:cubicBezTo>
                  <a:cubicBezTo>
                    <a:pt x="90" y="51"/>
                    <a:pt x="90" y="51"/>
                    <a:pt x="91" y="51"/>
                  </a:cubicBezTo>
                  <a:cubicBezTo>
                    <a:pt x="91" y="51"/>
                    <a:pt x="92" y="52"/>
                    <a:pt x="92" y="53"/>
                  </a:cubicBezTo>
                  <a:cubicBezTo>
                    <a:pt x="92" y="53"/>
                    <a:pt x="92" y="54"/>
                    <a:pt x="91" y="54"/>
                  </a:cubicBezTo>
                  <a:cubicBezTo>
                    <a:pt x="90" y="54"/>
                    <a:pt x="90" y="55"/>
                    <a:pt x="90" y="55"/>
                  </a:cubicBezTo>
                  <a:cubicBezTo>
                    <a:pt x="90" y="57"/>
                    <a:pt x="89" y="59"/>
                    <a:pt x="90" y="61"/>
                  </a:cubicBezTo>
                  <a:cubicBezTo>
                    <a:pt x="90" y="61"/>
                    <a:pt x="91" y="60"/>
                    <a:pt x="92" y="60"/>
                  </a:cubicBezTo>
                  <a:close/>
                  <a:moveTo>
                    <a:pt x="187" y="43"/>
                  </a:moveTo>
                  <a:cubicBezTo>
                    <a:pt x="188" y="44"/>
                    <a:pt x="190" y="44"/>
                    <a:pt x="191" y="44"/>
                  </a:cubicBezTo>
                  <a:cubicBezTo>
                    <a:pt x="191" y="42"/>
                    <a:pt x="191" y="39"/>
                    <a:pt x="191" y="37"/>
                  </a:cubicBezTo>
                  <a:cubicBezTo>
                    <a:pt x="190" y="36"/>
                    <a:pt x="188" y="36"/>
                    <a:pt x="187" y="36"/>
                  </a:cubicBezTo>
                  <a:cubicBezTo>
                    <a:pt x="187" y="38"/>
                    <a:pt x="187" y="41"/>
                    <a:pt x="187" y="43"/>
                  </a:cubicBezTo>
                  <a:close/>
                  <a:moveTo>
                    <a:pt x="27" y="68"/>
                  </a:moveTo>
                  <a:cubicBezTo>
                    <a:pt x="27" y="65"/>
                    <a:pt x="27" y="62"/>
                    <a:pt x="27" y="60"/>
                  </a:cubicBezTo>
                  <a:cubicBezTo>
                    <a:pt x="26" y="59"/>
                    <a:pt x="25" y="59"/>
                    <a:pt x="23" y="59"/>
                  </a:cubicBezTo>
                  <a:cubicBezTo>
                    <a:pt x="23" y="61"/>
                    <a:pt x="23" y="64"/>
                    <a:pt x="23" y="67"/>
                  </a:cubicBezTo>
                  <a:cubicBezTo>
                    <a:pt x="24" y="67"/>
                    <a:pt x="26" y="67"/>
                    <a:pt x="27" y="68"/>
                  </a:cubicBezTo>
                  <a:close/>
                  <a:moveTo>
                    <a:pt x="27" y="13"/>
                  </a:moveTo>
                  <a:cubicBezTo>
                    <a:pt x="26" y="14"/>
                    <a:pt x="26" y="15"/>
                    <a:pt x="26" y="16"/>
                  </a:cubicBezTo>
                  <a:cubicBezTo>
                    <a:pt x="26" y="21"/>
                    <a:pt x="26" y="26"/>
                    <a:pt x="26" y="30"/>
                  </a:cubicBezTo>
                  <a:cubicBezTo>
                    <a:pt x="26" y="33"/>
                    <a:pt x="26" y="35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7" y="40"/>
                    <a:pt x="27" y="40"/>
                    <a:pt x="28" y="41"/>
                  </a:cubicBezTo>
                  <a:cubicBezTo>
                    <a:pt x="28" y="39"/>
                    <a:pt x="28" y="38"/>
                    <a:pt x="28" y="36"/>
                  </a:cubicBezTo>
                  <a:cubicBezTo>
                    <a:pt x="27" y="29"/>
                    <a:pt x="27" y="22"/>
                    <a:pt x="27" y="15"/>
                  </a:cubicBezTo>
                  <a:cubicBezTo>
                    <a:pt x="27" y="14"/>
                    <a:pt x="27" y="14"/>
                    <a:pt x="27" y="13"/>
                  </a:cubicBezTo>
                  <a:close/>
                  <a:moveTo>
                    <a:pt x="179" y="42"/>
                  </a:moveTo>
                  <a:cubicBezTo>
                    <a:pt x="179" y="44"/>
                    <a:pt x="179" y="46"/>
                    <a:pt x="179" y="48"/>
                  </a:cubicBezTo>
                  <a:cubicBezTo>
                    <a:pt x="179" y="50"/>
                    <a:pt x="179" y="52"/>
                    <a:pt x="180" y="54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80" y="55"/>
                    <a:pt x="181" y="56"/>
                    <a:pt x="182" y="56"/>
                  </a:cubicBezTo>
                  <a:cubicBezTo>
                    <a:pt x="182" y="53"/>
                    <a:pt x="182" y="50"/>
                    <a:pt x="182" y="47"/>
                  </a:cubicBezTo>
                  <a:cubicBezTo>
                    <a:pt x="181" y="47"/>
                    <a:pt x="181" y="46"/>
                    <a:pt x="182" y="46"/>
                  </a:cubicBezTo>
                  <a:cubicBezTo>
                    <a:pt x="182" y="44"/>
                    <a:pt x="182" y="44"/>
                    <a:pt x="180" y="43"/>
                  </a:cubicBezTo>
                  <a:cubicBezTo>
                    <a:pt x="180" y="43"/>
                    <a:pt x="180" y="43"/>
                    <a:pt x="179" y="42"/>
                  </a:cubicBezTo>
                  <a:close/>
                  <a:moveTo>
                    <a:pt x="191" y="26"/>
                  </a:moveTo>
                  <a:cubicBezTo>
                    <a:pt x="191" y="23"/>
                    <a:pt x="190" y="21"/>
                    <a:pt x="190" y="19"/>
                  </a:cubicBezTo>
                  <a:cubicBezTo>
                    <a:pt x="189" y="18"/>
                    <a:pt x="188" y="18"/>
                    <a:pt x="186" y="18"/>
                  </a:cubicBezTo>
                  <a:cubicBezTo>
                    <a:pt x="187" y="20"/>
                    <a:pt x="187" y="22"/>
                    <a:pt x="187" y="25"/>
                  </a:cubicBezTo>
                  <a:cubicBezTo>
                    <a:pt x="188" y="25"/>
                    <a:pt x="189" y="26"/>
                    <a:pt x="191" y="26"/>
                  </a:cubicBezTo>
                  <a:close/>
                  <a:moveTo>
                    <a:pt x="146" y="35"/>
                  </a:moveTo>
                  <a:cubicBezTo>
                    <a:pt x="145" y="35"/>
                    <a:pt x="145" y="36"/>
                    <a:pt x="145" y="37"/>
                  </a:cubicBezTo>
                  <a:cubicBezTo>
                    <a:pt x="145" y="39"/>
                    <a:pt x="145" y="41"/>
                    <a:pt x="145" y="43"/>
                  </a:cubicBezTo>
                  <a:cubicBezTo>
                    <a:pt x="145" y="43"/>
                    <a:pt x="145" y="44"/>
                    <a:pt x="145" y="44"/>
                  </a:cubicBezTo>
                  <a:cubicBezTo>
                    <a:pt x="146" y="44"/>
                    <a:pt x="147" y="44"/>
                    <a:pt x="148" y="43"/>
                  </a:cubicBezTo>
                  <a:cubicBezTo>
                    <a:pt x="148" y="41"/>
                    <a:pt x="148" y="39"/>
                    <a:pt x="148" y="37"/>
                  </a:cubicBezTo>
                  <a:cubicBezTo>
                    <a:pt x="148" y="36"/>
                    <a:pt x="147" y="35"/>
                    <a:pt x="146" y="35"/>
                  </a:cubicBezTo>
                  <a:cubicBezTo>
                    <a:pt x="146" y="35"/>
                    <a:pt x="146" y="35"/>
                    <a:pt x="146" y="35"/>
                  </a:cubicBezTo>
                  <a:close/>
                  <a:moveTo>
                    <a:pt x="88" y="45"/>
                  </a:moveTo>
                  <a:cubicBezTo>
                    <a:pt x="88" y="43"/>
                    <a:pt x="88" y="32"/>
                    <a:pt x="88" y="31"/>
                  </a:cubicBezTo>
                  <a:cubicBezTo>
                    <a:pt x="88" y="31"/>
                    <a:pt x="87" y="31"/>
                    <a:pt x="87" y="31"/>
                  </a:cubicBezTo>
                  <a:cubicBezTo>
                    <a:pt x="87" y="35"/>
                    <a:pt x="86" y="40"/>
                    <a:pt x="86" y="45"/>
                  </a:cubicBezTo>
                  <a:cubicBezTo>
                    <a:pt x="87" y="45"/>
                    <a:pt x="87" y="45"/>
                    <a:pt x="88" y="45"/>
                  </a:cubicBezTo>
                  <a:close/>
                  <a:moveTo>
                    <a:pt x="79" y="56"/>
                  </a:moveTo>
                  <a:cubicBezTo>
                    <a:pt x="78" y="57"/>
                    <a:pt x="78" y="61"/>
                    <a:pt x="79" y="63"/>
                  </a:cubicBezTo>
                  <a:cubicBezTo>
                    <a:pt x="80" y="63"/>
                    <a:pt x="81" y="63"/>
                    <a:pt x="82" y="63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0"/>
                    <a:pt x="82" y="58"/>
                    <a:pt x="83" y="57"/>
                  </a:cubicBezTo>
                  <a:cubicBezTo>
                    <a:pt x="83" y="57"/>
                    <a:pt x="83" y="56"/>
                    <a:pt x="83" y="56"/>
                  </a:cubicBezTo>
                  <a:cubicBezTo>
                    <a:pt x="81" y="56"/>
                    <a:pt x="80" y="56"/>
                    <a:pt x="79" y="56"/>
                  </a:cubicBezTo>
                  <a:close/>
                  <a:moveTo>
                    <a:pt x="186" y="17"/>
                  </a:moveTo>
                  <a:cubicBezTo>
                    <a:pt x="188" y="17"/>
                    <a:pt x="189" y="17"/>
                    <a:pt x="190" y="18"/>
                  </a:cubicBezTo>
                  <a:cubicBezTo>
                    <a:pt x="190" y="16"/>
                    <a:pt x="190" y="15"/>
                    <a:pt x="190" y="13"/>
                  </a:cubicBezTo>
                  <a:cubicBezTo>
                    <a:pt x="190" y="12"/>
                    <a:pt x="190" y="11"/>
                    <a:pt x="189" y="11"/>
                  </a:cubicBezTo>
                  <a:cubicBezTo>
                    <a:pt x="189" y="10"/>
                    <a:pt x="189" y="10"/>
                    <a:pt x="189" y="9"/>
                  </a:cubicBezTo>
                  <a:cubicBezTo>
                    <a:pt x="188" y="9"/>
                    <a:pt x="187" y="9"/>
                    <a:pt x="186" y="9"/>
                  </a:cubicBezTo>
                  <a:cubicBezTo>
                    <a:pt x="187" y="9"/>
                    <a:pt x="187" y="9"/>
                    <a:pt x="187" y="9"/>
                  </a:cubicBezTo>
                  <a:cubicBezTo>
                    <a:pt x="188" y="10"/>
                    <a:pt x="188" y="11"/>
                    <a:pt x="187" y="11"/>
                  </a:cubicBezTo>
                  <a:cubicBezTo>
                    <a:pt x="187" y="13"/>
                    <a:pt x="186" y="15"/>
                    <a:pt x="186" y="17"/>
                  </a:cubicBezTo>
                  <a:close/>
                  <a:moveTo>
                    <a:pt x="131" y="49"/>
                  </a:moveTo>
                  <a:cubicBezTo>
                    <a:pt x="131" y="51"/>
                    <a:pt x="131" y="53"/>
                    <a:pt x="132" y="55"/>
                  </a:cubicBezTo>
                  <a:cubicBezTo>
                    <a:pt x="132" y="55"/>
                    <a:pt x="132" y="56"/>
                    <a:pt x="132" y="56"/>
                  </a:cubicBezTo>
                  <a:cubicBezTo>
                    <a:pt x="133" y="56"/>
                    <a:pt x="134" y="57"/>
                    <a:pt x="135" y="57"/>
                  </a:cubicBezTo>
                  <a:cubicBezTo>
                    <a:pt x="135" y="55"/>
                    <a:pt x="135" y="52"/>
                    <a:pt x="135" y="50"/>
                  </a:cubicBezTo>
                  <a:cubicBezTo>
                    <a:pt x="134" y="50"/>
                    <a:pt x="133" y="49"/>
                    <a:pt x="131" y="49"/>
                  </a:cubicBezTo>
                  <a:close/>
                  <a:moveTo>
                    <a:pt x="143" y="44"/>
                  </a:moveTo>
                  <a:cubicBezTo>
                    <a:pt x="143" y="44"/>
                    <a:pt x="143" y="44"/>
                    <a:pt x="143" y="44"/>
                  </a:cubicBezTo>
                  <a:cubicBezTo>
                    <a:pt x="143" y="41"/>
                    <a:pt x="143" y="39"/>
                    <a:pt x="143" y="36"/>
                  </a:cubicBezTo>
                  <a:cubicBezTo>
                    <a:pt x="143" y="35"/>
                    <a:pt x="142" y="35"/>
                    <a:pt x="141" y="35"/>
                  </a:cubicBezTo>
                  <a:cubicBezTo>
                    <a:pt x="140" y="36"/>
                    <a:pt x="140" y="37"/>
                    <a:pt x="140" y="38"/>
                  </a:cubicBezTo>
                  <a:cubicBezTo>
                    <a:pt x="140" y="39"/>
                    <a:pt x="140" y="40"/>
                    <a:pt x="140" y="42"/>
                  </a:cubicBezTo>
                  <a:cubicBezTo>
                    <a:pt x="140" y="42"/>
                    <a:pt x="140" y="43"/>
                    <a:pt x="140" y="44"/>
                  </a:cubicBezTo>
                  <a:cubicBezTo>
                    <a:pt x="141" y="44"/>
                    <a:pt x="142" y="44"/>
                    <a:pt x="143" y="44"/>
                  </a:cubicBezTo>
                  <a:close/>
                  <a:moveTo>
                    <a:pt x="231" y="67"/>
                  </a:moveTo>
                  <a:cubicBezTo>
                    <a:pt x="231" y="67"/>
                    <a:pt x="231" y="67"/>
                    <a:pt x="231" y="68"/>
                  </a:cubicBezTo>
                  <a:cubicBezTo>
                    <a:pt x="231" y="66"/>
                    <a:pt x="231" y="65"/>
                    <a:pt x="231" y="64"/>
                  </a:cubicBezTo>
                  <a:cubicBezTo>
                    <a:pt x="232" y="61"/>
                    <a:pt x="232" y="57"/>
                    <a:pt x="232" y="53"/>
                  </a:cubicBezTo>
                  <a:cubicBezTo>
                    <a:pt x="232" y="49"/>
                    <a:pt x="231" y="44"/>
                    <a:pt x="231" y="40"/>
                  </a:cubicBezTo>
                  <a:cubicBezTo>
                    <a:pt x="231" y="38"/>
                    <a:pt x="231" y="37"/>
                    <a:pt x="230" y="35"/>
                  </a:cubicBezTo>
                  <a:cubicBezTo>
                    <a:pt x="230" y="35"/>
                    <a:pt x="230" y="36"/>
                    <a:pt x="230" y="37"/>
                  </a:cubicBezTo>
                  <a:cubicBezTo>
                    <a:pt x="231" y="40"/>
                    <a:pt x="231" y="44"/>
                    <a:pt x="231" y="47"/>
                  </a:cubicBezTo>
                  <a:cubicBezTo>
                    <a:pt x="231" y="51"/>
                    <a:pt x="231" y="55"/>
                    <a:pt x="231" y="59"/>
                  </a:cubicBezTo>
                  <a:cubicBezTo>
                    <a:pt x="231" y="60"/>
                    <a:pt x="231" y="62"/>
                    <a:pt x="231" y="63"/>
                  </a:cubicBezTo>
                  <a:cubicBezTo>
                    <a:pt x="231" y="65"/>
                    <a:pt x="231" y="66"/>
                    <a:pt x="231" y="67"/>
                  </a:cubicBezTo>
                  <a:close/>
                  <a:moveTo>
                    <a:pt x="75" y="43"/>
                  </a:moveTo>
                  <a:cubicBezTo>
                    <a:pt x="74" y="47"/>
                    <a:pt x="74" y="50"/>
                    <a:pt x="74" y="53"/>
                  </a:cubicBezTo>
                  <a:cubicBezTo>
                    <a:pt x="75" y="53"/>
                    <a:pt x="76" y="53"/>
                    <a:pt x="76" y="54"/>
                  </a:cubicBezTo>
                  <a:cubicBezTo>
                    <a:pt x="77" y="51"/>
                    <a:pt x="77" y="48"/>
                    <a:pt x="77" y="45"/>
                  </a:cubicBezTo>
                  <a:cubicBezTo>
                    <a:pt x="76" y="44"/>
                    <a:pt x="76" y="44"/>
                    <a:pt x="75" y="43"/>
                  </a:cubicBezTo>
                  <a:close/>
                  <a:moveTo>
                    <a:pt x="192" y="18"/>
                  </a:moveTo>
                  <a:cubicBezTo>
                    <a:pt x="193" y="18"/>
                    <a:pt x="194" y="18"/>
                    <a:pt x="195" y="18"/>
                  </a:cubicBezTo>
                  <a:cubicBezTo>
                    <a:pt x="195" y="16"/>
                    <a:pt x="195" y="15"/>
                    <a:pt x="195" y="13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2" y="12"/>
                    <a:pt x="192" y="15"/>
                    <a:pt x="192" y="18"/>
                  </a:cubicBezTo>
                  <a:close/>
                  <a:moveTo>
                    <a:pt x="35" y="39"/>
                  </a:moveTo>
                  <a:cubicBezTo>
                    <a:pt x="36" y="36"/>
                    <a:pt x="36" y="34"/>
                    <a:pt x="37" y="31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4" y="33"/>
                    <a:pt x="34" y="36"/>
                    <a:pt x="33" y="39"/>
                  </a:cubicBezTo>
                  <a:cubicBezTo>
                    <a:pt x="34" y="39"/>
                    <a:pt x="35" y="39"/>
                    <a:pt x="35" y="39"/>
                  </a:cubicBezTo>
                  <a:close/>
                  <a:moveTo>
                    <a:pt x="45" y="3"/>
                  </a:moveTo>
                  <a:cubicBezTo>
                    <a:pt x="45" y="4"/>
                    <a:pt x="46" y="4"/>
                    <a:pt x="46" y="4"/>
                  </a:cubicBezTo>
                  <a:cubicBezTo>
                    <a:pt x="48" y="4"/>
                    <a:pt x="50" y="4"/>
                    <a:pt x="52" y="4"/>
                  </a:cubicBezTo>
                  <a:cubicBezTo>
                    <a:pt x="56" y="4"/>
                    <a:pt x="60" y="3"/>
                    <a:pt x="64" y="3"/>
                  </a:cubicBezTo>
                  <a:cubicBezTo>
                    <a:pt x="64" y="3"/>
                    <a:pt x="64" y="3"/>
                    <a:pt x="65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8" y="2"/>
                    <a:pt x="52" y="2"/>
                    <a:pt x="45" y="3"/>
                  </a:cubicBezTo>
                  <a:close/>
                  <a:moveTo>
                    <a:pt x="72" y="54"/>
                  </a:moveTo>
                  <a:cubicBezTo>
                    <a:pt x="71" y="54"/>
                    <a:pt x="71" y="54"/>
                    <a:pt x="70" y="54"/>
                  </a:cubicBezTo>
                  <a:cubicBezTo>
                    <a:pt x="69" y="54"/>
                    <a:pt x="69" y="54"/>
                    <a:pt x="68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5"/>
                    <a:pt x="69" y="56"/>
                    <a:pt x="69" y="56"/>
                  </a:cubicBezTo>
                  <a:cubicBezTo>
                    <a:pt x="69" y="58"/>
                    <a:pt x="70" y="59"/>
                    <a:pt x="72" y="60"/>
                  </a:cubicBezTo>
                  <a:cubicBezTo>
                    <a:pt x="72" y="58"/>
                    <a:pt x="72" y="56"/>
                    <a:pt x="72" y="54"/>
                  </a:cubicBezTo>
                  <a:close/>
                  <a:moveTo>
                    <a:pt x="41" y="43"/>
                  </a:moveTo>
                  <a:cubicBezTo>
                    <a:pt x="41" y="42"/>
                    <a:pt x="42" y="41"/>
                    <a:pt x="42" y="39"/>
                  </a:cubicBezTo>
                  <a:cubicBezTo>
                    <a:pt x="40" y="40"/>
                    <a:pt x="39" y="40"/>
                    <a:pt x="37" y="40"/>
                  </a:cubicBezTo>
                  <a:cubicBezTo>
                    <a:pt x="37" y="42"/>
                    <a:pt x="37" y="44"/>
                    <a:pt x="37" y="45"/>
                  </a:cubicBezTo>
                  <a:cubicBezTo>
                    <a:pt x="38" y="45"/>
                    <a:pt x="39" y="45"/>
                    <a:pt x="39" y="44"/>
                  </a:cubicBezTo>
                  <a:cubicBezTo>
                    <a:pt x="40" y="43"/>
                    <a:pt x="40" y="43"/>
                    <a:pt x="41" y="43"/>
                  </a:cubicBezTo>
                  <a:close/>
                  <a:moveTo>
                    <a:pt x="141" y="58"/>
                  </a:moveTo>
                  <a:cubicBezTo>
                    <a:pt x="142" y="58"/>
                    <a:pt x="142" y="58"/>
                    <a:pt x="143" y="56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3" y="54"/>
                    <a:pt x="143" y="53"/>
                    <a:pt x="143" y="51"/>
                  </a:cubicBezTo>
                  <a:cubicBezTo>
                    <a:pt x="142" y="51"/>
                    <a:pt x="141" y="51"/>
                    <a:pt x="140" y="51"/>
                  </a:cubicBezTo>
                  <a:cubicBezTo>
                    <a:pt x="140" y="53"/>
                    <a:pt x="140" y="56"/>
                    <a:pt x="141" y="58"/>
                  </a:cubicBezTo>
                  <a:close/>
                  <a:moveTo>
                    <a:pt x="85" y="54"/>
                  </a:moveTo>
                  <a:cubicBezTo>
                    <a:pt x="86" y="54"/>
                    <a:pt x="86" y="54"/>
                    <a:pt x="87" y="53"/>
                  </a:cubicBezTo>
                  <a:cubicBezTo>
                    <a:pt x="87" y="53"/>
                    <a:pt x="88" y="52"/>
                    <a:pt x="88" y="52"/>
                  </a:cubicBezTo>
                  <a:cubicBezTo>
                    <a:pt x="88" y="50"/>
                    <a:pt x="88" y="49"/>
                    <a:pt x="88" y="47"/>
                  </a:cubicBezTo>
                  <a:cubicBezTo>
                    <a:pt x="88" y="47"/>
                    <a:pt x="88" y="47"/>
                    <a:pt x="88" y="46"/>
                  </a:cubicBezTo>
                  <a:cubicBezTo>
                    <a:pt x="87" y="46"/>
                    <a:pt x="86" y="46"/>
                    <a:pt x="86" y="47"/>
                  </a:cubicBezTo>
                  <a:cubicBezTo>
                    <a:pt x="86" y="49"/>
                    <a:pt x="85" y="51"/>
                    <a:pt x="85" y="54"/>
                  </a:cubicBezTo>
                  <a:close/>
                  <a:moveTo>
                    <a:pt x="195" y="20"/>
                  </a:moveTo>
                  <a:cubicBezTo>
                    <a:pt x="194" y="20"/>
                    <a:pt x="193" y="20"/>
                    <a:pt x="192" y="20"/>
                  </a:cubicBezTo>
                  <a:cubicBezTo>
                    <a:pt x="193" y="22"/>
                    <a:pt x="193" y="24"/>
                    <a:pt x="193" y="26"/>
                  </a:cubicBezTo>
                  <a:cubicBezTo>
                    <a:pt x="194" y="26"/>
                    <a:pt x="194" y="26"/>
                    <a:pt x="195" y="26"/>
                  </a:cubicBezTo>
                  <a:cubicBezTo>
                    <a:pt x="195" y="24"/>
                    <a:pt x="195" y="22"/>
                    <a:pt x="195" y="20"/>
                  </a:cubicBezTo>
                  <a:close/>
                  <a:moveTo>
                    <a:pt x="154" y="30"/>
                  </a:moveTo>
                  <a:cubicBezTo>
                    <a:pt x="153" y="31"/>
                    <a:pt x="151" y="32"/>
                    <a:pt x="150" y="33"/>
                  </a:cubicBezTo>
                  <a:cubicBezTo>
                    <a:pt x="150" y="34"/>
                    <a:pt x="150" y="35"/>
                    <a:pt x="150" y="37"/>
                  </a:cubicBezTo>
                  <a:cubicBezTo>
                    <a:pt x="150" y="38"/>
                    <a:pt x="150" y="40"/>
                    <a:pt x="150" y="42"/>
                  </a:cubicBezTo>
                  <a:cubicBezTo>
                    <a:pt x="150" y="43"/>
                    <a:pt x="150" y="44"/>
                    <a:pt x="150" y="45"/>
                  </a:cubicBezTo>
                  <a:cubicBezTo>
                    <a:pt x="150" y="46"/>
                    <a:pt x="150" y="47"/>
                    <a:pt x="150" y="48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1" y="47"/>
                    <a:pt x="151" y="47"/>
                    <a:pt x="151" y="46"/>
                  </a:cubicBezTo>
                  <a:cubicBezTo>
                    <a:pt x="151" y="43"/>
                    <a:pt x="151" y="40"/>
                    <a:pt x="151" y="37"/>
                  </a:cubicBezTo>
                  <a:cubicBezTo>
                    <a:pt x="151" y="36"/>
                    <a:pt x="151" y="35"/>
                    <a:pt x="151" y="34"/>
                  </a:cubicBezTo>
                  <a:cubicBezTo>
                    <a:pt x="151" y="33"/>
                    <a:pt x="151" y="33"/>
                    <a:pt x="151" y="32"/>
                  </a:cubicBezTo>
                  <a:cubicBezTo>
                    <a:pt x="152" y="32"/>
                    <a:pt x="153" y="32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2"/>
                    <a:pt x="154" y="31"/>
                    <a:pt x="154" y="30"/>
                  </a:cubicBezTo>
                  <a:close/>
                  <a:moveTo>
                    <a:pt x="149" y="25"/>
                  </a:moveTo>
                  <a:cubicBezTo>
                    <a:pt x="149" y="25"/>
                    <a:pt x="149" y="25"/>
                    <a:pt x="149" y="25"/>
                  </a:cubicBezTo>
                  <a:cubicBezTo>
                    <a:pt x="150" y="24"/>
                    <a:pt x="151" y="23"/>
                    <a:pt x="152" y="22"/>
                  </a:cubicBezTo>
                  <a:cubicBezTo>
                    <a:pt x="151" y="22"/>
                    <a:pt x="150" y="21"/>
                    <a:pt x="149" y="19"/>
                  </a:cubicBezTo>
                  <a:cubicBezTo>
                    <a:pt x="148" y="19"/>
                    <a:pt x="147" y="19"/>
                    <a:pt x="145" y="19"/>
                  </a:cubicBezTo>
                  <a:cubicBezTo>
                    <a:pt x="145" y="19"/>
                    <a:pt x="145" y="20"/>
                    <a:pt x="144" y="20"/>
                  </a:cubicBezTo>
                  <a:cubicBezTo>
                    <a:pt x="144" y="21"/>
                    <a:pt x="144" y="22"/>
                    <a:pt x="143" y="23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5" y="23"/>
                    <a:pt x="146" y="22"/>
                    <a:pt x="146" y="21"/>
                  </a:cubicBezTo>
                  <a:cubicBezTo>
                    <a:pt x="147" y="20"/>
                    <a:pt x="149" y="20"/>
                    <a:pt x="149" y="21"/>
                  </a:cubicBezTo>
                  <a:cubicBezTo>
                    <a:pt x="149" y="22"/>
                    <a:pt x="149" y="23"/>
                    <a:pt x="149" y="24"/>
                  </a:cubicBezTo>
                  <a:cubicBezTo>
                    <a:pt x="149" y="24"/>
                    <a:pt x="149" y="25"/>
                    <a:pt x="149" y="25"/>
                  </a:cubicBezTo>
                  <a:close/>
                  <a:moveTo>
                    <a:pt x="148" y="50"/>
                  </a:moveTo>
                  <a:cubicBezTo>
                    <a:pt x="148" y="48"/>
                    <a:pt x="148" y="47"/>
                    <a:pt x="148" y="45"/>
                  </a:cubicBezTo>
                  <a:cubicBezTo>
                    <a:pt x="147" y="45"/>
                    <a:pt x="146" y="45"/>
                    <a:pt x="145" y="45"/>
                  </a:cubicBezTo>
                  <a:cubicBezTo>
                    <a:pt x="145" y="47"/>
                    <a:pt x="145" y="48"/>
                    <a:pt x="145" y="50"/>
                  </a:cubicBezTo>
                  <a:cubicBezTo>
                    <a:pt x="146" y="50"/>
                    <a:pt x="147" y="50"/>
                    <a:pt x="148" y="50"/>
                  </a:cubicBezTo>
                  <a:close/>
                  <a:moveTo>
                    <a:pt x="138" y="43"/>
                  </a:moveTo>
                  <a:cubicBezTo>
                    <a:pt x="138" y="40"/>
                    <a:pt x="139" y="37"/>
                    <a:pt x="138" y="35"/>
                  </a:cubicBezTo>
                  <a:cubicBezTo>
                    <a:pt x="137" y="35"/>
                    <a:pt x="136" y="35"/>
                    <a:pt x="136" y="35"/>
                  </a:cubicBezTo>
                  <a:cubicBezTo>
                    <a:pt x="136" y="37"/>
                    <a:pt x="136" y="39"/>
                    <a:pt x="136" y="41"/>
                  </a:cubicBezTo>
                  <a:cubicBezTo>
                    <a:pt x="136" y="41"/>
                    <a:pt x="137" y="41"/>
                    <a:pt x="137" y="41"/>
                  </a:cubicBezTo>
                  <a:cubicBezTo>
                    <a:pt x="137" y="43"/>
                    <a:pt x="137" y="43"/>
                    <a:pt x="138" y="43"/>
                  </a:cubicBezTo>
                  <a:close/>
                  <a:moveTo>
                    <a:pt x="145" y="57"/>
                  </a:moveTo>
                  <a:cubicBezTo>
                    <a:pt x="146" y="56"/>
                    <a:pt x="146" y="56"/>
                    <a:pt x="147" y="56"/>
                  </a:cubicBezTo>
                  <a:cubicBezTo>
                    <a:pt x="147" y="56"/>
                    <a:pt x="148" y="56"/>
                    <a:pt x="148" y="55"/>
                  </a:cubicBezTo>
                  <a:cubicBezTo>
                    <a:pt x="148" y="54"/>
                    <a:pt x="148" y="53"/>
                    <a:pt x="148" y="52"/>
                  </a:cubicBezTo>
                  <a:cubicBezTo>
                    <a:pt x="147" y="52"/>
                    <a:pt x="146" y="51"/>
                    <a:pt x="145" y="51"/>
                  </a:cubicBezTo>
                  <a:cubicBezTo>
                    <a:pt x="145" y="53"/>
                    <a:pt x="145" y="55"/>
                    <a:pt x="145" y="57"/>
                  </a:cubicBezTo>
                  <a:close/>
                  <a:moveTo>
                    <a:pt x="191" y="32"/>
                  </a:moveTo>
                  <a:cubicBezTo>
                    <a:pt x="189" y="32"/>
                    <a:pt x="188" y="31"/>
                    <a:pt x="187" y="30"/>
                  </a:cubicBezTo>
                  <a:cubicBezTo>
                    <a:pt x="187" y="32"/>
                    <a:pt x="187" y="33"/>
                    <a:pt x="187" y="34"/>
                  </a:cubicBezTo>
                  <a:cubicBezTo>
                    <a:pt x="188" y="35"/>
                    <a:pt x="189" y="35"/>
                    <a:pt x="191" y="36"/>
                  </a:cubicBezTo>
                  <a:cubicBezTo>
                    <a:pt x="191" y="35"/>
                    <a:pt x="191" y="34"/>
                    <a:pt x="191" y="33"/>
                  </a:cubicBezTo>
                  <a:cubicBezTo>
                    <a:pt x="191" y="33"/>
                    <a:pt x="191" y="33"/>
                    <a:pt x="191" y="32"/>
                  </a:cubicBezTo>
                  <a:close/>
                  <a:moveTo>
                    <a:pt x="97" y="18"/>
                  </a:moveTo>
                  <a:cubicBezTo>
                    <a:pt x="97" y="30"/>
                    <a:pt x="97" y="42"/>
                    <a:pt x="96" y="53"/>
                  </a:cubicBezTo>
                  <a:cubicBezTo>
                    <a:pt x="97" y="48"/>
                    <a:pt x="97" y="42"/>
                    <a:pt x="97" y="36"/>
                  </a:cubicBezTo>
                  <a:cubicBezTo>
                    <a:pt x="97" y="30"/>
                    <a:pt x="98" y="24"/>
                    <a:pt x="97" y="18"/>
                  </a:cubicBezTo>
                  <a:close/>
                  <a:moveTo>
                    <a:pt x="74" y="55"/>
                  </a:moveTo>
                  <a:cubicBezTo>
                    <a:pt x="74" y="57"/>
                    <a:pt x="74" y="59"/>
                    <a:pt x="74" y="61"/>
                  </a:cubicBezTo>
                  <a:cubicBezTo>
                    <a:pt x="74" y="61"/>
                    <a:pt x="74" y="62"/>
                    <a:pt x="75" y="62"/>
                  </a:cubicBezTo>
                  <a:cubicBezTo>
                    <a:pt x="75" y="62"/>
                    <a:pt x="75" y="62"/>
                    <a:pt x="76" y="62"/>
                  </a:cubicBezTo>
                  <a:cubicBezTo>
                    <a:pt x="76" y="60"/>
                    <a:pt x="76" y="58"/>
                    <a:pt x="76" y="55"/>
                  </a:cubicBezTo>
                  <a:cubicBezTo>
                    <a:pt x="76" y="55"/>
                    <a:pt x="75" y="55"/>
                    <a:pt x="74" y="55"/>
                  </a:cubicBezTo>
                  <a:close/>
                  <a:moveTo>
                    <a:pt x="128" y="34"/>
                  </a:moveTo>
                  <a:cubicBezTo>
                    <a:pt x="128" y="38"/>
                    <a:pt x="128" y="41"/>
                    <a:pt x="128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4"/>
                    <a:pt x="129" y="44"/>
                  </a:cubicBezTo>
                  <a:cubicBezTo>
                    <a:pt x="129" y="41"/>
                    <a:pt x="129" y="39"/>
                    <a:pt x="130" y="36"/>
                  </a:cubicBezTo>
                  <a:cubicBezTo>
                    <a:pt x="130" y="35"/>
                    <a:pt x="130" y="35"/>
                    <a:pt x="129" y="34"/>
                  </a:cubicBezTo>
                  <a:cubicBezTo>
                    <a:pt x="129" y="34"/>
                    <a:pt x="128" y="34"/>
                    <a:pt x="128" y="34"/>
                  </a:cubicBezTo>
                  <a:close/>
                  <a:moveTo>
                    <a:pt x="193" y="38"/>
                  </a:moveTo>
                  <a:cubicBezTo>
                    <a:pt x="193" y="40"/>
                    <a:pt x="193" y="42"/>
                    <a:pt x="193" y="45"/>
                  </a:cubicBezTo>
                  <a:cubicBezTo>
                    <a:pt x="194" y="45"/>
                    <a:pt x="195" y="45"/>
                    <a:pt x="195" y="45"/>
                  </a:cubicBezTo>
                  <a:cubicBezTo>
                    <a:pt x="195" y="43"/>
                    <a:pt x="195" y="40"/>
                    <a:pt x="195" y="38"/>
                  </a:cubicBezTo>
                  <a:cubicBezTo>
                    <a:pt x="195" y="38"/>
                    <a:pt x="194" y="38"/>
                    <a:pt x="193" y="38"/>
                  </a:cubicBezTo>
                  <a:close/>
                  <a:moveTo>
                    <a:pt x="143" y="50"/>
                  </a:moveTo>
                  <a:cubicBezTo>
                    <a:pt x="143" y="48"/>
                    <a:pt x="143" y="47"/>
                    <a:pt x="143" y="45"/>
                  </a:cubicBezTo>
                  <a:cubicBezTo>
                    <a:pt x="142" y="45"/>
                    <a:pt x="141" y="45"/>
                    <a:pt x="140" y="45"/>
                  </a:cubicBezTo>
                  <a:cubicBezTo>
                    <a:pt x="140" y="46"/>
                    <a:pt x="140" y="48"/>
                    <a:pt x="140" y="49"/>
                  </a:cubicBezTo>
                  <a:cubicBezTo>
                    <a:pt x="141" y="50"/>
                    <a:pt x="142" y="50"/>
                    <a:pt x="143" y="50"/>
                  </a:cubicBezTo>
                  <a:close/>
                  <a:moveTo>
                    <a:pt x="130" y="32"/>
                  </a:moveTo>
                  <a:cubicBezTo>
                    <a:pt x="130" y="30"/>
                    <a:pt x="130" y="28"/>
                    <a:pt x="131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7"/>
                    <a:pt x="128" y="29"/>
                    <a:pt x="127" y="30"/>
                  </a:cubicBezTo>
                  <a:cubicBezTo>
                    <a:pt x="127" y="30"/>
                    <a:pt x="126" y="31"/>
                    <a:pt x="126" y="31"/>
                  </a:cubicBezTo>
                  <a:cubicBezTo>
                    <a:pt x="126" y="31"/>
                    <a:pt x="126" y="31"/>
                    <a:pt x="125" y="31"/>
                  </a:cubicBezTo>
                  <a:cubicBezTo>
                    <a:pt x="126" y="31"/>
                    <a:pt x="128" y="32"/>
                    <a:pt x="130" y="32"/>
                  </a:cubicBezTo>
                  <a:close/>
                  <a:moveTo>
                    <a:pt x="33" y="46"/>
                  </a:moveTo>
                  <a:cubicBezTo>
                    <a:pt x="33" y="48"/>
                    <a:pt x="32" y="55"/>
                    <a:pt x="33" y="56"/>
                  </a:cubicBezTo>
                  <a:cubicBezTo>
                    <a:pt x="33" y="56"/>
                    <a:pt x="33" y="56"/>
                    <a:pt x="34" y="56"/>
                  </a:cubicBezTo>
                  <a:cubicBezTo>
                    <a:pt x="34" y="52"/>
                    <a:pt x="34" y="49"/>
                    <a:pt x="34" y="46"/>
                  </a:cubicBezTo>
                  <a:cubicBezTo>
                    <a:pt x="34" y="46"/>
                    <a:pt x="34" y="46"/>
                    <a:pt x="33" y="46"/>
                  </a:cubicBezTo>
                  <a:close/>
                  <a:moveTo>
                    <a:pt x="191" y="27"/>
                  </a:moveTo>
                  <a:cubicBezTo>
                    <a:pt x="189" y="27"/>
                    <a:pt x="188" y="27"/>
                    <a:pt x="187" y="26"/>
                  </a:cubicBezTo>
                  <a:cubicBezTo>
                    <a:pt x="187" y="27"/>
                    <a:pt x="187" y="28"/>
                    <a:pt x="187" y="28"/>
                  </a:cubicBezTo>
                  <a:cubicBezTo>
                    <a:pt x="187" y="28"/>
                    <a:pt x="187" y="29"/>
                    <a:pt x="187" y="29"/>
                  </a:cubicBezTo>
                  <a:cubicBezTo>
                    <a:pt x="188" y="29"/>
                    <a:pt x="189" y="30"/>
                    <a:pt x="191" y="31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123" y="7"/>
                  </a:moveTo>
                  <a:cubicBezTo>
                    <a:pt x="123" y="7"/>
                    <a:pt x="123" y="7"/>
                    <a:pt x="123" y="7"/>
                  </a:cubicBezTo>
                  <a:cubicBezTo>
                    <a:pt x="123" y="8"/>
                    <a:pt x="123" y="10"/>
                    <a:pt x="123" y="11"/>
                  </a:cubicBezTo>
                  <a:cubicBezTo>
                    <a:pt x="123" y="15"/>
                    <a:pt x="123" y="19"/>
                    <a:pt x="123" y="23"/>
                  </a:cubicBezTo>
                  <a:cubicBezTo>
                    <a:pt x="123" y="23"/>
                    <a:pt x="123" y="23"/>
                    <a:pt x="123" y="24"/>
                  </a:cubicBezTo>
                  <a:cubicBezTo>
                    <a:pt x="123" y="23"/>
                    <a:pt x="123" y="23"/>
                    <a:pt x="123" y="22"/>
                  </a:cubicBezTo>
                  <a:cubicBezTo>
                    <a:pt x="123" y="17"/>
                    <a:pt x="123" y="13"/>
                    <a:pt x="124" y="8"/>
                  </a:cubicBezTo>
                  <a:cubicBezTo>
                    <a:pt x="124" y="7"/>
                    <a:pt x="124" y="7"/>
                    <a:pt x="123" y="7"/>
                  </a:cubicBezTo>
                  <a:close/>
                  <a:moveTo>
                    <a:pt x="27" y="56"/>
                  </a:moveTo>
                  <a:cubicBezTo>
                    <a:pt x="26" y="55"/>
                    <a:pt x="25" y="55"/>
                    <a:pt x="24" y="54"/>
                  </a:cubicBezTo>
                  <a:cubicBezTo>
                    <a:pt x="24" y="55"/>
                    <a:pt x="24" y="56"/>
                    <a:pt x="24" y="57"/>
                  </a:cubicBezTo>
                  <a:cubicBezTo>
                    <a:pt x="25" y="58"/>
                    <a:pt x="26" y="58"/>
                    <a:pt x="27" y="58"/>
                  </a:cubicBezTo>
                  <a:cubicBezTo>
                    <a:pt x="27" y="57"/>
                    <a:pt x="27" y="57"/>
                    <a:pt x="27" y="56"/>
                  </a:cubicBezTo>
                  <a:close/>
                  <a:moveTo>
                    <a:pt x="20" y="57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60"/>
                    <a:pt x="20" y="62"/>
                    <a:pt x="20" y="65"/>
                  </a:cubicBezTo>
                  <a:cubicBezTo>
                    <a:pt x="20" y="65"/>
                    <a:pt x="20" y="65"/>
                    <a:pt x="21" y="65"/>
                  </a:cubicBezTo>
                  <a:cubicBezTo>
                    <a:pt x="21" y="63"/>
                    <a:pt x="21" y="60"/>
                    <a:pt x="21" y="58"/>
                  </a:cubicBezTo>
                  <a:cubicBezTo>
                    <a:pt x="21" y="58"/>
                    <a:pt x="21" y="58"/>
                    <a:pt x="20" y="57"/>
                  </a:cubicBezTo>
                  <a:close/>
                  <a:moveTo>
                    <a:pt x="85" y="56"/>
                  </a:moveTo>
                  <a:cubicBezTo>
                    <a:pt x="86" y="57"/>
                    <a:pt x="86" y="59"/>
                    <a:pt x="86" y="60"/>
                  </a:cubicBezTo>
                  <a:cubicBezTo>
                    <a:pt x="86" y="61"/>
                    <a:pt x="86" y="62"/>
                    <a:pt x="87" y="62"/>
                  </a:cubicBezTo>
                  <a:cubicBezTo>
                    <a:pt x="87" y="60"/>
                    <a:pt x="87" y="58"/>
                    <a:pt x="87" y="56"/>
                  </a:cubicBezTo>
                  <a:cubicBezTo>
                    <a:pt x="87" y="56"/>
                    <a:pt x="86" y="56"/>
                    <a:pt x="85" y="56"/>
                  </a:cubicBezTo>
                  <a:close/>
                  <a:moveTo>
                    <a:pt x="193" y="47"/>
                  </a:moveTo>
                  <a:cubicBezTo>
                    <a:pt x="194" y="50"/>
                    <a:pt x="194" y="52"/>
                    <a:pt x="194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2"/>
                    <a:pt x="195" y="50"/>
                    <a:pt x="195" y="47"/>
                  </a:cubicBezTo>
                  <a:cubicBezTo>
                    <a:pt x="195" y="47"/>
                    <a:pt x="194" y="47"/>
                    <a:pt x="193" y="47"/>
                  </a:cubicBezTo>
                  <a:close/>
                  <a:moveTo>
                    <a:pt x="184" y="24"/>
                  </a:moveTo>
                  <a:cubicBezTo>
                    <a:pt x="184" y="23"/>
                    <a:pt x="184" y="23"/>
                    <a:pt x="184" y="22"/>
                  </a:cubicBezTo>
                  <a:cubicBezTo>
                    <a:pt x="184" y="21"/>
                    <a:pt x="184" y="19"/>
                    <a:pt x="184" y="18"/>
                  </a:cubicBezTo>
                  <a:cubicBezTo>
                    <a:pt x="184" y="17"/>
                    <a:pt x="184" y="17"/>
                    <a:pt x="183" y="16"/>
                  </a:cubicBezTo>
                  <a:cubicBezTo>
                    <a:pt x="183" y="16"/>
                    <a:pt x="183" y="17"/>
                    <a:pt x="183" y="17"/>
                  </a:cubicBezTo>
                  <a:cubicBezTo>
                    <a:pt x="183" y="18"/>
                    <a:pt x="183" y="20"/>
                    <a:pt x="183" y="22"/>
                  </a:cubicBezTo>
                  <a:cubicBezTo>
                    <a:pt x="183" y="23"/>
                    <a:pt x="183" y="23"/>
                    <a:pt x="184" y="24"/>
                  </a:cubicBezTo>
                  <a:close/>
                  <a:moveTo>
                    <a:pt x="11" y="17"/>
                  </a:moveTo>
                  <a:cubicBezTo>
                    <a:pt x="10" y="18"/>
                    <a:pt x="6" y="26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4"/>
                    <a:pt x="9" y="21"/>
                    <a:pt x="11" y="19"/>
                  </a:cubicBezTo>
                  <a:cubicBezTo>
                    <a:pt x="12" y="18"/>
                    <a:pt x="12" y="18"/>
                    <a:pt x="11" y="17"/>
                  </a:cubicBezTo>
                  <a:close/>
                  <a:moveTo>
                    <a:pt x="126" y="52"/>
                  </a:moveTo>
                  <a:cubicBezTo>
                    <a:pt x="126" y="51"/>
                    <a:pt x="126" y="51"/>
                    <a:pt x="126" y="51"/>
                  </a:cubicBezTo>
                  <a:cubicBezTo>
                    <a:pt x="126" y="47"/>
                    <a:pt x="126" y="42"/>
                    <a:pt x="126" y="38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42"/>
                    <a:pt x="125" y="46"/>
                    <a:pt x="125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6" y="51"/>
                    <a:pt x="126" y="51"/>
                    <a:pt x="126" y="52"/>
                  </a:cubicBezTo>
                  <a:close/>
                  <a:moveTo>
                    <a:pt x="195" y="28"/>
                  </a:moveTo>
                  <a:cubicBezTo>
                    <a:pt x="194" y="28"/>
                    <a:pt x="194" y="28"/>
                    <a:pt x="193" y="28"/>
                  </a:cubicBez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4" y="32"/>
                    <a:pt x="195" y="32"/>
                  </a:cubicBezTo>
                  <a:cubicBezTo>
                    <a:pt x="195" y="31"/>
                    <a:pt x="195" y="30"/>
                    <a:pt x="195" y="28"/>
                  </a:cubicBezTo>
                  <a:close/>
                  <a:moveTo>
                    <a:pt x="193" y="33"/>
                  </a:moveTo>
                  <a:cubicBezTo>
                    <a:pt x="193" y="33"/>
                    <a:pt x="193" y="33"/>
                    <a:pt x="193" y="33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3" y="36"/>
                    <a:pt x="193" y="36"/>
                    <a:pt x="194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5" y="36"/>
                    <a:pt x="195" y="34"/>
                    <a:pt x="195" y="33"/>
                  </a:cubicBezTo>
                  <a:cubicBezTo>
                    <a:pt x="194" y="33"/>
                    <a:pt x="194" y="33"/>
                    <a:pt x="193" y="33"/>
                  </a:cubicBezTo>
                  <a:close/>
                  <a:moveTo>
                    <a:pt x="30" y="44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0" y="48"/>
                    <a:pt x="30" y="51"/>
                    <a:pt x="30" y="54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4"/>
                  </a:cubicBezTo>
                  <a:cubicBezTo>
                    <a:pt x="31" y="51"/>
                    <a:pt x="31" y="48"/>
                    <a:pt x="31" y="45"/>
                  </a:cubicBezTo>
                  <a:cubicBezTo>
                    <a:pt x="31" y="45"/>
                    <a:pt x="30" y="45"/>
                    <a:pt x="30" y="44"/>
                  </a:cubicBezTo>
                  <a:close/>
                  <a:moveTo>
                    <a:pt x="42" y="4"/>
                  </a:moveTo>
                  <a:cubicBezTo>
                    <a:pt x="38" y="4"/>
                    <a:pt x="34" y="5"/>
                    <a:pt x="31" y="6"/>
                  </a:cubicBezTo>
                  <a:cubicBezTo>
                    <a:pt x="34" y="6"/>
                    <a:pt x="38" y="5"/>
                    <a:pt x="41" y="5"/>
                  </a:cubicBezTo>
                  <a:cubicBezTo>
                    <a:pt x="41" y="5"/>
                    <a:pt x="41" y="4"/>
                    <a:pt x="42" y="4"/>
                  </a:cubicBezTo>
                  <a:close/>
                  <a:moveTo>
                    <a:pt x="136" y="43"/>
                  </a:moveTo>
                  <a:cubicBezTo>
                    <a:pt x="137" y="45"/>
                    <a:pt x="137" y="47"/>
                    <a:pt x="137" y="48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8" y="47"/>
                    <a:pt x="138" y="46"/>
                    <a:pt x="138" y="44"/>
                  </a:cubicBezTo>
                  <a:cubicBezTo>
                    <a:pt x="138" y="44"/>
                    <a:pt x="137" y="44"/>
                    <a:pt x="136" y="43"/>
                  </a:cubicBezTo>
                  <a:close/>
                  <a:moveTo>
                    <a:pt x="25" y="72"/>
                  </a:moveTo>
                  <a:cubicBezTo>
                    <a:pt x="26" y="72"/>
                    <a:pt x="26" y="71"/>
                    <a:pt x="26" y="70"/>
                  </a:cubicBezTo>
                  <a:cubicBezTo>
                    <a:pt x="26" y="70"/>
                    <a:pt x="26" y="70"/>
                    <a:pt x="27" y="69"/>
                  </a:cubicBezTo>
                  <a:cubicBezTo>
                    <a:pt x="26" y="69"/>
                    <a:pt x="25" y="69"/>
                    <a:pt x="24" y="68"/>
                  </a:cubicBezTo>
                  <a:cubicBezTo>
                    <a:pt x="23" y="70"/>
                    <a:pt x="24" y="71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lose/>
                  <a:moveTo>
                    <a:pt x="187" y="48"/>
                  </a:moveTo>
                  <a:cubicBezTo>
                    <a:pt x="188" y="48"/>
                    <a:pt x="190" y="48"/>
                    <a:pt x="191" y="48"/>
                  </a:cubicBezTo>
                  <a:cubicBezTo>
                    <a:pt x="191" y="48"/>
                    <a:pt x="191" y="47"/>
                    <a:pt x="191" y="47"/>
                  </a:cubicBezTo>
                  <a:cubicBezTo>
                    <a:pt x="190" y="46"/>
                    <a:pt x="188" y="46"/>
                    <a:pt x="187" y="46"/>
                  </a:cubicBezTo>
                  <a:cubicBezTo>
                    <a:pt x="187" y="47"/>
                    <a:pt x="187" y="47"/>
                    <a:pt x="187" y="48"/>
                  </a:cubicBezTo>
                  <a:close/>
                  <a:moveTo>
                    <a:pt x="33" y="40"/>
                  </a:moveTo>
                  <a:cubicBezTo>
                    <a:pt x="33" y="41"/>
                    <a:pt x="33" y="43"/>
                    <a:pt x="33" y="44"/>
                  </a:cubicBezTo>
                  <a:cubicBezTo>
                    <a:pt x="34" y="44"/>
                    <a:pt x="34" y="44"/>
                    <a:pt x="35" y="45"/>
                  </a:cubicBezTo>
                  <a:cubicBezTo>
                    <a:pt x="35" y="43"/>
                    <a:pt x="35" y="42"/>
                    <a:pt x="35" y="40"/>
                  </a:cubicBezTo>
                  <a:cubicBezTo>
                    <a:pt x="35" y="40"/>
                    <a:pt x="34" y="40"/>
                    <a:pt x="33" y="40"/>
                  </a:cubicBezTo>
                  <a:close/>
                  <a:moveTo>
                    <a:pt x="62" y="59"/>
                  </a:moveTo>
                  <a:cubicBezTo>
                    <a:pt x="62" y="59"/>
                    <a:pt x="62" y="59"/>
                    <a:pt x="62" y="59"/>
                  </a:cubicBezTo>
                  <a:cubicBezTo>
                    <a:pt x="62" y="53"/>
                    <a:pt x="63" y="47"/>
                    <a:pt x="63" y="41"/>
                  </a:cubicBezTo>
                  <a:cubicBezTo>
                    <a:pt x="63" y="42"/>
                    <a:pt x="62" y="43"/>
                    <a:pt x="62" y="43"/>
                  </a:cubicBezTo>
                  <a:cubicBezTo>
                    <a:pt x="62" y="48"/>
                    <a:pt x="62" y="52"/>
                    <a:pt x="62" y="57"/>
                  </a:cubicBezTo>
                  <a:cubicBezTo>
                    <a:pt x="62" y="57"/>
                    <a:pt x="62" y="58"/>
                    <a:pt x="62" y="59"/>
                  </a:cubicBezTo>
                  <a:close/>
                  <a:moveTo>
                    <a:pt x="137" y="50"/>
                  </a:moveTo>
                  <a:cubicBezTo>
                    <a:pt x="137" y="52"/>
                    <a:pt x="137" y="55"/>
                    <a:pt x="138" y="57"/>
                  </a:cubicBezTo>
                  <a:cubicBezTo>
                    <a:pt x="138" y="55"/>
                    <a:pt x="138" y="53"/>
                    <a:pt x="138" y="51"/>
                  </a:cubicBezTo>
                  <a:cubicBezTo>
                    <a:pt x="138" y="50"/>
                    <a:pt x="137" y="50"/>
                    <a:pt x="137" y="50"/>
                  </a:cubicBezTo>
                  <a:close/>
                  <a:moveTo>
                    <a:pt x="184" y="35"/>
                  </a:moveTo>
                  <a:cubicBezTo>
                    <a:pt x="184" y="37"/>
                    <a:pt x="184" y="39"/>
                    <a:pt x="184" y="41"/>
                  </a:cubicBezTo>
                  <a:cubicBezTo>
                    <a:pt x="184" y="42"/>
                    <a:pt x="184" y="42"/>
                    <a:pt x="185" y="42"/>
                  </a:cubicBezTo>
                  <a:cubicBezTo>
                    <a:pt x="185" y="40"/>
                    <a:pt x="185" y="38"/>
                    <a:pt x="185" y="35"/>
                  </a:cubicBezTo>
                  <a:cubicBezTo>
                    <a:pt x="185" y="35"/>
                    <a:pt x="184" y="35"/>
                    <a:pt x="184" y="35"/>
                  </a:cubicBezTo>
                  <a:close/>
                  <a:moveTo>
                    <a:pt x="169" y="5"/>
                  </a:moveTo>
                  <a:cubicBezTo>
                    <a:pt x="169" y="5"/>
                    <a:pt x="169" y="5"/>
                    <a:pt x="169" y="5"/>
                  </a:cubicBezTo>
                  <a:cubicBezTo>
                    <a:pt x="167" y="5"/>
                    <a:pt x="165" y="5"/>
                    <a:pt x="163" y="5"/>
                  </a:cubicBezTo>
                  <a:cubicBezTo>
                    <a:pt x="162" y="5"/>
                    <a:pt x="162" y="5"/>
                    <a:pt x="161" y="5"/>
                  </a:cubicBezTo>
                  <a:cubicBezTo>
                    <a:pt x="161" y="6"/>
                    <a:pt x="161" y="6"/>
                    <a:pt x="160" y="5"/>
                  </a:cubicBezTo>
                  <a:cubicBezTo>
                    <a:pt x="160" y="5"/>
                    <a:pt x="159" y="5"/>
                    <a:pt x="159" y="5"/>
                  </a:cubicBezTo>
                  <a:cubicBezTo>
                    <a:pt x="158" y="5"/>
                    <a:pt x="158" y="5"/>
                    <a:pt x="158" y="6"/>
                  </a:cubicBezTo>
                  <a:cubicBezTo>
                    <a:pt x="158" y="6"/>
                    <a:pt x="158" y="6"/>
                    <a:pt x="159" y="6"/>
                  </a:cubicBezTo>
                  <a:cubicBezTo>
                    <a:pt x="162" y="6"/>
                    <a:pt x="165" y="6"/>
                    <a:pt x="168" y="6"/>
                  </a:cubicBezTo>
                  <a:cubicBezTo>
                    <a:pt x="168" y="6"/>
                    <a:pt x="169" y="6"/>
                    <a:pt x="169" y="6"/>
                  </a:cubicBezTo>
                  <a:cubicBezTo>
                    <a:pt x="169" y="6"/>
                    <a:pt x="169" y="6"/>
                    <a:pt x="169" y="5"/>
                  </a:cubicBezTo>
                  <a:close/>
                  <a:moveTo>
                    <a:pt x="189" y="62"/>
                  </a:moveTo>
                  <a:cubicBezTo>
                    <a:pt x="189" y="63"/>
                    <a:pt x="189" y="63"/>
                    <a:pt x="190" y="63"/>
                  </a:cubicBezTo>
                  <a:cubicBezTo>
                    <a:pt x="192" y="63"/>
                    <a:pt x="195" y="63"/>
                    <a:pt x="198" y="63"/>
                  </a:cubicBezTo>
                  <a:cubicBezTo>
                    <a:pt x="199" y="62"/>
                    <a:pt x="200" y="62"/>
                    <a:pt x="201" y="62"/>
                  </a:cubicBezTo>
                  <a:cubicBezTo>
                    <a:pt x="201" y="62"/>
                    <a:pt x="202" y="62"/>
                    <a:pt x="202" y="61"/>
                  </a:cubicBezTo>
                  <a:cubicBezTo>
                    <a:pt x="201" y="61"/>
                    <a:pt x="201" y="61"/>
                    <a:pt x="200" y="61"/>
                  </a:cubicBezTo>
                  <a:cubicBezTo>
                    <a:pt x="198" y="62"/>
                    <a:pt x="196" y="63"/>
                    <a:pt x="193" y="62"/>
                  </a:cubicBezTo>
                  <a:cubicBezTo>
                    <a:pt x="192" y="62"/>
                    <a:pt x="190" y="62"/>
                    <a:pt x="189" y="62"/>
                  </a:cubicBezTo>
                  <a:close/>
                  <a:moveTo>
                    <a:pt x="184" y="15"/>
                  </a:moveTo>
                  <a:cubicBezTo>
                    <a:pt x="184" y="14"/>
                    <a:pt x="184" y="12"/>
                    <a:pt x="183" y="11"/>
                  </a:cubicBezTo>
                  <a:cubicBezTo>
                    <a:pt x="183" y="11"/>
                    <a:pt x="183" y="10"/>
                    <a:pt x="183" y="10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4" y="9"/>
                    <a:pt x="183" y="9"/>
                    <a:pt x="183" y="8"/>
                  </a:cubicBezTo>
                  <a:cubicBezTo>
                    <a:pt x="183" y="10"/>
                    <a:pt x="183" y="12"/>
                    <a:pt x="183" y="14"/>
                  </a:cubicBezTo>
                  <a:cubicBezTo>
                    <a:pt x="183" y="15"/>
                    <a:pt x="183" y="15"/>
                    <a:pt x="184" y="15"/>
                  </a:cubicBezTo>
                  <a:close/>
                  <a:moveTo>
                    <a:pt x="97" y="59"/>
                  </a:moveTo>
                  <a:cubicBezTo>
                    <a:pt x="97" y="59"/>
                    <a:pt x="97" y="60"/>
                    <a:pt x="96" y="61"/>
                  </a:cubicBezTo>
                  <a:cubicBezTo>
                    <a:pt x="95" y="62"/>
                    <a:pt x="96" y="64"/>
                    <a:pt x="96" y="65"/>
                  </a:cubicBezTo>
                  <a:cubicBezTo>
                    <a:pt x="97" y="63"/>
                    <a:pt x="97" y="61"/>
                    <a:pt x="97" y="59"/>
                  </a:cubicBezTo>
                  <a:close/>
                  <a:moveTo>
                    <a:pt x="205" y="52"/>
                  </a:moveTo>
                  <a:cubicBezTo>
                    <a:pt x="205" y="50"/>
                    <a:pt x="205" y="48"/>
                    <a:pt x="205" y="46"/>
                  </a:cubicBezTo>
                  <a:cubicBezTo>
                    <a:pt x="205" y="46"/>
                    <a:pt x="204" y="46"/>
                    <a:pt x="204" y="47"/>
                  </a:cubicBezTo>
                  <a:cubicBezTo>
                    <a:pt x="204" y="48"/>
                    <a:pt x="204" y="50"/>
                    <a:pt x="205" y="52"/>
                  </a:cubicBezTo>
                  <a:close/>
                  <a:moveTo>
                    <a:pt x="128" y="48"/>
                  </a:moveTo>
                  <a:cubicBezTo>
                    <a:pt x="128" y="50"/>
                    <a:pt x="128" y="52"/>
                    <a:pt x="128" y="54"/>
                  </a:cubicBezTo>
                  <a:cubicBezTo>
                    <a:pt x="128" y="54"/>
                    <a:pt x="129" y="54"/>
                    <a:pt x="129" y="54"/>
                  </a:cubicBezTo>
                  <a:cubicBezTo>
                    <a:pt x="129" y="54"/>
                    <a:pt x="129" y="54"/>
                    <a:pt x="129" y="53"/>
                  </a:cubicBezTo>
                  <a:cubicBezTo>
                    <a:pt x="129" y="52"/>
                    <a:pt x="129" y="50"/>
                    <a:pt x="129" y="48"/>
                  </a:cubicBezTo>
                  <a:cubicBezTo>
                    <a:pt x="129" y="48"/>
                    <a:pt x="129" y="48"/>
                    <a:pt x="128" y="48"/>
                  </a:cubicBezTo>
                  <a:close/>
                  <a:moveTo>
                    <a:pt x="65" y="62"/>
                  </a:moveTo>
                  <a:cubicBezTo>
                    <a:pt x="65" y="62"/>
                    <a:pt x="65" y="62"/>
                    <a:pt x="65" y="62"/>
                  </a:cubicBezTo>
                  <a:cubicBezTo>
                    <a:pt x="65" y="60"/>
                    <a:pt x="65" y="59"/>
                    <a:pt x="65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6"/>
                    <a:pt x="65" y="56"/>
                    <a:pt x="65" y="55"/>
                  </a:cubicBezTo>
                  <a:cubicBezTo>
                    <a:pt x="65" y="54"/>
                    <a:pt x="65" y="54"/>
                    <a:pt x="65" y="53"/>
                  </a:cubicBezTo>
                  <a:cubicBezTo>
                    <a:pt x="65" y="56"/>
                    <a:pt x="65" y="59"/>
                    <a:pt x="65" y="62"/>
                  </a:cubicBezTo>
                  <a:close/>
                  <a:moveTo>
                    <a:pt x="185" y="33"/>
                  </a:moveTo>
                  <a:cubicBezTo>
                    <a:pt x="185" y="32"/>
                    <a:pt x="185" y="31"/>
                    <a:pt x="185" y="30"/>
                  </a:cubicBezTo>
                  <a:cubicBezTo>
                    <a:pt x="185" y="29"/>
                    <a:pt x="184" y="29"/>
                    <a:pt x="184" y="29"/>
                  </a:cubicBezTo>
                  <a:cubicBezTo>
                    <a:pt x="184" y="30"/>
                    <a:pt x="184" y="31"/>
                    <a:pt x="184" y="33"/>
                  </a:cubicBezTo>
                  <a:cubicBezTo>
                    <a:pt x="184" y="33"/>
                    <a:pt x="184" y="33"/>
                    <a:pt x="185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1"/>
                    <a:pt x="30" y="42"/>
                  </a:cubicBezTo>
                  <a:cubicBezTo>
                    <a:pt x="30" y="43"/>
                    <a:pt x="30" y="43"/>
                    <a:pt x="31" y="43"/>
                  </a:cubicBezTo>
                  <a:cubicBezTo>
                    <a:pt x="31" y="42"/>
                    <a:pt x="31" y="41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lose/>
                  <a:moveTo>
                    <a:pt x="184" y="55"/>
                  </a:moveTo>
                  <a:cubicBezTo>
                    <a:pt x="185" y="53"/>
                    <a:pt x="185" y="51"/>
                    <a:pt x="185" y="49"/>
                  </a:cubicBezTo>
                  <a:cubicBezTo>
                    <a:pt x="185" y="48"/>
                    <a:pt x="184" y="48"/>
                    <a:pt x="184" y="48"/>
                  </a:cubicBezTo>
                  <a:cubicBezTo>
                    <a:pt x="184" y="50"/>
                    <a:pt x="184" y="52"/>
                    <a:pt x="184" y="55"/>
                  </a:cubicBezTo>
                  <a:close/>
                  <a:moveTo>
                    <a:pt x="14" y="66"/>
                  </a:moveTo>
                  <a:cubicBezTo>
                    <a:pt x="14" y="65"/>
                    <a:pt x="15" y="64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2"/>
                    <a:pt x="14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3"/>
                    <a:pt x="13" y="65"/>
                    <a:pt x="14" y="66"/>
                  </a:cubicBezTo>
                  <a:close/>
                  <a:moveTo>
                    <a:pt x="30" y="60"/>
                  </a:moveTo>
                  <a:cubicBezTo>
                    <a:pt x="30" y="60"/>
                    <a:pt x="30" y="61"/>
                    <a:pt x="29" y="62"/>
                  </a:cubicBezTo>
                  <a:cubicBezTo>
                    <a:pt x="29" y="63"/>
                    <a:pt x="29" y="65"/>
                    <a:pt x="29" y="66"/>
                  </a:cubicBezTo>
                  <a:cubicBezTo>
                    <a:pt x="29" y="66"/>
                    <a:pt x="29" y="67"/>
                    <a:pt x="30" y="67"/>
                  </a:cubicBezTo>
                  <a:cubicBezTo>
                    <a:pt x="30" y="67"/>
                    <a:pt x="30" y="67"/>
                    <a:pt x="30" y="66"/>
                  </a:cubicBezTo>
                  <a:cubicBezTo>
                    <a:pt x="30" y="65"/>
                    <a:pt x="30" y="63"/>
                    <a:pt x="30" y="61"/>
                  </a:cubicBezTo>
                  <a:cubicBezTo>
                    <a:pt x="30" y="61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lose/>
                  <a:moveTo>
                    <a:pt x="70" y="65"/>
                  </a:moveTo>
                  <a:cubicBezTo>
                    <a:pt x="70" y="65"/>
                    <a:pt x="70" y="65"/>
                    <a:pt x="70" y="65"/>
                  </a:cubicBezTo>
                  <a:cubicBezTo>
                    <a:pt x="70" y="65"/>
                    <a:pt x="70" y="64"/>
                    <a:pt x="69" y="64"/>
                  </a:cubicBezTo>
                  <a:cubicBezTo>
                    <a:pt x="68" y="64"/>
                    <a:pt x="68" y="63"/>
                    <a:pt x="68" y="63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2"/>
                    <a:pt x="68" y="64"/>
                    <a:pt x="68" y="65"/>
                  </a:cubicBezTo>
                  <a:cubicBezTo>
                    <a:pt x="68" y="65"/>
                    <a:pt x="69" y="65"/>
                    <a:pt x="70" y="65"/>
                  </a:cubicBezTo>
                  <a:close/>
                  <a:moveTo>
                    <a:pt x="22" y="55"/>
                  </a:moveTo>
                  <a:cubicBezTo>
                    <a:pt x="22" y="54"/>
                    <a:pt x="22" y="53"/>
                    <a:pt x="22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2"/>
                    <a:pt x="21" y="51"/>
                    <a:pt x="20" y="51"/>
                  </a:cubicBezTo>
                  <a:cubicBezTo>
                    <a:pt x="20" y="52"/>
                    <a:pt x="20" y="53"/>
                    <a:pt x="20" y="54"/>
                  </a:cubicBezTo>
                  <a:cubicBezTo>
                    <a:pt x="21" y="54"/>
                    <a:pt x="21" y="54"/>
                    <a:pt x="22" y="55"/>
                  </a:cubicBezTo>
                  <a:close/>
                  <a:moveTo>
                    <a:pt x="227" y="29"/>
                  </a:moveTo>
                  <a:cubicBezTo>
                    <a:pt x="227" y="26"/>
                    <a:pt x="227" y="23"/>
                    <a:pt x="225" y="21"/>
                  </a:cubicBezTo>
                  <a:cubicBezTo>
                    <a:pt x="226" y="24"/>
                    <a:pt x="226" y="26"/>
                    <a:pt x="227" y="29"/>
                  </a:cubicBezTo>
                  <a:close/>
                  <a:moveTo>
                    <a:pt x="127" y="23"/>
                  </a:moveTo>
                  <a:cubicBezTo>
                    <a:pt x="125" y="24"/>
                    <a:pt x="125" y="24"/>
                    <a:pt x="125" y="26"/>
                  </a:cubicBezTo>
                  <a:cubicBezTo>
                    <a:pt x="125" y="26"/>
                    <a:pt x="125" y="27"/>
                    <a:pt x="125" y="27"/>
                  </a:cubicBezTo>
                  <a:cubicBezTo>
                    <a:pt x="125" y="27"/>
                    <a:pt x="126" y="27"/>
                    <a:pt x="126" y="28"/>
                  </a:cubicBezTo>
                  <a:cubicBezTo>
                    <a:pt x="126" y="26"/>
                    <a:pt x="127" y="25"/>
                    <a:pt x="127" y="23"/>
                  </a:cubicBezTo>
                  <a:close/>
                  <a:moveTo>
                    <a:pt x="177" y="57"/>
                  </a:moveTo>
                  <a:cubicBezTo>
                    <a:pt x="177" y="57"/>
                    <a:pt x="177" y="56"/>
                    <a:pt x="177" y="56"/>
                  </a:cubicBezTo>
                  <a:cubicBezTo>
                    <a:pt x="177" y="55"/>
                    <a:pt x="177" y="54"/>
                    <a:pt x="175" y="54"/>
                  </a:cubicBezTo>
                  <a:cubicBezTo>
                    <a:pt x="175" y="56"/>
                    <a:pt x="176" y="57"/>
                    <a:pt x="177" y="57"/>
                  </a:cubicBezTo>
                  <a:close/>
                  <a:moveTo>
                    <a:pt x="154" y="6"/>
                  </a:moveTo>
                  <a:cubicBezTo>
                    <a:pt x="154" y="5"/>
                    <a:pt x="154" y="5"/>
                    <a:pt x="153" y="5"/>
                  </a:cubicBezTo>
                  <a:cubicBezTo>
                    <a:pt x="151" y="5"/>
                    <a:pt x="149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9" y="6"/>
                    <a:pt x="151" y="6"/>
                    <a:pt x="154" y="6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0"/>
                    <a:pt x="20" y="18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8"/>
                    <a:pt x="19" y="20"/>
                    <a:pt x="19" y="23"/>
                  </a:cubicBezTo>
                  <a:close/>
                  <a:moveTo>
                    <a:pt x="224" y="16"/>
                  </a:moveTo>
                  <a:cubicBezTo>
                    <a:pt x="223" y="15"/>
                    <a:pt x="222" y="13"/>
                    <a:pt x="221" y="12"/>
                  </a:cubicBezTo>
                  <a:cubicBezTo>
                    <a:pt x="221" y="13"/>
                    <a:pt x="222" y="14"/>
                    <a:pt x="222" y="14"/>
                  </a:cubicBezTo>
                  <a:cubicBezTo>
                    <a:pt x="222" y="15"/>
                    <a:pt x="223" y="16"/>
                    <a:pt x="224" y="16"/>
                  </a:cubicBezTo>
                  <a:close/>
                  <a:moveTo>
                    <a:pt x="150" y="56"/>
                  </a:moveTo>
                  <a:cubicBezTo>
                    <a:pt x="150" y="56"/>
                    <a:pt x="151" y="56"/>
                    <a:pt x="151" y="56"/>
                  </a:cubicBezTo>
                  <a:cubicBezTo>
                    <a:pt x="151" y="54"/>
                    <a:pt x="151" y="53"/>
                    <a:pt x="151" y="51"/>
                  </a:cubicBezTo>
                  <a:cubicBezTo>
                    <a:pt x="150" y="51"/>
                    <a:pt x="150" y="52"/>
                    <a:pt x="150" y="52"/>
                  </a:cubicBezTo>
                  <a:cubicBezTo>
                    <a:pt x="150" y="53"/>
                    <a:pt x="150" y="54"/>
                    <a:pt x="150" y="56"/>
                  </a:cubicBezTo>
                  <a:close/>
                  <a:moveTo>
                    <a:pt x="133" y="32"/>
                  </a:moveTo>
                  <a:cubicBezTo>
                    <a:pt x="134" y="31"/>
                    <a:pt x="134" y="31"/>
                    <a:pt x="135" y="31"/>
                  </a:cubicBezTo>
                  <a:cubicBezTo>
                    <a:pt x="134" y="30"/>
                    <a:pt x="134" y="30"/>
                    <a:pt x="134" y="29"/>
                  </a:cubicBezTo>
                  <a:cubicBezTo>
                    <a:pt x="133" y="30"/>
                    <a:pt x="133" y="30"/>
                    <a:pt x="132" y="31"/>
                  </a:cubicBezTo>
                  <a:cubicBezTo>
                    <a:pt x="133" y="31"/>
                    <a:pt x="133" y="31"/>
                    <a:pt x="133" y="32"/>
                  </a:cubicBezTo>
                  <a:close/>
                  <a:moveTo>
                    <a:pt x="209" y="57"/>
                  </a:moveTo>
                  <a:cubicBezTo>
                    <a:pt x="210" y="56"/>
                    <a:pt x="210" y="55"/>
                    <a:pt x="210" y="54"/>
                  </a:cubicBezTo>
                  <a:cubicBezTo>
                    <a:pt x="210" y="55"/>
                    <a:pt x="209" y="56"/>
                    <a:pt x="209" y="57"/>
                  </a:cubicBezTo>
                  <a:cubicBezTo>
                    <a:pt x="209" y="57"/>
                    <a:pt x="209" y="57"/>
                    <a:pt x="209" y="57"/>
                  </a:cubicBezTo>
                  <a:close/>
                  <a:moveTo>
                    <a:pt x="19" y="13"/>
                  </a:moveTo>
                  <a:cubicBezTo>
                    <a:pt x="21" y="12"/>
                    <a:pt x="22" y="11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9" y="12"/>
                    <a:pt x="19" y="12"/>
                    <a:pt x="19" y="13"/>
                  </a:cubicBezTo>
                  <a:close/>
                  <a:moveTo>
                    <a:pt x="158" y="46"/>
                  </a:moveTo>
                  <a:cubicBezTo>
                    <a:pt x="158" y="48"/>
                    <a:pt x="158" y="50"/>
                    <a:pt x="158" y="53"/>
                  </a:cubicBezTo>
                  <a:cubicBezTo>
                    <a:pt x="158" y="50"/>
                    <a:pt x="158" y="48"/>
                    <a:pt x="158" y="46"/>
                  </a:cubicBezTo>
                  <a:close/>
                  <a:moveTo>
                    <a:pt x="125" y="54"/>
                  </a:moveTo>
                  <a:cubicBezTo>
                    <a:pt x="126" y="56"/>
                    <a:pt x="125" y="57"/>
                    <a:pt x="126" y="58"/>
                  </a:cubicBezTo>
                  <a:cubicBezTo>
                    <a:pt x="126" y="57"/>
                    <a:pt x="126" y="56"/>
                    <a:pt x="126" y="55"/>
                  </a:cubicBezTo>
                  <a:cubicBezTo>
                    <a:pt x="126" y="55"/>
                    <a:pt x="126" y="55"/>
                    <a:pt x="125" y="54"/>
                  </a:cubicBezTo>
                  <a:close/>
                  <a:moveTo>
                    <a:pt x="123" y="27"/>
                  </a:moveTo>
                  <a:cubicBezTo>
                    <a:pt x="123" y="27"/>
                    <a:pt x="123" y="27"/>
                    <a:pt x="123" y="28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8"/>
                    <a:pt x="123" y="28"/>
                    <a:pt x="123" y="27"/>
                  </a:cubicBezTo>
                  <a:close/>
                  <a:moveTo>
                    <a:pt x="184" y="45"/>
                  </a:moveTo>
                  <a:cubicBezTo>
                    <a:pt x="184" y="46"/>
                    <a:pt x="184" y="46"/>
                    <a:pt x="184" y="47"/>
                  </a:cubicBezTo>
                  <a:cubicBezTo>
                    <a:pt x="184" y="47"/>
                    <a:pt x="184" y="47"/>
                    <a:pt x="185" y="47"/>
                  </a:cubicBezTo>
                  <a:cubicBezTo>
                    <a:pt x="185" y="46"/>
                    <a:pt x="185" y="45"/>
                    <a:pt x="184" y="45"/>
                  </a:cubicBezTo>
                  <a:close/>
                  <a:moveTo>
                    <a:pt x="181" y="63"/>
                  </a:moveTo>
                  <a:cubicBezTo>
                    <a:pt x="181" y="62"/>
                    <a:pt x="181" y="61"/>
                    <a:pt x="181" y="61"/>
                  </a:cubicBezTo>
                  <a:cubicBezTo>
                    <a:pt x="180" y="61"/>
                    <a:pt x="180" y="62"/>
                    <a:pt x="180" y="62"/>
                  </a:cubicBezTo>
                  <a:cubicBezTo>
                    <a:pt x="180" y="62"/>
                    <a:pt x="181" y="62"/>
                    <a:pt x="181" y="63"/>
                  </a:cubicBezTo>
                  <a:close/>
                  <a:moveTo>
                    <a:pt x="180" y="57"/>
                  </a:moveTo>
                  <a:cubicBezTo>
                    <a:pt x="180" y="58"/>
                    <a:pt x="181" y="59"/>
                    <a:pt x="182" y="59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81" y="57"/>
                    <a:pt x="181" y="57"/>
                    <a:pt x="180" y="57"/>
                  </a:cubicBezTo>
                  <a:close/>
                  <a:moveTo>
                    <a:pt x="184" y="27"/>
                  </a:moveTo>
                  <a:cubicBezTo>
                    <a:pt x="185" y="25"/>
                    <a:pt x="185" y="25"/>
                    <a:pt x="184" y="25"/>
                  </a:cubicBezTo>
                  <a:cubicBezTo>
                    <a:pt x="183" y="26"/>
                    <a:pt x="183" y="27"/>
                    <a:pt x="184" y="27"/>
                  </a:cubicBezTo>
                  <a:close/>
                  <a:moveTo>
                    <a:pt x="86" y="65"/>
                  </a:moveTo>
                  <a:cubicBezTo>
                    <a:pt x="85" y="65"/>
                    <a:pt x="84" y="65"/>
                    <a:pt x="83" y="66"/>
                  </a:cubicBezTo>
                  <a:cubicBezTo>
                    <a:pt x="84" y="66"/>
                    <a:pt x="86" y="66"/>
                    <a:pt x="86" y="65"/>
                  </a:cubicBezTo>
                  <a:close/>
                  <a:moveTo>
                    <a:pt x="131" y="61"/>
                  </a:moveTo>
                  <a:cubicBezTo>
                    <a:pt x="133" y="61"/>
                    <a:pt x="134" y="61"/>
                    <a:pt x="135" y="61"/>
                  </a:cubicBezTo>
                  <a:cubicBezTo>
                    <a:pt x="134" y="61"/>
                    <a:pt x="132" y="61"/>
                    <a:pt x="131" y="61"/>
                  </a:cubicBezTo>
                  <a:close/>
                  <a:moveTo>
                    <a:pt x="32" y="60"/>
                  </a:moveTo>
                  <a:cubicBezTo>
                    <a:pt x="32" y="61"/>
                    <a:pt x="33" y="62"/>
                    <a:pt x="33" y="63"/>
                  </a:cubicBezTo>
                  <a:cubicBezTo>
                    <a:pt x="33" y="62"/>
                    <a:pt x="33" y="61"/>
                    <a:pt x="33" y="60"/>
                  </a:cubicBezTo>
                  <a:cubicBezTo>
                    <a:pt x="33" y="60"/>
                    <a:pt x="33" y="60"/>
                    <a:pt x="32" y="60"/>
                  </a:cubicBezTo>
                  <a:close/>
                  <a:moveTo>
                    <a:pt x="133" y="59"/>
                  </a:moveTo>
                  <a:cubicBezTo>
                    <a:pt x="133" y="59"/>
                    <a:pt x="134" y="59"/>
                    <a:pt x="135" y="59"/>
                  </a:cubicBezTo>
                  <a:cubicBezTo>
                    <a:pt x="134" y="58"/>
                    <a:pt x="133" y="58"/>
                    <a:pt x="132" y="58"/>
                  </a:cubicBezTo>
                  <a:cubicBezTo>
                    <a:pt x="133" y="58"/>
                    <a:pt x="133" y="59"/>
                    <a:pt x="133" y="59"/>
                  </a:cubicBezTo>
                  <a:close/>
                  <a:moveTo>
                    <a:pt x="15" y="14"/>
                  </a:moveTo>
                  <a:cubicBezTo>
                    <a:pt x="15" y="14"/>
                    <a:pt x="15" y="15"/>
                    <a:pt x="15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4"/>
                    <a:pt x="15" y="14"/>
                    <a:pt x="15" y="1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lose/>
                  <a:moveTo>
                    <a:pt x="30" y="57"/>
                  </a:move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1" y="57"/>
                    <a:pt x="30" y="57"/>
                  </a:cubicBezTo>
                  <a:close/>
                  <a:moveTo>
                    <a:pt x="203" y="12"/>
                  </a:moveTo>
                  <a:cubicBezTo>
                    <a:pt x="203" y="12"/>
                    <a:pt x="203" y="11"/>
                    <a:pt x="203" y="11"/>
                  </a:cubicBezTo>
                  <a:cubicBezTo>
                    <a:pt x="203" y="11"/>
                    <a:pt x="203" y="11"/>
                    <a:pt x="202" y="11"/>
                  </a:cubicBezTo>
                  <a:cubicBezTo>
                    <a:pt x="202" y="11"/>
                    <a:pt x="202" y="12"/>
                    <a:pt x="203" y="12"/>
                  </a:cubicBezTo>
                  <a:close/>
                  <a:moveTo>
                    <a:pt x="41" y="8"/>
                  </a:moveTo>
                  <a:cubicBezTo>
                    <a:pt x="41" y="8"/>
                    <a:pt x="41" y="8"/>
                    <a:pt x="41" y="7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41" y="8"/>
                    <a:pt x="41" y="8"/>
                    <a:pt x="41" y="8"/>
                  </a:cubicBezTo>
                  <a:close/>
                  <a:moveTo>
                    <a:pt x="128" y="57"/>
                  </a:moveTo>
                  <a:cubicBezTo>
                    <a:pt x="129" y="56"/>
                    <a:pt x="129" y="56"/>
                    <a:pt x="128" y="56"/>
                  </a:cubicBezTo>
                  <a:cubicBezTo>
                    <a:pt x="128" y="56"/>
                    <a:pt x="128" y="57"/>
                    <a:pt x="128" y="57"/>
                  </a:cubicBezTo>
                  <a:close/>
                  <a:moveTo>
                    <a:pt x="75" y="64"/>
                  </a:moveTo>
                  <a:cubicBezTo>
                    <a:pt x="75" y="64"/>
                    <a:pt x="75" y="64"/>
                    <a:pt x="75" y="64"/>
                  </a:cubicBezTo>
                  <a:cubicBezTo>
                    <a:pt x="75" y="64"/>
                    <a:pt x="75" y="64"/>
                    <a:pt x="75" y="64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lose/>
                  <a:moveTo>
                    <a:pt x="129" y="61"/>
                  </a:moveTo>
                  <a:cubicBezTo>
                    <a:pt x="129" y="61"/>
                    <a:pt x="129" y="61"/>
                    <a:pt x="130" y="61"/>
                  </a:cubicBezTo>
                  <a:cubicBezTo>
                    <a:pt x="129" y="61"/>
                    <a:pt x="129" y="61"/>
                    <a:pt x="129" y="61"/>
                  </a:cubicBezTo>
                  <a:close/>
                  <a:moveTo>
                    <a:pt x="147" y="59"/>
                  </a:move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48" y="59"/>
                    <a:pt x="148" y="59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48" y="59"/>
                    <a:pt x="147" y="59"/>
                    <a:pt x="147" y="59"/>
                  </a:cubicBezTo>
                  <a:close/>
                  <a:moveTo>
                    <a:pt x="23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3" y="13"/>
                    <a:pt x="23" y="13"/>
                  </a:cubicBezTo>
                  <a:close/>
                  <a:moveTo>
                    <a:pt x="21" y="67"/>
                  </a:moveTo>
                  <a:cubicBezTo>
                    <a:pt x="21" y="67"/>
                    <a:pt x="21" y="67"/>
                    <a:pt x="20" y="67"/>
                  </a:cubicBezTo>
                  <a:cubicBezTo>
                    <a:pt x="20" y="67"/>
                    <a:pt x="21" y="67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lose/>
                  <a:moveTo>
                    <a:pt x="36" y="57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7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9933748" y="4206376"/>
              <a:ext cx="10918" cy="34939"/>
            </a:xfrm>
            <a:custGeom>
              <a:avLst/>
              <a:gdLst>
                <a:gd name="T0" fmla="*/ 3 w 3"/>
                <a:gd name="T1" fmla="*/ 0 h 9"/>
                <a:gd name="T2" fmla="*/ 2 w 3"/>
                <a:gd name="T3" fmla="*/ 5 h 9"/>
                <a:gd name="T4" fmla="*/ 2 w 3"/>
                <a:gd name="T5" fmla="*/ 7 h 9"/>
                <a:gd name="T6" fmla="*/ 1 w 3"/>
                <a:gd name="T7" fmla="*/ 9 h 9"/>
                <a:gd name="T8" fmla="*/ 0 w 3"/>
                <a:gd name="T9" fmla="*/ 8 h 9"/>
                <a:gd name="T10" fmla="*/ 0 w 3"/>
                <a:gd name="T11" fmla="*/ 7 h 9"/>
                <a:gd name="T12" fmla="*/ 2 w 3"/>
                <a:gd name="T13" fmla="*/ 2 h 9"/>
                <a:gd name="T14" fmla="*/ 1 w 3"/>
                <a:gd name="T15" fmla="*/ 1 h 9"/>
                <a:gd name="T16" fmla="*/ 1 w 3"/>
                <a:gd name="T17" fmla="*/ 0 h 9"/>
                <a:gd name="T18" fmla="*/ 3 w 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2"/>
                    <a:pt x="3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12"/>
            <p:cNvSpPr>
              <a:spLocks noEditPoints="1"/>
            </p:cNvSpPr>
            <p:nvPr/>
          </p:nvSpPr>
          <p:spPr bwMode="auto">
            <a:xfrm>
              <a:off x="4533605" y="4033867"/>
              <a:ext cx="757722" cy="1109289"/>
            </a:xfrm>
            <a:custGeom>
              <a:avLst/>
              <a:gdLst>
                <a:gd name="T0" fmla="*/ 146 w 191"/>
                <a:gd name="T1" fmla="*/ 25 h 279"/>
                <a:gd name="T2" fmla="*/ 185 w 191"/>
                <a:gd name="T3" fmla="*/ 46 h 279"/>
                <a:gd name="T4" fmla="*/ 132 w 191"/>
                <a:gd name="T5" fmla="*/ 220 h 279"/>
                <a:gd name="T6" fmla="*/ 104 w 191"/>
                <a:gd name="T7" fmla="*/ 165 h 279"/>
                <a:gd name="T8" fmla="*/ 37 w 191"/>
                <a:gd name="T9" fmla="*/ 252 h 279"/>
                <a:gd name="T10" fmla="*/ 117 w 191"/>
                <a:gd name="T11" fmla="*/ 207 h 279"/>
                <a:gd name="T12" fmla="*/ 21 w 191"/>
                <a:gd name="T13" fmla="*/ 230 h 279"/>
                <a:gd name="T14" fmla="*/ 33 w 191"/>
                <a:gd name="T15" fmla="*/ 232 h 279"/>
                <a:gd name="T16" fmla="*/ 109 w 191"/>
                <a:gd name="T17" fmla="*/ 121 h 279"/>
                <a:gd name="T18" fmla="*/ 78 w 191"/>
                <a:gd name="T19" fmla="*/ 249 h 279"/>
                <a:gd name="T20" fmla="*/ 109 w 191"/>
                <a:gd name="T21" fmla="*/ 253 h 279"/>
                <a:gd name="T22" fmla="*/ 138 w 191"/>
                <a:gd name="T23" fmla="*/ 14 h 279"/>
                <a:gd name="T24" fmla="*/ 135 w 191"/>
                <a:gd name="T25" fmla="*/ 43 h 279"/>
                <a:gd name="T26" fmla="*/ 123 w 191"/>
                <a:gd name="T27" fmla="*/ 81 h 279"/>
                <a:gd name="T28" fmla="*/ 91 w 191"/>
                <a:gd name="T29" fmla="*/ 267 h 279"/>
                <a:gd name="T30" fmla="*/ 124 w 191"/>
                <a:gd name="T31" fmla="*/ 229 h 279"/>
                <a:gd name="T32" fmla="*/ 13 w 191"/>
                <a:gd name="T33" fmla="*/ 224 h 279"/>
                <a:gd name="T34" fmla="*/ 32 w 191"/>
                <a:gd name="T35" fmla="*/ 241 h 279"/>
                <a:gd name="T36" fmla="*/ 177 w 191"/>
                <a:gd name="T37" fmla="*/ 40 h 279"/>
                <a:gd name="T38" fmla="*/ 87 w 191"/>
                <a:gd name="T39" fmla="*/ 229 h 279"/>
                <a:gd name="T40" fmla="*/ 61 w 191"/>
                <a:gd name="T41" fmla="*/ 215 h 279"/>
                <a:gd name="T42" fmla="*/ 45 w 191"/>
                <a:gd name="T43" fmla="*/ 197 h 279"/>
                <a:gd name="T44" fmla="*/ 133 w 191"/>
                <a:gd name="T45" fmla="*/ 17 h 279"/>
                <a:gd name="T46" fmla="*/ 115 w 191"/>
                <a:gd name="T47" fmla="*/ 110 h 279"/>
                <a:gd name="T48" fmla="*/ 65 w 191"/>
                <a:gd name="T49" fmla="*/ 185 h 279"/>
                <a:gd name="T50" fmla="*/ 172 w 191"/>
                <a:gd name="T51" fmla="*/ 49 h 279"/>
                <a:gd name="T52" fmla="*/ 18 w 191"/>
                <a:gd name="T53" fmla="*/ 235 h 279"/>
                <a:gd name="T54" fmla="*/ 104 w 191"/>
                <a:gd name="T55" fmla="*/ 142 h 279"/>
                <a:gd name="T56" fmla="*/ 115 w 191"/>
                <a:gd name="T57" fmla="*/ 176 h 279"/>
                <a:gd name="T58" fmla="*/ 114 w 191"/>
                <a:gd name="T59" fmla="*/ 169 h 279"/>
                <a:gd name="T60" fmla="*/ 115 w 191"/>
                <a:gd name="T61" fmla="*/ 150 h 279"/>
                <a:gd name="T62" fmla="*/ 10 w 191"/>
                <a:gd name="T63" fmla="*/ 248 h 279"/>
                <a:gd name="T64" fmla="*/ 74 w 191"/>
                <a:gd name="T65" fmla="*/ 177 h 279"/>
                <a:gd name="T66" fmla="*/ 129 w 191"/>
                <a:gd name="T67" fmla="*/ 103 h 279"/>
                <a:gd name="T68" fmla="*/ 26 w 191"/>
                <a:gd name="T69" fmla="*/ 206 h 279"/>
                <a:gd name="T70" fmla="*/ 117 w 191"/>
                <a:gd name="T71" fmla="*/ 153 h 279"/>
                <a:gd name="T72" fmla="*/ 125 w 191"/>
                <a:gd name="T73" fmla="*/ 236 h 279"/>
                <a:gd name="T74" fmla="*/ 139 w 191"/>
                <a:gd name="T75" fmla="*/ 5 h 279"/>
                <a:gd name="T76" fmla="*/ 135 w 191"/>
                <a:gd name="T77" fmla="*/ 94 h 279"/>
                <a:gd name="T78" fmla="*/ 60 w 191"/>
                <a:gd name="T79" fmla="*/ 196 h 279"/>
                <a:gd name="T80" fmla="*/ 103 w 191"/>
                <a:gd name="T81" fmla="*/ 204 h 279"/>
                <a:gd name="T82" fmla="*/ 128 w 191"/>
                <a:gd name="T83" fmla="*/ 72 h 279"/>
                <a:gd name="T84" fmla="*/ 105 w 191"/>
                <a:gd name="T85" fmla="*/ 192 h 279"/>
                <a:gd name="T86" fmla="*/ 64 w 191"/>
                <a:gd name="T87" fmla="*/ 199 h 279"/>
                <a:gd name="T88" fmla="*/ 37 w 191"/>
                <a:gd name="T89" fmla="*/ 235 h 279"/>
                <a:gd name="T90" fmla="*/ 87 w 191"/>
                <a:gd name="T91" fmla="*/ 238 h 279"/>
                <a:gd name="T92" fmla="*/ 123 w 191"/>
                <a:gd name="T93" fmla="*/ 216 h 279"/>
                <a:gd name="T94" fmla="*/ 100 w 191"/>
                <a:gd name="T95" fmla="*/ 135 h 279"/>
                <a:gd name="T96" fmla="*/ 115 w 191"/>
                <a:gd name="T97" fmla="*/ 87 h 279"/>
                <a:gd name="T98" fmla="*/ 113 w 191"/>
                <a:gd name="T99" fmla="*/ 202 h 279"/>
                <a:gd name="T100" fmla="*/ 110 w 191"/>
                <a:gd name="T101" fmla="*/ 177 h 279"/>
                <a:gd name="T102" fmla="*/ 60 w 191"/>
                <a:gd name="T103" fmla="*/ 185 h 279"/>
                <a:gd name="T104" fmla="*/ 20 w 191"/>
                <a:gd name="T105" fmla="*/ 210 h 279"/>
                <a:gd name="T106" fmla="*/ 99 w 191"/>
                <a:gd name="T107" fmla="*/ 208 h 279"/>
                <a:gd name="T108" fmla="*/ 38 w 191"/>
                <a:gd name="T109" fmla="*/ 244 h 279"/>
                <a:gd name="T110" fmla="*/ 107 w 191"/>
                <a:gd name="T111" fmla="*/ 260 h 279"/>
                <a:gd name="T112" fmla="*/ 114 w 191"/>
                <a:gd name="T113" fmla="*/ 145 h 279"/>
                <a:gd name="T114" fmla="*/ 101 w 191"/>
                <a:gd name="T115" fmla="*/ 209 h 279"/>
                <a:gd name="T116" fmla="*/ 136 w 191"/>
                <a:gd name="T117" fmla="*/ 83 h 279"/>
                <a:gd name="T118" fmla="*/ 124 w 191"/>
                <a:gd name="T119" fmla="*/ 66 h 279"/>
                <a:gd name="T120" fmla="*/ 13 w 191"/>
                <a:gd name="T121" fmla="*/ 232 h 279"/>
                <a:gd name="T122" fmla="*/ 101 w 191"/>
                <a:gd name="T123" fmla="*/ 252 h 279"/>
                <a:gd name="T124" fmla="*/ 21 w 191"/>
                <a:gd name="T125" fmla="*/ 253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1" h="279">
                  <a:moveTo>
                    <a:pt x="94" y="136"/>
                  </a:moveTo>
                  <a:cubicBezTo>
                    <a:pt x="93" y="134"/>
                    <a:pt x="93" y="131"/>
                    <a:pt x="94" y="129"/>
                  </a:cubicBezTo>
                  <a:cubicBezTo>
                    <a:pt x="94" y="128"/>
                    <a:pt x="94" y="126"/>
                    <a:pt x="95" y="125"/>
                  </a:cubicBezTo>
                  <a:cubicBezTo>
                    <a:pt x="96" y="123"/>
                    <a:pt x="97" y="121"/>
                    <a:pt x="98" y="119"/>
                  </a:cubicBezTo>
                  <a:cubicBezTo>
                    <a:pt x="99" y="117"/>
                    <a:pt x="100" y="115"/>
                    <a:pt x="101" y="113"/>
                  </a:cubicBezTo>
                  <a:cubicBezTo>
                    <a:pt x="101" y="113"/>
                    <a:pt x="102" y="113"/>
                    <a:pt x="102" y="113"/>
                  </a:cubicBezTo>
                  <a:cubicBezTo>
                    <a:pt x="103" y="112"/>
                    <a:pt x="103" y="111"/>
                    <a:pt x="103" y="109"/>
                  </a:cubicBezTo>
                  <a:cubicBezTo>
                    <a:pt x="104" y="107"/>
                    <a:pt x="105" y="104"/>
                    <a:pt x="106" y="101"/>
                  </a:cubicBezTo>
                  <a:cubicBezTo>
                    <a:pt x="107" y="98"/>
                    <a:pt x="108" y="96"/>
                    <a:pt x="108" y="93"/>
                  </a:cubicBezTo>
                  <a:cubicBezTo>
                    <a:pt x="109" y="91"/>
                    <a:pt x="109" y="90"/>
                    <a:pt x="109" y="89"/>
                  </a:cubicBezTo>
                  <a:cubicBezTo>
                    <a:pt x="110" y="87"/>
                    <a:pt x="110" y="85"/>
                    <a:pt x="110" y="83"/>
                  </a:cubicBezTo>
                  <a:cubicBezTo>
                    <a:pt x="111" y="81"/>
                    <a:pt x="112" y="79"/>
                    <a:pt x="113" y="76"/>
                  </a:cubicBezTo>
                  <a:cubicBezTo>
                    <a:pt x="114" y="74"/>
                    <a:pt x="115" y="72"/>
                    <a:pt x="115" y="70"/>
                  </a:cubicBezTo>
                  <a:cubicBezTo>
                    <a:pt x="116" y="69"/>
                    <a:pt x="116" y="68"/>
                    <a:pt x="116" y="67"/>
                  </a:cubicBezTo>
                  <a:cubicBezTo>
                    <a:pt x="116" y="64"/>
                    <a:pt x="117" y="62"/>
                    <a:pt x="118" y="60"/>
                  </a:cubicBezTo>
                  <a:cubicBezTo>
                    <a:pt x="119" y="57"/>
                    <a:pt x="120" y="54"/>
                    <a:pt x="121" y="51"/>
                  </a:cubicBezTo>
                  <a:cubicBezTo>
                    <a:pt x="122" y="47"/>
                    <a:pt x="123" y="42"/>
                    <a:pt x="125" y="38"/>
                  </a:cubicBezTo>
                  <a:cubicBezTo>
                    <a:pt x="125" y="35"/>
                    <a:pt x="126" y="33"/>
                    <a:pt x="127" y="31"/>
                  </a:cubicBezTo>
                  <a:cubicBezTo>
                    <a:pt x="128" y="26"/>
                    <a:pt x="129" y="22"/>
                    <a:pt x="130" y="18"/>
                  </a:cubicBezTo>
                  <a:cubicBezTo>
                    <a:pt x="131" y="15"/>
                    <a:pt x="132" y="12"/>
                    <a:pt x="133" y="10"/>
                  </a:cubicBezTo>
                  <a:cubicBezTo>
                    <a:pt x="133" y="8"/>
                    <a:pt x="134" y="5"/>
                    <a:pt x="134" y="3"/>
                  </a:cubicBezTo>
                  <a:cubicBezTo>
                    <a:pt x="135" y="3"/>
                    <a:pt x="135" y="2"/>
                    <a:pt x="135" y="2"/>
                  </a:cubicBezTo>
                  <a:cubicBezTo>
                    <a:pt x="135" y="1"/>
                    <a:pt x="137" y="0"/>
                    <a:pt x="138" y="1"/>
                  </a:cubicBezTo>
                  <a:cubicBezTo>
                    <a:pt x="139" y="2"/>
                    <a:pt x="140" y="3"/>
                    <a:pt x="140" y="3"/>
                  </a:cubicBezTo>
                  <a:cubicBezTo>
                    <a:pt x="142" y="5"/>
                    <a:pt x="143" y="7"/>
                    <a:pt x="144" y="9"/>
                  </a:cubicBezTo>
                  <a:cubicBezTo>
                    <a:pt x="144" y="10"/>
                    <a:pt x="145" y="12"/>
                    <a:pt x="145" y="14"/>
                  </a:cubicBezTo>
                  <a:cubicBezTo>
                    <a:pt x="146" y="14"/>
                    <a:pt x="146" y="15"/>
                    <a:pt x="146" y="16"/>
                  </a:cubicBezTo>
                  <a:cubicBezTo>
                    <a:pt x="146" y="19"/>
                    <a:pt x="146" y="22"/>
                    <a:pt x="146" y="25"/>
                  </a:cubicBezTo>
                  <a:cubicBezTo>
                    <a:pt x="146" y="27"/>
                    <a:pt x="145" y="28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33"/>
                    <a:pt x="144" y="36"/>
                    <a:pt x="143" y="39"/>
                  </a:cubicBezTo>
                  <a:cubicBezTo>
                    <a:pt x="143" y="41"/>
                    <a:pt x="143" y="44"/>
                    <a:pt x="142" y="46"/>
                  </a:cubicBezTo>
                  <a:cubicBezTo>
                    <a:pt x="141" y="49"/>
                    <a:pt x="141" y="51"/>
                    <a:pt x="140" y="54"/>
                  </a:cubicBezTo>
                  <a:cubicBezTo>
                    <a:pt x="138" y="59"/>
                    <a:pt x="137" y="64"/>
                    <a:pt x="135" y="69"/>
                  </a:cubicBezTo>
                  <a:cubicBezTo>
                    <a:pt x="134" y="72"/>
                    <a:pt x="133" y="75"/>
                    <a:pt x="131" y="78"/>
                  </a:cubicBezTo>
                  <a:cubicBezTo>
                    <a:pt x="130" y="81"/>
                    <a:pt x="128" y="84"/>
                    <a:pt x="127" y="87"/>
                  </a:cubicBezTo>
                  <a:cubicBezTo>
                    <a:pt x="126" y="89"/>
                    <a:pt x="125" y="92"/>
                    <a:pt x="124" y="94"/>
                  </a:cubicBezTo>
                  <a:cubicBezTo>
                    <a:pt x="123" y="95"/>
                    <a:pt x="123" y="97"/>
                    <a:pt x="122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3" y="97"/>
                    <a:pt x="124" y="96"/>
                    <a:pt x="125" y="94"/>
                  </a:cubicBezTo>
                  <a:cubicBezTo>
                    <a:pt x="127" y="91"/>
                    <a:pt x="129" y="88"/>
                    <a:pt x="131" y="85"/>
                  </a:cubicBezTo>
                  <a:cubicBezTo>
                    <a:pt x="133" y="83"/>
                    <a:pt x="134" y="81"/>
                    <a:pt x="136" y="79"/>
                  </a:cubicBezTo>
                  <a:cubicBezTo>
                    <a:pt x="138" y="75"/>
                    <a:pt x="140" y="72"/>
                    <a:pt x="142" y="69"/>
                  </a:cubicBezTo>
                  <a:cubicBezTo>
                    <a:pt x="146" y="65"/>
                    <a:pt x="149" y="61"/>
                    <a:pt x="153" y="57"/>
                  </a:cubicBezTo>
                  <a:cubicBezTo>
                    <a:pt x="158" y="52"/>
                    <a:pt x="162" y="48"/>
                    <a:pt x="167" y="43"/>
                  </a:cubicBezTo>
                  <a:cubicBezTo>
                    <a:pt x="170" y="41"/>
                    <a:pt x="173" y="39"/>
                    <a:pt x="176" y="38"/>
                  </a:cubicBezTo>
                  <a:cubicBezTo>
                    <a:pt x="179" y="36"/>
                    <a:pt x="182" y="35"/>
                    <a:pt x="185" y="36"/>
                  </a:cubicBezTo>
                  <a:cubicBezTo>
                    <a:pt x="187" y="36"/>
                    <a:pt x="188" y="36"/>
                    <a:pt x="189" y="3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36"/>
                    <a:pt x="191" y="37"/>
                    <a:pt x="191" y="38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40"/>
                    <a:pt x="191" y="40"/>
                    <a:pt x="190" y="40"/>
                  </a:cubicBezTo>
                  <a:cubicBezTo>
                    <a:pt x="189" y="42"/>
                    <a:pt x="188" y="43"/>
                    <a:pt x="187" y="44"/>
                  </a:cubicBezTo>
                  <a:cubicBezTo>
                    <a:pt x="186" y="44"/>
                    <a:pt x="186" y="45"/>
                    <a:pt x="186" y="45"/>
                  </a:cubicBezTo>
                  <a:cubicBezTo>
                    <a:pt x="186" y="46"/>
                    <a:pt x="185" y="46"/>
                    <a:pt x="185" y="46"/>
                  </a:cubicBezTo>
                  <a:cubicBezTo>
                    <a:pt x="185" y="47"/>
                    <a:pt x="185" y="47"/>
                    <a:pt x="184" y="47"/>
                  </a:cubicBezTo>
                  <a:cubicBezTo>
                    <a:pt x="184" y="47"/>
                    <a:pt x="184" y="47"/>
                    <a:pt x="184" y="47"/>
                  </a:cubicBezTo>
                  <a:cubicBezTo>
                    <a:pt x="181" y="51"/>
                    <a:pt x="178" y="55"/>
                    <a:pt x="175" y="59"/>
                  </a:cubicBezTo>
                  <a:cubicBezTo>
                    <a:pt x="172" y="63"/>
                    <a:pt x="170" y="67"/>
                    <a:pt x="167" y="70"/>
                  </a:cubicBezTo>
                  <a:cubicBezTo>
                    <a:pt x="164" y="74"/>
                    <a:pt x="160" y="78"/>
                    <a:pt x="157" y="82"/>
                  </a:cubicBezTo>
                  <a:cubicBezTo>
                    <a:pt x="156" y="83"/>
                    <a:pt x="155" y="84"/>
                    <a:pt x="154" y="85"/>
                  </a:cubicBezTo>
                  <a:cubicBezTo>
                    <a:pt x="153" y="86"/>
                    <a:pt x="152" y="88"/>
                    <a:pt x="150" y="89"/>
                  </a:cubicBezTo>
                  <a:cubicBezTo>
                    <a:pt x="147" y="92"/>
                    <a:pt x="145" y="95"/>
                    <a:pt x="142" y="98"/>
                  </a:cubicBezTo>
                  <a:cubicBezTo>
                    <a:pt x="140" y="101"/>
                    <a:pt x="138" y="103"/>
                    <a:pt x="137" y="105"/>
                  </a:cubicBezTo>
                  <a:cubicBezTo>
                    <a:pt x="136" y="106"/>
                    <a:pt x="135" y="107"/>
                    <a:pt x="135" y="107"/>
                  </a:cubicBezTo>
                  <a:cubicBezTo>
                    <a:pt x="133" y="110"/>
                    <a:pt x="131" y="113"/>
                    <a:pt x="129" y="116"/>
                  </a:cubicBezTo>
                  <a:cubicBezTo>
                    <a:pt x="129" y="116"/>
                    <a:pt x="129" y="116"/>
                    <a:pt x="129" y="117"/>
                  </a:cubicBezTo>
                  <a:cubicBezTo>
                    <a:pt x="129" y="118"/>
                    <a:pt x="130" y="118"/>
                    <a:pt x="129" y="119"/>
                  </a:cubicBezTo>
                  <a:cubicBezTo>
                    <a:pt x="129" y="123"/>
                    <a:pt x="129" y="126"/>
                    <a:pt x="129" y="130"/>
                  </a:cubicBezTo>
                  <a:cubicBezTo>
                    <a:pt x="128" y="132"/>
                    <a:pt x="128" y="135"/>
                    <a:pt x="126" y="137"/>
                  </a:cubicBezTo>
                  <a:cubicBezTo>
                    <a:pt x="125" y="139"/>
                    <a:pt x="124" y="141"/>
                    <a:pt x="122" y="142"/>
                  </a:cubicBezTo>
                  <a:cubicBezTo>
                    <a:pt x="121" y="142"/>
                    <a:pt x="121" y="143"/>
                    <a:pt x="121" y="144"/>
                  </a:cubicBezTo>
                  <a:cubicBezTo>
                    <a:pt x="121" y="146"/>
                    <a:pt x="120" y="148"/>
                    <a:pt x="120" y="151"/>
                  </a:cubicBezTo>
                  <a:cubicBezTo>
                    <a:pt x="120" y="153"/>
                    <a:pt x="120" y="154"/>
                    <a:pt x="120" y="156"/>
                  </a:cubicBezTo>
                  <a:cubicBezTo>
                    <a:pt x="120" y="157"/>
                    <a:pt x="120" y="158"/>
                    <a:pt x="120" y="159"/>
                  </a:cubicBezTo>
                  <a:cubicBezTo>
                    <a:pt x="120" y="160"/>
                    <a:pt x="119" y="160"/>
                    <a:pt x="119" y="161"/>
                  </a:cubicBezTo>
                  <a:cubicBezTo>
                    <a:pt x="119" y="169"/>
                    <a:pt x="119" y="177"/>
                    <a:pt x="119" y="186"/>
                  </a:cubicBezTo>
                  <a:cubicBezTo>
                    <a:pt x="119" y="189"/>
                    <a:pt x="119" y="193"/>
                    <a:pt x="119" y="196"/>
                  </a:cubicBezTo>
                  <a:cubicBezTo>
                    <a:pt x="119" y="197"/>
                    <a:pt x="119" y="197"/>
                    <a:pt x="119" y="197"/>
                  </a:cubicBezTo>
                  <a:cubicBezTo>
                    <a:pt x="120" y="197"/>
                    <a:pt x="120" y="198"/>
                    <a:pt x="121" y="198"/>
                  </a:cubicBezTo>
                  <a:cubicBezTo>
                    <a:pt x="122" y="199"/>
                    <a:pt x="123" y="200"/>
                    <a:pt x="124" y="201"/>
                  </a:cubicBezTo>
                  <a:cubicBezTo>
                    <a:pt x="128" y="205"/>
                    <a:pt x="130" y="209"/>
                    <a:pt x="131" y="214"/>
                  </a:cubicBezTo>
                  <a:cubicBezTo>
                    <a:pt x="132" y="216"/>
                    <a:pt x="132" y="218"/>
                    <a:pt x="132" y="220"/>
                  </a:cubicBezTo>
                  <a:cubicBezTo>
                    <a:pt x="132" y="224"/>
                    <a:pt x="132" y="229"/>
                    <a:pt x="131" y="233"/>
                  </a:cubicBezTo>
                  <a:cubicBezTo>
                    <a:pt x="130" y="236"/>
                    <a:pt x="130" y="239"/>
                    <a:pt x="129" y="242"/>
                  </a:cubicBezTo>
                  <a:cubicBezTo>
                    <a:pt x="128" y="247"/>
                    <a:pt x="127" y="252"/>
                    <a:pt x="125" y="257"/>
                  </a:cubicBezTo>
                  <a:cubicBezTo>
                    <a:pt x="125" y="258"/>
                    <a:pt x="125" y="258"/>
                    <a:pt x="125" y="258"/>
                  </a:cubicBezTo>
                  <a:cubicBezTo>
                    <a:pt x="123" y="262"/>
                    <a:pt x="120" y="267"/>
                    <a:pt x="117" y="271"/>
                  </a:cubicBezTo>
                  <a:cubicBezTo>
                    <a:pt x="114" y="275"/>
                    <a:pt x="109" y="277"/>
                    <a:pt x="104" y="277"/>
                  </a:cubicBezTo>
                  <a:cubicBezTo>
                    <a:pt x="102" y="277"/>
                    <a:pt x="101" y="276"/>
                    <a:pt x="100" y="276"/>
                  </a:cubicBezTo>
                  <a:cubicBezTo>
                    <a:pt x="100" y="276"/>
                    <a:pt x="100" y="276"/>
                    <a:pt x="100" y="277"/>
                  </a:cubicBezTo>
                  <a:cubicBezTo>
                    <a:pt x="100" y="278"/>
                    <a:pt x="98" y="279"/>
                    <a:pt x="97" y="278"/>
                  </a:cubicBezTo>
                  <a:cubicBezTo>
                    <a:pt x="95" y="277"/>
                    <a:pt x="94" y="277"/>
                    <a:pt x="93" y="276"/>
                  </a:cubicBezTo>
                  <a:cubicBezTo>
                    <a:pt x="92" y="276"/>
                    <a:pt x="92" y="275"/>
                    <a:pt x="92" y="275"/>
                  </a:cubicBezTo>
                  <a:cubicBezTo>
                    <a:pt x="91" y="274"/>
                    <a:pt x="89" y="273"/>
                    <a:pt x="88" y="272"/>
                  </a:cubicBezTo>
                  <a:cubicBezTo>
                    <a:pt x="85" y="271"/>
                    <a:pt x="83" y="270"/>
                    <a:pt x="81" y="268"/>
                  </a:cubicBezTo>
                  <a:cubicBezTo>
                    <a:pt x="79" y="266"/>
                    <a:pt x="77" y="263"/>
                    <a:pt x="76" y="260"/>
                  </a:cubicBezTo>
                  <a:cubicBezTo>
                    <a:pt x="76" y="258"/>
                    <a:pt x="75" y="257"/>
                    <a:pt x="75" y="255"/>
                  </a:cubicBezTo>
                  <a:cubicBezTo>
                    <a:pt x="76" y="252"/>
                    <a:pt x="76" y="248"/>
                    <a:pt x="77" y="244"/>
                  </a:cubicBezTo>
                  <a:cubicBezTo>
                    <a:pt x="77" y="244"/>
                    <a:pt x="77" y="243"/>
                    <a:pt x="77" y="243"/>
                  </a:cubicBezTo>
                  <a:cubicBezTo>
                    <a:pt x="76" y="240"/>
                    <a:pt x="76" y="238"/>
                    <a:pt x="76" y="235"/>
                  </a:cubicBezTo>
                  <a:cubicBezTo>
                    <a:pt x="77" y="230"/>
                    <a:pt x="78" y="226"/>
                    <a:pt x="80" y="221"/>
                  </a:cubicBezTo>
                  <a:cubicBezTo>
                    <a:pt x="81" y="219"/>
                    <a:pt x="82" y="218"/>
                    <a:pt x="83" y="216"/>
                  </a:cubicBezTo>
                  <a:cubicBezTo>
                    <a:pt x="85" y="211"/>
                    <a:pt x="88" y="206"/>
                    <a:pt x="92" y="202"/>
                  </a:cubicBezTo>
                  <a:cubicBezTo>
                    <a:pt x="92" y="202"/>
                    <a:pt x="93" y="202"/>
                    <a:pt x="93" y="202"/>
                  </a:cubicBezTo>
                  <a:cubicBezTo>
                    <a:pt x="95" y="199"/>
                    <a:pt x="98" y="198"/>
                    <a:pt x="101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6"/>
                    <a:pt x="101" y="195"/>
                  </a:cubicBezTo>
                  <a:cubicBezTo>
                    <a:pt x="101" y="192"/>
                    <a:pt x="101" y="189"/>
                    <a:pt x="102" y="185"/>
                  </a:cubicBezTo>
                  <a:cubicBezTo>
                    <a:pt x="102" y="183"/>
                    <a:pt x="102" y="180"/>
                    <a:pt x="102" y="177"/>
                  </a:cubicBezTo>
                  <a:cubicBezTo>
                    <a:pt x="103" y="173"/>
                    <a:pt x="103" y="169"/>
                    <a:pt x="104" y="165"/>
                  </a:cubicBezTo>
                  <a:cubicBezTo>
                    <a:pt x="104" y="159"/>
                    <a:pt x="104" y="154"/>
                    <a:pt x="104" y="148"/>
                  </a:cubicBezTo>
                  <a:cubicBezTo>
                    <a:pt x="104" y="148"/>
                    <a:pt x="104" y="147"/>
                    <a:pt x="104" y="146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2" y="149"/>
                    <a:pt x="100" y="151"/>
                    <a:pt x="98" y="153"/>
                  </a:cubicBezTo>
                  <a:cubicBezTo>
                    <a:pt x="96" y="156"/>
                    <a:pt x="93" y="158"/>
                    <a:pt x="91" y="160"/>
                  </a:cubicBezTo>
                  <a:cubicBezTo>
                    <a:pt x="91" y="161"/>
                    <a:pt x="91" y="161"/>
                    <a:pt x="91" y="162"/>
                  </a:cubicBezTo>
                  <a:cubicBezTo>
                    <a:pt x="91" y="162"/>
                    <a:pt x="90" y="162"/>
                    <a:pt x="90" y="162"/>
                  </a:cubicBezTo>
                  <a:cubicBezTo>
                    <a:pt x="90" y="163"/>
                    <a:pt x="90" y="164"/>
                    <a:pt x="89" y="163"/>
                  </a:cubicBezTo>
                  <a:cubicBezTo>
                    <a:pt x="89" y="164"/>
                    <a:pt x="88" y="164"/>
                    <a:pt x="88" y="164"/>
                  </a:cubicBezTo>
                  <a:cubicBezTo>
                    <a:pt x="87" y="166"/>
                    <a:pt x="85" y="168"/>
                    <a:pt x="84" y="169"/>
                  </a:cubicBezTo>
                  <a:cubicBezTo>
                    <a:pt x="83" y="170"/>
                    <a:pt x="83" y="171"/>
                    <a:pt x="82" y="171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81" y="172"/>
                    <a:pt x="80" y="174"/>
                    <a:pt x="79" y="175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5" y="179"/>
                    <a:pt x="73" y="182"/>
                    <a:pt x="71" y="185"/>
                  </a:cubicBezTo>
                  <a:cubicBezTo>
                    <a:pt x="69" y="187"/>
                    <a:pt x="68" y="189"/>
                    <a:pt x="66" y="191"/>
                  </a:cubicBezTo>
                  <a:cubicBezTo>
                    <a:pt x="66" y="191"/>
                    <a:pt x="65" y="192"/>
                    <a:pt x="65" y="192"/>
                  </a:cubicBezTo>
                  <a:cubicBezTo>
                    <a:pt x="65" y="192"/>
                    <a:pt x="65" y="192"/>
                    <a:pt x="65" y="193"/>
                  </a:cubicBezTo>
                  <a:cubicBezTo>
                    <a:pt x="68" y="194"/>
                    <a:pt x="69" y="197"/>
                    <a:pt x="69" y="200"/>
                  </a:cubicBezTo>
                  <a:cubicBezTo>
                    <a:pt x="70" y="201"/>
                    <a:pt x="70" y="202"/>
                    <a:pt x="69" y="204"/>
                  </a:cubicBezTo>
                  <a:cubicBezTo>
                    <a:pt x="69" y="205"/>
                    <a:pt x="69" y="207"/>
                    <a:pt x="69" y="208"/>
                  </a:cubicBezTo>
                  <a:cubicBezTo>
                    <a:pt x="69" y="210"/>
                    <a:pt x="68" y="212"/>
                    <a:pt x="67" y="214"/>
                  </a:cubicBezTo>
                  <a:cubicBezTo>
                    <a:pt x="66" y="216"/>
                    <a:pt x="65" y="219"/>
                    <a:pt x="64" y="221"/>
                  </a:cubicBezTo>
                  <a:cubicBezTo>
                    <a:pt x="63" y="225"/>
                    <a:pt x="61" y="228"/>
                    <a:pt x="58" y="231"/>
                  </a:cubicBezTo>
                  <a:cubicBezTo>
                    <a:pt x="57" y="232"/>
                    <a:pt x="57" y="233"/>
                    <a:pt x="56" y="234"/>
                  </a:cubicBezTo>
                  <a:cubicBezTo>
                    <a:pt x="54" y="237"/>
                    <a:pt x="53" y="240"/>
                    <a:pt x="51" y="242"/>
                  </a:cubicBezTo>
                  <a:cubicBezTo>
                    <a:pt x="48" y="245"/>
                    <a:pt x="45" y="248"/>
                    <a:pt x="42" y="250"/>
                  </a:cubicBezTo>
                  <a:cubicBezTo>
                    <a:pt x="40" y="251"/>
                    <a:pt x="39" y="252"/>
                    <a:pt x="37" y="252"/>
                  </a:cubicBezTo>
                  <a:cubicBezTo>
                    <a:pt x="36" y="252"/>
                    <a:pt x="35" y="253"/>
                    <a:pt x="34" y="253"/>
                  </a:cubicBezTo>
                  <a:cubicBezTo>
                    <a:pt x="32" y="255"/>
                    <a:pt x="29" y="255"/>
                    <a:pt x="26" y="256"/>
                  </a:cubicBezTo>
                  <a:cubicBezTo>
                    <a:pt x="25" y="256"/>
                    <a:pt x="23" y="255"/>
                    <a:pt x="22" y="255"/>
                  </a:cubicBezTo>
                  <a:cubicBezTo>
                    <a:pt x="19" y="255"/>
                    <a:pt x="16" y="254"/>
                    <a:pt x="14" y="254"/>
                  </a:cubicBezTo>
                  <a:cubicBezTo>
                    <a:pt x="9" y="252"/>
                    <a:pt x="6" y="249"/>
                    <a:pt x="3" y="245"/>
                  </a:cubicBezTo>
                  <a:cubicBezTo>
                    <a:pt x="2" y="242"/>
                    <a:pt x="1" y="239"/>
                    <a:pt x="0" y="235"/>
                  </a:cubicBezTo>
                  <a:cubicBezTo>
                    <a:pt x="0" y="235"/>
                    <a:pt x="0" y="235"/>
                    <a:pt x="0" y="234"/>
                  </a:cubicBezTo>
                  <a:cubicBezTo>
                    <a:pt x="0" y="228"/>
                    <a:pt x="1" y="223"/>
                    <a:pt x="3" y="218"/>
                  </a:cubicBezTo>
                  <a:cubicBezTo>
                    <a:pt x="4" y="215"/>
                    <a:pt x="6" y="212"/>
                    <a:pt x="7" y="209"/>
                  </a:cubicBezTo>
                  <a:cubicBezTo>
                    <a:pt x="8" y="208"/>
                    <a:pt x="9" y="207"/>
                    <a:pt x="10" y="205"/>
                  </a:cubicBezTo>
                  <a:cubicBezTo>
                    <a:pt x="10" y="205"/>
                    <a:pt x="11" y="204"/>
                    <a:pt x="12" y="203"/>
                  </a:cubicBezTo>
                  <a:cubicBezTo>
                    <a:pt x="12" y="203"/>
                    <a:pt x="12" y="202"/>
                    <a:pt x="12" y="202"/>
                  </a:cubicBezTo>
                  <a:cubicBezTo>
                    <a:pt x="14" y="199"/>
                    <a:pt x="17" y="196"/>
                    <a:pt x="20" y="194"/>
                  </a:cubicBezTo>
                  <a:cubicBezTo>
                    <a:pt x="23" y="191"/>
                    <a:pt x="26" y="189"/>
                    <a:pt x="29" y="187"/>
                  </a:cubicBezTo>
                  <a:cubicBezTo>
                    <a:pt x="32" y="185"/>
                    <a:pt x="35" y="184"/>
                    <a:pt x="39" y="184"/>
                  </a:cubicBezTo>
                  <a:cubicBezTo>
                    <a:pt x="40" y="184"/>
                    <a:pt x="42" y="184"/>
                    <a:pt x="43" y="184"/>
                  </a:cubicBezTo>
                  <a:cubicBezTo>
                    <a:pt x="44" y="184"/>
                    <a:pt x="45" y="184"/>
                    <a:pt x="46" y="184"/>
                  </a:cubicBezTo>
                  <a:cubicBezTo>
                    <a:pt x="47" y="184"/>
                    <a:pt x="47" y="184"/>
                    <a:pt x="48" y="184"/>
                  </a:cubicBezTo>
                  <a:cubicBezTo>
                    <a:pt x="48" y="185"/>
                    <a:pt x="49" y="184"/>
                    <a:pt x="49" y="184"/>
                  </a:cubicBezTo>
                  <a:cubicBezTo>
                    <a:pt x="50" y="184"/>
                    <a:pt x="50" y="183"/>
                    <a:pt x="51" y="182"/>
                  </a:cubicBezTo>
                  <a:cubicBezTo>
                    <a:pt x="54" y="179"/>
                    <a:pt x="56" y="177"/>
                    <a:pt x="59" y="174"/>
                  </a:cubicBezTo>
                  <a:cubicBezTo>
                    <a:pt x="64" y="169"/>
                    <a:pt x="70" y="163"/>
                    <a:pt x="75" y="157"/>
                  </a:cubicBezTo>
                  <a:cubicBezTo>
                    <a:pt x="76" y="156"/>
                    <a:pt x="77" y="154"/>
                    <a:pt x="78" y="153"/>
                  </a:cubicBezTo>
                  <a:cubicBezTo>
                    <a:pt x="82" y="148"/>
                    <a:pt x="86" y="143"/>
                    <a:pt x="91" y="139"/>
                  </a:cubicBezTo>
                  <a:cubicBezTo>
                    <a:pt x="92" y="138"/>
                    <a:pt x="93" y="137"/>
                    <a:pt x="94" y="136"/>
                  </a:cubicBezTo>
                  <a:close/>
                  <a:moveTo>
                    <a:pt x="116" y="204"/>
                  </a:moveTo>
                  <a:cubicBezTo>
                    <a:pt x="116" y="205"/>
                    <a:pt x="117" y="206"/>
                    <a:pt x="117" y="207"/>
                  </a:cubicBezTo>
                  <a:cubicBezTo>
                    <a:pt x="117" y="207"/>
                    <a:pt x="117" y="207"/>
                    <a:pt x="117" y="207"/>
                  </a:cubicBezTo>
                  <a:cubicBezTo>
                    <a:pt x="117" y="206"/>
                    <a:pt x="117" y="206"/>
                    <a:pt x="117" y="205"/>
                  </a:cubicBezTo>
                  <a:cubicBezTo>
                    <a:pt x="117" y="205"/>
                    <a:pt x="116" y="204"/>
                    <a:pt x="116" y="204"/>
                  </a:cubicBezTo>
                  <a:cubicBezTo>
                    <a:pt x="116" y="203"/>
                    <a:pt x="117" y="202"/>
                    <a:pt x="118" y="202"/>
                  </a:cubicBezTo>
                  <a:cubicBezTo>
                    <a:pt x="117" y="201"/>
                    <a:pt x="116" y="201"/>
                    <a:pt x="115" y="201"/>
                  </a:cubicBezTo>
                  <a:cubicBezTo>
                    <a:pt x="115" y="202"/>
                    <a:pt x="116" y="203"/>
                    <a:pt x="116" y="204"/>
                  </a:cubicBezTo>
                  <a:cubicBezTo>
                    <a:pt x="116" y="204"/>
                    <a:pt x="116" y="204"/>
                    <a:pt x="116" y="204"/>
                  </a:cubicBezTo>
                  <a:close/>
                  <a:moveTo>
                    <a:pt x="153" y="84"/>
                  </a:moveTo>
                  <a:cubicBezTo>
                    <a:pt x="153" y="84"/>
                    <a:pt x="153" y="83"/>
                    <a:pt x="153" y="83"/>
                  </a:cubicBezTo>
                  <a:cubicBezTo>
                    <a:pt x="154" y="82"/>
                    <a:pt x="155" y="81"/>
                    <a:pt x="156" y="80"/>
                  </a:cubicBezTo>
                  <a:cubicBezTo>
                    <a:pt x="158" y="78"/>
                    <a:pt x="159" y="77"/>
                    <a:pt x="160" y="75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59" y="76"/>
                    <a:pt x="158" y="77"/>
                    <a:pt x="157" y="78"/>
                  </a:cubicBezTo>
                  <a:cubicBezTo>
                    <a:pt x="156" y="80"/>
                    <a:pt x="154" y="82"/>
                    <a:pt x="153" y="83"/>
                  </a:cubicBezTo>
                  <a:cubicBezTo>
                    <a:pt x="153" y="83"/>
                    <a:pt x="153" y="84"/>
                    <a:pt x="153" y="84"/>
                  </a:cubicBezTo>
                  <a:cubicBezTo>
                    <a:pt x="153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3" y="84"/>
                    <a:pt x="153" y="84"/>
                  </a:cubicBezTo>
                  <a:close/>
                  <a:moveTo>
                    <a:pt x="134" y="64"/>
                  </a:moveTo>
                  <a:cubicBezTo>
                    <a:pt x="134" y="64"/>
                    <a:pt x="134" y="65"/>
                    <a:pt x="134" y="65"/>
                  </a:cubicBezTo>
                  <a:cubicBezTo>
                    <a:pt x="132" y="68"/>
                    <a:pt x="131" y="72"/>
                    <a:pt x="130" y="75"/>
                  </a:cubicBezTo>
                  <a:cubicBezTo>
                    <a:pt x="130" y="75"/>
                    <a:pt x="130" y="75"/>
                    <a:pt x="130" y="76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2" y="72"/>
                    <a:pt x="133" y="68"/>
                    <a:pt x="134" y="6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4"/>
                    <a:pt x="135" y="64"/>
                    <a:pt x="134" y="64"/>
                  </a:cubicBezTo>
                  <a:close/>
                  <a:moveTo>
                    <a:pt x="21" y="230"/>
                  </a:moveTo>
                  <a:cubicBezTo>
                    <a:pt x="21" y="231"/>
                    <a:pt x="22" y="231"/>
                    <a:pt x="22" y="232"/>
                  </a:cubicBezTo>
                  <a:cubicBezTo>
                    <a:pt x="23" y="233"/>
                    <a:pt x="24" y="233"/>
                    <a:pt x="25" y="233"/>
                  </a:cubicBezTo>
                  <a:cubicBezTo>
                    <a:pt x="24" y="232"/>
                    <a:pt x="23" y="231"/>
                    <a:pt x="23" y="231"/>
                  </a:cubicBezTo>
                  <a:cubicBezTo>
                    <a:pt x="22" y="231"/>
                    <a:pt x="21" y="231"/>
                    <a:pt x="21" y="230"/>
                  </a:cubicBezTo>
                  <a:cubicBezTo>
                    <a:pt x="21" y="230"/>
                    <a:pt x="20" y="230"/>
                    <a:pt x="20" y="229"/>
                  </a:cubicBezTo>
                  <a:cubicBezTo>
                    <a:pt x="20" y="229"/>
                    <a:pt x="19" y="228"/>
                    <a:pt x="19" y="226"/>
                  </a:cubicBezTo>
                  <a:cubicBezTo>
                    <a:pt x="18" y="224"/>
                    <a:pt x="19" y="222"/>
                    <a:pt x="19" y="220"/>
                  </a:cubicBezTo>
                  <a:cubicBezTo>
                    <a:pt x="20" y="219"/>
                    <a:pt x="20" y="217"/>
                    <a:pt x="20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19" y="219"/>
                    <a:pt x="18" y="222"/>
                    <a:pt x="18" y="225"/>
                  </a:cubicBezTo>
                  <a:cubicBezTo>
                    <a:pt x="18" y="226"/>
                    <a:pt x="18" y="227"/>
                    <a:pt x="19" y="228"/>
                  </a:cubicBezTo>
                  <a:cubicBezTo>
                    <a:pt x="19" y="229"/>
                    <a:pt x="20" y="229"/>
                    <a:pt x="20" y="230"/>
                  </a:cubicBezTo>
                  <a:cubicBezTo>
                    <a:pt x="20" y="230"/>
                    <a:pt x="21" y="230"/>
                    <a:pt x="21" y="230"/>
                  </a:cubicBezTo>
                  <a:close/>
                  <a:moveTo>
                    <a:pt x="51" y="200"/>
                  </a:moveTo>
                  <a:cubicBezTo>
                    <a:pt x="51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49" y="201"/>
                  </a:cubicBezTo>
                  <a:cubicBezTo>
                    <a:pt x="48" y="200"/>
                    <a:pt x="46" y="199"/>
                    <a:pt x="45" y="199"/>
                  </a:cubicBezTo>
                  <a:cubicBezTo>
                    <a:pt x="44" y="199"/>
                    <a:pt x="44" y="199"/>
                    <a:pt x="44" y="199"/>
                  </a:cubicBezTo>
                  <a:cubicBezTo>
                    <a:pt x="41" y="199"/>
                    <a:pt x="38" y="200"/>
                    <a:pt x="35" y="201"/>
                  </a:cubicBezTo>
                  <a:cubicBezTo>
                    <a:pt x="34" y="201"/>
                    <a:pt x="33" y="202"/>
                    <a:pt x="33" y="203"/>
                  </a:cubicBezTo>
                  <a:cubicBezTo>
                    <a:pt x="30" y="205"/>
                    <a:pt x="27" y="208"/>
                    <a:pt x="25" y="212"/>
                  </a:cubicBezTo>
                  <a:cubicBezTo>
                    <a:pt x="23" y="215"/>
                    <a:pt x="22" y="218"/>
                    <a:pt x="21" y="221"/>
                  </a:cubicBezTo>
                  <a:cubicBezTo>
                    <a:pt x="21" y="224"/>
                    <a:pt x="22" y="226"/>
                    <a:pt x="24" y="228"/>
                  </a:cubicBezTo>
                  <a:cubicBezTo>
                    <a:pt x="24" y="228"/>
                    <a:pt x="24" y="228"/>
                    <a:pt x="24" y="229"/>
                  </a:cubicBezTo>
                  <a:cubicBezTo>
                    <a:pt x="24" y="229"/>
                    <a:pt x="24" y="230"/>
                    <a:pt x="25" y="230"/>
                  </a:cubicBezTo>
                  <a:cubicBezTo>
                    <a:pt x="25" y="231"/>
                    <a:pt x="27" y="232"/>
                    <a:pt x="28" y="232"/>
                  </a:cubicBezTo>
                  <a:cubicBezTo>
                    <a:pt x="29" y="233"/>
                    <a:pt x="29" y="233"/>
                    <a:pt x="30" y="232"/>
                  </a:cubicBezTo>
                  <a:cubicBezTo>
                    <a:pt x="31" y="232"/>
                    <a:pt x="32" y="232"/>
                    <a:pt x="33" y="232"/>
                  </a:cubicBezTo>
                  <a:cubicBezTo>
                    <a:pt x="36" y="230"/>
                    <a:pt x="39" y="229"/>
                    <a:pt x="43" y="226"/>
                  </a:cubicBezTo>
                  <a:cubicBezTo>
                    <a:pt x="43" y="226"/>
                    <a:pt x="43" y="226"/>
                    <a:pt x="43" y="225"/>
                  </a:cubicBezTo>
                  <a:cubicBezTo>
                    <a:pt x="46" y="222"/>
                    <a:pt x="48" y="219"/>
                    <a:pt x="50" y="216"/>
                  </a:cubicBezTo>
                  <a:cubicBezTo>
                    <a:pt x="52" y="213"/>
                    <a:pt x="53" y="209"/>
                    <a:pt x="53" y="205"/>
                  </a:cubicBezTo>
                  <a:cubicBezTo>
                    <a:pt x="53" y="205"/>
                    <a:pt x="53" y="205"/>
                    <a:pt x="53" y="204"/>
                  </a:cubicBezTo>
                  <a:cubicBezTo>
                    <a:pt x="53" y="203"/>
                    <a:pt x="52" y="202"/>
                    <a:pt x="51" y="200"/>
                  </a:cubicBezTo>
                  <a:close/>
                  <a:moveTo>
                    <a:pt x="95" y="238"/>
                  </a:moveTo>
                  <a:cubicBezTo>
                    <a:pt x="95" y="239"/>
                    <a:pt x="95" y="240"/>
                    <a:pt x="95" y="241"/>
                  </a:cubicBezTo>
                  <a:cubicBezTo>
                    <a:pt x="96" y="244"/>
                    <a:pt x="97" y="246"/>
                    <a:pt x="99" y="248"/>
                  </a:cubicBezTo>
                  <a:cubicBezTo>
                    <a:pt x="100" y="250"/>
                    <a:pt x="101" y="250"/>
                    <a:pt x="102" y="251"/>
                  </a:cubicBezTo>
                  <a:cubicBezTo>
                    <a:pt x="103" y="251"/>
                    <a:pt x="103" y="251"/>
                    <a:pt x="104" y="251"/>
                  </a:cubicBezTo>
                  <a:cubicBezTo>
                    <a:pt x="106" y="251"/>
                    <a:pt x="107" y="250"/>
                    <a:pt x="108" y="249"/>
                  </a:cubicBezTo>
                  <a:cubicBezTo>
                    <a:pt x="111" y="245"/>
                    <a:pt x="112" y="241"/>
                    <a:pt x="114" y="237"/>
                  </a:cubicBezTo>
                  <a:cubicBezTo>
                    <a:pt x="115" y="232"/>
                    <a:pt x="116" y="228"/>
                    <a:pt x="116" y="223"/>
                  </a:cubicBezTo>
                  <a:cubicBezTo>
                    <a:pt x="116" y="222"/>
                    <a:pt x="116" y="220"/>
                    <a:pt x="116" y="218"/>
                  </a:cubicBezTo>
                  <a:cubicBezTo>
                    <a:pt x="116" y="217"/>
                    <a:pt x="115" y="216"/>
                    <a:pt x="115" y="216"/>
                  </a:cubicBezTo>
                  <a:cubicBezTo>
                    <a:pt x="114" y="214"/>
                    <a:pt x="114" y="213"/>
                    <a:pt x="113" y="212"/>
                  </a:cubicBezTo>
                  <a:cubicBezTo>
                    <a:pt x="113" y="212"/>
                    <a:pt x="112" y="211"/>
                    <a:pt x="112" y="211"/>
                  </a:cubicBezTo>
                  <a:cubicBezTo>
                    <a:pt x="111" y="211"/>
                    <a:pt x="110" y="211"/>
                    <a:pt x="109" y="211"/>
                  </a:cubicBezTo>
                  <a:cubicBezTo>
                    <a:pt x="108" y="211"/>
                    <a:pt x="108" y="211"/>
                    <a:pt x="108" y="211"/>
                  </a:cubicBezTo>
                  <a:cubicBezTo>
                    <a:pt x="106" y="211"/>
                    <a:pt x="105" y="212"/>
                    <a:pt x="103" y="214"/>
                  </a:cubicBezTo>
                  <a:cubicBezTo>
                    <a:pt x="102" y="215"/>
                    <a:pt x="101" y="217"/>
                    <a:pt x="100" y="219"/>
                  </a:cubicBezTo>
                  <a:cubicBezTo>
                    <a:pt x="97" y="225"/>
                    <a:pt x="95" y="231"/>
                    <a:pt x="95" y="238"/>
                  </a:cubicBezTo>
                  <a:close/>
                  <a:moveTo>
                    <a:pt x="116" y="118"/>
                  </a:moveTo>
                  <a:cubicBezTo>
                    <a:pt x="116" y="118"/>
                    <a:pt x="116" y="119"/>
                    <a:pt x="116" y="119"/>
                  </a:cubicBezTo>
                  <a:cubicBezTo>
                    <a:pt x="115" y="119"/>
                    <a:pt x="114" y="119"/>
                    <a:pt x="113" y="118"/>
                  </a:cubicBezTo>
                  <a:cubicBezTo>
                    <a:pt x="113" y="118"/>
                    <a:pt x="113" y="118"/>
                    <a:pt x="112" y="118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9" y="122"/>
                    <a:pt x="108" y="123"/>
                    <a:pt x="108" y="123"/>
                  </a:cubicBezTo>
                  <a:cubicBezTo>
                    <a:pt x="107" y="125"/>
                    <a:pt x="107" y="126"/>
                    <a:pt x="108" y="127"/>
                  </a:cubicBezTo>
                  <a:cubicBezTo>
                    <a:pt x="108" y="127"/>
                    <a:pt x="108" y="128"/>
                    <a:pt x="109" y="129"/>
                  </a:cubicBezTo>
                  <a:cubicBezTo>
                    <a:pt x="109" y="129"/>
                    <a:pt x="109" y="130"/>
                    <a:pt x="109" y="130"/>
                  </a:cubicBezTo>
                  <a:cubicBezTo>
                    <a:pt x="110" y="132"/>
                    <a:pt x="112" y="132"/>
                    <a:pt x="114" y="132"/>
                  </a:cubicBezTo>
                  <a:cubicBezTo>
                    <a:pt x="118" y="130"/>
                    <a:pt x="120" y="128"/>
                    <a:pt x="120" y="124"/>
                  </a:cubicBezTo>
                  <a:cubicBezTo>
                    <a:pt x="120" y="124"/>
                    <a:pt x="120" y="123"/>
                    <a:pt x="120" y="123"/>
                  </a:cubicBezTo>
                  <a:cubicBezTo>
                    <a:pt x="120" y="122"/>
                    <a:pt x="119" y="121"/>
                    <a:pt x="119" y="120"/>
                  </a:cubicBezTo>
                  <a:cubicBezTo>
                    <a:pt x="118" y="119"/>
                    <a:pt x="117" y="118"/>
                    <a:pt x="116" y="118"/>
                  </a:cubicBezTo>
                  <a:close/>
                  <a:moveTo>
                    <a:pt x="94" y="273"/>
                  </a:moveTo>
                  <a:cubicBezTo>
                    <a:pt x="94" y="273"/>
                    <a:pt x="95" y="274"/>
                    <a:pt x="97" y="274"/>
                  </a:cubicBezTo>
                  <a:cubicBezTo>
                    <a:pt x="99" y="275"/>
                    <a:pt x="101" y="275"/>
                    <a:pt x="104" y="275"/>
                  </a:cubicBezTo>
                  <a:cubicBezTo>
                    <a:pt x="105" y="275"/>
                    <a:pt x="105" y="275"/>
                    <a:pt x="106" y="275"/>
                  </a:cubicBezTo>
                  <a:cubicBezTo>
                    <a:pt x="109" y="274"/>
                    <a:pt x="112" y="273"/>
                    <a:pt x="115" y="270"/>
                  </a:cubicBezTo>
                  <a:cubicBezTo>
                    <a:pt x="116" y="269"/>
                    <a:pt x="117" y="268"/>
                    <a:pt x="118" y="267"/>
                  </a:cubicBezTo>
                  <a:cubicBezTo>
                    <a:pt x="120" y="263"/>
                    <a:pt x="123" y="259"/>
                    <a:pt x="124" y="254"/>
                  </a:cubicBezTo>
                  <a:cubicBezTo>
                    <a:pt x="124" y="253"/>
                    <a:pt x="125" y="252"/>
                    <a:pt x="125" y="252"/>
                  </a:cubicBezTo>
                  <a:cubicBezTo>
                    <a:pt x="125" y="252"/>
                    <a:pt x="125" y="252"/>
                    <a:pt x="125" y="252"/>
                  </a:cubicBezTo>
                  <a:cubicBezTo>
                    <a:pt x="123" y="255"/>
                    <a:pt x="122" y="257"/>
                    <a:pt x="121" y="260"/>
                  </a:cubicBezTo>
                  <a:cubicBezTo>
                    <a:pt x="118" y="264"/>
                    <a:pt x="115" y="268"/>
                    <a:pt x="111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08" y="273"/>
                    <a:pt x="107" y="274"/>
                    <a:pt x="106" y="274"/>
                  </a:cubicBezTo>
                  <a:cubicBezTo>
                    <a:pt x="104" y="274"/>
                    <a:pt x="103" y="274"/>
                    <a:pt x="101" y="274"/>
                  </a:cubicBezTo>
                  <a:cubicBezTo>
                    <a:pt x="99" y="274"/>
                    <a:pt x="97" y="274"/>
                    <a:pt x="95" y="273"/>
                  </a:cubicBezTo>
                  <a:cubicBezTo>
                    <a:pt x="95" y="273"/>
                    <a:pt x="94" y="273"/>
                    <a:pt x="94" y="273"/>
                  </a:cubicBezTo>
                  <a:close/>
                  <a:moveTo>
                    <a:pt x="78" y="248"/>
                  </a:moveTo>
                  <a:cubicBezTo>
                    <a:pt x="78" y="248"/>
                    <a:pt x="78" y="248"/>
                    <a:pt x="78" y="248"/>
                  </a:cubicBezTo>
                  <a:cubicBezTo>
                    <a:pt x="78" y="249"/>
                    <a:pt x="78" y="249"/>
                    <a:pt x="78" y="249"/>
                  </a:cubicBezTo>
                  <a:cubicBezTo>
                    <a:pt x="77" y="251"/>
                    <a:pt x="77" y="254"/>
                    <a:pt x="77" y="256"/>
                  </a:cubicBezTo>
                  <a:cubicBezTo>
                    <a:pt x="77" y="257"/>
                    <a:pt x="77" y="258"/>
                    <a:pt x="78" y="259"/>
                  </a:cubicBezTo>
                  <a:cubicBezTo>
                    <a:pt x="79" y="263"/>
                    <a:pt x="82" y="267"/>
                    <a:pt x="85" y="269"/>
                  </a:cubicBezTo>
                  <a:cubicBezTo>
                    <a:pt x="86" y="269"/>
                    <a:pt x="86" y="269"/>
                    <a:pt x="86" y="269"/>
                  </a:cubicBezTo>
                  <a:cubicBezTo>
                    <a:pt x="86" y="269"/>
                    <a:pt x="86" y="269"/>
                    <a:pt x="86" y="269"/>
                  </a:cubicBezTo>
                  <a:cubicBezTo>
                    <a:pt x="86" y="269"/>
                    <a:pt x="85" y="268"/>
                    <a:pt x="84" y="267"/>
                  </a:cubicBezTo>
                  <a:cubicBezTo>
                    <a:pt x="83" y="266"/>
                    <a:pt x="82" y="264"/>
                    <a:pt x="81" y="263"/>
                  </a:cubicBezTo>
                  <a:cubicBezTo>
                    <a:pt x="80" y="259"/>
                    <a:pt x="79" y="256"/>
                    <a:pt x="79" y="253"/>
                  </a:cubicBezTo>
                  <a:cubicBezTo>
                    <a:pt x="78" y="251"/>
                    <a:pt x="78" y="250"/>
                    <a:pt x="78" y="248"/>
                  </a:cubicBezTo>
                  <a:close/>
                  <a:moveTo>
                    <a:pt x="113" y="258"/>
                  </a:moveTo>
                  <a:cubicBezTo>
                    <a:pt x="113" y="258"/>
                    <a:pt x="113" y="258"/>
                    <a:pt x="113" y="258"/>
                  </a:cubicBezTo>
                  <a:cubicBezTo>
                    <a:pt x="112" y="259"/>
                    <a:pt x="111" y="260"/>
                    <a:pt x="110" y="260"/>
                  </a:cubicBezTo>
                  <a:cubicBezTo>
                    <a:pt x="108" y="262"/>
                    <a:pt x="106" y="264"/>
                    <a:pt x="103" y="266"/>
                  </a:cubicBezTo>
                  <a:cubicBezTo>
                    <a:pt x="103" y="266"/>
                    <a:pt x="103" y="266"/>
                    <a:pt x="103" y="266"/>
                  </a:cubicBezTo>
                  <a:cubicBezTo>
                    <a:pt x="103" y="267"/>
                    <a:pt x="103" y="267"/>
                    <a:pt x="103" y="268"/>
                  </a:cubicBezTo>
                  <a:cubicBezTo>
                    <a:pt x="104" y="268"/>
                    <a:pt x="105" y="268"/>
                    <a:pt x="105" y="267"/>
                  </a:cubicBezTo>
                  <a:cubicBezTo>
                    <a:pt x="105" y="267"/>
                    <a:pt x="106" y="266"/>
                    <a:pt x="106" y="266"/>
                  </a:cubicBezTo>
                  <a:cubicBezTo>
                    <a:pt x="108" y="264"/>
                    <a:pt x="111" y="261"/>
                    <a:pt x="113" y="259"/>
                  </a:cubicBezTo>
                  <a:cubicBezTo>
                    <a:pt x="113" y="259"/>
                    <a:pt x="113" y="258"/>
                    <a:pt x="113" y="258"/>
                  </a:cubicBezTo>
                  <a:close/>
                  <a:moveTo>
                    <a:pt x="118" y="245"/>
                  </a:moveTo>
                  <a:cubicBezTo>
                    <a:pt x="118" y="244"/>
                    <a:pt x="118" y="242"/>
                    <a:pt x="119" y="241"/>
                  </a:cubicBezTo>
                  <a:cubicBezTo>
                    <a:pt x="118" y="241"/>
                    <a:pt x="118" y="241"/>
                    <a:pt x="118" y="241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7" y="243"/>
                    <a:pt x="115" y="245"/>
                    <a:pt x="114" y="247"/>
                  </a:cubicBezTo>
                  <a:cubicBezTo>
                    <a:pt x="114" y="247"/>
                    <a:pt x="114" y="248"/>
                    <a:pt x="113" y="248"/>
                  </a:cubicBezTo>
                  <a:cubicBezTo>
                    <a:pt x="113" y="248"/>
                    <a:pt x="113" y="248"/>
                    <a:pt x="113" y="249"/>
                  </a:cubicBezTo>
                  <a:cubicBezTo>
                    <a:pt x="112" y="250"/>
                    <a:pt x="111" y="251"/>
                    <a:pt x="110" y="252"/>
                  </a:cubicBezTo>
                  <a:cubicBezTo>
                    <a:pt x="110" y="252"/>
                    <a:pt x="110" y="253"/>
                    <a:pt x="109" y="253"/>
                  </a:cubicBezTo>
                  <a:cubicBezTo>
                    <a:pt x="110" y="253"/>
                    <a:pt x="110" y="252"/>
                    <a:pt x="110" y="252"/>
                  </a:cubicBezTo>
                  <a:cubicBezTo>
                    <a:pt x="112" y="251"/>
                    <a:pt x="113" y="250"/>
                    <a:pt x="114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6" y="248"/>
                    <a:pt x="116" y="248"/>
                    <a:pt x="117" y="248"/>
                  </a:cubicBezTo>
                  <a:cubicBezTo>
                    <a:pt x="117" y="247"/>
                    <a:pt x="117" y="247"/>
                    <a:pt x="117" y="247"/>
                  </a:cubicBezTo>
                  <a:cubicBezTo>
                    <a:pt x="117" y="247"/>
                    <a:pt x="116" y="247"/>
                    <a:pt x="116" y="247"/>
                  </a:cubicBezTo>
                  <a:cubicBezTo>
                    <a:pt x="116" y="246"/>
                    <a:pt x="115" y="246"/>
                    <a:pt x="116" y="246"/>
                  </a:cubicBezTo>
                  <a:cubicBezTo>
                    <a:pt x="116" y="245"/>
                    <a:pt x="116" y="245"/>
                    <a:pt x="117" y="245"/>
                  </a:cubicBezTo>
                  <a:cubicBezTo>
                    <a:pt x="117" y="245"/>
                    <a:pt x="117" y="245"/>
                    <a:pt x="118" y="245"/>
                  </a:cubicBezTo>
                  <a:close/>
                  <a:moveTo>
                    <a:pt x="93" y="204"/>
                  </a:moveTo>
                  <a:cubicBezTo>
                    <a:pt x="92" y="205"/>
                    <a:pt x="92" y="206"/>
                    <a:pt x="91" y="206"/>
                  </a:cubicBezTo>
                  <a:cubicBezTo>
                    <a:pt x="89" y="209"/>
                    <a:pt x="87" y="212"/>
                    <a:pt x="86" y="215"/>
                  </a:cubicBezTo>
                  <a:cubicBezTo>
                    <a:pt x="84" y="218"/>
                    <a:pt x="83" y="222"/>
                    <a:pt x="82" y="226"/>
                  </a:cubicBezTo>
                  <a:cubicBezTo>
                    <a:pt x="81" y="226"/>
                    <a:pt x="81" y="226"/>
                    <a:pt x="81" y="227"/>
                  </a:cubicBezTo>
                  <a:cubicBezTo>
                    <a:pt x="81" y="227"/>
                    <a:pt x="81" y="227"/>
                    <a:pt x="82" y="227"/>
                  </a:cubicBezTo>
                  <a:cubicBezTo>
                    <a:pt x="82" y="224"/>
                    <a:pt x="83" y="221"/>
                    <a:pt x="85" y="218"/>
                  </a:cubicBezTo>
                  <a:cubicBezTo>
                    <a:pt x="86" y="214"/>
                    <a:pt x="89" y="210"/>
                    <a:pt x="92" y="206"/>
                  </a:cubicBezTo>
                  <a:cubicBezTo>
                    <a:pt x="93" y="205"/>
                    <a:pt x="93" y="205"/>
                    <a:pt x="93" y="204"/>
                  </a:cubicBezTo>
                  <a:close/>
                  <a:moveTo>
                    <a:pt x="108" y="258"/>
                  </a:moveTo>
                  <a:cubicBezTo>
                    <a:pt x="109" y="258"/>
                    <a:pt x="109" y="258"/>
                    <a:pt x="109" y="258"/>
                  </a:cubicBezTo>
                  <a:cubicBezTo>
                    <a:pt x="111" y="257"/>
                    <a:pt x="112" y="256"/>
                    <a:pt x="114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4" y="254"/>
                    <a:pt x="114" y="253"/>
                    <a:pt x="115" y="253"/>
                  </a:cubicBezTo>
                  <a:cubicBezTo>
                    <a:pt x="115" y="252"/>
                    <a:pt x="115" y="251"/>
                    <a:pt x="116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13" y="253"/>
                    <a:pt x="111" y="255"/>
                    <a:pt x="108" y="258"/>
                  </a:cubicBezTo>
                  <a:close/>
                  <a:moveTo>
                    <a:pt x="141" y="25"/>
                  </a:moveTo>
                  <a:cubicBezTo>
                    <a:pt x="140" y="22"/>
                    <a:pt x="139" y="18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6"/>
                    <a:pt x="137" y="17"/>
                    <a:pt x="137" y="18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8" y="20"/>
                    <a:pt x="138" y="21"/>
                    <a:pt x="139" y="22"/>
                  </a:cubicBezTo>
                  <a:cubicBezTo>
                    <a:pt x="139" y="22"/>
                    <a:pt x="139" y="23"/>
                    <a:pt x="140" y="23"/>
                  </a:cubicBezTo>
                  <a:cubicBezTo>
                    <a:pt x="140" y="23"/>
                    <a:pt x="140" y="24"/>
                    <a:pt x="140" y="24"/>
                  </a:cubicBezTo>
                  <a:cubicBezTo>
                    <a:pt x="140" y="24"/>
                    <a:pt x="141" y="25"/>
                    <a:pt x="141" y="25"/>
                  </a:cubicBezTo>
                  <a:close/>
                  <a:moveTo>
                    <a:pt x="129" y="212"/>
                  </a:moveTo>
                  <a:cubicBezTo>
                    <a:pt x="128" y="208"/>
                    <a:pt x="122" y="201"/>
                    <a:pt x="119" y="199"/>
                  </a:cubicBezTo>
                  <a:cubicBezTo>
                    <a:pt x="119" y="199"/>
                    <a:pt x="118" y="200"/>
                    <a:pt x="118" y="200"/>
                  </a:cubicBezTo>
                  <a:cubicBezTo>
                    <a:pt x="119" y="200"/>
                    <a:pt x="120" y="201"/>
                    <a:pt x="121" y="202"/>
                  </a:cubicBezTo>
                  <a:cubicBezTo>
                    <a:pt x="122" y="202"/>
                    <a:pt x="122" y="203"/>
                    <a:pt x="123" y="204"/>
                  </a:cubicBezTo>
                  <a:cubicBezTo>
                    <a:pt x="123" y="204"/>
                    <a:pt x="123" y="204"/>
                    <a:pt x="124" y="204"/>
                  </a:cubicBezTo>
                  <a:cubicBezTo>
                    <a:pt x="124" y="204"/>
                    <a:pt x="125" y="204"/>
                    <a:pt x="125" y="205"/>
                  </a:cubicBezTo>
                  <a:cubicBezTo>
                    <a:pt x="125" y="205"/>
                    <a:pt x="125" y="206"/>
                    <a:pt x="126" y="206"/>
                  </a:cubicBezTo>
                  <a:cubicBezTo>
                    <a:pt x="126" y="207"/>
                    <a:pt x="126" y="208"/>
                    <a:pt x="126" y="208"/>
                  </a:cubicBezTo>
                  <a:cubicBezTo>
                    <a:pt x="126" y="209"/>
                    <a:pt x="127" y="210"/>
                    <a:pt x="127" y="210"/>
                  </a:cubicBezTo>
                  <a:cubicBezTo>
                    <a:pt x="128" y="211"/>
                    <a:pt x="128" y="211"/>
                    <a:pt x="128" y="212"/>
                  </a:cubicBezTo>
                  <a:cubicBezTo>
                    <a:pt x="128" y="212"/>
                    <a:pt x="129" y="212"/>
                    <a:pt x="129" y="212"/>
                  </a:cubicBezTo>
                  <a:close/>
                  <a:moveTo>
                    <a:pt x="6" y="218"/>
                  </a:moveTo>
                  <a:cubicBezTo>
                    <a:pt x="6" y="218"/>
                    <a:pt x="6" y="218"/>
                    <a:pt x="6" y="218"/>
                  </a:cubicBezTo>
                  <a:cubicBezTo>
                    <a:pt x="4" y="222"/>
                    <a:pt x="4" y="226"/>
                    <a:pt x="4" y="230"/>
                  </a:cubicBezTo>
                  <a:cubicBezTo>
                    <a:pt x="4" y="230"/>
                    <a:pt x="4" y="230"/>
                    <a:pt x="4" y="231"/>
                  </a:cubicBezTo>
                  <a:cubicBezTo>
                    <a:pt x="5" y="230"/>
                    <a:pt x="5" y="229"/>
                    <a:pt x="5" y="229"/>
                  </a:cubicBezTo>
                  <a:cubicBezTo>
                    <a:pt x="5" y="228"/>
                    <a:pt x="5" y="227"/>
                    <a:pt x="6" y="226"/>
                  </a:cubicBezTo>
                  <a:cubicBezTo>
                    <a:pt x="6" y="226"/>
                    <a:pt x="6" y="226"/>
                    <a:pt x="6" y="225"/>
                  </a:cubicBezTo>
                  <a:cubicBezTo>
                    <a:pt x="6" y="223"/>
                    <a:pt x="6" y="220"/>
                    <a:pt x="6" y="218"/>
                  </a:cubicBezTo>
                  <a:close/>
                  <a:moveTo>
                    <a:pt x="135" y="43"/>
                  </a:moveTo>
                  <a:cubicBezTo>
                    <a:pt x="134" y="44"/>
                    <a:pt x="134" y="44"/>
                    <a:pt x="134" y="45"/>
                  </a:cubicBezTo>
                  <a:cubicBezTo>
                    <a:pt x="134" y="45"/>
                    <a:pt x="134" y="46"/>
                    <a:pt x="134" y="47"/>
                  </a:cubicBezTo>
                  <a:cubicBezTo>
                    <a:pt x="134" y="48"/>
                    <a:pt x="135" y="50"/>
                    <a:pt x="135" y="51"/>
                  </a:cubicBezTo>
                  <a:cubicBezTo>
                    <a:pt x="135" y="51"/>
                    <a:pt x="135" y="52"/>
                    <a:pt x="135" y="52"/>
                  </a:cubicBezTo>
                  <a:cubicBezTo>
                    <a:pt x="136" y="51"/>
                    <a:pt x="136" y="49"/>
                    <a:pt x="137" y="48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6" y="46"/>
                    <a:pt x="135" y="45"/>
                    <a:pt x="135" y="43"/>
                  </a:cubicBezTo>
                  <a:close/>
                  <a:moveTo>
                    <a:pt x="128" y="119"/>
                  </a:moveTo>
                  <a:cubicBezTo>
                    <a:pt x="128" y="119"/>
                    <a:pt x="128" y="119"/>
                    <a:pt x="128" y="119"/>
                  </a:cubicBezTo>
                  <a:cubicBezTo>
                    <a:pt x="127" y="119"/>
                    <a:pt x="127" y="120"/>
                    <a:pt x="127" y="120"/>
                  </a:cubicBezTo>
                  <a:cubicBezTo>
                    <a:pt x="127" y="121"/>
                    <a:pt x="127" y="122"/>
                    <a:pt x="127" y="122"/>
                  </a:cubicBezTo>
                  <a:cubicBezTo>
                    <a:pt x="127" y="123"/>
                    <a:pt x="127" y="124"/>
                    <a:pt x="127" y="125"/>
                  </a:cubicBezTo>
                  <a:cubicBezTo>
                    <a:pt x="127" y="126"/>
                    <a:pt x="126" y="127"/>
                    <a:pt x="126" y="128"/>
                  </a:cubicBezTo>
                  <a:cubicBezTo>
                    <a:pt x="126" y="129"/>
                    <a:pt x="126" y="129"/>
                    <a:pt x="126" y="130"/>
                  </a:cubicBezTo>
                  <a:cubicBezTo>
                    <a:pt x="126" y="132"/>
                    <a:pt x="125" y="135"/>
                    <a:pt x="124" y="137"/>
                  </a:cubicBezTo>
                  <a:cubicBezTo>
                    <a:pt x="124" y="138"/>
                    <a:pt x="123" y="138"/>
                    <a:pt x="123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3" y="139"/>
                    <a:pt x="124" y="138"/>
                    <a:pt x="124" y="138"/>
                  </a:cubicBezTo>
                  <a:cubicBezTo>
                    <a:pt x="125" y="136"/>
                    <a:pt x="126" y="134"/>
                    <a:pt x="126" y="133"/>
                  </a:cubicBezTo>
                  <a:cubicBezTo>
                    <a:pt x="127" y="128"/>
                    <a:pt x="128" y="124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lose/>
                  <a:moveTo>
                    <a:pt x="121" y="78"/>
                  </a:moveTo>
                  <a:cubicBezTo>
                    <a:pt x="121" y="79"/>
                    <a:pt x="120" y="79"/>
                    <a:pt x="121" y="80"/>
                  </a:cubicBezTo>
                  <a:cubicBezTo>
                    <a:pt x="121" y="80"/>
                    <a:pt x="121" y="81"/>
                    <a:pt x="121" y="81"/>
                  </a:cubicBezTo>
                  <a:cubicBezTo>
                    <a:pt x="121" y="82"/>
                    <a:pt x="122" y="84"/>
                    <a:pt x="122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23" y="84"/>
                    <a:pt x="123" y="82"/>
                    <a:pt x="124" y="81"/>
                  </a:cubicBezTo>
                  <a:cubicBezTo>
                    <a:pt x="124" y="81"/>
                    <a:pt x="124" y="81"/>
                    <a:pt x="123" y="81"/>
                  </a:cubicBezTo>
                  <a:cubicBezTo>
                    <a:pt x="123" y="80"/>
                    <a:pt x="122" y="79"/>
                    <a:pt x="121" y="78"/>
                  </a:cubicBezTo>
                  <a:close/>
                  <a:moveTo>
                    <a:pt x="93" y="250"/>
                  </a:moveTo>
                  <a:cubicBezTo>
                    <a:pt x="93" y="249"/>
                    <a:pt x="92" y="247"/>
                    <a:pt x="92" y="245"/>
                  </a:cubicBezTo>
                  <a:cubicBezTo>
                    <a:pt x="91" y="244"/>
                    <a:pt x="91" y="242"/>
                    <a:pt x="91" y="240"/>
                  </a:cubicBezTo>
                  <a:cubicBezTo>
                    <a:pt x="90" y="241"/>
                    <a:pt x="89" y="242"/>
                    <a:pt x="90" y="243"/>
                  </a:cubicBezTo>
                  <a:cubicBezTo>
                    <a:pt x="90" y="244"/>
                    <a:pt x="90" y="245"/>
                    <a:pt x="91" y="246"/>
                  </a:cubicBezTo>
                  <a:cubicBezTo>
                    <a:pt x="91" y="247"/>
                    <a:pt x="92" y="249"/>
                    <a:pt x="93" y="250"/>
                  </a:cubicBezTo>
                  <a:close/>
                  <a:moveTo>
                    <a:pt x="129" y="218"/>
                  </a:moveTo>
                  <a:cubicBezTo>
                    <a:pt x="128" y="218"/>
                    <a:pt x="128" y="219"/>
                    <a:pt x="128" y="220"/>
                  </a:cubicBezTo>
                  <a:cubicBezTo>
                    <a:pt x="128" y="221"/>
                    <a:pt x="128" y="222"/>
                    <a:pt x="128" y="223"/>
                  </a:cubicBezTo>
                  <a:cubicBezTo>
                    <a:pt x="128" y="224"/>
                    <a:pt x="128" y="224"/>
                    <a:pt x="129" y="225"/>
                  </a:cubicBezTo>
                  <a:cubicBezTo>
                    <a:pt x="129" y="226"/>
                    <a:pt x="129" y="227"/>
                    <a:pt x="128" y="227"/>
                  </a:cubicBezTo>
                  <a:cubicBezTo>
                    <a:pt x="128" y="227"/>
                    <a:pt x="128" y="227"/>
                    <a:pt x="128" y="227"/>
                  </a:cubicBezTo>
                  <a:cubicBezTo>
                    <a:pt x="127" y="230"/>
                    <a:pt x="127" y="230"/>
                    <a:pt x="129" y="231"/>
                  </a:cubicBezTo>
                  <a:cubicBezTo>
                    <a:pt x="130" y="228"/>
                    <a:pt x="129" y="222"/>
                    <a:pt x="129" y="218"/>
                  </a:cubicBezTo>
                  <a:close/>
                  <a:moveTo>
                    <a:pt x="143" y="84"/>
                  </a:moveTo>
                  <a:cubicBezTo>
                    <a:pt x="143" y="84"/>
                    <a:pt x="144" y="83"/>
                    <a:pt x="144" y="83"/>
                  </a:cubicBezTo>
                  <a:cubicBezTo>
                    <a:pt x="144" y="82"/>
                    <a:pt x="145" y="82"/>
                    <a:pt x="145" y="81"/>
                  </a:cubicBezTo>
                  <a:cubicBezTo>
                    <a:pt x="145" y="80"/>
                    <a:pt x="145" y="79"/>
                    <a:pt x="145" y="78"/>
                  </a:cubicBezTo>
                  <a:cubicBezTo>
                    <a:pt x="145" y="78"/>
                    <a:pt x="144" y="78"/>
                    <a:pt x="144" y="77"/>
                  </a:cubicBezTo>
                  <a:cubicBezTo>
                    <a:pt x="144" y="79"/>
                    <a:pt x="143" y="80"/>
                    <a:pt x="142" y="81"/>
                  </a:cubicBezTo>
                  <a:cubicBezTo>
                    <a:pt x="142" y="81"/>
                    <a:pt x="142" y="81"/>
                    <a:pt x="142" y="81"/>
                  </a:cubicBezTo>
                  <a:cubicBezTo>
                    <a:pt x="142" y="82"/>
                    <a:pt x="142" y="83"/>
                    <a:pt x="143" y="84"/>
                  </a:cubicBezTo>
                  <a:close/>
                  <a:moveTo>
                    <a:pt x="102" y="271"/>
                  </a:moveTo>
                  <a:cubicBezTo>
                    <a:pt x="100" y="270"/>
                    <a:pt x="98" y="270"/>
                    <a:pt x="96" y="269"/>
                  </a:cubicBezTo>
                  <a:cubicBezTo>
                    <a:pt x="95" y="269"/>
                    <a:pt x="93" y="267"/>
                    <a:pt x="92" y="266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3" y="269"/>
                    <a:pt x="96" y="270"/>
                    <a:pt x="98" y="271"/>
                  </a:cubicBezTo>
                  <a:cubicBezTo>
                    <a:pt x="99" y="271"/>
                    <a:pt x="101" y="271"/>
                    <a:pt x="102" y="271"/>
                  </a:cubicBezTo>
                  <a:close/>
                  <a:moveTo>
                    <a:pt x="140" y="35"/>
                  </a:moveTo>
                  <a:cubicBezTo>
                    <a:pt x="141" y="35"/>
                    <a:pt x="141" y="35"/>
                    <a:pt x="141" y="35"/>
                  </a:cubicBezTo>
                  <a:cubicBezTo>
                    <a:pt x="141" y="33"/>
                    <a:pt x="141" y="32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29"/>
                    <a:pt x="140" y="28"/>
                    <a:pt x="140" y="27"/>
                  </a:cubicBezTo>
                  <a:cubicBezTo>
                    <a:pt x="139" y="28"/>
                    <a:pt x="139" y="29"/>
                    <a:pt x="139" y="30"/>
                  </a:cubicBezTo>
                  <a:cubicBezTo>
                    <a:pt x="140" y="31"/>
                    <a:pt x="140" y="32"/>
                    <a:pt x="140" y="33"/>
                  </a:cubicBezTo>
                  <a:cubicBezTo>
                    <a:pt x="140" y="34"/>
                    <a:pt x="140" y="34"/>
                    <a:pt x="140" y="35"/>
                  </a:cubicBezTo>
                  <a:close/>
                  <a:moveTo>
                    <a:pt x="120" y="226"/>
                  </a:moveTo>
                  <a:cubicBezTo>
                    <a:pt x="120" y="226"/>
                    <a:pt x="120" y="226"/>
                    <a:pt x="120" y="226"/>
                  </a:cubicBezTo>
                  <a:cubicBezTo>
                    <a:pt x="120" y="224"/>
                    <a:pt x="120" y="223"/>
                    <a:pt x="120" y="221"/>
                  </a:cubicBezTo>
                  <a:cubicBezTo>
                    <a:pt x="121" y="219"/>
                    <a:pt x="121" y="217"/>
                    <a:pt x="120" y="215"/>
                  </a:cubicBezTo>
                  <a:cubicBezTo>
                    <a:pt x="120" y="215"/>
                    <a:pt x="120" y="215"/>
                    <a:pt x="120" y="215"/>
                  </a:cubicBezTo>
                  <a:cubicBezTo>
                    <a:pt x="120" y="213"/>
                    <a:pt x="119" y="210"/>
                    <a:pt x="119" y="208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19" y="209"/>
                    <a:pt x="118" y="209"/>
                    <a:pt x="118" y="210"/>
                  </a:cubicBezTo>
                  <a:cubicBezTo>
                    <a:pt x="118" y="211"/>
                    <a:pt x="118" y="211"/>
                    <a:pt x="119" y="212"/>
                  </a:cubicBezTo>
                  <a:cubicBezTo>
                    <a:pt x="119" y="214"/>
                    <a:pt x="120" y="216"/>
                    <a:pt x="120" y="218"/>
                  </a:cubicBezTo>
                  <a:cubicBezTo>
                    <a:pt x="120" y="219"/>
                    <a:pt x="120" y="221"/>
                    <a:pt x="120" y="223"/>
                  </a:cubicBezTo>
                  <a:cubicBezTo>
                    <a:pt x="120" y="224"/>
                    <a:pt x="120" y="225"/>
                    <a:pt x="120" y="226"/>
                  </a:cubicBezTo>
                  <a:close/>
                  <a:moveTo>
                    <a:pt x="124" y="229"/>
                  </a:moveTo>
                  <a:cubicBezTo>
                    <a:pt x="123" y="230"/>
                    <a:pt x="123" y="232"/>
                    <a:pt x="123" y="233"/>
                  </a:cubicBezTo>
                  <a:cubicBezTo>
                    <a:pt x="124" y="233"/>
                    <a:pt x="124" y="233"/>
                    <a:pt x="125" y="233"/>
                  </a:cubicBezTo>
                  <a:cubicBezTo>
                    <a:pt x="125" y="232"/>
                    <a:pt x="126" y="231"/>
                    <a:pt x="126" y="231"/>
                  </a:cubicBezTo>
                  <a:cubicBezTo>
                    <a:pt x="126" y="230"/>
                    <a:pt x="126" y="230"/>
                    <a:pt x="125" y="230"/>
                  </a:cubicBezTo>
                  <a:cubicBezTo>
                    <a:pt x="125" y="230"/>
                    <a:pt x="124" y="229"/>
                    <a:pt x="124" y="229"/>
                  </a:cubicBezTo>
                  <a:close/>
                  <a:moveTo>
                    <a:pt x="57" y="224"/>
                  </a:moveTo>
                  <a:cubicBezTo>
                    <a:pt x="57" y="224"/>
                    <a:pt x="57" y="224"/>
                    <a:pt x="57" y="224"/>
                  </a:cubicBezTo>
                  <a:cubicBezTo>
                    <a:pt x="57" y="223"/>
                    <a:pt x="58" y="222"/>
                    <a:pt x="58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8" y="219"/>
                    <a:pt x="58" y="217"/>
                    <a:pt x="57" y="216"/>
                  </a:cubicBezTo>
                  <a:cubicBezTo>
                    <a:pt x="57" y="216"/>
                    <a:pt x="57" y="215"/>
                    <a:pt x="57" y="215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7" y="218"/>
                    <a:pt x="57" y="221"/>
                    <a:pt x="57" y="224"/>
                  </a:cubicBezTo>
                  <a:close/>
                  <a:moveTo>
                    <a:pt x="7" y="245"/>
                  </a:moveTo>
                  <a:cubicBezTo>
                    <a:pt x="7" y="242"/>
                    <a:pt x="6" y="241"/>
                    <a:pt x="5" y="239"/>
                  </a:cubicBezTo>
                  <a:cubicBezTo>
                    <a:pt x="4" y="240"/>
                    <a:pt x="4" y="240"/>
                    <a:pt x="3" y="240"/>
                  </a:cubicBezTo>
                  <a:cubicBezTo>
                    <a:pt x="4" y="242"/>
                    <a:pt x="5" y="244"/>
                    <a:pt x="7" y="245"/>
                  </a:cubicBezTo>
                  <a:close/>
                  <a:moveTo>
                    <a:pt x="118" y="90"/>
                  </a:moveTo>
                  <a:cubicBezTo>
                    <a:pt x="118" y="91"/>
                    <a:pt x="117" y="92"/>
                    <a:pt x="118" y="94"/>
                  </a:cubicBezTo>
                  <a:cubicBezTo>
                    <a:pt x="118" y="94"/>
                    <a:pt x="118" y="95"/>
                    <a:pt x="118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9" y="95"/>
                    <a:pt x="119" y="93"/>
                    <a:pt x="120" y="92"/>
                  </a:cubicBezTo>
                  <a:cubicBezTo>
                    <a:pt x="120" y="92"/>
                    <a:pt x="120" y="92"/>
                    <a:pt x="120" y="92"/>
                  </a:cubicBezTo>
                  <a:cubicBezTo>
                    <a:pt x="119" y="91"/>
                    <a:pt x="119" y="90"/>
                    <a:pt x="118" y="90"/>
                  </a:cubicBezTo>
                  <a:close/>
                  <a:moveTo>
                    <a:pt x="65" y="197"/>
                  </a:moveTo>
                  <a:cubicBezTo>
                    <a:pt x="65" y="198"/>
                    <a:pt x="65" y="199"/>
                    <a:pt x="66" y="200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66" y="202"/>
                    <a:pt x="66" y="203"/>
                    <a:pt x="66" y="204"/>
                  </a:cubicBezTo>
                  <a:cubicBezTo>
                    <a:pt x="67" y="205"/>
                    <a:pt x="67" y="206"/>
                    <a:pt x="67" y="206"/>
                  </a:cubicBezTo>
                  <a:cubicBezTo>
                    <a:pt x="68" y="203"/>
                    <a:pt x="68" y="199"/>
                    <a:pt x="65" y="197"/>
                  </a:cubicBezTo>
                  <a:close/>
                  <a:moveTo>
                    <a:pt x="14" y="215"/>
                  </a:moveTo>
                  <a:cubicBezTo>
                    <a:pt x="13" y="216"/>
                    <a:pt x="13" y="216"/>
                    <a:pt x="13" y="217"/>
                  </a:cubicBezTo>
                  <a:cubicBezTo>
                    <a:pt x="13" y="219"/>
                    <a:pt x="13" y="222"/>
                    <a:pt x="13" y="224"/>
                  </a:cubicBezTo>
                  <a:cubicBezTo>
                    <a:pt x="13" y="224"/>
                    <a:pt x="13" y="224"/>
                    <a:pt x="13" y="225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3"/>
                    <a:pt x="13" y="223"/>
                    <a:pt x="13" y="223"/>
                  </a:cubicBezTo>
                  <a:cubicBezTo>
                    <a:pt x="14" y="223"/>
                    <a:pt x="14" y="222"/>
                    <a:pt x="14" y="222"/>
                  </a:cubicBezTo>
                  <a:cubicBezTo>
                    <a:pt x="14" y="221"/>
                    <a:pt x="15" y="220"/>
                    <a:pt x="14" y="220"/>
                  </a:cubicBezTo>
                  <a:cubicBezTo>
                    <a:pt x="14" y="218"/>
                    <a:pt x="14" y="217"/>
                    <a:pt x="14" y="215"/>
                  </a:cubicBezTo>
                  <a:close/>
                  <a:moveTo>
                    <a:pt x="115" y="259"/>
                  </a:moveTo>
                  <a:cubicBezTo>
                    <a:pt x="115" y="259"/>
                    <a:pt x="115" y="259"/>
                    <a:pt x="115" y="259"/>
                  </a:cubicBezTo>
                  <a:cubicBezTo>
                    <a:pt x="114" y="260"/>
                    <a:pt x="114" y="260"/>
                    <a:pt x="114" y="260"/>
                  </a:cubicBezTo>
                  <a:cubicBezTo>
                    <a:pt x="113" y="261"/>
                    <a:pt x="113" y="261"/>
                    <a:pt x="113" y="262"/>
                  </a:cubicBezTo>
                  <a:cubicBezTo>
                    <a:pt x="112" y="262"/>
                    <a:pt x="112" y="262"/>
                    <a:pt x="111" y="263"/>
                  </a:cubicBezTo>
                  <a:cubicBezTo>
                    <a:pt x="111" y="263"/>
                    <a:pt x="111" y="264"/>
                    <a:pt x="110" y="264"/>
                  </a:cubicBezTo>
                  <a:cubicBezTo>
                    <a:pt x="110" y="264"/>
                    <a:pt x="110" y="265"/>
                    <a:pt x="109" y="265"/>
                  </a:cubicBezTo>
                  <a:cubicBezTo>
                    <a:pt x="109" y="265"/>
                    <a:pt x="109" y="266"/>
                    <a:pt x="108" y="266"/>
                  </a:cubicBezTo>
                  <a:cubicBezTo>
                    <a:pt x="108" y="266"/>
                    <a:pt x="109" y="266"/>
                    <a:pt x="109" y="266"/>
                  </a:cubicBezTo>
                  <a:cubicBezTo>
                    <a:pt x="110" y="265"/>
                    <a:pt x="112" y="264"/>
                    <a:pt x="114" y="262"/>
                  </a:cubicBezTo>
                  <a:cubicBezTo>
                    <a:pt x="114" y="262"/>
                    <a:pt x="114" y="262"/>
                    <a:pt x="115" y="262"/>
                  </a:cubicBezTo>
                  <a:cubicBezTo>
                    <a:pt x="115" y="262"/>
                    <a:pt x="115" y="262"/>
                    <a:pt x="115" y="261"/>
                  </a:cubicBezTo>
                  <a:cubicBezTo>
                    <a:pt x="114" y="261"/>
                    <a:pt x="114" y="261"/>
                    <a:pt x="114" y="261"/>
                  </a:cubicBezTo>
                  <a:cubicBezTo>
                    <a:pt x="114" y="261"/>
                    <a:pt x="115" y="260"/>
                    <a:pt x="115" y="259"/>
                  </a:cubicBezTo>
                  <a:close/>
                  <a:moveTo>
                    <a:pt x="36" y="189"/>
                  </a:moveTo>
                  <a:cubicBezTo>
                    <a:pt x="35" y="190"/>
                    <a:pt x="33" y="190"/>
                    <a:pt x="32" y="191"/>
                  </a:cubicBezTo>
                  <a:cubicBezTo>
                    <a:pt x="33" y="191"/>
                    <a:pt x="33" y="192"/>
                    <a:pt x="33" y="192"/>
                  </a:cubicBezTo>
                  <a:cubicBezTo>
                    <a:pt x="34" y="192"/>
                    <a:pt x="36" y="192"/>
                    <a:pt x="37" y="192"/>
                  </a:cubicBezTo>
                  <a:cubicBezTo>
                    <a:pt x="37" y="192"/>
                    <a:pt x="37" y="192"/>
                    <a:pt x="37" y="192"/>
                  </a:cubicBezTo>
                  <a:cubicBezTo>
                    <a:pt x="36" y="191"/>
                    <a:pt x="36" y="191"/>
                    <a:pt x="36" y="189"/>
                  </a:cubicBezTo>
                  <a:close/>
                  <a:moveTo>
                    <a:pt x="33" y="245"/>
                  </a:moveTo>
                  <a:cubicBezTo>
                    <a:pt x="33" y="243"/>
                    <a:pt x="33" y="242"/>
                    <a:pt x="32" y="241"/>
                  </a:cubicBezTo>
                  <a:cubicBezTo>
                    <a:pt x="32" y="241"/>
                    <a:pt x="31" y="241"/>
                    <a:pt x="31" y="242"/>
                  </a:cubicBezTo>
                  <a:cubicBezTo>
                    <a:pt x="31" y="243"/>
                    <a:pt x="31" y="244"/>
                    <a:pt x="31" y="245"/>
                  </a:cubicBezTo>
                  <a:cubicBezTo>
                    <a:pt x="32" y="245"/>
                    <a:pt x="32" y="245"/>
                    <a:pt x="33" y="245"/>
                  </a:cubicBezTo>
                  <a:close/>
                  <a:moveTo>
                    <a:pt x="33" y="196"/>
                  </a:moveTo>
                  <a:cubicBezTo>
                    <a:pt x="33" y="195"/>
                    <a:pt x="33" y="195"/>
                    <a:pt x="33" y="195"/>
                  </a:cubicBezTo>
                  <a:cubicBezTo>
                    <a:pt x="31" y="195"/>
                    <a:pt x="30" y="196"/>
                    <a:pt x="30" y="197"/>
                  </a:cubicBezTo>
                  <a:cubicBezTo>
                    <a:pt x="29" y="198"/>
                    <a:pt x="29" y="198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1" y="198"/>
                    <a:pt x="32" y="197"/>
                    <a:pt x="33" y="196"/>
                  </a:cubicBezTo>
                  <a:close/>
                  <a:moveTo>
                    <a:pt x="95" y="204"/>
                  </a:moveTo>
                  <a:cubicBezTo>
                    <a:pt x="96" y="203"/>
                    <a:pt x="97" y="203"/>
                    <a:pt x="97" y="202"/>
                  </a:cubicBezTo>
                  <a:cubicBezTo>
                    <a:pt x="98" y="201"/>
                    <a:pt x="99" y="200"/>
                    <a:pt x="100" y="200"/>
                  </a:cubicBezTo>
                  <a:cubicBezTo>
                    <a:pt x="101" y="199"/>
                    <a:pt x="101" y="199"/>
                    <a:pt x="101" y="199"/>
                  </a:cubicBezTo>
                  <a:cubicBezTo>
                    <a:pt x="98" y="200"/>
                    <a:pt x="96" y="201"/>
                    <a:pt x="94" y="203"/>
                  </a:cubicBezTo>
                  <a:cubicBezTo>
                    <a:pt x="95" y="203"/>
                    <a:pt x="95" y="203"/>
                    <a:pt x="95" y="204"/>
                  </a:cubicBezTo>
                  <a:close/>
                  <a:moveTo>
                    <a:pt x="132" y="36"/>
                  </a:moveTo>
                  <a:cubicBezTo>
                    <a:pt x="132" y="36"/>
                    <a:pt x="133" y="36"/>
                    <a:pt x="133" y="37"/>
                  </a:cubicBezTo>
                  <a:cubicBezTo>
                    <a:pt x="134" y="36"/>
                    <a:pt x="134" y="35"/>
                    <a:pt x="134" y="34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4" y="32"/>
                    <a:pt x="134" y="31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3" y="32"/>
                    <a:pt x="132" y="34"/>
                    <a:pt x="132" y="36"/>
                  </a:cubicBezTo>
                  <a:close/>
                  <a:moveTo>
                    <a:pt x="53" y="193"/>
                  </a:moveTo>
                  <a:cubicBezTo>
                    <a:pt x="54" y="192"/>
                    <a:pt x="54" y="191"/>
                    <a:pt x="54" y="190"/>
                  </a:cubicBezTo>
                  <a:cubicBezTo>
                    <a:pt x="53" y="190"/>
                    <a:pt x="52" y="190"/>
                    <a:pt x="51" y="190"/>
                  </a:cubicBezTo>
                  <a:cubicBezTo>
                    <a:pt x="51" y="191"/>
                    <a:pt x="51" y="192"/>
                    <a:pt x="52" y="193"/>
                  </a:cubicBezTo>
                  <a:cubicBezTo>
                    <a:pt x="52" y="193"/>
                    <a:pt x="53" y="193"/>
                    <a:pt x="53" y="193"/>
                  </a:cubicBezTo>
                  <a:close/>
                  <a:moveTo>
                    <a:pt x="177" y="40"/>
                  </a:moveTo>
                  <a:cubicBezTo>
                    <a:pt x="174" y="41"/>
                    <a:pt x="171" y="43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1" y="44"/>
                    <a:pt x="172" y="44"/>
                  </a:cubicBezTo>
                  <a:cubicBezTo>
                    <a:pt x="173" y="43"/>
                    <a:pt x="174" y="43"/>
                    <a:pt x="175" y="42"/>
                  </a:cubicBezTo>
                  <a:cubicBezTo>
                    <a:pt x="176" y="42"/>
                    <a:pt x="176" y="41"/>
                    <a:pt x="176" y="41"/>
                  </a:cubicBezTo>
                  <a:cubicBezTo>
                    <a:pt x="177" y="41"/>
                    <a:pt x="177" y="40"/>
                    <a:pt x="177" y="40"/>
                  </a:cubicBezTo>
                  <a:close/>
                  <a:moveTo>
                    <a:pt x="16" y="216"/>
                  </a:moveTo>
                  <a:cubicBezTo>
                    <a:pt x="16" y="216"/>
                    <a:pt x="16" y="216"/>
                    <a:pt x="16" y="216"/>
                  </a:cubicBezTo>
                  <a:cubicBezTo>
                    <a:pt x="16" y="215"/>
                    <a:pt x="17" y="215"/>
                    <a:pt x="17" y="214"/>
                  </a:cubicBezTo>
                  <a:cubicBezTo>
                    <a:pt x="17" y="213"/>
                    <a:pt x="17" y="211"/>
                    <a:pt x="17" y="210"/>
                  </a:cubicBezTo>
                  <a:cubicBezTo>
                    <a:pt x="16" y="211"/>
                    <a:pt x="16" y="211"/>
                    <a:pt x="15" y="212"/>
                  </a:cubicBezTo>
                  <a:cubicBezTo>
                    <a:pt x="15" y="212"/>
                    <a:pt x="15" y="212"/>
                    <a:pt x="15" y="213"/>
                  </a:cubicBezTo>
                  <a:cubicBezTo>
                    <a:pt x="15" y="214"/>
                    <a:pt x="15" y="215"/>
                    <a:pt x="16" y="216"/>
                  </a:cubicBezTo>
                  <a:close/>
                  <a:moveTo>
                    <a:pt x="137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8"/>
                    <a:pt x="138" y="40"/>
                    <a:pt x="138" y="42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9" y="41"/>
                    <a:pt x="139" y="41"/>
                    <a:pt x="139" y="40"/>
                  </a:cubicBezTo>
                  <a:cubicBezTo>
                    <a:pt x="139" y="40"/>
                    <a:pt x="139" y="39"/>
                    <a:pt x="139" y="38"/>
                  </a:cubicBezTo>
                  <a:cubicBezTo>
                    <a:pt x="138" y="37"/>
                    <a:pt x="138" y="36"/>
                    <a:pt x="137" y="36"/>
                  </a:cubicBezTo>
                  <a:close/>
                  <a:moveTo>
                    <a:pt x="89" y="249"/>
                  </a:moveTo>
                  <a:cubicBezTo>
                    <a:pt x="88" y="251"/>
                    <a:pt x="86" y="254"/>
                    <a:pt x="86" y="255"/>
                  </a:cubicBezTo>
                  <a:cubicBezTo>
                    <a:pt x="87" y="254"/>
                    <a:pt x="89" y="253"/>
                    <a:pt x="90" y="252"/>
                  </a:cubicBezTo>
                  <a:cubicBezTo>
                    <a:pt x="90" y="251"/>
                    <a:pt x="89" y="250"/>
                    <a:pt x="89" y="249"/>
                  </a:cubicBezTo>
                  <a:close/>
                  <a:moveTo>
                    <a:pt x="87" y="228"/>
                  </a:moveTo>
                  <a:cubicBezTo>
                    <a:pt x="87" y="228"/>
                    <a:pt x="87" y="228"/>
                    <a:pt x="87" y="228"/>
                  </a:cubicBezTo>
                  <a:cubicBezTo>
                    <a:pt x="87" y="229"/>
                    <a:pt x="87" y="229"/>
                    <a:pt x="87" y="229"/>
                  </a:cubicBezTo>
                  <a:cubicBezTo>
                    <a:pt x="87" y="230"/>
                    <a:pt x="87" y="230"/>
                    <a:pt x="86" y="231"/>
                  </a:cubicBezTo>
                  <a:cubicBezTo>
                    <a:pt x="86" y="231"/>
                    <a:pt x="85" y="231"/>
                    <a:pt x="85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4" y="230"/>
                    <a:pt x="84" y="230"/>
                    <a:pt x="84" y="231"/>
                  </a:cubicBezTo>
                  <a:cubicBezTo>
                    <a:pt x="85" y="232"/>
                    <a:pt x="85" y="233"/>
                    <a:pt x="87" y="234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87" y="232"/>
                    <a:pt x="87" y="231"/>
                    <a:pt x="87" y="230"/>
                  </a:cubicBezTo>
                  <a:cubicBezTo>
                    <a:pt x="88" y="229"/>
                    <a:pt x="87" y="229"/>
                    <a:pt x="87" y="228"/>
                  </a:cubicBezTo>
                  <a:close/>
                  <a:moveTo>
                    <a:pt x="180" y="41"/>
                  </a:moveTo>
                  <a:cubicBezTo>
                    <a:pt x="181" y="41"/>
                    <a:pt x="181" y="41"/>
                    <a:pt x="182" y="41"/>
                  </a:cubicBezTo>
                  <a:cubicBezTo>
                    <a:pt x="182" y="40"/>
                    <a:pt x="183" y="40"/>
                    <a:pt x="183" y="41"/>
                  </a:cubicBezTo>
                  <a:cubicBezTo>
                    <a:pt x="183" y="41"/>
                    <a:pt x="184" y="41"/>
                    <a:pt x="184" y="41"/>
                  </a:cubicBezTo>
                  <a:cubicBezTo>
                    <a:pt x="184" y="40"/>
                    <a:pt x="184" y="40"/>
                    <a:pt x="184" y="39"/>
                  </a:cubicBezTo>
                  <a:cubicBezTo>
                    <a:pt x="183" y="39"/>
                    <a:pt x="181" y="39"/>
                    <a:pt x="179" y="40"/>
                  </a:cubicBezTo>
                  <a:cubicBezTo>
                    <a:pt x="180" y="40"/>
                    <a:pt x="180" y="41"/>
                    <a:pt x="180" y="41"/>
                  </a:cubicBezTo>
                  <a:close/>
                  <a:moveTo>
                    <a:pt x="16" y="244"/>
                  </a:moveTo>
                  <a:cubicBezTo>
                    <a:pt x="16" y="242"/>
                    <a:pt x="16" y="241"/>
                    <a:pt x="15" y="239"/>
                  </a:cubicBezTo>
                  <a:cubicBezTo>
                    <a:pt x="15" y="239"/>
                    <a:pt x="15" y="239"/>
                    <a:pt x="14" y="239"/>
                  </a:cubicBezTo>
                  <a:cubicBezTo>
                    <a:pt x="14" y="240"/>
                    <a:pt x="14" y="241"/>
                    <a:pt x="14" y="242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5" y="243"/>
                    <a:pt x="16" y="244"/>
                    <a:pt x="16" y="244"/>
                  </a:cubicBezTo>
                  <a:close/>
                  <a:moveTo>
                    <a:pt x="121" y="227"/>
                  </a:moveTo>
                  <a:cubicBezTo>
                    <a:pt x="121" y="229"/>
                    <a:pt x="120" y="231"/>
                    <a:pt x="120" y="233"/>
                  </a:cubicBezTo>
                  <a:cubicBezTo>
                    <a:pt x="120" y="233"/>
                    <a:pt x="121" y="233"/>
                    <a:pt x="121" y="233"/>
                  </a:cubicBezTo>
                  <a:cubicBezTo>
                    <a:pt x="121" y="231"/>
                    <a:pt x="122" y="229"/>
                    <a:pt x="122" y="227"/>
                  </a:cubicBezTo>
                  <a:cubicBezTo>
                    <a:pt x="122" y="227"/>
                    <a:pt x="121" y="227"/>
                    <a:pt x="121" y="227"/>
                  </a:cubicBezTo>
                  <a:close/>
                  <a:moveTo>
                    <a:pt x="61" y="209"/>
                  </a:moveTo>
                  <a:cubicBezTo>
                    <a:pt x="61" y="211"/>
                    <a:pt x="61" y="213"/>
                    <a:pt x="61" y="215"/>
                  </a:cubicBezTo>
                  <a:cubicBezTo>
                    <a:pt x="61" y="214"/>
                    <a:pt x="62" y="214"/>
                    <a:pt x="62" y="214"/>
                  </a:cubicBezTo>
                  <a:cubicBezTo>
                    <a:pt x="62" y="213"/>
                    <a:pt x="63" y="211"/>
                    <a:pt x="63" y="210"/>
                  </a:cubicBezTo>
                  <a:cubicBezTo>
                    <a:pt x="62" y="210"/>
                    <a:pt x="61" y="209"/>
                    <a:pt x="61" y="209"/>
                  </a:cubicBezTo>
                  <a:close/>
                  <a:moveTo>
                    <a:pt x="12" y="209"/>
                  </a:moveTo>
                  <a:cubicBezTo>
                    <a:pt x="10" y="211"/>
                    <a:pt x="8" y="213"/>
                    <a:pt x="7" y="216"/>
                  </a:cubicBezTo>
                  <a:cubicBezTo>
                    <a:pt x="8" y="216"/>
                    <a:pt x="8" y="216"/>
                    <a:pt x="9" y="216"/>
                  </a:cubicBezTo>
                  <a:cubicBezTo>
                    <a:pt x="10" y="213"/>
                    <a:pt x="11" y="211"/>
                    <a:pt x="12" y="209"/>
                  </a:cubicBezTo>
                  <a:close/>
                  <a:moveTo>
                    <a:pt x="12" y="237"/>
                  </a:moveTo>
                  <a:cubicBezTo>
                    <a:pt x="11" y="237"/>
                    <a:pt x="11" y="237"/>
                    <a:pt x="10" y="238"/>
                  </a:cubicBezTo>
                  <a:cubicBezTo>
                    <a:pt x="10" y="239"/>
                    <a:pt x="11" y="240"/>
                    <a:pt x="12" y="241"/>
                  </a:cubicBezTo>
                  <a:cubicBezTo>
                    <a:pt x="12" y="241"/>
                    <a:pt x="13" y="241"/>
                    <a:pt x="13" y="241"/>
                  </a:cubicBezTo>
                  <a:cubicBezTo>
                    <a:pt x="13" y="240"/>
                    <a:pt x="13" y="239"/>
                    <a:pt x="13" y="238"/>
                  </a:cubicBezTo>
                  <a:cubicBezTo>
                    <a:pt x="13" y="237"/>
                    <a:pt x="12" y="237"/>
                    <a:pt x="12" y="237"/>
                  </a:cubicBezTo>
                  <a:close/>
                  <a:moveTo>
                    <a:pt x="35" y="235"/>
                  </a:moveTo>
                  <a:cubicBezTo>
                    <a:pt x="34" y="235"/>
                    <a:pt x="33" y="235"/>
                    <a:pt x="32" y="235"/>
                  </a:cubicBezTo>
                  <a:cubicBezTo>
                    <a:pt x="32" y="236"/>
                    <a:pt x="32" y="236"/>
                    <a:pt x="33" y="236"/>
                  </a:cubicBezTo>
                  <a:cubicBezTo>
                    <a:pt x="33" y="237"/>
                    <a:pt x="34" y="237"/>
                    <a:pt x="33" y="238"/>
                  </a:cubicBezTo>
                  <a:cubicBezTo>
                    <a:pt x="34" y="238"/>
                    <a:pt x="34" y="238"/>
                    <a:pt x="35" y="238"/>
                  </a:cubicBezTo>
                  <a:cubicBezTo>
                    <a:pt x="35" y="237"/>
                    <a:pt x="35" y="236"/>
                    <a:pt x="35" y="235"/>
                  </a:cubicBezTo>
                  <a:close/>
                  <a:moveTo>
                    <a:pt x="120" y="84"/>
                  </a:moveTo>
                  <a:cubicBezTo>
                    <a:pt x="119" y="85"/>
                    <a:pt x="119" y="86"/>
                    <a:pt x="119" y="87"/>
                  </a:cubicBezTo>
                  <a:cubicBezTo>
                    <a:pt x="119" y="87"/>
                    <a:pt x="119" y="88"/>
                    <a:pt x="119" y="88"/>
                  </a:cubicBezTo>
                  <a:cubicBezTo>
                    <a:pt x="119" y="88"/>
                    <a:pt x="120" y="89"/>
                    <a:pt x="121" y="90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7"/>
                    <a:pt x="120" y="86"/>
                    <a:pt x="120" y="84"/>
                  </a:cubicBezTo>
                  <a:close/>
                  <a:moveTo>
                    <a:pt x="48" y="197"/>
                  </a:moveTo>
                  <a:cubicBezTo>
                    <a:pt x="48" y="197"/>
                    <a:pt x="47" y="196"/>
                    <a:pt x="46" y="197"/>
                  </a:cubicBezTo>
                  <a:cubicBezTo>
                    <a:pt x="46" y="197"/>
                    <a:pt x="45" y="197"/>
                    <a:pt x="45" y="197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3" y="197"/>
                    <a:pt x="42" y="197"/>
                    <a:pt x="41" y="198"/>
                  </a:cubicBezTo>
                  <a:cubicBezTo>
                    <a:pt x="44" y="198"/>
                    <a:pt x="46" y="198"/>
                    <a:pt x="48" y="198"/>
                  </a:cubicBezTo>
                  <a:cubicBezTo>
                    <a:pt x="48" y="197"/>
                    <a:pt x="48" y="197"/>
                    <a:pt x="48" y="197"/>
                  </a:cubicBezTo>
                  <a:close/>
                  <a:moveTo>
                    <a:pt x="20" y="245"/>
                  </a:moveTo>
                  <a:cubicBezTo>
                    <a:pt x="21" y="245"/>
                    <a:pt x="22" y="246"/>
                    <a:pt x="22" y="246"/>
                  </a:cubicBezTo>
                  <a:cubicBezTo>
                    <a:pt x="22" y="245"/>
                    <a:pt x="22" y="244"/>
                    <a:pt x="22" y="243"/>
                  </a:cubicBezTo>
                  <a:cubicBezTo>
                    <a:pt x="21" y="243"/>
                    <a:pt x="21" y="242"/>
                    <a:pt x="20" y="242"/>
                  </a:cubicBezTo>
                  <a:cubicBezTo>
                    <a:pt x="20" y="243"/>
                    <a:pt x="20" y="244"/>
                    <a:pt x="20" y="245"/>
                  </a:cubicBezTo>
                  <a:close/>
                  <a:moveTo>
                    <a:pt x="115" y="171"/>
                  </a:moveTo>
                  <a:cubicBezTo>
                    <a:pt x="115" y="171"/>
                    <a:pt x="115" y="171"/>
                    <a:pt x="115" y="171"/>
                  </a:cubicBezTo>
                  <a:cubicBezTo>
                    <a:pt x="114" y="172"/>
                    <a:pt x="113" y="172"/>
                    <a:pt x="113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4"/>
                    <a:pt x="113" y="174"/>
                    <a:pt x="113" y="175"/>
                  </a:cubicBezTo>
                  <a:cubicBezTo>
                    <a:pt x="114" y="175"/>
                    <a:pt x="114" y="174"/>
                    <a:pt x="115" y="174"/>
                  </a:cubicBezTo>
                  <a:cubicBezTo>
                    <a:pt x="115" y="174"/>
                    <a:pt x="115" y="174"/>
                    <a:pt x="115" y="173"/>
                  </a:cubicBezTo>
                  <a:cubicBezTo>
                    <a:pt x="115" y="173"/>
                    <a:pt x="115" y="172"/>
                    <a:pt x="115" y="171"/>
                  </a:cubicBezTo>
                  <a:close/>
                  <a:moveTo>
                    <a:pt x="39" y="241"/>
                  </a:moveTo>
                  <a:cubicBezTo>
                    <a:pt x="39" y="241"/>
                    <a:pt x="39" y="240"/>
                    <a:pt x="38" y="239"/>
                  </a:cubicBezTo>
                  <a:cubicBezTo>
                    <a:pt x="38" y="239"/>
                    <a:pt x="37" y="240"/>
                    <a:pt x="37" y="240"/>
                  </a:cubicBezTo>
                  <a:cubicBezTo>
                    <a:pt x="37" y="241"/>
                    <a:pt x="37" y="242"/>
                    <a:pt x="37" y="243"/>
                  </a:cubicBezTo>
                  <a:cubicBezTo>
                    <a:pt x="38" y="242"/>
                    <a:pt x="38" y="242"/>
                    <a:pt x="39" y="241"/>
                  </a:cubicBezTo>
                  <a:close/>
                  <a:moveTo>
                    <a:pt x="133" y="17"/>
                  </a:moveTo>
                  <a:cubicBezTo>
                    <a:pt x="133" y="17"/>
                    <a:pt x="132" y="17"/>
                    <a:pt x="132" y="17"/>
                  </a:cubicBezTo>
                  <a:cubicBezTo>
                    <a:pt x="132" y="17"/>
                    <a:pt x="132" y="18"/>
                    <a:pt x="132" y="18"/>
                  </a:cubicBezTo>
                  <a:cubicBezTo>
                    <a:pt x="132" y="20"/>
                    <a:pt x="131" y="22"/>
                    <a:pt x="130" y="24"/>
                  </a:cubicBezTo>
                  <a:cubicBezTo>
                    <a:pt x="130" y="25"/>
                    <a:pt x="130" y="25"/>
                    <a:pt x="131" y="26"/>
                  </a:cubicBezTo>
                  <a:cubicBezTo>
                    <a:pt x="131" y="23"/>
                    <a:pt x="132" y="20"/>
                    <a:pt x="133" y="17"/>
                  </a:cubicBezTo>
                  <a:close/>
                  <a:moveTo>
                    <a:pt x="85" y="252"/>
                  </a:moveTo>
                  <a:cubicBezTo>
                    <a:pt x="86" y="251"/>
                    <a:pt x="87" y="249"/>
                    <a:pt x="88" y="248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7" y="248"/>
                    <a:pt x="85" y="249"/>
                    <a:pt x="84" y="250"/>
                  </a:cubicBezTo>
                  <a:cubicBezTo>
                    <a:pt x="84" y="251"/>
                    <a:pt x="85" y="251"/>
                    <a:pt x="85" y="252"/>
                  </a:cubicBezTo>
                  <a:close/>
                  <a:moveTo>
                    <a:pt x="122" y="221"/>
                  </a:moveTo>
                  <a:cubicBezTo>
                    <a:pt x="122" y="222"/>
                    <a:pt x="121" y="224"/>
                    <a:pt x="121" y="225"/>
                  </a:cubicBezTo>
                  <a:cubicBezTo>
                    <a:pt x="122" y="225"/>
                    <a:pt x="122" y="225"/>
                    <a:pt x="123" y="225"/>
                  </a:cubicBezTo>
                  <a:cubicBezTo>
                    <a:pt x="123" y="224"/>
                    <a:pt x="123" y="224"/>
                    <a:pt x="123" y="223"/>
                  </a:cubicBezTo>
                  <a:cubicBezTo>
                    <a:pt x="123" y="222"/>
                    <a:pt x="123" y="222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lose/>
                  <a:moveTo>
                    <a:pt x="95" y="259"/>
                  </a:moveTo>
                  <a:cubicBezTo>
                    <a:pt x="94" y="260"/>
                    <a:pt x="93" y="261"/>
                    <a:pt x="93" y="262"/>
                  </a:cubicBezTo>
                  <a:cubicBezTo>
                    <a:pt x="93" y="262"/>
                    <a:pt x="93" y="263"/>
                    <a:pt x="93" y="263"/>
                  </a:cubicBezTo>
                  <a:cubicBezTo>
                    <a:pt x="94" y="262"/>
                    <a:pt x="95" y="261"/>
                    <a:pt x="96" y="260"/>
                  </a:cubicBezTo>
                  <a:cubicBezTo>
                    <a:pt x="96" y="260"/>
                    <a:pt x="95" y="259"/>
                    <a:pt x="95" y="259"/>
                  </a:cubicBezTo>
                  <a:close/>
                  <a:moveTo>
                    <a:pt x="123" y="243"/>
                  </a:moveTo>
                  <a:cubicBezTo>
                    <a:pt x="123" y="243"/>
                    <a:pt x="122" y="242"/>
                    <a:pt x="121" y="242"/>
                  </a:cubicBezTo>
                  <a:cubicBezTo>
                    <a:pt x="121" y="243"/>
                    <a:pt x="121" y="243"/>
                    <a:pt x="120" y="244"/>
                  </a:cubicBezTo>
                  <a:cubicBezTo>
                    <a:pt x="120" y="244"/>
                    <a:pt x="120" y="244"/>
                    <a:pt x="120" y="245"/>
                  </a:cubicBezTo>
                  <a:cubicBezTo>
                    <a:pt x="122" y="245"/>
                    <a:pt x="123" y="245"/>
                    <a:pt x="123" y="243"/>
                  </a:cubicBezTo>
                  <a:close/>
                  <a:moveTo>
                    <a:pt x="84" y="248"/>
                  </a:moveTo>
                  <a:cubicBezTo>
                    <a:pt x="85" y="247"/>
                    <a:pt x="86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8" y="245"/>
                    <a:pt x="87" y="244"/>
                    <a:pt x="87" y="243"/>
                  </a:cubicBezTo>
                  <a:cubicBezTo>
                    <a:pt x="87" y="244"/>
                    <a:pt x="84" y="247"/>
                    <a:pt x="84" y="248"/>
                  </a:cubicBezTo>
                  <a:close/>
                  <a:moveTo>
                    <a:pt x="113" y="109"/>
                  </a:moveTo>
                  <a:cubicBezTo>
                    <a:pt x="114" y="110"/>
                    <a:pt x="115" y="110"/>
                    <a:pt x="115" y="110"/>
                  </a:cubicBezTo>
                  <a:cubicBezTo>
                    <a:pt x="116" y="110"/>
                    <a:pt x="116" y="110"/>
                    <a:pt x="116" y="109"/>
                  </a:cubicBezTo>
                  <a:cubicBezTo>
                    <a:pt x="115" y="109"/>
                    <a:pt x="116" y="108"/>
                    <a:pt x="116" y="108"/>
                  </a:cubicBezTo>
                  <a:cubicBezTo>
                    <a:pt x="116" y="108"/>
                    <a:pt x="116" y="107"/>
                    <a:pt x="116" y="107"/>
                  </a:cubicBezTo>
                  <a:cubicBezTo>
                    <a:pt x="116" y="107"/>
                    <a:pt x="116" y="106"/>
                    <a:pt x="116" y="106"/>
                  </a:cubicBezTo>
                  <a:cubicBezTo>
                    <a:pt x="115" y="106"/>
                    <a:pt x="115" y="107"/>
                    <a:pt x="114" y="108"/>
                  </a:cubicBezTo>
                  <a:cubicBezTo>
                    <a:pt x="114" y="108"/>
                    <a:pt x="114" y="109"/>
                    <a:pt x="113" y="109"/>
                  </a:cubicBezTo>
                  <a:close/>
                  <a:moveTo>
                    <a:pt x="18" y="239"/>
                  </a:moveTo>
                  <a:cubicBezTo>
                    <a:pt x="18" y="238"/>
                    <a:pt x="18" y="237"/>
                    <a:pt x="18" y="237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35"/>
                    <a:pt x="17" y="235"/>
                    <a:pt x="16" y="234"/>
                  </a:cubicBezTo>
                  <a:cubicBezTo>
                    <a:pt x="17" y="236"/>
                    <a:pt x="17" y="237"/>
                    <a:pt x="17" y="239"/>
                  </a:cubicBezTo>
                  <a:cubicBezTo>
                    <a:pt x="17" y="239"/>
                    <a:pt x="18" y="239"/>
                    <a:pt x="18" y="239"/>
                  </a:cubicBezTo>
                  <a:close/>
                  <a:moveTo>
                    <a:pt x="89" y="259"/>
                  </a:moveTo>
                  <a:cubicBezTo>
                    <a:pt x="90" y="258"/>
                    <a:pt x="91" y="257"/>
                    <a:pt x="93" y="256"/>
                  </a:cubicBezTo>
                  <a:cubicBezTo>
                    <a:pt x="92" y="256"/>
                    <a:pt x="92" y="255"/>
                    <a:pt x="92" y="255"/>
                  </a:cubicBezTo>
                  <a:cubicBezTo>
                    <a:pt x="91" y="256"/>
                    <a:pt x="90" y="258"/>
                    <a:pt x="89" y="259"/>
                  </a:cubicBezTo>
                  <a:cubicBezTo>
                    <a:pt x="89" y="259"/>
                    <a:pt x="89" y="259"/>
                    <a:pt x="89" y="259"/>
                  </a:cubicBezTo>
                  <a:close/>
                  <a:moveTo>
                    <a:pt x="63" y="186"/>
                  </a:moveTo>
                  <a:cubicBezTo>
                    <a:pt x="64" y="184"/>
                    <a:pt x="64" y="180"/>
                    <a:pt x="64" y="180"/>
                  </a:cubicBezTo>
                  <a:cubicBezTo>
                    <a:pt x="63" y="180"/>
                    <a:pt x="63" y="181"/>
                    <a:pt x="63" y="181"/>
                  </a:cubicBezTo>
                  <a:cubicBezTo>
                    <a:pt x="62" y="181"/>
                    <a:pt x="62" y="182"/>
                    <a:pt x="62" y="182"/>
                  </a:cubicBezTo>
                  <a:cubicBezTo>
                    <a:pt x="63" y="183"/>
                    <a:pt x="63" y="184"/>
                    <a:pt x="63" y="184"/>
                  </a:cubicBezTo>
                  <a:cubicBezTo>
                    <a:pt x="63" y="185"/>
                    <a:pt x="63" y="185"/>
                    <a:pt x="63" y="186"/>
                  </a:cubicBezTo>
                  <a:close/>
                  <a:moveTo>
                    <a:pt x="65" y="185"/>
                  </a:moveTo>
                  <a:cubicBezTo>
                    <a:pt x="65" y="186"/>
                    <a:pt x="65" y="187"/>
                    <a:pt x="65" y="188"/>
                  </a:cubicBezTo>
                  <a:cubicBezTo>
                    <a:pt x="66" y="187"/>
                    <a:pt x="67" y="186"/>
                    <a:pt x="67" y="186"/>
                  </a:cubicBezTo>
                  <a:cubicBezTo>
                    <a:pt x="67" y="185"/>
                    <a:pt x="67" y="184"/>
                    <a:pt x="66" y="184"/>
                  </a:cubicBezTo>
                  <a:cubicBezTo>
                    <a:pt x="66" y="184"/>
                    <a:pt x="66" y="184"/>
                    <a:pt x="65" y="185"/>
                  </a:cubicBezTo>
                  <a:close/>
                  <a:moveTo>
                    <a:pt x="131" y="63"/>
                  </a:moveTo>
                  <a:cubicBezTo>
                    <a:pt x="131" y="64"/>
                    <a:pt x="130" y="66"/>
                    <a:pt x="130" y="67"/>
                  </a:cubicBezTo>
                  <a:cubicBezTo>
                    <a:pt x="130" y="68"/>
                    <a:pt x="130" y="68"/>
                    <a:pt x="130" y="69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31" y="67"/>
                    <a:pt x="131" y="65"/>
                    <a:pt x="132" y="64"/>
                  </a:cubicBezTo>
                  <a:cubicBezTo>
                    <a:pt x="132" y="64"/>
                    <a:pt x="132" y="63"/>
                    <a:pt x="131" y="63"/>
                  </a:cubicBezTo>
                  <a:close/>
                  <a:moveTo>
                    <a:pt x="115" y="86"/>
                  </a:moveTo>
                  <a:cubicBezTo>
                    <a:pt x="115" y="85"/>
                    <a:pt x="116" y="85"/>
                    <a:pt x="116" y="85"/>
                  </a:cubicBezTo>
                  <a:cubicBezTo>
                    <a:pt x="116" y="83"/>
                    <a:pt x="117" y="81"/>
                    <a:pt x="118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8" y="78"/>
                    <a:pt x="118" y="78"/>
                    <a:pt x="117" y="78"/>
                  </a:cubicBezTo>
                  <a:cubicBezTo>
                    <a:pt x="117" y="80"/>
                    <a:pt x="116" y="81"/>
                    <a:pt x="115" y="83"/>
                  </a:cubicBezTo>
                  <a:cubicBezTo>
                    <a:pt x="115" y="84"/>
                    <a:pt x="115" y="85"/>
                    <a:pt x="115" y="86"/>
                  </a:cubicBezTo>
                  <a:close/>
                  <a:moveTo>
                    <a:pt x="28" y="193"/>
                  </a:moveTo>
                  <a:cubicBezTo>
                    <a:pt x="27" y="194"/>
                    <a:pt x="26" y="195"/>
                    <a:pt x="25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7"/>
                    <a:pt x="25" y="197"/>
                    <a:pt x="25" y="198"/>
                  </a:cubicBezTo>
                  <a:cubicBezTo>
                    <a:pt x="26" y="197"/>
                    <a:pt x="27" y="196"/>
                    <a:pt x="28" y="195"/>
                  </a:cubicBezTo>
                  <a:cubicBezTo>
                    <a:pt x="28" y="195"/>
                    <a:pt x="28" y="194"/>
                    <a:pt x="28" y="193"/>
                  </a:cubicBezTo>
                  <a:close/>
                  <a:moveTo>
                    <a:pt x="23" y="238"/>
                  </a:moveTo>
                  <a:cubicBezTo>
                    <a:pt x="23" y="239"/>
                    <a:pt x="23" y="240"/>
                    <a:pt x="23" y="241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1"/>
                    <a:pt x="24" y="240"/>
                    <a:pt x="24" y="239"/>
                  </a:cubicBezTo>
                  <a:cubicBezTo>
                    <a:pt x="24" y="239"/>
                    <a:pt x="23" y="239"/>
                    <a:pt x="23" y="238"/>
                  </a:cubicBezTo>
                  <a:close/>
                  <a:moveTo>
                    <a:pt x="172" y="48"/>
                  </a:moveTo>
                  <a:cubicBezTo>
                    <a:pt x="172" y="48"/>
                    <a:pt x="171" y="49"/>
                    <a:pt x="170" y="50"/>
                  </a:cubicBezTo>
                  <a:cubicBezTo>
                    <a:pt x="170" y="50"/>
                    <a:pt x="170" y="51"/>
                    <a:pt x="171" y="52"/>
                  </a:cubicBezTo>
                  <a:cubicBezTo>
                    <a:pt x="172" y="51"/>
                    <a:pt x="172" y="51"/>
                    <a:pt x="172" y="49"/>
                  </a:cubicBezTo>
                  <a:cubicBezTo>
                    <a:pt x="172" y="49"/>
                    <a:pt x="172" y="49"/>
                    <a:pt x="172" y="48"/>
                  </a:cubicBezTo>
                  <a:close/>
                  <a:moveTo>
                    <a:pt x="124" y="105"/>
                  </a:moveTo>
                  <a:cubicBezTo>
                    <a:pt x="125" y="106"/>
                    <a:pt x="125" y="107"/>
                    <a:pt x="126" y="108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8"/>
                    <a:pt x="126" y="107"/>
                    <a:pt x="126" y="106"/>
                  </a:cubicBezTo>
                  <a:cubicBezTo>
                    <a:pt x="126" y="105"/>
                    <a:pt x="126" y="104"/>
                    <a:pt x="126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4"/>
                    <a:pt x="124" y="105"/>
                    <a:pt x="124" y="105"/>
                  </a:cubicBezTo>
                  <a:close/>
                  <a:moveTo>
                    <a:pt x="153" y="62"/>
                  </a:moveTo>
                  <a:cubicBezTo>
                    <a:pt x="153" y="62"/>
                    <a:pt x="153" y="62"/>
                    <a:pt x="153" y="62"/>
                  </a:cubicBezTo>
                  <a:cubicBezTo>
                    <a:pt x="152" y="63"/>
                    <a:pt x="152" y="64"/>
                    <a:pt x="151" y="65"/>
                  </a:cubicBezTo>
                  <a:cubicBezTo>
                    <a:pt x="152" y="65"/>
                    <a:pt x="152" y="65"/>
                    <a:pt x="152" y="66"/>
                  </a:cubicBezTo>
                  <a:cubicBezTo>
                    <a:pt x="152" y="65"/>
                    <a:pt x="153" y="65"/>
                    <a:pt x="153" y="65"/>
                  </a:cubicBezTo>
                  <a:cubicBezTo>
                    <a:pt x="153" y="64"/>
                    <a:pt x="153" y="64"/>
                    <a:pt x="153" y="64"/>
                  </a:cubicBezTo>
                  <a:cubicBezTo>
                    <a:pt x="153" y="64"/>
                    <a:pt x="153" y="63"/>
                    <a:pt x="153" y="62"/>
                  </a:cubicBezTo>
                  <a:close/>
                  <a:moveTo>
                    <a:pt x="24" y="236"/>
                  </a:moveTo>
                  <a:cubicBezTo>
                    <a:pt x="23" y="236"/>
                    <a:pt x="23" y="235"/>
                    <a:pt x="22" y="235"/>
                  </a:cubicBezTo>
                  <a:cubicBezTo>
                    <a:pt x="22" y="235"/>
                    <a:pt x="22" y="236"/>
                    <a:pt x="22" y="237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23" y="237"/>
                    <a:pt x="24" y="237"/>
                    <a:pt x="24" y="238"/>
                  </a:cubicBezTo>
                  <a:cubicBezTo>
                    <a:pt x="24" y="237"/>
                    <a:pt x="24" y="236"/>
                    <a:pt x="24" y="236"/>
                  </a:cubicBezTo>
                  <a:close/>
                  <a:moveTo>
                    <a:pt x="18" y="235"/>
                  </a:moveTo>
                  <a:cubicBezTo>
                    <a:pt x="18" y="234"/>
                    <a:pt x="18" y="234"/>
                    <a:pt x="18" y="234"/>
                  </a:cubicBezTo>
                  <a:cubicBezTo>
                    <a:pt x="18" y="233"/>
                    <a:pt x="18" y="233"/>
                    <a:pt x="18" y="232"/>
                  </a:cubicBezTo>
                  <a:cubicBezTo>
                    <a:pt x="17" y="232"/>
                    <a:pt x="16" y="231"/>
                    <a:pt x="16" y="230"/>
                  </a:cubicBezTo>
                  <a:cubicBezTo>
                    <a:pt x="15" y="230"/>
                    <a:pt x="15" y="230"/>
                    <a:pt x="15" y="230"/>
                  </a:cubicBezTo>
                  <a:cubicBezTo>
                    <a:pt x="15" y="232"/>
                    <a:pt x="17" y="233"/>
                    <a:pt x="18" y="235"/>
                  </a:cubicBezTo>
                  <a:close/>
                  <a:moveTo>
                    <a:pt x="112" y="186"/>
                  </a:moveTo>
                  <a:cubicBezTo>
                    <a:pt x="112" y="187"/>
                    <a:pt x="111" y="187"/>
                    <a:pt x="111" y="187"/>
                  </a:cubicBezTo>
                  <a:cubicBezTo>
                    <a:pt x="110" y="188"/>
                    <a:pt x="110" y="189"/>
                    <a:pt x="110" y="189"/>
                  </a:cubicBezTo>
                  <a:cubicBezTo>
                    <a:pt x="113" y="188"/>
                    <a:pt x="112" y="189"/>
                    <a:pt x="112" y="187"/>
                  </a:cubicBezTo>
                  <a:cubicBezTo>
                    <a:pt x="112" y="187"/>
                    <a:pt x="112" y="186"/>
                    <a:pt x="112" y="186"/>
                  </a:cubicBezTo>
                  <a:close/>
                  <a:moveTo>
                    <a:pt x="60" y="198"/>
                  </a:moveTo>
                  <a:cubicBezTo>
                    <a:pt x="59" y="199"/>
                    <a:pt x="59" y="200"/>
                    <a:pt x="59" y="202"/>
                  </a:cubicBezTo>
                  <a:cubicBezTo>
                    <a:pt x="60" y="201"/>
                    <a:pt x="60" y="201"/>
                    <a:pt x="61" y="201"/>
                  </a:cubicBezTo>
                  <a:cubicBezTo>
                    <a:pt x="61" y="200"/>
                    <a:pt x="60" y="199"/>
                    <a:pt x="60" y="198"/>
                  </a:cubicBezTo>
                  <a:close/>
                  <a:moveTo>
                    <a:pt x="166" y="48"/>
                  </a:moveTo>
                  <a:cubicBezTo>
                    <a:pt x="166" y="49"/>
                    <a:pt x="166" y="49"/>
                    <a:pt x="166" y="49"/>
                  </a:cubicBezTo>
                  <a:cubicBezTo>
                    <a:pt x="165" y="49"/>
                    <a:pt x="165" y="50"/>
                    <a:pt x="164" y="50"/>
                  </a:cubicBezTo>
                  <a:cubicBezTo>
                    <a:pt x="164" y="51"/>
                    <a:pt x="164" y="51"/>
                    <a:pt x="164" y="52"/>
                  </a:cubicBezTo>
                  <a:cubicBezTo>
                    <a:pt x="165" y="52"/>
                    <a:pt x="165" y="51"/>
                    <a:pt x="166" y="51"/>
                  </a:cubicBezTo>
                  <a:cubicBezTo>
                    <a:pt x="167" y="50"/>
                    <a:pt x="167" y="49"/>
                    <a:pt x="166" y="48"/>
                  </a:cubicBezTo>
                  <a:close/>
                  <a:moveTo>
                    <a:pt x="111" y="202"/>
                  </a:moveTo>
                  <a:cubicBezTo>
                    <a:pt x="111" y="201"/>
                    <a:pt x="111" y="201"/>
                    <a:pt x="111" y="200"/>
                  </a:cubicBezTo>
                  <a:cubicBezTo>
                    <a:pt x="110" y="200"/>
                    <a:pt x="110" y="200"/>
                    <a:pt x="109" y="200"/>
                  </a:cubicBezTo>
                  <a:cubicBezTo>
                    <a:pt x="109" y="201"/>
                    <a:pt x="110" y="202"/>
                    <a:pt x="111" y="202"/>
                  </a:cubicBezTo>
                  <a:close/>
                  <a:moveTo>
                    <a:pt x="96" y="257"/>
                  </a:moveTo>
                  <a:cubicBezTo>
                    <a:pt x="97" y="257"/>
                    <a:pt x="98" y="258"/>
                    <a:pt x="99" y="258"/>
                  </a:cubicBezTo>
                  <a:cubicBezTo>
                    <a:pt x="99" y="258"/>
                    <a:pt x="99" y="257"/>
                    <a:pt x="100" y="257"/>
                  </a:cubicBezTo>
                  <a:cubicBezTo>
                    <a:pt x="99" y="257"/>
                    <a:pt x="98" y="256"/>
                    <a:pt x="97" y="255"/>
                  </a:cubicBezTo>
                  <a:cubicBezTo>
                    <a:pt x="97" y="256"/>
                    <a:pt x="97" y="256"/>
                    <a:pt x="96" y="257"/>
                  </a:cubicBezTo>
                  <a:close/>
                  <a:moveTo>
                    <a:pt x="102" y="144"/>
                  </a:moveTo>
                  <a:cubicBezTo>
                    <a:pt x="103" y="144"/>
                    <a:pt x="103" y="144"/>
                    <a:pt x="104" y="144"/>
                  </a:cubicBezTo>
                  <a:cubicBezTo>
                    <a:pt x="104" y="144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2"/>
                  </a:cubicBezTo>
                  <a:cubicBezTo>
                    <a:pt x="104" y="142"/>
                    <a:pt x="104" y="142"/>
                    <a:pt x="103" y="142"/>
                  </a:cubicBezTo>
                  <a:cubicBezTo>
                    <a:pt x="103" y="142"/>
                    <a:pt x="102" y="141"/>
                    <a:pt x="102" y="141"/>
                  </a:cubicBezTo>
                  <a:cubicBezTo>
                    <a:pt x="102" y="142"/>
                    <a:pt x="102" y="143"/>
                    <a:pt x="102" y="144"/>
                  </a:cubicBezTo>
                  <a:close/>
                  <a:moveTo>
                    <a:pt x="131" y="40"/>
                  </a:moveTo>
                  <a:cubicBezTo>
                    <a:pt x="131" y="40"/>
                    <a:pt x="131" y="40"/>
                    <a:pt x="131" y="40"/>
                  </a:cubicBezTo>
                  <a:cubicBezTo>
                    <a:pt x="130" y="41"/>
                    <a:pt x="130" y="43"/>
                    <a:pt x="130" y="44"/>
                  </a:cubicBezTo>
                  <a:cubicBezTo>
                    <a:pt x="130" y="44"/>
                    <a:pt x="130" y="45"/>
                    <a:pt x="130" y="45"/>
                  </a:cubicBezTo>
                  <a:cubicBezTo>
                    <a:pt x="130" y="44"/>
                    <a:pt x="131" y="43"/>
                    <a:pt x="131" y="43"/>
                  </a:cubicBezTo>
                  <a:cubicBezTo>
                    <a:pt x="131" y="42"/>
                    <a:pt x="131" y="41"/>
                    <a:pt x="131" y="40"/>
                  </a:cubicBezTo>
                  <a:close/>
                  <a:moveTo>
                    <a:pt x="59" y="189"/>
                  </a:moveTo>
                  <a:cubicBezTo>
                    <a:pt x="58" y="187"/>
                    <a:pt x="59" y="186"/>
                    <a:pt x="58" y="185"/>
                  </a:cubicBezTo>
                  <a:cubicBezTo>
                    <a:pt x="57" y="186"/>
                    <a:pt x="57" y="186"/>
                    <a:pt x="56" y="187"/>
                  </a:cubicBezTo>
                  <a:cubicBezTo>
                    <a:pt x="57" y="187"/>
                    <a:pt x="58" y="188"/>
                    <a:pt x="59" y="189"/>
                  </a:cubicBezTo>
                  <a:close/>
                  <a:moveTo>
                    <a:pt x="96" y="254"/>
                  </a:moveTo>
                  <a:cubicBezTo>
                    <a:pt x="95" y="253"/>
                    <a:pt x="94" y="253"/>
                    <a:pt x="93" y="252"/>
                  </a:cubicBezTo>
                  <a:cubicBezTo>
                    <a:pt x="93" y="253"/>
                    <a:pt x="93" y="254"/>
                    <a:pt x="94" y="255"/>
                  </a:cubicBezTo>
                  <a:cubicBezTo>
                    <a:pt x="95" y="255"/>
                    <a:pt x="95" y="254"/>
                    <a:pt x="96" y="254"/>
                  </a:cubicBezTo>
                  <a:close/>
                  <a:moveTo>
                    <a:pt x="114" y="158"/>
                  </a:moveTo>
                  <a:cubicBezTo>
                    <a:pt x="113" y="159"/>
                    <a:pt x="113" y="159"/>
                    <a:pt x="112" y="160"/>
                  </a:cubicBezTo>
                  <a:cubicBezTo>
                    <a:pt x="112" y="160"/>
                    <a:pt x="112" y="160"/>
                    <a:pt x="112" y="161"/>
                  </a:cubicBezTo>
                  <a:cubicBezTo>
                    <a:pt x="113" y="161"/>
                    <a:pt x="113" y="161"/>
                    <a:pt x="114" y="160"/>
                  </a:cubicBezTo>
                  <a:cubicBezTo>
                    <a:pt x="114" y="160"/>
                    <a:pt x="114" y="159"/>
                    <a:pt x="114" y="158"/>
                  </a:cubicBezTo>
                  <a:close/>
                  <a:moveTo>
                    <a:pt x="124" y="251"/>
                  </a:moveTo>
                  <a:cubicBezTo>
                    <a:pt x="124" y="251"/>
                    <a:pt x="124" y="251"/>
                    <a:pt x="124" y="251"/>
                  </a:cubicBezTo>
                  <a:cubicBezTo>
                    <a:pt x="122" y="253"/>
                    <a:pt x="121" y="256"/>
                    <a:pt x="120" y="258"/>
                  </a:cubicBezTo>
                  <a:cubicBezTo>
                    <a:pt x="122" y="256"/>
                    <a:pt x="123" y="253"/>
                    <a:pt x="124" y="251"/>
                  </a:cubicBezTo>
                  <a:close/>
                  <a:moveTo>
                    <a:pt x="113" y="179"/>
                  </a:moveTo>
                  <a:cubicBezTo>
                    <a:pt x="115" y="178"/>
                    <a:pt x="115" y="177"/>
                    <a:pt x="115" y="176"/>
                  </a:cubicBezTo>
                  <a:cubicBezTo>
                    <a:pt x="113" y="177"/>
                    <a:pt x="113" y="177"/>
                    <a:pt x="113" y="179"/>
                  </a:cubicBezTo>
                  <a:close/>
                  <a:moveTo>
                    <a:pt x="49" y="190"/>
                  </a:moveTo>
                  <a:cubicBezTo>
                    <a:pt x="49" y="190"/>
                    <a:pt x="49" y="190"/>
                    <a:pt x="48" y="190"/>
                  </a:cubicBezTo>
                  <a:cubicBezTo>
                    <a:pt x="48" y="191"/>
                    <a:pt x="48" y="191"/>
                    <a:pt x="48" y="193"/>
                  </a:cubicBezTo>
                  <a:cubicBezTo>
                    <a:pt x="48" y="193"/>
                    <a:pt x="49" y="193"/>
                    <a:pt x="50" y="193"/>
                  </a:cubicBezTo>
                  <a:cubicBezTo>
                    <a:pt x="49" y="192"/>
                    <a:pt x="49" y="191"/>
                    <a:pt x="49" y="190"/>
                  </a:cubicBezTo>
                  <a:close/>
                  <a:moveTo>
                    <a:pt x="117" y="147"/>
                  </a:moveTo>
                  <a:cubicBezTo>
                    <a:pt x="117" y="147"/>
                    <a:pt x="117" y="146"/>
                    <a:pt x="117" y="146"/>
                  </a:cubicBezTo>
                  <a:cubicBezTo>
                    <a:pt x="116" y="146"/>
                    <a:pt x="115" y="147"/>
                    <a:pt x="114" y="148"/>
                  </a:cubicBezTo>
                  <a:cubicBezTo>
                    <a:pt x="114" y="148"/>
                    <a:pt x="114" y="148"/>
                    <a:pt x="114" y="148"/>
                  </a:cubicBezTo>
                  <a:cubicBezTo>
                    <a:pt x="115" y="148"/>
                    <a:pt x="116" y="147"/>
                    <a:pt x="117" y="147"/>
                  </a:cubicBezTo>
                  <a:close/>
                  <a:moveTo>
                    <a:pt x="52" y="229"/>
                  </a:moveTo>
                  <a:cubicBezTo>
                    <a:pt x="53" y="229"/>
                    <a:pt x="53" y="228"/>
                    <a:pt x="53" y="227"/>
                  </a:cubicBezTo>
                  <a:cubicBezTo>
                    <a:pt x="54" y="227"/>
                    <a:pt x="54" y="226"/>
                    <a:pt x="53" y="225"/>
                  </a:cubicBezTo>
                  <a:cubicBezTo>
                    <a:pt x="52" y="226"/>
                    <a:pt x="52" y="228"/>
                    <a:pt x="52" y="229"/>
                  </a:cubicBezTo>
                  <a:close/>
                  <a:moveTo>
                    <a:pt x="96" y="223"/>
                  </a:moveTo>
                  <a:cubicBezTo>
                    <a:pt x="97" y="220"/>
                    <a:pt x="98" y="217"/>
                    <a:pt x="99" y="215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9" y="215"/>
                    <a:pt x="99" y="215"/>
                    <a:pt x="99" y="215"/>
                  </a:cubicBezTo>
                  <a:cubicBezTo>
                    <a:pt x="98" y="215"/>
                    <a:pt x="97" y="219"/>
                    <a:pt x="96" y="223"/>
                  </a:cubicBezTo>
                  <a:close/>
                  <a:moveTo>
                    <a:pt x="21" y="241"/>
                  </a:moveTo>
                  <a:cubicBezTo>
                    <a:pt x="21" y="240"/>
                    <a:pt x="21" y="239"/>
                    <a:pt x="21" y="238"/>
                  </a:cubicBezTo>
                  <a:cubicBezTo>
                    <a:pt x="21" y="238"/>
                    <a:pt x="20" y="237"/>
                    <a:pt x="20" y="237"/>
                  </a:cubicBezTo>
                  <a:cubicBezTo>
                    <a:pt x="20" y="237"/>
                    <a:pt x="20" y="237"/>
                    <a:pt x="20" y="237"/>
                  </a:cubicBezTo>
                  <a:cubicBezTo>
                    <a:pt x="20" y="239"/>
                    <a:pt x="20" y="240"/>
                    <a:pt x="20" y="241"/>
                  </a:cubicBezTo>
                  <a:cubicBezTo>
                    <a:pt x="20" y="241"/>
                    <a:pt x="21" y="241"/>
                    <a:pt x="21" y="241"/>
                  </a:cubicBezTo>
                  <a:close/>
                  <a:moveTo>
                    <a:pt x="112" y="170"/>
                  </a:moveTo>
                  <a:cubicBezTo>
                    <a:pt x="113" y="170"/>
                    <a:pt x="114" y="170"/>
                    <a:pt x="114" y="169"/>
                  </a:cubicBezTo>
                  <a:cubicBezTo>
                    <a:pt x="115" y="169"/>
                    <a:pt x="115" y="168"/>
                    <a:pt x="115" y="167"/>
                  </a:cubicBezTo>
                  <a:cubicBezTo>
                    <a:pt x="114" y="168"/>
                    <a:pt x="113" y="169"/>
                    <a:pt x="113" y="169"/>
                  </a:cubicBezTo>
                  <a:cubicBezTo>
                    <a:pt x="112" y="169"/>
                    <a:pt x="112" y="170"/>
                    <a:pt x="112" y="170"/>
                  </a:cubicBezTo>
                  <a:close/>
                  <a:moveTo>
                    <a:pt x="115" y="184"/>
                  </a:moveTo>
                  <a:cubicBezTo>
                    <a:pt x="114" y="185"/>
                    <a:pt x="114" y="185"/>
                    <a:pt x="114" y="185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86"/>
                    <a:pt x="114" y="187"/>
                    <a:pt x="114" y="188"/>
                  </a:cubicBezTo>
                  <a:cubicBezTo>
                    <a:pt x="114" y="188"/>
                    <a:pt x="114" y="187"/>
                    <a:pt x="114" y="187"/>
                  </a:cubicBezTo>
                  <a:cubicBezTo>
                    <a:pt x="115" y="187"/>
                    <a:pt x="115" y="187"/>
                    <a:pt x="115" y="186"/>
                  </a:cubicBezTo>
                  <a:cubicBezTo>
                    <a:pt x="115" y="186"/>
                    <a:pt x="115" y="185"/>
                    <a:pt x="115" y="184"/>
                  </a:cubicBezTo>
                  <a:close/>
                  <a:moveTo>
                    <a:pt x="42" y="195"/>
                  </a:moveTo>
                  <a:cubicBezTo>
                    <a:pt x="42" y="195"/>
                    <a:pt x="42" y="195"/>
                    <a:pt x="41" y="195"/>
                  </a:cubicBezTo>
                  <a:cubicBezTo>
                    <a:pt x="40" y="195"/>
                    <a:pt x="39" y="196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9" y="197"/>
                    <a:pt x="40" y="196"/>
                    <a:pt x="42" y="195"/>
                  </a:cubicBezTo>
                  <a:close/>
                  <a:moveTo>
                    <a:pt x="166" y="53"/>
                  </a:moveTo>
                  <a:cubicBezTo>
                    <a:pt x="166" y="53"/>
                    <a:pt x="166" y="53"/>
                    <a:pt x="166" y="53"/>
                  </a:cubicBezTo>
                  <a:cubicBezTo>
                    <a:pt x="166" y="54"/>
                    <a:pt x="165" y="54"/>
                    <a:pt x="165" y="55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5" y="55"/>
                    <a:pt x="165" y="56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6" y="56"/>
                    <a:pt x="166" y="56"/>
                    <a:pt x="166" y="55"/>
                  </a:cubicBezTo>
                  <a:cubicBezTo>
                    <a:pt x="166" y="55"/>
                    <a:pt x="166" y="54"/>
                    <a:pt x="166" y="53"/>
                  </a:cubicBezTo>
                  <a:close/>
                  <a:moveTo>
                    <a:pt x="115" y="152"/>
                  </a:moveTo>
                  <a:cubicBezTo>
                    <a:pt x="115" y="151"/>
                    <a:pt x="116" y="151"/>
                    <a:pt x="116" y="151"/>
                  </a:cubicBezTo>
                  <a:cubicBezTo>
                    <a:pt x="117" y="151"/>
                    <a:pt x="117" y="150"/>
                    <a:pt x="117" y="150"/>
                  </a:cubicBezTo>
                  <a:cubicBezTo>
                    <a:pt x="117" y="150"/>
                    <a:pt x="117" y="149"/>
                    <a:pt x="117" y="149"/>
                  </a:cubicBezTo>
                  <a:cubicBezTo>
                    <a:pt x="116" y="150"/>
                    <a:pt x="115" y="150"/>
                    <a:pt x="115" y="150"/>
                  </a:cubicBezTo>
                  <a:cubicBezTo>
                    <a:pt x="115" y="151"/>
                    <a:pt x="115" y="151"/>
                    <a:pt x="115" y="152"/>
                  </a:cubicBezTo>
                  <a:close/>
                  <a:moveTo>
                    <a:pt x="14" y="247"/>
                  </a:moveTo>
                  <a:cubicBezTo>
                    <a:pt x="15" y="248"/>
                    <a:pt x="17" y="248"/>
                    <a:pt x="17" y="248"/>
                  </a:cubicBezTo>
                  <a:cubicBezTo>
                    <a:pt x="17" y="248"/>
                    <a:pt x="17" y="247"/>
                    <a:pt x="17" y="247"/>
                  </a:cubicBezTo>
                  <a:cubicBezTo>
                    <a:pt x="16" y="247"/>
                    <a:pt x="15" y="246"/>
                    <a:pt x="15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7"/>
                  </a:cubicBezTo>
                  <a:close/>
                  <a:moveTo>
                    <a:pt x="90" y="254"/>
                  </a:moveTo>
                  <a:cubicBezTo>
                    <a:pt x="90" y="254"/>
                    <a:pt x="90" y="254"/>
                    <a:pt x="90" y="254"/>
                  </a:cubicBezTo>
                  <a:cubicBezTo>
                    <a:pt x="89" y="255"/>
                    <a:pt x="88" y="256"/>
                    <a:pt x="87" y="256"/>
                  </a:cubicBezTo>
                  <a:cubicBezTo>
                    <a:pt x="87" y="257"/>
                    <a:pt x="87" y="257"/>
                    <a:pt x="88" y="258"/>
                  </a:cubicBezTo>
                  <a:cubicBezTo>
                    <a:pt x="88" y="256"/>
                    <a:pt x="89" y="255"/>
                    <a:pt x="90" y="254"/>
                  </a:cubicBezTo>
                  <a:close/>
                  <a:moveTo>
                    <a:pt x="125" y="238"/>
                  </a:moveTo>
                  <a:cubicBezTo>
                    <a:pt x="125" y="238"/>
                    <a:pt x="125" y="238"/>
                    <a:pt x="125" y="238"/>
                  </a:cubicBezTo>
                  <a:cubicBezTo>
                    <a:pt x="124" y="238"/>
                    <a:pt x="123" y="237"/>
                    <a:pt x="122" y="237"/>
                  </a:cubicBezTo>
                  <a:cubicBezTo>
                    <a:pt x="122" y="237"/>
                    <a:pt x="122" y="238"/>
                    <a:pt x="122" y="238"/>
                  </a:cubicBezTo>
                  <a:cubicBezTo>
                    <a:pt x="123" y="238"/>
                    <a:pt x="124" y="238"/>
                    <a:pt x="125" y="238"/>
                  </a:cubicBezTo>
                  <a:close/>
                  <a:moveTo>
                    <a:pt x="135" y="27"/>
                  </a:moveTo>
                  <a:cubicBezTo>
                    <a:pt x="135" y="28"/>
                    <a:pt x="135" y="28"/>
                    <a:pt x="136" y="29"/>
                  </a:cubicBezTo>
                  <a:cubicBezTo>
                    <a:pt x="136" y="27"/>
                    <a:pt x="136" y="26"/>
                    <a:pt x="135" y="24"/>
                  </a:cubicBezTo>
                  <a:cubicBezTo>
                    <a:pt x="135" y="25"/>
                    <a:pt x="135" y="26"/>
                    <a:pt x="135" y="27"/>
                  </a:cubicBezTo>
                  <a:close/>
                  <a:moveTo>
                    <a:pt x="30" y="202"/>
                  </a:moveTo>
                  <a:cubicBezTo>
                    <a:pt x="31" y="201"/>
                    <a:pt x="33" y="200"/>
                    <a:pt x="34" y="199"/>
                  </a:cubicBezTo>
                  <a:cubicBezTo>
                    <a:pt x="34" y="199"/>
                    <a:pt x="34" y="199"/>
                    <a:pt x="34" y="199"/>
                  </a:cubicBezTo>
                  <a:cubicBezTo>
                    <a:pt x="32" y="199"/>
                    <a:pt x="31" y="200"/>
                    <a:pt x="30" y="202"/>
                  </a:cubicBezTo>
                  <a:close/>
                  <a:moveTo>
                    <a:pt x="11" y="247"/>
                  </a:moveTo>
                  <a:cubicBezTo>
                    <a:pt x="10" y="247"/>
                    <a:pt x="10" y="246"/>
                    <a:pt x="9" y="245"/>
                  </a:cubicBezTo>
                  <a:cubicBezTo>
                    <a:pt x="9" y="247"/>
                    <a:pt x="9" y="247"/>
                    <a:pt x="10" y="248"/>
                  </a:cubicBezTo>
                  <a:cubicBezTo>
                    <a:pt x="11" y="248"/>
                    <a:pt x="11" y="247"/>
                    <a:pt x="11" y="247"/>
                  </a:cubicBezTo>
                  <a:close/>
                  <a:moveTo>
                    <a:pt x="115" y="163"/>
                  </a:moveTo>
                  <a:cubicBezTo>
                    <a:pt x="114" y="164"/>
                    <a:pt x="113" y="165"/>
                    <a:pt x="112" y="166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13" y="166"/>
                    <a:pt x="114" y="165"/>
                    <a:pt x="115" y="165"/>
                  </a:cubicBezTo>
                  <a:cubicBezTo>
                    <a:pt x="115" y="164"/>
                    <a:pt x="115" y="164"/>
                    <a:pt x="115" y="163"/>
                  </a:cubicBezTo>
                  <a:close/>
                  <a:moveTo>
                    <a:pt x="133" y="55"/>
                  </a:moveTo>
                  <a:cubicBezTo>
                    <a:pt x="133" y="56"/>
                    <a:pt x="132" y="58"/>
                    <a:pt x="133" y="59"/>
                  </a:cubicBezTo>
                  <a:cubicBezTo>
                    <a:pt x="134" y="58"/>
                    <a:pt x="134" y="57"/>
                    <a:pt x="134" y="56"/>
                  </a:cubicBezTo>
                  <a:cubicBezTo>
                    <a:pt x="134" y="56"/>
                    <a:pt x="134" y="55"/>
                    <a:pt x="133" y="55"/>
                  </a:cubicBezTo>
                  <a:close/>
                  <a:moveTo>
                    <a:pt x="101" y="254"/>
                  </a:moveTo>
                  <a:cubicBezTo>
                    <a:pt x="99" y="252"/>
                    <a:pt x="97" y="251"/>
                    <a:pt x="96" y="250"/>
                  </a:cubicBezTo>
                  <a:cubicBezTo>
                    <a:pt x="97" y="252"/>
                    <a:pt x="98" y="253"/>
                    <a:pt x="101" y="254"/>
                  </a:cubicBezTo>
                  <a:close/>
                  <a:moveTo>
                    <a:pt x="116" y="159"/>
                  </a:moveTo>
                  <a:cubicBezTo>
                    <a:pt x="117" y="159"/>
                    <a:pt x="117" y="159"/>
                    <a:pt x="117" y="159"/>
                  </a:cubicBezTo>
                  <a:cubicBezTo>
                    <a:pt x="117" y="158"/>
                    <a:pt x="117" y="157"/>
                    <a:pt x="117" y="156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9"/>
                    <a:pt x="116" y="159"/>
                    <a:pt x="116" y="159"/>
                  </a:cubicBezTo>
                  <a:close/>
                  <a:moveTo>
                    <a:pt x="122" y="207"/>
                  </a:moveTo>
                  <a:cubicBezTo>
                    <a:pt x="122" y="206"/>
                    <a:pt x="123" y="206"/>
                    <a:pt x="122" y="206"/>
                  </a:cubicBezTo>
                  <a:cubicBezTo>
                    <a:pt x="121" y="205"/>
                    <a:pt x="121" y="204"/>
                    <a:pt x="120" y="204"/>
                  </a:cubicBezTo>
                  <a:cubicBezTo>
                    <a:pt x="120" y="203"/>
                    <a:pt x="120" y="203"/>
                    <a:pt x="120" y="203"/>
                  </a:cubicBezTo>
                  <a:cubicBezTo>
                    <a:pt x="120" y="205"/>
                    <a:pt x="121" y="206"/>
                    <a:pt x="122" y="207"/>
                  </a:cubicBezTo>
                  <a:close/>
                  <a:moveTo>
                    <a:pt x="73" y="176"/>
                  </a:moveTo>
                  <a:cubicBezTo>
                    <a:pt x="73" y="177"/>
                    <a:pt x="72" y="177"/>
                    <a:pt x="72" y="178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3" y="179"/>
                    <a:pt x="73" y="179"/>
                    <a:pt x="74" y="178"/>
                  </a:cubicBezTo>
                  <a:cubicBezTo>
                    <a:pt x="74" y="178"/>
                    <a:pt x="74" y="178"/>
                    <a:pt x="74" y="177"/>
                  </a:cubicBezTo>
                  <a:cubicBezTo>
                    <a:pt x="74" y="177"/>
                    <a:pt x="73" y="177"/>
                    <a:pt x="73" y="176"/>
                  </a:cubicBezTo>
                  <a:close/>
                  <a:moveTo>
                    <a:pt x="112" y="266"/>
                  </a:moveTo>
                  <a:cubicBezTo>
                    <a:pt x="112" y="266"/>
                    <a:pt x="112" y="266"/>
                    <a:pt x="112" y="266"/>
                  </a:cubicBezTo>
                  <a:cubicBezTo>
                    <a:pt x="111" y="267"/>
                    <a:pt x="110" y="267"/>
                    <a:pt x="109" y="268"/>
                  </a:cubicBezTo>
                  <a:cubicBezTo>
                    <a:pt x="110" y="268"/>
                    <a:pt x="110" y="269"/>
                    <a:pt x="110" y="269"/>
                  </a:cubicBezTo>
                  <a:cubicBezTo>
                    <a:pt x="111" y="268"/>
                    <a:pt x="111" y="267"/>
                    <a:pt x="112" y="266"/>
                  </a:cubicBezTo>
                  <a:close/>
                  <a:moveTo>
                    <a:pt x="49" y="229"/>
                  </a:moveTo>
                  <a:cubicBezTo>
                    <a:pt x="49" y="228"/>
                    <a:pt x="50" y="228"/>
                    <a:pt x="50" y="228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50" y="227"/>
                    <a:pt x="50" y="226"/>
                    <a:pt x="50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8" y="228"/>
                    <a:pt x="48" y="228"/>
                    <a:pt x="49" y="229"/>
                  </a:cubicBezTo>
                  <a:close/>
                  <a:moveTo>
                    <a:pt x="128" y="48"/>
                  </a:moveTo>
                  <a:cubicBezTo>
                    <a:pt x="128" y="50"/>
                    <a:pt x="128" y="51"/>
                    <a:pt x="127" y="53"/>
                  </a:cubicBezTo>
                  <a:cubicBezTo>
                    <a:pt x="127" y="53"/>
                    <a:pt x="127" y="53"/>
                    <a:pt x="127" y="54"/>
                  </a:cubicBezTo>
                  <a:cubicBezTo>
                    <a:pt x="127" y="54"/>
                    <a:pt x="127" y="53"/>
                    <a:pt x="128" y="53"/>
                  </a:cubicBezTo>
                  <a:cubicBezTo>
                    <a:pt x="128" y="52"/>
                    <a:pt x="128" y="51"/>
                    <a:pt x="129" y="49"/>
                  </a:cubicBezTo>
                  <a:cubicBezTo>
                    <a:pt x="129" y="49"/>
                    <a:pt x="129" y="49"/>
                    <a:pt x="128" y="48"/>
                  </a:cubicBezTo>
                  <a:close/>
                  <a:moveTo>
                    <a:pt x="125" y="240"/>
                  </a:moveTo>
                  <a:cubicBezTo>
                    <a:pt x="123" y="240"/>
                    <a:pt x="122" y="240"/>
                    <a:pt x="122" y="240"/>
                  </a:cubicBezTo>
                  <a:cubicBezTo>
                    <a:pt x="122" y="241"/>
                    <a:pt x="123" y="241"/>
                    <a:pt x="124" y="242"/>
                  </a:cubicBezTo>
                  <a:cubicBezTo>
                    <a:pt x="124" y="241"/>
                    <a:pt x="124" y="241"/>
                    <a:pt x="125" y="240"/>
                  </a:cubicBezTo>
                  <a:close/>
                  <a:moveTo>
                    <a:pt x="89" y="264"/>
                  </a:moveTo>
                  <a:cubicBezTo>
                    <a:pt x="89" y="264"/>
                    <a:pt x="89" y="263"/>
                    <a:pt x="88" y="263"/>
                  </a:cubicBezTo>
                  <a:cubicBezTo>
                    <a:pt x="88" y="263"/>
                    <a:pt x="87" y="263"/>
                    <a:pt x="87" y="263"/>
                  </a:cubicBezTo>
                  <a:cubicBezTo>
                    <a:pt x="88" y="264"/>
                    <a:pt x="88" y="265"/>
                    <a:pt x="89" y="265"/>
                  </a:cubicBezTo>
                  <a:cubicBezTo>
                    <a:pt x="89" y="265"/>
                    <a:pt x="89" y="264"/>
                    <a:pt x="89" y="264"/>
                  </a:cubicBezTo>
                  <a:close/>
                  <a:moveTo>
                    <a:pt x="129" y="103"/>
                  </a:moveTo>
                  <a:cubicBezTo>
                    <a:pt x="129" y="102"/>
                    <a:pt x="129" y="102"/>
                    <a:pt x="129" y="101"/>
                  </a:cubicBezTo>
                  <a:cubicBezTo>
                    <a:pt x="129" y="101"/>
                    <a:pt x="129" y="100"/>
                    <a:pt x="129" y="99"/>
                  </a:cubicBezTo>
                  <a:cubicBezTo>
                    <a:pt x="129" y="100"/>
                    <a:pt x="128" y="100"/>
                    <a:pt x="128" y="101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8" y="102"/>
                    <a:pt x="128" y="102"/>
                    <a:pt x="129" y="103"/>
                  </a:cubicBezTo>
                  <a:close/>
                  <a:moveTo>
                    <a:pt x="119" y="236"/>
                  </a:moveTo>
                  <a:cubicBezTo>
                    <a:pt x="119" y="237"/>
                    <a:pt x="119" y="237"/>
                    <a:pt x="118" y="238"/>
                  </a:cubicBezTo>
                  <a:cubicBezTo>
                    <a:pt x="119" y="238"/>
                    <a:pt x="119" y="238"/>
                    <a:pt x="119" y="238"/>
                  </a:cubicBezTo>
                  <a:cubicBezTo>
                    <a:pt x="120" y="238"/>
                    <a:pt x="120" y="237"/>
                    <a:pt x="120" y="236"/>
                  </a:cubicBezTo>
                  <a:cubicBezTo>
                    <a:pt x="120" y="236"/>
                    <a:pt x="120" y="236"/>
                    <a:pt x="119" y="236"/>
                  </a:cubicBezTo>
                  <a:close/>
                  <a:moveTo>
                    <a:pt x="27" y="246"/>
                  </a:moveTo>
                  <a:cubicBezTo>
                    <a:pt x="27" y="245"/>
                    <a:pt x="27" y="244"/>
                    <a:pt x="27" y="243"/>
                  </a:cubicBezTo>
                  <a:cubicBezTo>
                    <a:pt x="27" y="243"/>
                    <a:pt x="27" y="242"/>
                    <a:pt x="27" y="242"/>
                  </a:cubicBezTo>
                  <a:cubicBezTo>
                    <a:pt x="26" y="242"/>
                    <a:pt x="26" y="243"/>
                    <a:pt x="26" y="243"/>
                  </a:cubicBezTo>
                  <a:cubicBezTo>
                    <a:pt x="26" y="244"/>
                    <a:pt x="26" y="244"/>
                    <a:pt x="26" y="245"/>
                  </a:cubicBezTo>
                  <a:cubicBezTo>
                    <a:pt x="27" y="245"/>
                    <a:pt x="27" y="245"/>
                    <a:pt x="27" y="246"/>
                  </a:cubicBezTo>
                  <a:close/>
                  <a:moveTo>
                    <a:pt x="31" y="247"/>
                  </a:moveTo>
                  <a:cubicBezTo>
                    <a:pt x="32" y="247"/>
                    <a:pt x="33" y="247"/>
                    <a:pt x="34" y="247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3" y="246"/>
                    <a:pt x="32" y="246"/>
                    <a:pt x="31" y="246"/>
                  </a:cubicBezTo>
                  <a:cubicBezTo>
                    <a:pt x="30" y="247"/>
                    <a:pt x="31" y="247"/>
                    <a:pt x="31" y="247"/>
                  </a:cubicBezTo>
                  <a:close/>
                  <a:moveTo>
                    <a:pt x="48" y="233"/>
                  </a:moveTo>
                  <a:cubicBezTo>
                    <a:pt x="47" y="234"/>
                    <a:pt x="46" y="235"/>
                    <a:pt x="47" y="236"/>
                  </a:cubicBezTo>
                  <a:cubicBezTo>
                    <a:pt x="47" y="236"/>
                    <a:pt x="48" y="235"/>
                    <a:pt x="48" y="235"/>
                  </a:cubicBezTo>
                  <a:cubicBezTo>
                    <a:pt x="49" y="234"/>
                    <a:pt x="49" y="234"/>
                    <a:pt x="48" y="233"/>
                  </a:cubicBezTo>
                  <a:close/>
                  <a:moveTo>
                    <a:pt x="26" y="206"/>
                  </a:moveTo>
                  <a:cubicBezTo>
                    <a:pt x="24" y="207"/>
                    <a:pt x="24" y="209"/>
                    <a:pt x="23" y="211"/>
                  </a:cubicBezTo>
                  <a:cubicBezTo>
                    <a:pt x="24" y="209"/>
                    <a:pt x="25" y="208"/>
                    <a:pt x="26" y="206"/>
                  </a:cubicBezTo>
                  <a:close/>
                  <a:moveTo>
                    <a:pt x="90" y="220"/>
                  </a:moveTo>
                  <a:cubicBezTo>
                    <a:pt x="90" y="221"/>
                    <a:pt x="90" y="223"/>
                    <a:pt x="91" y="224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2"/>
                    <a:pt x="91" y="221"/>
                    <a:pt x="90" y="220"/>
                  </a:cubicBezTo>
                  <a:close/>
                  <a:moveTo>
                    <a:pt x="102" y="258"/>
                  </a:moveTo>
                  <a:cubicBezTo>
                    <a:pt x="102" y="259"/>
                    <a:pt x="101" y="260"/>
                    <a:pt x="100" y="261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02" y="260"/>
                    <a:pt x="103" y="259"/>
                    <a:pt x="103" y="259"/>
                  </a:cubicBezTo>
                  <a:cubicBezTo>
                    <a:pt x="103" y="259"/>
                    <a:pt x="103" y="259"/>
                    <a:pt x="102" y="258"/>
                  </a:cubicBezTo>
                  <a:close/>
                  <a:moveTo>
                    <a:pt x="89" y="213"/>
                  </a:moveTo>
                  <a:cubicBezTo>
                    <a:pt x="88" y="215"/>
                    <a:pt x="87" y="216"/>
                    <a:pt x="87" y="218"/>
                  </a:cubicBezTo>
                  <a:cubicBezTo>
                    <a:pt x="87" y="218"/>
                    <a:pt x="87" y="218"/>
                    <a:pt x="87" y="218"/>
                  </a:cubicBezTo>
                  <a:cubicBezTo>
                    <a:pt x="88" y="216"/>
                    <a:pt x="89" y="215"/>
                    <a:pt x="89" y="213"/>
                  </a:cubicBezTo>
                  <a:close/>
                  <a:moveTo>
                    <a:pt x="81" y="249"/>
                  </a:moveTo>
                  <a:cubicBezTo>
                    <a:pt x="81" y="248"/>
                    <a:pt x="82" y="248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5"/>
                    <a:pt x="81" y="244"/>
                    <a:pt x="81" y="243"/>
                  </a:cubicBezTo>
                  <a:cubicBezTo>
                    <a:pt x="81" y="245"/>
                    <a:pt x="81" y="247"/>
                    <a:pt x="81" y="249"/>
                  </a:cubicBezTo>
                  <a:close/>
                  <a:moveTo>
                    <a:pt x="122" y="75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23" y="77"/>
                    <a:pt x="123" y="78"/>
                    <a:pt x="124" y="78"/>
                  </a:cubicBezTo>
                  <a:cubicBezTo>
                    <a:pt x="124" y="78"/>
                    <a:pt x="124" y="78"/>
                    <a:pt x="124" y="79"/>
                  </a:cubicBezTo>
                  <a:cubicBezTo>
                    <a:pt x="125" y="78"/>
                    <a:pt x="124" y="77"/>
                    <a:pt x="124" y="77"/>
                  </a:cubicBezTo>
                  <a:cubicBezTo>
                    <a:pt x="123" y="77"/>
                    <a:pt x="122" y="76"/>
                    <a:pt x="122" y="75"/>
                  </a:cubicBezTo>
                  <a:close/>
                  <a:moveTo>
                    <a:pt x="115" y="155"/>
                  </a:moveTo>
                  <a:cubicBezTo>
                    <a:pt x="116" y="155"/>
                    <a:pt x="116" y="155"/>
                    <a:pt x="116" y="154"/>
                  </a:cubicBezTo>
                  <a:cubicBezTo>
                    <a:pt x="117" y="154"/>
                    <a:pt x="117" y="154"/>
                    <a:pt x="117" y="153"/>
                  </a:cubicBezTo>
                  <a:cubicBezTo>
                    <a:pt x="117" y="153"/>
                    <a:pt x="117" y="153"/>
                    <a:pt x="117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5" y="154"/>
                    <a:pt x="115" y="154"/>
                    <a:pt x="115" y="155"/>
                  </a:cubicBezTo>
                  <a:close/>
                  <a:moveTo>
                    <a:pt x="139" y="46"/>
                  </a:moveTo>
                  <a:cubicBezTo>
                    <a:pt x="139" y="46"/>
                    <a:pt x="139" y="46"/>
                    <a:pt x="139" y="46"/>
                  </a:cubicBezTo>
                  <a:cubicBezTo>
                    <a:pt x="140" y="44"/>
                    <a:pt x="141" y="41"/>
                    <a:pt x="141" y="39"/>
                  </a:cubicBezTo>
                  <a:cubicBezTo>
                    <a:pt x="141" y="41"/>
                    <a:pt x="140" y="44"/>
                    <a:pt x="139" y="46"/>
                  </a:cubicBezTo>
                  <a:close/>
                  <a:moveTo>
                    <a:pt x="40" y="186"/>
                  </a:moveTo>
                  <a:cubicBezTo>
                    <a:pt x="38" y="186"/>
                    <a:pt x="36" y="187"/>
                    <a:pt x="34" y="188"/>
                  </a:cubicBezTo>
                  <a:cubicBezTo>
                    <a:pt x="36" y="188"/>
                    <a:pt x="38" y="187"/>
                    <a:pt x="40" y="186"/>
                  </a:cubicBezTo>
                  <a:close/>
                  <a:moveTo>
                    <a:pt x="90" y="261"/>
                  </a:moveTo>
                  <a:cubicBezTo>
                    <a:pt x="91" y="261"/>
                    <a:pt x="91" y="261"/>
                    <a:pt x="91" y="261"/>
                  </a:cubicBezTo>
                  <a:cubicBezTo>
                    <a:pt x="92" y="260"/>
                    <a:pt x="93" y="259"/>
                    <a:pt x="93" y="258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2" y="259"/>
                    <a:pt x="91" y="260"/>
                    <a:pt x="90" y="261"/>
                  </a:cubicBezTo>
                  <a:close/>
                  <a:moveTo>
                    <a:pt x="117" y="258"/>
                  </a:moveTo>
                  <a:cubicBezTo>
                    <a:pt x="116" y="258"/>
                    <a:pt x="115" y="260"/>
                    <a:pt x="115" y="261"/>
                  </a:cubicBezTo>
                  <a:cubicBezTo>
                    <a:pt x="116" y="260"/>
                    <a:pt x="116" y="259"/>
                    <a:pt x="117" y="258"/>
                  </a:cubicBezTo>
                  <a:close/>
                  <a:moveTo>
                    <a:pt x="125" y="64"/>
                  </a:moveTo>
                  <a:cubicBezTo>
                    <a:pt x="125" y="64"/>
                    <a:pt x="125" y="64"/>
                    <a:pt x="125" y="64"/>
                  </a:cubicBezTo>
                  <a:cubicBezTo>
                    <a:pt x="125" y="62"/>
                    <a:pt x="126" y="61"/>
                    <a:pt x="126" y="59"/>
                  </a:cubicBezTo>
                  <a:cubicBezTo>
                    <a:pt x="126" y="59"/>
                    <a:pt x="126" y="59"/>
                    <a:pt x="126" y="58"/>
                  </a:cubicBezTo>
                  <a:cubicBezTo>
                    <a:pt x="125" y="60"/>
                    <a:pt x="125" y="62"/>
                    <a:pt x="124" y="63"/>
                  </a:cubicBezTo>
                  <a:cubicBezTo>
                    <a:pt x="124" y="64"/>
                    <a:pt x="124" y="64"/>
                    <a:pt x="125" y="64"/>
                  </a:cubicBezTo>
                  <a:close/>
                  <a:moveTo>
                    <a:pt x="125" y="236"/>
                  </a:moveTo>
                  <a:cubicBezTo>
                    <a:pt x="125" y="236"/>
                    <a:pt x="125" y="235"/>
                    <a:pt x="125" y="235"/>
                  </a:cubicBezTo>
                  <a:cubicBezTo>
                    <a:pt x="124" y="235"/>
                    <a:pt x="123" y="235"/>
                    <a:pt x="122" y="235"/>
                  </a:cubicBezTo>
                  <a:cubicBezTo>
                    <a:pt x="122" y="235"/>
                    <a:pt x="122" y="235"/>
                    <a:pt x="122" y="235"/>
                  </a:cubicBezTo>
                  <a:cubicBezTo>
                    <a:pt x="123" y="235"/>
                    <a:pt x="124" y="236"/>
                    <a:pt x="125" y="236"/>
                  </a:cubicBezTo>
                  <a:close/>
                  <a:moveTo>
                    <a:pt x="91" y="234"/>
                  </a:moveTo>
                  <a:cubicBezTo>
                    <a:pt x="91" y="233"/>
                    <a:pt x="91" y="231"/>
                    <a:pt x="91" y="230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1" y="231"/>
                    <a:pt x="90" y="232"/>
                    <a:pt x="91" y="234"/>
                  </a:cubicBezTo>
                  <a:close/>
                  <a:moveTo>
                    <a:pt x="110" y="185"/>
                  </a:moveTo>
                  <a:cubicBezTo>
                    <a:pt x="111" y="185"/>
                    <a:pt x="111" y="184"/>
                    <a:pt x="112" y="184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1" y="183"/>
                    <a:pt x="111" y="184"/>
                    <a:pt x="110" y="184"/>
                  </a:cubicBezTo>
                  <a:cubicBezTo>
                    <a:pt x="110" y="184"/>
                    <a:pt x="110" y="185"/>
                    <a:pt x="110" y="185"/>
                  </a:cubicBezTo>
                  <a:close/>
                  <a:moveTo>
                    <a:pt x="176" y="49"/>
                  </a:moveTo>
                  <a:cubicBezTo>
                    <a:pt x="176" y="48"/>
                    <a:pt x="176" y="47"/>
                    <a:pt x="176" y="46"/>
                  </a:cubicBezTo>
                  <a:cubicBezTo>
                    <a:pt x="176" y="46"/>
                    <a:pt x="175" y="46"/>
                    <a:pt x="175" y="46"/>
                  </a:cubicBezTo>
                  <a:cubicBezTo>
                    <a:pt x="175" y="47"/>
                    <a:pt x="175" y="48"/>
                    <a:pt x="176" y="49"/>
                  </a:cubicBezTo>
                  <a:close/>
                  <a:moveTo>
                    <a:pt x="112" y="178"/>
                  </a:moveTo>
                  <a:cubicBezTo>
                    <a:pt x="111" y="179"/>
                    <a:pt x="111" y="179"/>
                    <a:pt x="110" y="179"/>
                  </a:cubicBezTo>
                  <a:cubicBezTo>
                    <a:pt x="110" y="180"/>
                    <a:pt x="110" y="180"/>
                    <a:pt x="110" y="181"/>
                  </a:cubicBezTo>
                  <a:cubicBezTo>
                    <a:pt x="111" y="180"/>
                    <a:pt x="111" y="180"/>
                    <a:pt x="112" y="180"/>
                  </a:cubicBezTo>
                  <a:cubicBezTo>
                    <a:pt x="112" y="180"/>
                    <a:pt x="112" y="179"/>
                    <a:pt x="112" y="179"/>
                  </a:cubicBezTo>
                  <a:cubicBezTo>
                    <a:pt x="112" y="179"/>
                    <a:pt x="112" y="179"/>
                    <a:pt x="112" y="178"/>
                  </a:cubicBezTo>
                  <a:close/>
                  <a:moveTo>
                    <a:pt x="22" y="199"/>
                  </a:moveTo>
                  <a:cubicBezTo>
                    <a:pt x="22" y="200"/>
                    <a:pt x="21" y="200"/>
                    <a:pt x="21" y="201"/>
                  </a:cubicBezTo>
                  <a:cubicBezTo>
                    <a:pt x="21" y="201"/>
                    <a:pt x="21" y="201"/>
                    <a:pt x="21" y="202"/>
                  </a:cubicBezTo>
                  <a:cubicBezTo>
                    <a:pt x="22" y="201"/>
                    <a:pt x="22" y="201"/>
                    <a:pt x="22" y="199"/>
                  </a:cubicBezTo>
                  <a:close/>
                  <a:moveTo>
                    <a:pt x="136" y="3"/>
                  </a:moveTo>
                  <a:cubicBezTo>
                    <a:pt x="138" y="3"/>
                    <a:pt x="138" y="3"/>
                    <a:pt x="138" y="5"/>
                  </a:cubicBezTo>
                  <a:cubicBezTo>
                    <a:pt x="138" y="5"/>
                    <a:pt x="139" y="5"/>
                    <a:pt x="139" y="5"/>
                  </a:cubicBezTo>
                  <a:cubicBezTo>
                    <a:pt x="139" y="5"/>
                    <a:pt x="139" y="4"/>
                    <a:pt x="139" y="4"/>
                  </a:cubicBezTo>
                  <a:cubicBezTo>
                    <a:pt x="138" y="4"/>
                    <a:pt x="138" y="3"/>
                    <a:pt x="137" y="2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7" y="3"/>
                    <a:pt x="136" y="3"/>
                    <a:pt x="136" y="3"/>
                  </a:cubicBezTo>
                  <a:close/>
                  <a:moveTo>
                    <a:pt x="144" y="73"/>
                  </a:moveTo>
                  <a:cubicBezTo>
                    <a:pt x="143" y="73"/>
                    <a:pt x="140" y="77"/>
                    <a:pt x="140" y="78"/>
                  </a:cubicBezTo>
                  <a:cubicBezTo>
                    <a:pt x="140" y="78"/>
                    <a:pt x="143" y="74"/>
                    <a:pt x="144" y="73"/>
                  </a:cubicBezTo>
                  <a:close/>
                  <a:moveTo>
                    <a:pt x="96" y="143"/>
                  </a:moveTo>
                  <a:cubicBezTo>
                    <a:pt x="95" y="144"/>
                    <a:pt x="95" y="144"/>
                    <a:pt x="95" y="144"/>
                  </a:cubicBezTo>
                  <a:cubicBezTo>
                    <a:pt x="95" y="144"/>
                    <a:pt x="95" y="144"/>
                    <a:pt x="95" y="144"/>
                  </a:cubicBezTo>
                  <a:cubicBezTo>
                    <a:pt x="95" y="145"/>
                    <a:pt x="95" y="146"/>
                    <a:pt x="95" y="147"/>
                  </a:cubicBezTo>
                  <a:cubicBezTo>
                    <a:pt x="96" y="147"/>
                    <a:pt x="96" y="147"/>
                    <a:pt x="96" y="147"/>
                  </a:cubicBezTo>
                  <a:cubicBezTo>
                    <a:pt x="96" y="146"/>
                    <a:pt x="96" y="145"/>
                    <a:pt x="96" y="143"/>
                  </a:cubicBezTo>
                  <a:close/>
                  <a:moveTo>
                    <a:pt x="88" y="155"/>
                  </a:moveTo>
                  <a:cubicBezTo>
                    <a:pt x="89" y="154"/>
                    <a:pt x="89" y="154"/>
                    <a:pt x="89" y="153"/>
                  </a:cubicBezTo>
                  <a:cubicBezTo>
                    <a:pt x="89" y="153"/>
                    <a:pt x="88" y="153"/>
                    <a:pt x="88" y="154"/>
                  </a:cubicBezTo>
                  <a:cubicBezTo>
                    <a:pt x="87" y="154"/>
                    <a:pt x="87" y="154"/>
                    <a:pt x="88" y="155"/>
                  </a:cubicBezTo>
                  <a:close/>
                  <a:moveTo>
                    <a:pt x="70" y="180"/>
                  </a:moveTo>
                  <a:cubicBezTo>
                    <a:pt x="69" y="181"/>
                    <a:pt x="69" y="183"/>
                    <a:pt x="69" y="183"/>
                  </a:cubicBezTo>
                  <a:cubicBezTo>
                    <a:pt x="70" y="183"/>
                    <a:pt x="70" y="182"/>
                    <a:pt x="70" y="182"/>
                  </a:cubicBezTo>
                  <a:cubicBezTo>
                    <a:pt x="70" y="181"/>
                    <a:pt x="70" y="181"/>
                    <a:pt x="70" y="180"/>
                  </a:cubicBezTo>
                  <a:close/>
                  <a:moveTo>
                    <a:pt x="113" y="155"/>
                  </a:moveTo>
                  <a:cubicBezTo>
                    <a:pt x="112" y="156"/>
                    <a:pt x="112" y="156"/>
                    <a:pt x="112" y="157"/>
                  </a:cubicBezTo>
                  <a:cubicBezTo>
                    <a:pt x="113" y="157"/>
                    <a:pt x="113" y="156"/>
                    <a:pt x="114" y="156"/>
                  </a:cubicBezTo>
                  <a:cubicBezTo>
                    <a:pt x="114" y="156"/>
                    <a:pt x="114" y="155"/>
                    <a:pt x="113" y="155"/>
                  </a:cubicBezTo>
                  <a:close/>
                  <a:moveTo>
                    <a:pt x="135" y="94"/>
                  </a:moveTo>
                  <a:cubicBezTo>
                    <a:pt x="136" y="93"/>
                    <a:pt x="137" y="93"/>
                    <a:pt x="136" y="92"/>
                  </a:cubicBezTo>
                  <a:cubicBezTo>
                    <a:pt x="135" y="92"/>
                    <a:pt x="135" y="93"/>
                    <a:pt x="135" y="94"/>
                  </a:cubicBezTo>
                  <a:close/>
                  <a:moveTo>
                    <a:pt x="24" y="205"/>
                  </a:moveTo>
                  <a:cubicBezTo>
                    <a:pt x="24" y="205"/>
                    <a:pt x="24" y="205"/>
                    <a:pt x="24" y="205"/>
                  </a:cubicBezTo>
                  <a:cubicBezTo>
                    <a:pt x="24" y="205"/>
                    <a:pt x="25" y="204"/>
                    <a:pt x="25" y="204"/>
                  </a:cubicBezTo>
                  <a:cubicBezTo>
                    <a:pt x="25" y="203"/>
                    <a:pt x="24" y="202"/>
                    <a:pt x="24" y="202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4"/>
                    <a:pt x="24" y="205"/>
                  </a:cubicBezTo>
                  <a:close/>
                  <a:moveTo>
                    <a:pt x="142" y="88"/>
                  </a:moveTo>
                  <a:cubicBezTo>
                    <a:pt x="141" y="88"/>
                    <a:pt x="141" y="89"/>
                    <a:pt x="141" y="90"/>
                  </a:cubicBezTo>
                  <a:cubicBezTo>
                    <a:pt x="143" y="88"/>
                    <a:pt x="143" y="89"/>
                    <a:pt x="142" y="88"/>
                  </a:cubicBezTo>
                  <a:close/>
                  <a:moveTo>
                    <a:pt x="114" y="198"/>
                  </a:moveTo>
                  <a:cubicBezTo>
                    <a:pt x="115" y="199"/>
                    <a:pt x="116" y="199"/>
                    <a:pt x="116" y="199"/>
                  </a:cubicBezTo>
                  <a:cubicBezTo>
                    <a:pt x="116" y="199"/>
                    <a:pt x="116" y="198"/>
                    <a:pt x="116" y="198"/>
                  </a:cubicBezTo>
                  <a:cubicBezTo>
                    <a:pt x="115" y="198"/>
                    <a:pt x="115" y="198"/>
                    <a:pt x="114" y="198"/>
                  </a:cubicBezTo>
                  <a:cubicBezTo>
                    <a:pt x="114" y="198"/>
                    <a:pt x="114" y="198"/>
                    <a:pt x="114" y="198"/>
                  </a:cubicBezTo>
                  <a:close/>
                  <a:moveTo>
                    <a:pt x="90" y="248"/>
                  </a:moveTo>
                  <a:cubicBezTo>
                    <a:pt x="90" y="249"/>
                    <a:pt x="91" y="250"/>
                    <a:pt x="91" y="251"/>
                  </a:cubicBezTo>
                  <a:cubicBezTo>
                    <a:pt x="91" y="251"/>
                    <a:pt x="92" y="251"/>
                    <a:pt x="92" y="251"/>
                  </a:cubicBezTo>
                  <a:cubicBezTo>
                    <a:pt x="91" y="250"/>
                    <a:pt x="91" y="249"/>
                    <a:pt x="90" y="248"/>
                  </a:cubicBezTo>
                  <a:close/>
                  <a:moveTo>
                    <a:pt x="36" y="194"/>
                  </a:moveTo>
                  <a:cubicBezTo>
                    <a:pt x="36" y="194"/>
                    <a:pt x="35" y="194"/>
                    <a:pt x="34" y="194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36" y="195"/>
                    <a:pt x="36" y="195"/>
                    <a:pt x="36" y="194"/>
                  </a:cubicBezTo>
                  <a:close/>
                  <a:moveTo>
                    <a:pt x="61" y="198"/>
                  </a:moveTo>
                  <a:cubicBezTo>
                    <a:pt x="61" y="198"/>
                    <a:pt x="61" y="198"/>
                    <a:pt x="61" y="198"/>
                  </a:cubicBezTo>
                  <a:cubicBezTo>
                    <a:pt x="61" y="197"/>
                    <a:pt x="61" y="196"/>
                    <a:pt x="61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0" y="195"/>
                    <a:pt x="60" y="195"/>
                    <a:pt x="60" y="196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60" y="197"/>
                    <a:pt x="61" y="197"/>
                    <a:pt x="61" y="198"/>
                  </a:cubicBezTo>
                  <a:close/>
                  <a:moveTo>
                    <a:pt x="67" y="181"/>
                  </a:moveTo>
                  <a:cubicBezTo>
                    <a:pt x="67" y="181"/>
                    <a:pt x="67" y="181"/>
                    <a:pt x="68" y="181"/>
                  </a:cubicBezTo>
                  <a:cubicBezTo>
                    <a:pt x="68" y="180"/>
                    <a:pt x="68" y="179"/>
                    <a:pt x="67" y="177"/>
                  </a:cubicBezTo>
                  <a:cubicBezTo>
                    <a:pt x="67" y="178"/>
                    <a:pt x="67" y="178"/>
                    <a:pt x="67" y="179"/>
                  </a:cubicBezTo>
                  <a:cubicBezTo>
                    <a:pt x="67" y="179"/>
                    <a:pt x="67" y="180"/>
                    <a:pt x="67" y="181"/>
                  </a:cubicBezTo>
                  <a:close/>
                  <a:moveTo>
                    <a:pt x="121" y="249"/>
                  </a:moveTo>
                  <a:cubicBezTo>
                    <a:pt x="121" y="249"/>
                    <a:pt x="121" y="248"/>
                    <a:pt x="121" y="248"/>
                  </a:cubicBezTo>
                  <a:cubicBezTo>
                    <a:pt x="121" y="248"/>
                    <a:pt x="120" y="247"/>
                    <a:pt x="120" y="247"/>
                  </a:cubicBezTo>
                  <a:cubicBezTo>
                    <a:pt x="119" y="248"/>
                    <a:pt x="119" y="248"/>
                    <a:pt x="119" y="249"/>
                  </a:cubicBezTo>
                  <a:cubicBezTo>
                    <a:pt x="120" y="249"/>
                    <a:pt x="120" y="249"/>
                    <a:pt x="121" y="249"/>
                  </a:cubicBezTo>
                  <a:close/>
                  <a:moveTo>
                    <a:pt x="125" y="224"/>
                  </a:moveTo>
                  <a:cubicBezTo>
                    <a:pt x="124" y="224"/>
                    <a:pt x="124" y="225"/>
                    <a:pt x="124" y="225"/>
                  </a:cubicBezTo>
                  <a:cubicBezTo>
                    <a:pt x="125" y="225"/>
                    <a:pt x="125" y="225"/>
                    <a:pt x="126" y="226"/>
                  </a:cubicBezTo>
                  <a:cubicBezTo>
                    <a:pt x="126" y="225"/>
                    <a:pt x="126" y="225"/>
                    <a:pt x="126" y="225"/>
                  </a:cubicBezTo>
                  <a:cubicBezTo>
                    <a:pt x="125" y="224"/>
                    <a:pt x="125" y="224"/>
                    <a:pt x="125" y="224"/>
                  </a:cubicBezTo>
                  <a:close/>
                  <a:moveTo>
                    <a:pt x="131" y="99"/>
                  </a:moveTo>
                  <a:cubicBezTo>
                    <a:pt x="132" y="99"/>
                    <a:pt x="132" y="98"/>
                    <a:pt x="131" y="96"/>
                  </a:cubicBezTo>
                  <a:cubicBezTo>
                    <a:pt x="131" y="97"/>
                    <a:pt x="131" y="98"/>
                    <a:pt x="131" y="99"/>
                  </a:cubicBezTo>
                  <a:close/>
                  <a:moveTo>
                    <a:pt x="80" y="234"/>
                  </a:moveTo>
                  <a:cubicBezTo>
                    <a:pt x="80" y="233"/>
                    <a:pt x="81" y="232"/>
                    <a:pt x="81" y="230"/>
                  </a:cubicBezTo>
                  <a:cubicBezTo>
                    <a:pt x="81" y="230"/>
                    <a:pt x="80" y="231"/>
                    <a:pt x="80" y="231"/>
                  </a:cubicBezTo>
                  <a:cubicBezTo>
                    <a:pt x="80" y="232"/>
                    <a:pt x="80" y="233"/>
                    <a:pt x="80" y="234"/>
                  </a:cubicBezTo>
                  <a:close/>
                  <a:moveTo>
                    <a:pt x="74" y="172"/>
                  </a:moveTo>
                  <a:cubicBezTo>
                    <a:pt x="74" y="171"/>
                    <a:pt x="74" y="169"/>
                    <a:pt x="74" y="169"/>
                  </a:cubicBezTo>
                  <a:cubicBezTo>
                    <a:pt x="74" y="169"/>
                    <a:pt x="73" y="169"/>
                    <a:pt x="73" y="170"/>
                  </a:cubicBezTo>
                  <a:cubicBezTo>
                    <a:pt x="74" y="171"/>
                    <a:pt x="74" y="171"/>
                    <a:pt x="74" y="172"/>
                  </a:cubicBezTo>
                  <a:close/>
                  <a:moveTo>
                    <a:pt x="103" y="204"/>
                  </a:moveTo>
                  <a:cubicBezTo>
                    <a:pt x="102" y="205"/>
                    <a:pt x="102" y="205"/>
                    <a:pt x="101" y="205"/>
                  </a:cubicBezTo>
                  <a:cubicBezTo>
                    <a:pt x="101" y="205"/>
                    <a:pt x="101" y="206"/>
                    <a:pt x="101" y="206"/>
                  </a:cubicBezTo>
                  <a:cubicBezTo>
                    <a:pt x="102" y="206"/>
                    <a:pt x="102" y="205"/>
                    <a:pt x="103" y="205"/>
                  </a:cubicBezTo>
                  <a:cubicBezTo>
                    <a:pt x="103" y="205"/>
                    <a:pt x="103" y="204"/>
                    <a:pt x="103" y="204"/>
                  </a:cubicBezTo>
                  <a:close/>
                  <a:moveTo>
                    <a:pt x="102" y="131"/>
                  </a:moveTo>
                  <a:cubicBezTo>
                    <a:pt x="102" y="130"/>
                    <a:pt x="102" y="129"/>
                    <a:pt x="101" y="129"/>
                  </a:cubicBezTo>
                  <a:cubicBezTo>
                    <a:pt x="101" y="130"/>
                    <a:pt x="101" y="130"/>
                    <a:pt x="102" y="131"/>
                  </a:cubicBezTo>
                  <a:close/>
                  <a:moveTo>
                    <a:pt x="161" y="67"/>
                  </a:moveTo>
                  <a:cubicBezTo>
                    <a:pt x="161" y="67"/>
                    <a:pt x="161" y="67"/>
                    <a:pt x="160" y="67"/>
                  </a:cubicBezTo>
                  <a:cubicBezTo>
                    <a:pt x="160" y="68"/>
                    <a:pt x="159" y="69"/>
                    <a:pt x="159" y="70"/>
                  </a:cubicBezTo>
                  <a:cubicBezTo>
                    <a:pt x="159" y="69"/>
                    <a:pt x="160" y="68"/>
                    <a:pt x="161" y="68"/>
                  </a:cubicBezTo>
                  <a:cubicBezTo>
                    <a:pt x="161" y="67"/>
                    <a:pt x="161" y="67"/>
                    <a:pt x="161" y="67"/>
                  </a:cubicBezTo>
                  <a:close/>
                  <a:moveTo>
                    <a:pt x="100" y="262"/>
                  </a:moveTo>
                  <a:cubicBezTo>
                    <a:pt x="100" y="261"/>
                    <a:pt x="100" y="261"/>
                    <a:pt x="99" y="262"/>
                  </a:cubicBezTo>
                  <a:cubicBezTo>
                    <a:pt x="99" y="262"/>
                    <a:pt x="99" y="263"/>
                    <a:pt x="98" y="263"/>
                  </a:cubicBezTo>
                  <a:cubicBezTo>
                    <a:pt x="98" y="263"/>
                    <a:pt x="98" y="264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9" y="263"/>
                    <a:pt x="99" y="262"/>
                    <a:pt x="100" y="262"/>
                  </a:cubicBezTo>
                  <a:close/>
                  <a:moveTo>
                    <a:pt x="118" y="221"/>
                  </a:moveTo>
                  <a:cubicBezTo>
                    <a:pt x="118" y="223"/>
                    <a:pt x="117" y="226"/>
                    <a:pt x="117" y="228"/>
                  </a:cubicBezTo>
                  <a:cubicBezTo>
                    <a:pt x="118" y="226"/>
                    <a:pt x="118" y="223"/>
                    <a:pt x="118" y="221"/>
                  </a:cubicBezTo>
                  <a:close/>
                  <a:moveTo>
                    <a:pt x="139" y="93"/>
                  </a:moveTo>
                  <a:cubicBezTo>
                    <a:pt x="140" y="93"/>
                    <a:pt x="140" y="92"/>
                    <a:pt x="139" y="91"/>
                  </a:cubicBezTo>
                  <a:cubicBezTo>
                    <a:pt x="138" y="92"/>
                    <a:pt x="138" y="92"/>
                    <a:pt x="139" y="93"/>
                  </a:cubicBezTo>
                  <a:close/>
                  <a:moveTo>
                    <a:pt x="128" y="72"/>
                  </a:moveTo>
                  <a:cubicBezTo>
                    <a:pt x="128" y="74"/>
                    <a:pt x="128" y="75"/>
                    <a:pt x="128" y="76"/>
                  </a:cubicBezTo>
                  <a:cubicBezTo>
                    <a:pt x="128" y="75"/>
                    <a:pt x="128" y="74"/>
                    <a:pt x="129" y="73"/>
                  </a:cubicBezTo>
                  <a:cubicBezTo>
                    <a:pt x="129" y="73"/>
                    <a:pt x="129" y="72"/>
                    <a:pt x="128" y="72"/>
                  </a:cubicBezTo>
                  <a:close/>
                  <a:moveTo>
                    <a:pt x="24" y="252"/>
                  </a:moveTo>
                  <a:cubicBezTo>
                    <a:pt x="26" y="252"/>
                    <a:pt x="28" y="252"/>
                    <a:pt x="28" y="252"/>
                  </a:cubicBezTo>
                  <a:cubicBezTo>
                    <a:pt x="27" y="252"/>
                    <a:pt x="25" y="251"/>
                    <a:pt x="24" y="252"/>
                  </a:cubicBezTo>
                  <a:close/>
                  <a:moveTo>
                    <a:pt x="98" y="145"/>
                  </a:moveTo>
                  <a:cubicBezTo>
                    <a:pt x="99" y="144"/>
                    <a:pt x="99" y="143"/>
                    <a:pt x="98" y="142"/>
                  </a:cubicBezTo>
                  <a:cubicBezTo>
                    <a:pt x="98" y="143"/>
                    <a:pt x="98" y="144"/>
                    <a:pt x="98" y="145"/>
                  </a:cubicBezTo>
                  <a:close/>
                  <a:moveTo>
                    <a:pt x="6" y="235"/>
                  </a:moveTo>
                  <a:cubicBezTo>
                    <a:pt x="6" y="235"/>
                    <a:pt x="6" y="235"/>
                    <a:pt x="6" y="235"/>
                  </a:cubicBezTo>
                  <a:cubicBezTo>
                    <a:pt x="6" y="234"/>
                    <a:pt x="6" y="233"/>
                    <a:pt x="6" y="231"/>
                  </a:cubicBezTo>
                  <a:cubicBezTo>
                    <a:pt x="5" y="233"/>
                    <a:pt x="5" y="234"/>
                    <a:pt x="6" y="235"/>
                  </a:cubicBezTo>
                  <a:close/>
                  <a:moveTo>
                    <a:pt x="161" y="54"/>
                  </a:moveTo>
                  <a:cubicBezTo>
                    <a:pt x="161" y="55"/>
                    <a:pt x="160" y="56"/>
                    <a:pt x="160" y="57"/>
                  </a:cubicBezTo>
                  <a:cubicBezTo>
                    <a:pt x="160" y="56"/>
                    <a:pt x="162" y="56"/>
                    <a:pt x="161" y="54"/>
                  </a:cubicBezTo>
                  <a:close/>
                  <a:moveTo>
                    <a:pt x="55" y="218"/>
                  </a:moveTo>
                  <a:cubicBezTo>
                    <a:pt x="55" y="219"/>
                    <a:pt x="55" y="219"/>
                    <a:pt x="54" y="219"/>
                  </a:cubicBezTo>
                  <a:cubicBezTo>
                    <a:pt x="54" y="220"/>
                    <a:pt x="54" y="220"/>
                    <a:pt x="54" y="221"/>
                  </a:cubicBezTo>
                  <a:cubicBezTo>
                    <a:pt x="55" y="220"/>
                    <a:pt x="55" y="219"/>
                    <a:pt x="55" y="218"/>
                  </a:cubicBezTo>
                  <a:close/>
                  <a:moveTo>
                    <a:pt x="109" y="155"/>
                  </a:moveTo>
                  <a:cubicBezTo>
                    <a:pt x="109" y="155"/>
                    <a:pt x="109" y="155"/>
                    <a:pt x="109" y="155"/>
                  </a:cubicBezTo>
                  <a:cubicBezTo>
                    <a:pt x="110" y="155"/>
                    <a:pt x="110" y="154"/>
                    <a:pt x="111" y="154"/>
                  </a:cubicBezTo>
                  <a:cubicBezTo>
                    <a:pt x="111" y="154"/>
                    <a:pt x="111" y="154"/>
                    <a:pt x="111" y="153"/>
                  </a:cubicBezTo>
                  <a:cubicBezTo>
                    <a:pt x="110" y="153"/>
                    <a:pt x="110" y="154"/>
                    <a:pt x="109" y="155"/>
                  </a:cubicBezTo>
                  <a:close/>
                  <a:moveTo>
                    <a:pt x="105" y="191"/>
                  </a:moveTo>
                  <a:cubicBezTo>
                    <a:pt x="106" y="190"/>
                    <a:pt x="106" y="189"/>
                    <a:pt x="105" y="188"/>
                  </a:cubicBezTo>
                  <a:cubicBezTo>
                    <a:pt x="105" y="189"/>
                    <a:pt x="105" y="190"/>
                    <a:pt x="105" y="191"/>
                  </a:cubicBezTo>
                  <a:close/>
                  <a:moveTo>
                    <a:pt x="105" y="192"/>
                  </a:moveTo>
                  <a:cubicBezTo>
                    <a:pt x="104" y="193"/>
                    <a:pt x="105" y="195"/>
                    <a:pt x="105" y="195"/>
                  </a:cubicBezTo>
                  <a:cubicBezTo>
                    <a:pt x="105" y="195"/>
                    <a:pt x="105" y="193"/>
                    <a:pt x="105" y="192"/>
                  </a:cubicBezTo>
                  <a:cubicBezTo>
                    <a:pt x="105" y="192"/>
                    <a:pt x="105" y="192"/>
                    <a:pt x="105" y="192"/>
                  </a:cubicBezTo>
                  <a:close/>
                  <a:moveTo>
                    <a:pt x="52" y="224"/>
                  </a:moveTo>
                  <a:cubicBezTo>
                    <a:pt x="53" y="224"/>
                    <a:pt x="53" y="223"/>
                    <a:pt x="53" y="222"/>
                  </a:cubicBezTo>
                  <a:cubicBezTo>
                    <a:pt x="52" y="223"/>
                    <a:pt x="52" y="224"/>
                    <a:pt x="52" y="224"/>
                  </a:cubicBezTo>
                  <a:close/>
                  <a:moveTo>
                    <a:pt x="168" y="54"/>
                  </a:moveTo>
                  <a:cubicBezTo>
                    <a:pt x="169" y="54"/>
                    <a:pt x="169" y="53"/>
                    <a:pt x="169" y="53"/>
                  </a:cubicBezTo>
                  <a:cubicBezTo>
                    <a:pt x="169" y="53"/>
                    <a:pt x="169" y="52"/>
                    <a:pt x="168" y="51"/>
                  </a:cubicBezTo>
                  <a:cubicBezTo>
                    <a:pt x="168" y="52"/>
                    <a:pt x="168" y="53"/>
                    <a:pt x="168" y="54"/>
                  </a:cubicBezTo>
                  <a:close/>
                  <a:moveTo>
                    <a:pt x="84" y="244"/>
                  </a:moveTo>
                  <a:cubicBezTo>
                    <a:pt x="85" y="243"/>
                    <a:pt x="85" y="243"/>
                    <a:pt x="86" y="242"/>
                  </a:cubicBezTo>
                  <a:cubicBezTo>
                    <a:pt x="84" y="243"/>
                    <a:pt x="84" y="243"/>
                    <a:pt x="84" y="244"/>
                  </a:cubicBezTo>
                  <a:close/>
                  <a:moveTo>
                    <a:pt x="59" y="212"/>
                  </a:moveTo>
                  <a:cubicBezTo>
                    <a:pt x="59" y="211"/>
                    <a:pt x="59" y="210"/>
                    <a:pt x="59" y="209"/>
                  </a:cubicBezTo>
                  <a:cubicBezTo>
                    <a:pt x="58" y="210"/>
                    <a:pt x="59" y="211"/>
                    <a:pt x="59" y="212"/>
                  </a:cubicBezTo>
                  <a:close/>
                  <a:moveTo>
                    <a:pt x="93" y="209"/>
                  </a:moveTo>
                  <a:cubicBezTo>
                    <a:pt x="93" y="210"/>
                    <a:pt x="92" y="210"/>
                    <a:pt x="92" y="210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3" y="211"/>
                    <a:pt x="93" y="210"/>
                    <a:pt x="93" y="209"/>
                  </a:cubicBezTo>
                  <a:close/>
                  <a:moveTo>
                    <a:pt x="34" y="241"/>
                  </a:moveTo>
                  <a:cubicBezTo>
                    <a:pt x="34" y="241"/>
                    <a:pt x="34" y="241"/>
                    <a:pt x="34" y="242"/>
                  </a:cubicBezTo>
                  <a:cubicBezTo>
                    <a:pt x="34" y="242"/>
                    <a:pt x="35" y="243"/>
                    <a:pt x="35" y="243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5" y="242"/>
                    <a:pt x="35" y="241"/>
                    <a:pt x="35" y="240"/>
                  </a:cubicBezTo>
                  <a:cubicBezTo>
                    <a:pt x="35" y="240"/>
                    <a:pt x="34" y="240"/>
                    <a:pt x="34" y="241"/>
                  </a:cubicBezTo>
                  <a:close/>
                  <a:moveTo>
                    <a:pt x="63" y="197"/>
                  </a:moveTo>
                  <a:cubicBezTo>
                    <a:pt x="63" y="197"/>
                    <a:pt x="63" y="197"/>
                    <a:pt x="63" y="197"/>
                  </a:cubicBezTo>
                  <a:cubicBezTo>
                    <a:pt x="63" y="198"/>
                    <a:pt x="63" y="199"/>
                    <a:pt x="63" y="200"/>
                  </a:cubicBezTo>
                  <a:cubicBezTo>
                    <a:pt x="64" y="200"/>
                    <a:pt x="64" y="200"/>
                    <a:pt x="64" y="199"/>
                  </a:cubicBezTo>
                  <a:cubicBezTo>
                    <a:pt x="63" y="198"/>
                    <a:pt x="63" y="198"/>
                    <a:pt x="63" y="197"/>
                  </a:cubicBezTo>
                  <a:close/>
                  <a:moveTo>
                    <a:pt x="115" y="189"/>
                  </a:moveTo>
                  <a:cubicBezTo>
                    <a:pt x="114" y="190"/>
                    <a:pt x="114" y="190"/>
                    <a:pt x="114" y="191"/>
                  </a:cubicBezTo>
                  <a:cubicBezTo>
                    <a:pt x="114" y="191"/>
                    <a:pt x="115" y="191"/>
                    <a:pt x="115" y="191"/>
                  </a:cubicBezTo>
                  <a:cubicBezTo>
                    <a:pt x="115" y="190"/>
                    <a:pt x="115" y="190"/>
                    <a:pt x="115" y="189"/>
                  </a:cubicBezTo>
                  <a:close/>
                  <a:moveTo>
                    <a:pt x="40" y="238"/>
                  </a:moveTo>
                  <a:cubicBezTo>
                    <a:pt x="40" y="239"/>
                    <a:pt x="40" y="239"/>
                    <a:pt x="41" y="240"/>
                  </a:cubicBezTo>
                  <a:cubicBezTo>
                    <a:pt x="41" y="239"/>
                    <a:pt x="41" y="239"/>
                    <a:pt x="41" y="238"/>
                  </a:cubicBezTo>
                  <a:cubicBezTo>
                    <a:pt x="41" y="238"/>
                    <a:pt x="40" y="238"/>
                    <a:pt x="40" y="238"/>
                  </a:cubicBezTo>
                  <a:close/>
                  <a:moveTo>
                    <a:pt x="39" y="234"/>
                  </a:moveTo>
                  <a:cubicBezTo>
                    <a:pt x="39" y="233"/>
                    <a:pt x="40" y="233"/>
                    <a:pt x="41" y="232"/>
                  </a:cubicBezTo>
                  <a:cubicBezTo>
                    <a:pt x="40" y="232"/>
                    <a:pt x="39" y="233"/>
                    <a:pt x="38" y="234"/>
                  </a:cubicBezTo>
                  <a:cubicBezTo>
                    <a:pt x="38" y="234"/>
                    <a:pt x="39" y="234"/>
                    <a:pt x="39" y="234"/>
                  </a:cubicBezTo>
                  <a:close/>
                  <a:moveTo>
                    <a:pt x="95" y="214"/>
                  </a:moveTo>
                  <a:cubicBezTo>
                    <a:pt x="96" y="213"/>
                    <a:pt x="96" y="212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0"/>
                  </a:cubicBezTo>
                  <a:cubicBezTo>
                    <a:pt x="96" y="211"/>
                    <a:pt x="95" y="213"/>
                    <a:pt x="95" y="214"/>
                  </a:cubicBezTo>
                  <a:close/>
                  <a:moveTo>
                    <a:pt x="35" y="251"/>
                  </a:moveTo>
                  <a:cubicBezTo>
                    <a:pt x="34" y="251"/>
                    <a:pt x="32" y="251"/>
                    <a:pt x="30" y="252"/>
                  </a:cubicBezTo>
                  <a:cubicBezTo>
                    <a:pt x="32" y="252"/>
                    <a:pt x="34" y="251"/>
                    <a:pt x="35" y="251"/>
                  </a:cubicBezTo>
                  <a:close/>
                  <a:moveTo>
                    <a:pt x="81" y="165"/>
                  </a:moveTo>
                  <a:cubicBezTo>
                    <a:pt x="81" y="165"/>
                    <a:pt x="81" y="165"/>
                    <a:pt x="81" y="165"/>
                  </a:cubicBezTo>
                  <a:cubicBezTo>
                    <a:pt x="81" y="164"/>
                    <a:pt x="81" y="164"/>
                    <a:pt x="81" y="163"/>
                  </a:cubicBezTo>
                  <a:cubicBezTo>
                    <a:pt x="81" y="163"/>
                    <a:pt x="80" y="163"/>
                    <a:pt x="80" y="163"/>
                  </a:cubicBezTo>
                  <a:cubicBezTo>
                    <a:pt x="80" y="164"/>
                    <a:pt x="81" y="165"/>
                    <a:pt x="81" y="165"/>
                  </a:cubicBezTo>
                  <a:close/>
                  <a:moveTo>
                    <a:pt x="37" y="235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7" y="236"/>
                    <a:pt x="37" y="236"/>
                    <a:pt x="37" y="237"/>
                  </a:cubicBezTo>
                  <a:cubicBezTo>
                    <a:pt x="37" y="237"/>
                    <a:pt x="37" y="237"/>
                    <a:pt x="38" y="237"/>
                  </a:cubicBezTo>
                  <a:cubicBezTo>
                    <a:pt x="37" y="236"/>
                    <a:pt x="37" y="236"/>
                    <a:pt x="37" y="235"/>
                  </a:cubicBezTo>
                  <a:close/>
                  <a:moveTo>
                    <a:pt x="113" y="183"/>
                  </a:moveTo>
                  <a:cubicBezTo>
                    <a:pt x="114" y="183"/>
                    <a:pt x="114" y="183"/>
                    <a:pt x="114" y="182"/>
                  </a:cubicBezTo>
                  <a:cubicBezTo>
                    <a:pt x="114" y="182"/>
                    <a:pt x="114" y="181"/>
                    <a:pt x="114" y="181"/>
                  </a:cubicBezTo>
                  <a:cubicBezTo>
                    <a:pt x="113" y="181"/>
                    <a:pt x="113" y="182"/>
                    <a:pt x="113" y="183"/>
                  </a:cubicBezTo>
                  <a:close/>
                  <a:moveTo>
                    <a:pt x="99" y="265"/>
                  </a:moveTo>
                  <a:cubicBezTo>
                    <a:pt x="100" y="265"/>
                    <a:pt x="100" y="265"/>
                    <a:pt x="100" y="265"/>
                  </a:cubicBezTo>
                  <a:cubicBezTo>
                    <a:pt x="101" y="264"/>
                    <a:pt x="101" y="263"/>
                    <a:pt x="102" y="263"/>
                  </a:cubicBezTo>
                  <a:cubicBezTo>
                    <a:pt x="102" y="263"/>
                    <a:pt x="102" y="263"/>
                    <a:pt x="102" y="263"/>
                  </a:cubicBezTo>
                  <a:cubicBezTo>
                    <a:pt x="101" y="263"/>
                    <a:pt x="100" y="264"/>
                    <a:pt x="99" y="265"/>
                  </a:cubicBezTo>
                  <a:close/>
                  <a:moveTo>
                    <a:pt x="133" y="54"/>
                  </a:moveTo>
                  <a:cubicBezTo>
                    <a:pt x="133" y="53"/>
                    <a:pt x="132" y="53"/>
                    <a:pt x="132" y="52"/>
                  </a:cubicBezTo>
                  <a:cubicBezTo>
                    <a:pt x="132" y="53"/>
                    <a:pt x="132" y="54"/>
                    <a:pt x="132" y="54"/>
                  </a:cubicBezTo>
                  <a:cubicBezTo>
                    <a:pt x="132" y="54"/>
                    <a:pt x="133" y="54"/>
                    <a:pt x="133" y="54"/>
                  </a:cubicBezTo>
                  <a:close/>
                  <a:moveTo>
                    <a:pt x="147" y="74"/>
                  </a:moveTo>
                  <a:cubicBezTo>
                    <a:pt x="148" y="74"/>
                    <a:pt x="149" y="73"/>
                    <a:pt x="149" y="72"/>
                  </a:cubicBezTo>
                  <a:cubicBezTo>
                    <a:pt x="148" y="73"/>
                    <a:pt x="148" y="73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lose/>
                  <a:moveTo>
                    <a:pt x="100" y="140"/>
                  </a:moveTo>
                  <a:cubicBezTo>
                    <a:pt x="99" y="141"/>
                    <a:pt x="99" y="142"/>
                    <a:pt x="100" y="142"/>
                  </a:cubicBezTo>
                  <a:cubicBezTo>
                    <a:pt x="100" y="141"/>
                    <a:pt x="100" y="141"/>
                    <a:pt x="100" y="140"/>
                  </a:cubicBezTo>
                  <a:close/>
                  <a:moveTo>
                    <a:pt x="121" y="132"/>
                  </a:moveTo>
                  <a:cubicBezTo>
                    <a:pt x="122" y="132"/>
                    <a:pt x="122" y="131"/>
                    <a:pt x="122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1" y="131"/>
                    <a:pt x="121" y="132"/>
                    <a:pt x="121" y="132"/>
                  </a:cubicBezTo>
                  <a:close/>
                  <a:moveTo>
                    <a:pt x="87" y="238"/>
                  </a:moveTo>
                  <a:cubicBezTo>
                    <a:pt x="86" y="238"/>
                    <a:pt x="86" y="239"/>
                    <a:pt x="85" y="240"/>
                  </a:cubicBezTo>
                  <a:cubicBezTo>
                    <a:pt x="86" y="240"/>
                    <a:pt x="86" y="239"/>
                    <a:pt x="87" y="239"/>
                  </a:cubicBezTo>
                  <a:cubicBezTo>
                    <a:pt x="87" y="239"/>
                    <a:pt x="87" y="239"/>
                    <a:pt x="87" y="238"/>
                  </a:cubicBezTo>
                  <a:close/>
                  <a:moveTo>
                    <a:pt x="136" y="43"/>
                  </a:moveTo>
                  <a:cubicBezTo>
                    <a:pt x="136" y="42"/>
                    <a:pt x="136" y="41"/>
                    <a:pt x="136" y="40"/>
                  </a:cubicBezTo>
                  <a:cubicBezTo>
                    <a:pt x="136" y="41"/>
                    <a:pt x="135" y="41"/>
                    <a:pt x="136" y="41"/>
                  </a:cubicBezTo>
                  <a:cubicBezTo>
                    <a:pt x="136" y="42"/>
                    <a:pt x="136" y="42"/>
                    <a:pt x="136" y="43"/>
                  </a:cubicBezTo>
                  <a:close/>
                  <a:moveTo>
                    <a:pt x="112" y="195"/>
                  </a:moveTo>
                  <a:cubicBezTo>
                    <a:pt x="112" y="195"/>
                    <a:pt x="112" y="195"/>
                    <a:pt x="112" y="195"/>
                  </a:cubicBezTo>
                  <a:cubicBezTo>
                    <a:pt x="112" y="195"/>
                    <a:pt x="112" y="195"/>
                    <a:pt x="111" y="195"/>
                  </a:cubicBezTo>
                  <a:cubicBezTo>
                    <a:pt x="111" y="195"/>
                    <a:pt x="111" y="195"/>
                    <a:pt x="110" y="195"/>
                  </a:cubicBezTo>
                  <a:cubicBezTo>
                    <a:pt x="111" y="196"/>
                    <a:pt x="111" y="195"/>
                    <a:pt x="112" y="195"/>
                  </a:cubicBezTo>
                  <a:close/>
                  <a:moveTo>
                    <a:pt x="103" y="136"/>
                  </a:moveTo>
                  <a:cubicBezTo>
                    <a:pt x="103" y="136"/>
                    <a:pt x="103" y="137"/>
                    <a:pt x="103" y="137"/>
                  </a:cubicBezTo>
                  <a:cubicBezTo>
                    <a:pt x="104" y="137"/>
                    <a:pt x="104" y="137"/>
                    <a:pt x="104" y="138"/>
                  </a:cubicBezTo>
                  <a:cubicBezTo>
                    <a:pt x="105" y="138"/>
                    <a:pt x="105" y="138"/>
                    <a:pt x="105" y="137"/>
                  </a:cubicBezTo>
                  <a:cubicBezTo>
                    <a:pt x="105" y="137"/>
                    <a:pt x="105" y="137"/>
                    <a:pt x="104" y="137"/>
                  </a:cubicBezTo>
                  <a:cubicBezTo>
                    <a:pt x="104" y="137"/>
                    <a:pt x="104" y="137"/>
                    <a:pt x="103" y="136"/>
                  </a:cubicBezTo>
                  <a:close/>
                  <a:moveTo>
                    <a:pt x="22" y="253"/>
                  </a:moveTo>
                  <a:cubicBezTo>
                    <a:pt x="24" y="254"/>
                    <a:pt x="26" y="254"/>
                    <a:pt x="27" y="254"/>
                  </a:cubicBezTo>
                  <a:cubicBezTo>
                    <a:pt x="25" y="254"/>
                    <a:pt x="23" y="254"/>
                    <a:pt x="22" y="253"/>
                  </a:cubicBezTo>
                  <a:close/>
                  <a:moveTo>
                    <a:pt x="157" y="58"/>
                  </a:moveTo>
                  <a:cubicBezTo>
                    <a:pt x="155" y="59"/>
                    <a:pt x="155" y="59"/>
                    <a:pt x="156" y="60"/>
                  </a:cubicBezTo>
                  <a:cubicBezTo>
                    <a:pt x="156" y="59"/>
                    <a:pt x="157" y="59"/>
                    <a:pt x="157" y="58"/>
                  </a:cubicBezTo>
                  <a:close/>
                  <a:moveTo>
                    <a:pt x="123" y="218"/>
                  </a:moveTo>
                  <a:cubicBezTo>
                    <a:pt x="123" y="218"/>
                    <a:pt x="123" y="218"/>
                    <a:pt x="123" y="218"/>
                  </a:cubicBezTo>
                  <a:cubicBezTo>
                    <a:pt x="123" y="217"/>
                    <a:pt x="123" y="216"/>
                    <a:pt x="123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17"/>
                    <a:pt x="123" y="218"/>
                  </a:cubicBezTo>
                  <a:close/>
                  <a:moveTo>
                    <a:pt x="16" y="225"/>
                  </a:moveTo>
                  <a:cubicBezTo>
                    <a:pt x="16" y="225"/>
                    <a:pt x="16" y="225"/>
                    <a:pt x="16" y="225"/>
                  </a:cubicBezTo>
                  <a:cubicBezTo>
                    <a:pt x="16" y="226"/>
                    <a:pt x="16" y="227"/>
                    <a:pt x="16" y="228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27"/>
                    <a:pt x="16" y="226"/>
                    <a:pt x="16" y="225"/>
                  </a:cubicBezTo>
                  <a:close/>
                  <a:moveTo>
                    <a:pt x="43" y="240"/>
                  </a:moveTo>
                  <a:cubicBezTo>
                    <a:pt x="44" y="239"/>
                    <a:pt x="44" y="239"/>
                    <a:pt x="43" y="238"/>
                  </a:cubicBezTo>
                  <a:cubicBezTo>
                    <a:pt x="43" y="238"/>
                    <a:pt x="43" y="239"/>
                    <a:pt x="43" y="240"/>
                  </a:cubicBezTo>
                  <a:close/>
                  <a:moveTo>
                    <a:pt x="109" y="149"/>
                  </a:moveTo>
                  <a:cubicBezTo>
                    <a:pt x="110" y="149"/>
                    <a:pt x="110" y="148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0" y="148"/>
                    <a:pt x="110" y="148"/>
                    <a:pt x="109" y="148"/>
                  </a:cubicBezTo>
                  <a:cubicBezTo>
                    <a:pt x="109" y="149"/>
                    <a:pt x="109" y="149"/>
                    <a:pt x="109" y="149"/>
                  </a:cubicBezTo>
                  <a:close/>
                  <a:moveTo>
                    <a:pt x="113" y="152"/>
                  </a:moveTo>
                  <a:cubicBezTo>
                    <a:pt x="112" y="152"/>
                    <a:pt x="112" y="152"/>
                    <a:pt x="112" y="153"/>
                  </a:cubicBezTo>
                  <a:cubicBezTo>
                    <a:pt x="113" y="153"/>
                    <a:pt x="113" y="153"/>
                    <a:pt x="113" y="152"/>
                  </a:cubicBezTo>
                  <a:close/>
                  <a:moveTo>
                    <a:pt x="40" y="237"/>
                  </a:moveTo>
                  <a:cubicBezTo>
                    <a:pt x="41" y="237"/>
                    <a:pt x="41" y="237"/>
                    <a:pt x="41" y="236"/>
                  </a:cubicBezTo>
                  <a:cubicBezTo>
                    <a:pt x="40" y="236"/>
                    <a:pt x="40" y="236"/>
                    <a:pt x="39" y="236"/>
                  </a:cubicBezTo>
                  <a:cubicBezTo>
                    <a:pt x="39" y="236"/>
                    <a:pt x="40" y="237"/>
                    <a:pt x="40" y="237"/>
                  </a:cubicBezTo>
                  <a:close/>
                  <a:moveTo>
                    <a:pt x="42" y="192"/>
                  </a:moveTo>
                  <a:cubicBezTo>
                    <a:pt x="42" y="192"/>
                    <a:pt x="41" y="192"/>
                    <a:pt x="41" y="192"/>
                  </a:cubicBezTo>
                  <a:cubicBezTo>
                    <a:pt x="40" y="192"/>
                    <a:pt x="40" y="192"/>
                    <a:pt x="39" y="191"/>
                  </a:cubicBezTo>
                  <a:cubicBezTo>
                    <a:pt x="39" y="192"/>
                    <a:pt x="39" y="192"/>
                    <a:pt x="39" y="192"/>
                  </a:cubicBezTo>
                  <a:cubicBezTo>
                    <a:pt x="40" y="192"/>
                    <a:pt x="41" y="192"/>
                    <a:pt x="42" y="192"/>
                  </a:cubicBezTo>
                  <a:close/>
                  <a:moveTo>
                    <a:pt x="100" y="136"/>
                  </a:moveTo>
                  <a:cubicBezTo>
                    <a:pt x="100" y="136"/>
                    <a:pt x="100" y="135"/>
                    <a:pt x="100" y="135"/>
                  </a:cubicBezTo>
                  <a:cubicBezTo>
                    <a:pt x="100" y="135"/>
                    <a:pt x="100" y="135"/>
                    <a:pt x="99" y="135"/>
                  </a:cubicBezTo>
                  <a:cubicBezTo>
                    <a:pt x="99" y="135"/>
                    <a:pt x="100" y="136"/>
                    <a:pt x="100" y="136"/>
                  </a:cubicBezTo>
                  <a:close/>
                  <a:moveTo>
                    <a:pt x="90" y="268"/>
                  </a:moveTo>
                  <a:cubicBezTo>
                    <a:pt x="90" y="268"/>
                    <a:pt x="90" y="268"/>
                    <a:pt x="90" y="268"/>
                  </a:cubicBezTo>
                  <a:cubicBezTo>
                    <a:pt x="89" y="267"/>
                    <a:pt x="88" y="267"/>
                    <a:pt x="87" y="266"/>
                  </a:cubicBezTo>
                  <a:cubicBezTo>
                    <a:pt x="88" y="267"/>
                    <a:pt x="89" y="268"/>
                    <a:pt x="90" y="268"/>
                  </a:cubicBezTo>
                  <a:close/>
                  <a:moveTo>
                    <a:pt x="112" y="208"/>
                  </a:moveTo>
                  <a:cubicBezTo>
                    <a:pt x="113" y="208"/>
                    <a:pt x="113" y="208"/>
                    <a:pt x="114" y="208"/>
                  </a:cubicBezTo>
                  <a:cubicBezTo>
                    <a:pt x="114" y="208"/>
                    <a:pt x="113" y="207"/>
                    <a:pt x="113" y="207"/>
                  </a:cubicBezTo>
                  <a:cubicBezTo>
                    <a:pt x="113" y="207"/>
                    <a:pt x="112" y="207"/>
                    <a:pt x="112" y="208"/>
                  </a:cubicBezTo>
                  <a:close/>
                  <a:moveTo>
                    <a:pt x="108" y="203"/>
                  </a:moveTo>
                  <a:cubicBezTo>
                    <a:pt x="108" y="203"/>
                    <a:pt x="108" y="204"/>
                    <a:pt x="108" y="204"/>
                  </a:cubicBezTo>
                  <a:cubicBezTo>
                    <a:pt x="108" y="204"/>
                    <a:pt x="108" y="204"/>
                    <a:pt x="108" y="204"/>
                  </a:cubicBezTo>
                  <a:cubicBezTo>
                    <a:pt x="108" y="203"/>
                    <a:pt x="108" y="203"/>
                    <a:pt x="108" y="203"/>
                  </a:cubicBezTo>
                  <a:close/>
                  <a:moveTo>
                    <a:pt x="158" y="71"/>
                  </a:moveTo>
                  <a:cubicBezTo>
                    <a:pt x="157" y="71"/>
                    <a:pt x="156" y="73"/>
                    <a:pt x="155" y="74"/>
                  </a:cubicBezTo>
                  <a:cubicBezTo>
                    <a:pt x="156" y="73"/>
                    <a:pt x="157" y="72"/>
                    <a:pt x="158" y="71"/>
                  </a:cubicBezTo>
                  <a:close/>
                  <a:moveTo>
                    <a:pt x="161" y="59"/>
                  </a:moveTo>
                  <a:cubicBezTo>
                    <a:pt x="161" y="59"/>
                    <a:pt x="161" y="59"/>
                    <a:pt x="161" y="60"/>
                  </a:cubicBezTo>
                  <a:cubicBezTo>
                    <a:pt x="160" y="60"/>
                    <a:pt x="160" y="60"/>
                    <a:pt x="160" y="61"/>
                  </a:cubicBezTo>
                  <a:cubicBezTo>
                    <a:pt x="161" y="60"/>
                    <a:pt x="161" y="60"/>
                    <a:pt x="161" y="59"/>
                  </a:cubicBezTo>
                  <a:close/>
                  <a:moveTo>
                    <a:pt x="21" y="205"/>
                  </a:moveTo>
                  <a:cubicBezTo>
                    <a:pt x="22" y="204"/>
                    <a:pt x="22" y="204"/>
                    <a:pt x="22" y="203"/>
                  </a:cubicBezTo>
                  <a:cubicBezTo>
                    <a:pt x="21" y="203"/>
                    <a:pt x="21" y="204"/>
                    <a:pt x="21" y="205"/>
                  </a:cubicBezTo>
                  <a:close/>
                  <a:moveTo>
                    <a:pt x="71" y="175"/>
                  </a:moveTo>
                  <a:cubicBezTo>
                    <a:pt x="71" y="174"/>
                    <a:pt x="71" y="173"/>
                    <a:pt x="71" y="172"/>
                  </a:cubicBezTo>
                  <a:cubicBezTo>
                    <a:pt x="70" y="173"/>
                    <a:pt x="71" y="174"/>
                    <a:pt x="71" y="175"/>
                  </a:cubicBezTo>
                  <a:close/>
                  <a:moveTo>
                    <a:pt x="115" y="87"/>
                  </a:moveTo>
                  <a:cubicBezTo>
                    <a:pt x="114" y="88"/>
                    <a:pt x="114" y="89"/>
                    <a:pt x="114" y="90"/>
                  </a:cubicBezTo>
                  <a:cubicBezTo>
                    <a:pt x="114" y="89"/>
                    <a:pt x="115" y="88"/>
                    <a:pt x="115" y="87"/>
                  </a:cubicBezTo>
                  <a:close/>
                  <a:moveTo>
                    <a:pt x="24" y="244"/>
                  </a:moveTo>
                  <a:cubicBezTo>
                    <a:pt x="24" y="244"/>
                    <a:pt x="24" y="243"/>
                    <a:pt x="24" y="243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4" y="243"/>
                    <a:pt x="24" y="244"/>
                    <a:pt x="24" y="244"/>
                  </a:cubicBezTo>
                  <a:close/>
                  <a:moveTo>
                    <a:pt x="55" y="196"/>
                  </a:moveTo>
                  <a:cubicBezTo>
                    <a:pt x="55" y="196"/>
                    <a:pt x="56" y="196"/>
                    <a:pt x="56" y="196"/>
                  </a:cubicBezTo>
                  <a:cubicBezTo>
                    <a:pt x="55" y="196"/>
                    <a:pt x="55" y="195"/>
                    <a:pt x="55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5" y="196"/>
                    <a:pt x="55" y="196"/>
                  </a:cubicBezTo>
                  <a:close/>
                  <a:moveTo>
                    <a:pt x="171" y="46"/>
                  </a:moveTo>
                  <a:cubicBezTo>
                    <a:pt x="171" y="46"/>
                    <a:pt x="171" y="46"/>
                    <a:pt x="171" y="46"/>
                  </a:cubicBezTo>
                  <a:cubicBezTo>
                    <a:pt x="170" y="46"/>
                    <a:pt x="169" y="46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70" y="47"/>
                    <a:pt x="170" y="46"/>
                    <a:pt x="171" y="46"/>
                  </a:cubicBezTo>
                  <a:close/>
                  <a:moveTo>
                    <a:pt x="76" y="174"/>
                  </a:moveTo>
                  <a:cubicBezTo>
                    <a:pt x="76" y="174"/>
                    <a:pt x="77" y="173"/>
                    <a:pt x="76" y="172"/>
                  </a:cubicBezTo>
                  <a:cubicBezTo>
                    <a:pt x="76" y="173"/>
                    <a:pt x="76" y="174"/>
                    <a:pt x="76" y="174"/>
                  </a:cubicBezTo>
                  <a:close/>
                  <a:moveTo>
                    <a:pt x="57" y="191"/>
                  </a:moveTo>
                  <a:cubicBezTo>
                    <a:pt x="57" y="193"/>
                    <a:pt x="57" y="193"/>
                    <a:pt x="57" y="193"/>
                  </a:cubicBezTo>
                  <a:cubicBezTo>
                    <a:pt x="57" y="192"/>
                    <a:pt x="57" y="191"/>
                    <a:pt x="57" y="191"/>
                  </a:cubicBezTo>
                  <a:close/>
                  <a:moveTo>
                    <a:pt x="114" y="135"/>
                  </a:moveTo>
                  <a:cubicBezTo>
                    <a:pt x="115" y="135"/>
                    <a:pt x="116" y="135"/>
                    <a:pt x="117" y="134"/>
                  </a:cubicBezTo>
                  <a:cubicBezTo>
                    <a:pt x="116" y="134"/>
                    <a:pt x="115" y="135"/>
                    <a:pt x="114" y="135"/>
                  </a:cubicBezTo>
                  <a:close/>
                  <a:moveTo>
                    <a:pt x="113" y="202"/>
                  </a:moveTo>
                  <a:cubicBezTo>
                    <a:pt x="113" y="203"/>
                    <a:pt x="113" y="203"/>
                    <a:pt x="114" y="203"/>
                  </a:cubicBezTo>
                  <a:cubicBezTo>
                    <a:pt x="114" y="202"/>
                    <a:pt x="114" y="202"/>
                    <a:pt x="113" y="201"/>
                  </a:cubicBezTo>
                  <a:cubicBezTo>
                    <a:pt x="113" y="202"/>
                    <a:pt x="113" y="202"/>
                    <a:pt x="113" y="202"/>
                  </a:cubicBezTo>
                  <a:close/>
                  <a:moveTo>
                    <a:pt x="59" y="214"/>
                  </a:moveTo>
                  <a:cubicBezTo>
                    <a:pt x="58" y="215"/>
                    <a:pt x="59" y="215"/>
                    <a:pt x="59" y="216"/>
                  </a:cubicBezTo>
                  <a:cubicBezTo>
                    <a:pt x="59" y="215"/>
                    <a:pt x="59" y="215"/>
                    <a:pt x="59" y="214"/>
                  </a:cubicBezTo>
                  <a:close/>
                  <a:moveTo>
                    <a:pt x="107" y="148"/>
                  </a:moveTo>
                  <a:cubicBezTo>
                    <a:pt x="107" y="148"/>
                    <a:pt x="107" y="148"/>
                    <a:pt x="107" y="148"/>
                  </a:cubicBezTo>
                  <a:cubicBezTo>
                    <a:pt x="107" y="149"/>
                    <a:pt x="107" y="150"/>
                    <a:pt x="107" y="151"/>
                  </a:cubicBezTo>
                  <a:cubicBezTo>
                    <a:pt x="107" y="150"/>
                    <a:pt x="108" y="149"/>
                    <a:pt x="107" y="148"/>
                  </a:cubicBezTo>
                  <a:close/>
                  <a:moveTo>
                    <a:pt x="124" y="211"/>
                  </a:moveTo>
                  <a:cubicBezTo>
                    <a:pt x="124" y="210"/>
                    <a:pt x="124" y="210"/>
                    <a:pt x="124" y="209"/>
                  </a:cubicBezTo>
                  <a:cubicBezTo>
                    <a:pt x="123" y="210"/>
                    <a:pt x="124" y="210"/>
                    <a:pt x="124" y="211"/>
                  </a:cubicBezTo>
                  <a:close/>
                  <a:moveTo>
                    <a:pt x="30" y="192"/>
                  </a:moveTo>
                  <a:cubicBezTo>
                    <a:pt x="30" y="192"/>
                    <a:pt x="30" y="193"/>
                    <a:pt x="30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2"/>
                    <a:pt x="31" y="192"/>
                    <a:pt x="30" y="192"/>
                  </a:cubicBezTo>
                  <a:close/>
                  <a:moveTo>
                    <a:pt x="146" y="80"/>
                  </a:moveTo>
                  <a:cubicBezTo>
                    <a:pt x="147" y="79"/>
                    <a:pt x="147" y="78"/>
                    <a:pt x="146" y="78"/>
                  </a:cubicBezTo>
                  <a:cubicBezTo>
                    <a:pt x="146" y="78"/>
                    <a:pt x="146" y="79"/>
                    <a:pt x="146" y="80"/>
                  </a:cubicBezTo>
                  <a:close/>
                  <a:moveTo>
                    <a:pt x="47" y="230"/>
                  </a:moveTo>
                  <a:cubicBezTo>
                    <a:pt x="47" y="230"/>
                    <a:pt x="47" y="231"/>
                    <a:pt x="47" y="231"/>
                  </a:cubicBezTo>
                  <a:cubicBezTo>
                    <a:pt x="48" y="231"/>
                    <a:pt x="48" y="231"/>
                    <a:pt x="47" y="230"/>
                  </a:cubicBezTo>
                  <a:close/>
                  <a:moveTo>
                    <a:pt x="107" y="191"/>
                  </a:moveTo>
                  <a:cubicBezTo>
                    <a:pt x="108" y="190"/>
                    <a:pt x="108" y="190"/>
                    <a:pt x="108" y="189"/>
                  </a:cubicBezTo>
                  <a:cubicBezTo>
                    <a:pt x="108" y="190"/>
                    <a:pt x="108" y="190"/>
                    <a:pt x="107" y="191"/>
                  </a:cubicBezTo>
                  <a:close/>
                  <a:moveTo>
                    <a:pt x="110" y="175"/>
                  </a:moveTo>
                  <a:cubicBezTo>
                    <a:pt x="110" y="175"/>
                    <a:pt x="110" y="176"/>
                    <a:pt x="110" y="177"/>
                  </a:cubicBezTo>
                  <a:cubicBezTo>
                    <a:pt x="111" y="176"/>
                    <a:pt x="110" y="175"/>
                    <a:pt x="110" y="175"/>
                  </a:cubicBezTo>
                  <a:close/>
                  <a:moveTo>
                    <a:pt x="122" y="108"/>
                  </a:moveTo>
                  <a:cubicBezTo>
                    <a:pt x="122" y="108"/>
                    <a:pt x="122" y="108"/>
                    <a:pt x="122" y="108"/>
                  </a:cubicBezTo>
                  <a:cubicBezTo>
                    <a:pt x="122" y="109"/>
                    <a:pt x="122" y="110"/>
                    <a:pt x="123" y="111"/>
                  </a:cubicBezTo>
                  <a:cubicBezTo>
                    <a:pt x="123" y="110"/>
                    <a:pt x="122" y="109"/>
                    <a:pt x="122" y="108"/>
                  </a:cubicBezTo>
                  <a:close/>
                  <a:moveTo>
                    <a:pt x="153" y="67"/>
                  </a:moveTo>
                  <a:cubicBezTo>
                    <a:pt x="152" y="68"/>
                    <a:pt x="152" y="68"/>
                    <a:pt x="152" y="69"/>
                  </a:cubicBezTo>
                  <a:cubicBezTo>
                    <a:pt x="153" y="68"/>
                    <a:pt x="153" y="68"/>
                    <a:pt x="153" y="67"/>
                  </a:cubicBezTo>
                  <a:close/>
                  <a:moveTo>
                    <a:pt x="112" y="192"/>
                  </a:moveTo>
                  <a:cubicBezTo>
                    <a:pt x="112" y="191"/>
                    <a:pt x="112" y="191"/>
                    <a:pt x="112" y="191"/>
                  </a:cubicBezTo>
                  <a:cubicBezTo>
                    <a:pt x="112" y="192"/>
                    <a:pt x="111" y="192"/>
                    <a:pt x="110" y="193"/>
                  </a:cubicBezTo>
                  <a:cubicBezTo>
                    <a:pt x="111" y="192"/>
                    <a:pt x="112" y="192"/>
                    <a:pt x="112" y="192"/>
                  </a:cubicBezTo>
                  <a:close/>
                  <a:moveTo>
                    <a:pt x="98" y="130"/>
                  </a:moveTo>
                  <a:cubicBezTo>
                    <a:pt x="98" y="130"/>
                    <a:pt x="98" y="130"/>
                    <a:pt x="98" y="131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9" y="131"/>
                    <a:pt x="99" y="130"/>
                    <a:pt x="98" y="130"/>
                  </a:cubicBezTo>
                  <a:close/>
                  <a:moveTo>
                    <a:pt x="114" y="79"/>
                  </a:moveTo>
                  <a:cubicBezTo>
                    <a:pt x="113" y="80"/>
                    <a:pt x="113" y="80"/>
                    <a:pt x="113" y="81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4" y="81"/>
                    <a:pt x="114" y="80"/>
                    <a:pt x="114" y="79"/>
                  </a:cubicBezTo>
                  <a:close/>
                  <a:moveTo>
                    <a:pt x="12" y="245"/>
                  </a:moveTo>
                  <a:cubicBezTo>
                    <a:pt x="12" y="244"/>
                    <a:pt x="12" y="244"/>
                    <a:pt x="12" y="244"/>
                  </a:cubicBezTo>
                  <a:cubicBezTo>
                    <a:pt x="12" y="244"/>
                    <a:pt x="12" y="245"/>
                    <a:pt x="12" y="245"/>
                  </a:cubicBezTo>
                  <a:close/>
                  <a:moveTo>
                    <a:pt x="60" y="187"/>
                  </a:moveTo>
                  <a:cubicBezTo>
                    <a:pt x="60" y="187"/>
                    <a:pt x="60" y="186"/>
                    <a:pt x="60" y="186"/>
                  </a:cubicBezTo>
                  <a:cubicBezTo>
                    <a:pt x="60" y="186"/>
                    <a:pt x="60" y="185"/>
                    <a:pt x="60" y="185"/>
                  </a:cubicBezTo>
                  <a:cubicBezTo>
                    <a:pt x="60" y="185"/>
                    <a:pt x="60" y="185"/>
                    <a:pt x="60" y="185"/>
                  </a:cubicBezTo>
                  <a:cubicBezTo>
                    <a:pt x="60" y="186"/>
                    <a:pt x="60" y="186"/>
                    <a:pt x="60" y="187"/>
                  </a:cubicBezTo>
                  <a:close/>
                  <a:moveTo>
                    <a:pt x="110" y="207"/>
                  </a:moveTo>
                  <a:cubicBezTo>
                    <a:pt x="109" y="207"/>
                    <a:pt x="109" y="207"/>
                    <a:pt x="109" y="206"/>
                  </a:cubicBezTo>
                  <a:cubicBezTo>
                    <a:pt x="109" y="207"/>
                    <a:pt x="108" y="207"/>
                    <a:pt x="108" y="207"/>
                  </a:cubicBezTo>
                  <a:cubicBezTo>
                    <a:pt x="109" y="207"/>
                    <a:pt x="109" y="207"/>
                    <a:pt x="110" y="207"/>
                  </a:cubicBezTo>
                  <a:close/>
                  <a:moveTo>
                    <a:pt x="52" y="183"/>
                  </a:moveTo>
                  <a:cubicBezTo>
                    <a:pt x="52" y="184"/>
                    <a:pt x="51" y="184"/>
                    <a:pt x="51" y="185"/>
                  </a:cubicBezTo>
                  <a:cubicBezTo>
                    <a:pt x="51" y="185"/>
                    <a:pt x="51" y="185"/>
                    <a:pt x="52" y="183"/>
                  </a:cubicBezTo>
                  <a:close/>
                  <a:moveTo>
                    <a:pt x="133" y="94"/>
                  </a:moveTo>
                  <a:cubicBezTo>
                    <a:pt x="133" y="95"/>
                    <a:pt x="133" y="95"/>
                    <a:pt x="133" y="96"/>
                  </a:cubicBezTo>
                  <a:cubicBezTo>
                    <a:pt x="133" y="95"/>
                    <a:pt x="133" y="95"/>
                    <a:pt x="133" y="94"/>
                  </a:cubicBezTo>
                  <a:close/>
                  <a:moveTo>
                    <a:pt x="29" y="238"/>
                  </a:moveTo>
                  <a:cubicBezTo>
                    <a:pt x="29" y="238"/>
                    <a:pt x="28" y="238"/>
                    <a:pt x="28" y="238"/>
                  </a:cubicBezTo>
                  <a:cubicBezTo>
                    <a:pt x="28" y="238"/>
                    <a:pt x="28" y="238"/>
                    <a:pt x="28" y="238"/>
                  </a:cubicBezTo>
                  <a:cubicBezTo>
                    <a:pt x="28" y="238"/>
                    <a:pt x="29" y="238"/>
                    <a:pt x="29" y="238"/>
                  </a:cubicBezTo>
                  <a:close/>
                  <a:moveTo>
                    <a:pt x="140" y="12"/>
                  </a:moveTo>
                  <a:cubicBezTo>
                    <a:pt x="140" y="12"/>
                    <a:pt x="140" y="12"/>
                    <a:pt x="140" y="12"/>
                  </a:cubicBezTo>
                  <a:cubicBezTo>
                    <a:pt x="140" y="11"/>
                    <a:pt x="140" y="10"/>
                    <a:pt x="139" y="10"/>
                  </a:cubicBezTo>
                  <a:cubicBezTo>
                    <a:pt x="140" y="11"/>
                    <a:pt x="140" y="11"/>
                    <a:pt x="140" y="12"/>
                  </a:cubicBezTo>
                  <a:close/>
                  <a:moveTo>
                    <a:pt x="28" y="241"/>
                  </a:moveTo>
                  <a:cubicBezTo>
                    <a:pt x="29" y="241"/>
                    <a:pt x="29" y="240"/>
                    <a:pt x="29" y="240"/>
                  </a:cubicBezTo>
                  <a:cubicBezTo>
                    <a:pt x="29" y="240"/>
                    <a:pt x="29" y="240"/>
                    <a:pt x="28" y="240"/>
                  </a:cubicBezTo>
                  <a:cubicBezTo>
                    <a:pt x="28" y="240"/>
                    <a:pt x="28" y="240"/>
                    <a:pt x="28" y="241"/>
                  </a:cubicBezTo>
                  <a:close/>
                  <a:moveTo>
                    <a:pt x="86" y="220"/>
                  </a:moveTo>
                  <a:cubicBezTo>
                    <a:pt x="86" y="221"/>
                    <a:pt x="86" y="222"/>
                    <a:pt x="85" y="222"/>
                  </a:cubicBezTo>
                  <a:cubicBezTo>
                    <a:pt x="86" y="222"/>
                    <a:pt x="86" y="221"/>
                    <a:pt x="86" y="220"/>
                  </a:cubicBezTo>
                  <a:close/>
                  <a:moveTo>
                    <a:pt x="20" y="210"/>
                  </a:moveTo>
                  <a:cubicBezTo>
                    <a:pt x="20" y="209"/>
                    <a:pt x="20" y="208"/>
                    <a:pt x="20" y="208"/>
                  </a:cubicBezTo>
                  <a:cubicBezTo>
                    <a:pt x="20" y="208"/>
                    <a:pt x="20" y="208"/>
                    <a:pt x="19" y="208"/>
                  </a:cubicBezTo>
                  <a:cubicBezTo>
                    <a:pt x="20" y="208"/>
                    <a:pt x="20" y="209"/>
                    <a:pt x="20" y="210"/>
                  </a:cubicBezTo>
                  <a:close/>
                  <a:moveTo>
                    <a:pt x="92" y="217"/>
                  </a:moveTo>
                  <a:cubicBezTo>
                    <a:pt x="92" y="218"/>
                    <a:pt x="92" y="218"/>
                    <a:pt x="92" y="219"/>
                  </a:cubicBezTo>
                  <a:cubicBezTo>
                    <a:pt x="93" y="218"/>
                    <a:pt x="92" y="218"/>
                    <a:pt x="92" y="217"/>
                  </a:cubicBezTo>
                  <a:close/>
                  <a:moveTo>
                    <a:pt x="106" y="204"/>
                  </a:moveTo>
                  <a:cubicBezTo>
                    <a:pt x="105" y="204"/>
                    <a:pt x="105" y="204"/>
                    <a:pt x="105" y="205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6" y="205"/>
                    <a:pt x="106" y="205"/>
                    <a:pt x="106" y="204"/>
                  </a:cubicBezTo>
                  <a:close/>
                  <a:moveTo>
                    <a:pt x="179" y="46"/>
                  </a:moveTo>
                  <a:cubicBezTo>
                    <a:pt x="179" y="46"/>
                    <a:pt x="179" y="46"/>
                    <a:pt x="179" y="46"/>
                  </a:cubicBezTo>
                  <a:cubicBezTo>
                    <a:pt x="178" y="46"/>
                    <a:pt x="178" y="46"/>
                    <a:pt x="178" y="46"/>
                  </a:cubicBezTo>
                  <a:cubicBezTo>
                    <a:pt x="178" y="46"/>
                    <a:pt x="178" y="46"/>
                    <a:pt x="178" y="47"/>
                  </a:cubicBezTo>
                  <a:cubicBezTo>
                    <a:pt x="178" y="46"/>
                    <a:pt x="179" y="46"/>
                    <a:pt x="179" y="46"/>
                  </a:cubicBezTo>
                  <a:close/>
                  <a:moveTo>
                    <a:pt x="86" y="158"/>
                  </a:moveTo>
                  <a:cubicBezTo>
                    <a:pt x="86" y="158"/>
                    <a:pt x="86" y="159"/>
                    <a:pt x="86" y="159"/>
                  </a:cubicBezTo>
                  <a:cubicBezTo>
                    <a:pt x="86" y="159"/>
                    <a:pt x="87" y="159"/>
                    <a:pt x="87" y="158"/>
                  </a:cubicBezTo>
                  <a:cubicBezTo>
                    <a:pt x="87" y="158"/>
                    <a:pt x="86" y="158"/>
                    <a:pt x="86" y="158"/>
                  </a:cubicBezTo>
                  <a:close/>
                  <a:moveTo>
                    <a:pt x="45" y="232"/>
                  </a:moveTo>
                  <a:cubicBezTo>
                    <a:pt x="44" y="233"/>
                    <a:pt x="44" y="233"/>
                    <a:pt x="45" y="234"/>
                  </a:cubicBezTo>
                  <a:cubicBezTo>
                    <a:pt x="45" y="233"/>
                    <a:pt x="45" y="233"/>
                    <a:pt x="45" y="232"/>
                  </a:cubicBezTo>
                  <a:close/>
                  <a:moveTo>
                    <a:pt x="72" y="176"/>
                  </a:moveTo>
                  <a:cubicBezTo>
                    <a:pt x="73" y="175"/>
                    <a:pt x="73" y="175"/>
                    <a:pt x="72" y="174"/>
                  </a:cubicBezTo>
                  <a:cubicBezTo>
                    <a:pt x="72" y="174"/>
                    <a:pt x="72" y="175"/>
                    <a:pt x="72" y="176"/>
                  </a:cubicBezTo>
                  <a:close/>
                  <a:moveTo>
                    <a:pt x="99" y="208"/>
                  </a:moveTo>
                  <a:cubicBezTo>
                    <a:pt x="99" y="208"/>
                    <a:pt x="98" y="208"/>
                    <a:pt x="98" y="209"/>
                  </a:cubicBezTo>
                  <a:cubicBezTo>
                    <a:pt x="99" y="209"/>
                    <a:pt x="99" y="208"/>
                    <a:pt x="99" y="208"/>
                  </a:cubicBezTo>
                  <a:close/>
                  <a:moveTo>
                    <a:pt x="10" y="243"/>
                  </a:moveTo>
                  <a:cubicBezTo>
                    <a:pt x="9" y="243"/>
                    <a:pt x="10" y="242"/>
                    <a:pt x="9" y="242"/>
                  </a:cubicBezTo>
                  <a:cubicBezTo>
                    <a:pt x="9" y="242"/>
                    <a:pt x="9" y="243"/>
                    <a:pt x="10" y="243"/>
                  </a:cubicBezTo>
                  <a:close/>
                  <a:moveTo>
                    <a:pt x="13" y="226"/>
                  </a:moveTo>
                  <a:cubicBezTo>
                    <a:pt x="13" y="227"/>
                    <a:pt x="13" y="227"/>
                    <a:pt x="13" y="228"/>
                  </a:cubicBezTo>
                  <a:cubicBezTo>
                    <a:pt x="13" y="227"/>
                    <a:pt x="13" y="227"/>
                    <a:pt x="13" y="226"/>
                  </a:cubicBezTo>
                  <a:close/>
                  <a:moveTo>
                    <a:pt x="94" y="148"/>
                  </a:moveTo>
                  <a:cubicBezTo>
                    <a:pt x="94" y="149"/>
                    <a:pt x="93" y="149"/>
                    <a:pt x="94" y="150"/>
                  </a:cubicBezTo>
                  <a:cubicBezTo>
                    <a:pt x="94" y="149"/>
                    <a:pt x="94" y="149"/>
                    <a:pt x="94" y="148"/>
                  </a:cubicBezTo>
                  <a:close/>
                  <a:moveTo>
                    <a:pt x="18" y="242"/>
                  </a:moveTo>
                  <a:cubicBezTo>
                    <a:pt x="18" y="242"/>
                    <a:pt x="18" y="242"/>
                    <a:pt x="18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8" y="243"/>
                    <a:pt x="18" y="242"/>
                    <a:pt x="18" y="242"/>
                  </a:cubicBezTo>
                  <a:close/>
                  <a:moveTo>
                    <a:pt x="119" y="111"/>
                  </a:moveTo>
                  <a:cubicBezTo>
                    <a:pt x="119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0"/>
                  </a:cubicBezTo>
                  <a:cubicBezTo>
                    <a:pt x="120" y="110"/>
                    <a:pt x="119" y="111"/>
                    <a:pt x="119" y="111"/>
                  </a:cubicBezTo>
                  <a:close/>
                  <a:moveTo>
                    <a:pt x="119" y="250"/>
                  </a:moveTo>
                  <a:cubicBezTo>
                    <a:pt x="119" y="251"/>
                    <a:pt x="119" y="251"/>
                    <a:pt x="119" y="251"/>
                  </a:cubicBezTo>
                  <a:cubicBezTo>
                    <a:pt x="119" y="251"/>
                    <a:pt x="119" y="251"/>
                    <a:pt x="119" y="251"/>
                  </a:cubicBezTo>
                  <a:cubicBezTo>
                    <a:pt x="119" y="251"/>
                    <a:pt x="119" y="251"/>
                    <a:pt x="120" y="251"/>
                  </a:cubicBezTo>
                  <a:cubicBezTo>
                    <a:pt x="119" y="250"/>
                    <a:pt x="119" y="250"/>
                    <a:pt x="119" y="250"/>
                  </a:cubicBezTo>
                  <a:close/>
                  <a:moveTo>
                    <a:pt x="110" y="112"/>
                  </a:moveTo>
                  <a:cubicBezTo>
                    <a:pt x="111" y="112"/>
                    <a:pt x="111" y="112"/>
                    <a:pt x="112" y="112"/>
                  </a:cubicBezTo>
                  <a:cubicBezTo>
                    <a:pt x="111" y="111"/>
                    <a:pt x="111" y="111"/>
                    <a:pt x="110" y="112"/>
                  </a:cubicBezTo>
                  <a:close/>
                  <a:moveTo>
                    <a:pt x="38" y="244"/>
                  </a:moveTo>
                  <a:cubicBezTo>
                    <a:pt x="37" y="244"/>
                    <a:pt x="37" y="244"/>
                    <a:pt x="37" y="245"/>
                  </a:cubicBezTo>
                  <a:cubicBezTo>
                    <a:pt x="37" y="245"/>
                    <a:pt x="38" y="244"/>
                    <a:pt x="38" y="244"/>
                  </a:cubicBezTo>
                  <a:close/>
                  <a:moveTo>
                    <a:pt x="114" y="103"/>
                  </a:moveTo>
                  <a:cubicBezTo>
                    <a:pt x="114" y="104"/>
                    <a:pt x="114" y="104"/>
                    <a:pt x="114" y="105"/>
                  </a:cubicBezTo>
                  <a:cubicBezTo>
                    <a:pt x="114" y="104"/>
                    <a:pt x="115" y="104"/>
                    <a:pt x="114" y="103"/>
                  </a:cubicBezTo>
                  <a:close/>
                  <a:moveTo>
                    <a:pt x="141" y="85"/>
                  </a:moveTo>
                  <a:cubicBezTo>
                    <a:pt x="141" y="85"/>
                    <a:pt x="141" y="86"/>
                    <a:pt x="141" y="86"/>
                  </a:cubicBezTo>
                  <a:cubicBezTo>
                    <a:pt x="142" y="86"/>
                    <a:pt x="141" y="85"/>
                    <a:pt x="141" y="85"/>
                  </a:cubicBezTo>
                  <a:close/>
                  <a:moveTo>
                    <a:pt x="117" y="164"/>
                  </a:moveTo>
                  <a:cubicBezTo>
                    <a:pt x="117" y="163"/>
                    <a:pt x="117" y="162"/>
                    <a:pt x="116" y="162"/>
                  </a:cubicBezTo>
                  <a:cubicBezTo>
                    <a:pt x="116" y="163"/>
                    <a:pt x="116" y="163"/>
                    <a:pt x="117" y="164"/>
                  </a:cubicBezTo>
                  <a:close/>
                  <a:moveTo>
                    <a:pt x="94" y="266"/>
                  </a:moveTo>
                  <a:cubicBezTo>
                    <a:pt x="94" y="265"/>
                    <a:pt x="94" y="265"/>
                    <a:pt x="93" y="265"/>
                  </a:cubicBezTo>
                  <a:cubicBezTo>
                    <a:pt x="93" y="266"/>
                    <a:pt x="94" y="266"/>
                    <a:pt x="94" y="266"/>
                  </a:cubicBezTo>
                  <a:cubicBezTo>
                    <a:pt x="94" y="266"/>
                    <a:pt x="94" y="266"/>
                    <a:pt x="94" y="266"/>
                  </a:cubicBezTo>
                  <a:close/>
                  <a:moveTo>
                    <a:pt x="97" y="267"/>
                  </a:moveTo>
                  <a:cubicBezTo>
                    <a:pt x="98" y="267"/>
                    <a:pt x="98" y="267"/>
                    <a:pt x="98" y="267"/>
                  </a:cubicBezTo>
                  <a:cubicBezTo>
                    <a:pt x="98" y="267"/>
                    <a:pt x="97" y="267"/>
                    <a:pt x="97" y="267"/>
                  </a:cubicBezTo>
                  <a:close/>
                  <a:moveTo>
                    <a:pt x="112" y="145"/>
                  </a:moveTo>
                  <a:cubicBezTo>
                    <a:pt x="112" y="145"/>
                    <a:pt x="111" y="146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lose/>
                  <a:moveTo>
                    <a:pt x="108" y="193"/>
                  </a:moveTo>
                  <a:cubicBezTo>
                    <a:pt x="108" y="193"/>
                    <a:pt x="108" y="192"/>
                    <a:pt x="108" y="192"/>
                  </a:cubicBezTo>
                  <a:cubicBezTo>
                    <a:pt x="107" y="192"/>
                    <a:pt x="107" y="193"/>
                    <a:pt x="107" y="193"/>
                  </a:cubicBezTo>
                  <a:cubicBezTo>
                    <a:pt x="107" y="193"/>
                    <a:pt x="107" y="193"/>
                    <a:pt x="107" y="193"/>
                  </a:cubicBezTo>
                  <a:cubicBezTo>
                    <a:pt x="107" y="193"/>
                    <a:pt x="108" y="193"/>
                    <a:pt x="108" y="193"/>
                  </a:cubicBezTo>
                  <a:close/>
                  <a:moveTo>
                    <a:pt x="111" y="161"/>
                  </a:moveTo>
                  <a:cubicBezTo>
                    <a:pt x="110" y="161"/>
                    <a:pt x="110" y="162"/>
                    <a:pt x="110" y="162"/>
                  </a:cubicBezTo>
                  <a:cubicBezTo>
                    <a:pt x="110" y="162"/>
                    <a:pt x="111" y="162"/>
                    <a:pt x="111" y="161"/>
                  </a:cubicBezTo>
                  <a:close/>
                  <a:moveTo>
                    <a:pt x="107" y="260"/>
                  </a:moveTo>
                  <a:cubicBezTo>
                    <a:pt x="107" y="260"/>
                    <a:pt x="107" y="260"/>
                    <a:pt x="106" y="261"/>
                  </a:cubicBezTo>
                  <a:cubicBezTo>
                    <a:pt x="107" y="260"/>
                    <a:pt x="107" y="260"/>
                    <a:pt x="107" y="260"/>
                  </a:cubicBezTo>
                  <a:close/>
                  <a:moveTo>
                    <a:pt x="104" y="258"/>
                  </a:moveTo>
                  <a:cubicBezTo>
                    <a:pt x="103" y="257"/>
                    <a:pt x="103" y="257"/>
                    <a:pt x="103" y="258"/>
                  </a:cubicBezTo>
                  <a:cubicBezTo>
                    <a:pt x="103" y="258"/>
                    <a:pt x="104" y="258"/>
                    <a:pt x="104" y="258"/>
                  </a:cubicBezTo>
                  <a:close/>
                  <a:moveTo>
                    <a:pt x="97" y="205"/>
                  </a:moveTo>
                  <a:cubicBezTo>
                    <a:pt x="96" y="205"/>
                    <a:pt x="96" y="205"/>
                    <a:pt x="97" y="205"/>
                  </a:cubicBezTo>
                  <a:cubicBezTo>
                    <a:pt x="97" y="205"/>
                    <a:pt x="97" y="205"/>
                    <a:pt x="97" y="205"/>
                  </a:cubicBezTo>
                  <a:close/>
                  <a:moveTo>
                    <a:pt x="58" y="197"/>
                  </a:moveTo>
                  <a:cubicBezTo>
                    <a:pt x="58" y="196"/>
                    <a:pt x="58" y="196"/>
                    <a:pt x="57" y="196"/>
                  </a:cubicBezTo>
                  <a:cubicBezTo>
                    <a:pt x="57" y="197"/>
                    <a:pt x="58" y="197"/>
                    <a:pt x="58" y="197"/>
                  </a:cubicBezTo>
                  <a:close/>
                  <a:moveTo>
                    <a:pt x="19" y="211"/>
                  </a:moveTo>
                  <a:cubicBezTo>
                    <a:pt x="19" y="211"/>
                    <a:pt x="20" y="211"/>
                    <a:pt x="20" y="210"/>
                  </a:cubicBezTo>
                  <a:cubicBezTo>
                    <a:pt x="19" y="210"/>
                    <a:pt x="19" y="211"/>
                    <a:pt x="19" y="211"/>
                  </a:cubicBezTo>
                  <a:close/>
                  <a:moveTo>
                    <a:pt x="139" y="90"/>
                  </a:moveTo>
                  <a:cubicBezTo>
                    <a:pt x="138" y="90"/>
                    <a:pt x="138" y="90"/>
                    <a:pt x="138" y="91"/>
                  </a:cubicBezTo>
                  <a:cubicBezTo>
                    <a:pt x="138" y="90"/>
                    <a:pt x="138" y="90"/>
                    <a:pt x="139" y="90"/>
                  </a:cubicBezTo>
                  <a:close/>
                  <a:moveTo>
                    <a:pt x="101" y="133"/>
                  </a:moveTo>
                  <a:cubicBezTo>
                    <a:pt x="101" y="133"/>
                    <a:pt x="101" y="133"/>
                    <a:pt x="100" y="132"/>
                  </a:cubicBezTo>
                  <a:cubicBezTo>
                    <a:pt x="100" y="133"/>
                    <a:pt x="101" y="133"/>
                    <a:pt x="101" y="133"/>
                  </a:cubicBezTo>
                  <a:close/>
                  <a:moveTo>
                    <a:pt x="47" y="190"/>
                  </a:moveTo>
                  <a:cubicBezTo>
                    <a:pt x="46" y="190"/>
                    <a:pt x="46" y="190"/>
                    <a:pt x="46" y="191"/>
                  </a:cubicBezTo>
                  <a:cubicBezTo>
                    <a:pt x="46" y="190"/>
                    <a:pt x="46" y="190"/>
                    <a:pt x="47" y="190"/>
                  </a:cubicBezTo>
                  <a:close/>
                  <a:moveTo>
                    <a:pt x="48" y="187"/>
                  </a:moveTo>
                  <a:cubicBezTo>
                    <a:pt x="47" y="187"/>
                    <a:pt x="47" y="186"/>
                    <a:pt x="46" y="187"/>
                  </a:cubicBezTo>
                  <a:cubicBezTo>
                    <a:pt x="47" y="187"/>
                    <a:pt x="47" y="187"/>
                    <a:pt x="48" y="187"/>
                  </a:cubicBezTo>
                  <a:close/>
                  <a:moveTo>
                    <a:pt x="115" y="144"/>
                  </a:moveTo>
                  <a:cubicBezTo>
                    <a:pt x="114" y="144"/>
                    <a:pt x="114" y="144"/>
                    <a:pt x="114" y="145"/>
                  </a:cubicBezTo>
                  <a:cubicBezTo>
                    <a:pt x="114" y="144"/>
                    <a:pt x="115" y="144"/>
                    <a:pt x="115" y="144"/>
                  </a:cubicBezTo>
                  <a:close/>
                  <a:moveTo>
                    <a:pt x="111" y="171"/>
                  </a:moveTo>
                  <a:cubicBezTo>
                    <a:pt x="110" y="171"/>
                    <a:pt x="110" y="171"/>
                    <a:pt x="110" y="172"/>
                  </a:cubicBezTo>
                  <a:cubicBezTo>
                    <a:pt x="111" y="171"/>
                    <a:pt x="111" y="171"/>
                    <a:pt x="111" y="171"/>
                  </a:cubicBezTo>
                  <a:close/>
                  <a:moveTo>
                    <a:pt x="92" y="150"/>
                  </a:moveTo>
                  <a:cubicBezTo>
                    <a:pt x="91" y="151"/>
                    <a:pt x="91" y="151"/>
                    <a:pt x="92" y="152"/>
                  </a:cubicBezTo>
                  <a:cubicBezTo>
                    <a:pt x="92" y="151"/>
                    <a:pt x="92" y="151"/>
                    <a:pt x="92" y="150"/>
                  </a:cubicBezTo>
                  <a:close/>
                  <a:moveTo>
                    <a:pt x="110" y="141"/>
                  </a:moveTo>
                  <a:cubicBezTo>
                    <a:pt x="110" y="141"/>
                    <a:pt x="110" y="142"/>
                    <a:pt x="110" y="142"/>
                  </a:cubicBezTo>
                  <a:cubicBezTo>
                    <a:pt x="110" y="142"/>
                    <a:pt x="110" y="142"/>
                    <a:pt x="111" y="141"/>
                  </a:cubicBezTo>
                  <a:cubicBezTo>
                    <a:pt x="110" y="141"/>
                    <a:pt x="110" y="141"/>
                    <a:pt x="110" y="141"/>
                  </a:cubicBezTo>
                  <a:close/>
                  <a:moveTo>
                    <a:pt x="138" y="8"/>
                  </a:moveTo>
                  <a:cubicBezTo>
                    <a:pt x="138" y="8"/>
                    <a:pt x="138" y="7"/>
                    <a:pt x="138" y="7"/>
                  </a:cubicBezTo>
                  <a:cubicBezTo>
                    <a:pt x="138" y="7"/>
                    <a:pt x="138" y="7"/>
                    <a:pt x="138" y="8"/>
                  </a:cubicBezTo>
                  <a:close/>
                  <a:moveTo>
                    <a:pt x="126" y="228"/>
                  </a:moveTo>
                  <a:cubicBezTo>
                    <a:pt x="126" y="228"/>
                    <a:pt x="126" y="228"/>
                    <a:pt x="126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28"/>
                    <a:pt x="125" y="228"/>
                    <a:pt x="126" y="228"/>
                  </a:cubicBezTo>
                  <a:close/>
                  <a:moveTo>
                    <a:pt x="44" y="190"/>
                  </a:moveTo>
                  <a:cubicBezTo>
                    <a:pt x="43" y="190"/>
                    <a:pt x="43" y="190"/>
                    <a:pt x="43" y="190"/>
                  </a:cubicBezTo>
                  <a:cubicBezTo>
                    <a:pt x="43" y="190"/>
                    <a:pt x="43" y="191"/>
                    <a:pt x="44" y="191"/>
                  </a:cubicBezTo>
                  <a:cubicBezTo>
                    <a:pt x="44" y="191"/>
                    <a:pt x="44" y="190"/>
                    <a:pt x="44" y="190"/>
                  </a:cubicBezTo>
                  <a:close/>
                  <a:moveTo>
                    <a:pt x="77" y="167"/>
                  </a:moveTo>
                  <a:cubicBezTo>
                    <a:pt x="77" y="167"/>
                    <a:pt x="78" y="166"/>
                    <a:pt x="77" y="166"/>
                  </a:cubicBezTo>
                  <a:cubicBezTo>
                    <a:pt x="77" y="166"/>
                    <a:pt x="77" y="167"/>
                    <a:pt x="77" y="167"/>
                  </a:cubicBezTo>
                  <a:close/>
                  <a:moveTo>
                    <a:pt x="102" y="208"/>
                  </a:moveTo>
                  <a:cubicBezTo>
                    <a:pt x="102" y="208"/>
                    <a:pt x="101" y="208"/>
                    <a:pt x="101" y="209"/>
                  </a:cubicBezTo>
                  <a:cubicBezTo>
                    <a:pt x="101" y="208"/>
                    <a:pt x="102" y="208"/>
                    <a:pt x="102" y="208"/>
                  </a:cubicBezTo>
                  <a:close/>
                  <a:moveTo>
                    <a:pt x="19" y="206"/>
                  </a:moveTo>
                  <a:cubicBezTo>
                    <a:pt x="20" y="206"/>
                    <a:pt x="20" y="205"/>
                    <a:pt x="19" y="205"/>
                  </a:cubicBezTo>
                  <a:cubicBezTo>
                    <a:pt x="19" y="205"/>
                    <a:pt x="19" y="206"/>
                    <a:pt x="19" y="206"/>
                  </a:cubicBezTo>
                  <a:close/>
                  <a:moveTo>
                    <a:pt x="79" y="168"/>
                  </a:moveTo>
                  <a:cubicBezTo>
                    <a:pt x="80" y="167"/>
                    <a:pt x="79" y="167"/>
                    <a:pt x="79" y="167"/>
                  </a:cubicBezTo>
                  <a:cubicBezTo>
                    <a:pt x="79" y="167"/>
                    <a:pt x="79" y="167"/>
                    <a:pt x="79" y="168"/>
                  </a:cubicBezTo>
                  <a:close/>
                  <a:moveTo>
                    <a:pt x="95" y="133"/>
                  </a:move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3"/>
                    <a:pt x="95" y="133"/>
                  </a:cubicBezTo>
                  <a:close/>
                  <a:moveTo>
                    <a:pt x="96" y="263"/>
                  </a:moveTo>
                  <a:cubicBezTo>
                    <a:pt x="96" y="263"/>
                    <a:pt x="96" y="263"/>
                    <a:pt x="96" y="263"/>
                  </a:cubicBezTo>
                  <a:cubicBezTo>
                    <a:pt x="96" y="263"/>
                    <a:pt x="95" y="263"/>
                    <a:pt x="95" y="264"/>
                  </a:cubicBezTo>
                  <a:cubicBezTo>
                    <a:pt x="95" y="264"/>
                    <a:pt x="95" y="264"/>
                    <a:pt x="95" y="264"/>
                  </a:cubicBezTo>
                  <a:cubicBezTo>
                    <a:pt x="96" y="263"/>
                    <a:pt x="96" y="263"/>
                    <a:pt x="96" y="263"/>
                  </a:cubicBezTo>
                  <a:close/>
                  <a:moveTo>
                    <a:pt x="26" y="240"/>
                  </a:moveTo>
                  <a:cubicBezTo>
                    <a:pt x="26" y="240"/>
                    <a:pt x="26" y="241"/>
                    <a:pt x="26" y="241"/>
                  </a:cubicBezTo>
                  <a:cubicBezTo>
                    <a:pt x="27" y="241"/>
                    <a:pt x="26" y="240"/>
                    <a:pt x="26" y="240"/>
                  </a:cubicBezTo>
                  <a:close/>
                  <a:moveTo>
                    <a:pt x="84" y="238"/>
                  </a:moveTo>
                  <a:cubicBezTo>
                    <a:pt x="84" y="238"/>
                    <a:pt x="84" y="238"/>
                    <a:pt x="84" y="239"/>
                  </a:cubicBezTo>
                  <a:cubicBezTo>
                    <a:pt x="84" y="238"/>
                    <a:pt x="84" y="238"/>
                    <a:pt x="84" y="238"/>
                  </a:cubicBezTo>
                  <a:close/>
                  <a:moveTo>
                    <a:pt x="44" y="229"/>
                  </a:moveTo>
                  <a:cubicBezTo>
                    <a:pt x="44" y="229"/>
                    <a:pt x="43" y="230"/>
                    <a:pt x="43" y="230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30"/>
                    <a:pt x="44" y="229"/>
                    <a:pt x="44" y="229"/>
                  </a:cubicBezTo>
                  <a:close/>
                  <a:moveTo>
                    <a:pt x="136" y="83"/>
                  </a:moveTo>
                  <a:cubicBezTo>
                    <a:pt x="136" y="83"/>
                    <a:pt x="135" y="83"/>
                    <a:pt x="135" y="84"/>
                  </a:cubicBezTo>
                  <a:cubicBezTo>
                    <a:pt x="136" y="84"/>
                    <a:pt x="136" y="83"/>
                    <a:pt x="136" y="83"/>
                  </a:cubicBezTo>
                  <a:close/>
                  <a:moveTo>
                    <a:pt x="139" y="86"/>
                  </a:moveTo>
                  <a:cubicBezTo>
                    <a:pt x="139" y="86"/>
                    <a:pt x="139" y="86"/>
                    <a:pt x="139" y="85"/>
                  </a:cubicBezTo>
                  <a:cubicBezTo>
                    <a:pt x="139" y="85"/>
                    <a:pt x="139" y="85"/>
                    <a:pt x="139" y="86"/>
                  </a:cubicBezTo>
                  <a:close/>
                  <a:moveTo>
                    <a:pt x="26" y="201"/>
                  </a:move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1"/>
                  </a:cubicBezTo>
                  <a:cubicBezTo>
                    <a:pt x="26" y="201"/>
                    <a:pt x="26" y="201"/>
                    <a:pt x="26" y="201"/>
                  </a:cubicBezTo>
                  <a:close/>
                  <a:moveTo>
                    <a:pt x="50" y="232"/>
                  </a:moveTo>
                  <a:cubicBezTo>
                    <a:pt x="50" y="232"/>
                    <a:pt x="50" y="232"/>
                    <a:pt x="50" y="231"/>
                  </a:cubicBezTo>
                  <a:cubicBezTo>
                    <a:pt x="50" y="232"/>
                    <a:pt x="50" y="232"/>
                    <a:pt x="50" y="232"/>
                  </a:cubicBezTo>
                  <a:close/>
                  <a:moveTo>
                    <a:pt x="65" y="183"/>
                  </a:move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5" y="182"/>
                    <a:pt x="65" y="183"/>
                  </a:cubicBezTo>
                  <a:close/>
                  <a:moveTo>
                    <a:pt x="163" y="57"/>
                  </a:moveTo>
                  <a:cubicBezTo>
                    <a:pt x="163" y="57"/>
                    <a:pt x="163" y="58"/>
                    <a:pt x="163" y="58"/>
                  </a:cubicBezTo>
                  <a:cubicBezTo>
                    <a:pt x="164" y="58"/>
                    <a:pt x="163" y="57"/>
                    <a:pt x="163" y="57"/>
                  </a:cubicBezTo>
                  <a:close/>
                  <a:moveTo>
                    <a:pt x="111" y="134"/>
                  </a:move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1" y="134"/>
                    <a:pt x="111" y="134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7" y="242"/>
                    <a:pt x="127" y="242"/>
                    <a:pt x="127" y="243"/>
                  </a:cubicBezTo>
                  <a:close/>
                  <a:moveTo>
                    <a:pt x="124" y="66"/>
                  </a:moveTo>
                  <a:cubicBezTo>
                    <a:pt x="124" y="66"/>
                    <a:pt x="124" y="66"/>
                    <a:pt x="124" y="66"/>
                  </a:cubicBezTo>
                  <a:cubicBezTo>
                    <a:pt x="124" y="66"/>
                    <a:pt x="124" y="66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4" y="66"/>
                    <a:pt x="124" y="66"/>
                    <a:pt x="124" y="66"/>
                  </a:cubicBezTo>
                  <a:close/>
                  <a:moveTo>
                    <a:pt x="123" y="49"/>
                  </a:move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4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9"/>
                    <a:pt x="123" y="49"/>
                    <a:pt x="123" y="49"/>
                  </a:cubicBezTo>
                  <a:close/>
                  <a:moveTo>
                    <a:pt x="95" y="207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lose/>
                  <a:moveTo>
                    <a:pt x="163" y="65"/>
                  </a:moveTo>
                  <a:cubicBezTo>
                    <a:pt x="163" y="65"/>
                    <a:pt x="163" y="65"/>
                    <a:pt x="163" y="65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5"/>
                    <a:pt x="163" y="65"/>
                    <a:pt x="163" y="65"/>
                  </a:cubicBezTo>
                  <a:close/>
                  <a:moveTo>
                    <a:pt x="85" y="261"/>
                  </a:moveTo>
                  <a:cubicBezTo>
                    <a:pt x="85" y="261"/>
                    <a:pt x="85" y="261"/>
                    <a:pt x="85" y="260"/>
                  </a:cubicBezTo>
                  <a:cubicBezTo>
                    <a:pt x="85" y="261"/>
                    <a:pt x="85" y="261"/>
                    <a:pt x="85" y="261"/>
                  </a:cubicBezTo>
                  <a:close/>
                  <a:moveTo>
                    <a:pt x="107" y="147"/>
                  </a:moveTo>
                  <a:cubicBezTo>
                    <a:pt x="107" y="147"/>
                    <a:pt x="107" y="146"/>
                    <a:pt x="107" y="146"/>
                  </a:cubicBezTo>
                  <a:cubicBezTo>
                    <a:pt x="107" y="146"/>
                    <a:pt x="107" y="147"/>
                    <a:pt x="107" y="147"/>
                  </a:cubicBezTo>
                  <a:close/>
                  <a:moveTo>
                    <a:pt x="76" y="171"/>
                  </a:move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lose/>
                  <a:moveTo>
                    <a:pt x="13" y="232"/>
                  </a:moveTo>
                  <a:cubicBezTo>
                    <a:pt x="13" y="232"/>
                    <a:pt x="13" y="232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lose/>
                  <a:moveTo>
                    <a:pt x="29" y="243"/>
                  </a:moveTo>
                  <a:cubicBezTo>
                    <a:pt x="29" y="243"/>
                    <a:pt x="29" y="243"/>
                    <a:pt x="29" y="243"/>
                  </a:cubicBezTo>
                  <a:cubicBezTo>
                    <a:pt x="29" y="243"/>
                    <a:pt x="29" y="242"/>
                    <a:pt x="29" y="242"/>
                  </a:cubicBezTo>
                  <a:cubicBezTo>
                    <a:pt x="29" y="242"/>
                    <a:pt x="29" y="242"/>
                    <a:pt x="29" y="242"/>
                  </a:cubicBezTo>
                  <a:cubicBezTo>
                    <a:pt x="29" y="242"/>
                    <a:pt x="29" y="243"/>
                    <a:pt x="29" y="243"/>
                  </a:cubicBezTo>
                  <a:close/>
                  <a:moveTo>
                    <a:pt x="179" y="39"/>
                  </a:move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00" y="123"/>
                  </a:moveTo>
                  <a:cubicBezTo>
                    <a:pt x="100" y="123"/>
                    <a:pt x="100" y="123"/>
                    <a:pt x="100" y="123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2"/>
                    <a:pt x="100" y="122"/>
                    <a:pt x="100" y="123"/>
                  </a:cubicBezTo>
                  <a:close/>
                  <a:moveTo>
                    <a:pt x="84" y="254"/>
                  </a:moveTo>
                  <a:cubicBezTo>
                    <a:pt x="84" y="254"/>
                    <a:pt x="84" y="254"/>
                    <a:pt x="83" y="254"/>
                  </a:cubicBezTo>
                  <a:cubicBezTo>
                    <a:pt x="84" y="254"/>
                    <a:pt x="84" y="254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4"/>
                    <a:pt x="84" y="254"/>
                    <a:pt x="84" y="254"/>
                  </a:cubicBezTo>
                  <a:close/>
                  <a:moveTo>
                    <a:pt x="101" y="252"/>
                  </a:moveTo>
                  <a:cubicBezTo>
                    <a:pt x="101" y="252"/>
                    <a:pt x="101" y="252"/>
                    <a:pt x="101" y="252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01" y="252"/>
                    <a:pt x="101" y="252"/>
                    <a:pt x="101" y="252"/>
                  </a:cubicBezTo>
                  <a:close/>
                  <a:moveTo>
                    <a:pt x="105" y="210"/>
                  </a:moveTo>
                  <a:cubicBezTo>
                    <a:pt x="105" y="210"/>
                    <a:pt x="105" y="210"/>
                    <a:pt x="105" y="210"/>
                  </a:cubicBezTo>
                  <a:cubicBezTo>
                    <a:pt x="105" y="210"/>
                    <a:pt x="105" y="210"/>
                    <a:pt x="105" y="210"/>
                  </a:cubicBezTo>
                  <a:close/>
                  <a:moveTo>
                    <a:pt x="128" y="106"/>
                  </a:moveTo>
                  <a:cubicBezTo>
                    <a:pt x="128" y="106"/>
                    <a:pt x="127" y="106"/>
                    <a:pt x="127" y="106"/>
                  </a:cubicBezTo>
                  <a:cubicBezTo>
                    <a:pt x="127" y="106"/>
                    <a:pt x="127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lose/>
                  <a:moveTo>
                    <a:pt x="138" y="80"/>
                  </a:moveTo>
                  <a:cubicBezTo>
                    <a:pt x="138" y="80"/>
                    <a:pt x="138" y="80"/>
                    <a:pt x="138" y="80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8" y="80"/>
                    <a:pt x="138" y="80"/>
                    <a:pt x="139" y="80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38" y="80"/>
                    <a:pt x="138" y="80"/>
                    <a:pt x="138" y="80"/>
                  </a:cubicBezTo>
                  <a:close/>
                  <a:moveTo>
                    <a:pt x="137" y="82"/>
                  </a:moveTo>
                  <a:cubicBezTo>
                    <a:pt x="137" y="82"/>
                    <a:pt x="137" y="82"/>
                    <a:pt x="137" y="82"/>
                  </a:cubicBezTo>
                  <a:cubicBezTo>
                    <a:pt x="137" y="82"/>
                    <a:pt x="137" y="81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7" y="82"/>
                    <a:pt x="137" y="82"/>
                  </a:cubicBezTo>
                  <a:close/>
                  <a:moveTo>
                    <a:pt x="105" y="262"/>
                  </a:moveTo>
                  <a:cubicBezTo>
                    <a:pt x="105" y="262"/>
                    <a:pt x="105" y="262"/>
                    <a:pt x="105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5" y="262"/>
                    <a:pt x="105" y="262"/>
                    <a:pt x="105" y="262"/>
                  </a:cubicBezTo>
                  <a:close/>
                  <a:moveTo>
                    <a:pt x="21" y="253"/>
                  </a:moveTo>
                  <a:cubicBezTo>
                    <a:pt x="21" y="253"/>
                    <a:pt x="21" y="253"/>
                    <a:pt x="21" y="253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1" y="253"/>
                    <a:pt x="21" y="253"/>
                    <a:pt x="21" y="253"/>
                  </a:cubicBezTo>
                  <a:close/>
                  <a:moveTo>
                    <a:pt x="84" y="160"/>
                  </a:move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lose/>
                  <a:moveTo>
                    <a:pt x="64" y="216"/>
                  </a:moveTo>
                  <a:cubicBezTo>
                    <a:pt x="64" y="216"/>
                    <a:pt x="64" y="216"/>
                    <a:pt x="64" y="216"/>
                  </a:cubicBezTo>
                  <a:cubicBezTo>
                    <a:pt x="64" y="216"/>
                    <a:pt x="65" y="215"/>
                    <a:pt x="65" y="215"/>
                  </a:cubicBezTo>
                  <a:cubicBezTo>
                    <a:pt x="65" y="215"/>
                    <a:pt x="64" y="215"/>
                    <a:pt x="64" y="215"/>
                  </a:cubicBezTo>
                  <a:cubicBezTo>
                    <a:pt x="64" y="215"/>
                    <a:pt x="64" y="216"/>
                    <a:pt x="64" y="216"/>
                  </a:cubicBezTo>
                  <a:close/>
                  <a:moveTo>
                    <a:pt x="84" y="158"/>
                  </a:moveTo>
                  <a:cubicBezTo>
                    <a:pt x="84" y="158"/>
                    <a:pt x="84" y="157"/>
                    <a:pt x="84" y="157"/>
                  </a:cubicBezTo>
                  <a:cubicBezTo>
                    <a:pt x="84" y="157"/>
                    <a:pt x="84" y="158"/>
                    <a:pt x="84" y="1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41"/>
            <p:cNvSpPr>
              <a:spLocks noEditPoints="1"/>
            </p:cNvSpPr>
            <p:nvPr/>
          </p:nvSpPr>
          <p:spPr bwMode="auto">
            <a:xfrm>
              <a:off x="8154081" y="5230503"/>
              <a:ext cx="556827" cy="694397"/>
            </a:xfrm>
            <a:custGeom>
              <a:avLst/>
              <a:gdLst>
                <a:gd name="T0" fmla="*/ 132 w 140"/>
                <a:gd name="T1" fmla="*/ 97 h 175"/>
                <a:gd name="T2" fmla="*/ 134 w 140"/>
                <a:gd name="T3" fmla="*/ 39 h 175"/>
                <a:gd name="T4" fmla="*/ 91 w 140"/>
                <a:gd name="T5" fmla="*/ 60 h 175"/>
                <a:gd name="T6" fmla="*/ 42 w 140"/>
                <a:gd name="T7" fmla="*/ 137 h 175"/>
                <a:gd name="T8" fmla="*/ 61 w 140"/>
                <a:gd name="T9" fmla="*/ 118 h 175"/>
                <a:gd name="T10" fmla="*/ 107 w 140"/>
                <a:gd name="T11" fmla="*/ 125 h 175"/>
                <a:gd name="T12" fmla="*/ 101 w 140"/>
                <a:gd name="T13" fmla="*/ 168 h 175"/>
                <a:gd name="T14" fmla="*/ 31 w 140"/>
                <a:gd name="T15" fmla="*/ 14 h 175"/>
                <a:gd name="T16" fmla="*/ 134 w 140"/>
                <a:gd name="T17" fmla="*/ 72 h 175"/>
                <a:gd name="T18" fmla="*/ 119 w 140"/>
                <a:gd name="T19" fmla="*/ 90 h 175"/>
                <a:gd name="T20" fmla="*/ 93 w 140"/>
                <a:gd name="T21" fmla="*/ 131 h 175"/>
                <a:gd name="T22" fmla="*/ 101 w 140"/>
                <a:gd name="T23" fmla="*/ 14 h 175"/>
                <a:gd name="T24" fmla="*/ 96 w 140"/>
                <a:gd name="T25" fmla="*/ 163 h 175"/>
                <a:gd name="T26" fmla="*/ 71 w 140"/>
                <a:gd name="T27" fmla="*/ 35 h 175"/>
                <a:gd name="T28" fmla="*/ 106 w 140"/>
                <a:gd name="T29" fmla="*/ 43 h 175"/>
                <a:gd name="T30" fmla="*/ 108 w 140"/>
                <a:gd name="T31" fmla="*/ 102 h 175"/>
                <a:gd name="T32" fmla="*/ 28 w 140"/>
                <a:gd name="T33" fmla="*/ 39 h 175"/>
                <a:gd name="T34" fmla="*/ 66 w 140"/>
                <a:gd name="T35" fmla="*/ 49 h 175"/>
                <a:gd name="T36" fmla="*/ 86 w 140"/>
                <a:gd name="T37" fmla="*/ 117 h 175"/>
                <a:gd name="T38" fmla="*/ 38 w 140"/>
                <a:gd name="T39" fmla="*/ 112 h 175"/>
                <a:gd name="T40" fmla="*/ 44 w 140"/>
                <a:gd name="T41" fmla="*/ 166 h 175"/>
                <a:gd name="T42" fmla="*/ 88 w 140"/>
                <a:gd name="T43" fmla="*/ 26 h 175"/>
                <a:gd name="T44" fmla="*/ 15 w 140"/>
                <a:gd name="T45" fmla="*/ 72 h 175"/>
                <a:gd name="T46" fmla="*/ 52 w 140"/>
                <a:gd name="T47" fmla="*/ 5 h 175"/>
                <a:gd name="T48" fmla="*/ 125 w 140"/>
                <a:gd name="T49" fmla="*/ 64 h 175"/>
                <a:gd name="T50" fmla="*/ 87 w 140"/>
                <a:gd name="T51" fmla="*/ 105 h 175"/>
                <a:gd name="T52" fmla="*/ 62 w 140"/>
                <a:gd name="T53" fmla="*/ 157 h 175"/>
                <a:gd name="T54" fmla="*/ 93 w 140"/>
                <a:gd name="T55" fmla="*/ 159 h 175"/>
                <a:gd name="T56" fmla="*/ 16 w 140"/>
                <a:gd name="T57" fmla="*/ 65 h 175"/>
                <a:gd name="T58" fmla="*/ 98 w 140"/>
                <a:gd name="T59" fmla="*/ 25 h 175"/>
                <a:gd name="T60" fmla="*/ 82 w 140"/>
                <a:gd name="T61" fmla="*/ 160 h 175"/>
                <a:gd name="T62" fmla="*/ 52 w 140"/>
                <a:gd name="T63" fmla="*/ 99 h 175"/>
                <a:gd name="T64" fmla="*/ 13 w 140"/>
                <a:gd name="T65" fmla="*/ 85 h 175"/>
                <a:gd name="T66" fmla="*/ 14 w 140"/>
                <a:gd name="T67" fmla="*/ 54 h 175"/>
                <a:gd name="T68" fmla="*/ 31 w 140"/>
                <a:gd name="T69" fmla="*/ 146 h 175"/>
                <a:gd name="T70" fmla="*/ 74 w 140"/>
                <a:gd name="T71" fmla="*/ 168 h 175"/>
                <a:gd name="T72" fmla="*/ 112 w 140"/>
                <a:gd name="T73" fmla="*/ 50 h 175"/>
                <a:gd name="T74" fmla="*/ 73 w 140"/>
                <a:gd name="T75" fmla="*/ 130 h 175"/>
                <a:gd name="T76" fmla="*/ 94 w 140"/>
                <a:gd name="T77" fmla="*/ 121 h 175"/>
                <a:gd name="T78" fmla="*/ 63 w 140"/>
                <a:gd name="T79" fmla="*/ 96 h 175"/>
                <a:gd name="T80" fmla="*/ 27 w 140"/>
                <a:gd name="T81" fmla="*/ 103 h 175"/>
                <a:gd name="T82" fmla="*/ 61 w 140"/>
                <a:gd name="T83" fmla="*/ 104 h 175"/>
                <a:gd name="T84" fmla="*/ 31 w 140"/>
                <a:gd name="T85" fmla="*/ 52 h 175"/>
                <a:gd name="T86" fmla="*/ 120 w 140"/>
                <a:gd name="T87" fmla="*/ 50 h 175"/>
                <a:gd name="T88" fmla="*/ 44 w 140"/>
                <a:gd name="T89" fmla="*/ 156 h 175"/>
                <a:gd name="T90" fmla="*/ 57 w 140"/>
                <a:gd name="T91" fmla="*/ 163 h 175"/>
                <a:gd name="T92" fmla="*/ 52 w 140"/>
                <a:gd name="T93" fmla="*/ 117 h 175"/>
                <a:gd name="T94" fmla="*/ 95 w 140"/>
                <a:gd name="T95" fmla="*/ 109 h 175"/>
                <a:gd name="T96" fmla="*/ 62 w 140"/>
                <a:gd name="T97" fmla="*/ 100 h 175"/>
                <a:gd name="T98" fmla="*/ 51 w 140"/>
                <a:gd name="T99" fmla="*/ 162 h 175"/>
                <a:gd name="T100" fmla="*/ 24 w 140"/>
                <a:gd name="T101" fmla="*/ 108 h 175"/>
                <a:gd name="T102" fmla="*/ 63 w 140"/>
                <a:gd name="T103" fmla="*/ 11 h 175"/>
                <a:gd name="T104" fmla="*/ 61 w 140"/>
                <a:gd name="T105" fmla="*/ 23 h 175"/>
                <a:gd name="T106" fmla="*/ 81 w 140"/>
                <a:gd name="T107" fmla="*/ 28 h 175"/>
                <a:gd name="T108" fmla="*/ 89 w 140"/>
                <a:gd name="T109" fmla="*/ 165 h 175"/>
                <a:gd name="T110" fmla="*/ 65 w 140"/>
                <a:gd name="T111" fmla="*/ 9 h 175"/>
                <a:gd name="T112" fmla="*/ 51 w 140"/>
                <a:gd name="T113" fmla="*/ 33 h 175"/>
                <a:gd name="T114" fmla="*/ 16 w 140"/>
                <a:gd name="T115" fmla="*/ 79 h 175"/>
                <a:gd name="T116" fmla="*/ 6 w 140"/>
                <a:gd name="T117" fmla="*/ 71 h 175"/>
                <a:gd name="T118" fmla="*/ 112 w 140"/>
                <a:gd name="T119" fmla="*/ 124 h 175"/>
                <a:gd name="T120" fmla="*/ 90 w 140"/>
                <a:gd name="T121" fmla="*/ 157 h 175"/>
                <a:gd name="T122" fmla="*/ 79 w 140"/>
                <a:gd name="T123" fmla="*/ 168 h 175"/>
                <a:gd name="T124" fmla="*/ 46 w 140"/>
                <a:gd name="T125" fmla="*/ 12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175">
                  <a:moveTo>
                    <a:pt x="83" y="175"/>
                  </a:moveTo>
                  <a:cubicBezTo>
                    <a:pt x="81" y="174"/>
                    <a:pt x="78" y="174"/>
                    <a:pt x="75" y="174"/>
                  </a:cubicBezTo>
                  <a:cubicBezTo>
                    <a:pt x="73" y="174"/>
                    <a:pt x="71" y="174"/>
                    <a:pt x="69" y="174"/>
                  </a:cubicBezTo>
                  <a:cubicBezTo>
                    <a:pt x="68" y="174"/>
                    <a:pt x="66" y="173"/>
                    <a:pt x="65" y="173"/>
                  </a:cubicBezTo>
                  <a:cubicBezTo>
                    <a:pt x="63" y="173"/>
                    <a:pt x="61" y="173"/>
                    <a:pt x="59" y="173"/>
                  </a:cubicBezTo>
                  <a:cubicBezTo>
                    <a:pt x="57" y="173"/>
                    <a:pt x="54" y="172"/>
                    <a:pt x="52" y="172"/>
                  </a:cubicBezTo>
                  <a:cubicBezTo>
                    <a:pt x="50" y="172"/>
                    <a:pt x="47" y="172"/>
                    <a:pt x="44" y="171"/>
                  </a:cubicBezTo>
                  <a:cubicBezTo>
                    <a:pt x="43" y="171"/>
                    <a:pt x="41" y="170"/>
                    <a:pt x="40" y="169"/>
                  </a:cubicBezTo>
                  <a:cubicBezTo>
                    <a:pt x="36" y="168"/>
                    <a:pt x="33" y="165"/>
                    <a:pt x="30" y="162"/>
                  </a:cubicBezTo>
                  <a:cubicBezTo>
                    <a:pt x="29" y="161"/>
                    <a:pt x="28" y="159"/>
                    <a:pt x="27" y="157"/>
                  </a:cubicBezTo>
                  <a:cubicBezTo>
                    <a:pt x="25" y="153"/>
                    <a:pt x="24" y="149"/>
                    <a:pt x="23" y="144"/>
                  </a:cubicBezTo>
                  <a:cubicBezTo>
                    <a:pt x="22" y="141"/>
                    <a:pt x="22" y="138"/>
                    <a:pt x="21" y="135"/>
                  </a:cubicBezTo>
                  <a:cubicBezTo>
                    <a:pt x="20" y="131"/>
                    <a:pt x="19" y="127"/>
                    <a:pt x="18" y="123"/>
                  </a:cubicBezTo>
                  <a:cubicBezTo>
                    <a:pt x="18" y="121"/>
                    <a:pt x="17" y="120"/>
                    <a:pt x="16" y="118"/>
                  </a:cubicBezTo>
                  <a:cubicBezTo>
                    <a:pt x="14" y="115"/>
                    <a:pt x="13" y="112"/>
                    <a:pt x="11" y="109"/>
                  </a:cubicBezTo>
                  <a:cubicBezTo>
                    <a:pt x="9" y="105"/>
                    <a:pt x="7" y="101"/>
                    <a:pt x="6" y="96"/>
                  </a:cubicBezTo>
                  <a:cubicBezTo>
                    <a:pt x="4" y="92"/>
                    <a:pt x="3" y="88"/>
                    <a:pt x="2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0" y="68"/>
                    <a:pt x="1" y="64"/>
                    <a:pt x="1" y="60"/>
                  </a:cubicBezTo>
                  <a:cubicBezTo>
                    <a:pt x="1" y="55"/>
                    <a:pt x="3" y="51"/>
                    <a:pt x="4" y="46"/>
                  </a:cubicBezTo>
                  <a:cubicBezTo>
                    <a:pt x="4" y="44"/>
                    <a:pt x="5" y="41"/>
                    <a:pt x="6" y="39"/>
                  </a:cubicBezTo>
                  <a:cubicBezTo>
                    <a:pt x="7" y="37"/>
                    <a:pt x="8" y="35"/>
                    <a:pt x="9" y="34"/>
                  </a:cubicBezTo>
                  <a:cubicBezTo>
                    <a:pt x="10" y="32"/>
                    <a:pt x="12" y="30"/>
                    <a:pt x="13" y="28"/>
                  </a:cubicBezTo>
                  <a:cubicBezTo>
                    <a:pt x="15" y="24"/>
                    <a:pt x="18" y="20"/>
                    <a:pt x="21" y="17"/>
                  </a:cubicBezTo>
                  <a:cubicBezTo>
                    <a:pt x="23" y="15"/>
                    <a:pt x="26" y="13"/>
                    <a:pt x="28" y="12"/>
                  </a:cubicBezTo>
                  <a:cubicBezTo>
                    <a:pt x="31" y="10"/>
                    <a:pt x="34" y="9"/>
                    <a:pt x="37" y="8"/>
                  </a:cubicBezTo>
                  <a:cubicBezTo>
                    <a:pt x="39" y="6"/>
                    <a:pt x="42" y="5"/>
                    <a:pt x="45" y="5"/>
                  </a:cubicBezTo>
                  <a:cubicBezTo>
                    <a:pt x="47" y="4"/>
                    <a:pt x="50" y="3"/>
                    <a:pt x="52" y="2"/>
                  </a:cubicBezTo>
                  <a:cubicBezTo>
                    <a:pt x="57" y="1"/>
                    <a:pt x="63" y="0"/>
                    <a:pt x="68" y="0"/>
                  </a:cubicBezTo>
                  <a:cubicBezTo>
                    <a:pt x="74" y="0"/>
                    <a:pt x="79" y="0"/>
                    <a:pt x="84" y="1"/>
                  </a:cubicBezTo>
                  <a:cubicBezTo>
                    <a:pt x="87" y="1"/>
                    <a:pt x="90" y="2"/>
                    <a:pt x="93" y="2"/>
                  </a:cubicBezTo>
                  <a:cubicBezTo>
                    <a:pt x="97" y="3"/>
                    <a:pt x="101" y="4"/>
                    <a:pt x="104" y="5"/>
                  </a:cubicBezTo>
                  <a:cubicBezTo>
                    <a:pt x="109" y="8"/>
                    <a:pt x="114" y="10"/>
                    <a:pt x="118" y="13"/>
                  </a:cubicBezTo>
                  <a:cubicBezTo>
                    <a:pt x="124" y="17"/>
                    <a:pt x="128" y="23"/>
                    <a:pt x="131" y="29"/>
                  </a:cubicBezTo>
                  <a:cubicBezTo>
                    <a:pt x="133" y="32"/>
                    <a:pt x="134" y="36"/>
                    <a:pt x="135" y="39"/>
                  </a:cubicBezTo>
                  <a:cubicBezTo>
                    <a:pt x="136" y="42"/>
                    <a:pt x="137" y="44"/>
                    <a:pt x="137" y="47"/>
                  </a:cubicBezTo>
                  <a:cubicBezTo>
                    <a:pt x="137" y="49"/>
                    <a:pt x="138" y="51"/>
                    <a:pt x="138" y="54"/>
                  </a:cubicBezTo>
                  <a:cubicBezTo>
                    <a:pt x="139" y="60"/>
                    <a:pt x="140" y="66"/>
                    <a:pt x="139" y="73"/>
                  </a:cubicBezTo>
                  <a:cubicBezTo>
                    <a:pt x="138" y="78"/>
                    <a:pt x="136" y="84"/>
                    <a:pt x="134" y="89"/>
                  </a:cubicBezTo>
                  <a:cubicBezTo>
                    <a:pt x="133" y="92"/>
                    <a:pt x="133" y="95"/>
                    <a:pt x="132" y="97"/>
                  </a:cubicBezTo>
                  <a:cubicBezTo>
                    <a:pt x="131" y="100"/>
                    <a:pt x="130" y="102"/>
                    <a:pt x="129" y="104"/>
                  </a:cubicBezTo>
                  <a:cubicBezTo>
                    <a:pt x="129" y="104"/>
                    <a:pt x="128" y="105"/>
                    <a:pt x="128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6" y="107"/>
                    <a:pt x="125" y="109"/>
                    <a:pt x="124" y="111"/>
                  </a:cubicBezTo>
                  <a:cubicBezTo>
                    <a:pt x="122" y="114"/>
                    <a:pt x="122" y="116"/>
                    <a:pt x="121" y="118"/>
                  </a:cubicBezTo>
                  <a:cubicBezTo>
                    <a:pt x="120" y="121"/>
                    <a:pt x="120" y="124"/>
                    <a:pt x="119" y="126"/>
                  </a:cubicBezTo>
                  <a:cubicBezTo>
                    <a:pt x="119" y="130"/>
                    <a:pt x="118" y="133"/>
                    <a:pt x="118" y="136"/>
                  </a:cubicBezTo>
                  <a:cubicBezTo>
                    <a:pt x="118" y="139"/>
                    <a:pt x="118" y="141"/>
                    <a:pt x="117" y="143"/>
                  </a:cubicBezTo>
                  <a:cubicBezTo>
                    <a:pt x="117" y="145"/>
                    <a:pt x="117" y="147"/>
                    <a:pt x="117" y="149"/>
                  </a:cubicBezTo>
                  <a:cubicBezTo>
                    <a:pt x="116" y="151"/>
                    <a:pt x="115" y="153"/>
                    <a:pt x="114" y="156"/>
                  </a:cubicBezTo>
                  <a:cubicBezTo>
                    <a:pt x="113" y="159"/>
                    <a:pt x="111" y="162"/>
                    <a:pt x="109" y="165"/>
                  </a:cubicBezTo>
                  <a:cubicBezTo>
                    <a:pt x="107" y="167"/>
                    <a:pt x="105" y="169"/>
                    <a:pt x="103" y="171"/>
                  </a:cubicBezTo>
                  <a:cubicBezTo>
                    <a:pt x="102" y="172"/>
                    <a:pt x="101" y="172"/>
                    <a:pt x="100" y="173"/>
                  </a:cubicBezTo>
                  <a:cubicBezTo>
                    <a:pt x="96" y="174"/>
                    <a:pt x="93" y="175"/>
                    <a:pt x="89" y="175"/>
                  </a:cubicBezTo>
                  <a:cubicBezTo>
                    <a:pt x="87" y="174"/>
                    <a:pt x="85" y="175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lose/>
                  <a:moveTo>
                    <a:pt x="40" y="49"/>
                  </a:moveTo>
                  <a:cubicBezTo>
                    <a:pt x="39" y="49"/>
                    <a:pt x="38" y="48"/>
                    <a:pt x="38" y="48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8" y="48"/>
                    <a:pt x="39" y="49"/>
                    <a:pt x="40" y="49"/>
                  </a:cubicBezTo>
                  <a:cubicBezTo>
                    <a:pt x="40" y="50"/>
                    <a:pt x="41" y="50"/>
                    <a:pt x="42" y="50"/>
                  </a:cubicBezTo>
                  <a:cubicBezTo>
                    <a:pt x="41" y="50"/>
                    <a:pt x="40" y="49"/>
                    <a:pt x="40" y="49"/>
                  </a:cubicBezTo>
                  <a:close/>
                  <a:moveTo>
                    <a:pt x="43" y="146"/>
                  </a:move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6"/>
                  </a:cubicBezTo>
                  <a:cubicBezTo>
                    <a:pt x="43" y="147"/>
                    <a:pt x="44" y="149"/>
                    <a:pt x="45" y="150"/>
                  </a:cubicBezTo>
                  <a:cubicBezTo>
                    <a:pt x="44" y="149"/>
                    <a:pt x="44" y="147"/>
                    <a:pt x="43" y="146"/>
                  </a:cubicBezTo>
                  <a:cubicBezTo>
                    <a:pt x="43" y="146"/>
                    <a:pt x="43" y="146"/>
                    <a:pt x="43" y="146"/>
                  </a:cubicBezTo>
                  <a:close/>
                  <a:moveTo>
                    <a:pt x="114" y="14"/>
                  </a:moveTo>
                  <a:cubicBezTo>
                    <a:pt x="114" y="14"/>
                    <a:pt x="114" y="15"/>
                    <a:pt x="115" y="15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3"/>
                    <a:pt x="112" y="12"/>
                    <a:pt x="111" y="12"/>
                  </a:cubicBezTo>
                  <a:cubicBezTo>
                    <a:pt x="110" y="12"/>
                    <a:pt x="110" y="12"/>
                    <a:pt x="110" y="11"/>
                  </a:cubicBezTo>
                  <a:cubicBezTo>
                    <a:pt x="110" y="12"/>
                    <a:pt x="110" y="12"/>
                    <a:pt x="111" y="12"/>
                  </a:cubicBezTo>
                  <a:cubicBezTo>
                    <a:pt x="112" y="13"/>
                    <a:pt x="112" y="13"/>
                    <a:pt x="113" y="14"/>
                  </a:cubicBezTo>
                  <a:cubicBezTo>
                    <a:pt x="113" y="14"/>
                    <a:pt x="114" y="14"/>
                    <a:pt x="114" y="14"/>
                  </a:cubicBezTo>
                  <a:close/>
                  <a:moveTo>
                    <a:pt x="133" y="38"/>
                  </a:moveTo>
                  <a:cubicBezTo>
                    <a:pt x="133" y="38"/>
                    <a:pt x="133" y="39"/>
                    <a:pt x="133" y="39"/>
                  </a:cubicBezTo>
                  <a:cubicBezTo>
                    <a:pt x="133" y="39"/>
                    <a:pt x="134" y="39"/>
                    <a:pt x="134" y="39"/>
                  </a:cubicBezTo>
                  <a:cubicBezTo>
                    <a:pt x="133" y="39"/>
                    <a:pt x="133" y="38"/>
                    <a:pt x="133" y="38"/>
                  </a:cubicBezTo>
                  <a:cubicBezTo>
                    <a:pt x="133" y="38"/>
                    <a:pt x="133" y="37"/>
                    <a:pt x="133" y="37"/>
                  </a:cubicBezTo>
                  <a:cubicBezTo>
                    <a:pt x="132" y="35"/>
                    <a:pt x="131" y="32"/>
                    <a:pt x="130" y="30"/>
                  </a:cubicBezTo>
                  <a:cubicBezTo>
                    <a:pt x="130" y="30"/>
                    <a:pt x="130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8" y="26"/>
                    <a:pt x="126" y="24"/>
                    <a:pt x="125" y="22"/>
                  </a:cubicBezTo>
                  <a:cubicBezTo>
                    <a:pt x="124" y="22"/>
                    <a:pt x="124" y="21"/>
                    <a:pt x="124" y="21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5" y="23"/>
                    <a:pt x="126" y="25"/>
                    <a:pt x="127" y="26"/>
                  </a:cubicBezTo>
                  <a:cubicBezTo>
                    <a:pt x="128" y="27"/>
                    <a:pt x="128" y="28"/>
                    <a:pt x="129" y="28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30"/>
                    <a:pt x="130" y="31"/>
                    <a:pt x="130" y="32"/>
                  </a:cubicBezTo>
                  <a:cubicBezTo>
                    <a:pt x="131" y="34"/>
                    <a:pt x="132" y="36"/>
                    <a:pt x="133" y="38"/>
                  </a:cubicBezTo>
                  <a:cubicBezTo>
                    <a:pt x="133" y="38"/>
                    <a:pt x="133" y="38"/>
                    <a:pt x="133" y="38"/>
                  </a:cubicBezTo>
                  <a:close/>
                  <a:moveTo>
                    <a:pt x="83" y="70"/>
                  </a:moveTo>
                  <a:cubicBezTo>
                    <a:pt x="82" y="71"/>
                    <a:pt x="82" y="73"/>
                    <a:pt x="82" y="74"/>
                  </a:cubicBezTo>
                  <a:cubicBezTo>
                    <a:pt x="83" y="76"/>
                    <a:pt x="83" y="77"/>
                    <a:pt x="84" y="78"/>
                  </a:cubicBezTo>
                  <a:cubicBezTo>
                    <a:pt x="84" y="78"/>
                    <a:pt x="84" y="79"/>
                    <a:pt x="84" y="79"/>
                  </a:cubicBezTo>
                  <a:cubicBezTo>
                    <a:pt x="87" y="82"/>
                    <a:pt x="90" y="85"/>
                    <a:pt x="93" y="88"/>
                  </a:cubicBezTo>
                  <a:cubicBezTo>
                    <a:pt x="95" y="89"/>
                    <a:pt x="96" y="91"/>
                    <a:pt x="98" y="93"/>
                  </a:cubicBezTo>
                  <a:cubicBezTo>
                    <a:pt x="99" y="94"/>
                    <a:pt x="100" y="95"/>
                    <a:pt x="101" y="96"/>
                  </a:cubicBezTo>
                  <a:cubicBezTo>
                    <a:pt x="101" y="96"/>
                    <a:pt x="102" y="96"/>
                    <a:pt x="102" y="96"/>
                  </a:cubicBezTo>
                  <a:cubicBezTo>
                    <a:pt x="104" y="97"/>
                    <a:pt x="105" y="96"/>
                    <a:pt x="106" y="95"/>
                  </a:cubicBezTo>
                  <a:cubicBezTo>
                    <a:pt x="108" y="95"/>
                    <a:pt x="109" y="94"/>
                    <a:pt x="110" y="93"/>
                  </a:cubicBezTo>
                  <a:cubicBezTo>
                    <a:pt x="111" y="92"/>
                    <a:pt x="112" y="90"/>
                    <a:pt x="114" y="89"/>
                  </a:cubicBezTo>
                  <a:cubicBezTo>
                    <a:pt x="115" y="88"/>
                    <a:pt x="116" y="86"/>
                    <a:pt x="117" y="85"/>
                  </a:cubicBezTo>
                  <a:cubicBezTo>
                    <a:pt x="118" y="84"/>
                    <a:pt x="119" y="83"/>
                    <a:pt x="119" y="81"/>
                  </a:cubicBezTo>
                  <a:cubicBezTo>
                    <a:pt x="121" y="80"/>
                    <a:pt x="122" y="78"/>
                    <a:pt x="123" y="76"/>
                  </a:cubicBezTo>
                  <a:cubicBezTo>
                    <a:pt x="124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68"/>
                  </a:cubicBezTo>
                  <a:cubicBezTo>
                    <a:pt x="124" y="68"/>
                    <a:pt x="124" y="67"/>
                    <a:pt x="123" y="66"/>
                  </a:cubicBezTo>
                  <a:cubicBezTo>
                    <a:pt x="122" y="63"/>
                    <a:pt x="120" y="61"/>
                    <a:pt x="118" y="58"/>
                  </a:cubicBezTo>
                  <a:cubicBezTo>
                    <a:pt x="117" y="57"/>
                    <a:pt x="117" y="56"/>
                    <a:pt x="116" y="55"/>
                  </a:cubicBezTo>
                  <a:cubicBezTo>
                    <a:pt x="114" y="54"/>
                    <a:pt x="113" y="52"/>
                    <a:pt x="111" y="51"/>
                  </a:cubicBezTo>
                  <a:cubicBezTo>
                    <a:pt x="110" y="50"/>
                    <a:pt x="109" y="50"/>
                    <a:pt x="107" y="50"/>
                  </a:cubicBezTo>
                  <a:cubicBezTo>
                    <a:pt x="107" y="50"/>
                    <a:pt x="107" y="50"/>
                    <a:pt x="106" y="50"/>
                  </a:cubicBezTo>
                  <a:cubicBezTo>
                    <a:pt x="104" y="50"/>
                    <a:pt x="102" y="51"/>
                    <a:pt x="100" y="52"/>
                  </a:cubicBezTo>
                  <a:cubicBezTo>
                    <a:pt x="98" y="53"/>
                    <a:pt x="97" y="54"/>
                    <a:pt x="96" y="55"/>
                  </a:cubicBezTo>
                  <a:cubicBezTo>
                    <a:pt x="95" y="56"/>
                    <a:pt x="93" y="57"/>
                    <a:pt x="92" y="58"/>
                  </a:cubicBezTo>
                  <a:cubicBezTo>
                    <a:pt x="92" y="59"/>
                    <a:pt x="91" y="60"/>
                    <a:pt x="91" y="60"/>
                  </a:cubicBezTo>
                  <a:cubicBezTo>
                    <a:pt x="89" y="62"/>
                    <a:pt x="87" y="64"/>
                    <a:pt x="85" y="66"/>
                  </a:cubicBezTo>
                  <a:cubicBezTo>
                    <a:pt x="85" y="66"/>
                    <a:pt x="84" y="67"/>
                    <a:pt x="84" y="68"/>
                  </a:cubicBezTo>
                  <a:cubicBezTo>
                    <a:pt x="84" y="69"/>
                    <a:pt x="84" y="70"/>
                    <a:pt x="83" y="70"/>
                  </a:cubicBezTo>
                  <a:close/>
                  <a:moveTo>
                    <a:pt x="49" y="98"/>
                  </a:moveTo>
                  <a:cubicBezTo>
                    <a:pt x="49" y="98"/>
                    <a:pt x="49" y="98"/>
                    <a:pt x="50" y="98"/>
                  </a:cubicBezTo>
                  <a:cubicBezTo>
                    <a:pt x="50" y="98"/>
                    <a:pt x="51" y="98"/>
                    <a:pt x="51" y="98"/>
                  </a:cubicBezTo>
                  <a:cubicBezTo>
                    <a:pt x="52" y="96"/>
                    <a:pt x="53" y="95"/>
                    <a:pt x="54" y="94"/>
                  </a:cubicBezTo>
                  <a:cubicBezTo>
                    <a:pt x="56" y="92"/>
                    <a:pt x="57" y="89"/>
                    <a:pt x="59" y="87"/>
                  </a:cubicBezTo>
                  <a:cubicBezTo>
                    <a:pt x="59" y="86"/>
                    <a:pt x="59" y="85"/>
                    <a:pt x="60" y="84"/>
                  </a:cubicBezTo>
                  <a:cubicBezTo>
                    <a:pt x="61" y="81"/>
                    <a:pt x="62" y="79"/>
                    <a:pt x="62" y="77"/>
                  </a:cubicBezTo>
                  <a:cubicBezTo>
                    <a:pt x="62" y="74"/>
                    <a:pt x="63" y="72"/>
                    <a:pt x="63" y="69"/>
                  </a:cubicBezTo>
                  <a:cubicBezTo>
                    <a:pt x="63" y="69"/>
                    <a:pt x="63" y="69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1" y="64"/>
                    <a:pt x="60" y="63"/>
                    <a:pt x="59" y="62"/>
                  </a:cubicBezTo>
                  <a:cubicBezTo>
                    <a:pt x="58" y="61"/>
                    <a:pt x="57" y="61"/>
                    <a:pt x="56" y="60"/>
                  </a:cubicBezTo>
                  <a:cubicBezTo>
                    <a:pt x="55" y="59"/>
                    <a:pt x="54" y="58"/>
                    <a:pt x="53" y="57"/>
                  </a:cubicBezTo>
                  <a:cubicBezTo>
                    <a:pt x="52" y="57"/>
                    <a:pt x="52" y="57"/>
                    <a:pt x="51" y="56"/>
                  </a:cubicBezTo>
                  <a:cubicBezTo>
                    <a:pt x="49" y="56"/>
                    <a:pt x="47" y="55"/>
                    <a:pt x="45" y="54"/>
                  </a:cubicBezTo>
                  <a:cubicBezTo>
                    <a:pt x="45" y="54"/>
                    <a:pt x="44" y="54"/>
                    <a:pt x="44" y="54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4"/>
                    <a:pt x="42" y="53"/>
                    <a:pt x="41" y="53"/>
                  </a:cubicBezTo>
                  <a:cubicBezTo>
                    <a:pt x="40" y="53"/>
                    <a:pt x="39" y="53"/>
                    <a:pt x="37" y="54"/>
                  </a:cubicBezTo>
                  <a:cubicBezTo>
                    <a:pt x="35" y="55"/>
                    <a:pt x="32" y="56"/>
                    <a:pt x="31" y="59"/>
                  </a:cubicBezTo>
                  <a:cubicBezTo>
                    <a:pt x="29" y="61"/>
                    <a:pt x="28" y="63"/>
                    <a:pt x="26" y="65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9"/>
                    <a:pt x="22" y="71"/>
                    <a:pt x="22" y="73"/>
                  </a:cubicBezTo>
                  <a:cubicBezTo>
                    <a:pt x="21" y="75"/>
                    <a:pt x="21" y="77"/>
                    <a:pt x="22" y="78"/>
                  </a:cubicBezTo>
                  <a:cubicBezTo>
                    <a:pt x="22" y="78"/>
                    <a:pt x="22" y="79"/>
                    <a:pt x="22" y="79"/>
                  </a:cubicBezTo>
                  <a:cubicBezTo>
                    <a:pt x="22" y="79"/>
                    <a:pt x="23" y="80"/>
                    <a:pt x="23" y="80"/>
                  </a:cubicBezTo>
                  <a:cubicBezTo>
                    <a:pt x="24" y="81"/>
                    <a:pt x="25" y="81"/>
                    <a:pt x="26" y="82"/>
                  </a:cubicBezTo>
                  <a:cubicBezTo>
                    <a:pt x="28" y="84"/>
                    <a:pt x="31" y="87"/>
                    <a:pt x="33" y="89"/>
                  </a:cubicBezTo>
                  <a:cubicBezTo>
                    <a:pt x="35" y="89"/>
                    <a:pt x="36" y="90"/>
                    <a:pt x="37" y="91"/>
                  </a:cubicBezTo>
                  <a:cubicBezTo>
                    <a:pt x="39" y="93"/>
                    <a:pt x="41" y="95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6" y="98"/>
                    <a:pt x="47" y="98"/>
                    <a:pt x="49" y="98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30"/>
                    <a:pt x="41" y="130"/>
                  </a:cubicBezTo>
                  <a:cubicBezTo>
                    <a:pt x="41" y="131"/>
                    <a:pt x="40" y="131"/>
                    <a:pt x="41" y="132"/>
                  </a:cubicBezTo>
                  <a:cubicBezTo>
                    <a:pt x="41" y="134"/>
                    <a:pt x="42" y="136"/>
                    <a:pt x="42" y="137"/>
                  </a:cubicBezTo>
                  <a:cubicBezTo>
                    <a:pt x="43" y="138"/>
                    <a:pt x="43" y="139"/>
                    <a:pt x="43" y="140"/>
                  </a:cubicBezTo>
                  <a:cubicBezTo>
                    <a:pt x="44" y="143"/>
                    <a:pt x="45" y="146"/>
                    <a:pt x="46" y="149"/>
                  </a:cubicBezTo>
                  <a:cubicBezTo>
                    <a:pt x="47" y="150"/>
                    <a:pt x="47" y="151"/>
                    <a:pt x="47" y="152"/>
                  </a:cubicBezTo>
                  <a:cubicBezTo>
                    <a:pt x="47" y="153"/>
                    <a:pt x="48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55" y="153"/>
                    <a:pt x="60" y="153"/>
                    <a:pt x="64" y="153"/>
                  </a:cubicBezTo>
                  <a:cubicBezTo>
                    <a:pt x="65" y="153"/>
                    <a:pt x="67" y="153"/>
                    <a:pt x="68" y="153"/>
                  </a:cubicBezTo>
                  <a:cubicBezTo>
                    <a:pt x="74" y="153"/>
                    <a:pt x="79" y="153"/>
                    <a:pt x="85" y="152"/>
                  </a:cubicBezTo>
                  <a:cubicBezTo>
                    <a:pt x="86" y="152"/>
                    <a:pt x="87" y="152"/>
                    <a:pt x="88" y="152"/>
                  </a:cubicBezTo>
                  <a:cubicBezTo>
                    <a:pt x="88" y="152"/>
                    <a:pt x="89" y="152"/>
                    <a:pt x="89" y="152"/>
                  </a:cubicBezTo>
                  <a:cubicBezTo>
                    <a:pt x="89" y="151"/>
                    <a:pt x="90" y="151"/>
                    <a:pt x="91" y="152"/>
                  </a:cubicBezTo>
                  <a:cubicBezTo>
                    <a:pt x="91" y="152"/>
                    <a:pt x="92" y="152"/>
                    <a:pt x="93" y="152"/>
                  </a:cubicBezTo>
                  <a:cubicBezTo>
                    <a:pt x="94" y="151"/>
                    <a:pt x="96" y="151"/>
                    <a:pt x="98" y="150"/>
                  </a:cubicBezTo>
                  <a:cubicBezTo>
                    <a:pt x="98" y="149"/>
                    <a:pt x="99" y="149"/>
                    <a:pt x="100" y="148"/>
                  </a:cubicBezTo>
                  <a:cubicBezTo>
                    <a:pt x="100" y="148"/>
                    <a:pt x="100" y="148"/>
                    <a:pt x="100" y="147"/>
                  </a:cubicBezTo>
                  <a:cubicBezTo>
                    <a:pt x="100" y="147"/>
                    <a:pt x="100" y="146"/>
                    <a:pt x="101" y="146"/>
                  </a:cubicBezTo>
                  <a:cubicBezTo>
                    <a:pt x="101" y="145"/>
                    <a:pt x="101" y="143"/>
                    <a:pt x="101" y="142"/>
                  </a:cubicBezTo>
                  <a:cubicBezTo>
                    <a:pt x="101" y="140"/>
                    <a:pt x="101" y="138"/>
                    <a:pt x="101" y="136"/>
                  </a:cubicBezTo>
                  <a:cubicBezTo>
                    <a:pt x="102" y="134"/>
                    <a:pt x="102" y="132"/>
                    <a:pt x="102" y="130"/>
                  </a:cubicBezTo>
                  <a:cubicBezTo>
                    <a:pt x="102" y="129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30"/>
                  </a:cubicBezTo>
                  <a:cubicBezTo>
                    <a:pt x="100" y="130"/>
                    <a:pt x="100" y="131"/>
                    <a:pt x="99" y="132"/>
                  </a:cubicBezTo>
                  <a:cubicBezTo>
                    <a:pt x="98" y="133"/>
                    <a:pt x="97" y="134"/>
                    <a:pt x="97" y="134"/>
                  </a:cubicBezTo>
                  <a:cubicBezTo>
                    <a:pt x="96" y="135"/>
                    <a:pt x="95" y="136"/>
                    <a:pt x="93" y="136"/>
                  </a:cubicBezTo>
                  <a:cubicBezTo>
                    <a:pt x="93" y="136"/>
                    <a:pt x="92" y="136"/>
                    <a:pt x="91" y="136"/>
                  </a:cubicBezTo>
                  <a:cubicBezTo>
                    <a:pt x="88" y="136"/>
                    <a:pt x="84" y="136"/>
                    <a:pt x="80" y="136"/>
                  </a:cubicBezTo>
                  <a:cubicBezTo>
                    <a:pt x="78" y="135"/>
                    <a:pt x="75" y="135"/>
                    <a:pt x="72" y="135"/>
                  </a:cubicBezTo>
                  <a:cubicBezTo>
                    <a:pt x="70" y="135"/>
                    <a:pt x="68" y="135"/>
                    <a:pt x="66" y="135"/>
                  </a:cubicBezTo>
                  <a:cubicBezTo>
                    <a:pt x="62" y="134"/>
                    <a:pt x="57" y="134"/>
                    <a:pt x="52" y="134"/>
                  </a:cubicBezTo>
                  <a:cubicBezTo>
                    <a:pt x="50" y="134"/>
                    <a:pt x="48" y="134"/>
                    <a:pt x="46" y="134"/>
                  </a:cubicBezTo>
                  <a:cubicBezTo>
                    <a:pt x="46" y="134"/>
                    <a:pt x="46" y="134"/>
                    <a:pt x="45" y="134"/>
                  </a:cubicBezTo>
                  <a:cubicBezTo>
                    <a:pt x="45" y="134"/>
                    <a:pt x="44" y="134"/>
                    <a:pt x="43" y="133"/>
                  </a:cubicBezTo>
                  <a:cubicBezTo>
                    <a:pt x="43" y="133"/>
                    <a:pt x="42" y="132"/>
                    <a:pt x="42" y="131"/>
                  </a:cubicBezTo>
                  <a:cubicBezTo>
                    <a:pt x="42" y="131"/>
                    <a:pt x="41" y="130"/>
                    <a:pt x="41" y="130"/>
                  </a:cubicBezTo>
                  <a:close/>
                  <a:moveTo>
                    <a:pt x="72" y="98"/>
                  </a:moveTo>
                  <a:cubicBezTo>
                    <a:pt x="72" y="99"/>
                    <a:pt x="71" y="100"/>
                    <a:pt x="71" y="101"/>
                  </a:cubicBezTo>
                  <a:cubicBezTo>
                    <a:pt x="70" y="101"/>
                    <a:pt x="69" y="102"/>
                    <a:pt x="69" y="103"/>
                  </a:cubicBezTo>
                  <a:cubicBezTo>
                    <a:pt x="67" y="106"/>
                    <a:pt x="65" y="109"/>
                    <a:pt x="63" y="113"/>
                  </a:cubicBezTo>
                  <a:cubicBezTo>
                    <a:pt x="62" y="114"/>
                    <a:pt x="62" y="116"/>
                    <a:pt x="61" y="117"/>
                  </a:cubicBezTo>
                  <a:cubicBezTo>
                    <a:pt x="61" y="117"/>
                    <a:pt x="61" y="118"/>
                    <a:pt x="61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2" y="118"/>
                    <a:pt x="62" y="118"/>
                    <a:pt x="63" y="118"/>
                  </a:cubicBezTo>
                  <a:cubicBezTo>
                    <a:pt x="67" y="119"/>
                    <a:pt x="70" y="119"/>
                    <a:pt x="74" y="119"/>
                  </a:cubicBezTo>
                  <a:cubicBezTo>
                    <a:pt x="76" y="119"/>
                    <a:pt x="77" y="119"/>
                    <a:pt x="79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79" y="116"/>
                    <a:pt x="79" y="115"/>
                    <a:pt x="79" y="114"/>
                  </a:cubicBezTo>
                  <a:cubicBezTo>
                    <a:pt x="77" y="111"/>
                    <a:pt x="76" y="108"/>
                    <a:pt x="75" y="105"/>
                  </a:cubicBezTo>
                  <a:cubicBezTo>
                    <a:pt x="75" y="103"/>
                    <a:pt x="75" y="102"/>
                    <a:pt x="74" y="101"/>
                  </a:cubicBezTo>
                  <a:cubicBezTo>
                    <a:pt x="74" y="100"/>
                    <a:pt x="74" y="99"/>
                    <a:pt x="72" y="98"/>
                  </a:cubicBezTo>
                  <a:close/>
                  <a:moveTo>
                    <a:pt x="36" y="31"/>
                  </a:moveTo>
                  <a:cubicBezTo>
                    <a:pt x="36" y="32"/>
                    <a:pt x="36" y="33"/>
                    <a:pt x="35" y="34"/>
                  </a:cubicBezTo>
                  <a:cubicBezTo>
                    <a:pt x="34" y="36"/>
                    <a:pt x="32" y="39"/>
                    <a:pt x="30" y="42"/>
                  </a:cubicBezTo>
                  <a:cubicBezTo>
                    <a:pt x="30" y="42"/>
                    <a:pt x="30" y="43"/>
                    <a:pt x="30" y="44"/>
                  </a:cubicBezTo>
                  <a:cubicBezTo>
                    <a:pt x="30" y="44"/>
                    <a:pt x="31" y="43"/>
                    <a:pt x="31" y="43"/>
                  </a:cubicBezTo>
                  <a:cubicBezTo>
                    <a:pt x="31" y="43"/>
                    <a:pt x="31" y="43"/>
                    <a:pt x="31" y="42"/>
                  </a:cubicBezTo>
                  <a:cubicBezTo>
                    <a:pt x="33" y="40"/>
                    <a:pt x="34" y="38"/>
                    <a:pt x="36" y="37"/>
                  </a:cubicBezTo>
                  <a:cubicBezTo>
                    <a:pt x="36" y="36"/>
                    <a:pt x="37" y="36"/>
                    <a:pt x="38" y="35"/>
                  </a:cubicBezTo>
                  <a:cubicBezTo>
                    <a:pt x="38" y="35"/>
                    <a:pt x="38" y="35"/>
                    <a:pt x="39" y="35"/>
                  </a:cubicBezTo>
                  <a:cubicBezTo>
                    <a:pt x="40" y="33"/>
                    <a:pt x="41" y="31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0" y="29"/>
                    <a:pt x="38" y="30"/>
                    <a:pt x="36" y="31"/>
                  </a:cubicBezTo>
                  <a:close/>
                  <a:moveTo>
                    <a:pt x="28" y="155"/>
                  </a:move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2"/>
                    <a:pt x="28" y="151"/>
                    <a:pt x="28" y="150"/>
                  </a:cubicBezTo>
                  <a:cubicBezTo>
                    <a:pt x="28" y="149"/>
                    <a:pt x="28" y="149"/>
                    <a:pt x="27" y="149"/>
                  </a:cubicBezTo>
                  <a:cubicBezTo>
                    <a:pt x="27" y="148"/>
                    <a:pt x="27" y="148"/>
                    <a:pt x="27" y="147"/>
                  </a:cubicBezTo>
                  <a:cubicBezTo>
                    <a:pt x="27" y="146"/>
                    <a:pt x="26" y="145"/>
                    <a:pt x="26" y="144"/>
                  </a:cubicBezTo>
                  <a:cubicBezTo>
                    <a:pt x="25" y="140"/>
                    <a:pt x="24" y="136"/>
                    <a:pt x="23" y="132"/>
                  </a:cubicBezTo>
                  <a:cubicBezTo>
                    <a:pt x="23" y="131"/>
                    <a:pt x="22" y="130"/>
                    <a:pt x="21" y="128"/>
                  </a:cubicBezTo>
                  <a:cubicBezTo>
                    <a:pt x="21" y="129"/>
                    <a:pt x="21" y="129"/>
                    <a:pt x="22" y="130"/>
                  </a:cubicBezTo>
                  <a:cubicBezTo>
                    <a:pt x="22" y="132"/>
                    <a:pt x="23" y="134"/>
                    <a:pt x="23" y="136"/>
                  </a:cubicBezTo>
                  <a:cubicBezTo>
                    <a:pt x="24" y="142"/>
                    <a:pt x="25" y="148"/>
                    <a:pt x="27" y="153"/>
                  </a:cubicBezTo>
                  <a:cubicBezTo>
                    <a:pt x="28" y="154"/>
                    <a:pt x="28" y="155"/>
                    <a:pt x="28" y="155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8" y="132"/>
                  </a:cubicBezTo>
                  <a:cubicBezTo>
                    <a:pt x="108" y="132"/>
                    <a:pt x="107" y="132"/>
                    <a:pt x="107" y="132"/>
                  </a:cubicBezTo>
                  <a:cubicBezTo>
                    <a:pt x="106" y="132"/>
                    <a:pt x="106" y="132"/>
                    <a:pt x="106" y="131"/>
                  </a:cubicBezTo>
                  <a:cubicBezTo>
                    <a:pt x="106" y="131"/>
                    <a:pt x="105" y="130"/>
                    <a:pt x="106" y="130"/>
                  </a:cubicBezTo>
                  <a:cubicBezTo>
                    <a:pt x="106" y="128"/>
                    <a:pt x="106" y="127"/>
                    <a:pt x="107" y="125"/>
                  </a:cubicBezTo>
                  <a:cubicBezTo>
                    <a:pt x="107" y="125"/>
                    <a:pt x="107" y="124"/>
                    <a:pt x="107" y="123"/>
                  </a:cubicBezTo>
                  <a:cubicBezTo>
                    <a:pt x="106" y="123"/>
                    <a:pt x="105" y="122"/>
                    <a:pt x="106" y="120"/>
                  </a:cubicBezTo>
                  <a:cubicBezTo>
                    <a:pt x="107" y="120"/>
                    <a:pt x="107" y="119"/>
                    <a:pt x="107" y="119"/>
                  </a:cubicBezTo>
                  <a:cubicBezTo>
                    <a:pt x="108" y="118"/>
                    <a:pt x="108" y="117"/>
                    <a:pt x="107" y="116"/>
                  </a:cubicBezTo>
                  <a:cubicBezTo>
                    <a:pt x="107" y="117"/>
                    <a:pt x="107" y="117"/>
                    <a:pt x="107" y="118"/>
                  </a:cubicBezTo>
                  <a:cubicBezTo>
                    <a:pt x="106" y="119"/>
                    <a:pt x="105" y="120"/>
                    <a:pt x="105" y="120"/>
                  </a:cubicBezTo>
                  <a:cubicBezTo>
                    <a:pt x="105" y="121"/>
                    <a:pt x="104" y="122"/>
                    <a:pt x="104" y="122"/>
                  </a:cubicBezTo>
                  <a:cubicBezTo>
                    <a:pt x="104" y="124"/>
                    <a:pt x="104" y="126"/>
                    <a:pt x="104" y="128"/>
                  </a:cubicBezTo>
                  <a:cubicBezTo>
                    <a:pt x="104" y="129"/>
                    <a:pt x="104" y="130"/>
                    <a:pt x="104" y="131"/>
                  </a:cubicBezTo>
                  <a:cubicBezTo>
                    <a:pt x="105" y="131"/>
                    <a:pt x="106" y="131"/>
                    <a:pt x="106" y="133"/>
                  </a:cubicBezTo>
                  <a:cubicBezTo>
                    <a:pt x="106" y="133"/>
                    <a:pt x="106" y="134"/>
                    <a:pt x="106" y="135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07" y="134"/>
                    <a:pt x="107" y="133"/>
                    <a:pt x="108" y="132"/>
                  </a:cubicBezTo>
                  <a:close/>
                  <a:moveTo>
                    <a:pt x="120" y="92"/>
                  </a:moveTo>
                  <a:cubicBezTo>
                    <a:pt x="120" y="92"/>
                    <a:pt x="120" y="92"/>
                    <a:pt x="120" y="92"/>
                  </a:cubicBezTo>
                  <a:cubicBezTo>
                    <a:pt x="119" y="93"/>
                    <a:pt x="118" y="94"/>
                    <a:pt x="117" y="95"/>
                  </a:cubicBezTo>
                  <a:cubicBezTo>
                    <a:pt x="116" y="95"/>
                    <a:pt x="116" y="95"/>
                    <a:pt x="116" y="96"/>
                  </a:cubicBezTo>
                  <a:cubicBezTo>
                    <a:pt x="116" y="96"/>
                    <a:pt x="116" y="97"/>
                    <a:pt x="115" y="97"/>
                  </a:cubicBezTo>
                  <a:cubicBezTo>
                    <a:pt x="115" y="98"/>
                    <a:pt x="114" y="98"/>
                    <a:pt x="113" y="99"/>
                  </a:cubicBezTo>
                  <a:cubicBezTo>
                    <a:pt x="112" y="101"/>
                    <a:pt x="111" y="103"/>
                    <a:pt x="109" y="105"/>
                  </a:cubicBezTo>
                  <a:cubicBezTo>
                    <a:pt x="109" y="105"/>
                    <a:pt x="109" y="105"/>
                    <a:pt x="110" y="105"/>
                  </a:cubicBezTo>
                  <a:cubicBezTo>
                    <a:pt x="110" y="105"/>
                    <a:pt x="110" y="105"/>
                    <a:pt x="110" y="106"/>
                  </a:cubicBezTo>
                  <a:cubicBezTo>
                    <a:pt x="111" y="105"/>
                    <a:pt x="112" y="104"/>
                    <a:pt x="114" y="102"/>
                  </a:cubicBezTo>
                  <a:cubicBezTo>
                    <a:pt x="116" y="100"/>
                    <a:pt x="118" y="97"/>
                    <a:pt x="119" y="95"/>
                  </a:cubicBezTo>
                  <a:cubicBezTo>
                    <a:pt x="120" y="94"/>
                    <a:pt x="120" y="93"/>
                    <a:pt x="120" y="92"/>
                  </a:cubicBezTo>
                  <a:close/>
                  <a:moveTo>
                    <a:pt x="82" y="41"/>
                  </a:moveTo>
                  <a:cubicBezTo>
                    <a:pt x="83" y="41"/>
                    <a:pt x="84" y="42"/>
                    <a:pt x="84" y="43"/>
                  </a:cubicBezTo>
                  <a:cubicBezTo>
                    <a:pt x="84" y="44"/>
                    <a:pt x="83" y="44"/>
                    <a:pt x="83" y="44"/>
                  </a:cubicBezTo>
                  <a:cubicBezTo>
                    <a:pt x="83" y="45"/>
                    <a:pt x="83" y="46"/>
                    <a:pt x="83" y="46"/>
                  </a:cubicBezTo>
                  <a:cubicBezTo>
                    <a:pt x="83" y="47"/>
                    <a:pt x="84" y="48"/>
                    <a:pt x="84" y="48"/>
                  </a:cubicBezTo>
                  <a:cubicBezTo>
                    <a:pt x="84" y="49"/>
                    <a:pt x="85" y="49"/>
                    <a:pt x="85" y="50"/>
                  </a:cubicBezTo>
                  <a:cubicBezTo>
                    <a:pt x="85" y="49"/>
                    <a:pt x="86" y="49"/>
                    <a:pt x="86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5"/>
                    <a:pt x="86" y="43"/>
                    <a:pt x="86" y="41"/>
                  </a:cubicBezTo>
                  <a:cubicBezTo>
                    <a:pt x="86" y="41"/>
                    <a:pt x="86" y="41"/>
                    <a:pt x="86" y="40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4" y="40"/>
                    <a:pt x="84" y="40"/>
                    <a:pt x="84" y="39"/>
                  </a:cubicBezTo>
                  <a:cubicBezTo>
                    <a:pt x="83" y="40"/>
                    <a:pt x="82" y="40"/>
                    <a:pt x="82" y="41"/>
                  </a:cubicBezTo>
                  <a:close/>
                  <a:moveTo>
                    <a:pt x="101" y="168"/>
                  </a:moveTo>
                  <a:cubicBezTo>
                    <a:pt x="101" y="168"/>
                    <a:pt x="101" y="168"/>
                    <a:pt x="101" y="168"/>
                  </a:cubicBezTo>
                  <a:cubicBezTo>
                    <a:pt x="103" y="167"/>
                    <a:pt x="106" y="165"/>
                    <a:pt x="107" y="163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09" y="160"/>
                    <a:pt x="109" y="159"/>
                    <a:pt x="110" y="157"/>
                  </a:cubicBezTo>
                  <a:cubicBezTo>
                    <a:pt x="110" y="156"/>
                    <a:pt x="110" y="155"/>
                    <a:pt x="110" y="154"/>
                  </a:cubicBezTo>
                  <a:cubicBezTo>
                    <a:pt x="110" y="154"/>
                    <a:pt x="110" y="154"/>
                    <a:pt x="110" y="154"/>
                  </a:cubicBezTo>
                  <a:cubicBezTo>
                    <a:pt x="109" y="155"/>
                    <a:pt x="108" y="156"/>
                    <a:pt x="108" y="157"/>
                  </a:cubicBezTo>
                  <a:cubicBezTo>
                    <a:pt x="108" y="158"/>
                    <a:pt x="107" y="158"/>
                    <a:pt x="107" y="158"/>
                  </a:cubicBezTo>
                  <a:cubicBezTo>
                    <a:pt x="107" y="159"/>
                    <a:pt x="107" y="159"/>
                    <a:pt x="106" y="159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6" y="162"/>
                    <a:pt x="105" y="163"/>
                    <a:pt x="103" y="163"/>
                  </a:cubicBezTo>
                  <a:cubicBezTo>
                    <a:pt x="103" y="164"/>
                    <a:pt x="103" y="164"/>
                    <a:pt x="102" y="164"/>
                  </a:cubicBezTo>
                  <a:cubicBezTo>
                    <a:pt x="102" y="165"/>
                    <a:pt x="102" y="167"/>
                    <a:pt x="101" y="168"/>
                  </a:cubicBezTo>
                  <a:close/>
                  <a:moveTo>
                    <a:pt x="41" y="15"/>
                  </a:moveTo>
                  <a:cubicBezTo>
                    <a:pt x="41" y="15"/>
                    <a:pt x="41" y="15"/>
                    <a:pt x="41" y="15"/>
                  </a:cubicBezTo>
                  <a:cubicBezTo>
                    <a:pt x="39" y="15"/>
                    <a:pt x="37" y="16"/>
                    <a:pt x="36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2" y="21"/>
                    <a:pt x="30" y="25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2" y="24"/>
                    <a:pt x="36" y="19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1" y="52"/>
                    <a:pt x="12" y="50"/>
                    <a:pt x="13" y="48"/>
                  </a:cubicBezTo>
                  <a:cubicBezTo>
                    <a:pt x="13" y="47"/>
                    <a:pt x="13" y="47"/>
                    <a:pt x="14" y="46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4"/>
                    <a:pt x="14" y="44"/>
                    <a:pt x="14" y="43"/>
                  </a:cubicBezTo>
                  <a:cubicBezTo>
                    <a:pt x="14" y="42"/>
                    <a:pt x="15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7" y="42"/>
                    <a:pt x="17" y="40"/>
                    <a:pt x="18" y="39"/>
                  </a:cubicBezTo>
                  <a:cubicBezTo>
                    <a:pt x="18" y="39"/>
                    <a:pt x="18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9"/>
                  </a:cubicBezTo>
                  <a:cubicBezTo>
                    <a:pt x="16" y="40"/>
                    <a:pt x="15" y="40"/>
                    <a:pt x="14" y="40"/>
                  </a:cubicBezTo>
                  <a:cubicBezTo>
                    <a:pt x="12" y="45"/>
                    <a:pt x="10" y="49"/>
                    <a:pt x="10" y="54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5"/>
                    <a:pt x="21" y="24"/>
                    <a:pt x="22" y="23"/>
                  </a:cubicBezTo>
                  <a:cubicBezTo>
                    <a:pt x="25" y="20"/>
                    <a:pt x="28" y="17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5"/>
                    <a:pt x="26" y="16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23" y="19"/>
                    <a:pt x="21" y="21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1" y="25"/>
                    <a:pt x="20" y="26"/>
                  </a:cubicBezTo>
                  <a:cubicBezTo>
                    <a:pt x="20" y="26"/>
                    <a:pt x="20" y="27"/>
                    <a:pt x="20" y="27"/>
                  </a:cubicBezTo>
                  <a:close/>
                  <a:moveTo>
                    <a:pt x="49" y="36"/>
                  </a:moveTo>
                  <a:cubicBezTo>
                    <a:pt x="48" y="35"/>
                    <a:pt x="48" y="35"/>
                    <a:pt x="47" y="34"/>
                  </a:cubicBezTo>
                  <a:cubicBezTo>
                    <a:pt x="46" y="35"/>
                    <a:pt x="45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8"/>
                    <a:pt x="43" y="39"/>
                    <a:pt x="43" y="40"/>
                  </a:cubicBezTo>
                  <a:cubicBezTo>
                    <a:pt x="44" y="40"/>
                    <a:pt x="45" y="40"/>
                    <a:pt x="46" y="40"/>
                  </a:cubicBezTo>
                  <a:cubicBezTo>
                    <a:pt x="47" y="40"/>
                    <a:pt x="47" y="39"/>
                    <a:pt x="47" y="39"/>
                  </a:cubicBezTo>
                  <a:cubicBezTo>
                    <a:pt x="48" y="38"/>
                    <a:pt x="48" y="38"/>
                    <a:pt x="48" y="37"/>
                  </a:cubicBezTo>
                  <a:cubicBezTo>
                    <a:pt x="49" y="37"/>
                    <a:pt x="49" y="36"/>
                    <a:pt x="49" y="36"/>
                  </a:cubicBezTo>
                  <a:close/>
                  <a:moveTo>
                    <a:pt x="83" y="66"/>
                  </a:moveTo>
                  <a:cubicBezTo>
                    <a:pt x="83" y="66"/>
                    <a:pt x="83" y="66"/>
                    <a:pt x="83" y="66"/>
                  </a:cubicBezTo>
                  <a:cubicBezTo>
                    <a:pt x="86" y="63"/>
                    <a:pt x="88" y="61"/>
                    <a:pt x="90" y="58"/>
                  </a:cubicBezTo>
                  <a:cubicBezTo>
                    <a:pt x="91" y="57"/>
                    <a:pt x="91" y="56"/>
                    <a:pt x="92" y="56"/>
                  </a:cubicBezTo>
                  <a:cubicBezTo>
                    <a:pt x="94" y="53"/>
                    <a:pt x="97" y="52"/>
                    <a:pt x="99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50"/>
                    <a:pt x="98" y="50"/>
                    <a:pt x="98" y="51"/>
                  </a:cubicBezTo>
                  <a:cubicBezTo>
                    <a:pt x="96" y="52"/>
                    <a:pt x="94" y="53"/>
                    <a:pt x="93" y="54"/>
                  </a:cubicBezTo>
                  <a:cubicBezTo>
                    <a:pt x="90" y="56"/>
                    <a:pt x="88" y="59"/>
                    <a:pt x="86" y="61"/>
                  </a:cubicBezTo>
                  <a:cubicBezTo>
                    <a:pt x="85" y="61"/>
                    <a:pt x="85" y="62"/>
                    <a:pt x="85" y="63"/>
                  </a:cubicBezTo>
                  <a:cubicBezTo>
                    <a:pt x="84" y="63"/>
                    <a:pt x="84" y="63"/>
                    <a:pt x="84" y="64"/>
                  </a:cubicBezTo>
                  <a:cubicBezTo>
                    <a:pt x="83" y="64"/>
                    <a:pt x="83" y="65"/>
                    <a:pt x="82" y="65"/>
                  </a:cubicBezTo>
                  <a:cubicBezTo>
                    <a:pt x="82" y="66"/>
                    <a:pt x="83" y="66"/>
                    <a:pt x="83" y="66"/>
                  </a:cubicBezTo>
                  <a:close/>
                  <a:moveTo>
                    <a:pt x="134" y="72"/>
                  </a:moveTo>
                  <a:cubicBezTo>
                    <a:pt x="134" y="72"/>
                    <a:pt x="134" y="72"/>
                    <a:pt x="134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4" y="75"/>
                    <a:pt x="133" y="77"/>
                    <a:pt x="133" y="79"/>
                  </a:cubicBezTo>
                  <a:cubicBezTo>
                    <a:pt x="131" y="84"/>
                    <a:pt x="129" y="89"/>
                    <a:pt x="128" y="94"/>
                  </a:cubicBezTo>
                  <a:cubicBezTo>
                    <a:pt x="128" y="94"/>
                    <a:pt x="128" y="95"/>
                    <a:pt x="128" y="95"/>
                  </a:cubicBezTo>
                  <a:cubicBezTo>
                    <a:pt x="128" y="95"/>
                    <a:pt x="129" y="94"/>
                    <a:pt x="129" y="94"/>
                  </a:cubicBezTo>
                  <a:cubicBezTo>
                    <a:pt x="130" y="91"/>
                    <a:pt x="131" y="89"/>
                    <a:pt x="132" y="87"/>
                  </a:cubicBezTo>
                  <a:cubicBezTo>
                    <a:pt x="133" y="83"/>
                    <a:pt x="134" y="80"/>
                    <a:pt x="134" y="77"/>
                  </a:cubicBezTo>
                  <a:cubicBezTo>
                    <a:pt x="134" y="75"/>
                    <a:pt x="134" y="73"/>
                    <a:pt x="134" y="72"/>
                  </a:cubicBezTo>
                  <a:close/>
                  <a:moveTo>
                    <a:pt x="43" y="13"/>
                  </a:moveTo>
                  <a:cubicBezTo>
                    <a:pt x="44" y="14"/>
                    <a:pt x="44" y="14"/>
                    <a:pt x="44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5"/>
                    <a:pt x="46" y="15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3"/>
                    <a:pt x="50" y="12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11"/>
                    <a:pt x="48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4" y="12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lose/>
                  <a:moveTo>
                    <a:pt x="77" y="60"/>
                  </a:moveTo>
                  <a:cubicBezTo>
                    <a:pt x="77" y="58"/>
                    <a:pt x="76" y="49"/>
                    <a:pt x="76" y="48"/>
                  </a:cubicBezTo>
                  <a:cubicBezTo>
                    <a:pt x="76" y="48"/>
                    <a:pt x="75" y="48"/>
                    <a:pt x="75" y="49"/>
                  </a:cubicBezTo>
                  <a:cubicBezTo>
                    <a:pt x="75" y="49"/>
                    <a:pt x="75" y="49"/>
                    <a:pt x="75" y="50"/>
                  </a:cubicBezTo>
                  <a:cubicBezTo>
                    <a:pt x="75" y="52"/>
                    <a:pt x="75" y="54"/>
                    <a:pt x="75" y="56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6" y="58"/>
                    <a:pt x="76" y="59"/>
                    <a:pt x="77" y="60"/>
                  </a:cubicBezTo>
                  <a:close/>
                  <a:moveTo>
                    <a:pt x="115" y="138"/>
                  </a:moveTo>
                  <a:cubicBezTo>
                    <a:pt x="115" y="138"/>
                    <a:pt x="115" y="138"/>
                    <a:pt x="115" y="138"/>
                  </a:cubicBezTo>
                  <a:cubicBezTo>
                    <a:pt x="114" y="138"/>
                    <a:pt x="114" y="139"/>
                    <a:pt x="114" y="139"/>
                  </a:cubicBezTo>
                  <a:cubicBezTo>
                    <a:pt x="114" y="141"/>
                    <a:pt x="113" y="143"/>
                    <a:pt x="113" y="145"/>
                  </a:cubicBezTo>
                  <a:cubicBezTo>
                    <a:pt x="113" y="145"/>
                    <a:pt x="113" y="146"/>
                    <a:pt x="113" y="147"/>
                  </a:cubicBezTo>
                  <a:cubicBezTo>
                    <a:pt x="113" y="149"/>
                    <a:pt x="112" y="152"/>
                    <a:pt x="112" y="154"/>
                  </a:cubicBezTo>
                  <a:cubicBezTo>
                    <a:pt x="112" y="155"/>
                    <a:pt x="112" y="155"/>
                    <a:pt x="112" y="156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3" y="153"/>
                    <a:pt x="113" y="152"/>
                    <a:pt x="114" y="150"/>
                  </a:cubicBezTo>
                  <a:cubicBezTo>
                    <a:pt x="114" y="149"/>
                    <a:pt x="114" y="147"/>
                    <a:pt x="114" y="145"/>
                  </a:cubicBezTo>
                  <a:cubicBezTo>
                    <a:pt x="114" y="143"/>
                    <a:pt x="115" y="141"/>
                    <a:pt x="115" y="138"/>
                  </a:cubicBezTo>
                  <a:close/>
                  <a:moveTo>
                    <a:pt x="119" y="90"/>
                  </a:moveTo>
                  <a:cubicBezTo>
                    <a:pt x="120" y="90"/>
                    <a:pt x="120" y="90"/>
                    <a:pt x="120" y="90"/>
                  </a:cubicBezTo>
                  <a:cubicBezTo>
                    <a:pt x="121" y="89"/>
                    <a:pt x="122" y="88"/>
                    <a:pt x="124" y="87"/>
                  </a:cubicBezTo>
                  <a:cubicBezTo>
                    <a:pt x="124" y="87"/>
                    <a:pt x="124" y="86"/>
                    <a:pt x="124" y="86"/>
                  </a:cubicBezTo>
                  <a:cubicBezTo>
                    <a:pt x="125" y="85"/>
                    <a:pt x="125" y="83"/>
                    <a:pt x="126" y="82"/>
                  </a:cubicBezTo>
                  <a:cubicBezTo>
                    <a:pt x="126" y="81"/>
                    <a:pt x="127" y="80"/>
                    <a:pt x="127" y="79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6" y="78"/>
                    <a:pt x="126" y="78"/>
                    <a:pt x="127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81"/>
                    <a:pt x="122" y="86"/>
                    <a:pt x="119" y="90"/>
                  </a:cubicBezTo>
                  <a:close/>
                  <a:moveTo>
                    <a:pt x="55" y="23"/>
                  </a:moveTo>
                  <a:cubicBezTo>
                    <a:pt x="56" y="24"/>
                    <a:pt x="57" y="25"/>
                    <a:pt x="58" y="27"/>
                  </a:cubicBezTo>
                  <a:cubicBezTo>
                    <a:pt x="59" y="26"/>
                    <a:pt x="59" y="26"/>
                    <a:pt x="60" y="26"/>
                  </a:cubicBezTo>
                  <a:cubicBezTo>
                    <a:pt x="59" y="24"/>
                    <a:pt x="58" y="22"/>
                    <a:pt x="58" y="20"/>
                  </a:cubicBezTo>
                  <a:cubicBezTo>
                    <a:pt x="56" y="21"/>
                    <a:pt x="55" y="22"/>
                    <a:pt x="55" y="23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30"/>
                    <a:pt x="46" y="29"/>
                    <a:pt x="45" y="29"/>
                  </a:cubicBezTo>
                  <a:cubicBezTo>
                    <a:pt x="44" y="30"/>
                    <a:pt x="43" y="31"/>
                    <a:pt x="42" y="32"/>
                  </a:cubicBezTo>
                  <a:cubicBezTo>
                    <a:pt x="43" y="33"/>
                    <a:pt x="43" y="33"/>
                    <a:pt x="43" y="35"/>
                  </a:cubicBezTo>
                  <a:cubicBezTo>
                    <a:pt x="44" y="34"/>
                    <a:pt x="45" y="34"/>
                    <a:pt x="46" y="33"/>
                  </a:cubicBezTo>
                  <a:close/>
                  <a:moveTo>
                    <a:pt x="64" y="45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4" y="44"/>
                    <a:pt x="64" y="44"/>
                    <a:pt x="65" y="43"/>
                  </a:cubicBezTo>
                  <a:cubicBezTo>
                    <a:pt x="66" y="41"/>
                    <a:pt x="68" y="40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6" y="39"/>
                    <a:pt x="64" y="41"/>
                    <a:pt x="61" y="42"/>
                  </a:cubicBezTo>
                  <a:cubicBezTo>
                    <a:pt x="62" y="43"/>
                    <a:pt x="63" y="44"/>
                    <a:pt x="64" y="45"/>
                  </a:cubicBezTo>
                  <a:close/>
                  <a:moveTo>
                    <a:pt x="53" y="167"/>
                  </a:moveTo>
                  <a:cubicBezTo>
                    <a:pt x="53" y="167"/>
                    <a:pt x="53" y="167"/>
                    <a:pt x="53" y="167"/>
                  </a:cubicBezTo>
                  <a:cubicBezTo>
                    <a:pt x="54" y="167"/>
                    <a:pt x="54" y="168"/>
                    <a:pt x="54" y="168"/>
                  </a:cubicBezTo>
                  <a:cubicBezTo>
                    <a:pt x="55" y="168"/>
                    <a:pt x="57" y="168"/>
                    <a:pt x="58" y="169"/>
                  </a:cubicBezTo>
                  <a:cubicBezTo>
                    <a:pt x="61" y="170"/>
                    <a:pt x="63" y="170"/>
                    <a:pt x="66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70"/>
                    <a:pt x="67" y="170"/>
                    <a:pt x="67" y="170"/>
                  </a:cubicBezTo>
                  <a:cubicBezTo>
                    <a:pt x="65" y="169"/>
                    <a:pt x="62" y="169"/>
                    <a:pt x="60" y="168"/>
                  </a:cubicBezTo>
                  <a:cubicBezTo>
                    <a:pt x="60" y="168"/>
                    <a:pt x="60" y="168"/>
                    <a:pt x="59" y="168"/>
                  </a:cubicBezTo>
                  <a:cubicBezTo>
                    <a:pt x="57" y="167"/>
                    <a:pt x="56" y="167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lose/>
                  <a:moveTo>
                    <a:pt x="64" y="35"/>
                  </a:moveTo>
                  <a:cubicBezTo>
                    <a:pt x="64" y="35"/>
                    <a:pt x="64" y="35"/>
                    <a:pt x="64" y="36"/>
                  </a:cubicBezTo>
                  <a:cubicBezTo>
                    <a:pt x="63" y="36"/>
                    <a:pt x="62" y="37"/>
                    <a:pt x="62" y="38"/>
                  </a:cubicBezTo>
                  <a:cubicBezTo>
                    <a:pt x="61" y="39"/>
                    <a:pt x="61" y="39"/>
                    <a:pt x="61" y="40"/>
                  </a:cubicBezTo>
                  <a:cubicBezTo>
                    <a:pt x="64" y="39"/>
                    <a:pt x="66" y="38"/>
                    <a:pt x="68" y="36"/>
                  </a:cubicBezTo>
                  <a:cubicBezTo>
                    <a:pt x="67" y="36"/>
                    <a:pt x="66" y="35"/>
                    <a:pt x="64" y="35"/>
                  </a:cubicBezTo>
                  <a:close/>
                  <a:moveTo>
                    <a:pt x="93" y="130"/>
                  </a:moveTo>
                  <a:cubicBezTo>
                    <a:pt x="93" y="130"/>
                    <a:pt x="93" y="131"/>
                    <a:pt x="93" y="131"/>
                  </a:cubicBezTo>
                  <a:cubicBezTo>
                    <a:pt x="95" y="130"/>
                    <a:pt x="96" y="130"/>
                    <a:pt x="98" y="129"/>
                  </a:cubicBezTo>
                  <a:cubicBezTo>
                    <a:pt x="98" y="129"/>
                    <a:pt x="99" y="128"/>
                    <a:pt x="99" y="128"/>
                  </a:cubicBezTo>
                  <a:cubicBezTo>
                    <a:pt x="100" y="128"/>
                    <a:pt x="100" y="128"/>
                    <a:pt x="100" y="127"/>
                  </a:cubicBezTo>
                  <a:cubicBezTo>
                    <a:pt x="99" y="127"/>
                    <a:pt x="99" y="127"/>
                    <a:pt x="98" y="126"/>
                  </a:cubicBezTo>
                  <a:cubicBezTo>
                    <a:pt x="97" y="126"/>
                    <a:pt x="96" y="127"/>
                    <a:pt x="95" y="127"/>
                  </a:cubicBezTo>
                  <a:cubicBezTo>
                    <a:pt x="95" y="127"/>
                    <a:pt x="95" y="128"/>
                    <a:pt x="95" y="128"/>
                  </a:cubicBezTo>
                  <a:cubicBezTo>
                    <a:pt x="95" y="128"/>
                    <a:pt x="95" y="129"/>
                    <a:pt x="95" y="129"/>
                  </a:cubicBezTo>
                  <a:cubicBezTo>
                    <a:pt x="94" y="129"/>
                    <a:pt x="94" y="130"/>
                    <a:pt x="94" y="130"/>
                  </a:cubicBezTo>
                  <a:cubicBezTo>
                    <a:pt x="93" y="130"/>
                    <a:pt x="93" y="130"/>
                    <a:pt x="93" y="130"/>
                  </a:cubicBezTo>
                  <a:close/>
                  <a:moveTo>
                    <a:pt x="44" y="123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4" y="121"/>
                    <a:pt x="44" y="121"/>
                    <a:pt x="45" y="120"/>
                  </a:cubicBezTo>
                  <a:cubicBezTo>
                    <a:pt x="45" y="119"/>
                    <a:pt x="45" y="118"/>
                    <a:pt x="45" y="117"/>
                  </a:cubicBezTo>
                  <a:cubicBezTo>
                    <a:pt x="45" y="116"/>
                    <a:pt x="45" y="115"/>
                    <a:pt x="44" y="115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ubicBezTo>
                    <a:pt x="42" y="117"/>
                    <a:pt x="42" y="117"/>
                    <a:pt x="42" y="119"/>
                  </a:cubicBezTo>
                  <a:cubicBezTo>
                    <a:pt x="43" y="120"/>
                    <a:pt x="44" y="121"/>
                    <a:pt x="44" y="123"/>
                  </a:cubicBezTo>
                  <a:close/>
                  <a:moveTo>
                    <a:pt x="82" y="30"/>
                  </a:moveTo>
                  <a:cubicBezTo>
                    <a:pt x="82" y="30"/>
                    <a:pt x="82" y="30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0" y="31"/>
                    <a:pt x="80" y="32"/>
                    <a:pt x="80" y="32"/>
                  </a:cubicBezTo>
                  <a:cubicBezTo>
                    <a:pt x="79" y="32"/>
                    <a:pt x="78" y="32"/>
                    <a:pt x="78" y="33"/>
                  </a:cubicBezTo>
                  <a:cubicBezTo>
                    <a:pt x="77" y="33"/>
                    <a:pt x="76" y="34"/>
                    <a:pt x="76" y="35"/>
                  </a:cubicBezTo>
                  <a:cubicBezTo>
                    <a:pt x="76" y="35"/>
                    <a:pt x="76" y="35"/>
                    <a:pt x="77" y="36"/>
                  </a:cubicBezTo>
                  <a:cubicBezTo>
                    <a:pt x="78" y="35"/>
                    <a:pt x="80" y="34"/>
                    <a:pt x="81" y="34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2"/>
                    <a:pt x="82" y="31"/>
                    <a:pt x="82" y="30"/>
                  </a:cubicBezTo>
                  <a:close/>
                  <a:moveTo>
                    <a:pt x="76" y="11"/>
                  </a:moveTo>
                  <a:cubicBezTo>
                    <a:pt x="77" y="11"/>
                    <a:pt x="79" y="12"/>
                    <a:pt x="81" y="12"/>
                  </a:cubicBezTo>
                  <a:cubicBezTo>
                    <a:pt x="81" y="12"/>
                    <a:pt x="81" y="11"/>
                    <a:pt x="81" y="11"/>
                  </a:cubicBezTo>
                  <a:cubicBezTo>
                    <a:pt x="80" y="10"/>
                    <a:pt x="80" y="10"/>
                    <a:pt x="80" y="9"/>
                  </a:cubicBezTo>
                  <a:cubicBezTo>
                    <a:pt x="79" y="9"/>
                    <a:pt x="76" y="9"/>
                    <a:pt x="76" y="9"/>
                  </a:cubicBezTo>
                  <a:cubicBezTo>
                    <a:pt x="76" y="9"/>
                    <a:pt x="76" y="10"/>
                    <a:pt x="76" y="11"/>
                  </a:cubicBezTo>
                  <a:close/>
                  <a:moveTo>
                    <a:pt x="101" y="14"/>
                  </a:moveTo>
                  <a:cubicBezTo>
                    <a:pt x="101" y="14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2"/>
                  </a:cubicBezTo>
                  <a:cubicBezTo>
                    <a:pt x="100" y="11"/>
                    <a:pt x="97" y="10"/>
                    <a:pt x="94" y="10"/>
                  </a:cubicBezTo>
                  <a:cubicBezTo>
                    <a:pt x="95" y="10"/>
                    <a:pt x="95" y="11"/>
                    <a:pt x="96" y="11"/>
                  </a:cubicBezTo>
                  <a:cubicBezTo>
                    <a:pt x="98" y="12"/>
                    <a:pt x="99" y="13"/>
                    <a:pt x="101" y="14"/>
                  </a:cubicBezTo>
                  <a:close/>
                  <a:moveTo>
                    <a:pt x="121" y="85"/>
                  </a:moveTo>
                  <a:cubicBezTo>
                    <a:pt x="121" y="85"/>
                    <a:pt x="121" y="85"/>
                    <a:pt x="121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6"/>
                    <a:pt x="118" y="87"/>
                    <a:pt x="117" y="88"/>
                  </a:cubicBezTo>
                  <a:cubicBezTo>
                    <a:pt x="117" y="89"/>
                    <a:pt x="116" y="90"/>
                    <a:pt x="115" y="91"/>
                  </a:cubicBezTo>
                  <a:cubicBezTo>
                    <a:pt x="114" y="92"/>
                    <a:pt x="114" y="93"/>
                    <a:pt x="113" y="95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4" y="95"/>
                    <a:pt x="115" y="94"/>
                    <a:pt x="115" y="93"/>
                  </a:cubicBezTo>
                  <a:cubicBezTo>
                    <a:pt x="117" y="91"/>
                    <a:pt x="119" y="88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lose/>
                  <a:moveTo>
                    <a:pt x="78" y="64"/>
                  </a:moveTo>
                  <a:cubicBezTo>
                    <a:pt x="76" y="65"/>
                    <a:pt x="75" y="71"/>
                    <a:pt x="76" y="73"/>
                  </a:cubicBezTo>
                  <a:cubicBezTo>
                    <a:pt x="76" y="72"/>
                    <a:pt x="77" y="72"/>
                    <a:pt x="78" y="72"/>
                  </a:cubicBezTo>
                  <a:cubicBezTo>
                    <a:pt x="78" y="72"/>
                    <a:pt x="78" y="71"/>
                    <a:pt x="78" y="70"/>
                  </a:cubicBezTo>
                  <a:cubicBezTo>
                    <a:pt x="78" y="70"/>
                    <a:pt x="78" y="69"/>
                    <a:pt x="78" y="69"/>
                  </a:cubicBezTo>
                  <a:cubicBezTo>
                    <a:pt x="78" y="68"/>
                    <a:pt x="78" y="68"/>
                    <a:pt x="78" y="67"/>
                  </a:cubicBezTo>
                  <a:cubicBezTo>
                    <a:pt x="78" y="66"/>
                    <a:pt x="78" y="65"/>
                    <a:pt x="78" y="64"/>
                  </a:cubicBezTo>
                  <a:close/>
                  <a:moveTo>
                    <a:pt x="17" y="26"/>
                  </a:moveTo>
                  <a:cubicBezTo>
                    <a:pt x="14" y="31"/>
                    <a:pt x="12" y="37"/>
                    <a:pt x="1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0"/>
                    <a:pt x="13" y="38"/>
                    <a:pt x="14" y="36"/>
                  </a:cubicBezTo>
                  <a:cubicBezTo>
                    <a:pt x="14" y="36"/>
                    <a:pt x="14" y="35"/>
                    <a:pt x="14" y="35"/>
                  </a:cubicBezTo>
                  <a:cubicBezTo>
                    <a:pt x="15" y="32"/>
                    <a:pt x="16" y="30"/>
                    <a:pt x="17" y="27"/>
                  </a:cubicBezTo>
                  <a:cubicBezTo>
                    <a:pt x="17" y="27"/>
                    <a:pt x="17" y="26"/>
                    <a:pt x="17" y="26"/>
                  </a:cubicBezTo>
                  <a:close/>
                  <a:moveTo>
                    <a:pt x="35" y="163"/>
                  </a:moveTo>
                  <a:cubicBezTo>
                    <a:pt x="35" y="163"/>
                    <a:pt x="35" y="163"/>
                    <a:pt x="35" y="163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0"/>
                    <a:pt x="33" y="159"/>
                    <a:pt x="32" y="159"/>
                  </a:cubicBezTo>
                  <a:cubicBezTo>
                    <a:pt x="32" y="159"/>
                    <a:pt x="31" y="158"/>
                    <a:pt x="31" y="158"/>
                  </a:cubicBezTo>
                  <a:cubicBezTo>
                    <a:pt x="31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1" y="154"/>
                    <a:pt x="31" y="152"/>
                    <a:pt x="30" y="150"/>
                  </a:cubicBezTo>
                  <a:cubicBezTo>
                    <a:pt x="30" y="152"/>
                    <a:pt x="30" y="154"/>
                    <a:pt x="30" y="156"/>
                  </a:cubicBezTo>
                  <a:cubicBezTo>
                    <a:pt x="31" y="157"/>
                    <a:pt x="31" y="159"/>
                    <a:pt x="32" y="160"/>
                  </a:cubicBezTo>
                  <a:cubicBezTo>
                    <a:pt x="33" y="161"/>
                    <a:pt x="34" y="162"/>
                    <a:pt x="35" y="163"/>
                  </a:cubicBezTo>
                  <a:close/>
                  <a:moveTo>
                    <a:pt x="98" y="156"/>
                  </a:moveTo>
                  <a:cubicBezTo>
                    <a:pt x="98" y="155"/>
                    <a:pt x="98" y="155"/>
                    <a:pt x="98" y="155"/>
                  </a:cubicBezTo>
                  <a:cubicBezTo>
                    <a:pt x="96" y="157"/>
                    <a:pt x="95" y="159"/>
                    <a:pt x="94" y="161"/>
                  </a:cubicBezTo>
                  <a:cubicBezTo>
                    <a:pt x="94" y="161"/>
                    <a:pt x="95" y="162"/>
                    <a:pt x="95" y="163"/>
                  </a:cubicBezTo>
                  <a:cubicBezTo>
                    <a:pt x="95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7" y="160"/>
                    <a:pt x="97" y="158"/>
                    <a:pt x="98" y="157"/>
                  </a:cubicBezTo>
                  <a:cubicBezTo>
                    <a:pt x="98" y="156"/>
                    <a:pt x="98" y="156"/>
                    <a:pt x="98" y="156"/>
                  </a:cubicBezTo>
                  <a:close/>
                  <a:moveTo>
                    <a:pt x="73" y="4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5" y="4"/>
                    <a:pt x="76" y="4"/>
                    <a:pt x="78" y="4"/>
                  </a:cubicBezTo>
                  <a:cubicBezTo>
                    <a:pt x="83" y="4"/>
                    <a:pt x="88" y="5"/>
                    <a:pt x="93" y="6"/>
                  </a:cubicBezTo>
                  <a:cubicBezTo>
                    <a:pt x="93" y="6"/>
                    <a:pt x="94" y="6"/>
                    <a:pt x="94" y="6"/>
                  </a:cubicBezTo>
                  <a:cubicBezTo>
                    <a:pt x="94" y="6"/>
                    <a:pt x="93" y="6"/>
                    <a:pt x="93" y="6"/>
                  </a:cubicBezTo>
                  <a:cubicBezTo>
                    <a:pt x="90" y="5"/>
                    <a:pt x="86" y="4"/>
                    <a:pt x="83" y="4"/>
                  </a:cubicBezTo>
                  <a:cubicBezTo>
                    <a:pt x="80" y="4"/>
                    <a:pt x="77" y="4"/>
                    <a:pt x="75" y="4"/>
                  </a:cubicBezTo>
                  <a:cubicBezTo>
                    <a:pt x="74" y="4"/>
                    <a:pt x="73" y="4"/>
                    <a:pt x="73" y="4"/>
                  </a:cubicBezTo>
                  <a:close/>
                  <a:moveTo>
                    <a:pt x="72" y="24"/>
                  </a:moveTo>
                  <a:cubicBezTo>
                    <a:pt x="72" y="24"/>
                    <a:pt x="71" y="25"/>
                    <a:pt x="71" y="25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1" y="27"/>
                    <a:pt x="71" y="27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2" y="28"/>
                    <a:pt x="73" y="28"/>
                    <a:pt x="74" y="27"/>
                  </a:cubicBezTo>
                  <a:cubicBezTo>
                    <a:pt x="74" y="27"/>
                    <a:pt x="75" y="27"/>
                    <a:pt x="74" y="26"/>
                  </a:cubicBezTo>
                  <a:cubicBezTo>
                    <a:pt x="74" y="26"/>
                    <a:pt x="73" y="25"/>
                    <a:pt x="72" y="24"/>
                  </a:cubicBezTo>
                  <a:close/>
                  <a:moveTo>
                    <a:pt x="19" y="56"/>
                  </a:moveTo>
                  <a:cubicBezTo>
                    <a:pt x="18" y="56"/>
                    <a:pt x="18" y="56"/>
                    <a:pt x="18" y="57"/>
                  </a:cubicBezTo>
                  <a:cubicBezTo>
                    <a:pt x="17" y="57"/>
                    <a:pt x="17" y="58"/>
                    <a:pt x="17" y="59"/>
                  </a:cubicBezTo>
                  <a:cubicBezTo>
                    <a:pt x="18" y="60"/>
                    <a:pt x="18" y="62"/>
                    <a:pt x="18" y="63"/>
                  </a:cubicBezTo>
                  <a:cubicBezTo>
                    <a:pt x="18" y="63"/>
                    <a:pt x="18" y="64"/>
                    <a:pt x="19" y="64"/>
                  </a:cubicBezTo>
                  <a:cubicBezTo>
                    <a:pt x="19" y="63"/>
                    <a:pt x="21" y="58"/>
                    <a:pt x="21" y="57"/>
                  </a:cubicBezTo>
                  <a:cubicBezTo>
                    <a:pt x="21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8" y="59"/>
                    <a:pt x="18" y="58"/>
                    <a:pt x="18" y="58"/>
                  </a:cubicBezTo>
                  <a:cubicBezTo>
                    <a:pt x="18" y="57"/>
                    <a:pt x="18" y="57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lose/>
                  <a:moveTo>
                    <a:pt x="71" y="31"/>
                  </a:moveTo>
                  <a:cubicBezTo>
                    <a:pt x="70" y="32"/>
                    <a:pt x="70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7" y="33"/>
                    <a:pt x="67" y="33"/>
                  </a:cubicBezTo>
                  <a:cubicBezTo>
                    <a:pt x="66" y="33"/>
                    <a:pt x="66" y="33"/>
                    <a:pt x="66" y="34"/>
                  </a:cubicBezTo>
                  <a:cubicBezTo>
                    <a:pt x="68" y="34"/>
                    <a:pt x="69" y="34"/>
                    <a:pt x="70" y="35"/>
                  </a:cubicBezTo>
                  <a:cubicBezTo>
                    <a:pt x="70" y="35"/>
                    <a:pt x="71" y="35"/>
                    <a:pt x="71" y="35"/>
                  </a:cubicBezTo>
                  <a:cubicBezTo>
                    <a:pt x="71" y="34"/>
                    <a:pt x="72" y="34"/>
                    <a:pt x="73" y="34"/>
                  </a:cubicBezTo>
                  <a:cubicBezTo>
                    <a:pt x="72" y="33"/>
                    <a:pt x="71" y="32"/>
                    <a:pt x="71" y="31"/>
                  </a:cubicBezTo>
                  <a:close/>
                  <a:moveTo>
                    <a:pt x="54" y="25"/>
                  </a:moveTo>
                  <a:cubicBezTo>
                    <a:pt x="53" y="27"/>
                    <a:pt x="51" y="28"/>
                    <a:pt x="50" y="30"/>
                  </a:cubicBezTo>
                  <a:cubicBezTo>
                    <a:pt x="52" y="30"/>
                    <a:pt x="54" y="28"/>
                    <a:pt x="56" y="27"/>
                  </a:cubicBezTo>
                  <a:cubicBezTo>
                    <a:pt x="56" y="26"/>
                    <a:pt x="55" y="26"/>
                    <a:pt x="54" y="25"/>
                  </a:cubicBezTo>
                  <a:close/>
                  <a:moveTo>
                    <a:pt x="65" y="48"/>
                  </a:moveTo>
                  <a:cubicBezTo>
                    <a:pt x="63" y="48"/>
                    <a:pt x="61" y="47"/>
                    <a:pt x="60" y="47"/>
                  </a:cubicBezTo>
                  <a:cubicBezTo>
                    <a:pt x="60" y="48"/>
                    <a:pt x="59" y="48"/>
                    <a:pt x="59" y="49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0" y="50"/>
                    <a:pt x="61" y="51"/>
                    <a:pt x="62" y="51"/>
                  </a:cubicBezTo>
                  <a:cubicBezTo>
                    <a:pt x="63" y="50"/>
                    <a:pt x="64" y="49"/>
                    <a:pt x="65" y="48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5"/>
                    <a:pt x="87" y="86"/>
                  </a:cubicBezTo>
                  <a:cubicBezTo>
                    <a:pt x="87" y="87"/>
                    <a:pt x="88" y="87"/>
                    <a:pt x="88" y="88"/>
                  </a:cubicBezTo>
                  <a:cubicBezTo>
                    <a:pt x="90" y="89"/>
                    <a:pt x="92" y="90"/>
                    <a:pt x="94" y="91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1" y="89"/>
                    <a:pt x="88" y="86"/>
                    <a:pt x="85" y="83"/>
                  </a:cubicBezTo>
                  <a:close/>
                  <a:moveTo>
                    <a:pt x="102" y="110"/>
                  </a:moveTo>
                  <a:cubicBezTo>
                    <a:pt x="103" y="111"/>
                    <a:pt x="103" y="111"/>
                    <a:pt x="103" y="112"/>
                  </a:cubicBezTo>
                  <a:cubicBezTo>
                    <a:pt x="104" y="111"/>
                    <a:pt x="105" y="111"/>
                    <a:pt x="106" y="110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09"/>
                    <a:pt x="106" y="109"/>
                    <a:pt x="107" y="108"/>
                  </a:cubicBezTo>
                  <a:cubicBezTo>
                    <a:pt x="106" y="108"/>
                    <a:pt x="106" y="107"/>
                    <a:pt x="106" y="107"/>
                  </a:cubicBezTo>
                  <a:cubicBezTo>
                    <a:pt x="106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8"/>
                    <a:pt x="103" y="109"/>
                    <a:pt x="102" y="110"/>
                  </a:cubicBezTo>
                  <a:close/>
                  <a:moveTo>
                    <a:pt x="100" y="154"/>
                  </a:moveTo>
                  <a:cubicBezTo>
                    <a:pt x="100" y="157"/>
                    <a:pt x="98" y="160"/>
                    <a:pt x="98" y="162"/>
                  </a:cubicBezTo>
                  <a:cubicBezTo>
                    <a:pt x="99" y="162"/>
                    <a:pt x="99" y="161"/>
                    <a:pt x="99" y="161"/>
                  </a:cubicBezTo>
                  <a:cubicBezTo>
                    <a:pt x="100" y="159"/>
                    <a:pt x="102" y="156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02" y="154"/>
                    <a:pt x="101" y="154"/>
                    <a:pt x="100" y="154"/>
                  </a:cubicBezTo>
                  <a:close/>
                  <a:moveTo>
                    <a:pt x="106" y="43"/>
                  </a:moveTo>
                  <a:cubicBezTo>
                    <a:pt x="106" y="43"/>
                    <a:pt x="108" y="37"/>
                    <a:pt x="107" y="36"/>
                  </a:cubicBezTo>
                  <a:cubicBezTo>
                    <a:pt x="106" y="37"/>
                    <a:pt x="106" y="38"/>
                    <a:pt x="104" y="39"/>
                  </a:cubicBezTo>
                  <a:cubicBezTo>
                    <a:pt x="104" y="40"/>
                    <a:pt x="105" y="41"/>
                    <a:pt x="105" y="43"/>
                  </a:cubicBezTo>
                  <a:cubicBezTo>
                    <a:pt x="105" y="43"/>
                    <a:pt x="105" y="43"/>
                    <a:pt x="106" y="43"/>
                  </a:cubicBezTo>
                  <a:close/>
                  <a:moveTo>
                    <a:pt x="16" y="106"/>
                  </a:moveTo>
                  <a:cubicBezTo>
                    <a:pt x="15" y="102"/>
                    <a:pt x="13" y="98"/>
                    <a:pt x="12" y="95"/>
                  </a:cubicBezTo>
                  <a:cubicBezTo>
                    <a:pt x="12" y="95"/>
                    <a:pt x="11" y="95"/>
                    <a:pt x="11" y="95"/>
                  </a:cubicBezTo>
                  <a:cubicBezTo>
                    <a:pt x="12" y="100"/>
                    <a:pt x="14" y="104"/>
                    <a:pt x="16" y="106"/>
                  </a:cubicBezTo>
                  <a:close/>
                  <a:moveTo>
                    <a:pt x="85" y="93"/>
                  </a:moveTo>
                  <a:cubicBezTo>
                    <a:pt x="84" y="92"/>
                    <a:pt x="83" y="91"/>
                    <a:pt x="81" y="90"/>
                  </a:cubicBezTo>
                  <a:cubicBezTo>
                    <a:pt x="81" y="90"/>
                    <a:pt x="81" y="91"/>
                    <a:pt x="81" y="91"/>
                  </a:cubicBezTo>
                  <a:cubicBezTo>
                    <a:pt x="80" y="91"/>
                    <a:pt x="81" y="92"/>
                    <a:pt x="81" y="92"/>
                  </a:cubicBezTo>
                  <a:cubicBezTo>
                    <a:pt x="81" y="94"/>
                    <a:pt x="82" y="94"/>
                    <a:pt x="83" y="95"/>
                  </a:cubicBezTo>
                  <a:cubicBezTo>
                    <a:pt x="84" y="95"/>
                    <a:pt x="85" y="94"/>
                    <a:pt x="85" y="93"/>
                  </a:cubicBezTo>
                  <a:close/>
                  <a:moveTo>
                    <a:pt x="60" y="18"/>
                  </a:moveTo>
                  <a:cubicBezTo>
                    <a:pt x="61" y="19"/>
                    <a:pt x="62" y="21"/>
                    <a:pt x="63" y="22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2" y="19"/>
                    <a:pt x="62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8"/>
                    <a:pt x="65" y="17"/>
                    <a:pt x="66" y="17"/>
                  </a:cubicBezTo>
                  <a:cubicBezTo>
                    <a:pt x="66" y="17"/>
                    <a:pt x="66" y="16"/>
                    <a:pt x="66" y="16"/>
                  </a:cubicBezTo>
                  <a:cubicBezTo>
                    <a:pt x="66" y="16"/>
                    <a:pt x="67" y="15"/>
                    <a:pt x="67" y="14"/>
                  </a:cubicBezTo>
                  <a:cubicBezTo>
                    <a:pt x="66" y="14"/>
                    <a:pt x="66" y="14"/>
                    <a:pt x="66" y="15"/>
                  </a:cubicBezTo>
                  <a:cubicBezTo>
                    <a:pt x="65" y="15"/>
                    <a:pt x="64" y="16"/>
                    <a:pt x="63" y="17"/>
                  </a:cubicBezTo>
                  <a:cubicBezTo>
                    <a:pt x="62" y="18"/>
                    <a:pt x="61" y="18"/>
                    <a:pt x="60" y="18"/>
                  </a:cubicBezTo>
                  <a:close/>
                  <a:moveTo>
                    <a:pt x="119" y="111"/>
                  </a:moveTo>
                  <a:cubicBezTo>
                    <a:pt x="119" y="111"/>
                    <a:pt x="119" y="111"/>
                    <a:pt x="119" y="111"/>
                  </a:cubicBezTo>
                  <a:cubicBezTo>
                    <a:pt x="120" y="111"/>
                    <a:pt x="120" y="111"/>
                    <a:pt x="120" y="110"/>
                  </a:cubicBezTo>
                  <a:cubicBezTo>
                    <a:pt x="121" y="107"/>
                    <a:pt x="122" y="104"/>
                    <a:pt x="123" y="101"/>
                  </a:cubicBezTo>
                  <a:cubicBezTo>
                    <a:pt x="123" y="100"/>
                    <a:pt x="123" y="100"/>
                    <a:pt x="124" y="99"/>
                  </a:cubicBezTo>
                  <a:cubicBezTo>
                    <a:pt x="124" y="99"/>
                    <a:pt x="124" y="98"/>
                    <a:pt x="123" y="98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1" y="104"/>
                    <a:pt x="120" y="105"/>
                  </a:cubicBezTo>
                  <a:cubicBezTo>
                    <a:pt x="120" y="106"/>
                    <a:pt x="120" y="108"/>
                    <a:pt x="120" y="109"/>
                  </a:cubicBezTo>
                  <a:cubicBezTo>
                    <a:pt x="120" y="110"/>
                    <a:pt x="119" y="110"/>
                    <a:pt x="119" y="111"/>
                  </a:cubicBezTo>
                  <a:close/>
                  <a:moveTo>
                    <a:pt x="71" y="55"/>
                  </a:moveTo>
                  <a:cubicBezTo>
                    <a:pt x="71" y="56"/>
                    <a:pt x="71" y="57"/>
                    <a:pt x="71" y="59"/>
                  </a:cubicBezTo>
                  <a:cubicBezTo>
                    <a:pt x="71" y="61"/>
                    <a:pt x="72" y="63"/>
                    <a:pt x="73" y="64"/>
                  </a:cubicBezTo>
                  <a:cubicBezTo>
                    <a:pt x="73" y="64"/>
                    <a:pt x="73" y="65"/>
                    <a:pt x="73" y="65"/>
                  </a:cubicBezTo>
                  <a:cubicBezTo>
                    <a:pt x="73" y="65"/>
                    <a:pt x="73" y="65"/>
                    <a:pt x="73" y="64"/>
                  </a:cubicBezTo>
                  <a:cubicBezTo>
                    <a:pt x="73" y="62"/>
                    <a:pt x="73" y="60"/>
                    <a:pt x="73" y="58"/>
                  </a:cubicBezTo>
                  <a:cubicBezTo>
                    <a:pt x="73" y="57"/>
                    <a:pt x="72" y="56"/>
                    <a:pt x="71" y="55"/>
                  </a:cubicBezTo>
                  <a:close/>
                  <a:moveTo>
                    <a:pt x="108" y="102"/>
                  </a:moveTo>
                  <a:cubicBezTo>
                    <a:pt x="107" y="102"/>
                    <a:pt x="106" y="102"/>
                    <a:pt x="104" y="102"/>
                  </a:cubicBezTo>
                  <a:cubicBezTo>
                    <a:pt x="104" y="102"/>
                    <a:pt x="104" y="102"/>
                    <a:pt x="103" y="102"/>
                  </a:cubicBezTo>
                  <a:cubicBezTo>
                    <a:pt x="102" y="102"/>
                    <a:pt x="102" y="102"/>
                    <a:pt x="101" y="103"/>
                  </a:cubicBezTo>
                  <a:cubicBezTo>
                    <a:pt x="101" y="103"/>
                    <a:pt x="102" y="104"/>
                    <a:pt x="102" y="104"/>
                  </a:cubicBezTo>
                  <a:cubicBezTo>
                    <a:pt x="103" y="104"/>
                    <a:pt x="103" y="105"/>
                    <a:pt x="104" y="104"/>
                  </a:cubicBezTo>
                  <a:cubicBezTo>
                    <a:pt x="105" y="103"/>
                    <a:pt x="106" y="104"/>
                    <a:pt x="106" y="105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7" y="104"/>
                    <a:pt x="107" y="103"/>
                    <a:pt x="108" y="102"/>
                  </a:cubicBezTo>
                  <a:close/>
                  <a:moveTo>
                    <a:pt x="36" y="123"/>
                  </a:moveTo>
                  <a:cubicBezTo>
                    <a:pt x="35" y="123"/>
                    <a:pt x="35" y="124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6" y="127"/>
                    <a:pt x="36" y="129"/>
                    <a:pt x="36" y="132"/>
                  </a:cubicBezTo>
                  <a:cubicBezTo>
                    <a:pt x="36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1"/>
                    <a:pt x="37" y="131"/>
                    <a:pt x="37" y="130"/>
                  </a:cubicBezTo>
                  <a:cubicBezTo>
                    <a:pt x="37" y="129"/>
                    <a:pt x="37" y="129"/>
                    <a:pt x="36" y="128"/>
                  </a:cubicBezTo>
                  <a:cubicBezTo>
                    <a:pt x="36" y="128"/>
                    <a:pt x="36" y="127"/>
                    <a:pt x="37" y="127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9" y="127"/>
                    <a:pt x="39" y="127"/>
                    <a:pt x="38" y="127"/>
                  </a:cubicBezTo>
                  <a:cubicBezTo>
                    <a:pt x="37" y="126"/>
                    <a:pt x="37" y="125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lose/>
                  <a:moveTo>
                    <a:pt x="96" y="120"/>
                  </a:moveTo>
                  <a:cubicBezTo>
                    <a:pt x="96" y="121"/>
                    <a:pt x="96" y="123"/>
                    <a:pt x="96" y="124"/>
                  </a:cubicBezTo>
                  <a:cubicBezTo>
                    <a:pt x="97" y="124"/>
                    <a:pt x="98" y="124"/>
                    <a:pt x="99" y="123"/>
                  </a:cubicBezTo>
                  <a:cubicBezTo>
                    <a:pt x="99" y="122"/>
                    <a:pt x="99" y="121"/>
                    <a:pt x="99" y="120"/>
                  </a:cubicBezTo>
                  <a:cubicBezTo>
                    <a:pt x="98" y="120"/>
                    <a:pt x="97" y="120"/>
                    <a:pt x="96" y="120"/>
                  </a:cubicBezTo>
                  <a:close/>
                  <a:moveTo>
                    <a:pt x="27" y="55"/>
                  </a:moveTo>
                  <a:cubicBezTo>
                    <a:pt x="26" y="56"/>
                    <a:pt x="25" y="57"/>
                    <a:pt x="25" y="57"/>
                  </a:cubicBezTo>
                  <a:cubicBezTo>
                    <a:pt x="23" y="60"/>
                    <a:pt x="22" y="63"/>
                    <a:pt x="21" y="66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2" y="65"/>
                    <a:pt x="26" y="58"/>
                    <a:pt x="27" y="55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7"/>
                  </a:cubicBezTo>
                  <a:cubicBezTo>
                    <a:pt x="26" y="38"/>
                    <a:pt x="25" y="39"/>
                    <a:pt x="24" y="40"/>
                  </a:cubicBezTo>
                  <a:cubicBezTo>
                    <a:pt x="24" y="40"/>
                    <a:pt x="24" y="40"/>
                    <a:pt x="24" y="41"/>
                  </a:cubicBezTo>
                  <a:cubicBezTo>
                    <a:pt x="24" y="41"/>
                    <a:pt x="25" y="42"/>
                    <a:pt x="25" y="43"/>
                  </a:cubicBezTo>
                  <a:cubicBezTo>
                    <a:pt x="26" y="42"/>
                    <a:pt x="27" y="41"/>
                    <a:pt x="27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8"/>
                    <a:pt x="27" y="37"/>
                    <a:pt x="27" y="36"/>
                  </a:cubicBezTo>
                  <a:close/>
                  <a:moveTo>
                    <a:pt x="101" y="122"/>
                  </a:moveTo>
                  <a:cubicBezTo>
                    <a:pt x="101" y="121"/>
                    <a:pt x="102" y="121"/>
                    <a:pt x="102" y="121"/>
                  </a:cubicBezTo>
                  <a:cubicBezTo>
                    <a:pt x="103" y="120"/>
                    <a:pt x="103" y="120"/>
                    <a:pt x="103" y="120"/>
                  </a:cubicBezTo>
                  <a:cubicBezTo>
                    <a:pt x="104" y="118"/>
                    <a:pt x="105" y="116"/>
                    <a:pt x="107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5" y="117"/>
                    <a:pt x="104" y="117"/>
                    <a:pt x="103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102" y="118"/>
                    <a:pt x="101" y="118"/>
                    <a:pt x="100" y="119"/>
                  </a:cubicBezTo>
                  <a:cubicBezTo>
                    <a:pt x="100" y="120"/>
                    <a:pt x="101" y="121"/>
                    <a:pt x="101" y="122"/>
                  </a:cubicBezTo>
                  <a:close/>
                  <a:moveTo>
                    <a:pt x="98" y="37"/>
                  </a:moveTo>
                  <a:cubicBezTo>
                    <a:pt x="98" y="37"/>
                    <a:pt x="98" y="37"/>
                    <a:pt x="98" y="37"/>
                  </a:cubicBezTo>
                  <a:cubicBezTo>
                    <a:pt x="97" y="39"/>
                    <a:pt x="96" y="40"/>
                    <a:pt x="95" y="41"/>
                  </a:cubicBezTo>
                  <a:cubicBezTo>
                    <a:pt x="95" y="42"/>
                    <a:pt x="96" y="42"/>
                    <a:pt x="96" y="43"/>
                  </a:cubicBezTo>
                  <a:cubicBezTo>
                    <a:pt x="97" y="43"/>
                    <a:pt x="97" y="43"/>
                    <a:pt x="98" y="42"/>
                  </a:cubicBezTo>
                  <a:cubicBezTo>
                    <a:pt x="98" y="41"/>
                    <a:pt x="98" y="39"/>
                    <a:pt x="98" y="37"/>
                  </a:cubicBezTo>
                  <a:close/>
                  <a:moveTo>
                    <a:pt x="117" y="35"/>
                  </a:moveTo>
                  <a:cubicBezTo>
                    <a:pt x="117" y="34"/>
                    <a:pt x="116" y="32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1"/>
                    <a:pt x="114" y="32"/>
                    <a:pt x="114" y="32"/>
                  </a:cubicBezTo>
                  <a:cubicBezTo>
                    <a:pt x="114" y="33"/>
                    <a:pt x="114" y="34"/>
                    <a:pt x="114" y="35"/>
                  </a:cubicBezTo>
                  <a:cubicBezTo>
                    <a:pt x="115" y="34"/>
                    <a:pt x="116" y="34"/>
                    <a:pt x="117" y="35"/>
                  </a:cubicBezTo>
                  <a:close/>
                  <a:moveTo>
                    <a:pt x="40" y="110"/>
                  </a:moveTo>
                  <a:cubicBezTo>
                    <a:pt x="40" y="110"/>
                    <a:pt x="40" y="111"/>
                    <a:pt x="40" y="111"/>
                  </a:cubicBezTo>
                  <a:cubicBezTo>
                    <a:pt x="40" y="110"/>
                    <a:pt x="40" y="110"/>
                    <a:pt x="41" y="110"/>
                  </a:cubicBezTo>
                  <a:cubicBezTo>
                    <a:pt x="41" y="110"/>
                    <a:pt x="42" y="110"/>
                    <a:pt x="42" y="111"/>
                  </a:cubicBezTo>
                  <a:cubicBezTo>
                    <a:pt x="42" y="111"/>
                    <a:pt x="43" y="111"/>
                    <a:pt x="43" y="111"/>
                  </a:cubicBezTo>
                  <a:cubicBezTo>
                    <a:pt x="44" y="110"/>
                    <a:pt x="44" y="109"/>
                    <a:pt x="45" y="108"/>
                  </a:cubicBezTo>
                  <a:cubicBezTo>
                    <a:pt x="44" y="108"/>
                    <a:pt x="44" y="107"/>
                    <a:pt x="43" y="107"/>
                  </a:cubicBezTo>
                  <a:cubicBezTo>
                    <a:pt x="42" y="108"/>
                    <a:pt x="42" y="108"/>
                    <a:pt x="41" y="109"/>
                  </a:cubicBezTo>
                  <a:cubicBezTo>
                    <a:pt x="40" y="109"/>
                    <a:pt x="40" y="109"/>
                    <a:pt x="40" y="110"/>
                  </a:cubicBezTo>
                  <a:cubicBezTo>
                    <a:pt x="40" y="110"/>
                    <a:pt x="40" y="110"/>
                    <a:pt x="40" y="110"/>
                  </a:cubicBezTo>
                  <a:close/>
                  <a:moveTo>
                    <a:pt x="64" y="52"/>
                  </a:moveTo>
                  <a:cubicBezTo>
                    <a:pt x="65" y="52"/>
                    <a:pt x="66" y="53"/>
                    <a:pt x="66" y="5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7" y="56"/>
                    <a:pt x="67" y="57"/>
                    <a:pt x="68" y="57"/>
                  </a:cubicBezTo>
                  <a:cubicBezTo>
                    <a:pt x="68" y="57"/>
                    <a:pt x="68" y="57"/>
                    <a:pt x="68" y="58"/>
                  </a:cubicBezTo>
                  <a:cubicBezTo>
                    <a:pt x="67" y="55"/>
                    <a:pt x="67" y="52"/>
                    <a:pt x="66" y="49"/>
                  </a:cubicBezTo>
                  <a:cubicBezTo>
                    <a:pt x="65" y="50"/>
                    <a:pt x="64" y="51"/>
                    <a:pt x="64" y="52"/>
                  </a:cubicBezTo>
                  <a:close/>
                  <a:moveTo>
                    <a:pt x="63" y="88"/>
                  </a:moveTo>
                  <a:cubicBezTo>
                    <a:pt x="62" y="89"/>
                    <a:pt x="57" y="98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9" y="97"/>
                    <a:pt x="61" y="95"/>
                    <a:pt x="62" y="92"/>
                  </a:cubicBezTo>
                  <a:cubicBezTo>
                    <a:pt x="63" y="91"/>
                    <a:pt x="63" y="91"/>
                    <a:pt x="63" y="90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9"/>
                    <a:pt x="63" y="88"/>
                  </a:cubicBezTo>
                  <a:close/>
                  <a:moveTo>
                    <a:pt x="52" y="35"/>
                  </a:moveTo>
                  <a:cubicBezTo>
                    <a:pt x="52" y="36"/>
                    <a:pt x="53" y="36"/>
                    <a:pt x="53" y="36"/>
                  </a:cubicBezTo>
                  <a:cubicBezTo>
                    <a:pt x="53" y="37"/>
                    <a:pt x="53" y="37"/>
                    <a:pt x="54" y="37"/>
                  </a:cubicBezTo>
                  <a:cubicBezTo>
                    <a:pt x="55" y="36"/>
                    <a:pt x="56" y="35"/>
                    <a:pt x="57" y="35"/>
                  </a:cubicBezTo>
                  <a:cubicBezTo>
                    <a:pt x="56" y="35"/>
                    <a:pt x="56" y="34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4" y="33"/>
                    <a:pt x="54" y="33"/>
                  </a:cubicBezTo>
                  <a:cubicBezTo>
                    <a:pt x="53" y="34"/>
                    <a:pt x="53" y="34"/>
                    <a:pt x="52" y="35"/>
                  </a:cubicBezTo>
                  <a:close/>
                  <a:moveTo>
                    <a:pt x="63" y="6"/>
                  </a:moveTo>
                  <a:cubicBezTo>
                    <a:pt x="63" y="6"/>
                    <a:pt x="63" y="6"/>
                    <a:pt x="63" y="6"/>
                  </a:cubicBezTo>
                  <a:cubicBezTo>
                    <a:pt x="61" y="7"/>
                    <a:pt x="60" y="7"/>
                    <a:pt x="58" y="7"/>
                  </a:cubicBezTo>
                  <a:cubicBezTo>
                    <a:pt x="58" y="8"/>
                    <a:pt x="58" y="9"/>
                    <a:pt x="57" y="10"/>
                  </a:cubicBezTo>
                  <a:cubicBezTo>
                    <a:pt x="58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1" y="9"/>
                    <a:pt x="62" y="8"/>
                    <a:pt x="63" y="6"/>
                  </a:cubicBezTo>
                  <a:close/>
                  <a:moveTo>
                    <a:pt x="28" y="32"/>
                  </a:moveTo>
                  <a:cubicBezTo>
                    <a:pt x="28" y="31"/>
                    <a:pt x="28" y="31"/>
                    <a:pt x="29" y="31"/>
                  </a:cubicBezTo>
                  <a:cubicBezTo>
                    <a:pt x="30" y="30"/>
                    <a:pt x="32" y="28"/>
                    <a:pt x="34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6" y="24"/>
                    <a:pt x="36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2"/>
                    <a:pt x="29" y="30"/>
                    <a:pt x="28" y="32"/>
                  </a:cubicBezTo>
                  <a:close/>
                  <a:moveTo>
                    <a:pt x="86" y="117"/>
                  </a:moveTo>
                  <a:cubicBezTo>
                    <a:pt x="86" y="117"/>
                    <a:pt x="85" y="117"/>
                    <a:pt x="85" y="117"/>
                  </a:cubicBezTo>
                  <a:cubicBezTo>
                    <a:pt x="85" y="117"/>
                    <a:pt x="84" y="117"/>
                    <a:pt x="84" y="117"/>
                  </a:cubicBezTo>
                  <a:cubicBezTo>
                    <a:pt x="84" y="118"/>
                    <a:pt x="84" y="118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4" y="120"/>
                    <a:pt x="84" y="120"/>
                    <a:pt x="83" y="121"/>
                  </a:cubicBezTo>
                  <a:cubicBezTo>
                    <a:pt x="83" y="121"/>
                    <a:pt x="83" y="121"/>
                    <a:pt x="83" y="122"/>
                  </a:cubicBezTo>
                  <a:cubicBezTo>
                    <a:pt x="84" y="122"/>
                    <a:pt x="84" y="122"/>
                    <a:pt x="85" y="122"/>
                  </a:cubicBezTo>
                  <a:cubicBezTo>
                    <a:pt x="85" y="122"/>
                    <a:pt x="85" y="121"/>
                    <a:pt x="85" y="121"/>
                  </a:cubicBezTo>
                  <a:cubicBezTo>
                    <a:pt x="86" y="120"/>
                    <a:pt x="86" y="118"/>
                    <a:pt x="86" y="117"/>
                  </a:cubicBezTo>
                  <a:close/>
                  <a:moveTo>
                    <a:pt x="111" y="15"/>
                  </a:moveTo>
                  <a:cubicBezTo>
                    <a:pt x="111" y="16"/>
                    <a:pt x="111" y="17"/>
                    <a:pt x="112" y="18"/>
                  </a:cubicBezTo>
                  <a:cubicBezTo>
                    <a:pt x="113" y="18"/>
                    <a:pt x="113" y="19"/>
                    <a:pt x="114" y="19"/>
                  </a:cubicBezTo>
                  <a:cubicBezTo>
                    <a:pt x="114" y="19"/>
                    <a:pt x="114" y="19"/>
                    <a:pt x="115" y="19"/>
                  </a:cubicBezTo>
                  <a:cubicBezTo>
                    <a:pt x="115" y="19"/>
                    <a:pt x="116" y="19"/>
                    <a:pt x="117" y="19"/>
                  </a:cubicBezTo>
                  <a:cubicBezTo>
                    <a:pt x="115" y="17"/>
                    <a:pt x="113" y="16"/>
                    <a:pt x="111" y="15"/>
                  </a:cubicBezTo>
                  <a:close/>
                  <a:moveTo>
                    <a:pt x="41" y="106"/>
                  </a:moveTo>
                  <a:cubicBezTo>
                    <a:pt x="40" y="105"/>
                    <a:pt x="38" y="105"/>
                    <a:pt x="37" y="104"/>
                  </a:cubicBezTo>
                  <a:cubicBezTo>
                    <a:pt x="36" y="105"/>
                    <a:pt x="36" y="107"/>
                    <a:pt x="37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7"/>
                    <a:pt x="39" y="107"/>
                    <a:pt x="40" y="108"/>
                  </a:cubicBezTo>
                  <a:cubicBezTo>
                    <a:pt x="40" y="107"/>
                    <a:pt x="41" y="107"/>
                    <a:pt x="41" y="106"/>
                  </a:cubicBezTo>
                  <a:close/>
                  <a:moveTo>
                    <a:pt x="81" y="36"/>
                  </a:moveTo>
                  <a:cubicBezTo>
                    <a:pt x="79" y="36"/>
                    <a:pt x="78" y="37"/>
                    <a:pt x="76" y="38"/>
                  </a:cubicBezTo>
                  <a:cubicBezTo>
                    <a:pt x="76" y="38"/>
                    <a:pt x="77" y="39"/>
                    <a:pt x="77" y="39"/>
                  </a:cubicBezTo>
                  <a:cubicBezTo>
                    <a:pt x="78" y="39"/>
                    <a:pt x="78" y="38"/>
                    <a:pt x="79" y="39"/>
                  </a:cubicBezTo>
                  <a:cubicBezTo>
                    <a:pt x="80" y="39"/>
                    <a:pt x="80" y="40"/>
                    <a:pt x="80" y="40"/>
                  </a:cubicBezTo>
                  <a:cubicBezTo>
                    <a:pt x="80" y="40"/>
                    <a:pt x="81" y="38"/>
                    <a:pt x="81" y="36"/>
                  </a:cubicBezTo>
                  <a:close/>
                  <a:moveTo>
                    <a:pt x="108" y="33"/>
                  </a:moveTo>
                  <a:cubicBezTo>
                    <a:pt x="107" y="33"/>
                    <a:pt x="107" y="32"/>
                    <a:pt x="107" y="32"/>
                  </a:cubicBezTo>
                  <a:cubicBezTo>
                    <a:pt x="106" y="32"/>
                    <a:pt x="106" y="31"/>
                    <a:pt x="105" y="31"/>
                  </a:cubicBezTo>
                  <a:cubicBezTo>
                    <a:pt x="105" y="33"/>
                    <a:pt x="104" y="35"/>
                    <a:pt x="104" y="37"/>
                  </a:cubicBezTo>
                  <a:cubicBezTo>
                    <a:pt x="106" y="35"/>
                    <a:pt x="107" y="34"/>
                    <a:pt x="108" y="33"/>
                  </a:cubicBezTo>
                  <a:close/>
                  <a:moveTo>
                    <a:pt x="115" y="49"/>
                  </a:moveTo>
                  <a:cubicBezTo>
                    <a:pt x="114" y="48"/>
                    <a:pt x="112" y="46"/>
                    <a:pt x="110" y="44"/>
                  </a:cubicBezTo>
                  <a:cubicBezTo>
                    <a:pt x="109" y="44"/>
                    <a:pt x="109" y="43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3"/>
                    <a:pt x="108" y="43"/>
                    <a:pt x="107" y="44"/>
                  </a:cubicBezTo>
                  <a:cubicBezTo>
                    <a:pt x="110" y="46"/>
                    <a:pt x="113" y="48"/>
                    <a:pt x="115" y="49"/>
                  </a:cubicBezTo>
                  <a:close/>
                  <a:moveTo>
                    <a:pt x="55" y="129"/>
                  </a:moveTo>
                  <a:cubicBezTo>
                    <a:pt x="54" y="129"/>
                    <a:pt x="53" y="130"/>
                    <a:pt x="52" y="130"/>
                  </a:cubicBezTo>
                  <a:cubicBezTo>
                    <a:pt x="55" y="131"/>
                    <a:pt x="58" y="132"/>
                    <a:pt x="61" y="131"/>
                  </a:cubicBezTo>
                  <a:cubicBezTo>
                    <a:pt x="59" y="131"/>
                    <a:pt x="57" y="130"/>
                    <a:pt x="55" y="129"/>
                  </a:cubicBezTo>
                  <a:close/>
                  <a:moveTo>
                    <a:pt x="38" y="112"/>
                  </a:moveTo>
                  <a:cubicBezTo>
                    <a:pt x="37" y="112"/>
                    <a:pt x="37" y="112"/>
                    <a:pt x="37" y="112"/>
                  </a:cubicBezTo>
                  <a:cubicBezTo>
                    <a:pt x="36" y="113"/>
                    <a:pt x="34" y="114"/>
                    <a:pt x="33" y="115"/>
                  </a:cubicBezTo>
                  <a:cubicBezTo>
                    <a:pt x="33" y="115"/>
                    <a:pt x="33" y="116"/>
                    <a:pt x="33" y="116"/>
                  </a:cubicBezTo>
                  <a:cubicBezTo>
                    <a:pt x="32" y="116"/>
                    <a:pt x="32" y="117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4" y="116"/>
                    <a:pt x="36" y="114"/>
                    <a:pt x="38" y="112"/>
                  </a:cubicBezTo>
                  <a:cubicBezTo>
                    <a:pt x="38" y="112"/>
                    <a:pt x="38" y="112"/>
                    <a:pt x="38" y="112"/>
                  </a:cubicBezTo>
                  <a:close/>
                  <a:moveTo>
                    <a:pt x="99" y="32"/>
                  </a:moveTo>
                  <a:cubicBezTo>
                    <a:pt x="99" y="30"/>
                    <a:pt x="99" y="29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9"/>
                    <a:pt x="96" y="30"/>
                    <a:pt x="95" y="32"/>
                  </a:cubicBezTo>
                  <a:cubicBezTo>
                    <a:pt x="96" y="32"/>
                    <a:pt x="96" y="32"/>
                    <a:pt x="97" y="33"/>
                  </a:cubicBezTo>
                  <a:cubicBezTo>
                    <a:pt x="98" y="32"/>
                    <a:pt x="98" y="32"/>
                    <a:pt x="99" y="32"/>
                  </a:cubicBezTo>
                  <a:close/>
                  <a:moveTo>
                    <a:pt x="43" y="124"/>
                  </a:moveTo>
                  <a:cubicBezTo>
                    <a:pt x="42" y="122"/>
                    <a:pt x="41" y="120"/>
                    <a:pt x="40" y="119"/>
                  </a:cubicBezTo>
                  <a:cubicBezTo>
                    <a:pt x="40" y="119"/>
                    <a:pt x="39" y="120"/>
                    <a:pt x="39" y="120"/>
                  </a:cubicBezTo>
                  <a:cubicBezTo>
                    <a:pt x="39" y="120"/>
                    <a:pt x="38" y="121"/>
                    <a:pt x="39" y="121"/>
                  </a:cubicBezTo>
                  <a:cubicBezTo>
                    <a:pt x="39" y="121"/>
                    <a:pt x="39" y="122"/>
                    <a:pt x="39" y="122"/>
                  </a:cubicBezTo>
                  <a:cubicBezTo>
                    <a:pt x="40" y="122"/>
                    <a:pt x="41" y="123"/>
                    <a:pt x="43" y="124"/>
                  </a:cubicBezTo>
                  <a:close/>
                  <a:moveTo>
                    <a:pt x="82" y="125"/>
                  </a:moveTo>
                  <a:cubicBezTo>
                    <a:pt x="80" y="124"/>
                    <a:pt x="79" y="124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80" y="125"/>
                    <a:pt x="80" y="126"/>
                  </a:cubicBezTo>
                  <a:cubicBezTo>
                    <a:pt x="79" y="126"/>
                    <a:pt x="79" y="126"/>
                    <a:pt x="79" y="127"/>
                  </a:cubicBezTo>
                  <a:cubicBezTo>
                    <a:pt x="79" y="127"/>
                    <a:pt x="79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80" y="127"/>
                    <a:pt x="81" y="127"/>
                    <a:pt x="83" y="127"/>
                  </a:cubicBezTo>
                  <a:cubicBezTo>
                    <a:pt x="83" y="126"/>
                    <a:pt x="82" y="126"/>
                    <a:pt x="82" y="125"/>
                  </a:cubicBezTo>
                  <a:close/>
                  <a:moveTo>
                    <a:pt x="99" y="7"/>
                  </a:moveTo>
                  <a:cubicBezTo>
                    <a:pt x="99" y="7"/>
                    <a:pt x="100" y="7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3" y="9"/>
                    <a:pt x="106" y="10"/>
                    <a:pt x="108" y="11"/>
                  </a:cubicBezTo>
                  <a:cubicBezTo>
                    <a:pt x="108" y="11"/>
                    <a:pt x="109" y="11"/>
                    <a:pt x="109" y="11"/>
                  </a:cubicBezTo>
                  <a:cubicBezTo>
                    <a:pt x="106" y="9"/>
                    <a:pt x="102" y="8"/>
                    <a:pt x="99" y="7"/>
                  </a:cubicBezTo>
                  <a:close/>
                  <a:moveTo>
                    <a:pt x="102" y="106"/>
                  </a:moveTo>
                  <a:cubicBezTo>
                    <a:pt x="101" y="105"/>
                    <a:pt x="100" y="104"/>
                    <a:pt x="99" y="103"/>
                  </a:cubicBezTo>
                  <a:cubicBezTo>
                    <a:pt x="98" y="103"/>
                    <a:pt x="97" y="103"/>
                    <a:pt x="97" y="102"/>
                  </a:cubicBezTo>
                  <a:cubicBezTo>
                    <a:pt x="97" y="104"/>
                    <a:pt x="99" y="106"/>
                    <a:pt x="100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1" y="106"/>
                    <a:pt x="101" y="106"/>
                    <a:pt x="102" y="106"/>
                  </a:cubicBezTo>
                  <a:close/>
                  <a:moveTo>
                    <a:pt x="39" y="164"/>
                  </a:moveTo>
                  <a:cubicBezTo>
                    <a:pt x="42" y="167"/>
                    <a:pt x="52" y="170"/>
                    <a:pt x="54" y="170"/>
                  </a:cubicBezTo>
                  <a:cubicBezTo>
                    <a:pt x="52" y="169"/>
                    <a:pt x="51" y="168"/>
                    <a:pt x="50" y="168"/>
                  </a:cubicBezTo>
                  <a:cubicBezTo>
                    <a:pt x="49" y="169"/>
                    <a:pt x="49" y="169"/>
                    <a:pt x="48" y="168"/>
                  </a:cubicBezTo>
                  <a:cubicBezTo>
                    <a:pt x="47" y="167"/>
                    <a:pt x="46" y="167"/>
                    <a:pt x="45" y="166"/>
                  </a:cubicBezTo>
                  <a:cubicBezTo>
                    <a:pt x="45" y="166"/>
                    <a:pt x="45" y="166"/>
                    <a:pt x="44" y="166"/>
                  </a:cubicBezTo>
                  <a:cubicBezTo>
                    <a:pt x="44" y="167"/>
                    <a:pt x="43" y="166"/>
                    <a:pt x="43" y="166"/>
                  </a:cubicBezTo>
                  <a:cubicBezTo>
                    <a:pt x="42" y="165"/>
                    <a:pt x="40" y="165"/>
                    <a:pt x="39" y="164"/>
                  </a:cubicBezTo>
                  <a:close/>
                  <a:moveTo>
                    <a:pt x="111" y="40"/>
                  </a:moveTo>
                  <a:cubicBezTo>
                    <a:pt x="112" y="37"/>
                    <a:pt x="112" y="35"/>
                    <a:pt x="112" y="33"/>
                  </a:cubicBezTo>
                  <a:cubicBezTo>
                    <a:pt x="112" y="33"/>
                    <a:pt x="111" y="34"/>
                    <a:pt x="111" y="34"/>
                  </a:cubicBezTo>
                  <a:cubicBezTo>
                    <a:pt x="110" y="34"/>
                    <a:pt x="110" y="34"/>
                    <a:pt x="110" y="35"/>
                  </a:cubicBezTo>
                  <a:cubicBezTo>
                    <a:pt x="110" y="36"/>
                    <a:pt x="110" y="37"/>
                    <a:pt x="110" y="38"/>
                  </a:cubicBezTo>
                  <a:cubicBezTo>
                    <a:pt x="110" y="39"/>
                    <a:pt x="111" y="39"/>
                    <a:pt x="111" y="40"/>
                  </a:cubicBezTo>
                  <a:close/>
                  <a:moveTo>
                    <a:pt x="94" y="114"/>
                  </a:moveTo>
                  <a:cubicBezTo>
                    <a:pt x="93" y="114"/>
                    <a:pt x="93" y="115"/>
                    <a:pt x="93" y="116"/>
                  </a:cubicBezTo>
                  <a:cubicBezTo>
                    <a:pt x="93" y="116"/>
                    <a:pt x="93" y="116"/>
                    <a:pt x="93" y="117"/>
                  </a:cubicBezTo>
                  <a:cubicBezTo>
                    <a:pt x="93" y="117"/>
                    <a:pt x="93" y="118"/>
                    <a:pt x="93" y="119"/>
                  </a:cubicBezTo>
                  <a:cubicBezTo>
                    <a:pt x="93" y="118"/>
                    <a:pt x="94" y="118"/>
                    <a:pt x="94" y="118"/>
                  </a:cubicBezTo>
                  <a:cubicBezTo>
                    <a:pt x="95" y="117"/>
                    <a:pt x="95" y="117"/>
                    <a:pt x="95" y="116"/>
                  </a:cubicBezTo>
                  <a:cubicBezTo>
                    <a:pt x="95" y="115"/>
                    <a:pt x="95" y="114"/>
                    <a:pt x="94" y="114"/>
                  </a:cubicBezTo>
                  <a:close/>
                  <a:moveTo>
                    <a:pt x="52" y="114"/>
                  </a:moveTo>
                  <a:cubicBezTo>
                    <a:pt x="52" y="113"/>
                    <a:pt x="53" y="113"/>
                    <a:pt x="53" y="112"/>
                  </a:cubicBezTo>
                  <a:cubicBezTo>
                    <a:pt x="53" y="112"/>
                    <a:pt x="53" y="112"/>
                    <a:pt x="53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0"/>
                    <a:pt x="54" y="109"/>
                    <a:pt x="53" y="108"/>
                  </a:cubicBezTo>
                  <a:cubicBezTo>
                    <a:pt x="52" y="109"/>
                    <a:pt x="52" y="109"/>
                    <a:pt x="51" y="110"/>
                  </a:cubicBezTo>
                  <a:cubicBezTo>
                    <a:pt x="51" y="110"/>
                    <a:pt x="51" y="111"/>
                    <a:pt x="52" y="111"/>
                  </a:cubicBezTo>
                  <a:cubicBezTo>
                    <a:pt x="52" y="112"/>
                    <a:pt x="52" y="112"/>
                    <a:pt x="52" y="113"/>
                  </a:cubicBezTo>
                  <a:cubicBezTo>
                    <a:pt x="51" y="113"/>
                    <a:pt x="52" y="114"/>
                    <a:pt x="52" y="114"/>
                  </a:cubicBezTo>
                  <a:close/>
                  <a:moveTo>
                    <a:pt x="102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2" y="39"/>
                    <a:pt x="101" y="40"/>
                    <a:pt x="100" y="40"/>
                  </a:cubicBezTo>
                  <a:cubicBezTo>
                    <a:pt x="100" y="41"/>
                    <a:pt x="100" y="41"/>
                    <a:pt x="100" y="42"/>
                  </a:cubicBezTo>
                  <a:cubicBezTo>
                    <a:pt x="101" y="43"/>
                    <a:pt x="102" y="43"/>
                    <a:pt x="103" y="43"/>
                  </a:cubicBezTo>
                  <a:cubicBezTo>
                    <a:pt x="103" y="41"/>
                    <a:pt x="102" y="40"/>
                    <a:pt x="102" y="38"/>
                  </a:cubicBezTo>
                  <a:close/>
                  <a:moveTo>
                    <a:pt x="35" y="100"/>
                  </a:moveTo>
                  <a:cubicBezTo>
                    <a:pt x="33" y="99"/>
                    <a:pt x="32" y="98"/>
                    <a:pt x="31" y="97"/>
                  </a:cubicBezTo>
                  <a:cubicBezTo>
                    <a:pt x="30" y="97"/>
                    <a:pt x="30" y="98"/>
                    <a:pt x="30" y="98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9"/>
                    <a:pt x="32" y="100"/>
                    <a:pt x="33" y="101"/>
                  </a:cubicBezTo>
                  <a:cubicBezTo>
                    <a:pt x="33" y="101"/>
                    <a:pt x="34" y="100"/>
                    <a:pt x="35" y="100"/>
                  </a:cubicBezTo>
                  <a:close/>
                  <a:moveTo>
                    <a:pt x="86" y="27"/>
                  </a:moveTo>
                  <a:cubicBezTo>
                    <a:pt x="87" y="28"/>
                    <a:pt x="87" y="30"/>
                    <a:pt x="89" y="30"/>
                  </a:cubicBezTo>
                  <a:cubicBezTo>
                    <a:pt x="89" y="30"/>
                    <a:pt x="89" y="29"/>
                    <a:pt x="90" y="28"/>
                  </a:cubicBezTo>
                  <a:cubicBezTo>
                    <a:pt x="89" y="28"/>
                    <a:pt x="89" y="27"/>
                    <a:pt x="88" y="26"/>
                  </a:cubicBezTo>
                  <a:cubicBezTo>
                    <a:pt x="88" y="26"/>
                    <a:pt x="87" y="27"/>
                    <a:pt x="86" y="27"/>
                  </a:cubicBezTo>
                  <a:close/>
                  <a:moveTo>
                    <a:pt x="101" y="47"/>
                  </a:moveTo>
                  <a:cubicBezTo>
                    <a:pt x="100" y="47"/>
                    <a:pt x="99" y="47"/>
                    <a:pt x="99" y="47"/>
                  </a:cubicBezTo>
                  <a:cubicBezTo>
                    <a:pt x="98" y="47"/>
                    <a:pt x="98" y="48"/>
                    <a:pt x="98" y="47"/>
                  </a:cubicBezTo>
                  <a:cubicBezTo>
                    <a:pt x="97" y="47"/>
                    <a:pt x="97" y="47"/>
                    <a:pt x="97" y="48"/>
                  </a:cubicBezTo>
                  <a:cubicBezTo>
                    <a:pt x="95" y="49"/>
                    <a:pt x="93" y="51"/>
                    <a:pt x="91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4" y="51"/>
                    <a:pt x="97" y="48"/>
                    <a:pt x="101" y="47"/>
                  </a:cubicBezTo>
                  <a:close/>
                  <a:moveTo>
                    <a:pt x="113" y="137"/>
                  </a:moveTo>
                  <a:cubicBezTo>
                    <a:pt x="113" y="137"/>
                    <a:pt x="113" y="137"/>
                    <a:pt x="113" y="137"/>
                  </a:cubicBezTo>
                  <a:cubicBezTo>
                    <a:pt x="113" y="137"/>
                    <a:pt x="113" y="137"/>
                    <a:pt x="113" y="136"/>
                  </a:cubicBezTo>
                  <a:cubicBezTo>
                    <a:pt x="114" y="135"/>
                    <a:pt x="114" y="133"/>
                    <a:pt x="115" y="131"/>
                  </a:cubicBezTo>
                  <a:cubicBezTo>
                    <a:pt x="115" y="130"/>
                    <a:pt x="115" y="128"/>
                    <a:pt x="115" y="127"/>
                  </a:cubicBezTo>
                  <a:cubicBezTo>
                    <a:pt x="114" y="127"/>
                    <a:pt x="114" y="128"/>
                    <a:pt x="114" y="128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9"/>
                    <a:pt x="114" y="130"/>
                    <a:pt x="114" y="131"/>
                  </a:cubicBezTo>
                  <a:cubicBezTo>
                    <a:pt x="113" y="131"/>
                    <a:pt x="113" y="132"/>
                    <a:pt x="113" y="133"/>
                  </a:cubicBezTo>
                  <a:cubicBezTo>
                    <a:pt x="113" y="133"/>
                    <a:pt x="113" y="134"/>
                    <a:pt x="113" y="134"/>
                  </a:cubicBezTo>
                  <a:cubicBezTo>
                    <a:pt x="113" y="135"/>
                    <a:pt x="113" y="136"/>
                    <a:pt x="113" y="137"/>
                  </a:cubicBezTo>
                  <a:close/>
                  <a:moveTo>
                    <a:pt x="29" y="37"/>
                  </a:moveTo>
                  <a:cubicBezTo>
                    <a:pt x="30" y="37"/>
                    <a:pt x="30" y="36"/>
                    <a:pt x="30" y="36"/>
                  </a:cubicBezTo>
                  <a:cubicBezTo>
                    <a:pt x="31" y="35"/>
                    <a:pt x="31" y="35"/>
                    <a:pt x="32" y="36"/>
                  </a:cubicBezTo>
                  <a:cubicBezTo>
                    <a:pt x="33" y="35"/>
                    <a:pt x="33" y="33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3"/>
                    <a:pt x="30" y="34"/>
                    <a:pt x="29" y="35"/>
                  </a:cubicBezTo>
                  <a:cubicBezTo>
                    <a:pt x="29" y="36"/>
                    <a:pt x="29" y="36"/>
                    <a:pt x="29" y="37"/>
                  </a:cubicBezTo>
                  <a:close/>
                  <a:moveTo>
                    <a:pt x="100" y="28"/>
                  </a:moveTo>
                  <a:cubicBezTo>
                    <a:pt x="101" y="28"/>
                    <a:pt x="102" y="29"/>
                    <a:pt x="102" y="29"/>
                  </a:cubicBezTo>
                  <a:cubicBezTo>
                    <a:pt x="102" y="30"/>
                    <a:pt x="102" y="31"/>
                    <a:pt x="102" y="31"/>
                  </a:cubicBezTo>
                  <a:cubicBezTo>
                    <a:pt x="102" y="31"/>
                    <a:pt x="102" y="31"/>
                    <a:pt x="103" y="32"/>
                  </a:cubicBezTo>
                  <a:cubicBezTo>
                    <a:pt x="103" y="31"/>
                    <a:pt x="103" y="30"/>
                    <a:pt x="104" y="30"/>
                  </a:cubicBezTo>
                  <a:cubicBezTo>
                    <a:pt x="104" y="29"/>
                    <a:pt x="104" y="29"/>
                    <a:pt x="103" y="29"/>
                  </a:cubicBezTo>
                  <a:cubicBezTo>
                    <a:pt x="102" y="28"/>
                    <a:pt x="101" y="27"/>
                    <a:pt x="101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0" y="27"/>
                    <a:pt x="100" y="28"/>
                  </a:cubicBezTo>
                  <a:close/>
                  <a:moveTo>
                    <a:pt x="15" y="78"/>
                  </a:moveTo>
                  <a:cubicBezTo>
                    <a:pt x="15" y="77"/>
                    <a:pt x="16" y="77"/>
                    <a:pt x="15" y="77"/>
                  </a:cubicBezTo>
                  <a:cubicBezTo>
                    <a:pt x="15" y="76"/>
                    <a:pt x="15" y="75"/>
                    <a:pt x="16" y="75"/>
                  </a:cubicBezTo>
                  <a:cubicBezTo>
                    <a:pt x="16" y="74"/>
                    <a:pt x="16" y="73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4" y="73"/>
                    <a:pt x="14" y="74"/>
                  </a:cubicBezTo>
                  <a:cubicBezTo>
                    <a:pt x="14" y="74"/>
                    <a:pt x="14" y="75"/>
                    <a:pt x="14" y="75"/>
                  </a:cubicBezTo>
                  <a:cubicBezTo>
                    <a:pt x="14" y="76"/>
                    <a:pt x="14" y="77"/>
                    <a:pt x="15" y="78"/>
                  </a:cubicBezTo>
                  <a:close/>
                  <a:moveTo>
                    <a:pt x="90" y="15"/>
                  </a:moveTo>
                  <a:cubicBezTo>
                    <a:pt x="90" y="14"/>
                    <a:pt x="90" y="14"/>
                    <a:pt x="91" y="14"/>
                  </a:cubicBezTo>
                  <a:cubicBezTo>
                    <a:pt x="91" y="14"/>
                    <a:pt x="91" y="14"/>
                    <a:pt x="92" y="13"/>
                  </a:cubicBezTo>
                  <a:cubicBezTo>
                    <a:pt x="90" y="13"/>
                    <a:pt x="88" y="12"/>
                    <a:pt x="86" y="12"/>
                  </a:cubicBezTo>
                  <a:cubicBezTo>
                    <a:pt x="86" y="12"/>
                    <a:pt x="86" y="13"/>
                    <a:pt x="86" y="13"/>
                  </a:cubicBezTo>
                  <a:cubicBezTo>
                    <a:pt x="86" y="13"/>
                    <a:pt x="87" y="13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4"/>
                    <a:pt x="89" y="15"/>
                    <a:pt x="90" y="15"/>
                  </a:cubicBezTo>
                  <a:close/>
                  <a:moveTo>
                    <a:pt x="52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4" y="17"/>
                    <a:pt x="56" y="17"/>
                    <a:pt x="57" y="16"/>
                  </a:cubicBezTo>
                  <a:cubicBezTo>
                    <a:pt x="59" y="16"/>
                    <a:pt x="59" y="15"/>
                    <a:pt x="59" y="14"/>
                  </a:cubicBezTo>
                  <a:cubicBezTo>
                    <a:pt x="59" y="14"/>
                    <a:pt x="58" y="14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6"/>
                    <a:pt x="56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5" y="15"/>
                    <a:pt x="55" y="15"/>
                    <a:pt x="55" y="14"/>
                  </a:cubicBezTo>
                  <a:cubicBezTo>
                    <a:pt x="55" y="14"/>
                    <a:pt x="54" y="14"/>
                    <a:pt x="54" y="15"/>
                  </a:cubicBezTo>
                  <a:cubicBezTo>
                    <a:pt x="54" y="16"/>
                    <a:pt x="53" y="16"/>
                    <a:pt x="53" y="17"/>
                  </a:cubicBezTo>
                  <a:cubicBezTo>
                    <a:pt x="53" y="17"/>
                    <a:pt x="53" y="17"/>
                    <a:pt x="52" y="18"/>
                  </a:cubicBezTo>
                  <a:close/>
                  <a:moveTo>
                    <a:pt x="86" y="33"/>
                  </a:moveTo>
                  <a:cubicBezTo>
                    <a:pt x="86" y="32"/>
                    <a:pt x="86" y="32"/>
                    <a:pt x="86" y="31"/>
                  </a:cubicBezTo>
                  <a:cubicBezTo>
                    <a:pt x="86" y="30"/>
                    <a:pt x="85" y="29"/>
                    <a:pt x="85" y="28"/>
                  </a:cubicBezTo>
                  <a:cubicBezTo>
                    <a:pt x="85" y="28"/>
                    <a:pt x="84" y="29"/>
                    <a:pt x="84" y="29"/>
                  </a:cubicBezTo>
                  <a:cubicBezTo>
                    <a:pt x="84" y="30"/>
                    <a:pt x="84" y="31"/>
                    <a:pt x="83" y="33"/>
                  </a:cubicBezTo>
                  <a:cubicBezTo>
                    <a:pt x="84" y="33"/>
                    <a:pt x="85" y="33"/>
                    <a:pt x="86" y="33"/>
                  </a:cubicBezTo>
                  <a:close/>
                  <a:moveTo>
                    <a:pt x="22" y="125"/>
                  </a:moveTo>
                  <a:cubicBezTo>
                    <a:pt x="21" y="125"/>
                    <a:pt x="21" y="124"/>
                    <a:pt x="21" y="124"/>
                  </a:cubicBezTo>
                  <a:cubicBezTo>
                    <a:pt x="20" y="120"/>
                    <a:pt x="18" y="115"/>
                    <a:pt x="16" y="111"/>
                  </a:cubicBezTo>
                  <a:cubicBezTo>
                    <a:pt x="16" y="110"/>
                    <a:pt x="15" y="109"/>
                    <a:pt x="14" y="108"/>
                  </a:cubicBezTo>
                  <a:cubicBezTo>
                    <a:pt x="15" y="108"/>
                    <a:pt x="15" y="109"/>
                    <a:pt x="15" y="109"/>
                  </a:cubicBezTo>
                  <a:cubicBezTo>
                    <a:pt x="16" y="112"/>
                    <a:pt x="18" y="114"/>
                    <a:pt x="18" y="117"/>
                  </a:cubicBezTo>
                  <a:cubicBezTo>
                    <a:pt x="19" y="118"/>
                    <a:pt x="19" y="119"/>
                    <a:pt x="19" y="120"/>
                  </a:cubicBezTo>
                  <a:cubicBezTo>
                    <a:pt x="20" y="122"/>
                    <a:pt x="21" y="123"/>
                    <a:pt x="22" y="125"/>
                  </a:cubicBezTo>
                  <a:close/>
                  <a:moveTo>
                    <a:pt x="44" y="8"/>
                  </a:moveTo>
                  <a:cubicBezTo>
                    <a:pt x="45" y="8"/>
                    <a:pt x="45" y="8"/>
                    <a:pt x="45" y="8"/>
                  </a:cubicBezTo>
                  <a:cubicBezTo>
                    <a:pt x="47" y="7"/>
                    <a:pt x="50" y="6"/>
                    <a:pt x="52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5"/>
                    <a:pt x="54" y="5"/>
                    <a:pt x="54" y="4"/>
                  </a:cubicBezTo>
                  <a:cubicBezTo>
                    <a:pt x="51" y="5"/>
                    <a:pt x="47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lose/>
                  <a:moveTo>
                    <a:pt x="53" y="102"/>
                  </a:moveTo>
                  <a:cubicBezTo>
                    <a:pt x="53" y="102"/>
                    <a:pt x="52" y="102"/>
                    <a:pt x="52" y="102"/>
                  </a:cubicBezTo>
                  <a:cubicBezTo>
                    <a:pt x="50" y="102"/>
                    <a:pt x="49" y="102"/>
                    <a:pt x="47" y="102"/>
                  </a:cubicBezTo>
                  <a:cubicBezTo>
                    <a:pt x="46" y="102"/>
                    <a:pt x="45" y="102"/>
                    <a:pt x="44" y="102"/>
                  </a:cubicBezTo>
                  <a:cubicBezTo>
                    <a:pt x="45" y="102"/>
                    <a:pt x="45" y="102"/>
                    <a:pt x="46" y="102"/>
                  </a:cubicBezTo>
                  <a:cubicBezTo>
                    <a:pt x="46" y="102"/>
                    <a:pt x="46" y="102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8" y="103"/>
                    <a:pt x="49" y="103"/>
                    <a:pt x="50" y="103"/>
                  </a:cubicBezTo>
                  <a:cubicBezTo>
                    <a:pt x="51" y="103"/>
                    <a:pt x="51" y="103"/>
                    <a:pt x="51" y="104"/>
                  </a:cubicBezTo>
                  <a:cubicBezTo>
                    <a:pt x="51" y="104"/>
                    <a:pt x="51" y="104"/>
                    <a:pt x="51" y="105"/>
                  </a:cubicBezTo>
                  <a:cubicBezTo>
                    <a:pt x="52" y="104"/>
                    <a:pt x="53" y="104"/>
                    <a:pt x="53" y="103"/>
                  </a:cubicBezTo>
                  <a:cubicBezTo>
                    <a:pt x="53" y="103"/>
                    <a:pt x="53" y="102"/>
                    <a:pt x="53" y="102"/>
                  </a:cubicBezTo>
                  <a:close/>
                  <a:moveTo>
                    <a:pt x="24" y="45"/>
                  </a:moveTo>
                  <a:cubicBezTo>
                    <a:pt x="23" y="44"/>
                    <a:pt x="23" y="44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2" y="48"/>
                    <a:pt x="23" y="46"/>
                    <a:pt x="24" y="45"/>
                  </a:cubicBezTo>
                  <a:close/>
                  <a:moveTo>
                    <a:pt x="62" y="56"/>
                  </a:moveTo>
                  <a:cubicBezTo>
                    <a:pt x="64" y="57"/>
                    <a:pt x="65" y="59"/>
                    <a:pt x="66" y="60"/>
                  </a:cubicBezTo>
                  <a:cubicBezTo>
                    <a:pt x="67" y="60"/>
                    <a:pt x="67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59"/>
                    <a:pt x="66" y="57"/>
                    <a:pt x="64" y="56"/>
                  </a:cubicBezTo>
                  <a:cubicBezTo>
                    <a:pt x="64" y="56"/>
                    <a:pt x="63" y="56"/>
                    <a:pt x="63" y="56"/>
                  </a:cubicBezTo>
                  <a:cubicBezTo>
                    <a:pt x="63" y="56"/>
                    <a:pt x="62" y="56"/>
                    <a:pt x="62" y="56"/>
                  </a:cubicBezTo>
                  <a:close/>
                  <a:moveTo>
                    <a:pt x="72" y="67"/>
                  </a:moveTo>
                  <a:cubicBezTo>
                    <a:pt x="72" y="68"/>
                    <a:pt x="72" y="69"/>
                    <a:pt x="72" y="69"/>
                  </a:cubicBezTo>
                  <a:cubicBezTo>
                    <a:pt x="72" y="71"/>
                    <a:pt x="72" y="74"/>
                    <a:pt x="72" y="76"/>
                  </a:cubicBezTo>
                  <a:cubicBezTo>
                    <a:pt x="72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3"/>
                    <a:pt x="73" y="70"/>
                    <a:pt x="73" y="67"/>
                  </a:cubicBezTo>
                  <a:cubicBezTo>
                    <a:pt x="73" y="67"/>
                    <a:pt x="72" y="67"/>
                    <a:pt x="72" y="67"/>
                  </a:cubicBezTo>
                  <a:close/>
                  <a:moveTo>
                    <a:pt x="117" y="54"/>
                  </a:moveTo>
                  <a:cubicBezTo>
                    <a:pt x="119" y="56"/>
                    <a:pt x="120" y="57"/>
                    <a:pt x="121" y="59"/>
                  </a:cubicBezTo>
                  <a:cubicBezTo>
                    <a:pt x="122" y="61"/>
                    <a:pt x="124" y="63"/>
                    <a:pt x="125" y="64"/>
                  </a:cubicBezTo>
                  <a:cubicBezTo>
                    <a:pt x="125" y="65"/>
                    <a:pt x="125" y="66"/>
                    <a:pt x="126" y="67"/>
                  </a:cubicBezTo>
                  <a:cubicBezTo>
                    <a:pt x="126" y="66"/>
                    <a:pt x="126" y="65"/>
                    <a:pt x="125" y="64"/>
                  </a:cubicBezTo>
                  <a:cubicBezTo>
                    <a:pt x="124" y="62"/>
                    <a:pt x="122" y="60"/>
                    <a:pt x="121" y="58"/>
                  </a:cubicBezTo>
                  <a:cubicBezTo>
                    <a:pt x="120" y="56"/>
                    <a:pt x="119" y="55"/>
                    <a:pt x="117" y="54"/>
                  </a:cubicBezTo>
                  <a:close/>
                  <a:moveTo>
                    <a:pt x="52" y="124"/>
                  </a:moveTo>
                  <a:cubicBezTo>
                    <a:pt x="52" y="123"/>
                    <a:pt x="53" y="122"/>
                    <a:pt x="53" y="121"/>
                  </a:cubicBezTo>
                  <a:cubicBezTo>
                    <a:pt x="53" y="120"/>
                    <a:pt x="53" y="120"/>
                    <a:pt x="53" y="119"/>
                  </a:cubicBezTo>
                  <a:cubicBezTo>
                    <a:pt x="52" y="119"/>
                    <a:pt x="52" y="120"/>
                    <a:pt x="51" y="120"/>
                  </a:cubicBezTo>
                  <a:cubicBezTo>
                    <a:pt x="51" y="121"/>
                    <a:pt x="51" y="123"/>
                    <a:pt x="51" y="123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1" y="123"/>
                    <a:pt x="51" y="124"/>
                    <a:pt x="52" y="124"/>
                  </a:cubicBezTo>
                  <a:close/>
                  <a:moveTo>
                    <a:pt x="132" y="43"/>
                  </a:moveTo>
                  <a:cubicBezTo>
                    <a:pt x="131" y="44"/>
                    <a:pt x="131" y="45"/>
                    <a:pt x="132" y="45"/>
                  </a:cubicBezTo>
                  <a:cubicBezTo>
                    <a:pt x="132" y="47"/>
                    <a:pt x="132" y="49"/>
                    <a:pt x="133" y="51"/>
                  </a:cubicBezTo>
                  <a:cubicBezTo>
                    <a:pt x="133" y="52"/>
                    <a:pt x="133" y="54"/>
                    <a:pt x="133" y="56"/>
                  </a:cubicBezTo>
                  <a:cubicBezTo>
                    <a:pt x="133" y="53"/>
                    <a:pt x="133" y="50"/>
                    <a:pt x="133" y="48"/>
                  </a:cubicBezTo>
                  <a:cubicBezTo>
                    <a:pt x="133" y="46"/>
                    <a:pt x="132" y="45"/>
                    <a:pt x="132" y="43"/>
                  </a:cubicBezTo>
                  <a:close/>
                  <a:moveTo>
                    <a:pt x="71" y="51"/>
                  </a:moveTo>
                  <a:cubicBezTo>
                    <a:pt x="71" y="50"/>
                    <a:pt x="71" y="50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7"/>
                    <a:pt x="72" y="46"/>
                    <a:pt x="71" y="44"/>
                  </a:cubicBezTo>
                  <a:cubicBezTo>
                    <a:pt x="71" y="44"/>
                    <a:pt x="70" y="45"/>
                    <a:pt x="69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1"/>
                    <a:pt x="65" y="21"/>
                  </a:cubicBezTo>
                  <a:cubicBezTo>
                    <a:pt x="65" y="22"/>
                    <a:pt x="66" y="23"/>
                    <a:pt x="66" y="23"/>
                  </a:cubicBezTo>
                  <a:cubicBezTo>
                    <a:pt x="67" y="23"/>
                    <a:pt x="67" y="23"/>
                    <a:pt x="68" y="22"/>
                  </a:cubicBezTo>
                  <a:cubicBezTo>
                    <a:pt x="68" y="21"/>
                    <a:pt x="68" y="21"/>
                    <a:pt x="67" y="20"/>
                  </a:cubicBezTo>
                  <a:cubicBezTo>
                    <a:pt x="67" y="20"/>
                    <a:pt x="67" y="20"/>
                    <a:pt x="66" y="20"/>
                  </a:cubicBezTo>
                  <a:close/>
                  <a:moveTo>
                    <a:pt x="77" y="17"/>
                  </a:moveTo>
                  <a:cubicBezTo>
                    <a:pt x="78" y="16"/>
                    <a:pt x="78" y="15"/>
                    <a:pt x="79" y="15"/>
                  </a:cubicBezTo>
                  <a:cubicBezTo>
                    <a:pt x="78" y="15"/>
                    <a:pt x="78" y="14"/>
                    <a:pt x="77" y="14"/>
                  </a:cubicBezTo>
                  <a:cubicBezTo>
                    <a:pt x="77" y="14"/>
                    <a:pt x="76" y="14"/>
                    <a:pt x="75" y="14"/>
                  </a:cubicBezTo>
                  <a:cubicBezTo>
                    <a:pt x="75" y="15"/>
                    <a:pt x="75" y="16"/>
                    <a:pt x="75" y="16"/>
                  </a:cubicBezTo>
                  <a:cubicBezTo>
                    <a:pt x="76" y="17"/>
                    <a:pt x="76" y="17"/>
                    <a:pt x="77" y="17"/>
                  </a:cubicBezTo>
                  <a:close/>
                  <a:moveTo>
                    <a:pt x="70" y="40"/>
                  </a:moveTo>
                  <a:cubicBezTo>
                    <a:pt x="69" y="41"/>
                    <a:pt x="68" y="43"/>
                    <a:pt x="66" y="44"/>
                  </a:cubicBezTo>
                  <a:cubicBezTo>
                    <a:pt x="67" y="44"/>
                    <a:pt x="70" y="43"/>
                    <a:pt x="71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0" y="40"/>
                    <a:pt x="70" y="40"/>
                    <a:pt x="70" y="40"/>
                  </a:cubicBezTo>
                  <a:close/>
                  <a:moveTo>
                    <a:pt x="86" y="106"/>
                  </a:moveTo>
                  <a:cubicBezTo>
                    <a:pt x="87" y="106"/>
                    <a:pt x="87" y="105"/>
                    <a:pt x="87" y="105"/>
                  </a:cubicBezTo>
                  <a:cubicBezTo>
                    <a:pt x="87" y="104"/>
                    <a:pt x="87" y="103"/>
                    <a:pt x="87" y="102"/>
                  </a:cubicBezTo>
                  <a:cubicBezTo>
                    <a:pt x="87" y="102"/>
                    <a:pt x="87" y="101"/>
                    <a:pt x="87" y="101"/>
                  </a:cubicBezTo>
                  <a:cubicBezTo>
                    <a:pt x="86" y="101"/>
                    <a:pt x="86" y="100"/>
                    <a:pt x="85" y="100"/>
                  </a:cubicBezTo>
                  <a:cubicBezTo>
                    <a:pt x="85" y="100"/>
                    <a:pt x="84" y="100"/>
                    <a:pt x="84" y="101"/>
                  </a:cubicBezTo>
                  <a:cubicBezTo>
                    <a:pt x="85" y="101"/>
                    <a:pt x="85" y="101"/>
                    <a:pt x="85" y="102"/>
                  </a:cubicBezTo>
                  <a:cubicBezTo>
                    <a:pt x="85" y="103"/>
                    <a:pt x="86" y="103"/>
                    <a:pt x="85" y="104"/>
                  </a:cubicBezTo>
                  <a:cubicBezTo>
                    <a:pt x="85" y="104"/>
                    <a:pt x="86" y="105"/>
                    <a:pt x="86" y="106"/>
                  </a:cubicBezTo>
                  <a:close/>
                  <a:moveTo>
                    <a:pt x="82" y="49"/>
                  </a:moveTo>
                  <a:cubicBezTo>
                    <a:pt x="82" y="49"/>
                    <a:pt x="82" y="49"/>
                    <a:pt x="82" y="49"/>
                  </a:cubicBezTo>
                  <a:cubicBezTo>
                    <a:pt x="82" y="51"/>
                    <a:pt x="81" y="53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4"/>
                    <a:pt x="83" y="53"/>
                    <a:pt x="84" y="51"/>
                  </a:cubicBezTo>
                  <a:cubicBezTo>
                    <a:pt x="83" y="51"/>
                    <a:pt x="83" y="50"/>
                    <a:pt x="82" y="49"/>
                  </a:cubicBezTo>
                  <a:close/>
                  <a:moveTo>
                    <a:pt x="17" y="88"/>
                  </a:moveTo>
                  <a:cubicBezTo>
                    <a:pt x="16" y="89"/>
                    <a:pt x="15" y="90"/>
                    <a:pt x="14" y="90"/>
                  </a:cubicBezTo>
                  <a:cubicBezTo>
                    <a:pt x="15" y="91"/>
                    <a:pt x="15" y="92"/>
                    <a:pt x="15" y="93"/>
                  </a:cubicBezTo>
                  <a:cubicBezTo>
                    <a:pt x="16" y="92"/>
                    <a:pt x="16" y="91"/>
                    <a:pt x="17" y="90"/>
                  </a:cubicBezTo>
                  <a:cubicBezTo>
                    <a:pt x="17" y="89"/>
                    <a:pt x="17" y="89"/>
                    <a:pt x="17" y="88"/>
                  </a:cubicBezTo>
                  <a:close/>
                  <a:moveTo>
                    <a:pt x="11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10" y="67"/>
                    <a:pt x="9" y="69"/>
                    <a:pt x="8" y="70"/>
                  </a:cubicBezTo>
                  <a:cubicBezTo>
                    <a:pt x="8" y="71"/>
                    <a:pt x="8" y="71"/>
                    <a:pt x="8" y="72"/>
                  </a:cubicBezTo>
                  <a:cubicBezTo>
                    <a:pt x="9" y="71"/>
                    <a:pt x="9" y="71"/>
                    <a:pt x="10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8"/>
                    <a:pt x="10" y="67"/>
                    <a:pt x="11" y="65"/>
                  </a:cubicBezTo>
                  <a:close/>
                  <a:moveTo>
                    <a:pt x="106" y="146"/>
                  </a:moveTo>
                  <a:cubicBezTo>
                    <a:pt x="106" y="147"/>
                    <a:pt x="107" y="147"/>
                    <a:pt x="107" y="147"/>
                  </a:cubicBezTo>
                  <a:cubicBezTo>
                    <a:pt x="107" y="146"/>
                    <a:pt x="107" y="145"/>
                    <a:pt x="108" y="145"/>
                  </a:cubicBezTo>
                  <a:cubicBezTo>
                    <a:pt x="109" y="144"/>
                    <a:pt x="109" y="143"/>
                    <a:pt x="109" y="142"/>
                  </a:cubicBezTo>
                  <a:cubicBezTo>
                    <a:pt x="108" y="143"/>
                    <a:pt x="107" y="143"/>
                    <a:pt x="106" y="143"/>
                  </a:cubicBezTo>
                  <a:cubicBezTo>
                    <a:pt x="106" y="144"/>
                    <a:pt x="106" y="145"/>
                    <a:pt x="106" y="146"/>
                  </a:cubicBezTo>
                  <a:close/>
                  <a:moveTo>
                    <a:pt x="38" y="44"/>
                  </a:moveTo>
                  <a:cubicBezTo>
                    <a:pt x="38" y="44"/>
                    <a:pt x="39" y="44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1" y="43"/>
                    <a:pt x="41" y="43"/>
                    <a:pt x="41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8" y="42"/>
                    <a:pt x="38" y="43"/>
                    <a:pt x="38" y="44"/>
                  </a:cubicBezTo>
                  <a:close/>
                  <a:moveTo>
                    <a:pt x="67" y="157"/>
                  </a:moveTo>
                  <a:cubicBezTo>
                    <a:pt x="65" y="157"/>
                    <a:pt x="63" y="157"/>
                    <a:pt x="61" y="157"/>
                  </a:cubicBezTo>
                  <a:cubicBezTo>
                    <a:pt x="61" y="157"/>
                    <a:pt x="62" y="157"/>
                    <a:pt x="62" y="157"/>
                  </a:cubicBezTo>
                  <a:cubicBezTo>
                    <a:pt x="62" y="157"/>
                    <a:pt x="63" y="158"/>
                    <a:pt x="63" y="158"/>
                  </a:cubicBezTo>
                  <a:cubicBezTo>
                    <a:pt x="63" y="158"/>
                    <a:pt x="63" y="158"/>
                    <a:pt x="64" y="159"/>
                  </a:cubicBezTo>
                  <a:cubicBezTo>
                    <a:pt x="64" y="159"/>
                    <a:pt x="65" y="159"/>
                    <a:pt x="65" y="159"/>
                  </a:cubicBezTo>
                  <a:cubicBezTo>
                    <a:pt x="66" y="158"/>
                    <a:pt x="66" y="158"/>
                    <a:pt x="67" y="157"/>
                  </a:cubicBezTo>
                  <a:close/>
                  <a:moveTo>
                    <a:pt x="54" y="40"/>
                  </a:moveTo>
                  <a:cubicBezTo>
                    <a:pt x="54" y="41"/>
                    <a:pt x="53" y="41"/>
                    <a:pt x="52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2"/>
                    <a:pt x="55" y="41"/>
                    <a:pt x="56" y="41"/>
                  </a:cubicBezTo>
                  <a:cubicBezTo>
                    <a:pt x="55" y="40"/>
                    <a:pt x="55" y="40"/>
                    <a:pt x="54" y="40"/>
                  </a:cubicBezTo>
                  <a:close/>
                  <a:moveTo>
                    <a:pt x="96" y="153"/>
                  </a:moveTo>
                  <a:cubicBezTo>
                    <a:pt x="99" y="153"/>
                    <a:pt x="101" y="152"/>
                    <a:pt x="102" y="149"/>
                  </a:cubicBezTo>
                  <a:cubicBezTo>
                    <a:pt x="100" y="150"/>
                    <a:pt x="98" y="152"/>
                    <a:pt x="96" y="153"/>
                  </a:cubicBezTo>
                  <a:close/>
                  <a:moveTo>
                    <a:pt x="26" y="91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4" y="93"/>
                    <a:pt x="25" y="94"/>
                    <a:pt x="24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5" y="95"/>
                    <a:pt x="25" y="96"/>
                    <a:pt x="26" y="97"/>
                  </a:cubicBezTo>
                  <a:cubicBezTo>
                    <a:pt x="26" y="97"/>
                    <a:pt x="27" y="97"/>
                    <a:pt x="27" y="97"/>
                  </a:cubicBezTo>
                  <a:cubicBezTo>
                    <a:pt x="26" y="96"/>
                    <a:pt x="26" y="96"/>
                    <a:pt x="26" y="95"/>
                  </a:cubicBezTo>
                  <a:cubicBezTo>
                    <a:pt x="26" y="94"/>
                    <a:pt x="25" y="94"/>
                    <a:pt x="26" y="93"/>
                  </a:cubicBezTo>
                  <a:cubicBezTo>
                    <a:pt x="26" y="92"/>
                    <a:pt x="26" y="92"/>
                    <a:pt x="26" y="91"/>
                  </a:cubicBezTo>
                  <a:close/>
                  <a:moveTo>
                    <a:pt x="52" y="163"/>
                  </a:moveTo>
                  <a:cubicBezTo>
                    <a:pt x="53" y="163"/>
                    <a:pt x="54" y="163"/>
                    <a:pt x="55" y="163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5" y="162"/>
                    <a:pt x="56" y="162"/>
                    <a:pt x="56" y="161"/>
                  </a:cubicBezTo>
                  <a:cubicBezTo>
                    <a:pt x="55" y="161"/>
                    <a:pt x="54" y="161"/>
                    <a:pt x="53" y="161"/>
                  </a:cubicBezTo>
                  <a:cubicBezTo>
                    <a:pt x="53" y="162"/>
                    <a:pt x="53" y="162"/>
                    <a:pt x="52" y="163"/>
                  </a:cubicBezTo>
                  <a:close/>
                  <a:moveTo>
                    <a:pt x="99" y="34"/>
                  </a:moveTo>
                  <a:cubicBezTo>
                    <a:pt x="97" y="34"/>
                    <a:pt x="97" y="35"/>
                    <a:pt x="96" y="36"/>
                  </a:cubicBezTo>
                  <a:cubicBezTo>
                    <a:pt x="95" y="37"/>
                    <a:pt x="95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5" y="38"/>
                    <a:pt x="98" y="35"/>
                    <a:pt x="99" y="34"/>
                  </a:cubicBezTo>
                  <a:close/>
                  <a:moveTo>
                    <a:pt x="93" y="159"/>
                  </a:moveTo>
                  <a:cubicBezTo>
                    <a:pt x="94" y="158"/>
                    <a:pt x="95" y="157"/>
                    <a:pt x="96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4" y="156"/>
                    <a:pt x="93" y="156"/>
                    <a:pt x="92" y="156"/>
                  </a:cubicBezTo>
                  <a:cubicBezTo>
                    <a:pt x="92" y="157"/>
                    <a:pt x="92" y="158"/>
                    <a:pt x="93" y="159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8"/>
                    <a:pt x="73" y="17"/>
                  </a:cubicBezTo>
                  <a:cubicBezTo>
                    <a:pt x="72" y="17"/>
                    <a:pt x="71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1" y="19"/>
                    <a:pt x="72" y="19"/>
                    <a:pt x="73" y="19"/>
                  </a:cubicBezTo>
                  <a:close/>
                  <a:moveTo>
                    <a:pt x="136" y="78"/>
                  </a:moveTo>
                  <a:cubicBezTo>
                    <a:pt x="137" y="73"/>
                    <a:pt x="138" y="65"/>
                    <a:pt x="137" y="61"/>
                  </a:cubicBezTo>
                  <a:cubicBezTo>
                    <a:pt x="137" y="66"/>
                    <a:pt x="137" y="72"/>
                    <a:pt x="136" y="78"/>
                  </a:cubicBezTo>
                  <a:close/>
                  <a:moveTo>
                    <a:pt x="21" y="34"/>
                  </a:moveTo>
                  <a:cubicBezTo>
                    <a:pt x="22" y="32"/>
                    <a:pt x="24" y="29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9"/>
                    <a:pt x="22" y="31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79" y="66"/>
                  </a:moveTo>
                  <a:cubicBezTo>
                    <a:pt x="79" y="66"/>
                    <a:pt x="79" y="66"/>
                    <a:pt x="79" y="66"/>
                  </a:cubicBezTo>
                  <a:cubicBezTo>
                    <a:pt x="80" y="65"/>
                    <a:pt x="81" y="64"/>
                    <a:pt x="81" y="63"/>
                  </a:cubicBezTo>
                  <a:cubicBezTo>
                    <a:pt x="81" y="63"/>
                    <a:pt x="81" y="62"/>
                    <a:pt x="81" y="61"/>
                  </a:cubicBezTo>
                  <a:cubicBezTo>
                    <a:pt x="81" y="61"/>
                    <a:pt x="80" y="61"/>
                    <a:pt x="80" y="61"/>
                  </a:cubicBezTo>
                  <a:cubicBezTo>
                    <a:pt x="79" y="63"/>
                    <a:pt x="79" y="64"/>
                    <a:pt x="79" y="66"/>
                  </a:cubicBezTo>
                  <a:close/>
                  <a:moveTo>
                    <a:pt x="89" y="159"/>
                  </a:move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8" y="160"/>
                    <a:pt x="88" y="160"/>
                  </a:cubicBezTo>
                  <a:cubicBezTo>
                    <a:pt x="88" y="161"/>
                    <a:pt x="88" y="162"/>
                    <a:pt x="87" y="163"/>
                  </a:cubicBezTo>
                  <a:cubicBezTo>
                    <a:pt x="87" y="163"/>
                    <a:pt x="87" y="164"/>
                    <a:pt x="88" y="163"/>
                  </a:cubicBezTo>
                  <a:cubicBezTo>
                    <a:pt x="89" y="163"/>
                    <a:pt x="89" y="163"/>
                    <a:pt x="89" y="162"/>
                  </a:cubicBezTo>
                  <a:cubicBezTo>
                    <a:pt x="89" y="161"/>
                    <a:pt x="89" y="160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lose/>
                  <a:moveTo>
                    <a:pt x="80" y="51"/>
                  </a:moveTo>
                  <a:cubicBezTo>
                    <a:pt x="79" y="51"/>
                    <a:pt x="79" y="50"/>
                    <a:pt x="79" y="50"/>
                  </a:cubicBezTo>
                  <a:cubicBezTo>
                    <a:pt x="78" y="49"/>
                    <a:pt x="78" y="49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51"/>
                    <a:pt x="78" y="53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4"/>
                    <a:pt x="79" y="53"/>
                    <a:pt x="80" y="51"/>
                  </a:cubicBezTo>
                  <a:close/>
                  <a:moveTo>
                    <a:pt x="16" y="61"/>
                  </a:moveTo>
                  <a:cubicBezTo>
                    <a:pt x="16" y="61"/>
                    <a:pt x="16" y="61"/>
                    <a:pt x="15" y="61"/>
                  </a:cubicBezTo>
                  <a:cubicBezTo>
                    <a:pt x="15" y="61"/>
                    <a:pt x="15" y="62"/>
                    <a:pt x="15" y="63"/>
                  </a:cubicBezTo>
                  <a:cubicBezTo>
                    <a:pt x="15" y="63"/>
                    <a:pt x="14" y="64"/>
                    <a:pt x="14" y="64"/>
                  </a:cubicBezTo>
                  <a:cubicBezTo>
                    <a:pt x="14" y="65"/>
                    <a:pt x="15" y="65"/>
                    <a:pt x="15" y="65"/>
                  </a:cubicBezTo>
                  <a:cubicBezTo>
                    <a:pt x="15" y="65"/>
                    <a:pt x="16" y="65"/>
                    <a:pt x="16" y="65"/>
                  </a:cubicBezTo>
                  <a:cubicBezTo>
                    <a:pt x="16" y="65"/>
                    <a:pt x="16" y="64"/>
                    <a:pt x="16" y="64"/>
                  </a:cubicBezTo>
                  <a:cubicBezTo>
                    <a:pt x="16" y="63"/>
                    <a:pt x="16" y="62"/>
                    <a:pt x="16" y="61"/>
                  </a:cubicBezTo>
                  <a:close/>
                  <a:moveTo>
                    <a:pt x="70" y="157"/>
                  </a:moveTo>
                  <a:cubicBezTo>
                    <a:pt x="70" y="158"/>
                    <a:pt x="70" y="158"/>
                    <a:pt x="71" y="158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2" y="159"/>
                    <a:pt x="73" y="158"/>
                    <a:pt x="74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3" y="157"/>
                    <a:pt x="72" y="157"/>
                    <a:pt x="70" y="157"/>
                  </a:cubicBezTo>
                  <a:close/>
                  <a:moveTo>
                    <a:pt x="22" y="103"/>
                  </a:moveTo>
                  <a:cubicBezTo>
                    <a:pt x="22" y="104"/>
                    <a:pt x="21" y="104"/>
                    <a:pt x="21" y="104"/>
                  </a:cubicBezTo>
                  <a:cubicBezTo>
                    <a:pt x="21" y="105"/>
                    <a:pt x="22" y="106"/>
                    <a:pt x="22" y="108"/>
                  </a:cubicBezTo>
                  <a:cubicBezTo>
                    <a:pt x="23" y="107"/>
                    <a:pt x="23" y="107"/>
                    <a:pt x="23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3" y="105"/>
                    <a:pt x="23" y="104"/>
                    <a:pt x="22" y="103"/>
                  </a:cubicBezTo>
                  <a:close/>
                  <a:moveTo>
                    <a:pt x="63" y="127"/>
                  </a:moveTo>
                  <a:cubicBezTo>
                    <a:pt x="63" y="128"/>
                    <a:pt x="62" y="129"/>
                    <a:pt x="62" y="129"/>
                  </a:cubicBezTo>
                  <a:cubicBezTo>
                    <a:pt x="63" y="129"/>
                    <a:pt x="64" y="129"/>
                    <a:pt x="65" y="129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5" y="127"/>
                    <a:pt x="65" y="127"/>
                    <a:pt x="64" y="127"/>
                  </a:cubicBezTo>
                  <a:cubicBezTo>
                    <a:pt x="64" y="127"/>
                    <a:pt x="63" y="127"/>
                    <a:pt x="63" y="127"/>
                  </a:cubicBezTo>
                  <a:close/>
                  <a:moveTo>
                    <a:pt x="86" y="98"/>
                  </a:moveTo>
                  <a:cubicBezTo>
                    <a:pt x="88" y="100"/>
                    <a:pt x="89" y="101"/>
                    <a:pt x="91" y="103"/>
                  </a:cubicBezTo>
                  <a:cubicBezTo>
                    <a:pt x="91" y="103"/>
                    <a:pt x="91" y="102"/>
                    <a:pt x="91" y="102"/>
                  </a:cubicBezTo>
                  <a:cubicBezTo>
                    <a:pt x="90" y="101"/>
                    <a:pt x="88" y="99"/>
                    <a:pt x="87" y="97"/>
                  </a:cubicBezTo>
                  <a:cubicBezTo>
                    <a:pt x="86" y="98"/>
                    <a:pt x="86" y="98"/>
                    <a:pt x="86" y="98"/>
                  </a:cubicBezTo>
                  <a:close/>
                  <a:moveTo>
                    <a:pt x="43" y="100"/>
                  </a:moveTo>
                  <a:cubicBezTo>
                    <a:pt x="40" y="98"/>
                    <a:pt x="37" y="96"/>
                    <a:pt x="33" y="93"/>
                  </a:cubicBezTo>
                  <a:cubicBezTo>
                    <a:pt x="34" y="94"/>
                    <a:pt x="35" y="95"/>
                    <a:pt x="36" y="96"/>
                  </a:cubicBezTo>
                  <a:cubicBezTo>
                    <a:pt x="38" y="97"/>
                    <a:pt x="39" y="98"/>
                    <a:pt x="41" y="100"/>
                  </a:cubicBezTo>
                  <a:cubicBezTo>
                    <a:pt x="42" y="100"/>
                    <a:pt x="42" y="100"/>
                    <a:pt x="43" y="100"/>
                  </a:cubicBezTo>
                  <a:close/>
                  <a:moveTo>
                    <a:pt x="40" y="20"/>
                  </a:moveTo>
                  <a:cubicBezTo>
                    <a:pt x="41" y="20"/>
                    <a:pt x="43" y="20"/>
                    <a:pt x="43" y="19"/>
                  </a:cubicBezTo>
                  <a:cubicBezTo>
                    <a:pt x="44" y="19"/>
                    <a:pt x="44" y="18"/>
                    <a:pt x="44" y="18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3" y="18"/>
                    <a:pt x="42" y="18"/>
                    <a:pt x="41" y="19"/>
                  </a:cubicBezTo>
                  <a:cubicBezTo>
                    <a:pt x="40" y="19"/>
                    <a:pt x="40" y="20"/>
                    <a:pt x="40" y="20"/>
                  </a:cubicBezTo>
                  <a:close/>
                  <a:moveTo>
                    <a:pt x="95" y="29"/>
                  </a:moveTo>
                  <a:cubicBezTo>
                    <a:pt x="95" y="29"/>
                    <a:pt x="95" y="29"/>
                    <a:pt x="95" y="29"/>
                  </a:cubicBezTo>
                  <a:cubicBezTo>
                    <a:pt x="96" y="27"/>
                    <a:pt x="97" y="26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8" y="23"/>
                    <a:pt x="97" y="23"/>
                  </a:cubicBezTo>
                  <a:cubicBezTo>
                    <a:pt x="96" y="25"/>
                    <a:pt x="96" y="27"/>
                    <a:pt x="95" y="29"/>
                  </a:cubicBezTo>
                  <a:close/>
                  <a:moveTo>
                    <a:pt x="33" y="151"/>
                  </a:moveTo>
                  <a:cubicBezTo>
                    <a:pt x="34" y="152"/>
                    <a:pt x="34" y="154"/>
                    <a:pt x="36" y="155"/>
                  </a:cubicBezTo>
                  <a:cubicBezTo>
                    <a:pt x="35" y="153"/>
                    <a:pt x="35" y="152"/>
                    <a:pt x="34" y="150"/>
                  </a:cubicBezTo>
                  <a:cubicBezTo>
                    <a:pt x="34" y="150"/>
                    <a:pt x="33" y="151"/>
                    <a:pt x="33" y="151"/>
                  </a:cubicBezTo>
                  <a:close/>
                  <a:moveTo>
                    <a:pt x="127" y="86"/>
                  </a:moveTo>
                  <a:cubicBezTo>
                    <a:pt x="126" y="87"/>
                    <a:pt x="125" y="93"/>
                    <a:pt x="125" y="94"/>
                  </a:cubicBezTo>
                  <a:cubicBezTo>
                    <a:pt x="125" y="93"/>
                    <a:pt x="126" y="91"/>
                    <a:pt x="127" y="90"/>
                  </a:cubicBezTo>
                  <a:cubicBezTo>
                    <a:pt x="126" y="89"/>
                    <a:pt x="126" y="89"/>
                    <a:pt x="127" y="89"/>
                  </a:cubicBezTo>
                  <a:cubicBezTo>
                    <a:pt x="127" y="88"/>
                    <a:pt x="127" y="87"/>
                    <a:pt x="127" y="86"/>
                  </a:cubicBezTo>
                  <a:close/>
                  <a:moveTo>
                    <a:pt x="60" y="37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8"/>
                    <a:pt x="58" y="38"/>
                    <a:pt x="57" y="37"/>
                  </a:cubicBezTo>
                  <a:cubicBezTo>
                    <a:pt x="56" y="37"/>
                    <a:pt x="56" y="38"/>
                    <a:pt x="55" y="38"/>
                  </a:cubicBezTo>
                  <a:cubicBezTo>
                    <a:pt x="56" y="39"/>
                    <a:pt x="56" y="39"/>
                    <a:pt x="57" y="39"/>
                  </a:cubicBezTo>
                  <a:cubicBezTo>
                    <a:pt x="57" y="39"/>
                    <a:pt x="57" y="39"/>
                    <a:pt x="58" y="38"/>
                  </a:cubicBezTo>
                  <a:cubicBezTo>
                    <a:pt x="58" y="38"/>
                    <a:pt x="59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lose/>
                  <a:moveTo>
                    <a:pt x="46" y="27"/>
                  </a:moveTo>
                  <a:cubicBezTo>
                    <a:pt x="47" y="28"/>
                    <a:pt x="48" y="28"/>
                    <a:pt x="49" y="29"/>
                  </a:cubicBezTo>
                  <a:cubicBezTo>
                    <a:pt x="50" y="28"/>
                    <a:pt x="51" y="26"/>
                    <a:pt x="52" y="25"/>
                  </a:cubicBezTo>
                  <a:cubicBezTo>
                    <a:pt x="52" y="25"/>
                    <a:pt x="52" y="25"/>
                    <a:pt x="51" y="25"/>
                  </a:cubicBezTo>
                  <a:cubicBezTo>
                    <a:pt x="51" y="25"/>
                    <a:pt x="51" y="25"/>
                    <a:pt x="51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8" y="27"/>
                    <a:pt x="47" y="28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lose/>
                  <a:moveTo>
                    <a:pt x="97" y="17"/>
                  </a:moveTo>
                  <a:cubicBezTo>
                    <a:pt x="99" y="18"/>
                    <a:pt x="100" y="18"/>
                    <a:pt x="102" y="19"/>
                  </a:cubicBezTo>
                  <a:cubicBezTo>
                    <a:pt x="102" y="19"/>
                    <a:pt x="102" y="19"/>
                    <a:pt x="102" y="18"/>
                  </a:cubicBezTo>
                  <a:cubicBezTo>
                    <a:pt x="102" y="18"/>
                    <a:pt x="101" y="17"/>
                    <a:pt x="100" y="17"/>
                  </a:cubicBezTo>
                  <a:cubicBezTo>
                    <a:pt x="99" y="16"/>
                    <a:pt x="98" y="17"/>
                    <a:pt x="97" y="17"/>
                  </a:cubicBezTo>
                  <a:close/>
                  <a:moveTo>
                    <a:pt x="122" y="33"/>
                  </a:moveTo>
                  <a:cubicBezTo>
                    <a:pt x="123" y="34"/>
                    <a:pt x="124" y="35"/>
                    <a:pt x="124" y="36"/>
                  </a:cubicBezTo>
                  <a:cubicBezTo>
                    <a:pt x="125" y="36"/>
                    <a:pt x="125" y="37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4" y="34"/>
                    <a:pt x="123" y="32"/>
                  </a:cubicBezTo>
                  <a:cubicBezTo>
                    <a:pt x="123" y="33"/>
                    <a:pt x="123" y="33"/>
                    <a:pt x="122" y="33"/>
                  </a:cubicBezTo>
                  <a:close/>
                  <a:moveTo>
                    <a:pt x="82" y="160"/>
                  </a:moveTo>
                  <a:cubicBezTo>
                    <a:pt x="82" y="160"/>
                    <a:pt x="82" y="160"/>
                    <a:pt x="82" y="160"/>
                  </a:cubicBezTo>
                  <a:cubicBezTo>
                    <a:pt x="81" y="160"/>
                    <a:pt x="79" y="160"/>
                    <a:pt x="78" y="160"/>
                  </a:cubicBezTo>
                  <a:cubicBezTo>
                    <a:pt x="78" y="161"/>
                    <a:pt x="79" y="162"/>
                    <a:pt x="79" y="163"/>
                  </a:cubicBezTo>
                  <a:cubicBezTo>
                    <a:pt x="80" y="162"/>
                    <a:pt x="81" y="161"/>
                    <a:pt x="82" y="160"/>
                  </a:cubicBezTo>
                  <a:close/>
                  <a:moveTo>
                    <a:pt x="37" y="116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6" y="117"/>
                    <a:pt x="34" y="119"/>
                    <a:pt x="32" y="120"/>
                  </a:cubicBezTo>
                  <a:cubicBezTo>
                    <a:pt x="32" y="120"/>
                    <a:pt x="32" y="120"/>
                    <a:pt x="32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3" y="120"/>
                    <a:pt x="34" y="119"/>
                    <a:pt x="35" y="120"/>
                  </a:cubicBezTo>
                  <a:cubicBezTo>
                    <a:pt x="36" y="119"/>
                    <a:pt x="37" y="117"/>
                    <a:pt x="37" y="116"/>
                  </a:cubicBezTo>
                  <a:close/>
                  <a:moveTo>
                    <a:pt x="111" y="94"/>
                  </a:moveTo>
                  <a:cubicBezTo>
                    <a:pt x="110" y="95"/>
                    <a:pt x="110" y="95"/>
                    <a:pt x="109" y="96"/>
                  </a:cubicBezTo>
                  <a:cubicBezTo>
                    <a:pt x="109" y="96"/>
                    <a:pt x="108" y="96"/>
                    <a:pt x="108" y="97"/>
                  </a:cubicBezTo>
                  <a:cubicBezTo>
                    <a:pt x="107" y="97"/>
                    <a:pt x="107" y="97"/>
                    <a:pt x="106" y="97"/>
                  </a:cubicBezTo>
                  <a:cubicBezTo>
                    <a:pt x="106" y="98"/>
                    <a:pt x="105" y="98"/>
                    <a:pt x="105" y="98"/>
                  </a:cubicBezTo>
                  <a:cubicBezTo>
                    <a:pt x="108" y="98"/>
                    <a:pt x="109" y="97"/>
                    <a:pt x="111" y="94"/>
                  </a:cubicBezTo>
                  <a:close/>
                  <a:moveTo>
                    <a:pt x="73" y="6"/>
                  </a:moveTo>
                  <a:cubicBezTo>
                    <a:pt x="73" y="6"/>
                    <a:pt x="73" y="6"/>
                    <a:pt x="73" y="6"/>
                  </a:cubicBezTo>
                  <a:cubicBezTo>
                    <a:pt x="71" y="6"/>
                    <a:pt x="69" y="6"/>
                    <a:pt x="67" y="6"/>
                  </a:cubicBezTo>
                  <a:cubicBezTo>
                    <a:pt x="67" y="6"/>
                    <a:pt x="66" y="6"/>
                    <a:pt x="66" y="7"/>
                  </a:cubicBezTo>
                  <a:cubicBezTo>
                    <a:pt x="66" y="7"/>
                    <a:pt x="67" y="7"/>
                    <a:pt x="67" y="7"/>
                  </a:cubicBezTo>
                  <a:cubicBezTo>
                    <a:pt x="68" y="7"/>
                    <a:pt x="68" y="7"/>
                    <a:pt x="69" y="7"/>
                  </a:cubicBezTo>
                  <a:cubicBezTo>
                    <a:pt x="70" y="7"/>
                    <a:pt x="72" y="7"/>
                    <a:pt x="73" y="6"/>
                  </a:cubicBezTo>
                  <a:close/>
                  <a:moveTo>
                    <a:pt x="45" y="21"/>
                  </a:moveTo>
                  <a:cubicBezTo>
                    <a:pt x="45" y="22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3"/>
                    <a:pt x="46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7" y="21"/>
                    <a:pt x="46" y="21"/>
                    <a:pt x="45" y="21"/>
                  </a:cubicBezTo>
                  <a:close/>
                  <a:moveTo>
                    <a:pt x="127" y="50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6" y="50"/>
                    <a:pt x="126" y="51"/>
                    <a:pt x="125" y="5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6" y="53"/>
                    <a:pt x="126" y="53"/>
                    <a:pt x="126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2"/>
                    <a:pt x="127" y="51"/>
                    <a:pt x="127" y="50"/>
                  </a:cubicBezTo>
                  <a:close/>
                  <a:moveTo>
                    <a:pt x="56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5" y="98"/>
                    <a:pt x="53" y="99"/>
                    <a:pt x="52" y="99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2" y="100"/>
                    <a:pt x="53" y="100"/>
                    <a:pt x="54" y="99"/>
                  </a:cubicBezTo>
                  <a:cubicBezTo>
                    <a:pt x="55" y="98"/>
                    <a:pt x="56" y="97"/>
                    <a:pt x="56" y="96"/>
                  </a:cubicBezTo>
                  <a:close/>
                  <a:moveTo>
                    <a:pt x="39" y="144"/>
                  </a:moveTo>
                  <a:cubicBezTo>
                    <a:pt x="39" y="141"/>
                    <a:pt x="39" y="138"/>
                    <a:pt x="38" y="134"/>
                  </a:cubicBezTo>
                  <a:cubicBezTo>
                    <a:pt x="38" y="135"/>
                    <a:pt x="37" y="136"/>
                    <a:pt x="38" y="137"/>
                  </a:cubicBezTo>
                  <a:cubicBezTo>
                    <a:pt x="38" y="139"/>
                    <a:pt x="39" y="141"/>
                    <a:pt x="39" y="143"/>
                  </a:cubicBezTo>
                  <a:cubicBezTo>
                    <a:pt x="39" y="143"/>
                    <a:pt x="39" y="144"/>
                    <a:pt x="39" y="144"/>
                  </a:cubicBezTo>
                  <a:close/>
                  <a:moveTo>
                    <a:pt x="61" y="112"/>
                  </a:moveTo>
                  <a:cubicBezTo>
                    <a:pt x="61" y="112"/>
                    <a:pt x="61" y="112"/>
                    <a:pt x="61" y="112"/>
                  </a:cubicBezTo>
                  <a:cubicBezTo>
                    <a:pt x="60" y="113"/>
                    <a:pt x="59" y="114"/>
                    <a:pt x="59" y="115"/>
                  </a:cubicBezTo>
                  <a:cubicBezTo>
                    <a:pt x="58" y="116"/>
                    <a:pt x="58" y="117"/>
                    <a:pt x="58" y="117"/>
                  </a:cubicBezTo>
                  <a:cubicBezTo>
                    <a:pt x="58" y="117"/>
                    <a:pt x="58" y="118"/>
                    <a:pt x="58" y="118"/>
                  </a:cubicBezTo>
                  <a:cubicBezTo>
                    <a:pt x="58" y="118"/>
                    <a:pt x="60" y="114"/>
                    <a:pt x="61" y="112"/>
                  </a:cubicBezTo>
                  <a:close/>
                  <a:moveTo>
                    <a:pt x="25" y="87"/>
                  </a:moveTo>
                  <a:cubicBezTo>
                    <a:pt x="24" y="86"/>
                    <a:pt x="23" y="85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3" y="86"/>
                    <a:pt x="23" y="87"/>
                    <a:pt x="23" y="89"/>
                  </a:cubicBezTo>
                  <a:cubicBezTo>
                    <a:pt x="24" y="88"/>
                    <a:pt x="24" y="88"/>
                    <a:pt x="25" y="87"/>
                  </a:cubicBezTo>
                  <a:close/>
                  <a:moveTo>
                    <a:pt x="54" y="48"/>
                  </a:moveTo>
                  <a:cubicBezTo>
                    <a:pt x="54" y="48"/>
                    <a:pt x="53" y="48"/>
                    <a:pt x="53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7"/>
                    <a:pt x="51" y="48"/>
                    <a:pt x="51" y="48"/>
                  </a:cubicBezTo>
                  <a:cubicBezTo>
                    <a:pt x="51" y="48"/>
                    <a:pt x="52" y="49"/>
                    <a:pt x="53" y="49"/>
                  </a:cubicBezTo>
                  <a:cubicBezTo>
                    <a:pt x="53" y="49"/>
                    <a:pt x="54" y="49"/>
                    <a:pt x="55" y="50"/>
                  </a:cubicBezTo>
                  <a:cubicBezTo>
                    <a:pt x="55" y="49"/>
                    <a:pt x="54" y="49"/>
                    <a:pt x="54" y="48"/>
                  </a:cubicBezTo>
                  <a:close/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4" y="40"/>
                    <a:pt x="115" y="38"/>
                    <a:pt x="116" y="37"/>
                  </a:cubicBezTo>
                  <a:cubicBezTo>
                    <a:pt x="116" y="37"/>
                    <a:pt x="116" y="37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4" y="38"/>
                    <a:pt x="113" y="39"/>
                    <a:pt x="113" y="41"/>
                  </a:cubicBezTo>
                  <a:close/>
                  <a:moveTo>
                    <a:pt x="13" y="85"/>
                  </a:moveTo>
                  <a:cubicBezTo>
                    <a:pt x="13" y="85"/>
                    <a:pt x="13" y="85"/>
                    <a:pt x="13" y="85"/>
                  </a:cubicBezTo>
                  <a:cubicBezTo>
                    <a:pt x="14" y="85"/>
                    <a:pt x="14" y="84"/>
                    <a:pt x="15" y="83"/>
                  </a:cubicBezTo>
                  <a:cubicBezTo>
                    <a:pt x="15" y="83"/>
                    <a:pt x="15" y="83"/>
                    <a:pt x="15" y="82"/>
                  </a:cubicBezTo>
                  <a:cubicBezTo>
                    <a:pt x="14" y="82"/>
                    <a:pt x="14" y="82"/>
                    <a:pt x="14" y="81"/>
                  </a:cubicBezTo>
                  <a:cubicBezTo>
                    <a:pt x="14" y="81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3" y="84"/>
                    <a:pt x="13" y="85"/>
                  </a:cubicBezTo>
                  <a:close/>
                  <a:moveTo>
                    <a:pt x="18" y="91"/>
                  </a:moveTo>
                  <a:cubicBezTo>
                    <a:pt x="18" y="91"/>
                    <a:pt x="18" y="92"/>
                    <a:pt x="18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5"/>
                    <a:pt x="17" y="95"/>
                    <a:pt x="18" y="94"/>
                  </a:cubicBezTo>
                  <a:cubicBezTo>
                    <a:pt x="19" y="93"/>
                    <a:pt x="19" y="93"/>
                    <a:pt x="18" y="91"/>
                  </a:cubicBezTo>
                  <a:close/>
                  <a:moveTo>
                    <a:pt x="75" y="160"/>
                  </a:moveTo>
                  <a:cubicBezTo>
                    <a:pt x="75" y="161"/>
                    <a:pt x="74" y="161"/>
                    <a:pt x="74" y="161"/>
                  </a:cubicBezTo>
                  <a:cubicBezTo>
                    <a:pt x="74" y="162"/>
                    <a:pt x="73" y="162"/>
                    <a:pt x="73" y="162"/>
                  </a:cubicBezTo>
                  <a:cubicBezTo>
                    <a:pt x="74" y="164"/>
                    <a:pt x="74" y="164"/>
                    <a:pt x="75" y="164"/>
                  </a:cubicBezTo>
                  <a:cubicBezTo>
                    <a:pt x="75" y="163"/>
                    <a:pt x="75" y="162"/>
                    <a:pt x="75" y="160"/>
                  </a:cubicBezTo>
                  <a:close/>
                  <a:moveTo>
                    <a:pt x="101" y="99"/>
                  </a:moveTo>
                  <a:cubicBezTo>
                    <a:pt x="101" y="98"/>
                    <a:pt x="100" y="98"/>
                    <a:pt x="100" y="98"/>
                  </a:cubicBezTo>
                  <a:cubicBezTo>
                    <a:pt x="98" y="97"/>
                    <a:pt x="97" y="96"/>
                    <a:pt x="95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6" y="97"/>
                    <a:pt x="98" y="98"/>
                    <a:pt x="101" y="99"/>
                  </a:cubicBezTo>
                  <a:close/>
                  <a:moveTo>
                    <a:pt x="54" y="158"/>
                  </a:moveTo>
                  <a:cubicBezTo>
                    <a:pt x="54" y="158"/>
                    <a:pt x="54" y="158"/>
                    <a:pt x="54" y="158"/>
                  </a:cubicBezTo>
                  <a:cubicBezTo>
                    <a:pt x="55" y="158"/>
                    <a:pt x="57" y="159"/>
                    <a:pt x="58" y="159"/>
                  </a:cubicBezTo>
                  <a:cubicBezTo>
                    <a:pt x="58" y="159"/>
                    <a:pt x="58" y="159"/>
                    <a:pt x="59" y="159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9" y="158"/>
                    <a:pt x="59" y="157"/>
                    <a:pt x="59" y="157"/>
                  </a:cubicBezTo>
                  <a:cubicBezTo>
                    <a:pt x="58" y="158"/>
                    <a:pt x="56" y="158"/>
                    <a:pt x="54" y="158"/>
                  </a:cubicBezTo>
                  <a:close/>
                  <a:moveTo>
                    <a:pt x="55" y="121"/>
                  </a:moveTo>
                  <a:cubicBezTo>
                    <a:pt x="55" y="121"/>
                    <a:pt x="55" y="123"/>
                    <a:pt x="55" y="124"/>
                  </a:cubicBezTo>
                  <a:cubicBezTo>
                    <a:pt x="56" y="125"/>
                    <a:pt x="56" y="125"/>
                    <a:pt x="57" y="124"/>
                  </a:cubicBezTo>
                  <a:cubicBezTo>
                    <a:pt x="56" y="123"/>
                    <a:pt x="56" y="122"/>
                    <a:pt x="55" y="121"/>
                  </a:cubicBezTo>
                  <a:close/>
                  <a:moveTo>
                    <a:pt x="74" y="11"/>
                  </a:moveTo>
                  <a:cubicBezTo>
                    <a:pt x="74" y="10"/>
                    <a:pt x="74" y="9"/>
                    <a:pt x="74" y="9"/>
                  </a:cubicBezTo>
                  <a:cubicBezTo>
                    <a:pt x="72" y="9"/>
                    <a:pt x="71" y="9"/>
                    <a:pt x="71" y="10"/>
                  </a:cubicBezTo>
                  <a:cubicBezTo>
                    <a:pt x="72" y="10"/>
                    <a:pt x="73" y="10"/>
                    <a:pt x="74" y="11"/>
                  </a:cubicBezTo>
                  <a:close/>
                  <a:moveTo>
                    <a:pt x="70" y="90"/>
                  </a:moveTo>
                  <a:cubicBezTo>
                    <a:pt x="70" y="90"/>
                    <a:pt x="70" y="90"/>
                    <a:pt x="71" y="89"/>
                  </a:cubicBezTo>
                  <a:cubicBezTo>
                    <a:pt x="71" y="89"/>
                    <a:pt x="71" y="88"/>
                    <a:pt x="72" y="88"/>
                  </a:cubicBezTo>
                  <a:cubicBezTo>
                    <a:pt x="72" y="87"/>
                    <a:pt x="72" y="87"/>
                    <a:pt x="72" y="86"/>
                  </a:cubicBezTo>
                  <a:cubicBezTo>
                    <a:pt x="71" y="87"/>
                    <a:pt x="71" y="87"/>
                    <a:pt x="70" y="87"/>
                  </a:cubicBezTo>
                  <a:cubicBezTo>
                    <a:pt x="70" y="87"/>
                    <a:pt x="70" y="88"/>
                    <a:pt x="70" y="88"/>
                  </a:cubicBezTo>
                  <a:cubicBezTo>
                    <a:pt x="70" y="88"/>
                    <a:pt x="70" y="89"/>
                    <a:pt x="70" y="90"/>
                  </a:cubicBezTo>
                  <a:close/>
                  <a:moveTo>
                    <a:pt x="15" y="54"/>
                  </a:move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5"/>
                    <a:pt x="14" y="56"/>
                  </a:cubicBezTo>
                  <a:cubicBezTo>
                    <a:pt x="13" y="57"/>
                    <a:pt x="13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8"/>
                    <a:pt x="14" y="57"/>
                    <a:pt x="15" y="56"/>
                  </a:cubicBezTo>
                  <a:cubicBezTo>
                    <a:pt x="15" y="55"/>
                    <a:pt x="15" y="55"/>
                    <a:pt x="15" y="54"/>
                  </a:cubicBezTo>
                  <a:close/>
                  <a:moveTo>
                    <a:pt x="31" y="20"/>
                  </a:move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1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3"/>
                    <a:pt x="28" y="24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4"/>
                    <a:pt x="30" y="22"/>
                    <a:pt x="31" y="20"/>
                  </a:cubicBezTo>
                  <a:close/>
                  <a:moveTo>
                    <a:pt x="45" y="45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6" y="46"/>
                    <a:pt x="48" y="47"/>
                    <a:pt x="50" y="47"/>
                  </a:cubicBezTo>
                  <a:cubicBezTo>
                    <a:pt x="50" y="47"/>
                    <a:pt x="49" y="47"/>
                    <a:pt x="49" y="46"/>
                  </a:cubicBezTo>
                  <a:cubicBezTo>
                    <a:pt x="48" y="46"/>
                    <a:pt x="46" y="45"/>
                    <a:pt x="45" y="45"/>
                  </a:cubicBezTo>
                  <a:close/>
                  <a:moveTo>
                    <a:pt x="75" y="79"/>
                  </a:moveTo>
                  <a:cubicBezTo>
                    <a:pt x="77" y="80"/>
                    <a:pt x="78" y="81"/>
                    <a:pt x="79" y="83"/>
                  </a:cubicBezTo>
                  <a:cubicBezTo>
                    <a:pt x="79" y="83"/>
                    <a:pt x="79" y="83"/>
                    <a:pt x="80" y="83"/>
                  </a:cubicBezTo>
                  <a:cubicBezTo>
                    <a:pt x="78" y="81"/>
                    <a:pt x="77" y="80"/>
                    <a:pt x="76" y="78"/>
                  </a:cubicBezTo>
                  <a:cubicBezTo>
                    <a:pt x="76" y="78"/>
                    <a:pt x="75" y="78"/>
                    <a:pt x="75" y="79"/>
                  </a:cubicBezTo>
                  <a:close/>
                  <a:moveTo>
                    <a:pt x="94" y="165"/>
                  </a:moveTo>
                  <a:cubicBezTo>
                    <a:pt x="93" y="165"/>
                    <a:pt x="92" y="165"/>
                    <a:pt x="91" y="165"/>
                  </a:cubicBezTo>
                  <a:cubicBezTo>
                    <a:pt x="91" y="166"/>
                    <a:pt x="91" y="166"/>
                    <a:pt x="92" y="167"/>
                  </a:cubicBezTo>
                  <a:cubicBezTo>
                    <a:pt x="92" y="167"/>
                    <a:pt x="93" y="167"/>
                    <a:pt x="93" y="167"/>
                  </a:cubicBezTo>
                  <a:cubicBezTo>
                    <a:pt x="94" y="166"/>
                    <a:pt x="94" y="166"/>
                    <a:pt x="94" y="165"/>
                  </a:cubicBezTo>
                  <a:close/>
                  <a:moveTo>
                    <a:pt x="57" y="42"/>
                  </a:moveTo>
                  <a:cubicBezTo>
                    <a:pt x="56" y="43"/>
                    <a:pt x="56" y="43"/>
                    <a:pt x="55" y="44"/>
                  </a:cubicBezTo>
                  <a:cubicBezTo>
                    <a:pt x="56" y="44"/>
                    <a:pt x="57" y="44"/>
                    <a:pt x="58" y="45"/>
                  </a:cubicBezTo>
                  <a:cubicBezTo>
                    <a:pt x="58" y="44"/>
                    <a:pt x="59" y="44"/>
                    <a:pt x="59" y="43"/>
                  </a:cubicBezTo>
                  <a:cubicBezTo>
                    <a:pt x="58" y="43"/>
                    <a:pt x="57" y="43"/>
                    <a:pt x="57" y="42"/>
                  </a:cubicBezTo>
                  <a:close/>
                  <a:moveTo>
                    <a:pt x="49" y="120"/>
                  </a:moveTo>
                  <a:cubicBezTo>
                    <a:pt x="49" y="120"/>
                    <a:pt x="49" y="120"/>
                    <a:pt x="49" y="120"/>
                  </a:cubicBezTo>
                  <a:cubicBezTo>
                    <a:pt x="49" y="118"/>
                    <a:pt x="49" y="116"/>
                    <a:pt x="49" y="115"/>
                  </a:cubicBezTo>
                  <a:cubicBezTo>
                    <a:pt x="48" y="115"/>
                    <a:pt x="48" y="116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8"/>
                    <a:pt x="48" y="119"/>
                    <a:pt x="49" y="120"/>
                  </a:cubicBezTo>
                  <a:close/>
                  <a:moveTo>
                    <a:pt x="31" y="146"/>
                  </a:move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2" y="145"/>
                    <a:pt x="32" y="144"/>
                  </a:cubicBezTo>
                  <a:cubicBezTo>
                    <a:pt x="32" y="144"/>
                    <a:pt x="32" y="144"/>
                    <a:pt x="32" y="143"/>
                  </a:cubicBezTo>
                  <a:cubicBezTo>
                    <a:pt x="32" y="142"/>
                    <a:pt x="31" y="142"/>
                    <a:pt x="30" y="141"/>
                  </a:cubicBezTo>
                  <a:cubicBezTo>
                    <a:pt x="31" y="143"/>
                    <a:pt x="31" y="145"/>
                    <a:pt x="31" y="146"/>
                  </a:cubicBezTo>
                  <a:close/>
                  <a:moveTo>
                    <a:pt x="37" y="52"/>
                  </a:moveTo>
                  <a:cubicBezTo>
                    <a:pt x="36" y="51"/>
                    <a:pt x="33" y="53"/>
                    <a:pt x="32" y="55"/>
                  </a:cubicBezTo>
                  <a:cubicBezTo>
                    <a:pt x="34" y="54"/>
                    <a:pt x="35" y="52"/>
                    <a:pt x="37" y="52"/>
                  </a:cubicBezTo>
                  <a:close/>
                  <a:moveTo>
                    <a:pt x="58" y="46"/>
                  </a:moveTo>
                  <a:cubicBezTo>
                    <a:pt x="57" y="46"/>
                    <a:pt x="55" y="46"/>
                    <a:pt x="54" y="45"/>
                  </a:cubicBezTo>
                  <a:cubicBezTo>
                    <a:pt x="54" y="45"/>
                    <a:pt x="54" y="46"/>
                    <a:pt x="54" y="46"/>
                  </a:cubicBezTo>
                  <a:cubicBezTo>
                    <a:pt x="54" y="46"/>
                    <a:pt x="55" y="46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8" y="48"/>
                  </a:cubicBezTo>
                  <a:cubicBezTo>
                    <a:pt x="58" y="47"/>
                    <a:pt x="58" y="47"/>
                    <a:pt x="58" y="46"/>
                  </a:cubicBezTo>
                  <a:close/>
                  <a:moveTo>
                    <a:pt x="90" y="20"/>
                  </a:moveTo>
                  <a:cubicBezTo>
                    <a:pt x="89" y="21"/>
                    <a:pt x="89" y="21"/>
                    <a:pt x="88" y="22"/>
                  </a:cubicBezTo>
                  <a:cubicBezTo>
                    <a:pt x="88" y="22"/>
                    <a:pt x="88" y="22"/>
                    <a:pt x="88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90" y="23"/>
                    <a:pt x="90" y="23"/>
                  </a:cubicBezTo>
                  <a:cubicBezTo>
                    <a:pt x="91" y="22"/>
                    <a:pt x="91" y="22"/>
                    <a:pt x="90" y="21"/>
                  </a:cubicBezTo>
                  <a:cubicBezTo>
                    <a:pt x="90" y="21"/>
                    <a:pt x="90" y="21"/>
                    <a:pt x="90" y="20"/>
                  </a:cubicBezTo>
                  <a:close/>
                  <a:moveTo>
                    <a:pt x="37" y="38"/>
                  </a:moveTo>
                  <a:cubicBezTo>
                    <a:pt x="37" y="38"/>
                    <a:pt x="35" y="40"/>
                    <a:pt x="35" y="41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7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8"/>
                  </a:cubicBezTo>
                  <a:cubicBezTo>
                    <a:pt x="38" y="38"/>
                    <a:pt x="38" y="38"/>
                    <a:pt x="37" y="38"/>
                  </a:cubicBezTo>
                  <a:close/>
                  <a:moveTo>
                    <a:pt x="125" y="31"/>
                  </a:moveTo>
                  <a:cubicBezTo>
                    <a:pt x="125" y="31"/>
                    <a:pt x="125" y="31"/>
                    <a:pt x="125" y="31"/>
                  </a:cubicBezTo>
                  <a:cubicBezTo>
                    <a:pt x="125" y="32"/>
                    <a:pt x="125" y="32"/>
                    <a:pt x="125" y="33"/>
                  </a:cubicBezTo>
                  <a:cubicBezTo>
                    <a:pt x="126" y="34"/>
                    <a:pt x="127" y="35"/>
                    <a:pt x="128" y="37"/>
                  </a:cubicBezTo>
                  <a:cubicBezTo>
                    <a:pt x="128" y="37"/>
                    <a:pt x="128" y="37"/>
                    <a:pt x="129" y="37"/>
                  </a:cubicBezTo>
                  <a:cubicBezTo>
                    <a:pt x="128" y="35"/>
                    <a:pt x="126" y="33"/>
                    <a:pt x="125" y="31"/>
                  </a:cubicBezTo>
                  <a:close/>
                  <a:moveTo>
                    <a:pt x="86" y="10"/>
                  </a:moveTo>
                  <a:cubicBezTo>
                    <a:pt x="88" y="11"/>
                    <a:pt x="89" y="11"/>
                    <a:pt x="91" y="11"/>
                  </a:cubicBezTo>
                  <a:cubicBezTo>
                    <a:pt x="89" y="10"/>
                    <a:pt x="88" y="10"/>
                    <a:pt x="86" y="9"/>
                  </a:cubicBezTo>
                  <a:cubicBezTo>
                    <a:pt x="86" y="9"/>
                    <a:pt x="86" y="10"/>
                    <a:pt x="86" y="10"/>
                  </a:cubicBezTo>
                  <a:close/>
                  <a:moveTo>
                    <a:pt x="74" y="169"/>
                  </a:moveTo>
                  <a:cubicBezTo>
                    <a:pt x="74" y="168"/>
                    <a:pt x="74" y="168"/>
                    <a:pt x="74" y="168"/>
                  </a:cubicBezTo>
                  <a:cubicBezTo>
                    <a:pt x="74" y="168"/>
                    <a:pt x="74" y="167"/>
                    <a:pt x="74" y="167"/>
                  </a:cubicBezTo>
                  <a:cubicBezTo>
                    <a:pt x="72" y="167"/>
                    <a:pt x="71" y="167"/>
                    <a:pt x="70" y="168"/>
                  </a:cubicBezTo>
                  <a:cubicBezTo>
                    <a:pt x="70" y="168"/>
                    <a:pt x="70" y="168"/>
                    <a:pt x="70" y="168"/>
                  </a:cubicBezTo>
                  <a:cubicBezTo>
                    <a:pt x="71" y="168"/>
                    <a:pt x="73" y="168"/>
                    <a:pt x="74" y="169"/>
                  </a:cubicBezTo>
                  <a:close/>
                  <a:moveTo>
                    <a:pt x="73" y="90"/>
                  </a:moveTo>
                  <a:cubicBezTo>
                    <a:pt x="73" y="90"/>
                    <a:pt x="73" y="90"/>
                    <a:pt x="72" y="90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2"/>
                    <a:pt x="75" y="92"/>
                  </a:cubicBezTo>
                  <a:cubicBezTo>
                    <a:pt x="74" y="92"/>
                    <a:pt x="74" y="92"/>
                    <a:pt x="73" y="91"/>
                  </a:cubicBezTo>
                  <a:cubicBezTo>
                    <a:pt x="73" y="91"/>
                    <a:pt x="73" y="90"/>
                    <a:pt x="73" y="90"/>
                  </a:cubicBezTo>
                  <a:close/>
                  <a:moveTo>
                    <a:pt x="117" y="102"/>
                  </a:moveTo>
                  <a:cubicBezTo>
                    <a:pt x="117" y="102"/>
                    <a:pt x="117" y="102"/>
                    <a:pt x="117" y="102"/>
                  </a:cubicBezTo>
                  <a:cubicBezTo>
                    <a:pt x="117" y="102"/>
                    <a:pt x="116" y="103"/>
                    <a:pt x="115" y="104"/>
                  </a:cubicBezTo>
                  <a:cubicBezTo>
                    <a:pt x="115" y="104"/>
                    <a:pt x="115" y="105"/>
                    <a:pt x="115" y="105"/>
                  </a:cubicBezTo>
                  <a:cubicBezTo>
                    <a:pt x="116" y="105"/>
                    <a:pt x="116" y="105"/>
                    <a:pt x="117" y="105"/>
                  </a:cubicBezTo>
                  <a:cubicBezTo>
                    <a:pt x="117" y="104"/>
                    <a:pt x="117" y="103"/>
                    <a:pt x="117" y="102"/>
                  </a:cubicBezTo>
                  <a:close/>
                  <a:moveTo>
                    <a:pt x="95" y="170"/>
                  </a:moveTo>
                  <a:cubicBezTo>
                    <a:pt x="96" y="170"/>
                    <a:pt x="99" y="169"/>
                    <a:pt x="100" y="169"/>
                  </a:cubicBezTo>
                  <a:cubicBezTo>
                    <a:pt x="99" y="169"/>
                    <a:pt x="98" y="168"/>
                    <a:pt x="98" y="168"/>
                  </a:cubicBezTo>
                  <a:cubicBezTo>
                    <a:pt x="97" y="169"/>
                    <a:pt x="96" y="169"/>
                    <a:pt x="95" y="170"/>
                  </a:cubicBezTo>
                  <a:close/>
                  <a:moveTo>
                    <a:pt x="127" y="97"/>
                  </a:moveTo>
                  <a:cubicBezTo>
                    <a:pt x="127" y="97"/>
                    <a:pt x="126" y="98"/>
                    <a:pt x="126" y="98"/>
                  </a:cubicBezTo>
                  <a:cubicBezTo>
                    <a:pt x="126" y="98"/>
                    <a:pt x="126" y="99"/>
                    <a:pt x="126" y="99"/>
                  </a:cubicBezTo>
                  <a:cubicBezTo>
                    <a:pt x="125" y="100"/>
                    <a:pt x="125" y="101"/>
                    <a:pt x="124" y="103"/>
                  </a:cubicBezTo>
                  <a:cubicBezTo>
                    <a:pt x="124" y="103"/>
                    <a:pt x="124" y="103"/>
                    <a:pt x="124" y="103"/>
                  </a:cubicBezTo>
                  <a:cubicBezTo>
                    <a:pt x="126" y="101"/>
                    <a:pt x="126" y="99"/>
                    <a:pt x="127" y="97"/>
                  </a:cubicBezTo>
                  <a:close/>
                  <a:moveTo>
                    <a:pt x="7" y="90"/>
                  </a:moveTo>
                  <a:cubicBezTo>
                    <a:pt x="7" y="90"/>
                    <a:pt x="7" y="91"/>
                    <a:pt x="7" y="91"/>
                  </a:cubicBezTo>
                  <a:cubicBezTo>
                    <a:pt x="8" y="93"/>
                    <a:pt x="9" y="95"/>
                    <a:pt x="9" y="97"/>
                  </a:cubicBezTo>
                  <a:cubicBezTo>
                    <a:pt x="9" y="97"/>
                    <a:pt x="10" y="97"/>
                    <a:pt x="10" y="97"/>
                  </a:cubicBezTo>
                  <a:cubicBezTo>
                    <a:pt x="9" y="95"/>
                    <a:pt x="8" y="92"/>
                    <a:pt x="7" y="90"/>
                  </a:cubicBezTo>
                  <a:close/>
                  <a:moveTo>
                    <a:pt x="48" y="25"/>
                  </a:moveTo>
                  <a:cubicBezTo>
                    <a:pt x="48" y="25"/>
                    <a:pt x="48" y="25"/>
                    <a:pt x="48" y="25"/>
                  </a:cubicBezTo>
                  <a:cubicBezTo>
                    <a:pt x="49" y="25"/>
                    <a:pt x="51" y="23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cubicBezTo>
                    <a:pt x="49" y="24"/>
                    <a:pt x="48" y="24"/>
                    <a:pt x="48" y="25"/>
                  </a:cubicBezTo>
                  <a:close/>
                  <a:moveTo>
                    <a:pt x="106" y="47"/>
                  </a:moveTo>
                  <a:cubicBezTo>
                    <a:pt x="108" y="47"/>
                    <a:pt x="109" y="48"/>
                    <a:pt x="111" y="49"/>
                  </a:cubicBezTo>
                  <a:cubicBezTo>
                    <a:pt x="111" y="49"/>
                    <a:pt x="112" y="49"/>
                    <a:pt x="112" y="50"/>
                  </a:cubicBezTo>
                  <a:cubicBezTo>
                    <a:pt x="111" y="48"/>
                    <a:pt x="109" y="47"/>
                    <a:pt x="107" y="46"/>
                  </a:cubicBezTo>
                  <a:cubicBezTo>
                    <a:pt x="107" y="46"/>
                    <a:pt x="106" y="47"/>
                    <a:pt x="106" y="47"/>
                  </a:cubicBezTo>
                  <a:close/>
                  <a:moveTo>
                    <a:pt x="90" y="121"/>
                  </a:moveTo>
                  <a:cubicBezTo>
                    <a:pt x="90" y="119"/>
                    <a:pt x="90" y="118"/>
                    <a:pt x="89" y="116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8"/>
                    <a:pt x="89" y="118"/>
                    <a:pt x="89" y="119"/>
                  </a:cubicBezTo>
                  <a:cubicBezTo>
                    <a:pt x="89" y="120"/>
                    <a:pt x="89" y="120"/>
                    <a:pt x="89" y="121"/>
                  </a:cubicBezTo>
                  <a:cubicBezTo>
                    <a:pt x="89" y="121"/>
                    <a:pt x="90" y="121"/>
                    <a:pt x="90" y="121"/>
                  </a:cubicBezTo>
                  <a:close/>
                  <a:moveTo>
                    <a:pt x="26" y="102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4" y="101"/>
                    <a:pt x="24" y="102"/>
                    <a:pt x="24" y="102"/>
                  </a:cubicBezTo>
                  <a:cubicBezTo>
                    <a:pt x="24" y="103"/>
                    <a:pt x="24" y="103"/>
                    <a:pt x="24" y="104"/>
                  </a:cubicBezTo>
                  <a:cubicBezTo>
                    <a:pt x="25" y="103"/>
                    <a:pt x="25" y="102"/>
                    <a:pt x="26" y="102"/>
                  </a:cubicBezTo>
                  <a:close/>
                  <a:moveTo>
                    <a:pt x="70" y="14"/>
                  </a:moveTo>
                  <a:cubicBezTo>
                    <a:pt x="70" y="14"/>
                    <a:pt x="70" y="14"/>
                    <a:pt x="70" y="14"/>
                  </a:cubicBezTo>
                  <a:cubicBezTo>
                    <a:pt x="71" y="14"/>
                    <a:pt x="72" y="15"/>
                    <a:pt x="74" y="16"/>
                  </a:cubicBezTo>
                  <a:cubicBezTo>
                    <a:pt x="74" y="15"/>
                    <a:pt x="74" y="14"/>
                    <a:pt x="74" y="14"/>
                  </a:cubicBezTo>
                  <a:cubicBezTo>
                    <a:pt x="72" y="14"/>
                    <a:pt x="71" y="14"/>
                    <a:pt x="70" y="14"/>
                  </a:cubicBezTo>
                  <a:close/>
                  <a:moveTo>
                    <a:pt x="17" y="68"/>
                  </a:moveTo>
                  <a:cubicBezTo>
                    <a:pt x="17" y="69"/>
                    <a:pt x="17" y="69"/>
                    <a:pt x="17" y="70"/>
                  </a:cubicBezTo>
                  <a:cubicBezTo>
                    <a:pt x="17" y="71"/>
                    <a:pt x="17" y="72"/>
                    <a:pt x="18" y="73"/>
                  </a:cubicBezTo>
                  <a:cubicBezTo>
                    <a:pt x="18" y="73"/>
                    <a:pt x="18" y="74"/>
                    <a:pt x="18" y="74"/>
                  </a:cubicBezTo>
                  <a:cubicBezTo>
                    <a:pt x="18" y="72"/>
                    <a:pt x="18" y="70"/>
                    <a:pt x="17" y="68"/>
                  </a:cubicBezTo>
                  <a:close/>
                  <a:moveTo>
                    <a:pt x="11" y="59"/>
                  </a:moveTo>
                  <a:cubicBezTo>
                    <a:pt x="11" y="59"/>
                    <a:pt x="11" y="58"/>
                    <a:pt x="11" y="58"/>
                  </a:cubicBezTo>
                  <a:cubicBezTo>
                    <a:pt x="10" y="59"/>
                    <a:pt x="10" y="60"/>
                    <a:pt x="9" y="61"/>
                  </a:cubicBezTo>
                  <a:cubicBezTo>
                    <a:pt x="9" y="62"/>
                    <a:pt x="8" y="63"/>
                    <a:pt x="9" y="64"/>
                  </a:cubicBezTo>
                  <a:cubicBezTo>
                    <a:pt x="9" y="62"/>
                    <a:pt x="10" y="60"/>
                    <a:pt x="11" y="59"/>
                  </a:cubicBezTo>
                  <a:close/>
                  <a:moveTo>
                    <a:pt x="131" y="52"/>
                  </a:moveTo>
                  <a:cubicBezTo>
                    <a:pt x="131" y="50"/>
                    <a:pt x="130" y="48"/>
                    <a:pt x="130" y="46"/>
                  </a:cubicBezTo>
                  <a:cubicBezTo>
                    <a:pt x="130" y="47"/>
                    <a:pt x="129" y="47"/>
                    <a:pt x="129" y="47"/>
                  </a:cubicBezTo>
                  <a:cubicBezTo>
                    <a:pt x="129" y="48"/>
                    <a:pt x="130" y="49"/>
                    <a:pt x="130" y="49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30" y="49"/>
                    <a:pt x="130" y="50"/>
                    <a:pt x="130" y="50"/>
                  </a:cubicBezTo>
                  <a:cubicBezTo>
                    <a:pt x="130" y="51"/>
                    <a:pt x="131" y="51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lose/>
                  <a:moveTo>
                    <a:pt x="73" y="130"/>
                  </a:moveTo>
                  <a:cubicBezTo>
                    <a:pt x="73" y="129"/>
                    <a:pt x="73" y="129"/>
                    <a:pt x="73" y="129"/>
                  </a:cubicBezTo>
                  <a:cubicBezTo>
                    <a:pt x="72" y="128"/>
                    <a:pt x="71" y="128"/>
                    <a:pt x="70" y="129"/>
                  </a:cubicBezTo>
                  <a:cubicBezTo>
                    <a:pt x="71" y="129"/>
                    <a:pt x="72" y="130"/>
                    <a:pt x="73" y="130"/>
                  </a:cubicBezTo>
                  <a:close/>
                  <a:moveTo>
                    <a:pt x="4" y="68"/>
                  </a:moveTo>
                  <a:cubicBezTo>
                    <a:pt x="4" y="64"/>
                    <a:pt x="4" y="61"/>
                    <a:pt x="4" y="58"/>
                  </a:cubicBezTo>
                  <a:cubicBezTo>
                    <a:pt x="3" y="61"/>
                    <a:pt x="4" y="64"/>
                    <a:pt x="4" y="68"/>
                  </a:cubicBezTo>
                  <a:close/>
                  <a:moveTo>
                    <a:pt x="67" y="161"/>
                  </a:moveTo>
                  <a:cubicBezTo>
                    <a:pt x="66" y="161"/>
                    <a:pt x="65" y="161"/>
                    <a:pt x="65" y="162"/>
                  </a:cubicBezTo>
                  <a:cubicBezTo>
                    <a:pt x="65" y="162"/>
                    <a:pt x="66" y="163"/>
                    <a:pt x="66" y="164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67" y="163"/>
                    <a:pt x="67" y="162"/>
                    <a:pt x="67" y="161"/>
                  </a:cubicBezTo>
                  <a:close/>
                  <a:moveTo>
                    <a:pt x="56" y="127"/>
                  </a:moveTo>
                  <a:cubicBezTo>
                    <a:pt x="56" y="127"/>
                    <a:pt x="56" y="127"/>
                    <a:pt x="56" y="127"/>
                  </a:cubicBezTo>
                  <a:cubicBezTo>
                    <a:pt x="57" y="128"/>
                    <a:pt x="58" y="129"/>
                    <a:pt x="59" y="129"/>
                  </a:cubicBezTo>
                  <a:cubicBezTo>
                    <a:pt x="59" y="128"/>
                    <a:pt x="59" y="128"/>
                    <a:pt x="58" y="127"/>
                  </a:cubicBezTo>
                  <a:cubicBezTo>
                    <a:pt x="57" y="127"/>
                    <a:pt x="57" y="127"/>
                    <a:pt x="56" y="127"/>
                  </a:cubicBezTo>
                  <a:close/>
                  <a:moveTo>
                    <a:pt x="84" y="90"/>
                  </a:moveTo>
                  <a:cubicBezTo>
                    <a:pt x="84" y="89"/>
                    <a:pt x="84" y="89"/>
                    <a:pt x="83" y="88"/>
                  </a:cubicBezTo>
                  <a:cubicBezTo>
                    <a:pt x="82" y="87"/>
                    <a:pt x="81" y="86"/>
                    <a:pt x="80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1" y="87"/>
                    <a:pt x="82" y="88"/>
                    <a:pt x="84" y="90"/>
                  </a:cubicBezTo>
                  <a:close/>
                  <a:moveTo>
                    <a:pt x="42" y="24"/>
                  </a:moveTo>
                  <a:cubicBezTo>
                    <a:pt x="41" y="25"/>
                    <a:pt x="40" y="25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6"/>
                    <a:pt x="42" y="25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lose/>
                  <a:moveTo>
                    <a:pt x="67" y="63"/>
                  </a:moveTo>
                  <a:cubicBezTo>
                    <a:pt x="67" y="63"/>
                    <a:pt x="67" y="63"/>
                    <a:pt x="67" y="63"/>
                  </a:cubicBezTo>
                  <a:cubicBezTo>
                    <a:pt x="68" y="64"/>
                    <a:pt x="68" y="65"/>
                    <a:pt x="68" y="66"/>
                  </a:cubicBezTo>
                  <a:cubicBezTo>
                    <a:pt x="68" y="67"/>
                    <a:pt x="68" y="68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7"/>
                    <a:pt x="68" y="66"/>
                    <a:pt x="68" y="64"/>
                  </a:cubicBezTo>
                  <a:cubicBezTo>
                    <a:pt x="68" y="63"/>
                    <a:pt x="68" y="63"/>
                    <a:pt x="67" y="63"/>
                  </a:cubicBezTo>
                  <a:close/>
                  <a:moveTo>
                    <a:pt x="22" y="37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3" y="36"/>
                    <a:pt x="24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5"/>
                    <a:pt x="23" y="36"/>
                    <a:pt x="22" y="37"/>
                  </a:cubicBezTo>
                  <a:close/>
                  <a:moveTo>
                    <a:pt x="94" y="122"/>
                  </a:moveTo>
                  <a:cubicBezTo>
                    <a:pt x="94" y="122"/>
                    <a:pt x="94" y="121"/>
                    <a:pt x="94" y="121"/>
                  </a:cubicBezTo>
                  <a:cubicBezTo>
                    <a:pt x="94" y="122"/>
                    <a:pt x="93" y="122"/>
                    <a:pt x="93" y="122"/>
                  </a:cubicBezTo>
                  <a:cubicBezTo>
                    <a:pt x="92" y="123"/>
                    <a:pt x="92" y="123"/>
                    <a:pt x="93" y="123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4"/>
                    <a:pt x="94" y="124"/>
                  </a:cubicBezTo>
                  <a:cubicBezTo>
                    <a:pt x="94" y="123"/>
                    <a:pt x="94" y="122"/>
                    <a:pt x="94" y="122"/>
                  </a:cubicBezTo>
                  <a:close/>
                  <a:moveTo>
                    <a:pt x="104" y="47"/>
                  </a:moveTo>
                  <a:cubicBezTo>
                    <a:pt x="104" y="46"/>
                    <a:pt x="104" y="46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6"/>
                    <a:pt x="102" y="47"/>
                    <a:pt x="102" y="47"/>
                  </a:cubicBezTo>
                  <a:cubicBezTo>
                    <a:pt x="102" y="47"/>
                    <a:pt x="103" y="47"/>
                    <a:pt x="104" y="47"/>
                  </a:cubicBezTo>
                  <a:close/>
                  <a:moveTo>
                    <a:pt x="94" y="18"/>
                  </a:moveTo>
                  <a:cubicBezTo>
                    <a:pt x="94" y="18"/>
                    <a:pt x="94" y="18"/>
                    <a:pt x="94" y="17"/>
                  </a:cubicBezTo>
                  <a:cubicBezTo>
                    <a:pt x="93" y="17"/>
                    <a:pt x="92" y="17"/>
                    <a:pt x="92" y="16"/>
                  </a:cubicBezTo>
                  <a:cubicBezTo>
                    <a:pt x="91" y="16"/>
                    <a:pt x="91" y="17"/>
                    <a:pt x="91" y="17"/>
                  </a:cubicBezTo>
                  <a:cubicBezTo>
                    <a:pt x="92" y="18"/>
                    <a:pt x="93" y="18"/>
                    <a:pt x="94" y="18"/>
                  </a:cubicBezTo>
                  <a:close/>
                  <a:moveTo>
                    <a:pt x="48" y="132"/>
                  </a:moveTo>
                  <a:cubicBezTo>
                    <a:pt x="47" y="131"/>
                    <a:pt x="45" y="131"/>
                    <a:pt x="44" y="131"/>
                  </a:cubicBezTo>
                  <a:cubicBezTo>
                    <a:pt x="44" y="132"/>
                    <a:pt x="45" y="132"/>
                    <a:pt x="45" y="132"/>
                  </a:cubicBezTo>
                  <a:cubicBezTo>
                    <a:pt x="46" y="133"/>
                    <a:pt x="47" y="133"/>
                    <a:pt x="48" y="132"/>
                  </a:cubicBezTo>
                  <a:close/>
                  <a:moveTo>
                    <a:pt x="19" y="96"/>
                  </a:moveTo>
                  <a:cubicBezTo>
                    <a:pt x="18" y="96"/>
                    <a:pt x="18" y="96"/>
                    <a:pt x="18" y="97"/>
                  </a:cubicBezTo>
                  <a:cubicBezTo>
                    <a:pt x="18" y="97"/>
                    <a:pt x="18" y="98"/>
                    <a:pt x="19" y="99"/>
                  </a:cubicBezTo>
                  <a:cubicBezTo>
                    <a:pt x="19" y="98"/>
                    <a:pt x="20" y="98"/>
                    <a:pt x="19" y="97"/>
                  </a:cubicBezTo>
                  <a:cubicBezTo>
                    <a:pt x="19" y="97"/>
                    <a:pt x="19" y="96"/>
                    <a:pt x="19" y="96"/>
                  </a:cubicBezTo>
                  <a:close/>
                  <a:moveTo>
                    <a:pt x="75" y="64"/>
                  </a:moveTo>
                  <a:cubicBezTo>
                    <a:pt x="75" y="64"/>
                    <a:pt x="75" y="64"/>
                    <a:pt x="75" y="64"/>
                  </a:cubicBezTo>
                  <a:cubicBezTo>
                    <a:pt x="75" y="63"/>
                    <a:pt x="76" y="63"/>
                    <a:pt x="76" y="62"/>
                  </a:cubicBezTo>
                  <a:cubicBezTo>
                    <a:pt x="76" y="61"/>
                    <a:pt x="76" y="61"/>
                    <a:pt x="75" y="60"/>
                  </a:cubicBezTo>
                  <a:cubicBezTo>
                    <a:pt x="75" y="61"/>
                    <a:pt x="75" y="62"/>
                    <a:pt x="75" y="62"/>
                  </a:cubicBezTo>
                  <a:cubicBezTo>
                    <a:pt x="75" y="63"/>
                    <a:pt x="75" y="64"/>
                    <a:pt x="75" y="64"/>
                  </a:cubicBezTo>
                  <a:close/>
                  <a:moveTo>
                    <a:pt x="47" y="17"/>
                  </a:moveTo>
                  <a:cubicBezTo>
                    <a:pt x="47" y="18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48" y="18"/>
                    <a:pt x="48" y="18"/>
                    <a:pt x="47" y="17"/>
                  </a:cubicBezTo>
                  <a:close/>
                  <a:moveTo>
                    <a:pt x="63" y="94"/>
                  </a:moveTo>
                  <a:cubicBezTo>
                    <a:pt x="63" y="94"/>
                    <a:pt x="63" y="95"/>
                    <a:pt x="62" y="95"/>
                  </a:cubicBezTo>
                  <a:cubicBezTo>
                    <a:pt x="62" y="96"/>
                    <a:pt x="61" y="97"/>
                    <a:pt x="61" y="98"/>
                  </a:cubicBezTo>
                  <a:cubicBezTo>
                    <a:pt x="60" y="98"/>
                    <a:pt x="60" y="98"/>
                    <a:pt x="61" y="98"/>
                  </a:cubicBezTo>
                  <a:cubicBezTo>
                    <a:pt x="61" y="97"/>
                    <a:pt x="62" y="97"/>
                    <a:pt x="63" y="96"/>
                  </a:cubicBezTo>
                  <a:cubicBezTo>
                    <a:pt x="63" y="95"/>
                    <a:pt x="63" y="95"/>
                    <a:pt x="63" y="94"/>
                  </a:cubicBezTo>
                  <a:close/>
                  <a:moveTo>
                    <a:pt x="15" y="69"/>
                  </a:moveTo>
                  <a:cubicBezTo>
                    <a:pt x="13" y="69"/>
                    <a:pt x="13" y="70"/>
                    <a:pt x="13" y="72"/>
                  </a:cubicBezTo>
                  <a:cubicBezTo>
                    <a:pt x="13" y="71"/>
                    <a:pt x="14" y="70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lose/>
                  <a:moveTo>
                    <a:pt x="87" y="158"/>
                  </a:moveTo>
                  <a:cubicBezTo>
                    <a:pt x="87" y="158"/>
                    <a:pt x="87" y="158"/>
                    <a:pt x="87" y="158"/>
                  </a:cubicBezTo>
                  <a:cubicBezTo>
                    <a:pt x="86" y="158"/>
                    <a:pt x="86" y="159"/>
                    <a:pt x="85" y="159"/>
                  </a:cubicBezTo>
                  <a:cubicBezTo>
                    <a:pt x="86" y="160"/>
                    <a:pt x="86" y="160"/>
                    <a:pt x="86" y="161"/>
                  </a:cubicBezTo>
                  <a:cubicBezTo>
                    <a:pt x="87" y="160"/>
                    <a:pt x="87" y="159"/>
                    <a:pt x="87" y="158"/>
                  </a:cubicBezTo>
                  <a:close/>
                  <a:moveTo>
                    <a:pt x="41" y="115"/>
                  </a:moveTo>
                  <a:cubicBezTo>
                    <a:pt x="42" y="115"/>
                    <a:pt x="42" y="114"/>
                    <a:pt x="43" y="113"/>
                  </a:cubicBezTo>
                  <a:cubicBezTo>
                    <a:pt x="42" y="113"/>
                    <a:pt x="42" y="113"/>
                    <a:pt x="41" y="113"/>
                  </a:cubicBezTo>
                  <a:cubicBezTo>
                    <a:pt x="41" y="114"/>
                    <a:pt x="40" y="114"/>
                    <a:pt x="41" y="115"/>
                  </a:cubicBezTo>
                  <a:close/>
                  <a:moveTo>
                    <a:pt x="9" y="77"/>
                  </a:moveTo>
                  <a:cubicBezTo>
                    <a:pt x="9" y="77"/>
                    <a:pt x="9" y="77"/>
                    <a:pt x="9" y="77"/>
                  </a:cubicBezTo>
                  <a:cubicBezTo>
                    <a:pt x="9" y="75"/>
                    <a:pt x="10" y="74"/>
                    <a:pt x="10" y="73"/>
                  </a:cubicBezTo>
                  <a:cubicBezTo>
                    <a:pt x="9" y="73"/>
                    <a:pt x="9" y="73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106" y="29"/>
                  </a:moveTo>
                  <a:cubicBezTo>
                    <a:pt x="107" y="29"/>
                    <a:pt x="107" y="30"/>
                    <a:pt x="108" y="31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6" y="28"/>
                    <a:pt x="106" y="28"/>
                    <a:pt x="106" y="29"/>
                  </a:cubicBezTo>
                  <a:close/>
                  <a:moveTo>
                    <a:pt x="68" y="50"/>
                  </a:moveTo>
                  <a:cubicBezTo>
                    <a:pt x="68" y="51"/>
                    <a:pt x="69" y="53"/>
                    <a:pt x="69" y="55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9" y="51"/>
                    <a:pt x="69" y="51"/>
                    <a:pt x="68" y="50"/>
                  </a:cubicBezTo>
                  <a:close/>
                  <a:moveTo>
                    <a:pt x="59" y="30"/>
                  </a:moveTo>
                  <a:cubicBezTo>
                    <a:pt x="58" y="29"/>
                    <a:pt x="58" y="29"/>
                    <a:pt x="58" y="29"/>
                  </a:cubicBezTo>
                  <a:cubicBezTo>
                    <a:pt x="57" y="30"/>
                    <a:pt x="57" y="30"/>
                    <a:pt x="56" y="31"/>
                  </a:cubicBezTo>
                  <a:cubicBezTo>
                    <a:pt x="56" y="31"/>
                    <a:pt x="57" y="32"/>
                    <a:pt x="57" y="31"/>
                  </a:cubicBezTo>
                  <a:cubicBezTo>
                    <a:pt x="58" y="31"/>
                    <a:pt x="58" y="30"/>
                    <a:pt x="59" y="30"/>
                  </a:cubicBezTo>
                  <a:close/>
                  <a:moveTo>
                    <a:pt x="113" y="112"/>
                  </a:moveTo>
                  <a:cubicBezTo>
                    <a:pt x="112" y="113"/>
                    <a:pt x="111" y="113"/>
                    <a:pt x="111" y="113"/>
                  </a:cubicBezTo>
                  <a:cubicBezTo>
                    <a:pt x="111" y="114"/>
                    <a:pt x="111" y="114"/>
                    <a:pt x="110" y="115"/>
                  </a:cubicBezTo>
                  <a:cubicBezTo>
                    <a:pt x="110" y="115"/>
                    <a:pt x="110" y="115"/>
                    <a:pt x="111" y="115"/>
                  </a:cubicBezTo>
                  <a:cubicBezTo>
                    <a:pt x="111" y="114"/>
                    <a:pt x="112" y="114"/>
                    <a:pt x="113" y="112"/>
                  </a:cubicBezTo>
                  <a:close/>
                  <a:moveTo>
                    <a:pt x="27" y="103"/>
                  </a:moveTo>
                  <a:cubicBezTo>
                    <a:pt x="27" y="103"/>
                    <a:pt x="27" y="103"/>
                    <a:pt x="27" y="103"/>
                  </a:cubicBezTo>
                  <a:cubicBezTo>
                    <a:pt x="26" y="104"/>
                    <a:pt x="26" y="105"/>
                    <a:pt x="26" y="105"/>
                  </a:cubicBezTo>
                  <a:cubicBezTo>
                    <a:pt x="25" y="106"/>
                    <a:pt x="25" y="107"/>
                    <a:pt x="26" y="107"/>
                  </a:cubicBezTo>
                  <a:cubicBezTo>
                    <a:pt x="26" y="106"/>
                    <a:pt x="27" y="105"/>
                    <a:pt x="27" y="103"/>
                  </a:cubicBezTo>
                  <a:close/>
                  <a:moveTo>
                    <a:pt x="114" y="24"/>
                  </a:moveTo>
                  <a:cubicBezTo>
                    <a:pt x="114" y="24"/>
                    <a:pt x="114" y="24"/>
                    <a:pt x="115" y="24"/>
                  </a:cubicBezTo>
                  <a:cubicBezTo>
                    <a:pt x="114" y="23"/>
                    <a:pt x="114" y="23"/>
                    <a:pt x="113" y="22"/>
                  </a:cubicBezTo>
                  <a:cubicBezTo>
                    <a:pt x="112" y="21"/>
                    <a:pt x="112" y="21"/>
                    <a:pt x="111" y="21"/>
                  </a:cubicBezTo>
                  <a:cubicBezTo>
                    <a:pt x="112" y="22"/>
                    <a:pt x="113" y="23"/>
                    <a:pt x="114" y="24"/>
                  </a:cubicBezTo>
                  <a:close/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2" y="13"/>
                  </a:cubicBezTo>
                  <a:cubicBezTo>
                    <a:pt x="53" y="13"/>
                    <a:pt x="54" y="12"/>
                    <a:pt x="54" y="11"/>
                  </a:cubicBezTo>
                  <a:close/>
                  <a:moveTo>
                    <a:pt x="42" y="42"/>
                  </a:moveTo>
                  <a:cubicBezTo>
                    <a:pt x="42" y="43"/>
                    <a:pt x="42" y="43"/>
                    <a:pt x="42" y="44"/>
                  </a:cubicBezTo>
                  <a:cubicBezTo>
                    <a:pt x="44" y="44"/>
                    <a:pt x="44" y="44"/>
                    <a:pt x="44" y="42"/>
                  </a:cubicBezTo>
                  <a:cubicBezTo>
                    <a:pt x="44" y="42"/>
                    <a:pt x="43" y="42"/>
                    <a:pt x="42" y="42"/>
                  </a:cubicBezTo>
                  <a:close/>
                  <a:moveTo>
                    <a:pt x="49" y="44"/>
                  </a:moveTo>
                  <a:cubicBezTo>
                    <a:pt x="50" y="44"/>
                    <a:pt x="50" y="44"/>
                    <a:pt x="49" y="44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46" y="43"/>
                    <a:pt x="46" y="43"/>
                    <a:pt x="46" y="44"/>
                  </a:cubicBezTo>
                  <a:cubicBezTo>
                    <a:pt x="47" y="44"/>
                    <a:pt x="48" y="44"/>
                    <a:pt x="49" y="44"/>
                  </a:cubicBezTo>
                  <a:close/>
                  <a:moveTo>
                    <a:pt x="88" y="41"/>
                  </a:moveTo>
                  <a:cubicBezTo>
                    <a:pt x="88" y="42"/>
                    <a:pt x="88" y="45"/>
                    <a:pt x="89" y="46"/>
                  </a:cubicBezTo>
                  <a:cubicBezTo>
                    <a:pt x="89" y="45"/>
                    <a:pt x="89" y="45"/>
                    <a:pt x="90" y="44"/>
                  </a:cubicBezTo>
                  <a:cubicBezTo>
                    <a:pt x="89" y="43"/>
                    <a:pt x="89" y="42"/>
                    <a:pt x="88" y="41"/>
                  </a:cubicBezTo>
                  <a:close/>
                  <a:moveTo>
                    <a:pt x="55" y="104"/>
                  </a:moveTo>
                  <a:cubicBezTo>
                    <a:pt x="57" y="103"/>
                    <a:pt x="58" y="102"/>
                    <a:pt x="59" y="101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8" y="101"/>
                    <a:pt x="56" y="102"/>
                    <a:pt x="55" y="104"/>
                  </a:cubicBezTo>
                  <a:close/>
                  <a:moveTo>
                    <a:pt x="35" y="12"/>
                  </a:moveTo>
                  <a:cubicBezTo>
                    <a:pt x="35" y="12"/>
                    <a:pt x="36" y="11"/>
                    <a:pt x="36" y="10"/>
                  </a:cubicBezTo>
                  <a:cubicBezTo>
                    <a:pt x="35" y="11"/>
                    <a:pt x="34" y="11"/>
                    <a:pt x="33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59" y="109"/>
                  </a:moveTo>
                  <a:cubicBezTo>
                    <a:pt x="60" y="108"/>
                    <a:pt x="60" y="107"/>
                    <a:pt x="59" y="106"/>
                  </a:cubicBezTo>
                  <a:cubicBezTo>
                    <a:pt x="59" y="106"/>
                    <a:pt x="59" y="107"/>
                    <a:pt x="59" y="107"/>
                  </a:cubicBezTo>
                  <a:cubicBezTo>
                    <a:pt x="58" y="108"/>
                    <a:pt x="58" y="109"/>
                    <a:pt x="59" y="109"/>
                  </a:cubicBezTo>
                  <a:close/>
                  <a:moveTo>
                    <a:pt x="61" y="106"/>
                  </a:moveTo>
                  <a:cubicBezTo>
                    <a:pt x="63" y="105"/>
                    <a:pt x="63" y="104"/>
                    <a:pt x="62" y="103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5"/>
                    <a:pt x="61" y="106"/>
                    <a:pt x="61" y="106"/>
                  </a:cubicBezTo>
                  <a:close/>
                  <a:moveTo>
                    <a:pt x="78" y="7"/>
                  </a:moveTo>
                  <a:cubicBezTo>
                    <a:pt x="77" y="6"/>
                    <a:pt x="75" y="6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6" y="7"/>
                    <a:pt x="77" y="7"/>
                    <a:pt x="78" y="7"/>
                  </a:cubicBezTo>
                  <a:close/>
                  <a:moveTo>
                    <a:pt x="86" y="109"/>
                  </a:moveTo>
                  <a:cubicBezTo>
                    <a:pt x="86" y="109"/>
                    <a:pt x="86" y="109"/>
                    <a:pt x="85" y="109"/>
                  </a:cubicBezTo>
                  <a:cubicBezTo>
                    <a:pt x="86" y="110"/>
                    <a:pt x="86" y="111"/>
                    <a:pt x="87" y="112"/>
                  </a:cubicBezTo>
                  <a:cubicBezTo>
                    <a:pt x="87" y="112"/>
                    <a:pt x="87" y="111"/>
                    <a:pt x="87" y="111"/>
                  </a:cubicBezTo>
                  <a:cubicBezTo>
                    <a:pt x="87" y="111"/>
                    <a:pt x="87" y="110"/>
                    <a:pt x="87" y="110"/>
                  </a:cubicBezTo>
                  <a:cubicBezTo>
                    <a:pt x="86" y="110"/>
                    <a:pt x="86" y="109"/>
                    <a:pt x="86" y="109"/>
                  </a:cubicBezTo>
                  <a:close/>
                  <a:moveTo>
                    <a:pt x="65" y="77"/>
                  </a:moveTo>
                  <a:cubicBezTo>
                    <a:pt x="67" y="75"/>
                    <a:pt x="66" y="74"/>
                    <a:pt x="66" y="72"/>
                  </a:cubicBezTo>
                  <a:cubicBezTo>
                    <a:pt x="66" y="74"/>
                    <a:pt x="65" y="75"/>
                    <a:pt x="65" y="77"/>
                  </a:cubicBezTo>
                  <a:close/>
                  <a:moveTo>
                    <a:pt x="85" y="164"/>
                  </a:moveTo>
                  <a:cubicBezTo>
                    <a:pt x="85" y="162"/>
                    <a:pt x="85" y="162"/>
                    <a:pt x="84" y="161"/>
                  </a:cubicBezTo>
                  <a:cubicBezTo>
                    <a:pt x="84" y="162"/>
                    <a:pt x="84" y="163"/>
                    <a:pt x="84" y="164"/>
                  </a:cubicBezTo>
                  <a:cubicBezTo>
                    <a:pt x="84" y="164"/>
                    <a:pt x="85" y="164"/>
                    <a:pt x="85" y="164"/>
                  </a:cubicBezTo>
                  <a:close/>
                  <a:moveTo>
                    <a:pt x="74" y="29"/>
                  </a:moveTo>
                  <a:cubicBezTo>
                    <a:pt x="74" y="29"/>
                    <a:pt x="74" y="29"/>
                    <a:pt x="74" y="29"/>
                  </a:cubicBezTo>
                  <a:cubicBezTo>
                    <a:pt x="74" y="30"/>
                    <a:pt x="73" y="30"/>
                    <a:pt x="72" y="30"/>
                  </a:cubicBezTo>
                  <a:cubicBezTo>
                    <a:pt x="73" y="31"/>
                    <a:pt x="73" y="31"/>
                    <a:pt x="73" y="32"/>
                  </a:cubicBezTo>
                  <a:cubicBezTo>
                    <a:pt x="74" y="31"/>
                    <a:pt x="74" y="30"/>
                    <a:pt x="74" y="29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80" y="157"/>
                  </a:cubicBezTo>
                  <a:cubicBezTo>
                    <a:pt x="81" y="157"/>
                    <a:pt x="81" y="157"/>
                    <a:pt x="82" y="157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4" y="157"/>
                    <a:pt x="84" y="157"/>
                    <a:pt x="85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3" y="156"/>
                    <a:pt x="81" y="157"/>
                    <a:pt x="80" y="157"/>
                  </a:cubicBezTo>
                  <a:close/>
                  <a:moveTo>
                    <a:pt x="118" y="24"/>
                  </a:moveTo>
                  <a:cubicBezTo>
                    <a:pt x="117" y="23"/>
                    <a:pt x="116" y="22"/>
                    <a:pt x="115" y="22"/>
                  </a:cubicBezTo>
                  <a:cubicBezTo>
                    <a:pt x="116" y="23"/>
                    <a:pt x="116" y="23"/>
                    <a:pt x="116" y="24"/>
                  </a:cubicBezTo>
                  <a:cubicBezTo>
                    <a:pt x="117" y="24"/>
                    <a:pt x="117" y="25"/>
                    <a:pt x="117" y="25"/>
                  </a:cubicBezTo>
                  <a:cubicBezTo>
                    <a:pt x="118" y="25"/>
                    <a:pt x="118" y="24"/>
                    <a:pt x="118" y="24"/>
                  </a:cubicBezTo>
                  <a:close/>
                  <a:moveTo>
                    <a:pt x="29" y="55"/>
                  </a:moveTo>
                  <a:cubicBezTo>
                    <a:pt x="29" y="55"/>
                    <a:pt x="29" y="55"/>
                    <a:pt x="29" y="55"/>
                  </a:cubicBezTo>
                  <a:cubicBezTo>
                    <a:pt x="30" y="54"/>
                    <a:pt x="30" y="53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0" y="53"/>
                    <a:pt x="30" y="53"/>
                  </a:cubicBezTo>
                  <a:cubicBezTo>
                    <a:pt x="29" y="53"/>
                    <a:pt x="29" y="53"/>
                    <a:pt x="29" y="54"/>
                  </a:cubicBezTo>
                  <a:cubicBezTo>
                    <a:pt x="29" y="54"/>
                    <a:pt x="29" y="55"/>
                    <a:pt x="29" y="55"/>
                  </a:cubicBezTo>
                  <a:close/>
                  <a:moveTo>
                    <a:pt x="132" y="59"/>
                  </a:move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6"/>
                    <a:pt x="131" y="54"/>
                  </a:cubicBezTo>
                  <a:cubicBezTo>
                    <a:pt x="131" y="54"/>
                    <a:pt x="131" y="55"/>
                    <a:pt x="131" y="55"/>
                  </a:cubicBezTo>
                  <a:cubicBezTo>
                    <a:pt x="131" y="56"/>
                    <a:pt x="131" y="58"/>
                    <a:pt x="132" y="59"/>
                  </a:cubicBezTo>
                  <a:close/>
                  <a:moveTo>
                    <a:pt x="94" y="42"/>
                  </a:moveTo>
                  <a:cubicBezTo>
                    <a:pt x="93" y="43"/>
                    <a:pt x="92" y="44"/>
                    <a:pt x="91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4"/>
                    <a:pt x="93" y="44"/>
                    <a:pt x="94" y="43"/>
                  </a:cubicBezTo>
                  <a:cubicBezTo>
                    <a:pt x="94" y="43"/>
                    <a:pt x="94" y="43"/>
                    <a:pt x="94" y="42"/>
                  </a:cubicBezTo>
                  <a:close/>
                  <a:moveTo>
                    <a:pt x="87" y="127"/>
                  </a:moveTo>
                  <a:cubicBezTo>
                    <a:pt x="87" y="127"/>
                    <a:pt x="88" y="126"/>
                    <a:pt x="88" y="126"/>
                  </a:cubicBezTo>
                  <a:cubicBezTo>
                    <a:pt x="88" y="126"/>
                    <a:pt x="87" y="126"/>
                    <a:pt x="87" y="125"/>
                  </a:cubicBezTo>
                  <a:cubicBezTo>
                    <a:pt x="86" y="126"/>
                    <a:pt x="86" y="127"/>
                    <a:pt x="86" y="127"/>
                  </a:cubicBezTo>
                  <a:cubicBezTo>
                    <a:pt x="86" y="127"/>
                    <a:pt x="87" y="127"/>
                    <a:pt x="87" y="127"/>
                  </a:cubicBezTo>
                  <a:close/>
                  <a:moveTo>
                    <a:pt x="97" y="131"/>
                  </a:moveTo>
                  <a:cubicBezTo>
                    <a:pt x="97" y="131"/>
                    <a:pt x="97" y="131"/>
                    <a:pt x="97" y="131"/>
                  </a:cubicBezTo>
                  <a:cubicBezTo>
                    <a:pt x="96" y="131"/>
                    <a:pt x="95" y="132"/>
                    <a:pt x="94" y="132"/>
                  </a:cubicBezTo>
                  <a:cubicBezTo>
                    <a:pt x="94" y="132"/>
                    <a:pt x="95" y="132"/>
                    <a:pt x="96" y="133"/>
                  </a:cubicBezTo>
                  <a:cubicBezTo>
                    <a:pt x="96" y="132"/>
                    <a:pt x="97" y="132"/>
                    <a:pt x="97" y="131"/>
                  </a:cubicBezTo>
                  <a:close/>
                  <a:moveTo>
                    <a:pt x="56" y="19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5" y="19"/>
                    <a:pt x="54" y="19"/>
                    <a:pt x="54" y="19"/>
                  </a:cubicBezTo>
                  <a:cubicBezTo>
                    <a:pt x="53" y="19"/>
                    <a:pt x="53" y="19"/>
                    <a:pt x="53" y="20"/>
                  </a:cubicBezTo>
                  <a:cubicBezTo>
                    <a:pt x="53" y="20"/>
                    <a:pt x="54" y="20"/>
                    <a:pt x="54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6" y="19"/>
                    <a:pt x="56" y="19"/>
                  </a:cubicBezTo>
                  <a:close/>
                  <a:moveTo>
                    <a:pt x="70" y="163"/>
                  </a:moveTo>
                  <a:cubicBezTo>
                    <a:pt x="70" y="163"/>
                    <a:pt x="70" y="163"/>
                    <a:pt x="70" y="163"/>
                  </a:cubicBezTo>
                  <a:cubicBezTo>
                    <a:pt x="70" y="163"/>
                    <a:pt x="71" y="162"/>
                    <a:pt x="71" y="162"/>
                  </a:cubicBezTo>
                  <a:cubicBezTo>
                    <a:pt x="70" y="161"/>
                    <a:pt x="70" y="161"/>
                    <a:pt x="69" y="161"/>
                  </a:cubicBezTo>
                  <a:cubicBezTo>
                    <a:pt x="70" y="162"/>
                    <a:pt x="70" y="162"/>
                    <a:pt x="70" y="163"/>
                  </a:cubicBezTo>
                  <a:close/>
                  <a:moveTo>
                    <a:pt x="123" y="52"/>
                  </a:moveTo>
                  <a:cubicBezTo>
                    <a:pt x="122" y="52"/>
                    <a:pt x="122" y="52"/>
                    <a:pt x="121" y="51"/>
                  </a:cubicBezTo>
                  <a:cubicBezTo>
                    <a:pt x="121" y="51"/>
                    <a:pt x="120" y="50"/>
                    <a:pt x="120" y="50"/>
                  </a:cubicBezTo>
                  <a:cubicBezTo>
                    <a:pt x="120" y="51"/>
                    <a:pt x="121" y="52"/>
                    <a:pt x="122" y="53"/>
                  </a:cubicBezTo>
                  <a:cubicBezTo>
                    <a:pt x="122" y="53"/>
                    <a:pt x="122" y="53"/>
                    <a:pt x="123" y="52"/>
                  </a:cubicBezTo>
                  <a:close/>
                  <a:moveTo>
                    <a:pt x="117" y="128"/>
                  </a:moveTo>
                  <a:cubicBezTo>
                    <a:pt x="117" y="129"/>
                    <a:pt x="116" y="131"/>
                    <a:pt x="117" y="133"/>
                  </a:cubicBezTo>
                  <a:cubicBezTo>
                    <a:pt x="117" y="131"/>
                    <a:pt x="117" y="130"/>
                    <a:pt x="117" y="128"/>
                  </a:cubicBezTo>
                  <a:close/>
                  <a:moveTo>
                    <a:pt x="130" y="70"/>
                  </a:moveTo>
                  <a:cubicBezTo>
                    <a:pt x="130" y="70"/>
                    <a:pt x="130" y="70"/>
                    <a:pt x="130" y="70"/>
                  </a:cubicBezTo>
                  <a:cubicBezTo>
                    <a:pt x="130" y="69"/>
                    <a:pt x="130" y="69"/>
                    <a:pt x="131" y="68"/>
                  </a:cubicBezTo>
                  <a:cubicBezTo>
                    <a:pt x="131" y="68"/>
                    <a:pt x="130" y="67"/>
                    <a:pt x="130" y="66"/>
                  </a:cubicBezTo>
                  <a:cubicBezTo>
                    <a:pt x="130" y="68"/>
                    <a:pt x="130" y="69"/>
                    <a:pt x="130" y="70"/>
                  </a:cubicBezTo>
                  <a:close/>
                  <a:moveTo>
                    <a:pt x="46" y="163"/>
                  </a:moveTo>
                  <a:cubicBezTo>
                    <a:pt x="47" y="163"/>
                    <a:pt x="48" y="163"/>
                    <a:pt x="49" y="163"/>
                  </a:cubicBezTo>
                  <a:cubicBezTo>
                    <a:pt x="49" y="162"/>
                    <a:pt x="48" y="162"/>
                    <a:pt x="48" y="162"/>
                  </a:cubicBezTo>
                  <a:cubicBezTo>
                    <a:pt x="48" y="162"/>
                    <a:pt x="47" y="163"/>
                    <a:pt x="46" y="163"/>
                  </a:cubicBezTo>
                  <a:close/>
                  <a:moveTo>
                    <a:pt x="41" y="158"/>
                  </a:moveTo>
                  <a:cubicBezTo>
                    <a:pt x="41" y="158"/>
                    <a:pt x="41" y="157"/>
                    <a:pt x="40" y="157"/>
                  </a:cubicBezTo>
                  <a:cubicBezTo>
                    <a:pt x="40" y="157"/>
                    <a:pt x="39" y="157"/>
                    <a:pt x="39" y="158"/>
                  </a:cubicBezTo>
                  <a:cubicBezTo>
                    <a:pt x="40" y="158"/>
                    <a:pt x="40" y="158"/>
                    <a:pt x="41" y="158"/>
                  </a:cubicBezTo>
                  <a:close/>
                  <a:moveTo>
                    <a:pt x="13" y="79"/>
                  </a:moveTo>
                  <a:cubicBezTo>
                    <a:pt x="13" y="78"/>
                    <a:pt x="13" y="78"/>
                    <a:pt x="12" y="77"/>
                  </a:cubicBezTo>
                  <a:cubicBezTo>
                    <a:pt x="12" y="78"/>
                    <a:pt x="12" y="79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3" y="79"/>
                    <a:pt x="13" y="79"/>
                  </a:cubicBezTo>
                  <a:close/>
                  <a:moveTo>
                    <a:pt x="33" y="147"/>
                  </a:moveTo>
                  <a:cubicBezTo>
                    <a:pt x="33" y="147"/>
                    <a:pt x="32" y="148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8"/>
                    <a:pt x="33" y="147"/>
                    <a:pt x="33" y="147"/>
                  </a:cubicBezTo>
                  <a:close/>
                  <a:moveTo>
                    <a:pt x="70" y="85"/>
                  </a:moveTo>
                  <a:cubicBezTo>
                    <a:pt x="70" y="85"/>
                    <a:pt x="70" y="85"/>
                    <a:pt x="70" y="85"/>
                  </a:cubicBezTo>
                  <a:cubicBezTo>
                    <a:pt x="71" y="85"/>
                    <a:pt x="71" y="85"/>
                    <a:pt x="71" y="84"/>
                  </a:cubicBezTo>
                  <a:cubicBezTo>
                    <a:pt x="71" y="84"/>
                    <a:pt x="71" y="83"/>
                    <a:pt x="71" y="82"/>
                  </a:cubicBezTo>
                  <a:cubicBezTo>
                    <a:pt x="70" y="83"/>
                    <a:pt x="70" y="84"/>
                    <a:pt x="70" y="85"/>
                  </a:cubicBezTo>
                  <a:close/>
                  <a:moveTo>
                    <a:pt x="44" y="104"/>
                  </a:moveTo>
                  <a:cubicBezTo>
                    <a:pt x="43" y="104"/>
                    <a:pt x="42" y="104"/>
                    <a:pt x="42" y="104"/>
                  </a:cubicBezTo>
                  <a:cubicBezTo>
                    <a:pt x="42" y="104"/>
                    <a:pt x="41" y="104"/>
                    <a:pt x="41" y="104"/>
                  </a:cubicBezTo>
                  <a:cubicBezTo>
                    <a:pt x="42" y="104"/>
                    <a:pt x="42" y="105"/>
                    <a:pt x="43" y="105"/>
                  </a:cubicBezTo>
                  <a:cubicBezTo>
                    <a:pt x="43" y="105"/>
                    <a:pt x="43" y="104"/>
                    <a:pt x="44" y="104"/>
                  </a:cubicBezTo>
                  <a:close/>
                  <a:moveTo>
                    <a:pt x="43" y="158"/>
                  </a:moveTo>
                  <a:cubicBezTo>
                    <a:pt x="43" y="158"/>
                    <a:pt x="43" y="158"/>
                    <a:pt x="44" y="158"/>
                  </a:cubicBezTo>
                  <a:cubicBezTo>
                    <a:pt x="44" y="158"/>
                    <a:pt x="44" y="157"/>
                    <a:pt x="44" y="156"/>
                  </a:cubicBezTo>
                  <a:cubicBezTo>
                    <a:pt x="43" y="156"/>
                    <a:pt x="43" y="156"/>
                    <a:pt x="42" y="156"/>
                  </a:cubicBezTo>
                  <a:cubicBezTo>
                    <a:pt x="43" y="157"/>
                    <a:pt x="43" y="158"/>
                    <a:pt x="43" y="158"/>
                  </a:cubicBezTo>
                  <a:close/>
                  <a:moveTo>
                    <a:pt x="77" y="90"/>
                  </a:moveTo>
                  <a:cubicBezTo>
                    <a:pt x="77" y="88"/>
                    <a:pt x="76" y="87"/>
                    <a:pt x="76" y="87"/>
                  </a:cubicBezTo>
                  <a:cubicBezTo>
                    <a:pt x="76" y="88"/>
                    <a:pt x="76" y="88"/>
                    <a:pt x="76" y="89"/>
                  </a:cubicBezTo>
                  <a:cubicBezTo>
                    <a:pt x="76" y="89"/>
                    <a:pt x="77" y="90"/>
                    <a:pt x="77" y="90"/>
                  </a:cubicBezTo>
                  <a:close/>
                  <a:moveTo>
                    <a:pt x="47" y="107"/>
                  </a:moveTo>
                  <a:cubicBezTo>
                    <a:pt x="47" y="107"/>
                    <a:pt x="48" y="108"/>
                    <a:pt x="48" y="108"/>
                  </a:cubicBezTo>
                  <a:cubicBezTo>
                    <a:pt x="49" y="108"/>
                    <a:pt x="49" y="107"/>
                    <a:pt x="49" y="107"/>
                  </a:cubicBezTo>
                  <a:cubicBezTo>
                    <a:pt x="49" y="107"/>
                    <a:pt x="48" y="107"/>
                    <a:pt x="47" y="106"/>
                  </a:cubicBezTo>
                  <a:cubicBezTo>
                    <a:pt x="47" y="107"/>
                    <a:pt x="47" y="107"/>
                    <a:pt x="47" y="107"/>
                  </a:cubicBezTo>
                  <a:close/>
                  <a:moveTo>
                    <a:pt x="30" y="124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31" y="123"/>
                    <a:pt x="31" y="122"/>
                    <a:pt x="30" y="121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0" y="122"/>
                    <a:pt x="30" y="123"/>
                    <a:pt x="30" y="124"/>
                  </a:cubicBezTo>
                  <a:close/>
                  <a:moveTo>
                    <a:pt x="112" y="111"/>
                  </a:moveTo>
                  <a:cubicBezTo>
                    <a:pt x="112" y="111"/>
                    <a:pt x="113" y="111"/>
                    <a:pt x="113" y="110"/>
                  </a:cubicBezTo>
                  <a:cubicBezTo>
                    <a:pt x="113" y="109"/>
                    <a:pt x="113" y="109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9"/>
                    <a:pt x="112" y="110"/>
                    <a:pt x="112" y="111"/>
                  </a:cubicBezTo>
                  <a:close/>
                  <a:moveTo>
                    <a:pt x="20" y="54"/>
                  </a:moveTo>
                  <a:cubicBezTo>
                    <a:pt x="20" y="54"/>
                    <a:pt x="20" y="54"/>
                    <a:pt x="21" y="54"/>
                  </a:cubicBezTo>
                  <a:cubicBezTo>
                    <a:pt x="21" y="52"/>
                    <a:pt x="22" y="51"/>
                    <a:pt x="23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2" y="51"/>
                    <a:pt x="21" y="52"/>
                    <a:pt x="21" y="53"/>
                  </a:cubicBezTo>
                  <a:cubicBezTo>
                    <a:pt x="20" y="53"/>
                    <a:pt x="20" y="53"/>
                    <a:pt x="20" y="54"/>
                  </a:cubicBezTo>
                  <a:close/>
                  <a:moveTo>
                    <a:pt x="45" y="160"/>
                  </a:moveTo>
                  <a:cubicBezTo>
                    <a:pt x="45" y="161"/>
                    <a:pt x="45" y="161"/>
                    <a:pt x="45" y="161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46" y="161"/>
                    <a:pt x="46" y="161"/>
                    <a:pt x="47" y="161"/>
                  </a:cubicBezTo>
                  <a:cubicBezTo>
                    <a:pt x="46" y="161"/>
                    <a:pt x="45" y="161"/>
                    <a:pt x="45" y="160"/>
                  </a:cubicBezTo>
                  <a:close/>
                  <a:moveTo>
                    <a:pt x="77" y="125"/>
                  </a:moveTo>
                  <a:cubicBezTo>
                    <a:pt x="76" y="124"/>
                    <a:pt x="74" y="125"/>
                    <a:pt x="73" y="125"/>
                  </a:cubicBezTo>
                  <a:cubicBezTo>
                    <a:pt x="73" y="125"/>
                    <a:pt x="73" y="125"/>
                    <a:pt x="74" y="125"/>
                  </a:cubicBezTo>
                  <a:cubicBezTo>
                    <a:pt x="74" y="125"/>
                    <a:pt x="75" y="125"/>
                    <a:pt x="76" y="125"/>
                  </a:cubicBezTo>
                  <a:cubicBezTo>
                    <a:pt x="77" y="125"/>
                    <a:pt x="77" y="125"/>
                    <a:pt x="77" y="125"/>
                  </a:cubicBezTo>
                  <a:close/>
                  <a:moveTo>
                    <a:pt x="59" y="161"/>
                  </a:moveTo>
                  <a:cubicBezTo>
                    <a:pt x="59" y="161"/>
                    <a:pt x="59" y="161"/>
                    <a:pt x="59" y="161"/>
                  </a:cubicBezTo>
                  <a:cubicBezTo>
                    <a:pt x="58" y="162"/>
                    <a:pt x="58" y="162"/>
                    <a:pt x="57" y="163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9" y="162"/>
                    <a:pt x="59" y="162"/>
                    <a:pt x="59" y="161"/>
                  </a:cubicBezTo>
                  <a:close/>
                  <a:moveTo>
                    <a:pt x="23" y="100"/>
                  </a:move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4" y="99"/>
                  </a:cubicBezTo>
                  <a:cubicBezTo>
                    <a:pt x="23" y="99"/>
                    <a:pt x="22" y="98"/>
                    <a:pt x="22" y="98"/>
                  </a:cubicBezTo>
                  <a:cubicBezTo>
                    <a:pt x="22" y="99"/>
                    <a:pt x="22" y="99"/>
                    <a:pt x="23" y="100"/>
                  </a:cubicBezTo>
                  <a:close/>
                  <a:moveTo>
                    <a:pt x="93" y="14"/>
                  </a:moveTo>
                  <a:cubicBezTo>
                    <a:pt x="93" y="14"/>
                    <a:pt x="93" y="14"/>
                    <a:pt x="93" y="15"/>
                  </a:cubicBezTo>
                  <a:cubicBezTo>
                    <a:pt x="93" y="15"/>
                    <a:pt x="94" y="15"/>
                    <a:pt x="94" y="16"/>
                  </a:cubicBezTo>
                  <a:cubicBezTo>
                    <a:pt x="94" y="15"/>
                    <a:pt x="94" y="15"/>
                    <a:pt x="94" y="14"/>
                  </a:cubicBezTo>
                  <a:cubicBezTo>
                    <a:pt x="94" y="14"/>
                    <a:pt x="94" y="14"/>
                    <a:pt x="93" y="14"/>
                  </a:cubicBezTo>
                  <a:close/>
                  <a:moveTo>
                    <a:pt x="78" y="23"/>
                  </a:moveTo>
                  <a:cubicBezTo>
                    <a:pt x="77" y="24"/>
                    <a:pt x="77" y="25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8" y="24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116" y="107"/>
                  </a:moveTo>
                  <a:cubicBezTo>
                    <a:pt x="116" y="107"/>
                    <a:pt x="115" y="107"/>
                    <a:pt x="115" y="107"/>
                  </a:cubicBezTo>
                  <a:cubicBezTo>
                    <a:pt x="115" y="108"/>
                    <a:pt x="115" y="109"/>
                    <a:pt x="115" y="110"/>
                  </a:cubicBezTo>
                  <a:cubicBezTo>
                    <a:pt x="116" y="109"/>
                    <a:pt x="116" y="108"/>
                    <a:pt x="116" y="107"/>
                  </a:cubicBezTo>
                  <a:close/>
                  <a:moveTo>
                    <a:pt x="89" y="34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89" y="35"/>
                    <a:pt x="89" y="36"/>
                    <a:pt x="89" y="37"/>
                  </a:cubicBezTo>
                  <a:cubicBezTo>
                    <a:pt x="90" y="37"/>
                    <a:pt x="90" y="37"/>
                    <a:pt x="90" y="36"/>
                  </a:cubicBezTo>
                  <a:cubicBezTo>
                    <a:pt x="90" y="36"/>
                    <a:pt x="89" y="35"/>
                    <a:pt x="89" y="34"/>
                  </a:cubicBezTo>
                  <a:close/>
                  <a:moveTo>
                    <a:pt x="117" y="31"/>
                  </a:moveTo>
                  <a:cubicBezTo>
                    <a:pt x="118" y="32"/>
                    <a:pt x="118" y="33"/>
                    <a:pt x="119" y="34"/>
                  </a:cubicBezTo>
                  <a:cubicBezTo>
                    <a:pt x="119" y="32"/>
                    <a:pt x="119" y="31"/>
                    <a:pt x="117" y="31"/>
                  </a:cubicBezTo>
                  <a:close/>
                  <a:moveTo>
                    <a:pt x="89" y="53"/>
                  </a:moveTo>
                  <a:cubicBezTo>
                    <a:pt x="89" y="52"/>
                    <a:pt x="91" y="51"/>
                    <a:pt x="91" y="50"/>
                  </a:cubicBezTo>
                  <a:cubicBezTo>
                    <a:pt x="90" y="51"/>
                    <a:pt x="90" y="51"/>
                    <a:pt x="89" y="52"/>
                  </a:cubicBezTo>
                  <a:cubicBezTo>
                    <a:pt x="89" y="52"/>
                    <a:pt x="88" y="52"/>
                    <a:pt x="89" y="53"/>
                  </a:cubicBezTo>
                  <a:close/>
                  <a:moveTo>
                    <a:pt x="65" y="97"/>
                  </a:moveTo>
                  <a:cubicBezTo>
                    <a:pt x="66" y="96"/>
                    <a:pt x="67" y="95"/>
                    <a:pt x="67" y="94"/>
                  </a:cubicBezTo>
                  <a:cubicBezTo>
                    <a:pt x="66" y="95"/>
                    <a:pt x="65" y="96"/>
                    <a:pt x="65" y="97"/>
                  </a:cubicBezTo>
                  <a:close/>
                  <a:moveTo>
                    <a:pt x="51" y="115"/>
                  </a:moveTo>
                  <a:cubicBezTo>
                    <a:pt x="51" y="115"/>
                    <a:pt x="51" y="115"/>
                    <a:pt x="51" y="115"/>
                  </a:cubicBezTo>
                  <a:cubicBezTo>
                    <a:pt x="51" y="116"/>
                    <a:pt x="51" y="117"/>
                    <a:pt x="51" y="118"/>
                  </a:cubicBezTo>
                  <a:cubicBezTo>
                    <a:pt x="51" y="118"/>
                    <a:pt x="51" y="117"/>
                    <a:pt x="52" y="117"/>
                  </a:cubicBezTo>
                  <a:cubicBezTo>
                    <a:pt x="51" y="117"/>
                    <a:pt x="51" y="116"/>
                    <a:pt x="51" y="115"/>
                  </a:cubicBezTo>
                  <a:close/>
                  <a:moveTo>
                    <a:pt x="83" y="12"/>
                  </a:moveTo>
                  <a:cubicBezTo>
                    <a:pt x="83" y="12"/>
                    <a:pt x="83" y="12"/>
                    <a:pt x="82" y="13"/>
                  </a:cubicBezTo>
                  <a:cubicBezTo>
                    <a:pt x="83" y="13"/>
                    <a:pt x="83" y="13"/>
                    <a:pt x="84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2"/>
                    <a:pt x="83" y="12"/>
                    <a:pt x="83" y="12"/>
                  </a:cubicBezTo>
                  <a:close/>
                  <a:moveTo>
                    <a:pt x="79" y="98"/>
                  </a:moveTo>
                  <a:cubicBezTo>
                    <a:pt x="79" y="98"/>
                    <a:pt x="79" y="98"/>
                    <a:pt x="79" y="98"/>
                  </a:cubicBezTo>
                  <a:cubicBezTo>
                    <a:pt x="78" y="97"/>
                    <a:pt x="78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7"/>
                    <a:pt x="78" y="97"/>
                    <a:pt x="79" y="98"/>
                  </a:cubicBezTo>
                  <a:close/>
                  <a:moveTo>
                    <a:pt x="59" y="122"/>
                  </a:moveTo>
                  <a:cubicBezTo>
                    <a:pt x="59" y="122"/>
                    <a:pt x="58" y="121"/>
                    <a:pt x="57" y="121"/>
                  </a:cubicBezTo>
                  <a:cubicBezTo>
                    <a:pt x="58" y="122"/>
                    <a:pt x="58" y="122"/>
                    <a:pt x="58" y="123"/>
                  </a:cubicBezTo>
                  <a:cubicBezTo>
                    <a:pt x="59" y="123"/>
                    <a:pt x="59" y="122"/>
                    <a:pt x="59" y="122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6" y="32"/>
                    <a:pt x="76" y="31"/>
                    <a:pt x="77" y="30"/>
                  </a:cubicBezTo>
                  <a:cubicBezTo>
                    <a:pt x="77" y="30"/>
                    <a:pt x="77" y="30"/>
                    <a:pt x="76" y="30"/>
                  </a:cubicBezTo>
                  <a:cubicBezTo>
                    <a:pt x="76" y="30"/>
                    <a:pt x="76" y="31"/>
                    <a:pt x="75" y="32"/>
                  </a:cubicBezTo>
                  <a:close/>
                  <a:moveTo>
                    <a:pt x="90" y="33"/>
                  </a:moveTo>
                  <a:cubicBezTo>
                    <a:pt x="91" y="32"/>
                    <a:pt x="91" y="32"/>
                    <a:pt x="91" y="31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90" y="31"/>
                    <a:pt x="90" y="32"/>
                    <a:pt x="90" y="32"/>
                  </a:cubicBezTo>
                  <a:cubicBezTo>
                    <a:pt x="90" y="32"/>
                    <a:pt x="90" y="33"/>
                    <a:pt x="90" y="33"/>
                  </a:cubicBezTo>
                  <a:close/>
                  <a:moveTo>
                    <a:pt x="83" y="35"/>
                  </a:moveTo>
                  <a:cubicBezTo>
                    <a:pt x="83" y="35"/>
                    <a:pt x="83" y="36"/>
                    <a:pt x="83" y="37"/>
                  </a:cubicBezTo>
                  <a:cubicBezTo>
                    <a:pt x="83" y="36"/>
                    <a:pt x="84" y="35"/>
                    <a:pt x="84" y="34"/>
                  </a:cubicBezTo>
                  <a:cubicBezTo>
                    <a:pt x="84" y="35"/>
                    <a:pt x="83" y="35"/>
                    <a:pt x="83" y="35"/>
                  </a:cubicBezTo>
                  <a:close/>
                  <a:moveTo>
                    <a:pt x="56" y="12"/>
                  </a:moveTo>
                  <a:cubicBezTo>
                    <a:pt x="57" y="12"/>
                    <a:pt x="58" y="12"/>
                    <a:pt x="58" y="11"/>
                  </a:cubicBezTo>
                  <a:cubicBezTo>
                    <a:pt x="57" y="11"/>
                    <a:pt x="57" y="11"/>
                    <a:pt x="56" y="11"/>
                  </a:cubicBezTo>
                  <a:cubicBezTo>
                    <a:pt x="56" y="12"/>
                    <a:pt x="56" y="12"/>
                    <a:pt x="56" y="12"/>
                  </a:cubicBezTo>
                  <a:close/>
                  <a:moveTo>
                    <a:pt x="121" y="37"/>
                  </a:moveTo>
                  <a:cubicBezTo>
                    <a:pt x="121" y="37"/>
                    <a:pt x="120" y="37"/>
                    <a:pt x="120" y="37"/>
                  </a:cubicBezTo>
                  <a:cubicBezTo>
                    <a:pt x="120" y="38"/>
                    <a:pt x="121" y="38"/>
                    <a:pt x="121" y="39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1" y="38"/>
                    <a:pt x="121" y="38"/>
                    <a:pt x="121" y="37"/>
                  </a:cubicBezTo>
                  <a:close/>
                  <a:moveTo>
                    <a:pt x="93" y="108"/>
                  </a:moveTo>
                  <a:cubicBezTo>
                    <a:pt x="94" y="108"/>
                    <a:pt x="94" y="109"/>
                    <a:pt x="95" y="109"/>
                  </a:cubicBezTo>
                  <a:cubicBezTo>
                    <a:pt x="95" y="108"/>
                    <a:pt x="94" y="108"/>
                    <a:pt x="93" y="107"/>
                  </a:cubicBezTo>
                  <a:cubicBezTo>
                    <a:pt x="93" y="107"/>
                    <a:pt x="93" y="108"/>
                    <a:pt x="93" y="108"/>
                  </a:cubicBezTo>
                  <a:close/>
                  <a:moveTo>
                    <a:pt x="94" y="20"/>
                  </a:moveTo>
                  <a:cubicBezTo>
                    <a:pt x="93" y="20"/>
                    <a:pt x="92" y="20"/>
                    <a:pt x="92" y="19"/>
                  </a:cubicBezTo>
                  <a:cubicBezTo>
                    <a:pt x="92" y="20"/>
                    <a:pt x="92" y="21"/>
                    <a:pt x="92" y="21"/>
                  </a:cubicBezTo>
                  <a:cubicBezTo>
                    <a:pt x="93" y="21"/>
                    <a:pt x="93" y="21"/>
                    <a:pt x="94" y="20"/>
                  </a:cubicBezTo>
                  <a:close/>
                  <a:moveTo>
                    <a:pt x="117" y="40"/>
                  </a:moveTo>
                  <a:cubicBezTo>
                    <a:pt x="116" y="40"/>
                    <a:pt x="116" y="40"/>
                    <a:pt x="116" y="40"/>
                  </a:cubicBezTo>
                  <a:cubicBezTo>
                    <a:pt x="116" y="41"/>
                    <a:pt x="115" y="41"/>
                    <a:pt x="114" y="42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42"/>
                    <a:pt x="116" y="41"/>
                    <a:pt x="117" y="40"/>
                  </a:cubicBez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6"/>
                    <a:pt x="91" y="106"/>
                    <a:pt x="91" y="105"/>
                  </a:cubicBezTo>
                  <a:cubicBezTo>
                    <a:pt x="90" y="105"/>
                    <a:pt x="90" y="105"/>
                    <a:pt x="90" y="106"/>
                  </a:cubicBezTo>
                  <a:cubicBezTo>
                    <a:pt x="90" y="106"/>
                    <a:pt x="90" y="106"/>
                    <a:pt x="90" y="107"/>
                  </a:cubicBezTo>
                  <a:close/>
                  <a:moveTo>
                    <a:pt x="68" y="85"/>
                  </a:moveTo>
                  <a:cubicBezTo>
                    <a:pt x="67" y="86"/>
                    <a:pt x="67" y="86"/>
                    <a:pt x="67" y="87"/>
                  </a:cubicBezTo>
                  <a:cubicBezTo>
                    <a:pt x="68" y="87"/>
                    <a:pt x="68" y="86"/>
                    <a:pt x="68" y="85"/>
                  </a:cubicBezTo>
                  <a:close/>
                  <a:moveTo>
                    <a:pt x="34" y="111"/>
                  </a:moveTo>
                  <a:cubicBezTo>
                    <a:pt x="34" y="111"/>
                    <a:pt x="34" y="112"/>
                    <a:pt x="34" y="112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5" y="112"/>
                    <a:pt x="36" y="111"/>
                  </a:cubicBezTo>
                  <a:cubicBezTo>
                    <a:pt x="35" y="111"/>
                    <a:pt x="35" y="111"/>
                    <a:pt x="34" y="111"/>
                  </a:cubicBezTo>
                  <a:close/>
                  <a:moveTo>
                    <a:pt x="16" y="85"/>
                  </a:moveTo>
                  <a:cubicBezTo>
                    <a:pt x="15" y="86"/>
                    <a:pt x="15" y="87"/>
                    <a:pt x="14" y="87"/>
                  </a:cubicBezTo>
                  <a:cubicBezTo>
                    <a:pt x="14" y="87"/>
                    <a:pt x="14" y="87"/>
                    <a:pt x="15" y="87"/>
                  </a:cubicBezTo>
                  <a:cubicBezTo>
                    <a:pt x="15" y="87"/>
                    <a:pt x="15" y="86"/>
                    <a:pt x="16" y="86"/>
                  </a:cubicBezTo>
                  <a:cubicBezTo>
                    <a:pt x="16" y="86"/>
                    <a:pt x="16" y="85"/>
                    <a:pt x="16" y="85"/>
                  </a:cubicBezTo>
                  <a:close/>
                  <a:moveTo>
                    <a:pt x="120" y="47"/>
                  </a:moveTo>
                  <a:cubicBezTo>
                    <a:pt x="120" y="46"/>
                    <a:pt x="120" y="46"/>
                    <a:pt x="119" y="45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9" y="46"/>
                    <a:pt x="119" y="46"/>
                    <a:pt x="120" y="47"/>
                  </a:cubicBezTo>
                  <a:close/>
                  <a:moveTo>
                    <a:pt x="84" y="20"/>
                  </a:moveTo>
                  <a:cubicBezTo>
                    <a:pt x="84" y="21"/>
                    <a:pt x="84" y="21"/>
                    <a:pt x="84" y="21"/>
                  </a:cubicBezTo>
                  <a:cubicBezTo>
                    <a:pt x="85" y="22"/>
                    <a:pt x="85" y="22"/>
                    <a:pt x="86" y="21"/>
                  </a:cubicBezTo>
                  <a:cubicBezTo>
                    <a:pt x="85" y="21"/>
                    <a:pt x="85" y="20"/>
                    <a:pt x="84" y="20"/>
                  </a:cubicBezTo>
                  <a:close/>
                  <a:moveTo>
                    <a:pt x="63" y="98"/>
                  </a:moveTo>
                  <a:cubicBezTo>
                    <a:pt x="63" y="99"/>
                    <a:pt x="62" y="99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3" y="100"/>
                    <a:pt x="63" y="99"/>
                    <a:pt x="63" y="98"/>
                  </a:cubicBezTo>
                  <a:close/>
                  <a:moveTo>
                    <a:pt x="108" y="100"/>
                  </a:moveTo>
                  <a:cubicBezTo>
                    <a:pt x="109" y="100"/>
                    <a:pt x="110" y="99"/>
                    <a:pt x="111" y="98"/>
                  </a:cubicBezTo>
                  <a:cubicBezTo>
                    <a:pt x="110" y="99"/>
                    <a:pt x="109" y="100"/>
                    <a:pt x="108" y="100"/>
                  </a:cubicBezTo>
                  <a:close/>
                  <a:moveTo>
                    <a:pt x="108" y="130"/>
                  </a:moveTo>
                  <a:cubicBezTo>
                    <a:pt x="109" y="129"/>
                    <a:pt x="109" y="129"/>
                    <a:pt x="109" y="127"/>
                  </a:cubicBezTo>
                  <a:cubicBezTo>
                    <a:pt x="108" y="128"/>
                    <a:pt x="108" y="129"/>
                    <a:pt x="108" y="130"/>
                  </a:cubicBezTo>
                  <a:close/>
                  <a:moveTo>
                    <a:pt x="28" y="112"/>
                  </a:moveTo>
                  <a:cubicBezTo>
                    <a:pt x="27" y="112"/>
                    <a:pt x="27" y="113"/>
                    <a:pt x="28" y="113"/>
                  </a:cubicBezTo>
                  <a:cubicBezTo>
                    <a:pt x="28" y="114"/>
                    <a:pt x="28" y="113"/>
                    <a:pt x="28" y="113"/>
                  </a:cubicBezTo>
                  <a:cubicBezTo>
                    <a:pt x="28" y="113"/>
                    <a:pt x="28" y="112"/>
                    <a:pt x="28" y="112"/>
                  </a:cubicBezTo>
                  <a:close/>
                  <a:moveTo>
                    <a:pt x="60" y="45"/>
                  </a:moveTo>
                  <a:cubicBezTo>
                    <a:pt x="61" y="45"/>
                    <a:pt x="61" y="45"/>
                    <a:pt x="62" y="46"/>
                  </a:cubicBezTo>
                  <a:cubicBezTo>
                    <a:pt x="62" y="45"/>
                    <a:pt x="61" y="45"/>
                    <a:pt x="61" y="45"/>
                  </a:cubicBezTo>
                  <a:cubicBezTo>
                    <a:pt x="61" y="45"/>
                    <a:pt x="61" y="44"/>
                    <a:pt x="60" y="44"/>
                  </a:cubicBezTo>
                  <a:cubicBezTo>
                    <a:pt x="60" y="45"/>
                    <a:pt x="60" y="45"/>
                    <a:pt x="60" y="45"/>
                  </a:cubicBezTo>
                  <a:close/>
                  <a:moveTo>
                    <a:pt x="58" y="111"/>
                  </a:moveTo>
                  <a:cubicBezTo>
                    <a:pt x="58" y="111"/>
                    <a:pt x="58" y="111"/>
                    <a:pt x="58" y="110"/>
                  </a:cubicBezTo>
                  <a:cubicBezTo>
                    <a:pt x="57" y="111"/>
                    <a:pt x="57" y="112"/>
                    <a:pt x="57" y="112"/>
                  </a:cubicBezTo>
                  <a:cubicBezTo>
                    <a:pt x="57" y="112"/>
                    <a:pt x="58" y="111"/>
                    <a:pt x="58" y="111"/>
                  </a:cubicBezTo>
                  <a:close/>
                  <a:moveTo>
                    <a:pt x="105" y="20"/>
                  </a:move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4" y="19"/>
                    <a:pt x="103" y="20"/>
                  </a:cubicBezTo>
                  <a:cubicBezTo>
                    <a:pt x="104" y="20"/>
                    <a:pt x="105" y="20"/>
                    <a:pt x="105" y="21"/>
                  </a:cubicBezTo>
                  <a:cubicBezTo>
                    <a:pt x="105" y="20"/>
                    <a:pt x="105" y="20"/>
                    <a:pt x="105" y="20"/>
                  </a:cubicBezTo>
                  <a:close/>
                  <a:moveTo>
                    <a:pt x="44" y="26"/>
                  </a:moveTo>
                  <a:cubicBezTo>
                    <a:pt x="44" y="26"/>
                    <a:pt x="43" y="27"/>
                    <a:pt x="42" y="27"/>
                  </a:cubicBezTo>
                  <a:cubicBezTo>
                    <a:pt x="44" y="27"/>
                    <a:pt x="44" y="27"/>
                    <a:pt x="44" y="26"/>
                  </a:cubicBezTo>
                  <a:close/>
                  <a:moveTo>
                    <a:pt x="34" y="42"/>
                  </a:moveTo>
                  <a:cubicBezTo>
                    <a:pt x="33" y="43"/>
                    <a:pt x="33" y="43"/>
                    <a:pt x="32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4" y="43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lose/>
                  <a:moveTo>
                    <a:pt x="89" y="170"/>
                  </a:moveTo>
                  <a:cubicBezTo>
                    <a:pt x="88" y="170"/>
                    <a:pt x="87" y="170"/>
                    <a:pt x="86" y="170"/>
                  </a:cubicBezTo>
                  <a:cubicBezTo>
                    <a:pt x="87" y="170"/>
                    <a:pt x="88" y="170"/>
                    <a:pt x="89" y="170"/>
                  </a:cubicBezTo>
                  <a:close/>
                  <a:moveTo>
                    <a:pt x="51" y="162"/>
                  </a:moveTo>
                  <a:cubicBezTo>
                    <a:pt x="51" y="162"/>
                    <a:pt x="51" y="161"/>
                    <a:pt x="51" y="161"/>
                  </a:cubicBezTo>
                  <a:cubicBezTo>
                    <a:pt x="51" y="161"/>
                    <a:pt x="50" y="161"/>
                    <a:pt x="50" y="161"/>
                  </a:cubicBezTo>
                  <a:cubicBezTo>
                    <a:pt x="50" y="161"/>
                    <a:pt x="50" y="162"/>
                    <a:pt x="51" y="162"/>
                  </a:cubicBezTo>
                  <a:close/>
                  <a:moveTo>
                    <a:pt x="107" y="137"/>
                  </a:moveTo>
                  <a:cubicBezTo>
                    <a:pt x="106" y="138"/>
                    <a:pt x="105" y="138"/>
                    <a:pt x="106" y="140"/>
                  </a:cubicBezTo>
                  <a:cubicBezTo>
                    <a:pt x="106" y="139"/>
                    <a:pt x="107" y="138"/>
                    <a:pt x="107" y="137"/>
                  </a:cubicBezTo>
                  <a:close/>
                  <a:moveTo>
                    <a:pt x="51" y="126"/>
                  </a:moveTo>
                  <a:cubicBezTo>
                    <a:pt x="50" y="126"/>
                    <a:pt x="50" y="126"/>
                    <a:pt x="49" y="126"/>
                  </a:cubicBezTo>
                  <a:cubicBezTo>
                    <a:pt x="49" y="127"/>
                    <a:pt x="50" y="127"/>
                    <a:pt x="51" y="127"/>
                  </a:cubicBezTo>
                  <a:cubicBezTo>
                    <a:pt x="51" y="127"/>
                    <a:pt x="51" y="127"/>
                    <a:pt x="51" y="126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0"/>
                    <a:pt x="34" y="29"/>
                  </a:cubicBezTo>
                  <a:close/>
                  <a:moveTo>
                    <a:pt x="102" y="113"/>
                  </a:moveTo>
                  <a:cubicBezTo>
                    <a:pt x="102" y="113"/>
                    <a:pt x="102" y="113"/>
                    <a:pt x="101" y="112"/>
                  </a:cubicBezTo>
                  <a:cubicBezTo>
                    <a:pt x="101" y="113"/>
                    <a:pt x="101" y="113"/>
                    <a:pt x="100" y="114"/>
                  </a:cubicBezTo>
                  <a:cubicBezTo>
                    <a:pt x="101" y="114"/>
                    <a:pt x="101" y="114"/>
                    <a:pt x="102" y="113"/>
                  </a:cubicBezTo>
                  <a:close/>
                  <a:moveTo>
                    <a:pt x="39" y="10"/>
                  </a:move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0" y="10"/>
                    <a:pt x="40" y="10"/>
                    <a:pt x="39" y="10"/>
                  </a:cubicBezTo>
                  <a:close/>
                  <a:moveTo>
                    <a:pt x="33" y="49"/>
                  </a:moveTo>
                  <a:cubicBezTo>
                    <a:pt x="32" y="49"/>
                    <a:pt x="32" y="49"/>
                    <a:pt x="32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0"/>
                    <a:pt x="33" y="49"/>
                    <a:pt x="33" y="49"/>
                  </a:cubicBezTo>
                  <a:close/>
                  <a:moveTo>
                    <a:pt x="111" y="119"/>
                  </a:moveTo>
                  <a:cubicBezTo>
                    <a:pt x="111" y="119"/>
                    <a:pt x="111" y="119"/>
                    <a:pt x="111" y="119"/>
                  </a:cubicBezTo>
                  <a:cubicBezTo>
                    <a:pt x="111" y="118"/>
                    <a:pt x="112" y="118"/>
                    <a:pt x="112" y="117"/>
                  </a:cubicBezTo>
                  <a:cubicBezTo>
                    <a:pt x="111" y="117"/>
                    <a:pt x="111" y="118"/>
                    <a:pt x="111" y="119"/>
                  </a:cubicBezTo>
                  <a:close/>
                  <a:moveTo>
                    <a:pt x="123" y="26"/>
                  </a:moveTo>
                  <a:cubicBezTo>
                    <a:pt x="123" y="26"/>
                    <a:pt x="123" y="26"/>
                    <a:pt x="123" y="26"/>
                  </a:cubicBezTo>
                  <a:cubicBezTo>
                    <a:pt x="122" y="25"/>
                    <a:pt x="122" y="24"/>
                    <a:pt x="121" y="24"/>
                  </a:cubicBezTo>
                  <a:cubicBezTo>
                    <a:pt x="121" y="25"/>
                    <a:pt x="122" y="25"/>
                    <a:pt x="123" y="26"/>
                  </a:cubicBezTo>
                  <a:close/>
                  <a:moveTo>
                    <a:pt x="87" y="55"/>
                  </a:move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6" y="55"/>
                    <a:pt x="86" y="55"/>
                  </a:cubicBezTo>
                  <a:cubicBezTo>
                    <a:pt x="86" y="55"/>
                    <a:pt x="86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6" y="56"/>
                    <a:pt x="86" y="55"/>
                    <a:pt x="87" y="55"/>
                  </a:cubicBezTo>
                  <a:close/>
                  <a:moveTo>
                    <a:pt x="24" y="110"/>
                  </a:moveTo>
                  <a:cubicBezTo>
                    <a:pt x="25" y="109"/>
                    <a:pt x="25" y="109"/>
                    <a:pt x="24" y="108"/>
                  </a:cubicBezTo>
                  <a:cubicBezTo>
                    <a:pt x="24" y="109"/>
                    <a:pt x="23" y="109"/>
                    <a:pt x="24" y="110"/>
                  </a:cubicBezTo>
                  <a:close/>
                  <a:moveTo>
                    <a:pt x="68" y="27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9" y="29"/>
                    <a:pt x="69" y="30"/>
                  </a:cubicBezTo>
                  <a:cubicBezTo>
                    <a:pt x="69" y="29"/>
                    <a:pt x="68" y="28"/>
                    <a:pt x="68" y="27"/>
                  </a:cubicBezTo>
                  <a:close/>
                  <a:moveTo>
                    <a:pt x="53" y="9"/>
                  </a:moveTo>
                  <a:cubicBezTo>
                    <a:pt x="52" y="8"/>
                    <a:pt x="52" y="9"/>
                    <a:pt x="51" y="9"/>
                  </a:cubicBezTo>
                  <a:cubicBezTo>
                    <a:pt x="52" y="9"/>
                    <a:pt x="52" y="9"/>
                    <a:pt x="53" y="9"/>
                  </a:cubicBezTo>
                  <a:close/>
                  <a:moveTo>
                    <a:pt x="125" y="59"/>
                  </a:moveTo>
                  <a:cubicBezTo>
                    <a:pt x="126" y="58"/>
                    <a:pt x="126" y="58"/>
                    <a:pt x="125" y="57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5" y="58"/>
                    <a:pt x="125" y="58"/>
                    <a:pt x="125" y="59"/>
                  </a:cubicBezTo>
                  <a:close/>
                  <a:moveTo>
                    <a:pt x="100" y="117"/>
                  </a:moveTo>
                  <a:cubicBezTo>
                    <a:pt x="101" y="117"/>
                    <a:pt x="101" y="116"/>
                    <a:pt x="102" y="115"/>
                  </a:cubicBezTo>
                  <a:cubicBezTo>
                    <a:pt x="101" y="116"/>
                    <a:pt x="100" y="116"/>
                    <a:pt x="100" y="117"/>
                  </a:cubicBezTo>
                  <a:close/>
                  <a:moveTo>
                    <a:pt x="92" y="40"/>
                  </a:moveTo>
                  <a:cubicBezTo>
                    <a:pt x="92" y="41"/>
                    <a:pt x="92" y="41"/>
                    <a:pt x="92" y="42"/>
                  </a:cubicBezTo>
                  <a:cubicBezTo>
                    <a:pt x="92" y="42"/>
                    <a:pt x="92" y="41"/>
                    <a:pt x="93" y="41"/>
                  </a:cubicBezTo>
                  <a:cubicBezTo>
                    <a:pt x="92" y="41"/>
                    <a:pt x="92" y="40"/>
                    <a:pt x="92" y="40"/>
                  </a:cubicBezTo>
                  <a:close/>
                  <a:moveTo>
                    <a:pt x="128" y="55"/>
                  </a:moveTo>
                  <a:cubicBezTo>
                    <a:pt x="127" y="55"/>
                    <a:pt x="127" y="55"/>
                    <a:pt x="127" y="55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8" y="56"/>
                    <a:pt x="128" y="56"/>
                    <a:pt x="128" y="55"/>
                  </a:cubicBezTo>
                  <a:close/>
                  <a:moveTo>
                    <a:pt x="6" y="77"/>
                  </a:moveTo>
                  <a:cubicBezTo>
                    <a:pt x="6" y="77"/>
                    <a:pt x="6" y="77"/>
                    <a:pt x="6" y="77"/>
                  </a:cubicBezTo>
                  <a:cubicBezTo>
                    <a:pt x="6" y="76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5"/>
                    <a:pt x="6" y="76"/>
                    <a:pt x="6" y="77"/>
                  </a:cubicBezTo>
                  <a:close/>
                  <a:moveTo>
                    <a:pt x="75" y="95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5" y="94"/>
                    <a:pt x="75" y="94"/>
                  </a:cubicBezTo>
                  <a:cubicBezTo>
                    <a:pt x="75" y="95"/>
                    <a:pt x="75" y="95"/>
                    <a:pt x="75" y="95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9" y="118"/>
                    <a:pt x="39" y="117"/>
                    <a:pt x="39" y="117"/>
                  </a:cubicBezTo>
                  <a:cubicBezTo>
                    <a:pt x="40" y="117"/>
                    <a:pt x="40" y="117"/>
                    <a:pt x="39" y="116"/>
                  </a:cubicBezTo>
                  <a:cubicBezTo>
                    <a:pt x="39" y="117"/>
                    <a:pt x="39" y="117"/>
                    <a:pt x="38" y="118"/>
                  </a:cubicBezTo>
                  <a:close/>
                  <a:moveTo>
                    <a:pt x="63" y="11"/>
                  </a:moveTo>
                  <a:cubicBezTo>
                    <a:pt x="63" y="12"/>
                    <a:pt x="64" y="12"/>
                    <a:pt x="64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90" y="40"/>
                  </a:move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90" y="39"/>
                    <a:pt x="90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40"/>
                    <a:pt x="90" y="40"/>
                    <a:pt x="90" y="40"/>
                  </a:cubicBezTo>
                  <a:close/>
                  <a:moveTo>
                    <a:pt x="42" y="152"/>
                  </a:moveTo>
                  <a:cubicBezTo>
                    <a:pt x="43" y="151"/>
                    <a:pt x="43" y="151"/>
                    <a:pt x="42" y="150"/>
                  </a:cubicBezTo>
                  <a:cubicBezTo>
                    <a:pt x="42" y="150"/>
                    <a:pt x="42" y="151"/>
                    <a:pt x="42" y="152"/>
                  </a:cubicBezTo>
                  <a:close/>
                  <a:moveTo>
                    <a:pt x="24" y="116"/>
                  </a:moveTo>
                  <a:cubicBezTo>
                    <a:pt x="23" y="117"/>
                    <a:pt x="24" y="118"/>
                    <a:pt x="25" y="119"/>
                  </a:cubicBezTo>
                  <a:cubicBezTo>
                    <a:pt x="24" y="118"/>
                    <a:pt x="24" y="117"/>
                    <a:pt x="24" y="116"/>
                  </a:cubicBezTo>
                  <a:close/>
                  <a:moveTo>
                    <a:pt x="30" y="94"/>
                  </a:moveTo>
                  <a:cubicBezTo>
                    <a:pt x="29" y="94"/>
                    <a:pt x="29" y="93"/>
                    <a:pt x="28" y="92"/>
                  </a:cubicBezTo>
                  <a:cubicBezTo>
                    <a:pt x="28" y="94"/>
                    <a:pt x="28" y="94"/>
                    <a:pt x="30" y="94"/>
                  </a:cubicBezTo>
                  <a:close/>
                  <a:moveTo>
                    <a:pt x="94" y="168"/>
                  </a:moveTo>
                  <a:cubicBezTo>
                    <a:pt x="94" y="168"/>
                    <a:pt x="94" y="168"/>
                    <a:pt x="94" y="168"/>
                  </a:cubicBezTo>
                  <a:cubicBezTo>
                    <a:pt x="93" y="168"/>
                    <a:pt x="93" y="169"/>
                    <a:pt x="93" y="169"/>
                  </a:cubicBezTo>
                  <a:cubicBezTo>
                    <a:pt x="92" y="169"/>
                    <a:pt x="92" y="169"/>
                    <a:pt x="91" y="169"/>
                  </a:cubicBezTo>
                  <a:cubicBezTo>
                    <a:pt x="92" y="169"/>
                    <a:pt x="93" y="169"/>
                    <a:pt x="94" y="168"/>
                  </a:cubicBezTo>
                  <a:close/>
                  <a:moveTo>
                    <a:pt x="46" y="110"/>
                  </a:move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7" y="109"/>
                  </a:cubicBezTo>
                  <a:cubicBezTo>
                    <a:pt x="47" y="109"/>
                    <a:pt x="46" y="109"/>
                    <a:pt x="46" y="109"/>
                  </a:cubicBezTo>
                  <a:cubicBezTo>
                    <a:pt x="46" y="109"/>
                    <a:pt x="46" y="110"/>
                    <a:pt x="46" y="110"/>
                  </a:cubicBezTo>
                  <a:close/>
                  <a:moveTo>
                    <a:pt x="90" y="25"/>
                  </a:moveTo>
                  <a:cubicBezTo>
                    <a:pt x="90" y="25"/>
                    <a:pt x="90" y="26"/>
                    <a:pt x="90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1" y="25"/>
                    <a:pt x="91" y="24"/>
                  </a:cubicBezTo>
                  <a:cubicBezTo>
                    <a:pt x="90" y="24"/>
                    <a:pt x="90" y="25"/>
                    <a:pt x="90" y="25"/>
                  </a:cubicBezTo>
                  <a:close/>
                  <a:moveTo>
                    <a:pt x="60" y="163"/>
                  </a:moveTo>
                  <a:cubicBezTo>
                    <a:pt x="61" y="163"/>
                    <a:pt x="61" y="163"/>
                    <a:pt x="61" y="162"/>
                  </a:cubicBezTo>
                  <a:cubicBezTo>
                    <a:pt x="60" y="162"/>
                    <a:pt x="60" y="163"/>
                    <a:pt x="60" y="163"/>
                  </a:cubicBezTo>
                  <a:close/>
                  <a:moveTo>
                    <a:pt x="31" y="110"/>
                  </a:moveTo>
                  <a:cubicBezTo>
                    <a:pt x="31" y="109"/>
                    <a:pt x="31" y="109"/>
                    <a:pt x="30" y="109"/>
                  </a:cubicBezTo>
                  <a:cubicBezTo>
                    <a:pt x="31" y="110"/>
                    <a:pt x="31" y="110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0"/>
                    <a:pt x="31" y="110"/>
                    <a:pt x="31" y="110"/>
                  </a:cubicBezTo>
                  <a:close/>
                  <a:moveTo>
                    <a:pt x="61" y="24"/>
                  </a:moveTo>
                  <a:cubicBezTo>
                    <a:pt x="62" y="24"/>
                    <a:pt x="62" y="23"/>
                    <a:pt x="61" y="23"/>
                  </a:cubicBezTo>
                  <a:cubicBezTo>
                    <a:pt x="61" y="23"/>
                    <a:pt x="61" y="23"/>
                    <a:pt x="61" y="22"/>
                  </a:cubicBezTo>
                  <a:cubicBezTo>
                    <a:pt x="61" y="22"/>
                    <a:pt x="61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4"/>
                  </a:cubicBezTo>
                  <a:close/>
                  <a:moveTo>
                    <a:pt x="78" y="130"/>
                  </a:moveTo>
                  <a:cubicBezTo>
                    <a:pt x="79" y="129"/>
                    <a:pt x="79" y="129"/>
                    <a:pt x="80" y="129"/>
                  </a:cubicBezTo>
                  <a:cubicBezTo>
                    <a:pt x="79" y="129"/>
                    <a:pt x="79" y="129"/>
                    <a:pt x="78" y="129"/>
                  </a:cubicBezTo>
                  <a:cubicBezTo>
                    <a:pt x="78" y="129"/>
                    <a:pt x="78" y="129"/>
                    <a:pt x="78" y="130"/>
                  </a:cubicBezTo>
                  <a:close/>
                  <a:moveTo>
                    <a:pt x="45" y="126"/>
                  </a:moveTo>
                  <a:cubicBezTo>
                    <a:pt x="46" y="127"/>
                    <a:pt x="47" y="127"/>
                    <a:pt x="47" y="127"/>
                  </a:cubicBezTo>
                  <a:cubicBezTo>
                    <a:pt x="47" y="126"/>
                    <a:pt x="47" y="126"/>
                    <a:pt x="45" y="126"/>
                  </a:cubicBezTo>
                  <a:close/>
                  <a:moveTo>
                    <a:pt x="71" y="21"/>
                  </a:moveTo>
                  <a:cubicBezTo>
                    <a:pt x="70" y="20"/>
                    <a:pt x="70" y="20"/>
                    <a:pt x="69" y="20"/>
                  </a:cubicBezTo>
                  <a:cubicBezTo>
                    <a:pt x="69" y="21"/>
                    <a:pt x="70" y="21"/>
                    <a:pt x="70" y="21"/>
                  </a:cubicBezTo>
                  <a:cubicBezTo>
                    <a:pt x="70" y="21"/>
                    <a:pt x="70" y="21"/>
                    <a:pt x="71" y="21"/>
                  </a:cubicBezTo>
                  <a:close/>
                  <a:moveTo>
                    <a:pt x="29" y="128"/>
                  </a:moveTo>
                  <a:cubicBezTo>
                    <a:pt x="28" y="129"/>
                    <a:pt x="28" y="129"/>
                    <a:pt x="29" y="130"/>
                  </a:cubicBezTo>
                  <a:cubicBezTo>
                    <a:pt x="29" y="129"/>
                    <a:pt x="29" y="129"/>
                    <a:pt x="29" y="128"/>
                  </a:cubicBezTo>
                  <a:close/>
                  <a:moveTo>
                    <a:pt x="76" y="129"/>
                  </a:moveTo>
                  <a:cubicBezTo>
                    <a:pt x="76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0"/>
                  </a:cubicBezTo>
                  <a:cubicBezTo>
                    <a:pt x="76" y="130"/>
                    <a:pt x="76" y="129"/>
                    <a:pt x="76" y="129"/>
                  </a:cubicBezTo>
                  <a:close/>
                  <a:moveTo>
                    <a:pt x="91" y="112"/>
                  </a:moveTo>
                  <a:cubicBezTo>
                    <a:pt x="91" y="112"/>
                    <a:pt x="91" y="111"/>
                    <a:pt x="91" y="110"/>
                  </a:cubicBezTo>
                  <a:cubicBezTo>
                    <a:pt x="91" y="111"/>
                    <a:pt x="91" y="112"/>
                    <a:pt x="91" y="112"/>
                  </a:cubicBezTo>
                  <a:close/>
                  <a:moveTo>
                    <a:pt x="65" y="62"/>
                  </a:moveTo>
                  <a:cubicBezTo>
                    <a:pt x="65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3"/>
                    <a:pt x="65" y="63"/>
                  </a:cubicBezTo>
                  <a:cubicBezTo>
                    <a:pt x="65" y="63"/>
                    <a:pt x="65" y="62"/>
                    <a:pt x="65" y="62"/>
                  </a:cubicBezTo>
                  <a:close/>
                  <a:moveTo>
                    <a:pt x="66" y="30"/>
                  </a:move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6" y="30"/>
                    <a:pt x="66" y="30"/>
                  </a:cubicBezTo>
                  <a:close/>
                  <a:moveTo>
                    <a:pt x="81" y="28"/>
                  </a:moveTo>
                  <a:cubicBezTo>
                    <a:pt x="82" y="28"/>
                    <a:pt x="82" y="28"/>
                    <a:pt x="82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1" y="27"/>
                    <a:pt x="81" y="28"/>
                    <a:pt x="81" y="28"/>
                  </a:cubicBezTo>
                  <a:close/>
                  <a:moveTo>
                    <a:pt x="41" y="38"/>
                  </a:moveTo>
                  <a:cubicBezTo>
                    <a:pt x="41" y="38"/>
                    <a:pt x="40" y="38"/>
                    <a:pt x="40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lose/>
                  <a:moveTo>
                    <a:pt x="80" y="25"/>
                  </a:moveTo>
                  <a:cubicBezTo>
                    <a:pt x="79" y="25"/>
                    <a:pt x="79" y="25"/>
                    <a:pt x="79" y="26"/>
                  </a:cubicBezTo>
                  <a:cubicBezTo>
                    <a:pt x="80" y="26"/>
                    <a:pt x="80" y="26"/>
                    <a:pt x="80" y="25"/>
                  </a:cubicBezTo>
                  <a:close/>
                  <a:moveTo>
                    <a:pt x="79" y="101"/>
                  </a:moveTo>
                  <a:cubicBezTo>
                    <a:pt x="79" y="102"/>
                    <a:pt x="80" y="102"/>
                    <a:pt x="80" y="103"/>
                  </a:cubicBezTo>
                  <a:cubicBezTo>
                    <a:pt x="80" y="102"/>
                    <a:pt x="80" y="101"/>
                    <a:pt x="79" y="101"/>
                  </a:cubicBezTo>
                  <a:close/>
                  <a:moveTo>
                    <a:pt x="80" y="21"/>
                  </a:moveTo>
                  <a:cubicBezTo>
                    <a:pt x="80" y="21"/>
                    <a:pt x="79" y="21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80" y="21"/>
                  </a:cubicBezTo>
                  <a:close/>
                  <a:moveTo>
                    <a:pt x="35" y="144"/>
                  </a:moveTo>
                  <a:cubicBezTo>
                    <a:pt x="35" y="143"/>
                    <a:pt x="35" y="142"/>
                    <a:pt x="35" y="142"/>
                  </a:cubicBezTo>
                  <a:cubicBezTo>
                    <a:pt x="34" y="143"/>
                    <a:pt x="35" y="143"/>
                    <a:pt x="35" y="144"/>
                  </a:cubicBezTo>
                  <a:close/>
                  <a:moveTo>
                    <a:pt x="26" y="114"/>
                  </a:moveTo>
                  <a:cubicBezTo>
                    <a:pt x="26" y="114"/>
                    <a:pt x="26" y="114"/>
                    <a:pt x="26" y="114"/>
                  </a:cubicBezTo>
                  <a:cubicBezTo>
                    <a:pt x="26" y="115"/>
                    <a:pt x="26" y="115"/>
                    <a:pt x="26" y="116"/>
                  </a:cubicBezTo>
                  <a:cubicBezTo>
                    <a:pt x="26" y="115"/>
                    <a:pt x="26" y="114"/>
                    <a:pt x="26" y="114"/>
                  </a:cubicBezTo>
                  <a:close/>
                  <a:moveTo>
                    <a:pt x="51" y="16"/>
                  </a:moveTo>
                  <a:cubicBezTo>
                    <a:pt x="51" y="16"/>
                    <a:pt x="51" y="16"/>
                    <a:pt x="52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lose/>
                  <a:moveTo>
                    <a:pt x="27" y="109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8" y="110"/>
                    <a:pt x="27" y="109"/>
                  </a:cubicBezTo>
                  <a:close/>
                  <a:moveTo>
                    <a:pt x="93" y="23"/>
                  </a:moveTo>
                  <a:cubicBezTo>
                    <a:pt x="92" y="23"/>
                    <a:pt x="93" y="24"/>
                    <a:pt x="93" y="25"/>
                  </a:cubicBezTo>
                  <a:cubicBezTo>
                    <a:pt x="93" y="24"/>
                    <a:pt x="93" y="24"/>
                    <a:pt x="93" y="23"/>
                  </a:cubicBezTo>
                  <a:close/>
                  <a:moveTo>
                    <a:pt x="28" y="47"/>
                  </a:moveTo>
                  <a:cubicBezTo>
                    <a:pt x="29" y="47"/>
                    <a:pt x="29" y="47"/>
                    <a:pt x="29" y="48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7"/>
                    <a:pt x="28" y="47"/>
                  </a:cubicBezTo>
                  <a:close/>
                  <a:moveTo>
                    <a:pt x="90" y="167"/>
                  </a:moveTo>
                  <a:cubicBezTo>
                    <a:pt x="90" y="166"/>
                    <a:pt x="90" y="166"/>
                    <a:pt x="89" y="165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89" y="166"/>
                    <a:pt x="89" y="167"/>
                    <a:pt x="90" y="167"/>
                  </a:cubicBezTo>
                  <a:close/>
                  <a:moveTo>
                    <a:pt x="93" y="98"/>
                  </a:moveTo>
                  <a:cubicBezTo>
                    <a:pt x="93" y="98"/>
                    <a:pt x="93" y="98"/>
                    <a:pt x="93" y="98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4" y="99"/>
                    <a:pt x="94" y="99"/>
                    <a:pt x="93" y="98"/>
                  </a:cubicBezTo>
                  <a:close/>
                  <a:moveTo>
                    <a:pt x="127" y="40"/>
                  </a:moveTo>
                  <a:cubicBezTo>
                    <a:pt x="127" y="40"/>
                    <a:pt x="127" y="40"/>
                    <a:pt x="127" y="41"/>
                  </a:cubicBezTo>
                  <a:cubicBezTo>
                    <a:pt x="127" y="41"/>
                    <a:pt x="127" y="40"/>
                    <a:pt x="127" y="40"/>
                  </a:cubicBezTo>
                  <a:close/>
                  <a:moveTo>
                    <a:pt x="66" y="47"/>
                  </a:move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5" y="46"/>
                    <a:pt x="65" y="46"/>
                  </a:cubicBezTo>
                  <a:cubicBezTo>
                    <a:pt x="65" y="46"/>
                    <a:pt x="65" y="46"/>
                    <a:pt x="66" y="47"/>
                  </a:cubicBezTo>
                  <a:close/>
                  <a:moveTo>
                    <a:pt x="123" y="45"/>
                  </a:moveTo>
                  <a:cubicBezTo>
                    <a:pt x="123" y="46"/>
                    <a:pt x="122" y="46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5"/>
                  </a:cubicBezTo>
                  <a:close/>
                  <a:moveTo>
                    <a:pt x="23" y="96"/>
                  </a:moveTo>
                  <a:cubicBezTo>
                    <a:pt x="23" y="96"/>
                    <a:pt x="23" y="96"/>
                    <a:pt x="24" y="97"/>
                  </a:cubicBezTo>
                  <a:cubicBezTo>
                    <a:pt x="24" y="96"/>
                    <a:pt x="23" y="96"/>
                    <a:pt x="23" y="96"/>
                  </a:cubicBezTo>
                  <a:close/>
                  <a:moveTo>
                    <a:pt x="68" y="91"/>
                  </a:moveTo>
                  <a:cubicBezTo>
                    <a:pt x="68" y="90"/>
                    <a:pt x="68" y="90"/>
                    <a:pt x="68" y="89"/>
                  </a:cubicBezTo>
                  <a:cubicBezTo>
                    <a:pt x="67" y="89"/>
                    <a:pt x="67" y="90"/>
                    <a:pt x="67" y="90"/>
                  </a:cubicBezTo>
                  <a:cubicBezTo>
                    <a:pt x="67" y="90"/>
                    <a:pt x="67" y="90"/>
                    <a:pt x="68" y="91"/>
                  </a:cubicBezTo>
                  <a:close/>
                  <a:moveTo>
                    <a:pt x="84" y="125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5" y="126"/>
                  </a:cubicBezTo>
                  <a:cubicBezTo>
                    <a:pt x="85" y="126"/>
                    <a:pt x="85" y="126"/>
                    <a:pt x="85" y="125"/>
                  </a:cubicBezTo>
                  <a:cubicBezTo>
                    <a:pt x="84" y="125"/>
                    <a:pt x="84" y="125"/>
                    <a:pt x="84" y="125"/>
                  </a:cubicBezTo>
                  <a:close/>
                  <a:moveTo>
                    <a:pt x="75" y="40"/>
                  </a:moveTo>
                  <a:cubicBezTo>
                    <a:pt x="75" y="40"/>
                    <a:pt x="75" y="39"/>
                    <a:pt x="75" y="39"/>
                  </a:cubicBezTo>
                  <a:cubicBezTo>
                    <a:pt x="75" y="39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lose/>
                  <a:moveTo>
                    <a:pt x="82" y="164"/>
                  </a:moveTo>
                  <a:cubicBezTo>
                    <a:pt x="82" y="163"/>
                    <a:pt x="82" y="163"/>
                    <a:pt x="82" y="162"/>
                  </a:cubicBezTo>
                  <a:cubicBezTo>
                    <a:pt x="82" y="163"/>
                    <a:pt x="81" y="163"/>
                    <a:pt x="81" y="164"/>
                  </a:cubicBezTo>
                  <a:cubicBezTo>
                    <a:pt x="81" y="164"/>
                    <a:pt x="81" y="164"/>
                    <a:pt x="82" y="164"/>
                  </a:cubicBezTo>
                  <a:cubicBezTo>
                    <a:pt x="82" y="164"/>
                    <a:pt x="82" y="164"/>
                    <a:pt x="82" y="164"/>
                  </a:cubicBezTo>
                  <a:close/>
                  <a:moveTo>
                    <a:pt x="65" y="9"/>
                  </a:moveTo>
                  <a:cubicBezTo>
                    <a:pt x="66" y="10"/>
                    <a:pt x="67" y="10"/>
                    <a:pt x="67" y="9"/>
                  </a:cubicBezTo>
                  <a:cubicBezTo>
                    <a:pt x="67" y="9"/>
                    <a:pt x="66" y="9"/>
                    <a:pt x="65" y="9"/>
                  </a:cubicBezTo>
                  <a:close/>
                  <a:moveTo>
                    <a:pt x="92" y="162"/>
                  </a:moveTo>
                  <a:cubicBezTo>
                    <a:pt x="92" y="163"/>
                    <a:pt x="92" y="163"/>
                    <a:pt x="91" y="163"/>
                  </a:cubicBezTo>
                  <a:cubicBezTo>
                    <a:pt x="92" y="163"/>
                    <a:pt x="92" y="163"/>
                    <a:pt x="92" y="163"/>
                  </a:cubicBezTo>
                  <a:cubicBezTo>
                    <a:pt x="92" y="163"/>
                    <a:pt x="92" y="163"/>
                    <a:pt x="92" y="162"/>
                  </a:cubicBezTo>
                  <a:close/>
                  <a:moveTo>
                    <a:pt x="45" y="106"/>
                  </a:moveTo>
                  <a:cubicBezTo>
                    <a:pt x="46" y="106"/>
                    <a:pt x="46" y="106"/>
                    <a:pt x="46" y="105"/>
                  </a:cubicBezTo>
                  <a:cubicBezTo>
                    <a:pt x="45" y="105"/>
                    <a:pt x="45" y="105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lose/>
                  <a:moveTo>
                    <a:pt x="75" y="24"/>
                  </a:moveTo>
                  <a:cubicBezTo>
                    <a:pt x="75" y="24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5" y="23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lose/>
                  <a:moveTo>
                    <a:pt x="117" y="21"/>
                  </a:moveTo>
                  <a:cubicBezTo>
                    <a:pt x="117" y="21"/>
                    <a:pt x="118" y="21"/>
                    <a:pt x="118" y="22"/>
                  </a:cubicBezTo>
                  <a:cubicBezTo>
                    <a:pt x="118" y="21"/>
                    <a:pt x="118" y="21"/>
                    <a:pt x="117" y="21"/>
                  </a:cubicBezTo>
                  <a:close/>
                  <a:moveTo>
                    <a:pt x="80" y="89"/>
                  </a:moveTo>
                  <a:cubicBezTo>
                    <a:pt x="79" y="88"/>
                    <a:pt x="79" y="88"/>
                    <a:pt x="79" y="87"/>
                  </a:cubicBezTo>
                  <a:cubicBezTo>
                    <a:pt x="79" y="87"/>
                    <a:pt x="79" y="88"/>
                    <a:pt x="79" y="88"/>
                  </a:cubicBezTo>
                  <a:cubicBezTo>
                    <a:pt x="79" y="88"/>
                    <a:pt x="79" y="88"/>
                    <a:pt x="79" y="89"/>
                  </a:cubicBezTo>
                  <a:cubicBezTo>
                    <a:pt x="79" y="89"/>
                    <a:pt x="80" y="89"/>
                    <a:pt x="80" y="89"/>
                  </a:cubicBezTo>
                  <a:close/>
                  <a:moveTo>
                    <a:pt x="118" y="42"/>
                  </a:moveTo>
                  <a:cubicBezTo>
                    <a:pt x="118" y="42"/>
                    <a:pt x="118" y="42"/>
                    <a:pt x="118" y="42"/>
                  </a:cubicBezTo>
                  <a:cubicBezTo>
                    <a:pt x="118" y="43"/>
                    <a:pt x="118" y="43"/>
                    <a:pt x="118" y="44"/>
                  </a:cubicBezTo>
                  <a:cubicBezTo>
                    <a:pt x="118" y="43"/>
                    <a:pt x="118" y="43"/>
                    <a:pt x="119" y="43"/>
                  </a:cubicBezTo>
                  <a:cubicBezTo>
                    <a:pt x="118" y="43"/>
                    <a:pt x="118" y="43"/>
                    <a:pt x="118" y="42"/>
                  </a:cubicBezTo>
                  <a:close/>
                  <a:moveTo>
                    <a:pt x="131" y="42"/>
                  </a:move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3"/>
                    <a:pt x="132" y="43"/>
                  </a:cubicBezTo>
                  <a:cubicBezTo>
                    <a:pt x="131" y="42"/>
                    <a:pt x="131" y="42"/>
                    <a:pt x="131" y="42"/>
                  </a:cubicBezTo>
                  <a:close/>
                  <a:moveTo>
                    <a:pt x="44" y="153"/>
                  </a:move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3"/>
                  </a:cubicBezTo>
                  <a:close/>
                  <a:moveTo>
                    <a:pt x="104" y="27"/>
                  </a:moveTo>
                  <a:cubicBezTo>
                    <a:pt x="104" y="26"/>
                    <a:pt x="104" y="26"/>
                    <a:pt x="103" y="26"/>
                  </a:cubicBezTo>
                  <a:cubicBezTo>
                    <a:pt x="103" y="26"/>
                    <a:pt x="104" y="26"/>
                    <a:pt x="104" y="27"/>
                  </a:cubicBezTo>
                  <a:close/>
                  <a:moveTo>
                    <a:pt x="51" y="33"/>
                  </a:moveTo>
                  <a:cubicBezTo>
                    <a:pt x="52" y="33"/>
                    <a:pt x="52" y="33"/>
                    <a:pt x="52" y="32"/>
                  </a:cubicBezTo>
                  <a:cubicBezTo>
                    <a:pt x="52" y="32"/>
                    <a:pt x="51" y="32"/>
                    <a:pt x="51" y="32"/>
                  </a:cubicBezTo>
                  <a:cubicBezTo>
                    <a:pt x="51" y="33"/>
                    <a:pt x="51" y="33"/>
                    <a:pt x="51" y="33"/>
                  </a:cubicBezTo>
                  <a:close/>
                  <a:moveTo>
                    <a:pt x="128" y="67"/>
                  </a:moveTo>
                  <a:cubicBezTo>
                    <a:pt x="128" y="66"/>
                    <a:pt x="128" y="66"/>
                    <a:pt x="128" y="65"/>
                  </a:cubicBezTo>
                  <a:cubicBezTo>
                    <a:pt x="128" y="65"/>
                    <a:pt x="127" y="66"/>
                    <a:pt x="128" y="67"/>
                  </a:cubicBezTo>
                  <a:close/>
                  <a:moveTo>
                    <a:pt x="66" y="123"/>
                  </a:moveTo>
                  <a:cubicBezTo>
                    <a:pt x="66" y="124"/>
                    <a:pt x="66" y="124"/>
                    <a:pt x="66" y="124"/>
                  </a:cubicBezTo>
                  <a:cubicBezTo>
                    <a:pt x="66" y="124"/>
                    <a:pt x="67" y="124"/>
                    <a:pt x="67" y="124"/>
                  </a:cubicBezTo>
                  <a:cubicBezTo>
                    <a:pt x="67" y="123"/>
                    <a:pt x="66" y="123"/>
                    <a:pt x="66" y="123"/>
                  </a:cubicBezTo>
                  <a:close/>
                  <a:moveTo>
                    <a:pt x="47" y="155"/>
                  </a:moveTo>
                  <a:cubicBezTo>
                    <a:pt x="47" y="155"/>
                    <a:pt x="47" y="155"/>
                    <a:pt x="47" y="154"/>
                  </a:cubicBezTo>
                  <a:cubicBezTo>
                    <a:pt x="47" y="154"/>
                    <a:pt x="47" y="154"/>
                    <a:pt x="46" y="154"/>
                  </a:cubicBezTo>
                  <a:cubicBezTo>
                    <a:pt x="46" y="154"/>
                    <a:pt x="46" y="154"/>
                    <a:pt x="46" y="155"/>
                  </a:cubicBezTo>
                  <a:cubicBezTo>
                    <a:pt x="46" y="155"/>
                    <a:pt x="47" y="155"/>
                    <a:pt x="47" y="155"/>
                  </a:cubicBezTo>
                  <a:close/>
                  <a:moveTo>
                    <a:pt x="109" y="125"/>
                  </a:moveTo>
                  <a:cubicBezTo>
                    <a:pt x="109" y="124"/>
                    <a:pt x="109" y="124"/>
                    <a:pt x="109" y="123"/>
                  </a:cubicBezTo>
                  <a:cubicBezTo>
                    <a:pt x="109" y="124"/>
                    <a:pt x="109" y="124"/>
                    <a:pt x="109" y="125"/>
                  </a:cubicBezTo>
                  <a:close/>
                  <a:moveTo>
                    <a:pt x="75" y="42"/>
                  </a:moveTo>
                  <a:cubicBezTo>
                    <a:pt x="75" y="42"/>
                    <a:pt x="75" y="42"/>
                    <a:pt x="75" y="43"/>
                  </a:cubicBezTo>
                  <a:cubicBezTo>
                    <a:pt x="75" y="43"/>
                    <a:pt x="75" y="42"/>
                    <a:pt x="75" y="42"/>
                  </a:cubicBezTo>
                  <a:close/>
                  <a:moveTo>
                    <a:pt x="80" y="45"/>
                  </a:moveTo>
                  <a:cubicBezTo>
                    <a:pt x="79" y="45"/>
                    <a:pt x="79" y="46"/>
                    <a:pt x="80" y="46"/>
                  </a:cubicBezTo>
                  <a:cubicBezTo>
                    <a:pt x="80" y="46"/>
                    <a:pt x="80" y="45"/>
                    <a:pt x="80" y="45"/>
                  </a:cubicBezTo>
                  <a:close/>
                  <a:moveTo>
                    <a:pt x="122" y="44"/>
                  </a:moveTo>
                  <a:cubicBezTo>
                    <a:pt x="122" y="44"/>
                    <a:pt x="122" y="43"/>
                    <a:pt x="122" y="43"/>
                  </a:cubicBezTo>
                  <a:cubicBezTo>
                    <a:pt x="121" y="44"/>
                    <a:pt x="121" y="44"/>
                    <a:pt x="122" y="44"/>
                  </a:cubicBezTo>
                  <a:close/>
                  <a:moveTo>
                    <a:pt x="86" y="7"/>
                  </a:moveTo>
                  <a:cubicBezTo>
                    <a:pt x="85" y="6"/>
                    <a:pt x="85" y="6"/>
                    <a:pt x="84" y="6"/>
                  </a:cubicBezTo>
                  <a:cubicBezTo>
                    <a:pt x="85" y="7"/>
                    <a:pt x="85" y="7"/>
                    <a:pt x="86" y="7"/>
                  </a:cubicBezTo>
                  <a:close/>
                  <a:moveTo>
                    <a:pt x="134" y="40"/>
                  </a:moveTo>
                  <a:cubicBezTo>
                    <a:pt x="134" y="41"/>
                    <a:pt x="134" y="42"/>
                    <a:pt x="134" y="42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4" y="42"/>
                    <a:pt x="134" y="41"/>
                    <a:pt x="134" y="40"/>
                  </a:cubicBezTo>
                  <a:close/>
                  <a:moveTo>
                    <a:pt x="114" y="119"/>
                  </a:moveTo>
                  <a:cubicBezTo>
                    <a:pt x="114" y="119"/>
                    <a:pt x="114" y="118"/>
                    <a:pt x="114" y="118"/>
                  </a:cubicBezTo>
                  <a:cubicBezTo>
                    <a:pt x="114" y="118"/>
                    <a:pt x="114" y="119"/>
                    <a:pt x="114" y="119"/>
                  </a:cubicBezTo>
                  <a:close/>
                  <a:moveTo>
                    <a:pt x="16" y="79"/>
                  </a:moveTo>
                  <a:cubicBezTo>
                    <a:pt x="15" y="80"/>
                    <a:pt x="15" y="80"/>
                    <a:pt x="16" y="80"/>
                  </a:cubicBezTo>
                  <a:cubicBezTo>
                    <a:pt x="16" y="80"/>
                    <a:pt x="16" y="80"/>
                    <a:pt x="16" y="79"/>
                  </a:cubicBezTo>
                  <a:close/>
                  <a:moveTo>
                    <a:pt x="93" y="112"/>
                  </a:moveTo>
                  <a:cubicBezTo>
                    <a:pt x="94" y="112"/>
                    <a:pt x="94" y="112"/>
                    <a:pt x="93" y="111"/>
                  </a:cubicBezTo>
                  <a:cubicBezTo>
                    <a:pt x="93" y="111"/>
                    <a:pt x="93" y="112"/>
                    <a:pt x="93" y="112"/>
                  </a:cubicBezTo>
                  <a:close/>
                  <a:moveTo>
                    <a:pt x="51" y="44"/>
                  </a:moveTo>
                  <a:cubicBezTo>
                    <a:pt x="51" y="45"/>
                    <a:pt x="51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1" y="44"/>
                  </a:cubicBezTo>
                  <a:close/>
                  <a:moveTo>
                    <a:pt x="60" y="124"/>
                  </a:moveTo>
                  <a:cubicBezTo>
                    <a:pt x="60" y="124"/>
                    <a:pt x="60" y="124"/>
                    <a:pt x="59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24"/>
                    <a:pt x="60" y="124"/>
                    <a:pt x="60" y="124"/>
                  </a:cubicBezTo>
                  <a:close/>
                  <a:moveTo>
                    <a:pt x="85" y="17"/>
                  </a:moveTo>
                  <a:cubicBezTo>
                    <a:pt x="86" y="17"/>
                    <a:pt x="86" y="17"/>
                    <a:pt x="86" y="17"/>
                  </a:cubicBezTo>
                  <a:cubicBezTo>
                    <a:pt x="86" y="17"/>
                    <a:pt x="86" y="17"/>
                    <a:pt x="85" y="17"/>
                  </a:cubicBezTo>
                  <a:close/>
                  <a:moveTo>
                    <a:pt x="28" y="98"/>
                  </a:moveTo>
                  <a:cubicBezTo>
                    <a:pt x="28" y="98"/>
                    <a:pt x="28" y="98"/>
                    <a:pt x="28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7" y="99"/>
                    <a:pt x="28" y="99"/>
                    <a:pt x="28" y="98"/>
                  </a:cubicBezTo>
                  <a:close/>
                  <a:moveTo>
                    <a:pt x="50" y="37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1" y="38"/>
                    <a:pt x="51" y="38"/>
                    <a:pt x="50" y="37"/>
                  </a:cubicBezTo>
                  <a:close/>
                  <a:moveTo>
                    <a:pt x="81" y="17"/>
                  </a:move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1" y="17"/>
                  </a:cubicBezTo>
                  <a:close/>
                  <a:moveTo>
                    <a:pt x="71" y="78"/>
                  </a:moveTo>
                  <a:cubicBezTo>
                    <a:pt x="71" y="78"/>
                    <a:pt x="71" y="77"/>
                    <a:pt x="71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7"/>
                    <a:pt x="70" y="78"/>
                    <a:pt x="71" y="78"/>
                  </a:cubicBezTo>
                  <a:close/>
                  <a:moveTo>
                    <a:pt x="60" y="31"/>
                  </a:moveTo>
                  <a:cubicBezTo>
                    <a:pt x="60" y="31"/>
                    <a:pt x="59" y="31"/>
                    <a:pt x="59" y="32"/>
                  </a:cubicBezTo>
                  <a:cubicBezTo>
                    <a:pt x="60" y="32"/>
                    <a:pt x="60" y="32"/>
                    <a:pt x="60" y="31"/>
                  </a:cubicBezTo>
                  <a:close/>
                  <a:moveTo>
                    <a:pt x="6" y="71"/>
                  </a:move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6" y="71"/>
                    <a:pt x="6" y="71"/>
                    <a:pt x="6" y="71"/>
                  </a:cubicBezTo>
                  <a:close/>
                  <a:moveTo>
                    <a:pt x="124" y="54"/>
                  </a:move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3"/>
                  </a:cubicBezTo>
                  <a:cubicBezTo>
                    <a:pt x="124" y="54"/>
                    <a:pt x="124" y="54"/>
                    <a:pt x="124" y="54"/>
                  </a:cubicBezTo>
                  <a:close/>
                  <a:moveTo>
                    <a:pt x="77" y="163"/>
                  </a:moveTo>
                  <a:cubicBezTo>
                    <a:pt x="77" y="164"/>
                    <a:pt x="77" y="164"/>
                    <a:pt x="78" y="164"/>
                  </a:cubicBezTo>
                  <a:cubicBezTo>
                    <a:pt x="78" y="163"/>
                    <a:pt x="78" y="163"/>
                    <a:pt x="77" y="163"/>
                  </a:cubicBezTo>
                  <a:close/>
                  <a:moveTo>
                    <a:pt x="83" y="98"/>
                  </a:move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9"/>
                  </a:cubicBezTo>
                  <a:cubicBezTo>
                    <a:pt x="84" y="98"/>
                    <a:pt x="84" y="98"/>
                    <a:pt x="83" y="98"/>
                  </a:cubicBezTo>
                  <a:close/>
                  <a:moveTo>
                    <a:pt x="19" y="52"/>
                  </a:moveTo>
                  <a:cubicBezTo>
                    <a:pt x="19" y="52"/>
                    <a:pt x="19" y="52"/>
                    <a:pt x="19" y="51"/>
                  </a:cubicBezTo>
                  <a:cubicBezTo>
                    <a:pt x="18" y="52"/>
                    <a:pt x="18" y="52"/>
                    <a:pt x="19" y="52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2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8" y="52"/>
                    <a:pt x="28" y="51"/>
                  </a:cubicBezTo>
                  <a:close/>
                  <a:moveTo>
                    <a:pt x="85" y="38"/>
                  </a:move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6" y="38"/>
                    <a:pt x="85" y="38"/>
                  </a:cubicBezTo>
                  <a:close/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1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1" y="110"/>
                    <a:pt x="21" y="110"/>
                  </a:cubicBezTo>
                  <a:close/>
                  <a:moveTo>
                    <a:pt x="14" y="94"/>
                  </a:moveTo>
                  <a:cubicBezTo>
                    <a:pt x="14" y="94"/>
                    <a:pt x="14" y="95"/>
                    <a:pt x="14" y="95"/>
                  </a:cubicBezTo>
                  <a:cubicBezTo>
                    <a:pt x="14" y="94"/>
                    <a:pt x="14" y="94"/>
                    <a:pt x="14" y="94"/>
                  </a:cubicBezTo>
                  <a:close/>
                  <a:moveTo>
                    <a:pt x="112" y="124"/>
                  </a:moveTo>
                  <a:cubicBezTo>
                    <a:pt x="112" y="124"/>
                    <a:pt x="112" y="124"/>
                    <a:pt x="112" y="124"/>
                  </a:cubicBezTo>
                  <a:cubicBezTo>
                    <a:pt x="112" y="124"/>
                    <a:pt x="112" y="124"/>
                    <a:pt x="112" y="125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2" y="124"/>
                    <a:pt x="112" y="124"/>
                    <a:pt x="112" y="124"/>
                  </a:cubicBezTo>
                  <a:close/>
                  <a:moveTo>
                    <a:pt x="92" y="47"/>
                  </a:moveTo>
                  <a:cubicBezTo>
                    <a:pt x="92" y="47"/>
                    <a:pt x="92" y="47"/>
                    <a:pt x="92" y="47"/>
                  </a:cubicBezTo>
                  <a:cubicBezTo>
                    <a:pt x="92" y="47"/>
                    <a:pt x="92" y="47"/>
                    <a:pt x="92" y="47"/>
                  </a:cubicBezTo>
                  <a:close/>
                  <a:moveTo>
                    <a:pt x="20" y="102"/>
                  </a:moveTo>
                  <a:cubicBezTo>
                    <a:pt x="20" y="103"/>
                    <a:pt x="20" y="103"/>
                    <a:pt x="21" y="102"/>
                  </a:cubicBezTo>
                  <a:cubicBezTo>
                    <a:pt x="20" y="102"/>
                    <a:pt x="20" y="102"/>
                    <a:pt x="20" y="102"/>
                  </a:cubicBezTo>
                  <a:close/>
                  <a:moveTo>
                    <a:pt x="64" y="23"/>
                  </a:moveTo>
                  <a:cubicBezTo>
                    <a:pt x="64" y="23"/>
                    <a:pt x="64" y="23"/>
                    <a:pt x="64" y="23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5" y="24"/>
                    <a:pt x="65" y="24"/>
                  </a:cubicBezTo>
                  <a:cubicBezTo>
                    <a:pt x="64" y="24"/>
                    <a:pt x="64" y="23"/>
                    <a:pt x="64" y="23"/>
                  </a:cubicBezTo>
                  <a:close/>
                  <a:moveTo>
                    <a:pt x="71" y="170"/>
                  </a:moveTo>
                  <a:cubicBezTo>
                    <a:pt x="71" y="170"/>
                    <a:pt x="71" y="170"/>
                    <a:pt x="71" y="170"/>
                  </a:cubicBezTo>
                  <a:cubicBezTo>
                    <a:pt x="71" y="170"/>
                    <a:pt x="71" y="170"/>
                    <a:pt x="70" y="170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1" y="170"/>
                    <a:pt x="71" y="170"/>
                    <a:pt x="71" y="170"/>
                  </a:cubicBezTo>
                  <a:close/>
                  <a:moveTo>
                    <a:pt x="106" y="15"/>
                  </a:moveTo>
                  <a:cubicBezTo>
                    <a:pt x="106" y="15"/>
                    <a:pt x="106" y="15"/>
                    <a:pt x="106" y="15"/>
                  </a:cubicBezTo>
                  <a:cubicBezTo>
                    <a:pt x="105" y="14"/>
                    <a:pt x="105" y="15"/>
                    <a:pt x="105" y="15"/>
                  </a:cubicBezTo>
                  <a:cubicBezTo>
                    <a:pt x="105" y="15"/>
                    <a:pt x="106" y="15"/>
                    <a:pt x="106" y="15"/>
                  </a:cubicBezTo>
                  <a:close/>
                  <a:moveTo>
                    <a:pt x="22" y="93"/>
                  </a:moveTo>
                  <a:cubicBezTo>
                    <a:pt x="22" y="93"/>
                    <a:pt x="22" y="94"/>
                    <a:pt x="22" y="94"/>
                  </a:cubicBezTo>
                  <a:cubicBezTo>
                    <a:pt x="22" y="93"/>
                    <a:pt x="22" y="93"/>
                    <a:pt x="22" y="93"/>
                  </a:cubicBezTo>
                  <a:close/>
                  <a:moveTo>
                    <a:pt x="49" y="33"/>
                  </a:moveTo>
                  <a:cubicBezTo>
                    <a:pt x="49" y="34"/>
                    <a:pt x="49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3"/>
                    <a:pt x="49" y="33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6"/>
                    <a:pt x="102" y="126"/>
                  </a:cubicBezTo>
                  <a:cubicBezTo>
                    <a:pt x="103" y="126"/>
                    <a:pt x="102" y="126"/>
                    <a:pt x="102" y="125"/>
                  </a:cubicBezTo>
                  <a:close/>
                  <a:moveTo>
                    <a:pt x="109" y="20"/>
                  </a:move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20"/>
                  </a:cubicBezTo>
                  <a:close/>
                  <a:moveTo>
                    <a:pt x="125" y="49"/>
                  </a:moveTo>
                  <a:cubicBezTo>
                    <a:pt x="125" y="49"/>
                    <a:pt x="124" y="49"/>
                    <a:pt x="124" y="49"/>
                  </a:cubicBezTo>
                  <a:cubicBezTo>
                    <a:pt x="124" y="49"/>
                    <a:pt x="124" y="50"/>
                    <a:pt x="125" y="50"/>
                  </a:cubicBezTo>
                  <a:cubicBezTo>
                    <a:pt x="125" y="50"/>
                    <a:pt x="125" y="50"/>
                    <a:pt x="125" y="49"/>
                  </a:cubicBezTo>
                  <a:close/>
                  <a:moveTo>
                    <a:pt x="89" y="157"/>
                  </a:moveTo>
                  <a:cubicBezTo>
                    <a:pt x="90" y="157"/>
                    <a:pt x="90" y="157"/>
                    <a:pt x="90" y="157"/>
                  </a:cubicBezTo>
                  <a:cubicBezTo>
                    <a:pt x="90" y="157"/>
                    <a:pt x="90" y="157"/>
                    <a:pt x="90" y="157"/>
                  </a:cubicBezTo>
                  <a:cubicBezTo>
                    <a:pt x="90" y="157"/>
                    <a:pt x="89" y="157"/>
                    <a:pt x="89" y="157"/>
                  </a:cubicBezTo>
                  <a:close/>
                  <a:moveTo>
                    <a:pt x="31" y="126"/>
                  </a:moveTo>
                  <a:cubicBezTo>
                    <a:pt x="31" y="126"/>
                    <a:pt x="31" y="126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6"/>
                    <a:pt x="31" y="126"/>
                  </a:cubicBezTo>
                  <a:close/>
                  <a:moveTo>
                    <a:pt x="47" y="158"/>
                  </a:moveTo>
                  <a:cubicBezTo>
                    <a:pt x="48" y="158"/>
                    <a:pt x="48" y="158"/>
                    <a:pt x="48" y="158"/>
                  </a:cubicBezTo>
                  <a:cubicBezTo>
                    <a:pt x="48" y="158"/>
                    <a:pt x="48" y="158"/>
                    <a:pt x="47" y="158"/>
                  </a:cubicBezTo>
                  <a:close/>
                  <a:moveTo>
                    <a:pt x="101" y="34"/>
                  </a:move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4"/>
                    <a:pt x="101" y="34"/>
                  </a:cubicBezTo>
                  <a:close/>
                  <a:moveTo>
                    <a:pt x="46" y="159"/>
                  </a:moveTo>
                  <a:cubicBezTo>
                    <a:pt x="46" y="158"/>
                    <a:pt x="46" y="158"/>
                    <a:pt x="45" y="158"/>
                  </a:cubicBezTo>
                  <a:cubicBezTo>
                    <a:pt x="45" y="159"/>
                    <a:pt x="45" y="159"/>
                    <a:pt x="46" y="159"/>
                  </a:cubicBezTo>
                  <a:close/>
                  <a:moveTo>
                    <a:pt x="109" y="140"/>
                  </a:moveTo>
                  <a:cubicBezTo>
                    <a:pt x="109" y="140"/>
                    <a:pt x="109" y="140"/>
                    <a:pt x="109" y="140"/>
                  </a:cubicBezTo>
                  <a:cubicBezTo>
                    <a:pt x="109" y="140"/>
                    <a:pt x="109" y="139"/>
                    <a:pt x="109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09" y="139"/>
                    <a:pt x="109" y="140"/>
                    <a:pt x="109" y="140"/>
                  </a:cubicBezTo>
                  <a:close/>
                  <a:moveTo>
                    <a:pt x="22" y="40"/>
                  </a:moveTo>
                  <a:cubicBezTo>
                    <a:pt x="22" y="40"/>
                    <a:pt x="22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lose/>
                  <a:moveTo>
                    <a:pt x="99" y="100"/>
                  </a:moveTo>
                  <a:cubicBezTo>
                    <a:pt x="99" y="101"/>
                    <a:pt x="99" y="101"/>
                    <a:pt x="99" y="101"/>
                  </a:cubicBezTo>
                  <a:cubicBezTo>
                    <a:pt x="99" y="101"/>
                    <a:pt x="99" y="101"/>
                    <a:pt x="99" y="100"/>
                  </a:cubicBezTo>
                  <a:close/>
                  <a:moveTo>
                    <a:pt x="64" y="163"/>
                  </a:moveTo>
                  <a:cubicBezTo>
                    <a:pt x="64" y="163"/>
                    <a:pt x="63" y="163"/>
                    <a:pt x="63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4" y="163"/>
                    <a:pt x="64" y="163"/>
                    <a:pt x="64" y="163"/>
                  </a:cubicBezTo>
                  <a:close/>
                  <a:moveTo>
                    <a:pt x="32" y="104"/>
                  </a:moveTo>
                  <a:cubicBezTo>
                    <a:pt x="32" y="104"/>
                    <a:pt x="32" y="104"/>
                    <a:pt x="32" y="104"/>
                  </a:cubicBezTo>
                  <a:cubicBezTo>
                    <a:pt x="32" y="104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2" y="104"/>
                  </a:cubicBezTo>
                  <a:close/>
                  <a:moveTo>
                    <a:pt x="31" y="102"/>
                  </a:move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close/>
                  <a:moveTo>
                    <a:pt x="79" y="168"/>
                  </a:moveTo>
                  <a:cubicBezTo>
                    <a:pt x="79" y="168"/>
                    <a:pt x="79" y="168"/>
                    <a:pt x="79" y="168"/>
                  </a:cubicBezTo>
                  <a:cubicBezTo>
                    <a:pt x="79" y="168"/>
                    <a:pt x="79" y="168"/>
                    <a:pt x="79" y="168"/>
                  </a:cubicBezTo>
                  <a:cubicBezTo>
                    <a:pt x="79" y="168"/>
                    <a:pt x="79" y="168"/>
                    <a:pt x="79" y="168"/>
                  </a:cubicBezTo>
                  <a:cubicBezTo>
                    <a:pt x="79" y="168"/>
                    <a:pt x="79" y="168"/>
                    <a:pt x="79" y="168"/>
                  </a:cubicBezTo>
                  <a:close/>
                  <a:moveTo>
                    <a:pt x="127" y="61"/>
                  </a:move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6" y="61"/>
                    <a:pt x="127" y="61"/>
                    <a:pt x="127" y="61"/>
                  </a:cubicBezTo>
                  <a:close/>
                  <a:moveTo>
                    <a:pt x="7" y="44"/>
                  </a:move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6" y="45"/>
                  </a:cubicBezTo>
                  <a:cubicBezTo>
                    <a:pt x="6" y="45"/>
                    <a:pt x="7" y="45"/>
                    <a:pt x="7" y="45"/>
                  </a:cubicBezTo>
                  <a:cubicBezTo>
                    <a:pt x="7" y="45"/>
                    <a:pt x="7" y="44"/>
                    <a:pt x="7" y="44"/>
                  </a:cubicBezTo>
                  <a:close/>
                  <a:moveTo>
                    <a:pt x="52" y="107"/>
                  </a:moveTo>
                  <a:cubicBezTo>
                    <a:pt x="52" y="107"/>
                    <a:pt x="52" y="107"/>
                    <a:pt x="52" y="107"/>
                  </a:cubicBezTo>
                  <a:cubicBezTo>
                    <a:pt x="52" y="107"/>
                    <a:pt x="52" y="107"/>
                    <a:pt x="51" y="107"/>
                  </a:cubicBezTo>
                  <a:cubicBezTo>
                    <a:pt x="51" y="107"/>
                    <a:pt x="51" y="107"/>
                    <a:pt x="52" y="107"/>
                  </a:cubicBezTo>
                  <a:cubicBezTo>
                    <a:pt x="52" y="107"/>
                    <a:pt x="52" y="107"/>
                    <a:pt x="52" y="107"/>
                  </a:cubicBezTo>
                  <a:close/>
                  <a:moveTo>
                    <a:pt x="97" y="109"/>
                  </a:move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97" y="109"/>
                    <a:pt x="97" y="109"/>
                  </a:cubicBezTo>
                  <a:close/>
                  <a:moveTo>
                    <a:pt x="91" y="161"/>
                  </a:move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60"/>
                    <a:pt x="91" y="161"/>
                    <a:pt x="91" y="161"/>
                  </a:cubicBezTo>
                  <a:close/>
                  <a:moveTo>
                    <a:pt x="73" y="85"/>
                  </a:move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  <a:moveTo>
                    <a:pt x="68" y="47"/>
                  </a:move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7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lose/>
                  <a:moveTo>
                    <a:pt x="47" y="124"/>
                  </a:moveTo>
                  <a:cubicBezTo>
                    <a:pt x="47" y="124"/>
                    <a:pt x="46" y="124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6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lose/>
                  <a:moveTo>
                    <a:pt x="49" y="42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49" y="42"/>
                  </a:cubicBezTo>
                  <a:close/>
                  <a:moveTo>
                    <a:pt x="97" y="15"/>
                  </a:move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6" y="15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6" y="15"/>
                    <a:pt x="96" y="15"/>
                    <a:pt x="97" y="15"/>
                  </a:cubicBezTo>
                  <a:close/>
                  <a:moveTo>
                    <a:pt x="75" y="19"/>
                  </a:moveTo>
                  <a:cubicBezTo>
                    <a:pt x="75" y="19"/>
                    <a:pt x="75" y="19"/>
                    <a:pt x="75" y="19"/>
                  </a:cubicBezTo>
                  <a:cubicBezTo>
                    <a:pt x="75" y="18"/>
                    <a:pt x="75" y="18"/>
                    <a:pt x="75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42"/>
            <p:cNvSpPr>
              <a:spLocks noEditPoints="1"/>
            </p:cNvSpPr>
            <p:nvPr/>
          </p:nvSpPr>
          <p:spPr bwMode="auto">
            <a:xfrm>
              <a:off x="8114774" y="5857208"/>
              <a:ext cx="635438" cy="447647"/>
            </a:xfrm>
            <a:custGeom>
              <a:avLst/>
              <a:gdLst>
                <a:gd name="T0" fmla="*/ 116 w 160"/>
                <a:gd name="T1" fmla="*/ 67 h 113"/>
                <a:gd name="T2" fmla="*/ 110 w 160"/>
                <a:gd name="T3" fmla="*/ 98 h 113"/>
                <a:gd name="T4" fmla="*/ 23 w 160"/>
                <a:gd name="T5" fmla="*/ 106 h 113"/>
                <a:gd name="T6" fmla="*/ 45 w 160"/>
                <a:gd name="T7" fmla="*/ 51 h 113"/>
                <a:gd name="T8" fmla="*/ 16 w 160"/>
                <a:gd name="T9" fmla="*/ 2 h 113"/>
                <a:gd name="T10" fmla="*/ 130 w 160"/>
                <a:gd name="T11" fmla="*/ 5 h 113"/>
                <a:gd name="T12" fmla="*/ 113 w 160"/>
                <a:gd name="T13" fmla="*/ 99 h 113"/>
                <a:gd name="T14" fmla="*/ 116 w 160"/>
                <a:gd name="T15" fmla="*/ 101 h 113"/>
                <a:gd name="T16" fmla="*/ 23 w 160"/>
                <a:gd name="T17" fmla="*/ 8 h 113"/>
                <a:gd name="T18" fmla="*/ 116 w 160"/>
                <a:gd name="T19" fmla="*/ 92 h 113"/>
                <a:gd name="T20" fmla="*/ 43 w 160"/>
                <a:gd name="T21" fmla="*/ 74 h 113"/>
                <a:gd name="T22" fmla="*/ 103 w 160"/>
                <a:gd name="T23" fmla="*/ 42 h 113"/>
                <a:gd name="T24" fmla="*/ 25 w 160"/>
                <a:gd name="T25" fmla="*/ 21 h 113"/>
                <a:gd name="T26" fmla="*/ 79 w 160"/>
                <a:gd name="T27" fmla="*/ 57 h 113"/>
                <a:gd name="T28" fmla="*/ 62 w 160"/>
                <a:gd name="T29" fmla="*/ 83 h 113"/>
                <a:gd name="T30" fmla="*/ 139 w 160"/>
                <a:gd name="T31" fmla="*/ 94 h 113"/>
                <a:gd name="T32" fmla="*/ 20 w 160"/>
                <a:gd name="T33" fmla="*/ 37 h 113"/>
                <a:gd name="T34" fmla="*/ 41 w 160"/>
                <a:gd name="T35" fmla="*/ 88 h 113"/>
                <a:gd name="T36" fmla="*/ 145 w 160"/>
                <a:gd name="T37" fmla="*/ 36 h 113"/>
                <a:gd name="T38" fmla="*/ 130 w 160"/>
                <a:gd name="T39" fmla="*/ 23 h 113"/>
                <a:gd name="T40" fmla="*/ 116 w 160"/>
                <a:gd name="T41" fmla="*/ 79 h 113"/>
                <a:gd name="T42" fmla="*/ 118 w 160"/>
                <a:gd name="T43" fmla="*/ 96 h 113"/>
                <a:gd name="T44" fmla="*/ 10 w 160"/>
                <a:gd name="T45" fmla="*/ 6 h 113"/>
                <a:gd name="T46" fmla="*/ 18 w 160"/>
                <a:gd name="T47" fmla="*/ 34 h 113"/>
                <a:gd name="T48" fmla="*/ 142 w 160"/>
                <a:gd name="T49" fmla="*/ 2 h 113"/>
                <a:gd name="T50" fmla="*/ 28 w 160"/>
                <a:gd name="T51" fmla="*/ 89 h 113"/>
                <a:gd name="T52" fmla="*/ 14 w 160"/>
                <a:gd name="T53" fmla="*/ 12 h 113"/>
                <a:gd name="T54" fmla="*/ 156 w 160"/>
                <a:gd name="T55" fmla="*/ 24 h 113"/>
                <a:gd name="T56" fmla="*/ 38 w 160"/>
                <a:gd name="T57" fmla="*/ 36 h 113"/>
                <a:gd name="T58" fmla="*/ 59 w 160"/>
                <a:gd name="T59" fmla="*/ 56 h 113"/>
                <a:gd name="T60" fmla="*/ 144 w 160"/>
                <a:gd name="T61" fmla="*/ 30 h 113"/>
                <a:gd name="T62" fmla="*/ 34 w 160"/>
                <a:gd name="T63" fmla="*/ 25 h 113"/>
                <a:gd name="T64" fmla="*/ 12 w 160"/>
                <a:gd name="T65" fmla="*/ 28 h 113"/>
                <a:gd name="T66" fmla="*/ 38 w 160"/>
                <a:gd name="T67" fmla="*/ 45 h 113"/>
                <a:gd name="T68" fmla="*/ 71 w 160"/>
                <a:gd name="T69" fmla="*/ 72 h 113"/>
                <a:gd name="T70" fmla="*/ 157 w 160"/>
                <a:gd name="T71" fmla="*/ 30 h 113"/>
                <a:gd name="T72" fmla="*/ 26 w 160"/>
                <a:gd name="T73" fmla="*/ 87 h 113"/>
                <a:gd name="T74" fmla="*/ 45 w 160"/>
                <a:gd name="T75" fmla="*/ 80 h 113"/>
                <a:gd name="T76" fmla="*/ 103 w 160"/>
                <a:gd name="T77" fmla="*/ 57 h 113"/>
                <a:gd name="T78" fmla="*/ 121 w 160"/>
                <a:gd name="T79" fmla="*/ 45 h 113"/>
                <a:gd name="T80" fmla="*/ 107 w 160"/>
                <a:gd name="T81" fmla="*/ 47 h 113"/>
                <a:gd name="T82" fmla="*/ 130 w 160"/>
                <a:gd name="T83" fmla="*/ 13 h 113"/>
                <a:gd name="T84" fmla="*/ 97 w 160"/>
                <a:gd name="T85" fmla="*/ 67 h 113"/>
                <a:gd name="T86" fmla="*/ 100 w 160"/>
                <a:gd name="T87" fmla="*/ 72 h 113"/>
                <a:gd name="T88" fmla="*/ 37 w 160"/>
                <a:gd name="T89" fmla="*/ 104 h 113"/>
                <a:gd name="T90" fmla="*/ 17 w 160"/>
                <a:gd name="T91" fmla="*/ 15 h 113"/>
                <a:gd name="T92" fmla="*/ 59 w 160"/>
                <a:gd name="T93" fmla="*/ 52 h 113"/>
                <a:gd name="T94" fmla="*/ 100 w 160"/>
                <a:gd name="T95" fmla="*/ 54 h 113"/>
                <a:gd name="T96" fmla="*/ 136 w 160"/>
                <a:gd name="T97" fmla="*/ 91 h 113"/>
                <a:gd name="T98" fmla="*/ 71 w 160"/>
                <a:gd name="T99" fmla="*/ 60 h 113"/>
                <a:gd name="T100" fmla="*/ 35 w 160"/>
                <a:gd name="T101" fmla="*/ 35 h 113"/>
                <a:gd name="T102" fmla="*/ 59 w 160"/>
                <a:gd name="T103" fmla="*/ 77 h 113"/>
                <a:gd name="T104" fmla="*/ 138 w 160"/>
                <a:gd name="T105" fmla="*/ 32 h 113"/>
                <a:gd name="T106" fmla="*/ 66 w 160"/>
                <a:gd name="T107" fmla="*/ 75 h 113"/>
                <a:gd name="T108" fmla="*/ 111 w 160"/>
                <a:gd name="T109" fmla="*/ 51 h 113"/>
                <a:gd name="T110" fmla="*/ 24 w 160"/>
                <a:gd name="T111" fmla="*/ 35 h 113"/>
                <a:gd name="T112" fmla="*/ 138 w 160"/>
                <a:gd name="T113" fmla="*/ 28 h 113"/>
                <a:gd name="T114" fmla="*/ 133 w 160"/>
                <a:gd name="T115" fmla="*/ 30 h 113"/>
                <a:gd name="T116" fmla="*/ 49 w 160"/>
                <a:gd name="T117" fmla="*/ 83 h 113"/>
                <a:gd name="T118" fmla="*/ 80 w 160"/>
                <a:gd name="T119" fmla="*/ 52 h 113"/>
                <a:gd name="T120" fmla="*/ 24 w 160"/>
                <a:gd name="T121" fmla="*/ 8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" h="113">
                  <a:moveTo>
                    <a:pt x="141" y="19"/>
                  </a:moveTo>
                  <a:cubicBezTo>
                    <a:pt x="142" y="19"/>
                    <a:pt x="143" y="19"/>
                    <a:pt x="143" y="18"/>
                  </a:cubicBezTo>
                  <a:cubicBezTo>
                    <a:pt x="146" y="18"/>
                    <a:pt x="148" y="18"/>
                    <a:pt x="150" y="18"/>
                  </a:cubicBezTo>
                  <a:cubicBezTo>
                    <a:pt x="153" y="18"/>
                    <a:pt x="155" y="19"/>
                    <a:pt x="157" y="21"/>
                  </a:cubicBezTo>
                  <a:cubicBezTo>
                    <a:pt x="157" y="21"/>
                    <a:pt x="157" y="22"/>
                    <a:pt x="158" y="22"/>
                  </a:cubicBezTo>
                  <a:cubicBezTo>
                    <a:pt x="159" y="24"/>
                    <a:pt x="160" y="27"/>
                    <a:pt x="160" y="30"/>
                  </a:cubicBezTo>
                  <a:cubicBezTo>
                    <a:pt x="160" y="32"/>
                    <a:pt x="159" y="34"/>
                    <a:pt x="158" y="36"/>
                  </a:cubicBezTo>
                  <a:cubicBezTo>
                    <a:pt x="157" y="37"/>
                    <a:pt x="155" y="38"/>
                    <a:pt x="154" y="38"/>
                  </a:cubicBezTo>
                  <a:cubicBezTo>
                    <a:pt x="153" y="39"/>
                    <a:pt x="151" y="39"/>
                    <a:pt x="150" y="39"/>
                  </a:cubicBezTo>
                  <a:cubicBezTo>
                    <a:pt x="149" y="39"/>
                    <a:pt x="148" y="39"/>
                    <a:pt x="147" y="39"/>
                  </a:cubicBezTo>
                  <a:cubicBezTo>
                    <a:pt x="146" y="40"/>
                    <a:pt x="145" y="40"/>
                    <a:pt x="144" y="40"/>
                  </a:cubicBezTo>
                  <a:cubicBezTo>
                    <a:pt x="143" y="40"/>
                    <a:pt x="141" y="40"/>
                    <a:pt x="140" y="40"/>
                  </a:cubicBezTo>
                  <a:cubicBezTo>
                    <a:pt x="139" y="40"/>
                    <a:pt x="138" y="40"/>
                    <a:pt x="138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6" y="40"/>
                    <a:pt x="136" y="40"/>
                    <a:pt x="135" y="41"/>
                  </a:cubicBezTo>
                  <a:cubicBezTo>
                    <a:pt x="133" y="42"/>
                    <a:pt x="132" y="43"/>
                    <a:pt x="130" y="44"/>
                  </a:cubicBezTo>
                  <a:cubicBezTo>
                    <a:pt x="129" y="45"/>
                    <a:pt x="128" y="45"/>
                    <a:pt x="127" y="46"/>
                  </a:cubicBezTo>
                  <a:cubicBezTo>
                    <a:pt x="123" y="50"/>
                    <a:pt x="118" y="53"/>
                    <a:pt x="113" y="56"/>
                  </a:cubicBezTo>
                  <a:cubicBezTo>
                    <a:pt x="111" y="57"/>
                    <a:pt x="108" y="59"/>
                    <a:pt x="106" y="60"/>
                  </a:cubicBezTo>
                  <a:cubicBezTo>
                    <a:pt x="106" y="60"/>
                    <a:pt x="106" y="60"/>
                    <a:pt x="105" y="60"/>
                  </a:cubicBezTo>
                  <a:cubicBezTo>
                    <a:pt x="105" y="61"/>
                    <a:pt x="106" y="61"/>
                    <a:pt x="106" y="61"/>
                  </a:cubicBezTo>
                  <a:cubicBezTo>
                    <a:pt x="109" y="63"/>
                    <a:pt x="112" y="65"/>
                    <a:pt x="116" y="67"/>
                  </a:cubicBezTo>
                  <a:cubicBezTo>
                    <a:pt x="117" y="68"/>
                    <a:pt x="118" y="68"/>
                    <a:pt x="120" y="69"/>
                  </a:cubicBezTo>
                  <a:cubicBezTo>
                    <a:pt x="123" y="70"/>
                    <a:pt x="126" y="72"/>
                    <a:pt x="129" y="73"/>
                  </a:cubicBezTo>
                  <a:cubicBezTo>
                    <a:pt x="130" y="73"/>
                    <a:pt x="131" y="74"/>
                    <a:pt x="132" y="74"/>
                  </a:cubicBezTo>
                  <a:cubicBezTo>
                    <a:pt x="132" y="74"/>
                    <a:pt x="133" y="74"/>
                    <a:pt x="133" y="75"/>
                  </a:cubicBezTo>
                  <a:cubicBezTo>
                    <a:pt x="135" y="75"/>
                    <a:pt x="137" y="76"/>
                    <a:pt x="139" y="76"/>
                  </a:cubicBezTo>
                  <a:cubicBezTo>
                    <a:pt x="141" y="77"/>
                    <a:pt x="142" y="78"/>
                    <a:pt x="144" y="79"/>
                  </a:cubicBezTo>
                  <a:cubicBezTo>
                    <a:pt x="145" y="79"/>
                    <a:pt x="145" y="80"/>
                    <a:pt x="146" y="80"/>
                  </a:cubicBezTo>
                  <a:cubicBezTo>
                    <a:pt x="148" y="82"/>
                    <a:pt x="149" y="84"/>
                    <a:pt x="148" y="87"/>
                  </a:cubicBezTo>
                  <a:cubicBezTo>
                    <a:pt x="148" y="89"/>
                    <a:pt x="147" y="90"/>
                    <a:pt x="147" y="92"/>
                  </a:cubicBezTo>
                  <a:cubicBezTo>
                    <a:pt x="146" y="94"/>
                    <a:pt x="144" y="96"/>
                    <a:pt x="142" y="96"/>
                  </a:cubicBezTo>
                  <a:cubicBezTo>
                    <a:pt x="140" y="97"/>
                    <a:pt x="138" y="97"/>
                    <a:pt x="136" y="97"/>
                  </a:cubicBezTo>
                  <a:cubicBezTo>
                    <a:pt x="134" y="97"/>
                    <a:pt x="131" y="97"/>
                    <a:pt x="129" y="96"/>
                  </a:cubicBezTo>
                  <a:cubicBezTo>
                    <a:pt x="129" y="96"/>
                    <a:pt x="128" y="96"/>
                    <a:pt x="128" y="96"/>
                  </a:cubicBezTo>
                  <a:cubicBezTo>
                    <a:pt x="128" y="98"/>
                    <a:pt x="128" y="99"/>
                    <a:pt x="128" y="101"/>
                  </a:cubicBezTo>
                  <a:cubicBezTo>
                    <a:pt x="128" y="103"/>
                    <a:pt x="127" y="106"/>
                    <a:pt x="127" y="108"/>
                  </a:cubicBezTo>
                  <a:cubicBezTo>
                    <a:pt x="126" y="109"/>
                    <a:pt x="125" y="111"/>
                    <a:pt x="124" y="112"/>
                  </a:cubicBezTo>
                  <a:cubicBezTo>
                    <a:pt x="123" y="113"/>
                    <a:pt x="122" y="113"/>
                    <a:pt x="120" y="113"/>
                  </a:cubicBezTo>
                  <a:cubicBezTo>
                    <a:pt x="119" y="113"/>
                    <a:pt x="118" y="112"/>
                    <a:pt x="117" y="111"/>
                  </a:cubicBezTo>
                  <a:cubicBezTo>
                    <a:pt x="116" y="110"/>
                    <a:pt x="116" y="110"/>
                    <a:pt x="115" y="109"/>
                  </a:cubicBezTo>
                  <a:cubicBezTo>
                    <a:pt x="114" y="108"/>
                    <a:pt x="113" y="107"/>
                    <a:pt x="112" y="105"/>
                  </a:cubicBezTo>
                  <a:cubicBezTo>
                    <a:pt x="111" y="105"/>
                    <a:pt x="111" y="104"/>
                    <a:pt x="111" y="104"/>
                  </a:cubicBezTo>
                  <a:cubicBezTo>
                    <a:pt x="110" y="102"/>
                    <a:pt x="110" y="100"/>
                    <a:pt x="110" y="98"/>
                  </a:cubicBezTo>
                  <a:cubicBezTo>
                    <a:pt x="110" y="97"/>
                    <a:pt x="109" y="97"/>
                    <a:pt x="109" y="96"/>
                  </a:cubicBezTo>
                  <a:cubicBezTo>
                    <a:pt x="109" y="95"/>
                    <a:pt x="109" y="95"/>
                    <a:pt x="108" y="95"/>
                  </a:cubicBezTo>
                  <a:cubicBezTo>
                    <a:pt x="108" y="95"/>
                    <a:pt x="108" y="95"/>
                    <a:pt x="108" y="94"/>
                  </a:cubicBezTo>
                  <a:cubicBezTo>
                    <a:pt x="106" y="93"/>
                    <a:pt x="105" y="91"/>
                    <a:pt x="104" y="90"/>
                  </a:cubicBezTo>
                  <a:cubicBezTo>
                    <a:pt x="100" y="87"/>
                    <a:pt x="96" y="84"/>
                    <a:pt x="93" y="82"/>
                  </a:cubicBezTo>
                  <a:cubicBezTo>
                    <a:pt x="89" y="80"/>
                    <a:pt x="85" y="78"/>
                    <a:pt x="82" y="75"/>
                  </a:cubicBezTo>
                  <a:cubicBezTo>
                    <a:pt x="82" y="75"/>
                    <a:pt x="81" y="75"/>
                    <a:pt x="81" y="75"/>
                  </a:cubicBezTo>
                  <a:cubicBezTo>
                    <a:pt x="81" y="75"/>
                    <a:pt x="81" y="75"/>
                    <a:pt x="80" y="75"/>
                  </a:cubicBezTo>
                  <a:cubicBezTo>
                    <a:pt x="78" y="77"/>
                    <a:pt x="77" y="78"/>
                    <a:pt x="75" y="79"/>
                  </a:cubicBezTo>
                  <a:cubicBezTo>
                    <a:pt x="74" y="79"/>
                    <a:pt x="73" y="80"/>
                    <a:pt x="73" y="80"/>
                  </a:cubicBezTo>
                  <a:cubicBezTo>
                    <a:pt x="70" y="82"/>
                    <a:pt x="68" y="83"/>
                    <a:pt x="66" y="84"/>
                  </a:cubicBezTo>
                  <a:cubicBezTo>
                    <a:pt x="62" y="87"/>
                    <a:pt x="58" y="89"/>
                    <a:pt x="54" y="90"/>
                  </a:cubicBezTo>
                  <a:cubicBezTo>
                    <a:pt x="54" y="90"/>
                    <a:pt x="54" y="91"/>
                    <a:pt x="53" y="91"/>
                  </a:cubicBezTo>
                  <a:cubicBezTo>
                    <a:pt x="53" y="92"/>
                    <a:pt x="53" y="93"/>
                    <a:pt x="52" y="94"/>
                  </a:cubicBezTo>
                  <a:cubicBezTo>
                    <a:pt x="51" y="97"/>
                    <a:pt x="50" y="100"/>
                    <a:pt x="48" y="102"/>
                  </a:cubicBezTo>
                  <a:cubicBezTo>
                    <a:pt x="47" y="105"/>
                    <a:pt x="45" y="108"/>
                    <a:pt x="43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0" y="112"/>
                    <a:pt x="38" y="112"/>
                    <a:pt x="36" y="111"/>
                  </a:cubicBezTo>
                  <a:cubicBezTo>
                    <a:pt x="35" y="111"/>
                    <a:pt x="34" y="111"/>
                    <a:pt x="33" y="111"/>
                  </a:cubicBezTo>
                  <a:cubicBezTo>
                    <a:pt x="30" y="112"/>
                    <a:pt x="28" y="111"/>
                    <a:pt x="27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5" y="108"/>
                    <a:pt x="24" y="107"/>
                    <a:pt x="23" y="106"/>
                  </a:cubicBezTo>
                  <a:cubicBezTo>
                    <a:pt x="22" y="105"/>
                    <a:pt x="22" y="103"/>
                    <a:pt x="22" y="102"/>
                  </a:cubicBezTo>
                  <a:cubicBezTo>
                    <a:pt x="23" y="100"/>
                    <a:pt x="23" y="98"/>
                    <a:pt x="24" y="96"/>
                  </a:cubicBezTo>
                  <a:cubicBezTo>
                    <a:pt x="24" y="96"/>
                    <a:pt x="24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4" y="96"/>
                    <a:pt x="23" y="96"/>
                    <a:pt x="22" y="96"/>
                  </a:cubicBezTo>
                  <a:cubicBezTo>
                    <a:pt x="19" y="96"/>
                    <a:pt x="17" y="96"/>
                    <a:pt x="14" y="95"/>
                  </a:cubicBezTo>
                  <a:cubicBezTo>
                    <a:pt x="14" y="95"/>
                    <a:pt x="13" y="94"/>
                    <a:pt x="13" y="94"/>
                  </a:cubicBezTo>
                  <a:cubicBezTo>
                    <a:pt x="10" y="92"/>
                    <a:pt x="8" y="89"/>
                    <a:pt x="9" y="86"/>
                  </a:cubicBezTo>
                  <a:cubicBezTo>
                    <a:pt x="9" y="83"/>
                    <a:pt x="11" y="80"/>
                    <a:pt x="12" y="78"/>
                  </a:cubicBezTo>
                  <a:cubicBezTo>
                    <a:pt x="14" y="76"/>
                    <a:pt x="16" y="75"/>
                    <a:pt x="19" y="75"/>
                  </a:cubicBezTo>
                  <a:cubicBezTo>
                    <a:pt x="20" y="75"/>
                    <a:pt x="21" y="75"/>
                    <a:pt x="21" y="75"/>
                  </a:cubicBezTo>
                  <a:cubicBezTo>
                    <a:pt x="22" y="75"/>
                    <a:pt x="23" y="75"/>
                    <a:pt x="24" y="74"/>
                  </a:cubicBezTo>
                  <a:cubicBezTo>
                    <a:pt x="25" y="74"/>
                    <a:pt x="27" y="74"/>
                    <a:pt x="29" y="75"/>
                  </a:cubicBezTo>
                  <a:cubicBezTo>
                    <a:pt x="30" y="75"/>
                    <a:pt x="32" y="76"/>
                    <a:pt x="33" y="76"/>
                  </a:cubicBezTo>
                  <a:cubicBezTo>
                    <a:pt x="33" y="76"/>
                    <a:pt x="33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5" y="77"/>
                    <a:pt x="35" y="77"/>
                    <a:pt x="36" y="76"/>
                  </a:cubicBezTo>
                  <a:cubicBezTo>
                    <a:pt x="38" y="75"/>
                    <a:pt x="39" y="75"/>
                    <a:pt x="41" y="74"/>
                  </a:cubicBezTo>
                  <a:cubicBezTo>
                    <a:pt x="47" y="70"/>
                    <a:pt x="53" y="66"/>
                    <a:pt x="59" y="63"/>
                  </a:cubicBezTo>
                  <a:cubicBezTo>
                    <a:pt x="60" y="62"/>
                    <a:pt x="61" y="62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6" y="57"/>
                    <a:pt x="51" y="54"/>
                    <a:pt x="45" y="51"/>
                  </a:cubicBezTo>
                  <a:cubicBezTo>
                    <a:pt x="42" y="49"/>
                    <a:pt x="38" y="47"/>
                    <a:pt x="34" y="45"/>
                  </a:cubicBezTo>
                  <a:cubicBezTo>
                    <a:pt x="33" y="45"/>
                    <a:pt x="32" y="44"/>
                    <a:pt x="31" y="44"/>
                  </a:cubicBezTo>
                  <a:cubicBezTo>
                    <a:pt x="30" y="44"/>
                    <a:pt x="30" y="44"/>
                    <a:pt x="30" y="43"/>
                  </a:cubicBezTo>
                  <a:cubicBezTo>
                    <a:pt x="30" y="42"/>
                    <a:pt x="30" y="42"/>
                    <a:pt x="30" y="41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6" y="41"/>
                    <a:pt x="22" y="41"/>
                    <a:pt x="19" y="41"/>
                  </a:cubicBezTo>
                  <a:cubicBezTo>
                    <a:pt x="15" y="41"/>
                    <a:pt x="11" y="41"/>
                    <a:pt x="7" y="40"/>
                  </a:cubicBezTo>
                  <a:cubicBezTo>
                    <a:pt x="6" y="40"/>
                    <a:pt x="4" y="39"/>
                    <a:pt x="3" y="38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1" y="31"/>
                    <a:pt x="1" y="30"/>
                    <a:pt x="1" y="29"/>
                  </a:cubicBezTo>
                  <a:cubicBezTo>
                    <a:pt x="2" y="27"/>
                    <a:pt x="4" y="25"/>
                    <a:pt x="6" y="24"/>
                  </a:cubicBezTo>
                  <a:cubicBezTo>
                    <a:pt x="8" y="24"/>
                    <a:pt x="9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2"/>
                    <a:pt x="10" y="22"/>
                  </a:cubicBezTo>
                  <a:cubicBezTo>
                    <a:pt x="8" y="21"/>
                    <a:pt x="6" y="20"/>
                    <a:pt x="4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3"/>
                    <a:pt x="3" y="12"/>
                    <a:pt x="4" y="10"/>
                  </a:cubicBezTo>
                  <a:cubicBezTo>
                    <a:pt x="4" y="8"/>
                    <a:pt x="6" y="6"/>
                    <a:pt x="7" y="5"/>
                  </a:cubicBezTo>
                  <a:cubicBezTo>
                    <a:pt x="9" y="4"/>
                    <a:pt x="10" y="3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5" y="4"/>
                    <a:pt x="28" y="7"/>
                    <a:pt x="30" y="12"/>
                  </a:cubicBezTo>
                  <a:cubicBezTo>
                    <a:pt x="30" y="13"/>
                    <a:pt x="31" y="15"/>
                    <a:pt x="32" y="17"/>
                  </a:cubicBezTo>
                  <a:cubicBezTo>
                    <a:pt x="32" y="18"/>
                    <a:pt x="33" y="18"/>
                    <a:pt x="33" y="19"/>
                  </a:cubicBezTo>
                  <a:cubicBezTo>
                    <a:pt x="35" y="20"/>
                    <a:pt x="37" y="21"/>
                    <a:pt x="39" y="22"/>
                  </a:cubicBezTo>
                  <a:cubicBezTo>
                    <a:pt x="42" y="24"/>
                    <a:pt x="44" y="25"/>
                    <a:pt x="47" y="27"/>
                  </a:cubicBezTo>
                  <a:cubicBezTo>
                    <a:pt x="48" y="28"/>
                    <a:pt x="49" y="29"/>
                    <a:pt x="51" y="29"/>
                  </a:cubicBezTo>
                  <a:cubicBezTo>
                    <a:pt x="52" y="30"/>
                    <a:pt x="53" y="31"/>
                    <a:pt x="55" y="32"/>
                  </a:cubicBezTo>
                  <a:cubicBezTo>
                    <a:pt x="61" y="35"/>
                    <a:pt x="67" y="38"/>
                    <a:pt x="73" y="41"/>
                  </a:cubicBezTo>
                  <a:cubicBezTo>
                    <a:pt x="77" y="44"/>
                    <a:pt x="82" y="46"/>
                    <a:pt x="86" y="48"/>
                  </a:cubicBezTo>
                  <a:cubicBezTo>
                    <a:pt x="86" y="48"/>
                    <a:pt x="87" y="48"/>
                    <a:pt x="87" y="48"/>
                  </a:cubicBezTo>
                  <a:cubicBezTo>
                    <a:pt x="93" y="45"/>
                    <a:pt x="98" y="42"/>
                    <a:pt x="104" y="40"/>
                  </a:cubicBezTo>
                  <a:cubicBezTo>
                    <a:pt x="106" y="38"/>
                    <a:pt x="108" y="37"/>
                    <a:pt x="110" y="36"/>
                  </a:cubicBezTo>
                  <a:cubicBezTo>
                    <a:pt x="114" y="34"/>
                    <a:pt x="117" y="31"/>
                    <a:pt x="120" y="29"/>
                  </a:cubicBezTo>
                  <a:cubicBezTo>
                    <a:pt x="121" y="29"/>
                    <a:pt x="122" y="28"/>
                    <a:pt x="123" y="27"/>
                  </a:cubicBezTo>
                  <a:cubicBezTo>
                    <a:pt x="123" y="27"/>
                    <a:pt x="123" y="27"/>
                    <a:pt x="123" y="26"/>
                  </a:cubicBezTo>
                  <a:cubicBezTo>
                    <a:pt x="123" y="24"/>
                    <a:pt x="122" y="22"/>
                    <a:pt x="122" y="19"/>
                  </a:cubicBezTo>
                  <a:cubicBezTo>
                    <a:pt x="122" y="18"/>
                    <a:pt x="122" y="17"/>
                    <a:pt x="122" y="16"/>
                  </a:cubicBezTo>
                  <a:cubicBezTo>
                    <a:pt x="122" y="15"/>
                    <a:pt x="123" y="14"/>
                    <a:pt x="123" y="13"/>
                  </a:cubicBezTo>
                  <a:cubicBezTo>
                    <a:pt x="125" y="11"/>
                    <a:pt x="126" y="10"/>
                    <a:pt x="127" y="8"/>
                  </a:cubicBezTo>
                  <a:cubicBezTo>
                    <a:pt x="128" y="7"/>
                    <a:pt x="129" y="6"/>
                    <a:pt x="130" y="5"/>
                  </a:cubicBezTo>
                  <a:cubicBezTo>
                    <a:pt x="130" y="4"/>
                    <a:pt x="131" y="4"/>
                    <a:pt x="131" y="4"/>
                  </a:cubicBezTo>
                  <a:cubicBezTo>
                    <a:pt x="133" y="3"/>
                    <a:pt x="134" y="2"/>
                    <a:pt x="136" y="1"/>
                  </a:cubicBezTo>
                  <a:cubicBezTo>
                    <a:pt x="137" y="1"/>
                    <a:pt x="138" y="0"/>
                    <a:pt x="139" y="0"/>
                  </a:cubicBezTo>
                  <a:cubicBezTo>
                    <a:pt x="140" y="0"/>
                    <a:pt x="141" y="0"/>
                    <a:pt x="141" y="0"/>
                  </a:cubicBezTo>
                  <a:cubicBezTo>
                    <a:pt x="143" y="0"/>
                    <a:pt x="145" y="1"/>
                    <a:pt x="145" y="3"/>
                  </a:cubicBezTo>
                  <a:cubicBezTo>
                    <a:pt x="146" y="4"/>
                    <a:pt x="146" y="5"/>
                    <a:pt x="146" y="6"/>
                  </a:cubicBezTo>
                  <a:cubicBezTo>
                    <a:pt x="147" y="9"/>
                    <a:pt x="146" y="12"/>
                    <a:pt x="144" y="14"/>
                  </a:cubicBezTo>
                  <a:cubicBezTo>
                    <a:pt x="143" y="16"/>
                    <a:pt x="142" y="17"/>
                    <a:pt x="141" y="19"/>
                  </a:cubicBezTo>
                  <a:close/>
                  <a:moveTo>
                    <a:pt x="50" y="35"/>
                  </a:moveTo>
                  <a:cubicBezTo>
                    <a:pt x="50" y="35"/>
                    <a:pt x="49" y="36"/>
                    <a:pt x="48" y="36"/>
                  </a:cubicBezTo>
                  <a:cubicBezTo>
                    <a:pt x="49" y="37"/>
                    <a:pt x="50" y="38"/>
                    <a:pt x="50" y="39"/>
                  </a:cubicBezTo>
                  <a:cubicBezTo>
                    <a:pt x="50" y="38"/>
                    <a:pt x="50" y="38"/>
                    <a:pt x="51" y="38"/>
                  </a:cubicBezTo>
                  <a:cubicBezTo>
                    <a:pt x="51" y="37"/>
                    <a:pt x="51" y="37"/>
                    <a:pt x="51" y="36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0" y="33"/>
                  </a:cubicBezTo>
                  <a:cubicBezTo>
                    <a:pt x="50" y="34"/>
                    <a:pt x="50" y="34"/>
                    <a:pt x="50" y="35"/>
                  </a:cubicBezTo>
                  <a:close/>
                  <a:moveTo>
                    <a:pt x="111" y="94"/>
                  </a:moveTo>
                  <a:cubicBezTo>
                    <a:pt x="111" y="94"/>
                    <a:pt x="111" y="94"/>
                    <a:pt x="111" y="94"/>
                  </a:cubicBezTo>
                  <a:cubicBezTo>
                    <a:pt x="112" y="94"/>
                    <a:pt x="113" y="94"/>
                    <a:pt x="113" y="95"/>
                  </a:cubicBezTo>
                  <a:cubicBezTo>
                    <a:pt x="113" y="95"/>
                    <a:pt x="113" y="96"/>
                    <a:pt x="113" y="96"/>
                  </a:cubicBezTo>
                  <a:cubicBezTo>
                    <a:pt x="113" y="97"/>
                    <a:pt x="113" y="98"/>
                    <a:pt x="113" y="99"/>
                  </a:cubicBezTo>
                  <a:cubicBezTo>
                    <a:pt x="114" y="100"/>
                    <a:pt x="114" y="101"/>
                    <a:pt x="114" y="103"/>
                  </a:cubicBezTo>
                  <a:cubicBezTo>
                    <a:pt x="115" y="104"/>
                    <a:pt x="115" y="105"/>
                    <a:pt x="116" y="106"/>
                  </a:cubicBezTo>
                  <a:cubicBezTo>
                    <a:pt x="117" y="108"/>
                    <a:pt x="119" y="110"/>
                    <a:pt x="121" y="110"/>
                  </a:cubicBezTo>
                  <a:cubicBezTo>
                    <a:pt x="122" y="110"/>
                    <a:pt x="122" y="110"/>
                    <a:pt x="123" y="110"/>
                  </a:cubicBezTo>
                  <a:cubicBezTo>
                    <a:pt x="123" y="109"/>
                    <a:pt x="124" y="109"/>
                    <a:pt x="124" y="108"/>
                  </a:cubicBezTo>
                  <a:cubicBezTo>
                    <a:pt x="125" y="106"/>
                    <a:pt x="125" y="105"/>
                    <a:pt x="125" y="103"/>
                  </a:cubicBezTo>
                  <a:cubicBezTo>
                    <a:pt x="125" y="101"/>
                    <a:pt x="125" y="99"/>
                    <a:pt x="125" y="97"/>
                  </a:cubicBezTo>
                  <a:cubicBezTo>
                    <a:pt x="125" y="97"/>
                    <a:pt x="125" y="96"/>
                    <a:pt x="126" y="96"/>
                  </a:cubicBezTo>
                  <a:cubicBezTo>
                    <a:pt x="126" y="95"/>
                    <a:pt x="126" y="94"/>
                    <a:pt x="126" y="93"/>
                  </a:cubicBezTo>
                  <a:cubicBezTo>
                    <a:pt x="125" y="93"/>
                    <a:pt x="125" y="92"/>
                    <a:pt x="125" y="92"/>
                  </a:cubicBezTo>
                  <a:cubicBezTo>
                    <a:pt x="125" y="89"/>
                    <a:pt x="124" y="87"/>
                    <a:pt x="124" y="84"/>
                  </a:cubicBezTo>
                  <a:cubicBezTo>
                    <a:pt x="124" y="84"/>
                    <a:pt x="123" y="83"/>
                    <a:pt x="123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2" y="85"/>
                    <a:pt x="122" y="87"/>
                    <a:pt x="121" y="88"/>
                  </a:cubicBezTo>
                  <a:cubicBezTo>
                    <a:pt x="122" y="88"/>
                    <a:pt x="123" y="89"/>
                    <a:pt x="123" y="90"/>
                  </a:cubicBezTo>
                  <a:cubicBezTo>
                    <a:pt x="123" y="90"/>
                    <a:pt x="123" y="91"/>
                    <a:pt x="123" y="91"/>
                  </a:cubicBezTo>
                  <a:cubicBezTo>
                    <a:pt x="124" y="94"/>
                    <a:pt x="124" y="97"/>
                    <a:pt x="124" y="99"/>
                  </a:cubicBezTo>
                  <a:cubicBezTo>
                    <a:pt x="124" y="101"/>
                    <a:pt x="124" y="103"/>
                    <a:pt x="124" y="105"/>
                  </a:cubicBezTo>
                  <a:cubicBezTo>
                    <a:pt x="123" y="106"/>
                    <a:pt x="123" y="106"/>
                    <a:pt x="123" y="107"/>
                  </a:cubicBezTo>
                  <a:cubicBezTo>
                    <a:pt x="122" y="108"/>
                    <a:pt x="121" y="108"/>
                    <a:pt x="120" y="108"/>
                  </a:cubicBezTo>
                  <a:cubicBezTo>
                    <a:pt x="119" y="107"/>
                    <a:pt x="119" y="106"/>
                    <a:pt x="118" y="106"/>
                  </a:cubicBezTo>
                  <a:cubicBezTo>
                    <a:pt x="117" y="104"/>
                    <a:pt x="116" y="103"/>
                    <a:pt x="116" y="101"/>
                  </a:cubicBezTo>
                  <a:cubicBezTo>
                    <a:pt x="116" y="99"/>
                    <a:pt x="115" y="98"/>
                    <a:pt x="114" y="96"/>
                  </a:cubicBezTo>
                  <a:cubicBezTo>
                    <a:pt x="114" y="96"/>
                    <a:pt x="114" y="96"/>
                    <a:pt x="114" y="95"/>
                  </a:cubicBezTo>
                  <a:cubicBezTo>
                    <a:pt x="114" y="95"/>
                    <a:pt x="113" y="94"/>
                    <a:pt x="113" y="94"/>
                  </a:cubicBezTo>
                  <a:cubicBezTo>
                    <a:pt x="112" y="94"/>
                    <a:pt x="112" y="94"/>
                    <a:pt x="112" y="93"/>
                  </a:cubicBezTo>
                  <a:cubicBezTo>
                    <a:pt x="112" y="93"/>
                    <a:pt x="111" y="93"/>
                    <a:pt x="111" y="93"/>
                  </a:cubicBezTo>
                  <a:cubicBezTo>
                    <a:pt x="111" y="93"/>
                    <a:pt x="111" y="94"/>
                    <a:pt x="111" y="94"/>
                  </a:cubicBezTo>
                  <a:close/>
                  <a:moveTo>
                    <a:pt x="98" y="81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6" y="79"/>
                    <a:pt x="96" y="78"/>
                    <a:pt x="95" y="77"/>
                  </a:cubicBezTo>
                  <a:cubicBezTo>
                    <a:pt x="95" y="76"/>
                    <a:pt x="94" y="76"/>
                    <a:pt x="93" y="75"/>
                  </a:cubicBezTo>
                  <a:cubicBezTo>
                    <a:pt x="93" y="75"/>
                    <a:pt x="93" y="76"/>
                    <a:pt x="93" y="76"/>
                  </a:cubicBezTo>
                  <a:cubicBezTo>
                    <a:pt x="92" y="76"/>
                    <a:pt x="91" y="77"/>
                    <a:pt x="91" y="76"/>
                  </a:cubicBezTo>
                  <a:cubicBezTo>
                    <a:pt x="91" y="76"/>
                    <a:pt x="90" y="75"/>
                    <a:pt x="90" y="75"/>
                  </a:cubicBezTo>
                  <a:cubicBezTo>
                    <a:pt x="90" y="74"/>
                    <a:pt x="90" y="74"/>
                    <a:pt x="89" y="73"/>
                  </a:cubicBezTo>
                  <a:cubicBezTo>
                    <a:pt x="89" y="73"/>
                    <a:pt x="89" y="73"/>
                    <a:pt x="89" y="72"/>
                  </a:cubicBezTo>
                  <a:cubicBezTo>
                    <a:pt x="89" y="72"/>
                    <a:pt x="88" y="72"/>
                    <a:pt x="88" y="71"/>
                  </a:cubicBezTo>
                  <a:cubicBezTo>
                    <a:pt x="87" y="72"/>
                    <a:pt x="86" y="72"/>
                    <a:pt x="85" y="73"/>
                  </a:cubicBezTo>
                  <a:cubicBezTo>
                    <a:pt x="89" y="76"/>
                    <a:pt x="93" y="78"/>
                    <a:pt x="98" y="8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7" y="14"/>
                    <a:pt x="26" y="11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4" y="11"/>
                    <a:pt x="25" y="12"/>
                  </a:cubicBezTo>
                  <a:cubicBezTo>
                    <a:pt x="25" y="13"/>
                    <a:pt x="26" y="13"/>
                    <a:pt x="26" y="14"/>
                  </a:cubicBezTo>
                  <a:cubicBezTo>
                    <a:pt x="27" y="15"/>
                    <a:pt x="27" y="16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11" y="86"/>
                  </a:moveTo>
                  <a:cubicBezTo>
                    <a:pt x="11" y="86"/>
                    <a:pt x="11" y="86"/>
                    <a:pt x="11" y="86"/>
                  </a:cubicBezTo>
                  <a:cubicBezTo>
                    <a:pt x="10" y="89"/>
                    <a:pt x="11" y="92"/>
                    <a:pt x="14" y="93"/>
                  </a:cubicBezTo>
                  <a:cubicBezTo>
                    <a:pt x="15" y="93"/>
                    <a:pt x="17" y="94"/>
                    <a:pt x="18" y="94"/>
                  </a:cubicBezTo>
                  <a:cubicBezTo>
                    <a:pt x="20" y="94"/>
                    <a:pt x="21" y="94"/>
                    <a:pt x="22" y="94"/>
                  </a:cubicBezTo>
                  <a:cubicBezTo>
                    <a:pt x="19" y="94"/>
                    <a:pt x="17" y="93"/>
                    <a:pt x="15" y="91"/>
                  </a:cubicBezTo>
                  <a:cubicBezTo>
                    <a:pt x="15" y="91"/>
                    <a:pt x="14" y="90"/>
                    <a:pt x="14" y="89"/>
                  </a:cubicBezTo>
                  <a:cubicBezTo>
                    <a:pt x="13" y="89"/>
                    <a:pt x="13" y="89"/>
                    <a:pt x="13" y="88"/>
                  </a:cubicBezTo>
                  <a:cubicBezTo>
                    <a:pt x="12" y="88"/>
                    <a:pt x="11" y="87"/>
                    <a:pt x="11" y="86"/>
                  </a:cubicBezTo>
                  <a:close/>
                  <a:moveTo>
                    <a:pt x="116" y="92"/>
                  </a:moveTo>
                  <a:cubicBezTo>
                    <a:pt x="116" y="90"/>
                    <a:pt x="116" y="89"/>
                    <a:pt x="116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5" y="85"/>
                    <a:pt x="115" y="83"/>
                    <a:pt x="115" y="80"/>
                  </a:cubicBezTo>
                  <a:cubicBezTo>
                    <a:pt x="115" y="80"/>
                    <a:pt x="114" y="80"/>
                    <a:pt x="114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4" y="83"/>
                    <a:pt x="114" y="86"/>
                    <a:pt x="113" y="89"/>
                  </a:cubicBezTo>
                  <a:cubicBezTo>
                    <a:pt x="113" y="90"/>
                    <a:pt x="113" y="90"/>
                    <a:pt x="114" y="90"/>
                  </a:cubicBezTo>
                  <a:cubicBezTo>
                    <a:pt x="114" y="91"/>
                    <a:pt x="115" y="91"/>
                    <a:pt x="116" y="92"/>
                  </a:cubicBezTo>
                  <a:close/>
                  <a:moveTo>
                    <a:pt x="60" y="37"/>
                  </a:moveTo>
                  <a:cubicBezTo>
                    <a:pt x="61" y="37"/>
                    <a:pt x="62" y="38"/>
                    <a:pt x="63" y="39"/>
                  </a:cubicBezTo>
                  <a:cubicBezTo>
                    <a:pt x="67" y="41"/>
                    <a:pt x="71" y="43"/>
                    <a:pt x="75" y="45"/>
                  </a:cubicBezTo>
                  <a:cubicBezTo>
                    <a:pt x="75" y="45"/>
                    <a:pt x="76" y="45"/>
                    <a:pt x="77" y="46"/>
                  </a:cubicBezTo>
                  <a:cubicBezTo>
                    <a:pt x="78" y="46"/>
                    <a:pt x="79" y="47"/>
                    <a:pt x="80" y="48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2" y="48"/>
                    <a:pt x="82" y="49"/>
                    <a:pt x="82" y="49"/>
                  </a:cubicBezTo>
                  <a:cubicBezTo>
                    <a:pt x="83" y="50"/>
                    <a:pt x="84" y="50"/>
                    <a:pt x="85" y="49"/>
                  </a:cubicBezTo>
                  <a:cubicBezTo>
                    <a:pt x="77" y="45"/>
                    <a:pt x="68" y="41"/>
                    <a:pt x="60" y="37"/>
                  </a:cubicBezTo>
                  <a:close/>
                  <a:moveTo>
                    <a:pt x="64" y="63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9" y="65"/>
                    <a:pt x="56" y="66"/>
                    <a:pt x="53" y="68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4" y="74"/>
                    <a:pt x="46" y="73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9" y="71"/>
                    <a:pt x="50" y="70"/>
                    <a:pt x="51" y="70"/>
                  </a:cubicBezTo>
                  <a:cubicBezTo>
                    <a:pt x="55" y="67"/>
                    <a:pt x="59" y="65"/>
                    <a:pt x="63" y="64"/>
                  </a:cubicBezTo>
                  <a:cubicBezTo>
                    <a:pt x="63" y="64"/>
                    <a:pt x="64" y="63"/>
                    <a:pt x="64" y="63"/>
                  </a:cubicBezTo>
                  <a:close/>
                  <a:moveTo>
                    <a:pt x="17" y="38"/>
                  </a:moveTo>
                  <a:cubicBezTo>
                    <a:pt x="16" y="39"/>
                    <a:pt x="15" y="39"/>
                    <a:pt x="14" y="38"/>
                  </a:cubicBezTo>
                  <a:cubicBezTo>
                    <a:pt x="14" y="38"/>
                    <a:pt x="13" y="37"/>
                    <a:pt x="12" y="37"/>
                  </a:cubicBezTo>
                  <a:cubicBezTo>
                    <a:pt x="12" y="36"/>
                    <a:pt x="12" y="36"/>
                    <a:pt x="11" y="37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6" y="37"/>
                    <a:pt x="6" y="36"/>
                    <a:pt x="5" y="36"/>
                  </a:cubicBezTo>
                  <a:cubicBezTo>
                    <a:pt x="5" y="36"/>
                    <a:pt x="4" y="35"/>
                    <a:pt x="4" y="35"/>
                  </a:cubicBezTo>
                  <a:cubicBezTo>
                    <a:pt x="4" y="35"/>
                    <a:pt x="4" y="35"/>
                    <a:pt x="4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7" y="38"/>
                    <a:pt x="8" y="39"/>
                    <a:pt x="9" y="39"/>
                  </a:cubicBezTo>
                  <a:cubicBezTo>
                    <a:pt x="12" y="39"/>
                    <a:pt x="14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8"/>
                  </a:cubicBezTo>
                  <a:close/>
                  <a:moveTo>
                    <a:pt x="93" y="49"/>
                  </a:moveTo>
                  <a:cubicBezTo>
                    <a:pt x="93" y="49"/>
                    <a:pt x="93" y="48"/>
                    <a:pt x="94" y="48"/>
                  </a:cubicBezTo>
                  <a:cubicBezTo>
                    <a:pt x="97" y="46"/>
                    <a:pt x="100" y="44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9" y="44"/>
                    <a:pt x="94" y="46"/>
                    <a:pt x="89" y="49"/>
                  </a:cubicBezTo>
                  <a:cubicBezTo>
                    <a:pt x="89" y="50"/>
                    <a:pt x="90" y="50"/>
                    <a:pt x="90" y="50"/>
                  </a:cubicBezTo>
                  <a:cubicBezTo>
                    <a:pt x="91" y="49"/>
                    <a:pt x="91" y="48"/>
                    <a:pt x="93" y="49"/>
                  </a:cubicBezTo>
                  <a:close/>
                  <a:moveTo>
                    <a:pt x="54" y="53"/>
                  </a:moveTo>
                  <a:cubicBezTo>
                    <a:pt x="55" y="53"/>
                    <a:pt x="55" y="53"/>
                    <a:pt x="55" y="53"/>
                  </a:cubicBezTo>
                  <a:cubicBezTo>
                    <a:pt x="55" y="52"/>
                    <a:pt x="55" y="51"/>
                    <a:pt x="54" y="50"/>
                  </a:cubicBezTo>
                  <a:cubicBezTo>
                    <a:pt x="54" y="50"/>
                    <a:pt x="54" y="49"/>
                    <a:pt x="53" y="49"/>
                  </a:cubicBezTo>
                  <a:cubicBezTo>
                    <a:pt x="53" y="48"/>
                    <a:pt x="52" y="48"/>
                    <a:pt x="51" y="47"/>
                  </a:cubicBezTo>
                  <a:cubicBezTo>
                    <a:pt x="50" y="48"/>
                    <a:pt x="50" y="49"/>
                    <a:pt x="50" y="50"/>
                  </a:cubicBezTo>
                  <a:cubicBezTo>
                    <a:pt x="50" y="50"/>
                    <a:pt x="50" y="50"/>
                    <a:pt x="51" y="50"/>
                  </a:cubicBezTo>
                  <a:cubicBezTo>
                    <a:pt x="52" y="51"/>
                    <a:pt x="53" y="52"/>
                    <a:pt x="54" y="53"/>
                  </a:cubicBezTo>
                  <a:close/>
                  <a:moveTo>
                    <a:pt x="30" y="97"/>
                  </a:moveTo>
                  <a:cubicBezTo>
                    <a:pt x="27" y="100"/>
                    <a:pt x="28" y="105"/>
                    <a:pt x="30" y="107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29" y="105"/>
                    <a:pt x="29" y="104"/>
                    <a:pt x="29" y="103"/>
                  </a:cubicBezTo>
                  <a:cubicBezTo>
                    <a:pt x="29" y="102"/>
                    <a:pt x="30" y="101"/>
                    <a:pt x="30" y="100"/>
                  </a:cubicBezTo>
                  <a:cubicBezTo>
                    <a:pt x="30" y="99"/>
                    <a:pt x="30" y="98"/>
                    <a:pt x="30" y="97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2"/>
                    <a:pt x="27" y="23"/>
                    <a:pt x="27" y="25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2"/>
                    <a:pt x="28" y="21"/>
                    <a:pt x="28" y="20"/>
                  </a:cubicBezTo>
                  <a:cubicBezTo>
                    <a:pt x="28" y="20"/>
                    <a:pt x="28" y="19"/>
                    <a:pt x="28" y="19"/>
                  </a:cubicBezTo>
                  <a:cubicBezTo>
                    <a:pt x="27" y="20"/>
                    <a:pt x="27" y="20"/>
                    <a:pt x="26" y="19"/>
                  </a:cubicBezTo>
                  <a:cubicBezTo>
                    <a:pt x="26" y="18"/>
                    <a:pt x="26" y="17"/>
                    <a:pt x="25" y="17"/>
                  </a:cubicBezTo>
                  <a:close/>
                  <a:moveTo>
                    <a:pt x="29" y="94"/>
                  </a:moveTo>
                  <a:cubicBezTo>
                    <a:pt x="29" y="94"/>
                    <a:pt x="28" y="94"/>
                    <a:pt x="28" y="94"/>
                  </a:cubicBezTo>
                  <a:cubicBezTo>
                    <a:pt x="28" y="95"/>
                    <a:pt x="27" y="95"/>
                    <a:pt x="27" y="96"/>
                  </a:cubicBezTo>
                  <a:cubicBezTo>
                    <a:pt x="25" y="98"/>
                    <a:pt x="24" y="100"/>
                    <a:pt x="24" y="103"/>
                  </a:cubicBezTo>
                  <a:cubicBezTo>
                    <a:pt x="24" y="104"/>
                    <a:pt x="24" y="105"/>
                    <a:pt x="25" y="105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5" y="103"/>
                    <a:pt x="25" y="101"/>
                    <a:pt x="26" y="99"/>
                  </a:cubicBezTo>
                  <a:cubicBezTo>
                    <a:pt x="27" y="98"/>
                    <a:pt x="28" y="96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lose/>
                  <a:moveTo>
                    <a:pt x="80" y="54"/>
                  </a:moveTo>
                  <a:cubicBezTo>
                    <a:pt x="79" y="55"/>
                    <a:pt x="77" y="55"/>
                    <a:pt x="76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8"/>
                    <a:pt x="77" y="58"/>
                    <a:pt x="78" y="58"/>
                  </a:cubicBezTo>
                  <a:cubicBezTo>
                    <a:pt x="78" y="58"/>
                    <a:pt x="78" y="58"/>
                    <a:pt x="79" y="58"/>
                  </a:cubicBezTo>
                  <a:cubicBezTo>
                    <a:pt x="79" y="58"/>
                    <a:pt x="79" y="57"/>
                    <a:pt x="79" y="57"/>
                  </a:cubicBezTo>
                  <a:cubicBezTo>
                    <a:pt x="79" y="57"/>
                    <a:pt x="79" y="56"/>
                    <a:pt x="79" y="56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5"/>
                    <a:pt x="80" y="55"/>
                    <a:pt x="80" y="56"/>
                  </a:cubicBezTo>
                  <a:cubicBezTo>
                    <a:pt x="80" y="56"/>
                    <a:pt x="81" y="56"/>
                    <a:pt x="81" y="56"/>
                  </a:cubicBezTo>
                  <a:cubicBezTo>
                    <a:pt x="81" y="56"/>
                    <a:pt x="81" y="56"/>
                    <a:pt x="81" y="57"/>
                  </a:cubicBezTo>
                  <a:cubicBezTo>
                    <a:pt x="81" y="56"/>
                    <a:pt x="81" y="55"/>
                    <a:pt x="82" y="55"/>
                  </a:cubicBezTo>
                  <a:cubicBezTo>
                    <a:pt x="81" y="54"/>
                    <a:pt x="81" y="54"/>
                    <a:pt x="80" y="54"/>
                  </a:cubicBezTo>
                  <a:close/>
                  <a:moveTo>
                    <a:pt x="104" y="67"/>
                  </a:moveTo>
                  <a:cubicBezTo>
                    <a:pt x="105" y="67"/>
                    <a:pt x="106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7" y="66"/>
                    <a:pt x="106" y="66"/>
                  </a:cubicBezTo>
                  <a:cubicBezTo>
                    <a:pt x="105" y="65"/>
                    <a:pt x="103" y="64"/>
                    <a:pt x="102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4"/>
                    <a:pt x="101" y="64"/>
                    <a:pt x="102" y="65"/>
                  </a:cubicBezTo>
                  <a:cubicBezTo>
                    <a:pt x="102" y="64"/>
                    <a:pt x="103" y="64"/>
                    <a:pt x="103" y="65"/>
                  </a:cubicBezTo>
                  <a:cubicBezTo>
                    <a:pt x="104" y="66"/>
                    <a:pt x="104" y="66"/>
                    <a:pt x="104" y="67"/>
                  </a:cubicBezTo>
                  <a:close/>
                  <a:moveTo>
                    <a:pt x="57" y="87"/>
                  </a:moveTo>
                  <a:cubicBezTo>
                    <a:pt x="58" y="87"/>
                    <a:pt x="58" y="87"/>
                    <a:pt x="59" y="86"/>
                  </a:cubicBezTo>
                  <a:cubicBezTo>
                    <a:pt x="61" y="85"/>
                    <a:pt x="63" y="84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2"/>
                    <a:pt x="63" y="83"/>
                    <a:pt x="62" y="83"/>
                  </a:cubicBezTo>
                  <a:cubicBezTo>
                    <a:pt x="62" y="83"/>
                    <a:pt x="61" y="84"/>
                    <a:pt x="61" y="84"/>
                  </a:cubicBezTo>
                  <a:cubicBezTo>
                    <a:pt x="61" y="85"/>
                    <a:pt x="61" y="85"/>
                    <a:pt x="60" y="84"/>
                  </a:cubicBezTo>
                  <a:cubicBezTo>
                    <a:pt x="60" y="84"/>
                    <a:pt x="59" y="84"/>
                    <a:pt x="59" y="84"/>
                  </a:cubicBezTo>
                  <a:cubicBezTo>
                    <a:pt x="58" y="85"/>
                    <a:pt x="58" y="85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lose/>
                  <a:moveTo>
                    <a:pt x="21" y="79"/>
                  </a:moveTo>
                  <a:cubicBezTo>
                    <a:pt x="21" y="79"/>
                    <a:pt x="21" y="78"/>
                    <a:pt x="21" y="78"/>
                  </a:cubicBezTo>
                  <a:cubicBezTo>
                    <a:pt x="22" y="77"/>
                    <a:pt x="23" y="77"/>
                    <a:pt x="23" y="78"/>
                  </a:cubicBezTo>
                  <a:cubicBezTo>
                    <a:pt x="24" y="78"/>
                    <a:pt x="24" y="79"/>
                    <a:pt x="24" y="79"/>
                  </a:cubicBezTo>
                  <a:cubicBezTo>
                    <a:pt x="25" y="79"/>
                    <a:pt x="26" y="79"/>
                    <a:pt x="27" y="79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27" y="77"/>
                    <a:pt x="21" y="77"/>
                    <a:pt x="19" y="78"/>
                  </a:cubicBezTo>
                  <a:cubicBezTo>
                    <a:pt x="19" y="78"/>
                    <a:pt x="19" y="79"/>
                    <a:pt x="19" y="79"/>
                  </a:cubicBezTo>
                  <a:cubicBezTo>
                    <a:pt x="20" y="79"/>
                    <a:pt x="20" y="79"/>
                    <a:pt x="21" y="79"/>
                  </a:cubicBezTo>
                  <a:close/>
                  <a:moveTo>
                    <a:pt x="59" y="40"/>
                  </a:moveTo>
                  <a:cubicBezTo>
                    <a:pt x="60" y="41"/>
                    <a:pt x="65" y="45"/>
                    <a:pt x="67" y="46"/>
                  </a:cubicBezTo>
                  <a:cubicBezTo>
                    <a:pt x="67" y="46"/>
                    <a:pt x="67" y="46"/>
                    <a:pt x="68" y="45"/>
                  </a:cubicBezTo>
                  <a:cubicBezTo>
                    <a:pt x="65" y="43"/>
                    <a:pt x="62" y="42"/>
                    <a:pt x="59" y="40"/>
                  </a:cubicBezTo>
                  <a:close/>
                  <a:moveTo>
                    <a:pt x="133" y="95"/>
                  </a:moveTo>
                  <a:cubicBezTo>
                    <a:pt x="135" y="96"/>
                    <a:pt x="141" y="95"/>
                    <a:pt x="143" y="93"/>
                  </a:cubicBezTo>
                  <a:cubicBezTo>
                    <a:pt x="142" y="93"/>
                    <a:pt x="142" y="92"/>
                    <a:pt x="141" y="92"/>
                  </a:cubicBezTo>
                  <a:cubicBezTo>
                    <a:pt x="141" y="93"/>
                    <a:pt x="140" y="93"/>
                    <a:pt x="139" y="94"/>
                  </a:cubicBezTo>
                  <a:cubicBezTo>
                    <a:pt x="139" y="95"/>
                    <a:pt x="139" y="95"/>
                    <a:pt x="138" y="95"/>
                  </a:cubicBezTo>
                  <a:cubicBezTo>
                    <a:pt x="137" y="95"/>
                    <a:pt x="137" y="94"/>
                    <a:pt x="137" y="94"/>
                  </a:cubicBezTo>
                  <a:cubicBezTo>
                    <a:pt x="136" y="94"/>
                    <a:pt x="135" y="94"/>
                    <a:pt x="133" y="94"/>
                  </a:cubicBezTo>
                  <a:cubicBezTo>
                    <a:pt x="133" y="94"/>
                    <a:pt x="133" y="95"/>
                    <a:pt x="133" y="95"/>
                  </a:cubicBezTo>
                  <a:close/>
                  <a:moveTo>
                    <a:pt x="109" y="77"/>
                  </a:moveTo>
                  <a:cubicBezTo>
                    <a:pt x="109" y="77"/>
                    <a:pt x="109" y="77"/>
                    <a:pt x="109" y="77"/>
                  </a:cubicBezTo>
                  <a:cubicBezTo>
                    <a:pt x="109" y="79"/>
                    <a:pt x="109" y="80"/>
                    <a:pt x="109" y="82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3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2"/>
                    <a:pt x="110" y="80"/>
                    <a:pt x="110" y="78"/>
                  </a:cubicBezTo>
                  <a:cubicBezTo>
                    <a:pt x="110" y="77"/>
                    <a:pt x="110" y="77"/>
                    <a:pt x="109" y="77"/>
                  </a:cubicBezTo>
                  <a:close/>
                  <a:moveTo>
                    <a:pt x="107" y="76"/>
                  </a:moveTo>
                  <a:cubicBezTo>
                    <a:pt x="107" y="76"/>
                    <a:pt x="106" y="76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7"/>
                    <a:pt x="106" y="79"/>
                    <a:pt x="106" y="81"/>
                  </a:cubicBezTo>
                  <a:cubicBezTo>
                    <a:pt x="106" y="81"/>
                    <a:pt x="106" y="82"/>
                    <a:pt x="106" y="82"/>
                  </a:cubicBezTo>
                  <a:cubicBezTo>
                    <a:pt x="107" y="81"/>
                    <a:pt x="107" y="78"/>
                    <a:pt x="107" y="76"/>
                  </a:cubicBezTo>
                  <a:close/>
                  <a:moveTo>
                    <a:pt x="23" y="37"/>
                  </a:moveTo>
                  <a:cubicBezTo>
                    <a:pt x="23" y="37"/>
                    <a:pt x="23" y="37"/>
                    <a:pt x="23" y="37"/>
                  </a:cubicBezTo>
                  <a:cubicBezTo>
                    <a:pt x="22" y="37"/>
                    <a:pt x="22" y="38"/>
                    <a:pt x="21" y="38"/>
                  </a:cubicBezTo>
                  <a:cubicBezTo>
                    <a:pt x="21" y="38"/>
                    <a:pt x="21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20" y="37"/>
                    <a:pt x="20" y="38"/>
                    <a:pt x="19" y="39"/>
                  </a:cubicBezTo>
                  <a:cubicBezTo>
                    <a:pt x="22" y="38"/>
                    <a:pt x="24" y="38"/>
                    <a:pt x="27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4" y="36"/>
                    <a:pt x="23" y="37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5"/>
                    <a:pt x="12" y="25"/>
                  </a:cubicBezTo>
                  <a:cubicBezTo>
                    <a:pt x="10" y="25"/>
                    <a:pt x="8" y="25"/>
                    <a:pt x="7" y="26"/>
                  </a:cubicBezTo>
                  <a:cubicBezTo>
                    <a:pt x="4" y="27"/>
                    <a:pt x="2" y="30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0"/>
                    <a:pt x="4" y="28"/>
                    <a:pt x="7" y="27"/>
                  </a:cubicBezTo>
                  <a:cubicBezTo>
                    <a:pt x="9" y="26"/>
                    <a:pt x="11" y="25"/>
                    <a:pt x="13" y="25"/>
                  </a:cubicBezTo>
                  <a:cubicBezTo>
                    <a:pt x="14" y="24"/>
                    <a:pt x="14" y="24"/>
                    <a:pt x="15" y="24"/>
                  </a:cubicBezTo>
                  <a:close/>
                  <a:moveTo>
                    <a:pt x="41" y="84"/>
                  </a:moveTo>
                  <a:cubicBezTo>
                    <a:pt x="41" y="84"/>
                    <a:pt x="40" y="85"/>
                    <a:pt x="39" y="85"/>
                  </a:cubicBezTo>
                  <a:cubicBezTo>
                    <a:pt x="39" y="85"/>
                    <a:pt x="39" y="85"/>
                    <a:pt x="39" y="86"/>
                  </a:cubicBezTo>
                  <a:cubicBezTo>
                    <a:pt x="39" y="87"/>
                    <a:pt x="39" y="88"/>
                    <a:pt x="40" y="89"/>
                  </a:cubicBezTo>
                  <a:cubicBezTo>
                    <a:pt x="40" y="88"/>
                    <a:pt x="40" y="88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7"/>
                    <a:pt x="41" y="85"/>
                    <a:pt x="41" y="84"/>
                  </a:cubicBezTo>
                  <a:close/>
                  <a:moveTo>
                    <a:pt x="122" y="76"/>
                  </a:moveTo>
                  <a:cubicBezTo>
                    <a:pt x="122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0" y="76"/>
                    <a:pt x="119" y="76"/>
                    <a:pt x="119" y="75"/>
                  </a:cubicBezTo>
                  <a:cubicBezTo>
                    <a:pt x="119" y="74"/>
                    <a:pt x="119" y="74"/>
                    <a:pt x="118" y="74"/>
                  </a:cubicBezTo>
                  <a:cubicBezTo>
                    <a:pt x="117" y="73"/>
                    <a:pt x="116" y="73"/>
                    <a:pt x="116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3"/>
                  </a:cubicBezTo>
                  <a:cubicBezTo>
                    <a:pt x="115" y="73"/>
                    <a:pt x="116" y="74"/>
                    <a:pt x="116" y="74"/>
                  </a:cubicBezTo>
                  <a:cubicBezTo>
                    <a:pt x="117" y="74"/>
                    <a:pt x="117" y="75"/>
                    <a:pt x="118" y="76"/>
                  </a:cubicBezTo>
                  <a:cubicBezTo>
                    <a:pt x="119" y="76"/>
                    <a:pt x="120" y="77"/>
                    <a:pt x="121" y="77"/>
                  </a:cubicBezTo>
                  <a:cubicBezTo>
                    <a:pt x="121" y="77"/>
                    <a:pt x="121" y="77"/>
                    <a:pt x="122" y="76"/>
                  </a:cubicBezTo>
                  <a:close/>
                  <a:moveTo>
                    <a:pt x="154" y="24"/>
                  </a:moveTo>
                  <a:cubicBezTo>
                    <a:pt x="152" y="22"/>
                    <a:pt x="147" y="20"/>
                    <a:pt x="144" y="21"/>
                  </a:cubicBezTo>
                  <a:cubicBezTo>
                    <a:pt x="146" y="22"/>
                    <a:pt x="148" y="22"/>
                    <a:pt x="150" y="23"/>
                  </a:cubicBezTo>
                  <a:cubicBezTo>
                    <a:pt x="152" y="22"/>
                    <a:pt x="152" y="23"/>
                    <a:pt x="153" y="25"/>
                  </a:cubicBezTo>
                  <a:cubicBezTo>
                    <a:pt x="153" y="24"/>
                    <a:pt x="154" y="24"/>
                    <a:pt x="154" y="24"/>
                  </a:cubicBezTo>
                  <a:close/>
                  <a:moveTo>
                    <a:pt x="148" y="37"/>
                  </a:moveTo>
                  <a:cubicBezTo>
                    <a:pt x="147" y="37"/>
                    <a:pt x="147" y="37"/>
                    <a:pt x="146" y="37"/>
                  </a:cubicBezTo>
                  <a:cubicBezTo>
                    <a:pt x="146" y="37"/>
                    <a:pt x="145" y="37"/>
                    <a:pt x="145" y="37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4" y="36"/>
                    <a:pt x="144" y="36"/>
                    <a:pt x="143" y="36"/>
                  </a:cubicBezTo>
                  <a:cubicBezTo>
                    <a:pt x="142" y="36"/>
                    <a:pt x="141" y="36"/>
                    <a:pt x="140" y="37"/>
                  </a:cubicBezTo>
                  <a:cubicBezTo>
                    <a:pt x="142" y="37"/>
                    <a:pt x="146" y="38"/>
                    <a:pt x="148" y="37"/>
                  </a:cubicBezTo>
                  <a:close/>
                  <a:moveTo>
                    <a:pt x="45" y="76"/>
                  </a:moveTo>
                  <a:cubicBezTo>
                    <a:pt x="42" y="78"/>
                    <a:pt x="40" y="79"/>
                    <a:pt x="38" y="81"/>
                  </a:cubicBezTo>
                  <a:cubicBezTo>
                    <a:pt x="40" y="80"/>
                    <a:pt x="42" y="79"/>
                    <a:pt x="45" y="78"/>
                  </a:cubicBezTo>
                  <a:cubicBezTo>
                    <a:pt x="45" y="77"/>
                    <a:pt x="45" y="77"/>
                    <a:pt x="45" y="76"/>
                  </a:cubicBezTo>
                  <a:close/>
                  <a:moveTo>
                    <a:pt x="117" y="70"/>
                  </a:moveTo>
                  <a:cubicBezTo>
                    <a:pt x="118" y="71"/>
                    <a:pt x="118" y="72"/>
                    <a:pt x="119" y="72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3" y="73"/>
                    <a:pt x="124" y="73"/>
                    <a:pt x="125" y="73"/>
                  </a:cubicBezTo>
                  <a:cubicBezTo>
                    <a:pt x="122" y="72"/>
                    <a:pt x="120" y="71"/>
                    <a:pt x="117" y="70"/>
                  </a:cubicBezTo>
                  <a:close/>
                  <a:moveTo>
                    <a:pt x="122" y="38"/>
                  </a:moveTo>
                  <a:cubicBezTo>
                    <a:pt x="121" y="39"/>
                    <a:pt x="120" y="39"/>
                    <a:pt x="119" y="40"/>
                  </a:cubicBezTo>
                  <a:cubicBezTo>
                    <a:pt x="120" y="41"/>
                    <a:pt x="118" y="41"/>
                    <a:pt x="118" y="42"/>
                  </a:cubicBezTo>
                  <a:cubicBezTo>
                    <a:pt x="120" y="41"/>
                    <a:pt x="121" y="40"/>
                    <a:pt x="123" y="40"/>
                  </a:cubicBezTo>
                  <a:cubicBezTo>
                    <a:pt x="123" y="39"/>
                    <a:pt x="123" y="39"/>
                    <a:pt x="122" y="38"/>
                  </a:cubicBezTo>
                  <a:close/>
                  <a:moveTo>
                    <a:pt x="131" y="15"/>
                  </a:moveTo>
                  <a:cubicBezTo>
                    <a:pt x="131" y="16"/>
                    <a:pt x="130" y="16"/>
                    <a:pt x="130" y="17"/>
                  </a:cubicBezTo>
                  <a:cubicBezTo>
                    <a:pt x="130" y="19"/>
                    <a:pt x="130" y="20"/>
                    <a:pt x="130" y="22"/>
                  </a:cubicBezTo>
                  <a:cubicBezTo>
                    <a:pt x="130" y="22"/>
                    <a:pt x="130" y="22"/>
                    <a:pt x="130" y="23"/>
                  </a:cubicBezTo>
                  <a:cubicBezTo>
                    <a:pt x="131" y="22"/>
                    <a:pt x="131" y="21"/>
                    <a:pt x="131" y="20"/>
                  </a:cubicBezTo>
                  <a:cubicBezTo>
                    <a:pt x="132" y="20"/>
                    <a:pt x="132" y="19"/>
                    <a:pt x="132" y="19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31" y="17"/>
                    <a:pt x="131" y="16"/>
                    <a:pt x="131" y="15"/>
                  </a:cubicBezTo>
                  <a:close/>
                  <a:moveTo>
                    <a:pt x="23" y="90"/>
                  </a:moveTo>
                  <a:cubicBezTo>
                    <a:pt x="22" y="89"/>
                    <a:pt x="21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9" y="89"/>
                    <a:pt x="19" y="89"/>
                    <a:pt x="18" y="88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20" y="90"/>
                    <a:pt x="21" y="91"/>
                    <a:pt x="23" y="91"/>
                  </a:cubicBezTo>
                  <a:cubicBezTo>
                    <a:pt x="23" y="91"/>
                    <a:pt x="23" y="90"/>
                    <a:pt x="23" y="90"/>
                  </a:cubicBezTo>
                  <a:close/>
                  <a:moveTo>
                    <a:pt x="137" y="26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38" y="24"/>
                    <a:pt x="138" y="24"/>
                    <a:pt x="139" y="24"/>
                  </a:cubicBezTo>
                  <a:cubicBezTo>
                    <a:pt x="140" y="24"/>
                    <a:pt x="140" y="23"/>
                    <a:pt x="140" y="23"/>
                  </a:cubicBezTo>
                  <a:cubicBezTo>
                    <a:pt x="138" y="23"/>
                    <a:pt x="136" y="23"/>
                    <a:pt x="135" y="24"/>
                  </a:cubicBezTo>
                  <a:cubicBezTo>
                    <a:pt x="136" y="25"/>
                    <a:pt x="137" y="25"/>
                    <a:pt x="137" y="26"/>
                  </a:cubicBezTo>
                  <a:close/>
                  <a:moveTo>
                    <a:pt x="38" y="109"/>
                  </a:moveTo>
                  <a:cubicBezTo>
                    <a:pt x="41" y="108"/>
                    <a:pt x="44" y="106"/>
                    <a:pt x="45" y="103"/>
                  </a:cubicBezTo>
                  <a:cubicBezTo>
                    <a:pt x="43" y="105"/>
                    <a:pt x="41" y="107"/>
                    <a:pt x="38" y="109"/>
                  </a:cubicBezTo>
                  <a:close/>
                  <a:moveTo>
                    <a:pt x="120" y="80"/>
                  </a:moveTo>
                  <a:cubicBezTo>
                    <a:pt x="119" y="80"/>
                    <a:pt x="118" y="79"/>
                    <a:pt x="116" y="79"/>
                  </a:cubicBezTo>
                  <a:cubicBezTo>
                    <a:pt x="117" y="80"/>
                    <a:pt x="118" y="81"/>
                    <a:pt x="118" y="82"/>
                  </a:cubicBezTo>
                  <a:cubicBezTo>
                    <a:pt x="119" y="83"/>
                    <a:pt x="119" y="84"/>
                    <a:pt x="120" y="85"/>
                  </a:cubicBezTo>
                  <a:cubicBezTo>
                    <a:pt x="120" y="84"/>
                    <a:pt x="120" y="83"/>
                    <a:pt x="120" y="82"/>
                  </a:cubicBezTo>
                  <a:cubicBezTo>
                    <a:pt x="119" y="81"/>
                    <a:pt x="119" y="81"/>
                    <a:pt x="120" y="80"/>
                  </a:cubicBezTo>
                  <a:close/>
                  <a:moveTo>
                    <a:pt x="15" y="87"/>
                  </a:moveTo>
                  <a:cubicBezTo>
                    <a:pt x="15" y="87"/>
                    <a:pt x="15" y="87"/>
                    <a:pt x="15" y="86"/>
                  </a:cubicBezTo>
                  <a:cubicBezTo>
                    <a:pt x="15" y="86"/>
                    <a:pt x="15" y="85"/>
                    <a:pt x="15" y="85"/>
                  </a:cubicBezTo>
                  <a:cubicBezTo>
                    <a:pt x="15" y="84"/>
                    <a:pt x="16" y="84"/>
                    <a:pt x="16" y="83"/>
                  </a:cubicBezTo>
                  <a:cubicBezTo>
                    <a:pt x="16" y="83"/>
                    <a:pt x="16" y="83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4"/>
                    <a:pt x="14" y="86"/>
                    <a:pt x="15" y="87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8"/>
                    <a:pt x="40" y="27"/>
                  </a:cubicBezTo>
                  <a:cubicBezTo>
                    <a:pt x="39" y="29"/>
                    <a:pt x="41" y="30"/>
                    <a:pt x="42" y="31"/>
                  </a:cubicBezTo>
                  <a:cubicBezTo>
                    <a:pt x="42" y="30"/>
                    <a:pt x="42" y="30"/>
                    <a:pt x="43" y="30"/>
                  </a:cubicBezTo>
                  <a:close/>
                  <a:moveTo>
                    <a:pt x="95" y="69"/>
                  </a:moveTo>
                  <a:cubicBezTo>
                    <a:pt x="95" y="70"/>
                    <a:pt x="95" y="71"/>
                    <a:pt x="96" y="72"/>
                  </a:cubicBezTo>
                  <a:cubicBezTo>
                    <a:pt x="96" y="73"/>
                    <a:pt x="96" y="73"/>
                    <a:pt x="97" y="73"/>
                  </a:cubicBezTo>
                  <a:cubicBezTo>
                    <a:pt x="97" y="72"/>
                    <a:pt x="97" y="71"/>
                    <a:pt x="97" y="70"/>
                  </a:cubicBezTo>
                  <a:cubicBezTo>
                    <a:pt x="97" y="70"/>
                    <a:pt x="96" y="69"/>
                    <a:pt x="95" y="69"/>
                  </a:cubicBezTo>
                  <a:close/>
                  <a:moveTo>
                    <a:pt x="118" y="96"/>
                  </a:moveTo>
                  <a:cubicBezTo>
                    <a:pt x="118" y="96"/>
                    <a:pt x="118" y="96"/>
                    <a:pt x="118" y="96"/>
                  </a:cubicBezTo>
                  <a:cubicBezTo>
                    <a:pt x="118" y="97"/>
                    <a:pt x="118" y="98"/>
                    <a:pt x="118" y="99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18" y="101"/>
                    <a:pt x="118" y="102"/>
                    <a:pt x="119" y="103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01"/>
                    <a:pt x="119" y="99"/>
                    <a:pt x="118" y="97"/>
                  </a:cubicBezTo>
                  <a:cubicBezTo>
                    <a:pt x="118" y="97"/>
                    <a:pt x="118" y="96"/>
                    <a:pt x="118" y="96"/>
                  </a:cubicBezTo>
                  <a:close/>
                  <a:moveTo>
                    <a:pt x="121" y="106"/>
                  </a:moveTo>
                  <a:cubicBezTo>
                    <a:pt x="122" y="106"/>
                    <a:pt x="122" y="106"/>
                    <a:pt x="122" y="105"/>
                  </a:cubicBezTo>
                  <a:cubicBezTo>
                    <a:pt x="122" y="104"/>
                    <a:pt x="122" y="103"/>
                    <a:pt x="122" y="102"/>
                  </a:cubicBezTo>
                  <a:cubicBezTo>
                    <a:pt x="122" y="100"/>
                    <a:pt x="122" y="98"/>
                    <a:pt x="122" y="95"/>
                  </a:cubicBezTo>
                  <a:cubicBezTo>
                    <a:pt x="122" y="94"/>
                    <a:pt x="122" y="93"/>
                    <a:pt x="122" y="92"/>
                  </a:cubicBezTo>
                  <a:cubicBezTo>
                    <a:pt x="121" y="93"/>
                    <a:pt x="122" y="93"/>
                    <a:pt x="122" y="94"/>
                  </a:cubicBezTo>
                  <a:cubicBezTo>
                    <a:pt x="122" y="96"/>
                    <a:pt x="122" y="98"/>
                    <a:pt x="122" y="100"/>
                  </a:cubicBezTo>
                  <a:cubicBezTo>
                    <a:pt x="122" y="102"/>
                    <a:pt x="122" y="104"/>
                    <a:pt x="121" y="106"/>
                  </a:cubicBezTo>
                  <a:close/>
                  <a:moveTo>
                    <a:pt x="135" y="77"/>
                  </a:moveTo>
                  <a:cubicBezTo>
                    <a:pt x="133" y="77"/>
                    <a:pt x="132" y="76"/>
                    <a:pt x="130" y="76"/>
                  </a:cubicBezTo>
                  <a:cubicBezTo>
                    <a:pt x="130" y="76"/>
                    <a:pt x="131" y="77"/>
                    <a:pt x="131" y="77"/>
                  </a:cubicBezTo>
                  <a:cubicBezTo>
                    <a:pt x="131" y="78"/>
                    <a:pt x="131" y="78"/>
                    <a:pt x="132" y="78"/>
                  </a:cubicBezTo>
                  <a:cubicBezTo>
                    <a:pt x="132" y="78"/>
                    <a:pt x="132" y="78"/>
                    <a:pt x="133" y="79"/>
                  </a:cubicBezTo>
                  <a:cubicBezTo>
                    <a:pt x="133" y="77"/>
                    <a:pt x="134" y="77"/>
                    <a:pt x="135" y="77"/>
                  </a:cubicBezTo>
                  <a:close/>
                  <a:moveTo>
                    <a:pt x="11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10" y="7"/>
                    <a:pt x="10" y="6"/>
                    <a:pt x="11" y="6"/>
                  </a:cubicBezTo>
                  <a:close/>
                  <a:moveTo>
                    <a:pt x="6" y="34"/>
                  </a:moveTo>
                  <a:cubicBezTo>
                    <a:pt x="7" y="35"/>
                    <a:pt x="7" y="36"/>
                    <a:pt x="8" y="36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4"/>
                    <a:pt x="8" y="34"/>
                    <a:pt x="7" y="34"/>
                  </a:cubicBezTo>
                  <a:cubicBezTo>
                    <a:pt x="7" y="34"/>
                    <a:pt x="7" y="34"/>
                    <a:pt x="6" y="34"/>
                  </a:cubicBezTo>
                  <a:close/>
                  <a:moveTo>
                    <a:pt x="51" y="87"/>
                  </a:moveTo>
                  <a:cubicBezTo>
                    <a:pt x="52" y="86"/>
                    <a:pt x="53" y="85"/>
                    <a:pt x="53" y="85"/>
                  </a:cubicBezTo>
                  <a:cubicBezTo>
                    <a:pt x="52" y="84"/>
                    <a:pt x="52" y="84"/>
                    <a:pt x="53" y="83"/>
                  </a:cubicBezTo>
                  <a:cubicBezTo>
                    <a:pt x="52" y="83"/>
                    <a:pt x="52" y="83"/>
                    <a:pt x="51" y="83"/>
                  </a:cubicBezTo>
                  <a:cubicBezTo>
                    <a:pt x="51" y="84"/>
                    <a:pt x="51" y="85"/>
                    <a:pt x="51" y="87"/>
                  </a:cubicBezTo>
                  <a:close/>
                  <a:moveTo>
                    <a:pt x="104" y="59"/>
                  </a:moveTo>
                  <a:cubicBezTo>
                    <a:pt x="105" y="58"/>
                    <a:pt x="106" y="58"/>
                    <a:pt x="108" y="57"/>
                  </a:cubicBezTo>
                  <a:cubicBezTo>
                    <a:pt x="109" y="56"/>
                    <a:pt x="110" y="55"/>
                    <a:pt x="112" y="54"/>
                  </a:cubicBezTo>
                  <a:cubicBezTo>
                    <a:pt x="112" y="54"/>
                    <a:pt x="111" y="54"/>
                    <a:pt x="111" y="54"/>
                  </a:cubicBezTo>
                  <a:cubicBezTo>
                    <a:pt x="109" y="56"/>
                    <a:pt x="106" y="57"/>
                    <a:pt x="103" y="59"/>
                  </a:cubicBezTo>
                  <a:cubicBezTo>
                    <a:pt x="103" y="59"/>
                    <a:pt x="104" y="59"/>
                    <a:pt x="104" y="59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3"/>
                    <a:pt x="18" y="33"/>
                  </a:cubicBezTo>
                  <a:cubicBezTo>
                    <a:pt x="19" y="31"/>
                    <a:pt x="19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3"/>
                    <a:pt x="17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lose/>
                  <a:moveTo>
                    <a:pt x="125" y="14"/>
                  </a:moveTo>
                  <a:cubicBezTo>
                    <a:pt x="124" y="15"/>
                    <a:pt x="124" y="15"/>
                    <a:pt x="124" y="16"/>
                  </a:cubicBezTo>
                  <a:cubicBezTo>
                    <a:pt x="124" y="17"/>
                    <a:pt x="124" y="18"/>
                    <a:pt x="124" y="19"/>
                  </a:cubicBezTo>
                  <a:cubicBezTo>
                    <a:pt x="124" y="21"/>
                    <a:pt x="124" y="23"/>
                    <a:pt x="125" y="25"/>
                  </a:cubicBezTo>
                  <a:cubicBezTo>
                    <a:pt x="125" y="25"/>
                    <a:pt x="125" y="26"/>
                    <a:pt x="125" y="25"/>
                  </a:cubicBezTo>
                  <a:cubicBezTo>
                    <a:pt x="125" y="25"/>
                    <a:pt x="125" y="24"/>
                    <a:pt x="125" y="23"/>
                  </a:cubicBezTo>
                  <a:cubicBezTo>
                    <a:pt x="125" y="23"/>
                    <a:pt x="125" y="22"/>
                    <a:pt x="125" y="22"/>
                  </a:cubicBezTo>
                  <a:cubicBezTo>
                    <a:pt x="124" y="19"/>
                    <a:pt x="124" y="17"/>
                    <a:pt x="125" y="14"/>
                  </a:cubicBezTo>
                  <a:close/>
                  <a:moveTo>
                    <a:pt x="11" y="19"/>
                  </a:moveTo>
                  <a:cubicBezTo>
                    <a:pt x="11" y="17"/>
                    <a:pt x="11" y="15"/>
                    <a:pt x="11" y="13"/>
                  </a:cubicBezTo>
                  <a:cubicBezTo>
                    <a:pt x="10" y="15"/>
                    <a:pt x="10" y="16"/>
                    <a:pt x="10" y="17"/>
                  </a:cubicBezTo>
                  <a:cubicBezTo>
                    <a:pt x="10" y="18"/>
                    <a:pt x="11" y="19"/>
                    <a:pt x="11" y="19"/>
                  </a:cubicBezTo>
                  <a:close/>
                  <a:moveTo>
                    <a:pt x="142" y="2"/>
                  </a:moveTo>
                  <a:cubicBezTo>
                    <a:pt x="141" y="1"/>
                    <a:pt x="136" y="3"/>
                    <a:pt x="134" y="4"/>
                  </a:cubicBezTo>
                  <a:cubicBezTo>
                    <a:pt x="135" y="4"/>
                    <a:pt x="137" y="3"/>
                    <a:pt x="138" y="3"/>
                  </a:cubicBezTo>
                  <a:cubicBezTo>
                    <a:pt x="139" y="3"/>
                    <a:pt x="141" y="3"/>
                    <a:pt x="142" y="2"/>
                  </a:cubicBezTo>
                  <a:close/>
                  <a:moveTo>
                    <a:pt x="136" y="6"/>
                  </a:moveTo>
                  <a:cubicBezTo>
                    <a:pt x="134" y="6"/>
                    <a:pt x="133" y="7"/>
                    <a:pt x="131" y="8"/>
                  </a:cubicBezTo>
                  <a:cubicBezTo>
                    <a:pt x="131" y="9"/>
                    <a:pt x="132" y="9"/>
                    <a:pt x="132" y="10"/>
                  </a:cubicBezTo>
                  <a:cubicBezTo>
                    <a:pt x="133" y="9"/>
                    <a:pt x="133" y="8"/>
                    <a:pt x="134" y="8"/>
                  </a:cubicBezTo>
                  <a:cubicBezTo>
                    <a:pt x="134" y="7"/>
                    <a:pt x="135" y="6"/>
                    <a:pt x="136" y="6"/>
                  </a:cubicBezTo>
                  <a:close/>
                  <a:moveTo>
                    <a:pt x="144" y="87"/>
                  </a:moveTo>
                  <a:cubicBezTo>
                    <a:pt x="145" y="85"/>
                    <a:pt x="143" y="82"/>
                    <a:pt x="142" y="82"/>
                  </a:cubicBezTo>
                  <a:cubicBezTo>
                    <a:pt x="142" y="82"/>
                    <a:pt x="142" y="82"/>
                    <a:pt x="142" y="83"/>
                  </a:cubicBezTo>
                  <a:cubicBezTo>
                    <a:pt x="143" y="83"/>
                    <a:pt x="143" y="84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5"/>
                    <a:pt x="144" y="86"/>
                    <a:pt x="144" y="87"/>
                  </a:cubicBezTo>
                  <a:close/>
                  <a:moveTo>
                    <a:pt x="101" y="70"/>
                  </a:moveTo>
                  <a:cubicBezTo>
                    <a:pt x="101" y="69"/>
                    <a:pt x="101" y="69"/>
                    <a:pt x="101" y="69"/>
                  </a:cubicBezTo>
                  <a:cubicBezTo>
                    <a:pt x="101" y="68"/>
                    <a:pt x="101" y="68"/>
                    <a:pt x="101" y="67"/>
                  </a:cubicBezTo>
                  <a:cubicBezTo>
                    <a:pt x="101" y="67"/>
                    <a:pt x="101" y="66"/>
                    <a:pt x="101" y="65"/>
                  </a:cubicBezTo>
                  <a:cubicBezTo>
                    <a:pt x="101" y="66"/>
                    <a:pt x="100" y="66"/>
                    <a:pt x="100" y="66"/>
                  </a:cubicBezTo>
                  <a:cubicBezTo>
                    <a:pt x="100" y="67"/>
                    <a:pt x="100" y="68"/>
                    <a:pt x="100" y="69"/>
                  </a:cubicBezTo>
                  <a:cubicBezTo>
                    <a:pt x="100" y="69"/>
                    <a:pt x="100" y="70"/>
                    <a:pt x="101" y="70"/>
                  </a:cubicBezTo>
                  <a:close/>
                  <a:moveTo>
                    <a:pt x="25" y="90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7" y="92"/>
                    <a:pt x="28" y="91"/>
                  </a:cubicBezTo>
                  <a:cubicBezTo>
                    <a:pt x="28" y="91"/>
                    <a:pt x="28" y="90"/>
                    <a:pt x="28" y="89"/>
                  </a:cubicBezTo>
                  <a:cubicBezTo>
                    <a:pt x="27" y="90"/>
                    <a:pt x="26" y="90"/>
                    <a:pt x="25" y="90"/>
                  </a:cubicBezTo>
                  <a:close/>
                  <a:moveTo>
                    <a:pt x="16" y="22"/>
                  </a:moveTo>
                  <a:cubicBezTo>
                    <a:pt x="15" y="20"/>
                    <a:pt x="15" y="18"/>
                    <a:pt x="15" y="17"/>
                  </a:cubicBezTo>
                  <a:cubicBezTo>
                    <a:pt x="15" y="18"/>
                    <a:pt x="14" y="20"/>
                    <a:pt x="13" y="21"/>
                  </a:cubicBezTo>
                  <a:cubicBezTo>
                    <a:pt x="14" y="21"/>
                    <a:pt x="15" y="22"/>
                    <a:pt x="16" y="22"/>
                  </a:cubicBezTo>
                  <a:close/>
                  <a:moveTo>
                    <a:pt x="150" y="28"/>
                  </a:moveTo>
                  <a:cubicBezTo>
                    <a:pt x="150" y="29"/>
                    <a:pt x="149" y="30"/>
                    <a:pt x="149" y="31"/>
                  </a:cubicBezTo>
                  <a:cubicBezTo>
                    <a:pt x="150" y="31"/>
                    <a:pt x="150" y="31"/>
                    <a:pt x="151" y="31"/>
                  </a:cubicBezTo>
                  <a:cubicBezTo>
                    <a:pt x="151" y="30"/>
                    <a:pt x="151" y="29"/>
                    <a:pt x="150" y="28"/>
                  </a:cubicBezTo>
                  <a:close/>
                  <a:moveTo>
                    <a:pt x="127" y="81"/>
                  </a:moveTo>
                  <a:cubicBezTo>
                    <a:pt x="126" y="80"/>
                    <a:pt x="125" y="79"/>
                    <a:pt x="124" y="78"/>
                  </a:cubicBezTo>
                  <a:cubicBezTo>
                    <a:pt x="124" y="79"/>
                    <a:pt x="124" y="79"/>
                    <a:pt x="125" y="79"/>
                  </a:cubicBezTo>
                  <a:cubicBezTo>
                    <a:pt x="125" y="80"/>
                    <a:pt x="125" y="80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2"/>
                    <a:pt x="126" y="82"/>
                    <a:pt x="126" y="82"/>
                  </a:cubicBezTo>
                  <a:cubicBezTo>
                    <a:pt x="126" y="82"/>
                    <a:pt x="127" y="81"/>
                    <a:pt x="127" y="81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3" y="14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46" y="34"/>
                  </a:moveTo>
                  <a:cubicBezTo>
                    <a:pt x="46" y="33"/>
                    <a:pt x="46" y="33"/>
                    <a:pt x="46" y="32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5" y="31"/>
                    <a:pt x="45" y="31"/>
                    <a:pt x="44" y="30"/>
                  </a:cubicBezTo>
                  <a:cubicBezTo>
                    <a:pt x="44" y="31"/>
                    <a:pt x="45" y="32"/>
                    <a:pt x="45" y="34"/>
                  </a:cubicBezTo>
                  <a:cubicBezTo>
                    <a:pt x="45" y="34"/>
                    <a:pt x="46" y="34"/>
                    <a:pt x="46" y="34"/>
                  </a:cubicBezTo>
                  <a:close/>
                  <a:moveTo>
                    <a:pt x="104" y="53"/>
                  </a:moveTo>
                  <a:cubicBezTo>
                    <a:pt x="106" y="53"/>
                    <a:pt x="108" y="52"/>
                    <a:pt x="109" y="52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7" y="52"/>
                    <a:pt x="106" y="52"/>
                    <a:pt x="104" y="53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4"/>
                    <a:pt x="21" y="14"/>
                  </a:cubicBezTo>
                  <a:cubicBezTo>
                    <a:pt x="21" y="15"/>
                    <a:pt x="22" y="16"/>
                    <a:pt x="22" y="16"/>
                  </a:cubicBezTo>
                  <a:cubicBezTo>
                    <a:pt x="22" y="15"/>
                    <a:pt x="23" y="14"/>
                    <a:pt x="23" y="13"/>
                  </a:cubicBezTo>
                  <a:cubicBezTo>
                    <a:pt x="22" y="13"/>
                    <a:pt x="22" y="13"/>
                    <a:pt x="21" y="12"/>
                  </a:cubicBezTo>
                  <a:close/>
                  <a:moveTo>
                    <a:pt x="151" y="20"/>
                  </a:moveTo>
                  <a:cubicBezTo>
                    <a:pt x="151" y="20"/>
                    <a:pt x="152" y="20"/>
                    <a:pt x="152" y="21"/>
                  </a:cubicBezTo>
                  <a:cubicBezTo>
                    <a:pt x="152" y="21"/>
                    <a:pt x="153" y="21"/>
                    <a:pt x="153" y="21"/>
                  </a:cubicBezTo>
                  <a:cubicBezTo>
                    <a:pt x="153" y="21"/>
                    <a:pt x="154" y="22"/>
                    <a:pt x="154" y="22"/>
                  </a:cubicBezTo>
                  <a:cubicBezTo>
                    <a:pt x="155" y="22"/>
                    <a:pt x="155" y="22"/>
                    <a:pt x="155" y="23"/>
                  </a:cubicBezTo>
                  <a:cubicBezTo>
                    <a:pt x="156" y="23"/>
                    <a:pt x="156" y="23"/>
                    <a:pt x="156" y="24"/>
                  </a:cubicBezTo>
                  <a:cubicBezTo>
                    <a:pt x="156" y="22"/>
                    <a:pt x="153" y="20"/>
                    <a:pt x="151" y="20"/>
                  </a:cubicBezTo>
                  <a:close/>
                  <a:moveTo>
                    <a:pt x="121" y="31"/>
                  </a:move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3" y="31"/>
                    <a:pt x="123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6" y="30"/>
                    <a:pt x="126" y="30"/>
                    <a:pt x="126" y="29"/>
                  </a:cubicBezTo>
                  <a:cubicBezTo>
                    <a:pt x="126" y="29"/>
                    <a:pt x="125" y="29"/>
                    <a:pt x="125" y="29"/>
                  </a:cubicBezTo>
                  <a:cubicBezTo>
                    <a:pt x="123" y="30"/>
                    <a:pt x="123" y="30"/>
                    <a:pt x="121" y="31"/>
                  </a:cubicBezTo>
                  <a:close/>
                  <a:moveTo>
                    <a:pt x="141" y="89"/>
                  </a:moveTo>
                  <a:cubicBezTo>
                    <a:pt x="141" y="88"/>
                    <a:pt x="140" y="87"/>
                    <a:pt x="139" y="86"/>
                  </a:cubicBezTo>
                  <a:cubicBezTo>
                    <a:pt x="139" y="87"/>
                    <a:pt x="139" y="88"/>
                    <a:pt x="139" y="89"/>
                  </a:cubicBezTo>
                  <a:cubicBezTo>
                    <a:pt x="140" y="89"/>
                    <a:pt x="140" y="89"/>
                    <a:pt x="141" y="89"/>
                  </a:cubicBezTo>
                  <a:close/>
                  <a:moveTo>
                    <a:pt x="126" y="85"/>
                  </a:moveTo>
                  <a:cubicBezTo>
                    <a:pt x="126" y="86"/>
                    <a:pt x="126" y="87"/>
                    <a:pt x="126" y="88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7" y="87"/>
                    <a:pt x="127" y="87"/>
                    <a:pt x="127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5"/>
                    <a:pt x="126" y="85"/>
                    <a:pt x="126" y="85"/>
                  </a:cubicBezTo>
                  <a:close/>
                  <a:moveTo>
                    <a:pt x="38" y="33"/>
                  </a:moveTo>
                  <a:cubicBezTo>
                    <a:pt x="38" y="34"/>
                    <a:pt x="38" y="35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5"/>
                    <a:pt x="39" y="34"/>
                    <a:pt x="39" y="34"/>
                  </a:cubicBezTo>
                  <a:cubicBezTo>
                    <a:pt x="39" y="33"/>
                    <a:pt x="38" y="33"/>
                    <a:pt x="38" y="33"/>
                  </a:cubicBezTo>
                  <a:close/>
                  <a:moveTo>
                    <a:pt x="118" y="33"/>
                  </a:moveTo>
                  <a:cubicBezTo>
                    <a:pt x="117" y="34"/>
                    <a:pt x="116" y="34"/>
                    <a:pt x="114" y="35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6" y="35"/>
                    <a:pt x="116" y="35"/>
                    <a:pt x="117" y="35"/>
                  </a:cubicBezTo>
                  <a:cubicBezTo>
                    <a:pt x="118" y="34"/>
                    <a:pt x="118" y="34"/>
                    <a:pt x="118" y="33"/>
                  </a:cubicBezTo>
                  <a:close/>
                  <a:moveTo>
                    <a:pt x="48" y="87"/>
                  </a:moveTo>
                  <a:cubicBezTo>
                    <a:pt x="48" y="86"/>
                    <a:pt x="47" y="82"/>
                    <a:pt x="47" y="82"/>
                  </a:cubicBezTo>
                  <a:cubicBezTo>
                    <a:pt x="47" y="83"/>
                    <a:pt x="47" y="83"/>
                    <a:pt x="47" y="84"/>
                  </a:cubicBezTo>
                  <a:cubicBezTo>
                    <a:pt x="47" y="85"/>
                    <a:pt x="47" y="86"/>
                    <a:pt x="47" y="87"/>
                  </a:cubicBezTo>
                  <a:cubicBezTo>
                    <a:pt x="47" y="87"/>
                    <a:pt x="47" y="87"/>
                    <a:pt x="48" y="87"/>
                  </a:cubicBezTo>
                  <a:close/>
                  <a:moveTo>
                    <a:pt x="46" y="97"/>
                  </a:moveTo>
                  <a:cubicBezTo>
                    <a:pt x="45" y="96"/>
                    <a:pt x="45" y="97"/>
                    <a:pt x="45" y="97"/>
                  </a:cubicBezTo>
                  <a:cubicBezTo>
                    <a:pt x="44" y="98"/>
                    <a:pt x="44" y="99"/>
                    <a:pt x="43" y="100"/>
                  </a:cubicBezTo>
                  <a:cubicBezTo>
                    <a:pt x="43" y="101"/>
                    <a:pt x="43" y="101"/>
                    <a:pt x="42" y="102"/>
                  </a:cubicBezTo>
                  <a:cubicBezTo>
                    <a:pt x="44" y="101"/>
                    <a:pt x="45" y="98"/>
                    <a:pt x="46" y="97"/>
                  </a:cubicBezTo>
                  <a:close/>
                  <a:moveTo>
                    <a:pt x="58" y="54"/>
                  </a:moveTo>
                  <a:cubicBezTo>
                    <a:pt x="57" y="55"/>
                    <a:pt x="57" y="55"/>
                    <a:pt x="58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6"/>
                    <a:pt x="60" y="55"/>
                  </a:cubicBezTo>
                  <a:cubicBezTo>
                    <a:pt x="59" y="55"/>
                    <a:pt x="58" y="54"/>
                    <a:pt x="58" y="54"/>
                  </a:cubicBezTo>
                  <a:close/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8" y="10"/>
                    <a:pt x="17" y="10"/>
                    <a:pt x="17" y="10"/>
                  </a:cubicBezTo>
                  <a:close/>
                  <a:moveTo>
                    <a:pt x="128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8" y="21"/>
                    <a:pt x="128" y="23"/>
                    <a:pt x="128" y="24"/>
                  </a:cubicBezTo>
                  <a:cubicBezTo>
                    <a:pt x="128" y="24"/>
                    <a:pt x="128" y="25"/>
                    <a:pt x="128" y="25"/>
                  </a:cubicBezTo>
                  <a:cubicBezTo>
                    <a:pt x="128" y="24"/>
                    <a:pt x="128" y="24"/>
                    <a:pt x="129" y="24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2"/>
                    <a:pt x="129" y="21"/>
                    <a:pt x="128" y="20"/>
                  </a:cubicBezTo>
                  <a:close/>
                  <a:moveTo>
                    <a:pt x="144" y="30"/>
                  </a:moveTo>
                  <a:cubicBezTo>
                    <a:pt x="144" y="31"/>
                    <a:pt x="144" y="32"/>
                    <a:pt x="143" y="32"/>
                  </a:cubicBezTo>
                  <a:cubicBezTo>
                    <a:pt x="144" y="33"/>
                    <a:pt x="144" y="33"/>
                    <a:pt x="145" y="33"/>
                  </a:cubicBezTo>
                  <a:cubicBezTo>
                    <a:pt x="145" y="33"/>
                    <a:pt x="145" y="32"/>
                    <a:pt x="145" y="32"/>
                  </a:cubicBezTo>
                  <a:cubicBezTo>
                    <a:pt x="145" y="31"/>
                    <a:pt x="145" y="31"/>
                    <a:pt x="144" y="30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8"/>
                    <a:pt x="29" y="38"/>
                  </a:cubicBezTo>
                  <a:cubicBezTo>
                    <a:pt x="28" y="39"/>
                    <a:pt x="27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39"/>
                    <a:pt x="29" y="39"/>
                    <a:pt x="30" y="39"/>
                  </a:cubicBezTo>
                  <a:close/>
                  <a:moveTo>
                    <a:pt x="45" y="46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5"/>
                  </a:cubicBezTo>
                  <a:cubicBezTo>
                    <a:pt x="45" y="45"/>
                    <a:pt x="44" y="45"/>
                    <a:pt x="44" y="45"/>
                  </a:cubicBezTo>
                  <a:cubicBezTo>
                    <a:pt x="44" y="44"/>
                    <a:pt x="43" y="44"/>
                    <a:pt x="42" y="44"/>
                  </a:cubicBezTo>
                  <a:cubicBezTo>
                    <a:pt x="42" y="44"/>
                    <a:pt x="42" y="44"/>
                    <a:pt x="42" y="45"/>
                  </a:cubicBezTo>
                  <a:cubicBezTo>
                    <a:pt x="43" y="45"/>
                    <a:pt x="44" y="46"/>
                    <a:pt x="45" y="46"/>
                  </a:cubicBezTo>
                  <a:close/>
                  <a:moveTo>
                    <a:pt x="71" y="53"/>
                  </a:moveTo>
                  <a:cubicBezTo>
                    <a:pt x="72" y="54"/>
                    <a:pt x="73" y="54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4"/>
                    <a:pt x="73" y="54"/>
                  </a:cubicBezTo>
                  <a:cubicBezTo>
                    <a:pt x="73" y="53"/>
                    <a:pt x="73" y="53"/>
                    <a:pt x="73" y="52"/>
                  </a:cubicBezTo>
                  <a:cubicBezTo>
                    <a:pt x="73" y="53"/>
                    <a:pt x="72" y="53"/>
                    <a:pt x="71" y="53"/>
                  </a:cubicBezTo>
                  <a:close/>
                  <a:moveTo>
                    <a:pt x="34" y="25"/>
                  </a:moveTo>
                  <a:cubicBezTo>
                    <a:pt x="34" y="27"/>
                    <a:pt x="35" y="28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7"/>
                    <a:pt x="35" y="26"/>
                    <a:pt x="34" y="25"/>
                  </a:cubicBezTo>
                  <a:close/>
                  <a:moveTo>
                    <a:pt x="77" y="52"/>
                  </a:moveTo>
                  <a:cubicBezTo>
                    <a:pt x="77" y="52"/>
                    <a:pt x="76" y="53"/>
                    <a:pt x="75" y="53"/>
                  </a:cubicBezTo>
                  <a:cubicBezTo>
                    <a:pt x="76" y="53"/>
                    <a:pt x="76" y="54"/>
                    <a:pt x="76" y="54"/>
                  </a:cubicBezTo>
                  <a:cubicBezTo>
                    <a:pt x="77" y="54"/>
                    <a:pt x="77" y="53"/>
                    <a:pt x="78" y="53"/>
                  </a:cubicBezTo>
                  <a:cubicBezTo>
                    <a:pt x="78" y="52"/>
                    <a:pt x="78" y="52"/>
                    <a:pt x="77" y="52"/>
                  </a:cubicBezTo>
                  <a:close/>
                  <a:moveTo>
                    <a:pt x="69" y="48"/>
                  </a:moveTo>
                  <a:cubicBezTo>
                    <a:pt x="69" y="48"/>
                    <a:pt x="69" y="48"/>
                    <a:pt x="69" y="48"/>
                  </a:cubicBezTo>
                  <a:cubicBezTo>
                    <a:pt x="70" y="49"/>
                    <a:pt x="71" y="49"/>
                    <a:pt x="73" y="50"/>
                  </a:cubicBezTo>
                  <a:cubicBezTo>
                    <a:pt x="73" y="50"/>
                    <a:pt x="74" y="51"/>
                    <a:pt x="74" y="51"/>
                  </a:cubicBezTo>
                  <a:cubicBezTo>
                    <a:pt x="74" y="51"/>
                    <a:pt x="74" y="51"/>
                    <a:pt x="75" y="50"/>
                  </a:cubicBezTo>
                  <a:cubicBezTo>
                    <a:pt x="73" y="49"/>
                    <a:pt x="71" y="48"/>
                    <a:pt x="69" y="48"/>
                  </a:cubicBezTo>
                  <a:close/>
                  <a:moveTo>
                    <a:pt x="89" y="52"/>
                  </a:moveTo>
                  <a:cubicBezTo>
                    <a:pt x="89" y="51"/>
                    <a:pt x="88" y="51"/>
                    <a:pt x="87" y="51"/>
                  </a:cubicBezTo>
                  <a:cubicBezTo>
                    <a:pt x="87" y="50"/>
                    <a:pt x="87" y="50"/>
                    <a:pt x="86" y="51"/>
                  </a:cubicBezTo>
                  <a:cubicBezTo>
                    <a:pt x="86" y="51"/>
                    <a:pt x="87" y="52"/>
                    <a:pt x="88" y="52"/>
                  </a:cubicBezTo>
                  <a:cubicBezTo>
                    <a:pt x="88" y="53"/>
                    <a:pt x="89" y="52"/>
                    <a:pt x="89" y="52"/>
                  </a:cubicBezTo>
                  <a:close/>
                  <a:moveTo>
                    <a:pt x="53" y="79"/>
                  </a:moveTo>
                  <a:cubicBezTo>
                    <a:pt x="51" y="80"/>
                    <a:pt x="51" y="80"/>
                    <a:pt x="51" y="81"/>
                  </a:cubicBezTo>
                  <a:cubicBezTo>
                    <a:pt x="52" y="81"/>
                    <a:pt x="52" y="81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12" y="29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4" y="26"/>
                    <a:pt x="14" y="27"/>
                    <a:pt x="15" y="26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lose/>
                  <a:moveTo>
                    <a:pt x="108" y="43"/>
                  </a:moveTo>
                  <a:cubicBezTo>
                    <a:pt x="109" y="43"/>
                    <a:pt x="111" y="42"/>
                    <a:pt x="112" y="42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1"/>
                    <a:pt x="108" y="43"/>
                    <a:pt x="108" y="43"/>
                  </a:cubicBezTo>
                  <a:close/>
                  <a:moveTo>
                    <a:pt x="27" y="104"/>
                  </a:moveTo>
                  <a:cubicBezTo>
                    <a:pt x="27" y="104"/>
                    <a:pt x="27" y="104"/>
                    <a:pt x="26" y="104"/>
                  </a:cubicBezTo>
                  <a:cubicBezTo>
                    <a:pt x="27" y="105"/>
                    <a:pt x="27" y="106"/>
                    <a:pt x="27" y="106"/>
                  </a:cubicBezTo>
                  <a:cubicBezTo>
                    <a:pt x="27" y="108"/>
                    <a:pt x="28" y="108"/>
                    <a:pt x="29" y="108"/>
                  </a:cubicBezTo>
                  <a:cubicBezTo>
                    <a:pt x="28" y="107"/>
                    <a:pt x="27" y="106"/>
                    <a:pt x="27" y="104"/>
                  </a:cubicBezTo>
                  <a:close/>
                  <a:moveTo>
                    <a:pt x="108" y="72"/>
                  </a:moveTo>
                  <a:cubicBezTo>
                    <a:pt x="108" y="72"/>
                    <a:pt x="108" y="72"/>
                    <a:pt x="107" y="72"/>
                  </a:cubicBezTo>
                  <a:cubicBezTo>
                    <a:pt x="106" y="71"/>
                    <a:pt x="105" y="71"/>
                    <a:pt x="104" y="71"/>
                  </a:cubicBezTo>
                  <a:cubicBezTo>
                    <a:pt x="104" y="71"/>
                    <a:pt x="105" y="71"/>
                    <a:pt x="105" y="72"/>
                  </a:cubicBezTo>
                  <a:cubicBezTo>
                    <a:pt x="106" y="72"/>
                    <a:pt x="107" y="72"/>
                    <a:pt x="108" y="72"/>
                  </a:cubicBezTo>
                  <a:close/>
                  <a:moveTo>
                    <a:pt x="42" y="47"/>
                  </a:moveTo>
                  <a:cubicBezTo>
                    <a:pt x="41" y="46"/>
                    <a:pt x="39" y="45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5"/>
                  </a:cubicBezTo>
                  <a:cubicBezTo>
                    <a:pt x="38" y="45"/>
                    <a:pt x="41" y="47"/>
                    <a:pt x="42" y="47"/>
                  </a:cubicBezTo>
                  <a:close/>
                  <a:moveTo>
                    <a:pt x="130" y="35"/>
                  </a:moveTo>
                  <a:cubicBezTo>
                    <a:pt x="130" y="35"/>
                    <a:pt x="130" y="35"/>
                    <a:pt x="130" y="35"/>
                  </a:cubicBezTo>
                  <a:cubicBezTo>
                    <a:pt x="129" y="35"/>
                    <a:pt x="128" y="35"/>
                    <a:pt x="128" y="36"/>
                  </a:cubicBezTo>
                  <a:cubicBezTo>
                    <a:pt x="128" y="36"/>
                    <a:pt x="127" y="36"/>
                    <a:pt x="127" y="36"/>
                  </a:cubicBezTo>
                  <a:cubicBezTo>
                    <a:pt x="127" y="36"/>
                    <a:pt x="127" y="37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8" y="37"/>
                    <a:pt x="129" y="36"/>
                    <a:pt x="130" y="35"/>
                  </a:cubicBezTo>
                  <a:close/>
                  <a:moveTo>
                    <a:pt x="20" y="21"/>
                  </a:moveTo>
                  <a:cubicBezTo>
                    <a:pt x="20" y="19"/>
                    <a:pt x="20" y="18"/>
                    <a:pt x="20" y="16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9" y="20"/>
                    <a:pt x="19" y="20"/>
                    <a:pt x="20" y="21"/>
                  </a:cubicBezTo>
                  <a:close/>
                  <a:moveTo>
                    <a:pt x="141" y="27"/>
                  </a:moveTo>
                  <a:cubicBezTo>
                    <a:pt x="141" y="27"/>
                    <a:pt x="141" y="27"/>
                    <a:pt x="141" y="27"/>
                  </a:cubicBezTo>
                  <a:cubicBezTo>
                    <a:pt x="142" y="27"/>
                    <a:pt x="142" y="26"/>
                    <a:pt x="142" y="26"/>
                  </a:cubicBezTo>
                  <a:cubicBezTo>
                    <a:pt x="142" y="26"/>
                    <a:pt x="142" y="25"/>
                    <a:pt x="142" y="24"/>
                  </a:cubicBezTo>
                  <a:cubicBezTo>
                    <a:pt x="141" y="24"/>
                    <a:pt x="140" y="25"/>
                    <a:pt x="141" y="27"/>
                  </a:cubicBezTo>
                  <a:close/>
                  <a:moveTo>
                    <a:pt x="35" y="105"/>
                  </a:moveTo>
                  <a:cubicBezTo>
                    <a:pt x="34" y="104"/>
                    <a:pt x="34" y="103"/>
                    <a:pt x="33" y="103"/>
                  </a:cubicBezTo>
                  <a:cubicBezTo>
                    <a:pt x="33" y="105"/>
                    <a:pt x="33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lose/>
                  <a:moveTo>
                    <a:pt x="71" y="72"/>
                  </a:moveTo>
                  <a:cubicBezTo>
                    <a:pt x="70" y="72"/>
                    <a:pt x="70" y="72"/>
                    <a:pt x="69" y="73"/>
                  </a:cubicBezTo>
                  <a:cubicBezTo>
                    <a:pt x="69" y="73"/>
                    <a:pt x="69" y="73"/>
                    <a:pt x="69" y="74"/>
                  </a:cubicBezTo>
                  <a:cubicBezTo>
                    <a:pt x="70" y="74"/>
                    <a:pt x="70" y="73"/>
                    <a:pt x="71" y="73"/>
                  </a:cubicBezTo>
                  <a:cubicBezTo>
                    <a:pt x="71" y="73"/>
                    <a:pt x="71" y="72"/>
                    <a:pt x="71" y="72"/>
                  </a:cubicBezTo>
                  <a:close/>
                  <a:moveTo>
                    <a:pt x="149" y="35"/>
                  </a:moveTo>
                  <a:cubicBezTo>
                    <a:pt x="149" y="36"/>
                    <a:pt x="150" y="36"/>
                    <a:pt x="150" y="36"/>
                  </a:cubicBezTo>
                  <a:cubicBezTo>
                    <a:pt x="151" y="37"/>
                    <a:pt x="152" y="36"/>
                    <a:pt x="152" y="36"/>
                  </a:cubicBezTo>
                  <a:cubicBezTo>
                    <a:pt x="151" y="35"/>
                    <a:pt x="150" y="35"/>
                    <a:pt x="149" y="35"/>
                  </a:cubicBezTo>
                  <a:close/>
                  <a:moveTo>
                    <a:pt x="113" y="71"/>
                  </a:moveTo>
                  <a:cubicBezTo>
                    <a:pt x="112" y="70"/>
                    <a:pt x="112" y="70"/>
                    <a:pt x="111" y="69"/>
                  </a:cubicBezTo>
                  <a:cubicBezTo>
                    <a:pt x="111" y="70"/>
                    <a:pt x="112" y="71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lose/>
                  <a:moveTo>
                    <a:pt x="155" y="29"/>
                  </a:moveTo>
                  <a:cubicBezTo>
                    <a:pt x="155" y="28"/>
                    <a:pt x="155" y="27"/>
                    <a:pt x="155" y="26"/>
                  </a:cubicBezTo>
                  <a:cubicBezTo>
                    <a:pt x="154" y="26"/>
                    <a:pt x="154" y="26"/>
                    <a:pt x="153" y="26"/>
                  </a:cubicBezTo>
                  <a:cubicBezTo>
                    <a:pt x="154" y="27"/>
                    <a:pt x="154" y="28"/>
                    <a:pt x="155" y="29"/>
                  </a:cubicBezTo>
                  <a:close/>
                  <a:moveTo>
                    <a:pt x="35" y="85"/>
                  </a:moveTo>
                  <a:cubicBezTo>
                    <a:pt x="34" y="84"/>
                    <a:pt x="34" y="84"/>
                    <a:pt x="33" y="84"/>
                  </a:cubicBezTo>
                  <a:cubicBezTo>
                    <a:pt x="33" y="85"/>
                    <a:pt x="33" y="86"/>
                    <a:pt x="33" y="86"/>
                  </a:cubicBezTo>
                  <a:cubicBezTo>
                    <a:pt x="34" y="86"/>
                    <a:pt x="34" y="85"/>
                    <a:pt x="35" y="85"/>
                  </a:cubicBezTo>
                  <a:close/>
                  <a:moveTo>
                    <a:pt x="157" y="28"/>
                  </a:moveTo>
                  <a:cubicBezTo>
                    <a:pt x="157" y="29"/>
                    <a:pt x="157" y="30"/>
                    <a:pt x="157" y="30"/>
                  </a:cubicBezTo>
                  <a:cubicBezTo>
                    <a:pt x="156" y="31"/>
                    <a:pt x="156" y="32"/>
                    <a:pt x="157" y="32"/>
                  </a:cubicBezTo>
                  <a:cubicBezTo>
                    <a:pt x="158" y="31"/>
                    <a:pt x="158" y="29"/>
                    <a:pt x="157" y="28"/>
                  </a:cubicBezTo>
                  <a:close/>
                  <a:moveTo>
                    <a:pt x="88" y="77"/>
                  </a:moveTo>
                  <a:cubicBezTo>
                    <a:pt x="89" y="78"/>
                    <a:pt x="95" y="81"/>
                    <a:pt x="95" y="81"/>
                  </a:cubicBezTo>
                  <a:cubicBezTo>
                    <a:pt x="93" y="80"/>
                    <a:pt x="90" y="79"/>
                    <a:pt x="88" y="77"/>
                  </a:cubicBezTo>
                  <a:close/>
                  <a:moveTo>
                    <a:pt x="131" y="80"/>
                  </a:moveTo>
                  <a:cubicBezTo>
                    <a:pt x="131" y="81"/>
                    <a:pt x="132" y="81"/>
                    <a:pt x="132" y="82"/>
                  </a:cubicBezTo>
                  <a:cubicBezTo>
                    <a:pt x="133" y="81"/>
                    <a:pt x="133" y="82"/>
                    <a:pt x="134" y="81"/>
                  </a:cubicBezTo>
                  <a:cubicBezTo>
                    <a:pt x="133" y="81"/>
                    <a:pt x="133" y="81"/>
                    <a:pt x="131" y="80"/>
                  </a:cubicBezTo>
                  <a:close/>
                  <a:moveTo>
                    <a:pt x="8" y="28"/>
                  </a:moveTo>
                  <a:cubicBezTo>
                    <a:pt x="7" y="29"/>
                    <a:pt x="6" y="29"/>
                    <a:pt x="5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6" y="30"/>
                    <a:pt x="6" y="30"/>
                    <a:pt x="7" y="29"/>
                  </a:cubicBezTo>
                  <a:cubicBezTo>
                    <a:pt x="8" y="29"/>
                    <a:pt x="8" y="29"/>
                    <a:pt x="8" y="28"/>
                  </a:cubicBezTo>
                  <a:close/>
                  <a:moveTo>
                    <a:pt x="135" y="27"/>
                  </a:moveTo>
                  <a:cubicBezTo>
                    <a:pt x="135" y="29"/>
                    <a:pt x="135" y="30"/>
                    <a:pt x="135" y="31"/>
                  </a:cubicBezTo>
                  <a:cubicBezTo>
                    <a:pt x="135" y="31"/>
                    <a:pt x="136" y="30"/>
                    <a:pt x="136" y="30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7"/>
                    <a:pt x="135" y="27"/>
                  </a:cubicBezTo>
                  <a:close/>
                  <a:moveTo>
                    <a:pt x="27" y="85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27" y="86"/>
                    <a:pt x="26" y="86"/>
                    <a:pt x="26" y="87"/>
                  </a:cubicBezTo>
                  <a:cubicBezTo>
                    <a:pt x="27" y="87"/>
                    <a:pt x="27" y="87"/>
                    <a:pt x="28" y="87"/>
                  </a:cubicBezTo>
                  <a:cubicBezTo>
                    <a:pt x="27" y="86"/>
                    <a:pt x="27" y="86"/>
                    <a:pt x="27" y="85"/>
                  </a:cubicBezTo>
                  <a:close/>
                  <a:moveTo>
                    <a:pt x="43" y="95"/>
                  </a:moveTo>
                  <a:cubicBezTo>
                    <a:pt x="44" y="95"/>
                    <a:pt x="45" y="94"/>
                    <a:pt x="44" y="93"/>
                  </a:cubicBezTo>
                  <a:cubicBezTo>
                    <a:pt x="44" y="93"/>
                    <a:pt x="44" y="93"/>
                    <a:pt x="43" y="93"/>
                  </a:cubicBezTo>
                  <a:cubicBezTo>
                    <a:pt x="43" y="93"/>
                    <a:pt x="43" y="94"/>
                    <a:pt x="43" y="95"/>
                  </a:cubicBezTo>
                  <a:close/>
                  <a:moveTo>
                    <a:pt x="98" y="53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7" y="53"/>
                    <a:pt x="97" y="54"/>
                  </a:cubicBezTo>
                  <a:cubicBezTo>
                    <a:pt x="97" y="54"/>
                    <a:pt x="97" y="55"/>
                    <a:pt x="98" y="55"/>
                  </a:cubicBezTo>
                  <a:cubicBezTo>
                    <a:pt x="98" y="55"/>
                    <a:pt x="98" y="55"/>
                    <a:pt x="99" y="55"/>
                  </a:cubicBezTo>
                  <a:cubicBezTo>
                    <a:pt x="99" y="55"/>
                    <a:pt x="99" y="54"/>
                    <a:pt x="98" y="53"/>
                  </a:cubicBezTo>
                  <a:close/>
                  <a:moveTo>
                    <a:pt x="47" y="89"/>
                  </a:moveTo>
                  <a:cubicBezTo>
                    <a:pt x="47" y="89"/>
                    <a:pt x="47" y="90"/>
                    <a:pt x="47" y="90"/>
                  </a:cubicBezTo>
                  <a:cubicBezTo>
                    <a:pt x="47" y="91"/>
                    <a:pt x="47" y="91"/>
                    <a:pt x="47" y="92"/>
                  </a:cubicBezTo>
                  <a:cubicBezTo>
                    <a:pt x="48" y="91"/>
                    <a:pt x="48" y="90"/>
                    <a:pt x="47" y="89"/>
                  </a:cubicBezTo>
                  <a:close/>
                  <a:moveTo>
                    <a:pt x="56" y="41"/>
                  </a:moveTo>
                  <a:cubicBezTo>
                    <a:pt x="55" y="42"/>
                    <a:pt x="55" y="42"/>
                    <a:pt x="57" y="42"/>
                  </a:cubicBezTo>
                  <a:cubicBezTo>
                    <a:pt x="57" y="43"/>
                    <a:pt x="57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2"/>
                    <a:pt x="56" y="41"/>
                    <a:pt x="56" y="41"/>
                  </a:cubicBezTo>
                  <a:close/>
                  <a:moveTo>
                    <a:pt x="45" y="80"/>
                  </a:moveTo>
                  <a:cubicBezTo>
                    <a:pt x="44" y="80"/>
                    <a:pt x="44" y="81"/>
                    <a:pt x="43" y="81"/>
                  </a:cubicBezTo>
                  <a:cubicBezTo>
                    <a:pt x="44" y="81"/>
                    <a:pt x="44" y="82"/>
                    <a:pt x="45" y="82"/>
                  </a:cubicBezTo>
                  <a:cubicBezTo>
                    <a:pt x="45" y="82"/>
                    <a:pt x="45" y="81"/>
                    <a:pt x="45" y="80"/>
                  </a:cubicBezTo>
                  <a:close/>
                  <a:moveTo>
                    <a:pt x="117" y="83"/>
                  </a:moveTo>
                  <a:cubicBezTo>
                    <a:pt x="117" y="84"/>
                    <a:pt x="117" y="85"/>
                    <a:pt x="117" y="86"/>
                  </a:cubicBezTo>
                  <a:cubicBezTo>
                    <a:pt x="117" y="86"/>
                    <a:pt x="118" y="86"/>
                    <a:pt x="118" y="86"/>
                  </a:cubicBezTo>
                  <a:cubicBezTo>
                    <a:pt x="118" y="86"/>
                    <a:pt x="118" y="87"/>
                    <a:pt x="119" y="87"/>
                  </a:cubicBezTo>
                  <a:cubicBezTo>
                    <a:pt x="118" y="86"/>
                    <a:pt x="118" y="84"/>
                    <a:pt x="117" y="83"/>
                  </a:cubicBezTo>
                  <a:close/>
                  <a:moveTo>
                    <a:pt x="136" y="79"/>
                  </a:moveTo>
                  <a:cubicBezTo>
                    <a:pt x="136" y="79"/>
                    <a:pt x="136" y="79"/>
                    <a:pt x="136" y="79"/>
                  </a:cubicBezTo>
                  <a:cubicBezTo>
                    <a:pt x="137" y="80"/>
                    <a:pt x="138" y="81"/>
                    <a:pt x="139" y="81"/>
                  </a:cubicBezTo>
                  <a:cubicBezTo>
                    <a:pt x="139" y="81"/>
                    <a:pt x="139" y="81"/>
                    <a:pt x="140" y="81"/>
                  </a:cubicBezTo>
                  <a:cubicBezTo>
                    <a:pt x="138" y="80"/>
                    <a:pt x="137" y="80"/>
                    <a:pt x="136" y="79"/>
                  </a:cubicBezTo>
                  <a:close/>
                  <a:moveTo>
                    <a:pt x="115" y="39"/>
                  </a:moveTo>
                  <a:cubicBezTo>
                    <a:pt x="117" y="39"/>
                    <a:pt x="117" y="39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8"/>
                    <a:pt x="116" y="38"/>
                    <a:pt x="116" y="38"/>
                  </a:cubicBezTo>
                  <a:cubicBezTo>
                    <a:pt x="115" y="39"/>
                    <a:pt x="115" y="39"/>
                    <a:pt x="115" y="39"/>
                  </a:cubicBezTo>
                  <a:close/>
                  <a:moveTo>
                    <a:pt x="103" y="57"/>
                  </a:moveTo>
                  <a:cubicBezTo>
                    <a:pt x="104" y="56"/>
                    <a:pt x="105" y="56"/>
                    <a:pt x="106" y="55"/>
                  </a:cubicBezTo>
                  <a:cubicBezTo>
                    <a:pt x="105" y="55"/>
                    <a:pt x="104" y="55"/>
                    <a:pt x="103" y="55"/>
                  </a:cubicBezTo>
                  <a:cubicBezTo>
                    <a:pt x="103" y="56"/>
                    <a:pt x="103" y="56"/>
                    <a:pt x="103" y="57"/>
                  </a:cubicBezTo>
                  <a:close/>
                  <a:moveTo>
                    <a:pt x="32" y="89"/>
                  </a:moveTo>
                  <a:cubicBezTo>
                    <a:pt x="31" y="89"/>
                    <a:pt x="31" y="89"/>
                    <a:pt x="30" y="89"/>
                  </a:cubicBezTo>
                  <a:cubicBezTo>
                    <a:pt x="30" y="89"/>
                    <a:pt x="30" y="90"/>
                    <a:pt x="30" y="91"/>
                  </a:cubicBezTo>
                  <a:cubicBezTo>
                    <a:pt x="30" y="90"/>
                    <a:pt x="31" y="90"/>
                    <a:pt x="31" y="90"/>
                  </a:cubicBezTo>
                  <a:cubicBezTo>
                    <a:pt x="32" y="90"/>
                    <a:pt x="32" y="89"/>
                    <a:pt x="32" y="89"/>
                  </a:cubicBezTo>
                  <a:close/>
                  <a:moveTo>
                    <a:pt x="99" y="59"/>
                  </a:moveTo>
                  <a:cubicBezTo>
                    <a:pt x="99" y="59"/>
                    <a:pt x="99" y="58"/>
                    <a:pt x="100" y="58"/>
                  </a:cubicBezTo>
                  <a:cubicBezTo>
                    <a:pt x="99" y="58"/>
                    <a:pt x="98" y="57"/>
                    <a:pt x="97" y="56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8" y="58"/>
                    <a:pt x="99" y="58"/>
                    <a:pt x="99" y="59"/>
                  </a:cubicBezTo>
                  <a:close/>
                  <a:moveTo>
                    <a:pt x="125" y="39"/>
                  </a:moveTo>
                  <a:cubicBezTo>
                    <a:pt x="125" y="39"/>
                    <a:pt x="125" y="39"/>
                    <a:pt x="125" y="39"/>
                  </a:cubicBezTo>
                  <a:cubicBezTo>
                    <a:pt x="125" y="38"/>
                    <a:pt x="125" y="38"/>
                    <a:pt x="125" y="37"/>
                  </a:cubicBezTo>
                  <a:cubicBezTo>
                    <a:pt x="125" y="37"/>
                    <a:pt x="124" y="37"/>
                    <a:pt x="124" y="37"/>
                  </a:cubicBezTo>
                  <a:cubicBezTo>
                    <a:pt x="124" y="38"/>
                    <a:pt x="124" y="38"/>
                    <a:pt x="125" y="39"/>
                  </a:cubicBezTo>
                  <a:close/>
                  <a:moveTo>
                    <a:pt x="142" y="9"/>
                  </a:moveTo>
                  <a:cubicBezTo>
                    <a:pt x="143" y="8"/>
                    <a:pt x="143" y="8"/>
                    <a:pt x="14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6"/>
                    <a:pt x="142" y="6"/>
                    <a:pt x="142" y="6"/>
                  </a:cubicBezTo>
                  <a:cubicBezTo>
                    <a:pt x="143" y="7"/>
                    <a:pt x="143" y="7"/>
                    <a:pt x="142" y="9"/>
                  </a:cubicBezTo>
                  <a:close/>
                  <a:moveTo>
                    <a:pt x="118" y="47"/>
                  </a:moveTo>
                  <a:cubicBezTo>
                    <a:pt x="119" y="46"/>
                    <a:pt x="120" y="46"/>
                    <a:pt x="121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0" y="45"/>
                    <a:pt x="119" y="46"/>
                    <a:pt x="118" y="46"/>
                  </a:cubicBezTo>
                  <a:cubicBezTo>
                    <a:pt x="117" y="46"/>
                    <a:pt x="117" y="47"/>
                    <a:pt x="118" y="47"/>
                  </a:cubicBezTo>
                  <a:close/>
                  <a:moveTo>
                    <a:pt x="39" y="83"/>
                  </a:moveTo>
                  <a:cubicBezTo>
                    <a:pt x="40" y="83"/>
                    <a:pt x="40" y="83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0" y="82"/>
                    <a:pt x="40" y="82"/>
                    <a:pt x="39" y="82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85" y="62"/>
                  </a:moveTo>
                  <a:cubicBezTo>
                    <a:pt x="84" y="62"/>
                    <a:pt x="83" y="61"/>
                    <a:pt x="82" y="61"/>
                  </a:cubicBezTo>
                  <a:cubicBezTo>
                    <a:pt x="82" y="61"/>
                    <a:pt x="82" y="62"/>
                    <a:pt x="83" y="62"/>
                  </a:cubicBezTo>
                  <a:cubicBezTo>
                    <a:pt x="83" y="62"/>
                    <a:pt x="84" y="62"/>
                    <a:pt x="85" y="62"/>
                  </a:cubicBezTo>
                  <a:close/>
                  <a:moveTo>
                    <a:pt x="155" y="33"/>
                  </a:moveTo>
                  <a:cubicBezTo>
                    <a:pt x="154" y="33"/>
                    <a:pt x="154" y="34"/>
                    <a:pt x="153" y="34"/>
                  </a:cubicBezTo>
                  <a:cubicBezTo>
                    <a:pt x="154" y="34"/>
                    <a:pt x="154" y="35"/>
                    <a:pt x="155" y="34"/>
                  </a:cubicBezTo>
                  <a:cubicBezTo>
                    <a:pt x="155" y="34"/>
                    <a:pt x="155" y="33"/>
                    <a:pt x="155" y="33"/>
                  </a:cubicBezTo>
                  <a:close/>
                  <a:moveTo>
                    <a:pt x="129" y="76"/>
                  </a:moveTo>
                  <a:cubicBezTo>
                    <a:pt x="128" y="75"/>
                    <a:pt x="127" y="75"/>
                    <a:pt x="126" y="76"/>
                  </a:cubicBezTo>
                  <a:cubicBezTo>
                    <a:pt x="127" y="76"/>
                    <a:pt x="127" y="76"/>
                    <a:pt x="128" y="77"/>
                  </a:cubicBezTo>
                  <a:cubicBezTo>
                    <a:pt x="128" y="76"/>
                    <a:pt x="128" y="76"/>
                    <a:pt x="129" y="76"/>
                  </a:cubicBezTo>
                  <a:close/>
                  <a:moveTo>
                    <a:pt x="104" y="50"/>
                  </a:moveTo>
                  <a:cubicBezTo>
                    <a:pt x="105" y="49"/>
                    <a:pt x="106" y="48"/>
                    <a:pt x="107" y="47"/>
                  </a:cubicBezTo>
                  <a:cubicBezTo>
                    <a:pt x="106" y="47"/>
                    <a:pt x="105" y="48"/>
                    <a:pt x="105" y="48"/>
                  </a:cubicBezTo>
                  <a:cubicBezTo>
                    <a:pt x="104" y="48"/>
                    <a:pt x="104" y="49"/>
                    <a:pt x="104" y="50"/>
                  </a:cubicBezTo>
                  <a:close/>
                  <a:moveTo>
                    <a:pt x="32" y="33"/>
                  </a:moveTo>
                  <a:cubicBezTo>
                    <a:pt x="32" y="32"/>
                    <a:pt x="32" y="32"/>
                    <a:pt x="32" y="31"/>
                  </a:cubicBezTo>
                  <a:cubicBezTo>
                    <a:pt x="32" y="31"/>
                    <a:pt x="32" y="31"/>
                    <a:pt x="31" y="31"/>
                  </a:cubicBezTo>
                  <a:cubicBezTo>
                    <a:pt x="31" y="31"/>
                    <a:pt x="31" y="32"/>
                    <a:pt x="31" y="33"/>
                  </a:cubicBezTo>
                  <a:cubicBezTo>
                    <a:pt x="31" y="33"/>
                    <a:pt x="32" y="33"/>
                    <a:pt x="32" y="3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7" y="27"/>
                    <a:pt x="17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8"/>
                  </a:cubicBezTo>
                  <a:close/>
                  <a:moveTo>
                    <a:pt x="63" y="54"/>
                  </a:moveTo>
                  <a:cubicBezTo>
                    <a:pt x="63" y="54"/>
                    <a:pt x="63" y="53"/>
                    <a:pt x="63" y="53"/>
                  </a:cubicBezTo>
                  <a:cubicBezTo>
                    <a:pt x="62" y="53"/>
                    <a:pt x="62" y="52"/>
                    <a:pt x="61" y="52"/>
                  </a:cubicBezTo>
                  <a:cubicBezTo>
                    <a:pt x="61" y="53"/>
                    <a:pt x="61" y="53"/>
                    <a:pt x="63" y="54"/>
                  </a:cubicBezTo>
                  <a:close/>
                  <a:moveTo>
                    <a:pt x="134" y="36"/>
                  </a:moveTo>
                  <a:cubicBezTo>
                    <a:pt x="135" y="36"/>
                    <a:pt x="136" y="37"/>
                    <a:pt x="136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5" y="35"/>
                    <a:pt x="135" y="35"/>
                    <a:pt x="134" y="36"/>
                  </a:cubicBezTo>
                  <a:close/>
                  <a:moveTo>
                    <a:pt x="130" y="13"/>
                  </a:moveTo>
                  <a:cubicBezTo>
                    <a:pt x="131" y="12"/>
                    <a:pt x="131" y="12"/>
                    <a:pt x="130" y="11"/>
                  </a:cubicBezTo>
                  <a:cubicBezTo>
                    <a:pt x="130" y="12"/>
                    <a:pt x="130" y="12"/>
                    <a:pt x="130" y="13"/>
                  </a:cubicBezTo>
                  <a:close/>
                  <a:moveTo>
                    <a:pt x="46" y="75"/>
                  </a:moveTo>
                  <a:cubicBezTo>
                    <a:pt x="47" y="75"/>
                    <a:pt x="49" y="75"/>
                    <a:pt x="50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8" y="74"/>
                    <a:pt x="47" y="75"/>
                    <a:pt x="46" y="75"/>
                  </a:cubicBezTo>
                  <a:close/>
                  <a:moveTo>
                    <a:pt x="114" y="48"/>
                  </a:moveTo>
                  <a:cubicBezTo>
                    <a:pt x="113" y="48"/>
                    <a:pt x="113" y="48"/>
                    <a:pt x="113" y="50"/>
                  </a:cubicBezTo>
                  <a:cubicBezTo>
                    <a:pt x="113" y="49"/>
                    <a:pt x="113" y="49"/>
                    <a:pt x="114" y="49"/>
                  </a:cubicBezTo>
                  <a:cubicBezTo>
                    <a:pt x="114" y="49"/>
                    <a:pt x="114" y="49"/>
                    <a:pt x="114" y="48"/>
                  </a:cubicBezTo>
                  <a:close/>
                  <a:moveTo>
                    <a:pt x="129" y="88"/>
                  </a:moveTo>
                  <a:cubicBezTo>
                    <a:pt x="129" y="88"/>
                    <a:pt x="129" y="88"/>
                    <a:pt x="129" y="89"/>
                  </a:cubicBezTo>
                  <a:cubicBezTo>
                    <a:pt x="129" y="89"/>
                    <a:pt x="130" y="89"/>
                    <a:pt x="130" y="89"/>
                  </a:cubicBezTo>
                  <a:cubicBezTo>
                    <a:pt x="130" y="88"/>
                    <a:pt x="130" y="88"/>
                    <a:pt x="129" y="88"/>
                  </a:cubicBezTo>
                  <a:close/>
                  <a:moveTo>
                    <a:pt x="104" y="77"/>
                  </a:moveTo>
                  <a:cubicBezTo>
                    <a:pt x="103" y="76"/>
                    <a:pt x="103" y="75"/>
                    <a:pt x="103" y="74"/>
                  </a:cubicBezTo>
                  <a:cubicBezTo>
                    <a:pt x="103" y="74"/>
                    <a:pt x="103" y="74"/>
                    <a:pt x="103" y="74"/>
                  </a:cubicBezTo>
                  <a:cubicBezTo>
                    <a:pt x="103" y="75"/>
                    <a:pt x="103" y="75"/>
                    <a:pt x="103" y="76"/>
                  </a:cubicBezTo>
                  <a:cubicBezTo>
                    <a:pt x="103" y="77"/>
                    <a:pt x="103" y="77"/>
                    <a:pt x="104" y="77"/>
                  </a:cubicBezTo>
                  <a:close/>
                  <a:moveTo>
                    <a:pt x="97" y="65"/>
                  </a:moveTo>
                  <a:cubicBezTo>
                    <a:pt x="97" y="66"/>
                    <a:pt x="96" y="66"/>
                    <a:pt x="96" y="66"/>
                  </a:cubicBezTo>
                  <a:cubicBezTo>
                    <a:pt x="96" y="67"/>
                    <a:pt x="97" y="67"/>
                    <a:pt x="97" y="67"/>
                  </a:cubicBezTo>
                  <a:cubicBezTo>
                    <a:pt x="97" y="67"/>
                    <a:pt x="97" y="66"/>
                    <a:pt x="97" y="65"/>
                  </a:cubicBezTo>
                  <a:close/>
                  <a:moveTo>
                    <a:pt x="43" y="36"/>
                  </a:moveTo>
                  <a:cubicBezTo>
                    <a:pt x="43" y="36"/>
                    <a:pt x="43" y="36"/>
                    <a:pt x="43" y="37"/>
                  </a:cubicBezTo>
                  <a:cubicBezTo>
                    <a:pt x="43" y="37"/>
                    <a:pt x="43" y="37"/>
                    <a:pt x="44" y="38"/>
                  </a:cubicBezTo>
                  <a:cubicBezTo>
                    <a:pt x="44" y="37"/>
                    <a:pt x="44" y="36"/>
                    <a:pt x="43" y="36"/>
                  </a:cubicBezTo>
                  <a:close/>
                  <a:moveTo>
                    <a:pt x="55" y="74"/>
                  </a:moveTo>
                  <a:cubicBezTo>
                    <a:pt x="55" y="74"/>
                    <a:pt x="54" y="75"/>
                    <a:pt x="54" y="75"/>
                  </a:cubicBezTo>
                  <a:cubicBezTo>
                    <a:pt x="54" y="75"/>
                    <a:pt x="54" y="75"/>
                    <a:pt x="54" y="76"/>
                  </a:cubicBezTo>
                  <a:cubicBezTo>
                    <a:pt x="54" y="75"/>
                    <a:pt x="55" y="75"/>
                    <a:pt x="55" y="74"/>
                  </a:cubicBezTo>
                  <a:close/>
                  <a:moveTo>
                    <a:pt x="91" y="59"/>
                  </a:moveTo>
                  <a:cubicBezTo>
                    <a:pt x="91" y="60"/>
                    <a:pt x="91" y="60"/>
                    <a:pt x="91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2" y="60"/>
                    <a:pt x="92" y="60"/>
                  </a:cubicBezTo>
                  <a:cubicBezTo>
                    <a:pt x="92" y="59"/>
                    <a:pt x="91" y="59"/>
                    <a:pt x="91" y="59"/>
                  </a:cubicBezTo>
                  <a:close/>
                  <a:moveTo>
                    <a:pt x="141" y="31"/>
                  </a:moveTo>
                  <a:cubicBezTo>
                    <a:pt x="142" y="30"/>
                    <a:pt x="142" y="29"/>
                    <a:pt x="142" y="2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30"/>
                    <a:pt x="141" y="30"/>
                    <a:pt x="141" y="31"/>
                  </a:cubicBezTo>
                  <a:close/>
                  <a:moveTo>
                    <a:pt x="101" y="75"/>
                  </a:moveTo>
                  <a:cubicBezTo>
                    <a:pt x="101" y="75"/>
                    <a:pt x="101" y="75"/>
                    <a:pt x="101" y="75"/>
                  </a:cubicBezTo>
                  <a:cubicBezTo>
                    <a:pt x="101" y="74"/>
                    <a:pt x="101" y="73"/>
                    <a:pt x="101" y="72"/>
                  </a:cubicBezTo>
                  <a:cubicBezTo>
                    <a:pt x="101" y="72"/>
                    <a:pt x="101" y="72"/>
                    <a:pt x="100" y="72"/>
                  </a:cubicBezTo>
                  <a:cubicBezTo>
                    <a:pt x="101" y="73"/>
                    <a:pt x="101" y="74"/>
                    <a:pt x="101" y="75"/>
                  </a:cubicBezTo>
                  <a:close/>
                  <a:moveTo>
                    <a:pt x="55" y="78"/>
                  </a:moveTo>
                  <a:cubicBezTo>
                    <a:pt x="55" y="78"/>
                    <a:pt x="55" y="78"/>
                    <a:pt x="54" y="78"/>
                  </a:cubicBezTo>
                  <a:cubicBezTo>
                    <a:pt x="55" y="79"/>
                    <a:pt x="55" y="79"/>
                    <a:pt x="55" y="80"/>
                  </a:cubicBezTo>
                  <a:cubicBezTo>
                    <a:pt x="55" y="79"/>
                    <a:pt x="55" y="79"/>
                    <a:pt x="55" y="78"/>
                  </a:cubicBezTo>
                  <a:close/>
                  <a:moveTo>
                    <a:pt x="88" y="67"/>
                  </a:moveTo>
                  <a:cubicBezTo>
                    <a:pt x="88" y="67"/>
                    <a:pt x="87" y="67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8"/>
                    <a:pt x="87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8"/>
                  </a:cubicBezTo>
                  <a:cubicBezTo>
                    <a:pt x="88" y="68"/>
                    <a:pt x="88" y="68"/>
                    <a:pt x="88" y="67"/>
                  </a:cubicBezTo>
                  <a:close/>
                  <a:moveTo>
                    <a:pt x="102" y="50"/>
                  </a:moveTo>
                  <a:cubicBezTo>
                    <a:pt x="102" y="50"/>
                    <a:pt x="102" y="50"/>
                    <a:pt x="102" y="50"/>
                  </a:cubicBezTo>
                  <a:cubicBezTo>
                    <a:pt x="100" y="50"/>
                    <a:pt x="100" y="50"/>
                    <a:pt x="100" y="51"/>
                  </a:cubicBezTo>
                  <a:cubicBezTo>
                    <a:pt x="101" y="51"/>
                    <a:pt x="101" y="51"/>
                    <a:pt x="102" y="50"/>
                  </a:cubicBezTo>
                  <a:close/>
                  <a:moveTo>
                    <a:pt x="62" y="80"/>
                  </a:moveTo>
                  <a:cubicBezTo>
                    <a:pt x="63" y="79"/>
                    <a:pt x="64" y="79"/>
                    <a:pt x="65" y="78"/>
                  </a:cubicBezTo>
                  <a:cubicBezTo>
                    <a:pt x="64" y="78"/>
                    <a:pt x="63" y="79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lose/>
                  <a:moveTo>
                    <a:pt x="37" y="104"/>
                  </a:moveTo>
                  <a:cubicBezTo>
                    <a:pt x="37" y="104"/>
                    <a:pt x="37" y="104"/>
                    <a:pt x="37" y="104"/>
                  </a:cubicBezTo>
                  <a:cubicBezTo>
                    <a:pt x="37" y="104"/>
                    <a:pt x="37" y="105"/>
                    <a:pt x="36" y="106"/>
                  </a:cubicBezTo>
                  <a:cubicBezTo>
                    <a:pt x="37" y="106"/>
                    <a:pt x="37" y="106"/>
                    <a:pt x="38" y="105"/>
                  </a:cubicBezTo>
                  <a:cubicBezTo>
                    <a:pt x="38" y="105"/>
                    <a:pt x="37" y="104"/>
                    <a:pt x="37" y="104"/>
                  </a:cubicBezTo>
                  <a:close/>
                  <a:moveTo>
                    <a:pt x="147" y="30"/>
                  </a:moveTo>
                  <a:cubicBezTo>
                    <a:pt x="147" y="30"/>
                    <a:pt x="147" y="30"/>
                    <a:pt x="147" y="30"/>
                  </a:cubicBezTo>
                  <a:cubicBezTo>
                    <a:pt x="148" y="29"/>
                    <a:pt x="148" y="29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7" y="29"/>
                    <a:pt x="147" y="29"/>
                    <a:pt x="147" y="30"/>
                  </a:cubicBezTo>
                  <a:close/>
                  <a:moveTo>
                    <a:pt x="37" y="90"/>
                  </a:moveTo>
                  <a:cubicBezTo>
                    <a:pt x="37" y="90"/>
                    <a:pt x="38" y="90"/>
                    <a:pt x="38" y="89"/>
                  </a:cubicBezTo>
                  <a:cubicBezTo>
                    <a:pt x="38" y="89"/>
                    <a:pt x="37" y="88"/>
                    <a:pt x="37" y="87"/>
                  </a:cubicBezTo>
                  <a:cubicBezTo>
                    <a:pt x="37" y="88"/>
                    <a:pt x="37" y="89"/>
                    <a:pt x="37" y="90"/>
                  </a:cubicBezTo>
                  <a:close/>
                  <a:moveTo>
                    <a:pt x="112" y="78"/>
                  </a:move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80"/>
                    <a:pt x="112" y="81"/>
                  </a:cubicBezTo>
                  <a:cubicBezTo>
                    <a:pt x="112" y="80"/>
                    <a:pt x="112" y="79"/>
                    <a:pt x="112" y="78"/>
                  </a:cubicBezTo>
                  <a:cubicBezTo>
                    <a:pt x="112" y="78"/>
                    <a:pt x="112" y="78"/>
                    <a:pt x="112" y="78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9"/>
                    <a:pt x="71" y="79"/>
                    <a:pt x="71" y="79"/>
                  </a:cubicBezTo>
                  <a:cubicBezTo>
                    <a:pt x="70" y="79"/>
                    <a:pt x="70" y="80"/>
                    <a:pt x="69" y="80"/>
                  </a:cubicBezTo>
                  <a:cubicBezTo>
                    <a:pt x="69" y="80"/>
                    <a:pt x="69" y="80"/>
                    <a:pt x="68" y="81"/>
                  </a:cubicBezTo>
                  <a:cubicBezTo>
                    <a:pt x="70" y="80"/>
                    <a:pt x="71" y="79"/>
                    <a:pt x="72" y="79"/>
                  </a:cubicBezTo>
                  <a:close/>
                  <a:moveTo>
                    <a:pt x="134" y="89"/>
                  </a:moveTo>
                  <a:cubicBezTo>
                    <a:pt x="135" y="89"/>
                    <a:pt x="135" y="89"/>
                    <a:pt x="136" y="89"/>
                  </a:cubicBezTo>
                  <a:cubicBezTo>
                    <a:pt x="136" y="89"/>
                    <a:pt x="135" y="88"/>
                    <a:pt x="135" y="88"/>
                  </a:cubicBezTo>
                  <a:cubicBezTo>
                    <a:pt x="135" y="88"/>
                    <a:pt x="134" y="88"/>
                    <a:pt x="134" y="89"/>
                  </a:cubicBezTo>
                  <a:close/>
                  <a:moveTo>
                    <a:pt x="91" y="70"/>
                  </a:moveTo>
                  <a:cubicBezTo>
                    <a:pt x="91" y="70"/>
                    <a:pt x="91" y="70"/>
                    <a:pt x="92" y="70"/>
                  </a:cubicBezTo>
                  <a:cubicBezTo>
                    <a:pt x="92" y="70"/>
                    <a:pt x="92" y="69"/>
                    <a:pt x="92" y="69"/>
                  </a:cubicBezTo>
                  <a:cubicBezTo>
                    <a:pt x="91" y="69"/>
                    <a:pt x="91" y="69"/>
                    <a:pt x="90" y="70"/>
                  </a:cubicBezTo>
                  <a:cubicBezTo>
                    <a:pt x="90" y="70"/>
                    <a:pt x="90" y="70"/>
                    <a:pt x="91" y="70"/>
                  </a:cubicBezTo>
                  <a:close/>
                  <a:moveTo>
                    <a:pt x="129" y="40"/>
                  </a:moveTo>
                  <a:cubicBezTo>
                    <a:pt x="130" y="40"/>
                    <a:pt x="130" y="40"/>
                    <a:pt x="130" y="39"/>
                  </a:cubicBezTo>
                  <a:cubicBezTo>
                    <a:pt x="130" y="39"/>
                    <a:pt x="131" y="39"/>
                    <a:pt x="131" y="39"/>
                  </a:cubicBezTo>
                  <a:cubicBezTo>
                    <a:pt x="131" y="39"/>
                    <a:pt x="131" y="39"/>
                    <a:pt x="132" y="38"/>
                  </a:cubicBezTo>
                  <a:cubicBezTo>
                    <a:pt x="131" y="39"/>
                    <a:pt x="130" y="39"/>
                    <a:pt x="129" y="40"/>
                  </a:cubicBezTo>
                  <a:close/>
                  <a:moveTo>
                    <a:pt x="59" y="52"/>
                  </a:moveTo>
                  <a:cubicBezTo>
                    <a:pt x="59" y="52"/>
                    <a:pt x="59" y="51"/>
                    <a:pt x="59" y="51"/>
                  </a:cubicBezTo>
                  <a:cubicBezTo>
                    <a:pt x="59" y="51"/>
                    <a:pt x="58" y="51"/>
                    <a:pt x="58" y="51"/>
                  </a:cubicBezTo>
                  <a:cubicBezTo>
                    <a:pt x="58" y="52"/>
                    <a:pt x="58" y="52"/>
                    <a:pt x="59" y="52"/>
                  </a:cubicBezTo>
                  <a:close/>
                  <a:moveTo>
                    <a:pt x="58" y="77"/>
                  </a:moveTo>
                  <a:cubicBezTo>
                    <a:pt x="57" y="77"/>
                    <a:pt x="57" y="78"/>
                    <a:pt x="57" y="79"/>
                  </a:cubicBezTo>
                  <a:cubicBezTo>
                    <a:pt x="57" y="79"/>
                    <a:pt x="58" y="78"/>
                    <a:pt x="58" y="78"/>
                  </a:cubicBezTo>
                  <a:cubicBezTo>
                    <a:pt x="58" y="78"/>
                    <a:pt x="58" y="77"/>
                    <a:pt x="58" y="77"/>
                  </a:cubicBezTo>
                  <a:close/>
                  <a:moveTo>
                    <a:pt x="137" y="11"/>
                  </a:moveTo>
                  <a:cubicBezTo>
                    <a:pt x="137" y="11"/>
                    <a:pt x="137" y="11"/>
                    <a:pt x="137" y="11"/>
                  </a:cubicBezTo>
                  <a:cubicBezTo>
                    <a:pt x="137" y="12"/>
                    <a:pt x="136" y="13"/>
                    <a:pt x="136" y="13"/>
                  </a:cubicBezTo>
                  <a:cubicBezTo>
                    <a:pt x="137" y="13"/>
                    <a:pt x="137" y="12"/>
                    <a:pt x="137" y="11"/>
                  </a:cubicBezTo>
                  <a:close/>
                  <a:moveTo>
                    <a:pt x="31" y="87"/>
                  </a:moveTo>
                  <a:cubicBezTo>
                    <a:pt x="31" y="86"/>
                    <a:pt x="31" y="86"/>
                    <a:pt x="31" y="85"/>
                  </a:cubicBezTo>
                  <a:cubicBezTo>
                    <a:pt x="31" y="86"/>
                    <a:pt x="31" y="86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lose/>
                  <a:moveTo>
                    <a:pt x="124" y="35"/>
                  </a:move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5" y="35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5" y="34"/>
                    <a:pt x="124" y="35"/>
                    <a:pt x="124" y="35"/>
                  </a:cubicBezTo>
                  <a:close/>
                  <a:moveTo>
                    <a:pt x="101" y="55"/>
                  </a:moveTo>
                  <a:cubicBezTo>
                    <a:pt x="101" y="54"/>
                    <a:pt x="101" y="54"/>
                    <a:pt x="100" y="54"/>
                  </a:cubicBezTo>
                  <a:cubicBezTo>
                    <a:pt x="101" y="55"/>
                    <a:pt x="101" y="56"/>
                    <a:pt x="101" y="57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6"/>
                    <a:pt x="101" y="55"/>
                    <a:pt x="101" y="55"/>
                  </a:cubicBezTo>
                  <a:close/>
                  <a:moveTo>
                    <a:pt x="94" y="55"/>
                  </a:moveTo>
                  <a:cubicBezTo>
                    <a:pt x="94" y="56"/>
                    <a:pt x="94" y="56"/>
                    <a:pt x="95" y="56"/>
                  </a:cubicBezTo>
                  <a:cubicBezTo>
                    <a:pt x="95" y="55"/>
                    <a:pt x="95" y="55"/>
                    <a:pt x="94" y="55"/>
                  </a:cubicBezTo>
                  <a:close/>
                  <a:moveTo>
                    <a:pt x="133" y="87"/>
                  </a:moveTo>
                  <a:cubicBezTo>
                    <a:pt x="133" y="86"/>
                    <a:pt x="132" y="86"/>
                    <a:pt x="132" y="86"/>
                  </a:cubicBezTo>
                  <a:cubicBezTo>
                    <a:pt x="132" y="87"/>
                    <a:pt x="132" y="87"/>
                    <a:pt x="133" y="88"/>
                  </a:cubicBezTo>
                  <a:cubicBezTo>
                    <a:pt x="133" y="87"/>
                    <a:pt x="133" y="87"/>
                    <a:pt x="133" y="87"/>
                  </a:cubicBezTo>
                  <a:close/>
                  <a:moveTo>
                    <a:pt x="10" y="32"/>
                  </a:move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1" y="32"/>
                  </a:cubicBezTo>
                  <a:cubicBezTo>
                    <a:pt x="11" y="32"/>
                    <a:pt x="10" y="32"/>
                    <a:pt x="10" y="32"/>
                  </a:cubicBezTo>
                  <a:close/>
                  <a:moveTo>
                    <a:pt x="52" y="75"/>
                  </a:moveTo>
                  <a:cubicBezTo>
                    <a:pt x="51" y="76"/>
                    <a:pt x="51" y="76"/>
                    <a:pt x="51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6"/>
                    <a:pt x="52" y="76"/>
                    <a:pt x="52" y="75"/>
                  </a:cubicBezTo>
                  <a:close/>
                  <a:moveTo>
                    <a:pt x="134" y="91"/>
                  </a:moveTo>
                  <a:cubicBezTo>
                    <a:pt x="134" y="91"/>
                    <a:pt x="134" y="91"/>
                    <a:pt x="134" y="91"/>
                  </a:cubicBezTo>
                  <a:cubicBezTo>
                    <a:pt x="135" y="91"/>
                    <a:pt x="135" y="92"/>
                    <a:pt x="136" y="92"/>
                  </a:cubicBezTo>
                  <a:cubicBezTo>
                    <a:pt x="136" y="92"/>
                    <a:pt x="136" y="91"/>
                    <a:pt x="136" y="91"/>
                  </a:cubicBezTo>
                  <a:cubicBezTo>
                    <a:pt x="135" y="91"/>
                    <a:pt x="135" y="91"/>
                    <a:pt x="134" y="91"/>
                  </a:cubicBezTo>
                  <a:close/>
                  <a:moveTo>
                    <a:pt x="123" y="47"/>
                  </a:moveTo>
                  <a:cubicBezTo>
                    <a:pt x="122" y="47"/>
                    <a:pt x="120" y="47"/>
                    <a:pt x="120" y="48"/>
                  </a:cubicBezTo>
                  <a:cubicBezTo>
                    <a:pt x="121" y="48"/>
                    <a:pt x="121" y="47"/>
                    <a:pt x="123" y="47"/>
                  </a:cubicBezTo>
                  <a:close/>
                  <a:moveTo>
                    <a:pt x="143" y="11"/>
                  </a:moveTo>
                  <a:cubicBezTo>
                    <a:pt x="143" y="11"/>
                    <a:pt x="142" y="12"/>
                    <a:pt x="142" y="13"/>
                  </a:cubicBezTo>
                  <a:cubicBezTo>
                    <a:pt x="143" y="12"/>
                    <a:pt x="143" y="11"/>
                    <a:pt x="143" y="11"/>
                  </a:cubicBezTo>
                  <a:close/>
                  <a:moveTo>
                    <a:pt x="129" y="93"/>
                  </a:moveTo>
                  <a:cubicBezTo>
                    <a:pt x="129" y="93"/>
                    <a:pt x="129" y="93"/>
                    <a:pt x="129" y="94"/>
                  </a:cubicBezTo>
                  <a:cubicBezTo>
                    <a:pt x="130" y="94"/>
                    <a:pt x="130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3"/>
                    <a:pt x="129" y="93"/>
                  </a:cubicBezTo>
                  <a:close/>
                  <a:moveTo>
                    <a:pt x="135" y="19"/>
                  </a:moveTo>
                  <a:cubicBezTo>
                    <a:pt x="136" y="18"/>
                    <a:pt x="136" y="17"/>
                    <a:pt x="136" y="17"/>
                  </a:cubicBezTo>
                  <a:cubicBezTo>
                    <a:pt x="135" y="17"/>
                    <a:pt x="135" y="18"/>
                    <a:pt x="135" y="19"/>
                  </a:cubicBezTo>
                  <a:close/>
                  <a:moveTo>
                    <a:pt x="47" y="46"/>
                  </a:moveTo>
                  <a:cubicBezTo>
                    <a:pt x="47" y="46"/>
                    <a:pt x="47" y="46"/>
                    <a:pt x="47" y="46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7" y="47"/>
                    <a:pt x="47" y="46"/>
                  </a:cubicBezTo>
                  <a:close/>
                  <a:moveTo>
                    <a:pt x="71" y="60"/>
                  </a:moveTo>
                  <a:cubicBezTo>
                    <a:pt x="70" y="59"/>
                    <a:pt x="70" y="59"/>
                    <a:pt x="69" y="60"/>
                  </a:cubicBezTo>
                  <a:cubicBezTo>
                    <a:pt x="70" y="60"/>
                    <a:pt x="70" y="60"/>
                    <a:pt x="71" y="60"/>
                  </a:cubicBezTo>
                  <a:close/>
                  <a:moveTo>
                    <a:pt x="110" y="90"/>
                  </a:moveTo>
                  <a:cubicBezTo>
                    <a:pt x="109" y="89"/>
                    <a:pt x="108" y="88"/>
                    <a:pt x="107" y="87"/>
                  </a:cubicBezTo>
                  <a:cubicBezTo>
                    <a:pt x="108" y="88"/>
                    <a:pt x="109" y="89"/>
                    <a:pt x="110" y="90"/>
                  </a:cubicBezTo>
                  <a:close/>
                  <a:moveTo>
                    <a:pt x="91" y="67"/>
                  </a:moveTo>
                  <a:cubicBezTo>
                    <a:pt x="90" y="67"/>
                    <a:pt x="90" y="67"/>
                    <a:pt x="90" y="66"/>
                  </a:cubicBezTo>
                  <a:cubicBezTo>
                    <a:pt x="90" y="67"/>
                    <a:pt x="90" y="67"/>
                    <a:pt x="90" y="68"/>
                  </a:cubicBezTo>
                  <a:cubicBezTo>
                    <a:pt x="90" y="68"/>
                    <a:pt x="91" y="67"/>
                    <a:pt x="91" y="67"/>
                  </a:cubicBezTo>
                  <a:close/>
                  <a:moveTo>
                    <a:pt x="5" y="15"/>
                  </a:moveTo>
                  <a:cubicBezTo>
                    <a:pt x="5" y="15"/>
                    <a:pt x="5" y="14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lose/>
                  <a:moveTo>
                    <a:pt x="21" y="84"/>
                  </a:moveTo>
                  <a:cubicBezTo>
                    <a:pt x="21" y="84"/>
                    <a:pt x="21" y="84"/>
                    <a:pt x="21" y="84"/>
                  </a:cubicBezTo>
                  <a:cubicBezTo>
                    <a:pt x="21" y="84"/>
                    <a:pt x="21" y="85"/>
                    <a:pt x="21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4"/>
                    <a:pt x="22" y="84"/>
                    <a:pt x="21" y="84"/>
                  </a:cubicBezTo>
                  <a:close/>
                  <a:moveTo>
                    <a:pt x="35" y="35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5" y="37"/>
                    <a:pt x="35" y="37"/>
                  </a:cubicBezTo>
                  <a:cubicBezTo>
                    <a:pt x="35" y="36"/>
                    <a:pt x="35" y="36"/>
                    <a:pt x="35" y="35"/>
                  </a:cubicBezTo>
                  <a:close/>
                  <a:moveTo>
                    <a:pt x="135" y="38"/>
                  </a:moveTo>
                  <a:cubicBezTo>
                    <a:pt x="134" y="38"/>
                    <a:pt x="134" y="39"/>
                    <a:pt x="134" y="40"/>
                  </a:cubicBezTo>
                  <a:cubicBezTo>
                    <a:pt x="134" y="39"/>
                    <a:pt x="135" y="39"/>
                    <a:pt x="135" y="38"/>
                  </a:cubicBezTo>
                  <a:close/>
                  <a:moveTo>
                    <a:pt x="64" y="59"/>
                  </a:moveTo>
                  <a:cubicBezTo>
                    <a:pt x="64" y="59"/>
                    <a:pt x="64" y="59"/>
                    <a:pt x="65" y="60"/>
                  </a:cubicBezTo>
                  <a:cubicBezTo>
                    <a:pt x="65" y="59"/>
                    <a:pt x="65" y="59"/>
                    <a:pt x="64" y="59"/>
                  </a:cubicBezTo>
                  <a:close/>
                  <a:moveTo>
                    <a:pt x="46" y="37"/>
                  </a:moveTo>
                  <a:cubicBezTo>
                    <a:pt x="46" y="36"/>
                    <a:pt x="46" y="36"/>
                    <a:pt x="45" y="36"/>
                  </a:cubicBezTo>
                  <a:cubicBezTo>
                    <a:pt x="45" y="36"/>
                    <a:pt x="45" y="37"/>
                    <a:pt x="46" y="37"/>
                  </a:cubicBezTo>
                  <a:close/>
                  <a:moveTo>
                    <a:pt x="41" y="37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6"/>
                    <a:pt x="41" y="37"/>
                  </a:cubicBezTo>
                  <a:close/>
                  <a:moveTo>
                    <a:pt x="44" y="43"/>
                  </a:moveTo>
                  <a:cubicBezTo>
                    <a:pt x="44" y="42"/>
                    <a:pt x="43" y="42"/>
                    <a:pt x="42" y="42"/>
                  </a:cubicBezTo>
                  <a:cubicBezTo>
                    <a:pt x="43" y="42"/>
                    <a:pt x="44" y="43"/>
                    <a:pt x="44" y="43"/>
                  </a:cubicBezTo>
                  <a:close/>
                  <a:moveTo>
                    <a:pt x="132" y="24"/>
                  </a:moveTo>
                  <a:cubicBezTo>
                    <a:pt x="132" y="24"/>
                    <a:pt x="132" y="25"/>
                    <a:pt x="132" y="26"/>
                  </a:cubicBezTo>
                  <a:cubicBezTo>
                    <a:pt x="133" y="25"/>
                    <a:pt x="132" y="24"/>
                    <a:pt x="132" y="24"/>
                  </a:cubicBezTo>
                  <a:close/>
                  <a:moveTo>
                    <a:pt x="59" y="77"/>
                  </a:moveTo>
                  <a:cubicBezTo>
                    <a:pt x="60" y="77"/>
                    <a:pt x="60" y="77"/>
                    <a:pt x="60" y="76"/>
                  </a:cubicBezTo>
                  <a:cubicBezTo>
                    <a:pt x="60" y="76"/>
                    <a:pt x="60" y="76"/>
                    <a:pt x="59" y="76"/>
                  </a:cubicBezTo>
                  <a:cubicBezTo>
                    <a:pt x="59" y="76"/>
                    <a:pt x="59" y="77"/>
                    <a:pt x="59" y="77"/>
                  </a:cubicBezTo>
                  <a:close/>
                  <a:moveTo>
                    <a:pt x="98" y="79"/>
                  </a:moveTo>
                  <a:cubicBezTo>
                    <a:pt x="99" y="79"/>
                    <a:pt x="99" y="80"/>
                    <a:pt x="99" y="80"/>
                  </a:cubicBezTo>
                  <a:cubicBezTo>
                    <a:pt x="100" y="79"/>
                    <a:pt x="100" y="79"/>
                    <a:pt x="98" y="79"/>
                  </a:cubicBezTo>
                  <a:close/>
                  <a:moveTo>
                    <a:pt x="93" y="60"/>
                  </a:moveTo>
                  <a:cubicBezTo>
                    <a:pt x="93" y="61"/>
                    <a:pt x="93" y="61"/>
                    <a:pt x="93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1"/>
                    <a:pt x="94" y="61"/>
                    <a:pt x="93" y="60"/>
                  </a:cubicBezTo>
                  <a:close/>
                  <a:moveTo>
                    <a:pt x="14" y="32"/>
                  </a:move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4" y="31"/>
                    <a:pt x="14" y="31"/>
                    <a:pt x="14" y="32"/>
                  </a:cubicBezTo>
                  <a:close/>
                  <a:moveTo>
                    <a:pt x="28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7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29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lose/>
                  <a:moveTo>
                    <a:pt x="139" y="31"/>
                  </a:moveTo>
                  <a:cubicBezTo>
                    <a:pt x="139" y="31"/>
                    <a:pt x="139" y="31"/>
                    <a:pt x="139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2"/>
                    <a:pt x="139" y="32"/>
                    <a:pt x="139" y="31"/>
                  </a:cubicBezTo>
                  <a:close/>
                  <a:moveTo>
                    <a:pt x="130" y="92"/>
                  </a:moveTo>
                  <a:cubicBezTo>
                    <a:pt x="130" y="92"/>
                    <a:pt x="130" y="92"/>
                    <a:pt x="130" y="91"/>
                  </a:cubicBezTo>
                  <a:cubicBezTo>
                    <a:pt x="130" y="91"/>
                    <a:pt x="130" y="91"/>
                    <a:pt x="129" y="91"/>
                  </a:cubicBezTo>
                  <a:cubicBezTo>
                    <a:pt x="129" y="91"/>
                    <a:pt x="130" y="91"/>
                    <a:pt x="130" y="92"/>
                  </a:cubicBezTo>
                  <a:close/>
                  <a:moveTo>
                    <a:pt x="111" y="37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2" y="37"/>
                    <a:pt x="112" y="37"/>
                    <a:pt x="113" y="37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7"/>
                    <a:pt x="111" y="37"/>
                    <a:pt x="111" y="37"/>
                  </a:cubicBezTo>
                  <a:close/>
                  <a:moveTo>
                    <a:pt x="85" y="57"/>
                  </a:moveTo>
                  <a:cubicBezTo>
                    <a:pt x="84" y="57"/>
                    <a:pt x="84" y="57"/>
                    <a:pt x="83" y="58"/>
                  </a:cubicBezTo>
                  <a:cubicBezTo>
                    <a:pt x="84" y="58"/>
                    <a:pt x="84" y="57"/>
                    <a:pt x="85" y="57"/>
                  </a:cubicBezTo>
                  <a:close/>
                  <a:moveTo>
                    <a:pt x="133" y="14"/>
                  </a:moveTo>
                  <a:cubicBezTo>
                    <a:pt x="133" y="14"/>
                    <a:pt x="133" y="14"/>
                    <a:pt x="133" y="14"/>
                  </a:cubicBezTo>
                  <a:cubicBezTo>
                    <a:pt x="133" y="13"/>
                    <a:pt x="133" y="13"/>
                    <a:pt x="133" y="12"/>
                  </a:cubicBezTo>
                  <a:cubicBezTo>
                    <a:pt x="133" y="13"/>
                    <a:pt x="133" y="13"/>
                    <a:pt x="133" y="14"/>
                  </a:cubicBezTo>
                  <a:close/>
                  <a:moveTo>
                    <a:pt x="116" y="95"/>
                  </a:moveTo>
                  <a:cubicBezTo>
                    <a:pt x="116" y="94"/>
                    <a:pt x="116" y="94"/>
                    <a:pt x="115" y="94"/>
                  </a:cubicBezTo>
                  <a:cubicBezTo>
                    <a:pt x="115" y="94"/>
                    <a:pt x="115" y="94"/>
                    <a:pt x="116" y="95"/>
                  </a:cubicBezTo>
                  <a:close/>
                  <a:moveTo>
                    <a:pt x="66" y="75"/>
                  </a:moveTo>
                  <a:cubicBezTo>
                    <a:pt x="66" y="75"/>
                    <a:pt x="66" y="75"/>
                    <a:pt x="66" y="75"/>
                  </a:cubicBezTo>
                  <a:cubicBezTo>
                    <a:pt x="67" y="75"/>
                    <a:pt x="67" y="75"/>
                    <a:pt x="67" y="74"/>
                  </a:cubicBezTo>
                  <a:cubicBezTo>
                    <a:pt x="66" y="75"/>
                    <a:pt x="66" y="75"/>
                    <a:pt x="66" y="75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29"/>
                  </a:cubicBezTo>
                  <a:cubicBezTo>
                    <a:pt x="27" y="29"/>
                    <a:pt x="27" y="29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8" y="67"/>
                    <a:pt x="78" y="67"/>
                    <a:pt x="78" y="68"/>
                  </a:cubicBezTo>
                  <a:close/>
                  <a:moveTo>
                    <a:pt x="52" y="40"/>
                  </a:moveTo>
                  <a:cubicBezTo>
                    <a:pt x="52" y="41"/>
                    <a:pt x="52" y="41"/>
                    <a:pt x="53" y="41"/>
                  </a:cubicBezTo>
                  <a:cubicBezTo>
                    <a:pt x="52" y="40"/>
                    <a:pt x="52" y="40"/>
                    <a:pt x="52" y="39"/>
                  </a:cubicBezTo>
                  <a:cubicBezTo>
                    <a:pt x="52" y="40"/>
                    <a:pt x="52" y="40"/>
                    <a:pt x="52" y="40"/>
                  </a:cubicBezTo>
                  <a:close/>
                  <a:moveTo>
                    <a:pt x="95" y="65"/>
                  </a:moveTo>
                  <a:cubicBezTo>
                    <a:pt x="94" y="65"/>
                    <a:pt x="94" y="64"/>
                    <a:pt x="94" y="64"/>
                  </a:cubicBezTo>
                  <a:cubicBezTo>
                    <a:pt x="94" y="65"/>
                    <a:pt x="94" y="65"/>
                    <a:pt x="95" y="65"/>
                  </a:cubicBezTo>
                  <a:close/>
                  <a:moveTo>
                    <a:pt x="111" y="49"/>
                  </a:moveTo>
                  <a:cubicBezTo>
                    <a:pt x="111" y="49"/>
                    <a:pt x="110" y="50"/>
                    <a:pt x="110" y="50"/>
                  </a:cubicBezTo>
                  <a:cubicBezTo>
                    <a:pt x="110" y="50"/>
                    <a:pt x="111" y="50"/>
                    <a:pt x="111" y="51"/>
                  </a:cubicBezTo>
                  <a:cubicBezTo>
                    <a:pt x="111" y="50"/>
                    <a:pt x="111" y="50"/>
                    <a:pt x="111" y="49"/>
                  </a:cubicBezTo>
                  <a:close/>
                  <a:moveTo>
                    <a:pt x="137" y="86"/>
                  </a:moveTo>
                  <a:cubicBezTo>
                    <a:pt x="138" y="85"/>
                    <a:pt x="138" y="85"/>
                    <a:pt x="137" y="85"/>
                  </a:cubicBezTo>
                  <a:cubicBezTo>
                    <a:pt x="137" y="85"/>
                    <a:pt x="137" y="86"/>
                    <a:pt x="137" y="86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lose/>
                  <a:moveTo>
                    <a:pt x="97" y="62"/>
                  </a:moveTo>
                  <a:cubicBezTo>
                    <a:pt x="97" y="63"/>
                    <a:pt x="97" y="63"/>
                    <a:pt x="97" y="63"/>
                  </a:cubicBezTo>
                  <a:cubicBezTo>
                    <a:pt x="97" y="63"/>
                    <a:pt x="97" y="63"/>
                    <a:pt x="97" y="6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7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lose/>
                  <a:moveTo>
                    <a:pt x="147" y="26"/>
                  </a:moveTo>
                  <a:cubicBezTo>
                    <a:pt x="147" y="26"/>
                    <a:pt x="148" y="26"/>
                    <a:pt x="148" y="26"/>
                  </a:cubicBezTo>
                  <a:cubicBezTo>
                    <a:pt x="148" y="26"/>
                    <a:pt x="147" y="26"/>
                    <a:pt x="147" y="26"/>
                  </a:cubicBezTo>
                  <a:close/>
                  <a:moveTo>
                    <a:pt x="85" y="65"/>
                  </a:moveTo>
                  <a:cubicBezTo>
                    <a:pt x="85" y="64"/>
                    <a:pt x="85" y="64"/>
                    <a:pt x="84" y="64"/>
                  </a:cubicBezTo>
                  <a:cubicBezTo>
                    <a:pt x="84" y="65"/>
                    <a:pt x="84" y="65"/>
                    <a:pt x="85" y="65"/>
                  </a:cubicBezTo>
                  <a:close/>
                  <a:moveTo>
                    <a:pt x="25" y="35"/>
                  </a:move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130" y="80"/>
                  </a:moveTo>
                  <a:cubicBezTo>
                    <a:pt x="129" y="81"/>
                    <a:pt x="129" y="81"/>
                    <a:pt x="130" y="81"/>
                  </a:cubicBezTo>
                  <a:cubicBezTo>
                    <a:pt x="130" y="81"/>
                    <a:pt x="130" y="81"/>
                    <a:pt x="130" y="80"/>
                  </a:cubicBezTo>
                  <a:close/>
                  <a:moveTo>
                    <a:pt x="54" y="87"/>
                  </a:moveTo>
                  <a:cubicBezTo>
                    <a:pt x="54" y="87"/>
                    <a:pt x="54" y="87"/>
                    <a:pt x="54" y="87"/>
                  </a:cubicBezTo>
                  <a:cubicBezTo>
                    <a:pt x="54" y="87"/>
                    <a:pt x="54" y="87"/>
                    <a:pt x="54" y="87"/>
                  </a:cubicBezTo>
                  <a:close/>
                  <a:moveTo>
                    <a:pt x="80" y="63"/>
                  </a:move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80" y="64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80" y="63"/>
                    <a:pt x="80" y="63"/>
                  </a:cubicBezTo>
                  <a:close/>
                  <a:moveTo>
                    <a:pt x="126" y="44"/>
                  </a:moveTo>
                  <a:cubicBezTo>
                    <a:pt x="126" y="45"/>
                    <a:pt x="126" y="45"/>
                    <a:pt x="126" y="45"/>
                  </a:cubicBezTo>
                  <a:cubicBezTo>
                    <a:pt x="126" y="44"/>
                    <a:pt x="126" y="44"/>
                    <a:pt x="127" y="44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6" y="44"/>
                    <a:pt x="126" y="44"/>
                    <a:pt x="126" y="44"/>
                  </a:cubicBezTo>
                  <a:close/>
                  <a:moveTo>
                    <a:pt x="83" y="72"/>
                  </a:moveTo>
                  <a:cubicBezTo>
                    <a:pt x="83" y="72"/>
                    <a:pt x="83" y="72"/>
                    <a:pt x="83" y="71"/>
                  </a:cubicBezTo>
                  <a:cubicBezTo>
                    <a:pt x="83" y="71"/>
                    <a:pt x="83" y="71"/>
                    <a:pt x="83" y="72"/>
                  </a:cubicBezTo>
                  <a:close/>
                  <a:moveTo>
                    <a:pt x="138" y="29"/>
                  </a:moveTo>
                  <a:cubicBezTo>
                    <a:pt x="139" y="29"/>
                    <a:pt x="139" y="29"/>
                    <a:pt x="138" y="28"/>
                  </a:cubicBezTo>
                  <a:cubicBezTo>
                    <a:pt x="138" y="29"/>
                    <a:pt x="138" y="29"/>
                    <a:pt x="138" y="29"/>
                  </a:cubicBezTo>
                  <a:close/>
                  <a:moveTo>
                    <a:pt x="146" y="88"/>
                  </a:moveTo>
                  <a:cubicBezTo>
                    <a:pt x="145" y="88"/>
                    <a:pt x="145" y="88"/>
                    <a:pt x="146" y="89"/>
                  </a:cubicBezTo>
                  <a:cubicBezTo>
                    <a:pt x="146" y="88"/>
                    <a:pt x="146" y="88"/>
                    <a:pt x="146" y="88"/>
                  </a:cubicBezTo>
                  <a:close/>
                  <a:moveTo>
                    <a:pt x="116" y="43"/>
                  </a:move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lose/>
                  <a:moveTo>
                    <a:pt x="52" y="46"/>
                  </a:moveTo>
                  <a:cubicBezTo>
                    <a:pt x="52" y="46"/>
                    <a:pt x="51" y="46"/>
                    <a:pt x="51" y="45"/>
                  </a:cubicBezTo>
                  <a:cubicBezTo>
                    <a:pt x="51" y="45"/>
                    <a:pt x="51" y="46"/>
                    <a:pt x="51" y="46"/>
                  </a:cubicBezTo>
                  <a:cubicBezTo>
                    <a:pt x="51" y="46"/>
                    <a:pt x="52" y="46"/>
                    <a:pt x="52" y="46"/>
                  </a:cubicBezTo>
                  <a:close/>
                  <a:moveTo>
                    <a:pt x="21" y="87"/>
                  </a:move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2" y="87"/>
                    <a:pt x="22" y="87"/>
                    <a:pt x="21" y="87"/>
                  </a:cubicBezTo>
                  <a:close/>
                  <a:moveTo>
                    <a:pt x="23" y="20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lose/>
                  <a:moveTo>
                    <a:pt x="133" y="30"/>
                  </a:moveTo>
                  <a:cubicBezTo>
                    <a:pt x="133" y="30"/>
                    <a:pt x="133" y="30"/>
                    <a:pt x="133" y="29"/>
                  </a:cubicBezTo>
                  <a:cubicBezTo>
                    <a:pt x="133" y="29"/>
                    <a:pt x="133" y="30"/>
                    <a:pt x="133" y="30"/>
                  </a:cubicBezTo>
                  <a:close/>
                  <a:moveTo>
                    <a:pt x="22" y="25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lose/>
                  <a:moveTo>
                    <a:pt x="87" y="66"/>
                  </a:moveTo>
                  <a:cubicBezTo>
                    <a:pt x="87" y="66"/>
                    <a:pt x="87" y="66"/>
                    <a:pt x="87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65"/>
                    <a:pt x="87" y="66"/>
                    <a:pt x="87" y="66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lose/>
                  <a:moveTo>
                    <a:pt x="82" y="67"/>
                  </a:moveTo>
                  <a:cubicBezTo>
                    <a:pt x="82" y="68"/>
                    <a:pt x="82" y="68"/>
                    <a:pt x="82" y="69"/>
                  </a:cubicBezTo>
                  <a:cubicBezTo>
                    <a:pt x="82" y="68"/>
                    <a:pt x="82" y="68"/>
                    <a:pt x="82" y="67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36" y="32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lose/>
                  <a:moveTo>
                    <a:pt x="89" y="60"/>
                  </a:move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60"/>
                  </a:cubicBezTo>
                  <a:close/>
                  <a:moveTo>
                    <a:pt x="62" y="57"/>
                  </a:moveTo>
                  <a:cubicBezTo>
                    <a:pt x="62" y="57"/>
                    <a:pt x="62" y="57"/>
                    <a:pt x="62" y="57"/>
                  </a:cubicBezTo>
                  <a:cubicBezTo>
                    <a:pt x="62" y="57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2" y="57"/>
                    <a:pt x="62" y="57"/>
                  </a:cubicBezTo>
                  <a:close/>
                  <a:moveTo>
                    <a:pt x="120" y="33"/>
                  </a:moveTo>
                  <a:cubicBezTo>
                    <a:pt x="121" y="33"/>
                    <a:pt x="121" y="33"/>
                    <a:pt x="121" y="33"/>
                  </a:cubicBezTo>
                  <a:cubicBezTo>
                    <a:pt x="120" y="33"/>
                    <a:pt x="120" y="33"/>
                    <a:pt x="120" y="33"/>
                  </a:cubicBezTo>
                  <a:close/>
                  <a:moveTo>
                    <a:pt x="17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7" y="22"/>
                  </a:cubicBezTo>
                  <a:close/>
                  <a:moveTo>
                    <a:pt x="40" y="92"/>
                  </a:move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0" y="92"/>
                    <a:pt x="40" y="92"/>
                  </a:cubicBezTo>
                  <a:close/>
                  <a:moveTo>
                    <a:pt x="80" y="52"/>
                  </a:move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1"/>
                    <a:pt x="79" y="51"/>
                  </a:cubicBezTo>
                  <a:cubicBezTo>
                    <a:pt x="80" y="51"/>
                    <a:pt x="80" y="52"/>
                    <a:pt x="80" y="52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111" y="38"/>
                  </a:move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1" y="38"/>
                  </a:cubicBezTo>
                  <a:close/>
                  <a:moveTo>
                    <a:pt x="70" y="54"/>
                  </a:moveTo>
                  <a:cubicBezTo>
                    <a:pt x="70" y="54"/>
                    <a:pt x="70" y="54"/>
                    <a:pt x="69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lose/>
                  <a:moveTo>
                    <a:pt x="25" y="86"/>
                  </a:moveTo>
                  <a:cubicBezTo>
                    <a:pt x="25" y="86"/>
                    <a:pt x="24" y="86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6"/>
                    <a:pt x="24" y="86"/>
                    <a:pt x="25" y="86"/>
                  </a:cubicBezTo>
                  <a:cubicBezTo>
                    <a:pt x="25" y="86"/>
                    <a:pt x="25" y="86"/>
                    <a:pt x="25" y="86"/>
                  </a:cubicBezTo>
                  <a:close/>
                  <a:moveTo>
                    <a:pt x="73" y="71"/>
                  </a:move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51"/>
            <p:cNvSpPr>
              <a:spLocks noEditPoints="1"/>
            </p:cNvSpPr>
            <p:nvPr/>
          </p:nvSpPr>
          <p:spPr bwMode="auto">
            <a:xfrm>
              <a:off x="6839529" y="2848152"/>
              <a:ext cx="838518" cy="1135492"/>
            </a:xfrm>
            <a:custGeom>
              <a:avLst/>
              <a:gdLst>
                <a:gd name="T0" fmla="*/ 72 w 211"/>
                <a:gd name="T1" fmla="*/ 285 h 286"/>
                <a:gd name="T2" fmla="*/ 60 w 211"/>
                <a:gd name="T3" fmla="*/ 37 h 286"/>
                <a:gd name="T4" fmla="*/ 118 w 211"/>
                <a:gd name="T5" fmla="*/ 156 h 286"/>
                <a:gd name="T6" fmla="*/ 33 w 211"/>
                <a:gd name="T7" fmla="*/ 120 h 286"/>
                <a:gd name="T8" fmla="*/ 132 w 211"/>
                <a:gd name="T9" fmla="*/ 52 h 286"/>
                <a:gd name="T10" fmla="*/ 200 w 211"/>
                <a:gd name="T11" fmla="*/ 120 h 286"/>
                <a:gd name="T12" fmla="*/ 29 w 211"/>
                <a:gd name="T13" fmla="*/ 187 h 286"/>
                <a:gd name="T14" fmla="*/ 128 w 211"/>
                <a:gd name="T15" fmla="*/ 228 h 286"/>
                <a:gd name="T16" fmla="*/ 73 w 211"/>
                <a:gd name="T17" fmla="*/ 59 h 286"/>
                <a:gd name="T18" fmla="*/ 66 w 211"/>
                <a:gd name="T19" fmla="*/ 153 h 286"/>
                <a:gd name="T20" fmla="*/ 28 w 211"/>
                <a:gd name="T21" fmla="*/ 77 h 286"/>
                <a:gd name="T22" fmla="*/ 198 w 211"/>
                <a:gd name="T23" fmla="*/ 116 h 286"/>
                <a:gd name="T24" fmla="*/ 111 w 211"/>
                <a:gd name="T25" fmla="*/ 60 h 286"/>
                <a:gd name="T26" fmla="*/ 58 w 211"/>
                <a:gd name="T27" fmla="*/ 56 h 286"/>
                <a:gd name="T28" fmla="*/ 18 w 211"/>
                <a:gd name="T29" fmla="*/ 75 h 286"/>
                <a:gd name="T30" fmla="*/ 78 w 211"/>
                <a:gd name="T31" fmla="*/ 272 h 286"/>
                <a:gd name="T32" fmla="*/ 166 w 211"/>
                <a:gd name="T33" fmla="*/ 180 h 286"/>
                <a:gd name="T34" fmla="*/ 30 w 211"/>
                <a:gd name="T35" fmla="*/ 180 h 286"/>
                <a:gd name="T36" fmla="*/ 39 w 211"/>
                <a:gd name="T37" fmla="*/ 162 h 286"/>
                <a:gd name="T38" fmla="*/ 19 w 211"/>
                <a:gd name="T39" fmla="*/ 81 h 286"/>
                <a:gd name="T40" fmla="*/ 38 w 211"/>
                <a:gd name="T41" fmla="*/ 89 h 286"/>
                <a:gd name="T42" fmla="*/ 162 w 211"/>
                <a:gd name="T43" fmla="*/ 151 h 286"/>
                <a:gd name="T44" fmla="*/ 9 w 211"/>
                <a:gd name="T45" fmla="*/ 138 h 286"/>
                <a:gd name="T46" fmla="*/ 120 w 211"/>
                <a:gd name="T47" fmla="*/ 147 h 286"/>
                <a:gd name="T48" fmla="*/ 66 w 211"/>
                <a:gd name="T49" fmla="*/ 149 h 286"/>
                <a:gd name="T50" fmla="*/ 61 w 211"/>
                <a:gd name="T51" fmla="*/ 74 h 286"/>
                <a:gd name="T52" fmla="*/ 37 w 211"/>
                <a:gd name="T53" fmla="*/ 83 h 286"/>
                <a:gd name="T54" fmla="*/ 37 w 211"/>
                <a:gd name="T55" fmla="*/ 156 h 286"/>
                <a:gd name="T56" fmla="*/ 174 w 211"/>
                <a:gd name="T57" fmla="*/ 136 h 286"/>
                <a:gd name="T58" fmla="*/ 85 w 211"/>
                <a:gd name="T59" fmla="*/ 40 h 286"/>
                <a:gd name="T60" fmla="*/ 189 w 211"/>
                <a:gd name="T61" fmla="*/ 62 h 286"/>
                <a:gd name="T62" fmla="*/ 152 w 211"/>
                <a:gd name="T63" fmla="*/ 27 h 286"/>
                <a:gd name="T64" fmla="*/ 81 w 211"/>
                <a:gd name="T65" fmla="*/ 205 h 286"/>
                <a:gd name="T66" fmla="*/ 54 w 211"/>
                <a:gd name="T67" fmla="*/ 231 h 286"/>
                <a:gd name="T68" fmla="*/ 62 w 211"/>
                <a:gd name="T69" fmla="*/ 85 h 286"/>
                <a:gd name="T70" fmla="*/ 152 w 211"/>
                <a:gd name="T71" fmla="*/ 89 h 286"/>
                <a:gd name="T72" fmla="*/ 13 w 211"/>
                <a:gd name="T73" fmla="*/ 98 h 286"/>
                <a:gd name="T74" fmla="*/ 18 w 211"/>
                <a:gd name="T75" fmla="*/ 178 h 286"/>
                <a:gd name="T76" fmla="*/ 114 w 211"/>
                <a:gd name="T77" fmla="*/ 232 h 286"/>
                <a:gd name="T78" fmla="*/ 136 w 211"/>
                <a:gd name="T79" fmla="*/ 168 h 286"/>
                <a:gd name="T80" fmla="*/ 70 w 211"/>
                <a:gd name="T81" fmla="*/ 175 h 286"/>
                <a:gd name="T82" fmla="*/ 63 w 211"/>
                <a:gd name="T83" fmla="*/ 263 h 286"/>
                <a:gd name="T84" fmla="*/ 54 w 211"/>
                <a:gd name="T85" fmla="*/ 203 h 286"/>
                <a:gd name="T86" fmla="*/ 12 w 211"/>
                <a:gd name="T87" fmla="*/ 118 h 286"/>
                <a:gd name="T88" fmla="*/ 64 w 211"/>
                <a:gd name="T89" fmla="*/ 232 h 286"/>
                <a:gd name="T90" fmla="*/ 121 w 211"/>
                <a:gd name="T91" fmla="*/ 188 h 286"/>
                <a:gd name="T92" fmla="*/ 57 w 211"/>
                <a:gd name="T93" fmla="*/ 209 h 286"/>
                <a:gd name="T94" fmla="*/ 73 w 211"/>
                <a:gd name="T95" fmla="*/ 268 h 286"/>
                <a:gd name="T96" fmla="*/ 44 w 211"/>
                <a:gd name="T97" fmla="*/ 104 h 286"/>
                <a:gd name="T98" fmla="*/ 58 w 211"/>
                <a:gd name="T99" fmla="*/ 87 h 286"/>
                <a:gd name="T100" fmla="*/ 63 w 211"/>
                <a:gd name="T101" fmla="*/ 239 h 286"/>
                <a:gd name="T102" fmla="*/ 69 w 211"/>
                <a:gd name="T103" fmla="*/ 221 h 286"/>
                <a:gd name="T104" fmla="*/ 155 w 211"/>
                <a:gd name="T105" fmla="*/ 167 h 286"/>
                <a:gd name="T106" fmla="*/ 49 w 211"/>
                <a:gd name="T107" fmla="*/ 81 h 286"/>
                <a:gd name="T108" fmla="*/ 206 w 211"/>
                <a:gd name="T109" fmla="*/ 102 h 286"/>
                <a:gd name="T110" fmla="*/ 173 w 211"/>
                <a:gd name="T111" fmla="*/ 88 h 286"/>
                <a:gd name="T112" fmla="*/ 134 w 211"/>
                <a:gd name="T113" fmla="*/ 203 h 286"/>
                <a:gd name="T114" fmla="*/ 188 w 211"/>
                <a:gd name="T115" fmla="*/ 125 h 286"/>
                <a:gd name="T116" fmla="*/ 148 w 211"/>
                <a:gd name="T117" fmla="*/ 69 h 286"/>
                <a:gd name="T118" fmla="*/ 47 w 211"/>
                <a:gd name="T119" fmla="*/ 65 h 286"/>
                <a:gd name="T120" fmla="*/ 67 w 211"/>
                <a:gd name="T121" fmla="*/ 256 h 286"/>
                <a:gd name="T122" fmla="*/ 161 w 211"/>
                <a:gd name="T123" fmla="*/ 72 h 286"/>
                <a:gd name="T124" fmla="*/ 58 w 211"/>
                <a:gd name="T125" fmla="*/ 8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86">
                  <a:moveTo>
                    <a:pt x="139" y="44"/>
                  </a:moveTo>
                  <a:cubicBezTo>
                    <a:pt x="140" y="42"/>
                    <a:pt x="141" y="41"/>
                    <a:pt x="142" y="39"/>
                  </a:cubicBezTo>
                  <a:cubicBezTo>
                    <a:pt x="142" y="38"/>
                    <a:pt x="142" y="37"/>
                    <a:pt x="143" y="36"/>
                  </a:cubicBezTo>
                  <a:cubicBezTo>
                    <a:pt x="145" y="31"/>
                    <a:pt x="148" y="27"/>
                    <a:pt x="152" y="23"/>
                  </a:cubicBezTo>
                  <a:cubicBezTo>
                    <a:pt x="154" y="19"/>
                    <a:pt x="157" y="17"/>
                    <a:pt x="160" y="14"/>
                  </a:cubicBezTo>
                  <a:cubicBezTo>
                    <a:pt x="162" y="13"/>
                    <a:pt x="164" y="12"/>
                    <a:pt x="165" y="10"/>
                  </a:cubicBezTo>
                  <a:cubicBezTo>
                    <a:pt x="167" y="10"/>
                    <a:pt x="168" y="9"/>
                    <a:pt x="169" y="8"/>
                  </a:cubicBezTo>
                  <a:cubicBezTo>
                    <a:pt x="174" y="5"/>
                    <a:pt x="180" y="3"/>
                    <a:pt x="187" y="1"/>
                  </a:cubicBezTo>
                  <a:cubicBezTo>
                    <a:pt x="189" y="1"/>
                    <a:pt x="191" y="0"/>
                    <a:pt x="193" y="0"/>
                  </a:cubicBezTo>
                  <a:cubicBezTo>
                    <a:pt x="194" y="0"/>
                    <a:pt x="195" y="0"/>
                    <a:pt x="195" y="1"/>
                  </a:cubicBezTo>
                  <a:cubicBezTo>
                    <a:pt x="195" y="1"/>
                    <a:pt x="196" y="2"/>
                    <a:pt x="196" y="2"/>
                  </a:cubicBezTo>
                  <a:cubicBezTo>
                    <a:pt x="196" y="3"/>
                    <a:pt x="197" y="4"/>
                    <a:pt x="197" y="5"/>
                  </a:cubicBezTo>
                  <a:cubicBezTo>
                    <a:pt x="197" y="5"/>
                    <a:pt x="198" y="6"/>
                    <a:pt x="198" y="6"/>
                  </a:cubicBezTo>
                  <a:cubicBezTo>
                    <a:pt x="198" y="7"/>
                    <a:pt x="198" y="7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5" y="8"/>
                    <a:pt x="193" y="8"/>
                    <a:pt x="192" y="8"/>
                  </a:cubicBezTo>
                  <a:cubicBezTo>
                    <a:pt x="189" y="8"/>
                    <a:pt x="186" y="8"/>
                    <a:pt x="183" y="9"/>
                  </a:cubicBezTo>
                  <a:cubicBezTo>
                    <a:pt x="180" y="10"/>
                    <a:pt x="177" y="11"/>
                    <a:pt x="174" y="13"/>
                  </a:cubicBezTo>
                  <a:cubicBezTo>
                    <a:pt x="171" y="15"/>
                    <a:pt x="167" y="17"/>
                    <a:pt x="164" y="20"/>
                  </a:cubicBezTo>
                  <a:cubicBezTo>
                    <a:pt x="161" y="22"/>
                    <a:pt x="158" y="26"/>
                    <a:pt x="155" y="29"/>
                  </a:cubicBezTo>
                  <a:cubicBezTo>
                    <a:pt x="153" y="32"/>
                    <a:pt x="151" y="35"/>
                    <a:pt x="149" y="39"/>
                  </a:cubicBezTo>
                  <a:cubicBezTo>
                    <a:pt x="149" y="39"/>
                    <a:pt x="149" y="40"/>
                    <a:pt x="149" y="40"/>
                  </a:cubicBezTo>
                  <a:cubicBezTo>
                    <a:pt x="149" y="41"/>
                    <a:pt x="148" y="41"/>
                    <a:pt x="148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7" y="43"/>
                    <a:pt x="146" y="44"/>
                    <a:pt x="146" y="45"/>
                  </a:cubicBezTo>
                  <a:cubicBezTo>
                    <a:pt x="146" y="46"/>
                    <a:pt x="146" y="47"/>
                    <a:pt x="146" y="4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52" y="48"/>
                    <a:pt x="158" y="48"/>
                    <a:pt x="164" y="48"/>
                  </a:cubicBezTo>
                  <a:cubicBezTo>
                    <a:pt x="166" y="48"/>
                    <a:pt x="169" y="48"/>
                    <a:pt x="171" y="49"/>
                  </a:cubicBezTo>
                  <a:cubicBezTo>
                    <a:pt x="174" y="49"/>
                    <a:pt x="176" y="50"/>
                    <a:pt x="178" y="52"/>
                  </a:cubicBezTo>
                  <a:cubicBezTo>
                    <a:pt x="180" y="52"/>
                    <a:pt x="181" y="53"/>
                    <a:pt x="182" y="54"/>
                  </a:cubicBezTo>
                  <a:cubicBezTo>
                    <a:pt x="185" y="55"/>
                    <a:pt x="188" y="57"/>
                    <a:pt x="190" y="58"/>
                  </a:cubicBezTo>
                  <a:cubicBezTo>
                    <a:pt x="193" y="60"/>
                    <a:pt x="196" y="63"/>
                    <a:pt x="198" y="66"/>
                  </a:cubicBezTo>
                  <a:cubicBezTo>
                    <a:pt x="201" y="69"/>
                    <a:pt x="203" y="73"/>
                    <a:pt x="205" y="77"/>
                  </a:cubicBezTo>
                  <a:cubicBezTo>
                    <a:pt x="207" y="80"/>
                    <a:pt x="208" y="83"/>
                    <a:pt x="209" y="86"/>
                  </a:cubicBezTo>
                  <a:cubicBezTo>
                    <a:pt x="210" y="91"/>
                    <a:pt x="210" y="96"/>
                    <a:pt x="211" y="101"/>
                  </a:cubicBezTo>
                  <a:cubicBezTo>
                    <a:pt x="211" y="106"/>
                    <a:pt x="211" y="110"/>
                    <a:pt x="211" y="115"/>
                  </a:cubicBezTo>
                  <a:cubicBezTo>
                    <a:pt x="211" y="118"/>
                    <a:pt x="210" y="121"/>
                    <a:pt x="210" y="124"/>
                  </a:cubicBezTo>
                  <a:cubicBezTo>
                    <a:pt x="209" y="129"/>
                    <a:pt x="209" y="133"/>
                    <a:pt x="207" y="137"/>
                  </a:cubicBezTo>
                  <a:cubicBezTo>
                    <a:pt x="207" y="139"/>
                    <a:pt x="206" y="141"/>
                    <a:pt x="205" y="143"/>
                  </a:cubicBezTo>
                  <a:cubicBezTo>
                    <a:pt x="204" y="146"/>
                    <a:pt x="202" y="149"/>
                    <a:pt x="201" y="152"/>
                  </a:cubicBezTo>
                  <a:cubicBezTo>
                    <a:pt x="201" y="154"/>
                    <a:pt x="200" y="155"/>
                    <a:pt x="199" y="156"/>
                  </a:cubicBezTo>
                  <a:cubicBezTo>
                    <a:pt x="196" y="161"/>
                    <a:pt x="193" y="165"/>
                    <a:pt x="190" y="169"/>
                  </a:cubicBezTo>
                  <a:cubicBezTo>
                    <a:pt x="188" y="171"/>
                    <a:pt x="186" y="174"/>
                    <a:pt x="184" y="176"/>
                  </a:cubicBezTo>
                  <a:cubicBezTo>
                    <a:pt x="182" y="179"/>
                    <a:pt x="180" y="181"/>
                    <a:pt x="178" y="183"/>
                  </a:cubicBezTo>
                  <a:cubicBezTo>
                    <a:pt x="176" y="185"/>
                    <a:pt x="174" y="187"/>
                    <a:pt x="172" y="190"/>
                  </a:cubicBezTo>
                  <a:cubicBezTo>
                    <a:pt x="167" y="196"/>
                    <a:pt x="162" y="201"/>
                    <a:pt x="157" y="206"/>
                  </a:cubicBezTo>
                  <a:cubicBezTo>
                    <a:pt x="153" y="210"/>
                    <a:pt x="149" y="213"/>
                    <a:pt x="145" y="216"/>
                  </a:cubicBezTo>
                  <a:cubicBezTo>
                    <a:pt x="140" y="220"/>
                    <a:pt x="135" y="225"/>
                    <a:pt x="131" y="229"/>
                  </a:cubicBezTo>
                  <a:cubicBezTo>
                    <a:pt x="128" y="230"/>
                    <a:pt x="126" y="232"/>
                    <a:pt x="124" y="234"/>
                  </a:cubicBezTo>
                  <a:cubicBezTo>
                    <a:pt x="121" y="236"/>
                    <a:pt x="118" y="238"/>
                    <a:pt x="115" y="241"/>
                  </a:cubicBezTo>
                  <a:cubicBezTo>
                    <a:pt x="112" y="243"/>
                    <a:pt x="109" y="246"/>
                    <a:pt x="105" y="249"/>
                  </a:cubicBezTo>
                  <a:cubicBezTo>
                    <a:pt x="101" y="252"/>
                    <a:pt x="97" y="256"/>
                    <a:pt x="93" y="260"/>
                  </a:cubicBezTo>
                  <a:cubicBezTo>
                    <a:pt x="91" y="263"/>
                    <a:pt x="89" y="264"/>
                    <a:pt x="87" y="267"/>
                  </a:cubicBezTo>
                  <a:cubicBezTo>
                    <a:pt x="83" y="271"/>
                    <a:pt x="80" y="275"/>
                    <a:pt x="77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282"/>
                    <a:pt x="76" y="283"/>
                    <a:pt x="76" y="284"/>
                  </a:cubicBezTo>
                  <a:cubicBezTo>
                    <a:pt x="75" y="285"/>
                    <a:pt x="73" y="286"/>
                    <a:pt x="72" y="285"/>
                  </a:cubicBezTo>
                  <a:cubicBezTo>
                    <a:pt x="71" y="284"/>
                    <a:pt x="71" y="283"/>
                    <a:pt x="71" y="282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70" y="280"/>
                    <a:pt x="70" y="278"/>
                    <a:pt x="69" y="277"/>
                  </a:cubicBezTo>
                  <a:cubicBezTo>
                    <a:pt x="69" y="277"/>
                    <a:pt x="68" y="277"/>
                    <a:pt x="68" y="277"/>
                  </a:cubicBezTo>
                  <a:cubicBezTo>
                    <a:pt x="67" y="278"/>
                    <a:pt x="66" y="277"/>
                    <a:pt x="66" y="276"/>
                  </a:cubicBezTo>
                  <a:cubicBezTo>
                    <a:pt x="65" y="274"/>
                    <a:pt x="65" y="273"/>
                    <a:pt x="65" y="272"/>
                  </a:cubicBezTo>
                  <a:cubicBezTo>
                    <a:pt x="64" y="269"/>
                    <a:pt x="63" y="267"/>
                    <a:pt x="62" y="265"/>
                  </a:cubicBezTo>
                  <a:cubicBezTo>
                    <a:pt x="59" y="261"/>
                    <a:pt x="56" y="257"/>
                    <a:pt x="53" y="253"/>
                  </a:cubicBezTo>
                  <a:cubicBezTo>
                    <a:pt x="50" y="250"/>
                    <a:pt x="48" y="247"/>
                    <a:pt x="46" y="244"/>
                  </a:cubicBezTo>
                  <a:cubicBezTo>
                    <a:pt x="46" y="243"/>
                    <a:pt x="46" y="243"/>
                    <a:pt x="46" y="243"/>
                  </a:cubicBezTo>
                  <a:cubicBezTo>
                    <a:pt x="45" y="243"/>
                    <a:pt x="45" y="242"/>
                    <a:pt x="44" y="242"/>
                  </a:cubicBezTo>
                  <a:cubicBezTo>
                    <a:pt x="44" y="241"/>
                    <a:pt x="43" y="239"/>
                    <a:pt x="42" y="238"/>
                  </a:cubicBezTo>
                  <a:cubicBezTo>
                    <a:pt x="42" y="237"/>
                    <a:pt x="42" y="237"/>
                    <a:pt x="41" y="236"/>
                  </a:cubicBezTo>
                  <a:cubicBezTo>
                    <a:pt x="40" y="234"/>
                    <a:pt x="38" y="232"/>
                    <a:pt x="37" y="229"/>
                  </a:cubicBezTo>
                  <a:cubicBezTo>
                    <a:pt x="34" y="225"/>
                    <a:pt x="32" y="221"/>
                    <a:pt x="29" y="217"/>
                  </a:cubicBezTo>
                  <a:cubicBezTo>
                    <a:pt x="26" y="212"/>
                    <a:pt x="23" y="206"/>
                    <a:pt x="21" y="201"/>
                  </a:cubicBezTo>
                  <a:cubicBezTo>
                    <a:pt x="20" y="199"/>
                    <a:pt x="19" y="197"/>
                    <a:pt x="19" y="196"/>
                  </a:cubicBezTo>
                  <a:cubicBezTo>
                    <a:pt x="18" y="193"/>
                    <a:pt x="17" y="190"/>
                    <a:pt x="15" y="188"/>
                  </a:cubicBezTo>
                  <a:cubicBezTo>
                    <a:pt x="13" y="183"/>
                    <a:pt x="11" y="177"/>
                    <a:pt x="9" y="172"/>
                  </a:cubicBezTo>
                  <a:cubicBezTo>
                    <a:pt x="8" y="168"/>
                    <a:pt x="6" y="165"/>
                    <a:pt x="5" y="161"/>
                  </a:cubicBezTo>
                  <a:cubicBezTo>
                    <a:pt x="4" y="157"/>
                    <a:pt x="3" y="154"/>
                    <a:pt x="2" y="150"/>
                  </a:cubicBezTo>
                  <a:cubicBezTo>
                    <a:pt x="2" y="144"/>
                    <a:pt x="1" y="138"/>
                    <a:pt x="1" y="132"/>
                  </a:cubicBezTo>
                  <a:cubicBezTo>
                    <a:pt x="0" y="126"/>
                    <a:pt x="1" y="121"/>
                    <a:pt x="1" y="115"/>
                  </a:cubicBezTo>
                  <a:cubicBezTo>
                    <a:pt x="1" y="110"/>
                    <a:pt x="2" y="105"/>
                    <a:pt x="3" y="101"/>
                  </a:cubicBezTo>
                  <a:cubicBezTo>
                    <a:pt x="5" y="90"/>
                    <a:pt x="9" y="81"/>
                    <a:pt x="14" y="72"/>
                  </a:cubicBezTo>
                  <a:cubicBezTo>
                    <a:pt x="15" y="70"/>
                    <a:pt x="17" y="67"/>
                    <a:pt x="18" y="65"/>
                  </a:cubicBezTo>
                  <a:cubicBezTo>
                    <a:pt x="21" y="60"/>
                    <a:pt x="24" y="56"/>
                    <a:pt x="28" y="52"/>
                  </a:cubicBezTo>
                  <a:cubicBezTo>
                    <a:pt x="31" y="49"/>
                    <a:pt x="35" y="46"/>
                    <a:pt x="38" y="43"/>
                  </a:cubicBezTo>
                  <a:cubicBezTo>
                    <a:pt x="42" y="39"/>
                    <a:pt x="47" y="36"/>
                    <a:pt x="53" y="34"/>
                  </a:cubicBezTo>
                  <a:cubicBezTo>
                    <a:pt x="58" y="32"/>
                    <a:pt x="62" y="30"/>
                    <a:pt x="67" y="28"/>
                  </a:cubicBezTo>
                  <a:cubicBezTo>
                    <a:pt x="72" y="27"/>
                    <a:pt x="76" y="27"/>
                    <a:pt x="80" y="26"/>
                  </a:cubicBezTo>
                  <a:cubicBezTo>
                    <a:pt x="82" y="26"/>
                    <a:pt x="85" y="26"/>
                    <a:pt x="88" y="26"/>
                  </a:cubicBezTo>
                  <a:cubicBezTo>
                    <a:pt x="92" y="26"/>
                    <a:pt x="95" y="26"/>
                    <a:pt x="99" y="27"/>
                  </a:cubicBezTo>
                  <a:cubicBezTo>
                    <a:pt x="106" y="27"/>
                    <a:pt x="113" y="28"/>
                    <a:pt x="120" y="32"/>
                  </a:cubicBezTo>
                  <a:cubicBezTo>
                    <a:pt x="122" y="32"/>
                    <a:pt x="124" y="34"/>
                    <a:pt x="126" y="35"/>
                  </a:cubicBezTo>
                  <a:cubicBezTo>
                    <a:pt x="128" y="36"/>
                    <a:pt x="129" y="37"/>
                    <a:pt x="131" y="38"/>
                  </a:cubicBezTo>
                  <a:cubicBezTo>
                    <a:pt x="133" y="39"/>
                    <a:pt x="135" y="41"/>
                    <a:pt x="137" y="43"/>
                  </a:cubicBezTo>
                  <a:cubicBezTo>
                    <a:pt x="138" y="43"/>
                    <a:pt x="138" y="44"/>
                    <a:pt x="139" y="44"/>
                  </a:cubicBezTo>
                  <a:close/>
                  <a:moveTo>
                    <a:pt x="124" y="153"/>
                  </a:moveTo>
                  <a:cubicBezTo>
                    <a:pt x="124" y="152"/>
                    <a:pt x="124" y="152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51"/>
                    <a:pt x="124" y="152"/>
                    <a:pt x="124" y="153"/>
                  </a:cubicBezTo>
                  <a:cubicBezTo>
                    <a:pt x="124" y="154"/>
                    <a:pt x="124" y="154"/>
                    <a:pt x="124" y="155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4"/>
                    <a:pt x="124" y="154"/>
                    <a:pt x="124" y="153"/>
                  </a:cubicBezTo>
                  <a:close/>
                  <a:moveTo>
                    <a:pt x="60" y="37"/>
                  </a:moveTo>
                  <a:cubicBezTo>
                    <a:pt x="61" y="37"/>
                    <a:pt x="61" y="37"/>
                    <a:pt x="61" y="37"/>
                  </a:cubicBezTo>
                  <a:cubicBezTo>
                    <a:pt x="63" y="36"/>
                    <a:pt x="64" y="36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3" y="35"/>
                    <a:pt x="6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7"/>
                    <a:pt x="61" y="37"/>
                    <a:pt x="60" y="37"/>
                  </a:cubicBezTo>
                  <a:cubicBezTo>
                    <a:pt x="60" y="37"/>
                    <a:pt x="59" y="37"/>
                    <a:pt x="59" y="38"/>
                  </a:cubicBezTo>
                  <a:cubicBezTo>
                    <a:pt x="57" y="38"/>
                    <a:pt x="56" y="39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7" y="39"/>
                    <a:pt x="59" y="39"/>
                    <a:pt x="60" y="38"/>
                  </a:cubicBezTo>
                  <a:cubicBezTo>
                    <a:pt x="60" y="38"/>
                    <a:pt x="60" y="38"/>
                    <a:pt x="60" y="37"/>
                  </a:cubicBezTo>
                  <a:close/>
                  <a:moveTo>
                    <a:pt x="147" y="67"/>
                  </a:moveTo>
                  <a:cubicBezTo>
                    <a:pt x="147" y="67"/>
                    <a:pt x="147" y="67"/>
                    <a:pt x="147" y="67"/>
                  </a:cubicBezTo>
                  <a:cubicBezTo>
                    <a:pt x="148" y="66"/>
                    <a:pt x="149" y="66"/>
                    <a:pt x="149" y="65"/>
                  </a:cubicBezTo>
                  <a:cubicBezTo>
                    <a:pt x="150" y="64"/>
                    <a:pt x="150" y="63"/>
                    <a:pt x="151" y="63"/>
                  </a:cubicBezTo>
                  <a:cubicBezTo>
                    <a:pt x="150" y="62"/>
                    <a:pt x="150" y="62"/>
                    <a:pt x="150" y="63"/>
                  </a:cubicBezTo>
                  <a:cubicBezTo>
                    <a:pt x="149" y="64"/>
                    <a:pt x="148" y="65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7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7" y="67"/>
                    <a:pt x="147" y="67"/>
                  </a:cubicBezTo>
                  <a:close/>
                  <a:moveTo>
                    <a:pt x="74" y="29"/>
                  </a:moveTo>
                  <a:cubicBezTo>
                    <a:pt x="74" y="29"/>
                    <a:pt x="74" y="29"/>
                    <a:pt x="75" y="29"/>
                  </a:cubicBezTo>
                  <a:cubicBezTo>
                    <a:pt x="77" y="29"/>
                    <a:pt x="80" y="28"/>
                    <a:pt x="82" y="28"/>
                  </a:cubicBezTo>
                  <a:cubicBezTo>
                    <a:pt x="87" y="28"/>
                    <a:pt x="91" y="28"/>
                    <a:pt x="96" y="28"/>
                  </a:cubicBezTo>
                  <a:cubicBezTo>
                    <a:pt x="97" y="28"/>
                    <a:pt x="98" y="28"/>
                    <a:pt x="99" y="28"/>
                  </a:cubicBezTo>
                  <a:cubicBezTo>
                    <a:pt x="98" y="28"/>
                    <a:pt x="97" y="28"/>
                    <a:pt x="96" y="28"/>
                  </a:cubicBezTo>
                  <a:cubicBezTo>
                    <a:pt x="92" y="28"/>
                    <a:pt x="88" y="28"/>
                    <a:pt x="84" y="28"/>
                  </a:cubicBezTo>
                  <a:cubicBezTo>
                    <a:pt x="81" y="28"/>
                    <a:pt x="77" y="28"/>
                    <a:pt x="74" y="29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9"/>
                    <a:pt x="74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4" y="29"/>
                    <a:pt x="74" y="29"/>
                    <a:pt x="74" y="29"/>
                  </a:cubicBezTo>
                  <a:close/>
                  <a:moveTo>
                    <a:pt x="118" y="231"/>
                  </a:moveTo>
                  <a:cubicBezTo>
                    <a:pt x="118" y="231"/>
                    <a:pt x="118" y="231"/>
                    <a:pt x="118" y="231"/>
                  </a:cubicBezTo>
                  <a:cubicBezTo>
                    <a:pt x="122" y="229"/>
                    <a:pt x="125" y="227"/>
                    <a:pt x="127" y="224"/>
                  </a:cubicBezTo>
                  <a:cubicBezTo>
                    <a:pt x="128" y="223"/>
                    <a:pt x="128" y="223"/>
                    <a:pt x="129" y="222"/>
                  </a:cubicBezTo>
                  <a:cubicBezTo>
                    <a:pt x="129" y="222"/>
                    <a:pt x="129" y="222"/>
                    <a:pt x="128" y="222"/>
                  </a:cubicBezTo>
                  <a:cubicBezTo>
                    <a:pt x="125" y="225"/>
                    <a:pt x="122" y="228"/>
                    <a:pt x="118" y="231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18" y="231"/>
                    <a:pt x="118" y="232"/>
                    <a:pt x="118" y="232"/>
                  </a:cubicBezTo>
                  <a:cubicBezTo>
                    <a:pt x="118" y="232"/>
                    <a:pt x="118" y="232"/>
                    <a:pt x="118" y="232"/>
                  </a:cubicBezTo>
                  <a:cubicBezTo>
                    <a:pt x="118" y="232"/>
                    <a:pt x="118" y="231"/>
                    <a:pt x="118" y="231"/>
                  </a:cubicBezTo>
                  <a:close/>
                  <a:moveTo>
                    <a:pt x="168" y="182"/>
                  </a:moveTo>
                  <a:cubicBezTo>
                    <a:pt x="168" y="182"/>
                    <a:pt x="167" y="182"/>
                    <a:pt x="167" y="182"/>
                  </a:cubicBezTo>
                  <a:cubicBezTo>
                    <a:pt x="167" y="182"/>
                    <a:pt x="166" y="183"/>
                    <a:pt x="165" y="182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4" y="182"/>
                    <a:pt x="163" y="181"/>
                    <a:pt x="163" y="181"/>
                  </a:cubicBezTo>
                  <a:cubicBezTo>
                    <a:pt x="163" y="180"/>
                    <a:pt x="163" y="180"/>
                    <a:pt x="162" y="180"/>
                  </a:cubicBezTo>
                  <a:cubicBezTo>
                    <a:pt x="161" y="181"/>
                    <a:pt x="160" y="182"/>
                    <a:pt x="159" y="184"/>
                  </a:cubicBezTo>
                  <a:cubicBezTo>
                    <a:pt x="159" y="184"/>
                    <a:pt x="158" y="184"/>
                    <a:pt x="158" y="185"/>
                  </a:cubicBezTo>
                  <a:cubicBezTo>
                    <a:pt x="158" y="187"/>
                    <a:pt x="158" y="188"/>
                    <a:pt x="158" y="190"/>
                  </a:cubicBezTo>
                  <a:cubicBezTo>
                    <a:pt x="158" y="190"/>
                    <a:pt x="158" y="191"/>
                    <a:pt x="158" y="191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62" y="188"/>
                    <a:pt x="164" y="185"/>
                    <a:pt x="167" y="182"/>
                  </a:cubicBezTo>
                  <a:cubicBezTo>
                    <a:pt x="168" y="182"/>
                    <a:pt x="168" y="182"/>
                    <a:pt x="168" y="182"/>
                  </a:cubicBezTo>
                  <a:cubicBezTo>
                    <a:pt x="168" y="182"/>
                    <a:pt x="169" y="181"/>
                    <a:pt x="169" y="181"/>
                  </a:cubicBezTo>
                  <a:cubicBezTo>
                    <a:pt x="170" y="180"/>
                    <a:pt x="171" y="179"/>
                    <a:pt x="172" y="177"/>
                  </a:cubicBezTo>
                  <a:cubicBezTo>
                    <a:pt x="172" y="177"/>
                    <a:pt x="172" y="177"/>
                    <a:pt x="172" y="177"/>
                  </a:cubicBezTo>
                  <a:cubicBezTo>
                    <a:pt x="172" y="176"/>
                    <a:pt x="172" y="175"/>
                    <a:pt x="171" y="175"/>
                  </a:cubicBezTo>
                  <a:cubicBezTo>
                    <a:pt x="170" y="177"/>
                    <a:pt x="170" y="180"/>
                    <a:pt x="168" y="182"/>
                  </a:cubicBezTo>
                  <a:close/>
                  <a:moveTo>
                    <a:pt x="77" y="193"/>
                  </a:moveTo>
                  <a:cubicBezTo>
                    <a:pt x="78" y="193"/>
                    <a:pt x="79" y="193"/>
                    <a:pt x="79" y="193"/>
                  </a:cubicBezTo>
                  <a:cubicBezTo>
                    <a:pt x="86" y="193"/>
                    <a:pt x="93" y="193"/>
                    <a:pt x="100" y="193"/>
                  </a:cubicBezTo>
                  <a:cubicBezTo>
                    <a:pt x="103" y="193"/>
                    <a:pt x="106" y="193"/>
                    <a:pt x="109" y="193"/>
                  </a:cubicBezTo>
                  <a:cubicBezTo>
                    <a:pt x="112" y="192"/>
                    <a:pt x="115" y="191"/>
                    <a:pt x="118" y="190"/>
                  </a:cubicBezTo>
                  <a:cubicBezTo>
                    <a:pt x="118" y="190"/>
                    <a:pt x="119" y="189"/>
                    <a:pt x="119" y="189"/>
                  </a:cubicBezTo>
                  <a:cubicBezTo>
                    <a:pt x="119" y="187"/>
                    <a:pt x="119" y="186"/>
                    <a:pt x="119" y="184"/>
                  </a:cubicBezTo>
                  <a:cubicBezTo>
                    <a:pt x="119" y="180"/>
                    <a:pt x="119" y="176"/>
                    <a:pt x="119" y="171"/>
                  </a:cubicBezTo>
                  <a:cubicBezTo>
                    <a:pt x="118" y="166"/>
                    <a:pt x="118" y="161"/>
                    <a:pt x="118" y="156"/>
                  </a:cubicBezTo>
                  <a:cubicBezTo>
                    <a:pt x="118" y="154"/>
                    <a:pt x="118" y="152"/>
                    <a:pt x="118" y="151"/>
                  </a:cubicBezTo>
                  <a:cubicBezTo>
                    <a:pt x="118" y="149"/>
                    <a:pt x="118" y="148"/>
                    <a:pt x="118" y="147"/>
                  </a:cubicBezTo>
                  <a:cubicBezTo>
                    <a:pt x="117" y="147"/>
                    <a:pt x="117" y="147"/>
                    <a:pt x="117" y="146"/>
                  </a:cubicBezTo>
                  <a:cubicBezTo>
                    <a:pt x="116" y="146"/>
                    <a:pt x="115" y="144"/>
                    <a:pt x="116" y="143"/>
                  </a:cubicBezTo>
                  <a:cubicBezTo>
                    <a:pt x="116" y="143"/>
                    <a:pt x="117" y="143"/>
                    <a:pt x="117" y="143"/>
                  </a:cubicBezTo>
                  <a:cubicBezTo>
                    <a:pt x="117" y="143"/>
                    <a:pt x="117" y="143"/>
                    <a:pt x="118" y="143"/>
                  </a:cubicBezTo>
                  <a:cubicBezTo>
                    <a:pt x="118" y="142"/>
                    <a:pt x="120" y="142"/>
                    <a:pt x="121" y="142"/>
                  </a:cubicBezTo>
                  <a:cubicBezTo>
                    <a:pt x="123" y="142"/>
                    <a:pt x="126" y="142"/>
                    <a:pt x="129" y="142"/>
                  </a:cubicBezTo>
                  <a:cubicBezTo>
                    <a:pt x="134" y="142"/>
                    <a:pt x="140" y="142"/>
                    <a:pt x="146" y="142"/>
                  </a:cubicBezTo>
                  <a:cubicBezTo>
                    <a:pt x="151" y="142"/>
                    <a:pt x="156" y="142"/>
                    <a:pt x="161" y="141"/>
                  </a:cubicBezTo>
                  <a:cubicBezTo>
                    <a:pt x="162" y="141"/>
                    <a:pt x="162" y="141"/>
                    <a:pt x="162" y="141"/>
                  </a:cubicBezTo>
                  <a:cubicBezTo>
                    <a:pt x="163" y="141"/>
                    <a:pt x="164" y="140"/>
                    <a:pt x="164" y="139"/>
                  </a:cubicBezTo>
                  <a:cubicBezTo>
                    <a:pt x="164" y="139"/>
                    <a:pt x="164" y="139"/>
                    <a:pt x="164" y="139"/>
                  </a:cubicBezTo>
                  <a:cubicBezTo>
                    <a:pt x="163" y="136"/>
                    <a:pt x="163" y="134"/>
                    <a:pt x="163" y="132"/>
                  </a:cubicBezTo>
                  <a:cubicBezTo>
                    <a:pt x="163" y="129"/>
                    <a:pt x="163" y="126"/>
                    <a:pt x="163" y="124"/>
                  </a:cubicBezTo>
                  <a:cubicBezTo>
                    <a:pt x="163" y="121"/>
                    <a:pt x="163" y="118"/>
                    <a:pt x="162" y="114"/>
                  </a:cubicBezTo>
                  <a:cubicBezTo>
                    <a:pt x="162" y="112"/>
                    <a:pt x="162" y="109"/>
                    <a:pt x="162" y="107"/>
                  </a:cubicBezTo>
                  <a:cubicBezTo>
                    <a:pt x="162" y="106"/>
                    <a:pt x="162" y="106"/>
                    <a:pt x="161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1" y="105"/>
                    <a:pt x="160" y="105"/>
                    <a:pt x="160" y="105"/>
                  </a:cubicBezTo>
                  <a:cubicBezTo>
                    <a:pt x="159" y="105"/>
                    <a:pt x="157" y="105"/>
                    <a:pt x="156" y="105"/>
                  </a:cubicBezTo>
                  <a:cubicBezTo>
                    <a:pt x="151" y="105"/>
                    <a:pt x="146" y="105"/>
                    <a:pt x="141" y="105"/>
                  </a:cubicBezTo>
                  <a:cubicBezTo>
                    <a:pt x="138" y="105"/>
                    <a:pt x="135" y="105"/>
                    <a:pt x="132" y="106"/>
                  </a:cubicBezTo>
                  <a:cubicBezTo>
                    <a:pt x="128" y="106"/>
                    <a:pt x="124" y="106"/>
                    <a:pt x="120" y="106"/>
                  </a:cubicBezTo>
                  <a:cubicBezTo>
                    <a:pt x="119" y="106"/>
                    <a:pt x="118" y="106"/>
                    <a:pt x="117" y="106"/>
                  </a:cubicBezTo>
                  <a:cubicBezTo>
                    <a:pt x="116" y="106"/>
                    <a:pt x="116" y="107"/>
                    <a:pt x="115" y="107"/>
                  </a:cubicBezTo>
                  <a:cubicBezTo>
                    <a:pt x="115" y="108"/>
                    <a:pt x="115" y="108"/>
                    <a:pt x="114" y="109"/>
                  </a:cubicBezTo>
                  <a:cubicBezTo>
                    <a:pt x="113" y="109"/>
                    <a:pt x="112" y="108"/>
                    <a:pt x="112" y="108"/>
                  </a:cubicBezTo>
                  <a:cubicBezTo>
                    <a:pt x="112" y="107"/>
                    <a:pt x="112" y="106"/>
                    <a:pt x="112" y="106"/>
                  </a:cubicBezTo>
                  <a:cubicBezTo>
                    <a:pt x="112" y="105"/>
                    <a:pt x="113" y="105"/>
                    <a:pt x="113" y="105"/>
                  </a:cubicBezTo>
                  <a:cubicBezTo>
                    <a:pt x="113" y="105"/>
                    <a:pt x="112" y="105"/>
                    <a:pt x="112" y="105"/>
                  </a:cubicBezTo>
                  <a:cubicBezTo>
                    <a:pt x="111" y="104"/>
                    <a:pt x="111" y="102"/>
                    <a:pt x="112" y="101"/>
                  </a:cubicBezTo>
                  <a:cubicBezTo>
                    <a:pt x="113" y="101"/>
                    <a:pt x="113" y="101"/>
                    <a:pt x="113" y="100"/>
                  </a:cubicBezTo>
                  <a:cubicBezTo>
                    <a:pt x="112" y="99"/>
                    <a:pt x="112" y="98"/>
                    <a:pt x="112" y="97"/>
                  </a:cubicBezTo>
                  <a:cubicBezTo>
                    <a:pt x="112" y="87"/>
                    <a:pt x="112" y="77"/>
                    <a:pt x="112" y="67"/>
                  </a:cubicBezTo>
                  <a:cubicBezTo>
                    <a:pt x="112" y="67"/>
                    <a:pt x="112" y="67"/>
                    <a:pt x="112" y="66"/>
                  </a:cubicBezTo>
                  <a:cubicBezTo>
                    <a:pt x="112" y="66"/>
                    <a:pt x="112" y="66"/>
                    <a:pt x="111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9" y="66"/>
                    <a:pt x="107" y="66"/>
                    <a:pt x="104" y="66"/>
                  </a:cubicBezTo>
                  <a:cubicBezTo>
                    <a:pt x="94" y="66"/>
                    <a:pt x="84" y="66"/>
                    <a:pt x="74" y="66"/>
                  </a:cubicBezTo>
                  <a:cubicBezTo>
                    <a:pt x="74" y="66"/>
                    <a:pt x="73" y="66"/>
                    <a:pt x="73" y="66"/>
                  </a:cubicBezTo>
                  <a:cubicBezTo>
                    <a:pt x="72" y="66"/>
                    <a:pt x="72" y="66"/>
                    <a:pt x="72" y="67"/>
                  </a:cubicBezTo>
                  <a:cubicBezTo>
                    <a:pt x="72" y="68"/>
                    <a:pt x="72" y="69"/>
                    <a:pt x="72" y="70"/>
                  </a:cubicBezTo>
                  <a:cubicBezTo>
                    <a:pt x="72" y="76"/>
                    <a:pt x="72" y="82"/>
                    <a:pt x="72" y="88"/>
                  </a:cubicBezTo>
                  <a:cubicBezTo>
                    <a:pt x="72" y="91"/>
                    <a:pt x="72" y="95"/>
                    <a:pt x="73" y="98"/>
                  </a:cubicBezTo>
                  <a:cubicBezTo>
                    <a:pt x="73" y="101"/>
                    <a:pt x="73" y="103"/>
                    <a:pt x="73" y="105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4" y="107"/>
                    <a:pt x="73" y="107"/>
                    <a:pt x="73" y="108"/>
                  </a:cubicBezTo>
                  <a:cubicBezTo>
                    <a:pt x="73" y="108"/>
                    <a:pt x="72" y="109"/>
                    <a:pt x="72" y="109"/>
                  </a:cubicBezTo>
                  <a:cubicBezTo>
                    <a:pt x="71" y="109"/>
                    <a:pt x="71" y="110"/>
                    <a:pt x="70" y="109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09"/>
                    <a:pt x="68" y="109"/>
                    <a:pt x="68" y="109"/>
                  </a:cubicBezTo>
                  <a:cubicBezTo>
                    <a:pt x="62" y="109"/>
                    <a:pt x="56" y="109"/>
                    <a:pt x="50" y="109"/>
                  </a:cubicBezTo>
                  <a:cubicBezTo>
                    <a:pt x="46" y="110"/>
                    <a:pt x="41" y="110"/>
                    <a:pt x="37" y="110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6" y="112"/>
                    <a:pt x="35" y="112"/>
                    <a:pt x="35" y="113"/>
                  </a:cubicBezTo>
                  <a:cubicBezTo>
                    <a:pt x="34" y="113"/>
                    <a:pt x="34" y="112"/>
                    <a:pt x="33" y="112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3" y="115"/>
                    <a:pt x="33" y="118"/>
                    <a:pt x="33" y="120"/>
                  </a:cubicBezTo>
                  <a:cubicBezTo>
                    <a:pt x="33" y="122"/>
                    <a:pt x="33" y="124"/>
                    <a:pt x="34" y="127"/>
                  </a:cubicBezTo>
                  <a:cubicBezTo>
                    <a:pt x="34" y="128"/>
                    <a:pt x="34" y="130"/>
                    <a:pt x="34" y="132"/>
                  </a:cubicBezTo>
                  <a:cubicBezTo>
                    <a:pt x="34" y="134"/>
                    <a:pt x="34" y="136"/>
                    <a:pt x="34" y="138"/>
                  </a:cubicBezTo>
                  <a:cubicBezTo>
                    <a:pt x="35" y="139"/>
                    <a:pt x="35" y="140"/>
                    <a:pt x="35" y="140"/>
                  </a:cubicBezTo>
                  <a:cubicBezTo>
                    <a:pt x="35" y="141"/>
                    <a:pt x="35" y="142"/>
                    <a:pt x="35" y="143"/>
                  </a:cubicBezTo>
                  <a:cubicBezTo>
                    <a:pt x="36" y="143"/>
                    <a:pt x="36" y="143"/>
                    <a:pt x="36" y="144"/>
                  </a:cubicBezTo>
                  <a:cubicBezTo>
                    <a:pt x="37" y="144"/>
                    <a:pt x="37" y="144"/>
                    <a:pt x="38" y="145"/>
                  </a:cubicBezTo>
                  <a:cubicBezTo>
                    <a:pt x="38" y="145"/>
                    <a:pt x="37" y="146"/>
                    <a:pt x="37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9" y="146"/>
                    <a:pt x="40" y="146"/>
                    <a:pt x="42" y="146"/>
                  </a:cubicBezTo>
                  <a:cubicBezTo>
                    <a:pt x="50" y="146"/>
                    <a:pt x="58" y="147"/>
                    <a:pt x="67" y="147"/>
                  </a:cubicBezTo>
                  <a:cubicBezTo>
                    <a:pt x="68" y="147"/>
                    <a:pt x="69" y="146"/>
                    <a:pt x="70" y="146"/>
                  </a:cubicBezTo>
                  <a:cubicBezTo>
                    <a:pt x="70" y="146"/>
                    <a:pt x="70" y="146"/>
                    <a:pt x="71" y="146"/>
                  </a:cubicBezTo>
                  <a:cubicBezTo>
                    <a:pt x="71" y="145"/>
                    <a:pt x="72" y="145"/>
                    <a:pt x="73" y="146"/>
                  </a:cubicBezTo>
                  <a:cubicBezTo>
                    <a:pt x="73" y="146"/>
                    <a:pt x="73" y="146"/>
                    <a:pt x="74" y="146"/>
                  </a:cubicBezTo>
                  <a:cubicBezTo>
                    <a:pt x="74" y="147"/>
                    <a:pt x="75" y="148"/>
                    <a:pt x="74" y="149"/>
                  </a:cubicBezTo>
                  <a:cubicBezTo>
                    <a:pt x="74" y="149"/>
                    <a:pt x="74" y="149"/>
                    <a:pt x="74" y="150"/>
                  </a:cubicBezTo>
                  <a:cubicBezTo>
                    <a:pt x="74" y="152"/>
                    <a:pt x="74" y="155"/>
                    <a:pt x="74" y="157"/>
                  </a:cubicBezTo>
                  <a:cubicBezTo>
                    <a:pt x="74" y="158"/>
                    <a:pt x="74" y="159"/>
                    <a:pt x="74" y="160"/>
                  </a:cubicBezTo>
                  <a:cubicBezTo>
                    <a:pt x="75" y="163"/>
                    <a:pt x="75" y="166"/>
                    <a:pt x="75" y="169"/>
                  </a:cubicBezTo>
                  <a:cubicBezTo>
                    <a:pt x="75" y="169"/>
                    <a:pt x="75" y="170"/>
                    <a:pt x="76" y="170"/>
                  </a:cubicBezTo>
                  <a:cubicBezTo>
                    <a:pt x="76" y="170"/>
                    <a:pt x="76" y="171"/>
                    <a:pt x="76" y="171"/>
                  </a:cubicBezTo>
                  <a:cubicBezTo>
                    <a:pt x="76" y="172"/>
                    <a:pt x="76" y="173"/>
                    <a:pt x="76" y="174"/>
                  </a:cubicBezTo>
                  <a:cubicBezTo>
                    <a:pt x="76" y="175"/>
                    <a:pt x="76" y="177"/>
                    <a:pt x="77" y="179"/>
                  </a:cubicBezTo>
                  <a:cubicBezTo>
                    <a:pt x="77" y="183"/>
                    <a:pt x="77" y="187"/>
                    <a:pt x="77" y="191"/>
                  </a:cubicBezTo>
                  <a:cubicBezTo>
                    <a:pt x="77" y="192"/>
                    <a:pt x="77" y="193"/>
                    <a:pt x="77" y="193"/>
                  </a:cubicBezTo>
                  <a:close/>
                  <a:moveTo>
                    <a:pt x="144" y="60"/>
                  </a:moveTo>
                  <a:cubicBezTo>
                    <a:pt x="144" y="59"/>
                    <a:pt x="144" y="58"/>
                    <a:pt x="144" y="57"/>
                  </a:cubicBezTo>
                  <a:cubicBezTo>
                    <a:pt x="144" y="57"/>
                    <a:pt x="143" y="56"/>
                    <a:pt x="143" y="56"/>
                  </a:cubicBezTo>
                  <a:cubicBezTo>
                    <a:pt x="142" y="56"/>
                    <a:pt x="141" y="55"/>
                    <a:pt x="140" y="55"/>
                  </a:cubicBezTo>
                  <a:cubicBezTo>
                    <a:pt x="140" y="55"/>
                    <a:pt x="139" y="54"/>
                    <a:pt x="138" y="54"/>
                  </a:cubicBezTo>
                  <a:cubicBezTo>
                    <a:pt x="138" y="54"/>
                    <a:pt x="137" y="54"/>
                    <a:pt x="137" y="53"/>
                  </a:cubicBezTo>
                  <a:cubicBezTo>
                    <a:pt x="137" y="53"/>
                    <a:pt x="137" y="52"/>
                    <a:pt x="137" y="52"/>
                  </a:cubicBezTo>
                  <a:cubicBezTo>
                    <a:pt x="137" y="52"/>
                    <a:pt x="137" y="51"/>
                    <a:pt x="137" y="51"/>
                  </a:cubicBezTo>
                  <a:cubicBezTo>
                    <a:pt x="136" y="50"/>
                    <a:pt x="135" y="48"/>
                    <a:pt x="134" y="46"/>
                  </a:cubicBezTo>
                  <a:cubicBezTo>
                    <a:pt x="133" y="45"/>
                    <a:pt x="131" y="43"/>
                    <a:pt x="129" y="42"/>
                  </a:cubicBezTo>
                  <a:cubicBezTo>
                    <a:pt x="128" y="41"/>
                    <a:pt x="127" y="41"/>
                    <a:pt x="127" y="40"/>
                  </a:cubicBezTo>
                  <a:cubicBezTo>
                    <a:pt x="125" y="38"/>
                    <a:pt x="122" y="37"/>
                    <a:pt x="120" y="36"/>
                  </a:cubicBezTo>
                  <a:cubicBezTo>
                    <a:pt x="116" y="34"/>
                    <a:pt x="113" y="33"/>
                    <a:pt x="109" y="33"/>
                  </a:cubicBezTo>
                  <a:cubicBezTo>
                    <a:pt x="107" y="32"/>
                    <a:pt x="104" y="32"/>
                    <a:pt x="102" y="32"/>
                  </a:cubicBezTo>
                  <a:cubicBezTo>
                    <a:pt x="99" y="31"/>
                    <a:pt x="96" y="31"/>
                    <a:pt x="92" y="31"/>
                  </a:cubicBezTo>
                  <a:cubicBezTo>
                    <a:pt x="89" y="31"/>
                    <a:pt x="85" y="31"/>
                    <a:pt x="81" y="31"/>
                  </a:cubicBezTo>
                  <a:cubicBezTo>
                    <a:pt x="79" y="31"/>
                    <a:pt x="77" y="31"/>
                    <a:pt x="75" y="31"/>
                  </a:cubicBezTo>
                  <a:cubicBezTo>
                    <a:pt x="74" y="31"/>
                    <a:pt x="72" y="32"/>
                    <a:pt x="71" y="32"/>
                  </a:cubicBezTo>
                  <a:cubicBezTo>
                    <a:pt x="71" y="32"/>
                    <a:pt x="72" y="32"/>
                    <a:pt x="72" y="32"/>
                  </a:cubicBezTo>
                  <a:cubicBezTo>
                    <a:pt x="73" y="32"/>
                    <a:pt x="73" y="33"/>
                    <a:pt x="73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81" y="32"/>
                    <a:pt x="89" y="31"/>
                    <a:pt x="97" y="32"/>
                  </a:cubicBezTo>
                  <a:cubicBezTo>
                    <a:pt x="101" y="32"/>
                    <a:pt x="105" y="33"/>
                    <a:pt x="110" y="34"/>
                  </a:cubicBezTo>
                  <a:cubicBezTo>
                    <a:pt x="116" y="37"/>
                    <a:pt x="121" y="40"/>
                    <a:pt x="125" y="45"/>
                  </a:cubicBezTo>
                  <a:cubicBezTo>
                    <a:pt x="125" y="45"/>
                    <a:pt x="126" y="45"/>
                    <a:pt x="126" y="45"/>
                  </a:cubicBezTo>
                  <a:cubicBezTo>
                    <a:pt x="126" y="44"/>
                    <a:pt x="127" y="44"/>
                    <a:pt x="128" y="43"/>
                  </a:cubicBezTo>
                  <a:cubicBezTo>
                    <a:pt x="128" y="43"/>
                    <a:pt x="128" y="43"/>
                    <a:pt x="129" y="42"/>
                  </a:cubicBezTo>
                  <a:cubicBezTo>
                    <a:pt x="129" y="42"/>
                    <a:pt x="130" y="42"/>
                    <a:pt x="130" y="43"/>
                  </a:cubicBezTo>
                  <a:cubicBezTo>
                    <a:pt x="130" y="43"/>
                    <a:pt x="130" y="43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5"/>
                    <a:pt x="129" y="46"/>
                    <a:pt x="129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9" y="49"/>
                    <a:pt x="131" y="50"/>
                    <a:pt x="132" y="52"/>
                  </a:cubicBezTo>
                  <a:cubicBezTo>
                    <a:pt x="133" y="52"/>
                    <a:pt x="133" y="53"/>
                    <a:pt x="133" y="53"/>
                  </a:cubicBezTo>
                  <a:cubicBezTo>
                    <a:pt x="132" y="54"/>
                    <a:pt x="132" y="55"/>
                    <a:pt x="132" y="56"/>
                  </a:cubicBezTo>
                  <a:cubicBezTo>
                    <a:pt x="132" y="57"/>
                    <a:pt x="131" y="59"/>
                    <a:pt x="131" y="6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2" y="60"/>
                    <a:pt x="134" y="60"/>
                    <a:pt x="136" y="60"/>
                  </a:cubicBezTo>
                  <a:cubicBezTo>
                    <a:pt x="136" y="60"/>
                    <a:pt x="137" y="60"/>
                    <a:pt x="137" y="59"/>
                  </a:cubicBezTo>
                  <a:cubicBezTo>
                    <a:pt x="138" y="59"/>
                    <a:pt x="138" y="59"/>
                    <a:pt x="138" y="59"/>
                  </a:cubicBezTo>
                  <a:cubicBezTo>
                    <a:pt x="139" y="58"/>
                    <a:pt x="140" y="59"/>
                    <a:pt x="140" y="59"/>
                  </a:cubicBezTo>
                  <a:cubicBezTo>
                    <a:pt x="140" y="59"/>
                    <a:pt x="140" y="60"/>
                    <a:pt x="140" y="60"/>
                  </a:cubicBezTo>
                  <a:cubicBezTo>
                    <a:pt x="141" y="60"/>
                    <a:pt x="142" y="60"/>
                    <a:pt x="144" y="60"/>
                  </a:cubicBezTo>
                  <a:close/>
                  <a:moveTo>
                    <a:pt x="175" y="103"/>
                  </a:moveTo>
                  <a:cubicBezTo>
                    <a:pt x="175" y="103"/>
                    <a:pt x="175" y="103"/>
                    <a:pt x="175" y="103"/>
                  </a:cubicBezTo>
                  <a:cubicBezTo>
                    <a:pt x="176" y="103"/>
                    <a:pt x="176" y="103"/>
                    <a:pt x="177" y="103"/>
                  </a:cubicBezTo>
                  <a:cubicBezTo>
                    <a:pt x="179" y="102"/>
                    <a:pt x="181" y="102"/>
                    <a:pt x="182" y="101"/>
                  </a:cubicBezTo>
                  <a:cubicBezTo>
                    <a:pt x="185" y="100"/>
                    <a:pt x="188" y="99"/>
                    <a:pt x="190" y="98"/>
                  </a:cubicBezTo>
                  <a:cubicBezTo>
                    <a:pt x="191" y="97"/>
                    <a:pt x="192" y="97"/>
                    <a:pt x="192" y="97"/>
                  </a:cubicBezTo>
                  <a:cubicBezTo>
                    <a:pt x="193" y="97"/>
                    <a:pt x="193" y="97"/>
                    <a:pt x="193" y="97"/>
                  </a:cubicBezTo>
                  <a:cubicBezTo>
                    <a:pt x="194" y="98"/>
                    <a:pt x="194" y="98"/>
                    <a:pt x="193" y="99"/>
                  </a:cubicBezTo>
                  <a:cubicBezTo>
                    <a:pt x="193" y="99"/>
                    <a:pt x="193" y="100"/>
                    <a:pt x="192" y="100"/>
                  </a:cubicBezTo>
                  <a:cubicBezTo>
                    <a:pt x="192" y="101"/>
                    <a:pt x="192" y="101"/>
                    <a:pt x="191" y="101"/>
                  </a:cubicBezTo>
                  <a:cubicBezTo>
                    <a:pt x="192" y="103"/>
                    <a:pt x="193" y="105"/>
                    <a:pt x="194" y="107"/>
                  </a:cubicBezTo>
                  <a:cubicBezTo>
                    <a:pt x="194" y="107"/>
                    <a:pt x="194" y="107"/>
                    <a:pt x="194" y="106"/>
                  </a:cubicBezTo>
                  <a:cubicBezTo>
                    <a:pt x="195" y="104"/>
                    <a:pt x="196" y="101"/>
                    <a:pt x="197" y="99"/>
                  </a:cubicBezTo>
                  <a:cubicBezTo>
                    <a:pt x="197" y="97"/>
                    <a:pt x="198" y="96"/>
                    <a:pt x="198" y="94"/>
                  </a:cubicBezTo>
                  <a:cubicBezTo>
                    <a:pt x="198" y="93"/>
                    <a:pt x="198" y="92"/>
                    <a:pt x="199" y="91"/>
                  </a:cubicBezTo>
                  <a:cubicBezTo>
                    <a:pt x="199" y="88"/>
                    <a:pt x="200" y="85"/>
                    <a:pt x="199" y="82"/>
                  </a:cubicBezTo>
                  <a:cubicBezTo>
                    <a:pt x="199" y="81"/>
                    <a:pt x="199" y="80"/>
                    <a:pt x="199" y="79"/>
                  </a:cubicBezTo>
                  <a:cubicBezTo>
                    <a:pt x="199" y="80"/>
                    <a:pt x="199" y="80"/>
                    <a:pt x="198" y="80"/>
                  </a:cubicBezTo>
                  <a:cubicBezTo>
                    <a:pt x="198" y="81"/>
                    <a:pt x="197" y="82"/>
                    <a:pt x="196" y="84"/>
                  </a:cubicBezTo>
                  <a:cubicBezTo>
                    <a:pt x="194" y="87"/>
                    <a:pt x="193" y="91"/>
                    <a:pt x="191" y="95"/>
                  </a:cubicBezTo>
                  <a:cubicBezTo>
                    <a:pt x="191" y="96"/>
                    <a:pt x="190" y="96"/>
                    <a:pt x="190" y="96"/>
                  </a:cubicBezTo>
                  <a:cubicBezTo>
                    <a:pt x="189" y="96"/>
                    <a:pt x="189" y="95"/>
                    <a:pt x="189" y="94"/>
                  </a:cubicBezTo>
                  <a:cubicBezTo>
                    <a:pt x="190" y="93"/>
                    <a:pt x="190" y="91"/>
                    <a:pt x="191" y="90"/>
                  </a:cubicBezTo>
                  <a:cubicBezTo>
                    <a:pt x="191" y="90"/>
                    <a:pt x="191" y="89"/>
                    <a:pt x="191" y="89"/>
                  </a:cubicBezTo>
                  <a:cubicBezTo>
                    <a:pt x="187" y="92"/>
                    <a:pt x="184" y="94"/>
                    <a:pt x="181" y="97"/>
                  </a:cubicBezTo>
                  <a:cubicBezTo>
                    <a:pt x="179" y="99"/>
                    <a:pt x="178" y="101"/>
                    <a:pt x="176" y="102"/>
                  </a:cubicBezTo>
                  <a:cubicBezTo>
                    <a:pt x="176" y="102"/>
                    <a:pt x="175" y="103"/>
                    <a:pt x="175" y="103"/>
                  </a:cubicBezTo>
                  <a:close/>
                  <a:moveTo>
                    <a:pt x="196" y="151"/>
                  </a:moveTo>
                  <a:cubicBezTo>
                    <a:pt x="196" y="151"/>
                    <a:pt x="196" y="151"/>
                    <a:pt x="196" y="151"/>
                  </a:cubicBezTo>
                  <a:cubicBezTo>
                    <a:pt x="196" y="150"/>
                    <a:pt x="197" y="149"/>
                    <a:pt x="197" y="148"/>
                  </a:cubicBezTo>
                  <a:cubicBezTo>
                    <a:pt x="199" y="146"/>
                    <a:pt x="200" y="143"/>
                    <a:pt x="201" y="140"/>
                  </a:cubicBezTo>
                  <a:cubicBezTo>
                    <a:pt x="202" y="137"/>
                    <a:pt x="203" y="134"/>
                    <a:pt x="204" y="131"/>
                  </a:cubicBezTo>
                  <a:cubicBezTo>
                    <a:pt x="205" y="129"/>
                    <a:pt x="205" y="126"/>
                    <a:pt x="206" y="124"/>
                  </a:cubicBezTo>
                  <a:cubicBezTo>
                    <a:pt x="206" y="121"/>
                    <a:pt x="207" y="118"/>
                    <a:pt x="207" y="115"/>
                  </a:cubicBezTo>
                  <a:cubicBezTo>
                    <a:pt x="207" y="115"/>
                    <a:pt x="207" y="115"/>
                    <a:pt x="207" y="114"/>
                  </a:cubicBezTo>
                  <a:cubicBezTo>
                    <a:pt x="207" y="114"/>
                    <a:pt x="206" y="114"/>
                    <a:pt x="206" y="114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5" y="125"/>
                    <a:pt x="202" y="133"/>
                    <a:pt x="199" y="142"/>
                  </a:cubicBezTo>
                  <a:cubicBezTo>
                    <a:pt x="199" y="142"/>
                    <a:pt x="199" y="143"/>
                    <a:pt x="199" y="143"/>
                  </a:cubicBezTo>
                  <a:cubicBezTo>
                    <a:pt x="198" y="144"/>
                    <a:pt x="197" y="144"/>
                    <a:pt x="196" y="144"/>
                  </a:cubicBezTo>
                  <a:cubicBezTo>
                    <a:pt x="195" y="143"/>
                    <a:pt x="195" y="142"/>
                    <a:pt x="195" y="141"/>
                  </a:cubicBezTo>
                  <a:cubicBezTo>
                    <a:pt x="195" y="141"/>
                    <a:pt x="195" y="141"/>
                    <a:pt x="196" y="140"/>
                  </a:cubicBezTo>
                  <a:cubicBezTo>
                    <a:pt x="197" y="138"/>
                    <a:pt x="198" y="135"/>
                    <a:pt x="199" y="132"/>
                  </a:cubicBezTo>
                  <a:cubicBezTo>
                    <a:pt x="202" y="126"/>
                    <a:pt x="203" y="120"/>
                    <a:pt x="205" y="113"/>
                  </a:cubicBezTo>
                  <a:cubicBezTo>
                    <a:pt x="205" y="110"/>
                    <a:pt x="206" y="108"/>
                    <a:pt x="205" y="105"/>
                  </a:cubicBezTo>
                  <a:cubicBezTo>
                    <a:pt x="205" y="105"/>
                    <a:pt x="205" y="104"/>
                    <a:pt x="205" y="104"/>
                  </a:cubicBezTo>
                  <a:cubicBezTo>
                    <a:pt x="204" y="105"/>
                    <a:pt x="204" y="106"/>
                    <a:pt x="204" y="107"/>
                  </a:cubicBezTo>
                  <a:cubicBezTo>
                    <a:pt x="203" y="109"/>
                    <a:pt x="203" y="111"/>
                    <a:pt x="202" y="114"/>
                  </a:cubicBezTo>
                  <a:cubicBezTo>
                    <a:pt x="201" y="116"/>
                    <a:pt x="201" y="118"/>
                    <a:pt x="200" y="120"/>
                  </a:cubicBezTo>
                  <a:cubicBezTo>
                    <a:pt x="200" y="121"/>
                    <a:pt x="199" y="122"/>
                    <a:pt x="198" y="121"/>
                  </a:cubicBezTo>
                  <a:cubicBezTo>
                    <a:pt x="197" y="122"/>
                    <a:pt x="196" y="123"/>
                    <a:pt x="195" y="124"/>
                  </a:cubicBezTo>
                  <a:cubicBezTo>
                    <a:pt x="193" y="125"/>
                    <a:pt x="193" y="124"/>
                    <a:pt x="193" y="126"/>
                  </a:cubicBezTo>
                  <a:cubicBezTo>
                    <a:pt x="194" y="128"/>
                    <a:pt x="194" y="129"/>
                    <a:pt x="194" y="130"/>
                  </a:cubicBezTo>
                  <a:cubicBezTo>
                    <a:pt x="194" y="130"/>
                    <a:pt x="195" y="129"/>
                    <a:pt x="195" y="129"/>
                  </a:cubicBezTo>
                  <a:cubicBezTo>
                    <a:pt x="196" y="129"/>
                    <a:pt x="197" y="130"/>
                    <a:pt x="196" y="131"/>
                  </a:cubicBezTo>
                  <a:cubicBezTo>
                    <a:pt x="196" y="131"/>
                    <a:pt x="196" y="131"/>
                    <a:pt x="197" y="131"/>
                  </a:cubicBezTo>
                  <a:cubicBezTo>
                    <a:pt x="197" y="132"/>
                    <a:pt x="197" y="133"/>
                    <a:pt x="197" y="134"/>
                  </a:cubicBezTo>
                  <a:cubicBezTo>
                    <a:pt x="197" y="135"/>
                    <a:pt x="196" y="135"/>
                    <a:pt x="196" y="136"/>
                  </a:cubicBezTo>
                  <a:cubicBezTo>
                    <a:pt x="195" y="139"/>
                    <a:pt x="193" y="143"/>
                    <a:pt x="192" y="146"/>
                  </a:cubicBezTo>
                  <a:cubicBezTo>
                    <a:pt x="192" y="146"/>
                    <a:pt x="192" y="147"/>
                    <a:pt x="191" y="147"/>
                  </a:cubicBezTo>
                  <a:cubicBezTo>
                    <a:pt x="191" y="147"/>
                    <a:pt x="192" y="147"/>
                    <a:pt x="192" y="147"/>
                  </a:cubicBezTo>
                  <a:cubicBezTo>
                    <a:pt x="192" y="147"/>
                    <a:pt x="192" y="146"/>
                    <a:pt x="193" y="146"/>
                  </a:cubicBezTo>
                  <a:cubicBezTo>
                    <a:pt x="193" y="146"/>
                    <a:pt x="194" y="145"/>
                    <a:pt x="194" y="145"/>
                  </a:cubicBezTo>
                  <a:cubicBezTo>
                    <a:pt x="195" y="144"/>
                    <a:pt x="196" y="145"/>
                    <a:pt x="197" y="146"/>
                  </a:cubicBezTo>
                  <a:cubicBezTo>
                    <a:pt x="197" y="146"/>
                    <a:pt x="197" y="147"/>
                    <a:pt x="197" y="147"/>
                  </a:cubicBezTo>
                  <a:cubicBezTo>
                    <a:pt x="197" y="148"/>
                    <a:pt x="196" y="149"/>
                    <a:pt x="196" y="149"/>
                  </a:cubicBezTo>
                  <a:cubicBezTo>
                    <a:pt x="196" y="150"/>
                    <a:pt x="196" y="150"/>
                    <a:pt x="196" y="151"/>
                  </a:cubicBezTo>
                  <a:close/>
                  <a:moveTo>
                    <a:pt x="173" y="80"/>
                  </a:moveTo>
                  <a:cubicBezTo>
                    <a:pt x="174" y="79"/>
                    <a:pt x="175" y="77"/>
                    <a:pt x="176" y="76"/>
                  </a:cubicBezTo>
                  <a:cubicBezTo>
                    <a:pt x="176" y="76"/>
                    <a:pt x="177" y="75"/>
                    <a:pt x="177" y="75"/>
                  </a:cubicBezTo>
                  <a:cubicBezTo>
                    <a:pt x="178" y="71"/>
                    <a:pt x="179" y="68"/>
                    <a:pt x="180" y="64"/>
                  </a:cubicBezTo>
                  <a:cubicBezTo>
                    <a:pt x="180" y="63"/>
                    <a:pt x="180" y="62"/>
                    <a:pt x="180" y="62"/>
                  </a:cubicBezTo>
                  <a:cubicBezTo>
                    <a:pt x="180" y="62"/>
                    <a:pt x="179" y="62"/>
                    <a:pt x="179" y="62"/>
                  </a:cubicBezTo>
                  <a:cubicBezTo>
                    <a:pt x="176" y="66"/>
                    <a:pt x="173" y="70"/>
                    <a:pt x="171" y="75"/>
                  </a:cubicBezTo>
                  <a:cubicBezTo>
                    <a:pt x="171" y="76"/>
                    <a:pt x="171" y="76"/>
                    <a:pt x="170" y="77"/>
                  </a:cubicBezTo>
                  <a:cubicBezTo>
                    <a:pt x="169" y="77"/>
                    <a:pt x="169" y="77"/>
                    <a:pt x="168" y="77"/>
                  </a:cubicBezTo>
                  <a:cubicBezTo>
                    <a:pt x="166" y="77"/>
                    <a:pt x="163" y="77"/>
                    <a:pt x="161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59" y="78"/>
                    <a:pt x="158" y="80"/>
                    <a:pt x="157" y="81"/>
                  </a:cubicBezTo>
                  <a:cubicBezTo>
                    <a:pt x="157" y="81"/>
                    <a:pt x="157" y="81"/>
                    <a:pt x="156" y="81"/>
                  </a:cubicBezTo>
                  <a:cubicBezTo>
                    <a:pt x="158" y="82"/>
                    <a:pt x="159" y="82"/>
                    <a:pt x="160" y="82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2" y="82"/>
                    <a:pt x="163" y="82"/>
                    <a:pt x="163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7" y="84"/>
                    <a:pt x="169" y="84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3" y="84"/>
                    <a:pt x="173" y="84"/>
                    <a:pt x="172" y="84"/>
                  </a:cubicBezTo>
                  <a:cubicBezTo>
                    <a:pt x="171" y="84"/>
                    <a:pt x="170" y="84"/>
                    <a:pt x="170" y="83"/>
                  </a:cubicBezTo>
                  <a:cubicBezTo>
                    <a:pt x="169" y="82"/>
                    <a:pt x="169" y="81"/>
                    <a:pt x="170" y="81"/>
                  </a:cubicBezTo>
                  <a:cubicBezTo>
                    <a:pt x="170" y="80"/>
                    <a:pt x="171" y="80"/>
                    <a:pt x="172" y="80"/>
                  </a:cubicBezTo>
                  <a:cubicBezTo>
                    <a:pt x="172" y="80"/>
                    <a:pt x="173" y="80"/>
                    <a:pt x="173" y="80"/>
                  </a:cubicBezTo>
                  <a:close/>
                  <a:moveTo>
                    <a:pt x="13" y="141"/>
                  </a:moveTo>
                  <a:cubicBezTo>
                    <a:pt x="13" y="141"/>
                    <a:pt x="13" y="141"/>
                    <a:pt x="12" y="141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5"/>
                    <a:pt x="13" y="147"/>
                    <a:pt x="14" y="150"/>
                  </a:cubicBezTo>
                  <a:cubicBezTo>
                    <a:pt x="15" y="155"/>
                    <a:pt x="16" y="160"/>
                    <a:pt x="17" y="165"/>
                  </a:cubicBezTo>
                  <a:cubicBezTo>
                    <a:pt x="19" y="172"/>
                    <a:pt x="21" y="179"/>
                    <a:pt x="23" y="186"/>
                  </a:cubicBezTo>
                  <a:cubicBezTo>
                    <a:pt x="23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5" y="186"/>
                    <a:pt x="25" y="187"/>
                    <a:pt x="25" y="188"/>
                  </a:cubicBezTo>
                  <a:cubicBezTo>
                    <a:pt x="26" y="188"/>
                    <a:pt x="26" y="189"/>
                    <a:pt x="26" y="190"/>
                  </a:cubicBezTo>
                  <a:cubicBezTo>
                    <a:pt x="27" y="192"/>
                    <a:pt x="28" y="194"/>
                    <a:pt x="29" y="196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9" y="195"/>
                    <a:pt x="28" y="192"/>
                    <a:pt x="27" y="190"/>
                  </a:cubicBezTo>
                  <a:cubicBezTo>
                    <a:pt x="27" y="189"/>
                    <a:pt x="27" y="188"/>
                    <a:pt x="28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9" y="188"/>
                    <a:pt x="29" y="187"/>
                    <a:pt x="29" y="187"/>
                  </a:cubicBezTo>
                  <a:cubicBezTo>
                    <a:pt x="28" y="187"/>
                    <a:pt x="28" y="186"/>
                    <a:pt x="28" y="186"/>
                  </a:cubicBezTo>
                  <a:cubicBezTo>
                    <a:pt x="28" y="186"/>
                    <a:pt x="28" y="185"/>
                    <a:pt x="28" y="185"/>
                  </a:cubicBezTo>
                  <a:cubicBezTo>
                    <a:pt x="27" y="182"/>
                    <a:pt x="26" y="179"/>
                    <a:pt x="25" y="176"/>
                  </a:cubicBezTo>
                  <a:cubicBezTo>
                    <a:pt x="25" y="176"/>
                    <a:pt x="24" y="176"/>
                    <a:pt x="24" y="175"/>
                  </a:cubicBezTo>
                  <a:cubicBezTo>
                    <a:pt x="24" y="176"/>
                    <a:pt x="24" y="176"/>
                    <a:pt x="23" y="176"/>
                  </a:cubicBezTo>
                  <a:cubicBezTo>
                    <a:pt x="22" y="177"/>
                    <a:pt x="21" y="177"/>
                    <a:pt x="21" y="176"/>
                  </a:cubicBezTo>
                  <a:cubicBezTo>
                    <a:pt x="21" y="175"/>
                    <a:pt x="21" y="175"/>
                    <a:pt x="21" y="174"/>
                  </a:cubicBezTo>
                  <a:cubicBezTo>
                    <a:pt x="22" y="173"/>
                    <a:pt x="22" y="171"/>
                    <a:pt x="22" y="170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6"/>
                    <a:pt x="21" y="164"/>
                    <a:pt x="20" y="161"/>
                  </a:cubicBezTo>
                  <a:cubicBezTo>
                    <a:pt x="18" y="156"/>
                    <a:pt x="17" y="151"/>
                    <a:pt x="15" y="146"/>
                  </a:cubicBezTo>
                  <a:cubicBezTo>
                    <a:pt x="14" y="144"/>
                    <a:pt x="13" y="143"/>
                    <a:pt x="13" y="141"/>
                  </a:cubicBezTo>
                  <a:close/>
                  <a:moveTo>
                    <a:pt x="21" y="100"/>
                  </a:moveTo>
                  <a:cubicBezTo>
                    <a:pt x="25" y="94"/>
                    <a:pt x="29" y="8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1" y="84"/>
                    <a:pt x="30" y="85"/>
                    <a:pt x="29" y="87"/>
                  </a:cubicBezTo>
                  <a:cubicBezTo>
                    <a:pt x="29" y="87"/>
                    <a:pt x="29" y="88"/>
                    <a:pt x="28" y="88"/>
                  </a:cubicBezTo>
                  <a:cubicBezTo>
                    <a:pt x="28" y="88"/>
                    <a:pt x="28" y="89"/>
                    <a:pt x="28" y="89"/>
                  </a:cubicBezTo>
                  <a:cubicBezTo>
                    <a:pt x="27" y="89"/>
                    <a:pt x="27" y="89"/>
                    <a:pt x="26" y="89"/>
                  </a:cubicBezTo>
                  <a:cubicBezTo>
                    <a:pt x="26" y="89"/>
                    <a:pt x="26" y="89"/>
                    <a:pt x="26" y="88"/>
                  </a:cubicBezTo>
                  <a:cubicBezTo>
                    <a:pt x="26" y="89"/>
                    <a:pt x="25" y="89"/>
                    <a:pt x="25" y="90"/>
                  </a:cubicBezTo>
                  <a:cubicBezTo>
                    <a:pt x="23" y="91"/>
                    <a:pt x="22" y="92"/>
                    <a:pt x="21" y="93"/>
                  </a:cubicBezTo>
                  <a:cubicBezTo>
                    <a:pt x="19" y="94"/>
                    <a:pt x="18" y="95"/>
                    <a:pt x="17" y="95"/>
                  </a:cubicBezTo>
                  <a:cubicBezTo>
                    <a:pt x="16" y="96"/>
                    <a:pt x="16" y="96"/>
                    <a:pt x="15" y="97"/>
                  </a:cubicBezTo>
                  <a:cubicBezTo>
                    <a:pt x="15" y="98"/>
                    <a:pt x="15" y="99"/>
                    <a:pt x="15" y="100"/>
                  </a:cubicBezTo>
                  <a:cubicBezTo>
                    <a:pt x="15" y="101"/>
                    <a:pt x="15" y="103"/>
                    <a:pt x="15" y="105"/>
                  </a:cubicBezTo>
                  <a:cubicBezTo>
                    <a:pt x="15" y="107"/>
                    <a:pt x="15" y="109"/>
                    <a:pt x="15" y="112"/>
                  </a:cubicBezTo>
                  <a:cubicBezTo>
                    <a:pt x="16" y="118"/>
                    <a:pt x="16" y="123"/>
                    <a:pt x="17" y="129"/>
                  </a:cubicBezTo>
                  <a:cubicBezTo>
                    <a:pt x="18" y="131"/>
                    <a:pt x="18" y="132"/>
                    <a:pt x="18" y="133"/>
                  </a:cubicBezTo>
                  <a:cubicBezTo>
                    <a:pt x="18" y="133"/>
                    <a:pt x="18" y="132"/>
                    <a:pt x="18" y="132"/>
                  </a:cubicBezTo>
                  <a:cubicBezTo>
                    <a:pt x="18" y="127"/>
                    <a:pt x="18" y="122"/>
                    <a:pt x="18" y="117"/>
                  </a:cubicBezTo>
                  <a:cubicBezTo>
                    <a:pt x="18" y="112"/>
                    <a:pt x="18" y="107"/>
                    <a:pt x="19" y="103"/>
                  </a:cubicBezTo>
                  <a:cubicBezTo>
                    <a:pt x="19" y="102"/>
                    <a:pt x="19" y="101"/>
                    <a:pt x="19" y="100"/>
                  </a:cubicBezTo>
                  <a:cubicBezTo>
                    <a:pt x="19" y="100"/>
                    <a:pt x="19" y="99"/>
                    <a:pt x="20" y="99"/>
                  </a:cubicBezTo>
                  <a:cubicBezTo>
                    <a:pt x="20" y="99"/>
                    <a:pt x="21" y="100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lose/>
                  <a:moveTo>
                    <a:pt x="98" y="252"/>
                  </a:moveTo>
                  <a:cubicBezTo>
                    <a:pt x="98" y="252"/>
                    <a:pt x="98" y="252"/>
                    <a:pt x="98" y="252"/>
                  </a:cubicBezTo>
                  <a:cubicBezTo>
                    <a:pt x="98" y="252"/>
                    <a:pt x="98" y="252"/>
                    <a:pt x="98" y="252"/>
                  </a:cubicBezTo>
                  <a:cubicBezTo>
                    <a:pt x="102" y="249"/>
                    <a:pt x="106" y="246"/>
                    <a:pt x="110" y="243"/>
                  </a:cubicBezTo>
                  <a:cubicBezTo>
                    <a:pt x="111" y="241"/>
                    <a:pt x="113" y="240"/>
                    <a:pt x="115" y="238"/>
                  </a:cubicBezTo>
                  <a:cubicBezTo>
                    <a:pt x="119" y="235"/>
                    <a:pt x="124" y="231"/>
                    <a:pt x="128" y="228"/>
                  </a:cubicBezTo>
                  <a:cubicBezTo>
                    <a:pt x="131" y="226"/>
                    <a:pt x="134" y="223"/>
                    <a:pt x="137" y="221"/>
                  </a:cubicBezTo>
                  <a:cubicBezTo>
                    <a:pt x="142" y="215"/>
                    <a:pt x="148" y="210"/>
                    <a:pt x="153" y="205"/>
                  </a:cubicBezTo>
                  <a:cubicBezTo>
                    <a:pt x="158" y="200"/>
                    <a:pt x="164" y="194"/>
                    <a:pt x="169" y="189"/>
                  </a:cubicBezTo>
                  <a:cubicBezTo>
                    <a:pt x="170" y="188"/>
                    <a:pt x="172" y="186"/>
                    <a:pt x="173" y="185"/>
                  </a:cubicBezTo>
                  <a:cubicBezTo>
                    <a:pt x="175" y="183"/>
                    <a:pt x="176" y="182"/>
                    <a:pt x="177" y="180"/>
                  </a:cubicBezTo>
                  <a:cubicBezTo>
                    <a:pt x="176" y="180"/>
                    <a:pt x="176" y="180"/>
                    <a:pt x="176" y="180"/>
                  </a:cubicBezTo>
                  <a:cubicBezTo>
                    <a:pt x="175" y="181"/>
                    <a:pt x="173" y="183"/>
                    <a:pt x="172" y="184"/>
                  </a:cubicBezTo>
                  <a:cubicBezTo>
                    <a:pt x="169" y="186"/>
                    <a:pt x="167" y="189"/>
                    <a:pt x="164" y="191"/>
                  </a:cubicBezTo>
                  <a:cubicBezTo>
                    <a:pt x="160" y="195"/>
                    <a:pt x="156" y="199"/>
                    <a:pt x="152" y="202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2" y="204"/>
                    <a:pt x="152" y="204"/>
                    <a:pt x="152" y="205"/>
                  </a:cubicBezTo>
                  <a:cubicBezTo>
                    <a:pt x="152" y="205"/>
                    <a:pt x="152" y="205"/>
                    <a:pt x="151" y="206"/>
                  </a:cubicBezTo>
                  <a:cubicBezTo>
                    <a:pt x="151" y="207"/>
                    <a:pt x="150" y="208"/>
                    <a:pt x="149" y="208"/>
                  </a:cubicBezTo>
                  <a:cubicBezTo>
                    <a:pt x="147" y="210"/>
                    <a:pt x="145" y="212"/>
                    <a:pt x="144" y="213"/>
                  </a:cubicBezTo>
                  <a:cubicBezTo>
                    <a:pt x="140" y="218"/>
                    <a:pt x="135" y="221"/>
                    <a:pt x="131" y="225"/>
                  </a:cubicBezTo>
                  <a:cubicBezTo>
                    <a:pt x="130" y="226"/>
                    <a:pt x="129" y="227"/>
                    <a:pt x="128" y="228"/>
                  </a:cubicBezTo>
                  <a:cubicBezTo>
                    <a:pt x="127" y="228"/>
                    <a:pt x="126" y="229"/>
                    <a:pt x="126" y="228"/>
                  </a:cubicBezTo>
                  <a:cubicBezTo>
                    <a:pt x="125" y="228"/>
                    <a:pt x="125" y="229"/>
                    <a:pt x="125" y="229"/>
                  </a:cubicBezTo>
                  <a:cubicBezTo>
                    <a:pt x="122" y="231"/>
                    <a:pt x="119" y="233"/>
                    <a:pt x="116" y="235"/>
                  </a:cubicBezTo>
                  <a:cubicBezTo>
                    <a:pt x="114" y="237"/>
                    <a:pt x="111" y="238"/>
                    <a:pt x="109" y="240"/>
                  </a:cubicBezTo>
                  <a:cubicBezTo>
                    <a:pt x="108" y="241"/>
                    <a:pt x="107" y="242"/>
                    <a:pt x="106" y="243"/>
                  </a:cubicBezTo>
                  <a:cubicBezTo>
                    <a:pt x="103" y="245"/>
                    <a:pt x="101" y="248"/>
                    <a:pt x="99" y="250"/>
                  </a:cubicBezTo>
                  <a:cubicBezTo>
                    <a:pt x="99" y="251"/>
                    <a:pt x="98" y="251"/>
                    <a:pt x="98" y="252"/>
                  </a:cubicBezTo>
                  <a:close/>
                  <a:moveTo>
                    <a:pt x="133" y="162"/>
                  </a:moveTo>
                  <a:cubicBezTo>
                    <a:pt x="133" y="162"/>
                    <a:pt x="133" y="162"/>
                    <a:pt x="133" y="162"/>
                  </a:cubicBezTo>
                  <a:cubicBezTo>
                    <a:pt x="134" y="159"/>
                    <a:pt x="134" y="157"/>
                    <a:pt x="134" y="154"/>
                  </a:cubicBezTo>
                  <a:cubicBezTo>
                    <a:pt x="134" y="154"/>
                    <a:pt x="134" y="153"/>
                    <a:pt x="135" y="152"/>
                  </a:cubicBezTo>
                  <a:cubicBezTo>
                    <a:pt x="135" y="151"/>
                    <a:pt x="136" y="151"/>
                    <a:pt x="137" y="152"/>
                  </a:cubicBezTo>
                  <a:cubicBezTo>
                    <a:pt x="137" y="152"/>
                    <a:pt x="137" y="153"/>
                    <a:pt x="137" y="153"/>
                  </a:cubicBezTo>
                  <a:cubicBezTo>
                    <a:pt x="137" y="155"/>
                    <a:pt x="138" y="157"/>
                    <a:pt x="138" y="159"/>
                  </a:cubicBezTo>
                  <a:cubicBezTo>
                    <a:pt x="138" y="163"/>
                    <a:pt x="139" y="168"/>
                    <a:pt x="139" y="173"/>
                  </a:cubicBezTo>
                  <a:cubicBezTo>
                    <a:pt x="139" y="173"/>
                    <a:pt x="139" y="174"/>
                    <a:pt x="139" y="174"/>
                  </a:cubicBezTo>
                  <a:cubicBezTo>
                    <a:pt x="139" y="174"/>
                    <a:pt x="139" y="174"/>
                    <a:pt x="139" y="174"/>
                  </a:cubicBezTo>
                  <a:cubicBezTo>
                    <a:pt x="140" y="172"/>
                    <a:pt x="140" y="170"/>
                    <a:pt x="140" y="168"/>
                  </a:cubicBezTo>
                  <a:cubicBezTo>
                    <a:pt x="140" y="168"/>
                    <a:pt x="140" y="167"/>
                    <a:pt x="140" y="167"/>
                  </a:cubicBezTo>
                  <a:cubicBezTo>
                    <a:pt x="140" y="165"/>
                    <a:pt x="139" y="164"/>
                    <a:pt x="139" y="162"/>
                  </a:cubicBezTo>
                  <a:cubicBezTo>
                    <a:pt x="139" y="162"/>
                    <a:pt x="138" y="161"/>
                    <a:pt x="138" y="161"/>
                  </a:cubicBezTo>
                  <a:cubicBezTo>
                    <a:pt x="138" y="160"/>
                    <a:pt x="138" y="160"/>
                    <a:pt x="139" y="160"/>
                  </a:cubicBezTo>
                  <a:cubicBezTo>
                    <a:pt x="139" y="159"/>
                    <a:pt x="140" y="159"/>
                    <a:pt x="140" y="160"/>
                  </a:cubicBezTo>
                  <a:cubicBezTo>
                    <a:pt x="141" y="160"/>
                    <a:pt x="141" y="160"/>
                    <a:pt x="141" y="161"/>
                  </a:cubicBezTo>
                  <a:cubicBezTo>
                    <a:pt x="141" y="161"/>
                    <a:pt x="141" y="160"/>
                    <a:pt x="141" y="160"/>
                  </a:cubicBezTo>
                  <a:cubicBezTo>
                    <a:pt x="141" y="160"/>
                    <a:pt x="141" y="159"/>
                    <a:pt x="141" y="159"/>
                  </a:cubicBezTo>
                  <a:cubicBezTo>
                    <a:pt x="142" y="156"/>
                    <a:pt x="142" y="153"/>
                    <a:pt x="144" y="150"/>
                  </a:cubicBezTo>
                  <a:cubicBezTo>
                    <a:pt x="138" y="150"/>
                    <a:pt x="132" y="150"/>
                    <a:pt x="126" y="150"/>
                  </a:cubicBezTo>
                  <a:cubicBezTo>
                    <a:pt x="126" y="152"/>
                    <a:pt x="126" y="153"/>
                    <a:pt x="126" y="154"/>
                  </a:cubicBezTo>
                  <a:cubicBezTo>
                    <a:pt x="126" y="157"/>
                    <a:pt x="127" y="160"/>
                    <a:pt x="127" y="163"/>
                  </a:cubicBezTo>
                  <a:cubicBezTo>
                    <a:pt x="127" y="165"/>
                    <a:pt x="127" y="166"/>
                    <a:pt x="127" y="167"/>
                  </a:cubicBezTo>
                  <a:cubicBezTo>
                    <a:pt x="128" y="167"/>
                    <a:pt x="128" y="167"/>
                    <a:pt x="129" y="168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29" y="164"/>
                    <a:pt x="129" y="161"/>
                    <a:pt x="130" y="158"/>
                  </a:cubicBezTo>
                  <a:cubicBezTo>
                    <a:pt x="130" y="157"/>
                    <a:pt x="130" y="157"/>
                    <a:pt x="130" y="156"/>
                  </a:cubicBezTo>
                  <a:cubicBezTo>
                    <a:pt x="130" y="156"/>
                    <a:pt x="131" y="156"/>
                    <a:pt x="131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7"/>
                    <a:pt x="132" y="157"/>
                    <a:pt x="132" y="158"/>
                  </a:cubicBezTo>
                  <a:cubicBezTo>
                    <a:pt x="133" y="159"/>
                    <a:pt x="133" y="161"/>
                    <a:pt x="133" y="162"/>
                  </a:cubicBezTo>
                  <a:close/>
                  <a:moveTo>
                    <a:pt x="71" y="62"/>
                  </a:moveTo>
                  <a:cubicBezTo>
                    <a:pt x="77" y="62"/>
                    <a:pt x="82" y="62"/>
                    <a:pt x="88" y="62"/>
                  </a:cubicBezTo>
                  <a:cubicBezTo>
                    <a:pt x="87" y="62"/>
                    <a:pt x="87" y="61"/>
                    <a:pt x="87" y="60"/>
                  </a:cubicBezTo>
                  <a:cubicBezTo>
                    <a:pt x="87" y="60"/>
                    <a:pt x="87" y="60"/>
                    <a:pt x="87" y="59"/>
                  </a:cubicBezTo>
                  <a:cubicBezTo>
                    <a:pt x="87" y="56"/>
                    <a:pt x="87" y="52"/>
                    <a:pt x="87" y="49"/>
                  </a:cubicBezTo>
                  <a:cubicBezTo>
                    <a:pt x="87" y="48"/>
                    <a:pt x="86" y="47"/>
                    <a:pt x="86" y="46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6" y="47"/>
                    <a:pt x="85" y="48"/>
                    <a:pt x="85" y="48"/>
                  </a:cubicBezTo>
                  <a:cubicBezTo>
                    <a:pt x="83" y="52"/>
                    <a:pt x="82" y="55"/>
                    <a:pt x="81" y="59"/>
                  </a:cubicBezTo>
                  <a:cubicBezTo>
                    <a:pt x="81" y="60"/>
                    <a:pt x="80" y="60"/>
                    <a:pt x="80" y="60"/>
                  </a:cubicBezTo>
                  <a:cubicBezTo>
                    <a:pt x="79" y="60"/>
                    <a:pt x="79" y="60"/>
                    <a:pt x="79" y="59"/>
                  </a:cubicBezTo>
                  <a:cubicBezTo>
                    <a:pt x="79" y="57"/>
                    <a:pt x="79" y="54"/>
                    <a:pt x="79" y="52"/>
                  </a:cubicBezTo>
                  <a:cubicBezTo>
                    <a:pt x="79" y="52"/>
                    <a:pt x="79" y="52"/>
                    <a:pt x="79" y="51"/>
                  </a:cubicBezTo>
                  <a:cubicBezTo>
                    <a:pt x="79" y="51"/>
                    <a:pt x="78" y="51"/>
                    <a:pt x="78" y="51"/>
                  </a:cubicBezTo>
                  <a:cubicBezTo>
                    <a:pt x="78" y="52"/>
                    <a:pt x="77" y="52"/>
                    <a:pt x="77" y="52"/>
                  </a:cubicBezTo>
                  <a:cubicBezTo>
                    <a:pt x="77" y="54"/>
                    <a:pt x="77" y="56"/>
                    <a:pt x="76" y="58"/>
                  </a:cubicBezTo>
                  <a:cubicBezTo>
                    <a:pt x="76" y="59"/>
                    <a:pt x="76" y="60"/>
                    <a:pt x="76" y="60"/>
                  </a:cubicBezTo>
                  <a:cubicBezTo>
                    <a:pt x="75" y="60"/>
                    <a:pt x="75" y="61"/>
                    <a:pt x="75" y="61"/>
                  </a:cubicBezTo>
                  <a:cubicBezTo>
                    <a:pt x="74" y="61"/>
                    <a:pt x="74" y="60"/>
                    <a:pt x="74" y="60"/>
                  </a:cubicBezTo>
                  <a:cubicBezTo>
                    <a:pt x="73" y="60"/>
                    <a:pt x="73" y="59"/>
                    <a:pt x="73" y="59"/>
                  </a:cubicBezTo>
                  <a:cubicBezTo>
                    <a:pt x="73" y="56"/>
                    <a:pt x="73" y="54"/>
                    <a:pt x="73" y="51"/>
                  </a:cubicBezTo>
                  <a:cubicBezTo>
                    <a:pt x="73" y="51"/>
                    <a:pt x="72" y="51"/>
                    <a:pt x="72" y="51"/>
                  </a:cubicBezTo>
                  <a:cubicBezTo>
                    <a:pt x="72" y="51"/>
                    <a:pt x="71" y="51"/>
                    <a:pt x="70" y="50"/>
                  </a:cubicBezTo>
                  <a:cubicBezTo>
                    <a:pt x="70" y="53"/>
                    <a:pt x="70" y="56"/>
                    <a:pt x="70" y="59"/>
                  </a:cubicBezTo>
                  <a:cubicBezTo>
                    <a:pt x="71" y="60"/>
                    <a:pt x="72" y="60"/>
                    <a:pt x="71" y="62"/>
                  </a:cubicBezTo>
                  <a:close/>
                  <a:moveTo>
                    <a:pt x="138" y="96"/>
                  </a:moveTo>
                  <a:cubicBezTo>
                    <a:pt x="139" y="96"/>
                    <a:pt x="141" y="97"/>
                    <a:pt x="142" y="96"/>
                  </a:cubicBezTo>
                  <a:cubicBezTo>
                    <a:pt x="145" y="96"/>
                    <a:pt x="149" y="96"/>
                    <a:pt x="152" y="96"/>
                  </a:cubicBezTo>
                  <a:cubicBezTo>
                    <a:pt x="155" y="96"/>
                    <a:pt x="158" y="96"/>
                    <a:pt x="160" y="96"/>
                  </a:cubicBezTo>
                  <a:cubicBezTo>
                    <a:pt x="162" y="96"/>
                    <a:pt x="163" y="96"/>
                    <a:pt x="164" y="96"/>
                  </a:cubicBezTo>
                  <a:cubicBezTo>
                    <a:pt x="165" y="96"/>
                    <a:pt x="165" y="96"/>
                    <a:pt x="166" y="97"/>
                  </a:cubicBezTo>
                  <a:cubicBezTo>
                    <a:pt x="167" y="95"/>
                    <a:pt x="168" y="93"/>
                    <a:pt x="169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3" y="91"/>
                    <a:pt x="159" y="91"/>
                    <a:pt x="154" y="91"/>
                  </a:cubicBezTo>
                  <a:cubicBezTo>
                    <a:pt x="154" y="91"/>
                    <a:pt x="153" y="91"/>
                    <a:pt x="153" y="91"/>
                  </a:cubicBezTo>
                  <a:cubicBezTo>
                    <a:pt x="152" y="92"/>
                    <a:pt x="151" y="92"/>
                    <a:pt x="150" y="93"/>
                  </a:cubicBezTo>
                  <a:cubicBezTo>
                    <a:pt x="148" y="93"/>
                    <a:pt x="147" y="93"/>
                    <a:pt x="147" y="92"/>
                  </a:cubicBezTo>
                  <a:cubicBezTo>
                    <a:pt x="145" y="93"/>
                    <a:pt x="144" y="92"/>
                    <a:pt x="143" y="91"/>
                  </a:cubicBezTo>
                  <a:cubicBezTo>
                    <a:pt x="142" y="91"/>
                    <a:pt x="141" y="91"/>
                    <a:pt x="140" y="91"/>
                  </a:cubicBezTo>
                  <a:cubicBezTo>
                    <a:pt x="139" y="92"/>
                    <a:pt x="139" y="94"/>
                    <a:pt x="138" y="96"/>
                  </a:cubicBez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9" y="165"/>
                  </a:cubicBezTo>
                  <a:cubicBezTo>
                    <a:pt x="8" y="165"/>
                    <a:pt x="8" y="164"/>
                    <a:pt x="8" y="164"/>
                  </a:cubicBezTo>
                  <a:cubicBezTo>
                    <a:pt x="7" y="160"/>
                    <a:pt x="6" y="156"/>
                    <a:pt x="6" y="152"/>
                  </a:cubicBezTo>
                  <a:cubicBezTo>
                    <a:pt x="5" y="149"/>
                    <a:pt x="5" y="146"/>
                    <a:pt x="5" y="144"/>
                  </a:cubicBezTo>
                  <a:cubicBezTo>
                    <a:pt x="5" y="141"/>
                    <a:pt x="5" y="139"/>
                    <a:pt x="5" y="137"/>
                  </a:cubicBezTo>
                  <a:cubicBezTo>
                    <a:pt x="5" y="136"/>
                    <a:pt x="5" y="135"/>
                    <a:pt x="5" y="135"/>
                  </a:cubicBezTo>
                  <a:cubicBezTo>
                    <a:pt x="5" y="133"/>
                    <a:pt x="4" y="130"/>
                    <a:pt x="4" y="128"/>
                  </a:cubicBezTo>
                  <a:cubicBezTo>
                    <a:pt x="4" y="125"/>
                    <a:pt x="4" y="121"/>
                    <a:pt x="5" y="117"/>
                  </a:cubicBezTo>
                  <a:cubicBezTo>
                    <a:pt x="5" y="115"/>
                    <a:pt x="5" y="112"/>
                    <a:pt x="5" y="110"/>
                  </a:cubicBezTo>
                  <a:cubicBezTo>
                    <a:pt x="6" y="105"/>
                    <a:pt x="6" y="101"/>
                    <a:pt x="7" y="97"/>
                  </a:cubicBezTo>
                  <a:cubicBezTo>
                    <a:pt x="7" y="93"/>
                    <a:pt x="8" y="89"/>
                    <a:pt x="10" y="85"/>
                  </a:cubicBezTo>
                  <a:cubicBezTo>
                    <a:pt x="10" y="85"/>
                    <a:pt x="10" y="85"/>
                    <a:pt x="10" y="84"/>
                  </a:cubicBezTo>
                  <a:cubicBezTo>
                    <a:pt x="10" y="84"/>
                    <a:pt x="10" y="85"/>
                    <a:pt x="10" y="85"/>
                  </a:cubicBezTo>
                  <a:cubicBezTo>
                    <a:pt x="7" y="91"/>
                    <a:pt x="5" y="98"/>
                    <a:pt x="4" y="104"/>
                  </a:cubicBezTo>
                  <a:cubicBezTo>
                    <a:pt x="3" y="109"/>
                    <a:pt x="3" y="114"/>
                    <a:pt x="2" y="119"/>
                  </a:cubicBezTo>
                  <a:cubicBezTo>
                    <a:pt x="2" y="123"/>
                    <a:pt x="2" y="126"/>
                    <a:pt x="2" y="130"/>
                  </a:cubicBezTo>
                  <a:cubicBezTo>
                    <a:pt x="2" y="135"/>
                    <a:pt x="3" y="140"/>
                    <a:pt x="4" y="145"/>
                  </a:cubicBezTo>
                  <a:cubicBezTo>
                    <a:pt x="4" y="147"/>
                    <a:pt x="4" y="149"/>
                    <a:pt x="4" y="150"/>
                  </a:cubicBezTo>
                  <a:cubicBezTo>
                    <a:pt x="5" y="155"/>
                    <a:pt x="7" y="160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64" y="170"/>
                  </a:moveTo>
                  <a:cubicBezTo>
                    <a:pt x="65" y="170"/>
                    <a:pt x="65" y="170"/>
                    <a:pt x="66" y="170"/>
                  </a:cubicBezTo>
                  <a:cubicBezTo>
                    <a:pt x="66" y="170"/>
                    <a:pt x="67" y="171"/>
                    <a:pt x="66" y="172"/>
                  </a:cubicBezTo>
                  <a:cubicBezTo>
                    <a:pt x="66" y="172"/>
                    <a:pt x="66" y="173"/>
                    <a:pt x="65" y="173"/>
                  </a:cubicBezTo>
                  <a:cubicBezTo>
                    <a:pt x="65" y="173"/>
                    <a:pt x="65" y="174"/>
                    <a:pt x="65" y="174"/>
                  </a:cubicBezTo>
                  <a:cubicBezTo>
                    <a:pt x="65" y="179"/>
                    <a:pt x="66" y="183"/>
                    <a:pt x="67" y="188"/>
                  </a:cubicBezTo>
                  <a:cubicBezTo>
                    <a:pt x="67" y="189"/>
                    <a:pt x="68" y="190"/>
                    <a:pt x="68" y="192"/>
                  </a:cubicBezTo>
                  <a:cubicBezTo>
                    <a:pt x="68" y="191"/>
                    <a:pt x="68" y="191"/>
                    <a:pt x="68" y="190"/>
                  </a:cubicBezTo>
                  <a:cubicBezTo>
                    <a:pt x="68" y="190"/>
                    <a:pt x="68" y="189"/>
                    <a:pt x="68" y="189"/>
                  </a:cubicBezTo>
                  <a:cubicBezTo>
                    <a:pt x="68" y="189"/>
                    <a:pt x="67" y="188"/>
                    <a:pt x="68" y="188"/>
                  </a:cubicBezTo>
                  <a:cubicBezTo>
                    <a:pt x="68" y="188"/>
                    <a:pt x="68" y="187"/>
                    <a:pt x="68" y="187"/>
                  </a:cubicBezTo>
                  <a:cubicBezTo>
                    <a:pt x="68" y="186"/>
                    <a:pt x="68" y="185"/>
                    <a:pt x="68" y="184"/>
                  </a:cubicBezTo>
                  <a:cubicBezTo>
                    <a:pt x="69" y="177"/>
                    <a:pt x="69" y="170"/>
                    <a:pt x="69" y="163"/>
                  </a:cubicBezTo>
                  <a:cubicBezTo>
                    <a:pt x="69" y="162"/>
                    <a:pt x="69" y="160"/>
                    <a:pt x="69" y="158"/>
                  </a:cubicBezTo>
                  <a:cubicBezTo>
                    <a:pt x="69" y="157"/>
                    <a:pt x="68" y="155"/>
                    <a:pt x="68" y="153"/>
                  </a:cubicBezTo>
                  <a:cubicBezTo>
                    <a:pt x="68" y="152"/>
                    <a:pt x="68" y="152"/>
                    <a:pt x="66" y="152"/>
                  </a:cubicBezTo>
                  <a:cubicBezTo>
                    <a:pt x="66" y="152"/>
                    <a:pt x="66" y="153"/>
                    <a:pt x="66" y="153"/>
                  </a:cubicBezTo>
                  <a:cubicBezTo>
                    <a:pt x="66" y="153"/>
                    <a:pt x="66" y="153"/>
                    <a:pt x="66" y="153"/>
                  </a:cubicBezTo>
                  <a:cubicBezTo>
                    <a:pt x="67" y="154"/>
                    <a:pt x="68" y="155"/>
                    <a:pt x="67" y="155"/>
                  </a:cubicBezTo>
                  <a:cubicBezTo>
                    <a:pt x="67" y="156"/>
                    <a:pt x="66" y="156"/>
                    <a:pt x="66" y="156"/>
                  </a:cubicBezTo>
                  <a:cubicBezTo>
                    <a:pt x="65" y="156"/>
                    <a:pt x="64" y="157"/>
                    <a:pt x="63" y="158"/>
                  </a:cubicBezTo>
                  <a:cubicBezTo>
                    <a:pt x="63" y="159"/>
                    <a:pt x="63" y="160"/>
                    <a:pt x="63" y="161"/>
                  </a:cubicBezTo>
                  <a:cubicBezTo>
                    <a:pt x="63" y="161"/>
                    <a:pt x="64" y="161"/>
                    <a:pt x="64" y="161"/>
                  </a:cubicBezTo>
                  <a:cubicBezTo>
                    <a:pt x="65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5" y="163"/>
                    <a:pt x="64" y="163"/>
                    <a:pt x="63" y="164"/>
                  </a:cubicBezTo>
                  <a:cubicBezTo>
                    <a:pt x="64" y="166"/>
                    <a:pt x="64" y="168"/>
                    <a:pt x="64" y="170"/>
                  </a:cubicBezTo>
                  <a:close/>
                  <a:moveTo>
                    <a:pt x="86" y="237"/>
                  </a:moveTo>
                  <a:cubicBezTo>
                    <a:pt x="86" y="237"/>
                    <a:pt x="86" y="237"/>
                    <a:pt x="87" y="237"/>
                  </a:cubicBezTo>
                  <a:cubicBezTo>
                    <a:pt x="87" y="238"/>
                    <a:pt x="88" y="238"/>
                    <a:pt x="88" y="238"/>
                  </a:cubicBezTo>
                  <a:cubicBezTo>
                    <a:pt x="88" y="239"/>
                    <a:pt x="87" y="239"/>
                    <a:pt x="87" y="240"/>
                  </a:cubicBezTo>
                  <a:cubicBezTo>
                    <a:pt x="86" y="240"/>
                    <a:pt x="86" y="240"/>
                    <a:pt x="86" y="240"/>
                  </a:cubicBezTo>
                  <a:cubicBezTo>
                    <a:pt x="85" y="240"/>
                    <a:pt x="84" y="240"/>
                    <a:pt x="84" y="240"/>
                  </a:cubicBezTo>
                  <a:cubicBezTo>
                    <a:pt x="83" y="240"/>
                    <a:pt x="82" y="240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0" y="240"/>
                    <a:pt x="79" y="241"/>
                    <a:pt x="78" y="241"/>
                  </a:cubicBezTo>
                  <a:cubicBezTo>
                    <a:pt x="79" y="241"/>
                    <a:pt x="79" y="242"/>
                    <a:pt x="79" y="243"/>
                  </a:cubicBezTo>
                  <a:cubicBezTo>
                    <a:pt x="79" y="244"/>
                    <a:pt x="78" y="245"/>
                    <a:pt x="78" y="247"/>
                  </a:cubicBezTo>
                  <a:cubicBezTo>
                    <a:pt x="78" y="247"/>
                    <a:pt x="78" y="247"/>
                    <a:pt x="78" y="248"/>
                  </a:cubicBezTo>
                  <a:cubicBezTo>
                    <a:pt x="80" y="248"/>
                    <a:pt x="83" y="248"/>
                    <a:pt x="84" y="248"/>
                  </a:cubicBezTo>
                  <a:cubicBezTo>
                    <a:pt x="88" y="243"/>
                    <a:pt x="92" y="238"/>
                    <a:pt x="96" y="233"/>
                  </a:cubicBezTo>
                  <a:cubicBezTo>
                    <a:pt x="94" y="232"/>
                    <a:pt x="94" y="232"/>
                    <a:pt x="94" y="230"/>
                  </a:cubicBezTo>
                  <a:cubicBezTo>
                    <a:pt x="91" y="233"/>
                    <a:pt x="89" y="235"/>
                    <a:pt x="86" y="237"/>
                  </a:cubicBezTo>
                  <a:close/>
                  <a:moveTo>
                    <a:pt x="191" y="87"/>
                  </a:moveTo>
                  <a:cubicBezTo>
                    <a:pt x="191" y="87"/>
                    <a:pt x="191" y="87"/>
                    <a:pt x="191" y="87"/>
                  </a:cubicBezTo>
                  <a:cubicBezTo>
                    <a:pt x="192" y="83"/>
                    <a:pt x="193" y="80"/>
                    <a:pt x="193" y="77"/>
                  </a:cubicBezTo>
                  <a:cubicBezTo>
                    <a:pt x="194" y="75"/>
                    <a:pt x="194" y="74"/>
                    <a:pt x="193" y="72"/>
                  </a:cubicBezTo>
                  <a:cubicBezTo>
                    <a:pt x="193" y="72"/>
                    <a:pt x="193" y="72"/>
                    <a:pt x="193" y="71"/>
                  </a:cubicBezTo>
                  <a:cubicBezTo>
                    <a:pt x="193" y="72"/>
                    <a:pt x="193" y="72"/>
                    <a:pt x="192" y="72"/>
                  </a:cubicBezTo>
                  <a:cubicBezTo>
                    <a:pt x="192" y="73"/>
                    <a:pt x="191" y="74"/>
                    <a:pt x="191" y="75"/>
                  </a:cubicBezTo>
                  <a:cubicBezTo>
                    <a:pt x="190" y="75"/>
                    <a:pt x="190" y="76"/>
                    <a:pt x="190" y="77"/>
                  </a:cubicBezTo>
                  <a:cubicBezTo>
                    <a:pt x="190" y="77"/>
                    <a:pt x="190" y="77"/>
                    <a:pt x="190" y="78"/>
                  </a:cubicBezTo>
                  <a:cubicBezTo>
                    <a:pt x="190" y="78"/>
                    <a:pt x="189" y="79"/>
                    <a:pt x="189" y="79"/>
                  </a:cubicBezTo>
                  <a:cubicBezTo>
                    <a:pt x="188" y="79"/>
                    <a:pt x="188" y="80"/>
                    <a:pt x="188" y="80"/>
                  </a:cubicBezTo>
                  <a:cubicBezTo>
                    <a:pt x="187" y="82"/>
                    <a:pt x="186" y="84"/>
                    <a:pt x="185" y="87"/>
                  </a:cubicBezTo>
                  <a:cubicBezTo>
                    <a:pt x="185" y="87"/>
                    <a:pt x="184" y="87"/>
                    <a:pt x="184" y="87"/>
                  </a:cubicBezTo>
                  <a:cubicBezTo>
                    <a:pt x="184" y="88"/>
                    <a:pt x="183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3" y="86"/>
                    <a:pt x="183" y="86"/>
                    <a:pt x="183" y="86"/>
                  </a:cubicBezTo>
                  <a:cubicBezTo>
                    <a:pt x="183" y="85"/>
                    <a:pt x="183" y="85"/>
                    <a:pt x="183" y="84"/>
                  </a:cubicBezTo>
                  <a:cubicBezTo>
                    <a:pt x="182" y="86"/>
                    <a:pt x="180" y="87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8" y="90"/>
                    <a:pt x="178" y="90"/>
                    <a:pt x="177" y="91"/>
                  </a:cubicBezTo>
                  <a:cubicBezTo>
                    <a:pt x="177" y="92"/>
                    <a:pt x="176" y="92"/>
                    <a:pt x="176" y="93"/>
                  </a:cubicBezTo>
                  <a:cubicBezTo>
                    <a:pt x="175" y="93"/>
                    <a:pt x="175" y="94"/>
                    <a:pt x="175" y="94"/>
                  </a:cubicBezTo>
                  <a:cubicBezTo>
                    <a:pt x="176" y="94"/>
                    <a:pt x="176" y="94"/>
                    <a:pt x="176" y="93"/>
                  </a:cubicBezTo>
                  <a:cubicBezTo>
                    <a:pt x="179" y="92"/>
                    <a:pt x="182" y="91"/>
                    <a:pt x="185" y="89"/>
                  </a:cubicBezTo>
                  <a:cubicBezTo>
                    <a:pt x="186" y="88"/>
                    <a:pt x="188" y="88"/>
                    <a:pt x="189" y="87"/>
                  </a:cubicBezTo>
                  <a:cubicBezTo>
                    <a:pt x="190" y="87"/>
                    <a:pt x="191" y="86"/>
                    <a:pt x="191" y="87"/>
                  </a:cubicBezTo>
                  <a:close/>
                  <a:moveTo>
                    <a:pt x="41" y="56"/>
                  </a:moveTo>
                  <a:cubicBezTo>
                    <a:pt x="38" y="58"/>
                    <a:pt x="30" y="69"/>
                    <a:pt x="28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1" y="73"/>
                    <a:pt x="31" y="74"/>
                  </a:cubicBezTo>
                  <a:cubicBezTo>
                    <a:pt x="31" y="75"/>
                    <a:pt x="31" y="75"/>
                    <a:pt x="30" y="76"/>
                  </a:cubicBezTo>
                  <a:cubicBezTo>
                    <a:pt x="29" y="76"/>
                    <a:pt x="29" y="77"/>
                    <a:pt x="28" y="77"/>
                  </a:cubicBezTo>
                  <a:cubicBezTo>
                    <a:pt x="26" y="79"/>
                    <a:pt x="24" y="82"/>
                    <a:pt x="22" y="84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19" y="90"/>
                    <a:pt x="18" y="90"/>
                    <a:pt x="18" y="91"/>
                  </a:cubicBezTo>
                  <a:cubicBezTo>
                    <a:pt x="18" y="91"/>
                    <a:pt x="18" y="92"/>
                    <a:pt x="18" y="92"/>
                  </a:cubicBezTo>
                  <a:cubicBezTo>
                    <a:pt x="19" y="92"/>
                    <a:pt x="19" y="92"/>
                    <a:pt x="19" y="91"/>
                  </a:cubicBezTo>
                  <a:cubicBezTo>
                    <a:pt x="22" y="89"/>
                    <a:pt x="24" y="88"/>
                    <a:pt x="26" y="86"/>
                  </a:cubicBezTo>
                  <a:cubicBezTo>
                    <a:pt x="27" y="85"/>
                    <a:pt x="27" y="85"/>
                    <a:pt x="27" y="84"/>
                  </a:cubicBezTo>
                  <a:cubicBezTo>
                    <a:pt x="30" y="77"/>
                    <a:pt x="33" y="70"/>
                    <a:pt x="37" y="63"/>
                  </a:cubicBezTo>
                  <a:cubicBezTo>
                    <a:pt x="38" y="61"/>
                    <a:pt x="39" y="59"/>
                    <a:pt x="40" y="57"/>
                  </a:cubicBezTo>
                  <a:cubicBezTo>
                    <a:pt x="40" y="57"/>
                    <a:pt x="40" y="57"/>
                    <a:pt x="41" y="56"/>
                  </a:cubicBezTo>
                  <a:close/>
                  <a:moveTo>
                    <a:pt x="120" y="61"/>
                  </a:moveTo>
                  <a:cubicBezTo>
                    <a:pt x="120" y="61"/>
                    <a:pt x="120" y="62"/>
                    <a:pt x="120" y="62"/>
                  </a:cubicBezTo>
                  <a:cubicBezTo>
                    <a:pt x="120" y="63"/>
                    <a:pt x="120" y="63"/>
                    <a:pt x="120" y="64"/>
                  </a:cubicBezTo>
                  <a:cubicBezTo>
                    <a:pt x="121" y="68"/>
                    <a:pt x="121" y="72"/>
                    <a:pt x="122" y="75"/>
                  </a:cubicBezTo>
                  <a:cubicBezTo>
                    <a:pt x="122" y="78"/>
                    <a:pt x="122" y="82"/>
                    <a:pt x="122" y="85"/>
                  </a:cubicBezTo>
                  <a:cubicBezTo>
                    <a:pt x="122" y="86"/>
                    <a:pt x="122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1"/>
                    <a:pt x="124" y="76"/>
                    <a:pt x="125" y="71"/>
                  </a:cubicBezTo>
                  <a:cubicBezTo>
                    <a:pt x="125" y="71"/>
                    <a:pt x="125" y="71"/>
                    <a:pt x="124" y="71"/>
                  </a:cubicBezTo>
                  <a:cubicBezTo>
                    <a:pt x="124" y="70"/>
                    <a:pt x="124" y="69"/>
                    <a:pt x="124" y="69"/>
                  </a:cubicBezTo>
                  <a:cubicBezTo>
                    <a:pt x="125" y="68"/>
                    <a:pt x="125" y="67"/>
                    <a:pt x="125" y="66"/>
                  </a:cubicBezTo>
                  <a:cubicBezTo>
                    <a:pt x="127" y="63"/>
                    <a:pt x="128" y="60"/>
                    <a:pt x="130" y="57"/>
                  </a:cubicBezTo>
                  <a:cubicBezTo>
                    <a:pt x="130" y="56"/>
                    <a:pt x="130" y="56"/>
                    <a:pt x="130" y="55"/>
                  </a:cubicBezTo>
                  <a:cubicBezTo>
                    <a:pt x="130" y="55"/>
                    <a:pt x="130" y="55"/>
                    <a:pt x="129" y="55"/>
                  </a:cubicBezTo>
                  <a:cubicBezTo>
                    <a:pt x="128" y="56"/>
                    <a:pt x="126" y="58"/>
                    <a:pt x="124" y="59"/>
                  </a:cubicBezTo>
                  <a:cubicBezTo>
                    <a:pt x="123" y="60"/>
                    <a:pt x="122" y="61"/>
                    <a:pt x="120" y="61"/>
                  </a:cubicBezTo>
                  <a:close/>
                  <a:moveTo>
                    <a:pt x="31" y="192"/>
                  </a:moveTo>
                  <a:cubicBezTo>
                    <a:pt x="31" y="192"/>
                    <a:pt x="31" y="192"/>
                    <a:pt x="31" y="192"/>
                  </a:cubicBezTo>
                  <a:cubicBezTo>
                    <a:pt x="32" y="194"/>
                    <a:pt x="32" y="195"/>
                    <a:pt x="33" y="196"/>
                  </a:cubicBezTo>
                  <a:cubicBezTo>
                    <a:pt x="33" y="197"/>
                    <a:pt x="33" y="197"/>
                    <a:pt x="34" y="198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4" y="199"/>
                    <a:pt x="35" y="199"/>
                    <a:pt x="35" y="199"/>
                  </a:cubicBezTo>
                  <a:cubicBezTo>
                    <a:pt x="37" y="205"/>
                    <a:pt x="40" y="211"/>
                    <a:pt x="43" y="217"/>
                  </a:cubicBezTo>
                  <a:cubicBezTo>
                    <a:pt x="43" y="217"/>
                    <a:pt x="43" y="217"/>
                    <a:pt x="43" y="218"/>
                  </a:cubicBezTo>
                  <a:cubicBezTo>
                    <a:pt x="44" y="217"/>
                    <a:pt x="45" y="217"/>
                    <a:pt x="46" y="218"/>
                  </a:cubicBezTo>
                  <a:cubicBezTo>
                    <a:pt x="46" y="218"/>
                    <a:pt x="46" y="219"/>
                    <a:pt x="46" y="219"/>
                  </a:cubicBezTo>
                  <a:cubicBezTo>
                    <a:pt x="47" y="219"/>
                    <a:pt x="47" y="220"/>
                    <a:pt x="47" y="220"/>
                  </a:cubicBezTo>
                  <a:cubicBezTo>
                    <a:pt x="49" y="217"/>
                    <a:pt x="51" y="214"/>
                    <a:pt x="53" y="211"/>
                  </a:cubicBezTo>
                  <a:cubicBezTo>
                    <a:pt x="52" y="210"/>
                    <a:pt x="52" y="209"/>
                    <a:pt x="51" y="208"/>
                  </a:cubicBezTo>
                  <a:cubicBezTo>
                    <a:pt x="49" y="209"/>
                    <a:pt x="48" y="211"/>
                    <a:pt x="47" y="212"/>
                  </a:cubicBezTo>
                  <a:cubicBezTo>
                    <a:pt x="47" y="212"/>
                    <a:pt x="47" y="213"/>
                    <a:pt x="47" y="213"/>
                  </a:cubicBezTo>
                  <a:cubicBezTo>
                    <a:pt x="47" y="214"/>
                    <a:pt x="46" y="215"/>
                    <a:pt x="45" y="214"/>
                  </a:cubicBezTo>
                  <a:cubicBezTo>
                    <a:pt x="45" y="214"/>
                    <a:pt x="45" y="214"/>
                    <a:pt x="45" y="213"/>
                  </a:cubicBezTo>
                  <a:cubicBezTo>
                    <a:pt x="44" y="214"/>
                    <a:pt x="44" y="214"/>
                    <a:pt x="44" y="214"/>
                  </a:cubicBezTo>
                  <a:cubicBezTo>
                    <a:pt x="43" y="214"/>
                    <a:pt x="43" y="214"/>
                    <a:pt x="42" y="214"/>
                  </a:cubicBezTo>
                  <a:cubicBezTo>
                    <a:pt x="42" y="213"/>
                    <a:pt x="42" y="213"/>
                    <a:pt x="42" y="212"/>
                  </a:cubicBezTo>
                  <a:cubicBezTo>
                    <a:pt x="42" y="212"/>
                    <a:pt x="42" y="212"/>
                    <a:pt x="42" y="211"/>
                  </a:cubicBezTo>
                  <a:cubicBezTo>
                    <a:pt x="43" y="211"/>
                    <a:pt x="43" y="211"/>
                    <a:pt x="43" y="210"/>
                  </a:cubicBezTo>
                  <a:cubicBezTo>
                    <a:pt x="42" y="209"/>
                    <a:pt x="41" y="207"/>
                    <a:pt x="40" y="205"/>
                  </a:cubicBezTo>
                  <a:cubicBezTo>
                    <a:pt x="40" y="205"/>
                    <a:pt x="40" y="205"/>
                    <a:pt x="39" y="205"/>
                  </a:cubicBezTo>
                  <a:cubicBezTo>
                    <a:pt x="39" y="205"/>
                    <a:pt x="39" y="204"/>
                    <a:pt x="39" y="204"/>
                  </a:cubicBezTo>
                  <a:cubicBezTo>
                    <a:pt x="39" y="204"/>
                    <a:pt x="38" y="203"/>
                    <a:pt x="38" y="203"/>
                  </a:cubicBezTo>
                  <a:cubicBezTo>
                    <a:pt x="38" y="203"/>
                    <a:pt x="38" y="202"/>
                    <a:pt x="37" y="202"/>
                  </a:cubicBezTo>
                  <a:cubicBezTo>
                    <a:pt x="37" y="201"/>
                    <a:pt x="37" y="201"/>
                    <a:pt x="37" y="200"/>
                  </a:cubicBezTo>
                  <a:cubicBezTo>
                    <a:pt x="36" y="198"/>
                    <a:pt x="34" y="196"/>
                    <a:pt x="33" y="194"/>
                  </a:cubicBezTo>
                  <a:cubicBezTo>
                    <a:pt x="33" y="194"/>
                    <a:pt x="33" y="194"/>
                    <a:pt x="32" y="194"/>
                  </a:cubicBezTo>
                  <a:cubicBezTo>
                    <a:pt x="32" y="194"/>
                    <a:pt x="32" y="193"/>
                    <a:pt x="31" y="193"/>
                  </a:cubicBezTo>
                  <a:cubicBezTo>
                    <a:pt x="31" y="193"/>
                    <a:pt x="31" y="192"/>
                    <a:pt x="31" y="192"/>
                  </a:cubicBezTo>
                  <a:close/>
                  <a:moveTo>
                    <a:pt x="198" y="116"/>
                  </a:moveTo>
                  <a:cubicBezTo>
                    <a:pt x="198" y="116"/>
                    <a:pt x="198" y="116"/>
                    <a:pt x="198" y="116"/>
                  </a:cubicBezTo>
                  <a:cubicBezTo>
                    <a:pt x="198" y="116"/>
                    <a:pt x="198" y="116"/>
                    <a:pt x="198" y="115"/>
                  </a:cubicBezTo>
                  <a:cubicBezTo>
                    <a:pt x="199" y="112"/>
                    <a:pt x="200" y="109"/>
                    <a:pt x="202" y="106"/>
                  </a:cubicBezTo>
                  <a:cubicBezTo>
                    <a:pt x="202" y="106"/>
                    <a:pt x="202" y="105"/>
                    <a:pt x="202" y="104"/>
                  </a:cubicBezTo>
                  <a:cubicBezTo>
                    <a:pt x="203" y="103"/>
                    <a:pt x="203" y="101"/>
                    <a:pt x="203" y="99"/>
                  </a:cubicBezTo>
                  <a:cubicBezTo>
                    <a:pt x="204" y="97"/>
                    <a:pt x="204" y="95"/>
                    <a:pt x="204" y="93"/>
                  </a:cubicBezTo>
                  <a:cubicBezTo>
                    <a:pt x="204" y="92"/>
                    <a:pt x="204" y="91"/>
                    <a:pt x="203" y="90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01" y="93"/>
                    <a:pt x="200" y="95"/>
                    <a:pt x="199" y="98"/>
                  </a:cubicBezTo>
                  <a:cubicBezTo>
                    <a:pt x="198" y="101"/>
                    <a:pt x="197" y="105"/>
                    <a:pt x="196" y="108"/>
                  </a:cubicBezTo>
                  <a:cubicBezTo>
                    <a:pt x="196" y="108"/>
                    <a:pt x="196" y="109"/>
                    <a:pt x="196" y="109"/>
                  </a:cubicBezTo>
                  <a:cubicBezTo>
                    <a:pt x="196" y="109"/>
                    <a:pt x="197" y="110"/>
                    <a:pt x="197" y="110"/>
                  </a:cubicBezTo>
                  <a:cubicBezTo>
                    <a:pt x="197" y="111"/>
                    <a:pt x="196" y="111"/>
                    <a:pt x="196" y="112"/>
                  </a:cubicBezTo>
                  <a:cubicBezTo>
                    <a:pt x="197" y="113"/>
                    <a:pt x="197" y="115"/>
                    <a:pt x="198" y="116"/>
                  </a:cubicBezTo>
                  <a:close/>
                  <a:moveTo>
                    <a:pt x="104" y="41"/>
                  </a:moveTo>
                  <a:cubicBezTo>
                    <a:pt x="103" y="41"/>
                    <a:pt x="103" y="41"/>
                    <a:pt x="103" y="41"/>
                  </a:cubicBezTo>
                  <a:cubicBezTo>
                    <a:pt x="101" y="41"/>
                    <a:pt x="98" y="41"/>
                    <a:pt x="95" y="41"/>
                  </a:cubicBezTo>
                  <a:cubicBezTo>
                    <a:pt x="95" y="41"/>
                    <a:pt x="95" y="41"/>
                    <a:pt x="95" y="42"/>
                  </a:cubicBezTo>
                  <a:cubicBezTo>
                    <a:pt x="94" y="43"/>
                    <a:pt x="94" y="43"/>
                    <a:pt x="93" y="44"/>
                  </a:cubicBezTo>
                  <a:cubicBezTo>
                    <a:pt x="93" y="45"/>
                    <a:pt x="93" y="45"/>
                    <a:pt x="93" y="46"/>
                  </a:cubicBezTo>
                  <a:cubicBezTo>
                    <a:pt x="93" y="47"/>
                    <a:pt x="93" y="48"/>
                    <a:pt x="92" y="48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89" y="46"/>
                    <a:pt x="89" y="46"/>
                    <a:pt x="89" y="45"/>
                  </a:cubicBezTo>
                  <a:cubicBezTo>
                    <a:pt x="90" y="44"/>
                    <a:pt x="90" y="43"/>
                    <a:pt x="91" y="42"/>
                  </a:cubicBezTo>
                  <a:cubicBezTo>
                    <a:pt x="91" y="42"/>
                    <a:pt x="91" y="42"/>
                    <a:pt x="91" y="41"/>
                  </a:cubicBezTo>
                  <a:cubicBezTo>
                    <a:pt x="90" y="42"/>
                    <a:pt x="89" y="42"/>
                    <a:pt x="88" y="42"/>
                  </a:cubicBezTo>
                  <a:cubicBezTo>
                    <a:pt x="87" y="42"/>
                    <a:pt x="85" y="42"/>
                    <a:pt x="84" y="43"/>
                  </a:cubicBezTo>
                  <a:cubicBezTo>
                    <a:pt x="83" y="44"/>
                    <a:pt x="82" y="44"/>
                    <a:pt x="81" y="45"/>
                  </a:cubicBezTo>
                  <a:cubicBezTo>
                    <a:pt x="81" y="46"/>
                    <a:pt x="81" y="47"/>
                    <a:pt x="81" y="47"/>
                  </a:cubicBezTo>
                  <a:cubicBezTo>
                    <a:pt x="82" y="48"/>
                    <a:pt x="82" y="48"/>
                    <a:pt x="83" y="48"/>
                  </a:cubicBezTo>
                  <a:cubicBezTo>
                    <a:pt x="83" y="48"/>
                    <a:pt x="83" y="47"/>
                    <a:pt x="84" y="47"/>
                  </a:cubicBezTo>
                  <a:cubicBezTo>
                    <a:pt x="84" y="46"/>
                    <a:pt x="85" y="45"/>
                    <a:pt x="86" y="44"/>
                  </a:cubicBezTo>
                  <a:cubicBezTo>
                    <a:pt x="86" y="43"/>
                    <a:pt x="87" y="44"/>
                    <a:pt x="88" y="45"/>
                  </a:cubicBezTo>
                  <a:cubicBezTo>
                    <a:pt x="88" y="45"/>
                    <a:pt x="88" y="45"/>
                    <a:pt x="88" y="46"/>
                  </a:cubicBezTo>
                  <a:cubicBezTo>
                    <a:pt x="88" y="47"/>
                    <a:pt x="88" y="48"/>
                    <a:pt x="88" y="49"/>
                  </a:cubicBezTo>
                  <a:cubicBezTo>
                    <a:pt x="89" y="51"/>
                    <a:pt x="89" y="54"/>
                    <a:pt x="89" y="57"/>
                  </a:cubicBezTo>
                  <a:cubicBezTo>
                    <a:pt x="89" y="57"/>
                    <a:pt x="89" y="58"/>
                    <a:pt x="89" y="58"/>
                  </a:cubicBezTo>
                  <a:cubicBezTo>
                    <a:pt x="89" y="58"/>
                    <a:pt x="89" y="58"/>
                    <a:pt x="89" y="57"/>
                  </a:cubicBezTo>
                  <a:cubicBezTo>
                    <a:pt x="90" y="56"/>
                    <a:pt x="91" y="54"/>
                    <a:pt x="92" y="52"/>
                  </a:cubicBezTo>
                  <a:cubicBezTo>
                    <a:pt x="93" y="50"/>
                    <a:pt x="94" y="48"/>
                    <a:pt x="95" y="46"/>
                  </a:cubicBezTo>
                  <a:cubicBezTo>
                    <a:pt x="95" y="46"/>
                    <a:pt x="96" y="45"/>
                    <a:pt x="96" y="45"/>
                  </a:cubicBezTo>
                  <a:cubicBezTo>
                    <a:pt x="97" y="44"/>
                    <a:pt x="98" y="45"/>
                    <a:pt x="98" y="45"/>
                  </a:cubicBezTo>
                  <a:cubicBezTo>
                    <a:pt x="99" y="45"/>
                    <a:pt x="99" y="46"/>
                    <a:pt x="99" y="46"/>
                  </a:cubicBezTo>
                  <a:cubicBezTo>
                    <a:pt x="100" y="44"/>
                    <a:pt x="102" y="43"/>
                    <a:pt x="104" y="41"/>
                  </a:cubicBezTo>
                  <a:close/>
                  <a:moveTo>
                    <a:pt x="126" y="48"/>
                  </a:moveTo>
                  <a:cubicBezTo>
                    <a:pt x="125" y="48"/>
                    <a:pt x="125" y="48"/>
                    <a:pt x="125" y="48"/>
                  </a:cubicBezTo>
                  <a:cubicBezTo>
                    <a:pt x="122" y="50"/>
                    <a:pt x="120" y="52"/>
                    <a:pt x="118" y="54"/>
                  </a:cubicBezTo>
                  <a:cubicBezTo>
                    <a:pt x="117" y="55"/>
                    <a:pt x="115" y="56"/>
                    <a:pt x="114" y="57"/>
                  </a:cubicBezTo>
                  <a:cubicBezTo>
                    <a:pt x="114" y="57"/>
                    <a:pt x="113" y="58"/>
                    <a:pt x="113" y="58"/>
                  </a:cubicBezTo>
                  <a:cubicBezTo>
                    <a:pt x="112" y="58"/>
                    <a:pt x="111" y="57"/>
                    <a:pt x="111" y="56"/>
                  </a:cubicBezTo>
                  <a:cubicBezTo>
                    <a:pt x="111" y="56"/>
                    <a:pt x="111" y="55"/>
                    <a:pt x="112" y="55"/>
                  </a:cubicBezTo>
                  <a:cubicBezTo>
                    <a:pt x="112" y="53"/>
                    <a:pt x="113" y="52"/>
                    <a:pt x="114" y="51"/>
                  </a:cubicBezTo>
                  <a:cubicBezTo>
                    <a:pt x="115" y="49"/>
                    <a:pt x="116" y="47"/>
                    <a:pt x="117" y="46"/>
                  </a:cubicBezTo>
                  <a:cubicBezTo>
                    <a:pt x="117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5" y="47"/>
                    <a:pt x="112" y="49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10" y="53"/>
                    <a:pt x="110" y="55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1"/>
                    <a:pt x="111" y="61"/>
                    <a:pt x="111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1" y="62"/>
                    <a:pt x="112" y="63"/>
                    <a:pt x="113" y="63"/>
                  </a:cubicBezTo>
                  <a:cubicBezTo>
                    <a:pt x="113" y="63"/>
                    <a:pt x="113" y="63"/>
                    <a:pt x="114" y="63"/>
                  </a:cubicBezTo>
                  <a:cubicBezTo>
                    <a:pt x="114" y="62"/>
                    <a:pt x="115" y="62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2"/>
                    <a:pt x="116" y="62"/>
                    <a:pt x="117" y="61"/>
                  </a:cubicBezTo>
                  <a:cubicBezTo>
                    <a:pt x="117" y="60"/>
                    <a:pt x="117" y="60"/>
                    <a:pt x="118" y="60"/>
                  </a:cubicBezTo>
                  <a:cubicBezTo>
                    <a:pt x="118" y="60"/>
                    <a:pt x="119" y="60"/>
                    <a:pt x="119" y="60"/>
                  </a:cubicBezTo>
                  <a:cubicBezTo>
                    <a:pt x="119" y="59"/>
                    <a:pt x="119" y="58"/>
                    <a:pt x="120" y="57"/>
                  </a:cubicBezTo>
                  <a:cubicBezTo>
                    <a:pt x="120" y="57"/>
                    <a:pt x="120" y="56"/>
                    <a:pt x="121" y="56"/>
                  </a:cubicBezTo>
                  <a:cubicBezTo>
                    <a:pt x="122" y="53"/>
                    <a:pt x="124" y="51"/>
                    <a:pt x="125" y="49"/>
                  </a:cubicBezTo>
                  <a:cubicBezTo>
                    <a:pt x="125" y="48"/>
                    <a:pt x="126" y="48"/>
                    <a:pt x="126" y="48"/>
                  </a:cubicBezTo>
                  <a:close/>
                  <a:moveTo>
                    <a:pt x="120" y="42"/>
                  </a:moveTo>
                  <a:cubicBezTo>
                    <a:pt x="113" y="37"/>
                    <a:pt x="106" y="35"/>
                    <a:pt x="98" y="34"/>
                  </a:cubicBezTo>
                  <a:cubicBezTo>
                    <a:pt x="98" y="34"/>
                    <a:pt x="98" y="35"/>
                    <a:pt x="98" y="35"/>
                  </a:cubicBezTo>
                  <a:cubicBezTo>
                    <a:pt x="99" y="35"/>
                    <a:pt x="100" y="35"/>
                    <a:pt x="100" y="35"/>
                  </a:cubicBezTo>
                  <a:cubicBezTo>
                    <a:pt x="104" y="36"/>
                    <a:pt x="107" y="37"/>
                    <a:pt x="110" y="38"/>
                  </a:cubicBezTo>
                  <a:cubicBezTo>
                    <a:pt x="110" y="38"/>
                    <a:pt x="111" y="38"/>
                    <a:pt x="111" y="39"/>
                  </a:cubicBezTo>
                  <a:cubicBezTo>
                    <a:pt x="112" y="39"/>
                    <a:pt x="112" y="40"/>
                    <a:pt x="111" y="40"/>
                  </a:cubicBezTo>
                  <a:cubicBezTo>
                    <a:pt x="111" y="41"/>
                    <a:pt x="110" y="41"/>
                    <a:pt x="110" y="41"/>
                  </a:cubicBezTo>
                  <a:cubicBezTo>
                    <a:pt x="109" y="41"/>
                    <a:pt x="109" y="41"/>
                    <a:pt x="108" y="41"/>
                  </a:cubicBezTo>
                  <a:cubicBezTo>
                    <a:pt x="107" y="43"/>
                    <a:pt x="106" y="45"/>
                    <a:pt x="105" y="47"/>
                  </a:cubicBezTo>
                  <a:cubicBezTo>
                    <a:pt x="107" y="47"/>
                    <a:pt x="107" y="47"/>
                    <a:pt x="109" y="49"/>
                  </a:cubicBezTo>
                  <a:cubicBezTo>
                    <a:pt x="109" y="49"/>
                    <a:pt x="109" y="49"/>
                    <a:pt x="109" y="48"/>
                  </a:cubicBezTo>
                  <a:cubicBezTo>
                    <a:pt x="112" y="47"/>
                    <a:pt x="115" y="45"/>
                    <a:pt x="117" y="43"/>
                  </a:cubicBezTo>
                  <a:cubicBezTo>
                    <a:pt x="118" y="42"/>
                    <a:pt x="119" y="42"/>
                    <a:pt x="120" y="42"/>
                  </a:cubicBezTo>
                  <a:close/>
                  <a:moveTo>
                    <a:pt x="76" y="236"/>
                  </a:moveTo>
                  <a:cubicBezTo>
                    <a:pt x="78" y="236"/>
                    <a:pt x="80" y="237"/>
                    <a:pt x="81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3" y="236"/>
                    <a:pt x="83" y="235"/>
                    <a:pt x="84" y="234"/>
                  </a:cubicBezTo>
                  <a:cubicBezTo>
                    <a:pt x="88" y="229"/>
                    <a:pt x="92" y="223"/>
                    <a:pt x="96" y="218"/>
                  </a:cubicBezTo>
                  <a:cubicBezTo>
                    <a:pt x="96" y="218"/>
                    <a:pt x="97" y="217"/>
                    <a:pt x="97" y="217"/>
                  </a:cubicBezTo>
                  <a:cubicBezTo>
                    <a:pt x="97" y="216"/>
                    <a:pt x="96" y="216"/>
                    <a:pt x="96" y="216"/>
                  </a:cubicBezTo>
                  <a:cubicBezTo>
                    <a:pt x="93" y="218"/>
                    <a:pt x="90" y="221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9" y="224"/>
                    <a:pt x="89" y="225"/>
                    <a:pt x="88" y="226"/>
                  </a:cubicBezTo>
                  <a:cubicBezTo>
                    <a:pt x="88" y="226"/>
                    <a:pt x="88" y="226"/>
                    <a:pt x="87" y="226"/>
                  </a:cubicBezTo>
                  <a:cubicBezTo>
                    <a:pt x="86" y="227"/>
                    <a:pt x="85" y="227"/>
                    <a:pt x="85" y="227"/>
                  </a:cubicBezTo>
                  <a:cubicBezTo>
                    <a:pt x="84" y="227"/>
                    <a:pt x="84" y="228"/>
                    <a:pt x="83" y="228"/>
                  </a:cubicBezTo>
                  <a:cubicBezTo>
                    <a:pt x="81" y="230"/>
                    <a:pt x="79" y="232"/>
                    <a:pt x="77" y="234"/>
                  </a:cubicBezTo>
                  <a:cubicBezTo>
                    <a:pt x="77" y="235"/>
                    <a:pt x="76" y="235"/>
                    <a:pt x="76" y="236"/>
                  </a:cubicBezTo>
                  <a:close/>
                  <a:moveTo>
                    <a:pt x="176" y="175"/>
                  </a:moveTo>
                  <a:cubicBezTo>
                    <a:pt x="176" y="176"/>
                    <a:pt x="176" y="176"/>
                    <a:pt x="176" y="176"/>
                  </a:cubicBezTo>
                  <a:cubicBezTo>
                    <a:pt x="176" y="175"/>
                    <a:pt x="176" y="175"/>
                    <a:pt x="177" y="175"/>
                  </a:cubicBezTo>
                  <a:cubicBezTo>
                    <a:pt x="178" y="174"/>
                    <a:pt x="180" y="172"/>
                    <a:pt x="181" y="171"/>
                  </a:cubicBezTo>
                  <a:cubicBezTo>
                    <a:pt x="181" y="170"/>
                    <a:pt x="182" y="169"/>
                    <a:pt x="182" y="169"/>
                  </a:cubicBezTo>
                  <a:cubicBezTo>
                    <a:pt x="183" y="168"/>
                    <a:pt x="183" y="167"/>
                    <a:pt x="184" y="167"/>
                  </a:cubicBezTo>
                  <a:cubicBezTo>
                    <a:pt x="184" y="166"/>
                    <a:pt x="185" y="166"/>
                    <a:pt x="185" y="166"/>
                  </a:cubicBezTo>
                  <a:cubicBezTo>
                    <a:pt x="188" y="162"/>
                    <a:pt x="191" y="157"/>
                    <a:pt x="193" y="153"/>
                  </a:cubicBezTo>
                  <a:cubicBezTo>
                    <a:pt x="194" y="151"/>
                    <a:pt x="194" y="149"/>
                    <a:pt x="195" y="148"/>
                  </a:cubicBezTo>
                  <a:cubicBezTo>
                    <a:pt x="195" y="147"/>
                    <a:pt x="195" y="147"/>
                    <a:pt x="195" y="147"/>
                  </a:cubicBezTo>
                  <a:cubicBezTo>
                    <a:pt x="195" y="147"/>
                    <a:pt x="195" y="147"/>
                    <a:pt x="195" y="147"/>
                  </a:cubicBezTo>
                  <a:cubicBezTo>
                    <a:pt x="194" y="147"/>
                    <a:pt x="194" y="148"/>
                    <a:pt x="193" y="148"/>
                  </a:cubicBezTo>
                  <a:cubicBezTo>
                    <a:pt x="191" y="150"/>
                    <a:pt x="190" y="152"/>
                    <a:pt x="188" y="154"/>
                  </a:cubicBezTo>
                  <a:cubicBezTo>
                    <a:pt x="188" y="155"/>
                    <a:pt x="187" y="155"/>
                    <a:pt x="187" y="156"/>
                  </a:cubicBezTo>
                  <a:cubicBezTo>
                    <a:pt x="183" y="162"/>
                    <a:pt x="180" y="168"/>
                    <a:pt x="176" y="175"/>
                  </a:cubicBezTo>
                  <a:cubicBezTo>
                    <a:pt x="176" y="175"/>
                    <a:pt x="176" y="175"/>
                    <a:pt x="176" y="175"/>
                  </a:cubicBezTo>
                  <a:close/>
                  <a:moveTo>
                    <a:pt x="58" y="56"/>
                  </a:moveTo>
                  <a:cubicBezTo>
                    <a:pt x="58" y="56"/>
                    <a:pt x="59" y="55"/>
                    <a:pt x="59" y="55"/>
                  </a:cubicBezTo>
                  <a:cubicBezTo>
                    <a:pt x="60" y="54"/>
                    <a:pt x="61" y="54"/>
                    <a:pt x="62" y="53"/>
                  </a:cubicBezTo>
                  <a:cubicBezTo>
                    <a:pt x="63" y="53"/>
                    <a:pt x="63" y="52"/>
                    <a:pt x="63" y="51"/>
                  </a:cubicBezTo>
                  <a:cubicBezTo>
                    <a:pt x="63" y="50"/>
                    <a:pt x="63" y="48"/>
                    <a:pt x="63" y="47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2" y="46"/>
                    <a:pt x="62" y="46"/>
                  </a:cubicBezTo>
                  <a:cubicBezTo>
                    <a:pt x="61" y="46"/>
                    <a:pt x="61" y="46"/>
                    <a:pt x="61" y="45"/>
                  </a:cubicBezTo>
                  <a:cubicBezTo>
                    <a:pt x="60" y="45"/>
                    <a:pt x="60" y="44"/>
                    <a:pt x="61" y="44"/>
                  </a:cubicBezTo>
                  <a:cubicBezTo>
                    <a:pt x="61" y="44"/>
                    <a:pt x="61" y="43"/>
                    <a:pt x="62" y="43"/>
                  </a:cubicBezTo>
                  <a:cubicBezTo>
                    <a:pt x="63" y="42"/>
                    <a:pt x="64" y="40"/>
                    <a:pt x="66" y="39"/>
                  </a:cubicBezTo>
                  <a:cubicBezTo>
                    <a:pt x="66" y="39"/>
                    <a:pt x="66" y="38"/>
                    <a:pt x="67" y="38"/>
                  </a:cubicBezTo>
                  <a:cubicBezTo>
                    <a:pt x="66" y="38"/>
                    <a:pt x="66" y="38"/>
                    <a:pt x="65" y="38"/>
                  </a:cubicBezTo>
                  <a:cubicBezTo>
                    <a:pt x="62" y="40"/>
                    <a:pt x="59" y="42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6" y="48"/>
                    <a:pt x="57" y="52"/>
                    <a:pt x="58" y="56"/>
                  </a:cubicBezTo>
                  <a:close/>
                  <a:moveTo>
                    <a:pt x="185" y="126"/>
                  </a:moveTo>
                  <a:cubicBezTo>
                    <a:pt x="184" y="126"/>
                    <a:pt x="184" y="126"/>
                    <a:pt x="184" y="126"/>
                  </a:cubicBezTo>
                  <a:cubicBezTo>
                    <a:pt x="183" y="126"/>
                    <a:pt x="183" y="126"/>
                    <a:pt x="182" y="126"/>
                  </a:cubicBezTo>
                  <a:cubicBezTo>
                    <a:pt x="181" y="126"/>
                    <a:pt x="180" y="124"/>
                    <a:pt x="181" y="123"/>
                  </a:cubicBezTo>
                  <a:cubicBezTo>
                    <a:pt x="181" y="123"/>
                    <a:pt x="181" y="122"/>
                    <a:pt x="182" y="122"/>
                  </a:cubicBezTo>
                  <a:cubicBezTo>
                    <a:pt x="184" y="119"/>
                    <a:pt x="186" y="117"/>
                    <a:pt x="189" y="115"/>
                  </a:cubicBezTo>
                  <a:cubicBezTo>
                    <a:pt x="190" y="115"/>
                    <a:pt x="190" y="115"/>
                    <a:pt x="189" y="113"/>
                  </a:cubicBezTo>
                  <a:cubicBezTo>
                    <a:pt x="187" y="115"/>
                    <a:pt x="184" y="116"/>
                    <a:pt x="181" y="117"/>
                  </a:cubicBezTo>
                  <a:cubicBezTo>
                    <a:pt x="181" y="118"/>
                    <a:pt x="181" y="118"/>
                    <a:pt x="181" y="119"/>
                  </a:cubicBezTo>
                  <a:cubicBezTo>
                    <a:pt x="181" y="120"/>
                    <a:pt x="181" y="121"/>
                    <a:pt x="181" y="121"/>
                  </a:cubicBezTo>
                  <a:cubicBezTo>
                    <a:pt x="181" y="122"/>
                    <a:pt x="181" y="123"/>
                    <a:pt x="180" y="123"/>
                  </a:cubicBezTo>
                  <a:cubicBezTo>
                    <a:pt x="179" y="124"/>
                    <a:pt x="177" y="123"/>
                    <a:pt x="177" y="122"/>
                  </a:cubicBezTo>
                  <a:cubicBezTo>
                    <a:pt x="177" y="120"/>
                    <a:pt x="177" y="119"/>
                    <a:pt x="177" y="118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76" y="124"/>
                    <a:pt x="175" y="129"/>
                    <a:pt x="175" y="134"/>
                  </a:cubicBezTo>
                  <a:cubicBezTo>
                    <a:pt x="175" y="134"/>
                    <a:pt x="175" y="134"/>
                    <a:pt x="175" y="134"/>
                  </a:cubicBezTo>
                  <a:cubicBezTo>
                    <a:pt x="177" y="132"/>
                    <a:pt x="177" y="130"/>
                    <a:pt x="178" y="127"/>
                  </a:cubicBezTo>
                  <a:cubicBezTo>
                    <a:pt x="178" y="127"/>
                    <a:pt x="178" y="127"/>
                    <a:pt x="178" y="126"/>
                  </a:cubicBezTo>
                  <a:cubicBezTo>
                    <a:pt x="178" y="126"/>
                    <a:pt x="179" y="126"/>
                    <a:pt x="179" y="126"/>
                  </a:cubicBezTo>
                  <a:cubicBezTo>
                    <a:pt x="180" y="126"/>
                    <a:pt x="180" y="126"/>
                    <a:pt x="180" y="127"/>
                  </a:cubicBezTo>
                  <a:cubicBezTo>
                    <a:pt x="180" y="127"/>
                    <a:pt x="180" y="127"/>
                    <a:pt x="180" y="128"/>
                  </a:cubicBezTo>
                  <a:cubicBezTo>
                    <a:pt x="180" y="128"/>
                    <a:pt x="179" y="129"/>
                    <a:pt x="179" y="130"/>
                  </a:cubicBezTo>
                  <a:cubicBezTo>
                    <a:pt x="180" y="130"/>
                    <a:pt x="180" y="131"/>
                    <a:pt x="181" y="132"/>
                  </a:cubicBezTo>
                  <a:cubicBezTo>
                    <a:pt x="181" y="132"/>
                    <a:pt x="181" y="131"/>
                    <a:pt x="182" y="131"/>
                  </a:cubicBezTo>
                  <a:cubicBezTo>
                    <a:pt x="183" y="130"/>
                    <a:pt x="183" y="130"/>
                    <a:pt x="184" y="129"/>
                  </a:cubicBezTo>
                  <a:cubicBezTo>
                    <a:pt x="185" y="129"/>
                    <a:pt x="185" y="128"/>
                    <a:pt x="185" y="128"/>
                  </a:cubicBezTo>
                  <a:cubicBezTo>
                    <a:pt x="185" y="127"/>
                    <a:pt x="185" y="127"/>
                    <a:pt x="185" y="126"/>
                  </a:cubicBezTo>
                  <a:close/>
                  <a:moveTo>
                    <a:pt x="20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19" y="68"/>
                    <a:pt x="19" y="68"/>
                  </a:cubicBezTo>
                  <a:cubicBezTo>
                    <a:pt x="16" y="74"/>
                    <a:pt x="14" y="80"/>
                    <a:pt x="12" y="85"/>
                  </a:cubicBezTo>
                  <a:cubicBezTo>
                    <a:pt x="11" y="87"/>
                    <a:pt x="10" y="89"/>
                    <a:pt x="10" y="90"/>
                  </a:cubicBezTo>
                  <a:cubicBezTo>
                    <a:pt x="9" y="95"/>
                    <a:pt x="8" y="101"/>
                    <a:pt x="7" y="106"/>
                  </a:cubicBezTo>
                  <a:cubicBezTo>
                    <a:pt x="7" y="109"/>
                    <a:pt x="7" y="112"/>
                    <a:pt x="7" y="114"/>
                  </a:cubicBezTo>
                  <a:cubicBezTo>
                    <a:pt x="7" y="116"/>
                    <a:pt x="6" y="117"/>
                    <a:pt x="6" y="118"/>
                  </a:cubicBezTo>
                  <a:cubicBezTo>
                    <a:pt x="7" y="118"/>
                    <a:pt x="7" y="117"/>
                    <a:pt x="7" y="117"/>
                  </a:cubicBezTo>
                  <a:cubicBezTo>
                    <a:pt x="7" y="114"/>
                    <a:pt x="8" y="112"/>
                    <a:pt x="8" y="109"/>
                  </a:cubicBezTo>
                  <a:cubicBezTo>
                    <a:pt x="9" y="106"/>
                    <a:pt x="10" y="103"/>
                    <a:pt x="10" y="100"/>
                  </a:cubicBezTo>
                  <a:cubicBezTo>
                    <a:pt x="10" y="100"/>
                    <a:pt x="10" y="99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1" y="96"/>
                    <a:pt x="12" y="93"/>
                    <a:pt x="12" y="91"/>
                  </a:cubicBezTo>
                  <a:cubicBezTo>
                    <a:pt x="13" y="88"/>
                    <a:pt x="14" y="85"/>
                    <a:pt x="15" y="83"/>
                  </a:cubicBezTo>
                  <a:cubicBezTo>
                    <a:pt x="16" y="80"/>
                    <a:pt x="17" y="78"/>
                    <a:pt x="18" y="75"/>
                  </a:cubicBezTo>
                  <a:cubicBezTo>
                    <a:pt x="18" y="75"/>
                    <a:pt x="19" y="74"/>
                    <a:pt x="19" y="74"/>
                  </a:cubicBezTo>
                  <a:cubicBezTo>
                    <a:pt x="18" y="73"/>
                    <a:pt x="18" y="72"/>
                    <a:pt x="18" y="71"/>
                  </a:cubicBezTo>
                  <a:cubicBezTo>
                    <a:pt x="19" y="70"/>
                    <a:pt x="19" y="69"/>
                    <a:pt x="20" y="68"/>
                  </a:cubicBezTo>
                  <a:close/>
                  <a:moveTo>
                    <a:pt x="67" y="87"/>
                  </a:moveTo>
                  <a:cubicBezTo>
                    <a:pt x="67" y="87"/>
                    <a:pt x="67" y="87"/>
                    <a:pt x="67" y="87"/>
                  </a:cubicBezTo>
                  <a:cubicBezTo>
                    <a:pt x="67" y="87"/>
                    <a:pt x="67" y="87"/>
                    <a:pt x="67" y="88"/>
                  </a:cubicBezTo>
                  <a:cubicBezTo>
                    <a:pt x="67" y="90"/>
                    <a:pt x="66" y="92"/>
                    <a:pt x="66" y="94"/>
                  </a:cubicBezTo>
                  <a:cubicBezTo>
                    <a:pt x="66" y="96"/>
                    <a:pt x="65" y="98"/>
                    <a:pt x="65" y="100"/>
                  </a:cubicBezTo>
                  <a:cubicBezTo>
                    <a:pt x="65" y="100"/>
                    <a:pt x="64" y="101"/>
                    <a:pt x="64" y="101"/>
                  </a:cubicBezTo>
                  <a:cubicBezTo>
                    <a:pt x="64" y="102"/>
                    <a:pt x="63" y="102"/>
                    <a:pt x="63" y="102"/>
                  </a:cubicBezTo>
                  <a:cubicBezTo>
                    <a:pt x="63" y="102"/>
                    <a:pt x="62" y="102"/>
                    <a:pt x="62" y="101"/>
                  </a:cubicBezTo>
                  <a:cubicBezTo>
                    <a:pt x="62" y="101"/>
                    <a:pt x="62" y="100"/>
                    <a:pt x="62" y="100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1" y="100"/>
                    <a:pt x="61" y="100"/>
                  </a:cubicBezTo>
                  <a:cubicBezTo>
                    <a:pt x="60" y="101"/>
                    <a:pt x="59" y="101"/>
                    <a:pt x="58" y="100"/>
                  </a:cubicBezTo>
                  <a:cubicBezTo>
                    <a:pt x="58" y="99"/>
                    <a:pt x="57" y="98"/>
                    <a:pt x="58" y="97"/>
                  </a:cubicBezTo>
                  <a:cubicBezTo>
                    <a:pt x="58" y="97"/>
                    <a:pt x="59" y="97"/>
                    <a:pt x="59" y="97"/>
                  </a:cubicBezTo>
                  <a:cubicBezTo>
                    <a:pt x="59" y="96"/>
                    <a:pt x="60" y="96"/>
                    <a:pt x="60" y="95"/>
                  </a:cubicBezTo>
                  <a:cubicBezTo>
                    <a:pt x="60" y="95"/>
                    <a:pt x="59" y="95"/>
                    <a:pt x="59" y="95"/>
                  </a:cubicBezTo>
                  <a:cubicBezTo>
                    <a:pt x="58" y="97"/>
                    <a:pt x="57" y="98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100"/>
                    <a:pt x="58" y="100"/>
                    <a:pt x="57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5" y="101"/>
                    <a:pt x="55" y="102"/>
                    <a:pt x="54" y="103"/>
                  </a:cubicBezTo>
                  <a:cubicBezTo>
                    <a:pt x="55" y="103"/>
                    <a:pt x="56" y="103"/>
                    <a:pt x="56" y="102"/>
                  </a:cubicBezTo>
                  <a:cubicBezTo>
                    <a:pt x="57" y="102"/>
                    <a:pt x="58" y="102"/>
                    <a:pt x="59" y="101"/>
                  </a:cubicBezTo>
                  <a:cubicBezTo>
                    <a:pt x="60" y="101"/>
                    <a:pt x="61" y="102"/>
                    <a:pt x="61" y="103"/>
                  </a:cubicBezTo>
                  <a:cubicBezTo>
                    <a:pt x="62" y="104"/>
                    <a:pt x="61" y="105"/>
                    <a:pt x="60" y="105"/>
                  </a:cubicBezTo>
                  <a:cubicBezTo>
                    <a:pt x="58" y="106"/>
                    <a:pt x="55" y="106"/>
                    <a:pt x="53" y="105"/>
                  </a:cubicBezTo>
                  <a:cubicBezTo>
                    <a:pt x="53" y="105"/>
                    <a:pt x="52" y="106"/>
                    <a:pt x="52" y="106"/>
                  </a:cubicBezTo>
                  <a:cubicBezTo>
                    <a:pt x="53" y="106"/>
                    <a:pt x="54" y="106"/>
                    <a:pt x="55" y="106"/>
                  </a:cubicBezTo>
                  <a:cubicBezTo>
                    <a:pt x="59" y="106"/>
                    <a:pt x="64" y="106"/>
                    <a:pt x="68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5"/>
                  </a:cubicBezTo>
                  <a:cubicBezTo>
                    <a:pt x="70" y="104"/>
                    <a:pt x="70" y="103"/>
                    <a:pt x="71" y="102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02"/>
                    <a:pt x="70" y="102"/>
                    <a:pt x="70" y="103"/>
                  </a:cubicBezTo>
                  <a:cubicBezTo>
                    <a:pt x="70" y="104"/>
                    <a:pt x="69" y="104"/>
                    <a:pt x="69" y="104"/>
                  </a:cubicBezTo>
                  <a:cubicBezTo>
                    <a:pt x="68" y="104"/>
                    <a:pt x="68" y="104"/>
                    <a:pt x="68" y="103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8" y="99"/>
                    <a:pt x="67" y="96"/>
                    <a:pt x="67" y="93"/>
                  </a:cubicBezTo>
                  <a:cubicBezTo>
                    <a:pt x="67" y="91"/>
                    <a:pt x="67" y="89"/>
                    <a:pt x="67" y="87"/>
                  </a:cubicBezTo>
                  <a:close/>
                  <a:moveTo>
                    <a:pt x="79" y="271"/>
                  </a:moveTo>
                  <a:cubicBezTo>
                    <a:pt x="78" y="271"/>
                    <a:pt x="78" y="270"/>
                    <a:pt x="79" y="269"/>
                  </a:cubicBezTo>
                  <a:cubicBezTo>
                    <a:pt x="79" y="269"/>
                    <a:pt x="79" y="269"/>
                    <a:pt x="79" y="268"/>
                  </a:cubicBezTo>
                  <a:cubicBezTo>
                    <a:pt x="82" y="262"/>
                    <a:pt x="86" y="257"/>
                    <a:pt x="90" y="252"/>
                  </a:cubicBezTo>
                  <a:cubicBezTo>
                    <a:pt x="91" y="250"/>
                    <a:pt x="92" y="248"/>
                    <a:pt x="92" y="247"/>
                  </a:cubicBezTo>
                  <a:cubicBezTo>
                    <a:pt x="92" y="246"/>
                    <a:pt x="91" y="246"/>
                    <a:pt x="90" y="246"/>
                  </a:cubicBezTo>
                  <a:cubicBezTo>
                    <a:pt x="89" y="247"/>
                    <a:pt x="89" y="248"/>
                    <a:pt x="87" y="247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5" y="252"/>
                    <a:pt x="83" y="255"/>
                    <a:pt x="82" y="258"/>
                  </a:cubicBezTo>
                  <a:cubicBezTo>
                    <a:pt x="82" y="258"/>
                    <a:pt x="82" y="259"/>
                    <a:pt x="82" y="259"/>
                  </a:cubicBezTo>
                  <a:cubicBezTo>
                    <a:pt x="82" y="259"/>
                    <a:pt x="82" y="260"/>
                    <a:pt x="81" y="260"/>
                  </a:cubicBezTo>
                  <a:cubicBezTo>
                    <a:pt x="81" y="260"/>
                    <a:pt x="81" y="261"/>
                    <a:pt x="81" y="261"/>
                  </a:cubicBezTo>
                  <a:cubicBezTo>
                    <a:pt x="80" y="264"/>
                    <a:pt x="79" y="266"/>
                    <a:pt x="78" y="269"/>
                  </a:cubicBezTo>
                  <a:cubicBezTo>
                    <a:pt x="77" y="269"/>
                    <a:pt x="77" y="269"/>
                    <a:pt x="78" y="270"/>
                  </a:cubicBezTo>
                  <a:cubicBezTo>
                    <a:pt x="78" y="270"/>
                    <a:pt x="78" y="271"/>
                    <a:pt x="78" y="271"/>
                  </a:cubicBezTo>
                  <a:cubicBezTo>
                    <a:pt x="78" y="272"/>
                    <a:pt x="78" y="272"/>
                    <a:pt x="78" y="272"/>
                  </a:cubicBezTo>
                  <a:cubicBezTo>
                    <a:pt x="78" y="272"/>
                    <a:pt x="78" y="272"/>
                    <a:pt x="78" y="272"/>
                  </a:cubicBezTo>
                  <a:cubicBezTo>
                    <a:pt x="78" y="272"/>
                    <a:pt x="79" y="272"/>
                    <a:pt x="79" y="271"/>
                  </a:cubicBezTo>
                  <a:close/>
                  <a:moveTo>
                    <a:pt x="24" y="136"/>
                  </a:move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5"/>
                  </a:cubicBezTo>
                  <a:cubicBezTo>
                    <a:pt x="24" y="133"/>
                    <a:pt x="24" y="130"/>
                    <a:pt x="25" y="128"/>
                  </a:cubicBezTo>
                  <a:cubicBezTo>
                    <a:pt x="25" y="126"/>
                    <a:pt x="25" y="125"/>
                    <a:pt x="25" y="123"/>
                  </a:cubicBezTo>
                  <a:cubicBezTo>
                    <a:pt x="24" y="120"/>
                    <a:pt x="24" y="116"/>
                    <a:pt x="25" y="112"/>
                  </a:cubicBezTo>
                  <a:cubicBezTo>
                    <a:pt x="25" y="110"/>
                    <a:pt x="25" y="107"/>
                    <a:pt x="25" y="105"/>
                  </a:cubicBezTo>
                  <a:cubicBezTo>
                    <a:pt x="25" y="105"/>
                    <a:pt x="25" y="104"/>
                    <a:pt x="25" y="104"/>
                  </a:cubicBezTo>
                  <a:cubicBezTo>
                    <a:pt x="24" y="104"/>
                    <a:pt x="24" y="105"/>
                    <a:pt x="23" y="105"/>
                  </a:cubicBezTo>
                  <a:cubicBezTo>
                    <a:pt x="22" y="105"/>
                    <a:pt x="22" y="105"/>
                    <a:pt x="21" y="106"/>
                  </a:cubicBezTo>
                  <a:cubicBezTo>
                    <a:pt x="22" y="116"/>
                    <a:pt x="22" y="126"/>
                    <a:pt x="24" y="136"/>
                  </a:cubicBezTo>
                  <a:close/>
                  <a:moveTo>
                    <a:pt x="19" y="146"/>
                  </a:moveTo>
                  <a:cubicBezTo>
                    <a:pt x="19" y="146"/>
                    <a:pt x="20" y="146"/>
                    <a:pt x="20" y="146"/>
                  </a:cubicBezTo>
                  <a:cubicBezTo>
                    <a:pt x="20" y="146"/>
                    <a:pt x="21" y="147"/>
                    <a:pt x="20" y="147"/>
                  </a:cubicBezTo>
                  <a:cubicBezTo>
                    <a:pt x="20" y="148"/>
                    <a:pt x="20" y="148"/>
                    <a:pt x="20" y="149"/>
                  </a:cubicBezTo>
                  <a:cubicBezTo>
                    <a:pt x="22" y="152"/>
                    <a:pt x="23" y="156"/>
                    <a:pt x="25" y="159"/>
                  </a:cubicBezTo>
                  <a:cubicBezTo>
                    <a:pt x="25" y="159"/>
                    <a:pt x="25" y="159"/>
                    <a:pt x="25" y="160"/>
                  </a:cubicBezTo>
                  <a:cubicBezTo>
                    <a:pt x="25" y="159"/>
                    <a:pt x="25" y="158"/>
                    <a:pt x="25" y="156"/>
                  </a:cubicBezTo>
                  <a:cubicBezTo>
                    <a:pt x="25" y="154"/>
                    <a:pt x="24" y="152"/>
                    <a:pt x="24" y="149"/>
                  </a:cubicBezTo>
                  <a:cubicBezTo>
                    <a:pt x="23" y="148"/>
                    <a:pt x="23" y="146"/>
                    <a:pt x="23" y="145"/>
                  </a:cubicBezTo>
                  <a:cubicBezTo>
                    <a:pt x="22" y="141"/>
                    <a:pt x="21" y="137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0" y="136"/>
                    <a:pt x="20" y="139"/>
                    <a:pt x="20" y="142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0" y="143"/>
                    <a:pt x="20" y="144"/>
                    <a:pt x="20" y="144"/>
                  </a:cubicBezTo>
                  <a:cubicBezTo>
                    <a:pt x="19" y="144"/>
                    <a:pt x="19" y="144"/>
                    <a:pt x="19" y="143"/>
                  </a:cubicBezTo>
                  <a:cubicBezTo>
                    <a:pt x="19" y="143"/>
                    <a:pt x="19" y="143"/>
                    <a:pt x="18" y="142"/>
                  </a:cubicBezTo>
                  <a:cubicBezTo>
                    <a:pt x="17" y="138"/>
                    <a:pt x="16" y="134"/>
                    <a:pt x="16" y="129"/>
                  </a:cubicBezTo>
                  <a:cubicBezTo>
                    <a:pt x="16" y="129"/>
                    <a:pt x="15" y="129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31"/>
                    <a:pt x="15" y="135"/>
                    <a:pt x="15" y="138"/>
                  </a:cubicBezTo>
                  <a:cubicBezTo>
                    <a:pt x="16" y="138"/>
                    <a:pt x="16" y="139"/>
                    <a:pt x="16" y="139"/>
                  </a:cubicBezTo>
                  <a:cubicBezTo>
                    <a:pt x="17" y="140"/>
                    <a:pt x="17" y="140"/>
                    <a:pt x="17" y="141"/>
                  </a:cubicBezTo>
                  <a:cubicBezTo>
                    <a:pt x="18" y="142"/>
                    <a:pt x="18" y="144"/>
                    <a:pt x="19" y="146"/>
                  </a:cubicBezTo>
                  <a:close/>
                  <a:moveTo>
                    <a:pt x="44" y="194"/>
                  </a:moveTo>
                  <a:cubicBezTo>
                    <a:pt x="44" y="194"/>
                    <a:pt x="44" y="194"/>
                    <a:pt x="45" y="194"/>
                  </a:cubicBezTo>
                  <a:cubicBezTo>
                    <a:pt x="46" y="192"/>
                    <a:pt x="47" y="190"/>
                    <a:pt x="48" y="189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7" y="183"/>
                    <a:pt x="46" y="178"/>
                    <a:pt x="45" y="173"/>
                  </a:cubicBezTo>
                  <a:cubicBezTo>
                    <a:pt x="45" y="170"/>
                    <a:pt x="44" y="167"/>
                    <a:pt x="43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5"/>
                    <a:pt x="43" y="166"/>
                  </a:cubicBezTo>
                  <a:cubicBezTo>
                    <a:pt x="43" y="170"/>
                    <a:pt x="43" y="174"/>
                    <a:pt x="43" y="178"/>
                  </a:cubicBezTo>
                  <a:cubicBezTo>
                    <a:pt x="44" y="183"/>
                    <a:pt x="44" y="188"/>
                    <a:pt x="44" y="192"/>
                  </a:cubicBezTo>
                  <a:cubicBezTo>
                    <a:pt x="44" y="193"/>
                    <a:pt x="44" y="193"/>
                    <a:pt x="44" y="194"/>
                  </a:cubicBezTo>
                  <a:close/>
                  <a:moveTo>
                    <a:pt x="169" y="167"/>
                  </a:moveTo>
                  <a:cubicBezTo>
                    <a:pt x="169" y="168"/>
                    <a:pt x="168" y="168"/>
                    <a:pt x="168" y="168"/>
                  </a:cubicBezTo>
                  <a:cubicBezTo>
                    <a:pt x="167" y="168"/>
                    <a:pt x="167" y="167"/>
                    <a:pt x="167" y="166"/>
                  </a:cubicBezTo>
                  <a:cubicBezTo>
                    <a:pt x="167" y="166"/>
                    <a:pt x="167" y="165"/>
                    <a:pt x="168" y="165"/>
                  </a:cubicBezTo>
                  <a:cubicBezTo>
                    <a:pt x="168" y="165"/>
                    <a:pt x="168" y="164"/>
                    <a:pt x="168" y="164"/>
                  </a:cubicBezTo>
                  <a:cubicBezTo>
                    <a:pt x="167" y="162"/>
                    <a:pt x="166" y="160"/>
                    <a:pt x="165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4" y="160"/>
                    <a:pt x="163" y="162"/>
                    <a:pt x="163" y="164"/>
                  </a:cubicBezTo>
                  <a:cubicBezTo>
                    <a:pt x="164" y="164"/>
                    <a:pt x="164" y="165"/>
                    <a:pt x="164" y="165"/>
                  </a:cubicBezTo>
                  <a:cubicBezTo>
                    <a:pt x="164" y="169"/>
                    <a:pt x="164" y="174"/>
                    <a:pt x="165" y="178"/>
                  </a:cubicBezTo>
                  <a:cubicBezTo>
                    <a:pt x="165" y="179"/>
                    <a:pt x="165" y="179"/>
                    <a:pt x="166" y="180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7" y="177"/>
                    <a:pt x="167" y="176"/>
                    <a:pt x="168" y="174"/>
                  </a:cubicBezTo>
                  <a:cubicBezTo>
                    <a:pt x="168" y="172"/>
                    <a:pt x="168" y="171"/>
                    <a:pt x="169" y="169"/>
                  </a:cubicBezTo>
                  <a:cubicBezTo>
                    <a:pt x="169" y="168"/>
                    <a:pt x="169" y="168"/>
                    <a:pt x="169" y="167"/>
                  </a:cubicBezTo>
                  <a:close/>
                  <a:moveTo>
                    <a:pt x="119" y="192"/>
                  </a:moveTo>
                  <a:cubicBezTo>
                    <a:pt x="118" y="193"/>
                    <a:pt x="117" y="194"/>
                    <a:pt x="116" y="194"/>
                  </a:cubicBezTo>
                  <a:cubicBezTo>
                    <a:pt x="115" y="195"/>
                    <a:pt x="114" y="195"/>
                    <a:pt x="112" y="196"/>
                  </a:cubicBezTo>
                  <a:cubicBezTo>
                    <a:pt x="109" y="196"/>
                    <a:pt x="106" y="196"/>
                    <a:pt x="102" y="197"/>
                  </a:cubicBezTo>
                  <a:cubicBezTo>
                    <a:pt x="98" y="197"/>
                    <a:pt x="93" y="197"/>
                    <a:pt x="88" y="197"/>
                  </a:cubicBezTo>
                  <a:cubicBezTo>
                    <a:pt x="85" y="197"/>
                    <a:pt x="82" y="198"/>
                    <a:pt x="79" y="198"/>
                  </a:cubicBezTo>
                  <a:cubicBezTo>
                    <a:pt x="79" y="198"/>
                    <a:pt x="79" y="198"/>
                    <a:pt x="78" y="198"/>
                  </a:cubicBezTo>
                  <a:cubicBezTo>
                    <a:pt x="79" y="198"/>
                    <a:pt x="79" y="198"/>
                    <a:pt x="79" y="198"/>
                  </a:cubicBezTo>
                  <a:cubicBezTo>
                    <a:pt x="79" y="199"/>
                    <a:pt x="80" y="199"/>
                    <a:pt x="81" y="199"/>
                  </a:cubicBezTo>
                  <a:cubicBezTo>
                    <a:pt x="86" y="198"/>
                    <a:pt x="90" y="198"/>
                    <a:pt x="95" y="198"/>
                  </a:cubicBezTo>
                  <a:cubicBezTo>
                    <a:pt x="99" y="198"/>
                    <a:pt x="102" y="198"/>
                    <a:pt x="106" y="198"/>
                  </a:cubicBezTo>
                  <a:cubicBezTo>
                    <a:pt x="108" y="198"/>
                    <a:pt x="110" y="198"/>
                    <a:pt x="112" y="198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14" y="198"/>
                    <a:pt x="114" y="198"/>
                    <a:pt x="114" y="199"/>
                  </a:cubicBezTo>
                  <a:cubicBezTo>
                    <a:pt x="114" y="199"/>
                    <a:pt x="114" y="199"/>
                    <a:pt x="113" y="199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2" y="199"/>
                    <a:pt x="112" y="199"/>
                    <a:pt x="111" y="199"/>
                  </a:cubicBezTo>
                  <a:cubicBezTo>
                    <a:pt x="111" y="199"/>
                    <a:pt x="111" y="199"/>
                    <a:pt x="110" y="200"/>
                  </a:cubicBezTo>
                  <a:cubicBezTo>
                    <a:pt x="109" y="200"/>
                    <a:pt x="108" y="200"/>
                    <a:pt x="107" y="201"/>
                  </a:cubicBezTo>
                  <a:cubicBezTo>
                    <a:pt x="107" y="201"/>
                    <a:pt x="107" y="201"/>
                    <a:pt x="107" y="201"/>
                  </a:cubicBezTo>
                  <a:cubicBezTo>
                    <a:pt x="107" y="201"/>
                    <a:pt x="107" y="201"/>
                    <a:pt x="107" y="201"/>
                  </a:cubicBezTo>
                  <a:cubicBezTo>
                    <a:pt x="109" y="201"/>
                    <a:pt x="111" y="201"/>
                    <a:pt x="113" y="201"/>
                  </a:cubicBezTo>
                  <a:cubicBezTo>
                    <a:pt x="114" y="201"/>
                    <a:pt x="114" y="200"/>
                    <a:pt x="114" y="200"/>
                  </a:cubicBezTo>
                  <a:cubicBezTo>
                    <a:pt x="116" y="198"/>
                    <a:pt x="118" y="195"/>
                    <a:pt x="120" y="193"/>
                  </a:cubicBezTo>
                  <a:cubicBezTo>
                    <a:pt x="120" y="192"/>
                    <a:pt x="120" y="192"/>
                    <a:pt x="121" y="192"/>
                  </a:cubicBezTo>
                  <a:cubicBezTo>
                    <a:pt x="120" y="192"/>
                    <a:pt x="120" y="192"/>
                    <a:pt x="119" y="192"/>
                  </a:cubicBezTo>
                  <a:close/>
                  <a:moveTo>
                    <a:pt x="174" y="114"/>
                  </a:moveTo>
                  <a:cubicBezTo>
                    <a:pt x="175" y="114"/>
                    <a:pt x="175" y="113"/>
                    <a:pt x="175" y="113"/>
                  </a:cubicBezTo>
                  <a:cubicBezTo>
                    <a:pt x="176" y="112"/>
                    <a:pt x="176" y="112"/>
                    <a:pt x="177" y="111"/>
                  </a:cubicBezTo>
                  <a:cubicBezTo>
                    <a:pt x="177" y="111"/>
                    <a:pt x="177" y="110"/>
                    <a:pt x="178" y="110"/>
                  </a:cubicBezTo>
                  <a:cubicBezTo>
                    <a:pt x="178" y="110"/>
                    <a:pt x="179" y="110"/>
                    <a:pt x="179" y="109"/>
                  </a:cubicBezTo>
                  <a:cubicBezTo>
                    <a:pt x="180" y="109"/>
                    <a:pt x="180" y="108"/>
                    <a:pt x="181" y="108"/>
                  </a:cubicBezTo>
                  <a:cubicBezTo>
                    <a:pt x="183" y="106"/>
                    <a:pt x="186" y="104"/>
                    <a:pt x="188" y="102"/>
                  </a:cubicBezTo>
                  <a:cubicBezTo>
                    <a:pt x="188" y="101"/>
                    <a:pt x="189" y="101"/>
                    <a:pt x="189" y="101"/>
                  </a:cubicBezTo>
                  <a:cubicBezTo>
                    <a:pt x="189" y="100"/>
                    <a:pt x="189" y="100"/>
                    <a:pt x="190" y="100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90" y="100"/>
                    <a:pt x="190" y="100"/>
                    <a:pt x="190" y="100"/>
                  </a:cubicBezTo>
                  <a:cubicBezTo>
                    <a:pt x="187" y="101"/>
                    <a:pt x="185" y="102"/>
                    <a:pt x="183" y="103"/>
                  </a:cubicBezTo>
                  <a:cubicBezTo>
                    <a:pt x="181" y="103"/>
                    <a:pt x="179" y="104"/>
                    <a:pt x="177" y="105"/>
                  </a:cubicBezTo>
                  <a:cubicBezTo>
                    <a:pt x="176" y="105"/>
                    <a:pt x="175" y="105"/>
                    <a:pt x="174" y="105"/>
                  </a:cubicBezTo>
                  <a:cubicBezTo>
                    <a:pt x="174" y="108"/>
                    <a:pt x="174" y="111"/>
                    <a:pt x="174" y="114"/>
                  </a:cubicBezTo>
                  <a:close/>
                  <a:moveTo>
                    <a:pt x="34" y="161"/>
                  </a:moveTo>
                  <a:cubicBezTo>
                    <a:pt x="34" y="161"/>
                    <a:pt x="33" y="161"/>
                    <a:pt x="33" y="161"/>
                  </a:cubicBezTo>
                  <a:cubicBezTo>
                    <a:pt x="32" y="163"/>
                    <a:pt x="31" y="165"/>
                    <a:pt x="30" y="167"/>
                  </a:cubicBezTo>
                  <a:cubicBezTo>
                    <a:pt x="29" y="167"/>
                    <a:pt x="29" y="168"/>
                    <a:pt x="29" y="168"/>
                  </a:cubicBezTo>
                  <a:cubicBezTo>
                    <a:pt x="30" y="169"/>
                    <a:pt x="30" y="169"/>
                    <a:pt x="30" y="170"/>
                  </a:cubicBezTo>
                  <a:cubicBezTo>
                    <a:pt x="30" y="171"/>
                    <a:pt x="29" y="172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7" y="172"/>
                    <a:pt x="26" y="173"/>
                    <a:pt x="25" y="174"/>
                  </a:cubicBezTo>
                  <a:cubicBezTo>
                    <a:pt x="25" y="174"/>
                    <a:pt x="25" y="175"/>
                    <a:pt x="25" y="175"/>
                  </a:cubicBezTo>
                  <a:cubicBezTo>
                    <a:pt x="26" y="177"/>
                    <a:pt x="27" y="180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9" y="182"/>
                    <a:pt x="29" y="181"/>
                    <a:pt x="29" y="181"/>
                  </a:cubicBezTo>
                  <a:cubicBezTo>
                    <a:pt x="29" y="180"/>
                    <a:pt x="30" y="180"/>
                    <a:pt x="30" y="180"/>
                  </a:cubicBezTo>
                  <a:cubicBezTo>
                    <a:pt x="31" y="174"/>
                    <a:pt x="33" y="168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lose/>
                  <a:moveTo>
                    <a:pt x="64" y="92"/>
                  </a:moveTo>
                  <a:cubicBezTo>
                    <a:pt x="65" y="92"/>
                    <a:pt x="66" y="79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5" y="78"/>
                    <a:pt x="65" y="78"/>
                    <a:pt x="65" y="76"/>
                  </a:cubicBezTo>
                  <a:cubicBezTo>
                    <a:pt x="65" y="75"/>
                    <a:pt x="65" y="74"/>
                    <a:pt x="65" y="73"/>
                  </a:cubicBezTo>
                  <a:cubicBezTo>
                    <a:pt x="66" y="71"/>
                    <a:pt x="66" y="69"/>
                    <a:pt x="66" y="68"/>
                  </a:cubicBezTo>
                  <a:cubicBezTo>
                    <a:pt x="66" y="65"/>
                    <a:pt x="66" y="63"/>
                    <a:pt x="67" y="61"/>
                  </a:cubicBezTo>
                  <a:cubicBezTo>
                    <a:pt x="67" y="61"/>
                    <a:pt x="67" y="60"/>
                    <a:pt x="67" y="60"/>
                  </a:cubicBezTo>
                  <a:cubicBezTo>
                    <a:pt x="66" y="58"/>
                    <a:pt x="66" y="57"/>
                    <a:pt x="66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5"/>
                    <a:pt x="65" y="55"/>
                    <a:pt x="65" y="56"/>
                  </a:cubicBezTo>
                  <a:cubicBezTo>
                    <a:pt x="65" y="60"/>
                    <a:pt x="65" y="64"/>
                    <a:pt x="65" y="68"/>
                  </a:cubicBezTo>
                  <a:cubicBezTo>
                    <a:pt x="65" y="69"/>
                    <a:pt x="65" y="71"/>
                    <a:pt x="65" y="72"/>
                  </a:cubicBezTo>
                  <a:cubicBezTo>
                    <a:pt x="65" y="73"/>
                    <a:pt x="65" y="73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4" y="75"/>
                    <a:pt x="64" y="75"/>
                    <a:pt x="64" y="76"/>
                  </a:cubicBezTo>
                  <a:cubicBezTo>
                    <a:pt x="64" y="76"/>
                    <a:pt x="63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1" y="76"/>
                    <a:pt x="60" y="77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9"/>
                    <a:pt x="58" y="81"/>
                    <a:pt x="58" y="82"/>
                  </a:cubicBezTo>
                  <a:cubicBezTo>
                    <a:pt x="58" y="82"/>
                    <a:pt x="58" y="82"/>
                    <a:pt x="58" y="83"/>
                  </a:cubicBezTo>
                  <a:cubicBezTo>
                    <a:pt x="58" y="83"/>
                    <a:pt x="59" y="83"/>
                    <a:pt x="59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1" y="80"/>
                    <a:pt x="61" y="79"/>
                    <a:pt x="61" y="78"/>
                  </a:cubicBezTo>
                  <a:cubicBezTo>
                    <a:pt x="62" y="78"/>
                    <a:pt x="62" y="78"/>
                    <a:pt x="62" y="77"/>
                  </a:cubicBezTo>
                  <a:cubicBezTo>
                    <a:pt x="62" y="77"/>
                    <a:pt x="62" y="77"/>
                    <a:pt x="63" y="77"/>
                  </a:cubicBezTo>
                  <a:cubicBezTo>
                    <a:pt x="63" y="77"/>
                    <a:pt x="64" y="77"/>
                    <a:pt x="64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79"/>
                    <a:pt x="64" y="80"/>
                    <a:pt x="64" y="81"/>
                  </a:cubicBezTo>
                  <a:cubicBezTo>
                    <a:pt x="64" y="81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4"/>
                    <a:pt x="64" y="84"/>
                  </a:cubicBezTo>
                  <a:cubicBezTo>
                    <a:pt x="64" y="85"/>
                    <a:pt x="64" y="86"/>
                    <a:pt x="64" y="88"/>
                  </a:cubicBezTo>
                  <a:cubicBezTo>
                    <a:pt x="64" y="89"/>
                    <a:pt x="64" y="90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36" y="168"/>
                  </a:moveTo>
                  <a:cubicBezTo>
                    <a:pt x="36" y="167"/>
                    <a:pt x="36" y="167"/>
                    <a:pt x="36" y="167"/>
                  </a:cubicBezTo>
                  <a:cubicBezTo>
                    <a:pt x="36" y="166"/>
                    <a:pt x="37" y="166"/>
                    <a:pt x="37" y="166"/>
                  </a:cubicBezTo>
                  <a:cubicBezTo>
                    <a:pt x="38" y="165"/>
                    <a:pt x="39" y="165"/>
                    <a:pt x="39" y="166"/>
                  </a:cubicBezTo>
                  <a:cubicBezTo>
                    <a:pt x="40" y="166"/>
                    <a:pt x="40" y="167"/>
                    <a:pt x="40" y="167"/>
                  </a:cubicBezTo>
                  <a:cubicBezTo>
                    <a:pt x="40" y="169"/>
                    <a:pt x="40" y="170"/>
                    <a:pt x="40" y="172"/>
                  </a:cubicBezTo>
                  <a:cubicBezTo>
                    <a:pt x="40" y="175"/>
                    <a:pt x="40" y="178"/>
                    <a:pt x="39" y="180"/>
                  </a:cubicBezTo>
                  <a:cubicBezTo>
                    <a:pt x="39" y="181"/>
                    <a:pt x="39" y="181"/>
                    <a:pt x="39" y="182"/>
                  </a:cubicBezTo>
                  <a:cubicBezTo>
                    <a:pt x="40" y="184"/>
                    <a:pt x="41" y="186"/>
                    <a:pt x="41" y="189"/>
                  </a:cubicBezTo>
                  <a:cubicBezTo>
                    <a:pt x="41" y="189"/>
                    <a:pt x="42" y="189"/>
                    <a:pt x="42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42" y="185"/>
                    <a:pt x="42" y="182"/>
                    <a:pt x="42" y="178"/>
                  </a:cubicBezTo>
                  <a:cubicBezTo>
                    <a:pt x="41" y="173"/>
                    <a:pt x="41" y="168"/>
                    <a:pt x="41" y="163"/>
                  </a:cubicBezTo>
                  <a:cubicBezTo>
                    <a:pt x="41" y="163"/>
                    <a:pt x="41" y="163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0" y="162"/>
                    <a:pt x="40" y="162"/>
                    <a:pt x="40" y="161"/>
                  </a:cubicBezTo>
                  <a:cubicBezTo>
                    <a:pt x="40" y="161"/>
                    <a:pt x="40" y="161"/>
                    <a:pt x="41" y="160"/>
                  </a:cubicBezTo>
                  <a:cubicBezTo>
                    <a:pt x="41" y="160"/>
                    <a:pt x="41" y="160"/>
                    <a:pt x="42" y="160"/>
                  </a:cubicBezTo>
                  <a:cubicBezTo>
                    <a:pt x="42" y="160"/>
                    <a:pt x="42" y="159"/>
                    <a:pt x="42" y="159"/>
                  </a:cubicBezTo>
                  <a:cubicBezTo>
                    <a:pt x="40" y="159"/>
                    <a:pt x="39" y="159"/>
                    <a:pt x="38" y="159"/>
                  </a:cubicBezTo>
                  <a:cubicBezTo>
                    <a:pt x="38" y="160"/>
                    <a:pt x="39" y="161"/>
                    <a:pt x="39" y="162"/>
                  </a:cubicBezTo>
                  <a:cubicBezTo>
                    <a:pt x="39" y="162"/>
                    <a:pt x="40" y="163"/>
                    <a:pt x="40" y="163"/>
                  </a:cubicBezTo>
                  <a:cubicBezTo>
                    <a:pt x="40" y="164"/>
                    <a:pt x="39" y="164"/>
                    <a:pt x="38" y="164"/>
                  </a:cubicBezTo>
                  <a:cubicBezTo>
                    <a:pt x="38" y="164"/>
                    <a:pt x="38" y="163"/>
                    <a:pt x="37" y="163"/>
                  </a:cubicBezTo>
                  <a:cubicBezTo>
                    <a:pt x="37" y="162"/>
                    <a:pt x="37" y="162"/>
                    <a:pt x="37" y="161"/>
                  </a:cubicBezTo>
                  <a:cubicBezTo>
                    <a:pt x="36" y="161"/>
                    <a:pt x="36" y="161"/>
                    <a:pt x="36" y="160"/>
                  </a:cubicBezTo>
                  <a:cubicBezTo>
                    <a:pt x="36" y="162"/>
                    <a:pt x="36" y="163"/>
                    <a:pt x="35" y="165"/>
                  </a:cubicBezTo>
                  <a:cubicBezTo>
                    <a:pt x="35" y="166"/>
                    <a:pt x="35" y="167"/>
                    <a:pt x="36" y="167"/>
                  </a:cubicBezTo>
                  <a:cubicBezTo>
                    <a:pt x="36" y="167"/>
                    <a:pt x="36" y="167"/>
                    <a:pt x="36" y="168"/>
                  </a:cubicBezTo>
                  <a:close/>
                  <a:moveTo>
                    <a:pt x="54" y="233"/>
                  </a:moveTo>
                  <a:cubicBezTo>
                    <a:pt x="55" y="235"/>
                    <a:pt x="56" y="238"/>
                    <a:pt x="57" y="240"/>
                  </a:cubicBezTo>
                  <a:cubicBezTo>
                    <a:pt x="58" y="239"/>
                    <a:pt x="58" y="237"/>
                    <a:pt x="59" y="236"/>
                  </a:cubicBezTo>
                  <a:cubicBezTo>
                    <a:pt x="59" y="236"/>
                    <a:pt x="59" y="236"/>
                    <a:pt x="59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8" y="235"/>
                    <a:pt x="57" y="235"/>
                    <a:pt x="57" y="234"/>
                  </a:cubicBezTo>
                  <a:cubicBezTo>
                    <a:pt x="57" y="233"/>
                    <a:pt x="58" y="232"/>
                    <a:pt x="59" y="232"/>
                  </a:cubicBezTo>
                  <a:cubicBezTo>
                    <a:pt x="60" y="232"/>
                    <a:pt x="61" y="231"/>
                    <a:pt x="62" y="231"/>
                  </a:cubicBezTo>
                  <a:cubicBezTo>
                    <a:pt x="62" y="231"/>
                    <a:pt x="63" y="231"/>
                    <a:pt x="63" y="230"/>
                  </a:cubicBezTo>
                  <a:cubicBezTo>
                    <a:pt x="64" y="228"/>
                    <a:pt x="66" y="226"/>
                    <a:pt x="67" y="224"/>
                  </a:cubicBezTo>
                  <a:cubicBezTo>
                    <a:pt x="67" y="224"/>
                    <a:pt x="67" y="223"/>
                    <a:pt x="67" y="223"/>
                  </a:cubicBezTo>
                  <a:cubicBezTo>
                    <a:pt x="67" y="223"/>
                    <a:pt x="66" y="223"/>
                    <a:pt x="66" y="223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4" y="224"/>
                    <a:pt x="64" y="224"/>
                    <a:pt x="63" y="225"/>
                  </a:cubicBezTo>
                  <a:cubicBezTo>
                    <a:pt x="60" y="227"/>
                    <a:pt x="57" y="230"/>
                    <a:pt x="54" y="233"/>
                  </a:cubicBezTo>
                  <a:cubicBezTo>
                    <a:pt x="54" y="233"/>
                    <a:pt x="54" y="233"/>
                    <a:pt x="54" y="233"/>
                  </a:cubicBezTo>
                  <a:close/>
                  <a:moveTo>
                    <a:pt x="94" y="52"/>
                  </a:moveTo>
                  <a:cubicBezTo>
                    <a:pt x="94" y="53"/>
                    <a:pt x="93" y="53"/>
                    <a:pt x="93" y="53"/>
                  </a:cubicBezTo>
                  <a:cubicBezTo>
                    <a:pt x="92" y="55"/>
                    <a:pt x="91" y="57"/>
                    <a:pt x="90" y="59"/>
                  </a:cubicBezTo>
                  <a:cubicBezTo>
                    <a:pt x="90" y="60"/>
                    <a:pt x="89" y="61"/>
                    <a:pt x="88" y="62"/>
                  </a:cubicBezTo>
                  <a:cubicBezTo>
                    <a:pt x="91" y="62"/>
                    <a:pt x="94" y="62"/>
                    <a:pt x="97" y="62"/>
                  </a:cubicBezTo>
                  <a:cubicBezTo>
                    <a:pt x="97" y="61"/>
                    <a:pt x="97" y="60"/>
                    <a:pt x="97" y="58"/>
                  </a:cubicBezTo>
                  <a:cubicBezTo>
                    <a:pt x="97" y="56"/>
                    <a:pt x="97" y="54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1"/>
                    <a:pt x="96" y="51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5" y="53"/>
                    <a:pt x="95" y="53"/>
                    <a:pt x="94" y="52"/>
                  </a:cubicBezTo>
                  <a:close/>
                  <a:moveTo>
                    <a:pt x="169" y="162"/>
                  </a:moveTo>
                  <a:cubicBezTo>
                    <a:pt x="169" y="161"/>
                    <a:pt x="169" y="161"/>
                    <a:pt x="169" y="161"/>
                  </a:cubicBezTo>
                  <a:cubicBezTo>
                    <a:pt x="170" y="159"/>
                    <a:pt x="170" y="157"/>
                    <a:pt x="171" y="155"/>
                  </a:cubicBezTo>
                  <a:cubicBezTo>
                    <a:pt x="171" y="154"/>
                    <a:pt x="171" y="154"/>
                    <a:pt x="171" y="153"/>
                  </a:cubicBezTo>
                  <a:cubicBezTo>
                    <a:pt x="171" y="152"/>
                    <a:pt x="171" y="152"/>
                    <a:pt x="171" y="151"/>
                  </a:cubicBezTo>
                  <a:cubicBezTo>
                    <a:pt x="171" y="150"/>
                    <a:pt x="172" y="150"/>
                    <a:pt x="172" y="150"/>
                  </a:cubicBezTo>
                  <a:cubicBezTo>
                    <a:pt x="173" y="150"/>
                    <a:pt x="173" y="149"/>
                    <a:pt x="173" y="149"/>
                  </a:cubicBezTo>
                  <a:cubicBezTo>
                    <a:pt x="174" y="145"/>
                    <a:pt x="175" y="142"/>
                    <a:pt x="175" y="138"/>
                  </a:cubicBezTo>
                  <a:cubicBezTo>
                    <a:pt x="175" y="138"/>
                    <a:pt x="175" y="138"/>
                    <a:pt x="176" y="138"/>
                  </a:cubicBezTo>
                  <a:cubicBezTo>
                    <a:pt x="174" y="140"/>
                    <a:pt x="173" y="142"/>
                    <a:pt x="172" y="144"/>
                  </a:cubicBezTo>
                  <a:cubicBezTo>
                    <a:pt x="172" y="144"/>
                    <a:pt x="172" y="144"/>
                    <a:pt x="172" y="145"/>
                  </a:cubicBezTo>
                  <a:cubicBezTo>
                    <a:pt x="172" y="145"/>
                    <a:pt x="172" y="146"/>
                    <a:pt x="171" y="146"/>
                  </a:cubicBezTo>
                  <a:cubicBezTo>
                    <a:pt x="171" y="146"/>
                    <a:pt x="170" y="146"/>
                    <a:pt x="170" y="147"/>
                  </a:cubicBezTo>
                  <a:cubicBezTo>
                    <a:pt x="171" y="148"/>
                    <a:pt x="170" y="148"/>
                    <a:pt x="170" y="149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68" y="151"/>
                    <a:pt x="168" y="152"/>
                    <a:pt x="167" y="154"/>
                  </a:cubicBezTo>
                  <a:cubicBezTo>
                    <a:pt x="167" y="154"/>
                    <a:pt x="166" y="155"/>
                    <a:pt x="166" y="156"/>
                  </a:cubicBezTo>
                  <a:cubicBezTo>
                    <a:pt x="166" y="156"/>
                    <a:pt x="167" y="157"/>
                    <a:pt x="167" y="157"/>
                  </a:cubicBezTo>
                  <a:cubicBezTo>
                    <a:pt x="167" y="158"/>
                    <a:pt x="167" y="158"/>
                    <a:pt x="168" y="159"/>
                  </a:cubicBezTo>
                  <a:cubicBezTo>
                    <a:pt x="168" y="160"/>
                    <a:pt x="168" y="161"/>
                    <a:pt x="169" y="162"/>
                  </a:cubicBezTo>
                  <a:close/>
                  <a:moveTo>
                    <a:pt x="14" y="91"/>
                  </a:moveTo>
                  <a:cubicBezTo>
                    <a:pt x="16" y="89"/>
                    <a:pt x="17" y="87"/>
                    <a:pt x="19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9" y="82"/>
                    <a:pt x="19" y="82"/>
                    <a:pt x="19" y="81"/>
                  </a:cubicBezTo>
                  <a:cubicBezTo>
                    <a:pt x="20" y="79"/>
                    <a:pt x="21" y="77"/>
                    <a:pt x="23" y="74"/>
                  </a:cubicBezTo>
                  <a:cubicBezTo>
                    <a:pt x="26" y="68"/>
                    <a:pt x="30" y="63"/>
                    <a:pt x="34" y="57"/>
                  </a:cubicBezTo>
                  <a:cubicBezTo>
                    <a:pt x="34" y="57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7"/>
                    <a:pt x="32" y="57"/>
                    <a:pt x="32" y="58"/>
                  </a:cubicBezTo>
                  <a:cubicBezTo>
                    <a:pt x="30" y="60"/>
                    <a:pt x="28" y="62"/>
                    <a:pt x="27" y="64"/>
                  </a:cubicBezTo>
                  <a:cubicBezTo>
                    <a:pt x="25" y="67"/>
                    <a:pt x="23" y="69"/>
                    <a:pt x="22" y="72"/>
                  </a:cubicBezTo>
                  <a:cubicBezTo>
                    <a:pt x="22" y="73"/>
                    <a:pt x="21" y="74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ubicBezTo>
                    <a:pt x="20" y="77"/>
                    <a:pt x="19" y="78"/>
                    <a:pt x="18" y="80"/>
                  </a:cubicBezTo>
                  <a:cubicBezTo>
                    <a:pt x="16" y="83"/>
                    <a:pt x="15" y="87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lose/>
                  <a:moveTo>
                    <a:pt x="163" y="69"/>
                  </a:moveTo>
                  <a:cubicBezTo>
                    <a:pt x="164" y="67"/>
                    <a:pt x="165" y="65"/>
                    <a:pt x="166" y="63"/>
                  </a:cubicBezTo>
                  <a:cubicBezTo>
                    <a:pt x="166" y="63"/>
                    <a:pt x="165" y="63"/>
                    <a:pt x="165" y="63"/>
                  </a:cubicBezTo>
                  <a:cubicBezTo>
                    <a:pt x="164" y="63"/>
                    <a:pt x="164" y="63"/>
                    <a:pt x="164" y="64"/>
                  </a:cubicBezTo>
                  <a:cubicBezTo>
                    <a:pt x="162" y="66"/>
                    <a:pt x="161" y="67"/>
                    <a:pt x="160" y="69"/>
                  </a:cubicBezTo>
                  <a:cubicBezTo>
                    <a:pt x="160" y="70"/>
                    <a:pt x="159" y="70"/>
                    <a:pt x="159" y="70"/>
                  </a:cubicBezTo>
                  <a:cubicBezTo>
                    <a:pt x="159" y="70"/>
                    <a:pt x="158" y="71"/>
                    <a:pt x="158" y="70"/>
                  </a:cubicBezTo>
                  <a:cubicBezTo>
                    <a:pt x="157" y="70"/>
                    <a:pt x="157" y="70"/>
                    <a:pt x="157" y="69"/>
                  </a:cubicBezTo>
                  <a:cubicBezTo>
                    <a:pt x="157" y="69"/>
                    <a:pt x="157" y="68"/>
                    <a:pt x="158" y="68"/>
                  </a:cubicBezTo>
                  <a:cubicBezTo>
                    <a:pt x="158" y="67"/>
                    <a:pt x="159" y="65"/>
                    <a:pt x="159" y="64"/>
                  </a:cubicBezTo>
                  <a:cubicBezTo>
                    <a:pt x="159" y="64"/>
                    <a:pt x="160" y="63"/>
                    <a:pt x="160" y="63"/>
                  </a:cubicBezTo>
                  <a:cubicBezTo>
                    <a:pt x="159" y="63"/>
                    <a:pt x="158" y="63"/>
                    <a:pt x="157" y="63"/>
                  </a:cubicBezTo>
                  <a:cubicBezTo>
                    <a:pt x="155" y="63"/>
                    <a:pt x="155" y="63"/>
                    <a:pt x="154" y="64"/>
                  </a:cubicBezTo>
                  <a:cubicBezTo>
                    <a:pt x="154" y="65"/>
                    <a:pt x="153" y="65"/>
                    <a:pt x="153" y="66"/>
                  </a:cubicBezTo>
                  <a:cubicBezTo>
                    <a:pt x="152" y="67"/>
                    <a:pt x="152" y="68"/>
                    <a:pt x="151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3" y="70"/>
                    <a:pt x="155" y="70"/>
                    <a:pt x="158" y="71"/>
                  </a:cubicBezTo>
                  <a:cubicBezTo>
                    <a:pt x="158" y="71"/>
                    <a:pt x="158" y="71"/>
                    <a:pt x="159" y="71"/>
                  </a:cubicBezTo>
                  <a:cubicBezTo>
                    <a:pt x="159" y="70"/>
                    <a:pt x="160" y="70"/>
                    <a:pt x="161" y="70"/>
                  </a:cubicBezTo>
                  <a:cubicBezTo>
                    <a:pt x="162" y="69"/>
                    <a:pt x="162" y="69"/>
                    <a:pt x="163" y="69"/>
                  </a:cubicBezTo>
                  <a:close/>
                  <a:moveTo>
                    <a:pt x="105" y="217"/>
                  </a:moveTo>
                  <a:cubicBezTo>
                    <a:pt x="105" y="217"/>
                    <a:pt x="104" y="217"/>
                    <a:pt x="104" y="217"/>
                  </a:cubicBezTo>
                  <a:cubicBezTo>
                    <a:pt x="102" y="217"/>
                    <a:pt x="101" y="217"/>
                    <a:pt x="99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4" y="223"/>
                    <a:pt x="90" y="229"/>
                    <a:pt x="86" y="234"/>
                  </a:cubicBezTo>
                  <a:cubicBezTo>
                    <a:pt x="86" y="234"/>
                    <a:pt x="86" y="234"/>
                    <a:pt x="86" y="235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92" y="229"/>
                    <a:pt x="99" y="223"/>
                    <a:pt x="105" y="218"/>
                  </a:cubicBezTo>
                  <a:cubicBezTo>
                    <a:pt x="105" y="217"/>
                    <a:pt x="105" y="217"/>
                    <a:pt x="105" y="217"/>
                  </a:cubicBezTo>
                  <a:close/>
                  <a:moveTo>
                    <a:pt x="39" y="93"/>
                  </a:move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39" y="93"/>
                    <a:pt x="40" y="92"/>
                  </a:cubicBezTo>
                  <a:cubicBezTo>
                    <a:pt x="41" y="92"/>
                    <a:pt x="42" y="91"/>
                    <a:pt x="43" y="90"/>
                  </a:cubicBezTo>
                  <a:cubicBezTo>
                    <a:pt x="43" y="90"/>
                    <a:pt x="44" y="90"/>
                    <a:pt x="45" y="89"/>
                  </a:cubicBezTo>
                  <a:cubicBezTo>
                    <a:pt x="45" y="89"/>
                    <a:pt x="45" y="89"/>
                    <a:pt x="45" y="88"/>
                  </a:cubicBezTo>
                  <a:cubicBezTo>
                    <a:pt x="45" y="88"/>
                    <a:pt x="45" y="88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3" y="87"/>
                    <a:pt x="43" y="86"/>
                    <a:pt x="44" y="85"/>
                  </a:cubicBezTo>
                  <a:cubicBezTo>
                    <a:pt x="44" y="84"/>
                    <a:pt x="45" y="84"/>
                    <a:pt x="45" y="84"/>
                  </a:cubicBezTo>
                  <a:cubicBezTo>
                    <a:pt x="45" y="84"/>
                    <a:pt x="46" y="83"/>
                    <a:pt x="47" y="83"/>
                  </a:cubicBezTo>
                  <a:cubicBezTo>
                    <a:pt x="47" y="83"/>
                    <a:pt x="47" y="82"/>
                    <a:pt x="47" y="82"/>
                  </a:cubicBezTo>
                  <a:cubicBezTo>
                    <a:pt x="47" y="81"/>
                    <a:pt x="48" y="80"/>
                    <a:pt x="48" y="79"/>
                  </a:cubicBezTo>
                  <a:cubicBezTo>
                    <a:pt x="48" y="79"/>
                    <a:pt x="47" y="79"/>
                    <a:pt x="47" y="79"/>
                  </a:cubicBezTo>
                  <a:cubicBezTo>
                    <a:pt x="46" y="79"/>
                    <a:pt x="45" y="79"/>
                    <a:pt x="44" y="79"/>
                  </a:cubicBezTo>
                  <a:cubicBezTo>
                    <a:pt x="44" y="79"/>
                    <a:pt x="43" y="79"/>
                    <a:pt x="43" y="80"/>
                  </a:cubicBezTo>
                  <a:cubicBezTo>
                    <a:pt x="41" y="83"/>
                    <a:pt x="40" y="86"/>
                    <a:pt x="38" y="89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8" y="89"/>
                    <a:pt x="38" y="89"/>
                    <a:pt x="39" y="89"/>
                  </a:cubicBezTo>
                  <a:cubicBezTo>
                    <a:pt x="39" y="89"/>
                    <a:pt x="40" y="89"/>
                    <a:pt x="40" y="90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9" y="92"/>
                    <a:pt x="39" y="92"/>
                    <a:pt x="39" y="93"/>
                  </a:cubicBezTo>
                  <a:close/>
                  <a:moveTo>
                    <a:pt x="184" y="68"/>
                  </a:moveTo>
                  <a:cubicBezTo>
                    <a:pt x="183" y="69"/>
                    <a:pt x="180" y="74"/>
                    <a:pt x="180" y="75"/>
                  </a:cubicBezTo>
                  <a:cubicBezTo>
                    <a:pt x="180" y="75"/>
                    <a:pt x="180" y="75"/>
                    <a:pt x="180" y="75"/>
                  </a:cubicBezTo>
                  <a:cubicBezTo>
                    <a:pt x="181" y="77"/>
                    <a:pt x="180" y="77"/>
                    <a:pt x="179" y="78"/>
                  </a:cubicBezTo>
                  <a:cubicBezTo>
                    <a:pt x="179" y="78"/>
                    <a:pt x="178" y="79"/>
                    <a:pt x="178" y="79"/>
                  </a:cubicBezTo>
                  <a:cubicBezTo>
                    <a:pt x="177" y="80"/>
                    <a:pt x="177" y="81"/>
                    <a:pt x="176" y="82"/>
                  </a:cubicBezTo>
                  <a:cubicBezTo>
                    <a:pt x="177" y="82"/>
                    <a:pt x="178" y="82"/>
                    <a:pt x="178" y="81"/>
                  </a:cubicBezTo>
                  <a:cubicBezTo>
                    <a:pt x="181" y="81"/>
                    <a:pt x="183" y="80"/>
                    <a:pt x="185" y="80"/>
                  </a:cubicBezTo>
                  <a:cubicBezTo>
                    <a:pt x="185" y="78"/>
                    <a:pt x="186" y="76"/>
                    <a:pt x="186" y="75"/>
                  </a:cubicBezTo>
                  <a:cubicBezTo>
                    <a:pt x="186" y="75"/>
                    <a:pt x="186" y="74"/>
                    <a:pt x="186" y="74"/>
                  </a:cubicBezTo>
                  <a:cubicBezTo>
                    <a:pt x="186" y="72"/>
                    <a:pt x="185" y="71"/>
                    <a:pt x="185" y="70"/>
                  </a:cubicBezTo>
                  <a:cubicBezTo>
                    <a:pt x="185" y="69"/>
                    <a:pt x="184" y="68"/>
                    <a:pt x="184" y="68"/>
                  </a:cubicBezTo>
                  <a:close/>
                  <a:moveTo>
                    <a:pt x="120" y="73"/>
                  </a:moveTo>
                  <a:cubicBezTo>
                    <a:pt x="119" y="73"/>
                    <a:pt x="119" y="73"/>
                    <a:pt x="119" y="73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6"/>
                    <a:pt x="119" y="79"/>
                    <a:pt x="119" y="82"/>
                  </a:cubicBezTo>
                  <a:cubicBezTo>
                    <a:pt x="118" y="88"/>
                    <a:pt x="118" y="94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9" y="101"/>
                    <a:pt x="120" y="101"/>
                    <a:pt x="122" y="101"/>
                  </a:cubicBezTo>
                  <a:cubicBezTo>
                    <a:pt x="121" y="92"/>
                    <a:pt x="120" y="82"/>
                    <a:pt x="120" y="73"/>
                  </a:cubicBezTo>
                  <a:close/>
                  <a:moveTo>
                    <a:pt x="52" y="241"/>
                  </a:moveTo>
                  <a:cubicBezTo>
                    <a:pt x="52" y="241"/>
                    <a:pt x="52" y="241"/>
                    <a:pt x="52" y="241"/>
                  </a:cubicBezTo>
                  <a:cubicBezTo>
                    <a:pt x="52" y="240"/>
                    <a:pt x="52" y="240"/>
                    <a:pt x="51" y="239"/>
                  </a:cubicBezTo>
                  <a:cubicBezTo>
                    <a:pt x="49" y="234"/>
                    <a:pt x="46" y="229"/>
                    <a:pt x="44" y="223"/>
                  </a:cubicBezTo>
                  <a:cubicBezTo>
                    <a:pt x="44" y="222"/>
                    <a:pt x="43" y="221"/>
                    <a:pt x="43" y="220"/>
                  </a:cubicBezTo>
                  <a:cubicBezTo>
                    <a:pt x="40" y="215"/>
                    <a:pt x="37" y="211"/>
                    <a:pt x="35" y="206"/>
                  </a:cubicBezTo>
                  <a:cubicBezTo>
                    <a:pt x="35" y="206"/>
                    <a:pt x="34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5" y="210"/>
                    <a:pt x="37" y="214"/>
                    <a:pt x="38" y="217"/>
                  </a:cubicBezTo>
                  <a:cubicBezTo>
                    <a:pt x="39" y="218"/>
                    <a:pt x="40" y="219"/>
                    <a:pt x="40" y="221"/>
                  </a:cubicBezTo>
                  <a:cubicBezTo>
                    <a:pt x="43" y="226"/>
                    <a:pt x="46" y="231"/>
                    <a:pt x="49" y="236"/>
                  </a:cubicBezTo>
                  <a:cubicBezTo>
                    <a:pt x="50" y="238"/>
                    <a:pt x="51" y="239"/>
                    <a:pt x="52" y="241"/>
                  </a:cubicBezTo>
                  <a:close/>
                  <a:moveTo>
                    <a:pt x="189" y="104"/>
                  </a:moveTo>
                  <a:cubicBezTo>
                    <a:pt x="186" y="106"/>
                    <a:pt x="183" y="109"/>
                    <a:pt x="180" y="111"/>
                  </a:cubicBezTo>
                  <a:cubicBezTo>
                    <a:pt x="180" y="112"/>
                    <a:pt x="180" y="114"/>
                    <a:pt x="181" y="115"/>
                  </a:cubicBezTo>
                  <a:cubicBezTo>
                    <a:pt x="184" y="114"/>
                    <a:pt x="186" y="113"/>
                    <a:pt x="189" y="111"/>
                  </a:cubicBezTo>
                  <a:cubicBezTo>
                    <a:pt x="189" y="109"/>
                    <a:pt x="189" y="106"/>
                    <a:pt x="189" y="104"/>
                  </a:cubicBezTo>
                  <a:close/>
                  <a:moveTo>
                    <a:pt x="46" y="51"/>
                  </a:moveTo>
                  <a:cubicBezTo>
                    <a:pt x="45" y="52"/>
                    <a:pt x="44" y="53"/>
                    <a:pt x="44" y="54"/>
                  </a:cubicBezTo>
                  <a:cubicBezTo>
                    <a:pt x="44" y="54"/>
                    <a:pt x="43" y="55"/>
                    <a:pt x="43" y="56"/>
                  </a:cubicBezTo>
                  <a:cubicBezTo>
                    <a:pt x="42" y="58"/>
                    <a:pt x="41" y="60"/>
                    <a:pt x="40" y="62"/>
                  </a:cubicBezTo>
                  <a:cubicBezTo>
                    <a:pt x="37" y="67"/>
                    <a:pt x="34" y="73"/>
                    <a:pt x="32" y="78"/>
                  </a:cubicBezTo>
                  <a:cubicBezTo>
                    <a:pt x="31" y="79"/>
                    <a:pt x="31" y="79"/>
                    <a:pt x="31" y="80"/>
                  </a:cubicBezTo>
                  <a:cubicBezTo>
                    <a:pt x="31" y="80"/>
                    <a:pt x="31" y="79"/>
                    <a:pt x="31" y="79"/>
                  </a:cubicBezTo>
                  <a:cubicBezTo>
                    <a:pt x="34" y="75"/>
                    <a:pt x="37" y="70"/>
                    <a:pt x="40" y="66"/>
                  </a:cubicBezTo>
                  <a:cubicBezTo>
                    <a:pt x="42" y="63"/>
                    <a:pt x="44" y="60"/>
                    <a:pt x="46" y="56"/>
                  </a:cubicBezTo>
                  <a:cubicBezTo>
                    <a:pt x="46" y="56"/>
                    <a:pt x="47" y="56"/>
                    <a:pt x="46" y="55"/>
                  </a:cubicBezTo>
                  <a:cubicBezTo>
                    <a:pt x="46" y="54"/>
                    <a:pt x="46" y="53"/>
                    <a:pt x="46" y="51"/>
                  </a:cubicBezTo>
                  <a:close/>
                  <a:moveTo>
                    <a:pt x="157" y="161"/>
                  </a:moveTo>
                  <a:cubicBezTo>
                    <a:pt x="157" y="160"/>
                    <a:pt x="157" y="160"/>
                    <a:pt x="157" y="159"/>
                  </a:cubicBezTo>
                  <a:cubicBezTo>
                    <a:pt x="158" y="157"/>
                    <a:pt x="159" y="155"/>
                    <a:pt x="159" y="152"/>
                  </a:cubicBezTo>
                  <a:cubicBezTo>
                    <a:pt x="160" y="152"/>
                    <a:pt x="160" y="151"/>
                    <a:pt x="160" y="151"/>
                  </a:cubicBezTo>
                  <a:cubicBezTo>
                    <a:pt x="160" y="150"/>
                    <a:pt x="161" y="150"/>
                    <a:pt x="161" y="150"/>
                  </a:cubicBezTo>
                  <a:cubicBezTo>
                    <a:pt x="162" y="150"/>
                    <a:pt x="162" y="151"/>
                    <a:pt x="162" y="151"/>
                  </a:cubicBezTo>
                  <a:cubicBezTo>
                    <a:pt x="162" y="152"/>
                    <a:pt x="162" y="152"/>
                    <a:pt x="163" y="152"/>
                  </a:cubicBezTo>
                  <a:cubicBezTo>
                    <a:pt x="163" y="152"/>
                    <a:pt x="164" y="153"/>
                    <a:pt x="164" y="153"/>
                  </a:cubicBezTo>
                  <a:cubicBezTo>
                    <a:pt x="164" y="152"/>
                    <a:pt x="164" y="152"/>
                    <a:pt x="164" y="151"/>
                  </a:cubicBezTo>
                  <a:cubicBezTo>
                    <a:pt x="164" y="151"/>
                    <a:pt x="164" y="150"/>
                    <a:pt x="164" y="150"/>
                  </a:cubicBezTo>
                  <a:cubicBezTo>
                    <a:pt x="164" y="150"/>
                    <a:pt x="163" y="149"/>
                    <a:pt x="163" y="149"/>
                  </a:cubicBezTo>
                  <a:cubicBezTo>
                    <a:pt x="160" y="149"/>
                    <a:pt x="157" y="149"/>
                    <a:pt x="153" y="149"/>
                  </a:cubicBezTo>
                  <a:cubicBezTo>
                    <a:pt x="154" y="150"/>
                    <a:pt x="154" y="151"/>
                    <a:pt x="154" y="152"/>
                  </a:cubicBezTo>
                  <a:cubicBezTo>
                    <a:pt x="154" y="154"/>
                    <a:pt x="154" y="155"/>
                    <a:pt x="155" y="157"/>
                  </a:cubicBezTo>
                  <a:cubicBezTo>
                    <a:pt x="155" y="157"/>
                    <a:pt x="155" y="157"/>
                    <a:pt x="155" y="158"/>
                  </a:cubicBezTo>
                  <a:cubicBezTo>
                    <a:pt x="155" y="159"/>
                    <a:pt x="156" y="160"/>
                    <a:pt x="157" y="161"/>
                  </a:cubicBezTo>
                  <a:close/>
                  <a:moveTo>
                    <a:pt x="73" y="270"/>
                  </a:moveTo>
                  <a:cubicBezTo>
                    <a:pt x="73" y="270"/>
                    <a:pt x="72" y="270"/>
                    <a:pt x="72" y="270"/>
                  </a:cubicBezTo>
                  <a:cubicBezTo>
                    <a:pt x="71" y="270"/>
                    <a:pt x="71" y="270"/>
                    <a:pt x="70" y="269"/>
                  </a:cubicBezTo>
                  <a:cubicBezTo>
                    <a:pt x="69" y="269"/>
                    <a:pt x="69" y="268"/>
                    <a:pt x="69" y="266"/>
                  </a:cubicBezTo>
                  <a:cubicBezTo>
                    <a:pt x="70" y="266"/>
                    <a:pt x="70" y="266"/>
                    <a:pt x="70" y="266"/>
                  </a:cubicBezTo>
                  <a:cubicBezTo>
                    <a:pt x="70" y="265"/>
                    <a:pt x="70" y="265"/>
                    <a:pt x="70" y="265"/>
                  </a:cubicBezTo>
                  <a:cubicBezTo>
                    <a:pt x="69" y="264"/>
                    <a:pt x="69" y="263"/>
                    <a:pt x="69" y="262"/>
                  </a:cubicBezTo>
                  <a:cubicBezTo>
                    <a:pt x="68" y="261"/>
                    <a:pt x="68" y="260"/>
                    <a:pt x="68" y="258"/>
                  </a:cubicBezTo>
                  <a:cubicBezTo>
                    <a:pt x="68" y="258"/>
                    <a:pt x="68" y="258"/>
                    <a:pt x="67" y="258"/>
                  </a:cubicBezTo>
                  <a:cubicBezTo>
                    <a:pt x="66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9"/>
                    <a:pt x="66" y="261"/>
                    <a:pt x="66" y="263"/>
                  </a:cubicBezTo>
                  <a:cubicBezTo>
                    <a:pt x="66" y="264"/>
                    <a:pt x="66" y="265"/>
                    <a:pt x="65" y="265"/>
                  </a:cubicBezTo>
                  <a:cubicBezTo>
                    <a:pt x="65" y="266"/>
                    <a:pt x="72" y="275"/>
                    <a:pt x="72" y="275"/>
                  </a:cubicBezTo>
                  <a:cubicBezTo>
                    <a:pt x="73" y="274"/>
                    <a:pt x="73" y="272"/>
                    <a:pt x="73" y="270"/>
                  </a:cubicBezTo>
                  <a:close/>
                  <a:moveTo>
                    <a:pt x="153" y="176"/>
                  </a:moveTo>
                  <a:cubicBezTo>
                    <a:pt x="153" y="174"/>
                    <a:pt x="153" y="172"/>
                    <a:pt x="153" y="170"/>
                  </a:cubicBezTo>
                  <a:cubicBezTo>
                    <a:pt x="153" y="168"/>
                    <a:pt x="153" y="167"/>
                    <a:pt x="153" y="165"/>
                  </a:cubicBezTo>
                  <a:cubicBezTo>
                    <a:pt x="153" y="164"/>
                    <a:pt x="153" y="163"/>
                    <a:pt x="152" y="162"/>
                  </a:cubicBezTo>
                  <a:cubicBezTo>
                    <a:pt x="152" y="161"/>
                    <a:pt x="152" y="160"/>
                    <a:pt x="152" y="159"/>
                  </a:cubicBezTo>
                  <a:cubicBezTo>
                    <a:pt x="152" y="158"/>
                    <a:pt x="152" y="157"/>
                    <a:pt x="152" y="157"/>
                  </a:cubicBezTo>
                  <a:cubicBezTo>
                    <a:pt x="153" y="157"/>
                    <a:pt x="153" y="156"/>
                    <a:pt x="153" y="156"/>
                  </a:cubicBezTo>
                  <a:cubicBezTo>
                    <a:pt x="153" y="155"/>
                    <a:pt x="153" y="155"/>
                    <a:pt x="153" y="154"/>
                  </a:cubicBezTo>
                  <a:cubicBezTo>
                    <a:pt x="153" y="154"/>
                    <a:pt x="153" y="154"/>
                    <a:pt x="152" y="153"/>
                  </a:cubicBezTo>
                  <a:cubicBezTo>
                    <a:pt x="152" y="153"/>
                    <a:pt x="152" y="154"/>
                    <a:pt x="152" y="154"/>
                  </a:cubicBezTo>
                  <a:cubicBezTo>
                    <a:pt x="152" y="154"/>
                    <a:pt x="152" y="155"/>
                    <a:pt x="152" y="155"/>
                  </a:cubicBezTo>
                  <a:cubicBezTo>
                    <a:pt x="151" y="161"/>
                    <a:pt x="150" y="168"/>
                    <a:pt x="149" y="174"/>
                  </a:cubicBezTo>
                  <a:cubicBezTo>
                    <a:pt x="149" y="174"/>
                    <a:pt x="149" y="174"/>
                    <a:pt x="149" y="175"/>
                  </a:cubicBezTo>
                  <a:cubicBezTo>
                    <a:pt x="149" y="176"/>
                    <a:pt x="150" y="176"/>
                    <a:pt x="150" y="177"/>
                  </a:cubicBezTo>
                  <a:cubicBezTo>
                    <a:pt x="151" y="177"/>
                    <a:pt x="152" y="176"/>
                    <a:pt x="153" y="176"/>
                  </a:cubicBezTo>
                  <a:close/>
                  <a:moveTo>
                    <a:pt x="117" y="101"/>
                  </a:moveTo>
                  <a:cubicBezTo>
                    <a:pt x="116" y="101"/>
                    <a:pt x="116" y="100"/>
                    <a:pt x="116" y="99"/>
                  </a:cubicBezTo>
                  <a:cubicBezTo>
                    <a:pt x="116" y="89"/>
                    <a:pt x="116" y="79"/>
                    <a:pt x="117" y="68"/>
                  </a:cubicBezTo>
                  <a:cubicBezTo>
                    <a:pt x="117" y="67"/>
                    <a:pt x="116" y="66"/>
                    <a:pt x="116" y="65"/>
                  </a:cubicBezTo>
                  <a:cubicBezTo>
                    <a:pt x="116" y="65"/>
                    <a:pt x="115" y="66"/>
                    <a:pt x="115" y="66"/>
                  </a:cubicBezTo>
                  <a:cubicBezTo>
                    <a:pt x="115" y="77"/>
                    <a:pt x="115" y="89"/>
                    <a:pt x="115" y="101"/>
                  </a:cubicBezTo>
                  <a:cubicBezTo>
                    <a:pt x="116" y="101"/>
                    <a:pt x="116" y="101"/>
                    <a:pt x="117" y="101"/>
                  </a:cubicBezTo>
                  <a:close/>
                  <a:moveTo>
                    <a:pt x="107" y="52"/>
                  </a:moveTo>
                  <a:cubicBezTo>
                    <a:pt x="107" y="53"/>
                    <a:pt x="106" y="53"/>
                    <a:pt x="106" y="53"/>
                  </a:cubicBezTo>
                  <a:cubicBezTo>
                    <a:pt x="105" y="53"/>
                    <a:pt x="104" y="54"/>
                    <a:pt x="104" y="54"/>
                  </a:cubicBezTo>
                  <a:cubicBezTo>
                    <a:pt x="103" y="54"/>
                    <a:pt x="103" y="54"/>
                    <a:pt x="103" y="55"/>
                  </a:cubicBezTo>
                  <a:cubicBezTo>
                    <a:pt x="102" y="57"/>
                    <a:pt x="101" y="59"/>
                    <a:pt x="99" y="61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2" y="62"/>
                    <a:pt x="105" y="62"/>
                    <a:pt x="107" y="62"/>
                  </a:cubicBezTo>
                  <a:cubicBezTo>
                    <a:pt x="107" y="61"/>
                    <a:pt x="107" y="60"/>
                    <a:pt x="107" y="59"/>
                  </a:cubicBezTo>
                  <a:cubicBezTo>
                    <a:pt x="107" y="57"/>
                    <a:pt x="107" y="55"/>
                    <a:pt x="107" y="54"/>
                  </a:cubicBezTo>
                  <a:cubicBezTo>
                    <a:pt x="107" y="53"/>
                    <a:pt x="107" y="53"/>
                    <a:pt x="107" y="52"/>
                  </a:cubicBezTo>
                  <a:close/>
                  <a:moveTo>
                    <a:pt x="11" y="139"/>
                  </a:moveTo>
                  <a:cubicBezTo>
                    <a:pt x="9" y="139"/>
                    <a:pt x="9" y="139"/>
                    <a:pt x="9" y="138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8" y="134"/>
                    <a:pt x="8" y="130"/>
                    <a:pt x="8" y="127"/>
                  </a:cubicBezTo>
                  <a:cubicBezTo>
                    <a:pt x="8" y="122"/>
                    <a:pt x="9" y="118"/>
                    <a:pt x="10" y="114"/>
                  </a:cubicBezTo>
                  <a:cubicBezTo>
                    <a:pt x="10" y="113"/>
                    <a:pt x="10" y="112"/>
                    <a:pt x="10" y="111"/>
                  </a:cubicBezTo>
                  <a:cubicBezTo>
                    <a:pt x="10" y="111"/>
                    <a:pt x="10" y="112"/>
                    <a:pt x="10" y="112"/>
                  </a:cubicBezTo>
                  <a:cubicBezTo>
                    <a:pt x="9" y="114"/>
                    <a:pt x="9" y="117"/>
                    <a:pt x="8" y="119"/>
                  </a:cubicBezTo>
                  <a:cubicBezTo>
                    <a:pt x="8" y="121"/>
                    <a:pt x="8" y="123"/>
                    <a:pt x="8" y="125"/>
                  </a:cubicBezTo>
                  <a:cubicBezTo>
                    <a:pt x="7" y="128"/>
                    <a:pt x="7" y="131"/>
                    <a:pt x="7" y="135"/>
                  </a:cubicBezTo>
                  <a:cubicBezTo>
                    <a:pt x="7" y="135"/>
                    <a:pt x="7" y="136"/>
                    <a:pt x="7" y="136"/>
                  </a:cubicBezTo>
                  <a:cubicBezTo>
                    <a:pt x="7" y="137"/>
                    <a:pt x="8" y="139"/>
                    <a:pt x="8" y="140"/>
                  </a:cubicBezTo>
                  <a:cubicBezTo>
                    <a:pt x="10" y="146"/>
                    <a:pt x="11" y="151"/>
                    <a:pt x="13" y="157"/>
                  </a:cubicBezTo>
                  <a:cubicBezTo>
                    <a:pt x="13" y="160"/>
                    <a:pt x="14" y="163"/>
                    <a:pt x="16" y="166"/>
                  </a:cubicBezTo>
                  <a:cubicBezTo>
                    <a:pt x="16" y="166"/>
                    <a:pt x="16" y="167"/>
                    <a:pt x="16" y="167"/>
                  </a:cubicBezTo>
                  <a:cubicBezTo>
                    <a:pt x="16" y="167"/>
                    <a:pt x="16" y="166"/>
                    <a:pt x="16" y="166"/>
                  </a:cubicBezTo>
                  <a:cubicBezTo>
                    <a:pt x="15" y="163"/>
                    <a:pt x="14" y="161"/>
                    <a:pt x="14" y="158"/>
                  </a:cubicBezTo>
                  <a:cubicBezTo>
                    <a:pt x="12" y="151"/>
                    <a:pt x="11" y="145"/>
                    <a:pt x="11" y="139"/>
                  </a:cubicBezTo>
                  <a:close/>
                  <a:moveTo>
                    <a:pt x="70" y="195"/>
                  </a:moveTo>
                  <a:cubicBezTo>
                    <a:pt x="69" y="196"/>
                    <a:pt x="69" y="196"/>
                    <a:pt x="69" y="196"/>
                  </a:cubicBezTo>
                  <a:cubicBezTo>
                    <a:pt x="69" y="197"/>
                    <a:pt x="68" y="197"/>
                    <a:pt x="68" y="196"/>
                  </a:cubicBezTo>
                  <a:cubicBezTo>
                    <a:pt x="67" y="196"/>
                    <a:pt x="67" y="196"/>
                    <a:pt x="67" y="196"/>
                  </a:cubicBezTo>
                  <a:cubicBezTo>
                    <a:pt x="67" y="195"/>
                    <a:pt x="67" y="195"/>
                    <a:pt x="66" y="194"/>
                  </a:cubicBezTo>
                  <a:cubicBezTo>
                    <a:pt x="65" y="189"/>
                    <a:pt x="64" y="184"/>
                    <a:pt x="63" y="178"/>
                  </a:cubicBezTo>
                  <a:cubicBezTo>
                    <a:pt x="63" y="177"/>
                    <a:pt x="63" y="176"/>
                    <a:pt x="63" y="174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1" y="179"/>
                    <a:pt x="61" y="183"/>
                    <a:pt x="61" y="187"/>
                  </a:cubicBezTo>
                  <a:cubicBezTo>
                    <a:pt x="61" y="187"/>
                    <a:pt x="61" y="188"/>
                    <a:pt x="62" y="188"/>
                  </a:cubicBezTo>
                  <a:cubicBezTo>
                    <a:pt x="62" y="188"/>
                    <a:pt x="63" y="189"/>
                    <a:pt x="63" y="189"/>
                  </a:cubicBezTo>
                  <a:cubicBezTo>
                    <a:pt x="63" y="190"/>
                    <a:pt x="64" y="191"/>
                    <a:pt x="65" y="192"/>
                  </a:cubicBezTo>
                  <a:cubicBezTo>
                    <a:pt x="66" y="194"/>
                    <a:pt x="67" y="196"/>
                    <a:pt x="68" y="198"/>
                  </a:cubicBezTo>
                  <a:cubicBezTo>
                    <a:pt x="68" y="199"/>
                    <a:pt x="69" y="199"/>
                    <a:pt x="69" y="199"/>
                  </a:cubicBezTo>
                  <a:cubicBezTo>
                    <a:pt x="69" y="199"/>
                    <a:pt x="69" y="199"/>
                    <a:pt x="70" y="199"/>
                  </a:cubicBezTo>
                  <a:cubicBezTo>
                    <a:pt x="70" y="199"/>
                    <a:pt x="71" y="199"/>
                    <a:pt x="71" y="199"/>
                  </a:cubicBezTo>
                  <a:cubicBezTo>
                    <a:pt x="71" y="198"/>
                    <a:pt x="70" y="197"/>
                    <a:pt x="70" y="195"/>
                  </a:cubicBezTo>
                  <a:close/>
                  <a:moveTo>
                    <a:pt x="170" y="144"/>
                  </a:moveTo>
                  <a:cubicBezTo>
                    <a:pt x="170" y="143"/>
                    <a:pt x="169" y="118"/>
                    <a:pt x="168" y="115"/>
                  </a:cubicBezTo>
                  <a:cubicBezTo>
                    <a:pt x="167" y="125"/>
                    <a:pt x="167" y="134"/>
                    <a:pt x="167" y="144"/>
                  </a:cubicBezTo>
                  <a:cubicBezTo>
                    <a:pt x="168" y="144"/>
                    <a:pt x="169" y="144"/>
                    <a:pt x="170" y="144"/>
                  </a:cubicBezTo>
                  <a:close/>
                  <a:moveTo>
                    <a:pt x="50" y="61"/>
                  </a:moveTo>
                  <a:cubicBezTo>
                    <a:pt x="50" y="61"/>
                    <a:pt x="51" y="61"/>
                    <a:pt x="51" y="60"/>
                  </a:cubicBezTo>
                  <a:cubicBezTo>
                    <a:pt x="52" y="60"/>
                    <a:pt x="52" y="60"/>
                    <a:pt x="52" y="59"/>
                  </a:cubicBezTo>
                  <a:cubicBezTo>
                    <a:pt x="52" y="55"/>
                    <a:pt x="52" y="51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0" y="47"/>
                    <a:pt x="49" y="48"/>
                  </a:cubicBezTo>
                  <a:cubicBezTo>
                    <a:pt x="48" y="48"/>
                    <a:pt x="48" y="48"/>
                    <a:pt x="48" y="50"/>
                  </a:cubicBezTo>
                  <a:cubicBezTo>
                    <a:pt x="47" y="50"/>
                    <a:pt x="47" y="51"/>
                    <a:pt x="47" y="52"/>
                  </a:cubicBezTo>
                  <a:cubicBezTo>
                    <a:pt x="48" y="52"/>
                    <a:pt x="48" y="53"/>
                    <a:pt x="48" y="54"/>
                  </a:cubicBezTo>
                  <a:cubicBezTo>
                    <a:pt x="48" y="54"/>
                    <a:pt x="48" y="55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8"/>
                    <a:pt x="50" y="59"/>
                    <a:pt x="50" y="61"/>
                  </a:cubicBezTo>
                  <a:close/>
                  <a:moveTo>
                    <a:pt x="164" y="144"/>
                  </a:moveTo>
                  <a:cubicBezTo>
                    <a:pt x="164" y="143"/>
                    <a:pt x="164" y="143"/>
                    <a:pt x="163" y="143"/>
                  </a:cubicBezTo>
                  <a:cubicBezTo>
                    <a:pt x="163" y="143"/>
                    <a:pt x="162" y="143"/>
                    <a:pt x="162" y="143"/>
                  </a:cubicBezTo>
                  <a:cubicBezTo>
                    <a:pt x="161" y="143"/>
                    <a:pt x="160" y="143"/>
                    <a:pt x="159" y="143"/>
                  </a:cubicBezTo>
                  <a:cubicBezTo>
                    <a:pt x="155" y="144"/>
                    <a:pt x="150" y="144"/>
                    <a:pt x="146" y="144"/>
                  </a:cubicBezTo>
                  <a:cubicBezTo>
                    <a:pt x="143" y="144"/>
                    <a:pt x="140" y="144"/>
                    <a:pt x="137" y="145"/>
                  </a:cubicBezTo>
                  <a:cubicBezTo>
                    <a:pt x="134" y="145"/>
                    <a:pt x="130" y="145"/>
                    <a:pt x="127" y="145"/>
                  </a:cubicBezTo>
                  <a:cubicBezTo>
                    <a:pt x="125" y="145"/>
                    <a:pt x="123" y="145"/>
                    <a:pt x="121" y="145"/>
                  </a:cubicBezTo>
                  <a:cubicBezTo>
                    <a:pt x="121" y="145"/>
                    <a:pt x="120" y="145"/>
                    <a:pt x="120" y="145"/>
                  </a:cubicBezTo>
                  <a:cubicBezTo>
                    <a:pt x="120" y="146"/>
                    <a:pt x="120" y="146"/>
                    <a:pt x="120" y="147"/>
                  </a:cubicBezTo>
                  <a:cubicBezTo>
                    <a:pt x="120" y="147"/>
                    <a:pt x="120" y="147"/>
                    <a:pt x="120" y="148"/>
                  </a:cubicBezTo>
                  <a:cubicBezTo>
                    <a:pt x="120" y="148"/>
                    <a:pt x="120" y="148"/>
                    <a:pt x="120" y="147"/>
                  </a:cubicBezTo>
                  <a:cubicBezTo>
                    <a:pt x="121" y="147"/>
                    <a:pt x="121" y="147"/>
                    <a:pt x="122" y="147"/>
                  </a:cubicBezTo>
                  <a:cubicBezTo>
                    <a:pt x="122" y="147"/>
                    <a:pt x="122" y="147"/>
                    <a:pt x="123" y="147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4" y="147"/>
                    <a:pt x="124" y="147"/>
                    <a:pt x="124" y="148"/>
                  </a:cubicBezTo>
                  <a:cubicBezTo>
                    <a:pt x="124" y="148"/>
                    <a:pt x="125" y="148"/>
                    <a:pt x="125" y="148"/>
                  </a:cubicBezTo>
                  <a:cubicBezTo>
                    <a:pt x="126" y="147"/>
                    <a:pt x="126" y="147"/>
                    <a:pt x="128" y="146"/>
                  </a:cubicBezTo>
                  <a:cubicBezTo>
                    <a:pt x="128" y="146"/>
                    <a:pt x="129" y="146"/>
                    <a:pt x="129" y="146"/>
                  </a:cubicBezTo>
                  <a:cubicBezTo>
                    <a:pt x="135" y="146"/>
                    <a:pt x="140" y="146"/>
                    <a:pt x="145" y="145"/>
                  </a:cubicBezTo>
                  <a:cubicBezTo>
                    <a:pt x="150" y="145"/>
                    <a:pt x="154" y="145"/>
                    <a:pt x="158" y="144"/>
                  </a:cubicBezTo>
                  <a:cubicBezTo>
                    <a:pt x="160" y="144"/>
                    <a:pt x="162" y="144"/>
                    <a:pt x="164" y="144"/>
                  </a:cubicBezTo>
                  <a:close/>
                  <a:moveTo>
                    <a:pt x="94" y="208"/>
                  </a:moveTo>
                  <a:cubicBezTo>
                    <a:pt x="95" y="208"/>
                    <a:pt x="95" y="208"/>
                    <a:pt x="95" y="207"/>
                  </a:cubicBezTo>
                  <a:cubicBezTo>
                    <a:pt x="97" y="207"/>
                    <a:pt x="98" y="207"/>
                    <a:pt x="100" y="207"/>
                  </a:cubicBezTo>
                  <a:cubicBezTo>
                    <a:pt x="101" y="207"/>
                    <a:pt x="102" y="207"/>
                    <a:pt x="103" y="207"/>
                  </a:cubicBezTo>
                  <a:cubicBezTo>
                    <a:pt x="103" y="207"/>
                    <a:pt x="104" y="207"/>
                    <a:pt x="105" y="207"/>
                  </a:cubicBezTo>
                  <a:cubicBezTo>
                    <a:pt x="107" y="205"/>
                    <a:pt x="109" y="204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0" y="203"/>
                    <a:pt x="109" y="203"/>
                    <a:pt x="108" y="203"/>
                  </a:cubicBezTo>
                  <a:cubicBezTo>
                    <a:pt x="107" y="203"/>
                    <a:pt x="106" y="203"/>
                    <a:pt x="106" y="203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4" y="203"/>
                    <a:pt x="104" y="203"/>
                    <a:pt x="103" y="203"/>
                  </a:cubicBezTo>
                  <a:cubicBezTo>
                    <a:pt x="102" y="203"/>
                    <a:pt x="101" y="203"/>
                    <a:pt x="99" y="203"/>
                  </a:cubicBezTo>
                  <a:cubicBezTo>
                    <a:pt x="98" y="203"/>
                    <a:pt x="96" y="203"/>
                    <a:pt x="95" y="204"/>
                  </a:cubicBezTo>
                  <a:cubicBezTo>
                    <a:pt x="95" y="204"/>
                    <a:pt x="95" y="204"/>
                    <a:pt x="94" y="204"/>
                  </a:cubicBezTo>
                  <a:cubicBezTo>
                    <a:pt x="95" y="204"/>
                    <a:pt x="96" y="205"/>
                    <a:pt x="95" y="206"/>
                  </a:cubicBezTo>
                  <a:cubicBezTo>
                    <a:pt x="95" y="206"/>
                    <a:pt x="95" y="207"/>
                    <a:pt x="94" y="208"/>
                  </a:cubicBezTo>
                  <a:close/>
                  <a:moveTo>
                    <a:pt x="188" y="62"/>
                  </a:moveTo>
                  <a:cubicBezTo>
                    <a:pt x="187" y="60"/>
                    <a:pt x="185" y="58"/>
                    <a:pt x="183" y="57"/>
                  </a:cubicBezTo>
                  <a:cubicBezTo>
                    <a:pt x="181" y="56"/>
                    <a:pt x="179" y="55"/>
                    <a:pt x="177" y="55"/>
                  </a:cubicBezTo>
                  <a:cubicBezTo>
                    <a:pt x="173" y="53"/>
                    <a:pt x="170" y="52"/>
                    <a:pt x="166" y="52"/>
                  </a:cubicBezTo>
                  <a:cubicBezTo>
                    <a:pt x="166" y="52"/>
                    <a:pt x="165" y="52"/>
                    <a:pt x="164" y="52"/>
                  </a:cubicBezTo>
                  <a:cubicBezTo>
                    <a:pt x="166" y="52"/>
                    <a:pt x="168" y="53"/>
                    <a:pt x="170" y="54"/>
                  </a:cubicBezTo>
                  <a:cubicBezTo>
                    <a:pt x="171" y="54"/>
                    <a:pt x="173" y="55"/>
                    <a:pt x="175" y="56"/>
                  </a:cubicBezTo>
                  <a:cubicBezTo>
                    <a:pt x="176" y="56"/>
                    <a:pt x="176" y="55"/>
                    <a:pt x="177" y="56"/>
                  </a:cubicBezTo>
                  <a:cubicBezTo>
                    <a:pt x="178" y="56"/>
                    <a:pt x="177" y="57"/>
                    <a:pt x="177" y="58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59"/>
                    <a:pt x="179" y="59"/>
                    <a:pt x="179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1" y="57"/>
                    <a:pt x="182" y="57"/>
                    <a:pt x="183" y="58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83" y="60"/>
                    <a:pt x="183" y="61"/>
                    <a:pt x="183" y="62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85" y="64"/>
                    <a:pt x="185" y="63"/>
                    <a:pt x="186" y="62"/>
                  </a:cubicBezTo>
                  <a:cubicBezTo>
                    <a:pt x="186" y="62"/>
                    <a:pt x="187" y="61"/>
                    <a:pt x="188" y="62"/>
                  </a:cubicBezTo>
                  <a:close/>
                  <a:moveTo>
                    <a:pt x="152" y="149"/>
                  </a:moveTo>
                  <a:cubicBezTo>
                    <a:pt x="150" y="149"/>
                    <a:pt x="147" y="150"/>
                    <a:pt x="145" y="150"/>
                  </a:cubicBezTo>
                  <a:cubicBezTo>
                    <a:pt x="146" y="150"/>
                    <a:pt x="146" y="151"/>
                    <a:pt x="146" y="152"/>
                  </a:cubicBezTo>
                  <a:cubicBezTo>
                    <a:pt x="146" y="154"/>
                    <a:pt x="147" y="155"/>
                    <a:pt x="147" y="157"/>
                  </a:cubicBezTo>
                  <a:cubicBezTo>
                    <a:pt x="147" y="160"/>
                    <a:pt x="147" y="164"/>
                    <a:pt x="148" y="168"/>
                  </a:cubicBezTo>
                  <a:cubicBezTo>
                    <a:pt x="148" y="168"/>
                    <a:pt x="148" y="168"/>
                    <a:pt x="148" y="169"/>
                  </a:cubicBezTo>
                  <a:cubicBezTo>
                    <a:pt x="148" y="165"/>
                    <a:pt x="149" y="162"/>
                    <a:pt x="149" y="159"/>
                  </a:cubicBezTo>
                  <a:cubicBezTo>
                    <a:pt x="150" y="156"/>
                    <a:pt x="150" y="154"/>
                    <a:pt x="151" y="152"/>
                  </a:cubicBezTo>
                  <a:cubicBezTo>
                    <a:pt x="151" y="151"/>
                    <a:pt x="151" y="150"/>
                    <a:pt x="152" y="149"/>
                  </a:cubicBezTo>
                  <a:close/>
                  <a:moveTo>
                    <a:pt x="71" y="149"/>
                  </a:moveTo>
                  <a:cubicBezTo>
                    <a:pt x="69" y="149"/>
                    <a:pt x="68" y="149"/>
                    <a:pt x="66" y="149"/>
                  </a:cubicBezTo>
                  <a:cubicBezTo>
                    <a:pt x="63" y="149"/>
                    <a:pt x="60" y="150"/>
                    <a:pt x="57" y="150"/>
                  </a:cubicBezTo>
                  <a:cubicBezTo>
                    <a:pt x="52" y="150"/>
                    <a:pt x="47" y="151"/>
                    <a:pt x="42" y="151"/>
                  </a:cubicBezTo>
                  <a:cubicBezTo>
                    <a:pt x="40" y="151"/>
                    <a:pt x="39" y="151"/>
                    <a:pt x="38" y="151"/>
                  </a:cubicBezTo>
                  <a:cubicBezTo>
                    <a:pt x="38" y="151"/>
                    <a:pt x="37" y="151"/>
                    <a:pt x="38" y="152"/>
                  </a:cubicBezTo>
                  <a:cubicBezTo>
                    <a:pt x="38" y="152"/>
                    <a:pt x="39" y="152"/>
                    <a:pt x="40" y="152"/>
                  </a:cubicBezTo>
                  <a:cubicBezTo>
                    <a:pt x="41" y="152"/>
                    <a:pt x="42" y="152"/>
                    <a:pt x="43" y="152"/>
                  </a:cubicBezTo>
                  <a:cubicBezTo>
                    <a:pt x="45" y="152"/>
                    <a:pt x="48" y="152"/>
                    <a:pt x="50" y="152"/>
                  </a:cubicBezTo>
                  <a:cubicBezTo>
                    <a:pt x="54" y="151"/>
                    <a:pt x="57" y="151"/>
                    <a:pt x="61" y="150"/>
                  </a:cubicBezTo>
                  <a:cubicBezTo>
                    <a:pt x="63" y="150"/>
                    <a:pt x="65" y="150"/>
                    <a:pt x="67" y="150"/>
                  </a:cubicBezTo>
                  <a:cubicBezTo>
                    <a:pt x="68" y="150"/>
                    <a:pt x="69" y="151"/>
                    <a:pt x="69" y="151"/>
                  </a:cubicBezTo>
                  <a:cubicBezTo>
                    <a:pt x="70" y="152"/>
                    <a:pt x="70" y="153"/>
                    <a:pt x="70" y="154"/>
                  </a:cubicBezTo>
                  <a:cubicBezTo>
                    <a:pt x="70" y="154"/>
                    <a:pt x="70" y="155"/>
                    <a:pt x="70" y="155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1" y="153"/>
                    <a:pt x="71" y="151"/>
                    <a:pt x="71" y="149"/>
                  </a:cubicBezTo>
                  <a:close/>
                  <a:moveTo>
                    <a:pt x="157" y="89"/>
                  </a:moveTo>
                  <a:cubicBezTo>
                    <a:pt x="157" y="89"/>
                    <a:pt x="158" y="89"/>
                    <a:pt x="158" y="89"/>
                  </a:cubicBezTo>
                  <a:cubicBezTo>
                    <a:pt x="159" y="89"/>
                    <a:pt x="161" y="89"/>
                    <a:pt x="162" y="90"/>
                  </a:cubicBezTo>
                  <a:cubicBezTo>
                    <a:pt x="164" y="90"/>
                    <a:pt x="167" y="90"/>
                    <a:pt x="169" y="90"/>
                  </a:cubicBezTo>
                  <a:cubicBezTo>
                    <a:pt x="170" y="90"/>
                    <a:pt x="170" y="90"/>
                    <a:pt x="170" y="89"/>
                  </a:cubicBezTo>
                  <a:cubicBezTo>
                    <a:pt x="171" y="89"/>
                    <a:pt x="171" y="88"/>
                    <a:pt x="171" y="87"/>
                  </a:cubicBezTo>
                  <a:cubicBezTo>
                    <a:pt x="169" y="86"/>
                    <a:pt x="166" y="86"/>
                    <a:pt x="164" y="85"/>
                  </a:cubicBezTo>
                  <a:cubicBezTo>
                    <a:pt x="164" y="85"/>
                    <a:pt x="163" y="85"/>
                    <a:pt x="163" y="85"/>
                  </a:cubicBezTo>
                  <a:cubicBezTo>
                    <a:pt x="161" y="86"/>
                    <a:pt x="159" y="88"/>
                    <a:pt x="158" y="89"/>
                  </a:cubicBezTo>
                  <a:cubicBezTo>
                    <a:pt x="157" y="89"/>
                    <a:pt x="157" y="89"/>
                    <a:pt x="157" y="89"/>
                  </a:cubicBezTo>
                  <a:close/>
                  <a:moveTo>
                    <a:pt x="127" y="70"/>
                  </a:moveTo>
                  <a:cubicBezTo>
                    <a:pt x="128" y="73"/>
                    <a:pt x="128" y="75"/>
                    <a:pt x="128" y="78"/>
                  </a:cubicBezTo>
                  <a:cubicBezTo>
                    <a:pt x="128" y="78"/>
                    <a:pt x="129" y="77"/>
                    <a:pt x="129" y="77"/>
                  </a:cubicBezTo>
                  <a:cubicBezTo>
                    <a:pt x="128" y="76"/>
                    <a:pt x="129" y="76"/>
                    <a:pt x="129" y="76"/>
                  </a:cubicBezTo>
                  <a:cubicBezTo>
                    <a:pt x="129" y="75"/>
                    <a:pt x="130" y="75"/>
                    <a:pt x="130" y="75"/>
                  </a:cubicBezTo>
                  <a:cubicBezTo>
                    <a:pt x="131" y="72"/>
                    <a:pt x="133" y="70"/>
                    <a:pt x="135" y="67"/>
                  </a:cubicBezTo>
                  <a:cubicBezTo>
                    <a:pt x="135" y="67"/>
                    <a:pt x="135" y="67"/>
                    <a:pt x="135" y="66"/>
                  </a:cubicBezTo>
                  <a:cubicBezTo>
                    <a:pt x="135" y="66"/>
                    <a:pt x="134" y="66"/>
                    <a:pt x="133" y="65"/>
                  </a:cubicBezTo>
                  <a:cubicBezTo>
                    <a:pt x="131" y="67"/>
                    <a:pt x="129" y="68"/>
                    <a:pt x="127" y="70"/>
                  </a:cubicBezTo>
                  <a:close/>
                  <a:moveTo>
                    <a:pt x="137" y="67"/>
                  </a:moveTo>
                  <a:cubicBezTo>
                    <a:pt x="136" y="69"/>
                    <a:pt x="135" y="70"/>
                    <a:pt x="134" y="72"/>
                  </a:cubicBezTo>
                  <a:cubicBezTo>
                    <a:pt x="135" y="73"/>
                    <a:pt x="135" y="74"/>
                    <a:pt x="135" y="75"/>
                  </a:cubicBezTo>
                  <a:cubicBezTo>
                    <a:pt x="136" y="75"/>
                    <a:pt x="137" y="75"/>
                    <a:pt x="138" y="74"/>
                  </a:cubicBezTo>
                  <a:cubicBezTo>
                    <a:pt x="139" y="73"/>
                    <a:pt x="141" y="71"/>
                    <a:pt x="143" y="70"/>
                  </a:cubicBezTo>
                  <a:cubicBezTo>
                    <a:pt x="143" y="70"/>
                    <a:pt x="143" y="70"/>
                    <a:pt x="144" y="69"/>
                  </a:cubicBezTo>
                  <a:cubicBezTo>
                    <a:pt x="141" y="69"/>
                    <a:pt x="139" y="68"/>
                    <a:pt x="137" y="67"/>
                  </a:cubicBezTo>
                  <a:close/>
                  <a:moveTo>
                    <a:pt x="126" y="76"/>
                  </a:moveTo>
                  <a:cubicBezTo>
                    <a:pt x="125" y="80"/>
                    <a:pt x="125" y="84"/>
                    <a:pt x="124" y="88"/>
                  </a:cubicBezTo>
                  <a:cubicBezTo>
                    <a:pt x="124" y="92"/>
                    <a:pt x="124" y="96"/>
                    <a:pt x="124" y="100"/>
                  </a:cubicBezTo>
                  <a:cubicBezTo>
                    <a:pt x="125" y="99"/>
                    <a:pt x="126" y="99"/>
                    <a:pt x="127" y="98"/>
                  </a:cubicBezTo>
                  <a:cubicBezTo>
                    <a:pt x="127" y="97"/>
                    <a:pt x="127" y="96"/>
                    <a:pt x="127" y="94"/>
                  </a:cubicBezTo>
                  <a:cubicBezTo>
                    <a:pt x="127" y="94"/>
                    <a:pt x="127" y="93"/>
                    <a:pt x="126" y="92"/>
                  </a:cubicBezTo>
                  <a:cubicBezTo>
                    <a:pt x="125" y="92"/>
                    <a:pt x="125" y="91"/>
                    <a:pt x="126" y="90"/>
                  </a:cubicBezTo>
                  <a:cubicBezTo>
                    <a:pt x="126" y="90"/>
                    <a:pt x="126" y="89"/>
                    <a:pt x="126" y="89"/>
                  </a:cubicBezTo>
                  <a:cubicBezTo>
                    <a:pt x="126" y="85"/>
                    <a:pt x="126" y="81"/>
                    <a:pt x="126" y="76"/>
                  </a:cubicBezTo>
                  <a:cubicBezTo>
                    <a:pt x="126" y="76"/>
                    <a:pt x="126" y="76"/>
                    <a:pt x="126" y="76"/>
                  </a:cubicBezTo>
                  <a:close/>
                  <a:moveTo>
                    <a:pt x="51" y="76"/>
                  </a:moveTo>
                  <a:cubicBezTo>
                    <a:pt x="51" y="76"/>
                    <a:pt x="52" y="76"/>
                    <a:pt x="53" y="76"/>
                  </a:cubicBezTo>
                  <a:cubicBezTo>
                    <a:pt x="53" y="76"/>
                    <a:pt x="53" y="75"/>
                    <a:pt x="53" y="75"/>
                  </a:cubicBezTo>
                  <a:cubicBezTo>
                    <a:pt x="54" y="74"/>
                    <a:pt x="55" y="73"/>
                    <a:pt x="56" y="72"/>
                  </a:cubicBezTo>
                  <a:cubicBezTo>
                    <a:pt x="56" y="71"/>
                    <a:pt x="56" y="71"/>
                    <a:pt x="57" y="70"/>
                  </a:cubicBezTo>
                  <a:cubicBezTo>
                    <a:pt x="57" y="70"/>
                    <a:pt x="58" y="70"/>
                    <a:pt x="59" y="71"/>
                  </a:cubicBezTo>
                  <a:cubicBezTo>
                    <a:pt x="59" y="72"/>
                    <a:pt x="59" y="72"/>
                    <a:pt x="59" y="73"/>
                  </a:cubicBezTo>
                  <a:cubicBezTo>
                    <a:pt x="59" y="73"/>
                    <a:pt x="59" y="74"/>
                    <a:pt x="59" y="74"/>
                  </a:cubicBezTo>
                  <a:cubicBezTo>
                    <a:pt x="60" y="74"/>
                    <a:pt x="60" y="74"/>
                    <a:pt x="61" y="74"/>
                  </a:cubicBezTo>
                  <a:cubicBezTo>
                    <a:pt x="60" y="71"/>
                    <a:pt x="59" y="69"/>
                    <a:pt x="58" y="66"/>
                  </a:cubicBezTo>
                  <a:cubicBezTo>
                    <a:pt x="56" y="67"/>
                    <a:pt x="54" y="69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2"/>
                    <a:pt x="51" y="74"/>
                    <a:pt x="51" y="76"/>
                  </a:cubicBezTo>
                  <a:close/>
                  <a:moveTo>
                    <a:pt x="114" y="212"/>
                  </a:moveTo>
                  <a:cubicBezTo>
                    <a:pt x="114" y="212"/>
                    <a:pt x="114" y="212"/>
                    <a:pt x="114" y="212"/>
                  </a:cubicBezTo>
                  <a:cubicBezTo>
                    <a:pt x="116" y="209"/>
                    <a:pt x="118" y="206"/>
                    <a:pt x="121" y="204"/>
                  </a:cubicBezTo>
                  <a:cubicBezTo>
                    <a:pt x="121" y="203"/>
                    <a:pt x="121" y="203"/>
                    <a:pt x="121" y="203"/>
                  </a:cubicBezTo>
                  <a:cubicBezTo>
                    <a:pt x="121" y="202"/>
                    <a:pt x="121" y="202"/>
                    <a:pt x="122" y="201"/>
                  </a:cubicBezTo>
                  <a:cubicBezTo>
                    <a:pt x="122" y="201"/>
                    <a:pt x="122" y="201"/>
                    <a:pt x="122" y="201"/>
                  </a:cubicBezTo>
                  <a:cubicBezTo>
                    <a:pt x="121" y="201"/>
                    <a:pt x="120" y="202"/>
                    <a:pt x="118" y="202"/>
                  </a:cubicBezTo>
                  <a:cubicBezTo>
                    <a:pt x="118" y="202"/>
                    <a:pt x="117" y="202"/>
                    <a:pt x="117" y="203"/>
                  </a:cubicBezTo>
                  <a:cubicBezTo>
                    <a:pt x="115" y="205"/>
                    <a:pt x="114" y="206"/>
                    <a:pt x="112" y="208"/>
                  </a:cubicBezTo>
                  <a:cubicBezTo>
                    <a:pt x="112" y="208"/>
                    <a:pt x="112" y="209"/>
                    <a:pt x="112" y="209"/>
                  </a:cubicBezTo>
                  <a:cubicBezTo>
                    <a:pt x="112" y="210"/>
                    <a:pt x="113" y="211"/>
                    <a:pt x="114" y="212"/>
                  </a:cubicBezTo>
                  <a:close/>
                  <a:moveTo>
                    <a:pt x="175" y="60"/>
                  </a:moveTo>
                  <a:cubicBezTo>
                    <a:pt x="171" y="64"/>
                    <a:pt x="168" y="68"/>
                    <a:pt x="165" y="73"/>
                  </a:cubicBezTo>
                  <a:cubicBezTo>
                    <a:pt x="166" y="73"/>
                    <a:pt x="168" y="73"/>
                    <a:pt x="169" y="74"/>
                  </a:cubicBezTo>
                  <a:cubicBezTo>
                    <a:pt x="171" y="69"/>
                    <a:pt x="173" y="64"/>
                    <a:pt x="175" y="60"/>
                  </a:cubicBezTo>
                  <a:close/>
                  <a:moveTo>
                    <a:pt x="208" y="100"/>
                  </a:moveTo>
                  <a:cubicBezTo>
                    <a:pt x="208" y="94"/>
                    <a:pt x="207" y="88"/>
                    <a:pt x="204" y="82"/>
                  </a:cubicBezTo>
                  <a:cubicBezTo>
                    <a:pt x="203" y="77"/>
                    <a:pt x="197" y="68"/>
                    <a:pt x="195" y="67"/>
                  </a:cubicBezTo>
                  <a:cubicBezTo>
                    <a:pt x="195" y="67"/>
                    <a:pt x="195" y="67"/>
                    <a:pt x="195" y="68"/>
                  </a:cubicBezTo>
                  <a:cubicBezTo>
                    <a:pt x="197" y="70"/>
                    <a:pt x="199" y="73"/>
                    <a:pt x="200" y="76"/>
                  </a:cubicBezTo>
                  <a:cubicBezTo>
                    <a:pt x="201" y="79"/>
                    <a:pt x="203" y="83"/>
                    <a:pt x="204" y="86"/>
                  </a:cubicBezTo>
                  <a:cubicBezTo>
                    <a:pt x="204" y="87"/>
                    <a:pt x="204" y="88"/>
                    <a:pt x="205" y="88"/>
                  </a:cubicBezTo>
                  <a:cubicBezTo>
                    <a:pt x="205" y="89"/>
                    <a:pt x="206" y="90"/>
                    <a:pt x="206" y="91"/>
                  </a:cubicBezTo>
                  <a:cubicBezTo>
                    <a:pt x="206" y="91"/>
                    <a:pt x="206" y="92"/>
                    <a:pt x="206" y="92"/>
                  </a:cubicBezTo>
                  <a:cubicBezTo>
                    <a:pt x="207" y="95"/>
                    <a:pt x="207" y="98"/>
                    <a:pt x="208" y="100"/>
                  </a:cubicBezTo>
                  <a:close/>
                  <a:moveTo>
                    <a:pt x="77" y="210"/>
                  </a:moveTo>
                  <a:cubicBezTo>
                    <a:pt x="77" y="210"/>
                    <a:pt x="77" y="210"/>
                    <a:pt x="77" y="211"/>
                  </a:cubicBezTo>
                  <a:cubicBezTo>
                    <a:pt x="77" y="211"/>
                    <a:pt x="77" y="212"/>
                    <a:pt x="76" y="212"/>
                  </a:cubicBezTo>
                  <a:cubicBezTo>
                    <a:pt x="75" y="213"/>
                    <a:pt x="75" y="212"/>
                    <a:pt x="74" y="211"/>
                  </a:cubicBezTo>
                  <a:cubicBezTo>
                    <a:pt x="74" y="211"/>
                    <a:pt x="73" y="210"/>
                    <a:pt x="73" y="209"/>
                  </a:cubicBezTo>
                  <a:cubicBezTo>
                    <a:pt x="73" y="209"/>
                    <a:pt x="72" y="209"/>
                    <a:pt x="72" y="209"/>
                  </a:cubicBezTo>
                  <a:cubicBezTo>
                    <a:pt x="71" y="209"/>
                    <a:pt x="70" y="208"/>
                    <a:pt x="69" y="208"/>
                  </a:cubicBezTo>
                  <a:cubicBezTo>
                    <a:pt x="68" y="209"/>
                    <a:pt x="68" y="209"/>
                    <a:pt x="68" y="210"/>
                  </a:cubicBezTo>
                  <a:cubicBezTo>
                    <a:pt x="67" y="210"/>
                    <a:pt x="67" y="211"/>
                    <a:pt x="67" y="211"/>
                  </a:cubicBezTo>
                  <a:cubicBezTo>
                    <a:pt x="68" y="212"/>
                    <a:pt x="68" y="214"/>
                    <a:pt x="68" y="215"/>
                  </a:cubicBezTo>
                  <a:cubicBezTo>
                    <a:pt x="68" y="215"/>
                    <a:pt x="68" y="215"/>
                    <a:pt x="68" y="215"/>
                  </a:cubicBezTo>
                  <a:cubicBezTo>
                    <a:pt x="71" y="214"/>
                    <a:pt x="73" y="214"/>
                    <a:pt x="76" y="213"/>
                  </a:cubicBezTo>
                  <a:cubicBezTo>
                    <a:pt x="76" y="213"/>
                    <a:pt x="76" y="213"/>
                    <a:pt x="77" y="213"/>
                  </a:cubicBezTo>
                  <a:cubicBezTo>
                    <a:pt x="77" y="212"/>
                    <a:pt x="78" y="211"/>
                    <a:pt x="78" y="210"/>
                  </a:cubicBezTo>
                  <a:cubicBezTo>
                    <a:pt x="78" y="210"/>
                    <a:pt x="77" y="210"/>
                    <a:pt x="77" y="210"/>
                  </a:cubicBezTo>
                  <a:close/>
                  <a:moveTo>
                    <a:pt x="37" y="82"/>
                  </a:moveTo>
                  <a:cubicBezTo>
                    <a:pt x="37" y="82"/>
                    <a:pt x="37" y="82"/>
                    <a:pt x="37" y="82"/>
                  </a:cubicBezTo>
                  <a:cubicBezTo>
                    <a:pt x="36" y="83"/>
                    <a:pt x="35" y="84"/>
                    <a:pt x="35" y="85"/>
                  </a:cubicBezTo>
                  <a:cubicBezTo>
                    <a:pt x="34" y="87"/>
                    <a:pt x="33" y="88"/>
                    <a:pt x="31" y="90"/>
                  </a:cubicBezTo>
                  <a:cubicBezTo>
                    <a:pt x="29" y="93"/>
                    <a:pt x="26" y="97"/>
                    <a:pt x="24" y="101"/>
                  </a:cubicBezTo>
                  <a:cubicBezTo>
                    <a:pt x="24" y="101"/>
                    <a:pt x="24" y="101"/>
                    <a:pt x="23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4" y="101"/>
                    <a:pt x="25" y="100"/>
                    <a:pt x="26" y="100"/>
                  </a:cubicBezTo>
                  <a:cubicBezTo>
                    <a:pt x="26" y="99"/>
                    <a:pt x="27" y="99"/>
                    <a:pt x="27" y="98"/>
                  </a:cubicBezTo>
                  <a:cubicBezTo>
                    <a:pt x="27" y="97"/>
                    <a:pt x="27" y="96"/>
                    <a:pt x="27" y="96"/>
                  </a:cubicBezTo>
                  <a:cubicBezTo>
                    <a:pt x="28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2" y="94"/>
                    <a:pt x="33" y="92"/>
                    <a:pt x="35" y="91"/>
                  </a:cubicBezTo>
                  <a:cubicBezTo>
                    <a:pt x="35" y="90"/>
                    <a:pt x="35" y="89"/>
                    <a:pt x="35" y="88"/>
                  </a:cubicBezTo>
                  <a:cubicBezTo>
                    <a:pt x="35" y="86"/>
                    <a:pt x="36" y="85"/>
                    <a:pt x="37" y="83"/>
                  </a:cubicBezTo>
                  <a:cubicBezTo>
                    <a:pt x="37" y="83"/>
                    <a:pt x="37" y="82"/>
                    <a:pt x="37" y="82"/>
                  </a:cubicBezTo>
                  <a:close/>
                  <a:moveTo>
                    <a:pt x="181" y="160"/>
                  </a:moveTo>
                  <a:cubicBezTo>
                    <a:pt x="181" y="160"/>
                    <a:pt x="181" y="160"/>
                    <a:pt x="181" y="160"/>
                  </a:cubicBezTo>
                  <a:cubicBezTo>
                    <a:pt x="182" y="160"/>
                    <a:pt x="182" y="160"/>
                    <a:pt x="182" y="160"/>
                  </a:cubicBezTo>
                  <a:cubicBezTo>
                    <a:pt x="183" y="158"/>
                    <a:pt x="184" y="156"/>
                    <a:pt x="185" y="155"/>
                  </a:cubicBezTo>
                  <a:cubicBezTo>
                    <a:pt x="186" y="154"/>
                    <a:pt x="186" y="153"/>
                    <a:pt x="187" y="152"/>
                  </a:cubicBezTo>
                  <a:cubicBezTo>
                    <a:pt x="187" y="152"/>
                    <a:pt x="187" y="152"/>
                    <a:pt x="187" y="151"/>
                  </a:cubicBezTo>
                  <a:cubicBezTo>
                    <a:pt x="186" y="150"/>
                    <a:pt x="186" y="149"/>
                    <a:pt x="185" y="147"/>
                  </a:cubicBezTo>
                  <a:cubicBezTo>
                    <a:pt x="185" y="147"/>
                    <a:pt x="185" y="147"/>
                    <a:pt x="185" y="146"/>
                  </a:cubicBezTo>
                  <a:cubicBezTo>
                    <a:pt x="184" y="148"/>
                    <a:pt x="183" y="150"/>
                    <a:pt x="182" y="151"/>
                  </a:cubicBezTo>
                  <a:cubicBezTo>
                    <a:pt x="183" y="152"/>
                    <a:pt x="183" y="153"/>
                    <a:pt x="182" y="155"/>
                  </a:cubicBezTo>
                  <a:cubicBezTo>
                    <a:pt x="182" y="155"/>
                    <a:pt x="182" y="156"/>
                    <a:pt x="181" y="156"/>
                  </a:cubicBezTo>
                  <a:cubicBezTo>
                    <a:pt x="181" y="156"/>
                    <a:pt x="181" y="157"/>
                    <a:pt x="181" y="157"/>
                  </a:cubicBezTo>
                  <a:cubicBezTo>
                    <a:pt x="181" y="158"/>
                    <a:pt x="181" y="159"/>
                    <a:pt x="181" y="160"/>
                  </a:cubicBezTo>
                  <a:close/>
                  <a:moveTo>
                    <a:pt x="63" y="73"/>
                  </a:moveTo>
                  <a:cubicBezTo>
                    <a:pt x="63" y="71"/>
                    <a:pt x="63" y="57"/>
                    <a:pt x="63" y="56"/>
                  </a:cubicBezTo>
                  <a:cubicBezTo>
                    <a:pt x="61" y="57"/>
                    <a:pt x="60" y="58"/>
                    <a:pt x="58" y="59"/>
                  </a:cubicBezTo>
                  <a:cubicBezTo>
                    <a:pt x="58" y="60"/>
                    <a:pt x="59" y="60"/>
                    <a:pt x="59" y="61"/>
                  </a:cubicBezTo>
                  <a:cubicBezTo>
                    <a:pt x="60" y="61"/>
                    <a:pt x="60" y="61"/>
                    <a:pt x="61" y="61"/>
                  </a:cubicBezTo>
                  <a:cubicBezTo>
                    <a:pt x="62" y="61"/>
                    <a:pt x="62" y="61"/>
                    <a:pt x="62" y="62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1" y="64"/>
                    <a:pt x="61" y="64"/>
                  </a:cubicBezTo>
                  <a:cubicBezTo>
                    <a:pt x="61" y="64"/>
                    <a:pt x="60" y="65"/>
                    <a:pt x="60" y="65"/>
                  </a:cubicBezTo>
                  <a:cubicBezTo>
                    <a:pt x="61" y="68"/>
                    <a:pt x="61" y="70"/>
                    <a:pt x="63" y="73"/>
                  </a:cubicBezTo>
                  <a:close/>
                  <a:moveTo>
                    <a:pt x="120" y="42"/>
                  </a:moveTo>
                  <a:cubicBezTo>
                    <a:pt x="120" y="43"/>
                    <a:pt x="120" y="44"/>
                    <a:pt x="120" y="45"/>
                  </a:cubicBezTo>
                  <a:cubicBezTo>
                    <a:pt x="119" y="46"/>
                    <a:pt x="118" y="47"/>
                    <a:pt x="118" y="48"/>
                  </a:cubicBezTo>
                  <a:cubicBezTo>
                    <a:pt x="116" y="51"/>
                    <a:pt x="115" y="53"/>
                    <a:pt x="114" y="55"/>
                  </a:cubicBezTo>
                  <a:cubicBezTo>
                    <a:pt x="114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4" y="55"/>
                  </a:cubicBezTo>
                  <a:cubicBezTo>
                    <a:pt x="117" y="53"/>
                    <a:pt x="121" y="49"/>
                    <a:pt x="124" y="46"/>
                  </a:cubicBezTo>
                  <a:cubicBezTo>
                    <a:pt x="123" y="45"/>
                    <a:pt x="121" y="43"/>
                    <a:pt x="120" y="42"/>
                  </a:cubicBezTo>
                  <a:close/>
                  <a:moveTo>
                    <a:pt x="117" y="200"/>
                  </a:moveTo>
                  <a:cubicBezTo>
                    <a:pt x="117" y="200"/>
                    <a:pt x="117" y="200"/>
                    <a:pt x="118" y="200"/>
                  </a:cubicBezTo>
                  <a:cubicBezTo>
                    <a:pt x="121" y="197"/>
                    <a:pt x="124" y="194"/>
                    <a:pt x="127" y="191"/>
                  </a:cubicBezTo>
                  <a:cubicBezTo>
                    <a:pt x="129" y="189"/>
                    <a:pt x="130" y="187"/>
                    <a:pt x="132" y="185"/>
                  </a:cubicBezTo>
                  <a:cubicBezTo>
                    <a:pt x="133" y="185"/>
                    <a:pt x="133" y="185"/>
                    <a:pt x="133" y="184"/>
                  </a:cubicBezTo>
                  <a:cubicBezTo>
                    <a:pt x="133" y="184"/>
                    <a:pt x="133" y="183"/>
                    <a:pt x="133" y="183"/>
                  </a:cubicBezTo>
                  <a:cubicBezTo>
                    <a:pt x="133" y="182"/>
                    <a:pt x="132" y="182"/>
                    <a:pt x="132" y="182"/>
                  </a:cubicBezTo>
                  <a:cubicBezTo>
                    <a:pt x="131" y="183"/>
                    <a:pt x="130" y="184"/>
                    <a:pt x="129" y="185"/>
                  </a:cubicBezTo>
                  <a:cubicBezTo>
                    <a:pt x="129" y="186"/>
                    <a:pt x="128" y="186"/>
                    <a:pt x="128" y="187"/>
                  </a:cubicBezTo>
                  <a:cubicBezTo>
                    <a:pt x="128" y="187"/>
                    <a:pt x="128" y="188"/>
                    <a:pt x="128" y="188"/>
                  </a:cubicBezTo>
                  <a:cubicBezTo>
                    <a:pt x="128" y="189"/>
                    <a:pt x="127" y="189"/>
                    <a:pt x="126" y="189"/>
                  </a:cubicBezTo>
                  <a:cubicBezTo>
                    <a:pt x="126" y="189"/>
                    <a:pt x="126" y="189"/>
                    <a:pt x="126" y="189"/>
                  </a:cubicBezTo>
                  <a:cubicBezTo>
                    <a:pt x="123" y="192"/>
                    <a:pt x="120" y="196"/>
                    <a:pt x="117" y="200"/>
                  </a:cubicBezTo>
                  <a:close/>
                  <a:moveTo>
                    <a:pt x="37" y="157"/>
                  </a:moveTo>
                  <a:cubicBezTo>
                    <a:pt x="38" y="157"/>
                    <a:pt x="38" y="157"/>
                    <a:pt x="38" y="157"/>
                  </a:cubicBezTo>
                  <a:cubicBezTo>
                    <a:pt x="41" y="157"/>
                    <a:pt x="43" y="157"/>
                    <a:pt x="46" y="156"/>
                  </a:cubicBezTo>
                  <a:cubicBezTo>
                    <a:pt x="48" y="156"/>
                    <a:pt x="50" y="156"/>
                    <a:pt x="51" y="155"/>
                  </a:cubicBezTo>
                  <a:cubicBezTo>
                    <a:pt x="51" y="155"/>
                    <a:pt x="52" y="155"/>
                    <a:pt x="52" y="155"/>
                  </a:cubicBezTo>
                  <a:cubicBezTo>
                    <a:pt x="52" y="155"/>
                    <a:pt x="53" y="155"/>
                    <a:pt x="53" y="155"/>
                  </a:cubicBezTo>
                  <a:cubicBezTo>
                    <a:pt x="55" y="155"/>
                    <a:pt x="58" y="154"/>
                    <a:pt x="60" y="154"/>
                  </a:cubicBezTo>
                  <a:cubicBezTo>
                    <a:pt x="61" y="154"/>
                    <a:pt x="62" y="154"/>
                    <a:pt x="62" y="153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58" y="154"/>
                    <a:pt x="55" y="154"/>
                    <a:pt x="52" y="154"/>
                  </a:cubicBezTo>
                  <a:cubicBezTo>
                    <a:pt x="48" y="154"/>
                    <a:pt x="45" y="155"/>
                    <a:pt x="41" y="155"/>
                  </a:cubicBezTo>
                  <a:cubicBezTo>
                    <a:pt x="40" y="156"/>
                    <a:pt x="39" y="155"/>
                    <a:pt x="39" y="154"/>
                  </a:cubicBezTo>
                  <a:cubicBezTo>
                    <a:pt x="38" y="154"/>
                    <a:pt x="37" y="154"/>
                    <a:pt x="36" y="155"/>
                  </a:cubicBezTo>
                  <a:cubicBezTo>
                    <a:pt x="36" y="155"/>
                    <a:pt x="37" y="155"/>
                    <a:pt x="37" y="156"/>
                  </a:cubicBezTo>
                  <a:cubicBezTo>
                    <a:pt x="37" y="156"/>
                    <a:pt x="37" y="157"/>
                    <a:pt x="37" y="157"/>
                  </a:cubicBezTo>
                  <a:close/>
                  <a:moveTo>
                    <a:pt x="153" y="101"/>
                  </a:moveTo>
                  <a:cubicBezTo>
                    <a:pt x="150" y="100"/>
                    <a:pt x="147" y="100"/>
                    <a:pt x="144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39" y="100"/>
                    <a:pt x="135" y="100"/>
                    <a:pt x="131" y="101"/>
                  </a:cubicBezTo>
                  <a:cubicBezTo>
                    <a:pt x="131" y="101"/>
                    <a:pt x="130" y="101"/>
                    <a:pt x="130" y="101"/>
                  </a:cubicBezTo>
                  <a:cubicBezTo>
                    <a:pt x="138" y="102"/>
                    <a:pt x="145" y="102"/>
                    <a:pt x="153" y="101"/>
                  </a:cubicBezTo>
                  <a:close/>
                  <a:moveTo>
                    <a:pt x="186" y="91"/>
                  </a:moveTo>
                  <a:cubicBezTo>
                    <a:pt x="186" y="91"/>
                    <a:pt x="186" y="91"/>
                    <a:pt x="186" y="91"/>
                  </a:cubicBezTo>
                  <a:cubicBezTo>
                    <a:pt x="186" y="91"/>
                    <a:pt x="185" y="91"/>
                    <a:pt x="185" y="91"/>
                  </a:cubicBezTo>
                  <a:cubicBezTo>
                    <a:pt x="181" y="93"/>
                    <a:pt x="178" y="95"/>
                    <a:pt x="174" y="97"/>
                  </a:cubicBezTo>
                  <a:cubicBezTo>
                    <a:pt x="174" y="97"/>
                    <a:pt x="173" y="97"/>
                    <a:pt x="173" y="97"/>
                  </a:cubicBezTo>
                  <a:cubicBezTo>
                    <a:pt x="173" y="98"/>
                    <a:pt x="172" y="99"/>
                    <a:pt x="172" y="100"/>
                  </a:cubicBezTo>
                  <a:cubicBezTo>
                    <a:pt x="173" y="100"/>
                    <a:pt x="173" y="101"/>
                    <a:pt x="173" y="102"/>
                  </a:cubicBezTo>
                  <a:cubicBezTo>
                    <a:pt x="175" y="100"/>
                    <a:pt x="177" y="98"/>
                    <a:pt x="179" y="96"/>
                  </a:cubicBezTo>
                  <a:cubicBezTo>
                    <a:pt x="181" y="94"/>
                    <a:pt x="184" y="93"/>
                    <a:pt x="186" y="91"/>
                  </a:cubicBezTo>
                  <a:close/>
                  <a:moveTo>
                    <a:pt x="52" y="229"/>
                  </a:moveTo>
                  <a:cubicBezTo>
                    <a:pt x="54" y="226"/>
                    <a:pt x="56" y="224"/>
                    <a:pt x="58" y="221"/>
                  </a:cubicBezTo>
                  <a:cubicBezTo>
                    <a:pt x="56" y="221"/>
                    <a:pt x="55" y="220"/>
                    <a:pt x="54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2" y="222"/>
                    <a:pt x="51" y="223"/>
                    <a:pt x="49" y="224"/>
                  </a:cubicBezTo>
                  <a:cubicBezTo>
                    <a:pt x="50" y="225"/>
                    <a:pt x="51" y="227"/>
                    <a:pt x="52" y="229"/>
                  </a:cubicBezTo>
                  <a:close/>
                  <a:moveTo>
                    <a:pt x="122" y="169"/>
                  </a:moveTo>
                  <a:cubicBezTo>
                    <a:pt x="122" y="169"/>
                    <a:pt x="122" y="169"/>
                    <a:pt x="122" y="169"/>
                  </a:cubicBezTo>
                  <a:cubicBezTo>
                    <a:pt x="122" y="171"/>
                    <a:pt x="122" y="172"/>
                    <a:pt x="123" y="174"/>
                  </a:cubicBezTo>
                  <a:cubicBezTo>
                    <a:pt x="123" y="177"/>
                    <a:pt x="123" y="179"/>
                    <a:pt x="124" y="182"/>
                  </a:cubicBezTo>
                  <a:cubicBezTo>
                    <a:pt x="124" y="183"/>
                    <a:pt x="124" y="185"/>
                    <a:pt x="124" y="187"/>
                  </a:cubicBezTo>
                  <a:cubicBezTo>
                    <a:pt x="124" y="187"/>
                    <a:pt x="125" y="187"/>
                    <a:pt x="125" y="187"/>
                  </a:cubicBezTo>
                  <a:cubicBezTo>
                    <a:pt x="125" y="187"/>
                    <a:pt x="126" y="186"/>
                    <a:pt x="125" y="185"/>
                  </a:cubicBezTo>
                  <a:cubicBezTo>
                    <a:pt x="125" y="184"/>
                    <a:pt x="125" y="184"/>
                    <a:pt x="125" y="183"/>
                  </a:cubicBezTo>
                  <a:cubicBezTo>
                    <a:pt x="125" y="178"/>
                    <a:pt x="125" y="174"/>
                    <a:pt x="124" y="169"/>
                  </a:cubicBezTo>
                  <a:cubicBezTo>
                    <a:pt x="124" y="169"/>
                    <a:pt x="124" y="169"/>
                    <a:pt x="124" y="169"/>
                  </a:cubicBezTo>
                  <a:cubicBezTo>
                    <a:pt x="123" y="169"/>
                    <a:pt x="123" y="169"/>
                    <a:pt x="122" y="169"/>
                  </a:cubicBezTo>
                  <a:close/>
                  <a:moveTo>
                    <a:pt x="107" y="223"/>
                  </a:moveTo>
                  <a:cubicBezTo>
                    <a:pt x="106" y="223"/>
                    <a:pt x="101" y="230"/>
                    <a:pt x="100" y="231"/>
                  </a:cubicBezTo>
                  <a:cubicBezTo>
                    <a:pt x="102" y="231"/>
                    <a:pt x="103" y="231"/>
                    <a:pt x="104" y="230"/>
                  </a:cubicBezTo>
                  <a:cubicBezTo>
                    <a:pt x="105" y="230"/>
                    <a:pt x="105" y="230"/>
                    <a:pt x="106" y="230"/>
                  </a:cubicBezTo>
                  <a:cubicBezTo>
                    <a:pt x="107" y="229"/>
                    <a:pt x="108" y="228"/>
                    <a:pt x="109" y="227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5"/>
                    <a:pt x="108" y="224"/>
                    <a:pt x="107" y="223"/>
                  </a:cubicBezTo>
                  <a:close/>
                  <a:moveTo>
                    <a:pt x="123" y="224"/>
                  </a:moveTo>
                  <a:cubicBezTo>
                    <a:pt x="125" y="222"/>
                    <a:pt x="127" y="221"/>
                    <a:pt x="130" y="219"/>
                  </a:cubicBezTo>
                  <a:cubicBezTo>
                    <a:pt x="128" y="217"/>
                    <a:pt x="127" y="215"/>
                    <a:pt x="126" y="213"/>
                  </a:cubicBezTo>
                  <a:cubicBezTo>
                    <a:pt x="126" y="214"/>
                    <a:pt x="125" y="214"/>
                    <a:pt x="125" y="215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6" y="215"/>
                    <a:pt x="127" y="215"/>
                    <a:pt x="126" y="216"/>
                  </a:cubicBezTo>
                  <a:cubicBezTo>
                    <a:pt x="126" y="217"/>
                    <a:pt x="126" y="217"/>
                    <a:pt x="126" y="217"/>
                  </a:cubicBezTo>
                  <a:cubicBezTo>
                    <a:pt x="125" y="218"/>
                    <a:pt x="124" y="219"/>
                    <a:pt x="124" y="220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3" y="222"/>
                    <a:pt x="123" y="223"/>
                    <a:pt x="123" y="224"/>
                  </a:cubicBezTo>
                  <a:close/>
                  <a:moveTo>
                    <a:pt x="174" y="136"/>
                  </a:moveTo>
                  <a:cubicBezTo>
                    <a:pt x="173" y="136"/>
                    <a:pt x="173" y="135"/>
                    <a:pt x="173" y="135"/>
                  </a:cubicBezTo>
                  <a:cubicBezTo>
                    <a:pt x="173" y="135"/>
                    <a:pt x="173" y="134"/>
                    <a:pt x="173" y="134"/>
                  </a:cubicBezTo>
                  <a:cubicBezTo>
                    <a:pt x="173" y="128"/>
                    <a:pt x="172" y="122"/>
                    <a:pt x="172" y="116"/>
                  </a:cubicBezTo>
                  <a:cubicBezTo>
                    <a:pt x="172" y="114"/>
                    <a:pt x="172" y="113"/>
                    <a:pt x="172" y="111"/>
                  </a:cubicBezTo>
                  <a:cubicBezTo>
                    <a:pt x="172" y="112"/>
                    <a:pt x="172" y="113"/>
                    <a:pt x="172" y="114"/>
                  </a:cubicBezTo>
                  <a:cubicBezTo>
                    <a:pt x="171" y="122"/>
                    <a:pt x="171" y="131"/>
                    <a:pt x="172" y="139"/>
                  </a:cubicBezTo>
                  <a:cubicBezTo>
                    <a:pt x="172" y="139"/>
                    <a:pt x="172" y="140"/>
                    <a:pt x="172" y="140"/>
                  </a:cubicBezTo>
                  <a:cubicBezTo>
                    <a:pt x="173" y="139"/>
                    <a:pt x="173" y="137"/>
                    <a:pt x="174" y="136"/>
                  </a:cubicBezTo>
                  <a:close/>
                  <a:moveTo>
                    <a:pt x="153" y="83"/>
                  </a:moveTo>
                  <a:cubicBezTo>
                    <a:pt x="152" y="83"/>
                    <a:pt x="152" y="82"/>
                    <a:pt x="152" y="82"/>
                  </a:cubicBezTo>
                  <a:cubicBezTo>
                    <a:pt x="150" y="82"/>
                    <a:pt x="149" y="82"/>
                    <a:pt x="147" y="82"/>
                  </a:cubicBezTo>
                  <a:cubicBezTo>
                    <a:pt x="146" y="81"/>
                    <a:pt x="146" y="82"/>
                    <a:pt x="146" y="83"/>
                  </a:cubicBezTo>
                  <a:cubicBezTo>
                    <a:pt x="146" y="84"/>
                    <a:pt x="146" y="85"/>
                    <a:pt x="146" y="86"/>
                  </a:cubicBezTo>
                  <a:cubicBezTo>
                    <a:pt x="147" y="87"/>
                    <a:pt x="147" y="88"/>
                    <a:pt x="147" y="89"/>
                  </a:cubicBezTo>
                  <a:cubicBezTo>
                    <a:pt x="147" y="89"/>
                    <a:pt x="148" y="89"/>
                    <a:pt x="148" y="89"/>
                  </a:cubicBezTo>
                  <a:cubicBezTo>
                    <a:pt x="150" y="87"/>
                    <a:pt x="151" y="85"/>
                    <a:pt x="152" y="83"/>
                  </a:cubicBezTo>
                  <a:cubicBezTo>
                    <a:pt x="153" y="83"/>
                    <a:pt x="153" y="83"/>
                    <a:pt x="153" y="83"/>
                  </a:cubicBezTo>
                  <a:close/>
                  <a:moveTo>
                    <a:pt x="156" y="193"/>
                  </a:moveTo>
                  <a:cubicBezTo>
                    <a:pt x="156" y="191"/>
                    <a:pt x="155" y="190"/>
                    <a:pt x="155" y="188"/>
                  </a:cubicBezTo>
                  <a:cubicBezTo>
                    <a:pt x="153" y="190"/>
                    <a:pt x="152" y="191"/>
                    <a:pt x="151" y="193"/>
                  </a:cubicBezTo>
                  <a:cubicBezTo>
                    <a:pt x="151" y="193"/>
                    <a:pt x="151" y="193"/>
                    <a:pt x="151" y="193"/>
                  </a:cubicBezTo>
                  <a:cubicBezTo>
                    <a:pt x="150" y="195"/>
                    <a:pt x="150" y="196"/>
                    <a:pt x="150" y="197"/>
                  </a:cubicBezTo>
                  <a:cubicBezTo>
                    <a:pt x="150" y="198"/>
                    <a:pt x="150" y="198"/>
                    <a:pt x="150" y="198"/>
                  </a:cubicBezTo>
                  <a:cubicBezTo>
                    <a:pt x="152" y="197"/>
                    <a:pt x="154" y="195"/>
                    <a:pt x="156" y="193"/>
                  </a:cubicBezTo>
                  <a:close/>
                  <a:moveTo>
                    <a:pt x="65" y="241"/>
                  </a:moveTo>
                  <a:cubicBezTo>
                    <a:pt x="67" y="241"/>
                    <a:pt x="69" y="241"/>
                    <a:pt x="71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39"/>
                    <a:pt x="72" y="238"/>
                    <a:pt x="73" y="238"/>
                  </a:cubicBezTo>
                  <a:cubicBezTo>
                    <a:pt x="73" y="238"/>
                    <a:pt x="72" y="238"/>
                    <a:pt x="72" y="238"/>
                  </a:cubicBezTo>
                  <a:cubicBezTo>
                    <a:pt x="70" y="237"/>
                    <a:pt x="69" y="237"/>
                    <a:pt x="67" y="237"/>
                  </a:cubicBezTo>
                  <a:cubicBezTo>
                    <a:pt x="65" y="236"/>
                    <a:pt x="65" y="236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9"/>
                    <a:pt x="65" y="240"/>
                    <a:pt x="65" y="241"/>
                  </a:cubicBezTo>
                  <a:close/>
                  <a:moveTo>
                    <a:pt x="135" y="186"/>
                  </a:moveTo>
                  <a:cubicBezTo>
                    <a:pt x="133" y="187"/>
                    <a:pt x="121" y="198"/>
                    <a:pt x="121" y="199"/>
                  </a:cubicBezTo>
                  <a:cubicBezTo>
                    <a:pt x="121" y="199"/>
                    <a:pt x="122" y="199"/>
                    <a:pt x="122" y="199"/>
                  </a:cubicBezTo>
                  <a:cubicBezTo>
                    <a:pt x="123" y="199"/>
                    <a:pt x="123" y="200"/>
                    <a:pt x="123" y="200"/>
                  </a:cubicBezTo>
                  <a:cubicBezTo>
                    <a:pt x="127" y="196"/>
                    <a:pt x="131" y="191"/>
                    <a:pt x="135" y="186"/>
                  </a:cubicBezTo>
                  <a:close/>
                  <a:moveTo>
                    <a:pt x="51" y="179"/>
                  </a:moveTo>
                  <a:cubicBezTo>
                    <a:pt x="53" y="178"/>
                    <a:pt x="54" y="177"/>
                    <a:pt x="56" y="176"/>
                  </a:cubicBezTo>
                  <a:cubicBezTo>
                    <a:pt x="55" y="174"/>
                    <a:pt x="55" y="173"/>
                    <a:pt x="55" y="171"/>
                  </a:cubicBezTo>
                  <a:cubicBezTo>
                    <a:pt x="53" y="171"/>
                    <a:pt x="52" y="171"/>
                    <a:pt x="51" y="171"/>
                  </a:cubicBezTo>
                  <a:cubicBezTo>
                    <a:pt x="51" y="174"/>
                    <a:pt x="51" y="177"/>
                    <a:pt x="51" y="179"/>
                  </a:cubicBezTo>
                  <a:close/>
                  <a:moveTo>
                    <a:pt x="78" y="252"/>
                  </a:moveTo>
                  <a:cubicBezTo>
                    <a:pt x="78" y="254"/>
                    <a:pt x="77" y="256"/>
                    <a:pt x="77" y="258"/>
                  </a:cubicBezTo>
                  <a:cubicBezTo>
                    <a:pt x="78" y="258"/>
                    <a:pt x="79" y="258"/>
                    <a:pt x="80" y="258"/>
                  </a:cubicBezTo>
                  <a:cubicBezTo>
                    <a:pt x="81" y="255"/>
                    <a:pt x="82" y="253"/>
                    <a:pt x="83" y="251"/>
                  </a:cubicBezTo>
                  <a:cubicBezTo>
                    <a:pt x="81" y="251"/>
                    <a:pt x="80" y="251"/>
                    <a:pt x="78" y="252"/>
                  </a:cubicBezTo>
                  <a:close/>
                  <a:moveTo>
                    <a:pt x="58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6"/>
                    <a:pt x="58" y="186"/>
                    <a:pt x="57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6" y="187"/>
                    <a:pt x="55" y="187"/>
                    <a:pt x="54" y="186"/>
                  </a:cubicBezTo>
                  <a:cubicBezTo>
                    <a:pt x="54" y="186"/>
                    <a:pt x="53" y="186"/>
                    <a:pt x="53" y="186"/>
                  </a:cubicBezTo>
                  <a:cubicBezTo>
                    <a:pt x="53" y="186"/>
                    <a:pt x="52" y="187"/>
                    <a:pt x="52" y="187"/>
                  </a:cubicBezTo>
                  <a:cubicBezTo>
                    <a:pt x="51" y="187"/>
                    <a:pt x="51" y="188"/>
                    <a:pt x="51" y="188"/>
                  </a:cubicBezTo>
                  <a:cubicBezTo>
                    <a:pt x="51" y="189"/>
                    <a:pt x="51" y="191"/>
                    <a:pt x="51" y="192"/>
                  </a:cubicBezTo>
                  <a:cubicBezTo>
                    <a:pt x="51" y="192"/>
                    <a:pt x="51" y="193"/>
                    <a:pt x="51" y="193"/>
                  </a:cubicBezTo>
                  <a:cubicBezTo>
                    <a:pt x="54" y="191"/>
                    <a:pt x="56" y="190"/>
                    <a:pt x="58" y="188"/>
                  </a:cubicBezTo>
                  <a:close/>
                  <a:moveTo>
                    <a:pt x="91" y="37"/>
                  </a:moveTo>
                  <a:cubicBezTo>
                    <a:pt x="90" y="37"/>
                    <a:pt x="90" y="37"/>
                    <a:pt x="90" y="37"/>
                  </a:cubicBezTo>
                  <a:cubicBezTo>
                    <a:pt x="88" y="37"/>
                    <a:pt x="85" y="37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38"/>
                    <a:pt x="80" y="40"/>
                    <a:pt x="79" y="41"/>
                  </a:cubicBezTo>
                  <a:cubicBezTo>
                    <a:pt x="79" y="41"/>
                    <a:pt x="79" y="41"/>
                    <a:pt x="78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1" y="41"/>
                    <a:pt x="83" y="41"/>
                    <a:pt x="85" y="40"/>
                  </a:cubicBezTo>
                  <a:cubicBezTo>
                    <a:pt x="85" y="40"/>
                    <a:pt x="86" y="40"/>
                    <a:pt x="86" y="40"/>
                  </a:cubicBezTo>
                  <a:cubicBezTo>
                    <a:pt x="87" y="39"/>
                    <a:pt x="89" y="38"/>
                    <a:pt x="90" y="37"/>
                  </a:cubicBezTo>
                  <a:cubicBezTo>
                    <a:pt x="90" y="37"/>
                    <a:pt x="91" y="37"/>
                    <a:pt x="91" y="37"/>
                  </a:cubicBezTo>
                  <a:close/>
                  <a:moveTo>
                    <a:pt x="77" y="229"/>
                  </a:moveTo>
                  <a:cubicBezTo>
                    <a:pt x="75" y="229"/>
                    <a:pt x="74" y="230"/>
                    <a:pt x="73" y="230"/>
                  </a:cubicBezTo>
                  <a:cubicBezTo>
                    <a:pt x="73" y="230"/>
                    <a:pt x="72" y="230"/>
                    <a:pt x="72" y="231"/>
                  </a:cubicBezTo>
                  <a:cubicBezTo>
                    <a:pt x="71" y="232"/>
                    <a:pt x="69" y="233"/>
                    <a:pt x="68" y="234"/>
                  </a:cubicBezTo>
                  <a:cubicBezTo>
                    <a:pt x="68" y="235"/>
                    <a:pt x="67" y="235"/>
                    <a:pt x="67" y="235"/>
                  </a:cubicBezTo>
                  <a:cubicBezTo>
                    <a:pt x="69" y="235"/>
                    <a:pt x="71" y="236"/>
                    <a:pt x="73" y="236"/>
                  </a:cubicBezTo>
                  <a:cubicBezTo>
                    <a:pt x="73" y="235"/>
                    <a:pt x="73" y="234"/>
                    <a:pt x="74" y="234"/>
                  </a:cubicBezTo>
                  <a:cubicBezTo>
                    <a:pt x="74" y="233"/>
                    <a:pt x="75" y="231"/>
                    <a:pt x="76" y="230"/>
                  </a:cubicBezTo>
                  <a:cubicBezTo>
                    <a:pt x="76" y="230"/>
                    <a:pt x="76" y="229"/>
                    <a:pt x="77" y="229"/>
                  </a:cubicBezTo>
                  <a:close/>
                  <a:moveTo>
                    <a:pt x="94" y="246"/>
                  </a:moveTo>
                  <a:cubicBezTo>
                    <a:pt x="97" y="244"/>
                    <a:pt x="98" y="242"/>
                    <a:pt x="100" y="240"/>
                  </a:cubicBezTo>
                  <a:cubicBezTo>
                    <a:pt x="102" y="238"/>
                    <a:pt x="104" y="236"/>
                    <a:pt x="106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4" y="235"/>
                    <a:pt x="103" y="236"/>
                    <a:pt x="101" y="237"/>
                  </a:cubicBezTo>
                  <a:cubicBezTo>
                    <a:pt x="101" y="237"/>
                    <a:pt x="101" y="237"/>
                    <a:pt x="100" y="237"/>
                  </a:cubicBezTo>
                  <a:cubicBezTo>
                    <a:pt x="99" y="238"/>
                    <a:pt x="97" y="240"/>
                    <a:pt x="96" y="241"/>
                  </a:cubicBezTo>
                  <a:cubicBezTo>
                    <a:pt x="96" y="241"/>
                    <a:pt x="96" y="242"/>
                    <a:pt x="95" y="242"/>
                  </a:cubicBezTo>
                  <a:cubicBezTo>
                    <a:pt x="95" y="243"/>
                    <a:pt x="95" y="244"/>
                    <a:pt x="95" y="245"/>
                  </a:cubicBezTo>
                  <a:cubicBezTo>
                    <a:pt x="95" y="245"/>
                    <a:pt x="95" y="246"/>
                    <a:pt x="94" y="246"/>
                  </a:cubicBezTo>
                  <a:close/>
                  <a:moveTo>
                    <a:pt x="144" y="153"/>
                  </a:moveTo>
                  <a:cubicBezTo>
                    <a:pt x="144" y="153"/>
                    <a:pt x="144" y="154"/>
                    <a:pt x="144" y="154"/>
                  </a:cubicBezTo>
                  <a:cubicBezTo>
                    <a:pt x="144" y="157"/>
                    <a:pt x="143" y="160"/>
                    <a:pt x="143" y="163"/>
                  </a:cubicBezTo>
                  <a:cubicBezTo>
                    <a:pt x="143" y="163"/>
                    <a:pt x="143" y="164"/>
                    <a:pt x="143" y="164"/>
                  </a:cubicBezTo>
                  <a:cubicBezTo>
                    <a:pt x="144" y="165"/>
                    <a:pt x="145" y="167"/>
                    <a:pt x="145" y="168"/>
                  </a:cubicBezTo>
                  <a:cubicBezTo>
                    <a:pt x="145" y="168"/>
                    <a:pt x="146" y="169"/>
                    <a:pt x="146" y="169"/>
                  </a:cubicBezTo>
                  <a:cubicBezTo>
                    <a:pt x="146" y="164"/>
                    <a:pt x="145" y="158"/>
                    <a:pt x="144" y="153"/>
                  </a:cubicBezTo>
                  <a:close/>
                  <a:moveTo>
                    <a:pt x="65" y="214"/>
                  </a:moveTo>
                  <a:cubicBezTo>
                    <a:pt x="63" y="216"/>
                    <a:pt x="62" y="218"/>
                    <a:pt x="61" y="220"/>
                  </a:cubicBezTo>
                  <a:cubicBezTo>
                    <a:pt x="62" y="220"/>
                    <a:pt x="63" y="220"/>
                    <a:pt x="64" y="221"/>
                  </a:cubicBezTo>
                  <a:cubicBezTo>
                    <a:pt x="64" y="221"/>
                    <a:pt x="65" y="221"/>
                    <a:pt x="65" y="220"/>
                  </a:cubicBezTo>
                  <a:cubicBezTo>
                    <a:pt x="66" y="219"/>
                    <a:pt x="67" y="219"/>
                    <a:pt x="68" y="218"/>
                  </a:cubicBezTo>
                  <a:cubicBezTo>
                    <a:pt x="68" y="218"/>
                    <a:pt x="68" y="218"/>
                    <a:pt x="68" y="217"/>
                  </a:cubicBezTo>
                  <a:cubicBezTo>
                    <a:pt x="68" y="217"/>
                    <a:pt x="67" y="217"/>
                    <a:pt x="67" y="216"/>
                  </a:cubicBezTo>
                  <a:cubicBezTo>
                    <a:pt x="66" y="216"/>
                    <a:pt x="66" y="215"/>
                    <a:pt x="65" y="214"/>
                  </a:cubicBezTo>
                  <a:close/>
                  <a:moveTo>
                    <a:pt x="195" y="159"/>
                  </a:moveTo>
                  <a:cubicBezTo>
                    <a:pt x="195" y="159"/>
                    <a:pt x="195" y="159"/>
                    <a:pt x="195" y="159"/>
                  </a:cubicBezTo>
                  <a:cubicBezTo>
                    <a:pt x="195" y="159"/>
                    <a:pt x="195" y="159"/>
                    <a:pt x="195" y="159"/>
                  </a:cubicBezTo>
                  <a:cubicBezTo>
                    <a:pt x="198" y="156"/>
                    <a:pt x="199" y="152"/>
                    <a:pt x="201" y="148"/>
                  </a:cubicBezTo>
                  <a:cubicBezTo>
                    <a:pt x="202" y="145"/>
                    <a:pt x="204" y="141"/>
                    <a:pt x="205" y="138"/>
                  </a:cubicBezTo>
                  <a:cubicBezTo>
                    <a:pt x="206" y="135"/>
                    <a:pt x="207" y="132"/>
                    <a:pt x="207" y="129"/>
                  </a:cubicBezTo>
                  <a:cubicBezTo>
                    <a:pt x="207" y="130"/>
                    <a:pt x="207" y="130"/>
                    <a:pt x="207" y="130"/>
                  </a:cubicBezTo>
                  <a:cubicBezTo>
                    <a:pt x="206" y="133"/>
                    <a:pt x="204" y="137"/>
                    <a:pt x="203" y="141"/>
                  </a:cubicBezTo>
                  <a:cubicBezTo>
                    <a:pt x="202" y="143"/>
                    <a:pt x="201" y="146"/>
                    <a:pt x="200" y="148"/>
                  </a:cubicBezTo>
                  <a:cubicBezTo>
                    <a:pt x="198" y="152"/>
                    <a:pt x="197" y="155"/>
                    <a:pt x="195" y="158"/>
                  </a:cubicBezTo>
                  <a:cubicBezTo>
                    <a:pt x="195" y="159"/>
                    <a:pt x="195" y="159"/>
                    <a:pt x="195" y="159"/>
                  </a:cubicBezTo>
                  <a:close/>
                  <a:moveTo>
                    <a:pt x="40" y="73"/>
                  </a:moveTo>
                  <a:cubicBezTo>
                    <a:pt x="42" y="69"/>
                    <a:pt x="44" y="65"/>
                    <a:pt x="46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2" y="66"/>
                    <a:pt x="38" y="71"/>
                    <a:pt x="35" y="76"/>
                  </a:cubicBezTo>
                  <a:cubicBezTo>
                    <a:pt x="36" y="76"/>
                    <a:pt x="37" y="75"/>
                    <a:pt x="38" y="74"/>
                  </a:cubicBezTo>
                  <a:cubicBezTo>
                    <a:pt x="39" y="74"/>
                    <a:pt x="39" y="73"/>
                    <a:pt x="40" y="73"/>
                  </a:cubicBezTo>
                  <a:close/>
                  <a:moveTo>
                    <a:pt x="189" y="73"/>
                  </a:moveTo>
                  <a:cubicBezTo>
                    <a:pt x="189" y="73"/>
                    <a:pt x="190" y="73"/>
                    <a:pt x="190" y="73"/>
                  </a:cubicBezTo>
                  <a:cubicBezTo>
                    <a:pt x="190" y="72"/>
                    <a:pt x="191" y="71"/>
                    <a:pt x="191" y="71"/>
                  </a:cubicBezTo>
                  <a:cubicBezTo>
                    <a:pt x="192" y="70"/>
                    <a:pt x="193" y="69"/>
                    <a:pt x="194" y="70"/>
                  </a:cubicBezTo>
                  <a:cubicBezTo>
                    <a:pt x="194" y="68"/>
                    <a:pt x="190" y="63"/>
                    <a:pt x="189" y="62"/>
                  </a:cubicBezTo>
                  <a:cubicBezTo>
                    <a:pt x="189" y="64"/>
                    <a:pt x="189" y="65"/>
                    <a:pt x="189" y="66"/>
                  </a:cubicBezTo>
                  <a:cubicBezTo>
                    <a:pt x="189" y="67"/>
                    <a:pt x="189" y="69"/>
                    <a:pt x="189" y="71"/>
                  </a:cubicBezTo>
                  <a:cubicBezTo>
                    <a:pt x="189" y="72"/>
                    <a:pt x="189" y="72"/>
                    <a:pt x="189" y="73"/>
                  </a:cubicBezTo>
                  <a:close/>
                  <a:moveTo>
                    <a:pt x="130" y="199"/>
                  </a:moveTo>
                  <a:cubicBezTo>
                    <a:pt x="130" y="199"/>
                    <a:pt x="130" y="199"/>
                    <a:pt x="130" y="199"/>
                  </a:cubicBezTo>
                  <a:cubicBezTo>
                    <a:pt x="128" y="201"/>
                    <a:pt x="126" y="203"/>
                    <a:pt x="125" y="205"/>
                  </a:cubicBezTo>
                  <a:cubicBezTo>
                    <a:pt x="125" y="205"/>
                    <a:pt x="125" y="205"/>
                    <a:pt x="125" y="205"/>
                  </a:cubicBezTo>
                  <a:cubicBezTo>
                    <a:pt x="125" y="206"/>
                    <a:pt x="125" y="207"/>
                    <a:pt x="126" y="208"/>
                  </a:cubicBezTo>
                  <a:cubicBezTo>
                    <a:pt x="127" y="207"/>
                    <a:pt x="129" y="205"/>
                    <a:pt x="130" y="203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0" y="202"/>
                    <a:pt x="130" y="200"/>
                    <a:pt x="130" y="199"/>
                  </a:cubicBezTo>
                  <a:close/>
                  <a:moveTo>
                    <a:pt x="57" y="247"/>
                  </a:moveTo>
                  <a:cubicBezTo>
                    <a:pt x="56" y="242"/>
                    <a:pt x="54" y="238"/>
                    <a:pt x="52" y="234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4"/>
                    <a:pt x="51" y="233"/>
                    <a:pt x="51" y="232"/>
                  </a:cubicBezTo>
                  <a:cubicBezTo>
                    <a:pt x="51" y="232"/>
                    <a:pt x="51" y="232"/>
                    <a:pt x="51" y="232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0" y="229"/>
                    <a:pt x="49" y="226"/>
                    <a:pt x="48" y="224"/>
                  </a:cubicBezTo>
                  <a:cubicBezTo>
                    <a:pt x="48" y="224"/>
                    <a:pt x="47" y="224"/>
                    <a:pt x="47" y="224"/>
                  </a:cubicBezTo>
                  <a:cubicBezTo>
                    <a:pt x="47" y="224"/>
                    <a:pt x="46" y="223"/>
                    <a:pt x="46" y="223"/>
                  </a:cubicBezTo>
                  <a:cubicBezTo>
                    <a:pt x="46" y="222"/>
                    <a:pt x="46" y="222"/>
                    <a:pt x="46" y="221"/>
                  </a:cubicBezTo>
                  <a:cubicBezTo>
                    <a:pt x="46" y="223"/>
                    <a:pt x="47" y="224"/>
                    <a:pt x="47" y="226"/>
                  </a:cubicBezTo>
                  <a:cubicBezTo>
                    <a:pt x="50" y="233"/>
                    <a:pt x="54" y="240"/>
                    <a:pt x="57" y="247"/>
                  </a:cubicBezTo>
                  <a:close/>
                  <a:moveTo>
                    <a:pt x="83" y="223"/>
                  </a:moveTo>
                  <a:cubicBezTo>
                    <a:pt x="84" y="223"/>
                    <a:pt x="84" y="223"/>
                    <a:pt x="85" y="223"/>
                  </a:cubicBezTo>
                  <a:cubicBezTo>
                    <a:pt x="85" y="223"/>
                    <a:pt x="86" y="223"/>
                    <a:pt x="86" y="223"/>
                  </a:cubicBezTo>
                  <a:cubicBezTo>
                    <a:pt x="88" y="221"/>
                    <a:pt x="91" y="218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2" y="216"/>
                    <a:pt x="90" y="216"/>
                    <a:pt x="88" y="217"/>
                  </a:cubicBezTo>
                  <a:cubicBezTo>
                    <a:pt x="88" y="217"/>
                    <a:pt x="88" y="217"/>
                    <a:pt x="87" y="217"/>
                  </a:cubicBezTo>
                  <a:cubicBezTo>
                    <a:pt x="86" y="219"/>
                    <a:pt x="85" y="221"/>
                    <a:pt x="84" y="222"/>
                  </a:cubicBezTo>
                  <a:cubicBezTo>
                    <a:pt x="84" y="223"/>
                    <a:pt x="84" y="223"/>
                    <a:pt x="83" y="223"/>
                  </a:cubicBezTo>
                  <a:close/>
                  <a:moveTo>
                    <a:pt x="55" y="252"/>
                  </a:moveTo>
                  <a:cubicBezTo>
                    <a:pt x="55" y="252"/>
                    <a:pt x="55" y="252"/>
                    <a:pt x="55" y="252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53" y="248"/>
                    <a:pt x="51" y="245"/>
                    <a:pt x="50" y="242"/>
                  </a:cubicBezTo>
                  <a:cubicBezTo>
                    <a:pt x="48" y="239"/>
                    <a:pt x="46" y="236"/>
                    <a:pt x="44" y="233"/>
                  </a:cubicBezTo>
                  <a:cubicBezTo>
                    <a:pt x="44" y="233"/>
                    <a:pt x="44" y="233"/>
                    <a:pt x="44" y="232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5" y="235"/>
                    <a:pt x="46" y="238"/>
                    <a:pt x="48" y="240"/>
                  </a:cubicBezTo>
                  <a:cubicBezTo>
                    <a:pt x="48" y="240"/>
                    <a:pt x="48" y="241"/>
                    <a:pt x="48" y="242"/>
                  </a:cubicBezTo>
                  <a:cubicBezTo>
                    <a:pt x="48" y="242"/>
                    <a:pt x="48" y="242"/>
                    <a:pt x="48" y="243"/>
                  </a:cubicBezTo>
                  <a:cubicBezTo>
                    <a:pt x="49" y="244"/>
                    <a:pt x="50" y="245"/>
                    <a:pt x="51" y="247"/>
                  </a:cubicBezTo>
                  <a:cubicBezTo>
                    <a:pt x="52" y="248"/>
                    <a:pt x="54" y="250"/>
                    <a:pt x="55" y="252"/>
                  </a:cubicBezTo>
                  <a:close/>
                  <a:moveTo>
                    <a:pt x="156" y="21"/>
                  </a:moveTo>
                  <a:cubicBezTo>
                    <a:pt x="156" y="21"/>
                    <a:pt x="156" y="21"/>
                    <a:pt x="156" y="21"/>
                  </a:cubicBezTo>
                  <a:cubicBezTo>
                    <a:pt x="156" y="21"/>
                    <a:pt x="155" y="21"/>
                    <a:pt x="155" y="21"/>
                  </a:cubicBezTo>
                  <a:cubicBezTo>
                    <a:pt x="152" y="25"/>
                    <a:pt x="149" y="29"/>
                    <a:pt x="146" y="34"/>
                  </a:cubicBezTo>
                  <a:cubicBezTo>
                    <a:pt x="144" y="37"/>
                    <a:pt x="143" y="41"/>
                    <a:pt x="141" y="44"/>
                  </a:cubicBezTo>
                  <a:cubicBezTo>
                    <a:pt x="141" y="45"/>
                    <a:pt x="141" y="45"/>
                    <a:pt x="141" y="46"/>
                  </a:cubicBezTo>
                  <a:cubicBezTo>
                    <a:pt x="142" y="46"/>
                    <a:pt x="142" y="47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3" y="44"/>
                    <a:pt x="143" y="42"/>
                    <a:pt x="144" y="39"/>
                  </a:cubicBezTo>
                  <a:cubicBezTo>
                    <a:pt x="146" y="35"/>
                    <a:pt x="148" y="31"/>
                    <a:pt x="151" y="28"/>
                  </a:cubicBezTo>
                  <a:cubicBezTo>
                    <a:pt x="151" y="28"/>
                    <a:pt x="151" y="27"/>
                    <a:pt x="152" y="27"/>
                  </a:cubicBezTo>
                  <a:cubicBezTo>
                    <a:pt x="153" y="25"/>
                    <a:pt x="154" y="23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lose/>
                  <a:moveTo>
                    <a:pt x="49" y="185"/>
                  </a:moveTo>
                  <a:cubicBezTo>
                    <a:pt x="49" y="185"/>
                    <a:pt x="49" y="185"/>
                    <a:pt x="49" y="185"/>
                  </a:cubicBezTo>
                  <a:cubicBezTo>
                    <a:pt x="49" y="180"/>
                    <a:pt x="49" y="175"/>
                    <a:pt x="49" y="171"/>
                  </a:cubicBezTo>
                  <a:cubicBezTo>
                    <a:pt x="48" y="170"/>
                    <a:pt x="48" y="170"/>
                    <a:pt x="46" y="170"/>
                  </a:cubicBezTo>
                  <a:cubicBezTo>
                    <a:pt x="47" y="175"/>
                    <a:pt x="48" y="180"/>
                    <a:pt x="49" y="185"/>
                  </a:cubicBezTo>
                  <a:close/>
                  <a:moveTo>
                    <a:pt x="127" y="49"/>
                  </a:moveTo>
                  <a:cubicBezTo>
                    <a:pt x="125" y="51"/>
                    <a:pt x="121" y="58"/>
                    <a:pt x="121" y="59"/>
                  </a:cubicBezTo>
                  <a:cubicBezTo>
                    <a:pt x="124" y="57"/>
                    <a:pt x="126" y="55"/>
                    <a:pt x="129" y="53"/>
                  </a:cubicBezTo>
                  <a:cubicBezTo>
                    <a:pt x="128" y="52"/>
                    <a:pt x="128" y="51"/>
                    <a:pt x="127" y="49"/>
                  </a:cubicBezTo>
                  <a:close/>
                  <a:moveTo>
                    <a:pt x="116" y="215"/>
                  </a:moveTo>
                  <a:cubicBezTo>
                    <a:pt x="117" y="216"/>
                    <a:pt x="117" y="217"/>
                    <a:pt x="118" y="219"/>
                  </a:cubicBezTo>
                  <a:cubicBezTo>
                    <a:pt x="119" y="218"/>
                    <a:pt x="120" y="218"/>
                    <a:pt x="121" y="217"/>
                  </a:cubicBezTo>
                  <a:cubicBezTo>
                    <a:pt x="121" y="217"/>
                    <a:pt x="121" y="217"/>
                    <a:pt x="121" y="216"/>
                  </a:cubicBezTo>
                  <a:cubicBezTo>
                    <a:pt x="121" y="215"/>
                    <a:pt x="121" y="213"/>
                    <a:pt x="121" y="212"/>
                  </a:cubicBezTo>
                  <a:cubicBezTo>
                    <a:pt x="119" y="213"/>
                    <a:pt x="118" y="214"/>
                    <a:pt x="116" y="215"/>
                  </a:cubicBezTo>
                  <a:close/>
                  <a:moveTo>
                    <a:pt x="112" y="218"/>
                  </a:moveTo>
                  <a:cubicBezTo>
                    <a:pt x="112" y="220"/>
                    <a:pt x="112" y="222"/>
                    <a:pt x="113" y="224"/>
                  </a:cubicBezTo>
                  <a:cubicBezTo>
                    <a:pt x="114" y="222"/>
                    <a:pt x="115" y="221"/>
                    <a:pt x="117" y="220"/>
                  </a:cubicBezTo>
                  <a:cubicBezTo>
                    <a:pt x="116" y="219"/>
                    <a:pt x="115" y="217"/>
                    <a:pt x="114" y="216"/>
                  </a:cubicBezTo>
                  <a:cubicBezTo>
                    <a:pt x="113" y="216"/>
                    <a:pt x="113" y="218"/>
                    <a:pt x="112" y="218"/>
                  </a:cubicBezTo>
                  <a:close/>
                  <a:moveTo>
                    <a:pt x="58" y="200"/>
                  </a:moveTo>
                  <a:cubicBezTo>
                    <a:pt x="60" y="199"/>
                    <a:pt x="61" y="198"/>
                    <a:pt x="62" y="197"/>
                  </a:cubicBezTo>
                  <a:cubicBezTo>
                    <a:pt x="62" y="195"/>
                    <a:pt x="61" y="194"/>
                    <a:pt x="61" y="192"/>
                  </a:cubicBezTo>
                  <a:cubicBezTo>
                    <a:pt x="60" y="193"/>
                    <a:pt x="60" y="193"/>
                    <a:pt x="59" y="193"/>
                  </a:cubicBezTo>
                  <a:cubicBezTo>
                    <a:pt x="58" y="194"/>
                    <a:pt x="57" y="195"/>
                    <a:pt x="56" y="196"/>
                  </a:cubicBezTo>
                  <a:cubicBezTo>
                    <a:pt x="57" y="197"/>
                    <a:pt x="58" y="198"/>
                    <a:pt x="58" y="200"/>
                  </a:cubicBezTo>
                  <a:close/>
                  <a:moveTo>
                    <a:pt x="150" y="98"/>
                  </a:moveTo>
                  <a:cubicBezTo>
                    <a:pt x="150" y="99"/>
                    <a:pt x="151" y="99"/>
                    <a:pt x="151" y="99"/>
                  </a:cubicBezTo>
                  <a:cubicBezTo>
                    <a:pt x="153" y="99"/>
                    <a:pt x="155" y="99"/>
                    <a:pt x="158" y="100"/>
                  </a:cubicBezTo>
                  <a:cubicBezTo>
                    <a:pt x="160" y="100"/>
                    <a:pt x="161" y="100"/>
                    <a:pt x="163" y="100"/>
                  </a:cubicBezTo>
                  <a:cubicBezTo>
                    <a:pt x="164" y="99"/>
                    <a:pt x="164" y="99"/>
                    <a:pt x="165" y="98"/>
                  </a:cubicBezTo>
                  <a:cubicBezTo>
                    <a:pt x="160" y="98"/>
                    <a:pt x="155" y="98"/>
                    <a:pt x="150" y="98"/>
                  </a:cubicBezTo>
                  <a:close/>
                  <a:moveTo>
                    <a:pt x="174" y="172"/>
                  </a:moveTo>
                  <a:cubicBezTo>
                    <a:pt x="174" y="172"/>
                    <a:pt x="174" y="172"/>
                    <a:pt x="174" y="172"/>
                  </a:cubicBezTo>
                  <a:cubicBezTo>
                    <a:pt x="174" y="171"/>
                    <a:pt x="175" y="171"/>
                    <a:pt x="175" y="171"/>
                  </a:cubicBezTo>
                  <a:cubicBezTo>
                    <a:pt x="176" y="170"/>
                    <a:pt x="176" y="168"/>
                    <a:pt x="177" y="167"/>
                  </a:cubicBezTo>
                  <a:cubicBezTo>
                    <a:pt x="178" y="166"/>
                    <a:pt x="178" y="166"/>
                    <a:pt x="178" y="165"/>
                  </a:cubicBezTo>
                  <a:cubicBezTo>
                    <a:pt x="178" y="164"/>
                    <a:pt x="178" y="164"/>
                    <a:pt x="178" y="163"/>
                  </a:cubicBezTo>
                  <a:cubicBezTo>
                    <a:pt x="177" y="162"/>
                    <a:pt x="177" y="162"/>
                    <a:pt x="177" y="161"/>
                  </a:cubicBezTo>
                  <a:cubicBezTo>
                    <a:pt x="176" y="163"/>
                    <a:pt x="175" y="164"/>
                    <a:pt x="174" y="166"/>
                  </a:cubicBezTo>
                  <a:cubicBezTo>
                    <a:pt x="174" y="166"/>
                    <a:pt x="174" y="167"/>
                    <a:pt x="174" y="167"/>
                  </a:cubicBezTo>
                  <a:cubicBezTo>
                    <a:pt x="174" y="168"/>
                    <a:pt x="174" y="170"/>
                    <a:pt x="174" y="172"/>
                  </a:cubicBezTo>
                  <a:close/>
                  <a:moveTo>
                    <a:pt x="7" y="144"/>
                  </a:moveTo>
                  <a:cubicBezTo>
                    <a:pt x="7" y="147"/>
                    <a:pt x="8" y="159"/>
                    <a:pt x="10" y="161"/>
                  </a:cubicBezTo>
                  <a:cubicBezTo>
                    <a:pt x="9" y="160"/>
                    <a:pt x="9" y="159"/>
                    <a:pt x="9" y="159"/>
                  </a:cubicBezTo>
                  <a:cubicBezTo>
                    <a:pt x="9" y="157"/>
                    <a:pt x="9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9" y="148"/>
                    <a:pt x="7" y="144"/>
                  </a:cubicBezTo>
                  <a:close/>
                  <a:moveTo>
                    <a:pt x="74" y="203"/>
                  </a:moveTo>
                  <a:cubicBezTo>
                    <a:pt x="75" y="205"/>
                    <a:pt x="75" y="206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8"/>
                    <a:pt x="76" y="208"/>
                    <a:pt x="76" y="208"/>
                  </a:cubicBezTo>
                  <a:cubicBezTo>
                    <a:pt x="77" y="208"/>
                    <a:pt x="78" y="208"/>
                    <a:pt x="79" y="208"/>
                  </a:cubicBezTo>
                  <a:cubicBezTo>
                    <a:pt x="79" y="208"/>
                    <a:pt x="80" y="208"/>
                    <a:pt x="80" y="208"/>
                  </a:cubicBezTo>
                  <a:cubicBezTo>
                    <a:pt x="80" y="208"/>
                    <a:pt x="79" y="208"/>
                    <a:pt x="79" y="208"/>
                  </a:cubicBezTo>
                  <a:cubicBezTo>
                    <a:pt x="79" y="207"/>
                    <a:pt x="78" y="207"/>
                    <a:pt x="79" y="206"/>
                  </a:cubicBezTo>
                  <a:cubicBezTo>
                    <a:pt x="80" y="206"/>
                    <a:pt x="80" y="205"/>
                    <a:pt x="81" y="205"/>
                  </a:cubicBezTo>
                  <a:cubicBezTo>
                    <a:pt x="81" y="205"/>
                    <a:pt x="81" y="205"/>
                    <a:pt x="81" y="205"/>
                  </a:cubicBezTo>
                  <a:cubicBezTo>
                    <a:pt x="80" y="205"/>
                    <a:pt x="80" y="204"/>
                    <a:pt x="80" y="204"/>
                  </a:cubicBezTo>
                  <a:cubicBezTo>
                    <a:pt x="79" y="203"/>
                    <a:pt x="78" y="203"/>
                    <a:pt x="77" y="203"/>
                  </a:cubicBezTo>
                  <a:cubicBezTo>
                    <a:pt x="76" y="203"/>
                    <a:pt x="75" y="203"/>
                    <a:pt x="74" y="203"/>
                  </a:cubicBezTo>
                  <a:close/>
                  <a:moveTo>
                    <a:pt x="147" y="75"/>
                  </a:moveTo>
                  <a:cubicBezTo>
                    <a:pt x="147" y="75"/>
                    <a:pt x="147" y="75"/>
                    <a:pt x="147" y="75"/>
                  </a:cubicBezTo>
                  <a:cubicBezTo>
                    <a:pt x="148" y="75"/>
                    <a:pt x="149" y="75"/>
                    <a:pt x="150" y="75"/>
                  </a:cubicBezTo>
                  <a:cubicBezTo>
                    <a:pt x="150" y="75"/>
                    <a:pt x="151" y="75"/>
                    <a:pt x="152" y="75"/>
                  </a:cubicBezTo>
                  <a:cubicBezTo>
                    <a:pt x="153" y="75"/>
                    <a:pt x="154" y="74"/>
                    <a:pt x="155" y="73"/>
                  </a:cubicBezTo>
                  <a:cubicBezTo>
                    <a:pt x="155" y="73"/>
                    <a:pt x="155" y="73"/>
                    <a:pt x="156" y="72"/>
                  </a:cubicBezTo>
                  <a:cubicBezTo>
                    <a:pt x="154" y="72"/>
                    <a:pt x="152" y="71"/>
                    <a:pt x="150" y="71"/>
                  </a:cubicBezTo>
                  <a:cubicBezTo>
                    <a:pt x="149" y="72"/>
                    <a:pt x="148" y="74"/>
                    <a:pt x="147" y="75"/>
                  </a:cubicBezTo>
                  <a:close/>
                  <a:moveTo>
                    <a:pt x="45" y="45"/>
                  </a:moveTo>
                  <a:cubicBezTo>
                    <a:pt x="44" y="45"/>
                    <a:pt x="44" y="45"/>
                    <a:pt x="44" y="46"/>
                  </a:cubicBezTo>
                  <a:cubicBezTo>
                    <a:pt x="44" y="46"/>
                    <a:pt x="43" y="47"/>
                    <a:pt x="43" y="47"/>
                  </a:cubicBezTo>
                  <a:cubicBezTo>
                    <a:pt x="42" y="48"/>
                    <a:pt x="41" y="50"/>
                    <a:pt x="40" y="51"/>
                  </a:cubicBezTo>
                  <a:cubicBezTo>
                    <a:pt x="36" y="56"/>
                    <a:pt x="33" y="62"/>
                    <a:pt x="29" y="67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2" y="63"/>
                    <a:pt x="36" y="58"/>
                    <a:pt x="39" y="54"/>
                  </a:cubicBezTo>
                  <a:cubicBezTo>
                    <a:pt x="39" y="53"/>
                    <a:pt x="40" y="53"/>
                    <a:pt x="40" y="53"/>
                  </a:cubicBezTo>
                  <a:cubicBezTo>
                    <a:pt x="39" y="52"/>
                    <a:pt x="40" y="52"/>
                    <a:pt x="40" y="51"/>
                  </a:cubicBezTo>
                  <a:cubicBezTo>
                    <a:pt x="42" y="50"/>
                    <a:pt x="43" y="49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6"/>
                    <a:pt x="45" y="46"/>
                    <a:pt x="45" y="45"/>
                  </a:cubicBezTo>
                  <a:close/>
                  <a:moveTo>
                    <a:pt x="151" y="56"/>
                  </a:moveTo>
                  <a:cubicBezTo>
                    <a:pt x="152" y="55"/>
                    <a:pt x="153" y="54"/>
                    <a:pt x="153" y="53"/>
                  </a:cubicBezTo>
                  <a:cubicBezTo>
                    <a:pt x="153" y="53"/>
                    <a:pt x="153" y="52"/>
                    <a:pt x="153" y="52"/>
                  </a:cubicBezTo>
                  <a:cubicBezTo>
                    <a:pt x="152" y="52"/>
                    <a:pt x="147" y="52"/>
                    <a:pt x="146" y="53"/>
                  </a:cubicBezTo>
                  <a:cubicBezTo>
                    <a:pt x="147" y="53"/>
                    <a:pt x="147" y="54"/>
                    <a:pt x="146" y="54"/>
                  </a:cubicBezTo>
                  <a:cubicBezTo>
                    <a:pt x="146" y="54"/>
                    <a:pt x="146" y="55"/>
                    <a:pt x="146" y="55"/>
                  </a:cubicBezTo>
                  <a:cubicBezTo>
                    <a:pt x="148" y="56"/>
                    <a:pt x="150" y="56"/>
                    <a:pt x="151" y="56"/>
                  </a:cubicBezTo>
                  <a:close/>
                  <a:moveTo>
                    <a:pt x="143" y="62"/>
                  </a:moveTo>
                  <a:cubicBezTo>
                    <a:pt x="143" y="62"/>
                    <a:pt x="142" y="62"/>
                    <a:pt x="142" y="62"/>
                  </a:cubicBezTo>
                  <a:cubicBezTo>
                    <a:pt x="141" y="62"/>
                    <a:pt x="140" y="62"/>
                    <a:pt x="140" y="62"/>
                  </a:cubicBezTo>
                  <a:cubicBezTo>
                    <a:pt x="139" y="63"/>
                    <a:pt x="139" y="64"/>
                    <a:pt x="138" y="65"/>
                  </a:cubicBezTo>
                  <a:cubicBezTo>
                    <a:pt x="139" y="66"/>
                    <a:pt x="143" y="67"/>
                    <a:pt x="143" y="67"/>
                  </a:cubicBezTo>
                  <a:cubicBezTo>
                    <a:pt x="143" y="65"/>
                    <a:pt x="143" y="64"/>
                    <a:pt x="143" y="62"/>
                  </a:cubicBezTo>
                  <a:close/>
                  <a:moveTo>
                    <a:pt x="158" y="77"/>
                  </a:moveTo>
                  <a:cubicBezTo>
                    <a:pt x="158" y="77"/>
                    <a:pt x="158" y="77"/>
                    <a:pt x="158" y="77"/>
                  </a:cubicBezTo>
                  <a:cubicBezTo>
                    <a:pt x="157" y="77"/>
                    <a:pt x="156" y="77"/>
                    <a:pt x="155" y="77"/>
                  </a:cubicBezTo>
                  <a:cubicBezTo>
                    <a:pt x="154" y="77"/>
                    <a:pt x="152" y="77"/>
                    <a:pt x="151" y="78"/>
                  </a:cubicBezTo>
                  <a:cubicBezTo>
                    <a:pt x="150" y="79"/>
                    <a:pt x="150" y="79"/>
                    <a:pt x="149" y="80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51" y="80"/>
                    <a:pt x="152" y="81"/>
                    <a:pt x="154" y="81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6" y="80"/>
                    <a:pt x="157" y="78"/>
                    <a:pt x="158" y="77"/>
                  </a:cubicBezTo>
                  <a:close/>
                  <a:moveTo>
                    <a:pt x="46" y="92"/>
                  </a:moveTo>
                  <a:cubicBezTo>
                    <a:pt x="46" y="92"/>
                    <a:pt x="46" y="92"/>
                    <a:pt x="46" y="92"/>
                  </a:cubicBezTo>
                  <a:cubicBezTo>
                    <a:pt x="47" y="92"/>
                    <a:pt x="48" y="92"/>
                    <a:pt x="48" y="91"/>
                  </a:cubicBezTo>
                  <a:cubicBezTo>
                    <a:pt x="50" y="90"/>
                    <a:pt x="53" y="88"/>
                    <a:pt x="55" y="87"/>
                  </a:cubicBezTo>
                  <a:cubicBezTo>
                    <a:pt x="55" y="87"/>
                    <a:pt x="55" y="86"/>
                    <a:pt x="55" y="85"/>
                  </a:cubicBezTo>
                  <a:cubicBezTo>
                    <a:pt x="53" y="86"/>
                    <a:pt x="51" y="86"/>
                    <a:pt x="50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8" y="89"/>
                    <a:pt x="47" y="90"/>
                    <a:pt x="46" y="92"/>
                  </a:cubicBezTo>
                  <a:close/>
                  <a:moveTo>
                    <a:pt x="63" y="222"/>
                  </a:moveTo>
                  <a:cubicBezTo>
                    <a:pt x="62" y="222"/>
                    <a:pt x="61" y="222"/>
                    <a:pt x="59" y="222"/>
                  </a:cubicBezTo>
                  <a:cubicBezTo>
                    <a:pt x="57" y="225"/>
                    <a:pt x="55" y="228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ubicBezTo>
                    <a:pt x="57" y="228"/>
                    <a:pt x="60" y="225"/>
                    <a:pt x="63" y="222"/>
                  </a:cubicBezTo>
                  <a:close/>
                  <a:moveTo>
                    <a:pt x="165" y="128"/>
                  </a:move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4"/>
                    <a:pt x="165" y="120"/>
                    <a:pt x="166" y="116"/>
                  </a:cubicBezTo>
                  <a:cubicBezTo>
                    <a:pt x="166" y="111"/>
                    <a:pt x="166" y="107"/>
                    <a:pt x="166" y="102"/>
                  </a:cubicBezTo>
                  <a:cubicBezTo>
                    <a:pt x="166" y="102"/>
                    <a:pt x="166" y="102"/>
                    <a:pt x="166" y="101"/>
                  </a:cubicBezTo>
                  <a:cubicBezTo>
                    <a:pt x="166" y="102"/>
                    <a:pt x="165" y="102"/>
                    <a:pt x="165" y="102"/>
                  </a:cubicBezTo>
                  <a:cubicBezTo>
                    <a:pt x="165" y="102"/>
                    <a:pt x="165" y="103"/>
                    <a:pt x="165" y="103"/>
                  </a:cubicBezTo>
                  <a:cubicBezTo>
                    <a:pt x="166" y="103"/>
                    <a:pt x="166" y="104"/>
                    <a:pt x="165" y="105"/>
                  </a:cubicBezTo>
                  <a:cubicBezTo>
                    <a:pt x="165" y="105"/>
                    <a:pt x="165" y="106"/>
                    <a:pt x="165" y="106"/>
                  </a:cubicBezTo>
                  <a:cubicBezTo>
                    <a:pt x="165" y="113"/>
                    <a:pt x="165" y="120"/>
                    <a:pt x="165" y="127"/>
                  </a:cubicBezTo>
                  <a:cubicBezTo>
                    <a:pt x="165" y="127"/>
                    <a:pt x="165" y="128"/>
                    <a:pt x="165" y="128"/>
                  </a:cubicBezTo>
                  <a:close/>
                  <a:moveTo>
                    <a:pt x="146" y="198"/>
                  </a:moveTo>
                  <a:cubicBezTo>
                    <a:pt x="145" y="199"/>
                    <a:pt x="144" y="200"/>
                    <a:pt x="143" y="201"/>
                  </a:cubicBezTo>
                  <a:cubicBezTo>
                    <a:pt x="142" y="202"/>
                    <a:pt x="141" y="204"/>
                    <a:pt x="141" y="205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3" y="205"/>
                    <a:pt x="145" y="203"/>
                    <a:pt x="147" y="201"/>
                  </a:cubicBezTo>
                  <a:cubicBezTo>
                    <a:pt x="147" y="200"/>
                    <a:pt x="146" y="199"/>
                    <a:pt x="146" y="198"/>
                  </a:cubicBezTo>
                  <a:close/>
                  <a:moveTo>
                    <a:pt x="35" y="104"/>
                  </a:moveTo>
                  <a:cubicBezTo>
                    <a:pt x="34" y="105"/>
                    <a:pt x="32" y="106"/>
                    <a:pt x="31" y="107"/>
                  </a:cubicBezTo>
                  <a:cubicBezTo>
                    <a:pt x="31" y="107"/>
                    <a:pt x="31" y="108"/>
                    <a:pt x="31" y="108"/>
                  </a:cubicBezTo>
                  <a:cubicBezTo>
                    <a:pt x="33" y="108"/>
                    <a:pt x="36" y="108"/>
                    <a:pt x="38" y="108"/>
                  </a:cubicBezTo>
                  <a:cubicBezTo>
                    <a:pt x="40" y="108"/>
                    <a:pt x="42" y="108"/>
                    <a:pt x="44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0" y="107"/>
                    <a:pt x="38" y="107"/>
                    <a:pt x="37" y="106"/>
                  </a:cubicBezTo>
                  <a:cubicBezTo>
                    <a:pt x="35" y="106"/>
                    <a:pt x="35" y="106"/>
                    <a:pt x="35" y="104"/>
                  </a:cubicBezTo>
                  <a:close/>
                  <a:moveTo>
                    <a:pt x="155" y="52"/>
                  </a:moveTo>
                  <a:cubicBezTo>
                    <a:pt x="156" y="54"/>
                    <a:pt x="155" y="56"/>
                    <a:pt x="155" y="57"/>
                  </a:cubicBezTo>
                  <a:cubicBezTo>
                    <a:pt x="156" y="57"/>
                    <a:pt x="156" y="57"/>
                    <a:pt x="157" y="58"/>
                  </a:cubicBezTo>
                  <a:cubicBezTo>
                    <a:pt x="158" y="56"/>
                    <a:pt x="160" y="55"/>
                    <a:pt x="161" y="53"/>
                  </a:cubicBezTo>
                  <a:cubicBezTo>
                    <a:pt x="159" y="53"/>
                    <a:pt x="157" y="52"/>
                    <a:pt x="155" y="52"/>
                  </a:cubicBezTo>
                  <a:close/>
                  <a:moveTo>
                    <a:pt x="195" y="71"/>
                  </a:moveTo>
                  <a:cubicBezTo>
                    <a:pt x="196" y="75"/>
                    <a:pt x="195" y="80"/>
                    <a:pt x="194" y="84"/>
                  </a:cubicBezTo>
                  <a:cubicBezTo>
                    <a:pt x="195" y="82"/>
                    <a:pt x="196" y="79"/>
                    <a:pt x="198" y="77"/>
                  </a:cubicBezTo>
                  <a:cubicBezTo>
                    <a:pt x="198" y="75"/>
                    <a:pt x="196" y="73"/>
                    <a:pt x="195" y="71"/>
                  </a:cubicBezTo>
                  <a:close/>
                  <a:moveTo>
                    <a:pt x="176" y="88"/>
                  </a:moveTo>
                  <a:cubicBezTo>
                    <a:pt x="179" y="86"/>
                    <a:pt x="181" y="84"/>
                    <a:pt x="183" y="82"/>
                  </a:cubicBezTo>
                  <a:cubicBezTo>
                    <a:pt x="180" y="83"/>
                    <a:pt x="177" y="84"/>
                    <a:pt x="175" y="84"/>
                  </a:cubicBezTo>
                  <a:cubicBezTo>
                    <a:pt x="174" y="85"/>
                    <a:pt x="174" y="86"/>
                    <a:pt x="174" y="86"/>
                  </a:cubicBezTo>
                  <a:cubicBezTo>
                    <a:pt x="175" y="87"/>
                    <a:pt x="176" y="87"/>
                    <a:pt x="176" y="88"/>
                  </a:cubicBezTo>
                  <a:close/>
                  <a:moveTo>
                    <a:pt x="192" y="137"/>
                  </a:moveTo>
                  <a:cubicBezTo>
                    <a:pt x="191" y="138"/>
                    <a:pt x="190" y="139"/>
                    <a:pt x="189" y="140"/>
                  </a:cubicBezTo>
                  <a:cubicBezTo>
                    <a:pt x="189" y="141"/>
                    <a:pt x="189" y="141"/>
                    <a:pt x="189" y="142"/>
                  </a:cubicBezTo>
                  <a:cubicBezTo>
                    <a:pt x="189" y="143"/>
                    <a:pt x="189" y="144"/>
                    <a:pt x="189" y="146"/>
                  </a:cubicBezTo>
                  <a:cubicBezTo>
                    <a:pt x="189" y="146"/>
                    <a:pt x="190" y="146"/>
                    <a:pt x="190" y="146"/>
                  </a:cubicBezTo>
                  <a:cubicBezTo>
                    <a:pt x="191" y="144"/>
                    <a:pt x="192" y="141"/>
                    <a:pt x="193" y="139"/>
                  </a:cubicBezTo>
                  <a:cubicBezTo>
                    <a:pt x="193" y="138"/>
                    <a:pt x="192" y="138"/>
                    <a:pt x="192" y="137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9" y="64"/>
                    <a:pt x="171" y="61"/>
                    <a:pt x="174" y="58"/>
                  </a:cubicBezTo>
                  <a:cubicBezTo>
                    <a:pt x="173" y="57"/>
                    <a:pt x="172" y="57"/>
                    <a:pt x="170" y="56"/>
                  </a:cubicBezTo>
                  <a:cubicBezTo>
                    <a:pt x="170" y="58"/>
                    <a:pt x="170" y="59"/>
                    <a:pt x="169" y="61"/>
                  </a:cubicBezTo>
                  <a:cubicBezTo>
                    <a:pt x="169" y="61"/>
                    <a:pt x="169" y="61"/>
                    <a:pt x="169" y="62"/>
                  </a:cubicBezTo>
                  <a:cubicBezTo>
                    <a:pt x="169" y="62"/>
                    <a:pt x="169" y="63"/>
                    <a:pt x="169" y="63"/>
                  </a:cubicBezTo>
                  <a:cubicBezTo>
                    <a:pt x="168" y="63"/>
                    <a:pt x="168" y="63"/>
                    <a:pt x="168" y="64"/>
                  </a:cubicBezTo>
                  <a:cubicBezTo>
                    <a:pt x="168" y="64"/>
                    <a:pt x="167" y="65"/>
                    <a:pt x="167" y="66"/>
                  </a:cubicBezTo>
                  <a:cubicBezTo>
                    <a:pt x="167" y="66"/>
                    <a:pt x="167" y="67"/>
                    <a:pt x="166" y="67"/>
                  </a:cubicBezTo>
                  <a:close/>
                  <a:moveTo>
                    <a:pt x="62" y="85"/>
                  </a:moveTo>
                  <a:cubicBezTo>
                    <a:pt x="61" y="85"/>
                    <a:pt x="61" y="85"/>
                    <a:pt x="61" y="86"/>
                  </a:cubicBezTo>
                  <a:cubicBezTo>
                    <a:pt x="60" y="88"/>
                    <a:pt x="59" y="90"/>
                    <a:pt x="59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9" y="93"/>
                    <a:pt x="61" y="93"/>
                    <a:pt x="62" y="92"/>
                  </a:cubicBezTo>
                  <a:cubicBezTo>
                    <a:pt x="62" y="90"/>
                    <a:pt x="62" y="87"/>
                    <a:pt x="62" y="85"/>
                  </a:cubicBezTo>
                  <a:close/>
                  <a:moveTo>
                    <a:pt x="82" y="222"/>
                  </a:moveTo>
                  <a:cubicBezTo>
                    <a:pt x="82" y="221"/>
                    <a:pt x="83" y="220"/>
                    <a:pt x="83" y="220"/>
                  </a:cubicBezTo>
                  <a:cubicBezTo>
                    <a:pt x="84" y="219"/>
                    <a:pt x="85" y="218"/>
                    <a:pt x="85" y="217"/>
                  </a:cubicBezTo>
                  <a:cubicBezTo>
                    <a:pt x="84" y="217"/>
                    <a:pt x="83" y="217"/>
                    <a:pt x="82" y="217"/>
                  </a:cubicBezTo>
                  <a:cubicBezTo>
                    <a:pt x="82" y="217"/>
                    <a:pt x="81" y="218"/>
                    <a:pt x="81" y="218"/>
                  </a:cubicBezTo>
                  <a:cubicBezTo>
                    <a:pt x="80" y="219"/>
                    <a:pt x="79" y="221"/>
                    <a:pt x="77" y="222"/>
                  </a:cubicBezTo>
                  <a:cubicBezTo>
                    <a:pt x="77" y="222"/>
                    <a:pt x="77" y="222"/>
                    <a:pt x="77" y="222"/>
                  </a:cubicBezTo>
                  <a:cubicBezTo>
                    <a:pt x="78" y="223"/>
                    <a:pt x="78" y="223"/>
                    <a:pt x="79" y="223"/>
                  </a:cubicBezTo>
                  <a:cubicBezTo>
                    <a:pt x="79" y="223"/>
                    <a:pt x="79" y="223"/>
                    <a:pt x="80" y="222"/>
                  </a:cubicBezTo>
                  <a:cubicBezTo>
                    <a:pt x="80" y="222"/>
                    <a:pt x="81" y="222"/>
                    <a:pt x="82" y="222"/>
                  </a:cubicBezTo>
                  <a:close/>
                  <a:moveTo>
                    <a:pt x="75" y="246"/>
                  </a:moveTo>
                  <a:cubicBezTo>
                    <a:pt x="75" y="246"/>
                    <a:pt x="74" y="246"/>
                    <a:pt x="74" y="247"/>
                  </a:cubicBezTo>
                  <a:cubicBezTo>
                    <a:pt x="72" y="247"/>
                    <a:pt x="71" y="246"/>
                    <a:pt x="70" y="244"/>
                  </a:cubicBezTo>
                  <a:cubicBezTo>
                    <a:pt x="70" y="244"/>
                    <a:pt x="71" y="243"/>
                    <a:pt x="71" y="243"/>
                  </a:cubicBezTo>
                  <a:cubicBezTo>
                    <a:pt x="71" y="243"/>
                    <a:pt x="71" y="242"/>
                    <a:pt x="71" y="242"/>
                  </a:cubicBezTo>
                  <a:cubicBezTo>
                    <a:pt x="69" y="242"/>
                    <a:pt x="68" y="243"/>
                    <a:pt x="66" y="243"/>
                  </a:cubicBezTo>
                  <a:cubicBezTo>
                    <a:pt x="66" y="244"/>
                    <a:pt x="66" y="245"/>
                    <a:pt x="66" y="245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70" y="246"/>
                    <a:pt x="72" y="247"/>
                    <a:pt x="74" y="247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lose/>
                  <a:moveTo>
                    <a:pt x="50" y="166"/>
                  </a:moveTo>
                  <a:cubicBezTo>
                    <a:pt x="50" y="165"/>
                    <a:pt x="50" y="164"/>
                    <a:pt x="50" y="163"/>
                  </a:cubicBezTo>
                  <a:cubicBezTo>
                    <a:pt x="48" y="163"/>
                    <a:pt x="47" y="163"/>
                    <a:pt x="45" y="163"/>
                  </a:cubicBezTo>
                  <a:cubicBezTo>
                    <a:pt x="45" y="164"/>
                    <a:pt x="46" y="166"/>
                    <a:pt x="46" y="168"/>
                  </a:cubicBezTo>
                  <a:cubicBezTo>
                    <a:pt x="47" y="167"/>
                    <a:pt x="48" y="167"/>
                    <a:pt x="50" y="166"/>
                  </a:cubicBezTo>
                  <a:close/>
                  <a:moveTo>
                    <a:pt x="67" y="248"/>
                  </a:moveTo>
                  <a:cubicBezTo>
                    <a:pt x="68" y="249"/>
                    <a:pt x="68" y="251"/>
                    <a:pt x="68" y="252"/>
                  </a:cubicBezTo>
                  <a:cubicBezTo>
                    <a:pt x="70" y="252"/>
                    <a:pt x="72" y="251"/>
                    <a:pt x="74" y="251"/>
                  </a:cubicBezTo>
                  <a:cubicBezTo>
                    <a:pt x="74" y="250"/>
                    <a:pt x="74" y="250"/>
                    <a:pt x="75" y="249"/>
                  </a:cubicBezTo>
                  <a:cubicBezTo>
                    <a:pt x="72" y="249"/>
                    <a:pt x="70" y="248"/>
                    <a:pt x="67" y="248"/>
                  </a:cubicBezTo>
                  <a:close/>
                  <a:moveTo>
                    <a:pt x="142" y="167"/>
                  </a:moveTo>
                  <a:cubicBezTo>
                    <a:pt x="142" y="167"/>
                    <a:pt x="142" y="167"/>
                    <a:pt x="142" y="168"/>
                  </a:cubicBezTo>
                  <a:cubicBezTo>
                    <a:pt x="143" y="172"/>
                    <a:pt x="145" y="176"/>
                    <a:pt x="146" y="181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1"/>
                    <a:pt x="146" y="181"/>
                    <a:pt x="146" y="180"/>
                  </a:cubicBezTo>
                  <a:cubicBezTo>
                    <a:pt x="146" y="178"/>
                    <a:pt x="146" y="176"/>
                    <a:pt x="146" y="174"/>
                  </a:cubicBezTo>
                  <a:cubicBezTo>
                    <a:pt x="146" y="173"/>
                    <a:pt x="146" y="173"/>
                    <a:pt x="146" y="172"/>
                  </a:cubicBezTo>
                  <a:cubicBezTo>
                    <a:pt x="145" y="171"/>
                    <a:pt x="144" y="169"/>
                    <a:pt x="142" y="167"/>
                  </a:cubicBezTo>
                  <a:cubicBezTo>
                    <a:pt x="142" y="167"/>
                    <a:pt x="142" y="167"/>
                    <a:pt x="142" y="167"/>
                  </a:cubicBezTo>
                  <a:close/>
                  <a:moveTo>
                    <a:pt x="42" y="75"/>
                  </a:moveTo>
                  <a:cubicBezTo>
                    <a:pt x="42" y="75"/>
                    <a:pt x="42" y="75"/>
                    <a:pt x="42" y="75"/>
                  </a:cubicBezTo>
                  <a:cubicBezTo>
                    <a:pt x="43" y="74"/>
                    <a:pt x="44" y="74"/>
                    <a:pt x="45" y="73"/>
                  </a:cubicBezTo>
                  <a:cubicBezTo>
                    <a:pt x="45" y="73"/>
                    <a:pt x="45" y="72"/>
                    <a:pt x="45" y="72"/>
                  </a:cubicBezTo>
                  <a:cubicBezTo>
                    <a:pt x="46" y="71"/>
                    <a:pt x="47" y="69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7" y="67"/>
                    <a:pt x="46" y="67"/>
                    <a:pt x="45" y="67"/>
                  </a:cubicBezTo>
                  <a:cubicBezTo>
                    <a:pt x="44" y="70"/>
                    <a:pt x="43" y="72"/>
                    <a:pt x="42" y="75"/>
                  </a:cubicBezTo>
                  <a:close/>
                  <a:moveTo>
                    <a:pt x="159" y="84"/>
                  </a:moveTo>
                  <a:cubicBezTo>
                    <a:pt x="158" y="84"/>
                    <a:pt x="157" y="83"/>
                    <a:pt x="156" y="83"/>
                  </a:cubicBezTo>
                  <a:cubicBezTo>
                    <a:pt x="155" y="83"/>
                    <a:pt x="155" y="83"/>
                    <a:pt x="154" y="84"/>
                  </a:cubicBezTo>
                  <a:cubicBezTo>
                    <a:pt x="153" y="85"/>
                    <a:pt x="152" y="87"/>
                    <a:pt x="150" y="88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51" y="89"/>
                    <a:pt x="151" y="89"/>
                    <a:pt x="152" y="89"/>
                  </a:cubicBezTo>
                  <a:cubicBezTo>
                    <a:pt x="154" y="87"/>
                    <a:pt x="156" y="86"/>
                    <a:pt x="158" y="85"/>
                  </a:cubicBezTo>
                  <a:cubicBezTo>
                    <a:pt x="158" y="84"/>
                    <a:pt x="158" y="84"/>
                    <a:pt x="159" y="84"/>
                  </a:cubicBezTo>
                  <a:close/>
                  <a:moveTo>
                    <a:pt x="104" y="46"/>
                  </a:moveTo>
                  <a:cubicBezTo>
                    <a:pt x="104" y="46"/>
                    <a:pt x="103" y="46"/>
                    <a:pt x="103" y="46"/>
                  </a:cubicBezTo>
                  <a:cubicBezTo>
                    <a:pt x="103" y="46"/>
                    <a:pt x="103" y="47"/>
                    <a:pt x="103" y="47"/>
                  </a:cubicBezTo>
                  <a:cubicBezTo>
                    <a:pt x="102" y="47"/>
                    <a:pt x="101" y="48"/>
                    <a:pt x="100" y="49"/>
                  </a:cubicBezTo>
                  <a:cubicBezTo>
                    <a:pt x="99" y="49"/>
                    <a:pt x="99" y="49"/>
                    <a:pt x="99" y="50"/>
                  </a:cubicBezTo>
                  <a:cubicBezTo>
                    <a:pt x="99" y="51"/>
                    <a:pt x="99" y="52"/>
                    <a:pt x="99" y="53"/>
                  </a:cubicBezTo>
                  <a:cubicBezTo>
                    <a:pt x="99" y="55"/>
                    <a:pt x="99" y="56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100" y="56"/>
                    <a:pt x="101" y="55"/>
                    <a:pt x="101" y="54"/>
                  </a:cubicBezTo>
                  <a:cubicBezTo>
                    <a:pt x="101" y="54"/>
                    <a:pt x="101" y="53"/>
                    <a:pt x="101" y="53"/>
                  </a:cubicBezTo>
                  <a:cubicBezTo>
                    <a:pt x="101" y="53"/>
                    <a:pt x="101" y="52"/>
                    <a:pt x="101" y="51"/>
                  </a:cubicBezTo>
                  <a:cubicBezTo>
                    <a:pt x="102" y="51"/>
                    <a:pt x="102" y="50"/>
                    <a:pt x="102" y="49"/>
                  </a:cubicBezTo>
                  <a:cubicBezTo>
                    <a:pt x="103" y="48"/>
                    <a:pt x="103" y="47"/>
                    <a:pt x="104" y="46"/>
                  </a:cubicBezTo>
                  <a:close/>
                  <a:moveTo>
                    <a:pt x="43" y="203"/>
                  </a:moveTo>
                  <a:cubicBezTo>
                    <a:pt x="44" y="205"/>
                    <a:pt x="44" y="206"/>
                    <a:pt x="45" y="208"/>
                  </a:cubicBezTo>
                  <a:cubicBezTo>
                    <a:pt x="46" y="206"/>
                    <a:pt x="47" y="205"/>
                    <a:pt x="48" y="204"/>
                  </a:cubicBezTo>
                  <a:cubicBezTo>
                    <a:pt x="47" y="203"/>
                    <a:pt x="47" y="202"/>
                    <a:pt x="46" y="201"/>
                  </a:cubicBezTo>
                  <a:cubicBezTo>
                    <a:pt x="45" y="201"/>
                    <a:pt x="44" y="202"/>
                    <a:pt x="43" y="203"/>
                  </a:cubicBezTo>
                  <a:close/>
                  <a:moveTo>
                    <a:pt x="52" y="195"/>
                  </a:moveTo>
                  <a:cubicBezTo>
                    <a:pt x="50" y="197"/>
                    <a:pt x="49" y="198"/>
                    <a:pt x="47" y="199"/>
                  </a:cubicBezTo>
                  <a:cubicBezTo>
                    <a:pt x="48" y="200"/>
                    <a:pt x="48" y="200"/>
                    <a:pt x="48" y="201"/>
                  </a:cubicBezTo>
                  <a:cubicBezTo>
                    <a:pt x="49" y="201"/>
                    <a:pt x="49" y="202"/>
                    <a:pt x="49" y="202"/>
                  </a:cubicBezTo>
                  <a:cubicBezTo>
                    <a:pt x="50" y="201"/>
                    <a:pt x="52" y="199"/>
                    <a:pt x="53" y="198"/>
                  </a:cubicBezTo>
                  <a:cubicBezTo>
                    <a:pt x="53" y="198"/>
                    <a:pt x="53" y="197"/>
                    <a:pt x="53" y="197"/>
                  </a:cubicBezTo>
                  <a:cubicBezTo>
                    <a:pt x="53" y="197"/>
                    <a:pt x="52" y="196"/>
                    <a:pt x="52" y="195"/>
                  </a:cubicBezTo>
                  <a:close/>
                  <a:moveTo>
                    <a:pt x="188" y="123"/>
                  </a:moveTo>
                  <a:cubicBezTo>
                    <a:pt x="189" y="123"/>
                    <a:pt x="190" y="122"/>
                    <a:pt x="191" y="122"/>
                  </a:cubicBezTo>
                  <a:cubicBezTo>
                    <a:pt x="191" y="120"/>
                    <a:pt x="190" y="119"/>
                    <a:pt x="190" y="117"/>
                  </a:cubicBezTo>
                  <a:cubicBezTo>
                    <a:pt x="188" y="118"/>
                    <a:pt x="187" y="119"/>
                    <a:pt x="186" y="120"/>
                  </a:cubicBezTo>
                  <a:cubicBezTo>
                    <a:pt x="186" y="121"/>
                    <a:pt x="187" y="122"/>
                    <a:pt x="188" y="123"/>
                  </a:cubicBezTo>
                  <a:close/>
                  <a:moveTo>
                    <a:pt x="50" y="84"/>
                  </a:moveTo>
                  <a:cubicBezTo>
                    <a:pt x="51" y="85"/>
                    <a:pt x="51" y="85"/>
                    <a:pt x="51" y="85"/>
                  </a:cubicBezTo>
                  <a:cubicBezTo>
                    <a:pt x="52" y="84"/>
                    <a:pt x="54" y="84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2"/>
                    <a:pt x="56" y="81"/>
                    <a:pt x="57" y="80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6" y="79"/>
                    <a:pt x="56" y="79"/>
                  </a:cubicBezTo>
                  <a:cubicBezTo>
                    <a:pt x="55" y="80"/>
                    <a:pt x="54" y="80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1" y="82"/>
                    <a:pt x="51" y="83"/>
                    <a:pt x="50" y="84"/>
                  </a:cubicBezTo>
                  <a:close/>
                  <a:moveTo>
                    <a:pt x="96" y="230"/>
                  </a:moveTo>
                  <a:cubicBezTo>
                    <a:pt x="96" y="231"/>
                    <a:pt x="97" y="231"/>
                    <a:pt x="97" y="231"/>
                  </a:cubicBezTo>
                  <a:cubicBezTo>
                    <a:pt x="97" y="231"/>
                    <a:pt x="98" y="231"/>
                    <a:pt x="98" y="230"/>
                  </a:cubicBezTo>
                  <a:cubicBezTo>
                    <a:pt x="100" y="228"/>
                    <a:pt x="103" y="225"/>
                    <a:pt x="105" y="222"/>
                  </a:cubicBezTo>
                  <a:cubicBezTo>
                    <a:pt x="106" y="222"/>
                    <a:pt x="106" y="222"/>
                    <a:pt x="106" y="221"/>
                  </a:cubicBezTo>
                  <a:cubicBezTo>
                    <a:pt x="106" y="221"/>
                    <a:pt x="106" y="221"/>
                    <a:pt x="106" y="221"/>
                  </a:cubicBezTo>
                  <a:cubicBezTo>
                    <a:pt x="102" y="224"/>
                    <a:pt x="99" y="226"/>
                    <a:pt x="97" y="229"/>
                  </a:cubicBezTo>
                  <a:cubicBezTo>
                    <a:pt x="96" y="229"/>
                    <a:pt x="96" y="230"/>
                    <a:pt x="96" y="230"/>
                  </a:cubicBezTo>
                  <a:close/>
                  <a:moveTo>
                    <a:pt x="63" y="210"/>
                  </a:moveTo>
                  <a:cubicBezTo>
                    <a:pt x="62" y="209"/>
                    <a:pt x="61" y="207"/>
                    <a:pt x="60" y="205"/>
                  </a:cubicBezTo>
                  <a:cubicBezTo>
                    <a:pt x="59" y="206"/>
                    <a:pt x="59" y="206"/>
                    <a:pt x="58" y="207"/>
                  </a:cubicBezTo>
                  <a:cubicBezTo>
                    <a:pt x="58" y="207"/>
                    <a:pt x="58" y="208"/>
                    <a:pt x="58" y="208"/>
                  </a:cubicBezTo>
                  <a:cubicBezTo>
                    <a:pt x="59" y="209"/>
                    <a:pt x="59" y="211"/>
                    <a:pt x="60" y="212"/>
                  </a:cubicBezTo>
                  <a:cubicBezTo>
                    <a:pt x="60" y="212"/>
                    <a:pt x="60" y="212"/>
                    <a:pt x="60" y="213"/>
                  </a:cubicBezTo>
                  <a:cubicBezTo>
                    <a:pt x="61" y="212"/>
                    <a:pt x="62" y="211"/>
                    <a:pt x="63" y="210"/>
                  </a:cubicBezTo>
                  <a:close/>
                  <a:moveTo>
                    <a:pt x="13" y="113"/>
                  </a:moveTo>
                  <a:cubicBezTo>
                    <a:pt x="13" y="108"/>
                    <a:pt x="13" y="103"/>
                    <a:pt x="13" y="98"/>
                  </a:cubicBezTo>
                  <a:cubicBezTo>
                    <a:pt x="13" y="98"/>
                    <a:pt x="12" y="98"/>
                    <a:pt x="12" y="99"/>
                  </a:cubicBezTo>
                  <a:cubicBezTo>
                    <a:pt x="12" y="100"/>
                    <a:pt x="12" y="101"/>
                    <a:pt x="12" y="102"/>
                  </a:cubicBezTo>
                  <a:cubicBezTo>
                    <a:pt x="12" y="105"/>
                    <a:pt x="12" y="108"/>
                    <a:pt x="12" y="111"/>
                  </a:cubicBezTo>
                  <a:cubicBezTo>
                    <a:pt x="12" y="111"/>
                    <a:pt x="12" y="112"/>
                    <a:pt x="12" y="112"/>
                  </a:cubicBezTo>
                  <a:cubicBezTo>
                    <a:pt x="12" y="112"/>
                    <a:pt x="13" y="112"/>
                    <a:pt x="13" y="113"/>
                  </a:cubicBezTo>
                  <a:close/>
                  <a:moveTo>
                    <a:pt x="36" y="191"/>
                  </a:moveTo>
                  <a:cubicBezTo>
                    <a:pt x="36" y="190"/>
                    <a:pt x="36" y="188"/>
                    <a:pt x="35" y="187"/>
                  </a:cubicBezTo>
                  <a:cubicBezTo>
                    <a:pt x="34" y="184"/>
                    <a:pt x="34" y="182"/>
                    <a:pt x="33" y="179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80"/>
                    <a:pt x="32" y="181"/>
                    <a:pt x="32" y="181"/>
                  </a:cubicBezTo>
                  <a:cubicBezTo>
                    <a:pt x="32" y="182"/>
                    <a:pt x="32" y="182"/>
                    <a:pt x="32" y="183"/>
                  </a:cubicBezTo>
                  <a:cubicBezTo>
                    <a:pt x="33" y="186"/>
                    <a:pt x="34" y="188"/>
                    <a:pt x="36" y="191"/>
                  </a:cubicBezTo>
                  <a:close/>
                  <a:moveTo>
                    <a:pt x="55" y="89"/>
                  </a:moveTo>
                  <a:cubicBezTo>
                    <a:pt x="55" y="89"/>
                    <a:pt x="54" y="89"/>
                    <a:pt x="54" y="89"/>
                  </a:cubicBezTo>
                  <a:cubicBezTo>
                    <a:pt x="53" y="90"/>
                    <a:pt x="52" y="91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3"/>
                    <a:pt x="49" y="94"/>
                    <a:pt x="49" y="95"/>
                  </a:cubicBezTo>
                  <a:cubicBezTo>
                    <a:pt x="51" y="95"/>
                    <a:pt x="52" y="94"/>
                    <a:pt x="54" y="94"/>
                  </a:cubicBezTo>
                  <a:cubicBezTo>
                    <a:pt x="54" y="92"/>
                    <a:pt x="54" y="91"/>
                    <a:pt x="55" y="89"/>
                  </a:cubicBezTo>
                  <a:close/>
                  <a:moveTo>
                    <a:pt x="161" y="154"/>
                  </a:moveTo>
                  <a:cubicBezTo>
                    <a:pt x="161" y="154"/>
                    <a:pt x="161" y="154"/>
                    <a:pt x="161" y="154"/>
                  </a:cubicBezTo>
                  <a:cubicBezTo>
                    <a:pt x="160" y="157"/>
                    <a:pt x="159" y="160"/>
                    <a:pt x="158" y="163"/>
                  </a:cubicBezTo>
                  <a:cubicBezTo>
                    <a:pt x="158" y="163"/>
                    <a:pt x="158" y="163"/>
                    <a:pt x="158" y="164"/>
                  </a:cubicBezTo>
                  <a:cubicBezTo>
                    <a:pt x="158" y="165"/>
                    <a:pt x="159" y="166"/>
                    <a:pt x="159" y="166"/>
                  </a:cubicBezTo>
                  <a:cubicBezTo>
                    <a:pt x="159" y="166"/>
                    <a:pt x="159" y="166"/>
                    <a:pt x="160" y="166"/>
                  </a:cubicBezTo>
                  <a:cubicBezTo>
                    <a:pt x="161" y="162"/>
                    <a:pt x="161" y="158"/>
                    <a:pt x="161" y="154"/>
                  </a:cubicBezTo>
                  <a:close/>
                  <a:moveTo>
                    <a:pt x="62" y="247"/>
                  </a:moveTo>
                  <a:cubicBezTo>
                    <a:pt x="63" y="249"/>
                    <a:pt x="63" y="252"/>
                    <a:pt x="64" y="254"/>
                  </a:cubicBezTo>
                  <a:cubicBezTo>
                    <a:pt x="65" y="254"/>
                    <a:pt x="66" y="253"/>
                    <a:pt x="66" y="253"/>
                  </a:cubicBezTo>
                  <a:cubicBezTo>
                    <a:pt x="66" y="251"/>
                    <a:pt x="66" y="250"/>
                    <a:pt x="65" y="248"/>
                  </a:cubicBezTo>
                  <a:cubicBezTo>
                    <a:pt x="65" y="248"/>
                    <a:pt x="65" y="248"/>
                    <a:pt x="65" y="248"/>
                  </a:cubicBezTo>
                  <a:cubicBezTo>
                    <a:pt x="64" y="247"/>
                    <a:pt x="63" y="247"/>
                    <a:pt x="62" y="247"/>
                  </a:cubicBezTo>
                  <a:close/>
                  <a:moveTo>
                    <a:pt x="193" y="114"/>
                  </a:moveTo>
                  <a:cubicBezTo>
                    <a:pt x="193" y="114"/>
                    <a:pt x="192" y="115"/>
                    <a:pt x="192" y="115"/>
                  </a:cubicBezTo>
                  <a:cubicBezTo>
                    <a:pt x="192" y="115"/>
                    <a:pt x="192" y="116"/>
                    <a:pt x="192" y="116"/>
                  </a:cubicBezTo>
                  <a:cubicBezTo>
                    <a:pt x="192" y="117"/>
                    <a:pt x="192" y="118"/>
                    <a:pt x="192" y="119"/>
                  </a:cubicBezTo>
                  <a:cubicBezTo>
                    <a:pt x="192" y="120"/>
                    <a:pt x="192" y="121"/>
                    <a:pt x="193" y="121"/>
                  </a:cubicBezTo>
                  <a:cubicBezTo>
                    <a:pt x="194" y="120"/>
                    <a:pt x="196" y="120"/>
                    <a:pt x="198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8" y="119"/>
                    <a:pt x="197" y="119"/>
                    <a:pt x="197" y="119"/>
                  </a:cubicBezTo>
                  <a:cubicBezTo>
                    <a:pt x="196" y="120"/>
                    <a:pt x="195" y="119"/>
                    <a:pt x="195" y="118"/>
                  </a:cubicBezTo>
                  <a:cubicBezTo>
                    <a:pt x="194" y="117"/>
                    <a:pt x="194" y="117"/>
                    <a:pt x="194" y="117"/>
                  </a:cubicBezTo>
                  <a:cubicBezTo>
                    <a:pt x="194" y="116"/>
                    <a:pt x="194" y="115"/>
                    <a:pt x="193" y="114"/>
                  </a:cubicBezTo>
                  <a:close/>
                  <a:moveTo>
                    <a:pt x="31" y="161"/>
                  </a:moveTo>
                  <a:cubicBezTo>
                    <a:pt x="32" y="160"/>
                    <a:pt x="32" y="160"/>
                    <a:pt x="32" y="159"/>
                  </a:cubicBezTo>
                  <a:cubicBezTo>
                    <a:pt x="32" y="158"/>
                    <a:pt x="32" y="158"/>
                    <a:pt x="33" y="157"/>
                  </a:cubicBezTo>
                  <a:cubicBezTo>
                    <a:pt x="34" y="157"/>
                    <a:pt x="34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3" y="156"/>
                    <a:pt x="33" y="155"/>
                    <a:pt x="33" y="155"/>
                  </a:cubicBezTo>
                  <a:cubicBezTo>
                    <a:pt x="33" y="154"/>
                    <a:pt x="32" y="154"/>
                    <a:pt x="32" y="154"/>
                  </a:cubicBezTo>
                  <a:cubicBezTo>
                    <a:pt x="32" y="152"/>
                    <a:pt x="31" y="151"/>
                    <a:pt x="30" y="150"/>
                  </a:cubicBezTo>
                  <a:cubicBezTo>
                    <a:pt x="31" y="153"/>
                    <a:pt x="31" y="157"/>
                    <a:pt x="31" y="161"/>
                  </a:cubicBezTo>
                  <a:close/>
                  <a:moveTo>
                    <a:pt x="12" y="163"/>
                  </a:move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4"/>
                    <a:pt x="12" y="164"/>
                  </a:cubicBezTo>
                  <a:cubicBezTo>
                    <a:pt x="13" y="165"/>
                    <a:pt x="13" y="167"/>
                    <a:pt x="14" y="168"/>
                  </a:cubicBezTo>
                  <a:cubicBezTo>
                    <a:pt x="15" y="172"/>
                    <a:pt x="16" y="175"/>
                    <a:pt x="18" y="178"/>
                  </a:cubicBezTo>
                  <a:cubicBezTo>
                    <a:pt x="19" y="181"/>
                    <a:pt x="20" y="184"/>
                    <a:pt x="21" y="187"/>
                  </a:cubicBezTo>
                  <a:cubicBezTo>
                    <a:pt x="21" y="187"/>
                    <a:pt x="21" y="188"/>
                    <a:pt x="21" y="188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2" y="187"/>
                    <a:pt x="22" y="187"/>
                    <a:pt x="21" y="187"/>
                  </a:cubicBezTo>
                  <a:cubicBezTo>
                    <a:pt x="21" y="185"/>
                    <a:pt x="20" y="184"/>
                    <a:pt x="20" y="183"/>
                  </a:cubicBezTo>
                  <a:cubicBezTo>
                    <a:pt x="18" y="177"/>
                    <a:pt x="16" y="171"/>
                    <a:pt x="13" y="166"/>
                  </a:cubicBezTo>
                  <a:cubicBezTo>
                    <a:pt x="13" y="165"/>
                    <a:pt x="13" y="164"/>
                    <a:pt x="12" y="163"/>
                  </a:cubicBezTo>
                  <a:close/>
                  <a:moveTo>
                    <a:pt x="142" y="172"/>
                  </a:moveTo>
                  <a:cubicBezTo>
                    <a:pt x="141" y="172"/>
                    <a:pt x="141" y="172"/>
                    <a:pt x="141" y="172"/>
                  </a:cubicBezTo>
                  <a:cubicBezTo>
                    <a:pt x="141" y="174"/>
                    <a:pt x="141" y="176"/>
                    <a:pt x="141" y="177"/>
                  </a:cubicBezTo>
                  <a:cubicBezTo>
                    <a:pt x="141" y="178"/>
                    <a:pt x="141" y="178"/>
                    <a:pt x="141" y="178"/>
                  </a:cubicBezTo>
                  <a:cubicBezTo>
                    <a:pt x="142" y="180"/>
                    <a:pt x="143" y="181"/>
                    <a:pt x="143" y="183"/>
                  </a:cubicBezTo>
                  <a:cubicBezTo>
                    <a:pt x="143" y="183"/>
                    <a:pt x="143" y="183"/>
                    <a:pt x="144" y="183"/>
                  </a:cubicBezTo>
                  <a:cubicBezTo>
                    <a:pt x="144" y="183"/>
                    <a:pt x="144" y="183"/>
                    <a:pt x="144" y="182"/>
                  </a:cubicBezTo>
                  <a:cubicBezTo>
                    <a:pt x="143" y="179"/>
                    <a:pt x="143" y="176"/>
                    <a:pt x="142" y="173"/>
                  </a:cubicBezTo>
                  <a:cubicBezTo>
                    <a:pt x="142" y="173"/>
                    <a:pt x="142" y="172"/>
                    <a:pt x="142" y="172"/>
                  </a:cubicBezTo>
                  <a:close/>
                  <a:moveTo>
                    <a:pt x="134" y="199"/>
                  </a:moveTo>
                  <a:cubicBezTo>
                    <a:pt x="136" y="197"/>
                    <a:pt x="137" y="195"/>
                    <a:pt x="138" y="194"/>
                  </a:cubicBezTo>
                  <a:cubicBezTo>
                    <a:pt x="138" y="193"/>
                    <a:pt x="138" y="192"/>
                    <a:pt x="137" y="192"/>
                  </a:cubicBezTo>
                  <a:cubicBezTo>
                    <a:pt x="136" y="193"/>
                    <a:pt x="134" y="194"/>
                    <a:pt x="133" y="196"/>
                  </a:cubicBezTo>
                  <a:cubicBezTo>
                    <a:pt x="133" y="197"/>
                    <a:pt x="134" y="198"/>
                    <a:pt x="134" y="199"/>
                  </a:cubicBezTo>
                  <a:close/>
                  <a:moveTo>
                    <a:pt x="84" y="204"/>
                  </a:moveTo>
                  <a:cubicBezTo>
                    <a:pt x="89" y="203"/>
                    <a:pt x="98" y="201"/>
                    <a:pt x="98" y="201"/>
                  </a:cubicBezTo>
                  <a:cubicBezTo>
                    <a:pt x="93" y="201"/>
                    <a:pt x="89" y="202"/>
                    <a:pt x="84" y="202"/>
                  </a:cubicBezTo>
                  <a:cubicBezTo>
                    <a:pt x="84" y="203"/>
                    <a:pt x="84" y="204"/>
                    <a:pt x="84" y="204"/>
                  </a:cubicBezTo>
                  <a:close/>
                  <a:moveTo>
                    <a:pt x="140" y="75"/>
                  </a:moveTo>
                  <a:cubicBezTo>
                    <a:pt x="140" y="75"/>
                    <a:pt x="140" y="75"/>
                    <a:pt x="141" y="75"/>
                  </a:cubicBezTo>
                  <a:cubicBezTo>
                    <a:pt x="141" y="75"/>
                    <a:pt x="142" y="75"/>
                    <a:pt x="143" y="75"/>
                  </a:cubicBezTo>
                  <a:cubicBezTo>
                    <a:pt x="144" y="75"/>
                    <a:pt x="144" y="75"/>
                    <a:pt x="144" y="74"/>
                  </a:cubicBezTo>
                  <a:cubicBezTo>
                    <a:pt x="145" y="73"/>
                    <a:pt x="146" y="72"/>
                    <a:pt x="147" y="71"/>
                  </a:cubicBezTo>
                  <a:cubicBezTo>
                    <a:pt x="147" y="71"/>
                    <a:pt x="147" y="71"/>
                    <a:pt x="148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6" y="70"/>
                    <a:pt x="146" y="70"/>
                    <a:pt x="145" y="71"/>
                  </a:cubicBezTo>
                  <a:cubicBezTo>
                    <a:pt x="144" y="72"/>
                    <a:pt x="142" y="73"/>
                    <a:pt x="141" y="74"/>
                  </a:cubicBezTo>
                  <a:cubicBezTo>
                    <a:pt x="140" y="75"/>
                    <a:pt x="140" y="75"/>
                    <a:pt x="140" y="75"/>
                  </a:cubicBezTo>
                  <a:close/>
                  <a:moveTo>
                    <a:pt x="157" y="166"/>
                  </a:moveTo>
                  <a:cubicBezTo>
                    <a:pt x="157" y="167"/>
                    <a:pt x="157" y="167"/>
                    <a:pt x="157" y="167"/>
                  </a:cubicBezTo>
                  <a:cubicBezTo>
                    <a:pt x="157" y="169"/>
                    <a:pt x="156" y="170"/>
                    <a:pt x="156" y="172"/>
                  </a:cubicBezTo>
                  <a:cubicBezTo>
                    <a:pt x="156" y="173"/>
                    <a:pt x="156" y="173"/>
                    <a:pt x="156" y="173"/>
                  </a:cubicBezTo>
                  <a:cubicBezTo>
                    <a:pt x="156" y="175"/>
                    <a:pt x="156" y="177"/>
                    <a:pt x="156" y="179"/>
                  </a:cubicBezTo>
                  <a:cubicBezTo>
                    <a:pt x="157" y="178"/>
                    <a:pt x="157" y="178"/>
                    <a:pt x="157" y="178"/>
                  </a:cubicBezTo>
                  <a:cubicBezTo>
                    <a:pt x="157" y="176"/>
                    <a:pt x="157" y="174"/>
                    <a:pt x="158" y="172"/>
                  </a:cubicBezTo>
                  <a:cubicBezTo>
                    <a:pt x="158" y="171"/>
                    <a:pt x="158" y="170"/>
                    <a:pt x="158" y="170"/>
                  </a:cubicBezTo>
                  <a:cubicBezTo>
                    <a:pt x="159" y="170"/>
                    <a:pt x="159" y="169"/>
                    <a:pt x="158" y="169"/>
                  </a:cubicBezTo>
                  <a:cubicBezTo>
                    <a:pt x="158" y="168"/>
                    <a:pt x="158" y="167"/>
                    <a:pt x="157" y="166"/>
                  </a:cubicBezTo>
                  <a:close/>
                  <a:moveTo>
                    <a:pt x="136" y="190"/>
                  </a:moveTo>
                  <a:cubicBezTo>
                    <a:pt x="136" y="189"/>
                    <a:pt x="136" y="189"/>
                    <a:pt x="135" y="188"/>
                  </a:cubicBezTo>
                  <a:cubicBezTo>
                    <a:pt x="134" y="190"/>
                    <a:pt x="124" y="202"/>
                    <a:pt x="124" y="203"/>
                  </a:cubicBezTo>
                  <a:cubicBezTo>
                    <a:pt x="124" y="202"/>
                    <a:pt x="124" y="202"/>
                    <a:pt x="125" y="202"/>
                  </a:cubicBezTo>
                  <a:cubicBezTo>
                    <a:pt x="126" y="200"/>
                    <a:pt x="128" y="198"/>
                    <a:pt x="130" y="197"/>
                  </a:cubicBezTo>
                  <a:cubicBezTo>
                    <a:pt x="130" y="196"/>
                    <a:pt x="130" y="196"/>
                    <a:pt x="130" y="195"/>
                  </a:cubicBezTo>
                  <a:cubicBezTo>
                    <a:pt x="130" y="195"/>
                    <a:pt x="131" y="194"/>
                    <a:pt x="131" y="194"/>
                  </a:cubicBezTo>
                  <a:cubicBezTo>
                    <a:pt x="132" y="194"/>
                    <a:pt x="132" y="194"/>
                    <a:pt x="132" y="194"/>
                  </a:cubicBezTo>
                  <a:cubicBezTo>
                    <a:pt x="134" y="193"/>
                    <a:pt x="135" y="191"/>
                    <a:pt x="136" y="190"/>
                  </a:cubicBezTo>
                  <a:close/>
                  <a:moveTo>
                    <a:pt x="121" y="226"/>
                  </a:moveTo>
                  <a:cubicBezTo>
                    <a:pt x="121" y="225"/>
                    <a:pt x="120" y="225"/>
                    <a:pt x="119" y="224"/>
                  </a:cubicBezTo>
                  <a:cubicBezTo>
                    <a:pt x="118" y="226"/>
                    <a:pt x="117" y="227"/>
                    <a:pt x="115" y="229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4" y="232"/>
                    <a:pt x="114" y="232"/>
                  </a:cubicBezTo>
                  <a:cubicBezTo>
                    <a:pt x="114" y="232"/>
                    <a:pt x="114" y="232"/>
                    <a:pt x="114" y="232"/>
                  </a:cubicBezTo>
                  <a:cubicBezTo>
                    <a:pt x="117" y="230"/>
                    <a:pt x="119" y="228"/>
                    <a:pt x="121" y="226"/>
                  </a:cubicBezTo>
                  <a:close/>
                  <a:moveTo>
                    <a:pt x="69" y="256"/>
                  </a:moveTo>
                  <a:cubicBezTo>
                    <a:pt x="71" y="257"/>
                    <a:pt x="72" y="257"/>
                    <a:pt x="73" y="257"/>
                  </a:cubicBezTo>
                  <a:cubicBezTo>
                    <a:pt x="73" y="256"/>
                    <a:pt x="74" y="254"/>
                    <a:pt x="74" y="253"/>
                  </a:cubicBezTo>
                  <a:cubicBezTo>
                    <a:pt x="72" y="253"/>
                    <a:pt x="70" y="253"/>
                    <a:pt x="69" y="254"/>
                  </a:cubicBezTo>
                  <a:cubicBezTo>
                    <a:pt x="69" y="255"/>
                    <a:pt x="69" y="255"/>
                    <a:pt x="69" y="256"/>
                  </a:cubicBezTo>
                  <a:close/>
                  <a:moveTo>
                    <a:pt x="131" y="163"/>
                  </a:moveTo>
                  <a:cubicBezTo>
                    <a:pt x="131" y="163"/>
                    <a:pt x="131" y="163"/>
                    <a:pt x="131" y="163"/>
                  </a:cubicBezTo>
                  <a:cubicBezTo>
                    <a:pt x="131" y="166"/>
                    <a:pt x="130" y="169"/>
                    <a:pt x="130" y="172"/>
                  </a:cubicBezTo>
                  <a:cubicBezTo>
                    <a:pt x="130" y="172"/>
                    <a:pt x="130" y="172"/>
                    <a:pt x="130" y="173"/>
                  </a:cubicBezTo>
                  <a:cubicBezTo>
                    <a:pt x="131" y="174"/>
                    <a:pt x="131" y="175"/>
                    <a:pt x="132" y="176"/>
                  </a:cubicBezTo>
                  <a:cubicBezTo>
                    <a:pt x="132" y="176"/>
                    <a:pt x="132" y="177"/>
                    <a:pt x="132" y="177"/>
                  </a:cubicBezTo>
                  <a:cubicBezTo>
                    <a:pt x="132" y="172"/>
                    <a:pt x="132" y="167"/>
                    <a:pt x="131" y="163"/>
                  </a:cubicBezTo>
                  <a:close/>
                  <a:moveTo>
                    <a:pt x="170" y="115"/>
                  </a:moveTo>
                  <a:cubicBezTo>
                    <a:pt x="170" y="115"/>
                    <a:pt x="170" y="115"/>
                    <a:pt x="170" y="115"/>
                  </a:cubicBezTo>
                  <a:cubicBezTo>
                    <a:pt x="170" y="111"/>
                    <a:pt x="170" y="108"/>
                    <a:pt x="171" y="104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69" y="105"/>
                    <a:pt x="168" y="104"/>
                    <a:pt x="168" y="103"/>
                  </a:cubicBezTo>
                  <a:cubicBezTo>
                    <a:pt x="168" y="103"/>
                    <a:pt x="169" y="103"/>
                    <a:pt x="169" y="102"/>
                  </a:cubicBezTo>
                  <a:cubicBezTo>
                    <a:pt x="169" y="102"/>
                    <a:pt x="169" y="101"/>
                    <a:pt x="169" y="101"/>
                  </a:cubicBezTo>
                  <a:cubicBezTo>
                    <a:pt x="170" y="100"/>
                    <a:pt x="170" y="100"/>
                    <a:pt x="169" y="99"/>
                  </a:cubicBezTo>
                  <a:cubicBezTo>
                    <a:pt x="169" y="99"/>
                    <a:pt x="169" y="100"/>
                    <a:pt x="169" y="100"/>
                  </a:cubicBezTo>
                  <a:cubicBezTo>
                    <a:pt x="168" y="101"/>
                    <a:pt x="168" y="103"/>
                    <a:pt x="168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05"/>
                    <a:pt x="169" y="106"/>
                    <a:pt x="169" y="107"/>
                  </a:cubicBezTo>
                  <a:cubicBezTo>
                    <a:pt x="169" y="109"/>
                    <a:pt x="169" y="111"/>
                    <a:pt x="170" y="114"/>
                  </a:cubicBezTo>
                  <a:cubicBezTo>
                    <a:pt x="170" y="114"/>
                    <a:pt x="170" y="114"/>
                    <a:pt x="170" y="115"/>
                  </a:cubicBezTo>
                  <a:close/>
                  <a:moveTo>
                    <a:pt x="38" y="102"/>
                  </a:moveTo>
                  <a:cubicBezTo>
                    <a:pt x="39" y="102"/>
                    <a:pt x="39" y="102"/>
                    <a:pt x="40" y="102"/>
                  </a:cubicBezTo>
                  <a:cubicBezTo>
                    <a:pt x="42" y="102"/>
                    <a:pt x="42" y="101"/>
                    <a:pt x="43" y="100"/>
                  </a:cubicBezTo>
                  <a:cubicBezTo>
                    <a:pt x="44" y="99"/>
                    <a:pt x="45" y="97"/>
                    <a:pt x="46" y="96"/>
                  </a:cubicBezTo>
                  <a:cubicBezTo>
                    <a:pt x="46" y="96"/>
                    <a:pt x="46" y="96"/>
                    <a:pt x="46" y="95"/>
                  </a:cubicBezTo>
                  <a:cubicBezTo>
                    <a:pt x="45" y="96"/>
                    <a:pt x="39" y="101"/>
                    <a:pt x="38" y="102"/>
                  </a:cubicBezTo>
                  <a:close/>
                  <a:moveTo>
                    <a:pt x="56" y="166"/>
                  </a:moveTo>
                  <a:cubicBezTo>
                    <a:pt x="56" y="167"/>
                    <a:pt x="56" y="168"/>
                    <a:pt x="56" y="169"/>
                  </a:cubicBezTo>
                  <a:cubicBezTo>
                    <a:pt x="57" y="169"/>
                    <a:pt x="59" y="169"/>
                    <a:pt x="60" y="169"/>
                  </a:cubicBezTo>
                  <a:cubicBezTo>
                    <a:pt x="60" y="168"/>
                    <a:pt x="60" y="166"/>
                    <a:pt x="60" y="165"/>
                  </a:cubicBezTo>
                  <a:cubicBezTo>
                    <a:pt x="58" y="166"/>
                    <a:pt x="57" y="166"/>
                    <a:pt x="56" y="166"/>
                  </a:cubicBezTo>
                  <a:close/>
                  <a:moveTo>
                    <a:pt x="107" y="39"/>
                  </a:moveTo>
                  <a:cubicBezTo>
                    <a:pt x="105" y="38"/>
                    <a:pt x="99" y="37"/>
                    <a:pt x="98" y="37"/>
                  </a:cubicBezTo>
                  <a:cubicBezTo>
                    <a:pt x="97" y="38"/>
                    <a:pt x="97" y="38"/>
                    <a:pt x="96" y="39"/>
                  </a:cubicBezTo>
                  <a:cubicBezTo>
                    <a:pt x="96" y="39"/>
                    <a:pt x="97" y="39"/>
                    <a:pt x="97" y="39"/>
                  </a:cubicBezTo>
                  <a:cubicBezTo>
                    <a:pt x="100" y="39"/>
                    <a:pt x="103" y="39"/>
                    <a:pt x="106" y="39"/>
                  </a:cubicBezTo>
                  <a:cubicBezTo>
                    <a:pt x="106" y="39"/>
                    <a:pt x="106" y="39"/>
                    <a:pt x="107" y="39"/>
                  </a:cubicBezTo>
                  <a:close/>
                  <a:moveTo>
                    <a:pt x="50" y="194"/>
                  </a:moveTo>
                  <a:cubicBezTo>
                    <a:pt x="50" y="194"/>
                    <a:pt x="49" y="193"/>
                    <a:pt x="49" y="193"/>
                  </a:cubicBezTo>
                  <a:cubicBezTo>
                    <a:pt x="49" y="192"/>
                    <a:pt x="49" y="192"/>
                    <a:pt x="49" y="191"/>
                  </a:cubicBezTo>
                  <a:cubicBezTo>
                    <a:pt x="47" y="193"/>
                    <a:pt x="46" y="194"/>
                    <a:pt x="45" y="196"/>
                  </a:cubicBezTo>
                  <a:cubicBezTo>
                    <a:pt x="46" y="196"/>
                    <a:pt x="46" y="197"/>
                    <a:pt x="46" y="198"/>
                  </a:cubicBezTo>
                  <a:cubicBezTo>
                    <a:pt x="48" y="196"/>
                    <a:pt x="49" y="195"/>
                    <a:pt x="50" y="194"/>
                  </a:cubicBezTo>
                  <a:close/>
                  <a:moveTo>
                    <a:pt x="19" y="192"/>
                  </a:moveTo>
                  <a:cubicBezTo>
                    <a:pt x="16" y="183"/>
                    <a:pt x="14" y="174"/>
                    <a:pt x="11" y="165"/>
                  </a:cubicBezTo>
                  <a:cubicBezTo>
                    <a:pt x="12" y="172"/>
                    <a:pt x="17" y="187"/>
                    <a:pt x="19" y="192"/>
                  </a:cubicBezTo>
                  <a:close/>
                  <a:moveTo>
                    <a:pt x="137" y="170"/>
                  </a:moveTo>
                  <a:cubicBezTo>
                    <a:pt x="137" y="165"/>
                    <a:pt x="136" y="161"/>
                    <a:pt x="136" y="156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5" y="159"/>
                    <a:pt x="135" y="161"/>
                    <a:pt x="135" y="163"/>
                  </a:cubicBezTo>
                  <a:cubicBezTo>
                    <a:pt x="135" y="166"/>
                    <a:pt x="135" y="166"/>
                    <a:pt x="136" y="168"/>
                  </a:cubicBezTo>
                  <a:cubicBezTo>
                    <a:pt x="136" y="168"/>
                    <a:pt x="136" y="169"/>
                    <a:pt x="137" y="169"/>
                  </a:cubicBezTo>
                  <a:cubicBezTo>
                    <a:pt x="137" y="169"/>
                    <a:pt x="137" y="169"/>
                    <a:pt x="137" y="170"/>
                  </a:cubicBezTo>
                  <a:close/>
                  <a:moveTo>
                    <a:pt x="180" y="178"/>
                  </a:moveTo>
                  <a:cubicBezTo>
                    <a:pt x="181" y="177"/>
                    <a:pt x="189" y="168"/>
                    <a:pt x="189" y="167"/>
                  </a:cubicBezTo>
                  <a:cubicBezTo>
                    <a:pt x="189" y="167"/>
                    <a:pt x="188" y="167"/>
                    <a:pt x="188" y="167"/>
                  </a:cubicBezTo>
                  <a:cubicBezTo>
                    <a:pt x="187" y="167"/>
                    <a:pt x="187" y="168"/>
                    <a:pt x="187" y="168"/>
                  </a:cubicBezTo>
                  <a:cubicBezTo>
                    <a:pt x="185" y="171"/>
                    <a:pt x="183" y="173"/>
                    <a:pt x="181" y="175"/>
                  </a:cubicBezTo>
                  <a:cubicBezTo>
                    <a:pt x="181" y="176"/>
                    <a:pt x="180" y="177"/>
                    <a:pt x="180" y="178"/>
                  </a:cubicBezTo>
                  <a:close/>
                  <a:moveTo>
                    <a:pt x="44" y="77"/>
                  </a:moveTo>
                  <a:cubicBezTo>
                    <a:pt x="46" y="77"/>
                    <a:pt x="47" y="77"/>
                    <a:pt x="48" y="77"/>
                  </a:cubicBezTo>
                  <a:cubicBezTo>
                    <a:pt x="49" y="77"/>
                    <a:pt x="49" y="76"/>
                    <a:pt x="49" y="76"/>
                  </a:cubicBezTo>
                  <a:cubicBezTo>
                    <a:pt x="49" y="75"/>
                    <a:pt x="49" y="74"/>
                    <a:pt x="49" y="74"/>
                  </a:cubicBezTo>
                  <a:cubicBezTo>
                    <a:pt x="50" y="73"/>
                    <a:pt x="50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3"/>
                    <a:pt x="47" y="74"/>
                  </a:cubicBezTo>
                  <a:cubicBezTo>
                    <a:pt x="47" y="74"/>
                    <a:pt x="46" y="74"/>
                    <a:pt x="46" y="74"/>
                  </a:cubicBezTo>
                  <a:cubicBezTo>
                    <a:pt x="46" y="75"/>
                    <a:pt x="45" y="76"/>
                    <a:pt x="44" y="77"/>
                  </a:cubicBezTo>
                  <a:close/>
                  <a:moveTo>
                    <a:pt x="104" y="195"/>
                  </a:moveTo>
                  <a:cubicBezTo>
                    <a:pt x="102" y="195"/>
                    <a:pt x="79" y="195"/>
                    <a:pt x="78" y="195"/>
                  </a:cubicBezTo>
                  <a:cubicBezTo>
                    <a:pt x="78" y="196"/>
                    <a:pt x="78" y="196"/>
                    <a:pt x="79" y="196"/>
                  </a:cubicBezTo>
                  <a:cubicBezTo>
                    <a:pt x="83" y="196"/>
                    <a:pt x="88" y="196"/>
                    <a:pt x="93" y="196"/>
                  </a:cubicBezTo>
                  <a:cubicBezTo>
                    <a:pt x="97" y="195"/>
                    <a:pt x="100" y="195"/>
                    <a:pt x="104" y="195"/>
                  </a:cubicBezTo>
                  <a:close/>
                  <a:moveTo>
                    <a:pt x="121" y="164"/>
                  </a:moveTo>
                  <a:cubicBezTo>
                    <a:pt x="121" y="164"/>
                    <a:pt x="121" y="164"/>
                    <a:pt x="122" y="164"/>
                  </a:cubicBezTo>
                  <a:cubicBezTo>
                    <a:pt x="122" y="159"/>
                    <a:pt x="122" y="155"/>
                    <a:pt x="122" y="150"/>
                  </a:cubicBezTo>
                  <a:cubicBezTo>
                    <a:pt x="122" y="150"/>
                    <a:pt x="121" y="150"/>
                    <a:pt x="121" y="150"/>
                  </a:cubicBezTo>
                  <a:cubicBezTo>
                    <a:pt x="121" y="150"/>
                    <a:pt x="120" y="150"/>
                    <a:pt x="120" y="150"/>
                  </a:cubicBezTo>
                  <a:cubicBezTo>
                    <a:pt x="120" y="154"/>
                    <a:pt x="121" y="159"/>
                    <a:pt x="121" y="164"/>
                  </a:cubicBezTo>
                  <a:close/>
                  <a:moveTo>
                    <a:pt x="95" y="238"/>
                  </a:moveTo>
                  <a:cubicBezTo>
                    <a:pt x="97" y="236"/>
                    <a:pt x="100" y="235"/>
                    <a:pt x="103" y="233"/>
                  </a:cubicBezTo>
                  <a:cubicBezTo>
                    <a:pt x="101" y="233"/>
                    <a:pt x="100" y="233"/>
                    <a:pt x="99" y="233"/>
                  </a:cubicBezTo>
                  <a:cubicBezTo>
                    <a:pt x="99" y="233"/>
                    <a:pt x="98" y="233"/>
                    <a:pt x="98" y="233"/>
                  </a:cubicBezTo>
                  <a:cubicBezTo>
                    <a:pt x="97" y="235"/>
                    <a:pt x="96" y="236"/>
                    <a:pt x="95" y="237"/>
                  </a:cubicBezTo>
                  <a:cubicBezTo>
                    <a:pt x="95" y="237"/>
                    <a:pt x="95" y="238"/>
                    <a:pt x="95" y="238"/>
                  </a:cubicBezTo>
                  <a:close/>
                  <a:moveTo>
                    <a:pt x="51" y="148"/>
                  </a:moveTo>
                  <a:cubicBezTo>
                    <a:pt x="51" y="148"/>
                    <a:pt x="51" y="148"/>
                    <a:pt x="51" y="148"/>
                  </a:cubicBezTo>
                  <a:cubicBezTo>
                    <a:pt x="50" y="148"/>
                    <a:pt x="49" y="148"/>
                    <a:pt x="48" y="148"/>
                  </a:cubicBezTo>
                  <a:cubicBezTo>
                    <a:pt x="45" y="148"/>
                    <a:pt x="42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6" y="148"/>
                    <a:pt x="36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4" y="149"/>
                    <a:pt x="35" y="149"/>
                    <a:pt x="37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38" y="149"/>
                    <a:pt x="39" y="149"/>
                    <a:pt x="39" y="149"/>
                  </a:cubicBezTo>
                  <a:cubicBezTo>
                    <a:pt x="42" y="149"/>
                    <a:pt x="44" y="149"/>
                    <a:pt x="47" y="149"/>
                  </a:cubicBezTo>
                  <a:cubicBezTo>
                    <a:pt x="48" y="149"/>
                    <a:pt x="50" y="149"/>
                    <a:pt x="51" y="148"/>
                  </a:cubicBezTo>
                  <a:close/>
                  <a:moveTo>
                    <a:pt x="66" y="197"/>
                  </a:moveTo>
                  <a:cubicBezTo>
                    <a:pt x="64" y="199"/>
                    <a:pt x="64" y="199"/>
                    <a:pt x="65" y="200"/>
                  </a:cubicBezTo>
                  <a:cubicBezTo>
                    <a:pt x="65" y="201"/>
                    <a:pt x="65" y="201"/>
                    <a:pt x="65" y="201"/>
                  </a:cubicBezTo>
                  <a:cubicBezTo>
                    <a:pt x="65" y="202"/>
                    <a:pt x="65" y="203"/>
                    <a:pt x="65" y="203"/>
                  </a:cubicBezTo>
                  <a:cubicBezTo>
                    <a:pt x="66" y="203"/>
                    <a:pt x="67" y="203"/>
                    <a:pt x="69" y="203"/>
                  </a:cubicBezTo>
                  <a:cubicBezTo>
                    <a:pt x="68" y="201"/>
                    <a:pt x="67" y="199"/>
                    <a:pt x="66" y="197"/>
                  </a:cubicBezTo>
                  <a:close/>
                  <a:moveTo>
                    <a:pt x="135" y="85"/>
                  </a:moveTo>
                  <a:cubicBezTo>
                    <a:pt x="136" y="85"/>
                    <a:pt x="136" y="85"/>
                    <a:pt x="136" y="85"/>
                  </a:cubicBezTo>
                  <a:cubicBezTo>
                    <a:pt x="137" y="84"/>
                    <a:pt x="138" y="82"/>
                    <a:pt x="140" y="80"/>
                  </a:cubicBezTo>
                  <a:cubicBezTo>
                    <a:pt x="138" y="80"/>
                    <a:pt x="137" y="80"/>
                    <a:pt x="135" y="79"/>
                  </a:cubicBezTo>
                  <a:cubicBezTo>
                    <a:pt x="135" y="81"/>
                    <a:pt x="135" y="83"/>
                    <a:pt x="135" y="85"/>
                  </a:cubicBezTo>
                  <a:close/>
                  <a:moveTo>
                    <a:pt x="70" y="175"/>
                  </a:moveTo>
                  <a:cubicBezTo>
                    <a:pt x="70" y="175"/>
                    <a:pt x="70" y="175"/>
                    <a:pt x="70" y="175"/>
                  </a:cubicBezTo>
                  <a:cubicBezTo>
                    <a:pt x="70" y="179"/>
                    <a:pt x="70" y="184"/>
                    <a:pt x="70" y="188"/>
                  </a:cubicBezTo>
                  <a:cubicBezTo>
                    <a:pt x="70" y="188"/>
                    <a:pt x="70" y="188"/>
                    <a:pt x="70" y="189"/>
                  </a:cubicBezTo>
                  <a:cubicBezTo>
                    <a:pt x="71" y="189"/>
                    <a:pt x="71" y="189"/>
                    <a:pt x="71" y="190"/>
                  </a:cubicBezTo>
                  <a:cubicBezTo>
                    <a:pt x="71" y="190"/>
                    <a:pt x="72" y="190"/>
                    <a:pt x="72" y="190"/>
                  </a:cubicBezTo>
                  <a:cubicBezTo>
                    <a:pt x="71" y="185"/>
                    <a:pt x="71" y="180"/>
                    <a:pt x="70" y="175"/>
                  </a:cubicBezTo>
                  <a:close/>
                  <a:moveTo>
                    <a:pt x="39" y="48"/>
                  </a:moveTo>
                  <a:cubicBezTo>
                    <a:pt x="39" y="48"/>
                    <a:pt x="39" y="48"/>
                    <a:pt x="39" y="48"/>
                  </a:cubicBezTo>
                  <a:cubicBezTo>
                    <a:pt x="34" y="51"/>
                    <a:pt x="30" y="55"/>
                    <a:pt x="27" y="61"/>
                  </a:cubicBezTo>
                  <a:cubicBezTo>
                    <a:pt x="27" y="60"/>
                    <a:pt x="27" y="60"/>
                    <a:pt x="28" y="60"/>
                  </a:cubicBezTo>
                  <a:cubicBezTo>
                    <a:pt x="31" y="56"/>
                    <a:pt x="35" y="52"/>
                    <a:pt x="38" y="48"/>
                  </a:cubicBezTo>
                  <a:cubicBezTo>
                    <a:pt x="38" y="48"/>
                    <a:pt x="39" y="48"/>
                    <a:pt x="39" y="48"/>
                  </a:cubicBezTo>
                  <a:close/>
                  <a:moveTo>
                    <a:pt x="104" y="241"/>
                  </a:moveTo>
                  <a:cubicBezTo>
                    <a:pt x="102" y="242"/>
                    <a:pt x="93" y="252"/>
                    <a:pt x="92" y="254"/>
                  </a:cubicBezTo>
                  <a:cubicBezTo>
                    <a:pt x="96" y="250"/>
                    <a:pt x="100" y="246"/>
                    <a:pt x="104" y="242"/>
                  </a:cubicBezTo>
                  <a:cubicBezTo>
                    <a:pt x="104" y="241"/>
                    <a:pt x="104" y="241"/>
                    <a:pt x="104" y="241"/>
                  </a:cubicBezTo>
                  <a:close/>
                  <a:moveTo>
                    <a:pt x="163" y="59"/>
                  </a:moveTo>
                  <a:cubicBezTo>
                    <a:pt x="164" y="59"/>
                    <a:pt x="164" y="59"/>
                    <a:pt x="164" y="59"/>
                  </a:cubicBezTo>
                  <a:cubicBezTo>
                    <a:pt x="166" y="58"/>
                    <a:pt x="167" y="56"/>
                    <a:pt x="168" y="55"/>
                  </a:cubicBezTo>
                  <a:cubicBezTo>
                    <a:pt x="166" y="55"/>
                    <a:pt x="165" y="54"/>
                    <a:pt x="164" y="54"/>
                  </a:cubicBezTo>
                  <a:cubicBezTo>
                    <a:pt x="164" y="56"/>
                    <a:pt x="164" y="57"/>
                    <a:pt x="163" y="59"/>
                  </a:cubicBezTo>
                  <a:close/>
                  <a:moveTo>
                    <a:pt x="31" y="140"/>
                  </a:moveTo>
                  <a:cubicBezTo>
                    <a:pt x="30" y="133"/>
                    <a:pt x="29" y="127"/>
                    <a:pt x="29" y="120"/>
                  </a:cubicBezTo>
                  <a:cubicBezTo>
                    <a:pt x="29" y="125"/>
                    <a:pt x="29" y="130"/>
                    <a:pt x="29" y="135"/>
                  </a:cubicBezTo>
                  <a:cubicBezTo>
                    <a:pt x="29" y="135"/>
                    <a:pt x="29" y="136"/>
                    <a:pt x="29" y="136"/>
                  </a:cubicBezTo>
                  <a:cubicBezTo>
                    <a:pt x="30" y="137"/>
                    <a:pt x="30" y="138"/>
                    <a:pt x="30" y="140"/>
                  </a:cubicBezTo>
                  <a:cubicBezTo>
                    <a:pt x="30" y="140"/>
                    <a:pt x="31" y="140"/>
                    <a:pt x="31" y="140"/>
                  </a:cubicBezTo>
                  <a:close/>
                  <a:moveTo>
                    <a:pt x="131" y="82"/>
                  </a:moveTo>
                  <a:cubicBezTo>
                    <a:pt x="130" y="83"/>
                    <a:pt x="129" y="83"/>
                    <a:pt x="128" y="83"/>
                  </a:cubicBezTo>
                  <a:cubicBezTo>
                    <a:pt x="128" y="85"/>
                    <a:pt x="128" y="87"/>
                    <a:pt x="128" y="89"/>
                  </a:cubicBezTo>
                  <a:cubicBezTo>
                    <a:pt x="129" y="89"/>
                    <a:pt x="129" y="89"/>
                    <a:pt x="130" y="89"/>
                  </a:cubicBezTo>
                  <a:cubicBezTo>
                    <a:pt x="130" y="87"/>
                    <a:pt x="130" y="84"/>
                    <a:pt x="131" y="82"/>
                  </a:cubicBezTo>
                  <a:close/>
                  <a:moveTo>
                    <a:pt x="52" y="96"/>
                  </a:moveTo>
                  <a:cubicBezTo>
                    <a:pt x="51" y="96"/>
                    <a:pt x="49" y="96"/>
                    <a:pt x="48" y="96"/>
                  </a:cubicBezTo>
                  <a:cubicBezTo>
                    <a:pt x="48" y="96"/>
                    <a:pt x="48" y="97"/>
                    <a:pt x="47" y="97"/>
                  </a:cubicBezTo>
                  <a:cubicBezTo>
                    <a:pt x="47" y="97"/>
                    <a:pt x="47" y="98"/>
                    <a:pt x="46" y="99"/>
                  </a:cubicBezTo>
                  <a:cubicBezTo>
                    <a:pt x="46" y="99"/>
                    <a:pt x="45" y="100"/>
                    <a:pt x="45" y="101"/>
                  </a:cubicBezTo>
                  <a:cubicBezTo>
                    <a:pt x="45" y="101"/>
                    <a:pt x="46" y="101"/>
                    <a:pt x="46" y="101"/>
                  </a:cubicBezTo>
                  <a:cubicBezTo>
                    <a:pt x="48" y="99"/>
                    <a:pt x="50" y="98"/>
                    <a:pt x="52" y="97"/>
                  </a:cubicBezTo>
                  <a:cubicBezTo>
                    <a:pt x="52" y="97"/>
                    <a:pt x="52" y="96"/>
                    <a:pt x="52" y="96"/>
                  </a:cubicBezTo>
                  <a:close/>
                  <a:moveTo>
                    <a:pt x="66" y="43"/>
                  </a:moveTo>
                  <a:cubicBezTo>
                    <a:pt x="68" y="41"/>
                    <a:pt x="71" y="39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70" y="38"/>
                    <a:pt x="69" y="38"/>
                    <a:pt x="69" y="38"/>
                  </a:cubicBezTo>
                  <a:cubicBezTo>
                    <a:pt x="68" y="39"/>
                    <a:pt x="67" y="41"/>
                    <a:pt x="66" y="42"/>
                  </a:cubicBezTo>
                  <a:cubicBezTo>
                    <a:pt x="65" y="42"/>
                    <a:pt x="65" y="42"/>
                    <a:pt x="66" y="43"/>
                  </a:cubicBezTo>
                  <a:close/>
                  <a:moveTo>
                    <a:pt x="93" y="204"/>
                  </a:moveTo>
                  <a:cubicBezTo>
                    <a:pt x="93" y="204"/>
                    <a:pt x="93" y="204"/>
                    <a:pt x="92" y="204"/>
                  </a:cubicBezTo>
                  <a:cubicBezTo>
                    <a:pt x="90" y="205"/>
                    <a:pt x="88" y="205"/>
                    <a:pt x="86" y="206"/>
                  </a:cubicBezTo>
                  <a:cubicBezTo>
                    <a:pt x="85" y="206"/>
                    <a:pt x="85" y="206"/>
                    <a:pt x="85" y="207"/>
                  </a:cubicBezTo>
                  <a:cubicBezTo>
                    <a:pt x="86" y="207"/>
                    <a:pt x="87" y="207"/>
                    <a:pt x="88" y="207"/>
                  </a:cubicBezTo>
                  <a:cubicBezTo>
                    <a:pt x="89" y="207"/>
                    <a:pt x="89" y="207"/>
                    <a:pt x="90" y="207"/>
                  </a:cubicBezTo>
                  <a:cubicBezTo>
                    <a:pt x="91" y="206"/>
                    <a:pt x="91" y="206"/>
                    <a:pt x="92" y="205"/>
                  </a:cubicBezTo>
                  <a:cubicBezTo>
                    <a:pt x="92" y="205"/>
                    <a:pt x="93" y="204"/>
                    <a:pt x="93" y="204"/>
                  </a:cubicBezTo>
                  <a:close/>
                  <a:moveTo>
                    <a:pt x="63" y="263"/>
                  </a:moveTo>
                  <a:cubicBezTo>
                    <a:pt x="64" y="263"/>
                    <a:pt x="64" y="263"/>
                    <a:pt x="64" y="263"/>
                  </a:cubicBezTo>
                  <a:cubicBezTo>
                    <a:pt x="62" y="259"/>
                    <a:pt x="61" y="255"/>
                    <a:pt x="59" y="251"/>
                  </a:cubicBezTo>
                  <a:cubicBezTo>
                    <a:pt x="59" y="252"/>
                    <a:pt x="58" y="252"/>
                    <a:pt x="58" y="252"/>
                  </a:cubicBezTo>
                  <a:cubicBezTo>
                    <a:pt x="60" y="256"/>
                    <a:pt x="61" y="260"/>
                    <a:pt x="63" y="263"/>
                  </a:cubicBezTo>
                  <a:close/>
                  <a:moveTo>
                    <a:pt x="159" y="20"/>
                  </a:moveTo>
                  <a:cubicBezTo>
                    <a:pt x="159" y="20"/>
                    <a:pt x="159" y="20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18"/>
                    <a:pt x="164" y="16"/>
                    <a:pt x="166" y="15"/>
                  </a:cubicBezTo>
                  <a:cubicBezTo>
                    <a:pt x="168" y="13"/>
                    <a:pt x="170" y="12"/>
                    <a:pt x="172" y="11"/>
                  </a:cubicBezTo>
                  <a:cubicBezTo>
                    <a:pt x="174" y="9"/>
                    <a:pt x="177" y="8"/>
                    <a:pt x="180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6"/>
                    <a:pt x="180" y="6"/>
                    <a:pt x="180" y="6"/>
                  </a:cubicBezTo>
                  <a:cubicBezTo>
                    <a:pt x="177" y="8"/>
                    <a:pt x="175" y="9"/>
                    <a:pt x="172" y="10"/>
                  </a:cubicBezTo>
                  <a:cubicBezTo>
                    <a:pt x="167" y="12"/>
                    <a:pt x="163" y="15"/>
                    <a:pt x="160" y="19"/>
                  </a:cubicBezTo>
                  <a:cubicBezTo>
                    <a:pt x="159" y="19"/>
                    <a:pt x="159" y="20"/>
                    <a:pt x="159" y="20"/>
                  </a:cubicBezTo>
                  <a:close/>
                  <a:moveTo>
                    <a:pt x="54" y="59"/>
                  </a:moveTo>
                  <a:cubicBezTo>
                    <a:pt x="55" y="58"/>
                    <a:pt x="55" y="58"/>
                    <a:pt x="56" y="57"/>
                  </a:cubicBezTo>
                  <a:cubicBezTo>
                    <a:pt x="55" y="54"/>
                    <a:pt x="55" y="52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52"/>
                    <a:pt x="54" y="55"/>
                    <a:pt x="54" y="59"/>
                  </a:cubicBezTo>
                  <a:close/>
                  <a:moveTo>
                    <a:pt x="79" y="38"/>
                  </a:moveTo>
                  <a:cubicBezTo>
                    <a:pt x="79" y="38"/>
                    <a:pt x="79" y="37"/>
                    <a:pt x="79" y="37"/>
                  </a:cubicBezTo>
                  <a:cubicBezTo>
                    <a:pt x="77" y="39"/>
                    <a:pt x="74" y="40"/>
                    <a:pt x="72" y="41"/>
                  </a:cubicBezTo>
                  <a:cubicBezTo>
                    <a:pt x="72" y="42"/>
                    <a:pt x="73" y="42"/>
                    <a:pt x="73" y="43"/>
                  </a:cubicBezTo>
                  <a:cubicBezTo>
                    <a:pt x="73" y="43"/>
                    <a:pt x="74" y="42"/>
                    <a:pt x="74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0"/>
                    <a:pt x="78" y="39"/>
                    <a:pt x="79" y="38"/>
                  </a:cubicBezTo>
                  <a:close/>
                  <a:moveTo>
                    <a:pt x="149" y="61"/>
                  </a:moveTo>
                  <a:cubicBezTo>
                    <a:pt x="150" y="60"/>
                    <a:pt x="150" y="59"/>
                    <a:pt x="150" y="58"/>
                  </a:cubicBezTo>
                  <a:cubicBezTo>
                    <a:pt x="149" y="58"/>
                    <a:pt x="147" y="57"/>
                    <a:pt x="146" y="57"/>
                  </a:cubicBezTo>
                  <a:cubicBezTo>
                    <a:pt x="146" y="58"/>
                    <a:pt x="146" y="59"/>
                    <a:pt x="145" y="60"/>
                  </a:cubicBezTo>
                  <a:cubicBezTo>
                    <a:pt x="147" y="60"/>
                    <a:pt x="148" y="60"/>
                    <a:pt x="149" y="61"/>
                  </a:cubicBezTo>
                  <a:close/>
                  <a:moveTo>
                    <a:pt x="134" y="89"/>
                  </a:moveTo>
                  <a:cubicBezTo>
                    <a:pt x="134" y="86"/>
                    <a:pt x="134" y="83"/>
                    <a:pt x="134" y="80"/>
                  </a:cubicBezTo>
                  <a:cubicBezTo>
                    <a:pt x="133" y="80"/>
                    <a:pt x="133" y="81"/>
                    <a:pt x="133" y="81"/>
                  </a:cubicBezTo>
                  <a:cubicBezTo>
                    <a:pt x="133" y="83"/>
                    <a:pt x="132" y="85"/>
                    <a:pt x="132" y="87"/>
                  </a:cubicBezTo>
                  <a:cubicBezTo>
                    <a:pt x="132" y="87"/>
                    <a:pt x="132" y="88"/>
                    <a:pt x="132" y="89"/>
                  </a:cubicBezTo>
                  <a:cubicBezTo>
                    <a:pt x="132" y="89"/>
                    <a:pt x="133" y="89"/>
                    <a:pt x="134" y="89"/>
                  </a:cubicBezTo>
                  <a:close/>
                  <a:moveTo>
                    <a:pt x="113" y="228"/>
                  </a:moveTo>
                  <a:cubicBezTo>
                    <a:pt x="115" y="226"/>
                    <a:pt x="117" y="224"/>
                    <a:pt x="118" y="223"/>
                  </a:cubicBezTo>
                  <a:cubicBezTo>
                    <a:pt x="118" y="222"/>
                    <a:pt x="118" y="222"/>
                    <a:pt x="118" y="222"/>
                  </a:cubicBezTo>
                  <a:cubicBezTo>
                    <a:pt x="116" y="223"/>
                    <a:pt x="115" y="224"/>
                    <a:pt x="113" y="226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113" y="227"/>
                    <a:pt x="113" y="227"/>
                    <a:pt x="113" y="228"/>
                  </a:cubicBezTo>
                  <a:close/>
                  <a:moveTo>
                    <a:pt x="62" y="252"/>
                  </a:moveTo>
                  <a:cubicBezTo>
                    <a:pt x="62" y="252"/>
                    <a:pt x="62" y="252"/>
                    <a:pt x="62" y="252"/>
                  </a:cubicBezTo>
                  <a:cubicBezTo>
                    <a:pt x="61" y="250"/>
                    <a:pt x="61" y="248"/>
                    <a:pt x="60" y="245"/>
                  </a:cubicBezTo>
                  <a:cubicBezTo>
                    <a:pt x="60" y="245"/>
                    <a:pt x="60" y="245"/>
                    <a:pt x="60" y="244"/>
                  </a:cubicBezTo>
                  <a:cubicBezTo>
                    <a:pt x="60" y="243"/>
                    <a:pt x="60" y="243"/>
                    <a:pt x="60" y="242"/>
                  </a:cubicBezTo>
                  <a:cubicBezTo>
                    <a:pt x="59" y="242"/>
                    <a:pt x="58" y="242"/>
                    <a:pt x="58" y="243"/>
                  </a:cubicBezTo>
                  <a:cubicBezTo>
                    <a:pt x="59" y="246"/>
                    <a:pt x="60" y="249"/>
                    <a:pt x="62" y="252"/>
                  </a:cubicBezTo>
                  <a:close/>
                  <a:moveTo>
                    <a:pt x="131" y="103"/>
                  </a:moveTo>
                  <a:cubicBezTo>
                    <a:pt x="131" y="103"/>
                    <a:pt x="130" y="103"/>
                    <a:pt x="130" y="103"/>
                  </a:cubicBezTo>
                  <a:cubicBezTo>
                    <a:pt x="128" y="103"/>
                    <a:pt x="127" y="103"/>
                    <a:pt x="125" y="102"/>
                  </a:cubicBezTo>
                  <a:cubicBezTo>
                    <a:pt x="125" y="102"/>
                    <a:pt x="124" y="102"/>
                    <a:pt x="124" y="102"/>
                  </a:cubicBezTo>
                  <a:cubicBezTo>
                    <a:pt x="122" y="102"/>
                    <a:pt x="120" y="103"/>
                    <a:pt x="118" y="103"/>
                  </a:cubicBezTo>
                  <a:cubicBezTo>
                    <a:pt x="117" y="103"/>
                    <a:pt x="117" y="103"/>
                    <a:pt x="117" y="103"/>
                  </a:cubicBezTo>
                  <a:cubicBezTo>
                    <a:pt x="121" y="104"/>
                    <a:pt x="126" y="103"/>
                    <a:pt x="131" y="103"/>
                  </a:cubicBezTo>
                  <a:close/>
                  <a:moveTo>
                    <a:pt x="54" y="200"/>
                  </a:moveTo>
                  <a:cubicBezTo>
                    <a:pt x="52" y="201"/>
                    <a:pt x="51" y="203"/>
                    <a:pt x="50" y="204"/>
                  </a:cubicBezTo>
                  <a:cubicBezTo>
                    <a:pt x="51" y="204"/>
                    <a:pt x="51" y="205"/>
                    <a:pt x="51" y="205"/>
                  </a:cubicBezTo>
                  <a:cubicBezTo>
                    <a:pt x="52" y="204"/>
                    <a:pt x="53" y="204"/>
                    <a:pt x="54" y="203"/>
                  </a:cubicBezTo>
                  <a:cubicBezTo>
                    <a:pt x="54" y="202"/>
                    <a:pt x="54" y="201"/>
                    <a:pt x="54" y="200"/>
                  </a:cubicBezTo>
                  <a:close/>
                  <a:moveTo>
                    <a:pt x="54" y="161"/>
                  </a:moveTo>
                  <a:cubicBezTo>
                    <a:pt x="56" y="161"/>
                    <a:pt x="58" y="161"/>
                    <a:pt x="60" y="161"/>
                  </a:cubicBezTo>
                  <a:cubicBezTo>
                    <a:pt x="60" y="160"/>
                    <a:pt x="60" y="159"/>
                    <a:pt x="60" y="158"/>
                  </a:cubicBezTo>
                  <a:cubicBezTo>
                    <a:pt x="58" y="159"/>
                    <a:pt x="56" y="159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lose/>
                  <a:moveTo>
                    <a:pt x="184" y="7"/>
                  </a:moveTo>
                  <a:cubicBezTo>
                    <a:pt x="186" y="7"/>
                    <a:pt x="187" y="6"/>
                    <a:pt x="189" y="6"/>
                  </a:cubicBezTo>
                  <a:cubicBezTo>
                    <a:pt x="191" y="6"/>
                    <a:pt x="193" y="6"/>
                    <a:pt x="195" y="6"/>
                  </a:cubicBezTo>
                  <a:cubicBezTo>
                    <a:pt x="195" y="6"/>
                    <a:pt x="195" y="5"/>
                    <a:pt x="195" y="5"/>
                  </a:cubicBezTo>
                  <a:cubicBezTo>
                    <a:pt x="193" y="6"/>
                    <a:pt x="193" y="6"/>
                    <a:pt x="192" y="4"/>
                  </a:cubicBezTo>
                  <a:cubicBezTo>
                    <a:pt x="192" y="4"/>
                    <a:pt x="191" y="4"/>
                    <a:pt x="191" y="4"/>
                  </a:cubicBezTo>
                  <a:cubicBezTo>
                    <a:pt x="188" y="5"/>
                    <a:pt x="186" y="6"/>
                    <a:pt x="184" y="7"/>
                  </a:cubicBezTo>
                  <a:cubicBezTo>
                    <a:pt x="184" y="7"/>
                    <a:pt x="184" y="7"/>
                    <a:pt x="184" y="7"/>
                  </a:cubicBezTo>
                  <a:close/>
                  <a:moveTo>
                    <a:pt x="59" y="185"/>
                  </a:moveTo>
                  <a:cubicBezTo>
                    <a:pt x="60" y="184"/>
                    <a:pt x="60" y="177"/>
                    <a:pt x="60" y="176"/>
                  </a:cubicBezTo>
                  <a:cubicBezTo>
                    <a:pt x="59" y="177"/>
                    <a:pt x="58" y="177"/>
                    <a:pt x="58" y="177"/>
                  </a:cubicBezTo>
                  <a:cubicBezTo>
                    <a:pt x="58" y="178"/>
                    <a:pt x="59" y="185"/>
                    <a:pt x="59" y="185"/>
                  </a:cubicBezTo>
                  <a:close/>
                  <a:moveTo>
                    <a:pt x="20" y="153"/>
                  </a:moveTo>
                  <a:cubicBezTo>
                    <a:pt x="21" y="157"/>
                    <a:pt x="22" y="161"/>
                    <a:pt x="24" y="165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3"/>
                    <a:pt x="24" y="163"/>
                    <a:pt x="24" y="162"/>
                  </a:cubicBezTo>
                  <a:cubicBezTo>
                    <a:pt x="23" y="160"/>
                    <a:pt x="22" y="157"/>
                    <a:pt x="21" y="154"/>
                  </a:cubicBezTo>
                  <a:cubicBezTo>
                    <a:pt x="20" y="154"/>
                    <a:pt x="20" y="154"/>
                    <a:pt x="20" y="153"/>
                  </a:cubicBezTo>
                  <a:close/>
                  <a:moveTo>
                    <a:pt x="174" y="154"/>
                  </a:moveTo>
                  <a:cubicBezTo>
                    <a:pt x="173" y="154"/>
                    <a:pt x="173" y="155"/>
                    <a:pt x="173" y="156"/>
                  </a:cubicBezTo>
                  <a:cubicBezTo>
                    <a:pt x="173" y="157"/>
                    <a:pt x="173" y="159"/>
                    <a:pt x="173" y="161"/>
                  </a:cubicBezTo>
                  <a:cubicBezTo>
                    <a:pt x="173" y="161"/>
                    <a:pt x="174" y="161"/>
                    <a:pt x="174" y="161"/>
                  </a:cubicBezTo>
                  <a:cubicBezTo>
                    <a:pt x="174" y="161"/>
                    <a:pt x="174" y="161"/>
                    <a:pt x="174" y="161"/>
                  </a:cubicBezTo>
                  <a:cubicBezTo>
                    <a:pt x="174" y="161"/>
                    <a:pt x="174" y="160"/>
                    <a:pt x="175" y="159"/>
                  </a:cubicBezTo>
                  <a:cubicBezTo>
                    <a:pt x="176" y="159"/>
                    <a:pt x="176" y="158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lose/>
                  <a:moveTo>
                    <a:pt x="129" y="62"/>
                  </a:moveTo>
                  <a:cubicBezTo>
                    <a:pt x="129" y="63"/>
                    <a:pt x="127" y="67"/>
                    <a:pt x="127" y="68"/>
                  </a:cubicBezTo>
                  <a:cubicBezTo>
                    <a:pt x="128" y="67"/>
                    <a:pt x="130" y="65"/>
                    <a:pt x="131" y="64"/>
                  </a:cubicBezTo>
                  <a:cubicBezTo>
                    <a:pt x="131" y="63"/>
                    <a:pt x="130" y="63"/>
                    <a:pt x="129" y="62"/>
                  </a:cubicBezTo>
                  <a:close/>
                  <a:moveTo>
                    <a:pt x="60" y="171"/>
                  </a:moveTo>
                  <a:cubicBezTo>
                    <a:pt x="59" y="171"/>
                    <a:pt x="58" y="171"/>
                    <a:pt x="56" y="171"/>
                  </a:cubicBezTo>
                  <a:cubicBezTo>
                    <a:pt x="57" y="173"/>
                    <a:pt x="57" y="174"/>
                    <a:pt x="57" y="175"/>
                  </a:cubicBezTo>
                  <a:cubicBezTo>
                    <a:pt x="58" y="175"/>
                    <a:pt x="59" y="174"/>
                    <a:pt x="60" y="174"/>
                  </a:cubicBezTo>
                  <a:cubicBezTo>
                    <a:pt x="60" y="173"/>
                    <a:pt x="60" y="172"/>
                    <a:pt x="60" y="172"/>
                  </a:cubicBezTo>
                  <a:cubicBezTo>
                    <a:pt x="60" y="172"/>
                    <a:pt x="60" y="171"/>
                    <a:pt x="60" y="171"/>
                  </a:cubicBezTo>
                  <a:close/>
                  <a:moveTo>
                    <a:pt x="89" y="35"/>
                  </a:moveTo>
                  <a:cubicBezTo>
                    <a:pt x="91" y="35"/>
                    <a:pt x="92" y="35"/>
                    <a:pt x="93" y="35"/>
                  </a:cubicBezTo>
                  <a:cubicBezTo>
                    <a:pt x="94" y="35"/>
                    <a:pt x="95" y="34"/>
                    <a:pt x="96" y="34"/>
                  </a:cubicBezTo>
                  <a:cubicBezTo>
                    <a:pt x="94" y="33"/>
                    <a:pt x="90" y="33"/>
                    <a:pt x="89" y="33"/>
                  </a:cubicBezTo>
                  <a:cubicBezTo>
                    <a:pt x="89" y="34"/>
                    <a:pt x="89" y="34"/>
                    <a:pt x="89" y="35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6" y="230"/>
                    <a:pt x="67" y="229"/>
                    <a:pt x="68" y="229"/>
                  </a:cubicBezTo>
                  <a:cubicBezTo>
                    <a:pt x="68" y="228"/>
                    <a:pt x="68" y="227"/>
                    <a:pt x="69" y="227"/>
                  </a:cubicBezTo>
                  <a:cubicBezTo>
                    <a:pt x="69" y="226"/>
                    <a:pt x="70" y="225"/>
                    <a:pt x="70" y="224"/>
                  </a:cubicBezTo>
                  <a:cubicBezTo>
                    <a:pt x="70" y="224"/>
                    <a:pt x="70" y="224"/>
                    <a:pt x="71" y="224"/>
                  </a:cubicBezTo>
                  <a:cubicBezTo>
                    <a:pt x="70" y="223"/>
                    <a:pt x="70" y="223"/>
                    <a:pt x="69" y="224"/>
                  </a:cubicBezTo>
                  <a:cubicBezTo>
                    <a:pt x="69" y="225"/>
                    <a:pt x="68" y="225"/>
                    <a:pt x="68" y="226"/>
                  </a:cubicBezTo>
                  <a:cubicBezTo>
                    <a:pt x="67" y="227"/>
                    <a:pt x="66" y="228"/>
                    <a:pt x="65" y="230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6"/>
                    <a:pt x="13" y="117"/>
                    <a:pt x="12" y="118"/>
                  </a:cubicBezTo>
                  <a:cubicBezTo>
                    <a:pt x="12" y="119"/>
                    <a:pt x="12" y="119"/>
                    <a:pt x="12" y="120"/>
                  </a:cubicBezTo>
                  <a:cubicBezTo>
                    <a:pt x="12" y="121"/>
                    <a:pt x="13" y="123"/>
                    <a:pt x="13" y="124"/>
                  </a:cubicBezTo>
                  <a:cubicBezTo>
                    <a:pt x="13" y="125"/>
                    <a:pt x="13" y="127"/>
                    <a:pt x="13" y="128"/>
                  </a:cubicBezTo>
                  <a:cubicBezTo>
                    <a:pt x="13" y="124"/>
                    <a:pt x="13" y="119"/>
                    <a:pt x="13" y="115"/>
                  </a:cubicBezTo>
                  <a:close/>
                  <a:moveTo>
                    <a:pt x="36" y="224"/>
                  </a:moveTo>
                  <a:cubicBezTo>
                    <a:pt x="36" y="224"/>
                    <a:pt x="36" y="224"/>
                    <a:pt x="36" y="224"/>
                  </a:cubicBezTo>
                  <a:cubicBezTo>
                    <a:pt x="37" y="226"/>
                    <a:pt x="38" y="227"/>
                    <a:pt x="39" y="229"/>
                  </a:cubicBezTo>
                  <a:cubicBezTo>
                    <a:pt x="39" y="228"/>
                    <a:pt x="39" y="227"/>
                    <a:pt x="40" y="227"/>
                  </a:cubicBezTo>
                  <a:cubicBezTo>
                    <a:pt x="41" y="227"/>
                    <a:pt x="42" y="227"/>
                    <a:pt x="42" y="227"/>
                  </a:cubicBezTo>
                  <a:cubicBezTo>
                    <a:pt x="41" y="226"/>
                    <a:pt x="40" y="224"/>
                    <a:pt x="40" y="223"/>
                  </a:cubicBezTo>
                  <a:cubicBezTo>
                    <a:pt x="39" y="223"/>
                    <a:pt x="39" y="223"/>
                    <a:pt x="40" y="224"/>
                  </a:cubicBezTo>
                  <a:cubicBezTo>
                    <a:pt x="40" y="224"/>
                    <a:pt x="40" y="225"/>
                    <a:pt x="40" y="225"/>
                  </a:cubicBezTo>
                  <a:cubicBezTo>
                    <a:pt x="40" y="226"/>
                    <a:pt x="40" y="226"/>
                    <a:pt x="39" y="226"/>
                  </a:cubicBezTo>
                  <a:cubicBezTo>
                    <a:pt x="39" y="227"/>
                    <a:pt x="38" y="226"/>
                    <a:pt x="38" y="226"/>
                  </a:cubicBezTo>
                  <a:cubicBezTo>
                    <a:pt x="38" y="226"/>
                    <a:pt x="37" y="225"/>
                    <a:pt x="37" y="225"/>
                  </a:cubicBezTo>
                  <a:cubicBezTo>
                    <a:pt x="37" y="225"/>
                    <a:pt x="37" y="224"/>
                    <a:pt x="36" y="224"/>
                  </a:cubicBezTo>
                  <a:close/>
                  <a:moveTo>
                    <a:pt x="131" y="209"/>
                  </a:moveTo>
                  <a:cubicBezTo>
                    <a:pt x="130" y="210"/>
                    <a:pt x="129" y="211"/>
                    <a:pt x="128" y="212"/>
                  </a:cubicBezTo>
                  <a:cubicBezTo>
                    <a:pt x="128" y="213"/>
                    <a:pt x="129" y="214"/>
                    <a:pt x="129" y="215"/>
                  </a:cubicBezTo>
                  <a:cubicBezTo>
                    <a:pt x="130" y="214"/>
                    <a:pt x="130" y="213"/>
                    <a:pt x="131" y="213"/>
                  </a:cubicBezTo>
                  <a:cubicBezTo>
                    <a:pt x="131" y="213"/>
                    <a:pt x="131" y="212"/>
                    <a:pt x="131" y="212"/>
                  </a:cubicBezTo>
                  <a:cubicBezTo>
                    <a:pt x="131" y="211"/>
                    <a:pt x="131" y="210"/>
                    <a:pt x="131" y="209"/>
                  </a:cubicBezTo>
                  <a:close/>
                  <a:moveTo>
                    <a:pt x="135" y="205"/>
                  </a:moveTo>
                  <a:cubicBezTo>
                    <a:pt x="134" y="205"/>
                    <a:pt x="133" y="206"/>
                    <a:pt x="133" y="207"/>
                  </a:cubicBezTo>
                  <a:cubicBezTo>
                    <a:pt x="133" y="207"/>
                    <a:pt x="132" y="207"/>
                    <a:pt x="132" y="207"/>
                  </a:cubicBezTo>
                  <a:cubicBezTo>
                    <a:pt x="132" y="208"/>
                    <a:pt x="132" y="209"/>
                    <a:pt x="133" y="210"/>
                  </a:cubicBezTo>
                  <a:cubicBezTo>
                    <a:pt x="133" y="210"/>
                    <a:pt x="133" y="210"/>
                    <a:pt x="133" y="210"/>
                  </a:cubicBezTo>
                  <a:cubicBezTo>
                    <a:pt x="134" y="209"/>
                    <a:pt x="135" y="208"/>
                    <a:pt x="136" y="206"/>
                  </a:cubicBezTo>
                  <a:cubicBezTo>
                    <a:pt x="136" y="206"/>
                    <a:pt x="135" y="205"/>
                    <a:pt x="135" y="205"/>
                  </a:cubicBezTo>
                  <a:close/>
                  <a:moveTo>
                    <a:pt x="54" y="210"/>
                  </a:moveTo>
                  <a:cubicBezTo>
                    <a:pt x="55" y="209"/>
                    <a:pt x="55" y="208"/>
                    <a:pt x="56" y="207"/>
                  </a:cubicBezTo>
                  <a:cubicBezTo>
                    <a:pt x="56" y="207"/>
                    <a:pt x="56" y="207"/>
                    <a:pt x="56" y="207"/>
                  </a:cubicBezTo>
                  <a:cubicBezTo>
                    <a:pt x="56" y="206"/>
                    <a:pt x="55" y="205"/>
                    <a:pt x="55" y="205"/>
                  </a:cubicBezTo>
                  <a:cubicBezTo>
                    <a:pt x="54" y="205"/>
                    <a:pt x="53" y="206"/>
                    <a:pt x="52" y="207"/>
                  </a:cubicBezTo>
                  <a:cubicBezTo>
                    <a:pt x="53" y="208"/>
                    <a:pt x="53" y="209"/>
                    <a:pt x="54" y="210"/>
                  </a:cubicBezTo>
                  <a:close/>
                  <a:moveTo>
                    <a:pt x="177" y="156"/>
                  </a:moveTo>
                  <a:cubicBezTo>
                    <a:pt x="177" y="155"/>
                    <a:pt x="178" y="154"/>
                    <a:pt x="178" y="153"/>
                  </a:cubicBezTo>
                  <a:cubicBezTo>
                    <a:pt x="177" y="152"/>
                    <a:pt x="176" y="152"/>
                    <a:pt x="175" y="150"/>
                  </a:cubicBezTo>
                  <a:cubicBezTo>
                    <a:pt x="175" y="151"/>
                    <a:pt x="175" y="152"/>
                    <a:pt x="175" y="153"/>
                  </a:cubicBezTo>
                  <a:cubicBezTo>
                    <a:pt x="176" y="153"/>
                    <a:pt x="176" y="154"/>
                    <a:pt x="176" y="154"/>
                  </a:cubicBezTo>
                  <a:cubicBezTo>
                    <a:pt x="176" y="155"/>
                    <a:pt x="176" y="155"/>
                    <a:pt x="177" y="156"/>
                  </a:cubicBezTo>
                  <a:close/>
                  <a:moveTo>
                    <a:pt x="144" y="78"/>
                  </a:moveTo>
                  <a:cubicBezTo>
                    <a:pt x="144" y="78"/>
                    <a:pt x="144" y="78"/>
                    <a:pt x="144" y="78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79"/>
                    <a:pt x="146" y="80"/>
                    <a:pt x="147" y="79"/>
                  </a:cubicBezTo>
                  <a:cubicBezTo>
                    <a:pt x="148" y="79"/>
                    <a:pt x="149" y="78"/>
                    <a:pt x="150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8" y="77"/>
                    <a:pt x="147" y="77"/>
                    <a:pt x="146" y="77"/>
                  </a:cubicBezTo>
                  <a:cubicBezTo>
                    <a:pt x="145" y="77"/>
                    <a:pt x="144" y="77"/>
                    <a:pt x="144" y="78"/>
                  </a:cubicBezTo>
                  <a:close/>
                  <a:moveTo>
                    <a:pt x="30" y="99"/>
                  </a:moveTo>
                  <a:cubicBezTo>
                    <a:pt x="31" y="98"/>
                    <a:pt x="32" y="98"/>
                    <a:pt x="32" y="97"/>
                  </a:cubicBezTo>
                  <a:cubicBezTo>
                    <a:pt x="35" y="95"/>
                    <a:pt x="35" y="95"/>
                    <a:pt x="37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6" y="92"/>
                    <a:pt x="36" y="93"/>
                    <a:pt x="35" y="93"/>
                  </a:cubicBezTo>
                  <a:cubicBezTo>
                    <a:pt x="34" y="95"/>
                    <a:pt x="32" y="96"/>
                    <a:pt x="30" y="98"/>
                  </a:cubicBezTo>
                  <a:cubicBezTo>
                    <a:pt x="30" y="98"/>
                    <a:pt x="30" y="98"/>
                    <a:pt x="30" y="99"/>
                  </a:cubicBezTo>
                  <a:close/>
                  <a:moveTo>
                    <a:pt x="69" y="231"/>
                  </a:moveTo>
                  <a:cubicBezTo>
                    <a:pt x="69" y="231"/>
                    <a:pt x="68" y="231"/>
                    <a:pt x="68" y="231"/>
                  </a:cubicBezTo>
                  <a:cubicBezTo>
                    <a:pt x="67" y="231"/>
                    <a:pt x="65" y="232"/>
                    <a:pt x="64" y="232"/>
                  </a:cubicBezTo>
                  <a:cubicBezTo>
                    <a:pt x="64" y="232"/>
                    <a:pt x="63" y="234"/>
                    <a:pt x="63" y="234"/>
                  </a:cubicBezTo>
                  <a:cubicBezTo>
                    <a:pt x="63" y="234"/>
                    <a:pt x="64" y="234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5" y="235"/>
                    <a:pt x="65" y="234"/>
                    <a:pt x="65" y="234"/>
                  </a:cubicBezTo>
                  <a:cubicBezTo>
                    <a:pt x="66" y="233"/>
                    <a:pt x="67" y="232"/>
                    <a:pt x="68" y="232"/>
                  </a:cubicBezTo>
                  <a:cubicBezTo>
                    <a:pt x="68" y="231"/>
                    <a:pt x="68" y="231"/>
                    <a:pt x="69" y="231"/>
                  </a:cubicBezTo>
                  <a:close/>
                  <a:moveTo>
                    <a:pt x="172" y="160"/>
                  </a:moveTo>
                  <a:cubicBezTo>
                    <a:pt x="171" y="160"/>
                    <a:pt x="171" y="160"/>
                    <a:pt x="171" y="160"/>
                  </a:cubicBezTo>
                  <a:cubicBezTo>
                    <a:pt x="171" y="161"/>
                    <a:pt x="170" y="163"/>
                    <a:pt x="170" y="164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0" y="166"/>
                    <a:pt x="170" y="166"/>
                    <a:pt x="171" y="167"/>
                  </a:cubicBezTo>
                  <a:cubicBezTo>
                    <a:pt x="171" y="167"/>
                    <a:pt x="171" y="167"/>
                    <a:pt x="171" y="167"/>
                  </a:cubicBezTo>
                  <a:cubicBezTo>
                    <a:pt x="172" y="166"/>
                    <a:pt x="172" y="164"/>
                    <a:pt x="172" y="163"/>
                  </a:cubicBezTo>
                  <a:cubicBezTo>
                    <a:pt x="172" y="162"/>
                    <a:pt x="172" y="161"/>
                    <a:pt x="172" y="160"/>
                  </a:cubicBezTo>
                  <a:close/>
                  <a:moveTo>
                    <a:pt x="44" y="93"/>
                  </a:moveTo>
                  <a:cubicBezTo>
                    <a:pt x="43" y="94"/>
                    <a:pt x="41" y="96"/>
                    <a:pt x="39" y="98"/>
                  </a:cubicBezTo>
                  <a:cubicBezTo>
                    <a:pt x="39" y="98"/>
                    <a:pt x="38" y="99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40" y="98"/>
                    <a:pt x="43" y="95"/>
                    <a:pt x="45" y="93"/>
                  </a:cubicBezTo>
                  <a:cubicBezTo>
                    <a:pt x="45" y="93"/>
                    <a:pt x="45" y="93"/>
                    <a:pt x="44" y="93"/>
                  </a:cubicBezTo>
                  <a:close/>
                  <a:moveTo>
                    <a:pt x="131" y="93"/>
                  </a:moveTo>
                  <a:cubicBezTo>
                    <a:pt x="132" y="94"/>
                    <a:pt x="133" y="94"/>
                    <a:pt x="134" y="94"/>
                  </a:cubicBezTo>
                  <a:cubicBezTo>
                    <a:pt x="134" y="93"/>
                    <a:pt x="134" y="92"/>
                    <a:pt x="134" y="91"/>
                  </a:cubicBezTo>
                  <a:cubicBezTo>
                    <a:pt x="133" y="91"/>
                    <a:pt x="132" y="91"/>
                    <a:pt x="131" y="91"/>
                  </a:cubicBezTo>
                  <a:cubicBezTo>
                    <a:pt x="131" y="92"/>
                    <a:pt x="131" y="92"/>
                    <a:pt x="131" y="93"/>
                  </a:cubicBezTo>
                  <a:close/>
                  <a:moveTo>
                    <a:pt x="192" y="131"/>
                  </a:moveTo>
                  <a:cubicBezTo>
                    <a:pt x="192" y="129"/>
                    <a:pt x="192" y="128"/>
                    <a:pt x="191" y="126"/>
                  </a:cubicBezTo>
                  <a:cubicBezTo>
                    <a:pt x="191" y="126"/>
                    <a:pt x="190" y="127"/>
                    <a:pt x="189" y="127"/>
                  </a:cubicBezTo>
                  <a:cubicBezTo>
                    <a:pt x="190" y="129"/>
                    <a:pt x="190" y="130"/>
                    <a:pt x="191" y="131"/>
                  </a:cubicBezTo>
                  <a:cubicBezTo>
                    <a:pt x="191" y="131"/>
                    <a:pt x="192" y="131"/>
                    <a:pt x="192" y="131"/>
                  </a:cubicBezTo>
                  <a:close/>
                  <a:moveTo>
                    <a:pt x="158" y="180"/>
                  </a:moveTo>
                  <a:cubicBezTo>
                    <a:pt x="160" y="179"/>
                    <a:pt x="160" y="178"/>
                    <a:pt x="162" y="178"/>
                  </a:cubicBezTo>
                  <a:cubicBezTo>
                    <a:pt x="162" y="177"/>
                    <a:pt x="161" y="176"/>
                    <a:pt x="161" y="176"/>
                  </a:cubicBezTo>
                  <a:cubicBezTo>
                    <a:pt x="161" y="175"/>
                    <a:pt x="161" y="174"/>
                    <a:pt x="160" y="174"/>
                  </a:cubicBezTo>
                  <a:cubicBezTo>
                    <a:pt x="160" y="174"/>
                    <a:pt x="160" y="175"/>
                    <a:pt x="160" y="175"/>
                  </a:cubicBezTo>
                  <a:cubicBezTo>
                    <a:pt x="159" y="176"/>
                    <a:pt x="159" y="177"/>
                    <a:pt x="159" y="178"/>
                  </a:cubicBezTo>
                  <a:cubicBezTo>
                    <a:pt x="158" y="179"/>
                    <a:pt x="159" y="179"/>
                    <a:pt x="158" y="180"/>
                  </a:cubicBezTo>
                  <a:close/>
                  <a:moveTo>
                    <a:pt x="25" y="142"/>
                  </a:moveTo>
                  <a:cubicBezTo>
                    <a:pt x="25" y="145"/>
                    <a:pt x="26" y="147"/>
                    <a:pt x="26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47"/>
                    <a:pt x="27" y="146"/>
                    <a:pt x="27" y="145"/>
                  </a:cubicBezTo>
                  <a:cubicBezTo>
                    <a:pt x="27" y="144"/>
                    <a:pt x="26" y="143"/>
                    <a:pt x="25" y="142"/>
                  </a:cubicBezTo>
                  <a:close/>
                  <a:moveTo>
                    <a:pt x="71" y="264"/>
                  </a:moveTo>
                  <a:cubicBezTo>
                    <a:pt x="72" y="263"/>
                    <a:pt x="72" y="260"/>
                    <a:pt x="73" y="259"/>
                  </a:cubicBezTo>
                  <a:cubicBezTo>
                    <a:pt x="72" y="259"/>
                    <a:pt x="71" y="258"/>
                    <a:pt x="70" y="258"/>
                  </a:cubicBezTo>
                  <a:cubicBezTo>
                    <a:pt x="70" y="260"/>
                    <a:pt x="71" y="262"/>
                    <a:pt x="71" y="264"/>
                  </a:cubicBezTo>
                  <a:close/>
                  <a:moveTo>
                    <a:pt x="78" y="261"/>
                  </a:moveTo>
                  <a:cubicBezTo>
                    <a:pt x="78" y="261"/>
                    <a:pt x="77" y="262"/>
                    <a:pt x="77" y="262"/>
                  </a:cubicBezTo>
                  <a:cubicBezTo>
                    <a:pt x="76" y="262"/>
                    <a:pt x="76" y="262"/>
                    <a:pt x="76" y="263"/>
                  </a:cubicBezTo>
                  <a:cubicBezTo>
                    <a:pt x="76" y="264"/>
                    <a:pt x="76" y="266"/>
                    <a:pt x="75" y="268"/>
                  </a:cubicBezTo>
                  <a:cubicBezTo>
                    <a:pt x="75" y="268"/>
                    <a:pt x="75" y="268"/>
                    <a:pt x="75" y="269"/>
                  </a:cubicBezTo>
                  <a:cubicBezTo>
                    <a:pt x="76" y="268"/>
                    <a:pt x="77" y="265"/>
                    <a:pt x="78" y="261"/>
                  </a:cubicBezTo>
                  <a:close/>
                  <a:moveTo>
                    <a:pt x="143" y="85"/>
                  </a:moveTo>
                  <a:cubicBezTo>
                    <a:pt x="141" y="86"/>
                    <a:pt x="140" y="87"/>
                    <a:pt x="140" y="89"/>
                  </a:cubicBezTo>
                  <a:cubicBezTo>
                    <a:pt x="141" y="89"/>
                    <a:pt x="142" y="89"/>
                    <a:pt x="143" y="89"/>
                  </a:cubicBezTo>
                  <a:cubicBezTo>
                    <a:pt x="143" y="87"/>
                    <a:pt x="143" y="86"/>
                    <a:pt x="143" y="85"/>
                  </a:cubicBezTo>
                  <a:close/>
                  <a:moveTo>
                    <a:pt x="121" y="188"/>
                  </a:move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6"/>
                    <a:pt x="122" y="184"/>
                    <a:pt x="122" y="183"/>
                  </a:cubicBezTo>
                  <a:cubicBezTo>
                    <a:pt x="122" y="181"/>
                    <a:pt x="121" y="180"/>
                    <a:pt x="121" y="178"/>
                  </a:cubicBezTo>
                  <a:cubicBezTo>
                    <a:pt x="121" y="177"/>
                    <a:pt x="121" y="176"/>
                    <a:pt x="121" y="175"/>
                  </a:cubicBezTo>
                  <a:cubicBezTo>
                    <a:pt x="121" y="179"/>
                    <a:pt x="121" y="184"/>
                    <a:pt x="121" y="188"/>
                  </a:cubicBezTo>
                  <a:close/>
                  <a:moveTo>
                    <a:pt x="39" y="95"/>
                  </a:moveTo>
                  <a:cubicBezTo>
                    <a:pt x="39" y="95"/>
                    <a:pt x="39" y="95"/>
                    <a:pt x="39" y="95"/>
                  </a:cubicBezTo>
                  <a:cubicBezTo>
                    <a:pt x="38" y="96"/>
                    <a:pt x="37" y="96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5" y="99"/>
                    <a:pt x="33" y="102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3" y="104"/>
                    <a:pt x="33" y="103"/>
                    <a:pt x="34" y="103"/>
                  </a:cubicBezTo>
                  <a:cubicBezTo>
                    <a:pt x="34" y="101"/>
                    <a:pt x="34" y="101"/>
                    <a:pt x="35" y="100"/>
                  </a:cubicBezTo>
                  <a:cubicBezTo>
                    <a:pt x="36" y="99"/>
                    <a:pt x="37" y="97"/>
                    <a:pt x="38" y="96"/>
                  </a:cubicBezTo>
                  <a:cubicBezTo>
                    <a:pt x="39" y="96"/>
                    <a:pt x="39" y="95"/>
                    <a:pt x="39" y="95"/>
                  </a:cubicBezTo>
                  <a:close/>
                  <a:moveTo>
                    <a:pt x="69" y="81"/>
                  </a:moveTo>
                  <a:cubicBezTo>
                    <a:pt x="69" y="83"/>
                    <a:pt x="69" y="85"/>
                    <a:pt x="69" y="87"/>
                  </a:cubicBezTo>
                  <a:cubicBezTo>
                    <a:pt x="70" y="88"/>
                    <a:pt x="70" y="88"/>
                    <a:pt x="70" y="89"/>
                  </a:cubicBezTo>
                  <a:cubicBezTo>
                    <a:pt x="70" y="86"/>
                    <a:pt x="70" y="83"/>
                    <a:pt x="70" y="80"/>
                  </a:cubicBezTo>
                  <a:cubicBezTo>
                    <a:pt x="69" y="80"/>
                    <a:pt x="69" y="81"/>
                    <a:pt x="69" y="81"/>
                  </a:cubicBezTo>
                  <a:close/>
                  <a:moveTo>
                    <a:pt x="11" y="129"/>
                  </a:moveTo>
                  <a:cubicBezTo>
                    <a:pt x="11" y="129"/>
                    <a:pt x="11" y="129"/>
                    <a:pt x="11" y="129"/>
                  </a:cubicBezTo>
                  <a:cubicBezTo>
                    <a:pt x="11" y="132"/>
                    <a:pt x="11" y="135"/>
                    <a:pt x="11" y="138"/>
                  </a:cubicBezTo>
                  <a:cubicBezTo>
                    <a:pt x="11" y="138"/>
                    <a:pt x="12" y="137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4"/>
                    <a:pt x="12" y="132"/>
                    <a:pt x="11" y="129"/>
                  </a:cubicBezTo>
                  <a:close/>
                  <a:moveTo>
                    <a:pt x="47" y="47"/>
                  </a:moveTo>
                  <a:cubicBezTo>
                    <a:pt x="48" y="46"/>
                    <a:pt x="48" y="45"/>
                    <a:pt x="49" y="45"/>
                  </a:cubicBezTo>
                  <a:cubicBezTo>
                    <a:pt x="49" y="44"/>
                    <a:pt x="49" y="43"/>
                    <a:pt x="49" y="43"/>
                  </a:cubicBezTo>
                  <a:cubicBezTo>
                    <a:pt x="50" y="42"/>
                    <a:pt x="51" y="41"/>
                    <a:pt x="52" y="40"/>
                  </a:cubicBezTo>
                  <a:cubicBezTo>
                    <a:pt x="52" y="40"/>
                    <a:pt x="52" y="40"/>
                    <a:pt x="53" y="40"/>
                  </a:cubicBezTo>
                  <a:cubicBezTo>
                    <a:pt x="51" y="40"/>
                    <a:pt x="50" y="41"/>
                    <a:pt x="49" y="42"/>
                  </a:cubicBezTo>
                  <a:cubicBezTo>
                    <a:pt x="48" y="42"/>
                    <a:pt x="48" y="42"/>
                    <a:pt x="48" y="43"/>
                  </a:cubicBezTo>
                  <a:cubicBezTo>
                    <a:pt x="48" y="44"/>
                    <a:pt x="47" y="44"/>
                    <a:pt x="47" y="45"/>
                  </a:cubicBezTo>
                  <a:cubicBezTo>
                    <a:pt x="47" y="45"/>
                    <a:pt x="47" y="46"/>
                    <a:pt x="47" y="47"/>
                  </a:cubicBezTo>
                  <a:close/>
                  <a:moveTo>
                    <a:pt x="56" y="216"/>
                  </a:moveTo>
                  <a:cubicBezTo>
                    <a:pt x="56" y="215"/>
                    <a:pt x="55" y="214"/>
                    <a:pt x="54" y="213"/>
                  </a:cubicBezTo>
                  <a:cubicBezTo>
                    <a:pt x="53" y="214"/>
                    <a:pt x="53" y="214"/>
                    <a:pt x="52" y="215"/>
                  </a:cubicBezTo>
                  <a:cubicBezTo>
                    <a:pt x="54" y="215"/>
                    <a:pt x="54" y="216"/>
                    <a:pt x="55" y="217"/>
                  </a:cubicBezTo>
                  <a:cubicBezTo>
                    <a:pt x="55" y="217"/>
                    <a:pt x="56" y="216"/>
                    <a:pt x="56" y="216"/>
                  </a:cubicBezTo>
                  <a:close/>
                  <a:moveTo>
                    <a:pt x="181" y="138"/>
                  </a:moveTo>
                  <a:cubicBezTo>
                    <a:pt x="180" y="140"/>
                    <a:pt x="179" y="141"/>
                    <a:pt x="180" y="143"/>
                  </a:cubicBezTo>
                  <a:cubicBezTo>
                    <a:pt x="181" y="142"/>
                    <a:pt x="182" y="142"/>
                    <a:pt x="182" y="141"/>
                  </a:cubicBezTo>
                  <a:cubicBezTo>
                    <a:pt x="182" y="140"/>
                    <a:pt x="182" y="139"/>
                    <a:pt x="181" y="138"/>
                  </a:cubicBezTo>
                  <a:close/>
                  <a:moveTo>
                    <a:pt x="68" y="65"/>
                  </a:moveTo>
                  <a:cubicBezTo>
                    <a:pt x="68" y="65"/>
                    <a:pt x="67" y="65"/>
                    <a:pt x="67" y="65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7" y="69"/>
                    <a:pt x="67" y="70"/>
                    <a:pt x="67" y="71"/>
                  </a:cubicBezTo>
                  <a:cubicBezTo>
                    <a:pt x="67" y="72"/>
                    <a:pt x="67" y="73"/>
                    <a:pt x="67" y="74"/>
                  </a:cubicBezTo>
                  <a:cubicBezTo>
                    <a:pt x="67" y="75"/>
                    <a:pt x="67" y="76"/>
                    <a:pt x="67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8" y="72"/>
                    <a:pt x="68" y="69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lose/>
                  <a:moveTo>
                    <a:pt x="55" y="211"/>
                  </a:moveTo>
                  <a:cubicBezTo>
                    <a:pt x="56" y="212"/>
                    <a:pt x="57" y="213"/>
                    <a:pt x="58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2"/>
                    <a:pt x="57" y="211"/>
                    <a:pt x="57" y="210"/>
                  </a:cubicBezTo>
                  <a:cubicBezTo>
                    <a:pt x="57" y="210"/>
                    <a:pt x="57" y="209"/>
                    <a:pt x="57" y="209"/>
                  </a:cubicBezTo>
                  <a:cubicBezTo>
                    <a:pt x="56" y="210"/>
                    <a:pt x="56" y="211"/>
                    <a:pt x="55" y="211"/>
                  </a:cubicBezTo>
                  <a:close/>
                  <a:moveTo>
                    <a:pt x="60" y="156"/>
                  </a:moveTo>
                  <a:cubicBezTo>
                    <a:pt x="58" y="156"/>
                    <a:pt x="56" y="156"/>
                    <a:pt x="53" y="157"/>
                  </a:cubicBezTo>
                  <a:cubicBezTo>
                    <a:pt x="53" y="157"/>
                    <a:pt x="53" y="158"/>
                    <a:pt x="54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56" y="157"/>
                    <a:pt x="58" y="157"/>
                    <a:pt x="60" y="157"/>
                  </a:cubicBezTo>
                  <a:cubicBezTo>
                    <a:pt x="60" y="156"/>
                    <a:pt x="60" y="156"/>
                    <a:pt x="60" y="156"/>
                  </a:cubicBezTo>
                  <a:close/>
                  <a:moveTo>
                    <a:pt x="57" y="62"/>
                  </a:moveTo>
                  <a:cubicBezTo>
                    <a:pt x="57" y="61"/>
                    <a:pt x="57" y="60"/>
                    <a:pt x="56" y="59"/>
                  </a:cubicBezTo>
                  <a:cubicBezTo>
                    <a:pt x="56" y="60"/>
                    <a:pt x="55" y="60"/>
                    <a:pt x="54" y="61"/>
                  </a:cubicBezTo>
                  <a:cubicBezTo>
                    <a:pt x="53" y="61"/>
                    <a:pt x="53" y="61"/>
                    <a:pt x="54" y="62"/>
                  </a:cubicBezTo>
                  <a:cubicBezTo>
                    <a:pt x="54" y="62"/>
                    <a:pt x="54" y="62"/>
                    <a:pt x="54" y="63"/>
                  </a:cubicBezTo>
                  <a:cubicBezTo>
                    <a:pt x="55" y="62"/>
                    <a:pt x="56" y="62"/>
                    <a:pt x="57" y="62"/>
                  </a:cubicBezTo>
                  <a:close/>
                  <a:moveTo>
                    <a:pt x="136" y="201"/>
                  </a:moveTo>
                  <a:cubicBezTo>
                    <a:pt x="137" y="200"/>
                    <a:pt x="138" y="199"/>
                    <a:pt x="139" y="198"/>
                  </a:cubicBezTo>
                  <a:cubicBezTo>
                    <a:pt x="139" y="198"/>
                    <a:pt x="139" y="198"/>
                    <a:pt x="139" y="198"/>
                  </a:cubicBezTo>
                  <a:cubicBezTo>
                    <a:pt x="139" y="197"/>
                    <a:pt x="139" y="196"/>
                    <a:pt x="139" y="196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8" y="197"/>
                    <a:pt x="136" y="199"/>
                    <a:pt x="135" y="200"/>
                  </a:cubicBezTo>
                  <a:cubicBezTo>
                    <a:pt x="135" y="201"/>
                    <a:pt x="135" y="201"/>
                    <a:pt x="136" y="201"/>
                  </a:cubicBezTo>
                  <a:close/>
                  <a:moveTo>
                    <a:pt x="151" y="182"/>
                  </a:moveTo>
                  <a:cubicBezTo>
                    <a:pt x="151" y="182"/>
                    <a:pt x="151" y="182"/>
                    <a:pt x="151" y="183"/>
                  </a:cubicBezTo>
                  <a:cubicBezTo>
                    <a:pt x="151" y="184"/>
                    <a:pt x="151" y="185"/>
                    <a:pt x="151" y="186"/>
                  </a:cubicBezTo>
                  <a:cubicBezTo>
                    <a:pt x="151" y="187"/>
                    <a:pt x="151" y="187"/>
                    <a:pt x="151" y="187"/>
                  </a:cubicBezTo>
                  <a:cubicBezTo>
                    <a:pt x="152" y="186"/>
                    <a:pt x="152" y="185"/>
                    <a:pt x="153" y="185"/>
                  </a:cubicBezTo>
                  <a:cubicBezTo>
                    <a:pt x="152" y="184"/>
                    <a:pt x="152" y="183"/>
                    <a:pt x="151" y="182"/>
                  </a:cubicBezTo>
                  <a:close/>
                  <a:moveTo>
                    <a:pt x="44" y="160"/>
                  </a:moveTo>
                  <a:cubicBezTo>
                    <a:pt x="46" y="159"/>
                    <a:pt x="48" y="159"/>
                    <a:pt x="50" y="159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48" y="158"/>
                    <a:pt x="46" y="158"/>
                    <a:pt x="44" y="159"/>
                  </a:cubicBezTo>
                  <a:cubicBezTo>
                    <a:pt x="44" y="159"/>
                    <a:pt x="44" y="159"/>
                    <a:pt x="44" y="160"/>
                  </a:cubicBezTo>
                  <a:close/>
                  <a:moveTo>
                    <a:pt x="110" y="206"/>
                  </a:moveTo>
                  <a:cubicBezTo>
                    <a:pt x="109" y="206"/>
                    <a:pt x="109" y="206"/>
                    <a:pt x="109" y="206"/>
                  </a:cubicBezTo>
                  <a:cubicBezTo>
                    <a:pt x="108" y="207"/>
                    <a:pt x="107" y="208"/>
                    <a:pt x="105" y="208"/>
                  </a:cubicBezTo>
                  <a:cubicBezTo>
                    <a:pt x="105" y="209"/>
                    <a:pt x="105" y="209"/>
                    <a:pt x="105" y="209"/>
                  </a:cubicBezTo>
                  <a:cubicBezTo>
                    <a:pt x="105" y="210"/>
                    <a:pt x="105" y="210"/>
                    <a:pt x="106" y="211"/>
                  </a:cubicBezTo>
                  <a:cubicBezTo>
                    <a:pt x="107" y="209"/>
                    <a:pt x="108" y="208"/>
                    <a:pt x="110" y="206"/>
                  </a:cubicBezTo>
                  <a:close/>
                  <a:moveTo>
                    <a:pt x="123" y="206"/>
                  </a:moveTo>
                  <a:cubicBezTo>
                    <a:pt x="123" y="207"/>
                    <a:pt x="123" y="207"/>
                    <a:pt x="123" y="207"/>
                  </a:cubicBezTo>
                  <a:cubicBezTo>
                    <a:pt x="123" y="209"/>
                    <a:pt x="123" y="210"/>
                    <a:pt x="123" y="212"/>
                  </a:cubicBezTo>
                  <a:cubicBezTo>
                    <a:pt x="123" y="212"/>
                    <a:pt x="123" y="212"/>
                    <a:pt x="123" y="212"/>
                  </a:cubicBezTo>
                  <a:cubicBezTo>
                    <a:pt x="124" y="212"/>
                    <a:pt x="124" y="211"/>
                    <a:pt x="125" y="210"/>
                  </a:cubicBezTo>
                  <a:cubicBezTo>
                    <a:pt x="125" y="210"/>
                    <a:pt x="125" y="210"/>
                    <a:pt x="125" y="210"/>
                  </a:cubicBezTo>
                  <a:cubicBezTo>
                    <a:pt x="124" y="209"/>
                    <a:pt x="124" y="207"/>
                    <a:pt x="123" y="206"/>
                  </a:cubicBezTo>
                  <a:close/>
                  <a:moveTo>
                    <a:pt x="38" y="168"/>
                  </a:moveTo>
                  <a:cubicBezTo>
                    <a:pt x="38" y="168"/>
                    <a:pt x="38" y="167"/>
                    <a:pt x="38" y="167"/>
                  </a:cubicBezTo>
                  <a:cubicBezTo>
                    <a:pt x="37" y="168"/>
                    <a:pt x="37" y="169"/>
                    <a:pt x="37" y="170"/>
                  </a:cubicBezTo>
                  <a:cubicBezTo>
                    <a:pt x="36" y="170"/>
                    <a:pt x="36" y="170"/>
                    <a:pt x="37" y="171"/>
                  </a:cubicBezTo>
                  <a:cubicBezTo>
                    <a:pt x="37" y="172"/>
                    <a:pt x="37" y="173"/>
                    <a:pt x="37" y="174"/>
                  </a:cubicBezTo>
                  <a:cubicBezTo>
                    <a:pt x="37" y="174"/>
                    <a:pt x="38" y="174"/>
                    <a:pt x="38" y="174"/>
                  </a:cubicBezTo>
                  <a:cubicBezTo>
                    <a:pt x="38" y="172"/>
                    <a:pt x="39" y="170"/>
                    <a:pt x="38" y="168"/>
                  </a:cubicBezTo>
                  <a:close/>
                  <a:moveTo>
                    <a:pt x="57" y="64"/>
                  </a:moveTo>
                  <a:cubicBezTo>
                    <a:pt x="56" y="64"/>
                    <a:pt x="55" y="64"/>
                    <a:pt x="54" y="65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6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5" y="66"/>
                    <a:pt x="56" y="65"/>
                    <a:pt x="57" y="64"/>
                  </a:cubicBezTo>
                  <a:cubicBezTo>
                    <a:pt x="58" y="64"/>
                    <a:pt x="58" y="64"/>
                    <a:pt x="57" y="64"/>
                  </a:cubicBezTo>
                  <a:close/>
                  <a:moveTo>
                    <a:pt x="73" y="268"/>
                  </a:moveTo>
                  <a:cubicBezTo>
                    <a:pt x="74" y="267"/>
                    <a:pt x="74" y="265"/>
                    <a:pt x="74" y="264"/>
                  </a:cubicBezTo>
                  <a:cubicBezTo>
                    <a:pt x="73" y="264"/>
                    <a:pt x="73" y="264"/>
                    <a:pt x="73" y="265"/>
                  </a:cubicBezTo>
                  <a:cubicBezTo>
                    <a:pt x="73" y="266"/>
                    <a:pt x="72" y="266"/>
                    <a:pt x="72" y="267"/>
                  </a:cubicBezTo>
                  <a:cubicBezTo>
                    <a:pt x="71" y="267"/>
                    <a:pt x="71" y="267"/>
                    <a:pt x="71" y="268"/>
                  </a:cubicBezTo>
                  <a:cubicBezTo>
                    <a:pt x="72" y="268"/>
                    <a:pt x="73" y="268"/>
                    <a:pt x="73" y="268"/>
                  </a:cubicBezTo>
                  <a:close/>
                  <a:moveTo>
                    <a:pt x="135" y="176"/>
                  </a:moveTo>
                  <a:cubicBezTo>
                    <a:pt x="135" y="177"/>
                    <a:pt x="135" y="177"/>
                    <a:pt x="135" y="178"/>
                  </a:cubicBezTo>
                  <a:cubicBezTo>
                    <a:pt x="136" y="178"/>
                    <a:pt x="136" y="179"/>
                    <a:pt x="135" y="180"/>
                  </a:cubicBezTo>
                  <a:cubicBezTo>
                    <a:pt x="135" y="180"/>
                    <a:pt x="135" y="180"/>
                    <a:pt x="135" y="181"/>
                  </a:cubicBezTo>
                  <a:cubicBezTo>
                    <a:pt x="135" y="181"/>
                    <a:pt x="135" y="182"/>
                    <a:pt x="135" y="182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36" y="183"/>
                    <a:pt x="136" y="182"/>
                    <a:pt x="137" y="182"/>
                  </a:cubicBezTo>
                  <a:cubicBezTo>
                    <a:pt x="137" y="182"/>
                    <a:pt x="137" y="181"/>
                    <a:pt x="137" y="181"/>
                  </a:cubicBezTo>
                  <a:cubicBezTo>
                    <a:pt x="136" y="179"/>
                    <a:pt x="136" y="178"/>
                    <a:pt x="135" y="176"/>
                  </a:cubicBezTo>
                  <a:close/>
                  <a:moveTo>
                    <a:pt x="133" y="213"/>
                  </a:moveTo>
                  <a:cubicBezTo>
                    <a:pt x="133" y="213"/>
                    <a:pt x="133" y="213"/>
                    <a:pt x="133" y="213"/>
                  </a:cubicBezTo>
                  <a:cubicBezTo>
                    <a:pt x="134" y="213"/>
                    <a:pt x="137" y="210"/>
                    <a:pt x="138" y="209"/>
                  </a:cubicBezTo>
                  <a:cubicBezTo>
                    <a:pt x="137" y="209"/>
                    <a:pt x="137" y="209"/>
                    <a:pt x="137" y="208"/>
                  </a:cubicBezTo>
                  <a:cubicBezTo>
                    <a:pt x="135" y="210"/>
                    <a:pt x="134" y="212"/>
                    <a:pt x="133" y="213"/>
                  </a:cubicBezTo>
                  <a:close/>
                  <a:moveTo>
                    <a:pt x="58" y="190"/>
                  </a:moveTo>
                  <a:cubicBezTo>
                    <a:pt x="57" y="191"/>
                    <a:pt x="55" y="192"/>
                    <a:pt x="54" y="193"/>
                  </a:cubicBezTo>
                  <a:cubicBezTo>
                    <a:pt x="54" y="194"/>
                    <a:pt x="55" y="194"/>
                    <a:pt x="55" y="195"/>
                  </a:cubicBezTo>
                  <a:cubicBezTo>
                    <a:pt x="57" y="193"/>
                    <a:pt x="58" y="191"/>
                    <a:pt x="58" y="190"/>
                  </a:cubicBezTo>
                  <a:close/>
                  <a:moveTo>
                    <a:pt x="139" y="200"/>
                  </a:moveTo>
                  <a:cubicBezTo>
                    <a:pt x="138" y="201"/>
                    <a:pt x="137" y="202"/>
                    <a:pt x="136" y="203"/>
                  </a:cubicBezTo>
                  <a:cubicBezTo>
                    <a:pt x="137" y="204"/>
                    <a:pt x="137" y="204"/>
                    <a:pt x="137" y="205"/>
                  </a:cubicBezTo>
                  <a:cubicBezTo>
                    <a:pt x="138" y="204"/>
                    <a:pt x="139" y="203"/>
                    <a:pt x="139" y="203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1"/>
                    <a:pt x="139" y="200"/>
                  </a:cubicBezTo>
                  <a:close/>
                  <a:moveTo>
                    <a:pt x="136" y="95"/>
                  </a:moveTo>
                  <a:cubicBezTo>
                    <a:pt x="137" y="94"/>
                    <a:pt x="137" y="92"/>
                    <a:pt x="138" y="91"/>
                  </a:cubicBezTo>
                  <a:cubicBezTo>
                    <a:pt x="137" y="91"/>
                    <a:pt x="136" y="91"/>
                    <a:pt x="136" y="91"/>
                  </a:cubicBezTo>
                  <a:cubicBezTo>
                    <a:pt x="136" y="92"/>
                    <a:pt x="136" y="93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lose/>
                  <a:moveTo>
                    <a:pt x="104" y="215"/>
                  </a:moveTo>
                  <a:cubicBezTo>
                    <a:pt x="104" y="214"/>
                    <a:pt x="103" y="213"/>
                    <a:pt x="103" y="212"/>
                  </a:cubicBezTo>
                  <a:cubicBezTo>
                    <a:pt x="102" y="213"/>
                    <a:pt x="101" y="214"/>
                    <a:pt x="100" y="215"/>
                  </a:cubicBezTo>
                  <a:cubicBezTo>
                    <a:pt x="100" y="215"/>
                    <a:pt x="100" y="216"/>
                    <a:pt x="100" y="216"/>
                  </a:cubicBezTo>
                  <a:cubicBezTo>
                    <a:pt x="102" y="215"/>
                    <a:pt x="103" y="215"/>
                    <a:pt x="104" y="215"/>
                  </a:cubicBezTo>
                  <a:close/>
                  <a:moveTo>
                    <a:pt x="60" y="163"/>
                  </a:moveTo>
                  <a:cubicBezTo>
                    <a:pt x="58" y="163"/>
                    <a:pt x="56" y="163"/>
                    <a:pt x="55" y="163"/>
                  </a:cubicBezTo>
                  <a:cubicBezTo>
                    <a:pt x="55" y="163"/>
                    <a:pt x="55" y="164"/>
                    <a:pt x="55" y="165"/>
                  </a:cubicBezTo>
                  <a:cubicBezTo>
                    <a:pt x="57" y="164"/>
                    <a:pt x="60" y="163"/>
                    <a:pt x="60" y="163"/>
                  </a:cubicBezTo>
                  <a:close/>
                  <a:moveTo>
                    <a:pt x="145" y="62"/>
                  </a:moveTo>
                  <a:cubicBezTo>
                    <a:pt x="145" y="63"/>
                    <a:pt x="145" y="64"/>
                    <a:pt x="145" y="66"/>
                  </a:cubicBezTo>
                  <a:cubicBezTo>
                    <a:pt x="146" y="65"/>
                    <a:pt x="148" y="63"/>
                    <a:pt x="148" y="62"/>
                  </a:cubicBezTo>
                  <a:cubicBezTo>
                    <a:pt x="147" y="62"/>
                    <a:pt x="146" y="62"/>
                    <a:pt x="145" y="62"/>
                  </a:cubicBezTo>
                  <a:close/>
                  <a:moveTo>
                    <a:pt x="70" y="204"/>
                  </a:moveTo>
                  <a:cubicBezTo>
                    <a:pt x="68" y="205"/>
                    <a:pt x="67" y="205"/>
                    <a:pt x="66" y="205"/>
                  </a:cubicBezTo>
                  <a:cubicBezTo>
                    <a:pt x="66" y="205"/>
                    <a:pt x="66" y="205"/>
                    <a:pt x="66" y="205"/>
                  </a:cubicBezTo>
                  <a:cubicBezTo>
                    <a:pt x="68" y="206"/>
                    <a:pt x="69" y="206"/>
                    <a:pt x="71" y="207"/>
                  </a:cubicBezTo>
                  <a:cubicBezTo>
                    <a:pt x="71" y="207"/>
                    <a:pt x="71" y="207"/>
                    <a:pt x="71" y="207"/>
                  </a:cubicBezTo>
                  <a:cubicBezTo>
                    <a:pt x="70" y="206"/>
                    <a:pt x="70" y="205"/>
                    <a:pt x="70" y="204"/>
                  </a:cubicBezTo>
                  <a:close/>
                  <a:moveTo>
                    <a:pt x="44" y="104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46" y="104"/>
                    <a:pt x="48" y="104"/>
                    <a:pt x="49" y="103"/>
                  </a:cubicBezTo>
                  <a:cubicBezTo>
                    <a:pt x="50" y="103"/>
                    <a:pt x="51" y="103"/>
                    <a:pt x="52" y="104"/>
                  </a:cubicBezTo>
                  <a:cubicBezTo>
                    <a:pt x="52" y="103"/>
                    <a:pt x="52" y="103"/>
                    <a:pt x="52" y="102"/>
                  </a:cubicBezTo>
                  <a:cubicBezTo>
                    <a:pt x="49" y="103"/>
                    <a:pt x="47" y="103"/>
                    <a:pt x="44" y="104"/>
                  </a:cubicBezTo>
                  <a:close/>
                  <a:moveTo>
                    <a:pt x="141" y="182"/>
                  </a:moveTo>
                  <a:cubicBezTo>
                    <a:pt x="141" y="182"/>
                    <a:pt x="141" y="182"/>
                    <a:pt x="140" y="182"/>
                  </a:cubicBezTo>
                  <a:cubicBezTo>
                    <a:pt x="140" y="182"/>
                    <a:pt x="140" y="183"/>
                    <a:pt x="139" y="184"/>
                  </a:cubicBezTo>
                  <a:cubicBezTo>
                    <a:pt x="140" y="184"/>
                    <a:pt x="140" y="185"/>
                    <a:pt x="140" y="186"/>
                  </a:cubicBezTo>
                  <a:cubicBezTo>
                    <a:pt x="141" y="186"/>
                    <a:pt x="142" y="185"/>
                    <a:pt x="142" y="185"/>
                  </a:cubicBezTo>
                  <a:cubicBezTo>
                    <a:pt x="142" y="184"/>
                    <a:pt x="141" y="183"/>
                    <a:pt x="141" y="182"/>
                  </a:cubicBezTo>
                  <a:close/>
                  <a:moveTo>
                    <a:pt x="144" y="195"/>
                  </a:moveTo>
                  <a:cubicBezTo>
                    <a:pt x="144" y="196"/>
                    <a:pt x="144" y="196"/>
                    <a:pt x="144" y="196"/>
                  </a:cubicBezTo>
                  <a:cubicBezTo>
                    <a:pt x="143" y="196"/>
                    <a:pt x="143" y="197"/>
                    <a:pt x="142" y="198"/>
                  </a:cubicBezTo>
                  <a:cubicBezTo>
                    <a:pt x="141" y="198"/>
                    <a:pt x="141" y="199"/>
                    <a:pt x="141" y="200"/>
                  </a:cubicBezTo>
                  <a:cubicBezTo>
                    <a:pt x="143" y="199"/>
                    <a:pt x="144" y="198"/>
                    <a:pt x="145" y="196"/>
                  </a:cubicBezTo>
                  <a:cubicBezTo>
                    <a:pt x="145" y="196"/>
                    <a:pt x="145" y="196"/>
                    <a:pt x="144" y="195"/>
                  </a:cubicBezTo>
                  <a:close/>
                  <a:moveTo>
                    <a:pt x="142" y="77"/>
                  </a:moveTo>
                  <a:cubicBezTo>
                    <a:pt x="141" y="77"/>
                    <a:pt x="139" y="77"/>
                    <a:pt x="138" y="77"/>
                  </a:cubicBezTo>
                  <a:cubicBezTo>
                    <a:pt x="137" y="77"/>
                    <a:pt x="137" y="77"/>
                    <a:pt x="137" y="78"/>
                  </a:cubicBezTo>
                  <a:cubicBezTo>
                    <a:pt x="138" y="78"/>
                    <a:pt x="139" y="78"/>
                    <a:pt x="139" y="78"/>
                  </a:cubicBezTo>
                  <a:cubicBezTo>
                    <a:pt x="141" y="79"/>
                    <a:pt x="141" y="79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lose/>
                  <a:moveTo>
                    <a:pt x="38" y="85"/>
                  </a:moveTo>
                  <a:cubicBezTo>
                    <a:pt x="38" y="85"/>
                    <a:pt x="38" y="85"/>
                    <a:pt x="38" y="85"/>
                  </a:cubicBezTo>
                  <a:cubicBezTo>
                    <a:pt x="39" y="83"/>
                    <a:pt x="40" y="81"/>
                    <a:pt x="41" y="79"/>
                  </a:cubicBezTo>
                  <a:cubicBezTo>
                    <a:pt x="41" y="79"/>
                    <a:pt x="40" y="79"/>
                    <a:pt x="40" y="79"/>
                  </a:cubicBezTo>
                  <a:cubicBezTo>
                    <a:pt x="39" y="81"/>
                    <a:pt x="38" y="83"/>
                    <a:pt x="38" y="85"/>
                  </a:cubicBezTo>
                  <a:close/>
                  <a:moveTo>
                    <a:pt x="162" y="166"/>
                  </a:moveTo>
                  <a:cubicBezTo>
                    <a:pt x="162" y="166"/>
                    <a:pt x="162" y="166"/>
                    <a:pt x="162" y="166"/>
                  </a:cubicBezTo>
                  <a:cubicBezTo>
                    <a:pt x="161" y="167"/>
                    <a:pt x="161" y="167"/>
                    <a:pt x="161" y="168"/>
                  </a:cubicBezTo>
                  <a:cubicBezTo>
                    <a:pt x="161" y="169"/>
                    <a:pt x="161" y="171"/>
                    <a:pt x="162" y="172"/>
                  </a:cubicBezTo>
                  <a:cubicBezTo>
                    <a:pt x="162" y="173"/>
                    <a:pt x="162" y="173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2" y="171"/>
                    <a:pt x="162" y="169"/>
                    <a:pt x="162" y="166"/>
                  </a:cubicBezTo>
                  <a:close/>
                  <a:moveTo>
                    <a:pt x="75" y="199"/>
                  </a:moveTo>
                  <a:cubicBezTo>
                    <a:pt x="75" y="198"/>
                    <a:pt x="74" y="198"/>
                    <a:pt x="73" y="197"/>
                  </a:cubicBezTo>
                  <a:cubicBezTo>
                    <a:pt x="73" y="197"/>
                    <a:pt x="73" y="197"/>
                    <a:pt x="72" y="197"/>
                  </a:cubicBezTo>
                  <a:cubicBezTo>
                    <a:pt x="72" y="198"/>
                    <a:pt x="73" y="199"/>
                    <a:pt x="73" y="200"/>
                  </a:cubicBezTo>
                  <a:cubicBezTo>
                    <a:pt x="74" y="200"/>
                    <a:pt x="75" y="200"/>
                    <a:pt x="75" y="199"/>
                  </a:cubicBezTo>
                  <a:close/>
                  <a:moveTo>
                    <a:pt x="160" y="73"/>
                  </a:moveTo>
                  <a:cubicBezTo>
                    <a:pt x="160" y="73"/>
                    <a:pt x="159" y="73"/>
                    <a:pt x="159" y="73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7" y="74"/>
                    <a:pt x="157" y="74"/>
                    <a:pt x="156" y="75"/>
                  </a:cubicBezTo>
                  <a:cubicBezTo>
                    <a:pt x="157" y="75"/>
                    <a:pt x="157" y="75"/>
                    <a:pt x="158" y="75"/>
                  </a:cubicBezTo>
                  <a:cubicBezTo>
                    <a:pt x="159" y="75"/>
                    <a:pt x="160" y="75"/>
                    <a:pt x="160" y="74"/>
                  </a:cubicBezTo>
                  <a:cubicBezTo>
                    <a:pt x="160" y="74"/>
                    <a:pt x="160" y="74"/>
                    <a:pt x="160" y="73"/>
                  </a:cubicBezTo>
                  <a:close/>
                  <a:moveTo>
                    <a:pt x="77" y="224"/>
                  </a:moveTo>
                  <a:cubicBezTo>
                    <a:pt x="75" y="224"/>
                    <a:pt x="75" y="224"/>
                    <a:pt x="75" y="225"/>
                  </a:cubicBezTo>
                  <a:cubicBezTo>
                    <a:pt x="73" y="226"/>
                    <a:pt x="72" y="227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4" y="227"/>
                    <a:pt x="75" y="226"/>
                    <a:pt x="76" y="225"/>
                  </a:cubicBezTo>
                  <a:cubicBezTo>
                    <a:pt x="76" y="225"/>
                    <a:pt x="77" y="225"/>
                    <a:pt x="77" y="224"/>
                  </a:cubicBezTo>
                  <a:close/>
                  <a:moveTo>
                    <a:pt x="130" y="98"/>
                  </a:moveTo>
                  <a:cubicBezTo>
                    <a:pt x="132" y="97"/>
                    <a:pt x="133" y="97"/>
                    <a:pt x="134" y="97"/>
                  </a:cubicBezTo>
                  <a:cubicBezTo>
                    <a:pt x="134" y="97"/>
                    <a:pt x="134" y="96"/>
                    <a:pt x="134" y="96"/>
                  </a:cubicBezTo>
                  <a:cubicBezTo>
                    <a:pt x="133" y="96"/>
                    <a:pt x="132" y="96"/>
                    <a:pt x="131" y="95"/>
                  </a:cubicBezTo>
                  <a:cubicBezTo>
                    <a:pt x="131" y="96"/>
                    <a:pt x="131" y="97"/>
                    <a:pt x="130" y="98"/>
                  </a:cubicBezTo>
                  <a:close/>
                  <a:moveTo>
                    <a:pt x="187" y="69"/>
                  </a:moveTo>
                  <a:cubicBezTo>
                    <a:pt x="187" y="67"/>
                    <a:pt x="188" y="65"/>
                    <a:pt x="187" y="64"/>
                  </a:cubicBezTo>
                  <a:cubicBezTo>
                    <a:pt x="187" y="64"/>
                    <a:pt x="186" y="65"/>
                    <a:pt x="185" y="66"/>
                  </a:cubicBezTo>
                  <a:cubicBezTo>
                    <a:pt x="186" y="67"/>
                    <a:pt x="187" y="67"/>
                    <a:pt x="187" y="69"/>
                  </a:cubicBezTo>
                  <a:close/>
                  <a:moveTo>
                    <a:pt x="58" y="87"/>
                  </a:moveTo>
                  <a:cubicBezTo>
                    <a:pt x="57" y="87"/>
                    <a:pt x="57" y="88"/>
                    <a:pt x="57" y="89"/>
                  </a:cubicBezTo>
                  <a:cubicBezTo>
                    <a:pt x="57" y="90"/>
                    <a:pt x="56" y="91"/>
                    <a:pt x="56" y="92"/>
                  </a:cubicBezTo>
                  <a:cubicBezTo>
                    <a:pt x="56" y="93"/>
                    <a:pt x="56" y="93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7" y="92"/>
                    <a:pt x="58" y="89"/>
                    <a:pt x="58" y="87"/>
                  </a:cubicBezTo>
                  <a:close/>
                  <a:moveTo>
                    <a:pt x="64" y="204"/>
                  </a:moveTo>
                  <a:cubicBezTo>
                    <a:pt x="63" y="203"/>
                    <a:pt x="63" y="202"/>
                    <a:pt x="63" y="201"/>
                  </a:cubicBezTo>
                  <a:cubicBezTo>
                    <a:pt x="62" y="202"/>
                    <a:pt x="61" y="203"/>
                    <a:pt x="61" y="204"/>
                  </a:cubicBezTo>
                  <a:cubicBezTo>
                    <a:pt x="61" y="204"/>
                    <a:pt x="61" y="204"/>
                    <a:pt x="62" y="205"/>
                  </a:cubicBezTo>
                  <a:cubicBezTo>
                    <a:pt x="62" y="205"/>
                    <a:pt x="62" y="204"/>
                    <a:pt x="62" y="204"/>
                  </a:cubicBezTo>
                  <a:cubicBezTo>
                    <a:pt x="63" y="204"/>
                    <a:pt x="63" y="204"/>
                    <a:pt x="64" y="204"/>
                  </a:cubicBezTo>
                  <a:close/>
                  <a:moveTo>
                    <a:pt x="131" y="179"/>
                  </a:moveTo>
                  <a:cubicBezTo>
                    <a:pt x="130" y="178"/>
                    <a:pt x="130" y="177"/>
                    <a:pt x="129" y="177"/>
                  </a:cubicBezTo>
                  <a:cubicBezTo>
                    <a:pt x="129" y="179"/>
                    <a:pt x="129" y="180"/>
                    <a:pt x="129" y="182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30" y="181"/>
                    <a:pt x="130" y="180"/>
                    <a:pt x="131" y="179"/>
                  </a:cubicBezTo>
                  <a:close/>
                  <a:moveTo>
                    <a:pt x="25" y="171"/>
                  </a:moveTo>
                  <a:cubicBezTo>
                    <a:pt x="26" y="170"/>
                    <a:pt x="26" y="170"/>
                    <a:pt x="26" y="169"/>
                  </a:cubicBezTo>
                  <a:cubicBezTo>
                    <a:pt x="26" y="169"/>
                    <a:pt x="27" y="169"/>
                    <a:pt x="26" y="169"/>
                  </a:cubicBezTo>
                  <a:cubicBezTo>
                    <a:pt x="26" y="168"/>
                    <a:pt x="26" y="167"/>
                    <a:pt x="25" y="166"/>
                  </a:cubicBezTo>
                  <a:cubicBezTo>
                    <a:pt x="24" y="168"/>
                    <a:pt x="25" y="169"/>
                    <a:pt x="25" y="171"/>
                  </a:cubicBezTo>
                  <a:close/>
                  <a:moveTo>
                    <a:pt x="162" y="55"/>
                  </a:moveTo>
                  <a:cubicBezTo>
                    <a:pt x="161" y="56"/>
                    <a:pt x="160" y="57"/>
                    <a:pt x="159" y="58"/>
                  </a:cubicBezTo>
                  <a:cubicBezTo>
                    <a:pt x="160" y="58"/>
                    <a:pt x="161" y="58"/>
                    <a:pt x="161" y="59"/>
                  </a:cubicBezTo>
                  <a:cubicBezTo>
                    <a:pt x="162" y="57"/>
                    <a:pt x="162" y="56"/>
                    <a:pt x="162" y="55"/>
                  </a:cubicBezTo>
                  <a:close/>
                  <a:moveTo>
                    <a:pt x="41" y="198"/>
                  </a:moveTo>
                  <a:cubicBezTo>
                    <a:pt x="42" y="198"/>
                    <a:pt x="42" y="198"/>
                    <a:pt x="42" y="197"/>
                  </a:cubicBezTo>
                  <a:cubicBezTo>
                    <a:pt x="41" y="196"/>
                    <a:pt x="41" y="195"/>
                    <a:pt x="40" y="193"/>
                  </a:cubicBezTo>
                  <a:cubicBezTo>
                    <a:pt x="40" y="193"/>
                    <a:pt x="40" y="192"/>
                    <a:pt x="39" y="192"/>
                  </a:cubicBezTo>
                  <a:cubicBezTo>
                    <a:pt x="40" y="194"/>
                    <a:pt x="40" y="196"/>
                    <a:pt x="41" y="198"/>
                  </a:cubicBezTo>
                  <a:close/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6"/>
                    <a:pt x="201" y="88"/>
                    <a:pt x="201" y="90"/>
                  </a:cubicBezTo>
                  <a:cubicBezTo>
                    <a:pt x="201" y="89"/>
                    <a:pt x="202" y="89"/>
                    <a:pt x="203" y="88"/>
                  </a:cubicBezTo>
                  <a:cubicBezTo>
                    <a:pt x="202" y="87"/>
                    <a:pt x="202" y="86"/>
                    <a:pt x="201" y="85"/>
                  </a:cubicBezTo>
                  <a:close/>
                  <a:moveTo>
                    <a:pt x="148" y="190"/>
                  </a:moveTo>
                  <a:cubicBezTo>
                    <a:pt x="148" y="189"/>
                    <a:pt x="149" y="189"/>
                    <a:pt x="149" y="188"/>
                  </a:cubicBezTo>
                  <a:cubicBezTo>
                    <a:pt x="149" y="187"/>
                    <a:pt x="149" y="186"/>
                    <a:pt x="149" y="186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8" y="185"/>
                    <a:pt x="148" y="186"/>
                    <a:pt x="147" y="186"/>
                  </a:cubicBezTo>
                  <a:cubicBezTo>
                    <a:pt x="147" y="186"/>
                    <a:pt x="147" y="187"/>
                    <a:pt x="147" y="187"/>
                  </a:cubicBezTo>
                  <a:cubicBezTo>
                    <a:pt x="147" y="188"/>
                    <a:pt x="148" y="189"/>
                    <a:pt x="148" y="190"/>
                  </a:cubicBezTo>
                  <a:close/>
                  <a:moveTo>
                    <a:pt x="51" y="218"/>
                  </a:moveTo>
                  <a:cubicBezTo>
                    <a:pt x="50" y="219"/>
                    <a:pt x="49" y="220"/>
                    <a:pt x="48" y="222"/>
                  </a:cubicBezTo>
                  <a:cubicBezTo>
                    <a:pt x="49" y="222"/>
                    <a:pt x="51" y="220"/>
                    <a:pt x="52" y="220"/>
                  </a:cubicBezTo>
                  <a:cubicBezTo>
                    <a:pt x="51" y="219"/>
                    <a:pt x="51" y="219"/>
                    <a:pt x="51" y="218"/>
                  </a:cubicBezTo>
                  <a:close/>
                  <a:moveTo>
                    <a:pt x="29" y="161"/>
                  </a:moveTo>
                  <a:cubicBezTo>
                    <a:pt x="29" y="159"/>
                    <a:pt x="29" y="154"/>
                    <a:pt x="29" y="154"/>
                  </a:cubicBezTo>
                  <a:cubicBezTo>
                    <a:pt x="29" y="154"/>
                    <a:pt x="28" y="155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8"/>
                    <a:pt x="29" y="159"/>
                    <a:pt x="29" y="160"/>
                  </a:cubicBezTo>
                  <a:cubicBezTo>
                    <a:pt x="29" y="160"/>
                    <a:pt x="29" y="160"/>
                    <a:pt x="29" y="161"/>
                  </a:cubicBezTo>
                  <a:close/>
                  <a:moveTo>
                    <a:pt x="46" y="210"/>
                  </a:moveTo>
                  <a:cubicBezTo>
                    <a:pt x="46" y="210"/>
                    <a:pt x="46" y="210"/>
                    <a:pt x="46" y="210"/>
                  </a:cubicBezTo>
                  <a:cubicBezTo>
                    <a:pt x="47" y="209"/>
                    <a:pt x="49" y="208"/>
                    <a:pt x="50" y="207"/>
                  </a:cubicBezTo>
                  <a:cubicBezTo>
                    <a:pt x="50" y="206"/>
                    <a:pt x="49" y="206"/>
                    <a:pt x="49" y="205"/>
                  </a:cubicBezTo>
                  <a:cubicBezTo>
                    <a:pt x="48" y="207"/>
                    <a:pt x="47" y="208"/>
                    <a:pt x="46" y="209"/>
                  </a:cubicBezTo>
                  <a:cubicBezTo>
                    <a:pt x="46" y="210"/>
                    <a:pt x="46" y="210"/>
                    <a:pt x="46" y="210"/>
                  </a:cubicBezTo>
                  <a:close/>
                  <a:moveTo>
                    <a:pt x="63" y="239"/>
                  </a:moveTo>
                  <a:cubicBezTo>
                    <a:pt x="62" y="239"/>
                    <a:pt x="62" y="240"/>
                    <a:pt x="62" y="240"/>
                  </a:cubicBezTo>
                  <a:cubicBezTo>
                    <a:pt x="62" y="240"/>
                    <a:pt x="62" y="240"/>
                    <a:pt x="62" y="240"/>
                  </a:cubicBezTo>
                  <a:cubicBezTo>
                    <a:pt x="62" y="241"/>
                    <a:pt x="62" y="242"/>
                    <a:pt x="62" y="243"/>
                  </a:cubicBezTo>
                  <a:cubicBezTo>
                    <a:pt x="62" y="242"/>
                    <a:pt x="63" y="242"/>
                    <a:pt x="64" y="242"/>
                  </a:cubicBezTo>
                  <a:cubicBezTo>
                    <a:pt x="63" y="241"/>
                    <a:pt x="63" y="240"/>
                    <a:pt x="63" y="239"/>
                  </a:cubicBezTo>
                  <a:close/>
                  <a:moveTo>
                    <a:pt x="178" y="137"/>
                  </a:moveTo>
                  <a:cubicBezTo>
                    <a:pt x="178" y="137"/>
                    <a:pt x="178" y="137"/>
                    <a:pt x="178" y="137"/>
                  </a:cubicBezTo>
                  <a:cubicBezTo>
                    <a:pt x="177" y="139"/>
                    <a:pt x="176" y="142"/>
                    <a:pt x="176" y="144"/>
                  </a:cubicBezTo>
                  <a:cubicBezTo>
                    <a:pt x="177" y="143"/>
                    <a:pt x="177" y="142"/>
                    <a:pt x="178" y="140"/>
                  </a:cubicBezTo>
                  <a:cubicBezTo>
                    <a:pt x="178" y="140"/>
                    <a:pt x="178" y="140"/>
                    <a:pt x="178" y="140"/>
                  </a:cubicBezTo>
                  <a:cubicBezTo>
                    <a:pt x="178" y="139"/>
                    <a:pt x="178" y="138"/>
                    <a:pt x="178" y="137"/>
                  </a:cubicBezTo>
                  <a:close/>
                  <a:moveTo>
                    <a:pt x="183" y="136"/>
                  </a:moveTo>
                  <a:cubicBezTo>
                    <a:pt x="183" y="137"/>
                    <a:pt x="183" y="138"/>
                    <a:pt x="184" y="139"/>
                  </a:cubicBezTo>
                  <a:cubicBezTo>
                    <a:pt x="184" y="138"/>
                    <a:pt x="185" y="136"/>
                    <a:pt x="185" y="136"/>
                  </a:cubicBezTo>
                  <a:cubicBezTo>
                    <a:pt x="184" y="136"/>
                    <a:pt x="183" y="136"/>
                    <a:pt x="183" y="136"/>
                  </a:cubicBezTo>
                  <a:close/>
                  <a:moveTo>
                    <a:pt x="111" y="225"/>
                  </a:moveTo>
                  <a:cubicBezTo>
                    <a:pt x="111" y="225"/>
                    <a:pt x="111" y="225"/>
                    <a:pt x="111" y="225"/>
                  </a:cubicBezTo>
                  <a:cubicBezTo>
                    <a:pt x="111" y="224"/>
                    <a:pt x="111" y="223"/>
                    <a:pt x="110" y="223"/>
                  </a:cubicBezTo>
                  <a:cubicBezTo>
                    <a:pt x="110" y="222"/>
                    <a:pt x="110" y="221"/>
                    <a:pt x="110" y="220"/>
                  </a:cubicBezTo>
                  <a:cubicBezTo>
                    <a:pt x="110" y="220"/>
                    <a:pt x="109" y="220"/>
                    <a:pt x="109" y="220"/>
                  </a:cubicBezTo>
                  <a:cubicBezTo>
                    <a:pt x="109" y="221"/>
                    <a:pt x="109" y="221"/>
                    <a:pt x="109" y="222"/>
                  </a:cubicBezTo>
                  <a:cubicBezTo>
                    <a:pt x="110" y="223"/>
                    <a:pt x="110" y="224"/>
                    <a:pt x="110" y="225"/>
                  </a:cubicBezTo>
                  <a:cubicBezTo>
                    <a:pt x="110" y="225"/>
                    <a:pt x="111" y="225"/>
                    <a:pt x="111" y="225"/>
                  </a:cubicBezTo>
                  <a:close/>
                  <a:moveTo>
                    <a:pt x="53" y="165"/>
                  </a:moveTo>
                  <a:cubicBezTo>
                    <a:pt x="53" y="164"/>
                    <a:pt x="53" y="164"/>
                    <a:pt x="53" y="163"/>
                  </a:cubicBezTo>
                  <a:cubicBezTo>
                    <a:pt x="52" y="163"/>
                    <a:pt x="52" y="163"/>
                    <a:pt x="52" y="163"/>
                  </a:cubicBezTo>
                  <a:cubicBezTo>
                    <a:pt x="52" y="163"/>
                    <a:pt x="52" y="163"/>
                    <a:pt x="52" y="164"/>
                  </a:cubicBezTo>
                  <a:cubicBezTo>
                    <a:pt x="52" y="164"/>
                    <a:pt x="52" y="165"/>
                    <a:pt x="52" y="166"/>
                  </a:cubicBezTo>
                  <a:cubicBezTo>
                    <a:pt x="52" y="166"/>
                    <a:pt x="53" y="165"/>
                    <a:pt x="53" y="165"/>
                  </a:cubicBezTo>
                  <a:close/>
                  <a:moveTo>
                    <a:pt x="187" y="143"/>
                  </a:moveTo>
                  <a:cubicBezTo>
                    <a:pt x="187" y="144"/>
                    <a:pt x="187" y="144"/>
                    <a:pt x="186" y="144"/>
                  </a:cubicBezTo>
                  <a:cubicBezTo>
                    <a:pt x="186" y="144"/>
                    <a:pt x="186" y="145"/>
                    <a:pt x="186" y="145"/>
                  </a:cubicBezTo>
                  <a:cubicBezTo>
                    <a:pt x="187" y="146"/>
                    <a:pt x="187" y="147"/>
                    <a:pt x="187" y="148"/>
                  </a:cubicBezTo>
                  <a:cubicBezTo>
                    <a:pt x="188" y="148"/>
                    <a:pt x="188" y="148"/>
                    <a:pt x="188" y="149"/>
                  </a:cubicBezTo>
                  <a:cubicBezTo>
                    <a:pt x="188" y="147"/>
                    <a:pt x="187" y="144"/>
                    <a:pt x="187" y="143"/>
                  </a:cubicBezTo>
                  <a:close/>
                  <a:moveTo>
                    <a:pt x="90" y="39"/>
                  </a:move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91" y="40"/>
                    <a:pt x="91" y="40"/>
                  </a:cubicBezTo>
                  <a:cubicBezTo>
                    <a:pt x="92" y="40"/>
                    <a:pt x="93" y="39"/>
                    <a:pt x="93" y="39"/>
                  </a:cubicBezTo>
                  <a:cubicBezTo>
                    <a:pt x="94" y="38"/>
                    <a:pt x="94" y="37"/>
                    <a:pt x="95" y="37"/>
                  </a:cubicBezTo>
                  <a:cubicBezTo>
                    <a:pt x="95" y="37"/>
                    <a:pt x="94" y="37"/>
                    <a:pt x="94" y="37"/>
                  </a:cubicBezTo>
                  <a:cubicBezTo>
                    <a:pt x="93" y="38"/>
                    <a:pt x="91" y="39"/>
                    <a:pt x="90" y="39"/>
                  </a:cubicBezTo>
                  <a:close/>
                  <a:moveTo>
                    <a:pt x="107" y="214"/>
                  </a:moveTo>
                  <a:cubicBezTo>
                    <a:pt x="108" y="214"/>
                    <a:pt x="108" y="214"/>
                    <a:pt x="109" y="214"/>
                  </a:cubicBezTo>
                  <a:cubicBezTo>
                    <a:pt x="109" y="213"/>
                    <a:pt x="109" y="212"/>
                    <a:pt x="109" y="211"/>
                  </a:cubicBezTo>
                  <a:cubicBezTo>
                    <a:pt x="108" y="212"/>
                    <a:pt x="107" y="213"/>
                    <a:pt x="107" y="214"/>
                  </a:cubicBezTo>
                  <a:cubicBezTo>
                    <a:pt x="106" y="214"/>
                    <a:pt x="106" y="214"/>
                    <a:pt x="107" y="214"/>
                  </a:cubicBezTo>
                  <a:close/>
                  <a:moveTo>
                    <a:pt x="27" y="129"/>
                  </a:moveTo>
                  <a:cubicBezTo>
                    <a:pt x="27" y="125"/>
                    <a:pt x="27" y="121"/>
                    <a:pt x="27" y="117"/>
                  </a:cubicBezTo>
                  <a:cubicBezTo>
                    <a:pt x="27" y="121"/>
                    <a:pt x="26" y="125"/>
                    <a:pt x="27" y="129"/>
                  </a:cubicBezTo>
                  <a:close/>
                  <a:moveTo>
                    <a:pt x="128" y="81"/>
                  </a:move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30" y="80"/>
                    <a:pt x="131" y="80"/>
                  </a:cubicBezTo>
                  <a:cubicBezTo>
                    <a:pt x="131" y="80"/>
                    <a:pt x="131" y="79"/>
                    <a:pt x="131" y="78"/>
                  </a:cubicBezTo>
                  <a:cubicBezTo>
                    <a:pt x="131" y="78"/>
                    <a:pt x="131" y="78"/>
                    <a:pt x="130" y="78"/>
                  </a:cubicBezTo>
                  <a:cubicBezTo>
                    <a:pt x="130" y="79"/>
                    <a:pt x="129" y="80"/>
                    <a:pt x="128" y="81"/>
                  </a:cubicBezTo>
                  <a:close/>
                  <a:moveTo>
                    <a:pt x="67" y="221"/>
                  </a:moveTo>
                  <a:cubicBezTo>
                    <a:pt x="67" y="221"/>
                    <a:pt x="67" y="221"/>
                    <a:pt x="67" y="221"/>
                  </a:cubicBezTo>
                  <a:cubicBezTo>
                    <a:pt x="68" y="221"/>
                    <a:pt x="68" y="221"/>
                    <a:pt x="69" y="221"/>
                  </a:cubicBezTo>
                  <a:cubicBezTo>
                    <a:pt x="70" y="220"/>
                    <a:pt x="70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0" y="219"/>
                    <a:pt x="68" y="220"/>
                    <a:pt x="67" y="221"/>
                  </a:cubicBezTo>
                  <a:close/>
                  <a:moveTo>
                    <a:pt x="64" y="212"/>
                  </a:moveTo>
                  <a:cubicBezTo>
                    <a:pt x="63" y="213"/>
                    <a:pt x="62" y="214"/>
                    <a:pt x="60" y="215"/>
                  </a:cubicBezTo>
                  <a:cubicBezTo>
                    <a:pt x="61" y="215"/>
                    <a:pt x="61" y="216"/>
                    <a:pt x="61" y="216"/>
                  </a:cubicBezTo>
                  <a:cubicBezTo>
                    <a:pt x="62" y="215"/>
                    <a:pt x="64" y="213"/>
                    <a:pt x="64" y="212"/>
                  </a:cubicBezTo>
                  <a:close/>
                  <a:moveTo>
                    <a:pt x="54" y="169"/>
                  </a:moveTo>
                  <a:cubicBezTo>
                    <a:pt x="54" y="168"/>
                    <a:pt x="54" y="168"/>
                    <a:pt x="54" y="167"/>
                  </a:cubicBezTo>
                  <a:cubicBezTo>
                    <a:pt x="53" y="167"/>
                    <a:pt x="53" y="167"/>
                    <a:pt x="52" y="168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2" y="169"/>
                    <a:pt x="53" y="169"/>
                    <a:pt x="54" y="169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4"/>
                    <a:pt x="182" y="144"/>
                  </a:cubicBezTo>
                  <a:cubicBezTo>
                    <a:pt x="182" y="144"/>
                    <a:pt x="181" y="145"/>
                    <a:pt x="180" y="146"/>
                  </a:cubicBezTo>
                  <a:cubicBezTo>
                    <a:pt x="180" y="146"/>
                    <a:pt x="180" y="146"/>
                    <a:pt x="180" y="146"/>
                  </a:cubicBezTo>
                  <a:cubicBezTo>
                    <a:pt x="180" y="147"/>
                    <a:pt x="180" y="148"/>
                    <a:pt x="180" y="148"/>
                  </a:cubicBezTo>
                  <a:cubicBezTo>
                    <a:pt x="180" y="148"/>
                    <a:pt x="180" y="148"/>
                    <a:pt x="180" y="149"/>
                  </a:cubicBezTo>
                  <a:cubicBezTo>
                    <a:pt x="181" y="147"/>
                    <a:pt x="182" y="145"/>
                    <a:pt x="182" y="144"/>
                  </a:cubicBezTo>
                  <a:close/>
                  <a:moveTo>
                    <a:pt x="183" y="66"/>
                  </a:moveTo>
                  <a:cubicBezTo>
                    <a:pt x="183" y="66"/>
                    <a:pt x="182" y="65"/>
                    <a:pt x="182" y="65"/>
                  </a:cubicBezTo>
                  <a:cubicBezTo>
                    <a:pt x="181" y="66"/>
                    <a:pt x="181" y="68"/>
                    <a:pt x="180" y="70"/>
                  </a:cubicBezTo>
                  <a:cubicBezTo>
                    <a:pt x="180" y="70"/>
                    <a:pt x="180" y="70"/>
                    <a:pt x="181" y="70"/>
                  </a:cubicBezTo>
                  <a:cubicBezTo>
                    <a:pt x="181" y="69"/>
                    <a:pt x="182" y="67"/>
                    <a:pt x="183" y="66"/>
                  </a:cubicBezTo>
                  <a:close/>
                  <a:moveTo>
                    <a:pt x="136" y="65"/>
                  </a:moveTo>
                  <a:cubicBezTo>
                    <a:pt x="137" y="64"/>
                    <a:pt x="138" y="62"/>
                    <a:pt x="138" y="61"/>
                  </a:cubicBezTo>
                  <a:cubicBezTo>
                    <a:pt x="136" y="62"/>
                    <a:pt x="136" y="63"/>
                    <a:pt x="135" y="64"/>
                  </a:cubicBezTo>
                  <a:cubicBezTo>
                    <a:pt x="135" y="64"/>
                    <a:pt x="136" y="64"/>
                    <a:pt x="136" y="65"/>
                  </a:cubicBezTo>
                  <a:close/>
                  <a:moveTo>
                    <a:pt x="178" y="158"/>
                  </a:moveTo>
                  <a:cubicBezTo>
                    <a:pt x="178" y="158"/>
                    <a:pt x="178" y="159"/>
                    <a:pt x="178" y="159"/>
                  </a:cubicBezTo>
                  <a:cubicBezTo>
                    <a:pt x="178" y="160"/>
                    <a:pt x="179" y="161"/>
                    <a:pt x="179" y="162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2"/>
                    <a:pt x="179" y="162"/>
                    <a:pt x="180" y="162"/>
                  </a:cubicBezTo>
                  <a:cubicBezTo>
                    <a:pt x="179" y="161"/>
                    <a:pt x="179" y="159"/>
                    <a:pt x="179" y="158"/>
                  </a:cubicBezTo>
                  <a:cubicBezTo>
                    <a:pt x="179" y="158"/>
                    <a:pt x="179" y="158"/>
                    <a:pt x="178" y="158"/>
                  </a:cubicBezTo>
                  <a:close/>
                  <a:moveTo>
                    <a:pt x="21" y="196"/>
                  </a:moveTo>
                  <a:cubicBezTo>
                    <a:pt x="21" y="197"/>
                    <a:pt x="22" y="198"/>
                    <a:pt x="22" y="198"/>
                  </a:cubicBezTo>
                  <a:cubicBezTo>
                    <a:pt x="23" y="197"/>
                    <a:pt x="23" y="197"/>
                    <a:pt x="25" y="198"/>
                  </a:cubicBezTo>
                  <a:cubicBezTo>
                    <a:pt x="24" y="197"/>
                    <a:pt x="24" y="197"/>
                    <a:pt x="24" y="196"/>
                  </a:cubicBezTo>
                  <a:cubicBezTo>
                    <a:pt x="23" y="197"/>
                    <a:pt x="22" y="196"/>
                    <a:pt x="21" y="196"/>
                  </a:cubicBezTo>
                  <a:close/>
                  <a:moveTo>
                    <a:pt x="136" y="219"/>
                  </a:moveTo>
                  <a:cubicBezTo>
                    <a:pt x="135" y="219"/>
                    <a:pt x="135" y="219"/>
                    <a:pt x="134" y="218"/>
                  </a:cubicBezTo>
                  <a:cubicBezTo>
                    <a:pt x="134" y="218"/>
                    <a:pt x="134" y="218"/>
                    <a:pt x="134" y="217"/>
                  </a:cubicBezTo>
                  <a:cubicBezTo>
                    <a:pt x="134" y="217"/>
                    <a:pt x="133" y="218"/>
                    <a:pt x="133" y="218"/>
                  </a:cubicBezTo>
                  <a:cubicBezTo>
                    <a:pt x="133" y="218"/>
                    <a:pt x="133" y="219"/>
                    <a:pt x="132" y="219"/>
                  </a:cubicBezTo>
                  <a:cubicBezTo>
                    <a:pt x="133" y="219"/>
                    <a:pt x="133" y="219"/>
                    <a:pt x="133" y="219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5" y="219"/>
                    <a:pt x="136" y="219"/>
                  </a:cubicBezTo>
                  <a:close/>
                  <a:moveTo>
                    <a:pt x="157" y="61"/>
                  </a:moveTo>
                  <a:cubicBezTo>
                    <a:pt x="158" y="61"/>
                    <a:pt x="159" y="61"/>
                    <a:pt x="160" y="61"/>
                  </a:cubicBezTo>
                  <a:cubicBezTo>
                    <a:pt x="161" y="61"/>
                    <a:pt x="161" y="61"/>
                    <a:pt x="161" y="60"/>
                  </a:cubicBezTo>
                  <a:cubicBezTo>
                    <a:pt x="160" y="60"/>
                    <a:pt x="160" y="60"/>
                    <a:pt x="159" y="60"/>
                  </a:cubicBezTo>
                  <a:cubicBezTo>
                    <a:pt x="158" y="60"/>
                    <a:pt x="158" y="60"/>
                    <a:pt x="157" y="61"/>
                  </a:cubicBezTo>
                  <a:cubicBezTo>
                    <a:pt x="157" y="61"/>
                    <a:pt x="157" y="61"/>
                    <a:pt x="157" y="61"/>
                  </a:cubicBezTo>
                  <a:close/>
                  <a:moveTo>
                    <a:pt x="155" y="167"/>
                  </a:moveTo>
                  <a:cubicBezTo>
                    <a:pt x="155" y="167"/>
                    <a:pt x="155" y="167"/>
                    <a:pt x="155" y="167"/>
                  </a:cubicBezTo>
                  <a:cubicBezTo>
                    <a:pt x="155" y="166"/>
                    <a:pt x="155" y="165"/>
                    <a:pt x="156" y="165"/>
                  </a:cubicBezTo>
                  <a:cubicBezTo>
                    <a:pt x="156" y="163"/>
                    <a:pt x="155" y="162"/>
                    <a:pt x="155" y="161"/>
                  </a:cubicBezTo>
                  <a:cubicBezTo>
                    <a:pt x="155" y="163"/>
                    <a:pt x="155" y="165"/>
                    <a:pt x="155" y="167"/>
                  </a:cubicBezTo>
                  <a:close/>
                  <a:moveTo>
                    <a:pt x="77" y="43"/>
                  </a:moveTo>
                  <a:cubicBezTo>
                    <a:pt x="76" y="44"/>
                    <a:pt x="75" y="45"/>
                    <a:pt x="74" y="46"/>
                  </a:cubicBezTo>
                  <a:cubicBezTo>
                    <a:pt x="75" y="46"/>
                    <a:pt x="75" y="46"/>
                    <a:pt x="76" y="45"/>
                  </a:cubicBezTo>
                  <a:cubicBezTo>
                    <a:pt x="77" y="45"/>
                    <a:pt x="77" y="44"/>
                    <a:pt x="77" y="43"/>
                  </a:cubicBezTo>
                  <a:close/>
                  <a:moveTo>
                    <a:pt x="138" y="189"/>
                  </a:moveTo>
                  <a:cubicBezTo>
                    <a:pt x="138" y="188"/>
                    <a:pt x="138" y="188"/>
                    <a:pt x="139" y="188"/>
                  </a:cubicBezTo>
                  <a:cubicBezTo>
                    <a:pt x="139" y="188"/>
                    <a:pt x="139" y="188"/>
                    <a:pt x="139" y="187"/>
                  </a:cubicBezTo>
                  <a:cubicBezTo>
                    <a:pt x="139" y="187"/>
                    <a:pt x="138" y="186"/>
                    <a:pt x="138" y="185"/>
                  </a:cubicBezTo>
                  <a:cubicBezTo>
                    <a:pt x="138" y="186"/>
                    <a:pt x="137" y="186"/>
                    <a:pt x="137" y="187"/>
                  </a:cubicBezTo>
                  <a:cubicBezTo>
                    <a:pt x="137" y="187"/>
                    <a:pt x="137" y="188"/>
                    <a:pt x="138" y="189"/>
                  </a:cubicBezTo>
                  <a:close/>
                  <a:moveTo>
                    <a:pt x="16" y="92"/>
                  </a:moveTo>
                  <a:cubicBezTo>
                    <a:pt x="15" y="92"/>
                    <a:pt x="14" y="95"/>
                    <a:pt x="14" y="96"/>
                  </a:cubicBezTo>
                  <a:cubicBezTo>
                    <a:pt x="15" y="95"/>
                    <a:pt x="16" y="94"/>
                    <a:pt x="17" y="93"/>
                  </a:cubicBezTo>
                  <a:cubicBezTo>
                    <a:pt x="17" y="93"/>
                    <a:pt x="16" y="92"/>
                    <a:pt x="16" y="92"/>
                  </a:cubicBezTo>
                  <a:close/>
                  <a:moveTo>
                    <a:pt x="75" y="56"/>
                  </a:moveTo>
                  <a:cubicBezTo>
                    <a:pt x="75" y="54"/>
                    <a:pt x="76" y="53"/>
                    <a:pt x="76" y="51"/>
                  </a:cubicBezTo>
                  <a:cubicBezTo>
                    <a:pt x="75" y="51"/>
                    <a:pt x="75" y="51"/>
                    <a:pt x="74" y="51"/>
                  </a:cubicBezTo>
                  <a:cubicBezTo>
                    <a:pt x="75" y="53"/>
                    <a:pt x="75" y="54"/>
                    <a:pt x="75" y="56"/>
                  </a:cubicBezTo>
                  <a:close/>
                  <a:moveTo>
                    <a:pt x="75" y="239"/>
                  </a:moveTo>
                  <a:cubicBezTo>
                    <a:pt x="76" y="239"/>
                    <a:pt x="78" y="239"/>
                    <a:pt x="79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38"/>
                    <a:pt x="76" y="238"/>
                    <a:pt x="75" y="238"/>
                  </a:cubicBezTo>
                  <a:cubicBezTo>
                    <a:pt x="75" y="238"/>
                    <a:pt x="75" y="239"/>
                    <a:pt x="75" y="239"/>
                  </a:cubicBezTo>
                  <a:close/>
                  <a:moveTo>
                    <a:pt x="76" y="243"/>
                  </a:moveTo>
                  <a:cubicBezTo>
                    <a:pt x="76" y="242"/>
                    <a:pt x="76" y="242"/>
                    <a:pt x="77" y="241"/>
                  </a:cubicBezTo>
                  <a:cubicBezTo>
                    <a:pt x="76" y="241"/>
                    <a:pt x="75" y="241"/>
                    <a:pt x="75" y="241"/>
                  </a:cubicBezTo>
                  <a:cubicBezTo>
                    <a:pt x="74" y="241"/>
                    <a:pt x="74" y="241"/>
                    <a:pt x="74" y="242"/>
                  </a:cubicBezTo>
                  <a:cubicBezTo>
                    <a:pt x="75" y="242"/>
                    <a:pt x="75" y="243"/>
                    <a:pt x="76" y="243"/>
                  </a:cubicBezTo>
                  <a:close/>
                  <a:moveTo>
                    <a:pt x="148" y="199"/>
                  </a:moveTo>
                  <a:cubicBezTo>
                    <a:pt x="148" y="198"/>
                    <a:pt x="149" y="197"/>
                    <a:pt x="149" y="195"/>
                  </a:cubicBezTo>
                  <a:cubicBezTo>
                    <a:pt x="148" y="196"/>
                    <a:pt x="148" y="196"/>
                    <a:pt x="147" y="197"/>
                  </a:cubicBezTo>
                  <a:cubicBezTo>
                    <a:pt x="147" y="198"/>
                    <a:pt x="148" y="198"/>
                    <a:pt x="148" y="199"/>
                  </a:cubicBezTo>
                  <a:close/>
                  <a:moveTo>
                    <a:pt x="177" y="60"/>
                  </a:moveTo>
                  <a:cubicBezTo>
                    <a:pt x="176" y="61"/>
                    <a:pt x="176" y="63"/>
                    <a:pt x="175" y="64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6" y="63"/>
                    <a:pt x="177" y="62"/>
                    <a:pt x="178" y="61"/>
                  </a:cubicBezTo>
                  <a:cubicBezTo>
                    <a:pt x="178" y="60"/>
                    <a:pt x="177" y="60"/>
                    <a:pt x="177" y="60"/>
                  </a:cubicBezTo>
                  <a:close/>
                  <a:moveTo>
                    <a:pt x="74" y="222"/>
                  </a:moveTo>
                  <a:cubicBezTo>
                    <a:pt x="75" y="222"/>
                    <a:pt x="75" y="222"/>
                    <a:pt x="75" y="222"/>
                  </a:cubicBezTo>
                  <a:cubicBezTo>
                    <a:pt x="76" y="221"/>
                    <a:pt x="77" y="219"/>
                    <a:pt x="78" y="218"/>
                  </a:cubicBezTo>
                  <a:cubicBezTo>
                    <a:pt x="79" y="218"/>
                    <a:pt x="79" y="218"/>
                    <a:pt x="79" y="218"/>
                  </a:cubicBezTo>
                  <a:cubicBezTo>
                    <a:pt x="78" y="218"/>
                    <a:pt x="78" y="218"/>
                    <a:pt x="77" y="218"/>
                  </a:cubicBezTo>
                  <a:cubicBezTo>
                    <a:pt x="77" y="219"/>
                    <a:pt x="77" y="219"/>
                    <a:pt x="77" y="220"/>
                  </a:cubicBezTo>
                  <a:cubicBezTo>
                    <a:pt x="76" y="220"/>
                    <a:pt x="76" y="221"/>
                    <a:pt x="75" y="221"/>
                  </a:cubicBezTo>
                  <a:cubicBezTo>
                    <a:pt x="75" y="221"/>
                    <a:pt x="74" y="221"/>
                    <a:pt x="74" y="222"/>
                  </a:cubicBezTo>
                  <a:close/>
                  <a:moveTo>
                    <a:pt x="155" y="179"/>
                  </a:moveTo>
                  <a:cubicBezTo>
                    <a:pt x="154" y="180"/>
                    <a:pt x="153" y="180"/>
                    <a:pt x="153" y="179"/>
                  </a:cubicBezTo>
                  <a:cubicBezTo>
                    <a:pt x="153" y="181"/>
                    <a:pt x="154" y="182"/>
                    <a:pt x="155" y="183"/>
                  </a:cubicBezTo>
                  <a:cubicBezTo>
                    <a:pt x="155" y="182"/>
                    <a:pt x="155" y="180"/>
                    <a:pt x="155" y="179"/>
                  </a:cubicBezTo>
                  <a:close/>
                  <a:moveTo>
                    <a:pt x="42" y="201"/>
                  </a:moveTo>
                  <a:cubicBezTo>
                    <a:pt x="43" y="200"/>
                    <a:pt x="44" y="200"/>
                    <a:pt x="45" y="199"/>
                  </a:cubicBezTo>
                  <a:cubicBezTo>
                    <a:pt x="45" y="199"/>
                    <a:pt x="44" y="198"/>
                    <a:pt x="44" y="198"/>
                  </a:cubicBezTo>
                  <a:cubicBezTo>
                    <a:pt x="43" y="199"/>
                    <a:pt x="43" y="200"/>
                    <a:pt x="42" y="200"/>
                  </a:cubicBezTo>
                  <a:cubicBezTo>
                    <a:pt x="42" y="200"/>
                    <a:pt x="42" y="201"/>
                    <a:pt x="42" y="201"/>
                  </a:cubicBezTo>
                  <a:close/>
                  <a:moveTo>
                    <a:pt x="49" y="81"/>
                  </a:moveTo>
                  <a:cubicBezTo>
                    <a:pt x="51" y="80"/>
                    <a:pt x="51" y="79"/>
                    <a:pt x="52" y="78"/>
                  </a:cubicBezTo>
                  <a:cubicBezTo>
                    <a:pt x="51" y="78"/>
                    <a:pt x="51" y="78"/>
                    <a:pt x="50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9"/>
                    <a:pt x="50" y="80"/>
                    <a:pt x="49" y="81"/>
                  </a:cubicBezTo>
                  <a:close/>
                  <a:moveTo>
                    <a:pt x="186" y="133"/>
                  </a:moveTo>
                  <a:cubicBezTo>
                    <a:pt x="186" y="133"/>
                    <a:pt x="186" y="133"/>
                    <a:pt x="186" y="132"/>
                  </a:cubicBezTo>
                  <a:cubicBezTo>
                    <a:pt x="185" y="132"/>
                    <a:pt x="185" y="131"/>
                    <a:pt x="185" y="131"/>
                  </a:cubicBezTo>
                  <a:cubicBezTo>
                    <a:pt x="184" y="132"/>
                    <a:pt x="184" y="133"/>
                    <a:pt x="184" y="134"/>
                  </a:cubicBezTo>
                  <a:cubicBezTo>
                    <a:pt x="184" y="134"/>
                    <a:pt x="185" y="134"/>
                    <a:pt x="186" y="133"/>
                  </a:cubicBezTo>
                  <a:close/>
                  <a:moveTo>
                    <a:pt x="50" y="67"/>
                  </a:moveTo>
                  <a:cubicBezTo>
                    <a:pt x="49" y="68"/>
                    <a:pt x="49" y="70"/>
                    <a:pt x="48" y="70"/>
                  </a:cubicBezTo>
                  <a:cubicBezTo>
                    <a:pt x="49" y="70"/>
                    <a:pt x="50" y="69"/>
                    <a:pt x="50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8"/>
                    <a:pt x="51" y="68"/>
                    <a:pt x="50" y="67"/>
                  </a:cubicBezTo>
                  <a:close/>
                  <a:moveTo>
                    <a:pt x="71" y="222"/>
                  </a:moveTo>
                  <a:cubicBezTo>
                    <a:pt x="72" y="222"/>
                    <a:pt x="72" y="222"/>
                    <a:pt x="72" y="221"/>
                  </a:cubicBezTo>
                  <a:cubicBezTo>
                    <a:pt x="72" y="221"/>
                    <a:pt x="73" y="221"/>
                    <a:pt x="73" y="221"/>
                  </a:cubicBezTo>
                  <a:cubicBezTo>
                    <a:pt x="73" y="220"/>
                    <a:pt x="73" y="220"/>
                    <a:pt x="73" y="219"/>
                  </a:cubicBezTo>
                  <a:cubicBezTo>
                    <a:pt x="72" y="220"/>
                    <a:pt x="71" y="221"/>
                    <a:pt x="71" y="222"/>
                  </a:cubicBezTo>
                  <a:close/>
                  <a:moveTo>
                    <a:pt x="81" y="212"/>
                  </a:moveTo>
                  <a:cubicBezTo>
                    <a:pt x="83" y="212"/>
                    <a:pt x="84" y="212"/>
                    <a:pt x="85" y="211"/>
                  </a:cubicBezTo>
                  <a:cubicBezTo>
                    <a:pt x="84" y="211"/>
                    <a:pt x="84" y="211"/>
                    <a:pt x="83" y="211"/>
                  </a:cubicBezTo>
                  <a:cubicBezTo>
                    <a:pt x="82" y="211"/>
                    <a:pt x="82" y="211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lose/>
                  <a:moveTo>
                    <a:pt x="59" y="204"/>
                  </a:moveTo>
                  <a:cubicBezTo>
                    <a:pt x="58" y="203"/>
                    <a:pt x="58" y="203"/>
                    <a:pt x="58" y="202"/>
                  </a:cubicBezTo>
                  <a:cubicBezTo>
                    <a:pt x="57" y="203"/>
                    <a:pt x="57" y="203"/>
                    <a:pt x="57" y="203"/>
                  </a:cubicBezTo>
                  <a:cubicBezTo>
                    <a:pt x="57" y="204"/>
                    <a:pt x="57" y="205"/>
                    <a:pt x="57" y="205"/>
                  </a:cubicBezTo>
                  <a:cubicBezTo>
                    <a:pt x="58" y="205"/>
                    <a:pt x="58" y="204"/>
                    <a:pt x="59" y="204"/>
                  </a:cubicBezTo>
                  <a:close/>
                  <a:moveTo>
                    <a:pt x="66" y="45"/>
                  </a:moveTo>
                  <a:cubicBezTo>
                    <a:pt x="67" y="45"/>
                    <a:pt x="67" y="45"/>
                    <a:pt x="68" y="44"/>
                  </a:cubicBezTo>
                  <a:cubicBezTo>
                    <a:pt x="69" y="44"/>
                    <a:pt x="69" y="44"/>
                    <a:pt x="69" y="43"/>
                  </a:cubicBezTo>
                  <a:cubicBezTo>
                    <a:pt x="68" y="43"/>
                    <a:pt x="67" y="44"/>
                    <a:pt x="66" y="44"/>
                  </a:cubicBezTo>
                  <a:cubicBezTo>
                    <a:pt x="66" y="45"/>
                    <a:pt x="66" y="45"/>
                    <a:pt x="66" y="45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6"/>
                    <a:pt x="71" y="45"/>
                  </a:cubicBezTo>
                  <a:cubicBezTo>
                    <a:pt x="70" y="45"/>
                    <a:pt x="70" y="46"/>
                    <a:pt x="70" y="47"/>
                  </a:cubicBezTo>
                  <a:cubicBezTo>
                    <a:pt x="71" y="47"/>
                    <a:pt x="71" y="47"/>
                    <a:pt x="72" y="47"/>
                  </a:cubicBezTo>
                  <a:close/>
                  <a:moveTo>
                    <a:pt x="153" y="61"/>
                  </a:moveTo>
                  <a:cubicBezTo>
                    <a:pt x="155" y="61"/>
                    <a:pt x="155" y="61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60"/>
                    <a:pt x="154" y="60"/>
                    <a:pt x="153" y="61"/>
                  </a:cubicBezTo>
                  <a:close/>
                  <a:moveTo>
                    <a:pt x="146" y="195"/>
                  </a:moveTo>
                  <a:cubicBezTo>
                    <a:pt x="147" y="194"/>
                    <a:pt x="148" y="193"/>
                    <a:pt x="149" y="192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49" y="192"/>
                    <a:pt x="149" y="191"/>
                    <a:pt x="149" y="191"/>
                  </a:cubicBezTo>
                  <a:cubicBezTo>
                    <a:pt x="148" y="192"/>
                    <a:pt x="147" y="193"/>
                    <a:pt x="146" y="194"/>
                  </a:cubicBezTo>
                  <a:cubicBezTo>
                    <a:pt x="146" y="194"/>
                    <a:pt x="146" y="195"/>
                    <a:pt x="146" y="195"/>
                  </a:cubicBezTo>
                  <a:close/>
                  <a:moveTo>
                    <a:pt x="63" y="206"/>
                  </a:moveTo>
                  <a:cubicBezTo>
                    <a:pt x="63" y="207"/>
                    <a:pt x="64" y="208"/>
                    <a:pt x="64" y="209"/>
                  </a:cubicBezTo>
                  <a:cubicBezTo>
                    <a:pt x="65" y="209"/>
                    <a:pt x="65" y="209"/>
                    <a:pt x="65" y="209"/>
                  </a:cubicBezTo>
                  <a:cubicBezTo>
                    <a:pt x="65" y="207"/>
                    <a:pt x="64" y="207"/>
                    <a:pt x="63" y="207"/>
                  </a:cubicBezTo>
                  <a:cubicBezTo>
                    <a:pt x="63" y="207"/>
                    <a:pt x="63" y="207"/>
                    <a:pt x="63" y="206"/>
                  </a:cubicBezTo>
                  <a:close/>
                  <a:moveTo>
                    <a:pt x="190" y="134"/>
                  </a:moveTo>
                  <a:cubicBezTo>
                    <a:pt x="189" y="134"/>
                    <a:pt x="189" y="134"/>
                    <a:pt x="188" y="135"/>
                  </a:cubicBezTo>
                  <a:cubicBezTo>
                    <a:pt x="188" y="135"/>
                    <a:pt x="188" y="135"/>
                    <a:pt x="188" y="136"/>
                  </a:cubicBezTo>
                  <a:cubicBezTo>
                    <a:pt x="189" y="135"/>
                    <a:pt x="189" y="135"/>
                    <a:pt x="190" y="134"/>
                  </a:cubicBezTo>
                  <a:cubicBezTo>
                    <a:pt x="190" y="134"/>
                    <a:pt x="190" y="134"/>
                    <a:pt x="190" y="134"/>
                  </a:cubicBezTo>
                  <a:close/>
                  <a:moveTo>
                    <a:pt x="206" y="102"/>
                  </a:moveTo>
                  <a:cubicBezTo>
                    <a:pt x="206" y="101"/>
                    <a:pt x="206" y="100"/>
                    <a:pt x="206" y="98"/>
                  </a:cubicBezTo>
                  <a:cubicBezTo>
                    <a:pt x="205" y="98"/>
                    <a:pt x="205" y="98"/>
                    <a:pt x="205" y="98"/>
                  </a:cubicBezTo>
                  <a:cubicBezTo>
                    <a:pt x="205" y="100"/>
                    <a:pt x="205" y="101"/>
                    <a:pt x="205" y="102"/>
                  </a:cubicBezTo>
                  <a:cubicBezTo>
                    <a:pt x="205" y="102"/>
                    <a:pt x="206" y="102"/>
                    <a:pt x="206" y="102"/>
                  </a:cubicBezTo>
                  <a:close/>
                  <a:moveTo>
                    <a:pt x="56" y="219"/>
                  </a:moveTo>
                  <a:cubicBezTo>
                    <a:pt x="56" y="219"/>
                    <a:pt x="56" y="219"/>
                    <a:pt x="56" y="219"/>
                  </a:cubicBezTo>
                  <a:cubicBezTo>
                    <a:pt x="57" y="219"/>
                    <a:pt x="58" y="219"/>
                    <a:pt x="58" y="219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8" y="218"/>
                    <a:pt x="58" y="218"/>
                    <a:pt x="57" y="217"/>
                  </a:cubicBezTo>
                  <a:cubicBezTo>
                    <a:pt x="57" y="218"/>
                    <a:pt x="57" y="218"/>
                    <a:pt x="56" y="219"/>
                  </a:cubicBezTo>
                  <a:close/>
                  <a:moveTo>
                    <a:pt x="54" y="99"/>
                  </a:moveTo>
                  <a:cubicBezTo>
                    <a:pt x="54" y="99"/>
                    <a:pt x="54" y="99"/>
                    <a:pt x="54" y="98"/>
                  </a:cubicBezTo>
                  <a:cubicBezTo>
                    <a:pt x="54" y="98"/>
                    <a:pt x="53" y="98"/>
                    <a:pt x="53" y="98"/>
                  </a:cubicBezTo>
                  <a:cubicBezTo>
                    <a:pt x="52" y="98"/>
                    <a:pt x="51" y="99"/>
                    <a:pt x="51" y="100"/>
                  </a:cubicBezTo>
                  <a:cubicBezTo>
                    <a:pt x="52" y="100"/>
                    <a:pt x="53" y="99"/>
                    <a:pt x="54" y="99"/>
                  </a:cubicBezTo>
                  <a:close/>
                  <a:moveTo>
                    <a:pt x="38" y="184"/>
                  </a:moveTo>
                  <a:cubicBezTo>
                    <a:pt x="38" y="184"/>
                    <a:pt x="38" y="184"/>
                    <a:pt x="38" y="184"/>
                  </a:cubicBezTo>
                  <a:cubicBezTo>
                    <a:pt x="38" y="186"/>
                    <a:pt x="39" y="188"/>
                    <a:pt x="39" y="190"/>
                  </a:cubicBezTo>
                  <a:cubicBezTo>
                    <a:pt x="40" y="190"/>
                    <a:pt x="40" y="190"/>
                    <a:pt x="39" y="189"/>
                  </a:cubicBezTo>
                  <a:cubicBezTo>
                    <a:pt x="39" y="188"/>
                    <a:pt x="39" y="186"/>
                    <a:pt x="38" y="185"/>
                  </a:cubicBezTo>
                  <a:cubicBezTo>
                    <a:pt x="38" y="184"/>
                    <a:pt x="38" y="184"/>
                    <a:pt x="38" y="184"/>
                  </a:cubicBezTo>
                  <a:close/>
                  <a:moveTo>
                    <a:pt x="137" y="177"/>
                  </a:moveTo>
                  <a:cubicBezTo>
                    <a:pt x="138" y="175"/>
                    <a:pt x="137" y="174"/>
                    <a:pt x="136" y="172"/>
                  </a:cubicBezTo>
                  <a:cubicBezTo>
                    <a:pt x="136" y="174"/>
                    <a:pt x="137" y="176"/>
                    <a:pt x="137" y="177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1" y="102"/>
                    <a:pt x="31" y="101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0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0" y="102"/>
                    <a:pt x="30" y="102"/>
                    <a:pt x="30" y="103"/>
                  </a:cubicBezTo>
                  <a:close/>
                  <a:moveTo>
                    <a:pt x="71" y="204"/>
                  </a:moveTo>
                  <a:cubicBezTo>
                    <a:pt x="72" y="205"/>
                    <a:pt x="73" y="206"/>
                    <a:pt x="73" y="207"/>
                  </a:cubicBezTo>
                  <a:cubicBezTo>
                    <a:pt x="73" y="207"/>
                    <a:pt x="74" y="207"/>
                    <a:pt x="74" y="207"/>
                  </a:cubicBezTo>
                  <a:cubicBezTo>
                    <a:pt x="73" y="206"/>
                    <a:pt x="73" y="205"/>
                    <a:pt x="73" y="204"/>
                  </a:cubicBezTo>
                  <a:cubicBezTo>
                    <a:pt x="72" y="204"/>
                    <a:pt x="72" y="204"/>
                    <a:pt x="71" y="204"/>
                  </a:cubicBezTo>
                  <a:close/>
                  <a:moveTo>
                    <a:pt x="76" y="227"/>
                  </a:moveTo>
                  <a:cubicBezTo>
                    <a:pt x="76" y="227"/>
                    <a:pt x="76" y="227"/>
                    <a:pt x="76" y="227"/>
                  </a:cubicBezTo>
                  <a:cubicBezTo>
                    <a:pt x="77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6"/>
                    <a:pt x="79" y="225"/>
                    <a:pt x="80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8" y="225"/>
                    <a:pt x="77" y="226"/>
                    <a:pt x="76" y="227"/>
                  </a:cubicBezTo>
                  <a:close/>
                  <a:moveTo>
                    <a:pt x="68" y="54"/>
                  </a:move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1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7" y="51"/>
                    <a:pt x="68" y="53"/>
                    <a:pt x="68" y="54"/>
                  </a:cubicBezTo>
                  <a:close/>
                  <a:moveTo>
                    <a:pt x="143" y="192"/>
                  </a:moveTo>
                  <a:cubicBezTo>
                    <a:pt x="143" y="192"/>
                    <a:pt x="143" y="192"/>
                    <a:pt x="143" y="192"/>
                  </a:cubicBezTo>
                  <a:cubicBezTo>
                    <a:pt x="142" y="192"/>
                    <a:pt x="142" y="192"/>
                    <a:pt x="142" y="193"/>
                  </a:cubicBezTo>
                  <a:cubicBezTo>
                    <a:pt x="142" y="193"/>
                    <a:pt x="143" y="194"/>
                    <a:pt x="143" y="194"/>
                  </a:cubicBezTo>
                  <a:cubicBezTo>
                    <a:pt x="143" y="194"/>
                    <a:pt x="143" y="194"/>
                    <a:pt x="144" y="193"/>
                  </a:cubicBezTo>
                  <a:cubicBezTo>
                    <a:pt x="143" y="193"/>
                    <a:pt x="143" y="192"/>
                    <a:pt x="143" y="192"/>
                  </a:cubicBezTo>
                  <a:close/>
                  <a:moveTo>
                    <a:pt x="74" y="179"/>
                  </a:moveTo>
                  <a:cubicBezTo>
                    <a:pt x="74" y="179"/>
                    <a:pt x="74" y="179"/>
                    <a:pt x="73" y="179"/>
                  </a:cubicBezTo>
                  <a:cubicBezTo>
                    <a:pt x="74" y="182"/>
                    <a:pt x="74" y="185"/>
                    <a:pt x="74" y="187"/>
                  </a:cubicBezTo>
                  <a:cubicBezTo>
                    <a:pt x="74" y="185"/>
                    <a:pt x="74" y="182"/>
                    <a:pt x="74" y="179"/>
                  </a:cubicBezTo>
                  <a:close/>
                  <a:moveTo>
                    <a:pt x="173" y="88"/>
                  </a:moveTo>
                  <a:cubicBezTo>
                    <a:pt x="173" y="88"/>
                    <a:pt x="173" y="89"/>
                    <a:pt x="172" y="90"/>
                  </a:cubicBezTo>
                  <a:cubicBezTo>
                    <a:pt x="173" y="89"/>
                    <a:pt x="174" y="90"/>
                    <a:pt x="175" y="89"/>
                  </a:cubicBezTo>
                  <a:cubicBezTo>
                    <a:pt x="174" y="89"/>
                    <a:pt x="174" y="88"/>
                    <a:pt x="173" y="88"/>
                  </a:cubicBezTo>
                  <a:close/>
                  <a:moveTo>
                    <a:pt x="184" y="122"/>
                  </a:moveTo>
                  <a:cubicBezTo>
                    <a:pt x="184" y="122"/>
                    <a:pt x="184" y="122"/>
                    <a:pt x="184" y="122"/>
                  </a:cubicBezTo>
                  <a:cubicBezTo>
                    <a:pt x="183" y="123"/>
                    <a:pt x="183" y="123"/>
                    <a:pt x="182" y="124"/>
                  </a:cubicBezTo>
                  <a:cubicBezTo>
                    <a:pt x="183" y="124"/>
                    <a:pt x="184" y="124"/>
                    <a:pt x="184" y="124"/>
                  </a:cubicBezTo>
                  <a:cubicBezTo>
                    <a:pt x="184" y="123"/>
                    <a:pt x="184" y="123"/>
                    <a:pt x="184" y="122"/>
                  </a:cubicBezTo>
                  <a:close/>
                  <a:moveTo>
                    <a:pt x="107" y="50"/>
                  </a:moveTo>
                  <a:cubicBezTo>
                    <a:pt x="107" y="50"/>
                    <a:pt x="107" y="49"/>
                    <a:pt x="106" y="49"/>
                  </a:cubicBezTo>
                  <a:cubicBezTo>
                    <a:pt x="106" y="50"/>
                    <a:pt x="105" y="51"/>
                    <a:pt x="105" y="51"/>
                  </a:cubicBezTo>
                  <a:cubicBezTo>
                    <a:pt x="105" y="51"/>
                    <a:pt x="106" y="51"/>
                    <a:pt x="107" y="50"/>
                  </a:cubicBezTo>
                  <a:close/>
                  <a:moveTo>
                    <a:pt x="57" y="201"/>
                  </a:moveTo>
                  <a:cubicBezTo>
                    <a:pt x="56" y="200"/>
                    <a:pt x="56" y="199"/>
                    <a:pt x="55" y="198"/>
                  </a:cubicBezTo>
                  <a:cubicBezTo>
                    <a:pt x="55" y="199"/>
                    <a:pt x="56" y="201"/>
                    <a:pt x="56" y="201"/>
                  </a:cubicBezTo>
                  <a:cubicBezTo>
                    <a:pt x="56" y="201"/>
                    <a:pt x="57" y="201"/>
                    <a:pt x="57" y="201"/>
                  </a:cubicBezTo>
                  <a:close/>
                  <a:moveTo>
                    <a:pt x="146" y="191"/>
                  </a:moveTo>
                  <a:cubicBezTo>
                    <a:pt x="146" y="191"/>
                    <a:pt x="145" y="190"/>
                    <a:pt x="145" y="190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6" y="192"/>
                    <a:pt x="146" y="191"/>
                  </a:cubicBezTo>
                  <a:close/>
                  <a:moveTo>
                    <a:pt x="64" y="244"/>
                  </a:moveTo>
                  <a:cubicBezTo>
                    <a:pt x="63" y="244"/>
                    <a:pt x="63" y="244"/>
                    <a:pt x="62" y="245"/>
                  </a:cubicBezTo>
                  <a:cubicBezTo>
                    <a:pt x="63" y="245"/>
                    <a:pt x="64" y="245"/>
                    <a:pt x="65" y="246"/>
                  </a:cubicBezTo>
                  <a:cubicBezTo>
                    <a:pt x="64" y="245"/>
                    <a:pt x="64" y="244"/>
                    <a:pt x="64" y="244"/>
                  </a:cubicBezTo>
                  <a:close/>
                  <a:moveTo>
                    <a:pt x="140" y="83"/>
                  </a:moveTo>
                  <a:cubicBezTo>
                    <a:pt x="139" y="84"/>
                    <a:pt x="138" y="85"/>
                    <a:pt x="137" y="86"/>
                  </a:cubicBezTo>
                  <a:cubicBezTo>
                    <a:pt x="139" y="86"/>
                    <a:pt x="140" y="84"/>
                    <a:pt x="140" y="83"/>
                  </a:cubicBezTo>
                  <a:close/>
                  <a:moveTo>
                    <a:pt x="165" y="75"/>
                  </a:moveTo>
                  <a:cubicBezTo>
                    <a:pt x="165" y="75"/>
                    <a:pt x="165" y="75"/>
                    <a:pt x="165" y="75"/>
                  </a:cubicBezTo>
                  <a:cubicBezTo>
                    <a:pt x="164" y="75"/>
                    <a:pt x="163" y="74"/>
                    <a:pt x="162" y="74"/>
                  </a:cubicBezTo>
                  <a:cubicBezTo>
                    <a:pt x="162" y="74"/>
                    <a:pt x="162" y="75"/>
                    <a:pt x="162" y="75"/>
                  </a:cubicBezTo>
                  <a:cubicBezTo>
                    <a:pt x="163" y="75"/>
                    <a:pt x="164" y="75"/>
                    <a:pt x="165" y="75"/>
                  </a:cubicBezTo>
                  <a:close/>
                  <a:moveTo>
                    <a:pt x="178" y="148"/>
                  </a:moveTo>
                  <a:cubicBezTo>
                    <a:pt x="178" y="148"/>
                    <a:pt x="178" y="148"/>
                    <a:pt x="178" y="148"/>
                  </a:cubicBezTo>
                  <a:cubicBezTo>
                    <a:pt x="178" y="148"/>
                    <a:pt x="178" y="149"/>
                    <a:pt x="177" y="149"/>
                  </a:cubicBezTo>
                  <a:cubicBezTo>
                    <a:pt x="177" y="150"/>
                    <a:pt x="177" y="150"/>
                    <a:pt x="178" y="150"/>
                  </a:cubicBezTo>
                  <a:cubicBezTo>
                    <a:pt x="178" y="150"/>
                    <a:pt x="178" y="150"/>
                    <a:pt x="179" y="151"/>
                  </a:cubicBezTo>
                  <a:cubicBezTo>
                    <a:pt x="179" y="150"/>
                    <a:pt x="178" y="149"/>
                    <a:pt x="178" y="148"/>
                  </a:cubicBezTo>
                  <a:close/>
                  <a:moveTo>
                    <a:pt x="174" y="122"/>
                  </a:moveTo>
                  <a:cubicBezTo>
                    <a:pt x="174" y="122"/>
                    <a:pt x="174" y="122"/>
                    <a:pt x="174" y="122"/>
                  </a:cubicBezTo>
                  <a:cubicBezTo>
                    <a:pt x="175" y="120"/>
                    <a:pt x="175" y="119"/>
                    <a:pt x="175" y="118"/>
                  </a:cubicBezTo>
                  <a:cubicBezTo>
                    <a:pt x="175" y="118"/>
                    <a:pt x="174" y="118"/>
                    <a:pt x="174" y="118"/>
                  </a:cubicBezTo>
                  <a:cubicBezTo>
                    <a:pt x="174" y="119"/>
                    <a:pt x="174" y="120"/>
                    <a:pt x="174" y="122"/>
                  </a:cubicBezTo>
                  <a:close/>
                  <a:moveTo>
                    <a:pt x="188" y="132"/>
                  </a:moveTo>
                  <a:cubicBezTo>
                    <a:pt x="188" y="132"/>
                    <a:pt x="189" y="132"/>
                    <a:pt x="189" y="132"/>
                  </a:cubicBezTo>
                  <a:cubicBezTo>
                    <a:pt x="189" y="131"/>
                    <a:pt x="189" y="130"/>
                    <a:pt x="188" y="130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188" y="131"/>
                    <a:pt x="188" y="131"/>
                    <a:pt x="188" y="132"/>
                  </a:cubicBezTo>
                  <a:close/>
                  <a:moveTo>
                    <a:pt x="139" y="208"/>
                  </a:moveTo>
                  <a:cubicBezTo>
                    <a:pt x="139" y="208"/>
                    <a:pt x="139" y="208"/>
                    <a:pt x="139" y="208"/>
                  </a:cubicBezTo>
                  <a:cubicBezTo>
                    <a:pt x="139" y="207"/>
                    <a:pt x="139" y="206"/>
                    <a:pt x="139" y="205"/>
                  </a:cubicBezTo>
                  <a:cubicBezTo>
                    <a:pt x="139" y="206"/>
                    <a:pt x="138" y="206"/>
                    <a:pt x="138" y="207"/>
                  </a:cubicBezTo>
                  <a:cubicBezTo>
                    <a:pt x="138" y="207"/>
                    <a:pt x="139" y="208"/>
                    <a:pt x="139" y="208"/>
                  </a:cubicBezTo>
                  <a:close/>
                  <a:moveTo>
                    <a:pt x="185" y="143"/>
                  </a:moveTo>
                  <a:cubicBezTo>
                    <a:pt x="186" y="142"/>
                    <a:pt x="186" y="141"/>
                    <a:pt x="187" y="140"/>
                  </a:cubicBezTo>
                  <a:cubicBezTo>
                    <a:pt x="187" y="140"/>
                    <a:pt x="187" y="140"/>
                    <a:pt x="187" y="140"/>
                  </a:cubicBezTo>
                  <a:cubicBezTo>
                    <a:pt x="185" y="141"/>
                    <a:pt x="185" y="142"/>
                    <a:pt x="185" y="143"/>
                  </a:cubicBezTo>
                  <a:close/>
                  <a:moveTo>
                    <a:pt x="134" y="202"/>
                  </a:moveTo>
                  <a:cubicBezTo>
                    <a:pt x="133" y="203"/>
                    <a:pt x="133" y="203"/>
                    <a:pt x="132" y="204"/>
                  </a:cubicBezTo>
                  <a:cubicBezTo>
                    <a:pt x="132" y="204"/>
                    <a:pt x="132" y="204"/>
                    <a:pt x="132" y="205"/>
                  </a:cubicBezTo>
                  <a:cubicBezTo>
                    <a:pt x="133" y="204"/>
                    <a:pt x="133" y="204"/>
                    <a:pt x="134" y="203"/>
                  </a:cubicBezTo>
                  <a:cubicBezTo>
                    <a:pt x="134" y="203"/>
                    <a:pt x="134" y="203"/>
                    <a:pt x="134" y="202"/>
                  </a:cubicBezTo>
                  <a:close/>
                  <a:moveTo>
                    <a:pt x="56" y="75"/>
                  </a:move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4"/>
                  </a:cubicBezTo>
                  <a:cubicBezTo>
                    <a:pt x="57" y="74"/>
                    <a:pt x="57" y="73"/>
                    <a:pt x="57" y="73"/>
                  </a:cubicBezTo>
                  <a:cubicBezTo>
                    <a:pt x="57" y="73"/>
                    <a:pt x="56" y="74"/>
                    <a:pt x="56" y="75"/>
                  </a:cubicBezTo>
                  <a:close/>
                  <a:moveTo>
                    <a:pt x="83" y="214"/>
                  </a:moveTo>
                  <a:cubicBezTo>
                    <a:pt x="82" y="214"/>
                    <a:pt x="81" y="214"/>
                    <a:pt x="80" y="214"/>
                  </a:cubicBezTo>
                  <a:cubicBezTo>
                    <a:pt x="80" y="214"/>
                    <a:pt x="80" y="214"/>
                    <a:pt x="80" y="215"/>
                  </a:cubicBezTo>
                  <a:cubicBezTo>
                    <a:pt x="81" y="214"/>
                    <a:pt x="82" y="215"/>
                    <a:pt x="83" y="214"/>
                  </a:cubicBezTo>
                  <a:close/>
                  <a:moveTo>
                    <a:pt x="149" y="181"/>
                  </a:moveTo>
                  <a:cubicBezTo>
                    <a:pt x="148" y="182"/>
                    <a:pt x="147" y="182"/>
                    <a:pt x="147" y="183"/>
                  </a:cubicBezTo>
                  <a:cubicBezTo>
                    <a:pt x="146" y="183"/>
                    <a:pt x="146" y="183"/>
                    <a:pt x="147" y="184"/>
                  </a:cubicBezTo>
                  <a:cubicBezTo>
                    <a:pt x="148" y="183"/>
                    <a:pt x="149" y="182"/>
                    <a:pt x="149" y="181"/>
                  </a:cubicBezTo>
                  <a:close/>
                  <a:moveTo>
                    <a:pt x="30" y="143"/>
                  </a:moveTo>
                  <a:cubicBezTo>
                    <a:pt x="29" y="145"/>
                    <a:pt x="30" y="146"/>
                    <a:pt x="31" y="147"/>
                  </a:cubicBezTo>
                  <a:cubicBezTo>
                    <a:pt x="31" y="146"/>
                    <a:pt x="30" y="144"/>
                    <a:pt x="30" y="143"/>
                  </a:cubicBezTo>
                  <a:close/>
                  <a:moveTo>
                    <a:pt x="192" y="110"/>
                  </a:moveTo>
                  <a:cubicBezTo>
                    <a:pt x="192" y="109"/>
                    <a:pt x="191" y="108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8"/>
                    <a:pt x="191" y="109"/>
                    <a:pt x="191" y="111"/>
                  </a:cubicBezTo>
                  <a:cubicBezTo>
                    <a:pt x="191" y="110"/>
                    <a:pt x="192" y="110"/>
                    <a:pt x="192" y="110"/>
                  </a:cubicBezTo>
                  <a:close/>
                  <a:moveTo>
                    <a:pt x="112" y="213"/>
                  </a:moveTo>
                  <a:cubicBezTo>
                    <a:pt x="112" y="212"/>
                    <a:pt x="112" y="211"/>
                    <a:pt x="111" y="211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11" y="212"/>
                    <a:pt x="111" y="212"/>
                    <a:pt x="111" y="213"/>
                  </a:cubicBezTo>
                  <a:cubicBezTo>
                    <a:pt x="111" y="213"/>
                    <a:pt x="112" y="213"/>
                    <a:pt x="112" y="213"/>
                  </a:cubicBezTo>
                  <a:close/>
                  <a:moveTo>
                    <a:pt x="168" y="58"/>
                  </a:moveTo>
                  <a:cubicBezTo>
                    <a:pt x="168" y="58"/>
                    <a:pt x="168" y="58"/>
                    <a:pt x="168" y="58"/>
                  </a:cubicBezTo>
                  <a:cubicBezTo>
                    <a:pt x="167" y="58"/>
                    <a:pt x="167" y="59"/>
                    <a:pt x="166" y="60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8" y="59"/>
                    <a:pt x="168" y="59"/>
                    <a:pt x="168" y="58"/>
                  </a:cubicBezTo>
                  <a:close/>
                  <a:moveTo>
                    <a:pt x="62" y="166"/>
                  </a:moveTo>
                  <a:cubicBezTo>
                    <a:pt x="62" y="166"/>
                    <a:pt x="62" y="166"/>
                    <a:pt x="62" y="166"/>
                  </a:cubicBezTo>
                  <a:cubicBezTo>
                    <a:pt x="62" y="167"/>
                    <a:pt x="62" y="168"/>
                    <a:pt x="62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2" y="168"/>
                    <a:pt x="62" y="167"/>
                    <a:pt x="62" y="166"/>
                  </a:cubicBezTo>
                  <a:close/>
                  <a:moveTo>
                    <a:pt x="132" y="201"/>
                  </a:moveTo>
                  <a:cubicBezTo>
                    <a:pt x="132" y="201"/>
                    <a:pt x="132" y="201"/>
                    <a:pt x="132" y="201"/>
                  </a:cubicBezTo>
                  <a:cubicBezTo>
                    <a:pt x="133" y="201"/>
                    <a:pt x="133" y="200"/>
                    <a:pt x="133" y="200"/>
                  </a:cubicBezTo>
                  <a:cubicBezTo>
                    <a:pt x="133" y="199"/>
                    <a:pt x="132" y="199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9"/>
                    <a:pt x="132" y="200"/>
                    <a:pt x="132" y="201"/>
                  </a:cubicBezTo>
                  <a:close/>
                  <a:moveTo>
                    <a:pt x="132" y="62"/>
                  </a:move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3" y="63"/>
                    <a:pt x="133" y="63"/>
                  </a:cubicBezTo>
                  <a:cubicBezTo>
                    <a:pt x="133" y="62"/>
                    <a:pt x="134" y="62"/>
                    <a:pt x="13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3" y="62"/>
                    <a:pt x="133" y="62"/>
                    <a:pt x="132" y="62"/>
                  </a:cubicBezTo>
                  <a:close/>
                  <a:moveTo>
                    <a:pt x="20" y="124"/>
                  </a:moveTo>
                  <a:cubicBezTo>
                    <a:pt x="20" y="124"/>
                    <a:pt x="20" y="124"/>
                    <a:pt x="20" y="124"/>
                  </a:cubicBezTo>
                  <a:cubicBezTo>
                    <a:pt x="20" y="122"/>
                    <a:pt x="20" y="121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1"/>
                    <a:pt x="20" y="123"/>
                    <a:pt x="20" y="124"/>
                  </a:cubicBezTo>
                  <a:close/>
                  <a:moveTo>
                    <a:pt x="189" y="126"/>
                  </a:moveTo>
                  <a:cubicBezTo>
                    <a:pt x="189" y="125"/>
                    <a:pt x="190" y="125"/>
                    <a:pt x="191" y="124"/>
                  </a:cubicBezTo>
                  <a:cubicBezTo>
                    <a:pt x="191" y="124"/>
                    <a:pt x="191" y="124"/>
                    <a:pt x="191" y="124"/>
                  </a:cubicBezTo>
                  <a:cubicBezTo>
                    <a:pt x="190" y="124"/>
                    <a:pt x="189" y="124"/>
                    <a:pt x="188" y="125"/>
                  </a:cubicBezTo>
                  <a:cubicBezTo>
                    <a:pt x="188" y="125"/>
                    <a:pt x="188" y="125"/>
                    <a:pt x="189" y="126"/>
                  </a:cubicBezTo>
                  <a:close/>
                  <a:moveTo>
                    <a:pt x="47" y="63"/>
                  </a:moveTo>
                  <a:cubicBezTo>
                    <a:pt x="47" y="63"/>
                    <a:pt x="48" y="62"/>
                    <a:pt x="48" y="62"/>
                  </a:cubicBezTo>
                  <a:cubicBezTo>
                    <a:pt x="48" y="61"/>
                    <a:pt x="48" y="61"/>
                    <a:pt x="48" y="60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7" y="61"/>
                    <a:pt x="47" y="62"/>
                    <a:pt x="47" y="63"/>
                  </a:cubicBezTo>
                  <a:close/>
                  <a:moveTo>
                    <a:pt x="172" y="91"/>
                  </a:moveTo>
                  <a:cubicBezTo>
                    <a:pt x="171" y="91"/>
                    <a:pt x="171" y="91"/>
                    <a:pt x="171" y="92"/>
                  </a:cubicBezTo>
                  <a:cubicBezTo>
                    <a:pt x="170" y="93"/>
                    <a:pt x="170" y="93"/>
                    <a:pt x="170" y="94"/>
                  </a:cubicBezTo>
                  <a:cubicBezTo>
                    <a:pt x="171" y="93"/>
                    <a:pt x="171" y="92"/>
                    <a:pt x="172" y="91"/>
                  </a:cubicBezTo>
                  <a:close/>
                  <a:moveTo>
                    <a:pt x="82" y="226"/>
                  </a:moveTo>
                  <a:cubicBezTo>
                    <a:pt x="82" y="226"/>
                    <a:pt x="83" y="226"/>
                    <a:pt x="84" y="225"/>
                  </a:cubicBezTo>
                  <a:cubicBezTo>
                    <a:pt x="83" y="225"/>
                    <a:pt x="83" y="225"/>
                    <a:pt x="82" y="225"/>
                  </a:cubicBezTo>
                  <a:cubicBezTo>
                    <a:pt x="82" y="225"/>
                    <a:pt x="82" y="225"/>
                    <a:pt x="82" y="226"/>
                  </a:cubicBezTo>
                  <a:close/>
                  <a:moveTo>
                    <a:pt x="138" y="49"/>
                  </a:moveTo>
                  <a:cubicBezTo>
                    <a:pt x="138" y="49"/>
                    <a:pt x="138" y="49"/>
                    <a:pt x="138" y="49"/>
                  </a:cubicBezTo>
                  <a:cubicBezTo>
                    <a:pt x="138" y="49"/>
                    <a:pt x="138" y="48"/>
                    <a:pt x="138" y="48"/>
                  </a:cubicBezTo>
                  <a:cubicBezTo>
                    <a:pt x="137" y="48"/>
                    <a:pt x="137" y="47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7" y="47"/>
                    <a:pt x="137" y="48"/>
                    <a:pt x="138" y="49"/>
                  </a:cubicBezTo>
                  <a:close/>
                  <a:moveTo>
                    <a:pt x="26" y="137"/>
                  </a:moveTo>
                  <a:cubicBezTo>
                    <a:pt x="26" y="137"/>
                    <a:pt x="26" y="137"/>
                    <a:pt x="26" y="137"/>
                  </a:cubicBezTo>
                  <a:cubicBezTo>
                    <a:pt x="26" y="138"/>
                    <a:pt x="26" y="139"/>
                    <a:pt x="26" y="140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6" y="139"/>
                    <a:pt x="26" y="137"/>
                  </a:cubicBezTo>
                  <a:close/>
                  <a:moveTo>
                    <a:pt x="64" y="195"/>
                  </a:moveTo>
                  <a:cubicBezTo>
                    <a:pt x="64" y="194"/>
                    <a:pt x="63" y="194"/>
                    <a:pt x="63" y="193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3" y="194"/>
                    <a:pt x="63" y="194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1" y="200"/>
                  </a:moveTo>
                  <a:cubicBezTo>
                    <a:pt x="61" y="200"/>
                    <a:pt x="61" y="200"/>
                    <a:pt x="61" y="200"/>
                  </a:cubicBezTo>
                  <a:cubicBezTo>
                    <a:pt x="61" y="200"/>
                    <a:pt x="60" y="201"/>
                    <a:pt x="59" y="201"/>
                  </a:cubicBezTo>
                  <a:cubicBezTo>
                    <a:pt x="59" y="201"/>
                    <a:pt x="60" y="202"/>
                    <a:pt x="60" y="202"/>
                  </a:cubicBezTo>
                  <a:cubicBezTo>
                    <a:pt x="60" y="201"/>
                    <a:pt x="61" y="200"/>
                    <a:pt x="61" y="200"/>
                  </a:cubicBezTo>
                  <a:close/>
                  <a:moveTo>
                    <a:pt x="74" y="278"/>
                  </a:moveTo>
                  <a:cubicBezTo>
                    <a:pt x="74" y="278"/>
                    <a:pt x="74" y="278"/>
                    <a:pt x="74" y="278"/>
                  </a:cubicBezTo>
                  <a:cubicBezTo>
                    <a:pt x="75" y="277"/>
                    <a:pt x="75" y="276"/>
                    <a:pt x="76" y="275"/>
                  </a:cubicBezTo>
                  <a:cubicBezTo>
                    <a:pt x="76" y="275"/>
                    <a:pt x="75" y="275"/>
                    <a:pt x="75" y="275"/>
                  </a:cubicBezTo>
                  <a:cubicBezTo>
                    <a:pt x="75" y="276"/>
                    <a:pt x="74" y="277"/>
                    <a:pt x="74" y="278"/>
                  </a:cubicBezTo>
                  <a:close/>
                  <a:moveTo>
                    <a:pt x="110" y="235"/>
                  </a:moveTo>
                  <a:cubicBezTo>
                    <a:pt x="110" y="236"/>
                    <a:pt x="108" y="237"/>
                    <a:pt x="108" y="238"/>
                  </a:cubicBezTo>
                  <a:cubicBezTo>
                    <a:pt x="109" y="237"/>
                    <a:pt x="110" y="236"/>
                    <a:pt x="110" y="235"/>
                  </a:cubicBezTo>
                  <a:close/>
                  <a:moveTo>
                    <a:pt x="112" y="233"/>
                  </a:moveTo>
                  <a:cubicBezTo>
                    <a:pt x="111" y="233"/>
                    <a:pt x="111" y="234"/>
                    <a:pt x="111" y="235"/>
                  </a:cubicBezTo>
                  <a:cubicBezTo>
                    <a:pt x="112" y="235"/>
                    <a:pt x="112" y="234"/>
                    <a:pt x="113" y="234"/>
                  </a:cubicBezTo>
                  <a:cubicBezTo>
                    <a:pt x="112" y="233"/>
                    <a:pt x="112" y="233"/>
                    <a:pt x="112" y="233"/>
                  </a:cubicBezTo>
                  <a:close/>
                  <a:moveTo>
                    <a:pt x="129" y="91"/>
                  </a:moveTo>
                  <a:cubicBezTo>
                    <a:pt x="129" y="91"/>
                    <a:pt x="129" y="91"/>
                    <a:pt x="128" y="91"/>
                  </a:cubicBezTo>
                  <a:cubicBezTo>
                    <a:pt x="128" y="92"/>
                    <a:pt x="128" y="92"/>
                    <a:pt x="129" y="92"/>
                  </a:cubicBezTo>
                  <a:cubicBezTo>
                    <a:pt x="129" y="92"/>
                    <a:pt x="129" y="91"/>
                    <a:pt x="129" y="91"/>
                  </a:cubicBezTo>
                  <a:close/>
                  <a:moveTo>
                    <a:pt x="121" y="219"/>
                  </a:moveTo>
                  <a:cubicBezTo>
                    <a:pt x="121" y="219"/>
                    <a:pt x="121" y="219"/>
                    <a:pt x="121" y="219"/>
                  </a:cubicBezTo>
                  <a:cubicBezTo>
                    <a:pt x="121" y="220"/>
                    <a:pt x="120" y="220"/>
                    <a:pt x="119" y="220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0"/>
                    <a:pt x="121" y="220"/>
                    <a:pt x="121" y="219"/>
                  </a:cubicBezTo>
                  <a:close/>
                  <a:moveTo>
                    <a:pt x="149" y="67"/>
                  </a:moveTo>
                  <a:cubicBezTo>
                    <a:pt x="149" y="68"/>
                    <a:pt x="148" y="68"/>
                    <a:pt x="148" y="69"/>
                  </a:cubicBezTo>
                  <a:cubicBezTo>
                    <a:pt x="148" y="69"/>
                    <a:pt x="149" y="69"/>
                    <a:pt x="149" y="69"/>
                  </a:cubicBezTo>
                  <a:cubicBezTo>
                    <a:pt x="149" y="68"/>
                    <a:pt x="150" y="68"/>
                    <a:pt x="149" y="67"/>
                  </a:cubicBezTo>
                  <a:close/>
                  <a:moveTo>
                    <a:pt x="168" y="96"/>
                  </a:moveTo>
                  <a:cubicBezTo>
                    <a:pt x="168" y="97"/>
                    <a:pt x="167" y="97"/>
                    <a:pt x="167" y="98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7" y="98"/>
                    <a:pt x="169" y="97"/>
                    <a:pt x="168" y="96"/>
                  </a:cubicBezTo>
                  <a:close/>
                  <a:moveTo>
                    <a:pt x="98" y="210"/>
                  </a:moveTo>
                  <a:cubicBezTo>
                    <a:pt x="98" y="210"/>
                    <a:pt x="98" y="210"/>
                    <a:pt x="98" y="210"/>
                  </a:cubicBezTo>
                  <a:cubicBezTo>
                    <a:pt x="99" y="210"/>
                    <a:pt x="99" y="211"/>
                    <a:pt x="100" y="209"/>
                  </a:cubicBezTo>
                  <a:cubicBezTo>
                    <a:pt x="99" y="210"/>
                    <a:pt x="99" y="210"/>
                    <a:pt x="98" y="210"/>
                  </a:cubicBezTo>
                  <a:close/>
                  <a:moveTo>
                    <a:pt x="62" y="173"/>
                  </a:moveTo>
                  <a:cubicBezTo>
                    <a:pt x="63" y="172"/>
                    <a:pt x="63" y="172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2"/>
                    <a:pt x="62" y="172"/>
                    <a:pt x="62" y="173"/>
                  </a:cubicBezTo>
                  <a:close/>
                  <a:moveTo>
                    <a:pt x="87" y="209"/>
                  </a:moveTo>
                  <a:cubicBezTo>
                    <a:pt x="86" y="209"/>
                    <a:pt x="85" y="209"/>
                    <a:pt x="83" y="209"/>
                  </a:cubicBezTo>
                  <a:cubicBezTo>
                    <a:pt x="84" y="209"/>
                    <a:pt x="86" y="209"/>
                    <a:pt x="87" y="209"/>
                  </a:cubicBezTo>
                  <a:close/>
                  <a:moveTo>
                    <a:pt x="143" y="188"/>
                  </a:moveTo>
                  <a:cubicBezTo>
                    <a:pt x="143" y="188"/>
                    <a:pt x="143" y="188"/>
                    <a:pt x="143" y="188"/>
                  </a:cubicBezTo>
                  <a:cubicBezTo>
                    <a:pt x="143" y="188"/>
                    <a:pt x="144" y="188"/>
                    <a:pt x="144" y="188"/>
                  </a:cubicBezTo>
                  <a:cubicBezTo>
                    <a:pt x="143" y="187"/>
                    <a:pt x="143" y="187"/>
                    <a:pt x="143" y="186"/>
                  </a:cubicBezTo>
                  <a:cubicBezTo>
                    <a:pt x="143" y="187"/>
                    <a:pt x="143" y="187"/>
                    <a:pt x="142" y="187"/>
                  </a:cubicBezTo>
                  <a:cubicBezTo>
                    <a:pt x="143" y="187"/>
                    <a:pt x="143" y="188"/>
                    <a:pt x="143" y="188"/>
                  </a:cubicBezTo>
                  <a:close/>
                  <a:moveTo>
                    <a:pt x="26" y="162"/>
                  </a:moveTo>
                  <a:cubicBezTo>
                    <a:pt x="26" y="163"/>
                    <a:pt x="26" y="164"/>
                    <a:pt x="27" y="165"/>
                  </a:cubicBezTo>
                  <a:cubicBezTo>
                    <a:pt x="27" y="164"/>
                    <a:pt x="27" y="163"/>
                    <a:pt x="26" y="162"/>
                  </a:cubicBezTo>
                  <a:close/>
                  <a:moveTo>
                    <a:pt x="164" y="147"/>
                  </a:moveTo>
                  <a:cubicBezTo>
                    <a:pt x="164" y="146"/>
                    <a:pt x="164" y="146"/>
                    <a:pt x="164" y="146"/>
                  </a:cubicBezTo>
                  <a:cubicBezTo>
                    <a:pt x="162" y="146"/>
                    <a:pt x="161" y="146"/>
                    <a:pt x="159" y="146"/>
                  </a:cubicBezTo>
                  <a:cubicBezTo>
                    <a:pt x="161" y="147"/>
                    <a:pt x="162" y="147"/>
                    <a:pt x="163" y="147"/>
                  </a:cubicBezTo>
                  <a:cubicBezTo>
                    <a:pt x="164" y="147"/>
                    <a:pt x="164" y="147"/>
                    <a:pt x="164" y="147"/>
                  </a:cubicBezTo>
                  <a:close/>
                  <a:moveTo>
                    <a:pt x="177" y="146"/>
                  </a:moveTo>
                  <a:cubicBezTo>
                    <a:pt x="178" y="146"/>
                    <a:pt x="179" y="145"/>
                    <a:pt x="178" y="144"/>
                  </a:cubicBezTo>
                  <a:cubicBezTo>
                    <a:pt x="178" y="145"/>
                    <a:pt x="177" y="146"/>
                    <a:pt x="177" y="146"/>
                  </a:cubicBezTo>
                  <a:close/>
                  <a:moveTo>
                    <a:pt x="69" y="67"/>
                  </a:moveTo>
                  <a:cubicBezTo>
                    <a:pt x="69" y="69"/>
                    <a:pt x="69" y="72"/>
                    <a:pt x="69" y="72"/>
                  </a:cubicBezTo>
                  <a:cubicBezTo>
                    <a:pt x="69" y="71"/>
                    <a:pt x="69" y="69"/>
                    <a:pt x="69" y="67"/>
                  </a:cubicBezTo>
                  <a:close/>
                  <a:moveTo>
                    <a:pt x="62" y="236"/>
                  </a:moveTo>
                  <a:cubicBezTo>
                    <a:pt x="61" y="237"/>
                    <a:pt x="61" y="237"/>
                    <a:pt x="61" y="238"/>
                  </a:cubicBezTo>
                  <a:cubicBezTo>
                    <a:pt x="62" y="238"/>
                    <a:pt x="62" y="237"/>
                    <a:pt x="62" y="237"/>
                  </a:cubicBezTo>
                  <a:cubicBezTo>
                    <a:pt x="62" y="237"/>
                    <a:pt x="62" y="236"/>
                    <a:pt x="62" y="236"/>
                  </a:cubicBezTo>
                  <a:close/>
                  <a:moveTo>
                    <a:pt x="163" y="157"/>
                  </a:moveTo>
                  <a:cubicBezTo>
                    <a:pt x="164" y="156"/>
                    <a:pt x="164" y="156"/>
                    <a:pt x="163" y="155"/>
                  </a:cubicBezTo>
                  <a:cubicBezTo>
                    <a:pt x="163" y="156"/>
                    <a:pt x="163" y="156"/>
                    <a:pt x="163" y="157"/>
                  </a:cubicBezTo>
                  <a:close/>
                  <a:moveTo>
                    <a:pt x="75" y="259"/>
                  </a:moveTo>
                  <a:cubicBezTo>
                    <a:pt x="74" y="260"/>
                    <a:pt x="74" y="260"/>
                    <a:pt x="74" y="261"/>
                  </a:cubicBezTo>
                  <a:cubicBezTo>
                    <a:pt x="75" y="261"/>
                    <a:pt x="75" y="260"/>
                    <a:pt x="75" y="259"/>
                  </a:cubicBezTo>
                  <a:close/>
                  <a:moveTo>
                    <a:pt x="128" y="208"/>
                  </a:moveTo>
                  <a:cubicBezTo>
                    <a:pt x="128" y="208"/>
                    <a:pt x="129" y="208"/>
                    <a:pt x="129" y="209"/>
                  </a:cubicBezTo>
                  <a:cubicBezTo>
                    <a:pt x="129" y="208"/>
                    <a:pt x="130" y="207"/>
                    <a:pt x="131" y="206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0" y="207"/>
                    <a:pt x="129" y="208"/>
                    <a:pt x="128" y="208"/>
                  </a:cubicBezTo>
                  <a:close/>
                  <a:moveTo>
                    <a:pt x="168" y="146"/>
                  </a:moveTo>
                  <a:cubicBezTo>
                    <a:pt x="168" y="146"/>
                    <a:pt x="167" y="146"/>
                    <a:pt x="167" y="146"/>
                  </a:cubicBezTo>
                  <a:cubicBezTo>
                    <a:pt x="167" y="147"/>
                    <a:pt x="168" y="147"/>
                    <a:pt x="168" y="146"/>
                  </a:cubicBezTo>
                  <a:close/>
                  <a:moveTo>
                    <a:pt x="100" y="213"/>
                  </a:moveTo>
                  <a:cubicBezTo>
                    <a:pt x="99" y="214"/>
                    <a:pt x="98" y="214"/>
                    <a:pt x="98" y="215"/>
                  </a:cubicBezTo>
                  <a:cubicBezTo>
                    <a:pt x="99" y="215"/>
                    <a:pt x="99" y="214"/>
                    <a:pt x="100" y="213"/>
                  </a:cubicBezTo>
                  <a:close/>
                  <a:moveTo>
                    <a:pt x="47" y="65"/>
                  </a:move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8" y="64"/>
                    <a:pt x="47" y="65"/>
                  </a:cubicBezTo>
                  <a:close/>
                  <a:moveTo>
                    <a:pt x="54" y="78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55" y="78"/>
                    <a:pt x="55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5" y="77"/>
                    <a:pt x="54" y="77"/>
                    <a:pt x="54" y="78"/>
                  </a:cubicBezTo>
                  <a:close/>
                  <a:moveTo>
                    <a:pt x="109" y="229"/>
                  </a:moveTo>
                  <a:cubicBezTo>
                    <a:pt x="109" y="230"/>
                    <a:pt x="109" y="230"/>
                    <a:pt x="109" y="230"/>
                  </a:cubicBezTo>
                  <a:cubicBezTo>
                    <a:pt x="109" y="230"/>
                    <a:pt x="110" y="230"/>
                    <a:pt x="110" y="229"/>
                  </a:cubicBezTo>
                  <a:cubicBezTo>
                    <a:pt x="110" y="229"/>
                    <a:pt x="110" y="229"/>
                    <a:pt x="110" y="229"/>
                  </a:cubicBezTo>
                  <a:cubicBezTo>
                    <a:pt x="110" y="229"/>
                    <a:pt x="109" y="229"/>
                    <a:pt x="109" y="229"/>
                  </a:cubicBezTo>
                  <a:close/>
                  <a:moveTo>
                    <a:pt x="160" y="103"/>
                  </a:moveTo>
                  <a:cubicBezTo>
                    <a:pt x="162" y="103"/>
                    <a:pt x="162" y="103"/>
                    <a:pt x="162" y="102"/>
                  </a:cubicBezTo>
                  <a:cubicBezTo>
                    <a:pt x="162" y="102"/>
                    <a:pt x="161" y="102"/>
                    <a:pt x="160" y="103"/>
                  </a:cubicBezTo>
                  <a:close/>
                  <a:moveTo>
                    <a:pt x="28" y="105"/>
                  </a:moveTo>
                  <a:cubicBezTo>
                    <a:pt x="29" y="104"/>
                    <a:pt x="28" y="103"/>
                    <a:pt x="28" y="102"/>
                  </a:cubicBezTo>
                  <a:cubicBezTo>
                    <a:pt x="28" y="103"/>
                    <a:pt x="28" y="104"/>
                    <a:pt x="28" y="105"/>
                  </a:cubicBezTo>
                  <a:close/>
                  <a:moveTo>
                    <a:pt x="106" y="42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5" y="42"/>
                    <a:pt x="105" y="42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6" y="42"/>
                    <a:pt x="106" y="42"/>
                  </a:cubicBezTo>
                  <a:close/>
                  <a:moveTo>
                    <a:pt x="142" y="81"/>
                  </a:moveTo>
                  <a:cubicBezTo>
                    <a:pt x="142" y="82"/>
                    <a:pt x="142" y="82"/>
                    <a:pt x="142" y="83"/>
                  </a:cubicBezTo>
                  <a:cubicBezTo>
                    <a:pt x="143" y="82"/>
                    <a:pt x="143" y="82"/>
                    <a:pt x="142" y="81"/>
                  </a:cubicBezTo>
                  <a:close/>
                  <a:moveTo>
                    <a:pt x="68" y="47"/>
                  </a:moveTo>
                  <a:cubicBezTo>
                    <a:pt x="68" y="47"/>
                    <a:pt x="68" y="47"/>
                    <a:pt x="68" y="46"/>
                  </a:cubicBezTo>
                  <a:cubicBezTo>
                    <a:pt x="68" y="47"/>
                    <a:pt x="68" y="47"/>
                    <a:pt x="67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47"/>
                    <a:pt x="68" y="47"/>
                    <a:pt x="68" y="47"/>
                  </a:cubicBezTo>
                  <a:close/>
                  <a:moveTo>
                    <a:pt x="169" y="184"/>
                  </a:moveTo>
                  <a:cubicBezTo>
                    <a:pt x="170" y="183"/>
                    <a:pt x="170" y="183"/>
                    <a:pt x="170" y="183"/>
                  </a:cubicBezTo>
                  <a:cubicBezTo>
                    <a:pt x="169" y="183"/>
                    <a:pt x="169" y="184"/>
                    <a:pt x="169" y="184"/>
                  </a:cubicBezTo>
                  <a:close/>
                  <a:moveTo>
                    <a:pt x="145" y="186"/>
                  </a:moveTo>
                  <a:cubicBezTo>
                    <a:pt x="145" y="186"/>
                    <a:pt x="145" y="185"/>
                    <a:pt x="145" y="185"/>
                  </a:cubicBezTo>
                  <a:cubicBezTo>
                    <a:pt x="144" y="185"/>
                    <a:pt x="144" y="185"/>
                    <a:pt x="145" y="186"/>
                  </a:cubicBezTo>
                  <a:close/>
                  <a:moveTo>
                    <a:pt x="157" y="186"/>
                  </a:moveTo>
                  <a:cubicBezTo>
                    <a:pt x="156" y="187"/>
                    <a:pt x="156" y="187"/>
                    <a:pt x="157" y="188"/>
                  </a:cubicBezTo>
                  <a:cubicBezTo>
                    <a:pt x="157" y="187"/>
                    <a:pt x="157" y="187"/>
                    <a:pt x="157" y="186"/>
                  </a:cubicBezTo>
                  <a:close/>
                  <a:moveTo>
                    <a:pt x="82" y="51"/>
                  </a:moveTo>
                  <a:cubicBezTo>
                    <a:pt x="81" y="51"/>
                    <a:pt x="81" y="51"/>
                    <a:pt x="81" y="53"/>
                  </a:cubicBezTo>
                  <a:cubicBezTo>
                    <a:pt x="81" y="52"/>
                    <a:pt x="82" y="52"/>
                    <a:pt x="82" y="51"/>
                  </a:cubicBezTo>
                  <a:close/>
                  <a:moveTo>
                    <a:pt x="128" y="148"/>
                  </a:moveTo>
                  <a:cubicBezTo>
                    <a:pt x="130" y="148"/>
                    <a:pt x="130" y="148"/>
                    <a:pt x="130" y="148"/>
                  </a:cubicBezTo>
                  <a:cubicBezTo>
                    <a:pt x="130" y="148"/>
                    <a:pt x="129" y="148"/>
                    <a:pt x="128" y="148"/>
                  </a:cubicBezTo>
                  <a:close/>
                  <a:moveTo>
                    <a:pt x="79" y="47"/>
                  </a:moveTo>
                  <a:cubicBezTo>
                    <a:pt x="79" y="47"/>
                    <a:pt x="79" y="46"/>
                    <a:pt x="79" y="46"/>
                  </a:cubicBezTo>
                  <a:cubicBezTo>
                    <a:pt x="79" y="46"/>
                    <a:pt x="78" y="47"/>
                    <a:pt x="78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47"/>
                    <a:pt x="79" y="47"/>
                    <a:pt x="79" y="47"/>
                  </a:cubicBezTo>
                  <a:close/>
                  <a:moveTo>
                    <a:pt x="128" y="94"/>
                  </a:moveTo>
                  <a:cubicBezTo>
                    <a:pt x="129" y="95"/>
                    <a:pt x="129" y="95"/>
                    <a:pt x="129" y="96"/>
                  </a:cubicBezTo>
                  <a:cubicBezTo>
                    <a:pt x="129" y="95"/>
                    <a:pt x="129" y="95"/>
                    <a:pt x="128" y="94"/>
                  </a:cubicBezTo>
                  <a:close/>
                  <a:moveTo>
                    <a:pt x="67" y="255"/>
                  </a:moveTo>
                  <a:cubicBezTo>
                    <a:pt x="67" y="255"/>
                    <a:pt x="66" y="255"/>
                    <a:pt x="66" y="255"/>
                  </a:cubicBezTo>
                  <a:cubicBezTo>
                    <a:pt x="66" y="255"/>
                    <a:pt x="67" y="255"/>
                    <a:pt x="67" y="256"/>
                  </a:cubicBezTo>
                  <a:cubicBezTo>
                    <a:pt x="67" y="255"/>
                    <a:pt x="67" y="255"/>
                    <a:pt x="67" y="255"/>
                  </a:cubicBezTo>
                  <a:close/>
                  <a:moveTo>
                    <a:pt x="96" y="48"/>
                  </a:moveTo>
                  <a:cubicBezTo>
                    <a:pt x="97" y="47"/>
                    <a:pt x="97" y="47"/>
                    <a:pt x="97" y="47"/>
                  </a:cubicBezTo>
                  <a:cubicBezTo>
                    <a:pt x="97" y="47"/>
                    <a:pt x="96" y="48"/>
                    <a:pt x="96" y="48"/>
                  </a:cubicBezTo>
                  <a:close/>
                  <a:moveTo>
                    <a:pt x="96" y="213"/>
                  </a:moveTo>
                  <a:cubicBezTo>
                    <a:pt x="96" y="213"/>
                    <a:pt x="97" y="213"/>
                    <a:pt x="97" y="212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3"/>
                    <a:pt x="96" y="213"/>
                    <a:pt x="96" y="213"/>
                  </a:cubicBezTo>
                  <a:close/>
                  <a:moveTo>
                    <a:pt x="86" y="213"/>
                  </a:moveTo>
                  <a:cubicBezTo>
                    <a:pt x="86" y="214"/>
                    <a:pt x="86" y="214"/>
                    <a:pt x="86" y="214"/>
                  </a:cubicBezTo>
                  <a:cubicBezTo>
                    <a:pt x="86" y="213"/>
                    <a:pt x="87" y="213"/>
                    <a:pt x="88" y="213"/>
                  </a:cubicBezTo>
                  <a:cubicBezTo>
                    <a:pt x="87" y="213"/>
                    <a:pt x="86" y="213"/>
                    <a:pt x="86" y="213"/>
                  </a:cubicBezTo>
                  <a:close/>
                  <a:moveTo>
                    <a:pt x="71" y="194"/>
                  </a:moveTo>
                  <a:cubicBezTo>
                    <a:pt x="71" y="195"/>
                    <a:pt x="71" y="195"/>
                    <a:pt x="72" y="195"/>
                  </a:cubicBezTo>
                  <a:cubicBezTo>
                    <a:pt x="72" y="195"/>
                    <a:pt x="72" y="194"/>
                    <a:pt x="71" y="194"/>
                  </a:cubicBezTo>
                  <a:close/>
                  <a:moveTo>
                    <a:pt x="65" y="49"/>
                  </a:moveTo>
                  <a:cubicBezTo>
                    <a:pt x="65" y="49"/>
                    <a:pt x="65" y="49"/>
                    <a:pt x="65" y="49"/>
                  </a:cubicBezTo>
                  <a:cubicBezTo>
                    <a:pt x="65" y="50"/>
                    <a:pt x="65" y="51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5" y="50"/>
                    <a:pt x="65" y="49"/>
                  </a:cubicBezTo>
                  <a:close/>
                  <a:moveTo>
                    <a:pt x="120" y="210"/>
                  </a:moveTo>
                  <a:cubicBezTo>
                    <a:pt x="120" y="210"/>
                    <a:pt x="121" y="210"/>
                    <a:pt x="121" y="210"/>
                  </a:cubicBezTo>
                  <a:cubicBezTo>
                    <a:pt x="121" y="210"/>
                    <a:pt x="121" y="209"/>
                    <a:pt x="121" y="209"/>
                  </a:cubicBezTo>
                  <a:cubicBezTo>
                    <a:pt x="120" y="209"/>
                    <a:pt x="120" y="210"/>
                    <a:pt x="120" y="210"/>
                  </a:cubicBezTo>
                  <a:close/>
                  <a:moveTo>
                    <a:pt x="192" y="113"/>
                  </a:moveTo>
                  <a:cubicBezTo>
                    <a:pt x="192" y="113"/>
                    <a:pt x="192" y="113"/>
                    <a:pt x="193" y="112"/>
                  </a:cubicBezTo>
                  <a:cubicBezTo>
                    <a:pt x="191" y="112"/>
                    <a:pt x="191" y="112"/>
                    <a:pt x="192" y="113"/>
                  </a:cubicBezTo>
                  <a:close/>
                  <a:moveTo>
                    <a:pt x="149" y="178"/>
                  </a:moveTo>
                  <a:cubicBezTo>
                    <a:pt x="148" y="178"/>
                    <a:pt x="148" y="179"/>
                    <a:pt x="148" y="179"/>
                  </a:cubicBezTo>
                  <a:cubicBezTo>
                    <a:pt x="149" y="179"/>
                    <a:pt x="149" y="179"/>
                    <a:pt x="149" y="179"/>
                  </a:cubicBezTo>
                  <a:cubicBezTo>
                    <a:pt x="149" y="178"/>
                    <a:pt x="149" y="178"/>
                    <a:pt x="149" y="178"/>
                  </a:cubicBezTo>
                  <a:close/>
                  <a:moveTo>
                    <a:pt x="55" y="179"/>
                  </a:moveTo>
                  <a:cubicBezTo>
                    <a:pt x="55" y="179"/>
                    <a:pt x="55" y="179"/>
                    <a:pt x="55" y="179"/>
                  </a:cubicBezTo>
                  <a:cubicBezTo>
                    <a:pt x="56" y="179"/>
                    <a:pt x="56" y="179"/>
                    <a:pt x="56" y="179"/>
                  </a:cubicBezTo>
                  <a:cubicBezTo>
                    <a:pt x="56" y="179"/>
                    <a:pt x="56" y="179"/>
                    <a:pt x="56" y="178"/>
                  </a:cubicBezTo>
                  <a:cubicBezTo>
                    <a:pt x="56" y="179"/>
                    <a:pt x="55" y="179"/>
                    <a:pt x="55" y="179"/>
                  </a:cubicBezTo>
                  <a:close/>
                  <a:moveTo>
                    <a:pt x="152" y="189"/>
                  </a:moveTo>
                  <a:cubicBezTo>
                    <a:pt x="152" y="189"/>
                    <a:pt x="152" y="189"/>
                    <a:pt x="152" y="189"/>
                  </a:cubicBezTo>
                  <a:cubicBezTo>
                    <a:pt x="151" y="189"/>
                    <a:pt x="151" y="189"/>
                    <a:pt x="151" y="190"/>
                  </a:cubicBezTo>
                  <a:cubicBezTo>
                    <a:pt x="151" y="189"/>
                    <a:pt x="151" y="189"/>
                    <a:pt x="152" y="189"/>
                  </a:cubicBezTo>
                  <a:close/>
                  <a:moveTo>
                    <a:pt x="138" y="88"/>
                  </a:moveTo>
                  <a:cubicBezTo>
                    <a:pt x="138" y="88"/>
                    <a:pt x="138" y="88"/>
                    <a:pt x="137" y="89"/>
                  </a:cubicBezTo>
                  <a:cubicBezTo>
                    <a:pt x="138" y="89"/>
                    <a:pt x="138" y="89"/>
                    <a:pt x="138" y="88"/>
                  </a:cubicBezTo>
                  <a:close/>
                  <a:moveTo>
                    <a:pt x="56" y="183"/>
                  </a:moveTo>
                  <a:cubicBezTo>
                    <a:pt x="56" y="183"/>
                    <a:pt x="57" y="184"/>
                    <a:pt x="57" y="184"/>
                  </a:cubicBezTo>
                  <a:cubicBezTo>
                    <a:pt x="57" y="183"/>
                    <a:pt x="57" y="183"/>
                    <a:pt x="57" y="183"/>
                  </a:cubicBezTo>
                  <a:cubicBezTo>
                    <a:pt x="57" y="183"/>
                    <a:pt x="56" y="183"/>
                    <a:pt x="56" y="183"/>
                  </a:cubicBezTo>
                  <a:close/>
                  <a:moveTo>
                    <a:pt x="142" y="190"/>
                  </a:moveTo>
                  <a:cubicBezTo>
                    <a:pt x="142" y="190"/>
                    <a:pt x="142" y="190"/>
                    <a:pt x="142" y="190"/>
                  </a:cubicBezTo>
                  <a:cubicBezTo>
                    <a:pt x="142" y="189"/>
                    <a:pt x="142" y="189"/>
                    <a:pt x="141" y="189"/>
                  </a:cubicBezTo>
                  <a:cubicBezTo>
                    <a:pt x="141" y="189"/>
                    <a:pt x="141" y="190"/>
                    <a:pt x="142" y="190"/>
                  </a:cubicBezTo>
                  <a:close/>
                  <a:moveTo>
                    <a:pt x="52" y="161"/>
                  </a:moveTo>
                  <a:cubicBezTo>
                    <a:pt x="52" y="160"/>
                    <a:pt x="52" y="160"/>
                    <a:pt x="52" y="160"/>
                  </a:cubicBezTo>
                  <a:cubicBezTo>
                    <a:pt x="52" y="160"/>
                    <a:pt x="52" y="160"/>
                    <a:pt x="52" y="161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2" y="161"/>
                    <a:pt x="52" y="161"/>
                    <a:pt x="52" y="161"/>
                  </a:cubicBezTo>
                  <a:close/>
                  <a:moveTo>
                    <a:pt x="161" y="72"/>
                  </a:moveTo>
                  <a:cubicBezTo>
                    <a:pt x="161" y="72"/>
                    <a:pt x="162" y="72"/>
                    <a:pt x="162" y="71"/>
                  </a:cubicBezTo>
                  <a:cubicBezTo>
                    <a:pt x="161" y="71"/>
                    <a:pt x="161" y="71"/>
                    <a:pt x="161" y="72"/>
                  </a:cubicBezTo>
                  <a:close/>
                  <a:moveTo>
                    <a:pt x="142" y="53"/>
                  </a:moveTo>
                  <a:cubicBezTo>
                    <a:pt x="142" y="54"/>
                    <a:pt x="142" y="54"/>
                    <a:pt x="142" y="54"/>
                  </a:cubicBezTo>
                  <a:cubicBezTo>
                    <a:pt x="142" y="54"/>
                    <a:pt x="142" y="54"/>
                    <a:pt x="143" y="54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2" y="54"/>
                    <a:pt x="142" y="54"/>
                    <a:pt x="142" y="53"/>
                  </a:cubicBezTo>
                  <a:close/>
                  <a:moveTo>
                    <a:pt x="75" y="256"/>
                  </a:moveTo>
                  <a:cubicBezTo>
                    <a:pt x="75" y="256"/>
                    <a:pt x="75" y="256"/>
                    <a:pt x="75" y="256"/>
                  </a:cubicBezTo>
                  <a:cubicBezTo>
                    <a:pt x="75" y="256"/>
                    <a:pt x="75" y="257"/>
                    <a:pt x="75" y="257"/>
                  </a:cubicBezTo>
                  <a:cubicBezTo>
                    <a:pt x="75" y="257"/>
                    <a:pt x="75" y="257"/>
                    <a:pt x="75" y="257"/>
                  </a:cubicBezTo>
                  <a:cubicBezTo>
                    <a:pt x="75" y="257"/>
                    <a:pt x="75" y="256"/>
                    <a:pt x="75" y="256"/>
                  </a:cubicBezTo>
                  <a:close/>
                  <a:moveTo>
                    <a:pt x="91" y="209"/>
                  </a:moveTo>
                  <a:cubicBezTo>
                    <a:pt x="90" y="209"/>
                    <a:pt x="90" y="209"/>
                    <a:pt x="90" y="210"/>
                  </a:cubicBezTo>
                  <a:cubicBezTo>
                    <a:pt x="90" y="210"/>
                    <a:pt x="90" y="210"/>
                    <a:pt x="91" y="209"/>
                  </a:cubicBezTo>
                  <a:close/>
                  <a:moveTo>
                    <a:pt x="187" y="127"/>
                  </a:moveTo>
                  <a:cubicBezTo>
                    <a:pt x="187" y="127"/>
                    <a:pt x="187" y="127"/>
                    <a:pt x="187" y="127"/>
                  </a:cubicBezTo>
                  <a:cubicBezTo>
                    <a:pt x="187" y="127"/>
                    <a:pt x="187" y="126"/>
                    <a:pt x="187" y="126"/>
                  </a:cubicBezTo>
                  <a:cubicBezTo>
                    <a:pt x="187" y="126"/>
                    <a:pt x="187" y="127"/>
                    <a:pt x="187" y="127"/>
                  </a:cubicBezTo>
                  <a:close/>
                  <a:moveTo>
                    <a:pt x="36" y="78"/>
                  </a:moveTo>
                  <a:cubicBezTo>
                    <a:pt x="36" y="78"/>
                    <a:pt x="36" y="78"/>
                    <a:pt x="36" y="78"/>
                  </a:cubicBezTo>
                  <a:cubicBezTo>
                    <a:pt x="36" y="78"/>
                    <a:pt x="36" y="79"/>
                    <a:pt x="36" y="79"/>
                  </a:cubicBezTo>
                  <a:cubicBezTo>
                    <a:pt x="36" y="79"/>
                    <a:pt x="36" y="79"/>
                    <a:pt x="36" y="78"/>
                  </a:cubicBezTo>
                  <a:close/>
                  <a:moveTo>
                    <a:pt x="106" y="232"/>
                  </a:moveTo>
                  <a:cubicBezTo>
                    <a:pt x="106" y="232"/>
                    <a:pt x="106" y="232"/>
                    <a:pt x="106" y="232"/>
                  </a:cubicBezTo>
                  <a:cubicBezTo>
                    <a:pt x="106" y="232"/>
                    <a:pt x="106" y="232"/>
                    <a:pt x="107" y="232"/>
                  </a:cubicBezTo>
                  <a:cubicBezTo>
                    <a:pt x="107" y="232"/>
                    <a:pt x="107" y="232"/>
                    <a:pt x="107" y="232"/>
                  </a:cubicBezTo>
                  <a:cubicBezTo>
                    <a:pt x="106" y="232"/>
                    <a:pt x="106" y="232"/>
                    <a:pt x="106" y="232"/>
                  </a:cubicBezTo>
                  <a:close/>
                  <a:moveTo>
                    <a:pt x="121" y="223"/>
                  </a:moveTo>
                  <a:cubicBezTo>
                    <a:pt x="121" y="223"/>
                    <a:pt x="121" y="223"/>
                    <a:pt x="121" y="222"/>
                  </a:cubicBezTo>
                  <a:cubicBezTo>
                    <a:pt x="121" y="223"/>
                    <a:pt x="121" y="223"/>
                    <a:pt x="121" y="223"/>
                  </a:cubicBezTo>
                  <a:close/>
                  <a:moveTo>
                    <a:pt x="77" y="260"/>
                  </a:moveTo>
                  <a:cubicBezTo>
                    <a:pt x="77" y="260"/>
                    <a:pt x="77" y="260"/>
                    <a:pt x="77" y="260"/>
                  </a:cubicBezTo>
                  <a:cubicBezTo>
                    <a:pt x="77" y="259"/>
                    <a:pt x="77" y="259"/>
                    <a:pt x="77" y="260"/>
                  </a:cubicBezTo>
                  <a:close/>
                  <a:moveTo>
                    <a:pt x="35" y="151"/>
                  </a:moveTo>
                  <a:cubicBezTo>
                    <a:pt x="35" y="151"/>
                    <a:pt x="35" y="151"/>
                    <a:pt x="35" y="151"/>
                  </a:cubicBezTo>
                  <a:cubicBezTo>
                    <a:pt x="35" y="151"/>
                    <a:pt x="35" y="151"/>
                    <a:pt x="35" y="151"/>
                  </a:cubicBezTo>
                  <a:close/>
                  <a:moveTo>
                    <a:pt x="152" y="60"/>
                  </a:moveTo>
                  <a:cubicBezTo>
                    <a:pt x="152" y="60"/>
                    <a:pt x="152" y="60"/>
                    <a:pt x="152" y="60"/>
                  </a:cubicBezTo>
                  <a:cubicBezTo>
                    <a:pt x="151" y="60"/>
                    <a:pt x="151" y="60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2" y="60"/>
                    <a:pt x="152" y="60"/>
                    <a:pt x="152" y="60"/>
                  </a:cubicBezTo>
                  <a:close/>
                  <a:moveTo>
                    <a:pt x="163" y="61"/>
                  </a:moveTo>
                  <a:cubicBezTo>
                    <a:pt x="163" y="61"/>
                    <a:pt x="163" y="61"/>
                    <a:pt x="163" y="6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3" y="61"/>
                    <a:pt x="163" y="61"/>
                    <a:pt x="163" y="61"/>
                  </a:cubicBezTo>
                  <a:close/>
                  <a:moveTo>
                    <a:pt x="42" y="77"/>
                  </a:moveTo>
                  <a:cubicBezTo>
                    <a:pt x="42" y="77"/>
                    <a:pt x="42" y="77"/>
                    <a:pt x="42" y="77"/>
                  </a:cubicBezTo>
                  <a:cubicBezTo>
                    <a:pt x="42" y="78"/>
                    <a:pt x="42" y="77"/>
                    <a:pt x="42" y="77"/>
                  </a:cubicBezTo>
                  <a:close/>
                  <a:moveTo>
                    <a:pt x="195" y="134"/>
                  </a:moveTo>
                  <a:cubicBezTo>
                    <a:pt x="195" y="134"/>
                    <a:pt x="195" y="133"/>
                    <a:pt x="195" y="133"/>
                  </a:cubicBezTo>
                  <a:cubicBezTo>
                    <a:pt x="194" y="133"/>
                    <a:pt x="195" y="134"/>
                    <a:pt x="195" y="134"/>
                  </a:cubicBezTo>
                  <a:close/>
                  <a:moveTo>
                    <a:pt x="181" y="60"/>
                  </a:moveTo>
                  <a:cubicBezTo>
                    <a:pt x="181" y="60"/>
                    <a:pt x="181" y="60"/>
                    <a:pt x="181" y="60"/>
                  </a:cubicBezTo>
                  <a:cubicBezTo>
                    <a:pt x="181" y="60"/>
                    <a:pt x="181" y="60"/>
                    <a:pt x="181" y="60"/>
                  </a:cubicBezTo>
                  <a:close/>
                  <a:moveTo>
                    <a:pt x="58" y="85"/>
                  </a:move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8" y="85"/>
                    <a:pt x="57" y="85"/>
                  </a:cubicBezTo>
                  <a:cubicBezTo>
                    <a:pt x="57" y="85"/>
                    <a:pt x="57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lose/>
                  <a:moveTo>
                    <a:pt x="139" y="191"/>
                  </a:moveTo>
                  <a:cubicBezTo>
                    <a:pt x="139" y="190"/>
                    <a:pt x="139" y="190"/>
                    <a:pt x="139" y="190"/>
                  </a:cubicBezTo>
                  <a:cubicBezTo>
                    <a:pt x="139" y="190"/>
                    <a:pt x="139" y="190"/>
                    <a:pt x="139" y="191"/>
                  </a:cubicBezTo>
                  <a:close/>
                  <a:moveTo>
                    <a:pt x="23" y="173"/>
                  </a:moveTo>
                  <a:cubicBezTo>
                    <a:pt x="23" y="173"/>
                    <a:pt x="23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3" y="173"/>
                  </a:cubicBezTo>
                  <a:cubicBezTo>
                    <a:pt x="23" y="173"/>
                    <a:pt x="23" y="173"/>
                    <a:pt x="23" y="1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70"/>
            <p:cNvSpPr>
              <a:spLocks noEditPoints="1"/>
            </p:cNvSpPr>
            <p:nvPr/>
          </p:nvSpPr>
          <p:spPr bwMode="auto">
            <a:xfrm>
              <a:off x="3382827" y="1708292"/>
              <a:ext cx="690030" cy="1072169"/>
            </a:xfrm>
            <a:custGeom>
              <a:avLst/>
              <a:gdLst>
                <a:gd name="T0" fmla="*/ 129 w 174"/>
                <a:gd name="T1" fmla="*/ 267 h 270"/>
                <a:gd name="T2" fmla="*/ 76 w 174"/>
                <a:gd name="T3" fmla="*/ 190 h 270"/>
                <a:gd name="T4" fmla="*/ 2 w 174"/>
                <a:gd name="T5" fmla="*/ 96 h 270"/>
                <a:gd name="T6" fmla="*/ 103 w 174"/>
                <a:gd name="T7" fmla="*/ 10 h 270"/>
                <a:gd name="T8" fmla="*/ 172 w 174"/>
                <a:gd name="T9" fmla="*/ 75 h 270"/>
                <a:gd name="T10" fmla="*/ 39 w 174"/>
                <a:gd name="T11" fmla="*/ 154 h 270"/>
                <a:gd name="T12" fmla="*/ 118 w 174"/>
                <a:gd name="T13" fmla="*/ 13 h 270"/>
                <a:gd name="T14" fmla="*/ 27 w 174"/>
                <a:gd name="T15" fmla="*/ 182 h 270"/>
                <a:gd name="T16" fmla="*/ 107 w 174"/>
                <a:gd name="T17" fmla="*/ 122 h 270"/>
                <a:gd name="T18" fmla="*/ 108 w 174"/>
                <a:gd name="T19" fmla="*/ 135 h 270"/>
                <a:gd name="T20" fmla="*/ 124 w 174"/>
                <a:gd name="T21" fmla="*/ 88 h 270"/>
                <a:gd name="T22" fmla="*/ 39 w 174"/>
                <a:gd name="T23" fmla="*/ 221 h 270"/>
                <a:gd name="T24" fmla="*/ 32 w 174"/>
                <a:gd name="T25" fmla="*/ 201 h 270"/>
                <a:gd name="T26" fmla="*/ 152 w 174"/>
                <a:gd name="T27" fmla="*/ 92 h 270"/>
                <a:gd name="T28" fmla="*/ 166 w 174"/>
                <a:gd name="T29" fmla="*/ 95 h 270"/>
                <a:gd name="T30" fmla="*/ 163 w 174"/>
                <a:gd name="T31" fmla="*/ 87 h 270"/>
                <a:gd name="T32" fmla="*/ 37 w 174"/>
                <a:gd name="T33" fmla="*/ 217 h 270"/>
                <a:gd name="T34" fmla="*/ 133 w 174"/>
                <a:gd name="T35" fmla="*/ 15 h 270"/>
                <a:gd name="T36" fmla="*/ 82 w 174"/>
                <a:gd name="T37" fmla="*/ 103 h 270"/>
                <a:gd name="T38" fmla="*/ 135 w 174"/>
                <a:gd name="T39" fmla="*/ 49 h 270"/>
                <a:gd name="T40" fmla="*/ 33 w 174"/>
                <a:gd name="T41" fmla="*/ 203 h 270"/>
                <a:gd name="T42" fmla="*/ 112 w 174"/>
                <a:gd name="T43" fmla="*/ 10 h 270"/>
                <a:gd name="T44" fmla="*/ 147 w 174"/>
                <a:gd name="T45" fmla="*/ 98 h 270"/>
                <a:gd name="T46" fmla="*/ 73 w 174"/>
                <a:gd name="T47" fmla="*/ 24 h 270"/>
                <a:gd name="T48" fmla="*/ 67 w 174"/>
                <a:gd name="T49" fmla="*/ 70 h 270"/>
                <a:gd name="T50" fmla="*/ 107 w 174"/>
                <a:gd name="T51" fmla="*/ 13 h 270"/>
                <a:gd name="T52" fmla="*/ 19 w 174"/>
                <a:gd name="T53" fmla="*/ 139 h 270"/>
                <a:gd name="T54" fmla="*/ 83 w 174"/>
                <a:gd name="T55" fmla="*/ 21 h 270"/>
                <a:gd name="T56" fmla="*/ 131 w 174"/>
                <a:gd name="T57" fmla="*/ 107 h 270"/>
                <a:gd name="T58" fmla="*/ 35 w 174"/>
                <a:gd name="T59" fmla="*/ 85 h 270"/>
                <a:gd name="T60" fmla="*/ 135 w 174"/>
                <a:gd name="T61" fmla="*/ 146 h 270"/>
                <a:gd name="T62" fmla="*/ 29 w 174"/>
                <a:gd name="T63" fmla="*/ 70 h 270"/>
                <a:gd name="T64" fmla="*/ 129 w 174"/>
                <a:gd name="T65" fmla="*/ 175 h 270"/>
                <a:gd name="T66" fmla="*/ 52 w 174"/>
                <a:gd name="T67" fmla="*/ 15 h 270"/>
                <a:gd name="T68" fmla="*/ 158 w 174"/>
                <a:gd name="T69" fmla="*/ 136 h 270"/>
                <a:gd name="T70" fmla="*/ 118 w 174"/>
                <a:gd name="T71" fmla="*/ 212 h 270"/>
                <a:gd name="T72" fmla="*/ 155 w 174"/>
                <a:gd name="T73" fmla="*/ 161 h 270"/>
                <a:gd name="T74" fmla="*/ 11 w 174"/>
                <a:gd name="T75" fmla="*/ 73 h 270"/>
                <a:gd name="T76" fmla="*/ 123 w 174"/>
                <a:gd name="T77" fmla="*/ 239 h 270"/>
                <a:gd name="T78" fmla="*/ 142 w 174"/>
                <a:gd name="T79" fmla="*/ 197 h 270"/>
                <a:gd name="T80" fmla="*/ 3 w 174"/>
                <a:gd name="T81" fmla="*/ 75 h 270"/>
                <a:gd name="T82" fmla="*/ 8 w 174"/>
                <a:gd name="T83" fmla="*/ 41 h 270"/>
                <a:gd name="T84" fmla="*/ 11 w 174"/>
                <a:gd name="T85" fmla="*/ 48 h 270"/>
                <a:gd name="T86" fmla="*/ 55 w 174"/>
                <a:gd name="T87" fmla="*/ 243 h 270"/>
                <a:gd name="T88" fmla="*/ 129 w 174"/>
                <a:gd name="T89" fmla="*/ 253 h 270"/>
                <a:gd name="T90" fmla="*/ 47 w 174"/>
                <a:gd name="T91" fmla="*/ 256 h 270"/>
                <a:gd name="T92" fmla="*/ 97 w 174"/>
                <a:gd name="T93" fmla="*/ 175 h 270"/>
                <a:gd name="T94" fmla="*/ 72 w 174"/>
                <a:gd name="T95" fmla="*/ 188 h 270"/>
                <a:gd name="T96" fmla="*/ 153 w 174"/>
                <a:gd name="T97" fmla="*/ 9 h 270"/>
                <a:gd name="T98" fmla="*/ 117 w 174"/>
                <a:gd name="T99" fmla="*/ 226 h 270"/>
                <a:gd name="T100" fmla="*/ 114 w 174"/>
                <a:gd name="T101" fmla="*/ 205 h 270"/>
                <a:gd name="T102" fmla="*/ 136 w 174"/>
                <a:gd name="T103" fmla="*/ 247 h 270"/>
                <a:gd name="T104" fmla="*/ 165 w 174"/>
                <a:gd name="T105" fmla="*/ 33 h 270"/>
                <a:gd name="T106" fmla="*/ 49 w 174"/>
                <a:gd name="T107" fmla="*/ 9 h 270"/>
                <a:gd name="T108" fmla="*/ 59 w 174"/>
                <a:gd name="T109" fmla="*/ 252 h 270"/>
                <a:gd name="T110" fmla="*/ 139 w 174"/>
                <a:gd name="T111" fmla="*/ 2 h 270"/>
                <a:gd name="T112" fmla="*/ 124 w 174"/>
                <a:gd name="T113" fmla="*/ 3 h 270"/>
                <a:gd name="T114" fmla="*/ 53 w 174"/>
                <a:gd name="T115" fmla="*/ 265 h 270"/>
                <a:gd name="T116" fmla="*/ 46 w 174"/>
                <a:gd name="T117" fmla="*/ 12 h 270"/>
                <a:gd name="T118" fmla="*/ 46 w 174"/>
                <a:gd name="T119" fmla="*/ 8 h 270"/>
                <a:gd name="T120" fmla="*/ 73 w 174"/>
                <a:gd name="T121" fmla="*/ 192 h 270"/>
                <a:gd name="T122" fmla="*/ 96 w 174"/>
                <a:gd name="T123" fmla="*/ 1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270">
                  <a:moveTo>
                    <a:pt x="167" y="107"/>
                  </a:moveTo>
                  <a:cubicBezTo>
                    <a:pt x="168" y="107"/>
                    <a:pt x="168" y="107"/>
                    <a:pt x="168" y="107"/>
                  </a:cubicBezTo>
                  <a:cubicBezTo>
                    <a:pt x="169" y="107"/>
                    <a:pt x="169" y="109"/>
                    <a:pt x="169" y="109"/>
                  </a:cubicBezTo>
                  <a:cubicBezTo>
                    <a:pt x="168" y="110"/>
                    <a:pt x="168" y="110"/>
                    <a:pt x="167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7" y="113"/>
                    <a:pt x="166" y="115"/>
                    <a:pt x="166" y="118"/>
                  </a:cubicBezTo>
                  <a:cubicBezTo>
                    <a:pt x="166" y="120"/>
                    <a:pt x="166" y="123"/>
                    <a:pt x="165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6"/>
                    <a:pt x="165" y="127"/>
                    <a:pt x="165" y="127"/>
                  </a:cubicBezTo>
                  <a:cubicBezTo>
                    <a:pt x="165" y="128"/>
                    <a:pt x="165" y="129"/>
                    <a:pt x="165" y="130"/>
                  </a:cubicBezTo>
                  <a:cubicBezTo>
                    <a:pt x="164" y="133"/>
                    <a:pt x="164" y="136"/>
                    <a:pt x="164" y="139"/>
                  </a:cubicBezTo>
                  <a:cubicBezTo>
                    <a:pt x="164" y="139"/>
                    <a:pt x="164" y="139"/>
                    <a:pt x="164" y="139"/>
                  </a:cubicBezTo>
                  <a:cubicBezTo>
                    <a:pt x="164" y="139"/>
                    <a:pt x="164" y="140"/>
                    <a:pt x="164" y="140"/>
                  </a:cubicBezTo>
                  <a:cubicBezTo>
                    <a:pt x="165" y="141"/>
                    <a:pt x="164" y="142"/>
                    <a:pt x="163" y="143"/>
                  </a:cubicBezTo>
                  <a:cubicBezTo>
                    <a:pt x="162" y="146"/>
                    <a:pt x="162" y="150"/>
                    <a:pt x="161" y="153"/>
                  </a:cubicBezTo>
                  <a:cubicBezTo>
                    <a:pt x="160" y="157"/>
                    <a:pt x="159" y="161"/>
                    <a:pt x="158" y="165"/>
                  </a:cubicBezTo>
                  <a:cubicBezTo>
                    <a:pt x="158" y="166"/>
                    <a:pt x="158" y="167"/>
                    <a:pt x="158" y="167"/>
                  </a:cubicBezTo>
                  <a:cubicBezTo>
                    <a:pt x="158" y="167"/>
                    <a:pt x="158" y="168"/>
                    <a:pt x="158" y="168"/>
                  </a:cubicBezTo>
                  <a:cubicBezTo>
                    <a:pt x="157" y="169"/>
                    <a:pt x="157" y="169"/>
                    <a:pt x="157" y="170"/>
                  </a:cubicBezTo>
                  <a:cubicBezTo>
                    <a:pt x="156" y="175"/>
                    <a:pt x="155" y="179"/>
                    <a:pt x="155" y="183"/>
                  </a:cubicBezTo>
                  <a:cubicBezTo>
                    <a:pt x="153" y="192"/>
                    <a:pt x="151" y="201"/>
                    <a:pt x="148" y="211"/>
                  </a:cubicBezTo>
                  <a:cubicBezTo>
                    <a:pt x="148" y="214"/>
                    <a:pt x="147" y="218"/>
                    <a:pt x="146" y="222"/>
                  </a:cubicBezTo>
                  <a:cubicBezTo>
                    <a:pt x="145" y="228"/>
                    <a:pt x="144" y="234"/>
                    <a:pt x="142" y="239"/>
                  </a:cubicBezTo>
                  <a:cubicBezTo>
                    <a:pt x="142" y="242"/>
                    <a:pt x="141" y="244"/>
                    <a:pt x="141" y="246"/>
                  </a:cubicBezTo>
                  <a:cubicBezTo>
                    <a:pt x="140" y="249"/>
                    <a:pt x="139" y="252"/>
                    <a:pt x="138" y="254"/>
                  </a:cubicBezTo>
                  <a:cubicBezTo>
                    <a:pt x="136" y="256"/>
                    <a:pt x="135" y="258"/>
                    <a:pt x="133" y="260"/>
                  </a:cubicBezTo>
                  <a:cubicBezTo>
                    <a:pt x="133" y="260"/>
                    <a:pt x="133" y="260"/>
                    <a:pt x="133" y="260"/>
                  </a:cubicBezTo>
                  <a:cubicBezTo>
                    <a:pt x="132" y="262"/>
                    <a:pt x="132" y="263"/>
                    <a:pt x="131" y="265"/>
                  </a:cubicBezTo>
                  <a:cubicBezTo>
                    <a:pt x="131" y="265"/>
                    <a:pt x="131" y="266"/>
                    <a:pt x="131" y="266"/>
                  </a:cubicBezTo>
                  <a:cubicBezTo>
                    <a:pt x="130" y="267"/>
                    <a:pt x="130" y="267"/>
                    <a:pt x="129" y="267"/>
                  </a:cubicBezTo>
                  <a:cubicBezTo>
                    <a:pt x="128" y="267"/>
                    <a:pt x="128" y="266"/>
                    <a:pt x="127" y="266"/>
                  </a:cubicBezTo>
                  <a:cubicBezTo>
                    <a:pt x="126" y="266"/>
                    <a:pt x="126" y="266"/>
                    <a:pt x="126" y="265"/>
                  </a:cubicBezTo>
                  <a:cubicBezTo>
                    <a:pt x="125" y="263"/>
                    <a:pt x="125" y="261"/>
                    <a:pt x="125" y="260"/>
                  </a:cubicBezTo>
                  <a:cubicBezTo>
                    <a:pt x="125" y="259"/>
                    <a:pt x="125" y="259"/>
                    <a:pt x="124" y="258"/>
                  </a:cubicBezTo>
                  <a:cubicBezTo>
                    <a:pt x="124" y="258"/>
                    <a:pt x="124" y="258"/>
                    <a:pt x="124" y="257"/>
                  </a:cubicBezTo>
                  <a:cubicBezTo>
                    <a:pt x="124" y="257"/>
                    <a:pt x="123" y="256"/>
                    <a:pt x="123" y="255"/>
                  </a:cubicBezTo>
                  <a:cubicBezTo>
                    <a:pt x="123" y="255"/>
                    <a:pt x="123" y="255"/>
                    <a:pt x="123" y="255"/>
                  </a:cubicBezTo>
                  <a:cubicBezTo>
                    <a:pt x="122" y="254"/>
                    <a:pt x="121" y="252"/>
                    <a:pt x="120" y="251"/>
                  </a:cubicBezTo>
                  <a:cubicBezTo>
                    <a:pt x="118" y="247"/>
                    <a:pt x="117" y="244"/>
                    <a:pt x="116" y="240"/>
                  </a:cubicBezTo>
                  <a:cubicBezTo>
                    <a:pt x="115" y="236"/>
                    <a:pt x="114" y="232"/>
                    <a:pt x="113" y="228"/>
                  </a:cubicBezTo>
                  <a:cubicBezTo>
                    <a:pt x="112" y="222"/>
                    <a:pt x="111" y="217"/>
                    <a:pt x="110" y="212"/>
                  </a:cubicBezTo>
                  <a:cubicBezTo>
                    <a:pt x="109" y="210"/>
                    <a:pt x="109" y="208"/>
                    <a:pt x="109" y="206"/>
                  </a:cubicBezTo>
                  <a:cubicBezTo>
                    <a:pt x="108" y="206"/>
                    <a:pt x="108" y="205"/>
                    <a:pt x="108" y="205"/>
                  </a:cubicBezTo>
                  <a:cubicBezTo>
                    <a:pt x="108" y="205"/>
                    <a:pt x="108" y="204"/>
                    <a:pt x="108" y="204"/>
                  </a:cubicBezTo>
                  <a:cubicBezTo>
                    <a:pt x="108" y="203"/>
                    <a:pt x="108" y="203"/>
                    <a:pt x="108" y="202"/>
                  </a:cubicBezTo>
                  <a:cubicBezTo>
                    <a:pt x="107" y="201"/>
                    <a:pt x="107" y="199"/>
                    <a:pt x="107" y="198"/>
                  </a:cubicBezTo>
                  <a:cubicBezTo>
                    <a:pt x="107" y="198"/>
                    <a:pt x="106" y="197"/>
                    <a:pt x="106" y="197"/>
                  </a:cubicBezTo>
                  <a:cubicBezTo>
                    <a:pt x="105" y="197"/>
                    <a:pt x="105" y="195"/>
                    <a:pt x="106" y="194"/>
                  </a:cubicBezTo>
                  <a:cubicBezTo>
                    <a:pt x="106" y="193"/>
                    <a:pt x="105" y="192"/>
                    <a:pt x="105" y="190"/>
                  </a:cubicBezTo>
                  <a:cubicBezTo>
                    <a:pt x="105" y="190"/>
                    <a:pt x="105" y="190"/>
                    <a:pt x="104" y="190"/>
                  </a:cubicBezTo>
                  <a:cubicBezTo>
                    <a:pt x="104" y="189"/>
                    <a:pt x="104" y="189"/>
                    <a:pt x="104" y="188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4" y="185"/>
                    <a:pt x="103" y="184"/>
                    <a:pt x="102" y="182"/>
                  </a:cubicBezTo>
                  <a:cubicBezTo>
                    <a:pt x="101" y="181"/>
                    <a:pt x="100" y="179"/>
                    <a:pt x="99" y="177"/>
                  </a:cubicBezTo>
                  <a:cubicBezTo>
                    <a:pt x="99" y="177"/>
                    <a:pt x="99" y="177"/>
                    <a:pt x="98" y="177"/>
                  </a:cubicBezTo>
                  <a:cubicBezTo>
                    <a:pt x="94" y="177"/>
                    <a:pt x="91" y="177"/>
                    <a:pt x="87" y="179"/>
                  </a:cubicBezTo>
                  <a:cubicBezTo>
                    <a:pt x="86" y="179"/>
                    <a:pt x="85" y="180"/>
                    <a:pt x="85" y="180"/>
                  </a:cubicBezTo>
                  <a:cubicBezTo>
                    <a:pt x="83" y="181"/>
                    <a:pt x="82" y="182"/>
                    <a:pt x="81" y="183"/>
                  </a:cubicBezTo>
                  <a:cubicBezTo>
                    <a:pt x="80" y="185"/>
                    <a:pt x="78" y="186"/>
                    <a:pt x="77" y="188"/>
                  </a:cubicBezTo>
                  <a:cubicBezTo>
                    <a:pt x="77" y="188"/>
                    <a:pt x="76" y="189"/>
                    <a:pt x="76" y="190"/>
                  </a:cubicBezTo>
                  <a:cubicBezTo>
                    <a:pt x="75" y="191"/>
                    <a:pt x="74" y="193"/>
                    <a:pt x="74" y="194"/>
                  </a:cubicBezTo>
                  <a:cubicBezTo>
                    <a:pt x="72" y="199"/>
                    <a:pt x="71" y="205"/>
                    <a:pt x="69" y="211"/>
                  </a:cubicBezTo>
                  <a:cubicBezTo>
                    <a:pt x="69" y="215"/>
                    <a:pt x="68" y="219"/>
                    <a:pt x="67" y="223"/>
                  </a:cubicBezTo>
                  <a:cubicBezTo>
                    <a:pt x="67" y="223"/>
                    <a:pt x="67" y="223"/>
                    <a:pt x="67" y="224"/>
                  </a:cubicBezTo>
                  <a:cubicBezTo>
                    <a:pt x="67" y="224"/>
                    <a:pt x="67" y="224"/>
                    <a:pt x="67" y="224"/>
                  </a:cubicBezTo>
                  <a:cubicBezTo>
                    <a:pt x="68" y="225"/>
                    <a:pt x="68" y="225"/>
                    <a:pt x="67" y="226"/>
                  </a:cubicBezTo>
                  <a:cubicBezTo>
                    <a:pt x="66" y="227"/>
                    <a:pt x="66" y="228"/>
                    <a:pt x="66" y="230"/>
                  </a:cubicBezTo>
                  <a:cubicBezTo>
                    <a:pt x="65" y="233"/>
                    <a:pt x="65" y="236"/>
                    <a:pt x="64" y="239"/>
                  </a:cubicBezTo>
                  <a:cubicBezTo>
                    <a:pt x="64" y="241"/>
                    <a:pt x="63" y="244"/>
                    <a:pt x="62" y="247"/>
                  </a:cubicBezTo>
                  <a:cubicBezTo>
                    <a:pt x="62" y="250"/>
                    <a:pt x="61" y="253"/>
                    <a:pt x="61" y="257"/>
                  </a:cubicBezTo>
                  <a:cubicBezTo>
                    <a:pt x="60" y="260"/>
                    <a:pt x="60" y="262"/>
                    <a:pt x="59" y="265"/>
                  </a:cubicBezTo>
                  <a:cubicBezTo>
                    <a:pt x="59" y="266"/>
                    <a:pt x="58" y="267"/>
                    <a:pt x="58" y="268"/>
                  </a:cubicBezTo>
                  <a:cubicBezTo>
                    <a:pt x="58" y="269"/>
                    <a:pt x="57" y="269"/>
                    <a:pt x="56" y="269"/>
                  </a:cubicBezTo>
                  <a:cubicBezTo>
                    <a:pt x="56" y="269"/>
                    <a:pt x="56" y="270"/>
                    <a:pt x="56" y="270"/>
                  </a:cubicBezTo>
                  <a:cubicBezTo>
                    <a:pt x="55" y="270"/>
                    <a:pt x="54" y="270"/>
                    <a:pt x="54" y="269"/>
                  </a:cubicBezTo>
                  <a:cubicBezTo>
                    <a:pt x="53" y="269"/>
                    <a:pt x="53" y="269"/>
                    <a:pt x="53" y="269"/>
                  </a:cubicBezTo>
                  <a:cubicBezTo>
                    <a:pt x="52" y="268"/>
                    <a:pt x="51" y="267"/>
                    <a:pt x="50" y="266"/>
                  </a:cubicBezTo>
                  <a:cubicBezTo>
                    <a:pt x="48" y="264"/>
                    <a:pt x="47" y="262"/>
                    <a:pt x="46" y="259"/>
                  </a:cubicBezTo>
                  <a:cubicBezTo>
                    <a:pt x="45" y="257"/>
                    <a:pt x="44" y="254"/>
                    <a:pt x="43" y="252"/>
                  </a:cubicBezTo>
                  <a:cubicBezTo>
                    <a:pt x="42" y="249"/>
                    <a:pt x="41" y="246"/>
                    <a:pt x="40" y="242"/>
                  </a:cubicBezTo>
                  <a:cubicBezTo>
                    <a:pt x="39" y="238"/>
                    <a:pt x="37" y="234"/>
                    <a:pt x="36" y="229"/>
                  </a:cubicBezTo>
                  <a:cubicBezTo>
                    <a:pt x="34" y="224"/>
                    <a:pt x="33" y="220"/>
                    <a:pt x="32" y="215"/>
                  </a:cubicBezTo>
                  <a:cubicBezTo>
                    <a:pt x="30" y="211"/>
                    <a:pt x="29" y="207"/>
                    <a:pt x="28" y="203"/>
                  </a:cubicBezTo>
                  <a:cubicBezTo>
                    <a:pt x="27" y="200"/>
                    <a:pt x="26" y="196"/>
                    <a:pt x="26" y="193"/>
                  </a:cubicBezTo>
                  <a:cubicBezTo>
                    <a:pt x="24" y="187"/>
                    <a:pt x="22" y="181"/>
                    <a:pt x="21" y="175"/>
                  </a:cubicBezTo>
                  <a:cubicBezTo>
                    <a:pt x="19" y="169"/>
                    <a:pt x="17" y="163"/>
                    <a:pt x="15" y="157"/>
                  </a:cubicBezTo>
                  <a:cubicBezTo>
                    <a:pt x="13" y="153"/>
                    <a:pt x="12" y="148"/>
                    <a:pt x="10" y="143"/>
                  </a:cubicBezTo>
                  <a:cubicBezTo>
                    <a:pt x="9" y="138"/>
                    <a:pt x="8" y="134"/>
                    <a:pt x="7" y="130"/>
                  </a:cubicBezTo>
                  <a:cubicBezTo>
                    <a:pt x="6" y="125"/>
                    <a:pt x="5" y="121"/>
                    <a:pt x="4" y="116"/>
                  </a:cubicBezTo>
                  <a:cubicBezTo>
                    <a:pt x="3" y="109"/>
                    <a:pt x="3" y="103"/>
                    <a:pt x="2" y="96"/>
                  </a:cubicBezTo>
                  <a:cubicBezTo>
                    <a:pt x="1" y="93"/>
                    <a:pt x="1" y="89"/>
                    <a:pt x="1" y="85"/>
                  </a:cubicBezTo>
                  <a:cubicBezTo>
                    <a:pt x="0" y="79"/>
                    <a:pt x="0" y="74"/>
                    <a:pt x="0" y="68"/>
                  </a:cubicBezTo>
                  <a:cubicBezTo>
                    <a:pt x="0" y="64"/>
                    <a:pt x="0" y="60"/>
                    <a:pt x="1" y="56"/>
                  </a:cubicBezTo>
                  <a:cubicBezTo>
                    <a:pt x="1" y="51"/>
                    <a:pt x="1" y="46"/>
                    <a:pt x="3" y="40"/>
                  </a:cubicBezTo>
                  <a:cubicBezTo>
                    <a:pt x="3" y="37"/>
                    <a:pt x="4" y="34"/>
                    <a:pt x="5" y="31"/>
                  </a:cubicBezTo>
                  <a:cubicBezTo>
                    <a:pt x="7" y="26"/>
                    <a:pt x="10" y="22"/>
                    <a:pt x="13" y="19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7" y="14"/>
                    <a:pt x="19" y="13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6" y="8"/>
                    <a:pt x="29" y="7"/>
                    <a:pt x="32" y="7"/>
                  </a:cubicBezTo>
                  <a:cubicBezTo>
                    <a:pt x="36" y="6"/>
                    <a:pt x="41" y="6"/>
                    <a:pt x="45" y="6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50" y="6"/>
                    <a:pt x="50" y="7"/>
                  </a:cubicBezTo>
                  <a:cubicBezTo>
                    <a:pt x="51" y="7"/>
                    <a:pt x="51" y="7"/>
                    <a:pt x="52" y="7"/>
                  </a:cubicBezTo>
                  <a:cubicBezTo>
                    <a:pt x="53" y="8"/>
                    <a:pt x="55" y="8"/>
                    <a:pt x="56" y="8"/>
                  </a:cubicBezTo>
                  <a:cubicBezTo>
                    <a:pt x="58" y="9"/>
                    <a:pt x="59" y="9"/>
                    <a:pt x="61" y="9"/>
                  </a:cubicBezTo>
                  <a:cubicBezTo>
                    <a:pt x="64" y="10"/>
                    <a:pt x="66" y="11"/>
                    <a:pt x="69" y="12"/>
                  </a:cubicBezTo>
                  <a:cubicBezTo>
                    <a:pt x="70" y="12"/>
                    <a:pt x="70" y="12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6" y="13"/>
                    <a:pt x="78" y="13"/>
                  </a:cubicBezTo>
                  <a:cubicBezTo>
                    <a:pt x="80" y="13"/>
                    <a:pt x="82" y="13"/>
                    <a:pt x="84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8" y="13"/>
                  </a:cubicBezTo>
                  <a:cubicBezTo>
                    <a:pt x="92" y="13"/>
                    <a:pt x="96" y="12"/>
                    <a:pt x="100" y="11"/>
                  </a:cubicBezTo>
                  <a:cubicBezTo>
                    <a:pt x="100" y="11"/>
                    <a:pt x="101" y="11"/>
                    <a:pt x="101" y="11"/>
                  </a:cubicBezTo>
                  <a:cubicBezTo>
                    <a:pt x="101" y="10"/>
                    <a:pt x="101" y="10"/>
                    <a:pt x="102" y="10"/>
                  </a:cubicBezTo>
                  <a:cubicBezTo>
                    <a:pt x="102" y="10"/>
                    <a:pt x="102" y="10"/>
                    <a:pt x="103" y="10"/>
                  </a:cubicBezTo>
                  <a:cubicBezTo>
                    <a:pt x="103" y="10"/>
                    <a:pt x="104" y="10"/>
                    <a:pt x="104" y="9"/>
                  </a:cubicBezTo>
                  <a:cubicBezTo>
                    <a:pt x="107" y="8"/>
                    <a:pt x="111" y="7"/>
                    <a:pt x="114" y="5"/>
                  </a:cubicBezTo>
                  <a:cubicBezTo>
                    <a:pt x="117" y="4"/>
                    <a:pt x="120" y="2"/>
                    <a:pt x="123" y="1"/>
                  </a:cubicBezTo>
                  <a:cubicBezTo>
                    <a:pt x="126" y="0"/>
                    <a:pt x="128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3" y="0"/>
                    <a:pt x="135" y="0"/>
                    <a:pt x="136" y="0"/>
                  </a:cubicBezTo>
                  <a:cubicBezTo>
                    <a:pt x="138" y="0"/>
                    <a:pt x="140" y="0"/>
                    <a:pt x="141" y="1"/>
                  </a:cubicBezTo>
                  <a:cubicBezTo>
                    <a:pt x="143" y="1"/>
                    <a:pt x="145" y="2"/>
                    <a:pt x="146" y="2"/>
                  </a:cubicBezTo>
                  <a:cubicBezTo>
                    <a:pt x="147" y="2"/>
                    <a:pt x="147" y="3"/>
                    <a:pt x="148" y="2"/>
                  </a:cubicBezTo>
                  <a:cubicBezTo>
                    <a:pt x="148" y="2"/>
                    <a:pt x="149" y="3"/>
                    <a:pt x="149" y="3"/>
                  </a:cubicBezTo>
                  <a:cubicBezTo>
                    <a:pt x="149" y="3"/>
                    <a:pt x="150" y="4"/>
                    <a:pt x="150" y="4"/>
                  </a:cubicBezTo>
                  <a:cubicBezTo>
                    <a:pt x="152" y="5"/>
                    <a:pt x="155" y="6"/>
                    <a:pt x="157" y="7"/>
                  </a:cubicBezTo>
                  <a:cubicBezTo>
                    <a:pt x="160" y="10"/>
                    <a:pt x="163" y="13"/>
                    <a:pt x="165" y="17"/>
                  </a:cubicBezTo>
                  <a:cubicBezTo>
                    <a:pt x="165" y="17"/>
                    <a:pt x="165" y="18"/>
                    <a:pt x="166" y="18"/>
                  </a:cubicBezTo>
                  <a:cubicBezTo>
                    <a:pt x="166" y="18"/>
                    <a:pt x="166" y="19"/>
                    <a:pt x="166" y="19"/>
                  </a:cubicBezTo>
                  <a:cubicBezTo>
                    <a:pt x="166" y="19"/>
                    <a:pt x="166" y="20"/>
                    <a:pt x="167" y="20"/>
                  </a:cubicBezTo>
                  <a:cubicBezTo>
                    <a:pt x="167" y="22"/>
                    <a:pt x="168" y="23"/>
                    <a:pt x="169" y="25"/>
                  </a:cubicBezTo>
                  <a:cubicBezTo>
                    <a:pt x="170" y="28"/>
                    <a:pt x="171" y="31"/>
                    <a:pt x="171" y="34"/>
                  </a:cubicBezTo>
                  <a:cubicBezTo>
                    <a:pt x="171" y="34"/>
                    <a:pt x="171" y="34"/>
                    <a:pt x="172" y="35"/>
                  </a:cubicBezTo>
                  <a:cubicBezTo>
                    <a:pt x="173" y="35"/>
                    <a:pt x="173" y="36"/>
                    <a:pt x="172" y="37"/>
                  </a:cubicBezTo>
                  <a:cubicBezTo>
                    <a:pt x="172" y="37"/>
                    <a:pt x="172" y="38"/>
                    <a:pt x="172" y="38"/>
                  </a:cubicBezTo>
                  <a:cubicBezTo>
                    <a:pt x="172" y="39"/>
                    <a:pt x="172" y="41"/>
                    <a:pt x="172" y="42"/>
                  </a:cubicBezTo>
                  <a:cubicBezTo>
                    <a:pt x="172" y="42"/>
                    <a:pt x="172" y="42"/>
                    <a:pt x="172" y="42"/>
                  </a:cubicBezTo>
                  <a:cubicBezTo>
                    <a:pt x="174" y="42"/>
                    <a:pt x="174" y="43"/>
                    <a:pt x="174" y="44"/>
                  </a:cubicBezTo>
                  <a:cubicBezTo>
                    <a:pt x="174" y="45"/>
                    <a:pt x="174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7"/>
                  </a:cubicBezTo>
                  <a:cubicBezTo>
                    <a:pt x="173" y="52"/>
                    <a:pt x="172" y="57"/>
                    <a:pt x="172" y="62"/>
                  </a:cubicBezTo>
                  <a:cubicBezTo>
                    <a:pt x="172" y="66"/>
                    <a:pt x="172" y="70"/>
                    <a:pt x="171" y="74"/>
                  </a:cubicBezTo>
                  <a:cubicBezTo>
                    <a:pt x="171" y="74"/>
                    <a:pt x="171" y="75"/>
                    <a:pt x="172" y="75"/>
                  </a:cubicBezTo>
                  <a:cubicBezTo>
                    <a:pt x="172" y="75"/>
                    <a:pt x="172" y="76"/>
                    <a:pt x="171" y="76"/>
                  </a:cubicBezTo>
                  <a:cubicBezTo>
                    <a:pt x="171" y="76"/>
                    <a:pt x="171" y="77"/>
                    <a:pt x="171" y="77"/>
                  </a:cubicBezTo>
                  <a:cubicBezTo>
                    <a:pt x="171" y="81"/>
                    <a:pt x="170" y="85"/>
                    <a:pt x="170" y="88"/>
                  </a:cubicBezTo>
                  <a:cubicBezTo>
                    <a:pt x="170" y="90"/>
                    <a:pt x="169" y="92"/>
                    <a:pt x="169" y="93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4"/>
                    <a:pt x="169" y="95"/>
                    <a:pt x="169" y="95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8" y="99"/>
                    <a:pt x="168" y="103"/>
                    <a:pt x="168" y="106"/>
                  </a:cubicBezTo>
                  <a:cubicBezTo>
                    <a:pt x="168" y="106"/>
                    <a:pt x="168" y="106"/>
                    <a:pt x="167" y="107"/>
                  </a:cubicBezTo>
                  <a:close/>
                  <a:moveTo>
                    <a:pt x="137" y="5"/>
                  </a:moveTo>
                  <a:cubicBezTo>
                    <a:pt x="137" y="5"/>
                    <a:pt x="136" y="5"/>
                    <a:pt x="136" y="5"/>
                  </a:cubicBezTo>
                  <a:cubicBezTo>
                    <a:pt x="134" y="5"/>
                    <a:pt x="133" y="5"/>
                    <a:pt x="131" y="5"/>
                  </a:cubicBezTo>
                  <a:cubicBezTo>
                    <a:pt x="131" y="5"/>
                    <a:pt x="131" y="5"/>
                    <a:pt x="130" y="5"/>
                  </a:cubicBezTo>
                  <a:cubicBezTo>
                    <a:pt x="129" y="7"/>
                    <a:pt x="128" y="9"/>
                    <a:pt x="126" y="11"/>
                  </a:cubicBezTo>
                  <a:cubicBezTo>
                    <a:pt x="125" y="13"/>
                    <a:pt x="124" y="14"/>
                    <a:pt x="123" y="16"/>
                  </a:cubicBezTo>
                  <a:cubicBezTo>
                    <a:pt x="122" y="17"/>
                    <a:pt x="122" y="18"/>
                    <a:pt x="121" y="19"/>
                  </a:cubicBezTo>
                  <a:cubicBezTo>
                    <a:pt x="119" y="22"/>
                    <a:pt x="116" y="26"/>
                    <a:pt x="114" y="30"/>
                  </a:cubicBezTo>
                  <a:cubicBezTo>
                    <a:pt x="110" y="35"/>
                    <a:pt x="106" y="41"/>
                    <a:pt x="103" y="47"/>
                  </a:cubicBezTo>
                  <a:cubicBezTo>
                    <a:pt x="102" y="48"/>
                    <a:pt x="101" y="50"/>
                    <a:pt x="100" y="51"/>
                  </a:cubicBezTo>
                  <a:cubicBezTo>
                    <a:pt x="97" y="56"/>
                    <a:pt x="95" y="61"/>
                    <a:pt x="92" y="66"/>
                  </a:cubicBezTo>
                  <a:cubicBezTo>
                    <a:pt x="89" y="69"/>
                    <a:pt x="87" y="73"/>
                    <a:pt x="84" y="77"/>
                  </a:cubicBezTo>
                  <a:cubicBezTo>
                    <a:pt x="82" y="80"/>
                    <a:pt x="80" y="83"/>
                    <a:pt x="78" y="87"/>
                  </a:cubicBezTo>
                  <a:cubicBezTo>
                    <a:pt x="75" y="92"/>
                    <a:pt x="72" y="96"/>
                    <a:pt x="70" y="101"/>
                  </a:cubicBezTo>
                  <a:cubicBezTo>
                    <a:pt x="68" y="105"/>
                    <a:pt x="65" y="109"/>
                    <a:pt x="63" y="112"/>
                  </a:cubicBezTo>
                  <a:cubicBezTo>
                    <a:pt x="62" y="114"/>
                    <a:pt x="61" y="116"/>
                    <a:pt x="60" y="118"/>
                  </a:cubicBezTo>
                  <a:cubicBezTo>
                    <a:pt x="59" y="120"/>
                    <a:pt x="57" y="122"/>
                    <a:pt x="56" y="124"/>
                  </a:cubicBezTo>
                  <a:cubicBezTo>
                    <a:pt x="54" y="127"/>
                    <a:pt x="52" y="130"/>
                    <a:pt x="51" y="134"/>
                  </a:cubicBezTo>
                  <a:cubicBezTo>
                    <a:pt x="50" y="135"/>
                    <a:pt x="50" y="135"/>
                    <a:pt x="49" y="136"/>
                  </a:cubicBezTo>
                  <a:cubicBezTo>
                    <a:pt x="47" y="139"/>
                    <a:pt x="45" y="143"/>
                    <a:pt x="44" y="146"/>
                  </a:cubicBezTo>
                  <a:cubicBezTo>
                    <a:pt x="42" y="149"/>
                    <a:pt x="41" y="152"/>
                    <a:pt x="39" y="154"/>
                  </a:cubicBezTo>
                  <a:cubicBezTo>
                    <a:pt x="38" y="156"/>
                    <a:pt x="36" y="158"/>
                    <a:pt x="35" y="161"/>
                  </a:cubicBezTo>
                  <a:cubicBezTo>
                    <a:pt x="35" y="162"/>
                    <a:pt x="34" y="163"/>
                    <a:pt x="33" y="165"/>
                  </a:cubicBezTo>
                  <a:cubicBezTo>
                    <a:pt x="33" y="165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7"/>
                  </a:cubicBezTo>
                  <a:cubicBezTo>
                    <a:pt x="32" y="167"/>
                    <a:pt x="31" y="167"/>
                    <a:pt x="31" y="167"/>
                  </a:cubicBezTo>
                  <a:cubicBezTo>
                    <a:pt x="30" y="166"/>
                    <a:pt x="30" y="165"/>
                    <a:pt x="30" y="164"/>
                  </a:cubicBezTo>
                  <a:cubicBezTo>
                    <a:pt x="31" y="163"/>
                    <a:pt x="32" y="162"/>
                    <a:pt x="33" y="161"/>
                  </a:cubicBezTo>
                  <a:cubicBezTo>
                    <a:pt x="34" y="160"/>
                    <a:pt x="34" y="159"/>
                    <a:pt x="35" y="158"/>
                  </a:cubicBezTo>
                  <a:cubicBezTo>
                    <a:pt x="36" y="156"/>
                    <a:pt x="38" y="153"/>
                    <a:pt x="39" y="151"/>
                  </a:cubicBezTo>
                  <a:cubicBezTo>
                    <a:pt x="41" y="149"/>
                    <a:pt x="42" y="146"/>
                    <a:pt x="43" y="144"/>
                  </a:cubicBezTo>
                  <a:cubicBezTo>
                    <a:pt x="45" y="140"/>
                    <a:pt x="48" y="136"/>
                    <a:pt x="50" y="131"/>
                  </a:cubicBezTo>
                  <a:cubicBezTo>
                    <a:pt x="51" y="130"/>
                    <a:pt x="51" y="129"/>
                    <a:pt x="52" y="128"/>
                  </a:cubicBezTo>
                  <a:cubicBezTo>
                    <a:pt x="54" y="125"/>
                    <a:pt x="56" y="122"/>
                    <a:pt x="57" y="119"/>
                  </a:cubicBezTo>
                  <a:cubicBezTo>
                    <a:pt x="59" y="116"/>
                    <a:pt x="61" y="113"/>
                    <a:pt x="63" y="110"/>
                  </a:cubicBezTo>
                  <a:cubicBezTo>
                    <a:pt x="65" y="106"/>
                    <a:pt x="67" y="102"/>
                    <a:pt x="70" y="98"/>
                  </a:cubicBezTo>
                  <a:cubicBezTo>
                    <a:pt x="71" y="96"/>
                    <a:pt x="72" y="95"/>
                    <a:pt x="72" y="93"/>
                  </a:cubicBezTo>
                  <a:cubicBezTo>
                    <a:pt x="74" y="90"/>
                    <a:pt x="76" y="87"/>
                    <a:pt x="78" y="83"/>
                  </a:cubicBezTo>
                  <a:cubicBezTo>
                    <a:pt x="81" y="78"/>
                    <a:pt x="85" y="73"/>
                    <a:pt x="88" y="68"/>
                  </a:cubicBezTo>
                  <a:cubicBezTo>
                    <a:pt x="91" y="63"/>
                    <a:pt x="94" y="59"/>
                    <a:pt x="97" y="54"/>
                  </a:cubicBezTo>
                  <a:cubicBezTo>
                    <a:pt x="101" y="47"/>
                    <a:pt x="105" y="41"/>
                    <a:pt x="109" y="35"/>
                  </a:cubicBezTo>
                  <a:cubicBezTo>
                    <a:pt x="110" y="32"/>
                    <a:pt x="112" y="29"/>
                    <a:pt x="114" y="27"/>
                  </a:cubicBezTo>
                  <a:cubicBezTo>
                    <a:pt x="115" y="24"/>
                    <a:pt x="117" y="22"/>
                    <a:pt x="118" y="20"/>
                  </a:cubicBezTo>
                  <a:cubicBezTo>
                    <a:pt x="119" y="18"/>
                    <a:pt x="120" y="17"/>
                    <a:pt x="121" y="15"/>
                  </a:cubicBezTo>
                  <a:cubicBezTo>
                    <a:pt x="122" y="14"/>
                    <a:pt x="123" y="13"/>
                    <a:pt x="123" y="12"/>
                  </a:cubicBezTo>
                  <a:cubicBezTo>
                    <a:pt x="125" y="10"/>
                    <a:pt x="127" y="8"/>
                    <a:pt x="128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5"/>
                    <a:pt x="126" y="5"/>
                    <a:pt x="124" y="5"/>
                  </a:cubicBezTo>
                  <a:cubicBezTo>
                    <a:pt x="124" y="5"/>
                    <a:pt x="124" y="5"/>
                    <a:pt x="123" y="5"/>
                  </a:cubicBezTo>
                  <a:cubicBezTo>
                    <a:pt x="123" y="6"/>
                    <a:pt x="122" y="7"/>
                    <a:pt x="121" y="8"/>
                  </a:cubicBezTo>
                  <a:cubicBezTo>
                    <a:pt x="120" y="9"/>
                    <a:pt x="119" y="11"/>
                    <a:pt x="118" y="13"/>
                  </a:cubicBezTo>
                  <a:cubicBezTo>
                    <a:pt x="116" y="16"/>
                    <a:pt x="114" y="19"/>
                    <a:pt x="112" y="22"/>
                  </a:cubicBezTo>
                  <a:cubicBezTo>
                    <a:pt x="108" y="27"/>
                    <a:pt x="106" y="32"/>
                    <a:pt x="103" y="36"/>
                  </a:cubicBezTo>
                  <a:cubicBezTo>
                    <a:pt x="100" y="40"/>
                    <a:pt x="98" y="43"/>
                    <a:pt x="96" y="47"/>
                  </a:cubicBezTo>
                  <a:cubicBezTo>
                    <a:pt x="94" y="51"/>
                    <a:pt x="91" y="56"/>
                    <a:pt x="88" y="61"/>
                  </a:cubicBezTo>
                  <a:cubicBezTo>
                    <a:pt x="86" y="64"/>
                    <a:pt x="84" y="67"/>
                    <a:pt x="82" y="70"/>
                  </a:cubicBezTo>
                  <a:cubicBezTo>
                    <a:pt x="78" y="76"/>
                    <a:pt x="75" y="81"/>
                    <a:pt x="72" y="86"/>
                  </a:cubicBezTo>
                  <a:cubicBezTo>
                    <a:pt x="68" y="93"/>
                    <a:pt x="63" y="99"/>
                    <a:pt x="59" y="106"/>
                  </a:cubicBezTo>
                  <a:cubicBezTo>
                    <a:pt x="57" y="110"/>
                    <a:pt x="54" y="115"/>
                    <a:pt x="52" y="119"/>
                  </a:cubicBezTo>
                  <a:cubicBezTo>
                    <a:pt x="50" y="122"/>
                    <a:pt x="48" y="125"/>
                    <a:pt x="46" y="128"/>
                  </a:cubicBezTo>
                  <a:cubicBezTo>
                    <a:pt x="45" y="130"/>
                    <a:pt x="44" y="133"/>
                    <a:pt x="43" y="135"/>
                  </a:cubicBezTo>
                  <a:cubicBezTo>
                    <a:pt x="42" y="136"/>
                    <a:pt x="41" y="137"/>
                    <a:pt x="41" y="138"/>
                  </a:cubicBezTo>
                  <a:cubicBezTo>
                    <a:pt x="39" y="140"/>
                    <a:pt x="38" y="143"/>
                    <a:pt x="37" y="145"/>
                  </a:cubicBezTo>
                  <a:cubicBezTo>
                    <a:pt x="35" y="147"/>
                    <a:pt x="34" y="150"/>
                    <a:pt x="33" y="152"/>
                  </a:cubicBezTo>
                  <a:cubicBezTo>
                    <a:pt x="32" y="153"/>
                    <a:pt x="32" y="154"/>
                    <a:pt x="31" y="155"/>
                  </a:cubicBezTo>
                  <a:cubicBezTo>
                    <a:pt x="31" y="156"/>
                    <a:pt x="30" y="158"/>
                    <a:pt x="30" y="159"/>
                  </a:cubicBezTo>
                  <a:cubicBezTo>
                    <a:pt x="30" y="159"/>
                    <a:pt x="30" y="159"/>
                    <a:pt x="29" y="159"/>
                  </a:cubicBezTo>
                  <a:cubicBezTo>
                    <a:pt x="29" y="160"/>
                    <a:pt x="28" y="161"/>
                    <a:pt x="28" y="161"/>
                  </a:cubicBezTo>
                  <a:cubicBezTo>
                    <a:pt x="26" y="163"/>
                    <a:pt x="25" y="165"/>
                    <a:pt x="23" y="167"/>
                  </a:cubicBezTo>
                  <a:cubicBezTo>
                    <a:pt x="23" y="167"/>
                    <a:pt x="23" y="167"/>
                    <a:pt x="23" y="168"/>
                  </a:cubicBezTo>
                  <a:cubicBezTo>
                    <a:pt x="24" y="170"/>
                    <a:pt x="24" y="173"/>
                    <a:pt x="25" y="175"/>
                  </a:cubicBezTo>
                  <a:cubicBezTo>
                    <a:pt x="25" y="175"/>
                    <a:pt x="25" y="175"/>
                    <a:pt x="25" y="176"/>
                  </a:cubicBezTo>
                  <a:cubicBezTo>
                    <a:pt x="26" y="174"/>
                    <a:pt x="26" y="173"/>
                    <a:pt x="27" y="172"/>
                  </a:cubicBezTo>
                  <a:cubicBezTo>
                    <a:pt x="27" y="171"/>
                    <a:pt x="28" y="169"/>
                    <a:pt x="28" y="168"/>
                  </a:cubicBezTo>
                  <a:cubicBezTo>
                    <a:pt x="29" y="167"/>
                    <a:pt x="30" y="167"/>
                    <a:pt x="30" y="167"/>
                  </a:cubicBezTo>
                  <a:cubicBezTo>
                    <a:pt x="31" y="168"/>
                    <a:pt x="31" y="169"/>
                    <a:pt x="31" y="169"/>
                  </a:cubicBezTo>
                  <a:cubicBezTo>
                    <a:pt x="31" y="170"/>
                    <a:pt x="31" y="170"/>
                    <a:pt x="30" y="170"/>
                  </a:cubicBezTo>
                  <a:cubicBezTo>
                    <a:pt x="29" y="172"/>
                    <a:pt x="27" y="174"/>
                    <a:pt x="26" y="177"/>
                  </a:cubicBezTo>
                  <a:cubicBezTo>
                    <a:pt x="26" y="177"/>
                    <a:pt x="26" y="178"/>
                    <a:pt x="26" y="178"/>
                  </a:cubicBezTo>
                  <a:cubicBezTo>
                    <a:pt x="26" y="179"/>
                    <a:pt x="27" y="181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8" y="181"/>
                    <a:pt x="29" y="180"/>
                    <a:pt x="29" y="179"/>
                  </a:cubicBezTo>
                  <a:cubicBezTo>
                    <a:pt x="31" y="176"/>
                    <a:pt x="33" y="173"/>
                    <a:pt x="35" y="170"/>
                  </a:cubicBezTo>
                  <a:cubicBezTo>
                    <a:pt x="35" y="169"/>
                    <a:pt x="36" y="169"/>
                    <a:pt x="36" y="169"/>
                  </a:cubicBezTo>
                  <a:cubicBezTo>
                    <a:pt x="37" y="167"/>
                    <a:pt x="39" y="164"/>
                    <a:pt x="40" y="162"/>
                  </a:cubicBezTo>
                  <a:cubicBezTo>
                    <a:pt x="43" y="158"/>
                    <a:pt x="45" y="155"/>
                    <a:pt x="47" y="151"/>
                  </a:cubicBezTo>
                  <a:cubicBezTo>
                    <a:pt x="48" y="150"/>
                    <a:pt x="49" y="149"/>
                    <a:pt x="49" y="148"/>
                  </a:cubicBezTo>
                  <a:cubicBezTo>
                    <a:pt x="51" y="144"/>
                    <a:pt x="53" y="141"/>
                    <a:pt x="54" y="138"/>
                  </a:cubicBezTo>
                  <a:cubicBezTo>
                    <a:pt x="55" y="137"/>
                    <a:pt x="56" y="135"/>
                    <a:pt x="57" y="134"/>
                  </a:cubicBezTo>
                  <a:cubicBezTo>
                    <a:pt x="58" y="131"/>
                    <a:pt x="60" y="128"/>
                    <a:pt x="61" y="126"/>
                  </a:cubicBezTo>
                  <a:cubicBezTo>
                    <a:pt x="64" y="121"/>
                    <a:pt x="67" y="116"/>
                    <a:pt x="70" y="111"/>
                  </a:cubicBezTo>
                  <a:cubicBezTo>
                    <a:pt x="73" y="106"/>
                    <a:pt x="75" y="102"/>
                    <a:pt x="78" y="98"/>
                  </a:cubicBezTo>
                  <a:cubicBezTo>
                    <a:pt x="82" y="91"/>
                    <a:pt x="86" y="85"/>
                    <a:pt x="90" y="79"/>
                  </a:cubicBezTo>
                  <a:cubicBezTo>
                    <a:pt x="92" y="76"/>
                    <a:pt x="94" y="73"/>
                    <a:pt x="96" y="70"/>
                  </a:cubicBezTo>
                  <a:cubicBezTo>
                    <a:pt x="99" y="66"/>
                    <a:pt x="101" y="61"/>
                    <a:pt x="104" y="56"/>
                  </a:cubicBezTo>
                  <a:cubicBezTo>
                    <a:pt x="107" y="52"/>
                    <a:pt x="110" y="47"/>
                    <a:pt x="113" y="42"/>
                  </a:cubicBezTo>
                  <a:cubicBezTo>
                    <a:pt x="115" y="39"/>
                    <a:pt x="117" y="36"/>
                    <a:pt x="120" y="33"/>
                  </a:cubicBezTo>
                  <a:cubicBezTo>
                    <a:pt x="121" y="31"/>
                    <a:pt x="122" y="29"/>
                    <a:pt x="123" y="27"/>
                  </a:cubicBezTo>
                  <a:cubicBezTo>
                    <a:pt x="126" y="24"/>
                    <a:pt x="128" y="20"/>
                    <a:pt x="131" y="16"/>
                  </a:cubicBezTo>
                  <a:cubicBezTo>
                    <a:pt x="132" y="14"/>
                    <a:pt x="133" y="13"/>
                    <a:pt x="134" y="11"/>
                  </a:cubicBezTo>
                  <a:cubicBezTo>
                    <a:pt x="135" y="9"/>
                    <a:pt x="136" y="7"/>
                    <a:pt x="137" y="6"/>
                  </a:cubicBezTo>
                  <a:cubicBezTo>
                    <a:pt x="137" y="5"/>
                    <a:pt x="137" y="5"/>
                    <a:pt x="137" y="5"/>
                  </a:cubicBezTo>
                  <a:close/>
                  <a:moveTo>
                    <a:pt x="163" y="33"/>
                  </a:moveTo>
                  <a:cubicBezTo>
                    <a:pt x="163" y="33"/>
                    <a:pt x="163" y="34"/>
                    <a:pt x="163" y="34"/>
                  </a:cubicBezTo>
                  <a:cubicBezTo>
                    <a:pt x="160" y="38"/>
                    <a:pt x="157" y="42"/>
                    <a:pt x="154" y="46"/>
                  </a:cubicBezTo>
                  <a:cubicBezTo>
                    <a:pt x="152" y="49"/>
                    <a:pt x="150" y="52"/>
                    <a:pt x="148" y="55"/>
                  </a:cubicBezTo>
                  <a:cubicBezTo>
                    <a:pt x="146" y="58"/>
                    <a:pt x="144" y="62"/>
                    <a:pt x="141" y="65"/>
                  </a:cubicBezTo>
                  <a:cubicBezTo>
                    <a:pt x="137" y="71"/>
                    <a:pt x="133" y="77"/>
                    <a:pt x="129" y="83"/>
                  </a:cubicBezTo>
                  <a:cubicBezTo>
                    <a:pt x="127" y="87"/>
                    <a:pt x="124" y="91"/>
                    <a:pt x="122" y="96"/>
                  </a:cubicBezTo>
                  <a:cubicBezTo>
                    <a:pt x="119" y="101"/>
                    <a:pt x="115" y="107"/>
                    <a:pt x="112" y="113"/>
                  </a:cubicBezTo>
                  <a:cubicBezTo>
                    <a:pt x="110" y="116"/>
                    <a:pt x="109" y="119"/>
                    <a:pt x="107" y="122"/>
                  </a:cubicBezTo>
                  <a:cubicBezTo>
                    <a:pt x="104" y="127"/>
                    <a:pt x="100" y="133"/>
                    <a:pt x="97" y="139"/>
                  </a:cubicBezTo>
                  <a:cubicBezTo>
                    <a:pt x="95" y="142"/>
                    <a:pt x="93" y="145"/>
                    <a:pt x="91" y="148"/>
                  </a:cubicBezTo>
                  <a:cubicBezTo>
                    <a:pt x="87" y="154"/>
                    <a:pt x="84" y="160"/>
                    <a:pt x="80" y="166"/>
                  </a:cubicBezTo>
                  <a:cubicBezTo>
                    <a:pt x="77" y="171"/>
                    <a:pt x="74" y="176"/>
                    <a:pt x="71" y="181"/>
                  </a:cubicBezTo>
                  <a:cubicBezTo>
                    <a:pt x="70" y="183"/>
                    <a:pt x="68" y="186"/>
                    <a:pt x="67" y="188"/>
                  </a:cubicBezTo>
                  <a:cubicBezTo>
                    <a:pt x="66" y="190"/>
                    <a:pt x="64" y="192"/>
                    <a:pt x="63" y="194"/>
                  </a:cubicBezTo>
                  <a:cubicBezTo>
                    <a:pt x="62" y="196"/>
                    <a:pt x="61" y="198"/>
                    <a:pt x="60" y="200"/>
                  </a:cubicBezTo>
                  <a:cubicBezTo>
                    <a:pt x="59" y="201"/>
                    <a:pt x="57" y="203"/>
                    <a:pt x="56" y="205"/>
                  </a:cubicBezTo>
                  <a:cubicBezTo>
                    <a:pt x="55" y="207"/>
                    <a:pt x="53" y="209"/>
                    <a:pt x="52" y="212"/>
                  </a:cubicBezTo>
                  <a:cubicBezTo>
                    <a:pt x="51" y="213"/>
                    <a:pt x="51" y="215"/>
                    <a:pt x="50" y="216"/>
                  </a:cubicBezTo>
                  <a:cubicBezTo>
                    <a:pt x="48" y="219"/>
                    <a:pt x="46" y="222"/>
                    <a:pt x="44" y="225"/>
                  </a:cubicBezTo>
                  <a:cubicBezTo>
                    <a:pt x="43" y="227"/>
                    <a:pt x="42" y="229"/>
                    <a:pt x="41" y="230"/>
                  </a:cubicBezTo>
                  <a:cubicBezTo>
                    <a:pt x="41" y="233"/>
                    <a:pt x="42" y="236"/>
                    <a:pt x="43" y="239"/>
                  </a:cubicBezTo>
                  <a:cubicBezTo>
                    <a:pt x="44" y="238"/>
                    <a:pt x="44" y="237"/>
                    <a:pt x="45" y="236"/>
                  </a:cubicBezTo>
                  <a:cubicBezTo>
                    <a:pt x="46" y="235"/>
                    <a:pt x="46" y="234"/>
                    <a:pt x="47" y="232"/>
                  </a:cubicBezTo>
                  <a:cubicBezTo>
                    <a:pt x="48" y="231"/>
                    <a:pt x="49" y="229"/>
                    <a:pt x="50" y="227"/>
                  </a:cubicBezTo>
                  <a:cubicBezTo>
                    <a:pt x="51" y="225"/>
                    <a:pt x="53" y="222"/>
                    <a:pt x="54" y="220"/>
                  </a:cubicBezTo>
                  <a:cubicBezTo>
                    <a:pt x="55" y="217"/>
                    <a:pt x="57" y="215"/>
                    <a:pt x="58" y="213"/>
                  </a:cubicBezTo>
                  <a:cubicBezTo>
                    <a:pt x="58" y="212"/>
                    <a:pt x="59" y="211"/>
                    <a:pt x="60" y="210"/>
                  </a:cubicBezTo>
                  <a:cubicBezTo>
                    <a:pt x="63" y="205"/>
                    <a:pt x="66" y="200"/>
                    <a:pt x="69" y="195"/>
                  </a:cubicBezTo>
                  <a:cubicBezTo>
                    <a:pt x="69" y="194"/>
                    <a:pt x="69" y="194"/>
                    <a:pt x="69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1" y="188"/>
                    <a:pt x="72" y="184"/>
                    <a:pt x="73" y="181"/>
                  </a:cubicBezTo>
                  <a:cubicBezTo>
                    <a:pt x="74" y="180"/>
                    <a:pt x="74" y="178"/>
                    <a:pt x="75" y="177"/>
                  </a:cubicBezTo>
                  <a:cubicBezTo>
                    <a:pt x="77" y="174"/>
                    <a:pt x="79" y="172"/>
                    <a:pt x="81" y="169"/>
                  </a:cubicBezTo>
                  <a:cubicBezTo>
                    <a:pt x="83" y="167"/>
                    <a:pt x="85" y="166"/>
                    <a:pt x="87" y="165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90" y="162"/>
                    <a:pt x="91" y="160"/>
                    <a:pt x="93" y="158"/>
                  </a:cubicBezTo>
                  <a:cubicBezTo>
                    <a:pt x="96" y="154"/>
                    <a:pt x="99" y="149"/>
                    <a:pt x="102" y="145"/>
                  </a:cubicBezTo>
                  <a:cubicBezTo>
                    <a:pt x="104" y="142"/>
                    <a:pt x="106" y="139"/>
                    <a:pt x="108" y="135"/>
                  </a:cubicBezTo>
                  <a:cubicBezTo>
                    <a:pt x="110" y="133"/>
                    <a:pt x="112" y="130"/>
                    <a:pt x="114" y="126"/>
                  </a:cubicBezTo>
                  <a:cubicBezTo>
                    <a:pt x="116" y="123"/>
                    <a:pt x="117" y="121"/>
                    <a:pt x="119" y="118"/>
                  </a:cubicBezTo>
                  <a:cubicBezTo>
                    <a:pt x="122" y="112"/>
                    <a:pt x="125" y="107"/>
                    <a:pt x="128" y="101"/>
                  </a:cubicBezTo>
                  <a:cubicBezTo>
                    <a:pt x="129" y="100"/>
                    <a:pt x="130" y="98"/>
                    <a:pt x="131" y="97"/>
                  </a:cubicBezTo>
                  <a:cubicBezTo>
                    <a:pt x="134" y="92"/>
                    <a:pt x="137" y="88"/>
                    <a:pt x="140" y="83"/>
                  </a:cubicBezTo>
                  <a:cubicBezTo>
                    <a:pt x="142" y="80"/>
                    <a:pt x="145" y="76"/>
                    <a:pt x="147" y="73"/>
                  </a:cubicBezTo>
                  <a:cubicBezTo>
                    <a:pt x="149" y="70"/>
                    <a:pt x="150" y="67"/>
                    <a:pt x="152" y="64"/>
                  </a:cubicBezTo>
                  <a:cubicBezTo>
                    <a:pt x="154" y="62"/>
                    <a:pt x="155" y="59"/>
                    <a:pt x="157" y="56"/>
                  </a:cubicBezTo>
                  <a:cubicBezTo>
                    <a:pt x="158" y="53"/>
                    <a:pt x="160" y="50"/>
                    <a:pt x="162" y="47"/>
                  </a:cubicBezTo>
                  <a:cubicBezTo>
                    <a:pt x="163" y="45"/>
                    <a:pt x="164" y="43"/>
                    <a:pt x="165" y="41"/>
                  </a:cubicBezTo>
                  <a:cubicBezTo>
                    <a:pt x="166" y="41"/>
                    <a:pt x="166" y="41"/>
                    <a:pt x="166" y="40"/>
                  </a:cubicBezTo>
                  <a:cubicBezTo>
                    <a:pt x="165" y="38"/>
                    <a:pt x="164" y="36"/>
                    <a:pt x="163" y="33"/>
                  </a:cubicBezTo>
                  <a:close/>
                  <a:moveTo>
                    <a:pt x="40" y="228"/>
                  </a:moveTo>
                  <a:cubicBezTo>
                    <a:pt x="41" y="228"/>
                    <a:pt x="41" y="228"/>
                    <a:pt x="41" y="227"/>
                  </a:cubicBezTo>
                  <a:cubicBezTo>
                    <a:pt x="42" y="226"/>
                    <a:pt x="42" y="225"/>
                    <a:pt x="43" y="224"/>
                  </a:cubicBezTo>
                  <a:cubicBezTo>
                    <a:pt x="44" y="222"/>
                    <a:pt x="46" y="219"/>
                    <a:pt x="47" y="217"/>
                  </a:cubicBezTo>
                  <a:cubicBezTo>
                    <a:pt x="49" y="215"/>
                    <a:pt x="50" y="212"/>
                    <a:pt x="51" y="210"/>
                  </a:cubicBezTo>
                  <a:cubicBezTo>
                    <a:pt x="52" y="209"/>
                    <a:pt x="53" y="208"/>
                    <a:pt x="53" y="206"/>
                  </a:cubicBezTo>
                  <a:cubicBezTo>
                    <a:pt x="54" y="205"/>
                    <a:pt x="55" y="203"/>
                    <a:pt x="56" y="202"/>
                  </a:cubicBezTo>
                  <a:cubicBezTo>
                    <a:pt x="58" y="199"/>
                    <a:pt x="61" y="195"/>
                    <a:pt x="63" y="192"/>
                  </a:cubicBezTo>
                  <a:cubicBezTo>
                    <a:pt x="64" y="190"/>
                    <a:pt x="65" y="188"/>
                    <a:pt x="66" y="186"/>
                  </a:cubicBezTo>
                  <a:cubicBezTo>
                    <a:pt x="67" y="185"/>
                    <a:pt x="68" y="184"/>
                    <a:pt x="69" y="182"/>
                  </a:cubicBezTo>
                  <a:cubicBezTo>
                    <a:pt x="72" y="177"/>
                    <a:pt x="75" y="172"/>
                    <a:pt x="78" y="166"/>
                  </a:cubicBezTo>
                  <a:cubicBezTo>
                    <a:pt x="81" y="162"/>
                    <a:pt x="83" y="158"/>
                    <a:pt x="86" y="153"/>
                  </a:cubicBezTo>
                  <a:cubicBezTo>
                    <a:pt x="89" y="149"/>
                    <a:pt x="91" y="145"/>
                    <a:pt x="94" y="141"/>
                  </a:cubicBezTo>
                  <a:cubicBezTo>
                    <a:pt x="96" y="137"/>
                    <a:pt x="98" y="134"/>
                    <a:pt x="100" y="130"/>
                  </a:cubicBezTo>
                  <a:cubicBezTo>
                    <a:pt x="101" y="128"/>
                    <a:pt x="102" y="127"/>
                    <a:pt x="103" y="125"/>
                  </a:cubicBezTo>
                  <a:cubicBezTo>
                    <a:pt x="106" y="119"/>
                    <a:pt x="110" y="113"/>
                    <a:pt x="114" y="107"/>
                  </a:cubicBezTo>
                  <a:cubicBezTo>
                    <a:pt x="116" y="104"/>
                    <a:pt x="118" y="101"/>
                    <a:pt x="119" y="97"/>
                  </a:cubicBezTo>
                  <a:cubicBezTo>
                    <a:pt x="121" y="94"/>
                    <a:pt x="123" y="91"/>
                    <a:pt x="124" y="88"/>
                  </a:cubicBezTo>
                  <a:cubicBezTo>
                    <a:pt x="126" y="86"/>
                    <a:pt x="127" y="84"/>
                    <a:pt x="128" y="82"/>
                  </a:cubicBezTo>
                  <a:cubicBezTo>
                    <a:pt x="129" y="81"/>
                    <a:pt x="129" y="80"/>
                    <a:pt x="130" y="79"/>
                  </a:cubicBezTo>
                  <a:cubicBezTo>
                    <a:pt x="133" y="75"/>
                    <a:pt x="135" y="71"/>
                    <a:pt x="138" y="67"/>
                  </a:cubicBezTo>
                  <a:cubicBezTo>
                    <a:pt x="140" y="64"/>
                    <a:pt x="142" y="61"/>
                    <a:pt x="144" y="58"/>
                  </a:cubicBezTo>
                  <a:cubicBezTo>
                    <a:pt x="146" y="55"/>
                    <a:pt x="148" y="53"/>
                    <a:pt x="150" y="50"/>
                  </a:cubicBezTo>
                  <a:cubicBezTo>
                    <a:pt x="152" y="47"/>
                    <a:pt x="154" y="43"/>
                    <a:pt x="156" y="40"/>
                  </a:cubicBezTo>
                  <a:cubicBezTo>
                    <a:pt x="158" y="37"/>
                    <a:pt x="160" y="34"/>
                    <a:pt x="162" y="32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2" y="29"/>
                    <a:pt x="161" y="28"/>
                    <a:pt x="161" y="27"/>
                  </a:cubicBezTo>
                  <a:cubicBezTo>
                    <a:pt x="161" y="27"/>
                    <a:pt x="161" y="27"/>
                    <a:pt x="160" y="26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9"/>
                    <a:pt x="157" y="31"/>
                    <a:pt x="155" y="34"/>
                  </a:cubicBezTo>
                  <a:cubicBezTo>
                    <a:pt x="152" y="37"/>
                    <a:pt x="150" y="41"/>
                    <a:pt x="147" y="45"/>
                  </a:cubicBezTo>
                  <a:cubicBezTo>
                    <a:pt x="144" y="49"/>
                    <a:pt x="140" y="54"/>
                    <a:pt x="137" y="59"/>
                  </a:cubicBezTo>
                  <a:cubicBezTo>
                    <a:pt x="135" y="61"/>
                    <a:pt x="134" y="63"/>
                    <a:pt x="132" y="66"/>
                  </a:cubicBezTo>
                  <a:cubicBezTo>
                    <a:pt x="131" y="67"/>
                    <a:pt x="130" y="69"/>
                    <a:pt x="128" y="71"/>
                  </a:cubicBezTo>
                  <a:cubicBezTo>
                    <a:pt x="126" y="74"/>
                    <a:pt x="124" y="77"/>
                    <a:pt x="122" y="81"/>
                  </a:cubicBezTo>
                  <a:cubicBezTo>
                    <a:pt x="120" y="84"/>
                    <a:pt x="118" y="86"/>
                    <a:pt x="117" y="89"/>
                  </a:cubicBezTo>
                  <a:cubicBezTo>
                    <a:pt x="114" y="92"/>
                    <a:pt x="112" y="96"/>
                    <a:pt x="110" y="100"/>
                  </a:cubicBezTo>
                  <a:cubicBezTo>
                    <a:pt x="107" y="105"/>
                    <a:pt x="104" y="111"/>
                    <a:pt x="101" y="116"/>
                  </a:cubicBezTo>
                  <a:cubicBezTo>
                    <a:pt x="100" y="119"/>
                    <a:pt x="98" y="122"/>
                    <a:pt x="97" y="124"/>
                  </a:cubicBezTo>
                  <a:cubicBezTo>
                    <a:pt x="94" y="129"/>
                    <a:pt x="91" y="133"/>
                    <a:pt x="89" y="137"/>
                  </a:cubicBezTo>
                  <a:cubicBezTo>
                    <a:pt x="84" y="143"/>
                    <a:pt x="80" y="150"/>
                    <a:pt x="76" y="156"/>
                  </a:cubicBezTo>
                  <a:cubicBezTo>
                    <a:pt x="74" y="159"/>
                    <a:pt x="72" y="163"/>
                    <a:pt x="70" y="166"/>
                  </a:cubicBezTo>
                  <a:cubicBezTo>
                    <a:pt x="68" y="170"/>
                    <a:pt x="66" y="174"/>
                    <a:pt x="63" y="177"/>
                  </a:cubicBezTo>
                  <a:cubicBezTo>
                    <a:pt x="61" y="182"/>
                    <a:pt x="58" y="187"/>
                    <a:pt x="55" y="192"/>
                  </a:cubicBezTo>
                  <a:cubicBezTo>
                    <a:pt x="52" y="198"/>
                    <a:pt x="49" y="204"/>
                    <a:pt x="45" y="210"/>
                  </a:cubicBezTo>
                  <a:cubicBezTo>
                    <a:pt x="44" y="213"/>
                    <a:pt x="42" y="215"/>
                    <a:pt x="41" y="217"/>
                  </a:cubicBezTo>
                  <a:cubicBezTo>
                    <a:pt x="40" y="218"/>
                    <a:pt x="40" y="219"/>
                    <a:pt x="39" y="220"/>
                  </a:cubicBezTo>
                  <a:cubicBezTo>
                    <a:pt x="39" y="221"/>
                    <a:pt x="39" y="221"/>
                    <a:pt x="39" y="221"/>
                  </a:cubicBezTo>
                  <a:cubicBezTo>
                    <a:pt x="39" y="222"/>
                    <a:pt x="39" y="222"/>
                    <a:pt x="39" y="222"/>
                  </a:cubicBezTo>
                  <a:cubicBezTo>
                    <a:pt x="39" y="222"/>
                    <a:pt x="38" y="222"/>
                    <a:pt x="38" y="222"/>
                  </a:cubicBezTo>
                  <a:cubicBezTo>
                    <a:pt x="39" y="224"/>
                    <a:pt x="39" y="226"/>
                    <a:pt x="40" y="228"/>
                  </a:cubicBezTo>
                  <a:cubicBezTo>
                    <a:pt x="40" y="228"/>
                    <a:pt x="40" y="228"/>
                    <a:pt x="40" y="228"/>
                  </a:cubicBezTo>
                  <a:close/>
                  <a:moveTo>
                    <a:pt x="146" y="8"/>
                  </a:moveTo>
                  <a:cubicBezTo>
                    <a:pt x="146" y="8"/>
                    <a:pt x="146" y="8"/>
                    <a:pt x="146" y="8"/>
                  </a:cubicBezTo>
                  <a:cubicBezTo>
                    <a:pt x="144" y="10"/>
                    <a:pt x="142" y="12"/>
                    <a:pt x="141" y="14"/>
                  </a:cubicBezTo>
                  <a:cubicBezTo>
                    <a:pt x="140" y="16"/>
                    <a:pt x="139" y="18"/>
                    <a:pt x="137" y="20"/>
                  </a:cubicBezTo>
                  <a:cubicBezTo>
                    <a:pt x="136" y="21"/>
                    <a:pt x="136" y="23"/>
                    <a:pt x="135" y="24"/>
                  </a:cubicBezTo>
                  <a:cubicBezTo>
                    <a:pt x="133" y="27"/>
                    <a:pt x="131" y="30"/>
                    <a:pt x="129" y="33"/>
                  </a:cubicBezTo>
                  <a:cubicBezTo>
                    <a:pt x="127" y="37"/>
                    <a:pt x="125" y="40"/>
                    <a:pt x="122" y="44"/>
                  </a:cubicBezTo>
                  <a:cubicBezTo>
                    <a:pt x="119" y="50"/>
                    <a:pt x="115" y="56"/>
                    <a:pt x="111" y="62"/>
                  </a:cubicBezTo>
                  <a:cubicBezTo>
                    <a:pt x="107" y="68"/>
                    <a:pt x="104" y="73"/>
                    <a:pt x="101" y="78"/>
                  </a:cubicBezTo>
                  <a:cubicBezTo>
                    <a:pt x="99" y="81"/>
                    <a:pt x="97" y="84"/>
                    <a:pt x="95" y="87"/>
                  </a:cubicBezTo>
                  <a:cubicBezTo>
                    <a:pt x="92" y="91"/>
                    <a:pt x="89" y="96"/>
                    <a:pt x="87" y="100"/>
                  </a:cubicBezTo>
                  <a:cubicBezTo>
                    <a:pt x="85" y="102"/>
                    <a:pt x="84" y="104"/>
                    <a:pt x="83" y="106"/>
                  </a:cubicBezTo>
                  <a:cubicBezTo>
                    <a:pt x="81" y="110"/>
                    <a:pt x="79" y="113"/>
                    <a:pt x="77" y="117"/>
                  </a:cubicBezTo>
                  <a:cubicBezTo>
                    <a:pt x="74" y="121"/>
                    <a:pt x="72" y="126"/>
                    <a:pt x="69" y="130"/>
                  </a:cubicBezTo>
                  <a:cubicBezTo>
                    <a:pt x="67" y="133"/>
                    <a:pt x="66" y="136"/>
                    <a:pt x="64" y="139"/>
                  </a:cubicBezTo>
                  <a:cubicBezTo>
                    <a:pt x="62" y="143"/>
                    <a:pt x="60" y="146"/>
                    <a:pt x="58" y="150"/>
                  </a:cubicBezTo>
                  <a:cubicBezTo>
                    <a:pt x="57" y="152"/>
                    <a:pt x="55" y="154"/>
                    <a:pt x="54" y="156"/>
                  </a:cubicBezTo>
                  <a:cubicBezTo>
                    <a:pt x="52" y="159"/>
                    <a:pt x="50" y="163"/>
                    <a:pt x="47" y="167"/>
                  </a:cubicBezTo>
                  <a:cubicBezTo>
                    <a:pt x="46" y="169"/>
                    <a:pt x="45" y="170"/>
                    <a:pt x="44" y="172"/>
                  </a:cubicBezTo>
                  <a:cubicBezTo>
                    <a:pt x="42" y="174"/>
                    <a:pt x="41" y="177"/>
                    <a:pt x="39" y="179"/>
                  </a:cubicBezTo>
                  <a:cubicBezTo>
                    <a:pt x="38" y="181"/>
                    <a:pt x="37" y="183"/>
                    <a:pt x="36" y="185"/>
                  </a:cubicBezTo>
                  <a:cubicBezTo>
                    <a:pt x="35" y="187"/>
                    <a:pt x="34" y="188"/>
                    <a:pt x="32" y="190"/>
                  </a:cubicBezTo>
                  <a:cubicBezTo>
                    <a:pt x="31" y="191"/>
                    <a:pt x="31" y="192"/>
                    <a:pt x="30" y="192"/>
                  </a:cubicBezTo>
                  <a:cubicBezTo>
                    <a:pt x="30" y="193"/>
                    <a:pt x="30" y="193"/>
                    <a:pt x="30" y="193"/>
                  </a:cubicBezTo>
                  <a:cubicBezTo>
                    <a:pt x="31" y="195"/>
                    <a:pt x="31" y="197"/>
                    <a:pt x="32" y="198"/>
                  </a:cubicBezTo>
                  <a:cubicBezTo>
                    <a:pt x="32" y="199"/>
                    <a:pt x="32" y="200"/>
                    <a:pt x="32" y="201"/>
                  </a:cubicBezTo>
                  <a:cubicBezTo>
                    <a:pt x="33" y="201"/>
                    <a:pt x="33" y="200"/>
                    <a:pt x="33" y="200"/>
                  </a:cubicBezTo>
                  <a:cubicBezTo>
                    <a:pt x="35" y="197"/>
                    <a:pt x="37" y="194"/>
                    <a:pt x="39" y="191"/>
                  </a:cubicBezTo>
                  <a:cubicBezTo>
                    <a:pt x="40" y="190"/>
                    <a:pt x="40" y="189"/>
                    <a:pt x="41" y="188"/>
                  </a:cubicBezTo>
                  <a:cubicBezTo>
                    <a:pt x="43" y="185"/>
                    <a:pt x="45" y="182"/>
                    <a:pt x="46" y="178"/>
                  </a:cubicBezTo>
                  <a:cubicBezTo>
                    <a:pt x="47" y="178"/>
                    <a:pt x="47" y="177"/>
                    <a:pt x="48" y="176"/>
                  </a:cubicBezTo>
                  <a:cubicBezTo>
                    <a:pt x="51" y="170"/>
                    <a:pt x="54" y="164"/>
                    <a:pt x="57" y="159"/>
                  </a:cubicBezTo>
                  <a:cubicBezTo>
                    <a:pt x="59" y="157"/>
                    <a:pt x="60" y="155"/>
                    <a:pt x="61" y="153"/>
                  </a:cubicBezTo>
                  <a:cubicBezTo>
                    <a:pt x="62" y="152"/>
                    <a:pt x="63" y="151"/>
                    <a:pt x="63" y="150"/>
                  </a:cubicBezTo>
                  <a:cubicBezTo>
                    <a:pt x="65" y="148"/>
                    <a:pt x="67" y="145"/>
                    <a:pt x="68" y="143"/>
                  </a:cubicBezTo>
                  <a:cubicBezTo>
                    <a:pt x="72" y="137"/>
                    <a:pt x="75" y="132"/>
                    <a:pt x="79" y="127"/>
                  </a:cubicBezTo>
                  <a:cubicBezTo>
                    <a:pt x="80" y="124"/>
                    <a:pt x="82" y="121"/>
                    <a:pt x="84" y="118"/>
                  </a:cubicBezTo>
                  <a:cubicBezTo>
                    <a:pt x="86" y="115"/>
                    <a:pt x="88" y="111"/>
                    <a:pt x="90" y="108"/>
                  </a:cubicBezTo>
                  <a:cubicBezTo>
                    <a:pt x="94" y="102"/>
                    <a:pt x="97" y="97"/>
                    <a:pt x="101" y="91"/>
                  </a:cubicBezTo>
                  <a:cubicBezTo>
                    <a:pt x="104" y="87"/>
                    <a:pt x="107" y="82"/>
                    <a:pt x="110" y="76"/>
                  </a:cubicBezTo>
                  <a:cubicBezTo>
                    <a:pt x="112" y="73"/>
                    <a:pt x="114" y="69"/>
                    <a:pt x="116" y="65"/>
                  </a:cubicBezTo>
                  <a:cubicBezTo>
                    <a:pt x="118" y="63"/>
                    <a:pt x="119" y="61"/>
                    <a:pt x="120" y="60"/>
                  </a:cubicBezTo>
                  <a:cubicBezTo>
                    <a:pt x="123" y="55"/>
                    <a:pt x="126" y="50"/>
                    <a:pt x="129" y="45"/>
                  </a:cubicBezTo>
                  <a:cubicBezTo>
                    <a:pt x="131" y="41"/>
                    <a:pt x="135" y="36"/>
                    <a:pt x="138" y="31"/>
                  </a:cubicBezTo>
                  <a:cubicBezTo>
                    <a:pt x="141" y="26"/>
                    <a:pt x="145" y="21"/>
                    <a:pt x="148" y="16"/>
                  </a:cubicBezTo>
                  <a:cubicBezTo>
                    <a:pt x="149" y="15"/>
                    <a:pt x="150" y="14"/>
                    <a:pt x="150" y="13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49" y="10"/>
                    <a:pt x="148" y="9"/>
                    <a:pt x="146" y="8"/>
                  </a:cubicBezTo>
                  <a:close/>
                  <a:moveTo>
                    <a:pt x="168" y="65"/>
                  </a:moveTo>
                  <a:cubicBezTo>
                    <a:pt x="168" y="65"/>
                    <a:pt x="168" y="65"/>
                    <a:pt x="168" y="65"/>
                  </a:cubicBezTo>
                  <a:cubicBezTo>
                    <a:pt x="168" y="65"/>
                    <a:pt x="167" y="66"/>
                    <a:pt x="166" y="67"/>
                  </a:cubicBezTo>
                  <a:cubicBezTo>
                    <a:pt x="165" y="70"/>
                    <a:pt x="163" y="73"/>
                    <a:pt x="161" y="75"/>
                  </a:cubicBezTo>
                  <a:cubicBezTo>
                    <a:pt x="160" y="77"/>
                    <a:pt x="159" y="79"/>
                    <a:pt x="158" y="81"/>
                  </a:cubicBezTo>
                  <a:cubicBezTo>
                    <a:pt x="157" y="83"/>
                    <a:pt x="156" y="85"/>
                    <a:pt x="155" y="87"/>
                  </a:cubicBezTo>
                  <a:cubicBezTo>
                    <a:pt x="154" y="88"/>
                    <a:pt x="153" y="90"/>
                    <a:pt x="152" y="92"/>
                  </a:cubicBezTo>
                  <a:cubicBezTo>
                    <a:pt x="149" y="96"/>
                    <a:pt x="147" y="101"/>
                    <a:pt x="144" y="105"/>
                  </a:cubicBezTo>
                  <a:cubicBezTo>
                    <a:pt x="142" y="107"/>
                    <a:pt x="141" y="110"/>
                    <a:pt x="139" y="112"/>
                  </a:cubicBezTo>
                  <a:cubicBezTo>
                    <a:pt x="138" y="115"/>
                    <a:pt x="137" y="117"/>
                    <a:pt x="135" y="119"/>
                  </a:cubicBezTo>
                  <a:cubicBezTo>
                    <a:pt x="133" y="122"/>
                    <a:pt x="131" y="125"/>
                    <a:pt x="130" y="128"/>
                  </a:cubicBezTo>
                  <a:cubicBezTo>
                    <a:pt x="125" y="134"/>
                    <a:pt x="121" y="140"/>
                    <a:pt x="117" y="147"/>
                  </a:cubicBezTo>
                  <a:cubicBezTo>
                    <a:pt x="115" y="151"/>
                    <a:pt x="112" y="155"/>
                    <a:pt x="109" y="159"/>
                  </a:cubicBezTo>
                  <a:cubicBezTo>
                    <a:pt x="107" y="162"/>
                    <a:pt x="105" y="165"/>
                    <a:pt x="103" y="169"/>
                  </a:cubicBezTo>
                  <a:cubicBezTo>
                    <a:pt x="102" y="170"/>
                    <a:pt x="101" y="171"/>
                    <a:pt x="100" y="173"/>
                  </a:cubicBezTo>
                  <a:cubicBezTo>
                    <a:pt x="100" y="173"/>
                    <a:pt x="100" y="174"/>
                    <a:pt x="101" y="174"/>
                  </a:cubicBezTo>
                  <a:cubicBezTo>
                    <a:pt x="101" y="175"/>
                    <a:pt x="101" y="175"/>
                    <a:pt x="102" y="176"/>
                  </a:cubicBezTo>
                  <a:cubicBezTo>
                    <a:pt x="102" y="176"/>
                    <a:pt x="102" y="177"/>
                    <a:pt x="103" y="177"/>
                  </a:cubicBezTo>
                  <a:cubicBezTo>
                    <a:pt x="103" y="178"/>
                    <a:pt x="104" y="178"/>
                    <a:pt x="105" y="178"/>
                  </a:cubicBezTo>
                  <a:cubicBezTo>
                    <a:pt x="106" y="179"/>
                    <a:pt x="107" y="180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9" y="181"/>
                    <a:pt x="109" y="180"/>
                    <a:pt x="110" y="179"/>
                  </a:cubicBezTo>
                  <a:cubicBezTo>
                    <a:pt x="112" y="177"/>
                    <a:pt x="113" y="174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6"/>
                    <a:pt x="120" y="164"/>
                  </a:cubicBezTo>
                  <a:cubicBezTo>
                    <a:pt x="121" y="163"/>
                    <a:pt x="123" y="161"/>
                    <a:pt x="124" y="159"/>
                  </a:cubicBezTo>
                  <a:cubicBezTo>
                    <a:pt x="124" y="158"/>
                    <a:pt x="125" y="157"/>
                    <a:pt x="126" y="157"/>
                  </a:cubicBezTo>
                  <a:cubicBezTo>
                    <a:pt x="128" y="153"/>
                    <a:pt x="131" y="149"/>
                    <a:pt x="133" y="146"/>
                  </a:cubicBezTo>
                  <a:cubicBezTo>
                    <a:pt x="134" y="144"/>
                    <a:pt x="135" y="143"/>
                    <a:pt x="135" y="142"/>
                  </a:cubicBezTo>
                  <a:cubicBezTo>
                    <a:pt x="137" y="139"/>
                    <a:pt x="139" y="136"/>
                    <a:pt x="141" y="133"/>
                  </a:cubicBezTo>
                  <a:cubicBezTo>
                    <a:pt x="142" y="131"/>
                    <a:pt x="144" y="128"/>
                    <a:pt x="145" y="126"/>
                  </a:cubicBezTo>
                  <a:cubicBezTo>
                    <a:pt x="147" y="124"/>
                    <a:pt x="148" y="123"/>
                    <a:pt x="149" y="121"/>
                  </a:cubicBezTo>
                  <a:cubicBezTo>
                    <a:pt x="150" y="119"/>
                    <a:pt x="152" y="117"/>
                    <a:pt x="153" y="115"/>
                  </a:cubicBezTo>
                  <a:cubicBezTo>
                    <a:pt x="155" y="112"/>
                    <a:pt x="157" y="109"/>
                    <a:pt x="159" y="106"/>
                  </a:cubicBezTo>
                  <a:cubicBezTo>
                    <a:pt x="160" y="104"/>
                    <a:pt x="161" y="103"/>
                    <a:pt x="162" y="101"/>
                  </a:cubicBezTo>
                  <a:cubicBezTo>
                    <a:pt x="163" y="100"/>
                    <a:pt x="164" y="98"/>
                    <a:pt x="165" y="97"/>
                  </a:cubicBezTo>
                  <a:cubicBezTo>
                    <a:pt x="165" y="96"/>
                    <a:pt x="166" y="96"/>
                    <a:pt x="166" y="95"/>
                  </a:cubicBezTo>
                  <a:cubicBezTo>
                    <a:pt x="166" y="94"/>
                    <a:pt x="166" y="92"/>
                    <a:pt x="166" y="91"/>
                  </a:cubicBezTo>
                  <a:cubicBezTo>
                    <a:pt x="166" y="88"/>
                    <a:pt x="167" y="86"/>
                    <a:pt x="167" y="84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4"/>
                    <a:pt x="166" y="85"/>
                    <a:pt x="165" y="86"/>
                  </a:cubicBezTo>
                  <a:cubicBezTo>
                    <a:pt x="164" y="88"/>
                    <a:pt x="162" y="90"/>
                    <a:pt x="160" y="93"/>
                  </a:cubicBezTo>
                  <a:cubicBezTo>
                    <a:pt x="159" y="95"/>
                    <a:pt x="157" y="98"/>
                    <a:pt x="156" y="100"/>
                  </a:cubicBezTo>
                  <a:cubicBezTo>
                    <a:pt x="154" y="103"/>
                    <a:pt x="153" y="105"/>
                    <a:pt x="152" y="107"/>
                  </a:cubicBezTo>
                  <a:cubicBezTo>
                    <a:pt x="149" y="112"/>
                    <a:pt x="146" y="117"/>
                    <a:pt x="142" y="121"/>
                  </a:cubicBezTo>
                  <a:cubicBezTo>
                    <a:pt x="141" y="124"/>
                    <a:pt x="139" y="126"/>
                    <a:pt x="137" y="129"/>
                  </a:cubicBezTo>
                  <a:cubicBezTo>
                    <a:pt x="136" y="131"/>
                    <a:pt x="135" y="133"/>
                    <a:pt x="134" y="134"/>
                  </a:cubicBezTo>
                  <a:cubicBezTo>
                    <a:pt x="132" y="137"/>
                    <a:pt x="130" y="140"/>
                    <a:pt x="128" y="143"/>
                  </a:cubicBezTo>
                  <a:cubicBezTo>
                    <a:pt x="126" y="147"/>
                    <a:pt x="123" y="151"/>
                    <a:pt x="121" y="155"/>
                  </a:cubicBezTo>
                  <a:cubicBezTo>
                    <a:pt x="118" y="159"/>
                    <a:pt x="115" y="163"/>
                    <a:pt x="112" y="167"/>
                  </a:cubicBezTo>
                  <a:cubicBezTo>
                    <a:pt x="112" y="168"/>
                    <a:pt x="111" y="169"/>
                    <a:pt x="110" y="171"/>
                  </a:cubicBezTo>
                  <a:cubicBezTo>
                    <a:pt x="110" y="171"/>
                    <a:pt x="110" y="172"/>
                    <a:pt x="110" y="172"/>
                  </a:cubicBezTo>
                  <a:cubicBezTo>
                    <a:pt x="109" y="173"/>
                    <a:pt x="109" y="174"/>
                    <a:pt x="109" y="174"/>
                  </a:cubicBezTo>
                  <a:cubicBezTo>
                    <a:pt x="109" y="174"/>
                    <a:pt x="109" y="174"/>
                    <a:pt x="109" y="175"/>
                  </a:cubicBezTo>
                  <a:cubicBezTo>
                    <a:pt x="109" y="175"/>
                    <a:pt x="108" y="176"/>
                    <a:pt x="108" y="176"/>
                  </a:cubicBezTo>
                  <a:cubicBezTo>
                    <a:pt x="107" y="176"/>
                    <a:pt x="106" y="175"/>
                    <a:pt x="106" y="175"/>
                  </a:cubicBezTo>
                  <a:cubicBezTo>
                    <a:pt x="106" y="174"/>
                    <a:pt x="106" y="174"/>
                    <a:pt x="106" y="174"/>
                  </a:cubicBezTo>
                  <a:cubicBezTo>
                    <a:pt x="106" y="174"/>
                    <a:pt x="106" y="173"/>
                    <a:pt x="107" y="173"/>
                  </a:cubicBezTo>
                  <a:cubicBezTo>
                    <a:pt x="107" y="172"/>
                    <a:pt x="108" y="170"/>
                    <a:pt x="109" y="169"/>
                  </a:cubicBezTo>
                  <a:cubicBezTo>
                    <a:pt x="110" y="168"/>
                    <a:pt x="110" y="168"/>
                    <a:pt x="110" y="167"/>
                  </a:cubicBezTo>
                  <a:cubicBezTo>
                    <a:pt x="112" y="165"/>
                    <a:pt x="113" y="162"/>
                    <a:pt x="115" y="160"/>
                  </a:cubicBezTo>
                  <a:cubicBezTo>
                    <a:pt x="118" y="155"/>
                    <a:pt x="122" y="150"/>
                    <a:pt x="125" y="145"/>
                  </a:cubicBezTo>
                  <a:cubicBezTo>
                    <a:pt x="127" y="142"/>
                    <a:pt x="129" y="138"/>
                    <a:pt x="132" y="135"/>
                  </a:cubicBezTo>
                  <a:cubicBezTo>
                    <a:pt x="133" y="133"/>
                    <a:pt x="135" y="130"/>
                    <a:pt x="136" y="128"/>
                  </a:cubicBezTo>
                  <a:cubicBezTo>
                    <a:pt x="139" y="123"/>
                    <a:pt x="143" y="118"/>
                    <a:pt x="146" y="113"/>
                  </a:cubicBezTo>
                  <a:cubicBezTo>
                    <a:pt x="149" y="109"/>
                    <a:pt x="151" y="105"/>
                    <a:pt x="154" y="101"/>
                  </a:cubicBezTo>
                  <a:cubicBezTo>
                    <a:pt x="157" y="96"/>
                    <a:pt x="160" y="91"/>
                    <a:pt x="163" y="87"/>
                  </a:cubicBezTo>
                  <a:cubicBezTo>
                    <a:pt x="164" y="84"/>
                    <a:pt x="165" y="82"/>
                    <a:pt x="167" y="80"/>
                  </a:cubicBezTo>
                  <a:cubicBezTo>
                    <a:pt x="167" y="79"/>
                    <a:pt x="167" y="79"/>
                    <a:pt x="167" y="78"/>
                  </a:cubicBezTo>
                  <a:cubicBezTo>
                    <a:pt x="168" y="74"/>
                    <a:pt x="168" y="70"/>
                    <a:pt x="168" y="66"/>
                  </a:cubicBezTo>
                  <a:cubicBezTo>
                    <a:pt x="168" y="66"/>
                    <a:pt x="168" y="65"/>
                    <a:pt x="168" y="65"/>
                  </a:cubicBezTo>
                  <a:close/>
                  <a:moveTo>
                    <a:pt x="157" y="20"/>
                  </a:moveTo>
                  <a:cubicBezTo>
                    <a:pt x="156" y="20"/>
                    <a:pt x="156" y="20"/>
                    <a:pt x="156" y="20"/>
                  </a:cubicBezTo>
                  <a:cubicBezTo>
                    <a:pt x="154" y="22"/>
                    <a:pt x="153" y="25"/>
                    <a:pt x="152" y="27"/>
                  </a:cubicBezTo>
                  <a:cubicBezTo>
                    <a:pt x="150" y="29"/>
                    <a:pt x="149" y="31"/>
                    <a:pt x="148" y="33"/>
                  </a:cubicBezTo>
                  <a:cubicBezTo>
                    <a:pt x="147" y="34"/>
                    <a:pt x="147" y="35"/>
                    <a:pt x="146" y="36"/>
                  </a:cubicBezTo>
                  <a:cubicBezTo>
                    <a:pt x="145" y="38"/>
                    <a:pt x="143" y="41"/>
                    <a:pt x="141" y="44"/>
                  </a:cubicBezTo>
                  <a:cubicBezTo>
                    <a:pt x="140" y="44"/>
                    <a:pt x="140" y="45"/>
                    <a:pt x="139" y="46"/>
                  </a:cubicBezTo>
                  <a:cubicBezTo>
                    <a:pt x="138" y="48"/>
                    <a:pt x="136" y="50"/>
                    <a:pt x="135" y="53"/>
                  </a:cubicBezTo>
                  <a:cubicBezTo>
                    <a:pt x="134" y="54"/>
                    <a:pt x="132" y="56"/>
                    <a:pt x="131" y="57"/>
                  </a:cubicBezTo>
                  <a:cubicBezTo>
                    <a:pt x="129" y="61"/>
                    <a:pt x="127" y="64"/>
                    <a:pt x="124" y="67"/>
                  </a:cubicBezTo>
                  <a:cubicBezTo>
                    <a:pt x="121" y="72"/>
                    <a:pt x="119" y="76"/>
                    <a:pt x="116" y="80"/>
                  </a:cubicBezTo>
                  <a:cubicBezTo>
                    <a:pt x="111" y="87"/>
                    <a:pt x="106" y="95"/>
                    <a:pt x="102" y="102"/>
                  </a:cubicBezTo>
                  <a:cubicBezTo>
                    <a:pt x="100" y="104"/>
                    <a:pt x="99" y="106"/>
                    <a:pt x="97" y="108"/>
                  </a:cubicBezTo>
                  <a:cubicBezTo>
                    <a:pt x="97" y="110"/>
                    <a:pt x="96" y="111"/>
                    <a:pt x="95" y="112"/>
                  </a:cubicBezTo>
                  <a:cubicBezTo>
                    <a:pt x="94" y="114"/>
                    <a:pt x="92" y="116"/>
                    <a:pt x="91" y="118"/>
                  </a:cubicBezTo>
                  <a:cubicBezTo>
                    <a:pt x="89" y="121"/>
                    <a:pt x="88" y="124"/>
                    <a:pt x="86" y="126"/>
                  </a:cubicBezTo>
                  <a:cubicBezTo>
                    <a:pt x="83" y="131"/>
                    <a:pt x="80" y="136"/>
                    <a:pt x="77" y="142"/>
                  </a:cubicBezTo>
                  <a:cubicBezTo>
                    <a:pt x="74" y="146"/>
                    <a:pt x="71" y="151"/>
                    <a:pt x="68" y="155"/>
                  </a:cubicBezTo>
                  <a:cubicBezTo>
                    <a:pt x="66" y="159"/>
                    <a:pt x="64" y="162"/>
                    <a:pt x="62" y="166"/>
                  </a:cubicBezTo>
                  <a:cubicBezTo>
                    <a:pt x="60" y="170"/>
                    <a:pt x="57" y="175"/>
                    <a:pt x="54" y="180"/>
                  </a:cubicBezTo>
                  <a:cubicBezTo>
                    <a:pt x="52" y="183"/>
                    <a:pt x="50" y="187"/>
                    <a:pt x="48" y="190"/>
                  </a:cubicBezTo>
                  <a:cubicBezTo>
                    <a:pt x="47" y="192"/>
                    <a:pt x="46" y="194"/>
                    <a:pt x="45" y="195"/>
                  </a:cubicBezTo>
                  <a:cubicBezTo>
                    <a:pt x="43" y="200"/>
                    <a:pt x="41" y="203"/>
                    <a:pt x="38" y="207"/>
                  </a:cubicBezTo>
                  <a:cubicBezTo>
                    <a:pt x="37" y="208"/>
                    <a:pt x="37" y="209"/>
                    <a:pt x="36" y="210"/>
                  </a:cubicBezTo>
                  <a:cubicBezTo>
                    <a:pt x="36" y="211"/>
                    <a:pt x="36" y="212"/>
                    <a:pt x="36" y="213"/>
                  </a:cubicBezTo>
                  <a:cubicBezTo>
                    <a:pt x="36" y="214"/>
                    <a:pt x="37" y="216"/>
                    <a:pt x="37" y="217"/>
                  </a:cubicBezTo>
                  <a:cubicBezTo>
                    <a:pt x="37" y="218"/>
                    <a:pt x="37" y="219"/>
                    <a:pt x="37" y="219"/>
                  </a:cubicBezTo>
                  <a:cubicBezTo>
                    <a:pt x="38" y="218"/>
                    <a:pt x="39" y="218"/>
                    <a:pt x="39" y="217"/>
                  </a:cubicBezTo>
                  <a:cubicBezTo>
                    <a:pt x="40" y="215"/>
                    <a:pt x="42" y="213"/>
                    <a:pt x="43" y="210"/>
                  </a:cubicBezTo>
                  <a:cubicBezTo>
                    <a:pt x="45" y="206"/>
                    <a:pt x="48" y="202"/>
                    <a:pt x="50" y="198"/>
                  </a:cubicBezTo>
                  <a:cubicBezTo>
                    <a:pt x="55" y="189"/>
                    <a:pt x="60" y="181"/>
                    <a:pt x="65" y="172"/>
                  </a:cubicBezTo>
                  <a:cubicBezTo>
                    <a:pt x="67" y="168"/>
                    <a:pt x="69" y="164"/>
                    <a:pt x="72" y="161"/>
                  </a:cubicBezTo>
                  <a:cubicBezTo>
                    <a:pt x="75" y="155"/>
                    <a:pt x="78" y="150"/>
                    <a:pt x="81" y="146"/>
                  </a:cubicBezTo>
                  <a:cubicBezTo>
                    <a:pt x="83" y="143"/>
                    <a:pt x="85" y="140"/>
                    <a:pt x="87" y="137"/>
                  </a:cubicBezTo>
                  <a:cubicBezTo>
                    <a:pt x="88" y="135"/>
                    <a:pt x="89" y="134"/>
                    <a:pt x="90" y="132"/>
                  </a:cubicBezTo>
                  <a:cubicBezTo>
                    <a:pt x="92" y="129"/>
                    <a:pt x="94" y="126"/>
                    <a:pt x="96" y="123"/>
                  </a:cubicBezTo>
                  <a:cubicBezTo>
                    <a:pt x="98" y="119"/>
                    <a:pt x="100" y="115"/>
                    <a:pt x="102" y="111"/>
                  </a:cubicBezTo>
                  <a:cubicBezTo>
                    <a:pt x="104" y="108"/>
                    <a:pt x="106" y="104"/>
                    <a:pt x="108" y="101"/>
                  </a:cubicBezTo>
                  <a:cubicBezTo>
                    <a:pt x="110" y="98"/>
                    <a:pt x="111" y="95"/>
                    <a:pt x="113" y="91"/>
                  </a:cubicBezTo>
                  <a:cubicBezTo>
                    <a:pt x="113" y="91"/>
                    <a:pt x="114" y="91"/>
                    <a:pt x="114" y="90"/>
                  </a:cubicBezTo>
                  <a:cubicBezTo>
                    <a:pt x="116" y="87"/>
                    <a:pt x="118" y="83"/>
                    <a:pt x="121" y="80"/>
                  </a:cubicBezTo>
                  <a:cubicBezTo>
                    <a:pt x="121" y="78"/>
                    <a:pt x="122" y="77"/>
                    <a:pt x="123" y="76"/>
                  </a:cubicBezTo>
                  <a:cubicBezTo>
                    <a:pt x="124" y="74"/>
                    <a:pt x="126" y="72"/>
                    <a:pt x="127" y="70"/>
                  </a:cubicBezTo>
                  <a:cubicBezTo>
                    <a:pt x="128" y="68"/>
                    <a:pt x="129" y="67"/>
                    <a:pt x="130" y="66"/>
                  </a:cubicBezTo>
                  <a:cubicBezTo>
                    <a:pt x="132" y="63"/>
                    <a:pt x="133" y="61"/>
                    <a:pt x="135" y="59"/>
                  </a:cubicBezTo>
                  <a:cubicBezTo>
                    <a:pt x="136" y="57"/>
                    <a:pt x="138" y="55"/>
                    <a:pt x="139" y="54"/>
                  </a:cubicBezTo>
                  <a:cubicBezTo>
                    <a:pt x="141" y="51"/>
                    <a:pt x="143" y="48"/>
                    <a:pt x="145" y="45"/>
                  </a:cubicBezTo>
                  <a:cubicBezTo>
                    <a:pt x="147" y="42"/>
                    <a:pt x="149" y="39"/>
                    <a:pt x="151" y="36"/>
                  </a:cubicBezTo>
                  <a:cubicBezTo>
                    <a:pt x="153" y="34"/>
                    <a:pt x="154" y="33"/>
                    <a:pt x="155" y="31"/>
                  </a:cubicBezTo>
                  <a:cubicBezTo>
                    <a:pt x="156" y="29"/>
                    <a:pt x="158" y="28"/>
                    <a:pt x="159" y="26"/>
                  </a:cubicBezTo>
                  <a:cubicBezTo>
                    <a:pt x="159" y="26"/>
                    <a:pt x="159" y="25"/>
                    <a:pt x="160" y="25"/>
                  </a:cubicBezTo>
                  <a:cubicBezTo>
                    <a:pt x="159" y="23"/>
                    <a:pt x="158" y="21"/>
                    <a:pt x="157" y="20"/>
                  </a:cubicBezTo>
                  <a:close/>
                  <a:moveTo>
                    <a:pt x="139" y="5"/>
                  </a:moveTo>
                  <a:cubicBezTo>
                    <a:pt x="139" y="6"/>
                    <a:pt x="139" y="6"/>
                    <a:pt x="139" y="6"/>
                  </a:cubicBezTo>
                  <a:cubicBezTo>
                    <a:pt x="137" y="9"/>
                    <a:pt x="136" y="11"/>
                    <a:pt x="134" y="14"/>
                  </a:cubicBezTo>
                  <a:cubicBezTo>
                    <a:pt x="134" y="14"/>
                    <a:pt x="134" y="14"/>
                    <a:pt x="133" y="15"/>
                  </a:cubicBezTo>
                  <a:cubicBezTo>
                    <a:pt x="131" y="19"/>
                    <a:pt x="128" y="24"/>
                    <a:pt x="125" y="28"/>
                  </a:cubicBezTo>
                  <a:cubicBezTo>
                    <a:pt x="124" y="30"/>
                    <a:pt x="122" y="32"/>
                    <a:pt x="121" y="34"/>
                  </a:cubicBezTo>
                  <a:cubicBezTo>
                    <a:pt x="119" y="36"/>
                    <a:pt x="117" y="39"/>
                    <a:pt x="115" y="42"/>
                  </a:cubicBezTo>
                  <a:cubicBezTo>
                    <a:pt x="113" y="45"/>
                    <a:pt x="111" y="49"/>
                    <a:pt x="109" y="52"/>
                  </a:cubicBezTo>
                  <a:cubicBezTo>
                    <a:pt x="106" y="56"/>
                    <a:pt x="104" y="60"/>
                    <a:pt x="101" y="64"/>
                  </a:cubicBezTo>
                  <a:cubicBezTo>
                    <a:pt x="99" y="67"/>
                    <a:pt x="98" y="70"/>
                    <a:pt x="96" y="73"/>
                  </a:cubicBezTo>
                  <a:cubicBezTo>
                    <a:pt x="92" y="79"/>
                    <a:pt x="88" y="84"/>
                    <a:pt x="85" y="90"/>
                  </a:cubicBezTo>
                  <a:cubicBezTo>
                    <a:pt x="82" y="95"/>
                    <a:pt x="79" y="100"/>
                    <a:pt x="76" y="105"/>
                  </a:cubicBezTo>
                  <a:cubicBezTo>
                    <a:pt x="73" y="110"/>
                    <a:pt x="69" y="115"/>
                    <a:pt x="66" y="121"/>
                  </a:cubicBezTo>
                  <a:cubicBezTo>
                    <a:pt x="64" y="124"/>
                    <a:pt x="62" y="127"/>
                    <a:pt x="60" y="131"/>
                  </a:cubicBezTo>
                  <a:cubicBezTo>
                    <a:pt x="59" y="133"/>
                    <a:pt x="58" y="135"/>
                    <a:pt x="57" y="136"/>
                  </a:cubicBezTo>
                  <a:cubicBezTo>
                    <a:pt x="55" y="140"/>
                    <a:pt x="53" y="144"/>
                    <a:pt x="51" y="148"/>
                  </a:cubicBezTo>
                  <a:cubicBezTo>
                    <a:pt x="50" y="149"/>
                    <a:pt x="50" y="150"/>
                    <a:pt x="49" y="152"/>
                  </a:cubicBezTo>
                  <a:cubicBezTo>
                    <a:pt x="47" y="155"/>
                    <a:pt x="45" y="158"/>
                    <a:pt x="43" y="162"/>
                  </a:cubicBezTo>
                  <a:cubicBezTo>
                    <a:pt x="41" y="164"/>
                    <a:pt x="39" y="167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5" y="174"/>
                    <a:pt x="33" y="177"/>
                    <a:pt x="31" y="180"/>
                  </a:cubicBezTo>
                  <a:cubicBezTo>
                    <a:pt x="30" y="181"/>
                    <a:pt x="29" y="183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6"/>
                    <a:pt x="28" y="187"/>
                    <a:pt x="29" y="188"/>
                  </a:cubicBezTo>
                  <a:cubicBezTo>
                    <a:pt x="29" y="189"/>
                    <a:pt x="29" y="190"/>
                    <a:pt x="29" y="191"/>
                  </a:cubicBezTo>
                  <a:cubicBezTo>
                    <a:pt x="31" y="189"/>
                    <a:pt x="32" y="188"/>
                    <a:pt x="33" y="186"/>
                  </a:cubicBezTo>
                  <a:cubicBezTo>
                    <a:pt x="34" y="184"/>
                    <a:pt x="35" y="182"/>
                    <a:pt x="36" y="180"/>
                  </a:cubicBezTo>
                  <a:cubicBezTo>
                    <a:pt x="39" y="176"/>
                    <a:pt x="42" y="172"/>
                    <a:pt x="45" y="167"/>
                  </a:cubicBezTo>
                  <a:cubicBezTo>
                    <a:pt x="49" y="161"/>
                    <a:pt x="53" y="155"/>
                    <a:pt x="56" y="149"/>
                  </a:cubicBezTo>
                  <a:cubicBezTo>
                    <a:pt x="57" y="148"/>
                    <a:pt x="58" y="146"/>
                    <a:pt x="59" y="145"/>
                  </a:cubicBezTo>
                  <a:cubicBezTo>
                    <a:pt x="61" y="140"/>
                    <a:pt x="64" y="137"/>
                    <a:pt x="66" y="132"/>
                  </a:cubicBezTo>
                  <a:cubicBezTo>
                    <a:pt x="67" y="130"/>
                    <a:pt x="68" y="128"/>
                    <a:pt x="69" y="126"/>
                  </a:cubicBezTo>
                  <a:cubicBezTo>
                    <a:pt x="72" y="121"/>
                    <a:pt x="75" y="116"/>
                    <a:pt x="78" y="111"/>
                  </a:cubicBezTo>
                  <a:cubicBezTo>
                    <a:pt x="80" y="108"/>
                    <a:pt x="81" y="106"/>
                    <a:pt x="82" y="103"/>
                  </a:cubicBezTo>
                  <a:cubicBezTo>
                    <a:pt x="86" y="98"/>
                    <a:pt x="89" y="93"/>
                    <a:pt x="93" y="88"/>
                  </a:cubicBezTo>
                  <a:cubicBezTo>
                    <a:pt x="94" y="85"/>
                    <a:pt x="96" y="82"/>
                    <a:pt x="98" y="79"/>
                  </a:cubicBezTo>
                  <a:cubicBezTo>
                    <a:pt x="101" y="74"/>
                    <a:pt x="104" y="70"/>
                    <a:pt x="107" y="65"/>
                  </a:cubicBezTo>
                  <a:cubicBezTo>
                    <a:pt x="110" y="61"/>
                    <a:pt x="112" y="57"/>
                    <a:pt x="115" y="53"/>
                  </a:cubicBezTo>
                  <a:cubicBezTo>
                    <a:pt x="119" y="47"/>
                    <a:pt x="123" y="40"/>
                    <a:pt x="128" y="33"/>
                  </a:cubicBezTo>
                  <a:cubicBezTo>
                    <a:pt x="130" y="29"/>
                    <a:pt x="132" y="26"/>
                    <a:pt x="134" y="23"/>
                  </a:cubicBezTo>
                  <a:cubicBezTo>
                    <a:pt x="134" y="22"/>
                    <a:pt x="135" y="20"/>
                    <a:pt x="136" y="19"/>
                  </a:cubicBezTo>
                  <a:cubicBezTo>
                    <a:pt x="137" y="17"/>
                    <a:pt x="138" y="16"/>
                    <a:pt x="139" y="14"/>
                  </a:cubicBezTo>
                  <a:cubicBezTo>
                    <a:pt x="140" y="12"/>
                    <a:pt x="142" y="11"/>
                    <a:pt x="143" y="9"/>
                  </a:cubicBezTo>
                  <a:cubicBezTo>
                    <a:pt x="144" y="8"/>
                    <a:pt x="144" y="8"/>
                    <a:pt x="145" y="7"/>
                  </a:cubicBezTo>
                  <a:cubicBezTo>
                    <a:pt x="143" y="6"/>
                    <a:pt x="141" y="6"/>
                    <a:pt x="139" y="5"/>
                  </a:cubicBezTo>
                  <a:close/>
                  <a:moveTo>
                    <a:pt x="35" y="209"/>
                  </a:moveTo>
                  <a:cubicBezTo>
                    <a:pt x="36" y="207"/>
                    <a:pt x="37" y="206"/>
                    <a:pt x="38" y="204"/>
                  </a:cubicBezTo>
                  <a:cubicBezTo>
                    <a:pt x="40" y="201"/>
                    <a:pt x="42" y="198"/>
                    <a:pt x="44" y="194"/>
                  </a:cubicBezTo>
                  <a:cubicBezTo>
                    <a:pt x="45" y="194"/>
                    <a:pt x="45" y="193"/>
                    <a:pt x="45" y="193"/>
                  </a:cubicBezTo>
                  <a:cubicBezTo>
                    <a:pt x="47" y="189"/>
                    <a:pt x="49" y="186"/>
                    <a:pt x="51" y="183"/>
                  </a:cubicBezTo>
                  <a:cubicBezTo>
                    <a:pt x="53" y="179"/>
                    <a:pt x="55" y="176"/>
                    <a:pt x="57" y="172"/>
                  </a:cubicBezTo>
                  <a:cubicBezTo>
                    <a:pt x="59" y="168"/>
                    <a:pt x="61" y="165"/>
                    <a:pt x="63" y="162"/>
                  </a:cubicBezTo>
                  <a:cubicBezTo>
                    <a:pt x="66" y="157"/>
                    <a:pt x="68" y="152"/>
                    <a:pt x="71" y="147"/>
                  </a:cubicBezTo>
                  <a:cubicBezTo>
                    <a:pt x="75" y="142"/>
                    <a:pt x="78" y="136"/>
                    <a:pt x="82" y="130"/>
                  </a:cubicBezTo>
                  <a:cubicBezTo>
                    <a:pt x="83" y="127"/>
                    <a:pt x="85" y="124"/>
                    <a:pt x="87" y="121"/>
                  </a:cubicBezTo>
                  <a:cubicBezTo>
                    <a:pt x="89" y="119"/>
                    <a:pt x="90" y="118"/>
                    <a:pt x="91" y="116"/>
                  </a:cubicBezTo>
                  <a:cubicBezTo>
                    <a:pt x="93" y="113"/>
                    <a:pt x="95" y="110"/>
                    <a:pt x="97" y="107"/>
                  </a:cubicBezTo>
                  <a:cubicBezTo>
                    <a:pt x="97" y="106"/>
                    <a:pt x="97" y="105"/>
                    <a:pt x="98" y="105"/>
                  </a:cubicBezTo>
                  <a:cubicBezTo>
                    <a:pt x="99" y="102"/>
                    <a:pt x="101" y="100"/>
                    <a:pt x="103" y="97"/>
                  </a:cubicBezTo>
                  <a:cubicBezTo>
                    <a:pt x="106" y="93"/>
                    <a:pt x="109" y="88"/>
                    <a:pt x="112" y="83"/>
                  </a:cubicBezTo>
                  <a:cubicBezTo>
                    <a:pt x="114" y="80"/>
                    <a:pt x="115" y="78"/>
                    <a:pt x="117" y="76"/>
                  </a:cubicBezTo>
                  <a:cubicBezTo>
                    <a:pt x="120" y="70"/>
                    <a:pt x="124" y="65"/>
                    <a:pt x="128" y="59"/>
                  </a:cubicBezTo>
                  <a:cubicBezTo>
                    <a:pt x="129" y="57"/>
                    <a:pt x="131" y="56"/>
                    <a:pt x="132" y="54"/>
                  </a:cubicBezTo>
                  <a:cubicBezTo>
                    <a:pt x="133" y="52"/>
                    <a:pt x="134" y="51"/>
                    <a:pt x="135" y="49"/>
                  </a:cubicBezTo>
                  <a:cubicBezTo>
                    <a:pt x="137" y="46"/>
                    <a:pt x="139" y="44"/>
                    <a:pt x="141" y="41"/>
                  </a:cubicBezTo>
                  <a:cubicBezTo>
                    <a:pt x="141" y="40"/>
                    <a:pt x="142" y="40"/>
                    <a:pt x="142" y="39"/>
                  </a:cubicBezTo>
                  <a:cubicBezTo>
                    <a:pt x="144" y="37"/>
                    <a:pt x="145" y="35"/>
                    <a:pt x="147" y="32"/>
                  </a:cubicBezTo>
                  <a:cubicBezTo>
                    <a:pt x="148" y="31"/>
                    <a:pt x="149" y="29"/>
                    <a:pt x="150" y="27"/>
                  </a:cubicBezTo>
                  <a:cubicBezTo>
                    <a:pt x="152" y="24"/>
                    <a:pt x="153" y="21"/>
                    <a:pt x="155" y="19"/>
                  </a:cubicBezTo>
                  <a:cubicBezTo>
                    <a:pt x="155" y="19"/>
                    <a:pt x="155" y="18"/>
                    <a:pt x="156" y="18"/>
                  </a:cubicBezTo>
                  <a:cubicBezTo>
                    <a:pt x="155" y="16"/>
                    <a:pt x="153" y="13"/>
                    <a:pt x="152" y="13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0" y="17"/>
                    <a:pt x="147" y="20"/>
                    <a:pt x="145" y="23"/>
                  </a:cubicBezTo>
                  <a:cubicBezTo>
                    <a:pt x="144" y="25"/>
                    <a:pt x="142" y="27"/>
                    <a:pt x="141" y="30"/>
                  </a:cubicBezTo>
                  <a:cubicBezTo>
                    <a:pt x="138" y="34"/>
                    <a:pt x="134" y="39"/>
                    <a:pt x="131" y="44"/>
                  </a:cubicBezTo>
                  <a:cubicBezTo>
                    <a:pt x="131" y="45"/>
                    <a:pt x="130" y="46"/>
                    <a:pt x="129" y="47"/>
                  </a:cubicBezTo>
                  <a:cubicBezTo>
                    <a:pt x="127" y="51"/>
                    <a:pt x="125" y="54"/>
                    <a:pt x="123" y="58"/>
                  </a:cubicBezTo>
                  <a:cubicBezTo>
                    <a:pt x="122" y="60"/>
                    <a:pt x="121" y="61"/>
                    <a:pt x="120" y="63"/>
                  </a:cubicBezTo>
                  <a:cubicBezTo>
                    <a:pt x="118" y="66"/>
                    <a:pt x="116" y="70"/>
                    <a:pt x="114" y="73"/>
                  </a:cubicBezTo>
                  <a:cubicBezTo>
                    <a:pt x="110" y="78"/>
                    <a:pt x="107" y="84"/>
                    <a:pt x="104" y="90"/>
                  </a:cubicBezTo>
                  <a:cubicBezTo>
                    <a:pt x="102" y="92"/>
                    <a:pt x="101" y="94"/>
                    <a:pt x="100" y="96"/>
                  </a:cubicBezTo>
                  <a:cubicBezTo>
                    <a:pt x="98" y="99"/>
                    <a:pt x="95" y="103"/>
                    <a:pt x="93" y="107"/>
                  </a:cubicBezTo>
                  <a:cubicBezTo>
                    <a:pt x="90" y="112"/>
                    <a:pt x="86" y="117"/>
                    <a:pt x="83" y="122"/>
                  </a:cubicBezTo>
                  <a:cubicBezTo>
                    <a:pt x="81" y="125"/>
                    <a:pt x="80" y="128"/>
                    <a:pt x="78" y="131"/>
                  </a:cubicBezTo>
                  <a:cubicBezTo>
                    <a:pt x="75" y="136"/>
                    <a:pt x="71" y="141"/>
                    <a:pt x="68" y="146"/>
                  </a:cubicBezTo>
                  <a:cubicBezTo>
                    <a:pt x="66" y="148"/>
                    <a:pt x="64" y="151"/>
                    <a:pt x="62" y="154"/>
                  </a:cubicBezTo>
                  <a:cubicBezTo>
                    <a:pt x="59" y="158"/>
                    <a:pt x="57" y="163"/>
                    <a:pt x="54" y="167"/>
                  </a:cubicBezTo>
                  <a:cubicBezTo>
                    <a:pt x="52" y="170"/>
                    <a:pt x="51" y="173"/>
                    <a:pt x="50" y="176"/>
                  </a:cubicBezTo>
                  <a:cubicBezTo>
                    <a:pt x="49" y="177"/>
                    <a:pt x="48" y="178"/>
                    <a:pt x="48" y="179"/>
                  </a:cubicBezTo>
                  <a:cubicBezTo>
                    <a:pt x="46" y="182"/>
                    <a:pt x="44" y="185"/>
                    <a:pt x="42" y="189"/>
                  </a:cubicBezTo>
                  <a:cubicBezTo>
                    <a:pt x="42" y="190"/>
                    <a:pt x="41" y="191"/>
                    <a:pt x="40" y="193"/>
                  </a:cubicBezTo>
                  <a:cubicBezTo>
                    <a:pt x="38" y="195"/>
                    <a:pt x="37" y="197"/>
                    <a:pt x="36" y="199"/>
                  </a:cubicBezTo>
                  <a:cubicBezTo>
                    <a:pt x="35" y="200"/>
                    <a:pt x="34" y="201"/>
                    <a:pt x="34" y="202"/>
                  </a:cubicBezTo>
                  <a:cubicBezTo>
                    <a:pt x="34" y="202"/>
                    <a:pt x="33" y="202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4"/>
                  </a:cubicBezTo>
                  <a:cubicBezTo>
                    <a:pt x="34" y="205"/>
                    <a:pt x="34" y="207"/>
                    <a:pt x="35" y="209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22" y="165"/>
                  </a:moveTo>
                  <a:cubicBezTo>
                    <a:pt x="23" y="165"/>
                    <a:pt x="23" y="164"/>
                    <a:pt x="24" y="164"/>
                  </a:cubicBezTo>
                  <a:cubicBezTo>
                    <a:pt x="25" y="163"/>
                    <a:pt x="25" y="162"/>
                    <a:pt x="26" y="160"/>
                  </a:cubicBezTo>
                  <a:cubicBezTo>
                    <a:pt x="26" y="160"/>
                    <a:pt x="26" y="159"/>
                    <a:pt x="26" y="158"/>
                  </a:cubicBezTo>
                  <a:cubicBezTo>
                    <a:pt x="27" y="158"/>
                    <a:pt x="27" y="157"/>
                    <a:pt x="27" y="157"/>
                  </a:cubicBezTo>
                  <a:cubicBezTo>
                    <a:pt x="28" y="157"/>
                    <a:pt x="28" y="156"/>
                    <a:pt x="29" y="155"/>
                  </a:cubicBezTo>
                  <a:cubicBezTo>
                    <a:pt x="30" y="153"/>
                    <a:pt x="32" y="151"/>
                    <a:pt x="33" y="149"/>
                  </a:cubicBezTo>
                  <a:cubicBezTo>
                    <a:pt x="34" y="146"/>
                    <a:pt x="36" y="143"/>
                    <a:pt x="37" y="141"/>
                  </a:cubicBezTo>
                  <a:cubicBezTo>
                    <a:pt x="39" y="138"/>
                    <a:pt x="40" y="136"/>
                    <a:pt x="41" y="134"/>
                  </a:cubicBezTo>
                  <a:cubicBezTo>
                    <a:pt x="42" y="133"/>
                    <a:pt x="43" y="132"/>
                    <a:pt x="43" y="130"/>
                  </a:cubicBezTo>
                  <a:cubicBezTo>
                    <a:pt x="45" y="128"/>
                    <a:pt x="46" y="126"/>
                    <a:pt x="47" y="124"/>
                  </a:cubicBezTo>
                  <a:cubicBezTo>
                    <a:pt x="50" y="119"/>
                    <a:pt x="53" y="114"/>
                    <a:pt x="55" y="109"/>
                  </a:cubicBezTo>
                  <a:cubicBezTo>
                    <a:pt x="58" y="104"/>
                    <a:pt x="61" y="100"/>
                    <a:pt x="64" y="95"/>
                  </a:cubicBezTo>
                  <a:cubicBezTo>
                    <a:pt x="65" y="93"/>
                    <a:pt x="66" y="92"/>
                    <a:pt x="67" y="90"/>
                  </a:cubicBezTo>
                  <a:cubicBezTo>
                    <a:pt x="70" y="86"/>
                    <a:pt x="72" y="82"/>
                    <a:pt x="75" y="79"/>
                  </a:cubicBezTo>
                  <a:cubicBezTo>
                    <a:pt x="77" y="75"/>
                    <a:pt x="80" y="70"/>
                    <a:pt x="83" y="66"/>
                  </a:cubicBezTo>
                  <a:cubicBezTo>
                    <a:pt x="86" y="61"/>
                    <a:pt x="90" y="55"/>
                    <a:pt x="93" y="49"/>
                  </a:cubicBezTo>
                  <a:cubicBezTo>
                    <a:pt x="96" y="45"/>
                    <a:pt x="98" y="40"/>
                    <a:pt x="101" y="36"/>
                  </a:cubicBezTo>
                  <a:cubicBezTo>
                    <a:pt x="102" y="35"/>
                    <a:pt x="102" y="34"/>
                    <a:pt x="103" y="32"/>
                  </a:cubicBezTo>
                  <a:cubicBezTo>
                    <a:pt x="105" y="30"/>
                    <a:pt x="106" y="27"/>
                    <a:pt x="108" y="25"/>
                  </a:cubicBezTo>
                  <a:cubicBezTo>
                    <a:pt x="110" y="22"/>
                    <a:pt x="112" y="19"/>
                    <a:pt x="114" y="16"/>
                  </a:cubicBezTo>
                  <a:cubicBezTo>
                    <a:pt x="116" y="14"/>
                    <a:pt x="117" y="12"/>
                    <a:pt x="118" y="9"/>
                  </a:cubicBezTo>
                  <a:cubicBezTo>
                    <a:pt x="119" y="9"/>
                    <a:pt x="119" y="8"/>
                    <a:pt x="120" y="7"/>
                  </a:cubicBezTo>
                  <a:cubicBezTo>
                    <a:pt x="120" y="7"/>
                    <a:pt x="120" y="6"/>
                    <a:pt x="121" y="6"/>
                  </a:cubicBezTo>
                  <a:cubicBezTo>
                    <a:pt x="118" y="6"/>
                    <a:pt x="115" y="7"/>
                    <a:pt x="113" y="8"/>
                  </a:cubicBezTo>
                  <a:cubicBezTo>
                    <a:pt x="113" y="9"/>
                    <a:pt x="113" y="9"/>
                    <a:pt x="112" y="10"/>
                  </a:cubicBezTo>
                  <a:cubicBezTo>
                    <a:pt x="112" y="10"/>
                    <a:pt x="112" y="10"/>
                    <a:pt x="111" y="10"/>
                  </a:cubicBezTo>
                  <a:cubicBezTo>
                    <a:pt x="110" y="12"/>
                    <a:pt x="109" y="14"/>
                    <a:pt x="108" y="15"/>
                  </a:cubicBezTo>
                  <a:cubicBezTo>
                    <a:pt x="107" y="17"/>
                    <a:pt x="105" y="20"/>
                    <a:pt x="104" y="22"/>
                  </a:cubicBezTo>
                  <a:cubicBezTo>
                    <a:pt x="102" y="24"/>
                    <a:pt x="101" y="26"/>
                    <a:pt x="99" y="29"/>
                  </a:cubicBezTo>
                  <a:cubicBezTo>
                    <a:pt x="97" y="32"/>
                    <a:pt x="94" y="36"/>
                    <a:pt x="92" y="40"/>
                  </a:cubicBezTo>
                  <a:cubicBezTo>
                    <a:pt x="90" y="44"/>
                    <a:pt x="88" y="47"/>
                    <a:pt x="86" y="51"/>
                  </a:cubicBezTo>
                  <a:cubicBezTo>
                    <a:pt x="83" y="56"/>
                    <a:pt x="79" y="62"/>
                    <a:pt x="76" y="67"/>
                  </a:cubicBezTo>
                  <a:cubicBezTo>
                    <a:pt x="73" y="72"/>
                    <a:pt x="71" y="76"/>
                    <a:pt x="68" y="80"/>
                  </a:cubicBezTo>
                  <a:cubicBezTo>
                    <a:pt x="64" y="87"/>
                    <a:pt x="60" y="94"/>
                    <a:pt x="56" y="100"/>
                  </a:cubicBezTo>
                  <a:cubicBezTo>
                    <a:pt x="55" y="102"/>
                    <a:pt x="54" y="103"/>
                    <a:pt x="54" y="104"/>
                  </a:cubicBezTo>
                  <a:cubicBezTo>
                    <a:pt x="52" y="108"/>
                    <a:pt x="50" y="111"/>
                    <a:pt x="47" y="115"/>
                  </a:cubicBezTo>
                  <a:cubicBezTo>
                    <a:pt x="47" y="116"/>
                    <a:pt x="46" y="118"/>
                    <a:pt x="45" y="119"/>
                  </a:cubicBezTo>
                  <a:cubicBezTo>
                    <a:pt x="42" y="123"/>
                    <a:pt x="40" y="127"/>
                    <a:pt x="37" y="131"/>
                  </a:cubicBezTo>
                  <a:cubicBezTo>
                    <a:pt x="37" y="132"/>
                    <a:pt x="36" y="133"/>
                    <a:pt x="36" y="134"/>
                  </a:cubicBezTo>
                  <a:cubicBezTo>
                    <a:pt x="32" y="141"/>
                    <a:pt x="29" y="147"/>
                    <a:pt x="25" y="153"/>
                  </a:cubicBezTo>
                  <a:cubicBezTo>
                    <a:pt x="24" y="155"/>
                    <a:pt x="23" y="157"/>
                    <a:pt x="22" y="158"/>
                  </a:cubicBezTo>
                  <a:cubicBezTo>
                    <a:pt x="22" y="159"/>
                    <a:pt x="22" y="160"/>
                    <a:pt x="22" y="160"/>
                  </a:cubicBezTo>
                  <a:cubicBezTo>
                    <a:pt x="22" y="161"/>
                    <a:pt x="22" y="161"/>
                    <a:pt x="21" y="162"/>
                  </a:cubicBezTo>
                  <a:cubicBezTo>
                    <a:pt x="21" y="162"/>
                    <a:pt x="21" y="162"/>
                    <a:pt x="22" y="162"/>
                  </a:cubicBezTo>
                  <a:cubicBezTo>
                    <a:pt x="22" y="163"/>
                    <a:pt x="22" y="164"/>
                    <a:pt x="22" y="165"/>
                  </a:cubicBezTo>
                  <a:close/>
                  <a:moveTo>
                    <a:pt x="96" y="168"/>
                  </a:moveTo>
                  <a:cubicBezTo>
                    <a:pt x="97" y="169"/>
                    <a:pt x="98" y="170"/>
                    <a:pt x="99" y="171"/>
                  </a:cubicBezTo>
                  <a:cubicBezTo>
                    <a:pt x="99" y="171"/>
                    <a:pt x="99" y="171"/>
                    <a:pt x="100" y="170"/>
                  </a:cubicBezTo>
                  <a:cubicBezTo>
                    <a:pt x="100" y="169"/>
                    <a:pt x="102" y="167"/>
                    <a:pt x="103" y="166"/>
                  </a:cubicBezTo>
                  <a:cubicBezTo>
                    <a:pt x="104" y="163"/>
                    <a:pt x="106" y="161"/>
                    <a:pt x="108" y="159"/>
                  </a:cubicBezTo>
                  <a:cubicBezTo>
                    <a:pt x="111" y="154"/>
                    <a:pt x="114" y="148"/>
                    <a:pt x="118" y="143"/>
                  </a:cubicBezTo>
                  <a:cubicBezTo>
                    <a:pt x="122" y="137"/>
                    <a:pt x="125" y="131"/>
                    <a:pt x="129" y="126"/>
                  </a:cubicBezTo>
                  <a:cubicBezTo>
                    <a:pt x="129" y="125"/>
                    <a:pt x="130" y="124"/>
                    <a:pt x="130" y="124"/>
                  </a:cubicBezTo>
                  <a:cubicBezTo>
                    <a:pt x="132" y="120"/>
                    <a:pt x="134" y="117"/>
                    <a:pt x="136" y="114"/>
                  </a:cubicBezTo>
                  <a:cubicBezTo>
                    <a:pt x="140" y="109"/>
                    <a:pt x="143" y="103"/>
                    <a:pt x="147" y="98"/>
                  </a:cubicBezTo>
                  <a:cubicBezTo>
                    <a:pt x="149" y="95"/>
                    <a:pt x="151" y="91"/>
                    <a:pt x="152" y="88"/>
                  </a:cubicBezTo>
                  <a:cubicBezTo>
                    <a:pt x="153" y="87"/>
                    <a:pt x="154" y="86"/>
                    <a:pt x="154" y="84"/>
                  </a:cubicBezTo>
                  <a:cubicBezTo>
                    <a:pt x="156" y="82"/>
                    <a:pt x="157" y="80"/>
                    <a:pt x="158" y="78"/>
                  </a:cubicBezTo>
                  <a:cubicBezTo>
                    <a:pt x="160" y="75"/>
                    <a:pt x="162" y="72"/>
                    <a:pt x="164" y="69"/>
                  </a:cubicBezTo>
                  <a:cubicBezTo>
                    <a:pt x="164" y="68"/>
                    <a:pt x="165" y="66"/>
                    <a:pt x="166" y="65"/>
                  </a:cubicBezTo>
                  <a:cubicBezTo>
                    <a:pt x="167" y="64"/>
                    <a:pt x="167" y="63"/>
                    <a:pt x="168" y="62"/>
                  </a:cubicBezTo>
                  <a:cubicBezTo>
                    <a:pt x="168" y="62"/>
                    <a:pt x="168" y="61"/>
                    <a:pt x="168" y="61"/>
                  </a:cubicBezTo>
                  <a:cubicBezTo>
                    <a:pt x="168" y="59"/>
                    <a:pt x="168" y="58"/>
                    <a:pt x="169" y="57"/>
                  </a:cubicBezTo>
                  <a:cubicBezTo>
                    <a:pt x="169" y="55"/>
                    <a:pt x="168" y="53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7" y="52"/>
                    <a:pt x="167" y="53"/>
                    <a:pt x="167" y="53"/>
                  </a:cubicBezTo>
                  <a:cubicBezTo>
                    <a:pt x="165" y="55"/>
                    <a:pt x="164" y="58"/>
                    <a:pt x="163" y="60"/>
                  </a:cubicBezTo>
                  <a:cubicBezTo>
                    <a:pt x="162" y="62"/>
                    <a:pt x="161" y="64"/>
                    <a:pt x="159" y="66"/>
                  </a:cubicBezTo>
                  <a:cubicBezTo>
                    <a:pt x="158" y="69"/>
                    <a:pt x="156" y="71"/>
                    <a:pt x="154" y="73"/>
                  </a:cubicBezTo>
                  <a:cubicBezTo>
                    <a:pt x="153" y="76"/>
                    <a:pt x="151" y="78"/>
                    <a:pt x="150" y="81"/>
                  </a:cubicBezTo>
                  <a:cubicBezTo>
                    <a:pt x="149" y="82"/>
                    <a:pt x="148" y="83"/>
                    <a:pt x="148" y="84"/>
                  </a:cubicBezTo>
                  <a:cubicBezTo>
                    <a:pt x="145" y="88"/>
                    <a:pt x="143" y="91"/>
                    <a:pt x="141" y="95"/>
                  </a:cubicBezTo>
                  <a:cubicBezTo>
                    <a:pt x="138" y="99"/>
                    <a:pt x="136" y="102"/>
                    <a:pt x="134" y="106"/>
                  </a:cubicBezTo>
                  <a:cubicBezTo>
                    <a:pt x="133" y="107"/>
                    <a:pt x="132" y="108"/>
                    <a:pt x="131" y="110"/>
                  </a:cubicBezTo>
                  <a:cubicBezTo>
                    <a:pt x="129" y="114"/>
                    <a:pt x="126" y="118"/>
                    <a:pt x="124" y="122"/>
                  </a:cubicBezTo>
                  <a:cubicBezTo>
                    <a:pt x="121" y="127"/>
                    <a:pt x="118" y="132"/>
                    <a:pt x="115" y="137"/>
                  </a:cubicBezTo>
                  <a:cubicBezTo>
                    <a:pt x="112" y="141"/>
                    <a:pt x="110" y="145"/>
                    <a:pt x="108" y="148"/>
                  </a:cubicBezTo>
                  <a:cubicBezTo>
                    <a:pt x="106" y="151"/>
                    <a:pt x="104" y="155"/>
                    <a:pt x="102" y="158"/>
                  </a:cubicBezTo>
                  <a:cubicBezTo>
                    <a:pt x="101" y="160"/>
                    <a:pt x="100" y="162"/>
                    <a:pt x="98" y="164"/>
                  </a:cubicBezTo>
                  <a:cubicBezTo>
                    <a:pt x="97" y="165"/>
                    <a:pt x="97" y="166"/>
                    <a:pt x="96" y="168"/>
                  </a:cubicBezTo>
                  <a:close/>
                  <a:moveTo>
                    <a:pt x="82" y="20"/>
                  </a:moveTo>
                  <a:cubicBezTo>
                    <a:pt x="82" y="20"/>
                    <a:pt x="82" y="20"/>
                    <a:pt x="81" y="20"/>
                  </a:cubicBezTo>
                  <a:cubicBezTo>
                    <a:pt x="80" y="20"/>
                    <a:pt x="78" y="20"/>
                    <a:pt x="76" y="20"/>
                  </a:cubicBezTo>
                  <a:cubicBezTo>
                    <a:pt x="76" y="20"/>
                    <a:pt x="76" y="20"/>
                    <a:pt x="75" y="20"/>
                  </a:cubicBezTo>
                  <a:cubicBezTo>
                    <a:pt x="74" y="21"/>
                    <a:pt x="74" y="23"/>
                    <a:pt x="73" y="24"/>
                  </a:cubicBezTo>
                  <a:cubicBezTo>
                    <a:pt x="71" y="27"/>
                    <a:pt x="69" y="31"/>
                    <a:pt x="67" y="34"/>
                  </a:cubicBezTo>
                  <a:cubicBezTo>
                    <a:pt x="65" y="37"/>
                    <a:pt x="64" y="40"/>
                    <a:pt x="62" y="43"/>
                  </a:cubicBezTo>
                  <a:cubicBezTo>
                    <a:pt x="57" y="50"/>
                    <a:pt x="53" y="58"/>
                    <a:pt x="49" y="65"/>
                  </a:cubicBezTo>
                  <a:cubicBezTo>
                    <a:pt x="44" y="73"/>
                    <a:pt x="39" y="82"/>
                    <a:pt x="34" y="90"/>
                  </a:cubicBezTo>
                  <a:cubicBezTo>
                    <a:pt x="30" y="96"/>
                    <a:pt x="26" y="103"/>
                    <a:pt x="22" y="109"/>
                  </a:cubicBezTo>
                  <a:cubicBezTo>
                    <a:pt x="21" y="111"/>
                    <a:pt x="21" y="112"/>
                    <a:pt x="20" y="114"/>
                  </a:cubicBezTo>
                  <a:cubicBezTo>
                    <a:pt x="18" y="116"/>
                    <a:pt x="17" y="119"/>
                    <a:pt x="15" y="121"/>
                  </a:cubicBezTo>
                  <a:cubicBezTo>
                    <a:pt x="14" y="123"/>
                    <a:pt x="14" y="125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9"/>
                    <a:pt x="14" y="131"/>
                    <a:pt x="14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0"/>
                    <a:pt x="17" y="128"/>
                    <a:pt x="19" y="126"/>
                  </a:cubicBezTo>
                  <a:cubicBezTo>
                    <a:pt x="23" y="117"/>
                    <a:pt x="29" y="108"/>
                    <a:pt x="34" y="100"/>
                  </a:cubicBezTo>
                  <a:cubicBezTo>
                    <a:pt x="36" y="97"/>
                    <a:pt x="38" y="93"/>
                    <a:pt x="40" y="90"/>
                  </a:cubicBezTo>
                  <a:cubicBezTo>
                    <a:pt x="41" y="88"/>
                    <a:pt x="42" y="87"/>
                    <a:pt x="44" y="85"/>
                  </a:cubicBezTo>
                  <a:cubicBezTo>
                    <a:pt x="47" y="79"/>
                    <a:pt x="51" y="73"/>
                    <a:pt x="54" y="67"/>
                  </a:cubicBezTo>
                  <a:cubicBezTo>
                    <a:pt x="57" y="62"/>
                    <a:pt x="61" y="57"/>
                    <a:pt x="64" y="52"/>
                  </a:cubicBezTo>
                  <a:cubicBezTo>
                    <a:pt x="67" y="46"/>
                    <a:pt x="70" y="40"/>
                    <a:pt x="74" y="34"/>
                  </a:cubicBezTo>
                  <a:cubicBezTo>
                    <a:pt x="76" y="30"/>
                    <a:pt x="79" y="25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lose/>
                  <a:moveTo>
                    <a:pt x="109" y="10"/>
                  </a:moveTo>
                  <a:cubicBezTo>
                    <a:pt x="109" y="10"/>
                    <a:pt x="109" y="10"/>
                    <a:pt x="108" y="10"/>
                  </a:cubicBezTo>
                  <a:cubicBezTo>
                    <a:pt x="107" y="11"/>
                    <a:pt x="105" y="12"/>
                    <a:pt x="10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2" y="15"/>
                    <a:pt x="101" y="16"/>
                    <a:pt x="100" y="18"/>
                  </a:cubicBezTo>
                  <a:cubicBezTo>
                    <a:pt x="99" y="19"/>
                    <a:pt x="98" y="21"/>
                    <a:pt x="97" y="23"/>
                  </a:cubicBezTo>
                  <a:cubicBezTo>
                    <a:pt x="92" y="30"/>
                    <a:pt x="88" y="37"/>
                    <a:pt x="84" y="44"/>
                  </a:cubicBezTo>
                  <a:cubicBezTo>
                    <a:pt x="82" y="47"/>
                    <a:pt x="80" y="50"/>
                    <a:pt x="79" y="53"/>
                  </a:cubicBezTo>
                  <a:cubicBezTo>
                    <a:pt x="75" y="58"/>
                    <a:pt x="71" y="64"/>
                    <a:pt x="67" y="70"/>
                  </a:cubicBezTo>
                  <a:cubicBezTo>
                    <a:pt x="65" y="75"/>
                    <a:pt x="62" y="79"/>
                    <a:pt x="59" y="84"/>
                  </a:cubicBezTo>
                  <a:cubicBezTo>
                    <a:pt x="55" y="90"/>
                    <a:pt x="51" y="97"/>
                    <a:pt x="47" y="104"/>
                  </a:cubicBezTo>
                  <a:cubicBezTo>
                    <a:pt x="45" y="107"/>
                    <a:pt x="43" y="111"/>
                    <a:pt x="41" y="115"/>
                  </a:cubicBezTo>
                  <a:cubicBezTo>
                    <a:pt x="39" y="117"/>
                    <a:pt x="38" y="120"/>
                    <a:pt x="36" y="122"/>
                  </a:cubicBezTo>
                  <a:cubicBezTo>
                    <a:pt x="35" y="125"/>
                    <a:pt x="33" y="128"/>
                    <a:pt x="32" y="130"/>
                  </a:cubicBezTo>
                  <a:cubicBezTo>
                    <a:pt x="30" y="133"/>
                    <a:pt x="28" y="136"/>
                    <a:pt x="27" y="138"/>
                  </a:cubicBezTo>
                  <a:cubicBezTo>
                    <a:pt x="25" y="142"/>
                    <a:pt x="23" y="145"/>
                    <a:pt x="21" y="149"/>
                  </a:cubicBezTo>
                  <a:cubicBezTo>
                    <a:pt x="21" y="150"/>
                    <a:pt x="20" y="151"/>
                    <a:pt x="20" y="152"/>
                  </a:cubicBezTo>
                  <a:cubicBezTo>
                    <a:pt x="20" y="152"/>
                    <a:pt x="20" y="153"/>
                    <a:pt x="20" y="153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1" y="157"/>
                    <a:pt x="21" y="158"/>
                    <a:pt x="21" y="158"/>
                  </a:cubicBezTo>
                  <a:cubicBezTo>
                    <a:pt x="21" y="158"/>
                    <a:pt x="21" y="157"/>
                    <a:pt x="21" y="157"/>
                  </a:cubicBezTo>
                  <a:cubicBezTo>
                    <a:pt x="22" y="155"/>
                    <a:pt x="24" y="154"/>
                    <a:pt x="25" y="152"/>
                  </a:cubicBezTo>
                  <a:cubicBezTo>
                    <a:pt x="26" y="150"/>
                    <a:pt x="27" y="147"/>
                    <a:pt x="28" y="145"/>
                  </a:cubicBezTo>
                  <a:cubicBezTo>
                    <a:pt x="30" y="142"/>
                    <a:pt x="32" y="138"/>
                    <a:pt x="34" y="135"/>
                  </a:cubicBezTo>
                  <a:cubicBezTo>
                    <a:pt x="35" y="133"/>
                    <a:pt x="36" y="131"/>
                    <a:pt x="37" y="129"/>
                  </a:cubicBezTo>
                  <a:cubicBezTo>
                    <a:pt x="38" y="128"/>
                    <a:pt x="38" y="128"/>
                    <a:pt x="38" y="127"/>
                  </a:cubicBezTo>
                  <a:cubicBezTo>
                    <a:pt x="41" y="123"/>
                    <a:pt x="43" y="119"/>
                    <a:pt x="45" y="115"/>
                  </a:cubicBezTo>
                  <a:cubicBezTo>
                    <a:pt x="46" y="114"/>
                    <a:pt x="48" y="112"/>
                    <a:pt x="49" y="110"/>
                  </a:cubicBezTo>
                  <a:cubicBezTo>
                    <a:pt x="50" y="107"/>
                    <a:pt x="52" y="105"/>
                    <a:pt x="53" y="102"/>
                  </a:cubicBezTo>
                  <a:cubicBezTo>
                    <a:pt x="56" y="98"/>
                    <a:pt x="59" y="93"/>
                    <a:pt x="61" y="89"/>
                  </a:cubicBezTo>
                  <a:cubicBezTo>
                    <a:pt x="65" y="83"/>
                    <a:pt x="68" y="78"/>
                    <a:pt x="71" y="72"/>
                  </a:cubicBezTo>
                  <a:cubicBezTo>
                    <a:pt x="74" y="68"/>
                    <a:pt x="76" y="64"/>
                    <a:pt x="78" y="61"/>
                  </a:cubicBezTo>
                  <a:cubicBezTo>
                    <a:pt x="79" y="60"/>
                    <a:pt x="79" y="59"/>
                    <a:pt x="80" y="58"/>
                  </a:cubicBezTo>
                  <a:cubicBezTo>
                    <a:pt x="81" y="56"/>
                    <a:pt x="82" y="53"/>
                    <a:pt x="84" y="51"/>
                  </a:cubicBezTo>
                  <a:cubicBezTo>
                    <a:pt x="86" y="47"/>
                    <a:pt x="89" y="42"/>
                    <a:pt x="91" y="38"/>
                  </a:cubicBezTo>
                  <a:cubicBezTo>
                    <a:pt x="94" y="34"/>
                    <a:pt x="97" y="30"/>
                    <a:pt x="99" y="26"/>
                  </a:cubicBezTo>
                  <a:cubicBezTo>
                    <a:pt x="101" y="23"/>
                    <a:pt x="103" y="20"/>
                    <a:pt x="105" y="17"/>
                  </a:cubicBezTo>
                  <a:cubicBezTo>
                    <a:pt x="106" y="15"/>
                    <a:pt x="107" y="14"/>
                    <a:pt x="107" y="13"/>
                  </a:cubicBezTo>
                  <a:cubicBezTo>
                    <a:pt x="108" y="12"/>
                    <a:pt x="108" y="11"/>
                    <a:pt x="109" y="10"/>
                  </a:cubicBezTo>
                  <a:close/>
                  <a:moveTo>
                    <a:pt x="19" y="149"/>
                  </a:move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20" y="148"/>
                    <a:pt x="20" y="148"/>
                  </a:cubicBezTo>
                  <a:cubicBezTo>
                    <a:pt x="23" y="142"/>
                    <a:pt x="27" y="136"/>
                    <a:pt x="30" y="130"/>
                  </a:cubicBezTo>
                  <a:cubicBezTo>
                    <a:pt x="31" y="129"/>
                    <a:pt x="31" y="128"/>
                    <a:pt x="32" y="127"/>
                  </a:cubicBezTo>
                  <a:cubicBezTo>
                    <a:pt x="34" y="123"/>
                    <a:pt x="36" y="120"/>
                    <a:pt x="38" y="116"/>
                  </a:cubicBezTo>
                  <a:cubicBezTo>
                    <a:pt x="39" y="115"/>
                    <a:pt x="40" y="113"/>
                    <a:pt x="41" y="112"/>
                  </a:cubicBezTo>
                  <a:cubicBezTo>
                    <a:pt x="43" y="108"/>
                    <a:pt x="45" y="105"/>
                    <a:pt x="47" y="101"/>
                  </a:cubicBezTo>
                  <a:cubicBezTo>
                    <a:pt x="51" y="94"/>
                    <a:pt x="56" y="87"/>
                    <a:pt x="60" y="80"/>
                  </a:cubicBezTo>
                  <a:cubicBezTo>
                    <a:pt x="61" y="77"/>
                    <a:pt x="63" y="75"/>
                    <a:pt x="65" y="72"/>
                  </a:cubicBezTo>
                  <a:cubicBezTo>
                    <a:pt x="67" y="69"/>
                    <a:pt x="69" y="65"/>
                    <a:pt x="71" y="62"/>
                  </a:cubicBezTo>
                  <a:cubicBezTo>
                    <a:pt x="72" y="60"/>
                    <a:pt x="73" y="58"/>
                    <a:pt x="74" y="56"/>
                  </a:cubicBezTo>
                  <a:cubicBezTo>
                    <a:pt x="76" y="54"/>
                    <a:pt x="77" y="52"/>
                    <a:pt x="79" y="50"/>
                  </a:cubicBezTo>
                  <a:cubicBezTo>
                    <a:pt x="82" y="44"/>
                    <a:pt x="86" y="38"/>
                    <a:pt x="89" y="32"/>
                  </a:cubicBezTo>
                  <a:cubicBezTo>
                    <a:pt x="92" y="27"/>
                    <a:pt x="96" y="22"/>
                    <a:pt x="99" y="17"/>
                  </a:cubicBezTo>
                  <a:cubicBezTo>
                    <a:pt x="99" y="16"/>
                    <a:pt x="99" y="16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7" y="16"/>
                    <a:pt x="96" y="17"/>
                    <a:pt x="94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3" y="19"/>
                    <a:pt x="92" y="20"/>
                    <a:pt x="91" y="21"/>
                  </a:cubicBezTo>
                  <a:cubicBezTo>
                    <a:pt x="89" y="24"/>
                    <a:pt x="88" y="27"/>
                    <a:pt x="86" y="30"/>
                  </a:cubicBezTo>
                  <a:cubicBezTo>
                    <a:pt x="83" y="35"/>
                    <a:pt x="80" y="39"/>
                    <a:pt x="78" y="44"/>
                  </a:cubicBezTo>
                  <a:cubicBezTo>
                    <a:pt x="75" y="48"/>
                    <a:pt x="72" y="52"/>
                    <a:pt x="70" y="56"/>
                  </a:cubicBezTo>
                  <a:cubicBezTo>
                    <a:pt x="65" y="64"/>
                    <a:pt x="60" y="71"/>
                    <a:pt x="56" y="79"/>
                  </a:cubicBezTo>
                  <a:cubicBezTo>
                    <a:pt x="52" y="85"/>
                    <a:pt x="47" y="92"/>
                    <a:pt x="43" y="98"/>
                  </a:cubicBezTo>
                  <a:cubicBezTo>
                    <a:pt x="41" y="102"/>
                    <a:pt x="39" y="106"/>
                    <a:pt x="36" y="110"/>
                  </a:cubicBezTo>
                  <a:cubicBezTo>
                    <a:pt x="34" y="114"/>
                    <a:pt x="31" y="118"/>
                    <a:pt x="29" y="122"/>
                  </a:cubicBezTo>
                  <a:cubicBezTo>
                    <a:pt x="27" y="125"/>
                    <a:pt x="25" y="129"/>
                    <a:pt x="22" y="132"/>
                  </a:cubicBezTo>
                  <a:cubicBezTo>
                    <a:pt x="21" y="135"/>
                    <a:pt x="20" y="137"/>
                    <a:pt x="19" y="139"/>
                  </a:cubicBezTo>
                  <a:cubicBezTo>
                    <a:pt x="18" y="140"/>
                    <a:pt x="18" y="140"/>
                    <a:pt x="18" y="141"/>
                  </a:cubicBezTo>
                  <a:cubicBezTo>
                    <a:pt x="17" y="142"/>
                    <a:pt x="17" y="143"/>
                    <a:pt x="17" y="144"/>
                  </a:cubicBezTo>
                  <a:cubicBezTo>
                    <a:pt x="18" y="146"/>
                    <a:pt x="18" y="147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lose/>
                  <a:moveTo>
                    <a:pt x="10" y="116"/>
                  </a:moveTo>
                  <a:cubicBezTo>
                    <a:pt x="10" y="116"/>
                    <a:pt x="10" y="115"/>
                    <a:pt x="11" y="115"/>
                  </a:cubicBezTo>
                  <a:cubicBezTo>
                    <a:pt x="12" y="112"/>
                    <a:pt x="14" y="109"/>
                    <a:pt x="16" y="106"/>
                  </a:cubicBezTo>
                  <a:cubicBezTo>
                    <a:pt x="19" y="100"/>
                    <a:pt x="23" y="95"/>
                    <a:pt x="26" y="89"/>
                  </a:cubicBezTo>
                  <a:cubicBezTo>
                    <a:pt x="28" y="85"/>
                    <a:pt x="31" y="80"/>
                    <a:pt x="34" y="75"/>
                  </a:cubicBezTo>
                  <a:cubicBezTo>
                    <a:pt x="36" y="72"/>
                    <a:pt x="38" y="68"/>
                    <a:pt x="41" y="64"/>
                  </a:cubicBezTo>
                  <a:cubicBezTo>
                    <a:pt x="43" y="59"/>
                    <a:pt x="46" y="55"/>
                    <a:pt x="49" y="50"/>
                  </a:cubicBezTo>
                  <a:cubicBezTo>
                    <a:pt x="51" y="46"/>
                    <a:pt x="53" y="42"/>
                    <a:pt x="55" y="39"/>
                  </a:cubicBezTo>
                  <a:cubicBezTo>
                    <a:pt x="59" y="32"/>
                    <a:pt x="63" y="26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6" y="18"/>
                    <a:pt x="65" y="17"/>
                    <a:pt x="63" y="17"/>
                  </a:cubicBezTo>
                  <a:cubicBezTo>
                    <a:pt x="63" y="18"/>
                    <a:pt x="62" y="19"/>
                    <a:pt x="61" y="20"/>
                  </a:cubicBezTo>
                  <a:cubicBezTo>
                    <a:pt x="59" y="23"/>
                    <a:pt x="57" y="25"/>
                    <a:pt x="55" y="28"/>
                  </a:cubicBezTo>
                  <a:cubicBezTo>
                    <a:pt x="52" y="34"/>
                    <a:pt x="49" y="39"/>
                    <a:pt x="45" y="44"/>
                  </a:cubicBezTo>
                  <a:cubicBezTo>
                    <a:pt x="43" y="49"/>
                    <a:pt x="40" y="53"/>
                    <a:pt x="37" y="58"/>
                  </a:cubicBezTo>
                  <a:cubicBezTo>
                    <a:pt x="35" y="61"/>
                    <a:pt x="33" y="65"/>
                    <a:pt x="31" y="69"/>
                  </a:cubicBezTo>
                  <a:cubicBezTo>
                    <a:pt x="27" y="75"/>
                    <a:pt x="23" y="82"/>
                    <a:pt x="20" y="88"/>
                  </a:cubicBezTo>
                  <a:cubicBezTo>
                    <a:pt x="17" y="94"/>
                    <a:pt x="14" y="100"/>
                    <a:pt x="10" y="105"/>
                  </a:cubicBezTo>
                  <a:cubicBezTo>
                    <a:pt x="9" y="106"/>
                    <a:pt x="9" y="107"/>
                    <a:pt x="9" y="107"/>
                  </a:cubicBezTo>
                  <a:cubicBezTo>
                    <a:pt x="9" y="108"/>
                    <a:pt x="9" y="109"/>
                    <a:pt x="8" y="109"/>
                  </a:cubicBezTo>
                  <a:cubicBezTo>
                    <a:pt x="8" y="111"/>
                    <a:pt x="9" y="114"/>
                    <a:pt x="10" y="116"/>
                  </a:cubicBezTo>
                  <a:close/>
                  <a:moveTo>
                    <a:pt x="91" y="19"/>
                  </a:moveTo>
                  <a:cubicBezTo>
                    <a:pt x="91" y="19"/>
                    <a:pt x="91" y="19"/>
                    <a:pt x="90" y="19"/>
                  </a:cubicBezTo>
                  <a:cubicBezTo>
                    <a:pt x="89" y="19"/>
                    <a:pt x="87" y="19"/>
                    <a:pt x="85" y="19"/>
                  </a:cubicBezTo>
                  <a:cubicBezTo>
                    <a:pt x="84" y="19"/>
                    <a:pt x="84" y="20"/>
                    <a:pt x="84" y="20"/>
                  </a:cubicBezTo>
                  <a:cubicBezTo>
                    <a:pt x="84" y="20"/>
                    <a:pt x="83" y="21"/>
                    <a:pt x="83" y="21"/>
                  </a:cubicBezTo>
                  <a:cubicBezTo>
                    <a:pt x="81" y="24"/>
                    <a:pt x="80" y="27"/>
                    <a:pt x="78" y="30"/>
                  </a:cubicBezTo>
                  <a:cubicBezTo>
                    <a:pt x="75" y="36"/>
                    <a:pt x="71" y="42"/>
                    <a:pt x="68" y="47"/>
                  </a:cubicBezTo>
                  <a:cubicBezTo>
                    <a:pt x="65" y="52"/>
                    <a:pt x="62" y="57"/>
                    <a:pt x="59" y="62"/>
                  </a:cubicBezTo>
                  <a:cubicBezTo>
                    <a:pt x="56" y="67"/>
                    <a:pt x="53" y="72"/>
                    <a:pt x="50" y="77"/>
                  </a:cubicBezTo>
                  <a:cubicBezTo>
                    <a:pt x="47" y="82"/>
                    <a:pt x="44" y="87"/>
                    <a:pt x="41" y="92"/>
                  </a:cubicBezTo>
                  <a:cubicBezTo>
                    <a:pt x="38" y="96"/>
                    <a:pt x="35" y="101"/>
                    <a:pt x="33" y="105"/>
                  </a:cubicBezTo>
                  <a:cubicBezTo>
                    <a:pt x="29" y="111"/>
                    <a:pt x="26" y="116"/>
                    <a:pt x="22" y="122"/>
                  </a:cubicBezTo>
                  <a:cubicBezTo>
                    <a:pt x="20" y="126"/>
                    <a:pt x="18" y="130"/>
                    <a:pt x="15" y="134"/>
                  </a:cubicBezTo>
                  <a:cubicBezTo>
                    <a:pt x="15" y="134"/>
                    <a:pt x="15" y="135"/>
                    <a:pt x="15" y="135"/>
                  </a:cubicBezTo>
                  <a:cubicBezTo>
                    <a:pt x="15" y="135"/>
                    <a:pt x="15" y="136"/>
                    <a:pt x="15" y="136"/>
                  </a:cubicBezTo>
                  <a:cubicBezTo>
                    <a:pt x="15" y="137"/>
                    <a:pt x="15" y="138"/>
                    <a:pt x="16" y="14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9" y="135"/>
                    <a:pt x="22" y="130"/>
                    <a:pt x="25" y="125"/>
                  </a:cubicBezTo>
                  <a:cubicBezTo>
                    <a:pt x="27" y="121"/>
                    <a:pt x="30" y="118"/>
                    <a:pt x="32" y="115"/>
                  </a:cubicBezTo>
                  <a:cubicBezTo>
                    <a:pt x="33" y="113"/>
                    <a:pt x="34" y="110"/>
                    <a:pt x="36" y="108"/>
                  </a:cubicBezTo>
                  <a:cubicBezTo>
                    <a:pt x="37" y="105"/>
                    <a:pt x="39" y="103"/>
                    <a:pt x="40" y="101"/>
                  </a:cubicBezTo>
                  <a:cubicBezTo>
                    <a:pt x="42" y="98"/>
                    <a:pt x="44" y="95"/>
                    <a:pt x="45" y="92"/>
                  </a:cubicBezTo>
                  <a:cubicBezTo>
                    <a:pt x="50" y="85"/>
                    <a:pt x="54" y="78"/>
                    <a:pt x="59" y="71"/>
                  </a:cubicBezTo>
                  <a:cubicBezTo>
                    <a:pt x="64" y="62"/>
                    <a:pt x="70" y="53"/>
                    <a:pt x="76" y="43"/>
                  </a:cubicBezTo>
                  <a:cubicBezTo>
                    <a:pt x="81" y="36"/>
                    <a:pt x="85" y="28"/>
                    <a:pt x="90" y="20"/>
                  </a:cubicBezTo>
                  <a:cubicBezTo>
                    <a:pt x="90" y="20"/>
                    <a:pt x="90" y="19"/>
                    <a:pt x="91" y="19"/>
                  </a:cubicBezTo>
                  <a:close/>
                  <a:moveTo>
                    <a:pt x="94" y="167"/>
                  </a:moveTo>
                  <a:cubicBezTo>
                    <a:pt x="95" y="166"/>
                    <a:pt x="95" y="166"/>
                    <a:pt x="96" y="165"/>
                  </a:cubicBezTo>
                  <a:cubicBezTo>
                    <a:pt x="98" y="162"/>
                    <a:pt x="100" y="158"/>
                    <a:pt x="102" y="155"/>
                  </a:cubicBezTo>
                  <a:cubicBezTo>
                    <a:pt x="105" y="151"/>
                    <a:pt x="107" y="147"/>
                    <a:pt x="109" y="143"/>
                  </a:cubicBezTo>
                  <a:cubicBezTo>
                    <a:pt x="112" y="139"/>
                    <a:pt x="115" y="134"/>
                    <a:pt x="117" y="130"/>
                  </a:cubicBezTo>
                  <a:cubicBezTo>
                    <a:pt x="120" y="126"/>
                    <a:pt x="123" y="121"/>
                    <a:pt x="125" y="117"/>
                  </a:cubicBezTo>
                  <a:cubicBezTo>
                    <a:pt x="127" y="114"/>
                    <a:pt x="129" y="111"/>
                    <a:pt x="130" y="109"/>
                  </a:cubicBezTo>
                  <a:cubicBezTo>
                    <a:pt x="131" y="108"/>
                    <a:pt x="131" y="107"/>
                    <a:pt x="131" y="107"/>
                  </a:cubicBezTo>
                  <a:cubicBezTo>
                    <a:pt x="135" y="101"/>
                    <a:pt x="139" y="95"/>
                    <a:pt x="143" y="89"/>
                  </a:cubicBezTo>
                  <a:cubicBezTo>
                    <a:pt x="145" y="86"/>
                    <a:pt x="147" y="82"/>
                    <a:pt x="149" y="79"/>
                  </a:cubicBezTo>
                  <a:cubicBezTo>
                    <a:pt x="149" y="78"/>
                    <a:pt x="150" y="77"/>
                    <a:pt x="151" y="76"/>
                  </a:cubicBezTo>
                  <a:cubicBezTo>
                    <a:pt x="153" y="73"/>
                    <a:pt x="155" y="70"/>
                    <a:pt x="157" y="67"/>
                  </a:cubicBezTo>
                  <a:cubicBezTo>
                    <a:pt x="159" y="64"/>
                    <a:pt x="160" y="62"/>
                    <a:pt x="161" y="59"/>
                  </a:cubicBezTo>
                  <a:cubicBezTo>
                    <a:pt x="163" y="56"/>
                    <a:pt x="165" y="54"/>
                    <a:pt x="167" y="51"/>
                  </a:cubicBezTo>
                  <a:cubicBezTo>
                    <a:pt x="167" y="50"/>
                    <a:pt x="167" y="50"/>
                    <a:pt x="168" y="49"/>
                  </a:cubicBezTo>
                  <a:cubicBezTo>
                    <a:pt x="168" y="48"/>
                    <a:pt x="167" y="48"/>
                    <a:pt x="167" y="47"/>
                  </a:cubicBezTo>
                  <a:cubicBezTo>
                    <a:pt x="167" y="46"/>
                    <a:pt x="167" y="44"/>
                    <a:pt x="166" y="43"/>
                  </a:cubicBezTo>
                  <a:cubicBezTo>
                    <a:pt x="166" y="43"/>
                    <a:pt x="166" y="44"/>
                    <a:pt x="165" y="44"/>
                  </a:cubicBezTo>
                  <a:cubicBezTo>
                    <a:pt x="165" y="45"/>
                    <a:pt x="164" y="46"/>
                    <a:pt x="164" y="47"/>
                  </a:cubicBezTo>
                  <a:cubicBezTo>
                    <a:pt x="162" y="49"/>
                    <a:pt x="161" y="52"/>
                    <a:pt x="159" y="55"/>
                  </a:cubicBezTo>
                  <a:cubicBezTo>
                    <a:pt x="157" y="58"/>
                    <a:pt x="155" y="62"/>
                    <a:pt x="153" y="65"/>
                  </a:cubicBezTo>
                  <a:cubicBezTo>
                    <a:pt x="153" y="66"/>
                    <a:pt x="153" y="67"/>
                    <a:pt x="152" y="67"/>
                  </a:cubicBezTo>
                  <a:cubicBezTo>
                    <a:pt x="150" y="70"/>
                    <a:pt x="148" y="73"/>
                    <a:pt x="147" y="76"/>
                  </a:cubicBezTo>
                  <a:cubicBezTo>
                    <a:pt x="146" y="77"/>
                    <a:pt x="145" y="78"/>
                    <a:pt x="144" y="79"/>
                  </a:cubicBezTo>
                  <a:cubicBezTo>
                    <a:pt x="141" y="84"/>
                    <a:pt x="138" y="89"/>
                    <a:pt x="135" y="94"/>
                  </a:cubicBezTo>
                  <a:cubicBezTo>
                    <a:pt x="131" y="99"/>
                    <a:pt x="128" y="104"/>
                    <a:pt x="125" y="109"/>
                  </a:cubicBezTo>
                  <a:cubicBezTo>
                    <a:pt x="123" y="114"/>
                    <a:pt x="120" y="118"/>
                    <a:pt x="118" y="123"/>
                  </a:cubicBezTo>
                  <a:cubicBezTo>
                    <a:pt x="115" y="127"/>
                    <a:pt x="112" y="132"/>
                    <a:pt x="109" y="137"/>
                  </a:cubicBezTo>
                  <a:cubicBezTo>
                    <a:pt x="106" y="141"/>
                    <a:pt x="103" y="146"/>
                    <a:pt x="100" y="151"/>
                  </a:cubicBezTo>
                  <a:cubicBezTo>
                    <a:pt x="97" y="155"/>
                    <a:pt x="94" y="159"/>
                    <a:pt x="91" y="163"/>
                  </a:cubicBezTo>
                  <a:cubicBezTo>
                    <a:pt x="91" y="163"/>
                    <a:pt x="91" y="164"/>
                    <a:pt x="90" y="165"/>
                  </a:cubicBezTo>
                  <a:cubicBezTo>
                    <a:pt x="92" y="165"/>
                    <a:pt x="93" y="166"/>
                    <a:pt x="94" y="167"/>
                  </a:cubicBezTo>
                  <a:close/>
                  <a:moveTo>
                    <a:pt x="12" y="124"/>
                  </a:moveTo>
                  <a:cubicBezTo>
                    <a:pt x="12" y="124"/>
                    <a:pt x="12" y="124"/>
                    <a:pt x="12" y="124"/>
                  </a:cubicBezTo>
                  <a:cubicBezTo>
                    <a:pt x="13" y="122"/>
                    <a:pt x="14" y="120"/>
                    <a:pt x="15" y="118"/>
                  </a:cubicBezTo>
                  <a:cubicBezTo>
                    <a:pt x="17" y="116"/>
                    <a:pt x="18" y="114"/>
                    <a:pt x="19" y="111"/>
                  </a:cubicBezTo>
                  <a:cubicBezTo>
                    <a:pt x="21" y="109"/>
                    <a:pt x="22" y="107"/>
                    <a:pt x="23" y="104"/>
                  </a:cubicBezTo>
                  <a:cubicBezTo>
                    <a:pt x="27" y="98"/>
                    <a:pt x="31" y="92"/>
                    <a:pt x="35" y="85"/>
                  </a:cubicBezTo>
                  <a:cubicBezTo>
                    <a:pt x="39" y="79"/>
                    <a:pt x="42" y="73"/>
                    <a:pt x="46" y="66"/>
                  </a:cubicBezTo>
                  <a:cubicBezTo>
                    <a:pt x="49" y="61"/>
                    <a:pt x="52" y="56"/>
                    <a:pt x="55" y="51"/>
                  </a:cubicBezTo>
                  <a:cubicBezTo>
                    <a:pt x="57" y="48"/>
                    <a:pt x="59" y="45"/>
                    <a:pt x="61" y="42"/>
                  </a:cubicBezTo>
                  <a:cubicBezTo>
                    <a:pt x="64" y="36"/>
                    <a:pt x="67" y="31"/>
                    <a:pt x="70" y="25"/>
                  </a:cubicBezTo>
                  <a:cubicBezTo>
                    <a:pt x="71" y="24"/>
                    <a:pt x="72" y="23"/>
                    <a:pt x="73" y="21"/>
                  </a:cubicBezTo>
                  <a:cubicBezTo>
                    <a:pt x="73" y="21"/>
                    <a:pt x="73" y="20"/>
                    <a:pt x="73" y="19"/>
                  </a:cubicBezTo>
                  <a:cubicBezTo>
                    <a:pt x="72" y="19"/>
                    <a:pt x="70" y="19"/>
                    <a:pt x="69" y="18"/>
                  </a:cubicBezTo>
                  <a:cubicBezTo>
                    <a:pt x="69" y="19"/>
                    <a:pt x="68" y="19"/>
                    <a:pt x="68" y="20"/>
                  </a:cubicBezTo>
                  <a:cubicBezTo>
                    <a:pt x="67" y="22"/>
                    <a:pt x="66" y="24"/>
                    <a:pt x="65" y="26"/>
                  </a:cubicBezTo>
                  <a:cubicBezTo>
                    <a:pt x="63" y="28"/>
                    <a:pt x="61" y="31"/>
                    <a:pt x="60" y="33"/>
                  </a:cubicBezTo>
                  <a:cubicBezTo>
                    <a:pt x="57" y="38"/>
                    <a:pt x="55" y="42"/>
                    <a:pt x="53" y="46"/>
                  </a:cubicBezTo>
                  <a:cubicBezTo>
                    <a:pt x="51" y="49"/>
                    <a:pt x="49" y="52"/>
                    <a:pt x="47" y="55"/>
                  </a:cubicBezTo>
                  <a:cubicBezTo>
                    <a:pt x="46" y="58"/>
                    <a:pt x="44" y="61"/>
                    <a:pt x="43" y="64"/>
                  </a:cubicBezTo>
                  <a:cubicBezTo>
                    <a:pt x="39" y="70"/>
                    <a:pt x="36" y="75"/>
                    <a:pt x="32" y="81"/>
                  </a:cubicBezTo>
                  <a:cubicBezTo>
                    <a:pt x="29" y="86"/>
                    <a:pt x="27" y="91"/>
                    <a:pt x="24" y="96"/>
                  </a:cubicBezTo>
                  <a:cubicBezTo>
                    <a:pt x="21" y="101"/>
                    <a:pt x="18" y="106"/>
                    <a:pt x="14" y="112"/>
                  </a:cubicBezTo>
                  <a:cubicBezTo>
                    <a:pt x="13" y="113"/>
                    <a:pt x="12" y="115"/>
                    <a:pt x="12" y="117"/>
                  </a:cubicBezTo>
                  <a:cubicBezTo>
                    <a:pt x="11" y="117"/>
                    <a:pt x="11" y="118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2"/>
                    <a:pt x="12" y="123"/>
                    <a:pt x="12" y="124"/>
                  </a:cubicBezTo>
                  <a:close/>
                  <a:moveTo>
                    <a:pt x="165" y="100"/>
                  </a:moveTo>
                  <a:cubicBezTo>
                    <a:pt x="165" y="100"/>
                    <a:pt x="165" y="100"/>
                    <a:pt x="165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3" y="102"/>
                    <a:pt x="162" y="104"/>
                    <a:pt x="161" y="106"/>
                  </a:cubicBezTo>
                  <a:cubicBezTo>
                    <a:pt x="158" y="110"/>
                    <a:pt x="156" y="113"/>
                    <a:pt x="154" y="116"/>
                  </a:cubicBezTo>
                  <a:cubicBezTo>
                    <a:pt x="153" y="118"/>
                    <a:pt x="152" y="119"/>
                    <a:pt x="151" y="121"/>
                  </a:cubicBezTo>
                  <a:cubicBezTo>
                    <a:pt x="150" y="123"/>
                    <a:pt x="148" y="125"/>
                    <a:pt x="147" y="127"/>
                  </a:cubicBezTo>
                  <a:cubicBezTo>
                    <a:pt x="146" y="129"/>
                    <a:pt x="144" y="131"/>
                    <a:pt x="142" y="134"/>
                  </a:cubicBezTo>
                  <a:cubicBezTo>
                    <a:pt x="141" y="136"/>
                    <a:pt x="140" y="138"/>
                    <a:pt x="138" y="140"/>
                  </a:cubicBezTo>
                  <a:cubicBezTo>
                    <a:pt x="137" y="142"/>
                    <a:pt x="136" y="144"/>
                    <a:pt x="135" y="146"/>
                  </a:cubicBezTo>
                  <a:cubicBezTo>
                    <a:pt x="133" y="148"/>
                    <a:pt x="132" y="150"/>
                    <a:pt x="130" y="152"/>
                  </a:cubicBezTo>
                  <a:cubicBezTo>
                    <a:pt x="128" y="155"/>
                    <a:pt x="126" y="158"/>
                    <a:pt x="124" y="161"/>
                  </a:cubicBezTo>
                  <a:cubicBezTo>
                    <a:pt x="124" y="162"/>
                    <a:pt x="123" y="163"/>
                    <a:pt x="122" y="164"/>
                  </a:cubicBezTo>
                  <a:cubicBezTo>
                    <a:pt x="121" y="165"/>
                    <a:pt x="120" y="167"/>
                    <a:pt x="119" y="168"/>
                  </a:cubicBezTo>
                  <a:cubicBezTo>
                    <a:pt x="118" y="169"/>
                    <a:pt x="118" y="171"/>
                    <a:pt x="117" y="172"/>
                  </a:cubicBezTo>
                  <a:cubicBezTo>
                    <a:pt x="116" y="173"/>
                    <a:pt x="115" y="175"/>
                    <a:pt x="114" y="177"/>
                  </a:cubicBezTo>
                  <a:cubicBezTo>
                    <a:pt x="112" y="178"/>
                    <a:pt x="111" y="180"/>
                    <a:pt x="110" y="182"/>
                  </a:cubicBezTo>
                  <a:cubicBezTo>
                    <a:pt x="109" y="183"/>
                    <a:pt x="109" y="183"/>
                    <a:pt x="109" y="184"/>
                  </a:cubicBezTo>
                  <a:cubicBezTo>
                    <a:pt x="109" y="185"/>
                    <a:pt x="110" y="187"/>
                    <a:pt x="111" y="188"/>
                  </a:cubicBezTo>
                  <a:cubicBezTo>
                    <a:pt x="111" y="188"/>
                    <a:pt x="111" y="188"/>
                    <a:pt x="111" y="189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2" y="188"/>
                    <a:pt x="112" y="187"/>
                    <a:pt x="112" y="187"/>
                  </a:cubicBezTo>
                  <a:cubicBezTo>
                    <a:pt x="114" y="183"/>
                    <a:pt x="116" y="180"/>
                    <a:pt x="119" y="177"/>
                  </a:cubicBezTo>
                  <a:cubicBezTo>
                    <a:pt x="121" y="173"/>
                    <a:pt x="124" y="169"/>
                    <a:pt x="127" y="166"/>
                  </a:cubicBezTo>
                  <a:cubicBezTo>
                    <a:pt x="129" y="163"/>
                    <a:pt x="131" y="160"/>
                    <a:pt x="133" y="157"/>
                  </a:cubicBezTo>
                  <a:cubicBezTo>
                    <a:pt x="134" y="155"/>
                    <a:pt x="135" y="153"/>
                    <a:pt x="137" y="151"/>
                  </a:cubicBezTo>
                  <a:cubicBezTo>
                    <a:pt x="141" y="146"/>
                    <a:pt x="145" y="139"/>
                    <a:pt x="150" y="133"/>
                  </a:cubicBezTo>
                  <a:cubicBezTo>
                    <a:pt x="152" y="130"/>
                    <a:pt x="153" y="128"/>
                    <a:pt x="155" y="126"/>
                  </a:cubicBezTo>
                  <a:cubicBezTo>
                    <a:pt x="155" y="124"/>
                    <a:pt x="156" y="123"/>
                    <a:pt x="157" y="122"/>
                  </a:cubicBezTo>
                  <a:cubicBezTo>
                    <a:pt x="158" y="120"/>
                    <a:pt x="160" y="118"/>
                    <a:pt x="161" y="117"/>
                  </a:cubicBezTo>
                  <a:cubicBezTo>
                    <a:pt x="161" y="116"/>
                    <a:pt x="162" y="114"/>
                    <a:pt x="163" y="113"/>
                  </a:cubicBezTo>
                  <a:cubicBezTo>
                    <a:pt x="163" y="113"/>
                    <a:pt x="163" y="112"/>
                    <a:pt x="163" y="112"/>
                  </a:cubicBezTo>
                  <a:cubicBezTo>
                    <a:pt x="164" y="109"/>
                    <a:pt x="164" y="106"/>
                    <a:pt x="164" y="103"/>
                  </a:cubicBezTo>
                  <a:cubicBezTo>
                    <a:pt x="165" y="102"/>
                    <a:pt x="165" y="101"/>
                    <a:pt x="165" y="100"/>
                  </a:cubicBezTo>
                  <a:close/>
                  <a:moveTo>
                    <a:pt x="8" y="106"/>
                  </a:moveTo>
                  <a:cubicBezTo>
                    <a:pt x="8" y="106"/>
                    <a:pt x="8" y="105"/>
                    <a:pt x="8" y="105"/>
                  </a:cubicBezTo>
                  <a:cubicBezTo>
                    <a:pt x="9" y="104"/>
                    <a:pt x="10" y="103"/>
                    <a:pt x="10" y="102"/>
                  </a:cubicBezTo>
                  <a:cubicBezTo>
                    <a:pt x="12" y="99"/>
                    <a:pt x="14" y="96"/>
                    <a:pt x="16" y="92"/>
                  </a:cubicBezTo>
                  <a:cubicBezTo>
                    <a:pt x="17" y="90"/>
                    <a:pt x="19" y="87"/>
                    <a:pt x="20" y="84"/>
                  </a:cubicBezTo>
                  <a:cubicBezTo>
                    <a:pt x="23" y="80"/>
                    <a:pt x="26" y="75"/>
                    <a:pt x="29" y="70"/>
                  </a:cubicBezTo>
                  <a:cubicBezTo>
                    <a:pt x="30" y="67"/>
                    <a:pt x="32" y="64"/>
                    <a:pt x="33" y="61"/>
                  </a:cubicBezTo>
                  <a:cubicBezTo>
                    <a:pt x="36" y="56"/>
                    <a:pt x="39" y="51"/>
                    <a:pt x="42" y="47"/>
                  </a:cubicBezTo>
                  <a:cubicBezTo>
                    <a:pt x="45" y="42"/>
                    <a:pt x="47" y="38"/>
                    <a:pt x="50" y="33"/>
                  </a:cubicBezTo>
                  <a:cubicBezTo>
                    <a:pt x="53" y="30"/>
                    <a:pt x="55" y="26"/>
                    <a:pt x="58" y="22"/>
                  </a:cubicBezTo>
                  <a:cubicBezTo>
                    <a:pt x="59" y="20"/>
                    <a:pt x="60" y="18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5"/>
                    <a:pt x="59" y="15"/>
                    <a:pt x="58" y="15"/>
                  </a:cubicBezTo>
                  <a:cubicBezTo>
                    <a:pt x="57" y="15"/>
                    <a:pt x="57" y="14"/>
                    <a:pt x="56" y="16"/>
                  </a:cubicBezTo>
                  <a:cubicBezTo>
                    <a:pt x="52" y="22"/>
                    <a:pt x="48" y="29"/>
                    <a:pt x="43" y="36"/>
                  </a:cubicBezTo>
                  <a:cubicBezTo>
                    <a:pt x="42" y="39"/>
                    <a:pt x="40" y="43"/>
                    <a:pt x="38" y="46"/>
                  </a:cubicBezTo>
                  <a:cubicBezTo>
                    <a:pt x="35" y="50"/>
                    <a:pt x="32" y="54"/>
                    <a:pt x="30" y="59"/>
                  </a:cubicBezTo>
                  <a:cubicBezTo>
                    <a:pt x="28" y="62"/>
                    <a:pt x="25" y="66"/>
                    <a:pt x="23" y="70"/>
                  </a:cubicBezTo>
                  <a:cubicBezTo>
                    <a:pt x="22" y="72"/>
                    <a:pt x="21" y="73"/>
                    <a:pt x="20" y="75"/>
                  </a:cubicBezTo>
                  <a:cubicBezTo>
                    <a:pt x="19" y="77"/>
                    <a:pt x="18" y="79"/>
                    <a:pt x="17" y="81"/>
                  </a:cubicBezTo>
                  <a:cubicBezTo>
                    <a:pt x="16" y="82"/>
                    <a:pt x="16" y="82"/>
                    <a:pt x="16" y="83"/>
                  </a:cubicBezTo>
                  <a:cubicBezTo>
                    <a:pt x="13" y="86"/>
                    <a:pt x="11" y="90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7"/>
                    <a:pt x="6" y="97"/>
                    <a:pt x="6" y="98"/>
                  </a:cubicBezTo>
                  <a:cubicBezTo>
                    <a:pt x="6" y="98"/>
                    <a:pt x="6" y="99"/>
                    <a:pt x="6" y="99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101"/>
                    <a:pt x="6" y="102"/>
                    <a:pt x="6" y="103"/>
                  </a:cubicBezTo>
                  <a:cubicBezTo>
                    <a:pt x="6" y="104"/>
                    <a:pt x="7" y="105"/>
                    <a:pt x="7" y="105"/>
                  </a:cubicBezTo>
                  <a:cubicBezTo>
                    <a:pt x="7" y="106"/>
                    <a:pt x="7" y="106"/>
                    <a:pt x="8" y="106"/>
                  </a:cubicBezTo>
                  <a:close/>
                  <a:moveTo>
                    <a:pt x="114" y="196"/>
                  </a:moveTo>
                  <a:cubicBezTo>
                    <a:pt x="114" y="196"/>
                    <a:pt x="114" y="196"/>
                    <a:pt x="114" y="196"/>
                  </a:cubicBezTo>
                  <a:cubicBezTo>
                    <a:pt x="115" y="195"/>
                    <a:pt x="116" y="194"/>
                    <a:pt x="116" y="193"/>
                  </a:cubicBezTo>
                  <a:cubicBezTo>
                    <a:pt x="119" y="190"/>
                    <a:pt x="121" y="187"/>
                    <a:pt x="123" y="183"/>
                  </a:cubicBezTo>
                  <a:cubicBezTo>
                    <a:pt x="123" y="183"/>
                    <a:pt x="124" y="182"/>
                    <a:pt x="124" y="182"/>
                  </a:cubicBezTo>
                  <a:cubicBezTo>
                    <a:pt x="125" y="180"/>
                    <a:pt x="127" y="177"/>
                    <a:pt x="129" y="175"/>
                  </a:cubicBezTo>
                  <a:cubicBezTo>
                    <a:pt x="130" y="173"/>
                    <a:pt x="130" y="172"/>
                    <a:pt x="131" y="171"/>
                  </a:cubicBezTo>
                  <a:cubicBezTo>
                    <a:pt x="132" y="169"/>
                    <a:pt x="133" y="168"/>
                    <a:pt x="134" y="167"/>
                  </a:cubicBezTo>
                  <a:cubicBezTo>
                    <a:pt x="136" y="165"/>
                    <a:pt x="138" y="162"/>
                    <a:pt x="139" y="160"/>
                  </a:cubicBezTo>
                  <a:cubicBezTo>
                    <a:pt x="141" y="158"/>
                    <a:pt x="142" y="156"/>
                    <a:pt x="144" y="154"/>
                  </a:cubicBezTo>
                  <a:cubicBezTo>
                    <a:pt x="145" y="151"/>
                    <a:pt x="147" y="149"/>
                    <a:pt x="149" y="146"/>
                  </a:cubicBezTo>
                  <a:cubicBezTo>
                    <a:pt x="151" y="144"/>
                    <a:pt x="153" y="141"/>
                    <a:pt x="154" y="139"/>
                  </a:cubicBezTo>
                  <a:cubicBezTo>
                    <a:pt x="155" y="137"/>
                    <a:pt x="157" y="135"/>
                    <a:pt x="158" y="134"/>
                  </a:cubicBezTo>
                  <a:cubicBezTo>
                    <a:pt x="159" y="132"/>
                    <a:pt x="160" y="130"/>
                    <a:pt x="161" y="128"/>
                  </a:cubicBezTo>
                  <a:cubicBezTo>
                    <a:pt x="161" y="128"/>
                    <a:pt x="161" y="128"/>
                    <a:pt x="161" y="127"/>
                  </a:cubicBezTo>
                  <a:cubicBezTo>
                    <a:pt x="162" y="127"/>
                    <a:pt x="162" y="126"/>
                    <a:pt x="162" y="126"/>
                  </a:cubicBezTo>
                  <a:cubicBezTo>
                    <a:pt x="162" y="123"/>
                    <a:pt x="163" y="120"/>
                    <a:pt x="163" y="117"/>
                  </a:cubicBezTo>
                  <a:cubicBezTo>
                    <a:pt x="163" y="117"/>
                    <a:pt x="163" y="117"/>
                    <a:pt x="163" y="116"/>
                  </a:cubicBezTo>
                  <a:cubicBezTo>
                    <a:pt x="163" y="117"/>
                    <a:pt x="162" y="117"/>
                    <a:pt x="162" y="117"/>
                  </a:cubicBezTo>
                  <a:cubicBezTo>
                    <a:pt x="161" y="118"/>
                    <a:pt x="161" y="119"/>
                    <a:pt x="160" y="121"/>
                  </a:cubicBezTo>
                  <a:cubicBezTo>
                    <a:pt x="159" y="122"/>
                    <a:pt x="158" y="123"/>
                    <a:pt x="157" y="125"/>
                  </a:cubicBezTo>
                  <a:cubicBezTo>
                    <a:pt x="155" y="127"/>
                    <a:pt x="153" y="130"/>
                    <a:pt x="152" y="133"/>
                  </a:cubicBezTo>
                  <a:cubicBezTo>
                    <a:pt x="150" y="135"/>
                    <a:pt x="149" y="137"/>
                    <a:pt x="148" y="138"/>
                  </a:cubicBezTo>
                  <a:cubicBezTo>
                    <a:pt x="147" y="140"/>
                    <a:pt x="146" y="142"/>
                    <a:pt x="145" y="143"/>
                  </a:cubicBezTo>
                  <a:cubicBezTo>
                    <a:pt x="141" y="148"/>
                    <a:pt x="138" y="153"/>
                    <a:pt x="134" y="157"/>
                  </a:cubicBezTo>
                  <a:cubicBezTo>
                    <a:pt x="133" y="160"/>
                    <a:pt x="131" y="162"/>
                    <a:pt x="129" y="164"/>
                  </a:cubicBezTo>
                  <a:cubicBezTo>
                    <a:pt x="129" y="165"/>
                    <a:pt x="128" y="166"/>
                    <a:pt x="127" y="167"/>
                  </a:cubicBezTo>
                  <a:cubicBezTo>
                    <a:pt x="126" y="169"/>
                    <a:pt x="125" y="171"/>
                    <a:pt x="123" y="173"/>
                  </a:cubicBezTo>
                  <a:cubicBezTo>
                    <a:pt x="122" y="175"/>
                    <a:pt x="121" y="176"/>
                    <a:pt x="120" y="178"/>
                  </a:cubicBezTo>
                  <a:cubicBezTo>
                    <a:pt x="118" y="180"/>
                    <a:pt x="116" y="183"/>
                    <a:pt x="115" y="186"/>
                  </a:cubicBezTo>
                  <a:cubicBezTo>
                    <a:pt x="114" y="187"/>
                    <a:pt x="113" y="189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3" y="192"/>
                    <a:pt x="113" y="194"/>
                    <a:pt x="114" y="196"/>
                  </a:cubicBezTo>
                  <a:close/>
                  <a:moveTo>
                    <a:pt x="55" y="15"/>
                  </a:moveTo>
                  <a:cubicBezTo>
                    <a:pt x="54" y="14"/>
                    <a:pt x="54" y="14"/>
                    <a:pt x="53" y="14"/>
                  </a:cubicBezTo>
                  <a:cubicBezTo>
                    <a:pt x="53" y="14"/>
                    <a:pt x="52" y="14"/>
                    <a:pt x="52" y="15"/>
                  </a:cubicBezTo>
                  <a:cubicBezTo>
                    <a:pt x="51" y="16"/>
                    <a:pt x="50" y="17"/>
                    <a:pt x="49" y="18"/>
                  </a:cubicBezTo>
                  <a:cubicBezTo>
                    <a:pt x="46" y="22"/>
                    <a:pt x="44" y="26"/>
                    <a:pt x="41" y="30"/>
                  </a:cubicBezTo>
                  <a:cubicBezTo>
                    <a:pt x="39" y="33"/>
                    <a:pt x="37" y="35"/>
                    <a:pt x="35" y="38"/>
                  </a:cubicBezTo>
                  <a:cubicBezTo>
                    <a:pt x="31" y="43"/>
                    <a:pt x="28" y="48"/>
                    <a:pt x="25" y="53"/>
                  </a:cubicBezTo>
                  <a:cubicBezTo>
                    <a:pt x="22" y="57"/>
                    <a:pt x="20" y="62"/>
                    <a:pt x="17" y="66"/>
                  </a:cubicBezTo>
                  <a:cubicBezTo>
                    <a:pt x="16" y="67"/>
                    <a:pt x="16" y="68"/>
                    <a:pt x="15" y="69"/>
                  </a:cubicBezTo>
                  <a:cubicBezTo>
                    <a:pt x="15" y="70"/>
                    <a:pt x="14" y="72"/>
                    <a:pt x="14" y="73"/>
                  </a:cubicBezTo>
                  <a:cubicBezTo>
                    <a:pt x="13" y="73"/>
                    <a:pt x="13" y="74"/>
                    <a:pt x="13" y="74"/>
                  </a:cubicBezTo>
                  <a:cubicBezTo>
                    <a:pt x="13" y="75"/>
                    <a:pt x="13" y="75"/>
                    <a:pt x="12" y="75"/>
                  </a:cubicBezTo>
                  <a:cubicBezTo>
                    <a:pt x="12" y="75"/>
                    <a:pt x="12" y="76"/>
                    <a:pt x="11" y="76"/>
                  </a:cubicBezTo>
                  <a:cubicBezTo>
                    <a:pt x="10" y="78"/>
                    <a:pt x="9" y="79"/>
                    <a:pt x="8" y="81"/>
                  </a:cubicBezTo>
                  <a:cubicBezTo>
                    <a:pt x="6" y="82"/>
                    <a:pt x="6" y="84"/>
                    <a:pt x="5" y="85"/>
                  </a:cubicBezTo>
                  <a:cubicBezTo>
                    <a:pt x="5" y="86"/>
                    <a:pt x="4" y="87"/>
                    <a:pt x="4" y="87"/>
                  </a:cubicBezTo>
                  <a:cubicBezTo>
                    <a:pt x="4" y="88"/>
                    <a:pt x="4" y="88"/>
                    <a:pt x="4" y="89"/>
                  </a:cubicBezTo>
                  <a:cubicBezTo>
                    <a:pt x="5" y="91"/>
                    <a:pt x="5" y="92"/>
                    <a:pt x="5" y="94"/>
                  </a:cubicBezTo>
                  <a:cubicBezTo>
                    <a:pt x="5" y="95"/>
                    <a:pt x="5" y="95"/>
                    <a:pt x="5" y="96"/>
                  </a:cubicBezTo>
                  <a:cubicBezTo>
                    <a:pt x="6" y="95"/>
                    <a:pt x="7" y="94"/>
                    <a:pt x="7" y="93"/>
                  </a:cubicBezTo>
                  <a:cubicBezTo>
                    <a:pt x="8" y="92"/>
                    <a:pt x="9" y="91"/>
                    <a:pt x="9" y="90"/>
                  </a:cubicBezTo>
                  <a:cubicBezTo>
                    <a:pt x="12" y="86"/>
                    <a:pt x="14" y="83"/>
                    <a:pt x="16" y="79"/>
                  </a:cubicBezTo>
                  <a:cubicBezTo>
                    <a:pt x="16" y="79"/>
                    <a:pt x="17" y="78"/>
                    <a:pt x="17" y="77"/>
                  </a:cubicBezTo>
                  <a:cubicBezTo>
                    <a:pt x="18" y="76"/>
                    <a:pt x="19" y="74"/>
                    <a:pt x="20" y="72"/>
                  </a:cubicBezTo>
                  <a:cubicBezTo>
                    <a:pt x="22" y="68"/>
                    <a:pt x="25" y="64"/>
                    <a:pt x="27" y="60"/>
                  </a:cubicBezTo>
                  <a:cubicBezTo>
                    <a:pt x="30" y="56"/>
                    <a:pt x="33" y="51"/>
                    <a:pt x="35" y="47"/>
                  </a:cubicBezTo>
                  <a:cubicBezTo>
                    <a:pt x="39" y="41"/>
                    <a:pt x="42" y="35"/>
                    <a:pt x="46" y="29"/>
                  </a:cubicBezTo>
                  <a:cubicBezTo>
                    <a:pt x="49" y="24"/>
                    <a:pt x="52" y="20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161" y="132"/>
                  </a:moveTo>
                  <a:cubicBezTo>
                    <a:pt x="161" y="132"/>
                    <a:pt x="161" y="132"/>
                    <a:pt x="161" y="132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0" y="133"/>
                    <a:pt x="159" y="134"/>
                    <a:pt x="158" y="136"/>
                  </a:cubicBezTo>
                  <a:cubicBezTo>
                    <a:pt x="157" y="137"/>
                    <a:pt x="157" y="138"/>
                    <a:pt x="156" y="139"/>
                  </a:cubicBezTo>
                  <a:cubicBezTo>
                    <a:pt x="154" y="142"/>
                    <a:pt x="152" y="144"/>
                    <a:pt x="151" y="147"/>
                  </a:cubicBezTo>
                  <a:cubicBezTo>
                    <a:pt x="149" y="149"/>
                    <a:pt x="148" y="151"/>
                    <a:pt x="146" y="153"/>
                  </a:cubicBezTo>
                  <a:cubicBezTo>
                    <a:pt x="145" y="154"/>
                    <a:pt x="144" y="155"/>
                    <a:pt x="143" y="157"/>
                  </a:cubicBezTo>
                  <a:cubicBezTo>
                    <a:pt x="141" y="160"/>
                    <a:pt x="139" y="163"/>
                    <a:pt x="137" y="166"/>
                  </a:cubicBezTo>
                  <a:cubicBezTo>
                    <a:pt x="136" y="167"/>
                    <a:pt x="135" y="168"/>
                    <a:pt x="135" y="169"/>
                  </a:cubicBezTo>
                  <a:cubicBezTo>
                    <a:pt x="133" y="171"/>
                    <a:pt x="132" y="173"/>
                    <a:pt x="131" y="174"/>
                  </a:cubicBezTo>
                  <a:cubicBezTo>
                    <a:pt x="129" y="177"/>
                    <a:pt x="128" y="179"/>
                    <a:pt x="126" y="181"/>
                  </a:cubicBezTo>
                  <a:cubicBezTo>
                    <a:pt x="125" y="183"/>
                    <a:pt x="124" y="184"/>
                    <a:pt x="123" y="186"/>
                  </a:cubicBezTo>
                  <a:cubicBezTo>
                    <a:pt x="122" y="187"/>
                    <a:pt x="121" y="189"/>
                    <a:pt x="120" y="190"/>
                  </a:cubicBezTo>
                  <a:cubicBezTo>
                    <a:pt x="118" y="193"/>
                    <a:pt x="116" y="195"/>
                    <a:pt x="115" y="198"/>
                  </a:cubicBezTo>
                  <a:cubicBezTo>
                    <a:pt x="115" y="198"/>
                    <a:pt x="115" y="199"/>
                    <a:pt x="115" y="199"/>
                  </a:cubicBezTo>
                  <a:cubicBezTo>
                    <a:pt x="115" y="200"/>
                    <a:pt x="115" y="202"/>
                    <a:pt x="116" y="203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8" y="201"/>
                    <a:pt x="119" y="199"/>
                    <a:pt x="120" y="197"/>
                  </a:cubicBezTo>
                  <a:cubicBezTo>
                    <a:pt x="122" y="195"/>
                    <a:pt x="124" y="192"/>
                    <a:pt x="126" y="190"/>
                  </a:cubicBezTo>
                  <a:cubicBezTo>
                    <a:pt x="128" y="186"/>
                    <a:pt x="131" y="181"/>
                    <a:pt x="134" y="177"/>
                  </a:cubicBezTo>
                  <a:cubicBezTo>
                    <a:pt x="134" y="176"/>
                    <a:pt x="135" y="176"/>
                    <a:pt x="136" y="175"/>
                  </a:cubicBezTo>
                  <a:cubicBezTo>
                    <a:pt x="137" y="172"/>
                    <a:pt x="139" y="169"/>
                    <a:pt x="141" y="167"/>
                  </a:cubicBezTo>
                  <a:cubicBezTo>
                    <a:pt x="142" y="166"/>
                    <a:pt x="143" y="164"/>
                    <a:pt x="144" y="163"/>
                  </a:cubicBezTo>
                  <a:cubicBezTo>
                    <a:pt x="146" y="160"/>
                    <a:pt x="148" y="158"/>
                    <a:pt x="150" y="155"/>
                  </a:cubicBezTo>
                  <a:cubicBezTo>
                    <a:pt x="152" y="152"/>
                    <a:pt x="154" y="149"/>
                    <a:pt x="156" y="146"/>
                  </a:cubicBezTo>
                  <a:cubicBezTo>
                    <a:pt x="157" y="146"/>
                    <a:pt x="157" y="145"/>
                    <a:pt x="158" y="144"/>
                  </a:cubicBezTo>
                  <a:cubicBezTo>
                    <a:pt x="159" y="144"/>
                    <a:pt x="160" y="143"/>
                    <a:pt x="160" y="142"/>
                  </a:cubicBezTo>
                  <a:cubicBezTo>
                    <a:pt x="160" y="141"/>
                    <a:pt x="161" y="141"/>
                    <a:pt x="161" y="140"/>
                  </a:cubicBezTo>
                  <a:cubicBezTo>
                    <a:pt x="161" y="138"/>
                    <a:pt x="161" y="136"/>
                    <a:pt x="161" y="133"/>
                  </a:cubicBezTo>
                  <a:cubicBezTo>
                    <a:pt x="161" y="133"/>
                    <a:pt x="161" y="132"/>
                    <a:pt x="161" y="132"/>
                  </a:cubicBezTo>
                  <a:close/>
                  <a:moveTo>
                    <a:pt x="118" y="212"/>
                  </a:moveTo>
                  <a:cubicBezTo>
                    <a:pt x="118" y="212"/>
                    <a:pt x="118" y="212"/>
                    <a:pt x="118" y="212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22" y="207"/>
                    <a:pt x="124" y="203"/>
                    <a:pt x="126" y="199"/>
                  </a:cubicBezTo>
                  <a:cubicBezTo>
                    <a:pt x="129" y="196"/>
                    <a:pt x="131" y="192"/>
                    <a:pt x="133" y="189"/>
                  </a:cubicBezTo>
                  <a:cubicBezTo>
                    <a:pt x="134" y="187"/>
                    <a:pt x="136" y="185"/>
                    <a:pt x="137" y="184"/>
                  </a:cubicBezTo>
                  <a:cubicBezTo>
                    <a:pt x="138" y="181"/>
                    <a:pt x="140" y="179"/>
                    <a:pt x="141" y="177"/>
                  </a:cubicBezTo>
                  <a:cubicBezTo>
                    <a:pt x="142" y="176"/>
                    <a:pt x="143" y="174"/>
                    <a:pt x="144" y="172"/>
                  </a:cubicBezTo>
                  <a:cubicBezTo>
                    <a:pt x="146" y="171"/>
                    <a:pt x="147" y="169"/>
                    <a:pt x="148" y="167"/>
                  </a:cubicBezTo>
                  <a:cubicBezTo>
                    <a:pt x="150" y="165"/>
                    <a:pt x="151" y="164"/>
                    <a:pt x="153" y="162"/>
                  </a:cubicBezTo>
                  <a:cubicBezTo>
                    <a:pt x="154" y="160"/>
                    <a:pt x="155" y="158"/>
                    <a:pt x="156" y="156"/>
                  </a:cubicBezTo>
                  <a:cubicBezTo>
                    <a:pt x="156" y="156"/>
                    <a:pt x="156" y="155"/>
                    <a:pt x="156" y="155"/>
                  </a:cubicBezTo>
                  <a:cubicBezTo>
                    <a:pt x="157" y="155"/>
                    <a:pt x="157" y="154"/>
                    <a:pt x="157" y="154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9" y="151"/>
                    <a:pt x="159" y="148"/>
                    <a:pt x="160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6"/>
                    <a:pt x="158" y="146"/>
                    <a:pt x="158" y="147"/>
                  </a:cubicBezTo>
                  <a:cubicBezTo>
                    <a:pt x="155" y="150"/>
                    <a:pt x="153" y="153"/>
                    <a:pt x="151" y="156"/>
                  </a:cubicBezTo>
                  <a:cubicBezTo>
                    <a:pt x="149" y="158"/>
                    <a:pt x="148" y="160"/>
                    <a:pt x="147" y="162"/>
                  </a:cubicBezTo>
                  <a:cubicBezTo>
                    <a:pt x="145" y="164"/>
                    <a:pt x="144" y="166"/>
                    <a:pt x="142" y="169"/>
                  </a:cubicBezTo>
                  <a:cubicBezTo>
                    <a:pt x="141" y="169"/>
                    <a:pt x="140" y="170"/>
                    <a:pt x="140" y="171"/>
                  </a:cubicBezTo>
                  <a:cubicBezTo>
                    <a:pt x="138" y="174"/>
                    <a:pt x="137" y="176"/>
                    <a:pt x="135" y="178"/>
                  </a:cubicBezTo>
                  <a:cubicBezTo>
                    <a:pt x="134" y="179"/>
                    <a:pt x="133" y="181"/>
                    <a:pt x="133" y="182"/>
                  </a:cubicBezTo>
                  <a:cubicBezTo>
                    <a:pt x="131" y="185"/>
                    <a:pt x="129" y="187"/>
                    <a:pt x="127" y="190"/>
                  </a:cubicBezTo>
                  <a:cubicBezTo>
                    <a:pt x="126" y="192"/>
                    <a:pt x="125" y="193"/>
                    <a:pt x="124" y="195"/>
                  </a:cubicBezTo>
                  <a:cubicBezTo>
                    <a:pt x="123" y="196"/>
                    <a:pt x="122" y="198"/>
                    <a:pt x="120" y="200"/>
                  </a:cubicBezTo>
                  <a:cubicBezTo>
                    <a:pt x="119" y="201"/>
                    <a:pt x="118" y="203"/>
                    <a:pt x="117" y="205"/>
                  </a:cubicBezTo>
                  <a:cubicBezTo>
                    <a:pt x="116" y="205"/>
                    <a:pt x="116" y="206"/>
                    <a:pt x="116" y="206"/>
                  </a:cubicBezTo>
                  <a:cubicBezTo>
                    <a:pt x="117" y="208"/>
                    <a:pt x="117" y="209"/>
                    <a:pt x="118" y="211"/>
                  </a:cubicBezTo>
                  <a:cubicBezTo>
                    <a:pt x="118" y="211"/>
                    <a:pt x="118" y="212"/>
                    <a:pt x="118" y="212"/>
                  </a:cubicBezTo>
                  <a:close/>
                  <a:moveTo>
                    <a:pt x="157" y="159"/>
                  </a:moveTo>
                  <a:cubicBezTo>
                    <a:pt x="156" y="160"/>
                    <a:pt x="156" y="160"/>
                    <a:pt x="155" y="161"/>
                  </a:cubicBezTo>
                  <a:cubicBezTo>
                    <a:pt x="154" y="162"/>
                    <a:pt x="153" y="164"/>
                    <a:pt x="151" y="166"/>
                  </a:cubicBezTo>
                  <a:cubicBezTo>
                    <a:pt x="150" y="168"/>
                    <a:pt x="149" y="169"/>
                    <a:pt x="148" y="171"/>
                  </a:cubicBezTo>
                  <a:cubicBezTo>
                    <a:pt x="147" y="172"/>
                    <a:pt x="145" y="174"/>
                    <a:pt x="144" y="176"/>
                  </a:cubicBezTo>
                  <a:cubicBezTo>
                    <a:pt x="143" y="177"/>
                    <a:pt x="142" y="179"/>
                    <a:pt x="140" y="181"/>
                  </a:cubicBezTo>
                  <a:cubicBezTo>
                    <a:pt x="139" y="183"/>
                    <a:pt x="137" y="185"/>
                    <a:pt x="136" y="188"/>
                  </a:cubicBezTo>
                  <a:cubicBezTo>
                    <a:pt x="132" y="193"/>
                    <a:pt x="129" y="198"/>
                    <a:pt x="125" y="204"/>
                  </a:cubicBezTo>
                  <a:cubicBezTo>
                    <a:pt x="123" y="207"/>
                    <a:pt x="121" y="211"/>
                    <a:pt x="119" y="214"/>
                  </a:cubicBezTo>
                  <a:cubicBezTo>
                    <a:pt x="118" y="214"/>
                    <a:pt x="118" y="215"/>
                    <a:pt x="118" y="215"/>
                  </a:cubicBezTo>
                  <a:cubicBezTo>
                    <a:pt x="119" y="217"/>
                    <a:pt x="119" y="219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2" y="218"/>
                    <a:pt x="124" y="215"/>
                    <a:pt x="126" y="212"/>
                  </a:cubicBezTo>
                  <a:cubicBezTo>
                    <a:pt x="127" y="211"/>
                    <a:pt x="127" y="210"/>
                    <a:pt x="128" y="210"/>
                  </a:cubicBezTo>
                  <a:cubicBezTo>
                    <a:pt x="129" y="207"/>
                    <a:pt x="131" y="204"/>
                    <a:pt x="133" y="201"/>
                  </a:cubicBezTo>
                  <a:cubicBezTo>
                    <a:pt x="134" y="199"/>
                    <a:pt x="135" y="198"/>
                    <a:pt x="135" y="197"/>
                  </a:cubicBezTo>
                  <a:cubicBezTo>
                    <a:pt x="137" y="193"/>
                    <a:pt x="139" y="190"/>
                    <a:pt x="142" y="187"/>
                  </a:cubicBezTo>
                  <a:cubicBezTo>
                    <a:pt x="143" y="184"/>
                    <a:pt x="145" y="182"/>
                    <a:pt x="146" y="179"/>
                  </a:cubicBezTo>
                  <a:cubicBezTo>
                    <a:pt x="147" y="178"/>
                    <a:pt x="148" y="176"/>
                    <a:pt x="150" y="175"/>
                  </a:cubicBezTo>
                  <a:cubicBezTo>
                    <a:pt x="150" y="174"/>
                    <a:pt x="151" y="173"/>
                    <a:pt x="152" y="172"/>
                  </a:cubicBezTo>
                  <a:cubicBezTo>
                    <a:pt x="153" y="171"/>
                    <a:pt x="153" y="170"/>
                    <a:pt x="154" y="169"/>
                  </a:cubicBezTo>
                  <a:cubicBezTo>
                    <a:pt x="154" y="168"/>
                    <a:pt x="155" y="167"/>
                    <a:pt x="155" y="167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56" y="164"/>
                    <a:pt x="156" y="162"/>
                    <a:pt x="157" y="160"/>
                  </a:cubicBezTo>
                  <a:cubicBezTo>
                    <a:pt x="157" y="160"/>
                    <a:pt x="157" y="159"/>
                    <a:pt x="157" y="159"/>
                  </a:cubicBezTo>
                  <a:close/>
                  <a:moveTo>
                    <a:pt x="4" y="84"/>
                  </a:moveTo>
                  <a:cubicBezTo>
                    <a:pt x="4" y="83"/>
                    <a:pt x="5" y="82"/>
                    <a:pt x="5" y="82"/>
                  </a:cubicBezTo>
                  <a:cubicBezTo>
                    <a:pt x="6" y="80"/>
                    <a:pt x="7" y="79"/>
                    <a:pt x="8" y="77"/>
                  </a:cubicBezTo>
                  <a:cubicBezTo>
                    <a:pt x="8" y="76"/>
                    <a:pt x="9" y="75"/>
                    <a:pt x="9" y="74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3"/>
                    <a:pt x="10" y="73"/>
                    <a:pt x="11" y="73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3" y="70"/>
                    <a:pt x="14" y="68"/>
                    <a:pt x="16" y="65"/>
                  </a:cubicBezTo>
                  <a:cubicBezTo>
                    <a:pt x="18" y="61"/>
                    <a:pt x="20" y="57"/>
                    <a:pt x="23" y="53"/>
                  </a:cubicBezTo>
                  <a:cubicBezTo>
                    <a:pt x="26" y="48"/>
                    <a:pt x="30" y="42"/>
                    <a:pt x="34" y="37"/>
                  </a:cubicBezTo>
                  <a:cubicBezTo>
                    <a:pt x="36" y="34"/>
                    <a:pt x="38" y="31"/>
                    <a:pt x="40" y="28"/>
                  </a:cubicBezTo>
                  <a:cubicBezTo>
                    <a:pt x="42" y="25"/>
                    <a:pt x="44" y="23"/>
                    <a:pt x="46" y="20"/>
                  </a:cubicBezTo>
                  <a:cubicBezTo>
                    <a:pt x="47" y="18"/>
                    <a:pt x="48" y="17"/>
                    <a:pt x="50" y="15"/>
                  </a:cubicBezTo>
                  <a:cubicBezTo>
                    <a:pt x="50" y="15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4" y="14"/>
                    <a:pt x="45" y="13"/>
                    <a:pt x="44" y="15"/>
                  </a:cubicBezTo>
                  <a:cubicBezTo>
                    <a:pt x="40" y="21"/>
                    <a:pt x="35" y="28"/>
                    <a:pt x="31" y="34"/>
                  </a:cubicBezTo>
                  <a:cubicBezTo>
                    <a:pt x="30" y="37"/>
                    <a:pt x="28" y="39"/>
                    <a:pt x="27" y="41"/>
                  </a:cubicBezTo>
                  <a:cubicBezTo>
                    <a:pt x="23" y="48"/>
                    <a:pt x="18" y="55"/>
                    <a:pt x="14" y="62"/>
                  </a:cubicBezTo>
                  <a:cubicBezTo>
                    <a:pt x="13" y="64"/>
                    <a:pt x="12" y="66"/>
                    <a:pt x="11" y="67"/>
                  </a:cubicBezTo>
                  <a:cubicBezTo>
                    <a:pt x="8" y="70"/>
                    <a:pt x="6" y="73"/>
                    <a:pt x="4" y="76"/>
                  </a:cubicBezTo>
                  <a:cubicBezTo>
                    <a:pt x="4" y="77"/>
                    <a:pt x="3" y="78"/>
                    <a:pt x="3" y="80"/>
                  </a:cubicBezTo>
                  <a:cubicBezTo>
                    <a:pt x="4" y="80"/>
                    <a:pt x="3" y="81"/>
                    <a:pt x="4" y="82"/>
                  </a:cubicBezTo>
                  <a:cubicBezTo>
                    <a:pt x="4" y="82"/>
                    <a:pt x="4" y="83"/>
                    <a:pt x="4" y="84"/>
                  </a:cubicBezTo>
                  <a:close/>
                  <a:moveTo>
                    <a:pt x="151" y="188"/>
                  </a:moveTo>
                  <a:cubicBezTo>
                    <a:pt x="151" y="188"/>
                    <a:pt x="151" y="188"/>
                    <a:pt x="151" y="188"/>
                  </a:cubicBezTo>
                  <a:cubicBezTo>
                    <a:pt x="150" y="188"/>
                    <a:pt x="150" y="188"/>
                    <a:pt x="150" y="188"/>
                  </a:cubicBezTo>
                  <a:cubicBezTo>
                    <a:pt x="149" y="189"/>
                    <a:pt x="148" y="191"/>
                    <a:pt x="147" y="192"/>
                  </a:cubicBezTo>
                  <a:cubicBezTo>
                    <a:pt x="145" y="194"/>
                    <a:pt x="144" y="197"/>
                    <a:pt x="142" y="199"/>
                  </a:cubicBezTo>
                  <a:cubicBezTo>
                    <a:pt x="141" y="201"/>
                    <a:pt x="140" y="202"/>
                    <a:pt x="140" y="203"/>
                  </a:cubicBezTo>
                  <a:cubicBezTo>
                    <a:pt x="138" y="206"/>
                    <a:pt x="136" y="209"/>
                    <a:pt x="135" y="212"/>
                  </a:cubicBezTo>
                  <a:cubicBezTo>
                    <a:pt x="134" y="213"/>
                    <a:pt x="133" y="214"/>
                    <a:pt x="133" y="215"/>
                  </a:cubicBezTo>
                  <a:cubicBezTo>
                    <a:pt x="129" y="221"/>
                    <a:pt x="126" y="226"/>
                    <a:pt x="122" y="232"/>
                  </a:cubicBezTo>
                  <a:cubicBezTo>
                    <a:pt x="122" y="232"/>
                    <a:pt x="122" y="232"/>
                    <a:pt x="122" y="233"/>
                  </a:cubicBezTo>
                  <a:cubicBezTo>
                    <a:pt x="122" y="235"/>
                    <a:pt x="123" y="237"/>
                    <a:pt x="123" y="239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6" y="236"/>
                    <a:pt x="128" y="233"/>
                    <a:pt x="130" y="229"/>
                  </a:cubicBezTo>
                  <a:cubicBezTo>
                    <a:pt x="131" y="227"/>
                    <a:pt x="132" y="226"/>
                    <a:pt x="133" y="224"/>
                  </a:cubicBezTo>
                  <a:cubicBezTo>
                    <a:pt x="134" y="222"/>
                    <a:pt x="136" y="220"/>
                    <a:pt x="137" y="218"/>
                  </a:cubicBezTo>
                  <a:cubicBezTo>
                    <a:pt x="138" y="216"/>
                    <a:pt x="139" y="215"/>
                    <a:pt x="140" y="213"/>
                  </a:cubicBezTo>
                  <a:cubicBezTo>
                    <a:pt x="141" y="211"/>
                    <a:pt x="143" y="209"/>
                    <a:pt x="144" y="206"/>
                  </a:cubicBezTo>
                  <a:cubicBezTo>
                    <a:pt x="146" y="204"/>
                    <a:pt x="147" y="202"/>
                    <a:pt x="148" y="200"/>
                  </a:cubicBezTo>
                  <a:cubicBezTo>
                    <a:pt x="148" y="200"/>
                    <a:pt x="148" y="199"/>
                    <a:pt x="148" y="199"/>
                  </a:cubicBezTo>
                  <a:cubicBezTo>
                    <a:pt x="148" y="199"/>
                    <a:pt x="148" y="198"/>
                    <a:pt x="148" y="198"/>
                  </a:cubicBezTo>
                  <a:cubicBezTo>
                    <a:pt x="149" y="196"/>
                    <a:pt x="149" y="194"/>
                    <a:pt x="150" y="192"/>
                  </a:cubicBezTo>
                  <a:cubicBezTo>
                    <a:pt x="150" y="191"/>
                    <a:pt x="150" y="189"/>
                    <a:pt x="151" y="188"/>
                  </a:cubicBezTo>
                  <a:close/>
                  <a:moveTo>
                    <a:pt x="154" y="172"/>
                  </a:moveTo>
                  <a:cubicBezTo>
                    <a:pt x="154" y="172"/>
                    <a:pt x="154" y="172"/>
                    <a:pt x="154" y="172"/>
                  </a:cubicBezTo>
                  <a:cubicBezTo>
                    <a:pt x="153" y="173"/>
                    <a:pt x="152" y="174"/>
                    <a:pt x="151" y="176"/>
                  </a:cubicBezTo>
                  <a:cubicBezTo>
                    <a:pt x="150" y="177"/>
                    <a:pt x="149" y="178"/>
                    <a:pt x="148" y="180"/>
                  </a:cubicBezTo>
                  <a:cubicBezTo>
                    <a:pt x="146" y="183"/>
                    <a:pt x="144" y="186"/>
                    <a:pt x="142" y="189"/>
                  </a:cubicBezTo>
                  <a:cubicBezTo>
                    <a:pt x="140" y="191"/>
                    <a:pt x="139" y="194"/>
                    <a:pt x="138" y="196"/>
                  </a:cubicBezTo>
                  <a:cubicBezTo>
                    <a:pt x="137" y="198"/>
                    <a:pt x="135" y="200"/>
                    <a:pt x="134" y="203"/>
                  </a:cubicBezTo>
                  <a:cubicBezTo>
                    <a:pt x="133" y="204"/>
                    <a:pt x="132" y="206"/>
                    <a:pt x="131" y="207"/>
                  </a:cubicBezTo>
                  <a:cubicBezTo>
                    <a:pt x="129" y="210"/>
                    <a:pt x="128" y="212"/>
                    <a:pt x="126" y="215"/>
                  </a:cubicBezTo>
                  <a:cubicBezTo>
                    <a:pt x="125" y="216"/>
                    <a:pt x="125" y="217"/>
                    <a:pt x="124" y="218"/>
                  </a:cubicBezTo>
                  <a:cubicBezTo>
                    <a:pt x="123" y="220"/>
                    <a:pt x="122" y="222"/>
                    <a:pt x="121" y="223"/>
                  </a:cubicBezTo>
                  <a:cubicBezTo>
                    <a:pt x="120" y="224"/>
                    <a:pt x="120" y="224"/>
                    <a:pt x="120" y="224"/>
                  </a:cubicBezTo>
                  <a:cubicBezTo>
                    <a:pt x="121" y="226"/>
                    <a:pt x="121" y="228"/>
                    <a:pt x="121" y="229"/>
                  </a:cubicBezTo>
                  <a:cubicBezTo>
                    <a:pt x="121" y="230"/>
                    <a:pt x="121" y="230"/>
                    <a:pt x="122" y="230"/>
                  </a:cubicBezTo>
                  <a:cubicBezTo>
                    <a:pt x="122" y="230"/>
                    <a:pt x="122" y="230"/>
                    <a:pt x="122" y="229"/>
                  </a:cubicBezTo>
                  <a:cubicBezTo>
                    <a:pt x="124" y="227"/>
                    <a:pt x="125" y="225"/>
                    <a:pt x="127" y="222"/>
                  </a:cubicBezTo>
                  <a:cubicBezTo>
                    <a:pt x="130" y="217"/>
                    <a:pt x="134" y="211"/>
                    <a:pt x="137" y="205"/>
                  </a:cubicBezTo>
                  <a:cubicBezTo>
                    <a:pt x="138" y="202"/>
                    <a:pt x="140" y="200"/>
                    <a:pt x="142" y="197"/>
                  </a:cubicBezTo>
                  <a:cubicBezTo>
                    <a:pt x="142" y="197"/>
                    <a:pt x="143" y="196"/>
                    <a:pt x="143" y="195"/>
                  </a:cubicBezTo>
                  <a:cubicBezTo>
                    <a:pt x="145" y="193"/>
                    <a:pt x="147" y="190"/>
                    <a:pt x="149" y="187"/>
                  </a:cubicBezTo>
                  <a:cubicBezTo>
                    <a:pt x="150" y="186"/>
                    <a:pt x="151" y="185"/>
                    <a:pt x="151" y="183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52" y="182"/>
                    <a:pt x="152" y="182"/>
                    <a:pt x="152" y="182"/>
                  </a:cubicBezTo>
                  <a:cubicBezTo>
                    <a:pt x="153" y="179"/>
                    <a:pt x="153" y="177"/>
                    <a:pt x="154" y="174"/>
                  </a:cubicBezTo>
                  <a:cubicBezTo>
                    <a:pt x="154" y="173"/>
                    <a:pt x="154" y="172"/>
                    <a:pt x="154" y="172"/>
                  </a:cubicBezTo>
                  <a:close/>
                  <a:moveTo>
                    <a:pt x="3" y="75"/>
                  </a:moveTo>
                  <a:cubicBezTo>
                    <a:pt x="3" y="75"/>
                    <a:pt x="3" y="75"/>
                    <a:pt x="3" y="75"/>
                  </a:cubicBezTo>
                  <a:cubicBezTo>
                    <a:pt x="4" y="74"/>
                    <a:pt x="5" y="73"/>
                    <a:pt x="6" y="72"/>
                  </a:cubicBezTo>
                  <a:cubicBezTo>
                    <a:pt x="8" y="69"/>
                    <a:pt x="9" y="66"/>
                    <a:pt x="11" y="64"/>
                  </a:cubicBezTo>
                  <a:cubicBezTo>
                    <a:pt x="13" y="61"/>
                    <a:pt x="15" y="58"/>
                    <a:pt x="17" y="55"/>
                  </a:cubicBezTo>
                  <a:cubicBezTo>
                    <a:pt x="17" y="54"/>
                    <a:pt x="18" y="53"/>
                    <a:pt x="19" y="52"/>
                  </a:cubicBezTo>
                  <a:cubicBezTo>
                    <a:pt x="22" y="46"/>
                    <a:pt x="26" y="40"/>
                    <a:pt x="30" y="34"/>
                  </a:cubicBezTo>
                  <a:cubicBezTo>
                    <a:pt x="34" y="28"/>
                    <a:pt x="38" y="21"/>
                    <a:pt x="42" y="14"/>
                  </a:cubicBezTo>
                  <a:cubicBezTo>
                    <a:pt x="42" y="14"/>
                    <a:pt x="42" y="14"/>
                    <a:pt x="43" y="14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38" y="16"/>
                    <a:pt x="36" y="18"/>
                    <a:pt x="35" y="20"/>
                  </a:cubicBezTo>
                  <a:cubicBezTo>
                    <a:pt x="32" y="25"/>
                    <a:pt x="29" y="29"/>
                    <a:pt x="26" y="33"/>
                  </a:cubicBezTo>
                  <a:cubicBezTo>
                    <a:pt x="24" y="37"/>
                    <a:pt x="21" y="41"/>
                    <a:pt x="18" y="45"/>
                  </a:cubicBezTo>
                  <a:cubicBezTo>
                    <a:pt x="17" y="47"/>
                    <a:pt x="16" y="48"/>
                    <a:pt x="15" y="50"/>
                  </a:cubicBezTo>
                  <a:cubicBezTo>
                    <a:pt x="14" y="52"/>
                    <a:pt x="13" y="54"/>
                    <a:pt x="12" y="56"/>
                  </a:cubicBezTo>
                  <a:cubicBezTo>
                    <a:pt x="11" y="57"/>
                    <a:pt x="10" y="59"/>
                    <a:pt x="9" y="60"/>
                  </a:cubicBezTo>
                  <a:cubicBezTo>
                    <a:pt x="8" y="62"/>
                    <a:pt x="6" y="64"/>
                    <a:pt x="5" y="66"/>
                  </a:cubicBezTo>
                  <a:cubicBezTo>
                    <a:pt x="5" y="66"/>
                    <a:pt x="5" y="67"/>
                    <a:pt x="5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3" y="69"/>
                    <a:pt x="3" y="69"/>
                  </a:cubicBezTo>
                  <a:cubicBezTo>
                    <a:pt x="3" y="71"/>
                    <a:pt x="3" y="73"/>
                    <a:pt x="3" y="75"/>
                  </a:cubicBezTo>
                  <a:close/>
                  <a:moveTo>
                    <a:pt x="125" y="248"/>
                  </a:moveTo>
                  <a:cubicBezTo>
                    <a:pt x="126" y="247"/>
                    <a:pt x="127" y="246"/>
                    <a:pt x="128" y="245"/>
                  </a:cubicBezTo>
                  <a:cubicBezTo>
                    <a:pt x="129" y="243"/>
                    <a:pt x="130" y="241"/>
                    <a:pt x="131" y="240"/>
                  </a:cubicBezTo>
                  <a:cubicBezTo>
                    <a:pt x="134" y="236"/>
                    <a:pt x="137" y="231"/>
                    <a:pt x="139" y="227"/>
                  </a:cubicBezTo>
                  <a:cubicBezTo>
                    <a:pt x="140" y="226"/>
                    <a:pt x="141" y="224"/>
                    <a:pt x="142" y="223"/>
                  </a:cubicBezTo>
                  <a:cubicBezTo>
                    <a:pt x="142" y="222"/>
                    <a:pt x="142" y="221"/>
                    <a:pt x="142" y="221"/>
                  </a:cubicBezTo>
                  <a:cubicBezTo>
                    <a:pt x="142" y="220"/>
                    <a:pt x="143" y="219"/>
                    <a:pt x="144" y="219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5" y="215"/>
                    <a:pt x="146" y="211"/>
                    <a:pt x="146" y="207"/>
                  </a:cubicBezTo>
                  <a:cubicBezTo>
                    <a:pt x="146" y="207"/>
                    <a:pt x="146" y="207"/>
                    <a:pt x="146" y="208"/>
                  </a:cubicBezTo>
                  <a:cubicBezTo>
                    <a:pt x="145" y="209"/>
                    <a:pt x="144" y="210"/>
                    <a:pt x="143" y="211"/>
                  </a:cubicBezTo>
                  <a:cubicBezTo>
                    <a:pt x="142" y="213"/>
                    <a:pt x="141" y="215"/>
                    <a:pt x="140" y="216"/>
                  </a:cubicBezTo>
                  <a:cubicBezTo>
                    <a:pt x="138" y="218"/>
                    <a:pt x="137" y="221"/>
                    <a:pt x="136" y="223"/>
                  </a:cubicBezTo>
                  <a:cubicBezTo>
                    <a:pt x="134" y="225"/>
                    <a:pt x="132" y="228"/>
                    <a:pt x="131" y="231"/>
                  </a:cubicBezTo>
                  <a:cubicBezTo>
                    <a:pt x="129" y="234"/>
                    <a:pt x="127" y="237"/>
                    <a:pt x="125" y="240"/>
                  </a:cubicBezTo>
                  <a:cubicBezTo>
                    <a:pt x="125" y="240"/>
                    <a:pt x="124" y="241"/>
                    <a:pt x="124" y="241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4"/>
                    <a:pt x="124" y="245"/>
                    <a:pt x="124" y="247"/>
                  </a:cubicBezTo>
                  <a:cubicBezTo>
                    <a:pt x="124" y="247"/>
                    <a:pt x="125" y="248"/>
                    <a:pt x="125" y="248"/>
                  </a:cubicBezTo>
                  <a:close/>
                  <a:moveTo>
                    <a:pt x="32" y="14"/>
                  </a:moveTo>
                  <a:cubicBezTo>
                    <a:pt x="31" y="14"/>
                    <a:pt x="29" y="14"/>
                    <a:pt x="28" y="15"/>
                  </a:cubicBezTo>
                  <a:cubicBezTo>
                    <a:pt x="27" y="15"/>
                    <a:pt x="26" y="16"/>
                    <a:pt x="25" y="17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2" y="22"/>
                    <a:pt x="20" y="23"/>
                    <a:pt x="19" y="25"/>
                  </a:cubicBezTo>
                  <a:cubicBezTo>
                    <a:pt x="18" y="27"/>
                    <a:pt x="17" y="28"/>
                    <a:pt x="16" y="29"/>
                  </a:cubicBezTo>
                  <a:cubicBezTo>
                    <a:pt x="15" y="32"/>
                    <a:pt x="13" y="34"/>
                    <a:pt x="11" y="36"/>
                  </a:cubicBezTo>
                  <a:cubicBezTo>
                    <a:pt x="11" y="37"/>
                    <a:pt x="11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0"/>
                    <a:pt x="8" y="41"/>
                    <a:pt x="8" y="41"/>
                  </a:cubicBezTo>
                  <a:cubicBezTo>
                    <a:pt x="8" y="42"/>
                    <a:pt x="7" y="42"/>
                    <a:pt x="7" y="43"/>
                  </a:cubicBezTo>
                  <a:cubicBezTo>
                    <a:pt x="8" y="44"/>
                    <a:pt x="7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8"/>
                    <a:pt x="4" y="52"/>
                    <a:pt x="4" y="5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3"/>
                    <a:pt x="8" y="50"/>
                    <a:pt x="10" y="47"/>
                  </a:cubicBezTo>
                  <a:cubicBezTo>
                    <a:pt x="11" y="46"/>
                    <a:pt x="11" y="45"/>
                    <a:pt x="12" y="44"/>
                  </a:cubicBezTo>
                  <a:cubicBezTo>
                    <a:pt x="13" y="42"/>
                    <a:pt x="15" y="39"/>
                    <a:pt x="16" y="37"/>
                  </a:cubicBezTo>
                  <a:cubicBezTo>
                    <a:pt x="18" y="35"/>
                    <a:pt x="20" y="32"/>
                    <a:pt x="21" y="30"/>
                  </a:cubicBezTo>
                  <a:cubicBezTo>
                    <a:pt x="23" y="26"/>
                    <a:pt x="25" y="23"/>
                    <a:pt x="28" y="20"/>
                  </a:cubicBezTo>
                  <a:cubicBezTo>
                    <a:pt x="29" y="18"/>
                    <a:pt x="30" y="17"/>
                    <a:pt x="31" y="15"/>
                  </a:cubicBezTo>
                  <a:cubicBezTo>
                    <a:pt x="31" y="15"/>
                    <a:pt x="31" y="14"/>
                    <a:pt x="32" y="14"/>
                  </a:cubicBezTo>
                  <a:close/>
                  <a:moveTo>
                    <a:pt x="3" y="66"/>
                  </a:move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5" y="64"/>
                    <a:pt x="5" y="63"/>
                    <a:pt x="6" y="62"/>
                  </a:cubicBezTo>
                  <a:cubicBezTo>
                    <a:pt x="7" y="60"/>
                    <a:pt x="8" y="58"/>
                    <a:pt x="10" y="56"/>
                  </a:cubicBezTo>
                  <a:cubicBezTo>
                    <a:pt x="11" y="54"/>
                    <a:pt x="12" y="52"/>
                    <a:pt x="13" y="50"/>
                  </a:cubicBezTo>
                  <a:cubicBezTo>
                    <a:pt x="15" y="48"/>
                    <a:pt x="16" y="45"/>
                    <a:pt x="18" y="43"/>
                  </a:cubicBezTo>
                  <a:cubicBezTo>
                    <a:pt x="23" y="36"/>
                    <a:pt x="27" y="29"/>
                    <a:pt x="32" y="22"/>
                  </a:cubicBezTo>
                  <a:cubicBezTo>
                    <a:pt x="34" y="20"/>
                    <a:pt x="35" y="18"/>
                    <a:pt x="36" y="15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7" y="14"/>
                    <a:pt x="36" y="14"/>
                    <a:pt x="35" y="14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3" y="15"/>
                    <a:pt x="32" y="16"/>
                    <a:pt x="32" y="17"/>
                  </a:cubicBezTo>
                  <a:cubicBezTo>
                    <a:pt x="31" y="17"/>
                    <a:pt x="31" y="18"/>
                    <a:pt x="31" y="18"/>
                  </a:cubicBezTo>
                  <a:cubicBezTo>
                    <a:pt x="29" y="20"/>
                    <a:pt x="28" y="22"/>
                    <a:pt x="26" y="24"/>
                  </a:cubicBezTo>
                  <a:cubicBezTo>
                    <a:pt x="25" y="26"/>
                    <a:pt x="24" y="29"/>
                    <a:pt x="22" y="31"/>
                  </a:cubicBezTo>
                  <a:cubicBezTo>
                    <a:pt x="19" y="35"/>
                    <a:pt x="17" y="40"/>
                    <a:pt x="14" y="44"/>
                  </a:cubicBezTo>
                  <a:cubicBezTo>
                    <a:pt x="13" y="45"/>
                    <a:pt x="12" y="47"/>
                    <a:pt x="11" y="48"/>
                  </a:cubicBezTo>
                  <a:cubicBezTo>
                    <a:pt x="9" y="51"/>
                    <a:pt x="7" y="54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4" y="60"/>
                    <a:pt x="4" y="61"/>
                    <a:pt x="3" y="61"/>
                  </a:cubicBezTo>
                  <a:cubicBezTo>
                    <a:pt x="3" y="62"/>
                    <a:pt x="3" y="64"/>
                    <a:pt x="3" y="66"/>
                  </a:cubicBezTo>
                  <a:close/>
                  <a:moveTo>
                    <a:pt x="68" y="199"/>
                  </a:moveTo>
                  <a:cubicBezTo>
                    <a:pt x="68" y="199"/>
                    <a:pt x="68" y="199"/>
                    <a:pt x="68" y="199"/>
                  </a:cubicBezTo>
                  <a:cubicBezTo>
                    <a:pt x="67" y="201"/>
                    <a:pt x="66" y="202"/>
                    <a:pt x="65" y="204"/>
                  </a:cubicBezTo>
                  <a:cubicBezTo>
                    <a:pt x="63" y="208"/>
                    <a:pt x="60" y="211"/>
                    <a:pt x="58" y="215"/>
                  </a:cubicBezTo>
                  <a:cubicBezTo>
                    <a:pt x="58" y="216"/>
                    <a:pt x="57" y="217"/>
                    <a:pt x="56" y="218"/>
                  </a:cubicBezTo>
                  <a:cubicBezTo>
                    <a:pt x="54" y="222"/>
                    <a:pt x="53" y="225"/>
                    <a:pt x="51" y="228"/>
                  </a:cubicBezTo>
                  <a:cubicBezTo>
                    <a:pt x="51" y="229"/>
                    <a:pt x="50" y="230"/>
                    <a:pt x="49" y="231"/>
                  </a:cubicBezTo>
                  <a:cubicBezTo>
                    <a:pt x="48" y="233"/>
                    <a:pt x="47" y="235"/>
                    <a:pt x="47" y="236"/>
                  </a:cubicBezTo>
                  <a:cubicBezTo>
                    <a:pt x="46" y="237"/>
                    <a:pt x="45" y="238"/>
                    <a:pt x="45" y="239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5" y="241"/>
                    <a:pt x="45" y="242"/>
                    <a:pt x="44" y="242"/>
                  </a:cubicBezTo>
                  <a:cubicBezTo>
                    <a:pt x="45" y="244"/>
                    <a:pt x="45" y="246"/>
                    <a:pt x="46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47" y="246"/>
                    <a:pt x="47" y="245"/>
                    <a:pt x="48" y="244"/>
                  </a:cubicBezTo>
                  <a:cubicBezTo>
                    <a:pt x="49" y="240"/>
                    <a:pt x="51" y="237"/>
                    <a:pt x="52" y="233"/>
                  </a:cubicBezTo>
                  <a:cubicBezTo>
                    <a:pt x="52" y="233"/>
                    <a:pt x="53" y="232"/>
                    <a:pt x="53" y="231"/>
                  </a:cubicBezTo>
                  <a:cubicBezTo>
                    <a:pt x="54" y="229"/>
                    <a:pt x="56" y="227"/>
                    <a:pt x="57" y="224"/>
                  </a:cubicBezTo>
                  <a:cubicBezTo>
                    <a:pt x="59" y="221"/>
                    <a:pt x="60" y="219"/>
                    <a:pt x="62" y="216"/>
                  </a:cubicBezTo>
                  <a:cubicBezTo>
                    <a:pt x="63" y="215"/>
                    <a:pt x="63" y="214"/>
                    <a:pt x="64" y="213"/>
                  </a:cubicBezTo>
                  <a:cubicBezTo>
                    <a:pt x="65" y="212"/>
                    <a:pt x="65" y="211"/>
                    <a:pt x="66" y="209"/>
                  </a:cubicBezTo>
                  <a:cubicBezTo>
                    <a:pt x="66" y="207"/>
                    <a:pt x="67" y="205"/>
                    <a:pt x="68" y="203"/>
                  </a:cubicBezTo>
                  <a:cubicBezTo>
                    <a:pt x="68" y="202"/>
                    <a:pt x="68" y="200"/>
                    <a:pt x="68" y="199"/>
                  </a:cubicBezTo>
                  <a:close/>
                  <a:moveTo>
                    <a:pt x="48" y="254"/>
                  </a:moveTo>
                  <a:cubicBezTo>
                    <a:pt x="49" y="254"/>
                    <a:pt x="49" y="254"/>
                    <a:pt x="49" y="254"/>
                  </a:cubicBezTo>
                  <a:cubicBezTo>
                    <a:pt x="49" y="253"/>
                    <a:pt x="50" y="252"/>
                    <a:pt x="51" y="251"/>
                  </a:cubicBezTo>
                  <a:cubicBezTo>
                    <a:pt x="52" y="248"/>
                    <a:pt x="53" y="245"/>
                    <a:pt x="55" y="243"/>
                  </a:cubicBezTo>
                  <a:cubicBezTo>
                    <a:pt x="56" y="241"/>
                    <a:pt x="57" y="239"/>
                    <a:pt x="58" y="237"/>
                  </a:cubicBezTo>
                  <a:cubicBezTo>
                    <a:pt x="58" y="237"/>
                    <a:pt x="58" y="236"/>
                    <a:pt x="58" y="236"/>
                  </a:cubicBezTo>
                  <a:cubicBezTo>
                    <a:pt x="59" y="235"/>
                    <a:pt x="59" y="234"/>
                    <a:pt x="59" y="233"/>
                  </a:cubicBezTo>
                  <a:cubicBezTo>
                    <a:pt x="60" y="228"/>
                    <a:pt x="61" y="223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2" y="218"/>
                    <a:pt x="62" y="218"/>
                  </a:cubicBezTo>
                  <a:cubicBezTo>
                    <a:pt x="61" y="220"/>
                    <a:pt x="60" y="223"/>
                    <a:pt x="59" y="225"/>
                  </a:cubicBezTo>
                  <a:cubicBezTo>
                    <a:pt x="57" y="227"/>
                    <a:pt x="56" y="230"/>
                    <a:pt x="54" y="232"/>
                  </a:cubicBezTo>
                  <a:cubicBezTo>
                    <a:pt x="54" y="233"/>
                    <a:pt x="54" y="233"/>
                    <a:pt x="54" y="234"/>
                  </a:cubicBezTo>
                  <a:cubicBezTo>
                    <a:pt x="53" y="236"/>
                    <a:pt x="52" y="237"/>
                    <a:pt x="51" y="239"/>
                  </a:cubicBezTo>
                  <a:cubicBezTo>
                    <a:pt x="51" y="241"/>
                    <a:pt x="50" y="242"/>
                    <a:pt x="50" y="243"/>
                  </a:cubicBezTo>
                  <a:cubicBezTo>
                    <a:pt x="49" y="244"/>
                    <a:pt x="49" y="245"/>
                    <a:pt x="48" y="246"/>
                  </a:cubicBezTo>
                  <a:cubicBezTo>
                    <a:pt x="48" y="247"/>
                    <a:pt x="48" y="248"/>
                    <a:pt x="48" y="249"/>
                  </a:cubicBezTo>
                  <a:cubicBezTo>
                    <a:pt x="48" y="249"/>
                    <a:pt x="48" y="249"/>
                    <a:pt x="48" y="250"/>
                  </a:cubicBezTo>
                  <a:cubicBezTo>
                    <a:pt x="47" y="250"/>
                    <a:pt x="47" y="251"/>
                    <a:pt x="47" y="252"/>
                  </a:cubicBezTo>
                  <a:cubicBezTo>
                    <a:pt x="48" y="253"/>
                    <a:pt x="48" y="253"/>
                    <a:pt x="48" y="254"/>
                  </a:cubicBezTo>
                  <a:cubicBezTo>
                    <a:pt x="48" y="254"/>
                    <a:pt x="48" y="254"/>
                    <a:pt x="48" y="254"/>
                  </a:cubicBezTo>
                  <a:close/>
                  <a:moveTo>
                    <a:pt x="143" y="223"/>
                  </a:moveTo>
                  <a:cubicBezTo>
                    <a:pt x="143" y="223"/>
                    <a:pt x="143" y="223"/>
                    <a:pt x="143" y="223"/>
                  </a:cubicBezTo>
                  <a:cubicBezTo>
                    <a:pt x="143" y="224"/>
                    <a:pt x="142" y="224"/>
                    <a:pt x="142" y="225"/>
                  </a:cubicBezTo>
                  <a:cubicBezTo>
                    <a:pt x="140" y="230"/>
                    <a:pt x="137" y="234"/>
                    <a:pt x="134" y="238"/>
                  </a:cubicBezTo>
                  <a:cubicBezTo>
                    <a:pt x="134" y="240"/>
                    <a:pt x="133" y="241"/>
                    <a:pt x="132" y="242"/>
                  </a:cubicBezTo>
                  <a:cubicBezTo>
                    <a:pt x="130" y="244"/>
                    <a:pt x="129" y="246"/>
                    <a:pt x="127" y="248"/>
                  </a:cubicBezTo>
                  <a:cubicBezTo>
                    <a:pt x="126" y="248"/>
                    <a:pt x="126" y="249"/>
                    <a:pt x="125" y="250"/>
                  </a:cubicBezTo>
                  <a:cubicBezTo>
                    <a:pt x="125" y="250"/>
                    <a:pt x="125" y="251"/>
                    <a:pt x="125" y="251"/>
                  </a:cubicBezTo>
                  <a:cubicBezTo>
                    <a:pt x="125" y="252"/>
                    <a:pt x="125" y="253"/>
                    <a:pt x="125" y="254"/>
                  </a:cubicBezTo>
                  <a:cubicBezTo>
                    <a:pt x="125" y="255"/>
                    <a:pt x="125" y="255"/>
                    <a:pt x="126" y="255"/>
                  </a:cubicBezTo>
                  <a:cubicBezTo>
                    <a:pt x="126" y="255"/>
                    <a:pt x="126" y="255"/>
                    <a:pt x="126" y="255"/>
                  </a:cubicBezTo>
                  <a:cubicBezTo>
                    <a:pt x="126" y="255"/>
                    <a:pt x="126" y="255"/>
                    <a:pt x="126" y="255"/>
                  </a:cubicBezTo>
                  <a:cubicBezTo>
                    <a:pt x="127" y="254"/>
                    <a:pt x="128" y="254"/>
                    <a:pt x="129" y="253"/>
                  </a:cubicBezTo>
                  <a:cubicBezTo>
                    <a:pt x="131" y="251"/>
                    <a:pt x="132" y="249"/>
                    <a:pt x="134" y="247"/>
                  </a:cubicBezTo>
                  <a:cubicBezTo>
                    <a:pt x="136" y="245"/>
                    <a:pt x="137" y="244"/>
                    <a:pt x="138" y="241"/>
                  </a:cubicBezTo>
                  <a:cubicBezTo>
                    <a:pt x="138" y="241"/>
                    <a:pt x="138" y="240"/>
                    <a:pt x="139" y="239"/>
                  </a:cubicBezTo>
                  <a:cubicBezTo>
                    <a:pt x="139" y="239"/>
                    <a:pt x="139" y="238"/>
                    <a:pt x="139" y="238"/>
                  </a:cubicBezTo>
                  <a:cubicBezTo>
                    <a:pt x="140" y="234"/>
                    <a:pt x="142" y="229"/>
                    <a:pt x="143" y="225"/>
                  </a:cubicBezTo>
                  <a:cubicBezTo>
                    <a:pt x="143" y="225"/>
                    <a:pt x="143" y="224"/>
                    <a:pt x="143" y="223"/>
                  </a:cubicBezTo>
                  <a:close/>
                  <a:moveTo>
                    <a:pt x="7" y="34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3"/>
                    <a:pt x="8" y="32"/>
                    <a:pt x="9" y="31"/>
                  </a:cubicBezTo>
                  <a:cubicBezTo>
                    <a:pt x="10" y="29"/>
                    <a:pt x="11" y="27"/>
                    <a:pt x="12" y="25"/>
                  </a:cubicBezTo>
                  <a:cubicBezTo>
                    <a:pt x="14" y="22"/>
                    <a:pt x="17" y="20"/>
                    <a:pt x="19" y="17"/>
                  </a:cubicBezTo>
                  <a:cubicBezTo>
                    <a:pt x="20" y="17"/>
                    <a:pt x="21" y="16"/>
                    <a:pt x="22" y="15"/>
                  </a:cubicBezTo>
                  <a:cubicBezTo>
                    <a:pt x="23" y="15"/>
                    <a:pt x="24" y="14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4" y="10"/>
                    <a:pt x="36" y="10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8"/>
                    <a:pt x="41" y="8"/>
                  </a:cubicBezTo>
                  <a:cubicBezTo>
                    <a:pt x="40" y="8"/>
                    <a:pt x="39" y="8"/>
                    <a:pt x="38" y="8"/>
                  </a:cubicBezTo>
                  <a:cubicBezTo>
                    <a:pt x="34" y="8"/>
                    <a:pt x="31" y="9"/>
                    <a:pt x="27" y="10"/>
                  </a:cubicBezTo>
                  <a:cubicBezTo>
                    <a:pt x="24" y="12"/>
                    <a:pt x="22" y="13"/>
                    <a:pt x="19" y="15"/>
                  </a:cubicBezTo>
                  <a:cubicBezTo>
                    <a:pt x="17" y="16"/>
                    <a:pt x="16" y="18"/>
                    <a:pt x="15" y="19"/>
                  </a:cubicBezTo>
                  <a:cubicBezTo>
                    <a:pt x="13" y="22"/>
                    <a:pt x="11" y="24"/>
                    <a:pt x="10" y="27"/>
                  </a:cubicBezTo>
                  <a:cubicBezTo>
                    <a:pt x="9" y="29"/>
                    <a:pt x="8" y="31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lose/>
                  <a:moveTo>
                    <a:pt x="47" y="256"/>
                  </a:moveTo>
                  <a:cubicBezTo>
                    <a:pt x="47" y="256"/>
                    <a:pt x="47" y="256"/>
                    <a:pt x="47" y="256"/>
                  </a:cubicBezTo>
                  <a:cubicBezTo>
                    <a:pt x="47" y="255"/>
                    <a:pt x="47" y="255"/>
                    <a:pt x="47" y="254"/>
                  </a:cubicBezTo>
                  <a:cubicBezTo>
                    <a:pt x="46" y="253"/>
                    <a:pt x="46" y="252"/>
                    <a:pt x="45" y="251"/>
                  </a:cubicBezTo>
                  <a:cubicBezTo>
                    <a:pt x="45" y="251"/>
                    <a:pt x="45" y="250"/>
                    <a:pt x="45" y="250"/>
                  </a:cubicBezTo>
                  <a:cubicBezTo>
                    <a:pt x="45" y="250"/>
                    <a:pt x="45" y="249"/>
                    <a:pt x="45" y="249"/>
                  </a:cubicBezTo>
                  <a:cubicBezTo>
                    <a:pt x="45" y="249"/>
                    <a:pt x="44" y="248"/>
                    <a:pt x="44" y="248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3" y="244"/>
                    <a:pt x="42" y="241"/>
                    <a:pt x="42" y="238"/>
                  </a:cubicBezTo>
                  <a:cubicBezTo>
                    <a:pt x="41" y="238"/>
                    <a:pt x="41" y="237"/>
                    <a:pt x="41" y="236"/>
                  </a:cubicBezTo>
                  <a:cubicBezTo>
                    <a:pt x="40" y="234"/>
                    <a:pt x="40" y="233"/>
                    <a:pt x="39" y="231"/>
                  </a:cubicBezTo>
                  <a:cubicBezTo>
                    <a:pt x="39" y="231"/>
                    <a:pt x="38" y="231"/>
                    <a:pt x="38" y="230"/>
                  </a:cubicBezTo>
                  <a:cubicBezTo>
                    <a:pt x="38" y="230"/>
                    <a:pt x="38" y="229"/>
                    <a:pt x="38" y="229"/>
                  </a:cubicBezTo>
                  <a:cubicBezTo>
                    <a:pt x="38" y="228"/>
                    <a:pt x="38" y="228"/>
                    <a:pt x="38" y="227"/>
                  </a:cubicBezTo>
                  <a:cubicBezTo>
                    <a:pt x="38" y="227"/>
                    <a:pt x="38" y="227"/>
                    <a:pt x="38" y="226"/>
                  </a:cubicBezTo>
                  <a:cubicBezTo>
                    <a:pt x="37" y="224"/>
                    <a:pt x="36" y="222"/>
                    <a:pt x="36" y="220"/>
                  </a:cubicBezTo>
                  <a:cubicBezTo>
                    <a:pt x="36" y="218"/>
                    <a:pt x="35" y="217"/>
                    <a:pt x="35" y="216"/>
                  </a:cubicBezTo>
                  <a:cubicBezTo>
                    <a:pt x="35" y="215"/>
                    <a:pt x="35" y="214"/>
                    <a:pt x="34" y="214"/>
                  </a:cubicBezTo>
                  <a:cubicBezTo>
                    <a:pt x="34" y="213"/>
                    <a:pt x="33" y="213"/>
                    <a:pt x="33" y="212"/>
                  </a:cubicBezTo>
                  <a:cubicBezTo>
                    <a:pt x="33" y="212"/>
                    <a:pt x="33" y="211"/>
                    <a:pt x="33" y="211"/>
                  </a:cubicBezTo>
                  <a:cubicBezTo>
                    <a:pt x="33" y="211"/>
                    <a:pt x="33" y="211"/>
                    <a:pt x="34" y="211"/>
                  </a:cubicBezTo>
                  <a:cubicBezTo>
                    <a:pt x="33" y="209"/>
                    <a:pt x="32" y="207"/>
                    <a:pt x="32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4"/>
                  </a:cubicBezTo>
                  <a:cubicBezTo>
                    <a:pt x="31" y="208"/>
                    <a:pt x="32" y="213"/>
                    <a:pt x="34" y="217"/>
                  </a:cubicBezTo>
                  <a:cubicBezTo>
                    <a:pt x="36" y="222"/>
                    <a:pt x="37" y="228"/>
                    <a:pt x="39" y="233"/>
                  </a:cubicBezTo>
                  <a:cubicBezTo>
                    <a:pt x="40" y="236"/>
                    <a:pt x="41" y="239"/>
                    <a:pt x="42" y="242"/>
                  </a:cubicBezTo>
                  <a:cubicBezTo>
                    <a:pt x="42" y="245"/>
                    <a:pt x="43" y="247"/>
                    <a:pt x="44" y="249"/>
                  </a:cubicBezTo>
                  <a:cubicBezTo>
                    <a:pt x="44" y="251"/>
                    <a:pt x="45" y="252"/>
                    <a:pt x="45" y="254"/>
                  </a:cubicBezTo>
                  <a:cubicBezTo>
                    <a:pt x="46" y="255"/>
                    <a:pt x="46" y="256"/>
                    <a:pt x="47" y="256"/>
                  </a:cubicBezTo>
                  <a:close/>
                  <a:moveTo>
                    <a:pt x="97" y="175"/>
                  </a:moveTo>
                  <a:cubicBezTo>
                    <a:pt x="97" y="174"/>
                    <a:pt x="95" y="172"/>
                    <a:pt x="94" y="172"/>
                  </a:cubicBezTo>
                  <a:cubicBezTo>
                    <a:pt x="93" y="172"/>
                    <a:pt x="92" y="172"/>
                    <a:pt x="90" y="172"/>
                  </a:cubicBezTo>
                  <a:cubicBezTo>
                    <a:pt x="88" y="172"/>
                    <a:pt x="85" y="174"/>
                    <a:pt x="83" y="176"/>
                  </a:cubicBezTo>
                  <a:cubicBezTo>
                    <a:pt x="81" y="178"/>
                    <a:pt x="80" y="181"/>
                    <a:pt x="78" y="183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78" y="184"/>
                    <a:pt x="78" y="184"/>
                    <a:pt x="78" y="184"/>
                  </a:cubicBezTo>
                  <a:cubicBezTo>
                    <a:pt x="80" y="182"/>
                    <a:pt x="82" y="181"/>
                    <a:pt x="84" y="179"/>
                  </a:cubicBezTo>
                  <a:cubicBezTo>
                    <a:pt x="86" y="177"/>
                    <a:pt x="90" y="176"/>
                    <a:pt x="93" y="175"/>
                  </a:cubicBezTo>
                  <a:cubicBezTo>
                    <a:pt x="95" y="175"/>
                    <a:pt x="96" y="175"/>
                    <a:pt x="97" y="175"/>
                  </a:cubicBezTo>
                  <a:close/>
                  <a:moveTo>
                    <a:pt x="57" y="242"/>
                  </a:moveTo>
                  <a:cubicBezTo>
                    <a:pt x="57" y="242"/>
                    <a:pt x="57" y="242"/>
                    <a:pt x="57" y="242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5" y="247"/>
                    <a:pt x="52" y="251"/>
                    <a:pt x="50" y="255"/>
                  </a:cubicBezTo>
                  <a:cubicBezTo>
                    <a:pt x="49" y="256"/>
                    <a:pt x="49" y="257"/>
                    <a:pt x="50" y="257"/>
                  </a:cubicBezTo>
                  <a:cubicBezTo>
                    <a:pt x="50" y="258"/>
                    <a:pt x="50" y="259"/>
                    <a:pt x="51" y="259"/>
                  </a:cubicBezTo>
                  <a:cubicBezTo>
                    <a:pt x="51" y="260"/>
                    <a:pt x="51" y="260"/>
                    <a:pt x="51" y="261"/>
                  </a:cubicBezTo>
                  <a:cubicBezTo>
                    <a:pt x="52" y="261"/>
                    <a:pt x="52" y="260"/>
                    <a:pt x="52" y="260"/>
                  </a:cubicBezTo>
                  <a:cubicBezTo>
                    <a:pt x="53" y="259"/>
                    <a:pt x="54" y="257"/>
                    <a:pt x="55" y="256"/>
                  </a:cubicBezTo>
                  <a:cubicBezTo>
                    <a:pt x="55" y="256"/>
                    <a:pt x="56" y="255"/>
                    <a:pt x="56" y="255"/>
                  </a:cubicBezTo>
                  <a:cubicBezTo>
                    <a:pt x="56" y="253"/>
                    <a:pt x="56" y="251"/>
                    <a:pt x="56" y="249"/>
                  </a:cubicBezTo>
                  <a:cubicBezTo>
                    <a:pt x="56" y="247"/>
                    <a:pt x="57" y="246"/>
                    <a:pt x="57" y="245"/>
                  </a:cubicBezTo>
                  <a:cubicBezTo>
                    <a:pt x="57" y="244"/>
                    <a:pt x="57" y="243"/>
                    <a:pt x="57" y="242"/>
                  </a:cubicBezTo>
                  <a:close/>
                  <a:moveTo>
                    <a:pt x="72" y="190"/>
                  </a:moveTo>
                  <a:cubicBezTo>
                    <a:pt x="72" y="191"/>
                    <a:pt x="72" y="191"/>
                    <a:pt x="72" y="191"/>
                  </a:cubicBezTo>
                  <a:cubicBezTo>
                    <a:pt x="76" y="183"/>
                    <a:pt x="81" y="175"/>
                    <a:pt x="87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5" y="168"/>
                    <a:pt x="83" y="169"/>
                    <a:pt x="82" y="170"/>
                  </a:cubicBezTo>
                  <a:cubicBezTo>
                    <a:pt x="81" y="171"/>
                    <a:pt x="79" y="173"/>
                    <a:pt x="78" y="175"/>
                  </a:cubicBezTo>
                  <a:cubicBezTo>
                    <a:pt x="77" y="176"/>
                    <a:pt x="76" y="178"/>
                    <a:pt x="76" y="179"/>
                  </a:cubicBezTo>
                  <a:cubicBezTo>
                    <a:pt x="75" y="182"/>
                    <a:pt x="73" y="185"/>
                    <a:pt x="72" y="188"/>
                  </a:cubicBezTo>
                  <a:cubicBezTo>
                    <a:pt x="72" y="189"/>
                    <a:pt x="72" y="190"/>
                    <a:pt x="72" y="190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8" y="252"/>
                  </a:cubicBezTo>
                  <a:cubicBezTo>
                    <a:pt x="58" y="252"/>
                    <a:pt x="58" y="252"/>
                    <a:pt x="58" y="252"/>
                  </a:cubicBezTo>
                  <a:cubicBezTo>
                    <a:pt x="58" y="251"/>
                    <a:pt x="59" y="250"/>
                    <a:pt x="59" y="249"/>
                  </a:cubicBezTo>
                  <a:cubicBezTo>
                    <a:pt x="59" y="248"/>
                    <a:pt x="60" y="248"/>
                    <a:pt x="60" y="248"/>
                  </a:cubicBezTo>
                  <a:cubicBezTo>
                    <a:pt x="60" y="248"/>
                    <a:pt x="60" y="247"/>
                    <a:pt x="60" y="247"/>
                  </a:cubicBezTo>
                  <a:cubicBezTo>
                    <a:pt x="61" y="245"/>
                    <a:pt x="61" y="243"/>
                    <a:pt x="61" y="241"/>
                  </a:cubicBezTo>
                  <a:cubicBezTo>
                    <a:pt x="62" y="238"/>
                    <a:pt x="63" y="235"/>
                    <a:pt x="63" y="232"/>
                  </a:cubicBezTo>
                  <a:cubicBezTo>
                    <a:pt x="63" y="232"/>
                    <a:pt x="63" y="231"/>
                    <a:pt x="63" y="231"/>
                  </a:cubicBezTo>
                  <a:cubicBezTo>
                    <a:pt x="63" y="231"/>
                    <a:pt x="63" y="231"/>
                    <a:pt x="63" y="231"/>
                  </a:cubicBezTo>
                  <a:cubicBezTo>
                    <a:pt x="63" y="231"/>
                    <a:pt x="63" y="231"/>
                    <a:pt x="63" y="231"/>
                  </a:cubicBezTo>
                  <a:cubicBezTo>
                    <a:pt x="62" y="233"/>
                    <a:pt x="61" y="235"/>
                    <a:pt x="60" y="236"/>
                  </a:cubicBezTo>
                  <a:cubicBezTo>
                    <a:pt x="60" y="237"/>
                    <a:pt x="60" y="237"/>
                    <a:pt x="60" y="238"/>
                  </a:cubicBezTo>
                  <a:cubicBezTo>
                    <a:pt x="59" y="240"/>
                    <a:pt x="59" y="243"/>
                    <a:pt x="58" y="245"/>
                  </a:cubicBezTo>
                  <a:cubicBezTo>
                    <a:pt x="58" y="247"/>
                    <a:pt x="58" y="248"/>
                    <a:pt x="58" y="249"/>
                  </a:cubicBezTo>
                  <a:cubicBezTo>
                    <a:pt x="58" y="250"/>
                    <a:pt x="57" y="251"/>
                    <a:pt x="57" y="252"/>
                  </a:cubicBezTo>
                  <a:close/>
                  <a:moveTo>
                    <a:pt x="110" y="203"/>
                  </a:moveTo>
                  <a:cubicBezTo>
                    <a:pt x="110" y="203"/>
                    <a:pt x="110" y="203"/>
                    <a:pt x="110" y="203"/>
                  </a:cubicBezTo>
                  <a:cubicBezTo>
                    <a:pt x="111" y="201"/>
                    <a:pt x="112" y="200"/>
                    <a:pt x="113" y="199"/>
                  </a:cubicBezTo>
                  <a:cubicBezTo>
                    <a:pt x="113" y="199"/>
                    <a:pt x="113" y="198"/>
                    <a:pt x="113" y="198"/>
                  </a:cubicBezTo>
                  <a:cubicBezTo>
                    <a:pt x="112" y="196"/>
                    <a:pt x="112" y="194"/>
                    <a:pt x="111" y="192"/>
                  </a:cubicBezTo>
                  <a:cubicBezTo>
                    <a:pt x="111" y="192"/>
                    <a:pt x="111" y="192"/>
                    <a:pt x="111" y="191"/>
                  </a:cubicBezTo>
                  <a:cubicBezTo>
                    <a:pt x="110" y="192"/>
                    <a:pt x="110" y="192"/>
                    <a:pt x="110" y="192"/>
                  </a:cubicBezTo>
                  <a:cubicBezTo>
                    <a:pt x="109" y="193"/>
                    <a:pt x="109" y="193"/>
                    <a:pt x="109" y="194"/>
                  </a:cubicBezTo>
                  <a:cubicBezTo>
                    <a:pt x="108" y="195"/>
                    <a:pt x="108" y="195"/>
                    <a:pt x="108" y="196"/>
                  </a:cubicBezTo>
                  <a:cubicBezTo>
                    <a:pt x="109" y="198"/>
                    <a:pt x="109" y="200"/>
                    <a:pt x="109" y="202"/>
                  </a:cubicBezTo>
                  <a:cubicBezTo>
                    <a:pt x="109" y="202"/>
                    <a:pt x="109" y="203"/>
                    <a:pt x="110" y="203"/>
                  </a:cubicBezTo>
                  <a:close/>
                  <a:moveTo>
                    <a:pt x="151" y="9"/>
                  </a:moveTo>
                  <a:cubicBezTo>
                    <a:pt x="152" y="8"/>
                    <a:pt x="153" y="8"/>
                    <a:pt x="153" y="9"/>
                  </a:cubicBezTo>
                  <a:cubicBezTo>
                    <a:pt x="154" y="9"/>
                    <a:pt x="154" y="10"/>
                    <a:pt x="154" y="11"/>
                  </a:cubicBezTo>
                  <a:cubicBezTo>
                    <a:pt x="155" y="12"/>
                    <a:pt x="157" y="13"/>
                    <a:pt x="158" y="14"/>
                  </a:cubicBezTo>
                  <a:cubicBezTo>
                    <a:pt x="158" y="14"/>
                    <a:pt x="158" y="13"/>
                    <a:pt x="159" y="13"/>
                  </a:cubicBezTo>
                  <a:cubicBezTo>
                    <a:pt x="159" y="13"/>
                    <a:pt x="159" y="12"/>
                    <a:pt x="160" y="12"/>
                  </a:cubicBezTo>
                  <a:cubicBezTo>
                    <a:pt x="157" y="9"/>
                    <a:pt x="153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5"/>
                    <a:pt x="148" y="6"/>
                    <a:pt x="148" y="5"/>
                  </a:cubicBezTo>
                  <a:cubicBezTo>
                    <a:pt x="148" y="5"/>
                    <a:pt x="148" y="5"/>
                    <a:pt x="148" y="6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9" y="7"/>
                    <a:pt x="150" y="8"/>
                    <a:pt x="151" y="9"/>
                  </a:cubicBezTo>
                  <a:close/>
                  <a:moveTo>
                    <a:pt x="61" y="231"/>
                  </a:moveTo>
                  <a:cubicBezTo>
                    <a:pt x="61" y="231"/>
                    <a:pt x="61" y="231"/>
                    <a:pt x="61" y="231"/>
                  </a:cubicBezTo>
                  <a:cubicBezTo>
                    <a:pt x="62" y="229"/>
                    <a:pt x="63" y="228"/>
                    <a:pt x="64" y="226"/>
                  </a:cubicBezTo>
                  <a:cubicBezTo>
                    <a:pt x="65" y="225"/>
                    <a:pt x="65" y="224"/>
                    <a:pt x="65" y="223"/>
                  </a:cubicBezTo>
                  <a:cubicBezTo>
                    <a:pt x="66" y="220"/>
                    <a:pt x="66" y="216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6" y="212"/>
                    <a:pt x="66" y="212"/>
                  </a:cubicBezTo>
                  <a:cubicBezTo>
                    <a:pt x="64" y="219"/>
                    <a:pt x="62" y="225"/>
                    <a:pt x="61" y="231"/>
                  </a:cubicBezTo>
                  <a:close/>
                  <a:moveTo>
                    <a:pt x="112" y="212"/>
                  </a:moveTo>
                  <a:cubicBezTo>
                    <a:pt x="112" y="212"/>
                    <a:pt x="113" y="213"/>
                    <a:pt x="113" y="214"/>
                  </a:cubicBezTo>
                  <a:cubicBezTo>
                    <a:pt x="113" y="215"/>
                    <a:pt x="114" y="216"/>
                    <a:pt x="114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14" y="218"/>
                    <a:pt x="114" y="218"/>
                    <a:pt x="114" y="218"/>
                  </a:cubicBezTo>
                  <a:cubicBezTo>
                    <a:pt x="115" y="217"/>
                    <a:pt x="116" y="215"/>
                    <a:pt x="117" y="214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12"/>
                    <a:pt x="116" y="211"/>
                    <a:pt x="116" y="210"/>
                  </a:cubicBezTo>
                  <a:cubicBezTo>
                    <a:pt x="116" y="209"/>
                    <a:pt x="115" y="208"/>
                    <a:pt x="115" y="207"/>
                  </a:cubicBezTo>
                  <a:cubicBezTo>
                    <a:pt x="114" y="209"/>
                    <a:pt x="113" y="210"/>
                    <a:pt x="112" y="212"/>
                  </a:cubicBezTo>
                  <a:close/>
                  <a:moveTo>
                    <a:pt x="116" y="227"/>
                  </a:moveTo>
                  <a:cubicBezTo>
                    <a:pt x="116" y="226"/>
                    <a:pt x="117" y="226"/>
                    <a:pt x="117" y="226"/>
                  </a:cubicBezTo>
                  <a:cubicBezTo>
                    <a:pt x="118" y="225"/>
                    <a:pt x="118" y="224"/>
                    <a:pt x="118" y="224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8" y="221"/>
                    <a:pt x="118" y="219"/>
                    <a:pt x="117" y="217"/>
                  </a:cubicBezTo>
                  <a:cubicBezTo>
                    <a:pt x="117" y="217"/>
                    <a:pt x="117" y="216"/>
                    <a:pt x="117" y="216"/>
                  </a:cubicBezTo>
                  <a:cubicBezTo>
                    <a:pt x="116" y="217"/>
                    <a:pt x="116" y="219"/>
                    <a:pt x="115" y="220"/>
                  </a:cubicBezTo>
                  <a:cubicBezTo>
                    <a:pt x="115" y="220"/>
                    <a:pt x="115" y="221"/>
                    <a:pt x="115" y="222"/>
                  </a:cubicBezTo>
                  <a:cubicBezTo>
                    <a:pt x="115" y="223"/>
                    <a:pt x="115" y="224"/>
                    <a:pt x="116" y="225"/>
                  </a:cubicBezTo>
                  <a:cubicBezTo>
                    <a:pt x="116" y="226"/>
                    <a:pt x="116" y="226"/>
                    <a:pt x="116" y="227"/>
                  </a:cubicBezTo>
                  <a:close/>
                  <a:moveTo>
                    <a:pt x="19" y="159"/>
                  </a:moveTo>
                  <a:cubicBezTo>
                    <a:pt x="19" y="159"/>
                    <a:pt x="19" y="159"/>
                    <a:pt x="19" y="159"/>
                  </a:cubicBezTo>
                  <a:cubicBezTo>
                    <a:pt x="19" y="157"/>
                    <a:pt x="19" y="155"/>
                    <a:pt x="18" y="154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7" y="152"/>
                    <a:pt x="17" y="152"/>
                    <a:pt x="17" y="151"/>
                  </a:cubicBezTo>
                  <a:cubicBezTo>
                    <a:pt x="17" y="151"/>
                    <a:pt x="17" y="150"/>
                    <a:pt x="17" y="150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48"/>
                    <a:pt x="16" y="146"/>
                    <a:pt x="16" y="145"/>
                  </a:cubicBezTo>
                  <a:cubicBezTo>
                    <a:pt x="15" y="145"/>
                    <a:pt x="15" y="144"/>
                    <a:pt x="14" y="144"/>
                  </a:cubicBezTo>
                  <a:cubicBezTo>
                    <a:pt x="16" y="149"/>
                    <a:pt x="17" y="155"/>
                    <a:pt x="19" y="160"/>
                  </a:cubicBezTo>
                  <a:cubicBezTo>
                    <a:pt x="19" y="160"/>
                    <a:pt x="19" y="160"/>
                    <a:pt x="19" y="159"/>
                  </a:cubicBezTo>
                  <a:close/>
                  <a:moveTo>
                    <a:pt x="114" y="201"/>
                  </a:moveTo>
                  <a:cubicBezTo>
                    <a:pt x="113" y="201"/>
                    <a:pt x="113" y="201"/>
                    <a:pt x="113" y="201"/>
                  </a:cubicBezTo>
                  <a:cubicBezTo>
                    <a:pt x="113" y="202"/>
                    <a:pt x="112" y="203"/>
                    <a:pt x="111" y="203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0" y="205"/>
                    <a:pt x="111" y="205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1" y="207"/>
                    <a:pt x="111" y="208"/>
                    <a:pt x="111" y="209"/>
                  </a:cubicBezTo>
                  <a:cubicBezTo>
                    <a:pt x="111" y="209"/>
                    <a:pt x="112" y="209"/>
                    <a:pt x="112" y="209"/>
                  </a:cubicBezTo>
                  <a:cubicBezTo>
                    <a:pt x="112" y="209"/>
                    <a:pt x="112" y="209"/>
                    <a:pt x="112" y="209"/>
                  </a:cubicBezTo>
                  <a:cubicBezTo>
                    <a:pt x="113" y="208"/>
                    <a:pt x="114" y="207"/>
                    <a:pt x="114" y="206"/>
                  </a:cubicBezTo>
                  <a:cubicBezTo>
                    <a:pt x="115" y="205"/>
                    <a:pt x="115" y="205"/>
                    <a:pt x="114" y="205"/>
                  </a:cubicBezTo>
                  <a:cubicBezTo>
                    <a:pt x="114" y="204"/>
                    <a:pt x="114" y="203"/>
                    <a:pt x="114" y="202"/>
                  </a:cubicBezTo>
                  <a:cubicBezTo>
                    <a:pt x="114" y="202"/>
                    <a:pt x="114" y="201"/>
                    <a:pt x="114" y="201"/>
                  </a:cubicBezTo>
                  <a:close/>
                  <a:moveTo>
                    <a:pt x="93" y="168"/>
                  </a:moveTo>
                  <a:cubicBezTo>
                    <a:pt x="92" y="167"/>
                    <a:pt x="91" y="167"/>
                    <a:pt x="90" y="167"/>
                  </a:cubicBezTo>
                  <a:cubicBezTo>
                    <a:pt x="89" y="166"/>
                    <a:pt x="89" y="167"/>
                    <a:pt x="89" y="167"/>
                  </a:cubicBezTo>
                  <a:cubicBezTo>
                    <a:pt x="87" y="169"/>
                    <a:pt x="86" y="170"/>
                    <a:pt x="85" y="172"/>
                  </a:cubicBezTo>
                  <a:cubicBezTo>
                    <a:pt x="85" y="172"/>
                    <a:pt x="85" y="172"/>
                    <a:pt x="85" y="173"/>
                  </a:cubicBezTo>
                  <a:cubicBezTo>
                    <a:pt x="87" y="171"/>
                    <a:pt x="89" y="171"/>
                    <a:pt x="91" y="170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1" y="169"/>
                    <a:pt x="91" y="169"/>
                    <a:pt x="92" y="169"/>
                  </a:cubicBezTo>
                  <a:cubicBezTo>
                    <a:pt x="92" y="168"/>
                    <a:pt x="93" y="168"/>
                    <a:pt x="93" y="168"/>
                  </a:cubicBezTo>
                  <a:close/>
                  <a:moveTo>
                    <a:pt x="14" y="151"/>
                  </a:moveTo>
                  <a:cubicBezTo>
                    <a:pt x="15" y="151"/>
                    <a:pt x="15" y="151"/>
                    <a:pt x="15" y="151"/>
                  </a:cubicBezTo>
                  <a:cubicBezTo>
                    <a:pt x="15" y="151"/>
                    <a:pt x="14" y="151"/>
                    <a:pt x="14" y="150"/>
                  </a:cubicBezTo>
                  <a:cubicBezTo>
                    <a:pt x="13" y="147"/>
                    <a:pt x="12" y="143"/>
                    <a:pt x="12" y="140"/>
                  </a:cubicBezTo>
                  <a:cubicBezTo>
                    <a:pt x="11" y="137"/>
                    <a:pt x="10" y="133"/>
                    <a:pt x="9" y="130"/>
                  </a:cubicBezTo>
                  <a:cubicBezTo>
                    <a:pt x="8" y="126"/>
                    <a:pt x="7" y="121"/>
                    <a:pt x="6" y="117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21"/>
                    <a:pt x="7" y="125"/>
                    <a:pt x="8" y="129"/>
                  </a:cubicBezTo>
                  <a:cubicBezTo>
                    <a:pt x="9" y="133"/>
                    <a:pt x="11" y="137"/>
                    <a:pt x="12" y="141"/>
                  </a:cubicBezTo>
                  <a:cubicBezTo>
                    <a:pt x="12" y="144"/>
                    <a:pt x="13" y="147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lose/>
                  <a:moveTo>
                    <a:pt x="129" y="256"/>
                  </a:moveTo>
                  <a:cubicBezTo>
                    <a:pt x="129" y="256"/>
                    <a:pt x="130" y="256"/>
                    <a:pt x="130" y="256"/>
                  </a:cubicBezTo>
                  <a:cubicBezTo>
                    <a:pt x="131" y="255"/>
                    <a:pt x="133" y="255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35" y="251"/>
                    <a:pt x="135" y="249"/>
                    <a:pt x="136" y="248"/>
                  </a:cubicBezTo>
                  <a:cubicBezTo>
                    <a:pt x="136" y="247"/>
                    <a:pt x="136" y="247"/>
                    <a:pt x="136" y="247"/>
                  </a:cubicBezTo>
                  <a:cubicBezTo>
                    <a:pt x="136" y="247"/>
                    <a:pt x="136" y="247"/>
                    <a:pt x="136" y="247"/>
                  </a:cubicBezTo>
                  <a:cubicBezTo>
                    <a:pt x="134" y="250"/>
                    <a:pt x="132" y="252"/>
                    <a:pt x="130" y="254"/>
                  </a:cubicBezTo>
                  <a:cubicBezTo>
                    <a:pt x="129" y="255"/>
                    <a:pt x="129" y="255"/>
                    <a:pt x="129" y="256"/>
                  </a:cubicBezTo>
                  <a:close/>
                  <a:moveTo>
                    <a:pt x="118" y="236"/>
                  </a:moveTo>
                  <a:cubicBezTo>
                    <a:pt x="119" y="238"/>
                    <a:pt x="120" y="240"/>
                    <a:pt x="120" y="242"/>
                  </a:cubicBezTo>
                  <a:cubicBezTo>
                    <a:pt x="121" y="242"/>
                    <a:pt x="121" y="242"/>
                    <a:pt x="121" y="243"/>
                  </a:cubicBezTo>
                  <a:cubicBezTo>
                    <a:pt x="121" y="242"/>
                    <a:pt x="122" y="242"/>
                    <a:pt x="122" y="242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2" y="239"/>
                    <a:pt x="121" y="237"/>
                    <a:pt x="121" y="235"/>
                  </a:cubicBezTo>
                  <a:cubicBezTo>
                    <a:pt x="121" y="234"/>
                    <a:pt x="121" y="234"/>
                    <a:pt x="121" y="234"/>
                  </a:cubicBezTo>
                  <a:cubicBezTo>
                    <a:pt x="120" y="234"/>
                    <a:pt x="120" y="235"/>
                    <a:pt x="120" y="235"/>
                  </a:cubicBezTo>
                  <a:cubicBezTo>
                    <a:pt x="120" y="235"/>
                    <a:pt x="119" y="236"/>
                    <a:pt x="118" y="236"/>
                  </a:cubicBezTo>
                  <a:close/>
                  <a:moveTo>
                    <a:pt x="118" y="233"/>
                  </a:moveTo>
                  <a:cubicBezTo>
                    <a:pt x="118" y="233"/>
                    <a:pt x="118" y="233"/>
                    <a:pt x="118" y="233"/>
                  </a:cubicBezTo>
                  <a:cubicBezTo>
                    <a:pt x="119" y="234"/>
                    <a:pt x="119" y="234"/>
                    <a:pt x="119" y="233"/>
                  </a:cubicBezTo>
                  <a:cubicBezTo>
                    <a:pt x="119" y="233"/>
                    <a:pt x="119" y="233"/>
                    <a:pt x="120" y="233"/>
                  </a:cubicBezTo>
                  <a:cubicBezTo>
                    <a:pt x="120" y="232"/>
                    <a:pt x="120" y="232"/>
                    <a:pt x="120" y="231"/>
                  </a:cubicBezTo>
                  <a:cubicBezTo>
                    <a:pt x="120" y="229"/>
                    <a:pt x="119" y="228"/>
                    <a:pt x="119" y="226"/>
                  </a:cubicBezTo>
                  <a:cubicBezTo>
                    <a:pt x="119" y="226"/>
                    <a:pt x="119" y="226"/>
                    <a:pt x="119" y="225"/>
                  </a:cubicBezTo>
                  <a:cubicBezTo>
                    <a:pt x="119" y="226"/>
                    <a:pt x="118" y="227"/>
                    <a:pt x="118" y="227"/>
                  </a:cubicBezTo>
                  <a:cubicBezTo>
                    <a:pt x="118" y="228"/>
                    <a:pt x="117" y="229"/>
                    <a:pt x="117" y="230"/>
                  </a:cubicBezTo>
                  <a:cubicBezTo>
                    <a:pt x="117" y="230"/>
                    <a:pt x="117" y="230"/>
                    <a:pt x="117" y="230"/>
                  </a:cubicBezTo>
                  <a:cubicBezTo>
                    <a:pt x="117" y="231"/>
                    <a:pt x="117" y="232"/>
                    <a:pt x="118" y="233"/>
                  </a:cubicBezTo>
                  <a:close/>
                  <a:moveTo>
                    <a:pt x="167" y="39"/>
                  </a:moveTo>
                  <a:cubicBezTo>
                    <a:pt x="167" y="39"/>
                    <a:pt x="167" y="39"/>
                    <a:pt x="167" y="39"/>
                  </a:cubicBezTo>
                  <a:cubicBezTo>
                    <a:pt x="168" y="38"/>
                    <a:pt x="168" y="38"/>
                    <a:pt x="168" y="37"/>
                  </a:cubicBezTo>
                  <a:cubicBezTo>
                    <a:pt x="168" y="37"/>
                    <a:pt x="168" y="37"/>
                    <a:pt x="168" y="36"/>
                  </a:cubicBezTo>
                  <a:cubicBezTo>
                    <a:pt x="168" y="35"/>
                    <a:pt x="167" y="33"/>
                    <a:pt x="166" y="31"/>
                  </a:cubicBezTo>
                  <a:cubicBezTo>
                    <a:pt x="166" y="31"/>
                    <a:pt x="166" y="30"/>
                    <a:pt x="166" y="30"/>
                  </a:cubicBezTo>
                  <a:cubicBezTo>
                    <a:pt x="165" y="30"/>
                    <a:pt x="165" y="31"/>
                    <a:pt x="165" y="31"/>
                  </a:cubicBezTo>
                  <a:cubicBezTo>
                    <a:pt x="165" y="32"/>
                    <a:pt x="165" y="32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6" y="35"/>
                    <a:pt x="166" y="37"/>
                    <a:pt x="167" y="39"/>
                  </a:cubicBezTo>
                  <a:close/>
                  <a:moveTo>
                    <a:pt x="129" y="265"/>
                  </a:moveTo>
                  <a:cubicBezTo>
                    <a:pt x="130" y="264"/>
                    <a:pt x="130" y="262"/>
                    <a:pt x="131" y="261"/>
                  </a:cubicBezTo>
                  <a:cubicBezTo>
                    <a:pt x="129" y="261"/>
                    <a:pt x="128" y="260"/>
                    <a:pt x="126" y="260"/>
                  </a:cubicBezTo>
                  <a:cubicBezTo>
                    <a:pt x="126" y="261"/>
                    <a:pt x="127" y="262"/>
                    <a:pt x="127" y="264"/>
                  </a:cubicBezTo>
                  <a:cubicBezTo>
                    <a:pt x="127" y="265"/>
                    <a:pt x="128" y="265"/>
                    <a:pt x="129" y="265"/>
                  </a:cubicBezTo>
                  <a:close/>
                  <a:moveTo>
                    <a:pt x="108" y="185"/>
                  </a:moveTo>
                  <a:cubicBezTo>
                    <a:pt x="107" y="186"/>
                    <a:pt x="107" y="187"/>
                    <a:pt x="107" y="188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9"/>
                    <a:pt x="107" y="190"/>
                    <a:pt x="107" y="191"/>
                  </a:cubicBezTo>
                  <a:cubicBezTo>
                    <a:pt x="107" y="191"/>
                    <a:pt x="107" y="192"/>
                    <a:pt x="108" y="193"/>
                  </a:cubicBezTo>
                  <a:cubicBezTo>
                    <a:pt x="108" y="192"/>
                    <a:pt x="109" y="191"/>
                    <a:pt x="110" y="190"/>
                  </a:cubicBezTo>
                  <a:cubicBezTo>
                    <a:pt x="109" y="188"/>
                    <a:pt x="109" y="187"/>
                    <a:pt x="108" y="185"/>
                  </a:cubicBezTo>
                  <a:close/>
                  <a:moveTo>
                    <a:pt x="169" y="39"/>
                  </a:moveTo>
                  <a:cubicBezTo>
                    <a:pt x="168" y="40"/>
                    <a:pt x="168" y="40"/>
                    <a:pt x="168" y="41"/>
                  </a:cubicBezTo>
                  <a:cubicBezTo>
                    <a:pt x="167" y="41"/>
                    <a:pt x="167" y="41"/>
                    <a:pt x="167" y="42"/>
                  </a:cubicBezTo>
                  <a:cubicBezTo>
                    <a:pt x="168" y="43"/>
                    <a:pt x="168" y="45"/>
                    <a:pt x="169" y="46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70" y="47"/>
                    <a:pt x="170" y="46"/>
                    <a:pt x="170" y="46"/>
                  </a:cubicBezTo>
                  <a:cubicBezTo>
                    <a:pt x="170" y="43"/>
                    <a:pt x="170" y="42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lose/>
                  <a:moveTo>
                    <a:pt x="164" y="18"/>
                  </a:moveTo>
                  <a:cubicBezTo>
                    <a:pt x="163" y="16"/>
                    <a:pt x="162" y="15"/>
                    <a:pt x="161" y="14"/>
                  </a:cubicBezTo>
                  <a:cubicBezTo>
                    <a:pt x="161" y="15"/>
                    <a:pt x="160" y="15"/>
                    <a:pt x="160" y="16"/>
                  </a:cubicBezTo>
                  <a:cubicBezTo>
                    <a:pt x="161" y="17"/>
                    <a:pt x="162" y="19"/>
                    <a:pt x="163" y="20"/>
                  </a:cubicBezTo>
                  <a:cubicBezTo>
                    <a:pt x="163" y="19"/>
                    <a:pt x="163" y="19"/>
                    <a:pt x="164" y="18"/>
                  </a:cubicBezTo>
                  <a:close/>
                  <a:moveTo>
                    <a:pt x="57" y="10"/>
                  </a:moveTo>
                  <a:cubicBezTo>
                    <a:pt x="57" y="10"/>
                    <a:pt x="57" y="10"/>
                    <a:pt x="57" y="10"/>
                  </a:cubicBezTo>
                  <a:cubicBezTo>
                    <a:pt x="54" y="10"/>
                    <a:pt x="52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9" y="10"/>
                    <a:pt x="50" y="10"/>
                    <a:pt x="52" y="11"/>
                  </a:cubicBezTo>
                  <a:cubicBezTo>
                    <a:pt x="52" y="10"/>
                    <a:pt x="53" y="10"/>
                    <a:pt x="54" y="10"/>
                  </a:cubicBezTo>
                  <a:cubicBezTo>
                    <a:pt x="55" y="10"/>
                    <a:pt x="55" y="11"/>
                    <a:pt x="55" y="12"/>
                  </a:cubicBezTo>
                  <a:cubicBezTo>
                    <a:pt x="55" y="12"/>
                    <a:pt x="56" y="12"/>
                    <a:pt x="56" y="12"/>
                  </a:cubicBezTo>
                  <a:cubicBezTo>
                    <a:pt x="57" y="12"/>
                    <a:pt x="57" y="11"/>
                    <a:pt x="57" y="10"/>
                  </a:cubicBezTo>
                  <a:close/>
                  <a:moveTo>
                    <a:pt x="161" y="24"/>
                  </a:moveTo>
                  <a:cubicBezTo>
                    <a:pt x="161" y="23"/>
                    <a:pt x="161" y="23"/>
                    <a:pt x="162" y="22"/>
                  </a:cubicBezTo>
                  <a:cubicBezTo>
                    <a:pt x="162" y="22"/>
                    <a:pt x="162" y="22"/>
                    <a:pt x="162" y="21"/>
                  </a:cubicBezTo>
                  <a:cubicBezTo>
                    <a:pt x="161" y="20"/>
                    <a:pt x="160" y="19"/>
                    <a:pt x="159" y="17"/>
                  </a:cubicBezTo>
                  <a:cubicBezTo>
                    <a:pt x="159" y="17"/>
                    <a:pt x="159" y="17"/>
                    <a:pt x="158" y="17"/>
                  </a:cubicBezTo>
                  <a:cubicBezTo>
                    <a:pt x="158" y="17"/>
                    <a:pt x="158" y="17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20"/>
                    <a:pt x="160" y="22"/>
                    <a:pt x="161" y="24"/>
                  </a:cubicBezTo>
                  <a:close/>
                  <a:moveTo>
                    <a:pt x="163" y="23"/>
                  </a:moveTo>
                  <a:cubicBezTo>
                    <a:pt x="162" y="24"/>
                    <a:pt x="162" y="24"/>
                    <a:pt x="162" y="25"/>
                  </a:cubicBezTo>
                  <a:cubicBezTo>
                    <a:pt x="162" y="27"/>
                    <a:pt x="163" y="28"/>
                    <a:pt x="164" y="30"/>
                  </a:cubicBezTo>
                  <a:cubicBezTo>
                    <a:pt x="164" y="29"/>
                    <a:pt x="165" y="28"/>
                    <a:pt x="165" y="28"/>
                  </a:cubicBezTo>
                  <a:cubicBezTo>
                    <a:pt x="165" y="28"/>
                    <a:pt x="165" y="27"/>
                    <a:pt x="164" y="27"/>
                  </a:cubicBezTo>
                  <a:cubicBezTo>
                    <a:pt x="164" y="27"/>
                    <a:pt x="164" y="26"/>
                    <a:pt x="164" y="26"/>
                  </a:cubicBezTo>
                  <a:cubicBezTo>
                    <a:pt x="164" y="25"/>
                    <a:pt x="163" y="24"/>
                    <a:pt x="163" y="23"/>
                  </a:cubicBezTo>
                  <a:close/>
                  <a:moveTo>
                    <a:pt x="147" y="4"/>
                  </a:moveTo>
                  <a:cubicBezTo>
                    <a:pt x="145" y="3"/>
                    <a:pt x="144" y="3"/>
                    <a:pt x="142" y="2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3" y="5"/>
                    <a:pt x="144" y="5"/>
                    <a:pt x="146" y="6"/>
                  </a:cubicBezTo>
                  <a:cubicBezTo>
                    <a:pt x="146" y="5"/>
                    <a:pt x="146" y="5"/>
                    <a:pt x="147" y="4"/>
                  </a:cubicBezTo>
                  <a:close/>
                  <a:moveTo>
                    <a:pt x="57" y="261"/>
                  </a:moveTo>
                  <a:cubicBezTo>
                    <a:pt x="58" y="260"/>
                    <a:pt x="60" y="254"/>
                    <a:pt x="59" y="252"/>
                  </a:cubicBezTo>
                  <a:cubicBezTo>
                    <a:pt x="59" y="253"/>
                    <a:pt x="58" y="254"/>
                    <a:pt x="58" y="254"/>
                  </a:cubicBezTo>
                  <a:cubicBezTo>
                    <a:pt x="57" y="255"/>
                    <a:pt x="57" y="256"/>
                    <a:pt x="57" y="256"/>
                  </a:cubicBezTo>
                  <a:cubicBezTo>
                    <a:pt x="57" y="257"/>
                    <a:pt x="57" y="257"/>
                    <a:pt x="57" y="257"/>
                  </a:cubicBezTo>
                  <a:cubicBezTo>
                    <a:pt x="57" y="258"/>
                    <a:pt x="57" y="260"/>
                    <a:pt x="57" y="261"/>
                  </a:cubicBezTo>
                  <a:close/>
                  <a:moveTo>
                    <a:pt x="107" y="184"/>
                  </a:moveTo>
                  <a:cubicBezTo>
                    <a:pt x="105" y="181"/>
                    <a:pt x="105" y="180"/>
                    <a:pt x="103" y="180"/>
                  </a:cubicBezTo>
                  <a:cubicBezTo>
                    <a:pt x="104" y="182"/>
                    <a:pt x="105" y="184"/>
                    <a:pt x="106" y="186"/>
                  </a:cubicBezTo>
                  <a:cubicBezTo>
                    <a:pt x="106" y="185"/>
                    <a:pt x="107" y="184"/>
                    <a:pt x="107" y="184"/>
                  </a:cubicBezTo>
                  <a:close/>
                  <a:moveTo>
                    <a:pt x="53" y="263"/>
                  </a:moveTo>
                  <a:cubicBezTo>
                    <a:pt x="54" y="263"/>
                    <a:pt x="54" y="263"/>
                    <a:pt x="55" y="263"/>
                  </a:cubicBezTo>
                  <a:cubicBezTo>
                    <a:pt x="55" y="263"/>
                    <a:pt x="55" y="263"/>
                    <a:pt x="55" y="262"/>
                  </a:cubicBezTo>
                  <a:cubicBezTo>
                    <a:pt x="55" y="261"/>
                    <a:pt x="55" y="260"/>
                    <a:pt x="55" y="258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4" y="259"/>
                    <a:pt x="54" y="260"/>
                    <a:pt x="54" y="260"/>
                  </a:cubicBezTo>
                  <a:cubicBezTo>
                    <a:pt x="53" y="261"/>
                    <a:pt x="53" y="262"/>
                    <a:pt x="53" y="263"/>
                  </a:cubicBezTo>
                  <a:close/>
                  <a:moveTo>
                    <a:pt x="132" y="257"/>
                  </a:moveTo>
                  <a:cubicBezTo>
                    <a:pt x="131" y="257"/>
                    <a:pt x="130" y="258"/>
                    <a:pt x="129" y="258"/>
                  </a:cubicBezTo>
                  <a:cubicBezTo>
                    <a:pt x="128" y="258"/>
                    <a:pt x="127" y="257"/>
                    <a:pt x="126" y="257"/>
                  </a:cubicBezTo>
                  <a:cubicBezTo>
                    <a:pt x="127" y="259"/>
                    <a:pt x="128" y="259"/>
                    <a:pt x="130" y="259"/>
                  </a:cubicBezTo>
                  <a:cubicBezTo>
                    <a:pt x="131" y="259"/>
                    <a:pt x="131" y="259"/>
                    <a:pt x="132" y="259"/>
                  </a:cubicBezTo>
                  <a:cubicBezTo>
                    <a:pt x="132" y="258"/>
                    <a:pt x="132" y="257"/>
                    <a:pt x="132" y="257"/>
                  </a:cubicBezTo>
                  <a:close/>
                  <a:moveTo>
                    <a:pt x="167" y="25"/>
                  </a:moveTo>
                  <a:cubicBezTo>
                    <a:pt x="166" y="23"/>
                    <a:pt x="166" y="22"/>
                    <a:pt x="165" y="20"/>
                  </a:cubicBezTo>
                  <a:cubicBezTo>
                    <a:pt x="164" y="21"/>
                    <a:pt x="164" y="21"/>
                    <a:pt x="164" y="22"/>
                  </a:cubicBezTo>
                  <a:cubicBezTo>
                    <a:pt x="164" y="23"/>
                    <a:pt x="165" y="24"/>
                    <a:pt x="166" y="26"/>
                  </a:cubicBezTo>
                  <a:cubicBezTo>
                    <a:pt x="166" y="25"/>
                    <a:pt x="166" y="25"/>
                    <a:pt x="167" y="25"/>
                  </a:cubicBezTo>
                  <a:close/>
                  <a:moveTo>
                    <a:pt x="133" y="3"/>
                  </a:moveTo>
                  <a:cubicBezTo>
                    <a:pt x="135" y="3"/>
                    <a:pt x="137" y="3"/>
                    <a:pt x="138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7" y="2"/>
                    <a:pt x="136" y="2"/>
                    <a:pt x="134" y="2"/>
                  </a:cubicBezTo>
                  <a:cubicBezTo>
                    <a:pt x="134" y="2"/>
                    <a:pt x="134" y="2"/>
                    <a:pt x="133" y="3"/>
                  </a:cubicBezTo>
                  <a:close/>
                  <a:moveTo>
                    <a:pt x="31" y="201"/>
                  </a:moveTo>
                  <a:cubicBezTo>
                    <a:pt x="30" y="199"/>
                    <a:pt x="30" y="197"/>
                    <a:pt x="29" y="195"/>
                  </a:cubicBezTo>
                  <a:cubicBezTo>
                    <a:pt x="29" y="196"/>
                    <a:pt x="29" y="196"/>
                    <a:pt x="29" y="197"/>
                  </a:cubicBezTo>
                  <a:cubicBezTo>
                    <a:pt x="29" y="198"/>
                    <a:pt x="29" y="198"/>
                    <a:pt x="29" y="199"/>
                  </a:cubicBezTo>
                  <a:cubicBezTo>
                    <a:pt x="29" y="200"/>
                    <a:pt x="30" y="201"/>
                    <a:pt x="30" y="203"/>
                  </a:cubicBezTo>
                  <a:cubicBezTo>
                    <a:pt x="30" y="202"/>
                    <a:pt x="31" y="202"/>
                    <a:pt x="31" y="201"/>
                  </a:cubicBezTo>
                  <a:close/>
                  <a:moveTo>
                    <a:pt x="121" y="245"/>
                  </a:moveTo>
                  <a:cubicBezTo>
                    <a:pt x="121" y="246"/>
                    <a:pt x="122" y="248"/>
                    <a:pt x="122" y="249"/>
                  </a:cubicBezTo>
                  <a:cubicBezTo>
                    <a:pt x="122" y="249"/>
                    <a:pt x="123" y="250"/>
                    <a:pt x="123" y="249"/>
                  </a:cubicBezTo>
                  <a:cubicBezTo>
                    <a:pt x="123" y="248"/>
                    <a:pt x="123" y="246"/>
                    <a:pt x="123" y="244"/>
                  </a:cubicBezTo>
                  <a:cubicBezTo>
                    <a:pt x="122" y="244"/>
                    <a:pt x="121" y="244"/>
                    <a:pt x="121" y="245"/>
                  </a:cubicBezTo>
                  <a:close/>
                  <a:moveTo>
                    <a:pt x="59" y="13"/>
                  </a:moveTo>
                  <a:cubicBezTo>
                    <a:pt x="60" y="14"/>
                    <a:pt x="61" y="14"/>
                    <a:pt x="62" y="14"/>
                  </a:cubicBezTo>
                  <a:cubicBezTo>
                    <a:pt x="62" y="13"/>
                    <a:pt x="63" y="13"/>
                    <a:pt x="63" y="13"/>
                  </a:cubicBezTo>
                  <a:cubicBezTo>
                    <a:pt x="62" y="12"/>
                    <a:pt x="61" y="12"/>
                    <a:pt x="60" y="11"/>
                  </a:cubicBezTo>
                  <a:cubicBezTo>
                    <a:pt x="60" y="12"/>
                    <a:pt x="59" y="12"/>
                    <a:pt x="59" y="13"/>
                  </a:cubicBezTo>
                  <a:close/>
                  <a:moveTo>
                    <a:pt x="167" y="29"/>
                  </a:moveTo>
                  <a:cubicBezTo>
                    <a:pt x="168" y="31"/>
                    <a:pt x="169" y="33"/>
                    <a:pt x="170" y="35"/>
                  </a:cubicBezTo>
                  <a:cubicBezTo>
                    <a:pt x="169" y="32"/>
                    <a:pt x="169" y="30"/>
                    <a:pt x="168" y="28"/>
                  </a:cubicBezTo>
                  <a:cubicBezTo>
                    <a:pt x="168" y="28"/>
                    <a:pt x="167" y="28"/>
                    <a:pt x="167" y="29"/>
                  </a:cubicBezTo>
                  <a:close/>
                  <a:moveTo>
                    <a:pt x="13" y="137"/>
                  </a:moveTo>
                  <a:cubicBezTo>
                    <a:pt x="13" y="138"/>
                    <a:pt x="14" y="142"/>
                    <a:pt x="14" y="143"/>
                  </a:cubicBezTo>
                  <a:cubicBezTo>
                    <a:pt x="14" y="143"/>
                    <a:pt x="14" y="142"/>
                    <a:pt x="14" y="142"/>
                  </a:cubicBezTo>
                  <a:cubicBezTo>
                    <a:pt x="15" y="142"/>
                    <a:pt x="15" y="142"/>
                    <a:pt x="15" y="141"/>
                  </a:cubicBezTo>
                  <a:cubicBezTo>
                    <a:pt x="14" y="140"/>
                    <a:pt x="14" y="139"/>
                    <a:pt x="14" y="138"/>
                  </a:cubicBezTo>
                  <a:cubicBezTo>
                    <a:pt x="14" y="138"/>
                    <a:pt x="14" y="138"/>
                    <a:pt x="14" y="137"/>
                  </a:cubicBezTo>
                  <a:cubicBezTo>
                    <a:pt x="13" y="137"/>
                    <a:pt x="13" y="137"/>
                    <a:pt x="13" y="137"/>
                  </a:cubicBezTo>
                  <a:close/>
                  <a:moveTo>
                    <a:pt x="124" y="3"/>
                  </a:moveTo>
                  <a:cubicBezTo>
                    <a:pt x="124" y="3"/>
                    <a:pt x="124" y="3"/>
                    <a:pt x="125" y="3"/>
                  </a:cubicBezTo>
                  <a:cubicBezTo>
                    <a:pt x="125" y="3"/>
                    <a:pt x="126" y="3"/>
                    <a:pt x="127" y="3"/>
                  </a:cubicBezTo>
                  <a:cubicBezTo>
                    <a:pt x="128" y="3"/>
                    <a:pt x="129" y="3"/>
                    <a:pt x="130" y="3"/>
                  </a:cubicBezTo>
                  <a:cubicBezTo>
                    <a:pt x="130" y="3"/>
                    <a:pt x="130" y="2"/>
                    <a:pt x="131" y="2"/>
                  </a:cubicBezTo>
                  <a:cubicBezTo>
                    <a:pt x="131" y="2"/>
                    <a:pt x="131" y="2"/>
                    <a:pt x="131" y="1"/>
                  </a:cubicBezTo>
                  <a:cubicBezTo>
                    <a:pt x="128" y="2"/>
                    <a:pt x="126" y="2"/>
                    <a:pt x="124" y="3"/>
                  </a:cubicBezTo>
                  <a:close/>
                  <a:moveTo>
                    <a:pt x="77" y="18"/>
                  </a:moveTo>
                  <a:cubicBezTo>
                    <a:pt x="77" y="18"/>
                    <a:pt x="78" y="18"/>
                    <a:pt x="78" y="18"/>
                  </a:cubicBezTo>
                  <a:cubicBezTo>
                    <a:pt x="79" y="18"/>
                    <a:pt x="81" y="18"/>
                    <a:pt x="82" y="18"/>
                  </a:cubicBezTo>
                  <a:cubicBezTo>
                    <a:pt x="83" y="18"/>
                    <a:pt x="83" y="18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7"/>
                    <a:pt x="80" y="17"/>
                    <a:pt x="79" y="17"/>
                  </a:cubicBezTo>
                  <a:cubicBezTo>
                    <a:pt x="78" y="17"/>
                    <a:pt x="77" y="17"/>
                    <a:pt x="77" y="18"/>
                  </a:cubicBezTo>
                  <a:close/>
                  <a:moveTo>
                    <a:pt x="8" y="119"/>
                  </a:moveTo>
                  <a:cubicBezTo>
                    <a:pt x="9" y="118"/>
                    <a:pt x="9" y="118"/>
                    <a:pt x="9" y="117"/>
                  </a:cubicBezTo>
                  <a:cubicBezTo>
                    <a:pt x="8" y="116"/>
                    <a:pt x="8" y="116"/>
                    <a:pt x="8" y="115"/>
                  </a:cubicBezTo>
                  <a:cubicBezTo>
                    <a:pt x="7" y="113"/>
                    <a:pt x="7" y="111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7" y="112"/>
                    <a:pt x="7" y="115"/>
                    <a:pt x="8" y="119"/>
                  </a:cubicBezTo>
                  <a:close/>
                  <a:moveTo>
                    <a:pt x="19" y="161"/>
                  </a:moveTo>
                  <a:cubicBezTo>
                    <a:pt x="19" y="163"/>
                    <a:pt x="20" y="168"/>
                    <a:pt x="21" y="168"/>
                  </a:cubicBezTo>
                  <a:cubicBezTo>
                    <a:pt x="21" y="168"/>
                    <a:pt x="21" y="167"/>
                    <a:pt x="21" y="167"/>
                  </a:cubicBezTo>
                  <a:cubicBezTo>
                    <a:pt x="21" y="165"/>
                    <a:pt x="20" y="164"/>
                    <a:pt x="20" y="162"/>
                  </a:cubicBezTo>
                  <a:cubicBezTo>
                    <a:pt x="20" y="162"/>
                    <a:pt x="19" y="162"/>
                    <a:pt x="19" y="161"/>
                  </a:cubicBezTo>
                  <a:close/>
                  <a:moveTo>
                    <a:pt x="21" y="171"/>
                  </a:moveTo>
                  <a:cubicBezTo>
                    <a:pt x="22" y="173"/>
                    <a:pt x="23" y="175"/>
                    <a:pt x="23" y="177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3" y="175"/>
                    <a:pt x="23" y="173"/>
                    <a:pt x="22" y="170"/>
                  </a:cubicBezTo>
                  <a:cubicBezTo>
                    <a:pt x="22" y="171"/>
                    <a:pt x="22" y="171"/>
                    <a:pt x="21" y="171"/>
                  </a:cubicBezTo>
                  <a:close/>
                  <a:moveTo>
                    <a:pt x="53" y="265"/>
                  </a:moveTo>
                  <a:cubicBezTo>
                    <a:pt x="53" y="265"/>
                    <a:pt x="53" y="265"/>
                    <a:pt x="53" y="265"/>
                  </a:cubicBezTo>
                  <a:cubicBezTo>
                    <a:pt x="53" y="266"/>
                    <a:pt x="54" y="266"/>
                    <a:pt x="54" y="267"/>
                  </a:cubicBezTo>
                  <a:cubicBezTo>
                    <a:pt x="54" y="268"/>
                    <a:pt x="55" y="268"/>
                    <a:pt x="55" y="268"/>
                  </a:cubicBezTo>
                  <a:cubicBezTo>
                    <a:pt x="55" y="267"/>
                    <a:pt x="55" y="266"/>
                    <a:pt x="55" y="265"/>
                  </a:cubicBezTo>
                  <a:cubicBezTo>
                    <a:pt x="54" y="265"/>
                    <a:pt x="54" y="265"/>
                    <a:pt x="53" y="265"/>
                  </a:cubicBezTo>
                  <a:close/>
                  <a:moveTo>
                    <a:pt x="11" y="128"/>
                  </a:moveTo>
                  <a:cubicBezTo>
                    <a:pt x="11" y="130"/>
                    <a:pt x="12" y="132"/>
                    <a:pt x="12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3"/>
                    <a:pt x="12" y="131"/>
                    <a:pt x="12" y="130"/>
                  </a:cubicBezTo>
                  <a:cubicBezTo>
                    <a:pt x="12" y="129"/>
                    <a:pt x="12" y="129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lose/>
                  <a:moveTo>
                    <a:pt x="97" y="173"/>
                  </a:moveTo>
                  <a:cubicBezTo>
                    <a:pt x="98" y="172"/>
                    <a:pt x="98" y="172"/>
                    <a:pt x="97" y="172"/>
                  </a:cubicBezTo>
                  <a:cubicBezTo>
                    <a:pt x="97" y="171"/>
                    <a:pt x="96" y="170"/>
                    <a:pt x="96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5" y="171"/>
                    <a:pt x="96" y="172"/>
                    <a:pt x="97" y="173"/>
                  </a:cubicBezTo>
                  <a:close/>
                  <a:moveTo>
                    <a:pt x="11" y="125"/>
                  </a:moveTo>
                  <a:cubicBezTo>
                    <a:pt x="10" y="124"/>
                    <a:pt x="10" y="122"/>
                    <a:pt x="10" y="121"/>
                  </a:cubicBezTo>
                  <a:cubicBezTo>
                    <a:pt x="10" y="121"/>
                    <a:pt x="9" y="121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2"/>
                    <a:pt x="10" y="124"/>
                    <a:pt x="10" y="125"/>
                  </a:cubicBezTo>
                  <a:cubicBezTo>
                    <a:pt x="10" y="125"/>
                    <a:pt x="10" y="125"/>
                    <a:pt x="11" y="125"/>
                  </a:cubicBezTo>
                  <a:close/>
                  <a:moveTo>
                    <a:pt x="91" y="17"/>
                  </a:move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0" y="17"/>
                  </a:cubicBezTo>
                  <a:cubicBezTo>
                    <a:pt x="89" y="17"/>
                    <a:pt x="88" y="17"/>
                    <a:pt x="87" y="17"/>
                  </a:cubicBezTo>
                  <a:cubicBezTo>
                    <a:pt x="86" y="17"/>
                    <a:pt x="86" y="17"/>
                    <a:pt x="86" y="18"/>
                  </a:cubicBezTo>
                  <a:cubicBezTo>
                    <a:pt x="87" y="18"/>
                    <a:pt x="89" y="17"/>
                    <a:pt x="91" y="17"/>
                  </a:cubicBezTo>
                  <a:close/>
                  <a:moveTo>
                    <a:pt x="46" y="12"/>
                  </a:moveTo>
                  <a:cubicBezTo>
                    <a:pt x="46" y="12"/>
                    <a:pt x="47" y="12"/>
                    <a:pt x="48" y="12"/>
                  </a:cubicBezTo>
                  <a:cubicBezTo>
                    <a:pt x="49" y="12"/>
                    <a:pt x="50" y="12"/>
                    <a:pt x="51" y="13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0" y="12"/>
                    <a:pt x="48" y="11"/>
                    <a:pt x="47" y="11"/>
                  </a:cubicBezTo>
                  <a:cubicBezTo>
                    <a:pt x="46" y="11"/>
                    <a:pt x="46" y="11"/>
                    <a:pt x="46" y="12"/>
                  </a:cubicBezTo>
                  <a:close/>
                  <a:moveTo>
                    <a:pt x="139" y="246"/>
                  </a:moveTo>
                  <a:cubicBezTo>
                    <a:pt x="139" y="246"/>
                    <a:pt x="139" y="246"/>
                    <a:pt x="139" y="246"/>
                  </a:cubicBezTo>
                  <a:cubicBezTo>
                    <a:pt x="139" y="247"/>
                    <a:pt x="139" y="247"/>
                    <a:pt x="139" y="247"/>
                  </a:cubicBezTo>
                  <a:cubicBezTo>
                    <a:pt x="138" y="249"/>
                    <a:pt x="137" y="252"/>
                    <a:pt x="135" y="254"/>
                  </a:cubicBezTo>
                  <a:cubicBezTo>
                    <a:pt x="135" y="254"/>
                    <a:pt x="135" y="255"/>
                    <a:pt x="134" y="256"/>
                  </a:cubicBezTo>
                  <a:cubicBezTo>
                    <a:pt x="136" y="254"/>
                    <a:pt x="138" y="249"/>
                    <a:pt x="139" y="246"/>
                  </a:cubicBezTo>
                  <a:close/>
                  <a:moveTo>
                    <a:pt x="119" y="243"/>
                  </a:moveTo>
                  <a:cubicBezTo>
                    <a:pt x="119" y="243"/>
                    <a:pt x="119" y="243"/>
                    <a:pt x="119" y="243"/>
                  </a:cubicBezTo>
                  <a:cubicBezTo>
                    <a:pt x="118" y="239"/>
                    <a:pt x="116" y="235"/>
                    <a:pt x="115" y="230"/>
                  </a:cubicBezTo>
                  <a:cubicBezTo>
                    <a:pt x="116" y="235"/>
                    <a:pt x="117" y="239"/>
                    <a:pt x="119" y="243"/>
                  </a:cubicBezTo>
                  <a:close/>
                  <a:moveTo>
                    <a:pt x="28" y="193"/>
                  </a:moveTo>
                  <a:cubicBezTo>
                    <a:pt x="28" y="193"/>
                    <a:pt x="28" y="193"/>
                    <a:pt x="28" y="193"/>
                  </a:cubicBezTo>
                  <a:cubicBezTo>
                    <a:pt x="28" y="191"/>
                    <a:pt x="27" y="189"/>
                    <a:pt x="27" y="187"/>
                  </a:cubicBezTo>
                  <a:cubicBezTo>
                    <a:pt x="27" y="187"/>
                    <a:pt x="26" y="187"/>
                    <a:pt x="26" y="187"/>
                  </a:cubicBezTo>
                  <a:cubicBezTo>
                    <a:pt x="26" y="187"/>
                    <a:pt x="26" y="187"/>
                    <a:pt x="26" y="188"/>
                  </a:cubicBezTo>
                  <a:cubicBezTo>
                    <a:pt x="27" y="189"/>
                    <a:pt x="27" y="190"/>
                    <a:pt x="28" y="192"/>
                  </a:cubicBezTo>
                  <a:cubicBezTo>
                    <a:pt x="28" y="192"/>
                    <a:pt x="28" y="193"/>
                    <a:pt x="28" y="193"/>
                  </a:cubicBezTo>
                  <a:close/>
                  <a:moveTo>
                    <a:pt x="26" y="184"/>
                  </a:moveTo>
                  <a:cubicBezTo>
                    <a:pt x="26" y="183"/>
                    <a:pt x="25" y="181"/>
                    <a:pt x="25" y="180"/>
                  </a:cubicBezTo>
                  <a:cubicBezTo>
                    <a:pt x="25" y="179"/>
                    <a:pt x="24" y="179"/>
                    <a:pt x="24" y="179"/>
                  </a:cubicBezTo>
                  <a:cubicBezTo>
                    <a:pt x="24" y="181"/>
                    <a:pt x="25" y="183"/>
                    <a:pt x="25" y="184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6" y="184"/>
                    <a:pt x="26" y="184"/>
                    <a:pt x="26" y="184"/>
                  </a:cubicBezTo>
                  <a:close/>
                  <a:moveTo>
                    <a:pt x="43" y="9"/>
                  </a:moveTo>
                  <a:cubicBezTo>
                    <a:pt x="45" y="10"/>
                    <a:pt x="45" y="10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8"/>
                  </a:cubicBezTo>
                  <a:cubicBezTo>
                    <a:pt x="43" y="9"/>
                    <a:pt x="43" y="9"/>
                    <a:pt x="43" y="9"/>
                  </a:cubicBezTo>
                  <a:close/>
                  <a:moveTo>
                    <a:pt x="74" y="17"/>
                  </a:moveTo>
                  <a:cubicBezTo>
                    <a:pt x="73" y="17"/>
                    <a:pt x="72" y="17"/>
                    <a:pt x="71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7"/>
                    <a:pt x="73" y="18"/>
                    <a:pt x="74" y="18"/>
                  </a:cubicBezTo>
                  <a:cubicBezTo>
                    <a:pt x="74" y="18"/>
                    <a:pt x="74" y="17"/>
                    <a:pt x="74" y="17"/>
                  </a:cubicBezTo>
                  <a:close/>
                  <a:moveTo>
                    <a:pt x="14" y="29"/>
                  </a:moveTo>
                  <a:cubicBezTo>
                    <a:pt x="16" y="28"/>
                    <a:pt x="18" y="23"/>
                    <a:pt x="18" y="23"/>
                  </a:cubicBezTo>
                  <a:cubicBezTo>
                    <a:pt x="17" y="25"/>
                    <a:pt x="16" y="27"/>
                    <a:pt x="14" y="29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3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2"/>
                    <a:pt x="41" y="12"/>
                  </a:cubicBezTo>
                  <a:close/>
                  <a:moveTo>
                    <a:pt x="39" y="11"/>
                  </a:moveTo>
                  <a:cubicBezTo>
                    <a:pt x="38" y="11"/>
                    <a:pt x="37" y="11"/>
                    <a:pt x="36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lose/>
                  <a:moveTo>
                    <a:pt x="57" y="267"/>
                  </a:moveTo>
                  <a:cubicBezTo>
                    <a:pt x="58" y="266"/>
                    <a:pt x="58" y="264"/>
                    <a:pt x="58" y="263"/>
                  </a:cubicBezTo>
                  <a:cubicBezTo>
                    <a:pt x="58" y="263"/>
                    <a:pt x="57" y="263"/>
                    <a:pt x="57" y="264"/>
                  </a:cubicBezTo>
                  <a:cubicBezTo>
                    <a:pt x="57" y="264"/>
                    <a:pt x="57" y="264"/>
                    <a:pt x="57" y="264"/>
                  </a:cubicBezTo>
                  <a:cubicBezTo>
                    <a:pt x="57" y="265"/>
                    <a:pt x="57" y="266"/>
                    <a:pt x="57" y="267"/>
                  </a:cubicBezTo>
                  <a:close/>
                  <a:moveTo>
                    <a:pt x="73" y="192"/>
                  </a:moveTo>
                  <a:cubicBezTo>
                    <a:pt x="73" y="192"/>
                    <a:pt x="73" y="192"/>
                    <a:pt x="73" y="192"/>
                  </a:cubicBezTo>
                  <a:cubicBezTo>
                    <a:pt x="72" y="192"/>
                    <a:pt x="72" y="193"/>
                    <a:pt x="71" y="194"/>
                  </a:cubicBezTo>
                  <a:cubicBezTo>
                    <a:pt x="71" y="195"/>
                    <a:pt x="70" y="196"/>
                    <a:pt x="70" y="197"/>
                  </a:cubicBezTo>
                  <a:cubicBezTo>
                    <a:pt x="71" y="195"/>
                    <a:pt x="72" y="194"/>
                    <a:pt x="73" y="192"/>
                  </a:cubicBezTo>
                  <a:close/>
                  <a:moveTo>
                    <a:pt x="66" y="14"/>
                  </a:moveTo>
                  <a:cubicBezTo>
                    <a:pt x="67" y="15"/>
                    <a:pt x="68" y="15"/>
                    <a:pt x="69" y="15"/>
                  </a:cubicBezTo>
                  <a:cubicBezTo>
                    <a:pt x="68" y="14"/>
                    <a:pt x="67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lose/>
                  <a:moveTo>
                    <a:pt x="47" y="258"/>
                  </a:moveTo>
                  <a:cubicBezTo>
                    <a:pt x="48" y="259"/>
                    <a:pt x="49" y="260"/>
                    <a:pt x="50" y="261"/>
                  </a:cubicBezTo>
                  <a:cubicBezTo>
                    <a:pt x="49" y="260"/>
                    <a:pt x="49" y="259"/>
                    <a:pt x="49" y="259"/>
                  </a:cubicBezTo>
                  <a:cubicBezTo>
                    <a:pt x="48" y="258"/>
                    <a:pt x="48" y="258"/>
                    <a:pt x="47" y="258"/>
                  </a:cubicBezTo>
                  <a:close/>
                  <a:moveTo>
                    <a:pt x="170" y="49"/>
                  </a:moveTo>
                  <a:cubicBezTo>
                    <a:pt x="169" y="49"/>
                    <a:pt x="169" y="50"/>
                    <a:pt x="169" y="50"/>
                  </a:cubicBezTo>
                  <a:cubicBezTo>
                    <a:pt x="169" y="51"/>
                    <a:pt x="170" y="51"/>
                    <a:pt x="170" y="52"/>
                  </a:cubicBezTo>
                  <a:cubicBezTo>
                    <a:pt x="170" y="52"/>
                    <a:pt x="170" y="52"/>
                    <a:pt x="170" y="53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0" y="51"/>
                    <a:pt x="170" y="50"/>
                    <a:pt x="170" y="49"/>
                  </a:cubicBezTo>
                  <a:close/>
                  <a:moveTo>
                    <a:pt x="49" y="263"/>
                  </a:moveTo>
                  <a:cubicBezTo>
                    <a:pt x="50" y="264"/>
                    <a:pt x="51" y="265"/>
                    <a:pt x="51" y="265"/>
                  </a:cubicBezTo>
                  <a:cubicBezTo>
                    <a:pt x="51" y="264"/>
                    <a:pt x="51" y="263"/>
                    <a:pt x="49" y="263"/>
                  </a:cubicBezTo>
                  <a:close/>
                  <a:moveTo>
                    <a:pt x="155" y="14"/>
                  </a:moveTo>
                  <a:cubicBezTo>
                    <a:pt x="155" y="14"/>
                    <a:pt x="155" y="14"/>
                    <a:pt x="155" y="14"/>
                  </a:cubicBezTo>
                  <a:cubicBezTo>
                    <a:pt x="156" y="15"/>
                    <a:pt x="156" y="16"/>
                    <a:pt x="157" y="16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6" y="15"/>
                    <a:pt x="156" y="15"/>
                    <a:pt x="155" y="14"/>
                  </a:cubicBezTo>
                  <a:close/>
                  <a:moveTo>
                    <a:pt x="96" y="15"/>
                  </a:moveTo>
                  <a:cubicBezTo>
                    <a:pt x="96" y="15"/>
                    <a:pt x="96" y="15"/>
                    <a:pt x="96" y="15"/>
                  </a:cubicBezTo>
                  <a:cubicBezTo>
                    <a:pt x="97" y="15"/>
                    <a:pt x="98" y="14"/>
                    <a:pt x="99" y="14"/>
                  </a:cubicBezTo>
                  <a:cubicBezTo>
                    <a:pt x="98" y="14"/>
                    <a:pt x="97" y="14"/>
                    <a:pt x="96" y="15"/>
                  </a:cubicBezTo>
                  <a:cubicBezTo>
                    <a:pt x="96" y="15"/>
                    <a:pt x="96" y="15"/>
                    <a:pt x="96" y="15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8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8" y="39"/>
                  </a:cubicBezTo>
                  <a:cubicBezTo>
                    <a:pt x="7" y="39"/>
                    <a:pt x="7" y="39"/>
                    <a:pt x="7" y="38"/>
                  </a:cubicBezTo>
                  <a:cubicBezTo>
                    <a:pt x="7" y="39"/>
                    <a:pt x="7" y="39"/>
                    <a:pt x="7" y="40"/>
                  </a:cubicBezTo>
                  <a:close/>
                  <a:moveTo>
                    <a:pt x="70" y="202"/>
                  </a:moveTo>
                  <a:cubicBezTo>
                    <a:pt x="69" y="203"/>
                    <a:pt x="69" y="203"/>
                    <a:pt x="69" y="204"/>
                  </a:cubicBezTo>
                  <a:cubicBezTo>
                    <a:pt x="70" y="203"/>
                    <a:pt x="70" y="203"/>
                    <a:pt x="70" y="202"/>
                  </a:cubicBezTo>
                  <a:close/>
                  <a:moveTo>
                    <a:pt x="114" y="224"/>
                  </a:moveTo>
                  <a:cubicBezTo>
                    <a:pt x="114" y="224"/>
                    <a:pt x="114" y="224"/>
                    <a:pt x="114" y="224"/>
                  </a:cubicBezTo>
                  <a:cubicBezTo>
                    <a:pt x="114" y="223"/>
                    <a:pt x="113" y="223"/>
                    <a:pt x="113" y="222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3" y="223"/>
                    <a:pt x="113" y="223"/>
                    <a:pt x="114" y="224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9"/>
                    <a:pt x="2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71"/>
            <p:cNvSpPr>
              <a:spLocks noEditPoints="1"/>
            </p:cNvSpPr>
            <p:nvPr/>
          </p:nvSpPr>
          <p:spPr bwMode="auto">
            <a:xfrm>
              <a:off x="8269814" y="4212927"/>
              <a:ext cx="314445" cy="941150"/>
            </a:xfrm>
            <a:custGeom>
              <a:avLst/>
              <a:gdLst>
                <a:gd name="T0" fmla="*/ 62 w 79"/>
                <a:gd name="T1" fmla="*/ 108 h 237"/>
                <a:gd name="T2" fmla="*/ 61 w 79"/>
                <a:gd name="T3" fmla="*/ 154 h 237"/>
                <a:gd name="T4" fmla="*/ 55 w 79"/>
                <a:gd name="T5" fmla="*/ 210 h 237"/>
                <a:gd name="T6" fmla="*/ 46 w 79"/>
                <a:gd name="T7" fmla="*/ 214 h 237"/>
                <a:gd name="T8" fmla="*/ 35 w 79"/>
                <a:gd name="T9" fmla="*/ 215 h 237"/>
                <a:gd name="T10" fmla="*/ 34 w 79"/>
                <a:gd name="T11" fmla="*/ 208 h 237"/>
                <a:gd name="T12" fmla="*/ 24 w 79"/>
                <a:gd name="T13" fmla="*/ 151 h 237"/>
                <a:gd name="T14" fmla="*/ 19 w 79"/>
                <a:gd name="T15" fmla="*/ 106 h 237"/>
                <a:gd name="T16" fmla="*/ 24 w 79"/>
                <a:gd name="T17" fmla="*/ 60 h 237"/>
                <a:gd name="T18" fmla="*/ 1 w 79"/>
                <a:gd name="T19" fmla="*/ 33 h 237"/>
                <a:gd name="T20" fmla="*/ 28 w 79"/>
                <a:gd name="T21" fmla="*/ 24 h 237"/>
                <a:gd name="T22" fmla="*/ 31 w 79"/>
                <a:gd name="T23" fmla="*/ 54 h 237"/>
                <a:gd name="T24" fmla="*/ 46 w 79"/>
                <a:gd name="T25" fmla="*/ 0 h 237"/>
                <a:gd name="T26" fmla="*/ 70 w 79"/>
                <a:gd name="T27" fmla="*/ 34 h 237"/>
                <a:gd name="T28" fmla="*/ 65 w 79"/>
                <a:gd name="T29" fmla="*/ 15 h 237"/>
                <a:gd name="T30" fmla="*/ 46 w 79"/>
                <a:gd name="T31" fmla="*/ 134 h 237"/>
                <a:gd name="T32" fmla="*/ 46 w 79"/>
                <a:gd name="T33" fmla="*/ 125 h 237"/>
                <a:gd name="T34" fmla="*/ 32 w 79"/>
                <a:gd name="T35" fmla="*/ 62 h 237"/>
                <a:gd name="T36" fmla="*/ 47 w 79"/>
                <a:gd name="T37" fmla="*/ 171 h 237"/>
                <a:gd name="T38" fmla="*/ 35 w 79"/>
                <a:gd name="T39" fmla="*/ 127 h 237"/>
                <a:gd name="T40" fmla="*/ 28 w 79"/>
                <a:gd name="T41" fmla="*/ 156 h 237"/>
                <a:gd name="T42" fmla="*/ 33 w 79"/>
                <a:gd name="T43" fmla="*/ 186 h 237"/>
                <a:gd name="T44" fmla="*/ 47 w 79"/>
                <a:gd name="T45" fmla="*/ 184 h 237"/>
                <a:gd name="T46" fmla="*/ 34 w 79"/>
                <a:gd name="T47" fmla="*/ 67 h 237"/>
                <a:gd name="T48" fmla="*/ 53 w 79"/>
                <a:gd name="T49" fmla="*/ 93 h 237"/>
                <a:gd name="T50" fmla="*/ 19 w 79"/>
                <a:gd name="T51" fmla="*/ 111 h 237"/>
                <a:gd name="T52" fmla="*/ 41 w 79"/>
                <a:gd name="T53" fmla="*/ 8 h 237"/>
                <a:gd name="T54" fmla="*/ 70 w 79"/>
                <a:gd name="T55" fmla="*/ 22 h 237"/>
                <a:gd name="T56" fmla="*/ 38 w 79"/>
                <a:gd name="T57" fmla="*/ 70 h 237"/>
                <a:gd name="T58" fmla="*/ 42 w 79"/>
                <a:gd name="T59" fmla="*/ 92 h 237"/>
                <a:gd name="T60" fmla="*/ 38 w 79"/>
                <a:gd name="T61" fmla="*/ 37 h 237"/>
                <a:gd name="T62" fmla="*/ 36 w 79"/>
                <a:gd name="T63" fmla="*/ 125 h 237"/>
                <a:gd name="T64" fmla="*/ 40 w 79"/>
                <a:gd name="T65" fmla="*/ 40 h 237"/>
                <a:gd name="T66" fmla="*/ 39 w 79"/>
                <a:gd name="T67" fmla="*/ 105 h 237"/>
                <a:gd name="T68" fmla="*/ 40 w 79"/>
                <a:gd name="T69" fmla="*/ 74 h 237"/>
                <a:gd name="T70" fmla="*/ 32 w 79"/>
                <a:gd name="T71" fmla="*/ 16 h 237"/>
                <a:gd name="T72" fmla="*/ 42 w 79"/>
                <a:gd name="T73" fmla="*/ 202 h 237"/>
                <a:gd name="T74" fmla="*/ 39 w 79"/>
                <a:gd name="T75" fmla="*/ 123 h 237"/>
                <a:gd name="T76" fmla="*/ 42 w 79"/>
                <a:gd name="T77" fmla="*/ 162 h 237"/>
                <a:gd name="T78" fmla="*/ 42 w 79"/>
                <a:gd name="T79" fmla="*/ 127 h 237"/>
                <a:gd name="T80" fmla="*/ 41 w 79"/>
                <a:gd name="T81" fmla="*/ 79 h 237"/>
                <a:gd name="T82" fmla="*/ 42 w 79"/>
                <a:gd name="T83" fmla="*/ 118 h 237"/>
                <a:gd name="T84" fmla="*/ 38 w 79"/>
                <a:gd name="T85" fmla="*/ 62 h 237"/>
                <a:gd name="T86" fmla="*/ 32 w 79"/>
                <a:gd name="T87" fmla="*/ 6 h 237"/>
                <a:gd name="T88" fmla="*/ 57 w 79"/>
                <a:gd name="T89" fmla="*/ 20 h 237"/>
                <a:gd name="T90" fmla="*/ 47 w 79"/>
                <a:gd name="T91" fmla="*/ 175 h 237"/>
                <a:gd name="T92" fmla="*/ 65 w 79"/>
                <a:gd name="T93" fmla="*/ 26 h 237"/>
                <a:gd name="T94" fmla="*/ 40 w 79"/>
                <a:gd name="T95" fmla="*/ 132 h 237"/>
                <a:gd name="T96" fmla="*/ 37 w 79"/>
                <a:gd name="T97" fmla="*/ 24 h 237"/>
                <a:gd name="T98" fmla="*/ 41 w 79"/>
                <a:gd name="T99" fmla="*/ 86 h 237"/>
                <a:gd name="T100" fmla="*/ 29 w 79"/>
                <a:gd name="T101" fmla="*/ 148 h 237"/>
                <a:gd name="T102" fmla="*/ 38 w 79"/>
                <a:gd name="T103" fmla="*/ 112 h 237"/>
                <a:gd name="T104" fmla="*/ 43 w 79"/>
                <a:gd name="T105" fmla="*/ 192 h 237"/>
                <a:gd name="T106" fmla="*/ 41 w 79"/>
                <a:gd name="T107" fmla="*/ 126 h 237"/>
                <a:gd name="T108" fmla="*/ 42 w 79"/>
                <a:gd name="T109" fmla="*/ 77 h 237"/>
                <a:gd name="T110" fmla="*/ 42 w 79"/>
                <a:gd name="T111" fmla="*/ 194 h 237"/>
                <a:gd name="T112" fmla="*/ 42 w 79"/>
                <a:gd name="T113" fmla="*/ 134 h 237"/>
                <a:gd name="T114" fmla="*/ 42 w 79"/>
                <a:gd name="T115" fmla="*/ 150 h 237"/>
                <a:gd name="T116" fmla="*/ 43 w 79"/>
                <a:gd name="T117" fmla="*/ 50 h 237"/>
                <a:gd name="T118" fmla="*/ 19 w 79"/>
                <a:gd name="T119" fmla="*/ 119 h 237"/>
                <a:gd name="T120" fmla="*/ 39 w 79"/>
                <a:gd name="T121" fmla="*/ 17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237">
                  <a:moveTo>
                    <a:pt x="52" y="58"/>
                  </a:moveTo>
                  <a:cubicBezTo>
                    <a:pt x="52" y="58"/>
                    <a:pt x="53" y="58"/>
                    <a:pt x="53" y="59"/>
                  </a:cubicBezTo>
                  <a:cubicBezTo>
                    <a:pt x="56" y="60"/>
                    <a:pt x="58" y="61"/>
                    <a:pt x="61" y="63"/>
                  </a:cubicBezTo>
                  <a:cubicBezTo>
                    <a:pt x="62" y="64"/>
                    <a:pt x="63" y="65"/>
                    <a:pt x="63" y="66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5" y="67"/>
                    <a:pt x="66" y="68"/>
                    <a:pt x="65" y="69"/>
                  </a:cubicBezTo>
                  <a:cubicBezTo>
                    <a:pt x="65" y="69"/>
                    <a:pt x="65" y="70"/>
                    <a:pt x="65" y="70"/>
                  </a:cubicBezTo>
                  <a:cubicBezTo>
                    <a:pt x="67" y="75"/>
                    <a:pt x="67" y="79"/>
                    <a:pt x="65" y="84"/>
                  </a:cubicBezTo>
                  <a:cubicBezTo>
                    <a:pt x="64" y="86"/>
                    <a:pt x="63" y="87"/>
                    <a:pt x="62" y="89"/>
                  </a:cubicBezTo>
                  <a:cubicBezTo>
                    <a:pt x="59" y="93"/>
                    <a:pt x="55" y="96"/>
                    <a:pt x="50" y="98"/>
                  </a:cubicBezTo>
                  <a:cubicBezTo>
                    <a:pt x="50" y="98"/>
                    <a:pt x="50" y="98"/>
                    <a:pt x="49" y="98"/>
                  </a:cubicBezTo>
                  <a:cubicBezTo>
                    <a:pt x="50" y="98"/>
                    <a:pt x="50" y="99"/>
                    <a:pt x="50" y="99"/>
                  </a:cubicBezTo>
                  <a:cubicBezTo>
                    <a:pt x="51" y="99"/>
                    <a:pt x="53" y="100"/>
                    <a:pt x="54" y="101"/>
                  </a:cubicBezTo>
                  <a:cubicBezTo>
                    <a:pt x="56" y="102"/>
                    <a:pt x="58" y="103"/>
                    <a:pt x="59" y="105"/>
                  </a:cubicBezTo>
                  <a:cubicBezTo>
                    <a:pt x="60" y="106"/>
                    <a:pt x="61" y="107"/>
                    <a:pt x="62" y="108"/>
                  </a:cubicBezTo>
                  <a:cubicBezTo>
                    <a:pt x="64" y="111"/>
                    <a:pt x="64" y="113"/>
                    <a:pt x="65" y="116"/>
                  </a:cubicBezTo>
                  <a:cubicBezTo>
                    <a:pt x="65" y="117"/>
                    <a:pt x="65" y="118"/>
                    <a:pt x="65" y="119"/>
                  </a:cubicBezTo>
                  <a:cubicBezTo>
                    <a:pt x="65" y="122"/>
                    <a:pt x="65" y="125"/>
                    <a:pt x="63" y="127"/>
                  </a:cubicBezTo>
                  <a:cubicBezTo>
                    <a:pt x="63" y="127"/>
                    <a:pt x="62" y="128"/>
                    <a:pt x="62" y="128"/>
                  </a:cubicBezTo>
                  <a:cubicBezTo>
                    <a:pt x="61" y="129"/>
                    <a:pt x="61" y="130"/>
                    <a:pt x="60" y="131"/>
                  </a:cubicBezTo>
                  <a:cubicBezTo>
                    <a:pt x="57" y="133"/>
                    <a:pt x="54" y="135"/>
                    <a:pt x="52" y="137"/>
                  </a:cubicBezTo>
                  <a:cubicBezTo>
                    <a:pt x="51" y="137"/>
                    <a:pt x="50" y="137"/>
                    <a:pt x="50" y="137"/>
                  </a:cubicBezTo>
                  <a:cubicBezTo>
                    <a:pt x="50" y="137"/>
                    <a:pt x="50" y="137"/>
                    <a:pt x="49" y="137"/>
                  </a:cubicBezTo>
                  <a:cubicBezTo>
                    <a:pt x="48" y="137"/>
                    <a:pt x="47" y="138"/>
                    <a:pt x="45" y="138"/>
                  </a:cubicBezTo>
                  <a:cubicBezTo>
                    <a:pt x="46" y="138"/>
                    <a:pt x="46" y="138"/>
                    <a:pt x="46" y="139"/>
                  </a:cubicBezTo>
                  <a:cubicBezTo>
                    <a:pt x="47" y="139"/>
                    <a:pt x="48" y="140"/>
                    <a:pt x="49" y="141"/>
                  </a:cubicBezTo>
                  <a:cubicBezTo>
                    <a:pt x="51" y="142"/>
                    <a:pt x="52" y="143"/>
                    <a:pt x="53" y="144"/>
                  </a:cubicBezTo>
                  <a:cubicBezTo>
                    <a:pt x="54" y="144"/>
                    <a:pt x="55" y="145"/>
                    <a:pt x="56" y="146"/>
                  </a:cubicBezTo>
                  <a:cubicBezTo>
                    <a:pt x="57" y="147"/>
                    <a:pt x="57" y="147"/>
                    <a:pt x="58" y="148"/>
                  </a:cubicBezTo>
                  <a:cubicBezTo>
                    <a:pt x="60" y="150"/>
                    <a:pt x="61" y="152"/>
                    <a:pt x="61" y="154"/>
                  </a:cubicBezTo>
                  <a:cubicBezTo>
                    <a:pt x="61" y="154"/>
                    <a:pt x="61" y="155"/>
                    <a:pt x="61" y="155"/>
                  </a:cubicBezTo>
                  <a:cubicBezTo>
                    <a:pt x="62" y="156"/>
                    <a:pt x="62" y="158"/>
                    <a:pt x="62" y="159"/>
                  </a:cubicBezTo>
                  <a:cubicBezTo>
                    <a:pt x="62" y="162"/>
                    <a:pt x="62" y="164"/>
                    <a:pt x="61" y="167"/>
                  </a:cubicBezTo>
                  <a:cubicBezTo>
                    <a:pt x="60" y="170"/>
                    <a:pt x="59" y="172"/>
                    <a:pt x="56" y="174"/>
                  </a:cubicBezTo>
                  <a:cubicBezTo>
                    <a:pt x="54" y="175"/>
                    <a:pt x="52" y="177"/>
                    <a:pt x="50" y="178"/>
                  </a:cubicBezTo>
                  <a:cubicBezTo>
                    <a:pt x="50" y="178"/>
                    <a:pt x="50" y="178"/>
                    <a:pt x="49" y="178"/>
                  </a:cubicBezTo>
                  <a:cubicBezTo>
                    <a:pt x="50" y="178"/>
                    <a:pt x="50" y="179"/>
                    <a:pt x="51" y="179"/>
                  </a:cubicBezTo>
                  <a:cubicBezTo>
                    <a:pt x="52" y="180"/>
                    <a:pt x="54" y="181"/>
                    <a:pt x="55" y="183"/>
                  </a:cubicBezTo>
                  <a:cubicBezTo>
                    <a:pt x="56" y="184"/>
                    <a:pt x="57" y="186"/>
                    <a:pt x="58" y="187"/>
                  </a:cubicBezTo>
                  <a:cubicBezTo>
                    <a:pt x="59" y="190"/>
                    <a:pt x="59" y="193"/>
                    <a:pt x="59" y="196"/>
                  </a:cubicBezTo>
                  <a:cubicBezTo>
                    <a:pt x="59" y="197"/>
                    <a:pt x="59" y="199"/>
                    <a:pt x="59" y="200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8" y="204"/>
                    <a:pt x="56" y="206"/>
                    <a:pt x="54" y="208"/>
                  </a:cubicBezTo>
                  <a:cubicBezTo>
                    <a:pt x="53" y="209"/>
                    <a:pt x="53" y="209"/>
                    <a:pt x="52" y="209"/>
                  </a:cubicBezTo>
                  <a:cubicBezTo>
                    <a:pt x="53" y="210"/>
                    <a:pt x="54" y="210"/>
                    <a:pt x="55" y="210"/>
                  </a:cubicBezTo>
                  <a:cubicBezTo>
                    <a:pt x="55" y="211"/>
                    <a:pt x="56" y="211"/>
                    <a:pt x="56" y="211"/>
                  </a:cubicBezTo>
                  <a:cubicBezTo>
                    <a:pt x="57" y="212"/>
                    <a:pt x="58" y="213"/>
                    <a:pt x="59" y="214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1" y="215"/>
                    <a:pt x="62" y="216"/>
                    <a:pt x="62" y="217"/>
                  </a:cubicBezTo>
                  <a:cubicBezTo>
                    <a:pt x="63" y="217"/>
                    <a:pt x="63" y="218"/>
                    <a:pt x="63" y="219"/>
                  </a:cubicBezTo>
                  <a:cubicBezTo>
                    <a:pt x="63" y="219"/>
                    <a:pt x="62" y="220"/>
                    <a:pt x="62" y="220"/>
                  </a:cubicBezTo>
                  <a:cubicBezTo>
                    <a:pt x="61" y="220"/>
                    <a:pt x="61" y="220"/>
                    <a:pt x="60" y="220"/>
                  </a:cubicBezTo>
                  <a:cubicBezTo>
                    <a:pt x="59" y="221"/>
                    <a:pt x="58" y="221"/>
                    <a:pt x="58" y="220"/>
                  </a:cubicBezTo>
                  <a:cubicBezTo>
                    <a:pt x="57" y="219"/>
                    <a:pt x="57" y="218"/>
                    <a:pt x="57" y="217"/>
                  </a:cubicBezTo>
                  <a:cubicBezTo>
                    <a:pt x="57" y="217"/>
                    <a:pt x="56" y="217"/>
                    <a:pt x="56" y="217"/>
                  </a:cubicBezTo>
                  <a:cubicBezTo>
                    <a:pt x="56" y="217"/>
                    <a:pt x="55" y="217"/>
                    <a:pt x="55" y="216"/>
                  </a:cubicBezTo>
                  <a:cubicBezTo>
                    <a:pt x="54" y="215"/>
                    <a:pt x="53" y="214"/>
                    <a:pt x="52" y="213"/>
                  </a:cubicBezTo>
                  <a:cubicBezTo>
                    <a:pt x="51" y="212"/>
                    <a:pt x="51" y="212"/>
                    <a:pt x="50" y="212"/>
                  </a:cubicBezTo>
                  <a:cubicBezTo>
                    <a:pt x="49" y="212"/>
                    <a:pt x="48" y="211"/>
                    <a:pt x="47" y="211"/>
                  </a:cubicBezTo>
                  <a:cubicBezTo>
                    <a:pt x="47" y="212"/>
                    <a:pt x="46" y="213"/>
                    <a:pt x="46" y="214"/>
                  </a:cubicBezTo>
                  <a:cubicBezTo>
                    <a:pt x="46" y="216"/>
                    <a:pt x="46" y="218"/>
                    <a:pt x="46" y="220"/>
                  </a:cubicBezTo>
                  <a:cubicBezTo>
                    <a:pt x="46" y="223"/>
                    <a:pt x="45" y="226"/>
                    <a:pt x="45" y="229"/>
                  </a:cubicBezTo>
                  <a:cubicBezTo>
                    <a:pt x="45" y="229"/>
                    <a:pt x="45" y="230"/>
                    <a:pt x="45" y="230"/>
                  </a:cubicBezTo>
                  <a:cubicBezTo>
                    <a:pt x="45" y="231"/>
                    <a:pt x="45" y="233"/>
                    <a:pt x="46" y="234"/>
                  </a:cubicBezTo>
                  <a:cubicBezTo>
                    <a:pt x="46" y="235"/>
                    <a:pt x="45" y="236"/>
                    <a:pt x="44" y="236"/>
                  </a:cubicBezTo>
                  <a:cubicBezTo>
                    <a:pt x="44" y="236"/>
                    <a:pt x="43" y="236"/>
                    <a:pt x="43" y="236"/>
                  </a:cubicBezTo>
                  <a:cubicBezTo>
                    <a:pt x="43" y="237"/>
                    <a:pt x="42" y="237"/>
                    <a:pt x="42" y="236"/>
                  </a:cubicBezTo>
                  <a:cubicBezTo>
                    <a:pt x="41" y="235"/>
                    <a:pt x="41" y="235"/>
                    <a:pt x="41" y="234"/>
                  </a:cubicBezTo>
                  <a:cubicBezTo>
                    <a:pt x="40" y="233"/>
                    <a:pt x="40" y="232"/>
                    <a:pt x="40" y="231"/>
                  </a:cubicBezTo>
                  <a:cubicBezTo>
                    <a:pt x="40" y="229"/>
                    <a:pt x="40" y="227"/>
                    <a:pt x="40" y="225"/>
                  </a:cubicBezTo>
                  <a:cubicBezTo>
                    <a:pt x="40" y="224"/>
                    <a:pt x="40" y="222"/>
                    <a:pt x="40" y="221"/>
                  </a:cubicBezTo>
                  <a:cubicBezTo>
                    <a:pt x="40" y="220"/>
                    <a:pt x="40" y="219"/>
                    <a:pt x="40" y="218"/>
                  </a:cubicBezTo>
                  <a:cubicBezTo>
                    <a:pt x="40" y="216"/>
                    <a:pt x="40" y="214"/>
                    <a:pt x="40" y="212"/>
                  </a:cubicBezTo>
                  <a:cubicBezTo>
                    <a:pt x="40" y="212"/>
                    <a:pt x="40" y="212"/>
                    <a:pt x="40" y="211"/>
                  </a:cubicBezTo>
                  <a:cubicBezTo>
                    <a:pt x="38" y="212"/>
                    <a:pt x="36" y="213"/>
                    <a:pt x="35" y="215"/>
                  </a:cubicBezTo>
                  <a:cubicBezTo>
                    <a:pt x="34" y="216"/>
                    <a:pt x="34" y="216"/>
                    <a:pt x="33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2" y="217"/>
                    <a:pt x="32" y="217"/>
                    <a:pt x="31" y="218"/>
                  </a:cubicBezTo>
                  <a:cubicBezTo>
                    <a:pt x="31" y="218"/>
                    <a:pt x="31" y="218"/>
                    <a:pt x="30" y="219"/>
                  </a:cubicBezTo>
                  <a:cubicBezTo>
                    <a:pt x="30" y="219"/>
                    <a:pt x="30" y="220"/>
                    <a:pt x="29" y="220"/>
                  </a:cubicBezTo>
                  <a:cubicBezTo>
                    <a:pt x="29" y="221"/>
                    <a:pt x="28" y="222"/>
                    <a:pt x="27" y="221"/>
                  </a:cubicBezTo>
                  <a:cubicBezTo>
                    <a:pt x="26" y="221"/>
                    <a:pt x="26" y="220"/>
                    <a:pt x="27" y="219"/>
                  </a:cubicBezTo>
                  <a:cubicBezTo>
                    <a:pt x="27" y="218"/>
                    <a:pt x="28" y="217"/>
                    <a:pt x="29" y="216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29" y="215"/>
                    <a:pt x="30" y="215"/>
                    <a:pt x="30" y="214"/>
                  </a:cubicBezTo>
                  <a:cubicBezTo>
                    <a:pt x="31" y="213"/>
                    <a:pt x="32" y="212"/>
                    <a:pt x="33" y="212"/>
                  </a:cubicBezTo>
                  <a:cubicBezTo>
                    <a:pt x="34" y="211"/>
                    <a:pt x="34" y="211"/>
                    <a:pt x="35" y="210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5" y="210"/>
                    <a:pt x="36" y="209"/>
                    <a:pt x="36" y="209"/>
                  </a:cubicBezTo>
                  <a:cubicBezTo>
                    <a:pt x="36" y="208"/>
                    <a:pt x="35" y="208"/>
                    <a:pt x="34" y="208"/>
                  </a:cubicBezTo>
                  <a:cubicBezTo>
                    <a:pt x="32" y="207"/>
                    <a:pt x="29" y="205"/>
                    <a:pt x="28" y="203"/>
                  </a:cubicBezTo>
                  <a:cubicBezTo>
                    <a:pt x="26" y="202"/>
                    <a:pt x="26" y="200"/>
                    <a:pt x="26" y="199"/>
                  </a:cubicBezTo>
                  <a:cubicBezTo>
                    <a:pt x="26" y="197"/>
                    <a:pt x="26" y="196"/>
                    <a:pt x="25" y="195"/>
                  </a:cubicBezTo>
                  <a:cubicBezTo>
                    <a:pt x="25" y="193"/>
                    <a:pt x="25" y="191"/>
                    <a:pt x="26" y="189"/>
                  </a:cubicBezTo>
                  <a:cubicBezTo>
                    <a:pt x="26" y="188"/>
                    <a:pt x="27" y="188"/>
                    <a:pt x="27" y="187"/>
                  </a:cubicBezTo>
                  <a:cubicBezTo>
                    <a:pt x="28" y="185"/>
                    <a:pt x="29" y="183"/>
                    <a:pt x="30" y="182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4" y="178"/>
                    <a:pt x="34" y="178"/>
                    <a:pt x="34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3" y="177"/>
                    <a:pt x="31" y="176"/>
                    <a:pt x="30" y="175"/>
                  </a:cubicBezTo>
                  <a:cubicBezTo>
                    <a:pt x="29" y="173"/>
                    <a:pt x="27" y="172"/>
                    <a:pt x="26" y="170"/>
                  </a:cubicBezTo>
                  <a:cubicBezTo>
                    <a:pt x="26" y="170"/>
                    <a:pt x="26" y="169"/>
                    <a:pt x="25" y="169"/>
                  </a:cubicBezTo>
                  <a:cubicBezTo>
                    <a:pt x="24" y="168"/>
                    <a:pt x="23" y="166"/>
                    <a:pt x="22" y="164"/>
                  </a:cubicBezTo>
                  <a:cubicBezTo>
                    <a:pt x="22" y="161"/>
                    <a:pt x="21" y="158"/>
                    <a:pt x="22" y="155"/>
                  </a:cubicBezTo>
                  <a:cubicBezTo>
                    <a:pt x="23" y="154"/>
                    <a:pt x="23" y="152"/>
                    <a:pt x="24" y="151"/>
                  </a:cubicBezTo>
                  <a:cubicBezTo>
                    <a:pt x="25" y="150"/>
                    <a:pt x="25" y="148"/>
                    <a:pt x="26" y="147"/>
                  </a:cubicBezTo>
                  <a:cubicBezTo>
                    <a:pt x="27" y="146"/>
                    <a:pt x="28" y="144"/>
                    <a:pt x="30" y="144"/>
                  </a:cubicBezTo>
                  <a:cubicBezTo>
                    <a:pt x="31" y="143"/>
                    <a:pt x="32" y="142"/>
                    <a:pt x="33" y="142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0"/>
                    <a:pt x="35" y="140"/>
                    <a:pt x="35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35" y="139"/>
                    <a:pt x="34" y="139"/>
                    <a:pt x="34" y="139"/>
                  </a:cubicBezTo>
                  <a:cubicBezTo>
                    <a:pt x="32" y="138"/>
                    <a:pt x="30" y="137"/>
                    <a:pt x="28" y="136"/>
                  </a:cubicBezTo>
                  <a:cubicBezTo>
                    <a:pt x="24" y="135"/>
                    <a:pt x="22" y="133"/>
                    <a:pt x="19" y="130"/>
                  </a:cubicBezTo>
                  <a:cubicBezTo>
                    <a:pt x="18" y="130"/>
                    <a:pt x="18" y="129"/>
                    <a:pt x="17" y="127"/>
                  </a:cubicBezTo>
                  <a:cubicBezTo>
                    <a:pt x="16" y="126"/>
                    <a:pt x="16" y="124"/>
                    <a:pt x="15" y="123"/>
                  </a:cubicBezTo>
                  <a:cubicBezTo>
                    <a:pt x="15" y="122"/>
                    <a:pt x="15" y="121"/>
                    <a:pt x="15" y="120"/>
                  </a:cubicBezTo>
                  <a:cubicBezTo>
                    <a:pt x="15" y="118"/>
                    <a:pt x="15" y="115"/>
                    <a:pt x="15" y="113"/>
                  </a:cubicBezTo>
                  <a:cubicBezTo>
                    <a:pt x="15" y="112"/>
                    <a:pt x="16" y="111"/>
                    <a:pt x="16" y="111"/>
                  </a:cubicBezTo>
                  <a:cubicBezTo>
                    <a:pt x="17" y="109"/>
                    <a:pt x="18" y="107"/>
                    <a:pt x="19" y="106"/>
                  </a:cubicBezTo>
                  <a:cubicBezTo>
                    <a:pt x="20" y="104"/>
                    <a:pt x="22" y="103"/>
                    <a:pt x="23" y="102"/>
                  </a:cubicBezTo>
                  <a:cubicBezTo>
                    <a:pt x="24" y="101"/>
                    <a:pt x="26" y="100"/>
                    <a:pt x="27" y="99"/>
                  </a:cubicBezTo>
                  <a:cubicBezTo>
                    <a:pt x="28" y="98"/>
                    <a:pt x="29" y="98"/>
                    <a:pt x="31" y="97"/>
                  </a:cubicBezTo>
                  <a:cubicBezTo>
                    <a:pt x="31" y="97"/>
                    <a:pt x="31" y="97"/>
                    <a:pt x="32" y="97"/>
                  </a:cubicBezTo>
                  <a:cubicBezTo>
                    <a:pt x="31" y="97"/>
                    <a:pt x="31" y="97"/>
                    <a:pt x="31" y="96"/>
                  </a:cubicBezTo>
                  <a:cubicBezTo>
                    <a:pt x="29" y="96"/>
                    <a:pt x="27" y="95"/>
                    <a:pt x="26" y="94"/>
                  </a:cubicBezTo>
                  <a:cubicBezTo>
                    <a:pt x="23" y="93"/>
                    <a:pt x="20" y="91"/>
                    <a:pt x="18" y="89"/>
                  </a:cubicBezTo>
                  <a:cubicBezTo>
                    <a:pt x="17" y="88"/>
                    <a:pt x="17" y="87"/>
                    <a:pt x="17" y="87"/>
                  </a:cubicBezTo>
                  <a:cubicBezTo>
                    <a:pt x="16" y="86"/>
                    <a:pt x="16" y="85"/>
                    <a:pt x="15" y="84"/>
                  </a:cubicBezTo>
                  <a:cubicBezTo>
                    <a:pt x="14" y="82"/>
                    <a:pt x="14" y="81"/>
                    <a:pt x="14" y="79"/>
                  </a:cubicBezTo>
                  <a:cubicBezTo>
                    <a:pt x="14" y="77"/>
                    <a:pt x="15" y="74"/>
                    <a:pt x="16" y="72"/>
                  </a:cubicBezTo>
                  <a:cubicBezTo>
                    <a:pt x="16" y="71"/>
                    <a:pt x="16" y="71"/>
                    <a:pt x="17" y="71"/>
                  </a:cubicBezTo>
                  <a:cubicBezTo>
                    <a:pt x="17" y="70"/>
                    <a:pt x="18" y="69"/>
                    <a:pt x="18" y="67"/>
                  </a:cubicBezTo>
                  <a:cubicBezTo>
                    <a:pt x="19" y="64"/>
                    <a:pt x="21" y="62"/>
                    <a:pt x="23" y="61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4" y="59"/>
                    <a:pt x="23" y="58"/>
                    <a:pt x="22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9"/>
                    <a:pt x="20" y="59"/>
                    <a:pt x="19" y="59"/>
                  </a:cubicBezTo>
                  <a:cubicBezTo>
                    <a:pt x="18" y="58"/>
                    <a:pt x="16" y="58"/>
                    <a:pt x="15" y="57"/>
                  </a:cubicBezTo>
                  <a:cubicBezTo>
                    <a:pt x="14" y="56"/>
                    <a:pt x="13" y="55"/>
                    <a:pt x="12" y="55"/>
                  </a:cubicBezTo>
                  <a:cubicBezTo>
                    <a:pt x="11" y="54"/>
                    <a:pt x="9" y="53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50"/>
                    <a:pt x="5" y="48"/>
                    <a:pt x="4" y="47"/>
                  </a:cubicBezTo>
                  <a:cubicBezTo>
                    <a:pt x="3" y="46"/>
                    <a:pt x="2" y="44"/>
                    <a:pt x="2" y="43"/>
                  </a:cubicBezTo>
                  <a:cubicBezTo>
                    <a:pt x="2" y="42"/>
                    <a:pt x="2" y="40"/>
                    <a:pt x="1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7"/>
                    <a:pt x="1" y="36"/>
                    <a:pt x="1" y="36"/>
                  </a:cubicBezTo>
                  <a:cubicBezTo>
                    <a:pt x="0" y="35"/>
                    <a:pt x="0" y="35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ubicBezTo>
                    <a:pt x="1" y="31"/>
                    <a:pt x="1" y="29"/>
                    <a:pt x="2" y="26"/>
                  </a:cubicBezTo>
                  <a:cubicBezTo>
                    <a:pt x="2" y="24"/>
                    <a:pt x="3" y="21"/>
                    <a:pt x="5" y="19"/>
                  </a:cubicBezTo>
                  <a:cubicBezTo>
                    <a:pt x="6" y="18"/>
                    <a:pt x="7" y="16"/>
                    <a:pt x="8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2" y="13"/>
                    <a:pt x="13" y="13"/>
                    <a:pt x="14" y="13"/>
                  </a:cubicBezTo>
                  <a:cubicBezTo>
                    <a:pt x="17" y="13"/>
                    <a:pt x="20" y="13"/>
                    <a:pt x="22" y="13"/>
                  </a:cubicBezTo>
                  <a:cubicBezTo>
                    <a:pt x="24" y="13"/>
                    <a:pt x="25" y="13"/>
                    <a:pt x="26" y="14"/>
                  </a:cubicBezTo>
                  <a:cubicBezTo>
                    <a:pt x="26" y="14"/>
                    <a:pt x="27" y="15"/>
                    <a:pt x="27" y="15"/>
                  </a:cubicBezTo>
                  <a:cubicBezTo>
                    <a:pt x="28" y="15"/>
                    <a:pt x="28" y="16"/>
                    <a:pt x="28" y="17"/>
                  </a:cubicBezTo>
                  <a:cubicBezTo>
                    <a:pt x="28" y="17"/>
                    <a:pt x="28" y="17"/>
                    <a:pt x="29" y="17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9"/>
                    <a:pt x="29" y="20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2" y="28"/>
                    <a:pt x="20" y="28"/>
                    <a:pt x="18" y="29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4" y="32"/>
                    <a:pt x="13" y="32"/>
                    <a:pt x="13" y="33"/>
                  </a:cubicBezTo>
                  <a:cubicBezTo>
                    <a:pt x="12" y="34"/>
                    <a:pt x="12" y="34"/>
                    <a:pt x="12" y="36"/>
                  </a:cubicBezTo>
                  <a:cubicBezTo>
                    <a:pt x="12" y="37"/>
                    <a:pt x="12" y="38"/>
                    <a:pt x="12" y="39"/>
                  </a:cubicBezTo>
                  <a:cubicBezTo>
                    <a:pt x="12" y="41"/>
                    <a:pt x="13" y="43"/>
                    <a:pt x="14" y="44"/>
                  </a:cubicBezTo>
                  <a:cubicBezTo>
                    <a:pt x="16" y="47"/>
                    <a:pt x="19" y="50"/>
                    <a:pt x="23" y="52"/>
                  </a:cubicBezTo>
                  <a:cubicBezTo>
                    <a:pt x="25" y="53"/>
                    <a:pt x="28" y="53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1" y="53"/>
                  </a:cubicBezTo>
                  <a:cubicBezTo>
                    <a:pt x="31" y="49"/>
                    <a:pt x="31" y="45"/>
                    <a:pt x="31" y="41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2"/>
                    <a:pt x="31" y="30"/>
                  </a:cubicBezTo>
                  <a:cubicBezTo>
                    <a:pt x="31" y="28"/>
                    <a:pt x="30" y="25"/>
                    <a:pt x="30" y="22"/>
                  </a:cubicBezTo>
                  <a:cubicBezTo>
                    <a:pt x="30" y="18"/>
                    <a:pt x="29" y="15"/>
                    <a:pt x="29" y="11"/>
                  </a:cubicBezTo>
                  <a:cubicBezTo>
                    <a:pt x="29" y="9"/>
                    <a:pt x="29" y="7"/>
                    <a:pt x="29" y="6"/>
                  </a:cubicBezTo>
                  <a:cubicBezTo>
                    <a:pt x="29" y="4"/>
                    <a:pt x="29" y="4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8" y="1"/>
                    <a:pt x="40" y="1"/>
                    <a:pt x="43" y="1"/>
                  </a:cubicBezTo>
                  <a:cubicBezTo>
                    <a:pt x="44" y="1"/>
                    <a:pt x="44" y="1"/>
                    <a:pt x="45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8" y="1"/>
                    <a:pt x="48" y="2"/>
                    <a:pt x="47" y="2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7" y="6"/>
                    <a:pt x="47" y="9"/>
                    <a:pt x="47" y="12"/>
                  </a:cubicBezTo>
                  <a:cubicBezTo>
                    <a:pt x="47" y="13"/>
                    <a:pt x="47" y="15"/>
                    <a:pt x="46" y="17"/>
                  </a:cubicBezTo>
                  <a:cubicBezTo>
                    <a:pt x="46" y="18"/>
                    <a:pt x="46" y="19"/>
                    <a:pt x="46" y="20"/>
                  </a:cubicBezTo>
                  <a:cubicBezTo>
                    <a:pt x="46" y="22"/>
                    <a:pt x="46" y="23"/>
                    <a:pt x="46" y="25"/>
                  </a:cubicBezTo>
                  <a:cubicBezTo>
                    <a:pt x="46" y="34"/>
                    <a:pt x="46" y="42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7" y="51"/>
                    <a:pt x="48" y="51"/>
                  </a:cubicBezTo>
                  <a:cubicBezTo>
                    <a:pt x="51" y="50"/>
                    <a:pt x="54" y="49"/>
                    <a:pt x="57" y="48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60" y="48"/>
                    <a:pt x="61" y="47"/>
                    <a:pt x="62" y="47"/>
                  </a:cubicBezTo>
                  <a:cubicBezTo>
                    <a:pt x="63" y="46"/>
                    <a:pt x="64" y="45"/>
                    <a:pt x="65" y="44"/>
                  </a:cubicBezTo>
                  <a:cubicBezTo>
                    <a:pt x="69" y="42"/>
                    <a:pt x="70" y="39"/>
                    <a:pt x="70" y="34"/>
                  </a:cubicBezTo>
                  <a:cubicBezTo>
                    <a:pt x="70" y="34"/>
                    <a:pt x="70" y="33"/>
                    <a:pt x="69" y="33"/>
                  </a:cubicBezTo>
                  <a:cubicBezTo>
                    <a:pt x="68" y="31"/>
                    <a:pt x="66" y="30"/>
                    <a:pt x="64" y="30"/>
                  </a:cubicBezTo>
                  <a:cubicBezTo>
                    <a:pt x="63" y="29"/>
                    <a:pt x="61" y="29"/>
                    <a:pt x="59" y="28"/>
                  </a:cubicBezTo>
                  <a:cubicBezTo>
                    <a:pt x="57" y="28"/>
                    <a:pt x="55" y="28"/>
                    <a:pt x="53" y="27"/>
                  </a:cubicBezTo>
                  <a:cubicBezTo>
                    <a:pt x="52" y="27"/>
                    <a:pt x="51" y="26"/>
                    <a:pt x="50" y="26"/>
                  </a:cubicBezTo>
                  <a:cubicBezTo>
                    <a:pt x="50" y="25"/>
                    <a:pt x="49" y="24"/>
                    <a:pt x="49" y="23"/>
                  </a:cubicBezTo>
                  <a:cubicBezTo>
                    <a:pt x="49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50" y="19"/>
                    <a:pt x="50" y="18"/>
                    <a:pt x="50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5"/>
                    <a:pt x="61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4" y="15"/>
                    <a:pt x="65" y="15"/>
                    <a:pt x="65" y="15"/>
                  </a:cubicBezTo>
                  <a:cubicBezTo>
                    <a:pt x="67" y="15"/>
                    <a:pt x="68" y="16"/>
                    <a:pt x="70" y="17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9"/>
                    <a:pt x="73" y="19"/>
                    <a:pt x="74" y="20"/>
                  </a:cubicBezTo>
                  <a:cubicBezTo>
                    <a:pt x="76" y="22"/>
                    <a:pt x="77" y="24"/>
                    <a:pt x="78" y="26"/>
                  </a:cubicBezTo>
                  <a:cubicBezTo>
                    <a:pt x="79" y="29"/>
                    <a:pt x="79" y="33"/>
                    <a:pt x="79" y="36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8" y="40"/>
                    <a:pt x="78" y="41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44"/>
                    <a:pt x="75" y="46"/>
                    <a:pt x="73" y="47"/>
                  </a:cubicBezTo>
                  <a:cubicBezTo>
                    <a:pt x="72" y="48"/>
                    <a:pt x="71" y="49"/>
                    <a:pt x="70" y="50"/>
                  </a:cubicBezTo>
                  <a:cubicBezTo>
                    <a:pt x="68" y="52"/>
                    <a:pt x="67" y="53"/>
                    <a:pt x="65" y="54"/>
                  </a:cubicBezTo>
                  <a:cubicBezTo>
                    <a:pt x="61" y="55"/>
                    <a:pt x="57" y="57"/>
                    <a:pt x="53" y="58"/>
                  </a:cubicBezTo>
                  <a:cubicBezTo>
                    <a:pt x="53" y="58"/>
                    <a:pt x="53" y="58"/>
                    <a:pt x="52" y="58"/>
                  </a:cubicBezTo>
                  <a:close/>
                  <a:moveTo>
                    <a:pt x="45" y="134"/>
                  </a:moveTo>
                  <a:cubicBezTo>
                    <a:pt x="46" y="134"/>
                    <a:pt x="46" y="134"/>
                    <a:pt x="46" y="134"/>
                  </a:cubicBezTo>
                  <a:cubicBezTo>
                    <a:pt x="46" y="134"/>
                    <a:pt x="46" y="134"/>
                    <a:pt x="47" y="133"/>
                  </a:cubicBezTo>
                  <a:cubicBezTo>
                    <a:pt x="49" y="133"/>
                    <a:pt x="51" y="132"/>
                    <a:pt x="53" y="131"/>
                  </a:cubicBezTo>
                  <a:cubicBezTo>
                    <a:pt x="54" y="130"/>
                    <a:pt x="55" y="129"/>
                    <a:pt x="57" y="128"/>
                  </a:cubicBezTo>
                  <a:cubicBezTo>
                    <a:pt x="58" y="126"/>
                    <a:pt x="58" y="125"/>
                    <a:pt x="59" y="123"/>
                  </a:cubicBezTo>
                  <a:cubicBezTo>
                    <a:pt x="59" y="122"/>
                    <a:pt x="59" y="120"/>
                    <a:pt x="58" y="119"/>
                  </a:cubicBezTo>
                  <a:cubicBezTo>
                    <a:pt x="58" y="114"/>
                    <a:pt x="57" y="110"/>
                    <a:pt x="54" y="107"/>
                  </a:cubicBezTo>
                  <a:cubicBezTo>
                    <a:pt x="53" y="106"/>
                    <a:pt x="51" y="105"/>
                    <a:pt x="50" y="104"/>
                  </a:cubicBezTo>
                  <a:cubicBezTo>
                    <a:pt x="49" y="103"/>
                    <a:pt x="47" y="103"/>
                    <a:pt x="46" y="102"/>
                  </a:cubicBezTo>
                  <a:cubicBezTo>
                    <a:pt x="46" y="102"/>
                    <a:pt x="46" y="102"/>
                    <a:pt x="45" y="101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9"/>
                    <a:pt x="45" y="115"/>
                    <a:pt x="45" y="122"/>
                  </a:cubicBezTo>
                  <a:cubicBezTo>
                    <a:pt x="45" y="123"/>
                    <a:pt x="45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4"/>
                    <a:pt x="47" y="124"/>
                  </a:cubicBezTo>
                  <a:cubicBezTo>
                    <a:pt x="47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5" y="125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5" y="127"/>
                    <a:pt x="45" y="128"/>
                    <a:pt x="45" y="129"/>
                  </a:cubicBezTo>
                  <a:cubicBezTo>
                    <a:pt x="45" y="131"/>
                    <a:pt x="46" y="132"/>
                    <a:pt x="45" y="134"/>
                  </a:cubicBezTo>
                  <a:close/>
                  <a:moveTo>
                    <a:pt x="45" y="91"/>
                  </a:moveTo>
                  <a:cubicBezTo>
                    <a:pt x="46" y="91"/>
                    <a:pt x="47" y="91"/>
                    <a:pt x="47" y="90"/>
                  </a:cubicBezTo>
                  <a:cubicBezTo>
                    <a:pt x="49" y="89"/>
                    <a:pt x="50" y="88"/>
                    <a:pt x="52" y="87"/>
                  </a:cubicBezTo>
                  <a:cubicBezTo>
                    <a:pt x="54" y="85"/>
                    <a:pt x="57" y="83"/>
                    <a:pt x="59" y="80"/>
                  </a:cubicBezTo>
                  <a:cubicBezTo>
                    <a:pt x="60" y="79"/>
                    <a:pt x="61" y="77"/>
                    <a:pt x="62" y="76"/>
                  </a:cubicBezTo>
                  <a:cubicBezTo>
                    <a:pt x="63" y="75"/>
                    <a:pt x="63" y="74"/>
                    <a:pt x="62" y="73"/>
                  </a:cubicBezTo>
                  <a:cubicBezTo>
                    <a:pt x="61" y="71"/>
                    <a:pt x="59" y="69"/>
                    <a:pt x="57" y="68"/>
                  </a:cubicBezTo>
                  <a:cubicBezTo>
                    <a:pt x="54" y="66"/>
                    <a:pt x="51" y="65"/>
                    <a:pt x="48" y="64"/>
                  </a:cubicBezTo>
                  <a:cubicBezTo>
                    <a:pt x="47" y="64"/>
                    <a:pt x="46" y="64"/>
                    <a:pt x="45" y="64"/>
                  </a:cubicBezTo>
                  <a:cubicBezTo>
                    <a:pt x="45" y="73"/>
                    <a:pt x="45" y="82"/>
                    <a:pt x="45" y="91"/>
                  </a:cubicBezTo>
                  <a:close/>
                  <a:moveTo>
                    <a:pt x="32" y="62"/>
                  </a:moveTo>
                  <a:cubicBezTo>
                    <a:pt x="30" y="63"/>
                    <a:pt x="29" y="63"/>
                    <a:pt x="28" y="64"/>
                  </a:cubicBezTo>
                  <a:cubicBezTo>
                    <a:pt x="27" y="65"/>
                    <a:pt x="26" y="67"/>
                    <a:pt x="25" y="68"/>
                  </a:cubicBezTo>
                  <a:cubicBezTo>
                    <a:pt x="24" y="69"/>
                    <a:pt x="23" y="71"/>
                    <a:pt x="22" y="72"/>
                  </a:cubicBezTo>
                  <a:cubicBezTo>
                    <a:pt x="22" y="74"/>
                    <a:pt x="21" y="77"/>
                    <a:pt x="21" y="79"/>
                  </a:cubicBezTo>
                  <a:cubicBezTo>
                    <a:pt x="21" y="81"/>
                    <a:pt x="21" y="82"/>
                    <a:pt x="22" y="84"/>
                  </a:cubicBezTo>
                  <a:cubicBezTo>
                    <a:pt x="24" y="86"/>
                    <a:pt x="26" y="87"/>
                    <a:pt x="28" y="88"/>
                  </a:cubicBezTo>
                  <a:cubicBezTo>
                    <a:pt x="28" y="89"/>
                    <a:pt x="29" y="89"/>
                    <a:pt x="29" y="89"/>
                  </a:cubicBezTo>
                  <a:cubicBezTo>
                    <a:pt x="31" y="90"/>
                    <a:pt x="32" y="90"/>
                    <a:pt x="33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87"/>
                    <a:pt x="33" y="83"/>
                    <a:pt x="33" y="79"/>
                  </a:cubicBezTo>
                  <a:cubicBezTo>
                    <a:pt x="33" y="77"/>
                    <a:pt x="33" y="75"/>
                    <a:pt x="33" y="73"/>
                  </a:cubicBezTo>
                  <a:cubicBezTo>
                    <a:pt x="33" y="70"/>
                    <a:pt x="32" y="67"/>
                    <a:pt x="32" y="65"/>
                  </a:cubicBezTo>
                  <a:cubicBezTo>
                    <a:pt x="32" y="64"/>
                    <a:pt x="32" y="63"/>
                    <a:pt x="32" y="62"/>
                  </a:cubicBezTo>
                  <a:close/>
                  <a:moveTo>
                    <a:pt x="47" y="171"/>
                  </a:moveTo>
                  <a:cubicBezTo>
                    <a:pt x="48" y="171"/>
                    <a:pt x="49" y="171"/>
                    <a:pt x="49" y="171"/>
                  </a:cubicBezTo>
                  <a:cubicBezTo>
                    <a:pt x="52" y="170"/>
                    <a:pt x="55" y="168"/>
                    <a:pt x="57" y="166"/>
                  </a:cubicBezTo>
                  <a:cubicBezTo>
                    <a:pt x="58" y="165"/>
                    <a:pt x="58" y="164"/>
                    <a:pt x="58" y="164"/>
                  </a:cubicBezTo>
                  <a:cubicBezTo>
                    <a:pt x="58" y="163"/>
                    <a:pt x="59" y="162"/>
                    <a:pt x="59" y="161"/>
                  </a:cubicBezTo>
                  <a:cubicBezTo>
                    <a:pt x="58" y="160"/>
                    <a:pt x="58" y="159"/>
                    <a:pt x="59" y="159"/>
                  </a:cubicBezTo>
                  <a:cubicBezTo>
                    <a:pt x="59" y="157"/>
                    <a:pt x="58" y="155"/>
                    <a:pt x="58" y="154"/>
                  </a:cubicBezTo>
                  <a:cubicBezTo>
                    <a:pt x="57" y="153"/>
                    <a:pt x="57" y="152"/>
                    <a:pt x="56" y="152"/>
                  </a:cubicBezTo>
                  <a:cubicBezTo>
                    <a:pt x="55" y="151"/>
                    <a:pt x="54" y="150"/>
                    <a:pt x="53" y="149"/>
                  </a:cubicBezTo>
                  <a:cubicBezTo>
                    <a:pt x="51" y="147"/>
                    <a:pt x="49" y="145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53"/>
                    <a:pt x="46" y="162"/>
                    <a:pt x="47" y="171"/>
                  </a:cubicBezTo>
                  <a:close/>
                  <a:moveTo>
                    <a:pt x="35" y="134"/>
                  </a:moveTo>
                  <a:cubicBezTo>
                    <a:pt x="35" y="134"/>
                    <a:pt x="35" y="134"/>
                    <a:pt x="35" y="134"/>
                  </a:cubicBezTo>
                  <a:cubicBezTo>
                    <a:pt x="35" y="132"/>
                    <a:pt x="35" y="130"/>
                    <a:pt x="35" y="128"/>
                  </a:cubicBezTo>
                  <a:cubicBezTo>
                    <a:pt x="35" y="128"/>
                    <a:pt x="35" y="127"/>
                    <a:pt x="35" y="127"/>
                  </a:cubicBezTo>
                  <a:cubicBezTo>
                    <a:pt x="34" y="127"/>
                    <a:pt x="34" y="127"/>
                    <a:pt x="34" y="126"/>
                  </a:cubicBezTo>
                  <a:cubicBezTo>
                    <a:pt x="35" y="126"/>
                    <a:pt x="35" y="126"/>
                    <a:pt x="35" y="125"/>
                  </a:cubicBezTo>
                  <a:cubicBezTo>
                    <a:pt x="35" y="119"/>
                    <a:pt x="34" y="113"/>
                    <a:pt x="34" y="106"/>
                  </a:cubicBezTo>
                  <a:cubicBezTo>
                    <a:pt x="34" y="106"/>
                    <a:pt x="34" y="106"/>
                    <a:pt x="34" y="105"/>
                  </a:cubicBezTo>
                  <a:cubicBezTo>
                    <a:pt x="33" y="106"/>
                    <a:pt x="33" y="106"/>
                    <a:pt x="32" y="107"/>
                  </a:cubicBezTo>
                  <a:cubicBezTo>
                    <a:pt x="28" y="109"/>
                    <a:pt x="25" y="112"/>
                    <a:pt x="24" y="116"/>
                  </a:cubicBezTo>
                  <a:cubicBezTo>
                    <a:pt x="22" y="120"/>
                    <a:pt x="22" y="123"/>
                    <a:pt x="23" y="126"/>
                  </a:cubicBezTo>
                  <a:cubicBezTo>
                    <a:pt x="23" y="127"/>
                    <a:pt x="24" y="128"/>
                    <a:pt x="25" y="129"/>
                  </a:cubicBezTo>
                  <a:cubicBezTo>
                    <a:pt x="28" y="131"/>
                    <a:pt x="31" y="133"/>
                    <a:pt x="34" y="134"/>
                  </a:cubicBezTo>
                  <a:cubicBezTo>
                    <a:pt x="34" y="134"/>
                    <a:pt x="35" y="134"/>
                    <a:pt x="35" y="134"/>
                  </a:cubicBezTo>
                  <a:close/>
                  <a:moveTo>
                    <a:pt x="35" y="144"/>
                  </a:moveTo>
                  <a:cubicBezTo>
                    <a:pt x="35" y="144"/>
                    <a:pt x="35" y="144"/>
                    <a:pt x="35" y="145"/>
                  </a:cubicBezTo>
                  <a:cubicBezTo>
                    <a:pt x="33" y="146"/>
                    <a:pt x="31" y="148"/>
                    <a:pt x="30" y="150"/>
                  </a:cubicBezTo>
                  <a:cubicBezTo>
                    <a:pt x="29" y="152"/>
                    <a:pt x="28" y="153"/>
                    <a:pt x="28" y="155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ubicBezTo>
                    <a:pt x="27" y="159"/>
                    <a:pt x="26" y="160"/>
                    <a:pt x="27" y="160"/>
                  </a:cubicBezTo>
                  <a:cubicBezTo>
                    <a:pt x="27" y="162"/>
                    <a:pt x="27" y="163"/>
                    <a:pt x="28" y="165"/>
                  </a:cubicBezTo>
                  <a:cubicBezTo>
                    <a:pt x="29" y="166"/>
                    <a:pt x="30" y="167"/>
                    <a:pt x="31" y="168"/>
                  </a:cubicBezTo>
                  <a:cubicBezTo>
                    <a:pt x="33" y="169"/>
                    <a:pt x="34" y="170"/>
                    <a:pt x="36" y="171"/>
                  </a:cubicBezTo>
                  <a:cubicBezTo>
                    <a:pt x="36" y="171"/>
                    <a:pt x="36" y="171"/>
                    <a:pt x="36" y="172"/>
                  </a:cubicBezTo>
                  <a:cubicBezTo>
                    <a:pt x="36" y="170"/>
                    <a:pt x="36" y="169"/>
                    <a:pt x="36" y="168"/>
                  </a:cubicBezTo>
                  <a:cubicBezTo>
                    <a:pt x="36" y="163"/>
                    <a:pt x="36" y="159"/>
                    <a:pt x="36" y="155"/>
                  </a:cubicBezTo>
                  <a:cubicBezTo>
                    <a:pt x="36" y="152"/>
                    <a:pt x="35" y="148"/>
                    <a:pt x="35" y="145"/>
                  </a:cubicBezTo>
                  <a:cubicBezTo>
                    <a:pt x="35" y="145"/>
                    <a:pt x="35" y="144"/>
                    <a:pt x="35" y="144"/>
                  </a:cubicBezTo>
                  <a:close/>
                  <a:moveTo>
                    <a:pt x="39" y="202"/>
                  </a:moveTo>
                  <a:cubicBezTo>
                    <a:pt x="38" y="196"/>
                    <a:pt x="38" y="189"/>
                    <a:pt x="37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5" y="184"/>
                    <a:pt x="34" y="185"/>
                    <a:pt x="33" y="186"/>
                  </a:cubicBezTo>
                  <a:cubicBezTo>
                    <a:pt x="32" y="187"/>
                    <a:pt x="31" y="189"/>
                    <a:pt x="30" y="190"/>
                  </a:cubicBezTo>
                  <a:cubicBezTo>
                    <a:pt x="29" y="191"/>
                    <a:pt x="29" y="191"/>
                    <a:pt x="29" y="192"/>
                  </a:cubicBezTo>
                  <a:cubicBezTo>
                    <a:pt x="29" y="194"/>
                    <a:pt x="30" y="195"/>
                    <a:pt x="30" y="197"/>
                  </a:cubicBezTo>
                  <a:cubicBezTo>
                    <a:pt x="31" y="199"/>
                    <a:pt x="32" y="200"/>
                    <a:pt x="34" y="200"/>
                  </a:cubicBezTo>
                  <a:cubicBezTo>
                    <a:pt x="35" y="201"/>
                    <a:pt x="37" y="202"/>
                    <a:pt x="39" y="202"/>
                  </a:cubicBezTo>
                  <a:close/>
                  <a:moveTo>
                    <a:pt x="47" y="204"/>
                  </a:moveTo>
                  <a:cubicBezTo>
                    <a:pt x="48" y="204"/>
                    <a:pt x="49" y="203"/>
                    <a:pt x="51" y="203"/>
                  </a:cubicBezTo>
                  <a:cubicBezTo>
                    <a:pt x="52" y="202"/>
                    <a:pt x="53" y="201"/>
                    <a:pt x="54" y="199"/>
                  </a:cubicBezTo>
                  <a:cubicBezTo>
                    <a:pt x="54" y="199"/>
                    <a:pt x="54" y="198"/>
                    <a:pt x="54" y="197"/>
                  </a:cubicBezTo>
                  <a:cubicBezTo>
                    <a:pt x="55" y="196"/>
                    <a:pt x="55" y="194"/>
                    <a:pt x="55" y="192"/>
                  </a:cubicBezTo>
                  <a:cubicBezTo>
                    <a:pt x="55" y="191"/>
                    <a:pt x="55" y="190"/>
                    <a:pt x="54" y="190"/>
                  </a:cubicBezTo>
                  <a:cubicBezTo>
                    <a:pt x="53" y="189"/>
                    <a:pt x="52" y="187"/>
                    <a:pt x="51" y="186"/>
                  </a:cubicBezTo>
                  <a:cubicBezTo>
                    <a:pt x="51" y="186"/>
                    <a:pt x="51" y="186"/>
                    <a:pt x="51" y="185"/>
                  </a:cubicBezTo>
                  <a:cubicBezTo>
                    <a:pt x="50" y="185"/>
                    <a:pt x="49" y="184"/>
                    <a:pt x="48" y="184"/>
                  </a:cubicBezTo>
                  <a:cubicBezTo>
                    <a:pt x="48" y="184"/>
                    <a:pt x="47" y="184"/>
                    <a:pt x="47" y="184"/>
                  </a:cubicBezTo>
                  <a:cubicBezTo>
                    <a:pt x="47" y="190"/>
                    <a:pt x="47" y="197"/>
                    <a:pt x="47" y="204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8" y="18"/>
                    <a:pt x="7" y="19"/>
                    <a:pt x="5" y="21"/>
                  </a:cubicBezTo>
                  <a:cubicBezTo>
                    <a:pt x="4" y="22"/>
                    <a:pt x="3" y="24"/>
                    <a:pt x="3" y="26"/>
                  </a:cubicBezTo>
                  <a:cubicBezTo>
                    <a:pt x="3" y="28"/>
                    <a:pt x="3" y="31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2"/>
                    <a:pt x="4" y="31"/>
                  </a:cubicBezTo>
                  <a:cubicBezTo>
                    <a:pt x="4" y="29"/>
                    <a:pt x="5" y="26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7" y="22"/>
                    <a:pt x="8" y="20"/>
                    <a:pt x="8" y="19"/>
                  </a:cubicBezTo>
                  <a:cubicBezTo>
                    <a:pt x="9" y="18"/>
                    <a:pt x="10" y="17"/>
                    <a:pt x="11" y="16"/>
                  </a:cubicBezTo>
                  <a:close/>
                  <a:moveTo>
                    <a:pt x="33" y="62"/>
                  </a:moveTo>
                  <a:cubicBezTo>
                    <a:pt x="34" y="63"/>
                    <a:pt x="34" y="65"/>
                    <a:pt x="34" y="67"/>
                  </a:cubicBezTo>
                  <a:cubicBezTo>
                    <a:pt x="34" y="69"/>
                    <a:pt x="34" y="71"/>
                    <a:pt x="35" y="73"/>
                  </a:cubicBezTo>
                  <a:cubicBezTo>
                    <a:pt x="35" y="75"/>
                    <a:pt x="35" y="78"/>
                    <a:pt x="35" y="80"/>
                  </a:cubicBezTo>
                  <a:cubicBezTo>
                    <a:pt x="35" y="84"/>
                    <a:pt x="35" y="88"/>
                    <a:pt x="35" y="91"/>
                  </a:cubicBezTo>
                  <a:cubicBezTo>
                    <a:pt x="35" y="92"/>
                    <a:pt x="35" y="92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88"/>
                    <a:pt x="36" y="83"/>
                    <a:pt x="36" y="79"/>
                  </a:cubicBezTo>
                  <a:cubicBezTo>
                    <a:pt x="35" y="76"/>
                    <a:pt x="35" y="73"/>
                    <a:pt x="35" y="70"/>
                  </a:cubicBezTo>
                  <a:cubicBezTo>
                    <a:pt x="35" y="67"/>
                    <a:pt x="35" y="65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62"/>
                    <a:pt x="34" y="62"/>
                    <a:pt x="33" y="62"/>
                  </a:cubicBezTo>
                  <a:close/>
                  <a:moveTo>
                    <a:pt x="60" y="89"/>
                  </a:moveTo>
                  <a:cubicBezTo>
                    <a:pt x="60" y="89"/>
                    <a:pt x="60" y="89"/>
                    <a:pt x="59" y="89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7" y="91"/>
                    <a:pt x="55" y="92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2" y="94"/>
                    <a:pt x="50" y="94"/>
                    <a:pt x="49" y="95"/>
                  </a:cubicBezTo>
                  <a:cubicBezTo>
                    <a:pt x="48" y="95"/>
                    <a:pt x="47" y="96"/>
                    <a:pt x="46" y="96"/>
                  </a:cubicBezTo>
                  <a:cubicBezTo>
                    <a:pt x="46" y="96"/>
                    <a:pt x="45" y="96"/>
                    <a:pt x="45" y="96"/>
                  </a:cubicBezTo>
                  <a:cubicBezTo>
                    <a:pt x="45" y="97"/>
                    <a:pt x="46" y="97"/>
                    <a:pt x="46" y="97"/>
                  </a:cubicBezTo>
                  <a:cubicBezTo>
                    <a:pt x="46" y="97"/>
                    <a:pt x="46" y="97"/>
                    <a:pt x="47" y="97"/>
                  </a:cubicBezTo>
                  <a:cubicBezTo>
                    <a:pt x="47" y="97"/>
                    <a:pt x="47" y="97"/>
                    <a:pt x="48" y="97"/>
                  </a:cubicBezTo>
                  <a:cubicBezTo>
                    <a:pt x="52" y="96"/>
                    <a:pt x="55" y="94"/>
                    <a:pt x="59" y="90"/>
                  </a:cubicBezTo>
                  <a:cubicBezTo>
                    <a:pt x="59" y="90"/>
                    <a:pt x="59" y="90"/>
                    <a:pt x="60" y="89"/>
                  </a:cubicBezTo>
                  <a:close/>
                  <a:moveTo>
                    <a:pt x="30" y="99"/>
                  </a:moveTo>
                  <a:cubicBezTo>
                    <a:pt x="30" y="99"/>
                    <a:pt x="30" y="99"/>
                    <a:pt x="30" y="99"/>
                  </a:cubicBezTo>
                  <a:cubicBezTo>
                    <a:pt x="30" y="99"/>
                    <a:pt x="30" y="100"/>
                    <a:pt x="29" y="100"/>
                  </a:cubicBezTo>
                  <a:cubicBezTo>
                    <a:pt x="27" y="101"/>
                    <a:pt x="25" y="103"/>
                    <a:pt x="23" y="104"/>
                  </a:cubicBezTo>
                  <a:cubicBezTo>
                    <a:pt x="22" y="105"/>
                    <a:pt x="22" y="105"/>
                    <a:pt x="21" y="106"/>
                  </a:cubicBezTo>
                  <a:cubicBezTo>
                    <a:pt x="21" y="106"/>
                    <a:pt x="21" y="107"/>
                    <a:pt x="20" y="107"/>
                  </a:cubicBezTo>
                  <a:cubicBezTo>
                    <a:pt x="20" y="109"/>
                    <a:pt x="20" y="110"/>
                    <a:pt x="19" y="111"/>
                  </a:cubicBezTo>
                  <a:cubicBezTo>
                    <a:pt x="22" y="106"/>
                    <a:pt x="26" y="103"/>
                    <a:pt x="30" y="99"/>
                  </a:cubicBezTo>
                  <a:close/>
                  <a:moveTo>
                    <a:pt x="38" y="160"/>
                  </a:moveTo>
                  <a:cubicBezTo>
                    <a:pt x="39" y="160"/>
                    <a:pt x="39" y="160"/>
                    <a:pt x="40" y="159"/>
                  </a:cubicBezTo>
                  <a:cubicBezTo>
                    <a:pt x="39" y="158"/>
                    <a:pt x="39" y="157"/>
                    <a:pt x="39" y="156"/>
                  </a:cubicBezTo>
                  <a:cubicBezTo>
                    <a:pt x="39" y="156"/>
                    <a:pt x="39" y="155"/>
                    <a:pt x="39" y="154"/>
                  </a:cubicBezTo>
                  <a:cubicBezTo>
                    <a:pt x="39" y="153"/>
                    <a:pt x="39" y="151"/>
                    <a:pt x="39" y="150"/>
                  </a:cubicBezTo>
                  <a:cubicBezTo>
                    <a:pt x="39" y="149"/>
                    <a:pt x="39" y="147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50"/>
                    <a:pt x="38" y="155"/>
                    <a:pt x="38" y="160"/>
                  </a:cubicBezTo>
                  <a:close/>
                  <a:moveTo>
                    <a:pt x="34" y="9"/>
                  </a:moveTo>
                  <a:cubicBezTo>
                    <a:pt x="34" y="9"/>
                    <a:pt x="34" y="9"/>
                    <a:pt x="35" y="9"/>
                  </a:cubicBezTo>
                  <a:cubicBezTo>
                    <a:pt x="36" y="9"/>
                    <a:pt x="37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8"/>
                    <a:pt x="41" y="8"/>
                  </a:cubicBezTo>
                  <a:cubicBezTo>
                    <a:pt x="41" y="8"/>
                    <a:pt x="41" y="7"/>
                    <a:pt x="41" y="7"/>
                  </a:cubicBezTo>
                  <a:cubicBezTo>
                    <a:pt x="42" y="7"/>
                    <a:pt x="42" y="7"/>
                    <a:pt x="41" y="6"/>
                  </a:cubicBezTo>
                  <a:cubicBezTo>
                    <a:pt x="41" y="6"/>
                    <a:pt x="40" y="6"/>
                    <a:pt x="40" y="6"/>
                  </a:cubicBezTo>
                  <a:cubicBezTo>
                    <a:pt x="38" y="7"/>
                    <a:pt x="36" y="8"/>
                    <a:pt x="35" y="8"/>
                  </a:cubicBezTo>
                  <a:cubicBezTo>
                    <a:pt x="35" y="8"/>
                    <a:pt x="34" y="9"/>
                    <a:pt x="34" y="9"/>
                  </a:cubicBezTo>
                  <a:close/>
                  <a:moveTo>
                    <a:pt x="67" y="21"/>
                  </a:moveTo>
                  <a:cubicBezTo>
                    <a:pt x="67" y="22"/>
                    <a:pt x="67" y="22"/>
                    <a:pt x="68" y="22"/>
                  </a:cubicBezTo>
                  <a:cubicBezTo>
                    <a:pt x="69" y="22"/>
                    <a:pt x="70" y="23"/>
                    <a:pt x="70" y="24"/>
                  </a:cubicBezTo>
                  <a:cubicBezTo>
                    <a:pt x="72" y="25"/>
                    <a:pt x="73" y="27"/>
                    <a:pt x="74" y="29"/>
                  </a:cubicBezTo>
                  <a:cubicBezTo>
                    <a:pt x="74" y="29"/>
                    <a:pt x="74" y="30"/>
                    <a:pt x="74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0"/>
                    <a:pt x="74" y="28"/>
                    <a:pt x="74" y="27"/>
                  </a:cubicBezTo>
                  <a:cubicBezTo>
                    <a:pt x="74" y="25"/>
                    <a:pt x="73" y="24"/>
                    <a:pt x="71" y="23"/>
                  </a:cubicBezTo>
                  <a:cubicBezTo>
                    <a:pt x="71" y="23"/>
                    <a:pt x="70" y="23"/>
                    <a:pt x="70" y="22"/>
                  </a:cubicBezTo>
                  <a:cubicBezTo>
                    <a:pt x="69" y="22"/>
                    <a:pt x="68" y="22"/>
                    <a:pt x="67" y="21"/>
                  </a:cubicBezTo>
                  <a:close/>
                  <a:moveTo>
                    <a:pt x="42" y="82"/>
                  </a:moveTo>
                  <a:cubicBezTo>
                    <a:pt x="42" y="81"/>
                    <a:pt x="41" y="81"/>
                    <a:pt x="41" y="81"/>
                  </a:cubicBezTo>
                  <a:cubicBezTo>
                    <a:pt x="41" y="81"/>
                    <a:pt x="40" y="81"/>
                    <a:pt x="40" y="81"/>
                  </a:cubicBezTo>
                  <a:cubicBezTo>
                    <a:pt x="39" y="81"/>
                    <a:pt x="39" y="82"/>
                    <a:pt x="38" y="83"/>
                  </a:cubicBezTo>
                  <a:cubicBezTo>
                    <a:pt x="38" y="83"/>
                    <a:pt x="38" y="84"/>
                    <a:pt x="39" y="84"/>
                  </a:cubicBezTo>
                  <a:cubicBezTo>
                    <a:pt x="39" y="84"/>
                    <a:pt x="39" y="84"/>
                    <a:pt x="39" y="85"/>
                  </a:cubicBezTo>
                  <a:cubicBezTo>
                    <a:pt x="40" y="84"/>
                    <a:pt x="41" y="84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lose/>
                  <a:moveTo>
                    <a:pt x="43" y="67"/>
                  </a:moveTo>
                  <a:cubicBezTo>
                    <a:pt x="43" y="66"/>
                    <a:pt x="42" y="66"/>
                    <a:pt x="42" y="66"/>
                  </a:cubicBezTo>
                  <a:cubicBezTo>
                    <a:pt x="40" y="67"/>
                    <a:pt x="39" y="67"/>
                    <a:pt x="38" y="68"/>
                  </a:cubicBezTo>
                  <a:cubicBezTo>
                    <a:pt x="38" y="68"/>
                    <a:pt x="37" y="68"/>
                    <a:pt x="37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69"/>
                    <a:pt x="40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3" y="67"/>
                    <a:pt x="43" y="67"/>
                    <a:pt x="43" y="67"/>
                  </a:cubicBezTo>
                  <a:close/>
                  <a:moveTo>
                    <a:pt x="60" y="124"/>
                  </a:moveTo>
                  <a:cubicBezTo>
                    <a:pt x="62" y="121"/>
                    <a:pt x="62" y="114"/>
                    <a:pt x="60" y="111"/>
                  </a:cubicBezTo>
                  <a:cubicBezTo>
                    <a:pt x="61" y="116"/>
                    <a:pt x="60" y="120"/>
                    <a:pt x="60" y="124"/>
                  </a:cubicBezTo>
                  <a:close/>
                  <a:moveTo>
                    <a:pt x="42" y="92"/>
                  </a:moveTo>
                  <a:cubicBezTo>
                    <a:pt x="42" y="92"/>
                    <a:pt x="42" y="91"/>
                    <a:pt x="42" y="91"/>
                  </a:cubicBezTo>
                  <a:cubicBezTo>
                    <a:pt x="42" y="91"/>
                    <a:pt x="41" y="90"/>
                    <a:pt x="41" y="90"/>
                  </a:cubicBezTo>
                  <a:cubicBezTo>
                    <a:pt x="40" y="90"/>
                    <a:pt x="39" y="90"/>
                    <a:pt x="39" y="90"/>
                  </a:cubicBezTo>
                  <a:cubicBezTo>
                    <a:pt x="38" y="89"/>
                    <a:pt x="38" y="90"/>
                    <a:pt x="38" y="90"/>
                  </a:cubicBezTo>
                  <a:cubicBezTo>
                    <a:pt x="38" y="90"/>
                    <a:pt x="38" y="91"/>
                    <a:pt x="38" y="91"/>
                  </a:cubicBezTo>
                  <a:cubicBezTo>
                    <a:pt x="39" y="92"/>
                    <a:pt x="40" y="92"/>
                    <a:pt x="40" y="93"/>
                  </a:cubicBezTo>
                  <a:cubicBezTo>
                    <a:pt x="41" y="93"/>
                    <a:pt x="41" y="93"/>
                    <a:pt x="42" y="92"/>
                  </a:cubicBezTo>
                  <a:cubicBezTo>
                    <a:pt x="42" y="92"/>
                    <a:pt x="42" y="92"/>
                    <a:pt x="42" y="92"/>
                  </a:cubicBezTo>
                  <a:close/>
                  <a:moveTo>
                    <a:pt x="37" y="49"/>
                  </a:moveTo>
                  <a:cubicBezTo>
                    <a:pt x="37" y="49"/>
                    <a:pt x="38" y="49"/>
                    <a:pt x="39" y="50"/>
                  </a:cubicBezTo>
                  <a:cubicBezTo>
                    <a:pt x="39" y="50"/>
                    <a:pt x="40" y="50"/>
                    <a:pt x="41" y="49"/>
                  </a:cubicBezTo>
                  <a:cubicBezTo>
                    <a:pt x="41" y="49"/>
                    <a:pt x="42" y="49"/>
                    <a:pt x="42" y="49"/>
                  </a:cubicBezTo>
                  <a:cubicBezTo>
                    <a:pt x="42" y="49"/>
                    <a:pt x="43" y="48"/>
                    <a:pt x="43" y="48"/>
                  </a:cubicBezTo>
                  <a:cubicBezTo>
                    <a:pt x="42" y="48"/>
                    <a:pt x="41" y="48"/>
                    <a:pt x="40" y="48"/>
                  </a:cubicBezTo>
                  <a:cubicBezTo>
                    <a:pt x="39" y="47"/>
                    <a:pt x="38" y="48"/>
                    <a:pt x="37" y="49"/>
                  </a:cubicBezTo>
                  <a:close/>
                  <a:moveTo>
                    <a:pt x="62" y="79"/>
                  </a:moveTo>
                  <a:cubicBezTo>
                    <a:pt x="60" y="82"/>
                    <a:pt x="57" y="85"/>
                    <a:pt x="54" y="87"/>
                  </a:cubicBezTo>
                  <a:cubicBezTo>
                    <a:pt x="54" y="87"/>
                    <a:pt x="55" y="87"/>
                    <a:pt x="55" y="87"/>
                  </a:cubicBezTo>
                  <a:cubicBezTo>
                    <a:pt x="56" y="87"/>
                    <a:pt x="56" y="86"/>
                    <a:pt x="57" y="86"/>
                  </a:cubicBezTo>
                  <a:cubicBezTo>
                    <a:pt x="58" y="86"/>
                    <a:pt x="59" y="85"/>
                    <a:pt x="59" y="84"/>
                  </a:cubicBezTo>
                  <a:cubicBezTo>
                    <a:pt x="60" y="83"/>
                    <a:pt x="61" y="81"/>
                    <a:pt x="62" y="79"/>
                  </a:cubicBezTo>
                  <a:close/>
                  <a:moveTo>
                    <a:pt x="43" y="35"/>
                  </a:moveTo>
                  <a:cubicBezTo>
                    <a:pt x="41" y="36"/>
                    <a:pt x="39" y="36"/>
                    <a:pt x="38" y="37"/>
                  </a:cubicBezTo>
                  <a:cubicBezTo>
                    <a:pt x="38" y="37"/>
                    <a:pt x="43" y="38"/>
                    <a:pt x="43" y="38"/>
                  </a:cubicBezTo>
                  <a:cubicBezTo>
                    <a:pt x="43" y="37"/>
                    <a:pt x="43" y="36"/>
                    <a:pt x="43" y="35"/>
                  </a:cubicBezTo>
                  <a:close/>
                  <a:moveTo>
                    <a:pt x="43" y="41"/>
                  </a:moveTo>
                  <a:cubicBezTo>
                    <a:pt x="41" y="42"/>
                    <a:pt x="40" y="43"/>
                    <a:pt x="38" y="43"/>
                  </a:cubicBezTo>
                  <a:cubicBezTo>
                    <a:pt x="40" y="44"/>
                    <a:pt x="41" y="44"/>
                    <a:pt x="43" y="45"/>
                  </a:cubicBezTo>
                  <a:cubicBezTo>
                    <a:pt x="43" y="43"/>
                    <a:pt x="43" y="42"/>
                    <a:pt x="43" y="41"/>
                  </a:cubicBezTo>
                  <a:close/>
                  <a:moveTo>
                    <a:pt x="42" y="24"/>
                  </a:moveTo>
                  <a:cubicBezTo>
                    <a:pt x="41" y="24"/>
                    <a:pt x="38" y="25"/>
                    <a:pt x="38" y="26"/>
                  </a:cubicBezTo>
                  <a:cubicBezTo>
                    <a:pt x="39" y="26"/>
                    <a:pt x="41" y="27"/>
                    <a:pt x="42" y="26"/>
                  </a:cubicBezTo>
                  <a:cubicBezTo>
                    <a:pt x="42" y="25"/>
                    <a:pt x="42" y="25"/>
                    <a:pt x="42" y="24"/>
                  </a:cubicBezTo>
                  <a:close/>
                  <a:moveTo>
                    <a:pt x="36" y="104"/>
                  </a:moveTo>
                  <a:cubicBezTo>
                    <a:pt x="35" y="105"/>
                    <a:pt x="35" y="105"/>
                    <a:pt x="35" y="105"/>
                  </a:cubicBezTo>
                  <a:cubicBezTo>
                    <a:pt x="36" y="107"/>
                    <a:pt x="36" y="109"/>
                    <a:pt x="36" y="111"/>
                  </a:cubicBezTo>
                  <a:cubicBezTo>
                    <a:pt x="36" y="115"/>
                    <a:pt x="36" y="119"/>
                    <a:pt x="36" y="123"/>
                  </a:cubicBezTo>
                  <a:cubicBezTo>
                    <a:pt x="36" y="124"/>
                    <a:pt x="36" y="124"/>
                    <a:pt x="36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121"/>
                    <a:pt x="36" y="117"/>
                    <a:pt x="36" y="114"/>
                  </a:cubicBezTo>
                  <a:cubicBezTo>
                    <a:pt x="36" y="113"/>
                    <a:pt x="36" y="112"/>
                    <a:pt x="36" y="112"/>
                  </a:cubicBezTo>
                  <a:cubicBezTo>
                    <a:pt x="36" y="109"/>
                    <a:pt x="36" y="107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lose/>
                  <a:moveTo>
                    <a:pt x="57" y="26"/>
                  </a:moveTo>
                  <a:cubicBezTo>
                    <a:pt x="56" y="26"/>
                    <a:pt x="55" y="25"/>
                    <a:pt x="54" y="25"/>
                  </a:cubicBezTo>
                  <a:cubicBezTo>
                    <a:pt x="53" y="24"/>
                    <a:pt x="52" y="23"/>
                    <a:pt x="52" y="22"/>
                  </a:cubicBezTo>
                  <a:cubicBezTo>
                    <a:pt x="52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4"/>
                    <a:pt x="51" y="24"/>
                    <a:pt x="52" y="25"/>
                  </a:cubicBezTo>
                  <a:cubicBezTo>
                    <a:pt x="54" y="26"/>
                    <a:pt x="55" y="26"/>
                    <a:pt x="57" y="26"/>
                  </a:cubicBezTo>
                  <a:close/>
                  <a:moveTo>
                    <a:pt x="36" y="42"/>
                  </a:moveTo>
                  <a:cubicBezTo>
                    <a:pt x="37" y="40"/>
                    <a:pt x="38" y="40"/>
                    <a:pt x="40" y="40"/>
                  </a:cubicBezTo>
                  <a:cubicBezTo>
                    <a:pt x="39" y="39"/>
                    <a:pt x="37" y="39"/>
                    <a:pt x="36" y="38"/>
                  </a:cubicBezTo>
                  <a:cubicBezTo>
                    <a:pt x="36" y="40"/>
                    <a:pt x="36" y="41"/>
                    <a:pt x="36" y="4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2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41" y="31"/>
                    <a:pt x="41" y="31"/>
                    <a:pt x="41" y="30"/>
                  </a:cubicBezTo>
                  <a:cubicBezTo>
                    <a:pt x="41" y="30"/>
                    <a:pt x="40" y="29"/>
                    <a:pt x="39" y="30"/>
                  </a:cubicBezTo>
                  <a:cubicBezTo>
                    <a:pt x="39" y="30"/>
                    <a:pt x="38" y="30"/>
                    <a:pt x="38" y="30"/>
                  </a:cubicBezTo>
                  <a:cubicBezTo>
                    <a:pt x="37" y="31"/>
                    <a:pt x="37" y="31"/>
                    <a:pt x="37" y="31"/>
                  </a:cubicBezTo>
                  <a:close/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1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1" y="11"/>
                    <a:pt x="39" y="11"/>
                    <a:pt x="38" y="12"/>
                  </a:cubicBezTo>
                  <a:close/>
                  <a:moveTo>
                    <a:pt x="39" y="105"/>
                  </a:moveTo>
                  <a:cubicBezTo>
                    <a:pt x="40" y="105"/>
                    <a:pt x="41" y="106"/>
                    <a:pt x="42" y="106"/>
                  </a:cubicBezTo>
                  <a:cubicBezTo>
                    <a:pt x="42" y="105"/>
                    <a:pt x="42" y="104"/>
                    <a:pt x="42" y="103"/>
                  </a:cubicBezTo>
                  <a:cubicBezTo>
                    <a:pt x="41" y="103"/>
                    <a:pt x="40" y="104"/>
                    <a:pt x="39" y="105"/>
                  </a:cubicBezTo>
                  <a:close/>
                  <a:moveTo>
                    <a:pt x="26" y="165"/>
                  </a:moveTo>
                  <a:cubicBezTo>
                    <a:pt x="26" y="166"/>
                    <a:pt x="27" y="167"/>
                    <a:pt x="28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30" y="169"/>
                    <a:pt x="31" y="170"/>
                    <a:pt x="32" y="171"/>
                  </a:cubicBezTo>
                  <a:cubicBezTo>
                    <a:pt x="32" y="171"/>
                    <a:pt x="32" y="171"/>
                    <a:pt x="33" y="171"/>
                  </a:cubicBezTo>
                  <a:cubicBezTo>
                    <a:pt x="31" y="170"/>
                    <a:pt x="30" y="169"/>
                    <a:pt x="29" y="168"/>
                  </a:cubicBezTo>
                  <a:cubicBezTo>
                    <a:pt x="28" y="167"/>
                    <a:pt x="27" y="166"/>
                    <a:pt x="26" y="165"/>
                  </a:cubicBezTo>
                  <a:close/>
                  <a:moveTo>
                    <a:pt x="42" y="17"/>
                  </a:moveTo>
                  <a:cubicBezTo>
                    <a:pt x="41" y="17"/>
                    <a:pt x="40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8"/>
                    <a:pt x="42" y="18"/>
                    <a:pt x="42" y="17"/>
                  </a:cubicBezTo>
                  <a:close/>
                  <a:moveTo>
                    <a:pt x="40" y="74"/>
                  </a:moveTo>
                  <a:cubicBezTo>
                    <a:pt x="40" y="73"/>
                    <a:pt x="39" y="74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40" y="76"/>
                    <a:pt x="40" y="75"/>
                  </a:cubicBezTo>
                  <a:cubicBezTo>
                    <a:pt x="41" y="75"/>
                    <a:pt x="41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1" y="74"/>
                    <a:pt x="40" y="74"/>
                  </a:cubicBezTo>
                  <a:close/>
                  <a:moveTo>
                    <a:pt x="42" y="144"/>
                  </a:moveTo>
                  <a:cubicBezTo>
                    <a:pt x="42" y="145"/>
                    <a:pt x="41" y="145"/>
                    <a:pt x="41" y="145"/>
                  </a:cubicBezTo>
                  <a:cubicBezTo>
                    <a:pt x="40" y="146"/>
                    <a:pt x="40" y="146"/>
                    <a:pt x="41" y="147"/>
                  </a:cubicBezTo>
                  <a:cubicBezTo>
                    <a:pt x="41" y="147"/>
                    <a:pt x="42" y="147"/>
                    <a:pt x="42" y="148"/>
                  </a:cubicBezTo>
                  <a:cubicBezTo>
                    <a:pt x="42" y="146"/>
                    <a:pt x="42" y="145"/>
                    <a:pt x="42" y="144"/>
                  </a:cubicBezTo>
                  <a:close/>
                  <a:moveTo>
                    <a:pt x="33" y="24"/>
                  </a:moveTo>
                  <a:cubicBezTo>
                    <a:pt x="33" y="24"/>
                    <a:pt x="33" y="23"/>
                    <a:pt x="33" y="23"/>
                  </a:cubicBezTo>
                  <a:cubicBezTo>
                    <a:pt x="33" y="21"/>
                    <a:pt x="32" y="19"/>
                    <a:pt x="32" y="16"/>
                  </a:cubicBezTo>
                  <a:cubicBezTo>
                    <a:pt x="32" y="16"/>
                    <a:pt x="32" y="15"/>
                    <a:pt x="32" y="14"/>
                  </a:cubicBezTo>
                  <a:cubicBezTo>
                    <a:pt x="32" y="14"/>
                    <a:pt x="32" y="13"/>
                    <a:pt x="32" y="14"/>
                  </a:cubicBezTo>
                  <a:cubicBezTo>
                    <a:pt x="31" y="15"/>
                    <a:pt x="32" y="22"/>
                    <a:pt x="33" y="24"/>
                  </a:cubicBezTo>
                  <a:close/>
                  <a:moveTo>
                    <a:pt x="36" y="36"/>
                  </a:moveTo>
                  <a:cubicBezTo>
                    <a:pt x="37" y="35"/>
                    <a:pt x="39" y="35"/>
                    <a:pt x="40" y="34"/>
                  </a:cubicBezTo>
                  <a:cubicBezTo>
                    <a:pt x="38" y="34"/>
                    <a:pt x="38" y="34"/>
                    <a:pt x="37" y="34"/>
                  </a:cubicBezTo>
                  <a:cubicBezTo>
                    <a:pt x="36" y="35"/>
                    <a:pt x="36" y="35"/>
                    <a:pt x="36" y="36"/>
                  </a:cubicBezTo>
                  <a:close/>
                  <a:moveTo>
                    <a:pt x="71" y="39"/>
                  </a:moveTo>
                  <a:cubicBezTo>
                    <a:pt x="70" y="42"/>
                    <a:pt x="70" y="42"/>
                    <a:pt x="67" y="46"/>
                  </a:cubicBezTo>
                  <a:cubicBezTo>
                    <a:pt x="69" y="45"/>
                    <a:pt x="72" y="41"/>
                    <a:pt x="71" y="39"/>
                  </a:cubicBezTo>
                  <a:close/>
                  <a:moveTo>
                    <a:pt x="16" y="118"/>
                  </a:moveTo>
                  <a:cubicBezTo>
                    <a:pt x="18" y="116"/>
                    <a:pt x="17" y="114"/>
                    <a:pt x="18" y="111"/>
                  </a:cubicBezTo>
                  <a:cubicBezTo>
                    <a:pt x="16" y="113"/>
                    <a:pt x="17" y="116"/>
                    <a:pt x="16" y="118"/>
                  </a:cubicBezTo>
                  <a:close/>
                  <a:moveTo>
                    <a:pt x="42" y="202"/>
                  </a:moveTo>
                  <a:cubicBezTo>
                    <a:pt x="42" y="202"/>
                    <a:pt x="42" y="202"/>
                    <a:pt x="42" y="202"/>
                  </a:cubicBezTo>
                  <a:cubicBezTo>
                    <a:pt x="42" y="202"/>
                    <a:pt x="42" y="201"/>
                    <a:pt x="42" y="201"/>
                  </a:cubicBezTo>
                  <a:cubicBezTo>
                    <a:pt x="43" y="200"/>
                    <a:pt x="42" y="199"/>
                    <a:pt x="42" y="198"/>
                  </a:cubicBezTo>
                  <a:cubicBezTo>
                    <a:pt x="42" y="198"/>
                    <a:pt x="42" y="197"/>
                    <a:pt x="42" y="197"/>
                  </a:cubicBezTo>
                  <a:cubicBezTo>
                    <a:pt x="42" y="199"/>
                    <a:pt x="42" y="200"/>
                    <a:pt x="42" y="202"/>
                  </a:cubicBezTo>
                  <a:close/>
                  <a:moveTo>
                    <a:pt x="46" y="60"/>
                  </a:moveTo>
                  <a:cubicBezTo>
                    <a:pt x="48" y="60"/>
                    <a:pt x="50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0" y="60"/>
                    <a:pt x="48" y="59"/>
                    <a:pt x="46" y="59"/>
                  </a:cubicBezTo>
                  <a:cubicBezTo>
                    <a:pt x="46" y="59"/>
                    <a:pt x="46" y="59"/>
                    <a:pt x="46" y="60"/>
                  </a:cubicBezTo>
                  <a:close/>
                  <a:moveTo>
                    <a:pt x="33" y="48"/>
                  </a:moveTo>
                  <a:cubicBezTo>
                    <a:pt x="33" y="48"/>
                    <a:pt x="33" y="54"/>
                    <a:pt x="33" y="54"/>
                  </a:cubicBezTo>
                  <a:cubicBezTo>
                    <a:pt x="33" y="54"/>
                    <a:pt x="34" y="54"/>
                    <a:pt x="34" y="54"/>
                  </a:cubicBezTo>
                  <a:cubicBezTo>
                    <a:pt x="34" y="52"/>
                    <a:pt x="34" y="50"/>
                    <a:pt x="33" y="48"/>
                  </a:cubicBezTo>
                  <a:close/>
                  <a:moveTo>
                    <a:pt x="40" y="121"/>
                  </a:moveTo>
                  <a:cubicBezTo>
                    <a:pt x="39" y="122"/>
                    <a:pt x="39" y="122"/>
                    <a:pt x="39" y="123"/>
                  </a:cubicBezTo>
                  <a:cubicBezTo>
                    <a:pt x="40" y="124"/>
                    <a:pt x="41" y="124"/>
                    <a:pt x="42" y="123"/>
                  </a:cubicBezTo>
                  <a:cubicBezTo>
                    <a:pt x="41" y="122"/>
                    <a:pt x="40" y="122"/>
                    <a:pt x="40" y="121"/>
                  </a:cubicBezTo>
                  <a:close/>
                  <a:moveTo>
                    <a:pt x="42" y="225"/>
                  </a:moveTo>
                  <a:cubicBezTo>
                    <a:pt x="42" y="225"/>
                    <a:pt x="42" y="225"/>
                    <a:pt x="42" y="225"/>
                  </a:cubicBezTo>
                  <a:cubicBezTo>
                    <a:pt x="42" y="222"/>
                    <a:pt x="42" y="219"/>
                    <a:pt x="42" y="217"/>
                  </a:cubicBezTo>
                  <a:cubicBezTo>
                    <a:pt x="42" y="217"/>
                    <a:pt x="42" y="216"/>
                    <a:pt x="42" y="216"/>
                  </a:cubicBezTo>
                  <a:cubicBezTo>
                    <a:pt x="42" y="219"/>
                    <a:pt x="42" y="222"/>
                    <a:pt x="42" y="225"/>
                  </a:cubicBezTo>
                  <a:close/>
                  <a:moveTo>
                    <a:pt x="32" y="205"/>
                  </a:moveTo>
                  <a:cubicBezTo>
                    <a:pt x="30" y="203"/>
                    <a:pt x="29" y="201"/>
                    <a:pt x="28" y="200"/>
                  </a:cubicBezTo>
                  <a:cubicBezTo>
                    <a:pt x="28" y="202"/>
                    <a:pt x="31" y="204"/>
                    <a:pt x="32" y="205"/>
                  </a:cubicBezTo>
                  <a:close/>
                  <a:moveTo>
                    <a:pt x="41" y="161"/>
                  </a:moveTo>
                  <a:cubicBezTo>
                    <a:pt x="41" y="162"/>
                    <a:pt x="41" y="162"/>
                    <a:pt x="41" y="162"/>
                  </a:cubicBezTo>
                  <a:cubicBezTo>
                    <a:pt x="41" y="163"/>
                    <a:pt x="41" y="163"/>
                    <a:pt x="42" y="164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2" y="163"/>
                    <a:pt x="42" y="163"/>
                    <a:pt x="42" y="162"/>
                  </a:cubicBezTo>
                  <a:cubicBezTo>
                    <a:pt x="43" y="162"/>
                    <a:pt x="42" y="161"/>
                    <a:pt x="42" y="161"/>
                  </a:cubicBezTo>
                  <a:cubicBezTo>
                    <a:pt x="42" y="161"/>
                    <a:pt x="41" y="161"/>
                    <a:pt x="41" y="161"/>
                  </a:cubicBezTo>
                  <a:close/>
                  <a:moveTo>
                    <a:pt x="36" y="16"/>
                  </a:moveTo>
                  <a:cubicBezTo>
                    <a:pt x="37" y="16"/>
                    <a:pt x="37" y="15"/>
                    <a:pt x="39" y="15"/>
                  </a:cubicBezTo>
                  <a:cubicBezTo>
                    <a:pt x="37" y="14"/>
                    <a:pt x="37" y="14"/>
                    <a:pt x="36" y="14"/>
                  </a:cubicBezTo>
                  <a:cubicBezTo>
                    <a:pt x="36" y="15"/>
                    <a:pt x="36" y="16"/>
                    <a:pt x="36" y="16"/>
                  </a:cubicBezTo>
                  <a:close/>
                  <a:moveTo>
                    <a:pt x="37" y="67"/>
                  </a:moveTo>
                  <a:cubicBezTo>
                    <a:pt x="38" y="66"/>
                    <a:pt x="38" y="66"/>
                    <a:pt x="39" y="65"/>
                  </a:cubicBezTo>
                  <a:cubicBezTo>
                    <a:pt x="38" y="65"/>
                    <a:pt x="37" y="65"/>
                    <a:pt x="37" y="65"/>
                  </a:cubicBezTo>
                  <a:cubicBezTo>
                    <a:pt x="37" y="65"/>
                    <a:pt x="37" y="66"/>
                    <a:pt x="37" y="67"/>
                  </a:cubicBezTo>
                  <a:close/>
                  <a:moveTo>
                    <a:pt x="42" y="127"/>
                  </a:move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8"/>
                  </a:cubicBezTo>
                  <a:cubicBezTo>
                    <a:pt x="41" y="129"/>
                    <a:pt x="41" y="129"/>
                    <a:pt x="42" y="129"/>
                  </a:cubicBezTo>
                  <a:cubicBezTo>
                    <a:pt x="42" y="128"/>
                    <a:pt x="42" y="128"/>
                    <a:pt x="42" y="127"/>
                  </a:cubicBezTo>
                  <a:close/>
                  <a:moveTo>
                    <a:pt x="44" y="191"/>
                  </a:moveTo>
                  <a:cubicBezTo>
                    <a:pt x="44" y="191"/>
                    <a:pt x="44" y="191"/>
                    <a:pt x="45" y="191"/>
                  </a:cubicBezTo>
                  <a:cubicBezTo>
                    <a:pt x="44" y="189"/>
                    <a:pt x="44" y="187"/>
                    <a:pt x="44" y="185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7"/>
                    <a:pt x="44" y="189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lose/>
                  <a:moveTo>
                    <a:pt x="58" y="27"/>
                  </a:moveTo>
                  <a:cubicBezTo>
                    <a:pt x="59" y="27"/>
                    <a:pt x="61" y="27"/>
                    <a:pt x="62" y="27"/>
                  </a:cubicBezTo>
                  <a:cubicBezTo>
                    <a:pt x="64" y="28"/>
                    <a:pt x="65" y="28"/>
                    <a:pt x="67" y="29"/>
                  </a:cubicBezTo>
                  <a:cubicBezTo>
                    <a:pt x="66" y="28"/>
                    <a:pt x="65" y="28"/>
                    <a:pt x="65" y="28"/>
                  </a:cubicBezTo>
                  <a:cubicBezTo>
                    <a:pt x="63" y="27"/>
                    <a:pt x="60" y="27"/>
                    <a:pt x="58" y="27"/>
                  </a:cubicBezTo>
                  <a:close/>
                  <a:moveTo>
                    <a:pt x="57" y="108"/>
                  </a:moveTo>
                  <a:cubicBezTo>
                    <a:pt x="56" y="105"/>
                    <a:pt x="55" y="104"/>
                    <a:pt x="53" y="104"/>
                  </a:cubicBezTo>
                  <a:cubicBezTo>
                    <a:pt x="55" y="105"/>
                    <a:pt x="56" y="107"/>
                    <a:pt x="57" y="108"/>
                  </a:cubicBezTo>
                  <a:close/>
                  <a:moveTo>
                    <a:pt x="41" y="79"/>
                  </a:moveTo>
                  <a:cubicBezTo>
                    <a:pt x="41" y="78"/>
                    <a:pt x="40" y="78"/>
                    <a:pt x="40" y="78"/>
                  </a:cubicBezTo>
                  <a:cubicBezTo>
                    <a:pt x="39" y="77"/>
                    <a:pt x="39" y="78"/>
                    <a:pt x="38" y="78"/>
                  </a:cubicBezTo>
                  <a:cubicBezTo>
                    <a:pt x="39" y="79"/>
                    <a:pt x="40" y="79"/>
                    <a:pt x="41" y="79"/>
                  </a:cubicBezTo>
                  <a:close/>
                  <a:moveTo>
                    <a:pt x="45" y="197"/>
                  </a:moveTo>
                  <a:cubicBezTo>
                    <a:pt x="45" y="196"/>
                    <a:pt x="45" y="194"/>
                    <a:pt x="45" y="192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4" y="195"/>
                    <a:pt x="44" y="197"/>
                  </a:cubicBezTo>
                  <a:cubicBezTo>
                    <a:pt x="44" y="197"/>
                    <a:pt x="44" y="197"/>
                    <a:pt x="45" y="197"/>
                  </a:cubicBezTo>
                  <a:close/>
                  <a:moveTo>
                    <a:pt x="38" y="51"/>
                  </a:moveTo>
                  <a:cubicBezTo>
                    <a:pt x="37" y="51"/>
                    <a:pt x="37" y="51"/>
                    <a:pt x="36" y="50"/>
                  </a:cubicBezTo>
                  <a:cubicBezTo>
                    <a:pt x="36" y="51"/>
                    <a:pt x="36" y="52"/>
                    <a:pt x="36" y="53"/>
                  </a:cubicBezTo>
                  <a:cubicBezTo>
                    <a:pt x="37" y="52"/>
                    <a:pt x="37" y="52"/>
                    <a:pt x="38" y="51"/>
                  </a:cubicBezTo>
                  <a:close/>
                  <a:moveTo>
                    <a:pt x="42" y="118"/>
                  </a:moveTo>
                  <a:cubicBezTo>
                    <a:pt x="42" y="118"/>
                    <a:pt x="42" y="118"/>
                    <a:pt x="42" y="118"/>
                  </a:cubicBezTo>
                  <a:cubicBezTo>
                    <a:pt x="41" y="117"/>
                    <a:pt x="41" y="117"/>
                    <a:pt x="40" y="117"/>
                  </a:cubicBezTo>
                  <a:cubicBezTo>
                    <a:pt x="40" y="118"/>
                    <a:pt x="40" y="118"/>
                    <a:pt x="40" y="119"/>
                  </a:cubicBezTo>
                  <a:cubicBezTo>
                    <a:pt x="41" y="119"/>
                    <a:pt x="42" y="118"/>
                    <a:pt x="42" y="118"/>
                  </a:cubicBezTo>
                  <a:close/>
                  <a:moveTo>
                    <a:pt x="28" y="60"/>
                  </a:moveTo>
                  <a:cubicBezTo>
                    <a:pt x="27" y="60"/>
                    <a:pt x="27" y="60"/>
                    <a:pt x="27" y="60"/>
                  </a:cubicBezTo>
                  <a:cubicBezTo>
                    <a:pt x="26" y="61"/>
                    <a:pt x="25" y="62"/>
                    <a:pt x="24" y="62"/>
                  </a:cubicBezTo>
                  <a:cubicBezTo>
                    <a:pt x="25" y="62"/>
                    <a:pt x="27" y="62"/>
                    <a:pt x="28" y="60"/>
                  </a:cubicBezTo>
                  <a:close/>
                  <a:moveTo>
                    <a:pt x="12" y="21"/>
                  </a:moveTo>
                  <a:cubicBezTo>
                    <a:pt x="14" y="20"/>
                    <a:pt x="16" y="19"/>
                    <a:pt x="16" y="18"/>
                  </a:cubicBezTo>
                  <a:cubicBezTo>
                    <a:pt x="14" y="18"/>
                    <a:pt x="13" y="19"/>
                    <a:pt x="12" y="21"/>
                  </a:cubicBezTo>
                  <a:close/>
                  <a:moveTo>
                    <a:pt x="38" y="62"/>
                  </a:moveTo>
                  <a:cubicBezTo>
                    <a:pt x="38" y="62"/>
                    <a:pt x="38" y="63"/>
                    <a:pt x="38" y="63"/>
                  </a:cubicBezTo>
                  <a:cubicBezTo>
                    <a:pt x="40" y="63"/>
                    <a:pt x="41" y="64"/>
                    <a:pt x="43" y="64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1" y="63"/>
                    <a:pt x="40" y="63"/>
                    <a:pt x="38" y="62"/>
                  </a:cubicBezTo>
                  <a:close/>
                  <a:moveTo>
                    <a:pt x="13" y="46"/>
                  </a:moveTo>
                  <a:cubicBezTo>
                    <a:pt x="12" y="45"/>
                    <a:pt x="11" y="42"/>
                    <a:pt x="10" y="40"/>
                  </a:cubicBezTo>
                  <a:cubicBezTo>
                    <a:pt x="10" y="41"/>
                    <a:pt x="11" y="45"/>
                    <a:pt x="13" y="46"/>
                  </a:cubicBezTo>
                  <a:close/>
                  <a:moveTo>
                    <a:pt x="45" y="201"/>
                  </a:moveTo>
                  <a:cubicBezTo>
                    <a:pt x="45" y="201"/>
                    <a:pt x="45" y="201"/>
                    <a:pt x="44" y="201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4" y="203"/>
                    <a:pt x="44" y="204"/>
                    <a:pt x="44" y="205"/>
                  </a:cubicBezTo>
                  <a:cubicBezTo>
                    <a:pt x="44" y="205"/>
                    <a:pt x="44" y="205"/>
                    <a:pt x="45" y="205"/>
                  </a:cubicBezTo>
                  <a:cubicBezTo>
                    <a:pt x="45" y="204"/>
                    <a:pt x="45" y="203"/>
                    <a:pt x="45" y="202"/>
                  </a:cubicBezTo>
                  <a:cubicBezTo>
                    <a:pt x="45" y="202"/>
                    <a:pt x="45" y="202"/>
                    <a:pt x="45" y="201"/>
                  </a:cubicBezTo>
                  <a:close/>
                  <a:moveTo>
                    <a:pt x="33" y="7"/>
                  </a:moveTo>
                  <a:cubicBezTo>
                    <a:pt x="33" y="7"/>
                    <a:pt x="34" y="7"/>
                    <a:pt x="34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6"/>
                    <a:pt x="33" y="6"/>
                    <a:pt x="32" y="6"/>
                  </a:cubicBezTo>
                  <a:cubicBezTo>
                    <a:pt x="32" y="7"/>
                    <a:pt x="33" y="7"/>
                    <a:pt x="33" y="7"/>
                  </a:cubicBezTo>
                  <a:close/>
                  <a:moveTo>
                    <a:pt x="25" y="157"/>
                  </a:moveTo>
                  <a:cubicBezTo>
                    <a:pt x="24" y="158"/>
                    <a:pt x="24" y="161"/>
                    <a:pt x="25" y="162"/>
                  </a:cubicBezTo>
                  <a:cubicBezTo>
                    <a:pt x="25" y="159"/>
                    <a:pt x="25" y="157"/>
                    <a:pt x="25" y="157"/>
                  </a:cubicBezTo>
                  <a:close/>
                  <a:moveTo>
                    <a:pt x="40" y="70"/>
                  </a:moveTo>
                  <a:cubicBezTo>
                    <a:pt x="40" y="71"/>
                    <a:pt x="40" y="71"/>
                    <a:pt x="40" y="71"/>
                  </a:cubicBezTo>
                  <a:cubicBezTo>
                    <a:pt x="41" y="71"/>
                    <a:pt x="42" y="71"/>
                    <a:pt x="43" y="71"/>
                  </a:cubicBezTo>
                  <a:cubicBezTo>
                    <a:pt x="43" y="70"/>
                    <a:pt x="43" y="70"/>
                    <a:pt x="43" y="69"/>
                  </a:cubicBezTo>
                  <a:cubicBezTo>
                    <a:pt x="42" y="70"/>
                    <a:pt x="41" y="70"/>
                    <a:pt x="40" y="70"/>
                  </a:cubicBezTo>
                  <a:close/>
                  <a:moveTo>
                    <a:pt x="77" y="29"/>
                  </a:moveTo>
                  <a:cubicBezTo>
                    <a:pt x="77" y="32"/>
                    <a:pt x="77" y="34"/>
                    <a:pt x="77" y="37"/>
                  </a:cubicBezTo>
                  <a:cubicBezTo>
                    <a:pt x="78" y="36"/>
                    <a:pt x="78" y="31"/>
                    <a:pt x="77" y="29"/>
                  </a:cubicBezTo>
                  <a:close/>
                  <a:moveTo>
                    <a:pt x="60" y="21"/>
                  </a:moveTo>
                  <a:cubicBezTo>
                    <a:pt x="59" y="21"/>
                    <a:pt x="58" y="21"/>
                    <a:pt x="58" y="21"/>
                  </a:cubicBezTo>
                  <a:cubicBezTo>
                    <a:pt x="58" y="20"/>
                    <a:pt x="57" y="20"/>
                    <a:pt x="57" y="20"/>
                  </a:cubicBezTo>
                  <a:cubicBezTo>
                    <a:pt x="57" y="20"/>
                    <a:pt x="57" y="21"/>
                    <a:pt x="56" y="21"/>
                  </a:cubicBezTo>
                  <a:cubicBezTo>
                    <a:pt x="57" y="21"/>
                    <a:pt x="59" y="21"/>
                    <a:pt x="60" y="21"/>
                  </a:cubicBezTo>
                  <a:close/>
                  <a:moveTo>
                    <a:pt x="72" y="32"/>
                  </a:moveTo>
                  <a:cubicBezTo>
                    <a:pt x="71" y="33"/>
                    <a:pt x="72" y="33"/>
                    <a:pt x="72" y="34"/>
                  </a:cubicBezTo>
                  <a:cubicBezTo>
                    <a:pt x="72" y="35"/>
                    <a:pt x="73" y="36"/>
                    <a:pt x="73" y="37"/>
                  </a:cubicBezTo>
                  <a:cubicBezTo>
                    <a:pt x="73" y="37"/>
                    <a:pt x="73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6"/>
                    <a:pt x="73" y="34"/>
                    <a:pt x="72" y="32"/>
                  </a:cubicBezTo>
                  <a:close/>
                  <a:moveTo>
                    <a:pt x="39" y="110"/>
                  </a:moveTo>
                  <a:cubicBezTo>
                    <a:pt x="39" y="111"/>
                    <a:pt x="40" y="111"/>
                    <a:pt x="40" y="112"/>
                  </a:cubicBezTo>
                  <a:cubicBezTo>
                    <a:pt x="41" y="111"/>
                    <a:pt x="41" y="111"/>
                    <a:pt x="41" y="110"/>
                  </a:cubicBezTo>
                  <a:cubicBezTo>
                    <a:pt x="40" y="110"/>
                    <a:pt x="40" y="110"/>
                    <a:pt x="39" y="110"/>
                  </a:cubicBezTo>
                  <a:close/>
                  <a:moveTo>
                    <a:pt x="50" y="173"/>
                  </a:moveTo>
                  <a:cubicBezTo>
                    <a:pt x="49" y="174"/>
                    <a:pt x="48" y="174"/>
                    <a:pt x="47" y="175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48" y="175"/>
                    <a:pt x="49" y="175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lose/>
                  <a:moveTo>
                    <a:pt x="39" y="46"/>
                  </a:moveTo>
                  <a:cubicBezTo>
                    <a:pt x="38" y="45"/>
                    <a:pt x="37" y="45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9" y="46"/>
                    <a:pt x="39" y="46"/>
                  </a:cubicBezTo>
                  <a:close/>
                  <a:moveTo>
                    <a:pt x="42" y="108"/>
                  </a:moveTo>
                  <a:cubicBezTo>
                    <a:pt x="42" y="108"/>
                    <a:pt x="41" y="108"/>
                    <a:pt x="40" y="108"/>
                  </a:cubicBezTo>
                  <a:cubicBezTo>
                    <a:pt x="41" y="109"/>
                    <a:pt x="42" y="109"/>
                    <a:pt x="42" y="109"/>
                  </a:cubicBezTo>
                  <a:cubicBezTo>
                    <a:pt x="42" y="109"/>
                    <a:pt x="42" y="108"/>
                    <a:pt x="42" y="108"/>
                  </a:cubicBezTo>
                  <a:close/>
                  <a:moveTo>
                    <a:pt x="17" y="82"/>
                  </a:moveTo>
                  <a:cubicBezTo>
                    <a:pt x="17" y="83"/>
                    <a:pt x="17" y="85"/>
                    <a:pt x="19" y="86"/>
                  </a:cubicBezTo>
                  <a:cubicBezTo>
                    <a:pt x="18" y="85"/>
                    <a:pt x="17" y="83"/>
                    <a:pt x="17" y="82"/>
                  </a:cubicBezTo>
                  <a:close/>
                  <a:moveTo>
                    <a:pt x="62" y="25"/>
                  </a:moveTo>
                  <a:cubicBezTo>
                    <a:pt x="63" y="25"/>
                    <a:pt x="64" y="26"/>
                    <a:pt x="65" y="26"/>
                  </a:cubicBezTo>
                  <a:cubicBezTo>
                    <a:pt x="66" y="26"/>
                    <a:pt x="67" y="27"/>
                    <a:pt x="68" y="27"/>
                  </a:cubicBezTo>
                  <a:cubicBezTo>
                    <a:pt x="67" y="26"/>
                    <a:pt x="64" y="25"/>
                    <a:pt x="62" y="25"/>
                  </a:cubicBezTo>
                  <a:close/>
                  <a:moveTo>
                    <a:pt x="43" y="157"/>
                  </a:moveTo>
                  <a:cubicBezTo>
                    <a:pt x="42" y="157"/>
                    <a:pt x="41" y="156"/>
                    <a:pt x="41" y="156"/>
                  </a:cubicBezTo>
                  <a:cubicBezTo>
                    <a:pt x="41" y="157"/>
                    <a:pt x="41" y="157"/>
                    <a:pt x="42" y="158"/>
                  </a:cubicBezTo>
                  <a:cubicBezTo>
                    <a:pt x="42" y="158"/>
                    <a:pt x="42" y="158"/>
                    <a:pt x="43" y="157"/>
                  </a:cubicBezTo>
                  <a:close/>
                  <a:moveTo>
                    <a:pt x="38" y="22"/>
                  </a:moveTo>
                  <a:cubicBezTo>
                    <a:pt x="38" y="22"/>
                    <a:pt x="38" y="22"/>
                    <a:pt x="38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6" y="22"/>
                    <a:pt x="37" y="22"/>
                    <a:pt x="38" y="22"/>
                  </a:cubicBezTo>
                  <a:close/>
                  <a:moveTo>
                    <a:pt x="42" y="132"/>
                  </a:moveTo>
                  <a:cubicBezTo>
                    <a:pt x="41" y="131"/>
                    <a:pt x="41" y="131"/>
                    <a:pt x="40" y="130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1"/>
                    <a:pt x="40" y="131"/>
                    <a:pt x="40" y="132"/>
                  </a:cubicBezTo>
                  <a:cubicBezTo>
                    <a:pt x="41" y="132"/>
                    <a:pt x="41" y="132"/>
                    <a:pt x="42" y="132"/>
                  </a:cubicBezTo>
                  <a:close/>
                  <a:moveTo>
                    <a:pt x="21" y="89"/>
                  </a:moveTo>
                  <a:cubicBezTo>
                    <a:pt x="22" y="90"/>
                    <a:pt x="23" y="91"/>
                    <a:pt x="24" y="91"/>
                  </a:cubicBezTo>
                  <a:cubicBezTo>
                    <a:pt x="23" y="90"/>
                    <a:pt x="22" y="89"/>
                    <a:pt x="21" y="89"/>
                  </a:cubicBezTo>
                  <a:close/>
                  <a:moveTo>
                    <a:pt x="39" y="108"/>
                  </a:moveTo>
                  <a:cubicBezTo>
                    <a:pt x="39" y="107"/>
                    <a:pt x="39" y="107"/>
                    <a:pt x="40" y="107"/>
                  </a:cubicBezTo>
                  <a:cubicBezTo>
                    <a:pt x="39" y="107"/>
                    <a:pt x="39" y="106"/>
                    <a:pt x="38" y="106"/>
                  </a:cubicBezTo>
                  <a:cubicBezTo>
                    <a:pt x="38" y="107"/>
                    <a:pt x="38" y="107"/>
                    <a:pt x="39" y="108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0"/>
                    <a:pt x="41" y="120"/>
                  </a:cubicBezTo>
                  <a:cubicBezTo>
                    <a:pt x="42" y="121"/>
                    <a:pt x="42" y="121"/>
                    <a:pt x="42" y="122"/>
                  </a:cubicBezTo>
                  <a:cubicBezTo>
                    <a:pt x="42" y="121"/>
                    <a:pt x="42" y="120"/>
                    <a:pt x="42" y="120"/>
                  </a:cubicBezTo>
                  <a:close/>
                  <a:moveTo>
                    <a:pt x="37" y="24"/>
                  </a:moveTo>
                  <a:cubicBezTo>
                    <a:pt x="39" y="23"/>
                    <a:pt x="40" y="23"/>
                    <a:pt x="42" y="22"/>
                  </a:cubicBezTo>
                  <a:cubicBezTo>
                    <a:pt x="40" y="22"/>
                    <a:pt x="38" y="23"/>
                    <a:pt x="37" y="24"/>
                  </a:cubicBezTo>
                  <a:close/>
                  <a:moveTo>
                    <a:pt x="36" y="30"/>
                  </a:moveTo>
                  <a:cubicBezTo>
                    <a:pt x="36" y="29"/>
                    <a:pt x="37" y="29"/>
                    <a:pt x="38" y="29"/>
                  </a:cubicBezTo>
                  <a:cubicBezTo>
                    <a:pt x="37" y="28"/>
                    <a:pt x="36" y="28"/>
                    <a:pt x="36" y="28"/>
                  </a:cubicBezTo>
                  <a:cubicBezTo>
                    <a:pt x="36" y="29"/>
                    <a:pt x="36" y="29"/>
                    <a:pt x="36" y="30"/>
                  </a:cubicBezTo>
                  <a:close/>
                  <a:moveTo>
                    <a:pt x="41" y="100"/>
                  </a:moveTo>
                  <a:cubicBezTo>
                    <a:pt x="40" y="100"/>
                    <a:pt x="40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0" y="101"/>
                    <a:pt x="40" y="101"/>
                    <a:pt x="41" y="100"/>
                  </a:cubicBezTo>
                  <a:close/>
                  <a:moveTo>
                    <a:pt x="42" y="142"/>
                  </a:moveTo>
                  <a:cubicBezTo>
                    <a:pt x="41" y="142"/>
                    <a:pt x="40" y="142"/>
                    <a:pt x="41" y="143"/>
                  </a:cubicBezTo>
                  <a:cubicBezTo>
                    <a:pt x="41" y="143"/>
                    <a:pt x="42" y="143"/>
                    <a:pt x="42" y="142"/>
                  </a:cubicBezTo>
                  <a:close/>
                  <a:moveTo>
                    <a:pt x="17" y="24"/>
                  </a:moveTo>
                  <a:cubicBezTo>
                    <a:pt x="18" y="24"/>
                    <a:pt x="19" y="23"/>
                    <a:pt x="20" y="22"/>
                  </a:cubicBezTo>
                  <a:cubicBezTo>
                    <a:pt x="19" y="22"/>
                    <a:pt x="18" y="23"/>
                    <a:pt x="17" y="24"/>
                  </a:cubicBezTo>
                  <a:close/>
                  <a:moveTo>
                    <a:pt x="41" y="86"/>
                  </a:move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5"/>
                    <a:pt x="42" y="85"/>
                  </a:cubicBezTo>
                  <a:cubicBezTo>
                    <a:pt x="42" y="85"/>
                    <a:pt x="41" y="85"/>
                    <a:pt x="41" y="86"/>
                  </a:cubicBezTo>
                  <a:close/>
                  <a:moveTo>
                    <a:pt x="52" y="182"/>
                  </a:moveTo>
                  <a:cubicBezTo>
                    <a:pt x="51" y="181"/>
                    <a:pt x="50" y="180"/>
                    <a:pt x="49" y="180"/>
                  </a:cubicBezTo>
                  <a:cubicBezTo>
                    <a:pt x="50" y="181"/>
                    <a:pt x="51" y="181"/>
                    <a:pt x="52" y="182"/>
                  </a:cubicBezTo>
                  <a:close/>
                  <a:moveTo>
                    <a:pt x="42" y="155"/>
                  </a:moveTo>
                  <a:cubicBezTo>
                    <a:pt x="42" y="154"/>
                    <a:pt x="42" y="154"/>
                    <a:pt x="42" y="153"/>
                  </a:cubicBezTo>
                  <a:cubicBezTo>
                    <a:pt x="41" y="154"/>
                    <a:pt x="41" y="155"/>
                    <a:pt x="42" y="155"/>
                  </a:cubicBezTo>
                  <a:close/>
                  <a:moveTo>
                    <a:pt x="8" y="34"/>
                  </a:move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8" y="32"/>
                    <a:pt x="8" y="33"/>
                    <a:pt x="8" y="34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8"/>
                  </a:cubicBezTo>
                  <a:cubicBezTo>
                    <a:pt x="30" y="147"/>
                    <a:pt x="31" y="146"/>
                    <a:pt x="32" y="145"/>
                  </a:cubicBezTo>
                  <a:close/>
                  <a:moveTo>
                    <a:pt x="38" y="143"/>
                  </a:moveTo>
                  <a:cubicBezTo>
                    <a:pt x="38" y="143"/>
                    <a:pt x="39" y="142"/>
                    <a:pt x="39" y="141"/>
                  </a:cubicBezTo>
                  <a:cubicBezTo>
                    <a:pt x="38" y="142"/>
                    <a:pt x="38" y="143"/>
                    <a:pt x="38" y="143"/>
                  </a:cubicBezTo>
                  <a:close/>
                  <a:moveTo>
                    <a:pt x="17" y="27"/>
                  </a:moveTo>
                  <a:cubicBezTo>
                    <a:pt x="18" y="27"/>
                    <a:pt x="19" y="27"/>
                    <a:pt x="20" y="27"/>
                  </a:cubicBezTo>
                  <a:cubicBezTo>
                    <a:pt x="17" y="27"/>
                    <a:pt x="18" y="27"/>
                    <a:pt x="17" y="27"/>
                  </a:cubicBezTo>
                  <a:close/>
                  <a:moveTo>
                    <a:pt x="63" y="18"/>
                  </a:moveTo>
                  <a:cubicBezTo>
                    <a:pt x="64" y="18"/>
                    <a:pt x="64" y="18"/>
                    <a:pt x="65" y="18"/>
                  </a:cubicBezTo>
                  <a:cubicBezTo>
                    <a:pt x="64" y="17"/>
                    <a:pt x="63" y="17"/>
                    <a:pt x="63" y="18"/>
                  </a:cubicBezTo>
                  <a:close/>
                  <a:moveTo>
                    <a:pt x="38" y="112"/>
                  </a:moveTo>
                  <a:cubicBezTo>
                    <a:pt x="38" y="112"/>
                    <a:pt x="38" y="112"/>
                    <a:pt x="38" y="112"/>
                  </a:cubicBezTo>
                  <a:cubicBezTo>
                    <a:pt x="38" y="113"/>
                    <a:pt x="38" y="113"/>
                    <a:pt x="38" y="114"/>
                  </a:cubicBezTo>
                  <a:cubicBezTo>
                    <a:pt x="39" y="114"/>
                    <a:pt x="39" y="113"/>
                    <a:pt x="39" y="113"/>
                  </a:cubicBezTo>
                  <a:cubicBezTo>
                    <a:pt x="39" y="113"/>
                    <a:pt x="38" y="112"/>
                    <a:pt x="38" y="112"/>
                  </a:cubicBezTo>
                  <a:close/>
                  <a:moveTo>
                    <a:pt x="64" y="23"/>
                  </a:moveTo>
                  <a:cubicBezTo>
                    <a:pt x="64" y="23"/>
                    <a:pt x="64" y="24"/>
                    <a:pt x="64" y="24"/>
                  </a:cubicBezTo>
                  <a:cubicBezTo>
                    <a:pt x="65" y="24"/>
                    <a:pt x="65" y="24"/>
                    <a:pt x="66" y="24"/>
                  </a:cubicBezTo>
                  <a:cubicBezTo>
                    <a:pt x="65" y="23"/>
                    <a:pt x="65" y="23"/>
                    <a:pt x="64" y="23"/>
                  </a:cubicBezTo>
                  <a:close/>
                  <a:moveTo>
                    <a:pt x="42" y="166"/>
                  </a:moveTo>
                  <a:cubicBezTo>
                    <a:pt x="42" y="166"/>
                    <a:pt x="42" y="165"/>
                    <a:pt x="41" y="165"/>
                  </a:cubicBezTo>
                  <a:cubicBezTo>
                    <a:pt x="41" y="166"/>
                    <a:pt x="41" y="166"/>
                    <a:pt x="41" y="167"/>
                  </a:cubicBezTo>
                  <a:cubicBezTo>
                    <a:pt x="42" y="166"/>
                    <a:pt x="42" y="166"/>
                    <a:pt x="42" y="166"/>
                  </a:cubicBezTo>
                  <a:close/>
                  <a:moveTo>
                    <a:pt x="40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39" y="87"/>
                    <a:pt x="38" y="87"/>
                    <a:pt x="38" y="88"/>
                  </a:cubicBezTo>
                  <a:cubicBezTo>
                    <a:pt x="39" y="87"/>
                    <a:pt x="39" y="87"/>
                    <a:pt x="40" y="87"/>
                  </a:cubicBezTo>
                  <a:close/>
                  <a:moveTo>
                    <a:pt x="42" y="191"/>
                  </a:moveTo>
                  <a:cubicBezTo>
                    <a:pt x="42" y="192"/>
                    <a:pt x="42" y="192"/>
                    <a:pt x="42" y="193"/>
                  </a:cubicBezTo>
                  <a:cubicBezTo>
                    <a:pt x="42" y="192"/>
                    <a:pt x="42" y="192"/>
                    <a:pt x="43" y="192"/>
                  </a:cubicBezTo>
                  <a:cubicBezTo>
                    <a:pt x="42" y="192"/>
                    <a:pt x="42" y="191"/>
                    <a:pt x="42" y="191"/>
                  </a:cubicBezTo>
                  <a:close/>
                  <a:moveTo>
                    <a:pt x="40" y="33"/>
                  </a:moveTo>
                  <a:cubicBezTo>
                    <a:pt x="41" y="33"/>
                    <a:pt x="41" y="33"/>
                    <a:pt x="42" y="33"/>
                  </a:cubicBezTo>
                  <a:cubicBezTo>
                    <a:pt x="42" y="33"/>
                    <a:pt x="42" y="32"/>
                    <a:pt x="41" y="32"/>
                  </a:cubicBezTo>
                  <a:cubicBezTo>
                    <a:pt x="41" y="32"/>
                    <a:pt x="41" y="32"/>
                    <a:pt x="40" y="33"/>
                  </a:cubicBezTo>
                  <a:close/>
                  <a:moveTo>
                    <a:pt x="40" y="168"/>
                  </a:moveTo>
                  <a:cubicBezTo>
                    <a:pt x="39" y="168"/>
                    <a:pt x="39" y="167"/>
                    <a:pt x="39" y="167"/>
                  </a:cubicBezTo>
                  <a:cubicBezTo>
                    <a:pt x="39" y="168"/>
                    <a:pt x="39" y="168"/>
                    <a:pt x="39" y="169"/>
                  </a:cubicBezTo>
                  <a:cubicBezTo>
                    <a:pt x="39" y="169"/>
                    <a:pt x="39" y="169"/>
                    <a:pt x="39" y="169"/>
                  </a:cubicBezTo>
                  <a:cubicBezTo>
                    <a:pt x="39" y="168"/>
                    <a:pt x="39" y="168"/>
                    <a:pt x="40" y="168"/>
                  </a:cubicBezTo>
                  <a:close/>
                  <a:moveTo>
                    <a:pt x="41" y="126"/>
                  </a:moveTo>
                  <a:cubicBezTo>
                    <a:pt x="41" y="126"/>
                    <a:pt x="41" y="126"/>
                    <a:pt x="41" y="126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0" y="126"/>
                    <a:pt x="40" y="126"/>
                    <a:pt x="40" y="127"/>
                  </a:cubicBezTo>
                  <a:cubicBezTo>
                    <a:pt x="40" y="126"/>
                    <a:pt x="41" y="126"/>
                    <a:pt x="41" y="126"/>
                  </a:cubicBezTo>
                  <a:close/>
                  <a:moveTo>
                    <a:pt x="39" y="207"/>
                  </a:moveTo>
                  <a:cubicBezTo>
                    <a:pt x="39" y="207"/>
                    <a:pt x="39" y="207"/>
                    <a:pt x="38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8" y="208"/>
                    <a:pt x="39" y="208"/>
                    <a:pt x="39" y="207"/>
                  </a:cubicBezTo>
                  <a:close/>
                  <a:moveTo>
                    <a:pt x="42" y="212"/>
                  </a:moveTo>
                  <a:cubicBezTo>
                    <a:pt x="42" y="212"/>
                    <a:pt x="42" y="211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2" y="211"/>
                    <a:pt x="42" y="212"/>
                    <a:pt x="42" y="212"/>
                  </a:cubicBezTo>
                  <a:close/>
                  <a:moveTo>
                    <a:pt x="38" y="132"/>
                  </a:moveTo>
                  <a:cubicBezTo>
                    <a:pt x="38" y="133"/>
                    <a:pt x="38" y="134"/>
                    <a:pt x="38" y="135"/>
                  </a:cubicBezTo>
                  <a:cubicBezTo>
                    <a:pt x="38" y="134"/>
                    <a:pt x="38" y="133"/>
                    <a:pt x="38" y="132"/>
                  </a:cubicBezTo>
                  <a:close/>
                  <a:moveTo>
                    <a:pt x="42" y="76"/>
                  </a:moveTo>
                  <a:cubicBezTo>
                    <a:pt x="42" y="76"/>
                    <a:pt x="42" y="76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2" y="76"/>
                    <a:pt x="42" y="76"/>
                  </a:cubicBezTo>
                  <a:close/>
                  <a:moveTo>
                    <a:pt x="39" y="115"/>
                  </a:moveTo>
                  <a:cubicBezTo>
                    <a:pt x="40" y="115"/>
                    <a:pt x="40" y="115"/>
                    <a:pt x="41" y="115"/>
                  </a:cubicBezTo>
                  <a:cubicBezTo>
                    <a:pt x="40" y="115"/>
                    <a:pt x="40" y="114"/>
                    <a:pt x="40" y="114"/>
                  </a:cubicBezTo>
                  <a:cubicBezTo>
                    <a:pt x="40" y="115"/>
                    <a:pt x="40" y="115"/>
                    <a:pt x="39" y="115"/>
                  </a:cubicBezTo>
                  <a:close/>
                  <a:moveTo>
                    <a:pt x="36" y="20"/>
                  </a:moveTo>
                  <a:cubicBezTo>
                    <a:pt x="36" y="20"/>
                    <a:pt x="37" y="20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7" y="19"/>
                    <a:pt x="37" y="19"/>
                    <a:pt x="36" y="20"/>
                  </a:cubicBezTo>
                  <a:close/>
                  <a:moveTo>
                    <a:pt x="69" y="31"/>
                  </a:moveTo>
                  <a:cubicBezTo>
                    <a:pt x="69" y="30"/>
                    <a:pt x="69" y="29"/>
                    <a:pt x="68" y="29"/>
                  </a:cubicBezTo>
                  <a:cubicBezTo>
                    <a:pt x="68" y="30"/>
                    <a:pt x="69" y="30"/>
                    <a:pt x="69" y="31"/>
                  </a:cubicBezTo>
                  <a:close/>
                  <a:moveTo>
                    <a:pt x="42" y="194"/>
                  </a:moveTo>
                  <a:cubicBezTo>
                    <a:pt x="42" y="195"/>
                    <a:pt x="42" y="195"/>
                    <a:pt x="42" y="196"/>
                  </a:cubicBezTo>
                  <a:cubicBezTo>
                    <a:pt x="42" y="195"/>
                    <a:pt x="42" y="195"/>
                    <a:pt x="42" y="194"/>
                  </a:cubicBezTo>
                  <a:close/>
                  <a:moveTo>
                    <a:pt x="58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57" y="64"/>
                    <a:pt x="57" y="64"/>
                    <a:pt x="56" y="64"/>
                  </a:cubicBezTo>
                  <a:cubicBezTo>
                    <a:pt x="57" y="64"/>
                    <a:pt x="57" y="65"/>
                    <a:pt x="58" y="65"/>
                  </a:cubicBezTo>
                  <a:close/>
                  <a:moveTo>
                    <a:pt x="36" y="176"/>
                  </a:moveTo>
                  <a:cubicBezTo>
                    <a:pt x="36" y="176"/>
                    <a:pt x="36" y="176"/>
                    <a:pt x="36" y="176"/>
                  </a:cubicBezTo>
                  <a:cubicBezTo>
                    <a:pt x="36" y="176"/>
                    <a:pt x="35" y="176"/>
                    <a:pt x="35" y="176"/>
                  </a:cubicBezTo>
                  <a:cubicBezTo>
                    <a:pt x="35" y="176"/>
                    <a:pt x="36" y="176"/>
                    <a:pt x="36" y="176"/>
                  </a:cubicBezTo>
                  <a:close/>
                  <a:moveTo>
                    <a:pt x="42" y="88"/>
                  </a:moveTo>
                  <a:cubicBezTo>
                    <a:pt x="42" y="88"/>
                    <a:pt x="42" y="88"/>
                    <a:pt x="41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89"/>
                    <a:pt x="42" y="89"/>
                    <a:pt x="42" y="88"/>
                  </a:cubicBezTo>
                  <a:close/>
                  <a:moveTo>
                    <a:pt x="41" y="134"/>
                  </a:moveTo>
                  <a:cubicBezTo>
                    <a:pt x="41" y="134"/>
                    <a:pt x="42" y="134"/>
                    <a:pt x="42" y="134"/>
                  </a:cubicBezTo>
                  <a:cubicBezTo>
                    <a:pt x="41" y="134"/>
                    <a:pt x="41" y="134"/>
                    <a:pt x="41" y="134"/>
                  </a:cubicBezTo>
                  <a:close/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9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8" y="17"/>
                    <a:pt x="38" y="17"/>
                  </a:cubicBezTo>
                  <a:close/>
                  <a:moveTo>
                    <a:pt x="42" y="113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2" y="113"/>
                    <a:pt x="42" y="113"/>
                    <a:pt x="42" y="113"/>
                  </a:cubicBezTo>
                  <a:close/>
                  <a:moveTo>
                    <a:pt x="21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42" y="150"/>
                  </a:moveTo>
                  <a:cubicBezTo>
                    <a:pt x="42" y="149"/>
                    <a:pt x="42" y="149"/>
                    <a:pt x="42" y="149"/>
                  </a:cubicBezTo>
                  <a:cubicBezTo>
                    <a:pt x="42" y="150"/>
                    <a:pt x="42" y="150"/>
                    <a:pt x="42" y="150"/>
                  </a:cubicBezTo>
                  <a:close/>
                  <a:moveTo>
                    <a:pt x="63" y="121"/>
                  </a:moveTo>
                  <a:cubicBezTo>
                    <a:pt x="63" y="121"/>
                    <a:pt x="64" y="121"/>
                    <a:pt x="63" y="120"/>
                  </a:cubicBezTo>
                  <a:cubicBezTo>
                    <a:pt x="63" y="121"/>
                    <a:pt x="63" y="121"/>
                    <a:pt x="63" y="121"/>
                  </a:cubicBezTo>
                  <a:close/>
                  <a:moveTo>
                    <a:pt x="42" y="168"/>
                  </a:moveTo>
                  <a:cubicBezTo>
                    <a:pt x="42" y="168"/>
                    <a:pt x="42" y="168"/>
                    <a:pt x="42" y="168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2" y="168"/>
                    <a:pt x="42" y="168"/>
                    <a:pt x="42" y="169"/>
                  </a:cubicBezTo>
                  <a:cubicBezTo>
                    <a:pt x="42" y="168"/>
                    <a:pt x="42" y="168"/>
                    <a:pt x="42" y="168"/>
                  </a:cubicBezTo>
                  <a:close/>
                  <a:moveTo>
                    <a:pt x="50" y="207"/>
                  </a:moveTo>
                  <a:cubicBezTo>
                    <a:pt x="50" y="208"/>
                    <a:pt x="50" y="208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8"/>
                    <a:pt x="50" y="208"/>
                    <a:pt x="50" y="207"/>
                  </a:cubicBezTo>
                  <a:close/>
                  <a:moveTo>
                    <a:pt x="42" y="51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0"/>
                    <a:pt x="43" y="50"/>
                  </a:cubicBezTo>
                  <a:cubicBezTo>
                    <a:pt x="43" y="50"/>
                    <a:pt x="43" y="50"/>
                    <a:pt x="42" y="51"/>
                  </a:cubicBezTo>
                  <a:close/>
                  <a:moveTo>
                    <a:pt x="30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92"/>
                    <a:pt x="29" y="92"/>
                    <a:pt x="30" y="92"/>
                  </a:cubicBezTo>
                  <a:close/>
                  <a:moveTo>
                    <a:pt x="36" y="102"/>
                  </a:move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5" y="102"/>
                    <a:pt x="35" y="102"/>
                  </a:cubicBezTo>
                  <a:cubicBezTo>
                    <a:pt x="35" y="103"/>
                    <a:pt x="35" y="103"/>
                    <a:pt x="36" y="103"/>
                  </a:cubicBezTo>
                  <a:cubicBezTo>
                    <a:pt x="36" y="102"/>
                    <a:pt x="36" y="102"/>
                    <a:pt x="36" y="102"/>
                  </a:cubicBezTo>
                  <a:close/>
                  <a:moveTo>
                    <a:pt x="19" y="120"/>
                  </a:moveTo>
                  <a:cubicBezTo>
                    <a:pt x="19" y="120"/>
                    <a:pt x="19" y="120"/>
                    <a:pt x="19" y="120"/>
                  </a:cubicBezTo>
                  <a:cubicBezTo>
                    <a:pt x="19" y="120"/>
                    <a:pt x="19" y="119"/>
                    <a:pt x="19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19"/>
                    <a:pt x="19" y="120"/>
                    <a:pt x="19" y="120"/>
                  </a:cubicBezTo>
                  <a:close/>
                  <a:moveTo>
                    <a:pt x="19" y="121"/>
                  </a:move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lose/>
                  <a:moveTo>
                    <a:pt x="41" y="173"/>
                  </a:moveTo>
                  <a:cubicBezTo>
                    <a:pt x="41" y="173"/>
                    <a:pt x="41" y="173"/>
                    <a:pt x="41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3"/>
                    <a:pt x="41" y="173"/>
                  </a:cubicBezTo>
                  <a:close/>
                  <a:moveTo>
                    <a:pt x="39" y="173"/>
                  </a:moveTo>
                  <a:cubicBezTo>
                    <a:pt x="39" y="173"/>
                    <a:pt x="39" y="173"/>
                    <a:pt x="39" y="173"/>
                  </a:cubicBezTo>
                  <a:cubicBezTo>
                    <a:pt x="39" y="173"/>
                    <a:pt x="39" y="172"/>
                    <a:pt x="39" y="172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39" y="172"/>
                    <a:pt x="39" y="173"/>
                    <a:pt x="39" y="173"/>
                  </a:cubicBezTo>
                  <a:close/>
                  <a:moveTo>
                    <a:pt x="36" y="129"/>
                  </a:move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6" y="129"/>
                    <a:pt x="36" y="129"/>
                    <a:pt x="36" y="1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72"/>
            <p:cNvSpPr>
              <a:spLocks noEditPoints="1"/>
            </p:cNvSpPr>
            <p:nvPr/>
          </p:nvSpPr>
          <p:spPr bwMode="auto">
            <a:xfrm>
              <a:off x="7996858" y="4164886"/>
              <a:ext cx="369034" cy="279506"/>
            </a:xfrm>
            <a:custGeom>
              <a:avLst/>
              <a:gdLst>
                <a:gd name="T0" fmla="*/ 91 w 93"/>
                <a:gd name="T1" fmla="*/ 19 h 70"/>
                <a:gd name="T2" fmla="*/ 87 w 93"/>
                <a:gd name="T3" fmla="*/ 20 h 70"/>
                <a:gd name="T4" fmla="*/ 70 w 93"/>
                <a:gd name="T5" fmla="*/ 32 h 70"/>
                <a:gd name="T6" fmla="*/ 59 w 93"/>
                <a:gd name="T7" fmla="*/ 52 h 70"/>
                <a:gd name="T8" fmla="*/ 39 w 93"/>
                <a:gd name="T9" fmla="*/ 69 h 70"/>
                <a:gd name="T10" fmla="*/ 38 w 93"/>
                <a:gd name="T11" fmla="*/ 58 h 70"/>
                <a:gd name="T12" fmla="*/ 46 w 93"/>
                <a:gd name="T13" fmla="*/ 39 h 70"/>
                <a:gd name="T14" fmla="*/ 27 w 93"/>
                <a:gd name="T15" fmla="*/ 53 h 70"/>
                <a:gd name="T16" fmla="*/ 15 w 93"/>
                <a:gd name="T17" fmla="*/ 51 h 70"/>
                <a:gd name="T18" fmla="*/ 33 w 93"/>
                <a:gd name="T19" fmla="*/ 26 h 70"/>
                <a:gd name="T20" fmla="*/ 9 w 93"/>
                <a:gd name="T21" fmla="*/ 36 h 70"/>
                <a:gd name="T22" fmla="*/ 4 w 93"/>
                <a:gd name="T23" fmla="*/ 24 h 70"/>
                <a:gd name="T24" fmla="*/ 33 w 93"/>
                <a:gd name="T25" fmla="*/ 5 h 70"/>
                <a:gd name="T26" fmla="*/ 67 w 93"/>
                <a:gd name="T27" fmla="*/ 2 h 70"/>
                <a:gd name="T28" fmla="*/ 90 w 93"/>
                <a:gd name="T29" fmla="*/ 15 h 70"/>
                <a:gd name="T30" fmla="*/ 57 w 93"/>
                <a:gd name="T31" fmla="*/ 24 h 70"/>
                <a:gd name="T32" fmla="*/ 58 w 93"/>
                <a:gd name="T33" fmla="*/ 24 h 70"/>
                <a:gd name="T34" fmla="*/ 80 w 93"/>
                <a:gd name="T35" fmla="*/ 20 h 70"/>
                <a:gd name="T36" fmla="*/ 70 w 93"/>
                <a:gd name="T37" fmla="*/ 10 h 70"/>
                <a:gd name="T38" fmla="*/ 59 w 93"/>
                <a:gd name="T39" fmla="*/ 3 h 70"/>
                <a:gd name="T40" fmla="*/ 27 w 93"/>
                <a:gd name="T41" fmla="*/ 16 h 70"/>
                <a:gd name="T42" fmla="*/ 3 w 93"/>
                <a:gd name="T43" fmla="*/ 29 h 70"/>
                <a:gd name="T44" fmla="*/ 8 w 93"/>
                <a:gd name="T45" fmla="*/ 31 h 70"/>
                <a:gd name="T46" fmla="*/ 38 w 93"/>
                <a:gd name="T47" fmla="*/ 18 h 70"/>
                <a:gd name="T48" fmla="*/ 49 w 93"/>
                <a:gd name="T49" fmla="*/ 15 h 70"/>
                <a:gd name="T50" fmla="*/ 50 w 93"/>
                <a:gd name="T51" fmla="*/ 16 h 70"/>
                <a:gd name="T52" fmla="*/ 36 w 93"/>
                <a:gd name="T53" fmla="*/ 28 h 70"/>
                <a:gd name="T54" fmla="*/ 21 w 93"/>
                <a:gd name="T55" fmla="*/ 46 h 70"/>
                <a:gd name="T56" fmla="*/ 26 w 93"/>
                <a:gd name="T57" fmla="*/ 49 h 70"/>
                <a:gd name="T58" fmla="*/ 59 w 93"/>
                <a:gd name="T59" fmla="*/ 21 h 70"/>
                <a:gd name="T60" fmla="*/ 60 w 93"/>
                <a:gd name="T61" fmla="*/ 23 h 70"/>
                <a:gd name="T62" fmla="*/ 51 w 93"/>
                <a:gd name="T63" fmla="*/ 38 h 70"/>
                <a:gd name="T64" fmla="*/ 40 w 93"/>
                <a:gd name="T65" fmla="*/ 64 h 70"/>
                <a:gd name="T66" fmla="*/ 54 w 93"/>
                <a:gd name="T67" fmla="*/ 55 h 70"/>
                <a:gd name="T68" fmla="*/ 71 w 93"/>
                <a:gd name="T69" fmla="*/ 27 h 70"/>
                <a:gd name="T70" fmla="*/ 7 w 93"/>
                <a:gd name="T71" fmla="*/ 25 h 70"/>
                <a:gd name="T72" fmla="*/ 30 w 93"/>
                <a:gd name="T73" fmla="*/ 12 h 70"/>
                <a:gd name="T74" fmla="*/ 54 w 93"/>
                <a:gd name="T75" fmla="*/ 2 h 70"/>
                <a:gd name="T76" fmla="*/ 27 w 93"/>
                <a:gd name="T77" fmla="*/ 11 h 70"/>
                <a:gd name="T78" fmla="*/ 7 w 93"/>
                <a:gd name="T79" fmla="*/ 24 h 70"/>
                <a:gd name="T80" fmla="*/ 12 w 93"/>
                <a:gd name="T81" fmla="*/ 33 h 70"/>
                <a:gd name="T82" fmla="*/ 2 w 93"/>
                <a:gd name="T83" fmla="*/ 33 h 70"/>
                <a:gd name="T84" fmla="*/ 20 w 93"/>
                <a:gd name="T85" fmla="*/ 31 h 70"/>
                <a:gd name="T86" fmla="*/ 84 w 93"/>
                <a:gd name="T87" fmla="*/ 15 h 70"/>
                <a:gd name="T88" fmla="*/ 75 w 93"/>
                <a:gd name="T89" fmla="*/ 12 h 70"/>
                <a:gd name="T90" fmla="*/ 14 w 93"/>
                <a:gd name="T91" fmla="*/ 30 h 70"/>
                <a:gd name="T92" fmla="*/ 53 w 93"/>
                <a:gd name="T93" fmla="*/ 32 h 70"/>
                <a:gd name="T94" fmla="*/ 41 w 93"/>
                <a:gd name="T95" fmla="*/ 50 h 70"/>
                <a:gd name="T96" fmla="*/ 51 w 93"/>
                <a:gd name="T97" fmla="*/ 36 h 70"/>
                <a:gd name="T98" fmla="*/ 70 w 93"/>
                <a:gd name="T99" fmla="*/ 7 h 70"/>
                <a:gd name="T100" fmla="*/ 78 w 93"/>
                <a:gd name="T101" fmla="*/ 17 h 70"/>
                <a:gd name="T102" fmla="*/ 71 w 93"/>
                <a:gd name="T103" fmla="*/ 7 h 70"/>
                <a:gd name="T104" fmla="*/ 41 w 93"/>
                <a:gd name="T105" fmla="*/ 67 h 70"/>
                <a:gd name="T106" fmla="*/ 18 w 93"/>
                <a:gd name="T107" fmla="*/ 5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70">
                  <a:moveTo>
                    <a:pt x="92" y="15"/>
                  </a:moveTo>
                  <a:cubicBezTo>
                    <a:pt x="93" y="15"/>
                    <a:pt x="93" y="16"/>
                    <a:pt x="93" y="17"/>
                  </a:cubicBezTo>
                  <a:cubicBezTo>
                    <a:pt x="93" y="17"/>
                    <a:pt x="93" y="17"/>
                    <a:pt x="93" y="18"/>
                  </a:cubicBezTo>
                  <a:cubicBezTo>
                    <a:pt x="93" y="19"/>
                    <a:pt x="92" y="19"/>
                    <a:pt x="91" y="19"/>
                  </a:cubicBezTo>
                  <a:cubicBezTo>
                    <a:pt x="91" y="19"/>
                    <a:pt x="90" y="19"/>
                    <a:pt x="90" y="19"/>
                  </a:cubicBezTo>
                  <a:cubicBezTo>
                    <a:pt x="89" y="19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1"/>
                    <a:pt x="87" y="21"/>
                    <a:pt x="87" y="20"/>
                  </a:cubicBezTo>
                  <a:cubicBezTo>
                    <a:pt x="87" y="20"/>
                    <a:pt x="86" y="20"/>
                    <a:pt x="86" y="20"/>
                  </a:cubicBezTo>
                  <a:cubicBezTo>
                    <a:pt x="86" y="21"/>
                    <a:pt x="85" y="22"/>
                    <a:pt x="84" y="22"/>
                  </a:cubicBezTo>
                  <a:cubicBezTo>
                    <a:pt x="82" y="22"/>
                    <a:pt x="81" y="23"/>
                    <a:pt x="79" y="23"/>
                  </a:cubicBezTo>
                  <a:cubicBezTo>
                    <a:pt x="76" y="26"/>
                    <a:pt x="73" y="29"/>
                    <a:pt x="70" y="32"/>
                  </a:cubicBezTo>
                  <a:cubicBezTo>
                    <a:pt x="70" y="33"/>
                    <a:pt x="69" y="34"/>
                    <a:pt x="68" y="35"/>
                  </a:cubicBezTo>
                  <a:cubicBezTo>
                    <a:pt x="68" y="36"/>
                    <a:pt x="67" y="38"/>
                    <a:pt x="66" y="39"/>
                  </a:cubicBezTo>
                  <a:cubicBezTo>
                    <a:pt x="65" y="42"/>
                    <a:pt x="63" y="45"/>
                    <a:pt x="62" y="48"/>
                  </a:cubicBezTo>
                  <a:cubicBezTo>
                    <a:pt x="61" y="50"/>
                    <a:pt x="60" y="51"/>
                    <a:pt x="59" y="52"/>
                  </a:cubicBezTo>
                  <a:cubicBezTo>
                    <a:pt x="58" y="54"/>
                    <a:pt x="57" y="57"/>
                    <a:pt x="55" y="59"/>
                  </a:cubicBezTo>
                  <a:cubicBezTo>
                    <a:pt x="54" y="62"/>
                    <a:pt x="52" y="64"/>
                    <a:pt x="49" y="66"/>
                  </a:cubicBezTo>
                  <a:cubicBezTo>
                    <a:pt x="47" y="68"/>
                    <a:pt x="45" y="69"/>
                    <a:pt x="42" y="70"/>
                  </a:cubicBezTo>
                  <a:cubicBezTo>
                    <a:pt x="41" y="70"/>
                    <a:pt x="40" y="70"/>
                    <a:pt x="39" y="69"/>
                  </a:cubicBezTo>
                  <a:cubicBezTo>
                    <a:pt x="38" y="69"/>
                    <a:pt x="37" y="68"/>
                    <a:pt x="37" y="67"/>
                  </a:cubicBezTo>
                  <a:cubicBezTo>
                    <a:pt x="37" y="66"/>
                    <a:pt x="37" y="65"/>
                    <a:pt x="37" y="64"/>
                  </a:cubicBezTo>
                  <a:cubicBezTo>
                    <a:pt x="37" y="63"/>
                    <a:pt x="37" y="62"/>
                    <a:pt x="37" y="61"/>
                  </a:cubicBezTo>
                  <a:cubicBezTo>
                    <a:pt x="38" y="60"/>
                    <a:pt x="38" y="59"/>
                    <a:pt x="38" y="58"/>
                  </a:cubicBezTo>
                  <a:cubicBezTo>
                    <a:pt x="38" y="54"/>
                    <a:pt x="39" y="49"/>
                    <a:pt x="42" y="46"/>
                  </a:cubicBezTo>
                  <a:cubicBezTo>
                    <a:pt x="43" y="44"/>
                    <a:pt x="44" y="42"/>
                    <a:pt x="45" y="40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3" y="41"/>
                    <a:pt x="40" y="43"/>
                    <a:pt x="37" y="46"/>
                  </a:cubicBezTo>
                  <a:cubicBezTo>
                    <a:pt x="35" y="47"/>
                    <a:pt x="33" y="48"/>
                    <a:pt x="31" y="49"/>
                  </a:cubicBezTo>
                  <a:cubicBezTo>
                    <a:pt x="30" y="51"/>
                    <a:pt x="28" y="52"/>
                    <a:pt x="27" y="53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9" y="56"/>
                    <a:pt x="18" y="56"/>
                    <a:pt x="17" y="55"/>
                  </a:cubicBezTo>
                  <a:cubicBezTo>
                    <a:pt x="16" y="55"/>
                    <a:pt x="15" y="54"/>
                    <a:pt x="16" y="52"/>
                  </a:cubicBezTo>
                  <a:cubicBezTo>
                    <a:pt x="16" y="52"/>
                    <a:pt x="16" y="51"/>
                    <a:pt x="15" y="51"/>
                  </a:cubicBezTo>
                  <a:cubicBezTo>
                    <a:pt x="15" y="50"/>
                    <a:pt x="15" y="50"/>
                    <a:pt x="15" y="49"/>
                  </a:cubicBezTo>
                  <a:cubicBezTo>
                    <a:pt x="16" y="47"/>
                    <a:pt x="17" y="44"/>
                    <a:pt x="18" y="42"/>
                  </a:cubicBezTo>
                  <a:cubicBezTo>
                    <a:pt x="21" y="38"/>
                    <a:pt x="24" y="34"/>
                    <a:pt x="28" y="31"/>
                  </a:cubicBezTo>
                  <a:cubicBezTo>
                    <a:pt x="30" y="29"/>
                    <a:pt x="31" y="28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29" y="28"/>
                    <a:pt x="25" y="30"/>
                    <a:pt x="21" y="32"/>
                  </a:cubicBezTo>
                  <a:cubicBezTo>
                    <a:pt x="17" y="34"/>
                    <a:pt x="13" y="35"/>
                    <a:pt x="9" y="36"/>
                  </a:cubicBezTo>
                  <a:cubicBezTo>
                    <a:pt x="7" y="37"/>
                    <a:pt x="5" y="37"/>
                    <a:pt x="3" y="36"/>
                  </a:cubicBezTo>
                  <a:cubicBezTo>
                    <a:pt x="2" y="36"/>
                    <a:pt x="1" y="36"/>
                    <a:pt x="1" y="35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30"/>
                    <a:pt x="1" y="27"/>
                    <a:pt x="4" y="24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5" y="16"/>
                    <a:pt x="19" y="13"/>
                    <a:pt x="22" y="10"/>
                  </a:cubicBezTo>
                  <a:cubicBezTo>
                    <a:pt x="26" y="8"/>
                    <a:pt x="29" y="6"/>
                    <a:pt x="33" y="5"/>
                  </a:cubicBezTo>
                  <a:cubicBezTo>
                    <a:pt x="36" y="3"/>
                    <a:pt x="40" y="2"/>
                    <a:pt x="44" y="1"/>
                  </a:cubicBezTo>
                  <a:cubicBezTo>
                    <a:pt x="46" y="0"/>
                    <a:pt x="49" y="0"/>
                    <a:pt x="51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3" y="1"/>
                    <a:pt x="65" y="1"/>
                    <a:pt x="67" y="2"/>
                  </a:cubicBezTo>
                  <a:cubicBezTo>
                    <a:pt x="68" y="3"/>
                    <a:pt x="69" y="3"/>
                    <a:pt x="70" y="4"/>
                  </a:cubicBezTo>
                  <a:cubicBezTo>
                    <a:pt x="72" y="6"/>
                    <a:pt x="73" y="7"/>
                    <a:pt x="75" y="8"/>
                  </a:cubicBezTo>
                  <a:cubicBezTo>
                    <a:pt x="78" y="10"/>
                    <a:pt x="80" y="12"/>
                    <a:pt x="83" y="13"/>
                  </a:cubicBezTo>
                  <a:cubicBezTo>
                    <a:pt x="86" y="14"/>
                    <a:pt x="88" y="15"/>
                    <a:pt x="90" y="15"/>
                  </a:cubicBezTo>
                  <a:cubicBezTo>
                    <a:pt x="90" y="15"/>
                    <a:pt x="90" y="16"/>
                    <a:pt x="90" y="16"/>
                  </a:cubicBezTo>
                  <a:cubicBezTo>
                    <a:pt x="91" y="16"/>
                    <a:pt x="91" y="16"/>
                    <a:pt x="92" y="15"/>
                  </a:cubicBezTo>
                  <a:close/>
                  <a:moveTo>
                    <a:pt x="58" y="24"/>
                  </a:moveTo>
                  <a:cubicBezTo>
                    <a:pt x="58" y="24"/>
                    <a:pt x="57" y="24"/>
                    <a:pt x="57" y="24"/>
                  </a:cubicBezTo>
                  <a:cubicBezTo>
                    <a:pt x="57" y="25"/>
                    <a:pt x="56" y="26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6" y="26"/>
                    <a:pt x="56" y="26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lose/>
                  <a:moveTo>
                    <a:pt x="80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19"/>
                    <a:pt x="78" y="19"/>
                    <a:pt x="77" y="18"/>
                  </a:cubicBezTo>
                  <a:cubicBezTo>
                    <a:pt x="75" y="18"/>
                    <a:pt x="74" y="17"/>
                    <a:pt x="72" y="15"/>
                  </a:cubicBezTo>
                  <a:cubicBezTo>
                    <a:pt x="71" y="14"/>
                    <a:pt x="70" y="12"/>
                    <a:pt x="70" y="10"/>
                  </a:cubicBezTo>
                  <a:cubicBezTo>
                    <a:pt x="69" y="9"/>
                    <a:pt x="69" y="8"/>
                    <a:pt x="69" y="8"/>
                  </a:cubicBezTo>
                  <a:cubicBezTo>
                    <a:pt x="68" y="6"/>
                    <a:pt x="68" y="5"/>
                    <a:pt x="67" y="5"/>
                  </a:cubicBezTo>
                  <a:cubicBezTo>
                    <a:pt x="65" y="4"/>
                    <a:pt x="64" y="3"/>
                    <a:pt x="63" y="3"/>
                  </a:cubicBezTo>
                  <a:cubicBezTo>
                    <a:pt x="61" y="3"/>
                    <a:pt x="60" y="3"/>
                    <a:pt x="59" y="3"/>
                  </a:cubicBezTo>
                  <a:cubicBezTo>
                    <a:pt x="56" y="3"/>
                    <a:pt x="53" y="4"/>
                    <a:pt x="50" y="5"/>
                  </a:cubicBezTo>
                  <a:cubicBezTo>
                    <a:pt x="47" y="6"/>
                    <a:pt x="43" y="7"/>
                    <a:pt x="40" y="9"/>
                  </a:cubicBezTo>
                  <a:cubicBezTo>
                    <a:pt x="38" y="10"/>
                    <a:pt x="35" y="11"/>
                    <a:pt x="32" y="13"/>
                  </a:cubicBezTo>
                  <a:cubicBezTo>
                    <a:pt x="30" y="14"/>
                    <a:pt x="29" y="15"/>
                    <a:pt x="27" y="16"/>
                  </a:cubicBezTo>
                  <a:cubicBezTo>
                    <a:pt x="24" y="17"/>
                    <a:pt x="22" y="19"/>
                    <a:pt x="19" y="20"/>
                  </a:cubicBezTo>
                  <a:cubicBezTo>
                    <a:pt x="17" y="21"/>
                    <a:pt x="16" y="22"/>
                    <a:pt x="14" y="23"/>
                  </a:cubicBezTo>
                  <a:cubicBezTo>
                    <a:pt x="11" y="25"/>
                    <a:pt x="8" y="26"/>
                    <a:pt x="5" y="28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6" y="31"/>
                    <a:pt x="7" y="31"/>
                    <a:pt x="8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3" y="29"/>
                    <a:pt x="16" y="28"/>
                    <a:pt x="19" y="26"/>
                  </a:cubicBezTo>
                  <a:cubicBezTo>
                    <a:pt x="21" y="25"/>
                    <a:pt x="24" y="24"/>
                    <a:pt x="27" y="23"/>
                  </a:cubicBezTo>
                  <a:cubicBezTo>
                    <a:pt x="31" y="22"/>
                    <a:pt x="34" y="20"/>
                    <a:pt x="38" y="18"/>
                  </a:cubicBezTo>
                  <a:cubicBezTo>
                    <a:pt x="41" y="17"/>
                    <a:pt x="43" y="16"/>
                    <a:pt x="46" y="15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9" y="13"/>
                    <a:pt x="49" y="13"/>
                    <a:pt x="49" y="14"/>
                  </a:cubicBezTo>
                  <a:cubicBezTo>
                    <a:pt x="50" y="14"/>
                    <a:pt x="50" y="14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6"/>
                    <a:pt x="48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50" y="16"/>
                    <a:pt x="50" y="17"/>
                    <a:pt x="50" y="17"/>
                  </a:cubicBezTo>
                  <a:cubicBezTo>
                    <a:pt x="48" y="18"/>
                    <a:pt x="47" y="19"/>
                    <a:pt x="45" y="20"/>
                  </a:cubicBezTo>
                  <a:cubicBezTo>
                    <a:pt x="44" y="21"/>
                    <a:pt x="43" y="22"/>
                    <a:pt x="42" y="23"/>
                  </a:cubicBezTo>
                  <a:cubicBezTo>
                    <a:pt x="40" y="25"/>
                    <a:pt x="38" y="27"/>
                    <a:pt x="36" y="28"/>
                  </a:cubicBezTo>
                  <a:cubicBezTo>
                    <a:pt x="35" y="29"/>
                    <a:pt x="34" y="30"/>
                    <a:pt x="34" y="31"/>
                  </a:cubicBezTo>
                  <a:cubicBezTo>
                    <a:pt x="31" y="33"/>
                    <a:pt x="29" y="35"/>
                    <a:pt x="27" y="38"/>
                  </a:cubicBezTo>
                  <a:cubicBezTo>
                    <a:pt x="25" y="40"/>
                    <a:pt x="23" y="41"/>
                    <a:pt x="22" y="43"/>
                  </a:cubicBezTo>
                  <a:cubicBezTo>
                    <a:pt x="22" y="44"/>
                    <a:pt x="21" y="45"/>
                    <a:pt x="21" y="46"/>
                  </a:cubicBezTo>
                  <a:cubicBezTo>
                    <a:pt x="19" y="47"/>
                    <a:pt x="19" y="48"/>
                    <a:pt x="18" y="50"/>
                  </a:cubicBezTo>
                  <a:cubicBezTo>
                    <a:pt x="18" y="50"/>
                    <a:pt x="18" y="50"/>
                    <a:pt x="18" y="51"/>
                  </a:cubicBezTo>
                  <a:cubicBezTo>
                    <a:pt x="18" y="51"/>
                    <a:pt x="20" y="51"/>
                    <a:pt x="21" y="51"/>
                  </a:cubicBezTo>
                  <a:cubicBezTo>
                    <a:pt x="22" y="51"/>
                    <a:pt x="24" y="50"/>
                    <a:pt x="26" y="49"/>
                  </a:cubicBezTo>
                  <a:cubicBezTo>
                    <a:pt x="27" y="48"/>
                    <a:pt x="29" y="47"/>
                    <a:pt x="31" y="46"/>
                  </a:cubicBezTo>
                  <a:cubicBezTo>
                    <a:pt x="36" y="42"/>
                    <a:pt x="40" y="38"/>
                    <a:pt x="45" y="34"/>
                  </a:cubicBezTo>
                  <a:cubicBezTo>
                    <a:pt x="47" y="32"/>
                    <a:pt x="49" y="30"/>
                    <a:pt x="51" y="28"/>
                  </a:cubicBezTo>
                  <a:cubicBezTo>
                    <a:pt x="54" y="26"/>
                    <a:pt x="56" y="23"/>
                    <a:pt x="59" y="21"/>
                  </a:cubicBezTo>
                  <a:cubicBezTo>
                    <a:pt x="59" y="20"/>
                    <a:pt x="59" y="20"/>
                    <a:pt x="60" y="20"/>
                  </a:cubicBezTo>
                  <a:cubicBezTo>
                    <a:pt x="60" y="19"/>
                    <a:pt x="61" y="20"/>
                    <a:pt x="61" y="20"/>
                  </a:cubicBezTo>
                  <a:cubicBezTo>
                    <a:pt x="61" y="21"/>
                    <a:pt x="61" y="21"/>
                    <a:pt x="61" y="22"/>
                  </a:cubicBezTo>
                  <a:cubicBezTo>
                    <a:pt x="61" y="22"/>
                    <a:pt x="61" y="23"/>
                    <a:pt x="60" y="23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5"/>
                    <a:pt x="60" y="25"/>
                    <a:pt x="60" y="25"/>
                  </a:cubicBezTo>
                  <a:cubicBezTo>
                    <a:pt x="59" y="27"/>
                    <a:pt x="57" y="30"/>
                    <a:pt x="56" y="32"/>
                  </a:cubicBezTo>
                  <a:cubicBezTo>
                    <a:pt x="54" y="34"/>
                    <a:pt x="53" y="36"/>
                    <a:pt x="51" y="38"/>
                  </a:cubicBezTo>
                  <a:cubicBezTo>
                    <a:pt x="49" y="41"/>
                    <a:pt x="47" y="45"/>
                    <a:pt x="44" y="49"/>
                  </a:cubicBezTo>
                  <a:cubicBezTo>
                    <a:pt x="44" y="50"/>
                    <a:pt x="43" y="52"/>
                    <a:pt x="43" y="53"/>
                  </a:cubicBezTo>
                  <a:cubicBezTo>
                    <a:pt x="41" y="56"/>
                    <a:pt x="41" y="59"/>
                    <a:pt x="40" y="63"/>
                  </a:cubicBezTo>
                  <a:cubicBezTo>
                    <a:pt x="40" y="63"/>
                    <a:pt x="40" y="63"/>
                    <a:pt x="40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4" y="66"/>
                    <a:pt x="46" y="65"/>
                    <a:pt x="49" y="63"/>
                  </a:cubicBezTo>
                  <a:cubicBezTo>
                    <a:pt x="50" y="62"/>
                    <a:pt x="51" y="60"/>
                    <a:pt x="52" y="58"/>
                  </a:cubicBezTo>
                  <a:cubicBezTo>
                    <a:pt x="53" y="57"/>
                    <a:pt x="53" y="56"/>
                    <a:pt x="54" y="55"/>
                  </a:cubicBezTo>
                  <a:cubicBezTo>
                    <a:pt x="56" y="51"/>
                    <a:pt x="59" y="46"/>
                    <a:pt x="61" y="41"/>
                  </a:cubicBezTo>
                  <a:cubicBezTo>
                    <a:pt x="62" y="40"/>
                    <a:pt x="63" y="38"/>
                    <a:pt x="64" y="36"/>
                  </a:cubicBezTo>
                  <a:cubicBezTo>
                    <a:pt x="65" y="35"/>
                    <a:pt x="66" y="33"/>
                    <a:pt x="67" y="32"/>
                  </a:cubicBezTo>
                  <a:cubicBezTo>
                    <a:pt x="69" y="30"/>
                    <a:pt x="70" y="28"/>
                    <a:pt x="71" y="27"/>
                  </a:cubicBezTo>
                  <a:cubicBezTo>
                    <a:pt x="74" y="25"/>
                    <a:pt x="76" y="23"/>
                    <a:pt x="78" y="21"/>
                  </a:cubicBezTo>
                  <a:cubicBezTo>
                    <a:pt x="79" y="21"/>
                    <a:pt x="79" y="21"/>
                    <a:pt x="80" y="20"/>
                  </a:cubicBezTo>
                  <a:close/>
                  <a:moveTo>
                    <a:pt x="7" y="24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9" y="24"/>
                    <a:pt x="10" y="23"/>
                  </a:cubicBezTo>
                  <a:cubicBezTo>
                    <a:pt x="12" y="22"/>
                    <a:pt x="14" y="21"/>
                    <a:pt x="16" y="20"/>
                  </a:cubicBezTo>
                  <a:cubicBezTo>
                    <a:pt x="18" y="19"/>
                    <a:pt x="20" y="18"/>
                    <a:pt x="22" y="17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1" y="12"/>
                    <a:pt x="32" y="11"/>
                    <a:pt x="34" y="10"/>
                  </a:cubicBezTo>
                  <a:cubicBezTo>
                    <a:pt x="38" y="8"/>
                    <a:pt x="42" y="6"/>
                    <a:pt x="47" y="4"/>
                  </a:cubicBezTo>
                  <a:cubicBezTo>
                    <a:pt x="48" y="4"/>
                    <a:pt x="50" y="3"/>
                    <a:pt x="52" y="2"/>
                  </a:cubicBezTo>
                  <a:cubicBezTo>
                    <a:pt x="53" y="2"/>
                    <a:pt x="53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0" y="2"/>
                    <a:pt x="47" y="2"/>
                    <a:pt x="44" y="4"/>
                  </a:cubicBezTo>
                  <a:cubicBezTo>
                    <a:pt x="41" y="4"/>
                    <a:pt x="39" y="5"/>
                    <a:pt x="37" y="6"/>
                  </a:cubicBezTo>
                  <a:cubicBezTo>
                    <a:pt x="34" y="8"/>
                    <a:pt x="30" y="9"/>
                    <a:pt x="27" y="11"/>
                  </a:cubicBezTo>
                  <a:cubicBezTo>
                    <a:pt x="24" y="12"/>
                    <a:pt x="21" y="14"/>
                    <a:pt x="18" y="16"/>
                  </a:cubicBezTo>
                  <a:cubicBezTo>
                    <a:pt x="16" y="18"/>
                    <a:pt x="13" y="19"/>
                    <a:pt x="11" y="21"/>
                  </a:cubicBezTo>
                  <a:cubicBezTo>
                    <a:pt x="10" y="22"/>
                    <a:pt x="8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3" y="29"/>
                  </a:cubicBezTo>
                  <a:cubicBezTo>
                    <a:pt x="20" y="30"/>
                    <a:pt x="16" y="32"/>
                    <a:pt x="12" y="33"/>
                  </a:cubicBezTo>
                  <a:cubicBezTo>
                    <a:pt x="10" y="33"/>
                    <a:pt x="9" y="33"/>
                    <a:pt x="7" y="33"/>
                  </a:cubicBezTo>
                  <a:cubicBezTo>
                    <a:pt x="7" y="33"/>
                    <a:pt x="7" y="33"/>
                    <a:pt x="6" y="33"/>
                  </a:cubicBezTo>
                  <a:cubicBezTo>
                    <a:pt x="5" y="33"/>
                    <a:pt x="4" y="33"/>
                    <a:pt x="3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4"/>
                    <a:pt x="1" y="34"/>
                    <a:pt x="2" y="34"/>
                  </a:cubicBezTo>
                  <a:cubicBezTo>
                    <a:pt x="2" y="34"/>
                    <a:pt x="3" y="35"/>
                    <a:pt x="3" y="35"/>
                  </a:cubicBezTo>
                  <a:cubicBezTo>
                    <a:pt x="5" y="35"/>
                    <a:pt x="7" y="35"/>
                    <a:pt x="9" y="35"/>
                  </a:cubicBezTo>
                  <a:cubicBezTo>
                    <a:pt x="13" y="34"/>
                    <a:pt x="16" y="33"/>
                    <a:pt x="20" y="31"/>
                  </a:cubicBezTo>
                  <a:cubicBezTo>
                    <a:pt x="22" y="30"/>
                    <a:pt x="24" y="29"/>
                    <a:pt x="26" y="28"/>
                  </a:cubicBezTo>
                  <a:close/>
                  <a:moveTo>
                    <a:pt x="87" y="17"/>
                  </a:moveTo>
                  <a:cubicBezTo>
                    <a:pt x="87" y="17"/>
                    <a:pt x="87" y="16"/>
                    <a:pt x="87" y="16"/>
                  </a:cubicBezTo>
                  <a:cubicBezTo>
                    <a:pt x="86" y="16"/>
                    <a:pt x="85" y="16"/>
                    <a:pt x="84" y="15"/>
                  </a:cubicBezTo>
                  <a:cubicBezTo>
                    <a:pt x="81" y="14"/>
                    <a:pt x="78" y="13"/>
                    <a:pt x="76" y="11"/>
                  </a:cubicBezTo>
                  <a:cubicBezTo>
                    <a:pt x="75" y="10"/>
                    <a:pt x="74" y="10"/>
                    <a:pt x="74" y="9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1"/>
                    <a:pt x="75" y="11"/>
                    <a:pt x="75" y="12"/>
                  </a:cubicBezTo>
                  <a:cubicBezTo>
                    <a:pt x="77" y="15"/>
                    <a:pt x="80" y="17"/>
                    <a:pt x="84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7"/>
                    <a:pt x="87" y="17"/>
                    <a:pt x="87" y="17"/>
                  </a:cubicBezTo>
                  <a:close/>
                  <a:moveTo>
                    <a:pt x="14" y="30"/>
                  </a:moveTo>
                  <a:cubicBezTo>
                    <a:pt x="18" y="29"/>
                    <a:pt x="22" y="28"/>
                    <a:pt x="26" y="26"/>
                  </a:cubicBezTo>
                  <a:cubicBezTo>
                    <a:pt x="30" y="24"/>
                    <a:pt x="35" y="22"/>
                    <a:pt x="39" y="20"/>
                  </a:cubicBezTo>
                  <a:cubicBezTo>
                    <a:pt x="38" y="20"/>
                    <a:pt x="15" y="29"/>
                    <a:pt x="14" y="30"/>
                  </a:cubicBezTo>
                  <a:close/>
                  <a:moveTo>
                    <a:pt x="53" y="32"/>
                  </a:moveTo>
                  <a:cubicBezTo>
                    <a:pt x="53" y="32"/>
                    <a:pt x="53" y="32"/>
                    <a:pt x="53" y="32"/>
                  </a:cubicBezTo>
                  <a:cubicBezTo>
                    <a:pt x="52" y="33"/>
                    <a:pt x="52" y="34"/>
                    <a:pt x="51" y="35"/>
                  </a:cubicBezTo>
                  <a:cubicBezTo>
                    <a:pt x="49" y="38"/>
                    <a:pt x="46" y="41"/>
                    <a:pt x="44" y="44"/>
                  </a:cubicBezTo>
                  <a:cubicBezTo>
                    <a:pt x="43" y="46"/>
                    <a:pt x="42" y="48"/>
                    <a:pt x="41" y="50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2" y="50"/>
                    <a:pt x="42" y="49"/>
                  </a:cubicBezTo>
                  <a:cubicBezTo>
                    <a:pt x="43" y="48"/>
                    <a:pt x="44" y="46"/>
                    <a:pt x="45" y="45"/>
                  </a:cubicBezTo>
                  <a:cubicBezTo>
                    <a:pt x="47" y="42"/>
                    <a:pt x="49" y="39"/>
                    <a:pt x="51" y="36"/>
                  </a:cubicBezTo>
                  <a:cubicBezTo>
                    <a:pt x="52" y="35"/>
                    <a:pt x="52" y="33"/>
                    <a:pt x="53" y="32"/>
                  </a:cubicBezTo>
                  <a:close/>
                  <a:moveTo>
                    <a:pt x="70" y="6"/>
                  </a:moveTo>
                  <a:cubicBezTo>
                    <a:pt x="70" y="6"/>
                    <a:pt x="70" y="6"/>
                    <a:pt x="70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71" y="8"/>
                    <a:pt x="71" y="9"/>
                  </a:cubicBezTo>
                  <a:cubicBezTo>
                    <a:pt x="72" y="10"/>
                    <a:pt x="72" y="12"/>
                    <a:pt x="73" y="13"/>
                  </a:cubicBezTo>
                  <a:cubicBezTo>
                    <a:pt x="74" y="15"/>
                    <a:pt x="76" y="16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6" y="15"/>
                    <a:pt x="74" y="14"/>
                    <a:pt x="73" y="12"/>
                  </a:cubicBezTo>
                  <a:cubicBezTo>
                    <a:pt x="73" y="11"/>
                    <a:pt x="72" y="10"/>
                    <a:pt x="71" y="8"/>
                  </a:cubicBezTo>
                  <a:cubicBezTo>
                    <a:pt x="71" y="8"/>
                    <a:pt x="71" y="7"/>
                    <a:pt x="71" y="7"/>
                  </a:cubicBezTo>
                  <a:cubicBezTo>
                    <a:pt x="70" y="7"/>
                    <a:pt x="70" y="7"/>
                    <a:pt x="70" y="6"/>
                  </a:cubicBezTo>
                  <a:close/>
                  <a:moveTo>
                    <a:pt x="45" y="67"/>
                  </a:moveTo>
                  <a:cubicBezTo>
                    <a:pt x="43" y="67"/>
                    <a:pt x="42" y="66"/>
                    <a:pt x="40" y="65"/>
                  </a:cubicBezTo>
                  <a:cubicBezTo>
                    <a:pt x="40" y="67"/>
                    <a:pt x="40" y="67"/>
                    <a:pt x="41" y="67"/>
                  </a:cubicBezTo>
                  <a:cubicBezTo>
                    <a:pt x="42" y="68"/>
                    <a:pt x="44" y="68"/>
                    <a:pt x="45" y="67"/>
                  </a:cubicBezTo>
                  <a:close/>
                  <a:moveTo>
                    <a:pt x="21" y="54"/>
                  </a:moveTo>
                  <a:cubicBezTo>
                    <a:pt x="20" y="54"/>
                    <a:pt x="18" y="53"/>
                    <a:pt x="17" y="53"/>
                  </a:cubicBezTo>
                  <a:cubicBezTo>
                    <a:pt x="17" y="54"/>
                    <a:pt x="17" y="54"/>
                    <a:pt x="18" y="54"/>
                  </a:cubicBezTo>
                  <a:cubicBezTo>
                    <a:pt x="19" y="54"/>
                    <a:pt x="20" y="54"/>
                    <a:pt x="21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73"/>
            <p:cNvSpPr>
              <a:spLocks noEditPoints="1"/>
            </p:cNvSpPr>
            <p:nvPr/>
          </p:nvSpPr>
          <p:spPr bwMode="auto">
            <a:xfrm>
              <a:off x="8483810" y="4153968"/>
              <a:ext cx="406157" cy="238017"/>
            </a:xfrm>
            <a:custGeom>
              <a:avLst/>
              <a:gdLst>
                <a:gd name="T0" fmla="*/ 64 w 102"/>
                <a:gd name="T1" fmla="*/ 51 h 60"/>
                <a:gd name="T2" fmla="*/ 58 w 102"/>
                <a:gd name="T3" fmla="*/ 59 h 60"/>
                <a:gd name="T4" fmla="*/ 44 w 102"/>
                <a:gd name="T5" fmla="*/ 50 h 60"/>
                <a:gd name="T6" fmla="*/ 25 w 102"/>
                <a:gd name="T7" fmla="*/ 33 h 60"/>
                <a:gd name="T8" fmla="*/ 15 w 102"/>
                <a:gd name="T9" fmla="*/ 27 h 60"/>
                <a:gd name="T10" fmla="*/ 3 w 102"/>
                <a:gd name="T11" fmla="*/ 24 h 60"/>
                <a:gd name="T12" fmla="*/ 3 w 102"/>
                <a:gd name="T13" fmla="*/ 20 h 60"/>
                <a:gd name="T14" fmla="*/ 11 w 102"/>
                <a:gd name="T15" fmla="*/ 17 h 60"/>
                <a:gd name="T16" fmla="*/ 30 w 102"/>
                <a:gd name="T17" fmla="*/ 1 h 60"/>
                <a:gd name="T18" fmla="*/ 53 w 102"/>
                <a:gd name="T19" fmla="*/ 4 h 60"/>
                <a:gd name="T20" fmla="*/ 58 w 102"/>
                <a:gd name="T21" fmla="*/ 5 h 60"/>
                <a:gd name="T22" fmla="*/ 95 w 102"/>
                <a:gd name="T23" fmla="*/ 19 h 60"/>
                <a:gd name="T24" fmla="*/ 101 w 102"/>
                <a:gd name="T25" fmla="*/ 27 h 60"/>
                <a:gd name="T26" fmla="*/ 90 w 102"/>
                <a:gd name="T27" fmla="*/ 33 h 60"/>
                <a:gd name="T28" fmla="*/ 88 w 102"/>
                <a:gd name="T29" fmla="*/ 37 h 60"/>
                <a:gd name="T30" fmla="*/ 85 w 102"/>
                <a:gd name="T31" fmla="*/ 48 h 60"/>
                <a:gd name="T32" fmla="*/ 63 w 102"/>
                <a:gd name="T33" fmla="*/ 41 h 60"/>
                <a:gd name="T34" fmla="*/ 60 w 102"/>
                <a:gd name="T35" fmla="*/ 23 h 60"/>
                <a:gd name="T36" fmla="*/ 53 w 102"/>
                <a:gd name="T37" fmla="*/ 18 h 60"/>
                <a:gd name="T38" fmla="*/ 65 w 102"/>
                <a:gd name="T39" fmla="*/ 20 h 60"/>
                <a:gd name="T40" fmla="*/ 96 w 102"/>
                <a:gd name="T41" fmla="*/ 31 h 60"/>
                <a:gd name="T42" fmla="*/ 99 w 102"/>
                <a:gd name="T43" fmla="*/ 29 h 60"/>
                <a:gd name="T44" fmla="*/ 92 w 102"/>
                <a:gd name="T45" fmla="*/ 23 h 60"/>
                <a:gd name="T46" fmla="*/ 61 w 102"/>
                <a:gd name="T47" fmla="*/ 10 h 60"/>
                <a:gd name="T48" fmla="*/ 32 w 102"/>
                <a:gd name="T49" fmla="*/ 6 h 60"/>
                <a:gd name="T50" fmla="*/ 21 w 102"/>
                <a:gd name="T51" fmla="*/ 14 h 60"/>
                <a:gd name="T52" fmla="*/ 15 w 102"/>
                <a:gd name="T53" fmla="*/ 24 h 60"/>
                <a:gd name="T54" fmla="*/ 31 w 102"/>
                <a:gd name="T55" fmla="*/ 32 h 60"/>
                <a:gd name="T56" fmla="*/ 47 w 102"/>
                <a:gd name="T57" fmla="*/ 46 h 60"/>
                <a:gd name="T58" fmla="*/ 55 w 102"/>
                <a:gd name="T59" fmla="*/ 55 h 60"/>
                <a:gd name="T60" fmla="*/ 55 w 102"/>
                <a:gd name="T61" fmla="*/ 43 h 60"/>
                <a:gd name="T62" fmla="*/ 42 w 102"/>
                <a:gd name="T63" fmla="*/ 30 h 60"/>
                <a:gd name="T64" fmla="*/ 43 w 102"/>
                <a:gd name="T65" fmla="*/ 27 h 60"/>
                <a:gd name="T66" fmla="*/ 55 w 102"/>
                <a:gd name="T67" fmla="*/ 33 h 60"/>
                <a:gd name="T68" fmla="*/ 81 w 102"/>
                <a:gd name="T69" fmla="*/ 46 h 60"/>
                <a:gd name="T70" fmla="*/ 81 w 102"/>
                <a:gd name="T71" fmla="*/ 35 h 60"/>
                <a:gd name="T72" fmla="*/ 52 w 102"/>
                <a:gd name="T73" fmla="*/ 21 h 60"/>
                <a:gd name="T74" fmla="*/ 60 w 102"/>
                <a:gd name="T75" fmla="*/ 23 h 60"/>
                <a:gd name="T76" fmla="*/ 18 w 102"/>
                <a:gd name="T77" fmla="*/ 15 h 60"/>
                <a:gd name="T78" fmla="*/ 31 w 102"/>
                <a:gd name="T79" fmla="*/ 4 h 60"/>
                <a:gd name="T80" fmla="*/ 29 w 102"/>
                <a:gd name="T81" fmla="*/ 4 h 60"/>
                <a:gd name="T82" fmla="*/ 11 w 102"/>
                <a:gd name="T83" fmla="*/ 19 h 60"/>
                <a:gd name="T84" fmla="*/ 82 w 102"/>
                <a:gd name="T85" fmla="*/ 16 h 60"/>
                <a:gd name="T86" fmla="*/ 98 w 102"/>
                <a:gd name="T87" fmla="*/ 25 h 60"/>
                <a:gd name="T88" fmla="*/ 84 w 102"/>
                <a:gd name="T89" fmla="*/ 17 h 60"/>
                <a:gd name="T90" fmla="*/ 60 w 102"/>
                <a:gd name="T91" fmla="*/ 53 h 60"/>
                <a:gd name="T92" fmla="*/ 54 w 102"/>
                <a:gd name="T93" fmla="*/ 38 h 60"/>
                <a:gd name="T94" fmla="*/ 46 w 102"/>
                <a:gd name="T95" fmla="*/ 48 h 60"/>
                <a:gd name="T96" fmla="*/ 36 w 102"/>
                <a:gd name="T97" fmla="*/ 38 h 60"/>
                <a:gd name="T98" fmla="*/ 48 w 102"/>
                <a:gd name="T99" fmla="*/ 50 h 60"/>
                <a:gd name="T100" fmla="*/ 62 w 102"/>
                <a:gd name="T101" fmla="*/ 51 h 60"/>
                <a:gd name="T102" fmla="*/ 60 w 102"/>
                <a:gd name="T103" fmla="*/ 45 h 60"/>
                <a:gd name="T104" fmla="*/ 78 w 102"/>
                <a:gd name="T105" fmla="*/ 29 h 60"/>
                <a:gd name="T106" fmla="*/ 53 w 102"/>
                <a:gd name="T107" fmla="*/ 37 h 60"/>
                <a:gd name="T108" fmla="*/ 62 w 102"/>
                <a:gd name="T109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" h="60">
                  <a:moveTo>
                    <a:pt x="62" y="41"/>
                  </a:moveTo>
                  <a:cubicBezTo>
                    <a:pt x="62" y="41"/>
                    <a:pt x="62" y="41"/>
                    <a:pt x="62" y="41"/>
                  </a:cubicBezTo>
                  <a:cubicBezTo>
                    <a:pt x="63" y="43"/>
                    <a:pt x="64" y="46"/>
                    <a:pt x="64" y="48"/>
                  </a:cubicBezTo>
                  <a:cubicBezTo>
                    <a:pt x="64" y="49"/>
                    <a:pt x="64" y="50"/>
                    <a:pt x="64" y="51"/>
                  </a:cubicBezTo>
                  <a:cubicBezTo>
                    <a:pt x="64" y="51"/>
                    <a:pt x="64" y="52"/>
                    <a:pt x="63" y="53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6"/>
                    <a:pt x="62" y="57"/>
                    <a:pt x="60" y="58"/>
                  </a:cubicBezTo>
                  <a:cubicBezTo>
                    <a:pt x="60" y="58"/>
                    <a:pt x="59" y="59"/>
                    <a:pt x="58" y="59"/>
                  </a:cubicBezTo>
                  <a:cubicBezTo>
                    <a:pt x="58" y="59"/>
                    <a:pt x="58" y="59"/>
                    <a:pt x="57" y="59"/>
                  </a:cubicBezTo>
                  <a:cubicBezTo>
                    <a:pt x="56" y="59"/>
                    <a:pt x="55" y="60"/>
                    <a:pt x="53" y="59"/>
                  </a:cubicBezTo>
                  <a:cubicBezTo>
                    <a:pt x="52" y="58"/>
                    <a:pt x="51" y="57"/>
                    <a:pt x="50" y="57"/>
                  </a:cubicBezTo>
                  <a:cubicBezTo>
                    <a:pt x="48" y="55"/>
                    <a:pt x="46" y="52"/>
                    <a:pt x="44" y="50"/>
                  </a:cubicBezTo>
                  <a:cubicBezTo>
                    <a:pt x="43" y="49"/>
                    <a:pt x="42" y="49"/>
                    <a:pt x="41" y="48"/>
                  </a:cubicBezTo>
                  <a:cubicBezTo>
                    <a:pt x="38" y="45"/>
                    <a:pt x="36" y="42"/>
                    <a:pt x="33" y="39"/>
                  </a:cubicBezTo>
                  <a:cubicBezTo>
                    <a:pt x="31" y="37"/>
                    <a:pt x="29" y="36"/>
                    <a:pt x="28" y="35"/>
                  </a:cubicBezTo>
                  <a:cubicBezTo>
                    <a:pt x="27" y="34"/>
                    <a:pt x="26" y="33"/>
                    <a:pt x="25" y="33"/>
                  </a:cubicBezTo>
                  <a:cubicBezTo>
                    <a:pt x="24" y="32"/>
                    <a:pt x="22" y="31"/>
                    <a:pt x="21" y="30"/>
                  </a:cubicBezTo>
                  <a:cubicBezTo>
                    <a:pt x="20" y="30"/>
                    <a:pt x="18" y="30"/>
                    <a:pt x="17" y="30"/>
                  </a:cubicBezTo>
                  <a:cubicBezTo>
                    <a:pt x="15" y="30"/>
                    <a:pt x="14" y="29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3" y="26"/>
                    <a:pt x="11" y="25"/>
                    <a:pt x="9" y="25"/>
                  </a:cubicBezTo>
                  <a:cubicBezTo>
                    <a:pt x="8" y="25"/>
                    <a:pt x="6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8" y="18"/>
                    <a:pt x="10" y="17"/>
                    <a:pt x="11" y="17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8" y="11"/>
                    <a:pt x="19" y="10"/>
                    <a:pt x="20" y="9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6" y="3"/>
                    <a:pt x="28" y="2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4" y="0"/>
                    <a:pt x="36" y="0"/>
                    <a:pt x="37" y="0"/>
                  </a:cubicBezTo>
                  <a:cubicBezTo>
                    <a:pt x="38" y="0"/>
                    <a:pt x="40" y="1"/>
                    <a:pt x="41" y="1"/>
                  </a:cubicBezTo>
                  <a:cubicBezTo>
                    <a:pt x="45" y="2"/>
                    <a:pt x="49" y="3"/>
                    <a:pt x="53" y="4"/>
                  </a:cubicBezTo>
                  <a:cubicBezTo>
                    <a:pt x="53" y="4"/>
                    <a:pt x="54" y="4"/>
                    <a:pt x="54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6" y="4"/>
                    <a:pt x="57" y="4"/>
                    <a:pt x="57" y="4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2" y="6"/>
                    <a:pt x="66" y="7"/>
                    <a:pt x="70" y="8"/>
                  </a:cubicBezTo>
                  <a:cubicBezTo>
                    <a:pt x="72" y="9"/>
                    <a:pt x="74" y="10"/>
                    <a:pt x="76" y="11"/>
                  </a:cubicBezTo>
                  <a:cubicBezTo>
                    <a:pt x="80" y="12"/>
                    <a:pt x="83" y="13"/>
                    <a:pt x="86" y="14"/>
                  </a:cubicBezTo>
                  <a:cubicBezTo>
                    <a:pt x="89" y="16"/>
                    <a:pt x="92" y="17"/>
                    <a:pt x="95" y="19"/>
                  </a:cubicBezTo>
                  <a:cubicBezTo>
                    <a:pt x="97" y="21"/>
                    <a:pt x="98" y="22"/>
                    <a:pt x="100" y="24"/>
                  </a:cubicBezTo>
                  <a:cubicBezTo>
                    <a:pt x="100" y="24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0" y="26"/>
                    <a:pt x="101" y="27"/>
                    <a:pt x="101" y="27"/>
                  </a:cubicBezTo>
                  <a:cubicBezTo>
                    <a:pt x="102" y="28"/>
                    <a:pt x="102" y="29"/>
                    <a:pt x="102" y="30"/>
                  </a:cubicBezTo>
                  <a:cubicBezTo>
                    <a:pt x="102" y="31"/>
                    <a:pt x="102" y="32"/>
                    <a:pt x="101" y="32"/>
                  </a:cubicBezTo>
                  <a:cubicBezTo>
                    <a:pt x="100" y="33"/>
                    <a:pt x="99" y="33"/>
                    <a:pt x="98" y="33"/>
                  </a:cubicBezTo>
                  <a:cubicBezTo>
                    <a:pt x="95" y="34"/>
                    <a:pt x="92" y="34"/>
                    <a:pt x="90" y="33"/>
                  </a:cubicBezTo>
                  <a:cubicBezTo>
                    <a:pt x="88" y="33"/>
                    <a:pt x="87" y="32"/>
                    <a:pt x="85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5" y="34"/>
                    <a:pt x="87" y="35"/>
                    <a:pt x="88" y="37"/>
                  </a:cubicBezTo>
                  <a:cubicBezTo>
                    <a:pt x="90" y="39"/>
                    <a:pt x="91" y="41"/>
                    <a:pt x="91" y="44"/>
                  </a:cubicBezTo>
                  <a:cubicBezTo>
                    <a:pt x="91" y="45"/>
                    <a:pt x="90" y="47"/>
                    <a:pt x="89" y="47"/>
                  </a:cubicBezTo>
                  <a:cubicBezTo>
                    <a:pt x="88" y="48"/>
                    <a:pt x="88" y="48"/>
                    <a:pt x="87" y="48"/>
                  </a:cubicBezTo>
                  <a:cubicBezTo>
                    <a:pt x="87" y="48"/>
                    <a:pt x="86" y="48"/>
                    <a:pt x="85" y="48"/>
                  </a:cubicBezTo>
                  <a:cubicBezTo>
                    <a:pt x="84" y="49"/>
                    <a:pt x="82" y="48"/>
                    <a:pt x="80" y="48"/>
                  </a:cubicBezTo>
                  <a:cubicBezTo>
                    <a:pt x="78" y="47"/>
                    <a:pt x="76" y="47"/>
                    <a:pt x="74" y="46"/>
                  </a:cubicBezTo>
                  <a:cubicBezTo>
                    <a:pt x="72" y="46"/>
                    <a:pt x="69" y="45"/>
                    <a:pt x="68" y="44"/>
                  </a:cubicBezTo>
                  <a:cubicBezTo>
                    <a:pt x="66" y="43"/>
                    <a:pt x="64" y="42"/>
                    <a:pt x="63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60" y="23"/>
                  </a:move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59" y="22"/>
                    <a:pt x="59" y="22"/>
                  </a:cubicBezTo>
                  <a:cubicBezTo>
                    <a:pt x="58" y="22"/>
                    <a:pt x="57" y="21"/>
                    <a:pt x="56" y="21"/>
                  </a:cubicBezTo>
                  <a:cubicBezTo>
                    <a:pt x="55" y="20"/>
                    <a:pt x="54" y="19"/>
                    <a:pt x="53" y="18"/>
                  </a:cubicBezTo>
                  <a:cubicBezTo>
                    <a:pt x="53" y="17"/>
                    <a:pt x="53" y="17"/>
                    <a:pt x="53" y="16"/>
                  </a:cubicBezTo>
                  <a:cubicBezTo>
                    <a:pt x="54" y="16"/>
                    <a:pt x="54" y="16"/>
                    <a:pt x="55" y="16"/>
                  </a:cubicBezTo>
                  <a:cubicBezTo>
                    <a:pt x="56" y="16"/>
                    <a:pt x="56" y="16"/>
                    <a:pt x="57" y="16"/>
                  </a:cubicBezTo>
                  <a:cubicBezTo>
                    <a:pt x="60" y="17"/>
                    <a:pt x="62" y="19"/>
                    <a:pt x="65" y="20"/>
                  </a:cubicBezTo>
                  <a:cubicBezTo>
                    <a:pt x="66" y="20"/>
                    <a:pt x="67" y="21"/>
                    <a:pt x="68" y="21"/>
                  </a:cubicBezTo>
                  <a:cubicBezTo>
                    <a:pt x="71" y="23"/>
                    <a:pt x="74" y="24"/>
                    <a:pt x="77" y="26"/>
                  </a:cubicBezTo>
                  <a:cubicBezTo>
                    <a:pt x="81" y="28"/>
                    <a:pt x="85" y="29"/>
                    <a:pt x="90" y="30"/>
                  </a:cubicBezTo>
                  <a:cubicBezTo>
                    <a:pt x="92" y="31"/>
                    <a:pt x="94" y="31"/>
                    <a:pt x="96" y="31"/>
                  </a:cubicBezTo>
                  <a:cubicBezTo>
                    <a:pt x="97" y="30"/>
                    <a:pt x="97" y="30"/>
                    <a:pt x="98" y="30"/>
                  </a:cubicBezTo>
                  <a:cubicBezTo>
                    <a:pt x="99" y="30"/>
                    <a:pt x="99" y="30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8" y="29"/>
                    <a:pt x="97" y="29"/>
                    <a:pt x="97" y="29"/>
                  </a:cubicBezTo>
                  <a:cubicBezTo>
                    <a:pt x="97" y="29"/>
                    <a:pt x="97" y="28"/>
                    <a:pt x="96" y="28"/>
                  </a:cubicBezTo>
                  <a:cubicBezTo>
                    <a:pt x="96" y="27"/>
                    <a:pt x="96" y="27"/>
                    <a:pt x="96" y="26"/>
                  </a:cubicBezTo>
                  <a:cubicBezTo>
                    <a:pt x="95" y="25"/>
                    <a:pt x="93" y="24"/>
                    <a:pt x="92" y="23"/>
                  </a:cubicBezTo>
                  <a:cubicBezTo>
                    <a:pt x="90" y="22"/>
                    <a:pt x="88" y="21"/>
                    <a:pt x="85" y="20"/>
                  </a:cubicBezTo>
                  <a:cubicBezTo>
                    <a:pt x="82" y="18"/>
                    <a:pt x="79" y="17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0" y="13"/>
                    <a:pt x="66" y="11"/>
                    <a:pt x="61" y="10"/>
                  </a:cubicBezTo>
                  <a:cubicBezTo>
                    <a:pt x="58" y="9"/>
                    <a:pt x="54" y="7"/>
                    <a:pt x="51" y="6"/>
                  </a:cubicBezTo>
                  <a:cubicBezTo>
                    <a:pt x="48" y="6"/>
                    <a:pt x="46" y="5"/>
                    <a:pt x="43" y="5"/>
                  </a:cubicBezTo>
                  <a:cubicBezTo>
                    <a:pt x="41" y="4"/>
                    <a:pt x="39" y="4"/>
                    <a:pt x="37" y="5"/>
                  </a:cubicBezTo>
                  <a:cubicBezTo>
                    <a:pt x="35" y="5"/>
                    <a:pt x="34" y="5"/>
                    <a:pt x="32" y="6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1"/>
                    <a:pt x="23" y="13"/>
                    <a:pt x="21" y="14"/>
                  </a:cubicBezTo>
                  <a:cubicBezTo>
                    <a:pt x="18" y="17"/>
                    <a:pt x="15" y="20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3" y="23"/>
                    <a:pt x="14" y="23"/>
                    <a:pt x="15" y="24"/>
                  </a:cubicBezTo>
                  <a:cubicBezTo>
                    <a:pt x="16" y="25"/>
                    <a:pt x="18" y="26"/>
                    <a:pt x="19" y="27"/>
                  </a:cubicBezTo>
                  <a:cubicBezTo>
                    <a:pt x="20" y="27"/>
                    <a:pt x="21" y="27"/>
                    <a:pt x="22" y="26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5" y="28"/>
                    <a:pt x="28" y="30"/>
                    <a:pt x="31" y="32"/>
                  </a:cubicBezTo>
                  <a:cubicBezTo>
                    <a:pt x="31" y="33"/>
                    <a:pt x="32" y="33"/>
                    <a:pt x="33" y="34"/>
                  </a:cubicBezTo>
                  <a:cubicBezTo>
                    <a:pt x="35" y="35"/>
                    <a:pt x="38" y="37"/>
                    <a:pt x="40" y="39"/>
                  </a:cubicBezTo>
                  <a:cubicBezTo>
                    <a:pt x="41" y="40"/>
                    <a:pt x="43" y="41"/>
                    <a:pt x="44" y="43"/>
                  </a:cubicBezTo>
                  <a:cubicBezTo>
                    <a:pt x="45" y="44"/>
                    <a:pt x="46" y="45"/>
                    <a:pt x="47" y="46"/>
                  </a:cubicBezTo>
                  <a:cubicBezTo>
                    <a:pt x="48" y="47"/>
                    <a:pt x="49" y="48"/>
                    <a:pt x="49" y="50"/>
                  </a:cubicBezTo>
                  <a:cubicBezTo>
                    <a:pt x="50" y="51"/>
                    <a:pt x="51" y="52"/>
                    <a:pt x="52" y="53"/>
                  </a:cubicBezTo>
                  <a:cubicBezTo>
                    <a:pt x="53" y="53"/>
                    <a:pt x="53" y="54"/>
                    <a:pt x="54" y="55"/>
                  </a:cubicBezTo>
                  <a:cubicBezTo>
                    <a:pt x="54" y="55"/>
                    <a:pt x="55" y="55"/>
                    <a:pt x="55" y="55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4"/>
                    <a:pt x="58" y="53"/>
                    <a:pt x="58" y="53"/>
                  </a:cubicBezTo>
                  <a:cubicBezTo>
                    <a:pt x="58" y="49"/>
                    <a:pt x="57" y="46"/>
                    <a:pt x="55" y="43"/>
                  </a:cubicBezTo>
                  <a:cubicBezTo>
                    <a:pt x="54" y="40"/>
                    <a:pt x="52" y="38"/>
                    <a:pt x="50" y="37"/>
                  </a:cubicBezTo>
                  <a:cubicBezTo>
                    <a:pt x="50" y="36"/>
                    <a:pt x="49" y="35"/>
                    <a:pt x="48" y="34"/>
                  </a:cubicBezTo>
                  <a:cubicBezTo>
                    <a:pt x="46" y="33"/>
                    <a:pt x="45" y="31"/>
                    <a:pt x="43" y="30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5" y="27"/>
                    <a:pt x="45" y="27"/>
                  </a:cubicBezTo>
                  <a:cubicBezTo>
                    <a:pt x="46" y="27"/>
                    <a:pt x="47" y="28"/>
                    <a:pt x="48" y="28"/>
                  </a:cubicBezTo>
                  <a:cubicBezTo>
                    <a:pt x="50" y="29"/>
                    <a:pt x="52" y="31"/>
                    <a:pt x="53" y="32"/>
                  </a:cubicBezTo>
                  <a:cubicBezTo>
                    <a:pt x="54" y="32"/>
                    <a:pt x="54" y="33"/>
                    <a:pt x="55" y="33"/>
                  </a:cubicBezTo>
                  <a:cubicBezTo>
                    <a:pt x="56" y="34"/>
                    <a:pt x="57" y="34"/>
                    <a:pt x="58" y="35"/>
                  </a:cubicBezTo>
                  <a:cubicBezTo>
                    <a:pt x="63" y="37"/>
                    <a:pt x="68" y="40"/>
                    <a:pt x="73" y="43"/>
                  </a:cubicBezTo>
                  <a:cubicBezTo>
                    <a:pt x="75" y="44"/>
                    <a:pt x="77" y="45"/>
                    <a:pt x="80" y="45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3" y="46"/>
                    <a:pt x="85" y="45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8" y="42"/>
                    <a:pt x="87" y="40"/>
                    <a:pt x="85" y="38"/>
                  </a:cubicBezTo>
                  <a:cubicBezTo>
                    <a:pt x="83" y="37"/>
                    <a:pt x="82" y="36"/>
                    <a:pt x="81" y="35"/>
                  </a:cubicBezTo>
                  <a:cubicBezTo>
                    <a:pt x="77" y="32"/>
                    <a:pt x="74" y="30"/>
                    <a:pt x="70" y="29"/>
                  </a:cubicBezTo>
                  <a:cubicBezTo>
                    <a:pt x="66" y="27"/>
                    <a:pt x="61" y="26"/>
                    <a:pt x="57" y="24"/>
                  </a:cubicBezTo>
                  <a:cubicBezTo>
                    <a:pt x="55" y="23"/>
                    <a:pt x="54" y="23"/>
                    <a:pt x="53" y="22"/>
                  </a:cubicBezTo>
                  <a:cubicBezTo>
                    <a:pt x="52" y="22"/>
                    <a:pt x="52" y="21"/>
                    <a:pt x="52" y="21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4" y="20"/>
                    <a:pt x="54" y="20"/>
                    <a:pt x="55" y="21"/>
                  </a:cubicBezTo>
                  <a:cubicBezTo>
                    <a:pt x="56" y="21"/>
                    <a:pt x="58" y="22"/>
                    <a:pt x="59" y="23"/>
                  </a:cubicBezTo>
                  <a:cubicBezTo>
                    <a:pt x="59" y="23"/>
                    <a:pt x="60" y="23"/>
                    <a:pt x="60" y="23"/>
                  </a:cubicBezTo>
                  <a:close/>
                  <a:moveTo>
                    <a:pt x="6" y="21"/>
                  </a:moveTo>
                  <a:cubicBezTo>
                    <a:pt x="6" y="21"/>
                    <a:pt x="7" y="22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2" y="19"/>
                    <a:pt x="15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11"/>
                    <a:pt x="26" y="9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ubicBezTo>
                    <a:pt x="29" y="5"/>
                    <a:pt x="30" y="5"/>
                    <a:pt x="31" y="4"/>
                  </a:cubicBezTo>
                  <a:cubicBezTo>
                    <a:pt x="32" y="4"/>
                    <a:pt x="33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2"/>
                    <a:pt x="32" y="3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7" y="5"/>
                    <a:pt x="25" y="7"/>
                    <a:pt x="23" y="9"/>
                  </a:cubicBezTo>
                  <a:cubicBezTo>
                    <a:pt x="22" y="11"/>
                    <a:pt x="20" y="13"/>
                    <a:pt x="18" y="14"/>
                  </a:cubicBezTo>
                  <a:cubicBezTo>
                    <a:pt x="16" y="16"/>
                    <a:pt x="14" y="18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9" y="20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lose/>
                  <a:moveTo>
                    <a:pt x="82" y="16"/>
                  </a:moveTo>
                  <a:cubicBezTo>
                    <a:pt x="82" y="16"/>
                    <a:pt x="82" y="16"/>
                    <a:pt x="82" y="16"/>
                  </a:cubicBezTo>
                  <a:cubicBezTo>
                    <a:pt x="85" y="18"/>
                    <a:pt x="89" y="20"/>
                    <a:pt x="92" y="22"/>
                  </a:cubicBezTo>
                  <a:cubicBezTo>
                    <a:pt x="94" y="23"/>
                    <a:pt x="96" y="24"/>
                    <a:pt x="97" y="25"/>
                  </a:cubicBezTo>
                  <a:cubicBezTo>
                    <a:pt x="97" y="25"/>
                    <a:pt x="97" y="26"/>
                    <a:pt x="97" y="26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7" y="24"/>
                    <a:pt x="97" y="23"/>
                  </a:cubicBezTo>
                  <a:cubicBezTo>
                    <a:pt x="96" y="23"/>
                    <a:pt x="96" y="22"/>
                    <a:pt x="96" y="22"/>
                  </a:cubicBezTo>
                  <a:cubicBezTo>
                    <a:pt x="94" y="21"/>
                    <a:pt x="93" y="21"/>
                    <a:pt x="92" y="20"/>
                  </a:cubicBezTo>
                  <a:cubicBezTo>
                    <a:pt x="90" y="19"/>
                    <a:pt x="87" y="18"/>
                    <a:pt x="84" y="17"/>
                  </a:cubicBezTo>
                  <a:cubicBezTo>
                    <a:pt x="84" y="17"/>
                    <a:pt x="83" y="17"/>
                    <a:pt x="82" y="16"/>
                  </a:cubicBezTo>
                  <a:close/>
                  <a:moveTo>
                    <a:pt x="59" y="55"/>
                  </a:moveTo>
                  <a:cubicBezTo>
                    <a:pt x="60" y="55"/>
                    <a:pt x="60" y="54"/>
                    <a:pt x="60" y="54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2"/>
                    <a:pt x="60" y="51"/>
                    <a:pt x="60" y="50"/>
                  </a:cubicBezTo>
                  <a:cubicBezTo>
                    <a:pt x="60" y="48"/>
                    <a:pt x="59" y="46"/>
                    <a:pt x="58" y="44"/>
                  </a:cubicBezTo>
                  <a:cubicBezTo>
                    <a:pt x="57" y="42"/>
                    <a:pt x="56" y="41"/>
                    <a:pt x="55" y="39"/>
                  </a:cubicBezTo>
                  <a:cubicBezTo>
                    <a:pt x="55" y="39"/>
                    <a:pt x="55" y="38"/>
                    <a:pt x="54" y="38"/>
                  </a:cubicBezTo>
                  <a:cubicBezTo>
                    <a:pt x="56" y="41"/>
                    <a:pt x="57" y="43"/>
                    <a:pt x="58" y="46"/>
                  </a:cubicBezTo>
                  <a:cubicBezTo>
                    <a:pt x="59" y="49"/>
                    <a:pt x="59" y="52"/>
                    <a:pt x="59" y="55"/>
                  </a:cubicBezTo>
                  <a:close/>
                  <a:moveTo>
                    <a:pt x="48" y="50"/>
                  </a:moveTo>
                  <a:cubicBezTo>
                    <a:pt x="47" y="49"/>
                    <a:pt x="47" y="49"/>
                    <a:pt x="46" y="48"/>
                  </a:cubicBezTo>
                  <a:cubicBezTo>
                    <a:pt x="45" y="46"/>
                    <a:pt x="44" y="45"/>
                    <a:pt x="43" y="44"/>
                  </a:cubicBezTo>
                  <a:cubicBezTo>
                    <a:pt x="42" y="43"/>
                    <a:pt x="41" y="42"/>
                    <a:pt x="40" y="41"/>
                  </a:cubicBezTo>
                  <a:cubicBezTo>
                    <a:pt x="39" y="40"/>
                    <a:pt x="38" y="39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7" y="38"/>
                    <a:pt x="37" y="39"/>
                    <a:pt x="37" y="39"/>
                  </a:cubicBezTo>
                  <a:cubicBezTo>
                    <a:pt x="38" y="40"/>
                    <a:pt x="38" y="40"/>
                    <a:pt x="39" y="41"/>
                  </a:cubicBezTo>
                  <a:cubicBezTo>
                    <a:pt x="42" y="44"/>
                    <a:pt x="45" y="48"/>
                    <a:pt x="48" y="50"/>
                  </a:cubicBezTo>
                  <a:close/>
                  <a:moveTo>
                    <a:pt x="66" y="9"/>
                  </a:moveTo>
                  <a:cubicBezTo>
                    <a:pt x="73" y="12"/>
                    <a:pt x="79" y="14"/>
                    <a:pt x="86" y="16"/>
                  </a:cubicBezTo>
                  <a:cubicBezTo>
                    <a:pt x="80" y="13"/>
                    <a:pt x="73" y="11"/>
                    <a:pt x="66" y="9"/>
                  </a:cubicBezTo>
                  <a:close/>
                  <a:moveTo>
                    <a:pt x="62" y="51"/>
                  </a:moveTo>
                  <a:cubicBezTo>
                    <a:pt x="62" y="49"/>
                    <a:pt x="62" y="47"/>
                    <a:pt x="61" y="45"/>
                  </a:cubicBezTo>
                  <a:cubicBezTo>
                    <a:pt x="60" y="43"/>
                    <a:pt x="59" y="41"/>
                    <a:pt x="58" y="39"/>
                  </a:cubicBezTo>
                  <a:cubicBezTo>
                    <a:pt x="58" y="39"/>
                    <a:pt x="57" y="39"/>
                    <a:pt x="57" y="39"/>
                  </a:cubicBezTo>
                  <a:cubicBezTo>
                    <a:pt x="58" y="41"/>
                    <a:pt x="60" y="43"/>
                    <a:pt x="60" y="45"/>
                  </a:cubicBezTo>
                  <a:cubicBezTo>
                    <a:pt x="61" y="46"/>
                    <a:pt x="62" y="49"/>
                    <a:pt x="62" y="51"/>
                  </a:cubicBezTo>
                  <a:close/>
                  <a:moveTo>
                    <a:pt x="78" y="29"/>
                  </a:moveTo>
                  <a:cubicBezTo>
                    <a:pt x="78" y="30"/>
                    <a:pt x="79" y="30"/>
                    <a:pt x="80" y="30"/>
                  </a:cubicBezTo>
                  <a:cubicBezTo>
                    <a:pt x="79" y="29"/>
                    <a:pt x="78" y="29"/>
                    <a:pt x="78" y="29"/>
                  </a:cubicBezTo>
                  <a:close/>
                  <a:moveTo>
                    <a:pt x="54" y="38"/>
                  </a:move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4" y="38"/>
                  </a:cubicBezTo>
                  <a:close/>
                  <a:moveTo>
                    <a:pt x="62" y="23"/>
                  </a:move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4"/>
                    <a:pt x="62" y="24"/>
                    <a:pt x="62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74"/>
            <p:cNvSpPr>
              <a:spLocks noEditPoints="1"/>
            </p:cNvSpPr>
            <p:nvPr/>
          </p:nvSpPr>
          <p:spPr bwMode="auto">
            <a:xfrm>
              <a:off x="8337506" y="4051338"/>
              <a:ext cx="165956" cy="155038"/>
            </a:xfrm>
            <a:custGeom>
              <a:avLst/>
              <a:gdLst>
                <a:gd name="T0" fmla="*/ 0 w 42"/>
                <a:gd name="T1" fmla="*/ 24 h 39"/>
                <a:gd name="T2" fmla="*/ 13 w 42"/>
                <a:gd name="T3" fmla="*/ 2 h 39"/>
                <a:gd name="T4" fmla="*/ 40 w 42"/>
                <a:gd name="T5" fmla="*/ 13 h 39"/>
                <a:gd name="T6" fmla="*/ 37 w 42"/>
                <a:gd name="T7" fmla="*/ 32 h 39"/>
                <a:gd name="T8" fmla="*/ 33 w 42"/>
                <a:gd name="T9" fmla="*/ 29 h 39"/>
                <a:gd name="T10" fmla="*/ 32 w 42"/>
                <a:gd name="T11" fmla="*/ 30 h 39"/>
                <a:gd name="T12" fmla="*/ 12 w 42"/>
                <a:gd name="T13" fmla="*/ 22 h 39"/>
                <a:gd name="T14" fmla="*/ 13 w 42"/>
                <a:gd name="T15" fmla="*/ 17 h 39"/>
                <a:gd name="T16" fmla="*/ 21 w 42"/>
                <a:gd name="T17" fmla="*/ 23 h 39"/>
                <a:gd name="T18" fmla="*/ 13 w 42"/>
                <a:gd name="T19" fmla="*/ 33 h 39"/>
                <a:gd name="T20" fmla="*/ 24 w 42"/>
                <a:gd name="T21" fmla="*/ 9 h 39"/>
                <a:gd name="T22" fmla="*/ 29 w 42"/>
                <a:gd name="T23" fmla="*/ 33 h 39"/>
                <a:gd name="T24" fmla="*/ 7 w 42"/>
                <a:gd name="T25" fmla="*/ 28 h 39"/>
                <a:gd name="T26" fmla="*/ 7 w 42"/>
                <a:gd name="T27" fmla="*/ 28 h 39"/>
                <a:gd name="T28" fmla="*/ 21 w 42"/>
                <a:gd name="T29" fmla="*/ 18 h 39"/>
                <a:gd name="T30" fmla="*/ 29 w 42"/>
                <a:gd name="T31" fmla="*/ 22 h 39"/>
                <a:gd name="T32" fmla="*/ 15 w 42"/>
                <a:gd name="T33" fmla="*/ 12 h 39"/>
                <a:gd name="T34" fmla="*/ 15 w 42"/>
                <a:gd name="T35" fmla="*/ 12 h 39"/>
                <a:gd name="T36" fmla="*/ 30 w 42"/>
                <a:gd name="T37" fmla="*/ 17 h 39"/>
                <a:gd name="T38" fmla="*/ 16 w 42"/>
                <a:gd name="T39" fmla="*/ 15 h 39"/>
                <a:gd name="T40" fmla="*/ 15 w 42"/>
                <a:gd name="T41" fmla="*/ 14 h 39"/>
                <a:gd name="T42" fmla="*/ 23 w 42"/>
                <a:gd name="T43" fmla="*/ 27 h 39"/>
                <a:gd name="T44" fmla="*/ 24 w 42"/>
                <a:gd name="T45" fmla="*/ 26 h 39"/>
                <a:gd name="T46" fmla="*/ 17 w 42"/>
                <a:gd name="T47" fmla="*/ 18 h 39"/>
                <a:gd name="T48" fmla="*/ 28 w 42"/>
                <a:gd name="T49" fmla="*/ 11 h 39"/>
                <a:gd name="T50" fmla="*/ 11 w 42"/>
                <a:gd name="T51" fmla="*/ 17 h 39"/>
                <a:gd name="T52" fmla="*/ 21 w 42"/>
                <a:gd name="T53" fmla="*/ 30 h 39"/>
                <a:gd name="T54" fmla="*/ 18 w 42"/>
                <a:gd name="T55" fmla="*/ 5 h 39"/>
                <a:gd name="T56" fmla="*/ 22 w 42"/>
                <a:gd name="T57" fmla="*/ 20 h 39"/>
                <a:gd name="T58" fmla="*/ 4 w 42"/>
                <a:gd name="T59" fmla="*/ 16 h 39"/>
                <a:gd name="T60" fmla="*/ 7 w 42"/>
                <a:gd name="T61" fmla="*/ 18 h 39"/>
                <a:gd name="T62" fmla="*/ 31 w 42"/>
                <a:gd name="T63" fmla="*/ 25 h 39"/>
                <a:gd name="T64" fmla="*/ 14 w 42"/>
                <a:gd name="T65" fmla="*/ 25 h 39"/>
                <a:gd name="T66" fmla="*/ 13 w 42"/>
                <a:gd name="T67" fmla="*/ 12 h 39"/>
                <a:gd name="T68" fmla="*/ 28 w 42"/>
                <a:gd name="T69" fmla="*/ 28 h 39"/>
                <a:gd name="T70" fmla="*/ 21 w 42"/>
                <a:gd name="T71" fmla="*/ 27 h 39"/>
                <a:gd name="T72" fmla="*/ 15 w 42"/>
                <a:gd name="T73" fmla="*/ 27 h 39"/>
                <a:gd name="T74" fmla="*/ 15 w 42"/>
                <a:gd name="T75" fmla="*/ 27 h 39"/>
                <a:gd name="T76" fmla="*/ 23 w 42"/>
                <a:gd name="T77" fmla="*/ 24 h 39"/>
                <a:gd name="T78" fmla="*/ 12 w 42"/>
                <a:gd name="T79" fmla="*/ 26 h 39"/>
                <a:gd name="T80" fmla="*/ 33 w 42"/>
                <a:gd name="T81" fmla="*/ 21 h 39"/>
                <a:gd name="T82" fmla="*/ 27 w 42"/>
                <a:gd name="T83" fmla="*/ 29 h 39"/>
                <a:gd name="T84" fmla="*/ 16 w 42"/>
                <a:gd name="T85" fmla="*/ 26 h 39"/>
                <a:gd name="T86" fmla="*/ 24 w 42"/>
                <a:gd name="T87" fmla="*/ 23 h 39"/>
                <a:gd name="T88" fmla="*/ 24 w 42"/>
                <a:gd name="T89" fmla="*/ 19 h 39"/>
                <a:gd name="T90" fmla="*/ 25 w 42"/>
                <a:gd name="T91" fmla="*/ 20 h 39"/>
                <a:gd name="T92" fmla="*/ 9 w 42"/>
                <a:gd name="T93" fmla="*/ 21 h 39"/>
                <a:gd name="T94" fmla="*/ 27 w 42"/>
                <a:gd name="T95" fmla="*/ 25 h 39"/>
                <a:gd name="T96" fmla="*/ 7 w 42"/>
                <a:gd name="T97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" h="39">
                  <a:moveTo>
                    <a:pt x="20" y="39"/>
                  </a:moveTo>
                  <a:cubicBezTo>
                    <a:pt x="17" y="39"/>
                    <a:pt x="14" y="39"/>
                    <a:pt x="11" y="37"/>
                  </a:cubicBezTo>
                  <a:cubicBezTo>
                    <a:pt x="7" y="36"/>
                    <a:pt x="5" y="33"/>
                    <a:pt x="3" y="30"/>
                  </a:cubicBezTo>
                  <a:cubicBezTo>
                    <a:pt x="1" y="28"/>
                    <a:pt x="0" y="27"/>
                    <a:pt x="0" y="24"/>
                  </a:cubicBezTo>
                  <a:cubicBezTo>
                    <a:pt x="0" y="23"/>
                    <a:pt x="0" y="21"/>
                    <a:pt x="0" y="20"/>
                  </a:cubicBezTo>
                  <a:cubicBezTo>
                    <a:pt x="0" y="16"/>
                    <a:pt x="2" y="12"/>
                    <a:pt x="4" y="9"/>
                  </a:cubicBezTo>
                  <a:cubicBezTo>
                    <a:pt x="5" y="8"/>
                    <a:pt x="6" y="6"/>
                    <a:pt x="8" y="5"/>
                  </a:cubicBezTo>
                  <a:cubicBezTo>
                    <a:pt x="9" y="4"/>
                    <a:pt x="11" y="3"/>
                    <a:pt x="13" y="2"/>
                  </a:cubicBezTo>
                  <a:cubicBezTo>
                    <a:pt x="15" y="1"/>
                    <a:pt x="17" y="0"/>
                    <a:pt x="19" y="1"/>
                  </a:cubicBezTo>
                  <a:cubicBezTo>
                    <a:pt x="22" y="1"/>
                    <a:pt x="25" y="1"/>
                    <a:pt x="27" y="3"/>
                  </a:cubicBezTo>
                  <a:cubicBezTo>
                    <a:pt x="30" y="4"/>
                    <a:pt x="33" y="6"/>
                    <a:pt x="36" y="9"/>
                  </a:cubicBezTo>
                  <a:cubicBezTo>
                    <a:pt x="37" y="10"/>
                    <a:pt x="38" y="12"/>
                    <a:pt x="40" y="13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2" y="17"/>
                    <a:pt x="42" y="19"/>
                    <a:pt x="42" y="22"/>
                  </a:cubicBezTo>
                  <a:cubicBezTo>
                    <a:pt x="42" y="23"/>
                    <a:pt x="41" y="23"/>
                    <a:pt x="41" y="24"/>
                  </a:cubicBezTo>
                  <a:cubicBezTo>
                    <a:pt x="41" y="27"/>
                    <a:pt x="39" y="30"/>
                    <a:pt x="37" y="32"/>
                  </a:cubicBezTo>
                  <a:cubicBezTo>
                    <a:pt x="34" y="35"/>
                    <a:pt x="30" y="37"/>
                    <a:pt x="26" y="38"/>
                  </a:cubicBezTo>
                  <a:cubicBezTo>
                    <a:pt x="24" y="39"/>
                    <a:pt x="22" y="39"/>
                    <a:pt x="20" y="39"/>
                  </a:cubicBezTo>
                  <a:close/>
                  <a:moveTo>
                    <a:pt x="33" y="30"/>
                  </a:moveTo>
                  <a:cubicBezTo>
                    <a:pt x="33" y="30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0"/>
                    <a:pt x="33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30"/>
                    <a:pt x="33" y="30"/>
                    <a:pt x="33" y="30"/>
                  </a:cubicBezTo>
                  <a:close/>
                  <a:moveTo>
                    <a:pt x="13" y="17"/>
                  </a:moveTo>
                  <a:cubicBezTo>
                    <a:pt x="13" y="17"/>
                    <a:pt x="12" y="20"/>
                    <a:pt x="11" y="21"/>
                  </a:cubicBezTo>
                  <a:cubicBezTo>
                    <a:pt x="11" y="21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7"/>
                    <a:pt x="13" y="17"/>
                  </a:cubicBezTo>
                  <a:close/>
                  <a:moveTo>
                    <a:pt x="19" y="22"/>
                  </a:moveTo>
                  <a:cubicBezTo>
                    <a:pt x="19" y="23"/>
                    <a:pt x="18" y="23"/>
                    <a:pt x="18" y="24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4"/>
                    <a:pt x="21" y="24"/>
                    <a:pt x="21" y="23"/>
                  </a:cubicBezTo>
                  <a:cubicBezTo>
                    <a:pt x="20" y="23"/>
                    <a:pt x="20" y="22"/>
                    <a:pt x="19" y="22"/>
                  </a:cubicBezTo>
                  <a:close/>
                  <a:moveTo>
                    <a:pt x="8" y="30"/>
                  </a:moveTo>
                  <a:cubicBezTo>
                    <a:pt x="9" y="32"/>
                    <a:pt x="12" y="34"/>
                    <a:pt x="14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1" y="31"/>
                    <a:pt x="10" y="30"/>
                  </a:cubicBezTo>
                  <a:cubicBezTo>
                    <a:pt x="9" y="30"/>
                    <a:pt x="9" y="30"/>
                    <a:pt x="8" y="30"/>
                  </a:cubicBezTo>
                  <a:close/>
                  <a:moveTo>
                    <a:pt x="25" y="11"/>
                  </a:moveTo>
                  <a:cubicBezTo>
                    <a:pt x="25" y="10"/>
                    <a:pt x="25" y="9"/>
                    <a:pt x="24" y="9"/>
                  </a:cubicBezTo>
                  <a:cubicBezTo>
                    <a:pt x="23" y="8"/>
                    <a:pt x="23" y="8"/>
                    <a:pt x="22" y="9"/>
                  </a:cubicBezTo>
                  <a:cubicBezTo>
                    <a:pt x="23" y="10"/>
                    <a:pt x="24" y="10"/>
                    <a:pt x="25" y="11"/>
                  </a:cubicBezTo>
                  <a:close/>
                  <a:moveTo>
                    <a:pt x="30" y="33"/>
                  </a:moveTo>
                  <a:cubicBezTo>
                    <a:pt x="30" y="32"/>
                    <a:pt x="29" y="32"/>
                    <a:pt x="29" y="33"/>
                  </a:cubicBezTo>
                  <a:cubicBezTo>
                    <a:pt x="27" y="34"/>
                    <a:pt x="25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5"/>
                    <a:pt x="28" y="34"/>
                    <a:pt x="30" y="33"/>
                  </a:cubicBezTo>
                  <a:close/>
                  <a:moveTo>
                    <a:pt x="7" y="28"/>
                  </a:moveTo>
                  <a:cubicBezTo>
                    <a:pt x="7" y="26"/>
                    <a:pt x="6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1" y="18"/>
                  </a:cubicBezTo>
                  <a:cubicBezTo>
                    <a:pt x="22" y="18"/>
                    <a:pt x="23" y="17"/>
                    <a:pt x="24" y="15"/>
                  </a:cubicBezTo>
                  <a:close/>
                  <a:moveTo>
                    <a:pt x="28" y="24"/>
                  </a:moveTo>
                  <a:cubicBezTo>
                    <a:pt x="28" y="23"/>
                    <a:pt x="29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7" y="20"/>
                    <a:pt x="27" y="21"/>
                    <a:pt x="27" y="21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15" y="12"/>
                  </a:moveTo>
                  <a:cubicBezTo>
                    <a:pt x="17" y="12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6" y="11"/>
                    <a:pt x="15" y="11"/>
                    <a:pt x="15" y="12"/>
                  </a:cubicBezTo>
                  <a:close/>
                  <a:moveTo>
                    <a:pt x="31" y="22"/>
                  </a:moveTo>
                  <a:cubicBezTo>
                    <a:pt x="31" y="20"/>
                    <a:pt x="31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1" y="20"/>
                    <a:pt x="31" y="22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5"/>
                    <a:pt x="16" y="15"/>
                  </a:cubicBezTo>
                  <a:cubicBezTo>
                    <a:pt x="16" y="15"/>
                    <a:pt x="17" y="14"/>
                    <a:pt x="17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5"/>
                    <a:pt x="15" y="15"/>
                    <a:pt x="15" y="16"/>
                  </a:cubicBezTo>
                  <a:close/>
                  <a:moveTo>
                    <a:pt x="24" y="26"/>
                  </a:moveTo>
                  <a:cubicBezTo>
                    <a:pt x="24" y="26"/>
                    <a:pt x="23" y="26"/>
                    <a:pt x="23" y="26"/>
                  </a:cubicBezTo>
                  <a:cubicBezTo>
                    <a:pt x="23" y="26"/>
                    <a:pt x="22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4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17" y="18"/>
                  </a:moveTo>
                  <a:cubicBezTo>
                    <a:pt x="17" y="17"/>
                    <a:pt x="18" y="17"/>
                    <a:pt x="18" y="16"/>
                  </a:cubicBezTo>
                  <a:cubicBezTo>
                    <a:pt x="17" y="16"/>
                    <a:pt x="16" y="17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2"/>
                    <a:pt x="28" y="12"/>
                  </a:cubicBezTo>
                  <a:cubicBezTo>
                    <a:pt x="28" y="13"/>
                    <a:pt x="29" y="12"/>
                    <a:pt x="30" y="12"/>
                  </a:cubicBezTo>
                  <a:cubicBezTo>
                    <a:pt x="29" y="11"/>
                    <a:pt x="29" y="11"/>
                    <a:pt x="28" y="11"/>
                  </a:cubicBezTo>
                  <a:close/>
                  <a:moveTo>
                    <a:pt x="10" y="19"/>
                  </a:moveTo>
                  <a:cubicBezTo>
                    <a:pt x="11" y="18"/>
                    <a:pt x="11" y="18"/>
                    <a:pt x="11" y="17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0" y="17"/>
                    <a:pt x="10" y="18"/>
                    <a:pt x="10" y="19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20" y="30"/>
                    <a:pt x="21" y="30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1" y="30"/>
                    <a:pt x="19" y="30"/>
                    <a:pt x="18" y="30"/>
                  </a:cubicBezTo>
                  <a:close/>
                  <a:moveTo>
                    <a:pt x="23" y="6"/>
                  </a:moveTo>
                  <a:cubicBezTo>
                    <a:pt x="21" y="5"/>
                    <a:pt x="20" y="5"/>
                    <a:pt x="18" y="5"/>
                  </a:cubicBezTo>
                  <a:cubicBezTo>
                    <a:pt x="19" y="6"/>
                    <a:pt x="21" y="6"/>
                    <a:pt x="23" y="6"/>
                  </a:cubicBezTo>
                  <a:close/>
                  <a:moveTo>
                    <a:pt x="20" y="20"/>
                  </a:moveTo>
                  <a:cubicBezTo>
                    <a:pt x="20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0" y="20"/>
                  </a:cubicBezTo>
                  <a:close/>
                  <a:moveTo>
                    <a:pt x="6" y="12"/>
                  </a:moveTo>
                  <a:cubicBezTo>
                    <a:pt x="5" y="13"/>
                    <a:pt x="4" y="15"/>
                    <a:pt x="4" y="16"/>
                  </a:cubicBezTo>
                  <a:cubicBezTo>
                    <a:pt x="5" y="15"/>
                    <a:pt x="5" y="13"/>
                    <a:pt x="6" y="12"/>
                  </a:cubicBezTo>
                  <a:close/>
                  <a:moveTo>
                    <a:pt x="7" y="18"/>
                  </a:moveTo>
                  <a:cubicBezTo>
                    <a:pt x="7" y="19"/>
                    <a:pt x="6" y="19"/>
                    <a:pt x="6" y="20"/>
                  </a:cubicBezTo>
                  <a:cubicBezTo>
                    <a:pt x="7" y="20"/>
                    <a:pt x="7" y="19"/>
                    <a:pt x="7" y="18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0" y="26"/>
                    <a:pt x="30" y="26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5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3"/>
                    <a:pt x="13" y="24"/>
                    <a:pt x="13" y="24"/>
                  </a:cubicBezTo>
                  <a:close/>
                  <a:moveTo>
                    <a:pt x="13" y="12"/>
                  </a:moveTo>
                  <a:cubicBezTo>
                    <a:pt x="12" y="12"/>
                    <a:pt x="12" y="12"/>
                    <a:pt x="12" y="13"/>
                  </a:cubicBezTo>
                  <a:cubicBezTo>
                    <a:pt x="13" y="13"/>
                    <a:pt x="13" y="13"/>
                    <a:pt x="13" y="12"/>
                  </a:cubicBezTo>
                  <a:close/>
                  <a:moveTo>
                    <a:pt x="30" y="29"/>
                  </a:moveTo>
                  <a:cubicBezTo>
                    <a:pt x="29" y="29"/>
                    <a:pt x="29" y="28"/>
                    <a:pt x="28" y="28"/>
                  </a:cubicBez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9" y="29"/>
                    <a:pt x="30" y="29"/>
                  </a:cubicBezTo>
                  <a:close/>
                  <a:moveTo>
                    <a:pt x="19" y="27"/>
                  </a:move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lose/>
                  <a:moveTo>
                    <a:pt x="15" y="27"/>
                  </a:moveTo>
                  <a:cubicBezTo>
                    <a:pt x="14" y="27"/>
                    <a:pt x="14" y="27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5" y="27"/>
                    <a:pt x="15" y="27"/>
                  </a:cubicBezTo>
                  <a:close/>
                  <a:moveTo>
                    <a:pt x="23" y="23"/>
                  </a:moveTo>
                  <a:cubicBezTo>
                    <a:pt x="23" y="23"/>
                    <a:pt x="23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3" y="24"/>
                    <a:pt x="23" y="24"/>
                  </a:cubicBezTo>
                  <a:cubicBezTo>
                    <a:pt x="23" y="24"/>
                    <a:pt x="23" y="23"/>
                    <a:pt x="23" y="23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5"/>
                  </a:cubicBezTo>
                  <a:close/>
                  <a:moveTo>
                    <a:pt x="32" y="22"/>
                  </a:move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lose/>
                  <a:moveTo>
                    <a:pt x="26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5" y="22"/>
                    <a:pt x="24" y="22"/>
                    <a:pt x="24" y="22"/>
                  </a:cubicBezTo>
                  <a:close/>
                  <a:moveTo>
                    <a:pt x="25" y="17"/>
                  </a:moveTo>
                  <a:cubicBezTo>
                    <a:pt x="24" y="18"/>
                    <a:pt x="24" y="18"/>
                    <a:pt x="24" y="19"/>
                  </a:cubicBezTo>
                  <a:cubicBezTo>
                    <a:pt x="24" y="18"/>
                    <a:pt x="25" y="18"/>
                    <a:pt x="25" y="17"/>
                  </a:cubicBezTo>
                  <a:close/>
                  <a:moveTo>
                    <a:pt x="26" y="21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6" y="21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10" y="22"/>
                  </a:cubicBezTo>
                  <a:cubicBezTo>
                    <a:pt x="10" y="22"/>
                    <a:pt x="10" y="21"/>
                    <a:pt x="9" y="21"/>
                  </a:cubicBezTo>
                  <a:close/>
                  <a:moveTo>
                    <a:pt x="27" y="26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5"/>
                    <a:pt x="26" y="25"/>
                    <a:pt x="27" y="26"/>
                  </a:cubicBezTo>
                  <a:close/>
                  <a:moveTo>
                    <a:pt x="6" y="15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75"/>
            <p:cNvSpPr>
              <a:spLocks noEditPoints="1"/>
            </p:cNvSpPr>
            <p:nvPr/>
          </p:nvSpPr>
          <p:spPr bwMode="auto">
            <a:xfrm>
              <a:off x="9084311" y="3158229"/>
              <a:ext cx="1054697" cy="757724"/>
            </a:xfrm>
            <a:custGeom>
              <a:avLst/>
              <a:gdLst>
                <a:gd name="T0" fmla="*/ 126 w 266"/>
                <a:gd name="T1" fmla="*/ 11 h 191"/>
                <a:gd name="T2" fmla="*/ 140 w 266"/>
                <a:gd name="T3" fmla="*/ 130 h 191"/>
                <a:gd name="T4" fmla="*/ 168 w 266"/>
                <a:gd name="T5" fmla="*/ 48 h 191"/>
                <a:gd name="T6" fmla="*/ 194 w 266"/>
                <a:gd name="T7" fmla="*/ 41 h 191"/>
                <a:gd name="T8" fmla="*/ 210 w 266"/>
                <a:gd name="T9" fmla="*/ 65 h 191"/>
                <a:gd name="T10" fmla="*/ 251 w 266"/>
                <a:gd name="T11" fmla="*/ 34 h 191"/>
                <a:gd name="T12" fmla="*/ 145 w 266"/>
                <a:gd name="T13" fmla="*/ 189 h 191"/>
                <a:gd name="T14" fmla="*/ 27 w 266"/>
                <a:gd name="T15" fmla="*/ 72 h 191"/>
                <a:gd name="T16" fmla="*/ 59 w 266"/>
                <a:gd name="T17" fmla="*/ 12 h 191"/>
                <a:gd name="T18" fmla="*/ 61 w 266"/>
                <a:gd name="T19" fmla="*/ 114 h 191"/>
                <a:gd name="T20" fmla="*/ 77 w 266"/>
                <a:gd name="T21" fmla="*/ 64 h 191"/>
                <a:gd name="T22" fmla="*/ 252 w 266"/>
                <a:gd name="T23" fmla="*/ 81 h 191"/>
                <a:gd name="T24" fmla="*/ 82 w 266"/>
                <a:gd name="T25" fmla="*/ 150 h 191"/>
                <a:gd name="T26" fmla="*/ 108 w 266"/>
                <a:gd name="T27" fmla="*/ 167 h 191"/>
                <a:gd name="T28" fmla="*/ 139 w 266"/>
                <a:gd name="T29" fmla="*/ 170 h 191"/>
                <a:gd name="T30" fmla="*/ 191 w 266"/>
                <a:gd name="T31" fmla="*/ 69 h 191"/>
                <a:gd name="T32" fmla="*/ 33 w 266"/>
                <a:gd name="T33" fmla="*/ 115 h 191"/>
                <a:gd name="T34" fmla="*/ 44 w 266"/>
                <a:gd name="T35" fmla="*/ 75 h 191"/>
                <a:gd name="T36" fmla="*/ 181 w 266"/>
                <a:gd name="T37" fmla="*/ 106 h 191"/>
                <a:gd name="T38" fmla="*/ 70 w 266"/>
                <a:gd name="T39" fmla="*/ 129 h 191"/>
                <a:gd name="T40" fmla="*/ 49 w 266"/>
                <a:gd name="T41" fmla="*/ 77 h 191"/>
                <a:gd name="T42" fmla="*/ 43 w 266"/>
                <a:gd name="T43" fmla="*/ 85 h 191"/>
                <a:gd name="T44" fmla="*/ 111 w 266"/>
                <a:gd name="T45" fmla="*/ 66 h 191"/>
                <a:gd name="T46" fmla="*/ 152 w 266"/>
                <a:gd name="T47" fmla="*/ 159 h 191"/>
                <a:gd name="T48" fmla="*/ 162 w 266"/>
                <a:gd name="T49" fmla="*/ 144 h 191"/>
                <a:gd name="T50" fmla="*/ 115 w 266"/>
                <a:gd name="T51" fmla="*/ 114 h 191"/>
                <a:gd name="T52" fmla="*/ 95 w 266"/>
                <a:gd name="T53" fmla="*/ 60 h 191"/>
                <a:gd name="T54" fmla="*/ 147 w 266"/>
                <a:gd name="T55" fmla="*/ 97 h 191"/>
                <a:gd name="T56" fmla="*/ 150 w 266"/>
                <a:gd name="T57" fmla="*/ 114 h 191"/>
                <a:gd name="T58" fmla="*/ 41 w 266"/>
                <a:gd name="T59" fmla="*/ 96 h 191"/>
                <a:gd name="T60" fmla="*/ 83 w 266"/>
                <a:gd name="T61" fmla="*/ 132 h 191"/>
                <a:gd name="T62" fmla="*/ 168 w 266"/>
                <a:gd name="T63" fmla="*/ 99 h 191"/>
                <a:gd name="T64" fmla="*/ 169 w 266"/>
                <a:gd name="T65" fmla="*/ 77 h 191"/>
                <a:gd name="T66" fmla="*/ 74 w 266"/>
                <a:gd name="T67" fmla="*/ 120 h 191"/>
                <a:gd name="T68" fmla="*/ 190 w 266"/>
                <a:gd name="T69" fmla="*/ 135 h 191"/>
                <a:gd name="T70" fmla="*/ 193 w 266"/>
                <a:gd name="T71" fmla="*/ 72 h 191"/>
                <a:gd name="T72" fmla="*/ 183 w 266"/>
                <a:gd name="T73" fmla="*/ 125 h 191"/>
                <a:gd name="T74" fmla="*/ 197 w 266"/>
                <a:gd name="T75" fmla="*/ 117 h 191"/>
                <a:gd name="T76" fmla="*/ 239 w 266"/>
                <a:gd name="T77" fmla="*/ 50 h 191"/>
                <a:gd name="T78" fmla="*/ 168 w 266"/>
                <a:gd name="T79" fmla="*/ 66 h 191"/>
                <a:gd name="T80" fmla="*/ 120 w 266"/>
                <a:gd name="T81" fmla="*/ 52 h 191"/>
                <a:gd name="T82" fmla="*/ 84 w 266"/>
                <a:gd name="T83" fmla="*/ 117 h 191"/>
                <a:gd name="T84" fmla="*/ 258 w 266"/>
                <a:gd name="T85" fmla="*/ 41 h 191"/>
                <a:gd name="T86" fmla="*/ 186 w 266"/>
                <a:gd name="T87" fmla="*/ 109 h 191"/>
                <a:gd name="T88" fmla="*/ 47 w 266"/>
                <a:gd name="T89" fmla="*/ 116 h 191"/>
                <a:gd name="T90" fmla="*/ 154 w 266"/>
                <a:gd name="T91" fmla="*/ 99 h 191"/>
                <a:gd name="T92" fmla="*/ 161 w 266"/>
                <a:gd name="T93" fmla="*/ 140 h 191"/>
                <a:gd name="T94" fmla="*/ 156 w 266"/>
                <a:gd name="T95" fmla="*/ 97 h 191"/>
                <a:gd name="T96" fmla="*/ 127 w 266"/>
                <a:gd name="T97" fmla="*/ 122 h 191"/>
                <a:gd name="T98" fmla="*/ 195 w 266"/>
                <a:gd name="T99" fmla="*/ 44 h 191"/>
                <a:gd name="T100" fmla="*/ 117 w 266"/>
                <a:gd name="T101" fmla="*/ 75 h 191"/>
                <a:gd name="T102" fmla="*/ 152 w 266"/>
                <a:gd name="T103" fmla="*/ 133 h 191"/>
                <a:gd name="T104" fmla="*/ 149 w 266"/>
                <a:gd name="T105" fmla="*/ 73 h 191"/>
                <a:gd name="T106" fmla="*/ 198 w 266"/>
                <a:gd name="T107" fmla="*/ 133 h 191"/>
                <a:gd name="T108" fmla="*/ 104 w 266"/>
                <a:gd name="T109" fmla="*/ 149 h 191"/>
                <a:gd name="T110" fmla="*/ 160 w 266"/>
                <a:gd name="T111" fmla="*/ 72 h 191"/>
                <a:gd name="T112" fmla="*/ 115 w 266"/>
                <a:gd name="T113" fmla="*/ 70 h 191"/>
                <a:gd name="T114" fmla="*/ 151 w 266"/>
                <a:gd name="T115" fmla="*/ 86 h 191"/>
                <a:gd name="T116" fmla="*/ 150 w 266"/>
                <a:gd name="T117" fmla="*/ 108 h 191"/>
                <a:gd name="T118" fmla="*/ 194 w 266"/>
                <a:gd name="T119" fmla="*/ 126 h 191"/>
                <a:gd name="T120" fmla="*/ 212 w 266"/>
                <a:gd name="T121" fmla="*/ 119 h 191"/>
                <a:gd name="T122" fmla="*/ 226 w 266"/>
                <a:gd name="T123" fmla="*/ 82 h 191"/>
                <a:gd name="T124" fmla="*/ 79 w 266"/>
                <a:gd name="T125" fmla="*/ 7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6" h="191">
                  <a:moveTo>
                    <a:pt x="100" y="66"/>
                  </a:moveTo>
                  <a:cubicBezTo>
                    <a:pt x="101" y="66"/>
                    <a:pt x="101" y="66"/>
                    <a:pt x="101" y="67"/>
                  </a:cubicBezTo>
                  <a:cubicBezTo>
                    <a:pt x="101" y="68"/>
                    <a:pt x="101" y="68"/>
                    <a:pt x="102" y="69"/>
                  </a:cubicBezTo>
                  <a:cubicBezTo>
                    <a:pt x="102" y="70"/>
                    <a:pt x="103" y="70"/>
                    <a:pt x="103" y="71"/>
                  </a:cubicBezTo>
                  <a:cubicBezTo>
                    <a:pt x="104" y="71"/>
                    <a:pt x="106" y="71"/>
                    <a:pt x="106" y="70"/>
                  </a:cubicBezTo>
                  <a:cubicBezTo>
                    <a:pt x="107" y="69"/>
                    <a:pt x="107" y="69"/>
                    <a:pt x="108" y="68"/>
                  </a:cubicBezTo>
                  <a:cubicBezTo>
                    <a:pt x="108" y="66"/>
                    <a:pt x="109" y="63"/>
                    <a:pt x="109" y="61"/>
                  </a:cubicBezTo>
                  <a:cubicBezTo>
                    <a:pt x="110" y="58"/>
                    <a:pt x="111" y="55"/>
                    <a:pt x="112" y="52"/>
                  </a:cubicBezTo>
                  <a:cubicBezTo>
                    <a:pt x="112" y="52"/>
                    <a:pt x="112" y="52"/>
                    <a:pt x="112" y="51"/>
                  </a:cubicBezTo>
                  <a:cubicBezTo>
                    <a:pt x="112" y="50"/>
                    <a:pt x="113" y="49"/>
                    <a:pt x="114" y="49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4" y="49"/>
                    <a:pt x="114" y="49"/>
                    <a:pt x="114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8"/>
                    <a:pt x="113" y="48"/>
                    <a:pt x="113" y="48"/>
                  </a:cubicBezTo>
                  <a:cubicBezTo>
                    <a:pt x="114" y="44"/>
                    <a:pt x="115" y="40"/>
                    <a:pt x="116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37"/>
                    <a:pt x="116" y="38"/>
                    <a:pt x="116" y="39"/>
                  </a:cubicBezTo>
                  <a:cubicBezTo>
                    <a:pt x="116" y="40"/>
                    <a:pt x="116" y="40"/>
                    <a:pt x="117" y="41"/>
                  </a:cubicBezTo>
                  <a:cubicBezTo>
                    <a:pt x="118" y="40"/>
                    <a:pt x="119" y="39"/>
                    <a:pt x="121" y="41"/>
                  </a:cubicBezTo>
                  <a:cubicBezTo>
                    <a:pt x="121" y="40"/>
                    <a:pt x="121" y="40"/>
                    <a:pt x="122" y="40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1" y="37"/>
                    <a:pt x="120" y="34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19" y="33"/>
                    <a:pt x="118" y="34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4"/>
                    <a:pt x="117" y="33"/>
                    <a:pt x="117" y="32"/>
                  </a:cubicBezTo>
                  <a:cubicBezTo>
                    <a:pt x="117" y="31"/>
                    <a:pt x="119" y="30"/>
                    <a:pt x="119" y="29"/>
                  </a:cubicBezTo>
                  <a:cubicBezTo>
                    <a:pt x="119" y="29"/>
                    <a:pt x="118" y="29"/>
                    <a:pt x="118" y="29"/>
                  </a:cubicBezTo>
                  <a:cubicBezTo>
                    <a:pt x="119" y="27"/>
                    <a:pt x="119" y="24"/>
                    <a:pt x="120" y="22"/>
                  </a:cubicBezTo>
                  <a:cubicBezTo>
                    <a:pt x="120" y="22"/>
                    <a:pt x="121" y="22"/>
                    <a:pt x="122" y="22"/>
                  </a:cubicBezTo>
                  <a:cubicBezTo>
                    <a:pt x="122" y="21"/>
                    <a:pt x="122" y="20"/>
                    <a:pt x="121" y="19"/>
                  </a:cubicBezTo>
                  <a:cubicBezTo>
                    <a:pt x="121" y="19"/>
                    <a:pt x="121" y="19"/>
                    <a:pt x="120" y="19"/>
                  </a:cubicBezTo>
                  <a:cubicBezTo>
                    <a:pt x="122" y="13"/>
                    <a:pt x="124" y="6"/>
                    <a:pt x="126" y="0"/>
                  </a:cubicBezTo>
                  <a:cubicBezTo>
                    <a:pt x="127" y="1"/>
                    <a:pt x="127" y="3"/>
                    <a:pt x="127" y="5"/>
                  </a:cubicBezTo>
                  <a:cubicBezTo>
                    <a:pt x="125" y="6"/>
                    <a:pt x="125" y="8"/>
                    <a:pt x="124" y="9"/>
                  </a:cubicBezTo>
                  <a:cubicBezTo>
                    <a:pt x="125" y="10"/>
                    <a:pt x="126" y="11"/>
                    <a:pt x="126" y="11"/>
                  </a:cubicBezTo>
                  <a:cubicBezTo>
                    <a:pt x="127" y="12"/>
                    <a:pt x="127" y="12"/>
                    <a:pt x="127" y="13"/>
                  </a:cubicBezTo>
                  <a:cubicBezTo>
                    <a:pt x="127" y="14"/>
                    <a:pt x="127" y="16"/>
                    <a:pt x="127" y="17"/>
                  </a:cubicBezTo>
                  <a:cubicBezTo>
                    <a:pt x="126" y="18"/>
                    <a:pt x="126" y="18"/>
                    <a:pt x="125" y="18"/>
                  </a:cubicBezTo>
                  <a:cubicBezTo>
                    <a:pt x="125" y="19"/>
                    <a:pt x="126" y="20"/>
                    <a:pt x="126" y="21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1"/>
                    <a:pt x="127" y="22"/>
                    <a:pt x="127" y="22"/>
                  </a:cubicBezTo>
                  <a:cubicBezTo>
                    <a:pt x="127" y="24"/>
                    <a:pt x="127" y="25"/>
                    <a:pt x="127" y="27"/>
                  </a:cubicBezTo>
                  <a:cubicBezTo>
                    <a:pt x="127" y="28"/>
                    <a:pt x="127" y="28"/>
                    <a:pt x="127" y="29"/>
                  </a:cubicBezTo>
                  <a:cubicBezTo>
                    <a:pt x="127" y="30"/>
                    <a:pt x="127" y="31"/>
                    <a:pt x="127" y="32"/>
                  </a:cubicBezTo>
                  <a:cubicBezTo>
                    <a:pt x="127" y="33"/>
                    <a:pt x="127" y="34"/>
                    <a:pt x="127" y="35"/>
                  </a:cubicBezTo>
                  <a:cubicBezTo>
                    <a:pt x="127" y="39"/>
                    <a:pt x="127" y="44"/>
                    <a:pt x="127" y="49"/>
                  </a:cubicBezTo>
                  <a:cubicBezTo>
                    <a:pt x="127" y="56"/>
                    <a:pt x="128" y="62"/>
                    <a:pt x="128" y="68"/>
                  </a:cubicBezTo>
                  <a:cubicBezTo>
                    <a:pt x="128" y="71"/>
                    <a:pt x="128" y="74"/>
                    <a:pt x="128" y="77"/>
                  </a:cubicBezTo>
                  <a:cubicBezTo>
                    <a:pt x="128" y="82"/>
                    <a:pt x="129" y="87"/>
                    <a:pt x="129" y="92"/>
                  </a:cubicBezTo>
                  <a:cubicBezTo>
                    <a:pt x="129" y="93"/>
                    <a:pt x="129" y="93"/>
                    <a:pt x="129" y="94"/>
                  </a:cubicBezTo>
                  <a:cubicBezTo>
                    <a:pt x="128" y="94"/>
                    <a:pt x="128" y="95"/>
                    <a:pt x="128" y="96"/>
                  </a:cubicBezTo>
                  <a:cubicBezTo>
                    <a:pt x="128" y="96"/>
                    <a:pt x="128" y="97"/>
                    <a:pt x="127" y="98"/>
                  </a:cubicBezTo>
                  <a:cubicBezTo>
                    <a:pt x="127" y="98"/>
                    <a:pt x="128" y="98"/>
                    <a:pt x="128" y="99"/>
                  </a:cubicBezTo>
                  <a:cubicBezTo>
                    <a:pt x="128" y="98"/>
                    <a:pt x="129" y="97"/>
                    <a:pt x="130" y="97"/>
                  </a:cubicBezTo>
                  <a:cubicBezTo>
                    <a:pt x="130" y="98"/>
                    <a:pt x="130" y="99"/>
                    <a:pt x="130" y="99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1"/>
                    <a:pt x="129" y="101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1" y="103"/>
                    <a:pt x="131" y="106"/>
                    <a:pt x="131" y="108"/>
                  </a:cubicBezTo>
                  <a:cubicBezTo>
                    <a:pt x="131" y="111"/>
                    <a:pt x="132" y="114"/>
                    <a:pt x="132" y="116"/>
                  </a:cubicBezTo>
                  <a:cubicBezTo>
                    <a:pt x="132" y="118"/>
                    <a:pt x="132" y="120"/>
                    <a:pt x="132" y="121"/>
                  </a:cubicBezTo>
                  <a:cubicBezTo>
                    <a:pt x="132" y="122"/>
                    <a:pt x="132" y="122"/>
                    <a:pt x="132" y="123"/>
                  </a:cubicBezTo>
                  <a:cubicBezTo>
                    <a:pt x="133" y="126"/>
                    <a:pt x="133" y="129"/>
                    <a:pt x="133" y="132"/>
                  </a:cubicBezTo>
                  <a:cubicBezTo>
                    <a:pt x="133" y="134"/>
                    <a:pt x="134" y="135"/>
                    <a:pt x="134" y="137"/>
                  </a:cubicBezTo>
                  <a:cubicBezTo>
                    <a:pt x="134" y="138"/>
                    <a:pt x="134" y="139"/>
                    <a:pt x="134" y="140"/>
                  </a:cubicBezTo>
                  <a:cubicBezTo>
                    <a:pt x="135" y="140"/>
                    <a:pt x="135" y="139"/>
                    <a:pt x="136" y="138"/>
                  </a:cubicBezTo>
                  <a:cubicBezTo>
                    <a:pt x="136" y="138"/>
                    <a:pt x="136" y="138"/>
                    <a:pt x="136" y="138"/>
                  </a:cubicBezTo>
                  <a:cubicBezTo>
                    <a:pt x="138" y="138"/>
                    <a:pt x="138" y="137"/>
                    <a:pt x="138" y="136"/>
                  </a:cubicBezTo>
                  <a:cubicBezTo>
                    <a:pt x="138" y="135"/>
                    <a:pt x="139" y="135"/>
                    <a:pt x="139" y="134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41" y="132"/>
                    <a:pt x="141" y="132"/>
                    <a:pt x="140" y="130"/>
                  </a:cubicBezTo>
                  <a:cubicBezTo>
                    <a:pt x="140" y="130"/>
                    <a:pt x="140" y="130"/>
                    <a:pt x="139" y="130"/>
                  </a:cubicBezTo>
                  <a:cubicBezTo>
                    <a:pt x="139" y="129"/>
                    <a:pt x="139" y="128"/>
                    <a:pt x="139" y="128"/>
                  </a:cubicBezTo>
                  <a:cubicBezTo>
                    <a:pt x="139" y="127"/>
                    <a:pt x="140" y="127"/>
                    <a:pt x="140" y="127"/>
                  </a:cubicBezTo>
                  <a:cubicBezTo>
                    <a:pt x="140" y="127"/>
                    <a:pt x="140" y="126"/>
                    <a:pt x="140" y="126"/>
                  </a:cubicBezTo>
                  <a:cubicBezTo>
                    <a:pt x="140" y="126"/>
                    <a:pt x="140" y="125"/>
                    <a:pt x="140" y="125"/>
                  </a:cubicBezTo>
                  <a:cubicBezTo>
                    <a:pt x="140" y="125"/>
                    <a:pt x="140" y="125"/>
                    <a:pt x="140" y="126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0" y="119"/>
                    <a:pt x="141" y="113"/>
                    <a:pt x="141" y="107"/>
                  </a:cubicBezTo>
                  <a:cubicBezTo>
                    <a:pt x="142" y="101"/>
                    <a:pt x="142" y="94"/>
                    <a:pt x="143" y="88"/>
                  </a:cubicBezTo>
                  <a:cubicBezTo>
                    <a:pt x="145" y="82"/>
                    <a:pt x="146" y="77"/>
                    <a:pt x="147" y="71"/>
                  </a:cubicBezTo>
                  <a:cubicBezTo>
                    <a:pt x="148" y="66"/>
                    <a:pt x="149" y="62"/>
                    <a:pt x="150" y="57"/>
                  </a:cubicBezTo>
                  <a:cubicBezTo>
                    <a:pt x="150" y="57"/>
                    <a:pt x="150" y="57"/>
                    <a:pt x="150" y="57"/>
                  </a:cubicBezTo>
                  <a:cubicBezTo>
                    <a:pt x="150" y="57"/>
                    <a:pt x="150" y="58"/>
                    <a:pt x="150" y="58"/>
                  </a:cubicBezTo>
                  <a:cubicBezTo>
                    <a:pt x="151" y="59"/>
                    <a:pt x="151" y="61"/>
                    <a:pt x="151" y="62"/>
                  </a:cubicBezTo>
                  <a:cubicBezTo>
                    <a:pt x="152" y="63"/>
                    <a:pt x="152" y="65"/>
                    <a:pt x="154" y="65"/>
                  </a:cubicBezTo>
                  <a:cubicBezTo>
                    <a:pt x="153" y="66"/>
                    <a:pt x="152" y="67"/>
                    <a:pt x="152" y="68"/>
                  </a:cubicBezTo>
                  <a:cubicBezTo>
                    <a:pt x="152" y="68"/>
                    <a:pt x="153" y="69"/>
                    <a:pt x="153" y="69"/>
                  </a:cubicBezTo>
                  <a:cubicBezTo>
                    <a:pt x="153" y="69"/>
                    <a:pt x="153" y="69"/>
                    <a:pt x="153" y="69"/>
                  </a:cubicBezTo>
                  <a:cubicBezTo>
                    <a:pt x="153" y="69"/>
                    <a:pt x="154" y="68"/>
                    <a:pt x="154" y="68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54" y="67"/>
                    <a:pt x="154" y="66"/>
                    <a:pt x="154" y="66"/>
                  </a:cubicBezTo>
                  <a:cubicBezTo>
                    <a:pt x="154" y="66"/>
                    <a:pt x="155" y="66"/>
                    <a:pt x="155" y="66"/>
                  </a:cubicBezTo>
                  <a:cubicBezTo>
                    <a:pt x="156" y="66"/>
                    <a:pt x="157" y="66"/>
                    <a:pt x="158" y="65"/>
                  </a:cubicBezTo>
                  <a:cubicBezTo>
                    <a:pt x="159" y="65"/>
                    <a:pt x="159" y="64"/>
                    <a:pt x="160" y="64"/>
                  </a:cubicBezTo>
                  <a:cubicBezTo>
                    <a:pt x="160" y="63"/>
                    <a:pt x="160" y="63"/>
                    <a:pt x="161" y="63"/>
                  </a:cubicBezTo>
                  <a:cubicBezTo>
                    <a:pt x="161" y="63"/>
                    <a:pt x="162" y="63"/>
                    <a:pt x="163" y="63"/>
                  </a:cubicBezTo>
                  <a:cubicBezTo>
                    <a:pt x="163" y="63"/>
                    <a:pt x="163" y="62"/>
                    <a:pt x="163" y="62"/>
                  </a:cubicBezTo>
                  <a:cubicBezTo>
                    <a:pt x="164" y="60"/>
                    <a:pt x="165" y="58"/>
                    <a:pt x="166" y="56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5" y="57"/>
                    <a:pt x="164" y="58"/>
                    <a:pt x="163" y="60"/>
                  </a:cubicBezTo>
                  <a:cubicBezTo>
                    <a:pt x="163" y="59"/>
                    <a:pt x="164" y="58"/>
                    <a:pt x="164" y="57"/>
                  </a:cubicBezTo>
                  <a:cubicBezTo>
                    <a:pt x="164" y="57"/>
                    <a:pt x="164" y="56"/>
                    <a:pt x="164" y="56"/>
                  </a:cubicBezTo>
                  <a:cubicBezTo>
                    <a:pt x="164" y="55"/>
                    <a:pt x="164" y="55"/>
                    <a:pt x="165" y="54"/>
                  </a:cubicBezTo>
                  <a:cubicBezTo>
                    <a:pt x="165" y="54"/>
                    <a:pt x="164" y="54"/>
                    <a:pt x="164" y="54"/>
                  </a:cubicBezTo>
                  <a:cubicBezTo>
                    <a:pt x="165" y="52"/>
                    <a:pt x="166" y="49"/>
                    <a:pt x="167" y="47"/>
                  </a:cubicBezTo>
                  <a:cubicBezTo>
                    <a:pt x="167" y="47"/>
                    <a:pt x="167" y="47"/>
                    <a:pt x="168" y="48"/>
                  </a:cubicBezTo>
                  <a:cubicBezTo>
                    <a:pt x="168" y="47"/>
                    <a:pt x="169" y="46"/>
                    <a:pt x="170" y="45"/>
                  </a:cubicBezTo>
                  <a:cubicBezTo>
                    <a:pt x="169" y="45"/>
                    <a:pt x="169" y="45"/>
                    <a:pt x="168" y="45"/>
                  </a:cubicBezTo>
                  <a:cubicBezTo>
                    <a:pt x="169" y="43"/>
                    <a:pt x="170" y="42"/>
                    <a:pt x="170" y="40"/>
                  </a:cubicBezTo>
                  <a:cubicBezTo>
                    <a:pt x="171" y="39"/>
                    <a:pt x="171" y="39"/>
                    <a:pt x="172" y="38"/>
                  </a:cubicBezTo>
                  <a:cubicBezTo>
                    <a:pt x="172" y="38"/>
                    <a:pt x="172" y="38"/>
                    <a:pt x="171" y="38"/>
                  </a:cubicBezTo>
                  <a:cubicBezTo>
                    <a:pt x="172" y="37"/>
                    <a:pt x="172" y="37"/>
                    <a:pt x="173" y="36"/>
                  </a:cubicBezTo>
                  <a:cubicBezTo>
                    <a:pt x="173" y="36"/>
                    <a:pt x="173" y="37"/>
                    <a:pt x="174" y="37"/>
                  </a:cubicBezTo>
                  <a:cubicBezTo>
                    <a:pt x="174" y="38"/>
                    <a:pt x="175" y="40"/>
                    <a:pt x="175" y="41"/>
                  </a:cubicBezTo>
                  <a:cubicBezTo>
                    <a:pt x="176" y="42"/>
                    <a:pt x="176" y="42"/>
                    <a:pt x="176" y="43"/>
                  </a:cubicBezTo>
                  <a:cubicBezTo>
                    <a:pt x="177" y="43"/>
                    <a:pt x="177" y="43"/>
                    <a:pt x="177" y="44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7" y="48"/>
                    <a:pt x="178" y="52"/>
                    <a:pt x="179" y="55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8" y="57"/>
                    <a:pt x="177" y="58"/>
                    <a:pt x="177" y="60"/>
                  </a:cubicBezTo>
                  <a:cubicBezTo>
                    <a:pt x="177" y="59"/>
                    <a:pt x="178" y="59"/>
                    <a:pt x="178" y="58"/>
                  </a:cubicBezTo>
                  <a:cubicBezTo>
                    <a:pt x="179" y="58"/>
                    <a:pt x="179" y="58"/>
                    <a:pt x="180" y="57"/>
                  </a:cubicBezTo>
                  <a:cubicBezTo>
                    <a:pt x="180" y="58"/>
                    <a:pt x="180" y="58"/>
                    <a:pt x="181" y="58"/>
                  </a:cubicBezTo>
                  <a:cubicBezTo>
                    <a:pt x="182" y="59"/>
                    <a:pt x="183" y="59"/>
                    <a:pt x="184" y="59"/>
                  </a:cubicBezTo>
                  <a:cubicBezTo>
                    <a:pt x="185" y="58"/>
                    <a:pt x="185" y="58"/>
                    <a:pt x="186" y="58"/>
                  </a:cubicBezTo>
                  <a:cubicBezTo>
                    <a:pt x="186" y="58"/>
                    <a:pt x="186" y="59"/>
                    <a:pt x="186" y="59"/>
                  </a:cubicBezTo>
                  <a:cubicBezTo>
                    <a:pt x="186" y="60"/>
                    <a:pt x="187" y="61"/>
                    <a:pt x="188" y="62"/>
                  </a:cubicBezTo>
                  <a:cubicBezTo>
                    <a:pt x="188" y="63"/>
                    <a:pt x="188" y="63"/>
                    <a:pt x="189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90" y="61"/>
                    <a:pt x="190" y="61"/>
                    <a:pt x="189" y="59"/>
                  </a:cubicBezTo>
                  <a:cubicBezTo>
                    <a:pt x="189" y="58"/>
                    <a:pt x="189" y="58"/>
                    <a:pt x="189" y="57"/>
                  </a:cubicBezTo>
                  <a:cubicBezTo>
                    <a:pt x="188" y="57"/>
                    <a:pt x="188" y="57"/>
                    <a:pt x="187" y="57"/>
                  </a:cubicBezTo>
                  <a:cubicBezTo>
                    <a:pt x="187" y="57"/>
                    <a:pt x="186" y="57"/>
                    <a:pt x="186" y="57"/>
                  </a:cubicBezTo>
                  <a:cubicBezTo>
                    <a:pt x="187" y="56"/>
                    <a:pt x="187" y="55"/>
                    <a:pt x="187" y="54"/>
                  </a:cubicBezTo>
                  <a:cubicBezTo>
                    <a:pt x="188" y="53"/>
                    <a:pt x="188" y="52"/>
                    <a:pt x="188" y="51"/>
                  </a:cubicBezTo>
                  <a:cubicBezTo>
                    <a:pt x="188" y="51"/>
                    <a:pt x="189" y="51"/>
                    <a:pt x="189" y="51"/>
                  </a:cubicBezTo>
                  <a:cubicBezTo>
                    <a:pt x="190" y="50"/>
                    <a:pt x="191" y="49"/>
                    <a:pt x="192" y="47"/>
                  </a:cubicBezTo>
                  <a:cubicBezTo>
                    <a:pt x="191" y="48"/>
                    <a:pt x="190" y="48"/>
                    <a:pt x="189" y="49"/>
                  </a:cubicBezTo>
                  <a:cubicBezTo>
                    <a:pt x="189" y="48"/>
                    <a:pt x="189" y="48"/>
                    <a:pt x="189" y="48"/>
                  </a:cubicBezTo>
                  <a:cubicBezTo>
                    <a:pt x="189" y="47"/>
                    <a:pt x="190" y="45"/>
                    <a:pt x="190" y="44"/>
                  </a:cubicBezTo>
                  <a:cubicBezTo>
                    <a:pt x="190" y="44"/>
                    <a:pt x="190" y="43"/>
                    <a:pt x="191" y="43"/>
                  </a:cubicBezTo>
                  <a:cubicBezTo>
                    <a:pt x="192" y="42"/>
                    <a:pt x="193" y="42"/>
                    <a:pt x="194" y="41"/>
                  </a:cubicBezTo>
                  <a:cubicBezTo>
                    <a:pt x="194" y="41"/>
                    <a:pt x="194" y="41"/>
                    <a:pt x="194" y="40"/>
                  </a:cubicBezTo>
                  <a:cubicBezTo>
                    <a:pt x="194" y="40"/>
                    <a:pt x="193" y="39"/>
                    <a:pt x="193" y="38"/>
                  </a:cubicBezTo>
                  <a:cubicBezTo>
                    <a:pt x="192" y="38"/>
                    <a:pt x="192" y="37"/>
                    <a:pt x="192" y="36"/>
                  </a:cubicBezTo>
                  <a:cubicBezTo>
                    <a:pt x="193" y="36"/>
                    <a:pt x="193" y="35"/>
                    <a:pt x="193" y="35"/>
                  </a:cubicBezTo>
                  <a:cubicBezTo>
                    <a:pt x="194" y="36"/>
                    <a:pt x="195" y="37"/>
                    <a:pt x="196" y="39"/>
                  </a:cubicBezTo>
                  <a:cubicBezTo>
                    <a:pt x="196" y="38"/>
                    <a:pt x="196" y="34"/>
                    <a:pt x="196" y="32"/>
                  </a:cubicBezTo>
                  <a:cubicBezTo>
                    <a:pt x="195" y="33"/>
                    <a:pt x="194" y="33"/>
                    <a:pt x="194" y="34"/>
                  </a:cubicBezTo>
                  <a:cubicBezTo>
                    <a:pt x="194" y="33"/>
                    <a:pt x="194" y="33"/>
                    <a:pt x="194" y="33"/>
                  </a:cubicBezTo>
                  <a:cubicBezTo>
                    <a:pt x="194" y="32"/>
                    <a:pt x="195" y="30"/>
                    <a:pt x="195" y="28"/>
                  </a:cubicBezTo>
                  <a:cubicBezTo>
                    <a:pt x="195" y="28"/>
                    <a:pt x="196" y="27"/>
                    <a:pt x="196" y="27"/>
                  </a:cubicBezTo>
                  <a:cubicBezTo>
                    <a:pt x="197" y="23"/>
                    <a:pt x="198" y="19"/>
                    <a:pt x="198" y="16"/>
                  </a:cubicBezTo>
                  <a:cubicBezTo>
                    <a:pt x="199" y="13"/>
                    <a:pt x="200" y="11"/>
                    <a:pt x="200" y="8"/>
                  </a:cubicBezTo>
                  <a:cubicBezTo>
                    <a:pt x="200" y="8"/>
                    <a:pt x="200" y="9"/>
                    <a:pt x="200" y="9"/>
                  </a:cubicBezTo>
                  <a:cubicBezTo>
                    <a:pt x="200" y="17"/>
                    <a:pt x="200" y="26"/>
                    <a:pt x="200" y="34"/>
                  </a:cubicBezTo>
                  <a:cubicBezTo>
                    <a:pt x="200" y="36"/>
                    <a:pt x="200" y="38"/>
                    <a:pt x="200" y="40"/>
                  </a:cubicBezTo>
                  <a:cubicBezTo>
                    <a:pt x="200" y="43"/>
                    <a:pt x="200" y="46"/>
                    <a:pt x="200" y="49"/>
                  </a:cubicBezTo>
                  <a:cubicBezTo>
                    <a:pt x="200" y="57"/>
                    <a:pt x="199" y="65"/>
                    <a:pt x="199" y="73"/>
                  </a:cubicBezTo>
                  <a:cubicBezTo>
                    <a:pt x="199" y="77"/>
                    <a:pt x="199" y="81"/>
                    <a:pt x="198" y="84"/>
                  </a:cubicBezTo>
                  <a:cubicBezTo>
                    <a:pt x="198" y="85"/>
                    <a:pt x="198" y="86"/>
                    <a:pt x="198" y="86"/>
                  </a:cubicBezTo>
                  <a:cubicBezTo>
                    <a:pt x="199" y="88"/>
                    <a:pt x="198" y="89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7" y="90"/>
                    <a:pt x="197" y="89"/>
                    <a:pt x="196" y="88"/>
                  </a:cubicBezTo>
                  <a:cubicBezTo>
                    <a:pt x="194" y="90"/>
                    <a:pt x="194" y="94"/>
                    <a:pt x="195" y="97"/>
                  </a:cubicBezTo>
                  <a:cubicBezTo>
                    <a:pt x="196" y="97"/>
                    <a:pt x="196" y="95"/>
                    <a:pt x="198" y="96"/>
                  </a:cubicBezTo>
                  <a:cubicBezTo>
                    <a:pt x="198" y="96"/>
                    <a:pt x="198" y="97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199" y="102"/>
                    <a:pt x="201" y="102"/>
                    <a:pt x="203" y="101"/>
                  </a:cubicBezTo>
                  <a:cubicBezTo>
                    <a:pt x="203" y="100"/>
                    <a:pt x="203" y="100"/>
                    <a:pt x="203" y="99"/>
                  </a:cubicBezTo>
                  <a:cubicBezTo>
                    <a:pt x="204" y="99"/>
                    <a:pt x="204" y="98"/>
                    <a:pt x="204" y="98"/>
                  </a:cubicBezTo>
                  <a:cubicBezTo>
                    <a:pt x="204" y="99"/>
                    <a:pt x="204" y="100"/>
                    <a:pt x="204" y="101"/>
                  </a:cubicBezTo>
                  <a:cubicBezTo>
                    <a:pt x="204" y="102"/>
                    <a:pt x="204" y="103"/>
                    <a:pt x="204" y="105"/>
                  </a:cubicBezTo>
                  <a:cubicBezTo>
                    <a:pt x="205" y="105"/>
                    <a:pt x="205" y="105"/>
                    <a:pt x="205" y="105"/>
                  </a:cubicBezTo>
                  <a:cubicBezTo>
                    <a:pt x="207" y="106"/>
                    <a:pt x="208" y="105"/>
                    <a:pt x="209" y="103"/>
                  </a:cubicBezTo>
                  <a:cubicBezTo>
                    <a:pt x="209" y="103"/>
                    <a:pt x="209" y="102"/>
                    <a:pt x="209" y="102"/>
                  </a:cubicBezTo>
                  <a:cubicBezTo>
                    <a:pt x="209" y="94"/>
                    <a:pt x="209" y="87"/>
                    <a:pt x="209" y="80"/>
                  </a:cubicBezTo>
                  <a:cubicBezTo>
                    <a:pt x="209" y="75"/>
                    <a:pt x="209" y="70"/>
                    <a:pt x="210" y="65"/>
                  </a:cubicBezTo>
                  <a:cubicBezTo>
                    <a:pt x="210" y="64"/>
                    <a:pt x="210" y="63"/>
                    <a:pt x="210" y="62"/>
                  </a:cubicBezTo>
                  <a:cubicBezTo>
                    <a:pt x="210" y="60"/>
                    <a:pt x="210" y="59"/>
                    <a:pt x="211" y="57"/>
                  </a:cubicBezTo>
                  <a:cubicBezTo>
                    <a:pt x="211" y="57"/>
                    <a:pt x="211" y="57"/>
                    <a:pt x="211" y="57"/>
                  </a:cubicBezTo>
                  <a:cubicBezTo>
                    <a:pt x="212" y="56"/>
                    <a:pt x="212" y="54"/>
                    <a:pt x="212" y="53"/>
                  </a:cubicBezTo>
                  <a:cubicBezTo>
                    <a:pt x="212" y="53"/>
                    <a:pt x="212" y="53"/>
                    <a:pt x="212" y="52"/>
                  </a:cubicBezTo>
                  <a:cubicBezTo>
                    <a:pt x="212" y="52"/>
                    <a:pt x="212" y="51"/>
                    <a:pt x="212" y="50"/>
                  </a:cubicBezTo>
                  <a:cubicBezTo>
                    <a:pt x="213" y="50"/>
                    <a:pt x="213" y="50"/>
                    <a:pt x="213" y="49"/>
                  </a:cubicBezTo>
                  <a:cubicBezTo>
                    <a:pt x="213" y="49"/>
                    <a:pt x="213" y="48"/>
                    <a:pt x="213" y="48"/>
                  </a:cubicBezTo>
                  <a:cubicBezTo>
                    <a:pt x="214" y="45"/>
                    <a:pt x="215" y="42"/>
                    <a:pt x="216" y="39"/>
                  </a:cubicBezTo>
                  <a:cubicBezTo>
                    <a:pt x="216" y="39"/>
                    <a:pt x="216" y="39"/>
                    <a:pt x="216" y="38"/>
                  </a:cubicBezTo>
                  <a:cubicBezTo>
                    <a:pt x="216" y="39"/>
                    <a:pt x="216" y="40"/>
                    <a:pt x="217" y="42"/>
                  </a:cubicBezTo>
                  <a:cubicBezTo>
                    <a:pt x="217" y="45"/>
                    <a:pt x="218" y="48"/>
                    <a:pt x="218" y="52"/>
                  </a:cubicBezTo>
                  <a:cubicBezTo>
                    <a:pt x="219" y="54"/>
                    <a:pt x="219" y="55"/>
                    <a:pt x="220" y="57"/>
                  </a:cubicBezTo>
                  <a:cubicBezTo>
                    <a:pt x="220" y="57"/>
                    <a:pt x="220" y="58"/>
                    <a:pt x="220" y="58"/>
                  </a:cubicBezTo>
                  <a:cubicBezTo>
                    <a:pt x="221" y="59"/>
                    <a:pt x="222" y="59"/>
                    <a:pt x="223" y="59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5" y="58"/>
                    <a:pt x="225" y="58"/>
                  </a:cubicBezTo>
                  <a:cubicBezTo>
                    <a:pt x="225" y="57"/>
                    <a:pt x="226" y="56"/>
                    <a:pt x="226" y="56"/>
                  </a:cubicBezTo>
                  <a:cubicBezTo>
                    <a:pt x="226" y="55"/>
                    <a:pt x="226" y="55"/>
                    <a:pt x="227" y="55"/>
                  </a:cubicBezTo>
                  <a:cubicBezTo>
                    <a:pt x="228" y="55"/>
                    <a:pt x="228" y="54"/>
                    <a:pt x="229" y="53"/>
                  </a:cubicBezTo>
                  <a:cubicBezTo>
                    <a:pt x="229" y="51"/>
                    <a:pt x="229" y="50"/>
                    <a:pt x="230" y="48"/>
                  </a:cubicBezTo>
                  <a:cubicBezTo>
                    <a:pt x="230" y="47"/>
                    <a:pt x="230" y="46"/>
                    <a:pt x="231" y="46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1" y="46"/>
                    <a:pt x="232" y="46"/>
                    <a:pt x="232" y="46"/>
                  </a:cubicBezTo>
                  <a:cubicBezTo>
                    <a:pt x="232" y="44"/>
                    <a:pt x="233" y="43"/>
                    <a:pt x="232" y="42"/>
                  </a:cubicBezTo>
                  <a:cubicBezTo>
                    <a:pt x="231" y="43"/>
                    <a:pt x="231" y="45"/>
                    <a:pt x="231" y="46"/>
                  </a:cubicBezTo>
                  <a:cubicBezTo>
                    <a:pt x="231" y="45"/>
                    <a:pt x="231" y="43"/>
                    <a:pt x="231" y="42"/>
                  </a:cubicBezTo>
                  <a:cubicBezTo>
                    <a:pt x="232" y="38"/>
                    <a:pt x="233" y="34"/>
                    <a:pt x="234" y="29"/>
                  </a:cubicBezTo>
                  <a:cubicBezTo>
                    <a:pt x="235" y="29"/>
                    <a:pt x="235" y="28"/>
                    <a:pt x="235" y="27"/>
                  </a:cubicBezTo>
                  <a:cubicBezTo>
                    <a:pt x="236" y="28"/>
                    <a:pt x="236" y="28"/>
                    <a:pt x="237" y="28"/>
                  </a:cubicBezTo>
                  <a:cubicBezTo>
                    <a:pt x="238" y="29"/>
                    <a:pt x="239" y="30"/>
                    <a:pt x="239" y="30"/>
                  </a:cubicBezTo>
                  <a:cubicBezTo>
                    <a:pt x="240" y="31"/>
                    <a:pt x="241" y="31"/>
                    <a:pt x="242" y="32"/>
                  </a:cubicBezTo>
                  <a:cubicBezTo>
                    <a:pt x="243" y="32"/>
                    <a:pt x="244" y="32"/>
                    <a:pt x="245" y="33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47" y="33"/>
                    <a:pt x="248" y="33"/>
                    <a:pt x="248" y="34"/>
                  </a:cubicBezTo>
                  <a:cubicBezTo>
                    <a:pt x="249" y="34"/>
                    <a:pt x="250" y="34"/>
                    <a:pt x="251" y="34"/>
                  </a:cubicBezTo>
                  <a:cubicBezTo>
                    <a:pt x="251" y="34"/>
                    <a:pt x="252" y="34"/>
                    <a:pt x="253" y="34"/>
                  </a:cubicBezTo>
                  <a:cubicBezTo>
                    <a:pt x="253" y="35"/>
                    <a:pt x="253" y="36"/>
                    <a:pt x="252" y="37"/>
                  </a:cubicBezTo>
                  <a:cubicBezTo>
                    <a:pt x="252" y="37"/>
                    <a:pt x="252" y="38"/>
                    <a:pt x="252" y="39"/>
                  </a:cubicBezTo>
                  <a:cubicBezTo>
                    <a:pt x="252" y="41"/>
                    <a:pt x="251" y="43"/>
                    <a:pt x="251" y="45"/>
                  </a:cubicBezTo>
                  <a:cubicBezTo>
                    <a:pt x="251" y="45"/>
                    <a:pt x="251" y="46"/>
                    <a:pt x="251" y="46"/>
                  </a:cubicBezTo>
                  <a:cubicBezTo>
                    <a:pt x="252" y="46"/>
                    <a:pt x="253" y="46"/>
                    <a:pt x="254" y="46"/>
                  </a:cubicBezTo>
                  <a:cubicBezTo>
                    <a:pt x="254" y="44"/>
                    <a:pt x="254" y="42"/>
                    <a:pt x="255" y="40"/>
                  </a:cubicBezTo>
                  <a:cubicBezTo>
                    <a:pt x="255" y="38"/>
                    <a:pt x="254" y="36"/>
                    <a:pt x="254" y="34"/>
                  </a:cubicBezTo>
                  <a:cubicBezTo>
                    <a:pt x="255" y="34"/>
                    <a:pt x="260" y="34"/>
                    <a:pt x="261" y="34"/>
                  </a:cubicBezTo>
                  <a:cubicBezTo>
                    <a:pt x="261" y="36"/>
                    <a:pt x="261" y="38"/>
                    <a:pt x="261" y="39"/>
                  </a:cubicBezTo>
                  <a:cubicBezTo>
                    <a:pt x="261" y="38"/>
                    <a:pt x="261" y="36"/>
                    <a:pt x="262" y="34"/>
                  </a:cubicBezTo>
                  <a:cubicBezTo>
                    <a:pt x="263" y="34"/>
                    <a:pt x="263" y="34"/>
                    <a:pt x="264" y="33"/>
                  </a:cubicBezTo>
                  <a:cubicBezTo>
                    <a:pt x="265" y="33"/>
                    <a:pt x="265" y="33"/>
                    <a:pt x="266" y="33"/>
                  </a:cubicBezTo>
                  <a:cubicBezTo>
                    <a:pt x="266" y="34"/>
                    <a:pt x="266" y="34"/>
                    <a:pt x="266" y="34"/>
                  </a:cubicBezTo>
                  <a:cubicBezTo>
                    <a:pt x="266" y="38"/>
                    <a:pt x="266" y="42"/>
                    <a:pt x="266" y="46"/>
                  </a:cubicBezTo>
                  <a:cubicBezTo>
                    <a:pt x="266" y="52"/>
                    <a:pt x="265" y="57"/>
                    <a:pt x="264" y="62"/>
                  </a:cubicBezTo>
                  <a:cubicBezTo>
                    <a:pt x="263" y="65"/>
                    <a:pt x="261" y="69"/>
                    <a:pt x="260" y="72"/>
                  </a:cubicBezTo>
                  <a:cubicBezTo>
                    <a:pt x="256" y="79"/>
                    <a:pt x="253" y="86"/>
                    <a:pt x="248" y="92"/>
                  </a:cubicBezTo>
                  <a:cubicBezTo>
                    <a:pt x="246" y="95"/>
                    <a:pt x="244" y="98"/>
                    <a:pt x="242" y="101"/>
                  </a:cubicBezTo>
                  <a:cubicBezTo>
                    <a:pt x="241" y="102"/>
                    <a:pt x="241" y="102"/>
                    <a:pt x="240" y="103"/>
                  </a:cubicBezTo>
                  <a:cubicBezTo>
                    <a:pt x="239" y="103"/>
                    <a:pt x="239" y="104"/>
                    <a:pt x="238" y="104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33" y="111"/>
                    <a:pt x="228" y="116"/>
                    <a:pt x="224" y="121"/>
                  </a:cubicBezTo>
                  <a:cubicBezTo>
                    <a:pt x="221" y="124"/>
                    <a:pt x="218" y="127"/>
                    <a:pt x="215" y="130"/>
                  </a:cubicBezTo>
                  <a:cubicBezTo>
                    <a:pt x="209" y="137"/>
                    <a:pt x="201" y="144"/>
                    <a:pt x="194" y="150"/>
                  </a:cubicBezTo>
                  <a:cubicBezTo>
                    <a:pt x="191" y="153"/>
                    <a:pt x="188" y="155"/>
                    <a:pt x="185" y="158"/>
                  </a:cubicBezTo>
                  <a:cubicBezTo>
                    <a:pt x="178" y="165"/>
                    <a:pt x="170" y="171"/>
                    <a:pt x="161" y="177"/>
                  </a:cubicBezTo>
                  <a:cubicBezTo>
                    <a:pt x="161" y="177"/>
                    <a:pt x="161" y="177"/>
                    <a:pt x="161" y="177"/>
                  </a:cubicBezTo>
                  <a:cubicBezTo>
                    <a:pt x="157" y="179"/>
                    <a:pt x="154" y="182"/>
                    <a:pt x="151" y="185"/>
                  </a:cubicBezTo>
                  <a:cubicBezTo>
                    <a:pt x="150" y="186"/>
                    <a:pt x="149" y="187"/>
                    <a:pt x="149" y="188"/>
                  </a:cubicBezTo>
                  <a:cubicBezTo>
                    <a:pt x="148" y="188"/>
                    <a:pt x="148" y="188"/>
                    <a:pt x="147" y="188"/>
                  </a:cubicBezTo>
                  <a:cubicBezTo>
                    <a:pt x="146" y="189"/>
                    <a:pt x="146" y="189"/>
                    <a:pt x="145" y="188"/>
                  </a:cubicBezTo>
                  <a:cubicBezTo>
                    <a:pt x="145" y="188"/>
                    <a:pt x="145" y="187"/>
                    <a:pt x="145" y="187"/>
                  </a:cubicBezTo>
                  <a:cubicBezTo>
                    <a:pt x="145" y="187"/>
                    <a:pt x="144" y="188"/>
                    <a:pt x="144" y="188"/>
                  </a:cubicBezTo>
                  <a:cubicBezTo>
                    <a:pt x="144" y="188"/>
                    <a:pt x="144" y="188"/>
                    <a:pt x="145" y="189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6" y="190"/>
                    <a:pt x="145" y="191"/>
                    <a:pt x="145" y="191"/>
                  </a:cubicBezTo>
                  <a:cubicBezTo>
                    <a:pt x="144" y="191"/>
                    <a:pt x="143" y="191"/>
                    <a:pt x="143" y="191"/>
                  </a:cubicBezTo>
                  <a:cubicBezTo>
                    <a:pt x="142" y="191"/>
                    <a:pt x="141" y="190"/>
                    <a:pt x="140" y="189"/>
                  </a:cubicBezTo>
                  <a:cubicBezTo>
                    <a:pt x="137" y="187"/>
                    <a:pt x="134" y="185"/>
                    <a:pt x="131" y="183"/>
                  </a:cubicBezTo>
                  <a:cubicBezTo>
                    <a:pt x="130" y="181"/>
                    <a:pt x="128" y="180"/>
                    <a:pt x="126" y="179"/>
                  </a:cubicBezTo>
                  <a:cubicBezTo>
                    <a:pt x="121" y="176"/>
                    <a:pt x="116" y="174"/>
                    <a:pt x="110" y="171"/>
                  </a:cubicBezTo>
                  <a:cubicBezTo>
                    <a:pt x="109" y="170"/>
                    <a:pt x="108" y="170"/>
                    <a:pt x="107" y="169"/>
                  </a:cubicBezTo>
                  <a:cubicBezTo>
                    <a:pt x="102" y="167"/>
                    <a:pt x="96" y="163"/>
                    <a:pt x="91" y="160"/>
                  </a:cubicBezTo>
                  <a:cubicBezTo>
                    <a:pt x="90" y="159"/>
                    <a:pt x="88" y="159"/>
                    <a:pt x="87" y="158"/>
                  </a:cubicBezTo>
                  <a:cubicBezTo>
                    <a:pt x="84" y="156"/>
                    <a:pt x="81" y="155"/>
                    <a:pt x="78" y="153"/>
                  </a:cubicBezTo>
                  <a:cubicBezTo>
                    <a:pt x="76" y="151"/>
                    <a:pt x="73" y="150"/>
                    <a:pt x="71" y="148"/>
                  </a:cubicBezTo>
                  <a:cubicBezTo>
                    <a:pt x="67" y="146"/>
                    <a:pt x="63" y="143"/>
                    <a:pt x="60" y="140"/>
                  </a:cubicBezTo>
                  <a:cubicBezTo>
                    <a:pt x="58" y="139"/>
                    <a:pt x="57" y="138"/>
                    <a:pt x="55" y="137"/>
                  </a:cubicBezTo>
                  <a:cubicBezTo>
                    <a:pt x="50" y="133"/>
                    <a:pt x="46" y="130"/>
                    <a:pt x="41" y="126"/>
                  </a:cubicBezTo>
                  <a:cubicBezTo>
                    <a:pt x="37" y="123"/>
                    <a:pt x="32" y="119"/>
                    <a:pt x="28" y="115"/>
                  </a:cubicBezTo>
                  <a:cubicBezTo>
                    <a:pt x="27" y="113"/>
                    <a:pt x="26" y="112"/>
                    <a:pt x="24" y="111"/>
                  </a:cubicBezTo>
                  <a:cubicBezTo>
                    <a:pt x="22" y="108"/>
                    <a:pt x="20" y="106"/>
                    <a:pt x="18" y="104"/>
                  </a:cubicBezTo>
                  <a:cubicBezTo>
                    <a:pt x="17" y="102"/>
                    <a:pt x="15" y="100"/>
                    <a:pt x="14" y="99"/>
                  </a:cubicBezTo>
                  <a:cubicBezTo>
                    <a:pt x="11" y="93"/>
                    <a:pt x="8" y="87"/>
                    <a:pt x="6" y="81"/>
                  </a:cubicBezTo>
                  <a:cubicBezTo>
                    <a:pt x="4" y="76"/>
                    <a:pt x="3" y="71"/>
                    <a:pt x="2" y="66"/>
                  </a:cubicBezTo>
                  <a:cubicBezTo>
                    <a:pt x="1" y="63"/>
                    <a:pt x="1" y="59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3" y="54"/>
                    <a:pt x="6" y="54"/>
                    <a:pt x="9" y="54"/>
                  </a:cubicBezTo>
                  <a:cubicBezTo>
                    <a:pt x="12" y="55"/>
                    <a:pt x="15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7"/>
                    <a:pt x="19" y="58"/>
                    <a:pt x="19" y="60"/>
                  </a:cubicBezTo>
                  <a:cubicBezTo>
                    <a:pt x="19" y="60"/>
                    <a:pt x="19" y="60"/>
                    <a:pt x="19" y="59"/>
                  </a:cubicBezTo>
                  <a:cubicBezTo>
                    <a:pt x="20" y="58"/>
                    <a:pt x="20" y="58"/>
                    <a:pt x="21" y="58"/>
                  </a:cubicBezTo>
                  <a:cubicBezTo>
                    <a:pt x="22" y="58"/>
                    <a:pt x="22" y="58"/>
                    <a:pt x="22" y="57"/>
                  </a:cubicBezTo>
                  <a:cubicBezTo>
                    <a:pt x="22" y="56"/>
                    <a:pt x="21" y="55"/>
                    <a:pt x="21" y="54"/>
                  </a:cubicBezTo>
                  <a:cubicBezTo>
                    <a:pt x="23" y="54"/>
                    <a:pt x="23" y="52"/>
                    <a:pt x="24" y="51"/>
                  </a:cubicBezTo>
                  <a:cubicBezTo>
                    <a:pt x="24" y="51"/>
                    <a:pt x="24" y="52"/>
                    <a:pt x="24" y="52"/>
                  </a:cubicBezTo>
                  <a:cubicBezTo>
                    <a:pt x="24" y="54"/>
                    <a:pt x="25" y="57"/>
                    <a:pt x="25" y="59"/>
                  </a:cubicBezTo>
                  <a:cubicBezTo>
                    <a:pt x="26" y="62"/>
                    <a:pt x="26" y="65"/>
                    <a:pt x="26" y="69"/>
                  </a:cubicBezTo>
                  <a:cubicBezTo>
                    <a:pt x="26" y="70"/>
                    <a:pt x="27" y="71"/>
                    <a:pt x="27" y="72"/>
                  </a:cubicBezTo>
                  <a:cubicBezTo>
                    <a:pt x="27" y="73"/>
                    <a:pt x="27" y="73"/>
                    <a:pt x="26" y="73"/>
                  </a:cubicBezTo>
                  <a:cubicBezTo>
                    <a:pt x="26" y="74"/>
                    <a:pt x="25" y="75"/>
                    <a:pt x="24" y="75"/>
                  </a:cubicBezTo>
                  <a:cubicBezTo>
                    <a:pt x="24" y="76"/>
                    <a:pt x="24" y="77"/>
                    <a:pt x="24" y="78"/>
                  </a:cubicBezTo>
                  <a:cubicBezTo>
                    <a:pt x="25" y="77"/>
                    <a:pt x="25" y="77"/>
                    <a:pt x="25" y="76"/>
                  </a:cubicBezTo>
                  <a:cubicBezTo>
                    <a:pt x="26" y="76"/>
                    <a:pt x="26" y="75"/>
                    <a:pt x="27" y="75"/>
                  </a:cubicBezTo>
                  <a:cubicBezTo>
                    <a:pt x="27" y="77"/>
                    <a:pt x="28" y="79"/>
                    <a:pt x="28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2"/>
                  </a:cubicBezTo>
                  <a:cubicBezTo>
                    <a:pt x="26" y="82"/>
                    <a:pt x="26" y="83"/>
                    <a:pt x="27" y="83"/>
                  </a:cubicBezTo>
                  <a:cubicBezTo>
                    <a:pt x="28" y="83"/>
                    <a:pt x="28" y="84"/>
                    <a:pt x="28" y="84"/>
                  </a:cubicBezTo>
                  <a:cubicBezTo>
                    <a:pt x="28" y="84"/>
                    <a:pt x="28" y="85"/>
                    <a:pt x="28" y="85"/>
                  </a:cubicBezTo>
                  <a:cubicBezTo>
                    <a:pt x="28" y="86"/>
                    <a:pt x="29" y="87"/>
                    <a:pt x="30" y="87"/>
                  </a:cubicBezTo>
                  <a:cubicBezTo>
                    <a:pt x="31" y="87"/>
                    <a:pt x="32" y="87"/>
                    <a:pt x="32" y="86"/>
                  </a:cubicBezTo>
                  <a:cubicBezTo>
                    <a:pt x="33" y="85"/>
                    <a:pt x="33" y="83"/>
                    <a:pt x="33" y="82"/>
                  </a:cubicBezTo>
                  <a:cubicBezTo>
                    <a:pt x="33" y="81"/>
                    <a:pt x="33" y="79"/>
                    <a:pt x="34" y="78"/>
                  </a:cubicBezTo>
                  <a:cubicBezTo>
                    <a:pt x="35" y="73"/>
                    <a:pt x="37" y="67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2"/>
                    <a:pt x="39" y="62"/>
                    <a:pt x="39" y="63"/>
                  </a:cubicBezTo>
                  <a:cubicBezTo>
                    <a:pt x="40" y="63"/>
                    <a:pt x="40" y="64"/>
                    <a:pt x="40" y="65"/>
                  </a:cubicBezTo>
                  <a:cubicBezTo>
                    <a:pt x="41" y="66"/>
                    <a:pt x="41" y="67"/>
                    <a:pt x="42" y="68"/>
                  </a:cubicBezTo>
                  <a:cubicBezTo>
                    <a:pt x="41" y="68"/>
                    <a:pt x="41" y="68"/>
                    <a:pt x="40" y="68"/>
                  </a:cubicBezTo>
                  <a:cubicBezTo>
                    <a:pt x="40" y="70"/>
                    <a:pt x="40" y="71"/>
                    <a:pt x="40" y="72"/>
                  </a:cubicBezTo>
                  <a:cubicBezTo>
                    <a:pt x="42" y="71"/>
                    <a:pt x="42" y="7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5" y="69"/>
                    <a:pt x="46" y="68"/>
                    <a:pt x="47" y="67"/>
                  </a:cubicBezTo>
                  <a:cubicBezTo>
                    <a:pt x="47" y="67"/>
                    <a:pt x="47" y="66"/>
                    <a:pt x="48" y="67"/>
                  </a:cubicBezTo>
                  <a:cubicBezTo>
                    <a:pt x="48" y="67"/>
                    <a:pt x="48" y="66"/>
                    <a:pt x="49" y="66"/>
                  </a:cubicBezTo>
                  <a:cubicBezTo>
                    <a:pt x="50" y="66"/>
                    <a:pt x="50" y="65"/>
                    <a:pt x="50" y="64"/>
                  </a:cubicBezTo>
                  <a:cubicBezTo>
                    <a:pt x="51" y="62"/>
                    <a:pt x="51" y="59"/>
                    <a:pt x="52" y="57"/>
                  </a:cubicBezTo>
                  <a:cubicBezTo>
                    <a:pt x="52" y="56"/>
                    <a:pt x="52" y="54"/>
                    <a:pt x="52" y="53"/>
                  </a:cubicBezTo>
                  <a:cubicBezTo>
                    <a:pt x="52" y="52"/>
                    <a:pt x="52" y="52"/>
                    <a:pt x="53" y="51"/>
                  </a:cubicBezTo>
                  <a:cubicBezTo>
                    <a:pt x="52" y="50"/>
                    <a:pt x="53" y="49"/>
                    <a:pt x="53" y="48"/>
                  </a:cubicBezTo>
                  <a:cubicBezTo>
                    <a:pt x="54" y="42"/>
                    <a:pt x="55" y="36"/>
                    <a:pt x="56" y="29"/>
                  </a:cubicBezTo>
                  <a:cubicBezTo>
                    <a:pt x="57" y="26"/>
                    <a:pt x="57" y="23"/>
                    <a:pt x="58" y="20"/>
                  </a:cubicBezTo>
                  <a:cubicBezTo>
                    <a:pt x="58" y="17"/>
                    <a:pt x="59" y="14"/>
                    <a:pt x="59" y="12"/>
                  </a:cubicBezTo>
                  <a:cubicBezTo>
                    <a:pt x="59" y="11"/>
                    <a:pt x="60" y="11"/>
                    <a:pt x="60" y="10"/>
                  </a:cubicBezTo>
                  <a:cubicBezTo>
                    <a:pt x="60" y="10"/>
                    <a:pt x="60" y="11"/>
                    <a:pt x="60" y="11"/>
                  </a:cubicBezTo>
                  <a:cubicBezTo>
                    <a:pt x="60" y="17"/>
                    <a:pt x="60" y="22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58" y="33"/>
                    <a:pt x="56" y="36"/>
                    <a:pt x="56" y="40"/>
                  </a:cubicBezTo>
                  <a:cubicBezTo>
                    <a:pt x="57" y="38"/>
                    <a:pt x="58" y="36"/>
                    <a:pt x="60" y="34"/>
                  </a:cubicBezTo>
                  <a:cubicBezTo>
                    <a:pt x="60" y="35"/>
                    <a:pt x="60" y="35"/>
                    <a:pt x="60" y="36"/>
                  </a:cubicBezTo>
                  <a:cubicBezTo>
                    <a:pt x="60" y="38"/>
                    <a:pt x="60" y="39"/>
                    <a:pt x="58" y="41"/>
                  </a:cubicBezTo>
                  <a:cubicBezTo>
                    <a:pt x="58" y="41"/>
                    <a:pt x="58" y="41"/>
                    <a:pt x="58" y="42"/>
                  </a:cubicBezTo>
                  <a:cubicBezTo>
                    <a:pt x="58" y="42"/>
                    <a:pt x="58" y="43"/>
                    <a:pt x="59" y="43"/>
                  </a:cubicBezTo>
                  <a:cubicBezTo>
                    <a:pt x="59" y="44"/>
                    <a:pt x="59" y="44"/>
                    <a:pt x="59" y="45"/>
                  </a:cubicBezTo>
                  <a:cubicBezTo>
                    <a:pt x="59" y="44"/>
                    <a:pt x="60" y="44"/>
                    <a:pt x="60" y="43"/>
                  </a:cubicBezTo>
                  <a:cubicBezTo>
                    <a:pt x="60" y="44"/>
                    <a:pt x="60" y="46"/>
                    <a:pt x="60" y="47"/>
                  </a:cubicBezTo>
                  <a:cubicBezTo>
                    <a:pt x="60" y="48"/>
                    <a:pt x="60" y="49"/>
                    <a:pt x="60" y="51"/>
                  </a:cubicBezTo>
                  <a:cubicBezTo>
                    <a:pt x="60" y="52"/>
                    <a:pt x="60" y="53"/>
                    <a:pt x="60" y="55"/>
                  </a:cubicBezTo>
                  <a:cubicBezTo>
                    <a:pt x="59" y="54"/>
                    <a:pt x="59" y="54"/>
                    <a:pt x="59" y="53"/>
                  </a:cubicBezTo>
                  <a:cubicBezTo>
                    <a:pt x="58" y="55"/>
                    <a:pt x="58" y="56"/>
                    <a:pt x="57" y="58"/>
                  </a:cubicBezTo>
                  <a:cubicBezTo>
                    <a:pt x="58" y="58"/>
                    <a:pt x="58" y="59"/>
                    <a:pt x="59" y="59"/>
                  </a:cubicBezTo>
                  <a:cubicBezTo>
                    <a:pt x="59" y="58"/>
                    <a:pt x="60" y="57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68"/>
                    <a:pt x="60" y="81"/>
                    <a:pt x="60" y="93"/>
                  </a:cubicBezTo>
                  <a:cubicBezTo>
                    <a:pt x="59" y="93"/>
                    <a:pt x="59" y="92"/>
                    <a:pt x="58" y="91"/>
                  </a:cubicBezTo>
                  <a:cubicBezTo>
                    <a:pt x="58" y="91"/>
                    <a:pt x="57" y="90"/>
                    <a:pt x="57" y="89"/>
                  </a:cubicBezTo>
                  <a:cubicBezTo>
                    <a:pt x="56" y="90"/>
                    <a:pt x="56" y="91"/>
                    <a:pt x="56" y="91"/>
                  </a:cubicBezTo>
                  <a:cubicBezTo>
                    <a:pt x="57" y="93"/>
                    <a:pt x="58" y="94"/>
                    <a:pt x="58" y="95"/>
                  </a:cubicBezTo>
                  <a:cubicBezTo>
                    <a:pt x="59" y="95"/>
                    <a:pt x="59" y="94"/>
                    <a:pt x="60" y="94"/>
                  </a:cubicBezTo>
                  <a:cubicBezTo>
                    <a:pt x="60" y="95"/>
                    <a:pt x="60" y="96"/>
                    <a:pt x="60" y="97"/>
                  </a:cubicBezTo>
                  <a:cubicBezTo>
                    <a:pt x="60" y="97"/>
                    <a:pt x="60" y="98"/>
                    <a:pt x="60" y="98"/>
                  </a:cubicBezTo>
                  <a:cubicBezTo>
                    <a:pt x="60" y="99"/>
                    <a:pt x="60" y="100"/>
                    <a:pt x="60" y="101"/>
                  </a:cubicBezTo>
                  <a:cubicBezTo>
                    <a:pt x="59" y="102"/>
                    <a:pt x="59" y="102"/>
                    <a:pt x="58" y="103"/>
                  </a:cubicBezTo>
                  <a:cubicBezTo>
                    <a:pt x="59" y="104"/>
                    <a:pt x="59" y="105"/>
                    <a:pt x="60" y="105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1" y="108"/>
                    <a:pt x="61" y="110"/>
                    <a:pt x="61" y="112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1"/>
                    <a:pt x="60" y="112"/>
                    <a:pt x="60" y="112"/>
                  </a:cubicBezTo>
                  <a:cubicBezTo>
                    <a:pt x="61" y="113"/>
                    <a:pt x="61" y="113"/>
                    <a:pt x="61" y="114"/>
                  </a:cubicBezTo>
                  <a:cubicBezTo>
                    <a:pt x="61" y="115"/>
                    <a:pt x="61" y="117"/>
                    <a:pt x="61" y="118"/>
                  </a:cubicBezTo>
                  <a:cubicBezTo>
                    <a:pt x="61" y="119"/>
                    <a:pt x="61" y="119"/>
                    <a:pt x="62" y="120"/>
                  </a:cubicBezTo>
                  <a:cubicBezTo>
                    <a:pt x="62" y="121"/>
                    <a:pt x="63" y="121"/>
                    <a:pt x="64" y="121"/>
                  </a:cubicBezTo>
                  <a:cubicBezTo>
                    <a:pt x="65" y="121"/>
                    <a:pt x="66" y="121"/>
                    <a:pt x="66" y="120"/>
                  </a:cubicBezTo>
                  <a:cubicBezTo>
                    <a:pt x="66" y="120"/>
                    <a:pt x="67" y="119"/>
                    <a:pt x="67" y="119"/>
                  </a:cubicBezTo>
                  <a:cubicBezTo>
                    <a:pt x="68" y="119"/>
                    <a:pt x="68" y="118"/>
                    <a:pt x="69" y="117"/>
                  </a:cubicBezTo>
                  <a:cubicBezTo>
                    <a:pt x="69" y="117"/>
                    <a:pt x="69" y="117"/>
                    <a:pt x="69" y="116"/>
                  </a:cubicBezTo>
                  <a:cubicBezTo>
                    <a:pt x="69" y="113"/>
                    <a:pt x="69" y="110"/>
                    <a:pt x="69" y="106"/>
                  </a:cubicBezTo>
                  <a:cubicBezTo>
                    <a:pt x="69" y="106"/>
                    <a:pt x="69" y="106"/>
                    <a:pt x="69" y="105"/>
                  </a:cubicBezTo>
                  <a:cubicBezTo>
                    <a:pt x="69" y="105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4"/>
                  </a:cubicBezTo>
                  <a:cubicBezTo>
                    <a:pt x="69" y="103"/>
                    <a:pt x="69" y="102"/>
                    <a:pt x="69" y="101"/>
                  </a:cubicBezTo>
                  <a:cubicBezTo>
                    <a:pt x="70" y="102"/>
                    <a:pt x="71" y="103"/>
                    <a:pt x="72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2"/>
                    <a:pt x="70" y="101"/>
                    <a:pt x="70" y="100"/>
                  </a:cubicBezTo>
                  <a:cubicBezTo>
                    <a:pt x="69" y="100"/>
                    <a:pt x="69" y="99"/>
                    <a:pt x="69" y="98"/>
                  </a:cubicBezTo>
                  <a:cubicBezTo>
                    <a:pt x="70" y="98"/>
                    <a:pt x="70" y="97"/>
                    <a:pt x="70" y="96"/>
                  </a:cubicBezTo>
                  <a:cubicBezTo>
                    <a:pt x="70" y="95"/>
                    <a:pt x="70" y="94"/>
                    <a:pt x="70" y="93"/>
                  </a:cubicBezTo>
                  <a:cubicBezTo>
                    <a:pt x="70" y="92"/>
                    <a:pt x="71" y="92"/>
                    <a:pt x="71" y="91"/>
                  </a:cubicBezTo>
                  <a:cubicBezTo>
                    <a:pt x="71" y="90"/>
                    <a:pt x="71" y="89"/>
                    <a:pt x="72" y="89"/>
                  </a:cubicBezTo>
                  <a:cubicBezTo>
                    <a:pt x="73" y="88"/>
                    <a:pt x="73" y="88"/>
                    <a:pt x="74" y="87"/>
                  </a:cubicBezTo>
                  <a:cubicBezTo>
                    <a:pt x="73" y="86"/>
                    <a:pt x="73" y="85"/>
                    <a:pt x="72" y="84"/>
                  </a:cubicBezTo>
                  <a:cubicBezTo>
                    <a:pt x="72" y="84"/>
                    <a:pt x="72" y="83"/>
                    <a:pt x="72" y="83"/>
                  </a:cubicBezTo>
                  <a:cubicBezTo>
                    <a:pt x="73" y="79"/>
                    <a:pt x="74" y="76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6" y="72"/>
                    <a:pt x="76" y="71"/>
                    <a:pt x="77" y="70"/>
                  </a:cubicBezTo>
                  <a:cubicBezTo>
                    <a:pt x="77" y="70"/>
                    <a:pt x="78" y="69"/>
                    <a:pt x="78" y="68"/>
                  </a:cubicBezTo>
                  <a:cubicBezTo>
                    <a:pt x="78" y="68"/>
                    <a:pt x="78" y="68"/>
                    <a:pt x="78" y="67"/>
                  </a:cubicBezTo>
                  <a:cubicBezTo>
                    <a:pt x="77" y="69"/>
                    <a:pt x="76" y="70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69"/>
                    <a:pt x="75" y="68"/>
                  </a:cubicBezTo>
                  <a:cubicBezTo>
                    <a:pt x="75" y="68"/>
                    <a:pt x="75" y="67"/>
                    <a:pt x="75" y="67"/>
                  </a:cubicBezTo>
                  <a:cubicBezTo>
                    <a:pt x="76" y="67"/>
                    <a:pt x="77" y="66"/>
                    <a:pt x="77" y="65"/>
                  </a:cubicBezTo>
                  <a:cubicBezTo>
                    <a:pt x="77" y="65"/>
                    <a:pt x="77" y="64"/>
                    <a:pt x="77" y="64"/>
                  </a:cubicBezTo>
                  <a:cubicBezTo>
                    <a:pt x="76" y="64"/>
                    <a:pt x="76" y="65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6" y="61"/>
                    <a:pt x="77" y="56"/>
                    <a:pt x="78" y="51"/>
                  </a:cubicBezTo>
                  <a:cubicBezTo>
                    <a:pt x="78" y="51"/>
                    <a:pt x="78" y="52"/>
                    <a:pt x="78" y="52"/>
                  </a:cubicBezTo>
                  <a:cubicBezTo>
                    <a:pt x="79" y="57"/>
                    <a:pt x="79" y="61"/>
                    <a:pt x="79" y="66"/>
                  </a:cubicBezTo>
                  <a:cubicBezTo>
                    <a:pt x="79" y="67"/>
                    <a:pt x="80" y="69"/>
                    <a:pt x="81" y="69"/>
                  </a:cubicBezTo>
                  <a:cubicBezTo>
                    <a:pt x="82" y="70"/>
                    <a:pt x="84" y="70"/>
                    <a:pt x="85" y="69"/>
                  </a:cubicBezTo>
                  <a:cubicBezTo>
                    <a:pt x="85" y="68"/>
                    <a:pt x="85" y="68"/>
                    <a:pt x="86" y="68"/>
                  </a:cubicBezTo>
                  <a:cubicBezTo>
                    <a:pt x="86" y="69"/>
                    <a:pt x="85" y="69"/>
                    <a:pt x="86" y="70"/>
                  </a:cubicBezTo>
                  <a:cubicBezTo>
                    <a:pt x="86" y="70"/>
                    <a:pt x="86" y="70"/>
                    <a:pt x="87" y="70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5"/>
                    <a:pt x="89" y="62"/>
                    <a:pt x="90" y="58"/>
                  </a:cubicBezTo>
                  <a:cubicBezTo>
                    <a:pt x="91" y="57"/>
                    <a:pt x="91" y="55"/>
                    <a:pt x="92" y="54"/>
                  </a:cubicBezTo>
                  <a:cubicBezTo>
                    <a:pt x="92" y="53"/>
                    <a:pt x="92" y="53"/>
                    <a:pt x="93" y="53"/>
                  </a:cubicBezTo>
                  <a:cubicBezTo>
                    <a:pt x="94" y="53"/>
                    <a:pt x="94" y="53"/>
                    <a:pt x="95" y="52"/>
                  </a:cubicBezTo>
                  <a:cubicBezTo>
                    <a:pt x="95" y="52"/>
                    <a:pt x="95" y="52"/>
                    <a:pt x="96" y="52"/>
                  </a:cubicBezTo>
                  <a:cubicBezTo>
                    <a:pt x="96" y="52"/>
                    <a:pt x="97" y="51"/>
                    <a:pt x="96" y="50"/>
                  </a:cubicBezTo>
                  <a:cubicBezTo>
                    <a:pt x="96" y="50"/>
                    <a:pt x="96" y="50"/>
                    <a:pt x="96" y="49"/>
                  </a:cubicBezTo>
                  <a:cubicBezTo>
                    <a:pt x="95" y="50"/>
                    <a:pt x="94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3" y="50"/>
                    <a:pt x="94" y="48"/>
                    <a:pt x="96" y="45"/>
                  </a:cubicBezTo>
                  <a:cubicBezTo>
                    <a:pt x="97" y="50"/>
                    <a:pt x="98" y="54"/>
                    <a:pt x="99" y="58"/>
                  </a:cubicBezTo>
                  <a:cubicBezTo>
                    <a:pt x="98" y="59"/>
                    <a:pt x="98" y="60"/>
                    <a:pt x="98" y="60"/>
                  </a:cubicBezTo>
                  <a:cubicBezTo>
                    <a:pt x="98" y="60"/>
                    <a:pt x="98" y="59"/>
                    <a:pt x="99" y="59"/>
                  </a:cubicBezTo>
                  <a:cubicBezTo>
                    <a:pt x="99" y="59"/>
                    <a:pt x="99" y="59"/>
                    <a:pt x="99" y="60"/>
                  </a:cubicBezTo>
                  <a:cubicBezTo>
                    <a:pt x="100" y="61"/>
                    <a:pt x="100" y="63"/>
                    <a:pt x="100" y="65"/>
                  </a:cubicBezTo>
                  <a:cubicBezTo>
                    <a:pt x="100" y="65"/>
                    <a:pt x="100" y="66"/>
                    <a:pt x="100" y="66"/>
                  </a:cubicBezTo>
                  <a:cubicBezTo>
                    <a:pt x="100" y="66"/>
                    <a:pt x="100" y="67"/>
                    <a:pt x="99" y="67"/>
                  </a:cubicBezTo>
                  <a:cubicBezTo>
                    <a:pt x="99" y="67"/>
                    <a:pt x="100" y="67"/>
                    <a:pt x="100" y="67"/>
                  </a:cubicBezTo>
                  <a:cubicBezTo>
                    <a:pt x="100" y="67"/>
                    <a:pt x="100" y="67"/>
                    <a:pt x="100" y="66"/>
                  </a:cubicBezTo>
                  <a:close/>
                  <a:moveTo>
                    <a:pt x="250" y="86"/>
                  </a:moveTo>
                  <a:cubicBezTo>
                    <a:pt x="250" y="85"/>
                    <a:pt x="250" y="85"/>
                    <a:pt x="250" y="85"/>
                  </a:cubicBezTo>
                  <a:cubicBezTo>
                    <a:pt x="251" y="84"/>
                    <a:pt x="252" y="83"/>
                    <a:pt x="252" y="82"/>
                  </a:cubicBezTo>
                  <a:cubicBezTo>
                    <a:pt x="252" y="82"/>
                    <a:pt x="253" y="81"/>
                    <a:pt x="253" y="81"/>
                  </a:cubicBezTo>
                  <a:cubicBezTo>
                    <a:pt x="253" y="81"/>
                    <a:pt x="252" y="81"/>
                    <a:pt x="252" y="81"/>
                  </a:cubicBezTo>
                  <a:cubicBezTo>
                    <a:pt x="252" y="83"/>
                    <a:pt x="251" y="84"/>
                    <a:pt x="250" y="85"/>
                  </a:cubicBezTo>
                  <a:cubicBezTo>
                    <a:pt x="250" y="85"/>
                    <a:pt x="250" y="85"/>
                    <a:pt x="250" y="86"/>
                  </a:cubicBezTo>
                  <a:cubicBezTo>
                    <a:pt x="250" y="86"/>
                    <a:pt x="249" y="86"/>
                    <a:pt x="249" y="87"/>
                  </a:cubicBezTo>
                  <a:cubicBezTo>
                    <a:pt x="249" y="87"/>
                    <a:pt x="249" y="87"/>
                    <a:pt x="249" y="87"/>
                  </a:cubicBezTo>
                  <a:cubicBezTo>
                    <a:pt x="250" y="86"/>
                    <a:pt x="250" y="86"/>
                    <a:pt x="250" y="86"/>
                  </a:cubicBezTo>
                  <a:close/>
                  <a:moveTo>
                    <a:pt x="12" y="75"/>
                  </a:moveTo>
                  <a:cubicBezTo>
                    <a:pt x="12" y="75"/>
                    <a:pt x="12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2" y="75"/>
                    <a:pt x="12" y="75"/>
                  </a:cubicBezTo>
                  <a:cubicBezTo>
                    <a:pt x="12" y="76"/>
                    <a:pt x="12" y="77"/>
                    <a:pt x="13" y="78"/>
                  </a:cubicBezTo>
                  <a:cubicBezTo>
                    <a:pt x="13" y="79"/>
                    <a:pt x="14" y="80"/>
                    <a:pt x="14" y="81"/>
                  </a:cubicBezTo>
                  <a:cubicBezTo>
                    <a:pt x="14" y="79"/>
                    <a:pt x="13" y="77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lose/>
                  <a:moveTo>
                    <a:pt x="39" y="116"/>
                  </a:moveTo>
                  <a:cubicBezTo>
                    <a:pt x="39" y="116"/>
                    <a:pt x="39" y="116"/>
                    <a:pt x="40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1" y="116"/>
                    <a:pt x="42" y="116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2" y="116"/>
                    <a:pt x="42" y="116"/>
                    <a:pt x="41" y="115"/>
                  </a:cubicBezTo>
                  <a:cubicBezTo>
                    <a:pt x="40" y="116"/>
                    <a:pt x="39" y="116"/>
                    <a:pt x="39" y="116"/>
                  </a:cubicBezTo>
                  <a:cubicBezTo>
                    <a:pt x="38" y="115"/>
                    <a:pt x="38" y="114"/>
                    <a:pt x="38" y="113"/>
                  </a:cubicBezTo>
                  <a:cubicBezTo>
                    <a:pt x="37" y="113"/>
                    <a:pt x="37" y="112"/>
                    <a:pt x="37" y="111"/>
                  </a:cubicBezTo>
                  <a:cubicBezTo>
                    <a:pt x="37" y="111"/>
                    <a:pt x="36" y="110"/>
                    <a:pt x="36" y="110"/>
                  </a:cubicBezTo>
                  <a:cubicBezTo>
                    <a:pt x="35" y="108"/>
                    <a:pt x="33" y="106"/>
                    <a:pt x="32" y="105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0" y="105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2" y="110"/>
                    <a:pt x="35" y="113"/>
                    <a:pt x="38" y="115"/>
                  </a:cubicBezTo>
                  <a:cubicBezTo>
                    <a:pt x="38" y="115"/>
                    <a:pt x="38" y="115"/>
                    <a:pt x="39" y="116"/>
                  </a:cubicBezTo>
                  <a:close/>
                  <a:moveTo>
                    <a:pt x="97" y="157"/>
                  </a:moveTo>
                  <a:cubicBezTo>
                    <a:pt x="97" y="157"/>
                    <a:pt x="97" y="157"/>
                    <a:pt x="97" y="157"/>
                  </a:cubicBezTo>
                  <a:cubicBezTo>
                    <a:pt x="97" y="157"/>
                    <a:pt x="97" y="157"/>
                    <a:pt x="97" y="157"/>
                  </a:cubicBezTo>
                  <a:cubicBezTo>
                    <a:pt x="93" y="155"/>
                    <a:pt x="89" y="153"/>
                    <a:pt x="85" y="151"/>
                  </a:cubicBezTo>
                  <a:cubicBezTo>
                    <a:pt x="85" y="151"/>
                    <a:pt x="85" y="151"/>
                    <a:pt x="84" y="151"/>
                  </a:cubicBezTo>
                  <a:cubicBezTo>
                    <a:pt x="84" y="151"/>
                    <a:pt x="83" y="151"/>
                    <a:pt x="82" y="150"/>
                  </a:cubicBezTo>
                  <a:cubicBezTo>
                    <a:pt x="81" y="150"/>
                    <a:pt x="80" y="149"/>
                    <a:pt x="79" y="148"/>
                  </a:cubicBezTo>
                  <a:cubicBezTo>
                    <a:pt x="76" y="146"/>
                    <a:pt x="74" y="144"/>
                    <a:pt x="71" y="142"/>
                  </a:cubicBezTo>
                  <a:cubicBezTo>
                    <a:pt x="71" y="141"/>
                    <a:pt x="70" y="141"/>
                    <a:pt x="70" y="141"/>
                  </a:cubicBezTo>
                  <a:cubicBezTo>
                    <a:pt x="68" y="140"/>
                    <a:pt x="67" y="139"/>
                    <a:pt x="65" y="138"/>
                  </a:cubicBezTo>
                  <a:cubicBezTo>
                    <a:pt x="63" y="137"/>
                    <a:pt x="60" y="135"/>
                    <a:pt x="58" y="134"/>
                  </a:cubicBezTo>
                  <a:cubicBezTo>
                    <a:pt x="58" y="134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9" y="135"/>
                    <a:pt x="61" y="137"/>
                    <a:pt x="63" y="139"/>
                  </a:cubicBezTo>
                  <a:cubicBezTo>
                    <a:pt x="65" y="141"/>
                    <a:pt x="68" y="143"/>
                    <a:pt x="70" y="145"/>
                  </a:cubicBezTo>
                  <a:cubicBezTo>
                    <a:pt x="72" y="146"/>
                    <a:pt x="74" y="147"/>
                    <a:pt x="76" y="148"/>
                  </a:cubicBezTo>
                  <a:cubicBezTo>
                    <a:pt x="79" y="150"/>
                    <a:pt x="82" y="152"/>
                    <a:pt x="86" y="153"/>
                  </a:cubicBezTo>
                  <a:cubicBezTo>
                    <a:pt x="89" y="154"/>
                    <a:pt x="93" y="156"/>
                    <a:pt x="97" y="157"/>
                  </a:cubicBezTo>
                  <a:cubicBezTo>
                    <a:pt x="97" y="157"/>
                    <a:pt x="97" y="157"/>
                    <a:pt x="97" y="157"/>
                  </a:cubicBezTo>
                  <a:close/>
                  <a:moveTo>
                    <a:pt x="261" y="46"/>
                  </a:moveTo>
                  <a:cubicBezTo>
                    <a:pt x="261" y="46"/>
                    <a:pt x="261" y="47"/>
                    <a:pt x="261" y="47"/>
                  </a:cubicBezTo>
                  <a:cubicBezTo>
                    <a:pt x="260" y="51"/>
                    <a:pt x="258" y="54"/>
                    <a:pt x="257" y="58"/>
                  </a:cubicBezTo>
                  <a:cubicBezTo>
                    <a:pt x="257" y="58"/>
                    <a:pt x="256" y="59"/>
                    <a:pt x="256" y="60"/>
                  </a:cubicBezTo>
                  <a:cubicBezTo>
                    <a:pt x="256" y="61"/>
                    <a:pt x="255" y="63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8"/>
                    <a:pt x="253" y="70"/>
                    <a:pt x="253" y="72"/>
                  </a:cubicBezTo>
                  <a:cubicBezTo>
                    <a:pt x="253" y="73"/>
                    <a:pt x="253" y="73"/>
                    <a:pt x="253" y="73"/>
                  </a:cubicBezTo>
                  <a:cubicBezTo>
                    <a:pt x="253" y="73"/>
                    <a:pt x="253" y="73"/>
                    <a:pt x="254" y="73"/>
                  </a:cubicBezTo>
                  <a:cubicBezTo>
                    <a:pt x="254" y="71"/>
                    <a:pt x="255" y="70"/>
                    <a:pt x="256" y="69"/>
                  </a:cubicBezTo>
                  <a:cubicBezTo>
                    <a:pt x="259" y="63"/>
                    <a:pt x="261" y="58"/>
                    <a:pt x="261" y="52"/>
                  </a:cubicBezTo>
                  <a:cubicBezTo>
                    <a:pt x="262" y="50"/>
                    <a:pt x="262" y="48"/>
                    <a:pt x="261" y="46"/>
                  </a:cubicBezTo>
                  <a:close/>
                  <a:moveTo>
                    <a:pt x="129" y="178"/>
                  </a:moveTo>
                  <a:cubicBezTo>
                    <a:pt x="129" y="178"/>
                    <a:pt x="129" y="178"/>
                    <a:pt x="129" y="178"/>
                  </a:cubicBezTo>
                  <a:cubicBezTo>
                    <a:pt x="128" y="178"/>
                    <a:pt x="128" y="177"/>
                    <a:pt x="128" y="177"/>
                  </a:cubicBezTo>
                  <a:cubicBezTo>
                    <a:pt x="127" y="177"/>
                    <a:pt x="126" y="176"/>
                    <a:pt x="125" y="175"/>
                  </a:cubicBezTo>
                  <a:cubicBezTo>
                    <a:pt x="123" y="174"/>
                    <a:pt x="120" y="173"/>
                    <a:pt x="118" y="171"/>
                  </a:cubicBezTo>
                  <a:cubicBezTo>
                    <a:pt x="115" y="169"/>
                    <a:pt x="111" y="167"/>
                    <a:pt x="108" y="165"/>
                  </a:cubicBezTo>
                  <a:cubicBezTo>
                    <a:pt x="106" y="164"/>
                    <a:pt x="104" y="163"/>
                    <a:pt x="102" y="162"/>
                  </a:cubicBezTo>
                  <a:cubicBezTo>
                    <a:pt x="98" y="160"/>
                    <a:pt x="94" y="158"/>
                    <a:pt x="90" y="157"/>
                  </a:cubicBezTo>
                  <a:cubicBezTo>
                    <a:pt x="90" y="157"/>
                    <a:pt x="89" y="157"/>
                    <a:pt x="89" y="156"/>
                  </a:cubicBezTo>
                  <a:cubicBezTo>
                    <a:pt x="90" y="157"/>
                    <a:pt x="91" y="158"/>
                    <a:pt x="92" y="158"/>
                  </a:cubicBezTo>
                  <a:cubicBezTo>
                    <a:pt x="97" y="161"/>
                    <a:pt x="103" y="165"/>
                    <a:pt x="108" y="167"/>
                  </a:cubicBezTo>
                  <a:cubicBezTo>
                    <a:pt x="109" y="168"/>
                    <a:pt x="110" y="168"/>
                    <a:pt x="111" y="169"/>
                  </a:cubicBezTo>
                  <a:cubicBezTo>
                    <a:pt x="117" y="172"/>
                    <a:pt x="122" y="175"/>
                    <a:pt x="128" y="178"/>
                  </a:cubicBezTo>
                  <a:cubicBezTo>
                    <a:pt x="128" y="178"/>
                    <a:pt x="129" y="178"/>
                    <a:pt x="129" y="178"/>
                  </a:cubicBezTo>
                  <a:close/>
                  <a:moveTo>
                    <a:pt x="234" y="105"/>
                  </a:moveTo>
                  <a:cubicBezTo>
                    <a:pt x="232" y="105"/>
                    <a:pt x="232" y="105"/>
                    <a:pt x="231" y="106"/>
                  </a:cubicBezTo>
                  <a:cubicBezTo>
                    <a:pt x="227" y="111"/>
                    <a:pt x="222" y="116"/>
                    <a:pt x="217" y="121"/>
                  </a:cubicBezTo>
                  <a:cubicBezTo>
                    <a:pt x="217" y="121"/>
                    <a:pt x="216" y="121"/>
                    <a:pt x="216" y="122"/>
                  </a:cubicBezTo>
                  <a:cubicBezTo>
                    <a:pt x="215" y="124"/>
                    <a:pt x="214" y="126"/>
                    <a:pt x="212" y="128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20" y="121"/>
                    <a:pt x="227" y="113"/>
                    <a:pt x="234" y="105"/>
                  </a:cubicBezTo>
                  <a:close/>
                  <a:moveTo>
                    <a:pt x="103" y="158"/>
                  </a:moveTo>
                  <a:cubicBezTo>
                    <a:pt x="103" y="157"/>
                    <a:pt x="103" y="157"/>
                    <a:pt x="103" y="157"/>
                  </a:cubicBezTo>
                  <a:cubicBezTo>
                    <a:pt x="103" y="157"/>
                    <a:pt x="102" y="156"/>
                    <a:pt x="101" y="156"/>
                  </a:cubicBezTo>
                  <a:cubicBezTo>
                    <a:pt x="99" y="153"/>
                    <a:pt x="97" y="151"/>
                    <a:pt x="94" y="149"/>
                  </a:cubicBezTo>
                  <a:cubicBezTo>
                    <a:pt x="94" y="148"/>
                    <a:pt x="93" y="148"/>
                    <a:pt x="94" y="146"/>
                  </a:cubicBezTo>
                  <a:cubicBezTo>
                    <a:pt x="92" y="146"/>
                    <a:pt x="91" y="145"/>
                    <a:pt x="90" y="144"/>
                  </a:cubicBezTo>
                  <a:cubicBezTo>
                    <a:pt x="90" y="145"/>
                    <a:pt x="91" y="146"/>
                    <a:pt x="90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1" y="148"/>
                    <a:pt x="91" y="149"/>
                    <a:pt x="92" y="150"/>
                  </a:cubicBezTo>
                  <a:cubicBezTo>
                    <a:pt x="92" y="150"/>
                    <a:pt x="92" y="151"/>
                    <a:pt x="93" y="151"/>
                  </a:cubicBezTo>
                  <a:cubicBezTo>
                    <a:pt x="93" y="151"/>
                    <a:pt x="93" y="152"/>
                    <a:pt x="93" y="152"/>
                  </a:cubicBezTo>
                  <a:cubicBezTo>
                    <a:pt x="96" y="153"/>
                    <a:pt x="98" y="155"/>
                    <a:pt x="101" y="156"/>
                  </a:cubicBezTo>
                  <a:cubicBezTo>
                    <a:pt x="102" y="157"/>
                    <a:pt x="102" y="157"/>
                    <a:pt x="103" y="158"/>
                  </a:cubicBezTo>
                  <a:close/>
                  <a:moveTo>
                    <a:pt x="5" y="60"/>
                  </a:moveTo>
                  <a:cubicBezTo>
                    <a:pt x="5" y="60"/>
                    <a:pt x="5" y="60"/>
                    <a:pt x="5" y="60"/>
                  </a:cubicBezTo>
                  <a:cubicBezTo>
                    <a:pt x="5" y="65"/>
                    <a:pt x="6" y="70"/>
                    <a:pt x="8" y="75"/>
                  </a:cubicBezTo>
                  <a:cubicBezTo>
                    <a:pt x="9" y="80"/>
                    <a:pt x="12" y="84"/>
                    <a:pt x="15" y="88"/>
                  </a:cubicBezTo>
                  <a:cubicBezTo>
                    <a:pt x="15" y="88"/>
                    <a:pt x="15" y="87"/>
                    <a:pt x="15" y="87"/>
                  </a:cubicBezTo>
                  <a:cubicBezTo>
                    <a:pt x="12" y="82"/>
                    <a:pt x="10" y="77"/>
                    <a:pt x="8" y="71"/>
                  </a:cubicBezTo>
                  <a:cubicBezTo>
                    <a:pt x="7" y="69"/>
                    <a:pt x="7" y="67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2"/>
                    <a:pt x="6" y="61"/>
                    <a:pt x="5" y="6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1"/>
                    <a:pt x="135" y="171"/>
                  </a:cubicBezTo>
                  <a:cubicBezTo>
                    <a:pt x="136" y="169"/>
                    <a:pt x="137" y="168"/>
                    <a:pt x="139" y="170"/>
                  </a:cubicBezTo>
                  <a:cubicBezTo>
                    <a:pt x="139" y="170"/>
                    <a:pt x="139" y="170"/>
                    <a:pt x="140" y="171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40" y="171"/>
                    <a:pt x="140" y="170"/>
                    <a:pt x="141" y="170"/>
                  </a:cubicBezTo>
                  <a:cubicBezTo>
                    <a:pt x="141" y="169"/>
                    <a:pt x="140" y="169"/>
                    <a:pt x="140" y="168"/>
                  </a:cubicBezTo>
                  <a:cubicBezTo>
                    <a:pt x="138" y="166"/>
                    <a:pt x="136" y="164"/>
                    <a:pt x="134" y="162"/>
                  </a:cubicBezTo>
                  <a:cubicBezTo>
                    <a:pt x="134" y="162"/>
                    <a:pt x="134" y="162"/>
                    <a:pt x="133" y="161"/>
                  </a:cubicBezTo>
                  <a:cubicBezTo>
                    <a:pt x="133" y="162"/>
                    <a:pt x="133" y="163"/>
                    <a:pt x="132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3" y="165"/>
                    <a:pt x="134" y="167"/>
                    <a:pt x="135" y="168"/>
                  </a:cubicBezTo>
                  <a:cubicBezTo>
                    <a:pt x="135" y="169"/>
                    <a:pt x="135" y="170"/>
                    <a:pt x="133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1"/>
                    <a:pt x="133" y="171"/>
                    <a:pt x="133" y="172"/>
                  </a:cubicBezTo>
                  <a:cubicBezTo>
                    <a:pt x="133" y="172"/>
                    <a:pt x="134" y="172"/>
                    <a:pt x="135" y="172"/>
                  </a:cubicBezTo>
                  <a:close/>
                  <a:moveTo>
                    <a:pt x="125" y="145"/>
                  </a:moveTo>
                  <a:cubicBezTo>
                    <a:pt x="126" y="144"/>
                    <a:pt x="126" y="143"/>
                    <a:pt x="127" y="142"/>
                  </a:cubicBezTo>
                  <a:cubicBezTo>
                    <a:pt x="127" y="141"/>
                    <a:pt x="127" y="140"/>
                    <a:pt x="126" y="140"/>
                  </a:cubicBezTo>
                  <a:cubicBezTo>
                    <a:pt x="125" y="138"/>
                    <a:pt x="125" y="136"/>
                    <a:pt x="124" y="135"/>
                  </a:cubicBezTo>
                  <a:cubicBezTo>
                    <a:pt x="124" y="135"/>
                    <a:pt x="124" y="134"/>
                    <a:pt x="123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5"/>
                  </a:cubicBezTo>
                  <a:cubicBezTo>
                    <a:pt x="122" y="136"/>
                    <a:pt x="122" y="138"/>
                    <a:pt x="121" y="139"/>
                  </a:cubicBezTo>
                  <a:cubicBezTo>
                    <a:pt x="121" y="139"/>
                    <a:pt x="121" y="140"/>
                    <a:pt x="122" y="140"/>
                  </a:cubicBezTo>
                  <a:cubicBezTo>
                    <a:pt x="123" y="142"/>
                    <a:pt x="124" y="143"/>
                    <a:pt x="125" y="145"/>
                  </a:cubicBezTo>
                  <a:close/>
                  <a:moveTo>
                    <a:pt x="191" y="70"/>
                  </a:moveTo>
                  <a:cubicBezTo>
                    <a:pt x="192" y="70"/>
                    <a:pt x="193" y="70"/>
                    <a:pt x="194" y="69"/>
                  </a:cubicBezTo>
                  <a:cubicBezTo>
                    <a:pt x="196" y="68"/>
                    <a:pt x="196" y="67"/>
                    <a:pt x="197" y="66"/>
                  </a:cubicBezTo>
                  <a:cubicBezTo>
                    <a:pt x="198" y="65"/>
                    <a:pt x="197" y="64"/>
                    <a:pt x="197" y="64"/>
                  </a:cubicBezTo>
                  <a:cubicBezTo>
                    <a:pt x="197" y="63"/>
                    <a:pt x="197" y="62"/>
                    <a:pt x="197" y="61"/>
                  </a:cubicBezTo>
                  <a:cubicBezTo>
                    <a:pt x="197" y="61"/>
                    <a:pt x="197" y="60"/>
                    <a:pt x="197" y="59"/>
                  </a:cubicBezTo>
                  <a:cubicBezTo>
                    <a:pt x="196" y="60"/>
                    <a:pt x="196" y="60"/>
                    <a:pt x="195" y="60"/>
                  </a:cubicBezTo>
                  <a:cubicBezTo>
                    <a:pt x="195" y="62"/>
                    <a:pt x="194" y="63"/>
                    <a:pt x="193" y="64"/>
                  </a:cubicBezTo>
                  <a:cubicBezTo>
                    <a:pt x="193" y="64"/>
                    <a:pt x="193" y="64"/>
                    <a:pt x="194" y="65"/>
                  </a:cubicBezTo>
                  <a:cubicBezTo>
                    <a:pt x="194" y="65"/>
                    <a:pt x="194" y="66"/>
                    <a:pt x="194" y="66"/>
                  </a:cubicBezTo>
                  <a:cubicBezTo>
                    <a:pt x="194" y="67"/>
                    <a:pt x="194" y="68"/>
                    <a:pt x="194" y="68"/>
                  </a:cubicBezTo>
                  <a:cubicBezTo>
                    <a:pt x="194" y="69"/>
                    <a:pt x="193" y="70"/>
                    <a:pt x="192" y="69"/>
                  </a:cubicBezTo>
                  <a:cubicBezTo>
                    <a:pt x="192" y="69"/>
                    <a:pt x="191" y="69"/>
                    <a:pt x="191" y="69"/>
                  </a:cubicBezTo>
                  <a:cubicBezTo>
                    <a:pt x="191" y="70"/>
                    <a:pt x="191" y="70"/>
                    <a:pt x="191" y="70"/>
                  </a:cubicBezTo>
                  <a:close/>
                  <a:moveTo>
                    <a:pt x="222" y="90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1" y="94"/>
                    <a:pt x="220" y="96"/>
                    <a:pt x="219" y="99"/>
                  </a:cubicBezTo>
                  <a:cubicBezTo>
                    <a:pt x="219" y="99"/>
                    <a:pt x="219" y="99"/>
                    <a:pt x="219" y="99"/>
                  </a:cubicBezTo>
                  <a:cubicBezTo>
                    <a:pt x="219" y="100"/>
                    <a:pt x="219" y="100"/>
                    <a:pt x="219" y="100"/>
                  </a:cubicBezTo>
                  <a:cubicBezTo>
                    <a:pt x="220" y="100"/>
                    <a:pt x="221" y="100"/>
                    <a:pt x="222" y="100"/>
                  </a:cubicBezTo>
                  <a:cubicBezTo>
                    <a:pt x="223" y="97"/>
                    <a:pt x="223" y="95"/>
                    <a:pt x="223" y="92"/>
                  </a:cubicBezTo>
                  <a:cubicBezTo>
                    <a:pt x="223" y="91"/>
                    <a:pt x="223" y="91"/>
                    <a:pt x="222" y="91"/>
                  </a:cubicBezTo>
                  <a:cubicBezTo>
                    <a:pt x="222" y="91"/>
                    <a:pt x="222" y="91"/>
                    <a:pt x="222" y="90"/>
                  </a:cubicBezTo>
                  <a:close/>
                  <a:moveTo>
                    <a:pt x="135" y="150"/>
                  </a:moveTo>
                  <a:cubicBezTo>
                    <a:pt x="134" y="151"/>
                    <a:pt x="133" y="152"/>
                    <a:pt x="132" y="152"/>
                  </a:cubicBezTo>
                  <a:cubicBezTo>
                    <a:pt x="132" y="153"/>
                    <a:pt x="132" y="153"/>
                    <a:pt x="132" y="154"/>
                  </a:cubicBezTo>
                  <a:cubicBezTo>
                    <a:pt x="134" y="156"/>
                    <a:pt x="135" y="158"/>
                    <a:pt x="137" y="160"/>
                  </a:cubicBezTo>
                  <a:cubicBezTo>
                    <a:pt x="137" y="160"/>
                    <a:pt x="137" y="160"/>
                    <a:pt x="138" y="161"/>
                  </a:cubicBezTo>
                  <a:cubicBezTo>
                    <a:pt x="137" y="157"/>
                    <a:pt x="136" y="154"/>
                    <a:pt x="135" y="150"/>
                  </a:cubicBezTo>
                  <a:close/>
                  <a:moveTo>
                    <a:pt x="240" y="34"/>
                  </a:moveTo>
                  <a:cubicBezTo>
                    <a:pt x="240" y="35"/>
                    <a:pt x="240" y="35"/>
                    <a:pt x="240" y="35"/>
                  </a:cubicBezTo>
                  <a:cubicBezTo>
                    <a:pt x="239" y="37"/>
                    <a:pt x="239" y="39"/>
                    <a:pt x="238" y="41"/>
                  </a:cubicBezTo>
                  <a:cubicBezTo>
                    <a:pt x="237" y="42"/>
                    <a:pt x="238" y="43"/>
                    <a:pt x="238" y="44"/>
                  </a:cubicBezTo>
                  <a:cubicBezTo>
                    <a:pt x="240" y="44"/>
                    <a:pt x="241" y="44"/>
                    <a:pt x="242" y="43"/>
                  </a:cubicBezTo>
                  <a:cubicBezTo>
                    <a:pt x="242" y="40"/>
                    <a:pt x="241" y="37"/>
                    <a:pt x="240" y="34"/>
                  </a:cubicBezTo>
                  <a:close/>
                  <a:moveTo>
                    <a:pt x="165" y="160"/>
                  </a:moveTo>
                  <a:cubicBezTo>
                    <a:pt x="166" y="160"/>
                    <a:pt x="167" y="160"/>
                    <a:pt x="167" y="159"/>
                  </a:cubicBezTo>
                  <a:cubicBezTo>
                    <a:pt x="170" y="156"/>
                    <a:pt x="172" y="152"/>
                    <a:pt x="175" y="149"/>
                  </a:cubicBezTo>
                  <a:cubicBezTo>
                    <a:pt x="175" y="149"/>
                    <a:pt x="175" y="149"/>
                    <a:pt x="176" y="148"/>
                  </a:cubicBezTo>
                  <a:cubicBezTo>
                    <a:pt x="175" y="148"/>
                    <a:pt x="175" y="147"/>
                    <a:pt x="174" y="146"/>
                  </a:cubicBezTo>
                  <a:cubicBezTo>
                    <a:pt x="174" y="147"/>
                    <a:pt x="173" y="148"/>
                    <a:pt x="173" y="148"/>
                  </a:cubicBezTo>
                  <a:cubicBezTo>
                    <a:pt x="172" y="150"/>
                    <a:pt x="171" y="152"/>
                    <a:pt x="169" y="154"/>
                  </a:cubicBezTo>
                  <a:cubicBezTo>
                    <a:pt x="168" y="156"/>
                    <a:pt x="166" y="158"/>
                    <a:pt x="165" y="160"/>
                  </a:cubicBezTo>
                  <a:close/>
                  <a:moveTo>
                    <a:pt x="17" y="96"/>
                  </a:moveTo>
                  <a:cubicBezTo>
                    <a:pt x="17" y="96"/>
                    <a:pt x="16" y="96"/>
                    <a:pt x="16" y="96"/>
                  </a:cubicBezTo>
                  <a:cubicBezTo>
                    <a:pt x="17" y="96"/>
                    <a:pt x="17" y="96"/>
                    <a:pt x="17" y="97"/>
                  </a:cubicBezTo>
                  <a:cubicBezTo>
                    <a:pt x="18" y="98"/>
                    <a:pt x="19" y="100"/>
                    <a:pt x="20" y="102"/>
                  </a:cubicBezTo>
                  <a:cubicBezTo>
                    <a:pt x="24" y="106"/>
                    <a:pt x="27" y="111"/>
                    <a:pt x="32" y="114"/>
                  </a:cubicBezTo>
                  <a:cubicBezTo>
                    <a:pt x="32" y="114"/>
                    <a:pt x="33" y="115"/>
                    <a:pt x="33" y="115"/>
                  </a:cubicBezTo>
                  <a:cubicBezTo>
                    <a:pt x="32" y="114"/>
                    <a:pt x="32" y="113"/>
                    <a:pt x="31" y="113"/>
                  </a:cubicBezTo>
                  <a:cubicBezTo>
                    <a:pt x="30" y="111"/>
                    <a:pt x="29" y="110"/>
                    <a:pt x="28" y="109"/>
                  </a:cubicBezTo>
                  <a:cubicBezTo>
                    <a:pt x="24" y="105"/>
                    <a:pt x="20" y="101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3"/>
                  </a:cubicBezTo>
                  <a:cubicBezTo>
                    <a:pt x="76" y="103"/>
                    <a:pt x="76" y="103"/>
                    <a:pt x="76" y="104"/>
                  </a:cubicBezTo>
                  <a:cubicBezTo>
                    <a:pt x="76" y="105"/>
                    <a:pt x="76" y="105"/>
                    <a:pt x="76" y="106"/>
                  </a:cubicBezTo>
                  <a:cubicBezTo>
                    <a:pt x="77" y="108"/>
                    <a:pt x="78" y="109"/>
                    <a:pt x="79" y="111"/>
                  </a:cubicBezTo>
                  <a:cubicBezTo>
                    <a:pt x="80" y="111"/>
                    <a:pt x="80" y="112"/>
                    <a:pt x="80" y="112"/>
                  </a:cubicBezTo>
                  <a:cubicBezTo>
                    <a:pt x="80" y="111"/>
                    <a:pt x="81" y="110"/>
                    <a:pt x="81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9" y="106"/>
                    <a:pt x="78" y="105"/>
                    <a:pt x="77" y="103"/>
                  </a:cubicBezTo>
                  <a:cubicBezTo>
                    <a:pt x="76" y="103"/>
                    <a:pt x="76" y="103"/>
                    <a:pt x="76" y="102"/>
                  </a:cubicBezTo>
                  <a:close/>
                  <a:moveTo>
                    <a:pt x="49" y="83"/>
                  </a:moveTo>
                  <a:cubicBezTo>
                    <a:pt x="48" y="85"/>
                    <a:pt x="47" y="86"/>
                    <a:pt x="47" y="87"/>
                  </a:cubicBezTo>
                  <a:cubicBezTo>
                    <a:pt x="48" y="88"/>
                    <a:pt x="48" y="89"/>
                    <a:pt x="48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91"/>
                    <a:pt x="50" y="91"/>
                    <a:pt x="51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1" y="91"/>
                    <a:pt x="51" y="89"/>
                    <a:pt x="51" y="88"/>
                  </a:cubicBezTo>
                  <a:cubicBezTo>
                    <a:pt x="51" y="88"/>
                    <a:pt x="51" y="88"/>
                    <a:pt x="51" y="87"/>
                  </a:cubicBezTo>
                  <a:cubicBezTo>
                    <a:pt x="50" y="86"/>
                    <a:pt x="50" y="85"/>
                    <a:pt x="49" y="83"/>
                  </a:cubicBezTo>
                  <a:close/>
                  <a:moveTo>
                    <a:pt x="250" y="78"/>
                  </a:moveTo>
                  <a:cubicBezTo>
                    <a:pt x="250" y="76"/>
                    <a:pt x="250" y="74"/>
                    <a:pt x="250" y="72"/>
                  </a:cubicBezTo>
                  <a:cubicBezTo>
                    <a:pt x="249" y="73"/>
                    <a:pt x="248" y="74"/>
                    <a:pt x="247" y="76"/>
                  </a:cubicBezTo>
                  <a:cubicBezTo>
                    <a:pt x="246" y="77"/>
                    <a:pt x="246" y="79"/>
                    <a:pt x="246" y="81"/>
                  </a:cubicBezTo>
                  <a:cubicBezTo>
                    <a:pt x="247" y="80"/>
                    <a:pt x="248" y="78"/>
                    <a:pt x="250" y="78"/>
                  </a:cubicBezTo>
                  <a:close/>
                  <a:moveTo>
                    <a:pt x="44" y="73"/>
                  </a:moveTo>
                  <a:cubicBezTo>
                    <a:pt x="43" y="73"/>
                    <a:pt x="42" y="74"/>
                    <a:pt x="42" y="74"/>
                  </a:cubicBezTo>
                  <a:cubicBezTo>
                    <a:pt x="42" y="75"/>
                    <a:pt x="42" y="75"/>
                    <a:pt x="42" y="76"/>
                  </a:cubicBezTo>
                  <a:cubicBezTo>
                    <a:pt x="43" y="78"/>
                    <a:pt x="43" y="80"/>
                    <a:pt x="44" y="82"/>
                  </a:cubicBezTo>
                  <a:cubicBezTo>
                    <a:pt x="44" y="82"/>
                    <a:pt x="45" y="83"/>
                    <a:pt x="45" y="83"/>
                  </a:cubicBezTo>
                  <a:cubicBezTo>
                    <a:pt x="45" y="82"/>
                    <a:pt x="46" y="81"/>
                    <a:pt x="46" y="80"/>
                  </a:cubicBezTo>
                  <a:cubicBezTo>
                    <a:pt x="46" y="80"/>
                    <a:pt x="46" y="79"/>
                    <a:pt x="46" y="79"/>
                  </a:cubicBezTo>
                  <a:cubicBezTo>
                    <a:pt x="45" y="78"/>
                    <a:pt x="44" y="76"/>
                    <a:pt x="44" y="75"/>
                  </a:cubicBezTo>
                  <a:cubicBezTo>
                    <a:pt x="43" y="74"/>
                    <a:pt x="43" y="74"/>
                    <a:pt x="44" y="73"/>
                  </a:cubicBezTo>
                  <a:close/>
                  <a:moveTo>
                    <a:pt x="212" y="95"/>
                  </a:moveTo>
                  <a:cubicBezTo>
                    <a:pt x="212" y="94"/>
                    <a:pt x="212" y="94"/>
                    <a:pt x="212" y="94"/>
                  </a:cubicBezTo>
                  <a:cubicBezTo>
                    <a:pt x="213" y="92"/>
                    <a:pt x="214" y="91"/>
                    <a:pt x="214" y="90"/>
                  </a:cubicBezTo>
                  <a:cubicBezTo>
                    <a:pt x="215" y="89"/>
                    <a:pt x="215" y="87"/>
                    <a:pt x="215" y="86"/>
                  </a:cubicBezTo>
                  <a:cubicBezTo>
                    <a:pt x="213" y="87"/>
                    <a:pt x="212" y="89"/>
                    <a:pt x="210" y="90"/>
                  </a:cubicBezTo>
                  <a:cubicBezTo>
                    <a:pt x="211" y="92"/>
                    <a:pt x="211" y="93"/>
                    <a:pt x="212" y="95"/>
                  </a:cubicBezTo>
                  <a:close/>
                  <a:moveTo>
                    <a:pt x="112" y="143"/>
                  </a:moveTo>
                  <a:cubicBezTo>
                    <a:pt x="114" y="146"/>
                    <a:pt x="115" y="148"/>
                    <a:pt x="116" y="151"/>
                  </a:cubicBezTo>
                  <a:cubicBezTo>
                    <a:pt x="117" y="152"/>
                    <a:pt x="118" y="154"/>
                    <a:pt x="118" y="155"/>
                  </a:cubicBezTo>
                  <a:cubicBezTo>
                    <a:pt x="119" y="156"/>
                    <a:pt x="120" y="157"/>
                    <a:pt x="121" y="158"/>
                  </a:cubicBezTo>
                  <a:cubicBezTo>
                    <a:pt x="118" y="152"/>
                    <a:pt x="116" y="147"/>
                    <a:pt x="113" y="142"/>
                  </a:cubicBezTo>
                  <a:cubicBezTo>
                    <a:pt x="113" y="142"/>
                    <a:pt x="113" y="143"/>
                    <a:pt x="112" y="143"/>
                  </a:cubicBezTo>
                  <a:close/>
                  <a:moveTo>
                    <a:pt x="114" y="138"/>
                  </a:moveTo>
                  <a:cubicBezTo>
                    <a:pt x="115" y="138"/>
                    <a:pt x="114" y="135"/>
                    <a:pt x="114" y="134"/>
                  </a:cubicBezTo>
                  <a:cubicBezTo>
                    <a:pt x="113" y="133"/>
                    <a:pt x="112" y="131"/>
                    <a:pt x="111" y="129"/>
                  </a:cubicBezTo>
                  <a:cubicBezTo>
                    <a:pt x="110" y="130"/>
                    <a:pt x="109" y="131"/>
                    <a:pt x="109" y="132"/>
                  </a:cubicBezTo>
                  <a:cubicBezTo>
                    <a:pt x="110" y="133"/>
                    <a:pt x="111" y="134"/>
                    <a:pt x="112" y="135"/>
                  </a:cubicBezTo>
                  <a:cubicBezTo>
                    <a:pt x="113" y="136"/>
                    <a:pt x="113" y="137"/>
                    <a:pt x="114" y="138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7" y="124"/>
                  </a:cubicBezTo>
                  <a:cubicBezTo>
                    <a:pt x="58" y="125"/>
                    <a:pt x="60" y="127"/>
                    <a:pt x="62" y="129"/>
                  </a:cubicBezTo>
                  <a:cubicBezTo>
                    <a:pt x="63" y="130"/>
                    <a:pt x="64" y="131"/>
                    <a:pt x="65" y="131"/>
                  </a:cubicBezTo>
                  <a:cubicBezTo>
                    <a:pt x="67" y="133"/>
                    <a:pt x="70" y="135"/>
                    <a:pt x="72" y="137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71" y="135"/>
                    <a:pt x="69" y="134"/>
                    <a:pt x="68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6" y="132"/>
                    <a:pt x="66" y="132"/>
                    <a:pt x="65" y="131"/>
                  </a:cubicBezTo>
                  <a:cubicBezTo>
                    <a:pt x="65" y="131"/>
                    <a:pt x="64" y="130"/>
                    <a:pt x="64" y="130"/>
                  </a:cubicBezTo>
                  <a:cubicBezTo>
                    <a:pt x="64" y="129"/>
                    <a:pt x="63" y="129"/>
                    <a:pt x="63" y="128"/>
                  </a:cubicBezTo>
                  <a:cubicBezTo>
                    <a:pt x="61" y="127"/>
                    <a:pt x="59" y="125"/>
                    <a:pt x="57" y="123"/>
                  </a:cubicBezTo>
                  <a:cubicBezTo>
                    <a:pt x="57" y="123"/>
                    <a:pt x="57" y="123"/>
                    <a:pt x="56" y="123"/>
                  </a:cubicBezTo>
                  <a:close/>
                  <a:moveTo>
                    <a:pt x="178" y="107"/>
                  </a:moveTo>
                  <a:cubicBezTo>
                    <a:pt x="179" y="107"/>
                    <a:pt x="180" y="107"/>
                    <a:pt x="181" y="106"/>
                  </a:cubicBezTo>
                  <a:cubicBezTo>
                    <a:pt x="181" y="105"/>
                    <a:pt x="181" y="103"/>
                    <a:pt x="180" y="101"/>
                  </a:cubicBezTo>
                  <a:cubicBezTo>
                    <a:pt x="180" y="101"/>
                    <a:pt x="180" y="100"/>
                    <a:pt x="180" y="100"/>
                  </a:cubicBezTo>
                  <a:cubicBezTo>
                    <a:pt x="178" y="103"/>
                    <a:pt x="178" y="103"/>
                    <a:pt x="178" y="106"/>
                  </a:cubicBezTo>
                  <a:cubicBezTo>
                    <a:pt x="178" y="107"/>
                    <a:pt x="178" y="107"/>
                    <a:pt x="178" y="107"/>
                  </a:cubicBezTo>
                  <a:close/>
                  <a:moveTo>
                    <a:pt x="41" y="91"/>
                  </a:move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2"/>
                    <a:pt x="41" y="92"/>
                  </a:cubicBezTo>
                  <a:cubicBezTo>
                    <a:pt x="42" y="94"/>
                    <a:pt x="43" y="96"/>
                    <a:pt x="44" y="98"/>
                  </a:cubicBezTo>
                  <a:cubicBezTo>
                    <a:pt x="45" y="99"/>
                    <a:pt x="45" y="100"/>
                    <a:pt x="46" y="101"/>
                  </a:cubicBezTo>
                  <a:cubicBezTo>
                    <a:pt x="47" y="100"/>
                    <a:pt x="47" y="100"/>
                    <a:pt x="47" y="99"/>
                  </a:cubicBezTo>
                  <a:cubicBezTo>
                    <a:pt x="46" y="98"/>
                    <a:pt x="45" y="96"/>
                    <a:pt x="45" y="95"/>
                  </a:cubicBezTo>
                  <a:cubicBezTo>
                    <a:pt x="44" y="93"/>
                    <a:pt x="42" y="92"/>
                    <a:pt x="41" y="91"/>
                  </a:cubicBezTo>
                  <a:close/>
                  <a:moveTo>
                    <a:pt x="78" y="99"/>
                  </a:moveTo>
                  <a:cubicBezTo>
                    <a:pt x="79" y="101"/>
                    <a:pt x="81" y="103"/>
                    <a:pt x="83" y="105"/>
                  </a:cubicBezTo>
                  <a:cubicBezTo>
                    <a:pt x="83" y="105"/>
                    <a:pt x="83" y="105"/>
                    <a:pt x="83" y="104"/>
                  </a:cubicBezTo>
                  <a:cubicBezTo>
                    <a:pt x="83" y="104"/>
                    <a:pt x="83" y="103"/>
                    <a:pt x="83" y="102"/>
                  </a:cubicBezTo>
                  <a:cubicBezTo>
                    <a:pt x="82" y="102"/>
                    <a:pt x="82" y="101"/>
                    <a:pt x="82" y="100"/>
                  </a:cubicBezTo>
                  <a:cubicBezTo>
                    <a:pt x="81" y="99"/>
                    <a:pt x="80" y="99"/>
                    <a:pt x="79" y="98"/>
                  </a:cubicBezTo>
                  <a:cubicBezTo>
                    <a:pt x="79" y="98"/>
                    <a:pt x="79" y="98"/>
                    <a:pt x="78" y="98"/>
                  </a:cubicBezTo>
                  <a:cubicBezTo>
                    <a:pt x="78" y="98"/>
                    <a:pt x="78" y="99"/>
                    <a:pt x="78" y="99"/>
                  </a:cubicBezTo>
                  <a:close/>
                  <a:moveTo>
                    <a:pt x="215" y="76"/>
                  </a:moveTo>
                  <a:cubicBezTo>
                    <a:pt x="214" y="79"/>
                    <a:pt x="212" y="82"/>
                    <a:pt x="211" y="85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2" y="85"/>
                    <a:pt x="213" y="84"/>
                    <a:pt x="214" y="83"/>
                  </a:cubicBezTo>
                  <a:cubicBezTo>
                    <a:pt x="215" y="82"/>
                    <a:pt x="216" y="81"/>
                    <a:pt x="216" y="80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6" y="77"/>
                    <a:pt x="216" y="77"/>
                    <a:pt x="215" y="76"/>
                  </a:cubicBezTo>
                  <a:close/>
                  <a:moveTo>
                    <a:pt x="102" y="102"/>
                  </a:moveTo>
                  <a:cubicBezTo>
                    <a:pt x="102" y="102"/>
                    <a:pt x="102" y="103"/>
                    <a:pt x="102" y="104"/>
                  </a:cubicBezTo>
                  <a:cubicBezTo>
                    <a:pt x="102" y="104"/>
                    <a:pt x="102" y="105"/>
                    <a:pt x="102" y="105"/>
                  </a:cubicBezTo>
                  <a:cubicBezTo>
                    <a:pt x="103" y="106"/>
                    <a:pt x="104" y="107"/>
                    <a:pt x="105" y="108"/>
                  </a:cubicBezTo>
                  <a:cubicBezTo>
                    <a:pt x="105" y="108"/>
                    <a:pt x="105" y="109"/>
                    <a:pt x="106" y="109"/>
                  </a:cubicBezTo>
                  <a:cubicBezTo>
                    <a:pt x="106" y="107"/>
                    <a:pt x="106" y="106"/>
                    <a:pt x="106" y="105"/>
                  </a:cubicBezTo>
                  <a:cubicBezTo>
                    <a:pt x="106" y="104"/>
                    <a:pt x="105" y="103"/>
                    <a:pt x="104" y="103"/>
                  </a:cubicBezTo>
                  <a:cubicBezTo>
                    <a:pt x="104" y="103"/>
                    <a:pt x="103" y="102"/>
                    <a:pt x="102" y="102"/>
                  </a:cubicBezTo>
                  <a:close/>
                  <a:moveTo>
                    <a:pt x="70" y="129"/>
                  </a:moveTo>
                  <a:cubicBezTo>
                    <a:pt x="70" y="129"/>
                    <a:pt x="70" y="129"/>
                    <a:pt x="71" y="131"/>
                  </a:cubicBezTo>
                  <a:cubicBezTo>
                    <a:pt x="72" y="132"/>
                    <a:pt x="73" y="132"/>
                    <a:pt x="74" y="133"/>
                  </a:cubicBezTo>
                  <a:cubicBezTo>
                    <a:pt x="74" y="134"/>
                    <a:pt x="75" y="134"/>
                    <a:pt x="76" y="135"/>
                  </a:cubicBezTo>
                  <a:cubicBezTo>
                    <a:pt x="76" y="136"/>
                    <a:pt x="77" y="136"/>
                    <a:pt x="78" y="137"/>
                  </a:cubicBezTo>
                  <a:cubicBezTo>
                    <a:pt x="79" y="138"/>
                    <a:pt x="79" y="138"/>
                    <a:pt x="80" y="139"/>
                  </a:cubicBezTo>
                  <a:cubicBezTo>
                    <a:pt x="80" y="138"/>
                    <a:pt x="80" y="138"/>
                    <a:pt x="80" y="137"/>
                  </a:cubicBezTo>
                  <a:cubicBezTo>
                    <a:pt x="79" y="136"/>
                    <a:pt x="79" y="136"/>
                    <a:pt x="78" y="135"/>
                  </a:cubicBezTo>
                  <a:cubicBezTo>
                    <a:pt x="76" y="133"/>
                    <a:pt x="73" y="131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lose/>
                  <a:moveTo>
                    <a:pt x="53" y="65"/>
                  </a:moveTo>
                  <a:cubicBezTo>
                    <a:pt x="54" y="64"/>
                    <a:pt x="54" y="63"/>
                    <a:pt x="54" y="62"/>
                  </a:cubicBezTo>
                  <a:cubicBezTo>
                    <a:pt x="53" y="61"/>
                    <a:pt x="53" y="60"/>
                    <a:pt x="53" y="59"/>
                  </a:cubicBezTo>
                  <a:cubicBezTo>
                    <a:pt x="53" y="58"/>
                    <a:pt x="53" y="57"/>
                    <a:pt x="54" y="56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3" y="54"/>
                    <a:pt x="53" y="54"/>
                    <a:pt x="53" y="55"/>
                  </a:cubicBezTo>
                  <a:cubicBezTo>
                    <a:pt x="52" y="55"/>
                    <a:pt x="52" y="56"/>
                    <a:pt x="53" y="57"/>
                  </a:cubicBezTo>
                  <a:cubicBezTo>
                    <a:pt x="53" y="57"/>
                    <a:pt x="53" y="58"/>
                    <a:pt x="53" y="58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1" y="61"/>
                    <a:pt x="52" y="61"/>
                  </a:cubicBezTo>
                  <a:cubicBezTo>
                    <a:pt x="52" y="63"/>
                    <a:pt x="53" y="64"/>
                    <a:pt x="53" y="65"/>
                  </a:cubicBezTo>
                  <a:close/>
                  <a:moveTo>
                    <a:pt x="89" y="118"/>
                  </a:moveTo>
                  <a:cubicBezTo>
                    <a:pt x="90" y="120"/>
                    <a:pt x="91" y="121"/>
                    <a:pt x="91" y="122"/>
                  </a:cubicBezTo>
                  <a:cubicBezTo>
                    <a:pt x="92" y="123"/>
                    <a:pt x="93" y="124"/>
                    <a:pt x="94" y="124"/>
                  </a:cubicBezTo>
                  <a:cubicBezTo>
                    <a:pt x="94" y="122"/>
                    <a:pt x="94" y="120"/>
                    <a:pt x="92" y="119"/>
                  </a:cubicBezTo>
                  <a:cubicBezTo>
                    <a:pt x="91" y="119"/>
                    <a:pt x="91" y="118"/>
                    <a:pt x="91" y="118"/>
                  </a:cubicBezTo>
                  <a:cubicBezTo>
                    <a:pt x="90" y="118"/>
                    <a:pt x="90" y="117"/>
                    <a:pt x="90" y="117"/>
                  </a:cubicBezTo>
                  <a:cubicBezTo>
                    <a:pt x="90" y="118"/>
                    <a:pt x="89" y="118"/>
                    <a:pt x="89" y="118"/>
                  </a:cubicBezTo>
                  <a:close/>
                  <a:moveTo>
                    <a:pt x="97" y="91"/>
                  </a:moveTo>
                  <a:cubicBezTo>
                    <a:pt x="96" y="89"/>
                    <a:pt x="95" y="88"/>
                    <a:pt x="94" y="87"/>
                  </a:cubicBezTo>
                  <a:cubicBezTo>
                    <a:pt x="93" y="87"/>
                    <a:pt x="92" y="88"/>
                    <a:pt x="93" y="89"/>
                  </a:cubicBezTo>
                  <a:cubicBezTo>
                    <a:pt x="93" y="90"/>
                    <a:pt x="93" y="90"/>
                    <a:pt x="94" y="91"/>
                  </a:cubicBezTo>
                  <a:cubicBezTo>
                    <a:pt x="94" y="92"/>
                    <a:pt x="95" y="92"/>
                    <a:pt x="96" y="93"/>
                  </a:cubicBezTo>
                  <a:cubicBezTo>
                    <a:pt x="96" y="92"/>
                    <a:pt x="96" y="91"/>
                    <a:pt x="97" y="91"/>
                  </a:cubicBezTo>
                  <a:close/>
                  <a:moveTo>
                    <a:pt x="48" y="71"/>
                  </a:moveTo>
                  <a:cubicBezTo>
                    <a:pt x="47" y="71"/>
                    <a:pt x="46" y="72"/>
                    <a:pt x="44" y="72"/>
                  </a:cubicBezTo>
                  <a:cubicBezTo>
                    <a:pt x="46" y="74"/>
                    <a:pt x="47" y="75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4"/>
                    <a:pt x="49" y="72"/>
                    <a:pt x="48" y="71"/>
                  </a:cubicBezTo>
                  <a:close/>
                  <a:moveTo>
                    <a:pt x="231" y="92"/>
                  </a:moveTo>
                  <a:cubicBezTo>
                    <a:pt x="231" y="92"/>
                    <a:pt x="232" y="92"/>
                    <a:pt x="232" y="92"/>
                  </a:cubicBezTo>
                  <a:cubicBezTo>
                    <a:pt x="233" y="90"/>
                    <a:pt x="234" y="88"/>
                    <a:pt x="236" y="86"/>
                  </a:cubicBezTo>
                  <a:cubicBezTo>
                    <a:pt x="236" y="85"/>
                    <a:pt x="236" y="83"/>
                    <a:pt x="236" y="82"/>
                  </a:cubicBezTo>
                  <a:cubicBezTo>
                    <a:pt x="236" y="83"/>
                    <a:pt x="236" y="83"/>
                    <a:pt x="235" y="83"/>
                  </a:cubicBezTo>
                  <a:cubicBezTo>
                    <a:pt x="234" y="86"/>
                    <a:pt x="233" y="88"/>
                    <a:pt x="231" y="90"/>
                  </a:cubicBezTo>
                  <a:cubicBezTo>
                    <a:pt x="231" y="91"/>
                    <a:pt x="231" y="92"/>
                    <a:pt x="231" y="92"/>
                  </a:cubicBezTo>
                  <a:close/>
                  <a:moveTo>
                    <a:pt x="121" y="125"/>
                  </a:moveTo>
                  <a:cubicBezTo>
                    <a:pt x="121" y="124"/>
                    <a:pt x="121" y="123"/>
                    <a:pt x="121" y="122"/>
                  </a:cubicBezTo>
                  <a:cubicBezTo>
                    <a:pt x="121" y="121"/>
                    <a:pt x="121" y="120"/>
                    <a:pt x="121" y="119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0" y="118"/>
                    <a:pt x="120" y="118"/>
                    <a:pt x="119" y="118"/>
                  </a:cubicBezTo>
                  <a:cubicBezTo>
                    <a:pt x="119" y="119"/>
                    <a:pt x="119" y="121"/>
                    <a:pt x="119" y="122"/>
                  </a:cubicBezTo>
                  <a:cubicBezTo>
                    <a:pt x="119" y="123"/>
                    <a:pt x="120" y="124"/>
                    <a:pt x="121" y="125"/>
                  </a:cubicBezTo>
                  <a:close/>
                  <a:moveTo>
                    <a:pt x="188" y="104"/>
                  </a:moveTo>
                  <a:cubicBezTo>
                    <a:pt x="189" y="104"/>
                    <a:pt x="189" y="104"/>
                    <a:pt x="190" y="104"/>
                  </a:cubicBezTo>
                  <a:cubicBezTo>
                    <a:pt x="191" y="104"/>
                    <a:pt x="191" y="103"/>
                    <a:pt x="191" y="103"/>
                  </a:cubicBezTo>
                  <a:cubicBezTo>
                    <a:pt x="192" y="102"/>
                    <a:pt x="192" y="102"/>
                    <a:pt x="192" y="101"/>
                  </a:cubicBezTo>
                  <a:cubicBezTo>
                    <a:pt x="192" y="100"/>
                    <a:pt x="192" y="99"/>
                    <a:pt x="192" y="98"/>
                  </a:cubicBezTo>
                  <a:cubicBezTo>
                    <a:pt x="192" y="98"/>
                    <a:pt x="192" y="98"/>
                    <a:pt x="192" y="97"/>
                  </a:cubicBezTo>
                  <a:cubicBezTo>
                    <a:pt x="191" y="98"/>
                    <a:pt x="191" y="100"/>
                    <a:pt x="190" y="101"/>
                  </a:cubicBezTo>
                  <a:cubicBezTo>
                    <a:pt x="189" y="102"/>
                    <a:pt x="188" y="103"/>
                    <a:pt x="188" y="104"/>
                  </a:cubicBezTo>
                  <a:close/>
                  <a:moveTo>
                    <a:pt x="147" y="160"/>
                  </a:moveTo>
                  <a:cubicBezTo>
                    <a:pt x="147" y="160"/>
                    <a:pt x="147" y="160"/>
                    <a:pt x="147" y="160"/>
                  </a:cubicBezTo>
                  <a:cubicBezTo>
                    <a:pt x="146" y="162"/>
                    <a:pt x="146" y="163"/>
                    <a:pt x="145" y="164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6"/>
                    <a:pt x="146" y="167"/>
                    <a:pt x="146" y="168"/>
                  </a:cubicBezTo>
                  <a:cubicBezTo>
                    <a:pt x="146" y="168"/>
                    <a:pt x="146" y="169"/>
                    <a:pt x="147" y="169"/>
                  </a:cubicBezTo>
                  <a:cubicBezTo>
                    <a:pt x="148" y="166"/>
                    <a:pt x="147" y="163"/>
                    <a:pt x="147" y="160"/>
                  </a:cubicBezTo>
                  <a:close/>
                  <a:moveTo>
                    <a:pt x="124" y="162"/>
                  </a:moveTo>
                  <a:cubicBezTo>
                    <a:pt x="125" y="164"/>
                    <a:pt x="127" y="165"/>
                    <a:pt x="129" y="166"/>
                  </a:cubicBezTo>
                  <a:cubicBezTo>
                    <a:pt x="128" y="164"/>
                    <a:pt x="127" y="162"/>
                    <a:pt x="126" y="160"/>
                  </a:cubicBezTo>
                  <a:cubicBezTo>
                    <a:pt x="125" y="161"/>
                    <a:pt x="125" y="161"/>
                    <a:pt x="124" y="162"/>
                  </a:cubicBezTo>
                  <a:close/>
                  <a:moveTo>
                    <a:pt x="43" y="85"/>
                  </a:moveTo>
                  <a:cubicBezTo>
                    <a:pt x="42" y="83"/>
                    <a:pt x="41" y="81"/>
                    <a:pt x="41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1"/>
                    <a:pt x="40" y="82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5"/>
                    <a:pt x="41" y="85"/>
                    <a:pt x="42" y="86"/>
                  </a:cubicBezTo>
                  <a:cubicBezTo>
                    <a:pt x="42" y="85"/>
                    <a:pt x="42" y="85"/>
                    <a:pt x="43" y="85"/>
                  </a:cubicBezTo>
                  <a:close/>
                  <a:moveTo>
                    <a:pt x="232" y="69"/>
                  </a:moveTo>
                  <a:cubicBezTo>
                    <a:pt x="232" y="72"/>
                    <a:pt x="232" y="73"/>
                    <a:pt x="231" y="76"/>
                  </a:cubicBezTo>
                  <a:cubicBezTo>
                    <a:pt x="232" y="75"/>
                    <a:pt x="232" y="75"/>
                    <a:pt x="232" y="75"/>
                  </a:cubicBezTo>
                  <a:cubicBezTo>
                    <a:pt x="233" y="74"/>
                    <a:pt x="234" y="72"/>
                    <a:pt x="234" y="71"/>
                  </a:cubicBezTo>
                  <a:cubicBezTo>
                    <a:pt x="235" y="70"/>
                    <a:pt x="235" y="70"/>
                    <a:pt x="234" y="69"/>
                  </a:cubicBezTo>
                  <a:cubicBezTo>
                    <a:pt x="233" y="69"/>
                    <a:pt x="233" y="69"/>
                    <a:pt x="232" y="69"/>
                  </a:cubicBezTo>
                  <a:close/>
                  <a:moveTo>
                    <a:pt x="54" y="110"/>
                  </a:moveTo>
                  <a:cubicBezTo>
                    <a:pt x="54" y="111"/>
                    <a:pt x="54" y="111"/>
                    <a:pt x="54" y="112"/>
                  </a:cubicBezTo>
                  <a:cubicBezTo>
                    <a:pt x="54" y="112"/>
                    <a:pt x="54" y="113"/>
                    <a:pt x="55" y="113"/>
                  </a:cubicBezTo>
                  <a:cubicBezTo>
                    <a:pt x="56" y="114"/>
                    <a:pt x="57" y="115"/>
                    <a:pt x="58" y="116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59" y="116"/>
                    <a:pt x="59" y="115"/>
                    <a:pt x="58" y="114"/>
                  </a:cubicBezTo>
                  <a:cubicBezTo>
                    <a:pt x="57" y="113"/>
                    <a:pt x="56" y="112"/>
                    <a:pt x="56" y="111"/>
                  </a:cubicBezTo>
                  <a:cubicBezTo>
                    <a:pt x="55" y="111"/>
                    <a:pt x="55" y="111"/>
                    <a:pt x="54" y="110"/>
                  </a:cubicBezTo>
                  <a:close/>
                  <a:moveTo>
                    <a:pt x="157" y="147"/>
                  </a:moveTo>
                  <a:cubicBezTo>
                    <a:pt x="157" y="147"/>
                    <a:pt x="157" y="148"/>
                    <a:pt x="157" y="148"/>
                  </a:cubicBezTo>
                  <a:cubicBezTo>
                    <a:pt x="157" y="149"/>
                    <a:pt x="157" y="150"/>
                    <a:pt x="157" y="150"/>
                  </a:cubicBezTo>
                  <a:cubicBezTo>
                    <a:pt x="157" y="151"/>
                    <a:pt x="158" y="152"/>
                    <a:pt x="158" y="153"/>
                  </a:cubicBezTo>
                  <a:cubicBezTo>
                    <a:pt x="159" y="151"/>
                    <a:pt x="160" y="149"/>
                    <a:pt x="159" y="147"/>
                  </a:cubicBezTo>
                  <a:cubicBezTo>
                    <a:pt x="159" y="147"/>
                    <a:pt x="158" y="147"/>
                    <a:pt x="157" y="147"/>
                  </a:cubicBezTo>
                  <a:close/>
                  <a:moveTo>
                    <a:pt x="157" y="118"/>
                  </a:moveTo>
                  <a:cubicBezTo>
                    <a:pt x="157" y="118"/>
                    <a:pt x="157" y="118"/>
                    <a:pt x="157" y="118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6" y="120"/>
                    <a:pt x="155" y="121"/>
                    <a:pt x="155" y="123"/>
                  </a:cubicBezTo>
                  <a:cubicBezTo>
                    <a:pt x="155" y="123"/>
                    <a:pt x="155" y="124"/>
                    <a:pt x="155" y="124"/>
                  </a:cubicBezTo>
                  <a:cubicBezTo>
                    <a:pt x="155" y="125"/>
                    <a:pt x="156" y="126"/>
                    <a:pt x="156" y="127"/>
                  </a:cubicBezTo>
                  <a:cubicBezTo>
                    <a:pt x="157" y="126"/>
                    <a:pt x="157" y="126"/>
                    <a:pt x="157" y="125"/>
                  </a:cubicBezTo>
                  <a:cubicBezTo>
                    <a:pt x="157" y="123"/>
                    <a:pt x="157" y="121"/>
                    <a:pt x="157" y="119"/>
                  </a:cubicBezTo>
                  <a:cubicBezTo>
                    <a:pt x="157" y="119"/>
                    <a:pt x="157" y="119"/>
                    <a:pt x="157" y="118"/>
                  </a:cubicBezTo>
                  <a:close/>
                  <a:moveTo>
                    <a:pt x="111" y="66"/>
                  </a:moveTo>
                  <a:cubicBezTo>
                    <a:pt x="112" y="65"/>
                    <a:pt x="113" y="64"/>
                    <a:pt x="112" y="63"/>
                  </a:cubicBezTo>
                  <a:cubicBezTo>
                    <a:pt x="112" y="62"/>
                    <a:pt x="111" y="60"/>
                    <a:pt x="110" y="59"/>
                  </a:cubicBezTo>
                  <a:cubicBezTo>
                    <a:pt x="110" y="59"/>
                    <a:pt x="110" y="59"/>
                    <a:pt x="110" y="58"/>
                  </a:cubicBezTo>
                  <a:cubicBezTo>
                    <a:pt x="110" y="60"/>
                    <a:pt x="110" y="62"/>
                    <a:pt x="110" y="64"/>
                  </a:cubicBezTo>
                  <a:cubicBezTo>
                    <a:pt x="110" y="65"/>
                    <a:pt x="110" y="65"/>
                    <a:pt x="111" y="66"/>
                  </a:cubicBezTo>
                  <a:close/>
                  <a:moveTo>
                    <a:pt x="81" y="127"/>
                  </a:moveTo>
                  <a:cubicBezTo>
                    <a:pt x="80" y="126"/>
                    <a:pt x="79" y="124"/>
                    <a:pt x="79" y="123"/>
                  </a:cubicBezTo>
                  <a:cubicBezTo>
                    <a:pt x="78" y="122"/>
                    <a:pt x="77" y="121"/>
                    <a:pt x="77" y="120"/>
                  </a:cubicBezTo>
                  <a:cubicBezTo>
                    <a:pt x="77" y="121"/>
                    <a:pt x="79" y="128"/>
                    <a:pt x="80" y="129"/>
                  </a:cubicBezTo>
                  <a:cubicBezTo>
                    <a:pt x="80" y="128"/>
                    <a:pt x="80" y="127"/>
                    <a:pt x="81" y="127"/>
                  </a:cubicBezTo>
                  <a:close/>
                  <a:moveTo>
                    <a:pt x="189" y="121"/>
                  </a:moveTo>
                  <a:cubicBezTo>
                    <a:pt x="187" y="122"/>
                    <a:pt x="186" y="124"/>
                    <a:pt x="185" y="125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86" y="127"/>
                    <a:pt x="186" y="127"/>
                    <a:pt x="186" y="128"/>
                  </a:cubicBezTo>
                  <a:cubicBezTo>
                    <a:pt x="187" y="126"/>
                    <a:pt x="188" y="125"/>
                    <a:pt x="189" y="124"/>
                  </a:cubicBezTo>
                  <a:cubicBezTo>
                    <a:pt x="189" y="123"/>
                    <a:pt x="189" y="122"/>
                    <a:pt x="189" y="121"/>
                  </a:cubicBezTo>
                  <a:close/>
                  <a:moveTo>
                    <a:pt x="33" y="87"/>
                  </a:moveTo>
                  <a:cubicBezTo>
                    <a:pt x="34" y="88"/>
                    <a:pt x="36" y="89"/>
                    <a:pt x="37" y="89"/>
                  </a:cubicBezTo>
                  <a:cubicBezTo>
                    <a:pt x="37" y="88"/>
                    <a:pt x="37" y="87"/>
                    <a:pt x="37" y="87"/>
                  </a:cubicBezTo>
                  <a:cubicBezTo>
                    <a:pt x="36" y="86"/>
                    <a:pt x="35" y="85"/>
                    <a:pt x="35" y="84"/>
                  </a:cubicBezTo>
                  <a:cubicBezTo>
                    <a:pt x="34" y="85"/>
                    <a:pt x="34" y="86"/>
                    <a:pt x="33" y="87"/>
                  </a:cubicBezTo>
                  <a:close/>
                  <a:moveTo>
                    <a:pt x="89" y="110"/>
                  </a:moveTo>
                  <a:cubicBezTo>
                    <a:pt x="89" y="111"/>
                    <a:pt x="90" y="112"/>
                    <a:pt x="90" y="113"/>
                  </a:cubicBezTo>
                  <a:cubicBezTo>
                    <a:pt x="91" y="112"/>
                    <a:pt x="92" y="111"/>
                    <a:pt x="92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2" y="109"/>
                    <a:pt x="92" y="109"/>
                    <a:pt x="92" y="108"/>
                  </a:cubicBezTo>
                  <a:cubicBezTo>
                    <a:pt x="91" y="109"/>
                    <a:pt x="90" y="108"/>
                    <a:pt x="89" y="110"/>
                  </a:cubicBezTo>
                  <a:close/>
                  <a:moveTo>
                    <a:pt x="105" y="129"/>
                  </a:moveTo>
                  <a:cubicBezTo>
                    <a:pt x="106" y="129"/>
                    <a:pt x="106" y="129"/>
                    <a:pt x="106" y="128"/>
                  </a:cubicBezTo>
                  <a:cubicBezTo>
                    <a:pt x="106" y="126"/>
                    <a:pt x="106" y="124"/>
                    <a:pt x="106" y="122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5" y="123"/>
                    <a:pt x="104" y="123"/>
                    <a:pt x="104" y="125"/>
                  </a:cubicBezTo>
                  <a:cubicBezTo>
                    <a:pt x="104" y="125"/>
                    <a:pt x="104" y="125"/>
                    <a:pt x="105" y="126"/>
                  </a:cubicBezTo>
                  <a:cubicBezTo>
                    <a:pt x="105" y="127"/>
                    <a:pt x="105" y="128"/>
                    <a:pt x="105" y="129"/>
                  </a:cubicBezTo>
                  <a:close/>
                  <a:moveTo>
                    <a:pt x="154" y="159"/>
                  </a:moveTo>
                  <a:cubicBezTo>
                    <a:pt x="153" y="159"/>
                    <a:pt x="153" y="159"/>
                    <a:pt x="152" y="159"/>
                  </a:cubicBezTo>
                  <a:cubicBezTo>
                    <a:pt x="152" y="160"/>
                    <a:pt x="151" y="161"/>
                    <a:pt x="151" y="163"/>
                  </a:cubicBezTo>
                  <a:cubicBezTo>
                    <a:pt x="151" y="163"/>
                    <a:pt x="151" y="163"/>
                    <a:pt x="151" y="163"/>
                  </a:cubicBezTo>
                  <a:cubicBezTo>
                    <a:pt x="151" y="164"/>
                    <a:pt x="151" y="166"/>
                    <a:pt x="152" y="167"/>
                  </a:cubicBezTo>
                  <a:cubicBezTo>
                    <a:pt x="152" y="166"/>
                    <a:pt x="153" y="166"/>
                    <a:pt x="153" y="165"/>
                  </a:cubicBezTo>
                  <a:cubicBezTo>
                    <a:pt x="153" y="165"/>
                    <a:pt x="152" y="165"/>
                    <a:pt x="152" y="164"/>
                  </a:cubicBezTo>
                  <a:cubicBezTo>
                    <a:pt x="151" y="163"/>
                    <a:pt x="152" y="161"/>
                    <a:pt x="153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4" y="160"/>
                    <a:pt x="154" y="160"/>
                    <a:pt x="154" y="159"/>
                  </a:cubicBezTo>
                  <a:close/>
                  <a:moveTo>
                    <a:pt x="242" y="89"/>
                  </a:moveTo>
                  <a:cubicBezTo>
                    <a:pt x="242" y="89"/>
                    <a:pt x="241" y="89"/>
                    <a:pt x="241" y="89"/>
                  </a:cubicBezTo>
                  <a:cubicBezTo>
                    <a:pt x="240" y="90"/>
                    <a:pt x="239" y="92"/>
                    <a:pt x="238" y="93"/>
                  </a:cubicBezTo>
                  <a:cubicBezTo>
                    <a:pt x="237" y="93"/>
                    <a:pt x="237" y="94"/>
                    <a:pt x="237" y="95"/>
                  </a:cubicBezTo>
                  <a:cubicBezTo>
                    <a:pt x="239" y="94"/>
                    <a:pt x="240" y="92"/>
                    <a:pt x="242" y="91"/>
                  </a:cubicBezTo>
                  <a:cubicBezTo>
                    <a:pt x="242" y="90"/>
                    <a:pt x="242" y="89"/>
                    <a:pt x="242" y="89"/>
                  </a:cubicBezTo>
                  <a:close/>
                  <a:moveTo>
                    <a:pt x="168" y="108"/>
                  </a:moveTo>
                  <a:cubicBezTo>
                    <a:pt x="169" y="109"/>
                    <a:pt x="169" y="109"/>
                    <a:pt x="170" y="108"/>
                  </a:cubicBezTo>
                  <a:cubicBezTo>
                    <a:pt x="171" y="107"/>
                    <a:pt x="172" y="105"/>
                    <a:pt x="174" y="105"/>
                  </a:cubicBezTo>
                  <a:cubicBezTo>
                    <a:pt x="174" y="104"/>
                    <a:pt x="174" y="104"/>
                    <a:pt x="174" y="103"/>
                  </a:cubicBezTo>
                  <a:cubicBezTo>
                    <a:pt x="172" y="105"/>
                    <a:pt x="170" y="106"/>
                    <a:pt x="168" y="108"/>
                  </a:cubicBezTo>
                  <a:close/>
                  <a:moveTo>
                    <a:pt x="244" y="61"/>
                  </a:moveTo>
                  <a:cubicBezTo>
                    <a:pt x="243" y="62"/>
                    <a:pt x="243" y="63"/>
                    <a:pt x="243" y="64"/>
                  </a:cubicBezTo>
                  <a:cubicBezTo>
                    <a:pt x="242" y="66"/>
                    <a:pt x="242" y="67"/>
                    <a:pt x="241" y="68"/>
                  </a:cubicBezTo>
                  <a:cubicBezTo>
                    <a:pt x="243" y="66"/>
                    <a:pt x="244" y="65"/>
                    <a:pt x="245" y="63"/>
                  </a:cubicBezTo>
                  <a:cubicBezTo>
                    <a:pt x="245" y="62"/>
                    <a:pt x="244" y="62"/>
                    <a:pt x="244" y="61"/>
                  </a:cubicBezTo>
                  <a:close/>
                  <a:moveTo>
                    <a:pt x="109" y="146"/>
                  </a:moveTo>
                  <a:cubicBezTo>
                    <a:pt x="110" y="147"/>
                    <a:pt x="112" y="149"/>
                    <a:pt x="113" y="150"/>
                  </a:cubicBezTo>
                  <a:cubicBezTo>
                    <a:pt x="113" y="150"/>
                    <a:pt x="113" y="150"/>
                    <a:pt x="114" y="150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3" y="148"/>
                    <a:pt x="112" y="146"/>
                    <a:pt x="111" y="144"/>
                  </a:cubicBezTo>
                  <a:cubicBezTo>
                    <a:pt x="110" y="145"/>
                    <a:pt x="109" y="145"/>
                    <a:pt x="109" y="146"/>
                  </a:cubicBezTo>
                  <a:close/>
                  <a:moveTo>
                    <a:pt x="161" y="152"/>
                  </a:moveTo>
                  <a:cubicBezTo>
                    <a:pt x="161" y="152"/>
                    <a:pt x="162" y="152"/>
                    <a:pt x="162" y="151"/>
                  </a:cubicBezTo>
                  <a:cubicBezTo>
                    <a:pt x="162" y="150"/>
                    <a:pt x="163" y="149"/>
                    <a:pt x="163" y="148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3" y="146"/>
                    <a:pt x="163" y="145"/>
                    <a:pt x="162" y="144"/>
                  </a:cubicBezTo>
                  <a:cubicBezTo>
                    <a:pt x="162" y="144"/>
                    <a:pt x="162" y="144"/>
                    <a:pt x="162" y="144"/>
                  </a:cubicBezTo>
                  <a:cubicBezTo>
                    <a:pt x="162" y="144"/>
                    <a:pt x="161" y="144"/>
                    <a:pt x="161" y="144"/>
                  </a:cubicBezTo>
                  <a:cubicBezTo>
                    <a:pt x="162" y="147"/>
                    <a:pt x="162" y="149"/>
                    <a:pt x="161" y="152"/>
                  </a:cubicBezTo>
                  <a:close/>
                  <a:moveTo>
                    <a:pt x="217" y="63"/>
                  </a:moveTo>
                  <a:cubicBezTo>
                    <a:pt x="216" y="64"/>
                    <a:pt x="213" y="66"/>
                    <a:pt x="212" y="68"/>
                  </a:cubicBezTo>
                  <a:cubicBezTo>
                    <a:pt x="214" y="67"/>
                    <a:pt x="215" y="67"/>
                    <a:pt x="216" y="6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7" y="65"/>
                    <a:pt x="217" y="64"/>
                    <a:pt x="217" y="63"/>
                  </a:cubicBezTo>
                  <a:close/>
                  <a:moveTo>
                    <a:pt x="191" y="80"/>
                  </a:moveTo>
                  <a:cubicBezTo>
                    <a:pt x="190" y="81"/>
                    <a:pt x="190" y="81"/>
                    <a:pt x="190" y="82"/>
                  </a:cubicBezTo>
                  <a:cubicBezTo>
                    <a:pt x="191" y="83"/>
                    <a:pt x="191" y="84"/>
                    <a:pt x="191" y="85"/>
                  </a:cubicBezTo>
                  <a:cubicBezTo>
                    <a:pt x="191" y="86"/>
                    <a:pt x="192" y="86"/>
                    <a:pt x="192" y="87"/>
                  </a:cubicBezTo>
                  <a:cubicBezTo>
                    <a:pt x="192" y="87"/>
                    <a:pt x="192" y="87"/>
                    <a:pt x="192" y="87"/>
                  </a:cubicBezTo>
                  <a:cubicBezTo>
                    <a:pt x="192" y="86"/>
                    <a:pt x="192" y="85"/>
                    <a:pt x="192" y="85"/>
                  </a:cubicBezTo>
                  <a:cubicBezTo>
                    <a:pt x="192" y="84"/>
                    <a:pt x="193" y="84"/>
                    <a:pt x="193" y="83"/>
                  </a:cubicBezTo>
                  <a:cubicBezTo>
                    <a:pt x="192" y="82"/>
                    <a:pt x="192" y="81"/>
                    <a:pt x="191" y="80"/>
                  </a:cubicBezTo>
                  <a:close/>
                  <a:moveTo>
                    <a:pt x="166" y="83"/>
                  </a:moveTo>
                  <a:cubicBezTo>
                    <a:pt x="166" y="83"/>
                    <a:pt x="166" y="83"/>
                    <a:pt x="166" y="83"/>
                  </a:cubicBezTo>
                  <a:cubicBezTo>
                    <a:pt x="167" y="82"/>
                    <a:pt x="167" y="80"/>
                    <a:pt x="168" y="79"/>
                  </a:cubicBezTo>
                  <a:cubicBezTo>
                    <a:pt x="167" y="79"/>
                    <a:pt x="167" y="78"/>
                    <a:pt x="166" y="77"/>
                  </a:cubicBezTo>
                  <a:cubicBezTo>
                    <a:pt x="165" y="78"/>
                    <a:pt x="165" y="79"/>
                    <a:pt x="165" y="80"/>
                  </a:cubicBezTo>
                  <a:cubicBezTo>
                    <a:pt x="166" y="80"/>
                    <a:pt x="166" y="81"/>
                    <a:pt x="166" y="81"/>
                  </a:cubicBezTo>
                  <a:cubicBezTo>
                    <a:pt x="166" y="82"/>
                    <a:pt x="166" y="82"/>
                    <a:pt x="166" y="83"/>
                  </a:cubicBezTo>
                  <a:close/>
                  <a:moveTo>
                    <a:pt x="148" y="140"/>
                  </a:moveTo>
                  <a:cubicBezTo>
                    <a:pt x="147" y="141"/>
                    <a:pt x="147" y="142"/>
                    <a:pt x="146" y="143"/>
                  </a:cubicBezTo>
                  <a:cubicBezTo>
                    <a:pt x="146" y="143"/>
                    <a:pt x="145" y="143"/>
                    <a:pt x="145" y="144"/>
                  </a:cubicBezTo>
                  <a:cubicBezTo>
                    <a:pt x="146" y="144"/>
                    <a:pt x="145" y="145"/>
                    <a:pt x="146" y="145"/>
                  </a:cubicBezTo>
                  <a:cubicBezTo>
                    <a:pt x="147" y="144"/>
                    <a:pt x="148" y="143"/>
                    <a:pt x="149" y="142"/>
                  </a:cubicBezTo>
                  <a:cubicBezTo>
                    <a:pt x="149" y="141"/>
                    <a:pt x="149" y="141"/>
                    <a:pt x="148" y="140"/>
                  </a:cubicBezTo>
                  <a:close/>
                  <a:moveTo>
                    <a:pt x="240" y="47"/>
                  </a:moveTo>
                  <a:cubicBezTo>
                    <a:pt x="240" y="48"/>
                    <a:pt x="241" y="48"/>
                    <a:pt x="241" y="49"/>
                  </a:cubicBezTo>
                  <a:cubicBezTo>
                    <a:pt x="242" y="49"/>
                    <a:pt x="243" y="49"/>
                    <a:pt x="244" y="49"/>
                  </a:cubicBezTo>
                  <a:cubicBezTo>
                    <a:pt x="243" y="48"/>
                    <a:pt x="243" y="47"/>
                    <a:pt x="243" y="45"/>
                  </a:cubicBezTo>
                  <a:cubicBezTo>
                    <a:pt x="242" y="46"/>
                    <a:pt x="241" y="46"/>
                    <a:pt x="240" y="47"/>
                  </a:cubicBezTo>
                  <a:close/>
                  <a:moveTo>
                    <a:pt x="115" y="118"/>
                  </a:moveTo>
                  <a:cubicBezTo>
                    <a:pt x="116" y="117"/>
                    <a:pt x="116" y="117"/>
                    <a:pt x="116" y="116"/>
                  </a:cubicBezTo>
                  <a:cubicBezTo>
                    <a:pt x="115" y="115"/>
                    <a:pt x="115" y="114"/>
                    <a:pt x="115" y="114"/>
                  </a:cubicBezTo>
                  <a:cubicBezTo>
                    <a:pt x="115" y="113"/>
                    <a:pt x="115" y="113"/>
                    <a:pt x="115" y="113"/>
                  </a:cubicBezTo>
                  <a:cubicBezTo>
                    <a:pt x="114" y="113"/>
                    <a:pt x="113" y="114"/>
                    <a:pt x="112" y="115"/>
                  </a:cubicBezTo>
                  <a:cubicBezTo>
                    <a:pt x="113" y="116"/>
                    <a:pt x="114" y="117"/>
                    <a:pt x="115" y="118"/>
                  </a:cubicBezTo>
                  <a:close/>
                  <a:moveTo>
                    <a:pt x="196" y="83"/>
                  </a:moveTo>
                  <a:cubicBezTo>
                    <a:pt x="196" y="83"/>
                    <a:pt x="196" y="83"/>
                    <a:pt x="196" y="83"/>
                  </a:cubicBezTo>
                  <a:cubicBezTo>
                    <a:pt x="197" y="81"/>
                    <a:pt x="197" y="80"/>
                    <a:pt x="198" y="78"/>
                  </a:cubicBezTo>
                  <a:cubicBezTo>
                    <a:pt x="199" y="77"/>
                    <a:pt x="198" y="77"/>
                    <a:pt x="198" y="75"/>
                  </a:cubicBezTo>
                  <a:cubicBezTo>
                    <a:pt x="198" y="76"/>
                    <a:pt x="197" y="76"/>
                    <a:pt x="197" y="76"/>
                  </a:cubicBezTo>
                  <a:cubicBezTo>
                    <a:pt x="197" y="78"/>
                    <a:pt x="196" y="81"/>
                    <a:pt x="196" y="83"/>
                  </a:cubicBezTo>
                  <a:close/>
                  <a:moveTo>
                    <a:pt x="175" y="133"/>
                  </a:moveTo>
                  <a:cubicBezTo>
                    <a:pt x="176" y="133"/>
                    <a:pt x="176" y="132"/>
                    <a:pt x="177" y="132"/>
                  </a:cubicBezTo>
                  <a:cubicBezTo>
                    <a:pt x="178" y="132"/>
                    <a:pt x="179" y="131"/>
                    <a:pt x="179" y="131"/>
                  </a:cubicBezTo>
                  <a:cubicBezTo>
                    <a:pt x="179" y="130"/>
                    <a:pt x="178" y="130"/>
                    <a:pt x="178" y="129"/>
                  </a:cubicBezTo>
                  <a:cubicBezTo>
                    <a:pt x="176" y="130"/>
                    <a:pt x="175" y="131"/>
                    <a:pt x="175" y="133"/>
                  </a:cubicBezTo>
                  <a:close/>
                  <a:moveTo>
                    <a:pt x="122" y="104"/>
                  </a:moveTo>
                  <a:cubicBezTo>
                    <a:pt x="122" y="103"/>
                    <a:pt x="123" y="103"/>
                    <a:pt x="123" y="102"/>
                  </a:cubicBezTo>
                  <a:cubicBezTo>
                    <a:pt x="124" y="102"/>
                    <a:pt x="125" y="101"/>
                    <a:pt x="124" y="100"/>
                  </a:cubicBezTo>
                  <a:cubicBezTo>
                    <a:pt x="124" y="100"/>
                    <a:pt x="124" y="99"/>
                    <a:pt x="124" y="99"/>
                  </a:cubicBezTo>
                  <a:cubicBezTo>
                    <a:pt x="123" y="100"/>
                    <a:pt x="122" y="101"/>
                    <a:pt x="121" y="102"/>
                  </a:cubicBezTo>
                  <a:cubicBezTo>
                    <a:pt x="121" y="102"/>
                    <a:pt x="121" y="103"/>
                    <a:pt x="121" y="103"/>
                  </a:cubicBezTo>
                  <a:cubicBezTo>
                    <a:pt x="121" y="103"/>
                    <a:pt x="121" y="104"/>
                    <a:pt x="122" y="104"/>
                  </a:cubicBezTo>
                  <a:close/>
                  <a:moveTo>
                    <a:pt x="125" y="55"/>
                  </a:moveTo>
                  <a:cubicBezTo>
                    <a:pt x="125" y="54"/>
                    <a:pt x="126" y="54"/>
                    <a:pt x="126" y="54"/>
                  </a:cubicBezTo>
                  <a:cubicBezTo>
                    <a:pt x="126" y="52"/>
                    <a:pt x="126" y="51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4" y="52"/>
                    <a:pt x="123" y="52"/>
                    <a:pt x="125" y="54"/>
                  </a:cubicBezTo>
                  <a:cubicBezTo>
                    <a:pt x="125" y="54"/>
                    <a:pt x="125" y="54"/>
                    <a:pt x="125" y="55"/>
                  </a:cubicBezTo>
                  <a:close/>
                  <a:moveTo>
                    <a:pt x="175" y="142"/>
                  </a:moveTo>
                  <a:cubicBezTo>
                    <a:pt x="176" y="141"/>
                    <a:pt x="176" y="141"/>
                    <a:pt x="177" y="140"/>
                  </a:cubicBezTo>
                  <a:cubicBezTo>
                    <a:pt x="178" y="139"/>
                    <a:pt x="178" y="137"/>
                    <a:pt x="178" y="136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7" y="138"/>
                    <a:pt x="176" y="139"/>
                    <a:pt x="174" y="141"/>
                  </a:cubicBezTo>
                  <a:cubicBezTo>
                    <a:pt x="175" y="141"/>
                    <a:pt x="175" y="142"/>
                    <a:pt x="175" y="142"/>
                  </a:cubicBezTo>
                  <a:close/>
                  <a:moveTo>
                    <a:pt x="97" y="54"/>
                  </a:moveTo>
                  <a:cubicBezTo>
                    <a:pt x="96" y="55"/>
                    <a:pt x="95" y="57"/>
                    <a:pt x="93" y="58"/>
                  </a:cubicBezTo>
                  <a:cubicBezTo>
                    <a:pt x="94" y="59"/>
                    <a:pt x="94" y="59"/>
                    <a:pt x="95" y="60"/>
                  </a:cubicBezTo>
                  <a:cubicBezTo>
                    <a:pt x="96" y="58"/>
                    <a:pt x="97" y="56"/>
                    <a:pt x="97" y="54"/>
                  </a:cubicBezTo>
                  <a:close/>
                  <a:moveTo>
                    <a:pt x="72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2" y="116"/>
                    <a:pt x="71" y="118"/>
                    <a:pt x="71" y="120"/>
                  </a:cubicBezTo>
                  <a:cubicBezTo>
                    <a:pt x="72" y="119"/>
                    <a:pt x="73" y="119"/>
                    <a:pt x="74" y="118"/>
                  </a:cubicBezTo>
                  <a:cubicBezTo>
                    <a:pt x="73" y="116"/>
                    <a:pt x="73" y="115"/>
                    <a:pt x="72" y="114"/>
                  </a:cubicBezTo>
                  <a:close/>
                  <a:moveTo>
                    <a:pt x="22" y="69"/>
                  </a:move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7"/>
                    <a:pt x="22" y="65"/>
                  </a:cubicBezTo>
                  <a:cubicBezTo>
                    <a:pt x="22" y="65"/>
                    <a:pt x="22" y="64"/>
                    <a:pt x="21" y="64"/>
                  </a:cubicBezTo>
                  <a:cubicBezTo>
                    <a:pt x="20" y="64"/>
                    <a:pt x="20" y="63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19" y="62"/>
                    <a:pt x="20" y="63"/>
                  </a:cubicBezTo>
                  <a:cubicBezTo>
                    <a:pt x="20" y="64"/>
                    <a:pt x="20" y="66"/>
                    <a:pt x="21" y="67"/>
                  </a:cubicBezTo>
                  <a:cubicBezTo>
                    <a:pt x="21" y="68"/>
                    <a:pt x="21" y="69"/>
                    <a:pt x="22" y="69"/>
                  </a:cubicBezTo>
                  <a:close/>
                  <a:moveTo>
                    <a:pt x="76" y="79"/>
                  </a:moveTo>
                  <a:cubicBezTo>
                    <a:pt x="77" y="77"/>
                    <a:pt x="78" y="76"/>
                    <a:pt x="78" y="75"/>
                  </a:cubicBezTo>
                  <a:cubicBezTo>
                    <a:pt x="79" y="74"/>
                    <a:pt x="79" y="74"/>
                    <a:pt x="79" y="73"/>
                  </a:cubicBezTo>
                  <a:cubicBezTo>
                    <a:pt x="78" y="74"/>
                    <a:pt x="77" y="74"/>
                    <a:pt x="77" y="74"/>
                  </a:cubicBezTo>
                  <a:cubicBezTo>
                    <a:pt x="76" y="75"/>
                    <a:pt x="76" y="76"/>
                    <a:pt x="75" y="77"/>
                  </a:cubicBezTo>
                  <a:cubicBezTo>
                    <a:pt x="75" y="78"/>
                    <a:pt x="75" y="78"/>
                    <a:pt x="76" y="79"/>
                  </a:cubicBezTo>
                  <a:close/>
                  <a:moveTo>
                    <a:pt x="188" y="98"/>
                  </a:moveTo>
                  <a:cubicBezTo>
                    <a:pt x="189" y="96"/>
                    <a:pt x="190" y="94"/>
                    <a:pt x="190" y="91"/>
                  </a:cubicBezTo>
                  <a:cubicBezTo>
                    <a:pt x="190" y="91"/>
                    <a:pt x="189" y="92"/>
                    <a:pt x="188" y="92"/>
                  </a:cubicBezTo>
                  <a:cubicBezTo>
                    <a:pt x="188" y="92"/>
                    <a:pt x="188" y="93"/>
                    <a:pt x="188" y="93"/>
                  </a:cubicBezTo>
                  <a:cubicBezTo>
                    <a:pt x="188" y="95"/>
                    <a:pt x="188" y="96"/>
                    <a:pt x="188" y="98"/>
                  </a:cubicBezTo>
                  <a:close/>
                  <a:moveTo>
                    <a:pt x="182" y="130"/>
                  </a:moveTo>
                  <a:cubicBezTo>
                    <a:pt x="183" y="131"/>
                    <a:pt x="183" y="132"/>
                    <a:pt x="184" y="133"/>
                  </a:cubicBezTo>
                  <a:cubicBezTo>
                    <a:pt x="185" y="132"/>
                    <a:pt x="185" y="132"/>
                    <a:pt x="185" y="132"/>
                  </a:cubicBezTo>
                  <a:cubicBezTo>
                    <a:pt x="185" y="130"/>
                    <a:pt x="184" y="129"/>
                    <a:pt x="184" y="128"/>
                  </a:cubicBezTo>
                  <a:cubicBezTo>
                    <a:pt x="183" y="129"/>
                    <a:pt x="182" y="130"/>
                    <a:pt x="182" y="130"/>
                  </a:cubicBezTo>
                  <a:close/>
                  <a:moveTo>
                    <a:pt x="148" y="96"/>
                  </a:moveTo>
                  <a:cubicBezTo>
                    <a:pt x="147" y="95"/>
                    <a:pt x="147" y="95"/>
                    <a:pt x="146" y="94"/>
                  </a:cubicBezTo>
                  <a:cubicBezTo>
                    <a:pt x="145" y="95"/>
                    <a:pt x="145" y="97"/>
                    <a:pt x="144" y="98"/>
                  </a:cubicBezTo>
                  <a:cubicBezTo>
                    <a:pt x="145" y="98"/>
                    <a:pt x="145" y="98"/>
                    <a:pt x="146" y="97"/>
                  </a:cubicBezTo>
                  <a:cubicBezTo>
                    <a:pt x="146" y="97"/>
                    <a:pt x="147" y="97"/>
                    <a:pt x="147" y="97"/>
                  </a:cubicBezTo>
                  <a:cubicBezTo>
                    <a:pt x="147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lose/>
                  <a:moveTo>
                    <a:pt x="37" y="101"/>
                  </a:moveTo>
                  <a:cubicBezTo>
                    <a:pt x="37" y="105"/>
                    <a:pt x="38" y="106"/>
                    <a:pt x="39" y="107"/>
                  </a:cubicBezTo>
                  <a:cubicBezTo>
                    <a:pt x="39" y="107"/>
                    <a:pt x="39" y="106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8" y="103"/>
                    <a:pt x="37" y="102"/>
                    <a:pt x="37" y="101"/>
                  </a:cubicBezTo>
                  <a:close/>
                  <a:moveTo>
                    <a:pt x="122" y="98"/>
                  </a:moveTo>
                  <a:cubicBezTo>
                    <a:pt x="121" y="97"/>
                    <a:pt x="120" y="96"/>
                    <a:pt x="119" y="95"/>
                  </a:cubicBezTo>
                  <a:cubicBezTo>
                    <a:pt x="119" y="97"/>
                    <a:pt x="120" y="98"/>
                    <a:pt x="120" y="100"/>
                  </a:cubicBezTo>
                  <a:cubicBezTo>
                    <a:pt x="121" y="99"/>
                    <a:pt x="122" y="98"/>
                    <a:pt x="122" y="98"/>
                  </a:cubicBezTo>
                  <a:close/>
                  <a:moveTo>
                    <a:pt x="22" y="93"/>
                  </a:moveTo>
                  <a:cubicBezTo>
                    <a:pt x="22" y="93"/>
                    <a:pt x="22" y="93"/>
                    <a:pt x="22" y="94"/>
                  </a:cubicBezTo>
                  <a:cubicBezTo>
                    <a:pt x="23" y="96"/>
                    <a:pt x="24" y="98"/>
                    <a:pt x="26" y="101"/>
                  </a:cubicBezTo>
                  <a:cubicBezTo>
                    <a:pt x="25" y="99"/>
                    <a:pt x="25" y="98"/>
                    <a:pt x="25" y="97"/>
                  </a:cubicBezTo>
                  <a:cubicBezTo>
                    <a:pt x="25" y="96"/>
                    <a:pt x="24" y="96"/>
                    <a:pt x="24" y="96"/>
                  </a:cubicBezTo>
                  <a:cubicBezTo>
                    <a:pt x="24" y="95"/>
                    <a:pt x="23" y="95"/>
                    <a:pt x="23" y="95"/>
                  </a:cubicBezTo>
                  <a:cubicBezTo>
                    <a:pt x="23" y="94"/>
                    <a:pt x="22" y="94"/>
                    <a:pt x="22" y="93"/>
                  </a:cubicBezTo>
                  <a:close/>
                  <a:moveTo>
                    <a:pt x="99" y="80"/>
                  </a:moveTo>
                  <a:cubicBezTo>
                    <a:pt x="100" y="81"/>
                    <a:pt x="100" y="82"/>
                    <a:pt x="101" y="83"/>
                  </a:cubicBezTo>
                  <a:cubicBezTo>
                    <a:pt x="101" y="83"/>
                    <a:pt x="101" y="83"/>
                    <a:pt x="102" y="83"/>
                  </a:cubicBezTo>
                  <a:cubicBezTo>
                    <a:pt x="102" y="82"/>
                    <a:pt x="101" y="82"/>
                    <a:pt x="101" y="81"/>
                  </a:cubicBezTo>
                  <a:cubicBezTo>
                    <a:pt x="101" y="80"/>
                    <a:pt x="101" y="79"/>
                    <a:pt x="102" y="79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103" y="78"/>
                    <a:pt x="103" y="78"/>
                    <a:pt x="102" y="77"/>
                  </a:cubicBezTo>
                  <a:cubicBezTo>
                    <a:pt x="101" y="78"/>
                    <a:pt x="100" y="79"/>
                    <a:pt x="99" y="80"/>
                  </a:cubicBezTo>
                  <a:close/>
                  <a:moveTo>
                    <a:pt x="107" y="99"/>
                  </a:moveTo>
                  <a:cubicBezTo>
                    <a:pt x="108" y="98"/>
                    <a:pt x="110" y="97"/>
                    <a:pt x="110" y="96"/>
                  </a:cubicBezTo>
                  <a:cubicBezTo>
                    <a:pt x="109" y="96"/>
                    <a:pt x="109" y="95"/>
                    <a:pt x="108" y="95"/>
                  </a:cubicBezTo>
                  <a:cubicBezTo>
                    <a:pt x="107" y="96"/>
                    <a:pt x="106" y="97"/>
                    <a:pt x="107" y="99"/>
                  </a:cubicBezTo>
                  <a:close/>
                  <a:moveTo>
                    <a:pt x="148" y="111"/>
                  </a:moveTo>
                  <a:cubicBezTo>
                    <a:pt x="148" y="112"/>
                    <a:pt x="148" y="113"/>
                    <a:pt x="148" y="114"/>
                  </a:cubicBezTo>
                  <a:cubicBezTo>
                    <a:pt x="148" y="114"/>
                    <a:pt x="148" y="114"/>
                    <a:pt x="148" y="115"/>
                  </a:cubicBezTo>
                  <a:cubicBezTo>
                    <a:pt x="149" y="115"/>
                    <a:pt x="150" y="116"/>
                    <a:pt x="151" y="117"/>
                  </a:cubicBezTo>
                  <a:cubicBezTo>
                    <a:pt x="151" y="116"/>
                    <a:pt x="150" y="115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49" y="114"/>
                    <a:pt x="149" y="113"/>
                    <a:pt x="149" y="112"/>
                  </a:cubicBezTo>
                  <a:cubicBezTo>
                    <a:pt x="149" y="112"/>
                    <a:pt x="149" y="111"/>
                    <a:pt x="148" y="111"/>
                  </a:cubicBezTo>
                  <a:close/>
                  <a:moveTo>
                    <a:pt x="180" y="88"/>
                  </a:moveTo>
                  <a:cubicBezTo>
                    <a:pt x="180" y="88"/>
                    <a:pt x="180" y="88"/>
                    <a:pt x="180" y="88"/>
                  </a:cubicBezTo>
                  <a:cubicBezTo>
                    <a:pt x="179" y="90"/>
                    <a:pt x="179" y="92"/>
                    <a:pt x="179" y="94"/>
                  </a:cubicBezTo>
                  <a:cubicBezTo>
                    <a:pt x="179" y="95"/>
                    <a:pt x="179" y="95"/>
                    <a:pt x="179" y="96"/>
                  </a:cubicBezTo>
                  <a:cubicBezTo>
                    <a:pt x="180" y="95"/>
                    <a:pt x="180" y="94"/>
                    <a:pt x="180" y="94"/>
                  </a:cubicBezTo>
                  <a:cubicBezTo>
                    <a:pt x="180" y="92"/>
                    <a:pt x="180" y="90"/>
                    <a:pt x="180" y="88"/>
                  </a:cubicBezTo>
                  <a:close/>
                  <a:moveTo>
                    <a:pt x="149" y="149"/>
                  </a:moveTo>
                  <a:cubicBezTo>
                    <a:pt x="150" y="150"/>
                    <a:pt x="150" y="150"/>
                    <a:pt x="151" y="151"/>
                  </a:cubicBezTo>
                  <a:cubicBezTo>
                    <a:pt x="151" y="149"/>
                    <a:pt x="152" y="148"/>
                    <a:pt x="152" y="147"/>
                  </a:cubicBezTo>
                  <a:cubicBezTo>
                    <a:pt x="152" y="147"/>
                    <a:pt x="152" y="146"/>
                    <a:pt x="151" y="146"/>
                  </a:cubicBezTo>
                  <a:cubicBezTo>
                    <a:pt x="150" y="147"/>
                    <a:pt x="150" y="148"/>
                    <a:pt x="149" y="149"/>
                  </a:cubicBezTo>
                  <a:close/>
                  <a:moveTo>
                    <a:pt x="123" y="11"/>
                  </a:moveTo>
                  <a:cubicBezTo>
                    <a:pt x="123" y="13"/>
                    <a:pt x="123" y="13"/>
                    <a:pt x="123" y="14"/>
                  </a:cubicBezTo>
                  <a:cubicBezTo>
                    <a:pt x="123" y="15"/>
                    <a:pt x="123" y="15"/>
                    <a:pt x="124" y="15"/>
                  </a:cubicBezTo>
                  <a:cubicBezTo>
                    <a:pt x="124" y="15"/>
                    <a:pt x="125" y="15"/>
                    <a:pt x="126" y="14"/>
                  </a:cubicBezTo>
                  <a:cubicBezTo>
                    <a:pt x="125" y="13"/>
                    <a:pt x="124" y="12"/>
                    <a:pt x="123" y="11"/>
                  </a:cubicBezTo>
                  <a:close/>
                  <a:moveTo>
                    <a:pt x="115" y="82"/>
                  </a:moveTo>
                  <a:cubicBezTo>
                    <a:pt x="115" y="82"/>
                    <a:pt x="115" y="82"/>
                    <a:pt x="114" y="82"/>
                  </a:cubicBezTo>
                  <a:cubicBezTo>
                    <a:pt x="114" y="82"/>
                    <a:pt x="114" y="82"/>
                    <a:pt x="114" y="83"/>
                  </a:cubicBezTo>
                  <a:cubicBezTo>
                    <a:pt x="114" y="83"/>
                    <a:pt x="113" y="85"/>
                    <a:pt x="114" y="86"/>
                  </a:cubicBezTo>
                  <a:cubicBezTo>
                    <a:pt x="114" y="86"/>
                    <a:pt x="115" y="85"/>
                    <a:pt x="115" y="85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6" y="83"/>
                    <a:pt x="116" y="82"/>
                    <a:pt x="115" y="82"/>
                  </a:cubicBezTo>
                  <a:close/>
                  <a:moveTo>
                    <a:pt x="162" y="119"/>
                  </a:moveTo>
                  <a:cubicBezTo>
                    <a:pt x="163" y="117"/>
                    <a:pt x="164" y="116"/>
                    <a:pt x="163" y="114"/>
                  </a:cubicBezTo>
                  <a:cubicBezTo>
                    <a:pt x="161" y="116"/>
                    <a:pt x="161" y="117"/>
                    <a:pt x="162" y="119"/>
                  </a:cubicBezTo>
                  <a:close/>
                  <a:moveTo>
                    <a:pt x="188" y="69"/>
                  </a:moveTo>
                  <a:cubicBezTo>
                    <a:pt x="188" y="70"/>
                    <a:pt x="187" y="70"/>
                    <a:pt x="187" y="71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7" y="72"/>
                    <a:pt x="187" y="73"/>
                    <a:pt x="187" y="74"/>
                  </a:cubicBezTo>
                  <a:cubicBezTo>
                    <a:pt x="187" y="74"/>
                    <a:pt x="188" y="74"/>
                    <a:pt x="188" y="74"/>
                  </a:cubicBezTo>
                  <a:cubicBezTo>
                    <a:pt x="188" y="72"/>
                    <a:pt x="189" y="71"/>
                    <a:pt x="188" y="69"/>
                  </a:cubicBezTo>
                  <a:close/>
                  <a:moveTo>
                    <a:pt x="41" y="96"/>
                  </a:moveTo>
                  <a:cubicBezTo>
                    <a:pt x="41" y="96"/>
                    <a:pt x="41" y="96"/>
                    <a:pt x="41" y="96"/>
                  </a:cubicBezTo>
                  <a:cubicBezTo>
                    <a:pt x="40" y="94"/>
                    <a:pt x="39" y="93"/>
                    <a:pt x="39" y="91"/>
                  </a:cubicBezTo>
                  <a:cubicBezTo>
                    <a:pt x="38" y="92"/>
                    <a:pt x="38" y="92"/>
                    <a:pt x="37" y="93"/>
                  </a:cubicBezTo>
                  <a:cubicBezTo>
                    <a:pt x="38" y="94"/>
                    <a:pt x="39" y="95"/>
                    <a:pt x="41" y="96"/>
                  </a:cubicBezTo>
                  <a:close/>
                  <a:moveTo>
                    <a:pt x="238" y="58"/>
                  </a:moveTo>
                  <a:cubicBezTo>
                    <a:pt x="239" y="57"/>
                    <a:pt x="240" y="55"/>
                    <a:pt x="240" y="54"/>
                  </a:cubicBezTo>
                  <a:cubicBezTo>
                    <a:pt x="241" y="54"/>
                    <a:pt x="241" y="54"/>
                    <a:pt x="240" y="53"/>
                  </a:cubicBezTo>
                  <a:cubicBezTo>
                    <a:pt x="240" y="53"/>
                    <a:pt x="240" y="53"/>
                    <a:pt x="240" y="52"/>
                  </a:cubicBezTo>
                  <a:cubicBezTo>
                    <a:pt x="239" y="54"/>
                    <a:pt x="238" y="55"/>
                    <a:pt x="238" y="56"/>
                  </a:cubicBezTo>
                  <a:cubicBezTo>
                    <a:pt x="237" y="57"/>
                    <a:pt x="238" y="57"/>
                    <a:pt x="238" y="58"/>
                  </a:cubicBezTo>
                  <a:close/>
                  <a:moveTo>
                    <a:pt x="142" y="184"/>
                  </a:moveTo>
                  <a:cubicBezTo>
                    <a:pt x="141" y="184"/>
                    <a:pt x="140" y="184"/>
                    <a:pt x="140" y="184"/>
                  </a:cubicBezTo>
                  <a:cubicBezTo>
                    <a:pt x="141" y="185"/>
                    <a:pt x="142" y="186"/>
                    <a:pt x="143" y="187"/>
                  </a:cubicBezTo>
                  <a:cubicBezTo>
                    <a:pt x="143" y="186"/>
                    <a:pt x="143" y="185"/>
                    <a:pt x="144" y="185"/>
                  </a:cubicBezTo>
                  <a:cubicBezTo>
                    <a:pt x="143" y="184"/>
                    <a:pt x="142" y="184"/>
                    <a:pt x="142" y="184"/>
                  </a:cubicBezTo>
                  <a:close/>
                  <a:moveTo>
                    <a:pt x="233" y="83"/>
                  </a:moveTo>
                  <a:cubicBezTo>
                    <a:pt x="231" y="83"/>
                    <a:pt x="231" y="83"/>
                    <a:pt x="230" y="84"/>
                  </a:cubicBezTo>
                  <a:cubicBezTo>
                    <a:pt x="230" y="85"/>
                    <a:pt x="230" y="86"/>
                    <a:pt x="230" y="87"/>
                  </a:cubicBezTo>
                  <a:cubicBezTo>
                    <a:pt x="230" y="88"/>
                    <a:pt x="230" y="88"/>
                    <a:pt x="230" y="88"/>
                  </a:cubicBezTo>
                  <a:cubicBezTo>
                    <a:pt x="231" y="86"/>
                    <a:pt x="232" y="85"/>
                    <a:pt x="233" y="83"/>
                  </a:cubicBezTo>
                  <a:close/>
                  <a:moveTo>
                    <a:pt x="88" y="132"/>
                  </a:moveTo>
                  <a:cubicBezTo>
                    <a:pt x="90" y="133"/>
                    <a:pt x="91" y="135"/>
                    <a:pt x="92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2" y="135"/>
                    <a:pt x="92" y="134"/>
                    <a:pt x="92" y="134"/>
                  </a:cubicBezTo>
                  <a:cubicBezTo>
                    <a:pt x="91" y="133"/>
                    <a:pt x="90" y="132"/>
                    <a:pt x="89" y="131"/>
                  </a:cubicBezTo>
                  <a:cubicBezTo>
                    <a:pt x="89" y="132"/>
                    <a:pt x="89" y="132"/>
                    <a:pt x="88" y="132"/>
                  </a:cubicBezTo>
                  <a:close/>
                  <a:moveTo>
                    <a:pt x="190" y="55"/>
                  </a:moveTo>
                  <a:cubicBezTo>
                    <a:pt x="191" y="54"/>
                    <a:pt x="191" y="54"/>
                    <a:pt x="192" y="54"/>
                  </a:cubicBezTo>
                  <a:cubicBezTo>
                    <a:pt x="192" y="54"/>
                    <a:pt x="192" y="53"/>
                    <a:pt x="192" y="53"/>
                  </a:cubicBezTo>
                  <a:cubicBezTo>
                    <a:pt x="192" y="52"/>
                    <a:pt x="193" y="51"/>
                    <a:pt x="193" y="50"/>
                  </a:cubicBezTo>
                  <a:cubicBezTo>
                    <a:pt x="192" y="51"/>
                    <a:pt x="191" y="52"/>
                    <a:pt x="189" y="53"/>
                  </a:cubicBezTo>
                  <a:cubicBezTo>
                    <a:pt x="190" y="54"/>
                    <a:pt x="190" y="54"/>
                    <a:pt x="190" y="55"/>
                  </a:cubicBezTo>
                  <a:close/>
                  <a:moveTo>
                    <a:pt x="84" y="131"/>
                  </a:moveTo>
                  <a:cubicBezTo>
                    <a:pt x="84" y="131"/>
                    <a:pt x="83" y="129"/>
                    <a:pt x="82" y="129"/>
                  </a:cubicBezTo>
                  <a:cubicBezTo>
                    <a:pt x="82" y="129"/>
                    <a:pt x="82" y="130"/>
                    <a:pt x="81" y="131"/>
                  </a:cubicBezTo>
                  <a:cubicBezTo>
                    <a:pt x="81" y="131"/>
                    <a:pt x="81" y="132"/>
                    <a:pt x="82" y="132"/>
                  </a:cubicBezTo>
                  <a:cubicBezTo>
                    <a:pt x="82" y="132"/>
                    <a:pt x="83" y="132"/>
                    <a:pt x="83" y="132"/>
                  </a:cubicBezTo>
                  <a:cubicBezTo>
                    <a:pt x="83" y="132"/>
                    <a:pt x="84" y="132"/>
                    <a:pt x="84" y="131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2" y="98"/>
                    <a:pt x="54" y="100"/>
                    <a:pt x="55" y="100"/>
                  </a:cubicBezTo>
                  <a:cubicBezTo>
                    <a:pt x="55" y="100"/>
                    <a:pt x="55" y="99"/>
                    <a:pt x="55" y="99"/>
                  </a:cubicBezTo>
                  <a:cubicBezTo>
                    <a:pt x="55" y="98"/>
                    <a:pt x="55" y="97"/>
                    <a:pt x="54" y="97"/>
                  </a:cubicBezTo>
                  <a:cubicBezTo>
                    <a:pt x="54" y="97"/>
                    <a:pt x="53" y="97"/>
                    <a:pt x="53" y="96"/>
                  </a:cubicBezTo>
                  <a:cubicBezTo>
                    <a:pt x="53" y="96"/>
                    <a:pt x="53" y="96"/>
                    <a:pt x="52" y="95"/>
                  </a:cubicBezTo>
                  <a:close/>
                  <a:moveTo>
                    <a:pt x="196" y="129"/>
                  </a:moveTo>
                  <a:cubicBezTo>
                    <a:pt x="197" y="127"/>
                    <a:pt x="200" y="124"/>
                    <a:pt x="201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198" y="125"/>
                    <a:pt x="197" y="126"/>
                    <a:pt x="196" y="128"/>
                  </a:cubicBezTo>
                  <a:cubicBezTo>
                    <a:pt x="195" y="128"/>
                    <a:pt x="195" y="128"/>
                    <a:pt x="196" y="129"/>
                  </a:cubicBezTo>
                  <a:close/>
                  <a:moveTo>
                    <a:pt x="242" y="93"/>
                  </a:moveTo>
                  <a:cubicBezTo>
                    <a:pt x="241" y="95"/>
                    <a:pt x="239" y="97"/>
                    <a:pt x="238" y="98"/>
                  </a:cubicBezTo>
                  <a:cubicBezTo>
                    <a:pt x="237" y="99"/>
                    <a:pt x="237" y="100"/>
                    <a:pt x="237" y="101"/>
                  </a:cubicBezTo>
                  <a:cubicBezTo>
                    <a:pt x="238" y="100"/>
                    <a:pt x="242" y="95"/>
                    <a:pt x="242" y="93"/>
                  </a:cubicBezTo>
                  <a:close/>
                  <a:moveTo>
                    <a:pt x="195" y="48"/>
                  </a:moveTo>
                  <a:cubicBezTo>
                    <a:pt x="196" y="48"/>
                    <a:pt x="197" y="49"/>
                    <a:pt x="197" y="50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198" y="48"/>
                    <a:pt x="198" y="47"/>
                    <a:pt x="198" y="46"/>
                  </a:cubicBezTo>
                  <a:cubicBezTo>
                    <a:pt x="197" y="46"/>
                    <a:pt x="197" y="46"/>
                    <a:pt x="195" y="48"/>
                  </a:cubicBezTo>
                  <a:close/>
                  <a:moveTo>
                    <a:pt x="253" y="49"/>
                  </a:moveTo>
                  <a:cubicBezTo>
                    <a:pt x="252" y="48"/>
                    <a:pt x="252" y="48"/>
                    <a:pt x="251" y="48"/>
                  </a:cubicBezTo>
                  <a:cubicBezTo>
                    <a:pt x="251" y="50"/>
                    <a:pt x="251" y="52"/>
                    <a:pt x="251" y="54"/>
                  </a:cubicBezTo>
                  <a:cubicBezTo>
                    <a:pt x="251" y="54"/>
                    <a:pt x="251" y="54"/>
                    <a:pt x="251" y="54"/>
                  </a:cubicBezTo>
                  <a:cubicBezTo>
                    <a:pt x="252" y="52"/>
                    <a:pt x="252" y="50"/>
                    <a:pt x="253" y="49"/>
                  </a:cubicBezTo>
                  <a:close/>
                  <a:moveTo>
                    <a:pt x="150" y="167"/>
                  </a:moveTo>
                  <a:cubicBezTo>
                    <a:pt x="150" y="167"/>
                    <a:pt x="150" y="167"/>
                    <a:pt x="149" y="167"/>
                  </a:cubicBezTo>
                  <a:cubicBezTo>
                    <a:pt x="149" y="169"/>
                    <a:pt x="149" y="171"/>
                    <a:pt x="149" y="173"/>
                  </a:cubicBezTo>
                  <a:cubicBezTo>
                    <a:pt x="150" y="172"/>
                    <a:pt x="150" y="171"/>
                    <a:pt x="151" y="170"/>
                  </a:cubicBezTo>
                  <a:cubicBezTo>
                    <a:pt x="151" y="170"/>
                    <a:pt x="151" y="170"/>
                    <a:pt x="151" y="170"/>
                  </a:cubicBezTo>
                  <a:cubicBezTo>
                    <a:pt x="150" y="169"/>
                    <a:pt x="150" y="168"/>
                    <a:pt x="150" y="167"/>
                  </a:cubicBezTo>
                  <a:close/>
                  <a:moveTo>
                    <a:pt x="171" y="96"/>
                  </a:moveTo>
                  <a:cubicBezTo>
                    <a:pt x="171" y="96"/>
                    <a:pt x="171" y="96"/>
                    <a:pt x="171" y="96"/>
                  </a:cubicBezTo>
                  <a:cubicBezTo>
                    <a:pt x="170" y="97"/>
                    <a:pt x="169" y="98"/>
                    <a:pt x="168" y="99"/>
                  </a:cubicBezTo>
                  <a:cubicBezTo>
                    <a:pt x="167" y="100"/>
                    <a:pt x="167" y="100"/>
                    <a:pt x="167" y="101"/>
                  </a:cubicBezTo>
                  <a:cubicBezTo>
                    <a:pt x="169" y="100"/>
                    <a:pt x="170" y="98"/>
                    <a:pt x="171" y="97"/>
                  </a:cubicBezTo>
                  <a:cubicBezTo>
                    <a:pt x="171" y="97"/>
                    <a:pt x="171" y="96"/>
                    <a:pt x="171" y="96"/>
                  </a:cubicBezTo>
                  <a:close/>
                  <a:moveTo>
                    <a:pt x="119" y="165"/>
                  </a:moveTo>
                  <a:cubicBezTo>
                    <a:pt x="119" y="165"/>
                    <a:pt x="119" y="164"/>
                    <a:pt x="118" y="164"/>
                  </a:cubicBezTo>
                  <a:cubicBezTo>
                    <a:pt x="117" y="163"/>
                    <a:pt x="116" y="163"/>
                    <a:pt x="115" y="162"/>
                  </a:cubicBezTo>
                  <a:cubicBezTo>
                    <a:pt x="115" y="162"/>
                    <a:pt x="115" y="163"/>
                    <a:pt x="115" y="163"/>
                  </a:cubicBezTo>
                  <a:cubicBezTo>
                    <a:pt x="116" y="164"/>
                    <a:pt x="117" y="165"/>
                    <a:pt x="119" y="165"/>
                  </a:cubicBezTo>
                  <a:close/>
                  <a:moveTo>
                    <a:pt x="104" y="111"/>
                  </a:moveTo>
                  <a:cubicBezTo>
                    <a:pt x="104" y="110"/>
                    <a:pt x="103" y="110"/>
                    <a:pt x="102" y="109"/>
                  </a:cubicBezTo>
                  <a:cubicBezTo>
                    <a:pt x="102" y="111"/>
                    <a:pt x="102" y="112"/>
                    <a:pt x="104" y="113"/>
                  </a:cubicBezTo>
                  <a:cubicBezTo>
                    <a:pt x="104" y="113"/>
                    <a:pt x="104" y="112"/>
                    <a:pt x="104" y="111"/>
                  </a:cubicBezTo>
                  <a:close/>
                  <a:moveTo>
                    <a:pt x="163" y="82"/>
                  </a:moveTo>
                  <a:cubicBezTo>
                    <a:pt x="162" y="82"/>
                    <a:pt x="162" y="83"/>
                    <a:pt x="162" y="84"/>
                  </a:cubicBezTo>
                  <a:cubicBezTo>
                    <a:pt x="162" y="84"/>
                    <a:pt x="161" y="85"/>
                    <a:pt x="162" y="85"/>
                  </a:cubicBezTo>
                  <a:cubicBezTo>
                    <a:pt x="162" y="85"/>
                    <a:pt x="162" y="86"/>
                    <a:pt x="163" y="87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63" y="85"/>
                    <a:pt x="164" y="84"/>
                    <a:pt x="163" y="82"/>
                  </a:cubicBezTo>
                  <a:close/>
                  <a:moveTo>
                    <a:pt x="91" y="115"/>
                  </a:moveTo>
                  <a:cubicBezTo>
                    <a:pt x="92" y="116"/>
                    <a:pt x="92" y="117"/>
                    <a:pt x="93" y="117"/>
                  </a:cubicBezTo>
                  <a:cubicBezTo>
                    <a:pt x="93" y="116"/>
                    <a:pt x="94" y="114"/>
                    <a:pt x="93" y="113"/>
                  </a:cubicBezTo>
                  <a:cubicBezTo>
                    <a:pt x="93" y="114"/>
                    <a:pt x="92" y="114"/>
                    <a:pt x="91" y="115"/>
                  </a:cubicBezTo>
                  <a:close/>
                  <a:moveTo>
                    <a:pt x="177" y="146"/>
                  </a:moveTo>
                  <a:cubicBezTo>
                    <a:pt x="178" y="145"/>
                    <a:pt x="179" y="145"/>
                    <a:pt x="179" y="144"/>
                  </a:cubicBezTo>
                  <a:cubicBezTo>
                    <a:pt x="179" y="144"/>
                    <a:pt x="178" y="143"/>
                    <a:pt x="177" y="143"/>
                  </a:cubicBezTo>
                  <a:cubicBezTo>
                    <a:pt x="177" y="143"/>
                    <a:pt x="176" y="144"/>
                    <a:pt x="176" y="144"/>
                  </a:cubicBezTo>
                  <a:cubicBezTo>
                    <a:pt x="176" y="145"/>
                    <a:pt x="177" y="145"/>
                    <a:pt x="177" y="146"/>
                  </a:cubicBezTo>
                  <a:close/>
                  <a:moveTo>
                    <a:pt x="147" y="132"/>
                  </a:moveTo>
                  <a:cubicBezTo>
                    <a:pt x="147" y="132"/>
                    <a:pt x="147" y="131"/>
                    <a:pt x="147" y="131"/>
                  </a:cubicBezTo>
                  <a:cubicBezTo>
                    <a:pt x="147" y="130"/>
                    <a:pt x="147" y="129"/>
                    <a:pt x="148" y="128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47" y="128"/>
                    <a:pt x="146" y="129"/>
                    <a:pt x="146" y="130"/>
                  </a:cubicBezTo>
                  <a:cubicBezTo>
                    <a:pt x="146" y="131"/>
                    <a:pt x="146" y="131"/>
                    <a:pt x="147" y="132"/>
                  </a:cubicBezTo>
                  <a:close/>
                  <a:moveTo>
                    <a:pt x="168" y="76"/>
                  </a:moveTo>
                  <a:cubicBezTo>
                    <a:pt x="168" y="76"/>
                    <a:pt x="169" y="77"/>
                    <a:pt x="169" y="77"/>
                  </a:cubicBezTo>
                  <a:cubicBezTo>
                    <a:pt x="170" y="76"/>
                    <a:pt x="170" y="75"/>
                    <a:pt x="170" y="74"/>
                  </a:cubicBezTo>
                  <a:cubicBezTo>
                    <a:pt x="170" y="74"/>
                    <a:pt x="170" y="74"/>
                    <a:pt x="170" y="73"/>
                  </a:cubicBezTo>
                  <a:cubicBezTo>
                    <a:pt x="169" y="74"/>
                    <a:pt x="168" y="75"/>
                    <a:pt x="168" y="76"/>
                  </a:cubicBezTo>
                  <a:close/>
                  <a:moveTo>
                    <a:pt x="99" y="71"/>
                  </a:moveTo>
                  <a:cubicBezTo>
                    <a:pt x="98" y="73"/>
                    <a:pt x="96" y="74"/>
                    <a:pt x="96" y="75"/>
                  </a:cubicBezTo>
                  <a:cubicBezTo>
                    <a:pt x="97" y="75"/>
                    <a:pt x="99" y="73"/>
                    <a:pt x="100" y="72"/>
                  </a:cubicBezTo>
                  <a:cubicBezTo>
                    <a:pt x="100" y="72"/>
                    <a:pt x="100" y="71"/>
                    <a:pt x="99" y="71"/>
                  </a:cubicBezTo>
                  <a:close/>
                  <a:moveTo>
                    <a:pt x="170" y="58"/>
                  </a:moveTo>
                  <a:cubicBezTo>
                    <a:pt x="170" y="58"/>
                    <a:pt x="170" y="58"/>
                    <a:pt x="171" y="58"/>
                  </a:cubicBezTo>
                  <a:cubicBezTo>
                    <a:pt x="171" y="57"/>
                    <a:pt x="172" y="57"/>
                    <a:pt x="172" y="56"/>
                  </a:cubicBezTo>
                  <a:cubicBezTo>
                    <a:pt x="173" y="55"/>
                    <a:pt x="173" y="54"/>
                    <a:pt x="173" y="53"/>
                  </a:cubicBezTo>
                  <a:cubicBezTo>
                    <a:pt x="172" y="53"/>
                    <a:pt x="172" y="53"/>
                    <a:pt x="172" y="54"/>
                  </a:cubicBezTo>
                  <a:cubicBezTo>
                    <a:pt x="171" y="55"/>
                    <a:pt x="171" y="56"/>
                    <a:pt x="170" y="58"/>
                  </a:cubicBezTo>
                  <a:close/>
                  <a:moveTo>
                    <a:pt x="86" y="133"/>
                  </a:moveTo>
                  <a:cubicBezTo>
                    <a:pt x="86" y="134"/>
                    <a:pt x="87" y="134"/>
                    <a:pt x="87" y="135"/>
                  </a:cubicBezTo>
                  <a:cubicBezTo>
                    <a:pt x="89" y="137"/>
                    <a:pt x="92" y="139"/>
                    <a:pt x="94" y="141"/>
                  </a:cubicBezTo>
                  <a:cubicBezTo>
                    <a:pt x="94" y="141"/>
                    <a:pt x="94" y="141"/>
                    <a:pt x="95" y="142"/>
                  </a:cubicBezTo>
                  <a:cubicBezTo>
                    <a:pt x="95" y="141"/>
                    <a:pt x="94" y="141"/>
                    <a:pt x="94" y="140"/>
                  </a:cubicBezTo>
                  <a:cubicBezTo>
                    <a:pt x="92" y="138"/>
                    <a:pt x="89" y="136"/>
                    <a:pt x="87" y="134"/>
                  </a:cubicBezTo>
                  <a:cubicBezTo>
                    <a:pt x="87" y="134"/>
                    <a:pt x="87" y="134"/>
                    <a:pt x="86" y="133"/>
                  </a:cubicBezTo>
                  <a:close/>
                  <a:moveTo>
                    <a:pt x="181" y="115"/>
                  </a:moveTo>
                  <a:cubicBezTo>
                    <a:pt x="181" y="113"/>
                    <a:pt x="183" y="112"/>
                    <a:pt x="182" y="110"/>
                  </a:cubicBezTo>
                  <a:cubicBezTo>
                    <a:pt x="182" y="110"/>
                    <a:pt x="181" y="111"/>
                    <a:pt x="181" y="112"/>
                  </a:cubicBezTo>
                  <a:cubicBezTo>
                    <a:pt x="180" y="113"/>
                    <a:pt x="180" y="113"/>
                    <a:pt x="181" y="115"/>
                  </a:cubicBezTo>
                  <a:close/>
                  <a:moveTo>
                    <a:pt x="224" y="71"/>
                  </a:moveTo>
                  <a:cubicBezTo>
                    <a:pt x="224" y="73"/>
                    <a:pt x="223" y="74"/>
                    <a:pt x="223" y="76"/>
                  </a:cubicBezTo>
                  <a:cubicBezTo>
                    <a:pt x="224" y="76"/>
                    <a:pt x="224" y="76"/>
                    <a:pt x="225" y="75"/>
                  </a:cubicBezTo>
                  <a:cubicBezTo>
                    <a:pt x="225" y="74"/>
                    <a:pt x="225" y="72"/>
                    <a:pt x="224" y="71"/>
                  </a:cubicBezTo>
                  <a:close/>
                  <a:moveTo>
                    <a:pt x="176" y="72"/>
                  </a:moveTo>
                  <a:cubicBezTo>
                    <a:pt x="178" y="71"/>
                    <a:pt x="179" y="69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8" y="68"/>
                    <a:pt x="177" y="70"/>
                    <a:pt x="176" y="71"/>
                  </a:cubicBezTo>
                  <a:cubicBezTo>
                    <a:pt x="176" y="71"/>
                    <a:pt x="176" y="71"/>
                    <a:pt x="176" y="72"/>
                  </a:cubicBezTo>
                  <a:close/>
                  <a:moveTo>
                    <a:pt x="72" y="121"/>
                  </a:moveTo>
                  <a:cubicBezTo>
                    <a:pt x="73" y="122"/>
                    <a:pt x="74" y="123"/>
                    <a:pt x="75" y="125"/>
                  </a:cubicBezTo>
                  <a:cubicBezTo>
                    <a:pt x="75" y="123"/>
                    <a:pt x="75" y="121"/>
                    <a:pt x="74" y="120"/>
                  </a:cubicBezTo>
                  <a:cubicBezTo>
                    <a:pt x="74" y="121"/>
                    <a:pt x="73" y="121"/>
                    <a:pt x="72" y="121"/>
                  </a:cubicBezTo>
                  <a:close/>
                  <a:moveTo>
                    <a:pt x="86" y="87"/>
                  </a:moveTo>
                  <a:cubicBezTo>
                    <a:pt x="85" y="88"/>
                    <a:pt x="85" y="89"/>
                    <a:pt x="84" y="90"/>
                  </a:cubicBezTo>
                  <a:cubicBezTo>
                    <a:pt x="84" y="90"/>
                    <a:pt x="84" y="90"/>
                    <a:pt x="85" y="91"/>
                  </a:cubicBezTo>
                  <a:cubicBezTo>
                    <a:pt x="85" y="90"/>
                    <a:pt x="86" y="90"/>
                    <a:pt x="86" y="89"/>
                  </a:cubicBezTo>
                  <a:cubicBezTo>
                    <a:pt x="86" y="88"/>
                    <a:pt x="86" y="88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lose/>
                  <a:moveTo>
                    <a:pt x="81" y="120"/>
                  </a:moveTo>
                  <a:cubicBezTo>
                    <a:pt x="82" y="121"/>
                    <a:pt x="82" y="121"/>
                    <a:pt x="83" y="122"/>
                  </a:cubicBezTo>
                  <a:cubicBezTo>
                    <a:pt x="84" y="122"/>
                    <a:pt x="84" y="122"/>
                    <a:pt x="84" y="121"/>
                  </a:cubicBezTo>
                  <a:cubicBezTo>
                    <a:pt x="83" y="120"/>
                    <a:pt x="82" y="119"/>
                    <a:pt x="81" y="118"/>
                  </a:cubicBezTo>
                  <a:cubicBezTo>
                    <a:pt x="81" y="119"/>
                    <a:pt x="81" y="119"/>
                    <a:pt x="81" y="120"/>
                  </a:cubicBezTo>
                  <a:close/>
                  <a:moveTo>
                    <a:pt x="157" y="85"/>
                  </a:moveTo>
                  <a:cubicBezTo>
                    <a:pt x="156" y="85"/>
                    <a:pt x="156" y="85"/>
                    <a:pt x="156" y="84"/>
                  </a:cubicBezTo>
                  <a:cubicBezTo>
                    <a:pt x="155" y="85"/>
                    <a:pt x="155" y="86"/>
                    <a:pt x="154" y="86"/>
                  </a:cubicBezTo>
                  <a:cubicBezTo>
                    <a:pt x="154" y="87"/>
                    <a:pt x="153" y="87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5" y="87"/>
                    <a:pt x="156" y="86"/>
                    <a:pt x="157" y="85"/>
                  </a:cubicBezTo>
                  <a:close/>
                  <a:moveTo>
                    <a:pt x="192" y="79"/>
                  </a:moveTo>
                  <a:cubicBezTo>
                    <a:pt x="193" y="79"/>
                    <a:pt x="193" y="80"/>
                    <a:pt x="194" y="81"/>
                  </a:cubicBezTo>
                  <a:cubicBezTo>
                    <a:pt x="194" y="79"/>
                    <a:pt x="194" y="78"/>
                    <a:pt x="195" y="77"/>
                  </a:cubicBezTo>
                  <a:cubicBezTo>
                    <a:pt x="193" y="77"/>
                    <a:pt x="193" y="78"/>
                    <a:pt x="192" y="79"/>
                  </a:cubicBezTo>
                  <a:close/>
                  <a:moveTo>
                    <a:pt x="168" y="121"/>
                  </a:moveTo>
                  <a:cubicBezTo>
                    <a:pt x="167" y="123"/>
                    <a:pt x="166" y="124"/>
                    <a:pt x="166" y="125"/>
                  </a:cubicBezTo>
                  <a:cubicBezTo>
                    <a:pt x="166" y="125"/>
                    <a:pt x="166" y="126"/>
                    <a:pt x="166" y="126"/>
                  </a:cubicBezTo>
                  <a:cubicBezTo>
                    <a:pt x="166" y="126"/>
                    <a:pt x="166" y="126"/>
                    <a:pt x="166" y="126"/>
                  </a:cubicBezTo>
                  <a:cubicBezTo>
                    <a:pt x="166" y="125"/>
                    <a:pt x="167" y="125"/>
                    <a:pt x="168" y="124"/>
                  </a:cubicBezTo>
                  <a:cubicBezTo>
                    <a:pt x="168" y="123"/>
                    <a:pt x="168" y="122"/>
                    <a:pt x="168" y="121"/>
                  </a:cubicBezTo>
                  <a:close/>
                  <a:moveTo>
                    <a:pt x="190" y="135"/>
                  </a:moveTo>
                  <a:cubicBezTo>
                    <a:pt x="190" y="135"/>
                    <a:pt x="190" y="135"/>
                    <a:pt x="190" y="135"/>
                  </a:cubicBezTo>
                  <a:cubicBezTo>
                    <a:pt x="189" y="135"/>
                    <a:pt x="189" y="136"/>
                    <a:pt x="189" y="136"/>
                  </a:cubicBezTo>
                  <a:cubicBezTo>
                    <a:pt x="188" y="137"/>
                    <a:pt x="187" y="138"/>
                    <a:pt x="186" y="139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7" y="139"/>
                    <a:pt x="189" y="137"/>
                    <a:pt x="190" y="136"/>
                  </a:cubicBezTo>
                  <a:cubicBezTo>
                    <a:pt x="190" y="136"/>
                    <a:pt x="190" y="135"/>
                    <a:pt x="190" y="135"/>
                  </a:cubicBezTo>
                  <a:close/>
                  <a:moveTo>
                    <a:pt x="103" y="143"/>
                  </a:moveTo>
                  <a:cubicBezTo>
                    <a:pt x="103" y="144"/>
                    <a:pt x="102" y="145"/>
                    <a:pt x="102" y="145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3" y="147"/>
                    <a:pt x="104" y="146"/>
                    <a:pt x="104" y="146"/>
                  </a:cubicBezTo>
                  <a:cubicBezTo>
                    <a:pt x="104" y="145"/>
                    <a:pt x="104" y="144"/>
                    <a:pt x="103" y="143"/>
                  </a:cubicBezTo>
                  <a:close/>
                  <a:moveTo>
                    <a:pt x="232" y="96"/>
                  </a:moveTo>
                  <a:cubicBezTo>
                    <a:pt x="232" y="96"/>
                    <a:pt x="232" y="96"/>
                    <a:pt x="232" y="96"/>
                  </a:cubicBezTo>
                  <a:cubicBezTo>
                    <a:pt x="233" y="95"/>
                    <a:pt x="234" y="94"/>
                    <a:pt x="235" y="93"/>
                  </a:cubicBezTo>
                  <a:cubicBezTo>
                    <a:pt x="235" y="92"/>
                    <a:pt x="236" y="92"/>
                    <a:pt x="235" y="90"/>
                  </a:cubicBezTo>
                  <a:cubicBezTo>
                    <a:pt x="234" y="92"/>
                    <a:pt x="233" y="94"/>
                    <a:pt x="232" y="95"/>
                  </a:cubicBezTo>
                  <a:cubicBezTo>
                    <a:pt x="232" y="95"/>
                    <a:pt x="232" y="95"/>
                    <a:pt x="232" y="96"/>
                  </a:cubicBezTo>
                  <a:close/>
                  <a:moveTo>
                    <a:pt x="158" y="88"/>
                  </a:moveTo>
                  <a:cubicBezTo>
                    <a:pt x="158" y="88"/>
                    <a:pt x="158" y="88"/>
                    <a:pt x="158" y="88"/>
                  </a:cubicBezTo>
                  <a:cubicBezTo>
                    <a:pt x="157" y="88"/>
                    <a:pt x="157" y="89"/>
                    <a:pt x="156" y="90"/>
                  </a:cubicBezTo>
                  <a:cubicBezTo>
                    <a:pt x="157" y="90"/>
                    <a:pt x="157" y="91"/>
                    <a:pt x="158" y="92"/>
                  </a:cubicBezTo>
                  <a:cubicBezTo>
                    <a:pt x="158" y="90"/>
                    <a:pt x="158" y="89"/>
                    <a:pt x="158" y="88"/>
                  </a:cubicBezTo>
                  <a:close/>
                  <a:moveTo>
                    <a:pt x="226" y="108"/>
                  </a:moveTo>
                  <a:cubicBezTo>
                    <a:pt x="227" y="107"/>
                    <a:pt x="229" y="105"/>
                    <a:pt x="229" y="104"/>
                  </a:cubicBezTo>
                  <a:cubicBezTo>
                    <a:pt x="229" y="104"/>
                    <a:pt x="229" y="104"/>
                    <a:pt x="228" y="104"/>
                  </a:cubicBezTo>
                  <a:cubicBezTo>
                    <a:pt x="228" y="105"/>
                    <a:pt x="227" y="105"/>
                    <a:pt x="227" y="106"/>
                  </a:cubicBezTo>
                  <a:cubicBezTo>
                    <a:pt x="226" y="106"/>
                    <a:pt x="226" y="107"/>
                    <a:pt x="226" y="108"/>
                  </a:cubicBezTo>
                  <a:close/>
                  <a:moveTo>
                    <a:pt x="73" y="91"/>
                  </a:moveTo>
                  <a:cubicBezTo>
                    <a:pt x="74" y="91"/>
                    <a:pt x="74" y="92"/>
                    <a:pt x="75" y="92"/>
                  </a:cubicBezTo>
                  <a:cubicBezTo>
                    <a:pt x="75" y="91"/>
                    <a:pt x="76" y="90"/>
                    <a:pt x="75" y="89"/>
                  </a:cubicBezTo>
                  <a:cubicBezTo>
                    <a:pt x="74" y="89"/>
                    <a:pt x="74" y="90"/>
                    <a:pt x="73" y="91"/>
                  </a:cubicBezTo>
                  <a:close/>
                  <a:moveTo>
                    <a:pt x="126" y="67"/>
                  </a:moveTo>
                  <a:cubicBezTo>
                    <a:pt x="126" y="66"/>
                    <a:pt x="127" y="64"/>
                    <a:pt x="126" y="63"/>
                  </a:cubicBezTo>
                  <a:cubicBezTo>
                    <a:pt x="125" y="64"/>
                    <a:pt x="125" y="66"/>
                    <a:pt x="125" y="67"/>
                  </a:cubicBezTo>
                  <a:cubicBezTo>
                    <a:pt x="125" y="67"/>
                    <a:pt x="126" y="67"/>
                    <a:pt x="126" y="67"/>
                  </a:cubicBezTo>
                  <a:close/>
                  <a:moveTo>
                    <a:pt x="100" y="115"/>
                  </a:moveTo>
                  <a:cubicBezTo>
                    <a:pt x="100" y="117"/>
                    <a:pt x="100" y="119"/>
                    <a:pt x="100" y="120"/>
                  </a:cubicBezTo>
                  <a:cubicBezTo>
                    <a:pt x="101" y="120"/>
                    <a:pt x="101" y="119"/>
                    <a:pt x="101" y="118"/>
                  </a:cubicBezTo>
                  <a:cubicBezTo>
                    <a:pt x="101" y="117"/>
                    <a:pt x="101" y="115"/>
                    <a:pt x="100" y="115"/>
                  </a:cubicBezTo>
                  <a:close/>
                  <a:moveTo>
                    <a:pt x="190" y="76"/>
                  </a:moveTo>
                  <a:cubicBezTo>
                    <a:pt x="190" y="76"/>
                    <a:pt x="190" y="76"/>
                    <a:pt x="190" y="76"/>
                  </a:cubicBezTo>
                  <a:cubicBezTo>
                    <a:pt x="191" y="75"/>
                    <a:pt x="192" y="73"/>
                    <a:pt x="193" y="72"/>
                  </a:cubicBezTo>
                  <a:cubicBezTo>
                    <a:pt x="192" y="72"/>
                    <a:pt x="191" y="72"/>
                    <a:pt x="191" y="72"/>
                  </a:cubicBezTo>
                  <a:cubicBezTo>
                    <a:pt x="190" y="74"/>
                    <a:pt x="190" y="75"/>
                    <a:pt x="190" y="76"/>
                  </a:cubicBezTo>
                  <a:close/>
                  <a:moveTo>
                    <a:pt x="82" y="95"/>
                  </a:moveTo>
                  <a:cubicBezTo>
                    <a:pt x="82" y="96"/>
                    <a:pt x="82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2" y="98"/>
                    <a:pt x="83" y="98"/>
                    <a:pt x="85" y="99"/>
                  </a:cubicBezTo>
                  <a:cubicBezTo>
                    <a:pt x="85" y="99"/>
                    <a:pt x="85" y="99"/>
                    <a:pt x="85" y="98"/>
                  </a:cubicBezTo>
                  <a:cubicBezTo>
                    <a:pt x="84" y="97"/>
                    <a:pt x="83" y="96"/>
                    <a:pt x="82" y="95"/>
                  </a:cubicBezTo>
                  <a:close/>
                  <a:moveTo>
                    <a:pt x="247" y="57"/>
                  </a:moveTo>
                  <a:cubicBezTo>
                    <a:pt x="248" y="57"/>
                    <a:pt x="248" y="57"/>
                    <a:pt x="248" y="57"/>
                  </a:cubicBezTo>
                  <a:cubicBezTo>
                    <a:pt x="248" y="55"/>
                    <a:pt x="248" y="53"/>
                    <a:pt x="249" y="51"/>
                  </a:cubicBezTo>
                  <a:cubicBezTo>
                    <a:pt x="249" y="51"/>
                    <a:pt x="248" y="51"/>
                    <a:pt x="248" y="51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8" y="52"/>
                    <a:pt x="247" y="53"/>
                    <a:pt x="247" y="54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7" y="55"/>
                    <a:pt x="247" y="56"/>
                    <a:pt x="247" y="57"/>
                  </a:cubicBezTo>
                  <a:close/>
                  <a:moveTo>
                    <a:pt x="120" y="74"/>
                  </a:moveTo>
                  <a:cubicBezTo>
                    <a:pt x="121" y="75"/>
                    <a:pt x="121" y="76"/>
                    <a:pt x="122" y="77"/>
                  </a:cubicBezTo>
                  <a:cubicBezTo>
                    <a:pt x="122" y="77"/>
                    <a:pt x="123" y="76"/>
                    <a:pt x="123" y="76"/>
                  </a:cubicBezTo>
                  <a:cubicBezTo>
                    <a:pt x="122" y="75"/>
                    <a:pt x="122" y="74"/>
                    <a:pt x="121" y="73"/>
                  </a:cubicBezTo>
                  <a:cubicBezTo>
                    <a:pt x="121" y="74"/>
                    <a:pt x="121" y="74"/>
                    <a:pt x="120" y="74"/>
                  </a:cubicBezTo>
                  <a:close/>
                  <a:moveTo>
                    <a:pt x="113" y="60"/>
                  </a:moveTo>
                  <a:cubicBezTo>
                    <a:pt x="114" y="58"/>
                    <a:pt x="114" y="57"/>
                    <a:pt x="113" y="55"/>
                  </a:cubicBezTo>
                  <a:cubicBezTo>
                    <a:pt x="112" y="56"/>
                    <a:pt x="112" y="56"/>
                    <a:pt x="112" y="57"/>
                  </a:cubicBezTo>
                  <a:cubicBezTo>
                    <a:pt x="112" y="58"/>
                    <a:pt x="113" y="59"/>
                    <a:pt x="113" y="60"/>
                  </a:cubicBezTo>
                  <a:close/>
                  <a:moveTo>
                    <a:pt x="117" y="103"/>
                  </a:moveTo>
                  <a:cubicBezTo>
                    <a:pt x="118" y="101"/>
                    <a:pt x="118" y="100"/>
                    <a:pt x="117" y="99"/>
                  </a:cubicBezTo>
                  <a:cubicBezTo>
                    <a:pt x="116" y="100"/>
                    <a:pt x="116" y="100"/>
                    <a:pt x="116" y="101"/>
                  </a:cubicBezTo>
                  <a:cubicBezTo>
                    <a:pt x="117" y="102"/>
                    <a:pt x="117" y="102"/>
                    <a:pt x="117" y="103"/>
                  </a:cubicBezTo>
                  <a:close/>
                  <a:moveTo>
                    <a:pt x="155" y="92"/>
                  </a:moveTo>
                  <a:cubicBezTo>
                    <a:pt x="154" y="93"/>
                    <a:pt x="153" y="93"/>
                    <a:pt x="153" y="94"/>
                  </a:cubicBezTo>
                  <a:cubicBezTo>
                    <a:pt x="153" y="94"/>
                    <a:pt x="153" y="95"/>
                    <a:pt x="153" y="95"/>
                  </a:cubicBezTo>
                  <a:cubicBezTo>
                    <a:pt x="154" y="94"/>
                    <a:pt x="155" y="94"/>
                    <a:pt x="156" y="93"/>
                  </a:cubicBezTo>
                  <a:cubicBezTo>
                    <a:pt x="155" y="92"/>
                    <a:pt x="155" y="92"/>
                    <a:pt x="155" y="92"/>
                  </a:cubicBezTo>
                  <a:close/>
                  <a:moveTo>
                    <a:pt x="180" y="129"/>
                  </a:moveTo>
                  <a:cubicBezTo>
                    <a:pt x="182" y="127"/>
                    <a:pt x="183" y="126"/>
                    <a:pt x="183" y="125"/>
                  </a:cubicBezTo>
                  <a:cubicBezTo>
                    <a:pt x="182" y="126"/>
                    <a:pt x="180" y="127"/>
                    <a:pt x="179" y="128"/>
                  </a:cubicBezTo>
                  <a:cubicBezTo>
                    <a:pt x="180" y="128"/>
                    <a:pt x="180" y="128"/>
                    <a:pt x="180" y="129"/>
                  </a:cubicBezTo>
                  <a:close/>
                  <a:moveTo>
                    <a:pt x="172" y="163"/>
                  </a:moveTo>
                  <a:cubicBezTo>
                    <a:pt x="170" y="164"/>
                    <a:pt x="165" y="169"/>
                    <a:pt x="164" y="170"/>
                  </a:cubicBezTo>
                  <a:cubicBezTo>
                    <a:pt x="167" y="168"/>
                    <a:pt x="169" y="166"/>
                    <a:pt x="172" y="163"/>
                  </a:cubicBezTo>
                  <a:close/>
                  <a:moveTo>
                    <a:pt x="171" y="115"/>
                  </a:moveTo>
                  <a:cubicBezTo>
                    <a:pt x="171" y="115"/>
                    <a:pt x="172" y="115"/>
                    <a:pt x="172" y="115"/>
                  </a:cubicBezTo>
                  <a:cubicBezTo>
                    <a:pt x="172" y="115"/>
                    <a:pt x="173" y="114"/>
                    <a:pt x="174" y="113"/>
                  </a:cubicBezTo>
                  <a:cubicBezTo>
                    <a:pt x="174" y="113"/>
                    <a:pt x="174" y="111"/>
                    <a:pt x="174" y="111"/>
                  </a:cubicBezTo>
                  <a:cubicBezTo>
                    <a:pt x="173" y="112"/>
                    <a:pt x="172" y="114"/>
                    <a:pt x="171" y="115"/>
                  </a:cubicBezTo>
                  <a:close/>
                  <a:moveTo>
                    <a:pt x="193" y="124"/>
                  </a:moveTo>
                  <a:cubicBezTo>
                    <a:pt x="194" y="122"/>
                    <a:pt x="195" y="121"/>
                    <a:pt x="197" y="120"/>
                  </a:cubicBezTo>
                  <a:cubicBezTo>
                    <a:pt x="196" y="120"/>
                    <a:pt x="196" y="120"/>
                    <a:pt x="196" y="119"/>
                  </a:cubicBezTo>
                  <a:cubicBezTo>
                    <a:pt x="194" y="121"/>
                    <a:pt x="193" y="123"/>
                    <a:pt x="193" y="124"/>
                  </a:cubicBezTo>
                  <a:close/>
                  <a:moveTo>
                    <a:pt x="98" y="144"/>
                  </a:moveTo>
                  <a:cubicBezTo>
                    <a:pt x="98" y="145"/>
                    <a:pt x="99" y="146"/>
                    <a:pt x="100" y="147"/>
                  </a:cubicBezTo>
                  <a:cubicBezTo>
                    <a:pt x="100" y="146"/>
                    <a:pt x="100" y="145"/>
                    <a:pt x="100" y="144"/>
                  </a:cubicBezTo>
                  <a:cubicBezTo>
                    <a:pt x="99" y="144"/>
                    <a:pt x="99" y="144"/>
                    <a:pt x="98" y="144"/>
                  </a:cubicBezTo>
                  <a:close/>
                  <a:moveTo>
                    <a:pt x="94" y="82"/>
                  </a:moveTo>
                  <a:cubicBezTo>
                    <a:pt x="94" y="81"/>
                    <a:pt x="95" y="80"/>
                    <a:pt x="95" y="79"/>
                  </a:cubicBezTo>
                  <a:cubicBezTo>
                    <a:pt x="95" y="79"/>
                    <a:pt x="95" y="79"/>
                    <a:pt x="95" y="78"/>
                  </a:cubicBezTo>
                  <a:cubicBezTo>
                    <a:pt x="94" y="79"/>
                    <a:pt x="93" y="80"/>
                    <a:pt x="92" y="80"/>
                  </a:cubicBezTo>
                  <a:cubicBezTo>
                    <a:pt x="93" y="81"/>
                    <a:pt x="93" y="81"/>
                    <a:pt x="94" y="82"/>
                  </a:cubicBezTo>
                  <a:close/>
                  <a:moveTo>
                    <a:pt x="49" y="108"/>
                  </a:moveTo>
                  <a:cubicBezTo>
                    <a:pt x="49" y="107"/>
                    <a:pt x="50" y="107"/>
                    <a:pt x="50" y="107"/>
                  </a:cubicBezTo>
                  <a:cubicBezTo>
                    <a:pt x="49" y="105"/>
                    <a:pt x="48" y="105"/>
                    <a:pt x="47" y="104"/>
                  </a:cubicBezTo>
                  <a:cubicBezTo>
                    <a:pt x="47" y="105"/>
                    <a:pt x="48" y="106"/>
                    <a:pt x="49" y="108"/>
                  </a:cubicBezTo>
                  <a:close/>
                  <a:moveTo>
                    <a:pt x="18" y="93"/>
                  </a:moveTo>
                  <a:cubicBezTo>
                    <a:pt x="18" y="93"/>
                    <a:pt x="18" y="93"/>
                    <a:pt x="18" y="93"/>
                  </a:cubicBezTo>
                  <a:cubicBezTo>
                    <a:pt x="19" y="95"/>
                    <a:pt x="20" y="96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6"/>
                    <a:pt x="20" y="95"/>
                    <a:pt x="19" y="94"/>
                  </a:cubicBezTo>
                  <a:cubicBezTo>
                    <a:pt x="19" y="94"/>
                    <a:pt x="18" y="94"/>
                    <a:pt x="18" y="93"/>
                  </a:cubicBezTo>
                  <a:close/>
                  <a:moveTo>
                    <a:pt x="198" y="118"/>
                  </a:moveTo>
                  <a:cubicBezTo>
                    <a:pt x="200" y="117"/>
                    <a:pt x="200" y="117"/>
                    <a:pt x="199" y="115"/>
                  </a:cubicBezTo>
                  <a:cubicBezTo>
                    <a:pt x="198" y="116"/>
                    <a:pt x="198" y="117"/>
                    <a:pt x="197" y="117"/>
                  </a:cubicBezTo>
                  <a:cubicBezTo>
                    <a:pt x="198" y="118"/>
                    <a:pt x="198" y="118"/>
                    <a:pt x="198" y="118"/>
                  </a:cubicBezTo>
                  <a:close/>
                  <a:moveTo>
                    <a:pt x="211" y="72"/>
                  </a:moveTo>
                  <a:cubicBezTo>
                    <a:pt x="211" y="73"/>
                    <a:pt x="211" y="74"/>
                    <a:pt x="211" y="75"/>
                  </a:cubicBezTo>
                  <a:cubicBezTo>
                    <a:pt x="212" y="74"/>
                    <a:pt x="213" y="74"/>
                    <a:pt x="213" y="74"/>
                  </a:cubicBezTo>
                  <a:cubicBezTo>
                    <a:pt x="213" y="73"/>
                    <a:pt x="212" y="72"/>
                    <a:pt x="211" y="72"/>
                  </a:cubicBezTo>
                  <a:close/>
                  <a:moveTo>
                    <a:pt x="51" y="131"/>
                  </a:moveTo>
                  <a:cubicBezTo>
                    <a:pt x="50" y="129"/>
                    <a:pt x="48" y="128"/>
                    <a:pt x="45" y="126"/>
                  </a:cubicBezTo>
                  <a:cubicBezTo>
                    <a:pt x="47" y="128"/>
                    <a:pt x="49" y="130"/>
                    <a:pt x="51" y="131"/>
                  </a:cubicBezTo>
                  <a:close/>
                  <a:moveTo>
                    <a:pt x="239" y="61"/>
                  </a:moveTo>
                  <a:cubicBezTo>
                    <a:pt x="239" y="61"/>
                    <a:pt x="239" y="61"/>
                    <a:pt x="239" y="61"/>
                  </a:cubicBezTo>
                  <a:cubicBezTo>
                    <a:pt x="240" y="60"/>
                    <a:pt x="241" y="59"/>
                    <a:pt x="242" y="58"/>
                  </a:cubicBezTo>
                  <a:cubicBezTo>
                    <a:pt x="242" y="57"/>
                    <a:pt x="242" y="57"/>
                    <a:pt x="242" y="56"/>
                  </a:cubicBezTo>
                  <a:cubicBezTo>
                    <a:pt x="241" y="58"/>
                    <a:pt x="240" y="59"/>
                    <a:pt x="239" y="61"/>
                  </a:cubicBezTo>
                  <a:close/>
                  <a:moveTo>
                    <a:pt x="117" y="132"/>
                  </a:moveTo>
                  <a:cubicBezTo>
                    <a:pt x="117" y="131"/>
                    <a:pt x="117" y="131"/>
                    <a:pt x="117" y="130"/>
                  </a:cubicBezTo>
                  <a:cubicBezTo>
                    <a:pt x="117" y="129"/>
                    <a:pt x="116" y="129"/>
                    <a:pt x="115" y="128"/>
                  </a:cubicBezTo>
                  <a:cubicBezTo>
                    <a:pt x="115" y="130"/>
                    <a:pt x="116" y="131"/>
                    <a:pt x="117" y="132"/>
                  </a:cubicBezTo>
                  <a:close/>
                  <a:moveTo>
                    <a:pt x="257" y="50"/>
                  </a:moveTo>
                  <a:cubicBezTo>
                    <a:pt x="257" y="48"/>
                    <a:pt x="258" y="45"/>
                    <a:pt x="258" y="45"/>
                  </a:cubicBezTo>
                  <a:cubicBezTo>
                    <a:pt x="258" y="45"/>
                    <a:pt x="257" y="45"/>
                    <a:pt x="257" y="45"/>
                  </a:cubicBezTo>
                  <a:cubicBezTo>
                    <a:pt x="257" y="47"/>
                    <a:pt x="256" y="49"/>
                    <a:pt x="257" y="50"/>
                  </a:cubicBezTo>
                  <a:close/>
                  <a:moveTo>
                    <a:pt x="137" y="172"/>
                  </a:moveTo>
                  <a:cubicBezTo>
                    <a:pt x="137" y="172"/>
                    <a:pt x="137" y="172"/>
                    <a:pt x="137" y="173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8" y="174"/>
                    <a:pt x="139" y="174"/>
                    <a:pt x="140" y="174"/>
                  </a:cubicBezTo>
                  <a:cubicBezTo>
                    <a:pt x="140" y="174"/>
                    <a:pt x="138" y="172"/>
                    <a:pt x="137" y="172"/>
                  </a:cubicBezTo>
                  <a:close/>
                  <a:moveTo>
                    <a:pt x="245" y="44"/>
                  </a:moveTo>
                  <a:cubicBezTo>
                    <a:pt x="245" y="46"/>
                    <a:pt x="245" y="47"/>
                    <a:pt x="246" y="48"/>
                  </a:cubicBezTo>
                  <a:cubicBezTo>
                    <a:pt x="246" y="48"/>
                    <a:pt x="246" y="48"/>
                    <a:pt x="246" y="47"/>
                  </a:cubicBezTo>
                  <a:cubicBezTo>
                    <a:pt x="246" y="46"/>
                    <a:pt x="246" y="45"/>
                    <a:pt x="246" y="44"/>
                  </a:cubicBezTo>
                  <a:cubicBezTo>
                    <a:pt x="245" y="44"/>
                    <a:pt x="245" y="44"/>
                    <a:pt x="245" y="44"/>
                  </a:cubicBezTo>
                  <a:close/>
                  <a:moveTo>
                    <a:pt x="239" y="50"/>
                  </a:moveTo>
                  <a:cubicBezTo>
                    <a:pt x="239" y="50"/>
                    <a:pt x="239" y="49"/>
                    <a:pt x="238" y="49"/>
                  </a:cubicBezTo>
                  <a:cubicBezTo>
                    <a:pt x="238" y="50"/>
                    <a:pt x="237" y="51"/>
                    <a:pt x="237" y="52"/>
                  </a:cubicBezTo>
                  <a:cubicBezTo>
                    <a:pt x="236" y="52"/>
                    <a:pt x="236" y="53"/>
                    <a:pt x="237" y="53"/>
                  </a:cubicBezTo>
                  <a:cubicBezTo>
                    <a:pt x="237" y="52"/>
                    <a:pt x="238" y="51"/>
                    <a:pt x="239" y="50"/>
                  </a:cubicBezTo>
                  <a:close/>
                  <a:moveTo>
                    <a:pt x="160" y="75"/>
                  </a:moveTo>
                  <a:cubicBezTo>
                    <a:pt x="160" y="76"/>
                    <a:pt x="160" y="77"/>
                    <a:pt x="160" y="78"/>
                  </a:cubicBezTo>
                  <a:cubicBezTo>
                    <a:pt x="161" y="77"/>
                    <a:pt x="161" y="76"/>
                    <a:pt x="162" y="76"/>
                  </a:cubicBezTo>
                  <a:cubicBezTo>
                    <a:pt x="162" y="76"/>
                    <a:pt x="162" y="76"/>
                    <a:pt x="162" y="75"/>
                  </a:cubicBezTo>
                  <a:cubicBezTo>
                    <a:pt x="161" y="75"/>
                    <a:pt x="161" y="75"/>
                    <a:pt x="160" y="75"/>
                  </a:cubicBezTo>
                  <a:close/>
                  <a:moveTo>
                    <a:pt x="245" y="42"/>
                  </a:moveTo>
                  <a:cubicBezTo>
                    <a:pt x="244" y="40"/>
                    <a:pt x="244" y="38"/>
                    <a:pt x="243" y="36"/>
                  </a:cubicBezTo>
                  <a:cubicBezTo>
                    <a:pt x="243" y="38"/>
                    <a:pt x="244" y="40"/>
                    <a:pt x="244" y="42"/>
                  </a:cubicBezTo>
                  <a:cubicBezTo>
                    <a:pt x="244" y="42"/>
                    <a:pt x="245" y="42"/>
                    <a:pt x="245" y="42"/>
                  </a:cubicBezTo>
                  <a:close/>
                  <a:moveTo>
                    <a:pt x="169" y="92"/>
                  </a:moveTo>
                  <a:cubicBezTo>
                    <a:pt x="168" y="93"/>
                    <a:pt x="168" y="94"/>
                    <a:pt x="168" y="95"/>
                  </a:cubicBezTo>
                  <a:cubicBezTo>
                    <a:pt x="169" y="95"/>
                    <a:pt x="170" y="94"/>
                    <a:pt x="170" y="94"/>
                  </a:cubicBezTo>
                  <a:cubicBezTo>
                    <a:pt x="170" y="93"/>
                    <a:pt x="169" y="93"/>
                    <a:pt x="169" y="92"/>
                  </a:cubicBezTo>
                  <a:close/>
                  <a:moveTo>
                    <a:pt x="231" y="59"/>
                  </a:moveTo>
                  <a:cubicBezTo>
                    <a:pt x="232" y="57"/>
                    <a:pt x="233" y="55"/>
                    <a:pt x="233" y="54"/>
                  </a:cubicBezTo>
                  <a:cubicBezTo>
                    <a:pt x="233" y="54"/>
                    <a:pt x="233" y="53"/>
                    <a:pt x="233" y="53"/>
                  </a:cubicBezTo>
                  <a:cubicBezTo>
                    <a:pt x="233" y="54"/>
                    <a:pt x="232" y="55"/>
                    <a:pt x="232" y="55"/>
                  </a:cubicBezTo>
                  <a:cubicBezTo>
                    <a:pt x="231" y="56"/>
                    <a:pt x="231" y="58"/>
                    <a:pt x="231" y="59"/>
                  </a:cubicBezTo>
                  <a:close/>
                  <a:moveTo>
                    <a:pt x="87" y="114"/>
                  </a:moveTo>
                  <a:cubicBezTo>
                    <a:pt x="87" y="114"/>
                    <a:pt x="87" y="114"/>
                    <a:pt x="87" y="114"/>
                  </a:cubicBezTo>
                  <a:cubicBezTo>
                    <a:pt x="87" y="115"/>
                    <a:pt x="87" y="116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7" y="117"/>
                    <a:pt x="88" y="116"/>
                    <a:pt x="89" y="115"/>
                  </a:cubicBezTo>
                  <a:cubicBezTo>
                    <a:pt x="88" y="115"/>
                    <a:pt x="88" y="115"/>
                    <a:pt x="87" y="114"/>
                  </a:cubicBezTo>
                  <a:close/>
                  <a:moveTo>
                    <a:pt x="90" y="85"/>
                  </a:moveTo>
                  <a:cubicBezTo>
                    <a:pt x="91" y="84"/>
                    <a:pt x="91" y="83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0" y="82"/>
                    <a:pt x="90" y="82"/>
                    <a:pt x="89" y="83"/>
                  </a:cubicBezTo>
                  <a:cubicBezTo>
                    <a:pt x="90" y="83"/>
                    <a:pt x="90" y="84"/>
                    <a:pt x="90" y="85"/>
                  </a:cubicBezTo>
                  <a:close/>
                  <a:moveTo>
                    <a:pt x="97" y="86"/>
                  </a:moveTo>
                  <a:cubicBezTo>
                    <a:pt x="97" y="87"/>
                    <a:pt x="98" y="88"/>
                    <a:pt x="98" y="89"/>
                  </a:cubicBezTo>
                  <a:cubicBezTo>
                    <a:pt x="99" y="87"/>
                    <a:pt x="99" y="88"/>
                    <a:pt x="98" y="86"/>
                  </a:cubicBezTo>
                  <a:cubicBezTo>
                    <a:pt x="98" y="86"/>
                    <a:pt x="97" y="86"/>
                    <a:pt x="97" y="86"/>
                  </a:cubicBezTo>
                  <a:close/>
                  <a:moveTo>
                    <a:pt x="167" y="68"/>
                  </a:moveTo>
                  <a:cubicBezTo>
                    <a:pt x="168" y="68"/>
                    <a:pt x="169" y="67"/>
                    <a:pt x="170" y="67"/>
                  </a:cubicBezTo>
                  <a:cubicBezTo>
                    <a:pt x="169" y="66"/>
                    <a:pt x="169" y="66"/>
                    <a:pt x="168" y="66"/>
                  </a:cubicBezTo>
                  <a:cubicBezTo>
                    <a:pt x="168" y="66"/>
                    <a:pt x="167" y="67"/>
                    <a:pt x="167" y="68"/>
                  </a:cubicBezTo>
                  <a:close/>
                  <a:moveTo>
                    <a:pt x="193" y="113"/>
                  </a:moveTo>
                  <a:cubicBezTo>
                    <a:pt x="194" y="113"/>
                    <a:pt x="194" y="112"/>
                    <a:pt x="194" y="112"/>
                  </a:cubicBezTo>
                  <a:cubicBezTo>
                    <a:pt x="195" y="111"/>
                    <a:pt x="195" y="111"/>
                    <a:pt x="195" y="110"/>
                  </a:cubicBezTo>
                  <a:cubicBezTo>
                    <a:pt x="195" y="109"/>
                    <a:pt x="196" y="109"/>
                    <a:pt x="196" y="108"/>
                  </a:cubicBezTo>
                  <a:cubicBezTo>
                    <a:pt x="195" y="110"/>
                    <a:pt x="193" y="112"/>
                    <a:pt x="193" y="113"/>
                  </a:cubicBezTo>
                  <a:close/>
                  <a:moveTo>
                    <a:pt x="206" y="109"/>
                  </a:moveTo>
                  <a:cubicBezTo>
                    <a:pt x="206" y="109"/>
                    <a:pt x="206" y="108"/>
                    <a:pt x="207" y="107"/>
                  </a:cubicBezTo>
                  <a:cubicBezTo>
                    <a:pt x="207" y="107"/>
                    <a:pt x="206" y="107"/>
                    <a:pt x="206" y="106"/>
                  </a:cubicBezTo>
                  <a:cubicBezTo>
                    <a:pt x="205" y="107"/>
                    <a:pt x="205" y="108"/>
                    <a:pt x="204" y="109"/>
                  </a:cubicBezTo>
                  <a:cubicBezTo>
                    <a:pt x="205" y="109"/>
                    <a:pt x="205" y="109"/>
                    <a:pt x="206" y="109"/>
                  </a:cubicBezTo>
                  <a:close/>
                  <a:moveTo>
                    <a:pt x="145" y="174"/>
                  </a:moveTo>
                  <a:cubicBezTo>
                    <a:pt x="144" y="174"/>
                    <a:pt x="143" y="174"/>
                    <a:pt x="143" y="173"/>
                  </a:cubicBezTo>
                  <a:cubicBezTo>
                    <a:pt x="143" y="173"/>
                    <a:pt x="143" y="174"/>
                    <a:pt x="143" y="174"/>
                  </a:cubicBezTo>
                  <a:cubicBezTo>
                    <a:pt x="143" y="175"/>
                    <a:pt x="144" y="175"/>
                    <a:pt x="145" y="176"/>
                  </a:cubicBezTo>
                  <a:cubicBezTo>
                    <a:pt x="145" y="175"/>
                    <a:pt x="145" y="175"/>
                    <a:pt x="145" y="174"/>
                  </a:cubicBezTo>
                  <a:close/>
                  <a:moveTo>
                    <a:pt x="108" y="119"/>
                  </a:moveTo>
                  <a:cubicBezTo>
                    <a:pt x="109" y="119"/>
                    <a:pt x="110" y="120"/>
                    <a:pt x="111" y="121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0" y="119"/>
                    <a:pt x="110" y="118"/>
                    <a:pt x="109" y="117"/>
                  </a:cubicBezTo>
                  <a:cubicBezTo>
                    <a:pt x="109" y="118"/>
                    <a:pt x="109" y="118"/>
                    <a:pt x="108" y="119"/>
                  </a:cubicBezTo>
                  <a:close/>
                  <a:moveTo>
                    <a:pt x="189" y="86"/>
                  </a:moveTo>
                  <a:cubicBezTo>
                    <a:pt x="189" y="86"/>
                    <a:pt x="189" y="86"/>
                    <a:pt x="189" y="86"/>
                  </a:cubicBezTo>
                  <a:cubicBezTo>
                    <a:pt x="189" y="87"/>
                    <a:pt x="189" y="88"/>
                    <a:pt x="188" y="90"/>
                  </a:cubicBezTo>
                  <a:cubicBezTo>
                    <a:pt x="189" y="89"/>
                    <a:pt x="189" y="89"/>
                    <a:pt x="190" y="89"/>
                  </a:cubicBezTo>
                  <a:cubicBezTo>
                    <a:pt x="190" y="87"/>
                    <a:pt x="189" y="87"/>
                    <a:pt x="189" y="86"/>
                  </a:cubicBezTo>
                  <a:close/>
                  <a:moveTo>
                    <a:pt x="196" y="135"/>
                  </a:moveTo>
                  <a:cubicBezTo>
                    <a:pt x="196" y="135"/>
                    <a:pt x="196" y="135"/>
                    <a:pt x="196" y="135"/>
                  </a:cubicBezTo>
                  <a:cubicBezTo>
                    <a:pt x="195" y="136"/>
                    <a:pt x="194" y="137"/>
                    <a:pt x="193" y="139"/>
                  </a:cubicBezTo>
                  <a:cubicBezTo>
                    <a:pt x="192" y="139"/>
                    <a:pt x="192" y="139"/>
                    <a:pt x="192" y="140"/>
                  </a:cubicBezTo>
                  <a:cubicBezTo>
                    <a:pt x="192" y="140"/>
                    <a:pt x="192" y="140"/>
                    <a:pt x="192" y="140"/>
                  </a:cubicBezTo>
                  <a:cubicBezTo>
                    <a:pt x="194" y="138"/>
                    <a:pt x="195" y="137"/>
                    <a:pt x="196" y="135"/>
                  </a:cubicBezTo>
                  <a:close/>
                  <a:moveTo>
                    <a:pt x="120" y="52"/>
                  </a:moveTo>
                  <a:cubicBezTo>
                    <a:pt x="119" y="55"/>
                    <a:pt x="119" y="55"/>
                    <a:pt x="119" y="56"/>
                  </a:cubicBezTo>
                  <a:cubicBezTo>
                    <a:pt x="120" y="55"/>
                    <a:pt x="120" y="55"/>
                    <a:pt x="120" y="54"/>
                  </a:cubicBezTo>
                  <a:cubicBezTo>
                    <a:pt x="121" y="53"/>
                    <a:pt x="121" y="53"/>
                    <a:pt x="120" y="52"/>
                  </a:cubicBezTo>
                  <a:close/>
                  <a:moveTo>
                    <a:pt x="32" y="96"/>
                  </a:moveTo>
                  <a:cubicBezTo>
                    <a:pt x="32" y="96"/>
                    <a:pt x="32" y="97"/>
                    <a:pt x="31" y="97"/>
                  </a:cubicBezTo>
                  <a:cubicBezTo>
                    <a:pt x="32" y="98"/>
                    <a:pt x="33" y="99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3" y="99"/>
                    <a:pt x="33" y="98"/>
                    <a:pt x="32" y="96"/>
                  </a:cubicBezTo>
                  <a:close/>
                  <a:moveTo>
                    <a:pt x="52" y="111"/>
                  </a:moveTo>
                  <a:cubicBezTo>
                    <a:pt x="52" y="110"/>
                    <a:pt x="52" y="110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8"/>
                    <a:pt x="52" y="108"/>
                    <a:pt x="51" y="108"/>
                  </a:cubicBezTo>
                  <a:cubicBezTo>
                    <a:pt x="51" y="108"/>
                    <a:pt x="51" y="109"/>
                    <a:pt x="50" y="109"/>
                  </a:cubicBezTo>
                  <a:cubicBezTo>
                    <a:pt x="51" y="110"/>
                    <a:pt x="51" y="110"/>
                    <a:pt x="52" y="111"/>
                  </a:cubicBezTo>
                  <a:close/>
                  <a:moveTo>
                    <a:pt x="205" y="127"/>
                  </a:moveTo>
                  <a:cubicBezTo>
                    <a:pt x="207" y="125"/>
                    <a:pt x="208" y="123"/>
                    <a:pt x="210" y="121"/>
                  </a:cubicBezTo>
                  <a:cubicBezTo>
                    <a:pt x="210" y="121"/>
                    <a:pt x="210" y="121"/>
                    <a:pt x="210" y="121"/>
                  </a:cubicBezTo>
                  <a:cubicBezTo>
                    <a:pt x="208" y="123"/>
                    <a:pt x="206" y="125"/>
                    <a:pt x="205" y="127"/>
                  </a:cubicBezTo>
                  <a:close/>
                  <a:moveTo>
                    <a:pt x="233" y="98"/>
                  </a:moveTo>
                  <a:cubicBezTo>
                    <a:pt x="233" y="99"/>
                    <a:pt x="233" y="99"/>
                    <a:pt x="234" y="100"/>
                  </a:cubicBezTo>
                  <a:cubicBezTo>
                    <a:pt x="235" y="98"/>
                    <a:pt x="235" y="98"/>
                    <a:pt x="235" y="96"/>
                  </a:cubicBezTo>
                  <a:cubicBezTo>
                    <a:pt x="234" y="97"/>
                    <a:pt x="234" y="98"/>
                    <a:pt x="233" y="98"/>
                  </a:cubicBezTo>
                  <a:close/>
                  <a:moveTo>
                    <a:pt x="55" y="45"/>
                  </a:moveTo>
                  <a:cubicBezTo>
                    <a:pt x="55" y="46"/>
                    <a:pt x="54" y="47"/>
                    <a:pt x="54" y="47"/>
                  </a:cubicBezTo>
                  <a:cubicBezTo>
                    <a:pt x="55" y="48"/>
                    <a:pt x="56" y="48"/>
                    <a:pt x="56" y="48"/>
                  </a:cubicBezTo>
                  <a:cubicBezTo>
                    <a:pt x="56" y="47"/>
                    <a:pt x="56" y="46"/>
                    <a:pt x="55" y="45"/>
                  </a:cubicBezTo>
                  <a:close/>
                  <a:moveTo>
                    <a:pt x="139" y="178"/>
                  </a:moveTo>
                  <a:cubicBezTo>
                    <a:pt x="139" y="178"/>
                    <a:pt x="139" y="177"/>
                    <a:pt x="139" y="177"/>
                  </a:cubicBezTo>
                  <a:cubicBezTo>
                    <a:pt x="139" y="176"/>
                    <a:pt x="138" y="176"/>
                    <a:pt x="137" y="176"/>
                  </a:cubicBezTo>
                  <a:cubicBezTo>
                    <a:pt x="138" y="177"/>
                    <a:pt x="138" y="178"/>
                    <a:pt x="138" y="178"/>
                  </a:cubicBezTo>
                  <a:cubicBezTo>
                    <a:pt x="139" y="178"/>
                    <a:pt x="139" y="178"/>
                    <a:pt x="139" y="178"/>
                  </a:cubicBezTo>
                  <a:close/>
                  <a:moveTo>
                    <a:pt x="109" y="102"/>
                  </a:moveTo>
                  <a:cubicBezTo>
                    <a:pt x="110" y="101"/>
                    <a:pt x="111" y="99"/>
                    <a:pt x="111" y="99"/>
                  </a:cubicBezTo>
                  <a:cubicBezTo>
                    <a:pt x="110" y="99"/>
                    <a:pt x="109" y="100"/>
                    <a:pt x="108" y="101"/>
                  </a:cubicBezTo>
                  <a:cubicBezTo>
                    <a:pt x="108" y="101"/>
                    <a:pt x="109" y="102"/>
                    <a:pt x="109" y="102"/>
                  </a:cubicBezTo>
                  <a:close/>
                  <a:moveTo>
                    <a:pt x="84" y="117"/>
                  </a:moveTo>
                  <a:cubicBezTo>
                    <a:pt x="84" y="116"/>
                    <a:pt x="84" y="115"/>
                    <a:pt x="84" y="114"/>
                  </a:cubicBezTo>
                  <a:cubicBezTo>
                    <a:pt x="84" y="115"/>
                    <a:pt x="83" y="115"/>
                    <a:pt x="83" y="116"/>
                  </a:cubicBezTo>
                  <a:cubicBezTo>
                    <a:pt x="83" y="116"/>
                    <a:pt x="84" y="117"/>
                    <a:pt x="84" y="117"/>
                  </a:cubicBezTo>
                  <a:close/>
                  <a:moveTo>
                    <a:pt x="163" y="70"/>
                  </a:moveTo>
                  <a:cubicBezTo>
                    <a:pt x="164" y="70"/>
                    <a:pt x="164" y="69"/>
                    <a:pt x="165" y="69"/>
                  </a:cubicBezTo>
                  <a:cubicBezTo>
                    <a:pt x="165" y="68"/>
                    <a:pt x="164" y="68"/>
                    <a:pt x="164" y="68"/>
                  </a:cubicBezTo>
                  <a:cubicBezTo>
                    <a:pt x="163" y="68"/>
                    <a:pt x="163" y="68"/>
                    <a:pt x="163" y="69"/>
                  </a:cubicBezTo>
                  <a:cubicBezTo>
                    <a:pt x="163" y="69"/>
                    <a:pt x="163" y="70"/>
                    <a:pt x="163" y="70"/>
                  </a:cubicBezTo>
                  <a:close/>
                  <a:moveTo>
                    <a:pt x="177" y="117"/>
                  </a:moveTo>
                  <a:cubicBezTo>
                    <a:pt x="176" y="117"/>
                    <a:pt x="176" y="118"/>
                    <a:pt x="176" y="118"/>
                  </a:cubicBezTo>
                  <a:cubicBezTo>
                    <a:pt x="176" y="119"/>
                    <a:pt x="175" y="120"/>
                    <a:pt x="175" y="121"/>
                  </a:cubicBezTo>
                  <a:cubicBezTo>
                    <a:pt x="175" y="121"/>
                    <a:pt x="175" y="121"/>
                    <a:pt x="176" y="121"/>
                  </a:cubicBezTo>
                  <a:cubicBezTo>
                    <a:pt x="176" y="120"/>
                    <a:pt x="176" y="118"/>
                    <a:pt x="177" y="117"/>
                  </a:cubicBezTo>
                  <a:close/>
                  <a:moveTo>
                    <a:pt x="230" y="102"/>
                  </a:moveTo>
                  <a:cubicBezTo>
                    <a:pt x="230" y="102"/>
                    <a:pt x="230" y="102"/>
                    <a:pt x="230" y="102"/>
                  </a:cubicBezTo>
                  <a:cubicBezTo>
                    <a:pt x="230" y="102"/>
                    <a:pt x="231" y="102"/>
                    <a:pt x="231" y="102"/>
                  </a:cubicBezTo>
                  <a:cubicBezTo>
                    <a:pt x="232" y="102"/>
                    <a:pt x="232" y="102"/>
                    <a:pt x="232" y="101"/>
                  </a:cubicBezTo>
                  <a:cubicBezTo>
                    <a:pt x="232" y="101"/>
                    <a:pt x="231" y="100"/>
                    <a:pt x="231" y="100"/>
                  </a:cubicBezTo>
                  <a:cubicBezTo>
                    <a:pt x="231" y="101"/>
                    <a:pt x="230" y="101"/>
                    <a:pt x="230" y="102"/>
                  </a:cubicBezTo>
                  <a:close/>
                  <a:moveTo>
                    <a:pt x="228" y="70"/>
                  </a:moveTo>
                  <a:cubicBezTo>
                    <a:pt x="228" y="70"/>
                    <a:pt x="228" y="70"/>
                    <a:pt x="228" y="71"/>
                  </a:cubicBezTo>
                  <a:cubicBezTo>
                    <a:pt x="228" y="72"/>
                    <a:pt x="227" y="73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8" y="75"/>
                    <a:pt x="228" y="75"/>
                  </a:cubicBezTo>
                  <a:cubicBezTo>
                    <a:pt x="228" y="74"/>
                    <a:pt x="228" y="72"/>
                    <a:pt x="228" y="70"/>
                  </a:cubicBezTo>
                  <a:close/>
                  <a:moveTo>
                    <a:pt x="198" y="113"/>
                  </a:moveTo>
                  <a:cubicBezTo>
                    <a:pt x="198" y="113"/>
                    <a:pt x="198" y="113"/>
                    <a:pt x="198" y="113"/>
                  </a:cubicBezTo>
                  <a:cubicBezTo>
                    <a:pt x="197" y="113"/>
                    <a:pt x="196" y="114"/>
                    <a:pt x="196" y="114"/>
                  </a:cubicBezTo>
                  <a:cubicBezTo>
                    <a:pt x="195" y="115"/>
                    <a:pt x="195" y="115"/>
                    <a:pt x="195" y="115"/>
                  </a:cubicBezTo>
                  <a:cubicBezTo>
                    <a:pt x="195" y="115"/>
                    <a:pt x="195" y="116"/>
                    <a:pt x="196" y="116"/>
                  </a:cubicBezTo>
                  <a:cubicBezTo>
                    <a:pt x="197" y="115"/>
                    <a:pt x="197" y="114"/>
                    <a:pt x="198" y="113"/>
                  </a:cubicBezTo>
                  <a:close/>
                  <a:moveTo>
                    <a:pt x="220" y="115"/>
                  </a:moveTo>
                  <a:cubicBezTo>
                    <a:pt x="220" y="115"/>
                    <a:pt x="220" y="115"/>
                    <a:pt x="220" y="115"/>
                  </a:cubicBezTo>
                  <a:cubicBezTo>
                    <a:pt x="221" y="114"/>
                    <a:pt x="222" y="113"/>
                    <a:pt x="223" y="112"/>
                  </a:cubicBezTo>
                  <a:cubicBezTo>
                    <a:pt x="222" y="112"/>
                    <a:pt x="222" y="112"/>
                    <a:pt x="222" y="111"/>
                  </a:cubicBezTo>
                  <a:cubicBezTo>
                    <a:pt x="221" y="112"/>
                    <a:pt x="220" y="113"/>
                    <a:pt x="220" y="114"/>
                  </a:cubicBezTo>
                  <a:cubicBezTo>
                    <a:pt x="220" y="114"/>
                    <a:pt x="220" y="115"/>
                    <a:pt x="220" y="115"/>
                  </a:cubicBezTo>
                  <a:close/>
                  <a:moveTo>
                    <a:pt x="258" y="36"/>
                  </a:moveTo>
                  <a:cubicBezTo>
                    <a:pt x="258" y="38"/>
                    <a:pt x="258" y="40"/>
                    <a:pt x="258" y="41"/>
                  </a:cubicBezTo>
                  <a:cubicBezTo>
                    <a:pt x="259" y="40"/>
                    <a:pt x="259" y="38"/>
                    <a:pt x="258" y="36"/>
                  </a:cubicBezTo>
                  <a:close/>
                  <a:moveTo>
                    <a:pt x="120" y="24"/>
                  </a:moveTo>
                  <a:cubicBezTo>
                    <a:pt x="120" y="24"/>
                    <a:pt x="120" y="25"/>
                    <a:pt x="120" y="25"/>
                  </a:cubicBezTo>
                  <a:cubicBezTo>
                    <a:pt x="120" y="25"/>
                    <a:pt x="120" y="26"/>
                    <a:pt x="121" y="25"/>
                  </a:cubicBezTo>
                  <a:cubicBezTo>
                    <a:pt x="121" y="25"/>
                    <a:pt x="122" y="25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4"/>
                    <a:pt x="121" y="24"/>
                    <a:pt x="120" y="24"/>
                  </a:cubicBezTo>
                  <a:close/>
                  <a:moveTo>
                    <a:pt x="165" y="62"/>
                  </a:moveTo>
                  <a:cubicBezTo>
                    <a:pt x="166" y="63"/>
                    <a:pt x="166" y="63"/>
                    <a:pt x="167" y="62"/>
                  </a:cubicBezTo>
                  <a:cubicBezTo>
                    <a:pt x="167" y="62"/>
                    <a:pt x="167" y="60"/>
                    <a:pt x="167" y="59"/>
                  </a:cubicBezTo>
                  <a:cubicBezTo>
                    <a:pt x="167" y="60"/>
                    <a:pt x="166" y="61"/>
                    <a:pt x="165" y="62"/>
                  </a:cubicBezTo>
                  <a:close/>
                  <a:moveTo>
                    <a:pt x="153" y="138"/>
                  </a:moveTo>
                  <a:cubicBezTo>
                    <a:pt x="154" y="137"/>
                    <a:pt x="154" y="136"/>
                    <a:pt x="153" y="135"/>
                  </a:cubicBezTo>
                  <a:cubicBezTo>
                    <a:pt x="152" y="136"/>
                    <a:pt x="152" y="137"/>
                    <a:pt x="153" y="138"/>
                  </a:cubicBezTo>
                  <a:close/>
                  <a:moveTo>
                    <a:pt x="203" y="121"/>
                  </a:moveTo>
                  <a:cubicBezTo>
                    <a:pt x="203" y="121"/>
                    <a:pt x="203" y="121"/>
                    <a:pt x="203" y="120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5" y="119"/>
                    <a:pt x="205" y="119"/>
                    <a:pt x="204" y="118"/>
                  </a:cubicBezTo>
                  <a:cubicBezTo>
                    <a:pt x="204" y="119"/>
                    <a:pt x="203" y="119"/>
                    <a:pt x="203" y="121"/>
                  </a:cubicBezTo>
                  <a:close/>
                  <a:moveTo>
                    <a:pt x="153" y="125"/>
                  </a:moveTo>
                  <a:cubicBezTo>
                    <a:pt x="152" y="127"/>
                    <a:pt x="152" y="128"/>
                    <a:pt x="153" y="129"/>
                  </a:cubicBezTo>
                  <a:cubicBezTo>
                    <a:pt x="153" y="128"/>
                    <a:pt x="153" y="128"/>
                    <a:pt x="153" y="125"/>
                  </a:cubicBezTo>
                  <a:close/>
                  <a:moveTo>
                    <a:pt x="183" y="115"/>
                  </a:moveTo>
                  <a:cubicBezTo>
                    <a:pt x="182" y="118"/>
                    <a:pt x="182" y="118"/>
                    <a:pt x="182" y="118"/>
                  </a:cubicBezTo>
                  <a:cubicBezTo>
                    <a:pt x="183" y="118"/>
                    <a:pt x="183" y="117"/>
                    <a:pt x="184" y="116"/>
                  </a:cubicBezTo>
                  <a:cubicBezTo>
                    <a:pt x="183" y="116"/>
                    <a:pt x="183" y="116"/>
                    <a:pt x="183" y="115"/>
                  </a:cubicBezTo>
                  <a:close/>
                  <a:moveTo>
                    <a:pt x="210" y="98"/>
                  </a:moveTo>
                  <a:cubicBezTo>
                    <a:pt x="210" y="97"/>
                    <a:pt x="210" y="97"/>
                    <a:pt x="210" y="96"/>
                  </a:cubicBezTo>
                  <a:cubicBezTo>
                    <a:pt x="210" y="96"/>
                    <a:pt x="210" y="95"/>
                    <a:pt x="210" y="95"/>
                  </a:cubicBezTo>
                  <a:cubicBezTo>
                    <a:pt x="209" y="95"/>
                    <a:pt x="209" y="95"/>
                    <a:pt x="209" y="95"/>
                  </a:cubicBezTo>
                  <a:cubicBezTo>
                    <a:pt x="209" y="96"/>
                    <a:pt x="209" y="97"/>
                    <a:pt x="209" y="98"/>
                  </a:cubicBezTo>
                  <a:cubicBezTo>
                    <a:pt x="210" y="98"/>
                    <a:pt x="210" y="98"/>
                    <a:pt x="210" y="98"/>
                  </a:cubicBezTo>
                  <a:close/>
                  <a:moveTo>
                    <a:pt x="186" y="111"/>
                  </a:moveTo>
                  <a:cubicBezTo>
                    <a:pt x="187" y="110"/>
                    <a:pt x="187" y="110"/>
                    <a:pt x="186" y="108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5" y="110"/>
                    <a:pt x="185" y="110"/>
                    <a:pt x="186" y="111"/>
                  </a:cubicBezTo>
                  <a:close/>
                  <a:moveTo>
                    <a:pt x="99" y="77"/>
                  </a:moveTo>
                  <a:cubicBezTo>
                    <a:pt x="99" y="77"/>
                    <a:pt x="99" y="77"/>
                    <a:pt x="99" y="77"/>
                  </a:cubicBezTo>
                  <a:cubicBezTo>
                    <a:pt x="100" y="77"/>
                    <a:pt x="101" y="76"/>
                    <a:pt x="101" y="75"/>
                  </a:cubicBezTo>
                  <a:cubicBezTo>
                    <a:pt x="102" y="75"/>
                    <a:pt x="102" y="75"/>
                    <a:pt x="101" y="74"/>
                  </a:cubicBezTo>
                  <a:cubicBezTo>
                    <a:pt x="100" y="75"/>
                    <a:pt x="100" y="76"/>
                    <a:pt x="99" y="77"/>
                  </a:cubicBezTo>
                  <a:close/>
                  <a:moveTo>
                    <a:pt x="221" y="67"/>
                  </a:moveTo>
                  <a:cubicBezTo>
                    <a:pt x="221" y="68"/>
                    <a:pt x="221" y="68"/>
                    <a:pt x="221" y="69"/>
                  </a:cubicBezTo>
                  <a:cubicBezTo>
                    <a:pt x="222" y="68"/>
                    <a:pt x="222" y="68"/>
                    <a:pt x="222" y="67"/>
                  </a:cubicBezTo>
                  <a:cubicBezTo>
                    <a:pt x="222" y="67"/>
                    <a:pt x="221" y="67"/>
                    <a:pt x="221" y="67"/>
                  </a:cubicBezTo>
                  <a:close/>
                  <a:moveTo>
                    <a:pt x="97" y="82"/>
                  </a:moveTo>
                  <a:cubicBezTo>
                    <a:pt x="96" y="83"/>
                    <a:pt x="95" y="83"/>
                    <a:pt x="95" y="84"/>
                  </a:cubicBezTo>
                  <a:cubicBezTo>
                    <a:pt x="96" y="84"/>
                    <a:pt x="96" y="84"/>
                    <a:pt x="97" y="84"/>
                  </a:cubicBezTo>
                  <a:cubicBezTo>
                    <a:pt x="97" y="83"/>
                    <a:pt x="97" y="83"/>
                    <a:pt x="97" y="82"/>
                  </a:cubicBezTo>
                  <a:close/>
                  <a:moveTo>
                    <a:pt x="116" y="89"/>
                  </a:moveTo>
                  <a:cubicBezTo>
                    <a:pt x="116" y="88"/>
                    <a:pt x="116" y="88"/>
                    <a:pt x="116" y="87"/>
                  </a:cubicBezTo>
                  <a:cubicBezTo>
                    <a:pt x="116" y="87"/>
                    <a:pt x="115" y="88"/>
                    <a:pt x="115" y="88"/>
                  </a:cubicBezTo>
                  <a:cubicBezTo>
                    <a:pt x="115" y="88"/>
                    <a:pt x="115" y="89"/>
                    <a:pt x="116" y="89"/>
                  </a:cubicBezTo>
                  <a:close/>
                  <a:moveTo>
                    <a:pt x="170" y="102"/>
                  </a:moveTo>
                  <a:cubicBezTo>
                    <a:pt x="170" y="102"/>
                    <a:pt x="170" y="102"/>
                    <a:pt x="170" y="102"/>
                  </a:cubicBezTo>
                  <a:cubicBezTo>
                    <a:pt x="169" y="102"/>
                    <a:pt x="168" y="103"/>
                    <a:pt x="168" y="104"/>
                  </a:cubicBezTo>
                  <a:cubicBezTo>
                    <a:pt x="167" y="105"/>
                    <a:pt x="167" y="105"/>
                    <a:pt x="168" y="105"/>
                  </a:cubicBezTo>
                  <a:cubicBezTo>
                    <a:pt x="168" y="104"/>
                    <a:pt x="169" y="103"/>
                    <a:pt x="170" y="102"/>
                  </a:cubicBezTo>
                  <a:close/>
                  <a:moveTo>
                    <a:pt x="55" y="106"/>
                  </a:moveTo>
                  <a:cubicBezTo>
                    <a:pt x="55" y="106"/>
                    <a:pt x="55" y="106"/>
                    <a:pt x="55" y="106"/>
                  </a:cubicBezTo>
                  <a:cubicBezTo>
                    <a:pt x="55" y="107"/>
                    <a:pt x="56" y="108"/>
                    <a:pt x="57" y="109"/>
                  </a:cubicBezTo>
                  <a:cubicBezTo>
                    <a:pt x="56" y="108"/>
                    <a:pt x="56" y="106"/>
                    <a:pt x="55" y="106"/>
                  </a:cubicBezTo>
                  <a:close/>
                  <a:moveTo>
                    <a:pt x="82" y="86"/>
                  </a:moveTo>
                  <a:cubicBezTo>
                    <a:pt x="82" y="86"/>
                    <a:pt x="82" y="86"/>
                    <a:pt x="82" y="86"/>
                  </a:cubicBezTo>
                  <a:cubicBezTo>
                    <a:pt x="82" y="85"/>
                    <a:pt x="82" y="85"/>
                    <a:pt x="82" y="84"/>
                  </a:cubicBezTo>
                  <a:cubicBezTo>
                    <a:pt x="81" y="84"/>
                    <a:pt x="81" y="84"/>
                    <a:pt x="80" y="85"/>
                  </a:cubicBezTo>
                  <a:cubicBezTo>
                    <a:pt x="81" y="85"/>
                    <a:pt x="81" y="86"/>
                    <a:pt x="82" y="86"/>
                  </a:cubicBezTo>
                  <a:close/>
                  <a:moveTo>
                    <a:pt x="164" y="97"/>
                  </a:moveTo>
                  <a:cubicBezTo>
                    <a:pt x="162" y="98"/>
                    <a:pt x="162" y="98"/>
                    <a:pt x="162" y="99"/>
                  </a:cubicBezTo>
                  <a:cubicBezTo>
                    <a:pt x="163" y="98"/>
                    <a:pt x="164" y="98"/>
                    <a:pt x="164" y="97"/>
                  </a:cubicBezTo>
                  <a:close/>
                  <a:moveTo>
                    <a:pt x="47" y="116"/>
                  </a:moveTo>
                  <a:cubicBezTo>
                    <a:pt x="47" y="116"/>
                    <a:pt x="47" y="116"/>
                    <a:pt x="48" y="116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6"/>
                    <a:pt x="48" y="115"/>
                    <a:pt x="47" y="114"/>
                  </a:cubicBezTo>
                  <a:cubicBezTo>
                    <a:pt x="47" y="114"/>
                    <a:pt x="47" y="114"/>
                    <a:pt x="47" y="115"/>
                  </a:cubicBezTo>
                  <a:cubicBezTo>
                    <a:pt x="47" y="115"/>
                    <a:pt x="47" y="115"/>
                    <a:pt x="47" y="116"/>
                  </a:cubicBezTo>
                  <a:close/>
                  <a:moveTo>
                    <a:pt x="106" y="149"/>
                  </a:moveTo>
                  <a:cubicBezTo>
                    <a:pt x="105" y="151"/>
                    <a:pt x="105" y="151"/>
                    <a:pt x="106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2"/>
                    <a:pt x="107" y="152"/>
                    <a:pt x="108" y="152"/>
                  </a:cubicBezTo>
                  <a:cubicBezTo>
                    <a:pt x="107" y="151"/>
                    <a:pt x="107" y="150"/>
                    <a:pt x="106" y="149"/>
                  </a:cubicBezTo>
                  <a:close/>
                  <a:moveTo>
                    <a:pt x="188" y="144"/>
                  </a:moveTo>
                  <a:cubicBezTo>
                    <a:pt x="189" y="143"/>
                    <a:pt x="189" y="143"/>
                    <a:pt x="190" y="142"/>
                  </a:cubicBezTo>
                  <a:cubicBezTo>
                    <a:pt x="190" y="142"/>
                    <a:pt x="190" y="142"/>
                    <a:pt x="190" y="141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89" y="142"/>
                    <a:pt x="188" y="143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lose/>
                  <a:moveTo>
                    <a:pt x="247" y="83"/>
                  </a:moveTo>
                  <a:cubicBezTo>
                    <a:pt x="247" y="83"/>
                    <a:pt x="247" y="83"/>
                    <a:pt x="247" y="83"/>
                  </a:cubicBezTo>
                  <a:cubicBezTo>
                    <a:pt x="247" y="84"/>
                    <a:pt x="245" y="84"/>
                    <a:pt x="245" y="86"/>
                  </a:cubicBezTo>
                  <a:cubicBezTo>
                    <a:pt x="246" y="85"/>
                    <a:pt x="247" y="84"/>
                    <a:pt x="247" y="83"/>
                  </a:cubicBezTo>
                  <a:close/>
                  <a:moveTo>
                    <a:pt x="163" y="94"/>
                  </a:moveTo>
                  <a:cubicBezTo>
                    <a:pt x="164" y="93"/>
                    <a:pt x="165" y="93"/>
                    <a:pt x="164" y="91"/>
                  </a:cubicBezTo>
                  <a:cubicBezTo>
                    <a:pt x="164" y="92"/>
                    <a:pt x="163" y="93"/>
                    <a:pt x="163" y="94"/>
                  </a:cubicBezTo>
                  <a:close/>
                  <a:moveTo>
                    <a:pt x="52" y="115"/>
                  </a:moveTo>
                  <a:cubicBezTo>
                    <a:pt x="52" y="113"/>
                    <a:pt x="51" y="112"/>
                    <a:pt x="50" y="112"/>
                  </a:cubicBezTo>
                  <a:cubicBezTo>
                    <a:pt x="50" y="113"/>
                    <a:pt x="51" y="114"/>
                    <a:pt x="52" y="115"/>
                  </a:cubicBezTo>
                  <a:close/>
                  <a:moveTo>
                    <a:pt x="142" y="116"/>
                  </a:moveTo>
                  <a:cubicBezTo>
                    <a:pt x="143" y="116"/>
                    <a:pt x="143" y="116"/>
                    <a:pt x="143" y="116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43" y="114"/>
                    <a:pt x="143" y="113"/>
                    <a:pt x="143" y="112"/>
                  </a:cubicBezTo>
                  <a:cubicBezTo>
                    <a:pt x="143" y="112"/>
                    <a:pt x="143" y="112"/>
                    <a:pt x="142" y="112"/>
                  </a:cubicBezTo>
                  <a:cubicBezTo>
                    <a:pt x="142" y="113"/>
                    <a:pt x="142" y="114"/>
                    <a:pt x="142" y="116"/>
                  </a:cubicBezTo>
                  <a:close/>
                  <a:moveTo>
                    <a:pt x="155" y="99"/>
                  </a:moveTo>
                  <a:cubicBezTo>
                    <a:pt x="154" y="98"/>
                    <a:pt x="154" y="98"/>
                    <a:pt x="153" y="98"/>
                  </a:cubicBezTo>
                  <a:cubicBezTo>
                    <a:pt x="153" y="98"/>
                    <a:pt x="152" y="98"/>
                    <a:pt x="152" y="99"/>
                  </a:cubicBezTo>
                  <a:cubicBezTo>
                    <a:pt x="153" y="99"/>
                    <a:pt x="153" y="99"/>
                    <a:pt x="154" y="99"/>
                  </a:cubicBezTo>
                  <a:cubicBezTo>
                    <a:pt x="154" y="99"/>
                    <a:pt x="154" y="99"/>
                    <a:pt x="155" y="99"/>
                  </a:cubicBezTo>
                  <a:close/>
                  <a:moveTo>
                    <a:pt x="219" y="76"/>
                  </a:moveTo>
                  <a:cubicBezTo>
                    <a:pt x="219" y="77"/>
                    <a:pt x="219" y="78"/>
                    <a:pt x="220" y="78"/>
                  </a:cubicBezTo>
                  <a:cubicBezTo>
                    <a:pt x="220" y="78"/>
                    <a:pt x="220" y="78"/>
                    <a:pt x="220" y="77"/>
                  </a:cubicBezTo>
                  <a:cubicBezTo>
                    <a:pt x="220" y="77"/>
                    <a:pt x="220" y="76"/>
                    <a:pt x="219" y="76"/>
                  </a:cubicBezTo>
                  <a:close/>
                  <a:moveTo>
                    <a:pt x="26" y="69"/>
                  </a:moveTo>
                  <a:cubicBezTo>
                    <a:pt x="25" y="70"/>
                    <a:pt x="24" y="72"/>
                    <a:pt x="24" y="72"/>
                  </a:cubicBezTo>
                  <a:cubicBezTo>
                    <a:pt x="25" y="72"/>
                    <a:pt x="26" y="70"/>
                    <a:pt x="26" y="69"/>
                  </a:cubicBezTo>
                  <a:close/>
                  <a:moveTo>
                    <a:pt x="172" y="62"/>
                  </a:moveTo>
                  <a:cubicBezTo>
                    <a:pt x="173" y="61"/>
                    <a:pt x="173" y="60"/>
                    <a:pt x="172" y="59"/>
                  </a:cubicBezTo>
                  <a:cubicBezTo>
                    <a:pt x="172" y="60"/>
                    <a:pt x="172" y="60"/>
                    <a:pt x="171" y="60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2" y="61"/>
                    <a:pt x="172" y="61"/>
                    <a:pt x="172" y="62"/>
                  </a:cubicBezTo>
                  <a:close/>
                  <a:moveTo>
                    <a:pt x="192" y="133"/>
                  </a:moveTo>
                  <a:cubicBezTo>
                    <a:pt x="193" y="132"/>
                    <a:pt x="194" y="131"/>
                    <a:pt x="194" y="131"/>
                  </a:cubicBezTo>
                  <a:cubicBezTo>
                    <a:pt x="194" y="131"/>
                    <a:pt x="194" y="130"/>
                    <a:pt x="194" y="130"/>
                  </a:cubicBezTo>
                  <a:cubicBezTo>
                    <a:pt x="192" y="131"/>
                    <a:pt x="192" y="132"/>
                    <a:pt x="192" y="133"/>
                  </a:cubicBezTo>
                  <a:close/>
                  <a:moveTo>
                    <a:pt x="163" y="133"/>
                  </a:moveTo>
                  <a:cubicBezTo>
                    <a:pt x="163" y="133"/>
                    <a:pt x="163" y="134"/>
                    <a:pt x="163" y="134"/>
                  </a:cubicBezTo>
                  <a:cubicBezTo>
                    <a:pt x="163" y="134"/>
                    <a:pt x="163" y="135"/>
                    <a:pt x="163" y="135"/>
                  </a:cubicBezTo>
                  <a:cubicBezTo>
                    <a:pt x="163" y="136"/>
                    <a:pt x="163" y="136"/>
                    <a:pt x="163" y="136"/>
                  </a:cubicBezTo>
                  <a:cubicBezTo>
                    <a:pt x="163" y="136"/>
                    <a:pt x="163" y="136"/>
                    <a:pt x="164" y="136"/>
                  </a:cubicBezTo>
                  <a:cubicBezTo>
                    <a:pt x="164" y="135"/>
                    <a:pt x="164" y="134"/>
                    <a:pt x="163" y="133"/>
                  </a:cubicBezTo>
                  <a:close/>
                  <a:moveTo>
                    <a:pt x="113" y="105"/>
                  </a:move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2" y="106"/>
                    <a:pt x="112" y="106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7"/>
                    <a:pt x="114" y="107"/>
                    <a:pt x="114" y="107"/>
                  </a:cubicBezTo>
                  <a:cubicBezTo>
                    <a:pt x="113" y="107"/>
                    <a:pt x="113" y="106"/>
                    <a:pt x="113" y="105"/>
                  </a:cubicBezTo>
                  <a:close/>
                  <a:moveTo>
                    <a:pt x="119" y="72"/>
                  </a:moveTo>
                  <a:cubicBezTo>
                    <a:pt x="119" y="72"/>
                    <a:pt x="119" y="72"/>
                    <a:pt x="119" y="72"/>
                  </a:cubicBezTo>
                  <a:cubicBezTo>
                    <a:pt x="120" y="72"/>
                    <a:pt x="120" y="71"/>
                    <a:pt x="120" y="71"/>
                  </a:cubicBezTo>
                  <a:cubicBezTo>
                    <a:pt x="120" y="70"/>
                    <a:pt x="120" y="70"/>
                    <a:pt x="119" y="70"/>
                  </a:cubicBezTo>
                  <a:cubicBezTo>
                    <a:pt x="119" y="71"/>
                    <a:pt x="119" y="71"/>
                    <a:pt x="119" y="72"/>
                  </a:cubicBezTo>
                  <a:close/>
                  <a:moveTo>
                    <a:pt x="160" y="141"/>
                  </a:moveTo>
                  <a:cubicBezTo>
                    <a:pt x="160" y="141"/>
                    <a:pt x="161" y="141"/>
                    <a:pt x="161" y="140"/>
                  </a:cubicBezTo>
                  <a:cubicBezTo>
                    <a:pt x="160" y="140"/>
                    <a:pt x="160" y="139"/>
                    <a:pt x="160" y="139"/>
                  </a:cubicBezTo>
                  <a:cubicBezTo>
                    <a:pt x="160" y="140"/>
                    <a:pt x="159" y="141"/>
                    <a:pt x="160" y="141"/>
                  </a:cubicBezTo>
                  <a:close/>
                  <a:moveTo>
                    <a:pt x="171" y="64"/>
                  </a:moveTo>
                  <a:cubicBezTo>
                    <a:pt x="170" y="64"/>
                    <a:pt x="170" y="63"/>
                    <a:pt x="170" y="62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4"/>
                    <a:pt x="170" y="64"/>
                    <a:pt x="170" y="64"/>
                  </a:cubicBezTo>
                  <a:cubicBezTo>
                    <a:pt x="170" y="64"/>
                    <a:pt x="170" y="64"/>
                    <a:pt x="171" y="64"/>
                  </a:cubicBezTo>
                  <a:close/>
                  <a:moveTo>
                    <a:pt x="123" y="44"/>
                  </a:moveTo>
                  <a:cubicBezTo>
                    <a:pt x="122" y="45"/>
                    <a:pt x="122" y="45"/>
                    <a:pt x="123" y="46"/>
                  </a:cubicBezTo>
                  <a:cubicBezTo>
                    <a:pt x="123" y="46"/>
                    <a:pt x="124" y="46"/>
                    <a:pt x="124" y="46"/>
                  </a:cubicBezTo>
                  <a:cubicBezTo>
                    <a:pt x="124" y="45"/>
                    <a:pt x="124" y="45"/>
                    <a:pt x="123" y="44"/>
                  </a:cubicBezTo>
                  <a:close/>
                  <a:moveTo>
                    <a:pt x="220" y="85"/>
                  </a:moveTo>
                  <a:cubicBezTo>
                    <a:pt x="220" y="84"/>
                    <a:pt x="219" y="84"/>
                    <a:pt x="219" y="84"/>
                  </a:cubicBezTo>
                  <a:cubicBezTo>
                    <a:pt x="219" y="84"/>
                    <a:pt x="218" y="85"/>
                    <a:pt x="219" y="86"/>
                  </a:cubicBezTo>
                  <a:cubicBezTo>
                    <a:pt x="219" y="85"/>
                    <a:pt x="219" y="85"/>
                    <a:pt x="220" y="85"/>
                  </a:cubicBezTo>
                  <a:close/>
                  <a:moveTo>
                    <a:pt x="109" y="125"/>
                  </a:moveTo>
                  <a:cubicBezTo>
                    <a:pt x="109" y="125"/>
                    <a:pt x="109" y="124"/>
                    <a:pt x="108" y="124"/>
                  </a:cubicBezTo>
                  <a:cubicBezTo>
                    <a:pt x="108" y="125"/>
                    <a:pt x="108" y="125"/>
                    <a:pt x="108" y="126"/>
                  </a:cubicBezTo>
                  <a:cubicBezTo>
                    <a:pt x="109" y="126"/>
                    <a:pt x="109" y="126"/>
                    <a:pt x="109" y="125"/>
                  </a:cubicBezTo>
                  <a:close/>
                  <a:moveTo>
                    <a:pt x="215" y="69"/>
                  </a:moveTo>
                  <a:cubicBezTo>
                    <a:pt x="215" y="69"/>
                    <a:pt x="214" y="69"/>
                    <a:pt x="213" y="70"/>
                  </a:cubicBezTo>
                  <a:cubicBezTo>
                    <a:pt x="214" y="71"/>
                    <a:pt x="214" y="71"/>
                    <a:pt x="215" y="70"/>
                  </a:cubicBezTo>
                  <a:cubicBezTo>
                    <a:pt x="215" y="70"/>
                    <a:pt x="215" y="70"/>
                    <a:pt x="215" y="69"/>
                  </a:cubicBezTo>
                  <a:close/>
                  <a:moveTo>
                    <a:pt x="103" y="137"/>
                  </a:moveTo>
                  <a:cubicBezTo>
                    <a:pt x="104" y="136"/>
                    <a:pt x="104" y="136"/>
                    <a:pt x="104" y="135"/>
                  </a:cubicBezTo>
                  <a:cubicBezTo>
                    <a:pt x="104" y="135"/>
                    <a:pt x="103" y="134"/>
                    <a:pt x="103" y="134"/>
                  </a:cubicBezTo>
                  <a:cubicBezTo>
                    <a:pt x="103" y="135"/>
                    <a:pt x="103" y="136"/>
                    <a:pt x="103" y="137"/>
                  </a:cubicBezTo>
                  <a:close/>
                  <a:moveTo>
                    <a:pt x="156" y="79"/>
                  </a:moveTo>
                  <a:cubicBezTo>
                    <a:pt x="156" y="80"/>
                    <a:pt x="156" y="80"/>
                    <a:pt x="155" y="80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1"/>
                    <a:pt x="157" y="81"/>
                    <a:pt x="157" y="81"/>
                  </a:cubicBezTo>
                  <a:cubicBezTo>
                    <a:pt x="157" y="80"/>
                    <a:pt x="156" y="80"/>
                    <a:pt x="156" y="79"/>
                  </a:cubicBezTo>
                  <a:close/>
                  <a:moveTo>
                    <a:pt x="107" y="157"/>
                  </a:moveTo>
                  <a:cubicBezTo>
                    <a:pt x="106" y="156"/>
                    <a:pt x="105" y="155"/>
                    <a:pt x="104" y="155"/>
                  </a:cubicBezTo>
                  <a:cubicBezTo>
                    <a:pt x="105" y="156"/>
                    <a:pt x="106" y="157"/>
                    <a:pt x="107" y="157"/>
                  </a:cubicBezTo>
                  <a:close/>
                  <a:moveTo>
                    <a:pt x="156" y="97"/>
                  </a:moveTo>
                  <a:cubicBezTo>
                    <a:pt x="157" y="96"/>
                    <a:pt x="157" y="96"/>
                    <a:pt x="157" y="95"/>
                  </a:cubicBezTo>
                  <a:cubicBezTo>
                    <a:pt x="156" y="95"/>
                    <a:pt x="156" y="96"/>
                    <a:pt x="155" y="96"/>
                  </a:cubicBezTo>
                  <a:cubicBezTo>
                    <a:pt x="156" y="97"/>
                    <a:pt x="156" y="97"/>
                    <a:pt x="156" y="97"/>
                  </a:cubicBezTo>
                  <a:close/>
                  <a:moveTo>
                    <a:pt x="160" y="161"/>
                  </a:moveTo>
                  <a:cubicBezTo>
                    <a:pt x="159" y="161"/>
                    <a:pt x="159" y="161"/>
                    <a:pt x="159" y="163"/>
                  </a:cubicBezTo>
                  <a:cubicBezTo>
                    <a:pt x="158" y="163"/>
                    <a:pt x="158" y="164"/>
                    <a:pt x="157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4"/>
                    <a:pt x="159" y="163"/>
                    <a:pt x="160" y="161"/>
                  </a:cubicBezTo>
                  <a:close/>
                  <a:moveTo>
                    <a:pt x="144" y="182"/>
                  </a:moveTo>
                  <a:cubicBezTo>
                    <a:pt x="145" y="183"/>
                    <a:pt x="145" y="183"/>
                    <a:pt x="145" y="182"/>
                  </a:cubicBezTo>
                  <a:cubicBezTo>
                    <a:pt x="145" y="182"/>
                    <a:pt x="146" y="181"/>
                    <a:pt x="146" y="180"/>
                  </a:cubicBezTo>
                  <a:cubicBezTo>
                    <a:pt x="145" y="181"/>
                    <a:pt x="145" y="182"/>
                    <a:pt x="144" y="182"/>
                  </a:cubicBezTo>
                  <a:close/>
                  <a:moveTo>
                    <a:pt x="112" y="101"/>
                  </a:moveTo>
                  <a:cubicBezTo>
                    <a:pt x="112" y="101"/>
                    <a:pt x="112" y="101"/>
                    <a:pt x="112" y="101"/>
                  </a:cubicBezTo>
                  <a:cubicBezTo>
                    <a:pt x="111" y="102"/>
                    <a:pt x="111" y="103"/>
                    <a:pt x="110" y="105"/>
                  </a:cubicBezTo>
                  <a:cubicBezTo>
                    <a:pt x="111" y="104"/>
                    <a:pt x="112" y="103"/>
                    <a:pt x="112" y="102"/>
                  </a:cubicBezTo>
                  <a:cubicBezTo>
                    <a:pt x="112" y="101"/>
                    <a:pt x="112" y="101"/>
                    <a:pt x="112" y="101"/>
                  </a:cubicBezTo>
                  <a:close/>
                  <a:moveTo>
                    <a:pt x="153" y="109"/>
                  </a:moveTo>
                  <a:cubicBezTo>
                    <a:pt x="152" y="110"/>
                    <a:pt x="152" y="110"/>
                    <a:pt x="151" y="111"/>
                  </a:cubicBezTo>
                  <a:cubicBezTo>
                    <a:pt x="153" y="110"/>
                    <a:pt x="153" y="110"/>
                    <a:pt x="153" y="109"/>
                  </a:cubicBezTo>
                  <a:close/>
                  <a:moveTo>
                    <a:pt x="242" y="80"/>
                  </a:moveTo>
                  <a:cubicBezTo>
                    <a:pt x="243" y="81"/>
                    <a:pt x="243" y="81"/>
                    <a:pt x="243" y="82"/>
                  </a:cubicBezTo>
                  <a:cubicBezTo>
                    <a:pt x="243" y="82"/>
                    <a:pt x="243" y="82"/>
                    <a:pt x="243" y="82"/>
                  </a:cubicBezTo>
                  <a:cubicBezTo>
                    <a:pt x="243" y="81"/>
                    <a:pt x="243" y="81"/>
                    <a:pt x="244" y="80"/>
                  </a:cubicBezTo>
                  <a:cubicBezTo>
                    <a:pt x="243" y="80"/>
                    <a:pt x="243" y="80"/>
                    <a:pt x="242" y="80"/>
                  </a:cubicBezTo>
                  <a:close/>
                  <a:moveTo>
                    <a:pt x="218" y="89"/>
                  </a:moveTo>
                  <a:cubicBezTo>
                    <a:pt x="219" y="89"/>
                    <a:pt x="220" y="89"/>
                    <a:pt x="220" y="87"/>
                  </a:cubicBezTo>
                  <a:cubicBezTo>
                    <a:pt x="219" y="88"/>
                    <a:pt x="218" y="88"/>
                    <a:pt x="218" y="89"/>
                  </a:cubicBezTo>
                  <a:close/>
                  <a:moveTo>
                    <a:pt x="96" y="138"/>
                  </a:moveTo>
                  <a:cubicBezTo>
                    <a:pt x="96" y="139"/>
                    <a:pt x="96" y="140"/>
                    <a:pt x="98" y="141"/>
                  </a:cubicBezTo>
                  <a:cubicBezTo>
                    <a:pt x="97" y="140"/>
                    <a:pt x="97" y="140"/>
                    <a:pt x="97" y="139"/>
                  </a:cubicBezTo>
                  <a:cubicBezTo>
                    <a:pt x="97" y="139"/>
                    <a:pt x="96" y="138"/>
                    <a:pt x="96" y="138"/>
                  </a:cubicBezTo>
                  <a:close/>
                  <a:moveTo>
                    <a:pt x="127" y="122"/>
                  </a:moveTo>
                  <a:cubicBezTo>
                    <a:pt x="127" y="122"/>
                    <a:pt x="126" y="121"/>
                    <a:pt x="126" y="121"/>
                  </a:cubicBezTo>
                  <a:cubicBezTo>
                    <a:pt x="125" y="122"/>
                    <a:pt x="125" y="122"/>
                    <a:pt x="126" y="123"/>
                  </a:cubicBezTo>
                  <a:cubicBezTo>
                    <a:pt x="126" y="123"/>
                    <a:pt x="126" y="122"/>
                    <a:pt x="127" y="122"/>
                  </a:cubicBezTo>
                  <a:close/>
                  <a:moveTo>
                    <a:pt x="83" y="77"/>
                  </a:moveTo>
                  <a:cubicBezTo>
                    <a:pt x="82" y="76"/>
                    <a:pt x="82" y="76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6"/>
                    <a:pt x="81" y="76"/>
                    <a:pt x="81" y="77"/>
                  </a:cubicBezTo>
                  <a:cubicBezTo>
                    <a:pt x="82" y="77"/>
                    <a:pt x="82" y="77"/>
                    <a:pt x="83" y="77"/>
                  </a:cubicBezTo>
                  <a:close/>
                  <a:moveTo>
                    <a:pt x="128" y="145"/>
                  </a:moveTo>
                  <a:cubicBezTo>
                    <a:pt x="128" y="145"/>
                    <a:pt x="128" y="145"/>
                    <a:pt x="127" y="145"/>
                  </a:cubicBezTo>
                  <a:cubicBezTo>
                    <a:pt x="127" y="146"/>
                    <a:pt x="127" y="146"/>
                    <a:pt x="127" y="147"/>
                  </a:cubicBezTo>
                  <a:cubicBezTo>
                    <a:pt x="127" y="147"/>
                    <a:pt x="127" y="147"/>
                    <a:pt x="127" y="147"/>
                  </a:cubicBezTo>
                  <a:cubicBezTo>
                    <a:pt x="127" y="147"/>
                    <a:pt x="128" y="147"/>
                    <a:pt x="128" y="147"/>
                  </a:cubicBezTo>
                  <a:cubicBezTo>
                    <a:pt x="128" y="146"/>
                    <a:pt x="128" y="146"/>
                    <a:pt x="128" y="145"/>
                  </a:cubicBezTo>
                  <a:close/>
                  <a:moveTo>
                    <a:pt x="112" y="110"/>
                  </a:moveTo>
                  <a:cubicBezTo>
                    <a:pt x="112" y="109"/>
                    <a:pt x="112" y="109"/>
                    <a:pt x="111" y="108"/>
                  </a:cubicBezTo>
                  <a:cubicBezTo>
                    <a:pt x="111" y="109"/>
                    <a:pt x="111" y="109"/>
                    <a:pt x="111" y="110"/>
                  </a:cubicBezTo>
                  <a:cubicBezTo>
                    <a:pt x="111" y="110"/>
                    <a:pt x="111" y="110"/>
                    <a:pt x="112" y="111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lose/>
                  <a:moveTo>
                    <a:pt x="90" y="96"/>
                  </a:moveTo>
                  <a:cubicBezTo>
                    <a:pt x="90" y="97"/>
                    <a:pt x="90" y="97"/>
                    <a:pt x="91" y="98"/>
                  </a:cubicBezTo>
                  <a:cubicBezTo>
                    <a:pt x="91" y="97"/>
                    <a:pt x="91" y="97"/>
                    <a:pt x="90" y="96"/>
                  </a:cubicBezTo>
                  <a:close/>
                  <a:moveTo>
                    <a:pt x="181" y="132"/>
                  </a:moveTo>
                  <a:cubicBezTo>
                    <a:pt x="180" y="132"/>
                    <a:pt x="180" y="133"/>
                    <a:pt x="180" y="133"/>
                  </a:cubicBezTo>
                  <a:cubicBezTo>
                    <a:pt x="181" y="133"/>
                    <a:pt x="181" y="134"/>
                    <a:pt x="182" y="134"/>
                  </a:cubicBezTo>
                  <a:cubicBezTo>
                    <a:pt x="182" y="135"/>
                    <a:pt x="182" y="135"/>
                    <a:pt x="183" y="134"/>
                  </a:cubicBezTo>
                  <a:cubicBezTo>
                    <a:pt x="182" y="134"/>
                    <a:pt x="181" y="133"/>
                    <a:pt x="181" y="132"/>
                  </a:cubicBezTo>
                  <a:close/>
                  <a:moveTo>
                    <a:pt x="172" y="119"/>
                  </a:moveTo>
                  <a:cubicBezTo>
                    <a:pt x="172" y="118"/>
                    <a:pt x="173" y="118"/>
                    <a:pt x="173" y="117"/>
                  </a:cubicBezTo>
                  <a:cubicBezTo>
                    <a:pt x="172" y="117"/>
                    <a:pt x="172" y="118"/>
                    <a:pt x="171" y="118"/>
                  </a:cubicBezTo>
                  <a:cubicBezTo>
                    <a:pt x="171" y="119"/>
                    <a:pt x="172" y="119"/>
                    <a:pt x="172" y="119"/>
                  </a:cubicBezTo>
                  <a:close/>
                  <a:moveTo>
                    <a:pt x="93" y="55"/>
                  </a:moveTo>
                  <a:cubicBezTo>
                    <a:pt x="93" y="55"/>
                    <a:pt x="92" y="55"/>
                    <a:pt x="91" y="55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3" y="56"/>
                    <a:pt x="93" y="55"/>
                  </a:cubicBezTo>
                  <a:close/>
                  <a:moveTo>
                    <a:pt x="196" y="43"/>
                  </a:moveTo>
                  <a:cubicBezTo>
                    <a:pt x="195" y="43"/>
                    <a:pt x="194" y="44"/>
                    <a:pt x="194" y="44"/>
                  </a:cubicBezTo>
                  <a:cubicBezTo>
                    <a:pt x="194" y="44"/>
                    <a:pt x="195" y="44"/>
                    <a:pt x="195" y="44"/>
                  </a:cubicBezTo>
                  <a:cubicBezTo>
                    <a:pt x="196" y="44"/>
                    <a:pt x="196" y="43"/>
                    <a:pt x="196" y="43"/>
                  </a:cubicBezTo>
                  <a:close/>
                  <a:moveTo>
                    <a:pt x="232" y="65"/>
                  </a:moveTo>
                  <a:cubicBezTo>
                    <a:pt x="232" y="65"/>
                    <a:pt x="232" y="65"/>
                    <a:pt x="232" y="65"/>
                  </a:cubicBezTo>
                  <a:cubicBezTo>
                    <a:pt x="232" y="66"/>
                    <a:pt x="232" y="67"/>
                    <a:pt x="232" y="67"/>
                  </a:cubicBezTo>
                  <a:cubicBezTo>
                    <a:pt x="232" y="67"/>
                    <a:pt x="233" y="67"/>
                    <a:pt x="233" y="67"/>
                  </a:cubicBezTo>
                  <a:cubicBezTo>
                    <a:pt x="233" y="66"/>
                    <a:pt x="232" y="66"/>
                    <a:pt x="232" y="65"/>
                  </a:cubicBezTo>
                  <a:close/>
                  <a:moveTo>
                    <a:pt x="103" y="131"/>
                  </a:moveTo>
                  <a:cubicBezTo>
                    <a:pt x="103" y="131"/>
                    <a:pt x="103" y="131"/>
                    <a:pt x="103" y="131"/>
                  </a:cubicBezTo>
                  <a:cubicBezTo>
                    <a:pt x="103" y="131"/>
                    <a:pt x="102" y="130"/>
                    <a:pt x="101" y="129"/>
                  </a:cubicBezTo>
                  <a:cubicBezTo>
                    <a:pt x="101" y="130"/>
                    <a:pt x="102" y="131"/>
                    <a:pt x="103" y="131"/>
                  </a:cubicBezTo>
                  <a:close/>
                  <a:moveTo>
                    <a:pt x="38" y="75"/>
                  </a:moveTo>
                  <a:cubicBezTo>
                    <a:pt x="37" y="75"/>
                    <a:pt x="37" y="75"/>
                    <a:pt x="38" y="76"/>
                  </a:cubicBezTo>
                  <a:cubicBezTo>
                    <a:pt x="38" y="76"/>
                    <a:pt x="38" y="75"/>
                    <a:pt x="38" y="75"/>
                  </a:cubicBezTo>
                  <a:close/>
                  <a:moveTo>
                    <a:pt x="162" y="127"/>
                  </a:moveTo>
                  <a:cubicBezTo>
                    <a:pt x="163" y="126"/>
                    <a:pt x="163" y="126"/>
                    <a:pt x="162" y="125"/>
                  </a:cubicBezTo>
                  <a:cubicBezTo>
                    <a:pt x="161" y="126"/>
                    <a:pt x="161" y="126"/>
                    <a:pt x="162" y="127"/>
                  </a:cubicBezTo>
                  <a:close/>
                  <a:moveTo>
                    <a:pt x="26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9"/>
                    <a:pt x="27" y="89"/>
                  </a:cubicBezTo>
                  <a:cubicBezTo>
                    <a:pt x="27" y="89"/>
                    <a:pt x="27" y="90"/>
                    <a:pt x="28" y="89"/>
                  </a:cubicBezTo>
                  <a:cubicBezTo>
                    <a:pt x="27" y="89"/>
                    <a:pt x="27" y="88"/>
                    <a:pt x="26" y="88"/>
                  </a:cubicBezTo>
                  <a:close/>
                  <a:moveTo>
                    <a:pt x="28" y="103"/>
                  </a:moveTo>
                  <a:cubicBezTo>
                    <a:pt x="29" y="102"/>
                    <a:pt x="29" y="101"/>
                    <a:pt x="28" y="100"/>
                  </a:cubicBezTo>
                  <a:cubicBezTo>
                    <a:pt x="28" y="101"/>
                    <a:pt x="28" y="102"/>
                    <a:pt x="28" y="103"/>
                  </a:cubicBezTo>
                  <a:close/>
                  <a:moveTo>
                    <a:pt x="239" y="85"/>
                  </a:moveTo>
                  <a:cubicBezTo>
                    <a:pt x="239" y="85"/>
                    <a:pt x="239" y="85"/>
                    <a:pt x="239" y="85"/>
                  </a:cubicBezTo>
                  <a:cubicBezTo>
                    <a:pt x="238" y="85"/>
                    <a:pt x="238" y="86"/>
                    <a:pt x="238" y="87"/>
                  </a:cubicBezTo>
                  <a:cubicBezTo>
                    <a:pt x="238" y="87"/>
                    <a:pt x="239" y="86"/>
                    <a:pt x="239" y="85"/>
                  </a:cubicBezTo>
                  <a:close/>
                  <a:moveTo>
                    <a:pt x="89" y="128"/>
                  </a:moveTo>
                  <a:cubicBezTo>
                    <a:pt x="88" y="127"/>
                    <a:pt x="88" y="126"/>
                    <a:pt x="87" y="126"/>
                  </a:cubicBezTo>
                  <a:cubicBezTo>
                    <a:pt x="87" y="127"/>
                    <a:pt x="88" y="127"/>
                    <a:pt x="89" y="128"/>
                  </a:cubicBezTo>
                  <a:close/>
                  <a:moveTo>
                    <a:pt x="153" y="113"/>
                  </a:moveTo>
                  <a:cubicBezTo>
                    <a:pt x="153" y="113"/>
                    <a:pt x="152" y="113"/>
                    <a:pt x="152" y="114"/>
                  </a:cubicBezTo>
                  <a:cubicBezTo>
                    <a:pt x="152" y="114"/>
                    <a:pt x="152" y="115"/>
                    <a:pt x="153" y="115"/>
                  </a:cubicBezTo>
                  <a:cubicBezTo>
                    <a:pt x="153" y="115"/>
                    <a:pt x="153" y="114"/>
                    <a:pt x="153" y="113"/>
                  </a:cubicBezTo>
                  <a:close/>
                  <a:moveTo>
                    <a:pt x="117" y="75"/>
                  </a:moveTo>
                  <a:cubicBezTo>
                    <a:pt x="117" y="74"/>
                    <a:pt x="116" y="74"/>
                    <a:pt x="116" y="73"/>
                  </a:cubicBezTo>
                  <a:cubicBezTo>
                    <a:pt x="115" y="74"/>
                    <a:pt x="116" y="74"/>
                    <a:pt x="117" y="75"/>
                  </a:cubicBezTo>
                  <a:close/>
                  <a:moveTo>
                    <a:pt x="106" y="116"/>
                  </a:moveTo>
                  <a:cubicBezTo>
                    <a:pt x="106" y="115"/>
                    <a:pt x="106" y="115"/>
                    <a:pt x="106" y="114"/>
                  </a:cubicBezTo>
                  <a:cubicBezTo>
                    <a:pt x="105" y="114"/>
                    <a:pt x="105" y="115"/>
                    <a:pt x="105" y="115"/>
                  </a:cubicBezTo>
                  <a:cubicBezTo>
                    <a:pt x="105" y="115"/>
                    <a:pt x="105" y="115"/>
                    <a:pt x="105" y="115"/>
                  </a:cubicBezTo>
                  <a:cubicBezTo>
                    <a:pt x="105" y="116"/>
                    <a:pt x="105" y="116"/>
                    <a:pt x="106" y="116"/>
                  </a:cubicBezTo>
                  <a:close/>
                  <a:moveTo>
                    <a:pt x="105" y="76"/>
                  </a:moveTo>
                  <a:cubicBezTo>
                    <a:pt x="106" y="75"/>
                    <a:pt x="106" y="75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6"/>
                    <a:pt x="105" y="76"/>
                    <a:pt x="105" y="76"/>
                  </a:cubicBezTo>
                  <a:close/>
                  <a:moveTo>
                    <a:pt x="185" y="101"/>
                  </a:moveTo>
                  <a:cubicBezTo>
                    <a:pt x="185" y="102"/>
                    <a:pt x="184" y="103"/>
                    <a:pt x="185" y="103"/>
                  </a:cubicBezTo>
                  <a:cubicBezTo>
                    <a:pt x="185" y="102"/>
                    <a:pt x="185" y="102"/>
                    <a:pt x="185" y="101"/>
                  </a:cubicBezTo>
                  <a:close/>
                  <a:moveTo>
                    <a:pt x="119" y="91"/>
                  </a:moveTo>
                  <a:cubicBezTo>
                    <a:pt x="120" y="90"/>
                    <a:pt x="120" y="90"/>
                    <a:pt x="119" y="89"/>
                  </a:cubicBezTo>
                  <a:cubicBezTo>
                    <a:pt x="118" y="90"/>
                    <a:pt x="119" y="90"/>
                    <a:pt x="119" y="91"/>
                  </a:cubicBezTo>
                  <a:close/>
                  <a:moveTo>
                    <a:pt x="231" y="49"/>
                  </a:moveTo>
                  <a:cubicBezTo>
                    <a:pt x="230" y="49"/>
                    <a:pt x="230" y="49"/>
                    <a:pt x="230" y="50"/>
                  </a:cubicBezTo>
                  <a:cubicBezTo>
                    <a:pt x="231" y="50"/>
                    <a:pt x="231" y="50"/>
                    <a:pt x="231" y="49"/>
                  </a:cubicBezTo>
                  <a:close/>
                  <a:moveTo>
                    <a:pt x="178" y="121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7" y="122"/>
                    <a:pt x="177" y="123"/>
                    <a:pt x="176" y="124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77" y="123"/>
                    <a:pt x="178" y="122"/>
                    <a:pt x="178" y="121"/>
                  </a:cubicBezTo>
                  <a:close/>
                  <a:moveTo>
                    <a:pt x="50" y="103"/>
                  </a:moveTo>
                  <a:cubicBezTo>
                    <a:pt x="50" y="103"/>
                    <a:pt x="50" y="103"/>
                    <a:pt x="50" y="103"/>
                  </a:cubicBezTo>
                  <a:cubicBezTo>
                    <a:pt x="49" y="103"/>
                    <a:pt x="49" y="102"/>
                    <a:pt x="48" y="101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9" y="103"/>
                    <a:pt x="49" y="103"/>
                    <a:pt x="50" y="103"/>
                  </a:cubicBezTo>
                  <a:close/>
                  <a:moveTo>
                    <a:pt x="152" y="133"/>
                  </a:moveTo>
                  <a:cubicBezTo>
                    <a:pt x="152" y="133"/>
                    <a:pt x="152" y="133"/>
                    <a:pt x="153" y="132"/>
                  </a:cubicBezTo>
                  <a:cubicBezTo>
                    <a:pt x="153" y="132"/>
                    <a:pt x="153" y="132"/>
                    <a:pt x="153" y="132"/>
                  </a:cubicBezTo>
                  <a:cubicBezTo>
                    <a:pt x="153" y="132"/>
                    <a:pt x="152" y="131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2"/>
                    <a:pt x="152" y="133"/>
                    <a:pt x="152" y="133"/>
                  </a:cubicBezTo>
                  <a:close/>
                  <a:moveTo>
                    <a:pt x="212" y="77"/>
                  </a:moveTo>
                  <a:cubicBezTo>
                    <a:pt x="211" y="78"/>
                    <a:pt x="211" y="78"/>
                    <a:pt x="211" y="79"/>
                  </a:cubicBezTo>
                  <a:cubicBezTo>
                    <a:pt x="211" y="78"/>
                    <a:pt x="212" y="78"/>
                    <a:pt x="212" y="77"/>
                  </a:cubicBezTo>
                  <a:close/>
                  <a:moveTo>
                    <a:pt x="41" y="108"/>
                  </a:moveTo>
                  <a:cubicBezTo>
                    <a:pt x="41" y="109"/>
                    <a:pt x="41" y="109"/>
                    <a:pt x="42" y="110"/>
                  </a:cubicBezTo>
                  <a:cubicBezTo>
                    <a:pt x="42" y="109"/>
                    <a:pt x="42" y="109"/>
                    <a:pt x="41" y="108"/>
                  </a:cubicBezTo>
                  <a:close/>
                  <a:moveTo>
                    <a:pt x="200" y="104"/>
                  </a:moveTo>
                  <a:cubicBezTo>
                    <a:pt x="200" y="106"/>
                    <a:pt x="200" y="107"/>
                    <a:pt x="200" y="108"/>
                  </a:cubicBezTo>
                  <a:cubicBezTo>
                    <a:pt x="200" y="108"/>
                    <a:pt x="200" y="108"/>
                    <a:pt x="200" y="108"/>
                  </a:cubicBezTo>
                  <a:cubicBezTo>
                    <a:pt x="200" y="107"/>
                    <a:pt x="200" y="106"/>
                    <a:pt x="200" y="104"/>
                  </a:cubicBezTo>
                  <a:close/>
                  <a:moveTo>
                    <a:pt x="110" y="142"/>
                  </a:moveTo>
                  <a:cubicBezTo>
                    <a:pt x="109" y="142"/>
                    <a:pt x="109" y="142"/>
                    <a:pt x="109" y="141"/>
                  </a:cubicBezTo>
                  <a:cubicBezTo>
                    <a:pt x="109" y="141"/>
                    <a:pt x="109" y="141"/>
                    <a:pt x="109" y="141"/>
                  </a:cubicBezTo>
                  <a:cubicBezTo>
                    <a:pt x="109" y="142"/>
                    <a:pt x="109" y="142"/>
                    <a:pt x="109" y="143"/>
                  </a:cubicBezTo>
                  <a:cubicBezTo>
                    <a:pt x="109" y="143"/>
                    <a:pt x="109" y="143"/>
                    <a:pt x="110" y="142"/>
                  </a:cubicBezTo>
                  <a:close/>
                  <a:moveTo>
                    <a:pt x="227" y="59"/>
                  </a:moveTo>
                  <a:cubicBezTo>
                    <a:pt x="226" y="60"/>
                    <a:pt x="226" y="61"/>
                    <a:pt x="226" y="62"/>
                  </a:cubicBezTo>
                  <a:cubicBezTo>
                    <a:pt x="226" y="61"/>
                    <a:pt x="227" y="60"/>
                    <a:pt x="227" y="59"/>
                  </a:cubicBezTo>
                  <a:close/>
                  <a:moveTo>
                    <a:pt x="148" y="92"/>
                  </a:moveTo>
                  <a:cubicBezTo>
                    <a:pt x="148" y="92"/>
                    <a:pt x="147" y="92"/>
                    <a:pt x="147" y="92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8" y="93"/>
                    <a:pt x="149" y="93"/>
                    <a:pt x="149" y="93"/>
                  </a:cubicBezTo>
                  <a:cubicBezTo>
                    <a:pt x="148" y="93"/>
                    <a:pt x="148" y="92"/>
                    <a:pt x="148" y="92"/>
                  </a:cubicBezTo>
                  <a:close/>
                  <a:moveTo>
                    <a:pt x="159" y="167"/>
                  </a:moveTo>
                  <a:cubicBezTo>
                    <a:pt x="159" y="167"/>
                    <a:pt x="159" y="167"/>
                    <a:pt x="159" y="167"/>
                  </a:cubicBezTo>
                  <a:cubicBezTo>
                    <a:pt x="160" y="167"/>
                    <a:pt x="160" y="166"/>
                    <a:pt x="161" y="166"/>
                  </a:cubicBezTo>
                  <a:cubicBezTo>
                    <a:pt x="160" y="166"/>
                    <a:pt x="159" y="167"/>
                    <a:pt x="159" y="167"/>
                  </a:cubicBezTo>
                  <a:close/>
                  <a:moveTo>
                    <a:pt x="167" y="130"/>
                  </a:moveTo>
                  <a:cubicBezTo>
                    <a:pt x="167" y="130"/>
                    <a:pt x="166" y="130"/>
                    <a:pt x="166" y="130"/>
                  </a:cubicBezTo>
                  <a:cubicBezTo>
                    <a:pt x="166" y="131"/>
                    <a:pt x="167" y="132"/>
                    <a:pt x="167" y="132"/>
                  </a:cubicBezTo>
                  <a:cubicBezTo>
                    <a:pt x="167" y="132"/>
                    <a:pt x="167" y="132"/>
                    <a:pt x="167" y="132"/>
                  </a:cubicBezTo>
                  <a:cubicBezTo>
                    <a:pt x="167" y="131"/>
                    <a:pt x="167" y="131"/>
                    <a:pt x="167" y="130"/>
                  </a:cubicBezTo>
                  <a:close/>
                  <a:moveTo>
                    <a:pt x="149" y="73"/>
                  </a:moveTo>
                  <a:cubicBezTo>
                    <a:pt x="149" y="74"/>
                    <a:pt x="149" y="74"/>
                    <a:pt x="150" y="74"/>
                  </a:cubicBezTo>
                  <a:cubicBezTo>
                    <a:pt x="150" y="74"/>
                    <a:pt x="150" y="73"/>
                    <a:pt x="150" y="73"/>
                  </a:cubicBezTo>
                  <a:cubicBezTo>
                    <a:pt x="149" y="73"/>
                    <a:pt x="149" y="73"/>
                    <a:pt x="149" y="73"/>
                  </a:cubicBezTo>
                  <a:close/>
                  <a:moveTo>
                    <a:pt x="157" y="102"/>
                  </a:moveTo>
                  <a:cubicBezTo>
                    <a:pt x="159" y="101"/>
                    <a:pt x="159" y="101"/>
                    <a:pt x="159" y="100"/>
                  </a:cubicBezTo>
                  <a:cubicBezTo>
                    <a:pt x="158" y="101"/>
                    <a:pt x="158" y="101"/>
                    <a:pt x="157" y="102"/>
                  </a:cubicBezTo>
                  <a:close/>
                  <a:moveTo>
                    <a:pt x="101" y="126"/>
                  </a:moveTo>
                  <a:cubicBezTo>
                    <a:pt x="102" y="126"/>
                    <a:pt x="102" y="127"/>
                    <a:pt x="103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2" y="126"/>
                    <a:pt x="102" y="126"/>
                    <a:pt x="101" y="126"/>
                  </a:cubicBezTo>
                  <a:close/>
                  <a:moveTo>
                    <a:pt x="19" y="68"/>
                  </a:moveTo>
                  <a:cubicBezTo>
                    <a:pt x="19" y="69"/>
                    <a:pt x="19" y="70"/>
                    <a:pt x="20" y="71"/>
                  </a:cubicBezTo>
                  <a:cubicBezTo>
                    <a:pt x="19" y="70"/>
                    <a:pt x="19" y="69"/>
                    <a:pt x="19" y="68"/>
                  </a:cubicBezTo>
                  <a:close/>
                  <a:moveTo>
                    <a:pt x="58" y="100"/>
                  </a:moveTo>
                  <a:cubicBezTo>
                    <a:pt x="58" y="100"/>
                    <a:pt x="58" y="99"/>
                    <a:pt x="57" y="99"/>
                  </a:cubicBezTo>
                  <a:cubicBezTo>
                    <a:pt x="57" y="100"/>
                    <a:pt x="57" y="100"/>
                    <a:pt x="57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lose/>
                  <a:moveTo>
                    <a:pt x="84" y="126"/>
                  </a:moveTo>
                  <a:cubicBezTo>
                    <a:pt x="84" y="127"/>
                    <a:pt x="84" y="127"/>
                    <a:pt x="85" y="128"/>
                  </a:cubicBezTo>
                  <a:cubicBezTo>
                    <a:pt x="85" y="127"/>
                    <a:pt x="84" y="127"/>
                    <a:pt x="84" y="126"/>
                  </a:cubicBezTo>
                  <a:close/>
                  <a:moveTo>
                    <a:pt x="222" y="64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2" y="64"/>
                    <a:pt x="222" y="64"/>
                    <a:pt x="223" y="64"/>
                  </a:cubicBezTo>
                  <a:cubicBezTo>
                    <a:pt x="223" y="64"/>
                    <a:pt x="223" y="63"/>
                    <a:pt x="222" y="63"/>
                  </a:cubicBezTo>
                  <a:cubicBezTo>
                    <a:pt x="222" y="63"/>
                    <a:pt x="222" y="64"/>
                    <a:pt x="222" y="64"/>
                  </a:cubicBezTo>
                  <a:close/>
                  <a:moveTo>
                    <a:pt x="172" y="123"/>
                  </a:moveTo>
                  <a:cubicBezTo>
                    <a:pt x="171" y="124"/>
                    <a:pt x="171" y="124"/>
                    <a:pt x="171" y="125"/>
                  </a:cubicBezTo>
                  <a:cubicBezTo>
                    <a:pt x="171" y="124"/>
                    <a:pt x="171" y="123"/>
                    <a:pt x="172" y="123"/>
                  </a:cubicBezTo>
                  <a:close/>
                  <a:moveTo>
                    <a:pt x="101" y="137"/>
                  </a:moveTo>
                  <a:cubicBezTo>
                    <a:pt x="101" y="137"/>
                    <a:pt x="101" y="136"/>
                    <a:pt x="101" y="136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0" y="136"/>
                    <a:pt x="101" y="136"/>
                    <a:pt x="101" y="137"/>
                  </a:cubicBezTo>
                  <a:close/>
                  <a:moveTo>
                    <a:pt x="246" y="59"/>
                  </a:moveTo>
                  <a:cubicBezTo>
                    <a:pt x="245" y="58"/>
                    <a:pt x="245" y="58"/>
                    <a:pt x="245" y="57"/>
                  </a:cubicBezTo>
                  <a:cubicBezTo>
                    <a:pt x="244" y="58"/>
                    <a:pt x="245" y="58"/>
                    <a:pt x="246" y="59"/>
                  </a:cubicBezTo>
                  <a:close/>
                  <a:moveTo>
                    <a:pt x="200" y="132"/>
                  </a:moveTo>
                  <a:cubicBezTo>
                    <a:pt x="199" y="132"/>
                    <a:pt x="199" y="133"/>
                    <a:pt x="198" y="133"/>
                  </a:cubicBezTo>
                  <a:cubicBezTo>
                    <a:pt x="199" y="133"/>
                    <a:pt x="200" y="132"/>
                    <a:pt x="200" y="132"/>
                  </a:cubicBezTo>
                  <a:close/>
                  <a:moveTo>
                    <a:pt x="108" y="89"/>
                  </a:moveTo>
                  <a:cubicBezTo>
                    <a:pt x="109" y="89"/>
                    <a:pt x="109" y="89"/>
                    <a:pt x="109" y="88"/>
                  </a:cubicBezTo>
                  <a:cubicBezTo>
                    <a:pt x="108" y="88"/>
                    <a:pt x="108" y="88"/>
                    <a:pt x="108" y="89"/>
                  </a:cubicBezTo>
                  <a:close/>
                  <a:moveTo>
                    <a:pt x="181" y="78"/>
                  </a:moveTo>
                  <a:cubicBezTo>
                    <a:pt x="180" y="79"/>
                    <a:pt x="180" y="79"/>
                    <a:pt x="181" y="80"/>
                  </a:cubicBezTo>
                  <a:cubicBezTo>
                    <a:pt x="181" y="79"/>
                    <a:pt x="181" y="79"/>
                    <a:pt x="181" y="78"/>
                  </a:cubicBezTo>
                  <a:close/>
                  <a:moveTo>
                    <a:pt x="122" y="63"/>
                  </a:moveTo>
                  <a:cubicBezTo>
                    <a:pt x="122" y="63"/>
                    <a:pt x="122" y="64"/>
                    <a:pt x="122" y="64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99" y="109"/>
                  </a:moveTo>
                  <a:cubicBezTo>
                    <a:pt x="199" y="107"/>
                    <a:pt x="199" y="107"/>
                    <a:pt x="199" y="107"/>
                  </a:cubicBezTo>
                  <a:cubicBezTo>
                    <a:pt x="199" y="107"/>
                    <a:pt x="199" y="108"/>
                    <a:pt x="199" y="109"/>
                  </a:cubicBezTo>
                  <a:close/>
                  <a:moveTo>
                    <a:pt x="224" y="80"/>
                  </a:moveTo>
                  <a:cubicBezTo>
                    <a:pt x="224" y="80"/>
                    <a:pt x="224" y="80"/>
                    <a:pt x="223" y="80"/>
                  </a:cubicBezTo>
                  <a:cubicBezTo>
                    <a:pt x="223" y="81"/>
                    <a:pt x="223" y="81"/>
                    <a:pt x="224" y="81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224" y="81"/>
                    <a:pt x="224" y="81"/>
                    <a:pt x="224" y="80"/>
                  </a:cubicBezTo>
                  <a:close/>
                  <a:moveTo>
                    <a:pt x="123" y="31"/>
                  </a:moveTo>
                  <a:cubicBezTo>
                    <a:pt x="123" y="29"/>
                    <a:pt x="123" y="29"/>
                    <a:pt x="122" y="29"/>
                  </a:cubicBezTo>
                  <a:cubicBezTo>
                    <a:pt x="122" y="30"/>
                    <a:pt x="123" y="30"/>
                    <a:pt x="123" y="31"/>
                  </a:cubicBezTo>
                  <a:close/>
                  <a:moveTo>
                    <a:pt x="47" y="69"/>
                  </a:moveTo>
                  <a:cubicBezTo>
                    <a:pt x="46" y="68"/>
                    <a:pt x="46" y="68"/>
                    <a:pt x="46" y="69"/>
                  </a:cubicBezTo>
                  <a:cubicBezTo>
                    <a:pt x="46" y="69"/>
                    <a:pt x="46" y="69"/>
                    <a:pt x="47" y="69"/>
                  </a:cubicBezTo>
                  <a:close/>
                  <a:moveTo>
                    <a:pt x="140" y="164"/>
                  </a:moveTo>
                  <a:cubicBezTo>
                    <a:pt x="140" y="164"/>
                    <a:pt x="140" y="164"/>
                    <a:pt x="140" y="164"/>
                  </a:cubicBezTo>
                  <a:cubicBezTo>
                    <a:pt x="140" y="163"/>
                    <a:pt x="140" y="163"/>
                    <a:pt x="140" y="162"/>
                  </a:cubicBezTo>
                  <a:cubicBezTo>
                    <a:pt x="140" y="163"/>
                    <a:pt x="139" y="163"/>
                    <a:pt x="139" y="163"/>
                  </a:cubicBezTo>
                  <a:cubicBezTo>
                    <a:pt x="139" y="163"/>
                    <a:pt x="140" y="164"/>
                    <a:pt x="140" y="164"/>
                  </a:cubicBezTo>
                  <a:close/>
                  <a:moveTo>
                    <a:pt x="79" y="87"/>
                  </a:moveTo>
                  <a:cubicBezTo>
                    <a:pt x="79" y="87"/>
                    <a:pt x="80" y="88"/>
                    <a:pt x="80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80" y="87"/>
                    <a:pt x="79" y="87"/>
                  </a:cubicBezTo>
                  <a:close/>
                  <a:moveTo>
                    <a:pt x="104" y="148"/>
                  </a:moveTo>
                  <a:cubicBezTo>
                    <a:pt x="103" y="148"/>
                    <a:pt x="103" y="149"/>
                    <a:pt x="102" y="149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4" y="149"/>
                    <a:pt x="104" y="149"/>
                    <a:pt x="104" y="148"/>
                  </a:cubicBezTo>
                  <a:close/>
                  <a:moveTo>
                    <a:pt x="150" y="139"/>
                  </a:moveTo>
                  <a:cubicBezTo>
                    <a:pt x="150" y="139"/>
                    <a:pt x="150" y="140"/>
                    <a:pt x="151" y="140"/>
                  </a:cubicBezTo>
                  <a:cubicBezTo>
                    <a:pt x="151" y="139"/>
                    <a:pt x="151" y="139"/>
                    <a:pt x="150" y="139"/>
                  </a:cubicBezTo>
                  <a:close/>
                  <a:moveTo>
                    <a:pt x="84" y="94"/>
                  </a:moveTo>
                  <a:cubicBezTo>
                    <a:pt x="84" y="94"/>
                    <a:pt x="84" y="94"/>
                    <a:pt x="84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5" y="95"/>
                    <a:pt x="85" y="94"/>
                    <a:pt x="84" y="94"/>
                  </a:cubicBezTo>
                  <a:close/>
                  <a:moveTo>
                    <a:pt x="209" y="108"/>
                  </a:moveTo>
                  <a:cubicBezTo>
                    <a:pt x="209" y="107"/>
                    <a:pt x="209" y="107"/>
                    <a:pt x="209" y="106"/>
                  </a:cubicBezTo>
                  <a:cubicBezTo>
                    <a:pt x="209" y="107"/>
                    <a:pt x="209" y="108"/>
                    <a:pt x="209" y="108"/>
                  </a:cubicBezTo>
                  <a:close/>
                  <a:moveTo>
                    <a:pt x="128" y="107"/>
                  </a:moveTo>
                  <a:cubicBezTo>
                    <a:pt x="128" y="107"/>
                    <a:pt x="128" y="106"/>
                    <a:pt x="128" y="105"/>
                  </a:cubicBezTo>
                  <a:cubicBezTo>
                    <a:pt x="128" y="106"/>
                    <a:pt x="128" y="107"/>
                    <a:pt x="128" y="107"/>
                  </a:cubicBezTo>
                  <a:close/>
                  <a:moveTo>
                    <a:pt x="184" y="136"/>
                  </a:moveTo>
                  <a:cubicBezTo>
                    <a:pt x="184" y="136"/>
                    <a:pt x="184" y="136"/>
                    <a:pt x="184" y="136"/>
                  </a:cubicBezTo>
                  <a:cubicBezTo>
                    <a:pt x="184" y="136"/>
                    <a:pt x="184" y="137"/>
                    <a:pt x="184" y="137"/>
                  </a:cubicBezTo>
                  <a:cubicBezTo>
                    <a:pt x="185" y="137"/>
                    <a:pt x="185" y="136"/>
                    <a:pt x="185" y="136"/>
                  </a:cubicBezTo>
                  <a:cubicBezTo>
                    <a:pt x="185" y="136"/>
                    <a:pt x="184" y="136"/>
                    <a:pt x="184" y="136"/>
                  </a:cubicBezTo>
                  <a:close/>
                  <a:moveTo>
                    <a:pt x="144" y="150"/>
                  </a:moveTo>
                  <a:cubicBezTo>
                    <a:pt x="143" y="151"/>
                    <a:pt x="143" y="151"/>
                    <a:pt x="143" y="152"/>
                  </a:cubicBezTo>
                  <a:cubicBezTo>
                    <a:pt x="143" y="151"/>
                    <a:pt x="144" y="151"/>
                    <a:pt x="144" y="150"/>
                  </a:cubicBezTo>
                  <a:close/>
                  <a:moveTo>
                    <a:pt x="148" y="75"/>
                  </a:moveTo>
                  <a:cubicBezTo>
                    <a:pt x="147" y="75"/>
                    <a:pt x="147" y="75"/>
                    <a:pt x="147" y="74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7" y="75"/>
                    <a:pt x="147" y="75"/>
                    <a:pt x="148" y="75"/>
                  </a:cubicBezTo>
                  <a:close/>
                  <a:moveTo>
                    <a:pt x="183" y="97"/>
                  </a:moveTo>
                  <a:cubicBezTo>
                    <a:pt x="183" y="97"/>
                    <a:pt x="182" y="97"/>
                    <a:pt x="182" y="97"/>
                  </a:cubicBezTo>
                  <a:cubicBezTo>
                    <a:pt x="182" y="97"/>
                    <a:pt x="182" y="98"/>
                    <a:pt x="183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98"/>
                    <a:pt x="183" y="97"/>
                    <a:pt x="183" y="97"/>
                  </a:cubicBezTo>
                  <a:close/>
                  <a:moveTo>
                    <a:pt x="89" y="100"/>
                  </a:moveTo>
                  <a:cubicBezTo>
                    <a:pt x="89" y="101"/>
                    <a:pt x="90" y="101"/>
                    <a:pt x="90" y="101"/>
                  </a:cubicBezTo>
                  <a:cubicBezTo>
                    <a:pt x="90" y="101"/>
                    <a:pt x="90" y="100"/>
                    <a:pt x="89" y="100"/>
                  </a:cubicBezTo>
                  <a:close/>
                  <a:moveTo>
                    <a:pt x="161" y="70"/>
                  </a:moveTo>
                  <a:cubicBezTo>
                    <a:pt x="161" y="71"/>
                    <a:pt x="161" y="71"/>
                    <a:pt x="160" y="72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61" y="71"/>
                    <a:pt x="161" y="71"/>
                    <a:pt x="161" y="70"/>
                  </a:cubicBezTo>
                  <a:close/>
                  <a:moveTo>
                    <a:pt x="70" y="111"/>
                  </a:moveTo>
                  <a:cubicBezTo>
                    <a:pt x="70" y="111"/>
                    <a:pt x="70" y="111"/>
                    <a:pt x="70" y="111"/>
                  </a:cubicBezTo>
                  <a:cubicBezTo>
                    <a:pt x="70" y="112"/>
                    <a:pt x="69" y="112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lose/>
                  <a:moveTo>
                    <a:pt x="78" y="80"/>
                  </a:moveTo>
                  <a:cubicBezTo>
                    <a:pt x="77" y="80"/>
                    <a:pt x="77" y="80"/>
                    <a:pt x="78" y="81"/>
                  </a:cubicBezTo>
                  <a:cubicBezTo>
                    <a:pt x="78" y="81"/>
                    <a:pt x="78" y="80"/>
                    <a:pt x="78" y="80"/>
                  </a:cubicBezTo>
                  <a:close/>
                  <a:moveTo>
                    <a:pt x="81" y="81"/>
                  </a:moveTo>
                  <a:cubicBezTo>
                    <a:pt x="83" y="80"/>
                    <a:pt x="83" y="80"/>
                    <a:pt x="83" y="80"/>
                  </a:cubicBezTo>
                  <a:cubicBezTo>
                    <a:pt x="82" y="80"/>
                    <a:pt x="82" y="80"/>
                    <a:pt x="81" y="81"/>
                  </a:cubicBezTo>
                  <a:close/>
                  <a:moveTo>
                    <a:pt x="50" y="95"/>
                  </a:moveTo>
                  <a:cubicBezTo>
                    <a:pt x="50" y="94"/>
                    <a:pt x="50" y="94"/>
                    <a:pt x="49" y="94"/>
                  </a:cubicBezTo>
                  <a:cubicBezTo>
                    <a:pt x="50" y="94"/>
                    <a:pt x="50" y="94"/>
                    <a:pt x="50" y="95"/>
                  </a:cubicBezTo>
                  <a:close/>
                  <a:moveTo>
                    <a:pt x="147" y="121"/>
                  </a:moveTo>
                  <a:cubicBezTo>
                    <a:pt x="146" y="121"/>
                    <a:pt x="146" y="121"/>
                    <a:pt x="147" y="122"/>
                  </a:cubicBezTo>
                  <a:cubicBezTo>
                    <a:pt x="147" y="121"/>
                    <a:pt x="147" y="121"/>
                    <a:pt x="147" y="121"/>
                  </a:cubicBezTo>
                  <a:close/>
                  <a:moveTo>
                    <a:pt x="143" y="148"/>
                  </a:moveTo>
                  <a:cubicBezTo>
                    <a:pt x="143" y="148"/>
                    <a:pt x="143" y="148"/>
                    <a:pt x="144" y="147"/>
                  </a:cubicBezTo>
                  <a:cubicBezTo>
                    <a:pt x="143" y="147"/>
                    <a:pt x="143" y="147"/>
                    <a:pt x="143" y="146"/>
                  </a:cubicBezTo>
                  <a:cubicBezTo>
                    <a:pt x="143" y="147"/>
                    <a:pt x="143" y="147"/>
                    <a:pt x="143" y="148"/>
                  </a:cubicBezTo>
                  <a:close/>
                  <a:moveTo>
                    <a:pt x="201" y="114"/>
                  </a:moveTo>
                  <a:cubicBezTo>
                    <a:pt x="201" y="114"/>
                    <a:pt x="201" y="113"/>
                    <a:pt x="201" y="113"/>
                  </a:cubicBezTo>
                  <a:cubicBezTo>
                    <a:pt x="201" y="113"/>
                    <a:pt x="201" y="114"/>
                    <a:pt x="201" y="114"/>
                  </a:cubicBezTo>
                  <a:close/>
                  <a:moveTo>
                    <a:pt x="54" y="116"/>
                  </a:moveTo>
                  <a:cubicBezTo>
                    <a:pt x="54" y="116"/>
                    <a:pt x="54" y="116"/>
                    <a:pt x="54" y="116"/>
                  </a:cubicBezTo>
                  <a:cubicBezTo>
                    <a:pt x="53" y="117"/>
                    <a:pt x="53" y="117"/>
                    <a:pt x="53" y="118"/>
                  </a:cubicBezTo>
                  <a:cubicBezTo>
                    <a:pt x="53" y="118"/>
                    <a:pt x="54" y="118"/>
                    <a:pt x="54" y="118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4" y="117"/>
                    <a:pt x="54" y="117"/>
                    <a:pt x="54" y="116"/>
                  </a:cubicBezTo>
                  <a:close/>
                  <a:moveTo>
                    <a:pt x="198" y="72"/>
                  </a:moveTo>
                  <a:cubicBezTo>
                    <a:pt x="198" y="72"/>
                    <a:pt x="198" y="73"/>
                    <a:pt x="197" y="73"/>
                  </a:cubicBezTo>
                  <a:cubicBezTo>
                    <a:pt x="198" y="73"/>
                    <a:pt x="198" y="73"/>
                    <a:pt x="198" y="72"/>
                  </a:cubicBezTo>
                  <a:close/>
                  <a:moveTo>
                    <a:pt x="114" y="71"/>
                  </a:moveTo>
                  <a:cubicBezTo>
                    <a:pt x="115" y="71"/>
                    <a:pt x="115" y="71"/>
                    <a:pt x="115" y="70"/>
                  </a:cubicBezTo>
                  <a:cubicBezTo>
                    <a:pt x="114" y="71"/>
                    <a:pt x="114" y="71"/>
                    <a:pt x="114" y="71"/>
                  </a:cubicBezTo>
                  <a:close/>
                  <a:moveTo>
                    <a:pt x="204" y="112"/>
                  </a:move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1"/>
                    <a:pt x="204" y="111"/>
                  </a:cubicBezTo>
                  <a:cubicBezTo>
                    <a:pt x="204" y="112"/>
                    <a:pt x="204" y="112"/>
                    <a:pt x="204" y="112"/>
                  </a:cubicBezTo>
                  <a:close/>
                  <a:moveTo>
                    <a:pt x="233" y="61"/>
                  </a:moveTo>
                  <a:cubicBezTo>
                    <a:pt x="234" y="62"/>
                    <a:pt x="234" y="62"/>
                    <a:pt x="234" y="63"/>
                  </a:cubicBezTo>
                  <a:cubicBezTo>
                    <a:pt x="234" y="62"/>
                    <a:pt x="234" y="62"/>
                    <a:pt x="233" y="61"/>
                  </a:cubicBezTo>
                  <a:close/>
                  <a:moveTo>
                    <a:pt x="228" y="68"/>
                  </a:moveTo>
                  <a:cubicBezTo>
                    <a:pt x="229" y="67"/>
                    <a:pt x="229" y="67"/>
                    <a:pt x="228" y="67"/>
                  </a:cubicBezTo>
                  <a:cubicBezTo>
                    <a:pt x="228" y="67"/>
                    <a:pt x="228" y="68"/>
                    <a:pt x="228" y="68"/>
                  </a:cubicBezTo>
                  <a:close/>
                  <a:moveTo>
                    <a:pt x="115" y="97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5" y="97"/>
                    <a:pt x="115" y="97"/>
                  </a:cubicBezTo>
                  <a:close/>
                  <a:moveTo>
                    <a:pt x="121" y="93"/>
                  </a:moveTo>
                  <a:cubicBezTo>
                    <a:pt x="120" y="93"/>
                    <a:pt x="120" y="93"/>
                    <a:pt x="121" y="94"/>
                  </a:cubicBezTo>
                  <a:cubicBezTo>
                    <a:pt x="121" y="93"/>
                    <a:pt x="121" y="93"/>
                    <a:pt x="121" y="93"/>
                  </a:cubicBezTo>
                  <a:close/>
                  <a:moveTo>
                    <a:pt x="53" y="69"/>
                  </a:moveTo>
                  <a:cubicBezTo>
                    <a:pt x="53" y="69"/>
                    <a:pt x="53" y="69"/>
                    <a:pt x="52" y="69"/>
                  </a:cubicBezTo>
                  <a:cubicBezTo>
                    <a:pt x="52" y="69"/>
                    <a:pt x="53" y="69"/>
                    <a:pt x="53" y="69"/>
                  </a:cubicBezTo>
                  <a:close/>
                  <a:moveTo>
                    <a:pt x="176" y="50"/>
                  </a:moveTo>
                  <a:cubicBezTo>
                    <a:pt x="177" y="49"/>
                    <a:pt x="177" y="49"/>
                    <a:pt x="176" y="48"/>
                  </a:cubicBezTo>
                  <a:cubicBezTo>
                    <a:pt x="176" y="49"/>
                    <a:pt x="176" y="49"/>
                    <a:pt x="176" y="50"/>
                  </a:cubicBezTo>
                  <a:close/>
                  <a:moveTo>
                    <a:pt x="127" y="169"/>
                  </a:moveTo>
                  <a:cubicBezTo>
                    <a:pt x="127" y="169"/>
                    <a:pt x="127" y="169"/>
                    <a:pt x="128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7" y="169"/>
                    <a:pt x="127" y="168"/>
                  </a:cubicBezTo>
                  <a:cubicBezTo>
                    <a:pt x="127" y="169"/>
                    <a:pt x="127" y="169"/>
                    <a:pt x="127" y="169"/>
                  </a:cubicBezTo>
                  <a:close/>
                  <a:moveTo>
                    <a:pt x="145" y="135"/>
                  </a:moveTo>
                  <a:cubicBezTo>
                    <a:pt x="146" y="135"/>
                    <a:pt x="146" y="135"/>
                    <a:pt x="145" y="134"/>
                  </a:cubicBezTo>
                  <a:cubicBezTo>
                    <a:pt x="145" y="134"/>
                    <a:pt x="145" y="135"/>
                    <a:pt x="145" y="135"/>
                  </a:cubicBezTo>
                  <a:close/>
                  <a:moveTo>
                    <a:pt x="168" y="127"/>
                  </a:moveTo>
                  <a:cubicBezTo>
                    <a:pt x="168" y="127"/>
                    <a:pt x="169" y="127"/>
                    <a:pt x="169" y="127"/>
                  </a:cubicBezTo>
                  <a:cubicBezTo>
                    <a:pt x="169" y="127"/>
                    <a:pt x="169" y="126"/>
                    <a:pt x="169" y="126"/>
                  </a:cubicBezTo>
                  <a:cubicBezTo>
                    <a:pt x="169" y="126"/>
                    <a:pt x="168" y="126"/>
                    <a:pt x="168" y="127"/>
                  </a:cubicBezTo>
                  <a:close/>
                  <a:moveTo>
                    <a:pt x="151" y="86"/>
                  </a:moveTo>
                  <a:cubicBezTo>
                    <a:pt x="151" y="86"/>
                    <a:pt x="151" y="86"/>
                    <a:pt x="151" y="86"/>
                  </a:cubicBezTo>
                  <a:cubicBezTo>
                    <a:pt x="151" y="86"/>
                    <a:pt x="151" y="86"/>
                    <a:pt x="152" y="86"/>
                  </a:cubicBezTo>
                  <a:cubicBezTo>
                    <a:pt x="152" y="85"/>
                    <a:pt x="152" y="85"/>
                    <a:pt x="151" y="85"/>
                  </a:cubicBezTo>
                  <a:cubicBezTo>
                    <a:pt x="151" y="86"/>
                    <a:pt x="151" y="86"/>
                    <a:pt x="151" y="86"/>
                  </a:cubicBezTo>
                  <a:close/>
                  <a:moveTo>
                    <a:pt x="192" y="128"/>
                  </a:moveTo>
                  <a:cubicBezTo>
                    <a:pt x="192" y="128"/>
                    <a:pt x="193" y="128"/>
                    <a:pt x="193" y="127"/>
                  </a:cubicBezTo>
                  <a:cubicBezTo>
                    <a:pt x="192" y="128"/>
                    <a:pt x="192" y="128"/>
                    <a:pt x="192" y="128"/>
                  </a:cubicBezTo>
                  <a:close/>
                  <a:moveTo>
                    <a:pt x="156" y="143"/>
                  </a:moveTo>
                  <a:cubicBezTo>
                    <a:pt x="156" y="144"/>
                    <a:pt x="156" y="144"/>
                    <a:pt x="157" y="145"/>
                  </a:cubicBezTo>
                  <a:cubicBezTo>
                    <a:pt x="157" y="144"/>
                    <a:pt x="157" y="144"/>
                    <a:pt x="156" y="143"/>
                  </a:cubicBezTo>
                  <a:close/>
                  <a:moveTo>
                    <a:pt x="184" y="142"/>
                  </a:moveTo>
                  <a:cubicBezTo>
                    <a:pt x="184" y="142"/>
                    <a:pt x="184" y="143"/>
                    <a:pt x="184" y="143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84" y="143"/>
                    <a:pt x="185" y="143"/>
                    <a:pt x="184" y="142"/>
                  </a:cubicBezTo>
                  <a:close/>
                  <a:moveTo>
                    <a:pt x="229" y="94"/>
                  </a:moveTo>
                  <a:cubicBezTo>
                    <a:pt x="229" y="95"/>
                    <a:pt x="229" y="95"/>
                    <a:pt x="229" y="95"/>
                  </a:cubicBezTo>
                  <a:cubicBezTo>
                    <a:pt x="229" y="95"/>
                    <a:pt x="230" y="95"/>
                    <a:pt x="229" y="94"/>
                  </a:cubicBezTo>
                  <a:close/>
                  <a:moveTo>
                    <a:pt x="27" y="95"/>
                  </a:moveTo>
                  <a:cubicBezTo>
                    <a:pt x="27" y="94"/>
                    <a:pt x="27" y="94"/>
                    <a:pt x="26" y="93"/>
                  </a:cubicBezTo>
                  <a:cubicBezTo>
                    <a:pt x="26" y="94"/>
                    <a:pt x="26" y="94"/>
                    <a:pt x="27" y="95"/>
                  </a:cubicBezTo>
                  <a:close/>
                  <a:moveTo>
                    <a:pt x="124" y="37"/>
                  </a:moveTo>
                  <a:cubicBezTo>
                    <a:pt x="124" y="37"/>
                    <a:pt x="124" y="37"/>
                    <a:pt x="124" y="37"/>
                  </a:cubicBezTo>
                  <a:cubicBezTo>
                    <a:pt x="124" y="36"/>
                    <a:pt x="124" y="36"/>
                    <a:pt x="123" y="36"/>
                  </a:cubicBezTo>
                  <a:cubicBezTo>
                    <a:pt x="123" y="36"/>
                    <a:pt x="123" y="36"/>
                    <a:pt x="124" y="37"/>
                  </a:cubicBezTo>
                  <a:close/>
                  <a:moveTo>
                    <a:pt x="160" y="131"/>
                  </a:moveTo>
                  <a:cubicBezTo>
                    <a:pt x="160" y="131"/>
                    <a:pt x="160" y="131"/>
                    <a:pt x="160" y="131"/>
                  </a:cubicBezTo>
                  <a:cubicBezTo>
                    <a:pt x="160" y="131"/>
                    <a:pt x="160" y="130"/>
                    <a:pt x="160" y="130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0" y="130"/>
                    <a:pt x="160" y="131"/>
                    <a:pt x="160" y="131"/>
                  </a:cubicBezTo>
                  <a:close/>
                  <a:moveTo>
                    <a:pt x="161" y="137"/>
                  </a:moveTo>
                  <a:cubicBezTo>
                    <a:pt x="161" y="137"/>
                    <a:pt x="161" y="137"/>
                    <a:pt x="161" y="136"/>
                  </a:cubicBezTo>
                  <a:cubicBezTo>
                    <a:pt x="160" y="137"/>
                    <a:pt x="161" y="137"/>
                    <a:pt x="161" y="137"/>
                  </a:cubicBezTo>
                  <a:close/>
                  <a:moveTo>
                    <a:pt x="56" y="52"/>
                  </a:moveTo>
                  <a:cubicBezTo>
                    <a:pt x="56" y="52"/>
                    <a:pt x="56" y="52"/>
                    <a:pt x="56" y="53"/>
                  </a:cubicBezTo>
                  <a:cubicBezTo>
                    <a:pt x="56" y="52"/>
                    <a:pt x="56" y="52"/>
                    <a:pt x="56" y="52"/>
                  </a:cubicBezTo>
                  <a:close/>
                  <a:moveTo>
                    <a:pt x="150" y="108"/>
                  </a:move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9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9"/>
                    <a:pt x="150" y="109"/>
                    <a:pt x="150" y="108"/>
                  </a:cubicBezTo>
                  <a:close/>
                  <a:moveTo>
                    <a:pt x="239" y="80"/>
                  </a:move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80"/>
                    <a:pt x="239" y="80"/>
                  </a:cubicBezTo>
                  <a:close/>
                  <a:moveTo>
                    <a:pt x="191" y="56"/>
                  </a:moveTo>
                  <a:cubicBezTo>
                    <a:pt x="191" y="57"/>
                    <a:pt x="191" y="57"/>
                    <a:pt x="191" y="57"/>
                  </a:cubicBezTo>
                  <a:cubicBezTo>
                    <a:pt x="191" y="57"/>
                    <a:pt x="191" y="57"/>
                    <a:pt x="191" y="56"/>
                  </a:cubicBezTo>
                  <a:close/>
                  <a:moveTo>
                    <a:pt x="161" y="66"/>
                  </a:moveTo>
                  <a:cubicBezTo>
                    <a:pt x="160" y="66"/>
                    <a:pt x="160" y="66"/>
                    <a:pt x="161" y="67"/>
                  </a:cubicBezTo>
                  <a:cubicBezTo>
                    <a:pt x="161" y="66"/>
                    <a:pt x="161" y="66"/>
                    <a:pt x="161" y="66"/>
                  </a:cubicBezTo>
                  <a:close/>
                  <a:moveTo>
                    <a:pt x="51" y="66"/>
                  </a:moveTo>
                  <a:cubicBezTo>
                    <a:pt x="51" y="66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lose/>
                  <a:moveTo>
                    <a:pt x="156" y="73"/>
                  </a:moveTo>
                  <a:cubicBezTo>
                    <a:pt x="155" y="73"/>
                    <a:pt x="155" y="73"/>
                    <a:pt x="155" y="74"/>
                  </a:cubicBezTo>
                  <a:cubicBezTo>
                    <a:pt x="156" y="73"/>
                    <a:pt x="156" y="73"/>
                    <a:pt x="156" y="73"/>
                  </a:cubicBezTo>
                  <a:close/>
                  <a:moveTo>
                    <a:pt x="153" y="74"/>
                  </a:move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4" y="75"/>
                    <a:pt x="153" y="74"/>
                  </a:cubicBezTo>
                  <a:close/>
                  <a:moveTo>
                    <a:pt x="166" y="120"/>
                  </a:moveTo>
                  <a:cubicBezTo>
                    <a:pt x="166" y="119"/>
                    <a:pt x="166" y="119"/>
                    <a:pt x="165" y="119"/>
                  </a:cubicBezTo>
                  <a:cubicBezTo>
                    <a:pt x="165" y="119"/>
                    <a:pt x="166" y="119"/>
                    <a:pt x="166" y="120"/>
                  </a:cubicBezTo>
                  <a:close/>
                  <a:moveTo>
                    <a:pt x="163" y="122"/>
                  </a:moveTo>
                  <a:cubicBezTo>
                    <a:pt x="163" y="122"/>
                    <a:pt x="163" y="121"/>
                    <a:pt x="163" y="121"/>
                  </a:cubicBezTo>
                  <a:cubicBezTo>
                    <a:pt x="163" y="121"/>
                    <a:pt x="163" y="121"/>
                    <a:pt x="163" y="122"/>
                  </a:cubicBezTo>
                  <a:close/>
                  <a:moveTo>
                    <a:pt x="87" y="129"/>
                  </a:moveTo>
                  <a:cubicBezTo>
                    <a:pt x="87" y="130"/>
                    <a:pt x="87" y="130"/>
                    <a:pt x="87" y="130"/>
                  </a:cubicBezTo>
                  <a:cubicBezTo>
                    <a:pt x="87" y="130"/>
                    <a:pt x="87" y="130"/>
                    <a:pt x="87" y="129"/>
                  </a:cubicBezTo>
                  <a:close/>
                  <a:moveTo>
                    <a:pt x="194" y="126"/>
                  </a:moveTo>
                  <a:cubicBezTo>
                    <a:pt x="194" y="126"/>
                    <a:pt x="194" y="126"/>
                    <a:pt x="194" y="126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95" y="125"/>
                    <a:pt x="194" y="125"/>
                    <a:pt x="194" y="126"/>
                  </a:cubicBezTo>
                  <a:close/>
                  <a:moveTo>
                    <a:pt x="138" y="149"/>
                  </a:moveTo>
                  <a:cubicBezTo>
                    <a:pt x="137" y="148"/>
                    <a:pt x="137" y="148"/>
                    <a:pt x="137" y="148"/>
                  </a:cubicBezTo>
                  <a:cubicBezTo>
                    <a:pt x="137" y="148"/>
                    <a:pt x="137" y="149"/>
                    <a:pt x="138" y="149"/>
                  </a:cubicBezTo>
                  <a:close/>
                  <a:moveTo>
                    <a:pt x="133" y="149"/>
                  </a:moveTo>
                  <a:cubicBezTo>
                    <a:pt x="132" y="149"/>
                    <a:pt x="132" y="149"/>
                    <a:pt x="132" y="149"/>
                  </a:cubicBezTo>
                  <a:cubicBezTo>
                    <a:pt x="132" y="149"/>
                    <a:pt x="132" y="149"/>
                    <a:pt x="132" y="149"/>
                  </a:cubicBezTo>
                  <a:cubicBezTo>
                    <a:pt x="132" y="149"/>
                    <a:pt x="132" y="149"/>
                    <a:pt x="133" y="149"/>
                  </a:cubicBezTo>
                  <a:close/>
                  <a:moveTo>
                    <a:pt x="241" y="86"/>
                  </a:moveTo>
                  <a:cubicBezTo>
                    <a:pt x="241" y="86"/>
                    <a:pt x="241" y="86"/>
                    <a:pt x="241" y="85"/>
                  </a:cubicBezTo>
                  <a:cubicBezTo>
                    <a:pt x="241" y="85"/>
                    <a:pt x="241" y="86"/>
                    <a:pt x="241" y="86"/>
                  </a:cubicBezTo>
                  <a:close/>
                  <a:moveTo>
                    <a:pt x="220" y="103"/>
                  </a:moveTo>
                  <a:cubicBezTo>
                    <a:pt x="221" y="102"/>
                    <a:pt x="221" y="102"/>
                    <a:pt x="220" y="102"/>
                  </a:cubicBezTo>
                  <a:cubicBezTo>
                    <a:pt x="220" y="102"/>
                    <a:pt x="220" y="103"/>
                    <a:pt x="220" y="103"/>
                  </a:cubicBezTo>
                  <a:close/>
                  <a:moveTo>
                    <a:pt x="88" y="105"/>
                  </a:moveTo>
                  <a:cubicBezTo>
                    <a:pt x="88" y="105"/>
                    <a:pt x="88" y="106"/>
                    <a:pt x="88" y="106"/>
                  </a:cubicBezTo>
                  <a:cubicBezTo>
                    <a:pt x="88" y="106"/>
                    <a:pt x="89" y="105"/>
                    <a:pt x="88" y="105"/>
                  </a:cubicBezTo>
                  <a:close/>
                  <a:moveTo>
                    <a:pt x="173" y="128"/>
                  </a:moveTo>
                  <a:cubicBezTo>
                    <a:pt x="173" y="128"/>
                    <a:pt x="173" y="128"/>
                    <a:pt x="173" y="128"/>
                  </a:cubicBezTo>
                  <a:cubicBezTo>
                    <a:pt x="172" y="128"/>
                    <a:pt x="172" y="129"/>
                    <a:pt x="172" y="129"/>
                  </a:cubicBezTo>
                  <a:cubicBezTo>
                    <a:pt x="172" y="129"/>
                    <a:pt x="173" y="129"/>
                    <a:pt x="173" y="129"/>
                  </a:cubicBezTo>
                  <a:cubicBezTo>
                    <a:pt x="173" y="129"/>
                    <a:pt x="173" y="128"/>
                    <a:pt x="173" y="128"/>
                  </a:cubicBezTo>
                  <a:close/>
                  <a:moveTo>
                    <a:pt x="217" y="57"/>
                  </a:moveTo>
                  <a:cubicBezTo>
                    <a:pt x="216" y="57"/>
                    <a:pt x="216" y="58"/>
                    <a:pt x="216" y="58"/>
                  </a:cubicBezTo>
                  <a:cubicBezTo>
                    <a:pt x="216" y="58"/>
                    <a:pt x="217" y="58"/>
                    <a:pt x="217" y="58"/>
                  </a:cubicBezTo>
                  <a:cubicBezTo>
                    <a:pt x="217" y="58"/>
                    <a:pt x="217" y="57"/>
                    <a:pt x="217" y="57"/>
                  </a:cubicBezTo>
                  <a:close/>
                  <a:moveTo>
                    <a:pt x="188" y="107"/>
                  </a:moveTo>
                  <a:cubicBezTo>
                    <a:pt x="189" y="107"/>
                    <a:pt x="189" y="107"/>
                    <a:pt x="189" y="107"/>
                  </a:cubicBezTo>
                  <a:cubicBezTo>
                    <a:pt x="188" y="107"/>
                    <a:pt x="188" y="107"/>
                    <a:pt x="188" y="107"/>
                  </a:cubicBezTo>
                  <a:close/>
                  <a:moveTo>
                    <a:pt x="87" y="72"/>
                  </a:moveTo>
                  <a:cubicBezTo>
                    <a:pt x="87" y="72"/>
                    <a:pt x="87" y="72"/>
                    <a:pt x="88" y="72"/>
                  </a:cubicBezTo>
                  <a:cubicBezTo>
                    <a:pt x="88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lose/>
                  <a:moveTo>
                    <a:pt x="212" y="119"/>
                  </a:moveTo>
                  <a:cubicBezTo>
                    <a:pt x="212" y="119"/>
                    <a:pt x="212" y="119"/>
                    <a:pt x="212" y="119"/>
                  </a:cubicBezTo>
                  <a:cubicBezTo>
                    <a:pt x="212" y="119"/>
                    <a:pt x="212" y="119"/>
                    <a:pt x="212" y="119"/>
                  </a:cubicBezTo>
                  <a:cubicBezTo>
                    <a:pt x="212" y="119"/>
                    <a:pt x="212" y="119"/>
                    <a:pt x="212" y="119"/>
                  </a:cubicBezTo>
                  <a:cubicBezTo>
                    <a:pt x="212" y="119"/>
                    <a:pt x="212" y="119"/>
                    <a:pt x="212" y="119"/>
                  </a:cubicBezTo>
                  <a:close/>
                  <a:moveTo>
                    <a:pt x="125" y="109"/>
                  </a:moveTo>
                  <a:cubicBezTo>
                    <a:pt x="125" y="109"/>
                    <a:pt x="125" y="109"/>
                    <a:pt x="125" y="109"/>
                  </a:cubicBezTo>
                  <a:cubicBezTo>
                    <a:pt x="125" y="109"/>
                    <a:pt x="125" y="109"/>
                    <a:pt x="125" y="109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10"/>
                    <a:pt x="125" y="110"/>
                  </a:cubicBezTo>
                  <a:cubicBezTo>
                    <a:pt x="125" y="109"/>
                    <a:pt x="125" y="109"/>
                    <a:pt x="125" y="109"/>
                  </a:cubicBezTo>
                  <a:close/>
                  <a:moveTo>
                    <a:pt x="253" y="80"/>
                  </a:moveTo>
                  <a:cubicBezTo>
                    <a:pt x="253" y="80"/>
                    <a:pt x="253" y="80"/>
                    <a:pt x="253" y="80"/>
                  </a:cubicBezTo>
                  <a:cubicBezTo>
                    <a:pt x="253" y="80"/>
                    <a:pt x="253" y="80"/>
                    <a:pt x="254" y="80"/>
                  </a:cubicBezTo>
                  <a:cubicBezTo>
                    <a:pt x="254" y="80"/>
                    <a:pt x="254" y="80"/>
                    <a:pt x="253" y="79"/>
                  </a:cubicBezTo>
                  <a:cubicBezTo>
                    <a:pt x="253" y="80"/>
                    <a:pt x="253" y="80"/>
                    <a:pt x="253" y="80"/>
                  </a:cubicBezTo>
                  <a:close/>
                  <a:moveTo>
                    <a:pt x="65" y="122"/>
                  </a:move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lose/>
                  <a:moveTo>
                    <a:pt x="206" y="122"/>
                  </a:moveTo>
                  <a:cubicBezTo>
                    <a:pt x="206" y="122"/>
                    <a:pt x="206" y="122"/>
                    <a:pt x="206" y="121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lose/>
                  <a:moveTo>
                    <a:pt x="122" y="113"/>
                  </a:move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21" y="114"/>
                    <a:pt x="122" y="113"/>
                  </a:cubicBezTo>
                  <a:close/>
                  <a:moveTo>
                    <a:pt x="225" y="66"/>
                  </a:moveTo>
                  <a:cubicBezTo>
                    <a:pt x="225" y="66"/>
                    <a:pt x="225" y="66"/>
                    <a:pt x="225" y="66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6" y="66"/>
                    <a:pt x="226" y="65"/>
                    <a:pt x="226" y="65"/>
                  </a:cubicBezTo>
                  <a:cubicBezTo>
                    <a:pt x="226" y="65"/>
                    <a:pt x="225" y="66"/>
                    <a:pt x="225" y="66"/>
                  </a:cubicBezTo>
                  <a:close/>
                  <a:moveTo>
                    <a:pt x="226" y="82"/>
                  </a:moveTo>
                  <a:cubicBezTo>
                    <a:pt x="226" y="82"/>
                    <a:pt x="226" y="82"/>
                    <a:pt x="226" y="82"/>
                  </a:cubicBezTo>
                  <a:cubicBezTo>
                    <a:pt x="226" y="82"/>
                    <a:pt x="226" y="82"/>
                    <a:pt x="226" y="81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6" y="82"/>
                    <a:pt x="226" y="82"/>
                    <a:pt x="226" y="82"/>
                  </a:cubicBezTo>
                  <a:close/>
                  <a:moveTo>
                    <a:pt x="147" y="147"/>
                  </a:move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6"/>
                    <a:pt x="148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8" y="146"/>
                    <a:pt x="148" y="147"/>
                    <a:pt x="147" y="147"/>
                  </a:cubicBezTo>
                  <a:close/>
                  <a:moveTo>
                    <a:pt x="83" y="92"/>
                  </a:move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3" y="92"/>
                    <a:pt x="82" y="92"/>
                  </a:cubicBezTo>
                  <a:cubicBezTo>
                    <a:pt x="83" y="92"/>
                    <a:pt x="83" y="92"/>
                    <a:pt x="83" y="92"/>
                  </a:cubicBezTo>
                  <a:close/>
                  <a:moveTo>
                    <a:pt x="186" y="146"/>
                  </a:moveTo>
                  <a:cubicBezTo>
                    <a:pt x="186" y="146"/>
                    <a:pt x="186" y="146"/>
                    <a:pt x="186" y="146"/>
                  </a:cubicBezTo>
                  <a:cubicBezTo>
                    <a:pt x="186" y="146"/>
                    <a:pt x="186" y="146"/>
                    <a:pt x="186" y="146"/>
                  </a:cubicBezTo>
                  <a:cubicBezTo>
                    <a:pt x="186" y="146"/>
                    <a:pt x="186" y="146"/>
                    <a:pt x="186" y="146"/>
                  </a:cubicBezTo>
                  <a:cubicBezTo>
                    <a:pt x="186" y="146"/>
                    <a:pt x="186" y="146"/>
                    <a:pt x="186" y="146"/>
                  </a:cubicBezTo>
                  <a:close/>
                  <a:moveTo>
                    <a:pt x="242" y="74"/>
                  </a:moveTo>
                  <a:cubicBezTo>
                    <a:pt x="242" y="74"/>
                    <a:pt x="242" y="74"/>
                    <a:pt x="242" y="74"/>
                  </a:cubicBezTo>
                  <a:cubicBezTo>
                    <a:pt x="242" y="74"/>
                    <a:pt x="242" y="73"/>
                    <a:pt x="242" y="73"/>
                  </a:cubicBezTo>
                  <a:cubicBezTo>
                    <a:pt x="242" y="73"/>
                    <a:pt x="241" y="74"/>
                    <a:pt x="242" y="74"/>
                  </a:cubicBezTo>
                  <a:close/>
                  <a:moveTo>
                    <a:pt x="104" y="141"/>
                  </a:moveTo>
                  <a:cubicBezTo>
                    <a:pt x="104" y="141"/>
                    <a:pt x="104" y="141"/>
                    <a:pt x="104" y="141"/>
                  </a:cubicBezTo>
                  <a:cubicBezTo>
                    <a:pt x="104" y="141"/>
                    <a:pt x="104" y="141"/>
                    <a:pt x="104" y="140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4" y="140"/>
                    <a:pt x="104" y="141"/>
                    <a:pt x="104" y="141"/>
                  </a:cubicBezTo>
                  <a:close/>
                  <a:moveTo>
                    <a:pt x="112" y="141"/>
                  </a:moveTo>
                  <a:cubicBezTo>
                    <a:pt x="111" y="141"/>
                    <a:pt x="111" y="140"/>
                    <a:pt x="111" y="140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1"/>
                    <a:pt x="112" y="141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1" y="71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2" y="72"/>
                    <a:pt x="182" y="72"/>
                    <a:pt x="182" y="71"/>
                  </a:cubicBezTo>
                  <a:close/>
                  <a:moveTo>
                    <a:pt x="79" y="71"/>
                  </a:moveTo>
                  <a:cubicBezTo>
                    <a:pt x="79" y="71"/>
                    <a:pt x="79" y="70"/>
                    <a:pt x="79" y="70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lose/>
                  <a:moveTo>
                    <a:pt x="94" y="107"/>
                  </a:moveTo>
                  <a:cubicBezTo>
                    <a:pt x="94" y="107"/>
                    <a:pt x="94" y="107"/>
                    <a:pt x="95" y="107"/>
                  </a:cubicBezTo>
                  <a:cubicBezTo>
                    <a:pt x="95" y="107"/>
                    <a:pt x="95" y="107"/>
                    <a:pt x="94" y="107"/>
                  </a:cubicBezTo>
                  <a:close/>
                  <a:moveTo>
                    <a:pt x="35" y="79"/>
                  </a:moveTo>
                  <a:cubicBezTo>
                    <a:pt x="35" y="79"/>
                    <a:pt x="35" y="79"/>
                    <a:pt x="35" y="79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9"/>
                  </a:cubicBezTo>
                  <a:close/>
                  <a:moveTo>
                    <a:pt x="174" y="159"/>
                  </a:moveTo>
                  <a:cubicBezTo>
                    <a:pt x="174" y="159"/>
                    <a:pt x="174" y="159"/>
                    <a:pt x="174" y="159"/>
                  </a:cubicBezTo>
                  <a:cubicBezTo>
                    <a:pt x="174" y="159"/>
                    <a:pt x="174" y="158"/>
                    <a:pt x="174" y="158"/>
                  </a:cubicBezTo>
                  <a:cubicBezTo>
                    <a:pt x="174" y="158"/>
                    <a:pt x="174" y="158"/>
                    <a:pt x="174" y="158"/>
                  </a:cubicBezTo>
                  <a:cubicBezTo>
                    <a:pt x="174" y="158"/>
                    <a:pt x="174" y="158"/>
                    <a:pt x="174" y="159"/>
                  </a:cubicBezTo>
                  <a:close/>
                  <a:moveTo>
                    <a:pt x="146" y="78"/>
                  </a:moveTo>
                  <a:cubicBezTo>
                    <a:pt x="146" y="78"/>
                    <a:pt x="146" y="78"/>
                    <a:pt x="146" y="78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7" y="77"/>
                    <a:pt x="146" y="77"/>
                    <a:pt x="146" y="78"/>
                  </a:cubicBezTo>
                  <a:close/>
                  <a:moveTo>
                    <a:pt x="67" y="127"/>
                  </a:move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7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7" y="127"/>
                    <a:pt x="67" y="127"/>
                    <a:pt x="67" y="1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76"/>
            <p:cNvSpPr>
              <a:spLocks noEditPoints="1"/>
            </p:cNvSpPr>
            <p:nvPr/>
          </p:nvSpPr>
          <p:spPr bwMode="auto">
            <a:xfrm>
              <a:off x="9079944" y="2955151"/>
              <a:ext cx="1056882" cy="519706"/>
            </a:xfrm>
            <a:custGeom>
              <a:avLst/>
              <a:gdLst>
                <a:gd name="T0" fmla="*/ 94 w 266"/>
                <a:gd name="T1" fmla="*/ 87 h 131"/>
                <a:gd name="T2" fmla="*/ 72 w 266"/>
                <a:gd name="T3" fmla="*/ 56 h 131"/>
                <a:gd name="T4" fmla="*/ 56 w 266"/>
                <a:gd name="T5" fmla="*/ 44 h 131"/>
                <a:gd name="T6" fmla="*/ 32 w 266"/>
                <a:gd name="T7" fmla="*/ 114 h 131"/>
                <a:gd name="T8" fmla="*/ 100 w 266"/>
                <a:gd name="T9" fmla="*/ 12 h 131"/>
                <a:gd name="T10" fmla="*/ 261 w 266"/>
                <a:gd name="T11" fmla="*/ 79 h 131"/>
                <a:gd name="T12" fmla="*/ 214 w 266"/>
                <a:gd name="T13" fmla="*/ 77 h 131"/>
                <a:gd name="T14" fmla="*/ 209 w 266"/>
                <a:gd name="T15" fmla="*/ 27 h 131"/>
                <a:gd name="T16" fmla="*/ 174 w 266"/>
                <a:gd name="T17" fmla="*/ 81 h 131"/>
                <a:gd name="T18" fmla="*/ 136 w 266"/>
                <a:gd name="T19" fmla="*/ 130 h 131"/>
                <a:gd name="T20" fmla="*/ 134 w 266"/>
                <a:gd name="T21" fmla="*/ 47 h 131"/>
                <a:gd name="T22" fmla="*/ 30 w 266"/>
                <a:gd name="T23" fmla="*/ 36 h 131"/>
                <a:gd name="T24" fmla="*/ 242 w 266"/>
                <a:gd name="T25" fmla="*/ 24 h 131"/>
                <a:gd name="T26" fmla="*/ 228 w 266"/>
                <a:gd name="T27" fmla="*/ 53 h 131"/>
                <a:gd name="T28" fmla="*/ 251 w 266"/>
                <a:gd name="T29" fmla="*/ 58 h 131"/>
                <a:gd name="T30" fmla="*/ 233 w 266"/>
                <a:gd name="T31" fmla="*/ 22 h 131"/>
                <a:gd name="T32" fmla="*/ 184 w 266"/>
                <a:gd name="T33" fmla="*/ 71 h 131"/>
                <a:gd name="T34" fmla="*/ 44 w 266"/>
                <a:gd name="T35" fmla="*/ 31 h 131"/>
                <a:gd name="T36" fmla="*/ 165 w 266"/>
                <a:gd name="T37" fmla="*/ 35 h 131"/>
                <a:gd name="T38" fmla="*/ 240 w 266"/>
                <a:gd name="T39" fmla="*/ 30 h 131"/>
                <a:gd name="T40" fmla="*/ 157 w 266"/>
                <a:gd name="T41" fmla="*/ 74 h 131"/>
                <a:gd name="T42" fmla="*/ 181 w 266"/>
                <a:gd name="T43" fmla="*/ 38 h 131"/>
                <a:gd name="T44" fmla="*/ 155 w 266"/>
                <a:gd name="T45" fmla="*/ 72 h 131"/>
                <a:gd name="T46" fmla="*/ 214 w 266"/>
                <a:gd name="T47" fmla="*/ 55 h 131"/>
                <a:gd name="T48" fmla="*/ 63 w 266"/>
                <a:gd name="T49" fmla="*/ 21 h 131"/>
                <a:gd name="T50" fmla="*/ 179 w 266"/>
                <a:gd name="T51" fmla="*/ 47 h 131"/>
                <a:gd name="T52" fmla="*/ 173 w 266"/>
                <a:gd name="T53" fmla="*/ 54 h 131"/>
                <a:gd name="T54" fmla="*/ 70 w 266"/>
                <a:gd name="T55" fmla="*/ 29 h 131"/>
                <a:gd name="T56" fmla="*/ 48 w 266"/>
                <a:gd name="T57" fmla="*/ 64 h 131"/>
                <a:gd name="T58" fmla="*/ 82 w 266"/>
                <a:gd name="T59" fmla="*/ 34 h 131"/>
                <a:gd name="T60" fmla="*/ 159 w 266"/>
                <a:gd name="T61" fmla="*/ 83 h 131"/>
                <a:gd name="T62" fmla="*/ 232 w 266"/>
                <a:gd name="T63" fmla="*/ 68 h 131"/>
                <a:gd name="T64" fmla="*/ 136 w 266"/>
                <a:gd name="T65" fmla="*/ 102 h 131"/>
                <a:gd name="T66" fmla="*/ 146 w 266"/>
                <a:gd name="T67" fmla="*/ 43 h 131"/>
                <a:gd name="T68" fmla="*/ 109 w 266"/>
                <a:gd name="T69" fmla="*/ 73 h 131"/>
                <a:gd name="T70" fmla="*/ 11 w 266"/>
                <a:gd name="T71" fmla="*/ 75 h 131"/>
                <a:gd name="T72" fmla="*/ 214 w 266"/>
                <a:gd name="T73" fmla="*/ 27 h 131"/>
                <a:gd name="T74" fmla="*/ 218 w 266"/>
                <a:gd name="T75" fmla="*/ 66 h 131"/>
                <a:gd name="T76" fmla="*/ 178 w 266"/>
                <a:gd name="T77" fmla="*/ 25 h 131"/>
                <a:gd name="T78" fmla="*/ 145 w 266"/>
                <a:gd name="T79" fmla="*/ 72 h 131"/>
                <a:gd name="T80" fmla="*/ 232 w 266"/>
                <a:gd name="T81" fmla="*/ 38 h 131"/>
                <a:gd name="T82" fmla="*/ 136 w 266"/>
                <a:gd name="T83" fmla="*/ 85 h 131"/>
                <a:gd name="T84" fmla="*/ 205 w 266"/>
                <a:gd name="T85" fmla="*/ 19 h 131"/>
                <a:gd name="T86" fmla="*/ 138 w 266"/>
                <a:gd name="T87" fmla="*/ 111 h 131"/>
                <a:gd name="T88" fmla="*/ 186 w 266"/>
                <a:gd name="T89" fmla="*/ 86 h 131"/>
                <a:gd name="T90" fmla="*/ 83 w 266"/>
                <a:gd name="T91" fmla="*/ 52 h 131"/>
                <a:gd name="T92" fmla="*/ 101 w 266"/>
                <a:gd name="T93" fmla="*/ 74 h 131"/>
                <a:gd name="T94" fmla="*/ 235 w 266"/>
                <a:gd name="T95" fmla="*/ 39 h 131"/>
                <a:gd name="T96" fmla="*/ 50 w 266"/>
                <a:gd name="T97" fmla="*/ 48 h 131"/>
                <a:gd name="T98" fmla="*/ 223 w 266"/>
                <a:gd name="T99" fmla="*/ 60 h 131"/>
                <a:gd name="T100" fmla="*/ 30 w 266"/>
                <a:gd name="T101" fmla="*/ 87 h 131"/>
                <a:gd name="T102" fmla="*/ 151 w 266"/>
                <a:gd name="T103" fmla="*/ 78 h 131"/>
                <a:gd name="T104" fmla="*/ 91 w 266"/>
                <a:gd name="T105" fmla="*/ 23 h 131"/>
                <a:gd name="T106" fmla="*/ 12 w 266"/>
                <a:gd name="T107" fmla="*/ 73 h 131"/>
                <a:gd name="T108" fmla="*/ 83 w 266"/>
                <a:gd name="T109" fmla="*/ 76 h 131"/>
                <a:gd name="T110" fmla="*/ 252 w 266"/>
                <a:gd name="T111" fmla="*/ 70 h 131"/>
                <a:gd name="T112" fmla="*/ 137 w 266"/>
                <a:gd name="T113" fmla="*/ 88 h 131"/>
                <a:gd name="T114" fmla="*/ 139 w 266"/>
                <a:gd name="T115" fmla="*/ 87 h 131"/>
                <a:gd name="T116" fmla="*/ 41 w 266"/>
                <a:gd name="T117" fmla="*/ 88 h 131"/>
                <a:gd name="T118" fmla="*/ 238 w 266"/>
                <a:gd name="T119" fmla="*/ 30 h 131"/>
                <a:gd name="T120" fmla="*/ 122 w 266"/>
                <a:gd name="T121" fmla="*/ 33 h 131"/>
                <a:gd name="T122" fmla="*/ 32 w 266"/>
                <a:gd name="T123" fmla="*/ 5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131">
                  <a:moveTo>
                    <a:pt x="113" y="76"/>
                  </a:moveTo>
                  <a:cubicBezTo>
                    <a:pt x="112" y="77"/>
                    <a:pt x="112" y="77"/>
                    <a:pt x="111" y="77"/>
                  </a:cubicBezTo>
                  <a:cubicBezTo>
                    <a:pt x="111" y="78"/>
                    <a:pt x="110" y="78"/>
                    <a:pt x="110" y="79"/>
                  </a:cubicBezTo>
                  <a:cubicBezTo>
                    <a:pt x="110" y="80"/>
                    <a:pt x="110" y="80"/>
                    <a:pt x="111" y="80"/>
                  </a:cubicBezTo>
                  <a:cubicBezTo>
                    <a:pt x="111" y="80"/>
                    <a:pt x="112" y="81"/>
                    <a:pt x="112" y="81"/>
                  </a:cubicBezTo>
                  <a:cubicBezTo>
                    <a:pt x="112" y="82"/>
                    <a:pt x="111" y="84"/>
                    <a:pt x="111" y="86"/>
                  </a:cubicBezTo>
                  <a:cubicBezTo>
                    <a:pt x="111" y="86"/>
                    <a:pt x="111" y="86"/>
                    <a:pt x="110" y="87"/>
                  </a:cubicBezTo>
                  <a:cubicBezTo>
                    <a:pt x="110" y="87"/>
                    <a:pt x="110" y="87"/>
                    <a:pt x="110" y="88"/>
                  </a:cubicBezTo>
                  <a:cubicBezTo>
                    <a:pt x="111" y="88"/>
                    <a:pt x="110" y="88"/>
                    <a:pt x="110" y="89"/>
                  </a:cubicBezTo>
                  <a:cubicBezTo>
                    <a:pt x="110" y="91"/>
                    <a:pt x="109" y="93"/>
                    <a:pt x="109" y="96"/>
                  </a:cubicBezTo>
                  <a:cubicBezTo>
                    <a:pt x="108" y="97"/>
                    <a:pt x="108" y="98"/>
                    <a:pt x="10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99"/>
                    <a:pt x="107" y="99"/>
                    <a:pt x="107" y="98"/>
                  </a:cubicBezTo>
                  <a:cubicBezTo>
                    <a:pt x="106" y="99"/>
                    <a:pt x="106" y="99"/>
                    <a:pt x="106" y="100"/>
                  </a:cubicBezTo>
                  <a:cubicBezTo>
                    <a:pt x="107" y="100"/>
                    <a:pt x="107" y="101"/>
                    <a:pt x="107" y="101"/>
                  </a:cubicBezTo>
                  <a:cubicBezTo>
                    <a:pt x="107" y="101"/>
                    <a:pt x="107" y="101"/>
                    <a:pt x="108" y="102"/>
                  </a:cubicBezTo>
                  <a:cubicBezTo>
                    <a:pt x="107" y="103"/>
                    <a:pt x="107" y="104"/>
                    <a:pt x="107" y="106"/>
                  </a:cubicBezTo>
                  <a:cubicBezTo>
                    <a:pt x="107" y="106"/>
                    <a:pt x="107" y="106"/>
                    <a:pt x="106" y="106"/>
                  </a:cubicBezTo>
                  <a:cubicBezTo>
                    <a:pt x="106" y="105"/>
                    <a:pt x="106" y="105"/>
                    <a:pt x="106" y="104"/>
                  </a:cubicBezTo>
                  <a:cubicBezTo>
                    <a:pt x="105" y="101"/>
                    <a:pt x="104" y="97"/>
                    <a:pt x="103" y="94"/>
                  </a:cubicBezTo>
                  <a:cubicBezTo>
                    <a:pt x="102" y="92"/>
                    <a:pt x="102" y="90"/>
                    <a:pt x="101" y="88"/>
                  </a:cubicBezTo>
                  <a:cubicBezTo>
                    <a:pt x="100" y="87"/>
                    <a:pt x="100" y="86"/>
                    <a:pt x="100" y="86"/>
                  </a:cubicBezTo>
                  <a:cubicBezTo>
                    <a:pt x="100" y="86"/>
                    <a:pt x="99" y="85"/>
                    <a:pt x="99" y="85"/>
                  </a:cubicBezTo>
                  <a:cubicBezTo>
                    <a:pt x="99" y="83"/>
                    <a:pt x="98" y="82"/>
                    <a:pt x="98" y="80"/>
                  </a:cubicBezTo>
                  <a:cubicBezTo>
                    <a:pt x="98" y="80"/>
                    <a:pt x="97" y="79"/>
                    <a:pt x="97" y="79"/>
                  </a:cubicBezTo>
                  <a:cubicBezTo>
                    <a:pt x="97" y="79"/>
                    <a:pt x="96" y="80"/>
                    <a:pt x="96" y="80"/>
                  </a:cubicBezTo>
                  <a:cubicBezTo>
                    <a:pt x="96" y="82"/>
                    <a:pt x="95" y="83"/>
                    <a:pt x="95" y="84"/>
                  </a:cubicBezTo>
                  <a:cubicBezTo>
                    <a:pt x="95" y="85"/>
                    <a:pt x="96" y="85"/>
                    <a:pt x="97" y="85"/>
                  </a:cubicBezTo>
                  <a:cubicBezTo>
                    <a:pt x="96" y="86"/>
                    <a:pt x="96" y="86"/>
                    <a:pt x="95" y="87"/>
                  </a:cubicBezTo>
                  <a:cubicBezTo>
                    <a:pt x="95" y="87"/>
                    <a:pt x="95" y="87"/>
                    <a:pt x="94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8"/>
                    <a:pt x="94" y="88"/>
                    <a:pt x="94" y="89"/>
                  </a:cubicBezTo>
                  <a:cubicBezTo>
                    <a:pt x="94" y="89"/>
                    <a:pt x="94" y="90"/>
                    <a:pt x="93" y="90"/>
                  </a:cubicBezTo>
                  <a:cubicBezTo>
                    <a:pt x="91" y="92"/>
                    <a:pt x="90" y="95"/>
                    <a:pt x="89" y="98"/>
                  </a:cubicBezTo>
                  <a:cubicBezTo>
                    <a:pt x="89" y="99"/>
                    <a:pt x="89" y="99"/>
                    <a:pt x="88" y="99"/>
                  </a:cubicBezTo>
                  <a:cubicBezTo>
                    <a:pt x="88" y="98"/>
                    <a:pt x="88" y="96"/>
                    <a:pt x="88" y="95"/>
                  </a:cubicBezTo>
                  <a:cubicBezTo>
                    <a:pt x="87" y="92"/>
                    <a:pt x="87" y="89"/>
                    <a:pt x="86" y="86"/>
                  </a:cubicBezTo>
                  <a:cubicBezTo>
                    <a:pt x="86" y="85"/>
                    <a:pt x="86" y="84"/>
                    <a:pt x="87" y="83"/>
                  </a:cubicBezTo>
                  <a:cubicBezTo>
                    <a:pt x="86" y="83"/>
                    <a:pt x="85" y="82"/>
                    <a:pt x="84" y="82"/>
                  </a:cubicBezTo>
                  <a:cubicBezTo>
                    <a:pt x="83" y="81"/>
                    <a:pt x="82" y="81"/>
                    <a:pt x="81" y="82"/>
                  </a:cubicBezTo>
                  <a:cubicBezTo>
                    <a:pt x="80" y="84"/>
                    <a:pt x="79" y="85"/>
                    <a:pt x="78" y="86"/>
                  </a:cubicBezTo>
                  <a:cubicBezTo>
                    <a:pt x="78" y="86"/>
                    <a:pt x="78" y="86"/>
                    <a:pt x="78" y="87"/>
                  </a:cubicBezTo>
                  <a:cubicBezTo>
                    <a:pt x="78" y="88"/>
                    <a:pt x="77" y="88"/>
                    <a:pt x="77" y="89"/>
                  </a:cubicBezTo>
                  <a:cubicBezTo>
                    <a:pt x="76" y="90"/>
                    <a:pt x="76" y="91"/>
                    <a:pt x="75" y="93"/>
                  </a:cubicBezTo>
                  <a:cubicBezTo>
                    <a:pt x="75" y="93"/>
                    <a:pt x="75" y="93"/>
                    <a:pt x="74" y="94"/>
                  </a:cubicBezTo>
                  <a:cubicBezTo>
                    <a:pt x="75" y="92"/>
                    <a:pt x="75" y="91"/>
                    <a:pt x="75" y="90"/>
                  </a:cubicBezTo>
                  <a:cubicBezTo>
                    <a:pt x="74" y="90"/>
                    <a:pt x="74" y="91"/>
                    <a:pt x="74" y="91"/>
                  </a:cubicBezTo>
                  <a:cubicBezTo>
                    <a:pt x="72" y="94"/>
                    <a:pt x="71" y="97"/>
                    <a:pt x="70" y="100"/>
                  </a:cubicBezTo>
                  <a:cubicBezTo>
                    <a:pt x="70" y="100"/>
                    <a:pt x="70" y="100"/>
                    <a:pt x="70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90"/>
                    <a:pt x="70" y="80"/>
                    <a:pt x="70" y="69"/>
                  </a:cubicBezTo>
                  <a:cubicBezTo>
                    <a:pt x="70" y="69"/>
                    <a:pt x="70" y="69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6"/>
                    <a:pt x="70" y="65"/>
                    <a:pt x="70" y="64"/>
                  </a:cubicBezTo>
                  <a:cubicBezTo>
                    <a:pt x="70" y="63"/>
                    <a:pt x="71" y="63"/>
                    <a:pt x="72" y="62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0" y="62"/>
                    <a:pt x="70" y="62"/>
                    <a:pt x="70" y="63"/>
                  </a:cubicBezTo>
                  <a:cubicBezTo>
                    <a:pt x="69" y="62"/>
                    <a:pt x="69" y="61"/>
                    <a:pt x="69" y="60"/>
                  </a:cubicBezTo>
                  <a:cubicBezTo>
                    <a:pt x="69" y="59"/>
                    <a:pt x="69" y="58"/>
                    <a:pt x="69" y="57"/>
                  </a:cubicBezTo>
                  <a:cubicBezTo>
                    <a:pt x="70" y="57"/>
                    <a:pt x="71" y="57"/>
                    <a:pt x="71" y="56"/>
                  </a:cubicBezTo>
                  <a:cubicBezTo>
                    <a:pt x="71" y="56"/>
                    <a:pt x="72" y="56"/>
                    <a:pt x="72" y="56"/>
                  </a:cubicBezTo>
                  <a:cubicBezTo>
                    <a:pt x="73" y="55"/>
                    <a:pt x="74" y="54"/>
                    <a:pt x="75" y="54"/>
                  </a:cubicBezTo>
                  <a:cubicBezTo>
                    <a:pt x="75" y="53"/>
                    <a:pt x="76" y="53"/>
                    <a:pt x="77" y="52"/>
                  </a:cubicBezTo>
                  <a:cubicBezTo>
                    <a:pt x="77" y="52"/>
                    <a:pt x="77" y="52"/>
                    <a:pt x="77" y="51"/>
                  </a:cubicBezTo>
                  <a:cubicBezTo>
                    <a:pt x="75" y="52"/>
                    <a:pt x="74" y="52"/>
                    <a:pt x="73" y="53"/>
                  </a:cubicBezTo>
                  <a:cubicBezTo>
                    <a:pt x="72" y="53"/>
                    <a:pt x="72" y="53"/>
                    <a:pt x="71" y="53"/>
                  </a:cubicBezTo>
                  <a:cubicBezTo>
                    <a:pt x="71" y="54"/>
                    <a:pt x="70" y="54"/>
                    <a:pt x="70" y="55"/>
                  </a:cubicBezTo>
                  <a:cubicBezTo>
                    <a:pt x="69" y="55"/>
                    <a:pt x="69" y="54"/>
                    <a:pt x="69" y="54"/>
                  </a:cubicBezTo>
                  <a:cubicBezTo>
                    <a:pt x="69" y="49"/>
                    <a:pt x="69" y="44"/>
                    <a:pt x="69" y="40"/>
                  </a:cubicBezTo>
                  <a:cubicBezTo>
                    <a:pt x="69" y="36"/>
                    <a:pt x="68" y="32"/>
                    <a:pt x="68" y="28"/>
                  </a:cubicBezTo>
                  <a:cubicBezTo>
                    <a:pt x="68" y="27"/>
                    <a:pt x="67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4"/>
                    <a:pt x="67" y="24"/>
                    <a:pt x="67" y="23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5" y="24"/>
                    <a:pt x="65" y="24"/>
                  </a:cubicBezTo>
                  <a:cubicBezTo>
                    <a:pt x="64" y="24"/>
                    <a:pt x="63" y="24"/>
                    <a:pt x="63" y="24"/>
                  </a:cubicBezTo>
                  <a:cubicBezTo>
                    <a:pt x="62" y="25"/>
                    <a:pt x="62" y="25"/>
                    <a:pt x="61" y="26"/>
                  </a:cubicBezTo>
                  <a:cubicBezTo>
                    <a:pt x="61" y="26"/>
                    <a:pt x="62" y="26"/>
                    <a:pt x="62" y="26"/>
                  </a:cubicBezTo>
                  <a:cubicBezTo>
                    <a:pt x="62" y="27"/>
                    <a:pt x="61" y="29"/>
                    <a:pt x="61" y="30"/>
                  </a:cubicBezTo>
                  <a:cubicBezTo>
                    <a:pt x="61" y="30"/>
                    <a:pt x="61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2"/>
                    <a:pt x="60" y="32"/>
                    <a:pt x="60" y="33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8" y="36"/>
                    <a:pt x="57" y="36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7"/>
                    <a:pt x="58" y="38"/>
                    <a:pt x="58" y="39"/>
                  </a:cubicBezTo>
                  <a:cubicBezTo>
                    <a:pt x="58" y="39"/>
                    <a:pt x="57" y="40"/>
                    <a:pt x="57" y="40"/>
                  </a:cubicBezTo>
                  <a:cubicBezTo>
                    <a:pt x="57" y="39"/>
                    <a:pt x="56" y="39"/>
                    <a:pt x="55" y="38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1"/>
                    <a:pt x="56" y="42"/>
                    <a:pt x="56" y="44"/>
                  </a:cubicBezTo>
                  <a:cubicBezTo>
                    <a:pt x="56" y="44"/>
                    <a:pt x="56" y="45"/>
                    <a:pt x="56" y="46"/>
                  </a:cubicBezTo>
                  <a:cubicBezTo>
                    <a:pt x="55" y="51"/>
                    <a:pt x="54" y="56"/>
                    <a:pt x="53" y="60"/>
                  </a:cubicBezTo>
                  <a:cubicBezTo>
                    <a:pt x="53" y="65"/>
                    <a:pt x="52" y="69"/>
                    <a:pt x="52" y="73"/>
                  </a:cubicBezTo>
                  <a:cubicBezTo>
                    <a:pt x="51" y="77"/>
                    <a:pt x="51" y="80"/>
                    <a:pt x="50" y="84"/>
                  </a:cubicBezTo>
                  <a:cubicBezTo>
                    <a:pt x="50" y="85"/>
                    <a:pt x="50" y="85"/>
                    <a:pt x="50" y="86"/>
                  </a:cubicBezTo>
                  <a:cubicBezTo>
                    <a:pt x="50" y="85"/>
                    <a:pt x="49" y="85"/>
                    <a:pt x="49" y="84"/>
                  </a:cubicBezTo>
                  <a:cubicBezTo>
                    <a:pt x="49" y="84"/>
                    <a:pt x="48" y="84"/>
                    <a:pt x="47" y="85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49" y="92"/>
                    <a:pt x="49" y="96"/>
                    <a:pt x="48" y="100"/>
                  </a:cubicBezTo>
                  <a:cubicBezTo>
                    <a:pt x="47" y="99"/>
                    <a:pt x="47" y="99"/>
                    <a:pt x="47" y="98"/>
                  </a:cubicBezTo>
                  <a:cubicBezTo>
                    <a:pt x="46" y="99"/>
                    <a:pt x="46" y="100"/>
                    <a:pt x="46" y="101"/>
                  </a:cubicBezTo>
                  <a:cubicBezTo>
                    <a:pt x="45" y="100"/>
                    <a:pt x="45" y="99"/>
                    <a:pt x="44" y="97"/>
                  </a:cubicBezTo>
                  <a:cubicBezTo>
                    <a:pt x="44" y="97"/>
                    <a:pt x="45" y="97"/>
                    <a:pt x="45" y="97"/>
                  </a:cubicBezTo>
                  <a:cubicBezTo>
                    <a:pt x="45" y="96"/>
                    <a:pt x="46" y="94"/>
                    <a:pt x="45" y="93"/>
                  </a:cubicBezTo>
                  <a:cubicBezTo>
                    <a:pt x="44" y="92"/>
                    <a:pt x="44" y="91"/>
                    <a:pt x="44" y="91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2"/>
                    <a:pt x="42" y="94"/>
                    <a:pt x="42" y="96"/>
                  </a:cubicBezTo>
                  <a:cubicBezTo>
                    <a:pt x="41" y="96"/>
                    <a:pt x="41" y="96"/>
                    <a:pt x="40" y="96"/>
                  </a:cubicBezTo>
                  <a:cubicBezTo>
                    <a:pt x="40" y="95"/>
                    <a:pt x="40" y="93"/>
                    <a:pt x="40" y="91"/>
                  </a:cubicBezTo>
                  <a:cubicBezTo>
                    <a:pt x="40" y="91"/>
                    <a:pt x="40" y="91"/>
                    <a:pt x="40" y="92"/>
                  </a:cubicBezTo>
                  <a:cubicBezTo>
                    <a:pt x="40" y="93"/>
                    <a:pt x="40" y="95"/>
                    <a:pt x="40" y="96"/>
                  </a:cubicBezTo>
                  <a:cubicBezTo>
                    <a:pt x="39" y="97"/>
                    <a:pt x="39" y="97"/>
                    <a:pt x="39" y="98"/>
                  </a:cubicBezTo>
                  <a:cubicBezTo>
                    <a:pt x="39" y="98"/>
                    <a:pt x="39" y="99"/>
                    <a:pt x="39" y="100"/>
                  </a:cubicBezTo>
                  <a:cubicBezTo>
                    <a:pt x="38" y="102"/>
                    <a:pt x="38" y="104"/>
                    <a:pt x="37" y="106"/>
                  </a:cubicBezTo>
                  <a:cubicBezTo>
                    <a:pt x="36" y="107"/>
                    <a:pt x="36" y="109"/>
                    <a:pt x="35" y="110"/>
                  </a:cubicBezTo>
                  <a:cubicBezTo>
                    <a:pt x="35" y="111"/>
                    <a:pt x="35" y="111"/>
                    <a:pt x="35" y="112"/>
                  </a:cubicBezTo>
                  <a:cubicBezTo>
                    <a:pt x="34" y="111"/>
                    <a:pt x="34" y="111"/>
                    <a:pt x="33" y="110"/>
                  </a:cubicBezTo>
                  <a:cubicBezTo>
                    <a:pt x="33" y="111"/>
                    <a:pt x="32" y="113"/>
                    <a:pt x="32" y="114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12"/>
                    <a:pt x="31" y="110"/>
                    <a:pt x="31" y="109"/>
                  </a:cubicBezTo>
                  <a:cubicBezTo>
                    <a:pt x="31" y="106"/>
                    <a:pt x="31" y="103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99"/>
                    <a:pt x="31" y="98"/>
                    <a:pt x="30" y="97"/>
                  </a:cubicBezTo>
                  <a:cubicBezTo>
                    <a:pt x="30" y="95"/>
                    <a:pt x="30" y="93"/>
                    <a:pt x="30" y="92"/>
                  </a:cubicBezTo>
                  <a:cubicBezTo>
                    <a:pt x="30" y="89"/>
                    <a:pt x="29" y="87"/>
                    <a:pt x="29" y="84"/>
                  </a:cubicBezTo>
                  <a:cubicBezTo>
                    <a:pt x="29" y="83"/>
                    <a:pt x="28" y="83"/>
                    <a:pt x="27" y="82"/>
                  </a:cubicBezTo>
                  <a:cubicBezTo>
                    <a:pt x="26" y="82"/>
                    <a:pt x="25" y="83"/>
                    <a:pt x="24" y="8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2" y="84"/>
                    <a:pt x="21" y="85"/>
                    <a:pt x="21" y="87"/>
                  </a:cubicBezTo>
                  <a:cubicBezTo>
                    <a:pt x="21" y="87"/>
                    <a:pt x="21" y="88"/>
                    <a:pt x="21" y="88"/>
                  </a:cubicBezTo>
                  <a:cubicBezTo>
                    <a:pt x="20" y="89"/>
                    <a:pt x="20" y="89"/>
                    <a:pt x="19" y="90"/>
                  </a:cubicBezTo>
                  <a:cubicBezTo>
                    <a:pt x="19" y="90"/>
                    <a:pt x="19" y="90"/>
                    <a:pt x="18" y="90"/>
                  </a:cubicBezTo>
                  <a:cubicBezTo>
                    <a:pt x="18" y="91"/>
                    <a:pt x="18" y="92"/>
                    <a:pt x="18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9" y="94"/>
                    <a:pt x="18" y="96"/>
                    <a:pt x="18" y="98"/>
                  </a:cubicBezTo>
                  <a:cubicBezTo>
                    <a:pt x="14" y="98"/>
                    <a:pt x="10" y="98"/>
                    <a:pt x="6" y="98"/>
                  </a:cubicBezTo>
                  <a:cubicBezTo>
                    <a:pt x="6" y="96"/>
                    <a:pt x="6" y="95"/>
                    <a:pt x="6" y="94"/>
                  </a:cubicBezTo>
                  <a:cubicBezTo>
                    <a:pt x="6" y="92"/>
                    <a:pt x="6" y="91"/>
                    <a:pt x="5" y="89"/>
                  </a:cubicBezTo>
                  <a:cubicBezTo>
                    <a:pt x="5" y="92"/>
                    <a:pt x="5" y="95"/>
                    <a:pt x="5" y="98"/>
                  </a:cubicBezTo>
                  <a:cubicBezTo>
                    <a:pt x="3" y="98"/>
                    <a:pt x="2" y="98"/>
                    <a:pt x="0" y="98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1" y="86"/>
                    <a:pt x="3" y="75"/>
                    <a:pt x="7" y="64"/>
                  </a:cubicBezTo>
                  <a:cubicBezTo>
                    <a:pt x="10" y="57"/>
                    <a:pt x="14" y="50"/>
                    <a:pt x="19" y="43"/>
                  </a:cubicBezTo>
                  <a:cubicBezTo>
                    <a:pt x="21" y="40"/>
                    <a:pt x="23" y="37"/>
                    <a:pt x="25" y="35"/>
                  </a:cubicBezTo>
                  <a:cubicBezTo>
                    <a:pt x="30" y="30"/>
                    <a:pt x="35" y="26"/>
                    <a:pt x="41" y="22"/>
                  </a:cubicBezTo>
                  <a:cubicBezTo>
                    <a:pt x="43" y="21"/>
                    <a:pt x="46" y="19"/>
                    <a:pt x="48" y="18"/>
                  </a:cubicBezTo>
                  <a:cubicBezTo>
                    <a:pt x="50" y="17"/>
                    <a:pt x="52" y="16"/>
                    <a:pt x="53" y="15"/>
                  </a:cubicBezTo>
                  <a:cubicBezTo>
                    <a:pt x="58" y="14"/>
                    <a:pt x="62" y="12"/>
                    <a:pt x="66" y="11"/>
                  </a:cubicBezTo>
                  <a:cubicBezTo>
                    <a:pt x="72" y="10"/>
                    <a:pt x="77" y="9"/>
                    <a:pt x="82" y="10"/>
                  </a:cubicBezTo>
                  <a:cubicBezTo>
                    <a:pt x="88" y="10"/>
                    <a:pt x="94" y="11"/>
                    <a:pt x="100" y="12"/>
                  </a:cubicBezTo>
                  <a:cubicBezTo>
                    <a:pt x="102" y="12"/>
                    <a:pt x="104" y="12"/>
                    <a:pt x="106" y="12"/>
                  </a:cubicBezTo>
                  <a:cubicBezTo>
                    <a:pt x="113" y="13"/>
                    <a:pt x="119" y="14"/>
                    <a:pt x="124" y="17"/>
                  </a:cubicBezTo>
                  <a:cubicBezTo>
                    <a:pt x="127" y="18"/>
                    <a:pt x="130" y="19"/>
                    <a:pt x="132" y="21"/>
                  </a:cubicBezTo>
                  <a:cubicBezTo>
                    <a:pt x="134" y="22"/>
                    <a:pt x="135" y="23"/>
                    <a:pt x="137" y="24"/>
                  </a:cubicBezTo>
                  <a:cubicBezTo>
                    <a:pt x="138" y="23"/>
                    <a:pt x="139" y="23"/>
                    <a:pt x="140" y="22"/>
                  </a:cubicBezTo>
                  <a:cubicBezTo>
                    <a:pt x="146" y="15"/>
                    <a:pt x="153" y="11"/>
                    <a:pt x="161" y="7"/>
                  </a:cubicBezTo>
                  <a:cubicBezTo>
                    <a:pt x="164" y="5"/>
                    <a:pt x="167" y="4"/>
                    <a:pt x="170" y="3"/>
                  </a:cubicBezTo>
                  <a:cubicBezTo>
                    <a:pt x="176" y="2"/>
                    <a:pt x="182" y="1"/>
                    <a:pt x="187" y="0"/>
                  </a:cubicBezTo>
                  <a:cubicBezTo>
                    <a:pt x="192" y="0"/>
                    <a:pt x="196" y="0"/>
                    <a:pt x="201" y="0"/>
                  </a:cubicBezTo>
                  <a:cubicBezTo>
                    <a:pt x="208" y="0"/>
                    <a:pt x="216" y="2"/>
                    <a:pt x="223" y="4"/>
                  </a:cubicBezTo>
                  <a:cubicBezTo>
                    <a:pt x="231" y="7"/>
                    <a:pt x="237" y="12"/>
                    <a:pt x="243" y="18"/>
                  </a:cubicBezTo>
                  <a:cubicBezTo>
                    <a:pt x="244" y="19"/>
                    <a:pt x="245" y="20"/>
                    <a:pt x="245" y="21"/>
                  </a:cubicBezTo>
                  <a:cubicBezTo>
                    <a:pt x="248" y="24"/>
                    <a:pt x="250" y="28"/>
                    <a:pt x="252" y="31"/>
                  </a:cubicBezTo>
                  <a:cubicBezTo>
                    <a:pt x="254" y="35"/>
                    <a:pt x="257" y="39"/>
                    <a:pt x="258" y="43"/>
                  </a:cubicBezTo>
                  <a:cubicBezTo>
                    <a:pt x="261" y="47"/>
                    <a:pt x="262" y="52"/>
                    <a:pt x="263" y="56"/>
                  </a:cubicBezTo>
                  <a:cubicBezTo>
                    <a:pt x="264" y="61"/>
                    <a:pt x="264" y="65"/>
                    <a:pt x="265" y="69"/>
                  </a:cubicBezTo>
                  <a:cubicBezTo>
                    <a:pt x="265" y="72"/>
                    <a:pt x="266" y="75"/>
                    <a:pt x="266" y="78"/>
                  </a:cubicBezTo>
                  <a:cubicBezTo>
                    <a:pt x="266" y="78"/>
                    <a:pt x="266" y="79"/>
                    <a:pt x="266" y="79"/>
                  </a:cubicBezTo>
                  <a:cubicBezTo>
                    <a:pt x="266" y="80"/>
                    <a:pt x="264" y="80"/>
                    <a:pt x="263" y="79"/>
                  </a:cubicBezTo>
                  <a:cubicBezTo>
                    <a:pt x="262" y="78"/>
                    <a:pt x="262" y="77"/>
                    <a:pt x="262" y="76"/>
                  </a:cubicBezTo>
                  <a:cubicBezTo>
                    <a:pt x="262" y="70"/>
                    <a:pt x="261" y="65"/>
                    <a:pt x="260" y="60"/>
                  </a:cubicBezTo>
                  <a:cubicBezTo>
                    <a:pt x="259" y="58"/>
                    <a:pt x="259" y="56"/>
                    <a:pt x="258" y="54"/>
                  </a:cubicBezTo>
                  <a:cubicBezTo>
                    <a:pt x="257" y="51"/>
                    <a:pt x="256" y="48"/>
                    <a:pt x="254" y="45"/>
                  </a:cubicBezTo>
                  <a:cubicBezTo>
                    <a:pt x="253" y="42"/>
                    <a:pt x="251" y="38"/>
                    <a:pt x="248" y="36"/>
                  </a:cubicBezTo>
                  <a:cubicBezTo>
                    <a:pt x="248" y="36"/>
                    <a:pt x="248" y="35"/>
                    <a:pt x="248" y="35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52" y="42"/>
                    <a:pt x="254" y="49"/>
                    <a:pt x="256" y="56"/>
                  </a:cubicBezTo>
                  <a:cubicBezTo>
                    <a:pt x="256" y="57"/>
                    <a:pt x="256" y="57"/>
                    <a:pt x="256" y="57"/>
                  </a:cubicBezTo>
                  <a:cubicBezTo>
                    <a:pt x="258" y="60"/>
                    <a:pt x="259" y="63"/>
                    <a:pt x="260" y="67"/>
                  </a:cubicBezTo>
                  <a:cubicBezTo>
                    <a:pt x="261" y="71"/>
                    <a:pt x="261" y="75"/>
                    <a:pt x="261" y="79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9"/>
                    <a:pt x="258" y="79"/>
                    <a:pt x="257" y="78"/>
                  </a:cubicBezTo>
                  <a:cubicBezTo>
                    <a:pt x="257" y="78"/>
                    <a:pt x="257" y="77"/>
                    <a:pt x="256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7"/>
                    <a:pt x="256" y="77"/>
                    <a:pt x="256" y="78"/>
                  </a:cubicBezTo>
                  <a:cubicBezTo>
                    <a:pt x="255" y="78"/>
                    <a:pt x="254" y="78"/>
                    <a:pt x="254" y="77"/>
                  </a:cubicBezTo>
                  <a:cubicBezTo>
                    <a:pt x="252" y="76"/>
                    <a:pt x="250" y="75"/>
                    <a:pt x="248" y="74"/>
                  </a:cubicBezTo>
                  <a:cubicBezTo>
                    <a:pt x="247" y="74"/>
                    <a:pt x="247" y="74"/>
                    <a:pt x="247" y="73"/>
                  </a:cubicBezTo>
                  <a:cubicBezTo>
                    <a:pt x="247" y="72"/>
                    <a:pt x="246" y="70"/>
                    <a:pt x="246" y="69"/>
                  </a:cubicBezTo>
                  <a:cubicBezTo>
                    <a:pt x="246" y="68"/>
                    <a:pt x="246" y="68"/>
                    <a:pt x="245" y="68"/>
                  </a:cubicBezTo>
                  <a:cubicBezTo>
                    <a:pt x="245" y="69"/>
                    <a:pt x="245" y="71"/>
                    <a:pt x="244" y="72"/>
                  </a:cubicBezTo>
                  <a:cubicBezTo>
                    <a:pt x="244" y="72"/>
                    <a:pt x="244" y="72"/>
                    <a:pt x="243" y="72"/>
                  </a:cubicBezTo>
                  <a:cubicBezTo>
                    <a:pt x="242" y="71"/>
                    <a:pt x="241" y="71"/>
                    <a:pt x="240" y="70"/>
                  </a:cubicBezTo>
                  <a:cubicBezTo>
                    <a:pt x="240" y="70"/>
                    <a:pt x="239" y="70"/>
                    <a:pt x="239" y="70"/>
                  </a:cubicBezTo>
                  <a:cubicBezTo>
                    <a:pt x="238" y="70"/>
                    <a:pt x="237" y="70"/>
                    <a:pt x="236" y="71"/>
                  </a:cubicBezTo>
                  <a:cubicBezTo>
                    <a:pt x="235" y="71"/>
                    <a:pt x="234" y="72"/>
                    <a:pt x="233" y="72"/>
                  </a:cubicBezTo>
                  <a:cubicBezTo>
                    <a:pt x="232" y="73"/>
                    <a:pt x="232" y="74"/>
                    <a:pt x="232" y="75"/>
                  </a:cubicBezTo>
                  <a:cubicBezTo>
                    <a:pt x="231" y="79"/>
                    <a:pt x="230" y="82"/>
                    <a:pt x="229" y="85"/>
                  </a:cubicBezTo>
                  <a:cubicBezTo>
                    <a:pt x="229" y="86"/>
                    <a:pt x="228" y="86"/>
                    <a:pt x="228" y="86"/>
                  </a:cubicBezTo>
                  <a:cubicBezTo>
                    <a:pt x="228" y="87"/>
                    <a:pt x="228" y="87"/>
                    <a:pt x="227" y="87"/>
                  </a:cubicBezTo>
                  <a:cubicBezTo>
                    <a:pt x="227" y="87"/>
                    <a:pt x="227" y="87"/>
                    <a:pt x="227" y="87"/>
                  </a:cubicBezTo>
                  <a:cubicBezTo>
                    <a:pt x="226" y="85"/>
                    <a:pt x="226" y="83"/>
                    <a:pt x="225" y="81"/>
                  </a:cubicBezTo>
                  <a:cubicBezTo>
                    <a:pt x="225" y="81"/>
                    <a:pt x="225" y="80"/>
                    <a:pt x="225" y="80"/>
                  </a:cubicBezTo>
                  <a:cubicBezTo>
                    <a:pt x="225" y="80"/>
                    <a:pt x="225" y="79"/>
                    <a:pt x="226" y="79"/>
                  </a:cubicBezTo>
                  <a:cubicBezTo>
                    <a:pt x="225" y="79"/>
                    <a:pt x="225" y="79"/>
                    <a:pt x="224" y="79"/>
                  </a:cubicBezTo>
                  <a:cubicBezTo>
                    <a:pt x="224" y="77"/>
                    <a:pt x="224" y="76"/>
                    <a:pt x="223" y="74"/>
                  </a:cubicBezTo>
                  <a:cubicBezTo>
                    <a:pt x="223" y="73"/>
                    <a:pt x="222" y="71"/>
                    <a:pt x="221" y="70"/>
                  </a:cubicBezTo>
                  <a:cubicBezTo>
                    <a:pt x="221" y="70"/>
                    <a:pt x="221" y="71"/>
                    <a:pt x="220" y="71"/>
                  </a:cubicBezTo>
                  <a:cubicBezTo>
                    <a:pt x="219" y="71"/>
                    <a:pt x="218" y="72"/>
                    <a:pt x="217" y="72"/>
                  </a:cubicBezTo>
                  <a:cubicBezTo>
                    <a:pt x="216" y="73"/>
                    <a:pt x="215" y="74"/>
                    <a:pt x="214" y="75"/>
                  </a:cubicBezTo>
                  <a:cubicBezTo>
                    <a:pt x="214" y="76"/>
                    <a:pt x="213" y="76"/>
                    <a:pt x="214" y="77"/>
                  </a:cubicBezTo>
                  <a:cubicBezTo>
                    <a:pt x="214" y="77"/>
                    <a:pt x="214" y="77"/>
                    <a:pt x="214" y="78"/>
                  </a:cubicBezTo>
                  <a:cubicBezTo>
                    <a:pt x="212" y="80"/>
                    <a:pt x="211" y="82"/>
                    <a:pt x="210" y="85"/>
                  </a:cubicBezTo>
                  <a:cubicBezTo>
                    <a:pt x="210" y="85"/>
                    <a:pt x="209" y="86"/>
                    <a:pt x="209" y="86"/>
                  </a:cubicBezTo>
                  <a:cubicBezTo>
                    <a:pt x="209" y="83"/>
                    <a:pt x="209" y="80"/>
                    <a:pt x="209" y="78"/>
                  </a:cubicBezTo>
                  <a:cubicBezTo>
                    <a:pt x="209" y="78"/>
                    <a:pt x="209" y="78"/>
                    <a:pt x="210" y="79"/>
                  </a:cubicBezTo>
                  <a:cubicBezTo>
                    <a:pt x="210" y="78"/>
                    <a:pt x="211" y="77"/>
                    <a:pt x="211" y="77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5"/>
                    <a:pt x="210" y="75"/>
                    <a:pt x="210" y="74"/>
                  </a:cubicBezTo>
                  <a:cubicBezTo>
                    <a:pt x="210" y="75"/>
                    <a:pt x="209" y="75"/>
                    <a:pt x="209" y="75"/>
                  </a:cubicBezTo>
                  <a:cubicBezTo>
                    <a:pt x="208" y="74"/>
                    <a:pt x="208" y="69"/>
                    <a:pt x="209" y="66"/>
                  </a:cubicBezTo>
                  <a:cubicBezTo>
                    <a:pt x="209" y="67"/>
                    <a:pt x="209" y="68"/>
                    <a:pt x="210" y="68"/>
                  </a:cubicBezTo>
                  <a:cubicBezTo>
                    <a:pt x="210" y="68"/>
                    <a:pt x="210" y="68"/>
                    <a:pt x="210" y="68"/>
                  </a:cubicBezTo>
                  <a:cubicBezTo>
                    <a:pt x="210" y="67"/>
                    <a:pt x="210" y="66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8" y="65"/>
                    <a:pt x="209" y="64"/>
                    <a:pt x="208" y="64"/>
                  </a:cubicBezTo>
                  <a:cubicBezTo>
                    <a:pt x="208" y="59"/>
                    <a:pt x="208" y="55"/>
                    <a:pt x="208" y="51"/>
                  </a:cubicBezTo>
                  <a:cubicBezTo>
                    <a:pt x="208" y="50"/>
                    <a:pt x="208" y="49"/>
                    <a:pt x="208" y="48"/>
                  </a:cubicBezTo>
                  <a:cubicBezTo>
                    <a:pt x="208" y="48"/>
                    <a:pt x="209" y="48"/>
                    <a:pt x="209" y="48"/>
                  </a:cubicBezTo>
                  <a:cubicBezTo>
                    <a:pt x="209" y="47"/>
                    <a:pt x="209" y="47"/>
                    <a:pt x="209" y="46"/>
                  </a:cubicBezTo>
                  <a:cubicBezTo>
                    <a:pt x="209" y="46"/>
                    <a:pt x="208" y="46"/>
                    <a:pt x="208" y="46"/>
                  </a:cubicBezTo>
                  <a:cubicBezTo>
                    <a:pt x="208" y="45"/>
                    <a:pt x="208" y="44"/>
                    <a:pt x="208" y="42"/>
                  </a:cubicBezTo>
                  <a:cubicBezTo>
                    <a:pt x="209" y="42"/>
                    <a:pt x="209" y="43"/>
                    <a:pt x="210" y="43"/>
                  </a:cubicBezTo>
                  <a:cubicBezTo>
                    <a:pt x="210" y="42"/>
                    <a:pt x="210" y="40"/>
                    <a:pt x="210" y="39"/>
                  </a:cubicBezTo>
                  <a:cubicBezTo>
                    <a:pt x="209" y="39"/>
                    <a:pt x="209" y="39"/>
                    <a:pt x="208" y="39"/>
                  </a:cubicBezTo>
                  <a:cubicBezTo>
                    <a:pt x="208" y="38"/>
                    <a:pt x="208" y="37"/>
                    <a:pt x="208" y="36"/>
                  </a:cubicBezTo>
                  <a:cubicBezTo>
                    <a:pt x="208" y="36"/>
                    <a:pt x="208" y="36"/>
                    <a:pt x="208" y="35"/>
                  </a:cubicBezTo>
                  <a:cubicBezTo>
                    <a:pt x="209" y="34"/>
                    <a:pt x="209" y="33"/>
                    <a:pt x="210" y="32"/>
                  </a:cubicBezTo>
                  <a:cubicBezTo>
                    <a:pt x="210" y="31"/>
                    <a:pt x="210" y="30"/>
                    <a:pt x="210" y="29"/>
                  </a:cubicBezTo>
                  <a:cubicBezTo>
                    <a:pt x="209" y="30"/>
                    <a:pt x="208" y="31"/>
                    <a:pt x="207" y="31"/>
                  </a:cubicBezTo>
                  <a:cubicBezTo>
                    <a:pt x="207" y="31"/>
                    <a:pt x="206" y="30"/>
                    <a:pt x="206" y="30"/>
                  </a:cubicBezTo>
                  <a:cubicBezTo>
                    <a:pt x="207" y="29"/>
                    <a:pt x="208" y="28"/>
                    <a:pt x="209" y="27"/>
                  </a:cubicBezTo>
                  <a:cubicBezTo>
                    <a:pt x="209" y="25"/>
                    <a:pt x="208" y="25"/>
                    <a:pt x="208" y="24"/>
                  </a:cubicBezTo>
                  <a:cubicBezTo>
                    <a:pt x="206" y="26"/>
                    <a:pt x="205" y="28"/>
                    <a:pt x="205" y="29"/>
                  </a:cubicBezTo>
                  <a:cubicBezTo>
                    <a:pt x="203" y="29"/>
                    <a:pt x="202" y="30"/>
                    <a:pt x="202" y="32"/>
                  </a:cubicBezTo>
                  <a:cubicBezTo>
                    <a:pt x="201" y="33"/>
                    <a:pt x="200" y="35"/>
                    <a:pt x="200" y="36"/>
                  </a:cubicBezTo>
                  <a:cubicBezTo>
                    <a:pt x="199" y="38"/>
                    <a:pt x="199" y="39"/>
                    <a:pt x="199" y="40"/>
                  </a:cubicBezTo>
                  <a:cubicBezTo>
                    <a:pt x="198" y="43"/>
                    <a:pt x="197" y="45"/>
                    <a:pt x="197" y="48"/>
                  </a:cubicBezTo>
                  <a:cubicBezTo>
                    <a:pt x="196" y="49"/>
                    <a:pt x="196" y="50"/>
                    <a:pt x="196" y="50"/>
                  </a:cubicBezTo>
                  <a:cubicBezTo>
                    <a:pt x="196" y="52"/>
                    <a:pt x="195" y="54"/>
                    <a:pt x="195" y="55"/>
                  </a:cubicBezTo>
                  <a:cubicBezTo>
                    <a:pt x="195" y="56"/>
                    <a:pt x="195" y="57"/>
                    <a:pt x="194" y="57"/>
                  </a:cubicBezTo>
                  <a:cubicBezTo>
                    <a:pt x="195" y="58"/>
                    <a:pt x="194" y="59"/>
                    <a:pt x="194" y="60"/>
                  </a:cubicBezTo>
                  <a:cubicBezTo>
                    <a:pt x="193" y="65"/>
                    <a:pt x="192" y="71"/>
                    <a:pt x="191" y="77"/>
                  </a:cubicBezTo>
                  <a:cubicBezTo>
                    <a:pt x="191" y="78"/>
                    <a:pt x="191" y="79"/>
                    <a:pt x="190" y="79"/>
                  </a:cubicBezTo>
                  <a:cubicBezTo>
                    <a:pt x="190" y="79"/>
                    <a:pt x="190" y="79"/>
                    <a:pt x="189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90" y="82"/>
                    <a:pt x="189" y="85"/>
                    <a:pt x="188" y="87"/>
                  </a:cubicBezTo>
                  <a:cubicBezTo>
                    <a:pt x="188" y="88"/>
                    <a:pt x="188" y="90"/>
                    <a:pt x="187" y="91"/>
                  </a:cubicBezTo>
                  <a:cubicBezTo>
                    <a:pt x="187" y="93"/>
                    <a:pt x="186" y="94"/>
                    <a:pt x="185" y="96"/>
                  </a:cubicBezTo>
                  <a:cubicBezTo>
                    <a:pt x="185" y="97"/>
                    <a:pt x="185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3" y="96"/>
                    <a:pt x="183" y="94"/>
                    <a:pt x="183" y="93"/>
                  </a:cubicBezTo>
                  <a:cubicBezTo>
                    <a:pt x="183" y="92"/>
                    <a:pt x="182" y="92"/>
                    <a:pt x="182" y="91"/>
                  </a:cubicBezTo>
                  <a:cubicBezTo>
                    <a:pt x="182" y="91"/>
                    <a:pt x="182" y="91"/>
                    <a:pt x="182" y="90"/>
                  </a:cubicBezTo>
                  <a:cubicBezTo>
                    <a:pt x="182" y="90"/>
                    <a:pt x="182" y="90"/>
                    <a:pt x="181" y="90"/>
                  </a:cubicBezTo>
                  <a:cubicBezTo>
                    <a:pt x="180" y="89"/>
                    <a:pt x="179" y="87"/>
                    <a:pt x="178" y="85"/>
                  </a:cubicBezTo>
                  <a:cubicBezTo>
                    <a:pt x="178" y="85"/>
                    <a:pt x="178" y="84"/>
                    <a:pt x="178" y="84"/>
                  </a:cubicBezTo>
                  <a:cubicBezTo>
                    <a:pt x="178" y="83"/>
                    <a:pt x="178" y="82"/>
                    <a:pt x="177" y="81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8" y="81"/>
                    <a:pt x="177" y="80"/>
                    <a:pt x="176" y="79"/>
                  </a:cubicBezTo>
                  <a:cubicBezTo>
                    <a:pt x="176" y="79"/>
                    <a:pt x="176" y="80"/>
                    <a:pt x="175" y="80"/>
                  </a:cubicBezTo>
                  <a:cubicBezTo>
                    <a:pt x="175" y="81"/>
                    <a:pt x="175" y="81"/>
                    <a:pt x="174" y="81"/>
                  </a:cubicBezTo>
                  <a:cubicBezTo>
                    <a:pt x="173" y="81"/>
                    <a:pt x="173" y="81"/>
                    <a:pt x="172" y="82"/>
                  </a:cubicBezTo>
                  <a:cubicBezTo>
                    <a:pt x="173" y="80"/>
                    <a:pt x="174" y="79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3" y="78"/>
                    <a:pt x="172" y="78"/>
                    <a:pt x="171" y="79"/>
                  </a:cubicBezTo>
                  <a:cubicBezTo>
                    <a:pt x="171" y="79"/>
                    <a:pt x="171" y="79"/>
                    <a:pt x="171" y="80"/>
                  </a:cubicBezTo>
                  <a:cubicBezTo>
                    <a:pt x="170" y="81"/>
                    <a:pt x="170" y="82"/>
                    <a:pt x="169" y="83"/>
                  </a:cubicBezTo>
                  <a:cubicBezTo>
                    <a:pt x="168" y="87"/>
                    <a:pt x="166" y="91"/>
                    <a:pt x="164" y="95"/>
                  </a:cubicBezTo>
                  <a:cubicBezTo>
                    <a:pt x="163" y="97"/>
                    <a:pt x="162" y="99"/>
                    <a:pt x="161" y="101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0" y="100"/>
                    <a:pt x="159" y="99"/>
                    <a:pt x="159" y="97"/>
                  </a:cubicBezTo>
                  <a:cubicBezTo>
                    <a:pt x="159" y="96"/>
                    <a:pt x="159" y="95"/>
                    <a:pt x="159" y="95"/>
                  </a:cubicBezTo>
                  <a:cubicBezTo>
                    <a:pt x="158" y="95"/>
                    <a:pt x="158" y="94"/>
                    <a:pt x="158" y="94"/>
                  </a:cubicBezTo>
                  <a:cubicBezTo>
                    <a:pt x="158" y="92"/>
                    <a:pt x="157" y="90"/>
                    <a:pt x="157" y="87"/>
                  </a:cubicBezTo>
                  <a:cubicBezTo>
                    <a:pt x="156" y="87"/>
                    <a:pt x="156" y="86"/>
                    <a:pt x="157" y="86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7" y="85"/>
                    <a:pt x="156" y="86"/>
                  </a:cubicBezTo>
                  <a:cubicBezTo>
                    <a:pt x="156" y="84"/>
                    <a:pt x="155" y="83"/>
                    <a:pt x="156" y="82"/>
                  </a:cubicBezTo>
                  <a:cubicBezTo>
                    <a:pt x="155" y="82"/>
                    <a:pt x="154" y="82"/>
                    <a:pt x="154" y="82"/>
                  </a:cubicBezTo>
                  <a:cubicBezTo>
                    <a:pt x="153" y="81"/>
                    <a:pt x="152" y="82"/>
                    <a:pt x="151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48" y="84"/>
                    <a:pt x="147" y="85"/>
                    <a:pt x="146" y="86"/>
                  </a:cubicBezTo>
                  <a:cubicBezTo>
                    <a:pt x="146" y="88"/>
                    <a:pt x="145" y="90"/>
                    <a:pt x="144" y="92"/>
                  </a:cubicBezTo>
                  <a:cubicBezTo>
                    <a:pt x="144" y="92"/>
                    <a:pt x="143" y="93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5"/>
                    <a:pt x="143" y="95"/>
                    <a:pt x="142" y="96"/>
                  </a:cubicBezTo>
                  <a:cubicBezTo>
                    <a:pt x="142" y="99"/>
                    <a:pt x="141" y="102"/>
                    <a:pt x="140" y="104"/>
                  </a:cubicBezTo>
                  <a:cubicBezTo>
                    <a:pt x="140" y="105"/>
                    <a:pt x="139" y="106"/>
                    <a:pt x="138" y="106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7"/>
                    <a:pt x="138" y="107"/>
                    <a:pt x="138" y="107"/>
                  </a:cubicBezTo>
                  <a:cubicBezTo>
                    <a:pt x="139" y="108"/>
                    <a:pt x="139" y="109"/>
                    <a:pt x="138" y="110"/>
                  </a:cubicBezTo>
                  <a:cubicBezTo>
                    <a:pt x="137" y="117"/>
                    <a:pt x="136" y="123"/>
                    <a:pt x="136" y="130"/>
                  </a:cubicBezTo>
                  <a:cubicBezTo>
                    <a:pt x="136" y="130"/>
                    <a:pt x="136" y="130"/>
                    <a:pt x="136" y="131"/>
                  </a:cubicBezTo>
                  <a:cubicBezTo>
                    <a:pt x="135" y="130"/>
                    <a:pt x="135" y="129"/>
                    <a:pt x="134" y="128"/>
                  </a:cubicBezTo>
                  <a:cubicBezTo>
                    <a:pt x="134" y="123"/>
                    <a:pt x="134" y="118"/>
                    <a:pt x="134" y="114"/>
                  </a:cubicBezTo>
                  <a:cubicBezTo>
                    <a:pt x="134" y="113"/>
                    <a:pt x="134" y="113"/>
                    <a:pt x="134" y="112"/>
                  </a:cubicBezTo>
                  <a:cubicBezTo>
                    <a:pt x="135" y="113"/>
                    <a:pt x="135" y="114"/>
                    <a:pt x="135" y="115"/>
                  </a:cubicBezTo>
                  <a:cubicBezTo>
                    <a:pt x="136" y="115"/>
                    <a:pt x="136" y="114"/>
                    <a:pt x="137" y="113"/>
                  </a:cubicBezTo>
                  <a:cubicBezTo>
                    <a:pt x="136" y="112"/>
                    <a:pt x="135" y="112"/>
                    <a:pt x="135" y="111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4" y="106"/>
                    <a:pt x="134" y="101"/>
                    <a:pt x="134" y="97"/>
                  </a:cubicBezTo>
                  <a:cubicBezTo>
                    <a:pt x="134" y="97"/>
                    <a:pt x="134" y="96"/>
                    <a:pt x="135" y="96"/>
                  </a:cubicBezTo>
                  <a:cubicBezTo>
                    <a:pt x="135" y="96"/>
                    <a:pt x="135" y="96"/>
                    <a:pt x="135" y="95"/>
                  </a:cubicBezTo>
                  <a:cubicBezTo>
                    <a:pt x="135" y="95"/>
                    <a:pt x="135" y="94"/>
                    <a:pt x="135" y="93"/>
                  </a:cubicBezTo>
                  <a:cubicBezTo>
                    <a:pt x="135" y="93"/>
                    <a:pt x="134" y="93"/>
                    <a:pt x="134" y="93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4" y="93"/>
                    <a:pt x="134" y="92"/>
                    <a:pt x="134" y="92"/>
                  </a:cubicBezTo>
                  <a:cubicBezTo>
                    <a:pt x="134" y="86"/>
                    <a:pt x="134" y="80"/>
                    <a:pt x="134" y="74"/>
                  </a:cubicBezTo>
                  <a:cubicBezTo>
                    <a:pt x="134" y="73"/>
                    <a:pt x="134" y="71"/>
                    <a:pt x="134" y="69"/>
                  </a:cubicBezTo>
                  <a:cubicBezTo>
                    <a:pt x="134" y="68"/>
                    <a:pt x="134" y="68"/>
                    <a:pt x="135" y="67"/>
                  </a:cubicBezTo>
                  <a:cubicBezTo>
                    <a:pt x="135" y="67"/>
                    <a:pt x="135" y="66"/>
                    <a:pt x="135" y="66"/>
                  </a:cubicBezTo>
                  <a:cubicBezTo>
                    <a:pt x="136" y="66"/>
                    <a:pt x="136" y="65"/>
                    <a:pt x="136" y="64"/>
                  </a:cubicBezTo>
                  <a:cubicBezTo>
                    <a:pt x="135" y="64"/>
                    <a:pt x="135" y="65"/>
                    <a:pt x="134" y="65"/>
                  </a:cubicBezTo>
                  <a:cubicBezTo>
                    <a:pt x="134" y="63"/>
                    <a:pt x="134" y="61"/>
                    <a:pt x="134" y="60"/>
                  </a:cubicBezTo>
                  <a:cubicBezTo>
                    <a:pt x="134" y="58"/>
                    <a:pt x="134" y="56"/>
                    <a:pt x="134" y="54"/>
                  </a:cubicBezTo>
                  <a:cubicBezTo>
                    <a:pt x="134" y="55"/>
                    <a:pt x="135" y="56"/>
                    <a:pt x="135" y="56"/>
                  </a:cubicBezTo>
                  <a:cubicBezTo>
                    <a:pt x="135" y="56"/>
                    <a:pt x="136" y="56"/>
                    <a:pt x="136" y="56"/>
                  </a:cubicBezTo>
                  <a:cubicBezTo>
                    <a:pt x="136" y="55"/>
                    <a:pt x="136" y="54"/>
                    <a:pt x="136" y="53"/>
                  </a:cubicBezTo>
                  <a:cubicBezTo>
                    <a:pt x="135" y="53"/>
                    <a:pt x="135" y="53"/>
                    <a:pt x="134" y="54"/>
                  </a:cubicBezTo>
                  <a:cubicBezTo>
                    <a:pt x="134" y="53"/>
                    <a:pt x="134" y="51"/>
                    <a:pt x="134" y="50"/>
                  </a:cubicBezTo>
                  <a:cubicBezTo>
                    <a:pt x="134" y="50"/>
                    <a:pt x="135" y="50"/>
                    <a:pt x="136" y="50"/>
                  </a:cubicBezTo>
                  <a:cubicBezTo>
                    <a:pt x="135" y="50"/>
                    <a:pt x="135" y="49"/>
                    <a:pt x="135" y="48"/>
                  </a:cubicBezTo>
                  <a:cubicBezTo>
                    <a:pt x="134" y="48"/>
                    <a:pt x="134" y="48"/>
                    <a:pt x="134" y="47"/>
                  </a:cubicBezTo>
                  <a:cubicBezTo>
                    <a:pt x="133" y="46"/>
                    <a:pt x="133" y="45"/>
                    <a:pt x="133" y="44"/>
                  </a:cubicBezTo>
                  <a:cubicBezTo>
                    <a:pt x="133" y="41"/>
                    <a:pt x="132" y="39"/>
                    <a:pt x="132" y="37"/>
                  </a:cubicBezTo>
                  <a:cubicBezTo>
                    <a:pt x="132" y="36"/>
                    <a:pt x="132" y="36"/>
                    <a:pt x="132" y="35"/>
                  </a:cubicBezTo>
                  <a:cubicBezTo>
                    <a:pt x="131" y="34"/>
                    <a:pt x="128" y="33"/>
                    <a:pt x="127" y="35"/>
                  </a:cubicBezTo>
                  <a:cubicBezTo>
                    <a:pt x="127" y="35"/>
                    <a:pt x="127" y="36"/>
                    <a:pt x="126" y="36"/>
                  </a:cubicBezTo>
                  <a:cubicBezTo>
                    <a:pt x="126" y="37"/>
                    <a:pt x="125" y="38"/>
                    <a:pt x="124" y="39"/>
                  </a:cubicBezTo>
                  <a:cubicBezTo>
                    <a:pt x="124" y="39"/>
                    <a:pt x="124" y="40"/>
                    <a:pt x="124" y="40"/>
                  </a:cubicBezTo>
                  <a:cubicBezTo>
                    <a:pt x="123" y="40"/>
                    <a:pt x="123" y="39"/>
                    <a:pt x="122" y="40"/>
                  </a:cubicBezTo>
                  <a:cubicBezTo>
                    <a:pt x="122" y="40"/>
                    <a:pt x="123" y="41"/>
                    <a:pt x="123" y="41"/>
                  </a:cubicBezTo>
                  <a:cubicBezTo>
                    <a:pt x="122" y="42"/>
                    <a:pt x="121" y="44"/>
                    <a:pt x="120" y="46"/>
                  </a:cubicBezTo>
                  <a:cubicBezTo>
                    <a:pt x="120" y="45"/>
                    <a:pt x="120" y="45"/>
                    <a:pt x="120" y="44"/>
                  </a:cubicBezTo>
                  <a:cubicBezTo>
                    <a:pt x="120" y="44"/>
                    <a:pt x="120" y="44"/>
                    <a:pt x="119" y="44"/>
                  </a:cubicBezTo>
                  <a:cubicBezTo>
                    <a:pt x="119" y="45"/>
                    <a:pt x="118" y="47"/>
                    <a:pt x="118" y="48"/>
                  </a:cubicBezTo>
                  <a:cubicBezTo>
                    <a:pt x="118" y="48"/>
                    <a:pt x="118" y="49"/>
                    <a:pt x="118" y="49"/>
                  </a:cubicBezTo>
                  <a:cubicBezTo>
                    <a:pt x="118" y="50"/>
                    <a:pt x="118" y="52"/>
                    <a:pt x="118" y="53"/>
                  </a:cubicBezTo>
                  <a:cubicBezTo>
                    <a:pt x="116" y="59"/>
                    <a:pt x="115" y="65"/>
                    <a:pt x="114" y="71"/>
                  </a:cubicBezTo>
                  <a:cubicBezTo>
                    <a:pt x="114" y="72"/>
                    <a:pt x="114" y="74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lose/>
                  <a:moveTo>
                    <a:pt x="170" y="18"/>
                  </a:moveTo>
                  <a:cubicBezTo>
                    <a:pt x="169" y="19"/>
                    <a:pt x="167" y="19"/>
                    <a:pt x="166" y="20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7" y="20"/>
                    <a:pt x="167" y="20"/>
                    <a:pt x="168" y="20"/>
                  </a:cubicBezTo>
                  <a:cubicBezTo>
                    <a:pt x="168" y="20"/>
                    <a:pt x="169" y="20"/>
                    <a:pt x="169" y="20"/>
                  </a:cubicBezTo>
                  <a:cubicBezTo>
                    <a:pt x="169" y="20"/>
                    <a:pt x="170" y="19"/>
                    <a:pt x="170" y="18"/>
                  </a:cubicBezTo>
                  <a:cubicBezTo>
                    <a:pt x="171" y="18"/>
                    <a:pt x="171" y="18"/>
                    <a:pt x="172" y="19"/>
                  </a:cubicBezTo>
                  <a:cubicBezTo>
                    <a:pt x="172" y="19"/>
                    <a:pt x="173" y="19"/>
                    <a:pt x="173" y="19"/>
                  </a:cubicBezTo>
                  <a:cubicBezTo>
                    <a:pt x="173" y="19"/>
                    <a:pt x="173" y="18"/>
                    <a:pt x="173" y="18"/>
                  </a:cubicBezTo>
                  <a:cubicBezTo>
                    <a:pt x="173" y="18"/>
                    <a:pt x="172" y="18"/>
                    <a:pt x="172" y="18"/>
                  </a:cubicBezTo>
                  <a:cubicBezTo>
                    <a:pt x="171" y="18"/>
                    <a:pt x="171" y="18"/>
                    <a:pt x="170" y="18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26" y="39"/>
                    <a:pt x="23" y="42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4" y="43"/>
                    <a:pt x="27" y="40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70" y="13"/>
                  </a:moveTo>
                  <a:cubicBezTo>
                    <a:pt x="69" y="13"/>
                    <a:pt x="68" y="13"/>
                    <a:pt x="68" y="13"/>
                  </a:cubicBezTo>
                  <a:cubicBezTo>
                    <a:pt x="63" y="14"/>
                    <a:pt x="59" y="16"/>
                    <a:pt x="54" y="17"/>
                  </a:cubicBezTo>
                  <a:cubicBezTo>
                    <a:pt x="52" y="18"/>
                    <a:pt x="50" y="19"/>
                    <a:pt x="48" y="20"/>
                  </a:cubicBezTo>
                  <a:cubicBezTo>
                    <a:pt x="46" y="21"/>
                    <a:pt x="45" y="22"/>
                    <a:pt x="43" y="23"/>
                  </a:cubicBezTo>
                  <a:cubicBezTo>
                    <a:pt x="38" y="26"/>
                    <a:pt x="34" y="29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0" y="33"/>
                    <a:pt x="31" y="33"/>
                    <a:pt x="31" y="33"/>
                  </a:cubicBezTo>
                  <a:cubicBezTo>
                    <a:pt x="34" y="30"/>
                    <a:pt x="37" y="28"/>
                    <a:pt x="40" y="26"/>
                  </a:cubicBezTo>
                  <a:cubicBezTo>
                    <a:pt x="42" y="25"/>
                    <a:pt x="44" y="24"/>
                    <a:pt x="45" y="23"/>
                  </a:cubicBezTo>
                  <a:cubicBezTo>
                    <a:pt x="50" y="21"/>
                    <a:pt x="55" y="19"/>
                    <a:pt x="60" y="17"/>
                  </a:cubicBezTo>
                  <a:cubicBezTo>
                    <a:pt x="62" y="16"/>
                    <a:pt x="65" y="16"/>
                    <a:pt x="67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9" y="14"/>
                    <a:pt x="69" y="13"/>
                    <a:pt x="70" y="13"/>
                  </a:cubicBezTo>
                  <a:cubicBezTo>
                    <a:pt x="70" y="13"/>
                    <a:pt x="71" y="13"/>
                    <a:pt x="72" y="13"/>
                  </a:cubicBezTo>
                  <a:cubicBezTo>
                    <a:pt x="72" y="14"/>
                    <a:pt x="73" y="14"/>
                    <a:pt x="73" y="14"/>
                  </a:cubicBezTo>
                  <a:cubicBezTo>
                    <a:pt x="75" y="13"/>
                    <a:pt x="77" y="13"/>
                    <a:pt x="79" y="13"/>
                  </a:cubicBezTo>
                  <a:cubicBezTo>
                    <a:pt x="81" y="12"/>
                    <a:pt x="82" y="12"/>
                    <a:pt x="84" y="12"/>
                  </a:cubicBezTo>
                  <a:cubicBezTo>
                    <a:pt x="81" y="12"/>
                    <a:pt x="78" y="12"/>
                    <a:pt x="75" y="12"/>
                  </a:cubicBezTo>
                  <a:cubicBezTo>
                    <a:pt x="73" y="12"/>
                    <a:pt x="72" y="12"/>
                    <a:pt x="70" y="13"/>
                  </a:cubicBezTo>
                  <a:close/>
                  <a:moveTo>
                    <a:pt x="242" y="24"/>
                  </a:moveTo>
                  <a:cubicBezTo>
                    <a:pt x="242" y="24"/>
                    <a:pt x="242" y="24"/>
                    <a:pt x="242" y="24"/>
                  </a:cubicBezTo>
                  <a:cubicBezTo>
                    <a:pt x="242" y="24"/>
                    <a:pt x="242" y="24"/>
                    <a:pt x="242" y="24"/>
                  </a:cubicBezTo>
                  <a:cubicBezTo>
                    <a:pt x="239" y="21"/>
                    <a:pt x="237" y="19"/>
                    <a:pt x="234" y="17"/>
                  </a:cubicBezTo>
                  <a:cubicBezTo>
                    <a:pt x="229" y="13"/>
                    <a:pt x="223" y="10"/>
                    <a:pt x="217" y="7"/>
                  </a:cubicBezTo>
                  <a:cubicBezTo>
                    <a:pt x="213" y="5"/>
                    <a:pt x="208" y="4"/>
                    <a:pt x="203" y="3"/>
                  </a:cubicBezTo>
                  <a:cubicBezTo>
                    <a:pt x="200" y="3"/>
                    <a:pt x="197" y="3"/>
                    <a:pt x="194" y="3"/>
                  </a:cubicBezTo>
                  <a:cubicBezTo>
                    <a:pt x="190" y="2"/>
                    <a:pt x="187" y="3"/>
                    <a:pt x="183" y="3"/>
                  </a:cubicBezTo>
                  <a:cubicBezTo>
                    <a:pt x="179" y="4"/>
                    <a:pt x="176" y="5"/>
                    <a:pt x="173" y="6"/>
                  </a:cubicBezTo>
                  <a:cubicBezTo>
                    <a:pt x="169" y="7"/>
                    <a:pt x="165" y="9"/>
                    <a:pt x="162" y="11"/>
                  </a:cubicBezTo>
                  <a:cubicBezTo>
                    <a:pt x="160" y="12"/>
                    <a:pt x="158" y="13"/>
                    <a:pt x="157" y="15"/>
                  </a:cubicBezTo>
                  <a:cubicBezTo>
                    <a:pt x="157" y="15"/>
                    <a:pt x="157" y="14"/>
                    <a:pt x="158" y="14"/>
                  </a:cubicBezTo>
                  <a:cubicBezTo>
                    <a:pt x="160" y="13"/>
                    <a:pt x="162" y="12"/>
                    <a:pt x="164" y="11"/>
                  </a:cubicBezTo>
                  <a:cubicBezTo>
                    <a:pt x="168" y="10"/>
                    <a:pt x="172" y="8"/>
                    <a:pt x="176" y="7"/>
                  </a:cubicBezTo>
                  <a:cubicBezTo>
                    <a:pt x="176" y="7"/>
                    <a:pt x="177" y="7"/>
                    <a:pt x="178" y="7"/>
                  </a:cubicBezTo>
                  <a:cubicBezTo>
                    <a:pt x="179" y="6"/>
                    <a:pt x="180" y="6"/>
                    <a:pt x="180" y="6"/>
                  </a:cubicBezTo>
                  <a:cubicBezTo>
                    <a:pt x="183" y="6"/>
                    <a:pt x="185" y="6"/>
                    <a:pt x="187" y="5"/>
                  </a:cubicBezTo>
                  <a:cubicBezTo>
                    <a:pt x="193" y="5"/>
                    <a:pt x="198" y="5"/>
                    <a:pt x="204" y="5"/>
                  </a:cubicBezTo>
                  <a:cubicBezTo>
                    <a:pt x="207" y="6"/>
                    <a:pt x="209" y="6"/>
                    <a:pt x="212" y="6"/>
                  </a:cubicBezTo>
                  <a:cubicBezTo>
                    <a:pt x="218" y="7"/>
                    <a:pt x="223" y="10"/>
                    <a:pt x="228" y="13"/>
                  </a:cubicBezTo>
                  <a:cubicBezTo>
                    <a:pt x="231" y="15"/>
                    <a:pt x="235" y="18"/>
                    <a:pt x="238" y="21"/>
                  </a:cubicBezTo>
                  <a:cubicBezTo>
                    <a:pt x="239" y="22"/>
                    <a:pt x="240" y="23"/>
                    <a:pt x="242" y="24"/>
                  </a:cubicBezTo>
                  <a:close/>
                  <a:moveTo>
                    <a:pt x="107" y="54"/>
                  </a:moveTo>
                  <a:cubicBezTo>
                    <a:pt x="106" y="55"/>
                    <a:pt x="106" y="55"/>
                    <a:pt x="105" y="55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2" y="56"/>
                    <a:pt x="101" y="57"/>
                    <a:pt x="101" y="58"/>
                  </a:cubicBezTo>
                  <a:cubicBezTo>
                    <a:pt x="100" y="59"/>
                    <a:pt x="100" y="60"/>
                    <a:pt x="100" y="61"/>
                  </a:cubicBezTo>
                  <a:cubicBezTo>
                    <a:pt x="100" y="62"/>
                    <a:pt x="101" y="62"/>
                    <a:pt x="101" y="63"/>
                  </a:cubicBezTo>
                  <a:cubicBezTo>
                    <a:pt x="103" y="62"/>
                    <a:pt x="105" y="62"/>
                    <a:pt x="107" y="61"/>
                  </a:cubicBezTo>
                  <a:cubicBezTo>
                    <a:pt x="107" y="61"/>
                    <a:pt x="108" y="61"/>
                    <a:pt x="108" y="60"/>
                  </a:cubicBezTo>
                  <a:cubicBezTo>
                    <a:pt x="108" y="60"/>
                    <a:pt x="108" y="59"/>
                    <a:pt x="108" y="58"/>
                  </a:cubicBezTo>
                  <a:cubicBezTo>
                    <a:pt x="108" y="57"/>
                    <a:pt x="107" y="56"/>
                    <a:pt x="107" y="54"/>
                  </a:cubicBezTo>
                  <a:close/>
                  <a:moveTo>
                    <a:pt x="223" y="42"/>
                  </a:moveTo>
                  <a:cubicBezTo>
                    <a:pt x="224" y="46"/>
                    <a:pt x="226" y="49"/>
                    <a:pt x="228" y="53"/>
                  </a:cubicBezTo>
                  <a:cubicBezTo>
                    <a:pt x="228" y="52"/>
                    <a:pt x="229" y="52"/>
                    <a:pt x="229" y="52"/>
                  </a:cubicBezTo>
                  <a:cubicBezTo>
                    <a:pt x="229" y="51"/>
                    <a:pt x="229" y="50"/>
                    <a:pt x="229" y="49"/>
                  </a:cubicBezTo>
                  <a:cubicBezTo>
                    <a:pt x="229" y="49"/>
                    <a:pt x="229" y="48"/>
                    <a:pt x="229" y="48"/>
                  </a:cubicBezTo>
                  <a:cubicBezTo>
                    <a:pt x="229" y="45"/>
                    <a:pt x="228" y="43"/>
                    <a:pt x="227" y="40"/>
                  </a:cubicBezTo>
                  <a:cubicBezTo>
                    <a:pt x="227" y="40"/>
                    <a:pt x="227" y="39"/>
                    <a:pt x="227" y="39"/>
                  </a:cubicBezTo>
                  <a:cubicBezTo>
                    <a:pt x="226" y="40"/>
                    <a:pt x="224" y="41"/>
                    <a:pt x="223" y="42"/>
                  </a:cubicBezTo>
                  <a:close/>
                  <a:moveTo>
                    <a:pt x="199" y="34"/>
                  </a:moveTo>
                  <a:cubicBezTo>
                    <a:pt x="199" y="33"/>
                    <a:pt x="200" y="33"/>
                    <a:pt x="200" y="32"/>
                  </a:cubicBezTo>
                  <a:cubicBezTo>
                    <a:pt x="201" y="30"/>
                    <a:pt x="202" y="28"/>
                    <a:pt x="201" y="26"/>
                  </a:cubicBezTo>
                  <a:cubicBezTo>
                    <a:pt x="201" y="26"/>
                    <a:pt x="201" y="25"/>
                    <a:pt x="201" y="25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199" y="24"/>
                    <a:pt x="198" y="25"/>
                    <a:pt x="196" y="25"/>
                  </a:cubicBezTo>
                  <a:cubicBezTo>
                    <a:pt x="196" y="25"/>
                    <a:pt x="196" y="26"/>
                    <a:pt x="196" y="26"/>
                  </a:cubicBezTo>
                  <a:cubicBezTo>
                    <a:pt x="196" y="27"/>
                    <a:pt x="196" y="28"/>
                    <a:pt x="196" y="28"/>
                  </a:cubicBezTo>
                  <a:cubicBezTo>
                    <a:pt x="196" y="30"/>
                    <a:pt x="196" y="31"/>
                    <a:pt x="197" y="31"/>
                  </a:cubicBezTo>
                  <a:cubicBezTo>
                    <a:pt x="197" y="31"/>
                    <a:pt x="197" y="32"/>
                    <a:pt x="197" y="32"/>
                  </a:cubicBezTo>
                  <a:cubicBezTo>
                    <a:pt x="198" y="33"/>
                    <a:pt x="198" y="33"/>
                    <a:pt x="199" y="34"/>
                  </a:cubicBezTo>
                  <a:close/>
                  <a:moveTo>
                    <a:pt x="40" y="42"/>
                  </a:moveTo>
                  <a:cubicBezTo>
                    <a:pt x="39" y="43"/>
                    <a:pt x="38" y="44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8" y="48"/>
                    <a:pt x="39" y="50"/>
                    <a:pt x="41" y="52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1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3" y="49"/>
                    <a:pt x="43" y="47"/>
                    <a:pt x="43" y="46"/>
                  </a:cubicBezTo>
                  <a:cubicBezTo>
                    <a:pt x="42" y="45"/>
                    <a:pt x="42" y="44"/>
                    <a:pt x="42" y="43"/>
                  </a:cubicBezTo>
                  <a:cubicBezTo>
                    <a:pt x="41" y="42"/>
                    <a:pt x="41" y="42"/>
                    <a:pt x="40" y="42"/>
                  </a:cubicBezTo>
                  <a:close/>
                  <a:moveTo>
                    <a:pt x="249" y="68"/>
                  </a:moveTo>
                  <a:cubicBezTo>
                    <a:pt x="249" y="68"/>
                    <a:pt x="249" y="68"/>
                    <a:pt x="249" y="68"/>
                  </a:cubicBezTo>
                  <a:cubicBezTo>
                    <a:pt x="249" y="68"/>
                    <a:pt x="249" y="67"/>
                    <a:pt x="249" y="67"/>
                  </a:cubicBezTo>
                  <a:cubicBezTo>
                    <a:pt x="249" y="64"/>
                    <a:pt x="250" y="61"/>
                    <a:pt x="251" y="58"/>
                  </a:cubicBezTo>
                  <a:cubicBezTo>
                    <a:pt x="251" y="58"/>
                    <a:pt x="251" y="57"/>
                    <a:pt x="251" y="57"/>
                  </a:cubicBezTo>
                  <a:cubicBezTo>
                    <a:pt x="250" y="54"/>
                    <a:pt x="250" y="50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7"/>
                    <a:pt x="248" y="48"/>
                    <a:pt x="248" y="49"/>
                  </a:cubicBezTo>
                  <a:cubicBezTo>
                    <a:pt x="248" y="49"/>
                    <a:pt x="248" y="50"/>
                    <a:pt x="248" y="51"/>
                  </a:cubicBezTo>
                  <a:cubicBezTo>
                    <a:pt x="249" y="53"/>
                    <a:pt x="249" y="56"/>
                    <a:pt x="249" y="58"/>
                  </a:cubicBezTo>
                  <a:cubicBezTo>
                    <a:pt x="249" y="59"/>
                    <a:pt x="249" y="59"/>
                    <a:pt x="248" y="60"/>
                  </a:cubicBezTo>
                  <a:cubicBezTo>
                    <a:pt x="248" y="60"/>
                    <a:pt x="247" y="60"/>
                    <a:pt x="247" y="60"/>
                  </a:cubicBezTo>
                  <a:cubicBezTo>
                    <a:pt x="247" y="61"/>
                    <a:pt x="247" y="62"/>
                    <a:pt x="247" y="63"/>
                  </a:cubicBezTo>
                  <a:cubicBezTo>
                    <a:pt x="248" y="64"/>
                    <a:pt x="248" y="66"/>
                    <a:pt x="249" y="68"/>
                  </a:cubicBezTo>
                  <a:close/>
                  <a:moveTo>
                    <a:pt x="120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4" y="18"/>
                    <a:pt x="110" y="16"/>
                    <a:pt x="105" y="15"/>
                  </a:cubicBezTo>
                  <a:cubicBezTo>
                    <a:pt x="102" y="14"/>
                    <a:pt x="99" y="14"/>
                    <a:pt x="96" y="14"/>
                  </a:cubicBezTo>
                  <a:cubicBezTo>
                    <a:pt x="94" y="14"/>
                    <a:pt x="92" y="14"/>
                    <a:pt x="90" y="14"/>
                  </a:cubicBezTo>
                  <a:cubicBezTo>
                    <a:pt x="88" y="14"/>
                    <a:pt x="86" y="14"/>
                    <a:pt x="84" y="14"/>
                  </a:cubicBezTo>
                  <a:cubicBezTo>
                    <a:pt x="89" y="14"/>
                    <a:pt x="93" y="15"/>
                    <a:pt x="98" y="15"/>
                  </a:cubicBezTo>
                  <a:cubicBezTo>
                    <a:pt x="99" y="15"/>
                    <a:pt x="100" y="16"/>
                    <a:pt x="101" y="15"/>
                  </a:cubicBezTo>
                  <a:cubicBezTo>
                    <a:pt x="102" y="15"/>
                    <a:pt x="103" y="15"/>
                    <a:pt x="105" y="16"/>
                  </a:cubicBezTo>
                  <a:cubicBezTo>
                    <a:pt x="106" y="16"/>
                    <a:pt x="108" y="17"/>
                    <a:pt x="110" y="17"/>
                  </a:cubicBezTo>
                  <a:cubicBezTo>
                    <a:pt x="113" y="18"/>
                    <a:pt x="116" y="19"/>
                    <a:pt x="119" y="20"/>
                  </a:cubicBezTo>
                  <a:cubicBezTo>
                    <a:pt x="119" y="20"/>
                    <a:pt x="119" y="20"/>
                    <a:pt x="120" y="20"/>
                  </a:cubicBezTo>
                  <a:close/>
                  <a:moveTo>
                    <a:pt x="225" y="19"/>
                  </a:moveTo>
                  <a:cubicBezTo>
                    <a:pt x="226" y="20"/>
                    <a:pt x="227" y="22"/>
                    <a:pt x="228" y="23"/>
                  </a:cubicBezTo>
                  <a:cubicBezTo>
                    <a:pt x="228" y="23"/>
                    <a:pt x="229" y="23"/>
                    <a:pt x="229" y="23"/>
                  </a:cubicBezTo>
                  <a:cubicBezTo>
                    <a:pt x="230" y="23"/>
                    <a:pt x="232" y="23"/>
                    <a:pt x="233" y="24"/>
                  </a:cubicBezTo>
                  <a:cubicBezTo>
                    <a:pt x="234" y="25"/>
                    <a:pt x="234" y="25"/>
                    <a:pt x="235" y="26"/>
                  </a:cubicBezTo>
                  <a:cubicBezTo>
                    <a:pt x="235" y="26"/>
                    <a:pt x="235" y="27"/>
                    <a:pt x="236" y="27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5"/>
                    <a:pt x="234" y="23"/>
                    <a:pt x="233" y="22"/>
                  </a:cubicBezTo>
                  <a:cubicBezTo>
                    <a:pt x="232" y="20"/>
                    <a:pt x="229" y="19"/>
                    <a:pt x="227" y="17"/>
                  </a:cubicBezTo>
                  <a:cubicBezTo>
                    <a:pt x="226" y="18"/>
                    <a:pt x="226" y="19"/>
                    <a:pt x="225" y="19"/>
                  </a:cubicBezTo>
                  <a:close/>
                  <a:moveTo>
                    <a:pt x="168" y="16"/>
                  </a:moveTo>
                  <a:cubicBezTo>
                    <a:pt x="169" y="16"/>
                    <a:pt x="169" y="16"/>
                    <a:pt x="169" y="16"/>
                  </a:cubicBezTo>
                  <a:cubicBezTo>
                    <a:pt x="171" y="15"/>
                    <a:pt x="174" y="15"/>
                    <a:pt x="176" y="14"/>
                  </a:cubicBezTo>
                  <a:cubicBezTo>
                    <a:pt x="177" y="14"/>
                    <a:pt x="178" y="14"/>
                    <a:pt x="179" y="13"/>
                  </a:cubicBezTo>
                  <a:cubicBezTo>
                    <a:pt x="180" y="13"/>
                    <a:pt x="180" y="13"/>
                    <a:pt x="181" y="13"/>
                  </a:cubicBezTo>
                  <a:cubicBezTo>
                    <a:pt x="182" y="12"/>
                    <a:pt x="183" y="11"/>
                    <a:pt x="184" y="11"/>
                  </a:cubicBezTo>
                  <a:cubicBezTo>
                    <a:pt x="184" y="10"/>
                    <a:pt x="184" y="10"/>
                    <a:pt x="185" y="10"/>
                  </a:cubicBezTo>
                  <a:cubicBezTo>
                    <a:pt x="184" y="10"/>
                    <a:pt x="184" y="10"/>
                    <a:pt x="184" y="10"/>
                  </a:cubicBezTo>
                  <a:cubicBezTo>
                    <a:pt x="179" y="11"/>
                    <a:pt x="175" y="12"/>
                    <a:pt x="171" y="14"/>
                  </a:cubicBezTo>
                  <a:cubicBezTo>
                    <a:pt x="170" y="14"/>
                    <a:pt x="169" y="15"/>
                    <a:pt x="168" y="16"/>
                  </a:cubicBezTo>
                  <a:close/>
                  <a:moveTo>
                    <a:pt x="92" y="67"/>
                  </a:moveTo>
                  <a:cubicBezTo>
                    <a:pt x="92" y="67"/>
                    <a:pt x="92" y="67"/>
                    <a:pt x="92" y="67"/>
                  </a:cubicBezTo>
                  <a:cubicBezTo>
                    <a:pt x="90" y="66"/>
                    <a:pt x="88" y="65"/>
                    <a:pt x="86" y="65"/>
                  </a:cubicBezTo>
                  <a:cubicBezTo>
                    <a:pt x="85" y="66"/>
                    <a:pt x="85" y="68"/>
                    <a:pt x="83" y="67"/>
                  </a:cubicBezTo>
                  <a:cubicBezTo>
                    <a:pt x="83" y="68"/>
                    <a:pt x="82" y="68"/>
                    <a:pt x="82" y="69"/>
                  </a:cubicBezTo>
                  <a:cubicBezTo>
                    <a:pt x="83" y="70"/>
                    <a:pt x="84" y="71"/>
                    <a:pt x="85" y="70"/>
                  </a:cubicBezTo>
                  <a:cubicBezTo>
                    <a:pt x="87" y="69"/>
                    <a:pt x="89" y="68"/>
                    <a:pt x="91" y="67"/>
                  </a:cubicBezTo>
                  <a:cubicBezTo>
                    <a:pt x="92" y="67"/>
                    <a:pt x="92" y="67"/>
                    <a:pt x="92" y="67"/>
                  </a:cubicBezTo>
                  <a:close/>
                  <a:moveTo>
                    <a:pt x="36" y="68"/>
                  </a:moveTo>
                  <a:cubicBezTo>
                    <a:pt x="37" y="68"/>
                    <a:pt x="37" y="67"/>
                    <a:pt x="37" y="67"/>
                  </a:cubicBezTo>
                  <a:cubicBezTo>
                    <a:pt x="38" y="66"/>
                    <a:pt x="38" y="66"/>
                    <a:pt x="38" y="65"/>
                  </a:cubicBezTo>
                  <a:cubicBezTo>
                    <a:pt x="38" y="63"/>
                    <a:pt x="37" y="60"/>
                    <a:pt x="36" y="58"/>
                  </a:cubicBezTo>
                  <a:cubicBezTo>
                    <a:pt x="36" y="57"/>
                    <a:pt x="35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5" y="60"/>
                    <a:pt x="35" y="63"/>
                    <a:pt x="35" y="67"/>
                  </a:cubicBezTo>
                  <a:cubicBezTo>
                    <a:pt x="35" y="67"/>
                    <a:pt x="35" y="68"/>
                    <a:pt x="36" y="68"/>
                  </a:cubicBezTo>
                  <a:close/>
                  <a:moveTo>
                    <a:pt x="188" y="61"/>
                  </a:moveTo>
                  <a:cubicBezTo>
                    <a:pt x="186" y="62"/>
                    <a:pt x="185" y="64"/>
                    <a:pt x="183" y="65"/>
                  </a:cubicBezTo>
                  <a:cubicBezTo>
                    <a:pt x="183" y="67"/>
                    <a:pt x="183" y="69"/>
                    <a:pt x="184" y="71"/>
                  </a:cubicBezTo>
                  <a:cubicBezTo>
                    <a:pt x="185" y="70"/>
                    <a:pt x="185" y="70"/>
                    <a:pt x="186" y="70"/>
                  </a:cubicBezTo>
                  <a:cubicBezTo>
                    <a:pt x="186" y="67"/>
                    <a:pt x="187" y="64"/>
                    <a:pt x="188" y="61"/>
                  </a:cubicBezTo>
                  <a:close/>
                  <a:moveTo>
                    <a:pt x="6" y="85"/>
                  </a:moveTo>
                  <a:cubicBezTo>
                    <a:pt x="6" y="86"/>
                    <a:pt x="7" y="86"/>
                    <a:pt x="7" y="86"/>
                  </a:cubicBezTo>
                  <a:cubicBezTo>
                    <a:pt x="8" y="85"/>
                    <a:pt x="8" y="83"/>
                    <a:pt x="8" y="82"/>
                  </a:cubicBezTo>
                  <a:cubicBezTo>
                    <a:pt x="8" y="77"/>
                    <a:pt x="9" y="72"/>
                    <a:pt x="11" y="68"/>
                  </a:cubicBezTo>
                  <a:cubicBezTo>
                    <a:pt x="12" y="67"/>
                    <a:pt x="12" y="66"/>
                    <a:pt x="12" y="64"/>
                  </a:cubicBezTo>
                  <a:cubicBezTo>
                    <a:pt x="8" y="71"/>
                    <a:pt x="7" y="78"/>
                    <a:pt x="6" y="85"/>
                  </a:cubicBezTo>
                  <a:close/>
                  <a:moveTo>
                    <a:pt x="32" y="79"/>
                  </a:moveTo>
                  <a:cubicBezTo>
                    <a:pt x="34" y="82"/>
                    <a:pt x="35" y="85"/>
                    <a:pt x="36" y="89"/>
                  </a:cubicBezTo>
                  <a:cubicBezTo>
                    <a:pt x="37" y="86"/>
                    <a:pt x="38" y="84"/>
                    <a:pt x="37" y="8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6" y="82"/>
                    <a:pt x="36" y="82"/>
                    <a:pt x="35" y="82"/>
                  </a:cubicBezTo>
                  <a:cubicBezTo>
                    <a:pt x="35" y="82"/>
                    <a:pt x="35" y="81"/>
                    <a:pt x="35" y="81"/>
                  </a:cubicBezTo>
                  <a:cubicBezTo>
                    <a:pt x="35" y="80"/>
                    <a:pt x="35" y="80"/>
                    <a:pt x="35" y="79"/>
                  </a:cubicBezTo>
                  <a:cubicBezTo>
                    <a:pt x="35" y="79"/>
                    <a:pt x="35" y="79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4" y="79"/>
                    <a:pt x="34" y="79"/>
                    <a:pt x="32" y="79"/>
                  </a:cubicBezTo>
                  <a:close/>
                  <a:moveTo>
                    <a:pt x="217" y="17"/>
                  </a:moveTo>
                  <a:cubicBezTo>
                    <a:pt x="217" y="16"/>
                    <a:pt x="217" y="16"/>
                    <a:pt x="217" y="16"/>
                  </a:cubicBezTo>
                  <a:cubicBezTo>
                    <a:pt x="216" y="15"/>
                    <a:pt x="215" y="13"/>
                    <a:pt x="213" y="12"/>
                  </a:cubicBezTo>
                  <a:cubicBezTo>
                    <a:pt x="213" y="11"/>
                    <a:pt x="213" y="11"/>
                    <a:pt x="213" y="11"/>
                  </a:cubicBezTo>
                  <a:cubicBezTo>
                    <a:pt x="211" y="11"/>
                    <a:pt x="210" y="10"/>
                    <a:pt x="209" y="10"/>
                  </a:cubicBezTo>
                  <a:cubicBezTo>
                    <a:pt x="208" y="10"/>
                    <a:pt x="207" y="10"/>
                    <a:pt x="206" y="10"/>
                  </a:cubicBezTo>
                  <a:cubicBezTo>
                    <a:pt x="206" y="10"/>
                    <a:pt x="206" y="10"/>
                    <a:pt x="206" y="10"/>
                  </a:cubicBezTo>
                  <a:cubicBezTo>
                    <a:pt x="209" y="11"/>
                    <a:pt x="211" y="12"/>
                    <a:pt x="212" y="14"/>
                  </a:cubicBezTo>
                  <a:cubicBezTo>
                    <a:pt x="212" y="15"/>
                    <a:pt x="213" y="15"/>
                    <a:pt x="213" y="15"/>
                  </a:cubicBezTo>
                  <a:cubicBezTo>
                    <a:pt x="214" y="15"/>
                    <a:pt x="215" y="16"/>
                    <a:pt x="217" y="16"/>
                  </a:cubicBezTo>
                  <a:cubicBezTo>
                    <a:pt x="217" y="16"/>
                    <a:pt x="217" y="16"/>
                    <a:pt x="217" y="17"/>
                  </a:cubicBezTo>
                  <a:close/>
                  <a:moveTo>
                    <a:pt x="52" y="25"/>
                  </a:moveTo>
                  <a:cubicBezTo>
                    <a:pt x="49" y="27"/>
                    <a:pt x="46" y="29"/>
                    <a:pt x="44" y="31"/>
                  </a:cubicBezTo>
                  <a:cubicBezTo>
                    <a:pt x="45" y="31"/>
                    <a:pt x="45" y="32"/>
                    <a:pt x="46" y="32"/>
                  </a:cubicBezTo>
                  <a:cubicBezTo>
                    <a:pt x="48" y="31"/>
                    <a:pt x="50" y="30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7"/>
                    <a:pt x="52" y="26"/>
                    <a:pt x="52" y="25"/>
                  </a:cubicBezTo>
                  <a:close/>
                  <a:moveTo>
                    <a:pt x="141" y="24"/>
                  </a:moveTo>
                  <a:cubicBezTo>
                    <a:pt x="141" y="23"/>
                    <a:pt x="141" y="23"/>
                    <a:pt x="142" y="23"/>
                  </a:cubicBezTo>
                  <a:cubicBezTo>
                    <a:pt x="143" y="22"/>
                    <a:pt x="145" y="21"/>
                    <a:pt x="147" y="20"/>
                  </a:cubicBezTo>
                  <a:cubicBezTo>
                    <a:pt x="148" y="20"/>
                    <a:pt x="148" y="20"/>
                    <a:pt x="148" y="19"/>
                  </a:cubicBezTo>
                  <a:cubicBezTo>
                    <a:pt x="151" y="17"/>
                    <a:pt x="154" y="14"/>
                    <a:pt x="157" y="12"/>
                  </a:cubicBezTo>
                  <a:cubicBezTo>
                    <a:pt x="157" y="12"/>
                    <a:pt x="157" y="12"/>
                    <a:pt x="157" y="11"/>
                  </a:cubicBezTo>
                  <a:cubicBezTo>
                    <a:pt x="151" y="15"/>
                    <a:pt x="146" y="19"/>
                    <a:pt x="141" y="24"/>
                  </a:cubicBezTo>
                  <a:close/>
                  <a:moveTo>
                    <a:pt x="32" y="56"/>
                  </a:moveTo>
                  <a:cubicBezTo>
                    <a:pt x="31" y="56"/>
                    <a:pt x="31" y="56"/>
                    <a:pt x="31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31" y="64"/>
                    <a:pt x="32" y="64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2"/>
                    <a:pt x="32" y="59"/>
                    <a:pt x="32" y="56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7" y="45"/>
                    <a:pt x="26" y="48"/>
                    <a:pt x="25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3"/>
                    <a:pt x="25" y="53"/>
                    <a:pt x="25" y="54"/>
                  </a:cubicBezTo>
                  <a:cubicBezTo>
                    <a:pt x="26" y="51"/>
                    <a:pt x="28" y="49"/>
                    <a:pt x="29" y="46"/>
                  </a:cubicBezTo>
                  <a:cubicBezTo>
                    <a:pt x="30" y="45"/>
                    <a:pt x="29" y="44"/>
                    <a:pt x="29" y="43"/>
                  </a:cubicBezTo>
                  <a:close/>
                  <a:moveTo>
                    <a:pt x="165" y="35"/>
                  </a:moveTo>
                  <a:cubicBezTo>
                    <a:pt x="164" y="35"/>
                    <a:pt x="164" y="35"/>
                    <a:pt x="164" y="35"/>
                  </a:cubicBezTo>
                  <a:cubicBezTo>
                    <a:pt x="163" y="37"/>
                    <a:pt x="163" y="39"/>
                    <a:pt x="163" y="41"/>
                  </a:cubicBezTo>
                  <a:cubicBezTo>
                    <a:pt x="163" y="41"/>
                    <a:pt x="163" y="42"/>
                    <a:pt x="163" y="42"/>
                  </a:cubicBezTo>
                  <a:cubicBezTo>
                    <a:pt x="164" y="42"/>
                    <a:pt x="166" y="41"/>
                    <a:pt x="167" y="40"/>
                  </a:cubicBezTo>
                  <a:cubicBezTo>
                    <a:pt x="166" y="38"/>
                    <a:pt x="165" y="37"/>
                    <a:pt x="165" y="35"/>
                  </a:cubicBezTo>
                  <a:close/>
                  <a:moveTo>
                    <a:pt x="104" y="84"/>
                  </a:moveTo>
                  <a:cubicBezTo>
                    <a:pt x="103" y="82"/>
                    <a:pt x="103" y="80"/>
                    <a:pt x="102" y="78"/>
                  </a:cubicBezTo>
                  <a:cubicBezTo>
                    <a:pt x="101" y="78"/>
                    <a:pt x="100" y="79"/>
                    <a:pt x="99" y="79"/>
                  </a:cubicBezTo>
                  <a:cubicBezTo>
                    <a:pt x="100" y="81"/>
                    <a:pt x="101" y="83"/>
                    <a:pt x="102" y="86"/>
                  </a:cubicBezTo>
                  <a:cubicBezTo>
                    <a:pt x="103" y="85"/>
                    <a:pt x="103" y="85"/>
                    <a:pt x="104" y="84"/>
                  </a:cubicBezTo>
                  <a:close/>
                  <a:moveTo>
                    <a:pt x="135" y="26"/>
                  </a:moveTo>
                  <a:cubicBezTo>
                    <a:pt x="131" y="22"/>
                    <a:pt x="120" y="16"/>
                    <a:pt x="117" y="16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0" y="18"/>
                    <a:pt x="122" y="19"/>
                    <a:pt x="125" y="20"/>
                  </a:cubicBezTo>
                  <a:cubicBezTo>
                    <a:pt x="127" y="21"/>
                    <a:pt x="129" y="23"/>
                    <a:pt x="131" y="24"/>
                  </a:cubicBezTo>
                  <a:cubicBezTo>
                    <a:pt x="132" y="25"/>
                    <a:pt x="132" y="26"/>
                    <a:pt x="133" y="26"/>
                  </a:cubicBezTo>
                  <a:cubicBezTo>
                    <a:pt x="134" y="27"/>
                    <a:pt x="134" y="27"/>
                    <a:pt x="135" y="26"/>
                  </a:cubicBezTo>
                  <a:close/>
                  <a:moveTo>
                    <a:pt x="168" y="26"/>
                  </a:moveTo>
                  <a:cubicBezTo>
                    <a:pt x="167" y="26"/>
                    <a:pt x="166" y="27"/>
                    <a:pt x="166" y="28"/>
                  </a:cubicBezTo>
                  <a:cubicBezTo>
                    <a:pt x="165" y="28"/>
                    <a:pt x="165" y="28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5" y="30"/>
                    <a:pt x="165" y="31"/>
                    <a:pt x="166" y="32"/>
                  </a:cubicBezTo>
                  <a:cubicBezTo>
                    <a:pt x="167" y="31"/>
                    <a:pt x="168" y="30"/>
                    <a:pt x="170" y="29"/>
                  </a:cubicBezTo>
                  <a:cubicBezTo>
                    <a:pt x="169" y="28"/>
                    <a:pt x="169" y="27"/>
                    <a:pt x="168" y="26"/>
                  </a:cubicBezTo>
                  <a:close/>
                  <a:moveTo>
                    <a:pt x="95" y="36"/>
                  </a:moveTo>
                  <a:cubicBezTo>
                    <a:pt x="94" y="35"/>
                    <a:pt x="93" y="34"/>
                    <a:pt x="92" y="34"/>
                  </a:cubicBezTo>
                  <a:cubicBezTo>
                    <a:pt x="91" y="34"/>
                    <a:pt x="89" y="34"/>
                    <a:pt x="88" y="34"/>
                  </a:cubicBezTo>
                  <a:cubicBezTo>
                    <a:pt x="88" y="34"/>
                    <a:pt x="87" y="34"/>
                    <a:pt x="87" y="34"/>
                  </a:cubicBezTo>
                  <a:cubicBezTo>
                    <a:pt x="87" y="35"/>
                    <a:pt x="87" y="36"/>
                    <a:pt x="87" y="37"/>
                  </a:cubicBezTo>
                  <a:cubicBezTo>
                    <a:pt x="89" y="36"/>
                    <a:pt x="92" y="36"/>
                    <a:pt x="95" y="36"/>
                  </a:cubicBezTo>
                  <a:close/>
                  <a:moveTo>
                    <a:pt x="246" y="41"/>
                  </a:moveTo>
                  <a:cubicBezTo>
                    <a:pt x="246" y="41"/>
                    <a:pt x="246" y="40"/>
                    <a:pt x="246" y="40"/>
                  </a:cubicBezTo>
                  <a:cubicBezTo>
                    <a:pt x="245" y="37"/>
                    <a:pt x="243" y="34"/>
                    <a:pt x="241" y="31"/>
                  </a:cubicBezTo>
                  <a:cubicBezTo>
                    <a:pt x="241" y="30"/>
                    <a:pt x="241" y="30"/>
                    <a:pt x="241" y="30"/>
                  </a:cubicBezTo>
                  <a:cubicBezTo>
                    <a:pt x="241" y="30"/>
                    <a:pt x="240" y="30"/>
                    <a:pt x="240" y="30"/>
                  </a:cubicBezTo>
                  <a:cubicBezTo>
                    <a:pt x="240" y="30"/>
                    <a:pt x="240" y="30"/>
                    <a:pt x="240" y="30"/>
                  </a:cubicBezTo>
                  <a:cubicBezTo>
                    <a:pt x="240" y="31"/>
                    <a:pt x="240" y="31"/>
                    <a:pt x="240" y="31"/>
                  </a:cubicBezTo>
                  <a:cubicBezTo>
                    <a:pt x="241" y="32"/>
                    <a:pt x="241" y="33"/>
                    <a:pt x="241" y="35"/>
                  </a:cubicBezTo>
                  <a:cubicBezTo>
                    <a:pt x="241" y="35"/>
                    <a:pt x="242" y="36"/>
                    <a:pt x="242" y="36"/>
                  </a:cubicBezTo>
                  <a:cubicBezTo>
                    <a:pt x="243" y="37"/>
                    <a:pt x="244" y="39"/>
                    <a:pt x="245" y="40"/>
                  </a:cubicBezTo>
                  <a:cubicBezTo>
                    <a:pt x="245" y="41"/>
                    <a:pt x="245" y="41"/>
                    <a:pt x="246" y="41"/>
                  </a:cubicBezTo>
                  <a:close/>
                  <a:moveTo>
                    <a:pt x="155" y="34"/>
                  </a:moveTo>
                  <a:cubicBezTo>
                    <a:pt x="154" y="35"/>
                    <a:pt x="153" y="36"/>
                    <a:pt x="153" y="37"/>
                  </a:cubicBezTo>
                  <a:cubicBezTo>
                    <a:pt x="153" y="38"/>
                    <a:pt x="152" y="38"/>
                    <a:pt x="152" y="39"/>
                  </a:cubicBezTo>
                  <a:cubicBezTo>
                    <a:pt x="152" y="40"/>
                    <a:pt x="152" y="42"/>
                    <a:pt x="153" y="43"/>
                  </a:cubicBezTo>
                  <a:cubicBezTo>
                    <a:pt x="153" y="43"/>
                    <a:pt x="153" y="43"/>
                    <a:pt x="153" y="44"/>
                  </a:cubicBezTo>
                  <a:cubicBezTo>
                    <a:pt x="154" y="42"/>
                    <a:pt x="155" y="40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5" y="37"/>
                    <a:pt x="155" y="36"/>
                    <a:pt x="155" y="34"/>
                  </a:cubicBezTo>
                  <a:close/>
                  <a:moveTo>
                    <a:pt x="186" y="15"/>
                  </a:moveTo>
                  <a:cubicBezTo>
                    <a:pt x="184" y="15"/>
                    <a:pt x="183" y="16"/>
                    <a:pt x="181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0" y="17"/>
                    <a:pt x="179" y="17"/>
                    <a:pt x="179" y="18"/>
                  </a:cubicBezTo>
                  <a:cubicBezTo>
                    <a:pt x="181" y="18"/>
                    <a:pt x="184" y="18"/>
                    <a:pt x="186" y="18"/>
                  </a:cubicBezTo>
                  <a:cubicBezTo>
                    <a:pt x="186" y="17"/>
                    <a:pt x="186" y="16"/>
                    <a:pt x="186" y="15"/>
                  </a:cubicBezTo>
                  <a:close/>
                  <a:moveTo>
                    <a:pt x="243" y="22"/>
                  </a:moveTo>
                  <a:cubicBezTo>
                    <a:pt x="243" y="22"/>
                    <a:pt x="243" y="22"/>
                    <a:pt x="243" y="22"/>
                  </a:cubicBezTo>
                  <a:cubicBezTo>
                    <a:pt x="241" y="20"/>
                    <a:pt x="239" y="18"/>
                    <a:pt x="237" y="16"/>
                  </a:cubicBezTo>
                  <a:cubicBezTo>
                    <a:pt x="232" y="11"/>
                    <a:pt x="226" y="7"/>
                    <a:pt x="219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28" y="9"/>
                    <a:pt x="236" y="15"/>
                    <a:pt x="243" y="22"/>
                  </a:cubicBezTo>
                  <a:close/>
                  <a:moveTo>
                    <a:pt x="156" y="79"/>
                  </a:moveTo>
                  <a:cubicBezTo>
                    <a:pt x="157" y="77"/>
                    <a:pt x="158" y="77"/>
                    <a:pt x="159" y="75"/>
                  </a:cubicBezTo>
                  <a:cubicBezTo>
                    <a:pt x="160" y="74"/>
                    <a:pt x="159" y="73"/>
                    <a:pt x="159" y="71"/>
                  </a:cubicBezTo>
                  <a:cubicBezTo>
                    <a:pt x="158" y="72"/>
                    <a:pt x="158" y="73"/>
                    <a:pt x="158" y="74"/>
                  </a:cubicBezTo>
                  <a:cubicBezTo>
                    <a:pt x="158" y="74"/>
                    <a:pt x="158" y="75"/>
                    <a:pt x="157" y="75"/>
                  </a:cubicBezTo>
                  <a:cubicBezTo>
                    <a:pt x="157" y="75"/>
                    <a:pt x="157" y="75"/>
                    <a:pt x="157" y="74"/>
                  </a:cubicBezTo>
                  <a:cubicBezTo>
                    <a:pt x="157" y="74"/>
                    <a:pt x="157" y="74"/>
                    <a:pt x="158" y="73"/>
                  </a:cubicBezTo>
                  <a:cubicBezTo>
                    <a:pt x="158" y="73"/>
                    <a:pt x="157" y="73"/>
                    <a:pt x="157" y="73"/>
                  </a:cubicBezTo>
                  <a:cubicBezTo>
                    <a:pt x="157" y="74"/>
                    <a:pt x="156" y="75"/>
                    <a:pt x="156" y="75"/>
                  </a:cubicBezTo>
                  <a:cubicBezTo>
                    <a:pt x="155" y="76"/>
                    <a:pt x="155" y="77"/>
                    <a:pt x="155" y="77"/>
                  </a:cubicBezTo>
                  <a:cubicBezTo>
                    <a:pt x="155" y="78"/>
                    <a:pt x="155" y="78"/>
                    <a:pt x="156" y="79"/>
                  </a:cubicBezTo>
                  <a:close/>
                  <a:moveTo>
                    <a:pt x="30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30" y="68"/>
                    <a:pt x="30" y="69"/>
                  </a:cubicBezTo>
                  <a:cubicBezTo>
                    <a:pt x="31" y="71"/>
                    <a:pt x="31" y="72"/>
                    <a:pt x="32" y="73"/>
                  </a:cubicBezTo>
                  <a:cubicBezTo>
                    <a:pt x="33" y="73"/>
                    <a:pt x="33" y="72"/>
                    <a:pt x="33" y="71"/>
                  </a:cubicBezTo>
                  <a:cubicBezTo>
                    <a:pt x="33" y="70"/>
                    <a:pt x="33" y="70"/>
                    <a:pt x="33" y="69"/>
                  </a:cubicBezTo>
                  <a:cubicBezTo>
                    <a:pt x="33" y="69"/>
                    <a:pt x="33" y="69"/>
                    <a:pt x="33" y="68"/>
                  </a:cubicBezTo>
                  <a:cubicBezTo>
                    <a:pt x="32" y="67"/>
                    <a:pt x="31" y="66"/>
                    <a:pt x="30" y="65"/>
                  </a:cubicBezTo>
                  <a:close/>
                  <a:moveTo>
                    <a:pt x="86" y="63"/>
                  </a:moveTo>
                  <a:cubicBezTo>
                    <a:pt x="87" y="63"/>
                    <a:pt x="88" y="63"/>
                    <a:pt x="89" y="64"/>
                  </a:cubicBezTo>
                  <a:cubicBezTo>
                    <a:pt x="90" y="64"/>
                    <a:pt x="92" y="64"/>
                    <a:pt x="93" y="65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4"/>
                    <a:pt x="90" y="64"/>
                    <a:pt x="90" y="62"/>
                  </a:cubicBezTo>
                  <a:cubicBezTo>
                    <a:pt x="90" y="62"/>
                    <a:pt x="90" y="61"/>
                    <a:pt x="90" y="61"/>
                  </a:cubicBezTo>
                  <a:cubicBezTo>
                    <a:pt x="90" y="60"/>
                    <a:pt x="91" y="59"/>
                    <a:pt x="91" y="58"/>
                  </a:cubicBezTo>
                  <a:cubicBezTo>
                    <a:pt x="91" y="58"/>
                    <a:pt x="91" y="58"/>
                    <a:pt x="91" y="57"/>
                  </a:cubicBezTo>
                  <a:cubicBezTo>
                    <a:pt x="90" y="59"/>
                    <a:pt x="88" y="60"/>
                    <a:pt x="87" y="61"/>
                  </a:cubicBezTo>
                  <a:cubicBezTo>
                    <a:pt x="87" y="62"/>
                    <a:pt x="86" y="62"/>
                    <a:pt x="86" y="63"/>
                  </a:cubicBezTo>
                  <a:close/>
                  <a:moveTo>
                    <a:pt x="181" y="38"/>
                  </a:moveTo>
                  <a:cubicBezTo>
                    <a:pt x="180" y="38"/>
                    <a:pt x="180" y="38"/>
                    <a:pt x="179" y="38"/>
                  </a:cubicBezTo>
                  <a:cubicBezTo>
                    <a:pt x="178" y="38"/>
                    <a:pt x="178" y="39"/>
                    <a:pt x="178" y="40"/>
                  </a:cubicBezTo>
                  <a:cubicBezTo>
                    <a:pt x="178" y="41"/>
                    <a:pt x="178" y="42"/>
                    <a:pt x="178" y="42"/>
                  </a:cubicBezTo>
                  <a:cubicBezTo>
                    <a:pt x="178" y="43"/>
                    <a:pt x="179" y="43"/>
                    <a:pt x="179" y="44"/>
                  </a:cubicBezTo>
                  <a:cubicBezTo>
                    <a:pt x="180" y="43"/>
                    <a:pt x="181" y="42"/>
                    <a:pt x="182" y="40"/>
                  </a:cubicBezTo>
                  <a:cubicBezTo>
                    <a:pt x="182" y="40"/>
                    <a:pt x="181" y="39"/>
                    <a:pt x="181" y="38"/>
                  </a:cubicBezTo>
                  <a:close/>
                  <a:moveTo>
                    <a:pt x="207" y="13"/>
                  </a:moveTo>
                  <a:cubicBezTo>
                    <a:pt x="205" y="11"/>
                    <a:pt x="197" y="9"/>
                    <a:pt x="194" y="10"/>
                  </a:cubicBezTo>
                  <a:cubicBezTo>
                    <a:pt x="195" y="11"/>
                    <a:pt x="196" y="11"/>
                    <a:pt x="197" y="12"/>
                  </a:cubicBezTo>
                  <a:cubicBezTo>
                    <a:pt x="197" y="12"/>
                    <a:pt x="198" y="12"/>
                    <a:pt x="198" y="12"/>
                  </a:cubicBezTo>
                  <a:cubicBezTo>
                    <a:pt x="199" y="12"/>
                    <a:pt x="201" y="12"/>
                    <a:pt x="202" y="12"/>
                  </a:cubicBezTo>
                  <a:cubicBezTo>
                    <a:pt x="203" y="12"/>
                    <a:pt x="203" y="12"/>
                    <a:pt x="204" y="12"/>
                  </a:cubicBezTo>
                  <a:cubicBezTo>
                    <a:pt x="204" y="12"/>
                    <a:pt x="205" y="12"/>
                    <a:pt x="205" y="13"/>
                  </a:cubicBezTo>
                  <a:cubicBezTo>
                    <a:pt x="206" y="13"/>
                    <a:pt x="206" y="13"/>
                    <a:pt x="207" y="13"/>
                  </a:cubicBezTo>
                  <a:close/>
                  <a:moveTo>
                    <a:pt x="230" y="63"/>
                  </a:moveTo>
                  <a:cubicBezTo>
                    <a:pt x="230" y="63"/>
                    <a:pt x="229" y="63"/>
                    <a:pt x="229" y="64"/>
                  </a:cubicBezTo>
                  <a:cubicBezTo>
                    <a:pt x="229" y="66"/>
                    <a:pt x="228" y="68"/>
                    <a:pt x="227" y="70"/>
                  </a:cubicBezTo>
                  <a:cubicBezTo>
                    <a:pt x="227" y="71"/>
                    <a:pt x="227" y="72"/>
                    <a:pt x="228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9" y="70"/>
                    <a:pt x="230" y="68"/>
                    <a:pt x="231" y="65"/>
                  </a:cubicBezTo>
                  <a:cubicBezTo>
                    <a:pt x="231" y="65"/>
                    <a:pt x="231" y="65"/>
                    <a:pt x="231" y="64"/>
                  </a:cubicBezTo>
                  <a:cubicBezTo>
                    <a:pt x="231" y="64"/>
                    <a:pt x="230" y="63"/>
                    <a:pt x="230" y="63"/>
                  </a:cubicBezTo>
                  <a:close/>
                  <a:moveTo>
                    <a:pt x="151" y="32"/>
                  </a:moveTo>
                  <a:cubicBezTo>
                    <a:pt x="149" y="33"/>
                    <a:pt x="147" y="34"/>
                    <a:pt x="146" y="35"/>
                  </a:cubicBezTo>
                  <a:cubicBezTo>
                    <a:pt x="145" y="36"/>
                    <a:pt x="144" y="37"/>
                    <a:pt x="145" y="39"/>
                  </a:cubicBezTo>
                  <a:cubicBezTo>
                    <a:pt x="145" y="39"/>
                    <a:pt x="146" y="39"/>
                    <a:pt x="146" y="38"/>
                  </a:cubicBezTo>
                  <a:cubicBezTo>
                    <a:pt x="147" y="37"/>
                    <a:pt x="148" y="36"/>
                    <a:pt x="150" y="35"/>
                  </a:cubicBezTo>
                  <a:cubicBezTo>
                    <a:pt x="150" y="34"/>
                    <a:pt x="151" y="33"/>
                    <a:pt x="151" y="32"/>
                  </a:cubicBezTo>
                  <a:close/>
                  <a:moveTo>
                    <a:pt x="179" y="21"/>
                  </a:moveTo>
                  <a:cubicBezTo>
                    <a:pt x="179" y="22"/>
                    <a:pt x="179" y="22"/>
                    <a:pt x="180" y="23"/>
                  </a:cubicBezTo>
                  <a:cubicBezTo>
                    <a:pt x="180" y="23"/>
                    <a:pt x="181" y="24"/>
                    <a:pt x="181" y="23"/>
                  </a:cubicBezTo>
                  <a:cubicBezTo>
                    <a:pt x="183" y="23"/>
                    <a:pt x="184" y="22"/>
                    <a:pt x="185" y="20"/>
                  </a:cubicBezTo>
                  <a:cubicBezTo>
                    <a:pt x="183" y="20"/>
                    <a:pt x="181" y="20"/>
                    <a:pt x="179" y="21"/>
                  </a:cubicBezTo>
                  <a:close/>
                  <a:moveTo>
                    <a:pt x="157" y="64"/>
                  </a:moveTo>
                  <a:cubicBezTo>
                    <a:pt x="157" y="64"/>
                    <a:pt x="157" y="64"/>
                    <a:pt x="157" y="64"/>
                  </a:cubicBezTo>
                  <a:cubicBezTo>
                    <a:pt x="156" y="66"/>
                    <a:pt x="156" y="69"/>
                    <a:pt x="155" y="72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56" y="71"/>
                    <a:pt x="157" y="70"/>
                    <a:pt x="158" y="69"/>
                  </a:cubicBezTo>
                  <a:cubicBezTo>
                    <a:pt x="158" y="69"/>
                    <a:pt x="158" y="68"/>
                    <a:pt x="158" y="68"/>
                  </a:cubicBezTo>
                  <a:cubicBezTo>
                    <a:pt x="158" y="67"/>
                    <a:pt x="158" y="65"/>
                    <a:pt x="157" y="64"/>
                  </a:cubicBezTo>
                  <a:close/>
                  <a:moveTo>
                    <a:pt x="104" y="78"/>
                  </a:moveTo>
                  <a:cubicBezTo>
                    <a:pt x="105" y="80"/>
                    <a:pt x="105" y="82"/>
                    <a:pt x="106" y="83"/>
                  </a:cubicBezTo>
                  <a:cubicBezTo>
                    <a:pt x="107" y="83"/>
                    <a:pt x="107" y="83"/>
                    <a:pt x="107" y="82"/>
                  </a:cubicBezTo>
                  <a:cubicBezTo>
                    <a:pt x="107" y="81"/>
                    <a:pt x="108" y="81"/>
                    <a:pt x="108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79"/>
                    <a:pt x="107" y="78"/>
                    <a:pt x="106" y="78"/>
                  </a:cubicBezTo>
                  <a:cubicBezTo>
                    <a:pt x="106" y="78"/>
                    <a:pt x="105" y="78"/>
                    <a:pt x="104" y="78"/>
                  </a:cubicBezTo>
                  <a:close/>
                  <a:moveTo>
                    <a:pt x="170" y="32"/>
                  </a:moveTo>
                  <a:cubicBezTo>
                    <a:pt x="169" y="32"/>
                    <a:pt x="168" y="33"/>
                    <a:pt x="166" y="34"/>
                  </a:cubicBezTo>
                  <a:cubicBezTo>
                    <a:pt x="167" y="35"/>
                    <a:pt x="168" y="36"/>
                    <a:pt x="168" y="38"/>
                  </a:cubicBezTo>
                  <a:cubicBezTo>
                    <a:pt x="169" y="37"/>
                    <a:pt x="169" y="36"/>
                    <a:pt x="170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0" y="34"/>
                    <a:pt x="170" y="33"/>
                    <a:pt x="170" y="32"/>
                  </a:cubicBezTo>
                  <a:close/>
                  <a:moveTo>
                    <a:pt x="111" y="48"/>
                  </a:moveTo>
                  <a:cubicBezTo>
                    <a:pt x="111" y="47"/>
                    <a:pt x="111" y="47"/>
                    <a:pt x="110" y="47"/>
                  </a:cubicBezTo>
                  <a:cubicBezTo>
                    <a:pt x="109" y="45"/>
                    <a:pt x="108" y="44"/>
                    <a:pt x="107" y="43"/>
                  </a:cubicBezTo>
                  <a:cubicBezTo>
                    <a:pt x="107" y="43"/>
                    <a:pt x="106" y="43"/>
                    <a:pt x="106" y="43"/>
                  </a:cubicBezTo>
                  <a:cubicBezTo>
                    <a:pt x="106" y="44"/>
                    <a:pt x="107" y="47"/>
                    <a:pt x="108" y="48"/>
                  </a:cubicBezTo>
                  <a:cubicBezTo>
                    <a:pt x="109" y="48"/>
                    <a:pt x="110" y="48"/>
                    <a:pt x="111" y="48"/>
                  </a:cubicBezTo>
                  <a:close/>
                  <a:moveTo>
                    <a:pt x="223" y="29"/>
                  </a:moveTo>
                  <a:cubicBezTo>
                    <a:pt x="223" y="28"/>
                    <a:pt x="222" y="27"/>
                    <a:pt x="220" y="27"/>
                  </a:cubicBezTo>
                  <a:cubicBezTo>
                    <a:pt x="220" y="29"/>
                    <a:pt x="220" y="31"/>
                    <a:pt x="220" y="33"/>
                  </a:cubicBezTo>
                  <a:cubicBezTo>
                    <a:pt x="222" y="32"/>
                    <a:pt x="222" y="32"/>
                    <a:pt x="223" y="31"/>
                  </a:cubicBezTo>
                  <a:cubicBezTo>
                    <a:pt x="223" y="30"/>
                    <a:pt x="223" y="30"/>
                    <a:pt x="223" y="29"/>
                  </a:cubicBezTo>
                  <a:close/>
                  <a:moveTo>
                    <a:pt x="217" y="50"/>
                  </a:moveTo>
                  <a:cubicBezTo>
                    <a:pt x="216" y="51"/>
                    <a:pt x="216" y="51"/>
                    <a:pt x="216" y="52"/>
                  </a:cubicBezTo>
                  <a:cubicBezTo>
                    <a:pt x="215" y="54"/>
                    <a:pt x="214" y="54"/>
                    <a:pt x="213" y="53"/>
                  </a:cubicBezTo>
                  <a:cubicBezTo>
                    <a:pt x="213" y="54"/>
                    <a:pt x="213" y="55"/>
                    <a:pt x="214" y="55"/>
                  </a:cubicBezTo>
                  <a:cubicBezTo>
                    <a:pt x="214" y="55"/>
                    <a:pt x="215" y="55"/>
                    <a:pt x="216" y="55"/>
                  </a:cubicBezTo>
                  <a:cubicBezTo>
                    <a:pt x="218" y="55"/>
                    <a:pt x="217" y="55"/>
                    <a:pt x="218" y="53"/>
                  </a:cubicBezTo>
                  <a:cubicBezTo>
                    <a:pt x="218" y="53"/>
                    <a:pt x="218" y="52"/>
                    <a:pt x="218" y="52"/>
                  </a:cubicBezTo>
                  <a:cubicBezTo>
                    <a:pt x="218" y="51"/>
                    <a:pt x="217" y="50"/>
                    <a:pt x="217" y="50"/>
                  </a:cubicBezTo>
                  <a:close/>
                  <a:moveTo>
                    <a:pt x="226" y="37"/>
                  </a:moveTo>
                  <a:cubicBezTo>
                    <a:pt x="226" y="35"/>
                    <a:pt x="226" y="34"/>
                    <a:pt x="226" y="33"/>
                  </a:cubicBezTo>
                  <a:cubicBezTo>
                    <a:pt x="224" y="33"/>
                    <a:pt x="224" y="34"/>
                    <a:pt x="224" y="35"/>
                  </a:cubicBezTo>
                  <a:cubicBezTo>
                    <a:pt x="223" y="36"/>
                    <a:pt x="223" y="37"/>
                    <a:pt x="223" y="38"/>
                  </a:cubicBezTo>
                  <a:cubicBezTo>
                    <a:pt x="223" y="39"/>
                    <a:pt x="223" y="39"/>
                    <a:pt x="223" y="40"/>
                  </a:cubicBezTo>
                  <a:cubicBezTo>
                    <a:pt x="224" y="38"/>
                    <a:pt x="225" y="38"/>
                    <a:pt x="226" y="37"/>
                  </a:cubicBezTo>
                  <a:close/>
                  <a:moveTo>
                    <a:pt x="91" y="17"/>
                  </a:moveTo>
                  <a:cubicBezTo>
                    <a:pt x="91" y="18"/>
                    <a:pt x="91" y="18"/>
                    <a:pt x="92" y="18"/>
                  </a:cubicBezTo>
                  <a:cubicBezTo>
                    <a:pt x="95" y="18"/>
                    <a:pt x="98" y="19"/>
                    <a:pt x="102" y="20"/>
                  </a:cubicBezTo>
                  <a:cubicBezTo>
                    <a:pt x="102" y="20"/>
                    <a:pt x="102" y="20"/>
                    <a:pt x="103" y="19"/>
                  </a:cubicBezTo>
                  <a:cubicBezTo>
                    <a:pt x="101" y="19"/>
                    <a:pt x="100" y="18"/>
                    <a:pt x="98" y="18"/>
                  </a:cubicBezTo>
                  <a:cubicBezTo>
                    <a:pt x="97" y="18"/>
                    <a:pt x="95" y="17"/>
                    <a:pt x="94" y="17"/>
                  </a:cubicBezTo>
                  <a:cubicBezTo>
                    <a:pt x="93" y="17"/>
                    <a:pt x="92" y="17"/>
                    <a:pt x="91" y="17"/>
                  </a:cubicBezTo>
                  <a:close/>
                  <a:moveTo>
                    <a:pt x="144" y="67"/>
                  </a:moveTo>
                  <a:cubicBezTo>
                    <a:pt x="144" y="67"/>
                    <a:pt x="144" y="67"/>
                    <a:pt x="145" y="67"/>
                  </a:cubicBezTo>
                  <a:cubicBezTo>
                    <a:pt x="145" y="66"/>
                    <a:pt x="146" y="65"/>
                    <a:pt x="147" y="65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2"/>
                    <a:pt x="148" y="60"/>
                    <a:pt x="149" y="58"/>
                  </a:cubicBezTo>
                  <a:cubicBezTo>
                    <a:pt x="149" y="58"/>
                    <a:pt x="149" y="58"/>
                    <a:pt x="149" y="57"/>
                  </a:cubicBezTo>
                  <a:cubicBezTo>
                    <a:pt x="149" y="57"/>
                    <a:pt x="148" y="58"/>
                    <a:pt x="148" y="58"/>
                  </a:cubicBezTo>
                  <a:cubicBezTo>
                    <a:pt x="147" y="61"/>
                    <a:pt x="146" y="64"/>
                    <a:pt x="144" y="67"/>
                  </a:cubicBezTo>
                  <a:close/>
                  <a:moveTo>
                    <a:pt x="63" y="21"/>
                  </a:moveTo>
                  <a:cubicBezTo>
                    <a:pt x="63" y="21"/>
                    <a:pt x="63" y="20"/>
                    <a:pt x="63" y="20"/>
                  </a:cubicBezTo>
                  <a:cubicBezTo>
                    <a:pt x="62" y="20"/>
                    <a:pt x="62" y="20"/>
                    <a:pt x="61" y="21"/>
                  </a:cubicBezTo>
                  <a:cubicBezTo>
                    <a:pt x="59" y="21"/>
                    <a:pt x="57" y="22"/>
                    <a:pt x="55" y="23"/>
                  </a:cubicBezTo>
                  <a:cubicBezTo>
                    <a:pt x="56" y="24"/>
                    <a:pt x="56" y="25"/>
                    <a:pt x="57" y="25"/>
                  </a:cubicBezTo>
                  <a:cubicBezTo>
                    <a:pt x="59" y="23"/>
                    <a:pt x="61" y="22"/>
                    <a:pt x="63" y="21"/>
                  </a:cubicBezTo>
                  <a:close/>
                  <a:moveTo>
                    <a:pt x="140" y="64"/>
                  </a:moveTo>
                  <a:cubicBezTo>
                    <a:pt x="140" y="65"/>
                    <a:pt x="139" y="65"/>
                    <a:pt x="139" y="65"/>
                  </a:cubicBezTo>
                  <a:cubicBezTo>
                    <a:pt x="139" y="66"/>
                    <a:pt x="138" y="66"/>
                    <a:pt x="139" y="67"/>
                  </a:cubicBezTo>
                  <a:cubicBezTo>
                    <a:pt x="139" y="67"/>
                    <a:pt x="139" y="68"/>
                    <a:pt x="140" y="69"/>
                  </a:cubicBezTo>
                  <a:cubicBezTo>
                    <a:pt x="140" y="70"/>
                    <a:pt x="140" y="70"/>
                    <a:pt x="140" y="71"/>
                  </a:cubicBezTo>
                  <a:cubicBezTo>
                    <a:pt x="141" y="70"/>
                    <a:pt x="141" y="69"/>
                    <a:pt x="142" y="68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41" y="66"/>
                    <a:pt x="141" y="65"/>
                    <a:pt x="140" y="64"/>
                  </a:cubicBezTo>
                  <a:close/>
                  <a:moveTo>
                    <a:pt x="79" y="41"/>
                  </a:moveTo>
                  <a:cubicBezTo>
                    <a:pt x="78" y="41"/>
                    <a:pt x="77" y="41"/>
                    <a:pt x="76" y="41"/>
                  </a:cubicBezTo>
                  <a:cubicBezTo>
                    <a:pt x="76" y="41"/>
                    <a:pt x="75" y="41"/>
                    <a:pt x="75" y="41"/>
                  </a:cubicBezTo>
                  <a:cubicBezTo>
                    <a:pt x="76" y="43"/>
                    <a:pt x="76" y="44"/>
                    <a:pt x="76" y="44"/>
                  </a:cubicBezTo>
                  <a:cubicBezTo>
                    <a:pt x="77" y="45"/>
                    <a:pt x="78" y="45"/>
                    <a:pt x="79" y="45"/>
                  </a:cubicBezTo>
                  <a:cubicBezTo>
                    <a:pt x="79" y="45"/>
                    <a:pt x="79" y="45"/>
                    <a:pt x="79" y="44"/>
                  </a:cubicBezTo>
                  <a:cubicBezTo>
                    <a:pt x="79" y="43"/>
                    <a:pt x="79" y="42"/>
                    <a:pt x="79" y="41"/>
                  </a:cubicBezTo>
                  <a:close/>
                  <a:moveTo>
                    <a:pt x="110" y="66"/>
                  </a:moveTo>
                  <a:cubicBezTo>
                    <a:pt x="109" y="67"/>
                    <a:pt x="107" y="69"/>
                    <a:pt x="106" y="70"/>
                  </a:cubicBezTo>
                  <a:cubicBezTo>
                    <a:pt x="107" y="70"/>
                    <a:pt x="108" y="71"/>
                    <a:pt x="110" y="71"/>
                  </a:cubicBezTo>
                  <a:cubicBezTo>
                    <a:pt x="110" y="70"/>
                    <a:pt x="110" y="69"/>
                    <a:pt x="111" y="67"/>
                  </a:cubicBezTo>
                  <a:cubicBezTo>
                    <a:pt x="111" y="67"/>
                    <a:pt x="110" y="67"/>
                    <a:pt x="110" y="66"/>
                  </a:cubicBezTo>
                  <a:close/>
                  <a:moveTo>
                    <a:pt x="146" y="77"/>
                  </a:moveTo>
                  <a:cubicBezTo>
                    <a:pt x="146" y="77"/>
                    <a:pt x="146" y="77"/>
                    <a:pt x="146" y="77"/>
                  </a:cubicBezTo>
                  <a:cubicBezTo>
                    <a:pt x="145" y="78"/>
                    <a:pt x="144" y="79"/>
                    <a:pt x="143" y="80"/>
                  </a:cubicBezTo>
                  <a:cubicBezTo>
                    <a:pt x="143" y="80"/>
                    <a:pt x="143" y="80"/>
                    <a:pt x="143" y="81"/>
                  </a:cubicBezTo>
                  <a:cubicBezTo>
                    <a:pt x="144" y="82"/>
                    <a:pt x="144" y="83"/>
                    <a:pt x="144" y="84"/>
                  </a:cubicBezTo>
                  <a:cubicBezTo>
                    <a:pt x="144" y="84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2"/>
                    <a:pt x="145" y="80"/>
                    <a:pt x="146" y="77"/>
                  </a:cubicBezTo>
                  <a:close/>
                  <a:moveTo>
                    <a:pt x="183" y="43"/>
                  </a:moveTo>
                  <a:cubicBezTo>
                    <a:pt x="182" y="43"/>
                    <a:pt x="182" y="44"/>
                    <a:pt x="181" y="45"/>
                  </a:cubicBezTo>
                  <a:cubicBezTo>
                    <a:pt x="180" y="45"/>
                    <a:pt x="180" y="46"/>
                    <a:pt x="179" y="47"/>
                  </a:cubicBezTo>
                  <a:cubicBezTo>
                    <a:pt x="181" y="47"/>
                    <a:pt x="183" y="47"/>
                    <a:pt x="184" y="47"/>
                  </a:cubicBezTo>
                  <a:cubicBezTo>
                    <a:pt x="184" y="45"/>
                    <a:pt x="183" y="44"/>
                    <a:pt x="183" y="43"/>
                  </a:cubicBezTo>
                  <a:close/>
                  <a:moveTo>
                    <a:pt x="215" y="45"/>
                  </a:moveTo>
                  <a:cubicBezTo>
                    <a:pt x="215" y="44"/>
                    <a:pt x="215" y="44"/>
                    <a:pt x="215" y="43"/>
                  </a:cubicBezTo>
                  <a:cubicBezTo>
                    <a:pt x="215" y="42"/>
                    <a:pt x="215" y="42"/>
                    <a:pt x="214" y="41"/>
                  </a:cubicBezTo>
                  <a:cubicBezTo>
                    <a:pt x="214" y="40"/>
                    <a:pt x="214" y="40"/>
                    <a:pt x="213" y="39"/>
                  </a:cubicBezTo>
                  <a:cubicBezTo>
                    <a:pt x="213" y="39"/>
                    <a:pt x="213" y="39"/>
                    <a:pt x="213" y="40"/>
                  </a:cubicBezTo>
                  <a:cubicBezTo>
                    <a:pt x="212" y="41"/>
                    <a:pt x="213" y="43"/>
                    <a:pt x="213" y="44"/>
                  </a:cubicBezTo>
                  <a:cubicBezTo>
                    <a:pt x="213" y="44"/>
                    <a:pt x="213" y="44"/>
                    <a:pt x="213" y="45"/>
                  </a:cubicBezTo>
                  <a:cubicBezTo>
                    <a:pt x="214" y="45"/>
                    <a:pt x="214" y="45"/>
                    <a:pt x="215" y="45"/>
                  </a:cubicBezTo>
                  <a:close/>
                  <a:moveTo>
                    <a:pt x="187" y="56"/>
                  </a:moveTo>
                  <a:cubicBezTo>
                    <a:pt x="187" y="57"/>
                    <a:pt x="186" y="58"/>
                    <a:pt x="185" y="58"/>
                  </a:cubicBezTo>
                  <a:cubicBezTo>
                    <a:pt x="184" y="59"/>
                    <a:pt x="183" y="60"/>
                    <a:pt x="182" y="62"/>
                  </a:cubicBezTo>
                  <a:cubicBezTo>
                    <a:pt x="182" y="62"/>
                    <a:pt x="182" y="62"/>
                    <a:pt x="182" y="63"/>
                  </a:cubicBezTo>
                  <a:cubicBezTo>
                    <a:pt x="184" y="61"/>
                    <a:pt x="186" y="60"/>
                    <a:pt x="188" y="59"/>
                  </a:cubicBezTo>
                  <a:cubicBezTo>
                    <a:pt x="188" y="58"/>
                    <a:pt x="188" y="57"/>
                    <a:pt x="187" y="56"/>
                  </a:cubicBezTo>
                  <a:close/>
                  <a:moveTo>
                    <a:pt x="93" y="28"/>
                  </a:moveTo>
                  <a:cubicBezTo>
                    <a:pt x="92" y="28"/>
                    <a:pt x="90" y="28"/>
                    <a:pt x="89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91" y="29"/>
                    <a:pt x="92" y="30"/>
                    <a:pt x="94" y="31"/>
                  </a:cubicBezTo>
                  <a:cubicBezTo>
                    <a:pt x="94" y="32"/>
                    <a:pt x="94" y="32"/>
                    <a:pt x="95" y="32"/>
                  </a:cubicBezTo>
                  <a:cubicBezTo>
                    <a:pt x="94" y="30"/>
                    <a:pt x="94" y="29"/>
                    <a:pt x="93" y="28"/>
                  </a:cubicBezTo>
                  <a:close/>
                  <a:moveTo>
                    <a:pt x="173" y="54"/>
                  </a:moveTo>
                  <a:cubicBezTo>
                    <a:pt x="173" y="54"/>
                    <a:pt x="173" y="54"/>
                    <a:pt x="173" y="54"/>
                  </a:cubicBezTo>
                  <a:cubicBezTo>
                    <a:pt x="174" y="54"/>
                    <a:pt x="175" y="53"/>
                    <a:pt x="175" y="52"/>
                  </a:cubicBezTo>
                  <a:cubicBezTo>
                    <a:pt x="176" y="51"/>
                    <a:pt x="177" y="51"/>
                    <a:pt x="177" y="50"/>
                  </a:cubicBezTo>
                  <a:cubicBezTo>
                    <a:pt x="177" y="50"/>
                    <a:pt x="177" y="49"/>
                    <a:pt x="176" y="49"/>
                  </a:cubicBezTo>
                  <a:cubicBezTo>
                    <a:pt x="176" y="49"/>
                    <a:pt x="175" y="49"/>
                    <a:pt x="174" y="50"/>
                  </a:cubicBezTo>
                  <a:cubicBezTo>
                    <a:pt x="174" y="50"/>
                    <a:pt x="174" y="51"/>
                    <a:pt x="173" y="51"/>
                  </a:cubicBezTo>
                  <a:cubicBezTo>
                    <a:pt x="173" y="51"/>
                    <a:pt x="173" y="52"/>
                    <a:pt x="173" y="52"/>
                  </a:cubicBezTo>
                  <a:cubicBezTo>
                    <a:pt x="173" y="53"/>
                    <a:pt x="173" y="53"/>
                    <a:pt x="173" y="54"/>
                  </a:cubicBezTo>
                  <a:close/>
                  <a:moveTo>
                    <a:pt x="20" y="79"/>
                  </a:moveTo>
                  <a:cubicBezTo>
                    <a:pt x="20" y="79"/>
                    <a:pt x="21" y="79"/>
                    <a:pt x="21" y="79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2" y="76"/>
                    <a:pt x="22" y="75"/>
                    <a:pt x="23" y="74"/>
                  </a:cubicBezTo>
                  <a:cubicBezTo>
                    <a:pt x="23" y="74"/>
                    <a:pt x="23" y="74"/>
                    <a:pt x="23" y="73"/>
                  </a:cubicBezTo>
                  <a:cubicBezTo>
                    <a:pt x="22" y="73"/>
                    <a:pt x="22" y="72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1" y="73"/>
                    <a:pt x="21" y="75"/>
                    <a:pt x="20" y="78"/>
                  </a:cubicBezTo>
                  <a:cubicBezTo>
                    <a:pt x="20" y="78"/>
                    <a:pt x="20" y="78"/>
                    <a:pt x="20" y="79"/>
                  </a:cubicBezTo>
                  <a:close/>
                  <a:moveTo>
                    <a:pt x="45" y="69"/>
                  </a:moveTo>
                  <a:cubicBezTo>
                    <a:pt x="46" y="68"/>
                    <a:pt x="46" y="68"/>
                    <a:pt x="46" y="67"/>
                  </a:cubicBezTo>
                  <a:cubicBezTo>
                    <a:pt x="46" y="66"/>
                    <a:pt x="45" y="65"/>
                    <a:pt x="45" y="64"/>
                  </a:cubicBezTo>
                  <a:cubicBezTo>
                    <a:pt x="45" y="63"/>
                    <a:pt x="45" y="62"/>
                    <a:pt x="45" y="61"/>
                  </a:cubicBezTo>
                  <a:cubicBezTo>
                    <a:pt x="44" y="62"/>
                    <a:pt x="44" y="63"/>
                    <a:pt x="43" y="63"/>
                  </a:cubicBezTo>
                  <a:cubicBezTo>
                    <a:pt x="43" y="63"/>
                    <a:pt x="43" y="64"/>
                    <a:pt x="43" y="64"/>
                  </a:cubicBezTo>
                  <a:cubicBezTo>
                    <a:pt x="44" y="66"/>
                    <a:pt x="44" y="67"/>
                    <a:pt x="45" y="69"/>
                  </a:cubicBezTo>
                  <a:close/>
                  <a:moveTo>
                    <a:pt x="159" y="62"/>
                  </a:moveTo>
                  <a:cubicBezTo>
                    <a:pt x="160" y="64"/>
                    <a:pt x="160" y="65"/>
                    <a:pt x="160" y="67"/>
                  </a:cubicBezTo>
                  <a:cubicBezTo>
                    <a:pt x="161" y="66"/>
                    <a:pt x="162" y="66"/>
                    <a:pt x="162" y="65"/>
                  </a:cubicBezTo>
                  <a:cubicBezTo>
                    <a:pt x="162" y="65"/>
                    <a:pt x="162" y="65"/>
                    <a:pt x="162" y="65"/>
                  </a:cubicBezTo>
                  <a:cubicBezTo>
                    <a:pt x="162" y="64"/>
                    <a:pt x="162" y="63"/>
                    <a:pt x="162" y="62"/>
                  </a:cubicBezTo>
                  <a:cubicBezTo>
                    <a:pt x="161" y="62"/>
                    <a:pt x="160" y="62"/>
                    <a:pt x="159" y="62"/>
                  </a:cubicBezTo>
                  <a:close/>
                  <a:moveTo>
                    <a:pt x="125" y="27"/>
                  </a:move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6" y="27"/>
                  </a:cubicBezTo>
                  <a:cubicBezTo>
                    <a:pt x="127" y="29"/>
                    <a:pt x="129" y="30"/>
                    <a:pt x="130" y="32"/>
                  </a:cubicBezTo>
                  <a:cubicBezTo>
                    <a:pt x="132" y="33"/>
                    <a:pt x="133" y="33"/>
                    <a:pt x="134" y="34"/>
                  </a:cubicBezTo>
                  <a:cubicBezTo>
                    <a:pt x="132" y="31"/>
                    <a:pt x="129" y="29"/>
                    <a:pt x="125" y="27"/>
                  </a:cubicBezTo>
                  <a:close/>
                  <a:moveTo>
                    <a:pt x="74" y="28"/>
                  </a:moveTo>
                  <a:cubicBezTo>
                    <a:pt x="73" y="28"/>
                    <a:pt x="72" y="28"/>
                    <a:pt x="71" y="28"/>
                  </a:cubicBezTo>
                  <a:cubicBezTo>
                    <a:pt x="71" y="28"/>
                    <a:pt x="70" y="28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30"/>
                    <a:pt x="70" y="30"/>
                    <a:pt x="70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1" y="31"/>
                    <a:pt x="72" y="31"/>
                    <a:pt x="72" y="31"/>
                  </a:cubicBezTo>
                  <a:cubicBezTo>
                    <a:pt x="73" y="30"/>
                    <a:pt x="73" y="29"/>
                    <a:pt x="74" y="28"/>
                  </a:cubicBezTo>
                  <a:close/>
                  <a:moveTo>
                    <a:pt x="16" y="84"/>
                  </a:move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2"/>
                    <a:pt x="16" y="81"/>
                    <a:pt x="17" y="80"/>
                  </a:cubicBezTo>
                  <a:cubicBezTo>
                    <a:pt x="17" y="79"/>
                    <a:pt x="17" y="79"/>
                    <a:pt x="16" y="78"/>
                  </a:cubicBezTo>
                  <a:cubicBezTo>
                    <a:pt x="16" y="78"/>
                    <a:pt x="16" y="77"/>
                    <a:pt x="16" y="77"/>
                  </a:cubicBezTo>
                  <a:cubicBezTo>
                    <a:pt x="16" y="76"/>
                    <a:pt x="16" y="75"/>
                    <a:pt x="15" y="74"/>
                  </a:cubicBezTo>
                  <a:cubicBezTo>
                    <a:pt x="15" y="75"/>
                    <a:pt x="15" y="75"/>
                    <a:pt x="15" y="76"/>
                  </a:cubicBezTo>
                  <a:cubicBezTo>
                    <a:pt x="15" y="79"/>
                    <a:pt x="15" y="81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lose/>
                  <a:moveTo>
                    <a:pt x="141" y="55"/>
                  </a:moveTo>
                  <a:cubicBezTo>
                    <a:pt x="141" y="55"/>
                    <a:pt x="141" y="55"/>
                    <a:pt x="141" y="55"/>
                  </a:cubicBezTo>
                  <a:cubicBezTo>
                    <a:pt x="142" y="54"/>
                    <a:pt x="143" y="53"/>
                    <a:pt x="145" y="52"/>
                  </a:cubicBezTo>
                  <a:cubicBezTo>
                    <a:pt x="144" y="51"/>
                    <a:pt x="143" y="50"/>
                    <a:pt x="142" y="49"/>
                  </a:cubicBezTo>
                  <a:cubicBezTo>
                    <a:pt x="141" y="51"/>
                    <a:pt x="141" y="53"/>
                    <a:pt x="141" y="55"/>
                  </a:cubicBezTo>
                  <a:close/>
                  <a:moveTo>
                    <a:pt x="190" y="63"/>
                  </a:moveTo>
                  <a:cubicBezTo>
                    <a:pt x="189" y="65"/>
                    <a:pt x="188" y="67"/>
                    <a:pt x="188" y="69"/>
                  </a:cubicBezTo>
                  <a:cubicBezTo>
                    <a:pt x="189" y="68"/>
                    <a:pt x="191" y="68"/>
                    <a:pt x="192" y="68"/>
                  </a:cubicBezTo>
                  <a:cubicBezTo>
                    <a:pt x="191" y="66"/>
                    <a:pt x="191" y="65"/>
                    <a:pt x="190" y="63"/>
                  </a:cubicBezTo>
                  <a:close/>
                  <a:moveTo>
                    <a:pt x="141" y="62"/>
                  </a:moveTo>
                  <a:cubicBezTo>
                    <a:pt x="142" y="63"/>
                    <a:pt x="142" y="64"/>
                    <a:pt x="143" y="65"/>
                  </a:cubicBezTo>
                  <a:cubicBezTo>
                    <a:pt x="144" y="63"/>
                    <a:pt x="145" y="61"/>
                    <a:pt x="145" y="59"/>
                  </a:cubicBezTo>
                  <a:cubicBezTo>
                    <a:pt x="143" y="60"/>
                    <a:pt x="142" y="61"/>
                    <a:pt x="141" y="62"/>
                  </a:cubicBezTo>
                  <a:close/>
                  <a:moveTo>
                    <a:pt x="50" y="60"/>
                  </a:moveTo>
                  <a:cubicBezTo>
                    <a:pt x="49" y="60"/>
                    <a:pt x="48" y="59"/>
                    <a:pt x="47" y="60"/>
                  </a:cubicBezTo>
                  <a:cubicBezTo>
                    <a:pt x="47" y="61"/>
                    <a:pt x="47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3"/>
                    <a:pt x="49" y="62"/>
                    <a:pt x="50" y="61"/>
                  </a:cubicBezTo>
                  <a:cubicBezTo>
                    <a:pt x="50" y="60"/>
                    <a:pt x="50" y="60"/>
                    <a:pt x="50" y="60"/>
                  </a:cubicBezTo>
                  <a:close/>
                  <a:moveTo>
                    <a:pt x="216" y="34"/>
                  </a:moveTo>
                  <a:cubicBezTo>
                    <a:pt x="216" y="34"/>
                    <a:pt x="216" y="33"/>
                    <a:pt x="216" y="33"/>
                  </a:cubicBezTo>
                  <a:cubicBezTo>
                    <a:pt x="215" y="32"/>
                    <a:pt x="214" y="31"/>
                    <a:pt x="213" y="30"/>
                  </a:cubicBezTo>
                  <a:cubicBezTo>
                    <a:pt x="213" y="30"/>
                    <a:pt x="213" y="31"/>
                    <a:pt x="213" y="31"/>
                  </a:cubicBezTo>
                  <a:cubicBezTo>
                    <a:pt x="213" y="32"/>
                    <a:pt x="214" y="33"/>
                    <a:pt x="214" y="34"/>
                  </a:cubicBezTo>
                  <a:cubicBezTo>
                    <a:pt x="214" y="34"/>
                    <a:pt x="214" y="34"/>
                    <a:pt x="214" y="35"/>
                  </a:cubicBezTo>
                  <a:cubicBezTo>
                    <a:pt x="215" y="35"/>
                    <a:pt x="216" y="34"/>
                    <a:pt x="216" y="34"/>
                  </a:cubicBezTo>
                  <a:close/>
                  <a:moveTo>
                    <a:pt x="209" y="55"/>
                  </a:moveTo>
                  <a:cubicBezTo>
                    <a:pt x="209" y="56"/>
                    <a:pt x="208" y="56"/>
                    <a:pt x="209" y="57"/>
                  </a:cubicBezTo>
                  <a:cubicBezTo>
                    <a:pt x="209" y="58"/>
                    <a:pt x="209" y="59"/>
                    <a:pt x="210" y="60"/>
                  </a:cubicBezTo>
                  <a:cubicBezTo>
                    <a:pt x="210" y="60"/>
                    <a:pt x="210" y="60"/>
                    <a:pt x="210" y="61"/>
                  </a:cubicBezTo>
                  <a:cubicBezTo>
                    <a:pt x="211" y="61"/>
                    <a:pt x="211" y="61"/>
                    <a:pt x="211" y="60"/>
                  </a:cubicBezTo>
                  <a:cubicBezTo>
                    <a:pt x="211" y="59"/>
                    <a:pt x="211" y="58"/>
                    <a:pt x="211" y="57"/>
                  </a:cubicBezTo>
                  <a:cubicBezTo>
                    <a:pt x="211" y="56"/>
                    <a:pt x="210" y="55"/>
                    <a:pt x="209" y="55"/>
                  </a:cubicBezTo>
                  <a:close/>
                  <a:moveTo>
                    <a:pt x="112" y="40"/>
                  </a:moveTo>
                  <a:cubicBezTo>
                    <a:pt x="112" y="38"/>
                    <a:pt x="111" y="37"/>
                    <a:pt x="110" y="37"/>
                  </a:cubicBezTo>
                  <a:cubicBezTo>
                    <a:pt x="109" y="38"/>
                    <a:pt x="108" y="39"/>
                    <a:pt x="108" y="40"/>
                  </a:cubicBezTo>
                  <a:cubicBezTo>
                    <a:pt x="109" y="40"/>
                    <a:pt x="111" y="40"/>
                    <a:pt x="112" y="40"/>
                  </a:cubicBezTo>
                  <a:close/>
                  <a:moveTo>
                    <a:pt x="93" y="51"/>
                  </a:moveTo>
                  <a:cubicBezTo>
                    <a:pt x="92" y="51"/>
                    <a:pt x="92" y="51"/>
                    <a:pt x="91" y="51"/>
                  </a:cubicBezTo>
                  <a:cubicBezTo>
                    <a:pt x="91" y="51"/>
                    <a:pt x="90" y="51"/>
                    <a:pt x="90" y="51"/>
                  </a:cubicBezTo>
                  <a:cubicBezTo>
                    <a:pt x="90" y="52"/>
                    <a:pt x="90" y="53"/>
                    <a:pt x="90" y="54"/>
                  </a:cubicBezTo>
                  <a:cubicBezTo>
                    <a:pt x="91" y="54"/>
                    <a:pt x="93" y="53"/>
                    <a:pt x="93" y="51"/>
                  </a:cubicBezTo>
                  <a:close/>
                  <a:moveTo>
                    <a:pt x="82" y="34"/>
                  </a:moveTo>
                  <a:cubicBezTo>
                    <a:pt x="82" y="36"/>
                    <a:pt x="82" y="37"/>
                    <a:pt x="83" y="38"/>
                  </a:cubicBezTo>
                  <a:cubicBezTo>
                    <a:pt x="83" y="38"/>
                    <a:pt x="84" y="37"/>
                    <a:pt x="85" y="37"/>
                  </a:cubicBezTo>
                  <a:cubicBezTo>
                    <a:pt x="84" y="36"/>
                    <a:pt x="85" y="35"/>
                    <a:pt x="84" y="34"/>
                  </a:cubicBezTo>
                  <a:cubicBezTo>
                    <a:pt x="83" y="34"/>
                    <a:pt x="83" y="34"/>
                    <a:pt x="82" y="34"/>
                  </a:cubicBezTo>
                  <a:close/>
                  <a:moveTo>
                    <a:pt x="81" y="58"/>
                  </a:moveTo>
                  <a:cubicBezTo>
                    <a:pt x="82" y="59"/>
                    <a:pt x="82" y="60"/>
                    <a:pt x="83" y="61"/>
                  </a:cubicBezTo>
                  <a:cubicBezTo>
                    <a:pt x="83" y="62"/>
                    <a:pt x="83" y="62"/>
                    <a:pt x="84" y="62"/>
                  </a:cubicBez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lose/>
                  <a:moveTo>
                    <a:pt x="115" y="41"/>
                  </a:moveTo>
                  <a:cubicBezTo>
                    <a:pt x="116" y="43"/>
                    <a:pt x="116" y="44"/>
                    <a:pt x="117" y="45"/>
                  </a:cubicBezTo>
                  <a:cubicBezTo>
                    <a:pt x="117" y="44"/>
                    <a:pt x="118" y="43"/>
                    <a:pt x="119" y="41"/>
                  </a:cubicBezTo>
                  <a:cubicBezTo>
                    <a:pt x="117" y="40"/>
                    <a:pt x="116" y="41"/>
                    <a:pt x="115" y="41"/>
                  </a:cubicBezTo>
                  <a:close/>
                  <a:moveTo>
                    <a:pt x="17" y="56"/>
                  </a:moveTo>
                  <a:cubicBezTo>
                    <a:pt x="16" y="58"/>
                    <a:pt x="14" y="60"/>
                    <a:pt x="13" y="63"/>
                  </a:cubicBezTo>
                  <a:cubicBezTo>
                    <a:pt x="13" y="63"/>
                    <a:pt x="14" y="63"/>
                    <a:pt x="14" y="63"/>
                  </a:cubicBezTo>
                  <a:cubicBezTo>
                    <a:pt x="15" y="61"/>
                    <a:pt x="16" y="59"/>
                    <a:pt x="17" y="57"/>
                  </a:cubicBezTo>
                  <a:cubicBezTo>
                    <a:pt x="17" y="57"/>
                    <a:pt x="18" y="56"/>
                    <a:pt x="17" y="56"/>
                  </a:cubicBezTo>
                  <a:close/>
                  <a:moveTo>
                    <a:pt x="70" y="24"/>
                  </a:moveTo>
                  <a:cubicBezTo>
                    <a:pt x="71" y="24"/>
                    <a:pt x="73" y="25"/>
                    <a:pt x="74" y="23"/>
                  </a:cubicBezTo>
                  <a:cubicBezTo>
                    <a:pt x="73" y="23"/>
                    <a:pt x="71" y="22"/>
                    <a:pt x="70" y="23"/>
                  </a:cubicBezTo>
                  <a:cubicBezTo>
                    <a:pt x="70" y="23"/>
                    <a:pt x="70" y="24"/>
                    <a:pt x="70" y="24"/>
                  </a:cubicBezTo>
                  <a:close/>
                  <a:moveTo>
                    <a:pt x="259" y="76"/>
                  </a:moveTo>
                  <a:cubicBezTo>
                    <a:pt x="259" y="76"/>
                    <a:pt x="259" y="76"/>
                    <a:pt x="259" y="76"/>
                  </a:cubicBezTo>
                  <a:cubicBezTo>
                    <a:pt x="258" y="72"/>
                    <a:pt x="258" y="68"/>
                    <a:pt x="257" y="65"/>
                  </a:cubicBezTo>
                  <a:cubicBezTo>
                    <a:pt x="257" y="66"/>
                    <a:pt x="256" y="67"/>
                    <a:pt x="257" y="68"/>
                  </a:cubicBezTo>
                  <a:cubicBezTo>
                    <a:pt x="257" y="70"/>
                    <a:pt x="258" y="73"/>
                    <a:pt x="258" y="75"/>
                  </a:cubicBezTo>
                  <a:cubicBezTo>
                    <a:pt x="259" y="75"/>
                    <a:pt x="259" y="76"/>
                    <a:pt x="259" y="76"/>
                  </a:cubicBezTo>
                  <a:close/>
                  <a:moveTo>
                    <a:pt x="162" y="60"/>
                  </a:moveTo>
                  <a:cubicBezTo>
                    <a:pt x="163" y="57"/>
                    <a:pt x="163" y="56"/>
                    <a:pt x="163" y="55"/>
                  </a:cubicBezTo>
                  <a:cubicBezTo>
                    <a:pt x="163" y="55"/>
                    <a:pt x="163" y="55"/>
                    <a:pt x="163" y="56"/>
                  </a:cubicBezTo>
                  <a:cubicBezTo>
                    <a:pt x="163" y="57"/>
                    <a:pt x="162" y="57"/>
                    <a:pt x="161" y="58"/>
                  </a:cubicBezTo>
                  <a:cubicBezTo>
                    <a:pt x="161" y="58"/>
                    <a:pt x="160" y="59"/>
                    <a:pt x="160" y="60"/>
                  </a:cubicBezTo>
                  <a:cubicBezTo>
                    <a:pt x="161" y="60"/>
                    <a:pt x="162" y="60"/>
                    <a:pt x="162" y="60"/>
                  </a:cubicBezTo>
                  <a:close/>
                  <a:moveTo>
                    <a:pt x="159" y="83"/>
                  </a:moveTo>
                  <a:cubicBezTo>
                    <a:pt x="159" y="82"/>
                    <a:pt x="160" y="82"/>
                    <a:pt x="160" y="81"/>
                  </a:cubicBezTo>
                  <a:cubicBezTo>
                    <a:pt x="161" y="80"/>
                    <a:pt x="161" y="79"/>
                    <a:pt x="161" y="77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59" y="79"/>
                    <a:pt x="159" y="80"/>
                    <a:pt x="158" y="81"/>
                  </a:cubicBezTo>
                  <a:cubicBezTo>
                    <a:pt x="158" y="82"/>
                    <a:pt x="158" y="83"/>
                    <a:pt x="159" y="83"/>
                  </a:cubicBezTo>
                  <a:close/>
                  <a:moveTo>
                    <a:pt x="144" y="28"/>
                  </a:moveTo>
                  <a:cubicBezTo>
                    <a:pt x="146" y="26"/>
                    <a:pt x="149" y="23"/>
                    <a:pt x="151" y="20"/>
                  </a:cubicBezTo>
                  <a:cubicBezTo>
                    <a:pt x="150" y="21"/>
                    <a:pt x="149" y="21"/>
                    <a:pt x="148" y="22"/>
                  </a:cubicBezTo>
                  <a:cubicBezTo>
                    <a:pt x="147" y="23"/>
                    <a:pt x="147" y="24"/>
                    <a:pt x="146" y="25"/>
                  </a:cubicBezTo>
                  <a:cubicBezTo>
                    <a:pt x="145" y="26"/>
                    <a:pt x="144" y="27"/>
                    <a:pt x="144" y="28"/>
                  </a:cubicBezTo>
                  <a:close/>
                  <a:moveTo>
                    <a:pt x="158" y="24"/>
                  </a:moveTo>
                  <a:cubicBezTo>
                    <a:pt x="157" y="25"/>
                    <a:pt x="156" y="25"/>
                    <a:pt x="155" y="26"/>
                  </a:cubicBezTo>
                  <a:cubicBezTo>
                    <a:pt x="157" y="26"/>
                    <a:pt x="157" y="27"/>
                    <a:pt x="157" y="28"/>
                  </a:cubicBezTo>
                  <a:cubicBezTo>
                    <a:pt x="158" y="28"/>
                    <a:pt x="158" y="28"/>
                    <a:pt x="158" y="27"/>
                  </a:cubicBezTo>
                  <a:cubicBezTo>
                    <a:pt x="158" y="27"/>
                    <a:pt x="159" y="27"/>
                    <a:pt x="159" y="27"/>
                  </a:cubicBezTo>
                  <a:cubicBezTo>
                    <a:pt x="158" y="26"/>
                    <a:pt x="158" y="25"/>
                    <a:pt x="158" y="24"/>
                  </a:cubicBezTo>
                  <a:close/>
                  <a:moveTo>
                    <a:pt x="38" y="33"/>
                  </a:moveTo>
                  <a:cubicBezTo>
                    <a:pt x="38" y="33"/>
                    <a:pt x="38" y="33"/>
                    <a:pt x="37" y="34"/>
                  </a:cubicBezTo>
                  <a:cubicBezTo>
                    <a:pt x="36" y="35"/>
                    <a:pt x="35" y="36"/>
                    <a:pt x="33" y="38"/>
                  </a:cubicBezTo>
                  <a:cubicBezTo>
                    <a:pt x="33" y="38"/>
                    <a:pt x="32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0"/>
                    <a:pt x="32" y="39"/>
                    <a:pt x="33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5" y="37"/>
                    <a:pt x="36" y="35"/>
                    <a:pt x="38" y="33"/>
                  </a:cubicBezTo>
                  <a:close/>
                  <a:moveTo>
                    <a:pt x="229" y="75"/>
                  </a:moveTo>
                  <a:cubicBezTo>
                    <a:pt x="229" y="75"/>
                    <a:pt x="229" y="75"/>
                    <a:pt x="230" y="75"/>
                  </a:cubicBezTo>
                  <a:cubicBezTo>
                    <a:pt x="230" y="75"/>
                    <a:pt x="230" y="74"/>
                    <a:pt x="231" y="73"/>
                  </a:cubicBezTo>
                  <a:cubicBezTo>
                    <a:pt x="231" y="72"/>
                    <a:pt x="232" y="71"/>
                    <a:pt x="233" y="71"/>
                  </a:cubicBezTo>
                  <a:cubicBezTo>
                    <a:pt x="233" y="70"/>
                    <a:pt x="233" y="69"/>
                    <a:pt x="232" y="68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1" y="70"/>
                    <a:pt x="230" y="73"/>
                    <a:pt x="229" y="75"/>
                  </a:cubicBezTo>
                  <a:close/>
                  <a:moveTo>
                    <a:pt x="54" y="48"/>
                  </a:moveTo>
                  <a:cubicBezTo>
                    <a:pt x="54" y="48"/>
                    <a:pt x="54" y="47"/>
                    <a:pt x="54" y="47"/>
                  </a:cubicBezTo>
                  <a:cubicBezTo>
                    <a:pt x="54" y="46"/>
                    <a:pt x="54" y="44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3"/>
                    <a:pt x="52" y="43"/>
                    <a:pt x="52" y="44"/>
                  </a:cubicBezTo>
                  <a:cubicBezTo>
                    <a:pt x="52" y="44"/>
                    <a:pt x="52" y="45"/>
                    <a:pt x="52" y="45"/>
                  </a:cubicBezTo>
                  <a:cubicBezTo>
                    <a:pt x="52" y="46"/>
                    <a:pt x="53" y="47"/>
                    <a:pt x="54" y="48"/>
                  </a:cubicBezTo>
                  <a:close/>
                  <a:moveTo>
                    <a:pt x="185" y="33"/>
                  </a:moveTo>
                  <a:cubicBezTo>
                    <a:pt x="186" y="31"/>
                    <a:pt x="186" y="31"/>
                    <a:pt x="185" y="30"/>
                  </a:cubicBezTo>
                  <a:cubicBezTo>
                    <a:pt x="184" y="30"/>
                    <a:pt x="183" y="30"/>
                    <a:pt x="183" y="30"/>
                  </a:cubicBezTo>
                  <a:cubicBezTo>
                    <a:pt x="183" y="31"/>
                    <a:pt x="183" y="32"/>
                    <a:pt x="183" y="32"/>
                  </a:cubicBezTo>
                  <a:cubicBezTo>
                    <a:pt x="184" y="33"/>
                    <a:pt x="184" y="33"/>
                    <a:pt x="185" y="33"/>
                  </a:cubicBezTo>
                  <a:close/>
                  <a:moveTo>
                    <a:pt x="148" y="29"/>
                  </a:moveTo>
                  <a:cubicBezTo>
                    <a:pt x="148" y="29"/>
                    <a:pt x="148" y="29"/>
                    <a:pt x="148" y="29"/>
                  </a:cubicBezTo>
                  <a:cubicBezTo>
                    <a:pt x="147" y="30"/>
                    <a:pt x="145" y="31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3"/>
                    <a:pt x="144" y="33"/>
                    <a:pt x="144" y="34"/>
                  </a:cubicBezTo>
                  <a:cubicBezTo>
                    <a:pt x="145" y="34"/>
                    <a:pt x="145" y="33"/>
                    <a:pt x="145" y="33"/>
                  </a:cubicBezTo>
                  <a:cubicBezTo>
                    <a:pt x="146" y="32"/>
                    <a:pt x="147" y="30"/>
                    <a:pt x="148" y="29"/>
                  </a:cubicBezTo>
                  <a:close/>
                  <a:moveTo>
                    <a:pt x="155" y="18"/>
                  </a:moveTo>
                  <a:cubicBezTo>
                    <a:pt x="155" y="19"/>
                    <a:pt x="154" y="19"/>
                    <a:pt x="154" y="19"/>
                  </a:cubicBezTo>
                  <a:cubicBezTo>
                    <a:pt x="155" y="20"/>
                    <a:pt x="155" y="20"/>
                    <a:pt x="155" y="22"/>
                  </a:cubicBezTo>
                  <a:cubicBezTo>
                    <a:pt x="155" y="22"/>
                    <a:pt x="155" y="22"/>
                    <a:pt x="155" y="23"/>
                  </a:cubicBezTo>
                  <a:cubicBezTo>
                    <a:pt x="156" y="22"/>
                    <a:pt x="157" y="22"/>
                    <a:pt x="158" y="22"/>
                  </a:cubicBezTo>
                  <a:cubicBezTo>
                    <a:pt x="158" y="22"/>
                    <a:pt x="158" y="21"/>
                    <a:pt x="158" y="21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6" y="20"/>
                    <a:pt x="155" y="20"/>
                    <a:pt x="155" y="18"/>
                  </a:cubicBezTo>
                  <a:close/>
                  <a:moveTo>
                    <a:pt x="139" y="104"/>
                  </a:moveTo>
                  <a:cubicBezTo>
                    <a:pt x="138" y="102"/>
                    <a:pt x="138" y="101"/>
                    <a:pt x="137" y="100"/>
                  </a:cubicBezTo>
                  <a:cubicBezTo>
                    <a:pt x="137" y="101"/>
                    <a:pt x="136" y="102"/>
                    <a:pt x="136" y="102"/>
                  </a:cubicBezTo>
                  <a:cubicBezTo>
                    <a:pt x="136" y="103"/>
                    <a:pt x="137" y="104"/>
                    <a:pt x="137" y="104"/>
                  </a:cubicBezTo>
                  <a:cubicBezTo>
                    <a:pt x="138" y="104"/>
                    <a:pt x="138" y="104"/>
                    <a:pt x="139" y="104"/>
                  </a:cubicBezTo>
                  <a:close/>
                  <a:moveTo>
                    <a:pt x="105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7" y="34"/>
                    <a:pt x="109" y="35"/>
                    <a:pt x="110" y="34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7" y="33"/>
                    <a:pt x="106" y="32"/>
                    <a:pt x="105" y="31"/>
                  </a:cubicBezTo>
                  <a:close/>
                  <a:moveTo>
                    <a:pt x="223" y="26"/>
                  </a:moveTo>
                  <a:cubicBezTo>
                    <a:pt x="223" y="26"/>
                    <a:pt x="223" y="26"/>
                    <a:pt x="223" y="26"/>
                  </a:cubicBezTo>
                  <a:cubicBezTo>
                    <a:pt x="223" y="24"/>
                    <a:pt x="223" y="23"/>
                    <a:pt x="222" y="22"/>
                  </a:cubicBezTo>
                  <a:cubicBezTo>
                    <a:pt x="222" y="22"/>
                    <a:pt x="221" y="22"/>
                    <a:pt x="221" y="22"/>
                  </a:cubicBezTo>
                  <a:cubicBezTo>
                    <a:pt x="220" y="22"/>
                    <a:pt x="220" y="24"/>
                    <a:pt x="221" y="24"/>
                  </a:cubicBezTo>
                  <a:cubicBezTo>
                    <a:pt x="222" y="24"/>
                    <a:pt x="222" y="25"/>
                    <a:pt x="223" y="26"/>
                  </a:cubicBezTo>
                  <a:close/>
                  <a:moveTo>
                    <a:pt x="170" y="24"/>
                  </a:moveTo>
                  <a:cubicBezTo>
                    <a:pt x="170" y="25"/>
                    <a:pt x="171" y="26"/>
                    <a:pt x="171" y="27"/>
                  </a:cubicBezTo>
                  <a:cubicBezTo>
                    <a:pt x="172" y="26"/>
                    <a:pt x="172" y="24"/>
                    <a:pt x="173" y="23"/>
                  </a:cubicBezTo>
                  <a:cubicBezTo>
                    <a:pt x="172" y="23"/>
                    <a:pt x="171" y="23"/>
                    <a:pt x="170" y="24"/>
                  </a:cubicBezTo>
                  <a:close/>
                  <a:moveTo>
                    <a:pt x="210" y="22"/>
                  </a:moveTo>
                  <a:cubicBezTo>
                    <a:pt x="210" y="23"/>
                    <a:pt x="211" y="24"/>
                    <a:pt x="212" y="25"/>
                  </a:cubicBezTo>
                  <a:cubicBezTo>
                    <a:pt x="213" y="24"/>
                    <a:pt x="213" y="23"/>
                    <a:pt x="213" y="22"/>
                  </a:cubicBezTo>
                  <a:cubicBezTo>
                    <a:pt x="212" y="22"/>
                    <a:pt x="211" y="21"/>
                    <a:pt x="210" y="22"/>
                  </a:cubicBezTo>
                  <a:close/>
                  <a:moveTo>
                    <a:pt x="100" y="70"/>
                  </a:moveTo>
                  <a:cubicBezTo>
                    <a:pt x="100" y="70"/>
                    <a:pt x="99" y="70"/>
                    <a:pt x="99" y="70"/>
                  </a:cubicBezTo>
                  <a:cubicBezTo>
                    <a:pt x="98" y="70"/>
                    <a:pt x="98" y="70"/>
                    <a:pt x="97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2"/>
                    <a:pt x="97" y="73"/>
                    <a:pt x="98" y="74"/>
                  </a:cubicBezTo>
                  <a:cubicBezTo>
                    <a:pt x="99" y="72"/>
                    <a:pt x="99" y="71"/>
                    <a:pt x="100" y="70"/>
                  </a:cubicBezTo>
                  <a:close/>
                  <a:moveTo>
                    <a:pt x="149" y="40"/>
                  </a:moveTo>
                  <a:cubicBezTo>
                    <a:pt x="149" y="40"/>
                    <a:pt x="149" y="40"/>
                    <a:pt x="149" y="40"/>
                  </a:cubicBezTo>
                  <a:cubicBezTo>
                    <a:pt x="148" y="41"/>
                    <a:pt x="147" y="42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4"/>
                    <a:pt x="147" y="45"/>
                    <a:pt x="147" y="46"/>
                  </a:cubicBezTo>
                  <a:cubicBezTo>
                    <a:pt x="148" y="44"/>
                    <a:pt x="148" y="42"/>
                    <a:pt x="149" y="40"/>
                  </a:cubicBezTo>
                  <a:close/>
                  <a:moveTo>
                    <a:pt x="94" y="43"/>
                  </a:moveTo>
                  <a:cubicBezTo>
                    <a:pt x="95" y="43"/>
                    <a:pt x="95" y="43"/>
                    <a:pt x="96" y="43"/>
                  </a:cubicBezTo>
                  <a:cubicBezTo>
                    <a:pt x="96" y="43"/>
                    <a:pt x="96" y="43"/>
                    <a:pt x="96" y="42"/>
                  </a:cubicBezTo>
                  <a:cubicBezTo>
                    <a:pt x="96" y="42"/>
                    <a:pt x="97" y="41"/>
                    <a:pt x="97" y="40"/>
                  </a:cubicBezTo>
                  <a:cubicBezTo>
                    <a:pt x="96" y="40"/>
                    <a:pt x="95" y="41"/>
                    <a:pt x="95" y="41"/>
                  </a:cubicBezTo>
                  <a:cubicBezTo>
                    <a:pt x="94" y="42"/>
                    <a:pt x="94" y="42"/>
                    <a:pt x="94" y="43"/>
                  </a:cubicBezTo>
                  <a:close/>
                  <a:moveTo>
                    <a:pt x="189" y="25"/>
                  </a:moveTo>
                  <a:cubicBezTo>
                    <a:pt x="191" y="24"/>
                    <a:pt x="191" y="23"/>
                    <a:pt x="190" y="21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0" y="22"/>
                    <a:pt x="189" y="22"/>
                    <a:pt x="189" y="22"/>
                  </a:cubicBezTo>
                  <a:cubicBezTo>
                    <a:pt x="189" y="23"/>
                    <a:pt x="189" y="24"/>
                    <a:pt x="189" y="25"/>
                  </a:cubicBezTo>
                  <a:close/>
                  <a:moveTo>
                    <a:pt x="245" y="48"/>
                  </a:moveTo>
                  <a:cubicBezTo>
                    <a:pt x="245" y="47"/>
                    <a:pt x="245" y="44"/>
                    <a:pt x="244" y="43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4" y="45"/>
                    <a:pt x="244" y="47"/>
                    <a:pt x="244" y="48"/>
                  </a:cubicBezTo>
                  <a:cubicBezTo>
                    <a:pt x="244" y="48"/>
                    <a:pt x="244" y="48"/>
                    <a:pt x="244" y="49"/>
                  </a:cubicBezTo>
                  <a:cubicBezTo>
                    <a:pt x="245" y="49"/>
                    <a:pt x="245" y="48"/>
                    <a:pt x="245" y="48"/>
                  </a:cubicBezTo>
                  <a:close/>
                  <a:moveTo>
                    <a:pt x="97" y="28"/>
                  </a:moveTo>
                  <a:cubicBezTo>
                    <a:pt x="97" y="28"/>
                    <a:pt x="97" y="29"/>
                    <a:pt x="97" y="29"/>
                  </a:cubicBezTo>
                  <a:cubicBezTo>
                    <a:pt x="98" y="30"/>
                    <a:pt x="99" y="31"/>
                    <a:pt x="100" y="32"/>
                  </a:cubicBezTo>
                  <a:cubicBezTo>
                    <a:pt x="100" y="31"/>
                    <a:pt x="100" y="30"/>
                    <a:pt x="101" y="29"/>
                  </a:cubicBezTo>
                  <a:cubicBezTo>
                    <a:pt x="99" y="29"/>
                    <a:pt x="98" y="29"/>
                    <a:pt x="97" y="28"/>
                  </a:cubicBezTo>
                  <a:close/>
                  <a:moveTo>
                    <a:pt x="97" y="47"/>
                  </a:moveTo>
                  <a:cubicBezTo>
                    <a:pt x="98" y="47"/>
                    <a:pt x="98" y="48"/>
                    <a:pt x="98" y="49"/>
                  </a:cubicBezTo>
                  <a:cubicBezTo>
                    <a:pt x="98" y="49"/>
                    <a:pt x="98" y="49"/>
                    <a:pt x="99" y="49"/>
                  </a:cubicBezTo>
                  <a:cubicBezTo>
                    <a:pt x="99" y="47"/>
                    <a:pt x="99" y="46"/>
                    <a:pt x="99" y="44"/>
                  </a:cubicBezTo>
                  <a:cubicBezTo>
                    <a:pt x="98" y="44"/>
                    <a:pt x="98" y="45"/>
                    <a:pt x="97" y="45"/>
                  </a:cubicBezTo>
                  <a:cubicBezTo>
                    <a:pt x="97" y="46"/>
                    <a:pt x="97" y="46"/>
                    <a:pt x="97" y="47"/>
                  </a:cubicBezTo>
                  <a:close/>
                  <a:moveTo>
                    <a:pt x="109" y="73"/>
                  </a:moveTo>
                  <a:cubicBezTo>
                    <a:pt x="108" y="73"/>
                    <a:pt x="107" y="73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3"/>
                    <a:pt x="107" y="74"/>
                    <a:pt x="107" y="75"/>
                  </a:cubicBezTo>
                  <a:cubicBezTo>
                    <a:pt x="107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9" y="75"/>
                  </a:cubicBezTo>
                  <a:cubicBezTo>
                    <a:pt x="109" y="74"/>
                    <a:pt x="109" y="74"/>
                    <a:pt x="109" y="73"/>
                  </a:cubicBezTo>
                  <a:close/>
                  <a:moveTo>
                    <a:pt x="194" y="52"/>
                  </a:moveTo>
                  <a:cubicBezTo>
                    <a:pt x="193" y="52"/>
                    <a:pt x="192" y="53"/>
                    <a:pt x="191" y="54"/>
                  </a:cubicBezTo>
                  <a:cubicBezTo>
                    <a:pt x="191" y="54"/>
                    <a:pt x="192" y="55"/>
                    <a:pt x="192" y="55"/>
                  </a:cubicBezTo>
                  <a:cubicBezTo>
                    <a:pt x="193" y="55"/>
                    <a:pt x="193" y="54"/>
                    <a:pt x="194" y="54"/>
                  </a:cubicBezTo>
                  <a:cubicBezTo>
                    <a:pt x="194" y="53"/>
                    <a:pt x="194" y="53"/>
                    <a:pt x="194" y="52"/>
                  </a:cubicBezTo>
                  <a:close/>
                  <a:moveTo>
                    <a:pt x="193" y="12"/>
                  </a:moveTo>
                  <a:cubicBezTo>
                    <a:pt x="190" y="10"/>
                    <a:pt x="190" y="10"/>
                    <a:pt x="188" y="11"/>
                  </a:cubicBezTo>
                  <a:cubicBezTo>
                    <a:pt x="189" y="11"/>
                    <a:pt x="189" y="12"/>
                    <a:pt x="189" y="12"/>
                  </a:cubicBezTo>
                  <a:cubicBezTo>
                    <a:pt x="191" y="12"/>
                    <a:pt x="192" y="12"/>
                    <a:pt x="193" y="12"/>
                  </a:cubicBezTo>
                  <a:close/>
                  <a:moveTo>
                    <a:pt x="169" y="52"/>
                  </a:moveTo>
                  <a:cubicBezTo>
                    <a:pt x="169" y="53"/>
                    <a:pt x="170" y="54"/>
                    <a:pt x="170" y="54"/>
                  </a:cubicBezTo>
                  <a:cubicBezTo>
                    <a:pt x="170" y="55"/>
                    <a:pt x="170" y="55"/>
                    <a:pt x="171" y="56"/>
                  </a:cubicBezTo>
                  <a:cubicBezTo>
                    <a:pt x="171" y="54"/>
                    <a:pt x="171" y="53"/>
                    <a:pt x="171" y="51"/>
                  </a:cubicBezTo>
                  <a:cubicBezTo>
                    <a:pt x="171" y="51"/>
                    <a:pt x="170" y="51"/>
                    <a:pt x="170" y="52"/>
                  </a:cubicBezTo>
                  <a:cubicBezTo>
                    <a:pt x="170" y="52"/>
                    <a:pt x="170" y="52"/>
                    <a:pt x="169" y="52"/>
                  </a:cubicBezTo>
                  <a:close/>
                  <a:moveTo>
                    <a:pt x="77" y="39"/>
                  </a:moveTo>
                  <a:cubicBezTo>
                    <a:pt x="76" y="37"/>
                    <a:pt x="75" y="37"/>
                    <a:pt x="74" y="38"/>
                  </a:cubicBezTo>
                  <a:cubicBezTo>
                    <a:pt x="74" y="38"/>
                    <a:pt x="74" y="39"/>
                    <a:pt x="74" y="39"/>
                  </a:cubicBezTo>
                  <a:cubicBezTo>
                    <a:pt x="75" y="39"/>
                    <a:pt x="76" y="39"/>
                    <a:pt x="77" y="39"/>
                  </a:cubicBezTo>
                  <a:close/>
                  <a:moveTo>
                    <a:pt x="187" y="37"/>
                  </a:moveTo>
                  <a:cubicBezTo>
                    <a:pt x="186" y="38"/>
                    <a:pt x="186" y="38"/>
                    <a:pt x="186" y="39"/>
                  </a:cubicBezTo>
                  <a:cubicBezTo>
                    <a:pt x="187" y="40"/>
                    <a:pt x="187" y="41"/>
                    <a:pt x="188" y="42"/>
                  </a:cubicBezTo>
                  <a:cubicBezTo>
                    <a:pt x="188" y="40"/>
                    <a:pt x="188" y="39"/>
                    <a:pt x="187" y="37"/>
                  </a:cubicBezTo>
                  <a:close/>
                  <a:moveTo>
                    <a:pt x="10" y="89"/>
                  </a:moveTo>
                  <a:cubicBezTo>
                    <a:pt x="10" y="84"/>
                    <a:pt x="11" y="80"/>
                    <a:pt x="11" y="75"/>
                  </a:cubicBezTo>
                  <a:cubicBezTo>
                    <a:pt x="10" y="80"/>
                    <a:pt x="10" y="84"/>
                    <a:pt x="10" y="89"/>
                  </a:cubicBezTo>
                  <a:close/>
                  <a:moveTo>
                    <a:pt x="190" y="31"/>
                  </a:moveTo>
                  <a:cubicBezTo>
                    <a:pt x="190" y="31"/>
                    <a:pt x="190" y="31"/>
                    <a:pt x="190" y="32"/>
                  </a:cubicBezTo>
                  <a:cubicBezTo>
                    <a:pt x="190" y="33"/>
                    <a:pt x="190" y="34"/>
                    <a:pt x="190" y="35"/>
                  </a:cubicBezTo>
                  <a:cubicBezTo>
                    <a:pt x="191" y="35"/>
                    <a:pt x="191" y="35"/>
                    <a:pt x="192" y="35"/>
                  </a:cubicBezTo>
                  <a:cubicBezTo>
                    <a:pt x="192" y="34"/>
                    <a:pt x="192" y="33"/>
                    <a:pt x="191" y="33"/>
                  </a:cubicBezTo>
                  <a:cubicBezTo>
                    <a:pt x="191" y="32"/>
                    <a:pt x="191" y="32"/>
                    <a:pt x="190" y="31"/>
                  </a:cubicBezTo>
                  <a:close/>
                  <a:moveTo>
                    <a:pt x="49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52"/>
                    <a:pt x="47" y="54"/>
                    <a:pt x="46" y="55"/>
                  </a:cubicBezTo>
                  <a:cubicBezTo>
                    <a:pt x="48" y="55"/>
                    <a:pt x="48" y="54"/>
                    <a:pt x="49" y="54"/>
                  </a:cubicBezTo>
                  <a:cubicBezTo>
                    <a:pt x="49" y="53"/>
                    <a:pt x="49" y="52"/>
                    <a:pt x="49" y="51"/>
                  </a:cubicBezTo>
                  <a:close/>
                  <a:moveTo>
                    <a:pt x="88" y="41"/>
                  </a:moveTo>
                  <a:cubicBezTo>
                    <a:pt x="89" y="41"/>
                    <a:pt x="89" y="41"/>
                    <a:pt x="90" y="42"/>
                  </a:cubicBezTo>
                  <a:cubicBezTo>
                    <a:pt x="90" y="41"/>
                    <a:pt x="91" y="41"/>
                    <a:pt x="91" y="41"/>
                  </a:cubicBezTo>
                  <a:cubicBezTo>
                    <a:pt x="90" y="40"/>
                    <a:pt x="90" y="39"/>
                    <a:pt x="89" y="39"/>
                  </a:cubicBezTo>
                  <a:cubicBezTo>
                    <a:pt x="88" y="40"/>
                    <a:pt x="88" y="40"/>
                    <a:pt x="88" y="41"/>
                  </a:cubicBezTo>
                  <a:close/>
                  <a:moveTo>
                    <a:pt x="81" y="32"/>
                  </a:moveTo>
                  <a:cubicBezTo>
                    <a:pt x="82" y="32"/>
                    <a:pt x="83" y="32"/>
                    <a:pt x="84" y="32"/>
                  </a:cubicBezTo>
                  <a:cubicBezTo>
                    <a:pt x="84" y="31"/>
                    <a:pt x="84" y="31"/>
                    <a:pt x="84" y="30"/>
                  </a:cubicBezTo>
                  <a:cubicBezTo>
                    <a:pt x="83" y="31"/>
                    <a:pt x="82" y="31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lose/>
                  <a:moveTo>
                    <a:pt x="237" y="50"/>
                  </a:moveTo>
                  <a:cubicBezTo>
                    <a:pt x="237" y="49"/>
                    <a:pt x="237" y="48"/>
                    <a:pt x="236" y="47"/>
                  </a:cubicBezTo>
                  <a:cubicBezTo>
                    <a:pt x="236" y="48"/>
                    <a:pt x="235" y="49"/>
                    <a:pt x="235" y="51"/>
                  </a:cubicBezTo>
                  <a:cubicBezTo>
                    <a:pt x="236" y="51"/>
                    <a:pt x="237" y="50"/>
                    <a:pt x="237" y="50"/>
                  </a:cubicBezTo>
                  <a:close/>
                  <a:moveTo>
                    <a:pt x="178" y="53"/>
                  </a:moveTo>
                  <a:cubicBezTo>
                    <a:pt x="176" y="54"/>
                    <a:pt x="175" y="55"/>
                    <a:pt x="175" y="56"/>
                  </a:cubicBezTo>
                  <a:cubicBezTo>
                    <a:pt x="176" y="56"/>
                    <a:pt x="176" y="56"/>
                    <a:pt x="177" y="55"/>
                  </a:cubicBezTo>
                  <a:cubicBezTo>
                    <a:pt x="178" y="55"/>
                    <a:pt x="178" y="55"/>
                    <a:pt x="178" y="53"/>
                  </a:cubicBezTo>
                  <a:close/>
                  <a:moveTo>
                    <a:pt x="214" y="27"/>
                  </a:moveTo>
                  <a:cubicBezTo>
                    <a:pt x="215" y="27"/>
                    <a:pt x="216" y="28"/>
                    <a:pt x="216" y="29"/>
                  </a:cubicBezTo>
                  <a:cubicBezTo>
                    <a:pt x="216" y="28"/>
                    <a:pt x="217" y="27"/>
                    <a:pt x="216" y="26"/>
                  </a:cubicBezTo>
                  <a:cubicBezTo>
                    <a:pt x="215" y="26"/>
                    <a:pt x="215" y="26"/>
                    <a:pt x="214" y="27"/>
                  </a:cubicBezTo>
                  <a:close/>
                  <a:moveTo>
                    <a:pt x="109" y="42"/>
                  </a:moveTo>
                  <a:cubicBezTo>
                    <a:pt x="110" y="43"/>
                    <a:pt x="111" y="44"/>
                    <a:pt x="112" y="45"/>
                  </a:cubicBezTo>
                  <a:cubicBezTo>
                    <a:pt x="112" y="44"/>
                    <a:pt x="112" y="43"/>
                    <a:pt x="113" y="42"/>
                  </a:cubicBezTo>
                  <a:cubicBezTo>
                    <a:pt x="111" y="42"/>
                    <a:pt x="111" y="42"/>
                    <a:pt x="109" y="42"/>
                  </a:cubicBezTo>
                  <a:close/>
                  <a:moveTo>
                    <a:pt x="90" y="32"/>
                  </a:moveTo>
                  <a:cubicBezTo>
                    <a:pt x="90" y="32"/>
                    <a:pt x="90" y="31"/>
                    <a:pt x="90" y="31"/>
                  </a:cubicBezTo>
                  <a:cubicBezTo>
                    <a:pt x="89" y="31"/>
                    <a:pt x="88" y="30"/>
                    <a:pt x="87" y="30"/>
                  </a:cubicBezTo>
                  <a:cubicBezTo>
                    <a:pt x="87" y="30"/>
                    <a:pt x="87" y="31"/>
                    <a:pt x="87" y="32"/>
                  </a:cubicBezTo>
                  <a:cubicBezTo>
                    <a:pt x="88" y="32"/>
                    <a:pt x="89" y="32"/>
                    <a:pt x="90" y="32"/>
                  </a:cubicBezTo>
                  <a:close/>
                  <a:moveTo>
                    <a:pt x="120" y="34"/>
                  </a:moveTo>
                  <a:cubicBezTo>
                    <a:pt x="120" y="32"/>
                    <a:pt x="120" y="32"/>
                    <a:pt x="118" y="31"/>
                  </a:cubicBezTo>
                  <a:cubicBezTo>
                    <a:pt x="118" y="32"/>
                    <a:pt x="118" y="32"/>
                    <a:pt x="118" y="33"/>
                  </a:cubicBezTo>
                  <a:cubicBezTo>
                    <a:pt x="118" y="33"/>
                    <a:pt x="119" y="34"/>
                    <a:pt x="120" y="34"/>
                  </a:cubicBezTo>
                  <a:close/>
                  <a:moveTo>
                    <a:pt x="168" y="59"/>
                  </a:moveTo>
                  <a:cubicBezTo>
                    <a:pt x="168" y="57"/>
                    <a:pt x="168" y="55"/>
                    <a:pt x="166" y="54"/>
                  </a:cubicBezTo>
                  <a:cubicBezTo>
                    <a:pt x="166" y="55"/>
                    <a:pt x="166" y="55"/>
                    <a:pt x="166" y="56"/>
                  </a:cubicBezTo>
                  <a:cubicBezTo>
                    <a:pt x="166" y="57"/>
                    <a:pt x="167" y="58"/>
                    <a:pt x="168" y="59"/>
                  </a:cubicBezTo>
                  <a:close/>
                  <a:moveTo>
                    <a:pt x="178" y="69"/>
                  </a:moveTo>
                  <a:cubicBezTo>
                    <a:pt x="178" y="70"/>
                    <a:pt x="178" y="71"/>
                    <a:pt x="179" y="71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80" y="70"/>
                    <a:pt x="179" y="69"/>
                    <a:pt x="178" y="68"/>
                  </a:cubicBezTo>
                  <a:cubicBezTo>
                    <a:pt x="178" y="68"/>
                    <a:pt x="178" y="68"/>
                    <a:pt x="178" y="69"/>
                  </a:cubicBezTo>
                  <a:close/>
                  <a:moveTo>
                    <a:pt x="237" y="59"/>
                  </a:moveTo>
                  <a:cubicBezTo>
                    <a:pt x="236" y="59"/>
                    <a:pt x="235" y="59"/>
                    <a:pt x="236" y="60"/>
                  </a:cubicBezTo>
                  <a:cubicBezTo>
                    <a:pt x="236" y="61"/>
                    <a:pt x="236" y="63"/>
                    <a:pt x="236" y="64"/>
                  </a:cubicBezTo>
                  <a:cubicBezTo>
                    <a:pt x="236" y="64"/>
                    <a:pt x="236" y="64"/>
                    <a:pt x="236" y="64"/>
                  </a:cubicBezTo>
                  <a:cubicBezTo>
                    <a:pt x="236" y="62"/>
                    <a:pt x="237" y="61"/>
                    <a:pt x="237" y="59"/>
                  </a:cubicBezTo>
                  <a:close/>
                  <a:moveTo>
                    <a:pt x="218" y="66"/>
                  </a:moveTo>
                  <a:cubicBezTo>
                    <a:pt x="218" y="65"/>
                    <a:pt x="217" y="64"/>
                    <a:pt x="217" y="64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16" y="65"/>
                    <a:pt x="216" y="66"/>
                    <a:pt x="216" y="68"/>
                  </a:cubicBezTo>
                  <a:cubicBezTo>
                    <a:pt x="217" y="67"/>
                    <a:pt x="218" y="67"/>
                    <a:pt x="218" y="66"/>
                  </a:cubicBezTo>
                  <a:close/>
                  <a:moveTo>
                    <a:pt x="17" y="62"/>
                  </a:moveTo>
                  <a:cubicBezTo>
                    <a:pt x="17" y="63"/>
                    <a:pt x="16" y="63"/>
                    <a:pt x="16" y="64"/>
                  </a:cubicBezTo>
                  <a:cubicBezTo>
                    <a:pt x="15" y="65"/>
                    <a:pt x="15" y="65"/>
                    <a:pt x="16" y="66"/>
                  </a:cubicBezTo>
                  <a:cubicBezTo>
                    <a:pt x="17" y="65"/>
                    <a:pt x="17" y="64"/>
                    <a:pt x="17" y="62"/>
                  </a:cubicBezTo>
                  <a:close/>
                  <a:moveTo>
                    <a:pt x="31" y="93"/>
                  </a:moveTo>
                  <a:cubicBezTo>
                    <a:pt x="32" y="94"/>
                    <a:pt x="32" y="95"/>
                    <a:pt x="32" y="96"/>
                  </a:cubicBezTo>
                  <a:cubicBezTo>
                    <a:pt x="33" y="95"/>
                    <a:pt x="34" y="94"/>
                    <a:pt x="34" y="94"/>
                  </a:cubicBezTo>
                  <a:cubicBezTo>
                    <a:pt x="33" y="93"/>
                    <a:pt x="32" y="93"/>
                    <a:pt x="31" y="93"/>
                  </a:cubicBezTo>
                  <a:close/>
                  <a:moveTo>
                    <a:pt x="169" y="72"/>
                  </a:moveTo>
                  <a:cubicBezTo>
                    <a:pt x="170" y="71"/>
                    <a:pt x="170" y="71"/>
                    <a:pt x="170" y="70"/>
                  </a:cubicBezTo>
                  <a:cubicBezTo>
                    <a:pt x="171" y="69"/>
                    <a:pt x="171" y="69"/>
                    <a:pt x="170" y="68"/>
                  </a:cubicBezTo>
                  <a:cubicBezTo>
                    <a:pt x="170" y="69"/>
                    <a:pt x="169" y="70"/>
                    <a:pt x="169" y="72"/>
                  </a:cubicBezTo>
                  <a:close/>
                  <a:moveTo>
                    <a:pt x="76" y="75"/>
                  </a:moveTo>
                  <a:cubicBezTo>
                    <a:pt x="76" y="75"/>
                    <a:pt x="76" y="75"/>
                    <a:pt x="76" y="75"/>
                  </a:cubicBezTo>
                  <a:cubicBezTo>
                    <a:pt x="75" y="77"/>
                    <a:pt x="74" y="79"/>
                    <a:pt x="73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0"/>
                    <a:pt x="74" y="80"/>
                    <a:pt x="75" y="79"/>
                  </a:cubicBezTo>
                  <a:cubicBezTo>
                    <a:pt x="75" y="78"/>
                    <a:pt x="75" y="77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5"/>
                    <a:pt x="76" y="75"/>
                    <a:pt x="76" y="75"/>
                  </a:cubicBezTo>
                  <a:close/>
                  <a:moveTo>
                    <a:pt x="171" y="48"/>
                  </a:moveTo>
                  <a:cubicBezTo>
                    <a:pt x="170" y="47"/>
                    <a:pt x="170" y="46"/>
                    <a:pt x="169" y="45"/>
                  </a:cubicBezTo>
                  <a:cubicBezTo>
                    <a:pt x="169" y="46"/>
                    <a:pt x="168" y="47"/>
                    <a:pt x="168" y="48"/>
                  </a:cubicBezTo>
                  <a:cubicBezTo>
                    <a:pt x="169" y="48"/>
                    <a:pt x="170" y="48"/>
                    <a:pt x="171" y="48"/>
                  </a:cubicBezTo>
                  <a:close/>
                  <a:moveTo>
                    <a:pt x="175" y="24"/>
                  </a:moveTo>
                  <a:cubicBezTo>
                    <a:pt x="175" y="25"/>
                    <a:pt x="175" y="26"/>
                    <a:pt x="175" y="26"/>
                  </a:cubicBezTo>
                  <a:cubicBezTo>
                    <a:pt x="176" y="26"/>
                    <a:pt x="177" y="26"/>
                    <a:pt x="178" y="25"/>
                  </a:cubicBezTo>
                  <a:cubicBezTo>
                    <a:pt x="177" y="24"/>
                    <a:pt x="176" y="24"/>
                    <a:pt x="175" y="24"/>
                  </a:cubicBezTo>
                  <a:close/>
                  <a:moveTo>
                    <a:pt x="49" y="73"/>
                  </a:moveTo>
                  <a:cubicBezTo>
                    <a:pt x="49" y="72"/>
                    <a:pt x="49" y="71"/>
                    <a:pt x="50" y="70"/>
                  </a:cubicBezTo>
                  <a:cubicBezTo>
                    <a:pt x="51" y="68"/>
                    <a:pt x="51" y="68"/>
                    <a:pt x="50" y="67"/>
                  </a:cubicBezTo>
                  <a:cubicBezTo>
                    <a:pt x="50" y="69"/>
                    <a:pt x="49" y="70"/>
                    <a:pt x="49" y="71"/>
                  </a:cubicBezTo>
                  <a:cubicBezTo>
                    <a:pt x="48" y="71"/>
                    <a:pt x="48" y="72"/>
                    <a:pt x="49" y="73"/>
                  </a:cubicBezTo>
                  <a:close/>
                  <a:moveTo>
                    <a:pt x="106" y="66"/>
                  </a:moveTo>
                  <a:cubicBezTo>
                    <a:pt x="106" y="66"/>
                    <a:pt x="105" y="66"/>
                    <a:pt x="105" y="67"/>
                  </a:cubicBezTo>
                  <a:cubicBezTo>
                    <a:pt x="104" y="67"/>
                    <a:pt x="104" y="68"/>
                    <a:pt x="103" y="68"/>
                  </a:cubicBezTo>
                  <a:cubicBezTo>
                    <a:pt x="103" y="69"/>
                    <a:pt x="103" y="69"/>
                    <a:pt x="104" y="69"/>
                  </a:cubicBezTo>
                  <a:cubicBezTo>
                    <a:pt x="105" y="68"/>
                    <a:pt x="106" y="67"/>
                    <a:pt x="106" y="66"/>
                  </a:cubicBezTo>
                  <a:cubicBezTo>
                    <a:pt x="107" y="66"/>
                    <a:pt x="106" y="66"/>
                    <a:pt x="106" y="66"/>
                  </a:cubicBezTo>
                  <a:close/>
                  <a:moveTo>
                    <a:pt x="187" y="23"/>
                  </a:moveTo>
                  <a:cubicBezTo>
                    <a:pt x="186" y="24"/>
                    <a:pt x="184" y="24"/>
                    <a:pt x="184" y="25"/>
                  </a:cubicBezTo>
                  <a:cubicBezTo>
                    <a:pt x="185" y="25"/>
                    <a:pt x="186" y="25"/>
                    <a:pt x="187" y="25"/>
                  </a:cubicBezTo>
                  <a:cubicBezTo>
                    <a:pt x="187" y="24"/>
                    <a:pt x="187" y="24"/>
                    <a:pt x="187" y="23"/>
                  </a:cubicBezTo>
                  <a:close/>
                  <a:moveTo>
                    <a:pt x="37" y="72"/>
                  </a:moveTo>
                  <a:cubicBezTo>
                    <a:pt x="35" y="72"/>
                    <a:pt x="35" y="74"/>
                    <a:pt x="35" y="75"/>
                  </a:cubicBezTo>
                  <a:cubicBezTo>
                    <a:pt x="35" y="76"/>
                    <a:pt x="35" y="76"/>
                    <a:pt x="36" y="76"/>
                  </a:cubicBezTo>
                  <a:cubicBezTo>
                    <a:pt x="36" y="74"/>
                    <a:pt x="36" y="73"/>
                    <a:pt x="37" y="72"/>
                  </a:cubicBezTo>
                  <a:close/>
                  <a:moveTo>
                    <a:pt x="235" y="53"/>
                  </a:moveTo>
                  <a:cubicBezTo>
                    <a:pt x="235" y="54"/>
                    <a:pt x="235" y="54"/>
                    <a:pt x="235" y="55"/>
                  </a:cubicBezTo>
                  <a:cubicBezTo>
                    <a:pt x="236" y="55"/>
                    <a:pt x="236" y="55"/>
                    <a:pt x="237" y="55"/>
                  </a:cubicBezTo>
                  <a:cubicBezTo>
                    <a:pt x="237" y="54"/>
                    <a:pt x="237" y="53"/>
                    <a:pt x="237" y="53"/>
                  </a:cubicBezTo>
                  <a:cubicBezTo>
                    <a:pt x="236" y="53"/>
                    <a:pt x="236" y="53"/>
                    <a:pt x="235" y="53"/>
                  </a:cubicBezTo>
                  <a:close/>
                  <a:moveTo>
                    <a:pt x="40" y="37"/>
                  </a:moveTo>
                  <a:cubicBezTo>
                    <a:pt x="38" y="37"/>
                    <a:pt x="35" y="40"/>
                    <a:pt x="35" y="42"/>
                  </a:cubicBezTo>
                  <a:cubicBezTo>
                    <a:pt x="37" y="40"/>
                    <a:pt x="38" y="38"/>
                    <a:pt x="40" y="37"/>
                  </a:cubicBezTo>
                  <a:close/>
                  <a:moveTo>
                    <a:pt x="144" y="71"/>
                  </a:moveTo>
                  <a:cubicBezTo>
                    <a:pt x="143" y="71"/>
                    <a:pt x="142" y="72"/>
                    <a:pt x="142" y="73"/>
                  </a:cubicBezTo>
                  <a:cubicBezTo>
                    <a:pt x="143" y="73"/>
                    <a:pt x="144" y="73"/>
                    <a:pt x="145" y="72"/>
                  </a:cubicBezTo>
                  <a:cubicBezTo>
                    <a:pt x="145" y="72"/>
                    <a:pt x="144" y="71"/>
                    <a:pt x="144" y="71"/>
                  </a:cubicBezTo>
                  <a:close/>
                  <a:moveTo>
                    <a:pt x="175" y="64"/>
                  </a:moveTo>
                  <a:cubicBezTo>
                    <a:pt x="175" y="64"/>
                    <a:pt x="176" y="64"/>
                    <a:pt x="176" y="63"/>
                  </a:cubicBezTo>
                  <a:cubicBezTo>
                    <a:pt x="176" y="62"/>
                    <a:pt x="177" y="62"/>
                    <a:pt x="177" y="61"/>
                  </a:cubicBezTo>
                  <a:cubicBezTo>
                    <a:pt x="177" y="61"/>
                    <a:pt x="177" y="61"/>
                    <a:pt x="177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6" y="61"/>
                    <a:pt x="175" y="62"/>
                    <a:pt x="175" y="64"/>
                  </a:cubicBezTo>
                  <a:close/>
                  <a:moveTo>
                    <a:pt x="140" y="49"/>
                  </a:moveTo>
                  <a:cubicBezTo>
                    <a:pt x="139" y="49"/>
                    <a:pt x="139" y="48"/>
                    <a:pt x="138" y="48"/>
                  </a:cubicBezTo>
                  <a:cubicBezTo>
                    <a:pt x="138" y="49"/>
                    <a:pt x="138" y="51"/>
                    <a:pt x="138" y="52"/>
                  </a:cubicBezTo>
                  <a:cubicBezTo>
                    <a:pt x="138" y="52"/>
                    <a:pt x="138" y="52"/>
                    <a:pt x="139" y="52"/>
                  </a:cubicBezTo>
                  <a:cubicBezTo>
                    <a:pt x="139" y="51"/>
                    <a:pt x="139" y="50"/>
                    <a:pt x="140" y="49"/>
                  </a:cubicBezTo>
                  <a:close/>
                  <a:moveTo>
                    <a:pt x="106" y="39"/>
                  </a:moveTo>
                  <a:cubicBezTo>
                    <a:pt x="107" y="38"/>
                    <a:pt x="107" y="37"/>
                    <a:pt x="108" y="36"/>
                  </a:cubicBezTo>
                  <a:cubicBezTo>
                    <a:pt x="107" y="36"/>
                    <a:pt x="106" y="37"/>
                    <a:pt x="105" y="37"/>
                  </a:cubicBezTo>
                  <a:cubicBezTo>
                    <a:pt x="105" y="38"/>
                    <a:pt x="105" y="38"/>
                    <a:pt x="106" y="39"/>
                  </a:cubicBezTo>
                  <a:close/>
                  <a:moveTo>
                    <a:pt x="95" y="60"/>
                  </a:moveTo>
                  <a:cubicBezTo>
                    <a:pt x="94" y="62"/>
                    <a:pt x="94" y="62"/>
                    <a:pt x="95" y="64"/>
                  </a:cubicBezTo>
                  <a:cubicBezTo>
                    <a:pt x="95" y="63"/>
                    <a:pt x="96" y="62"/>
                    <a:pt x="96" y="61"/>
                  </a:cubicBezTo>
                  <a:cubicBezTo>
                    <a:pt x="96" y="61"/>
                    <a:pt x="95" y="61"/>
                    <a:pt x="95" y="60"/>
                  </a:cubicBezTo>
                  <a:close/>
                  <a:moveTo>
                    <a:pt x="91" y="48"/>
                  </a:moveTo>
                  <a:cubicBezTo>
                    <a:pt x="92" y="48"/>
                    <a:pt x="93" y="48"/>
                    <a:pt x="94" y="47"/>
                  </a:cubicBezTo>
                  <a:cubicBezTo>
                    <a:pt x="93" y="47"/>
                    <a:pt x="93" y="46"/>
                    <a:pt x="93" y="46"/>
                  </a:cubicBezTo>
                  <a:cubicBezTo>
                    <a:pt x="93" y="46"/>
                    <a:pt x="92" y="46"/>
                    <a:pt x="92" y="46"/>
                  </a:cubicBezTo>
                  <a:cubicBezTo>
                    <a:pt x="92" y="47"/>
                    <a:pt x="91" y="48"/>
                    <a:pt x="91" y="48"/>
                  </a:cubicBezTo>
                  <a:close/>
                  <a:moveTo>
                    <a:pt x="152" y="75"/>
                  </a:moveTo>
                  <a:cubicBezTo>
                    <a:pt x="153" y="73"/>
                    <a:pt x="153" y="71"/>
                    <a:pt x="154" y="69"/>
                  </a:cubicBezTo>
                  <a:cubicBezTo>
                    <a:pt x="154" y="69"/>
                    <a:pt x="153" y="69"/>
                    <a:pt x="153" y="69"/>
                  </a:cubicBezTo>
                  <a:cubicBezTo>
                    <a:pt x="153" y="70"/>
                    <a:pt x="152" y="72"/>
                    <a:pt x="152" y="74"/>
                  </a:cubicBezTo>
                  <a:cubicBezTo>
                    <a:pt x="151" y="74"/>
                    <a:pt x="152" y="75"/>
                    <a:pt x="152" y="75"/>
                  </a:cubicBezTo>
                  <a:close/>
                  <a:moveTo>
                    <a:pt x="232" y="38"/>
                  </a:moveTo>
                  <a:cubicBezTo>
                    <a:pt x="232" y="40"/>
                    <a:pt x="232" y="43"/>
                    <a:pt x="232" y="45"/>
                  </a:cubicBezTo>
                  <a:cubicBezTo>
                    <a:pt x="232" y="44"/>
                    <a:pt x="232" y="42"/>
                    <a:pt x="233" y="41"/>
                  </a:cubicBezTo>
                  <a:cubicBezTo>
                    <a:pt x="233" y="40"/>
                    <a:pt x="233" y="39"/>
                    <a:pt x="232" y="38"/>
                  </a:cubicBezTo>
                  <a:close/>
                  <a:moveTo>
                    <a:pt x="220" y="61"/>
                  </a:moveTo>
                  <a:cubicBezTo>
                    <a:pt x="219" y="61"/>
                    <a:pt x="219" y="61"/>
                    <a:pt x="218" y="62"/>
                  </a:cubicBezTo>
                  <a:cubicBezTo>
                    <a:pt x="218" y="63"/>
                    <a:pt x="219" y="63"/>
                    <a:pt x="219" y="64"/>
                  </a:cubicBezTo>
                  <a:cubicBezTo>
                    <a:pt x="219" y="64"/>
                    <a:pt x="220" y="64"/>
                    <a:pt x="220" y="64"/>
                  </a:cubicBezTo>
                  <a:cubicBezTo>
                    <a:pt x="220" y="63"/>
                    <a:pt x="220" y="62"/>
                    <a:pt x="220" y="61"/>
                  </a:cubicBezTo>
                  <a:close/>
                  <a:moveTo>
                    <a:pt x="28" y="78"/>
                  </a:moveTo>
                  <a:cubicBezTo>
                    <a:pt x="28" y="78"/>
                    <a:pt x="29" y="77"/>
                    <a:pt x="29" y="77"/>
                  </a:cubicBezTo>
                  <a:cubicBezTo>
                    <a:pt x="29" y="77"/>
                    <a:pt x="29" y="77"/>
                    <a:pt x="29" y="76"/>
                  </a:cubicBezTo>
                  <a:cubicBezTo>
                    <a:pt x="28" y="75"/>
                    <a:pt x="28" y="74"/>
                    <a:pt x="28" y="73"/>
                  </a:cubicBezTo>
                  <a:cubicBezTo>
                    <a:pt x="27" y="73"/>
                    <a:pt x="27" y="74"/>
                    <a:pt x="27" y="74"/>
                  </a:cubicBezTo>
                  <a:cubicBezTo>
                    <a:pt x="28" y="75"/>
                    <a:pt x="28" y="76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lose/>
                  <a:moveTo>
                    <a:pt x="71" y="79"/>
                  </a:moveTo>
                  <a:cubicBezTo>
                    <a:pt x="72" y="77"/>
                    <a:pt x="73" y="76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5"/>
                    <a:pt x="72" y="76"/>
                    <a:pt x="71" y="78"/>
                  </a:cubicBezTo>
                  <a:cubicBezTo>
                    <a:pt x="71" y="78"/>
                    <a:pt x="71" y="78"/>
                    <a:pt x="71" y="79"/>
                  </a:cubicBezTo>
                  <a:close/>
                  <a:moveTo>
                    <a:pt x="141" y="75"/>
                  </a:moveTo>
                  <a:cubicBezTo>
                    <a:pt x="142" y="76"/>
                    <a:pt x="142" y="77"/>
                    <a:pt x="142" y="78"/>
                  </a:cubicBezTo>
                  <a:cubicBezTo>
                    <a:pt x="143" y="77"/>
                    <a:pt x="144" y="76"/>
                    <a:pt x="144" y="75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3" y="75"/>
                    <a:pt x="142" y="75"/>
                    <a:pt x="141" y="75"/>
                  </a:cubicBezTo>
                  <a:close/>
                  <a:moveTo>
                    <a:pt x="88" y="71"/>
                  </a:moveTo>
                  <a:cubicBezTo>
                    <a:pt x="89" y="72"/>
                    <a:pt x="89" y="72"/>
                    <a:pt x="89" y="71"/>
                  </a:cubicBezTo>
                  <a:cubicBezTo>
                    <a:pt x="90" y="71"/>
                    <a:pt x="91" y="71"/>
                    <a:pt x="92" y="71"/>
                  </a:cubicBezTo>
                  <a:cubicBezTo>
                    <a:pt x="92" y="70"/>
                    <a:pt x="92" y="70"/>
                    <a:pt x="92" y="69"/>
                  </a:cubicBezTo>
                  <a:cubicBezTo>
                    <a:pt x="91" y="70"/>
                    <a:pt x="90" y="70"/>
                    <a:pt x="88" y="71"/>
                  </a:cubicBezTo>
                  <a:close/>
                  <a:moveTo>
                    <a:pt x="136" y="85"/>
                  </a:moveTo>
                  <a:cubicBezTo>
                    <a:pt x="136" y="85"/>
                    <a:pt x="136" y="85"/>
                    <a:pt x="137" y="85"/>
                  </a:cubicBezTo>
                  <a:cubicBezTo>
                    <a:pt x="137" y="84"/>
                    <a:pt x="137" y="84"/>
                    <a:pt x="138" y="83"/>
                  </a:cubicBezTo>
                  <a:cubicBezTo>
                    <a:pt x="138" y="82"/>
                    <a:pt x="138" y="82"/>
                    <a:pt x="138" y="81"/>
                  </a:cubicBezTo>
                  <a:cubicBezTo>
                    <a:pt x="137" y="82"/>
                    <a:pt x="137" y="83"/>
                    <a:pt x="136" y="85"/>
                  </a:cubicBezTo>
                  <a:close/>
                  <a:moveTo>
                    <a:pt x="51" y="35"/>
                  </a:moveTo>
                  <a:cubicBezTo>
                    <a:pt x="50" y="36"/>
                    <a:pt x="49" y="36"/>
                    <a:pt x="48" y="37"/>
                  </a:cubicBezTo>
                  <a:cubicBezTo>
                    <a:pt x="48" y="37"/>
                    <a:pt x="49" y="38"/>
                    <a:pt x="49" y="38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1" y="35"/>
                    <a:pt x="51" y="35"/>
                    <a:pt x="51" y="35"/>
                  </a:cubicBezTo>
                  <a:close/>
                  <a:moveTo>
                    <a:pt x="154" y="52"/>
                  </a:moveTo>
                  <a:cubicBezTo>
                    <a:pt x="154" y="51"/>
                    <a:pt x="155" y="51"/>
                    <a:pt x="154" y="50"/>
                  </a:cubicBezTo>
                  <a:cubicBezTo>
                    <a:pt x="153" y="51"/>
                    <a:pt x="153" y="51"/>
                    <a:pt x="153" y="52"/>
                  </a:cubicBezTo>
                  <a:cubicBezTo>
                    <a:pt x="153" y="52"/>
                    <a:pt x="154" y="52"/>
                    <a:pt x="154" y="52"/>
                  </a:cubicBezTo>
                  <a:close/>
                  <a:moveTo>
                    <a:pt x="199" y="17"/>
                  </a:moveTo>
                  <a:cubicBezTo>
                    <a:pt x="198" y="17"/>
                    <a:pt x="198" y="18"/>
                    <a:pt x="197" y="18"/>
                  </a:cubicBezTo>
                  <a:cubicBezTo>
                    <a:pt x="198" y="18"/>
                    <a:pt x="199" y="19"/>
                    <a:pt x="200" y="19"/>
                  </a:cubicBezTo>
                  <a:cubicBezTo>
                    <a:pt x="200" y="18"/>
                    <a:pt x="200" y="18"/>
                    <a:pt x="199" y="17"/>
                  </a:cubicBezTo>
                  <a:close/>
                  <a:moveTo>
                    <a:pt x="112" y="23"/>
                  </a:moveTo>
                  <a:cubicBezTo>
                    <a:pt x="111" y="22"/>
                    <a:pt x="109" y="22"/>
                    <a:pt x="108" y="21"/>
                  </a:cubicBezTo>
                  <a:cubicBezTo>
                    <a:pt x="108" y="21"/>
                    <a:pt x="108" y="22"/>
                    <a:pt x="108" y="22"/>
                  </a:cubicBezTo>
                  <a:cubicBezTo>
                    <a:pt x="109" y="22"/>
                    <a:pt x="110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lose/>
                  <a:moveTo>
                    <a:pt x="83" y="40"/>
                  </a:moveTo>
                  <a:cubicBezTo>
                    <a:pt x="84" y="41"/>
                    <a:pt x="84" y="42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1"/>
                    <a:pt x="85" y="40"/>
                    <a:pt x="85" y="40"/>
                  </a:cubicBezTo>
                  <a:cubicBezTo>
                    <a:pt x="84" y="40"/>
                    <a:pt x="84" y="40"/>
                    <a:pt x="83" y="40"/>
                  </a:cubicBezTo>
                  <a:close/>
                  <a:moveTo>
                    <a:pt x="203" y="17"/>
                  </a:moveTo>
                  <a:cubicBezTo>
                    <a:pt x="203" y="17"/>
                    <a:pt x="203" y="18"/>
                    <a:pt x="203" y="19"/>
                  </a:cubicBezTo>
                  <a:cubicBezTo>
                    <a:pt x="204" y="19"/>
                    <a:pt x="205" y="19"/>
                    <a:pt x="205" y="19"/>
                  </a:cubicBezTo>
                  <a:cubicBezTo>
                    <a:pt x="205" y="17"/>
                    <a:pt x="205" y="17"/>
                    <a:pt x="203" y="17"/>
                  </a:cubicBezTo>
                  <a:close/>
                  <a:moveTo>
                    <a:pt x="163" y="45"/>
                  </a:moveTo>
                  <a:cubicBezTo>
                    <a:pt x="164" y="45"/>
                    <a:pt x="164" y="46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5" y="46"/>
                    <a:pt x="165" y="45"/>
                    <a:pt x="165" y="43"/>
                  </a:cubicBezTo>
                  <a:cubicBezTo>
                    <a:pt x="165" y="44"/>
                    <a:pt x="164" y="44"/>
                    <a:pt x="163" y="45"/>
                  </a:cubicBezTo>
                  <a:close/>
                  <a:moveTo>
                    <a:pt x="23" y="80"/>
                  </a:moveTo>
                  <a:cubicBezTo>
                    <a:pt x="22" y="80"/>
                    <a:pt x="22" y="81"/>
                    <a:pt x="21" y="81"/>
                  </a:cubicBezTo>
                  <a:cubicBezTo>
                    <a:pt x="22" y="82"/>
                    <a:pt x="22" y="82"/>
                    <a:pt x="23" y="83"/>
                  </a:cubicBezTo>
                  <a:cubicBezTo>
                    <a:pt x="23" y="81"/>
                    <a:pt x="23" y="81"/>
                    <a:pt x="23" y="80"/>
                  </a:cubicBezTo>
                  <a:close/>
                  <a:moveTo>
                    <a:pt x="115" y="48"/>
                  </a:moveTo>
                  <a:cubicBezTo>
                    <a:pt x="115" y="48"/>
                    <a:pt x="115" y="48"/>
                    <a:pt x="115" y="48"/>
                  </a:cubicBezTo>
                  <a:cubicBezTo>
                    <a:pt x="115" y="47"/>
                    <a:pt x="115" y="46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4" y="45"/>
                    <a:pt x="114" y="46"/>
                    <a:pt x="114" y="46"/>
                  </a:cubicBezTo>
                  <a:cubicBezTo>
                    <a:pt x="113" y="46"/>
                    <a:pt x="113" y="47"/>
                    <a:pt x="114" y="47"/>
                  </a:cubicBezTo>
                  <a:cubicBezTo>
                    <a:pt x="114" y="47"/>
                    <a:pt x="115" y="48"/>
                    <a:pt x="115" y="48"/>
                  </a:cubicBezTo>
                  <a:close/>
                  <a:moveTo>
                    <a:pt x="172" y="75"/>
                  </a:moveTo>
                  <a:cubicBezTo>
                    <a:pt x="173" y="75"/>
                    <a:pt x="173" y="75"/>
                    <a:pt x="174" y="74"/>
                  </a:cubicBezTo>
                  <a:cubicBezTo>
                    <a:pt x="174" y="74"/>
                    <a:pt x="173" y="73"/>
                    <a:pt x="173" y="73"/>
                  </a:cubicBezTo>
                  <a:cubicBezTo>
                    <a:pt x="173" y="73"/>
                    <a:pt x="173" y="73"/>
                    <a:pt x="173" y="73"/>
                  </a:cubicBezTo>
                  <a:cubicBezTo>
                    <a:pt x="173" y="73"/>
                    <a:pt x="172" y="74"/>
                    <a:pt x="172" y="75"/>
                  </a:cubicBezTo>
                  <a:close/>
                  <a:moveTo>
                    <a:pt x="90" y="92"/>
                  </a:moveTo>
                  <a:cubicBezTo>
                    <a:pt x="90" y="91"/>
                    <a:pt x="91" y="90"/>
                    <a:pt x="91" y="89"/>
                  </a:cubicBezTo>
                  <a:cubicBezTo>
                    <a:pt x="91" y="89"/>
                    <a:pt x="91" y="89"/>
                    <a:pt x="91" y="88"/>
                  </a:cubicBezTo>
                  <a:cubicBezTo>
                    <a:pt x="89" y="89"/>
                    <a:pt x="89" y="91"/>
                    <a:pt x="90" y="92"/>
                  </a:cubicBezTo>
                  <a:close/>
                  <a:moveTo>
                    <a:pt x="191" y="40"/>
                  </a:moveTo>
                  <a:cubicBezTo>
                    <a:pt x="191" y="39"/>
                    <a:pt x="192" y="38"/>
                    <a:pt x="191" y="37"/>
                  </a:cubicBezTo>
                  <a:cubicBezTo>
                    <a:pt x="191" y="37"/>
                    <a:pt x="191" y="37"/>
                    <a:pt x="190" y="37"/>
                  </a:cubicBezTo>
                  <a:cubicBezTo>
                    <a:pt x="190" y="38"/>
                    <a:pt x="190" y="39"/>
                    <a:pt x="191" y="40"/>
                  </a:cubicBezTo>
                  <a:close/>
                  <a:moveTo>
                    <a:pt x="138" y="111"/>
                  </a:moveTo>
                  <a:cubicBezTo>
                    <a:pt x="138" y="111"/>
                    <a:pt x="138" y="111"/>
                    <a:pt x="138" y="111"/>
                  </a:cubicBezTo>
                  <a:cubicBezTo>
                    <a:pt x="137" y="110"/>
                    <a:pt x="137" y="109"/>
                    <a:pt x="136" y="108"/>
                  </a:cubicBezTo>
                  <a:cubicBezTo>
                    <a:pt x="136" y="108"/>
                    <a:pt x="135" y="108"/>
                    <a:pt x="135" y="108"/>
                  </a:cubicBezTo>
                  <a:cubicBezTo>
                    <a:pt x="136" y="109"/>
                    <a:pt x="137" y="110"/>
                    <a:pt x="138" y="111"/>
                  </a:cubicBezTo>
                  <a:close/>
                  <a:moveTo>
                    <a:pt x="175" y="71"/>
                  </a:moveTo>
                  <a:cubicBezTo>
                    <a:pt x="175" y="73"/>
                    <a:pt x="176" y="73"/>
                    <a:pt x="176" y="73"/>
                  </a:cubicBezTo>
                  <a:cubicBezTo>
                    <a:pt x="176" y="72"/>
                    <a:pt x="176" y="71"/>
                    <a:pt x="175" y="70"/>
                  </a:cubicBezTo>
                  <a:cubicBezTo>
                    <a:pt x="175" y="71"/>
                    <a:pt x="175" y="71"/>
                    <a:pt x="175" y="71"/>
                  </a:cubicBezTo>
                  <a:close/>
                  <a:moveTo>
                    <a:pt x="74" y="44"/>
                  </a:moveTo>
                  <a:cubicBezTo>
                    <a:pt x="73" y="43"/>
                    <a:pt x="73" y="43"/>
                    <a:pt x="73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3"/>
                    <a:pt x="72" y="43"/>
                    <a:pt x="72" y="44"/>
                  </a:cubicBezTo>
                  <a:cubicBezTo>
                    <a:pt x="72" y="44"/>
                    <a:pt x="73" y="44"/>
                    <a:pt x="74" y="44"/>
                  </a:cubicBezTo>
                  <a:close/>
                  <a:moveTo>
                    <a:pt x="207" y="17"/>
                  </a:moveTo>
                  <a:cubicBezTo>
                    <a:pt x="208" y="18"/>
                    <a:pt x="208" y="19"/>
                    <a:pt x="208" y="19"/>
                  </a:cubicBezTo>
                  <a:cubicBezTo>
                    <a:pt x="209" y="19"/>
                    <a:pt x="210" y="19"/>
                    <a:pt x="210" y="18"/>
                  </a:cubicBezTo>
                  <a:cubicBezTo>
                    <a:pt x="209" y="18"/>
                    <a:pt x="208" y="18"/>
                    <a:pt x="207" y="17"/>
                  </a:cubicBezTo>
                  <a:close/>
                  <a:moveTo>
                    <a:pt x="223" y="15"/>
                  </a:moveTo>
                  <a:cubicBezTo>
                    <a:pt x="222" y="14"/>
                    <a:pt x="221" y="14"/>
                    <a:pt x="220" y="13"/>
                  </a:cubicBezTo>
                  <a:cubicBezTo>
                    <a:pt x="220" y="13"/>
                    <a:pt x="220" y="14"/>
                    <a:pt x="220" y="14"/>
                  </a:cubicBezTo>
                  <a:cubicBezTo>
                    <a:pt x="220" y="14"/>
                    <a:pt x="220" y="14"/>
                    <a:pt x="220" y="15"/>
                  </a:cubicBezTo>
                  <a:cubicBezTo>
                    <a:pt x="221" y="15"/>
                    <a:pt x="222" y="16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lose/>
                  <a:moveTo>
                    <a:pt x="157" y="51"/>
                  </a:moveTo>
                  <a:cubicBezTo>
                    <a:pt x="158" y="51"/>
                    <a:pt x="158" y="51"/>
                    <a:pt x="158" y="51"/>
                  </a:cubicBezTo>
                  <a:cubicBezTo>
                    <a:pt x="158" y="50"/>
                    <a:pt x="158" y="49"/>
                    <a:pt x="158" y="48"/>
                  </a:cubicBezTo>
                  <a:cubicBezTo>
                    <a:pt x="158" y="48"/>
                    <a:pt x="158" y="48"/>
                    <a:pt x="157" y="48"/>
                  </a:cubicBezTo>
                  <a:cubicBezTo>
                    <a:pt x="157" y="49"/>
                    <a:pt x="157" y="50"/>
                    <a:pt x="157" y="51"/>
                  </a:cubicBezTo>
                  <a:close/>
                  <a:moveTo>
                    <a:pt x="186" y="86"/>
                  </a:moveTo>
                  <a:cubicBezTo>
                    <a:pt x="188" y="86"/>
                    <a:pt x="188" y="86"/>
                    <a:pt x="188" y="84"/>
                  </a:cubicBezTo>
                  <a:cubicBezTo>
                    <a:pt x="188" y="84"/>
                    <a:pt x="186" y="85"/>
                    <a:pt x="186" y="86"/>
                  </a:cubicBezTo>
                  <a:close/>
                  <a:moveTo>
                    <a:pt x="165" y="78"/>
                  </a:moveTo>
                  <a:cubicBezTo>
                    <a:pt x="164" y="80"/>
                    <a:pt x="163" y="80"/>
                    <a:pt x="164" y="82"/>
                  </a:cubicBezTo>
                  <a:cubicBezTo>
                    <a:pt x="165" y="81"/>
                    <a:pt x="165" y="80"/>
                    <a:pt x="165" y="78"/>
                  </a:cubicBezTo>
                  <a:close/>
                  <a:moveTo>
                    <a:pt x="186" y="78"/>
                  </a:moveTo>
                  <a:cubicBezTo>
                    <a:pt x="185" y="79"/>
                    <a:pt x="185" y="80"/>
                    <a:pt x="185" y="81"/>
                  </a:cubicBezTo>
                  <a:cubicBezTo>
                    <a:pt x="185" y="81"/>
                    <a:pt x="185" y="81"/>
                    <a:pt x="185" y="81"/>
                  </a:cubicBezTo>
                  <a:cubicBezTo>
                    <a:pt x="186" y="80"/>
                    <a:pt x="186" y="80"/>
                    <a:pt x="187" y="79"/>
                  </a:cubicBezTo>
                  <a:cubicBezTo>
                    <a:pt x="186" y="79"/>
                    <a:pt x="186" y="79"/>
                    <a:pt x="186" y="78"/>
                  </a:cubicBezTo>
                  <a:close/>
                  <a:moveTo>
                    <a:pt x="193" y="22"/>
                  </a:moveTo>
                  <a:cubicBezTo>
                    <a:pt x="194" y="21"/>
                    <a:pt x="194" y="21"/>
                    <a:pt x="194" y="20"/>
                  </a:cubicBezTo>
                  <a:cubicBezTo>
                    <a:pt x="193" y="20"/>
                    <a:pt x="193" y="20"/>
                    <a:pt x="192" y="20"/>
                  </a:cubicBezTo>
                  <a:cubicBezTo>
                    <a:pt x="193" y="21"/>
                    <a:pt x="193" y="21"/>
                    <a:pt x="193" y="22"/>
                  </a:cubicBezTo>
                  <a:close/>
                  <a:moveTo>
                    <a:pt x="227" y="27"/>
                  </a:moveTo>
                  <a:cubicBezTo>
                    <a:pt x="226" y="28"/>
                    <a:pt x="226" y="28"/>
                    <a:pt x="227" y="29"/>
                  </a:cubicBezTo>
                  <a:cubicBezTo>
                    <a:pt x="227" y="29"/>
                    <a:pt x="228" y="29"/>
                    <a:pt x="228" y="30"/>
                  </a:cubicBezTo>
                  <a:cubicBezTo>
                    <a:pt x="228" y="30"/>
                    <a:pt x="229" y="30"/>
                    <a:pt x="229" y="30"/>
                  </a:cubicBezTo>
                  <a:cubicBezTo>
                    <a:pt x="228" y="29"/>
                    <a:pt x="228" y="28"/>
                    <a:pt x="227" y="27"/>
                  </a:cubicBezTo>
                  <a:close/>
                  <a:moveTo>
                    <a:pt x="21" y="64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20" y="65"/>
                    <a:pt x="20" y="67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7"/>
                    <a:pt x="21" y="66"/>
                    <a:pt x="21" y="65"/>
                  </a:cubicBezTo>
                  <a:cubicBezTo>
                    <a:pt x="21" y="65"/>
                    <a:pt x="21" y="64"/>
                    <a:pt x="21" y="64"/>
                  </a:cubicBezTo>
                  <a:close/>
                  <a:moveTo>
                    <a:pt x="181" y="75"/>
                  </a:moveTo>
                  <a:cubicBezTo>
                    <a:pt x="180" y="76"/>
                    <a:pt x="180" y="76"/>
                    <a:pt x="179" y="76"/>
                  </a:cubicBezTo>
                  <a:cubicBezTo>
                    <a:pt x="180" y="77"/>
                    <a:pt x="180" y="78"/>
                    <a:pt x="180" y="78"/>
                  </a:cubicBezTo>
                  <a:cubicBezTo>
                    <a:pt x="180" y="78"/>
                    <a:pt x="180" y="78"/>
                    <a:pt x="181" y="78"/>
                  </a:cubicBezTo>
                  <a:cubicBezTo>
                    <a:pt x="181" y="77"/>
                    <a:pt x="181" y="76"/>
                    <a:pt x="181" y="75"/>
                  </a:cubicBezTo>
                  <a:close/>
                  <a:moveTo>
                    <a:pt x="83" y="51"/>
                  </a:moveTo>
                  <a:cubicBezTo>
                    <a:pt x="81" y="51"/>
                    <a:pt x="81" y="52"/>
                    <a:pt x="82" y="53"/>
                  </a:cubicBezTo>
                  <a:cubicBezTo>
                    <a:pt x="82" y="53"/>
                    <a:pt x="83" y="52"/>
                    <a:pt x="83" y="52"/>
                  </a:cubicBezTo>
                  <a:cubicBezTo>
                    <a:pt x="83" y="52"/>
                    <a:pt x="83" y="51"/>
                    <a:pt x="83" y="51"/>
                  </a:cubicBezTo>
                  <a:close/>
                  <a:moveTo>
                    <a:pt x="82" y="24"/>
                  </a:moveTo>
                  <a:cubicBezTo>
                    <a:pt x="81" y="24"/>
                    <a:pt x="79" y="24"/>
                    <a:pt x="78" y="24"/>
                  </a:cubicBezTo>
                  <a:cubicBezTo>
                    <a:pt x="78" y="24"/>
                    <a:pt x="78" y="24"/>
                    <a:pt x="79" y="24"/>
                  </a:cubicBezTo>
                  <a:cubicBezTo>
                    <a:pt x="80" y="24"/>
                    <a:pt x="81" y="24"/>
                    <a:pt x="82" y="24"/>
                  </a:cubicBezTo>
                  <a:close/>
                  <a:moveTo>
                    <a:pt x="52" y="55"/>
                  </a:move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2" y="54"/>
                    <a:pt x="52" y="53"/>
                  </a:cubicBezTo>
                  <a:cubicBezTo>
                    <a:pt x="51" y="54"/>
                    <a:pt x="51" y="54"/>
                    <a:pt x="52" y="55"/>
                  </a:cubicBezTo>
                  <a:close/>
                  <a:moveTo>
                    <a:pt x="86" y="55"/>
                  </a:moveTo>
                  <a:cubicBezTo>
                    <a:pt x="87" y="55"/>
                    <a:pt x="87" y="55"/>
                    <a:pt x="87" y="54"/>
                  </a:cubicBezTo>
                  <a:cubicBezTo>
                    <a:pt x="87" y="54"/>
                    <a:pt x="88" y="53"/>
                    <a:pt x="88" y="53"/>
                  </a:cubicBezTo>
                  <a:cubicBezTo>
                    <a:pt x="86" y="53"/>
                    <a:pt x="86" y="53"/>
                    <a:pt x="86" y="55"/>
                  </a:cubicBezTo>
                  <a:close/>
                  <a:moveTo>
                    <a:pt x="201" y="22"/>
                  </a:moveTo>
                  <a:cubicBezTo>
                    <a:pt x="200" y="21"/>
                    <a:pt x="199" y="21"/>
                    <a:pt x="199" y="22"/>
                  </a:cubicBezTo>
                  <a:cubicBezTo>
                    <a:pt x="198" y="22"/>
                    <a:pt x="197" y="22"/>
                    <a:pt x="196" y="23"/>
                  </a:cubicBezTo>
                  <a:cubicBezTo>
                    <a:pt x="196" y="23"/>
                    <a:pt x="196" y="23"/>
                    <a:pt x="196" y="23"/>
                  </a:cubicBezTo>
                  <a:cubicBezTo>
                    <a:pt x="198" y="23"/>
                    <a:pt x="199" y="22"/>
                    <a:pt x="201" y="22"/>
                  </a:cubicBezTo>
                  <a:close/>
                  <a:moveTo>
                    <a:pt x="73" y="66"/>
                  </a:moveTo>
                  <a:cubicBezTo>
                    <a:pt x="73" y="66"/>
                    <a:pt x="73" y="66"/>
                    <a:pt x="74" y="66"/>
                  </a:cubicBezTo>
                  <a:cubicBezTo>
                    <a:pt x="74" y="65"/>
                    <a:pt x="74" y="64"/>
                    <a:pt x="75" y="64"/>
                  </a:cubicBezTo>
                  <a:cubicBezTo>
                    <a:pt x="75" y="63"/>
                    <a:pt x="75" y="63"/>
                    <a:pt x="74" y="62"/>
                  </a:cubicBezTo>
                  <a:cubicBezTo>
                    <a:pt x="74" y="63"/>
                    <a:pt x="74" y="65"/>
                    <a:pt x="73" y="66"/>
                  </a:cubicBezTo>
                  <a:close/>
                  <a:moveTo>
                    <a:pt x="140" y="90"/>
                  </a:moveTo>
                  <a:cubicBezTo>
                    <a:pt x="140" y="91"/>
                    <a:pt x="139" y="91"/>
                    <a:pt x="139" y="91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41" y="92"/>
                    <a:pt x="141" y="92"/>
                    <a:pt x="140" y="90"/>
                  </a:cubicBezTo>
                  <a:close/>
                  <a:moveTo>
                    <a:pt x="100" y="76"/>
                  </a:moveTo>
                  <a:cubicBezTo>
                    <a:pt x="100" y="76"/>
                    <a:pt x="100" y="76"/>
                    <a:pt x="100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2" y="76"/>
                    <a:pt x="102" y="75"/>
                    <a:pt x="101" y="74"/>
                  </a:cubicBezTo>
                  <a:cubicBezTo>
                    <a:pt x="101" y="75"/>
                    <a:pt x="100" y="76"/>
                    <a:pt x="100" y="76"/>
                  </a:cubicBezTo>
                  <a:close/>
                  <a:moveTo>
                    <a:pt x="233" y="55"/>
                  </a:moveTo>
                  <a:cubicBezTo>
                    <a:pt x="233" y="55"/>
                    <a:pt x="233" y="54"/>
                    <a:pt x="233" y="54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1" y="54"/>
                    <a:pt x="231" y="54"/>
                    <a:pt x="231" y="55"/>
                  </a:cubicBezTo>
                  <a:cubicBezTo>
                    <a:pt x="232" y="55"/>
                    <a:pt x="232" y="55"/>
                    <a:pt x="233" y="55"/>
                  </a:cubicBezTo>
                  <a:close/>
                  <a:moveTo>
                    <a:pt x="157" y="89"/>
                  </a:moveTo>
                  <a:cubicBezTo>
                    <a:pt x="158" y="89"/>
                    <a:pt x="158" y="90"/>
                    <a:pt x="159" y="91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0"/>
                    <a:pt x="158" y="89"/>
                    <a:pt x="158" y="88"/>
                  </a:cubicBezTo>
                  <a:cubicBezTo>
                    <a:pt x="158" y="88"/>
                    <a:pt x="158" y="88"/>
                    <a:pt x="157" y="89"/>
                  </a:cubicBezTo>
                  <a:close/>
                  <a:moveTo>
                    <a:pt x="120" y="38"/>
                  </a:moveTo>
                  <a:cubicBezTo>
                    <a:pt x="120" y="38"/>
                    <a:pt x="120" y="38"/>
                    <a:pt x="120" y="38"/>
                  </a:cubicBezTo>
                  <a:cubicBezTo>
                    <a:pt x="120" y="37"/>
                    <a:pt x="120" y="37"/>
                    <a:pt x="120" y="36"/>
                  </a:cubicBezTo>
                  <a:cubicBezTo>
                    <a:pt x="119" y="36"/>
                    <a:pt x="118" y="36"/>
                    <a:pt x="118" y="36"/>
                  </a:cubicBezTo>
                  <a:cubicBezTo>
                    <a:pt x="118" y="37"/>
                    <a:pt x="119" y="37"/>
                    <a:pt x="120" y="38"/>
                  </a:cubicBezTo>
                  <a:close/>
                  <a:moveTo>
                    <a:pt x="105" y="75"/>
                  </a:moveTo>
                  <a:cubicBezTo>
                    <a:pt x="105" y="75"/>
                    <a:pt x="104" y="74"/>
                    <a:pt x="104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4" y="74"/>
                    <a:pt x="104" y="75"/>
                    <a:pt x="104" y="76"/>
                  </a:cubicBezTo>
                  <a:cubicBezTo>
                    <a:pt x="104" y="76"/>
                    <a:pt x="104" y="76"/>
                    <a:pt x="105" y="76"/>
                  </a:cubicBezTo>
                  <a:cubicBezTo>
                    <a:pt x="105" y="76"/>
                    <a:pt x="105" y="76"/>
                    <a:pt x="105" y="75"/>
                  </a:cubicBezTo>
                  <a:close/>
                  <a:moveTo>
                    <a:pt x="161" y="71"/>
                  </a:moveTo>
                  <a:cubicBezTo>
                    <a:pt x="163" y="69"/>
                    <a:pt x="163" y="69"/>
                    <a:pt x="162" y="68"/>
                  </a:cubicBezTo>
                  <a:cubicBezTo>
                    <a:pt x="162" y="68"/>
                    <a:pt x="162" y="69"/>
                    <a:pt x="161" y="69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1" y="70"/>
                    <a:pt x="161" y="71"/>
                  </a:cubicBezTo>
                  <a:close/>
                  <a:moveTo>
                    <a:pt x="238" y="44"/>
                  </a:moveTo>
                  <a:cubicBezTo>
                    <a:pt x="237" y="42"/>
                    <a:pt x="236" y="41"/>
                    <a:pt x="235" y="39"/>
                  </a:cubicBezTo>
                  <a:cubicBezTo>
                    <a:pt x="235" y="39"/>
                    <a:pt x="235" y="39"/>
                    <a:pt x="235" y="39"/>
                  </a:cubicBezTo>
                  <a:cubicBezTo>
                    <a:pt x="236" y="41"/>
                    <a:pt x="237" y="43"/>
                    <a:pt x="238" y="44"/>
                  </a:cubicBezTo>
                  <a:close/>
                  <a:moveTo>
                    <a:pt x="112" y="56"/>
                  </a:moveTo>
                  <a:cubicBezTo>
                    <a:pt x="112" y="55"/>
                    <a:pt x="112" y="55"/>
                    <a:pt x="113" y="54"/>
                  </a:cubicBezTo>
                  <a:cubicBezTo>
                    <a:pt x="112" y="54"/>
                    <a:pt x="112" y="54"/>
                    <a:pt x="111" y="54"/>
                  </a:cubicBezTo>
                  <a:cubicBezTo>
                    <a:pt x="111" y="55"/>
                    <a:pt x="111" y="55"/>
                    <a:pt x="112" y="56"/>
                  </a:cubicBezTo>
                  <a:close/>
                  <a:moveTo>
                    <a:pt x="71" y="48"/>
                  </a:moveTo>
                  <a:cubicBezTo>
                    <a:pt x="72" y="48"/>
                    <a:pt x="73" y="48"/>
                    <a:pt x="73" y="47"/>
                  </a:cubicBezTo>
                  <a:cubicBezTo>
                    <a:pt x="73" y="47"/>
                    <a:pt x="72" y="47"/>
                    <a:pt x="71" y="46"/>
                  </a:cubicBezTo>
                  <a:cubicBezTo>
                    <a:pt x="71" y="47"/>
                    <a:pt x="71" y="47"/>
                    <a:pt x="71" y="48"/>
                  </a:cubicBezTo>
                  <a:close/>
                  <a:moveTo>
                    <a:pt x="166" y="16"/>
                  </a:moveTo>
                  <a:cubicBezTo>
                    <a:pt x="166" y="16"/>
                    <a:pt x="165" y="16"/>
                    <a:pt x="165" y="16"/>
                  </a:cubicBezTo>
                  <a:cubicBezTo>
                    <a:pt x="164" y="16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3" y="17"/>
                    <a:pt x="165" y="17"/>
                    <a:pt x="166" y="16"/>
                  </a:cubicBezTo>
                  <a:close/>
                  <a:moveTo>
                    <a:pt x="79" y="59"/>
                  </a:moveTo>
                  <a:cubicBezTo>
                    <a:pt x="79" y="59"/>
                    <a:pt x="79" y="60"/>
                    <a:pt x="79" y="61"/>
                  </a:cubicBezTo>
                  <a:cubicBezTo>
                    <a:pt x="79" y="61"/>
                    <a:pt x="80" y="61"/>
                    <a:pt x="80" y="61"/>
                  </a:cubicBezTo>
                  <a:cubicBezTo>
                    <a:pt x="80" y="60"/>
                    <a:pt x="80" y="60"/>
                    <a:pt x="79" y="59"/>
                  </a:cubicBezTo>
                  <a:close/>
                  <a:moveTo>
                    <a:pt x="156" y="43"/>
                  </a:moveTo>
                  <a:cubicBezTo>
                    <a:pt x="156" y="43"/>
                    <a:pt x="156" y="43"/>
                    <a:pt x="156" y="43"/>
                  </a:cubicBezTo>
                  <a:cubicBezTo>
                    <a:pt x="156" y="43"/>
                    <a:pt x="156" y="43"/>
                    <a:pt x="157" y="43"/>
                  </a:cubicBezTo>
                  <a:cubicBezTo>
                    <a:pt x="157" y="42"/>
                    <a:pt x="157" y="42"/>
                    <a:pt x="157" y="41"/>
                  </a:cubicBezTo>
                  <a:cubicBezTo>
                    <a:pt x="156" y="42"/>
                    <a:pt x="156" y="42"/>
                    <a:pt x="156" y="43"/>
                  </a:cubicBezTo>
                  <a:close/>
                  <a:moveTo>
                    <a:pt x="145" y="69"/>
                  </a:moveTo>
                  <a:cubicBezTo>
                    <a:pt x="146" y="70"/>
                    <a:pt x="146" y="70"/>
                    <a:pt x="147" y="71"/>
                  </a:cubicBezTo>
                  <a:cubicBezTo>
                    <a:pt x="147" y="70"/>
                    <a:pt x="147" y="69"/>
                    <a:pt x="147" y="68"/>
                  </a:cubicBezTo>
                  <a:cubicBezTo>
                    <a:pt x="146" y="68"/>
                    <a:pt x="146" y="69"/>
                    <a:pt x="145" y="69"/>
                  </a:cubicBezTo>
                  <a:close/>
                  <a:moveTo>
                    <a:pt x="50" y="48"/>
                  </a:moveTo>
                  <a:cubicBezTo>
                    <a:pt x="50" y="48"/>
                    <a:pt x="50" y="49"/>
                    <a:pt x="50" y="49"/>
                  </a:cubicBezTo>
                  <a:cubicBezTo>
                    <a:pt x="50" y="50"/>
                    <a:pt x="50" y="50"/>
                    <a:pt x="51" y="51"/>
                  </a:cubicBezTo>
                  <a:cubicBezTo>
                    <a:pt x="51" y="50"/>
                    <a:pt x="51" y="50"/>
                    <a:pt x="50" y="48"/>
                  </a:cubicBezTo>
                  <a:close/>
                  <a:moveTo>
                    <a:pt x="87" y="77"/>
                  </a:moveTo>
                  <a:cubicBezTo>
                    <a:pt x="87" y="78"/>
                    <a:pt x="87" y="78"/>
                    <a:pt x="87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7"/>
                    <a:pt x="88" y="77"/>
                    <a:pt x="88" y="76"/>
                  </a:cubicBezTo>
                  <a:cubicBezTo>
                    <a:pt x="88" y="77"/>
                    <a:pt x="87" y="77"/>
                    <a:pt x="87" y="77"/>
                  </a:cubicBezTo>
                  <a:close/>
                  <a:moveTo>
                    <a:pt x="171" y="64"/>
                  </a:moveTo>
                  <a:cubicBezTo>
                    <a:pt x="172" y="63"/>
                    <a:pt x="172" y="62"/>
                    <a:pt x="171" y="62"/>
                  </a:cubicBezTo>
                  <a:cubicBezTo>
                    <a:pt x="170" y="63"/>
                    <a:pt x="170" y="63"/>
                    <a:pt x="171" y="64"/>
                  </a:cubicBezTo>
                  <a:close/>
                  <a:moveTo>
                    <a:pt x="42" y="60"/>
                  </a:moveTo>
                  <a:cubicBezTo>
                    <a:pt x="42" y="59"/>
                    <a:pt x="42" y="59"/>
                    <a:pt x="42" y="59"/>
                  </a:cubicBezTo>
                  <a:cubicBezTo>
                    <a:pt x="42" y="58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1" y="59"/>
                    <a:pt x="42" y="60"/>
                  </a:cubicBezTo>
                  <a:close/>
                  <a:moveTo>
                    <a:pt x="216" y="57"/>
                  </a:moveTo>
                  <a:cubicBezTo>
                    <a:pt x="215" y="57"/>
                    <a:pt x="215" y="57"/>
                    <a:pt x="215" y="57"/>
                  </a:cubicBezTo>
                  <a:cubicBezTo>
                    <a:pt x="215" y="58"/>
                    <a:pt x="215" y="58"/>
                    <a:pt x="216" y="59"/>
                  </a:cubicBezTo>
                  <a:cubicBezTo>
                    <a:pt x="216" y="58"/>
                    <a:pt x="216" y="57"/>
                    <a:pt x="216" y="57"/>
                  </a:cubicBezTo>
                  <a:close/>
                  <a:moveTo>
                    <a:pt x="143" y="47"/>
                  </a:moveTo>
                  <a:cubicBezTo>
                    <a:pt x="144" y="48"/>
                    <a:pt x="145" y="48"/>
                    <a:pt x="145" y="48"/>
                  </a:cubicBezTo>
                  <a:cubicBezTo>
                    <a:pt x="145" y="48"/>
                    <a:pt x="146" y="48"/>
                    <a:pt x="146" y="47"/>
                  </a:cubicBezTo>
                  <a:cubicBezTo>
                    <a:pt x="145" y="47"/>
                    <a:pt x="145" y="47"/>
                    <a:pt x="144" y="46"/>
                  </a:cubicBezTo>
                  <a:cubicBezTo>
                    <a:pt x="144" y="47"/>
                    <a:pt x="144" y="47"/>
                    <a:pt x="143" y="47"/>
                  </a:cubicBezTo>
                  <a:close/>
                  <a:moveTo>
                    <a:pt x="186" y="44"/>
                  </a:moveTo>
                  <a:cubicBezTo>
                    <a:pt x="187" y="45"/>
                    <a:pt x="187" y="46"/>
                    <a:pt x="188" y="47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8" y="45"/>
                    <a:pt x="187" y="45"/>
                    <a:pt x="186" y="44"/>
                  </a:cubicBezTo>
                  <a:close/>
                  <a:moveTo>
                    <a:pt x="224" y="62"/>
                  </a:moveTo>
                  <a:cubicBezTo>
                    <a:pt x="224" y="62"/>
                    <a:pt x="224" y="61"/>
                    <a:pt x="224" y="60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1"/>
                    <a:pt x="224" y="62"/>
                    <a:pt x="224" y="62"/>
                  </a:cubicBezTo>
                  <a:close/>
                  <a:moveTo>
                    <a:pt x="157" y="32"/>
                  </a:moveTo>
                  <a:cubicBezTo>
                    <a:pt x="158" y="31"/>
                    <a:pt x="159" y="30"/>
                    <a:pt x="159" y="30"/>
                  </a:cubicBezTo>
                  <a:cubicBezTo>
                    <a:pt x="158" y="30"/>
                    <a:pt x="158" y="31"/>
                    <a:pt x="157" y="32"/>
                  </a:cubicBezTo>
                  <a:cubicBezTo>
                    <a:pt x="157" y="32"/>
                    <a:pt x="157" y="32"/>
                    <a:pt x="157" y="32"/>
                  </a:cubicBezTo>
                  <a:close/>
                  <a:moveTo>
                    <a:pt x="103" y="33"/>
                  </a:moveTo>
                  <a:cubicBezTo>
                    <a:pt x="103" y="32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2" y="31"/>
                    <a:pt x="102" y="32"/>
                    <a:pt x="102" y="33"/>
                  </a:cubicBezTo>
                  <a:cubicBezTo>
                    <a:pt x="102" y="33"/>
                    <a:pt x="102" y="33"/>
                    <a:pt x="103" y="33"/>
                  </a:cubicBezTo>
                  <a:close/>
                  <a:moveTo>
                    <a:pt x="141" y="84"/>
                  </a:moveTo>
                  <a:cubicBezTo>
                    <a:pt x="141" y="84"/>
                    <a:pt x="141" y="85"/>
                    <a:pt x="141" y="85"/>
                  </a:cubicBezTo>
                  <a:cubicBezTo>
                    <a:pt x="141" y="85"/>
                    <a:pt x="141" y="86"/>
                    <a:pt x="141" y="87"/>
                  </a:cubicBezTo>
                  <a:cubicBezTo>
                    <a:pt x="142" y="87"/>
                    <a:pt x="142" y="87"/>
                    <a:pt x="142" y="86"/>
                  </a:cubicBezTo>
                  <a:cubicBezTo>
                    <a:pt x="142" y="86"/>
                    <a:pt x="141" y="85"/>
                    <a:pt x="141" y="84"/>
                  </a:cubicBezTo>
                  <a:close/>
                  <a:moveTo>
                    <a:pt x="45" y="78"/>
                  </a:moveTo>
                  <a:cubicBezTo>
                    <a:pt x="45" y="78"/>
                    <a:pt x="45" y="78"/>
                    <a:pt x="45" y="78"/>
                  </a:cubicBezTo>
                  <a:cubicBezTo>
                    <a:pt x="46" y="77"/>
                    <a:pt x="46" y="77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6" y="77"/>
                    <a:pt x="45" y="77"/>
                    <a:pt x="45" y="78"/>
                  </a:cubicBezTo>
                  <a:close/>
                  <a:moveTo>
                    <a:pt x="219" y="56"/>
                  </a:moveTo>
                  <a:cubicBezTo>
                    <a:pt x="219" y="57"/>
                    <a:pt x="219" y="58"/>
                    <a:pt x="218" y="58"/>
                  </a:cubicBezTo>
                  <a:cubicBezTo>
                    <a:pt x="219" y="58"/>
                    <a:pt x="219" y="58"/>
                    <a:pt x="220" y="58"/>
                  </a:cubicBezTo>
                  <a:cubicBezTo>
                    <a:pt x="220" y="58"/>
                    <a:pt x="220" y="57"/>
                    <a:pt x="220" y="57"/>
                  </a:cubicBezTo>
                  <a:cubicBezTo>
                    <a:pt x="220" y="57"/>
                    <a:pt x="220" y="57"/>
                    <a:pt x="219" y="56"/>
                  </a:cubicBezTo>
                  <a:close/>
                  <a:moveTo>
                    <a:pt x="138" y="39"/>
                  </a:moveTo>
                  <a:cubicBezTo>
                    <a:pt x="139" y="40"/>
                    <a:pt x="139" y="40"/>
                    <a:pt x="140" y="38"/>
                  </a:cubicBezTo>
                  <a:cubicBezTo>
                    <a:pt x="139" y="38"/>
                    <a:pt x="139" y="38"/>
                    <a:pt x="138" y="39"/>
                  </a:cubicBezTo>
                  <a:close/>
                  <a:moveTo>
                    <a:pt x="30" y="87"/>
                  </a:moveTo>
                  <a:cubicBezTo>
                    <a:pt x="30" y="89"/>
                    <a:pt x="31" y="90"/>
                    <a:pt x="32" y="90"/>
                  </a:cubicBezTo>
                  <a:cubicBezTo>
                    <a:pt x="31" y="89"/>
                    <a:pt x="31" y="88"/>
                    <a:pt x="30" y="87"/>
                  </a:cubicBezTo>
                  <a:close/>
                  <a:moveTo>
                    <a:pt x="188" y="77"/>
                  </a:moveTo>
                  <a:cubicBezTo>
                    <a:pt x="188" y="77"/>
                    <a:pt x="188" y="76"/>
                    <a:pt x="189" y="76"/>
                  </a:cubicBezTo>
                  <a:cubicBezTo>
                    <a:pt x="188" y="76"/>
                    <a:pt x="187" y="76"/>
                    <a:pt x="187" y="76"/>
                  </a:cubicBezTo>
                  <a:cubicBezTo>
                    <a:pt x="187" y="77"/>
                    <a:pt x="187" y="77"/>
                    <a:pt x="188" y="77"/>
                  </a:cubicBezTo>
                  <a:close/>
                  <a:moveTo>
                    <a:pt x="169" y="75"/>
                  </a:moveTo>
                  <a:cubicBezTo>
                    <a:pt x="168" y="76"/>
                    <a:pt x="168" y="76"/>
                    <a:pt x="168" y="78"/>
                  </a:cubicBezTo>
                  <a:cubicBezTo>
                    <a:pt x="168" y="77"/>
                    <a:pt x="168" y="76"/>
                    <a:pt x="169" y="75"/>
                  </a:cubicBezTo>
                  <a:close/>
                  <a:moveTo>
                    <a:pt x="235" y="44"/>
                  </a:moveTo>
                  <a:cubicBezTo>
                    <a:pt x="234" y="44"/>
                    <a:pt x="234" y="45"/>
                    <a:pt x="234" y="46"/>
                  </a:cubicBezTo>
                  <a:cubicBezTo>
                    <a:pt x="235" y="45"/>
                    <a:pt x="235" y="45"/>
                    <a:pt x="235" y="45"/>
                  </a:cubicBezTo>
                  <a:cubicBezTo>
                    <a:pt x="235" y="44"/>
                    <a:pt x="235" y="44"/>
                    <a:pt x="235" y="44"/>
                  </a:cubicBezTo>
                  <a:close/>
                  <a:moveTo>
                    <a:pt x="221" y="35"/>
                  </a:moveTo>
                  <a:cubicBezTo>
                    <a:pt x="221" y="35"/>
                    <a:pt x="221" y="35"/>
                    <a:pt x="221" y="35"/>
                  </a:cubicBezTo>
                  <a:cubicBezTo>
                    <a:pt x="221" y="35"/>
                    <a:pt x="221" y="35"/>
                    <a:pt x="220" y="35"/>
                  </a:cubicBezTo>
                  <a:cubicBezTo>
                    <a:pt x="220" y="36"/>
                    <a:pt x="221" y="36"/>
                    <a:pt x="221" y="37"/>
                  </a:cubicBezTo>
                  <a:cubicBezTo>
                    <a:pt x="221" y="36"/>
                    <a:pt x="221" y="35"/>
                    <a:pt x="221" y="35"/>
                  </a:cubicBezTo>
                  <a:close/>
                  <a:moveTo>
                    <a:pt x="150" y="81"/>
                  </a:moveTo>
                  <a:cubicBezTo>
                    <a:pt x="150" y="82"/>
                    <a:pt x="149" y="83"/>
                    <a:pt x="149" y="84"/>
                  </a:cubicBezTo>
                  <a:cubicBezTo>
                    <a:pt x="150" y="83"/>
                    <a:pt x="150" y="82"/>
                    <a:pt x="150" y="81"/>
                  </a:cubicBezTo>
                  <a:cubicBezTo>
                    <a:pt x="150" y="81"/>
                    <a:pt x="150" y="81"/>
                    <a:pt x="150" y="81"/>
                  </a:cubicBezTo>
                  <a:close/>
                  <a:moveTo>
                    <a:pt x="77" y="35"/>
                  </a:moveTo>
                  <a:cubicBezTo>
                    <a:pt x="77" y="36"/>
                    <a:pt x="78" y="36"/>
                    <a:pt x="78" y="36"/>
                  </a:cubicBezTo>
                  <a:cubicBezTo>
                    <a:pt x="78" y="36"/>
                    <a:pt x="78" y="35"/>
                    <a:pt x="78" y="35"/>
                  </a:cubicBezTo>
                  <a:cubicBezTo>
                    <a:pt x="78" y="35"/>
                    <a:pt x="77" y="35"/>
                    <a:pt x="77" y="35"/>
                  </a:cubicBezTo>
                  <a:close/>
                  <a:moveTo>
                    <a:pt x="193" y="17"/>
                  </a:moveTo>
                  <a:cubicBezTo>
                    <a:pt x="192" y="16"/>
                    <a:pt x="192" y="16"/>
                    <a:pt x="191" y="17"/>
                  </a:cubicBezTo>
                  <a:cubicBezTo>
                    <a:pt x="191" y="17"/>
                    <a:pt x="191" y="17"/>
                    <a:pt x="191" y="18"/>
                  </a:cubicBezTo>
                  <a:cubicBezTo>
                    <a:pt x="192" y="17"/>
                    <a:pt x="192" y="17"/>
                    <a:pt x="193" y="17"/>
                  </a:cubicBezTo>
                  <a:close/>
                  <a:moveTo>
                    <a:pt x="151" y="78"/>
                  </a:moveTo>
                  <a:cubicBezTo>
                    <a:pt x="152" y="77"/>
                    <a:pt x="152" y="77"/>
                    <a:pt x="151" y="77"/>
                  </a:cubicBezTo>
                  <a:cubicBezTo>
                    <a:pt x="150" y="77"/>
                    <a:pt x="151" y="78"/>
                    <a:pt x="151" y="78"/>
                  </a:cubicBezTo>
                  <a:close/>
                  <a:moveTo>
                    <a:pt x="41" y="70"/>
                  </a:moveTo>
                  <a:cubicBezTo>
                    <a:pt x="41" y="71"/>
                    <a:pt x="41" y="71"/>
                    <a:pt x="40" y="72"/>
                  </a:cubicBezTo>
                  <a:cubicBezTo>
                    <a:pt x="41" y="72"/>
                    <a:pt x="41" y="72"/>
                    <a:pt x="41" y="73"/>
                  </a:cubicBezTo>
                  <a:cubicBezTo>
                    <a:pt x="41" y="72"/>
                    <a:pt x="41" y="72"/>
                    <a:pt x="41" y="71"/>
                  </a:cubicBezTo>
                  <a:cubicBezTo>
                    <a:pt x="41" y="71"/>
                    <a:pt x="41" y="71"/>
                    <a:pt x="41" y="70"/>
                  </a:cubicBezTo>
                  <a:close/>
                  <a:moveTo>
                    <a:pt x="173" y="30"/>
                  </a:moveTo>
                  <a:cubicBezTo>
                    <a:pt x="172" y="31"/>
                    <a:pt x="173" y="31"/>
                    <a:pt x="172" y="32"/>
                  </a:cubicBezTo>
                  <a:cubicBezTo>
                    <a:pt x="173" y="32"/>
                    <a:pt x="173" y="31"/>
                    <a:pt x="173" y="30"/>
                  </a:cubicBezTo>
                  <a:close/>
                  <a:moveTo>
                    <a:pt x="223" y="70"/>
                  </a:moveTo>
                  <a:cubicBezTo>
                    <a:pt x="224" y="69"/>
                    <a:pt x="224" y="69"/>
                    <a:pt x="224" y="68"/>
                  </a:cubicBezTo>
                  <a:cubicBezTo>
                    <a:pt x="223" y="68"/>
                    <a:pt x="223" y="68"/>
                    <a:pt x="223" y="68"/>
                  </a:cubicBezTo>
                  <a:cubicBezTo>
                    <a:pt x="223" y="68"/>
                    <a:pt x="223" y="68"/>
                    <a:pt x="222" y="68"/>
                  </a:cubicBezTo>
                  <a:cubicBezTo>
                    <a:pt x="223" y="69"/>
                    <a:pt x="223" y="69"/>
                    <a:pt x="223" y="70"/>
                  </a:cubicBezTo>
                  <a:close/>
                  <a:moveTo>
                    <a:pt x="181" y="32"/>
                  </a:moveTo>
                  <a:cubicBezTo>
                    <a:pt x="181" y="32"/>
                    <a:pt x="181" y="32"/>
                    <a:pt x="181" y="32"/>
                  </a:cubicBezTo>
                  <a:cubicBezTo>
                    <a:pt x="181" y="33"/>
                    <a:pt x="180" y="33"/>
                    <a:pt x="180" y="34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1" y="32"/>
                    <a:pt x="181" y="32"/>
                    <a:pt x="181" y="32"/>
                  </a:cubicBezTo>
                  <a:close/>
                  <a:moveTo>
                    <a:pt x="150" y="47"/>
                  </a:moveTo>
                  <a:cubicBezTo>
                    <a:pt x="150" y="47"/>
                    <a:pt x="150" y="46"/>
                    <a:pt x="150" y="45"/>
                  </a:cubicBezTo>
                  <a:cubicBezTo>
                    <a:pt x="150" y="46"/>
                    <a:pt x="150" y="47"/>
                    <a:pt x="150" y="47"/>
                  </a:cubicBezTo>
                  <a:close/>
                  <a:moveTo>
                    <a:pt x="110" y="51"/>
                  </a:moveTo>
                  <a:cubicBezTo>
                    <a:pt x="110" y="51"/>
                    <a:pt x="110" y="50"/>
                    <a:pt x="110" y="50"/>
                  </a:cubicBezTo>
                  <a:cubicBezTo>
                    <a:pt x="110" y="50"/>
                    <a:pt x="109" y="50"/>
                    <a:pt x="109" y="50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9" y="50"/>
                    <a:pt x="109" y="51"/>
                    <a:pt x="110" y="51"/>
                  </a:cubicBezTo>
                  <a:close/>
                  <a:moveTo>
                    <a:pt x="140" y="77"/>
                  </a:moveTo>
                  <a:cubicBezTo>
                    <a:pt x="139" y="78"/>
                    <a:pt x="139" y="79"/>
                    <a:pt x="141" y="80"/>
                  </a:cubicBezTo>
                  <a:cubicBezTo>
                    <a:pt x="140" y="79"/>
                    <a:pt x="140" y="78"/>
                    <a:pt x="140" y="77"/>
                  </a:cubicBezTo>
                  <a:close/>
                  <a:moveTo>
                    <a:pt x="91" y="23"/>
                  </a:moveTo>
                  <a:cubicBezTo>
                    <a:pt x="91" y="22"/>
                    <a:pt x="91" y="22"/>
                    <a:pt x="89" y="22"/>
                  </a:cubicBezTo>
                  <a:cubicBezTo>
                    <a:pt x="89" y="22"/>
                    <a:pt x="90" y="23"/>
                    <a:pt x="91" y="23"/>
                  </a:cubicBezTo>
                  <a:close/>
                  <a:moveTo>
                    <a:pt x="152" y="64"/>
                  </a:moveTo>
                  <a:cubicBezTo>
                    <a:pt x="152" y="64"/>
                    <a:pt x="152" y="65"/>
                    <a:pt x="152" y="66"/>
                  </a:cubicBezTo>
                  <a:cubicBezTo>
                    <a:pt x="152" y="65"/>
                    <a:pt x="153" y="65"/>
                    <a:pt x="153" y="64"/>
                  </a:cubicBezTo>
                  <a:cubicBezTo>
                    <a:pt x="153" y="64"/>
                    <a:pt x="152" y="64"/>
                    <a:pt x="152" y="64"/>
                  </a:cubicBezTo>
                  <a:close/>
                  <a:moveTo>
                    <a:pt x="19" y="87"/>
                  </a:moveTo>
                  <a:cubicBezTo>
                    <a:pt x="19" y="87"/>
                    <a:pt x="19" y="87"/>
                    <a:pt x="20" y="87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7"/>
                    <a:pt x="19" y="87"/>
                  </a:cubicBezTo>
                  <a:close/>
                  <a:moveTo>
                    <a:pt x="71" y="85"/>
                  </a:moveTo>
                  <a:cubicBezTo>
                    <a:pt x="72" y="84"/>
                    <a:pt x="72" y="84"/>
                    <a:pt x="71" y="83"/>
                  </a:cubicBezTo>
                  <a:cubicBezTo>
                    <a:pt x="71" y="84"/>
                    <a:pt x="71" y="84"/>
                    <a:pt x="71" y="85"/>
                  </a:cubicBezTo>
                  <a:close/>
                  <a:moveTo>
                    <a:pt x="41" y="34"/>
                  </a:moveTo>
                  <a:cubicBezTo>
                    <a:pt x="41" y="34"/>
                    <a:pt x="41" y="33"/>
                    <a:pt x="42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4"/>
                    <a:pt x="41" y="34"/>
                  </a:cubicBezTo>
                  <a:close/>
                  <a:moveTo>
                    <a:pt x="81" y="63"/>
                  </a:moveTo>
                  <a:cubicBezTo>
                    <a:pt x="80" y="63"/>
                    <a:pt x="80" y="63"/>
                    <a:pt x="79" y="63"/>
                  </a:cubicBezTo>
                  <a:cubicBezTo>
                    <a:pt x="79" y="64"/>
                    <a:pt x="80" y="64"/>
                    <a:pt x="80" y="65"/>
                  </a:cubicBezTo>
                  <a:cubicBezTo>
                    <a:pt x="80" y="64"/>
                    <a:pt x="80" y="64"/>
                    <a:pt x="81" y="63"/>
                  </a:cubicBezTo>
                  <a:close/>
                  <a:moveTo>
                    <a:pt x="178" y="65"/>
                  </a:moveTo>
                  <a:cubicBezTo>
                    <a:pt x="178" y="65"/>
                    <a:pt x="178" y="65"/>
                    <a:pt x="178" y="65"/>
                  </a:cubicBezTo>
                  <a:cubicBezTo>
                    <a:pt x="179" y="65"/>
                    <a:pt x="179" y="65"/>
                    <a:pt x="179" y="65"/>
                  </a:cubicBezTo>
                  <a:cubicBezTo>
                    <a:pt x="179" y="64"/>
                    <a:pt x="180" y="64"/>
                    <a:pt x="180" y="63"/>
                  </a:cubicBezTo>
                  <a:cubicBezTo>
                    <a:pt x="179" y="64"/>
                    <a:pt x="179" y="64"/>
                    <a:pt x="178" y="65"/>
                  </a:cubicBezTo>
                  <a:close/>
                  <a:moveTo>
                    <a:pt x="12" y="73"/>
                  </a:moveTo>
                  <a:cubicBezTo>
                    <a:pt x="13" y="73"/>
                    <a:pt x="13" y="73"/>
                    <a:pt x="12" y="72"/>
                  </a:cubicBezTo>
                  <a:cubicBezTo>
                    <a:pt x="12" y="72"/>
                    <a:pt x="12" y="73"/>
                    <a:pt x="12" y="73"/>
                  </a:cubicBezTo>
                  <a:close/>
                  <a:moveTo>
                    <a:pt x="13" y="83"/>
                  </a:moveTo>
                  <a:cubicBezTo>
                    <a:pt x="13" y="84"/>
                    <a:pt x="13" y="84"/>
                    <a:pt x="13" y="85"/>
                  </a:cubicBezTo>
                  <a:cubicBezTo>
                    <a:pt x="13" y="84"/>
                    <a:pt x="13" y="84"/>
                    <a:pt x="13" y="83"/>
                  </a:cubicBezTo>
                  <a:close/>
                  <a:moveTo>
                    <a:pt x="115" y="30"/>
                  </a:moveTo>
                  <a:cubicBezTo>
                    <a:pt x="115" y="31"/>
                    <a:pt x="115" y="31"/>
                    <a:pt x="116" y="31"/>
                  </a:cubicBezTo>
                  <a:cubicBezTo>
                    <a:pt x="116" y="31"/>
                    <a:pt x="116" y="30"/>
                    <a:pt x="116" y="30"/>
                  </a:cubicBezTo>
                  <a:cubicBezTo>
                    <a:pt x="115" y="30"/>
                    <a:pt x="115" y="30"/>
                    <a:pt x="115" y="30"/>
                  </a:cubicBezTo>
                  <a:close/>
                  <a:moveTo>
                    <a:pt x="115" y="54"/>
                  </a:moveTo>
                  <a:cubicBezTo>
                    <a:pt x="116" y="54"/>
                    <a:pt x="116" y="54"/>
                    <a:pt x="117" y="53"/>
                  </a:cubicBezTo>
                  <a:cubicBezTo>
                    <a:pt x="116" y="53"/>
                    <a:pt x="116" y="53"/>
                    <a:pt x="115" y="54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5"/>
                    <a:pt x="42" y="55"/>
                    <a:pt x="43" y="55"/>
                  </a:cubicBezTo>
                  <a:cubicBezTo>
                    <a:pt x="43" y="56"/>
                    <a:pt x="43" y="56"/>
                    <a:pt x="43" y="56"/>
                  </a:cubicBezTo>
                  <a:close/>
                  <a:moveTo>
                    <a:pt x="137" y="73"/>
                  </a:moveTo>
                  <a:cubicBezTo>
                    <a:pt x="137" y="74"/>
                    <a:pt x="137" y="74"/>
                    <a:pt x="138" y="73"/>
                  </a:cubicBezTo>
                  <a:cubicBezTo>
                    <a:pt x="138" y="73"/>
                    <a:pt x="137" y="73"/>
                    <a:pt x="137" y="73"/>
                  </a:cubicBezTo>
                  <a:close/>
                  <a:moveTo>
                    <a:pt x="114" y="51"/>
                  </a:moveTo>
                  <a:cubicBezTo>
                    <a:pt x="114" y="50"/>
                    <a:pt x="114" y="50"/>
                    <a:pt x="113" y="49"/>
                  </a:cubicBezTo>
                  <a:cubicBezTo>
                    <a:pt x="113" y="50"/>
                    <a:pt x="113" y="50"/>
                    <a:pt x="114" y="51"/>
                  </a:cubicBezTo>
                  <a:close/>
                  <a:moveTo>
                    <a:pt x="46" y="38"/>
                  </a:moveTo>
                  <a:cubicBezTo>
                    <a:pt x="46" y="39"/>
                    <a:pt x="46" y="39"/>
                    <a:pt x="46" y="40"/>
                  </a:cubicBezTo>
                  <a:cubicBezTo>
                    <a:pt x="46" y="39"/>
                    <a:pt x="47" y="39"/>
                    <a:pt x="47" y="39"/>
                  </a:cubicBezTo>
                  <a:cubicBezTo>
                    <a:pt x="47" y="39"/>
                    <a:pt x="46" y="38"/>
                    <a:pt x="46" y="38"/>
                  </a:cubicBezTo>
                  <a:close/>
                  <a:moveTo>
                    <a:pt x="112" y="72"/>
                  </a:moveTo>
                  <a:cubicBezTo>
                    <a:pt x="112" y="72"/>
                    <a:pt x="113" y="72"/>
                    <a:pt x="113" y="72"/>
                  </a:cubicBezTo>
                  <a:cubicBezTo>
                    <a:pt x="112" y="72"/>
                    <a:pt x="112" y="72"/>
                    <a:pt x="112" y="71"/>
                  </a:cubicBezTo>
                  <a:cubicBezTo>
                    <a:pt x="112" y="71"/>
                    <a:pt x="112" y="72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lose/>
                  <a:moveTo>
                    <a:pt x="83" y="76"/>
                  </a:moveTo>
                  <a:cubicBezTo>
                    <a:pt x="83" y="76"/>
                    <a:pt x="83" y="76"/>
                    <a:pt x="83" y="76"/>
                  </a:cubicBezTo>
                  <a:cubicBezTo>
                    <a:pt x="83" y="77"/>
                    <a:pt x="82" y="77"/>
                    <a:pt x="82" y="77"/>
                  </a:cubicBezTo>
                  <a:cubicBezTo>
                    <a:pt x="82" y="77"/>
                    <a:pt x="83" y="78"/>
                    <a:pt x="83" y="78"/>
                  </a:cubicBezTo>
                  <a:cubicBezTo>
                    <a:pt x="83" y="77"/>
                    <a:pt x="83" y="77"/>
                    <a:pt x="83" y="76"/>
                  </a:cubicBezTo>
                  <a:close/>
                  <a:moveTo>
                    <a:pt x="183" y="81"/>
                  </a:moveTo>
                  <a:cubicBezTo>
                    <a:pt x="182" y="82"/>
                    <a:pt x="182" y="82"/>
                    <a:pt x="183" y="82"/>
                  </a:cubicBezTo>
                  <a:cubicBezTo>
                    <a:pt x="183" y="82"/>
                    <a:pt x="183" y="82"/>
                    <a:pt x="183" y="81"/>
                  </a:cubicBezTo>
                  <a:close/>
                  <a:moveTo>
                    <a:pt x="162" y="47"/>
                  </a:moveTo>
                  <a:cubicBezTo>
                    <a:pt x="162" y="47"/>
                    <a:pt x="162" y="48"/>
                    <a:pt x="162" y="49"/>
                  </a:cubicBezTo>
                  <a:cubicBezTo>
                    <a:pt x="163" y="48"/>
                    <a:pt x="163" y="48"/>
                    <a:pt x="162" y="47"/>
                  </a:cubicBezTo>
                  <a:close/>
                  <a:moveTo>
                    <a:pt x="135" y="38"/>
                  </a:moveTo>
                  <a:cubicBezTo>
                    <a:pt x="135" y="37"/>
                    <a:pt x="135" y="37"/>
                    <a:pt x="134" y="37"/>
                  </a:cubicBezTo>
                  <a:cubicBezTo>
                    <a:pt x="134" y="37"/>
                    <a:pt x="135" y="37"/>
                    <a:pt x="135" y="38"/>
                  </a:cubicBezTo>
                  <a:close/>
                  <a:moveTo>
                    <a:pt x="149" y="38"/>
                  </a:moveTo>
                  <a:cubicBezTo>
                    <a:pt x="149" y="38"/>
                    <a:pt x="149" y="38"/>
                    <a:pt x="149" y="38"/>
                  </a:cubicBezTo>
                  <a:cubicBezTo>
                    <a:pt x="149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7"/>
                  </a:cubicBezTo>
                  <a:cubicBezTo>
                    <a:pt x="150" y="38"/>
                    <a:pt x="150" y="38"/>
                    <a:pt x="149" y="38"/>
                  </a:cubicBezTo>
                  <a:close/>
                  <a:moveTo>
                    <a:pt x="187" y="73"/>
                  </a:moveTo>
                  <a:cubicBezTo>
                    <a:pt x="186" y="73"/>
                    <a:pt x="186" y="73"/>
                    <a:pt x="185" y="74"/>
                  </a:cubicBezTo>
                  <a:cubicBezTo>
                    <a:pt x="186" y="74"/>
                    <a:pt x="187" y="74"/>
                    <a:pt x="187" y="73"/>
                  </a:cubicBezTo>
                  <a:close/>
                  <a:moveTo>
                    <a:pt x="95" y="53"/>
                  </a:moveTo>
                  <a:cubicBezTo>
                    <a:pt x="95" y="53"/>
                    <a:pt x="95" y="53"/>
                    <a:pt x="95" y="54"/>
                  </a:cubicBezTo>
                  <a:cubicBezTo>
                    <a:pt x="95" y="54"/>
                    <a:pt x="95" y="54"/>
                    <a:pt x="96" y="54"/>
                  </a:cubicBezTo>
                  <a:cubicBezTo>
                    <a:pt x="96" y="53"/>
                    <a:pt x="95" y="53"/>
                    <a:pt x="95" y="53"/>
                  </a:cubicBezTo>
                  <a:close/>
                  <a:moveTo>
                    <a:pt x="137" y="78"/>
                  </a:moveTo>
                  <a:cubicBezTo>
                    <a:pt x="137" y="78"/>
                    <a:pt x="137" y="78"/>
                    <a:pt x="137" y="78"/>
                  </a:cubicBezTo>
                  <a:cubicBezTo>
                    <a:pt x="136" y="79"/>
                    <a:pt x="136" y="79"/>
                    <a:pt x="136" y="80"/>
                  </a:cubicBezTo>
                  <a:cubicBezTo>
                    <a:pt x="136" y="79"/>
                    <a:pt x="137" y="79"/>
                    <a:pt x="137" y="78"/>
                  </a:cubicBezTo>
                  <a:close/>
                  <a:moveTo>
                    <a:pt x="252" y="70"/>
                  </a:moveTo>
                  <a:cubicBezTo>
                    <a:pt x="252" y="70"/>
                    <a:pt x="252" y="70"/>
                    <a:pt x="252" y="70"/>
                  </a:cubicBezTo>
                  <a:cubicBezTo>
                    <a:pt x="252" y="71"/>
                    <a:pt x="252" y="72"/>
                    <a:pt x="252" y="73"/>
                  </a:cubicBezTo>
                  <a:cubicBezTo>
                    <a:pt x="252" y="73"/>
                    <a:pt x="252" y="73"/>
                    <a:pt x="252" y="73"/>
                  </a:cubicBezTo>
                  <a:cubicBezTo>
                    <a:pt x="252" y="72"/>
                    <a:pt x="252" y="71"/>
                    <a:pt x="252" y="70"/>
                  </a:cubicBezTo>
                  <a:close/>
                  <a:moveTo>
                    <a:pt x="153" y="55"/>
                  </a:moveTo>
                  <a:cubicBezTo>
                    <a:pt x="153" y="56"/>
                    <a:pt x="153" y="56"/>
                    <a:pt x="153" y="57"/>
                  </a:cubicBezTo>
                  <a:cubicBezTo>
                    <a:pt x="153" y="56"/>
                    <a:pt x="153" y="56"/>
                    <a:pt x="153" y="55"/>
                  </a:cubicBezTo>
                  <a:close/>
                  <a:moveTo>
                    <a:pt x="54" y="27"/>
                  </a:moveTo>
                  <a:cubicBezTo>
                    <a:pt x="55" y="26"/>
                    <a:pt x="55" y="26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lose/>
                  <a:moveTo>
                    <a:pt x="176" y="46"/>
                  </a:moveTo>
                  <a:cubicBezTo>
                    <a:pt x="177" y="45"/>
                    <a:pt x="177" y="45"/>
                    <a:pt x="176" y="44"/>
                  </a:cubicBezTo>
                  <a:cubicBezTo>
                    <a:pt x="176" y="45"/>
                    <a:pt x="176" y="45"/>
                    <a:pt x="176" y="46"/>
                  </a:cubicBezTo>
                  <a:close/>
                  <a:moveTo>
                    <a:pt x="229" y="39"/>
                  </a:moveTo>
                  <a:cubicBezTo>
                    <a:pt x="230" y="39"/>
                    <a:pt x="230" y="39"/>
                    <a:pt x="230" y="39"/>
                  </a:cubicBezTo>
                  <a:cubicBezTo>
                    <a:pt x="230" y="39"/>
                    <a:pt x="229" y="38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8"/>
                    <a:pt x="229" y="39"/>
                    <a:pt x="229" y="39"/>
                  </a:cubicBezTo>
                  <a:close/>
                  <a:moveTo>
                    <a:pt x="85" y="17"/>
                  </a:move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3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3" y="17"/>
                    <a:pt x="84" y="17"/>
                    <a:pt x="85" y="17"/>
                  </a:cubicBezTo>
                  <a:close/>
                  <a:moveTo>
                    <a:pt x="78" y="55"/>
                  </a:moveTo>
                  <a:cubicBezTo>
                    <a:pt x="77" y="54"/>
                    <a:pt x="77" y="54"/>
                    <a:pt x="77" y="55"/>
                  </a:cubicBezTo>
                  <a:cubicBezTo>
                    <a:pt x="77" y="55"/>
                    <a:pt x="78" y="55"/>
                    <a:pt x="78" y="55"/>
                  </a:cubicBezTo>
                  <a:close/>
                  <a:moveTo>
                    <a:pt x="156" y="56"/>
                  </a:moveTo>
                  <a:cubicBezTo>
                    <a:pt x="155" y="57"/>
                    <a:pt x="155" y="57"/>
                    <a:pt x="155" y="57"/>
                  </a:cubicBezTo>
                  <a:cubicBezTo>
                    <a:pt x="156" y="57"/>
                    <a:pt x="156" y="57"/>
                    <a:pt x="156" y="56"/>
                  </a:cubicBezTo>
                  <a:close/>
                  <a:moveTo>
                    <a:pt x="137" y="88"/>
                  </a:moveTo>
                  <a:cubicBezTo>
                    <a:pt x="137" y="89"/>
                    <a:pt x="137" y="89"/>
                    <a:pt x="138" y="89"/>
                  </a:cubicBezTo>
                  <a:cubicBezTo>
                    <a:pt x="138" y="88"/>
                    <a:pt x="137" y="88"/>
                    <a:pt x="137" y="88"/>
                  </a:cubicBezTo>
                  <a:close/>
                  <a:moveTo>
                    <a:pt x="40" y="79"/>
                  </a:moveTo>
                  <a:cubicBezTo>
                    <a:pt x="40" y="78"/>
                    <a:pt x="41" y="78"/>
                    <a:pt x="40" y="77"/>
                  </a:cubicBezTo>
                  <a:cubicBezTo>
                    <a:pt x="40" y="78"/>
                    <a:pt x="40" y="78"/>
                    <a:pt x="40" y="79"/>
                  </a:cubicBezTo>
                  <a:close/>
                  <a:moveTo>
                    <a:pt x="34" y="52"/>
                  </a:moveTo>
                  <a:cubicBezTo>
                    <a:pt x="34" y="53"/>
                    <a:pt x="34" y="53"/>
                    <a:pt x="35" y="53"/>
                  </a:cubicBezTo>
                  <a:cubicBezTo>
                    <a:pt x="35" y="53"/>
                    <a:pt x="34" y="52"/>
                    <a:pt x="34" y="52"/>
                  </a:cubicBezTo>
                  <a:close/>
                  <a:moveTo>
                    <a:pt x="233" y="59"/>
                  </a:moveTo>
                  <a:cubicBezTo>
                    <a:pt x="233" y="58"/>
                    <a:pt x="233" y="58"/>
                    <a:pt x="233" y="57"/>
                  </a:cubicBezTo>
                  <a:cubicBezTo>
                    <a:pt x="233" y="58"/>
                    <a:pt x="233" y="58"/>
                    <a:pt x="233" y="59"/>
                  </a:cubicBezTo>
                  <a:close/>
                  <a:moveTo>
                    <a:pt x="108" y="90"/>
                  </a:moveTo>
                  <a:cubicBezTo>
                    <a:pt x="108" y="90"/>
                    <a:pt x="108" y="89"/>
                    <a:pt x="108" y="89"/>
                  </a:cubicBezTo>
                  <a:cubicBezTo>
                    <a:pt x="108" y="89"/>
                    <a:pt x="108" y="89"/>
                    <a:pt x="108" y="90"/>
                  </a:cubicBezTo>
                  <a:close/>
                  <a:moveTo>
                    <a:pt x="181" y="59"/>
                  </a:moveTo>
                  <a:cubicBezTo>
                    <a:pt x="182" y="59"/>
                    <a:pt x="182" y="59"/>
                    <a:pt x="182" y="59"/>
                  </a:cubicBezTo>
                  <a:cubicBezTo>
                    <a:pt x="182" y="59"/>
                    <a:pt x="181" y="58"/>
                    <a:pt x="181" y="59"/>
                  </a:cubicBezTo>
                  <a:close/>
                  <a:moveTo>
                    <a:pt x="213" y="47"/>
                  </a:moveTo>
                  <a:cubicBezTo>
                    <a:pt x="213" y="47"/>
                    <a:pt x="213" y="47"/>
                    <a:pt x="213" y="47"/>
                  </a:cubicBezTo>
                  <a:cubicBezTo>
                    <a:pt x="213" y="47"/>
                    <a:pt x="213" y="48"/>
                    <a:pt x="213" y="48"/>
                  </a:cubicBezTo>
                  <a:cubicBezTo>
                    <a:pt x="214" y="48"/>
                    <a:pt x="214" y="47"/>
                    <a:pt x="214" y="47"/>
                  </a:cubicBezTo>
                  <a:cubicBezTo>
                    <a:pt x="214" y="47"/>
                    <a:pt x="214" y="47"/>
                    <a:pt x="213" y="47"/>
                  </a:cubicBezTo>
                  <a:close/>
                  <a:moveTo>
                    <a:pt x="181" y="49"/>
                  </a:moveTo>
                  <a:cubicBezTo>
                    <a:pt x="181" y="49"/>
                    <a:pt x="181" y="49"/>
                    <a:pt x="182" y="49"/>
                  </a:cubicBezTo>
                  <a:cubicBezTo>
                    <a:pt x="182" y="49"/>
                    <a:pt x="181" y="49"/>
                    <a:pt x="181" y="49"/>
                  </a:cubicBezTo>
                  <a:close/>
                  <a:moveTo>
                    <a:pt x="162" y="87"/>
                  </a:moveTo>
                  <a:cubicBezTo>
                    <a:pt x="162" y="87"/>
                    <a:pt x="162" y="87"/>
                    <a:pt x="162" y="86"/>
                  </a:cubicBezTo>
                  <a:cubicBezTo>
                    <a:pt x="162" y="87"/>
                    <a:pt x="162" y="87"/>
                    <a:pt x="162" y="87"/>
                  </a:cubicBezTo>
                  <a:close/>
                  <a:moveTo>
                    <a:pt x="97" y="59"/>
                  </a:moveTo>
                  <a:cubicBezTo>
                    <a:pt x="97" y="59"/>
                    <a:pt x="97" y="59"/>
                    <a:pt x="97" y="59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6" y="58"/>
                    <a:pt x="96" y="58"/>
                    <a:pt x="97" y="59"/>
                  </a:cubicBezTo>
                  <a:close/>
                  <a:moveTo>
                    <a:pt x="139" y="87"/>
                  </a:moveTo>
                  <a:cubicBezTo>
                    <a:pt x="139" y="86"/>
                    <a:pt x="139" y="86"/>
                    <a:pt x="139" y="86"/>
                  </a:cubicBezTo>
                  <a:cubicBezTo>
                    <a:pt x="138" y="86"/>
                    <a:pt x="138" y="86"/>
                    <a:pt x="139" y="87"/>
                  </a:cubicBezTo>
                  <a:close/>
                  <a:moveTo>
                    <a:pt x="140" y="46"/>
                  </a:moveTo>
                  <a:cubicBezTo>
                    <a:pt x="140" y="46"/>
                    <a:pt x="140" y="46"/>
                    <a:pt x="139" y="46"/>
                  </a:cubicBezTo>
                  <a:cubicBezTo>
                    <a:pt x="140" y="46"/>
                    <a:pt x="140" y="46"/>
                    <a:pt x="140" y="47"/>
                  </a:cubicBezTo>
                  <a:cubicBezTo>
                    <a:pt x="140" y="46"/>
                    <a:pt x="140" y="46"/>
                    <a:pt x="140" y="46"/>
                  </a:cubicBezTo>
                  <a:close/>
                  <a:moveTo>
                    <a:pt x="214" y="68"/>
                  </a:moveTo>
                  <a:cubicBezTo>
                    <a:pt x="214" y="68"/>
                    <a:pt x="214" y="67"/>
                    <a:pt x="214" y="67"/>
                  </a:cubicBezTo>
                  <a:cubicBezTo>
                    <a:pt x="214" y="67"/>
                    <a:pt x="214" y="68"/>
                    <a:pt x="214" y="68"/>
                  </a:cubicBezTo>
                  <a:close/>
                  <a:moveTo>
                    <a:pt x="78" y="66"/>
                  </a:moveTo>
                  <a:cubicBezTo>
                    <a:pt x="78" y="66"/>
                    <a:pt x="78" y="66"/>
                    <a:pt x="78" y="66"/>
                  </a:cubicBezTo>
                  <a:cubicBezTo>
                    <a:pt x="78" y="66"/>
                    <a:pt x="78" y="67"/>
                    <a:pt x="78" y="67"/>
                  </a:cubicBezTo>
                  <a:cubicBezTo>
                    <a:pt x="79" y="66"/>
                    <a:pt x="78" y="66"/>
                    <a:pt x="78" y="66"/>
                  </a:cubicBezTo>
                  <a:close/>
                  <a:moveTo>
                    <a:pt x="153" y="80"/>
                  </a:moveTo>
                  <a:cubicBezTo>
                    <a:pt x="154" y="80"/>
                    <a:pt x="154" y="80"/>
                    <a:pt x="154" y="80"/>
                  </a:cubicBezTo>
                  <a:cubicBezTo>
                    <a:pt x="153" y="80"/>
                    <a:pt x="153" y="80"/>
                    <a:pt x="153" y="80"/>
                  </a:cubicBezTo>
                  <a:close/>
                  <a:moveTo>
                    <a:pt x="92" y="39"/>
                  </a:moveTo>
                  <a:cubicBezTo>
                    <a:pt x="92" y="39"/>
                    <a:pt x="92" y="38"/>
                    <a:pt x="93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2" y="38"/>
                    <a:pt x="92" y="39"/>
                    <a:pt x="92" y="39"/>
                  </a:cubicBezTo>
                  <a:close/>
                  <a:moveTo>
                    <a:pt x="181" y="66"/>
                  </a:moveTo>
                  <a:cubicBezTo>
                    <a:pt x="180" y="67"/>
                    <a:pt x="180" y="67"/>
                    <a:pt x="181" y="67"/>
                  </a:cubicBezTo>
                  <a:cubicBezTo>
                    <a:pt x="181" y="67"/>
                    <a:pt x="181" y="67"/>
                    <a:pt x="181" y="66"/>
                  </a:cubicBezTo>
                  <a:close/>
                  <a:moveTo>
                    <a:pt x="81" y="72"/>
                  </a:moveTo>
                  <a:cubicBezTo>
                    <a:pt x="81" y="72"/>
                    <a:pt x="81" y="73"/>
                    <a:pt x="81" y="73"/>
                  </a:cubicBezTo>
                  <a:cubicBezTo>
                    <a:pt x="81" y="72"/>
                    <a:pt x="81" y="72"/>
                    <a:pt x="81" y="71"/>
                  </a:cubicBezTo>
                  <a:cubicBezTo>
                    <a:pt x="81" y="72"/>
                    <a:pt x="81" y="72"/>
                    <a:pt x="81" y="72"/>
                  </a:cubicBezTo>
                  <a:close/>
                  <a:moveTo>
                    <a:pt x="41" y="86"/>
                  </a:moveTo>
                  <a:cubicBezTo>
                    <a:pt x="41" y="86"/>
                    <a:pt x="41" y="86"/>
                    <a:pt x="41" y="86"/>
                  </a:cubicBezTo>
                  <a:cubicBezTo>
                    <a:pt x="41" y="87"/>
                    <a:pt x="41" y="87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7"/>
                    <a:pt x="41" y="87"/>
                    <a:pt x="41" y="86"/>
                  </a:cubicBezTo>
                  <a:close/>
                  <a:moveTo>
                    <a:pt x="143" y="89"/>
                  </a:moveTo>
                  <a:cubicBezTo>
                    <a:pt x="143" y="89"/>
                    <a:pt x="143" y="89"/>
                    <a:pt x="143" y="89"/>
                  </a:cubicBezTo>
                  <a:cubicBezTo>
                    <a:pt x="143" y="88"/>
                    <a:pt x="143" y="88"/>
                    <a:pt x="143" y="89"/>
                  </a:cubicBezTo>
                  <a:close/>
                  <a:moveTo>
                    <a:pt x="234" y="66"/>
                  </a:moveTo>
                  <a:cubicBezTo>
                    <a:pt x="234" y="66"/>
                    <a:pt x="234" y="66"/>
                    <a:pt x="234" y="66"/>
                  </a:cubicBezTo>
                  <a:cubicBezTo>
                    <a:pt x="234" y="65"/>
                    <a:pt x="234" y="65"/>
                    <a:pt x="234" y="64"/>
                  </a:cubicBezTo>
                  <a:cubicBezTo>
                    <a:pt x="234" y="64"/>
                    <a:pt x="234" y="64"/>
                    <a:pt x="233" y="64"/>
                  </a:cubicBezTo>
                  <a:cubicBezTo>
                    <a:pt x="233" y="65"/>
                    <a:pt x="234" y="65"/>
                    <a:pt x="234" y="66"/>
                  </a:cubicBezTo>
                  <a:close/>
                  <a:moveTo>
                    <a:pt x="230" y="32"/>
                  </a:moveTo>
                  <a:cubicBezTo>
                    <a:pt x="230" y="32"/>
                    <a:pt x="230" y="32"/>
                    <a:pt x="230" y="32"/>
                  </a:cubicBezTo>
                  <a:cubicBezTo>
                    <a:pt x="230" y="32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2"/>
                    <a:pt x="231" y="32"/>
                    <a:pt x="230" y="32"/>
                  </a:cubicBezTo>
                  <a:close/>
                  <a:moveTo>
                    <a:pt x="183" y="38"/>
                  </a:moveTo>
                  <a:cubicBezTo>
                    <a:pt x="183" y="37"/>
                    <a:pt x="183" y="37"/>
                    <a:pt x="183" y="37"/>
                  </a:cubicBezTo>
                  <a:cubicBezTo>
                    <a:pt x="183" y="38"/>
                    <a:pt x="183" y="38"/>
                    <a:pt x="183" y="38"/>
                  </a:cubicBezTo>
                  <a:close/>
                  <a:moveTo>
                    <a:pt x="139" y="30"/>
                  </a:moveTo>
                  <a:cubicBezTo>
                    <a:pt x="139" y="30"/>
                    <a:pt x="139" y="31"/>
                    <a:pt x="139" y="31"/>
                  </a:cubicBezTo>
                  <a:cubicBezTo>
                    <a:pt x="139" y="31"/>
                    <a:pt x="140" y="31"/>
                    <a:pt x="140" y="31"/>
                  </a:cubicBezTo>
                  <a:cubicBezTo>
                    <a:pt x="140" y="31"/>
                    <a:pt x="140" y="31"/>
                    <a:pt x="139" y="30"/>
                  </a:cubicBezTo>
                  <a:close/>
                  <a:moveTo>
                    <a:pt x="97" y="52"/>
                  </a:move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1"/>
                    <a:pt x="98" y="51"/>
                  </a:cubicBezTo>
                  <a:cubicBezTo>
                    <a:pt x="98" y="51"/>
                    <a:pt x="97" y="51"/>
                    <a:pt x="97" y="51"/>
                  </a:cubicBezTo>
                  <a:cubicBezTo>
                    <a:pt x="97" y="52"/>
                    <a:pt x="97" y="52"/>
                    <a:pt x="97" y="52"/>
                  </a:cubicBezTo>
                  <a:close/>
                  <a:moveTo>
                    <a:pt x="238" y="30"/>
                  </a:moveTo>
                  <a:cubicBezTo>
                    <a:pt x="238" y="30"/>
                    <a:pt x="238" y="30"/>
                    <a:pt x="238" y="30"/>
                  </a:cubicBezTo>
                  <a:cubicBezTo>
                    <a:pt x="238" y="30"/>
                    <a:pt x="237" y="30"/>
                    <a:pt x="237" y="29"/>
                  </a:cubicBezTo>
                  <a:cubicBezTo>
                    <a:pt x="237" y="29"/>
                    <a:pt x="237" y="29"/>
                    <a:pt x="237" y="29"/>
                  </a:cubicBezTo>
                  <a:cubicBezTo>
                    <a:pt x="237" y="30"/>
                    <a:pt x="237" y="30"/>
                    <a:pt x="238" y="30"/>
                  </a:cubicBezTo>
                  <a:close/>
                  <a:moveTo>
                    <a:pt x="149" y="69"/>
                  </a:moveTo>
                  <a:cubicBezTo>
                    <a:pt x="149" y="69"/>
                    <a:pt x="149" y="69"/>
                    <a:pt x="149" y="69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9"/>
                  </a:cubicBezTo>
                  <a:close/>
                  <a:moveTo>
                    <a:pt x="152" y="24"/>
                  </a:move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1" y="24"/>
                    <a:pt x="152" y="24"/>
                  </a:cubicBezTo>
                  <a:close/>
                  <a:moveTo>
                    <a:pt x="165" y="62"/>
                  </a:moveTo>
                  <a:cubicBezTo>
                    <a:pt x="165" y="62"/>
                    <a:pt x="164" y="62"/>
                    <a:pt x="165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3"/>
                    <a:pt x="165" y="63"/>
                    <a:pt x="165" y="62"/>
                  </a:cubicBezTo>
                  <a:close/>
                  <a:moveTo>
                    <a:pt x="186" y="12"/>
                  </a:moveTo>
                  <a:cubicBezTo>
                    <a:pt x="186" y="12"/>
                    <a:pt x="185" y="12"/>
                    <a:pt x="185" y="12"/>
                  </a:cubicBezTo>
                  <a:cubicBezTo>
                    <a:pt x="186" y="12"/>
                    <a:pt x="186" y="13"/>
                    <a:pt x="186" y="12"/>
                  </a:cubicBezTo>
                  <a:close/>
                  <a:moveTo>
                    <a:pt x="179" y="32"/>
                  </a:moveTo>
                  <a:cubicBezTo>
                    <a:pt x="179" y="32"/>
                    <a:pt x="178" y="31"/>
                    <a:pt x="178" y="31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78" y="32"/>
                    <a:pt x="179" y="32"/>
                    <a:pt x="179" y="32"/>
                  </a:cubicBezTo>
                  <a:close/>
                  <a:moveTo>
                    <a:pt x="244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4" y="23"/>
                    <a:pt x="244" y="24"/>
                    <a:pt x="245" y="24"/>
                  </a:cubicBezTo>
                  <a:cubicBezTo>
                    <a:pt x="245" y="24"/>
                    <a:pt x="245" y="24"/>
                    <a:pt x="245" y="24"/>
                  </a:cubicBezTo>
                  <a:cubicBezTo>
                    <a:pt x="244" y="23"/>
                    <a:pt x="244" y="23"/>
                    <a:pt x="244" y="23"/>
                  </a:cubicBezTo>
                  <a:close/>
                  <a:moveTo>
                    <a:pt x="212" y="74"/>
                  </a:moveTo>
                  <a:cubicBezTo>
                    <a:pt x="212" y="73"/>
                    <a:pt x="212" y="73"/>
                    <a:pt x="213" y="73"/>
                  </a:cubicBezTo>
                  <a:cubicBezTo>
                    <a:pt x="212" y="73"/>
                    <a:pt x="212" y="73"/>
                    <a:pt x="212" y="74"/>
                  </a:cubicBezTo>
                  <a:close/>
                  <a:moveTo>
                    <a:pt x="122" y="33"/>
                  </a:moveTo>
                  <a:cubicBezTo>
                    <a:pt x="122" y="34"/>
                    <a:pt x="122" y="34"/>
                    <a:pt x="12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2" y="34"/>
                    <a:pt x="122" y="34"/>
                    <a:pt x="122" y="33"/>
                  </a:cubicBezTo>
                  <a:close/>
                  <a:moveTo>
                    <a:pt x="163" y="72"/>
                  </a:moveTo>
                  <a:cubicBezTo>
                    <a:pt x="163" y="72"/>
                    <a:pt x="163" y="72"/>
                    <a:pt x="163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4" y="72"/>
                    <a:pt x="164" y="72"/>
                    <a:pt x="164" y="71"/>
                  </a:cubicBezTo>
                  <a:cubicBezTo>
                    <a:pt x="163" y="72"/>
                    <a:pt x="163" y="72"/>
                    <a:pt x="163" y="72"/>
                  </a:cubicBezTo>
                  <a:close/>
                  <a:moveTo>
                    <a:pt x="125" y="35"/>
                  </a:moveTo>
                  <a:cubicBezTo>
                    <a:pt x="125" y="35"/>
                    <a:pt x="124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lose/>
                  <a:moveTo>
                    <a:pt x="192" y="27"/>
                  </a:moveTo>
                  <a:cubicBezTo>
                    <a:pt x="192" y="27"/>
                    <a:pt x="192" y="27"/>
                    <a:pt x="192" y="28"/>
                  </a:cubicBezTo>
                  <a:cubicBezTo>
                    <a:pt x="192" y="27"/>
                    <a:pt x="192" y="27"/>
                    <a:pt x="192" y="27"/>
                  </a:cubicBezTo>
                  <a:cubicBezTo>
                    <a:pt x="192" y="27"/>
                    <a:pt x="192" y="27"/>
                    <a:pt x="192" y="27"/>
                  </a:cubicBezTo>
                  <a:close/>
                  <a:moveTo>
                    <a:pt x="104" y="89"/>
                  </a:moveTo>
                  <a:cubicBezTo>
                    <a:pt x="103" y="89"/>
                    <a:pt x="103" y="90"/>
                    <a:pt x="103" y="90"/>
                  </a:cubicBezTo>
                  <a:cubicBezTo>
                    <a:pt x="103" y="90"/>
                    <a:pt x="103" y="89"/>
                    <a:pt x="104" y="89"/>
                  </a:cubicBezTo>
                  <a:close/>
                  <a:moveTo>
                    <a:pt x="248" y="28"/>
                  </a:moveTo>
                  <a:cubicBezTo>
                    <a:pt x="248" y="28"/>
                    <a:pt x="248" y="29"/>
                    <a:pt x="248" y="29"/>
                  </a:cubicBezTo>
                  <a:cubicBezTo>
                    <a:pt x="248" y="29"/>
                    <a:pt x="248" y="29"/>
                    <a:pt x="249" y="29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49" y="29"/>
                    <a:pt x="248" y="29"/>
                    <a:pt x="248" y="28"/>
                  </a:cubicBezTo>
                  <a:close/>
                  <a:moveTo>
                    <a:pt x="88" y="17"/>
                  </a:move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8" y="17"/>
                    <a:pt x="88" y="17"/>
                  </a:cubicBezTo>
                  <a:close/>
                  <a:moveTo>
                    <a:pt x="31" y="52"/>
                  </a:move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1" y="52"/>
                    <a:pt x="31" y="52"/>
                  </a:cubicBezTo>
                  <a:close/>
                  <a:moveTo>
                    <a:pt x="135" y="71"/>
                  </a:moveTo>
                  <a:cubicBezTo>
                    <a:pt x="135" y="71"/>
                    <a:pt x="135" y="71"/>
                    <a:pt x="135" y="70"/>
                  </a:cubicBezTo>
                  <a:cubicBezTo>
                    <a:pt x="135" y="70"/>
                    <a:pt x="135" y="70"/>
                    <a:pt x="135" y="70"/>
                  </a:cubicBezTo>
                  <a:cubicBezTo>
                    <a:pt x="135" y="70"/>
                    <a:pt x="135" y="70"/>
                    <a:pt x="135" y="71"/>
                  </a:cubicBezTo>
                  <a:close/>
                  <a:moveTo>
                    <a:pt x="223" y="56"/>
                  </a:moveTo>
                  <a:cubicBezTo>
                    <a:pt x="223" y="56"/>
                    <a:pt x="223" y="56"/>
                    <a:pt x="223" y="56"/>
                  </a:cubicBezTo>
                  <a:cubicBezTo>
                    <a:pt x="223" y="56"/>
                    <a:pt x="223" y="57"/>
                    <a:pt x="223" y="57"/>
                  </a:cubicBezTo>
                  <a:cubicBezTo>
                    <a:pt x="223" y="57"/>
                    <a:pt x="223" y="57"/>
                    <a:pt x="223" y="57"/>
                  </a:cubicBezTo>
                  <a:cubicBezTo>
                    <a:pt x="223" y="57"/>
                    <a:pt x="223" y="56"/>
                    <a:pt x="223" y="56"/>
                  </a:cubicBezTo>
                  <a:close/>
                  <a:moveTo>
                    <a:pt x="195" y="39"/>
                  </a:moveTo>
                  <a:cubicBezTo>
                    <a:pt x="195" y="39"/>
                    <a:pt x="195" y="39"/>
                    <a:pt x="195" y="39"/>
                  </a:cubicBezTo>
                  <a:cubicBezTo>
                    <a:pt x="195" y="39"/>
                    <a:pt x="195" y="40"/>
                    <a:pt x="195" y="40"/>
                  </a:cubicBezTo>
                  <a:cubicBezTo>
                    <a:pt x="195" y="40"/>
                    <a:pt x="195" y="40"/>
                    <a:pt x="195" y="40"/>
                  </a:cubicBezTo>
                  <a:cubicBezTo>
                    <a:pt x="195" y="39"/>
                    <a:pt x="195" y="39"/>
                    <a:pt x="195" y="39"/>
                  </a:cubicBezTo>
                  <a:close/>
                  <a:moveTo>
                    <a:pt x="177" y="22"/>
                  </a:moveTo>
                  <a:cubicBezTo>
                    <a:pt x="177" y="22"/>
                    <a:pt x="177" y="21"/>
                    <a:pt x="176" y="21"/>
                  </a:cubicBezTo>
                  <a:cubicBezTo>
                    <a:pt x="176" y="21"/>
                    <a:pt x="176" y="22"/>
                    <a:pt x="176" y="22"/>
                  </a:cubicBezTo>
                  <a:cubicBezTo>
                    <a:pt x="176" y="22"/>
                    <a:pt x="176" y="22"/>
                    <a:pt x="177" y="22"/>
                  </a:cubicBezTo>
                  <a:cubicBezTo>
                    <a:pt x="177" y="22"/>
                    <a:pt x="177" y="22"/>
                    <a:pt x="177" y="22"/>
                  </a:cubicBezTo>
                  <a:close/>
                  <a:moveTo>
                    <a:pt x="114" y="63"/>
                  </a:moveTo>
                  <a:cubicBezTo>
                    <a:pt x="114" y="63"/>
                    <a:pt x="114" y="63"/>
                    <a:pt x="114" y="63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3"/>
                    <a:pt x="114" y="63"/>
                    <a:pt x="114" y="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77"/>
            <p:cNvSpPr/>
            <p:nvPr/>
          </p:nvSpPr>
          <p:spPr bwMode="auto">
            <a:xfrm>
              <a:off x="9643323" y="3335103"/>
              <a:ext cx="24020" cy="96080"/>
            </a:xfrm>
            <a:custGeom>
              <a:avLst/>
              <a:gdLst>
                <a:gd name="T0" fmla="*/ 6 w 6"/>
                <a:gd name="T1" fmla="*/ 0 h 24"/>
                <a:gd name="T2" fmla="*/ 5 w 6"/>
                <a:gd name="T3" fmla="*/ 5 h 24"/>
                <a:gd name="T4" fmla="*/ 4 w 6"/>
                <a:gd name="T5" fmla="*/ 8 h 24"/>
                <a:gd name="T6" fmla="*/ 4 w 6"/>
                <a:gd name="T7" fmla="*/ 8 h 24"/>
                <a:gd name="T8" fmla="*/ 4 w 6"/>
                <a:gd name="T9" fmla="*/ 14 h 24"/>
                <a:gd name="T10" fmla="*/ 2 w 6"/>
                <a:gd name="T11" fmla="*/ 23 h 24"/>
                <a:gd name="T12" fmla="*/ 1 w 6"/>
                <a:gd name="T13" fmla="*/ 24 h 24"/>
                <a:gd name="T14" fmla="*/ 0 w 6"/>
                <a:gd name="T15" fmla="*/ 23 h 24"/>
                <a:gd name="T16" fmla="*/ 5 w 6"/>
                <a:gd name="T17" fmla="*/ 0 h 24"/>
                <a:gd name="T18" fmla="*/ 6 w 6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5" y="2"/>
                    <a:pt x="5" y="3"/>
                    <a:pt x="5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10"/>
                    <a:pt x="4" y="12"/>
                    <a:pt x="4" y="14"/>
                  </a:cubicBezTo>
                  <a:cubicBezTo>
                    <a:pt x="3" y="17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1" y="15"/>
                    <a:pt x="3" y="8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78"/>
            <p:cNvSpPr/>
            <p:nvPr/>
          </p:nvSpPr>
          <p:spPr bwMode="auto">
            <a:xfrm>
              <a:off x="9691364" y="3339471"/>
              <a:ext cx="15286" cy="61142"/>
            </a:xfrm>
            <a:custGeom>
              <a:avLst/>
              <a:gdLst>
                <a:gd name="T0" fmla="*/ 3 w 4"/>
                <a:gd name="T1" fmla="*/ 10 h 15"/>
                <a:gd name="T2" fmla="*/ 3 w 4"/>
                <a:gd name="T3" fmla="*/ 10 h 15"/>
                <a:gd name="T4" fmla="*/ 3 w 4"/>
                <a:gd name="T5" fmla="*/ 15 h 15"/>
                <a:gd name="T6" fmla="*/ 2 w 4"/>
                <a:gd name="T7" fmla="*/ 13 h 15"/>
                <a:gd name="T8" fmla="*/ 0 w 4"/>
                <a:gd name="T9" fmla="*/ 1 h 15"/>
                <a:gd name="T10" fmla="*/ 0 w 4"/>
                <a:gd name="T11" fmla="*/ 0 h 15"/>
                <a:gd name="T12" fmla="*/ 1 w 4"/>
                <a:gd name="T13" fmla="*/ 1 h 15"/>
                <a:gd name="T14" fmla="*/ 3 w 4"/>
                <a:gd name="T15" fmla="*/ 9 h 15"/>
                <a:gd name="T16" fmla="*/ 3 w 4"/>
                <a:gd name="T1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5"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3"/>
                    <a:pt x="3" y="15"/>
                  </a:cubicBezTo>
                  <a:cubicBezTo>
                    <a:pt x="3" y="14"/>
                    <a:pt x="2" y="14"/>
                    <a:pt x="2" y="13"/>
                  </a:cubicBezTo>
                  <a:cubicBezTo>
                    <a:pt x="2" y="9"/>
                    <a:pt x="1" y="5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4"/>
                    <a:pt x="2" y="6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79"/>
            <p:cNvSpPr/>
            <p:nvPr/>
          </p:nvSpPr>
          <p:spPr bwMode="auto">
            <a:xfrm>
              <a:off x="9634588" y="3444286"/>
              <a:ext cx="13102" cy="39305"/>
            </a:xfrm>
            <a:custGeom>
              <a:avLst/>
              <a:gdLst>
                <a:gd name="T0" fmla="*/ 3 w 3"/>
                <a:gd name="T1" fmla="*/ 0 h 10"/>
                <a:gd name="T2" fmla="*/ 1 w 3"/>
                <a:gd name="T3" fmla="*/ 10 h 10"/>
                <a:gd name="T4" fmla="*/ 1 w 3"/>
                <a:gd name="T5" fmla="*/ 10 h 10"/>
                <a:gd name="T6" fmla="*/ 1 w 3"/>
                <a:gd name="T7" fmla="*/ 8 h 10"/>
                <a:gd name="T8" fmla="*/ 1 w 3"/>
                <a:gd name="T9" fmla="*/ 1 h 10"/>
                <a:gd name="T10" fmla="*/ 3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1" y="7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" y="0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80"/>
            <p:cNvSpPr/>
            <p:nvPr/>
          </p:nvSpPr>
          <p:spPr bwMode="auto">
            <a:xfrm>
              <a:off x="9957768" y="3295797"/>
              <a:ext cx="10918" cy="52408"/>
            </a:xfrm>
            <a:custGeom>
              <a:avLst/>
              <a:gdLst>
                <a:gd name="T0" fmla="*/ 3 w 3"/>
                <a:gd name="T1" fmla="*/ 13 h 13"/>
                <a:gd name="T2" fmla="*/ 0 w 3"/>
                <a:gd name="T3" fmla="*/ 0 h 13"/>
                <a:gd name="T4" fmla="*/ 3 w 3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3" y="13"/>
                  </a:moveTo>
                  <a:cubicBezTo>
                    <a:pt x="2" y="12"/>
                    <a:pt x="0" y="2"/>
                    <a:pt x="0" y="0"/>
                  </a:cubicBezTo>
                  <a:cubicBezTo>
                    <a:pt x="2" y="2"/>
                    <a:pt x="2" y="10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81"/>
            <p:cNvSpPr/>
            <p:nvPr/>
          </p:nvSpPr>
          <p:spPr bwMode="auto">
            <a:xfrm>
              <a:off x="9357267" y="3367858"/>
              <a:ext cx="4368" cy="24021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1 h 6"/>
                <a:gd name="T8" fmla="*/ 1 w 1"/>
                <a:gd name="T9" fmla="*/ 1 h 6"/>
                <a:gd name="T10" fmla="*/ 0 w 1"/>
                <a:gd name="T11" fmla="*/ 6 h 6"/>
                <a:gd name="T12" fmla="*/ 0 w 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82"/>
            <p:cNvSpPr/>
            <p:nvPr/>
          </p:nvSpPr>
          <p:spPr bwMode="auto">
            <a:xfrm>
              <a:off x="9614936" y="3474856"/>
              <a:ext cx="4368" cy="28388"/>
            </a:xfrm>
            <a:custGeom>
              <a:avLst/>
              <a:gdLst>
                <a:gd name="T0" fmla="*/ 0 w 1"/>
                <a:gd name="T1" fmla="*/ 7 h 7"/>
                <a:gd name="T2" fmla="*/ 0 w 1"/>
                <a:gd name="T3" fmla="*/ 0 h 7"/>
                <a:gd name="T4" fmla="*/ 1 w 1"/>
                <a:gd name="T5" fmla="*/ 1 h 7"/>
                <a:gd name="T6" fmla="*/ 1 w 1"/>
                <a:gd name="T7" fmla="*/ 7 h 7"/>
                <a:gd name="T8" fmla="*/ 0 w 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0" y="5"/>
                    <a:pt x="0" y="3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83"/>
            <p:cNvSpPr/>
            <p:nvPr/>
          </p:nvSpPr>
          <p:spPr bwMode="auto">
            <a:xfrm>
              <a:off x="9263369" y="3356939"/>
              <a:ext cx="2183" cy="10919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1 h 3"/>
                <a:gd name="T4" fmla="*/ 1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84"/>
            <p:cNvSpPr/>
            <p:nvPr/>
          </p:nvSpPr>
          <p:spPr bwMode="auto">
            <a:xfrm>
              <a:off x="9322330" y="3562202"/>
              <a:ext cx="0" cy="13102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85"/>
            <p:cNvSpPr/>
            <p:nvPr/>
          </p:nvSpPr>
          <p:spPr bwMode="auto">
            <a:xfrm>
              <a:off x="9981789" y="3304533"/>
              <a:ext cx="2183" cy="43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86"/>
            <p:cNvSpPr/>
            <p:nvPr/>
          </p:nvSpPr>
          <p:spPr bwMode="auto">
            <a:xfrm>
              <a:off x="9206595" y="3422449"/>
              <a:ext cx="4368" cy="43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87"/>
            <p:cNvSpPr/>
            <p:nvPr/>
          </p:nvSpPr>
          <p:spPr bwMode="auto">
            <a:xfrm>
              <a:off x="9405307" y="3315451"/>
              <a:ext cx="4368" cy="43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88"/>
            <p:cNvSpPr/>
            <p:nvPr/>
          </p:nvSpPr>
          <p:spPr bwMode="auto">
            <a:xfrm>
              <a:off x="9409675" y="3328553"/>
              <a:ext cx="0" cy="43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89"/>
            <p:cNvSpPr/>
            <p:nvPr/>
          </p:nvSpPr>
          <p:spPr bwMode="auto">
            <a:xfrm>
              <a:off x="9409675" y="3332921"/>
              <a:ext cx="0" cy="218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90"/>
            <p:cNvSpPr/>
            <p:nvPr/>
          </p:nvSpPr>
          <p:spPr bwMode="auto">
            <a:xfrm>
              <a:off x="9409675" y="3324187"/>
              <a:ext cx="0" cy="43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91"/>
            <p:cNvSpPr/>
            <p:nvPr/>
          </p:nvSpPr>
          <p:spPr bwMode="auto">
            <a:xfrm>
              <a:off x="9852952" y="3402797"/>
              <a:ext cx="13102" cy="873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1 h 2"/>
                <a:gd name="T4" fmla="*/ 2 w 3"/>
                <a:gd name="T5" fmla="*/ 1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92"/>
            <p:cNvSpPr>
              <a:spLocks noEditPoints="1"/>
            </p:cNvSpPr>
            <p:nvPr/>
          </p:nvSpPr>
          <p:spPr bwMode="auto">
            <a:xfrm>
              <a:off x="9090863" y="5230503"/>
              <a:ext cx="1028494" cy="1087453"/>
            </a:xfrm>
            <a:custGeom>
              <a:avLst/>
              <a:gdLst>
                <a:gd name="T0" fmla="*/ 5 w 259"/>
                <a:gd name="T1" fmla="*/ 34 h 274"/>
                <a:gd name="T2" fmla="*/ 174 w 259"/>
                <a:gd name="T3" fmla="*/ 249 h 274"/>
                <a:gd name="T4" fmla="*/ 145 w 259"/>
                <a:gd name="T5" fmla="*/ 14 h 274"/>
                <a:gd name="T6" fmla="*/ 95 w 259"/>
                <a:gd name="T7" fmla="*/ 173 h 274"/>
                <a:gd name="T8" fmla="*/ 6 w 259"/>
                <a:gd name="T9" fmla="*/ 251 h 274"/>
                <a:gd name="T10" fmla="*/ 212 w 259"/>
                <a:gd name="T11" fmla="*/ 244 h 274"/>
                <a:gd name="T12" fmla="*/ 124 w 259"/>
                <a:gd name="T13" fmla="*/ 259 h 274"/>
                <a:gd name="T14" fmla="*/ 55 w 259"/>
                <a:gd name="T15" fmla="*/ 265 h 274"/>
                <a:gd name="T16" fmla="*/ 54 w 259"/>
                <a:gd name="T17" fmla="*/ 178 h 274"/>
                <a:gd name="T18" fmla="*/ 212 w 259"/>
                <a:gd name="T19" fmla="*/ 251 h 274"/>
                <a:gd name="T20" fmla="*/ 187 w 259"/>
                <a:gd name="T21" fmla="*/ 236 h 274"/>
                <a:gd name="T22" fmla="*/ 245 w 259"/>
                <a:gd name="T23" fmla="*/ 136 h 274"/>
                <a:gd name="T24" fmla="*/ 233 w 259"/>
                <a:gd name="T25" fmla="*/ 251 h 274"/>
                <a:gd name="T26" fmla="*/ 16 w 259"/>
                <a:gd name="T27" fmla="*/ 250 h 274"/>
                <a:gd name="T28" fmla="*/ 22 w 259"/>
                <a:gd name="T29" fmla="*/ 218 h 274"/>
                <a:gd name="T30" fmla="*/ 186 w 259"/>
                <a:gd name="T31" fmla="*/ 257 h 274"/>
                <a:gd name="T32" fmla="*/ 18 w 259"/>
                <a:gd name="T33" fmla="*/ 135 h 274"/>
                <a:gd name="T34" fmla="*/ 64 w 259"/>
                <a:gd name="T35" fmla="*/ 43 h 274"/>
                <a:gd name="T36" fmla="*/ 179 w 259"/>
                <a:gd name="T37" fmla="*/ 60 h 274"/>
                <a:gd name="T38" fmla="*/ 79 w 259"/>
                <a:gd name="T39" fmla="*/ 184 h 274"/>
                <a:gd name="T40" fmla="*/ 119 w 259"/>
                <a:gd name="T41" fmla="*/ 6 h 274"/>
                <a:gd name="T42" fmla="*/ 194 w 259"/>
                <a:gd name="T43" fmla="*/ 72 h 274"/>
                <a:gd name="T44" fmla="*/ 34 w 259"/>
                <a:gd name="T45" fmla="*/ 200 h 274"/>
                <a:gd name="T46" fmla="*/ 236 w 259"/>
                <a:gd name="T47" fmla="*/ 21 h 274"/>
                <a:gd name="T48" fmla="*/ 80 w 259"/>
                <a:gd name="T49" fmla="*/ 221 h 274"/>
                <a:gd name="T50" fmla="*/ 135 w 259"/>
                <a:gd name="T51" fmla="*/ 261 h 274"/>
                <a:gd name="T52" fmla="*/ 195 w 259"/>
                <a:gd name="T53" fmla="*/ 233 h 274"/>
                <a:gd name="T54" fmla="*/ 15 w 259"/>
                <a:gd name="T55" fmla="*/ 66 h 274"/>
                <a:gd name="T56" fmla="*/ 205 w 259"/>
                <a:gd name="T57" fmla="*/ 14 h 274"/>
                <a:gd name="T58" fmla="*/ 11 w 259"/>
                <a:gd name="T59" fmla="*/ 229 h 274"/>
                <a:gd name="T60" fmla="*/ 31 w 259"/>
                <a:gd name="T61" fmla="*/ 208 h 274"/>
                <a:gd name="T62" fmla="*/ 240 w 259"/>
                <a:gd name="T63" fmla="*/ 155 h 274"/>
                <a:gd name="T64" fmla="*/ 37 w 259"/>
                <a:gd name="T65" fmla="*/ 242 h 274"/>
                <a:gd name="T66" fmla="*/ 188 w 259"/>
                <a:gd name="T67" fmla="*/ 264 h 274"/>
                <a:gd name="T68" fmla="*/ 224 w 259"/>
                <a:gd name="T69" fmla="*/ 200 h 274"/>
                <a:gd name="T70" fmla="*/ 57 w 259"/>
                <a:gd name="T71" fmla="*/ 192 h 274"/>
                <a:gd name="T72" fmla="*/ 216 w 259"/>
                <a:gd name="T73" fmla="*/ 190 h 274"/>
                <a:gd name="T74" fmla="*/ 78 w 259"/>
                <a:gd name="T75" fmla="*/ 248 h 274"/>
                <a:gd name="T76" fmla="*/ 198 w 259"/>
                <a:gd name="T77" fmla="*/ 194 h 274"/>
                <a:gd name="T78" fmla="*/ 201 w 259"/>
                <a:gd name="T79" fmla="*/ 178 h 274"/>
                <a:gd name="T80" fmla="*/ 46 w 259"/>
                <a:gd name="T81" fmla="*/ 249 h 274"/>
                <a:gd name="T82" fmla="*/ 79 w 259"/>
                <a:gd name="T83" fmla="*/ 242 h 274"/>
                <a:gd name="T84" fmla="*/ 17 w 259"/>
                <a:gd name="T85" fmla="*/ 190 h 274"/>
                <a:gd name="T86" fmla="*/ 79 w 259"/>
                <a:gd name="T87" fmla="*/ 71 h 274"/>
                <a:gd name="T88" fmla="*/ 21 w 259"/>
                <a:gd name="T89" fmla="*/ 170 h 274"/>
                <a:gd name="T90" fmla="*/ 205 w 259"/>
                <a:gd name="T91" fmla="*/ 194 h 274"/>
                <a:gd name="T92" fmla="*/ 39 w 259"/>
                <a:gd name="T93" fmla="*/ 248 h 274"/>
                <a:gd name="T94" fmla="*/ 247 w 259"/>
                <a:gd name="T95" fmla="*/ 137 h 274"/>
                <a:gd name="T96" fmla="*/ 27 w 259"/>
                <a:gd name="T97" fmla="*/ 43 h 274"/>
                <a:gd name="T98" fmla="*/ 206 w 259"/>
                <a:gd name="T99" fmla="*/ 229 h 274"/>
                <a:gd name="T100" fmla="*/ 218 w 259"/>
                <a:gd name="T101" fmla="*/ 47 h 274"/>
                <a:gd name="T102" fmla="*/ 176 w 259"/>
                <a:gd name="T103" fmla="*/ 16 h 274"/>
                <a:gd name="T104" fmla="*/ 217 w 259"/>
                <a:gd name="T105" fmla="*/ 41 h 274"/>
                <a:gd name="T106" fmla="*/ 43 w 259"/>
                <a:gd name="T107" fmla="*/ 54 h 274"/>
                <a:gd name="T108" fmla="*/ 61 w 259"/>
                <a:gd name="T109" fmla="*/ 37 h 274"/>
                <a:gd name="T110" fmla="*/ 201 w 259"/>
                <a:gd name="T111" fmla="*/ 182 h 274"/>
                <a:gd name="T112" fmla="*/ 190 w 259"/>
                <a:gd name="T113" fmla="*/ 12 h 274"/>
                <a:gd name="T114" fmla="*/ 225 w 259"/>
                <a:gd name="T115" fmla="*/ 234 h 274"/>
                <a:gd name="T116" fmla="*/ 196 w 259"/>
                <a:gd name="T117" fmla="*/ 212 h 274"/>
                <a:gd name="T118" fmla="*/ 15 w 259"/>
                <a:gd name="T119" fmla="*/ 120 h 274"/>
                <a:gd name="T120" fmla="*/ 58 w 259"/>
                <a:gd name="T121" fmla="*/ 188 h 274"/>
                <a:gd name="T122" fmla="*/ 17 w 259"/>
                <a:gd name="T123" fmla="*/ 201 h 274"/>
                <a:gd name="T124" fmla="*/ 221 w 259"/>
                <a:gd name="T125" fmla="*/ 1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9" h="274">
                  <a:moveTo>
                    <a:pt x="35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4"/>
                    <a:pt x="35" y="3"/>
                    <a:pt x="37" y="3"/>
                  </a:cubicBezTo>
                  <a:cubicBezTo>
                    <a:pt x="39" y="2"/>
                    <a:pt x="41" y="2"/>
                    <a:pt x="43" y="1"/>
                  </a:cubicBezTo>
                  <a:cubicBezTo>
                    <a:pt x="47" y="1"/>
                    <a:pt x="50" y="1"/>
                    <a:pt x="54" y="1"/>
                  </a:cubicBezTo>
                  <a:cubicBezTo>
                    <a:pt x="57" y="0"/>
                    <a:pt x="61" y="0"/>
                    <a:pt x="64" y="0"/>
                  </a:cubicBezTo>
                  <a:cubicBezTo>
                    <a:pt x="70" y="0"/>
                    <a:pt x="76" y="0"/>
                    <a:pt x="83" y="0"/>
                  </a:cubicBezTo>
                  <a:cubicBezTo>
                    <a:pt x="94" y="0"/>
                    <a:pt x="104" y="0"/>
                    <a:pt x="115" y="0"/>
                  </a:cubicBezTo>
                  <a:cubicBezTo>
                    <a:pt x="126" y="1"/>
                    <a:pt x="137" y="1"/>
                    <a:pt x="147" y="1"/>
                  </a:cubicBezTo>
                  <a:cubicBezTo>
                    <a:pt x="162" y="2"/>
                    <a:pt x="177" y="2"/>
                    <a:pt x="192" y="2"/>
                  </a:cubicBezTo>
                  <a:cubicBezTo>
                    <a:pt x="198" y="2"/>
                    <a:pt x="204" y="2"/>
                    <a:pt x="210" y="3"/>
                  </a:cubicBezTo>
                  <a:cubicBezTo>
                    <a:pt x="216" y="3"/>
                    <a:pt x="222" y="3"/>
                    <a:pt x="228" y="5"/>
                  </a:cubicBezTo>
                  <a:cubicBezTo>
                    <a:pt x="229" y="5"/>
                    <a:pt x="231" y="5"/>
                    <a:pt x="233" y="6"/>
                  </a:cubicBezTo>
                  <a:cubicBezTo>
                    <a:pt x="233" y="6"/>
                    <a:pt x="234" y="6"/>
                    <a:pt x="235" y="7"/>
                  </a:cubicBezTo>
                  <a:cubicBezTo>
                    <a:pt x="235" y="7"/>
                    <a:pt x="236" y="8"/>
                    <a:pt x="237" y="8"/>
                  </a:cubicBezTo>
                  <a:cubicBezTo>
                    <a:pt x="240" y="9"/>
                    <a:pt x="242" y="11"/>
                    <a:pt x="243" y="14"/>
                  </a:cubicBezTo>
                  <a:cubicBezTo>
                    <a:pt x="246" y="18"/>
                    <a:pt x="248" y="22"/>
                    <a:pt x="249" y="26"/>
                  </a:cubicBezTo>
                  <a:cubicBezTo>
                    <a:pt x="250" y="32"/>
                    <a:pt x="251" y="38"/>
                    <a:pt x="252" y="44"/>
                  </a:cubicBezTo>
                  <a:cubicBezTo>
                    <a:pt x="253" y="49"/>
                    <a:pt x="253" y="55"/>
                    <a:pt x="254" y="60"/>
                  </a:cubicBezTo>
                  <a:cubicBezTo>
                    <a:pt x="255" y="66"/>
                    <a:pt x="255" y="72"/>
                    <a:pt x="256" y="78"/>
                  </a:cubicBezTo>
                  <a:cubicBezTo>
                    <a:pt x="256" y="81"/>
                    <a:pt x="256" y="83"/>
                    <a:pt x="256" y="86"/>
                  </a:cubicBezTo>
                  <a:cubicBezTo>
                    <a:pt x="256" y="94"/>
                    <a:pt x="256" y="102"/>
                    <a:pt x="257" y="110"/>
                  </a:cubicBezTo>
                  <a:cubicBezTo>
                    <a:pt x="257" y="118"/>
                    <a:pt x="257" y="125"/>
                    <a:pt x="257" y="133"/>
                  </a:cubicBezTo>
                  <a:cubicBezTo>
                    <a:pt x="258" y="140"/>
                    <a:pt x="258" y="146"/>
                    <a:pt x="258" y="153"/>
                  </a:cubicBezTo>
                  <a:cubicBezTo>
                    <a:pt x="259" y="159"/>
                    <a:pt x="259" y="165"/>
                    <a:pt x="259" y="172"/>
                  </a:cubicBezTo>
                  <a:cubicBezTo>
                    <a:pt x="259" y="182"/>
                    <a:pt x="259" y="193"/>
                    <a:pt x="259" y="204"/>
                  </a:cubicBezTo>
                  <a:cubicBezTo>
                    <a:pt x="258" y="210"/>
                    <a:pt x="258" y="216"/>
                    <a:pt x="257" y="223"/>
                  </a:cubicBezTo>
                  <a:cubicBezTo>
                    <a:pt x="256" y="227"/>
                    <a:pt x="255" y="231"/>
                    <a:pt x="254" y="235"/>
                  </a:cubicBezTo>
                  <a:cubicBezTo>
                    <a:pt x="252" y="239"/>
                    <a:pt x="251" y="243"/>
                    <a:pt x="249" y="247"/>
                  </a:cubicBezTo>
                  <a:cubicBezTo>
                    <a:pt x="247" y="252"/>
                    <a:pt x="243" y="257"/>
                    <a:pt x="239" y="261"/>
                  </a:cubicBezTo>
                  <a:cubicBezTo>
                    <a:pt x="238" y="262"/>
                    <a:pt x="236" y="264"/>
                    <a:pt x="233" y="265"/>
                  </a:cubicBezTo>
                  <a:cubicBezTo>
                    <a:pt x="231" y="267"/>
                    <a:pt x="228" y="268"/>
                    <a:pt x="225" y="268"/>
                  </a:cubicBezTo>
                  <a:cubicBezTo>
                    <a:pt x="222" y="269"/>
                    <a:pt x="219" y="269"/>
                    <a:pt x="216" y="269"/>
                  </a:cubicBezTo>
                  <a:cubicBezTo>
                    <a:pt x="212" y="269"/>
                    <a:pt x="208" y="270"/>
                    <a:pt x="204" y="270"/>
                  </a:cubicBezTo>
                  <a:cubicBezTo>
                    <a:pt x="196" y="271"/>
                    <a:pt x="188" y="271"/>
                    <a:pt x="179" y="271"/>
                  </a:cubicBezTo>
                  <a:cubicBezTo>
                    <a:pt x="169" y="272"/>
                    <a:pt x="158" y="272"/>
                    <a:pt x="147" y="273"/>
                  </a:cubicBezTo>
                  <a:cubicBezTo>
                    <a:pt x="130" y="274"/>
                    <a:pt x="112" y="274"/>
                    <a:pt x="94" y="274"/>
                  </a:cubicBezTo>
                  <a:cubicBezTo>
                    <a:pt x="85" y="274"/>
                    <a:pt x="77" y="274"/>
                    <a:pt x="68" y="274"/>
                  </a:cubicBezTo>
                  <a:cubicBezTo>
                    <a:pt x="60" y="273"/>
                    <a:pt x="53" y="273"/>
                    <a:pt x="46" y="272"/>
                  </a:cubicBezTo>
                  <a:cubicBezTo>
                    <a:pt x="42" y="271"/>
                    <a:pt x="37" y="270"/>
                    <a:pt x="33" y="270"/>
                  </a:cubicBezTo>
                  <a:cubicBezTo>
                    <a:pt x="30" y="269"/>
                    <a:pt x="27" y="268"/>
                    <a:pt x="24" y="267"/>
                  </a:cubicBezTo>
                  <a:cubicBezTo>
                    <a:pt x="20" y="266"/>
                    <a:pt x="17" y="265"/>
                    <a:pt x="14" y="263"/>
                  </a:cubicBezTo>
                  <a:cubicBezTo>
                    <a:pt x="14" y="263"/>
                    <a:pt x="14" y="262"/>
                    <a:pt x="13" y="262"/>
                  </a:cubicBezTo>
                  <a:cubicBezTo>
                    <a:pt x="11" y="262"/>
                    <a:pt x="9" y="260"/>
                    <a:pt x="7" y="258"/>
                  </a:cubicBezTo>
                  <a:cubicBezTo>
                    <a:pt x="5" y="254"/>
                    <a:pt x="3" y="249"/>
                    <a:pt x="2" y="244"/>
                  </a:cubicBezTo>
                  <a:cubicBezTo>
                    <a:pt x="1" y="241"/>
                    <a:pt x="0" y="237"/>
                    <a:pt x="0" y="234"/>
                  </a:cubicBezTo>
                  <a:cubicBezTo>
                    <a:pt x="0" y="219"/>
                    <a:pt x="0" y="205"/>
                    <a:pt x="1" y="191"/>
                  </a:cubicBezTo>
                  <a:cubicBezTo>
                    <a:pt x="1" y="184"/>
                    <a:pt x="1" y="178"/>
                    <a:pt x="1" y="171"/>
                  </a:cubicBezTo>
                  <a:cubicBezTo>
                    <a:pt x="1" y="162"/>
                    <a:pt x="1" y="153"/>
                    <a:pt x="1" y="144"/>
                  </a:cubicBezTo>
                  <a:cubicBezTo>
                    <a:pt x="1" y="135"/>
                    <a:pt x="0" y="126"/>
                    <a:pt x="0" y="116"/>
                  </a:cubicBezTo>
                  <a:cubicBezTo>
                    <a:pt x="0" y="104"/>
                    <a:pt x="0" y="92"/>
                    <a:pt x="0" y="80"/>
                  </a:cubicBezTo>
                  <a:cubicBezTo>
                    <a:pt x="0" y="73"/>
                    <a:pt x="1" y="66"/>
                    <a:pt x="1" y="60"/>
                  </a:cubicBezTo>
                  <a:cubicBezTo>
                    <a:pt x="1" y="56"/>
                    <a:pt x="2" y="53"/>
                    <a:pt x="2" y="50"/>
                  </a:cubicBezTo>
                  <a:cubicBezTo>
                    <a:pt x="2" y="45"/>
                    <a:pt x="3" y="39"/>
                    <a:pt x="5" y="34"/>
                  </a:cubicBezTo>
                  <a:cubicBezTo>
                    <a:pt x="5" y="32"/>
                    <a:pt x="6" y="30"/>
                    <a:pt x="7" y="28"/>
                  </a:cubicBezTo>
                  <a:cubicBezTo>
                    <a:pt x="8" y="23"/>
                    <a:pt x="12" y="20"/>
                    <a:pt x="16" y="17"/>
                  </a:cubicBezTo>
                  <a:cubicBezTo>
                    <a:pt x="17" y="16"/>
                    <a:pt x="18" y="15"/>
                    <a:pt x="19" y="14"/>
                  </a:cubicBezTo>
                  <a:cubicBezTo>
                    <a:pt x="23" y="11"/>
                    <a:pt x="28" y="9"/>
                    <a:pt x="34" y="7"/>
                  </a:cubicBezTo>
                  <a:cubicBezTo>
                    <a:pt x="34" y="7"/>
                    <a:pt x="34" y="7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lose/>
                  <a:moveTo>
                    <a:pt x="215" y="171"/>
                  </a:moveTo>
                  <a:cubicBezTo>
                    <a:pt x="214" y="171"/>
                    <a:pt x="213" y="171"/>
                    <a:pt x="211" y="171"/>
                  </a:cubicBezTo>
                  <a:cubicBezTo>
                    <a:pt x="211" y="171"/>
                    <a:pt x="211" y="171"/>
                    <a:pt x="211" y="172"/>
                  </a:cubicBezTo>
                  <a:cubicBezTo>
                    <a:pt x="212" y="171"/>
                    <a:pt x="214" y="171"/>
                    <a:pt x="215" y="171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6" y="171"/>
                  </a:cubicBezTo>
                  <a:cubicBezTo>
                    <a:pt x="216" y="171"/>
                    <a:pt x="216" y="171"/>
                    <a:pt x="215" y="171"/>
                  </a:cubicBezTo>
                  <a:close/>
                  <a:moveTo>
                    <a:pt x="230" y="58"/>
                  </a:moveTo>
                  <a:cubicBezTo>
                    <a:pt x="231" y="58"/>
                    <a:pt x="231" y="58"/>
                    <a:pt x="231" y="58"/>
                  </a:cubicBezTo>
                  <a:cubicBezTo>
                    <a:pt x="231" y="57"/>
                    <a:pt x="231" y="56"/>
                    <a:pt x="231" y="55"/>
                  </a:cubicBezTo>
                  <a:cubicBezTo>
                    <a:pt x="231" y="56"/>
                    <a:pt x="231" y="56"/>
                    <a:pt x="231" y="57"/>
                  </a:cubicBezTo>
                  <a:cubicBezTo>
                    <a:pt x="231" y="57"/>
                    <a:pt x="231" y="58"/>
                    <a:pt x="230" y="58"/>
                  </a:cubicBezTo>
                  <a:cubicBezTo>
                    <a:pt x="230" y="58"/>
                    <a:pt x="229" y="58"/>
                    <a:pt x="230" y="59"/>
                  </a:cubicBezTo>
                  <a:cubicBezTo>
                    <a:pt x="230" y="59"/>
                    <a:pt x="230" y="59"/>
                    <a:pt x="230" y="58"/>
                  </a:cubicBezTo>
                  <a:close/>
                  <a:moveTo>
                    <a:pt x="150" y="254"/>
                  </a:moveTo>
                  <a:cubicBezTo>
                    <a:pt x="154" y="253"/>
                    <a:pt x="157" y="253"/>
                    <a:pt x="161" y="253"/>
                  </a:cubicBezTo>
                  <a:cubicBezTo>
                    <a:pt x="161" y="253"/>
                    <a:pt x="161" y="253"/>
                    <a:pt x="161" y="253"/>
                  </a:cubicBezTo>
                  <a:cubicBezTo>
                    <a:pt x="157" y="253"/>
                    <a:pt x="154" y="253"/>
                    <a:pt x="151" y="253"/>
                  </a:cubicBezTo>
                  <a:cubicBezTo>
                    <a:pt x="151" y="253"/>
                    <a:pt x="150" y="254"/>
                    <a:pt x="150" y="254"/>
                  </a:cubicBezTo>
                  <a:cubicBezTo>
                    <a:pt x="150" y="254"/>
                    <a:pt x="149" y="254"/>
                    <a:pt x="149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4"/>
                    <a:pt x="150" y="254"/>
                    <a:pt x="150" y="254"/>
                  </a:cubicBezTo>
                  <a:close/>
                  <a:moveTo>
                    <a:pt x="203" y="170"/>
                  </a:moveTo>
                  <a:cubicBezTo>
                    <a:pt x="203" y="170"/>
                    <a:pt x="203" y="170"/>
                    <a:pt x="203" y="170"/>
                  </a:cubicBezTo>
                  <a:cubicBezTo>
                    <a:pt x="198" y="171"/>
                    <a:pt x="193" y="171"/>
                    <a:pt x="188" y="171"/>
                  </a:cubicBezTo>
                  <a:cubicBezTo>
                    <a:pt x="184" y="172"/>
                    <a:pt x="180" y="172"/>
                    <a:pt x="177" y="173"/>
                  </a:cubicBezTo>
                  <a:cubicBezTo>
                    <a:pt x="177" y="173"/>
                    <a:pt x="176" y="173"/>
                    <a:pt x="176" y="173"/>
                  </a:cubicBezTo>
                  <a:cubicBezTo>
                    <a:pt x="177" y="173"/>
                    <a:pt x="177" y="173"/>
                    <a:pt x="177" y="173"/>
                  </a:cubicBezTo>
                  <a:cubicBezTo>
                    <a:pt x="179" y="173"/>
                    <a:pt x="180" y="173"/>
                    <a:pt x="181" y="173"/>
                  </a:cubicBezTo>
                  <a:cubicBezTo>
                    <a:pt x="186" y="173"/>
                    <a:pt x="190" y="172"/>
                    <a:pt x="194" y="172"/>
                  </a:cubicBezTo>
                  <a:cubicBezTo>
                    <a:pt x="197" y="171"/>
                    <a:pt x="200" y="171"/>
                    <a:pt x="203" y="170"/>
                  </a:cubicBezTo>
                  <a:cubicBezTo>
                    <a:pt x="203" y="170"/>
                    <a:pt x="203" y="170"/>
                    <a:pt x="203" y="170"/>
                  </a:cubicBezTo>
                  <a:cubicBezTo>
                    <a:pt x="204" y="170"/>
                    <a:pt x="204" y="170"/>
                    <a:pt x="204" y="170"/>
                  </a:cubicBezTo>
                  <a:cubicBezTo>
                    <a:pt x="204" y="170"/>
                    <a:pt x="204" y="170"/>
                    <a:pt x="204" y="170"/>
                  </a:cubicBezTo>
                  <a:cubicBezTo>
                    <a:pt x="204" y="170"/>
                    <a:pt x="204" y="170"/>
                    <a:pt x="203" y="170"/>
                  </a:cubicBezTo>
                  <a:close/>
                  <a:moveTo>
                    <a:pt x="109" y="247"/>
                  </a:moveTo>
                  <a:cubicBezTo>
                    <a:pt x="110" y="248"/>
                    <a:pt x="110" y="247"/>
                    <a:pt x="111" y="248"/>
                  </a:cubicBezTo>
                  <a:cubicBezTo>
                    <a:pt x="111" y="248"/>
                    <a:pt x="112" y="248"/>
                    <a:pt x="112" y="248"/>
                  </a:cubicBezTo>
                  <a:cubicBezTo>
                    <a:pt x="113" y="248"/>
                    <a:pt x="114" y="248"/>
                    <a:pt x="115" y="248"/>
                  </a:cubicBezTo>
                  <a:cubicBezTo>
                    <a:pt x="118" y="248"/>
                    <a:pt x="121" y="248"/>
                    <a:pt x="124" y="248"/>
                  </a:cubicBezTo>
                  <a:cubicBezTo>
                    <a:pt x="131" y="248"/>
                    <a:pt x="138" y="247"/>
                    <a:pt x="144" y="247"/>
                  </a:cubicBezTo>
                  <a:cubicBezTo>
                    <a:pt x="148" y="247"/>
                    <a:pt x="152" y="247"/>
                    <a:pt x="155" y="247"/>
                  </a:cubicBezTo>
                  <a:cubicBezTo>
                    <a:pt x="156" y="246"/>
                    <a:pt x="157" y="246"/>
                    <a:pt x="157" y="246"/>
                  </a:cubicBezTo>
                  <a:cubicBezTo>
                    <a:pt x="158" y="246"/>
                    <a:pt x="159" y="246"/>
                    <a:pt x="160" y="246"/>
                  </a:cubicBezTo>
                  <a:cubicBezTo>
                    <a:pt x="161" y="247"/>
                    <a:pt x="161" y="248"/>
                    <a:pt x="161" y="249"/>
                  </a:cubicBezTo>
                  <a:cubicBezTo>
                    <a:pt x="161" y="249"/>
                    <a:pt x="160" y="250"/>
                    <a:pt x="160" y="250"/>
                  </a:cubicBezTo>
                  <a:cubicBezTo>
                    <a:pt x="165" y="250"/>
                    <a:pt x="170" y="249"/>
                    <a:pt x="174" y="249"/>
                  </a:cubicBezTo>
                  <a:cubicBezTo>
                    <a:pt x="174" y="248"/>
                    <a:pt x="174" y="248"/>
                    <a:pt x="174" y="247"/>
                  </a:cubicBezTo>
                  <a:cubicBezTo>
                    <a:pt x="174" y="242"/>
                    <a:pt x="174" y="236"/>
                    <a:pt x="174" y="231"/>
                  </a:cubicBezTo>
                  <a:cubicBezTo>
                    <a:pt x="174" y="230"/>
                    <a:pt x="174" y="228"/>
                    <a:pt x="174" y="227"/>
                  </a:cubicBezTo>
                  <a:cubicBezTo>
                    <a:pt x="173" y="224"/>
                    <a:pt x="173" y="221"/>
                    <a:pt x="173" y="217"/>
                  </a:cubicBezTo>
                  <a:cubicBezTo>
                    <a:pt x="172" y="213"/>
                    <a:pt x="172" y="210"/>
                    <a:pt x="172" y="206"/>
                  </a:cubicBezTo>
                  <a:cubicBezTo>
                    <a:pt x="171" y="199"/>
                    <a:pt x="171" y="192"/>
                    <a:pt x="172" y="185"/>
                  </a:cubicBezTo>
                  <a:cubicBezTo>
                    <a:pt x="172" y="184"/>
                    <a:pt x="171" y="183"/>
                    <a:pt x="171" y="182"/>
                  </a:cubicBezTo>
                  <a:cubicBezTo>
                    <a:pt x="171" y="181"/>
                    <a:pt x="171" y="181"/>
                    <a:pt x="171" y="180"/>
                  </a:cubicBezTo>
                  <a:cubicBezTo>
                    <a:pt x="171" y="179"/>
                    <a:pt x="172" y="178"/>
                    <a:pt x="173" y="178"/>
                  </a:cubicBezTo>
                  <a:cubicBezTo>
                    <a:pt x="173" y="178"/>
                    <a:pt x="173" y="178"/>
                    <a:pt x="174" y="178"/>
                  </a:cubicBezTo>
                  <a:cubicBezTo>
                    <a:pt x="174" y="177"/>
                    <a:pt x="175" y="177"/>
                    <a:pt x="175" y="176"/>
                  </a:cubicBezTo>
                  <a:cubicBezTo>
                    <a:pt x="175" y="175"/>
                    <a:pt x="175" y="175"/>
                    <a:pt x="174" y="174"/>
                  </a:cubicBezTo>
                  <a:cubicBezTo>
                    <a:pt x="172" y="173"/>
                    <a:pt x="173" y="172"/>
                    <a:pt x="174" y="171"/>
                  </a:cubicBezTo>
                  <a:cubicBezTo>
                    <a:pt x="175" y="171"/>
                    <a:pt x="176" y="171"/>
                    <a:pt x="176" y="171"/>
                  </a:cubicBezTo>
                  <a:cubicBezTo>
                    <a:pt x="181" y="170"/>
                    <a:pt x="185" y="169"/>
                    <a:pt x="189" y="169"/>
                  </a:cubicBezTo>
                  <a:cubicBezTo>
                    <a:pt x="196" y="168"/>
                    <a:pt x="203" y="168"/>
                    <a:pt x="209" y="167"/>
                  </a:cubicBezTo>
                  <a:cubicBezTo>
                    <a:pt x="215" y="167"/>
                    <a:pt x="221" y="166"/>
                    <a:pt x="228" y="166"/>
                  </a:cubicBezTo>
                  <a:cubicBezTo>
                    <a:pt x="228" y="166"/>
                    <a:pt x="228" y="166"/>
                    <a:pt x="229" y="166"/>
                  </a:cubicBezTo>
                  <a:cubicBezTo>
                    <a:pt x="229" y="166"/>
                    <a:pt x="229" y="166"/>
                    <a:pt x="229" y="165"/>
                  </a:cubicBezTo>
                  <a:cubicBezTo>
                    <a:pt x="229" y="158"/>
                    <a:pt x="229" y="150"/>
                    <a:pt x="229" y="142"/>
                  </a:cubicBezTo>
                  <a:cubicBezTo>
                    <a:pt x="229" y="142"/>
                    <a:pt x="229" y="141"/>
                    <a:pt x="229" y="141"/>
                  </a:cubicBezTo>
                  <a:cubicBezTo>
                    <a:pt x="228" y="140"/>
                    <a:pt x="228" y="139"/>
                    <a:pt x="227" y="138"/>
                  </a:cubicBezTo>
                  <a:cubicBezTo>
                    <a:pt x="227" y="137"/>
                    <a:pt x="227" y="136"/>
                    <a:pt x="227" y="135"/>
                  </a:cubicBezTo>
                  <a:cubicBezTo>
                    <a:pt x="227" y="134"/>
                    <a:pt x="227" y="134"/>
                    <a:pt x="227" y="133"/>
                  </a:cubicBezTo>
                  <a:cubicBezTo>
                    <a:pt x="227" y="132"/>
                    <a:pt x="227" y="131"/>
                    <a:pt x="227" y="130"/>
                  </a:cubicBezTo>
                  <a:cubicBezTo>
                    <a:pt x="228" y="130"/>
                    <a:pt x="228" y="129"/>
                    <a:pt x="228" y="129"/>
                  </a:cubicBezTo>
                  <a:cubicBezTo>
                    <a:pt x="228" y="128"/>
                    <a:pt x="228" y="128"/>
                    <a:pt x="228" y="127"/>
                  </a:cubicBezTo>
                  <a:cubicBezTo>
                    <a:pt x="229" y="124"/>
                    <a:pt x="229" y="121"/>
                    <a:pt x="229" y="118"/>
                  </a:cubicBezTo>
                  <a:cubicBezTo>
                    <a:pt x="229" y="114"/>
                    <a:pt x="229" y="111"/>
                    <a:pt x="229" y="107"/>
                  </a:cubicBezTo>
                  <a:cubicBezTo>
                    <a:pt x="229" y="101"/>
                    <a:pt x="229" y="95"/>
                    <a:pt x="229" y="89"/>
                  </a:cubicBezTo>
                  <a:cubicBezTo>
                    <a:pt x="229" y="89"/>
                    <a:pt x="229" y="89"/>
                    <a:pt x="229" y="88"/>
                  </a:cubicBezTo>
                  <a:cubicBezTo>
                    <a:pt x="228" y="88"/>
                    <a:pt x="228" y="88"/>
                    <a:pt x="227" y="88"/>
                  </a:cubicBezTo>
                  <a:cubicBezTo>
                    <a:pt x="214" y="88"/>
                    <a:pt x="201" y="88"/>
                    <a:pt x="188" y="88"/>
                  </a:cubicBezTo>
                  <a:cubicBezTo>
                    <a:pt x="183" y="88"/>
                    <a:pt x="179" y="87"/>
                    <a:pt x="175" y="87"/>
                  </a:cubicBezTo>
                  <a:cubicBezTo>
                    <a:pt x="174" y="86"/>
                    <a:pt x="174" y="87"/>
                    <a:pt x="173" y="87"/>
                  </a:cubicBezTo>
                  <a:cubicBezTo>
                    <a:pt x="173" y="87"/>
                    <a:pt x="173" y="87"/>
                    <a:pt x="172" y="88"/>
                  </a:cubicBezTo>
                  <a:cubicBezTo>
                    <a:pt x="171" y="87"/>
                    <a:pt x="170" y="87"/>
                    <a:pt x="170" y="86"/>
                  </a:cubicBezTo>
                  <a:cubicBezTo>
                    <a:pt x="170" y="85"/>
                    <a:pt x="170" y="84"/>
                    <a:pt x="170" y="84"/>
                  </a:cubicBezTo>
                  <a:cubicBezTo>
                    <a:pt x="171" y="83"/>
                    <a:pt x="172" y="83"/>
                    <a:pt x="172" y="83"/>
                  </a:cubicBezTo>
                  <a:cubicBezTo>
                    <a:pt x="172" y="81"/>
                    <a:pt x="172" y="81"/>
                    <a:pt x="172" y="80"/>
                  </a:cubicBezTo>
                  <a:cubicBezTo>
                    <a:pt x="171" y="78"/>
                    <a:pt x="172" y="78"/>
                    <a:pt x="173" y="77"/>
                  </a:cubicBezTo>
                  <a:cubicBezTo>
                    <a:pt x="173" y="77"/>
                    <a:pt x="173" y="76"/>
                    <a:pt x="173" y="76"/>
                  </a:cubicBezTo>
                  <a:cubicBezTo>
                    <a:pt x="173" y="64"/>
                    <a:pt x="173" y="52"/>
                    <a:pt x="173" y="40"/>
                  </a:cubicBezTo>
                  <a:cubicBezTo>
                    <a:pt x="173" y="38"/>
                    <a:pt x="173" y="36"/>
                    <a:pt x="173" y="34"/>
                  </a:cubicBezTo>
                  <a:cubicBezTo>
                    <a:pt x="173" y="30"/>
                    <a:pt x="173" y="26"/>
                    <a:pt x="173" y="22"/>
                  </a:cubicBezTo>
                  <a:cubicBezTo>
                    <a:pt x="173" y="21"/>
                    <a:pt x="173" y="21"/>
                    <a:pt x="173" y="20"/>
                  </a:cubicBezTo>
                  <a:cubicBezTo>
                    <a:pt x="172" y="20"/>
                    <a:pt x="171" y="19"/>
                    <a:pt x="171" y="18"/>
                  </a:cubicBezTo>
                  <a:cubicBezTo>
                    <a:pt x="171" y="17"/>
                    <a:pt x="172" y="16"/>
                    <a:pt x="173" y="15"/>
                  </a:cubicBezTo>
                  <a:cubicBezTo>
                    <a:pt x="172" y="15"/>
                    <a:pt x="172" y="15"/>
                    <a:pt x="172" y="14"/>
                  </a:cubicBezTo>
                  <a:cubicBezTo>
                    <a:pt x="172" y="14"/>
                    <a:pt x="172" y="13"/>
                    <a:pt x="172" y="13"/>
                  </a:cubicBezTo>
                  <a:cubicBezTo>
                    <a:pt x="172" y="13"/>
                    <a:pt x="171" y="13"/>
                    <a:pt x="171" y="13"/>
                  </a:cubicBezTo>
                  <a:cubicBezTo>
                    <a:pt x="166" y="13"/>
                    <a:pt x="162" y="13"/>
                    <a:pt x="157" y="13"/>
                  </a:cubicBezTo>
                  <a:cubicBezTo>
                    <a:pt x="157" y="13"/>
                    <a:pt x="156" y="13"/>
                    <a:pt x="156" y="13"/>
                  </a:cubicBezTo>
                  <a:cubicBezTo>
                    <a:pt x="152" y="13"/>
                    <a:pt x="149" y="13"/>
                    <a:pt x="145" y="14"/>
                  </a:cubicBezTo>
                  <a:cubicBezTo>
                    <a:pt x="144" y="14"/>
                    <a:pt x="144" y="14"/>
                    <a:pt x="143" y="14"/>
                  </a:cubicBezTo>
                  <a:cubicBezTo>
                    <a:pt x="144" y="14"/>
                    <a:pt x="145" y="14"/>
                    <a:pt x="146" y="14"/>
                  </a:cubicBezTo>
                  <a:cubicBezTo>
                    <a:pt x="150" y="14"/>
                    <a:pt x="153" y="15"/>
                    <a:pt x="157" y="14"/>
                  </a:cubicBezTo>
                  <a:cubicBezTo>
                    <a:pt x="159" y="14"/>
                    <a:pt x="160" y="14"/>
                    <a:pt x="162" y="14"/>
                  </a:cubicBezTo>
                  <a:cubicBezTo>
                    <a:pt x="164" y="14"/>
                    <a:pt x="165" y="14"/>
                    <a:pt x="165" y="16"/>
                  </a:cubicBezTo>
                  <a:cubicBezTo>
                    <a:pt x="165" y="17"/>
                    <a:pt x="164" y="19"/>
                    <a:pt x="163" y="18"/>
                  </a:cubicBezTo>
                  <a:cubicBezTo>
                    <a:pt x="162" y="18"/>
                    <a:pt x="161" y="18"/>
                    <a:pt x="160" y="18"/>
                  </a:cubicBezTo>
                  <a:cubicBezTo>
                    <a:pt x="158" y="18"/>
                    <a:pt x="155" y="17"/>
                    <a:pt x="153" y="17"/>
                  </a:cubicBezTo>
                  <a:cubicBezTo>
                    <a:pt x="150" y="17"/>
                    <a:pt x="147" y="16"/>
                    <a:pt x="144" y="16"/>
                  </a:cubicBezTo>
                  <a:cubicBezTo>
                    <a:pt x="138" y="16"/>
                    <a:pt x="133" y="16"/>
                    <a:pt x="128" y="16"/>
                  </a:cubicBezTo>
                  <a:cubicBezTo>
                    <a:pt x="121" y="16"/>
                    <a:pt x="115" y="15"/>
                    <a:pt x="108" y="15"/>
                  </a:cubicBezTo>
                  <a:cubicBezTo>
                    <a:pt x="108" y="15"/>
                    <a:pt x="107" y="16"/>
                    <a:pt x="106" y="16"/>
                  </a:cubicBezTo>
                  <a:cubicBezTo>
                    <a:pt x="106" y="15"/>
                    <a:pt x="105" y="15"/>
                    <a:pt x="104" y="15"/>
                  </a:cubicBezTo>
                  <a:cubicBezTo>
                    <a:pt x="102" y="15"/>
                    <a:pt x="100" y="15"/>
                    <a:pt x="98" y="15"/>
                  </a:cubicBezTo>
                  <a:cubicBezTo>
                    <a:pt x="98" y="15"/>
                    <a:pt x="98" y="15"/>
                    <a:pt x="97" y="15"/>
                  </a:cubicBezTo>
                  <a:cubicBezTo>
                    <a:pt x="97" y="16"/>
                    <a:pt x="97" y="16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33"/>
                    <a:pt x="97" y="39"/>
                    <a:pt x="97" y="46"/>
                  </a:cubicBezTo>
                  <a:cubicBezTo>
                    <a:pt x="97" y="47"/>
                    <a:pt x="97" y="48"/>
                    <a:pt x="97" y="49"/>
                  </a:cubicBezTo>
                  <a:cubicBezTo>
                    <a:pt x="97" y="52"/>
                    <a:pt x="97" y="56"/>
                    <a:pt x="97" y="59"/>
                  </a:cubicBezTo>
                  <a:cubicBezTo>
                    <a:pt x="97" y="64"/>
                    <a:pt x="97" y="68"/>
                    <a:pt x="98" y="73"/>
                  </a:cubicBezTo>
                  <a:cubicBezTo>
                    <a:pt x="98" y="74"/>
                    <a:pt x="98" y="74"/>
                    <a:pt x="98" y="75"/>
                  </a:cubicBezTo>
                  <a:cubicBezTo>
                    <a:pt x="99" y="75"/>
                    <a:pt x="99" y="76"/>
                    <a:pt x="98" y="77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9"/>
                    <a:pt x="98" y="80"/>
                    <a:pt x="98" y="81"/>
                  </a:cubicBezTo>
                  <a:cubicBezTo>
                    <a:pt x="98" y="81"/>
                    <a:pt x="99" y="81"/>
                    <a:pt x="99" y="82"/>
                  </a:cubicBezTo>
                  <a:cubicBezTo>
                    <a:pt x="99" y="83"/>
                    <a:pt x="99" y="83"/>
                    <a:pt x="98" y="83"/>
                  </a:cubicBezTo>
                  <a:cubicBezTo>
                    <a:pt x="98" y="83"/>
                    <a:pt x="98" y="83"/>
                    <a:pt x="98" y="84"/>
                  </a:cubicBezTo>
                  <a:cubicBezTo>
                    <a:pt x="97" y="84"/>
                    <a:pt x="97" y="85"/>
                    <a:pt x="97" y="85"/>
                  </a:cubicBezTo>
                  <a:cubicBezTo>
                    <a:pt x="97" y="87"/>
                    <a:pt x="97" y="88"/>
                    <a:pt x="96" y="89"/>
                  </a:cubicBezTo>
                  <a:cubicBezTo>
                    <a:pt x="96" y="90"/>
                    <a:pt x="96" y="90"/>
                    <a:pt x="95" y="90"/>
                  </a:cubicBezTo>
                  <a:cubicBezTo>
                    <a:pt x="94" y="90"/>
                    <a:pt x="93" y="90"/>
                    <a:pt x="93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86" y="89"/>
                    <a:pt x="81" y="89"/>
                    <a:pt x="76" y="89"/>
                  </a:cubicBezTo>
                  <a:cubicBezTo>
                    <a:pt x="72" y="90"/>
                    <a:pt x="69" y="90"/>
                    <a:pt x="65" y="90"/>
                  </a:cubicBezTo>
                  <a:cubicBezTo>
                    <a:pt x="60" y="91"/>
                    <a:pt x="55" y="91"/>
                    <a:pt x="49" y="92"/>
                  </a:cubicBezTo>
                  <a:cubicBezTo>
                    <a:pt x="45" y="92"/>
                    <a:pt x="41" y="93"/>
                    <a:pt x="37" y="93"/>
                  </a:cubicBezTo>
                  <a:cubicBezTo>
                    <a:pt x="35" y="93"/>
                    <a:pt x="33" y="94"/>
                    <a:pt x="31" y="94"/>
                  </a:cubicBezTo>
                  <a:cubicBezTo>
                    <a:pt x="31" y="95"/>
                    <a:pt x="31" y="95"/>
                    <a:pt x="31" y="96"/>
                  </a:cubicBezTo>
                  <a:cubicBezTo>
                    <a:pt x="31" y="107"/>
                    <a:pt x="31" y="119"/>
                    <a:pt x="31" y="130"/>
                  </a:cubicBezTo>
                  <a:cubicBezTo>
                    <a:pt x="32" y="144"/>
                    <a:pt x="32" y="158"/>
                    <a:pt x="31" y="172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2" y="174"/>
                    <a:pt x="32" y="173"/>
                    <a:pt x="32" y="173"/>
                  </a:cubicBezTo>
                  <a:cubicBezTo>
                    <a:pt x="33" y="172"/>
                    <a:pt x="34" y="171"/>
                    <a:pt x="35" y="172"/>
                  </a:cubicBezTo>
                  <a:cubicBezTo>
                    <a:pt x="37" y="172"/>
                    <a:pt x="38" y="172"/>
                    <a:pt x="40" y="172"/>
                  </a:cubicBezTo>
                  <a:cubicBezTo>
                    <a:pt x="41" y="173"/>
                    <a:pt x="42" y="173"/>
                    <a:pt x="44" y="173"/>
                  </a:cubicBezTo>
                  <a:cubicBezTo>
                    <a:pt x="49" y="173"/>
                    <a:pt x="55" y="173"/>
                    <a:pt x="60" y="173"/>
                  </a:cubicBezTo>
                  <a:cubicBezTo>
                    <a:pt x="67" y="173"/>
                    <a:pt x="74" y="173"/>
                    <a:pt x="81" y="173"/>
                  </a:cubicBezTo>
                  <a:cubicBezTo>
                    <a:pt x="84" y="173"/>
                    <a:pt x="86" y="173"/>
                    <a:pt x="89" y="173"/>
                  </a:cubicBezTo>
                  <a:cubicBezTo>
                    <a:pt x="89" y="173"/>
                    <a:pt x="89" y="173"/>
                    <a:pt x="90" y="172"/>
                  </a:cubicBezTo>
                  <a:cubicBezTo>
                    <a:pt x="91" y="172"/>
                    <a:pt x="92" y="172"/>
                    <a:pt x="93" y="173"/>
                  </a:cubicBezTo>
                  <a:cubicBezTo>
                    <a:pt x="93" y="173"/>
                    <a:pt x="93" y="173"/>
                    <a:pt x="93" y="174"/>
                  </a:cubicBezTo>
                  <a:cubicBezTo>
                    <a:pt x="93" y="173"/>
                    <a:pt x="93" y="173"/>
                    <a:pt x="93" y="173"/>
                  </a:cubicBezTo>
                  <a:cubicBezTo>
                    <a:pt x="94" y="173"/>
                    <a:pt x="94" y="172"/>
                    <a:pt x="95" y="173"/>
                  </a:cubicBezTo>
                  <a:cubicBezTo>
                    <a:pt x="96" y="173"/>
                    <a:pt x="96" y="173"/>
                    <a:pt x="96" y="174"/>
                  </a:cubicBezTo>
                  <a:cubicBezTo>
                    <a:pt x="96" y="176"/>
                    <a:pt x="96" y="179"/>
                    <a:pt x="96" y="181"/>
                  </a:cubicBezTo>
                  <a:cubicBezTo>
                    <a:pt x="96" y="184"/>
                    <a:pt x="96" y="186"/>
                    <a:pt x="95" y="189"/>
                  </a:cubicBezTo>
                  <a:cubicBezTo>
                    <a:pt x="95" y="195"/>
                    <a:pt x="96" y="201"/>
                    <a:pt x="96" y="207"/>
                  </a:cubicBezTo>
                  <a:cubicBezTo>
                    <a:pt x="97" y="211"/>
                    <a:pt x="97" y="215"/>
                    <a:pt x="97" y="220"/>
                  </a:cubicBezTo>
                  <a:cubicBezTo>
                    <a:pt x="97" y="228"/>
                    <a:pt x="97" y="236"/>
                    <a:pt x="97" y="244"/>
                  </a:cubicBezTo>
                  <a:cubicBezTo>
                    <a:pt x="97" y="246"/>
                    <a:pt x="97" y="247"/>
                    <a:pt x="97" y="248"/>
                  </a:cubicBezTo>
                  <a:cubicBezTo>
                    <a:pt x="97" y="249"/>
                    <a:pt x="98" y="249"/>
                    <a:pt x="99" y="249"/>
                  </a:cubicBezTo>
                  <a:cubicBezTo>
                    <a:pt x="99" y="250"/>
                    <a:pt x="99" y="250"/>
                    <a:pt x="100" y="250"/>
                  </a:cubicBezTo>
                  <a:cubicBezTo>
                    <a:pt x="102" y="250"/>
                    <a:pt x="103" y="250"/>
                    <a:pt x="105" y="251"/>
                  </a:cubicBezTo>
                  <a:cubicBezTo>
                    <a:pt x="107" y="251"/>
                    <a:pt x="109" y="251"/>
                    <a:pt x="112" y="251"/>
                  </a:cubicBezTo>
                  <a:cubicBezTo>
                    <a:pt x="116" y="252"/>
                    <a:pt x="120" y="252"/>
                    <a:pt x="125" y="252"/>
                  </a:cubicBezTo>
                  <a:cubicBezTo>
                    <a:pt x="133" y="252"/>
                    <a:pt x="142" y="252"/>
                    <a:pt x="150" y="251"/>
                  </a:cubicBezTo>
                  <a:cubicBezTo>
                    <a:pt x="152" y="251"/>
                    <a:pt x="153" y="251"/>
                    <a:pt x="155" y="251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52" y="250"/>
                    <a:pt x="150" y="250"/>
                    <a:pt x="147" y="250"/>
                  </a:cubicBezTo>
                  <a:cubicBezTo>
                    <a:pt x="145" y="250"/>
                    <a:pt x="144" y="250"/>
                    <a:pt x="142" y="250"/>
                  </a:cubicBezTo>
                  <a:cubicBezTo>
                    <a:pt x="136" y="250"/>
                    <a:pt x="129" y="250"/>
                    <a:pt x="123" y="250"/>
                  </a:cubicBezTo>
                  <a:cubicBezTo>
                    <a:pt x="120" y="251"/>
                    <a:pt x="117" y="251"/>
                    <a:pt x="114" y="251"/>
                  </a:cubicBezTo>
                  <a:cubicBezTo>
                    <a:pt x="113" y="251"/>
                    <a:pt x="112" y="251"/>
                    <a:pt x="111" y="250"/>
                  </a:cubicBezTo>
                  <a:cubicBezTo>
                    <a:pt x="109" y="250"/>
                    <a:pt x="109" y="249"/>
                    <a:pt x="109" y="247"/>
                  </a:cubicBezTo>
                  <a:close/>
                  <a:moveTo>
                    <a:pt x="252" y="66"/>
                  </a:moveTo>
                  <a:cubicBezTo>
                    <a:pt x="252" y="66"/>
                    <a:pt x="252" y="66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52" y="69"/>
                    <a:pt x="252" y="71"/>
                    <a:pt x="252" y="74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52" y="76"/>
                    <a:pt x="253" y="78"/>
                    <a:pt x="253" y="79"/>
                  </a:cubicBezTo>
                  <a:cubicBezTo>
                    <a:pt x="253" y="83"/>
                    <a:pt x="253" y="86"/>
                    <a:pt x="253" y="89"/>
                  </a:cubicBezTo>
                  <a:cubicBezTo>
                    <a:pt x="254" y="94"/>
                    <a:pt x="254" y="100"/>
                    <a:pt x="254" y="105"/>
                  </a:cubicBezTo>
                  <a:cubicBezTo>
                    <a:pt x="254" y="115"/>
                    <a:pt x="254" y="125"/>
                    <a:pt x="254" y="135"/>
                  </a:cubicBezTo>
                  <a:cubicBezTo>
                    <a:pt x="254" y="136"/>
                    <a:pt x="254" y="138"/>
                    <a:pt x="254" y="140"/>
                  </a:cubicBezTo>
                  <a:cubicBezTo>
                    <a:pt x="254" y="140"/>
                    <a:pt x="254" y="141"/>
                    <a:pt x="254" y="141"/>
                  </a:cubicBezTo>
                  <a:cubicBezTo>
                    <a:pt x="254" y="142"/>
                    <a:pt x="254" y="142"/>
                    <a:pt x="254" y="143"/>
                  </a:cubicBezTo>
                  <a:cubicBezTo>
                    <a:pt x="254" y="148"/>
                    <a:pt x="255" y="152"/>
                    <a:pt x="255" y="157"/>
                  </a:cubicBezTo>
                  <a:cubicBezTo>
                    <a:pt x="255" y="163"/>
                    <a:pt x="256" y="168"/>
                    <a:pt x="256" y="174"/>
                  </a:cubicBezTo>
                  <a:cubicBezTo>
                    <a:pt x="256" y="180"/>
                    <a:pt x="256" y="187"/>
                    <a:pt x="256" y="193"/>
                  </a:cubicBezTo>
                  <a:cubicBezTo>
                    <a:pt x="255" y="197"/>
                    <a:pt x="255" y="201"/>
                    <a:pt x="255" y="205"/>
                  </a:cubicBezTo>
                  <a:cubicBezTo>
                    <a:pt x="255" y="208"/>
                    <a:pt x="254" y="211"/>
                    <a:pt x="254" y="214"/>
                  </a:cubicBezTo>
                  <a:cubicBezTo>
                    <a:pt x="254" y="218"/>
                    <a:pt x="254" y="222"/>
                    <a:pt x="254" y="226"/>
                  </a:cubicBezTo>
                  <a:cubicBezTo>
                    <a:pt x="254" y="226"/>
                    <a:pt x="254" y="226"/>
                    <a:pt x="254" y="226"/>
                  </a:cubicBezTo>
                  <a:cubicBezTo>
                    <a:pt x="254" y="226"/>
                    <a:pt x="254" y="226"/>
                    <a:pt x="254" y="225"/>
                  </a:cubicBezTo>
                  <a:cubicBezTo>
                    <a:pt x="255" y="222"/>
                    <a:pt x="255" y="219"/>
                    <a:pt x="256" y="215"/>
                  </a:cubicBezTo>
                  <a:cubicBezTo>
                    <a:pt x="256" y="211"/>
                    <a:pt x="256" y="206"/>
                    <a:pt x="256" y="201"/>
                  </a:cubicBezTo>
                  <a:cubicBezTo>
                    <a:pt x="256" y="189"/>
                    <a:pt x="256" y="176"/>
                    <a:pt x="256" y="163"/>
                  </a:cubicBezTo>
                  <a:cubicBezTo>
                    <a:pt x="256" y="159"/>
                    <a:pt x="256" y="154"/>
                    <a:pt x="256" y="150"/>
                  </a:cubicBezTo>
                  <a:cubicBezTo>
                    <a:pt x="256" y="143"/>
                    <a:pt x="255" y="136"/>
                    <a:pt x="255" y="129"/>
                  </a:cubicBezTo>
                  <a:cubicBezTo>
                    <a:pt x="254" y="122"/>
                    <a:pt x="254" y="116"/>
                    <a:pt x="254" y="109"/>
                  </a:cubicBezTo>
                  <a:cubicBezTo>
                    <a:pt x="254" y="99"/>
                    <a:pt x="254" y="88"/>
                    <a:pt x="253" y="77"/>
                  </a:cubicBezTo>
                  <a:cubicBezTo>
                    <a:pt x="253" y="73"/>
                    <a:pt x="253" y="70"/>
                    <a:pt x="252" y="66"/>
                  </a:cubicBezTo>
                  <a:close/>
                  <a:moveTo>
                    <a:pt x="5" y="207"/>
                  </a:moveTo>
                  <a:cubicBezTo>
                    <a:pt x="4" y="207"/>
                    <a:pt x="4" y="207"/>
                    <a:pt x="4" y="207"/>
                  </a:cubicBezTo>
                  <a:cubicBezTo>
                    <a:pt x="4" y="207"/>
                    <a:pt x="4" y="207"/>
                    <a:pt x="4" y="207"/>
                  </a:cubicBezTo>
                  <a:cubicBezTo>
                    <a:pt x="4" y="218"/>
                    <a:pt x="4" y="228"/>
                    <a:pt x="5" y="238"/>
                  </a:cubicBezTo>
                  <a:cubicBezTo>
                    <a:pt x="5" y="243"/>
                    <a:pt x="5" y="247"/>
                    <a:pt x="6" y="251"/>
                  </a:cubicBezTo>
                  <a:cubicBezTo>
                    <a:pt x="7" y="252"/>
                    <a:pt x="7" y="253"/>
                    <a:pt x="8" y="253"/>
                  </a:cubicBezTo>
                  <a:cubicBezTo>
                    <a:pt x="10" y="255"/>
                    <a:pt x="12" y="257"/>
                    <a:pt x="14" y="259"/>
                  </a:cubicBezTo>
                  <a:cubicBezTo>
                    <a:pt x="15" y="261"/>
                    <a:pt x="16" y="261"/>
                    <a:pt x="18" y="260"/>
                  </a:cubicBezTo>
                  <a:cubicBezTo>
                    <a:pt x="18" y="260"/>
                    <a:pt x="17" y="259"/>
                    <a:pt x="17" y="259"/>
                  </a:cubicBezTo>
                  <a:cubicBezTo>
                    <a:pt x="16" y="258"/>
                    <a:pt x="14" y="257"/>
                    <a:pt x="13" y="255"/>
                  </a:cubicBezTo>
                  <a:cubicBezTo>
                    <a:pt x="12" y="254"/>
                    <a:pt x="12" y="252"/>
                    <a:pt x="11" y="251"/>
                  </a:cubicBezTo>
                  <a:cubicBezTo>
                    <a:pt x="10" y="249"/>
                    <a:pt x="9" y="246"/>
                    <a:pt x="8" y="243"/>
                  </a:cubicBezTo>
                  <a:cubicBezTo>
                    <a:pt x="7" y="242"/>
                    <a:pt x="7" y="241"/>
                    <a:pt x="6" y="240"/>
                  </a:cubicBezTo>
                  <a:cubicBezTo>
                    <a:pt x="6" y="238"/>
                    <a:pt x="5" y="237"/>
                    <a:pt x="6" y="235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0"/>
                    <a:pt x="6" y="226"/>
                    <a:pt x="6" y="221"/>
                  </a:cubicBezTo>
                  <a:cubicBezTo>
                    <a:pt x="6" y="220"/>
                    <a:pt x="6" y="219"/>
                    <a:pt x="6" y="217"/>
                  </a:cubicBezTo>
                  <a:cubicBezTo>
                    <a:pt x="6" y="215"/>
                    <a:pt x="5" y="213"/>
                    <a:pt x="5" y="212"/>
                  </a:cubicBezTo>
                  <a:cubicBezTo>
                    <a:pt x="5" y="210"/>
                    <a:pt x="5" y="209"/>
                    <a:pt x="5" y="207"/>
                  </a:cubicBezTo>
                  <a:close/>
                  <a:moveTo>
                    <a:pt x="39" y="267"/>
                  </a:moveTo>
                  <a:cubicBezTo>
                    <a:pt x="39" y="267"/>
                    <a:pt x="39" y="268"/>
                    <a:pt x="39" y="268"/>
                  </a:cubicBezTo>
                  <a:cubicBezTo>
                    <a:pt x="39" y="268"/>
                    <a:pt x="40" y="268"/>
                    <a:pt x="40" y="268"/>
                  </a:cubicBezTo>
                  <a:cubicBezTo>
                    <a:pt x="44" y="269"/>
                    <a:pt x="47" y="270"/>
                    <a:pt x="51" y="270"/>
                  </a:cubicBezTo>
                  <a:cubicBezTo>
                    <a:pt x="57" y="270"/>
                    <a:pt x="64" y="270"/>
                    <a:pt x="70" y="270"/>
                  </a:cubicBezTo>
                  <a:cubicBezTo>
                    <a:pt x="83" y="270"/>
                    <a:pt x="95" y="270"/>
                    <a:pt x="108" y="270"/>
                  </a:cubicBezTo>
                  <a:cubicBezTo>
                    <a:pt x="111" y="270"/>
                    <a:pt x="113" y="270"/>
                    <a:pt x="116" y="270"/>
                  </a:cubicBezTo>
                  <a:cubicBezTo>
                    <a:pt x="115" y="270"/>
                    <a:pt x="115" y="270"/>
                    <a:pt x="114" y="270"/>
                  </a:cubicBezTo>
                  <a:cubicBezTo>
                    <a:pt x="112" y="269"/>
                    <a:pt x="109" y="269"/>
                    <a:pt x="106" y="269"/>
                  </a:cubicBezTo>
                  <a:cubicBezTo>
                    <a:pt x="104" y="269"/>
                    <a:pt x="103" y="269"/>
                    <a:pt x="101" y="269"/>
                  </a:cubicBezTo>
                  <a:cubicBezTo>
                    <a:pt x="96" y="269"/>
                    <a:pt x="91" y="269"/>
                    <a:pt x="86" y="269"/>
                  </a:cubicBezTo>
                  <a:cubicBezTo>
                    <a:pt x="74" y="269"/>
                    <a:pt x="62" y="269"/>
                    <a:pt x="50" y="269"/>
                  </a:cubicBezTo>
                  <a:cubicBezTo>
                    <a:pt x="47" y="268"/>
                    <a:pt x="43" y="268"/>
                    <a:pt x="40" y="267"/>
                  </a:cubicBezTo>
                  <a:cubicBezTo>
                    <a:pt x="39" y="267"/>
                    <a:pt x="39" y="267"/>
                    <a:pt x="39" y="267"/>
                  </a:cubicBezTo>
                  <a:close/>
                  <a:moveTo>
                    <a:pt x="222" y="263"/>
                  </a:moveTo>
                  <a:cubicBezTo>
                    <a:pt x="221" y="263"/>
                    <a:pt x="221" y="263"/>
                    <a:pt x="221" y="263"/>
                  </a:cubicBezTo>
                  <a:cubicBezTo>
                    <a:pt x="219" y="264"/>
                    <a:pt x="217" y="265"/>
                    <a:pt x="215" y="265"/>
                  </a:cubicBezTo>
                  <a:cubicBezTo>
                    <a:pt x="213" y="265"/>
                    <a:pt x="211" y="265"/>
                    <a:pt x="210" y="263"/>
                  </a:cubicBezTo>
                  <a:cubicBezTo>
                    <a:pt x="209" y="263"/>
                    <a:pt x="209" y="263"/>
                    <a:pt x="208" y="263"/>
                  </a:cubicBezTo>
                  <a:cubicBezTo>
                    <a:pt x="201" y="264"/>
                    <a:pt x="195" y="265"/>
                    <a:pt x="188" y="266"/>
                  </a:cubicBezTo>
                  <a:cubicBezTo>
                    <a:pt x="186" y="267"/>
                    <a:pt x="184" y="267"/>
                    <a:pt x="183" y="267"/>
                  </a:cubicBezTo>
                  <a:cubicBezTo>
                    <a:pt x="183" y="268"/>
                    <a:pt x="183" y="268"/>
                    <a:pt x="184" y="268"/>
                  </a:cubicBezTo>
                  <a:cubicBezTo>
                    <a:pt x="192" y="267"/>
                    <a:pt x="200" y="267"/>
                    <a:pt x="208" y="267"/>
                  </a:cubicBezTo>
                  <a:cubicBezTo>
                    <a:pt x="209" y="267"/>
                    <a:pt x="209" y="267"/>
                    <a:pt x="210" y="267"/>
                  </a:cubicBezTo>
                  <a:cubicBezTo>
                    <a:pt x="215" y="266"/>
                    <a:pt x="219" y="265"/>
                    <a:pt x="223" y="264"/>
                  </a:cubicBezTo>
                  <a:cubicBezTo>
                    <a:pt x="224" y="264"/>
                    <a:pt x="224" y="264"/>
                    <a:pt x="224" y="264"/>
                  </a:cubicBezTo>
                  <a:cubicBezTo>
                    <a:pt x="223" y="263"/>
                    <a:pt x="223" y="263"/>
                    <a:pt x="222" y="263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3" y="239"/>
                    <a:pt x="213" y="240"/>
                  </a:cubicBezTo>
                  <a:cubicBezTo>
                    <a:pt x="213" y="240"/>
                    <a:pt x="212" y="240"/>
                    <a:pt x="212" y="241"/>
                  </a:cubicBezTo>
                  <a:cubicBezTo>
                    <a:pt x="211" y="242"/>
                    <a:pt x="210" y="242"/>
                    <a:pt x="208" y="242"/>
                  </a:cubicBezTo>
                  <a:cubicBezTo>
                    <a:pt x="207" y="243"/>
                    <a:pt x="206" y="245"/>
                    <a:pt x="205" y="247"/>
                  </a:cubicBezTo>
                  <a:cubicBezTo>
                    <a:pt x="204" y="247"/>
                    <a:pt x="204" y="248"/>
                    <a:pt x="203" y="249"/>
                  </a:cubicBezTo>
                  <a:cubicBezTo>
                    <a:pt x="202" y="250"/>
                    <a:pt x="201" y="250"/>
                    <a:pt x="201" y="248"/>
                  </a:cubicBezTo>
                  <a:cubicBezTo>
                    <a:pt x="201" y="248"/>
                    <a:pt x="200" y="248"/>
                    <a:pt x="200" y="248"/>
                  </a:cubicBezTo>
                  <a:cubicBezTo>
                    <a:pt x="200" y="249"/>
                    <a:pt x="199" y="250"/>
                    <a:pt x="199" y="252"/>
                  </a:cubicBezTo>
                  <a:cubicBezTo>
                    <a:pt x="201" y="252"/>
                    <a:pt x="203" y="251"/>
                    <a:pt x="205" y="251"/>
                  </a:cubicBezTo>
                  <a:cubicBezTo>
                    <a:pt x="206" y="251"/>
                    <a:pt x="206" y="251"/>
                    <a:pt x="207" y="250"/>
                  </a:cubicBezTo>
                  <a:cubicBezTo>
                    <a:pt x="209" y="248"/>
                    <a:pt x="211" y="246"/>
                    <a:pt x="212" y="244"/>
                  </a:cubicBezTo>
                  <a:cubicBezTo>
                    <a:pt x="214" y="242"/>
                    <a:pt x="214" y="241"/>
                    <a:pt x="214" y="239"/>
                  </a:cubicBezTo>
                  <a:close/>
                  <a:moveTo>
                    <a:pt x="119" y="254"/>
                  </a:moveTo>
                  <a:cubicBezTo>
                    <a:pt x="119" y="254"/>
                    <a:pt x="119" y="254"/>
                    <a:pt x="119" y="254"/>
                  </a:cubicBezTo>
                  <a:cubicBezTo>
                    <a:pt x="115" y="254"/>
                    <a:pt x="112" y="254"/>
                    <a:pt x="109" y="253"/>
                  </a:cubicBezTo>
                  <a:cubicBezTo>
                    <a:pt x="107" y="253"/>
                    <a:pt x="105" y="253"/>
                    <a:pt x="103" y="253"/>
                  </a:cubicBezTo>
                  <a:cubicBezTo>
                    <a:pt x="101" y="252"/>
                    <a:pt x="99" y="252"/>
                    <a:pt x="97" y="251"/>
                  </a:cubicBezTo>
                  <a:cubicBezTo>
                    <a:pt x="96" y="251"/>
                    <a:pt x="95" y="250"/>
                    <a:pt x="95" y="249"/>
                  </a:cubicBezTo>
                  <a:cubicBezTo>
                    <a:pt x="95" y="248"/>
                    <a:pt x="95" y="247"/>
                    <a:pt x="95" y="246"/>
                  </a:cubicBezTo>
                  <a:cubicBezTo>
                    <a:pt x="95" y="245"/>
                    <a:pt x="95" y="245"/>
                    <a:pt x="95" y="244"/>
                  </a:cubicBezTo>
                  <a:cubicBezTo>
                    <a:pt x="94" y="245"/>
                    <a:pt x="94" y="245"/>
                    <a:pt x="94" y="246"/>
                  </a:cubicBezTo>
                  <a:cubicBezTo>
                    <a:pt x="94" y="249"/>
                    <a:pt x="94" y="251"/>
                    <a:pt x="94" y="254"/>
                  </a:cubicBezTo>
                  <a:cubicBezTo>
                    <a:pt x="94" y="254"/>
                    <a:pt x="94" y="255"/>
                    <a:pt x="94" y="255"/>
                  </a:cubicBezTo>
                  <a:cubicBezTo>
                    <a:pt x="102" y="255"/>
                    <a:pt x="111" y="255"/>
                    <a:pt x="119" y="254"/>
                  </a:cubicBezTo>
                  <a:close/>
                  <a:moveTo>
                    <a:pt x="191" y="30"/>
                  </a:moveTo>
                  <a:cubicBezTo>
                    <a:pt x="191" y="31"/>
                    <a:pt x="191" y="31"/>
                    <a:pt x="191" y="31"/>
                  </a:cubicBezTo>
                  <a:cubicBezTo>
                    <a:pt x="190" y="33"/>
                    <a:pt x="188" y="36"/>
                    <a:pt x="188" y="39"/>
                  </a:cubicBezTo>
                  <a:cubicBezTo>
                    <a:pt x="188" y="40"/>
                    <a:pt x="188" y="41"/>
                    <a:pt x="188" y="42"/>
                  </a:cubicBezTo>
                  <a:cubicBezTo>
                    <a:pt x="189" y="46"/>
                    <a:pt x="189" y="50"/>
                    <a:pt x="189" y="55"/>
                  </a:cubicBezTo>
                  <a:cubicBezTo>
                    <a:pt x="189" y="55"/>
                    <a:pt x="190" y="55"/>
                    <a:pt x="190" y="56"/>
                  </a:cubicBezTo>
                  <a:cubicBezTo>
                    <a:pt x="191" y="54"/>
                    <a:pt x="192" y="52"/>
                    <a:pt x="193" y="50"/>
                  </a:cubicBezTo>
                  <a:cubicBezTo>
                    <a:pt x="192" y="49"/>
                    <a:pt x="192" y="48"/>
                    <a:pt x="192" y="47"/>
                  </a:cubicBezTo>
                  <a:cubicBezTo>
                    <a:pt x="192" y="46"/>
                    <a:pt x="192" y="46"/>
                    <a:pt x="191" y="46"/>
                  </a:cubicBezTo>
                  <a:cubicBezTo>
                    <a:pt x="191" y="45"/>
                    <a:pt x="191" y="44"/>
                    <a:pt x="191" y="43"/>
                  </a:cubicBezTo>
                  <a:cubicBezTo>
                    <a:pt x="191" y="42"/>
                    <a:pt x="191" y="41"/>
                    <a:pt x="191" y="40"/>
                  </a:cubicBezTo>
                  <a:cubicBezTo>
                    <a:pt x="191" y="37"/>
                    <a:pt x="191" y="34"/>
                    <a:pt x="191" y="30"/>
                  </a:cubicBezTo>
                  <a:close/>
                  <a:moveTo>
                    <a:pt x="198" y="37"/>
                  </a:moveTo>
                  <a:cubicBezTo>
                    <a:pt x="198" y="36"/>
                    <a:pt x="198" y="36"/>
                    <a:pt x="198" y="35"/>
                  </a:cubicBezTo>
                  <a:cubicBezTo>
                    <a:pt x="198" y="34"/>
                    <a:pt x="199" y="33"/>
                    <a:pt x="199" y="32"/>
                  </a:cubicBezTo>
                  <a:cubicBezTo>
                    <a:pt x="200" y="30"/>
                    <a:pt x="201" y="29"/>
                    <a:pt x="201" y="27"/>
                  </a:cubicBezTo>
                  <a:cubicBezTo>
                    <a:pt x="201" y="27"/>
                    <a:pt x="201" y="26"/>
                    <a:pt x="201" y="26"/>
                  </a:cubicBezTo>
                  <a:cubicBezTo>
                    <a:pt x="201" y="25"/>
                    <a:pt x="201" y="25"/>
                    <a:pt x="202" y="24"/>
                  </a:cubicBezTo>
                  <a:cubicBezTo>
                    <a:pt x="202" y="23"/>
                    <a:pt x="202" y="23"/>
                    <a:pt x="203" y="22"/>
                  </a:cubicBezTo>
                  <a:cubicBezTo>
                    <a:pt x="202" y="22"/>
                    <a:pt x="202" y="21"/>
                    <a:pt x="201" y="21"/>
                  </a:cubicBezTo>
                  <a:cubicBezTo>
                    <a:pt x="199" y="22"/>
                    <a:pt x="198" y="23"/>
                    <a:pt x="196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96" y="26"/>
                    <a:pt x="195" y="27"/>
                    <a:pt x="195" y="29"/>
                  </a:cubicBezTo>
                  <a:cubicBezTo>
                    <a:pt x="195" y="29"/>
                    <a:pt x="195" y="29"/>
                    <a:pt x="196" y="30"/>
                  </a:cubicBezTo>
                  <a:cubicBezTo>
                    <a:pt x="197" y="32"/>
                    <a:pt x="197" y="34"/>
                    <a:pt x="198" y="36"/>
                  </a:cubicBezTo>
                  <a:cubicBezTo>
                    <a:pt x="198" y="36"/>
                    <a:pt x="198" y="37"/>
                    <a:pt x="198" y="37"/>
                  </a:cubicBezTo>
                  <a:close/>
                  <a:moveTo>
                    <a:pt x="130" y="259"/>
                  </a:moveTo>
                  <a:cubicBezTo>
                    <a:pt x="130" y="259"/>
                    <a:pt x="130" y="259"/>
                    <a:pt x="130" y="258"/>
                  </a:cubicBezTo>
                  <a:cubicBezTo>
                    <a:pt x="130" y="257"/>
                    <a:pt x="131" y="257"/>
                    <a:pt x="132" y="258"/>
                  </a:cubicBezTo>
                  <a:cubicBezTo>
                    <a:pt x="132" y="258"/>
                    <a:pt x="132" y="258"/>
                    <a:pt x="133" y="258"/>
                  </a:cubicBezTo>
                  <a:cubicBezTo>
                    <a:pt x="133" y="259"/>
                    <a:pt x="133" y="259"/>
                    <a:pt x="134" y="259"/>
                  </a:cubicBezTo>
                  <a:cubicBezTo>
                    <a:pt x="136" y="258"/>
                    <a:pt x="138" y="258"/>
                    <a:pt x="140" y="258"/>
                  </a:cubicBezTo>
                  <a:cubicBezTo>
                    <a:pt x="140" y="258"/>
                    <a:pt x="140" y="258"/>
                    <a:pt x="140" y="258"/>
                  </a:cubicBezTo>
                  <a:cubicBezTo>
                    <a:pt x="140" y="257"/>
                    <a:pt x="140" y="257"/>
                    <a:pt x="140" y="257"/>
                  </a:cubicBezTo>
                  <a:cubicBezTo>
                    <a:pt x="140" y="257"/>
                    <a:pt x="140" y="257"/>
                    <a:pt x="139" y="257"/>
                  </a:cubicBezTo>
                  <a:cubicBezTo>
                    <a:pt x="133" y="257"/>
                    <a:pt x="127" y="257"/>
                    <a:pt x="121" y="257"/>
                  </a:cubicBezTo>
                  <a:cubicBezTo>
                    <a:pt x="118" y="257"/>
                    <a:pt x="115" y="257"/>
                    <a:pt x="112" y="257"/>
                  </a:cubicBezTo>
                  <a:cubicBezTo>
                    <a:pt x="112" y="257"/>
                    <a:pt x="111" y="257"/>
                    <a:pt x="111" y="257"/>
                  </a:cubicBezTo>
                  <a:cubicBezTo>
                    <a:pt x="112" y="258"/>
                    <a:pt x="113" y="259"/>
                    <a:pt x="114" y="259"/>
                  </a:cubicBezTo>
                  <a:cubicBezTo>
                    <a:pt x="114" y="260"/>
                    <a:pt x="115" y="260"/>
                    <a:pt x="116" y="260"/>
                  </a:cubicBezTo>
                  <a:cubicBezTo>
                    <a:pt x="119" y="260"/>
                    <a:pt x="121" y="260"/>
                    <a:pt x="124" y="259"/>
                  </a:cubicBezTo>
                  <a:cubicBezTo>
                    <a:pt x="126" y="259"/>
                    <a:pt x="128" y="259"/>
                    <a:pt x="130" y="259"/>
                  </a:cubicBezTo>
                  <a:close/>
                  <a:moveTo>
                    <a:pt x="75" y="67"/>
                  </a:moveTo>
                  <a:cubicBezTo>
                    <a:pt x="77" y="66"/>
                    <a:pt x="77" y="65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9" y="56"/>
                    <a:pt x="80" y="50"/>
                    <a:pt x="81" y="43"/>
                  </a:cubicBezTo>
                  <a:cubicBezTo>
                    <a:pt x="82" y="39"/>
                    <a:pt x="82" y="35"/>
                    <a:pt x="82" y="30"/>
                  </a:cubicBezTo>
                  <a:cubicBezTo>
                    <a:pt x="81" y="30"/>
                    <a:pt x="81" y="29"/>
                    <a:pt x="81" y="29"/>
                  </a:cubicBezTo>
                  <a:cubicBezTo>
                    <a:pt x="81" y="29"/>
                    <a:pt x="81" y="30"/>
                    <a:pt x="81" y="30"/>
                  </a:cubicBezTo>
                  <a:cubicBezTo>
                    <a:pt x="80" y="35"/>
                    <a:pt x="80" y="41"/>
                    <a:pt x="79" y="46"/>
                  </a:cubicBezTo>
                  <a:cubicBezTo>
                    <a:pt x="79" y="47"/>
                    <a:pt x="78" y="48"/>
                    <a:pt x="79" y="48"/>
                  </a:cubicBezTo>
                  <a:cubicBezTo>
                    <a:pt x="79" y="49"/>
                    <a:pt x="79" y="50"/>
                    <a:pt x="78" y="50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5"/>
                    <a:pt x="77" y="59"/>
                    <a:pt x="77" y="63"/>
                  </a:cubicBezTo>
                  <a:cubicBezTo>
                    <a:pt x="76" y="64"/>
                    <a:pt x="76" y="65"/>
                    <a:pt x="75" y="66"/>
                  </a:cubicBezTo>
                  <a:cubicBezTo>
                    <a:pt x="75" y="66"/>
                    <a:pt x="75" y="66"/>
                    <a:pt x="75" y="67"/>
                  </a:cubicBezTo>
                  <a:close/>
                  <a:moveTo>
                    <a:pt x="42" y="40"/>
                  </a:moveTo>
                  <a:cubicBezTo>
                    <a:pt x="42" y="40"/>
                    <a:pt x="42" y="40"/>
                    <a:pt x="41" y="40"/>
                  </a:cubicBezTo>
                  <a:cubicBezTo>
                    <a:pt x="42" y="43"/>
                    <a:pt x="42" y="46"/>
                    <a:pt x="42" y="50"/>
                  </a:cubicBezTo>
                  <a:cubicBezTo>
                    <a:pt x="44" y="50"/>
                    <a:pt x="46" y="49"/>
                    <a:pt x="48" y="49"/>
                  </a:cubicBezTo>
                  <a:cubicBezTo>
                    <a:pt x="49" y="48"/>
                    <a:pt x="49" y="47"/>
                    <a:pt x="50" y="46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9" y="43"/>
                    <a:pt x="49" y="42"/>
                    <a:pt x="48" y="40"/>
                  </a:cubicBezTo>
                  <a:cubicBezTo>
                    <a:pt x="48" y="40"/>
                    <a:pt x="48" y="41"/>
                    <a:pt x="48" y="41"/>
                  </a:cubicBezTo>
                  <a:cubicBezTo>
                    <a:pt x="47" y="41"/>
                    <a:pt x="47" y="42"/>
                    <a:pt x="47" y="42"/>
                  </a:cubicBezTo>
                  <a:cubicBezTo>
                    <a:pt x="45" y="43"/>
                    <a:pt x="44" y="43"/>
                    <a:pt x="43" y="42"/>
                  </a:cubicBezTo>
                  <a:cubicBezTo>
                    <a:pt x="43" y="42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lose/>
                  <a:moveTo>
                    <a:pt x="6" y="68"/>
                  </a:moveTo>
                  <a:cubicBezTo>
                    <a:pt x="4" y="67"/>
                    <a:pt x="4" y="66"/>
                    <a:pt x="5" y="65"/>
                  </a:cubicBezTo>
                  <a:cubicBezTo>
                    <a:pt x="5" y="64"/>
                    <a:pt x="5" y="64"/>
                    <a:pt x="5" y="63"/>
                  </a:cubicBezTo>
                  <a:cubicBezTo>
                    <a:pt x="6" y="63"/>
                    <a:pt x="6" y="62"/>
                    <a:pt x="6" y="61"/>
                  </a:cubicBezTo>
                  <a:cubicBezTo>
                    <a:pt x="7" y="60"/>
                    <a:pt x="7" y="58"/>
                    <a:pt x="7" y="56"/>
                  </a:cubicBezTo>
                  <a:cubicBezTo>
                    <a:pt x="7" y="53"/>
                    <a:pt x="7" y="50"/>
                    <a:pt x="8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7"/>
                    <a:pt x="7" y="48"/>
                    <a:pt x="6" y="50"/>
                  </a:cubicBezTo>
                  <a:cubicBezTo>
                    <a:pt x="6" y="50"/>
                    <a:pt x="5" y="51"/>
                    <a:pt x="5" y="52"/>
                  </a:cubicBezTo>
                  <a:cubicBezTo>
                    <a:pt x="5" y="52"/>
                    <a:pt x="5" y="52"/>
                    <a:pt x="4" y="51"/>
                  </a:cubicBezTo>
                  <a:cubicBezTo>
                    <a:pt x="4" y="54"/>
                    <a:pt x="4" y="57"/>
                    <a:pt x="4" y="59"/>
                  </a:cubicBezTo>
                  <a:cubicBezTo>
                    <a:pt x="4" y="66"/>
                    <a:pt x="4" y="73"/>
                    <a:pt x="4" y="80"/>
                  </a:cubicBezTo>
                  <a:cubicBezTo>
                    <a:pt x="4" y="81"/>
                    <a:pt x="4" y="81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77"/>
                    <a:pt x="5" y="72"/>
                    <a:pt x="6" y="68"/>
                  </a:cubicBezTo>
                  <a:close/>
                  <a:moveTo>
                    <a:pt x="55" y="265"/>
                  </a:moveTo>
                  <a:cubicBezTo>
                    <a:pt x="64" y="267"/>
                    <a:pt x="73" y="267"/>
                    <a:pt x="82" y="267"/>
                  </a:cubicBezTo>
                  <a:cubicBezTo>
                    <a:pt x="82" y="267"/>
                    <a:pt x="82" y="267"/>
                    <a:pt x="81" y="266"/>
                  </a:cubicBezTo>
                  <a:cubicBezTo>
                    <a:pt x="79" y="266"/>
                    <a:pt x="77" y="265"/>
                    <a:pt x="76" y="264"/>
                  </a:cubicBezTo>
                  <a:cubicBezTo>
                    <a:pt x="75" y="264"/>
                    <a:pt x="75" y="264"/>
                    <a:pt x="75" y="264"/>
                  </a:cubicBezTo>
                  <a:cubicBezTo>
                    <a:pt x="73" y="264"/>
                    <a:pt x="71" y="264"/>
                    <a:pt x="69" y="264"/>
                  </a:cubicBezTo>
                  <a:cubicBezTo>
                    <a:pt x="69" y="264"/>
                    <a:pt x="68" y="264"/>
                    <a:pt x="68" y="264"/>
                  </a:cubicBezTo>
                  <a:cubicBezTo>
                    <a:pt x="66" y="266"/>
                    <a:pt x="64" y="266"/>
                    <a:pt x="61" y="265"/>
                  </a:cubicBezTo>
                  <a:cubicBezTo>
                    <a:pt x="61" y="264"/>
                    <a:pt x="60" y="264"/>
                    <a:pt x="60" y="264"/>
                  </a:cubicBezTo>
                  <a:cubicBezTo>
                    <a:pt x="60" y="264"/>
                    <a:pt x="59" y="263"/>
                    <a:pt x="59" y="263"/>
                  </a:cubicBezTo>
                  <a:cubicBezTo>
                    <a:pt x="58" y="263"/>
                    <a:pt x="57" y="263"/>
                    <a:pt x="57" y="263"/>
                  </a:cubicBezTo>
                  <a:cubicBezTo>
                    <a:pt x="56" y="264"/>
                    <a:pt x="56" y="265"/>
                    <a:pt x="55" y="265"/>
                  </a:cubicBezTo>
                  <a:close/>
                  <a:moveTo>
                    <a:pt x="242" y="19"/>
                  </a:moveTo>
                  <a:cubicBezTo>
                    <a:pt x="242" y="18"/>
                    <a:pt x="242" y="17"/>
                    <a:pt x="241" y="16"/>
                  </a:cubicBezTo>
                  <a:cubicBezTo>
                    <a:pt x="239" y="14"/>
                    <a:pt x="238" y="12"/>
                    <a:pt x="236" y="10"/>
                  </a:cubicBezTo>
                  <a:cubicBezTo>
                    <a:pt x="235" y="10"/>
                    <a:pt x="235" y="10"/>
                    <a:pt x="234" y="9"/>
                  </a:cubicBezTo>
                  <a:cubicBezTo>
                    <a:pt x="232" y="8"/>
                    <a:pt x="230" y="7"/>
                    <a:pt x="228" y="7"/>
                  </a:cubicBezTo>
                  <a:cubicBezTo>
                    <a:pt x="225" y="7"/>
                    <a:pt x="223" y="6"/>
                    <a:pt x="221" y="6"/>
                  </a:cubicBezTo>
                  <a:cubicBezTo>
                    <a:pt x="220" y="6"/>
                    <a:pt x="218" y="6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9" y="6"/>
                    <a:pt x="220" y="7"/>
                    <a:pt x="222" y="7"/>
                  </a:cubicBezTo>
                  <a:cubicBezTo>
                    <a:pt x="225" y="8"/>
                    <a:pt x="228" y="9"/>
                    <a:pt x="231" y="11"/>
                  </a:cubicBezTo>
                  <a:cubicBezTo>
                    <a:pt x="232" y="11"/>
                    <a:pt x="233" y="12"/>
                    <a:pt x="235" y="12"/>
                  </a:cubicBezTo>
                  <a:cubicBezTo>
                    <a:pt x="235" y="12"/>
                    <a:pt x="236" y="13"/>
                    <a:pt x="237" y="13"/>
                  </a:cubicBezTo>
                  <a:cubicBezTo>
                    <a:pt x="237" y="14"/>
                    <a:pt x="238" y="14"/>
                    <a:pt x="239" y="15"/>
                  </a:cubicBezTo>
                  <a:cubicBezTo>
                    <a:pt x="240" y="16"/>
                    <a:pt x="241" y="18"/>
                    <a:pt x="242" y="19"/>
                  </a:cubicBezTo>
                  <a:close/>
                  <a:moveTo>
                    <a:pt x="26" y="141"/>
                  </a:moveTo>
                  <a:cubicBezTo>
                    <a:pt x="26" y="139"/>
                    <a:pt x="26" y="138"/>
                    <a:pt x="26" y="136"/>
                  </a:cubicBezTo>
                  <a:cubicBezTo>
                    <a:pt x="26" y="136"/>
                    <a:pt x="26" y="135"/>
                    <a:pt x="26" y="135"/>
                  </a:cubicBezTo>
                  <a:cubicBezTo>
                    <a:pt x="26" y="134"/>
                    <a:pt x="27" y="134"/>
                    <a:pt x="27" y="134"/>
                  </a:cubicBezTo>
                  <a:cubicBezTo>
                    <a:pt x="28" y="134"/>
                    <a:pt x="28" y="134"/>
                    <a:pt x="28" y="135"/>
                  </a:cubicBezTo>
                  <a:cubicBezTo>
                    <a:pt x="28" y="135"/>
                    <a:pt x="28" y="136"/>
                    <a:pt x="28" y="136"/>
                  </a:cubicBezTo>
                  <a:cubicBezTo>
                    <a:pt x="28" y="145"/>
                    <a:pt x="28" y="154"/>
                    <a:pt x="28" y="163"/>
                  </a:cubicBezTo>
                  <a:cubicBezTo>
                    <a:pt x="28" y="166"/>
                    <a:pt x="28" y="169"/>
                    <a:pt x="29" y="172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1"/>
                    <a:pt x="29" y="169"/>
                    <a:pt x="29" y="167"/>
                  </a:cubicBezTo>
                  <a:cubicBezTo>
                    <a:pt x="29" y="156"/>
                    <a:pt x="29" y="144"/>
                    <a:pt x="29" y="133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8" y="132"/>
                    <a:pt x="28" y="133"/>
                    <a:pt x="27" y="133"/>
                  </a:cubicBezTo>
                  <a:cubicBezTo>
                    <a:pt x="26" y="133"/>
                    <a:pt x="26" y="133"/>
                    <a:pt x="25" y="132"/>
                  </a:cubicBezTo>
                  <a:cubicBezTo>
                    <a:pt x="25" y="135"/>
                    <a:pt x="25" y="138"/>
                    <a:pt x="25" y="140"/>
                  </a:cubicBezTo>
                  <a:cubicBezTo>
                    <a:pt x="25" y="140"/>
                    <a:pt x="25" y="141"/>
                    <a:pt x="26" y="141"/>
                  </a:cubicBezTo>
                  <a:close/>
                  <a:moveTo>
                    <a:pt x="214" y="29"/>
                  </a:moveTo>
                  <a:cubicBezTo>
                    <a:pt x="215" y="30"/>
                    <a:pt x="216" y="31"/>
                    <a:pt x="217" y="32"/>
                  </a:cubicBezTo>
                  <a:cubicBezTo>
                    <a:pt x="217" y="33"/>
                    <a:pt x="218" y="33"/>
                    <a:pt x="219" y="33"/>
                  </a:cubicBezTo>
                  <a:cubicBezTo>
                    <a:pt x="220" y="31"/>
                    <a:pt x="222" y="29"/>
                    <a:pt x="224" y="27"/>
                  </a:cubicBezTo>
                  <a:cubicBezTo>
                    <a:pt x="224" y="26"/>
                    <a:pt x="224" y="26"/>
                    <a:pt x="223" y="26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19" y="26"/>
                    <a:pt x="218" y="27"/>
                    <a:pt x="216" y="26"/>
                  </a:cubicBezTo>
                  <a:cubicBezTo>
                    <a:pt x="216" y="27"/>
                    <a:pt x="215" y="28"/>
                    <a:pt x="214" y="29"/>
                  </a:cubicBezTo>
                  <a:close/>
                  <a:moveTo>
                    <a:pt x="43" y="28"/>
                  </a:moveTo>
                  <a:cubicBezTo>
                    <a:pt x="44" y="27"/>
                    <a:pt x="45" y="26"/>
                    <a:pt x="47" y="24"/>
                  </a:cubicBezTo>
                  <a:cubicBezTo>
                    <a:pt x="46" y="24"/>
                    <a:pt x="46" y="24"/>
                    <a:pt x="45" y="24"/>
                  </a:cubicBezTo>
                  <a:cubicBezTo>
                    <a:pt x="44" y="24"/>
                    <a:pt x="44" y="24"/>
                    <a:pt x="43" y="24"/>
                  </a:cubicBezTo>
                  <a:cubicBezTo>
                    <a:pt x="41" y="24"/>
                    <a:pt x="41" y="22"/>
                    <a:pt x="42" y="21"/>
                  </a:cubicBezTo>
                  <a:cubicBezTo>
                    <a:pt x="44" y="20"/>
                    <a:pt x="45" y="19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4" y="18"/>
                    <a:pt x="41" y="19"/>
                    <a:pt x="38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2"/>
                    <a:pt x="39" y="24"/>
                    <a:pt x="39" y="25"/>
                  </a:cubicBezTo>
                  <a:cubicBezTo>
                    <a:pt x="39" y="25"/>
                    <a:pt x="40" y="25"/>
                    <a:pt x="40" y="26"/>
                  </a:cubicBezTo>
                  <a:cubicBezTo>
                    <a:pt x="41" y="26"/>
                    <a:pt x="42" y="27"/>
                    <a:pt x="43" y="28"/>
                  </a:cubicBezTo>
                  <a:close/>
                  <a:moveTo>
                    <a:pt x="54" y="178"/>
                  </a:moveTo>
                  <a:cubicBezTo>
                    <a:pt x="47" y="176"/>
                    <a:pt x="39" y="176"/>
                    <a:pt x="31" y="176"/>
                  </a:cubicBezTo>
                  <a:cubicBezTo>
                    <a:pt x="31" y="179"/>
                    <a:pt x="32" y="179"/>
                    <a:pt x="34" y="179"/>
                  </a:cubicBezTo>
                  <a:cubicBezTo>
                    <a:pt x="40" y="178"/>
                    <a:pt x="47" y="178"/>
                    <a:pt x="53" y="178"/>
                  </a:cubicBezTo>
                  <a:cubicBezTo>
                    <a:pt x="54" y="178"/>
                    <a:pt x="54" y="178"/>
                    <a:pt x="54" y="178"/>
                  </a:cubicBezTo>
                  <a:close/>
                  <a:moveTo>
                    <a:pt x="216" y="74"/>
                  </a:moveTo>
                  <a:cubicBezTo>
                    <a:pt x="217" y="76"/>
                    <a:pt x="217" y="76"/>
                    <a:pt x="219" y="76"/>
                  </a:cubicBezTo>
                  <a:cubicBezTo>
                    <a:pt x="221" y="76"/>
                    <a:pt x="223" y="76"/>
                    <a:pt x="226" y="77"/>
                  </a:cubicBezTo>
                  <a:cubicBezTo>
                    <a:pt x="226" y="77"/>
                    <a:pt x="227" y="77"/>
                    <a:pt x="227" y="77"/>
                  </a:cubicBezTo>
                  <a:cubicBezTo>
                    <a:pt x="227" y="72"/>
                    <a:pt x="226" y="67"/>
                    <a:pt x="225" y="63"/>
                  </a:cubicBezTo>
                  <a:cubicBezTo>
                    <a:pt x="225" y="63"/>
                    <a:pt x="225" y="64"/>
                    <a:pt x="225" y="64"/>
                  </a:cubicBezTo>
                  <a:cubicBezTo>
                    <a:pt x="225" y="66"/>
                    <a:pt x="225" y="69"/>
                    <a:pt x="225" y="71"/>
                  </a:cubicBezTo>
                  <a:cubicBezTo>
                    <a:pt x="225" y="71"/>
                    <a:pt x="225" y="71"/>
                    <a:pt x="225" y="72"/>
                  </a:cubicBezTo>
                  <a:cubicBezTo>
                    <a:pt x="226" y="72"/>
                    <a:pt x="225" y="73"/>
                    <a:pt x="225" y="74"/>
                  </a:cubicBezTo>
                  <a:cubicBezTo>
                    <a:pt x="224" y="75"/>
                    <a:pt x="224" y="75"/>
                    <a:pt x="223" y="74"/>
                  </a:cubicBezTo>
                  <a:cubicBezTo>
                    <a:pt x="223" y="74"/>
                    <a:pt x="222" y="74"/>
                    <a:pt x="222" y="74"/>
                  </a:cubicBezTo>
                  <a:cubicBezTo>
                    <a:pt x="221" y="74"/>
                    <a:pt x="220" y="74"/>
                    <a:pt x="220" y="74"/>
                  </a:cubicBezTo>
                  <a:cubicBezTo>
                    <a:pt x="219" y="74"/>
                    <a:pt x="218" y="74"/>
                    <a:pt x="216" y="74"/>
                  </a:cubicBezTo>
                  <a:close/>
                  <a:moveTo>
                    <a:pt x="45" y="182"/>
                  </a:moveTo>
                  <a:cubicBezTo>
                    <a:pt x="46" y="182"/>
                    <a:pt x="46" y="182"/>
                    <a:pt x="46" y="182"/>
                  </a:cubicBezTo>
                  <a:cubicBezTo>
                    <a:pt x="51" y="183"/>
                    <a:pt x="56" y="183"/>
                    <a:pt x="60" y="183"/>
                  </a:cubicBezTo>
                  <a:cubicBezTo>
                    <a:pt x="62" y="184"/>
                    <a:pt x="64" y="184"/>
                    <a:pt x="66" y="184"/>
                  </a:cubicBezTo>
                  <a:cubicBezTo>
                    <a:pt x="68" y="183"/>
                    <a:pt x="69" y="183"/>
                    <a:pt x="71" y="183"/>
                  </a:cubicBezTo>
                  <a:cubicBezTo>
                    <a:pt x="72" y="183"/>
                    <a:pt x="74" y="182"/>
                    <a:pt x="75" y="182"/>
                  </a:cubicBezTo>
                  <a:cubicBezTo>
                    <a:pt x="74" y="181"/>
                    <a:pt x="47" y="182"/>
                    <a:pt x="45" y="182"/>
                  </a:cubicBezTo>
                  <a:close/>
                  <a:moveTo>
                    <a:pt x="48" y="203"/>
                  </a:moveTo>
                  <a:cubicBezTo>
                    <a:pt x="48" y="203"/>
                    <a:pt x="48" y="203"/>
                    <a:pt x="48" y="203"/>
                  </a:cubicBezTo>
                  <a:cubicBezTo>
                    <a:pt x="47" y="203"/>
                    <a:pt x="47" y="203"/>
                    <a:pt x="47" y="204"/>
                  </a:cubicBezTo>
                  <a:cubicBezTo>
                    <a:pt x="46" y="204"/>
                    <a:pt x="46" y="205"/>
                    <a:pt x="46" y="206"/>
                  </a:cubicBezTo>
                  <a:cubicBezTo>
                    <a:pt x="46" y="209"/>
                    <a:pt x="46" y="212"/>
                    <a:pt x="46" y="215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7" y="214"/>
                    <a:pt x="48" y="214"/>
                    <a:pt x="49" y="213"/>
                  </a:cubicBezTo>
                  <a:cubicBezTo>
                    <a:pt x="50" y="212"/>
                    <a:pt x="50" y="212"/>
                    <a:pt x="50" y="210"/>
                  </a:cubicBezTo>
                  <a:cubicBezTo>
                    <a:pt x="50" y="210"/>
                    <a:pt x="50" y="210"/>
                    <a:pt x="50" y="209"/>
                  </a:cubicBezTo>
                  <a:cubicBezTo>
                    <a:pt x="49" y="207"/>
                    <a:pt x="49" y="205"/>
                    <a:pt x="48" y="203"/>
                  </a:cubicBezTo>
                  <a:close/>
                  <a:moveTo>
                    <a:pt x="22" y="52"/>
                  </a:moveTo>
                  <a:cubicBezTo>
                    <a:pt x="23" y="51"/>
                    <a:pt x="24" y="50"/>
                    <a:pt x="24" y="49"/>
                  </a:cubicBezTo>
                  <a:cubicBezTo>
                    <a:pt x="25" y="44"/>
                    <a:pt x="25" y="39"/>
                    <a:pt x="26" y="35"/>
                  </a:cubicBezTo>
                  <a:cubicBezTo>
                    <a:pt x="26" y="34"/>
                    <a:pt x="26" y="33"/>
                    <a:pt x="26" y="32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4" y="36"/>
                    <a:pt x="23" y="39"/>
                    <a:pt x="23" y="42"/>
                  </a:cubicBezTo>
                  <a:cubicBezTo>
                    <a:pt x="22" y="44"/>
                    <a:pt x="21" y="46"/>
                    <a:pt x="22" y="48"/>
                  </a:cubicBezTo>
                  <a:cubicBezTo>
                    <a:pt x="22" y="49"/>
                    <a:pt x="22" y="50"/>
                    <a:pt x="22" y="51"/>
                  </a:cubicBezTo>
                  <a:cubicBezTo>
                    <a:pt x="22" y="51"/>
                    <a:pt x="22" y="52"/>
                    <a:pt x="22" y="52"/>
                  </a:cubicBezTo>
                  <a:close/>
                  <a:moveTo>
                    <a:pt x="218" y="243"/>
                  </a:moveTo>
                  <a:cubicBezTo>
                    <a:pt x="216" y="243"/>
                    <a:pt x="215" y="243"/>
                    <a:pt x="215" y="245"/>
                  </a:cubicBezTo>
                  <a:cubicBezTo>
                    <a:pt x="215" y="246"/>
                    <a:pt x="214" y="246"/>
                    <a:pt x="214" y="247"/>
                  </a:cubicBezTo>
                  <a:cubicBezTo>
                    <a:pt x="213" y="249"/>
                    <a:pt x="211" y="251"/>
                    <a:pt x="209" y="252"/>
                  </a:cubicBezTo>
                  <a:cubicBezTo>
                    <a:pt x="208" y="253"/>
                    <a:pt x="206" y="253"/>
                    <a:pt x="205" y="254"/>
                  </a:cubicBezTo>
                  <a:cubicBezTo>
                    <a:pt x="205" y="255"/>
                    <a:pt x="204" y="255"/>
                    <a:pt x="204" y="256"/>
                  </a:cubicBezTo>
                  <a:cubicBezTo>
                    <a:pt x="203" y="256"/>
                    <a:pt x="203" y="256"/>
                    <a:pt x="203" y="256"/>
                  </a:cubicBezTo>
                  <a:cubicBezTo>
                    <a:pt x="204" y="257"/>
                    <a:pt x="208" y="257"/>
                    <a:pt x="209" y="257"/>
                  </a:cubicBezTo>
                  <a:cubicBezTo>
                    <a:pt x="209" y="256"/>
                    <a:pt x="209" y="255"/>
                    <a:pt x="210" y="254"/>
                  </a:cubicBezTo>
                  <a:cubicBezTo>
                    <a:pt x="210" y="253"/>
                    <a:pt x="211" y="252"/>
                    <a:pt x="212" y="251"/>
                  </a:cubicBezTo>
                  <a:cubicBezTo>
                    <a:pt x="214" y="249"/>
                    <a:pt x="216" y="247"/>
                    <a:pt x="217" y="245"/>
                  </a:cubicBezTo>
                  <a:cubicBezTo>
                    <a:pt x="217" y="244"/>
                    <a:pt x="217" y="244"/>
                    <a:pt x="217" y="243"/>
                  </a:cubicBezTo>
                  <a:cubicBezTo>
                    <a:pt x="217" y="243"/>
                    <a:pt x="218" y="243"/>
                    <a:pt x="218" y="243"/>
                  </a:cubicBezTo>
                  <a:close/>
                  <a:moveTo>
                    <a:pt x="171" y="7"/>
                  </a:moveTo>
                  <a:cubicBezTo>
                    <a:pt x="171" y="7"/>
                    <a:pt x="171" y="7"/>
                    <a:pt x="171" y="7"/>
                  </a:cubicBezTo>
                  <a:cubicBezTo>
                    <a:pt x="173" y="7"/>
                    <a:pt x="174" y="7"/>
                    <a:pt x="175" y="8"/>
                  </a:cubicBezTo>
                  <a:cubicBezTo>
                    <a:pt x="177" y="8"/>
                    <a:pt x="179" y="8"/>
                    <a:pt x="181" y="8"/>
                  </a:cubicBezTo>
                  <a:cubicBezTo>
                    <a:pt x="181" y="8"/>
                    <a:pt x="182" y="8"/>
                    <a:pt x="182" y="7"/>
                  </a:cubicBezTo>
                  <a:cubicBezTo>
                    <a:pt x="183" y="7"/>
                    <a:pt x="183" y="7"/>
                    <a:pt x="184" y="7"/>
                  </a:cubicBezTo>
                  <a:cubicBezTo>
                    <a:pt x="184" y="7"/>
                    <a:pt x="185" y="7"/>
                    <a:pt x="185" y="7"/>
                  </a:cubicBezTo>
                  <a:cubicBezTo>
                    <a:pt x="185" y="8"/>
                    <a:pt x="186" y="8"/>
                    <a:pt x="186" y="8"/>
                  </a:cubicBezTo>
                  <a:cubicBezTo>
                    <a:pt x="190" y="8"/>
                    <a:pt x="194" y="8"/>
                    <a:pt x="197" y="8"/>
                  </a:cubicBezTo>
                  <a:cubicBezTo>
                    <a:pt x="198" y="8"/>
                    <a:pt x="198" y="8"/>
                    <a:pt x="198" y="7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6" y="7"/>
                    <a:pt x="194" y="6"/>
                    <a:pt x="192" y="6"/>
                  </a:cubicBezTo>
                  <a:cubicBezTo>
                    <a:pt x="191" y="6"/>
                    <a:pt x="191" y="6"/>
                    <a:pt x="190" y="6"/>
                  </a:cubicBezTo>
                  <a:cubicBezTo>
                    <a:pt x="184" y="6"/>
                    <a:pt x="177" y="7"/>
                    <a:pt x="171" y="7"/>
                  </a:cubicBezTo>
                  <a:cubicBezTo>
                    <a:pt x="171" y="7"/>
                    <a:pt x="171" y="7"/>
                    <a:pt x="171" y="7"/>
                  </a:cubicBezTo>
                  <a:close/>
                  <a:moveTo>
                    <a:pt x="43" y="191"/>
                  </a:moveTo>
                  <a:cubicBezTo>
                    <a:pt x="40" y="191"/>
                    <a:pt x="37" y="190"/>
                    <a:pt x="35" y="189"/>
                  </a:cubicBezTo>
                  <a:cubicBezTo>
                    <a:pt x="34" y="190"/>
                    <a:pt x="34" y="190"/>
                    <a:pt x="34" y="191"/>
                  </a:cubicBezTo>
                  <a:cubicBezTo>
                    <a:pt x="35" y="193"/>
                    <a:pt x="35" y="195"/>
                    <a:pt x="36" y="197"/>
                  </a:cubicBezTo>
                  <a:cubicBezTo>
                    <a:pt x="36" y="197"/>
                    <a:pt x="36" y="197"/>
                    <a:pt x="37" y="198"/>
                  </a:cubicBezTo>
                  <a:cubicBezTo>
                    <a:pt x="37" y="197"/>
                    <a:pt x="37" y="197"/>
                    <a:pt x="37" y="196"/>
                  </a:cubicBezTo>
                  <a:cubicBezTo>
                    <a:pt x="37" y="195"/>
                    <a:pt x="37" y="195"/>
                    <a:pt x="37" y="194"/>
                  </a:cubicBezTo>
                  <a:cubicBezTo>
                    <a:pt x="37" y="193"/>
                    <a:pt x="37" y="193"/>
                    <a:pt x="38" y="193"/>
                  </a:cubicBezTo>
                  <a:cubicBezTo>
                    <a:pt x="38" y="192"/>
                    <a:pt x="39" y="193"/>
                    <a:pt x="39" y="193"/>
                  </a:cubicBezTo>
                  <a:cubicBezTo>
                    <a:pt x="39" y="193"/>
                    <a:pt x="39" y="193"/>
                    <a:pt x="40" y="194"/>
                  </a:cubicBezTo>
                  <a:cubicBezTo>
                    <a:pt x="40" y="194"/>
                    <a:pt x="40" y="194"/>
                    <a:pt x="40" y="195"/>
                  </a:cubicBezTo>
                  <a:cubicBezTo>
                    <a:pt x="41" y="194"/>
                    <a:pt x="42" y="193"/>
                    <a:pt x="43" y="192"/>
                  </a:cubicBezTo>
                  <a:cubicBezTo>
                    <a:pt x="43" y="192"/>
                    <a:pt x="43" y="192"/>
                    <a:pt x="43" y="191"/>
                  </a:cubicBezTo>
                  <a:close/>
                  <a:moveTo>
                    <a:pt x="75" y="49"/>
                  </a:moveTo>
                  <a:cubicBezTo>
                    <a:pt x="76" y="49"/>
                    <a:pt x="76" y="48"/>
                    <a:pt x="76" y="48"/>
                  </a:cubicBezTo>
                  <a:cubicBezTo>
                    <a:pt x="77" y="44"/>
                    <a:pt x="77" y="40"/>
                    <a:pt x="78" y="36"/>
                  </a:cubicBezTo>
                  <a:cubicBezTo>
                    <a:pt x="78" y="35"/>
                    <a:pt x="78" y="35"/>
                    <a:pt x="78" y="34"/>
                  </a:cubicBezTo>
                  <a:cubicBezTo>
                    <a:pt x="78" y="34"/>
                    <a:pt x="77" y="34"/>
                    <a:pt x="77" y="34"/>
                  </a:cubicBezTo>
                  <a:cubicBezTo>
                    <a:pt x="76" y="35"/>
                    <a:pt x="75" y="36"/>
                    <a:pt x="74" y="38"/>
                  </a:cubicBezTo>
                  <a:cubicBezTo>
                    <a:pt x="75" y="38"/>
                    <a:pt x="75" y="38"/>
                    <a:pt x="76" y="39"/>
                  </a:cubicBezTo>
                  <a:cubicBezTo>
                    <a:pt x="76" y="40"/>
                    <a:pt x="76" y="41"/>
                    <a:pt x="75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3"/>
                    <a:pt x="74" y="44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7"/>
                    <a:pt x="75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5" y="48"/>
                    <a:pt x="75" y="49"/>
                  </a:cubicBezTo>
                  <a:close/>
                  <a:moveTo>
                    <a:pt x="191" y="243"/>
                  </a:moveTo>
                  <a:cubicBezTo>
                    <a:pt x="192" y="242"/>
                    <a:pt x="192" y="241"/>
                    <a:pt x="192" y="240"/>
                  </a:cubicBezTo>
                  <a:cubicBezTo>
                    <a:pt x="192" y="239"/>
                    <a:pt x="191" y="238"/>
                    <a:pt x="191" y="237"/>
                  </a:cubicBezTo>
                  <a:cubicBezTo>
                    <a:pt x="191" y="237"/>
                    <a:pt x="191" y="237"/>
                    <a:pt x="191" y="236"/>
                  </a:cubicBezTo>
                  <a:cubicBezTo>
                    <a:pt x="190" y="233"/>
                    <a:pt x="189" y="231"/>
                    <a:pt x="188" y="228"/>
                  </a:cubicBezTo>
                  <a:cubicBezTo>
                    <a:pt x="188" y="227"/>
                    <a:pt x="187" y="227"/>
                    <a:pt x="187" y="227"/>
                  </a:cubicBezTo>
                  <a:cubicBezTo>
                    <a:pt x="187" y="230"/>
                    <a:pt x="187" y="233"/>
                    <a:pt x="187" y="235"/>
                  </a:cubicBezTo>
                  <a:cubicBezTo>
                    <a:pt x="187" y="236"/>
                    <a:pt x="187" y="236"/>
                    <a:pt x="187" y="236"/>
                  </a:cubicBezTo>
                  <a:cubicBezTo>
                    <a:pt x="188" y="238"/>
                    <a:pt x="189" y="240"/>
                    <a:pt x="190" y="241"/>
                  </a:cubicBezTo>
                  <a:cubicBezTo>
                    <a:pt x="191" y="242"/>
                    <a:pt x="191" y="242"/>
                    <a:pt x="191" y="243"/>
                  </a:cubicBezTo>
                  <a:close/>
                  <a:moveTo>
                    <a:pt x="30" y="36"/>
                  </a:moveTo>
                  <a:cubicBezTo>
                    <a:pt x="30" y="36"/>
                    <a:pt x="31" y="36"/>
                    <a:pt x="31" y="36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3" y="31"/>
                    <a:pt x="33" y="28"/>
                    <a:pt x="33" y="26"/>
                  </a:cubicBezTo>
                  <a:cubicBezTo>
                    <a:pt x="33" y="24"/>
                    <a:pt x="33" y="23"/>
                    <a:pt x="32" y="22"/>
                  </a:cubicBezTo>
                  <a:cubicBezTo>
                    <a:pt x="31" y="26"/>
                    <a:pt x="30" y="29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5"/>
                    <a:pt x="29" y="35"/>
                    <a:pt x="30" y="36"/>
                  </a:cubicBezTo>
                  <a:close/>
                  <a:moveTo>
                    <a:pt x="65" y="32"/>
                  </a:moveTo>
                  <a:cubicBezTo>
                    <a:pt x="67" y="33"/>
                    <a:pt x="69" y="34"/>
                    <a:pt x="70" y="35"/>
                  </a:cubicBezTo>
                  <a:cubicBezTo>
                    <a:pt x="71" y="34"/>
                    <a:pt x="71" y="34"/>
                    <a:pt x="71" y="33"/>
                  </a:cubicBezTo>
                  <a:cubicBezTo>
                    <a:pt x="71" y="31"/>
                    <a:pt x="71" y="29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0" y="26"/>
                    <a:pt x="70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8"/>
                    <a:pt x="67" y="30"/>
                    <a:pt x="65" y="32"/>
                  </a:cubicBezTo>
                  <a:close/>
                  <a:moveTo>
                    <a:pt x="233" y="89"/>
                  </a:moveTo>
                  <a:cubicBezTo>
                    <a:pt x="233" y="89"/>
                    <a:pt x="232" y="89"/>
                    <a:pt x="232" y="89"/>
                  </a:cubicBezTo>
                  <a:cubicBezTo>
                    <a:pt x="232" y="89"/>
                    <a:pt x="232" y="90"/>
                    <a:pt x="232" y="90"/>
                  </a:cubicBezTo>
                  <a:cubicBezTo>
                    <a:pt x="232" y="97"/>
                    <a:pt x="232" y="104"/>
                    <a:pt x="232" y="111"/>
                  </a:cubicBezTo>
                  <a:cubicBezTo>
                    <a:pt x="232" y="114"/>
                    <a:pt x="231" y="117"/>
                    <a:pt x="232" y="120"/>
                  </a:cubicBezTo>
                  <a:cubicBezTo>
                    <a:pt x="232" y="122"/>
                    <a:pt x="232" y="124"/>
                    <a:pt x="232" y="125"/>
                  </a:cubicBezTo>
                  <a:cubicBezTo>
                    <a:pt x="233" y="125"/>
                    <a:pt x="233" y="125"/>
                    <a:pt x="233" y="124"/>
                  </a:cubicBezTo>
                  <a:cubicBezTo>
                    <a:pt x="232" y="121"/>
                    <a:pt x="232" y="117"/>
                    <a:pt x="232" y="114"/>
                  </a:cubicBezTo>
                  <a:cubicBezTo>
                    <a:pt x="232" y="113"/>
                    <a:pt x="232" y="112"/>
                    <a:pt x="232" y="111"/>
                  </a:cubicBezTo>
                  <a:cubicBezTo>
                    <a:pt x="233" y="111"/>
                    <a:pt x="233" y="110"/>
                    <a:pt x="233" y="110"/>
                  </a:cubicBezTo>
                  <a:cubicBezTo>
                    <a:pt x="233" y="103"/>
                    <a:pt x="233" y="97"/>
                    <a:pt x="233" y="90"/>
                  </a:cubicBezTo>
                  <a:cubicBezTo>
                    <a:pt x="233" y="90"/>
                    <a:pt x="233" y="89"/>
                    <a:pt x="233" y="89"/>
                  </a:cubicBezTo>
                  <a:close/>
                  <a:moveTo>
                    <a:pt x="29" y="126"/>
                  </a:moveTo>
                  <a:cubicBezTo>
                    <a:pt x="29" y="126"/>
                    <a:pt x="29" y="126"/>
                    <a:pt x="29" y="126"/>
                  </a:cubicBezTo>
                  <a:cubicBezTo>
                    <a:pt x="29" y="116"/>
                    <a:pt x="29" y="105"/>
                    <a:pt x="29" y="95"/>
                  </a:cubicBezTo>
                  <a:cubicBezTo>
                    <a:pt x="28" y="95"/>
                    <a:pt x="28" y="94"/>
                    <a:pt x="27" y="94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8" y="99"/>
                    <a:pt x="28" y="102"/>
                    <a:pt x="28" y="106"/>
                  </a:cubicBezTo>
                  <a:cubicBezTo>
                    <a:pt x="28" y="110"/>
                    <a:pt x="28" y="114"/>
                    <a:pt x="28" y="119"/>
                  </a:cubicBezTo>
                  <a:cubicBezTo>
                    <a:pt x="28" y="121"/>
                    <a:pt x="28" y="124"/>
                    <a:pt x="29" y="126"/>
                  </a:cubicBezTo>
                  <a:close/>
                  <a:moveTo>
                    <a:pt x="61" y="14"/>
                  </a:moveTo>
                  <a:cubicBezTo>
                    <a:pt x="58" y="15"/>
                    <a:pt x="55" y="16"/>
                    <a:pt x="53" y="17"/>
                  </a:cubicBezTo>
                  <a:cubicBezTo>
                    <a:pt x="53" y="18"/>
                    <a:pt x="53" y="20"/>
                    <a:pt x="53" y="21"/>
                  </a:cubicBezTo>
                  <a:cubicBezTo>
                    <a:pt x="55" y="21"/>
                    <a:pt x="56" y="20"/>
                    <a:pt x="58" y="20"/>
                  </a:cubicBezTo>
                  <a:cubicBezTo>
                    <a:pt x="58" y="19"/>
                    <a:pt x="59" y="19"/>
                    <a:pt x="60" y="18"/>
                  </a:cubicBezTo>
                  <a:cubicBezTo>
                    <a:pt x="60" y="17"/>
                    <a:pt x="60" y="16"/>
                    <a:pt x="61" y="14"/>
                  </a:cubicBezTo>
                  <a:close/>
                  <a:moveTo>
                    <a:pt x="20" y="231"/>
                  </a:moveTo>
                  <a:cubicBezTo>
                    <a:pt x="22" y="228"/>
                    <a:pt x="24" y="225"/>
                    <a:pt x="27" y="223"/>
                  </a:cubicBezTo>
                  <a:cubicBezTo>
                    <a:pt x="27" y="222"/>
                    <a:pt x="27" y="221"/>
                    <a:pt x="27" y="220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4" y="222"/>
                    <a:pt x="21" y="224"/>
                    <a:pt x="19" y="227"/>
                  </a:cubicBezTo>
                  <a:cubicBezTo>
                    <a:pt x="18" y="227"/>
                    <a:pt x="18" y="227"/>
                    <a:pt x="18" y="228"/>
                  </a:cubicBezTo>
                  <a:cubicBezTo>
                    <a:pt x="19" y="229"/>
                    <a:pt x="19" y="230"/>
                    <a:pt x="20" y="231"/>
                  </a:cubicBezTo>
                  <a:close/>
                  <a:moveTo>
                    <a:pt x="244" y="124"/>
                  </a:moveTo>
                  <a:cubicBezTo>
                    <a:pt x="244" y="124"/>
                    <a:pt x="244" y="124"/>
                    <a:pt x="244" y="124"/>
                  </a:cubicBezTo>
                  <a:cubicBezTo>
                    <a:pt x="244" y="128"/>
                    <a:pt x="245" y="132"/>
                    <a:pt x="245" y="136"/>
                  </a:cubicBezTo>
                  <a:cubicBezTo>
                    <a:pt x="245" y="136"/>
                    <a:pt x="246" y="135"/>
                    <a:pt x="246" y="134"/>
                  </a:cubicBezTo>
                  <a:cubicBezTo>
                    <a:pt x="246" y="133"/>
                    <a:pt x="247" y="132"/>
                    <a:pt x="248" y="131"/>
                  </a:cubicBezTo>
                  <a:cubicBezTo>
                    <a:pt x="248" y="130"/>
                    <a:pt x="248" y="129"/>
                    <a:pt x="248" y="127"/>
                  </a:cubicBezTo>
                  <a:cubicBezTo>
                    <a:pt x="248" y="126"/>
                    <a:pt x="248" y="126"/>
                    <a:pt x="248" y="125"/>
                  </a:cubicBezTo>
                  <a:cubicBezTo>
                    <a:pt x="246" y="125"/>
                    <a:pt x="245" y="125"/>
                    <a:pt x="244" y="124"/>
                  </a:cubicBezTo>
                  <a:close/>
                  <a:moveTo>
                    <a:pt x="64" y="196"/>
                  </a:moveTo>
                  <a:cubicBezTo>
                    <a:pt x="64" y="195"/>
                    <a:pt x="64" y="194"/>
                    <a:pt x="64" y="193"/>
                  </a:cubicBezTo>
                  <a:cubicBezTo>
                    <a:pt x="64" y="193"/>
                    <a:pt x="64" y="192"/>
                    <a:pt x="64" y="192"/>
                  </a:cubicBezTo>
                  <a:cubicBezTo>
                    <a:pt x="65" y="191"/>
                    <a:pt x="65" y="190"/>
                    <a:pt x="65" y="189"/>
                  </a:cubicBezTo>
                  <a:cubicBezTo>
                    <a:pt x="63" y="190"/>
                    <a:pt x="61" y="190"/>
                    <a:pt x="59" y="190"/>
                  </a:cubicBezTo>
                  <a:cubicBezTo>
                    <a:pt x="60" y="192"/>
                    <a:pt x="61" y="195"/>
                    <a:pt x="61" y="197"/>
                  </a:cubicBezTo>
                  <a:cubicBezTo>
                    <a:pt x="62" y="197"/>
                    <a:pt x="63" y="197"/>
                    <a:pt x="64" y="196"/>
                  </a:cubicBezTo>
                  <a:close/>
                  <a:moveTo>
                    <a:pt x="251" y="157"/>
                  </a:moveTo>
                  <a:cubicBezTo>
                    <a:pt x="251" y="157"/>
                    <a:pt x="251" y="157"/>
                    <a:pt x="251" y="157"/>
                  </a:cubicBezTo>
                  <a:cubicBezTo>
                    <a:pt x="252" y="157"/>
                    <a:pt x="253" y="158"/>
                    <a:pt x="252" y="159"/>
                  </a:cubicBezTo>
                  <a:cubicBezTo>
                    <a:pt x="252" y="160"/>
                    <a:pt x="252" y="161"/>
                    <a:pt x="251" y="162"/>
                  </a:cubicBezTo>
                  <a:cubicBezTo>
                    <a:pt x="251" y="162"/>
                    <a:pt x="251" y="163"/>
                    <a:pt x="251" y="163"/>
                  </a:cubicBezTo>
                  <a:cubicBezTo>
                    <a:pt x="251" y="164"/>
                    <a:pt x="251" y="165"/>
                    <a:pt x="251" y="166"/>
                  </a:cubicBezTo>
                  <a:cubicBezTo>
                    <a:pt x="252" y="167"/>
                    <a:pt x="253" y="167"/>
                    <a:pt x="253" y="168"/>
                  </a:cubicBezTo>
                  <a:cubicBezTo>
                    <a:pt x="253" y="169"/>
                    <a:pt x="253" y="169"/>
                    <a:pt x="253" y="169"/>
                  </a:cubicBezTo>
                  <a:cubicBezTo>
                    <a:pt x="253" y="171"/>
                    <a:pt x="253" y="172"/>
                    <a:pt x="253" y="174"/>
                  </a:cubicBezTo>
                  <a:cubicBezTo>
                    <a:pt x="253" y="174"/>
                    <a:pt x="253" y="174"/>
                    <a:pt x="254" y="174"/>
                  </a:cubicBezTo>
                  <a:cubicBezTo>
                    <a:pt x="253" y="165"/>
                    <a:pt x="252" y="156"/>
                    <a:pt x="252" y="146"/>
                  </a:cubicBezTo>
                  <a:cubicBezTo>
                    <a:pt x="251" y="147"/>
                    <a:pt x="251" y="148"/>
                    <a:pt x="251" y="148"/>
                  </a:cubicBezTo>
                  <a:cubicBezTo>
                    <a:pt x="251" y="151"/>
                    <a:pt x="251" y="154"/>
                    <a:pt x="251" y="157"/>
                  </a:cubicBezTo>
                  <a:close/>
                  <a:moveTo>
                    <a:pt x="225" y="195"/>
                  </a:moveTo>
                  <a:cubicBezTo>
                    <a:pt x="225" y="194"/>
                    <a:pt x="225" y="192"/>
                    <a:pt x="225" y="191"/>
                  </a:cubicBezTo>
                  <a:cubicBezTo>
                    <a:pt x="225" y="191"/>
                    <a:pt x="225" y="191"/>
                    <a:pt x="225" y="190"/>
                  </a:cubicBezTo>
                  <a:cubicBezTo>
                    <a:pt x="225" y="189"/>
                    <a:pt x="224" y="188"/>
                    <a:pt x="223" y="188"/>
                  </a:cubicBezTo>
                  <a:cubicBezTo>
                    <a:pt x="223" y="188"/>
                    <a:pt x="222" y="187"/>
                    <a:pt x="222" y="188"/>
                  </a:cubicBezTo>
                  <a:cubicBezTo>
                    <a:pt x="221" y="188"/>
                    <a:pt x="221" y="188"/>
                    <a:pt x="220" y="188"/>
                  </a:cubicBezTo>
                  <a:cubicBezTo>
                    <a:pt x="220" y="190"/>
                    <a:pt x="221" y="191"/>
                    <a:pt x="221" y="193"/>
                  </a:cubicBezTo>
                  <a:cubicBezTo>
                    <a:pt x="221" y="193"/>
                    <a:pt x="221" y="194"/>
                    <a:pt x="221" y="194"/>
                  </a:cubicBezTo>
                  <a:cubicBezTo>
                    <a:pt x="222" y="195"/>
                    <a:pt x="222" y="195"/>
                    <a:pt x="223" y="195"/>
                  </a:cubicBezTo>
                  <a:cubicBezTo>
                    <a:pt x="223" y="195"/>
                    <a:pt x="224" y="195"/>
                    <a:pt x="225" y="195"/>
                  </a:cubicBezTo>
                  <a:close/>
                  <a:moveTo>
                    <a:pt x="190" y="15"/>
                  </a:moveTo>
                  <a:cubicBezTo>
                    <a:pt x="189" y="16"/>
                    <a:pt x="189" y="16"/>
                    <a:pt x="188" y="16"/>
                  </a:cubicBezTo>
                  <a:cubicBezTo>
                    <a:pt x="188" y="16"/>
                    <a:pt x="188" y="17"/>
                    <a:pt x="188" y="17"/>
                  </a:cubicBezTo>
                  <a:cubicBezTo>
                    <a:pt x="188" y="17"/>
                    <a:pt x="188" y="18"/>
                    <a:pt x="187" y="18"/>
                  </a:cubicBezTo>
                  <a:cubicBezTo>
                    <a:pt x="187" y="22"/>
                    <a:pt x="187" y="26"/>
                    <a:pt x="187" y="31"/>
                  </a:cubicBezTo>
                  <a:cubicBezTo>
                    <a:pt x="187" y="31"/>
                    <a:pt x="187" y="31"/>
                    <a:pt x="187" y="31"/>
                  </a:cubicBezTo>
                  <a:cubicBezTo>
                    <a:pt x="187" y="31"/>
                    <a:pt x="187" y="31"/>
                    <a:pt x="188" y="31"/>
                  </a:cubicBezTo>
                  <a:cubicBezTo>
                    <a:pt x="188" y="29"/>
                    <a:pt x="189" y="28"/>
                    <a:pt x="190" y="26"/>
                  </a:cubicBezTo>
                  <a:cubicBezTo>
                    <a:pt x="190" y="25"/>
                    <a:pt x="190" y="25"/>
                    <a:pt x="189" y="25"/>
                  </a:cubicBezTo>
                  <a:cubicBezTo>
                    <a:pt x="188" y="25"/>
                    <a:pt x="188" y="24"/>
                    <a:pt x="189" y="23"/>
                  </a:cubicBezTo>
                  <a:cubicBezTo>
                    <a:pt x="189" y="22"/>
                    <a:pt x="189" y="22"/>
                    <a:pt x="189" y="21"/>
                  </a:cubicBezTo>
                  <a:cubicBezTo>
                    <a:pt x="190" y="20"/>
                    <a:pt x="190" y="19"/>
                    <a:pt x="190" y="17"/>
                  </a:cubicBezTo>
                  <a:cubicBezTo>
                    <a:pt x="190" y="17"/>
                    <a:pt x="190" y="16"/>
                    <a:pt x="190" y="15"/>
                  </a:cubicBezTo>
                  <a:close/>
                  <a:moveTo>
                    <a:pt x="231" y="254"/>
                  </a:moveTo>
                  <a:cubicBezTo>
                    <a:pt x="235" y="252"/>
                    <a:pt x="243" y="244"/>
                    <a:pt x="244" y="241"/>
                  </a:cubicBezTo>
                  <a:cubicBezTo>
                    <a:pt x="243" y="241"/>
                    <a:pt x="243" y="241"/>
                    <a:pt x="243" y="241"/>
                  </a:cubicBezTo>
                  <a:cubicBezTo>
                    <a:pt x="241" y="244"/>
                    <a:pt x="238" y="246"/>
                    <a:pt x="235" y="247"/>
                  </a:cubicBezTo>
                  <a:cubicBezTo>
                    <a:pt x="234" y="248"/>
                    <a:pt x="234" y="248"/>
                    <a:pt x="234" y="248"/>
                  </a:cubicBezTo>
                  <a:cubicBezTo>
                    <a:pt x="234" y="249"/>
                    <a:pt x="233" y="250"/>
                    <a:pt x="233" y="251"/>
                  </a:cubicBezTo>
                  <a:cubicBezTo>
                    <a:pt x="232" y="252"/>
                    <a:pt x="231" y="253"/>
                    <a:pt x="231" y="254"/>
                  </a:cubicBezTo>
                  <a:close/>
                  <a:moveTo>
                    <a:pt x="26" y="72"/>
                  </a:moveTo>
                  <a:cubicBezTo>
                    <a:pt x="26" y="73"/>
                    <a:pt x="25" y="75"/>
                    <a:pt x="24" y="76"/>
                  </a:cubicBezTo>
                  <a:cubicBezTo>
                    <a:pt x="24" y="76"/>
                    <a:pt x="24" y="77"/>
                    <a:pt x="24" y="77"/>
                  </a:cubicBezTo>
                  <a:cubicBezTo>
                    <a:pt x="23" y="77"/>
                    <a:pt x="23" y="78"/>
                    <a:pt x="22" y="79"/>
                  </a:cubicBezTo>
                  <a:cubicBezTo>
                    <a:pt x="22" y="80"/>
                    <a:pt x="22" y="80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79"/>
                    <a:pt x="25" y="78"/>
                    <a:pt x="2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8" y="77"/>
                    <a:pt x="28" y="76"/>
                    <a:pt x="29" y="76"/>
                  </a:cubicBezTo>
                  <a:cubicBezTo>
                    <a:pt x="29" y="75"/>
                    <a:pt x="29" y="73"/>
                    <a:pt x="29" y="72"/>
                  </a:cubicBezTo>
                  <a:cubicBezTo>
                    <a:pt x="28" y="72"/>
                    <a:pt x="27" y="72"/>
                    <a:pt x="26" y="72"/>
                  </a:cubicBezTo>
                  <a:close/>
                  <a:moveTo>
                    <a:pt x="83" y="23"/>
                  </a:moveTo>
                  <a:cubicBezTo>
                    <a:pt x="83" y="23"/>
                    <a:pt x="84" y="23"/>
                    <a:pt x="84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5"/>
                  </a:cubicBezTo>
                  <a:cubicBezTo>
                    <a:pt x="79" y="17"/>
                    <a:pt x="79" y="19"/>
                    <a:pt x="79" y="21"/>
                  </a:cubicBezTo>
                  <a:cubicBezTo>
                    <a:pt x="79" y="21"/>
                    <a:pt x="78" y="21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1"/>
                  </a:cubicBezTo>
                  <a:cubicBezTo>
                    <a:pt x="79" y="20"/>
                    <a:pt x="80" y="19"/>
                    <a:pt x="80" y="18"/>
                  </a:cubicBezTo>
                  <a:cubicBezTo>
                    <a:pt x="80" y="17"/>
                    <a:pt x="80" y="17"/>
                    <a:pt x="81" y="17"/>
                  </a:cubicBezTo>
                  <a:cubicBezTo>
                    <a:pt x="82" y="16"/>
                    <a:pt x="82" y="17"/>
                    <a:pt x="82" y="18"/>
                  </a:cubicBezTo>
                  <a:cubicBezTo>
                    <a:pt x="83" y="18"/>
                    <a:pt x="83" y="19"/>
                    <a:pt x="83" y="20"/>
                  </a:cubicBezTo>
                  <a:cubicBezTo>
                    <a:pt x="83" y="21"/>
                    <a:pt x="83" y="22"/>
                    <a:pt x="83" y="23"/>
                  </a:cubicBezTo>
                  <a:close/>
                  <a:moveTo>
                    <a:pt x="139" y="9"/>
                  </a:moveTo>
                  <a:cubicBezTo>
                    <a:pt x="139" y="9"/>
                    <a:pt x="139" y="9"/>
                    <a:pt x="139" y="9"/>
                  </a:cubicBezTo>
                  <a:cubicBezTo>
                    <a:pt x="151" y="10"/>
                    <a:pt x="162" y="10"/>
                    <a:pt x="173" y="10"/>
                  </a:cubicBezTo>
                  <a:cubicBezTo>
                    <a:pt x="173" y="10"/>
                    <a:pt x="173" y="10"/>
                    <a:pt x="172" y="10"/>
                  </a:cubicBezTo>
                  <a:cubicBezTo>
                    <a:pt x="170" y="10"/>
                    <a:pt x="168" y="10"/>
                    <a:pt x="166" y="10"/>
                  </a:cubicBezTo>
                  <a:cubicBezTo>
                    <a:pt x="164" y="10"/>
                    <a:pt x="162" y="10"/>
                    <a:pt x="160" y="10"/>
                  </a:cubicBezTo>
                  <a:cubicBezTo>
                    <a:pt x="159" y="10"/>
                    <a:pt x="159" y="10"/>
                    <a:pt x="158" y="9"/>
                  </a:cubicBezTo>
                  <a:cubicBezTo>
                    <a:pt x="158" y="9"/>
                    <a:pt x="158" y="8"/>
                    <a:pt x="158" y="8"/>
                  </a:cubicBezTo>
                  <a:cubicBezTo>
                    <a:pt x="156" y="8"/>
                    <a:pt x="155" y="8"/>
                    <a:pt x="153" y="8"/>
                  </a:cubicBezTo>
                  <a:cubicBezTo>
                    <a:pt x="150" y="8"/>
                    <a:pt x="147" y="8"/>
                    <a:pt x="143" y="8"/>
                  </a:cubicBezTo>
                  <a:cubicBezTo>
                    <a:pt x="142" y="9"/>
                    <a:pt x="140" y="9"/>
                    <a:pt x="139" y="9"/>
                  </a:cubicBezTo>
                  <a:close/>
                  <a:moveTo>
                    <a:pt x="233" y="194"/>
                  </a:moveTo>
                  <a:cubicBezTo>
                    <a:pt x="234" y="191"/>
                    <a:pt x="234" y="188"/>
                    <a:pt x="235" y="185"/>
                  </a:cubicBezTo>
                  <a:cubicBezTo>
                    <a:pt x="233" y="185"/>
                    <a:pt x="232" y="185"/>
                    <a:pt x="230" y="185"/>
                  </a:cubicBezTo>
                  <a:cubicBezTo>
                    <a:pt x="231" y="188"/>
                    <a:pt x="231" y="191"/>
                    <a:pt x="231" y="194"/>
                  </a:cubicBezTo>
                  <a:cubicBezTo>
                    <a:pt x="232" y="194"/>
                    <a:pt x="233" y="194"/>
                    <a:pt x="233" y="194"/>
                  </a:cubicBezTo>
                  <a:close/>
                  <a:moveTo>
                    <a:pt x="242" y="192"/>
                  </a:moveTo>
                  <a:cubicBezTo>
                    <a:pt x="242" y="192"/>
                    <a:pt x="242" y="192"/>
                    <a:pt x="242" y="192"/>
                  </a:cubicBezTo>
                  <a:cubicBezTo>
                    <a:pt x="244" y="189"/>
                    <a:pt x="244" y="189"/>
                    <a:pt x="244" y="186"/>
                  </a:cubicBezTo>
                  <a:cubicBezTo>
                    <a:pt x="244" y="183"/>
                    <a:pt x="244" y="181"/>
                    <a:pt x="243" y="178"/>
                  </a:cubicBezTo>
                  <a:cubicBezTo>
                    <a:pt x="243" y="178"/>
                    <a:pt x="242" y="178"/>
                    <a:pt x="242" y="178"/>
                  </a:cubicBezTo>
                  <a:cubicBezTo>
                    <a:pt x="242" y="183"/>
                    <a:pt x="241" y="187"/>
                    <a:pt x="242" y="192"/>
                  </a:cubicBezTo>
                  <a:close/>
                  <a:moveTo>
                    <a:pt x="11" y="238"/>
                  </a:moveTo>
                  <a:cubicBezTo>
                    <a:pt x="11" y="241"/>
                    <a:pt x="11" y="244"/>
                    <a:pt x="12" y="246"/>
                  </a:cubicBezTo>
                  <a:cubicBezTo>
                    <a:pt x="12" y="246"/>
                    <a:pt x="12" y="247"/>
                    <a:pt x="12" y="247"/>
                  </a:cubicBezTo>
                  <a:cubicBezTo>
                    <a:pt x="14" y="248"/>
                    <a:pt x="15" y="249"/>
                    <a:pt x="16" y="250"/>
                  </a:cubicBezTo>
                  <a:cubicBezTo>
                    <a:pt x="16" y="251"/>
                    <a:pt x="16" y="251"/>
                    <a:pt x="17" y="251"/>
                  </a:cubicBezTo>
                  <a:cubicBezTo>
                    <a:pt x="16" y="251"/>
                    <a:pt x="16" y="250"/>
                    <a:pt x="16" y="250"/>
                  </a:cubicBezTo>
                  <a:cubicBezTo>
                    <a:pt x="15" y="248"/>
                    <a:pt x="14" y="245"/>
                    <a:pt x="14" y="242"/>
                  </a:cubicBezTo>
                  <a:cubicBezTo>
                    <a:pt x="14" y="242"/>
                    <a:pt x="14" y="241"/>
                    <a:pt x="13" y="241"/>
                  </a:cubicBezTo>
                  <a:cubicBezTo>
                    <a:pt x="13" y="240"/>
                    <a:pt x="12" y="239"/>
                    <a:pt x="11" y="238"/>
                  </a:cubicBezTo>
                  <a:close/>
                  <a:moveTo>
                    <a:pt x="54" y="31"/>
                  </a:moveTo>
                  <a:cubicBezTo>
                    <a:pt x="52" y="32"/>
                    <a:pt x="51" y="33"/>
                    <a:pt x="50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6"/>
                    <a:pt x="49" y="37"/>
                    <a:pt x="50" y="38"/>
                  </a:cubicBezTo>
                  <a:cubicBezTo>
                    <a:pt x="50" y="38"/>
                    <a:pt x="50" y="39"/>
                    <a:pt x="50" y="40"/>
                  </a:cubicBezTo>
                  <a:cubicBezTo>
                    <a:pt x="51" y="40"/>
                    <a:pt x="51" y="40"/>
                    <a:pt x="51" y="41"/>
                  </a:cubicBezTo>
                  <a:cubicBezTo>
                    <a:pt x="51" y="40"/>
                    <a:pt x="51" y="39"/>
                    <a:pt x="52" y="38"/>
                  </a:cubicBezTo>
                  <a:cubicBezTo>
                    <a:pt x="52" y="36"/>
                    <a:pt x="53" y="36"/>
                    <a:pt x="55" y="37"/>
                  </a:cubicBezTo>
                  <a:cubicBezTo>
                    <a:pt x="55" y="36"/>
                    <a:pt x="55" y="36"/>
                    <a:pt x="54" y="35"/>
                  </a:cubicBezTo>
                  <a:cubicBezTo>
                    <a:pt x="54" y="35"/>
                    <a:pt x="54" y="34"/>
                    <a:pt x="54" y="34"/>
                  </a:cubicBezTo>
                  <a:cubicBezTo>
                    <a:pt x="55" y="33"/>
                    <a:pt x="54" y="32"/>
                    <a:pt x="54" y="31"/>
                  </a:cubicBezTo>
                  <a:close/>
                  <a:moveTo>
                    <a:pt x="192" y="60"/>
                  </a:moveTo>
                  <a:cubicBezTo>
                    <a:pt x="192" y="60"/>
                    <a:pt x="192" y="60"/>
                    <a:pt x="192" y="60"/>
                  </a:cubicBezTo>
                  <a:cubicBezTo>
                    <a:pt x="191" y="62"/>
                    <a:pt x="191" y="64"/>
                    <a:pt x="190" y="65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68"/>
                    <a:pt x="190" y="69"/>
                    <a:pt x="190" y="71"/>
                  </a:cubicBezTo>
                  <a:cubicBezTo>
                    <a:pt x="191" y="71"/>
                    <a:pt x="191" y="71"/>
                    <a:pt x="192" y="71"/>
                  </a:cubicBezTo>
                  <a:cubicBezTo>
                    <a:pt x="192" y="68"/>
                    <a:pt x="193" y="65"/>
                    <a:pt x="194" y="62"/>
                  </a:cubicBezTo>
                  <a:cubicBezTo>
                    <a:pt x="194" y="62"/>
                    <a:pt x="194" y="62"/>
                    <a:pt x="193" y="61"/>
                  </a:cubicBezTo>
                  <a:cubicBezTo>
                    <a:pt x="193" y="61"/>
                    <a:pt x="193" y="60"/>
                    <a:pt x="192" y="60"/>
                  </a:cubicBezTo>
                  <a:close/>
                  <a:moveTo>
                    <a:pt x="30" y="229"/>
                  </a:moveTo>
                  <a:cubicBezTo>
                    <a:pt x="31" y="227"/>
                    <a:pt x="33" y="227"/>
                    <a:pt x="34" y="226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34" y="224"/>
                    <a:pt x="34" y="223"/>
                    <a:pt x="33" y="222"/>
                  </a:cubicBezTo>
                  <a:cubicBezTo>
                    <a:pt x="33" y="221"/>
                    <a:pt x="33" y="220"/>
                    <a:pt x="33" y="219"/>
                  </a:cubicBezTo>
                  <a:cubicBezTo>
                    <a:pt x="32" y="219"/>
                    <a:pt x="32" y="220"/>
                    <a:pt x="32" y="220"/>
                  </a:cubicBezTo>
                  <a:cubicBezTo>
                    <a:pt x="31" y="221"/>
                    <a:pt x="30" y="222"/>
                    <a:pt x="30" y="223"/>
                  </a:cubicBezTo>
                  <a:cubicBezTo>
                    <a:pt x="29" y="224"/>
                    <a:pt x="29" y="225"/>
                    <a:pt x="30" y="226"/>
                  </a:cubicBezTo>
                  <a:cubicBezTo>
                    <a:pt x="30" y="227"/>
                    <a:pt x="30" y="228"/>
                    <a:pt x="30" y="229"/>
                  </a:cubicBezTo>
                  <a:close/>
                  <a:moveTo>
                    <a:pt x="217" y="207"/>
                  </a:moveTo>
                  <a:cubicBezTo>
                    <a:pt x="218" y="206"/>
                    <a:pt x="218" y="205"/>
                    <a:pt x="219" y="205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219" y="202"/>
                    <a:pt x="218" y="201"/>
                    <a:pt x="218" y="199"/>
                  </a:cubicBezTo>
                  <a:cubicBezTo>
                    <a:pt x="217" y="199"/>
                    <a:pt x="216" y="200"/>
                    <a:pt x="214" y="200"/>
                  </a:cubicBezTo>
                  <a:cubicBezTo>
                    <a:pt x="214" y="201"/>
                    <a:pt x="214" y="203"/>
                    <a:pt x="214" y="204"/>
                  </a:cubicBezTo>
                  <a:cubicBezTo>
                    <a:pt x="214" y="205"/>
                    <a:pt x="215" y="205"/>
                    <a:pt x="215" y="206"/>
                  </a:cubicBezTo>
                  <a:cubicBezTo>
                    <a:pt x="216" y="206"/>
                    <a:pt x="217" y="206"/>
                    <a:pt x="217" y="207"/>
                  </a:cubicBezTo>
                  <a:close/>
                  <a:moveTo>
                    <a:pt x="3" y="88"/>
                  </a:moveTo>
                  <a:cubicBezTo>
                    <a:pt x="3" y="88"/>
                    <a:pt x="2" y="88"/>
                    <a:pt x="2" y="88"/>
                  </a:cubicBezTo>
                  <a:cubicBezTo>
                    <a:pt x="2" y="96"/>
                    <a:pt x="2" y="105"/>
                    <a:pt x="2" y="113"/>
                  </a:cubicBezTo>
                  <a:cubicBezTo>
                    <a:pt x="3" y="113"/>
                    <a:pt x="3" y="113"/>
                    <a:pt x="4" y="113"/>
                  </a:cubicBezTo>
                  <a:cubicBezTo>
                    <a:pt x="4" y="104"/>
                    <a:pt x="3" y="96"/>
                    <a:pt x="3" y="88"/>
                  </a:cubicBezTo>
                  <a:close/>
                  <a:moveTo>
                    <a:pt x="19" y="224"/>
                  </a:moveTo>
                  <a:cubicBezTo>
                    <a:pt x="19" y="224"/>
                    <a:pt x="19" y="224"/>
                    <a:pt x="19" y="224"/>
                  </a:cubicBezTo>
                  <a:cubicBezTo>
                    <a:pt x="21" y="222"/>
                    <a:pt x="24" y="219"/>
                    <a:pt x="27" y="217"/>
                  </a:cubicBezTo>
                  <a:cubicBezTo>
                    <a:pt x="27" y="217"/>
                    <a:pt x="27" y="217"/>
                    <a:pt x="27" y="217"/>
                  </a:cubicBezTo>
                  <a:cubicBezTo>
                    <a:pt x="27" y="216"/>
                    <a:pt x="26" y="214"/>
                    <a:pt x="26" y="213"/>
                  </a:cubicBezTo>
                  <a:cubicBezTo>
                    <a:pt x="26" y="213"/>
                    <a:pt x="26" y="214"/>
                    <a:pt x="25" y="214"/>
                  </a:cubicBezTo>
                  <a:cubicBezTo>
                    <a:pt x="24" y="215"/>
                    <a:pt x="23" y="217"/>
                    <a:pt x="22" y="218"/>
                  </a:cubicBezTo>
                  <a:cubicBezTo>
                    <a:pt x="21" y="219"/>
                    <a:pt x="21" y="220"/>
                    <a:pt x="21" y="220"/>
                  </a:cubicBezTo>
                  <a:cubicBezTo>
                    <a:pt x="21" y="221"/>
                    <a:pt x="20" y="222"/>
                    <a:pt x="20" y="222"/>
                  </a:cubicBezTo>
                  <a:cubicBezTo>
                    <a:pt x="19" y="222"/>
                    <a:pt x="19" y="222"/>
                    <a:pt x="19" y="223"/>
                  </a:cubicBezTo>
                  <a:cubicBezTo>
                    <a:pt x="18" y="223"/>
                    <a:pt x="19" y="223"/>
                    <a:pt x="19" y="224"/>
                  </a:cubicBezTo>
                  <a:close/>
                  <a:moveTo>
                    <a:pt x="27" y="14"/>
                  </a:moveTo>
                  <a:cubicBezTo>
                    <a:pt x="23" y="14"/>
                    <a:pt x="18" y="17"/>
                    <a:pt x="17" y="19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ubicBezTo>
                    <a:pt x="19" y="21"/>
                    <a:pt x="23" y="17"/>
                    <a:pt x="27" y="14"/>
                  </a:cubicBezTo>
                  <a:close/>
                  <a:moveTo>
                    <a:pt x="245" y="142"/>
                  </a:moveTo>
                  <a:cubicBezTo>
                    <a:pt x="244" y="142"/>
                    <a:pt x="244" y="142"/>
                    <a:pt x="244" y="143"/>
                  </a:cubicBezTo>
                  <a:cubicBezTo>
                    <a:pt x="244" y="146"/>
                    <a:pt x="245" y="149"/>
                    <a:pt x="245" y="152"/>
                  </a:cubicBezTo>
                  <a:cubicBezTo>
                    <a:pt x="245" y="152"/>
                    <a:pt x="245" y="152"/>
                    <a:pt x="245" y="153"/>
                  </a:cubicBezTo>
                  <a:cubicBezTo>
                    <a:pt x="245" y="152"/>
                    <a:pt x="246" y="151"/>
                    <a:pt x="246" y="150"/>
                  </a:cubicBezTo>
                  <a:cubicBezTo>
                    <a:pt x="247" y="150"/>
                    <a:pt x="247" y="149"/>
                    <a:pt x="247" y="149"/>
                  </a:cubicBezTo>
                  <a:cubicBezTo>
                    <a:pt x="247" y="147"/>
                    <a:pt x="247" y="146"/>
                    <a:pt x="247" y="144"/>
                  </a:cubicBezTo>
                  <a:cubicBezTo>
                    <a:pt x="247" y="144"/>
                    <a:pt x="247" y="143"/>
                    <a:pt x="247" y="142"/>
                  </a:cubicBezTo>
                  <a:cubicBezTo>
                    <a:pt x="246" y="142"/>
                    <a:pt x="246" y="142"/>
                    <a:pt x="245" y="142"/>
                  </a:cubicBezTo>
                  <a:close/>
                  <a:moveTo>
                    <a:pt x="222" y="71"/>
                  </a:moveTo>
                  <a:cubicBezTo>
                    <a:pt x="222" y="70"/>
                    <a:pt x="221" y="64"/>
                    <a:pt x="220" y="63"/>
                  </a:cubicBezTo>
                  <a:cubicBezTo>
                    <a:pt x="219" y="66"/>
                    <a:pt x="217" y="68"/>
                    <a:pt x="217" y="71"/>
                  </a:cubicBezTo>
                  <a:cubicBezTo>
                    <a:pt x="218" y="71"/>
                    <a:pt x="220" y="71"/>
                    <a:pt x="222" y="71"/>
                  </a:cubicBezTo>
                  <a:close/>
                  <a:moveTo>
                    <a:pt x="27" y="30"/>
                  </a:moveTo>
                  <a:cubicBezTo>
                    <a:pt x="28" y="26"/>
                    <a:pt x="30" y="23"/>
                    <a:pt x="31" y="19"/>
                  </a:cubicBezTo>
                  <a:cubicBezTo>
                    <a:pt x="28" y="21"/>
                    <a:pt x="25" y="23"/>
                    <a:pt x="23" y="25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5"/>
                    <a:pt x="28" y="26"/>
                    <a:pt x="28" y="26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9"/>
                  </a:cubicBezTo>
                  <a:cubicBezTo>
                    <a:pt x="27" y="29"/>
                    <a:pt x="27" y="30"/>
                    <a:pt x="27" y="30"/>
                  </a:cubicBezTo>
                  <a:close/>
                  <a:moveTo>
                    <a:pt x="90" y="177"/>
                  </a:moveTo>
                  <a:cubicBezTo>
                    <a:pt x="90" y="177"/>
                    <a:pt x="90" y="177"/>
                    <a:pt x="90" y="177"/>
                  </a:cubicBezTo>
                  <a:cubicBezTo>
                    <a:pt x="82" y="176"/>
                    <a:pt x="74" y="176"/>
                    <a:pt x="67" y="176"/>
                  </a:cubicBezTo>
                  <a:cubicBezTo>
                    <a:pt x="67" y="176"/>
                    <a:pt x="68" y="176"/>
                    <a:pt x="68" y="176"/>
                  </a:cubicBezTo>
                  <a:cubicBezTo>
                    <a:pt x="75" y="177"/>
                    <a:pt x="82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90" y="177"/>
                    <a:pt x="90" y="177"/>
                    <a:pt x="90" y="177"/>
                  </a:cubicBezTo>
                  <a:close/>
                  <a:moveTo>
                    <a:pt x="198" y="218"/>
                  </a:moveTo>
                  <a:cubicBezTo>
                    <a:pt x="198" y="219"/>
                    <a:pt x="198" y="219"/>
                    <a:pt x="198" y="220"/>
                  </a:cubicBezTo>
                  <a:cubicBezTo>
                    <a:pt x="196" y="222"/>
                    <a:pt x="195" y="224"/>
                    <a:pt x="193" y="226"/>
                  </a:cubicBezTo>
                  <a:cubicBezTo>
                    <a:pt x="193" y="227"/>
                    <a:pt x="193" y="227"/>
                    <a:pt x="193" y="228"/>
                  </a:cubicBezTo>
                  <a:cubicBezTo>
                    <a:pt x="193" y="229"/>
                    <a:pt x="193" y="231"/>
                    <a:pt x="193" y="232"/>
                  </a:cubicBezTo>
                  <a:cubicBezTo>
                    <a:pt x="193" y="232"/>
                    <a:pt x="193" y="232"/>
                    <a:pt x="193" y="233"/>
                  </a:cubicBezTo>
                  <a:cubicBezTo>
                    <a:pt x="195" y="228"/>
                    <a:pt x="197" y="224"/>
                    <a:pt x="199" y="219"/>
                  </a:cubicBezTo>
                  <a:cubicBezTo>
                    <a:pt x="199" y="219"/>
                    <a:pt x="199" y="219"/>
                    <a:pt x="198" y="218"/>
                  </a:cubicBezTo>
                  <a:close/>
                  <a:moveTo>
                    <a:pt x="196" y="260"/>
                  </a:moveTo>
                  <a:cubicBezTo>
                    <a:pt x="195" y="260"/>
                    <a:pt x="195" y="259"/>
                    <a:pt x="194" y="258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3" y="257"/>
                    <a:pt x="192" y="257"/>
                    <a:pt x="191" y="256"/>
                  </a:cubicBezTo>
                  <a:cubicBezTo>
                    <a:pt x="191" y="258"/>
                    <a:pt x="190" y="259"/>
                    <a:pt x="189" y="259"/>
                  </a:cubicBezTo>
                  <a:cubicBezTo>
                    <a:pt x="187" y="260"/>
                    <a:pt x="186" y="259"/>
                    <a:pt x="186" y="257"/>
                  </a:cubicBezTo>
                  <a:cubicBezTo>
                    <a:pt x="185" y="258"/>
                    <a:pt x="184" y="258"/>
                    <a:pt x="184" y="259"/>
                  </a:cubicBezTo>
                  <a:cubicBezTo>
                    <a:pt x="184" y="259"/>
                    <a:pt x="184" y="260"/>
                    <a:pt x="184" y="260"/>
                  </a:cubicBezTo>
                  <a:cubicBezTo>
                    <a:pt x="188" y="260"/>
                    <a:pt x="192" y="260"/>
                    <a:pt x="196" y="260"/>
                  </a:cubicBezTo>
                  <a:close/>
                  <a:moveTo>
                    <a:pt x="36" y="203"/>
                  </a:moveTo>
                  <a:cubicBezTo>
                    <a:pt x="35" y="204"/>
                    <a:pt x="34" y="204"/>
                    <a:pt x="33" y="205"/>
                  </a:cubicBezTo>
                  <a:cubicBezTo>
                    <a:pt x="33" y="205"/>
                    <a:pt x="33" y="206"/>
                    <a:pt x="33" y="206"/>
                  </a:cubicBezTo>
                  <a:cubicBezTo>
                    <a:pt x="33" y="208"/>
                    <a:pt x="34" y="209"/>
                    <a:pt x="34" y="211"/>
                  </a:cubicBezTo>
                  <a:cubicBezTo>
                    <a:pt x="35" y="210"/>
                    <a:pt x="37" y="209"/>
                    <a:pt x="38" y="208"/>
                  </a:cubicBezTo>
                  <a:cubicBezTo>
                    <a:pt x="37" y="206"/>
                    <a:pt x="36" y="204"/>
                    <a:pt x="36" y="203"/>
                  </a:cubicBezTo>
                  <a:close/>
                  <a:moveTo>
                    <a:pt x="181" y="242"/>
                  </a:moveTo>
                  <a:cubicBezTo>
                    <a:pt x="180" y="242"/>
                    <a:pt x="179" y="241"/>
                    <a:pt x="179" y="240"/>
                  </a:cubicBezTo>
                  <a:cubicBezTo>
                    <a:pt x="179" y="238"/>
                    <a:pt x="179" y="236"/>
                    <a:pt x="179" y="235"/>
                  </a:cubicBezTo>
                  <a:cubicBezTo>
                    <a:pt x="179" y="234"/>
                    <a:pt x="179" y="233"/>
                    <a:pt x="179" y="231"/>
                  </a:cubicBezTo>
                  <a:cubicBezTo>
                    <a:pt x="179" y="231"/>
                    <a:pt x="179" y="231"/>
                    <a:pt x="179" y="231"/>
                  </a:cubicBezTo>
                  <a:cubicBezTo>
                    <a:pt x="179" y="237"/>
                    <a:pt x="179" y="243"/>
                    <a:pt x="179" y="248"/>
                  </a:cubicBezTo>
                  <a:cubicBezTo>
                    <a:pt x="180" y="248"/>
                    <a:pt x="180" y="248"/>
                    <a:pt x="181" y="248"/>
                  </a:cubicBezTo>
                  <a:cubicBezTo>
                    <a:pt x="181" y="246"/>
                    <a:pt x="181" y="244"/>
                    <a:pt x="181" y="242"/>
                  </a:cubicBezTo>
                  <a:close/>
                  <a:moveTo>
                    <a:pt x="243" y="89"/>
                  </a:moveTo>
                  <a:cubicBezTo>
                    <a:pt x="244" y="88"/>
                    <a:pt x="245" y="87"/>
                    <a:pt x="246" y="87"/>
                  </a:cubicBezTo>
                  <a:cubicBezTo>
                    <a:pt x="246" y="87"/>
                    <a:pt x="246" y="86"/>
                    <a:pt x="246" y="86"/>
                  </a:cubicBezTo>
                  <a:cubicBezTo>
                    <a:pt x="246" y="83"/>
                    <a:pt x="246" y="80"/>
                    <a:pt x="245" y="78"/>
                  </a:cubicBezTo>
                  <a:cubicBezTo>
                    <a:pt x="245" y="78"/>
                    <a:pt x="245" y="77"/>
                    <a:pt x="245" y="77"/>
                  </a:cubicBezTo>
                  <a:cubicBezTo>
                    <a:pt x="245" y="77"/>
                    <a:pt x="244" y="78"/>
                    <a:pt x="244" y="78"/>
                  </a:cubicBezTo>
                  <a:cubicBezTo>
                    <a:pt x="244" y="79"/>
                    <a:pt x="244" y="80"/>
                    <a:pt x="244" y="81"/>
                  </a:cubicBezTo>
                  <a:cubicBezTo>
                    <a:pt x="244" y="83"/>
                    <a:pt x="244" y="85"/>
                    <a:pt x="244" y="87"/>
                  </a:cubicBezTo>
                  <a:cubicBezTo>
                    <a:pt x="243" y="87"/>
                    <a:pt x="243" y="88"/>
                    <a:pt x="243" y="89"/>
                  </a:cubicBezTo>
                  <a:close/>
                  <a:moveTo>
                    <a:pt x="6" y="41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7" y="39"/>
                    <a:pt x="8" y="37"/>
                    <a:pt x="8" y="36"/>
                  </a:cubicBezTo>
                  <a:cubicBezTo>
                    <a:pt x="10" y="31"/>
                    <a:pt x="12" y="26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3" y="23"/>
                    <a:pt x="12" y="25"/>
                    <a:pt x="11" y="27"/>
                  </a:cubicBezTo>
                  <a:cubicBezTo>
                    <a:pt x="9" y="30"/>
                    <a:pt x="8" y="33"/>
                    <a:pt x="7" y="36"/>
                  </a:cubicBezTo>
                  <a:cubicBezTo>
                    <a:pt x="6" y="37"/>
                    <a:pt x="6" y="39"/>
                    <a:pt x="6" y="41"/>
                  </a:cubicBezTo>
                  <a:close/>
                  <a:moveTo>
                    <a:pt x="21" y="115"/>
                  </a:moveTo>
                  <a:cubicBezTo>
                    <a:pt x="21" y="112"/>
                    <a:pt x="22" y="94"/>
                    <a:pt x="22" y="93"/>
                  </a:cubicBezTo>
                  <a:cubicBezTo>
                    <a:pt x="21" y="94"/>
                    <a:pt x="21" y="95"/>
                    <a:pt x="21" y="95"/>
                  </a:cubicBezTo>
                  <a:cubicBezTo>
                    <a:pt x="20" y="97"/>
                    <a:pt x="20" y="99"/>
                    <a:pt x="20" y="101"/>
                  </a:cubicBezTo>
                  <a:cubicBezTo>
                    <a:pt x="20" y="102"/>
                    <a:pt x="20" y="102"/>
                    <a:pt x="20" y="103"/>
                  </a:cubicBezTo>
                  <a:cubicBezTo>
                    <a:pt x="20" y="107"/>
                    <a:pt x="21" y="111"/>
                    <a:pt x="21" y="115"/>
                  </a:cubicBezTo>
                  <a:close/>
                  <a:moveTo>
                    <a:pt x="84" y="221"/>
                  </a:moveTo>
                  <a:cubicBezTo>
                    <a:pt x="84" y="221"/>
                    <a:pt x="84" y="221"/>
                    <a:pt x="84" y="221"/>
                  </a:cubicBezTo>
                  <a:cubicBezTo>
                    <a:pt x="83" y="223"/>
                    <a:pt x="82" y="225"/>
                    <a:pt x="81" y="227"/>
                  </a:cubicBezTo>
                  <a:cubicBezTo>
                    <a:pt x="81" y="227"/>
                    <a:pt x="81" y="228"/>
                    <a:pt x="81" y="228"/>
                  </a:cubicBezTo>
                  <a:cubicBezTo>
                    <a:pt x="81" y="229"/>
                    <a:pt x="82" y="230"/>
                    <a:pt x="82" y="231"/>
                  </a:cubicBezTo>
                  <a:cubicBezTo>
                    <a:pt x="82" y="232"/>
                    <a:pt x="82" y="232"/>
                    <a:pt x="83" y="233"/>
                  </a:cubicBezTo>
                  <a:cubicBezTo>
                    <a:pt x="84" y="230"/>
                    <a:pt x="85" y="223"/>
                    <a:pt x="84" y="221"/>
                  </a:cubicBezTo>
                  <a:close/>
                  <a:moveTo>
                    <a:pt x="63" y="71"/>
                  </a:moveTo>
                  <a:cubicBezTo>
                    <a:pt x="63" y="69"/>
                    <a:pt x="64" y="67"/>
                    <a:pt x="64" y="65"/>
                  </a:cubicBezTo>
                  <a:cubicBezTo>
                    <a:pt x="62" y="65"/>
                    <a:pt x="61" y="64"/>
                    <a:pt x="59" y="65"/>
                  </a:cubicBezTo>
                  <a:cubicBezTo>
                    <a:pt x="59" y="67"/>
                    <a:pt x="60" y="69"/>
                    <a:pt x="60" y="71"/>
                  </a:cubicBezTo>
                  <a:cubicBezTo>
                    <a:pt x="61" y="71"/>
                    <a:pt x="62" y="71"/>
                    <a:pt x="63" y="71"/>
                  </a:cubicBezTo>
                  <a:close/>
                  <a:moveTo>
                    <a:pt x="20" y="133"/>
                  </a:moveTo>
                  <a:cubicBezTo>
                    <a:pt x="19" y="134"/>
                    <a:pt x="19" y="135"/>
                    <a:pt x="18" y="135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8" y="138"/>
                    <a:pt x="17" y="139"/>
                    <a:pt x="17" y="141"/>
                  </a:cubicBezTo>
                  <a:cubicBezTo>
                    <a:pt x="17" y="141"/>
                    <a:pt x="17" y="142"/>
                    <a:pt x="17" y="143"/>
                  </a:cubicBezTo>
                  <a:cubicBezTo>
                    <a:pt x="19" y="142"/>
                    <a:pt x="20" y="142"/>
                    <a:pt x="21" y="141"/>
                  </a:cubicBezTo>
                  <a:cubicBezTo>
                    <a:pt x="21" y="139"/>
                    <a:pt x="20" y="136"/>
                    <a:pt x="20" y="133"/>
                  </a:cubicBezTo>
                  <a:close/>
                  <a:moveTo>
                    <a:pt x="55" y="5"/>
                  </a:moveTo>
                  <a:cubicBezTo>
                    <a:pt x="49" y="4"/>
                    <a:pt x="34" y="8"/>
                    <a:pt x="31" y="10"/>
                  </a:cubicBezTo>
                  <a:cubicBezTo>
                    <a:pt x="35" y="10"/>
                    <a:pt x="38" y="9"/>
                    <a:pt x="41" y="9"/>
                  </a:cubicBezTo>
                  <a:cubicBezTo>
                    <a:pt x="41" y="8"/>
                    <a:pt x="42" y="7"/>
                    <a:pt x="43" y="7"/>
                  </a:cubicBezTo>
                  <a:cubicBezTo>
                    <a:pt x="45" y="7"/>
                    <a:pt x="46" y="6"/>
                    <a:pt x="48" y="6"/>
                  </a:cubicBezTo>
                  <a:cubicBezTo>
                    <a:pt x="50" y="6"/>
                    <a:pt x="53" y="5"/>
                    <a:pt x="55" y="5"/>
                  </a:cubicBezTo>
                  <a:close/>
                  <a:moveTo>
                    <a:pt x="233" y="38"/>
                  </a:moveTo>
                  <a:cubicBezTo>
                    <a:pt x="232" y="40"/>
                    <a:pt x="231" y="42"/>
                    <a:pt x="230" y="44"/>
                  </a:cubicBezTo>
                  <a:cubicBezTo>
                    <a:pt x="229" y="45"/>
                    <a:pt x="229" y="46"/>
                    <a:pt x="230" y="48"/>
                  </a:cubicBezTo>
                  <a:cubicBezTo>
                    <a:pt x="230" y="48"/>
                    <a:pt x="230" y="48"/>
                    <a:pt x="230" y="48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9"/>
                    <a:pt x="232" y="48"/>
                    <a:pt x="232" y="48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4"/>
                    <a:pt x="232" y="42"/>
                    <a:pt x="233" y="39"/>
                  </a:cubicBezTo>
                  <a:cubicBezTo>
                    <a:pt x="233" y="39"/>
                    <a:pt x="233" y="39"/>
                    <a:pt x="233" y="38"/>
                  </a:cubicBezTo>
                  <a:close/>
                  <a:moveTo>
                    <a:pt x="70" y="235"/>
                  </a:moveTo>
                  <a:cubicBezTo>
                    <a:pt x="70" y="233"/>
                    <a:pt x="69" y="232"/>
                    <a:pt x="69" y="230"/>
                  </a:cubicBezTo>
                  <a:cubicBezTo>
                    <a:pt x="69" y="231"/>
                    <a:pt x="68" y="231"/>
                    <a:pt x="68" y="232"/>
                  </a:cubicBezTo>
                  <a:cubicBezTo>
                    <a:pt x="68" y="233"/>
                    <a:pt x="67" y="233"/>
                    <a:pt x="66" y="232"/>
                  </a:cubicBezTo>
                  <a:cubicBezTo>
                    <a:pt x="66" y="232"/>
                    <a:pt x="65" y="232"/>
                    <a:pt x="65" y="231"/>
                  </a:cubicBezTo>
                  <a:cubicBezTo>
                    <a:pt x="64" y="233"/>
                    <a:pt x="63" y="234"/>
                    <a:pt x="61" y="235"/>
                  </a:cubicBezTo>
                  <a:cubicBezTo>
                    <a:pt x="63" y="235"/>
                    <a:pt x="65" y="235"/>
                    <a:pt x="67" y="235"/>
                  </a:cubicBezTo>
                  <a:cubicBezTo>
                    <a:pt x="67" y="235"/>
                    <a:pt x="68" y="235"/>
                    <a:pt x="68" y="235"/>
                  </a:cubicBezTo>
                  <a:cubicBezTo>
                    <a:pt x="68" y="234"/>
                    <a:pt x="69" y="234"/>
                    <a:pt x="70" y="235"/>
                  </a:cubicBezTo>
                  <a:close/>
                  <a:moveTo>
                    <a:pt x="69" y="240"/>
                  </a:moveTo>
                  <a:cubicBezTo>
                    <a:pt x="68" y="239"/>
                    <a:pt x="68" y="239"/>
                    <a:pt x="68" y="238"/>
                  </a:cubicBezTo>
                  <a:cubicBezTo>
                    <a:pt x="66" y="237"/>
                    <a:pt x="62" y="238"/>
                    <a:pt x="61" y="238"/>
                  </a:cubicBezTo>
                  <a:cubicBezTo>
                    <a:pt x="62" y="239"/>
                    <a:pt x="62" y="240"/>
                    <a:pt x="62" y="241"/>
                  </a:cubicBezTo>
                  <a:cubicBezTo>
                    <a:pt x="64" y="241"/>
                    <a:pt x="66" y="241"/>
                    <a:pt x="69" y="240"/>
                  </a:cubicBezTo>
                  <a:close/>
                  <a:moveTo>
                    <a:pt x="230" y="77"/>
                  </a:moveTo>
                  <a:cubicBezTo>
                    <a:pt x="232" y="77"/>
                    <a:pt x="234" y="77"/>
                    <a:pt x="235" y="76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3" y="76"/>
                    <a:pt x="232" y="75"/>
                    <a:pt x="232" y="73"/>
                  </a:cubicBezTo>
                  <a:cubicBezTo>
                    <a:pt x="232" y="72"/>
                    <a:pt x="232" y="71"/>
                    <a:pt x="232" y="70"/>
                  </a:cubicBezTo>
                  <a:cubicBezTo>
                    <a:pt x="232" y="70"/>
                    <a:pt x="233" y="69"/>
                    <a:pt x="233" y="69"/>
                  </a:cubicBezTo>
                  <a:cubicBezTo>
                    <a:pt x="232" y="69"/>
                    <a:pt x="231" y="69"/>
                    <a:pt x="230" y="68"/>
                  </a:cubicBezTo>
                  <a:cubicBezTo>
                    <a:pt x="230" y="71"/>
                    <a:pt x="230" y="74"/>
                    <a:pt x="230" y="77"/>
                  </a:cubicBezTo>
                  <a:close/>
                  <a:moveTo>
                    <a:pt x="232" y="244"/>
                  </a:moveTo>
                  <a:cubicBezTo>
                    <a:pt x="231" y="243"/>
                    <a:pt x="231" y="243"/>
                    <a:pt x="230" y="242"/>
                  </a:cubicBezTo>
                  <a:cubicBezTo>
                    <a:pt x="230" y="242"/>
                    <a:pt x="230" y="241"/>
                    <a:pt x="229" y="240"/>
                  </a:cubicBezTo>
                  <a:cubicBezTo>
                    <a:pt x="229" y="242"/>
                    <a:pt x="228" y="243"/>
                    <a:pt x="227" y="244"/>
                  </a:cubicBezTo>
                  <a:cubicBezTo>
                    <a:pt x="226" y="245"/>
                    <a:pt x="226" y="246"/>
                    <a:pt x="225" y="247"/>
                  </a:cubicBezTo>
                  <a:cubicBezTo>
                    <a:pt x="226" y="247"/>
                    <a:pt x="227" y="247"/>
                    <a:pt x="228" y="247"/>
                  </a:cubicBezTo>
                  <a:cubicBezTo>
                    <a:pt x="231" y="246"/>
                    <a:pt x="231" y="246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lose/>
                  <a:moveTo>
                    <a:pt x="62" y="51"/>
                  </a:moveTo>
                  <a:cubicBezTo>
                    <a:pt x="62" y="51"/>
                    <a:pt x="62" y="51"/>
                    <a:pt x="62" y="51"/>
                  </a:cubicBezTo>
                  <a:cubicBezTo>
                    <a:pt x="63" y="50"/>
                    <a:pt x="64" y="49"/>
                    <a:pt x="64" y="47"/>
                  </a:cubicBezTo>
                  <a:cubicBezTo>
                    <a:pt x="64" y="46"/>
                    <a:pt x="64" y="44"/>
                    <a:pt x="64" y="43"/>
                  </a:cubicBezTo>
                  <a:cubicBezTo>
                    <a:pt x="63" y="44"/>
                    <a:pt x="61" y="45"/>
                    <a:pt x="60" y="46"/>
                  </a:cubicBezTo>
                  <a:cubicBezTo>
                    <a:pt x="61" y="48"/>
                    <a:pt x="61" y="49"/>
                    <a:pt x="62" y="51"/>
                  </a:cubicBezTo>
                  <a:close/>
                  <a:moveTo>
                    <a:pt x="206" y="26"/>
                  </a:moveTo>
                  <a:cubicBezTo>
                    <a:pt x="206" y="27"/>
                    <a:pt x="205" y="27"/>
                    <a:pt x="205" y="27"/>
                  </a:cubicBezTo>
                  <a:cubicBezTo>
                    <a:pt x="204" y="27"/>
                    <a:pt x="204" y="27"/>
                    <a:pt x="203" y="28"/>
                  </a:cubicBezTo>
                  <a:cubicBezTo>
                    <a:pt x="203" y="30"/>
                    <a:pt x="202" y="31"/>
                    <a:pt x="201" y="33"/>
                  </a:cubicBezTo>
                  <a:cubicBezTo>
                    <a:pt x="201" y="33"/>
                    <a:pt x="201" y="34"/>
                    <a:pt x="201" y="34"/>
                  </a:cubicBezTo>
                  <a:cubicBezTo>
                    <a:pt x="203" y="32"/>
                    <a:pt x="206" y="31"/>
                    <a:pt x="208" y="28"/>
                  </a:cubicBezTo>
                  <a:cubicBezTo>
                    <a:pt x="207" y="28"/>
                    <a:pt x="207" y="28"/>
                    <a:pt x="207" y="27"/>
                  </a:cubicBezTo>
                  <a:cubicBezTo>
                    <a:pt x="207" y="27"/>
                    <a:pt x="206" y="27"/>
                    <a:pt x="206" y="26"/>
                  </a:cubicBezTo>
                  <a:close/>
                  <a:moveTo>
                    <a:pt x="31" y="89"/>
                  </a:moveTo>
                  <a:cubicBezTo>
                    <a:pt x="35" y="90"/>
                    <a:pt x="53" y="89"/>
                    <a:pt x="57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0" y="88"/>
                    <a:pt x="45" y="88"/>
                    <a:pt x="40" y="88"/>
                  </a:cubicBezTo>
                  <a:cubicBezTo>
                    <a:pt x="39" y="88"/>
                    <a:pt x="39" y="89"/>
                    <a:pt x="39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6" y="89"/>
                    <a:pt x="35" y="89"/>
                    <a:pt x="33" y="88"/>
                  </a:cubicBezTo>
                  <a:cubicBezTo>
                    <a:pt x="33" y="88"/>
                    <a:pt x="32" y="88"/>
                    <a:pt x="31" y="88"/>
                  </a:cubicBezTo>
                  <a:cubicBezTo>
                    <a:pt x="31" y="89"/>
                    <a:pt x="31" y="89"/>
                    <a:pt x="31" y="89"/>
                  </a:cubicBezTo>
                  <a:close/>
                  <a:moveTo>
                    <a:pt x="154" y="258"/>
                  </a:moveTo>
                  <a:cubicBezTo>
                    <a:pt x="151" y="259"/>
                    <a:pt x="148" y="259"/>
                    <a:pt x="146" y="260"/>
                  </a:cubicBezTo>
                  <a:cubicBezTo>
                    <a:pt x="146" y="260"/>
                    <a:pt x="147" y="261"/>
                    <a:pt x="147" y="262"/>
                  </a:cubicBezTo>
                  <a:cubicBezTo>
                    <a:pt x="147" y="262"/>
                    <a:pt x="148" y="262"/>
                    <a:pt x="148" y="262"/>
                  </a:cubicBezTo>
                  <a:cubicBezTo>
                    <a:pt x="149" y="262"/>
                    <a:pt x="151" y="261"/>
                    <a:pt x="152" y="261"/>
                  </a:cubicBezTo>
                  <a:cubicBezTo>
                    <a:pt x="152" y="261"/>
                    <a:pt x="153" y="261"/>
                    <a:pt x="154" y="261"/>
                  </a:cubicBezTo>
                  <a:cubicBezTo>
                    <a:pt x="154" y="260"/>
                    <a:pt x="154" y="259"/>
                    <a:pt x="154" y="258"/>
                  </a:cubicBezTo>
                  <a:close/>
                  <a:moveTo>
                    <a:pt x="204" y="231"/>
                  </a:moveTo>
                  <a:cubicBezTo>
                    <a:pt x="204" y="231"/>
                    <a:pt x="203" y="231"/>
                    <a:pt x="203" y="231"/>
                  </a:cubicBezTo>
                  <a:cubicBezTo>
                    <a:pt x="201" y="235"/>
                    <a:pt x="199" y="239"/>
                    <a:pt x="196" y="244"/>
                  </a:cubicBezTo>
                  <a:cubicBezTo>
                    <a:pt x="196" y="244"/>
                    <a:pt x="197" y="244"/>
                    <a:pt x="197" y="243"/>
                  </a:cubicBezTo>
                  <a:cubicBezTo>
                    <a:pt x="199" y="241"/>
                    <a:pt x="201" y="239"/>
                    <a:pt x="203" y="236"/>
                  </a:cubicBezTo>
                  <a:cubicBezTo>
                    <a:pt x="203" y="236"/>
                    <a:pt x="204" y="236"/>
                    <a:pt x="204" y="235"/>
                  </a:cubicBezTo>
                  <a:cubicBezTo>
                    <a:pt x="204" y="234"/>
                    <a:pt x="204" y="233"/>
                    <a:pt x="204" y="231"/>
                  </a:cubicBezTo>
                  <a:close/>
                  <a:moveTo>
                    <a:pt x="16" y="32"/>
                  </a:moveTo>
                  <a:cubicBezTo>
                    <a:pt x="13" y="36"/>
                    <a:pt x="12" y="41"/>
                    <a:pt x="12" y="45"/>
                  </a:cubicBezTo>
                  <a:cubicBezTo>
                    <a:pt x="13" y="44"/>
                    <a:pt x="14" y="43"/>
                    <a:pt x="15" y="42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5" y="38"/>
                    <a:pt x="15" y="36"/>
                    <a:pt x="15" y="33"/>
                  </a:cubicBezTo>
                  <a:cubicBezTo>
                    <a:pt x="16" y="33"/>
                    <a:pt x="16" y="32"/>
                    <a:pt x="16" y="32"/>
                  </a:cubicBezTo>
                  <a:close/>
                  <a:moveTo>
                    <a:pt x="52" y="201"/>
                  </a:moveTo>
                  <a:cubicBezTo>
                    <a:pt x="52" y="201"/>
                    <a:pt x="52" y="201"/>
                    <a:pt x="52" y="201"/>
                  </a:cubicBezTo>
                  <a:cubicBezTo>
                    <a:pt x="52" y="204"/>
                    <a:pt x="52" y="206"/>
                    <a:pt x="52" y="208"/>
                  </a:cubicBezTo>
                  <a:cubicBezTo>
                    <a:pt x="52" y="209"/>
                    <a:pt x="53" y="209"/>
                    <a:pt x="53" y="210"/>
                  </a:cubicBezTo>
                  <a:cubicBezTo>
                    <a:pt x="54" y="209"/>
                    <a:pt x="54" y="209"/>
                    <a:pt x="55" y="208"/>
                  </a:cubicBezTo>
                  <a:cubicBezTo>
                    <a:pt x="55" y="208"/>
                    <a:pt x="55" y="207"/>
                    <a:pt x="55" y="206"/>
                  </a:cubicBezTo>
                  <a:cubicBezTo>
                    <a:pt x="54" y="205"/>
                    <a:pt x="54" y="203"/>
                    <a:pt x="53" y="201"/>
                  </a:cubicBezTo>
                  <a:cubicBezTo>
                    <a:pt x="53" y="201"/>
                    <a:pt x="52" y="200"/>
                    <a:pt x="52" y="201"/>
                  </a:cubicBezTo>
                  <a:close/>
                  <a:moveTo>
                    <a:pt x="209" y="65"/>
                  </a:moveTo>
                  <a:cubicBezTo>
                    <a:pt x="209" y="67"/>
                    <a:pt x="209" y="69"/>
                    <a:pt x="208" y="71"/>
                  </a:cubicBezTo>
                  <a:cubicBezTo>
                    <a:pt x="210" y="71"/>
                    <a:pt x="211" y="71"/>
                    <a:pt x="212" y="71"/>
                  </a:cubicBezTo>
                  <a:cubicBezTo>
                    <a:pt x="212" y="70"/>
                    <a:pt x="212" y="68"/>
                    <a:pt x="212" y="66"/>
                  </a:cubicBezTo>
                  <a:cubicBezTo>
                    <a:pt x="211" y="66"/>
                    <a:pt x="210" y="66"/>
                    <a:pt x="209" y="65"/>
                  </a:cubicBezTo>
                  <a:close/>
                  <a:moveTo>
                    <a:pt x="178" y="32"/>
                  </a:moveTo>
                  <a:cubicBezTo>
                    <a:pt x="178" y="34"/>
                    <a:pt x="179" y="57"/>
                    <a:pt x="179" y="60"/>
                  </a:cubicBezTo>
                  <a:cubicBezTo>
                    <a:pt x="180" y="59"/>
                    <a:pt x="180" y="58"/>
                    <a:pt x="180" y="58"/>
                  </a:cubicBezTo>
                  <a:cubicBezTo>
                    <a:pt x="180" y="54"/>
                    <a:pt x="179" y="51"/>
                    <a:pt x="179" y="48"/>
                  </a:cubicBezTo>
                  <a:cubicBezTo>
                    <a:pt x="179" y="45"/>
                    <a:pt x="179" y="42"/>
                    <a:pt x="179" y="38"/>
                  </a:cubicBezTo>
                  <a:cubicBezTo>
                    <a:pt x="179" y="36"/>
                    <a:pt x="179" y="34"/>
                    <a:pt x="178" y="32"/>
                  </a:cubicBezTo>
                  <a:close/>
                  <a:moveTo>
                    <a:pt x="18" y="262"/>
                  </a:moveTo>
                  <a:cubicBezTo>
                    <a:pt x="22" y="265"/>
                    <a:pt x="26" y="265"/>
                    <a:pt x="30" y="266"/>
                  </a:cubicBezTo>
                  <a:cubicBezTo>
                    <a:pt x="27" y="264"/>
                    <a:pt x="24" y="263"/>
                    <a:pt x="21" y="261"/>
                  </a:cubicBezTo>
                  <a:cubicBezTo>
                    <a:pt x="20" y="261"/>
                    <a:pt x="19" y="262"/>
                    <a:pt x="18" y="262"/>
                  </a:cubicBezTo>
                  <a:close/>
                  <a:moveTo>
                    <a:pt x="20" y="211"/>
                  </a:moveTo>
                  <a:cubicBezTo>
                    <a:pt x="20" y="211"/>
                    <a:pt x="21" y="211"/>
                    <a:pt x="21" y="211"/>
                  </a:cubicBezTo>
                  <a:cubicBezTo>
                    <a:pt x="22" y="210"/>
                    <a:pt x="23" y="209"/>
                    <a:pt x="25" y="208"/>
                  </a:cubicBezTo>
                  <a:cubicBezTo>
                    <a:pt x="25" y="208"/>
                    <a:pt x="25" y="207"/>
                    <a:pt x="25" y="207"/>
                  </a:cubicBezTo>
                  <a:cubicBezTo>
                    <a:pt x="25" y="206"/>
                    <a:pt x="25" y="205"/>
                    <a:pt x="24" y="204"/>
                  </a:cubicBezTo>
                  <a:cubicBezTo>
                    <a:pt x="24" y="204"/>
                    <a:pt x="23" y="205"/>
                    <a:pt x="22" y="205"/>
                  </a:cubicBezTo>
                  <a:cubicBezTo>
                    <a:pt x="21" y="205"/>
                    <a:pt x="21" y="207"/>
                    <a:pt x="20" y="208"/>
                  </a:cubicBezTo>
                  <a:cubicBezTo>
                    <a:pt x="20" y="209"/>
                    <a:pt x="20" y="210"/>
                    <a:pt x="20" y="211"/>
                  </a:cubicBezTo>
                  <a:close/>
                  <a:moveTo>
                    <a:pt x="187" y="240"/>
                  </a:moveTo>
                  <a:cubicBezTo>
                    <a:pt x="186" y="241"/>
                    <a:pt x="186" y="247"/>
                    <a:pt x="186" y="248"/>
                  </a:cubicBezTo>
                  <a:cubicBezTo>
                    <a:pt x="187" y="248"/>
                    <a:pt x="188" y="248"/>
                    <a:pt x="188" y="247"/>
                  </a:cubicBezTo>
                  <a:cubicBezTo>
                    <a:pt x="189" y="247"/>
                    <a:pt x="189" y="246"/>
                    <a:pt x="190" y="245"/>
                  </a:cubicBezTo>
                  <a:cubicBezTo>
                    <a:pt x="189" y="243"/>
                    <a:pt x="188" y="241"/>
                    <a:pt x="187" y="240"/>
                  </a:cubicBezTo>
                  <a:close/>
                  <a:moveTo>
                    <a:pt x="217" y="79"/>
                  </a:moveTo>
                  <a:cubicBezTo>
                    <a:pt x="216" y="78"/>
                    <a:pt x="216" y="78"/>
                    <a:pt x="215" y="79"/>
                  </a:cubicBezTo>
                  <a:cubicBezTo>
                    <a:pt x="215" y="79"/>
                    <a:pt x="214" y="79"/>
                    <a:pt x="214" y="79"/>
                  </a:cubicBezTo>
                  <a:cubicBezTo>
                    <a:pt x="213" y="78"/>
                    <a:pt x="212" y="78"/>
                    <a:pt x="212" y="78"/>
                  </a:cubicBezTo>
                  <a:cubicBezTo>
                    <a:pt x="208" y="78"/>
                    <a:pt x="205" y="78"/>
                    <a:pt x="201" y="77"/>
                  </a:cubicBezTo>
                  <a:cubicBezTo>
                    <a:pt x="200" y="77"/>
                    <a:pt x="199" y="77"/>
                    <a:pt x="198" y="77"/>
                  </a:cubicBezTo>
                  <a:cubicBezTo>
                    <a:pt x="199" y="77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2" y="79"/>
                    <a:pt x="202" y="79"/>
                    <a:pt x="203" y="79"/>
                  </a:cubicBezTo>
                  <a:cubicBezTo>
                    <a:pt x="207" y="79"/>
                    <a:pt x="211" y="79"/>
                    <a:pt x="216" y="79"/>
                  </a:cubicBezTo>
                  <a:cubicBezTo>
                    <a:pt x="216" y="79"/>
                    <a:pt x="216" y="79"/>
                    <a:pt x="217" y="79"/>
                  </a:cubicBezTo>
                  <a:close/>
                  <a:moveTo>
                    <a:pt x="182" y="254"/>
                  </a:moveTo>
                  <a:cubicBezTo>
                    <a:pt x="179" y="254"/>
                    <a:pt x="176" y="255"/>
                    <a:pt x="173" y="255"/>
                  </a:cubicBezTo>
                  <a:cubicBezTo>
                    <a:pt x="174" y="256"/>
                    <a:pt x="175" y="257"/>
                    <a:pt x="175" y="258"/>
                  </a:cubicBezTo>
                  <a:cubicBezTo>
                    <a:pt x="178" y="257"/>
                    <a:pt x="179" y="256"/>
                    <a:pt x="181" y="255"/>
                  </a:cubicBezTo>
                  <a:cubicBezTo>
                    <a:pt x="182" y="255"/>
                    <a:pt x="182" y="254"/>
                    <a:pt x="182" y="254"/>
                  </a:cubicBezTo>
                  <a:close/>
                  <a:moveTo>
                    <a:pt x="23" y="247"/>
                  </a:moveTo>
                  <a:cubicBezTo>
                    <a:pt x="24" y="249"/>
                    <a:pt x="25" y="251"/>
                    <a:pt x="25" y="253"/>
                  </a:cubicBezTo>
                  <a:cubicBezTo>
                    <a:pt x="25" y="254"/>
                    <a:pt x="26" y="254"/>
                    <a:pt x="26" y="253"/>
                  </a:cubicBezTo>
                  <a:cubicBezTo>
                    <a:pt x="27" y="251"/>
                    <a:pt x="27" y="248"/>
                    <a:pt x="27" y="245"/>
                  </a:cubicBezTo>
                  <a:cubicBezTo>
                    <a:pt x="26" y="246"/>
                    <a:pt x="25" y="247"/>
                    <a:pt x="23" y="247"/>
                  </a:cubicBezTo>
                  <a:close/>
                  <a:moveTo>
                    <a:pt x="232" y="154"/>
                  </a:moveTo>
                  <a:cubicBezTo>
                    <a:pt x="231" y="157"/>
                    <a:pt x="231" y="165"/>
                    <a:pt x="231" y="166"/>
                  </a:cubicBezTo>
                  <a:cubicBezTo>
                    <a:pt x="232" y="166"/>
                    <a:pt x="233" y="166"/>
                    <a:pt x="233" y="166"/>
                  </a:cubicBezTo>
                  <a:cubicBezTo>
                    <a:pt x="233" y="166"/>
                    <a:pt x="233" y="165"/>
                    <a:pt x="233" y="165"/>
                  </a:cubicBezTo>
                  <a:cubicBezTo>
                    <a:pt x="234" y="162"/>
                    <a:pt x="233" y="160"/>
                    <a:pt x="232" y="158"/>
                  </a:cubicBezTo>
                  <a:cubicBezTo>
                    <a:pt x="232" y="156"/>
                    <a:pt x="232" y="155"/>
                    <a:pt x="232" y="154"/>
                  </a:cubicBezTo>
                  <a:close/>
                  <a:moveTo>
                    <a:pt x="88" y="183"/>
                  </a:moveTo>
                  <a:cubicBezTo>
                    <a:pt x="86" y="182"/>
                    <a:pt x="84" y="182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1" y="183"/>
                    <a:pt x="80" y="183"/>
                    <a:pt x="79" y="183"/>
                  </a:cubicBezTo>
                  <a:cubicBezTo>
                    <a:pt x="79" y="183"/>
                    <a:pt x="78" y="184"/>
                    <a:pt x="78" y="184"/>
                  </a:cubicBezTo>
                  <a:cubicBezTo>
                    <a:pt x="78" y="184"/>
                    <a:pt x="79" y="184"/>
                    <a:pt x="79" y="184"/>
                  </a:cubicBezTo>
                  <a:cubicBezTo>
                    <a:pt x="79" y="184"/>
                    <a:pt x="80" y="184"/>
                    <a:pt x="80" y="184"/>
                  </a:cubicBezTo>
                  <a:cubicBezTo>
                    <a:pt x="81" y="184"/>
                    <a:pt x="81" y="184"/>
                    <a:pt x="81" y="184"/>
                  </a:cubicBezTo>
                  <a:cubicBezTo>
                    <a:pt x="82" y="183"/>
                    <a:pt x="83" y="183"/>
                    <a:pt x="83" y="184"/>
                  </a:cubicBezTo>
                  <a:cubicBezTo>
                    <a:pt x="84" y="184"/>
                    <a:pt x="84" y="185"/>
                    <a:pt x="85" y="185"/>
                  </a:cubicBezTo>
                  <a:cubicBezTo>
                    <a:pt x="86" y="185"/>
                    <a:pt x="87" y="185"/>
                    <a:pt x="88" y="185"/>
                  </a:cubicBezTo>
                  <a:cubicBezTo>
                    <a:pt x="88" y="184"/>
                    <a:pt x="88" y="184"/>
                    <a:pt x="88" y="183"/>
                  </a:cubicBezTo>
                  <a:close/>
                  <a:moveTo>
                    <a:pt x="247" y="93"/>
                  </a:moveTo>
                  <a:cubicBezTo>
                    <a:pt x="247" y="93"/>
                    <a:pt x="247" y="93"/>
                    <a:pt x="247" y="92"/>
                  </a:cubicBezTo>
                  <a:cubicBezTo>
                    <a:pt x="246" y="94"/>
                    <a:pt x="245" y="95"/>
                    <a:pt x="244" y="96"/>
                  </a:cubicBezTo>
                  <a:cubicBezTo>
                    <a:pt x="243" y="97"/>
                    <a:pt x="243" y="99"/>
                    <a:pt x="244" y="101"/>
                  </a:cubicBezTo>
                  <a:cubicBezTo>
                    <a:pt x="245" y="100"/>
                    <a:pt x="246" y="99"/>
                    <a:pt x="247" y="98"/>
                  </a:cubicBezTo>
                  <a:cubicBezTo>
                    <a:pt x="247" y="96"/>
                    <a:pt x="247" y="95"/>
                    <a:pt x="247" y="93"/>
                  </a:cubicBezTo>
                  <a:close/>
                  <a:moveTo>
                    <a:pt x="244" y="206"/>
                  </a:moveTo>
                  <a:cubicBezTo>
                    <a:pt x="244" y="206"/>
                    <a:pt x="245" y="206"/>
                    <a:pt x="245" y="206"/>
                  </a:cubicBezTo>
                  <a:cubicBezTo>
                    <a:pt x="245" y="205"/>
                    <a:pt x="246" y="204"/>
                    <a:pt x="246" y="203"/>
                  </a:cubicBezTo>
                  <a:cubicBezTo>
                    <a:pt x="247" y="203"/>
                    <a:pt x="247" y="203"/>
                    <a:pt x="247" y="202"/>
                  </a:cubicBezTo>
                  <a:cubicBezTo>
                    <a:pt x="247" y="200"/>
                    <a:pt x="247" y="198"/>
                    <a:pt x="247" y="196"/>
                  </a:cubicBezTo>
                  <a:cubicBezTo>
                    <a:pt x="247" y="196"/>
                    <a:pt x="247" y="196"/>
                    <a:pt x="247" y="195"/>
                  </a:cubicBezTo>
                  <a:cubicBezTo>
                    <a:pt x="246" y="195"/>
                    <a:pt x="246" y="195"/>
                    <a:pt x="245" y="196"/>
                  </a:cubicBezTo>
                  <a:cubicBezTo>
                    <a:pt x="245" y="199"/>
                    <a:pt x="245" y="202"/>
                    <a:pt x="244" y="206"/>
                  </a:cubicBezTo>
                  <a:close/>
                  <a:moveTo>
                    <a:pt x="208" y="192"/>
                  </a:moveTo>
                  <a:cubicBezTo>
                    <a:pt x="208" y="194"/>
                    <a:pt x="209" y="195"/>
                    <a:pt x="209" y="197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1" y="195"/>
                    <a:pt x="211" y="194"/>
                    <a:pt x="212" y="194"/>
                  </a:cubicBezTo>
                  <a:cubicBezTo>
                    <a:pt x="213" y="193"/>
                    <a:pt x="213" y="192"/>
                    <a:pt x="212" y="191"/>
                  </a:cubicBezTo>
                  <a:cubicBezTo>
                    <a:pt x="211" y="191"/>
                    <a:pt x="210" y="192"/>
                    <a:pt x="208" y="192"/>
                  </a:cubicBezTo>
                  <a:close/>
                  <a:moveTo>
                    <a:pt x="18" y="112"/>
                  </a:moveTo>
                  <a:cubicBezTo>
                    <a:pt x="18" y="118"/>
                    <a:pt x="18" y="124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20" y="128"/>
                    <a:pt x="20" y="129"/>
                    <a:pt x="19" y="127"/>
                  </a:cubicBezTo>
                  <a:cubicBezTo>
                    <a:pt x="19" y="123"/>
                    <a:pt x="19" y="118"/>
                    <a:pt x="18" y="114"/>
                  </a:cubicBezTo>
                  <a:cubicBezTo>
                    <a:pt x="18" y="113"/>
                    <a:pt x="18" y="113"/>
                    <a:pt x="18" y="112"/>
                  </a:cubicBezTo>
                  <a:close/>
                  <a:moveTo>
                    <a:pt x="35" y="230"/>
                  </a:moveTo>
                  <a:cubicBezTo>
                    <a:pt x="35" y="230"/>
                    <a:pt x="34" y="231"/>
                    <a:pt x="34" y="231"/>
                  </a:cubicBezTo>
                  <a:cubicBezTo>
                    <a:pt x="34" y="232"/>
                    <a:pt x="33" y="233"/>
                    <a:pt x="33" y="234"/>
                  </a:cubicBezTo>
                  <a:cubicBezTo>
                    <a:pt x="32" y="235"/>
                    <a:pt x="32" y="236"/>
                    <a:pt x="33" y="237"/>
                  </a:cubicBezTo>
                  <a:cubicBezTo>
                    <a:pt x="33" y="237"/>
                    <a:pt x="33" y="237"/>
                    <a:pt x="34" y="238"/>
                  </a:cubicBezTo>
                  <a:cubicBezTo>
                    <a:pt x="35" y="237"/>
                    <a:pt x="35" y="237"/>
                    <a:pt x="36" y="236"/>
                  </a:cubicBezTo>
                  <a:cubicBezTo>
                    <a:pt x="36" y="234"/>
                    <a:pt x="35" y="232"/>
                    <a:pt x="35" y="230"/>
                  </a:cubicBezTo>
                  <a:close/>
                  <a:moveTo>
                    <a:pt x="10" y="175"/>
                  </a:moveTo>
                  <a:cubicBezTo>
                    <a:pt x="11" y="174"/>
                    <a:pt x="11" y="174"/>
                    <a:pt x="11" y="172"/>
                  </a:cubicBezTo>
                  <a:cubicBezTo>
                    <a:pt x="12" y="170"/>
                    <a:pt x="11" y="167"/>
                    <a:pt x="13" y="164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11" y="166"/>
                    <a:pt x="11" y="166"/>
                    <a:pt x="9" y="167"/>
                  </a:cubicBezTo>
                  <a:cubicBezTo>
                    <a:pt x="10" y="170"/>
                    <a:pt x="10" y="172"/>
                    <a:pt x="10" y="175"/>
                  </a:cubicBezTo>
                  <a:close/>
                  <a:moveTo>
                    <a:pt x="168" y="267"/>
                  </a:moveTo>
                  <a:cubicBezTo>
                    <a:pt x="170" y="267"/>
                    <a:pt x="178" y="266"/>
                    <a:pt x="178" y="265"/>
                  </a:cubicBezTo>
                  <a:cubicBezTo>
                    <a:pt x="178" y="265"/>
                    <a:pt x="178" y="265"/>
                    <a:pt x="178" y="265"/>
                  </a:cubicBezTo>
                  <a:cubicBezTo>
                    <a:pt x="177" y="264"/>
                    <a:pt x="177" y="264"/>
                    <a:pt x="176" y="264"/>
                  </a:cubicBezTo>
                  <a:cubicBezTo>
                    <a:pt x="175" y="264"/>
                    <a:pt x="175" y="264"/>
                    <a:pt x="174" y="264"/>
                  </a:cubicBezTo>
                  <a:cubicBezTo>
                    <a:pt x="172" y="265"/>
                    <a:pt x="170" y="265"/>
                    <a:pt x="168" y="265"/>
                  </a:cubicBezTo>
                  <a:cubicBezTo>
                    <a:pt x="168" y="266"/>
                    <a:pt x="168" y="266"/>
                    <a:pt x="168" y="267"/>
                  </a:cubicBezTo>
                  <a:close/>
                  <a:moveTo>
                    <a:pt x="118" y="5"/>
                  </a:moveTo>
                  <a:cubicBezTo>
                    <a:pt x="118" y="6"/>
                    <a:pt x="118" y="6"/>
                    <a:pt x="119" y="6"/>
                  </a:cubicBezTo>
                  <a:cubicBezTo>
                    <a:pt x="124" y="5"/>
                    <a:pt x="129" y="5"/>
                    <a:pt x="133" y="5"/>
                  </a:cubicBezTo>
                  <a:cubicBezTo>
                    <a:pt x="135" y="5"/>
                    <a:pt x="137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2" y="5"/>
                    <a:pt x="125" y="5"/>
                    <a:pt x="118" y="5"/>
                  </a:cubicBezTo>
                  <a:close/>
                  <a:moveTo>
                    <a:pt x="11" y="61"/>
                  </a:moveTo>
                  <a:cubicBezTo>
                    <a:pt x="13" y="60"/>
                    <a:pt x="14" y="59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6"/>
                    <a:pt x="15" y="55"/>
                    <a:pt x="15" y="54"/>
                  </a:cubicBezTo>
                  <a:cubicBezTo>
                    <a:pt x="14" y="55"/>
                    <a:pt x="13" y="55"/>
                    <a:pt x="13" y="56"/>
                  </a:cubicBezTo>
                  <a:cubicBezTo>
                    <a:pt x="11" y="57"/>
                    <a:pt x="11" y="58"/>
                    <a:pt x="11" y="60"/>
                  </a:cubicBezTo>
                  <a:cubicBezTo>
                    <a:pt x="11" y="60"/>
                    <a:pt x="11" y="61"/>
                    <a:pt x="11" y="61"/>
                  </a:cubicBezTo>
                  <a:close/>
                  <a:moveTo>
                    <a:pt x="187" y="189"/>
                  </a:moveTo>
                  <a:cubicBezTo>
                    <a:pt x="187" y="189"/>
                    <a:pt x="187" y="189"/>
                    <a:pt x="187" y="189"/>
                  </a:cubicBezTo>
                  <a:cubicBezTo>
                    <a:pt x="187" y="191"/>
                    <a:pt x="188" y="194"/>
                    <a:pt x="188" y="196"/>
                  </a:cubicBezTo>
                  <a:cubicBezTo>
                    <a:pt x="188" y="198"/>
                    <a:pt x="188" y="200"/>
                    <a:pt x="188" y="202"/>
                  </a:cubicBezTo>
                  <a:cubicBezTo>
                    <a:pt x="189" y="200"/>
                    <a:pt x="189" y="199"/>
                    <a:pt x="189" y="198"/>
                  </a:cubicBezTo>
                  <a:cubicBezTo>
                    <a:pt x="189" y="196"/>
                    <a:pt x="189" y="194"/>
                    <a:pt x="189" y="193"/>
                  </a:cubicBezTo>
                  <a:cubicBezTo>
                    <a:pt x="189" y="192"/>
                    <a:pt x="189" y="192"/>
                    <a:pt x="189" y="192"/>
                  </a:cubicBezTo>
                  <a:cubicBezTo>
                    <a:pt x="189" y="191"/>
                    <a:pt x="188" y="190"/>
                    <a:pt x="187" y="189"/>
                  </a:cubicBezTo>
                  <a:close/>
                  <a:moveTo>
                    <a:pt x="94" y="211"/>
                  </a:moveTo>
                  <a:cubicBezTo>
                    <a:pt x="94" y="213"/>
                    <a:pt x="94" y="230"/>
                    <a:pt x="95" y="235"/>
                  </a:cubicBezTo>
                  <a:cubicBezTo>
                    <a:pt x="95" y="226"/>
                    <a:pt x="95" y="219"/>
                    <a:pt x="94" y="211"/>
                  </a:cubicBezTo>
                  <a:close/>
                  <a:moveTo>
                    <a:pt x="239" y="224"/>
                  </a:moveTo>
                  <a:cubicBezTo>
                    <a:pt x="239" y="224"/>
                    <a:pt x="240" y="225"/>
                    <a:pt x="240" y="225"/>
                  </a:cubicBezTo>
                  <a:cubicBezTo>
                    <a:pt x="240" y="224"/>
                    <a:pt x="240" y="224"/>
                    <a:pt x="240" y="224"/>
                  </a:cubicBezTo>
                  <a:cubicBezTo>
                    <a:pt x="240" y="221"/>
                    <a:pt x="240" y="219"/>
                    <a:pt x="240" y="216"/>
                  </a:cubicBezTo>
                  <a:cubicBezTo>
                    <a:pt x="240" y="216"/>
                    <a:pt x="240" y="216"/>
                    <a:pt x="240" y="216"/>
                  </a:cubicBezTo>
                  <a:cubicBezTo>
                    <a:pt x="239" y="215"/>
                    <a:pt x="239" y="215"/>
                    <a:pt x="240" y="214"/>
                  </a:cubicBezTo>
                  <a:cubicBezTo>
                    <a:pt x="240" y="213"/>
                    <a:pt x="240" y="212"/>
                    <a:pt x="239" y="211"/>
                  </a:cubicBezTo>
                  <a:cubicBezTo>
                    <a:pt x="239" y="211"/>
                    <a:pt x="239" y="211"/>
                    <a:pt x="239" y="211"/>
                  </a:cubicBezTo>
                  <a:cubicBezTo>
                    <a:pt x="239" y="214"/>
                    <a:pt x="238" y="216"/>
                    <a:pt x="239" y="219"/>
                  </a:cubicBezTo>
                  <a:cubicBezTo>
                    <a:pt x="239" y="219"/>
                    <a:pt x="239" y="220"/>
                    <a:pt x="239" y="221"/>
                  </a:cubicBezTo>
                  <a:cubicBezTo>
                    <a:pt x="239" y="222"/>
                    <a:pt x="239" y="223"/>
                    <a:pt x="239" y="224"/>
                  </a:cubicBezTo>
                  <a:close/>
                  <a:moveTo>
                    <a:pt x="250" y="175"/>
                  </a:moveTo>
                  <a:cubicBezTo>
                    <a:pt x="249" y="172"/>
                    <a:pt x="249" y="169"/>
                    <a:pt x="249" y="166"/>
                  </a:cubicBezTo>
                  <a:cubicBezTo>
                    <a:pt x="248" y="167"/>
                    <a:pt x="247" y="168"/>
                    <a:pt x="247" y="170"/>
                  </a:cubicBezTo>
                  <a:cubicBezTo>
                    <a:pt x="247" y="171"/>
                    <a:pt x="247" y="173"/>
                    <a:pt x="247" y="174"/>
                  </a:cubicBezTo>
                  <a:cubicBezTo>
                    <a:pt x="247" y="174"/>
                    <a:pt x="247" y="175"/>
                    <a:pt x="247" y="175"/>
                  </a:cubicBezTo>
                  <a:cubicBezTo>
                    <a:pt x="248" y="175"/>
                    <a:pt x="249" y="175"/>
                    <a:pt x="250" y="175"/>
                  </a:cubicBezTo>
                  <a:close/>
                  <a:moveTo>
                    <a:pt x="208" y="53"/>
                  </a:moveTo>
                  <a:cubicBezTo>
                    <a:pt x="208" y="54"/>
                    <a:pt x="207" y="54"/>
                    <a:pt x="207" y="54"/>
                  </a:cubicBezTo>
                  <a:cubicBezTo>
                    <a:pt x="207" y="55"/>
                    <a:pt x="206" y="56"/>
                    <a:pt x="206" y="57"/>
                  </a:cubicBezTo>
                  <a:cubicBezTo>
                    <a:pt x="206" y="58"/>
                    <a:pt x="206" y="59"/>
                    <a:pt x="206" y="60"/>
                  </a:cubicBezTo>
                  <a:cubicBezTo>
                    <a:pt x="206" y="61"/>
                    <a:pt x="206" y="61"/>
                    <a:pt x="207" y="62"/>
                  </a:cubicBezTo>
                  <a:cubicBezTo>
                    <a:pt x="208" y="61"/>
                    <a:pt x="208" y="61"/>
                    <a:pt x="208" y="60"/>
                  </a:cubicBezTo>
                  <a:cubicBezTo>
                    <a:pt x="208" y="59"/>
                    <a:pt x="208" y="58"/>
                    <a:pt x="209" y="56"/>
                  </a:cubicBezTo>
                  <a:cubicBezTo>
                    <a:pt x="209" y="55"/>
                    <a:pt x="209" y="54"/>
                    <a:pt x="208" y="53"/>
                  </a:cubicBezTo>
                  <a:close/>
                  <a:moveTo>
                    <a:pt x="25" y="228"/>
                  </a:moveTo>
                  <a:cubicBezTo>
                    <a:pt x="24" y="230"/>
                    <a:pt x="22" y="232"/>
                    <a:pt x="21" y="233"/>
                  </a:cubicBezTo>
                  <a:cubicBezTo>
                    <a:pt x="21" y="234"/>
                    <a:pt x="22" y="234"/>
                    <a:pt x="22" y="234"/>
                  </a:cubicBezTo>
                  <a:cubicBezTo>
                    <a:pt x="23" y="234"/>
                    <a:pt x="26" y="232"/>
                    <a:pt x="27" y="231"/>
                  </a:cubicBezTo>
                  <a:cubicBezTo>
                    <a:pt x="26" y="230"/>
                    <a:pt x="26" y="229"/>
                    <a:pt x="25" y="228"/>
                  </a:cubicBezTo>
                  <a:close/>
                  <a:moveTo>
                    <a:pt x="196" y="64"/>
                  </a:moveTo>
                  <a:cubicBezTo>
                    <a:pt x="195" y="67"/>
                    <a:pt x="195" y="69"/>
                    <a:pt x="194" y="72"/>
                  </a:cubicBezTo>
                  <a:cubicBezTo>
                    <a:pt x="195" y="72"/>
                    <a:pt x="196" y="72"/>
                    <a:pt x="197" y="72"/>
                  </a:cubicBezTo>
                  <a:cubicBezTo>
                    <a:pt x="197" y="72"/>
                    <a:pt x="197" y="71"/>
                    <a:pt x="197" y="71"/>
                  </a:cubicBezTo>
                  <a:cubicBezTo>
                    <a:pt x="197" y="70"/>
                    <a:pt x="197" y="68"/>
                    <a:pt x="197" y="67"/>
                  </a:cubicBezTo>
                  <a:cubicBezTo>
                    <a:pt x="197" y="66"/>
                    <a:pt x="197" y="65"/>
                    <a:pt x="196" y="64"/>
                  </a:cubicBezTo>
                  <a:close/>
                  <a:moveTo>
                    <a:pt x="51" y="217"/>
                  </a:moveTo>
                  <a:cubicBezTo>
                    <a:pt x="49" y="218"/>
                    <a:pt x="48" y="218"/>
                    <a:pt x="47" y="219"/>
                  </a:cubicBezTo>
                  <a:cubicBezTo>
                    <a:pt x="47" y="220"/>
                    <a:pt x="48" y="221"/>
                    <a:pt x="48" y="222"/>
                  </a:cubicBezTo>
                  <a:cubicBezTo>
                    <a:pt x="49" y="222"/>
                    <a:pt x="50" y="222"/>
                    <a:pt x="51" y="222"/>
                  </a:cubicBezTo>
                  <a:cubicBezTo>
                    <a:pt x="51" y="220"/>
                    <a:pt x="51" y="219"/>
                    <a:pt x="51" y="217"/>
                  </a:cubicBezTo>
                  <a:close/>
                  <a:moveTo>
                    <a:pt x="237" y="240"/>
                  </a:moveTo>
                  <a:cubicBezTo>
                    <a:pt x="238" y="239"/>
                    <a:pt x="241" y="235"/>
                    <a:pt x="242" y="232"/>
                  </a:cubicBezTo>
                  <a:cubicBezTo>
                    <a:pt x="242" y="232"/>
                    <a:pt x="242" y="232"/>
                    <a:pt x="242" y="232"/>
                  </a:cubicBezTo>
                  <a:cubicBezTo>
                    <a:pt x="242" y="231"/>
                    <a:pt x="241" y="231"/>
                    <a:pt x="241" y="231"/>
                  </a:cubicBezTo>
                  <a:cubicBezTo>
                    <a:pt x="239" y="234"/>
                    <a:pt x="237" y="237"/>
                    <a:pt x="237" y="240"/>
                  </a:cubicBezTo>
                  <a:close/>
                  <a:moveTo>
                    <a:pt x="208" y="42"/>
                  </a:moveTo>
                  <a:cubicBezTo>
                    <a:pt x="210" y="41"/>
                    <a:pt x="211" y="39"/>
                    <a:pt x="213" y="38"/>
                  </a:cubicBezTo>
                  <a:cubicBezTo>
                    <a:pt x="212" y="37"/>
                    <a:pt x="212" y="36"/>
                    <a:pt x="211" y="35"/>
                  </a:cubicBezTo>
                  <a:cubicBezTo>
                    <a:pt x="211" y="36"/>
                    <a:pt x="210" y="36"/>
                    <a:pt x="210" y="37"/>
                  </a:cubicBezTo>
                  <a:cubicBezTo>
                    <a:pt x="209" y="38"/>
                    <a:pt x="209" y="40"/>
                    <a:pt x="208" y="41"/>
                  </a:cubicBezTo>
                  <a:cubicBezTo>
                    <a:pt x="207" y="42"/>
                    <a:pt x="207" y="42"/>
                    <a:pt x="208" y="42"/>
                  </a:cubicBezTo>
                  <a:close/>
                  <a:moveTo>
                    <a:pt x="76" y="207"/>
                  </a:moveTo>
                  <a:cubicBezTo>
                    <a:pt x="76" y="202"/>
                    <a:pt x="75" y="198"/>
                    <a:pt x="74" y="194"/>
                  </a:cubicBezTo>
                  <a:cubicBezTo>
                    <a:pt x="74" y="195"/>
                    <a:pt x="74" y="196"/>
                    <a:pt x="74" y="197"/>
                  </a:cubicBezTo>
                  <a:cubicBezTo>
                    <a:pt x="74" y="198"/>
                    <a:pt x="74" y="198"/>
                    <a:pt x="74" y="199"/>
                  </a:cubicBezTo>
                  <a:cubicBezTo>
                    <a:pt x="75" y="201"/>
                    <a:pt x="75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lose/>
                  <a:moveTo>
                    <a:pt x="196" y="21"/>
                  </a:moveTo>
                  <a:cubicBezTo>
                    <a:pt x="197" y="21"/>
                    <a:pt x="198" y="20"/>
                    <a:pt x="199" y="19"/>
                  </a:cubicBezTo>
                  <a:cubicBezTo>
                    <a:pt x="198" y="18"/>
                    <a:pt x="196" y="17"/>
                    <a:pt x="195" y="16"/>
                  </a:cubicBezTo>
                  <a:cubicBezTo>
                    <a:pt x="194" y="18"/>
                    <a:pt x="193" y="19"/>
                    <a:pt x="193" y="20"/>
                  </a:cubicBezTo>
                  <a:cubicBezTo>
                    <a:pt x="194" y="19"/>
                    <a:pt x="195" y="20"/>
                    <a:pt x="196" y="21"/>
                  </a:cubicBezTo>
                  <a:close/>
                  <a:moveTo>
                    <a:pt x="203" y="63"/>
                  </a:moveTo>
                  <a:cubicBezTo>
                    <a:pt x="203" y="64"/>
                    <a:pt x="203" y="65"/>
                    <a:pt x="202" y="66"/>
                  </a:cubicBezTo>
                  <a:cubicBezTo>
                    <a:pt x="202" y="67"/>
                    <a:pt x="202" y="68"/>
                    <a:pt x="202" y="69"/>
                  </a:cubicBezTo>
                  <a:cubicBezTo>
                    <a:pt x="202" y="70"/>
                    <a:pt x="203" y="71"/>
                    <a:pt x="203" y="72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4" y="72"/>
                    <a:pt x="204" y="72"/>
                    <a:pt x="204" y="72"/>
                  </a:cubicBezTo>
                  <a:cubicBezTo>
                    <a:pt x="204" y="70"/>
                    <a:pt x="204" y="69"/>
                    <a:pt x="204" y="68"/>
                  </a:cubicBezTo>
                  <a:cubicBezTo>
                    <a:pt x="204" y="67"/>
                    <a:pt x="204" y="65"/>
                    <a:pt x="204" y="64"/>
                  </a:cubicBezTo>
                  <a:cubicBezTo>
                    <a:pt x="204" y="63"/>
                    <a:pt x="204" y="63"/>
                    <a:pt x="203" y="63"/>
                  </a:cubicBezTo>
                  <a:close/>
                  <a:moveTo>
                    <a:pt x="231" y="27"/>
                  </a:moveTo>
                  <a:cubicBezTo>
                    <a:pt x="230" y="29"/>
                    <a:pt x="229" y="30"/>
                    <a:pt x="228" y="31"/>
                  </a:cubicBezTo>
                  <a:cubicBezTo>
                    <a:pt x="228" y="31"/>
                    <a:pt x="228" y="32"/>
                    <a:pt x="228" y="32"/>
                  </a:cubicBezTo>
                  <a:cubicBezTo>
                    <a:pt x="229" y="31"/>
                    <a:pt x="230" y="32"/>
                    <a:pt x="231" y="32"/>
                  </a:cubicBezTo>
                  <a:cubicBezTo>
                    <a:pt x="232" y="32"/>
                    <a:pt x="233" y="31"/>
                    <a:pt x="234" y="30"/>
                  </a:cubicBezTo>
                  <a:cubicBezTo>
                    <a:pt x="233" y="29"/>
                    <a:pt x="232" y="28"/>
                    <a:pt x="231" y="27"/>
                  </a:cubicBezTo>
                  <a:close/>
                  <a:moveTo>
                    <a:pt x="176" y="198"/>
                  </a:moveTo>
                  <a:cubicBezTo>
                    <a:pt x="176" y="194"/>
                    <a:pt x="176" y="190"/>
                    <a:pt x="176" y="186"/>
                  </a:cubicBezTo>
                  <a:cubicBezTo>
                    <a:pt x="176" y="185"/>
                    <a:pt x="176" y="185"/>
                    <a:pt x="176" y="184"/>
                  </a:cubicBezTo>
                  <a:cubicBezTo>
                    <a:pt x="175" y="186"/>
                    <a:pt x="174" y="187"/>
                    <a:pt x="174" y="188"/>
                  </a:cubicBezTo>
                  <a:cubicBezTo>
                    <a:pt x="175" y="191"/>
                    <a:pt x="175" y="194"/>
                    <a:pt x="176" y="197"/>
                  </a:cubicBezTo>
                  <a:cubicBezTo>
                    <a:pt x="176" y="197"/>
                    <a:pt x="176" y="197"/>
                    <a:pt x="176" y="198"/>
                  </a:cubicBezTo>
                  <a:close/>
                  <a:moveTo>
                    <a:pt x="32" y="201"/>
                  </a:moveTo>
                  <a:cubicBezTo>
                    <a:pt x="33" y="201"/>
                    <a:pt x="34" y="200"/>
                    <a:pt x="34" y="200"/>
                  </a:cubicBezTo>
                  <a:cubicBezTo>
                    <a:pt x="35" y="200"/>
                    <a:pt x="35" y="199"/>
                    <a:pt x="34" y="199"/>
                  </a:cubicBezTo>
                  <a:cubicBezTo>
                    <a:pt x="34" y="197"/>
                    <a:pt x="33" y="195"/>
                    <a:pt x="32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1" y="193"/>
                    <a:pt x="31" y="193"/>
                    <a:pt x="31" y="194"/>
                  </a:cubicBezTo>
                  <a:cubicBezTo>
                    <a:pt x="32" y="196"/>
                    <a:pt x="32" y="198"/>
                    <a:pt x="32" y="200"/>
                  </a:cubicBezTo>
                  <a:cubicBezTo>
                    <a:pt x="32" y="200"/>
                    <a:pt x="32" y="201"/>
                    <a:pt x="32" y="201"/>
                  </a:cubicBezTo>
                  <a:close/>
                  <a:moveTo>
                    <a:pt x="88" y="258"/>
                  </a:moveTo>
                  <a:cubicBezTo>
                    <a:pt x="88" y="258"/>
                    <a:pt x="88" y="258"/>
                    <a:pt x="88" y="258"/>
                  </a:cubicBezTo>
                  <a:cubicBezTo>
                    <a:pt x="90" y="260"/>
                    <a:pt x="92" y="261"/>
                    <a:pt x="95" y="262"/>
                  </a:cubicBezTo>
                  <a:cubicBezTo>
                    <a:pt x="95" y="262"/>
                    <a:pt x="95" y="262"/>
                    <a:pt x="96" y="262"/>
                  </a:cubicBezTo>
                  <a:cubicBezTo>
                    <a:pt x="95" y="260"/>
                    <a:pt x="94" y="259"/>
                    <a:pt x="94" y="258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1" y="258"/>
                    <a:pt x="89" y="258"/>
                    <a:pt x="88" y="258"/>
                  </a:cubicBezTo>
                  <a:close/>
                  <a:moveTo>
                    <a:pt x="197" y="42"/>
                  </a:moveTo>
                  <a:cubicBezTo>
                    <a:pt x="196" y="43"/>
                    <a:pt x="196" y="43"/>
                    <a:pt x="196" y="44"/>
                  </a:cubicBezTo>
                  <a:cubicBezTo>
                    <a:pt x="196" y="45"/>
                    <a:pt x="196" y="46"/>
                    <a:pt x="196" y="47"/>
                  </a:cubicBezTo>
                  <a:cubicBezTo>
                    <a:pt x="196" y="48"/>
                    <a:pt x="196" y="48"/>
                    <a:pt x="196" y="49"/>
                  </a:cubicBezTo>
                  <a:cubicBezTo>
                    <a:pt x="196" y="49"/>
                    <a:pt x="196" y="49"/>
                    <a:pt x="195" y="50"/>
                  </a:cubicBezTo>
                  <a:cubicBezTo>
                    <a:pt x="195" y="50"/>
                    <a:pt x="195" y="51"/>
                    <a:pt x="195" y="52"/>
                  </a:cubicBezTo>
                  <a:cubicBezTo>
                    <a:pt x="195" y="53"/>
                    <a:pt x="194" y="54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95" y="55"/>
                    <a:pt x="195" y="54"/>
                    <a:pt x="195" y="53"/>
                  </a:cubicBezTo>
                  <a:cubicBezTo>
                    <a:pt x="195" y="53"/>
                    <a:pt x="196" y="52"/>
                    <a:pt x="196" y="51"/>
                  </a:cubicBezTo>
                  <a:cubicBezTo>
                    <a:pt x="196" y="51"/>
                    <a:pt x="196" y="50"/>
                    <a:pt x="197" y="50"/>
                  </a:cubicBezTo>
                  <a:cubicBezTo>
                    <a:pt x="198" y="50"/>
                    <a:pt x="198" y="49"/>
                    <a:pt x="198" y="48"/>
                  </a:cubicBezTo>
                  <a:cubicBezTo>
                    <a:pt x="198" y="46"/>
                    <a:pt x="197" y="44"/>
                    <a:pt x="197" y="42"/>
                  </a:cubicBezTo>
                  <a:close/>
                  <a:moveTo>
                    <a:pt x="15" y="211"/>
                  </a:moveTo>
                  <a:cubicBezTo>
                    <a:pt x="16" y="210"/>
                    <a:pt x="16" y="209"/>
                    <a:pt x="16" y="208"/>
                  </a:cubicBezTo>
                  <a:cubicBezTo>
                    <a:pt x="16" y="207"/>
                    <a:pt x="16" y="206"/>
                    <a:pt x="15" y="204"/>
                  </a:cubicBezTo>
                  <a:cubicBezTo>
                    <a:pt x="15" y="203"/>
                    <a:pt x="15" y="202"/>
                    <a:pt x="15" y="201"/>
                  </a:cubicBezTo>
                  <a:cubicBezTo>
                    <a:pt x="14" y="201"/>
                    <a:pt x="14" y="201"/>
                    <a:pt x="13" y="201"/>
                  </a:cubicBezTo>
                  <a:cubicBezTo>
                    <a:pt x="13" y="202"/>
                    <a:pt x="13" y="202"/>
                    <a:pt x="13" y="203"/>
                  </a:cubicBezTo>
                  <a:cubicBezTo>
                    <a:pt x="14" y="203"/>
                    <a:pt x="14" y="204"/>
                    <a:pt x="14" y="204"/>
                  </a:cubicBezTo>
                  <a:cubicBezTo>
                    <a:pt x="14" y="206"/>
                    <a:pt x="14" y="207"/>
                    <a:pt x="15" y="208"/>
                  </a:cubicBezTo>
                  <a:cubicBezTo>
                    <a:pt x="15" y="209"/>
                    <a:pt x="15" y="210"/>
                    <a:pt x="15" y="211"/>
                  </a:cubicBezTo>
                  <a:close/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49"/>
                    <a:pt x="36" y="48"/>
                    <a:pt x="36" y="46"/>
                  </a:cubicBezTo>
                  <a:cubicBezTo>
                    <a:pt x="36" y="45"/>
                    <a:pt x="36" y="44"/>
                    <a:pt x="37" y="43"/>
                  </a:cubicBezTo>
                  <a:cubicBezTo>
                    <a:pt x="35" y="43"/>
                    <a:pt x="35" y="43"/>
                    <a:pt x="34" y="42"/>
                  </a:cubicBezTo>
                  <a:cubicBezTo>
                    <a:pt x="34" y="45"/>
                    <a:pt x="34" y="48"/>
                    <a:pt x="34" y="51"/>
                  </a:cubicBezTo>
                  <a:close/>
                  <a:moveTo>
                    <a:pt x="62" y="219"/>
                  </a:moveTo>
                  <a:cubicBezTo>
                    <a:pt x="62" y="219"/>
                    <a:pt x="63" y="219"/>
                    <a:pt x="63" y="219"/>
                  </a:cubicBezTo>
                  <a:cubicBezTo>
                    <a:pt x="63" y="217"/>
                    <a:pt x="64" y="214"/>
                    <a:pt x="63" y="212"/>
                  </a:cubicBezTo>
                  <a:cubicBezTo>
                    <a:pt x="62" y="212"/>
                    <a:pt x="61" y="212"/>
                    <a:pt x="60" y="213"/>
                  </a:cubicBezTo>
                  <a:cubicBezTo>
                    <a:pt x="61" y="215"/>
                    <a:pt x="62" y="217"/>
                    <a:pt x="62" y="219"/>
                  </a:cubicBezTo>
                  <a:close/>
                  <a:moveTo>
                    <a:pt x="239" y="29"/>
                  </a:moveTo>
                  <a:cubicBezTo>
                    <a:pt x="239" y="28"/>
                    <a:pt x="239" y="27"/>
                    <a:pt x="240" y="26"/>
                  </a:cubicBezTo>
                  <a:cubicBezTo>
                    <a:pt x="240" y="26"/>
                    <a:pt x="240" y="26"/>
                    <a:pt x="240" y="26"/>
                  </a:cubicBezTo>
                  <a:cubicBezTo>
                    <a:pt x="239" y="24"/>
                    <a:pt x="239" y="23"/>
                    <a:pt x="238" y="21"/>
                  </a:cubicBezTo>
                  <a:cubicBezTo>
                    <a:pt x="238" y="20"/>
                    <a:pt x="238" y="19"/>
                    <a:pt x="237" y="19"/>
                  </a:cubicBezTo>
                  <a:cubicBezTo>
                    <a:pt x="236" y="20"/>
                    <a:pt x="236" y="20"/>
                    <a:pt x="236" y="21"/>
                  </a:cubicBezTo>
                  <a:cubicBezTo>
                    <a:pt x="236" y="21"/>
                    <a:pt x="236" y="21"/>
                    <a:pt x="236" y="21"/>
                  </a:cubicBezTo>
                  <a:cubicBezTo>
                    <a:pt x="237" y="23"/>
                    <a:pt x="238" y="24"/>
                    <a:pt x="238" y="25"/>
                  </a:cubicBezTo>
                  <a:cubicBezTo>
                    <a:pt x="239" y="27"/>
                    <a:pt x="239" y="28"/>
                    <a:pt x="239" y="29"/>
                  </a:cubicBezTo>
                  <a:cubicBezTo>
                    <a:pt x="238" y="29"/>
                    <a:pt x="239" y="30"/>
                    <a:pt x="239" y="30"/>
                  </a:cubicBezTo>
                  <a:cubicBezTo>
                    <a:pt x="239" y="30"/>
                    <a:pt x="239" y="30"/>
                    <a:pt x="239" y="29"/>
                  </a:cubicBezTo>
                  <a:close/>
                  <a:moveTo>
                    <a:pt x="71" y="57"/>
                  </a:moveTo>
                  <a:cubicBezTo>
                    <a:pt x="70" y="57"/>
                    <a:pt x="69" y="57"/>
                    <a:pt x="67" y="59"/>
                  </a:cubicBezTo>
                  <a:cubicBezTo>
                    <a:pt x="68" y="60"/>
                    <a:pt x="68" y="60"/>
                    <a:pt x="68" y="61"/>
                  </a:cubicBezTo>
                  <a:cubicBezTo>
                    <a:pt x="68" y="62"/>
                    <a:pt x="69" y="62"/>
                    <a:pt x="69" y="63"/>
                  </a:cubicBezTo>
                  <a:cubicBezTo>
                    <a:pt x="70" y="62"/>
                    <a:pt x="70" y="61"/>
                    <a:pt x="71" y="60"/>
                  </a:cubicBezTo>
                  <a:cubicBezTo>
                    <a:pt x="71" y="59"/>
                    <a:pt x="71" y="58"/>
                    <a:pt x="71" y="57"/>
                  </a:cubicBezTo>
                  <a:close/>
                  <a:moveTo>
                    <a:pt x="68" y="200"/>
                  </a:moveTo>
                  <a:cubicBezTo>
                    <a:pt x="68" y="201"/>
                    <a:pt x="68" y="202"/>
                    <a:pt x="69" y="204"/>
                  </a:cubicBezTo>
                  <a:cubicBezTo>
                    <a:pt x="69" y="204"/>
                    <a:pt x="69" y="204"/>
                    <a:pt x="69" y="204"/>
                  </a:cubicBezTo>
                  <a:cubicBezTo>
                    <a:pt x="69" y="205"/>
                    <a:pt x="70" y="205"/>
                    <a:pt x="71" y="205"/>
                  </a:cubicBezTo>
                  <a:cubicBezTo>
                    <a:pt x="71" y="204"/>
                    <a:pt x="71" y="203"/>
                    <a:pt x="71" y="202"/>
                  </a:cubicBezTo>
                  <a:cubicBezTo>
                    <a:pt x="71" y="201"/>
                    <a:pt x="71" y="200"/>
                    <a:pt x="71" y="199"/>
                  </a:cubicBezTo>
                  <a:cubicBezTo>
                    <a:pt x="70" y="199"/>
                    <a:pt x="69" y="200"/>
                    <a:pt x="68" y="200"/>
                  </a:cubicBezTo>
                  <a:close/>
                  <a:moveTo>
                    <a:pt x="54" y="231"/>
                  </a:moveTo>
                  <a:cubicBezTo>
                    <a:pt x="54" y="233"/>
                    <a:pt x="54" y="234"/>
                    <a:pt x="54" y="235"/>
                  </a:cubicBezTo>
                  <a:cubicBezTo>
                    <a:pt x="56" y="236"/>
                    <a:pt x="57" y="236"/>
                    <a:pt x="58" y="234"/>
                  </a:cubicBezTo>
                  <a:cubicBezTo>
                    <a:pt x="57" y="233"/>
                    <a:pt x="57" y="232"/>
                    <a:pt x="57" y="231"/>
                  </a:cubicBezTo>
                  <a:cubicBezTo>
                    <a:pt x="56" y="231"/>
                    <a:pt x="55" y="231"/>
                    <a:pt x="54" y="231"/>
                  </a:cubicBezTo>
                  <a:close/>
                  <a:moveTo>
                    <a:pt x="11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2" y="52"/>
                    <a:pt x="13" y="51"/>
                    <a:pt x="13" y="50"/>
                  </a:cubicBezTo>
                  <a:cubicBezTo>
                    <a:pt x="14" y="49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7"/>
                    <a:pt x="16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7"/>
                    <a:pt x="13" y="48"/>
                    <a:pt x="12" y="49"/>
                  </a:cubicBezTo>
                  <a:cubicBezTo>
                    <a:pt x="12" y="49"/>
                    <a:pt x="11" y="50"/>
                    <a:pt x="11" y="50"/>
                  </a:cubicBezTo>
                  <a:cubicBezTo>
                    <a:pt x="11" y="51"/>
                    <a:pt x="11" y="52"/>
                    <a:pt x="11" y="53"/>
                  </a:cubicBezTo>
                  <a:close/>
                  <a:moveTo>
                    <a:pt x="246" y="184"/>
                  </a:moveTo>
                  <a:cubicBezTo>
                    <a:pt x="246" y="184"/>
                    <a:pt x="247" y="184"/>
                    <a:pt x="247" y="184"/>
                  </a:cubicBezTo>
                  <a:cubicBezTo>
                    <a:pt x="247" y="183"/>
                    <a:pt x="249" y="182"/>
                    <a:pt x="249" y="181"/>
                  </a:cubicBezTo>
                  <a:cubicBezTo>
                    <a:pt x="249" y="180"/>
                    <a:pt x="249" y="179"/>
                    <a:pt x="249" y="177"/>
                  </a:cubicBezTo>
                  <a:cubicBezTo>
                    <a:pt x="248" y="177"/>
                    <a:pt x="248" y="178"/>
                    <a:pt x="247" y="178"/>
                  </a:cubicBezTo>
                  <a:cubicBezTo>
                    <a:pt x="247" y="180"/>
                    <a:pt x="247" y="182"/>
                    <a:pt x="246" y="184"/>
                  </a:cubicBezTo>
                  <a:close/>
                  <a:moveTo>
                    <a:pt x="74" y="225"/>
                  </a:moveTo>
                  <a:cubicBezTo>
                    <a:pt x="74" y="228"/>
                    <a:pt x="74" y="231"/>
                    <a:pt x="74" y="235"/>
                  </a:cubicBezTo>
                  <a:cubicBezTo>
                    <a:pt x="75" y="235"/>
                    <a:pt x="75" y="235"/>
                    <a:pt x="75" y="235"/>
                  </a:cubicBezTo>
                  <a:cubicBezTo>
                    <a:pt x="75" y="234"/>
                    <a:pt x="75" y="233"/>
                    <a:pt x="75" y="233"/>
                  </a:cubicBezTo>
                  <a:cubicBezTo>
                    <a:pt x="75" y="232"/>
                    <a:pt x="75" y="232"/>
                    <a:pt x="75" y="232"/>
                  </a:cubicBezTo>
                  <a:cubicBezTo>
                    <a:pt x="75" y="231"/>
                    <a:pt x="75" y="231"/>
                    <a:pt x="75" y="230"/>
                  </a:cubicBezTo>
                  <a:cubicBezTo>
                    <a:pt x="75" y="229"/>
                    <a:pt x="76" y="228"/>
                    <a:pt x="76" y="226"/>
                  </a:cubicBezTo>
                  <a:cubicBezTo>
                    <a:pt x="76" y="226"/>
                    <a:pt x="76" y="225"/>
                    <a:pt x="76" y="224"/>
                  </a:cubicBezTo>
                  <a:cubicBezTo>
                    <a:pt x="75" y="224"/>
                    <a:pt x="75" y="225"/>
                    <a:pt x="74" y="225"/>
                  </a:cubicBezTo>
                  <a:close/>
                  <a:moveTo>
                    <a:pt x="80" y="222"/>
                  </a:moveTo>
                  <a:cubicBezTo>
                    <a:pt x="81" y="222"/>
                    <a:pt x="81" y="222"/>
                    <a:pt x="81" y="222"/>
                  </a:cubicBezTo>
                  <a:cubicBezTo>
                    <a:pt x="82" y="221"/>
                    <a:pt x="82" y="219"/>
                    <a:pt x="83" y="218"/>
                  </a:cubicBezTo>
                  <a:cubicBezTo>
                    <a:pt x="83" y="218"/>
                    <a:pt x="83" y="218"/>
                    <a:pt x="83" y="217"/>
                  </a:cubicBezTo>
                  <a:cubicBezTo>
                    <a:pt x="83" y="216"/>
                    <a:pt x="83" y="214"/>
                    <a:pt x="82" y="212"/>
                  </a:cubicBezTo>
                  <a:cubicBezTo>
                    <a:pt x="82" y="212"/>
                    <a:pt x="82" y="212"/>
                    <a:pt x="82" y="212"/>
                  </a:cubicBezTo>
                  <a:cubicBezTo>
                    <a:pt x="82" y="215"/>
                    <a:pt x="81" y="218"/>
                    <a:pt x="80" y="221"/>
                  </a:cubicBezTo>
                  <a:cubicBezTo>
                    <a:pt x="80" y="221"/>
                    <a:pt x="80" y="222"/>
                    <a:pt x="80" y="222"/>
                  </a:cubicBezTo>
                  <a:close/>
                  <a:moveTo>
                    <a:pt x="16" y="117"/>
                  </a:moveTo>
                  <a:cubicBezTo>
                    <a:pt x="16" y="116"/>
                    <a:pt x="16" y="116"/>
                    <a:pt x="16" y="116"/>
                  </a:cubicBezTo>
                  <a:cubicBezTo>
                    <a:pt x="16" y="113"/>
                    <a:pt x="16" y="109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5" y="108"/>
                    <a:pt x="15" y="112"/>
                    <a:pt x="14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5" y="117"/>
                    <a:pt x="15" y="117"/>
                    <a:pt x="16" y="117"/>
                  </a:cubicBezTo>
                  <a:close/>
                  <a:moveTo>
                    <a:pt x="99" y="266"/>
                  </a:moveTo>
                  <a:cubicBezTo>
                    <a:pt x="98" y="265"/>
                    <a:pt x="98" y="265"/>
                    <a:pt x="97" y="265"/>
                  </a:cubicBezTo>
                  <a:cubicBezTo>
                    <a:pt x="95" y="265"/>
                    <a:pt x="94" y="265"/>
                    <a:pt x="93" y="265"/>
                  </a:cubicBezTo>
                  <a:cubicBezTo>
                    <a:pt x="92" y="265"/>
                    <a:pt x="91" y="265"/>
                    <a:pt x="91" y="264"/>
                  </a:cubicBezTo>
                  <a:cubicBezTo>
                    <a:pt x="90" y="264"/>
                    <a:pt x="90" y="264"/>
                    <a:pt x="89" y="264"/>
                  </a:cubicBezTo>
                  <a:cubicBezTo>
                    <a:pt x="88" y="264"/>
                    <a:pt x="88" y="264"/>
                    <a:pt x="87" y="264"/>
                  </a:cubicBezTo>
                  <a:cubicBezTo>
                    <a:pt x="86" y="264"/>
                    <a:pt x="85" y="264"/>
                    <a:pt x="85" y="265"/>
                  </a:cubicBezTo>
                  <a:cubicBezTo>
                    <a:pt x="89" y="266"/>
                    <a:pt x="94" y="266"/>
                    <a:pt x="99" y="266"/>
                  </a:cubicBezTo>
                  <a:close/>
                  <a:moveTo>
                    <a:pt x="246" y="193"/>
                  </a:moveTo>
                  <a:cubicBezTo>
                    <a:pt x="247" y="193"/>
                    <a:pt x="248" y="192"/>
                    <a:pt x="248" y="190"/>
                  </a:cubicBezTo>
                  <a:cubicBezTo>
                    <a:pt x="248" y="190"/>
                    <a:pt x="248" y="189"/>
                    <a:pt x="248" y="189"/>
                  </a:cubicBezTo>
                  <a:cubicBezTo>
                    <a:pt x="248" y="188"/>
                    <a:pt x="248" y="187"/>
                    <a:pt x="249" y="186"/>
                  </a:cubicBezTo>
                  <a:cubicBezTo>
                    <a:pt x="248" y="187"/>
                    <a:pt x="247" y="188"/>
                    <a:pt x="246" y="189"/>
                  </a:cubicBezTo>
                  <a:cubicBezTo>
                    <a:pt x="246" y="189"/>
                    <a:pt x="246" y="190"/>
                    <a:pt x="246" y="190"/>
                  </a:cubicBezTo>
                  <a:cubicBezTo>
                    <a:pt x="246" y="191"/>
                    <a:pt x="246" y="192"/>
                    <a:pt x="246" y="193"/>
                  </a:cubicBezTo>
                  <a:close/>
                  <a:moveTo>
                    <a:pt x="70" y="46"/>
                  </a:moveTo>
                  <a:cubicBezTo>
                    <a:pt x="70" y="46"/>
                    <a:pt x="70" y="46"/>
                    <a:pt x="70" y="46"/>
                  </a:cubicBezTo>
                  <a:cubicBezTo>
                    <a:pt x="69" y="49"/>
                    <a:pt x="69" y="52"/>
                    <a:pt x="68" y="54"/>
                  </a:cubicBezTo>
                  <a:cubicBezTo>
                    <a:pt x="70" y="54"/>
                    <a:pt x="71" y="53"/>
                    <a:pt x="71" y="52"/>
                  </a:cubicBezTo>
                  <a:cubicBezTo>
                    <a:pt x="71" y="50"/>
                    <a:pt x="70" y="49"/>
                    <a:pt x="70" y="47"/>
                  </a:cubicBezTo>
                  <a:cubicBezTo>
                    <a:pt x="70" y="47"/>
                    <a:pt x="70" y="47"/>
                    <a:pt x="70" y="46"/>
                  </a:cubicBezTo>
                  <a:close/>
                  <a:moveTo>
                    <a:pt x="224" y="42"/>
                  </a:moveTo>
                  <a:cubicBezTo>
                    <a:pt x="224" y="42"/>
                    <a:pt x="224" y="42"/>
                    <a:pt x="224" y="42"/>
                  </a:cubicBezTo>
                  <a:cubicBezTo>
                    <a:pt x="224" y="40"/>
                    <a:pt x="225" y="38"/>
                    <a:pt x="225" y="37"/>
                  </a:cubicBezTo>
                  <a:cubicBezTo>
                    <a:pt x="225" y="37"/>
                    <a:pt x="225" y="37"/>
                    <a:pt x="225" y="36"/>
                  </a:cubicBezTo>
                  <a:cubicBezTo>
                    <a:pt x="225" y="36"/>
                    <a:pt x="224" y="35"/>
                    <a:pt x="224" y="35"/>
                  </a:cubicBezTo>
                  <a:cubicBezTo>
                    <a:pt x="223" y="36"/>
                    <a:pt x="223" y="37"/>
                    <a:pt x="222" y="39"/>
                  </a:cubicBezTo>
                  <a:cubicBezTo>
                    <a:pt x="222" y="40"/>
                    <a:pt x="223" y="41"/>
                    <a:pt x="224" y="42"/>
                  </a:cubicBezTo>
                  <a:close/>
                  <a:moveTo>
                    <a:pt x="62" y="226"/>
                  </a:moveTo>
                  <a:cubicBezTo>
                    <a:pt x="62" y="225"/>
                    <a:pt x="62" y="224"/>
                    <a:pt x="62" y="224"/>
                  </a:cubicBezTo>
                  <a:cubicBezTo>
                    <a:pt x="60" y="224"/>
                    <a:pt x="59" y="224"/>
                    <a:pt x="58" y="224"/>
                  </a:cubicBezTo>
                  <a:cubicBezTo>
                    <a:pt x="58" y="225"/>
                    <a:pt x="58" y="226"/>
                    <a:pt x="58" y="227"/>
                  </a:cubicBezTo>
                  <a:cubicBezTo>
                    <a:pt x="60" y="227"/>
                    <a:pt x="61" y="226"/>
                    <a:pt x="62" y="226"/>
                  </a:cubicBezTo>
                  <a:close/>
                  <a:moveTo>
                    <a:pt x="60" y="201"/>
                  </a:moveTo>
                  <a:cubicBezTo>
                    <a:pt x="59" y="201"/>
                    <a:pt x="58" y="201"/>
                    <a:pt x="57" y="201"/>
                  </a:cubicBezTo>
                  <a:cubicBezTo>
                    <a:pt x="57" y="203"/>
                    <a:pt x="57" y="205"/>
                    <a:pt x="58" y="206"/>
                  </a:cubicBezTo>
                  <a:cubicBezTo>
                    <a:pt x="59" y="205"/>
                    <a:pt x="60" y="205"/>
                    <a:pt x="61" y="204"/>
                  </a:cubicBezTo>
                  <a:cubicBezTo>
                    <a:pt x="60" y="203"/>
                    <a:pt x="60" y="202"/>
                    <a:pt x="60" y="201"/>
                  </a:cubicBezTo>
                  <a:close/>
                  <a:moveTo>
                    <a:pt x="135" y="261"/>
                  </a:moveTo>
                  <a:cubicBezTo>
                    <a:pt x="136" y="261"/>
                    <a:pt x="137" y="262"/>
                    <a:pt x="137" y="263"/>
                  </a:cubicBezTo>
                  <a:cubicBezTo>
                    <a:pt x="137" y="263"/>
                    <a:pt x="138" y="263"/>
                    <a:pt x="138" y="263"/>
                  </a:cubicBezTo>
                  <a:cubicBezTo>
                    <a:pt x="139" y="263"/>
                    <a:pt x="140" y="263"/>
                    <a:pt x="141" y="263"/>
                  </a:cubicBezTo>
                  <a:cubicBezTo>
                    <a:pt x="141" y="262"/>
                    <a:pt x="141" y="261"/>
                    <a:pt x="141" y="260"/>
                  </a:cubicBezTo>
                  <a:cubicBezTo>
                    <a:pt x="139" y="260"/>
                    <a:pt x="137" y="260"/>
                    <a:pt x="135" y="261"/>
                  </a:cubicBezTo>
                  <a:close/>
                  <a:moveTo>
                    <a:pt x="226" y="222"/>
                  </a:moveTo>
                  <a:cubicBezTo>
                    <a:pt x="227" y="222"/>
                    <a:pt x="227" y="221"/>
                    <a:pt x="228" y="220"/>
                  </a:cubicBezTo>
                  <a:cubicBezTo>
                    <a:pt x="229" y="220"/>
                    <a:pt x="229" y="219"/>
                    <a:pt x="229" y="218"/>
                  </a:cubicBezTo>
                  <a:cubicBezTo>
                    <a:pt x="229" y="217"/>
                    <a:pt x="229" y="216"/>
                    <a:pt x="229" y="214"/>
                  </a:cubicBezTo>
                  <a:cubicBezTo>
                    <a:pt x="228" y="216"/>
                    <a:pt x="227" y="217"/>
                    <a:pt x="227" y="219"/>
                  </a:cubicBezTo>
                  <a:cubicBezTo>
                    <a:pt x="226" y="220"/>
                    <a:pt x="226" y="220"/>
                    <a:pt x="226" y="221"/>
                  </a:cubicBezTo>
                  <a:cubicBezTo>
                    <a:pt x="226" y="221"/>
                    <a:pt x="226" y="222"/>
                    <a:pt x="226" y="222"/>
                  </a:cubicBezTo>
                  <a:close/>
                  <a:moveTo>
                    <a:pt x="223" y="44"/>
                  </a:moveTo>
                  <a:cubicBezTo>
                    <a:pt x="222" y="43"/>
                    <a:pt x="221" y="42"/>
                    <a:pt x="221" y="41"/>
                  </a:cubicBezTo>
                  <a:cubicBezTo>
                    <a:pt x="220" y="42"/>
                    <a:pt x="219" y="43"/>
                    <a:pt x="219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5"/>
                    <a:pt x="220" y="46"/>
                    <a:pt x="220" y="47"/>
                  </a:cubicBezTo>
                  <a:cubicBezTo>
                    <a:pt x="221" y="46"/>
                    <a:pt x="222" y="45"/>
                    <a:pt x="223" y="44"/>
                  </a:cubicBezTo>
                  <a:close/>
                  <a:moveTo>
                    <a:pt x="183" y="192"/>
                  </a:moveTo>
                  <a:cubicBezTo>
                    <a:pt x="183" y="193"/>
                    <a:pt x="183" y="195"/>
                    <a:pt x="183" y="196"/>
                  </a:cubicBezTo>
                  <a:cubicBezTo>
                    <a:pt x="184" y="198"/>
                    <a:pt x="184" y="201"/>
                    <a:pt x="184" y="203"/>
                  </a:cubicBezTo>
                  <a:cubicBezTo>
                    <a:pt x="184" y="203"/>
                    <a:pt x="184" y="204"/>
                    <a:pt x="184" y="204"/>
                  </a:cubicBezTo>
                  <a:cubicBezTo>
                    <a:pt x="185" y="204"/>
                    <a:pt x="185" y="204"/>
                    <a:pt x="185" y="205"/>
                  </a:cubicBezTo>
                  <a:cubicBezTo>
                    <a:pt x="185" y="200"/>
                    <a:pt x="184" y="196"/>
                    <a:pt x="183" y="192"/>
                  </a:cubicBezTo>
                  <a:close/>
                  <a:moveTo>
                    <a:pt x="182" y="221"/>
                  </a:moveTo>
                  <a:cubicBezTo>
                    <a:pt x="182" y="221"/>
                    <a:pt x="182" y="221"/>
                    <a:pt x="182" y="221"/>
                  </a:cubicBezTo>
                  <a:cubicBezTo>
                    <a:pt x="182" y="219"/>
                    <a:pt x="182" y="216"/>
                    <a:pt x="182" y="214"/>
                  </a:cubicBezTo>
                  <a:cubicBezTo>
                    <a:pt x="182" y="214"/>
                    <a:pt x="182" y="213"/>
                    <a:pt x="182" y="213"/>
                  </a:cubicBezTo>
                  <a:cubicBezTo>
                    <a:pt x="182" y="212"/>
                    <a:pt x="181" y="211"/>
                    <a:pt x="181" y="210"/>
                  </a:cubicBezTo>
                  <a:cubicBezTo>
                    <a:pt x="181" y="210"/>
                    <a:pt x="181" y="209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6"/>
                    <a:pt x="181" y="205"/>
                    <a:pt x="180" y="204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210"/>
                    <a:pt x="181" y="215"/>
                    <a:pt x="182" y="221"/>
                  </a:cubicBezTo>
                  <a:close/>
                  <a:moveTo>
                    <a:pt x="60" y="233"/>
                  </a:moveTo>
                  <a:cubicBezTo>
                    <a:pt x="61" y="232"/>
                    <a:pt x="63" y="231"/>
                    <a:pt x="64" y="229"/>
                  </a:cubicBezTo>
                  <a:cubicBezTo>
                    <a:pt x="64" y="229"/>
                    <a:pt x="64" y="229"/>
                    <a:pt x="63" y="228"/>
                  </a:cubicBezTo>
                  <a:cubicBezTo>
                    <a:pt x="62" y="229"/>
                    <a:pt x="60" y="229"/>
                    <a:pt x="59" y="230"/>
                  </a:cubicBezTo>
                  <a:cubicBezTo>
                    <a:pt x="59" y="231"/>
                    <a:pt x="59" y="232"/>
                    <a:pt x="60" y="233"/>
                  </a:cubicBezTo>
                  <a:close/>
                  <a:moveTo>
                    <a:pt x="98" y="11"/>
                  </a:moveTo>
                  <a:cubicBezTo>
                    <a:pt x="98" y="11"/>
                    <a:pt x="98" y="11"/>
                    <a:pt x="98" y="11"/>
                  </a:cubicBezTo>
                  <a:cubicBezTo>
                    <a:pt x="100" y="11"/>
                    <a:pt x="102" y="11"/>
                    <a:pt x="104" y="11"/>
                  </a:cubicBezTo>
                  <a:cubicBezTo>
                    <a:pt x="105" y="11"/>
                    <a:pt x="105" y="11"/>
                    <a:pt x="106" y="11"/>
                  </a:cubicBezTo>
                  <a:cubicBezTo>
                    <a:pt x="106" y="11"/>
                    <a:pt x="107" y="11"/>
                    <a:pt x="107" y="11"/>
                  </a:cubicBezTo>
                  <a:cubicBezTo>
                    <a:pt x="108" y="11"/>
                    <a:pt x="109" y="11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5" y="10"/>
                    <a:pt x="102" y="10"/>
                    <a:pt x="98" y="10"/>
                  </a:cubicBezTo>
                  <a:cubicBezTo>
                    <a:pt x="98" y="10"/>
                    <a:pt x="97" y="10"/>
                    <a:pt x="98" y="11"/>
                  </a:cubicBezTo>
                  <a:close/>
                  <a:moveTo>
                    <a:pt x="211" y="48"/>
                  </a:moveTo>
                  <a:cubicBezTo>
                    <a:pt x="210" y="49"/>
                    <a:pt x="210" y="50"/>
                    <a:pt x="209" y="50"/>
                  </a:cubicBezTo>
                  <a:cubicBezTo>
                    <a:pt x="209" y="51"/>
                    <a:pt x="209" y="51"/>
                    <a:pt x="209" y="51"/>
                  </a:cubicBezTo>
                  <a:cubicBezTo>
                    <a:pt x="210" y="52"/>
                    <a:pt x="210" y="53"/>
                    <a:pt x="211" y="54"/>
                  </a:cubicBezTo>
                  <a:cubicBezTo>
                    <a:pt x="212" y="53"/>
                    <a:pt x="212" y="52"/>
                    <a:pt x="213" y="50"/>
                  </a:cubicBezTo>
                  <a:cubicBezTo>
                    <a:pt x="212" y="50"/>
                    <a:pt x="211" y="49"/>
                    <a:pt x="211" y="48"/>
                  </a:cubicBezTo>
                  <a:close/>
                  <a:moveTo>
                    <a:pt x="195" y="233"/>
                  </a:moveTo>
                  <a:cubicBezTo>
                    <a:pt x="197" y="232"/>
                    <a:pt x="200" y="227"/>
                    <a:pt x="200" y="225"/>
                  </a:cubicBezTo>
                  <a:cubicBezTo>
                    <a:pt x="200" y="225"/>
                    <a:pt x="200" y="225"/>
                    <a:pt x="199" y="224"/>
                  </a:cubicBezTo>
                  <a:cubicBezTo>
                    <a:pt x="198" y="228"/>
                    <a:pt x="196" y="231"/>
                    <a:pt x="195" y="233"/>
                  </a:cubicBezTo>
                  <a:close/>
                  <a:moveTo>
                    <a:pt x="246" y="208"/>
                  </a:moveTo>
                  <a:cubicBezTo>
                    <a:pt x="246" y="207"/>
                    <a:pt x="246" y="207"/>
                    <a:pt x="246" y="207"/>
                  </a:cubicBezTo>
                  <a:cubicBezTo>
                    <a:pt x="245" y="209"/>
                    <a:pt x="245" y="210"/>
                    <a:pt x="244" y="211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4" y="212"/>
                    <a:pt x="244" y="213"/>
                    <a:pt x="244" y="214"/>
                  </a:cubicBezTo>
                  <a:cubicBezTo>
                    <a:pt x="245" y="214"/>
                    <a:pt x="245" y="214"/>
                    <a:pt x="246" y="213"/>
                  </a:cubicBezTo>
                  <a:cubicBezTo>
                    <a:pt x="246" y="211"/>
                    <a:pt x="246" y="209"/>
                    <a:pt x="246" y="208"/>
                  </a:cubicBezTo>
                  <a:close/>
                  <a:moveTo>
                    <a:pt x="82" y="68"/>
                  </a:moveTo>
                  <a:cubicBezTo>
                    <a:pt x="82" y="67"/>
                    <a:pt x="82" y="64"/>
                    <a:pt x="82" y="63"/>
                  </a:cubicBezTo>
                  <a:cubicBezTo>
                    <a:pt x="81" y="65"/>
                    <a:pt x="79" y="66"/>
                    <a:pt x="79" y="68"/>
                  </a:cubicBezTo>
                  <a:cubicBezTo>
                    <a:pt x="80" y="68"/>
                    <a:pt x="81" y="68"/>
                    <a:pt x="82" y="68"/>
                  </a:cubicBezTo>
                  <a:close/>
                  <a:moveTo>
                    <a:pt x="43" y="201"/>
                  </a:moveTo>
                  <a:cubicBezTo>
                    <a:pt x="43" y="199"/>
                    <a:pt x="43" y="197"/>
                    <a:pt x="43" y="195"/>
                  </a:cubicBezTo>
                  <a:cubicBezTo>
                    <a:pt x="42" y="196"/>
                    <a:pt x="42" y="197"/>
                    <a:pt x="41" y="197"/>
                  </a:cubicBezTo>
                  <a:cubicBezTo>
                    <a:pt x="41" y="197"/>
                    <a:pt x="41" y="198"/>
                    <a:pt x="41" y="198"/>
                  </a:cubicBezTo>
                  <a:cubicBezTo>
                    <a:pt x="41" y="199"/>
                    <a:pt x="41" y="200"/>
                    <a:pt x="42" y="201"/>
                  </a:cubicBezTo>
                  <a:cubicBezTo>
                    <a:pt x="42" y="201"/>
                    <a:pt x="43" y="201"/>
                    <a:pt x="43" y="201"/>
                  </a:cubicBezTo>
                  <a:close/>
                  <a:moveTo>
                    <a:pt x="159" y="259"/>
                  </a:moveTo>
                  <a:cubicBezTo>
                    <a:pt x="162" y="259"/>
                    <a:pt x="164" y="258"/>
                    <a:pt x="167" y="258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67" y="257"/>
                    <a:pt x="167" y="257"/>
                    <a:pt x="167" y="256"/>
                  </a:cubicBezTo>
                  <a:cubicBezTo>
                    <a:pt x="164" y="257"/>
                    <a:pt x="161" y="257"/>
                    <a:pt x="158" y="258"/>
                  </a:cubicBezTo>
                  <a:cubicBezTo>
                    <a:pt x="159" y="258"/>
                    <a:pt x="159" y="259"/>
                    <a:pt x="159" y="259"/>
                  </a:cubicBezTo>
                  <a:close/>
                  <a:moveTo>
                    <a:pt x="89" y="62"/>
                  </a:moveTo>
                  <a:cubicBezTo>
                    <a:pt x="88" y="64"/>
                    <a:pt x="88" y="67"/>
                    <a:pt x="88" y="69"/>
                  </a:cubicBezTo>
                  <a:cubicBezTo>
                    <a:pt x="88" y="70"/>
                    <a:pt x="89" y="70"/>
                    <a:pt x="90" y="70"/>
                  </a:cubicBezTo>
                  <a:cubicBezTo>
                    <a:pt x="90" y="68"/>
                    <a:pt x="90" y="66"/>
                    <a:pt x="90" y="64"/>
                  </a:cubicBezTo>
                  <a:cubicBezTo>
                    <a:pt x="90" y="63"/>
                    <a:pt x="90" y="63"/>
                    <a:pt x="89" y="62"/>
                  </a:cubicBezTo>
                  <a:close/>
                  <a:moveTo>
                    <a:pt x="50" y="10"/>
                  </a:moveTo>
                  <a:cubicBezTo>
                    <a:pt x="54" y="10"/>
                    <a:pt x="58" y="10"/>
                    <a:pt x="62" y="10"/>
                  </a:cubicBezTo>
                  <a:cubicBezTo>
                    <a:pt x="62" y="10"/>
                    <a:pt x="62" y="10"/>
                    <a:pt x="62" y="9"/>
                  </a:cubicBezTo>
                  <a:cubicBezTo>
                    <a:pt x="60" y="9"/>
                    <a:pt x="53" y="9"/>
                    <a:pt x="50" y="10"/>
                  </a:cubicBezTo>
                  <a:close/>
                  <a:moveTo>
                    <a:pt x="214" y="42"/>
                  </a:moveTo>
                  <a:cubicBezTo>
                    <a:pt x="213" y="43"/>
                    <a:pt x="212" y="45"/>
                    <a:pt x="212" y="46"/>
                  </a:cubicBezTo>
                  <a:cubicBezTo>
                    <a:pt x="212" y="47"/>
                    <a:pt x="213" y="47"/>
                    <a:pt x="214" y="48"/>
                  </a:cubicBezTo>
                  <a:cubicBezTo>
                    <a:pt x="214" y="47"/>
                    <a:pt x="215" y="46"/>
                    <a:pt x="215" y="46"/>
                  </a:cubicBezTo>
                  <a:cubicBezTo>
                    <a:pt x="215" y="45"/>
                    <a:pt x="215" y="43"/>
                    <a:pt x="214" y="42"/>
                  </a:cubicBezTo>
                  <a:close/>
                  <a:moveTo>
                    <a:pt x="17" y="149"/>
                  </a:moveTo>
                  <a:cubicBezTo>
                    <a:pt x="17" y="149"/>
                    <a:pt x="17" y="149"/>
                    <a:pt x="17" y="149"/>
                  </a:cubicBezTo>
                  <a:cubicBezTo>
                    <a:pt x="18" y="148"/>
                    <a:pt x="19" y="147"/>
                    <a:pt x="20" y="146"/>
                  </a:cubicBezTo>
                  <a:cubicBezTo>
                    <a:pt x="21" y="145"/>
                    <a:pt x="21" y="145"/>
                    <a:pt x="21" y="144"/>
                  </a:cubicBezTo>
                  <a:cubicBezTo>
                    <a:pt x="20" y="144"/>
                    <a:pt x="18" y="145"/>
                    <a:pt x="17" y="145"/>
                  </a:cubicBezTo>
                  <a:cubicBezTo>
                    <a:pt x="17" y="147"/>
                    <a:pt x="17" y="148"/>
                    <a:pt x="17" y="149"/>
                  </a:cubicBezTo>
                  <a:close/>
                  <a:moveTo>
                    <a:pt x="17" y="160"/>
                  </a:moveTo>
                  <a:cubicBezTo>
                    <a:pt x="18" y="159"/>
                    <a:pt x="18" y="159"/>
                    <a:pt x="18" y="158"/>
                  </a:cubicBezTo>
                  <a:cubicBezTo>
                    <a:pt x="18" y="156"/>
                    <a:pt x="19" y="155"/>
                    <a:pt x="19" y="153"/>
                  </a:cubicBezTo>
                  <a:cubicBezTo>
                    <a:pt x="19" y="153"/>
                    <a:pt x="18" y="152"/>
                    <a:pt x="18" y="152"/>
                  </a:cubicBezTo>
                  <a:cubicBezTo>
                    <a:pt x="18" y="152"/>
                    <a:pt x="17" y="153"/>
                    <a:pt x="17" y="154"/>
                  </a:cubicBezTo>
                  <a:cubicBezTo>
                    <a:pt x="17" y="156"/>
                    <a:pt x="17" y="158"/>
                    <a:pt x="17" y="160"/>
                  </a:cubicBezTo>
                  <a:close/>
                  <a:moveTo>
                    <a:pt x="18" y="69"/>
                  </a:moveTo>
                  <a:cubicBezTo>
                    <a:pt x="18" y="68"/>
                    <a:pt x="18" y="68"/>
                    <a:pt x="18" y="68"/>
                  </a:cubicBezTo>
                  <a:cubicBezTo>
                    <a:pt x="19" y="68"/>
                    <a:pt x="19" y="67"/>
                    <a:pt x="19" y="6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7"/>
                    <a:pt x="16" y="67"/>
                    <a:pt x="15" y="66"/>
                  </a:cubicBezTo>
                  <a:cubicBezTo>
                    <a:pt x="14" y="68"/>
                    <a:pt x="14" y="68"/>
                    <a:pt x="14" y="69"/>
                  </a:cubicBezTo>
                  <a:cubicBezTo>
                    <a:pt x="15" y="68"/>
                    <a:pt x="17" y="69"/>
                    <a:pt x="18" y="69"/>
                  </a:cubicBezTo>
                  <a:close/>
                  <a:moveTo>
                    <a:pt x="75" y="23"/>
                  </a:move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3" y="25"/>
                    <a:pt x="73" y="26"/>
                  </a:cubicBezTo>
                  <a:cubicBezTo>
                    <a:pt x="73" y="28"/>
                    <a:pt x="73" y="30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4" y="32"/>
                    <a:pt x="74" y="32"/>
                    <a:pt x="74" y="31"/>
                  </a:cubicBezTo>
                  <a:cubicBezTo>
                    <a:pt x="75" y="28"/>
                    <a:pt x="75" y="26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lose/>
                  <a:moveTo>
                    <a:pt x="92" y="78"/>
                  </a:moveTo>
                  <a:cubicBezTo>
                    <a:pt x="92" y="79"/>
                    <a:pt x="92" y="79"/>
                    <a:pt x="91" y="80"/>
                  </a:cubicBezTo>
                  <a:cubicBezTo>
                    <a:pt x="92" y="80"/>
                    <a:pt x="94" y="81"/>
                    <a:pt x="95" y="80"/>
                  </a:cubicBezTo>
                  <a:cubicBezTo>
                    <a:pt x="95" y="79"/>
                    <a:pt x="95" y="78"/>
                    <a:pt x="95" y="77"/>
                  </a:cubicBezTo>
                  <a:cubicBezTo>
                    <a:pt x="95" y="78"/>
                    <a:pt x="94" y="78"/>
                    <a:pt x="94" y="78"/>
                  </a:cubicBezTo>
                  <a:cubicBezTo>
                    <a:pt x="94" y="78"/>
                    <a:pt x="94" y="78"/>
                    <a:pt x="93" y="78"/>
                  </a:cubicBezTo>
                  <a:cubicBezTo>
                    <a:pt x="93" y="77"/>
                    <a:pt x="92" y="78"/>
                    <a:pt x="92" y="78"/>
                  </a:cubicBezTo>
                  <a:close/>
                  <a:moveTo>
                    <a:pt x="124" y="262"/>
                  </a:moveTo>
                  <a:cubicBezTo>
                    <a:pt x="124" y="262"/>
                    <a:pt x="124" y="262"/>
                    <a:pt x="124" y="262"/>
                  </a:cubicBezTo>
                  <a:cubicBezTo>
                    <a:pt x="125" y="262"/>
                    <a:pt x="125" y="263"/>
                    <a:pt x="126" y="263"/>
                  </a:cubicBezTo>
                  <a:cubicBezTo>
                    <a:pt x="128" y="263"/>
                    <a:pt x="129" y="263"/>
                    <a:pt x="131" y="263"/>
                  </a:cubicBezTo>
                  <a:cubicBezTo>
                    <a:pt x="131" y="262"/>
                    <a:pt x="131" y="262"/>
                    <a:pt x="131" y="261"/>
                  </a:cubicBezTo>
                  <a:cubicBezTo>
                    <a:pt x="128" y="261"/>
                    <a:pt x="126" y="262"/>
                    <a:pt x="124" y="262"/>
                  </a:cubicBezTo>
                  <a:close/>
                  <a:moveTo>
                    <a:pt x="46" y="238"/>
                  </a:moveTo>
                  <a:cubicBezTo>
                    <a:pt x="47" y="239"/>
                    <a:pt x="47" y="241"/>
                    <a:pt x="48" y="242"/>
                  </a:cubicBezTo>
                  <a:cubicBezTo>
                    <a:pt x="49" y="241"/>
                    <a:pt x="49" y="241"/>
                    <a:pt x="50" y="240"/>
                  </a:cubicBezTo>
                  <a:cubicBezTo>
                    <a:pt x="49" y="238"/>
                    <a:pt x="49" y="238"/>
                    <a:pt x="47" y="238"/>
                  </a:cubicBezTo>
                  <a:cubicBezTo>
                    <a:pt x="47" y="238"/>
                    <a:pt x="47" y="238"/>
                    <a:pt x="46" y="238"/>
                  </a:cubicBezTo>
                  <a:close/>
                  <a:moveTo>
                    <a:pt x="58" y="54"/>
                  </a:moveTo>
                  <a:cubicBezTo>
                    <a:pt x="59" y="54"/>
                    <a:pt x="60" y="54"/>
                    <a:pt x="61" y="54"/>
                  </a:cubicBezTo>
                  <a:cubicBezTo>
                    <a:pt x="60" y="52"/>
                    <a:pt x="59" y="50"/>
                    <a:pt x="58" y="47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50"/>
                    <a:pt x="58" y="52"/>
                    <a:pt x="58" y="54"/>
                  </a:cubicBezTo>
                  <a:close/>
                  <a:moveTo>
                    <a:pt x="218" y="219"/>
                  </a:moveTo>
                  <a:cubicBezTo>
                    <a:pt x="219" y="219"/>
                    <a:pt x="219" y="219"/>
                    <a:pt x="219" y="219"/>
                  </a:cubicBezTo>
                  <a:cubicBezTo>
                    <a:pt x="219" y="219"/>
                    <a:pt x="219" y="219"/>
                    <a:pt x="219" y="219"/>
                  </a:cubicBezTo>
                  <a:cubicBezTo>
                    <a:pt x="220" y="217"/>
                    <a:pt x="220" y="215"/>
                    <a:pt x="221" y="214"/>
                  </a:cubicBezTo>
                  <a:cubicBezTo>
                    <a:pt x="221" y="213"/>
                    <a:pt x="221" y="213"/>
                    <a:pt x="221" y="212"/>
                  </a:cubicBezTo>
                  <a:cubicBezTo>
                    <a:pt x="221" y="212"/>
                    <a:pt x="220" y="212"/>
                    <a:pt x="220" y="212"/>
                  </a:cubicBezTo>
                  <a:cubicBezTo>
                    <a:pt x="219" y="213"/>
                    <a:pt x="218" y="215"/>
                    <a:pt x="218" y="216"/>
                  </a:cubicBezTo>
                  <a:cubicBezTo>
                    <a:pt x="218" y="217"/>
                    <a:pt x="218" y="218"/>
                    <a:pt x="218" y="219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3" y="15"/>
                    <a:pt x="41" y="15"/>
                    <a:pt x="39" y="15"/>
                  </a:cubicBezTo>
                  <a:cubicBezTo>
                    <a:pt x="38" y="15"/>
                    <a:pt x="38" y="16"/>
                    <a:pt x="38" y="17"/>
                  </a:cubicBezTo>
                  <a:cubicBezTo>
                    <a:pt x="40" y="17"/>
                    <a:pt x="43" y="16"/>
                    <a:pt x="45" y="15"/>
                  </a:cubicBezTo>
                  <a:close/>
                  <a:moveTo>
                    <a:pt x="227" y="253"/>
                  </a:moveTo>
                  <a:cubicBezTo>
                    <a:pt x="227" y="252"/>
                    <a:pt x="228" y="252"/>
                    <a:pt x="228" y="251"/>
                  </a:cubicBezTo>
                  <a:cubicBezTo>
                    <a:pt x="225" y="252"/>
                    <a:pt x="222" y="254"/>
                    <a:pt x="219" y="255"/>
                  </a:cubicBezTo>
                  <a:cubicBezTo>
                    <a:pt x="219" y="255"/>
                    <a:pt x="219" y="255"/>
                    <a:pt x="220" y="255"/>
                  </a:cubicBezTo>
                  <a:cubicBezTo>
                    <a:pt x="221" y="255"/>
                    <a:pt x="223" y="255"/>
                    <a:pt x="224" y="254"/>
                  </a:cubicBezTo>
                  <a:cubicBezTo>
                    <a:pt x="225" y="253"/>
                    <a:pt x="226" y="253"/>
                    <a:pt x="227" y="253"/>
                  </a:cubicBezTo>
                  <a:close/>
                  <a:moveTo>
                    <a:pt x="206" y="14"/>
                  </a:moveTo>
                  <a:cubicBezTo>
                    <a:pt x="206" y="14"/>
                    <a:pt x="206" y="14"/>
                    <a:pt x="205" y="14"/>
                  </a:cubicBezTo>
                  <a:cubicBezTo>
                    <a:pt x="204" y="14"/>
                    <a:pt x="203" y="13"/>
                    <a:pt x="202" y="13"/>
                  </a:cubicBezTo>
                  <a:cubicBezTo>
                    <a:pt x="201" y="13"/>
                    <a:pt x="201" y="13"/>
                    <a:pt x="200" y="12"/>
                  </a:cubicBezTo>
                  <a:cubicBezTo>
                    <a:pt x="200" y="12"/>
                    <a:pt x="199" y="12"/>
                    <a:pt x="199" y="12"/>
                  </a:cubicBezTo>
                  <a:cubicBezTo>
                    <a:pt x="199" y="12"/>
                    <a:pt x="198" y="13"/>
                    <a:pt x="198" y="13"/>
                  </a:cubicBezTo>
                  <a:cubicBezTo>
                    <a:pt x="198" y="13"/>
                    <a:pt x="199" y="13"/>
                    <a:pt x="199" y="13"/>
                  </a:cubicBezTo>
                  <a:cubicBezTo>
                    <a:pt x="201" y="14"/>
                    <a:pt x="202" y="14"/>
                    <a:pt x="204" y="15"/>
                  </a:cubicBezTo>
                  <a:cubicBezTo>
                    <a:pt x="205" y="16"/>
                    <a:pt x="205" y="16"/>
                    <a:pt x="206" y="14"/>
                  </a:cubicBezTo>
                  <a:close/>
                  <a:moveTo>
                    <a:pt x="248" y="67"/>
                  </a:moveTo>
                  <a:cubicBezTo>
                    <a:pt x="249" y="65"/>
                    <a:pt x="248" y="49"/>
                    <a:pt x="248" y="46"/>
                  </a:cubicBezTo>
                  <a:cubicBezTo>
                    <a:pt x="248" y="47"/>
                    <a:pt x="248" y="48"/>
                    <a:pt x="248" y="48"/>
                  </a:cubicBezTo>
                  <a:cubicBezTo>
                    <a:pt x="248" y="53"/>
                    <a:pt x="248" y="57"/>
                    <a:pt x="248" y="61"/>
                  </a:cubicBezTo>
                  <a:cubicBezTo>
                    <a:pt x="248" y="63"/>
                    <a:pt x="248" y="65"/>
                    <a:pt x="248" y="67"/>
                  </a:cubicBezTo>
                  <a:close/>
                  <a:moveTo>
                    <a:pt x="247" y="101"/>
                  </a:moveTo>
                  <a:cubicBezTo>
                    <a:pt x="247" y="101"/>
                    <a:pt x="247" y="101"/>
                    <a:pt x="247" y="101"/>
                  </a:cubicBezTo>
                  <a:cubicBezTo>
                    <a:pt x="246" y="102"/>
                    <a:pt x="245" y="102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3" y="105"/>
                    <a:pt x="243" y="106"/>
                    <a:pt x="243" y="107"/>
                  </a:cubicBezTo>
                  <a:cubicBezTo>
                    <a:pt x="243" y="108"/>
                    <a:pt x="243" y="108"/>
                    <a:pt x="244" y="108"/>
                  </a:cubicBezTo>
                  <a:cubicBezTo>
                    <a:pt x="245" y="106"/>
                    <a:pt x="246" y="104"/>
                    <a:pt x="247" y="101"/>
                  </a:cubicBezTo>
                  <a:close/>
                  <a:moveTo>
                    <a:pt x="239" y="39"/>
                  </a:moveTo>
                  <a:cubicBezTo>
                    <a:pt x="240" y="38"/>
                    <a:pt x="240" y="37"/>
                    <a:pt x="240" y="36"/>
                  </a:cubicBezTo>
                  <a:cubicBezTo>
                    <a:pt x="240" y="35"/>
                    <a:pt x="240" y="34"/>
                    <a:pt x="240" y="32"/>
                  </a:cubicBez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2"/>
                    <a:pt x="238" y="33"/>
                  </a:cubicBezTo>
                  <a:cubicBezTo>
                    <a:pt x="238" y="35"/>
                    <a:pt x="239" y="37"/>
                    <a:pt x="239" y="39"/>
                  </a:cubicBezTo>
                  <a:close/>
                  <a:moveTo>
                    <a:pt x="193" y="200"/>
                  </a:moveTo>
                  <a:cubicBezTo>
                    <a:pt x="193" y="202"/>
                    <a:pt x="193" y="204"/>
                    <a:pt x="193" y="206"/>
                  </a:cubicBezTo>
                  <a:cubicBezTo>
                    <a:pt x="194" y="205"/>
                    <a:pt x="195" y="205"/>
                    <a:pt x="196" y="204"/>
                  </a:cubicBezTo>
                  <a:cubicBezTo>
                    <a:pt x="195" y="204"/>
                    <a:pt x="195" y="203"/>
                    <a:pt x="195" y="202"/>
                  </a:cubicBezTo>
                  <a:cubicBezTo>
                    <a:pt x="195" y="201"/>
                    <a:pt x="194" y="201"/>
                    <a:pt x="193" y="200"/>
                  </a:cubicBezTo>
                  <a:close/>
                  <a:moveTo>
                    <a:pt x="51" y="55"/>
                  </a:moveTo>
                  <a:cubicBezTo>
                    <a:pt x="51" y="56"/>
                    <a:pt x="51" y="57"/>
                    <a:pt x="51" y="57"/>
                  </a:cubicBezTo>
                  <a:cubicBezTo>
                    <a:pt x="53" y="58"/>
                    <a:pt x="55" y="58"/>
                    <a:pt x="56" y="58"/>
                  </a:cubicBezTo>
                  <a:cubicBezTo>
                    <a:pt x="56" y="57"/>
                    <a:pt x="55" y="56"/>
                    <a:pt x="54" y="56"/>
                  </a:cubicBezTo>
                  <a:cubicBezTo>
                    <a:pt x="53" y="55"/>
                    <a:pt x="52" y="55"/>
                    <a:pt x="51" y="55"/>
                  </a:cubicBezTo>
                  <a:close/>
                  <a:moveTo>
                    <a:pt x="26" y="143"/>
                  </a:moveTo>
                  <a:cubicBezTo>
                    <a:pt x="26" y="143"/>
                    <a:pt x="26" y="143"/>
                    <a:pt x="26" y="143"/>
                  </a:cubicBezTo>
                  <a:cubicBezTo>
                    <a:pt x="25" y="143"/>
                    <a:pt x="25" y="144"/>
                    <a:pt x="25" y="145"/>
                  </a:cubicBezTo>
                  <a:cubicBezTo>
                    <a:pt x="25" y="148"/>
                    <a:pt x="25" y="152"/>
                    <a:pt x="25" y="155"/>
                  </a:cubicBezTo>
                  <a:cubicBezTo>
                    <a:pt x="25" y="155"/>
                    <a:pt x="25" y="156"/>
                    <a:pt x="25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6" y="151"/>
                    <a:pt x="26" y="147"/>
                    <a:pt x="26" y="143"/>
                  </a:cubicBezTo>
                  <a:close/>
                  <a:moveTo>
                    <a:pt x="74" y="214"/>
                  </a:moveTo>
                  <a:cubicBezTo>
                    <a:pt x="74" y="215"/>
                    <a:pt x="74" y="220"/>
                    <a:pt x="74" y="221"/>
                  </a:cubicBezTo>
                  <a:cubicBezTo>
                    <a:pt x="75" y="221"/>
                    <a:pt x="75" y="221"/>
                    <a:pt x="76" y="221"/>
                  </a:cubicBezTo>
                  <a:cubicBezTo>
                    <a:pt x="75" y="218"/>
                    <a:pt x="75" y="216"/>
                    <a:pt x="74" y="214"/>
                  </a:cubicBezTo>
                  <a:close/>
                  <a:moveTo>
                    <a:pt x="11" y="228"/>
                  </a:moveTo>
                  <a:cubicBezTo>
                    <a:pt x="11" y="228"/>
                    <a:pt x="10" y="228"/>
                    <a:pt x="10" y="228"/>
                  </a:cubicBezTo>
                  <a:cubicBezTo>
                    <a:pt x="10" y="230"/>
                    <a:pt x="10" y="232"/>
                    <a:pt x="10" y="235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1" y="236"/>
                    <a:pt x="12" y="236"/>
                    <a:pt x="13" y="237"/>
                  </a:cubicBezTo>
                  <a:cubicBezTo>
                    <a:pt x="13" y="236"/>
                    <a:pt x="12" y="235"/>
                    <a:pt x="12" y="234"/>
                  </a:cubicBezTo>
                  <a:cubicBezTo>
                    <a:pt x="11" y="234"/>
                    <a:pt x="11" y="233"/>
                    <a:pt x="11" y="232"/>
                  </a:cubicBezTo>
                  <a:cubicBezTo>
                    <a:pt x="11" y="231"/>
                    <a:pt x="11" y="230"/>
                    <a:pt x="11" y="229"/>
                  </a:cubicBezTo>
                  <a:cubicBezTo>
                    <a:pt x="11" y="228"/>
                    <a:pt x="11" y="228"/>
                    <a:pt x="11" y="228"/>
                  </a:cubicBezTo>
                  <a:close/>
                  <a:moveTo>
                    <a:pt x="243" y="251"/>
                  </a:moveTo>
                  <a:cubicBezTo>
                    <a:pt x="246" y="249"/>
                    <a:pt x="249" y="240"/>
                    <a:pt x="249" y="237"/>
                  </a:cubicBezTo>
                  <a:cubicBezTo>
                    <a:pt x="247" y="242"/>
                    <a:pt x="245" y="247"/>
                    <a:pt x="243" y="251"/>
                  </a:cubicBezTo>
                  <a:close/>
                  <a:moveTo>
                    <a:pt x="236" y="256"/>
                  </a:moveTo>
                  <a:cubicBezTo>
                    <a:pt x="238" y="253"/>
                    <a:pt x="240" y="251"/>
                    <a:pt x="242" y="249"/>
                  </a:cubicBezTo>
                  <a:cubicBezTo>
                    <a:pt x="239" y="251"/>
                    <a:pt x="237" y="253"/>
                    <a:pt x="235" y="255"/>
                  </a:cubicBezTo>
                  <a:cubicBezTo>
                    <a:pt x="235" y="255"/>
                    <a:pt x="236" y="255"/>
                    <a:pt x="236" y="256"/>
                  </a:cubicBezTo>
                  <a:close/>
                  <a:moveTo>
                    <a:pt x="39" y="58"/>
                  </a:moveTo>
                  <a:cubicBezTo>
                    <a:pt x="39" y="59"/>
                    <a:pt x="38" y="60"/>
                    <a:pt x="38" y="61"/>
                  </a:cubicBezTo>
                  <a:cubicBezTo>
                    <a:pt x="39" y="61"/>
                    <a:pt x="40" y="61"/>
                    <a:pt x="42" y="62"/>
                  </a:cubicBezTo>
                  <a:cubicBezTo>
                    <a:pt x="41" y="61"/>
                    <a:pt x="41" y="59"/>
                    <a:pt x="41" y="58"/>
                  </a:cubicBezTo>
                  <a:cubicBezTo>
                    <a:pt x="40" y="58"/>
                    <a:pt x="40" y="58"/>
                    <a:pt x="39" y="58"/>
                  </a:cubicBezTo>
                  <a:close/>
                  <a:moveTo>
                    <a:pt x="60" y="39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59" y="43"/>
                    <a:pt x="59" y="44"/>
                  </a:cubicBezTo>
                  <a:cubicBezTo>
                    <a:pt x="61" y="43"/>
                    <a:pt x="62" y="42"/>
                    <a:pt x="63" y="41"/>
                  </a:cubicBezTo>
                  <a:cubicBezTo>
                    <a:pt x="62" y="40"/>
                    <a:pt x="61" y="40"/>
                    <a:pt x="60" y="39"/>
                  </a:cubicBezTo>
                  <a:close/>
                  <a:moveTo>
                    <a:pt x="13" y="146"/>
                  </a:moveTo>
                  <a:cubicBezTo>
                    <a:pt x="14" y="149"/>
                    <a:pt x="14" y="151"/>
                    <a:pt x="14" y="153"/>
                  </a:cubicBezTo>
                  <a:cubicBezTo>
                    <a:pt x="15" y="153"/>
                    <a:pt x="15" y="153"/>
                    <a:pt x="15" y="152"/>
                  </a:cubicBezTo>
                  <a:cubicBezTo>
                    <a:pt x="15" y="150"/>
                    <a:pt x="15" y="148"/>
                    <a:pt x="15" y="147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4" y="146"/>
                    <a:pt x="14" y="146"/>
                    <a:pt x="13" y="146"/>
                  </a:cubicBezTo>
                  <a:close/>
                  <a:moveTo>
                    <a:pt x="199" y="39"/>
                  </a:moveTo>
                  <a:cubicBezTo>
                    <a:pt x="199" y="40"/>
                    <a:pt x="199" y="40"/>
                    <a:pt x="199" y="41"/>
                  </a:cubicBezTo>
                  <a:cubicBezTo>
                    <a:pt x="199" y="42"/>
                    <a:pt x="199" y="43"/>
                    <a:pt x="199" y="44"/>
                  </a:cubicBezTo>
                  <a:cubicBezTo>
                    <a:pt x="200" y="45"/>
                    <a:pt x="200" y="45"/>
                    <a:pt x="200" y="46"/>
                  </a:cubicBezTo>
                  <a:cubicBezTo>
                    <a:pt x="200" y="45"/>
                    <a:pt x="201" y="44"/>
                    <a:pt x="201" y="43"/>
                  </a:cubicBezTo>
                  <a:cubicBezTo>
                    <a:pt x="201" y="43"/>
                    <a:pt x="201" y="43"/>
                    <a:pt x="201" y="42"/>
                  </a:cubicBezTo>
                  <a:cubicBezTo>
                    <a:pt x="201" y="41"/>
                    <a:pt x="200" y="40"/>
                    <a:pt x="199" y="39"/>
                  </a:cubicBezTo>
                  <a:close/>
                  <a:moveTo>
                    <a:pt x="189" y="212"/>
                  </a:moveTo>
                  <a:cubicBezTo>
                    <a:pt x="188" y="215"/>
                    <a:pt x="189" y="218"/>
                    <a:pt x="190" y="219"/>
                  </a:cubicBezTo>
                  <a:cubicBezTo>
                    <a:pt x="190" y="217"/>
                    <a:pt x="190" y="215"/>
                    <a:pt x="190" y="213"/>
                  </a:cubicBezTo>
                  <a:cubicBezTo>
                    <a:pt x="189" y="212"/>
                    <a:pt x="189" y="212"/>
                    <a:pt x="189" y="212"/>
                  </a:cubicBezTo>
                  <a:close/>
                  <a:moveTo>
                    <a:pt x="231" y="133"/>
                  </a:moveTo>
                  <a:cubicBezTo>
                    <a:pt x="231" y="133"/>
                    <a:pt x="231" y="133"/>
                    <a:pt x="231" y="133"/>
                  </a:cubicBezTo>
                  <a:cubicBezTo>
                    <a:pt x="231" y="135"/>
                    <a:pt x="231" y="138"/>
                    <a:pt x="231" y="140"/>
                  </a:cubicBezTo>
                  <a:cubicBezTo>
                    <a:pt x="231" y="141"/>
                    <a:pt x="232" y="143"/>
                    <a:pt x="233" y="143"/>
                  </a:cubicBezTo>
                  <a:cubicBezTo>
                    <a:pt x="233" y="143"/>
                    <a:pt x="233" y="143"/>
                    <a:pt x="233" y="143"/>
                  </a:cubicBezTo>
                  <a:cubicBezTo>
                    <a:pt x="233" y="142"/>
                    <a:pt x="233" y="141"/>
                    <a:pt x="233" y="140"/>
                  </a:cubicBezTo>
                  <a:cubicBezTo>
                    <a:pt x="232" y="138"/>
                    <a:pt x="232" y="135"/>
                    <a:pt x="231" y="133"/>
                  </a:cubicBezTo>
                  <a:close/>
                  <a:moveTo>
                    <a:pt x="55" y="242"/>
                  </a:moveTo>
                  <a:cubicBezTo>
                    <a:pt x="55" y="242"/>
                    <a:pt x="55" y="242"/>
                    <a:pt x="55" y="242"/>
                  </a:cubicBezTo>
                  <a:cubicBezTo>
                    <a:pt x="57" y="242"/>
                    <a:pt x="58" y="242"/>
                    <a:pt x="60" y="241"/>
                  </a:cubicBezTo>
                  <a:cubicBezTo>
                    <a:pt x="60" y="240"/>
                    <a:pt x="59" y="239"/>
                    <a:pt x="59" y="238"/>
                  </a:cubicBezTo>
                  <a:cubicBezTo>
                    <a:pt x="57" y="239"/>
                    <a:pt x="56" y="240"/>
                    <a:pt x="55" y="242"/>
                  </a:cubicBezTo>
                  <a:close/>
                  <a:moveTo>
                    <a:pt x="30" y="214"/>
                  </a:moveTo>
                  <a:cubicBezTo>
                    <a:pt x="30" y="214"/>
                    <a:pt x="30" y="214"/>
                    <a:pt x="30" y="214"/>
                  </a:cubicBezTo>
                  <a:cubicBezTo>
                    <a:pt x="30" y="214"/>
                    <a:pt x="31" y="214"/>
                    <a:pt x="31" y="213"/>
                  </a:cubicBezTo>
                  <a:cubicBezTo>
                    <a:pt x="32" y="213"/>
                    <a:pt x="32" y="213"/>
                    <a:pt x="32" y="212"/>
                  </a:cubicBezTo>
                  <a:cubicBezTo>
                    <a:pt x="31" y="211"/>
                    <a:pt x="31" y="210"/>
                    <a:pt x="31" y="209"/>
                  </a:cubicBezTo>
                  <a:cubicBezTo>
                    <a:pt x="31" y="208"/>
                    <a:pt x="31" y="208"/>
                    <a:pt x="31" y="208"/>
                  </a:cubicBezTo>
                  <a:cubicBezTo>
                    <a:pt x="30" y="209"/>
                    <a:pt x="30" y="209"/>
                    <a:pt x="30" y="210"/>
                  </a:cubicBezTo>
                  <a:cubicBezTo>
                    <a:pt x="30" y="211"/>
                    <a:pt x="30" y="213"/>
                    <a:pt x="30" y="214"/>
                  </a:cubicBezTo>
                  <a:close/>
                  <a:moveTo>
                    <a:pt x="206" y="34"/>
                  </a:moveTo>
                  <a:cubicBezTo>
                    <a:pt x="206" y="34"/>
                    <a:pt x="206" y="34"/>
                    <a:pt x="206" y="33"/>
                  </a:cubicBezTo>
                  <a:cubicBezTo>
                    <a:pt x="204" y="35"/>
                    <a:pt x="203" y="36"/>
                    <a:pt x="201" y="37"/>
                  </a:cubicBezTo>
                  <a:cubicBezTo>
                    <a:pt x="202" y="38"/>
                    <a:pt x="203" y="38"/>
                    <a:pt x="204" y="39"/>
                  </a:cubicBezTo>
                  <a:cubicBezTo>
                    <a:pt x="204" y="37"/>
                    <a:pt x="205" y="35"/>
                    <a:pt x="206" y="34"/>
                  </a:cubicBezTo>
                  <a:close/>
                  <a:moveTo>
                    <a:pt x="236" y="78"/>
                  </a:moveTo>
                  <a:cubicBezTo>
                    <a:pt x="237" y="81"/>
                    <a:pt x="237" y="84"/>
                    <a:pt x="238" y="86"/>
                  </a:cubicBezTo>
                  <a:cubicBezTo>
                    <a:pt x="238" y="86"/>
                    <a:pt x="238" y="85"/>
                    <a:pt x="238" y="85"/>
                  </a:cubicBezTo>
                  <a:cubicBezTo>
                    <a:pt x="238" y="85"/>
                    <a:pt x="238" y="84"/>
                    <a:pt x="238" y="83"/>
                  </a:cubicBezTo>
                  <a:cubicBezTo>
                    <a:pt x="238" y="82"/>
                    <a:pt x="238" y="81"/>
                    <a:pt x="238" y="80"/>
                  </a:cubicBezTo>
                  <a:cubicBezTo>
                    <a:pt x="238" y="79"/>
                    <a:pt x="238" y="78"/>
                    <a:pt x="238" y="78"/>
                  </a:cubicBezTo>
                  <a:cubicBezTo>
                    <a:pt x="237" y="78"/>
                    <a:pt x="237" y="78"/>
                    <a:pt x="236" y="78"/>
                  </a:cubicBezTo>
                  <a:close/>
                  <a:moveTo>
                    <a:pt x="44" y="263"/>
                  </a:moveTo>
                  <a:cubicBezTo>
                    <a:pt x="47" y="264"/>
                    <a:pt x="50" y="264"/>
                    <a:pt x="53" y="265"/>
                  </a:cubicBezTo>
                  <a:cubicBezTo>
                    <a:pt x="52" y="264"/>
                    <a:pt x="52" y="263"/>
                    <a:pt x="50" y="263"/>
                  </a:cubicBezTo>
                  <a:cubicBezTo>
                    <a:pt x="48" y="263"/>
                    <a:pt x="46" y="263"/>
                    <a:pt x="44" y="263"/>
                  </a:cubicBezTo>
                  <a:close/>
                  <a:moveTo>
                    <a:pt x="231" y="79"/>
                  </a:moveTo>
                  <a:cubicBezTo>
                    <a:pt x="233" y="80"/>
                    <a:pt x="233" y="81"/>
                    <a:pt x="232" y="82"/>
                  </a:cubicBezTo>
                  <a:cubicBezTo>
                    <a:pt x="232" y="83"/>
                    <a:pt x="232" y="83"/>
                    <a:pt x="232" y="84"/>
                  </a:cubicBezTo>
                  <a:cubicBezTo>
                    <a:pt x="232" y="84"/>
                    <a:pt x="233" y="84"/>
                    <a:pt x="233" y="84"/>
                  </a:cubicBezTo>
                  <a:cubicBezTo>
                    <a:pt x="233" y="83"/>
                    <a:pt x="233" y="82"/>
                    <a:pt x="234" y="81"/>
                  </a:cubicBezTo>
                  <a:cubicBezTo>
                    <a:pt x="234" y="81"/>
                    <a:pt x="234" y="80"/>
                    <a:pt x="234" y="79"/>
                  </a:cubicBezTo>
                  <a:cubicBezTo>
                    <a:pt x="233" y="79"/>
                    <a:pt x="232" y="79"/>
                    <a:pt x="231" y="79"/>
                  </a:cubicBezTo>
                  <a:close/>
                  <a:moveTo>
                    <a:pt x="179" y="13"/>
                  </a:moveTo>
                  <a:cubicBezTo>
                    <a:pt x="179" y="14"/>
                    <a:pt x="179" y="15"/>
                    <a:pt x="179" y="17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2" y="13"/>
                    <a:pt x="180" y="13"/>
                    <a:pt x="179" y="13"/>
                  </a:cubicBezTo>
                  <a:close/>
                  <a:moveTo>
                    <a:pt x="9" y="200"/>
                  </a:moveTo>
                  <a:cubicBezTo>
                    <a:pt x="10" y="204"/>
                    <a:pt x="10" y="208"/>
                    <a:pt x="11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08"/>
                    <a:pt x="11" y="205"/>
                    <a:pt x="11" y="201"/>
                  </a:cubicBezTo>
                  <a:cubicBezTo>
                    <a:pt x="10" y="201"/>
                    <a:pt x="10" y="201"/>
                    <a:pt x="9" y="200"/>
                  </a:cubicBezTo>
                  <a:close/>
                  <a:moveTo>
                    <a:pt x="209" y="23"/>
                  </a:moveTo>
                  <a:cubicBezTo>
                    <a:pt x="210" y="22"/>
                    <a:pt x="211" y="22"/>
                    <a:pt x="212" y="21"/>
                  </a:cubicBezTo>
                  <a:cubicBezTo>
                    <a:pt x="211" y="20"/>
                    <a:pt x="210" y="20"/>
                    <a:pt x="208" y="19"/>
                  </a:cubicBezTo>
                  <a:cubicBezTo>
                    <a:pt x="208" y="20"/>
                    <a:pt x="208" y="20"/>
                    <a:pt x="207" y="21"/>
                  </a:cubicBezTo>
                  <a:cubicBezTo>
                    <a:pt x="208" y="21"/>
                    <a:pt x="208" y="22"/>
                    <a:pt x="209" y="22"/>
                  </a:cubicBezTo>
                  <a:cubicBezTo>
                    <a:pt x="209" y="22"/>
                    <a:pt x="209" y="22"/>
                    <a:pt x="209" y="23"/>
                  </a:cubicBezTo>
                  <a:close/>
                  <a:moveTo>
                    <a:pt x="66" y="252"/>
                  </a:moveTo>
                  <a:cubicBezTo>
                    <a:pt x="65" y="250"/>
                    <a:pt x="64" y="250"/>
                    <a:pt x="63" y="250"/>
                  </a:cubicBezTo>
                  <a:cubicBezTo>
                    <a:pt x="63" y="251"/>
                    <a:pt x="63" y="252"/>
                    <a:pt x="63" y="253"/>
                  </a:cubicBezTo>
                  <a:cubicBezTo>
                    <a:pt x="64" y="253"/>
                    <a:pt x="64" y="253"/>
                    <a:pt x="65" y="253"/>
                  </a:cubicBezTo>
                  <a:cubicBezTo>
                    <a:pt x="65" y="253"/>
                    <a:pt x="66" y="252"/>
                    <a:pt x="66" y="252"/>
                  </a:cubicBezTo>
                  <a:close/>
                  <a:moveTo>
                    <a:pt x="251" y="139"/>
                  </a:moveTo>
                  <a:cubicBezTo>
                    <a:pt x="252" y="139"/>
                    <a:pt x="252" y="138"/>
                    <a:pt x="252" y="138"/>
                  </a:cubicBezTo>
                  <a:cubicBezTo>
                    <a:pt x="252" y="135"/>
                    <a:pt x="252" y="133"/>
                    <a:pt x="252" y="130"/>
                  </a:cubicBezTo>
                  <a:cubicBezTo>
                    <a:pt x="252" y="130"/>
                    <a:pt x="252" y="130"/>
                    <a:pt x="251" y="129"/>
                  </a:cubicBezTo>
                  <a:cubicBezTo>
                    <a:pt x="251" y="130"/>
                    <a:pt x="251" y="130"/>
                    <a:pt x="251" y="131"/>
                  </a:cubicBezTo>
                  <a:cubicBezTo>
                    <a:pt x="251" y="133"/>
                    <a:pt x="251" y="134"/>
                    <a:pt x="251" y="136"/>
                  </a:cubicBezTo>
                  <a:cubicBezTo>
                    <a:pt x="251" y="137"/>
                    <a:pt x="251" y="138"/>
                    <a:pt x="251" y="139"/>
                  </a:cubicBezTo>
                  <a:close/>
                  <a:moveTo>
                    <a:pt x="241" y="155"/>
                  </a:moveTo>
                  <a:cubicBezTo>
                    <a:pt x="240" y="155"/>
                    <a:pt x="240" y="155"/>
                    <a:pt x="240" y="155"/>
                  </a:cubicBezTo>
                  <a:cubicBezTo>
                    <a:pt x="240" y="159"/>
                    <a:pt x="241" y="163"/>
                    <a:pt x="241" y="167"/>
                  </a:cubicBezTo>
                  <a:cubicBezTo>
                    <a:pt x="241" y="167"/>
                    <a:pt x="241" y="167"/>
                    <a:pt x="242" y="167"/>
                  </a:cubicBezTo>
                  <a:cubicBezTo>
                    <a:pt x="242" y="167"/>
                    <a:pt x="242" y="167"/>
                    <a:pt x="242" y="167"/>
                  </a:cubicBezTo>
                  <a:cubicBezTo>
                    <a:pt x="241" y="163"/>
                    <a:pt x="241" y="159"/>
                    <a:pt x="241" y="155"/>
                  </a:cubicBezTo>
                  <a:close/>
                  <a:moveTo>
                    <a:pt x="17" y="76"/>
                  </a:moveTo>
                  <a:cubicBezTo>
                    <a:pt x="16" y="76"/>
                    <a:pt x="16" y="76"/>
                    <a:pt x="16" y="76"/>
                  </a:cubicBezTo>
                  <a:cubicBezTo>
                    <a:pt x="15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5" y="81"/>
                    <a:pt x="15" y="82"/>
                    <a:pt x="15" y="82"/>
                  </a:cubicBezTo>
                  <a:cubicBezTo>
                    <a:pt x="16" y="80"/>
                    <a:pt x="17" y="78"/>
                    <a:pt x="17" y="76"/>
                  </a:cubicBezTo>
                  <a:close/>
                  <a:moveTo>
                    <a:pt x="91" y="255"/>
                  </a:moveTo>
                  <a:cubicBezTo>
                    <a:pt x="91" y="254"/>
                    <a:pt x="90" y="253"/>
                    <a:pt x="89" y="252"/>
                  </a:cubicBezTo>
                  <a:cubicBezTo>
                    <a:pt x="89" y="251"/>
                    <a:pt x="88" y="252"/>
                    <a:pt x="88" y="252"/>
                  </a:cubicBezTo>
                  <a:cubicBezTo>
                    <a:pt x="88" y="253"/>
                    <a:pt x="88" y="254"/>
                    <a:pt x="88" y="255"/>
                  </a:cubicBezTo>
                  <a:cubicBezTo>
                    <a:pt x="89" y="255"/>
                    <a:pt x="90" y="255"/>
                    <a:pt x="91" y="255"/>
                  </a:cubicBezTo>
                  <a:close/>
                  <a:moveTo>
                    <a:pt x="38" y="214"/>
                  </a:moveTo>
                  <a:cubicBezTo>
                    <a:pt x="38" y="214"/>
                    <a:pt x="38" y="214"/>
                    <a:pt x="37" y="214"/>
                  </a:cubicBezTo>
                  <a:cubicBezTo>
                    <a:pt x="37" y="215"/>
                    <a:pt x="36" y="216"/>
                    <a:pt x="35" y="216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35" y="218"/>
                    <a:pt x="35" y="219"/>
                    <a:pt x="35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18"/>
                    <a:pt x="37" y="216"/>
                    <a:pt x="38" y="214"/>
                  </a:cubicBezTo>
                  <a:close/>
                  <a:moveTo>
                    <a:pt x="32" y="254"/>
                  </a:moveTo>
                  <a:cubicBezTo>
                    <a:pt x="32" y="253"/>
                    <a:pt x="31" y="252"/>
                    <a:pt x="31" y="252"/>
                  </a:cubicBezTo>
                  <a:cubicBezTo>
                    <a:pt x="30" y="251"/>
                    <a:pt x="30" y="250"/>
                    <a:pt x="29" y="250"/>
                  </a:cubicBezTo>
                  <a:cubicBezTo>
                    <a:pt x="29" y="251"/>
                    <a:pt x="29" y="252"/>
                    <a:pt x="29" y="254"/>
                  </a:cubicBezTo>
                  <a:cubicBezTo>
                    <a:pt x="30" y="254"/>
                    <a:pt x="31" y="254"/>
                    <a:pt x="32" y="254"/>
                  </a:cubicBezTo>
                  <a:close/>
                  <a:moveTo>
                    <a:pt x="184" y="80"/>
                  </a:moveTo>
                  <a:cubicBezTo>
                    <a:pt x="183" y="79"/>
                    <a:pt x="181" y="79"/>
                    <a:pt x="180" y="78"/>
                  </a:cubicBezTo>
                  <a:cubicBezTo>
                    <a:pt x="179" y="79"/>
                    <a:pt x="179" y="79"/>
                    <a:pt x="177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1" y="80"/>
                    <a:pt x="183" y="80"/>
                  </a:cubicBezTo>
                  <a:cubicBezTo>
                    <a:pt x="183" y="80"/>
                    <a:pt x="184" y="80"/>
                    <a:pt x="184" y="80"/>
                  </a:cubicBezTo>
                  <a:close/>
                  <a:moveTo>
                    <a:pt x="244" y="216"/>
                  </a:moveTo>
                  <a:cubicBezTo>
                    <a:pt x="244" y="218"/>
                    <a:pt x="244" y="220"/>
                    <a:pt x="244" y="222"/>
                  </a:cubicBezTo>
                  <a:cubicBezTo>
                    <a:pt x="245" y="222"/>
                    <a:pt x="246" y="218"/>
                    <a:pt x="246" y="216"/>
                  </a:cubicBezTo>
                  <a:cubicBezTo>
                    <a:pt x="245" y="216"/>
                    <a:pt x="245" y="216"/>
                    <a:pt x="244" y="216"/>
                  </a:cubicBezTo>
                  <a:close/>
                  <a:moveTo>
                    <a:pt x="18" y="60"/>
                  </a:moveTo>
                  <a:cubicBezTo>
                    <a:pt x="18" y="60"/>
                    <a:pt x="18" y="60"/>
                    <a:pt x="18" y="60"/>
                  </a:cubicBezTo>
                  <a:cubicBezTo>
                    <a:pt x="19" y="59"/>
                    <a:pt x="19" y="59"/>
                    <a:pt x="19" y="58"/>
                  </a:cubicBezTo>
                  <a:cubicBezTo>
                    <a:pt x="20" y="57"/>
                    <a:pt x="21" y="55"/>
                    <a:pt x="20" y="53"/>
                  </a:cubicBezTo>
                  <a:cubicBezTo>
                    <a:pt x="20" y="53"/>
                    <a:pt x="20" y="52"/>
                    <a:pt x="20" y="52"/>
                  </a:cubicBezTo>
                  <a:cubicBezTo>
                    <a:pt x="19" y="55"/>
                    <a:pt x="18" y="57"/>
                    <a:pt x="18" y="60"/>
                  </a:cubicBezTo>
                  <a:close/>
                  <a:moveTo>
                    <a:pt x="9" y="213"/>
                  </a:moveTo>
                  <a:cubicBezTo>
                    <a:pt x="8" y="217"/>
                    <a:pt x="9" y="222"/>
                    <a:pt x="9" y="223"/>
                  </a:cubicBezTo>
                  <a:cubicBezTo>
                    <a:pt x="10" y="223"/>
                    <a:pt x="10" y="223"/>
                    <a:pt x="10" y="222"/>
                  </a:cubicBezTo>
                  <a:cubicBezTo>
                    <a:pt x="10" y="221"/>
                    <a:pt x="10" y="220"/>
                    <a:pt x="9" y="219"/>
                  </a:cubicBezTo>
                  <a:cubicBezTo>
                    <a:pt x="9" y="217"/>
                    <a:pt x="9" y="215"/>
                    <a:pt x="9" y="213"/>
                  </a:cubicBezTo>
                  <a:close/>
                  <a:moveTo>
                    <a:pt x="76" y="87"/>
                  </a:moveTo>
                  <a:cubicBezTo>
                    <a:pt x="81" y="86"/>
                    <a:pt x="85" y="86"/>
                    <a:pt x="90" y="86"/>
                  </a:cubicBezTo>
                  <a:cubicBezTo>
                    <a:pt x="87" y="85"/>
                    <a:pt x="79" y="86"/>
                    <a:pt x="76" y="87"/>
                  </a:cubicBezTo>
                  <a:close/>
                  <a:moveTo>
                    <a:pt x="34" y="240"/>
                  </a:moveTo>
                  <a:cubicBezTo>
                    <a:pt x="35" y="241"/>
                    <a:pt x="35" y="242"/>
                    <a:pt x="35" y="242"/>
                  </a:cubicBezTo>
                  <a:cubicBezTo>
                    <a:pt x="36" y="243"/>
                    <a:pt x="36" y="243"/>
                    <a:pt x="37" y="24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7" y="241"/>
                    <a:pt x="37" y="240"/>
                    <a:pt x="37" y="239"/>
                  </a:cubicBezTo>
                  <a:cubicBezTo>
                    <a:pt x="37" y="239"/>
                    <a:pt x="37" y="239"/>
                    <a:pt x="37" y="238"/>
                  </a:cubicBezTo>
                  <a:cubicBezTo>
                    <a:pt x="36" y="239"/>
                    <a:pt x="35" y="240"/>
                    <a:pt x="34" y="240"/>
                  </a:cubicBezTo>
                  <a:close/>
                  <a:moveTo>
                    <a:pt x="182" y="258"/>
                  </a:moveTo>
                  <a:cubicBezTo>
                    <a:pt x="180" y="259"/>
                    <a:pt x="178" y="259"/>
                    <a:pt x="177" y="260"/>
                  </a:cubicBezTo>
                  <a:cubicBezTo>
                    <a:pt x="177" y="260"/>
                    <a:pt x="177" y="261"/>
                    <a:pt x="177" y="261"/>
                  </a:cubicBezTo>
                  <a:cubicBezTo>
                    <a:pt x="179" y="261"/>
                    <a:pt x="180" y="261"/>
                    <a:pt x="181" y="260"/>
                  </a:cubicBezTo>
                  <a:cubicBezTo>
                    <a:pt x="181" y="260"/>
                    <a:pt x="182" y="259"/>
                    <a:pt x="182" y="258"/>
                  </a:cubicBezTo>
                  <a:close/>
                  <a:moveTo>
                    <a:pt x="44" y="224"/>
                  </a:moveTo>
                  <a:cubicBezTo>
                    <a:pt x="43" y="224"/>
                    <a:pt x="42" y="224"/>
                    <a:pt x="42" y="224"/>
                  </a:cubicBezTo>
                  <a:cubicBezTo>
                    <a:pt x="42" y="225"/>
                    <a:pt x="42" y="226"/>
                    <a:pt x="42" y="226"/>
                  </a:cubicBezTo>
                  <a:cubicBezTo>
                    <a:pt x="42" y="226"/>
                    <a:pt x="42" y="226"/>
                    <a:pt x="42" y="226"/>
                  </a:cubicBezTo>
                  <a:cubicBezTo>
                    <a:pt x="43" y="227"/>
                    <a:pt x="44" y="228"/>
                    <a:pt x="44" y="229"/>
                  </a:cubicBezTo>
                  <a:cubicBezTo>
                    <a:pt x="44" y="229"/>
                    <a:pt x="44" y="230"/>
                    <a:pt x="44" y="230"/>
                  </a:cubicBezTo>
                  <a:cubicBezTo>
                    <a:pt x="45" y="230"/>
                    <a:pt x="45" y="230"/>
                    <a:pt x="45" y="229"/>
                  </a:cubicBezTo>
                  <a:cubicBezTo>
                    <a:pt x="44" y="228"/>
                    <a:pt x="44" y="227"/>
                    <a:pt x="44" y="226"/>
                  </a:cubicBezTo>
                  <a:cubicBezTo>
                    <a:pt x="44" y="225"/>
                    <a:pt x="44" y="225"/>
                    <a:pt x="44" y="224"/>
                  </a:cubicBezTo>
                  <a:close/>
                  <a:moveTo>
                    <a:pt x="76" y="257"/>
                  </a:moveTo>
                  <a:cubicBezTo>
                    <a:pt x="76" y="256"/>
                    <a:pt x="76" y="256"/>
                    <a:pt x="76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4" y="255"/>
                    <a:pt x="73" y="255"/>
                    <a:pt x="71" y="256"/>
                  </a:cubicBezTo>
                  <a:cubicBezTo>
                    <a:pt x="71" y="256"/>
                    <a:pt x="71" y="256"/>
                    <a:pt x="71" y="257"/>
                  </a:cubicBezTo>
                  <a:cubicBezTo>
                    <a:pt x="73" y="257"/>
                    <a:pt x="74" y="257"/>
                    <a:pt x="76" y="257"/>
                  </a:cubicBezTo>
                  <a:close/>
                  <a:moveTo>
                    <a:pt x="45" y="22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6" y="22"/>
                    <a:pt x="48" y="22"/>
                    <a:pt x="49" y="22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47" y="20"/>
                    <a:pt x="46" y="21"/>
                    <a:pt x="45" y="22"/>
                  </a:cubicBezTo>
                  <a:close/>
                  <a:moveTo>
                    <a:pt x="182" y="46"/>
                  </a:moveTo>
                  <a:cubicBezTo>
                    <a:pt x="183" y="45"/>
                    <a:pt x="183" y="45"/>
                    <a:pt x="183" y="44"/>
                  </a:cubicBezTo>
                  <a:cubicBezTo>
                    <a:pt x="183" y="42"/>
                    <a:pt x="182" y="40"/>
                    <a:pt x="182" y="38"/>
                  </a:cubicBezTo>
                  <a:cubicBezTo>
                    <a:pt x="182" y="36"/>
                    <a:pt x="182" y="35"/>
                    <a:pt x="182" y="34"/>
                  </a:cubicBezTo>
                  <a:cubicBezTo>
                    <a:pt x="181" y="38"/>
                    <a:pt x="182" y="42"/>
                    <a:pt x="182" y="46"/>
                  </a:cubicBezTo>
                  <a:close/>
                  <a:moveTo>
                    <a:pt x="183" y="61"/>
                  </a:moveTo>
                  <a:cubicBezTo>
                    <a:pt x="183" y="59"/>
                    <a:pt x="184" y="56"/>
                    <a:pt x="184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2" y="57"/>
                    <a:pt x="182" y="59"/>
                    <a:pt x="183" y="61"/>
                  </a:cubicBezTo>
                  <a:close/>
                  <a:moveTo>
                    <a:pt x="169" y="258"/>
                  </a:moveTo>
                  <a:cubicBezTo>
                    <a:pt x="170" y="258"/>
                    <a:pt x="171" y="258"/>
                    <a:pt x="171" y="260"/>
                  </a:cubicBezTo>
                  <a:cubicBezTo>
                    <a:pt x="172" y="259"/>
                    <a:pt x="172" y="259"/>
                    <a:pt x="173" y="259"/>
                  </a:cubicBezTo>
                  <a:cubicBezTo>
                    <a:pt x="172" y="258"/>
                    <a:pt x="172" y="257"/>
                    <a:pt x="171" y="257"/>
                  </a:cubicBezTo>
                  <a:cubicBezTo>
                    <a:pt x="171" y="256"/>
                    <a:pt x="171" y="256"/>
                    <a:pt x="169" y="256"/>
                  </a:cubicBezTo>
                  <a:cubicBezTo>
                    <a:pt x="169" y="257"/>
                    <a:pt x="169" y="257"/>
                    <a:pt x="169" y="258"/>
                  </a:cubicBezTo>
                  <a:close/>
                  <a:moveTo>
                    <a:pt x="162" y="267"/>
                  </a:moveTo>
                  <a:cubicBezTo>
                    <a:pt x="162" y="266"/>
                    <a:pt x="162" y="266"/>
                    <a:pt x="161" y="266"/>
                  </a:cubicBezTo>
                  <a:cubicBezTo>
                    <a:pt x="160" y="266"/>
                    <a:pt x="160" y="266"/>
                    <a:pt x="159" y="266"/>
                  </a:cubicBezTo>
                  <a:cubicBezTo>
                    <a:pt x="158" y="267"/>
                    <a:pt x="157" y="267"/>
                    <a:pt x="155" y="267"/>
                  </a:cubicBezTo>
                  <a:cubicBezTo>
                    <a:pt x="155" y="267"/>
                    <a:pt x="155" y="267"/>
                    <a:pt x="155" y="268"/>
                  </a:cubicBezTo>
                  <a:cubicBezTo>
                    <a:pt x="157" y="268"/>
                    <a:pt x="160" y="267"/>
                    <a:pt x="162" y="267"/>
                  </a:cubicBezTo>
                  <a:close/>
                  <a:moveTo>
                    <a:pt x="188" y="263"/>
                  </a:moveTo>
                  <a:cubicBezTo>
                    <a:pt x="187" y="263"/>
                    <a:pt x="185" y="263"/>
                    <a:pt x="183" y="263"/>
                  </a:cubicBezTo>
                  <a:cubicBezTo>
                    <a:pt x="183" y="264"/>
                    <a:pt x="183" y="264"/>
                    <a:pt x="183" y="265"/>
                  </a:cubicBezTo>
                  <a:cubicBezTo>
                    <a:pt x="185" y="265"/>
                    <a:pt x="187" y="264"/>
                    <a:pt x="188" y="264"/>
                  </a:cubicBezTo>
                  <a:cubicBezTo>
                    <a:pt x="188" y="264"/>
                    <a:pt x="188" y="263"/>
                    <a:pt x="188" y="263"/>
                  </a:cubicBezTo>
                  <a:close/>
                  <a:moveTo>
                    <a:pt x="89" y="14"/>
                  </a:moveTo>
                  <a:cubicBezTo>
                    <a:pt x="90" y="16"/>
                    <a:pt x="90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1" y="18"/>
                    <a:pt x="91" y="16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0" y="14"/>
                    <a:pt x="90" y="14"/>
                    <a:pt x="89" y="14"/>
                  </a:cubicBezTo>
                  <a:close/>
                  <a:moveTo>
                    <a:pt x="17" y="215"/>
                  </a:moveTo>
                  <a:cubicBezTo>
                    <a:pt x="17" y="215"/>
                    <a:pt x="16" y="215"/>
                    <a:pt x="16" y="215"/>
                  </a:cubicBezTo>
                  <a:cubicBezTo>
                    <a:pt x="16" y="216"/>
                    <a:pt x="17" y="220"/>
                    <a:pt x="17" y="220"/>
                  </a:cubicBezTo>
                  <a:cubicBezTo>
                    <a:pt x="18" y="220"/>
                    <a:pt x="18" y="220"/>
                    <a:pt x="18" y="219"/>
                  </a:cubicBezTo>
                  <a:cubicBezTo>
                    <a:pt x="18" y="218"/>
                    <a:pt x="17" y="216"/>
                    <a:pt x="17" y="215"/>
                  </a:cubicBezTo>
                  <a:close/>
                  <a:moveTo>
                    <a:pt x="197" y="256"/>
                  </a:moveTo>
                  <a:cubicBezTo>
                    <a:pt x="198" y="256"/>
                    <a:pt x="199" y="256"/>
                    <a:pt x="199" y="256"/>
                  </a:cubicBezTo>
                  <a:cubicBezTo>
                    <a:pt x="200" y="255"/>
                    <a:pt x="201" y="255"/>
                    <a:pt x="202" y="254"/>
                  </a:cubicBezTo>
                  <a:cubicBezTo>
                    <a:pt x="201" y="254"/>
                    <a:pt x="200" y="254"/>
                    <a:pt x="199" y="254"/>
                  </a:cubicBezTo>
                  <a:cubicBezTo>
                    <a:pt x="198" y="254"/>
                    <a:pt x="197" y="254"/>
                    <a:pt x="197" y="255"/>
                  </a:cubicBezTo>
                  <a:cubicBezTo>
                    <a:pt x="197" y="255"/>
                    <a:pt x="197" y="255"/>
                    <a:pt x="197" y="256"/>
                  </a:cubicBezTo>
                  <a:close/>
                  <a:moveTo>
                    <a:pt x="232" y="61"/>
                  </a:moveTo>
                  <a:cubicBezTo>
                    <a:pt x="231" y="61"/>
                    <a:pt x="231" y="61"/>
                    <a:pt x="231" y="61"/>
                  </a:cubicBezTo>
                  <a:cubicBezTo>
                    <a:pt x="231" y="63"/>
                    <a:pt x="231" y="64"/>
                    <a:pt x="231" y="66"/>
                  </a:cubicBezTo>
                  <a:cubicBezTo>
                    <a:pt x="232" y="66"/>
                    <a:pt x="232" y="66"/>
                    <a:pt x="233" y="66"/>
                  </a:cubicBezTo>
                  <a:cubicBezTo>
                    <a:pt x="233" y="64"/>
                    <a:pt x="232" y="63"/>
                    <a:pt x="232" y="61"/>
                  </a:cubicBezTo>
                  <a:close/>
                  <a:moveTo>
                    <a:pt x="15" y="131"/>
                  </a:moveTo>
                  <a:cubicBezTo>
                    <a:pt x="15" y="131"/>
                    <a:pt x="15" y="130"/>
                    <a:pt x="15" y="130"/>
                  </a:cubicBezTo>
                  <a:cubicBezTo>
                    <a:pt x="15" y="128"/>
                    <a:pt x="16" y="126"/>
                    <a:pt x="16" y="124"/>
                  </a:cubicBezTo>
                  <a:cubicBezTo>
                    <a:pt x="16" y="124"/>
                    <a:pt x="15" y="124"/>
                    <a:pt x="15" y="124"/>
                  </a:cubicBezTo>
                  <a:cubicBezTo>
                    <a:pt x="15" y="124"/>
                    <a:pt x="14" y="125"/>
                    <a:pt x="14" y="126"/>
                  </a:cubicBezTo>
                  <a:cubicBezTo>
                    <a:pt x="15" y="127"/>
                    <a:pt x="15" y="128"/>
                    <a:pt x="15" y="130"/>
                  </a:cubicBezTo>
                  <a:cubicBezTo>
                    <a:pt x="15" y="130"/>
                    <a:pt x="15" y="130"/>
                    <a:pt x="15" y="131"/>
                  </a:cubicBezTo>
                  <a:close/>
                  <a:moveTo>
                    <a:pt x="227" y="213"/>
                  </a:moveTo>
                  <a:cubicBezTo>
                    <a:pt x="228" y="212"/>
                    <a:pt x="229" y="211"/>
                    <a:pt x="230" y="210"/>
                  </a:cubicBezTo>
                  <a:cubicBezTo>
                    <a:pt x="230" y="210"/>
                    <a:pt x="230" y="209"/>
                    <a:pt x="230" y="209"/>
                  </a:cubicBezTo>
                  <a:cubicBezTo>
                    <a:pt x="229" y="210"/>
                    <a:pt x="228" y="210"/>
                    <a:pt x="227" y="210"/>
                  </a:cubicBezTo>
                  <a:cubicBezTo>
                    <a:pt x="226" y="213"/>
                    <a:pt x="226" y="212"/>
                    <a:pt x="227" y="213"/>
                  </a:cubicBezTo>
                  <a:close/>
                  <a:moveTo>
                    <a:pt x="56" y="256"/>
                  </a:moveTo>
                  <a:cubicBezTo>
                    <a:pt x="56" y="256"/>
                    <a:pt x="56" y="256"/>
                    <a:pt x="56" y="256"/>
                  </a:cubicBezTo>
                  <a:cubicBezTo>
                    <a:pt x="56" y="256"/>
                    <a:pt x="56" y="256"/>
                    <a:pt x="56" y="257"/>
                  </a:cubicBezTo>
                  <a:cubicBezTo>
                    <a:pt x="59" y="257"/>
                    <a:pt x="61" y="257"/>
                    <a:pt x="63" y="257"/>
                  </a:cubicBezTo>
                  <a:cubicBezTo>
                    <a:pt x="64" y="257"/>
                    <a:pt x="64" y="257"/>
                    <a:pt x="64" y="256"/>
                  </a:cubicBezTo>
                  <a:cubicBezTo>
                    <a:pt x="61" y="256"/>
                    <a:pt x="58" y="256"/>
                    <a:pt x="56" y="256"/>
                  </a:cubicBezTo>
                  <a:close/>
                  <a:moveTo>
                    <a:pt x="217" y="253"/>
                  </a:moveTo>
                  <a:cubicBezTo>
                    <a:pt x="219" y="253"/>
                    <a:pt x="224" y="250"/>
                    <a:pt x="225" y="250"/>
                  </a:cubicBezTo>
                  <a:cubicBezTo>
                    <a:pt x="223" y="250"/>
                    <a:pt x="221" y="250"/>
                    <a:pt x="220" y="251"/>
                  </a:cubicBezTo>
                  <a:cubicBezTo>
                    <a:pt x="219" y="251"/>
                    <a:pt x="218" y="252"/>
                    <a:pt x="217" y="253"/>
                  </a:cubicBezTo>
                  <a:close/>
                  <a:moveTo>
                    <a:pt x="46" y="63"/>
                  </a:moveTo>
                  <a:cubicBezTo>
                    <a:pt x="46" y="62"/>
                    <a:pt x="46" y="61"/>
                    <a:pt x="47" y="59"/>
                  </a:cubicBezTo>
                  <a:cubicBezTo>
                    <a:pt x="46" y="59"/>
                    <a:pt x="46" y="59"/>
                    <a:pt x="45" y="59"/>
                  </a:cubicBezTo>
                  <a:cubicBezTo>
                    <a:pt x="45" y="60"/>
                    <a:pt x="45" y="60"/>
                    <a:pt x="44" y="61"/>
                  </a:cubicBezTo>
                  <a:cubicBezTo>
                    <a:pt x="44" y="62"/>
                    <a:pt x="44" y="63"/>
                    <a:pt x="45" y="63"/>
                  </a:cubicBezTo>
                  <a:cubicBezTo>
                    <a:pt x="45" y="63"/>
                    <a:pt x="45" y="63"/>
                    <a:pt x="46" y="63"/>
                  </a:cubicBezTo>
                  <a:close/>
                  <a:moveTo>
                    <a:pt x="221" y="198"/>
                  </a:moveTo>
                  <a:cubicBezTo>
                    <a:pt x="222" y="199"/>
                    <a:pt x="222" y="200"/>
                    <a:pt x="222" y="201"/>
                  </a:cubicBezTo>
                  <a:cubicBezTo>
                    <a:pt x="223" y="201"/>
                    <a:pt x="223" y="200"/>
                    <a:pt x="224" y="200"/>
                  </a:cubicBezTo>
                  <a:cubicBezTo>
                    <a:pt x="224" y="200"/>
                    <a:pt x="224" y="199"/>
                    <a:pt x="224" y="198"/>
                  </a:cubicBezTo>
                  <a:cubicBezTo>
                    <a:pt x="223" y="198"/>
                    <a:pt x="223" y="198"/>
                    <a:pt x="221" y="198"/>
                  </a:cubicBezTo>
                  <a:close/>
                  <a:moveTo>
                    <a:pt x="44" y="29"/>
                  </a:moveTo>
                  <a:cubicBezTo>
                    <a:pt x="45" y="30"/>
                    <a:pt x="45" y="30"/>
                    <a:pt x="45" y="31"/>
                  </a:cubicBezTo>
                  <a:cubicBezTo>
                    <a:pt x="46" y="30"/>
                    <a:pt x="47" y="29"/>
                    <a:pt x="47" y="29"/>
                  </a:cubicBezTo>
                  <a:cubicBezTo>
                    <a:pt x="48" y="28"/>
                    <a:pt x="48" y="28"/>
                    <a:pt x="48" y="26"/>
                  </a:cubicBezTo>
                  <a:cubicBezTo>
                    <a:pt x="47" y="27"/>
                    <a:pt x="46" y="28"/>
                    <a:pt x="44" y="29"/>
                  </a:cubicBezTo>
                  <a:close/>
                  <a:moveTo>
                    <a:pt x="29" y="89"/>
                  </a:moveTo>
                  <a:cubicBezTo>
                    <a:pt x="29" y="87"/>
                    <a:pt x="29" y="85"/>
                    <a:pt x="28" y="83"/>
                  </a:cubicBezTo>
                  <a:cubicBezTo>
                    <a:pt x="28" y="85"/>
                    <a:pt x="28" y="87"/>
                    <a:pt x="28" y="89"/>
                  </a:cubicBezTo>
                  <a:cubicBezTo>
                    <a:pt x="28" y="89"/>
                    <a:pt x="28" y="89"/>
                    <a:pt x="29" y="89"/>
                  </a:cubicBezTo>
                  <a:close/>
                  <a:moveTo>
                    <a:pt x="27" y="58"/>
                  </a:moveTo>
                  <a:cubicBezTo>
                    <a:pt x="27" y="58"/>
                    <a:pt x="27" y="58"/>
                    <a:pt x="27" y="58"/>
                  </a:cubicBezTo>
                  <a:cubicBezTo>
                    <a:pt x="27" y="56"/>
                    <a:pt x="28" y="54"/>
                    <a:pt x="29" y="52"/>
                  </a:cubicBezTo>
                  <a:cubicBezTo>
                    <a:pt x="29" y="50"/>
                    <a:pt x="29" y="49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51"/>
                    <a:pt x="27" y="54"/>
                    <a:pt x="27" y="58"/>
                  </a:cubicBezTo>
                  <a:close/>
                  <a:moveTo>
                    <a:pt x="57" y="245"/>
                  </a:moveTo>
                  <a:cubicBezTo>
                    <a:pt x="57" y="245"/>
                    <a:pt x="58" y="246"/>
                    <a:pt x="58" y="246"/>
                  </a:cubicBezTo>
                  <a:cubicBezTo>
                    <a:pt x="60" y="246"/>
                    <a:pt x="61" y="246"/>
                    <a:pt x="62" y="245"/>
                  </a:cubicBezTo>
                  <a:cubicBezTo>
                    <a:pt x="61" y="244"/>
                    <a:pt x="61" y="244"/>
                    <a:pt x="60" y="244"/>
                  </a:cubicBezTo>
                  <a:cubicBezTo>
                    <a:pt x="60" y="244"/>
                    <a:pt x="59" y="244"/>
                    <a:pt x="58" y="244"/>
                  </a:cubicBezTo>
                  <a:cubicBezTo>
                    <a:pt x="58" y="244"/>
                    <a:pt x="57" y="244"/>
                    <a:pt x="57" y="245"/>
                  </a:cubicBezTo>
                  <a:close/>
                  <a:moveTo>
                    <a:pt x="248" y="117"/>
                  </a:moveTo>
                  <a:cubicBezTo>
                    <a:pt x="247" y="117"/>
                    <a:pt x="247" y="117"/>
                    <a:pt x="247" y="118"/>
                  </a:cubicBezTo>
                  <a:cubicBezTo>
                    <a:pt x="247" y="119"/>
                    <a:pt x="246" y="120"/>
                    <a:pt x="246" y="121"/>
                  </a:cubicBezTo>
                  <a:cubicBezTo>
                    <a:pt x="246" y="123"/>
                    <a:pt x="246" y="123"/>
                    <a:pt x="247" y="123"/>
                  </a:cubicBezTo>
                  <a:cubicBezTo>
                    <a:pt x="247" y="123"/>
                    <a:pt x="248" y="122"/>
                    <a:pt x="248" y="122"/>
                  </a:cubicBezTo>
                  <a:cubicBezTo>
                    <a:pt x="248" y="121"/>
                    <a:pt x="248" y="119"/>
                    <a:pt x="248" y="117"/>
                  </a:cubicBezTo>
                  <a:close/>
                  <a:moveTo>
                    <a:pt x="90" y="249"/>
                  </a:moveTo>
                  <a:cubicBezTo>
                    <a:pt x="90" y="247"/>
                    <a:pt x="89" y="246"/>
                    <a:pt x="89" y="244"/>
                  </a:cubicBezTo>
                  <a:cubicBezTo>
                    <a:pt x="88" y="245"/>
                    <a:pt x="88" y="245"/>
                    <a:pt x="87" y="245"/>
                  </a:cubicBezTo>
                  <a:cubicBezTo>
                    <a:pt x="88" y="246"/>
                    <a:pt x="88" y="248"/>
                    <a:pt x="90" y="249"/>
                  </a:cubicBezTo>
                  <a:close/>
                  <a:moveTo>
                    <a:pt x="200" y="66"/>
                  </a:moveTo>
                  <a:cubicBezTo>
                    <a:pt x="200" y="65"/>
                    <a:pt x="201" y="63"/>
                    <a:pt x="201" y="61"/>
                  </a:cubicBezTo>
                  <a:cubicBezTo>
                    <a:pt x="200" y="61"/>
                    <a:pt x="200" y="61"/>
                    <a:pt x="199" y="61"/>
                  </a:cubicBezTo>
                  <a:cubicBezTo>
                    <a:pt x="199" y="62"/>
                    <a:pt x="199" y="63"/>
                    <a:pt x="199" y="64"/>
                  </a:cubicBezTo>
                  <a:cubicBezTo>
                    <a:pt x="199" y="65"/>
                    <a:pt x="199" y="66"/>
                    <a:pt x="200" y="66"/>
                  </a:cubicBezTo>
                  <a:close/>
                  <a:moveTo>
                    <a:pt x="37" y="75"/>
                  </a:moveTo>
                  <a:cubicBezTo>
                    <a:pt x="37" y="75"/>
                    <a:pt x="37" y="75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4"/>
                    <a:pt x="43" y="74"/>
                    <a:pt x="43" y="73"/>
                  </a:cubicBezTo>
                  <a:cubicBezTo>
                    <a:pt x="41" y="73"/>
                    <a:pt x="40" y="73"/>
                    <a:pt x="38" y="73"/>
                  </a:cubicBezTo>
                  <a:cubicBezTo>
                    <a:pt x="38" y="74"/>
                    <a:pt x="38" y="74"/>
                    <a:pt x="37" y="75"/>
                  </a:cubicBezTo>
                  <a:close/>
                  <a:moveTo>
                    <a:pt x="54" y="71"/>
                  </a:moveTo>
                  <a:cubicBezTo>
                    <a:pt x="54" y="70"/>
                    <a:pt x="55" y="68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4" y="68"/>
                    <a:pt x="53" y="70"/>
                    <a:pt x="52" y="71"/>
                  </a:cubicBezTo>
                  <a:cubicBezTo>
                    <a:pt x="53" y="71"/>
                    <a:pt x="53" y="71"/>
                    <a:pt x="54" y="71"/>
                  </a:cubicBezTo>
                  <a:close/>
                  <a:moveTo>
                    <a:pt x="57" y="192"/>
                  </a:moveTo>
                  <a:cubicBezTo>
                    <a:pt x="57" y="192"/>
                    <a:pt x="57" y="192"/>
                    <a:pt x="57" y="192"/>
                  </a:cubicBezTo>
                  <a:cubicBezTo>
                    <a:pt x="57" y="194"/>
                    <a:pt x="57" y="196"/>
                    <a:pt x="57" y="198"/>
                  </a:cubicBezTo>
                  <a:cubicBezTo>
                    <a:pt x="58" y="198"/>
                    <a:pt x="58" y="198"/>
                    <a:pt x="59" y="197"/>
                  </a:cubicBezTo>
                  <a:cubicBezTo>
                    <a:pt x="58" y="195"/>
                    <a:pt x="58" y="194"/>
                    <a:pt x="57" y="192"/>
                  </a:cubicBezTo>
                  <a:close/>
                  <a:moveTo>
                    <a:pt x="67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66" y="16"/>
                    <a:pt x="64" y="18"/>
                    <a:pt x="62" y="19"/>
                  </a:cubicBezTo>
                  <a:cubicBezTo>
                    <a:pt x="63" y="19"/>
                    <a:pt x="64" y="19"/>
                    <a:pt x="65" y="19"/>
                  </a:cubicBezTo>
                  <a:cubicBezTo>
                    <a:pt x="65" y="19"/>
                    <a:pt x="65" y="19"/>
                    <a:pt x="66" y="18"/>
                  </a:cubicBezTo>
                  <a:cubicBezTo>
                    <a:pt x="66" y="18"/>
                    <a:pt x="67" y="17"/>
                    <a:pt x="67" y="16"/>
                  </a:cubicBezTo>
                  <a:cubicBezTo>
                    <a:pt x="67" y="16"/>
                    <a:pt x="67" y="16"/>
                    <a:pt x="67" y="15"/>
                  </a:cubicBezTo>
                  <a:close/>
                  <a:moveTo>
                    <a:pt x="46" y="37"/>
                  </a:moveTo>
                  <a:cubicBezTo>
                    <a:pt x="45" y="37"/>
                    <a:pt x="44" y="38"/>
                    <a:pt x="43" y="38"/>
                  </a:cubicBezTo>
                  <a:cubicBezTo>
                    <a:pt x="44" y="39"/>
                    <a:pt x="44" y="40"/>
                    <a:pt x="45" y="41"/>
                  </a:cubicBezTo>
                  <a:cubicBezTo>
                    <a:pt x="46" y="39"/>
                    <a:pt x="46" y="38"/>
                    <a:pt x="46" y="37"/>
                  </a:cubicBezTo>
                  <a:close/>
                  <a:moveTo>
                    <a:pt x="134" y="269"/>
                  </a:moveTo>
                  <a:cubicBezTo>
                    <a:pt x="134" y="268"/>
                    <a:pt x="135" y="268"/>
                    <a:pt x="136" y="268"/>
                  </a:cubicBezTo>
                  <a:cubicBezTo>
                    <a:pt x="137" y="268"/>
                    <a:pt x="138" y="267"/>
                    <a:pt x="139" y="267"/>
                  </a:cubicBezTo>
                  <a:cubicBezTo>
                    <a:pt x="139" y="267"/>
                    <a:pt x="138" y="267"/>
                    <a:pt x="138" y="267"/>
                  </a:cubicBezTo>
                  <a:cubicBezTo>
                    <a:pt x="136" y="267"/>
                    <a:pt x="135" y="267"/>
                    <a:pt x="134" y="267"/>
                  </a:cubicBezTo>
                  <a:cubicBezTo>
                    <a:pt x="133" y="268"/>
                    <a:pt x="133" y="269"/>
                    <a:pt x="132" y="269"/>
                  </a:cubicBezTo>
                  <a:cubicBezTo>
                    <a:pt x="133" y="269"/>
                    <a:pt x="133" y="269"/>
                    <a:pt x="134" y="269"/>
                  </a:cubicBezTo>
                  <a:close/>
                  <a:moveTo>
                    <a:pt x="45" y="187"/>
                  </a:moveTo>
                  <a:cubicBezTo>
                    <a:pt x="42" y="187"/>
                    <a:pt x="40" y="187"/>
                    <a:pt x="37" y="187"/>
                  </a:cubicBezTo>
                  <a:cubicBezTo>
                    <a:pt x="37" y="187"/>
                    <a:pt x="37" y="188"/>
                    <a:pt x="37" y="188"/>
                  </a:cubicBezTo>
                  <a:cubicBezTo>
                    <a:pt x="38" y="188"/>
                    <a:pt x="38" y="188"/>
                    <a:pt x="38" y="188"/>
                  </a:cubicBezTo>
                  <a:cubicBezTo>
                    <a:pt x="40" y="188"/>
                    <a:pt x="42" y="188"/>
                    <a:pt x="43" y="188"/>
                  </a:cubicBezTo>
                  <a:cubicBezTo>
                    <a:pt x="44" y="188"/>
                    <a:pt x="45" y="188"/>
                    <a:pt x="45" y="187"/>
                  </a:cubicBezTo>
                  <a:close/>
                  <a:moveTo>
                    <a:pt x="52" y="66"/>
                  </a:moveTo>
                  <a:cubicBezTo>
                    <a:pt x="53" y="65"/>
                    <a:pt x="53" y="65"/>
                    <a:pt x="54" y="64"/>
                  </a:cubicBezTo>
                  <a:cubicBezTo>
                    <a:pt x="53" y="63"/>
                    <a:pt x="52" y="63"/>
                    <a:pt x="51" y="64"/>
                  </a:cubicBezTo>
                  <a:cubicBezTo>
                    <a:pt x="51" y="64"/>
                    <a:pt x="51" y="64"/>
                    <a:pt x="50" y="65"/>
                  </a:cubicBezTo>
                  <a:cubicBezTo>
                    <a:pt x="50" y="65"/>
                    <a:pt x="50" y="65"/>
                    <a:pt x="51" y="65"/>
                  </a:cubicBezTo>
                  <a:cubicBezTo>
                    <a:pt x="51" y="66"/>
                    <a:pt x="52" y="66"/>
                    <a:pt x="52" y="66"/>
                  </a:cubicBezTo>
                  <a:close/>
                  <a:moveTo>
                    <a:pt x="198" y="189"/>
                  </a:moveTo>
                  <a:cubicBezTo>
                    <a:pt x="198" y="189"/>
                    <a:pt x="198" y="189"/>
                    <a:pt x="198" y="189"/>
                  </a:cubicBezTo>
                  <a:cubicBezTo>
                    <a:pt x="199" y="189"/>
                    <a:pt x="201" y="190"/>
                    <a:pt x="202" y="191"/>
                  </a:cubicBezTo>
                  <a:cubicBezTo>
                    <a:pt x="202" y="190"/>
                    <a:pt x="202" y="189"/>
                    <a:pt x="202" y="188"/>
                  </a:cubicBezTo>
                  <a:cubicBezTo>
                    <a:pt x="201" y="189"/>
                    <a:pt x="199" y="189"/>
                    <a:pt x="198" y="189"/>
                  </a:cubicBezTo>
                  <a:close/>
                  <a:moveTo>
                    <a:pt x="21" y="213"/>
                  </a:moveTo>
                  <a:cubicBezTo>
                    <a:pt x="21" y="214"/>
                    <a:pt x="21" y="215"/>
                    <a:pt x="21" y="216"/>
                  </a:cubicBezTo>
                  <a:cubicBezTo>
                    <a:pt x="22" y="214"/>
                    <a:pt x="24" y="212"/>
                    <a:pt x="25" y="211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3" y="212"/>
                    <a:pt x="22" y="212"/>
                    <a:pt x="21" y="213"/>
                  </a:cubicBezTo>
                  <a:close/>
                  <a:moveTo>
                    <a:pt x="39" y="70"/>
                  </a:moveTo>
                  <a:cubicBezTo>
                    <a:pt x="41" y="71"/>
                    <a:pt x="42" y="71"/>
                    <a:pt x="43" y="71"/>
                  </a:cubicBezTo>
                  <a:cubicBezTo>
                    <a:pt x="43" y="70"/>
                    <a:pt x="43" y="69"/>
                    <a:pt x="43" y="68"/>
                  </a:cubicBezTo>
                  <a:cubicBezTo>
                    <a:pt x="42" y="68"/>
                    <a:pt x="42" y="68"/>
                    <a:pt x="41" y="68"/>
                  </a:cubicBezTo>
                  <a:cubicBezTo>
                    <a:pt x="41" y="68"/>
                    <a:pt x="40" y="69"/>
                    <a:pt x="40" y="69"/>
                  </a:cubicBezTo>
                  <a:cubicBezTo>
                    <a:pt x="40" y="69"/>
                    <a:pt x="40" y="70"/>
                    <a:pt x="39" y="70"/>
                  </a:cubicBezTo>
                  <a:close/>
                  <a:moveTo>
                    <a:pt x="31" y="56"/>
                  </a:moveTo>
                  <a:cubicBezTo>
                    <a:pt x="31" y="56"/>
                    <a:pt x="32" y="56"/>
                    <a:pt x="32" y="56"/>
                  </a:cubicBezTo>
                  <a:cubicBezTo>
                    <a:pt x="32" y="55"/>
                    <a:pt x="33" y="54"/>
                    <a:pt x="34" y="52"/>
                  </a:cubicBezTo>
                  <a:cubicBezTo>
                    <a:pt x="32" y="52"/>
                    <a:pt x="32" y="52"/>
                    <a:pt x="31" y="52"/>
                  </a:cubicBezTo>
                  <a:cubicBezTo>
                    <a:pt x="31" y="53"/>
                    <a:pt x="31" y="55"/>
                    <a:pt x="31" y="56"/>
                  </a:cubicBezTo>
                  <a:close/>
                  <a:moveTo>
                    <a:pt x="218" y="189"/>
                  </a:moveTo>
                  <a:cubicBezTo>
                    <a:pt x="217" y="189"/>
                    <a:pt x="217" y="189"/>
                    <a:pt x="216" y="189"/>
                  </a:cubicBezTo>
                  <a:cubicBezTo>
                    <a:pt x="216" y="190"/>
                    <a:pt x="215" y="190"/>
                    <a:pt x="216" y="190"/>
                  </a:cubicBezTo>
                  <a:cubicBezTo>
                    <a:pt x="216" y="191"/>
                    <a:pt x="217" y="191"/>
                    <a:pt x="217" y="192"/>
                  </a:cubicBezTo>
                  <a:cubicBezTo>
                    <a:pt x="218" y="192"/>
                    <a:pt x="218" y="193"/>
                    <a:pt x="218" y="193"/>
                  </a:cubicBezTo>
                  <a:cubicBezTo>
                    <a:pt x="218" y="191"/>
                    <a:pt x="218" y="190"/>
                    <a:pt x="218" y="189"/>
                  </a:cubicBezTo>
                  <a:close/>
                  <a:moveTo>
                    <a:pt x="56" y="225"/>
                  </a:moveTo>
                  <a:cubicBezTo>
                    <a:pt x="54" y="227"/>
                    <a:pt x="53" y="227"/>
                    <a:pt x="54" y="229"/>
                  </a:cubicBezTo>
                  <a:cubicBezTo>
                    <a:pt x="55" y="229"/>
                    <a:pt x="55" y="228"/>
                    <a:pt x="56" y="228"/>
                  </a:cubicBezTo>
                  <a:cubicBezTo>
                    <a:pt x="56" y="227"/>
                    <a:pt x="56" y="226"/>
                    <a:pt x="56" y="225"/>
                  </a:cubicBezTo>
                  <a:close/>
                  <a:moveTo>
                    <a:pt x="236" y="26"/>
                  </a:moveTo>
                  <a:cubicBezTo>
                    <a:pt x="235" y="26"/>
                    <a:pt x="234" y="26"/>
                    <a:pt x="233" y="27"/>
                  </a:cubicBezTo>
                  <a:cubicBezTo>
                    <a:pt x="234" y="28"/>
                    <a:pt x="235" y="29"/>
                    <a:pt x="236" y="29"/>
                  </a:cubicBezTo>
                  <a:cubicBezTo>
                    <a:pt x="237" y="28"/>
                    <a:pt x="236" y="27"/>
                    <a:pt x="236" y="26"/>
                  </a:cubicBezTo>
                  <a:close/>
                  <a:moveTo>
                    <a:pt x="76" y="15"/>
                  </a:moveTo>
                  <a:cubicBezTo>
                    <a:pt x="76" y="15"/>
                    <a:pt x="76" y="15"/>
                    <a:pt x="76" y="15"/>
                  </a:cubicBezTo>
                  <a:cubicBezTo>
                    <a:pt x="76" y="16"/>
                    <a:pt x="75" y="16"/>
                    <a:pt x="75" y="17"/>
                  </a:cubicBezTo>
                  <a:cubicBezTo>
                    <a:pt x="74" y="17"/>
                    <a:pt x="75" y="17"/>
                    <a:pt x="75" y="18"/>
                  </a:cubicBezTo>
                  <a:cubicBezTo>
                    <a:pt x="74" y="18"/>
                    <a:pt x="74" y="18"/>
                    <a:pt x="74" y="19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6" y="18"/>
                    <a:pt x="76" y="17"/>
                    <a:pt x="76" y="15"/>
                  </a:cubicBezTo>
                  <a:close/>
                  <a:moveTo>
                    <a:pt x="144" y="256"/>
                  </a:moveTo>
                  <a:cubicBezTo>
                    <a:pt x="144" y="257"/>
                    <a:pt x="144" y="257"/>
                    <a:pt x="145" y="257"/>
                  </a:cubicBezTo>
                  <a:cubicBezTo>
                    <a:pt x="146" y="257"/>
                    <a:pt x="147" y="257"/>
                    <a:pt x="149" y="257"/>
                  </a:cubicBezTo>
                  <a:cubicBezTo>
                    <a:pt x="150" y="256"/>
                    <a:pt x="152" y="256"/>
                    <a:pt x="154" y="256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1" y="256"/>
                    <a:pt x="147" y="256"/>
                    <a:pt x="144" y="256"/>
                  </a:cubicBezTo>
                  <a:close/>
                  <a:moveTo>
                    <a:pt x="16" y="180"/>
                  </a:moveTo>
                  <a:cubicBezTo>
                    <a:pt x="16" y="179"/>
                    <a:pt x="15" y="180"/>
                    <a:pt x="16" y="180"/>
                  </a:cubicBezTo>
                  <a:cubicBezTo>
                    <a:pt x="16" y="182"/>
                    <a:pt x="16" y="185"/>
                    <a:pt x="16" y="187"/>
                  </a:cubicBezTo>
                  <a:cubicBezTo>
                    <a:pt x="17" y="187"/>
                    <a:pt x="17" y="186"/>
                    <a:pt x="17" y="186"/>
                  </a:cubicBezTo>
                  <a:cubicBezTo>
                    <a:pt x="17" y="184"/>
                    <a:pt x="17" y="182"/>
                    <a:pt x="16" y="180"/>
                  </a:cubicBezTo>
                  <a:cubicBezTo>
                    <a:pt x="16" y="180"/>
                    <a:pt x="16" y="180"/>
                    <a:pt x="16" y="180"/>
                  </a:cubicBezTo>
                  <a:close/>
                  <a:moveTo>
                    <a:pt x="228" y="194"/>
                  </a:moveTo>
                  <a:cubicBezTo>
                    <a:pt x="229" y="194"/>
                    <a:pt x="229" y="194"/>
                    <a:pt x="229" y="194"/>
                  </a:cubicBezTo>
                  <a:cubicBezTo>
                    <a:pt x="229" y="193"/>
                    <a:pt x="229" y="193"/>
                    <a:pt x="229" y="192"/>
                  </a:cubicBezTo>
                  <a:cubicBezTo>
                    <a:pt x="229" y="190"/>
                    <a:pt x="228" y="189"/>
                    <a:pt x="228" y="187"/>
                  </a:cubicBezTo>
                  <a:cubicBezTo>
                    <a:pt x="227" y="189"/>
                    <a:pt x="228" y="192"/>
                    <a:pt x="228" y="194"/>
                  </a:cubicBezTo>
                  <a:close/>
                  <a:moveTo>
                    <a:pt x="11" y="157"/>
                  </a:moveTo>
                  <a:cubicBezTo>
                    <a:pt x="12" y="157"/>
                    <a:pt x="12" y="156"/>
                    <a:pt x="12" y="155"/>
                  </a:cubicBezTo>
                  <a:cubicBezTo>
                    <a:pt x="12" y="153"/>
                    <a:pt x="11" y="150"/>
                    <a:pt x="11" y="14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56"/>
                    <a:pt x="11" y="157"/>
                  </a:cubicBezTo>
                  <a:close/>
                  <a:moveTo>
                    <a:pt x="192" y="192"/>
                  </a:moveTo>
                  <a:cubicBezTo>
                    <a:pt x="193" y="192"/>
                    <a:pt x="193" y="191"/>
                    <a:pt x="193" y="191"/>
                  </a:cubicBezTo>
                  <a:cubicBezTo>
                    <a:pt x="194" y="190"/>
                    <a:pt x="194" y="190"/>
                    <a:pt x="194" y="189"/>
                  </a:cubicBezTo>
                  <a:cubicBezTo>
                    <a:pt x="193" y="189"/>
                    <a:pt x="192" y="189"/>
                    <a:pt x="192" y="189"/>
                  </a:cubicBezTo>
                  <a:cubicBezTo>
                    <a:pt x="192" y="190"/>
                    <a:pt x="191" y="191"/>
                    <a:pt x="192" y="192"/>
                  </a:cubicBezTo>
                  <a:close/>
                  <a:moveTo>
                    <a:pt x="227" y="16"/>
                  </a:moveTo>
                  <a:cubicBezTo>
                    <a:pt x="227" y="17"/>
                    <a:pt x="228" y="18"/>
                    <a:pt x="229" y="19"/>
                  </a:cubicBezTo>
                  <a:cubicBezTo>
                    <a:pt x="229" y="18"/>
                    <a:pt x="230" y="18"/>
                    <a:pt x="230" y="18"/>
                  </a:cubicBezTo>
                  <a:cubicBezTo>
                    <a:pt x="229" y="17"/>
                    <a:pt x="228" y="16"/>
                    <a:pt x="228" y="16"/>
                  </a:cubicBezTo>
                  <a:cubicBezTo>
                    <a:pt x="227" y="16"/>
                    <a:pt x="227" y="16"/>
                    <a:pt x="227" y="16"/>
                  </a:cubicBezTo>
                  <a:close/>
                  <a:moveTo>
                    <a:pt x="80" y="247"/>
                  </a:moveTo>
                  <a:cubicBezTo>
                    <a:pt x="79" y="246"/>
                    <a:pt x="78" y="246"/>
                    <a:pt x="77" y="246"/>
                  </a:cubicBezTo>
                  <a:cubicBezTo>
                    <a:pt x="77" y="247"/>
                    <a:pt x="78" y="248"/>
                    <a:pt x="78" y="248"/>
                  </a:cubicBezTo>
                  <a:cubicBezTo>
                    <a:pt x="78" y="249"/>
                    <a:pt x="78" y="249"/>
                    <a:pt x="79" y="249"/>
                  </a:cubicBezTo>
                  <a:cubicBezTo>
                    <a:pt x="79" y="249"/>
                    <a:pt x="79" y="249"/>
                    <a:pt x="80" y="249"/>
                  </a:cubicBezTo>
                  <a:cubicBezTo>
                    <a:pt x="80" y="248"/>
                    <a:pt x="80" y="247"/>
                    <a:pt x="80" y="247"/>
                  </a:cubicBezTo>
                  <a:close/>
                  <a:moveTo>
                    <a:pt x="233" y="258"/>
                  </a:moveTo>
                  <a:cubicBezTo>
                    <a:pt x="233" y="258"/>
                    <a:pt x="233" y="258"/>
                    <a:pt x="233" y="258"/>
                  </a:cubicBezTo>
                  <a:cubicBezTo>
                    <a:pt x="232" y="258"/>
                    <a:pt x="231" y="258"/>
                    <a:pt x="230" y="259"/>
                  </a:cubicBezTo>
                  <a:cubicBezTo>
                    <a:pt x="229" y="259"/>
                    <a:pt x="228" y="260"/>
                    <a:pt x="227" y="260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7" y="260"/>
                    <a:pt x="226" y="260"/>
                    <a:pt x="226" y="260"/>
                  </a:cubicBezTo>
                  <a:cubicBezTo>
                    <a:pt x="226" y="261"/>
                    <a:pt x="227" y="261"/>
                    <a:pt x="227" y="261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9" y="260"/>
                    <a:pt x="231" y="260"/>
                    <a:pt x="233" y="258"/>
                  </a:cubicBezTo>
                  <a:close/>
                  <a:moveTo>
                    <a:pt x="230" y="204"/>
                  </a:moveTo>
                  <a:cubicBezTo>
                    <a:pt x="229" y="205"/>
                    <a:pt x="228" y="206"/>
                    <a:pt x="227" y="207"/>
                  </a:cubicBezTo>
                  <a:cubicBezTo>
                    <a:pt x="229" y="207"/>
                    <a:pt x="230" y="207"/>
                    <a:pt x="231" y="207"/>
                  </a:cubicBezTo>
                  <a:cubicBezTo>
                    <a:pt x="231" y="206"/>
                    <a:pt x="230" y="205"/>
                    <a:pt x="230" y="204"/>
                  </a:cubicBezTo>
                  <a:close/>
                  <a:moveTo>
                    <a:pt x="82" y="249"/>
                  </a:moveTo>
                  <a:cubicBezTo>
                    <a:pt x="83" y="250"/>
                    <a:pt x="85" y="250"/>
                    <a:pt x="86" y="250"/>
                  </a:cubicBezTo>
                  <a:cubicBezTo>
                    <a:pt x="86" y="250"/>
                    <a:pt x="86" y="249"/>
                    <a:pt x="86" y="249"/>
                  </a:cubicBezTo>
                  <a:cubicBezTo>
                    <a:pt x="85" y="248"/>
                    <a:pt x="84" y="248"/>
                    <a:pt x="82" y="247"/>
                  </a:cubicBezTo>
                  <a:cubicBezTo>
                    <a:pt x="82" y="248"/>
                    <a:pt x="82" y="249"/>
                    <a:pt x="82" y="249"/>
                  </a:cubicBezTo>
                  <a:close/>
                  <a:moveTo>
                    <a:pt x="208" y="76"/>
                  </a:moveTo>
                  <a:cubicBezTo>
                    <a:pt x="209" y="76"/>
                    <a:pt x="211" y="76"/>
                    <a:pt x="213" y="76"/>
                  </a:cubicBezTo>
                  <a:cubicBezTo>
                    <a:pt x="213" y="75"/>
                    <a:pt x="213" y="75"/>
                    <a:pt x="213" y="74"/>
                  </a:cubicBezTo>
                  <a:cubicBezTo>
                    <a:pt x="211" y="75"/>
                    <a:pt x="209" y="75"/>
                    <a:pt x="208" y="75"/>
                  </a:cubicBezTo>
                  <a:cubicBezTo>
                    <a:pt x="208" y="75"/>
                    <a:pt x="208" y="75"/>
                    <a:pt x="208" y="76"/>
                  </a:cubicBezTo>
                  <a:close/>
                  <a:moveTo>
                    <a:pt x="15" y="198"/>
                  </a:moveTo>
                  <a:cubicBezTo>
                    <a:pt x="15" y="197"/>
                    <a:pt x="15" y="195"/>
                    <a:pt x="14" y="194"/>
                  </a:cubicBezTo>
                  <a:cubicBezTo>
                    <a:pt x="13" y="195"/>
                    <a:pt x="13" y="197"/>
                    <a:pt x="13" y="199"/>
                  </a:cubicBezTo>
                  <a:cubicBezTo>
                    <a:pt x="14" y="199"/>
                    <a:pt x="14" y="198"/>
                    <a:pt x="15" y="198"/>
                  </a:cubicBezTo>
                  <a:close/>
                  <a:moveTo>
                    <a:pt x="25" y="190"/>
                  </a:moveTo>
                  <a:cubicBezTo>
                    <a:pt x="27" y="189"/>
                    <a:pt x="27" y="188"/>
                    <a:pt x="27" y="187"/>
                  </a:cubicBezTo>
                  <a:cubicBezTo>
                    <a:pt x="27" y="186"/>
                    <a:pt x="27" y="185"/>
                    <a:pt x="27" y="184"/>
                  </a:cubicBezTo>
                  <a:cubicBezTo>
                    <a:pt x="27" y="184"/>
                    <a:pt x="26" y="184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6" y="185"/>
                    <a:pt x="26" y="188"/>
                    <a:pt x="25" y="190"/>
                  </a:cubicBezTo>
                  <a:close/>
                  <a:moveTo>
                    <a:pt x="42" y="253"/>
                  </a:moveTo>
                  <a:cubicBezTo>
                    <a:pt x="42" y="253"/>
                    <a:pt x="42" y="253"/>
                    <a:pt x="42" y="253"/>
                  </a:cubicBezTo>
                  <a:cubicBezTo>
                    <a:pt x="42" y="252"/>
                    <a:pt x="42" y="250"/>
                    <a:pt x="42" y="249"/>
                  </a:cubicBezTo>
                  <a:cubicBezTo>
                    <a:pt x="41" y="249"/>
                    <a:pt x="40" y="250"/>
                    <a:pt x="40" y="250"/>
                  </a:cubicBezTo>
                  <a:cubicBezTo>
                    <a:pt x="40" y="251"/>
                    <a:pt x="41" y="252"/>
                    <a:pt x="42" y="253"/>
                  </a:cubicBezTo>
                  <a:close/>
                  <a:moveTo>
                    <a:pt x="89" y="72"/>
                  </a:moveTo>
                  <a:cubicBezTo>
                    <a:pt x="89" y="73"/>
                    <a:pt x="88" y="73"/>
                    <a:pt x="87" y="73"/>
                  </a:cubicBezTo>
                  <a:cubicBezTo>
                    <a:pt x="87" y="73"/>
                    <a:pt x="87" y="74"/>
                    <a:pt x="87" y="74"/>
                  </a:cubicBezTo>
                  <a:cubicBezTo>
                    <a:pt x="88" y="75"/>
                    <a:pt x="88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0" y="74"/>
                    <a:pt x="89" y="73"/>
                    <a:pt x="89" y="72"/>
                  </a:cubicBezTo>
                  <a:close/>
                  <a:moveTo>
                    <a:pt x="64" y="34"/>
                  </a:moveTo>
                  <a:cubicBezTo>
                    <a:pt x="65" y="35"/>
                    <a:pt x="65" y="36"/>
                    <a:pt x="67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7" y="35"/>
                    <a:pt x="66" y="35"/>
                    <a:pt x="64" y="34"/>
                  </a:cubicBezTo>
                  <a:close/>
                  <a:moveTo>
                    <a:pt x="197" y="191"/>
                  </a:moveTo>
                  <a:cubicBezTo>
                    <a:pt x="197" y="193"/>
                    <a:pt x="197" y="193"/>
                    <a:pt x="198" y="194"/>
                  </a:cubicBezTo>
                  <a:cubicBezTo>
                    <a:pt x="198" y="194"/>
                    <a:pt x="199" y="193"/>
                    <a:pt x="200" y="193"/>
                  </a:cubicBezTo>
                  <a:cubicBezTo>
                    <a:pt x="199" y="192"/>
                    <a:pt x="198" y="191"/>
                    <a:pt x="197" y="191"/>
                  </a:cubicBezTo>
                  <a:close/>
                  <a:moveTo>
                    <a:pt x="209" y="31"/>
                  </a:moveTo>
                  <a:cubicBezTo>
                    <a:pt x="209" y="31"/>
                    <a:pt x="209" y="31"/>
                    <a:pt x="209" y="31"/>
                  </a:cubicBezTo>
                  <a:cubicBezTo>
                    <a:pt x="209" y="31"/>
                    <a:pt x="209" y="31"/>
                    <a:pt x="209" y="31"/>
                  </a:cubicBezTo>
                  <a:cubicBezTo>
                    <a:pt x="209" y="32"/>
                    <a:pt x="209" y="33"/>
                    <a:pt x="208" y="34"/>
                  </a:cubicBezTo>
                  <a:cubicBezTo>
                    <a:pt x="208" y="35"/>
                    <a:pt x="208" y="36"/>
                    <a:pt x="207" y="36"/>
                  </a:cubicBezTo>
                  <a:cubicBezTo>
                    <a:pt x="207" y="37"/>
                    <a:pt x="207" y="38"/>
                    <a:pt x="206" y="38"/>
                  </a:cubicBezTo>
                  <a:cubicBezTo>
                    <a:pt x="208" y="37"/>
                    <a:pt x="209" y="35"/>
                    <a:pt x="210" y="33"/>
                  </a:cubicBezTo>
                  <a:cubicBezTo>
                    <a:pt x="210" y="33"/>
                    <a:pt x="210" y="32"/>
                    <a:pt x="210" y="32"/>
                  </a:cubicBezTo>
                  <a:cubicBezTo>
                    <a:pt x="210" y="32"/>
                    <a:pt x="209" y="31"/>
                    <a:pt x="209" y="31"/>
                  </a:cubicBezTo>
                  <a:close/>
                  <a:moveTo>
                    <a:pt x="64" y="76"/>
                  </a:moveTo>
                  <a:cubicBezTo>
                    <a:pt x="66" y="76"/>
                    <a:pt x="66" y="75"/>
                    <a:pt x="68" y="75"/>
                  </a:cubicBezTo>
                  <a:cubicBezTo>
                    <a:pt x="67" y="74"/>
                    <a:pt x="65" y="74"/>
                    <a:pt x="64" y="74"/>
                  </a:cubicBezTo>
                  <a:cubicBezTo>
                    <a:pt x="64" y="75"/>
                    <a:pt x="64" y="75"/>
                    <a:pt x="64" y="76"/>
                  </a:cubicBezTo>
                  <a:close/>
                  <a:moveTo>
                    <a:pt x="243" y="61"/>
                  </a:moveTo>
                  <a:cubicBezTo>
                    <a:pt x="243" y="61"/>
                    <a:pt x="243" y="61"/>
                    <a:pt x="243" y="61"/>
                  </a:cubicBezTo>
                  <a:cubicBezTo>
                    <a:pt x="243" y="62"/>
                    <a:pt x="243" y="63"/>
                    <a:pt x="243" y="64"/>
                  </a:cubicBezTo>
                  <a:cubicBezTo>
                    <a:pt x="244" y="65"/>
                    <a:pt x="244" y="66"/>
                    <a:pt x="243" y="67"/>
                  </a:cubicBezTo>
                  <a:cubicBezTo>
                    <a:pt x="243" y="68"/>
                    <a:pt x="243" y="68"/>
                    <a:pt x="243" y="69"/>
                  </a:cubicBezTo>
                  <a:cubicBezTo>
                    <a:pt x="243" y="69"/>
                    <a:pt x="244" y="68"/>
                    <a:pt x="244" y="68"/>
                  </a:cubicBezTo>
                  <a:cubicBezTo>
                    <a:pt x="244" y="66"/>
                    <a:pt x="244" y="64"/>
                    <a:pt x="243" y="61"/>
                  </a:cubicBezTo>
                  <a:close/>
                  <a:moveTo>
                    <a:pt x="228" y="200"/>
                  </a:moveTo>
                  <a:cubicBezTo>
                    <a:pt x="228" y="201"/>
                    <a:pt x="228" y="202"/>
                    <a:pt x="228" y="203"/>
                  </a:cubicBezTo>
                  <a:cubicBezTo>
                    <a:pt x="229" y="202"/>
                    <a:pt x="229" y="202"/>
                    <a:pt x="230" y="202"/>
                  </a:cubicBezTo>
                  <a:cubicBezTo>
                    <a:pt x="230" y="200"/>
                    <a:pt x="230" y="200"/>
                    <a:pt x="228" y="200"/>
                  </a:cubicBezTo>
                  <a:close/>
                  <a:moveTo>
                    <a:pt x="161" y="261"/>
                  </a:moveTo>
                  <a:cubicBezTo>
                    <a:pt x="161" y="261"/>
                    <a:pt x="161" y="261"/>
                    <a:pt x="161" y="262"/>
                  </a:cubicBezTo>
                  <a:cubicBezTo>
                    <a:pt x="163" y="262"/>
                    <a:pt x="165" y="261"/>
                    <a:pt x="167" y="261"/>
                  </a:cubicBezTo>
                  <a:cubicBezTo>
                    <a:pt x="167" y="261"/>
                    <a:pt x="167" y="260"/>
                    <a:pt x="167" y="260"/>
                  </a:cubicBezTo>
                  <a:cubicBezTo>
                    <a:pt x="165" y="260"/>
                    <a:pt x="163" y="261"/>
                    <a:pt x="161" y="261"/>
                  </a:cubicBezTo>
                  <a:close/>
                  <a:moveTo>
                    <a:pt x="15" y="177"/>
                  </a:moveTo>
                  <a:cubicBezTo>
                    <a:pt x="16" y="177"/>
                    <a:pt x="16" y="177"/>
                    <a:pt x="16" y="176"/>
                  </a:cubicBezTo>
                  <a:cubicBezTo>
                    <a:pt x="16" y="175"/>
                    <a:pt x="16" y="173"/>
                    <a:pt x="16" y="172"/>
                  </a:cubicBezTo>
                  <a:cubicBezTo>
                    <a:pt x="15" y="172"/>
                    <a:pt x="15" y="172"/>
                    <a:pt x="15" y="173"/>
                  </a:cubicBezTo>
                  <a:cubicBezTo>
                    <a:pt x="15" y="174"/>
                    <a:pt x="15" y="176"/>
                    <a:pt x="15" y="177"/>
                  </a:cubicBezTo>
                  <a:close/>
                  <a:moveTo>
                    <a:pt x="201" y="59"/>
                  </a:moveTo>
                  <a:cubicBezTo>
                    <a:pt x="201" y="59"/>
                    <a:pt x="201" y="59"/>
                    <a:pt x="201" y="59"/>
                  </a:cubicBezTo>
                  <a:cubicBezTo>
                    <a:pt x="201" y="58"/>
                    <a:pt x="201" y="57"/>
                    <a:pt x="200" y="57"/>
                  </a:cubicBezTo>
                  <a:cubicBezTo>
                    <a:pt x="200" y="56"/>
                    <a:pt x="200" y="55"/>
                    <a:pt x="199" y="55"/>
                  </a:cubicBezTo>
                  <a:cubicBezTo>
                    <a:pt x="199" y="55"/>
                    <a:pt x="199" y="55"/>
                    <a:pt x="199" y="56"/>
                  </a:cubicBezTo>
                  <a:cubicBezTo>
                    <a:pt x="199" y="56"/>
                    <a:pt x="199" y="57"/>
                    <a:pt x="199" y="58"/>
                  </a:cubicBezTo>
                  <a:cubicBezTo>
                    <a:pt x="199" y="58"/>
                    <a:pt x="199" y="58"/>
                    <a:pt x="199" y="58"/>
                  </a:cubicBezTo>
                  <a:cubicBezTo>
                    <a:pt x="200" y="58"/>
                    <a:pt x="201" y="59"/>
                    <a:pt x="201" y="59"/>
                  </a:cubicBezTo>
                  <a:close/>
                  <a:moveTo>
                    <a:pt x="57" y="252"/>
                  </a:moveTo>
                  <a:cubicBezTo>
                    <a:pt x="56" y="252"/>
                    <a:pt x="55" y="253"/>
                    <a:pt x="54" y="254"/>
                  </a:cubicBezTo>
                  <a:cubicBezTo>
                    <a:pt x="56" y="254"/>
                    <a:pt x="57" y="254"/>
                    <a:pt x="59" y="254"/>
                  </a:cubicBezTo>
                  <a:cubicBezTo>
                    <a:pt x="58" y="253"/>
                    <a:pt x="58" y="252"/>
                    <a:pt x="57" y="252"/>
                  </a:cubicBezTo>
                  <a:close/>
                  <a:moveTo>
                    <a:pt x="201" y="178"/>
                  </a:moveTo>
                  <a:cubicBezTo>
                    <a:pt x="201" y="179"/>
                    <a:pt x="201" y="179"/>
                    <a:pt x="201" y="179"/>
                  </a:cubicBezTo>
                  <a:cubicBezTo>
                    <a:pt x="202" y="179"/>
                    <a:pt x="203" y="179"/>
                    <a:pt x="205" y="179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6" y="179"/>
                    <a:pt x="206" y="178"/>
                    <a:pt x="207" y="178"/>
                  </a:cubicBezTo>
                  <a:cubicBezTo>
                    <a:pt x="205" y="178"/>
                    <a:pt x="203" y="178"/>
                    <a:pt x="201" y="178"/>
                  </a:cubicBezTo>
                  <a:close/>
                  <a:moveTo>
                    <a:pt x="24" y="181"/>
                  </a:moveTo>
                  <a:cubicBezTo>
                    <a:pt x="24" y="181"/>
                    <a:pt x="24" y="181"/>
                    <a:pt x="24" y="181"/>
                  </a:cubicBezTo>
                  <a:cubicBezTo>
                    <a:pt x="23" y="181"/>
                    <a:pt x="23" y="182"/>
                    <a:pt x="23" y="182"/>
                  </a:cubicBezTo>
                  <a:cubicBezTo>
                    <a:pt x="23" y="182"/>
                    <a:pt x="22" y="183"/>
                    <a:pt x="23" y="183"/>
                  </a:cubicBezTo>
                  <a:cubicBezTo>
                    <a:pt x="23" y="184"/>
                    <a:pt x="23" y="185"/>
                    <a:pt x="23" y="187"/>
                  </a:cubicBezTo>
                  <a:cubicBezTo>
                    <a:pt x="23" y="187"/>
                    <a:pt x="23" y="187"/>
                    <a:pt x="23" y="187"/>
                  </a:cubicBezTo>
                  <a:cubicBezTo>
                    <a:pt x="24" y="185"/>
                    <a:pt x="24" y="183"/>
                    <a:pt x="24" y="181"/>
                  </a:cubicBezTo>
                  <a:close/>
                  <a:moveTo>
                    <a:pt x="85" y="41"/>
                  </a:moveTo>
                  <a:cubicBezTo>
                    <a:pt x="85" y="44"/>
                    <a:pt x="85" y="47"/>
                    <a:pt x="85" y="49"/>
                  </a:cubicBezTo>
                  <a:cubicBezTo>
                    <a:pt x="86" y="47"/>
                    <a:pt x="86" y="44"/>
                    <a:pt x="85" y="41"/>
                  </a:cubicBezTo>
                  <a:close/>
                  <a:moveTo>
                    <a:pt x="70" y="226"/>
                  </a:moveTo>
                  <a:cubicBezTo>
                    <a:pt x="71" y="228"/>
                    <a:pt x="71" y="230"/>
                    <a:pt x="72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0"/>
                    <a:pt x="72" y="228"/>
                    <a:pt x="72" y="226"/>
                  </a:cubicBezTo>
                  <a:cubicBezTo>
                    <a:pt x="71" y="226"/>
                    <a:pt x="71" y="226"/>
                    <a:pt x="70" y="226"/>
                  </a:cubicBezTo>
                  <a:close/>
                  <a:moveTo>
                    <a:pt x="215" y="19"/>
                  </a:moveTo>
                  <a:cubicBezTo>
                    <a:pt x="215" y="19"/>
                    <a:pt x="215" y="19"/>
                    <a:pt x="215" y="19"/>
                  </a:cubicBezTo>
                  <a:cubicBezTo>
                    <a:pt x="214" y="18"/>
                    <a:pt x="213" y="18"/>
                    <a:pt x="211" y="17"/>
                  </a:cubicBezTo>
                  <a:cubicBezTo>
                    <a:pt x="211" y="17"/>
                    <a:pt x="211" y="17"/>
                    <a:pt x="210" y="18"/>
                  </a:cubicBezTo>
                  <a:cubicBezTo>
                    <a:pt x="212" y="18"/>
                    <a:pt x="213" y="19"/>
                    <a:pt x="214" y="19"/>
                  </a:cubicBezTo>
                  <a:cubicBezTo>
                    <a:pt x="215" y="20"/>
                    <a:pt x="215" y="19"/>
                    <a:pt x="215" y="19"/>
                  </a:cubicBezTo>
                  <a:close/>
                  <a:moveTo>
                    <a:pt x="55" y="187"/>
                  </a:moveTo>
                  <a:cubicBezTo>
                    <a:pt x="53" y="187"/>
                    <a:pt x="51" y="187"/>
                    <a:pt x="49" y="187"/>
                  </a:cubicBezTo>
                  <a:cubicBezTo>
                    <a:pt x="49" y="188"/>
                    <a:pt x="49" y="188"/>
                    <a:pt x="50" y="188"/>
                  </a:cubicBezTo>
                  <a:cubicBezTo>
                    <a:pt x="50" y="188"/>
                    <a:pt x="51" y="188"/>
                    <a:pt x="51" y="188"/>
                  </a:cubicBezTo>
                  <a:cubicBezTo>
                    <a:pt x="51" y="188"/>
                    <a:pt x="52" y="188"/>
                    <a:pt x="52" y="188"/>
                  </a:cubicBezTo>
                  <a:cubicBezTo>
                    <a:pt x="53" y="188"/>
                    <a:pt x="54" y="188"/>
                    <a:pt x="54" y="188"/>
                  </a:cubicBezTo>
                  <a:cubicBezTo>
                    <a:pt x="55" y="188"/>
                    <a:pt x="55" y="188"/>
                    <a:pt x="55" y="187"/>
                  </a:cubicBezTo>
                  <a:close/>
                  <a:moveTo>
                    <a:pt x="242" y="74"/>
                  </a:moveTo>
                  <a:cubicBezTo>
                    <a:pt x="243" y="74"/>
                    <a:pt x="243" y="74"/>
                    <a:pt x="244" y="73"/>
                  </a:cubicBezTo>
                  <a:cubicBezTo>
                    <a:pt x="244" y="73"/>
                    <a:pt x="244" y="72"/>
                    <a:pt x="244" y="71"/>
                  </a:cubicBezTo>
                  <a:cubicBezTo>
                    <a:pt x="242" y="72"/>
                    <a:pt x="242" y="72"/>
                    <a:pt x="242" y="74"/>
                  </a:cubicBezTo>
                  <a:close/>
                  <a:moveTo>
                    <a:pt x="68" y="191"/>
                  </a:moveTo>
                  <a:cubicBezTo>
                    <a:pt x="68" y="192"/>
                    <a:pt x="68" y="193"/>
                    <a:pt x="68" y="195"/>
                  </a:cubicBezTo>
                  <a:cubicBezTo>
                    <a:pt x="69" y="195"/>
                    <a:pt x="69" y="195"/>
                    <a:pt x="70" y="195"/>
                  </a:cubicBezTo>
                  <a:cubicBezTo>
                    <a:pt x="69" y="193"/>
                    <a:pt x="69" y="192"/>
                    <a:pt x="68" y="191"/>
                  </a:cubicBezTo>
                  <a:close/>
                  <a:moveTo>
                    <a:pt x="63" y="205"/>
                  </a:moveTo>
                  <a:cubicBezTo>
                    <a:pt x="64" y="205"/>
                    <a:pt x="64" y="205"/>
                    <a:pt x="64" y="205"/>
                  </a:cubicBezTo>
                  <a:cubicBezTo>
                    <a:pt x="64" y="203"/>
                    <a:pt x="64" y="202"/>
                    <a:pt x="64" y="201"/>
                  </a:cubicBezTo>
                  <a:cubicBezTo>
                    <a:pt x="63" y="201"/>
                    <a:pt x="63" y="201"/>
                    <a:pt x="62" y="201"/>
                  </a:cubicBezTo>
                  <a:cubicBezTo>
                    <a:pt x="63" y="202"/>
                    <a:pt x="63" y="204"/>
                    <a:pt x="63" y="205"/>
                  </a:cubicBezTo>
                  <a:close/>
                  <a:moveTo>
                    <a:pt x="183" y="19"/>
                  </a:moveTo>
                  <a:cubicBezTo>
                    <a:pt x="183" y="19"/>
                    <a:pt x="183" y="20"/>
                    <a:pt x="183" y="21"/>
                  </a:cubicBezTo>
                  <a:cubicBezTo>
                    <a:pt x="184" y="21"/>
                    <a:pt x="184" y="21"/>
                    <a:pt x="185" y="21"/>
                  </a:cubicBezTo>
                  <a:cubicBezTo>
                    <a:pt x="185" y="20"/>
                    <a:pt x="185" y="19"/>
                    <a:pt x="185" y="18"/>
                  </a:cubicBezTo>
                  <a:cubicBezTo>
                    <a:pt x="184" y="18"/>
                    <a:pt x="183" y="18"/>
                    <a:pt x="183" y="19"/>
                  </a:cubicBezTo>
                  <a:close/>
                  <a:moveTo>
                    <a:pt x="234" y="36"/>
                  </a:moveTo>
                  <a:cubicBezTo>
                    <a:pt x="234" y="37"/>
                    <a:pt x="235" y="37"/>
                    <a:pt x="236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37"/>
                    <a:pt x="235" y="35"/>
                    <a:pt x="235" y="34"/>
                  </a:cubicBezTo>
                  <a:cubicBezTo>
                    <a:pt x="234" y="34"/>
                    <a:pt x="234" y="34"/>
                    <a:pt x="234" y="36"/>
                  </a:cubicBezTo>
                  <a:close/>
                  <a:moveTo>
                    <a:pt x="44" y="248"/>
                  </a:moveTo>
                  <a:cubicBezTo>
                    <a:pt x="44" y="250"/>
                    <a:pt x="44" y="251"/>
                    <a:pt x="44" y="252"/>
                  </a:cubicBezTo>
                  <a:cubicBezTo>
                    <a:pt x="45" y="251"/>
                    <a:pt x="45" y="250"/>
                    <a:pt x="46" y="249"/>
                  </a:cubicBezTo>
                  <a:cubicBezTo>
                    <a:pt x="45" y="249"/>
                    <a:pt x="45" y="249"/>
                    <a:pt x="44" y="248"/>
                  </a:cubicBezTo>
                  <a:close/>
                  <a:moveTo>
                    <a:pt x="203" y="45"/>
                  </a:moveTo>
                  <a:cubicBezTo>
                    <a:pt x="203" y="45"/>
                    <a:pt x="203" y="45"/>
                    <a:pt x="203" y="45"/>
                  </a:cubicBezTo>
                  <a:cubicBezTo>
                    <a:pt x="202" y="46"/>
                    <a:pt x="201" y="48"/>
                    <a:pt x="201" y="49"/>
                  </a:cubicBezTo>
                  <a:cubicBezTo>
                    <a:pt x="200" y="49"/>
                    <a:pt x="201" y="49"/>
                    <a:pt x="201" y="50"/>
                  </a:cubicBezTo>
                  <a:cubicBezTo>
                    <a:pt x="202" y="49"/>
                    <a:pt x="203" y="47"/>
                    <a:pt x="203" y="46"/>
                  </a:cubicBezTo>
                  <a:cubicBezTo>
                    <a:pt x="203" y="46"/>
                    <a:pt x="203" y="45"/>
                    <a:pt x="203" y="45"/>
                  </a:cubicBezTo>
                  <a:close/>
                  <a:moveTo>
                    <a:pt x="73" y="189"/>
                  </a:moveTo>
                  <a:cubicBezTo>
                    <a:pt x="72" y="189"/>
                    <a:pt x="71" y="189"/>
                    <a:pt x="70" y="189"/>
                  </a:cubicBezTo>
                  <a:cubicBezTo>
                    <a:pt x="71" y="190"/>
                    <a:pt x="71" y="191"/>
                    <a:pt x="72" y="193"/>
                  </a:cubicBezTo>
                  <a:cubicBezTo>
                    <a:pt x="72" y="191"/>
                    <a:pt x="73" y="190"/>
                    <a:pt x="73" y="189"/>
                  </a:cubicBezTo>
                  <a:close/>
                  <a:moveTo>
                    <a:pt x="78" y="255"/>
                  </a:moveTo>
                  <a:cubicBezTo>
                    <a:pt x="78" y="256"/>
                    <a:pt x="79" y="256"/>
                    <a:pt x="79" y="257"/>
                  </a:cubicBezTo>
                  <a:cubicBezTo>
                    <a:pt x="79" y="257"/>
                    <a:pt x="79" y="257"/>
                    <a:pt x="79" y="257"/>
                  </a:cubicBezTo>
                  <a:cubicBezTo>
                    <a:pt x="80" y="257"/>
                    <a:pt x="81" y="257"/>
                    <a:pt x="82" y="257"/>
                  </a:cubicBezTo>
                  <a:cubicBezTo>
                    <a:pt x="81" y="256"/>
                    <a:pt x="80" y="255"/>
                    <a:pt x="78" y="255"/>
                  </a:cubicBezTo>
                  <a:close/>
                  <a:moveTo>
                    <a:pt x="87" y="242"/>
                  </a:moveTo>
                  <a:cubicBezTo>
                    <a:pt x="88" y="242"/>
                    <a:pt x="88" y="242"/>
                    <a:pt x="88" y="242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8" y="241"/>
                    <a:pt x="88" y="240"/>
                    <a:pt x="88" y="239"/>
                  </a:cubicBezTo>
                  <a:cubicBezTo>
                    <a:pt x="88" y="238"/>
                    <a:pt x="88" y="236"/>
                    <a:pt x="88" y="235"/>
                  </a:cubicBezTo>
                  <a:cubicBezTo>
                    <a:pt x="87" y="235"/>
                    <a:pt x="87" y="235"/>
                    <a:pt x="87" y="235"/>
                  </a:cubicBezTo>
                  <a:cubicBezTo>
                    <a:pt x="87" y="238"/>
                    <a:pt x="87" y="240"/>
                    <a:pt x="87" y="242"/>
                  </a:cubicBezTo>
                  <a:close/>
                  <a:moveTo>
                    <a:pt x="74" y="253"/>
                  </a:moveTo>
                  <a:cubicBezTo>
                    <a:pt x="74" y="252"/>
                    <a:pt x="74" y="252"/>
                    <a:pt x="73" y="251"/>
                  </a:cubicBezTo>
                  <a:cubicBezTo>
                    <a:pt x="73" y="250"/>
                    <a:pt x="72" y="251"/>
                    <a:pt x="72" y="251"/>
                  </a:cubicBezTo>
                  <a:cubicBezTo>
                    <a:pt x="72" y="252"/>
                    <a:pt x="72" y="252"/>
                    <a:pt x="72" y="253"/>
                  </a:cubicBezTo>
                  <a:cubicBezTo>
                    <a:pt x="72" y="253"/>
                    <a:pt x="73" y="253"/>
                    <a:pt x="74" y="253"/>
                  </a:cubicBezTo>
                  <a:close/>
                  <a:moveTo>
                    <a:pt x="80" y="60"/>
                  </a:moveTo>
                  <a:cubicBezTo>
                    <a:pt x="82" y="59"/>
                    <a:pt x="82" y="56"/>
                    <a:pt x="82" y="54"/>
                  </a:cubicBezTo>
                  <a:cubicBezTo>
                    <a:pt x="81" y="56"/>
                    <a:pt x="81" y="58"/>
                    <a:pt x="80" y="60"/>
                  </a:cubicBezTo>
                  <a:close/>
                  <a:moveTo>
                    <a:pt x="206" y="205"/>
                  </a:moveTo>
                  <a:cubicBezTo>
                    <a:pt x="206" y="205"/>
                    <a:pt x="206" y="205"/>
                    <a:pt x="206" y="205"/>
                  </a:cubicBezTo>
                  <a:cubicBezTo>
                    <a:pt x="205" y="206"/>
                    <a:pt x="205" y="206"/>
                    <a:pt x="204" y="207"/>
                  </a:cubicBezTo>
                  <a:cubicBezTo>
                    <a:pt x="204" y="207"/>
                    <a:pt x="204" y="207"/>
                    <a:pt x="204" y="208"/>
                  </a:cubicBezTo>
                  <a:cubicBezTo>
                    <a:pt x="204" y="208"/>
                    <a:pt x="205" y="208"/>
                    <a:pt x="205" y="209"/>
                  </a:cubicBezTo>
                  <a:cubicBezTo>
                    <a:pt x="206" y="208"/>
                    <a:pt x="206" y="206"/>
                    <a:pt x="206" y="205"/>
                  </a:cubicBezTo>
                  <a:close/>
                  <a:moveTo>
                    <a:pt x="80" y="204"/>
                  </a:moveTo>
                  <a:cubicBezTo>
                    <a:pt x="81" y="201"/>
                    <a:pt x="80" y="199"/>
                    <a:pt x="79" y="196"/>
                  </a:cubicBezTo>
                  <a:cubicBezTo>
                    <a:pt x="80" y="199"/>
                    <a:pt x="80" y="201"/>
                    <a:pt x="80" y="204"/>
                  </a:cubicBezTo>
                  <a:close/>
                  <a:moveTo>
                    <a:pt x="107" y="258"/>
                  </a:moveTo>
                  <a:cubicBezTo>
                    <a:pt x="106" y="258"/>
                    <a:pt x="104" y="258"/>
                    <a:pt x="103" y="258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104" y="258"/>
                    <a:pt x="106" y="259"/>
                    <a:pt x="107" y="259"/>
                  </a:cubicBezTo>
                  <a:cubicBezTo>
                    <a:pt x="107" y="259"/>
                    <a:pt x="107" y="258"/>
                    <a:pt x="107" y="258"/>
                  </a:cubicBezTo>
                  <a:close/>
                  <a:moveTo>
                    <a:pt x="23" y="245"/>
                  </a:moveTo>
                  <a:cubicBezTo>
                    <a:pt x="24" y="244"/>
                    <a:pt x="25" y="244"/>
                    <a:pt x="25" y="243"/>
                  </a:cubicBezTo>
                  <a:cubicBezTo>
                    <a:pt x="25" y="243"/>
                    <a:pt x="24" y="243"/>
                    <a:pt x="24" y="243"/>
                  </a:cubicBezTo>
                  <a:cubicBezTo>
                    <a:pt x="23" y="243"/>
                    <a:pt x="23" y="243"/>
                    <a:pt x="22" y="242"/>
                  </a:cubicBezTo>
                  <a:cubicBezTo>
                    <a:pt x="22" y="243"/>
                    <a:pt x="23" y="244"/>
                    <a:pt x="23" y="245"/>
                  </a:cubicBezTo>
                  <a:close/>
                  <a:moveTo>
                    <a:pt x="79" y="240"/>
                  </a:moveTo>
                  <a:cubicBezTo>
                    <a:pt x="78" y="241"/>
                    <a:pt x="77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7" y="242"/>
                    <a:pt x="78" y="242"/>
                    <a:pt x="79" y="242"/>
                  </a:cubicBezTo>
                  <a:cubicBezTo>
                    <a:pt x="79" y="241"/>
                    <a:pt x="79" y="241"/>
                    <a:pt x="79" y="240"/>
                  </a:cubicBezTo>
                  <a:close/>
                  <a:moveTo>
                    <a:pt x="186" y="183"/>
                  </a:moveTo>
                  <a:cubicBezTo>
                    <a:pt x="186" y="183"/>
                    <a:pt x="186" y="183"/>
                    <a:pt x="186" y="183"/>
                  </a:cubicBezTo>
                  <a:cubicBezTo>
                    <a:pt x="186" y="184"/>
                    <a:pt x="186" y="185"/>
                    <a:pt x="187" y="185"/>
                  </a:cubicBezTo>
                  <a:cubicBezTo>
                    <a:pt x="187" y="185"/>
                    <a:pt x="188" y="184"/>
                    <a:pt x="189" y="183"/>
                  </a:cubicBezTo>
                  <a:cubicBezTo>
                    <a:pt x="188" y="183"/>
                    <a:pt x="187" y="183"/>
                    <a:pt x="186" y="183"/>
                  </a:cubicBezTo>
                  <a:close/>
                  <a:moveTo>
                    <a:pt x="67" y="66"/>
                  </a:moveTo>
                  <a:cubicBezTo>
                    <a:pt x="67" y="66"/>
                    <a:pt x="67" y="66"/>
                    <a:pt x="66" y="66"/>
                  </a:cubicBezTo>
                  <a:cubicBezTo>
                    <a:pt x="66" y="67"/>
                    <a:pt x="65" y="69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7" y="69"/>
                    <a:pt x="67" y="68"/>
                  </a:cubicBezTo>
                  <a:cubicBezTo>
                    <a:pt x="67" y="68"/>
                    <a:pt x="67" y="67"/>
                    <a:pt x="67" y="66"/>
                  </a:cubicBezTo>
                  <a:close/>
                  <a:moveTo>
                    <a:pt x="147" y="266"/>
                  </a:moveTo>
                  <a:cubicBezTo>
                    <a:pt x="147" y="265"/>
                    <a:pt x="147" y="265"/>
                    <a:pt x="146" y="265"/>
                  </a:cubicBezTo>
                  <a:cubicBezTo>
                    <a:pt x="145" y="265"/>
                    <a:pt x="145" y="265"/>
                    <a:pt x="144" y="265"/>
                  </a:cubicBezTo>
                  <a:cubicBezTo>
                    <a:pt x="143" y="266"/>
                    <a:pt x="143" y="266"/>
                    <a:pt x="143" y="267"/>
                  </a:cubicBezTo>
                  <a:cubicBezTo>
                    <a:pt x="145" y="266"/>
                    <a:pt x="146" y="266"/>
                    <a:pt x="147" y="266"/>
                  </a:cubicBezTo>
                  <a:close/>
                  <a:moveTo>
                    <a:pt x="200" y="232"/>
                  </a:moveTo>
                  <a:cubicBezTo>
                    <a:pt x="200" y="232"/>
                    <a:pt x="200" y="231"/>
                    <a:pt x="200" y="231"/>
                  </a:cubicBezTo>
                  <a:cubicBezTo>
                    <a:pt x="199" y="233"/>
                    <a:pt x="198" y="235"/>
                    <a:pt x="197" y="238"/>
                  </a:cubicBezTo>
                  <a:cubicBezTo>
                    <a:pt x="197" y="238"/>
                    <a:pt x="197" y="238"/>
                    <a:pt x="197" y="238"/>
                  </a:cubicBezTo>
                  <a:cubicBezTo>
                    <a:pt x="198" y="236"/>
                    <a:pt x="199" y="234"/>
                    <a:pt x="200" y="232"/>
                  </a:cubicBezTo>
                  <a:close/>
                  <a:moveTo>
                    <a:pt x="198" y="196"/>
                  </a:moveTo>
                  <a:cubicBezTo>
                    <a:pt x="198" y="196"/>
                    <a:pt x="198" y="197"/>
                    <a:pt x="198" y="197"/>
                  </a:cubicBezTo>
                  <a:cubicBezTo>
                    <a:pt x="199" y="197"/>
                    <a:pt x="199" y="197"/>
                    <a:pt x="200" y="197"/>
                  </a:cubicBezTo>
                  <a:cubicBezTo>
                    <a:pt x="200" y="197"/>
                    <a:pt x="200" y="197"/>
                    <a:pt x="200" y="197"/>
                  </a:cubicBezTo>
                  <a:cubicBezTo>
                    <a:pt x="201" y="196"/>
                    <a:pt x="201" y="195"/>
                    <a:pt x="202" y="195"/>
                  </a:cubicBezTo>
                  <a:cubicBezTo>
                    <a:pt x="202" y="195"/>
                    <a:pt x="202" y="195"/>
                    <a:pt x="202" y="195"/>
                  </a:cubicBezTo>
                  <a:cubicBezTo>
                    <a:pt x="200" y="195"/>
                    <a:pt x="199" y="196"/>
                    <a:pt x="198" y="196"/>
                  </a:cubicBezTo>
                  <a:close/>
                  <a:moveTo>
                    <a:pt x="17" y="73"/>
                  </a:moveTo>
                  <a:cubicBezTo>
                    <a:pt x="16" y="72"/>
                    <a:pt x="17" y="72"/>
                    <a:pt x="18" y="71"/>
                  </a:cubicBezTo>
                  <a:cubicBezTo>
                    <a:pt x="17" y="71"/>
                    <a:pt x="16" y="71"/>
                    <a:pt x="16" y="71"/>
                  </a:cubicBezTo>
                  <a:cubicBezTo>
                    <a:pt x="15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3"/>
                    <a:pt x="16" y="73"/>
                    <a:pt x="17" y="73"/>
                  </a:cubicBezTo>
                  <a:close/>
                  <a:moveTo>
                    <a:pt x="27" y="206"/>
                  </a:moveTo>
                  <a:cubicBezTo>
                    <a:pt x="27" y="206"/>
                    <a:pt x="27" y="206"/>
                    <a:pt x="27" y="206"/>
                  </a:cubicBezTo>
                  <a:cubicBezTo>
                    <a:pt x="27" y="204"/>
                    <a:pt x="27" y="202"/>
                    <a:pt x="27" y="200"/>
                  </a:cubicBezTo>
                  <a:cubicBezTo>
                    <a:pt x="27" y="200"/>
                    <a:pt x="27" y="200"/>
                    <a:pt x="27" y="200"/>
                  </a:cubicBezTo>
                  <a:cubicBezTo>
                    <a:pt x="27" y="200"/>
                    <a:pt x="26" y="201"/>
                    <a:pt x="26" y="202"/>
                  </a:cubicBezTo>
                  <a:cubicBezTo>
                    <a:pt x="26" y="203"/>
                    <a:pt x="27" y="204"/>
                    <a:pt x="27" y="206"/>
                  </a:cubicBezTo>
                  <a:close/>
                  <a:moveTo>
                    <a:pt x="223" y="32"/>
                  </a:moveTo>
                  <a:cubicBezTo>
                    <a:pt x="223" y="32"/>
                    <a:pt x="223" y="32"/>
                    <a:pt x="223" y="32"/>
                  </a:cubicBezTo>
                  <a:cubicBezTo>
                    <a:pt x="222" y="33"/>
                    <a:pt x="221" y="34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1" y="35"/>
                    <a:pt x="222" y="33"/>
                    <a:pt x="223" y="32"/>
                  </a:cubicBezTo>
                  <a:close/>
                  <a:moveTo>
                    <a:pt x="85" y="255"/>
                  </a:moveTo>
                  <a:cubicBezTo>
                    <a:pt x="85" y="255"/>
                    <a:pt x="86" y="254"/>
                    <a:pt x="86" y="254"/>
                  </a:cubicBezTo>
                  <a:cubicBezTo>
                    <a:pt x="84" y="254"/>
                    <a:pt x="84" y="254"/>
                    <a:pt x="83" y="254"/>
                  </a:cubicBezTo>
                  <a:cubicBezTo>
                    <a:pt x="83" y="255"/>
                    <a:pt x="84" y="255"/>
                    <a:pt x="84" y="256"/>
                  </a:cubicBezTo>
                  <a:cubicBezTo>
                    <a:pt x="85" y="256"/>
                    <a:pt x="85" y="255"/>
                    <a:pt x="85" y="255"/>
                  </a:cubicBezTo>
                  <a:close/>
                  <a:moveTo>
                    <a:pt x="17" y="197"/>
                  </a:moveTo>
                  <a:cubicBezTo>
                    <a:pt x="17" y="196"/>
                    <a:pt x="17" y="191"/>
                    <a:pt x="17" y="190"/>
                  </a:cubicBezTo>
                  <a:cubicBezTo>
                    <a:pt x="17" y="190"/>
                    <a:pt x="16" y="191"/>
                    <a:pt x="16" y="191"/>
                  </a:cubicBezTo>
                  <a:cubicBezTo>
                    <a:pt x="17" y="193"/>
                    <a:pt x="17" y="195"/>
                    <a:pt x="17" y="197"/>
                  </a:cubicBezTo>
                  <a:close/>
                  <a:moveTo>
                    <a:pt x="19" y="84"/>
                  </a:moveTo>
                  <a:cubicBezTo>
                    <a:pt x="19" y="82"/>
                    <a:pt x="19" y="80"/>
                    <a:pt x="20" y="79"/>
                  </a:cubicBezTo>
                  <a:cubicBezTo>
                    <a:pt x="18" y="80"/>
                    <a:pt x="18" y="81"/>
                    <a:pt x="18" y="83"/>
                  </a:cubicBezTo>
                  <a:cubicBezTo>
                    <a:pt x="18" y="83"/>
                    <a:pt x="18" y="84"/>
                    <a:pt x="19" y="84"/>
                  </a:cubicBezTo>
                  <a:close/>
                  <a:moveTo>
                    <a:pt x="53" y="245"/>
                  </a:moveTo>
                  <a:cubicBezTo>
                    <a:pt x="52" y="246"/>
                    <a:pt x="51" y="246"/>
                    <a:pt x="51" y="247"/>
                  </a:cubicBezTo>
                  <a:cubicBezTo>
                    <a:pt x="52" y="247"/>
                    <a:pt x="53" y="247"/>
                    <a:pt x="54" y="247"/>
                  </a:cubicBezTo>
                  <a:cubicBezTo>
                    <a:pt x="53" y="246"/>
                    <a:pt x="53" y="246"/>
                    <a:pt x="53" y="245"/>
                  </a:cubicBezTo>
                  <a:close/>
                  <a:moveTo>
                    <a:pt x="79" y="76"/>
                  </a:moveTo>
                  <a:cubicBezTo>
                    <a:pt x="81" y="76"/>
                    <a:pt x="82" y="76"/>
                    <a:pt x="83" y="76"/>
                  </a:cubicBezTo>
                  <a:cubicBezTo>
                    <a:pt x="81" y="75"/>
                    <a:pt x="81" y="74"/>
                    <a:pt x="79" y="76"/>
                  </a:cubicBezTo>
                  <a:close/>
                  <a:moveTo>
                    <a:pt x="202" y="223"/>
                  </a:moveTo>
                  <a:cubicBezTo>
                    <a:pt x="202" y="222"/>
                    <a:pt x="203" y="222"/>
                    <a:pt x="203" y="221"/>
                  </a:cubicBezTo>
                  <a:cubicBezTo>
                    <a:pt x="202" y="221"/>
                    <a:pt x="201" y="221"/>
                    <a:pt x="200" y="223"/>
                  </a:cubicBezTo>
                  <a:cubicBezTo>
                    <a:pt x="201" y="223"/>
                    <a:pt x="201" y="223"/>
                    <a:pt x="202" y="223"/>
                  </a:cubicBezTo>
                  <a:close/>
                  <a:moveTo>
                    <a:pt x="200" y="202"/>
                  </a:moveTo>
                  <a:cubicBezTo>
                    <a:pt x="200" y="202"/>
                    <a:pt x="200" y="202"/>
                    <a:pt x="200" y="202"/>
                  </a:cubicBezTo>
                  <a:cubicBezTo>
                    <a:pt x="201" y="202"/>
                    <a:pt x="201" y="202"/>
                    <a:pt x="202" y="201"/>
                  </a:cubicBezTo>
                  <a:cubicBezTo>
                    <a:pt x="202" y="201"/>
                    <a:pt x="202" y="200"/>
                    <a:pt x="202" y="199"/>
                  </a:cubicBezTo>
                  <a:cubicBezTo>
                    <a:pt x="201" y="200"/>
                    <a:pt x="200" y="201"/>
                    <a:pt x="200" y="202"/>
                  </a:cubicBezTo>
                  <a:close/>
                  <a:moveTo>
                    <a:pt x="180" y="184"/>
                  </a:moveTo>
                  <a:cubicBezTo>
                    <a:pt x="180" y="184"/>
                    <a:pt x="180" y="183"/>
                    <a:pt x="180" y="183"/>
                  </a:cubicBezTo>
                  <a:cubicBezTo>
                    <a:pt x="181" y="182"/>
                    <a:pt x="180" y="182"/>
                    <a:pt x="180" y="181"/>
                  </a:cubicBezTo>
                  <a:cubicBezTo>
                    <a:pt x="180" y="181"/>
                    <a:pt x="180" y="181"/>
                    <a:pt x="179" y="181"/>
                  </a:cubicBezTo>
                  <a:cubicBezTo>
                    <a:pt x="179" y="182"/>
                    <a:pt x="179" y="183"/>
                    <a:pt x="180" y="184"/>
                  </a:cubicBezTo>
                  <a:close/>
                  <a:moveTo>
                    <a:pt x="99" y="259"/>
                  </a:moveTo>
                  <a:cubicBezTo>
                    <a:pt x="100" y="261"/>
                    <a:pt x="102" y="261"/>
                    <a:pt x="104" y="261"/>
                  </a:cubicBezTo>
                  <a:cubicBezTo>
                    <a:pt x="102" y="260"/>
                    <a:pt x="101" y="260"/>
                    <a:pt x="99" y="259"/>
                  </a:cubicBezTo>
                  <a:close/>
                  <a:moveTo>
                    <a:pt x="15" y="228"/>
                  </a:moveTo>
                  <a:cubicBezTo>
                    <a:pt x="15" y="228"/>
                    <a:pt x="15" y="229"/>
                    <a:pt x="15" y="229"/>
                  </a:cubicBezTo>
                  <a:cubicBezTo>
                    <a:pt x="14" y="230"/>
                    <a:pt x="15" y="231"/>
                    <a:pt x="15" y="232"/>
                  </a:cubicBezTo>
                  <a:cubicBezTo>
                    <a:pt x="16" y="231"/>
                    <a:pt x="16" y="230"/>
                    <a:pt x="15" y="228"/>
                  </a:cubicBezTo>
                  <a:close/>
                  <a:moveTo>
                    <a:pt x="232" y="19"/>
                  </a:moveTo>
                  <a:cubicBezTo>
                    <a:pt x="231" y="20"/>
                    <a:pt x="231" y="20"/>
                    <a:pt x="230" y="21"/>
                  </a:cubicBezTo>
                  <a:cubicBezTo>
                    <a:pt x="230" y="21"/>
                    <a:pt x="231" y="22"/>
                    <a:pt x="231" y="22"/>
                  </a:cubicBezTo>
                  <a:cubicBezTo>
                    <a:pt x="232" y="21"/>
                    <a:pt x="232" y="21"/>
                    <a:pt x="233" y="20"/>
                  </a:cubicBezTo>
                  <a:cubicBezTo>
                    <a:pt x="232" y="20"/>
                    <a:pt x="232" y="20"/>
                    <a:pt x="232" y="19"/>
                  </a:cubicBezTo>
                  <a:close/>
                  <a:moveTo>
                    <a:pt x="196" y="252"/>
                  </a:moveTo>
                  <a:cubicBezTo>
                    <a:pt x="196" y="251"/>
                    <a:pt x="195" y="250"/>
                    <a:pt x="194" y="251"/>
                  </a:cubicBezTo>
                  <a:cubicBezTo>
                    <a:pt x="193" y="251"/>
                    <a:pt x="193" y="251"/>
                    <a:pt x="192" y="251"/>
                  </a:cubicBezTo>
                  <a:cubicBezTo>
                    <a:pt x="192" y="251"/>
                    <a:pt x="192" y="252"/>
                    <a:pt x="191" y="252"/>
                  </a:cubicBezTo>
                  <a:cubicBezTo>
                    <a:pt x="193" y="252"/>
                    <a:pt x="195" y="252"/>
                    <a:pt x="196" y="252"/>
                  </a:cubicBezTo>
                  <a:close/>
                  <a:moveTo>
                    <a:pt x="78" y="74"/>
                  </a:moveTo>
                  <a:cubicBezTo>
                    <a:pt x="77" y="74"/>
                    <a:pt x="75" y="73"/>
                    <a:pt x="74" y="73"/>
                  </a:cubicBezTo>
                  <a:cubicBezTo>
                    <a:pt x="75" y="74"/>
                    <a:pt x="76" y="75"/>
                    <a:pt x="77" y="75"/>
                  </a:cubicBezTo>
                  <a:cubicBezTo>
                    <a:pt x="77" y="75"/>
                    <a:pt x="78" y="74"/>
                    <a:pt x="78" y="74"/>
                  </a:cubicBezTo>
                  <a:close/>
                  <a:moveTo>
                    <a:pt x="81" y="260"/>
                  </a:moveTo>
                  <a:cubicBezTo>
                    <a:pt x="82" y="262"/>
                    <a:pt x="83" y="261"/>
                    <a:pt x="84" y="261"/>
                  </a:cubicBezTo>
                  <a:cubicBezTo>
                    <a:pt x="85" y="261"/>
                    <a:pt x="85" y="260"/>
                    <a:pt x="85" y="260"/>
                  </a:cubicBezTo>
                  <a:cubicBezTo>
                    <a:pt x="84" y="260"/>
                    <a:pt x="82" y="260"/>
                    <a:pt x="81" y="260"/>
                  </a:cubicBezTo>
                  <a:close/>
                  <a:moveTo>
                    <a:pt x="79" y="71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80" y="71"/>
                    <a:pt x="80" y="7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3" y="72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1" y="71"/>
                    <a:pt x="80" y="71"/>
                    <a:pt x="79" y="71"/>
                  </a:cubicBezTo>
                  <a:close/>
                  <a:moveTo>
                    <a:pt x="47" y="253"/>
                  </a:moveTo>
                  <a:cubicBezTo>
                    <a:pt x="47" y="254"/>
                    <a:pt x="47" y="254"/>
                    <a:pt x="47" y="254"/>
                  </a:cubicBezTo>
                  <a:cubicBezTo>
                    <a:pt x="48" y="254"/>
                    <a:pt x="49" y="254"/>
                    <a:pt x="51" y="253"/>
                  </a:cubicBezTo>
                  <a:cubicBezTo>
                    <a:pt x="50" y="253"/>
                    <a:pt x="50" y="253"/>
                    <a:pt x="50" y="252"/>
                  </a:cubicBezTo>
                  <a:cubicBezTo>
                    <a:pt x="49" y="253"/>
                    <a:pt x="48" y="253"/>
                    <a:pt x="47" y="253"/>
                  </a:cubicBezTo>
                  <a:close/>
                  <a:moveTo>
                    <a:pt x="46" y="196"/>
                  </a:moveTo>
                  <a:cubicBezTo>
                    <a:pt x="45" y="197"/>
                    <a:pt x="46" y="200"/>
                    <a:pt x="46" y="200"/>
                  </a:cubicBezTo>
                  <a:cubicBezTo>
                    <a:pt x="46" y="200"/>
                    <a:pt x="47" y="200"/>
                    <a:pt x="47" y="199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lose/>
                  <a:moveTo>
                    <a:pt x="233" y="199"/>
                  </a:moveTo>
                  <a:cubicBezTo>
                    <a:pt x="233" y="198"/>
                    <a:pt x="233" y="197"/>
                    <a:pt x="233" y="196"/>
                  </a:cubicBezTo>
                  <a:cubicBezTo>
                    <a:pt x="233" y="196"/>
                    <a:pt x="232" y="196"/>
                    <a:pt x="232" y="197"/>
                  </a:cubicBezTo>
                  <a:cubicBezTo>
                    <a:pt x="232" y="198"/>
                    <a:pt x="231" y="199"/>
                    <a:pt x="233" y="199"/>
                  </a:cubicBezTo>
                  <a:close/>
                  <a:moveTo>
                    <a:pt x="206" y="18"/>
                  </a:moveTo>
                  <a:cubicBezTo>
                    <a:pt x="205" y="18"/>
                    <a:pt x="204" y="19"/>
                    <a:pt x="203" y="19"/>
                  </a:cubicBezTo>
                  <a:cubicBezTo>
                    <a:pt x="203" y="20"/>
                    <a:pt x="204" y="20"/>
                    <a:pt x="204" y="21"/>
                  </a:cubicBezTo>
                  <a:cubicBezTo>
                    <a:pt x="205" y="20"/>
                    <a:pt x="205" y="19"/>
                    <a:pt x="206" y="18"/>
                  </a:cubicBezTo>
                  <a:close/>
                  <a:moveTo>
                    <a:pt x="202" y="17"/>
                  </a:moveTo>
                  <a:cubicBezTo>
                    <a:pt x="201" y="16"/>
                    <a:pt x="199" y="16"/>
                    <a:pt x="198" y="16"/>
                  </a:cubicBezTo>
                  <a:cubicBezTo>
                    <a:pt x="199" y="16"/>
                    <a:pt x="200" y="17"/>
                    <a:pt x="201" y="18"/>
                  </a:cubicBezTo>
                  <a:cubicBezTo>
                    <a:pt x="202" y="18"/>
                    <a:pt x="202" y="17"/>
                    <a:pt x="202" y="17"/>
                  </a:cubicBezTo>
                  <a:close/>
                  <a:moveTo>
                    <a:pt x="196" y="219"/>
                  </a:moveTo>
                  <a:cubicBezTo>
                    <a:pt x="195" y="219"/>
                    <a:pt x="195" y="219"/>
                    <a:pt x="195" y="219"/>
                  </a:cubicBezTo>
                  <a:cubicBezTo>
                    <a:pt x="195" y="219"/>
                    <a:pt x="194" y="220"/>
                    <a:pt x="193" y="221"/>
                  </a:cubicBezTo>
                  <a:cubicBezTo>
                    <a:pt x="192" y="222"/>
                    <a:pt x="192" y="222"/>
                    <a:pt x="193" y="223"/>
                  </a:cubicBezTo>
                  <a:cubicBezTo>
                    <a:pt x="194" y="221"/>
                    <a:pt x="195" y="220"/>
                    <a:pt x="196" y="21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4"/>
                    <a:pt x="55" y="196"/>
                  </a:cubicBezTo>
                  <a:cubicBezTo>
                    <a:pt x="55" y="194"/>
                    <a:pt x="55" y="192"/>
                    <a:pt x="54" y="192"/>
                  </a:cubicBezTo>
                  <a:cubicBezTo>
                    <a:pt x="54" y="192"/>
                    <a:pt x="54" y="192"/>
                    <a:pt x="53" y="192"/>
                  </a:cubicBezTo>
                  <a:close/>
                  <a:moveTo>
                    <a:pt x="36" y="256"/>
                  </a:moveTo>
                  <a:cubicBezTo>
                    <a:pt x="36" y="256"/>
                    <a:pt x="36" y="256"/>
                    <a:pt x="36" y="256"/>
                  </a:cubicBezTo>
                  <a:cubicBezTo>
                    <a:pt x="37" y="257"/>
                    <a:pt x="37" y="257"/>
                    <a:pt x="38" y="257"/>
                  </a:cubicBezTo>
                  <a:cubicBezTo>
                    <a:pt x="39" y="257"/>
                    <a:pt x="40" y="258"/>
                    <a:pt x="41" y="257"/>
                  </a:cubicBezTo>
                  <a:cubicBezTo>
                    <a:pt x="40" y="257"/>
                    <a:pt x="39" y="256"/>
                    <a:pt x="39" y="256"/>
                  </a:cubicBezTo>
                  <a:cubicBezTo>
                    <a:pt x="38" y="256"/>
                    <a:pt x="37" y="256"/>
                    <a:pt x="36" y="256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8" y="29"/>
                    <a:pt x="57" y="29"/>
                    <a:pt x="57" y="30"/>
                  </a:cubicBezTo>
                  <a:cubicBezTo>
                    <a:pt x="57" y="30"/>
                    <a:pt x="57" y="31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8" y="31"/>
                    <a:pt x="58" y="30"/>
                    <a:pt x="59" y="29"/>
                  </a:cubicBezTo>
                  <a:close/>
                  <a:moveTo>
                    <a:pt x="21" y="170"/>
                  </a:moveTo>
                  <a:cubicBezTo>
                    <a:pt x="21" y="170"/>
                    <a:pt x="21" y="170"/>
                    <a:pt x="21" y="170"/>
                  </a:cubicBezTo>
                  <a:cubicBezTo>
                    <a:pt x="21" y="171"/>
                    <a:pt x="21" y="172"/>
                    <a:pt x="21" y="173"/>
                  </a:cubicBezTo>
                  <a:cubicBezTo>
                    <a:pt x="21" y="173"/>
                    <a:pt x="21" y="174"/>
                    <a:pt x="21" y="175"/>
                  </a:cubicBezTo>
                  <a:cubicBezTo>
                    <a:pt x="22" y="175"/>
                    <a:pt x="22" y="175"/>
                    <a:pt x="22" y="174"/>
                  </a:cubicBezTo>
                  <a:cubicBezTo>
                    <a:pt x="22" y="173"/>
                    <a:pt x="21" y="171"/>
                    <a:pt x="21" y="170"/>
                  </a:cubicBezTo>
                  <a:close/>
                  <a:moveTo>
                    <a:pt x="38" y="68"/>
                  </a:moveTo>
                  <a:cubicBezTo>
                    <a:pt x="37" y="68"/>
                    <a:pt x="37" y="68"/>
                    <a:pt x="36" y="68"/>
                  </a:cubicBezTo>
                  <a:cubicBezTo>
                    <a:pt x="36" y="69"/>
                    <a:pt x="36" y="69"/>
                    <a:pt x="35" y="70"/>
                  </a:cubicBezTo>
                  <a:cubicBezTo>
                    <a:pt x="36" y="70"/>
                    <a:pt x="37" y="70"/>
                    <a:pt x="37" y="70"/>
                  </a:cubicBezTo>
                  <a:cubicBezTo>
                    <a:pt x="37" y="69"/>
                    <a:pt x="38" y="69"/>
                    <a:pt x="38" y="68"/>
                  </a:cubicBezTo>
                  <a:close/>
                  <a:moveTo>
                    <a:pt x="231" y="177"/>
                  </a:moveTo>
                  <a:cubicBezTo>
                    <a:pt x="231" y="177"/>
                    <a:pt x="231" y="177"/>
                    <a:pt x="231" y="177"/>
                  </a:cubicBezTo>
                  <a:cubicBezTo>
                    <a:pt x="232" y="177"/>
                    <a:pt x="233" y="177"/>
                    <a:pt x="234" y="177"/>
                  </a:cubicBezTo>
                  <a:cubicBezTo>
                    <a:pt x="234" y="177"/>
                    <a:pt x="234" y="177"/>
                    <a:pt x="234" y="177"/>
                  </a:cubicBezTo>
                  <a:cubicBezTo>
                    <a:pt x="234" y="177"/>
                    <a:pt x="234" y="176"/>
                    <a:pt x="234" y="176"/>
                  </a:cubicBezTo>
                  <a:cubicBezTo>
                    <a:pt x="233" y="176"/>
                    <a:pt x="232" y="176"/>
                    <a:pt x="231" y="177"/>
                  </a:cubicBezTo>
                  <a:cubicBezTo>
                    <a:pt x="231" y="177"/>
                    <a:pt x="231" y="177"/>
                    <a:pt x="231" y="177"/>
                  </a:cubicBezTo>
                  <a:close/>
                  <a:moveTo>
                    <a:pt x="59" y="218"/>
                  </a:moveTo>
                  <a:cubicBezTo>
                    <a:pt x="59" y="216"/>
                    <a:pt x="58" y="215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5"/>
                    <a:pt x="58" y="216"/>
                    <a:pt x="58" y="217"/>
                  </a:cubicBezTo>
                  <a:cubicBezTo>
                    <a:pt x="58" y="217"/>
                    <a:pt x="58" y="217"/>
                    <a:pt x="59" y="218"/>
                  </a:cubicBezTo>
                  <a:close/>
                  <a:moveTo>
                    <a:pt x="75" y="9"/>
                  </a:moveTo>
                  <a:cubicBezTo>
                    <a:pt x="75" y="9"/>
                    <a:pt x="76" y="9"/>
                    <a:pt x="76" y="9"/>
                  </a:cubicBezTo>
                  <a:cubicBezTo>
                    <a:pt x="76" y="8"/>
                    <a:pt x="76" y="8"/>
                    <a:pt x="77" y="7"/>
                  </a:cubicBezTo>
                  <a:cubicBezTo>
                    <a:pt x="76" y="7"/>
                    <a:pt x="75" y="7"/>
                    <a:pt x="74" y="8"/>
                  </a:cubicBezTo>
                  <a:cubicBezTo>
                    <a:pt x="74" y="8"/>
                    <a:pt x="75" y="9"/>
                    <a:pt x="75" y="9"/>
                  </a:cubicBezTo>
                  <a:close/>
                  <a:moveTo>
                    <a:pt x="231" y="230"/>
                  </a:moveTo>
                  <a:cubicBezTo>
                    <a:pt x="230" y="231"/>
                    <a:pt x="230" y="232"/>
                    <a:pt x="229" y="233"/>
                  </a:cubicBezTo>
                  <a:cubicBezTo>
                    <a:pt x="229" y="233"/>
                    <a:pt x="229" y="234"/>
                    <a:pt x="229" y="234"/>
                  </a:cubicBezTo>
                  <a:cubicBezTo>
                    <a:pt x="230" y="233"/>
                    <a:pt x="231" y="232"/>
                    <a:pt x="231" y="230"/>
                  </a:cubicBezTo>
                  <a:close/>
                  <a:moveTo>
                    <a:pt x="27" y="194"/>
                  </a:moveTo>
                  <a:cubicBezTo>
                    <a:pt x="26" y="194"/>
                    <a:pt x="26" y="194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6"/>
                    <a:pt x="25" y="196"/>
                    <a:pt x="25" y="197"/>
                  </a:cubicBezTo>
                  <a:cubicBezTo>
                    <a:pt x="26" y="196"/>
                    <a:pt x="27" y="195"/>
                    <a:pt x="27" y="194"/>
                  </a:cubicBezTo>
                  <a:close/>
                  <a:moveTo>
                    <a:pt x="86" y="34"/>
                  </a:moveTo>
                  <a:cubicBezTo>
                    <a:pt x="86" y="32"/>
                    <a:pt x="86" y="30"/>
                    <a:pt x="86" y="28"/>
                  </a:cubicBezTo>
                  <a:cubicBezTo>
                    <a:pt x="86" y="30"/>
                    <a:pt x="85" y="32"/>
                    <a:pt x="86" y="34"/>
                  </a:cubicBezTo>
                  <a:close/>
                  <a:moveTo>
                    <a:pt x="43" y="239"/>
                  </a:moveTo>
                  <a:cubicBezTo>
                    <a:pt x="43" y="240"/>
                    <a:pt x="43" y="242"/>
                    <a:pt x="43" y="243"/>
                  </a:cubicBezTo>
                  <a:cubicBezTo>
                    <a:pt x="43" y="243"/>
                    <a:pt x="44" y="243"/>
                    <a:pt x="44" y="243"/>
                  </a:cubicBezTo>
                  <a:cubicBezTo>
                    <a:pt x="44" y="241"/>
                    <a:pt x="43" y="240"/>
                    <a:pt x="43" y="239"/>
                  </a:cubicBezTo>
                  <a:close/>
                  <a:moveTo>
                    <a:pt x="65" y="247"/>
                  </a:moveTo>
                  <a:cubicBezTo>
                    <a:pt x="66" y="248"/>
                    <a:pt x="66" y="248"/>
                    <a:pt x="68" y="248"/>
                  </a:cubicBezTo>
                  <a:cubicBezTo>
                    <a:pt x="68" y="247"/>
                    <a:pt x="68" y="247"/>
                    <a:pt x="68" y="246"/>
                  </a:cubicBezTo>
                  <a:cubicBezTo>
                    <a:pt x="67" y="247"/>
                    <a:pt x="66" y="247"/>
                    <a:pt x="65" y="247"/>
                  </a:cubicBezTo>
                  <a:close/>
                  <a:moveTo>
                    <a:pt x="95" y="10"/>
                  </a:moveTo>
                  <a:cubicBezTo>
                    <a:pt x="94" y="10"/>
                    <a:pt x="93" y="11"/>
                    <a:pt x="92" y="12"/>
                  </a:cubicBezTo>
                  <a:cubicBezTo>
                    <a:pt x="92" y="12"/>
                    <a:pt x="93" y="12"/>
                    <a:pt x="93" y="12"/>
                  </a:cubicBezTo>
                  <a:cubicBezTo>
                    <a:pt x="94" y="11"/>
                    <a:pt x="94" y="11"/>
                    <a:pt x="95" y="11"/>
                  </a:cubicBezTo>
                  <a:cubicBezTo>
                    <a:pt x="95" y="11"/>
                    <a:pt x="95" y="10"/>
                    <a:pt x="95" y="10"/>
                  </a:cubicBezTo>
                  <a:close/>
                  <a:moveTo>
                    <a:pt x="181" y="250"/>
                  </a:moveTo>
                  <a:cubicBezTo>
                    <a:pt x="180" y="250"/>
                    <a:pt x="180" y="251"/>
                    <a:pt x="179" y="251"/>
                  </a:cubicBezTo>
                  <a:cubicBezTo>
                    <a:pt x="179" y="251"/>
                    <a:pt x="179" y="251"/>
                    <a:pt x="179" y="252"/>
                  </a:cubicBezTo>
                  <a:cubicBezTo>
                    <a:pt x="179" y="252"/>
                    <a:pt x="180" y="252"/>
                    <a:pt x="181" y="251"/>
                  </a:cubicBezTo>
                  <a:cubicBezTo>
                    <a:pt x="181" y="251"/>
                    <a:pt x="181" y="251"/>
                    <a:pt x="181" y="250"/>
                  </a:cubicBezTo>
                  <a:close/>
                  <a:moveTo>
                    <a:pt x="206" y="193"/>
                  </a:moveTo>
                  <a:cubicBezTo>
                    <a:pt x="205" y="194"/>
                    <a:pt x="205" y="194"/>
                    <a:pt x="205" y="194"/>
                  </a:cubicBezTo>
                  <a:cubicBezTo>
                    <a:pt x="205" y="195"/>
                    <a:pt x="205" y="195"/>
                    <a:pt x="206" y="196"/>
                  </a:cubicBezTo>
                  <a:cubicBezTo>
                    <a:pt x="206" y="196"/>
                    <a:pt x="206" y="197"/>
                    <a:pt x="207" y="197"/>
                  </a:cubicBezTo>
                  <a:cubicBezTo>
                    <a:pt x="207" y="196"/>
                    <a:pt x="206" y="195"/>
                    <a:pt x="206" y="193"/>
                  </a:cubicBezTo>
                  <a:close/>
                  <a:moveTo>
                    <a:pt x="218" y="61"/>
                  </a:moveTo>
                  <a:cubicBezTo>
                    <a:pt x="216" y="63"/>
                    <a:pt x="216" y="63"/>
                    <a:pt x="217" y="65"/>
                  </a:cubicBezTo>
                  <a:cubicBezTo>
                    <a:pt x="217" y="64"/>
                    <a:pt x="218" y="63"/>
                    <a:pt x="218" y="61"/>
                  </a:cubicBezTo>
                  <a:close/>
                  <a:moveTo>
                    <a:pt x="243" y="196"/>
                  </a:moveTo>
                  <a:cubicBezTo>
                    <a:pt x="243" y="195"/>
                    <a:pt x="242" y="195"/>
                    <a:pt x="242" y="195"/>
                  </a:cubicBezTo>
                  <a:cubicBezTo>
                    <a:pt x="242" y="196"/>
                    <a:pt x="242" y="197"/>
                    <a:pt x="242" y="199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3" y="198"/>
                    <a:pt x="243" y="197"/>
                    <a:pt x="243" y="196"/>
                  </a:cubicBezTo>
                  <a:close/>
                  <a:moveTo>
                    <a:pt x="89" y="221"/>
                  </a:moveTo>
                  <a:cubicBezTo>
                    <a:pt x="89" y="221"/>
                    <a:pt x="89" y="221"/>
                    <a:pt x="88" y="221"/>
                  </a:cubicBezTo>
                  <a:cubicBezTo>
                    <a:pt x="89" y="223"/>
                    <a:pt x="88" y="225"/>
                    <a:pt x="89" y="228"/>
                  </a:cubicBezTo>
                  <a:cubicBezTo>
                    <a:pt x="89" y="226"/>
                    <a:pt x="89" y="223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lose/>
                  <a:moveTo>
                    <a:pt x="14" y="185"/>
                  </a:moveTo>
                  <a:cubicBezTo>
                    <a:pt x="13" y="185"/>
                    <a:pt x="13" y="185"/>
                    <a:pt x="13" y="185"/>
                  </a:cubicBezTo>
                  <a:cubicBezTo>
                    <a:pt x="13" y="187"/>
                    <a:pt x="13" y="189"/>
                    <a:pt x="13" y="191"/>
                  </a:cubicBezTo>
                  <a:cubicBezTo>
                    <a:pt x="14" y="190"/>
                    <a:pt x="14" y="190"/>
                    <a:pt x="14" y="189"/>
                  </a:cubicBezTo>
                  <a:cubicBezTo>
                    <a:pt x="14" y="188"/>
                    <a:pt x="14" y="186"/>
                    <a:pt x="14" y="185"/>
                  </a:cubicBezTo>
                  <a:close/>
                  <a:moveTo>
                    <a:pt x="35" y="79"/>
                  </a:moveTo>
                  <a:cubicBezTo>
                    <a:pt x="37" y="79"/>
                    <a:pt x="41" y="79"/>
                    <a:pt x="41" y="79"/>
                  </a:cubicBezTo>
                  <a:cubicBezTo>
                    <a:pt x="39" y="79"/>
                    <a:pt x="37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lose/>
                  <a:moveTo>
                    <a:pt x="212" y="7"/>
                  </a:moveTo>
                  <a:cubicBezTo>
                    <a:pt x="210" y="6"/>
                    <a:pt x="209" y="6"/>
                    <a:pt x="207" y="6"/>
                  </a:cubicBezTo>
                  <a:cubicBezTo>
                    <a:pt x="208" y="6"/>
                    <a:pt x="209" y="7"/>
                    <a:pt x="209" y="7"/>
                  </a:cubicBezTo>
                  <a:cubicBezTo>
                    <a:pt x="210" y="7"/>
                    <a:pt x="211" y="7"/>
                    <a:pt x="212" y="7"/>
                  </a:cubicBezTo>
                  <a:close/>
                  <a:moveTo>
                    <a:pt x="93" y="75"/>
                  </a:moveTo>
                  <a:cubicBezTo>
                    <a:pt x="93" y="74"/>
                    <a:pt x="93" y="73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2" y="73"/>
                    <a:pt x="92" y="74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2" y="75"/>
                    <a:pt x="93" y="75"/>
                  </a:cubicBezTo>
                  <a:close/>
                  <a:moveTo>
                    <a:pt x="236" y="52"/>
                  </a:moveTo>
                  <a:cubicBezTo>
                    <a:pt x="235" y="53"/>
                    <a:pt x="235" y="55"/>
                    <a:pt x="236" y="56"/>
                  </a:cubicBezTo>
                  <a:cubicBezTo>
                    <a:pt x="236" y="55"/>
                    <a:pt x="236" y="53"/>
                    <a:pt x="236" y="52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8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28"/>
                    <a:pt x="35" y="26"/>
                  </a:cubicBezTo>
                  <a:close/>
                  <a:moveTo>
                    <a:pt x="217" y="196"/>
                  </a:moveTo>
                  <a:cubicBezTo>
                    <a:pt x="216" y="195"/>
                    <a:pt x="216" y="194"/>
                    <a:pt x="215" y="194"/>
                  </a:cubicBezTo>
                  <a:cubicBezTo>
                    <a:pt x="215" y="195"/>
                    <a:pt x="215" y="195"/>
                    <a:pt x="215" y="196"/>
                  </a:cubicBezTo>
                  <a:cubicBezTo>
                    <a:pt x="216" y="196"/>
                    <a:pt x="216" y="196"/>
                    <a:pt x="217" y="196"/>
                  </a:cubicBezTo>
                  <a:close/>
                  <a:moveTo>
                    <a:pt x="195" y="254"/>
                  </a:moveTo>
                  <a:cubicBezTo>
                    <a:pt x="194" y="254"/>
                    <a:pt x="193" y="254"/>
                    <a:pt x="192" y="254"/>
                  </a:cubicBezTo>
                  <a:cubicBezTo>
                    <a:pt x="193" y="255"/>
                    <a:pt x="194" y="255"/>
                    <a:pt x="195" y="255"/>
                  </a:cubicBezTo>
                  <a:cubicBezTo>
                    <a:pt x="195" y="255"/>
                    <a:pt x="195" y="255"/>
                    <a:pt x="195" y="254"/>
                  </a:cubicBezTo>
                  <a:close/>
                  <a:moveTo>
                    <a:pt x="38" y="248"/>
                  </a:moveTo>
                  <a:cubicBezTo>
                    <a:pt x="38" y="248"/>
                    <a:pt x="38" y="248"/>
                    <a:pt x="39" y="248"/>
                  </a:cubicBezTo>
                  <a:cubicBezTo>
                    <a:pt x="39" y="248"/>
                    <a:pt x="39" y="247"/>
                    <a:pt x="40" y="247"/>
                  </a:cubicBezTo>
                  <a:cubicBezTo>
                    <a:pt x="39" y="246"/>
                    <a:pt x="39" y="246"/>
                    <a:pt x="39" y="245"/>
                  </a:cubicBezTo>
                  <a:cubicBezTo>
                    <a:pt x="39" y="246"/>
                    <a:pt x="39" y="247"/>
                    <a:pt x="38" y="248"/>
                  </a:cubicBezTo>
                  <a:close/>
                  <a:moveTo>
                    <a:pt x="90" y="183"/>
                  </a:moveTo>
                  <a:cubicBezTo>
                    <a:pt x="90" y="185"/>
                    <a:pt x="89" y="188"/>
                    <a:pt x="90" y="189"/>
                  </a:cubicBezTo>
                  <a:cubicBezTo>
                    <a:pt x="90" y="187"/>
                    <a:pt x="90" y="185"/>
                    <a:pt x="90" y="183"/>
                  </a:cubicBezTo>
                  <a:close/>
                  <a:moveTo>
                    <a:pt x="77" y="235"/>
                  </a:moveTo>
                  <a:cubicBezTo>
                    <a:pt x="78" y="235"/>
                    <a:pt x="78" y="235"/>
                    <a:pt x="79" y="235"/>
                  </a:cubicBezTo>
                  <a:cubicBezTo>
                    <a:pt x="78" y="234"/>
                    <a:pt x="78" y="233"/>
                    <a:pt x="78" y="232"/>
                  </a:cubicBezTo>
                  <a:cubicBezTo>
                    <a:pt x="78" y="232"/>
                    <a:pt x="78" y="232"/>
                    <a:pt x="78" y="232"/>
                  </a:cubicBezTo>
                  <a:cubicBezTo>
                    <a:pt x="78" y="233"/>
                    <a:pt x="77" y="234"/>
                    <a:pt x="77" y="235"/>
                  </a:cubicBezTo>
                  <a:close/>
                  <a:moveTo>
                    <a:pt x="227" y="43"/>
                  </a:moveTo>
                  <a:cubicBezTo>
                    <a:pt x="225" y="44"/>
                    <a:pt x="225" y="45"/>
                    <a:pt x="227" y="46"/>
                  </a:cubicBezTo>
                  <a:cubicBezTo>
                    <a:pt x="227" y="46"/>
                    <a:pt x="227" y="46"/>
                    <a:pt x="227" y="45"/>
                  </a:cubicBezTo>
                  <a:cubicBezTo>
                    <a:pt x="227" y="45"/>
                    <a:pt x="227" y="44"/>
                    <a:pt x="227" y="43"/>
                  </a:cubicBezTo>
                  <a:close/>
                  <a:moveTo>
                    <a:pt x="150" y="265"/>
                  </a:moveTo>
                  <a:cubicBezTo>
                    <a:pt x="150" y="265"/>
                    <a:pt x="150" y="265"/>
                    <a:pt x="150" y="265"/>
                  </a:cubicBezTo>
                  <a:cubicBezTo>
                    <a:pt x="150" y="265"/>
                    <a:pt x="150" y="265"/>
                    <a:pt x="151" y="265"/>
                  </a:cubicBezTo>
                  <a:cubicBezTo>
                    <a:pt x="151" y="265"/>
                    <a:pt x="152" y="265"/>
                    <a:pt x="153" y="265"/>
                  </a:cubicBezTo>
                  <a:cubicBezTo>
                    <a:pt x="153" y="265"/>
                    <a:pt x="153" y="265"/>
                    <a:pt x="153" y="264"/>
                  </a:cubicBezTo>
                  <a:cubicBezTo>
                    <a:pt x="152" y="264"/>
                    <a:pt x="151" y="264"/>
                    <a:pt x="150" y="265"/>
                  </a:cubicBezTo>
                  <a:close/>
                  <a:moveTo>
                    <a:pt x="38" y="51"/>
                  </a:moveTo>
                  <a:cubicBezTo>
                    <a:pt x="38" y="51"/>
                    <a:pt x="38" y="51"/>
                    <a:pt x="39" y="50"/>
                  </a:cubicBezTo>
                  <a:cubicBezTo>
                    <a:pt x="39" y="49"/>
                    <a:pt x="39" y="48"/>
                    <a:pt x="39" y="47"/>
                  </a:cubicBezTo>
                  <a:cubicBezTo>
                    <a:pt x="38" y="48"/>
                    <a:pt x="38" y="49"/>
                    <a:pt x="38" y="51"/>
                  </a:cubicBezTo>
                  <a:close/>
                  <a:moveTo>
                    <a:pt x="6" y="107"/>
                  </a:moveTo>
                  <a:cubicBezTo>
                    <a:pt x="6" y="109"/>
                    <a:pt x="6" y="111"/>
                    <a:pt x="6" y="113"/>
                  </a:cubicBezTo>
                  <a:cubicBezTo>
                    <a:pt x="7" y="111"/>
                    <a:pt x="7" y="109"/>
                    <a:pt x="6" y="107"/>
                  </a:cubicBezTo>
                  <a:close/>
                  <a:moveTo>
                    <a:pt x="29" y="260"/>
                  </a:moveTo>
                  <a:cubicBezTo>
                    <a:pt x="31" y="262"/>
                    <a:pt x="31" y="262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1" y="261"/>
                    <a:pt x="30" y="261"/>
                    <a:pt x="29" y="260"/>
                  </a:cubicBezTo>
                  <a:close/>
                  <a:moveTo>
                    <a:pt x="202" y="55"/>
                  </a:moveTo>
                  <a:cubicBezTo>
                    <a:pt x="202" y="54"/>
                    <a:pt x="203" y="53"/>
                    <a:pt x="203" y="52"/>
                  </a:cubicBezTo>
                  <a:cubicBezTo>
                    <a:pt x="203" y="52"/>
                    <a:pt x="203" y="52"/>
                    <a:pt x="202" y="52"/>
                  </a:cubicBezTo>
                  <a:cubicBezTo>
                    <a:pt x="201" y="53"/>
                    <a:pt x="201" y="52"/>
                    <a:pt x="202" y="55"/>
                  </a:cubicBezTo>
                  <a:close/>
                  <a:moveTo>
                    <a:pt x="67" y="23"/>
                  </a:moveTo>
                  <a:cubicBezTo>
                    <a:pt x="66" y="22"/>
                    <a:pt x="65" y="23"/>
                    <a:pt x="65" y="24"/>
                  </a:cubicBezTo>
                  <a:cubicBezTo>
                    <a:pt x="66" y="24"/>
                    <a:pt x="66" y="24"/>
                    <a:pt x="67" y="23"/>
                  </a:cubicBezTo>
                  <a:close/>
                  <a:moveTo>
                    <a:pt x="38" y="63"/>
                  </a:moveTo>
                  <a:cubicBezTo>
                    <a:pt x="37" y="63"/>
                    <a:pt x="37" y="64"/>
                    <a:pt x="38" y="64"/>
                  </a:cubicBezTo>
                  <a:cubicBezTo>
                    <a:pt x="38" y="64"/>
                    <a:pt x="39" y="64"/>
                    <a:pt x="39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4"/>
                    <a:pt x="38" y="63"/>
                    <a:pt x="38" y="63"/>
                  </a:cubicBezTo>
                  <a:close/>
                  <a:moveTo>
                    <a:pt x="51" y="29"/>
                  </a:moveTo>
                  <a:cubicBezTo>
                    <a:pt x="52" y="29"/>
                    <a:pt x="53" y="28"/>
                    <a:pt x="54" y="28"/>
                  </a:cubicBezTo>
                  <a:cubicBezTo>
                    <a:pt x="53" y="28"/>
                    <a:pt x="53" y="27"/>
                    <a:pt x="53" y="27"/>
                  </a:cubicBezTo>
                  <a:cubicBezTo>
                    <a:pt x="52" y="28"/>
                    <a:pt x="51" y="28"/>
                    <a:pt x="51" y="29"/>
                  </a:cubicBezTo>
                  <a:close/>
                  <a:moveTo>
                    <a:pt x="51" y="224"/>
                  </a:moveTo>
                  <a:cubicBezTo>
                    <a:pt x="50" y="224"/>
                    <a:pt x="50" y="224"/>
                    <a:pt x="49" y="224"/>
                  </a:cubicBezTo>
                  <a:cubicBezTo>
                    <a:pt x="49" y="225"/>
                    <a:pt x="49" y="226"/>
                    <a:pt x="49" y="226"/>
                  </a:cubicBezTo>
                  <a:cubicBezTo>
                    <a:pt x="50" y="225"/>
                    <a:pt x="51" y="225"/>
                    <a:pt x="51" y="224"/>
                  </a:cubicBezTo>
                  <a:close/>
                  <a:moveTo>
                    <a:pt x="247" y="140"/>
                  </a:moveTo>
                  <a:cubicBezTo>
                    <a:pt x="247" y="139"/>
                    <a:pt x="247" y="138"/>
                    <a:pt x="247" y="137"/>
                  </a:cubicBezTo>
                  <a:cubicBezTo>
                    <a:pt x="247" y="137"/>
                    <a:pt x="247" y="137"/>
                    <a:pt x="247" y="137"/>
                  </a:cubicBezTo>
                  <a:cubicBezTo>
                    <a:pt x="247" y="138"/>
                    <a:pt x="247" y="138"/>
                    <a:pt x="246" y="140"/>
                  </a:cubicBezTo>
                  <a:cubicBezTo>
                    <a:pt x="247" y="140"/>
                    <a:pt x="247" y="140"/>
                    <a:pt x="247" y="140"/>
                  </a:cubicBezTo>
                  <a:close/>
                  <a:moveTo>
                    <a:pt x="215" y="58"/>
                  </a:moveTo>
                  <a:cubicBezTo>
                    <a:pt x="213" y="59"/>
                    <a:pt x="213" y="60"/>
                    <a:pt x="214" y="61"/>
                  </a:cubicBezTo>
                  <a:cubicBezTo>
                    <a:pt x="215" y="60"/>
                    <a:pt x="215" y="59"/>
                    <a:pt x="215" y="58"/>
                  </a:cubicBezTo>
                  <a:close/>
                  <a:moveTo>
                    <a:pt x="217" y="57"/>
                  </a:moveTo>
                  <a:cubicBezTo>
                    <a:pt x="217" y="57"/>
                    <a:pt x="217" y="58"/>
                    <a:pt x="217" y="59"/>
                  </a:cubicBezTo>
                  <a:cubicBezTo>
                    <a:pt x="218" y="59"/>
                    <a:pt x="218" y="58"/>
                    <a:pt x="219" y="58"/>
                  </a:cubicBezTo>
                  <a:cubicBezTo>
                    <a:pt x="219" y="58"/>
                    <a:pt x="219" y="57"/>
                    <a:pt x="218" y="57"/>
                  </a:cubicBezTo>
                  <a:cubicBezTo>
                    <a:pt x="218" y="57"/>
                    <a:pt x="218" y="57"/>
                    <a:pt x="217" y="57"/>
                  </a:cubicBezTo>
                  <a:close/>
                  <a:moveTo>
                    <a:pt x="176" y="33"/>
                  </a:moveTo>
                  <a:cubicBezTo>
                    <a:pt x="176" y="33"/>
                    <a:pt x="176" y="33"/>
                    <a:pt x="176" y="33"/>
                  </a:cubicBezTo>
                  <a:cubicBezTo>
                    <a:pt x="176" y="31"/>
                    <a:pt x="176" y="30"/>
                    <a:pt x="176" y="28"/>
                  </a:cubicBezTo>
                  <a:cubicBezTo>
                    <a:pt x="176" y="27"/>
                    <a:pt x="176" y="25"/>
                    <a:pt x="176" y="24"/>
                  </a:cubicBezTo>
                  <a:cubicBezTo>
                    <a:pt x="176" y="27"/>
                    <a:pt x="176" y="30"/>
                    <a:pt x="176" y="33"/>
                  </a:cubicBezTo>
                  <a:close/>
                  <a:moveTo>
                    <a:pt x="22" y="179"/>
                  </a:moveTo>
                  <a:cubicBezTo>
                    <a:pt x="23" y="178"/>
                    <a:pt x="23" y="178"/>
                    <a:pt x="23" y="177"/>
                  </a:cubicBezTo>
                  <a:cubicBezTo>
                    <a:pt x="22" y="177"/>
                    <a:pt x="22" y="177"/>
                    <a:pt x="21" y="177"/>
                  </a:cubicBezTo>
                  <a:cubicBezTo>
                    <a:pt x="22" y="178"/>
                    <a:pt x="22" y="179"/>
                    <a:pt x="22" y="179"/>
                  </a:cubicBezTo>
                  <a:close/>
                  <a:moveTo>
                    <a:pt x="206" y="68"/>
                  </a:moveTo>
                  <a:cubicBezTo>
                    <a:pt x="206" y="68"/>
                    <a:pt x="207" y="68"/>
                    <a:pt x="207" y="68"/>
                  </a:cubicBezTo>
                  <a:cubicBezTo>
                    <a:pt x="207" y="67"/>
                    <a:pt x="207" y="66"/>
                    <a:pt x="207" y="65"/>
                  </a:cubicBezTo>
                  <a:cubicBezTo>
                    <a:pt x="207" y="64"/>
                    <a:pt x="207" y="64"/>
                    <a:pt x="206" y="64"/>
                  </a:cubicBezTo>
                  <a:cubicBezTo>
                    <a:pt x="206" y="65"/>
                    <a:pt x="206" y="67"/>
                    <a:pt x="206" y="68"/>
                  </a:cubicBezTo>
                  <a:close/>
                  <a:moveTo>
                    <a:pt x="47" y="72"/>
                  </a:moveTo>
                  <a:cubicBezTo>
                    <a:pt x="47" y="71"/>
                    <a:pt x="47" y="70"/>
                    <a:pt x="47" y="68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6" y="70"/>
                    <a:pt x="46" y="70"/>
                    <a:pt x="46" y="71"/>
                  </a:cubicBezTo>
                  <a:cubicBezTo>
                    <a:pt x="46" y="71"/>
                    <a:pt x="46" y="71"/>
                    <a:pt x="47" y="72"/>
                  </a:cubicBezTo>
                  <a:close/>
                  <a:moveTo>
                    <a:pt x="180" y="76"/>
                  </a:moveTo>
                  <a:cubicBezTo>
                    <a:pt x="182" y="76"/>
                    <a:pt x="183" y="76"/>
                    <a:pt x="184" y="76"/>
                  </a:cubicBezTo>
                  <a:cubicBezTo>
                    <a:pt x="183" y="76"/>
                    <a:pt x="183" y="75"/>
                    <a:pt x="183" y="75"/>
                  </a:cubicBezTo>
                  <a:cubicBezTo>
                    <a:pt x="182" y="76"/>
                    <a:pt x="182" y="76"/>
                    <a:pt x="181" y="76"/>
                  </a:cubicBezTo>
                  <a:cubicBezTo>
                    <a:pt x="181" y="76"/>
                    <a:pt x="181" y="76"/>
                    <a:pt x="180" y="76"/>
                  </a:cubicBezTo>
                  <a:close/>
                  <a:moveTo>
                    <a:pt x="207" y="12"/>
                  </a:moveTo>
                  <a:cubicBezTo>
                    <a:pt x="207" y="12"/>
                    <a:pt x="207" y="12"/>
                    <a:pt x="207" y="12"/>
                  </a:cubicBezTo>
                  <a:cubicBezTo>
                    <a:pt x="207" y="12"/>
                    <a:pt x="207" y="12"/>
                    <a:pt x="208" y="12"/>
                  </a:cubicBezTo>
                  <a:cubicBezTo>
                    <a:pt x="209" y="13"/>
                    <a:pt x="209" y="13"/>
                    <a:pt x="210" y="12"/>
                  </a:cubicBezTo>
                  <a:cubicBezTo>
                    <a:pt x="209" y="12"/>
                    <a:pt x="208" y="12"/>
                    <a:pt x="207" y="12"/>
                  </a:cubicBezTo>
                  <a:close/>
                  <a:moveTo>
                    <a:pt x="253" y="179"/>
                  </a:moveTo>
                  <a:cubicBezTo>
                    <a:pt x="253" y="179"/>
                    <a:pt x="253" y="179"/>
                    <a:pt x="253" y="179"/>
                  </a:cubicBezTo>
                  <a:cubicBezTo>
                    <a:pt x="253" y="180"/>
                    <a:pt x="253" y="181"/>
                    <a:pt x="253" y="182"/>
                  </a:cubicBezTo>
                  <a:cubicBezTo>
                    <a:pt x="253" y="182"/>
                    <a:pt x="253" y="182"/>
                    <a:pt x="253" y="182"/>
                  </a:cubicBezTo>
                  <a:cubicBezTo>
                    <a:pt x="253" y="181"/>
                    <a:pt x="253" y="180"/>
                    <a:pt x="253" y="179"/>
                  </a:cubicBezTo>
                  <a:close/>
                  <a:moveTo>
                    <a:pt x="64" y="224"/>
                  </a:moveTo>
                  <a:cubicBezTo>
                    <a:pt x="64" y="224"/>
                    <a:pt x="64" y="225"/>
                    <a:pt x="65" y="225"/>
                  </a:cubicBezTo>
                  <a:cubicBezTo>
                    <a:pt x="65" y="225"/>
                    <a:pt x="66" y="225"/>
                    <a:pt x="66" y="225"/>
                  </a:cubicBezTo>
                  <a:cubicBezTo>
                    <a:pt x="66" y="224"/>
                    <a:pt x="65" y="223"/>
                    <a:pt x="64" y="224"/>
                  </a:cubicBezTo>
                  <a:close/>
                  <a:moveTo>
                    <a:pt x="207" y="211"/>
                  </a:moveTo>
                  <a:cubicBezTo>
                    <a:pt x="207" y="213"/>
                    <a:pt x="207" y="214"/>
                    <a:pt x="207" y="215"/>
                  </a:cubicBezTo>
                  <a:cubicBezTo>
                    <a:pt x="208" y="214"/>
                    <a:pt x="207" y="213"/>
                    <a:pt x="207" y="211"/>
                  </a:cubicBezTo>
                  <a:close/>
                  <a:moveTo>
                    <a:pt x="28" y="39"/>
                  </a:moveTo>
                  <a:cubicBezTo>
                    <a:pt x="28" y="40"/>
                    <a:pt x="27" y="43"/>
                    <a:pt x="27" y="43"/>
                  </a:cubicBezTo>
                  <a:cubicBezTo>
                    <a:pt x="28" y="42"/>
                    <a:pt x="28" y="39"/>
                    <a:pt x="28" y="39"/>
                  </a:cubicBezTo>
                  <a:close/>
                  <a:moveTo>
                    <a:pt x="195" y="35"/>
                  </a:moveTo>
                  <a:cubicBezTo>
                    <a:pt x="195" y="35"/>
                    <a:pt x="195" y="35"/>
                    <a:pt x="195" y="35"/>
                  </a:cubicBezTo>
                  <a:cubicBezTo>
                    <a:pt x="195" y="37"/>
                    <a:pt x="195" y="38"/>
                    <a:pt x="196" y="40"/>
                  </a:cubicBezTo>
                  <a:cubicBezTo>
                    <a:pt x="196" y="39"/>
                    <a:pt x="196" y="39"/>
                    <a:pt x="196" y="39"/>
                  </a:cubicBezTo>
                  <a:cubicBezTo>
                    <a:pt x="196" y="38"/>
                    <a:pt x="195" y="36"/>
                    <a:pt x="195" y="35"/>
                  </a:cubicBezTo>
                  <a:close/>
                  <a:moveTo>
                    <a:pt x="72" y="15"/>
                  </a:moveTo>
                  <a:cubicBezTo>
                    <a:pt x="72" y="15"/>
                    <a:pt x="72" y="15"/>
                    <a:pt x="72" y="16"/>
                  </a:cubicBezTo>
                  <a:cubicBezTo>
                    <a:pt x="72" y="15"/>
                    <a:pt x="73" y="14"/>
                    <a:pt x="73" y="13"/>
                  </a:cubicBezTo>
                  <a:cubicBezTo>
                    <a:pt x="72" y="13"/>
                    <a:pt x="72" y="13"/>
                    <a:pt x="71" y="14"/>
                  </a:cubicBezTo>
                  <a:cubicBezTo>
                    <a:pt x="71" y="14"/>
                    <a:pt x="71" y="15"/>
                    <a:pt x="72" y="15"/>
                  </a:cubicBezTo>
                  <a:close/>
                  <a:moveTo>
                    <a:pt x="69" y="69"/>
                  </a:moveTo>
                  <a:cubicBezTo>
                    <a:pt x="70" y="69"/>
                    <a:pt x="71" y="69"/>
                    <a:pt x="72" y="69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8"/>
                    <a:pt x="69" y="68"/>
                    <a:pt x="69" y="69"/>
                  </a:cubicBezTo>
                  <a:close/>
                  <a:moveTo>
                    <a:pt x="72" y="65"/>
                  </a:moveTo>
                  <a:cubicBezTo>
                    <a:pt x="72" y="64"/>
                    <a:pt x="72" y="64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1" y="63"/>
                    <a:pt x="71" y="64"/>
                    <a:pt x="71" y="65"/>
                  </a:cubicBezTo>
                  <a:cubicBezTo>
                    <a:pt x="71" y="65"/>
                    <a:pt x="72" y="65"/>
                    <a:pt x="72" y="65"/>
                  </a:cubicBezTo>
                  <a:close/>
                  <a:moveTo>
                    <a:pt x="56" y="71"/>
                  </a:moveTo>
                  <a:cubicBezTo>
                    <a:pt x="57" y="71"/>
                    <a:pt x="57" y="71"/>
                    <a:pt x="58" y="71"/>
                  </a:cubicBezTo>
                  <a:cubicBezTo>
                    <a:pt x="58" y="70"/>
                    <a:pt x="57" y="69"/>
                    <a:pt x="57" y="69"/>
                  </a:cubicBezTo>
                  <a:cubicBezTo>
                    <a:pt x="57" y="70"/>
                    <a:pt x="57" y="70"/>
                    <a:pt x="56" y="71"/>
                  </a:cubicBezTo>
                  <a:close/>
                  <a:moveTo>
                    <a:pt x="224" y="51"/>
                  </a:move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25" y="50"/>
                    <a:pt x="225" y="49"/>
                  </a:cubicBezTo>
                  <a:cubicBezTo>
                    <a:pt x="225" y="49"/>
                    <a:pt x="225" y="48"/>
                    <a:pt x="225" y="48"/>
                  </a:cubicBezTo>
                  <a:cubicBezTo>
                    <a:pt x="224" y="49"/>
                    <a:pt x="224" y="50"/>
                    <a:pt x="224" y="51"/>
                  </a:cubicBezTo>
                  <a:close/>
                  <a:moveTo>
                    <a:pt x="245" y="164"/>
                  </a:moveTo>
                  <a:cubicBezTo>
                    <a:pt x="246" y="164"/>
                    <a:pt x="246" y="164"/>
                    <a:pt x="246" y="164"/>
                  </a:cubicBezTo>
                  <a:cubicBezTo>
                    <a:pt x="246" y="163"/>
                    <a:pt x="246" y="161"/>
                    <a:pt x="246" y="160"/>
                  </a:cubicBezTo>
                  <a:cubicBezTo>
                    <a:pt x="246" y="160"/>
                    <a:pt x="246" y="160"/>
                    <a:pt x="245" y="160"/>
                  </a:cubicBezTo>
                  <a:cubicBezTo>
                    <a:pt x="245" y="161"/>
                    <a:pt x="245" y="162"/>
                    <a:pt x="245" y="16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3" y="58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8"/>
                    <a:pt x="34" y="57"/>
                  </a:cubicBezTo>
                  <a:close/>
                  <a:moveTo>
                    <a:pt x="70" y="76"/>
                  </a:moveTo>
                  <a:cubicBezTo>
                    <a:pt x="71" y="76"/>
                    <a:pt x="73" y="76"/>
                    <a:pt x="74" y="76"/>
                  </a:cubicBezTo>
                  <a:cubicBezTo>
                    <a:pt x="72" y="75"/>
                    <a:pt x="71" y="75"/>
                    <a:pt x="70" y="76"/>
                  </a:cubicBezTo>
                  <a:close/>
                  <a:moveTo>
                    <a:pt x="218" y="10"/>
                  </a:moveTo>
                  <a:cubicBezTo>
                    <a:pt x="220" y="10"/>
                    <a:pt x="221" y="10"/>
                    <a:pt x="223" y="11"/>
                  </a:cubicBezTo>
                  <a:cubicBezTo>
                    <a:pt x="221" y="9"/>
                    <a:pt x="219" y="9"/>
                    <a:pt x="218" y="10"/>
                  </a:cubicBezTo>
                  <a:close/>
                  <a:moveTo>
                    <a:pt x="68" y="42"/>
                  </a:moveTo>
                  <a:cubicBezTo>
                    <a:pt x="68" y="41"/>
                    <a:pt x="68" y="40"/>
                    <a:pt x="69" y="40"/>
                  </a:cubicBezTo>
                  <a:cubicBezTo>
                    <a:pt x="68" y="40"/>
                    <a:pt x="67" y="40"/>
                    <a:pt x="67" y="41"/>
                  </a:cubicBezTo>
                  <a:cubicBezTo>
                    <a:pt x="67" y="41"/>
                    <a:pt x="67" y="41"/>
                    <a:pt x="68" y="42"/>
                  </a:cubicBezTo>
                  <a:close/>
                  <a:moveTo>
                    <a:pt x="206" y="229"/>
                  </a:moveTo>
                  <a:cubicBezTo>
                    <a:pt x="206" y="229"/>
                    <a:pt x="206" y="229"/>
                    <a:pt x="206" y="229"/>
                  </a:cubicBezTo>
                  <a:cubicBezTo>
                    <a:pt x="206" y="228"/>
                    <a:pt x="207" y="227"/>
                    <a:pt x="207" y="227"/>
                  </a:cubicBezTo>
                  <a:cubicBezTo>
                    <a:pt x="207" y="226"/>
                    <a:pt x="206" y="226"/>
                    <a:pt x="206" y="226"/>
                  </a:cubicBezTo>
                  <a:cubicBezTo>
                    <a:pt x="206" y="227"/>
                    <a:pt x="206" y="228"/>
                    <a:pt x="206" y="229"/>
                  </a:cubicBezTo>
                  <a:close/>
                  <a:moveTo>
                    <a:pt x="176" y="251"/>
                  </a:moveTo>
                  <a:cubicBezTo>
                    <a:pt x="175" y="251"/>
                    <a:pt x="174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4" y="251"/>
                    <a:pt x="175" y="252"/>
                    <a:pt x="176" y="252"/>
                  </a:cubicBezTo>
                  <a:cubicBezTo>
                    <a:pt x="176" y="251"/>
                    <a:pt x="176" y="251"/>
                    <a:pt x="176" y="251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1"/>
                  </a:cubicBezTo>
                  <a:cubicBezTo>
                    <a:pt x="22" y="30"/>
                    <a:pt x="23" y="29"/>
                    <a:pt x="23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30"/>
                    <a:pt x="22" y="30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5"/>
                    <a:pt x="23" y="34"/>
                  </a:cubicBezTo>
                  <a:cubicBezTo>
                    <a:pt x="21" y="35"/>
                    <a:pt x="21" y="36"/>
                    <a:pt x="21" y="38"/>
                  </a:cubicBezTo>
                  <a:close/>
                  <a:moveTo>
                    <a:pt x="70" y="208"/>
                  </a:moveTo>
                  <a:cubicBezTo>
                    <a:pt x="70" y="208"/>
                    <a:pt x="70" y="208"/>
                    <a:pt x="70" y="208"/>
                  </a:cubicBezTo>
                  <a:cubicBezTo>
                    <a:pt x="70" y="208"/>
                    <a:pt x="70" y="209"/>
                    <a:pt x="69" y="209"/>
                  </a:cubicBezTo>
                  <a:cubicBezTo>
                    <a:pt x="70" y="210"/>
                    <a:pt x="70" y="211"/>
                    <a:pt x="70" y="21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0"/>
                    <a:pt x="70" y="209"/>
                    <a:pt x="70" y="208"/>
                  </a:cubicBezTo>
                  <a:close/>
                  <a:moveTo>
                    <a:pt x="208" y="237"/>
                  </a:moveTo>
                  <a:cubicBezTo>
                    <a:pt x="208" y="237"/>
                    <a:pt x="208" y="237"/>
                    <a:pt x="208" y="237"/>
                  </a:cubicBezTo>
                  <a:cubicBezTo>
                    <a:pt x="207" y="238"/>
                    <a:pt x="207" y="239"/>
                    <a:pt x="206" y="240"/>
                  </a:cubicBezTo>
                  <a:cubicBezTo>
                    <a:pt x="208" y="239"/>
                    <a:pt x="208" y="238"/>
                    <a:pt x="208" y="237"/>
                  </a:cubicBezTo>
                  <a:close/>
                  <a:moveTo>
                    <a:pt x="186" y="62"/>
                  </a:moveTo>
                  <a:cubicBezTo>
                    <a:pt x="186" y="62"/>
                    <a:pt x="186" y="62"/>
                    <a:pt x="185" y="62"/>
                  </a:cubicBezTo>
                  <a:cubicBezTo>
                    <a:pt x="185" y="63"/>
                    <a:pt x="185" y="64"/>
                    <a:pt x="185" y="65"/>
                  </a:cubicBezTo>
                  <a:cubicBezTo>
                    <a:pt x="185" y="65"/>
                    <a:pt x="185" y="65"/>
                    <a:pt x="185" y="65"/>
                  </a:cubicBezTo>
                  <a:cubicBezTo>
                    <a:pt x="186" y="64"/>
                    <a:pt x="186" y="63"/>
                    <a:pt x="186" y="62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7" y="31"/>
                    <a:pt x="38" y="32"/>
                  </a:cubicBezTo>
                  <a:cubicBezTo>
                    <a:pt x="38" y="31"/>
                    <a:pt x="39" y="31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lose/>
                  <a:moveTo>
                    <a:pt x="227" y="57"/>
                  </a:moveTo>
                  <a:cubicBezTo>
                    <a:pt x="227" y="57"/>
                    <a:pt x="227" y="57"/>
                    <a:pt x="227" y="57"/>
                  </a:cubicBezTo>
                  <a:cubicBezTo>
                    <a:pt x="227" y="56"/>
                    <a:pt x="227" y="55"/>
                    <a:pt x="227" y="54"/>
                  </a:cubicBezTo>
                  <a:cubicBezTo>
                    <a:pt x="227" y="54"/>
                    <a:pt x="226" y="54"/>
                    <a:pt x="227" y="55"/>
                  </a:cubicBezTo>
                  <a:cubicBezTo>
                    <a:pt x="227" y="56"/>
                    <a:pt x="227" y="56"/>
                    <a:pt x="227" y="57"/>
                  </a:cubicBezTo>
                  <a:close/>
                  <a:moveTo>
                    <a:pt x="184" y="242"/>
                  </a:moveTo>
                  <a:cubicBezTo>
                    <a:pt x="184" y="242"/>
                    <a:pt x="184" y="246"/>
                    <a:pt x="184" y="248"/>
                  </a:cubicBezTo>
                  <a:cubicBezTo>
                    <a:pt x="184" y="246"/>
                    <a:pt x="184" y="244"/>
                    <a:pt x="184" y="242"/>
                  </a:cubicBezTo>
                  <a:close/>
                  <a:moveTo>
                    <a:pt x="194" y="178"/>
                  </a:moveTo>
                  <a:cubicBezTo>
                    <a:pt x="196" y="179"/>
                    <a:pt x="197" y="179"/>
                    <a:pt x="197" y="178"/>
                  </a:cubicBezTo>
                  <a:cubicBezTo>
                    <a:pt x="196" y="178"/>
                    <a:pt x="195" y="178"/>
                    <a:pt x="194" y="178"/>
                  </a:cubicBezTo>
                  <a:close/>
                  <a:moveTo>
                    <a:pt x="223" y="230"/>
                  </a:moveTo>
                  <a:cubicBezTo>
                    <a:pt x="224" y="229"/>
                    <a:pt x="225" y="229"/>
                    <a:pt x="224" y="227"/>
                  </a:cubicBezTo>
                  <a:cubicBezTo>
                    <a:pt x="224" y="228"/>
                    <a:pt x="224" y="229"/>
                    <a:pt x="223" y="230"/>
                  </a:cubicBezTo>
                  <a:close/>
                  <a:moveTo>
                    <a:pt x="234" y="236"/>
                  </a:moveTo>
                  <a:cubicBezTo>
                    <a:pt x="235" y="235"/>
                    <a:pt x="236" y="234"/>
                    <a:pt x="235" y="232"/>
                  </a:cubicBezTo>
                  <a:cubicBezTo>
                    <a:pt x="235" y="233"/>
                    <a:pt x="235" y="235"/>
                    <a:pt x="234" y="236"/>
                  </a:cubicBezTo>
                  <a:close/>
                  <a:moveTo>
                    <a:pt x="218" y="50"/>
                  </a:moveTo>
                  <a:cubicBezTo>
                    <a:pt x="218" y="50"/>
                    <a:pt x="218" y="50"/>
                    <a:pt x="218" y="50"/>
                  </a:cubicBezTo>
                  <a:cubicBezTo>
                    <a:pt x="218" y="50"/>
                    <a:pt x="219" y="50"/>
                    <a:pt x="219" y="49"/>
                  </a:cubicBezTo>
                  <a:cubicBezTo>
                    <a:pt x="219" y="49"/>
                    <a:pt x="218" y="48"/>
                    <a:pt x="218" y="47"/>
                  </a:cubicBezTo>
                  <a:cubicBezTo>
                    <a:pt x="218" y="48"/>
                    <a:pt x="218" y="49"/>
                    <a:pt x="218" y="50"/>
                  </a:cubicBezTo>
                  <a:close/>
                  <a:moveTo>
                    <a:pt x="32" y="216"/>
                  </a:moveTo>
                  <a:cubicBezTo>
                    <a:pt x="31" y="217"/>
                    <a:pt x="30" y="217"/>
                    <a:pt x="30" y="219"/>
                  </a:cubicBezTo>
                  <a:cubicBezTo>
                    <a:pt x="31" y="218"/>
                    <a:pt x="32" y="217"/>
                    <a:pt x="32" y="216"/>
                  </a:cubicBezTo>
                  <a:close/>
                  <a:moveTo>
                    <a:pt x="69" y="10"/>
                  </a:moveTo>
                  <a:cubicBezTo>
                    <a:pt x="71" y="10"/>
                    <a:pt x="71" y="10"/>
                    <a:pt x="72" y="9"/>
                  </a:cubicBezTo>
                  <a:cubicBezTo>
                    <a:pt x="71" y="9"/>
                    <a:pt x="71" y="9"/>
                    <a:pt x="70" y="9"/>
                  </a:cubicBezTo>
                  <a:cubicBezTo>
                    <a:pt x="70" y="9"/>
                    <a:pt x="70" y="10"/>
                    <a:pt x="69" y="10"/>
                  </a:cubicBezTo>
                  <a:close/>
                  <a:moveTo>
                    <a:pt x="233" y="24"/>
                  </a:moveTo>
                  <a:cubicBezTo>
                    <a:pt x="233" y="24"/>
                    <a:pt x="233" y="24"/>
                    <a:pt x="233" y="24"/>
                  </a:cubicBezTo>
                  <a:cubicBezTo>
                    <a:pt x="233" y="24"/>
                    <a:pt x="234" y="24"/>
                    <a:pt x="235" y="24"/>
                  </a:cubicBezTo>
                  <a:cubicBezTo>
                    <a:pt x="234" y="23"/>
                    <a:pt x="234" y="23"/>
                    <a:pt x="234" y="22"/>
                  </a:cubicBezTo>
                  <a:cubicBezTo>
                    <a:pt x="234" y="23"/>
                    <a:pt x="233" y="23"/>
                    <a:pt x="233" y="24"/>
                  </a:cubicBezTo>
                  <a:close/>
                  <a:moveTo>
                    <a:pt x="34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5" y="74"/>
                    <a:pt x="35" y="73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4" y="73"/>
                    <a:pt x="34" y="74"/>
                    <a:pt x="34" y="75"/>
                  </a:cubicBezTo>
                  <a:close/>
                  <a:moveTo>
                    <a:pt x="60" y="209"/>
                  </a:moveTo>
                  <a:cubicBezTo>
                    <a:pt x="60" y="209"/>
                    <a:pt x="60" y="209"/>
                    <a:pt x="60" y="209"/>
                  </a:cubicBezTo>
                  <a:cubicBezTo>
                    <a:pt x="60" y="209"/>
                    <a:pt x="61" y="208"/>
                    <a:pt x="62" y="208"/>
                  </a:cubicBezTo>
                  <a:cubicBezTo>
                    <a:pt x="61" y="208"/>
                    <a:pt x="61" y="207"/>
                    <a:pt x="61" y="207"/>
                  </a:cubicBezTo>
                  <a:cubicBezTo>
                    <a:pt x="60" y="208"/>
                    <a:pt x="60" y="208"/>
                    <a:pt x="60" y="209"/>
                  </a:cubicBezTo>
                  <a:close/>
                  <a:moveTo>
                    <a:pt x="66" y="11"/>
                  </a:moveTo>
                  <a:cubicBezTo>
                    <a:pt x="66" y="10"/>
                    <a:pt x="66" y="10"/>
                    <a:pt x="65" y="9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5" y="11"/>
                    <a:pt x="66" y="11"/>
                    <a:pt x="66" y="11"/>
                  </a:cubicBezTo>
                  <a:close/>
                  <a:moveTo>
                    <a:pt x="53" y="53"/>
                  </a:moveTo>
                  <a:cubicBezTo>
                    <a:pt x="53" y="52"/>
                    <a:pt x="53" y="51"/>
                    <a:pt x="52" y="51"/>
                  </a:cubicBezTo>
                  <a:cubicBezTo>
                    <a:pt x="52" y="52"/>
                    <a:pt x="52" y="52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lose/>
                  <a:moveTo>
                    <a:pt x="248" y="163"/>
                  </a:moveTo>
                  <a:cubicBezTo>
                    <a:pt x="248" y="163"/>
                    <a:pt x="248" y="163"/>
                    <a:pt x="248" y="163"/>
                  </a:cubicBezTo>
                  <a:cubicBezTo>
                    <a:pt x="249" y="162"/>
                    <a:pt x="249" y="161"/>
                    <a:pt x="249" y="160"/>
                  </a:cubicBezTo>
                  <a:cubicBezTo>
                    <a:pt x="249" y="160"/>
                    <a:pt x="248" y="160"/>
                    <a:pt x="248" y="160"/>
                  </a:cubicBezTo>
                  <a:cubicBezTo>
                    <a:pt x="248" y="161"/>
                    <a:pt x="248" y="162"/>
                    <a:pt x="248" y="163"/>
                  </a:cubicBezTo>
                  <a:close/>
                  <a:moveTo>
                    <a:pt x="24" y="259"/>
                  </a:moveTo>
                  <a:cubicBezTo>
                    <a:pt x="24" y="259"/>
                    <a:pt x="24" y="260"/>
                    <a:pt x="24" y="260"/>
                  </a:cubicBezTo>
                  <a:cubicBezTo>
                    <a:pt x="25" y="261"/>
                    <a:pt x="26" y="261"/>
                    <a:pt x="27" y="262"/>
                  </a:cubicBezTo>
                  <a:cubicBezTo>
                    <a:pt x="26" y="261"/>
                    <a:pt x="25" y="260"/>
                    <a:pt x="24" y="259"/>
                  </a:cubicBezTo>
                  <a:close/>
                  <a:moveTo>
                    <a:pt x="195" y="193"/>
                  </a:moveTo>
                  <a:cubicBezTo>
                    <a:pt x="194" y="194"/>
                    <a:pt x="194" y="194"/>
                    <a:pt x="195" y="195"/>
                  </a:cubicBezTo>
                  <a:cubicBezTo>
                    <a:pt x="196" y="195"/>
                    <a:pt x="195" y="194"/>
                    <a:pt x="195" y="193"/>
                  </a:cubicBezTo>
                  <a:close/>
                  <a:moveTo>
                    <a:pt x="18" y="34"/>
                  </a:moveTo>
                  <a:cubicBezTo>
                    <a:pt x="17" y="35"/>
                    <a:pt x="17" y="36"/>
                    <a:pt x="17" y="37"/>
                  </a:cubicBezTo>
                  <a:cubicBezTo>
                    <a:pt x="18" y="36"/>
                    <a:pt x="18" y="36"/>
                    <a:pt x="18" y="34"/>
                  </a:cubicBezTo>
                  <a:close/>
                  <a:moveTo>
                    <a:pt x="242" y="173"/>
                  </a:moveTo>
                  <a:cubicBezTo>
                    <a:pt x="243" y="172"/>
                    <a:pt x="243" y="172"/>
                    <a:pt x="242" y="170"/>
                  </a:cubicBezTo>
                  <a:cubicBezTo>
                    <a:pt x="242" y="171"/>
                    <a:pt x="242" y="171"/>
                    <a:pt x="242" y="173"/>
                  </a:cubicBezTo>
                  <a:close/>
                  <a:moveTo>
                    <a:pt x="177" y="13"/>
                  </a:move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76" y="13"/>
                    <a:pt x="176" y="13"/>
                  </a:cubicBezTo>
                  <a:cubicBezTo>
                    <a:pt x="176" y="14"/>
                    <a:pt x="176" y="15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7" y="15"/>
                    <a:pt x="177" y="14"/>
                    <a:pt x="177" y="13"/>
                  </a:cubicBezTo>
                  <a:close/>
                  <a:moveTo>
                    <a:pt x="205" y="53"/>
                  </a:moveTo>
                  <a:cubicBezTo>
                    <a:pt x="206" y="52"/>
                    <a:pt x="206" y="52"/>
                    <a:pt x="206" y="51"/>
                  </a:cubicBezTo>
                  <a:cubicBezTo>
                    <a:pt x="206" y="51"/>
                    <a:pt x="205" y="51"/>
                    <a:pt x="205" y="52"/>
                  </a:cubicBezTo>
                  <a:cubicBezTo>
                    <a:pt x="205" y="52"/>
                    <a:pt x="205" y="53"/>
                    <a:pt x="205" y="53"/>
                  </a:cubicBezTo>
                  <a:close/>
                  <a:moveTo>
                    <a:pt x="221" y="13"/>
                  </a:moveTo>
                  <a:cubicBezTo>
                    <a:pt x="221" y="13"/>
                    <a:pt x="221" y="13"/>
                    <a:pt x="221" y="13"/>
                  </a:cubicBezTo>
                  <a:cubicBezTo>
                    <a:pt x="222" y="13"/>
                    <a:pt x="223" y="14"/>
                    <a:pt x="223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3" y="13"/>
                    <a:pt x="222" y="13"/>
                    <a:pt x="221" y="13"/>
                  </a:cubicBezTo>
                  <a:close/>
                  <a:moveTo>
                    <a:pt x="251" y="115"/>
                  </a:moveTo>
                  <a:cubicBezTo>
                    <a:pt x="251" y="116"/>
                    <a:pt x="251" y="117"/>
                    <a:pt x="251" y="118"/>
                  </a:cubicBezTo>
                  <a:cubicBezTo>
                    <a:pt x="251" y="119"/>
                    <a:pt x="251" y="120"/>
                    <a:pt x="251" y="120"/>
                  </a:cubicBezTo>
                  <a:cubicBezTo>
                    <a:pt x="251" y="120"/>
                    <a:pt x="251" y="120"/>
                    <a:pt x="251" y="120"/>
                  </a:cubicBezTo>
                  <a:cubicBezTo>
                    <a:pt x="252" y="119"/>
                    <a:pt x="251" y="117"/>
                    <a:pt x="251" y="115"/>
                  </a:cubicBezTo>
                  <a:close/>
                  <a:moveTo>
                    <a:pt x="65" y="14"/>
                  </a:move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4" y="15"/>
                  </a:cubicBezTo>
                  <a:cubicBezTo>
                    <a:pt x="64" y="15"/>
                    <a:pt x="65" y="14"/>
                    <a:pt x="65" y="14"/>
                  </a:cubicBezTo>
                  <a:close/>
                  <a:moveTo>
                    <a:pt x="22" y="194"/>
                  </a:moveTo>
                  <a:cubicBezTo>
                    <a:pt x="22" y="194"/>
                    <a:pt x="22" y="194"/>
                    <a:pt x="22" y="194"/>
                  </a:cubicBezTo>
                  <a:cubicBezTo>
                    <a:pt x="22" y="193"/>
                    <a:pt x="22" y="191"/>
                    <a:pt x="21" y="190"/>
                  </a:cubicBezTo>
                  <a:cubicBezTo>
                    <a:pt x="21" y="192"/>
                    <a:pt x="22" y="193"/>
                    <a:pt x="22" y="194"/>
                  </a:cubicBezTo>
                  <a:close/>
                  <a:moveTo>
                    <a:pt x="131" y="267"/>
                  </a:moveTo>
                  <a:cubicBezTo>
                    <a:pt x="130" y="267"/>
                    <a:pt x="128" y="266"/>
                    <a:pt x="127" y="266"/>
                  </a:cubicBezTo>
                  <a:cubicBezTo>
                    <a:pt x="128" y="267"/>
                    <a:pt x="130" y="267"/>
                    <a:pt x="131" y="267"/>
                  </a:cubicBezTo>
                  <a:close/>
                  <a:moveTo>
                    <a:pt x="187" y="60"/>
                  </a:moveTo>
                  <a:cubicBezTo>
                    <a:pt x="187" y="58"/>
                    <a:pt x="187" y="56"/>
                    <a:pt x="187" y="56"/>
                  </a:cubicBezTo>
                  <a:cubicBezTo>
                    <a:pt x="187" y="57"/>
                    <a:pt x="187" y="59"/>
                    <a:pt x="187" y="60"/>
                  </a:cubicBezTo>
                  <a:close/>
                  <a:moveTo>
                    <a:pt x="29" y="256"/>
                  </a:moveTo>
                  <a:cubicBezTo>
                    <a:pt x="29" y="256"/>
                    <a:pt x="29" y="256"/>
                    <a:pt x="29" y="256"/>
                  </a:cubicBezTo>
                  <a:cubicBezTo>
                    <a:pt x="29" y="256"/>
                    <a:pt x="30" y="257"/>
                    <a:pt x="31" y="257"/>
                  </a:cubicBezTo>
                  <a:cubicBezTo>
                    <a:pt x="31" y="257"/>
                    <a:pt x="32" y="257"/>
                    <a:pt x="32" y="256"/>
                  </a:cubicBezTo>
                  <a:cubicBezTo>
                    <a:pt x="31" y="256"/>
                    <a:pt x="30" y="256"/>
                    <a:pt x="29" y="256"/>
                  </a:cubicBezTo>
                  <a:close/>
                  <a:moveTo>
                    <a:pt x="5" y="168"/>
                  </a:moveTo>
                  <a:cubicBezTo>
                    <a:pt x="5" y="169"/>
                    <a:pt x="5" y="170"/>
                    <a:pt x="5" y="172"/>
                  </a:cubicBezTo>
                  <a:cubicBezTo>
                    <a:pt x="5" y="170"/>
                    <a:pt x="5" y="169"/>
                    <a:pt x="5" y="168"/>
                  </a:cubicBezTo>
                  <a:close/>
                  <a:moveTo>
                    <a:pt x="87" y="7"/>
                  </a:moveTo>
                  <a:cubicBezTo>
                    <a:pt x="88" y="7"/>
                    <a:pt x="90" y="8"/>
                    <a:pt x="91" y="7"/>
                  </a:cubicBezTo>
                  <a:cubicBezTo>
                    <a:pt x="90" y="7"/>
                    <a:pt x="88" y="7"/>
                    <a:pt x="87" y="7"/>
                  </a:cubicBezTo>
                  <a:close/>
                  <a:moveTo>
                    <a:pt x="18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1"/>
                    <a:pt x="180" y="20"/>
                  </a:cubicBezTo>
                  <a:cubicBezTo>
                    <a:pt x="180" y="19"/>
                    <a:pt x="180" y="19"/>
                    <a:pt x="179" y="19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21"/>
                    <a:pt x="180" y="22"/>
                    <a:pt x="180" y="22"/>
                  </a:cubicBezTo>
                  <a:close/>
                  <a:moveTo>
                    <a:pt x="224" y="206"/>
                  </a:moveTo>
                  <a:cubicBezTo>
                    <a:pt x="224" y="206"/>
                    <a:pt x="224" y="206"/>
                    <a:pt x="224" y="206"/>
                  </a:cubicBezTo>
                  <a:cubicBezTo>
                    <a:pt x="223" y="206"/>
                    <a:pt x="223" y="207"/>
                    <a:pt x="223" y="207"/>
                  </a:cubicBezTo>
                  <a:cubicBezTo>
                    <a:pt x="223" y="207"/>
                    <a:pt x="223" y="208"/>
                    <a:pt x="223" y="208"/>
                  </a:cubicBezTo>
                  <a:cubicBezTo>
                    <a:pt x="223" y="208"/>
                    <a:pt x="224" y="207"/>
                    <a:pt x="224" y="207"/>
                  </a:cubicBezTo>
                  <a:cubicBezTo>
                    <a:pt x="224" y="207"/>
                    <a:pt x="224" y="206"/>
                    <a:pt x="224" y="206"/>
                  </a:cubicBezTo>
                  <a:close/>
                  <a:moveTo>
                    <a:pt x="217" y="39"/>
                  </a:moveTo>
                  <a:cubicBezTo>
                    <a:pt x="216" y="39"/>
                    <a:pt x="216" y="40"/>
                    <a:pt x="217" y="41"/>
                  </a:cubicBezTo>
                  <a:cubicBezTo>
                    <a:pt x="217" y="40"/>
                    <a:pt x="217" y="39"/>
                    <a:pt x="217" y="39"/>
                  </a:cubicBezTo>
                  <a:close/>
                  <a:moveTo>
                    <a:pt x="246" y="155"/>
                  </a:moveTo>
                  <a:cubicBezTo>
                    <a:pt x="246" y="155"/>
                    <a:pt x="246" y="155"/>
                    <a:pt x="246" y="155"/>
                  </a:cubicBezTo>
                  <a:cubicBezTo>
                    <a:pt x="246" y="156"/>
                    <a:pt x="246" y="156"/>
                    <a:pt x="246" y="157"/>
                  </a:cubicBezTo>
                  <a:cubicBezTo>
                    <a:pt x="245" y="157"/>
                    <a:pt x="245" y="157"/>
                    <a:pt x="246" y="157"/>
                  </a:cubicBezTo>
                  <a:cubicBezTo>
                    <a:pt x="246" y="157"/>
                    <a:pt x="246" y="156"/>
                    <a:pt x="246" y="155"/>
                  </a:cubicBezTo>
                  <a:close/>
                  <a:moveTo>
                    <a:pt x="37" y="252"/>
                  </a:moveTo>
                  <a:cubicBezTo>
                    <a:pt x="36" y="253"/>
                    <a:pt x="36" y="253"/>
                    <a:pt x="36" y="254"/>
                  </a:cubicBezTo>
                  <a:cubicBezTo>
                    <a:pt x="36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8" y="254"/>
                  </a:cubicBezTo>
                  <a:cubicBezTo>
                    <a:pt x="37" y="253"/>
                    <a:pt x="37" y="253"/>
                    <a:pt x="37" y="252"/>
                  </a:cubicBezTo>
                  <a:close/>
                  <a:moveTo>
                    <a:pt x="76" y="239"/>
                  </a:moveTo>
                  <a:cubicBezTo>
                    <a:pt x="77" y="238"/>
                    <a:pt x="78" y="238"/>
                    <a:pt x="78" y="238"/>
                  </a:cubicBezTo>
                  <a:cubicBezTo>
                    <a:pt x="78" y="238"/>
                    <a:pt x="77" y="238"/>
                    <a:pt x="76" y="238"/>
                  </a:cubicBezTo>
                  <a:cubicBezTo>
                    <a:pt x="76" y="238"/>
                    <a:pt x="76" y="238"/>
                    <a:pt x="76" y="239"/>
                  </a:cubicBezTo>
                  <a:close/>
                  <a:moveTo>
                    <a:pt x="251" y="141"/>
                  </a:moveTo>
                  <a:cubicBezTo>
                    <a:pt x="251" y="142"/>
                    <a:pt x="251" y="142"/>
                    <a:pt x="251" y="143"/>
                  </a:cubicBezTo>
                  <a:cubicBezTo>
                    <a:pt x="251" y="142"/>
                    <a:pt x="252" y="142"/>
                    <a:pt x="252" y="141"/>
                  </a:cubicBezTo>
                  <a:cubicBezTo>
                    <a:pt x="251" y="141"/>
                    <a:pt x="251" y="141"/>
                    <a:pt x="251" y="141"/>
                  </a:cubicBezTo>
                  <a:close/>
                  <a:moveTo>
                    <a:pt x="31" y="66"/>
                  </a:moveTo>
                  <a:cubicBezTo>
                    <a:pt x="32" y="66"/>
                    <a:pt x="32" y="66"/>
                    <a:pt x="33" y="66"/>
                  </a:cubicBezTo>
                  <a:cubicBezTo>
                    <a:pt x="32" y="65"/>
                    <a:pt x="32" y="65"/>
                    <a:pt x="31" y="65"/>
                  </a:cubicBezTo>
                  <a:cubicBezTo>
                    <a:pt x="31" y="65"/>
                    <a:pt x="31" y="66"/>
                    <a:pt x="31" y="66"/>
                  </a:cubicBezTo>
                  <a:close/>
                  <a:moveTo>
                    <a:pt x="201" y="259"/>
                  </a:moveTo>
                  <a:cubicBezTo>
                    <a:pt x="200" y="258"/>
                    <a:pt x="199" y="259"/>
                    <a:pt x="198" y="259"/>
                  </a:cubicBezTo>
                  <a:cubicBezTo>
                    <a:pt x="199" y="259"/>
                    <a:pt x="200" y="259"/>
                    <a:pt x="201" y="259"/>
                  </a:cubicBezTo>
                  <a:close/>
                  <a:moveTo>
                    <a:pt x="13" y="222"/>
                  </a:moveTo>
                  <a:cubicBezTo>
                    <a:pt x="14" y="222"/>
                    <a:pt x="14" y="221"/>
                    <a:pt x="13" y="220"/>
                  </a:cubicBezTo>
                  <a:cubicBezTo>
                    <a:pt x="13" y="221"/>
                    <a:pt x="13" y="221"/>
                    <a:pt x="13" y="222"/>
                  </a:cubicBezTo>
                  <a:close/>
                  <a:moveTo>
                    <a:pt x="89" y="28"/>
                  </a:moveTo>
                  <a:cubicBezTo>
                    <a:pt x="88" y="30"/>
                    <a:pt x="89" y="30"/>
                    <a:pt x="89" y="32"/>
                  </a:cubicBezTo>
                  <a:cubicBezTo>
                    <a:pt x="89" y="31"/>
                    <a:pt x="89" y="30"/>
                    <a:pt x="89" y="28"/>
                  </a:cubicBezTo>
                  <a:close/>
                  <a:moveTo>
                    <a:pt x="245" y="91"/>
                  </a:moveTo>
                  <a:cubicBezTo>
                    <a:pt x="243" y="91"/>
                    <a:pt x="243" y="92"/>
                    <a:pt x="244" y="93"/>
                  </a:cubicBezTo>
                  <a:cubicBezTo>
                    <a:pt x="244" y="92"/>
                    <a:pt x="245" y="91"/>
                    <a:pt x="245" y="91"/>
                  </a:cubicBezTo>
                  <a:close/>
                  <a:moveTo>
                    <a:pt x="25" y="121"/>
                  </a:moveTo>
                  <a:cubicBezTo>
                    <a:pt x="25" y="121"/>
                    <a:pt x="25" y="121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6" y="118"/>
                    <a:pt x="25" y="118"/>
                    <a:pt x="25" y="118"/>
                  </a:cubicBezTo>
                  <a:cubicBezTo>
                    <a:pt x="25" y="119"/>
                    <a:pt x="25" y="120"/>
                    <a:pt x="25" y="121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3" y="32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2" y="31"/>
                    <a:pt x="42" y="32"/>
                    <a:pt x="41" y="32"/>
                  </a:cubicBezTo>
                  <a:close/>
                  <a:moveTo>
                    <a:pt x="145" y="262"/>
                  </a:moveTo>
                  <a:cubicBezTo>
                    <a:pt x="144" y="262"/>
                    <a:pt x="144" y="261"/>
                    <a:pt x="144" y="261"/>
                  </a:cubicBezTo>
                  <a:cubicBezTo>
                    <a:pt x="144" y="261"/>
                    <a:pt x="143" y="261"/>
                    <a:pt x="143" y="261"/>
                  </a:cubicBezTo>
                  <a:cubicBezTo>
                    <a:pt x="143" y="261"/>
                    <a:pt x="144" y="262"/>
                    <a:pt x="144" y="263"/>
                  </a:cubicBezTo>
                  <a:cubicBezTo>
                    <a:pt x="144" y="263"/>
                    <a:pt x="144" y="263"/>
                    <a:pt x="145" y="262"/>
                  </a:cubicBezTo>
                  <a:close/>
                  <a:moveTo>
                    <a:pt x="45" y="54"/>
                  </a:move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4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lose/>
                  <a:moveTo>
                    <a:pt x="21" y="240"/>
                  </a:moveTo>
                  <a:cubicBezTo>
                    <a:pt x="22" y="239"/>
                    <a:pt x="22" y="239"/>
                    <a:pt x="22" y="239"/>
                  </a:cubicBezTo>
                  <a:cubicBezTo>
                    <a:pt x="22" y="238"/>
                    <a:pt x="22" y="238"/>
                    <a:pt x="21" y="238"/>
                  </a:cubicBezTo>
                  <a:cubicBezTo>
                    <a:pt x="21" y="238"/>
                    <a:pt x="21" y="239"/>
                    <a:pt x="21" y="240"/>
                  </a:cubicBezTo>
                  <a:close/>
                  <a:moveTo>
                    <a:pt x="61" y="29"/>
                  </a:moveTo>
                  <a:cubicBezTo>
                    <a:pt x="61" y="30"/>
                    <a:pt x="61" y="30"/>
                    <a:pt x="62" y="30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2" y="28"/>
                    <a:pt x="62" y="29"/>
                    <a:pt x="61" y="29"/>
                  </a:cubicBezTo>
                  <a:close/>
                  <a:moveTo>
                    <a:pt x="32" y="73"/>
                  </a:moveTo>
                  <a:cubicBezTo>
                    <a:pt x="31" y="73"/>
                    <a:pt x="31" y="72"/>
                    <a:pt x="31" y="72"/>
                  </a:cubicBezTo>
                  <a:cubicBezTo>
                    <a:pt x="31" y="73"/>
                    <a:pt x="31" y="74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4"/>
                    <a:pt x="31" y="73"/>
                    <a:pt x="32" y="73"/>
                  </a:cubicBezTo>
                  <a:close/>
                  <a:moveTo>
                    <a:pt x="205" y="191"/>
                  </a:moveTo>
                  <a:cubicBezTo>
                    <a:pt x="205" y="190"/>
                    <a:pt x="205" y="190"/>
                    <a:pt x="205" y="189"/>
                  </a:cubicBezTo>
                  <a:cubicBezTo>
                    <a:pt x="205" y="189"/>
                    <a:pt x="205" y="190"/>
                    <a:pt x="205" y="191"/>
                  </a:cubicBezTo>
                  <a:close/>
                  <a:moveTo>
                    <a:pt x="220" y="52"/>
                  </a:moveTo>
                  <a:cubicBezTo>
                    <a:pt x="220" y="52"/>
                    <a:pt x="219" y="52"/>
                    <a:pt x="219" y="53"/>
                  </a:cubicBezTo>
                  <a:cubicBezTo>
                    <a:pt x="219" y="53"/>
                    <a:pt x="220" y="53"/>
                    <a:pt x="220" y="54"/>
                  </a:cubicBezTo>
                  <a:cubicBezTo>
                    <a:pt x="220" y="53"/>
                    <a:pt x="221" y="52"/>
                    <a:pt x="220" y="52"/>
                  </a:cubicBezTo>
                  <a:close/>
                  <a:moveTo>
                    <a:pt x="38" y="264"/>
                  </a:moveTo>
                  <a:cubicBezTo>
                    <a:pt x="37" y="263"/>
                    <a:pt x="37" y="263"/>
                    <a:pt x="36" y="264"/>
                  </a:cubicBezTo>
                  <a:cubicBezTo>
                    <a:pt x="37" y="264"/>
                    <a:pt x="38" y="264"/>
                    <a:pt x="38" y="264"/>
                  </a:cubicBezTo>
                  <a:close/>
                  <a:moveTo>
                    <a:pt x="18" y="51"/>
                  </a:moveTo>
                  <a:cubicBezTo>
                    <a:pt x="18" y="50"/>
                    <a:pt x="18" y="50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50"/>
                    <a:pt x="17" y="50"/>
                    <a:pt x="18" y="51"/>
                  </a:cubicBezTo>
                  <a:close/>
                  <a:moveTo>
                    <a:pt x="245" y="43"/>
                  </a:moveTo>
                  <a:cubicBezTo>
                    <a:pt x="245" y="43"/>
                    <a:pt x="245" y="43"/>
                    <a:pt x="245" y="43"/>
                  </a:cubicBezTo>
                  <a:cubicBezTo>
                    <a:pt x="245" y="42"/>
                    <a:pt x="245" y="40"/>
                    <a:pt x="244" y="39"/>
                  </a:cubicBezTo>
                  <a:cubicBezTo>
                    <a:pt x="244" y="39"/>
                    <a:pt x="244" y="39"/>
                    <a:pt x="244" y="39"/>
                  </a:cubicBezTo>
                  <a:cubicBezTo>
                    <a:pt x="244" y="40"/>
                    <a:pt x="245" y="42"/>
                    <a:pt x="245" y="43"/>
                  </a:cubicBezTo>
                  <a:close/>
                  <a:moveTo>
                    <a:pt x="216" y="13"/>
                  </a:moveTo>
                  <a:cubicBezTo>
                    <a:pt x="216" y="14"/>
                    <a:pt x="216" y="14"/>
                    <a:pt x="215" y="14"/>
                  </a:cubicBezTo>
                  <a:cubicBezTo>
                    <a:pt x="216" y="15"/>
                    <a:pt x="217" y="15"/>
                    <a:pt x="218" y="16"/>
                  </a:cubicBezTo>
                  <a:cubicBezTo>
                    <a:pt x="217" y="15"/>
                    <a:pt x="216" y="14"/>
                    <a:pt x="216" y="13"/>
                  </a:cubicBezTo>
                  <a:close/>
                  <a:moveTo>
                    <a:pt x="230" y="53"/>
                  </a:moveTo>
                  <a:cubicBezTo>
                    <a:pt x="231" y="52"/>
                    <a:pt x="231" y="52"/>
                    <a:pt x="231" y="51"/>
                  </a:cubicBezTo>
                  <a:cubicBezTo>
                    <a:pt x="230" y="52"/>
                    <a:pt x="230" y="52"/>
                    <a:pt x="230" y="53"/>
                  </a:cubicBezTo>
                  <a:close/>
                  <a:moveTo>
                    <a:pt x="244" y="28"/>
                  </a:moveTo>
                  <a:cubicBezTo>
                    <a:pt x="244" y="28"/>
                    <a:pt x="244" y="28"/>
                    <a:pt x="244" y="28"/>
                  </a:cubicBezTo>
                  <a:cubicBezTo>
                    <a:pt x="244" y="27"/>
                    <a:pt x="243" y="25"/>
                    <a:pt x="243" y="24"/>
                  </a:cubicBezTo>
                  <a:cubicBezTo>
                    <a:pt x="243" y="24"/>
                    <a:pt x="243" y="24"/>
                    <a:pt x="243" y="24"/>
                  </a:cubicBezTo>
                  <a:cubicBezTo>
                    <a:pt x="243" y="26"/>
                    <a:pt x="243" y="27"/>
                    <a:pt x="244" y="28"/>
                  </a:cubicBezTo>
                  <a:close/>
                  <a:moveTo>
                    <a:pt x="15" y="61"/>
                  </a:moveTo>
                  <a:cubicBezTo>
                    <a:pt x="13" y="62"/>
                    <a:pt x="13" y="62"/>
                    <a:pt x="14" y="63"/>
                  </a:cubicBezTo>
                  <a:cubicBezTo>
                    <a:pt x="14" y="63"/>
                    <a:pt x="15" y="62"/>
                    <a:pt x="15" y="61"/>
                  </a:cubicBezTo>
                  <a:close/>
                  <a:moveTo>
                    <a:pt x="200" y="217"/>
                  </a:moveTo>
                  <a:cubicBezTo>
                    <a:pt x="201" y="216"/>
                    <a:pt x="201" y="216"/>
                    <a:pt x="200" y="215"/>
                  </a:cubicBezTo>
                  <a:cubicBezTo>
                    <a:pt x="200" y="216"/>
                    <a:pt x="200" y="216"/>
                    <a:pt x="200" y="216"/>
                  </a:cubicBezTo>
                  <a:cubicBezTo>
                    <a:pt x="200" y="216"/>
                    <a:pt x="200" y="217"/>
                    <a:pt x="200" y="217"/>
                  </a:cubicBezTo>
                  <a:close/>
                  <a:moveTo>
                    <a:pt x="61" y="37"/>
                  </a:moveTo>
                  <a:cubicBezTo>
                    <a:pt x="62" y="38"/>
                    <a:pt x="63" y="38"/>
                    <a:pt x="63" y="39"/>
                  </a:cubicBezTo>
                  <a:cubicBezTo>
                    <a:pt x="63" y="38"/>
                    <a:pt x="63" y="37"/>
                    <a:pt x="61" y="37"/>
                  </a:cubicBezTo>
                  <a:close/>
                  <a:moveTo>
                    <a:pt x="210" y="185"/>
                  </a:moveTo>
                  <a:cubicBezTo>
                    <a:pt x="208" y="185"/>
                    <a:pt x="207" y="185"/>
                    <a:pt x="207" y="186"/>
                  </a:cubicBezTo>
                  <a:cubicBezTo>
                    <a:pt x="208" y="186"/>
                    <a:pt x="209" y="186"/>
                    <a:pt x="210" y="185"/>
                  </a:cubicBezTo>
                  <a:close/>
                  <a:moveTo>
                    <a:pt x="118" y="262"/>
                  </a:moveTo>
                  <a:cubicBezTo>
                    <a:pt x="119" y="263"/>
                    <a:pt x="119" y="263"/>
                    <a:pt x="120" y="263"/>
                  </a:cubicBezTo>
                  <a:cubicBezTo>
                    <a:pt x="120" y="262"/>
                    <a:pt x="120" y="262"/>
                    <a:pt x="118" y="262"/>
                  </a:cubicBezTo>
                  <a:close/>
                  <a:moveTo>
                    <a:pt x="89" y="262"/>
                  </a:moveTo>
                  <a:cubicBezTo>
                    <a:pt x="89" y="262"/>
                    <a:pt x="89" y="261"/>
                    <a:pt x="89" y="261"/>
                  </a:cubicBezTo>
                  <a:cubicBezTo>
                    <a:pt x="88" y="261"/>
                    <a:pt x="88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87" y="261"/>
                    <a:pt x="88" y="262"/>
                    <a:pt x="89" y="262"/>
                  </a:cubicBezTo>
                  <a:close/>
                  <a:moveTo>
                    <a:pt x="224" y="22"/>
                  </a:moveTo>
                  <a:cubicBezTo>
                    <a:pt x="224" y="22"/>
                    <a:pt x="224" y="22"/>
                    <a:pt x="224" y="21"/>
                  </a:cubicBezTo>
                  <a:cubicBezTo>
                    <a:pt x="223" y="21"/>
                    <a:pt x="223" y="20"/>
                    <a:pt x="223" y="20"/>
                  </a:cubicBezTo>
                  <a:cubicBezTo>
                    <a:pt x="222" y="21"/>
                    <a:pt x="223" y="21"/>
                    <a:pt x="223" y="22"/>
                  </a:cubicBezTo>
                  <a:cubicBezTo>
                    <a:pt x="223" y="22"/>
                    <a:pt x="223" y="22"/>
                    <a:pt x="224" y="22"/>
                  </a:cubicBezTo>
                  <a:close/>
                  <a:moveTo>
                    <a:pt x="59" y="56"/>
                  </a:move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7"/>
                    <a:pt x="58" y="57"/>
                  </a:cubicBezTo>
                  <a:cubicBezTo>
                    <a:pt x="58" y="57"/>
                    <a:pt x="59" y="57"/>
                    <a:pt x="59" y="56"/>
                  </a:cubicBezTo>
                  <a:close/>
                  <a:moveTo>
                    <a:pt x="49" y="195"/>
                  </a:moveTo>
                  <a:cubicBezTo>
                    <a:pt x="49" y="196"/>
                    <a:pt x="48" y="196"/>
                    <a:pt x="48" y="19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49" y="197"/>
                    <a:pt x="49" y="196"/>
                    <a:pt x="49" y="195"/>
                  </a:cubicBezTo>
                  <a:close/>
                  <a:moveTo>
                    <a:pt x="32" y="40"/>
                  </a:moveTo>
                  <a:cubicBezTo>
                    <a:pt x="31" y="41"/>
                    <a:pt x="31" y="41"/>
                    <a:pt x="32" y="42"/>
                  </a:cubicBezTo>
                  <a:cubicBezTo>
                    <a:pt x="32" y="42"/>
                    <a:pt x="32" y="41"/>
                    <a:pt x="32" y="40"/>
                  </a:cubicBezTo>
                  <a:close/>
                  <a:moveTo>
                    <a:pt x="231" y="264"/>
                  </a:moveTo>
                  <a:cubicBezTo>
                    <a:pt x="230" y="264"/>
                    <a:pt x="230" y="264"/>
                    <a:pt x="230" y="264"/>
                  </a:cubicBezTo>
                  <a:cubicBezTo>
                    <a:pt x="229" y="265"/>
                    <a:pt x="228" y="265"/>
                    <a:pt x="227" y="265"/>
                  </a:cubicBezTo>
                  <a:cubicBezTo>
                    <a:pt x="227" y="265"/>
                    <a:pt x="227" y="265"/>
                    <a:pt x="227" y="266"/>
                  </a:cubicBezTo>
                  <a:cubicBezTo>
                    <a:pt x="228" y="265"/>
                    <a:pt x="229" y="265"/>
                    <a:pt x="231" y="264"/>
                  </a:cubicBezTo>
                  <a:close/>
                  <a:moveTo>
                    <a:pt x="11" y="162"/>
                  </a:moveTo>
                  <a:cubicBezTo>
                    <a:pt x="12" y="162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1" y="161"/>
                    <a:pt x="11" y="162"/>
                  </a:cubicBezTo>
                  <a:close/>
                  <a:moveTo>
                    <a:pt x="31" y="70"/>
                  </a:moveTo>
                  <a:cubicBezTo>
                    <a:pt x="31" y="70"/>
                    <a:pt x="32" y="70"/>
                    <a:pt x="32" y="69"/>
                  </a:cubicBezTo>
                  <a:cubicBezTo>
                    <a:pt x="32" y="69"/>
                    <a:pt x="32" y="69"/>
                    <a:pt x="32" y="68"/>
                  </a:cubicBezTo>
                  <a:cubicBezTo>
                    <a:pt x="32" y="68"/>
                    <a:pt x="31" y="68"/>
                    <a:pt x="31" y="69"/>
                  </a:cubicBezTo>
                  <a:cubicBezTo>
                    <a:pt x="31" y="69"/>
                    <a:pt x="31" y="69"/>
                    <a:pt x="31" y="70"/>
                  </a:cubicBezTo>
                  <a:close/>
                  <a:moveTo>
                    <a:pt x="21" y="149"/>
                  </a:move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1" y="150"/>
                    <a:pt x="21" y="150"/>
                    <a:pt x="21" y="151"/>
                  </a:cubicBezTo>
                  <a:cubicBezTo>
                    <a:pt x="21" y="150"/>
                    <a:pt x="21" y="150"/>
                    <a:pt x="21" y="149"/>
                  </a:cubicBezTo>
                  <a:close/>
                  <a:moveTo>
                    <a:pt x="211" y="204"/>
                  </a:moveTo>
                  <a:cubicBezTo>
                    <a:pt x="211" y="205"/>
                    <a:pt x="211" y="206"/>
                    <a:pt x="211" y="207"/>
                  </a:cubicBezTo>
                  <a:cubicBezTo>
                    <a:pt x="211" y="206"/>
                    <a:pt x="212" y="205"/>
                    <a:pt x="211" y="204"/>
                  </a:cubicBezTo>
                  <a:close/>
                  <a:moveTo>
                    <a:pt x="203" y="182"/>
                  </a:moveTo>
                  <a:cubicBezTo>
                    <a:pt x="202" y="181"/>
                    <a:pt x="201" y="181"/>
                    <a:pt x="201" y="182"/>
                  </a:cubicBezTo>
                  <a:cubicBezTo>
                    <a:pt x="201" y="182"/>
                    <a:pt x="201" y="182"/>
                    <a:pt x="201" y="182"/>
                  </a:cubicBezTo>
                  <a:cubicBezTo>
                    <a:pt x="202" y="182"/>
                    <a:pt x="202" y="182"/>
                    <a:pt x="203" y="182"/>
                  </a:cubicBezTo>
                  <a:close/>
                  <a:moveTo>
                    <a:pt x="52" y="251"/>
                  </a:moveTo>
                  <a:cubicBezTo>
                    <a:pt x="52" y="251"/>
                    <a:pt x="52" y="251"/>
                    <a:pt x="52" y="252"/>
                  </a:cubicBezTo>
                  <a:cubicBezTo>
                    <a:pt x="52" y="252"/>
                    <a:pt x="53" y="252"/>
                    <a:pt x="53" y="252"/>
                  </a:cubicBezTo>
                  <a:cubicBezTo>
                    <a:pt x="53" y="251"/>
                    <a:pt x="54" y="251"/>
                    <a:pt x="54" y="251"/>
                  </a:cubicBezTo>
                  <a:cubicBezTo>
                    <a:pt x="54" y="251"/>
                    <a:pt x="54" y="251"/>
                    <a:pt x="54" y="250"/>
                  </a:cubicBezTo>
                  <a:cubicBezTo>
                    <a:pt x="54" y="251"/>
                    <a:pt x="53" y="251"/>
                    <a:pt x="52" y="251"/>
                  </a:cubicBezTo>
                  <a:close/>
                  <a:moveTo>
                    <a:pt x="34" y="85"/>
                  </a:moveTo>
                  <a:cubicBezTo>
                    <a:pt x="32" y="85"/>
                    <a:pt x="32" y="85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lose/>
                  <a:moveTo>
                    <a:pt x="59" y="75"/>
                  </a:moveTo>
                  <a:cubicBezTo>
                    <a:pt x="59" y="75"/>
                    <a:pt x="58" y="75"/>
                    <a:pt x="58" y="75"/>
                  </a:cubicBezTo>
                  <a:cubicBezTo>
                    <a:pt x="58" y="75"/>
                    <a:pt x="57" y="75"/>
                    <a:pt x="56" y="75"/>
                  </a:cubicBezTo>
                  <a:cubicBezTo>
                    <a:pt x="57" y="75"/>
                    <a:pt x="58" y="75"/>
                    <a:pt x="59" y="75"/>
                  </a:cubicBezTo>
                  <a:close/>
                  <a:moveTo>
                    <a:pt x="202" y="9"/>
                  </a:moveTo>
                  <a:cubicBezTo>
                    <a:pt x="202" y="9"/>
                    <a:pt x="202" y="9"/>
                    <a:pt x="202" y="9"/>
                  </a:cubicBezTo>
                  <a:cubicBezTo>
                    <a:pt x="203" y="9"/>
                    <a:pt x="203" y="9"/>
                    <a:pt x="204" y="9"/>
                  </a:cubicBezTo>
                  <a:cubicBezTo>
                    <a:pt x="203" y="8"/>
                    <a:pt x="203" y="8"/>
                    <a:pt x="202" y="9"/>
                  </a:cubicBezTo>
                  <a:close/>
                  <a:moveTo>
                    <a:pt x="42" y="209"/>
                  </a:moveTo>
                  <a:cubicBezTo>
                    <a:pt x="41" y="210"/>
                    <a:pt x="42" y="211"/>
                    <a:pt x="42" y="212"/>
                  </a:cubicBezTo>
                  <a:cubicBezTo>
                    <a:pt x="42" y="211"/>
                    <a:pt x="42" y="210"/>
                    <a:pt x="42" y="209"/>
                  </a:cubicBezTo>
                  <a:close/>
                  <a:moveTo>
                    <a:pt x="15" y="135"/>
                  </a:moveTo>
                  <a:cubicBezTo>
                    <a:pt x="15" y="134"/>
                    <a:pt x="15" y="134"/>
                    <a:pt x="15" y="133"/>
                  </a:cubicBezTo>
                  <a:cubicBezTo>
                    <a:pt x="14" y="134"/>
                    <a:pt x="15" y="134"/>
                    <a:pt x="15" y="135"/>
                  </a:cubicBezTo>
                  <a:close/>
                  <a:moveTo>
                    <a:pt x="226" y="20"/>
                  </a:moveTo>
                  <a:cubicBezTo>
                    <a:pt x="226" y="19"/>
                    <a:pt x="225" y="19"/>
                    <a:pt x="225" y="18"/>
                  </a:cubicBezTo>
                  <a:cubicBezTo>
                    <a:pt x="225" y="19"/>
                    <a:pt x="225" y="20"/>
                    <a:pt x="226" y="20"/>
                  </a:cubicBezTo>
                  <a:close/>
                  <a:moveTo>
                    <a:pt x="192" y="15"/>
                  </a:moveTo>
                  <a:cubicBezTo>
                    <a:pt x="192" y="15"/>
                    <a:pt x="192" y="16"/>
                    <a:pt x="192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3" y="16"/>
                    <a:pt x="193" y="16"/>
                    <a:pt x="193" y="15"/>
                  </a:cubicBezTo>
                  <a:cubicBezTo>
                    <a:pt x="193" y="15"/>
                    <a:pt x="192" y="15"/>
                    <a:pt x="192" y="15"/>
                  </a:cubicBezTo>
                  <a:close/>
                  <a:moveTo>
                    <a:pt x="19" y="30"/>
                  </a:moveTo>
                  <a:cubicBezTo>
                    <a:pt x="19" y="29"/>
                    <a:pt x="20" y="29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9" y="29"/>
                    <a:pt x="19" y="30"/>
                  </a:cubicBezTo>
                  <a:close/>
                  <a:moveTo>
                    <a:pt x="73" y="207"/>
                  </a:moveTo>
                  <a:cubicBezTo>
                    <a:pt x="73" y="207"/>
                    <a:pt x="73" y="208"/>
                    <a:pt x="73" y="208"/>
                  </a:cubicBezTo>
                  <a:cubicBezTo>
                    <a:pt x="73" y="208"/>
                    <a:pt x="73" y="208"/>
                    <a:pt x="73" y="207"/>
                  </a:cubicBezTo>
                  <a:close/>
                  <a:moveTo>
                    <a:pt x="50" y="70"/>
                  </a:moveTo>
                  <a:cubicBezTo>
                    <a:pt x="50" y="70"/>
                    <a:pt x="50" y="69"/>
                    <a:pt x="51" y="69"/>
                  </a:cubicBezTo>
                  <a:cubicBezTo>
                    <a:pt x="50" y="69"/>
                    <a:pt x="50" y="69"/>
                    <a:pt x="50" y="70"/>
                  </a:cubicBezTo>
                  <a:close/>
                  <a:moveTo>
                    <a:pt x="62" y="76"/>
                  </a:moveTo>
                  <a:cubicBezTo>
                    <a:pt x="62" y="75"/>
                    <a:pt x="62" y="75"/>
                    <a:pt x="62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5"/>
                    <a:pt x="61" y="75"/>
                    <a:pt x="62" y="76"/>
                  </a:cubicBezTo>
                  <a:close/>
                  <a:moveTo>
                    <a:pt x="38" y="36"/>
                  </a:moveTo>
                  <a:cubicBezTo>
                    <a:pt x="37" y="36"/>
                    <a:pt x="37" y="36"/>
                    <a:pt x="36" y="36"/>
                  </a:cubicBezTo>
                  <a:cubicBezTo>
                    <a:pt x="36" y="36"/>
                    <a:pt x="36" y="36"/>
                    <a:pt x="36" y="37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6"/>
                    <a:pt x="38" y="36"/>
                    <a:pt x="38" y="36"/>
                  </a:cubicBezTo>
                  <a:close/>
                  <a:moveTo>
                    <a:pt x="190" y="12"/>
                  </a:moveTo>
                  <a:cubicBezTo>
                    <a:pt x="189" y="12"/>
                    <a:pt x="188" y="12"/>
                    <a:pt x="188" y="13"/>
                  </a:cubicBezTo>
                  <a:cubicBezTo>
                    <a:pt x="189" y="13"/>
                    <a:pt x="189" y="13"/>
                    <a:pt x="190" y="12"/>
                  </a:cubicBezTo>
                  <a:close/>
                  <a:moveTo>
                    <a:pt x="18" y="43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7" y="42"/>
                    <a:pt x="17" y="42"/>
                    <a:pt x="18" y="43"/>
                  </a:cubicBezTo>
                  <a:close/>
                  <a:moveTo>
                    <a:pt x="60" y="79"/>
                  </a:moveTo>
                  <a:cubicBezTo>
                    <a:pt x="60" y="79"/>
                    <a:pt x="60" y="79"/>
                    <a:pt x="60" y="79"/>
                  </a:cubicBezTo>
                  <a:cubicBezTo>
                    <a:pt x="58" y="79"/>
                    <a:pt x="57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8" y="79"/>
                    <a:pt x="60" y="79"/>
                  </a:cubicBezTo>
                  <a:close/>
                  <a:moveTo>
                    <a:pt x="33" y="62"/>
                  </a:moveTo>
                  <a:cubicBezTo>
                    <a:pt x="33" y="61"/>
                    <a:pt x="32" y="62"/>
                    <a:pt x="31" y="61"/>
                  </a:cubicBezTo>
                  <a:cubicBezTo>
                    <a:pt x="32" y="62"/>
                    <a:pt x="33" y="62"/>
                    <a:pt x="33" y="62"/>
                  </a:cubicBezTo>
                  <a:close/>
                  <a:moveTo>
                    <a:pt x="221" y="16"/>
                  </a:moveTo>
                  <a:cubicBezTo>
                    <a:pt x="221" y="15"/>
                    <a:pt x="221" y="15"/>
                    <a:pt x="220" y="15"/>
                  </a:cubicBezTo>
                  <a:cubicBezTo>
                    <a:pt x="220" y="15"/>
                    <a:pt x="220" y="16"/>
                    <a:pt x="221" y="16"/>
                  </a:cubicBezTo>
                  <a:close/>
                  <a:moveTo>
                    <a:pt x="229" y="40"/>
                  </a:moveTo>
                  <a:cubicBezTo>
                    <a:pt x="230" y="39"/>
                    <a:pt x="230" y="39"/>
                    <a:pt x="230" y="38"/>
                  </a:cubicBezTo>
                  <a:cubicBezTo>
                    <a:pt x="229" y="39"/>
                    <a:pt x="229" y="39"/>
                    <a:pt x="229" y="40"/>
                  </a:cubicBezTo>
                  <a:close/>
                  <a:moveTo>
                    <a:pt x="88" y="22"/>
                  </a:moveTo>
                  <a:cubicBezTo>
                    <a:pt x="88" y="22"/>
                    <a:pt x="88" y="23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3"/>
                    <a:pt x="88" y="22"/>
                    <a:pt x="88" y="22"/>
                  </a:cubicBezTo>
                  <a:close/>
                  <a:moveTo>
                    <a:pt x="76" y="79"/>
                  </a:moveTo>
                  <a:cubicBezTo>
                    <a:pt x="77" y="79"/>
                    <a:pt x="77" y="79"/>
                    <a:pt x="78" y="79"/>
                  </a:cubicBezTo>
                  <a:cubicBezTo>
                    <a:pt x="77" y="79"/>
                    <a:pt x="76" y="79"/>
                    <a:pt x="76" y="79"/>
                  </a:cubicBezTo>
                  <a:close/>
                  <a:moveTo>
                    <a:pt x="111" y="260"/>
                  </a:moveTo>
                  <a:cubicBezTo>
                    <a:pt x="110" y="260"/>
                    <a:pt x="110" y="260"/>
                    <a:pt x="110" y="259"/>
                  </a:cubicBezTo>
                  <a:cubicBezTo>
                    <a:pt x="110" y="260"/>
                    <a:pt x="110" y="260"/>
                    <a:pt x="111" y="260"/>
                  </a:cubicBezTo>
                  <a:close/>
                  <a:moveTo>
                    <a:pt x="166" y="265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5" y="266"/>
                    <a:pt x="165" y="266"/>
                    <a:pt x="165" y="266"/>
                  </a:cubicBezTo>
                  <a:cubicBezTo>
                    <a:pt x="165" y="266"/>
                    <a:pt x="165" y="266"/>
                    <a:pt x="166" y="267"/>
                  </a:cubicBezTo>
                  <a:cubicBezTo>
                    <a:pt x="166" y="266"/>
                    <a:pt x="166" y="266"/>
                    <a:pt x="166" y="265"/>
                  </a:cubicBezTo>
                  <a:close/>
                  <a:moveTo>
                    <a:pt x="18" y="241"/>
                  </a:moveTo>
                  <a:cubicBezTo>
                    <a:pt x="18" y="241"/>
                    <a:pt x="18" y="241"/>
                    <a:pt x="18" y="241"/>
                  </a:cubicBezTo>
                  <a:cubicBezTo>
                    <a:pt x="18" y="242"/>
                    <a:pt x="18" y="242"/>
                    <a:pt x="19" y="243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19" y="242"/>
                    <a:pt x="19" y="242"/>
                    <a:pt x="18" y="241"/>
                  </a:cubicBezTo>
                  <a:close/>
                  <a:moveTo>
                    <a:pt x="192" y="210"/>
                  </a:moveTo>
                  <a:cubicBezTo>
                    <a:pt x="192" y="211"/>
                    <a:pt x="192" y="211"/>
                    <a:pt x="192" y="212"/>
                  </a:cubicBezTo>
                  <a:cubicBezTo>
                    <a:pt x="193" y="211"/>
                    <a:pt x="193" y="211"/>
                    <a:pt x="192" y="210"/>
                  </a:cubicBezTo>
                  <a:close/>
                  <a:moveTo>
                    <a:pt x="211" y="25"/>
                  </a:moveTo>
                  <a:cubicBezTo>
                    <a:pt x="211" y="25"/>
                    <a:pt x="212" y="24"/>
                    <a:pt x="212" y="24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2" y="24"/>
                    <a:pt x="211" y="24"/>
                    <a:pt x="210" y="24"/>
                  </a:cubicBezTo>
                  <a:cubicBezTo>
                    <a:pt x="211" y="25"/>
                    <a:pt x="211" y="25"/>
                    <a:pt x="211" y="25"/>
                  </a:cubicBezTo>
                  <a:close/>
                  <a:moveTo>
                    <a:pt x="228" y="228"/>
                  </a:moveTo>
                  <a:cubicBezTo>
                    <a:pt x="227" y="229"/>
                    <a:pt x="227" y="229"/>
                    <a:pt x="228" y="230"/>
                  </a:cubicBezTo>
                  <a:cubicBezTo>
                    <a:pt x="228" y="229"/>
                    <a:pt x="229" y="229"/>
                    <a:pt x="228" y="228"/>
                  </a:cubicBezTo>
                  <a:close/>
                  <a:moveTo>
                    <a:pt x="225" y="234"/>
                  </a:moveTo>
                  <a:cubicBezTo>
                    <a:pt x="225" y="234"/>
                    <a:pt x="225" y="234"/>
                    <a:pt x="225" y="234"/>
                  </a:cubicBezTo>
                  <a:cubicBezTo>
                    <a:pt x="225" y="234"/>
                    <a:pt x="225" y="234"/>
                    <a:pt x="225" y="234"/>
                  </a:cubicBezTo>
                  <a:cubicBezTo>
                    <a:pt x="225" y="233"/>
                    <a:pt x="226" y="233"/>
                    <a:pt x="226" y="232"/>
                  </a:cubicBezTo>
                  <a:cubicBezTo>
                    <a:pt x="225" y="233"/>
                    <a:pt x="225" y="233"/>
                    <a:pt x="225" y="234"/>
                  </a:cubicBezTo>
                  <a:close/>
                  <a:moveTo>
                    <a:pt x="40" y="55"/>
                  </a:moveTo>
                  <a:cubicBezTo>
                    <a:pt x="40" y="56"/>
                    <a:pt x="40" y="56"/>
                    <a:pt x="41" y="56"/>
                  </a:cubicBezTo>
                  <a:cubicBezTo>
                    <a:pt x="40" y="55"/>
                    <a:pt x="40" y="55"/>
                    <a:pt x="40" y="55"/>
                  </a:cubicBezTo>
                  <a:close/>
                  <a:moveTo>
                    <a:pt x="70" y="221"/>
                  </a:moveTo>
                  <a:cubicBezTo>
                    <a:pt x="70" y="221"/>
                    <a:pt x="71" y="221"/>
                    <a:pt x="71" y="221"/>
                  </a:cubicBezTo>
                  <a:cubicBezTo>
                    <a:pt x="71" y="221"/>
                    <a:pt x="71" y="221"/>
                    <a:pt x="71" y="220"/>
                  </a:cubicBezTo>
                  <a:cubicBezTo>
                    <a:pt x="71" y="220"/>
                    <a:pt x="70" y="221"/>
                    <a:pt x="70" y="221"/>
                  </a:cubicBezTo>
                  <a:close/>
                  <a:moveTo>
                    <a:pt x="197" y="59"/>
                  </a:moveTo>
                  <a:cubicBezTo>
                    <a:pt x="196" y="61"/>
                    <a:pt x="196" y="61"/>
                    <a:pt x="197" y="62"/>
                  </a:cubicBezTo>
                  <a:cubicBezTo>
                    <a:pt x="197" y="61"/>
                    <a:pt x="197" y="60"/>
                    <a:pt x="197" y="59"/>
                  </a:cubicBezTo>
                  <a:close/>
                  <a:moveTo>
                    <a:pt x="244" y="120"/>
                  </a:moveTo>
                  <a:cubicBezTo>
                    <a:pt x="244" y="119"/>
                    <a:pt x="244" y="119"/>
                    <a:pt x="244" y="118"/>
                  </a:cubicBezTo>
                  <a:cubicBezTo>
                    <a:pt x="243" y="119"/>
                    <a:pt x="244" y="119"/>
                    <a:pt x="244" y="120"/>
                  </a:cubicBezTo>
                  <a:close/>
                  <a:moveTo>
                    <a:pt x="210" y="61"/>
                  </a:moveTo>
                  <a:cubicBezTo>
                    <a:pt x="210" y="61"/>
                    <a:pt x="211" y="60"/>
                    <a:pt x="210" y="59"/>
                  </a:cubicBezTo>
                  <a:cubicBezTo>
                    <a:pt x="210" y="60"/>
                    <a:pt x="210" y="60"/>
                    <a:pt x="210" y="61"/>
                  </a:cubicBezTo>
                  <a:cubicBezTo>
                    <a:pt x="210" y="61"/>
                    <a:pt x="210" y="61"/>
                    <a:pt x="210" y="61"/>
                  </a:cubicBezTo>
                  <a:close/>
                  <a:moveTo>
                    <a:pt x="214" y="26"/>
                  </a:moveTo>
                  <a:cubicBezTo>
                    <a:pt x="213" y="27"/>
                    <a:pt x="213" y="27"/>
                    <a:pt x="213" y="27"/>
                  </a:cubicBezTo>
                  <a:cubicBezTo>
                    <a:pt x="213" y="27"/>
                    <a:pt x="214" y="26"/>
                    <a:pt x="214" y="26"/>
                  </a:cubicBezTo>
                  <a:close/>
                  <a:moveTo>
                    <a:pt x="38" y="54"/>
                  </a:moveTo>
                  <a:cubicBezTo>
                    <a:pt x="37" y="54"/>
                    <a:pt x="37" y="54"/>
                    <a:pt x="37" y="55"/>
                  </a:cubicBezTo>
                  <a:cubicBezTo>
                    <a:pt x="37" y="55"/>
                    <a:pt x="38" y="54"/>
                    <a:pt x="38" y="54"/>
                  </a:cubicBezTo>
                  <a:close/>
                  <a:moveTo>
                    <a:pt x="38" y="221"/>
                  </a:moveTo>
                  <a:cubicBezTo>
                    <a:pt x="38" y="222"/>
                    <a:pt x="38" y="222"/>
                    <a:pt x="38" y="222"/>
                  </a:cubicBezTo>
                  <a:cubicBezTo>
                    <a:pt x="38" y="222"/>
                    <a:pt x="38" y="222"/>
                    <a:pt x="38" y="221"/>
                  </a:cubicBezTo>
                  <a:close/>
                  <a:moveTo>
                    <a:pt x="200" y="186"/>
                  </a:moveTo>
                  <a:cubicBezTo>
                    <a:pt x="200" y="186"/>
                    <a:pt x="200" y="186"/>
                    <a:pt x="200" y="186"/>
                  </a:cubicBezTo>
                  <a:cubicBezTo>
                    <a:pt x="200" y="186"/>
                    <a:pt x="201" y="186"/>
                    <a:pt x="202" y="186"/>
                  </a:cubicBezTo>
                  <a:cubicBezTo>
                    <a:pt x="202" y="186"/>
                    <a:pt x="202" y="186"/>
                    <a:pt x="202" y="186"/>
                  </a:cubicBezTo>
                  <a:cubicBezTo>
                    <a:pt x="201" y="186"/>
                    <a:pt x="200" y="186"/>
                    <a:pt x="200" y="186"/>
                  </a:cubicBezTo>
                  <a:close/>
                  <a:moveTo>
                    <a:pt x="158" y="264"/>
                  </a:moveTo>
                  <a:cubicBezTo>
                    <a:pt x="156" y="264"/>
                    <a:pt x="156" y="264"/>
                    <a:pt x="156" y="265"/>
                  </a:cubicBezTo>
                  <a:cubicBezTo>
                    <a:pt x="156" y="265"/>
                    <a:pt x="157" y="264"/>
                    <a:pt x="158" y="264"/>
                  </a:cubicBezTo>
                  <a:close/>
                  <a:moveTo>
                    <a:pt x="81" y="11"/>
                  </a:moveTo>
                  <a:cubicBezTo>
                    <a:pt x="81" y="11"/>
                    <a:pt x="80" y="11"/>
                    <a:pt x="80" y="11"/>
                  </a:cubicBezTo>
                  <a:cubicBezTo>
                    <a:pt x="80" y="11"/>
                    <a:pt x="81" y="11"/>
                    <a:pt x="81" y="11"/>
                  </a:cubicBezTo>
                  <a:close/>
                  <a:moveTo>
                    <a:pt x="194" y="213"/>
                  </a:moveTo>
                  <a:cubicBezTo>
                    <a:pt x="194" y="214"/>
                    <a:pt x="194" y="214"/>
                    <a:pt x="194" y="215"/>
                  </a:cubicBezTo>
                  <a:cubicBezTo>
                    <a:pt x="194" y="215"/>
                    <a:pt x="195" y="215"/>
                    <a:pt x="195" y="214"/>
                  </a:cubicBezTo>
                  <a:cubicBezTo>
                    <a:pt x="195" y="214"/>
                    <a:pt x="195" y="214"/>
                    <a:pt x="194" y="213"/>
                  </a:cubicBezTo>
                  <a:close/>
                  <a:moveTo>
                    <a:pt x="204" y="199"/>
                  </a:moveTo>
                  <a:cubicBezTo>
                    <a:pt x="204" y="200"/>
                    <a:pt x="204" y="200"/>
                    <a:pt x="204" y="200"/>
                  </a:cubicBezTo>
                  <a:cubicBezTo>
                    <a:pt x="205" y="200"/>
                    <a:pt x="205" y="200"/>
                    <a:pt x="204" y="199"/>
                  </a:cubicBezTo>
                  <a:close/>
                  <a:moveTo>
                    <a:pt x="66" y="227"/>
                  </a:moveTo>
                  <a:cubicBezTo>
                    <a:pt x="66" y="228"/>
                    <a:pt x="66" y="228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8"/>
                    <a:pt x="66" y="228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lose/>
                  <a:moveTo>
                    <a:pt x="196" y="212"/>
                  </a:moveTo>
                  <a:cubicBezTo>
                    <a:pt x="196" y="212"/>
                    <a:pt x="196" y="212"/>
                    <a:pt x="196" y="212"/>
                  </a:cubicBezTo>
                  <a:cubicBezTo>
                    <a:pt x="196" y="211"/>
                    <a:pt x="196" y="211"/>
                    <a:pt x="196" y="211"/>
                  </a:cubicBezTo>
                  <a:cubicBezTo>
                    <a:pt x="196" y="211"/>
                    <a:pt x="196" y="211"/>
                    <a:pt x="195" y="211"/>
                  </a:cubicBezTo>
                  <a:cubicBezTo>
                    <a:pt x="196" y="211"/>
                    <a:pt x="196" y="211"/>
                    <a:pt x="196" y="212"/>
                  </a:cubicBezTo>
                  <a:close/>
                  <a:moveTo>
                    <a:pt x="225" y="182"/>
                  </a:moveTo>
                  <a:cubicBezTo>
                    <a:pt x="225" y="182"/>
                    <a:pt x="225" y="182"/>
                    <a:pt x="225" y="182"/>
                  </a:cubicBezTo>
                  <a:cubicBezTo>
                    <a:pt x="225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5" y="182"/>
                    <a:pt x="225" y="182"/>
                  </a:cubicBezTo>
                  <a:close/>
                  <a:moveTo>
                    <a:pt x="201" y="208"/>
                  </a:moveTo>
                  <a:cubicBezTo>
                    <a:pt x="201" y="207"/>
                    <a:pt x="201" y="207"/>
                    <a:pt x="200" y="206"/>
                  </a:cubicBezTo>
                  <a:cubicBezTo>
                    <a:pt x="200" y="207"/>
                    <a:pt x="201" y="207"/>
                    <a:pt x="201" y="208"/>
                  </a:cubicBezTo>
                  <a:close/>
                  <a:moveTo>
                    <a:pt x="33" y="20"/>
                  </a:moveTo>
                  <a:cubicBezTo>
                    <a:pt x="33" y="20"/>
                    <a:pt x="34" y="20"/>
                    <a:pt x="33" y="19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235" y="46"/>
                  </a:moveTo>
                  <a:cubicBezTo>
                    <a:pt x="235" y="46"/>
                    <a:pt x="235" y="45"/>
                    <a:pt x="235" y="45"/>
                  </a:cubicBezTo>
                  <a:cubicBezTo>
                    <a:pt x="235" y="45"/>
                    <a:pt x="235" y="46"/>
                    <a:pt x="235" y="46"/>
                  </a:cubicBezTo>
                  <a:close/>
                  <a:moveTo>
                    <a:pt x="28" y="69"/>
                  </a:moveTo>
                  <a:cubicBezTo>
                    <a:pt x="28" y="69"/>
                    <a:pt x="28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9"/>
                    <a:pt x="28" y="69"/>
                  </a:cubicBezTo>
                  <a:close/>
                  <a:moveTo>
                    <a:pt x="83" y="245"/>
                  </a:moveTo>
                  <a:cubicBezTo>
                    <a:pt x="83" y="244"/>
                    <a:pt x="83" y="244"/>
                    <a:pt x="82" y="245"/>
                  </a:cubicBezTo>
                  <a:cubicBezTo>
                    <a:pt x="82" y="245"/>
                    <a:pt x="83" y="245"/>
                    <a:pt x="83" y="245"/>
                  </a:cubicBezTo>
                  <a:close/>
                  <a:moveTo>
                    <a:pt x="208" y="223"/>
                  </a:moveTo>
                  <a:cubicBezTo>
                    <a:pt x="208" y="223"/>
                    <a:pt x="207" y="224"/>
                    <a:pt x="207" y="224"/>
                  </a:cubicBezTo>
                  <a:cubicBezTo>
                    <a:pt x="207" y="224"/>
                    <a:pt x="207" y="224"/>
                    <a:pt x="208" y="224"/>
                  </a:cubicBezTo>
                  <a:cubicBezTo>
                    <a:pt x="208" y="224"/>
                    <a:pt x="208" y="224"/>
                    <a:pt x="208" y="223"/>
                  </a:cubicBezTo>
                  <a:close/>
                  <a:moveTo>
                    <a:pt x="60" y="23"/>
                  </a:moveTo>
                  <a:cubicBezTo>
                    <a:pt x="60" y="23"/>
                    <a:pt x="61" y="23"/>
                    <a:pt x="61" y="23"/>
                  </a:cubicBezTo>
                  <a:cubicBezTo>
                    <a:pt x="60" y="23"/>
                    <a:pt x="60" y="23"/>
                    <a:pt x="60" y="23"/>
                  </a:cubicBezTo>
                  <a:close/>
                  <a:moveTo>
                    <a:pt x="190" y="181"/>
                  </a:moveTo>
                  <a:cubicBezTo>
                    <a:pt x="190" y="181"/>
                    <a:pt x="190" y="181"/>
                    <a:pt x="190" y="181"/>
                  </a:cubicBezTo>
                  <a:cubicBezTo>
                    <a:pt x="189" y="181"/>
                    <a:pt x="189" y="181"/>
                    <a:pt x="188" y="181"/>
                  </a:cubicBezTo>
                  <a:cubicBezTo>
                    <a:pt x="188" y="181"/>
                    <a:pt x="188" y="181"/>
                    <a:pt x="188" y="181"/>
                  </a:cubicBezTo>
                  <a:cubicBezTo>
                    <a:pt x="189" y="181"/>
                    <a:pt x="189" y="181"/>
                    <a:pt x="190" y="181"/>
                  </a:cubicBezTo>
                  <a:close/>
                  <a:moveTo>
                    <a:pt x="14" y="159"/>
                  </a:moveTo>
                  <a:cubicBezTo>
                    <a:pt x="15" y="157"/>
                    <a:pt x="15" y="157"/>
                    <a:pt x="14" y="157"/>
                  </a:cubicBezTo>
                  <a:cubicBezTo>
                    <a:pt x="14" y="157"/>
                    <a:pt x="14" y="158"/>
                    <a:pt x="14" y="159"/>
                  </a:cubicBezTo>
                  <a:close/>
                  <a:moveTo>
                    <a:pt x="83" y="252"/>
                  </a:moveTo>
                  <a:cubicBezTo>
                    <a:pt x="82" y="252"/>
                    <a:pt x="82" y="252"/>
                    <a:pt x="82" y="252"/>
                  </a:cubicBezTo>
                  <a:cubicBezTo>
                    <a:pt x="82" y="252"/>
                    <a:pt x="83" y="252"/>
                    <a:pt x="83" y="252"/>
                  </a:cubicBezTo>
                  <a:close/>
                  <a:moveTo>
                    <a:pt x="14" y="144"/>
                  </a:moveTo>
                  <a:cubicBezTo>
                    <a:pt x="14" y="144"/>
                    <a:pt x="13" y="144"/>
                    <a:pt x="13" y="143"/>
                  </a:cubicBezTo>
                  <a:cubicBezTo>
                    <a:pt x="13" y="144"/>
                    <a:pt x="14" y="144"/>
                    <a:pt x="14" y="144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1" y="25"/>
                  </a:cubicBezTo>
                  <a:cubicBezTo>
                    <a:pt x="51" y="25"/>
                    <a:pt x="51" y="25"/>
                    <a:pt x="51" y="26"/>
                  </a:cubicBezTo>
                  <a:cubicBezTo>
                    <a:pt x="51" y="25"/>
                    <a:pt x="51" y="25"/>
                    <a:pt x="52" y="25"/>
                  </a:cubicBezTo>
                  <a:close/>
                  <a:moveTo>
                    <a:pt x="9" y="198"/>
                  </a:moveTo>
                  <a:cubicBezTo>
                    <a:pt x="10" y="197"/>
                    <a:pt x="10" y="197"/>
                    <a:pt x="10" y="197"/>
                  </a:cubicBezTo>
                  <a:cubicBezTo>
                    <a:pt x="9" y="197"/>
                    <a:pt x="9" y="197"/>
                    <a:pt x="9" y="198"/>
                  </a:cubicBezTo>
                  <a:close/>
                  <a:moveTo>
                    <a:pt x="53" y="47"/>
                  </a:move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4" y="47"/>
                    <a:pt x="53" y="47"/>
                  </a:cubicBezTo>
                  <a:close/>
                  <a:moveTo>
                    <a:pt x="14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19"/>
                  </a:cubicBezTo>
                  <a:cubicBezTo>
                    <a:pt x="14" y="119"/>
                    <a:pt x="14" y="120"/>
                    <a:pt x="14" y="120"/>
                  </a:cubicBezTo>
                  <a:close/>
                  <a:moveTo>
                    <a:pt x="110" y="8"/>
                  </a:moveTo>
                  <a:cubicBezTo>
                    <a:pt x="111" y="9"/>
                    <a:pt x="111" y="8"/>
                    <a:pt x="111" y="8"/>
                  </a:cubicBezTo>
                  <a:cubicBezTo>
                    <a:pt x="111" y="8"/>
                    <a:pt x="111" y="8"/>
                    <a:pt x="110" y="8"/>
                  </a:cubicBezTo>
                  <a:close/>
                  <a:moveTo>
                    <a:pt x="85" y="188"/>
                  </a:move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5" y="188"/>
                    <a:pt x="85" y="188"/>
                    <a:pt x="85" y="188"/>
                  </a:cubicBezTo>
                  <a:close/>
                  <a:moveTo>
                    <a:pt x="29" y="186"/>
                  </a:moveTo>
                  <a:cubicBezTo>
                    <a:pt x="29" y="186"/>
                    <a:pt x="29" y="187"/>
                    <a:pt x="29" y="187"/>
                  </a:cubicBezTo>
                  <a:cubicBezTo>
                    <a:pt x="29" y="187"/>
                    <a:pt x="30" y="187"/>
                    <a:pt x="30" y="186"/>
                  </a:cubicBezTo>
                  <a:cubicBezTo>
                    <a:pt x="29" y="186"/>
                    <a:pt x="29" y="186"/>
                    <a:pt x="29" y="186"/>
                  </a:cubicBezTo>
                  <a:close/>
                  <a:moveTo>
                    <a:pt x="231" y="183"/>
                  </a:moveTo>
                  <a:cubicBezTo>
                    <a:pt x="231" y="183"/>
                    <a:pt x="231" y="182"/>
                    <a:pt x="231" y="182"/>
                  </a:cubicBezTo>
                  <a:cubicBezTo>
                    <a:pt x="230" y="182"/>
                    <a:pt x="230" y="182"/>
                    <a:pt x="230" y="182"/>
                  </a:cubicBezTo>
                  <a:cubicBezTo>
                    <a:pt x="230" y="182"/>
                    <a:pt x="230" y="182"/>
                    <a:pt x="230" y="183"/>
                  </a:cubicBezTo>
                  <a:cubicBezTo>
                    <a:pt x="230" y="183"/>
                    <a:pt x="230" y="183"/>
                    <a:pt x="231" y="183"/>
                  </a:cubicBezTo>
                  <a:close/>
                  <a:moveTo>
                    <a:pt x="207" y="182"/>
                  </a:moveTo>
                  <a:cubicBezTo>
                    <a:pt x="206" y="181"/>
                    <a:pt x="206" y="181"/>
                    <a:pt x="205" y="182"/>
                  </a:cubicBezTo>
                  <a:cubicBezTo>
                    <a:pt x="206" y="182"/>
                    <a:pt x="206" y="182"/>
                    <a:pt x="207" y="182"/>
                  </a:cubicBezTo>
                  <a:close/>
                  <a:moveTo>
                    <a:pt x="231" y="172"/>
                  </a:moveTo>
                  <a:cubicBezTo>
                    <a:pt x="232" y="172"/>
                    <a:pt x="232" y="172"/>
                    <a:pt x="232" y="172"/>
                  </a:cubicBezTo>
                  <a:cubicBezTo>
                    <a:pt x="232" y="172"/>
                    <a:pt x="232" y="172"/>
                    <a:pt x="231" y="172"/>
                  </a:cubicBezTo>
                  <a:close/>
                  <a:moveTo>
                    <a:pt x="89" y="180"/>
                  </a:moveTo>
                  <a:cubicBezTo>
                    <a:pt x="89" y="180"/>
                    <a:pt x="89" y="180"/>
                    <a:pt x="89" y="180"/>
                  </a:cubicBezTo>
                  <a:cubicBezTo>
                    <a:pt x="88" y="180"/>
                    <a:pt x="88" y="180"/>
                    <a:pt x="87" y="180"/>
                  </a:cubicBezTo>
                  <a:cubicBezTo>
                    <a:pt x="87" y="180"/>
                    <a:pt x="87" y="180"/>
                    <a:pt x="87" y="180"/>
                  </a:cubicBezTo>
                  <a:cubicBezTo>
                    <a:pt x="88" y="180"/>
                    <a:pt x="88" y="180"/>
                    <a:pt x="89" y="180"/>
                  </a:cubicBezTo>
                  <a:close/>
                  <a:moveTo>
                    <a:pt x="51" y="256"/>
                  </a:moveTo>
                  <a:cubicBezTo>
                    <a:pt x="51" y="256"/>
                    <a:pt x="52" y="256"/>
                    <a:pt x="52" y="256"/>
                  </a:cubicBezTo>
                  <a:cubicBezTo>
                    <a:pt x="52" y="256"/>
                    <a:pt x="51" y="256"/>
                    <a:pt x="51" y="256"/>
                  </a:cubicBezTo>
                  <a:close/>
                  <a:moveTo>
                    <a:pt x="244" y="228"/>
                  </a:moveTo>
                  <a:cubicBezTo>
                    <a:pt x="244" y="228"/>
                    <a:pt x="244" y="228"/>
                    <a:pt x="244" y="228"/>
                  </a:cubicBezTo>
                  <a:cubicBezTo>
                    <a:pt x="243" y="228"/>
                    <a:pt x="243" y="229"/>
                    <a:pt x="243" y="229"/>
                  </a:cubicBezTo>
                  <a:cubicBezTo>
                    <a:pt x="244" y="229"/>
                    <a:pt x="244" y="228"/>
                    <a:pt x="244" y="228"/>
                  </a:cubicBezTo>
                  <a:close/>
                  <a:moveTo>
                    <a:pt x="79" y="26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6"/>
                    <a:pt x="79" y="26"/>
                    <a:pt x="79" y="26"/>
                  </a:cubicBezTo>
                  <a:close/>
                  <a:moveTo>
                    <a:pt x="229" y="197"/>
                  </a:moveTo>
                  <a:cubicBezTo>
                    <a:pt x="229" y="197"/>
                    <a:pt x="229" y="197"/>
                    <a:pt x="229" y="197"/>
                  </a:cubicBezTo>
                  <a:cubicBezTo>
                    <a:pt x="229" y="197"/>
                    <a:pt x="229" y="197"/>
                    <a:pt x="229" y="197"/>
                  </a:cubicBezTo>
                  <a:close/>
                  <a:moveTo>
                    <a:pt x="178" y="75"/>
                  </a:moveTo>
                  <a:cubicBezTo>
                    <a:pt x="179" y="74"/>
                    <a:pt x="179" y="74"/>
                    <a:pt x="178" y="74"/>
                  </a:cubicBezTo>
                  <a:cubicBezTo>
                    <a:pt x="178" y="74"/>
                    <a:pt x="178" y="75"/>
                    <a:pt x="178" y="75"/>
                  </a:cubicBezTo>
                  <a:close/>
                  <a:moveTo>
                    <a:pt x="186" y="75"/>
                  </a:moveTo>
                  <a:cubicBezTo>
                    <a:pt x="187" y="75"/>
                    <a:pt x="187" y="75"/>
                    <a:pt x="187" y="75"/>
                  </a:cubicBezTo>
                  <a:cubicBezTo>
                    <a:pt x="186" y="75"/>
                    <a:pt x="186" y="74"/>
                    <a:pt x="185" y="74"/>
                  </a:cubicBezTo>
                  <a:cubicBezTo>
                    <a:pt x="186" y="75"/>
                    <a:pt x="186" y="75"/>
                    <a:pt x="186" y="75"/>
                  </a:cubicBezTo>
                  <a:close/>
                  <a:moveTo>
                    <a:pt x="58" y="187"/>
                  </a:moveTo>
                  <a:cubicBezTo>
                    <a:pt x="58" y="187"/>
                    <a:pt x="58" y="188"/>
                    <a:pt x="58" y="188"/>
                  </a:cubicBezTo>
                  <a:cubicBezTo>
                    <a:pt x="58" y="188"/>
                    <a:pt x="58" y="188"/>
                    <a:pt x="58" y="187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8" y="187"/>
                  </a:cubicBezTo>
                  <a:close/>
                  <a:moveTo>
                    <a:pt x="115" y="265"/>
                  </a:moveTo>
                  <a:cubicBezTo>
                    <a:pt x="115" y="265"/>
                    <a:pt x="115" y="265"/>
                    <a:pt x="115" y="265"/>
                  </a:cubicBezTo>
                  <a:cubicBezTo>
                    <a:pt x="115" y="265"/>
                    <a:pt x="115" y="265"/>
                    <a:pt x="114" y="265"/>
                  </a:cubicBezTo>
                  <a:cubicBezTo>
                    <a:pt x="114" y="265"/>
                    <a:pt x="114" y="265"/>
                    <a:pt x="114" y="265"/>
                  </a:cubicBezTo>
                  <a:cubicBezTo>
                    <a:pt x="115" y="265"/>
                    <a:pt x="115" y="265"/>
                    <a:pt x="115" y="265"/>
                  </a:cubicBezTo>
                  <a:close/>
                  <a:moveTo>
                    <a:pt x="85" y="238"/>
                  </a:moveTo>
                  <a:cubicBezTo>
                    <a:pt x="85" y="238"/>
                    <a:pt x="85" y="238"/>
                    <a:pt x="84" y="238"/>
                  </a:cubicBezTo>
                  <a:cubicBezTo>
                    <a:pt x="84" y="238"/>
                    <a:pt x="84" y="238"/>
                    <a:pt x="85" y="239"/>
                  </a:cubicBezTo>
                  <a:cubicBezTo>
                    <a:pt x="85" y="238"/>
                    <a:pt x="85" y="238"/>
                    <a:pt x="85" y="238"/>
                  </a:cubicBezTo>
                  <a:close/>
                  <a:moveTo>
                    <a:pt x="219" y="208"/>
                  </a:moveTo>
                  <a:cubicBezTo>
                    <a:pt x="219" y="208"/>
                    <a:pt x="219" y="208"/>
                    <a:pt x="219" y="208"/>
                  </a:cubicBezTo>
                  <a:cubicBezTo>
                    <a:pt x="220" y="208"/>
                    <a:pt x="220" y="208"/>
                    <a:pt x="220" y="207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20" y="208"/>
                    <a:pt x="219" y="208"/>
                    <a:pt x="219" y="208"/>
                  </a:cubicBezTo>
                  <a:close/>
                  <a:moveTo>
                    <a:pt x="29" y="180"/>
                  </a:moveTo>
                  <a:cubicBezTo>
                    <a:pt x="29" y="179"/>
                    <a:pt x="29" y="179"/>
                    <a:pt x="29" y="179"/>
                  </a:cubicBezTo>
                  <a:cubicBezTo>
                    <a:pt x="29" y="179"/>
                    <a:pt x="29" y="180"/>
                    <a:pt x="29" y="180"/>
                  </a:cubicBezTo>
                  <a:close/>
                  <a:moveTo>
                    <a:pt x="206" y="175"/>
                  </a:moveTo>
                  <a:cubicBezTo>
                    <a:pt x="206" y="175"/>
                    <a:pt x="206" y="175"/>
                    <a:pt x="206" y="175"/>
                  </a:cubicBezTo>
                  <a:cubicBezTo>
                    <a:pt x="206" y="175"/>
                    <a:pt x="205" y="175"/>
                    <a:pt x="205" y="175"/>
                  </a:cubicBezTo>
                  <a:cubicBezTo>
                    <a:pt x="205" y="175"/>
                    <a:pt x="205" y="175"/>
                    <a:pt x="205" y="175"/>
                  </a:cubicBezTo>
                  <a:cubicBezTo>
                    <a:pt x="205" y="175"/>
                    <a:pt x="206" y="175"/>
                    <a:pt x="206" y="175"/>
                  </a:cubicBezTo>
                  <a:close/>
                  <a:moveTo>
                    <a:pt x="239" y="70"/>
                  </a:moveTo>
                  <a:cubicBezTo>
                    <a:pt x="239" y="70"/>
                    <a:pt x="240" y="70"/>
                    <a:pt x="240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39" y="69"/>
                    <a:pt x="239" y="69"/>
                  </a:cubicBezTo>
                  <a:cubicBezTo>
                    <a:pt x="239" y="69"/>
                    <a:pt x="239" y="69"/>
                    <a:pt x="239" y="70"/>
                  </a:cubicBezTo>
                  <a:close/>
                  <a:moveTo>
                    <a:pt x="85" y="68"/>
                  </a:moveTo>
                  <a:cubicBezTo>
                    <a:pt x="85" y="68"/>
                    <a:pt x="85" y="68"/>
                    <a:pt x="85" y="68"/>
                  </a:cubicBezTo>
                  <a:cubicBezTo>
                    <a:pt x="85" y="68"/>
                    <a:pt x="85" y="68"/>
                    <a:pt x="85" y="67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8"/>
                    <a:pt x="85" y="68"/>
                    <a:pt x="85" y="68"/>
                  </a:cubicBezTo>
                  <a:close/>
                  <a:moveTo>
                    <a:pt x="28" y="64"/>
                  </a:move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4"/>
                    <a:pt x="28" y="64"/>
                  </a:cubicBezTo>
                  <a:close/>
                  <a:moveTo>
                    <a:pt x="53" y="219"/>
                  </a:move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3" y="218"/>
                    <a:pt x="53" y="218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3" y="218"/>
                    <a:pt x="53" y="219"/>
                    <a:pt x="53" y="219"/>
                  </a:cubicBezTo>
                  <a:close/>
                  <a:moveTo>
                    <a:pt x="193" y="217"/>
                  </a:moveTo>
                  <a:cubicBezTo>
                    <a:pt x="193" y="217"/>
                    <a:pt x="193" y="217"/>
                    <a:pt x="193" y="217"/>
                  </a:cubicBezTo>
                  <a:cubicBezTo>
                    <a:pt x="193" y="217"/>
                    <a:pt x="194" y="217"/>
                    <a:pt x="193" y="217"/>
                  </a:cubicBezTo>
                  <a:close/>
                  <a:moveTo>
                    <a:pt x="77" y="253"/>
                  </a:moveTo>
                  <a:cubicBezTo>
                    <a:pt x="77" y="253"/>
                    <a:pt x="77" y="253"/>
                    <a:pt x="77" y="253"/>
                  </a:cubicBezTo>
                  <a:cubicBezTo>
                    <a:pt x="77" y="252"/>
                    <a:pt x="77" y="252"/>
                    <a:pt x="76" y="252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76" y="252"/>
                    <a:pt x="77" y="252"/>
                    <a:pt x="77" y="253"/>
                  </a:cubicBezTo>
                  <a:close/>
                  <a:moveTo>
                    <a:pt x="17" y="201"/>
                  </a:moveTo>
                  <a:cubicBezTo>
                    <a:pt x="17" y="201"/>
                    <a:pt x="18" y="201"/>
                    <a:pt x="18" y="201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00"/>
                    <a:pt x="17" y="200"/>
                    <a:pt x="17" y="201"/>
                  </a:cubicBezTo>
                  <a:close/>
                  <a:moveTo>
                    <a:pt x="214" y="15"/>
                  </a:moveTo>
                  <a:cubicBezTo>
                    <a:pt x="214" y="15"/>
                    <a:pt x="213" y="15"/>
                    <a:pt x="213" y="15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3" y="15"/>
                    <a:pt x="213" y="15"/>
                    <a:pt x="214" y="15"/>
                  </a:cubicBezTo>
                  <a:cubicBezTo>
                    <a:pt x="214" y="15"/>
                    <a:pt x="214" y="15"/>
                    <a:pt x="214" y="15"/>
                  </a:cubicBezTo>
                  <a:close/>
                  <a:moveTo>
                    <a:pt x="234" y="72"/>
                  </a:moveTo>
                  <a:cubicBezTo>
                    <a:pt x="234" y="72"/>
                    <a:pt x="234" y="72"/>
                    <a:pt x="234" y="72"/>
                  </a:cubicBezTo>
                  <a:cubicBezTo>
                    <a:pt x="234" y="73"/>
                    <a:pt x="234" y="73"/>
                    <a:pt x="234" y="73"/>
                  </a:cubicBezTo>
                  <a:cubicBezTo>
                    <a:pt x="234" y="73"/>
                    <a:pt x="235" y="73"/>
                    <a:pt x="235" y="73"/>
                  </a:cubicBezTo>
                  <a:cubicBezTo>
                    <a:pt x="235" y="73"/>
                    <a:pt x="235" y="73"/>
                    <a:pt x="234" y="72"/>
                  </a:cubicBezTo>
                  <a:close/>
                  <a:moveTo>
                    <a:pt x="180" y="264"/>
                  </a:move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1" y="264"/>
                    <a:pt x="181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81" y="264"/>
                    <a:pt x="180" y="264"/>
                    <a:pt x="180" y="264"/>
                  </a:cubicBezTo>
                  <a:close/>
                  <a:moveTo>
                    <a:pt x="17" y="54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4"/>
                    <a:pt x="17" y="54"/>
                  </a:cubicBezTo>
                  <a:close/>
                  <a:moveTo>
                    <a:pt x="46" y="246"/>
                  </a:moveTo>
                  <a:cubicBezTo>
                    <a:pt x="46" y="246"/>
                    <a:pt x="46" y="246"/>
                    <a:pt x="46" y="246"/>
                  </a:cubicBezTo>
                  <a:cubicBezTo>
                    <a:pt x="46" y="246"/>
                    <a:pt x="46" y="246"/>
                    <a:pt x="46" y="246"/>
                  </a:cubicBezTo>
                  <a:close/>
                  <a:moveTo>
                    <a:pt x="15" y="169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5" y="168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lose/>
                  <a:moveTo>
                    <a:pt x="248" y="45"/>
                  </a:move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5"/>
                    <a:pt x="248" y="45"/>
                  </a:cubicBezTo>
                  <a:cubicBezTo>
                    <a:pt x="248" y="45"/>
                    <a:pt x="248" y="45"/>
                    <a:pt x="248" y="45"/>
                  </a:cubicBezTo>
                  <a:close/>
                  <a:moveTo>
                    <a:pt x="218" y="170"/>
                  </a:moveTo>
                  <a:cubicBezTo>
                    <a:pt x="218" y="170"/>
                    <a:pt x="218" y="170"/>
                    <a:pt x="218" y="170"/>
                  </a:cubicBezTo>
                  <a:cubicBezTo>
                    <a:pt x="218" y="170"/>
                    <a:pt x="218" y="170"/>
                    <a:pt x="217" y="170"/>
                  </a:cubicBezTo>
                  <a:cubicBezTo>
                    <a:pt x="217" y="170"/>
                    <a:pt x="217" y="170"/>
                    <a:pt x="217" y="170"/>
                  </a:cubicBezTo>
                  <a:cubicBezTo>
                    <a:pt x="218" y="170"/>
                    <a:pt x="218" y="170"/>
                    <a:pt x="218" y="170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5" y="35"/>
                    <a:pt x="45" y="35"/>
                    <a:pt x="45" y="34"/>
                  </a:cubicBezTo>
                  <a:close/>
                  <a:moveTo>
                    <a:pt x="213" y="254"/>
                  </a:moveTo>
                  <a:cubicBezTo>
                    <a:pt x="213" y="254"/>
                    <a:pt x="213" y="254"/>
                    <a:pt x="213" y="254"/>
                  </a:cubicBezTo>
                  <a:cubicBezTo>
                    <a:pt x="213" y="254"/>
                    <a:pt x="213" y="254"/>
                    <a:pt x="213" y="254"/>
                  </a:cubicBezTo>
                  <a:cubicBezTo>
                    <a:pt x="213" y="254"/>
                    <a:pt x="213" y="255"/>
                    <a:pt x="213" y="255"/>
                  </a:cubicBezTo>
                  <a:cubicBezTo>
                    <a:pt x="213" y="254"/>
                    <a:pt x="213" y="254"/>
                    <a:pt x="213" y="254"/>
                  </a:cubicBezTo>
                  <a:close/>
                  <a:moveTo>
                    <a:pt x="222" y="182"/>
                  </a:moveTo>
                  <a:cubicBezTo>
                    <a:pt x="222" y="181"/>
                    <a:pt x="222" y="181"/>
                    <a:pt x="221" y="181"/>
                  </a:cubicBezTo>
                  <a:cubicBezTo>
                    <a:pt x="221" y="181"/>
                    <a:pt x="221" y="181"/>
                    <a:pt x="221" y="182"/>
                  </a:cubicBezTo>
                  <a:cubicBezTo>
                    <a:pt x="222" y="182"/>
                    <a:pt x="222" y="182"/>
                    <a:pt x="222" y="182"/>
                  </a:cubicBezTo>
                  <a:close/>
                  <a:moveTo>
                    <a:pt x="157" y="260"/>
                  </a:moveTo>
                  <a:cubicBezTo>
                    <a:pt x="157" y="260"/>
                    <a:pt x="156" y="259"/>
                    <a:pt x="156" y="259"/>
                  </a:cubicBezTo>
                  <a:cubicBezTo>
                    <a:pt x="156" y="259"/>
                    <a:pt x="156" y="260"/>
                    <a:pt x="156" y="260"/>
                  </a:cubicBezTo>
                  <a:cubicBezTo>
                    <a:pt x="156" y="260"/>
                    <a:pt x="156" y="260"/>
                    <a:pt x="156" y="260"/>
                  </a:cubicBezTo>
                  <a:cubicBezTo>
                    <a:pt x="156" y="260"/>
                    <a:pt x="157" y="260"/>
                    <a:pt x="157" y="260"/>
                  </a:cubicBezTo>
                  <a:close/>
                  <a:moveTo>
                    <a:pt x="184" y="179"/>
                  </a:move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84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93"/>
            <p:cNvSpPr>
              <a:spLocks noEditPoints="1"/>
            </p:cNvSpPr>
            <p:nvPr/>
          </p:nvSpPr>
          <p:spPr bwMode="auto">
            <a:xfrm>
              <a:off x="8023063" y="1703925"/>
              <a:ext cx="825415" cy="1091821"/>
            </a:xfrm>
            <a:custGeom>
              <a:avLst/>
              <a:gdLst>
                <a:gd name="T0" fmla="*/ 96 w 208"/>
                <a:gd name="T1" fmla="*/ 251 h 275"/>
                <a:gd name="T2" fmla="*/ 63 w 208"/>
                <a:gd name="T3" fmla="*/ 203 h 275"/>
                <a:gd name="T4" fmla="*/ 13 w 208"/>
                <a:gd name="T5" fmla="*/ 96 h 275"/>
                <a:gd name="T6" fmla="*/ 168 w 208"/>
                <a:gd name="T7" fmla="*/ 83 h 275"/>
                <a:gd name="T8" fmla="*/ 75 w 208"/>
                <a:gd name="T9" fmla="*/ 49 h 275"/>
                <a:gd name="T10" fmla="*/ 196 w 208"/>
                <a:gd name="T11" fmla="*/ 17 h 275"/>
                <a:gd name="T12" fmla="*/ 71 w 208"/>
                <a:gd name="T13" fmla="*/ 162 h 275"/>
                <a:gd name="T14" fmla="*/ 91 w 208"/>
                <a:gd name="T15" fmla="*/ 175 h 275"/>
                <a:gd name="T16" fmla="*/ 81 w 208"/>
                <a:gd name="T17" fmla="*/ 230 h 275"/>
                <a:gd name="T18" fmla="*/ 95 w 208"/>
                <a:gd name="T19" fmla="*/ 69 h 275"/>
                <a:gd name="T20" fmla="*/ 58 w 208"/>
                <a:gd name="T21" fmla="*/ 100 h 275"/>
                <a:gd name="T22" fmla="*/ 79 w 208"/>
                <a:gd name="T23" fmla="*/ 157 h 275"/>
                <a:gd name="T24" fmla="*/ 81 w 208"/>
                <a:gd name="T25" fmla="*/ 269 h 275"/>
                <a:gd name="T26" fmla="*/ 187 w 208"/>
                <a:gd name="T27" fmla="*/ 40 h 275"/>
                <a:gd name="T28" fmla="*/ 136 w 208"/>
                <a:gd name="T29" fmla="*/ 76 h 275"/>
                <a:gd name="T30" fmla="*/ 22 w 208"/>
                <a:gd name="T31" fmla="*/ 94 h 275"/>
                <a:gd name="T32" fmla="*/ 142 w 208"/>
                <a:gd name="T33" fmla="*/ 120 h 275"/>
                <a:gd name="T34" fmla="*/ 88 w 208"/>
                <a:gd name="T35" fmla="*/ 248 h 275"/>
                <a:gd name="T36" fmla="*/ 60 w 208"/>
                <a:gd name="T37" fmla="*/ 116 h 275"/>
                <a:gd name="T38" fmla="*/ 127 w 208"/>
                <a:gd name="T39" fmla="*/ 88 h 275"/>
                <a:gd name="T40" fmla="*/ 81 w 208"/>
                <a:gd name="T41" fmla="*/ 154 h 275"/>
                <a:gd name="T42" fmla="*/ 12 w 208"/>
                <a:gd name="T43" fmla="*/ 79 h 275"/>
                <a:gd name="T44" fmla="*/ 28 w 208"/>
                <a:gd name="T45" fmla="*/ 94 h 275"/>
                <a:gd name="T46" fmla="*/ 60 w 208"/>
                <a:gd name="T47" fmla="*/ 168 h 275"/>
                <a:gd name="T48" fmla="*/ 145 w 208"/>
                <a:gd name="T49" fmla="*/ 76 h 275"/>
                <a:gd name="T50" fmla="*/ 136 w 208"/>
                <a:gd name="T51" fmla="*/ 87 h 275"/>
                <a:gd name="T52" fmla="*/ 114 w 208"/>
                <a:gd name="T53" fmla="*/ 28 h 275"/>
                <a:gd name="T54" fmla="*/ 116 w 208"/>
                <a:gd name="T55" fmla="*/ 134 h 275"/>
                <a:gd name="T56" fmla="*/ 130 w 208"/>
                <a:gd name="T57" fmla="*/ 96 h 275"/>
                <a:gd name="T58" fmla="*/ 152 w 208"/>
                <a:gd name="T59" fmla="*/ 121 h 275"/>
                <a:gd name="T60" fmla="*/ 65 w 208"/>
                <a:gd name="T61" fmla="*/ 67 h 275"/>
                <a:gd name="T62" fmla="*/ 71 w 208"/>
                <a:gd name="T63" fmla="*/ 108 h 275"/>
                <a:gd name="T64" fmla="*/ 88 w 208"/>
                <a:gd name="T65" fmla="*/ 255 h 275"/>
                <a:gd name="T66" fmla="*/ 64 w 208"/>
                <a:gd name="T67" fmla="*/ 167 h 275"/>
                <a:gd name="T68" fmla="*/ 89 w 208"/>
                <a:gd name="T69" fmla="*/ 111 h 275"/>
                <a:gd name="T70" fmla="*/ 154 w 208"/>
                <a:gd name="T71" fmla="*/ 88 h 275"/>
                <a:gd name="T72" fmla="*/ 183 w 208"/>
                <a:gd name="T73" fmla="*/ 23 h 275"/>
                <a:gd name="T74" fmla="*/ 30 w 208"/>
                <a:gd name="T75" fmla="*/ 92 h 275"/>
                <a:gd name="T76" fmla="*/ 117 w 208"/>
                <a:gd name="T77" fmla="*/ 265 h 275"/>
                <a:gd name="T78" fmla="*/ 100 w 208"/>
                <a:gd name="T79" fmla="*/ 110 h 275"/>
                <a:gd name="T80" fmla="*/ 60 w 208"/>
                <a:gd name="T81" fmla="*/ 263 h 275"/>
                <a:gd name="T82" fmla="*/ 95 w 208"/>
                <a:gd name="T83" fmla="*/ 258 h 275"/>
                <a:gd name="T84" fmla="*/ 90 w 208"/>
                <a:gd name="T85" fmla="*/ 231 h 275"/>
                <a:gd name="T86" fmla="*/ 141 w 208"/>
                <a:gd name="T87" fmla="*/ 100 h 275"/>
                <a:gd name="T88" fmla="*/ 100 w 208"/>
                <a:gd name="T89" fmla="*/ 112 h 275"/>
                <a:gd name="T90" fmla="*/ 85 w 208"/>
                <a:gd name="T91" fmla="*/ 118 h 275"/>
                <a:gd name="T92" fmla="*/ 144 w 208"/>
                <a:gd name="T93" fmla="*/ 88 h 275"/>
                <a:gd name="T94" fmla="*/ 127 w 208"/>
                <a:gd name="T95" fmla="*/ 11 h 275"/>
                <a:gd name="T96" fmla="*/ 165 w 208"/>
                <a:gd name="T97" fmla="*/ 75 h 275"/>
                <a:gd name="T98" fmla="*/ 150 w 208"/>
                <a:gd name="T99" fmla="*/ 12 h 275"/>
                <a:gd name="T100" fmla="*/ 195 w 208"/>
                <a:gd name="T101" fmla="*/ 28 h 275"/>
                <a:gd name="T102" fmla="*/ 91 w 208"/>
                <a:gd name="T103" fmla="*/ 143 h 275"/>
                <a:gd name="T104" fmla="*/ 95 w 208"/>
                <a:gd name="T105" fmla="*/ 67 h 275"/>
                <a:gd name="T106" fmla="*/ 164 w 208"/>
                <a:gd name="T107" fmla="*/ 112 h 275"/>
                <a:gd name="T108" fmla="*/ 28 w 208"/>
                <a:gd name="T109" fmla="*/ 102 h 275"/>
                <a:gd name="T110" fmla="*/ 103 w 208"/>
                <a:gd name="T111" fmla="*/ 190 h 275"/>
                <a:gd name="T112" fmla="*/ 104 w 208"/>
                <a:gd name="T113" fmla="*/ 270 h 275"/>
                <a:gd name="T114" fmla="*/ 113 w 208"/>
                <a:gd name="T115" fmla="*/ 259 h 275"/>
                <a:gd name="T116" fmla="*/ 61 w 208"/>
                <a:gd name="T117" fmla="*/ 229 h 275"/>
                <a:gd name="T118" fmla="*/ 154 w 208"/>
                <a:gd name="T119" fmla="*/ 14 h 275"/>
                <a:gd name="T120" fmla="*/ 90 w 208"/>
                <a:gd name="T121" fmla="*/ 129 h 275"/>
                <a:gd name="T122" fmla="*/ 71 w 208"/>
                <a:gd name="T123" fmla="*/ 14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8" h="275">
                  <a:moveTo>
                    <a:pt x="91" y="148"/>
                  </a:moveTo>
                  <a:cubicBezTo>
                    <a:pt x="91" y="157"/>
                    <a:pt x="92" y="165"/>
                    <a:pt x="93" y="173"/>
                  </a:cubicBezTo>
                  <a:cubicBezTo>
                    <a:pt x="93" y="174"/>
                    <a:pt x="94" y="174"/>
                    <a:pt x="94" y="174"/>
                  </a:cubicBezTo>
                  <a:cubicBezTo>
                    <a:pt x="96" y="174"/>
                    <a:pt x="98" y="174"/>
                    <a:pt x="100" y="174"/>
                  </a:cubicBezTo>
                  <a:cubicBezTo>
                    <a:pt x="100" y="174"/>
                    <a:pt x="101" y="174"/>
                    <a:pt x="101" y="174"/>
                  </a:cubicBezTo>
                  <a:cubicBezTo>
                    <a:pt x="103" y="175"/>
                    <a:pt x="105" y="176"/>
                    <a:pt x="107" y="177"/>
                  </a:cubicBezTo>
                  <a:cubicBezTo>
                    <a:pt x="109" y="179"/>
                    <a:pt x="111" y="181"/>
                    <a:pt x="112" y="184"/>
                  </a:cubicBezTo>
                  <a:cubicBezTo>
                    <a:pt x="112" y="185"/>
                    <a:pt x="112" y="186"/>
                    <a:pt x="112" y="186"/>
                  </a:cubicBezTo>
                  <a:cubicBezTo>
                    <a:pt x="112" y="187"/>
                    <a:pt x="112" y="187"/>
                    <a:pt x="112" y="188"/>
                  </a:cubicBezTo>
                  <a:cubicBezTo>
                    <a:pt x="113" y="189"/>
                    <a:pt x="113" y="190"/>
                    <a:pt x="113" y="192"/>
                  </a:cubicBezTo>
                  <a:cubicBezTo>
                    <a:pt x="113" y="194"/>
                    <a:pt x="112" y="196"/>
                    <a:pt x="111" y="197"/>
                  </a:cubicBezTo>
                  <a:cubicBezTo>
                    <a:pt x="109" y="200"/>
                    <a:pt x="105" y="203"/>
                    <a:pt x="102" y="204"/>
                  </a:cubicBezTo>
                  <a:cubicBezTo>
                    <a:pt x="101" y="204"/>
                    <a:pt x="101" y="204"/>
                    <a:pt x="101" y="204"/>
                  </a:cubicBezTo>
                  <a:cubicBezTo>
                    <a:pt x="99" y="206"/>
                    <a:pt x="97" y="206"/>
                    <a:pt x="95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4" y="215"/>
                    <a:pt x="93" y="223"/>
                    <a:pt x="93" y="231"/>
                  </a:cubicBezTo>
                  <a:cubicBezTo>
                    <a:pt x="94" y="231"/>
                    <a:pt x="94" y="232"/>
                    <a:pt x="94" y="231"/>
                  </a:cubicBezTo>
                  <a:cubicBezTo>
                    <a:pt x="95" y="231"/>
                    <a:pt x="96" y="231"/>
                    <a:pt x="96" y="231"/>
                  </a:cubicBezTo>
                  <a:cubicBezTo>
                    <a:pt x="97" y="232"/>
                    <a:pt x="98" y="232"/>
                    <a:pt x="98" y="232"/>
                  </a:cubicBezTo>
                  <a:cubicBezTo>
                    <a:pt x="101" y="232"/>
                    <a:pt x="103" y="233"/>
                    <a:pt x="105" y="233"/>
                  </a:cubicBezTo>
                  <a:cubicBezTo>
                    <a:pt x="107" y="234"/>
                    <a:pt x="110" y="235"/>
                    <a:pt x="112" y="236"/>
                  </a:cubicBezTo>
                  <a:cubicBezTo>
                    <a:pt x="114" y="237"/>
                    <a:pt x="117" y="238"/>
                    <a:pt x="119" y="240"/>
                  </a:cubicBezTo>
                  <a:cubicBezTo>
                    <a:pt x="121" y="241"/>
                    <a:pt x="122" y="242"/>
                    <a:pt x="123" y="244"/>
                  </a:cubicBezTo>
                  <a:cubicBezTo>
                    <a:pt x="124" y="246"/>
                    <a:pt x="126" y="247"/>
                    <a:pt x="127" y="248"/>
                  </a:cubicBezTo>
                  <a:cubicBezTo>
                    <a:pt x="128" y="249"/>
                    <a:pt x="128" y="250"/>
                    <a:pt x="129" y="251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2"/>
                    <a:pt x="130" y="253"/>
                    <a:pt x="130" y="253"/>
                  </a:cubicBezTo>
                  <a:cubicBezTo>
                    <a:pt x="131" y="254"/>
                    <a:pt x="131" y="254"/>
                    <a:pt x="131" y="255"/>
                  </a:cubicBezTo>
                  <a:cubicBezTo>
                    <a:pt x="131" y="255"/>
                    <a:pt x="131" y="255"/>
                    <a:pt x="131" y="255"/>
                  </a:cubicBezTo>
                  <a:cubicBezTo>
                    <a:pt x="132" y="256"/>
                    <a:pt x="132" y="257"/>
                    <a:pt x="131" y="257"/>
                  </a:cubicBezTo>
                  <a:cubicBezTo>
                    <a:pt x="131" y="258"/>
                    <a:pt x="130" y="258"/>
                    <a:pt x="130" y="257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8" y="258"/>
                    <a:pt x="128" y="258"/>
                    <a:pt x="127" y="257"/>
                  </a:cubicBezTo>
                  <a:cubicBezTo>
                    <a:pt x="127" y="257"/>
                    <a:pt x="126" y="256"/>
                    <a:pt x="125" y="255"/>
                  </a:cubicBezTo>
                  <a:cubicBezTo>
                    <a:pt x="124" y="254"/>
                    <a:pt x="123" y="253"/>
                    <a:pt x="122" y="251"/>
                  </a:cubicBezTo>
                  <a:cubicBezTo>
                    <a:pt x="121" y="250"/>
                    <a:pt x="120" y="249"/>
                    <a:pt x="118" y="248"/>
                  </a:cubicBezTo>
                  <a:cubicBezTo>
                    <a:pt x="118" y="247"/>
                    <a:pt x="117" y="247"/>
                    <a:pt x="117" y="247"/>
                  </a:cubicBezTo>
                  <a:cubicBezTo>
                    <a:pt x="116" y="246"/>
                    <a:pt x="115" y="245"/>
                    <a:pt x="115" y="245"/>
                  </a:cubicBezTo>
                  <a:cubicBezTo>
                    <a:pt x="114" y="245"/>
                    <a:pt x="114" y="244"/>
                    <a:pt x="114" y="245"/>
                  </a:cubicBezTo>
                  <a:cubicBezTo>
                    <a:pt x="113" y="245"/>
                    <a:pt x="112" y="244"/>
                    <a:pt x="112" y="243"/>
                  </a:cubicBezTo>
                  <a:cubicBezTo>
                    <a:pt x="112" y="243"/>
                    <a:pt x="111" y="243"/>
                    <a:pt x="111" y="243"/>
                  </a:cubicBezTo>
                  <a:cubicBezTo>
                    <a:pt x="110" y="242"/>
                    <a:pt x="108" y="242"/>
                    <a:pt x="106" y="242"/>
                  </a:cubicBezTo>
                  <a:cubicBezTo>
                    <a:pt x="103" y="241"/>
                    <a:pt x="99" y="241"/>
                    <a:pt x="96" y="241"/>
                  </a:cubicBezTo>
                  <a:cubicBezTo>
                    <a:pt x="95" y="241"/>
                    <a:pt x="94" y="241"/>
                    <a:pt x="93" y="241"/>
                  </a:cubicBezTo>
                  <a:cubicBezTo>
                    <a:pt x="93" y="244"/>
                    <a:pt x="93" y="247"/>
                    <a:pt x="93" y="251"/>
                  </a:cubicBezTo>
                  <a:cubicBezTo>
                    <a:pt x="94" y="251"/>
                    <a:pt x="95" y="251"/>
                    <a:pt x="96" y="251"/>
                  </a:cubicBezTo>
                  <a:cubicBezTo>
                    <a:pt x="99" y="251"/>
                    <a:pt x="102" y="251"/>
                    <a:pt x="105" y="252"/>
                  </a:cubicBezTo>
                  <a:cubicBezTo>
                    <a:pt x="108" y="253"/>
                    <a:pt x="112" y="253"/>
                    <a:pt x="115" y="254"/>
                  </a:cubicBezTo>
                  <a:cubicBezTo>
                    <a:pt x="118" y="255"/>
                    <a:pt x="120" y="255"/>
                    <a:pt x="123" y="256"/>
                  </a:cubicBezTo>
                  <a:cubicBezTo>
                    <a:pt x="123" y="257"/>
                    <a:pt x="124" y="257"/>
                    <a:pt x="124" y="257"/>
                  </a:cubicBezTo>
                  <a:cubicBezTo>
                    <a:pt x="126" y="258"/>
                    <a:pt x="128" y="259"/>
                    <a:pt x="129" y="260"/>
                  </a:cubicBezTo>
                  <a:cubicBezTo>
                    <a:pt x="131" y="261"/>
                    <a:pt x="131" y="262"/>
                    <a:pt x="132" y="263"/>
                  </a:cubicBezTo>
                  <a:cubicBezTo>
                    <a:pt x="133" y="264"/>
                    <a:pt x="133" y="264"/>
                    <a:pt x="134" y="265"/>
                  </a:cubicBezTo>
                  <a:cubicBezTo>
                    <a:pt x="135" y="265"/>
                    <a:pt x="135" y="266"/>
                    <a:pt x="136" y="267"/>
                  </a:cubicBezTo>
                  <a:cubicBezTo>
                    <a:pt x="136" y="267"/>
                    <a:pt x="136" y="267"/>
                    <a:pt x="136" y="267"/>
                  </a:cubicBezTo>
                  <a:cubicBezTo>
                    <a:pt x="136" y="268"/>
                    <a:pt x="136" y="268"/>
                    <a:pt x="137" y="268"/>
                  </a:cubicBezTo>
                  <a:cubicBezTo>
                    <a:pt x="138" y="269"/>
                    <a:pt x="139" y="270"/>
                    <a:pt x="140" y="271"/>
                  </a:cubicBezTo>
                  <a:cubicBezTo>
                    <a:pt x="140" y="271"/>
                    <a:pt x="140" y="271"/>
                    <a:pt x="140" y="272"/>
                  </a:cubicBezTo>
                  <a:cubicBezTo>
                    <a:pt x="140" y="272"/>
                    <a:pt x="140" y="273"/>
                    <a:pt x="140" y="273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38" y="273"/>
                    <a:pt x="138" y="273"/>
                    <a:pt x="137" y="273"/>
                  </a:cubicBezTo>
                  <a:cubicBezTo>
                    <a:pt x="127" y="274"/>
                    <a:pt x="118" y="274"/>
                    <a:pt x="108" y="274"/>
                  </a:cubicBezTo>
                  <a:cubicBezTo>
                    <a:pt x="103" y="274"/>
                    <a:pt x="98" y="274"/>
                    <a:pt x="93" y="274"/>
                  </a:cubicBezTo>
                  <a:cubicBezTo>
                    <a:pt x="88" y="274"/>
                    <a:pt x="83" y="274"/>
                    <a:pt x="78" y="274"/>
                  </a:cubicBezTo>
                  <a:cubicBezTo>
                    <a:pt x="74" y="274"/>
                    <a:pt x="70" y="274"/>
                    <a:pt x="66" y="274"/>
                  </a:cubicBezTo>
                  <a:cubicBezTo>
                    <a:pt x="62" y="274"/>
                    <a:pt x="57" y="274"/>
                    <a:pt x="53" y="274"/>
                  </a:cubicBezTo>
                  <a:cubicBezTo>
                    <a:pt x="52" y="274"/>
                    <a:pt x="51" y="274"/>
                    <a:pt x="49" y="274"/>
                  </a:cubicBezTo>
                  <a:cubicBezTo>
                    <a:pt x="48" y="274"/>
                    <a:pt x="47" y="275"/>
                    <a:pt x="45" y="274"/>
                  </a:cubicBezTo>
                  <a:cubicBezTo>
                    <a:pt x="45" y="274"/>
                    <a:pt x="44" y="275"/>
                    <a:pt x="44" y="275"/>
                  </a:cubicBezTo>
                  <a:cubicBezTo>
                    <a:pt x="43" y="275"/>
                    <a:pt x="43" y="275"/>
                    <a:pt x="42" y="274"/>
                  </a:cubicBezTo>
                  <a:cubicBezTo>
                    <a:pt x="42" y="274"/>
                    <a:pt x="42" y="274"/>
                    <a:pt x="41" y="274"/>
                  </a:cubicBezTo>
                  <a:cubicBezTo>
                    <a:pt x="41" y="274"/>
                    <a:pt x="41" y="274"/>
                    <a:pt x="40" y="274"/>
                  </a:cubicBezTo>
                  <a:cubicBezTo>
                    <a:pt x="39" y="275"/>
                    <a:pt x="39" y="275"/>
                    <a:pt x="38" y="274"/>
                  </a:cubicBezTo>
                  <a:cubicBezTo>
                    <a:pt x="38" y="274"/>
                    <a:pt x="38" y="273"/>
                    <a:pt x="38" y="273"/>
                  </a:cubicBezTo>
                  <a:cubicBezTo>
                    <a:pt x="37" y="273"/>
                    <a:pt x="37" y="272"/>
                    <a:pt x="37" y="272"/>
                  </a:cubicBezTo>
                  <a:cubicBezTo>
                    <a:pt x="38" y="271"/>
                    <a:pt x="38" y="271"/>
                    <a:pt x="38" y="271"/>
                  </a:cubicBezTo>
                  <a:cubicBezTo>
                    <a:pt x="41" y="268"/>
                    <a:pt x="44" y="265"/>
                    <a:pt x="48" y="263"/>
                  </a:cubicBezTo>
                  <a:cubicBezTo>
                    <a:pt x="50" y="262"/>
                    <a:pt x="52" y="261"/>
                    <a:pt x="54" y="260"/>
                  </a:cubicBezTo>
                  <a:cubicBezTo>
                    <a:pt x="54" y="260"/>
                    <a:pt x="54" y="260"/>
                    <a:pt x="55" y="260"/>
                  </a:cubicBezTo>
                  <a:cubicBezTo>
                    <a:pt x="57" y="258"/>
                    <a:pt x="59" y="257"/>
                    <a:pt x="62" y="256"/>
                  </a:cubicBezTo>
                  <a:cubicBezTo>
                    <a:pt x="65" y="255"/>
                    <a:pt x="67" y="254"/>
                    <a:pt x="70" y="253"/>
                  </a:cubicBezTo>
                  <a:cubicBezTo>
                    <a:pt x="74" y="251"/>
                    <a:pt x="78" y="250"/>
                    <a:pt x="82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3" y="247"/>
                    <a:pt x="83" y="244"/>
                    <a:pt x="82" y="240"/>
                  </a:cubicBezTo>
                  <a:cubicBezTo>
                    <a:pt x="82" y="240"/>
                    <a:pt x="82" y="240"/>
                    <a:pt x="81" y="240"/>
                  </a:cubicBezTo>
                  <a:cubicBezTo>
                    <a:pt x="78" y="240"/>
                    <a:pt x="75" y="240"/>
                    <a:pt x="72" y="239"/>
                  </a:cubicBezTo>
                  <a:cubicBezTo>
                    <a:pt x="67" y="238"/>
                    <a:pt x="63" y="236"/>
                    <a:pt x="59" y="233"/>
                  </a:cubicBezTo>
                  <a:cubicBezTo>
                    <a:pt x="58" y="232"/>
                    <a:pt x="58" y="231"/>
                    <a:pt x="57" y="231"/>
                  </a:cubicBezTo>
                  <a:cubicBezTo>
                    <a:pt x="55" y="229"/>
                    <a:pt x="54" y="226"/>
                    <a:pt x="54" y="223"/>
                  </a:cubicBezTo>
                  <a:cubicBezTo>
                    <a:pt x="54" y="221"/>
                    <a:pt x="54" y="218"/>
                    <a:pt x="54" y="216"/>
                  </a:cubicBezTo>
                  <a:cubicBezTo>
                    <a:pt x="55" y="211"/>
                    <a:pt x="57" y="207"/>
                    <a:pt x="61" y="204"/>
                  </a:cubicBezTo>
                  <a:cubicBezTo>
                    <a:pt x="62" y="204"/>
                    <a:pt x="62" y="203"/>
                    <a:pt x="63" y="203"/>
                  </a:cubicBezTo>
                  <a:cubicBezTo>
                    <a:pt x="63" y="202"/>
                    <a:pt x="64" y="202"/>
                    <a:pt x="64" y="201"/>
                  </a:cubicBezTo>
                  <a:cubicBezTo>
                    <a:pt x="65" y="200"/>
                    <a:pt x="65" y="200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8" y="199"/>
                    <a:pt x="70" y="198"/>
                    <a:pt x="73" y="197"/>
                  </a:cubicBezTo>
                  <a:cubicBezTo>
                    <a:pt x="74" y="196"/>
                    <a:pt x="75" y="196"/>
                    <a:pt x="76" y="196"/>
                  </a:cubicBezTo>
                  <a:cubicBezTo>
                    <a:pt x="78" y="195"/>
                    <a:pt x="79" y="195"/>
                    <a:pt x="80" y="195"/>
                  </a:cubicBezTo>
                  <a:cubicBezTo>
                    <a:pt x="80" y="195"/>
                    <a:pt x="80" y="194"/>
                    <a:pt x="81" y="194"/>
                  </a:cubicBezTo>
                  <a:cubicBezTo>
                    <a:pt x="81" y="192"/>
                    <a:pt x="80" y="190"/>
                    <a:pt x="80" y="188"/>
                  </a:cubicBezTo>
                  <a:cubicBezTo>
                    <a:pt x="80" y="188"/>
                    <a:pt x="79" y="188"/>
                    <a:pt x="79" y="188"/>
                  </a:cubicBezTo>
                  <a:cubicBezTo>
                    <a:pt x="79" y="188"/>
                    <a:pt x="79" y="188"/>
                    <a:pt x="78" y="188"/>
                  </a:cubicBezTo>
                  <a:cubicBezTo>
                    <a:pt x="78" y="189"/>
                    <a:pt x="77" y="189"/>
                    <a:pt x="76" y="189"/>
                  </a:cubicBezTo>
                  <a:cubicBezTo>
                    <a:pt x="75" y="189"/>
                    <a:pt x="73" y="189"/>
                    <a:pt x="72" y="188"/>
                  </a:cubicBezTo>
                  <a:cubicBezTo>
                    <a:pt x="69" y="188"/>
                    <a:pt x="67" y="187"/>
                    <a:pt x="65" y="187"/>
                  </a:cubicBezTo>
                  <a:cubicBezTo>
                    <a:pt x="61" y="186"/>
                    <a:pt x="58" y="184"/>
                    <a:pt x="55" y="181"/>
                  </a:cubicBezTo>
                  <a:cubicBezTo>
                    <a:pt x="55" y="180"/>
                    <a:pt x="54" y="179"/>
                    <a:pt x="53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2" y="178"/>
                    <a:pt x="51" y="178"/>
                    <a:pt x="51" y="177"/>
                  </a:cubicBezTo>
                  <a:cubicBezTo>
                    <a:pt x="50" y="176"/>
                    <a:pt x="50" y="174"/>
                    <a:pt x="50" y="172"/>
                  </a:cubicBezTo>
                  <a:cubicBezTo>
                    <a:pt x="50" y="171"/>
                    <a:pt x="50" y="170"/>
                    <a:pt x="50" y="168"/>
                  </a:cubicBezTo>
                  <a:cubicBezTo>
                    <a:pt x="51" y="165"/>
                    <a:pt x="51" y="163"/>
                    <a:pt x="53" y="161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53" y="159"/>
                    <a:pt x="53" y="159"/>
                    <a:pt x="53" y="158"/>
                  </a:cubicBezTo>
                  <a:cubicBezTo>
                    <a:pt x="54" y="155"/>
                    <a:pt x="56" y="153"/>
                    <a:pt x="57" y="151"/>
                  </a:cubicBezTo>
                  <a:cubicBezTo>
                    <a:pt x="59" y="149"/>
                    <a:pt x="62" y="147"/>
                    <a:pt x="65" y="145"/>
                  </a:cubicBezTo>
                  <a:cubicBezTo>
                    <a:pt x="65" y="145"/>
                    <a:pt x="66" y="145"/>
                    <a:pt x="66" y="145"/>
                  </a:cubicBezTo>
                  <a:cubicBezTo>
                    <a:pt x="68" y="144"/>
                    <a:pt x="70" y="143"/>
                    <a:pt x="72" y="142"/>
                  </a:cubicBezTo>
                  <a:cubicBezTo>
                    <a:pt x="74" y="142"/>
                    <a:pt x="76" y="141"/>
                    <a:pt x="77" y="14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38"/>
                    <a:pt x="78" y="136"/>
                    <a:pt x="78" y="133"/>
                  </a:cubicBezTo>
                  <a:cubicBezTo>
                    <a:pt x="78" y="132"/>
                    <a:pt x="78" y="131"/>
                    <a:pt x="78" y="129"/>
                  </a:cubicBezTo>
                  <a:cubicBezTo>
                    <a:pt x="78" y="128"/>
                    <a:pt x="78" y="127"/>
                    <a:pt x="78" y="126"/>
                  </a:cubicBezTo>
                  <a:cubicBezTo>
                    <a:pt x="78" y="125"/>
                    <a:pt x="78" y="125"/>
                    <a:pt x="77" y="125"/>
                  </a:cubicBezTo>
                  <a:cubicBezTo>
                    <a:pt x="75" y="125"/>
                    <a:pt x="73" y="125"/>
                    <a:pt x="72" y="125"/>
                  </a:cubicBezTo>
                  <a:cubicBezTo>
                    <a:pt x="72" y="125"/>
                    <a:pt x="72" y="126"/>
                    <a:pt x="71" y="126"/>
                  </a:cubicBezTo>
                  <a:cubicBezTo>
                    <a:pt x="71" y="127"/>
                    <a:pt x="69" y="127"/>
                    <a:pt x="69" y="126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3" y="125"/>
                    <a:pt x="59" y="124"/>
                    <a:pt x="55" y="122"/>
                  </a:cubicBezTo>
                  <a:cubicBezTo>
                    <a:pt x="54" y="122"/>
                    <a:pt x="54" y="122"/>
                    <a:pt x="53" y="122"/>
                  </a:cubicBezTo>
                  <a:cubicBezTo>
                    <a:pt x="52" y="123"/>
                    <a:pt x="52" y="122"/>
                    <a:pt x="51" y="122"/>
                  </a:cubicBezTo>
                  <a:cubicBezTo>
                    <a:pt x="51" y="122"/>
                    <a:pt x="51" y="121"/>
                    <a:pt x="51" y="121"/>
                  </a:cubicBezTo>
                  <a:cubicBezTo>
                    <a:pt x="46" y="120"/>
                    <a:pt x="42" y="118"/>
                    <a:pt x="38" y="115"/>
                  </a:cubicBezTo>
                  <a:cubicBezTo>
                    <a:pt x="38" y="115"/>
                    <a:pt x="38" y="115"/>
                    <a:pt x="37" y="115"/>
                  </a:cubicBezTo>
                  <a:cubicBezTo>
                    <a:pt x="36" y="115"/>
                    <a:pt x="35" y="115"/>
                    <a:pt x="35" y="114"/>
                  </a:cubicBezTo>
                  <a:cubicBezTo>
                    <a:pt x="35" y="113"/>
                    <a:pt x="34" y="112"/>
                    <a:pt x="34" y="112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0" y="110"/>
                    <a:pt x="27" y="108"/>
                    <a:pt x="24" y="106"/>
                  </a:cubicBezTo>
                  <a:cubicBezTo>
                    <a:pt x="20" y="103"/>
                    <a:pt x="16" y="100"/>
                    <a:pt x="13" y="96"/>
                  </a:cubicBezTo>
                  <a:cubicBezTo>
                    <a:pt x="12" y="94"/>
                    <a:pt x="10" y="92"/>
                    <a:pt x="9" y="89"/>
                  </a:cubicBezTo>
                  <a:cubicBezTo>
                    <a:pt x="7" y="87"/>
                    <a:pt x="6" y="85"/>
                    <a:pt x="6" y="82"/>
                  </a:cubicBezTo>
                  <a:cubicBezTo>
                    <a:pt x="5" y="80"/>
                    <a:pt x="4" y="77"/>
                    <a:pt x="3" y="74"/>
                  </a:cubicBezTo>
                  <a:cubicBezTo>
                    <a:pt x="2" y="71"/>
                    <a:pt x="1" y="69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4"/>
                    <a:pt x="2" y="64"/>
                  </a:cubicBezTo>
                  <a:cubicBezTo>
                    <a:pt x="2" y="64"/>
                    <a:pt x="2" y="64"/>
                    <a:pt x="3" y="63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4" y="63"/>
                    <a:pt x="5" y="63"/>
                    <a:pt x="5" y="63"/>
                  </a:cubicBezTo>
                  <a:cubicBezTo>
                    <a:pt x="6" y="62"/>
                    <a:pt x="6" y="62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8" y="63"/>
                    <a:pt x="9" y="63"/>
                    <a:pt x="10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2"/>
                    <a:pt x="13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20" y="64"/>
                    <a:pt x="26" y="64"/>
                    <a:pt x="31" y="64"/>
                  </a:cubicBezTo>
                  <a:cubicBezTo>
                    <a:pt x="33" y="64"/>
                    <a:pt x="35" y="64"/>
                    <a:pt x="37" y="64"/>
                  </a:cubicBezTo>
                  <a:cubicBezTo>
                    <a:pt x="38" y="64"/>
                    <a:pt x="40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3" y="63"/>
                    <a:pt x="44" y="63"/>
                    <a:pt x="44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6" y="64"/>
                    <a:pt x="46" y="64"/>
                    <a:pt x="47" y="64"/>
                  </a:cubicBezTo>
                  <a:cubicBezTo>
                    <a:pt x="47" y="64"/>
                    <a:pt x="48" y="64"/>
                    <a:pt x="48" y="64"/>
                  </a:cubicBezTo>
                  <a:cubicBezTo>
                    <a:pt x="49" y="63"/>
                    <a:pt x="49" y="63"/>
                    <a:pt x="50" y="64"/>
                  </a:cubicBezTo>
                  <a:cubicBezTo>
                    <a:pt x="51" y="64"/>
                    <a:pt x="52" y="64"/>
                    <a:pt x="53" y="64"/>
                  </a:cubicBezTo>
                  <a:cubicBezTo>
                    <a:pt x="53" y="63"/>
                    <a:pt x="54" y="63"/>
                    <a:pt x="55" y="63"/>
                  </a:cubicBezTo>
                  <a:cubicBezTo>
                    <a:pt x="55" y="64"/>
                    <a:pt x="55" y="64"/>
                    <a:pt x="56" y="64"/>
                  </a:cubicBezTo>
                  <a:cubicBezTo>
                    <a:pt x="70" y="64"/>
                    <a:pt x="84" y="64"/>
                    <a:pt x="99" y="64"/>
                  </a:cubicBezTo>
                  <a:cubicBezTo>
                    <a:pt x="107" y="64"/>
                    <a:pt x="116" y="63"/>
                    <a:pt x="125" y="63"/>
                  </a:cubicBezTo>
                  <a:cubicBezTo>
                    <a:pt x="132" y="63"/>
                    <a:pt x="139" y="63"/>
                    <a:pt x="146" y="63"/>
                  </a:cubicBezTo>
                  <a:cubicBezTo>
                    <a:pt x="146" y="63"/>
                    <a:pt x="146" y="63"/>
                    <a:pt x="146" y="63"/>
                  </a:cubicBezTo>
                  <a:cubicBezTo>
                    <a:pt x="147" y="61"/>
                    <a:pt x="149" y="61"/>
                    <a:pt x="150" y="63"/>
                  </a:cubicBezTo>
                  <a:cubicBezTo>
                    <a:pt x="150" y="63"/>
                    <a:pt x="151" y="62"/>
                    <a:pt x="151" y="62"/>
                  </a:cubicBezTo>
                  <a:cubicBezTo>
                    <a:pt x="155" y="62"/>
                    <a:pt x="158" y="62"/>
                    <a:pt x="161" y="61"/>
                  </a:cubicBezTo>
                  <a:cubicBezTo>
                    <a:pt x="163" y="61"/>
                    <a:pt x="164" y="61"/>
                    <a:pt x="166" y="61"/>
                  </a:cubicBezTo>
                  <a:cubicBezTo>
                    <a:pt x="166" y="61"/>
                    <a:pt x="167" y="61"/>
                    <a:pt x="167" y="61"/>
                  </a:cubicBezTo>
                  <a:cubicBezTo>
                    <a:pt x="168" y="59"/>
                    <a:pt x="169" y="60"/>
                    <a:pt x="170" y="6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1" y="61"/>
                    <a:pt x="171" y="61"/>
                    <a:pt x="172" y="61"/>
                  </a:cubicBezTo>
                  <a:cubicBezTo>
                    <a:pt x="172" y="61"/>
                    <a:pt x="173" y="60"/>
                    <a:pt x="173" y="60"/>
                  </a:cubicBezTo>
                  <a:cubicBezTo>
                    <a:pt x="174" y="61"/>
                    <a:pt x="175" y="60"/>
                    <a:pt x="175" y="60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8" y="60"/>
                    <a:pt x="178" y="61"/>
                  </a:cubicBezTo>
                  <a:cubicBezTo>
                    <a:pt x="178" y="62"/>
                    <a:pt x="178" y="62"/>
                    <a:pt x="178" y="63"/>
                  </a:cubicBezTo>
                  <a:cubicBezTo>
                    <a:pt x="178" y="66"/>
                    <a:pt x="177" y="68"/>
                    <a:pt x="176" y="71"/>
                  </a:cubicBezTo>
                  <a:cubicBezTo>
                    <a:pt x="174" y="73"/>
                    <a:pt x="173" y="76"/>
                    <a:pt x="171" y="78"/>
                  </a:cubicBezTo>
                  <a:cubicBezTo>
                    <a:pt x="170" y="80"/>
                    <a:pt x="169" y="81"/>
                    <a:pt x="168" y="83"/>
                  </a:cubicBezTo>
                  <a:cubicBezTo>
                    <a:pt x="166" y="86"/>
                    <a:pt x="164" y="89"/>
                    <a:pt x="161" y="92"/>
                  </a:cubicBezTo>
                  <a:cubicBezTo>
                    <a:pt x="160" y="93"/>
                    <a:pt x="159" y="94"/>
                    <a:pt x="158" y="95"/>
                  </a:cubicBezTo>
                  <a:cubicBezTo>
                    <a:pt x="156" y="98"/>
                    <a:pt x="153" y="101"/>
                    <a:pt x="150" y="103"/>
                  </a:cubicBezTo>
                  <a:cubicBezTo>
                    <a:pt x="143" y="109"/>
                    <a:pt x="135" y="112"/>
                    <a:pt x="127" y="116"/>
                  </a:cubicBezTo>
                  <a:cubicBezTo>
                    <a:pt x="123" y="118"/>
                    <a:pt x="119" y="119"/>
                    <a:pt x="114" y="120"/>
                  </a:cubicBezTo>
                  <a:cubicBezTo>
                    <a:pt x="110" y="121"/>
                    <a:pt x="106" y="122"/>
                    <a:pt x="101" y="123"/>
                  </a:cubicBezTo>
                  <a:cubicBezTo>
                    <a:pt x="99" y="124"/>
                    <a:pt x="96" y="124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3" y="126"/>
                    <a:pt x="93" y="126"/>
                    <a:pt x="92" y="126"/>
                  </a:cubicBezTo>
                  <a:cubicBezTo>
                    <a:pt x="92" y="128"/>
                    <a:pt x="92" y="135"/>
                    <a:pt x="92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8" y="134"/>
                    <a:pt x="103" y="132"/>
                    <a:pt x="108" y="130"/>
                  </a:cubicBezTo>
                  <a:cubicBezTo>
                    <a:pt x="113" y="129"/>
                    <a:pt x="118" y="127"/>
                    <a:pt x="122" y="125"/>
                  </a:cubicBezTo>
                  <a:cubicBezTo>
                    <a:pt x="128" y="124"/>
                    <a:pt x="133" y="122"/>
                    <a:pt x="137" y="119"/>
                  </a:cubicBezTo>
                  <a:cubicBezTo>
                    <a:pt x="141" y="117"/>
                    <a:pt x="146" y="115"/>
                    <a:pt x="149" y="113"/>
                  </a:cubicBezTo>
                  <a:cubicBezTo>
                    <a:pt x="151" y="112"/>
                    <a:pt x="153" y="111"/>
                    <a:pt x="155" y="109"/>
                  </a:cubicBezTo>
                  <a:cubicBezTo>
                    <a:pt x="156" y="109"/>
                    <a:pt x="157" y="108"/>
                    <a:pt x="158" y="107"/>
                  </a:cubicBezTo>
                  <a:cubicBezTo>
                    <a:pt x="161" y="106"/>
                    <a:pt x="163" y="104"/>
                    <a:pt x="165" y="103"/>
                  </a:cubicBezTo>
                  <a:cubicBezTo>
                    <a:pt x="170" y="99"/>
                    <a:pt x="174" y="94"/>
                    <a:pt x="177" y="89"/>
                  </a:cubicBezTo>
                  <a:cubicBezTo>
                    <a:pt x="179" y="86"/>
                    <a:pt x="181" y="83"/>
                    <a:pt x="182" y="80"/>
                  </a:cubicBezTo>
                  <a:cubicBezTo>
                    <a:pt x="182" y="79"/>
                    <a:pt x="183" y="78"/>
                    <a:pt x="183" y="77"/>
                  </a:cubicBezTo>
                  <a:cubicBezTo>
                    <a:pt x="184" y="73"/>
                    <a:pt x="185" y="70"/>
                    <a:pt x="185" y="66"/>
                  </a:cubicBezTo>
                  <a:cubicBezTo>
                    <a:pt x="186" y="63"/>
                    <a:pt x="186" y="61"/>
                    <a:pt x="186" y="58"/>
                  </a:cubicBezTo>
                  <a:cubicBezTo>
                    <a:pt x="186" y="56"/>
                    <a:pt x="186" y="54"/>
                    <a:pt x="186" y="51"/>
                  </a:cubicBezTo>
                  <a:cubicBezTo>
                    <a:pt x="186" y="47"/>
                    <a:pt x="185" y="43"/>
                    <a:pt x="183" y="39"/>
                  </a:cubicBezTo>
                  <a:cubicBezTo>
                    <a:pt x="183" y="38"/>
                    <a:pt x="183" y="37"/>
                    <a:pt x="182" y="36"/>
                  </a:cubicBezTo>
                  <a:cubicBezTo>
                    <a:pt x="181" y="34"/>
                    <a:pt x="180" y="32"/>
                    <a:pt x="178" y="30"/>
                  </a:cubicBezTo>
                  <a:cubicBezTo>
                    <a:pt x="177" y="29"/>
                    <a:pt x="175" y="27"/>
                    <a:pt x="174" y="26"/>
                  </a:cubicBezTo>
                  <a:cubicBezTo>
                    <a:pt x="173" y="25"/>
                    <a:pt x="173" y="25"/>
                    <a:pt x="173" y="25"/>
                  </a:cubicBezTo>
                  <a:cubicBezTo>
                    <a:pt x="170" y="24"/>
                    <a:pt x="167" y="22"/>
                    <a:pt x="164" y="20"/>
                  </a:cubicBezTo>
                  <a:cubicBezTo>
                    <a:pt x="161" y="19"/>
                    <a:pt x="157" y="18"/>
                    <a:pt x="153" y="18"/>
                  </a:cubicBezTo>
                  <a:cubicBezTo>
                    <a:pt x="148" y="17"/>
                    <a:pt x="144" y="17"/>
                    <a:pt x="139" y="18"/>
                  </a:cubicBezTo>
                  <a:cubicBezTo>
                    <a:pt x="138" y="18"/>
                    <a:pt x="136" y="18"/>
                    <a:pt x="135" y="18"/>
                  </a:cubicBezTo>
                  <a:cubicBezTo>
                    <a:pt x="134" y="18"/>
                    <a:pt x="134" y="19"/>
                    <a:pt x="134" y="19"/>
                  </a:cubicBezTo>
                  <a:cubicBezTo>
                    <a:pt x="133" y="20"/>
                    <a:pt x="132" y="20"/>
                    <a:pt x="132" y="21"/>
                  </a:cubicBezTo>
                  <a:cubicBezTo>
                    <a:pt x="131" y="22"/>
                    <a:pt x="131" y="23"/>
                    <a:pt x="130" y="24"/>
                  </a:cubicBezTo>
                  <a:cubicBezTo>
                    <a:pt x="129" y="25"/>
                    <a:pt x="128" y="27"/>
                    <a:pt x="127" y="28"/>
                  </a:cubicBezTo>
                  <a:cubicBezTo>
                    <a:pt x="125" y="30"/>
                    <a:pt x="123" y="32"/>
                    <a:pt x="121" y="34"/>
                  </a:cubicBezTo>
                  <a:cubicBezTo>
                    <a:pt x="119" y="36"/>
                    <a:pt x="116" y="39"/>
                    <a:pt x="112" y="41"/>
                  </a:cubicBezTo>
                  <a:cubicBezTo>
                    <a:pt x="108" y="44"/>
                    <a:pt x="103" y="46"/>
                    <a:pt x="97" y="46"/>
                  </a:cubicBezTo>
                  <a:cubicBezTo>
                    <a:pt x="94" y="47"/>
                    <a:pt x="90" y="47"/>
                    <a:pt x="87" y="47"/>
                  </a:cubicBezTo>
                  <a:cubicBezTo>
                    <a:pt x="85" y="47"/>
                    <a:pt x="84" y="47"/>
                    <a:pt x="82" y="47"/>
                  </a:cubicBezTo>
                  <a:cubicBezTo>
                    <a:pt x="81" y="46"/>
                    <a:pt x="80" y="46"/>
                    <a:pt x="78" y="45"/>
                  </a:cubicBezTo>
                  <a:cubicBezTo>
                    <a:pt x="78" y="45"/>
                    <a:pt x="77" y="45"/>
                    <a:pt x="76" y="44"/>
                  </a:cubicBezTo>
                  <a:cubicBezTo>
                    <a:pt x="77" y="45"/>
                    <a:pt x="77" y="46"/>
                    <a:pt x="77" y="47"/>
                  </a:cubicBezTo>
                  <a:cubicBezTo>
                    <a:pt x="76" y="47"/>
                    <a:pt x="76" y="48"/>
                    <a:pt x="75" y="48"/>
                  </a:cubicBezTo>
                  <a:cubicBezTo>
                    <a:pt x="75" y="48"/>
                    <a:pt x="75" y="49"/>
                    <a:pt x="75" y="49"/>
                  </a:cubicBezTo>
                  <a:cubicBezTo>
                    <a:pt x="75" y="50"/>
                    <a:pt x="75" y="51"/>
                    <a:pt x="75" y="51"/>
                  </a:cubicBezTo>
                  <a:cubicBezTo>
                    <a:pt x="75" y="53"/>
                    <a:pt x="75" y="54"/>
                    <a:pt x="74" y="56"/>
                  </a:cubicBezTo>
                  <a:cubicBezTo>
                    <a:pt x="74" y="58"/>
                    <a:pt x="73" y="60"/>
                    <a:pt x="72" y="61"/>
                  </a:cubicBezTo>
                  <a:cubicBezTo>
                    <a:pt x="71" y="62"/>
                    <a:pt x="71" y="62"/>
                    <a:pt x="70" y="62"/>
                  </a:cubicBezTo>
                  <a:cubicBezTo>
                    <a:pt x="70" y="63"/>
                    <a:pt x="69" y="63"/>
                    <a:pt x="69" y="62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59"/>
                    <a:pt x="68" y="56"/>
                    <a:pt x="69" y="54"/>
                  </a:cubicBezTo>
                  <a:cubicBezTo>
                    <a:pt x="69" y="51"/>
                    <a:pt x="71" y="49"/>
                    <a:pt x="72" y="47"/>
                  </a:cubicBezTo>
                  <a:cubicBezTo>
                    <a:pt x="73" y="46"/>
                    <a:pt x="73" y="46"/>
                    <a:pt x="73" y="45"/>
                  </a:cubicBezTo>
                  <a:cubicBezTo>
                    <a:pt x="73" y="45"/>
                    <a:pt x="74" y="45"/>
                    <a:pt x="74" y="45"/>
                  </a:cubicBezTo>
                  <a:cubicBezTo>
                    <a:pt x="74" y="45"/>
                    <a:pt x="74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4" y="44"/>
                    <a:pt x="74" y="44"/>
                  </a:cubicBezTo>
                  <a:cubicBezTo>
                    <a:pt x="73" y="44"/>
                    <a:pt x="72" y="43"/>
                    <a:pt x="72" y="42"/>
                  </a:cubicBezTo>
                  <a:cubicBezTo>
                    <a:pt x="72" y="42"/>
                    <a:pt x="73" y="41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39"/>
                    <a:pt x="74" y="38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6" y="37"/>
                    <a:pt x="77" y="37"/>
                    <a:pt x="77" y="36"/>
                  </a:cubicBezTo>
                  <a:cubicBezTo>
                    <a:pt x="78" y="35"/>
                    <a:pt x="79" y="34"/>
                    <a:pt x="80" y="33"/>
                  </a:cubicBezTo>
                  <a:cubicBezTo>
                    <a:pt x="80" y="32"/>
                    <a:pt x="80" y="32"/>
                    <a:pt x="81" y="32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2" y="30"/>
                    <a:pt x="82" y="30"/>
                    <a:pt x="82" y="29"/>
                  </a:cubicBezTo>
                  <a:cubicBezTo>
                    <a:pt x="84" y="27"/>
                    <a:pt x="86" y="25"/>
                    <a:pt x="88" y="23"/>
                  </a:cubicBezTo>
                  <a:cubicBezTo>
                    <a:pt x="90" y="22"/>
                    <a:pt x="91" y="20"/>
                    <a:pt x="92" y="19"/>
                  </a:cubicBezTo>
                  <a:cubicBezTo>
                    <a:pt x="94" y="18"/>
                    <a:pt x="95" y="17"/>
                    <a:pt x="97" y="16"/>
                  </a:cubicBezTo>
                  <a:cubicBezTo>
                    <a:pt x="99" y="15"/>
                    <a:pt x="100" y="14"/>
                    <a:pt x="102" y="13"/>
                  </a:cubicBezTo>
                  <a:cubicBezTo>
                    <a:pt x="102" y="13"/>
                    <a:pt x="102" y="13"/>
                    <a:pt x="103" y="12"/>
                  </a:cubicBezTo>
                  <a:cubicBezTo>
                    <a:pt x="103" y="12"/>
                    <a:pt x="103" y="11"/>
                    <a:pt x="104" y="11"/>
                  </a:cubicBezTo>
                  <a:cubicBezTo>
                    <a:pt x="104" y="11"/>
                    <a:pt x="105" y="11"/>
                    <a:pt x="106" y="11"/>
                  </a:cubicBezTo>
                  <a:cubicBezTo>
                    <a:pt x="106" y="11"/>
                    <a:pt x="107" y="10"/>
                    <a:pt x="107" y="10"/>
                  </a:cubicBezTo>
                  <a:cubicBezTo>
                    <a:pt x="111" y="8"/>
                    <a:pt x="116" y="7"/>
                    <a:pt x="120" y="6"/>
                  </a:cubicBezTo>
                  <a:cubicBezTo>
                    <a:pt x="122" y="5"/>
                    <a:pt x="124" y="5"/>
                    <a:pt x="126" y="5"/>
                  </a:cubicBezTo>
                  <a:cubicBezTo>
                    <a:pt x="126" y="5"/>
                    <a:pt x="126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8" y="3"/>
                    <a:pt x="128" y="3"/>
                    <a:pt x="129" y="3"/>
                  </a:cubicBezTo>
                  <a:cubicBezTo>
                    <a:pt x="130" y="3"/>
                    <a:pt x="131" y="3"/>
                    <a:pt x="132" y="3"/>
                  </a:cubicBezTo>
                  <a:cubicBezTo>
                    <a:pt x="135" y="2"/>
                    <a:pt x="139" y="1"/>
                    <a:pt x="143" y="1"/>
                  </a:cubicBezTo>
                  <a:cubicBezTo>
                    <a:pt x="145" y="1"/>
                    <a:pt x="148" y="0"/>
                    <a:pt x="150" y="0"/>
                  </a:cubicBezTo>
                  <a:cubicBezTo>
                    <a:pt x="154" y="0"/>
                    <a:pt x="157" y="0"/>
                    <a:pt x="161" y="0"/>
                  </a:cubicBezTo>
                  <a:cubicBezTo>
                    <a:pt x="163" y="0"/>
                    <a:pt x="165" y="1"/>
                    <a:pt x="167" y="1"/>
                  </a:cubicBezTo>
                  <a:cubicBezTo>
                    <a:pt x="168" y="1"/>
                    <a:pt x="170" y="2"/>
                    <a:pt x="172" y="2"/>
                  </a:cubicBezTo>
                  <a:cubicBezTo>
                    <a:pt x="174" y="2"/>
                    <a:pt x="176" y="3"/>
                    <a:pt x="178" y="4"/>
                  </a:cubicBezTo>
                  <a:cubicBezTo>
                    <a:pt x="180" y="5"/>
                    <a:pt x="183" y="6"/>
                    <a:pt x="185" y="7"/>
                  </a:cubicBezTo>
                  <a:cubicBezTo>
                    <a:pt x="186" y="8"/>
                    <a:pt x="188" y="9"/>
                    <a:pt x="189" y="11"/>
                  </a:cubicBezTo>
                  <a:cubicBezTo>
                    <a:pt x="192" y="12"/>
                    <a:pt x="194" y="14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8" y="19"/>
                    <a:pt x="200" y="21"/>
                    <a:pt x="201" y="24"/>
                  </a:cubicBezTo>
                  <a:cubicBezTo>
                    <a:pt x="201" y="25"/>
                    <a:pt x="202" y="26"/>
                    <a:pt x="202" y="27"/>
                  </a:cubicBezTo>
                  <a:cubicBezTo>
                    <a:pt x="202" y="27"/>
                    <a:pt x="202" y="27"/>
                    <a:pt x="202" y="28"/>
                  </a:cubicBezTo>
                  <a:cubicBezTo>
                    <a:pt x="203" y="28"/>
                    <a:pt x="203" y="29"/>
                    <a:pt x="203" y="30"/>
                  </a:cubicBezTo>
                  <a:cubicBezTo>
                    <a:pt x="203" y="31"/>
                    <a:pt x="203" y="32"/>
                    <a:pt x="204" y="32"/>
                  </a:cubicBezTo>
                  <a:cubicBezTo>
                    <a:pt x="205" y="35"/>
                    <a:pt x="206" y="38"/>
                    <a:pt x="207" y="41"/>
                  </a:cubicBezTo>
                  <a:cubicBezTo>
                    <a:pt x="207" y="45"/>
                    <a:pt x="208" y="48"/>
                    <a:pt x="208" y="52"/>
                  </a:cubicBezTo>
                  <a:cubicBezTo>
                    <a:pt x="208" y="54"/>
                    <a:pt x="208" y="56"/>
                    <a:pt x="208" y="58"/>
                  </a:cubicBezTo>
                  <a:cubicBezTo>
                    <a:pt x="208" y="60"/>
                    <a:pt x="208" y="62"/>
                    <a:pt x="207" y="64"/>
                  </a:cubicBezTo>
                  <a:cubicBezTo>
                    <a:pt x="207" y="65"/>
                    <a:pt x="207" y="65"/>
                    <a:pt x="207" y="66"/>
                  </a:cubicBezTo>
                  <a:cubicBezTo>
                    <a:pt x="207" y="66"/>
                    <a:pt x="207" y="66"/>
                    <a:pt x="207" y="67"/>
                  </a:cubicBezTo>
                  <a:cubicBezTo>
                    <a:pt x="207" y="67"/>
                    <a:pt x="207" y="68"/>
                    <a:pt x="207" y="68"/>
                  </a:cubicBezTo>
                  <a:cubicBezTo>
                    <a:pt x="207" y="69"/>
                    <a:pt x="206" y="70"/>
                    <a:pt x="206" y="71"/>
                  </a:cubicBezTo>
                  <a:cubicBezTo>
                    <a:pt x="206" y="74"/>
                    <a:pt x="205" y="77"/>
                    <a:pt x="203" y="80"/>
                  </a:cubicBezTo>
                  <a:cubicBezTo>
                    <a:pt x="202" y="83"/>
                    <a:pt x="201" y="85"/>
                    <a:pt x="200" y="87"/>
                  </a:cubicBezTo>
                  <a:cubicBezTo>
                    <a:pt x="200" y="87"/>
                    <a:pt x="199" y="88"/>
                    <a:pt x="199" y="88"/>
                  </a:cubicBezTo>
                  <a:cubicBezTo>
                    <a:pt x="199" y="89"/>
                    <a:pt x="199" y="90"/>
                    <a:pt x="198" y="90"/>
                  </a:cubicBezTo>
                  <a:cubicBezTo>
                    <a:pt x="198" y="90"/>
                    <a:pt x="198" y="90"/>
                    <a:pt x="197" y="91"/>
                  </a:cubicBezTo>
                  <a:cubicBezTo>
                    <a:pt x="196" y="92"/>
                    <a:pt x="195" y="94"/>
                    <a:pt x="194" y="95"/>
                  </a:cubicBezTo>
                  <a:cubicBezTo>
                    <a:pt x="193" y="96"/>
                    <a:pt x="192" y="97"/>
                    <a:pt x="191" y="98"/>
                  </a:cubicBezTo>
                  <a:cubicBezTo>
                    <a:pt x="190" y="99"/>
                    <a:pt x="188" y="101"/>
                    <a:pt x="187" y="102"/>
                  </a:cubicBezTo>
                  <a:cubicBezTo>
                    <a:pt x="185" y="104"/>
                    <a:pt x="183" y="105"/>
                    <a:pt x="181" y="107"/>
                  </a:cubicBezTo>
                  <a:cubicBezTo>
                    <a:pt x="178" y="111"/>
                    <a:pt x="174" y="114"/>
                    <a:pt x="170" y="116"/>
                  </a:cubicBezTo>
                  <a:cubicBezTo>
                    <a:pt x="168" y="116"/>
                    <a:pt x="167" y="117"/>
                    <a:pt x="166" y="118"/>
                  </a:cubicBezTo>
                  <a:cubicBezTo>
                    <a:pt x="165" y="118"/>
                    <a:pt x="164" y="119"/>
                    <a:pt x="163" y="119"/>
                  </a:cubicBezTo>
                  <a:cubicBezTo>
                    <a:pt x="157" y="123"/>
                    <a:pt x="150" y="126"/>
                    <a:pt x="144" y="129"/>
                  </a:cubicBezTo>
                  <a:cubicBezTo>
                    <a:pt x="141" y="130"/>
                    <a:pt x="138" y="131"/>
                    <a:pt x="135" y="132"/>
                  </a:cubicBezTo>
                  <a:cubicBezTo>
                    <a:pt x="131" y="134"/>
                    <a:pt x="126" y="136"/>
                    <a:pt x="122" y="137"/>
                  </a:cubicBezTo>
                  <a:cubicBezTo>
                    <a:pt x="117" y="138"/>
                    <a:pt x="113" y="140"/>
                    <a:pt x="109" y="141"/>
                  </a:cubicBezTo>
                  <a:cubicBezTo>
                    <a:pt x="105" y="143"/>
                    <a:pt x="100" y="144"/>
                    <a:pt x="96" y="146"/>
                  </a:cubicBezTo>
                  <a:cubicBezTo>
                    <a:pt x="94" y="147"/>
                    <a:pt x="93" y="147"/>
                    <a:pt x="92" y="148"/>
                  </a:cubicBezTo>
                  <a:cubicBezTo>
                    <a:pt x="91" y="148"/>
                    <a:pt x="91" y="148"/>
                    <a:pt x="91" y="148"/>
                  </a:cubicBezTo>
                  <a:close/>
                  <a:moveTo>
                    <a:pt x="96" y="143"/>
                  </a:moveTo>
                  <a:cubicBezTo>
                    <a:pt x="97" y="143"/>
                    <a:pt x="97" y="143"/>
                    <a:pt x="97" y="142"/>
                  </a:cubicBezTo>
                  <a:cubicBezTo>
                    <a:pt x="97" y="142"/>
                    <a:pt x="98" y="142"/>
                    <a:pt x="98" y="142"/>
                  </a:cubicBezTo>
                  <a:cubicBezTo>
                    <a:pt x="100" y="142"/>
                    <a:pt x="101" y="141"/>
                    <a:pt x="103" y="140"/>
                  </a:cubicBezTo>
                  <a:cubicBezTo>
                    <a:pt x="103" y="140"/>
                    <a:pt x="103" y="140"/>
                    <a:pt x="104" y="140"/>
                  </a:cubicBezTo>
                  <a:cubicBezTo>
                    <a:pt x="103" y="140"/>
                    <a:pt x="103" y="140"/>
                    <a:pt x="102" y="140"/>
                  </a:cubicBezTo>
                  <a:cubicBezTo>
                    <a:pt x="101" y="141"/>
                    <a:pt x="99" y="141"/>
                    <a:pt x="97" y="142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42"/>
                    <a:pt x="96" y="143"/>
                    <a:pt x="96" y="143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3"/>
                    <a:pt x="96" y="143"/>
                    <a:pt x="96" y="143"/>
                  </a:cubicBezTo>
                  <a:close/>
                  <a:moveTo>
                    <a:pt x="71" y="161"/>
                  </a:moveTo>
                  <a:cubicBezTo>
                    <a:pt x="71" y="161"/>
                    <a:pt x="71" y="161"/>
                    <a:pt x="71" y="162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1" y="162"/>
                    <a:pt x="71" y="161"/>
                    <a:pt x="71" y="161"/>
                  </a:cubicBezTo>
                  <a:cubicBezTo>
                    <a:pt x="71" y="161"/>
                    <a:pt x="72" y="161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1" y="161"/>
                    <a:pt x="71" y="161"/>
                    <a:pt x="71" y="161"/>
                  </a:cubicBezTo>
                  <a:close/>
                  <a:moveTo>
                    <a:pt x="65" y="123"/>
                  </a:moveTo>
                  <a:cubicBezTo>
                    <a:pt x="66" y="123"/>
                    <a:pt x="66" y="123"/>
                    <a:pt x="66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4" y="123"/>
                    <a:pt x="63" y="123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2" y="122"/>
                    <a:pt x="62" y="122"/>
                    <a:pt x="62" y="123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4" y="123"/>
                    <a:pt x="65" y="123"/>
                    <a:pt x="65" y="123"/>
                  </a:cubicBezTo>
                  <a:close/>
                  <a:moveTo>
                    <a:pt x="186" y="73"/>
                  </a:moveTo>
                  <a:cubicBezTo>
                    <a:pt x="186" y="73"/>
                    <a:pt x="186" y="72"/>
                    <a:pt x="186" y="72"/>
                  </a:cubicBezTo>
                  <a:cubicBezTo>
                    <a:pt x="186" y="72"/>
                    <a:pt x="187" y="71"/>
                    <a:pt x="187" y="70"/>
                  </a:cubicBezTo>
                  <a:cubicBezTo>
                    <a:pt x="187" y="69"/>
                    <a:pt x="187" y="68"/>
                    <a:pt x="188" y="67"/>
                  </a:cubicBezTo>
                  <a:cubicBezTo>
                    <a:pt x="188" y="66"/>
                    <a:pt x="189" y="65"/>
                    <a:pt x="190" y="65"/>
                  </a:cubicBezTo>
                  <a:cubicBezTo>
                    <a:pt x="189" y="62"/>
                    <a:pt x="188" y="60"/>
                    <a:pt x="188" y="57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88" y="62"/>
                    <a:pt x="187" y="65"/>
                    <a:pt x="187" y="69"/>
                  </a:cubicBezTo>
                  <a:cubicBezTo>
                    <a:pt x="187" y="70"/>
                    <a:pt x="186" y="71"/>
                    <a:pt x="186" y="73"/>
                  </a:cubicBezTo>
                  <a:cubicBezTo>
                    <a:pt x="186" y="73"/>
                    <a:pt x="186" y="74"/>
                    <a:pt x="186" y="75"/>
                  </a:cubicBezTo>
                  <a:cubicBezTo>
                    <a:pt x="186" y="74"/>
                    <a:pt x="186" y="73"/>
                    <a:pt x="186" y="73"/>
                  </a:cubicBezTo>
                  <a:close/>
                  <a:moveTo>
                    <a:pt x="91" y="175"/>
                  </a:moveTo>
                  <a:cubicBezTo>
                    <a:pt x="91" y="176"/>
                    <a:pt x="91" y="176"/>
                    <a:pt x="91" y="176"/>
                  </a:cubicBezTo>
                  <a:cubicBezTo>
                    <a:pt x="91" y="177"/>
                    <a:pt x="91" y="178"/>
                    <a:pt x="91" y="179"/>
                  </a:cubicBezTo>
                  <a:cubicBezTo>
                    <a:pt x="91" y="180"/>
                    <a:pt x="91" y="181"/>
                    <a:pt x="91" y="182"/>
                  </a:cubicBezTo>
                  <a:cubicBezTo>
                    <a:pt x="92" y="182"/>
                    <a:pt x="92" y="182"/>
                    <a:pt x="92" y="181"/>
                  </a:cubicBezTo>
                  <a:cubicBezTo>
                    <a:pt x="92" y="180"/>
                    <a:pt x="91" y="179"/>
                    <a:pt x="91" y="178"/>
                  </a:cubicBezTo>
                  <a:cubicBezTo>
                    <a:pt x="91" y="177"/>
                    <a:pt x="91" y="176"/>
                    <a:pt x="91" y="176"/>
                  </a:cubicBezTo>
                  <a:cubicBezTo>
                    <a:pt x="91" y="176"/>
                    <a:pt x="91" y="175"/>
                    <a:pt x="91" y="175"/>
                  </a:cubicBezTo>
                  <a:cubicBezTo>
                    <a:pt x="90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1"/>
                    <a:pt x="91" y="169"/>
                    <a:pt x="91" y="167"/>
                  </a:cubicBezTo>
                  <a:cubicBezTo>
                    <a:pt x="90" y="162"/>
                    <a:pt x="90" y="157"/>
                    <a:pt x="89" y="152"/>
                  </a:cubicBezTo>
                  <a:cubicBezTo>
                    <a:pt x="89" y="151"/>
                    <a:pt x="89" y="150"/>
                    <a:pt x="89" y="150"/>
                  </a:cubicBezTo>
                  <a:cubicBezTo>
                    <a:pt x="89" y="151"/>
                    <a:pt x="89" y="152"/>
                    <a:pt x="89" y="154"/>
                  </a:cubicBezTo>
                  <a:cubicBezTo>
                    <a:pt x="89" y="154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6"/>
                  </a:cubicBezTo>
                  <a:cubicBezTo>
                    <a:pt x="89" y="157"/>
                    <a:pt x="89" y="158"/>
                    <a:pt x="89" y="160"/>
                  </a:cubicBezTo>
                  <a:cubicBezTo>
                    <a:pt x="89" y="162"/>
                    <a:pt x="89" y="164"/>
                    <a:pt x="89" y="166"/>
                  </a:cubicBezTo>
                  <a:cubicBezTo>
                    <a:pt x="90" y="169"/>
                    <a:pt x="90" y="172"/>
                    <a:pt x="91" y="175"/>
                  </a:cubicBezTo>
                  <a:cubicBezTo>
                    <a:pt x="91" y="175"/>
                    <a:pt x="91" y="175"/>
                    <a:pt x="91" y="175"/>
                  </a:cubicBezTo>
                  <a:close/>
                  <a:moveTo>
                    <a:pt x="104" y="20"/>
                  </a:moveTo>
                  <a:cubicBezTo>
                    <a:pt x="104" y="20"/>
                    <a:pt x="104" y="20"/>
                    <a:pt x="104" y="20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0" y="17"/>
                    <a:pt x="111" y="17"/>
                    <a:pt x="112" y="17"/>
                  </a:cubicBezTo>
                  <a:cubicBezTo>
                    <a:pt x="113" y="17"/>
                    <a:pt x="113" y="17"/>
                    <a:pt x="113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4" y="21"/>
                    <a:pt x="113" y="22"/>
                    <a:pt x="112" y="24"/>
                  </a:cubicBezTo>
                  <a:cubicBezTo>
                    <a:pt x="111" y="26"/>
                    <a:pt x="109" y="27"/>
                    <a:pt x="108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9" y="29"/>
                    <a:pt x="110" y="29"/>
                    <a:pt x="112" y="28"/>
                  </a:cubicBezTo>
                  <a:cubicBezTo>
                    <a:pt x="112" y="28"/>
                    <a:pt x="112" y="28"/>
                    <a:pt x="112" y="27"/>
                  </a:cubicBezTo>
                  <a:cubicBezTo>
                    <a:pt x="112" y="25"/>
                    <a:pt x="113" y="23"/>
                    <a:pt x="114" y="21"/>
                  </a:cubicBezTo>
                  <a:cubicBezTo>
                    <a:pt x="114" y="21"/>
                    <a:pt x="114" y="21"/>
                    <a:pt x="114" y="20"/>
                  </a:cubicBezTo>
                  <a:cubicBezTo>
                    <a:pt x="114" y="20"/>
                    <a:pt x="114" y="19"/>
                    <a:pt x="114" y="19"/>
                  </a:cubicBezTo>
                  <a:cubicBezTo>
                    <a:pt x="114" y="18"/>
                    <a:pt x="114" y="17"/>
                    <a:pt x="115" y="16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4" y="16"/>
                    <a:pt x="112" y="16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7"/>
                    <a:pt x="109" y="17"/>
                    <a:pt x="108" y="17"/>
                  </a:cubicBezTo>
                  <a:cubicBezTo>
                    <a:pt x="107" y="17"/>
                    <a:pt x="106" y="17"/>
                    <a:pt x="105" y="17"/>
                  </a:cubicBezTo>
                  <a:cubicBezTo>
                    <a:pt x="105" y="17"/>
                    <a:pt x="105" y="18"/>
                    <a:pt x="105" y="18"/>
                  </a:cubicBezTo>
                  <a:cubicBezTo>
                    <a:pt x="104" y="19"/>
                    <a:pt x="104" y="19"/>
                    <a:pt x="104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2" y="20"/>
                    <a:pt x="102" y="20"/>
                  </a:cubicBezTo>
                  <a:cubicBezTo>
                    <a:pt x="101" y="20"/>
                    <a:pt x="100" y="20"/>
                    <a:pt x="100" y="21"/>
                  </a:cubicBezTo>
                  <a:cubicBezTo>
                    <a:pt x="97" y="22"/>
                    <a:pt x="95" y="23"/>
                    <a:pt x="93" y="26"/>
                  </a:cubicBezTo>
                  <a:cubicBezTo>
                    <a:pt x="93" y="26"/>
                    <a:pt x="93" y="27"/>
                    <a:pt x="92" y="27"/>
                  </a:cubicBezTo>
                  <a:cubicBezTo>
                    <a:pt x="92" y="27"/>
                    <a:pt x="92" y="27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5" y="26"/>
                    <a:pt x="98" y="23"/>
                    <a:pt x="101" y="22"/>
                  </a:cubicBezTo>
                  <a:cubicBezTo>
                    <a:pt x="102" y="21"/>
                    <a:pt x="103" y="21"/>
                    <a:pt x="104" y="20"/>
                  </a:cubicBezTo>
                  <a:close/>
                  <a:moveTo>
                    <a:pt x="81" y="230"/>
                  </a:moveTo>
                  <a:cubicBezTo>
                    <a:pt x="81" y="223"/>
                    <a:pt x="81" y="216"/>
                    <a:pt x="81" y="209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79" y="210"/>
                    <a:pt x="77" y="210"/>
                    <a:pt x="75" y="210"/>
                  </a:cubicBezTo>
                  <a:cubicBezTo>
                    <a:pt x="74" y="210"/>
                    <a:pt x="74" y="210"/>
                    <a:pt x="73" y="211"/>
                  </a:cubicBezTo>
                  <a:cubicBezTo>
                    <a:pt x="72" y="212"/>
                    <a:pt x="70" y="213"/>
                    <a:pt x="69" y="214"/>
                  </a:cubicBezTo>
                  <a:cubicBezTo>
                    <a:pt x="68" y="215"/>
                    <a:pt x="67" y="216"/>
                    <a:pt x="67" y="217"/>
                  </a:cubicBezTo>
                  <a:cubicBezTo>
                    <a:pt x="66" y="218"/>
                    <a:pt x="66" y="220"/>
                    <a:pt x="65" y="222"/>
                  </a:cubicBezTo>
                  <a:cubicBezTo>
                    <a:pt x="65" y="223"/>
                    <a:pt x="66" y="223"/>
                    <a:pt x="66" y="224"/>
                  </a:cubicBezTo>
                  <a:cubicBezTo>
                    <a:pt x="66" y="224"/>
                    <a:pt x="67" y="225"/>
                    <a:pt x="67" y="225"/>
                  </a:cubicBezTo>
                  <a:cubicBezTo>
                    <a:pt x="68" y="227"/>
                    <a:pt x="70" y="227"/>
                    <a:pt x="72" y="228"/>
                  </a:cubicBezTo>
                  <a:cubicBezTo>
                    <a:pt x="74" y="229"/>
                    <a:pt x="76" y="229"/>
                    <a:pt x="79" y="230"/>
                  </a:cubicBezTo>
                  <a:cubicBezTo>
                    <a:pt x="80" y="230"/>
                    <a:pt x="81" y="230"/>
                    <a:pt x="81" y="230"/>
                  </a:cubicBezTo>
                  <a:close/>
                  <a:moveTo>
                    <a:pt x="76" y="70"/>
                  </a:moveTo>
                  <a:cubicBezTo>
                    <a:pt x="76" y="82"/>
                    <a:pt x="76" y="93"/>
                    <a:pt x="76" y="105"/>
                  </a:cubicBezTo>
                  <a:cubicBezTo>
                    <a:pt x="78" y="105"/>
                    <a:pt x="79" y="106"/>
                    <a:pt x="81" y="105"/>
                  </a:cubicBezTo>
                  <a:cubicBezTo>
                    <a:pt x="81" y="105"/>
                    <a:pt x="81" y="105"/>
                    <a:pt x="81" y="104"/>
                  </a:cubicBezTo>
                  <a:cubicBezTo>
                    <a:pt x="81" y="101"/>
                    <a:pt x="81" y="98"/>
                    <a:pt x="81" y="95"/>
                  </a:cubicBezTo>
                  <a:cubicBezTo>
                    <a:pt x="81" y="87"/>
                    <a:pt x="81" y="80"/>
                    <a:pt x="81" y="72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0" y="70"/>
                    <a:pt x="78" y="70"/>
                    <a:pt x="77" y="70"/>
                  </a:cubicBezTo>
                  <a:cubicBezTo>
                    <a:pt x="77" y="70"/>
                    <a:pt x="77" y="70"/>
                    <a:pt x="76" y="70"/>
                  </a:cubicBezTo>
                  <a:close/>
                  <a:moveTo>
                    <a:pt x="70" y="104"/>
                  </a:moveTo>
                  <a:cubicBezTo>
                    <a:pt x="70" y="93"/>
                    <a:pt x="70" y="82"/>
                    <a:pt x="69" y="71"/>
                  </a:cubicBezTo>
                  <a:cubicBezTo>
                    <a:pt x="68" y="71"/>
                    <a:pt x="66" y="71"/>
                    <a:pt x="65" y="71"/>
                  </a:cubicBezTo>
                  <a:cubicBezTo>
                    <a:pt x="64" y="82"/>
                    <a:pt x="64" y="92"/>
                    <a:pt x="64" y="102"/>
                  </a:cubicBezTo>
                  <a:cubicBezTo>
                    <a:pt x="66" y="103"/>
                    <a:pt x="68" y="103"/>
                    <a:pt x="70" y="104"/>
                  </a:cubicBezTo>
                  <a:close/>
                  <a:moveTo>
                    <a:pt x="88" y="70"/>
                  </a:moveTo>
                  <a:cubicBezTo>
                    <a:pt x="88" y="70"/>
                    <a:pt x="88" y="71"/>
                    <a:pt x="88" y="71"/>
                  </a:cubicBezTo>
                  <a:cubicBezTo>
                    <a:pt x="88" y="82"/>
                    <a:pt x="88" y="93"/>
                    <a:pt x="88" y="104"/>
                  </a:cubicBezTo>
                  <a:cubicBezTo>
                    <a:pt x="90" y="104"/>
                    <a:pt x="91" y="104"/>
                    <a:pt x="92" y="104"/>
                  </a:cubicBezTo>
                  <a:cubicBezTo>
                    <a:pt x="92" y="104"/>
                    <a:pt x="92" y="103"/>
                    <a:pt x="92" y="103"/>
                  </a:cubicBezTo>
                  <a:cubicBezTo>
                    <a:pt x="92" y="100"/>
                    <a:pt x="92" y="96"/>
                    <a:pt x="93" y="93"/>
                  </a:cubicBezTo>
                  <a:cubicBezTo>
                    <a:pt x="93" y="86"/>
                    <a:pt x="93" y="80"/>
                    <a:pt x="93" y="73"/>
                  </a:cubicBezTo>
                  <a:cubicBezTo>
                    <a:pt x="93" y="72"/>
                    <a:pt x="92" y="71"/>
                    <a:pt x="92" y="69"/>
                  </a:cubicBezTo>
                  <a:cubicBezTo>
                    <a:pt x="91" y="69"/>
                    <a:pt x="90" y="70"/>
                    <a:pt x="88" y="70"/>
                  </a:cubicBezTo>
                  <a:close/>
                  <a:moveTo>
                    <a:pt x="83" y="70"/>
                  </a:moveTo>
                  <a:cubicBezTo>
                    <a:pt x="83" y="71"/>
                    <a:pt x="83" y="72"/>
                    <a:pt x="83" y="72"/>
                  </a:cubicBezTo>
                  <a:cubicBezTo>
                    <a:pt x="83" y="83"/>
                    <a:pt x="83" y="94"/>
                    <a:pt x="83" y="104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5" y="105"/>
                    <a:pt x="87" y="105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98"/>
                    <a:pt x="87" y="92"/>
                    <a:pt x="87" y="86"/>
                  </a:cubicBezTo>
                  <a:cubicBezTo>
                    <a:pt x="87" y="81"/>
                    <a:pt x="87" y="76"/>
                    <a:pt x="87" y="72"/>
                  </a:cubicBezTo>
                  <a:cubicBezTo>
                    <a:pt x="87" y="71"/>
                    <a:pt x="87" y="70"/>
                    <a:pt x="86" y="70"/>
                  </a:cubicBezTo>
                  <a:cubicBezTo>
                    <a:pt x="85" y="70"/>
                    <a:pt x="84" y="70"/>
                    <a:pt x="83" y="70"/>
                  </a:cubicBezTo>
                  <a:close/>
                  <a:moveTo>
                    <a:pt x="95" y="69"/>
                  </a:moveTo>
                  <a:cubicBezTo>
                    <a:pt x="95" y="71"/>
                    <a:pt x="94" y="72"/>
                    <a:pt x="94" y="73"/>
                  </a:cubicBezTo>
                  <a:cubicBezTo>
                    <a:pt x="94" y="83"/>
                    <a:pt x="94" y="9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7" y="103"/>
                    <a:pt x="98" y="103"/>
                  </a:cubicBezTo>
                  <a:cubicBezTo>
                    <a:pt x="98" y="95"/>
                    <a:pt x="98" y="88"/>
                    <a:pt x="98" y="81"/>
                  </a:cubicBezTo>
                  <a:cubicBezTo>
                    <a:pt x="98" y="81"/>
                    <a:pt x="97" y="81"/>
                    <a:pt x="97" y="81"/>
                  </a:cubicBezTo>
                  <a:cubicBezTo>
                    <a:pt x="96" y="81"/>
                    <a:pt x="96" y="81"/>
                    <a:pt x="95" y="80"/>
                  </a:cubicBezTo>
                  <a:cubicBezTo>
                    <a:pt x="95" y="79"/>
                    <a:pt x="95" y="79"/>
                    <a:pt x="95" y="78"/>
                  </a:cubicBezTo>
                  <a:cubicBezTo>
                    <a:pt x="96" y="77"/>
                    <a:pt x="96" y="77"/>
                    <a:pt x="97" y="77"/>
                  </a:cubicBezTo>
                  <a:cubicBezTo>
                    <a:pt x="97" y="77"/>
                    <a:pt x="98" y="77"/>
                    <a:pt x="98" y="78"/>
                  </a:cubicBezTo>
                  <a:cubicBezTo>
                    <a:pt x="98" y="75"/>
                    <a:pt x="99" y="72"/>
                    <a:pt x="98" y="69"/>
                  </a:cubicBezTo>
                  <a:cubicBezTo>
                    <a:pt x="98" y="69"/>
                    <a:pt x="98" y="69"/>
                    <a:pt x="97" y="69"/>
                  </a:cubicBezTo>
                  <a:cubicBezTo>
                    <a:pt x="96" y="69"/>
                    <a:pt x="96" y="69"/>
                    <a:pt x="95" y="69"/>
                  </a:cubicBezTo>
                  <a:close/>
                  <a:moveTo>
                    <a:pt x="74" y="105"/>
                  </a:moveTo>
                  <a:cubicBezTo>
                    <a:pt x="74" y="93"/>
                    <a:pt x="75" y="82"/>
                    <a:pt x="75" y="70"/>
                  </a:cubicBezTo>
                  <a:cubicBezTo>
                    <a:pt x="73" y="71"/>
                    <a:pt x="72" y="71"/>
                    <a:pt x="71" y="71"/>
                  </a:cubicBezTo>
                  <a:cubicBezTo>
                    <a:pt x="71" y="74"/>
                    <a:pt x="71" y="78"/>
                    <a:pt x="71" y="82"/>
                  </a:cubicBezTo>
                  <a:cubicBezTo>
                    <a:pt x="71" y="86"/>
                    <a:pt x="71" y="89"/>
                    <a:pt x="71" y="93"/>
                  </a:cubicBezTo>
                  <a:cubicBezTo>
                    <a:pt x="71" y="97"/>
                    <a:pt x="71" y="100"/>
                    <a:pt x="71" y="104"/>
                  </a:cubicBezTo>
                  <a:cubicBezTo>
                    <a:pt x="72" y="104"/>
                    <a:pt x="73" y="104"/>
                    <a:pt x="74" y="105"/>
                  </a:cubicBezTo>
                  <a:close/>
                  <a:moveTo>
                    <a:pt x="50" y="73"/>
                  </a:moveTo>
                  <a:cubicBezTo>
                    <a:pt x="49" y="81"/>
                    <a:pt x="49" y="89"/>
                    <a:pt x="49" y="97"/>
                  </a:cubicBezTo>
                  <a:cubicBezTo>
                    <a:pt x="50" y="97"/>
                    <a:pt x="52" y="98"/>
                    <a:pt x="53" y="98"/>
                  </a:cubicBezTo>
                  <a:cubicBezTo>
                    <a:pt x="53" y="96"/>
                    <a:pt x="53" y="73"/>
                    <a:pt x="53" y="72"/>
                  </a:cubicBezTo>
                  <a:cubicBezTo>
                    <a:pt x="52" y="72"/>
                    <a:pt x="51" y="72"/>
                    <a:pt x="50" y="73"/>
                  </a:cubicBezTo>
                  <a:close/>
                  <a:moveTo>
                    <a:pt x="47" y="96"/>
                  </a:moveTo>
                  <a:cubicBezTo>
                    <a:pt x="47" y="96"/>
                    <a:pt x="47" y="95"/>
                    <a:pt x="47" y="95"/>
                  </a:cubicBezTo>
                  <a:cubicBezTo>
                    <a:pt x="47" y="94"/>
                    <a:pt x="47" y="93"/>
                    <a:pt x="47" y="92"/>
                  </a:cubicBezTo>
                  <a:cubicBezTo>
                    <a:pt x="47" y="88"/>
                    <a:pt x="47" y="83"/>
                    <a:pt x="47" y="78"/>
                  </a:cubicBezTo>
                  <a:cubicBezTo>
                    <a:pt x="48" y="75"/>
                    <a:pt x="48" y="73"/>
                    <a:pt x="48" y="70"/>
                  </a:cubicBezTo>
                  <a:cubicBezTo>
                    <a:pt x="48" y="69"/>
                    <a:pt x="48" y="67"/>
                    <a:pt x="48" y="66"/>
                  </a:cubicBezTo>
                  <a:cubicBezTo>
                    <a:pt x="46" y="66"/>
                    <a:pt x="46" y="66"/>
                    <a:pt x="45" y="66"/>
                  </a:cubicBezTo>
                  <a:cubicBezTo>
                    <a:pt x="44" y="67"/>
                    <a:pt x="44" y="68"/>
                    <a:pt x="44" y="70"/>
                  </a:cubicBezTo>
                  <a:cubicBezTo>
                    <a:pt x="44" y="78"/>
                    <a:pt x="44" y="86"/>
                    <a:pt x="44" y="94"/>
                  </a:cubicBezTo>
                  <a:cubicBezTo>
                    <a:pt x="44" y="94"/>
                    <a:pt x="44" y="95"/>
                    <a:pt x="44" y="95"/>
                  </a:cubicBezTo>
                  <a:cubicBezTo>
                    <a:pt x="45" y="95"/>
                    <a:pt x="46" y="96"/>
                    <a:pt x="47" y="96"/>
                  </a:cubicBezTo>
                  <a:cubicBezTo>
                    <a:pt x="47" y="96"/>
                    <a:pt x="47" y="96"/>
                    <a:pt x="47" y="96"/>
                  </a:cubicBezTo>
                  <a:close/>
                  <a:moveTo>
                    <a:pt x="99" y="25"/>
                  </a:moveTo>
                  <a:cubicBezTo>
                    <a:pt x="99" y="25"/>
                    <a:pt x="99" y="25"/>
                    <a:pt x="99" y="26"/>
                  </a:cubicBezTo>
                  <a:cubicBezTo>
                    <a:pt x="100" y="26"/>
                    <a:pt x="101" y="26"/>
                    <a:pt x="101" y="27"/>
                  </a:cubicBezTo>
                  <a:cubicBezTo>
                    <a:pt x="102" y="28"/>
                    <a:pt x="102" y="29"/>
                    <a:pt x="102" y="30"/>
                  </a:cubicBezTo>
                  <a:cubicBezTo>
                    <a:pt x="101" y="31"/>
                    <a:pt x="101" y="31"/>
                    <a:pt x="100" y="31"/>
                  </a:cubicBezTo>
                  <a:cubicBezTo>
                    <a:pt x="99" y="31"/>
                    <a:pt x="98" y="30"/>
                    <a:pt x="98" y="30"/>
                  </a:cubicBezTo>
                  <a:cubicBezTo>
                    <a:pt x="97" y="29"/>
                    <a:pt x="97" y="28"/>
                    <a:pt x="97" y="28"/>
                  </a:cubicBezTo>
                  <a:cubicBezTo>
                    <a:pt x="97" y="28"/>
                    <a:pt x="97" y="27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4" y="29"/>
                    <a:pt x="93" y="31"/>
                    <a:pt x="91" y="32"/>
                  </a:cubicBezTo>
                  <a:cubicBezTo>
                    <a:pt x="91" y="33"/>
                    <a:pt x="90" y="33"/>
                    <a:pt x="90" y="34"/>
                  </a:cubicBezTo>
                  <a:cubicBezTo>
                    <a:pt x="91" y="34"/>
                    <a:pt x="92" y="34"/>
                    <a:pt x="92" y="34"/>
                  </a:cubicBezTo>
                  <a:cubicBezTo>
                    <a:pt x="94" y="33"/>
                    <a:pt x="96" y="33"/>
                    <a:pt x="98" y="32"/>
                  </a:cubicBezTo>
                  <a:cubicBezTo>
                    <a:pt x="103" y="31"/>
                    <a:pt x="106" y="28"/>
                    <a:pt x="110" y="24"/>
                  </a:cubicBezTo>
                  <a:cubicBezTo>
                    <a:pt x="110" y="23"/>
                    <a:pt x="111" y="22"/>
                    <a:pt x="111" y="21"/>
                  </a:cubicBezTo>
                  <a:cubicBezTo>
                    <a:pt x="112" y="21"/>
                    <a:pt x="112" y="20"/>
                    <a:pt x="112" y="19"/>
                  </a:cubicBezTo>
                  <a:cubicBezTo>
                    <a:pt x="109" y="19"/>
                    <a:pt x="101" y="23"/>
                    <a:pt x="99" y="25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72"/>
                    <a:pt x="58" y="72"/>
                  </a:cubicBezTo>
                  <a:cubicBezTo>
                    <a:pt x="57" y="72"/>
                    <a:pt x="57" y="72"/>
                    <a:pt x="56" y="72"/>
                  </a:cubicBezTo>
                  <a:cubicBezTo>
                    <a:pt x="56" y="72"/>
                    <a:pt x="55" y="72"/>
                    <a:pt x="55" y="72"/>
                  </a:cubicBezTo>
                  <a:cubicBezTo>
                    <a:pt x="55" y="81"/>
                    <a:pt x="55" y="90"/>
                    <a:pt x="55" y="99"/>
                  </a:cubicBezTo>
                  <a:cubicBezTo>
                    <a:pt x="56" y="99"/>
                    <a:pt x="57" y="100"/>
                    <a:pt x="58" y="100"/>
                  </a:cubicBezTo>
                  <a:close/>
                  <a:moveTo>
                    <a:pt x="39" y="66"/>
                  </a:moveTo>
                  <a:cubicBezTo>
                    <a:pt x="39" y="66"/>
                    <a:pt x="39" y="67"/>
                    <a:pt x="39" y="67"/>
                  </a:cubicBezTo>
                  <a:cubicBezTo>
                    <a:pt x="38" y="68"/>
                    <a:pt x="38" y="69"/>
                    <a:pt x="38" y="69"/>
                  </a:cubicBezTo>
                  <a:cubicBezTo>
                    <a:pt x="38" y="71"/>
                    <a:pt x="38" y="72"/>
                    <a:pt x="38" y="74"/>
                  </a:cubicBezTo>
                  <a:cubicBezTo>
                    <a:pt x="38" y="74"/>
                    <a:pt x="38" y="75"/>
                    <a:pt x="39" y="75"/>
                  </a:cubicBezTo>
                  <a:cubicBezTo>
                    <a:pt x="39" y="75"/>
                    <a:pt x="40" y="76"/>
                    <a:pt x="41" y="76"/>
                  </a:cubicBezTo>
                  <a:cubicBezTo>
                    <a:pt x="42" y="77"/>
                    <a:pt x="42" y="78"/>
                    <a:pt x="41" y="78"/>
                  </a:cubicBezTo>
                  <a:cubicBezTo>
                    <a:pt x="41" y="79"/>
                    <a:pt x="40" y="80"/>
                    <a:pt x="39" y="79"/>
                  </a:cubicBezTo>
                  <a:cubicBezTo>
                    <a:pt x="39" y="79"/>
                    <a:pt x="39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81"/>
                    <a:pt x="38" y="82"/>
                    <a:pt x="38" y="84"/>
                  </a:cubicBezTo>
                  <a:cubicBezTo>
                    <a:pt x="38" y="84"/>
                    <a:pt x="38" y="84"/>
                    <a:pt x="39" y="85"/>
                  </a:cubicBezTo>
                  <a:cubicBezTo>
                    <a:pt x="39" y="85"/>
                    <a:pt x="40" y="86"/>
                    <a:pt x="40" y="86"/>
                  </a:cubicBezTo>
                  <a:cubicBezTo>
                    <a:pt x="41" y="87"/>
                    <a:pt x="41" y="87"/>
                    <a:pt x="40" y="87"/>
                  </a:cubicBezTo>
                  <a:cubicBezTo>
                    <a:pt x="40" y="88"/>
                    <a:pt x="40" y="88"/>
                    <a:pt x="39" y="88"/>
                  </a:cubicBezTo>
                  <a:cubicBezTo>
                    <a:pt x="39" y="88"/>
                    <a:pt x="39" y="87"/>
                    <a:pt x="38" y="87"/>
                  </a:cubicBezTo>
                  <a:cubicBezTo>
                    <a:pt x="38" y="89"/>
                    <a:pt x="38" y="91"/>
                    <a:pt x="38" y="92"/>
                  </a:cubicBezTo>
                  <a:cubicBezTo>
                    <a:pt x="39" y="93"/>
                    <a:pt x="41" y="93"/>
                    <a:pt x="42" y="94"/>
                  </a:cubicBezTo>
                  <a:cubicBezTo>
                    <a:pt x="42" y="94"/>
                    <a:pt x="42" y="94"/>
                    <a:pt x="42" y="93"/>
                  </a:cubicBezTo>
                  <a:cubicBezTo>
                    <a:pt x="42" y="92"/>
                    <a:pt x="42" y="90"/>
                    <a:pt x="42" y="89"/>
                  </a:cubicBezTo>
                  <a:cubicBezTo>
                    <a:pt x="42" y="82"/>
                    <a:pt x="42" y="76"/>
                    <a:pt x="42" y="69"/>
                  </a:cubicBezTo>
                  <a:cubicBezTo>
                    <a:pt x="42" y="68"/>
                    <a:pt x="42" y="67"/>
                    <a:pt x="42" y="66"/>
                  </a:cubicBezTo>
                  <a:cubicBezTo>
                    <a:pt x="41" y="66"/>
                    <a:pt x="40" y="66"/>
                    <a:pt x="39" y="66"/>
                  </a:cubicBezTo>
                  <a:close/>
                  <a:moveTo>
                    <a:pt x="60" y="72"/>
                  </a:moveTo>
                  <a:cubicBezTo>
                    <a:pt x="60" y="81"/>
                    <a:pt x="60" y="91"/>
                    <a:pt x="60" y="101"/>
                  </a:cubicBezTo>
                  <a:cubicBezTo>
                    <a:pt x="61" y="101"/>
                    <a:pt x="62" y="101"/>
                    <a:pt x="63" y="102"/>
                  </a:cubicBezTo>
                  <a:cubicBezTo>
                    <a:pt x="63" y="91"/>
                    <a:pt x="63" y="81"/>
                    <a:pt x="63" y="71"/>
                  </a:cubicBezTo>
                  <a:cubicBezTo>
                    <a:pt x="62" y="71"/>
                    <a:pt x="61" y="71"/>
                    <a:pt x="60" y="72"/>
                  </a:cubicBezTo>
                  <a:close/>
                  <a:moveTo>
                    <a:pt x="104" y="78"/>
                  </a:moveTo>
                  <a:cubicBezTo>
                    <a:pt x="102" y="79"/>
                    <a:pt x="101" y="80"/>
                    <a:pt x="100" y="80"/>
                  </a:cubicBezTo>
                  <a:cubicBezTo>
                    <a:pt x="100" y="87"/>
                    <a:pt x="100" y="95"/>
                    <a:pt x="100" y="102"/>
                  </a:cubicBezTo>
                  <a:cubicBezTo>
                    <a:pt x="101" y="102"/>
                    <a:pt x="102" y="102"/>
                    <a:pt x="103" y="101"/>
                  </a:cubicBezTo>
                  <a:cubicBezTo>
                    <a:pt x="104" y="100"/>
                    <a:pt x="104" y="79"/>
                    <a:pt x="104" y="78"/>
                  </a:cubicBezTo>
                  <a:close/>
                  <a:moveTo>
                    <a:pt x="79" y="157"/>
                  </a:moveTo>
                  <a:cubicBezTo>
                    <a:pt x="79" y="157"/>
                    <a:pt x="79" y="156"/>
                    <a:pt x="79" y="156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7" y="158"/>
                    <a:pt x="76" y="160"/>
                    <a:pt x="75" y="161"/>
                  </a:cubicBezTo>
                  <a:cubicBezTo>
                    <a:pt x="75" y="161"/>
                    <a:pt x="75" y="162"/>
                    <a:pt x="75" y="162"/>
                  </a:cubicBezTo>
                  <a:cubicBezTo>
                    <a:pt x="74" y="164"/>
                    <a:pt x="74" y="165"/>
                    <a:pt x="74" y="166"/>
                  </a:cubicBezTo>
                  <a:cubicBezTo>
                    <a:pt x="74" y="166"/>
                    <a:pt x="75" y="167"/>
                    <a:pt x="74" y="168"/>
                  </a:cubicBezTo>
                  <a:cubicBezTo>
                    <a:pt x="74" y="169"/>
                    <a:pt x="73" y="169"/>
                    <a:pt x="72" y="169"/>
                  </a:cubicBezTo>
                  <a:cubicBezTo>
                    <a:pt x="72" y="169"/>
                    <a:pt x="72" y="169"/>
                    <a:pt x="72" y="169"/>
                  </a:cubicBezTo>
                  <a:cubicBezTo>
                    <a:pt x="72" y="170"/>
                    <a:pt x="72" y="171"/>
                    <a:pt x="73" y="172"/>
                  </a:cubicBezTo>
                  <a:cubicBezTo>
                    <a:pt x="74" y="174"/>
                    <a:pt x="75" y="175"/>
                    <a:pt x="77" y="175"/>
                  </a:cubicBezTo>
                  <a:cubicBezTo>
                    <a:pt x="78" y="175"/>
                    <a:pt x="79" y="175"/>
                    <a:pt x="79" y="175"/>
                  </a:cubicBezTo>
                  <a:cubicBezTo>
                    <a:pt x="79" y="171"/>
                    <a:pt x="79" y="168"/>
                    <a:pt x="79" y="165"/>
                  </a:cubicBezTo>
                  <a:cubicBezTo>
                    <a:pt x="79" y="163"/>
                    <a:pt x="79" y="160"/>
                    <a:pt x="79" y="157"/>
                  </a:cubicBezTo>
                  <a:close/>
                  <a:moveTo>
                    <a:pt x="89" y="194"/>
                  </a:moveTo>
                  <a:cubicBezTo>
                    <a:pt x="89" y="194"/>
                    <a:pt x="89" y="193"/>
                    <a:pt x="89" y="193"/>
                  </a:cubicBezTo>
                  <a:cubicBezTo>
                    <a:pt x="89" y="191"/>
                    <a:pt x="89" y="189"/>
                    <a:pt x="89" y="187"/>
                  </a:cubicBezTo>
                  <a:cubicBezTo>
                    <a:pt x="89" y="182"/>
                    <a:pt x="89" y="178"/>
                    <a:pt x="88" y="173"/>
                  </a:cubicBezTo>
                  <a:cubicBezTo>
                    <a:pt x="88" y="169"/>
                    <a:pt x="88" y="165"/>
                    <a:pt x="87" y="161"/>
                  </a:cubicBezTo>
                  <a:cubicBezTo>
                    <a:pt x="87" y="160"/>
                    <a:pt x="87" y="158"/>
                    <a:pt x="86" y="156"/>
                  </a:cubicBezTo>
                  <a:cubicBezTo>
                    <a:pt x="86" y="155"/>
                    <a:pt x="86" y="155"/>
                    <a:pt x="87" y="155"/>
                  </a:cubicBezTo>
                  <a:cubicBezTo>
                    <a:pt x="87" y="154"/>
                    <a:pt x="87" y="154"/>
                    <a:pt x="87" y="154"/>
                  </a:cubicBezTo>
                  <a:cubicBezTo>
                    <a:pt x="87" y="153"/>
                    <a:pt x="87" y="151"/>
                    <a:pt x="87" y="150"/>
                  </a:cubicBezTo>
                  <a:cubicBezTo>
                    <a:pt x="86" y="150"/>
                    <a:pt x="86" y="151"/>
                    <a:pt x="85" y="151"/>
                  </a:cubicBezTo>
                  <a:cubicBezTo>
                    <a:pt x="86" y="152"/>
                    <a:pt x="86" y="152"/>
                    <a:pt x="86" y="153"/>
                  </a:cubicBezTo>
                  <a:cubicBezTo>
                    <a:pt x="86" y="153"/>
                    <a:pt x="86" y="153"/>
                    <a:pt x="86" y="154"/>
                  </a:cubicBezTo>
                  <a:cubicBezTo>
                    <a:pt x="86" y="155"/>
                    <a:pt x="85" y="156"/>
                    <a:pt x="85" y="157"/>
                  </a:cubicBezTo>
                  <a:cubicBezTo>
                    <a:pt x="86" y="163"/>
                    <a:pt x="86" y="169"/>
                    <a:pt x="86" y="176"/>
                  </a:cubicBezTo>
                  <a:cubicBezTo>
                    <a:pt x="86" y="176"/>
                    <a:pt x="86" y="176"/>
                    <a:pt x="86" y="177"/>
                  </a:cubicBezTo>
                  <a:cubicBezTo>
                    <a:pt x="86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8"/>
                  </a:cubicBezTo>
                  <a:cubicBezTo>
                    <a:pt x="87" y="178"/>
                    <a:pt x="87" y="179"/>
                    <a:pt x="87" y="179"/>
                  </a:cubicBezTo>
                  <a:cubicBezTo>
                    <a:pt x="87" y="182"/>
                    <a:pt x="87" y="185"/>
                    <a:pt x="87" y="188"/>
                  </a:cubicBezTo>
                  <a:cubicBezTo>
                    <a:pt x="87" y="189"/>
                    <a:pt x="87" y="190"/>
                    <a:pt x="88" y="191"/>
                  </a:cubicBezTo>
                  <a:cubicBezTo>
                    <a:pt x="88" y="191"/>
                    <a:pt x="88" y="192"/>
                    <a:pt x="87" y="192"/>
                  </a:cubicBezTo>
                  <a:cubicBezTo>
                    <a:pt x="87" y="192"/>
                    <a:pt x="87" y="192"/>
                    <a:pt x="87" y="193"/>
                  </a:cubicBezTo>
                  <a:cubicBezTo>
                    <a:pt x="87" y="193"/>
                    <a:pt x="87" y="194"/>
                    <a:pt x="87" y="194"/>
                  </a:cubicBezTo>
                  <a:cubicBezTo>
                    <a:pt x="87" y="194"/>
                    <a:pt x="87" y="194"/>
                    <a:pt x="86" y="195"/>
                  </a:cubicBezTo>
                  <a:cubicBezTo>
                    <a:pt x="87" y="194"/>
                    <a:pt x="88" y="194"/>
                    <a:pt x="89" y="194"/>
                  </a:cubicBezTo>
                  <a:close/>
                  <a:moveTo>
                    <a:pt x="109" y="86"/>
                  </a:moveTo>
                  <a:cubicBezTo>
                    <a:pt x="109" y="87"/>
                    <a:pt x="108" y="87"/>
                    <a:pt x="108" y="87"/>
                  </a:cubicBezTo>
                  <a:cubicBezTo>
                    <a:pt x="108" y="87"/>
                    <a:pt x="107" y="87"/>
                    <a:pt x="107" y="87"/>
                  </a:cubicBezTo>
                  <a:cubicBezTo>
                    <a:pt x="106" y="87"/>
                    <a:pt x="106" y="86"/>
                    <a:pt x="106" y="85"/>
                  </a:cubicBezTo>
                  <a:cubicBezTo>
                    <a:pt x="106" y="85"/>
                    <a:pt x="107" y="85"/>
                    <a:pt x="107" y="84"/>
                  </a:cubicBezTo>
                  <a:cubicBezTo>
                    <a:pt x="108" y="84"/>
                    <a:pt x="108" y="83"/>
                    <a:pt x="109" y="83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80"/>
                    <a:pt x="110" y="78"/>
                    <a:pt x="110" y="76"/>
                  </a:cubicBezTo>
                  <a:cubicBezTo>
                    <a:pt x="110" y="76"/>
                    <a:pt x="110" y="75"/>
                    <a:pt x="110" y="75"/>
                  </a:cubicBezTo>
                  <a:cubicBezTo>
                    <a:pt x="108" y="76"/>
                    <a:pt x="107" y="76"/>
                    <a:pt x="106" y="77"/>
                  </a:cubicBezTo>
                  <a:cubicBezTo>
                    <a:pt x="106" y="77"/>
                    <a:pt x="106" y="77"/>
                    <a:pt x="105" y="78"/>
                  </a:cubicBezTo>
                  <a:cubicBezTo>
                    <a:pt x="105" y="83"/>
                    <a:pt x="105" y="87"/>
                    <a:pt x="105" y="92"/>
                  </a:cubicBezTo>
                  <a:cubicBezTo>
                    <a:pt x="105" y="92"/>
                    <a:pt x="105" y="92"/>
                    <a:pt x="105" y="93"/>
                  </a:cubicBezTo>
                  <a:cubicBezTo>
                    <a:pt x="105" y="93"/>
                    <a:pt x="106" y="93"/>
                    <a:pt x="106" y="93"/>
                  </a:cubicBezTo>
                  <a:cubicBezTo>
                    <a:pt x="106" y="92"/>
                    <a:pt x="107" y="92"/>
                    <a:pt x="107" y="92"/>
                  </a:cubicBezTo>
                  <a:cubicBezTo>
                    <a:pt x="108" y="92"/>
                    <a:pt x="108" y="92"/>
                    <a:pt x="109" y="92"/>
                  </a:cubicBezTo>
                  <a:cubicBezTo>
                    <a:pt x="109" y="90"/>
                    <a:pt x="109" y="88"/>
                    <a:pt x="109" y="86"/>
                  </a:cubicBezTo>
                  <a:close/>
                  <a:moveTo>
                    <a:pt x="78" y="256"/>
                  </a:moveTo>
                  <a:cubicBezTo>
                    <a:pt x="79" y="260"/>
                    <a:pt x="80" y="263"/>
                    <a:pt x="80" y="267"/>
                  </a:cubicBezTo>
                  <a:cubicBezTo>
                    <a:pt x="81" y="267"/>
                    <a:pt x="81" y="267"/>
                    <a:pt x="81" y="267"/>
                  </a:cubicBezTo>
                  <a:cubicBezTo>
                    <a:pt x="82" y="267"/>
                    <a:pt x="82" y="268"/>
                    <a:pt x="81" y="269"/>
                  </a:cubicBezTo>
                  <a:cubicBezTo>
                    <a:pt x="81" y="269"/>
                    <a:pt x="81" y="269"/>
                    <a:pt x="81" y="269"/>
                  </a:cubicBezTo>
                  <a:cubicBezTo>
                    <a:pt x="80" y="270"/>
                    <a:pt x="81" y="270"/>
                    <a:pt x="82" y="270"/>
                  </a:cubicBezTo>
                  <a:cubicBezTo>
                    <a:pt x="82" y="270"/>
                    <a:pt x="83" y="270"/>
                    <a:pt x="84" y="270"/>
                  </a:cubicBezTo>
                  <a:cubicBezTo>
                    <a:pt x="84" y="269"/>
                    <a:pt x="84" y="267"/>
                    <a:pt x="84" y="266"/>
                  </a:cubicBezTo>
                  <a:cubicBezTo>
                    <a:pt x="83" y="263"/>
                    <a:pt x="83" y="259"/>
                    <a:pt x="82" y="256"/>
                  </a:cubicBezTo>
                  <a:cubicBezTo>
                    <a:pt x="82" y="256"/>
                    <a:pt x="82" y="256"/>
                    <a:pt x="82" y="256"/>
                  </a:cubicBezTo>
                  <a:cubicBezTo>
                    <a:pt x="81" y="256"/>
                    <a:pt x="80" y="256"/>
                    <a:pt x="78" y="256"/>
                  </a:cubicBezTo>
                  <a:close/>
                  <a:moveTo>
                    <a:pt x="125" y="21"/>
                  </a:moveTo>
                  <a:cubicBezTo>
                    <a:pt x="125" y="21"/>
                    <a:pt x="125" y="21"/>
                    <a:pt x="125" y="21"/>
                  </a:cubicBezTo>
                  <a:cubicBezTo>
                    <a:pt x="124" y="22"/>
                    <a:pt x="124" y="22"/>
                    <a:pt x="123" y="23"/>
                  </a:cubicBezTo>
                  <a:cubicBezTo>
                    <a:pt x="122" y="24"/>
                    <a:pt x="122" y="25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7"/>
                    <a:pt x="121" y="28"/>
                    <a:pt x="120" y="28"/>
                  </a:cubicBezTo>
                  <a:cubicBezTo>
                    <a:pt x="120" y="29"/>
                    <a:pt x="119" y="30"/>
                    <a:pt x="118" y="30"/>
                  </a:cubicBezTo>
                  <a:cubicBezTo>
                    <a:pt x="117" y="31"/>
                    <a:pt x="117" y="32"/>
                    <a:pt x="116" y="33"/>
                  </a:cubicBezTo>
                  <a:cubicBezTo>
                    <a:pt x="115" y="34"/>
                    <a:pt x="113" y="35"/>
                    <a:pt x="112" y="36"/>
                  </a:cubicBezTo>
                  <a:cubicBezTo>
                    <a:pt x="111" y="37"/>
                    <a:pt x="111" y="37"/>
                    <a:pt x="110" y="37"/>
                  </a:cubicBezTo>
                  <a:cubicBezTo>
                    <a:pt x="109" y="38"/>
                    <a:pt x="107" y="39"/>
                    <a:pt x="106" y="40"/>
                  </a:cubicBezTo>
                  <a:cubicBezTo>
                    <a:pt x="104" y="40"/>
                    <a:pt x="102" y="40"/>
                    <a:pt x="101" y="39"/>
                  </a:cubicBezTo>
                  <a:cubicBezTo>
                    <a:pt x="101" y="39"/>
                    <a:pt x="101" y="39"/>
                    <a:pt x="100" y="39"/>
                  </a:cubicBezTo>
                  <a:cubicBezTo>
                    <a:pt x="100" y="39"/>
                    <a:pt x="99" y="40"/>
                    <a:pt x="98" y="40"/>
                  </a:cubicBezTo>
                  <a:cubicBezTo>
                    <a:pt x="97" y="41"/>
                    <a:pt x="96" y="42"/>
                    <a:pt x="95" y="42"/>
                  </a:cubicBezTo>
                  <a:cubicBezTo>
                    <a:pt x="93" y="43"/>
                    <a:pt x="92" y="43"/>
                    <a:pt x="90" y="42"/>
                  </a:cubicBezTo>
                  <a:cubicBezTo>
                    <a:pt x="88" y="43"/>
                    <a:pt x="86" y="42"/>
                    <a:pt x="84" y="41"/>
                  </a:cubicBezTo>
                  <a:cubicBezTo>
                    <a:pt x="84" y="42"/>
                    <a:pt x="83" y="42"/>
                    <a:pt x="83" y="42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6" y="43"/>
                    <a:pt x="88" y="43"/>
                    <a:pt x="89" y="43"/>
                  </a:cubicBezTo>
                  <a:cubicBezTo>
                    <a:pt x="92" y="43"/>
                    <a:pt x="94" y="43"/>
                    <a:pt x="97" y="43"/>
                  </a:cubicBezTo>
                  <a:cubicBezTo>
                    <a:pt x="99" y="42"/>
                    <a:pt x="101" y="42"/>
                    <a:pt x="103" y="41"/>
                  </a:cubicBezTo>
                  <a:cubicBezTo>
                    <a:pt x="107" y="40"/>
                    <a:pt x="111" y="38"/>
                    <a:pt x="115" y="36"/>
                  </a:cubicBezTo>
                  <a:cubicBezTo>
                    <a:pt x="115" y="36"/>
                    <a:pt x="116" y="35"/>
                    <a:pt x="116" y="35"/>
                  </a:cubicBezTo>
                  <a:cubicBezTo>
                    <a:pt x="116" y="34"/>
                    <a:pt x="116" y="34"/>
                    <a:pt x="116" y="33"/>
                  </a:cubicBezTo>
                  <a:cubicBezTo>
                    <a:pt x="116" y="33"/>
                    <a:pt x="117" y="33"/>
                    <a:pt x="117" y="33"/>
                  </a:cubicBezTo>
                  <a:cubicBezTo>
                    <a:pt x="118" y="31"/>
                    <a:pt x="119" y="30"/>
                    <a:pt x="121" y="29"/>
                  </a:cubicBezTo>
                  <a:cubicBezTo>
                    <a:pt x="123" y="26"/>
                    <a:pt x="124" y="24"/>
                    <a:pt x="125" y="21"/>
                  </a:cubicBezTo>
                  <a:close/>
                  <a:moveTo>
                    <a:pt x="187" y="40"/>
                  </a:moveTo>
                  <a:cubicBezTo>
                    <a:pt x="187" y="40"/>
                    <a:pt x="187" y="40"/>
                    <a:pt x="187" y="40"/>
                  </a:cubicBezTo>
                  <a:cubicBezTo>
                    <a:pt x="186" y="37"/>
                    <a:pt x="185" y="34"/>
                    <a:pt x="184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3" y="31"/>
                    <a:pt x="182" y="30"/>
                    <a:pt x="182" y="30"/>
                  </a:cubicBezTo>
                  <a:cubicBezTo>
                    <a:pt x="182" y="28"/>
                    <a:pt x="181" y="27"/>
                    <a:pt x="180" y="26"/>
                  </a:cubicBezTo>
                  <a:cubicBezTo>
                    <a:pt x="180" y="24"/>
                    <a:pt x="180" y="23"/>
                    <a:pt x="178" y="23"/>
                  </a:cubicBezTo>
                  <a:cubicBezTo>
                    <a:pt x="178" y="23"/>
                    <a:pt x="178" y="22"/>
                    <a:pt x="178" y="22"/>
                  </a:cubicBezTo>
                  <a:cubicBezTo>
                    <a:pt x="177" y="24"/>
                    <a:pt x="178" y="25"/>
                    <a:pt x="176" y="26"/>
                  </a:cubicBezTo>
                  <a:cubicBezTo>
                    <a:pt x="177" y="27"/>
                    <a:pt x="178" y="27"/>
                    <a:pt x="179" y="28"/>
                  </a:cubicBezTo>
                  <a:cubicBezTo>
                    <a:pt x="181" y="31"/>
                    <a:pt x="183" y="34"/>
                    <a:pt x="185" y="38"/>
                  </a:cubicBezTo>
                  <a:cubicBezTo>
                    <a:pt x="185" y="39"/>
                    <a:pt x="185" y="40"/>
                    <a:pt x="186" y="41"/>
                  </a:cubicBezTo>
                  <a:cubicBezTo>
                    <a:pt x="186" y="41"/>
                    <a:pt x="187" y="41"/>
                    <a:pt x="187" y="40"/>
                  </a:cubicBezTo>
                  <a:close/>
                  <a:moveTo>
                    <a:pt x="95" y="269"/>
                  </a:moveTo>
                  <a:cubicBezTo>
                    <a:pt x="96" y="266"/>
                    <a:pt x="95" y="263"/>
                    <a:pt x="94" y="260"/>
                  </a:cubicBezTo>
                  <a:cubicBezTo>
                    <a:pt x="93" y="260"/>
                    <a:pt x="91" y="260"/>
                    <a:pt x="90" y="260"/>
                  </a:cubicBezTo>
                  <a:cubicBezTo>
                    <a:pt x="90" y="261"/>
                    <a:pt x="90" y="261"/>
                    <a:pt x="90" y="262"/>
                  </a:cubicBezTo>
                  <a:cubicBezTo>
                    <a:pt x="90" y="264"/>
                    <a:pt x="91" y="265"/>
                    <a:pt x="92" y="267"/>
                  </a:cubicBezTo>
                  <a:cubicBezTo>
                    <a:pt x="92" y="268"/>
                    <a:pt x="92" y="268"/>
                    <a:pt x="92" y="269"/>
                  </a:cubicBezTo>
                  <a:cubicBezTo>
                    <a:pt x="93" y="269"/>
                    <a:pt x="94" y="269"/>
                    <a:pt x="95" y="269"/>
                  </a:cubicBezTo>
                  <a:close/>
                  <a:moveTo>
                    <a:pt x="21" y="81"/>
                  </a:moveTo>
                  <a:cubicBezTo>
                    <a:pt x="21" y="81"/>
                    <a:pt x="21" y="81"/>
                    <a:pt x="21" y="81"/>
                  </a:cubicBezTo>
                  <a:cubicBezTo>
                    <a:pt x="21" y="78"/>
                    <a:pt x="21" y="75"/>
                    <a:pt x="22" y="73"/>
                  </a:cubicBezTo>
                  <a:cubicBezTo>
                    <a:pt x="22" y="72"/>
                    <a:pt x="22" y="72"/>
                    <a:pt x="21" y="71"/>
                  </a:cubicBezTo>
                  <a:cubicBezTo>
                    <a:pt x="21" y="70"/>
                    <a:pt x="20" y="69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8" y="71"/>
                    <a:pt x="18" y="72"/>
                    <a:pt x="18" y="74"/>
                  </a:cubicBezTo>
                  <a:cubicBezTo>
                    <a:pt x="18" y="75"/>
                    <a:pt x="18" y="76"/>
                    <a:pt x="18" y="78"/>
                  </a:cubicBezTo>
                  <a:cubicBezTo>
                    <a:pt x="18" y="78"/>
                    <a:pt x="18" y="78"/>
                    <a:pt x="18" y="79"/>
                  </a:cubicBezTo>
                  <a:cubicBezTo>
                    <a:pt x="19" y="79"/>
                    <a:pt x="20" y="80"/>
                    <a:pt x="21" y="81"/>
                  </a:cubicBezTo>
                  <a:cubicBezTo>
                    <a:pt x="21" y="81"/>
                    <a:pt x="21" y="81"/>
                    <a:pt x="21" y="81"/>
                  </a:cubicBezTo>
                  <a:close/>
                  <a:moveTo>
                    <a:pt x="65" y="119"/>
                  </a:moveTo>
                  <a:cubicBezTo>
                    <a:pt x="67" y="119"/>
                    <a:pt x="68" y="119"/>
                    <a:pt x="69" y="119"/>
                  </a:cubicBezTo>
                  <a:cubicBezTo>
                    <a:pt x="70" y="117"/>
                    <a:pt x="69" y="114"/>
                    <a:pt x="69" y="112"/>
                  </a:cubicBezTo>
                  <a:cubicBezTo>
                    <a:pt x="68" y="112"/>
                    <a:pt x="66" y="111"/>
                    <a:pt x="65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4" y="112"/>
                    <a:pt x="65" y="118"/>
                    <a:pt x="65" y="119"/>
                  </a:cubicBezTo>
                  <a:close/>
                  <a:moveTo>
                    <a:pt x="84" y="260"/>
                  </a:moveTo>
                  <a:cubicBezTo>
                    <a:pt x="85" y="264"/>
                    <a:pt x="85" y="267"/>
                    <a:pt x="87" y="270"/>
                  </a:cubicBezTo>
                  <a:cubicBezTo>
                    <a:pt x="88" y="270"/>
                    <a:pt x="89" y="269"/>
                    <a:pt x="90" y="269"/>
                  </a:cubicBezTo>
                  <a:cubicBezTo>
                    <a:pt x="89" y="266"/>
                    <a:pt x="89" y="263"/>
                    <a:pt x="89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7" y="260"/>
                    <a:pt x="86" y="260"/>
                    <a:pt x="84" y="260"/>
                  </a:cubicBezTo>
                  <a:close/>
                  <a:moveTo>
                    <a:pt x="139" y="70"/>
                  </a:moveTo>
                  <a:cubicBezTo>
                    <a:pt x="139" y="70"/>
                    <a:pt x="139" y="70"/>
                    <a:pt x="139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6" y="71"/>
                    <a:pt x="135" y="72"/>
                    <a:pt x="134" y="72"/>
                  </a:cubicBezTo>
                  <a:cubicBezTo>
                    <a:pt x="133" y="72"/>
                    <a:pt x="133" y="72"/>
                    <a:pt x="133" y="73"/>
                  </a:cubicBezTo>
                  <a:cubicBezTo>
                    <a:pt x="133" y="73"/>
                    <a:pt x="132" y="74"/>
                    <a:pt x="132" y="74"/>
                  </a:cubicBezTo>
                  <a:cubicBezTo>
                    <a:pt x="132" y="74"/>
                    <a:pt x="133" y="74"/>
                    <a:pt x="133" y="74"/>
                  </a:cubicBezTo>
                  <a:cubicBezTo>
                    <a:pt x="134" y="74"/>
                    <a:pt x="134" y="75"/>
                    <a:pt x="134" y="76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4" y="77"/>
                    <a:pt x="134" y="77"/>
                    <a:pt x="134" y="78"/>
                  </a:cubicBezTo>
                  <a:cubicBezTo>
                    <a:pt x="134" y="79"/>
                    <a:pt x="133" y="80"/>
                    <a:pt x="133" y="81"/>
                  </a:cubicBezTo>
                  <a:cubicBezTo>
                    <a:pt x="133" y="81"/>
                    <a:pt x="133" y="82"/>
                    <a:pt x="133" y="82"/>
                  </a:cubicBezTo>
                  <a:cubicBezTo>
                    <a:pt x="134" y="81"/>
                    <a:pt x="136" y="80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78"/>
                    <a:pt x="137" y="77"/>
                    <a:pt x="136" y="76"/>
                  </a:cubicBezTo>
                  <a:cubicBezTo>
                    <a:pt x="136" y="76"/>
                    <a:pt x="136" y="76"/>
                    <a:pt x="136" y="75"/>
                  </a:cubicBezTo>
                  <a:cubicBezTo>
                    <a:pt x="137" y="74"/>
                    <a:pt x="138" y="74"/>
                    <a:pt x="139" y="74"/>
                  </a:cubicBezTo>
                  <a:cubicBezTo>
                    <a:pt x="139" y="75"/>
                    <a:pt x="140" y="75"/>
                    <a:pt x="140" y="76"/>
                  </a:cubicBezTo>
                  <a:cubicBezTo>
                    <a:pt x="141" y="76"/>
                    <a:pt x="142" y="74"/>
                    <a:pt x="143" y="74"/>
                  </a:cubicBezTo>
                  <a:cubicBezTo>
                    <a:pt x="142" y="74"/>
                    <a:pt x="142" y="74"/>
                    <a:pt x="141" y="74"/>
                  </a:cubicBezTo>
                  <a:cubicBezTo>
                    <a:pt x="140" y="74"/>
                    <a:pt x="139" y="74"/>
                    <a:pt x="138" y="74"/>
                  </a:cubicBezTo>
                  <a:cubicBezTo>
                    <a:pt x="138" y="73"/>
                    <a:pt x="138" y="72"/>
                    <a:pt x="138" y="71"/>
                  </a:cubicBezTo>
                  <a:cubicBezTo>
                    <a:pt x="139" y="71"/>
                    <a:pt x="139" y="70"/>
                    <a:pt x="139" y="70"/>
                  </a:cubicBezTo>
                  <a:close/>
                  <a:moveTo>
                    <a:pt x="57" y="118"/>
                  </a:moveTo>
                  <a:cubicBezTo>
                    <a:pt x="57" y="118"/>
                    <a:pt x="58" y="117"/>
                    <a:pt x="58" y="117"/>
                  </a:cubicBezTo>
                  <a:cubicBezTo>
                    <a:pt x="58" y="115"/>
                    <a:pt x="58" y="112"/>
                    <a:pt x="58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7" y="109"/>
                    <a:pt x="57" y="109"/>
                    <a:pt x="56" y="109"/>
                  </a:cubicBezTo>
                  <a:cubicBezTo>
                    <a:pt x="56" y="109"/>
                    <a:pt x="55" y="109"/>
                    <a:pt x="54" y="109"/>
                  </a:cubicBezTo>
                  <a:cubicBezTo>
                    <a:pt x="54" y="112"/>
                    <a:pt x="54" y="115"/>
                    <a:pt x="54" y="118"/>
                  </a:cubicBezTo>
                  <a:cubicBezTo>
                    <a:pt x="55" y="118"/>
                    <a:pt x="56" y="118"/>
                    <a:pt x="57" y="118"/>
                  </a:cubicBezTo>
                  <a:close/>
                  <a:moveTo>
                    <a:pt x="127" y="86"/>
                  </a:moveTo>
                  <a:cubicBezTo>
                    <a:pt x="128" y="85"/>
                    <a:pt x="130" y="84"/>
                    <a:pt x="131" y="83"/>
                  </a:cubicBezTo>
                  <a:cubicBezTo>
                    <a:pt x="131" y="83"/>
                    <a:pt x="132" y="83"/>
                    <a:pt x="132" y="83"/>
                  </a:cubicBezTo>
                  <a:cubicBezTo>
                    <a:pt x="132" y="82"/>
                    <a:pt x="132" y="81"/>
                    <a:pt x="132" y="81"/>
                  </a:cubicBezTo>
                  <a:cubicBezTo>
                    <a:pt x="131" y="79"/>
                    <a:pt x="131" y="77"/>
                    <a:pt x="131" y="76"/>
                  </a:cubicBezTo>
                  <a:cubicBezTo>
                    <a:pt x="131" y="76"/>
                    <a:pt x="131" y="76"/>
                    <a:pt x="131" y="75"/>
                  </a:cubicBezTo>
                  <a:cubicBezTo>
                    <a:pt x="131" y="75"/>
                    <a:pt x="131" y="76"/>
                    <a:pt x="131" y="76"/>
                  </a:cubicBezTo>
                  <a:cubicBezTo>
                    <a:pt x="129" y="77"/>
                    <a:pt x="128" y="78"/>
                    <a:pt x="127" y="79"/>
                  </a:cubicBezTo>
                  <a:cubicBezTo>
                    <a:pt x="127" y="79"/>
                    <a:pt x="127" y="79"/>
                    <a:pt x="127" y="80"/>
                  </a:cubicBezTo>
                  <a:cubicBezTo>
                    <a:pt x="127" y="81"/>
                    <a:pt x="127" y="83"/>
                    <a:pt x="127" y="84"/>
                  </a:cubicBezTo>
                  <a:cubicBezTo>
                    <a:pt x="127" y="85"/>
                    <a:pt x="127" y="85"/>
                    <a:pt x="127" y="86"/>
                  </a:cubicBezTo>
                  <a:close/>
                  <a:moveTo>
                    <a:pt x="52" y="117"/>
                  </a:moveTo>
                  <a:cubicBezTo>
                    <a:pt x="53" y="114"/>
                    <a:pt x="53" y="111"/>
                    <a:pt x="52" y="109"/>
                  </a:cubicBezTo>
                  <a:cubicBezTo>
                    <a:pt x="51" y="108"/>
                    <a:pt x="50" y="108"/>
                    <a:pt x="49" y="108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11"/>
                    <a:pt x="48" y="113"/>
                    <a:pt x="49" y="115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50" y="117"/>
                    <a:pt x="51" y="117"/>
                    <a:pt x="52" y="117"/>
                  </a:cubicBezTo>
                  <a:close/>
                  <a:moveTo>
                    <a:pt x="16" y="76"/>
                  </a:moveTo>
                  <a:cubicBezTo>
                    <a:pt x="16" y="76"/>
                    <a:pt x="16" y="76"/>
                    <a:pt x="16" y="76"/>
                  </a:cubicBezTo>
                  <a:cubicBezTo>
                    <a:pt x="17" y="74"/>
                    <a:pt x="17" y="71"/>
                    <a:pt x="17" y="68"/>
                  </a:cubicBezTo>
                  <a:cubicBezTo>
                    <a:pt x="17" y="68"/>
                    <a:pt x="17" y="67"/>
                    <a:pt x="16" y="67"/>
                  </a:cubicBezTo>
                  <a:cubicBezTo>
                    <a:pt x="15" y="67"/>
                    <a:pt x="14" y="67"/>
                    <a:pt x="13" y="67"/>
                  </a:cubicBezTo>
                  <a:cubicBezTo>
                    <a:pt x="13" y="69"/>
                    <a:pt x="13" y="70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3"/>
                    <a:pt x="14" y="73"/>
                    <a:pt x="14" y="74"/>
                  </a:cubicBezTo>
                  <a:cubicBezTo>
                    <a:pt x="15" y="75"/>
                    <a:pt x="15" y="76"/>
                    <a:pt x="16" y="76"/>
                  </a:cubicBezTo>
                  <a:close/>
                  <a:moveTo>
                    <a:pt x="23" y="85"/>
                  </a:moveTo>
                  <a:cubicBezTo>
                    <a:pt x="23" y="85"/>
                    <a:pt x="23" y="86"/>
                    <a:pt x="23" y="86"/>
                  </a:cubicBezTo>
                  <a:cubicBezTo>
                    <a:pt x="22" y="89"/>
                    <a:pt x="22" y="91"/>
                    <a:pt x="22" y="93"/>
                  </a:cubicBezTo>
                  <a:cubicBezTo>
                    <a:pt x="22" y="93"/>
                    <a:pt x="22" y="94"/>
                    <a:pt x="22" y="94"/>
                  </a:cubicBezTo>
                  <a:cubicBezTo>
                    <a:pt x="23" y="95"/>
                    <a:pt x="24" y="96"/>
                    <a:pt x="25" y="97"/>
                  </a:cubicBezTo>
                  <a:cubicBezTo>
                    <a:pt x="25" y="97"/>
                    <a:pt x="25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6"/>
                    <a:pt x="26" y="94"/>
                    <a:pt x="26" y="93"/>
                  </a:cubicBezTo>
                  <a:cubicBezTo>
                    <a:pt x="26" y="93"/>
                    <a:pt x="26" y="92"/>
                    <a:pt x="26" y="92"/>
                  </a:cubicBezTo>
                  <a:cubicBezTo>
                    <a:pt x="25" y="92"/>
                    <a:pt x="25" y="91"/>
                    <a:pt x="24" y="91"/>
                  </a:cubicBezTo>
                  <a:cubicBezTo>
                    <a:pt x="24" y="91"/>
                    <a:pt x="24" y="90"/>
                    <a:pt x="24" y="90"/>
                  </a:cubicBezTo>
                  <a:cubicBezTo>
                    <a:pt x="23" y="89"/>
                    <a:pt x="24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7"/>
                    <a:pt x="26" y="87"/>
                  </a:cubicBezTo>
                  <a:cubicBezTo>
                    <a:pt x="25" y="86"/>
                    <a:pt x="24" y="86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lose/>
                  <a:moveTo>
                    <a:pt x="178" y="6"/>
                  </a:move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5" y="5"/>
                    <a:pt x="173" y="4"/>
                    <a:pt x="170" y="3"/>
                  </a:cubicBezTo>
                  <a:cubicBezTo>
                    <a:pt x="167" y="3"/>
                    <a:pt x="165" y="2"/>
                    <a:pt x="162" y="2"/>
                  </a:cubicBezTo>
                  <a:cubicBezTo>
                    <a:pt x="159" y="2"/>
                    <a:pt x="156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3" y="2"/>
                    <a:pt x="154" y="2"/>
                    <a:pt x="154" y="2"/>
                  </a:cubicBezTo>
                  <a:cubicBezTo>
                    <a:pt x="159" y="3"/>
                    <a:pt x="164" y="4"/>
                    <a:pt x="168" y="5"/>
                  </a:cubicBezTo>
                  <a:cubicBezTo>
                    <a:pt x="170" y="5"/>
                    <a:pt x="171" y="5"/>
                    <a:pt x="172" y="5"/>
                  </a:cubicBezTo>
                  <a:cubicBezTo>
                    <a:pt x="174" y="6"/>
                    <a:pt x="176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lose/>
                  <a:moveTo>
                    <a:pt x="104" y="76"/>
                  </a:moveTo>
                  <a:cubicBezTo>
                    <a:pt x="104" y="74"/>
                    <a:pt x="104" y="71"/>
                    <a:pt x="104" y="69"/>
                  </a:cubicBezTo>
                  <a:cubicBezTo>
                    <a:pt x="103" y="69"/>
                    <a:pt x="102" y="69"/>
                    <a:pt x="101" y="69"/>
                  </a:cubicBezTo>
                  <a:cubicBezTo>
                    <a:pt x="100" y="70"/>
                    <a:pt x="100" y="71"/>
                    <a:pt x="100" y="72"/>
                  </a:cubicBezTo>
                  <a:cubicBezTo>
                    <a:pt x="100" y="74"/>
                    <a:pt x="100" y="75"/>
                    <a:pt x="100" y="77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1" y="77"/>
                    <a:pt x="103" y="77"/>
                    <a:pt x="104" y="76"/>
                  </a:cubicBezTo>
                  <a:close/>
                  <a:moveTo>
                    <a:pt x="115" y="71"/>
                  </a:moveTo>
                  <a:cubicBezTo>
                    <a:pt x="114" y="72"/>
                    <a:pt x="113" y="73"/>
                    <a:pt x="112" y="74"/>
                  </a:cubicBezTo>
                  <a:cubicBezTo>
                    <a:pt x="111" y="74"/>
                    <a:pt x="111" y="74"/>
                    <a:pt x="111" y="75"/>
                  </a:cubicBezTo>
                  <a:cubicBezTo>
                    <a:pt x="111" y="76"/>
                    <a:pt x="111" y="78"/>
                    <a:pt x="111" y="80"/>
                  </a:cubicBezTo>
                  <a:cubicBezTo>
                    <a:pt x="111" y="80"/>
                    <a:pt x="111" y="81"/>
                    <a:pt x="111" y="81"/>
                  </a:cubicBezTo>
                  <a:cubicBezTo>
                    <a:pt x="113" y="80"/>
                    <a:pt x="114" y="79"/>
                    <a:pt x="115" y="78"/>
                  </a:cubicBezTo>
                  <a:cubicBezTo>
                    <a:pt x="115" y="78"/>
                    <a:pt x="115" y="78"/>
                    <a:pt x="115" y="77"/>
                  </a:cubicBezTo>
                  <a:cubicBezTo>
                    <a:pt x="115" y="76"/>
                    <a:pt x="115" y="74"/>
                    <a:pt x="115" y="72"/>
                  </a:cubicBezTo>
                  <a:cubicBezTo>
                    <a:pt x="115" y="72"/>
                    <a:pt x="115" y="71"/>
                    <a:pt x="115" y="71"/>
                  </a:cubicBezTo>
                  <a:close/>
                  <a:moveTo>
                    <a:pt x="134" y="127"/>
                  </a:moveTo>
                  <a:cubicBezTo>
                    <a:pt x="135" y="127"/>
                    <a:pt x="135" y="127"/>
                    <a:pt x="136" y="126"/>
                  </a:cubicBezTo>
                  <a:cubicBezTo>
                    <a:pt x="138" y="125"/>
                    <a:pt x="141" y="124"/>
                    <a:pt x="143" y="122"/>
                  </a:cubicBezTo>
                  <a:cubicBezTo>
                    <a:pt x="145" y="121"/>
                    <a:pt x="146" y="120"/>
                    <a:pt x="147" y="120"/>
                  </a:cubicBezTo>
                  <a:cubicBezTo>
                    <a:pt x="147" y="119"/>
                    <a:pt x="147" y="119"/>
                    <a:pt x="148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9"/>
                    <a:pt x="144" y="120"/>
                    <a:pt x="142" y="120"/>
                  </a:cubicBezTo>
                  <a:cubicBezTo>
                    <a:pt x="142" y="120"/>
                    <a:pt x="141" y="121"/>
                    <a:pt x="141" y="121"/>
                  </a:cubicBezTo>
                  <a:cubicBezTo>
                    <a:pt x="139" y="122"/>
                    <a:pt x="137" y="124"/>
                    <a:pt x="135" y="125"/>
                  </a:cubicBezTo>
                  <a:cubicBezTo>
                    <a:pt x="135" y="125"/>
                    <a:pt x="135" y="125"/>
                    <a:pt x="135" y="126"/>
                  </a:cubicBezTo>
                  <a:cubicBezTo>
                    <a:pt x="134" y="126"/>
                    <a:pt x="134" y="127"/>
                    <a:pt x="134" y="127"/>
                  </a:cubicBezTo>
                  <a:close/>
                  <a:moveTo>
                    <a:pt x="23" y="75"/>
                  </a:moveTo>
                  <a:cubicBezTo>
                    <a:pt x="23" y="75"/>
                    <a:pt x="23" y="75"/>
                    <a:pt x="23" y="75"/>
                  </a:cubicBezTo>
                  <a:cubicBezTo>
                    <a:pt x="23" y="77"/>
                    <a:pt x="23" y="80"/>
                    <a:pt x="23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4" y="84"/>
                    <a:pt x="25" y="84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7" y="83"/>
                    <a:pt x="27" y="81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5" y="77"/>
                    <a:pt x="25" y="76"/>
                    <a:pt x="24" y="75"/>
                  </a:cubicBezTo>
                  <a:cubicBezTo>
                    <a:pt x="24" y="75"/>
                    <a:pt x="23" y="75"/>
                    <a:pt x="23" y="75"/>
                  </a:cubicBezTo>
                  <a:close/>
                  <a:moveTo>
                    <a:pt x="115" y="93"/>
                  </a:moveTo>
                  <a:cubicBezTo>
                    <a:pt x="114" y="93"/>
                    <a:pt x="112" y="94"/>
                    <a:pt x="111" y="94"/>
                  </a:cubicBezTo>
                  <a:cubicBezTo>
                    <a:pt x="110" y="96"/>
                    <a:pt x="110" y="98"/>
                    <a:pt x="110" y="100"/>
                  </a:cubicBezTo>
                  <a:cubicBezTo>
                    <a:pt x="112" y="99"/>
                    <a:pt x="113" y="99"/>
                    <a:pt x="115" y="99"/>
                  </a:cubicBezTo>
                  <a:cubicBezTo>
                    <a:pt x="115" y="97"/>
                    <a:pt x="115" y="95"/>
                    <a:pt x="115" y="93"/>
                  </a:cubicBezTo>
                  <a:close/>
                  <a:moveTo>
                    <a:pt x="121" y="90"/>
                  </a:moveTo>
                  <a:cubicBezTo>
                    <a:pt x="120" y="91"/>
                    <a:pt x="118" y="91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94"/>
                    <a:pt x="117" y="96"/>
                    <a:pt x="117" y="98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18" y="98"/>
                    <a:pt x="119" y="97"/>
                    <a:pt x="121" y="97"/>
                  </a:cubicBezTo>
                  <a:cubicBezTo>
                    <a:pt x="121" y="95"/>
                    <a:pt x="121" y="93"/>
                    <a:pt x="121" y="90"/>
                  </a:cubicBezTo>
                  <a:close/>
                  <a:moveTo>
                    <a:pt x="117" y="77"/>
                  </a:moveTo>
                  <a:cubicBezTo>
                    <a:pt x="119" y="75"/>
                    <a:pt x="120" y="74"/>
                    <a:pt x="121" y="73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1" y="72"/>
                    <a:pt x="122" y="71"/>
                    <a:pt x="121" y="70"/>
                  </a:cubicBezTo>
                  <a:cubicBezTo>
                    <a:pt x="121" y="70"/>
                    <a:pt x="121" y="70"/>
                    <a:pt x="120" y="70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20" y="69"/>
                    <a:pt x="119" y="69"/>
                    <a:pt x="118" y="69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7" y="69"/>
                    <a:pt x="117" y="70"/>
                    <a:pt x="117" y="71"/>
                  </a:cubicBezTo>
                  <a:cubicBezTo>
                    <a:pt x="117" y="73"/>
                    <a:pt x="117" y="74"/>
                    <a:pt x="117" y="76"/>
                  </a:cubicBezTo>
                  <a:cubicBezTo>
                    <a:pt x="117" y="76"/>
                    <a:pt x="117" y="76"/>
                    <a:pt x="117" y="77"/>
                  </a:cubicBezTo>
                  <a:close/>
                  <a:moveTo>
                    <a:pt x="87" y="240"/>
                  </a:moveTo>
                  <a:cubicBezTo>
                    <a:pt x="87" y="241"/>
                    <a:pt x="87" y="241"/>
                    <a:pt x="87" y="241"/>
                  </a:cubicBezTo>
                  <a:cubicBezTo>
                    <a:pt x="87" y="243"/>
                    <a:pt x="88" y="246"/>
                    <a:pt x="88" y="248"/>
                  </a:cubicBezTo>
                  <a:cubicBezTo>
                    <a:pt x="88" y="250"/>
                    <a:pt x="87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6" y="250"/>
                    <a:pt x="87" y="250"/>
                    <a:pt x="88" y="250"/>
                  </a:cubicBezTo>
                  <a:cubicBezTo>
                    <a:pt x="88" y="249"/>
                    <a:pt x="88" y="248"/>
                    <a:pt x="88" y="248"/>
                  </a:cubicBezTo>
                  <a:cubicBezTo>
                    <a:pt x="88" y="247"/>
                    <a:pt x="88" y="247"/>
                    <a:pt x="88" y="247"/>
                  </a:cubicBezTo>
                  <a:cubicBezTo>
                    <a:pt x="88" y="247"/>
                    <a:pt x="89" y="247"/>
                    <a:pt x="89" y="247"/>
                  </a:cubicBezTo>
                  <a:cubicBezTo>
                    <a:pt x="89" y="247"/>
                    <a:pt x="89" y="247"/>
                    <a:pt x="89" y="248"/>
                  </a:cubicBezTo>
                  <a:cubicBezTo>
                    <a:pt x="89" y="249"/>
                    <a:pt x="89" y="250"/>
                    <a:pt x="89" y="251"/>
                  </a:cubicBezTo>
                  <a:cubicBezTo>
                    <a:pt x="89" y="251"/>
                    <a:pt x="90" y="251"/>
                    <a:pt x="90" y="251"/>
                  </a:cubicBezTo>
                  <a:cubicBezTo>
                    <a:pt x="90" y="247"/>
                    <a:pt x="90" y="244"/>
                    <a:pt x="90" y="240"/>
                  </a:cubicBezTo>
                  <a:cubicBezTo>
                    <a:pt x="89" y="240"/>
                    <a:pt x="88" y="240"/>
                    <a:pt x="87" y="240"/>
                  </a:cubicBezTo>
                  <a:close/>
                  <a:moveTo>
                    <a:pt x="32" y="97"/>
                  </a:moveTo>
                  <a:cubicBezTo>
                    <a:pt x="32" y="98"/>
                    <a:pt x="32" y="98"/>
                    <a:pt x="32" y="98"/>
                  </a:cubicBezTo>
                  <a:cubicBezTo>
                    <a:pt x="32" y="100"/>
                    <a:pt x="32" y="102"/>
                    <a:pt x="33" y="104"/>
                  </a:cubicBezTo>
                  <a:cubicBezTo>
                    <a:pt x="33" y="104"/>
                    <a:pt x="33" y="104"/>
                    <a:pt x="33" y="105"/>
                  </a:cubicBezTo>
                  <a:cubicBezTo>
                    <a:pt x="34" y="105"/>
                    <a:pt x="35" y="106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6"/>
                    <a:pt x="36" y="106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5" y="104"/>
                    <a:pt x="35" y="103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1"/>
                    <a:pt x="36" y="101"/>
                    <a:pt x="36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5" y="99"/>
                    <a:pt x="34" y="98"/>
                    <a:pt x="32" y="97"/>
                  </a:cubicBezTo>
                  <a:close/>
                  <a:moveTo>
                    <a:pt x="75" y="257"/>
                  </a:moveTo>
                  <a:cubicBezTo>
                    <a:pt x="75" y="258"/>
                    <a:pt x="75" y="258"/>
                    <a:pt x="75" y="259"/>
                  </a:cubicBezTo>
                  <a:cubicBezTo>
                    <a:pt x="75" y="261"/>
                    <a:pt x="76" y="264"/>
                    <a:pt x="76" y="266"/>
                  </a:cubicBezTo>
                  <a:cubicBezTo>
                    <a:pt x="77" y="266"/>
                    <a:pt x="78" y="266"/>
                    <a:pt x="79" y="266"/>
                  </a:cubicBezTo>
                  <a:cubicBezTo>
                    <a:pt x="79" y="265"/>
                    <a:pt x="77" y="257"/>
                    <a:pt x="77" y="257"/>
                  </a:cubicBezTo>
                  <a:cubicBezTo>
                    <a:pt x="76" y="257"/>
                    <a:pt x="76" y="257"/>
                    <a:pt x="75" y="257"/>
                  </a:cubicBezTo>
                  <a:close/>
                  <a:moveTo>
                    <a:pt x="66" y="265"/>
                  </a:moveTo>
                  <a:cubicBezTo>
                    <a:pt x="67" y="265"/>
                    <a:pt x="69" y="265"/>
                    <a:pt x="70" y="264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69" y="263"/>
                    <a:pt x="69" y="261"/>
                    <a:pt x="69" y="259"/>
                  </a:cubicBezTo>
                  <a:cubicBezTo>
                    <a:pt x="69" y="259"/>
                    <a:pt x="69" y="259"/>
                    <a:pt x="68" y="259"/>
                  </a:cubicBezTo>
                  <a:cubicBezTo>
                    <a:pt x="68" y="258"/>
                    <a:pt x="68" y="258"/>
                    <a:pt x="68" y="258"/>
                  </a:cubicBezTo>
                  <a:cubicBezTo>
                    <a:pt x="67" y="259"/>
                    <a:pt x="66" y="259"/>
                    <a:pt x="66" y="259"/>
                  </a:cubicBezTo>
                  <a:cubicBezTo>
                    <a:pt x="66" y="259"/>
                    <a:pt x="66" y="259"/>
                    <a:pt x="65" y="260"/>
                  </a:cubicBezTo>
                  <a:cubicBezTo>
                    <a:pt x="65" y="261"/>
                    <a:pt x="65" y="263"/>
                    <a:pt x="66" y="265"/>
                  </a:cubicBezTo>
                  <a:close/>
                  <a:moveTo>
                    <a:pt x="18" y="81"/>
                  </a:moveTo>
                  <a:cubicBezTo>
                    <a:pt x="18" y="81"/>
                    <a:pt x="18" y="81"/>
                    <a:pt x="18" y="81"/>
                  </a:cubicBezTo>
                  <a:cubicBezTo>
                    <a:pt x="18" y="83"/>
                    <a:pt x="18" y="85"/>
                    <a:pt x="18" y="87"/>
                  </a:cubicBezTo>
                  <a:cubicBezTo>
                    <a:pt x="18" y="87"/>
                    <a:pt x="18" y="87"/>
                    <a:pt x="18" y="88"/>
                  </a:cubicBezTo>
                  <a:cubicBezTo>
                    <a:pt x="19" y="89"/>
                    <a:pt x="19" y="90"/>
                    <a:pt x="20" y="91"/>
                  </a:cubicBezTo>
                  <a:cubicBezTo>
                    <a:pt x="20" y="91"/>
                    <a:pt x="20" y="91"/>
                    <a:pt x="21" y="91"/>
                  </a:cubicBezTo>
                  <a:cubicBezTo>
                    <a:pt x="21" y="89"/>
                    <a:pt x="21" y="86"/>
                    <a:pt x="21" y="84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0" y="82"/>
                    <a:pt x="19" y="81"/>
                    <a:pt x="18" y="81"/>
                  </a:cubicBezTo>
                  <a:close/>
                  <a:moveTo>
                    <a:pt x="63" y="110"/>
                  </a:moveTo>
                  <a:cubicBezTo>
                    <a:pt x="62" y="110"/>
                    <a:pt x="61" y="109"/>
                    <a:pt x="60" y="109"/>
                  </a:cubicBezTo>
                  <a:cubicBezTo>
                    <a:pt x="60" y="111"/>
                    <a:pt x="60" y="114"/>
                    <a:pt x="60" y="116"/>
                  </a:cubicBezTo>
                  <a:cubicBezTo>
                    <a:pt x="60" y="117"/>
                    <a:pt x="60" y="118"/>
                    <a:pt x="61" y="119"/>
                  </a:cubicBezTo>
                  <a:cubicBezTo>
                    <a:pt x="61" y="119"/>
                    <a:pt x="62" y="119"/>
                    <a:pt x="62" y="119"/>
                  </a:cubicBezTo>
                  <a:cubicBezTo>
                    <a:pt x="62" y="118"/>
                    <a:pt x="63" y="111"/>
                    <a:pt x="63" y="110"/>
                  </a:cubicBezTo>
                  <a:close/>
                  <a:moveTo>
                    <a:pt x="24" y="68"/>
                  </a:moveTo>
                  <a:cubicBezTo>
                    <a:pt x="24" y="69"/>
                    <a:pt x="24" y="70"/>
                    <a:pt x="23" y="71"/>
                  </a:cubicBezTo>
                  <a:cubicBezTo>
                    <a:pt x="23" y="71"/>
                    <a:pt x="23" y="72"/>
                    <a:pt x="24" y="72"/>
                  </a:cubicBezTo>
                  <a:cubicBezTo>
                    <a:pt x="25" y="73"/>
                    <a:pt x="25" y="75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4"/>
                    <a:pt x="27" y="72"/>
                    <a:pt x="27" y="70"/>
                  </a:cubicBezTo>
                  <a:cubicBezTo>
                    <a:pt x="27" y="69"/>
                    <a:pt x="27" y="67"/>
                    <a:pt x="26" y="66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7"/>
                    <a:pt x="25" y="67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lose/>
                  <a:moveTo>
                    <a:pt x="138" y="86"/>
                  </a:moveTo>
                  <a:cubicBezTo>
                    <a:pt x="138" y="86"/>
                    <a:pt x="139" y="86"/>
                    <a:pt x="139" y="86"/>
                  </a:cubicBezTo>
                  <a:cubicBezTo>
                    <a:pt x="140" y="85"/>
                    <a:pt x="141" y="84"/>
                    <a:pt x="142" y="83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3" y="82"/>
                    <a:pt x="143" y="81"/>
                    <a:pt x="143" y="80"/>
                  </a:cubicBezTo>
                  <a:cubicBezTo>
                    <a:pt x="143" y="80"/>
                    <a:pt x="143" y="79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2" y="79"/>
                    <a:pt x="140" y="80"/>
                    <a:pt x="139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8" y="83"/>
                    <a:pt x="138" y="84"/>
                    <a:pt x="138" y="86"/>
                  </a:cubicBezTo>
                  <a:close/>
                  <a:moveTo>
                    <a:pt x="87" y="34"/>
                  </a:moveTo>
                  <a:cubicBezTo>
                    <a:pt x="87" y="34"/>
                    <a:pt x="87" y="34"/>
                    <a:pt x="87" y="34"/>
                  </a:cubicBezTo>
                  <a:cubicBezTo>
                    <a:pt x="86" y="35"/>
                    <a:pt x="87" y="35"/>
                    <a:pt x="86" y="36"/>
                  </a:cubicBezTo>
                  <a:cubicBezTo>
                    <a:pt x="86" y="37"/>
                    <a:pt x="86" y="37"/>
                    <a:pt x="86" y="38"/>
                  </a:cubicBezTo>
                  <a:cubicBezTo>
                    <a:pt x="85" y="39"/>
                    <a:pt x="85" y="39"/>
                    <a:pt x="85" y="40"/>
                  </a:cubicBezTo>
                  <a:cubicBezTo>
                    <a:pt x="86" y="41"/>
                    <a:pt x="88" y="41"/>
                    <a:pt x="89" y="40"/>
                  </a:cubicBezTo>
                  <a:cubicBezTo>
                    <a:pt x="90" y="40"/>
                    <a:pt x="90" y="39"/>
                    <a:pt x="90" y="39"/>
                  </a:cubicBezTo>
                  <a:cubicBezTo>
                    <a:pt x="91" y="38"/>
                    <a:pt x="91" y="37"/>
                    <a:pt x="91" y="36"/>
                  </a:cubicBezTo>
                  <a:cubicBezTo>
                    <a:pt x="91" y="36"/>
                    <a:pt x="92" y="36"/>
                    <a:pt x="92" y="36"/>
                  </a:cubicBezTo>
                  <a:cubicBezTo>
                    <a:pt x="91" y="36"/>
                    <a:pt x="90" y="36"/>
                    <a:pt x="90" y="36"/>
                  </a:cubicBezTo>
                  <a:cubicBezTo>
                    <a:pt x="88" y="37"/>
                    <a:pt x="87" y="36"/>
                    <a:pt x="87" y="35"/>
                  </a:cubicBezTo>
                  <a:cubicBezTo>
                    <a:pt x="87" y="35"/>
                    <a:pt x="87" y="34"/>
                    <a:pt x="87" y="34"/>
                  </a:cubicBezTo>
                  <a:close/>
                  <a:moveTo>
                    <a:pt x="53" y="100"/>
                  </a:moveTo>
                  <a:cubicBezTo>
                    <a:pt x="52" y="100"/>
                    <a:pt x="51" y="100"/>
                    <a:pt x="51" y="99"/>
                  </a:cubicBezTo>
                  <a:cubicBezTo>
                    <a:pt x="50" y="99"/>
                    <a:pt x="49" y="99"/>
                    <a:pt x="49" y="99"/>
                  </a:cubicBezTo>
                  <a:cubicBezTo>
                    <a:pt x="49" y="100"/>
                    <a:pt x="49" y="102"/>
                    <a:pt x="49" y="104"/>
                  </a:cubicBezTo>
                  <a:cubicBezTo>
                    <a:pt x="50" y="104"/>
                    <a:pt x="52" y="105"/>
                    <a:pt x="53" y="105"/>
                  </a:cubicBezTo>
                  <a:cubicBezTo>
                    <a:pt x="53" y="103"/>
                    <a:pt x="53" y="102"/>
                    <a:pt x="53" y="100"/>
                  </a:cubicBezTo>
                  <a:close/>
                  <a:moveTo>
                    <a:pt x="131" y="90"/>
                  </a:moveTo>
                  <a:cubicBezTo>
                    <a:pt x="131" y="90"/>
                    <a:pt x="131" y="90"/>
                    <a:pt x="130" y="90"/>
                  </a:cubicBezTo>
                  <a:cubicBezTo>
                    <a:pt x="129" y="90"/>
                    <a:pt x="128" y="89"/>
                    <a:pt x="128" y="87"/>
                  </a:cubicBezTo>
                  <a:cubicBezTo>
                    <a:pt x="128" y="87"/>
                    <a:pt x="128" y="87"/>
                    <a:pt x="127" y="87"/>
                  </a:cubicBezTo>
                  <a:cubicBezTo>
                    <a:pt x="127" y="87"/>
                    <a:pt x="127" y="88"/>
                    <a:pt x="127" y="88"/>
                  </a:cubicBezTo>
                  <a:cubicBezTo>
                    <a:pt x="127" y="90"/>
                    <a:pt x="127" y="92"/>
                    <a:pt x="127" y="9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28" y="94"/>
                    <a:pt x="129" y="94"/>
                    <a:pt x="131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1" y="92"/>
                    <a:pt x="131" y="91"/>
                    <a:pt x="131" y="90"/>
                  </a:cubicBezTo>
                  <a:close/>
                  <a:moveTo>
                    <a:pt x="121" y="83"/>
                  </a:moveTo>
                  <a:cubicBezTo>
                    <a:pt x="120" y="84"/>
                    <a:pt x="118" y="84"/>
                    <a:pt x="117" y="85"/>
                  </a:cubicBezTo>
                  <a:cubicBezTo>
                    <a:pt x="117" y="85"/>
                    <a:pt x="117" y="85"/>
                    <a:pt x="117" y="86"/>
                  </a:cubicBezTo>
                  <a:cubicBezTo>
                    <a:pt x="117" y="86"/>
                    <a:pt x="117" y="87"/>
                    <a:pt x="117" y="88"/>
                  </a:cubicBezTo>
                  <a:cubicBezTo>
                    <a:pt x="117" y="88"/>
                    <a:pt x="117" y="89"/>
                    <a:pt x="117" y="90"/>
                  </a:cubicBezTo>
                  <a:cubicBezTo>
                    <a:pt x="118" y="89"/>
                    <a:pt x="120" y="89"/>
                    <a:pt x="121" y="88"/>
                  </a:cubicBezTo>
                  <a:cubicBezTo>
                    <a:pt x="121" y="87"/>
                    <a:pt x="121" y="85"/>
                    <a:pt x="121" y="83"/>
                  </a:cubicBezTo>
                  <a:close/>
                  <a:moveTo>
                    <a:pt x="101" y="267"/>
                  </a:moveTo>
                  <a:cubicBezTo>
                    <a:pt x="100" y="267"/>
                    <a:pt x="100" y="267"/>
                    <a:pt x="100" y="267"/>
                  </a:cubicBezTo>
                  <a:cubicBezTo>
                    <a:pt x="99" y="267"/>
                    <a:pt x="99" y="267"/>
                    <a:pt x="99" y="266"/>
                  </a:cubicBezTo>
                  <a:cubicBezTo>
                    <a:pt x="98" y="266"/>
                    <a:pt x="98" y="265"/>
                    <a:pt x="99" y="265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99" y="263"/>
                    <a:pt x="98" y="261"/>
                    <a:pt x="98" y="260"/>
                  </a:cubicBezTo>
                  <a:cubicBezTo>
                    <a:pt x="97" y="260"/>
                    <a:pt x="96" y="260"/>
                    <a:pt x="96" y="260"/>
                  </a:cubicBezTo>
                  <a:cubicBezTo>
                    <a:pt x="96" y="263"/>
                    <a:pt x="97" y="266"/>
                    <a:pt x="98" y="269"/>
                  </a:cubicBezTo>
                  <a:cubicBezTo>
                    <a:pt x="99" y="269"/>
                    <a:pt x="100" y="269"/>
                    <a:pt x="101" y="268"/>
                  </a:cubicBezTo>
                  <a:cubicBezTo>
                    <a:pt x="101" y="268"/>
                    <a:pt x="101" y="267"/>
                    <a:pt x="101" y="267"/>
                  </a:cubicBezTo>
                  <a:close/>
                  <a:moveTo>
                    <a:pt x="73" y="257"/>
                  </a:moveTo>
                  <a:cubicBezTo>
                    <a:pt x="72" y="257"/>
                    <a:pt x="71" y="258"/>
                    <a:pt x="70" y="258"/>
                  </a:cubicBezTo>
                  <a:cubicBezTo>
                    <a:pt x="70" y="258"/>
                    <a:pt x="70" y="259"/>
                    <a:pt x="70" y="260"/>
                  </a:cubicBezTo>
                  <a:cubicBezTo>
                    <a:pt x="70" y="261"/>
                    <a:pt x="71" y="262"/>
                    <a:pt x="71" y="264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72" y="264"/>
                    <a:pt x="73" y="264"/>
                    <a:pt x="74" y="264"/>
                  </a:cubicBezTo>
                  <a:cubicBezTo>
                    <a:pt x="74" y="261"/>
                    <a:pt x="73" y="259"/>
                    <a:pt x="73" y="257"/>
                  </a:cubicBezTo>
                  <a:close/>
                  <a:moveTo>
                    <a:pt x="42" y="101"/>
                  </a:moveTo>
                  <a:cubicBezTo>
                    <a:pt x="42" y="99"/>
                    <a:pt x="42" y="97"/>
                    <a:pt x="42" y="96"/>
                  </a:cubicBezTo>
                  <a:cubicBezTo>
                    <a:pt x="41" y="95"/>
                    <a:pt x="39" y="95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6"/>
                    <a:pt x="38" y="97"/>
                    <a:pt x="38" y="99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9" y="100"/>
                    <a:pt x="40" y="100"/>
                    <a:pt x="41" y="101"/>
                  </a:cubicBezTo>
                  <a:cubicBezTo>
                    <a:pt x="41" y="101"/>
                    <a:pt x="41" y="101"/>
                    <a:pt x="42" y="101"/>
                  </a:cubicBezTo>
                  <a:close/>
                  <a:moveTo>
                    <a:pt x="44" y="271"/>
                  </a:moveTo>
                  <a:cubicBezTo>
                    <a:pt x="45" y="271"/>
                    <a:pt x="45" y="271"/>
                    <a:pt x="45" y="270"/>
                  </a:cubicBezTo>
                  <a:cubicBezTo>
                    <a:pt x="47" y="269"/>
                    <a:pt x="49" y="268"/>
                    <a:pt x="51" y="266"/>
                  </a:cubicBezTo>
                  <a:cubicBezTo>
                    <a:pt x="53" y="265"/>
                    <a:pt x="56" y="263"/>
                    <a:pt x="58" y="262"/>
                  </a:cubicBezTo>
                  <a:cubicBezTo>
                    <a:pt x="59" y="261"/>
                    <a:pt x="59" y="261"/>
                    <a:pt x="59" y="260"/>
                  </a:cubicBezTo>
                  <a:cubicBezTo>
                    <a:pt x="58" y="261"/>
                    <a:pt x="57" y="261"/>
                    <a:pt x="56" y="261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2" y="264"/>
                    <a:pt x="49" y="266"/>
                    <a:pt x="46" y="268"/>
                  </a:cubicBezTo>
                  <a:cubicBezTo>
                    <a:pt x="45" y="269"/>
                    <a:pt x="45" y="270"/>
                    <a:pt x="44" y="271"/>
                  </a:cubicBezTo>
                  <a:close/>
                  <a:moveTo>
                    <a:pt x="81" y="154"/>
                  </a:moveTo>
                  <a:cubicBezTo>
                    <a:pt x="80" y="154"/>
                    <a:pt x="80" y="154"/>
                    <a:pt x="80" y="155"/>
                  </a:cubicBezTo>
                  <a:cubicBezTo>
                    <a:pt x="80" y="158"/>
                    <a:pt x="80" y="162"/>
                    <a:pt x="80" y="166"/>
                  </a:cubicBezTo>
                  <a:cubicBezTo>
                    <a:pt x="80" y="169"/>
                    <a:pt x="81" y="171"/>
                    <a:pt x="81" y="174"/>
                  </a:cubicBezTo>
                  <a:cubicBezTo>
                    <a:pt x="81" y="174"/>
                    <a:pt x="81" y="174"/>
                    <a:pt x="81" y="174"/>
                  </a:cubicBezTo>
                  <a:cubicBezTo>
                    <a:pt x="81" y="174"/>
                    <a:pt x="81" y="174"/>
                    <a:pt x="82" y="174"/>
                  </a:cubicBezTo>
                  <a:cubicBezTo>
                    <a:pt x="81" y="167"/>
                    <a:pt x="81" y="160"/>
                    <a:pt x="81" y="154"/>
                  </a:cubicBezTo>
                  <a:close/>
                  <a:moveTo>
                    <a:pt x="36" y="91"/>
                  </a:moveTo>
                  <a:cubicBezTo>
                    <a:pt x="36" y="91"/>
                    <a:pt x="36" y="91"/>
                    <a:pt x="36" y="91"/>
                  </a:cubicBezTo>
                  <a:cubicBezTo>
                    <a:pt x="36" y="89"/>
                    <a:pt x="36" y="88"/>
                    <a:pt x="36" y="87"/>
                  </a:cubicBezTo>
                  <a:cubicBezTo>
                    <a:pt x="37" y="87"/>
                    <a:pt x="36" y="86"/>
                    <a:pt x="36" y="86"/>
                  </a:cubicBezTo>
                  <a:cubicBezTo>
                    <a:pt x="35" y="86"/>
                    <a:pt x="34" y="85"/>
                    <a:pt x="33" y="84"/>
                  </a:cubicBezTo>
                  <a:cubicBezTo>
                    <a:pt x="33" y="84"/>
                    <a:pt x="33" y="84"/>
                    <a:pt x="32" y="84"/>
                  </a:cubicBezTo>
                  <a:cubicBezTo>
                    <a:pt x="32" y="86"/>
                    <a:pt x="32" y="87"/>
                    <a:pt x="32" y="89"/>
                  </a:cubicBezTo>
                  <a:cubicBezTo>
                    <a:pt x="32" y="89"/>
                    <a:pt x="33" y="89"/>
                    <a:pt x="33" y="89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5" y="91"/>
                    <a:pt x="36" y="91"/>
                    <a:pt x="36" y="91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7" y="73"/>
                  </a:cubicBezTo>
                  <a:cubicBezTo>
                    <a:pt x="36" y="72"/>
                    <a:pt x="37" y="70"/>
                    <a:pt x="36" y="69"/>
                  </a:cubicBezTo>
                  <a:cubicBezTo>
                    <a:pt x="36" y="68"/>
                    <a:pt x="36" y="68"/>
                    <a:pt x="36" y="67"/>
                  </a:cubicBezTo>
                  <a:cubicBezTo>
                    <a:pt x="36" y="67"/>
                    <a:pt x="36" y="66"/>
                    <a:pt x="35" y="66"/>
                  </a:cubicBezTo>
                  <a:cubicBezTo>
                    <a:pt x="35" y="66"/>
                    <a:pt x="34" y="66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8"/>
                    <a:pt x="33" y="69"/>
                    <a:pt x="33" y="70"/>
                  </a:cubicBezTo>
                  <a:cubicBezTo>
                    <a:pt x="33" y="71"/>
                    <a:pt x="33" y="71"/>
                    <a:pt x="34" y="71"/>
                  </a:cubicBezTo>
                  <a:cubicBezTo>
                    <a:pt x="34" y="72"/>
                    <a:pt x="35" y="72"/>
                    <a:pt x="36" y="73"/>
                  </a:cubicBezTo>
                  <a:close/>
                  <a:moveTo>
                    <a:pt x="58" y="107"/>
                  </a:moveTo>
                  <a:cubicBezTo>
                    <a:pt x="58" y="105"/>
                    <a:pt x="58" y="103"/>
                    <a:pt x="58" y="102"/>
                  </a:cubicBezTo>
                  <a:cubicBezTo>
                    <a:pt x="57" y="102"/>
                    <a:pt x="56" y="101"/>
                    <a:pt x="54" y="101"/>
                  </a:cubicBezTo>
                  <a:cubicBezTo>
                    <a:pt x="54" y="102"/>
                    <a:pt x="54" y="104"/>
                    <a:pt x="54" y="106"/>
                  </a:cubicBezTo>
                  <a:cubicBezTo>
                    <a:pt x="56" y="106"/>
                    <a:pt x="57" y="106"/>
                    <a:pt x="58" y="107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4"/>
                    <a:pt x="122" y="97"/>
                  </a:cubicBezTo>
                  <a:cubicBezTo>
                    <a:pt x="123" y="96"/>
                    <a:pt x="124" y="96"/>
                    <a:pt x="125" y="96"/>
                  </a:cubicBezTo>
                  <a:cubicBezTo>
                    <a:pt x="125" y="93"/>
                    <a:pt x="125" y="91"/>
                    <a:pt x="125" y="88"/>
                  </a:cubicBezTo>
                  <a:cubicBezTo>
                    <a:pt x="124" y="89"/>
                    <a:pt x="123" y="89"/>
                    <a:pt x="123" y="89"/>
                  </a:cubicBezTo>
                  <a:close/>
                  <a:moveTo>
                    <a:pt x="32" y="91"/>
                  </a:moveTo>
                  <a:cubicBezTo>
                    <a:pt x="32" y="92"/>
                    <a:pt x="32" y="93"/>
                    <a:pt x="32" y="95"/>
                  </a:cubicBezTo>
                  <a:cubicBezTo>
                    <a:pt x="32" y="95"/>
                    <a:pt x="32" y="95"/>
                    <a:pt x="33" y="95"/>
                  </a:cubicBezTo>
                  <a:cubicBezTo>
                    <a:pt x="34" y="96"/>
                    <a:pt x="35" y="97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6"/>
                    <a:pt x="36" y="95"/>
                    <a:pt x="36" y="94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2"/>
                    <a:pt x="34" y="92"/>
                    <a:pt x="34" y="92"/>
                  </a:cubicBezTo>
                  <a:cubicBezTo>
                    <a:pt x="33" y="91"/>
                    <a:pt x="33" y="91"/>
                    <a:pt x="32" y="91"/>
                  </a:cubicBezTo>
                  <a:close/>
                  <a:moveTo>
                    <a:pt x="12" y="75"/>
                  </a:moveTo>
                  <a:cubicBezTo>
                    <a:pt x="12" y="76"/>
                    <a:pt x="12" y="78"/>
                    <a:pt x="12" y="79"/>
                  </a:cubicBezTo>
                  <a:cubicBezTo>
                    <a:pt x="12" y="79"/>
                    <a:pt x="12" y="79"/>
                    <a:pt x="13" y="79"/>
                  </a:cubicBezTo>
                  <a:cubicBezTo>
                    <a:pt x="14" y="81"/>
                    <a:pt x="15" y="82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3"/>
                    <a:pt x="16" y="81"/>
                    <a:pt x="16" y="79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5" y="78"/>
                    <a:pt x="14" y="77"/>
                    <a:pt x="13" y="76"/>
                  </a:cubicBezTo>
                  <a:cubicBezTo>
                    <a:pt x="13" y="75"/>
                    <a:pt x="13" y="75"/>
                    <a:pt x="12" y="75"/>
                  </a:cubicBezTo>
                  <a:close/>
                  <a:moveTo>
                    <a:pt x="108" y="100"/>
                  </a:moveTo>
                  <a:cubicBezTo>
                    <a:pt x="109" y="98"/>
                    <a:pt x="109" y="97"/>
                    <a:pt x="109" y="95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07" y="96"/>
                    <a:pt x="106" y="95"/>
                    <a:pt x="106" y="95"/>
                  </a:cubicBezTo>
                  <a:cubicBezTo>
                    <a:pt x="106" y="95"/>
                    <a:pt x="106" y="95"/>
                    <a:pt x="105" y="94"/>
                  </a:cubicBezTo>
                  <a:cubicBezTo>
                    <a:pt x="105" y="97"/>
                    <a:pt x="105" y="99"/>
                    <a:pt x="105" y="101"/>
                  </a:cubicBezTo>
                  <a:cubicBezTo>
                    <a:pt x="106" y="101"/>
                    <a:pt x="107" y="101"/>
                    <a:pt x="108" y="100"/>
                  </a:cubicBezTo>
                  <a:close/>
                  <a:moveTo>
                    <a:pt x="196" y="56"/>
                  </a:moveTo>
                  <a:cubicBezTo>
                    <a:pt x="195" y="57"/>
                    <a:pt x="195" y="57"/>
                    <a:pt x="194" y="58"/>
                  </a:cubicBezTo>
                  <a:cubicBezTo>
                    <a:pt x="194" y="58"/>
                    <a:pt x="193" y="58"/>
                    <a:pt x="193" y="59"/>
                  </a:cubicBezTo>
                  <a:cubicBezTo>
                    <a:pt x="193" y="60"/>
                    <a:pt x="193" y="60"/>
                    <a:pt x="193" y="61"/>
                  </a:cubicBezTo>
                  <a:cubicBezTo>
                    <a:pt x="193" y="62"/>
                    <a:pt x="193" y="64"/>
                    <a:pt x="193" y="65"/>
                  </a:cubicBezTo>
                  <a:cubicBezTo>
                    <a:pt x="193" y="65"/>
                    <a:pt x="193" y="66"/>
                    <a:pt x="193" y="66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195" y="65"/>
                    <a:pt x="195" y="64"/>
                    <a:pt x="195" y="64"/>
                  </a:cubicBezTo>
                  <a:cubicBezTo>
                    <a:pt x="196" y="62"/>
                    <a:pt x="196" y="59"/>
                    <a:pt x="196" y="56"/>
                  </a:cubicBezTo>
                  <a:cubicBezTo>
                    <a:pt x="196" y="56"/>
                    <a:pt x="196" y="56"/>
                    <a:pt x="196" y="56"/>
                  </a:cubicBezTo>
                  <a:close/>
                  <a:moveTo>
                    <a:pt x="159" y="112"/>
                  </a:moveTo>
                  <a:cubicBezTo>
                    <a:pt x="158" y="113"/>
                    <a:pt x="156" y="113"/>
                    <a:pt x="155" y="113"/>
                  </a:cubicBezTo>
                  <a:cubicBezTo>
                    <a:pt x="155" y="114"/>
                    <a:pt x="154" y="114"/>
                    <a:pt x="154" y="114"/>
                  </a:cubicBezTo>
                  <a:cubicBezTo>
                    <a:pt x="153" y="115"/>
                    <a:pt x="152" y="116"/>
                    <a:pt x="152" y="117"/>
                  </a:cubicBezTo>
                  <a:cubicBezTo>
                    <a:pt x="151" y="117"/>
                    <a:pt x="150" y="119"/>
                    <a:pt x="150" y="120"/>
                  </a:cubicBezTo>
                  <a:cubicBezTo>
                    <a:pt x="151" y="120"/>
                    <a:pt x="151" y="119"/>
                    <a:pt x="152" y="119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3" y="118"/>
                    <a:pt x="154" y="117"/>
                    <a:pt x="155" y="116"/>
                  </a:cubicBezTo>
                  <a:cubicBezTo>
                    <a:pt x="156" y="115"/>
                    <a:pt x="157" y="114"/>
                    <a:pt x="159" y="113"/>
                  </a:cubicBezTo>
                  <a:cubicBezTo>
                    <a:pt x="159" y="113"/>
                    <a:pt x="159" y="113"/>
                    <a:pt x="159" y="112"/>
                  </a:cubicBezTo>
                  <a:close/>
                  <a:moveTo>
                    <a:pt x="122" y="21"/>
                  </a:moveTo>
                  <a:cubicBezTo>
                    <a:pt x="123" y="20"/>
                    <a:pt x="124" y="19"/>
                    <a:pt x="125" y="18"/>
                  </a:cubicBezTo>
                  <a:cubicBezTo>
                    <a:pt x="125" y="18"/>
                    <a:pt x="126" y="18"/>
                    <a:pt x="126" y="17"/>
                  </a:cubicBezTo>
                  <a:cubicBezTo>
                    <a:pt x="126" y="16"/>
                    <a:pt x="125" y="15"/>
                    <a:pt x="124" y="15"/>
                  </a:cubicBezTo>
                  <a:cubicBezTo>
                    <a:pt x="123" y="15"/>
                    <a:pt x="122" y="16"/>
                    <a:pt x="121" y="17"/>
                  </a:cubicBezTo>
                  <a:cubicBezTo>
                    <a:pt x="122" y="18"/>
                    <a:pt x="121" y="20"/>
                    <a:pt x="121" y="21"/>
                  </a:cubicBezTo>
                  <a:cubicBezTo>
                    <a:pt x="121" y="21"/>
                    <a:pt x="122" y="21"/>
                    <a:pt x="122" y="21"/>
                  </a:cubicBezTo>
                  <a:close/>
                  <a:moveTo>
                    <a:pt x="30" y="102"/>
                  </a:moveTo>
                  <a:cubicBezTo>
                    <a:pt x="30" y="102"/>
                    <a:pt x="30" y="101"/>
                    <a:pt x="30" y="101"/>
                  </a:cubicBezTo>
                  <a:cubicBezTo>
                    <a:pt x="30" y="100"/>
                    <a:pt x="30" y="99"/>
                    <a:pt x="31" y="97"/>
                  </a:cubicBezTo>
                  <a:cubicBezTo>
                    <a:pt x="31" y="96"/>
                    <a:pt x="30" y="96"/>
                    <a:pt x="30" y="95"/>
                  </a:cubicBezTo>
                  <a:cubicBezTo>
                    <a:pt x="29" y="95"/>
                    <a:pt x="28" y="94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8" y="96"/>
                    <a:pt x="27" y="97"/>
                    <a:pt x="27" y="99"/>
                  </a:cubicBezTo>
                  <a:cubicBezTo>
                    <a:pt x="27" y="99"/>
                    <a:pt x="27" y="99"/>
                    <a:pt x="28" y="99"/>
                  </a:cubicBezTo>
                  <a:cubicBezTo>
                    <a:pt x="28" y="100"/>
                    <a:pt x="29" y="101"/>
                    <a:pt x="30" y="102"/>
                  </a:cubicBezTo>
                  <a:close/>
                  <a:moveTo>
                    <a:pt x="150" y="76"/>
                  </a:moveTo>
                  <a:cubicBezTo>
                    <a:pt x="150" y="76"/>
                    <a:pt x="150" y="76"/>
                    <a:pt x="150" y="76"/>
                  </a:cubicBezTo>
                  <a:cubicBezTo>
                    <a:pt x="151" y="75"/>
                    <a:pt x="152" y="74"/>
                    <a:pt x="153" y="73"/>
                  </a:cubicBezTo>
                  <a:cubicBezTo>
                    <a:pt x="154" y="73"/>
                    <a:pt x="154" y="71"/>
                    <a:pt x="154" y="70"/>
                  </a:cubicBezTo>
                  <a:cubicBezTo>
                    <a:pt x="154" y="69"/>
                    <a:pt x="154" y="69"/>
                    <a:pt x="154" y="68"/>
                  </a:cubicBezTo>
                  <a:cubicBezTo>
                    <a:pt x="154" y="68"/>
                    <a:pt x="154" y="68"/>
                    <a:pt x="153" y="68"/>
                  </a:cubicBezTo>
                  <a:cubicBezTo>
                    <a:pt x="153" y="69"/>
                    <a:pt x="153" y="69"/>
                    <a:pt x="152" y="70"/>
                  </a:cubicBezTo>
                  <a:cubicBezTo>
                    <a:pt x="152" y="70"/>
                    <a:pt x="152" y="71"/>
                    <a:pt x="151" y="71"/>
                  </a:cubicBezTo>
                  <a:cubicBezTo>
                    <a:pt x="150" y="72"/>
                    <a:pt x="150" y="73"/>
                    <a:pt x="150" y="74"/>
                  </a:cubicBezTo>
                  <a:cubicBezTo>
                    <a:pt x="150" y="74"/>
                    <a:pt x="150" y="75"/>
                    <a:pt x="150" y="76"/>
                  </a:cubicBezTo>
                  <a:close/>
                  <a:moveTo>
                    <a:pt x="36" y="82"/>
                  </a:moveTo>
                  <a:cubicBezTo>
                    <a:pt x="36" y="82"/>
                    <a:pt x="37" y="82"/>
                    <a:pt x="37" y="82"/>
                  </a:cubicBezTo>
                  <a:cubicBezTo>
                    <a:pt x="37" y="81"/>
                    <a:pt x="37" y="79"/>
                    <a:pt x="37" y="78"/>
                  </a:cubicBezTo>
                  <a:cubicBezTo>
                    <a:pt x="37" y="77"/>
                    <a:pt x="36" y="77"/>
                    <a:pt x="36" y="77"/>
                  </a:cubicBezTo>
                  <a:cubicBezTo>
                    <a:pt x="35" y="76"/>
                    <a:pt x="35" y="76"/>
                    <a:pt x="34" y="75"/>
                  </a:cubicBezTo>
                  <a:cubicBezTo>
                    <a:pt x="34" y="75"/>
                    <a:pt x="34" y="74"/>
                    <a:pt x="33" y="74"/>
                  </a:cubicBezTo>
                  <a:cubicBezTo>
                    <a:pt x="33" y="74"/>
                    <a:pt x="33" y="74"/>
                    <a:pt x="33" y="75"/>
                  </a:cubicBezTo>
                  <a:cubicBezTo>
                    <a:pt x="33" y="76"/>
                    <a:pt x="33" y="77"/>
                    <a:pt x="33" y="78"/>
                  </a:cubicBezTo>
                  <a:cubicBezTo>
                    <a:pt x="33" y="78"/>
                    <a:pt x="33" y="79"/>
                    <a:pt x="33" y="79"/>
                  </a:cubicBezTo>
                  <a:cubicBezTo>
                    <a:pt x="34" y="80"/>
                    <a:pt x="35" y="81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lose/>
                  <a:moveTo>
                    <a:pt x="81" y="108"/>
                  </a:moveTo>
                  <a:cubicBezTo>
                    <a:pt x="79" y="107"/>
                    <a:pt x="78" y="107"/>
                    <a:pt x="76" y="108"/>
                  </a:cubicBezTo>
                  <a:cubicBezTo>
                    <a:pt x="76" y="109"/>
                    <a:pt x="76" y="110"/>
                    <a:pt x="76" y="111"/>
                  </a:cubicBezTo>
                  <a:cubicBezTo>
                    <a:pt x="78" y="111"/>
                    <a:pt x="79" y="111"/>
                    <a:pt x="81" y="111"/>
                  </a:cubicBezTo>
                  <a:cubicBezTo>
                    <a:pt x="81" y="110"/>
                    <a:pt x="81" y="109"/>
                    <a:pt x="81" y="108"/>
                  </a:cubicBezTo>
                  <a:close/>
                  <a:moveTo>
                    <a:pt x="83" y="154"/>
                  </a:moveTo>
                  <a:cubicBezTo>
                    <a:pt x="83" y="154"/>
                    <a:pt x="83" y="154"/>
                    <a:pt x="83" y="154"/>
                  </a:cubicBezTo>
                  <a:cubicBezTo>
                    <a:pt x="83" y="161"/>
                    <a:pt x="83" y="168"/>
                    <a:pt x="83" y="174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84" y="175"/>
                    <a:pt x="84" y="174"/>
                    <a:pt x="84" y="174"/>
                  </a:cubicBezTo>
                  <a:cubicBezTo>
                    <a:pt x="84" y="173"/>
                    <a:pt x="84" y="171"/>
                    <a:pt x="84" y="170"/>
                  </a:cubicBezTo>
                  <a:cubicBezTo>
                    <a:pt x="84" y="166"/>
                    <a:pt x="84" y="162"/>
                    <a:pt x="84" y="157"/>
                  </a:cubicBezTo>
                  <a:cubicBezTo>
                    <a:pt x="84" y="156"/>
                    <a:pt x="83" y="155"/>
                    <a:pt x="83" y="154"/>
                  </a:cubicBezTo>
                  <a:close/>
                  <a:moveTo>
                    <a:pt x="60" y="168"/>
                  </a:moveTo>
                  <a:cubicBezTo>
                    <a:pt x="60" y="169"/>
                    <a:pt x="60" y="170"/>
                    <a:pt x="60" y="171"/>
                  </a:cubicBezTo>
                  <a:cubicBezTo>
                    <a:pt x="60" y="174"/>
                    <a:pt x="62" y="176"/>
                    <a:pt x="64" y="178"/>
                  </a:cubicBezTo>
                  <a:cubicBezTo>
                    <a:pt x="64" y="179"/>
                    <a:pt x="65" y="179"/>
                    <a:pt x="66" y="179"/>
                  </a:cubicBezTo>
                  <a:cubicBezTo>
                    <a:pt x="67" y="180"/>
                    <a:pt x="67" y="179"/>
                    <a:pt x="67" y="179"/>
                  </a:cubicBezTo>
                  <a:cubicBezTo>
                    <a:pt x="66" y="178"/>
                    <a:pt x="66" y="178"/>
                    <a:pt x="65" y="177"/>
                  </a:cubicBezTo>
                  <a:cubicBezTo>
                    <a:pt x="63" y="175"/>
                    <a:pt x="62" y="173"/>
                    <a:pt x="61" y="171"/>
                  </a:cubicBezTo>
                  <a:cubicBezTo>
                    <a:pt x="61" y="170"/>
                    <a:pt x="61" y="170"/>
                    <a:pt x="61" y="170"/>
                  </a:cubicBezTo>
                  <a:cubicBezTo>
                    <a:pt x="61" y="170"/>
                    <a:pt x="61" y="169"/>
                    <a:pt x="60" y="169"/>
                  </a:cubicBezTo>
                  <a:cubicBezTo>
                    <a:pt x="60" y="169"/>
                    <a:pt x="60" y="169"/>
                    <a:pt x="60" y="168"/>
                  </a:cubicBezTo>
                  <a:close/>
                  <a:moveTo>
                    <a:pt x="81" y="113"/>
                  </a:moveTo>
                  <a:cubicBezTo>
                    <a:pt x="79" y="113"/>
                    <a:pt x="78" y="113"/>
                    <a:pt x="76" y="113"/>
                  </a:cubicBezTo>
                  <a:cubicBezTo>
                    <a:pt x="76" y="114"/>
                    <a:pt x="76" y="116"/>
                    <a:pt x="77" y="117"/>
                  </a:cubicBezTo>
                  <a:cubicBezTo>
                    <a:pt x="78" y="117"/>
                    <a:pt x="79" y="117"/>
                    <a:pt x="80" y="117"/>
                  </a:cubicBezTo>
                  <a:cubicBezTo>
                    <a:pt x="80" y="116"/>
                    <a:pt x="80" y="114"/>
                    <a:pt x="81" y="113"/>
                  </a:cubicBezTo>
                  <a:close/>
                  <a:moveTo>
                    <a:pt x="94" y="187"/>
                  </a:moveTo>
                  <a:cubicBezTo>
                    <a:pt x="95" y="187"/>
                    <a:pt x="95" y="187"/>
                    <a:pt x="96" y="187"/>
                  </a:cubicBezTo>
                  <a:cubicBezTo>
                    <a:pt x="97" y="187"/>
                    <a:pt x="98" y="188"/>
                    <a:pt x="98" y="189"/>
                  </a:cubicBezTo>
                  <a:cubicBezTo>
                    <a:pt x="99" y="190"/>
                    <a:pt x="99" y="191"/>
                    <a:pt x="98" y="193"/>
                  </a:cubicBezTo>
                  <a:cubicBezTo>
                    <a:pt x="98" y="193"/>
                    <a:pt x="98" y="193"/>
                    <a:pt x="98" y="193"/>
                  </a:cubicBezTo>
                  <a:cubicBezTo>
                    <a:pt x="99" y="193"/>
                    <a:pt x="99" y="192"/>
                    <a:pt x="100" y="193"/>
                  </a:cubicBezTo>
                  <a:cubicBezTo>
                    <a:pt x="101" y="193"/>
                    <a:pt x="101" y="192"/>
                    <a:pt x="100" y="192"/>
                  </a:cubicBezTo>
                  <a:cubicBezTo>
                    <a:pt x="100" y="191"/>
                    <a:pt x="100" y="190"/>
                    <a:pt x="100" y="190"/>
                  </a:cubicBezTo>
                  <a:cubicBezTo>
                    <a:pt x="99" y="188"/>
                    <a:pt x="98" y="185"/>
                    <a:pt x="98" y="183"/>
                  </a:cubicBezTo>
                  <a:cubicBezTo>
                    <a:pt x="98" y="183"/>
                    <a:pt x="97" y="183"/>
                    <a:pt x="97" y="182"/>
                  </a:cubicBezTo>
                  <a:cubicBezTo>
                    <a:pt x="97" y="183"/>
                    <a:pt x="97" y="184"/>
                    <a:pt x="97" y="185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97" y="186"/>
                    <a:pt x="97" y="186"/>
                    <a:pt x="96" y="186"/>
                  </a:cubicBezTo>
                  <a:cubicBezTo>
                    <a:pt x="96" y="186"/>
                    <a:pt x="96" y="186"/>
                    <a:pt x="95" y="186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5"/>
                    <a:pt x="95" y="186"/>
                    <a:pt x="94" y="187"/>
                  </a:cubicBezTo>
                  <a:close/>
                  <a:moveTo>
                    <a:pt x="47" y="103"/>
                  </a:moveTo>
                  <a:cubicBezTo>
                    <a:pt x="47" y="101"/>
                    <a:pt x="47" y="100"/>
                    <a:pt x="47" y="98"/>
                  </a:cubicBezTo>
                  <a:cubicBezTo>
                    <a:pt x="46" y="97"/>
                    <a:pt x="45" y="97"/>
                    <a:pt x="44" y="97"/>
                  </a:cubicBezTo>
                  <a:cubicBezTo>
                    <a:pt x="44" y="98"/>
                    <a:pt x="43" y="100"/>
                    <a:pt x="43" y="102"/>
                  </a:cubicBezTo>
                  <a:cubicBezTo>
                    <a:pt x="45" y="102"/>
                    <a:pt x="46" y="103"/>
                    <a:pt x="47" y="103"/>
                  </a:cubicBezTo>
                  <a:close/>
                  <a:moveTo>
                    <a:pt x="115" y="86"/>
                  </a:moveTo>
                  <a:cubicBezTo>
                    <a:pt x="114" y="87"/>
                    <a:pt x="112" y="87"/>
                    <a:pt x="111" y="88"/>
                  </a:cubicBezTo>
                  <a:cubicBezTo>
                    <a:pt x="111" y="89"/>
                    <a:pt x="111" y="90"/>
                    <a:pt x="111" y="92"/>
                  </a:cubicBezTo>
                  <a:cubicBezTo>
                    <a:pt x="112" y="91"/>
                    <a:pt x="114" y="91"/>
                    <a:pt x="115" y="90"/>
                  </a:cubicBezTo>
                  <a:cubicBezTo>
                    <a:pt x="115" y="89"/>
                    <a:pt x="115" y="88"/>
                    <a:pt x="115" y="86"/>
                  </a:cubicBezTo>
                  <a:close/>
                  <a:moveTo>
                    <a:pt x="108" y="41"/>
                  </a:moveTo>
                  <a:cubicBezTo>
                    <a:pt x="107" y="42"/>
                    <a:pt x="105" y="42"/>
                    <a:pt x="104" y="43"/>
                  </a:cubicBezTo>
                  <a:cubicBezTo>
                    <a:pt x="101" y="44"/>
                    <a:pt x="97" y="45"/>
                    <a:pt x="94" y="45"/>
                  </a:cubicBezTo>
                  <a:cubicBezTo>
                    <a:pt x="91" y="45"/>
                    <a:pt x="88" y="45"/>
                    <a:pt x="85" y="44"/>
                  </a:cubicBezTo>
                  <a:cubicBezTo>
                    <a:pt x="83" y="44"/>
                    <a:pt x="81" y="44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4"/>
                  </a:cubicBezTo>
                  <a:cubicBezTo>
                    <a:pt x="80" y="44"/>
                    <a:pt x="81" y="44"/>
                    <a:pt x="82" y="45"/>
                  </a:cubicBezTo>
                  <a:cubicBezTo>
                    <a:pt x="84" y="45"/>
                    <a:pt x="86" y="46"/>
                    <a:pt x="88" y="46"/>
                  </a:cubicBezTo>
                  <a:cubicBezTo>
                    <a:pt x="89" y="45"/>
                    <a:pt x="89" y="45"/>
                    <a:pt x="90" y="45"/>
                  </a:cubicBezTo>
                  <a:cubicBezTo>
                    <a:pt x="94" y="45"/>
                    <a:pt x="98" y="45"/>
                    <a:pt x="101" y="44"/>
                  </a:cubicBezTo>
                  <a:cubicBezTo>
                    <a:pt x="104" y="43"/>
                    <a:pt x="106" y="42"/>
                    <a:pt x="108" y="41"/>
                  </a:cubicBezTo>
                  <a:close/>
                  <a:moveTo>
                    <a:pt x="148" y="74"/>
                  </a:moveTo>
                  <a:cubicBezTo>
                    <a:pt x="148" y="74"/>
                    <a:pt x="148" y="74"/>
                    <a:pt x="148" y="74"/>
                  </a:cubicBezTo>
                  <a:cubicBezTo>
                    <a:pt x="147" y="74"/>
                    <a:pt x="146" y="75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5" y="78"/>
                    <a:pt x="145" y="79"/>
                    <a:pt x="145" y="80"/>
                  </a:cubicBezTo>
                  <a:cubicBezTo>
                    <a:pt x="145" y="81"/>
                    <a:pt x="144" y="81"/>
                    <a:pt x="144" y="81"/>
                  </a:cubicBezTo>
                  <a:cubicBezTo>
                    <a:pt x="144" y="82"/>
                    <a:pt x="145" y="82"/>
                    <a:pt x="145" y="82"/>
                  </a:cubicBezTo>
                  <a:cubicBezTo>
                    <a:pt x="146" y="80"/>
                    <a:pt x="147" y="79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6"/>
                    <a:pt x="148" y="75"/>
                    <a:pt x="148" y="74"/>
                  </a:cubicBezTo>
                  <a:close/>
                  <a:moveTo>
                    <a:pt x="128" y="7"/>
                  </a:moveTo>
                  <a:cubicBezTo>
                    <a:pt x="128" y="7"/>
                    <a:pt x="128" y="6"/>
                    <a:pt x="128" y="6"/>
                  </a:cubicBezTo>
                  <a:cubicBezTo>
                    <a:pt x="127" y="6"/>
                    <a:pt x="127" y="6"/>
                    <a:pt x="126" y="7"/>
                  </a:cubicBezTo>
                  <a:cubicBezTo>
                    <a:pt x="125" y="7"/>
                    <a:pt x="124" y="7"/>
                    <a:pt x="123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2" y="9"/>
                    <a:pt x="121" y="9"/>
                  </a:cubicBezTo>
                  <a:cubicBezTo>
                    <a:pt x="120" y="8"/>
                    <a:pt x="120" y="9"/>
                    <a:pt x="119" y="9"/>
                  </a:cubicBezTo>
                  <a:cubicBezTo>
                    <a:pt x="119" y="9"/>
                    <a:pt x="118" y="9"/>
                    <a:pt x="118" y="9"/>
                  </a:cubicBezTo>
                  <a:cubicBezTo>
                    <a:pt x="118" y="10"/>
                    <a:pt x="119" y="10"/>
                    <a:pt x="119" y="10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6" y="9"/>
                  </a:cubicBezTo>
                  <a:cubicBezTo>
                    <a:pt x="126" y="9"/>
                    <a:pt x="126" y="9"/>
                    <a:pt x="126" y="8"/>
                  </a:cubicBezTo>
                  <a:cubicBezTo>
                    <a:pt x="127" y="8"/>
                    <a:pt x="127" y="7"/>
                    <a:pt x="128" y="7"/>
                  </a:cubicBezTo>
                  <a:close/>
                  <a:moveTo>
                    <a:pt x="46" y="114"/>
                  </a:moveTo>
                  <a:cubicBezTo>
                    <a:pt x="47" y="112"/>
                    <a:pt x="47" y="110"/>
                    <a:pt x="47" y="108"/>
                  </a:cubicBezTo>
                  <a:cubicBezTo>
                    <a:pt x="46" y="108"/>
                    <a:pt x="45" y="108"/>
                    <a:pt x="44" y="108"/>
                  </a:cubicBezTo>
                  <a:cubicBezTo>
                    <a:pt x="44" y="109"/>
                    <a:pt x="44" y="110"/>
                    <a:pt x="44" y="111"/>
                  </a:cubicBezTo>
                  <a:cubicBezTo>
                    <a:pt x="44" y="111"/>
                    <a:pt x="44" y="112"/>
                    <a:pt x="43" y="113"/>
                  </a:cubicBezTo>
                  <a:cubicBezTo>
                    <a:pt x="44" y="113"/>
                    <a:pt x="45" y="114"/>
                    <a:pt x="46" y="114"/>
                  </a:cubicBezTo>
                  <a:close/>
                  <a:moveTo>
                    <a:pt x="187" y="29"/>
                  </a:moveTo>
                  <a:cubicBezTo>
                    <a:pt x="187" y="28"/>
                    <a:pt x="187" y="26"/>
                    <a:pt x="187" y="24"/>
                  </a:cubicBezTo>
                  <a:cubicBezTo>
                    <a:pt x="187" y="23"/>
                    <a:pt x="187" y="22"/>
                    <a:pt x="186" y="22"/>
                  </a:cubicBezTo>
                  <a:cubicBezTo>
                    <a:pt x="186" y="22"/>
                    <a:pt x="185" y="21"/>
                    <a:pt x="185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5" y="23"/>
                    <a:pt x="185" y="25"/>
                    <a:pt x="185" y="27"/>
                  </a:cubicBezTo>
                  <a:cubicBezTo>
                    <a:pt x="184" y="27"/>
                    <a:pt x="185" y="27"/>
                    <a:pt x="185" y="27"/>
                  </a:cubicBezTo>
                  <a:cubicBezTo>
                    <a:pt x="185" y="28"/>
                    <a:pt x="186" y="29"/>
                    <a:pt x="187" y="29"/>
                  </a:cubicBezTo>
                  <a:close/>
                  <a:moveTo>
                    <a:pt x="173" y="22"/>
                  </a:moveTo>
                  <a:cubicBezTo>
                    <a:pt x="172" y="22"/>
                    <a:pt x="171" y="21"/>
                    <a:pt x="170" y="21"/>
                  </a:cubicBezTo>
                  <a:cubicBezTo>
                    <a:pt x="168" y="20"/>
                    <a:pt x="167" y="19"/>
                    <a:pt x="166" y="18"/>
                  </a:cubicBezTo>
                  <a:cubicBezTo>
                    <a:pt x="166" y="18"/>
                    <a:pt x="165" y="17"/>
                    <a:pt x="164" y="16"/>
                  </a:cubicBezTo>
                  <a:cubicBezTo>
                    <a:pt x="164" y="15"/>
                    <a:pt x="163" y="15"/>
                    <a:pt x="163" y="15"/>
                  </a:cubicBezTo>
                  <a:cubicBezTo>
                    <a:pt x="162" y="16"/>
                    <a:pt x="161" y="16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2" y="18"/>
                    <a:pt x="164" y="18"/>
                    <a:pt x="166" y="19"/>
                  </a:cubicBezTo>
                  <a:cubicBezTo>
                    <a:pt x="168" y="21"/>
                    <a:pt x="171" y="22"/>
                    <a:pt x="173" y="23"/>
                  </a:cubicBezTo>
                  <a:cubicBezTo>
                    <a:pt x="173" y="23"/>
                    <a:pt x="173" y="23"/>
                    <a:pt x="174" y="24"/>
                  </a:cubicBezTo>
                  <a:cubicBezTo>
                    <a:pt x="173" y="23"/>
                    <a:pt x="173" y="22"/>
                    <a:pt x="173" y="22"/>
                  </a:cubicBezTo>
                  <a:close/>
                  <a:moveTo>
                    <a:pt x="133" y="88"/>
                  </a:moveTo>
                  <a:cubicBezTo>
                    <a:pt x="134" y="88"/>
                    <a:pt x="135" y="87"/>
                    <a:pt x="136" y="87"/>
                  </a:cubicBezTo>
                  <a:cubicBezTo>
                    <a:pt x="137" y="87"/>
                    <a:pt x="137" y="87"/>
                    <a:pt x="137" y="86"/>
                  </a:cubicBezTo>
                  <a:cubicBezTo>
                    <a:pt x="137" y="85"/>
                    <a:pt x="137" y="84"/>
                    <a:pt x="137" y="83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36" y="83"/>
                    <a:pt x="135" y="83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86"/>
                    <a:pt x="133" y="87"/>
                    <a:pt x="133" y="88"/>
                  </a:cubicBezTo>
                  <a:close/>
                  <a:moveTo>
                    <a:pt x="57" y="167"/>
                  </a:moveTo>
                  <a:cubicBezTo>
                    <a:pt x="57" y="167"/>
                    <a:pt x="57" y="167"/>
                    <a:pt x="57" y="167"/>
                  </a:cubicBezTo>
                  <a:cubicBezTo>
                    <a:pt x="56" y="169"/>
                    <a:pt x="56" y="172"/>
                    <a:pt x="57" y="174"/>
                  </a:cubicBezTo>
                  <a:cubicBezTo>
                    <a:pt x="57" y="174"/>
                    <a:pt x="58" y="175"/>
                    <a:pt x="58" y="175"/>
                  </a:cubicBezTo>
                  <a:cubicBezTo>
                    <a:pt x="58" y="175"/>
                    <a:pt x="58" y="176"/>
                    <a:pt x="58" y="176"/>
                  </a:cubicBezTo>
                  <a:cubicBezTo>
                    <a:pt x="59" y="178"/>
                    <a:pt x="60" y="179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2" y="180"/>
                    <a:pt x="62" y="180"/>
                    <a:pt x="62" y="179"/>
                  </a:cubicBezTo>
                  <a:cubicBezTo>
                    <a:pt x="59" y="177"/>
                    <a:pt x="57" y="173"/>
                    <a:pt x="58" y="169"/>
                  </a:cubicBezTo>
                  <a:cubicBezTo>
                    <a:pt x="56" y="169"/>
                    <a:pt x="57" y="167"/>
                    <a:pt x="57" y="167"/>
                  </a:cubicBezTo>
                  <a:close/>
                  <a:moveTo>
                    <a:pt x="86" y="231"/>
                  </a:moveTo>
                  <a:cubicBezTo>
                    <a:pt x="86" y="231"/>
                    <a:pt x="86" y="231"/>
                    <a:pt x="86" y="231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6" y="225"/>
                    <a:pt x="86" y="220"/>
                    <a:pt x="86" y="215"/>
                  </a:cubicBezTo>
                  <a:cubicBezTo>
                    <a:pt x="86" y="214"/>
                    <a:pt x="86" y="214"/>
                    <a:pt x="86" y="213"/>
                  </a:cubicBezTo>
                  <a:cubicBezTo>
                    <a:pt x="86" y="212"/>
                    <a:pt x="85" y="212"/>
                    <a:pt x="85" y="212"/>
                  </a:cubicBezTo>
                  <a:cubicBezTo>
                    <a:pt x="85" y="218"/>
                    <a:pt x="86" y="224"/>
                    <a:pt x="86" y="231"/>
                  </a:cubicBezTo>
                  <a:close/>
                  <a:moveTo>
                    <a:pt x="78" y="199"/>
                  </a:moveTo>
                  <a:cubicBezTo>
                    <a:pt x="75" y="200"/>
                    <a:pt x="73" y="201"/>
                    <a:pt x="70" y="203"/>
                  </a:cubicBezTo>
                  <a:cubicBezTo>
                    <a:pt x="71" y="203"/>
                    <a:pt x="71" y="203"/>
                    <a:pt x="71" y="203"/>
                  </a:cubicBezTo>
                  <a:cubicBezTo>
                    <a:pt x="73" y="202"/>
                    <a:pt x="75" y="202"/>
                    <a:pt x="77" y="201"/>
                  </a:cubicBezTo>
                  <a:cubicBezTo>
                    <a:pt x="78" y="201"/>
                    <a:pt x="79" y="201"/>
                    <a:pt x="80" y="201"/>
                  </a:cubicBezTo>
                  <a:cubicBezTo>
                    <a:pt x="80" y="201"/>
                    <a:pt x="80" y="200"/>
                    <a:pt x="81" y="200"/>
                  </a:cubicBezTo>
                  <a:cubicBezTo>
                    <a:pt x="81" y="200"/>
                    <a:pt x="81" y="200"/>
                    <a:pt x="81" y="200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79" y="200"/>
                    <a:pt x="79" y="200"/>
                    <a:pt x="78" y="199"/>
                  </a:cubicBezTo>
                  <a:close/>
                  <a:moveTo>
                    <a:pt x="28" y="81"/>
                  </a:moveTo>
                  <a:cubicBezTo>
                    <a:pt x="28" y="81"/>
                    <a:pt x="28" y="81"/>
                    <a:pt x="28" y="81"/>
                  </a:cubicBezTo>
                  <a:cubicBezTo>
                    <a:pt x="28" y="82"/>
                    <a:pt x="28" y="82"/>
                    <a:pt x="28" y="83"/>
                  </a:cubicBezTo>
                  <a:cubicBezTo>
                    <a:pt x="28" y="84"/>
                    <a:pt x="28" y="85"/>
                    <a:pt x="28" y="86"/>
                  </a:cubicBezTo>
                  <a:cubicBezTo>
                    <a:pt x="28" y="86"/>
                    <a:pt x="28" y="86"/>
                    <a:pt x="28" y="87"/>
                  </a:cubicBezTo>
                  <a:cubicBezTo>
                    <a:pt x="29" y="87"/>
                    <a:pt x="30" y="87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6"/>
                    <a:pt x="31" y="85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0" y="82"/>
                    <a:pt x="29" y="81"/>
                    <a:pt x="28" y="81"/>
                  </a:cubicBezTo>
                  <a:close/>
                  <a:moveTo>
                    <a:pt x="120" y="18"/>
                  </a:moveTo>
                  <a:cubicBezTo>
                    <a:pt x="120" y="18"/>
                    <a:pt x="119" y="18"/>
                    <a:pt x="119" y="18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8" y="20"/>
                    <a:pt x="117" y="21"/>
                    <a:pt x="116" y="23"/>
                  </a:cubicBezTo>
                  <a:cubicBezTo>
                    <a:pt x="115" y="24"/>
                    <a:pt x="115" y="26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5" y="28"/>
                    <a:pt x="115" y="27"/>
                    <a:pt x="116" y="26"/>
                  </a:cubicBezTo>
                  <a:cubicBezTo>
                    <a:pt x="116" y="25"/>
                    <a:pt x="117" y="24"/>
                    <a:pt x="118" y="24"/>
                  </a:cubicBezTo>
                  <a:cubicBezTo>
                    <a:pt x="119" y="22"/>
                    <a:pt x="119" y="21"/>
                    <a:pt x="120" y="19"/>
                  </a:cubicBezTo>
                  <a:cubicBezTo>
                    <a:pt x="120" y="19"/>
                    <a:pt x="120" y="19"/>
                    <a:pt x="120" y="18"/>
                  </a:cubicBezTo>
                  <a:close/>
                  <a:moveTo>
                    <a:pt x="125" y="87"/>
                  </a:moveTo>
                  <a:cubicBezTo>
                    <a:pt x="125" y="84"/>
                    <a:pt x="125" y="82"/>
                    <a:pt x="125" y="80"/>
                  </a:cubicBezTo>
                  <a:cubicBezTo>
                    <a:pt x="124" y="81"/>
                    <a:pt x="124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3" y="84"/>
                    <a:pt x="123" y="85"/>
                    <a:pt x="123" y="86"/>
                  </a:cubicBezTo>
                  <a:cubicBezTo>
                    <a:pt x="123" y="87"/>
                    <a:pt x="123" y="87"/>
                    <a:pt x="123" y="88"/>
                  </a:cubicBezTo>
                  <a:cubicBezTo>
                    <a:pt x="124" y="87"/>
                    <a:pt x="124" y="87"/>
                    <a:pt x="125" y="87"/>
                  </a:cubicBezTo>
                  <a:close/>
                  <a:moveTo>
                    <a:pt x="74" y="117"/>
                  </a:moveTo>
                  <a:cubicBezTo>
                    <a:pt x="74" y="116"/>
                    <a:pt x="74" y="114"/>
                    <a:pt x="74" y="113"/>
                  </a:cubicBezTo>
                  <a:cubicBezTo>
                    <a:pt x="73" y="113"/>
                    <a:pt x="72" y="112"/>
                    <a:pt x="71" y="112"/>
                  </a:cubicBezTo>
                  <a:cubicBezTo>
                    <a:pt x="71" y="114"/>
                    <a:pt x="71" y="115"/>
                    <a:pt x="71" y="116"/>
                  </a:cubicBezTo>
                  <a:cubicBezTo>
                    <a:pt x="72" y="117"/>
                    <a:pt x="73" y="117"/>
                    <a:pt x="74" y="117"/>
                  </a:cubicBezTo>
                  <a:close/>
                  <a:moveTo>
                    <a:pt x="189" y="28"/>
                  </a:moveTo>
                  <a:cubicBezTo>
                    <a:pt x="189" y="29"/>
                    <a:pt x="189" y="31"/>
                    <a:pt x="189" y="32"/>
                  </a:cubicBezTo>
                  <a:cubicBezTo>
                    <a:pt x="189" y="33"/>
                    <a:pt x="189" y="33"/>
                    <a:pt x="189" y="34"/>
                  </a:cubicBezTo>
                  <a:cubicBezTo>
                    <a:pt x="190" y="36"/>
                    <a:pt x="191" y="37"/>
                    <a:pt x="192" y="39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92" y="39"/>
                    <a:pt x="192" y="38"/>
                    <a:pt x="192" y="37"/>
                  </a:cubicBezTo>
                  <a:cubicBezTo>
                    <a:pt x="191" y="35"/>
                    <a:pt x="191" y="34"/>
                    <a:pt x="190" y="32"/>
                  </a:cubicBezTo>
                  <a:cubicBezTo>
                    <a:pt x="190" y="32"/>
                    <a:pt x="190" y="32"/>
                    <a:pt x="190" y="31"/>
                  </a:cubicBezTo>
                  <a:cubicBezTo>
                    <a:pt x="190" y="31"/>
                    <a:pt x="190" y="30"/>
                    <a:pt x="190" y="29"/>
                  </a:cubicBezTo>
                  <a:cubicBezTo>
                    <a:pt x="190" y="28"/>
                    <a:pt x="189" y="28"/>
                    <a:pt x="189" y="28"/>
                  </a:cubicBezTo>
                  <a:close/>
                  <a:moveTo>
                    <a:pt x="106" y="262"/>
                  </a:moveTo>
                  <a:cubicBezTo>
                    <a:pt x="105" y="262"/>
                    <a:pt x="104" y="261"/>
                    <a:pt x="103" y="261"/>
                  </a:cubicBezTo>
                  <a:cubicBezTo>
                    <a:pt x="103" y="261"/>
                    <a:pt x="103" y="261"/>
                    <a:pt x="103" y="262"/>
                  </a:cubicBezTo>
                  <a:cubicBezTo>
                    <a:pt x="103" y="262"/>
                    <a:pt x="103" y="263"/>
                    <a:pt x="103" y="263"/>
                  </a:cubicBezTo>
                  <a:cubicBezTo>
                    <a:pt x="103" y="264"/>
                    <a:pt x="103" y="265"/>
                    <a:pt x="103" y="265"/>
                  </a:cubicBezTo>
                  <a:cubicBezTo>
                    <a:pt x="104" y="265"/>
                    <a:pt x="106" y="265"/>
                    <a:pt x="107" y="266"/>
                  </a:cubicBezTo>
                  <a:cubicBezTo>
                    <a:pt x="107" y="264"/>
                    <a:pt x="106" y="263"/>
                    <a:pt x="106" y="262"/>
                  </a:cubicBezTo>
                  <a:close/>
                  <a:moveTo>
                    <a:pt x="156" y="76"/>
                  </a:moveTo>
                  <a:cubicBezTo>
                    <a:pt x="156" y="75"/>
                    <a:pt x="156" y="75"/>
                    <a:pt x="156" y="75"/>
                  </a:cubicBezTo>
                  <a:cubicBezTo>
                    <a:pt x="157" y="74"/>
                    <a:pt x="158" y="74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59" y="73"/>
                    <a:pt x="159" y="71"/>
                    <a:pt x="159" y="69"/>
                  </a:cubicBezTo>
                  <a:cubicBezTo>
                    <a:pt x="159" y="70"/>
                    <a:pt x="158" y="70"/>
                    <a:pt x="157" y="71"/>
                  </a:cubicBezTo>
                  <a:cubicBezTo>
                    <a:pt x="156" y="72"/>
                    <a:pt x="155" y="74"/>
                    <a:pt x="156" y="76"/>
                  </a:cubicBezTo>
                  <a:cubicBezTo>
                    <a:pt x="156" y="76"/>
                    <a:pt x="156" y="76"/>
                    <a:pt x="156" y="76"/>
                  </a:cubicBezTo>
                  <a:close/>
                  <a:moveTo>
                    <a:pt x="108" y="136"/>
                  </a:moveTo>
                  <a:cubicBezTo>
                    <a:pt x="108" y="136"/>
                    <a:pt x="108" y="136"/>
                    <a:pt x="108" y="136"/>
                  </a:cubicBezTo>
                  <a:cubicBezTo>
                    <a:pt x="110" y="136"/>
                    <a:pt x="113" y="135"/>
                    <a:pt x="116" y="134"/>
                  </a:cubicBezTo>
                  <a:cubicBezTo>
                    <a:pt x="116" y="133"/>
                    <a:pt x="116" y="133"/>
                    <a:pt x="117" y="132"/>
                  </a:cubicBezTo>
                  <a:cubicBezTo>
                    <a:pt x="117" y="132"/>
                    <a:pt x="117" y="132"/>
                    <a:pt x="117" y="131"/>
                  </a:cubicBezTo>
                  <a:cubicBezTo>
                    <a:pt x="116" y="131"/>
                    <a:pt x="115" y="132"/>
                    <a:pt x="115" y="132"/>
                  </a:cubicBezTo>
                  <a:cubicBezTo>
                    <a:pt x="112" y="133"/>
                    <a:pt x="110" y="134"/>
                    <a:pt x="108" y="135"/>
                  </a:cubicBezTo>
                  <a:cubicBezTo>
                    <a:pt x="108" y="136"/>
                    <a:pt x="108" y="136"/>
                    <a:pt x="108" y="136"/>
                  </a:cubicBezTo>
                  <a:close/>
                  <a:moveTo>
                    <a:pt x="190" y="57"/>
                  </a:moveTo>
                  <a:cubicBezTo>
                    <a:pt x="190" y="56"/>
                    <a:pt x="190" y="55"/>
                    <a:pt x="190" y="54"/>
                  </a:cubicBezTo>
                  <a:cubicBezTo>
                    <a:pt x="190" y="52"/>
                    <a:pt x="190" y="50"/>
                    <a:pt x="189" y="48"/>
                  </a:cubicBezTo>
                  <a:cubicBezTo>
                    <a:pt x="189" y="46"/>
                    <a:pt x="189" y="45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7"/>
                    <a:pt x="189" y="52"/>
                    <a:pt x="190" y="57"/>
                  </a:cubicBezTo>
                  <a:close/>
                  <a:moveTo>
                    <a:pt x="83" y="111"/>
                  </a:moveTo>
                  <a:cubicBezTo>
                    <a:pt x="84" y="111"/>
                    <a:pt x="85" y="111"/>
                    <a:pt x="86" y="111"/>
                  </a:cubicBezTo>
                  <a:cubicBezTo>
                    <a:pt x="86" y="110"/>
                    <a:pt x="86" y="109"/>
                    <a:pt x="86" y="108"/>
                  </a:cubicBezTo>
                  <a:cubicBezTo>
                    <a:pt x="85" y="108"/>
                    <a:pt x="84" y="108"/>
                    <a:pt x="83" y="108"/>
                  </a:cubicBezTo>
                  <a:cubicBezTo>
                    <a:pt x="83" y="108"/>
                    <a:pt x="83" y="109"/>
                    <a:pt x="83" y="109"/>
                  </a:cubicBezTo>
                  <a:cubicBezTo>
                    <a:pt x="83" y="110"/>
                    <a:pt x="83" y="111"/>
                    <a:pt x="83" y="111"/>
                  </a:cubicBezTo>
                  <a:close/>
                  <a:moveTo>
                    <a:pt x="132" y="126"/>
                  </a:moveTo>
                  <a:cubicBezTo>
                    <a:pt x="131" y="126"/>
                    <a:pt x="130" y="126"/>
                    <a:pt x="130" y="126"/>
                  </a:cubicBezTo>
                  <a:cubicBezTo>
                    <a:pt x="128" y="127"/>
                    <a:pt x="125" y="129"/>
                    <a:pt x="123" y="130"/>
                  </a:cubicBezTo>
                  <a:cubicBezTo>
                    <a:pt x="123" y="130"/>
                    <a:pt x="123" y="130"/>
                    <a:pt x="122" y="130"/>
                  </a:cubicBezTo>
                  <a:cubicBezTo>
                    <a:pt x="122" y="131"/>
                    <a:pt x="123" y="131"/>
                    <a:pt x="123" y="131"/>
                  </a:cubicBezTo>
                  <a:cubicBezTo>
                    <a:pt x="125" y="130"/>
                    <a:pt x="128" y="129"/>
                    <a:pt x="130" y="127"/>
                  </a:cubicBezTo>
                  <a:cubicBezTo>
                    <a:pt x="131" y="127"/>
                    <a:pt x="131" y="127"/>
                    <a:pt x="132" y="126"/>
                  </a:cubicBezTo>
                  <a:close/>
                  <a:moveTo>
                    <a:pt x="107" y="262"/>
                  </a:moveTo>
                  <a:cubicBezTo>
                    <a:pt x="108" y="264"/>
                    <a:pt x="108" y="265"/>
                    <a:pt x="108" y="266"/>
                  </a:cubicBezTo>
                  <a:cubicBezTo>
                    <a:pt x="109" y="266"/>
                    <a:pt x="110" y="266"/>
                    <a:pt x="112" y="266"/>
                  </a:cubicBezTo>
                  <a:cubicBezTo>
                    <a:pt x="111" y="265"/>
                    <a:pt x="111" y="265"/>
                    <a:pt x="111" y="264"/>
                  </a:cubicBezTo>
                  <a:cubicBezTo>
                    <a:pt x="111" y="264"/>
                    <a:pt x="111" y="263"/>
                    <a:pt x="111" y="263"/>
                  </a:cubicBezTo>
                  <a:cubicBezTo>
                    <a:pt x="110" y="263"/>
                    <a:pt x="109" y="263"/>
                    <a:pt x="107" y="262"/>
                  </a:cubicBezTo>
                  <a:close/>
                  <a:moveTo>
                    <a:pt x="127" y="16"/>
                  </a:moveTo>
                  <a:cubicBezTo>
                    <a:pt x="128" y="20"/>
                    <a:pt x="127" y="24"/>
                    <a:pt x="124" y="28"/>
                  </a:cubicBezTo>
                  <a:cubicBezTo>
                    <a:pt x="126" y="26"/>
                    <a:pt x="128" y="23"/>
                    <a:pt x="129" y="21"/>
                  </a:cubicBezTo>
                  <a:cubicBezTo>
                    <a:pt x="128" y="19"/>
                    <a:pt x="128" y="19"/>
                    <a:pt x="129" y="18"/>
                  </a:cubicBezTo>
                  <a:cubicBezTo>
                    <a:pt x="128" y="17"/>
                    <a:pt x="128" y="17"/>
                    <a:pt x="128" y="16"/>
                  </a:cubicBezTo>
                  <a:cubicBezTo>
                    <a:pt x="128" y="16"/>
                    <a:pt x="127" y="15"/>
                    <a:pt x="127" y="16"/>
                  </a:cubicBezTo>
                  <a:close/>
                  <a:moveTo>
                    <a:pt x="86" y="117"/>
                  </a:moveTo>
                  <a:cubicBezTo>
                    <a:pt x="86" y="115"/>
                    <a:pt x="86" y="114"/>
                    <a:pt x="86" y="113"/>
                  </a:cubicBezTo>
                  <a:cubicBezTo>
                    <a:pt x="85" y="113"/>
                    <a:pt x="84" y="113"/>
                    <a:pt x="83" y="113"/>
                  </a:cubicBezTo>
                  <a:cubicBezTo>
                    <a:pt x="83" y="114"/>
                    <a:pt x="83" y="116"/>
                    <a:pt x="83" y="117"/>
                  </a:cubicBezTo>
                  <a:cubicBezTo>
                    <a:pt x="84" y="117"/>
                    <a:pt x="85" y="117"/>
                    <a:pt x="86" y="117"/>
                  </a:cubicBezTo>
                  <a:close/>
                  <a:moveTo>
                    <a:pt x="126" y="101"/>
                  </a:moveTo>
                  <a:cubicBezTo>
                    <a:pt x="126" y="101"/>
                    <a:pt x="127" y="101"/>
                    <a:pt x="127" y="101"/>
                  </a:cubicBezTo>
                  <a:cubicBezTo>
                    <a:pt x="128" y="100"/>
                    <a:pt x="129" y="99"/>
                    <a:pt x="130" y="99"/>
                  </a:cubicBezTo>
                  <a:cubicBezTo>
                    <a:pt x="131" y="99"/>
                    <a:pt x="131" y="98"/>
                    <a:pt x="131" y="98"/>
                  </a:cubicBezTo>
                  <a:cubicBezTo>
                    <a:pt x="131" y="97"/>
                    <a:pt x="131" y="97"/>
                    <a:pt x="131" y="96"/>
                  </a:cubicBezTo>
                  <a:cubicBezTo>
                    <a:pt x="131" y="96"/>
                    <a:pt x="130" y="96"/>
                    <a:pt x="130" y="96"/>
                  </a:cubicBezTo>
                  <a:cubicBezTo>
                    <a:pt x="129" y="96"/>
                    <a:pt x="128" y="97"/>
                    <a:pt x="127" y="98"/>
                  </a:cubicBezTo>
                  <a:cubicBezTo>
                    <a:pt x="127" y="98"/>
                    <a:pt x="127" y="98"/>
                    <a:pt x="127" y="99"/>
                  </a:cubicBezTo>
                  <a:cubicBezTo>
                    <a:pt x="126" y="99"/>
                    <a:pt x="126" y="100"/>
                    <a:pt x="126" y="101"/>
                  </a:cubicBezTo>
                  <a:close/>
                  <a:moveTo>
                    <a:pt x="196" y="42"/>
                  </a:moveTo>
                  <a:cubicBezTo>
                    <a:pt x="197" y="41"/>
                    <a:pt x="197" y="41"/>
                    <a:pt x="196" y="40"/>
                  </a:cubicBezTo>
                  <a:cubicBezTo>
                    <a:pt x="196" y="38"/>
                    <a:pt x="195" y="36"/>
                    <a:pt x="195" y="35"/>
                  </a:cubicBezTo>
                  <a:cubicBezTo>
                    <a:pt x="194" y="34"/>
                    <a:pt x="194" y="33"/>
                    <a:pt x="193" y="32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4"/>
                    <a:pt x="193" y="35"/>
                    <a:pt x="194" y="36"/>
                  </a:cubicBezTo>
                  <a:cubicBezTo>
                    <a:pt x="194" y="37"/>
                    <a:pt x="194" y="38"/>
                    <a:pt x="194" y="38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5" y="39"/>
                    <a:pt x="195" y="40"/>
                    <a:pt x="195" y="40"/>
                  </a:cubicBezTo>
                  <a:cubicBezTo>
                    <a:pt x="195" y="41"/>
                    <a:pt x="195" y="41"/>
                    <a:pt x="195" y="41"/>
                  </a:cubicBezTo>
                  <a:cubicBezTo>
                    <a:pt x="195" y="42"/>
                    <a:pt x="195" y="42"/>
                    <a:pt x="196" y="42"/>
                  </a:cubicBezTo>
                  <a:close/>
                  <a:moveTo>
                    <a:pt x="72" y="174"/>
                  </a:moveTo>
                  <a:cubicBezTo>
                    <a:pt x="72" y="175"/>
                    <a:pt x="71" y="176"/>
                    <a:pt x="71" y="176"/>
                  </a:cubicBezTo>
                  <a:cubicBezTo>
                    <a:pt x="72" y="177"/>
                    <a:pt x="72" y="178"/>
                    <a:pt x="73" y="178"/>
                  </a:cubicBezTo>
                  <a:cubicBezTo>
                    <a:pt x="74" y="178"/>
                    <a:pt x="74" y="179"/>
                    <a:pt x="74" y="180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4" y="181"/>
                    <a:pt x="75" y="181"/>
                    <a:pt x="75" y="180"/>
                  </a:cubicBezTo>
                  <a:cubicBezTo>
                    <a:pt x="75" y="180"/>
                    <a:pt x="75" y="179"/>
                    <a:pt x="76" y="180"/>
                  </a:cubicBezTo>
                  <a:cubicBezTo>
                    <a:pt x="76" y="180"/>
                    <a:pt x="76" y="180"/>
                    <a:pt x="77" y="180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7" y="179"/>
                    <a:pt x="77" y="179"/>
                    <a:pt x="76" y="179"/>
                  </a:cubicBezTo>
                  <a:cubicBezTo>
                    <a:pt x="76" y="179"/>
                    <a:pt x="76" y="179"/>
                    <a:pt x="75" y="179"/>
                  </a:cubicBezTo>
                  <a:cubicBezTo>
                    <a:pt x="75" y="178"/>
                    <a:pt x="75" y="178"/>
                    <a:pt x="75" y="177"/>
                  </a:cubicBezTo>
                  <a:cubicBezTo>
                    <a:pt x="75" y="177"/>
                    <a:pt x="75" y="177"/>
                    <a:pt x="75" y="177"/>
                  </a:cubicBezTo>
                  <a:cubicBezTo>
                    <a:pt x="74" y="176"/>
                    <a:pt x="73" y="175"/>
                    <a:pt x="72" y="174"/>
                  </a:cubicBezTo>
                  <a:close/>
                  <a:moveTo>
                    <a:pt x="84" y="231"/>
                  </a:moveTo>
                  <a:cubicBezTo>
                    <a:pt x="84" y="223"/>
                    <a:pt x="83" y="216"/>
                    <a:pt x="83" y="209"/>
                  </a:cubicBezTo>
                  <a:cubicBezTo>
                    <a:pt x="83" y="216"/>
                    <a:pt x="83" y="223"/>
                    <a:pt x="83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4" y="230"/>
                    <a:pt x="84" y="231"/>
                    <a:pt x="84" y="231"/>
                  </a:cubicBezTo>
                  <a:close/>
                  <a:moveTo>
                    <a:pt x="98" y="112"/>
                  </a:moveTo>
                  <a:cubicBezTo>
                    <a:pt x="96" y="112"/>
                    <a:pt x="95" y="113"/>
                    <a:pt x="93" y="113"/>
                  </a:cubicBezTo>
                  <a:cubicBezTo>
                    <a:pt x="93" y="114"/>
                    <a:pt x="93" y="115"/>
                    <a:pt x="93" y="116"/>
                  </a:cubicBezTo>
                  <a:cubicBezTo>
                    <a:pt x="95" y="115"/>
                    <a:pt x="96" y="115"/>
                    <a:pt x="97" y="115"/>
                  </a:cubicBezTo>
                  <a:cubicBezTo>
                    <a:pt x="97" y="114"/>
                    <a:pt x="97" y="113"/>
                    <a:pt x="98" y="112"/>
                  </a:cubicBezTo>
                  <a:close/>
                  <a:moveTo>
                    <a:pt x="98" y="111"/>
                  </a:moveTo>
                  <a:cubicBezTo>
                    <a:pt x="98" y="110"/>
                    <a:pt x="98" y="109"/>
                    <a:pt x="98" y="108"/>
                  </a:cubicBezTo>
                  <a:cubicBezTo>
                    <a:pt x="96" y="108"/>
                    <a:pt x="95" y="108"/>
                    <a:pt x="93" y="108"/>
                  </a:cubicBezTo>
                  <a:cubicBezTo>
                    <a:pt x="93" y="109"/>
                    <a:pt x="93" y="110"/>
                    <a:pt x="93" y="111"/>
                  </a:cubicBezTo>
                  <a:cubicBezTo>
                    <a:pt x="95" y="111"/>
                    <a:pt x="96" y="111"/>
                    <a:pt x="98" y="111"/>
                  </a:cubicBezTo>
                  <a:close/>
                  <a:moveTo>
                    <a:pt x="148" y="121"/>
                  </a:moveTo>
                  <a:cubicBezTo>
                    <a:pt x="146" y="123"/>
                    <a:pt x="144" y="124"/>
                    <a:pt x="141" y="125"/>
                  </a:cubicBezTo>
                  <a:cubicBezTo>
                    <a:pt x="144" y="125"/>
                    <a:pt x="152" y="121"/>
                    <a:pt x="153" y="120"/>
                  </a:cubicBezTo>
                  <a:cubicBezTo>
                    <a:pt x="153" y="120"/>
                    <a:pt x="153" y="120"/>
                    <a:pt x="152" y="121"/>
                  </a:cubicBezTo>
                  <a:cubicBezTo>
                    <a:pt x="152" y="121"/>
                    <a:pt x="151" y="121"/>
                    <a:pt x="150" y="121"/>
                  </a:cubicBezTo>
                  <a:cubicBezTo>
                    <a:pt x="150" y="121"/>
                    <a:pt x="149" y="121"/>
                    <a:pt x="148" y="121"/>
                  </a:cubicBezTo>
                  <a:close/>
                  <a:moveTo>
                    <a:pt x="85" y="178"/>
                  </a:moveTo>
                  <a:cubicBezTo>
                    <a:pt x="84" y="178"/>
                    <a:pt x="84" y="179"/>
                    <a:pt x="84" y="179"/>
                  </a:cubicBezTo>
                  <a:cubicBezTo>
                    <a:pt x="83" y="179"/>
                    <a:pt x="83" y="180"/>
                    <a:pt x="83" y="180"/>
                  </a:cubicBezTo>
                  <a:cubicBezTo>
                    <a:pt x="84" y="184"/>
                    <a:pt x="84" y="187"/>
                    <a:pt x="84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85" y="187"/>
                    <a:pt x="85" y="182"/>
                    <a:pt x="85" y="178"/>
                  </a:cubicBezTo>
                  <a:close/>
                  <a:moveTo>
                    <a:pt x="56" y="266"/>
                  </a:moveTo>
                  <a:cubicBezTo>
                    <a:pt x="56" y="266"/>
                    <a:pt x="56" y="266"/>
                    <a:pt x="55" y="265"/>
                  </a:cubicBezTo>
                  <a:cubicBezTo>
                    <a:pt x="54" y="266"/>
                    <a:pt x="52" y="267"/>
                    <a:pt x="51" y="268"/>
                  </a:cubicBezTo>
                  <a:cubicBezTo>
                    <a:pt x="51" y="269"/>
                    <a:pt x="51" y="269"/>
                    <a:pt x="51" y="270"/>
                  </a:cubicBezTo>
                  <a:cubicBezTo>
                    <a:pt x="53" y="269"/>
                    <a:pt x="55" y="269"/>
                    <a:pt x="56" y="269"/>
                  </a:cubicBezTo>
                  <a:cubicBezTo>
                    <a:pt x="56" y="268"/>
                    <a:pt x="56" y="267"/>
                    <a:pt x="55" y="267"/>
                  </a:cubicBezTo>
                  <a:cubicBezTo>
                    <a:pt x="55" y="267"/>
                    <a:pt x="55" y="266"/>
                    <a:pt x="55" y="266"/>
                  </a:cubicBezTo>
                  <a:cubicBezTo>
                    <a:pt x="55" y="266"/>
                    <a:pt x="55" y="266"/>
                    <a:pt x="56" y="266"/>
                  </a:cubicBezTo>
                  <a:close/>
                  <a:moveTo>
                    <a:pt x="115" y="104"/>
                  </a:moveTo>
                  <a:cubicBezTo>
                    <a:pt x="113" y="104"/>
                    <a:pt x="112" y="105"/>
                    <a:pt x="110" y="105"/>
                  </a:cubicBezTo>
                  <a:cubicBezTo>
                    <a:pt x="110" y="106"/>
                    <a:pt x="110" y="107"/>
                    <a:pt x="110" y="108"/>
                  </a:cubicBezTo>
                  <a:cubicBezTo>
                    <a:pt x="112" y="107"/>
                    <a:pt x="113" y="107"/>
                    <a:pt x="115" y="106"/>
                  </a:cubicBezTo>
                  <a:cubicBezTo>
                    <a:pt x="115" y="105"/>
                    <a:pt x="115" y="104"/>
                    <a:pt x="115" y="104"/>
                  </a:cubicBezTo>
                  <a:close/>
                  <a:moveTo>
                    <a:pt x="183" y="8"/>
                  </a:moveTo>
                  <a:cubicBezTo>
                    <a:pt x="183" y="8"/>
                    <a:pt x="183" y="8"/>
                    <a:pt x="183" y="8"/>
                  </a:cubicBezTo>
                  <a:cubicBezTo>
                    <a:pt x="183" y="9"/>
                    <a:pt x="184" y="9"/>
                    <a:pt x="184" y="9"/>
                  </a:cubicBezTo>
                  <a:cubicBezTo>
                    <a:pt x="186" y="11"/>
                    <a:pt x="187" y="12"/>
                    <a:pt x="189" y="13"/>
                  </a:cubicBezTo>
                  <a:cubicBezTo>
                    <a:pt x="190" y="14"/>
                    <a:pt x="191" y="15"/>
                    <a:pt x="192" y="16"/>
                  </a:cubicBezTo>
                  <a:cubicBezTo>
                    <a:pt x="193" y="17"/>
                    <a:pt x="194" y="18"/>
                    <a:pt x="196" y="20"/>
                  </a:cubicBezTo>
                  <a:cubicBezTo>
                    <a:pt x="196" y="20"/>
                    <a:pt x="196" y="21"/>
                    <a:pt x="197" y="21"/>
                  </a:cubicBezTo>
                  <a:cubicBezTo>
                    <a:pt x="197" y="22"/>
                    <a:pt x="198" y="23"/>
                    <a:pt x="198" y="24"/>
                  </a:cubicBezTo>
                  <a:cubicBezTo>
                    <a:pt x="199" y="24"/>
                    <a:pt x="199" y="24"/>
                    <a:pt x="199" y="25"/>
                  </a:cubicBezTo>
                  <a:cubicBezTo>
                    <a:pt x="199" y="24"/>
                    <a:pt x="199" y="24"/>
                    <a:pt x="199" y="24"/>
                  </a:cubicBezTo>
                  <a:cubicBezTo>
                    <a:pt x="198" y="23"/>
                    <a:pt x="198" y="22"/>
                    <a:pt x="197" y="21"/>
                  </a:cubicBezTo>
                  <a:cubicBezTo>
                    <a:pt x="195" y="18"/>
                    <a:pt x="192" y="15"/>
                    <a:pt x="188" y="12"/>
                  </a:cubicBezTo>
                  <a:cubicBezTo>
                    <a:pt x="187" y="11"/>
                    <a:pt x="186" y="10"/>
                    <a:pt x="185" y="9"/>
                  </a:cubicBezTo>
                  <a:cubicBezTo>
                    <a:pt x="184" y="9"/>
                    <a:pt x="183" y="8"/>
                    <a:pt x="183" y="8"/>
                  </a:cubicBezTo>
                  <a:close/>
                  <a:moveTo>
                    <a:pt x="58" y="70"/>
                  </a:moveTo>
                  <a:cubicBezTo>
                    <a:pt x="58" y="69"/>
                    <a:pt x="58" y="68"/>
                    <a:pt x="58" y="67"/>
                  </a:cubicBezTo>
                  <a:cubicBezTo>
                    <a:pt x="58" y="67"/>
                    <a:pt x="58" y="66"/>
                    <a:pt x="57" y="66"/>
                  </a:cubicBezTo>
                  <a:cubicBezTo>
                    <a:pt x="57" y="66"/>
                    <a:pt x="56" y="66"/>
                    <a:pt x="55" y="66"/>
                  </a:cubicBezTo>
                  <a:cubicBezTo>
                    <a:pt x="55" y="67"/>
                    <a:pt x="55" y="69"/>
                    <a:pt x="55" y="70"/>
                  </a:cubicBezTo>
                  <a:cubicBezTo>
                    <a:pt x="56" y="70"/>
                    <a:pt x="57" y="70"/>
                    <a:pt x="58" y="70"/>
                  </a:cubicBezTo>
                  <a:close/>
                  <a:moveTo>
                    <a:pt x="65" y="69"/>
                  </a:moveTo>
                  <a:cubicBezTo>
                    <a:pt x="67" y="69"/>
                    <a:pt x="68" y="69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9" y="67"/>
                    <a:pt x="68" y="66"/>
                    <a:pt x="68" y="66"/>
                  </a:cubicBezTo>
                  <a:cubicBezTo>
                    <a:pt x="67" y="66"/>
                    <a:pt x="66" y="66"/>
                    <a:pt x="65" y="66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8"/>
                    <a:pt x="66" y="68"/>
                    <a:pt x="65" y="69"/>
                  </a:cubicBezTo>
                  <a:cubicBezTo>
                    <a:pt x="65" y="69"/>
                    <a:pt x="65" y="69"/>
                    <a:pt x="65" y="69"/>
                  </a:cubicBezTo>
                  <a:close/>
                  <a:moveTo>
                    <a:pt x="160" y="6"/>
                  </a:moveTo>
                  <a:cubicBezTo>
                    <a:pt x="159" y="6"/>
                    <a:pt x="159" y="6"/>
                    <a:pt x="158" y="5"/>
                  </a:cubicBezTo>
                  <a:cubicBezTo>
                    <a:pt x="157" y="5"/>
                    <a:pt x="155" y="5"/>
                    <a:pt x="154" y="4"/>
                  </a:cubicBezTo>
                  <a:cubicBezTo>
                    <a:pt x="152" y="4"/>
                    <a:pt x="151" y="4"/>
                    <a:pt x="150" y="4"/>
                  </a:cubicBezTo>
                  <a:cubicBezTo>
                    <a:pt x="147" y="4"/>
                    <a:pt x="145" y="4"/>
                    <a:pt x="143" y="4"/>
                  </a:cubicBezTo>
                  <a:cubicBezTo>
                    <a:pt x="143" y="4"/>
                    <a:pt x="143" y="4"/>
                    <a:pt x="142" y="4"/>
                  </a:cubicBezTo>
                  <a:cubicBezTo>
                    <a:pt x="142" y="4"/>
                    <a:pt x="143" y="4"/>
                    <a:pt x="143" y="4"/>
                  </a:cubicBezTo>
                  <a:cubicBezTo>
                    <a:pt x="148" y="5"/>
                    <a:pt x="154" y="5"/>
                    <a:pt x="160" y="6"/>
                  </a:cubicBezTo>
                  <a:close/>
                  <a:moveTo>
                    <a:pt x="107" y="74"/>
                  </a:moveTo>
                  <a:cubicBezTo>
                    <a:pt x="107" y="74"/>
                    <a:pt x="107" y="74"/>
                    <a:pt x="107" y="74"/>
                  </a:cubicBezTo>
                  <a:cubicBezTo>
                    <a:pt x="106" y="73"/>
                    <a:pt x="106" y="71"/>
                    <a:pt x="108" y="71"/>
                  </a:cubicBezTo>
                  <a:cubicBezTo>
                    <a:pt x="108" y="71"/>
                    <a:pt x="109" y="70"/>
                    <a:pt x="109" y="70"/>
                  </a:cubicBezTo>
                  <a:cubicBezTo>
                    <a:pt x="109" y="70"/>
                    <a:pt x="110" y="70"/>
                    <a:pt x="110" y="70"/>
                  </a:cubicBezTo>
                  <a:cubicBezTo>
                    <a:pt x="110" y="69"/>
                    <a:pt x="110" y="69"/>
                    <a:pt x="110" y="69"/>
                  </a:cubicBezTo>
                  <a:cubicBezTo>
                    <a:pt x="109" y="69"/>
                    <a:pt x="108" y="69"/>
                    <a:pt x="107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70"/>
                    <a:pt x="105" y="74"/>
                    <a:pt x="106" y="75"/>
                  </a:cubicBezTo>
                  <a:cubicBezTo>
                    <a:pt x="106" y="75"/>
                    <a:pt x="107" y="75"/>
                    <a:pt x="107" y="74"/>
                  </a:cubicBezTo>
                  <a:close/>
                  <a:moveTo>
                    <a:pt x="73" y="235"/>
                  </a:moveTo>
                  <a:cubicBezTo>
                    <a:pt x="72" y="235"/>
                    <a:pt x="71" y="235"/>
                    <a:pt x="70" y="234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69" y="235"/>
                    <a:pt x="68" y="234"/>
                    <a:pt x="68" y="234"/>
                  </a:cubicBezTo>
                  <a:cubicBezTo>
                    <a:pt x="67" y="234"/>
                    <a:pt x="66" y="234"/>
                    <a:pt x="65" y="234"/>
                  </a:cubicBezTo>
                  <a:cubicBezTo>
                    <a:pt x="66" y="234"/>
                    <a:pt x="67" y="234"/>
                    <a:pt x="66" y="235"/>
                  </a:cubicBezTo>
                  <a:cubicBezTo>
                    <a:pt x="68" y="236"/>
                    <a:pt x="70" y="237"/>
                    <a:pt x="72" y="237"/>
                  </a:cubicBezTo>
                  <a:cubicBezTo>
                    <a:pt x="72" y="236"/>
                    <a:pt x="73" y="236"/>
                    <a:pt x="73" y="235"/>
                  </a:cubicBezTo>
                  <a:close/>
                  <a:moveTo>
                    <a:pt x="60" y="103"/>
                  </a:moveTo>
                  <a:cubicBezTo>
                    <a:pt x="60" y="104"/>
                    <a:pt x="60" y="105"/>
                    <a:pt x="60" y="106"/>
                  </a:cubicBezTo>
                  <a:cubicBezTo>
                    <a:pt x="61" y="106"/>
                    <a:pt x="62" y="106"/>
                    <a:pt x="63" y="106"/>
                  </a:cubicBezTo>
                  <a:cubicBezTo>
                    <a:pt x="63" y="105"/>
                    <a:pt x="63" y="104"/>
                    <a:pt x="63" y="103"/>
                  </a:cubicBezTo>
                  <a:cubicBezTo>
                    <a:pt x="62" y="103"/>
                    <a:pt x="61" y="103"/>
                    <a:pt x="60" y="103"/>
                  </a:cubicBezTo>
                  <a:close/>
                  <a:moveTo>
                    <a:pt x="64" y="265"/>
                  </a:moveTo>
                  <a:cubicBezTo>
                    <a:pt x="64" y="263"/>
                    <a:pt x="64" y="262"/>
                    <a:pt x="64" y="260"/>
                  </a:cubicBezTo>
                  <a:cubicBezTo>
                    <a:pt x="62" y="261"/>
                    <a:pt x="61" y="261"/>
                    <a:pt x="62" y="263"/>
                  </a:cubicBezTo>
                  <a:cubicBezTo>
                    <a:pt x="62" y="264"/>
                    <a:pt x="62" y="264"/>
                    <a:pt x="62" y="265"/>
                  </a:cubicBezTo>
                  <a:cubicBezTo>
                    <a:pt x="63" y="265"/>
                    <a:pt x="64" y="265"/>
                    <a:pt x="64" y="265"/>
                  </a:cubicBezTo>
                  <a:close/>
                  <a:moveTo>
                    <a:pt x="110" y="112"/>
                  </a:moveTo>
                  <a:cubicBezTo>
                    <a:pt x="112" y="111"/>
                    <a:pt x="113" y="111"/>
                    <a:pt x="114" y="110"/>
                  </a:cubicBezTo>
                  <a:cubicBezTo>
                    <a:pt x="114" y="110"/>
                    <a:pt x="115" y="110"/>
                    <a:pt x="115" y="110"/>
                  </a:cubicBezTo>
                  <a:cubicBezTo>
                    <a:pt x="115" y="109"/>
                    <a:pt x="115" y="109"/>
                    <a:pt x="115" y="108"/>
                  </a:cubicBezTo>
                  <a:cubicBezTo>
                    <a:pt x="113" y="108"/>
                    <a:pt x="112" y="109"/>
                    <a:pt x="110" y="109"/>
                  </a:cubicBezTo>
                  <a:cubicBezTo>
                    <a:pt x="110" y="110"/>
                    <a:pt x="110" y="111"/>
                    <a:pt x="110" y="112"/>
                  </a:cubicBezTo>
                  <a:close/>
                  <a:moveTo>
                    <a:pt x="74" y="111"/>
                  </a:moveTo>
                  <a:cubicBezTo>
                    <a:pt x="74" y="110"/>
                    <a:pt x="74" y="109"/>
                    <a:pt x="74" y="108"/>
                  </a:cubicBezTo>
                  <a:cubicBezTo>
                    <a:pt x="73" y="108"/>
                    <a:pt x="72" y="108"/>
                    <a:pt x="71" y="108"/>
                  </a:cubicBezTo>
                  <a:cubicBezTo>
                    <a:pt x="71" y="109"/>
                    <a:pt x="71" y="110"/>
                    <a:pt x="71" y="111"/>
                  </a:cubicBezTo>
                  <a:cubicBezTo>
                    <a:pt x="72" y="111"/>
                    <a:pt x="73" y="111"/>
                    <a:pt x="74" y="111"/>
                  </a:cubicBezTo>
                  <a:close/>
                  <a:moveTo>
                    <a:pt x="100" y="116"/>
                  </a:moveTo>
                  <a:cubicBezTo>
                    <a:pt x="101" y="117"/>
                    <a:pt x="101" y="118"/>
                    <a:pt x="101" y="118"/>
                  </a:cubicBezTo>
                  <a:cubicBezTo>
                    <a:pt x="103" y="118"/>
                    <a:pt x="104" y="117"/>
                    <a:pt x="106" y="117"/>
                  </a:cubicBezTo>
                  <a:cubicBezTo>
                    <a:pt x="106" y="117"/>
                    <a:pt x="106" y="116"/>
                    <a:pt x="106" y="116"/>
                  </a:cubicBezTo>
                  <a:cubicBezTo>
                    <a:pt x="106" y="116"/>
                    <a:pt x="105" y="116"/>
                    <a:pt x="104" y="116"/>
                  </a:cubicBezTo>
                  <a:cubicBezTo>
                    <a:pt x="103" y="116"/>
                    <a:pt x="102" y="116"/>
                    <a:pt x="100" y="116"/>
                  </a:cubicBezTo>
                  <a:close/>
                  <a:moveTo>
                    <a:pt x="38" y="106"/>
                  </a:moveTo>
                  <a:cubicBezTo>
                    <a:pt x="38" y="107"/>
                    <a:pt x="38" y="108"/>
                    <a:pt x="38" y="108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9" y="109"/>
                    <a:pt x="40" y="110"/>
                    <a:pt x="41" y="111"/>
                  </a:cubicBezTo>
                  <a:cubicBezTo>
                    <a:pt x="41" y="109"/>
                    <a:pt x="41" y="108"/>
                    <a:pt x="41" y="107"/>
                  </a:cubicBezTo>
                  <a:cubicBezTo>
                    <a:pt x="40" y="107"/>
                    <a:pt x="39" y="106"/>
                    <a:pt x="38" y="106"/>
                  </a:cubicBezTo>
                  <a:close/>
                  <a:moveTo>
                    <a:pt x="117" y="105"/>
                  </a:moveTo>
                  <a:cubicBezTo>
                    <a:pt x="118" y="105"/>
                    <a:pt x="119" y="105"/>
                    <a:pt x="120" y="104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2"/>
                    <a:pt x="120" y="101"/>
                  </a:cubicBezTo>
                  <a:cubicBezTo>
                    <a:pt x="119" y="102"/>
                    <a:pt x="118" y="102"/>
                    <a:pt x="117" y="103"/>
                  </a:cubicBezTo>
                  <a:cubicBezTo>
                    <a:pt x="117" y="104"/>
                    <a:pt x="117" y="104"/>
                    <a:pt x="117" y="105"/>
                  </a:cubicBezTo>
                  <a:close/>
                  <a:moveTo>
                    <a:pt x="121" y="75"/>
                  </a:moveTo>
                  <a:cubicBezTo>
                    <a:pt x="120" y="76"/>
                    <a:pt x="119" y="77"/>
                    <a:pt x="117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80"/>
                    <a:pt x="117" y="80"/>
                    <a:pt x="117" y="81"/>
                  </a:cubicBezTo>
                  <a:cubicBezTo>
                    <a:pt x="119" y="80"/>
                    <a:pt x="120" y="79"/>
                    <a:pt x="121" y="78"/>
                  </a:cubicBezTo>
                  <a:cubicBezTo>
                    <a:pt x="121" y="78"/>
                    <a:pt x="121" y="77"/>
                    <a:pt x="121" y="77"/>
                  </a:cubicBezTo>
                  <a:cubicBezTo>
                    <a:pt x="121" y="77"/>
                    <a:pt x="121" y="76"/>
                    <a:pt x="121" y="75"/>
                  </a:cubicBezTo>
                  <a:close/>
                  <a:moveTo>
                    <a:pt x="179" y="17"/>
                  </a:moveTo>
                  <a:cubicBezTo>
                    <a:pt x="180" y="16"/>
                    <a:pt x="180" y="16"/>
                    <a:pt x="180" y="16"/>
                  </a:cubicBezTo>
                  <a:cubicBezTo>
                    <a:pt x="180" y="15"/>
                    <a:pt x="180" y="15"/>
                    <a:pt x="181" y="14"/>
                  </a:cubicBezTo>
                  <a:cubicBezTo>
                    <a:pt x="181" y="14"/>
                    <a:pt x="182" y="14"/>
                    <a:pt x="182" y="14"/>
                  </a:cubicBezTo>
                  <a:cubicBezTo>
                    <a:pt x="183" y="14"/>
                    <a:pt x="183" y="14"/>
                    <a:pt x="183" y="15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13"/>
                    <a:pt x="180" y="12"/>
                    <a:pt x="178" y="12"/>
                  </a:cubicBezTo>
                  <a:cubicBezTo>
                    <a:pt x="178" y="13"/>
                    <a:pt x="179" y="15"/>
                    <a:pt x="179" y="17"/>
                  </a:cubicBezTo>
                  <a:close/>
                  <a:moveTo>
                    <a:pt x="134" y="15"/>
                  </a:moveTo>
                  <a:cubicBezTo>
                    <a:pt x="133" y="14"/>
                    <a:pt x="133" y="14"/>
                    <a:pt x="133" y="12"/>
                  </a:cubicBezTo>
                  <a:cubicBezTo>
                    <a:pt x="132" y="14"/>
                    <a:pt x="131" y="15"/>
                    <a:pt x="129" y="15"/>
                  </a:cubicBezTo>
                  <a:cubicBezTo>
                    <a:pt x="129" y="16"/>
                    <a:pt x="130" y="16"/>
                    <a:pt x="130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2" y="16"/>
                    <a:pt x="132" y="16"/>
                    <a:pt x="133" y="16"/>
                  </a:cubicBezTo>
                  <a:cubicBezTo>
                    <a:pt x="134" y="16"/>
                    <a:pt x="134" y="16"/>
                    <a:pt x="134" y="15"/>
                  </a:cubicBezTo>
                  <a:close/>
                  <a:moveTo>
                    <a:pt x="84" y="257"/>
                  </a:moveTo>
                  <a:cubicBezTo>
                    <a:pt x="84" y="257"/>
                    <a:pt x="84" y="257"/>
                    <a:pt x="85" y="257"/>
                  </a:cubicBezTo>
                  <a:cubicBezTo>
                    <a:pt x="85" y="257"/>
                    <a:pt x="85" y="257"/>
                    <a:pt x="85" y="257"/>
                  </a:cubicBezTo>
                  <a:cubicBezTo>
                    <a:pt x="86" y="258"/>
                    <a:pt x="87" y="258"/>
                    <a:pt x="88" y="258"/>
                  </a:cubicBezTo>
                  <a:cubicBezTo>
                    <a:pt x="88" y="257"/>
                    <a:pt x="88" y="256"/>
                    <a:pt x="88" y="255"/>
                  </a:cubicBezTo>
                  <a:cubicBezTo>
                    <a:pt x="87" y="255"/>
                    <a:pt x="87" y="255"/>
                    <a:pt x="86" y="255"/>
                  </a:cubicBezTo>
                  <a:cubicBezTo>
                    <a:pt x="86" y="255"/>
                    <a:pt x="86" y="255"/>
                    <a:pt x="86" y="255"/>
                  </a:cubicBezTo>
                  <a:cubicBezTo>
                    <a:pt x="85" y="256"/>
                    <a:pt x="85" y="256"/>
                    <a:pt x="84" y="256"/>
                  </a:cubicBezTo>
                  <a:cubicBezTo>
                    <a:pt x="84" y="256"/>
                    <a:pt x="83" y="256"/>
                    <a:pt x="83" y="256"/>
                  </a:cubicBezTo>
                  <a:cubicBezTo>
                    <a:pt x="83" y="257"/>
                    <a:pt x="84" y="257"/>
                    <a:pt x="84" y="257"/>
                  </a:cubicBezTo>
                  <a:close/>
                  <a:moveTo>
                    <a:pt x="140" y="9"/>
                  </a:moveTo>
                  <a:cubicBezTo>
                    <a:pt x="139" y="10"/>
                    <a:pt x="138" y="10"/>
                    <a:pt x="137" y="10"/>
                  </a:cubicBezTo>
                  <a:cubicBezTo>
                    <a:pt x="136" y="10"/>
                    <a:pt x="136" y="11"/>
                    <a:pt x="136" y="11"/>
                  </a:cubicBezTo>
                  <a:cubicBezTo>
                    <a:pt x="136" y="12"/>
                    <a:pt x="135" y="12"/>
                    <a:pt x="135" y="12"/>
                  </a:cubicBezTo>
                  <a:cubicBezTo>
                    <a:pt x="135" y="13"/>
                    <a:pt x="135" y="13"/>
                    <a:pt x="135" y="14"/>
                  </a:cubicBezTo>
                  <a:cubicBezTo>
                    <a:pt x="135" y="14"/>
                    <a:pt x="136" y="14"/>
                    <a:pt x="136" y="14"/>
                  </a:cubicBezTo>
                  <a:cubicBezTo>
                    <a:pt x="138" y="12"/>
                    <a:pt x="139" y="11"/>
                    <a:pt x="140" y="9"/>
                  </a:cubicBezTo>
                  <a:close/>
                  <a:moveTo>
                    <a:pt x="144" y="86"/>
                  </a:moveTo>
                  <a:cubicBezTo>
                    <a:pt x="144" y="86"/>
                    <a:pt x="144" y="86"/>
                    <a:pt x="144" y="86"/>
                  </a:cubicBezTo>
                  <a:cubicBezTo>
                    <a:pt x="145" y="85"/>
                    <a:pt x="147" y="84"/>
                    <a:pt x="148" y="83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8" y="82"/>
                    <a:pt x="148" y="81"/>
                    <a:pt x="148" y="81"/>
                  </a:cubicBezTo>
                  <a:cubicBezTo>
                    <a:pt x="147" y="82"/>
                    <a:pt x="146" y="83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5"/>
                    <a:pt x="144" y="85"/>
                    <a:pt x="144" y="86"/>
                  </a:cubicBezTo>
                  <a:close/>
                  <a:moveTo>
                    <a:pt x="172" y="20"/>
                  </a:moveTo>
                  <a:cubicBezTo>
                    <a:pt x="172" y="20"/>
                    <a:pt x="172" y="20"/>
                    <a:pt x="172" y="20"/>
                  </a:cubicBezTo>
                  <a:cubicBezTo>
                    <a:pt x="172" y="19"/>
                    <a:pt x="172" y="19"/>
                    <a:pt x="172" y="18"/>
                  </a:cubicBezTo>
                  <a:cubicBezTo>
                    <a:pt x="171" y="18"/>
                    <a:pt x="171" y="18"/>
                    <a:pt x="171" y="17"/>
                  </a:cubicBezTo>
                  <a:cubicBezTo>
                    <a:pt x="170" y="17"/>
                    <a:pt x="169" y="17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8"/>
                    <a:pt x="170" y="19"/>
                    <a:pt x="172" y="20"/>
                  </a:cubicBezTo>
                  <a:close/>
                  <a:moveTo>
                    <a:pt x="31" y="81"/>
                  </a:moveTo>
                  <a:cubicBezTo>
                    <a:pt x="31" y="80"/>
                    <a:pt x="31" y="79"/>
                    <a:pt x="31" y="79"/>
                  </a:cubicBezTo>
                  <a:cubicBezTo>
                    <a:pt x="30" y="77"/>
                    <a:pt x="29" y="76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8" y="77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9"/>
                    <a:pt x="30" y="80"/>
                    <a:pt x="31" y="81"/>
                  </a:cubicBezTo>
                  <a:close/>
                  <a:moveTo>
                    <a:pt x="63" y="70"/>
                  </a:moveTo>
                  <a:cubicBezTo>
                    <a:pt x="63" y="69"/>
                    <a:pt x="63" y="69"/>
                    <a:pt x="62" y="68"/>
                  </a:cubicBezTo>
                  <a:cubicBezTo>
                    <a:pt x="62" y="68"/>
                    <a:pt x="62" y="67"/>
                    <a:pt x="63" y="67"/>
                  </a:cubicBezTo>
                  <a:cubicBezTo>
                    <a:pt x="63" y="67"/>
                    <a:pt x="63" y="66"/>
                    <a:pt x="63" y="66"/>
                  </a:cubicBezTo>
                  <a:cubicBezTo>
                    <a:pt x="62" y="66"/>
                    <a:pt x="62" y="66"/>
                    <a:pt x="61" y="66"/>
                  </a:cubicBezTo>
                  <a:cubicBezTo>
                    <a:pt x="60" y="66"/>
                    <a:pt x="60" y="66"/>
                    <a:pt x="60" y="67"/>
                  </a:cubicBezTo>
                  <a:cubicBezTo>
                    <a:pt x="60" y="68"/>
                    <a:pt x="60" y="69"/>
                    <a:pt x="60" y="70"/>
                  </a:cubicBezTo>
                  <a:cubicBezTo>
                    <a:pt x="61" y="70"/>
                    <a:pt x="62" y="70"/>
                    <a:pt x="63" y="70"/>
                  </a:cubicBezTo>
                  <a:close/>
                  <a:moveTo>
                    <a:pt x="64" y="174"/>
                  </a:moveTo>
                  <a:cubicBezTo>
                    <a:pt x="64" y="174"/>
                    <a:pt x="64" y="174"/>
                    <a:pt x="65" y="174"/>
                  </a:cubicBezTo>
                  <a:cubicBezTo>
                    <a:pt x="64" y="174"/>
                    <a:pt x="64" y="174"/>
                    <a:pt x="64" y="173"/>
                  </a:cubicBezTo>
                  <a:cubicBezTo>
                    <a:pt x="64" y="172"/>
                    <a:pt x="64" y="170"/>
                    <a:pt x="64" y="168"/>
                  </a:cubicBezTo>
                  <a:cubicBezTo>
                    <a:pt x="64" y="168"/>
                    <a:pt x="64" y="168"/>
                    <a:pt x="64" y="167"/>
                  </a:cubicBezTo>
                  <a:cubicBezTo>
                    <a:pt x="64" y="166"/>
                    <a:pt x="64" y="166"/>
                    <a:pt x="63" y="166"/>
                  </a:cubicBezTo>
                  <a:cubicBezTo>
                    <a:pt x="62" y="169"/>
                    <a:pt x="63" y="172"/>
                    <a:pt x="64" y="174"/>
                  </a:cubicBezTo>
                  <a:close/>
                  <a:moveTo>
                    <a:pt x="131" y="69"/>
                  </a:moveTo>
                  <a:cubicBezTo>
                    <a:pt x="130" y="68"/>
                    <a:pt x="129" y="69"/>
                    <a:pt x="128" y="69"/>
                  </a:cubicBezTo>
                  <a:cubicBezTo>
                    <a:pt x="128" y="70"/>
                    <a:pt x="127" y="70"/>
                    <a:pt x="127" y="70"/>
                  </a:cubicBezTo>
                  <a:cubicBezTo>
                    <a:pt x="127" y="70"/>
                    <a:pt x="127" y="71"/>
                    <a:pt x="127" y="71"/>
                  </a:cubicBezTo>
                  <a:cubicBezTo>
                    <a:pt x="127" y="71"/>
                    <a:pt x="127" y="72"/>
                    <a:pt x="127" y="73"/>
                  </a:cubicBezTo>
                  <a:cubicBezTo>
                    <a:pt x="128" y="72"/>
                    <a:pt x="129" y="71"/>
                    <a:pt x="131" y="70"/>
                  </a:cubicBezTo>
                  <a:cubicBezTo>
                    <a:pt x="131" y="69"/>
                    <a:pt x="131" y="69"/>
                    <a:pt x="131" y="69"/>
                  </a:cubicBezTo>
                  <a:close/>
                  <a:moveTo>
                    <a:pt x="85" y="209"/>
                  </a:moveTo>
                  <a:cubicBezTo>
                    <a:pt x="85" y="209"/>
                    <a:pt x="85" y="209"/>
                    <a:pt x="85" y="209"/>
                  </a:cubicBez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6" y="210"/>
                  </a:cubicBezTo>
                  <a:cubicBezTo>
                    <a:pt x="86" y="209"/>
                    <a:pt x="87" y="209"/>
                    <a:pt x="88" y="210"/>
                  </a:cubicBezTo>
                  <a:cubicBezTo>
                    <a:pt x="88" y="210"/>
                    <a:pt x="88" y="210"/>
                    <a:pt x="88" y="211"/>
                  </a:cubicBezTo>
                  <a:cubicBezTo>
                    <a:pt x="88" y="212"/>
                    <a:pt x="88" y="213"/>
                    <a:pt x="88" y="214"/>
                  </a:cubicBezTo>
                  <a:cubicBezTo>
                    <a:pt x="88" y="215"/>
                    <a:pt x="88" y="216"/>
                    <a:pt x="88" y="217"/>
                  </a:cubicBezTo>
                  <a:cubicBezTo>
                    <a:pt x="88" y="214"/>
                    <a:pt x="89" y="211"/>
                    <a:pt x="89" y="208"/>
                  </a:cubicBezTo>
                  <a:cubicBezTo>
                    <a:pt x="88" y="208"/>
                    <a:pt x="86" y="208"/>
                    <a:pt x="85" y="209"/>
                  </a:cubicBezTo>
                  <a:close/>
                  <a:moveTo>
                    <a:pt x="50" y="69"/>
                  </a:moveTo>
                  <a:cubicBezTo>
                    <a:pt x="51" y="69"/>
                    <a:pt x="52" y="69"/>
                    <a:pt x="53" y="69"/>
                  </a:cubicBezTo>
                  <a:cubicBezTo>
                    <a:pt x="53" y="68"/>
                    <a:pt x="53" y="67"/>
                    <a:pt x="52" y="66"/>
                  </a:cubicBezTo>
                  <a:cubicBezTo>
                    <a:pt x="52" y="66"/>
                    <a:pt x="51" y="66"/>
                    <a:pt x="50" y="66"/>
                  </a:cubicBezTo>
                  <a:cubicBezTo>
                    <a:pt x="50" y="67"/>
                    <a:pt x="50" y="68"/>
                    <a:pt x="50" y="69"/>
                  </a:cubicBezTo>
                  <a:close/>
                  <a:moveTo>
                    <a:pt x="132" y="97"/>
                  </a:moveTo>
                  <a:cubicBezTo>
                    <a:pt x="134" y="97"/>
                    <a:pt x="135" y="96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4"/>
                    <a:pt x="136" y="94"/>
                    <a:pt x="136" y="93"/>
                  </a:cubicBezTo>
                  <a:cubicBezTo>
                    <a:pt x="135" y="93"/>
                    <a:pt x="134" y="94"/>
                    <a:pt x="133" y="95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2" y="96"/>
                    <a:pt x="132" y="96"/>
                    <a:pt x="132" y="97"/>
                  </a:cubicBezTo>
                  <a:close/>
                  <a:moveTo>
                    <a:pt x="176" y="11"/>
                  </a:moveTo>
                  <a:cubicBezTo>
                    <a:pt x="176" y="11"/>
                    <a:pt x="175" y="10"/>
                    <a:pt x="174" y="10"/>
                  </a:cubicBezTo>
                  <a:cubicBezTo>
                    <a:pt x="174" y="11"/>
                    <a:pt x="174" y="11"/>
                    <a:pt x="175" y="11"/>
                  </a:cubicBezTo>
                  <a:cubicBezTo>
                    <a:pt x="175" y="13"/>
                    <a:pt x="176" y="15"/>
                    <a:pt x="175" y="17"/>
                  </a:cubicBezTo>
                  <a:cubicBezTo>
                    <a:pt x="175" y="18"/>
                    <a:pt x="176" y="18"/>
                    <a:pt x="176" y="18"/>
                  </a:cubicBezTo>
                  <a:cubicBezTo>
                    <a:pt x="176" y="16"/>
                    <a:pt x="176" y="13"/>
                    <a:pt x="176" y="11"/>
                  </a:cubicBezTo>
                  <a:close/>
                  <a:moveTo>
                    <a:pt x="171" y="9"/>
                  </a:moveTo>
                  <a:cubicBezTo>
                    <a:pt x="171" y="12"/>
                    <a:pt x="172" y="14"/>
                    <a:pt x="174" y="16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3"/>
                    <a:pt x="173" y="11"/>
                    <a:pt x="172" y="10"/>
                  </a:cubicBezTo>
                  <a:cubicBezTo>
                    <a:pt x="172" y="9"/>
                    <a:pt x="171" y="9"/>
                    <a:pt x="171" y="9"/>
                  </a:cubicBezTo>
                  <a:close/>
                  <a:moveTo>
                    <a:pt x="89" y="111"/>
                  </a:moveTo>
                  <a:cubicBezTo>
                    <a:pt x="90" y="111"/>
                    <a:pt x="91" y="111"/>
                    <a:pt x="92" y="111"/>
                  </a:cubicBezTo>
                  <a:cubicBezTo>
                    <a:pt x="92" y="110"/>
                    <a:pt x="92" y="109"/>
                    <a:pt x="92" y="108"/>
                  </a:cubicBezTo>
                  <a:cubicBezTo>
                    <a:pt x="91" y="108"/>
                    <a:pt x="90" y="108"/>
                    <a:pt x="89" y="108"/>
                  </a:cubicBezTo>
                  <a:cubicBezTo>
                    <a:pt x="89" y="109"/>
                    <a:pt x="89" y="110"/>
                    <a:pt x="89" y="111"/>
                  </a:cubicBezTo>
                  <a:close/>
                  <a:moveTo>
                    <a:pt x="65" y="109"/>
                  </a:moveTo>
                  <a:cubicBezTo>
                    <a:pt x="66" y="110"/>
                    <a:pt x="68" y="110"/>
                    <a:pt x="69" y="110"/>
                  </a:cubicBezTo>
                  <a:cubicBezTo>
                    <a:pt x="69" y="109"/>
                    <a:pt x="69" y="109"/>
                    <a:pt x="69" y="108"/>
                  </a:cubicBezTo>
                  <a:cubicBezTo>
                    <a:pt x="68" y="108"/>
                    <a:pt x="66" y="108"/>
                    <a:pt x="65" y="108"/>
                  </a:cubicBezTo>
                  <a:cubicBezTo>
                    <a:pt x="65" y="108"/>
                    <a:pt x="65" y="109"/>
                    <a:pt x="65" y="109"/>
                  </a:cubicBezTo>
                  <a:close/>
                  <a:moveTo>
                    <a:pt x="74" y="66"/>
                  </a:moveTo>
                  <a:cubicBezTo>
                    <a:pt x="73" y="66"/>
                    <a:pt x="72" y="66"/>
                    <a:pt x="71" y="66"/>
                  </a:cubicBezTo>
                  <a:cubicBezTo>
                    <a:pt x="71" y="67"/>
                    <a:pt x="71" y="68"/>
                    <a:pt x="71" y="69"/>
                  </a:cubicBezTo>
                  <a:cubicBezTo>
                    <a:pt x="72" y="69"/>
                    <a:pt x="73" y="69"/>
                    <a:pt x="75" y="69"/>
                  </a:cubicBezTo>
                  <a:cubicBezTo>
                    <a:pt x="75" y="68"/>
                    <a:pt x="75" y="67"/>
                    <a:pt x="74" y="66"/>
                  </a:cubicBezTo>
                  <a:close/>
                  <a:moveTo>
                    <a:pt x="65" y="106"/>
                  </a:moveTo>
                  <a:cubicBezTo>
                    <a:pt x="66" y="106"/>
                    <a:pt x="68" y="106"/>
                    <a:pt x="69" y="106"/>
                  </a:cubicBezTo>
                  <a:cubicBezTo>
                    <a:pt x="69" y="106"/>
                    <a:pt x="69" y="106"/>
                    <a:pt x="69" y="105"/>
                  </a:cubicBezTo>
                  <a:cubicBezTo>
                    <a:pt x="68" y="105"/>
                    <a:pt x="66" y="104"/>
                    <a:pt x="65" y="104"/>
                  </a:cubicBezTo>
                  <a:cubicBezTo>
                    <a:pt x="65" y="105"/>
                    <a:pt x="65" y="106"/>
                    <a:pt x="65" y="106"/>
                  </a:cubicBezTo>
                  <a:close/>
                  <a:moveTo>
                    <a:pt x="92" y="255"/>
                  </a:moveTo>
                  <a:cubicBezTo>
                    <a:pt x="92" y="255"/>
                    <a:pt x="92" y="256"/>
                    <a:pt x="92" y="256"/>
                  </a:cubicBezTo>
                  <a:cubicBezTo>
                    <a:pt x="92" y="256"/>
                    <a:pt x="92" y="257"/>
                    <a:pt x="92" y="257"/>
                  </a:cubicBezTo>
                  <a:cubicBezTo>
                    <a:pt x="92" y="258"/>
                    <a:pt x="92" y="258"/>
                    <a:pt x="91" y="258"/>
                  </a:cubicBezTo>
                  <a:cubicBezTo>
                    <a:pt x="91" y="258"/>
                    <a:pt x="90" y="258"/>
                    <a:pt x="90" y="257"/>
                  </a:cubicBezTo>
                  <a:cubicBezTo>
                    <a:pt x="90" y="257"/>
                    <a:pt x="90" y="257"/>
                    <a:pt x="90" y="256"/>
                  </a:cubicBezTo>
                  <a:cubicBezTo>
                    <a:pt x="90" y="256"/>
                    <a:pt x="90" y="255"/>
                    <a:pt x="90" y="255"/>
                  </a:cubicBezTo>
                  <a:cubicBezTo>
                    <a:pt x="90" y="255"/>
                    <a:pt x="89" y="255"/>
                    <a:pt x="89" y="255"/>
                  </a:cubicBezTo>
                  <a:cubicBezTo>
                    <a:pt x="89" y="256"/>
                    <a:pt x="90" y="257"/>
                    <a:pt x="90" y="258"/>
                  </a:cubicBezTo>
                  <a:cubicBezTo>
                    <a:pt x="91" y="258"/>
                    <a:pt x="93" y="258"/>
                    <a:pt x="94" y="258"/>
                  </a:cubicBezTo>
                  <a:cubicBezTo>
                    <a:pt x="94" y="257"/>
                    <a:pt x="94" y="256"/>
                    <a:pt x="93" y="255"/>
                  </a:cubicBezTo>
                  <a:cubicBezTo>
                    <a:pt x="93" y="255"/>
                    <a:pt x="93" y="255"/>
                    <a:pt x="92" y="255"/>
                  </a:cubicBezTo>
                  <a:close/>
                  <a:moveTo>
                    <a:pt x="174" y="98"/>
                  </a:moveTo>
                  <a:cubicBezTo>
                    <a:pt x="175" y="98"/>
                    <a:pt x="175" y="98"/>
                    <a:pt x="176" y="97"/>
                  </a:cubicBezTo>
                  <a:cubicBezTo>
                    <a:pt x="177" y="95"/>
                    <a:pt x="179" y="92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78" y="92"/>
                    <a:pt x="176" y="95"/>
                    <a:pt x="174" y="98"/>
                  </a:cubicBezTo>
                  <a:close/>
                  <a:moveTo>
                    <a:pt x="105" y="35"/>
                  </a:moveTo>
                  <a:cubicBezTo>
                    <a:pt x="108" y="34"/>
                    <a:pt x="111" y="32"/>
                    <a:pt x="111" y="31"/>
                  </a:cubicBezTo>
                  <a:cubicBezTo>
                    <a:pt x="111" y="30"/>
                    <a:pt x="111" y="30"/>
                    <a:pt x="110" y="31"/>
                  </a:cubicBezTo>
                  <a:cubicBezTo>
                    <a:pt x="109" y="31"/>
                    <a:pt x="109" y="31"/>
                    <a:pt x="108" y="32"/>
                  </a:cubicBezTo>
                  <a:cubicBezTo>
                    <a:pt x="107" y="33"/>
                    <a:pt x="106" y="34"/>
                    <a:pt x="105" y="35"/>
                  </a:cubicBezTo>
                  <a:close/>
                  <a:moveTo>
                    <a:pt x="97" y="119"/>
                  </a:moveTo>
                  <a:cubicBezTo>
                    <a:pt x="97" y="118"/>
                    <a:pt x="97" y="117"/>
                    <a:pt x="97" y="117"/>
                  </a:cubicBezTo>
                  <a:cubicBezTo>
                    <a:pt x="96" y="117"/>
                    <a:pt x="95" y="117"/>
                    <a:pt x="93" y="117"/>
                  </a:cubicBezTo>
                  <a:cubicBezTo>
                    <a:pt x="93" y="118"/>
                    <a:pt x="93" y="119"/>
                    <a:pt x="93" y="119"/>
                  </a:cubicBezTo>
                  <a:cubicBezTo>
                    <a:pt x="95" y="119"/>
                    <a:pt x="96" y="119"/>
                    <a:pt x="97" y="119"/>
                  </a:cubicBezTo>
                  <a:close/>
                  <a:moveTo>
                    <a:pt x="159" y="82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157" y="83"/>
                    <a:pt x="156" y="84"/>
                    <a:pt x="155" y="86"/>
                  </a:cubicBezTo>
                  <a:cubicBezTo>
                    <a:pt x="155" y="86"/>
                    <a:pt x="154" y="87"/>
                    <a:pt x="154" y="88"/>
                  </a:cubicBezTo>
                  <a:cubicBezTo>
                    <a:pt x="154" y="88"/>
                    <a:pt x="155" y="88"/>
                    <a:pt x="155" y="88"/>
                  </a:cubicBezTo>
                  <a:cubicBezTo>
                    <a:pt x="156" y="87"/>
                    <a:pt x="157" y="86"/>
                    <a:pt x="158" y="85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8" y="83"/>
                    <a:pt x="158" y="83"/>
                    <a:pt x="159" y="82"/>
                  </a:cubicBezTo>
                  <a:close/>
                  <a:moveTo>
                    <a:pt x="163" y="68"/>
                  </a:moveTo>
                  <a:cubicBezTo>
                    <a:pt x="162" y="68"/>
                    <a:pt x="162" y="68"/>
                    <a:pt x="161" y="68"/>
                  </a:cubicBezTo>
                  <a:cubicBezTo>
                    <a:pt x="161" y="70"/>
                    <a:pt x="161" y="71"/>
                    <a:pt x="161" y="73"/>
                  </a:cubicBezTo>
                  <a:cubicBezTo>
                    <a:pt x="162" y="72"/>
                    <a:pt x="163" y="70"/>
                    <a:pt x="163" y="68"/>
                  </a:cubicBezTo>
                  <a:close/>
                  <a:moveTo>
                    <a:pt x="157" y="13"/>
                  </a:moveTo>
                  <a:cubicBezTo>
                    <a:pt x="159" y="13"/>
                    <a:pt x="160" y="12"/>
                    <a:pt x="162" y="12"/>
                  </a:cubicBezTo>
                  <a:cubicBezTo>
                    <a:pt x="162" y="11"/>
                    <a:pt x="162" y="11"/>
                    <a:pt x="161" y="11"/>
                  </a:cubicBezTo>
                  <a:cubicBezTo>
                    <a:pt x="160" y="11"/>
                    <a:pt x="159" y="11"/>
                    <a:pt x="157" y="11"/>
                  </a:cubicBezTo>
                  <a:cubicBezTo>
                    <a:pt x="157" y="11"/>
                    <a:pt x="157" y="12"/>
                    <a:pt x="157" y="13"/>
                  </a:cubicBezTo>
                  <a:close/>
                  <a:moveTo>
                    <a:pt x="56" y="222"/>
                  </a:moveTo>
                  <a:cubicBezTo>
                    <a:pt x="56" y="226"/>
                    <a:pt x="57" y="228"/>
                    <a:pt x="59" y="231"/>
                  </a:cubicBezTo>
                  <a:cubicBezTo>
                    <a:pt x="60" y="231"/>
                    <a:pt x="61" y="232"/>
                    <a:pt x="61" y="232"/>
                  </a:cubicBezTo>
                  <a:cubicBezTo>
                    <a:pt x="62" y="233"/>
                    <a:pt x="63" y="233"/>
                    <a:pt x="64" y="234"/>
                  </a:cubicBezTo>
                  <a:cubicBezTo>
                    <a:pt x="64" y="233"/>
                    <a:pt x="64" y="233"/>
                    <a:pt x="63" y="232"/>
                  </a:cubicBezTo>
                  <a:cubicBezTo>
                    <a:pt x="62" y="232"/>
                    <a:pt x="61" y="231"/>
                    <a:pt x="61" y="231"/>
                  </a:cubicBezTo>
                  <a:cubicBezTo>
                    <a:pt x="59" y="230"/>
                    <a:pt x="58" y="228"/>
                    <a:pt x="57" y="227"/>
                  </a:cubicBezTo>
                  <a:cubicBezTo>
                    <a:pt x="57" y="226"/>
                    <a:pt x="57" y="225"/>
                    <a:pt x="57" y="225"/>
                  </a:cubicBezTo>
                  <a:cubicBezTo>
                    <a:pt x="57" y="224"/>
                    <a:pt x="57" y="223"/>
                    <a:pt x="57" y="223"/>
                  </a:cubicBezTo>
                  <a:cubicBezTo>
                    <a:pt x="57" y="223"/>
                    <a:pt x="57" y="222"/>
                    <a:pt x="56" y="222"/>
                  </a:cubicBezTo>
                  <a:close/>
                  <a:moveTo>
                    <a:pt x="185" y="30"/>
                  </a:moveTo>
                  <a:cubicBezTo>
                    <a:pt x="185" y="30"/>
                    <a:pt x="185" y="30"/>
                    <a:pt x="185" y="30"/>
                  </a:cubicBezTo>
                  <a:cubicBezTo>
                    <a:pt x="185" y="30"/>
                    <a:pt x="185" y="30"/>
                    <a:pt x="185" y="30"/>
                  </a:cubicBezTo>
                  <a:cubicBezTo>
                    <a:pt x="187" y="34"/>
                    <a:pt x="188" y="37"/>
                    <a:pt x="189" y="41"/>
                  </a:cubicBezTo>
                  <a:cubicBezTo>
                    <a:pt x="189" y="41"/>
                    <a:pt x="189" y="41"/>
                    <a:pt x="189" y="42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89" y="40"/>
                    <a:pt x="188" y="37"/>
                    <a:pt x="188" y="35"/>
                  </a:cubicBezTo>
                  <a:cubicBezTo>
                    <a:pt x="188" y="34"/>
                    <a:pt x="187" y="32"/>
                    <a:pt x="186" y="31"/>
                  </a:cubicBezTo>
                  <a:cubicBezTo>
                    <a:pt x="186" y="31"/>
                    <a:pt x="185" y="30"/>
                    <a:pt x="185" y="30"/>
                  </a:cubicBezTo>
                  <a:close/>
                  <a:moveTo>
                    <a:pt x="153" y="7"/>
                  </a:moveTo>
                  <a:cubicBezTo>
                    <a:pt x="152" y="7"/>
                    <a:pt x="150" y="7"/>
                    <a:pt x="149" y="6"/>
                  </a:cubicBezTo>
                  <a:cubicBezTo>
                    <a:pt x="149" y="7"/>
                    <a:pt x="149" y="8"/>
                    <a:pt x="149" y="8"/>
                  </a:cubicBezTo>
                  <a:cubicBezTo>
                    <a:pt x="150" y="8"/>
                    <a:pt x="151" y="8"/>
                    <a:pt x="151" y="10"/>
                  </a:cubicBezTo>
                  <a:cubicBezTo>
                    <a:pt x="151" y="10"/>
                    <a:pt x="152" y="9"/>
                    <a:pt x="152" y="9"/>
                  </a:cubicBezTo>
                  <a:cubicBezTo>
                    <a:pt x="152" y="9"/>
                    <a:pt x="153" y="8"/>
                    <a:pt x="153" y="7"/>
                  </a:cubicBezTo>
                  <a:close/>
                  <a:moveTo>
                    <a:pt x="133" y="92"/>
                  </a:moveTo>
                  <a:cubicBezTo>
                    <a:pt x="134" y="92"/>
                    <a:pt x="135" y="91"/>
                    <a:pt x="136" y="91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90"/>
                    <a:pt x="136" y="90"/>
                    <a:pt x="136" y="89"/>
                  </a:cubicBezTo>
                  <a:cubicBezTo>
                    <a:pt x="135" y="89"/>
                    <a:pt x="134" y="90"/>
                    <a:pt x="133" y="90"/>
                  </a:cubicBezTo>
                  <a:cubicBezTo>
                    <a:pt x="133" y="91"/>
                    <a:pt x="133" y="91"/>
                    <a:pt x="133" y="92"/>
                  </a:cubicBezTo>
                  <a:close/>
                  <a:moveTo>
                    <a:pt x="180" y="19"/>
                  </a:moveTo>
                  <a:cubicBezTo>
                    <a:pt x="181" y="21"/>
                    <a:pt x="181" y="22"/>
                    <a:pt x="183" y="23"/>
                  </a:cubicBezTo>
                  <a:cubicBezTo>
                    <a:pt x="183" y="22"/>
                    <a:pt x="183" y="21"/>
                    <a:pt x="183" y="19"/>
                  </a:cubicBezTo>
                  <a:cubicBezTo>
                    <a:pt x="183" y="19"/>
                    <a:pt x="182" y="19"/>
                    <a:pt x="182" y="19"/>
                  </a:cubicBezTo>
                  <a:cubicBezTo>
                    <a:pt x="181" y="19"/>
                    <a:pt x="181" y="19"/>
                    <a:pt x="180" y="19"/>
                  </a:cubicBezTo>
                  <a:close/>
                  <a:moveTo>
                    <a:pt x="115" y="100"/>
                  </a:moveTo>
                  <a:cubicBezTo>
                    <a:pt x="113" y="101"/>
                    <a:pt x="112" y="101"/>
                    <a:pt x="110" y="102"/>
                  </a:cubicBezTo>
                  <a:cubicBezTo>
                    <a:pt x="110" y="102"/>
                    <a:pt x="110" y="103"/>
                    <a:pt x="110" y="103"/>
                  </a:cubicBezTo>
                  <a:cubicBezTo>
                    <a:pt x="112" y="103"/>
                    <a:pt x="113" y="102"/>
                    <a:pt x="115" y="102"/>
                  </a:cubicBezTo>
                  <a:cubicBezTo>
                    <a:pt x="115" y="101"/>
                    <a:pt x="115" y="101"/>
                    <a:pt x="115" y="100"/>
                  </a:cubicBezTo>
                  <a:close/>
                  <a:moveTo>
                    <a:pt x="92" y="221"/>
                  </a:moveTo>
                  <a:cubicBezTo>
                    <a:pt x="92" y="216"/>
                    <a:pt x="92" y="212"/>
                    <a:pt x="92" y="207"/>
                  </a:cubicBezTo>
                  <a:cubicBezTo>
                    <a:pt x="92" y="207"/>
                    <a:pt x="91" y="208"/>
                    <a:pt x="91" y="208"/>
                  </a:cubicBezTo>
                  <a:cubicBezTo>
                    <a:pt x="91" y="212"/>
                    <a:pt x="92" y="216"/>
                    <a:pt x="92" y="221"/>
                  </a:cubicBezTo>
                  <a:close/>
                  <a:moveTo>
                    <a:pt x="101" y="258"/>
                  </a:moveTo>
                  <a:cubicBezTo>
                    <a:pt x="103" y="258"/>
                    <a:pt x="105" y="258"/>
                    <a:pt x="106" y="258"/>
                  </a:cubicBezTo>
                  <a:cubicBezTo>
                    <a:pt x="108" y="258"/>
                    <a:pt x="109" y="258"/>
                    <a:pt x="111" y="258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07" y="257"/>
                    <a:pt x="104" y="257"/>
                    <a:pt x="101" y="256"/>
                  </a:cubicBezTo>
                  <a:cubicBezTo>
                    <a:pt x="101" y="256"/>
                    <a:pt x="101" y="257"/>
                    <a:pt x="101" y="258"/>
                  </a:cubicBezTo>
                  <a:close/>
                  <a:moveTo>
                    <a:pt x="94" y="107"/>
                  </a:moveTo>
                  <a:cubicBezTo>
                    <a:pt x="95" y="107"/>
                    <a:pt x="96" y="106"/>
                    <a:pt x="98" y="106"/>
                  </a:cubicBezTo>
                  <a:cubicBezTo>
                    <a:pt x="98" y="106"/>
                    <a:pt x="98" y="105"/>
                    <a:pt x="98" y="104"/>
                  </a:cubicBezTo>
                  <a:cubicBezTo>
                    <a:pt x="96" y="105"/>
                    <a:pt x="95" y="105"/>
                    <a:pt x="94" y="105"/>
                  </a:cubicBezTo>
                  <a:cubicBezTo>
                    <a:pt x="94" y="106"/>
                    <a:pt x="94" y="106"/>
                    <a:pt x="94" y="107"/>
                  </a:cubicBezTo>
                  <a:close/>
                  <a:moveTo>
                    <a:pt x="73" y="156"/>
                  </a:moveTo>
                  <a:cubicBezTo>
                    <a:pt x="73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1" y="157"/>
                    <a:pt x="70" y="158"/>
                    <a:pt x="70" y="159"/>
                  </a:cubicBezTo>
                  <a:cubicBezTo>
                    <a:pt x="69" y="160"/>
                    <a:pt x="68" y="161"/>
                    <a:pt x="67" y="163"/>
                  </a:cubicBezTo>
                  <a:cubicBezTo>
                    <a:pt x="67" y="163"/>
                    <a:pt x="67" y="164"/>
                    <a:pt x="67" y="165"/>
                  </a:cubicBezTo>
                  <a:cubicBezTo>
                    <a:pt x="67" y="165"/>
                    <a:pt x="67" y="165"/>
                    <a:pt x="67" y="166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68" y="166"/>
                    <a:pt x="68" y="166"/>
                    <a:pt x="68" y="165"/>
                  </a:cubicBezTo>
                  <a:cubicBezTo>
                    <a:pt x="68" y="165"/>
                    <a:pt x="68" y="164"/>
                    <a:pt x="68" y="163"/>
                  </a:cubicBezTo>
                  <a:cubicBezTo>
                    <a:pt x="68" y="162"/>
                    <a:pt x="68" y="162"/>
                    <a:pt x="69" y="16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0" y="159"/>
                    <a:pt x="71" y="158"/>
                    <a:pt x="72" y="157"/>
                  </a:cubicBezTo>
                  <a:cubicBezTo>
                    <a:pt x="72" y="156"/>
                    <a:pt x="72" y="156"/>
                    <a:pt x="73" y="156"/>
                  </a:cubicBezTo>
                  <a:close/>
                  <a:moveTo>
                    <a:pt x="147" y="14"/>
                  </a:moveTo>
                  <a:cubicBezTo>
                    <a:pt x="147" y="14"/>
                    <a:pt x="147" y="13"/>
                    <a:pt x="147" y="13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45" y="13"/>
                    <a:pt x="144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3"/>
                    <a:pt x="141" y="14"/>
                    <a:pt x="140" y="14"/>
                  </a:cubicBezTo>
                  <a:cubicBezTo>
                    <a:pt x="143" y="15"/>
                    <a:pt x="145" y="15"/>
                    <a:pt x="147" y="14"/>
                  </a:cubicBezTo>
                  <a:close/>
                  <a:moveTo>
                    <a:pt x="28" y="88"/>
                  </a:moveTo>
                  <a:cubicBezTo>
                    <a:pt x="28" y="90"/>
                    <a:pt x="28" y="91"/>
                    <a:pt x="29" y="92"/>
                  </a:cubicBezTo>
                  <a:cubicBezTo>
                    <a:pt x="29" y="92"/>
                    <a:pt x="29" y="92"/>
                    <a:pt x="30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1" y="92"/>
                    <a:pt x="31" y="91"/>
                    <a:pt x="31" y="90"/>
                  </a:cubicBezTo>
                  <a:cubicBezTo>
                    <a:pt x="31" y="90"/>
                    <a:pt x="30" y="90"/>
                    <a:pt x="30" y="90"/>
                  </a:cubicBezTo>
                  <a:cubicBezTo>
                    <a:pt x="30" y="89"/>
                    <a:pt x="29" y="89"/>
                    <a:pt x="28" y="88"/>
                  </a:cubicBezTo>
                  <a:close/>
                  <a:moveTo>
                    <a:pt x="71" y="205"/>
                  </a:moveTo>
                  <a:cubicBezTo>
                    <a:pt x="69" y="205"/>
                    <a:pt x="67" y="206"/>
                    <a:pt x="66" y="208"/>
                  </a:cubicBezTo>
                  <a:cubicBezTo>
                    <a:pt x="68" y="208"/>
                    <a:pt x="70" y="207"/>
                    <a:pt x="72" y="206"/>
                  </a:cubicBezTo>
                  <a:cubicBezTo>
                    <a:pt x="72" y="206"/>
                    <a:pt x="72" y="205"/>
                    <a:pt x="71" y="205"/>
                  </a:cubicBezTo>
                  <a:close/>
                  <a:moveTo>
                    <a:pt x="122" y="103"/>
                  </a:moveTo>
                  <a:cubicBezTo>
                    <a:pt x="123" y="103"/>
                    <a:pt x="124" y="102"/>
                    <a:pt x="124" y="102"/>
                  </a:cubicBezTo>
                  <a:cubicBezTo>
                    <a:pt x="124" y="102"/>
                    <a:pt x="125" y="102"/>
                    <a:pt x="125" y="102"/>
                  </a:cubicBezTo>
                  <a:cubicBezTo>
                    <a:pt x="125" y="101"/>
                    <a:pt x="125" y="100"/>
                    <a:pt x="125" y="99"/>
                  </a:cubicBezTo>
                  <a:cubicBezTo>
                    <a:pt x="124" y="100"/>
                    <a:pt x="123" y="100"/>
                    <a:pt x="122" y="100"/>
                  </a:cubicBezTo>
                  <a:cubicBezTo>
                    <a:pt x="122" y="100"/>
                    <a:pt x="122" y="101"/>
                    <a:pt x="122" y="101"/>
                  </a:cubicBezTo>
                  <a:cubicBezTo>
                    <a:pt x="122" y="101"/>
                    <a:pt x="122" y="102"/>
                    <a:pt x="122" y="103"/>
                  </a:cubicBezTo>
                  <a:close/>
                  <a:moveTo>
                    <a:pt x="162" y="111"/>
                  </a:moveTo>
                  <a:cubicBezTo>
                    <a:pt x="162" y="111"/>
                    <a:pt x="162" y="111"/>
                    <a:pt x="162" y="111"/>
                  </a:cubicBezTo>
                  <a:cubicBezTo>
                    <a:pt x="163" y="110"/>
                    <a:pt x="165" y="109"/>
                    <a:pt x="166" y="108"/>
                  </a:cubicBezTo>
                  <a:cubicBezTo>
                    <a:pt x="167" y="108"/>
                    <a:pt x="167" y="107"/>
                    <a:pt x="167" y="106"/>
                  </a:cubicBezTo>
                  <a:cubicBezTo>
                    <a:pt x="166" y="106"/>
                    <a:pt x="166" y="106"/>
                    <a:pt x="165" y="107"/>
                  </a:cubicBezTo>
                  <a:cubicBezTo>
                    <a:pt x="164" y="107"/>
                    <a:pt x="164" y="108"/>
                    <a:pt x="163" y="109"/>
                  </a:cubicBezTo>
                  <a:cubicBezTo>
                    <a:pt x="163" y="109"/>
                    <a:pt x="162" y="110"/>
                    <a:pt x="162" y="111"/>
                  </a:cubicBezTo>
                  <a:close/>
                  <a:moveTo>
                    <a:pt x="105" y="32"/>
                  </a:moveTo>
                  <a:cubicBezTo>
                    <a:pt x="104" y="33"/>
                    <a:pt x="102" y="34"/>
                    <a:pt x="101" y="35"/>
                  </a:cubicBezTo>
                  <a:cubicBezTo>
                    <a:pt x="101" y="36"/>
                    <a:pt x="101" y="36"/>
                    <a:pt x="101" y="37"/>
                  </a:cubicBezTo>
                  <a:cubicBezTo>
                    <a:pt x="102" y="37"/>
                    <a:pt x="102" y="36"/>
                    <a:pt x="103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5"/>
                    <a:pt x="104" y="34"/>
                    <a:pt x="104" y="33"/>
                  </a:cubicBezTo>
                  <a:cubicBezTo>
                    <a:pt x="105" y="33"/>
                    <a:pt x="105" y="32"/>
                    <a:pt x="105" y="32"/>
                  </a:cubicBezTo>
                  <a:close/>
                  <a:moveTo>
                    <a:pt x="93" y="39"/>
                  </a:moveTo>
                  <a:cubicBezTo>
                    <a:pt x="93" y="39"/>
                    <a:pt x="93" y="39"/>
                    <a:pt x="94" y="39"/>
                  </a:cubicBezTo>
                  <a:cubicBezTo>
                    <a:pt x="95" y="39"/>
                    <a:pt x="96" y="39"/>
                    <a:pt x="98" y="38"/>
                  </a:cubicBezTo>
                  <a:cubicBezTo>
                    <a:pt x="98" y="38"/>
                    <a:pt x="99" y="37"/>
                    <a:pt x="99" y="37"/>
                  </a:cubicBezTo>
                  <a:cubicBezTo>
                    <a:pt x="97" y="37"/>
                    <a:pt x="94" y="38"/>
                    <a:pt x="93" y="39"/>
                  </a:cubicBezTo>
                  <a:close/>
                  <a:moveTo>
                    <a:pt x="81" y="67"/>
                  </a:moveTo>
                  <a:cubicBezTo>
                    <a:pt x="79" y="67"/>
                    <a:pt x="78" y="67"/>
                    <a:pt x="77" y="67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7" y="69"/>
                    <a:pt x="80" y="68"/>
                    <a:pt x="81" y="68"/>
                  </a:cubicBezTo>
                  <a:cubicBezTo>
                    <a:pt x="81" y="68"/>
                    <a:pt x="81" y="67"/>
                    <a:pt x="81" y="67"/>
                  </a:cubicBezTo>
                  <a:close/>
                  <a:moveTo>
                    <a:pt x="108" y="102"/>
                  </a:moveTo>
                  <a:cubicBezTo>
                    <a:pt x="107" y="102"/>
                    <a:pt x="106" y="103"/>
                    <a:pt x="105" y="103"/>
                  </a:cubicBezTo>
                  <a:cubicBezTo>
                    <a:pt x="105" y="104"/>
                    <a:pt x="105" y="104"/>
                    <a:pt x="105" y="105"/>
                  </a:cubicBezTo>
                  <a:cubicBezTo>
                    <a:pt x="106" y="105"/>
                    <a:pt x="107" y="104"/>
                    <a:pt x="108" y="104"/>
                  </a:cubicBezTo>
                  <a:cubicBezTo>
                    <a:pt x="108" y="103"/>
                    <a:pt x="108" y="103"/>
                    <a:pt x="108" y="102"/>
                  </a:cubicBezTo>
                  <a:close/>
                  <a:moveTo>
                    <a:pt x="122" y="266"/>
                  </a:moveTo>
                  <a:cubicBezTo>
                    <a:pt x="120" y="266"/>
                    <a:pt x="118" y="265"/>
                    <a:pt x="117" y="265"/>
                  </a:cubicBezTo>
                  <a:cubicBezTo>
                    <a:pt x="117" y="266"/>
                    <a:pt x="117" y="266"/>
                    <a:pt x="118" y="267"/>
                  </a:cubicBezTo>
                  <a:cubicBezTo>
                    <a:pt x="118" y="267"/>
                    <a:pt x="118" y="267"/>
                    <a:pt x="118" y="267"/>
                  </a:cubicBezTo>
                  <a:cubicBezTo>
                    <a:pt x="119" y="267"/>
                    <a:pt x="119" y="267"/>
                    <a:pt x="119" y="267"/>
                  </a:cubicBezTo>
                  <a:cubicBezTo>
                    <a:pt x="120" y="267"/>
                    <a:pt x="121" y="267"/>
                    <a:pt x="121" y="267"/>
                  </a:cubicBezTo>
                  <a:cubicBezTo>
                    <a:pt x="121" y="267"/>
                    <a:pt x="121" y="266"/>
                    <a:pt x="122" y="266"/>
                  </a:cubicBezTo>
                  <a:close/>
                  <a:moveTo>
                    <a:pt x="142" y="89"/>
                  </a:moveTo>
                  <a:cubicBezTo>
                    <a:pt x="142" y="89"/>
                    <a:pt x="142" y="89"/>
                    <a:pt x="142" y="89"/>
                  </a:cubicBezTo>
                  <a:cubicBezTo>
                    <a:pt x="140" y="90"/>
                    <a:pt x="139" y="91"/>
                    <a:pt x="138" y="92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38" y="92"/>
                    <a:pt x="138" y="93"/>
                    <a:pt x="138" y="94"/>
                  </a:cubicBezTo>
                  <a:cubicBezTo>
                    <a:pt x="139" y="93"/>
                    <a:pt x="140" y="92"/>
                    <a:pt x="141" y="91"/>
                  </a:cubicBezTo>
                  <a:cubicBezTo>
                    <a:pt x="142" y="91"/>
                    <a:pt x="142" y="90"/>
                    <a:pt x="142" y="89"/>
                  </a:cubicBezTo>
                  <a:close/>
                  <a:moveTo>
                    <a:pt x="103" y="103"/>
                  </a:moveTo>
                  <a:cubicBezTo>
                    <a:pt x="102" y="103"/>
                    <a:pt x="101" y="104"/>
                    <a:pt x="100" y="104"/>
                  </a:cubicBezTo>
                  <a:cubicBezTo>
                    <a:pt x="100" y="105"/>
                    <a:pt x="100" y="105"/>
                    <a:pt x="100" y="106"/>
                  </a:cubicBezTo>
                  <a:cubicBezTo>
                    <a:pt x="101" y="106"/>
                    <a:pt x="102" y="106"/>
                    <a:pt x="103" y="105"/>
                  </a:cubicBezTo>
                  <a:cubicBezTo>
                    <a:pt x="103" y="105"/>
                    <a:pt x="103" y="104"/>
                    <a:pt x="103" y="103"/>
                  </a:cubicBezTo>
                  <a:close/>
                  <a:moveTo>
                    <a:pt x="138" y="90"/>
                  </a:moveTo>
                  <a:cubicBezTo>
                    <a:pt x="138" y="90"/>
                    <a:pt x="138" y="89"/>
                    <a:pt x="139" y="89"/>
                  </a:cubicBezTo>
                  <a:cubicBezTo>
                    <a:pt x="140" y="89"/>
                    <a:pt x="140" y="88"/>
                    <a:pt x="141" y="88"/>
                  </a:cubicBezTo>
                  <a:cubicBezTo>
                    <a:pt x="142" y="87"/>
                    <a:pt x="142" y="87"/>
                    <a:pt x="142" y="86"/>
                  </a:cubicBezTo>
                  <a:cubicBezTo>
                    <a:pt x="141" y="86"/>
                    <a:pt x="140" y="87"/>
                    <a:pt x="138" y="88"/>
                  </a:cubicBezTo>
                  <a:cubicBezTo>
                    <a:pt x="138" y="88"/>
                    <a:pt x="138" y="88"/>
                    <a:pt x="138" y="88"/>
                  </a:cubicBezTo>
                  <a:cubicBezTo>
                    <a:pt x="138" y="89"/>
                    <a:pt x="138" y="89"/>
                    <a:pt x="138" y="90"/>
                  </a:cubicBezTo>
                  <a:close/>
                  <a:moveTo>
                    <a:pt x="81" y="130"/>
                  </a:moveTo>
                  <a:cubicBezTo>
                    <a:pt x="80" y="134"/>
                    <a:pt x="81" y="137"/>
                    <a:pt x="81" y="140"/>
                  </a:cubicBezTo>
                  <a:cubicBezTo>
                    <a:pt x="81" y="140"/>
                    <a:pt x="81" y="140"/>
                    <a:pt x="81" y="140"/>
                  </a:cubicBezTo>
                  <a:cubicBezTo>
                    <a:pt x="81" y="137"/>
                    <a:pt x="81" y="134"/>
                    <a:pt x="81" y="130"/>
                  </a:cubicBezTo>
                  <a:close/>
                  <a:moveTo>
                    <a:pt x="91" y="116"/>
                  </a:moveTo>
                  <a:cubicBezTo>
                    <a:pt x="91" y="115"/>
                    <a:pt x="91" y="114"/>
                    <a:pt x="91" y="113"/>
                  </a:cubicBezTo>
                  <a:cubicBezTo>
                    <a:pt x="90" y="113"/>
                    <a:pt x="90" y="113"/>
                    <a:pt x="89" y="113"/>
                  </a:cubicBezTo>
                  <a:cubicBezTo>
                    <a:pt x="89" y="114"/>
                    <a:pt x="89" y="115"/>
                    <a:pt x="89" y="116"/>
                  </a:cubicBezTo>
                  <a:cubicBezTo>
                    <a:pt x="90" y="116"/>
                    <a:pt x="90" y="116"/>
                    <a:pt x="91" y="116"/>
                  </a:cubicBezTo>
                  <a:close/>
                  <a:moveTo>
                    <a:pt x="66" y="153"/>
                  </a:moveTo>
                  <a:cubicBezTo>
                    <a:pt x="66" y="153"/>
                    <a:pt x="65" y="153"/>
                    <a:pt x="65" y="153"/>
                  </a:cubicBezTo>
                  <a:cubicBezTo>
                    <a:pt x="64" y="154"/>
                    <a:pt x="63" y="156"/>
                    <a:pt x="63" y="158"/>
                  </a:cubicBezTo>
                  <a:cubicBezTo>
                    <a:pt x="62" y="158"/>
                    <a:pt x="63" y="158"/>
                    <a:pt x="63" y="158"/>
                  </a:cubicBezTo>
                  <a:cubicBezTo>
                    <a:pt x="64" y="158"/>
                    <a:pt x="64" y="157"/>
                    <a:pt x="65" y="156"/>
                  </a:cubicBezTo>
                  <a:cubicBezTo>
                    <a:pt x="65" y="155"/>
                    <a:pt x="66" y="155"/>
                    <a:pt x="66" y="154"/>
                  </a:cubicBezTo>
                  <a:cubicBezTo>
                    <a:pt x="66" y="154"/>
                    <a:pt x="66" y="153"/>
                    <a:pt x="66" y="153"/>
                  </a:cubicBezTo>
                  <a:close/>
                  <a:moveTo>
                    <a:pt x="105" y="107"/>
                  </a:moveTo>
                  <a:cubicBezTo>
                    <a:pt x="105" y="108"/>
                    <a:pt x="105" y="108"/>
                    <a:pt x="105" y="109"/>
                  </a:cubicBezTo>
                  <a:cubicBezTo>
                    <a:pt x="106" y="109"/>
                    <a:pt x="107" y="108"/>
                    <a:pt x="108" y="108"/>
                  </a:cubicBezTo>
                  <a:cubicBezTo>
                    <a:pt x="108" y="107"/>
                    <a:pt x="108" y="107"/>
                    <a:pt x="108" y="106"/>
                  </a:cubicBezTo>
                  <a:cubicBezTo>
                    <a:pt x="107" y="106"/>
                    <a:pt x="106" y="106"/>
                    <a:pt x="105" y="107"/>
                  </a:cubicBezTo>
                  <a:close/>
                  <a:moveTo>
                    <a:pt x="100" y="108"/>
                  </a:moveTo>
                  <a:cubicBezTo>
                    <a:pt x="100" y="109"/>
                    <a:pt x="100" y="109"/>
                    <a:pt x="100" y="110"/>
                  </a:cubicBezTo>
                  <a:cubicBezTo>
                    <a:pt x="101" y="110"/>
                    <a:pt x="102" y="110"/>
                    <a:pt x="102" y="110"/>
                  </a:cubicBezTo>
                  <a:cubicBezTo>
                    <a:pt x="102" y="109"/>
                    <a:pt x="103" y="108"/>
                    <a:pt x="103" y="107"/>
                  </a:cubicBezTo>
                  <a:cubicBezTo>
                    <a:pt x="102" y="107"/>
                    <a:pt x="101" y="108"/>
                    <a:pt x="100" y="108"/>
                  </a:cubicBezTo>
                  <a:close/>
                  <a:moveTo>
                    <a:pt x="82" y="35"/>
                  </a:moveTo>
                  <a:cubicBezTo>
                    <a:pt x="82" y="35"/>
                    <a:pt x="82" y="35"/>
                    <a:pt x="82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6"/>
                    <a:pt x="80" y="37"/>
                    <a:pt x="80" y="37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9" y="40"/>
                    <a:pt x="79" y="41"/>
                    <a:pt x="78" y="41"/>
                  </a:cubicBezTo>
                  <a:cubicBezTo>
                    <a:pt x="79" y="42"/>
                    <a:pt x="80" y="42"/>
                    <a:pt x="81" y="42"/>
                  </a:cubicBezTo>
                  <a:cubicBezTo>
                    <a:pt x="81" y="42"/>
                    <a:pt x="81" y="41"/>
                    <a:pt x="80" y="41"/>
                  </a:cubicBezTo>
                  <a:cubicBezTo>
                    <a:pt x="80" y="40"/>
                    <a:pt x="80" y="40"/>
                    <a:pt x="80" y="39"/>
                  </a:cubicBezTo>
                  <a:cubicBezTo>
                    <a:pt x="80" y="39"/>
                    <a:pt x="80" y="38"/>
                    <a:pt x="80" y="37"/>
                  </a:cubicBezTo>
                  <a:cubicBezTo>
                    <a:pt x="81" y="36"/>
                    <a:pt x="81" y="36"/>
                    <a:pt x="82" y="35"/>
                  </a:cubicBezTo>
                  <a:close/>
                  <a:moveTo>
                    <a:pt x="113" y="264"/>
                  </a:moveTo>
                  <a:cubicBezTo>
                    <a:pt x="113" y="265"/>
                    <a:pt x="113" y="266"/>
                    <a:pt x="113" y="267"/>
                  </a:cubicBezTo>
                  <a:cubicBezTo>
                    <a:pt x="114" y="267"/>
                    <a:pt x="115" y="267"/>
                    <a:pt x="116" y="267"/>
                  </a:cubicBezTo>
                  <a:cubicBezTo>
                    <a:pt x="116" y="266"/>
                    <a:pt x="115" y="265"/>
                    <a:pt x="115" y="265"/>
                  </a:cubicBezTo>
                  <a:cubicBezTo>
                    <a:pt x="115" y="265"/>
                    <a:pt x="115" y="264"/>
                    <a:pt x="115" y="264"/>
                  </a:cubicBezTo>
                  <a:cubicBezTo>
                    <a:pt x="114" y="264"/>
                    <a:pt x="114" y="264"/>
                    <a:pt x="113" y="264"/>
                  </a:cubicBezTo>
                  <a:close/>
                  <a:moveTo>
                    <a:pt x="196" y="45"/>
                  </a:moveTo>
                  <a:cubicBezTo>
                    <a:pt x="195" y="47"/>
                    <a:pt x="195" y="49"/>
                    <a:pt x="194" y="52"/>
                  </a:cubicBezTo>
                  <a:cubicBezTo>
                    <a:pt x="195" y="51"/>
                    <a:pt x="195" y="51"/>
                    <a:pt x="196" y="51"/>
                  </a:cubicBezTo>
                  <a:cubicBezTo>
                    <a:pt x="196" y="50"/>
                    <a:pt x="196" y="49"/>
                    <a:pt x="196" y="49"/>
                  </a:cubicBezTo>
                  <a:cubicBezTo>
                    <a:pt x="196" y="48"/>
                    <a:pt x="196" y="47"/>
                    <a:pt x="196" y="47"/>
                  </a:cubicBezTo>
                  <a:cubicBezTo>
                    <a:pt x="196" y="46"/>
                    <a:pt x="196" y="46"/>
                    <a:pt x="196" y="45"/>
                  </a:cubicBezTo>
                  <a:close/>
                  <a:moveTo>
                    <a:pt x="60" y="211"/>
                  </a:moveTo>
                  <a:cubicBezTo>
                    <a:pt x="58" y="213"/>
                    <a:pt x="57" y="218"/>
                    <a:pt x="58" y="220"/>
                  </a:cubicBezTo>
                  <a:cubicBezTo>
                    <a:pt x="59" y="217"/>
                    <a:pt x="59" y="214"/>
                    <a:pt x="60" y="211"/>
                  </a:cubicBezTo>
                  <a:close/>
                  <a:moveTo>
                    <a:pt x="96" y="238"/>
                  </a:moveTo>
                  <a:cubicBezTo>
                    <a:pt x="98" y="238"/>
                    <a:pt x="100" y="238"/>
                    <a:pt x="102" y="239"/>
                  </a:cubicBezTo>
                  <a:cubicBezTo>
                    <a:pt x="101" y="238"/>
                    <a:pt x="100" y="238"/>
                    <a:pt x="99" y="237"/>
                  </a:cubicBezTo>
                  <a:cubicBezTo>
                    <a:pt x="98" y="237"/>
                    <a:pt x="98" y="237"/>
                    <a:pt x="97" y="237"/>
                  </a:cubicBezTo>
                  <a:cubicBezTo>
                    <a:pt x="96" y="236"/>
                    <a:pt x="95" y="236"/>
                    <a:pt x="94" y="236"/>
                  </a:cubicBezTo>
                  <a:cubicBezTo>
                    <a:pt x="94" y="236"/>
                    <a:pt x="95" y="236"/>
                    <a:pt x="95" y="236"/>
                  </a:cubicBezTo>
                  <a:cubicBezTo>
                    <a:pt x="96" y="237"/>
                    <a:pt x="96" y="237"/>
                    <a:pt x="96" y="238"/>
                  </a:cubicBezTo>
                  <a:close/>
                  <a:moveTo>
                    <a:pt x="29" y="70"/>
                  </a:moveTo>
                  <a:cubicBezTo>
                    <a:pt x="30" y="72"/>
                    <a:pt x="30" y="74"/>
                    <a:pt x="31" y="76"/>
                  </a:cubicBezTo>
                  <a:cubicBezTo>
                    <a:pt x="31" y="75"/>
                    <a:pt x="31" y="74"/>
                    <a:pt x="32" y="73"/>
                  </a:cubicBezTo>
                  <a:cubicBezTo>
                    <a:pt x="32" y="72"/>
                    <a:pt x="31" y="72"/>
                    <a:pt x="31" y="72"/>
                  </a:cubicBezTo>
                  <a:cubicBezTo>
                    <a:pt x="31" y="71"/>
                    <a:pt x="30" y="71"/>
                    <a:pt x="30" y="70"/>
                  </a:cubicBezTo>
                  <a:cubicBezTo>
                    <a:pt x="30" y="70"/>
                    <a:pt x="29" y="70"/>
                    <a:pt x="29" y="70"/>
                  </a:cubicBezTo>
                  <a:close/>
                  <a:moveTo>
                    <a:pt x="60" y="263"/>
                  </a:moveTo>
                  <a:cubicBezTo>
                    <a:pt x="59" y="263"/>
                    <a:pt x="58" y="264"/>
                    <a:pt x="57" y="264"/>
                  </a:cubicBezTo>
                  <a:cubicBezTo>
                    <a:pt x="57" y="265"/>
                    <a:pt x="58" y="265"/>
                    <a:pt x="58" y="265"/>
                  </a:cubicBezTo>
                  <a:cubicBezTo>
                    <a:pt x="59" y="265"/>
                    <a:pt x="60" y="265"/>
                    <a:pt x="60" y="265"/>
                  </a:cubicBezTo>
                  <a:cubicBezTo>
                    <a:pt x="60" y="264"/>
                    <a:pt x="60" y="263"/>
                    <a:pt x="60" y="263"/>
                  </a:cubicBezTo>
                  <a:close/>
                  <a:moveTo>
                    <a:pt x="127" y="77"/>
                  </a:moveTo>
                  <a:cubicBezTo>
                    <a:pt x="128" y="76"/>
                    <a:pt x="131" y="72"/>
                    <a:pt x="132" y="71"/>
                  </a:cubicBezTo>
                  <a:cubicBezTo>
                    <a:pt x="131" y="71"/>
                    <a:pt x="131" y="72"/>
                    <a:pt x="131" y="72"/>
                  </a:cubicBezTo>
                  <a:cubicBezTo>
                    <a:pt x="130" y="73"/>
                    <a:pt x="129" y="74"/>
                    <a:pt x="127" y="75"/>
                  </a:cubicBezTo>
                  <a:cubicBezTo>
                    <a:pt x="127" y="75"/>
                    <a:pt x="127" y="76"/>
                    <a:pt x="127" y="77"/>
                  </a:cubicBezTo>
                  <a:close/>
                  <a:moveTo>
                    <a:pt x="117" y="13"/>
                  </a:moveTo>
                  <a:cubicBezTo>
                    <a:pt x="115" y="13"/>
                    <a:pt x="113" y="12"/>
                    <a:pt x="112" y="13"/>
                  </a:cubicBezTo>
                  <a:cubicBezTo>
                    <a:pt x="112" y="13"/>
                    <a:pt x="113" y="13"/>
                    <a:pt x="113" y="13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5" y="14"/>
                    <a:pt x="116" y="14"/>
                  </a:cubicBezTo>
                  <a:cubicBezTo>
                    <a:pt x="116" y="14"/>
                    <a:pt x="117" y="14"/>
                    <a:pt x="117" y="13"/>
                  </a:cubicBezTo>
                  <a:close/>
                  <a:moveTo>
                    <a:pt x="70" y="269"/>
                  </a:moveTo>
                  <a:cubicBezTo>
                    <a:pt x="69" y="269"/>
                    <a:pt x="68" y="269"/>
                    <a:pt x="67" y="269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8" y="271"/>
                    <a:pt x="68" y="271"/>
                    <a:pt x="68" y="271"/>
                  </a:cubicBezTo>
                  <a:cubicBezTo>
                    <a:pt x="69" y="271"/>
                    <a:pt x="70" y="271"/>
                    <a:pt x="70" y="271"/>
                  </a:cubicBezTo>
                  <a:cubicBezTo>
                    <a:pt x="70" y="270"/>
                    <a:pt x="70" y="270"/>
                    <a:pt x="70" y="269"/>
                  </a:cubicBezTo>
                  <a:close/>
                  <a:moveTo>
                    <a:pt x="189" y="86"/>
                  </a:moveTo>
                  <a:cubicBezTo>
                    <a:pt x="189" y="86"/>
                    <a:pt x="189" y="86"/>
                    <a:pt x="189" y="86"/>
                  </a:cubicBezTo>
                  <a:cubicBezTo>
                    <a:pt x="189" y="86"/>
                    <a:pt x="189" y="85"/>
                    <a:pt x="189" y="85"/>
                  </a:cubicBezTo>
                  <a:cubicBezTo>
                    <a:pt x="190" y="84"/>
                    <a:pt x="190" y="83"/>
                    <a:pt x="190" y="82"/>
                  </a:cubicBezTo>
                  <a:cubicBezTo>
                    <a:pt x="191" y="81"/>
                    <a:pt x="191" y="81"/>
                    <a:pt x="191" y="80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91" y="80"/>
                    <a:pt x="190" y="80"/>
                    <a:pt x="190" y="80"/>
                  </a:cubicBezTo>
                  <a:cubicBezTo>
                    <a:pt x="190" y="81"/>
                    <a:pt x="189" y="82"/>
                    <a:pt x="189" y="83"/>
                  </a:cubicBezTo>
                  <a:cubicBezTo>
                    <a:pt x="189" y="84"/>
                    <a:pt x="189" y="85"/>
                    <a:pt x="189" y="86"/>
                  </a:cubicBezTo>
                  <a:close/>
                  <a:moveTo>
                    <a:pt x="101" y="33"/>
                  </a:moveTo>
                  <a:cubicBezTo>
                    <a:pt x="99" y="34"/>
                    <a:pt x="97" y="34"/>
                    <a:pt x="94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6" y="35"/>
                    <a:pt x="98" y="35"/>
                    <a:pt x="100" y="35"/>
                  </a:cubicBezTo>
                  <a:cubicBezTo>
                    <a:pt x="100" y="34"/>
                    <a:pt x="100" y="34"/>
                    <a:pt x="101" y="33"/>
                  </a:cubicBezTo>
                  <a:close/>
                  <a:moveTo>
                    <a:pt x="6" y="78"/>
                  </a:moveTo>
                  <a:cubicBezTo>
                    <a:pt x="7" y="80"/>
                    <a:pt x="8" y="83"/>
                    <a:pt x="10" y="85"/>
                  </a:cubicBezTo>
                  <a:cubicBezTo>
                    <a:pt x="10" y="85"/>
                    <a:pt x="10" y="84"/>
                    <a:pt x="10" y="84"/>
                  </a:cubicBezTo>
                  <a:cubicBezTo>
                    <a:pt x="9" y="82"/>
                    <a:pt x="8" y="80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6" y="78"/>
                    <a:pt x="6" y="78"/>
                  </a:cubicBezTo>
                  <a:close/>
                  <a:moveTo>
                    <a:pt x="126" y="267"/>
                  </a:moveTo>
                  <a:cubicBezTo>
                    <a:pt x="126" y="266"/>
                    <a:pt x="125" y="265"/>
                    <a:pt x="125" y="264"/>
                  </a:cubicBezTo>
                  <a:cubicBezTo>
                    <a:pt x="125" y="264"/>
                    <a:pt x="125" y="263"/>
                    <a:pt x="125" y="263"/>
                  </a:cubicBezTo>
                  <a:cubicBezTo>
                    <a:pt x="124" y="263"/>
                    <a:pt x="123" y="262"/>
                    <a:pt x="122" y="262"/>
                  </a:cubicBezTo>
                  <a:cubicBezTo>
                    <a:pt x="122" y="262"/>
                    <a:pt x="122" y="262"/>
                    <a:pt x="123" y="263"/>
                  </a:cubicBezTo>
                  <a:cubicBezTo>
                    <a:pt x="123" y="263"/>
                    <a:pt x="124" y="263"/>
                    <a:pt x="125" y="264"/>
                  </a:cubicBezTo>
                  <a:cubicBezTo>
                    <a:pt x="125" y="265"/>
                    <a:pt x="125" y="266"/>
                    <a:pt x="124" y="266"/>
                  </a:cubicBezTo>
                  <a:cubicBezTo>
                    <a:pt x="124" y="266"/>
                    <a:pt x="124" y="266"/>
                    <a:pt x="123" y="266"/>
                  </a:cubicBezTo>
                  <a:cubicBezTo>
                    <a:pt x="124" y="267"/>
                    <a:pt x="125" y="267"/>
                    <a:pt x="126" y="267"/>
                  </a:cubicBezTo>
                  <a:close/>
                  <a:moveTo>
                    <a:pt x="95" y="258"/>
                  </a:moveTo>
                  <a:cubicBezTo>
                    <a:pt x="96" y="258"/>
                    <a:pt x="96" y="258"/>
                    <a:pt x="96" y="258"/>
                  </a:cubicBezTo>
                  <a:cubicBezTo>
                    <a:pt x="96" y="258"/>
                    <a:pt x="96" y="258"/>
                    <a:pt x="96" y="257"/>
                  </a:cubicBezTo>
                  <a:cubicBezTo>
                    <a:pt x="96" y="256"/>
                    <a:pt x="97" y="255"/>
                    <a:pt x="98" y="256"/>
                  </a:cubicBezTo>
                  <a:cubicBezTo>
                    <a:pt x="98" y="256"/>
                    <a:pt x="99" y="256"/>
                    <a:pt x="99" y="256"/>
                  </a:cubicBezTo>
                  <a:cubicBezTo>
                    <a:pt x="99" y="256"/>
                    <a:pt x="99" y="255"/>
                    <a:pt x="98" y="255"/>
                  </a:cubicBezTo>
                  <a:cubicBezTo>
                    <a:pt x="97" y="255"/>
                    <a:pt x="96" y="255"/>
                    <a:pt x="95" y="255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95" y="256"/>
                    <a:pt x="95" y="257"/>
                    <a:pt x="95" y="258"/>
                  </a:cubicBezTo>
                  <a:close/>
                  <a:moveTo>
                    <a:pt x="88" y="125"/>
                  </a:moveTo>
                  <a:cubicBezTo>
                    <a:pt x="87" y="125"/>
                    <a:pt x="86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6"/>
                    <a:pt x="84" y="126"/>
                    <a:pt x="84" y="126"/>
                  </a:cubicBezTo>
                  <a:cubicBezTo>
                    <a:pt x="84" y="127"/>
                    <a:pt x="84" y="128"/>
                    <a:pt x="84" y="128"/>
                  </a:cubicBezTo>
                  <a:cubicBezTo>
                    <a:pt x="84" y="129"/>
                    <a:pt x="84" y="129"/>
                    <a:pt x="84" y="130"/>
                  </a:cubicBezTo>
                  <a:cubicBezTo>
                    <a:pt x="85" y="129"/>
                    <a:pt x="85" y="128"/>
                    <a:pt x="85" y="127"/>
                  </a:cubicBezTo>
                  <a:cubicBezTo>
                    <a:pt x="85" y="127"/>
                    <a:pt x="85" y="126"/>
                    <a:pt x="86" y="126"/>
                  </a:cubicBezTo>
                  <a:cubicBezTo>
                    <a:pt x="86" y="125"/>
                    <a:pt x="87" y="125"/>
                    <a:pt x="87" y="126"/>
                  </a:cubicBezTo>
                  <a:cubicBezTo>
                    <a:pt x="87" y="126"/>
                    <a:pt x="87" y="126"/>
                    <a:pt x="88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8" y="126"/>
                    <a:pt x="88" y="125"/>
                    <a:pt x="88" y="125"/>
                  </a:cubicBezTo>
                  <a:close/>
                  <a:moveTo>
                    <a:pt x="105" y="111"/>
                  </a:moveTo>
                  <a:cubicBezTo>
                    <a:pt x="105" y="111"/>
                    <a:pt x="105" y="112"/>
                    <a:pt x="105" y="112"/>
                  </a:cubicBezTo>
                  <a:cubicBezTo>
                    <a:pt x="105" y="113"/>
                    <a:pt x="106" y="113"/>
                    <a:pt x="106" y="113"/>
                  </a:cubicBezTo>
                  <a:cubicBezTo>
                    <a:pt x="106" y="113"/>
                    <a:pt x="107" y="113"/>
                    <a:pt x="107" y="113"/>
                  </a:cubicBezTo>
                  <a:cubicBezTo>
                    <a:pt x="107" y="112"/>
                    <a:pt x="108" y="111"/>
                    <a:pt x="107" y="110"/>
                  </a:cubicBezTo>
                  <a:cubicBezTo>
                    <a:pt x="107" y="110"/>
                    <a:pt x="106" y="111"/>
                    <a:pt x="105" y="111"/>
                  </a:cubicBezTo>
                  <a:close/>
                  <a:moveTo>
                    <a:pt x="159" y="8"/>
                  </a:moveTo>
                  <a:cubicBezTo>
                    <a:pt x="158" y="8"/>
                    <a:pt x="158" y="9"/>
                    <a:pt x="158" y="9"/>
                  </a:cubicBezTo>
                  <a:cubicBezTo>
                    <a:pt x="159" y="9"/>
                    <a:pt x="160" y="9"/>
                    <a:pt x="162" y="9"/>
                  </a:cubicBezTo>
                  <a:cubicBezTo>
                    <a:pt x="162" y="9"/>
                    <a:pt x="162" y="8"/>
                    <a:pt x="162" y="8"/>
                  </a:cubicBezTo>
                  <a:cubicBezTo>
                    <a:pt x="161" y="8"/>
                    <a:pt x="160" y="8"/>
                    <a:pt x="159" y="8"/>
                  </a:cubicBezTo>
                  <a:close/>
                  <a:moveTo>
                    <a:pt x="72" y="182"/>
                  </a:moveTo>
                  <a:cubicBezTo>
                    <a:pt x="72" y="182"/>
                    <a:pt x="72" y="182"/>
                    <a:pt x="72" y="182"/>
                  </a:cubicBezTo>
                  <a:cubicBezTo>
                    <a:pt x="72" y="182"/>
                    <a:pt x="72" y="181"/>
                    <a:pt x="72" y="181"/>
                  </a:cubicBezTo>
                  <a:cubicBezTo>
                    <a:pt x="71" y="181"/>
                    <a:pt x="71" y="181"/>
                    <a:pt x="70" y="180"/>
                  </a:cubicBezTo>
                  <a:cubicBezTo>
                    <a:pt x="70" y="180"/>
                    <a:pt x="69" y="179"/>
                    <a:pt x="69" y="179"/>
                  </a:cubicBezTo>
                  <a:cubicBezTo>
                    <a:pt x="69" y="180"/>
                    <a:pt x="68" y="180"/>
                    <a:pt x="68" y="181"/>
                  </a:cubicBezTo>
                  <a:cubicBezTo>
                    <a:pt x="69" y="181"/>
                    <a:pt x="71" y="182"/>
                    <a:pt x="72" y="182"/>
                  </a:cubicBezTo>
                  <a:close/>
                  <a:moveTo>
                    <a:pt x="120" y="106"/>
                  </a:moveTo>
                  <a:cubicBezTo>
                    <a:pt x="119" y="107"/>
                    <a:pt x="118" y="107"/>
                    <a:pt x="117" y="107"/>
                  </a:cubicBezTo>
                  <a:cubicBezTo>
                    <a:pt x="117" y="108"/>
                    <a:pt x="117" y="108"/>
                    <a:pt x="117" y="109"/>
                  </a:cubicBezTo>
                  <a:cubicBezTo>
                    <a:pt x="118" y="109"/>
                    <a:pt x="118" y="109"/>
                    <a:pt x="119" y="108"/>
                  </a:cubicBezTo>
                  <a:cubicBezTo>
                    <a:pt x="119" y="108"/>
                    <a:pt x="119" y="108"/>
                    <a:pt x="119" y="108"/>
                  </a:cubicBezTo>
                  <a:cubicBezTo>
                    <a:pt x="119" y="107"/>
                    <a:pt x="119" y="107"/>
                    <a:pt x="120" y="106"/>
                  </a:cubicBezTo>
                  <a:close/>
                  <a:moveTo>
                    <a:pt x="89" y="226"/>
                  </a:moveTo>
                  <a:cubicBezTo>
                    <a:pt x="89" y="228"/>
                    <a:pt x="88" y="229"/>
                    <a:pt x="88" y="231"/>
                  </a:cubicBezTo>
                  <a:cubicBezTo>
                    <a:pt x="89" y="231"/>
                    <a:pt x="89" y="231"/>
                    <a:pt x="90" y="231"/>
                  </a:cubicBezTo>
                  <a:cubicBezTo>
                    <a:pt x="90" y="231"/>
                    <a:pt x="90" y="231"/>
                    <a:pt x="90" y="230"/>
                  </a:cubicBezTo>
                  <a:cubicBezTo>
                    <a:pt x="90" y="229"/>
                    <a:pt x="90" y="229"/>
                    <a:pt x="90" y="228"/>
                  </a:cubicBezTo>
                  <a:cubicBezTo>
                    <a:pt x="90" y="227"/>
                    <a:pt x="89" y="227"/>
                    <a:pt x="89" y="226"/>
                  </a:cubicBezTo>
                  <a:close/>
                  <a:moveTo>
                    <a:pt x="42" y="103"/>
                  </a:moveTo>
                  <a:cubicBezTo>
                    <a:pt x="40" y="102"/>
                    <a:pt x="39" y="102"/>
                    <a:pt x="38" y="101"/>
                  </a:cubicBezTo>
                  <a:cubicBezTo>
                    <a:pt x="38" y="102"/>
                    <a:pt x="38" y="102"/>
                    <a:pt x="39" y="103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1" y="104"/>
                    <a:pt x="41" y="104"/>
                    <a:pt x="42" y="104"/>
                  </a:cubicBezTo>
                  <a:cubicBezTo>
                    <a:pt x="42" y="104"/>
                    <a:pt x="42" y="103"/>
                    <a:pt x="42" y="103"/>
                  </a:cubicBezTo>
                  <a:close/>
                  <a:moveTo>
                    <a:pt x="113" y="32"/>
                  </a:moveTo>
                  <a:cubicBezTo>
                    <a:pt x="112" y="32"/>
                    <a:pt x="112" y="33"/>
                    <a:pt x="111" y="34"/>
                  </a:cubicBezTo>
                  <a:cubicBezTo>
                    <a:pt x="110" y="34"/>
                    <a:pt x="110" y="35"/>
                    <a:pt x="109" y="35"/>
                  </a:cubicBezTo>
                  <a:cubicBezTo>
                    <a:pt x="108" y="36"/>
                    <a:pt x="107" y="36"/>
                    <a:pt x="106" y="36"/>
                  </a:cubicBezTo>
                  <a:cubicBezTo>
                    <a:pt x="109" y="37"/>
                    <a:pt x="112" y="34"/>
                    <a:pt x="113" y="32"/>
                  </a:cubicBezTo>
                  <a:close/>
                  <a:moveTo>
                    <a:pt x="65" y="204"/>
                  </a:moveTo>
                  <a:cubicBezTo>
                    <a:pt x="66" y="203"/>
                    <a:pt x="67" y="202"/>
                    <a:pt x="68" y="202"/>
                  </a:cubicBezTo>
                  <a:cubicBezTo>
                    <a:pt x="69" y="201"/>
                    <a:pt x="70" y="201"/>
                    <a:pt x="71" y="200"/>
                  </a:cubicBezTo>
                  <a:cubicBezTo>
                    <a:pt x="72" y="200"/>
                    <a:pt x="73" y="199"/>
                    <a:pt x="74" y="198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1" y="199"/>
                    <a:pt x="69" y="200"/>
                    <a:pt x="67" y="202"/>
                  </a:cubicBezTo>
                  <a:cubicBezTo>
                    <a:pt x="66" y="202"/>
                    <a:pt x="65" y="203"/>
                    <a:pt x="65" y="204"/>
                  </a:cubicBezTo>
                  <a:close/>
                  <a:moveTo>
                    <a:pt x="74" y="254"/>
                  </a:moveTo>
                  <a:cubicBezTo>
                    <a:pt x="72" y="254"/>
                    <a:pt x="66" y="256"/>
                    <a:pt x="65" y="257"/>
                  </a:cubicBezTo>
                  <a:cubicBezTo>
                    <a:pt x="66" y="257"/>
                    <a:pt x="67" y="257"/>
                    <a:pt x="68" y="256"/>
                  </a:cubicBezTo>
                  <a:cubicBezTo>
                    <a:pt x="69" y="256"/>
                    <a:pt x="71" y="255"/>
                    <a:pt x="72" y="254"/>
                  </a:cubicBezTo>
                  <a:cubicBezTo>
                    <a:pt x="73" y="254"/>
                    <a:pt x="73" y="254"/>
                    <a:pt x="74" y="254"/>
                  </a:cubicBezTo>
                  <a:close/>
                  <a:moveTo>
                    <a:pt x="187" y="87"/>
                  </a:moveTo>
                  <a:cubicBezTo>
                    <a:pt x="186" y="89"/>
                    <a:pt x="185" y="91"/>
                    <a:pt x="184" y="93"/>
                  </a:cubicBezTo>
                  <a:cubicBezTo>
                    <a:pt x="185" y="93"/>
                    <a:pt x="187" y="90"/>
                    <a:pt x="188" y="89"/>
                  </a:cubicBezTo>
                  <a:cubicBezTo>
                    <a:pt x="188" y="88"/>
                    <a:pt x="187" y="88"/>
                    <a:pt x="187" y="87"/>
                  </a:cubicBezTo>
                  <a:close/>
                  <a:moveTo>
                    <a:pt x="72" y="269"/>
                  </a:moveTo>
                  <a:cubicBezTo>
                    <a:pt x="72" y="270"/>
                    <a:pt x="72" y="270"/>
                    <a:pt x="73" y="27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4" y="271"/>
                    <a:pt x="74" y="271"/>
                    <a:pt x="75" y="271"/>
                  </a:cubicBezTo>
                  <a:cubicBezTo>
                    <a:pt x="75" y="270"/>
                    <a:pt x="75" y="270"/>
                    <a:pt x="75" y="269"/>
                  </a:cubicBezTo>
                  <a:cubicBezTo>
                    <a:pt x="74" y="269"/>
                    <a:pt x="73" y="269"/>
                    <a:pt x="72" y="269"/>
                  </a:cubicBezTo>
                  <a:close/>
                  <a:moveTo>
                    <a:pt x="123" y="76"/>
                  </a:moveTo>
                  <a:cubicBezTo>
                    <a:pt x="124" y="76"/>
                    <a:pt x="124" y="75"/>
                    <a:pt x="125" y="75"/>
                  </a:cubicBezTo>
                  <a:cubicBezTo>
                    <a:pt x="125" y="75"/>
                    <a:pt x="125" y="74"/>
                    <a:pt x="125" y="74"/>
                  </a:cubicBezTo>
                  <a:cubicBezTo>
                    <a:pt x="125" y="74"/>
                    <a:pt x="125" y="73"/>
                    <a:pt x="125" y="72"/>
                  </a:cubicBezTo>
                  <a:cubicBezTo>
                    <a:pt x="124" y="73"/>
                    <a:pt x="124" y="73"/>
                    <a:pt x="123" y="73"/>
                  </a:cubicBezTo>
                  <a:cubicBezTo>
                    <a:pt x="123" y="73"/>
                    <a:pt x="123" y="74"/>
                    <a:pt x="123" y="74"/>
                  </a:cubicBezTo>
                  <a:cubicBezTo>
                    <a:pt x="123" y="74"/>
                    <a:pt x="123" y="75"/>
                    <a:pt x="123" y="76"/>
                  </a:cubicBezTo>
                  <a:close/>
                  <a:moveTo>
                    <a:pt x="137" y="103"/>
                  </a:moveTo>
                  <a:cubicBezTo>
                    <a:pt x="137" y="103"/>
                    <a:pt x="137" y="103"/>
                    <a:pt x="138" y="103"/>
                  </a:cubicBezTo>
                  <a:cubicBezTo>
                    <a:pt x="138" y="102"/>
                    <a:pt x="139" y="102"/>
                    <a:pt x="140" y="101"/>
                  </a:cubicBezTo>
                  <a:cubicBezTo>
                    <a:pt x="141" y="101"/>
                    <a:pt x="141" y="100"/>
                    <a:pt x="141" y="100"/>
                  </a:cubicBezTo>
                  <a:cubicBezTo>
                    <a:pt x="139" y="100"/>
                    <a:pt x="138" y="101"/>
                    <a:pt x="137" y="102"/>
                  </a:cubicBezTo>
                  <a:cubicBezTo>
                    <a:pt x="137" y="103"/>
                    <a:pt x="137" y="103"/>
                    <a:pt x="137" y="103"/>
                  </a:cubicBezTo>
                  <a:close/>
                  <a:moveTo>
                    <a:pt x="163" y="9"/>
                  </a:moveTo>
                  <a:cubicBezTo>
                    <a:pt x="163" y="9"/>
                    <a:pt x="163" y="9"/>
                    <a:pt x="163" y="10"/>
                  </a:cubicBezTo>
                  <a:cubicBezTo>
                    <a:pt x="164" y="10"/>
                    <a:pt x="164" y="10"/>
                    <a:pt x="165" y="10"/>
                  </a:cubicBezTo>
                  <a:cubicBezTo>
                    <a:pt x="165" y="11"/>
                    <a:pt x="165" y="11"/>
                    <a:pt x="166" y="12"/>
                  </a:cubicBezTo>
                  <a:cubicBezTo>
                    <a:pt x="166" y="11"/>
                    <a:pt x="167" y="11"/>
                    <a:pt x="167" y="11"/>
                  </a:cubicBezTo>
                  <a:cubicBezTo>
                    <a:pt x="166" y="10"/>
                    <a:pt x="164" y="9"/>
                    <a:pt x="163" y="9"/>
                  </a:cubicBezTo>
                  <a:close/>
                  <a:moveTo>
                    <a:pt x="111" y="84"/>
                  </a:moveTo>
                  <a:cubicBezTo>
                    <a:pt x="111" y="84"/>
                    <a:pt x="111" y="84"/>
                    <a:pt x="111" y="84"/>
                  </a:cubicBezTo>
                  <a:cubicBezTo>
                    <a:pt x="112" y="83"/>
                    <a:pt x="114" y="83"/>
                    <a:pt x="115" y="82"/>
                  </a:cubicBezTo>
                  <a:cubicBezTo>
                    <a:pt x="115" y="82"/>
                    <a:pt x="115" y="82"/>
                    <a:pt x="115" y="81"/>
                  </a:cubicBezTo>
                  <a:cubicBezTo>
                    <a:pt x="115" y="81"/>
                    <a:pt x="115" y="81"/>
                    <a:pt x="115" y="80"/>
                  </a:cubicBezTo>
                  <a:cubicBezTo>
                    <a:pt x="114" y="81"/>
                    <a:pt x="111" y="83"/>
                    <a:pt x="111" y="84"/>
                  </a:cubicBezTo>
                  <a:close/>
                  <a:moveTo>
                    <a:pt x="140" y="71"/>
                  </a:moveTo>
                  <a:cubicBezTo>
                    <a:pt x="141" y="71"/>
                    <a:pt x="142" y="69"/>
                    <a:pt x="144" y="70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3" y="69"/>
                    <a:pt x="142" y="69"/>
                    <a:pt x="141" y="69"/>
                  </a:cubicBezTo>
                  <a:cubicBezTo>
                    <a:pt x="141" y="69"/>
                    <a:pt x="140" y="70"/>
                    <a:pt x="140" y="71"/>
                  </a:cubicBezTo>
                  <a:close/>
                  <a:moveTo>
                    <a:pt x="80" y="205"/>
                  </a:moveTo>
                  <a:cubicBezTo>
                    <a:pt x="79" y="205"/>
                    <a:pt x="79" y="205"/>
                    <a:pt x="78" y="206"/>
                  </a:cubicBezTo>
                  <a:cubicBezTo>
                    <a:pt x="77" y="206"/>
                    <a:pt x="77" y="206"/>
                    <a:pt x="77" y="206"/>
                  </a:cubicBezTo>
                  <a:cubicBezTo>
                    <a:pt x="75" y="206"/>
                    <a:pt x="73" y="207"/>
                    <a:pt x="71" y="208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74" y="207"/>
                    <a:pt x="77" y="206"/>
                    <a:pt x="80" y="206"/>
                  </a:cubicBezTo>
                  <a:cubicBezTo>
                    <a:pt x="80" y="206"/>
                    <a:pt x="80" y="206"/>
                    <a:pt x="80" y="205"/>
                  </a:cubicBezTo>
                  <a:close/>
                  <a:moveTo>
                    <a:pt x="84" y="147"/>
                  </a:moveTo>
                  <a:cubicBezTo>
                    <a:pt x="84" y="147"/>
                    <a:pt x="84" y="148"/>
                    <a:pt x="84" y="148"/>
                  </a:cubicBezTo>
                  <a:cubicBezTo>
                    <a:pt x="84" y="148"/>
                    <a:pt x="83" y="149"/>
                    <a:pt x="83" y="149"/>
                  </a:cubicBezTo>
                  <a:cubicBezTo>
                    <a:pt x="84" y="148"/>
                    <a:pt x="85" y="148"/>
                    <a:pt x="86" y="147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7" y="147"/>
                    <a:pt x="87" y="146"/>
                    <a:pt x="87" y="146"/>
                  </a:cubicBezTo>
                  <a:cubicBezTo>
                    <a:pt x="86" y="146"/>
                    <a:pt x="85" y="146"/>
                    <a:pt x="84" y="147"/>
                  </a:cubicBezTo>
                  <a:close/>
                  <a:moveTo>
                    <a:pt x="12" y="83"/>
                  </a:moveTo>
                  <a:cubicBezTo>
                    <a:pt x="12" y="84"/>
                    <a:pt x="12" y="85"/>
                    <a:pt x="13" y="86"/>
                  </a:cubicBezTo>
                  <a:cubicBezTo>
                    <a:pt x="14" y="87"/>
                    <a:pt x="15" y="88"/>
                    <a:pt x="15" y="89"/>
                  </a:cubicBezTo>
                  <a:cubicBezTo>
                    <a:pt x="16" y="89"/>
                    <a:pt x="16" y="90"/>
                    <a:pt x="16" y="90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5" y="87"/>
                    <a:pt x="14" y="85"/>
                    <a:pt x="13" y="84"/>
                  </a:cubicBezTo>
                  <a:cubicBezTo>
                    <a:pt x="13" y="84"/>
                    <a:pt x="12" y="84"/>
                    <a:pt x="12" y="83"/>
                  </a:cubicBezTo>
                  <a:close/>
                  <a:moveTo>
                    <a:pt x="8" y="67"/>
                  </a:moveTo>
                  <a:cubicBezTo>
                    <a:pt x="8" y="68"/>
                    <a:pt x="8" y="68"/>
                    <a:pt x="8" y="69"/>
                  </a:cubicBezTo>
                  <a:cubicBezTo>
                    <a:pt x="10" y="68"/>
                    <a:pt x="10" y="68"/>
                    <a:pt x="11" y="69"/>
                  </a:cubicBezTo>
                  <a:cubicBezTo>
                    <a:pt x="11" y="68"/>
                    <a:pt x="11" y="68"/>
                    <a:pt x="11" y="67"/>
                  </a:cubicBezTo>
                  <a:cubicBezTo>
                    <a:pt x="10" y="67"/>
                    <a:pt x="9" y="67"/>
                    <a:pt x="8" y="67"/>
                  </a:cubicBezTo>
                  <a:close/>
                  <a:moveTo>
                    <a:pt x="100" y="112"/>
                  </a:moveTo>
                  <a:cubicBezTo>
                    <a:pt x="100" y="113"/>
                    <a:pt x="100" y="114"/>
                    <a:pt x="100" y="114"/>
                  </a:cubicBezTo>
                  <a:cubicBezTo>
                    <a:pt x="101" y="114"/>
                    <a:pt x="101" y="114"/>
                    <a:pt x="102" y="114"/>
                  </a:cubicBezTo>
                  <a:cubicBezTo>
                    <a:pt x="102" y="113"/>
                    <a:pt x="102" y="112"/>
                    <a:pt x="102" y="111"/>
                  </a:cubicBezTo>
                  <a:cubicBezTo>
                    <a:pt x="101" y="112"/>
                    <a:pt x="101" y="112"/>
                    <a:pt x="100" y="112"/>
                  </a:cubicBezTo>
                  <a:close/>
                  <a:moveTo>
                    <a:pt x="65" y="213"/>
                  </a:moveTo>
                  <a:cubicBezTo>
                    <a:pt x="64" y="215"/>
                    <a:pt x="63" y="217"/>
                    <a:pt x="64" y="218"/>
                  </a:cubicBezTo>
                  <a:cubicBezTo>
                    <a:pt x="64" y="217"/>
                    <a:pt x="65" y="215"/>
                    <a:pt x="66" y="214"/>
                  </a:cubicBezTo>
                  <a:cubicBezTo>
                    <a:pt x="66" y="214"/>
                    <a:pt x="65" y="213"/>
                    <a:pt x="65" y="213"/>
                  </a:cubicBezTo>
                  <a:close/>
                  <a:moveTo>
                    <a:pt x="172" y="8"/>
                  </a:moveTo>
                  <a:cubicBezTo>
                    <a:pt x="173" y="8"/>
                    <a:pt x="173" y="8"/>
                    <a:pt x="173" y="8"/>
                  </a:cubicBezTo>
                  <a:cubicBezTo>
                    <a:pt x="176" y="9"/>
                    <a:pt x="179" y="10"/>
                    <a:pt x="182" y="11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79" y="9"/>
                    <a:pt x="176" y="8"/>
                    <a:pt x="172" y="8"/>
                  </a:cubicBezTo>
                  <a:close/>
                  <a:moveTo>
                    <a:pt x="107" y="267"/>
                  </a:moveTo>
                  <a:cubicBezTo>
                    <a:pt x="106" y="267"/>
                    <a:pt x="104" y="267"/>
                    <a:pt x="103" y="267"/>
                  </a:cubicBezTo>
                  <a:cubicBezTo>
                    <a:pt x="103" y="267"/>
                    <a:pt x="104" y="268"/>
                    <a:pt x="104" y="268"/>
                  </a:cubicBezTo>
                  <a:cubicBezTo>
                    <a:pt x="105" y="268"/>
                    <a:pt x="106" y="268"/>
                    <a:pt x="107" y="268"/>
                  </a:cubicBezTo>
                  <a:cubicBezTo>
                    <a:pt x="107" y="268"/>
                    <a:pt x="107" y="268"/>
                    <a:pt x="107" y="267"/>
                  </a:cubicBezTo>
                  <a:close/>
                  <a:moveTo>
                    <a:pt x="171" y="105"/>
                  </a:moveTo>
                  <a:cubicBezTo>
                    <a:pt x="171" y="105"/>
                    <a:pt x="172" y="104"/>
                    <a:pt x="172" y="104"/>
                  </a:cubicBezTo>
                  <a:cubicBezTo>
                    <a:pt x="172" y="103"/>
                    <a:pt x="173" y="103"/>
                    <a:pt x="173" y="102"/>
                  </a:cubicBezTo>
                  <a:cubicBezTo>
                    <a:pt x="173" y="102"/>
                    <a:pt x="173" y="101"/>
                    <a:pt x="174" y="100"/>
                  </a:cubicBezTo>
                  <a:cubicBezTo>
                    <a:pt x="173" y="100"/>
                    <a:pt x="173" y="100"/>
                    <a:pt x="173" y="101"/>
                  </a:cubicBezTo>
                  <a:cubicBezTo>
                    <a:pt x="172" y="102"/>
                    <a:pt x="171" y="103"/>
                    <a:pt x="171" y="105"/>
                  </a:cubicBezTo>
                  <a:close/>
                  <a:moveTo>
                    <a:pt x="83" y="39"/>
                  </a:moveTo>
                  <a:cubicBezTo>
                    <a:pt x="84" y="38"/>
                    <a:pt x="85" y="36"/>
                    <a:pt x="85" y="35"/>
                  </a:cubicBezTo>
                  <a:cubicBezTo>
                    <a:pt x="84" y="35"/>
                    <a:pt x="84" y="35"/>
                    <a:pt x="83" y="36"/>
                  </a:cubicBezTo>
                  <a:cubicBezTo>
                    <a:pt x="83" y="37"/>
                    <a:pt x="83" y="38"/>
                    <a:pt x="83" y="39"/>
                  </a:cubicBezTo>
                  <a:close/>
                  <a:moveTo>
                    <a:pt x="116" y="259"/>
                  </a:moveTo>
                  <a:cubicBezTo>
                    <a:pt x="116" y="259"/>
                    <a:pt x="116" y="260"/>
                    <a:pt x="116" y="260"/>
                  </a:cubicBezTo>
                  <a:cubicBezTo>
                    <a:pt x="118" y="260"/>
                    <a:pt x="119" y="261"/>
                    <a:pt x="121" y="262"/>
                  </a:cubicBezTo>
                  <a:cubicBezTo>
                    <a:pt x="121" y="261"/>
                    <a:pt x="121" y="261"/>
                    <a:pt x="120" y="261"/>
                  </a:cubicBezTo>
                  <a:cubicBezTo>
                    <a:pt x="119" y="260"/>
                    <a:pt x="118" y="260"/>
                    <a:pt x="116" y="259"/>
                  </a:cubicBezTo>
                  <a:close/>
                  <a:moveTo>
                    <a:pt x="103" y="183"/>
                  </a:moveTo>
                  <a:cubicBezTo>
                    <a:pt x="103" y="184"/>
                    <a:pt x="104" y="186"/>
                    <a:pt x="105" y="187"/>
                  </a:cubicBezTo>
                  <a:cubicBezTo>
                    <a:pt x="105" y="187"/>
                    <a:pt x="105" y="186"/>
                    <a:pt x="105" y="185"/>
                  </a:cubicBezTo>
                  <a:cubicBezTo>
                    <a:pt x="105" y="184"/>
                    <a:pt x="104" y="183"/>
                    <a:pt x="103" y="183"/>
                  </a:cubicBezTo>
                  <a:close/>
                  <a:moveTo>
                    <a:pt x="154" y="76"/>
                  </a:moveTo>
                  <a:cubicBezTo>
                    <a:pt x="154" y="76"/>
                    <a:pt x="154" y="76"/>
                    <a:pt x="154" y="76"/>
                  </a:cubicBezTo>
                  <a:cubicBezTo>
                    <a:pt x="153" y="78"/>
                    <a:pt x="152" y="79"/>
                    <a:pt x="151" y="81"/>
                  </a:cubicBezTo>
                  <a:cubicBezTo>
                    <a:pt x="152" y="80"/>
                    <a:pt x="153" y="80"/>
                    <a:pt x="15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4" y="78"/>
                    <a:pt x="154" y="77"/>
                    <a:pt x="154" y="76"/>
                  </a:cubicBezTo>
                  <a:close/>
                  <a:moveTo>
                    <a:pt x="83" y="120"/>
                  </a:moveTo>
                  <a:cubicBezTo>
                    <a:pt x="84" y="120"/>
                    <a:pt x="84" y="120"/>
                    <a:pt x="85" y="120"/>
                  </a:cubicBezTo>
                  <a:cubicBezTo>
                    <a:pt x="85" y="120"/>
                    <a:pt x="86" y="120"/>
                    <a:pt x="86" y="120"/>
                  </a:cubicBezTo>
                  <a:cubicBezTo>
                    <a:pt x="86" y="119"/>
                    <a:pt x="86" y="119"/>
                    <a:pt x="85" y="118"/>
                  </a:cubicBezTo>
                  <a:cubicBezTo>
                    <a:pt x="85" y="119"/>
                    <a:pt x="84" y="119"/>
                    <a:pt x="83" y="119"/>
                  </a:cubicBezTo>
                  <a:cubicBezTo>
                    <a:pt x="83" y="119"/>
                    <a:pt x="83" y="119"/>
                    <a:pt x="83" y="120"/>
                  </a:cubicBezTo>
                  <a:close/>
                  <a:moveTo>
                    <a:pt x="61" y="267"/>
                  </a:moveTo>
                  <a:cubicBezTo>
                    <a:pt x="60" y="267"/>
                    <a:pt x="58" y="267"/>
                    <a:pt x="57" y="267"/>
                  </a:cubicBezTo>
                  <a:cubicBezTo>
                    <a:pt x="57" y="268"/>
                    <a:pt x="57" y="268"/>
                    <a:pt x="57" y="269"/>
                  </a:cubicBezTo>
                  <a:cubicBezTo>
                    <a:pt x="59" y="268"/>
                    <a:pt x="60" y="268"/>
                    <a:pt x="61" y="268"/>
                  </a:cubicBezTo>
                  <a:cubicBezTo>
                    <a:pt x="61" y="268"/>
                    <a:pt x="61" y="268"/>
                    <a:pt x="61" y="267"/>
                  </a:cubicBezTo>
                  <a:close/>
                  <a:moveTo>
                    <a:pt x="111" y="192"/>
                  </a:moveTo>
                  <a:cubicBezTo>
                    <a:pt x="110" y="194"/>
                    <a:pt x="109" y="196"/>
                    <a:pt x="108" y="198"/>
                  </a:cubicBezTo>
                  <a:cubicBezTo>
                    <a:pt x="109" y="197"/>
                    <a:pt x="110" y="196"/>
                    <a:pt x="111" y="195"/>
                  </a:cubicBezTo>
                  <a:cubicBezTo>
                    <a:pt x="111" y="194"/>
                    <a:pt x="111" y="193"/>
                    <a:pt x="111" y="192"/>
                  </a:cubicBezTo>
                  <a:close/>
                  <a:moveTo>
                    <a:pt x="143" y="6"/>
                  </a:moveTo>
                  <a:cubicBezTo>
                    <a:pt x="143" y="7"/>
                    <a:pt x="142" y="8"/>
                    <a:pt x="142" y="9"/>
                  </a:cubicBezTo>
                  <a:cubicBezTo>
                    <a:pt x="141" y="10"/>
                    <a:pt x="141" y="11"/>
                    <a:pt x="140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0"/>
                    <a:pt x="142" y="10"/>
                  </a:cubicBezTo>
                  <a:cubicBezTo>
                    <a:pt x="142" y="9"/>
                    <a:pt x="143" y="7"/>
                    <a:pt x="144" y="7"/>
                  </a:cubicBezTo>
                  <a:cubicBezTo>
                    <a:pt x="144" y="6"/>
                    <a:pt x="145" y="6"/>
                    <a:pt x="145" y="6"/>
                  </a:cubicBezTo>
                  <a:cubicBezTo>
                    <a:pt x="144" y="6"/>
                    <a:pt x="144" y="6"/>
                    <a:pt x="143" y="6"/>
                  </a:cubicBezTo>
                  <a:close/>
                  <a:moveTo>
                    <a:pt x="122" y="107"/>
                  </a:moveTo>
                  <a:cubicBezTo>
                    <a:pt x="123" y="106"/>
                    <a:pt x="123" y="106"/>
                    <a:pt x="124" y="106"/>
                  </a:cubicBezTo>
                  <a:cubicBezTo>
                    <a:pt x="125" y="105"/>
                    <a:pt x="125" y="105"/>
                    <a:pt x="124" y="104"/>
                  </a:cubicBezTo>
                  <a:cubicBezTo>
                    <a:pt x="124" y="104"/>
                    <a:pt x="124" y="104"/>
                    <a:pt x="123" y="105"/>
                  </a:cubicBezTo>
                  <a:cubicBezTo>
                    <a:pt x="122" y="105"/>
                    <a:pt x="122" y="105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lose/>
                  <a:moveTo>
                    <a:pt x="194" y="23"/>
                  </a:moveTo>
                  <a:cubicBezTo>
                    <a:pt x="194" y="22"/>
                    <a:pt x="192" y="20"/>
                    <a:pt x="191" y="20"/>
                  </a:cubicBezTo>
                  <a:cubicBezTo>
                    <a:pt x="191" y="20"/>
                    <a:pt x="191" y="21"/>
                    <a:pt x="191" y="21"/>
                  </a:cubicBezTo>
                  <a:cubicBezTo>
                    <a:pt x="192" y="22"/>
                    <a:pt x="192" y="22"/>
                    <a:pt x="193" y="22"/>
                  </a:cubicBezTo>
                  <a:cubicBezTo>
                    <a:pt x="193" y="22"/>
                    <a:pt x="193" y="22"/>
                    <a:pt x="194" y="23"/>
                  </a:cubicBezTo>
                  <a:close/>
                  <a:moveTo>
                    <a:pt x="129" y="66"/>
                  </a:moveTo>
                  <a:cubicBezTo>
                    <a:pt x="126" y="66"/>
                    <a:pt x="123" y="66"/>
                    <a:pt x="121" y="67"/>
                  </a:cubicBezTo>
                  <a:cubicBezTo>
                    <a:pt x="121" y="67"/>
                    <a:pt x="120" y="67"/>
                    <a:pt x="120" y="67"/>
                  </a:cubicBezTo>
                  <a:cubicBezTo>
                    <a:pt x="120" y="67"/>
                    <a:pt x="121" y="67"/>
                    <a:pt x="121" y="67"/>
                  </a:cubicBezTo>
                  <a:cubicBezTo>
                    <a:pt x="123" y="67"/>
                    <a:pt x="126" y="67"/>
                    <a:pt x="128" y="67"/>
                  </a:cubicBezTo>
                  <a:cubicBezTo>
                    <a:pt x="128" y="67"/>
                    <a:pt x="129" y="67"/>
                    <a:pt x="129" y="66"/>
                  </a:cubicBezTo>
                  <a:close/>
                  <a:moveTo>
                    <a:pt x="175" y="20"/>
                  </a:moveTo>
                  <a:cubicBezTo>
                    <a:pt x="174" y="20"/>
                    <a:pt x="174" y="21"/>
                    <a:pt x="175" y="21"/>
                  </a:cubicBezTo>
                  <a:cubicBezTo>
                    <a:pt x="175" y="22"/>
                    <a:pt x="175" y="22"/>
                    <a:pt x="175" y="23"/>
                  </a:cubicBezTo>
                  <a:cubicBezTo>
                    <a:pt x="175" y="23"/>
                    <a:pt x="175" y="23"/>
                    <a:pt x="176" y="23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2"/>
                    <a:pt x="176" y="21"/>
                  </a:cubicBezTo>
                  <a:cubicBezTo>
                    <a:pt x="176" y="21"/>
                    <a:pt x="176" y="21"/>
                    <a:pt x="176" y="20"/>
                  </a:cubicBezTo>
                  <a:cubicBezTo>
                    <a:pt x="175" y="20"/>
                    <a:pt x="175" y="20"/>
                    <a:pt x="175" y="20"/>
                  </a:cubicBezTo>
                  <a:close/>
                  <a:moveTo>
                    <a:pt x="148" y="85"/>
                  </a:moveTo>
                  <a:cubicBezTo>
                    <a:pt x="148" y="85"/>
                    <a:pt x="148" y="85"/>
                    <a:pt x="148" y="85"/>
                  </a:cubicBezTo>
                  <a:cubicBezTo>
                    <a:pt x="147" y="86"/>
                    <a:pt x="145" y="87"/>
                    <a:pt x="144" y="88"/>
                  </a:cubicBezTo>
                  <a:cubicBezTo>
                    <a:pt x="144" y="88"/>
                    <a:pt x="144" y="88"/>
                    <a:pt x="144" y="89"/>
                  </a:cubicBezTo>
                  <a:cubicBezTo>
                    <a:pt x="144" y="88"/>
                    <a:pt x="145" y="88"/>
                    <a:pt x="146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7"/>
                    <a:pt x="147" y="87"/>
                    <a:pt x="148" y="86"/>
                  </a:cubicBezTo>
                  <a:cubicBezTo>
                    <a:pt x="148" y="86"/>
                    <a:pt x="148" y="86"/>
                    <a:pt x="148" y="85"/>
                  </a:cubicBezTo>
                  <a:close/>
                  <a:moveTo>
                    <a:pt x="94" y="192"/>
                  </a:moveTo>
                  <a:cubicBezTo>
                    <a:pt x="94" y="192"/>
                    <a:pt x="94" y="192"/>
                    <a:pt x="94" y="192"/>
                  </a:cubicBezTo>
                  <a:cubicBezTo>
                    <a:pt x="94" y="192"/>
                    <a:pt x="94" y="192"/>
                    <a:pt x="95" y="191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6" y="190"/>
                    <a:pt x="96" y="190"/>
                    <a:pt x="95" y="190"/>
                  </a:cubicBezTo>
                  <a:cubicBezTo>
                    <a:pt x="95" y="190"/>
                    <a:pt x="94" y="190"/>
                    <a:pt x="94" y="190"/>
                  </a:cubicBezTo>
                  <a:cubicBezTo>
                    <a:pt x="94" y="191"/>
                    <a:pt x="94" y="191"/>
                    <a:pt x="94" y="192"/>
                  </a:cubicBezTo>
                  <a:close/>
                  <a:moveTo>
                    <a:pt x="126" y="269"/>
                  </a:moveTo>
                  <a:cubicBezTo>
                    <a:pt x="126" y="269"/>
                    <a:pt x="126" y="269"/>
                    <a:pt x="125" y="269"/>
                  </a:cubicBezTo>
                  <a:cubicBezTo>
                    <a:pt x="125" y="269"/>
                    <a:pt x="124" y="269"/>
                    <a:pt x="123" y="269"/>
                  </a:cubicBezTo>
                  <a:cubicBezTo>
                    <a:pt x="122" y="269"/>
                    <a:pt x="120" y="269"/>
                    <a:pt x="119" y="269"/>
                  </a:cubicBezTo>
                  <a:cubicBezTo>
                    <a:pt x="119" y="269"/>
                    <a:pt x="118" y="269"/>
                    <a:pt x="118" y="269"/>
                  </a:cubicBezTo>
                  <a:cubicBezTo>
                    <a:pt x="121" y="270"/>
                    <a:pt x="125" y="269"/>
                    <a:pt x="126" y="269"/>
                  </a:cubicBezTo>
                  <a:close/>
                  <a:moveTo>
                    <a:pt x="84" y="240"/>
                  </a:moveTo>
                  <a:cubicBezTo>
                    <a:pt x="84" y="242"/>
                    <a:pt x="84" y="244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4"/>
                    <a:pt x="85" y="242"/>
                    <a:pt x="85" y="240"/>
                  </a:cubicBezTo>
                  <a:cubicBezTo>
                    <a:pt x="85" y="240"/>
                    <a:pt x="84" y="240"/>
                    <a:pt x="84" y="240"/>
                  </a:cubicBezTo>
                  <a:close/>
                  <a:moveTo>
                    <a:pt x="47" y="106"/>
                  </a:moveTo>
                  <a:cubicBezTo>
                    <a:pt x="47" y="105"/>
                    <a:pt x="47" y="105"/>
                    <a:pt x="46" y="105"/>
                  </a:cubicBezTo>
                  <a:cubicBezTo>
                    <a:pt x="46" y="105"/>
                    <a:pt x="45" y="104"/>
                    <a:pt x="44" y="104"/>
                  </a:cubicBezTo>
                  <a:cubicBezTo>
                    <a:pt x="44" y="104"/>
                    <a:pt x="44" y="104"/>
                    <a:pt x="43" y="104"/>
                  </a:cubicBezTo>
                  <a:cubicBezTo>
                    <a:pt x="43" y="104"/>
                    <a:pt x="43" y="104"/>
                    <a:pt x="43" y="105"/>
                  </a:cubicBezTo>
                  <a:cubicBezTo>
                    <a:pt x="45" y="105"/>
                    <a:pt x="46" y="105"/>
                    <a:pt x="47" y="106"/>
                  </a:cubicBezTo>
                  <a:close/>
                  <a:moveTo>
                    <a:pt x="149" y="93"/>
                  </a:moveTo>
                  <a:cubicBezTo>
                    <a:pt x="149" y="93"/>
                    <a:pt x="149" y="93"/>
                    <a:pt x="149" y="93"/>
                  </a:cubicBezTo>
                  <a:cubicBezTo>
                    <a:pt x="150" y="92"/>
                    <a:pt x="151" y="91"/>
                    <a:pt x="152" y="91"/>
                  </a:cubicBezTo>
                  <a:cubicBezTo>
                    <a:pt x="152" y="90"/>
                    <a:pt x="152" y="90"/>
                    <a:pt x="152" y="89"/>
                  </a:cubicBezTo>
                  <a:cubicBezTo>
                    <a:pt x="151" y="90"/>
                    <a:pt x="150" y="91"/>
                    <a:pt x="149" y="92"/>
                  </a:cubicBezTo>
                  <a:cubicBezTo>
                    <a:pt x="149" y="92"/>
                    <a:pt x="149" y="93"/>
                    <a:pt x="149" y="93"/>
                  </a:cubicBezTo>
                  <a:close/>
                  <a:moveTo>
                    <a:pt x="29" y="67"/>
                  </a:moveTo>
                  <a:cubicBezTo>
                    <a:pt x="30" y="68"/>
                    <a:pt x="30" y="68"/>
                    <a:pt x="30" y="6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9"/>
                    <a:pt x="31" y="68"/>
                    <a:pt x="31" y="6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0" y="67"/>
                    <a:pt x="30" y="66"/>
                    <a:pt x="30" y="66"/>
                  </a:cubicBezTo>
                  <a:cubicBezTo>
                    <a:pt x="30" y="67"/>
                    <a:pt x="30" y="67"/>
                    <a:pt x="29" y="67"/>
                  </a:cubicBezTo>
                  <a:close/>
                  <a:moveTo>
                    <a:pt x="170" y="103"/>
                  </a:moveTo>
                  <a:cubicBezTo>
                    <a:pt x="169" y="103"/>
                    <a:pt x="168" y="104"/>
                    <a:pt x="167" y="105"/>
                  </a:cubicBezTo>
                  <a:cubicBezTo>
                    <a:pt x="168" y="105"/>
                    <a:pt x="168" y="105"/>
                    <a:pt x="169" y="106"/>
                  </a:cubicBezTo>
                  <a:cubicBezTo>
                    <a:pt x="169" y="105"/>
                    <a:pt x="170" y="104"/>
                    <a:pt x="170" y="103"/>
                  </a:cubicBezTo>
                  <a:close/>
                  <a:moveTo>
                    <a:pt x="127" y="11"/>
                  </a:moveTo>
                  <a:cubicBezTo>
                    <a:pt x="127" y="12"/>
                    <a:pt x="126" y="12"/>
                    <a:pt x="126" y="12"/>
                  </a:cubicBezTo>
                  <a:cubicBezTo>
                    <a:pt x="126" y="13"/>
                    <a:pt x="127" y="14"/>
                    <a:pt x="128" y="14"/>
                  </a:cubicBezTo>
                  <a:cubicBezTo>
                    <a:pt x="128" y="13"/>
                    <a:pt x="128" y="12"/>
                    <a:pt x="128" y="11"/>
                  </a:cubicBezTo>
                  <a:cubicBezTo>
                    <a:pt x="128" y="11"/>
                    <a:pt x="127" y="11"/>
                    <a:pt x="127" y="11"/>
                  </a:cubicBezTo>
                  <a:close/>
                  <a:moveTo>
                    <a:pt x="191" y="18"/>
                  </a:moveTo>
                  <a:cubicBezTo>
                    <a:pt x="190" y="17"/>
                    <a:pt x="189" y="17"/>
                    <a:pt x="188" y="16"/>
                  </a:cubicBezTo>
                  <a:cubicBezTo>
                    <a:pt x="188" y="16"/>
                    <a:pt x="188" y="17"/>
                    <a:pt x="188" y="17"/>
                  </a:cubicBezTo>
                  <a:cubicBezTo>
                    <a:pt x="189" y="18"/>
                    <a:pt x="189" y="19"/>
                    <a:pt x="189" y="20"/>
                  </a:cubicBezTo>
                  <a:cubicBezTo>
                    <a:pt x="190" y="19"/>
                    <a:pt x="190" y="19"/>
                    <a:pt x="191" y="18"/>
                  </a:cubicBezTo>
                  <a:close/>
                  <a:moveTo>
                    <a:pt x="8" y="75"/>
                  </a:moveTo>
                  <a:cubicBezTo>
                    <a:pt x="8" y="77"/>
                    <a:pt x="10" y="80"/>
                    <a:pt x="10" y="81"/>
                  </a:cubicBezTo>
                  <a:cubicBezTo>
                    <a:pt x="10" y="80"/>
                    <a:pt x="11" y="80"/>
                    <a:pt x="10" y="80"/>
                  </a:cubicBezTo>
                  <a:cubicBezTo>
                    <a:pt x="10" y="78"/>
                    <a:pt x="9" y="77"/>
                    <a:pt x="8" y="75"/>
                  </a:cubicBezTo>
                  <a:close/>
                  <a:moveTo>
                    <a:pt x="20" y="96"/>
                  </a:moveTo>
                  <a:cubicBezTo>
                    <a:pt x="20" y="95"/>
                    <a:pt x="20" y="94"/>
                    <a:pt x="20" y="94"/>
                  </a:cubicBezTo>
                  <a:cubicBezTo>
                    <a:pt x="19" y="93"/>
                    <a:pt x="19" y="93"/>
                    <a:pt x="1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3"/>
                    <a:pt x="19" y="94"/>
                    <a:pt x="20" y="96"/>
                  </a:cubicBezTo>
                  <a:close/>
                  <a:moveTo>
                    <a:pt x="105" y="14"/>
                  </a:moveTo>
                  <a:cubicBezTo>
                    <a:pt x="104" y="14"/>
                    <a:pt x="104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2" y="15"/>
                    <a:pt x="101" y="16"/>
                    <a:pt x="100" y="16"/>
                  </a:cubicBezTo>
                  <a:cubicBezTo>
                    <a:pt x="100" y="16"/>
                    <a:pt x="100" y="16"/>
                    <a:pt x="101" y="16"/>
                  </a:cubicBezTo>
                  <a:cubicBezTo>
                    <a:pt x="101" y="16"/>
                    <a:pt x="102" y="16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5" y="14"/>
                  </a:cubicBezTo>
                  <a:close/>
                  <a:moveTo>
                    <a:pt x="91" y="118"/>
                  </a:move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89" y="118"/>
                    <a:pt x="89" y="118"/>
                  </a:cubicBezTo>
                  <a:cubicBezTo>
                    <a:pt x="89" y="119"/>
                    <a:pt x="89" y="119"/>
                    <a:pt x="89" y="120"/>
                  </a:cubicBezTo>
                  <a:cubicBezTo>
                    <a:pt x="89" y="120"/>
                    <a:pt x="90" y="120"/>
                    <a:pt x="91" y="120"/>
                  </a:cubicBezTo>
                  <a:cubicBezTo>
                    <a:pt x="91" y="119"/>
                    <a:pt x="91" y="118"/>
                    <a:pt x="91" y="118"/>
                  </a:cubicBezTo>
                  <a:close/>
                  <a:moveTo>
                    <a:pt x="196" y="53"/>
                  </a:moveTo>
                  <a:cubicBezTo>
                    <a:pt x="196" y="53"/>
                    <a:pt x="196" y="53"/>
                    <a:pt x="196" y="53"/>
                  </a:cubicBezTo>
                  <a:cubicBezTo>
                    <a:pt x="195" y="53"/>
                    <a:pt x="195" y="53"/>
                    <a:pt x="194" y="54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4" y="55"/>
                    <a:pt x="194" y="55"/>
                    <a:pt x="194" y="56"/>
                  </a:cubicBezTo>
                  <a:cubicBezTo>
                    <a:pt x="195" y="55"/>
                    <a:pt x="195" y="54"/>
                    <a:pt x="196" y="54"/>
                  </a:cubicBezTo>
                  <a:cubicBezTo>
                    <a:pt x="196" y="53"/>
                    <a:pt x="196" y="53"/>
                    <a:pt x="196" y="53"/>
                  </a:cubicBezTo>
                  <a:close/>
                  <a:moveTo>
                    <a:pt x="65" y="162"/>
                  </a:moveTo>
                  <a:cubicBezTo>
                    <a:pt x="66" y="160"/>
                    <a:pt x="66" y="159"/>
                    <a:pt x="67" y="157"/>
                  </a:cubicBezTo>
                  <a:cubicBezTo>
                    <a:pt x="66" y="158"/>
                    <a:pt x="65" y="160"/>
                    <a:pt x="65" y="162"/>
                  </a:cubicBezTo>
                  <a:close/>
                  <a:moveTo>
                    <a:pt x="167" y="72"/>
                  </a:moveTo>
                  <a:cubicBezTo>
                    <a:pt x="167" y="72"/>
                    <a:pt x="167" y="72"/>
                    <a:pt x="167" y="72"/>
                  </a:cubicBezTo>
                  <a:cubicBezTo>
                    <a:pt x="167" y="72"/>
                    <a:pt x="167" y="72"/>
                    <a:pt x="167" y="73"/>
                  </a:cubicBezTo>
                  <a:cubicBezTo>
                    <a:pt x="166" y="73"/>
                    <a:pt x="166" y="74"/>
                    <a:pt x="166" y="74"/>
                  </a:cubicBezTo>
                  <a:cubicBezTo>
                    <a:pt x="165" y="74"/>
                    <a:pt x="165" y="75"/>
                    <a:pt x="165" y="75"/>
                  </a:cubicBezTo>
                  <a:cubicBezTo>
                    <a:pt x="165" y="75"/>
                    <a:pt x="165" y="76"/>
                    <a:pt x="165" y="76"/>
                  </a:cubicBezTo>
                  <a:cubicBezTo>
                    <a:pt x="164" y="76"/>
                    <a:pt x="164" y="76"/>
                    <a:pt x="164" y="77"/>
                  </a:cubicBezTo>
                  <a:cubicBezTo>
                    <a:pt x="165" y="76"/>
                    <a:pt x="166" y="75"/>
                    <a:pt x="167" y="74"/>
                  </a:cubicBezTo>
                  <a:cubicBezTo>
                    <a:pt x="167" y="73"/>
                    <a:pt x="167" y="73"/>
                    <a:pt x="167" y="72"/>
                  </a:cubicBezTo>
                  <a:close/>
                  <a:moveTo>
                    <a:pt x="15" y="93"/>
                  </a:moveTo>
                  <a:cubicBezTo>
                    <a:pt x="16" y="92"/>
                    <a:pt x="16" y="92"/>
                    <a:pt x="15" y="92"/>
                  </a:cubicBezTo>
                  <a:cubicBezTo>
                    <a:pt x="14" y="91"/>
                    <a:pt x="14" y="90"/>
                    <a:pt x="13" y="88"/>
                  </a:cubicBezTo>
                  <a:cubicBezTo>
                    <a:pt x="13" y="88"/>
                    <a:pt x="12" y="88"/>
                    <a:pt x="12" y="88"/>
                  </a:cubicBezTo>
                  <a:cubicBezTo>
                    <a:pt x="12" y="88"/>
                    <a:pt x="12" y="88"/>
                    <a:pt x="12" y="89"/>
                  </a:cubicBezTo>
                  <a:cubicBezTo>
                    <a:pt x="13" y="90"/>
                    <a:pt x="14" y="91"/>
                    <a:pt x="15" y="93"/>
                  </a:cubicBezTo>
                  <a:close/>
                  <a:moveTo>
                    <a:pt x="79" y="271"/>
                  </a:moveTo>
                  <a:cubicBezTo>
                    <a:pt x="79" y="270"/>
                    <a:pt x="79" y="269"/>
                    <a:pt x="79" y="269"/>
                  </a:cubicBezTo>
                  <a:cubicBezTo>
                    <a:pt x="78" y="269"/>
                    <a:pt x="77" y="269"/>
                    <a:pt x="77" y="269"/>
                  </a:cubicBezTo>
                  <a:cubicBezTo>
                    <a:pt x="77" y="270"/>
                    <a:pt x="77" y="270"/>
                    <a:pt x="78" y="271"/>
                  </a:cubicBezTo>
                  <a:cubicBezTo>
                    <a:pt x="78" y="271"/>
                    <a:pt x="78" y="271"/>
                    <a:pt x="79" y="271"/>
                  </a:cubicBezTo>
                  <a:close/>
                  <a:moveTo>
                    <a:pt x="130" y="11"/>
                  </a:moveTo>
                  <a:cubicBezTo>
                    <a:pt x="130" y="12"/>
                    <a:pt x="130" y="12"/>
                    <a:pt x="129" y="13"/>
                  </a:cubicBezTo>
                  <a:cubicBezTo>
                    <a:pt x="131" y="13"/>
                    <a:pt x="132" y="12"/>
                    <a:pt x="132" y="11"/>
                  </a:cubicBezTo>
                  <a:cubicBezTo>
                    <a:pt x="131" y="11"/>
                    <a:pt x="131" y="11"/>
                    <a:pt x="130" y="11"/>
                  </a:cubicBezTo>
                  <a:close/>
                  <a:moveTo>
                    <a:pt x="166" y="70"/>
                  </a:moveTo>
                  <a:cubicBezTo>
                    <a:pt x="166" y="70"/>
                    <a:pt x="166" y="70"/>
                    <a:pt x="166" y="70"/>
                  </a:cubicBezTo>
                  <a:cubicBezTo>
                    <a:pt x="167" y="69"/>
                    <a:pt x="167" y="68"/>
                    <a:pt x="168" y="68"/>
                  </a:cubicBezTo>
                  <a:cubicBezTo>
                    <a:pt x="168" y="68"/>
                    <a:pt x="168" y="68"/>
                    <a:pt x="168" y="67"/>
                  </a:cubicBezTo>
                  <a:cubicBezTo>
                    <a:pt x="168" y="67"/>
                    <a:pt x="168" y="66"/>
                    <a:pt x="168" y="65"/>
                  </a:cubicBezTo>
                  <a:cubicBezTo>
                    <a:pt x="168" y="65"/>
                    <a:pt x="167" y="65"/>
                    <a:pt x="167" y="65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66"/>
                    <a:pt x="167" y="66"/>
                    <a:pt x="167" y="67"/>
                  </a:cubicBezTo>
                  <a:cubicBezTo>
                    <a:pt x="167" y="67"/>
                    <a:pt x="167" y="68"/>
                    <a:pt x="166" y="69"/>
                  </a:cubicBezTo>
                  <a:cubicBezTo>
                    <a:pt x="166" y="69"/>
                    <a:pt x="166" y="69"/>
                    <a:pt x="166" y="70"/>
                  </a:cubicBezTo>
                  <a:close/>
                  <a:moveTo>
                    <a:pt x="117" y="83"/>
                  </a:moveTo>
                  <a:cubicBezTo>
                    <a:pt x="117" y="83"/>
                    <a:pt x="117" y="83"/>
                    <a:pt x="118" y="83"/>
                  </a:cubicBezTo>
                  <a:cubicBezTo>
                    <a:pt x="119" y="82"/>
                    <a:pt x="120" y="82"/>
                    <a:pt x="121" y="81"/>
                  </a:cubicBezTo>
                  <a:cubicBezTo>
                    <a:pt x="121" y="81"/>
                    <a:pt x="121" y="80"/>
                    <a:pt x="121" y="80"/>
                  </a:cubicBezTo>
                  <a:cubicBezTo>
                    <a:pt x="120" y="81"/>
                    <a:pt x="119" y="82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3"/>
                  </a:cubicBezTo>
                  <a:close/>
                  <a:moveTo>
                    <a:pt x="129" y="266"/>
                  </a:moveTo>
                  <a:cubicBezTo>
                    <a:pt x="128" y="266"/>
                    <a:pt x="127" y="265"/>
                    <a:pt x="127" y="265"/>
                  </a:cubicBezTo>
                  <a:cubicBezTo>
                    <a:pt x="127" y="265"/>
                    <a:pt x="127" y="265"/>
                    <a:pt x="126" y="265"/>
                  </a:cubicBezTo>
                  <a:cubicBezTo>
                    <a:pt x="127" y="265"/>
                    <a:pt x="127" y="266"/>
                    <a:pt x="127" y="267"/>
                  </a:cubicBezTo>
                  <a:cubicBezTo>
                    <a:pt x="128" y="267"/>
                    <a:pt x="128" y="267"/>
                    <a:pt x="129" y="266"/>
                  </a:cubicBezTo>
                  <a:close/>
                  <a:moveTo>
                    <a:pt x="149" y="13"/>
                  </a:moveTo>
                  <a:cubicBezTo>
                    <a:pt x="149" y="13"/>
                    <a:pt x="149" y="14"/>
                    <a:pt x="149" y="13"/>
                  </a:cubicBezTo>
                  <a:cubicBezTo>
                    <a:pt x="150" y="13"/>
                    <a:pt x="151" y="13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2"/>
                    <a:pt x="152" y="12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ubicBezTo>
                    <a:pt x="149" y="12"/>
                    <a:pt x="149" y="13"/>
                    <a:pt x="149" y="13"/>
                  </a:cubicBezTo>
                  <a:close/>
                  <a:moveTo>
                    <a:pt x="65" y="269"/>
                  </a:moveTo>
                  <a:cubicBezTo>
                    <a:pt x="64" y="269"/>
                    <a:pt x="64" y="270"/>
                    <a:pt x="63" y="270"/>
                  </a:cubicBezTo>
                  <a:cubicBezTo>
                    <a:pt x="63" y="270"/>
                    <a:pt x="64" y="271"/>
                    <a:pt x="64" y="271"/>
                  </a:cubicBezTo>
                  <a:cubicBezTo>
                    <a:pt x="64" y="271"/>
                    <a:pt x="65" y="271"/>
                    <a:pt x="65" y="271"/>
                  </a:cubicBezTo>
                  <a:cubicBezTo>
                    <a:pt x="65" y="270"/>
                    <a:pt x="65" y="270"/>
                    <a:pt x="65" y="269"/>
                  </a:cubicBezTo>
                  <a:close/>
                  <a:moveTo>
                    <a:pt x="86" y="68"/>
                  </a:moveTo>
                  <a:cubicBezTo>
                    <a:pt x="86" y="67"/>
                    <a:pt x="85" y="67"/>
                    <a:pt x="84" y="67"/>
                  </a:cubicBezTo>
                  <a:cubicBezTo>
                    <a:pt x="84" y="67"/>
                    <a:pt x="84" y="68"/>
                    <a:pt x="83" y="68"/>
                  </a:cubicBezTo>
                  <a:cubicBezTo>
                    <a:pt x="84" y="68"/>
                    <a:pt x="85" y="68"/>
                    <a:pt x="86" y="68"/>
                  </a:cubicBezTo>
                  <a:close/>
                  <a:moveTo>
                    <a:pt x="147" y="7"/>
                  </a:moveTo>
                  <a:cubicBezTo>
                    <a:pt x="145" y="8"/>
                    <a:pt x="144" y="9"/>
                    <a:pt x="143" y="10"/>
                  </a:cubicBezTo>
                  <a:cubicBezTo>
                    <a:pt x="145" y="10"/>
                    <a:pt x="146" y="9"/>
                    <a:pt x="147" y="7"/>
                  </a:cubicBezTo>
                  <a:close/>
                  <a:moveTo>
                    <a:pt x="83" y="138"/>
                  </a:moveTo>
                  <a:cubicBezTo>
                    <a:pt x="83" y="138"/>
                    <a:pt x="83" y="139"/>
                    <a:pt x="83" y="139"/>
                  </a:cubicBezTo>
                  <a:cubicBezTo>
                    <a:pt x="84" y="139"/>
                    <a:pt x="85" y="139"/>
                    <a:pt x="86" y="138"/>
                  </a:cubicBezTo>
                  <a:cubicBezTo>
                    <a:pt x="85" y="138"/>
                    <a:pt x="85" y="137"/>
                    <a:pt x="85" y="137"/>
                  </a:cubicBezTo>
                  <a:cubicBezTo>
                    <a:pt x="85" y="137"/>
                    <a:pt x="84" y="138"/>
                    <a:pt x="83" y="138"/>
                  </a:cubicBezTo>
                  <a:close/>
                  <a:moveTo>
                    <a:pt x="88" y="106"/>
                  </a:moveTo>
                  <a:cubicBezTo>
                    <a:pt x="89" y="106"/>
                    <a:pt x="89" y="107"/>
                    <a:pt x="89" y="107"/>
                  </a:cubicBezTo>
                  <a:cubicBezTo>
                    <a:pt x="90" y="107"/>
                    <a:pt x="91" y="107"/>
                    <a:pt x="92" y="107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06"/>
                    <a:pt x="90" y="106"/>
                    <a:pt x="88" y="106"/>
                  </a:cubicBezTo>
                  <a:close/>
                  <a:moveTo>
                    <a:pt x="121" y="99"/>
                  </a:moveTo>
                  <a:cubicBezTo>
                    <a:pt x="120" y="99"/>
                    <a:pt x="120" y="99"/>
                    <a:pt x="120" y="99"/>
                  </a:cubicBezTo>
                  <a:cubicBezTo>
                    <a:pt x="119" y="99"/>
                    <a:pt x="118" y="100"/>
                    <a:pt x="117" y="100"/>
                  </a:cubicBezTo>
                  <a:cubicBezTo>
                    <a:pt x="117" y="100"/>
                    <a:pt x="117" y="101"/>
                    <a:pt x="117" y="101"/>
                  </a:cubicBezTo>
                  <a:cubicBezTo>
                    <a:pt x="118" y="100"/>
                    <a:pt x="119" y="100"/>
                    <a:pt x="121" y="99"/>
                  </a:cubicBezTo>
                  <a:close/>
                  <a:moveTo>
                    <a:pt x="33" y="107"/>
                  </a:moveTo>
                  <a:cubicBezTo>
                    <a:pt x="33" y="108"/>
                    <a:pt x="33" y="108"/>
                    <a:pt x="33" y="108"/>
                  </a:cubicBezTo>
                  <a:cubicBezTo>
                    <a:pt x="34" y="108"/>
                    <a:pt x="34" y="109"/>
                    <a:pt x="35" y="109"/>
                  </a:cubicBezTo>
                  <a:cubicBezTo>
                    <a:pt x="35" y="109"/>
                    <a:pt x="35" y="110"/>
                    <a:pt x="36" y="110"/>
                  </a:cubicBezTo>
                  <a:cubicBezTo>
                    <a:pt x="36" y="110"/>
                    <a:pt x="36" y="109"/>
                    <a:pt x="36" y="109"/>
                  </a:cubicBezTo>
                  <a:cubicBezTo>
                    <a:pt x="35" y="108"/>
                    <a:pt x="34" y="108"/>
                    <a:pt x="33" y="107"/>
                  </a:cubicBezTo>
                  <a:close/>
                  <a:moveTo>
                    <a:pt x="147" y="68"/>
                  </a:moveTo>
                  <a:cubicBezTo>
                    <a:pt x="147" y="69"/>
                    <a:pt x="147" y="69"/>
                    <a:pt x="147" y="69"/>
                  </a:cubicBezTo>
                  <a:cubicBezTo>
                    <a:pt x="146" y="70"/>
                    <a:pt x="146" y="70"/>
                    <a:pt x="146" y="71"/>
                  </a:cubicBezTo>
                  <a:cubicBezTo>
                    <a:pt x="147" y="70"/>
                    <a:pt x="147" y="70"/>
                    <a:pt x="148" y="69"/>
                  </a:cubicBezTo>
                  <a:cubicBezTo>
                    <a:pt x="148" y="69"/>
                    <a:pt x="148" y="69"/>
                    <a:pt x="148" y="68"/>
                  </a:cubicBezTo>
                  <a:cubicBezTo>
                    <a:pt x="148" y="68"/>
                    <a:pt x="147" y="68"/>
                    <a:pt x="147" y="68"/>
                  </a:cubicBezTo>
                  <a:close/>
                  <a:moveTo>
                    <a:pt x="197" y="29"/>
                  </a:moveTo>
                  <a:cubicBezTo>
                    <a:pt x="197" y="29"/>
                    <a:pt x="196" y="28"/>
                    <a:pt x="196" y="28"/>
                  </a:cubicBezTo>
                  <a:cubicBezTo>
                    <a:pt x="195" y="27"/>
                    <a:pt x="194" y="27"/>
                    <a:pt x="193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6"/>
                    <a:pt x="193" y="26"/>
                    <a:pt x="193" y="26"/>
                  </a:cubicBezTo>
                  <a:cubicBezTo>
                    <a:pt x="193" y="27"/>
                    <a:pt x="193" y="27"/>
                    <a:pt x="194" y="28"/>
                  </a:cubicBezTo>
                  <a:cubicBezTo>
                    <a:pt x="194" y="27"/>
                    <a:pt x="195" y="28"/>
                    <a:pt x="195" y="28"/>
                  </a:cubicBezTo>
                  <a:cubicBezTo>
                    <a:pt x="196" y="28"/>
                    <a:pt x="196" y="29"/>
                    <a:pt x="197" y="29"/>
                  </a:cubicBezTo>
                  <a:close/>
                  <a:moveTo>
                    <a:pt x="125" y="77"/>
                  </a:move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4" y="78"/>
                    <a:pt x="124" y="78"/>
                  </a:cubicBezTo>
                  <a:cubicBezTo>
                    <a:pt x="123" y="78"/>
                    <a:pt x="123" y="79"/>
                    <a:pt x="123" y="80"/>
                  </a:cubicBezTo>
                  <a:cubicBezTo>
                    <a:pt x="124" y="79"/>
                    <a:pt x="124" y="79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7"/>
                    <a:pt x="125" y="77"/>
                  </a:cubicBezTo>
                  <a:close/>
                  <a:moveTo>
                    <a:pt x="58" y="270"/>
                  </a:moveTo>
                  <a:cubicBezTo>
                    <a:pt x="59" y="271"/>
                    <a:pt x="60" y="271"/>
                    <a:pt x="61" y="271"/>
                  </a:cubicBezTo>
                  <a:cubicBezTo>
                    <a:pt x="61" y="271"/>
                    <a:pt x="61" y="270"/>
                    <a:pt x="61" y="270"/>
                  </a:cubicBezTo>
                  <a:cubicBezTo>
                    <a:pt x="60" y="270"/>
                    <a:pt x="59" y="270"/>
                    <a:pt x="58" y="270"/>
                  </a:cubicBezTo>
                  <a:close/>
                  <a:moveTo>
                    <a:pt x="89" y="68"/>
                  </a:moveTo>
                  <a:cubicBezTo>
                    <a:pt x="90" y="68"/>
                    <a:pt x="90" y="68"/>
                    <a:pt x="91" y="68"/>
                  </a:cubicBezTo>
                  <a:cubicBezTo>
                    <a:pt x="91" y="68"/>
                    <a:pt x="92" y="68"/>
                    <a:pt x="92" y="67"/>
                  </a:cubicBezTo>
                  <a:cubicBezTo>
                    <a:pt x="91" y="67"/>
                    <a:pt x="90" y="67"/>
                    <a:pt x="89" y="67"/>
                  </a:cubicBezTo>
                  <a:cubicBezTo>
                    <a:pt x="89" y="67"/>
                    <a:pt x="89" y="67"/>
                    <a:pt x="89" y="68"/>
                  </a:cubicBezTo>
                  <a:close/>
                  <a:moveTo>
                    <a:pt x="4" y="68"/>
                  </a:moveTo>
                  <a:cubicBezTo>
                    <a:pt x="4" y="68"/>
                    <a:pt x="3" y="68"/>
                    <a:pt x="3" y="68"/>
                  </a:cubicBezTo>
                  <a:cubicBezTo>
                    <a:pt x="3" y="69"/>
                    <a:pt x="3" y="69"/>
                    <a:pt x="3" y="70"/>
                  </a:cubicBezTo>
                  <a:cubicBezTo>
                    <a:pt x="4" y="70"/>
                    <a:pt x="4" y="69"/>
                    <a:pt x="5" y="69"/>
                  </a:cubicBezTo>
                  <a:cubicBezTo>
                    <a:pt x="4" y="69"/>
                    <a:pt x="4" y="68"/>
                    <a:pt x="4" y="68"/>
                  </a:cubicBezTo>
                  <a:close/>
                  <a:moveTo>
                    <a:pt x="167" y="9"/>
                  </a:moveTo>
                  <a:cubicBezTo>
                    <a:pt x="167" y="9"/>
                    <a:pt x="167" y="9"/>
                    <a:pt x="167" y="9"/>
                  </a:cubicBezTo>
                  <a:cubicBezTo>
                    <a:pt x="168" y="9"/>
                    <a:pt x="169" y="10"/>
                    <a:pt x="169" y="11"/>
                  </a:cubicBezTo>
                  <a:cubicBezTo>
                    <a:pt x="169" y="10"/>
                    <a:pt x="169" y="10"/>
                    <a:pt x="169" y="9"/>
                  </a:cubicBezTo>
                  <a:cubicBezTo>
                    <a:pt x="168" y="9"/>
                    <a:pt x="168" y="9"/>
                    <a:pt x="167" y="9"/>
                  </a:cubicBezTo>
                  <a:close/>
                  <a:moveTo>
                    <a:pt x="135" y="70"/>
                  </a:moveTo>
                  <a:cubicBezTo>
                    <a:pt x="136" y="70"/>
                    <a:pt x="137" y="69"/>
                    <a:pt x="137" y="69"/>
                  </a:cubicBezTo>
                  <a:cubicBezTo>
                    <a:pt x="136" y="69"/>
                    <a:pt x="135" y="69"/>
                    <a:pt x="135" y="69"/>
                  </a:cubicBezTo>
                  <a:cubicBezTo>
                    <a:pt x="135" y="69"/>
                    <a:pt x="135" y="70"/>
                    <a:pt x="135" y="70"/>
                  </a:cubicBezTo>
                  <a:close/>
                  <a:moveTo>
                    <a:pt x="115" y="11"/>
                  </a:moveTo>
                  <a:cubicBezTo>
                    <a:pt x="115" y="11"/>
                    <a:pt x="115" y="11"/>
                    <a:pt x="115" y="11"/>
                  </a:cubicBezTo>
                  <a:cubicBezTo>
                    <a:pt x="116" y="11"/>
                    <a:pt x="117" y="11"/>
                    <a:pt x="118" y="12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9" y="12"/>
                    <a:pt x="120" y="12"/>
                    <a:pt x="120" y="12"/>
                  </a:cubicBezTo>
                  <a:cubicBezTo>
                    <a:pt x="117" y="11"/>
                    <a:pt x="117" y="11"/>
                    <a:pt x="116" y="10"/>
                  </a:cubicBezTo>
                  <a:cubicBezTo>
                    <a:pt x="116" y="10"/>
                    <a:pt x="115" y="11"/>
                    <a:pt x="115" y="11"/>
                  </a:cubicBezTo>
                  <a:close/>
                  <a:moveTo>
                    <a:pt x="171" y="15"/>
                  </a:moveTo>
                  <a:cubicBezTo>
                    <a:pt x="170" y="15"/>
                    <a:pt x="170" y="14"/>
                    <a:pt x="169" y="13"/>
                  </a:cubicBezTo>
                  <a:cubicBezTo>
                    <a:pt x="169" y="14"/>
                    <a:pt x="169" y="14"/>
                    <a:pt x="168" y="15"/>
                  </a:cubicBezTo>
                  <a:cubicBezTo>
                    <a:pt x="169" y="15"/>
                    <a:pt x="170" y="15"/>
                    <a:pt x="170" y="15"/>
                  </a:cubicBezTo>
                  <a:cubicBezTo>
                    <a:pt x="170" y="15"/>
                    <a:pt x="170" y="15"/>
                    <a:pt x="171" y="15"/>
                  </a:cubicBezTo>
                  <a:close/>
                  <a:moveTo>
                    <a:pt x="91" y="143"/>
                  </a:moveTo>
                  <a:cubicBezTo>
                    <a:pt x="93" y="142"/>
                    <a:pt x="93" y="142"/>
                    <a:pt x="93" y="142"/>
                  </a:cubicBezTo>
                  <a:cubicBezTo>
                    <a:pt x="92" y="141"/>
                    <a:pt x="92" y="142"/>
                    <a:pt x="91" y="142"/>
                  </a:cubicBezTo>
                  <a:cubicBezTo>
                    <a:pt x="90" y="143"/>
                    <a:pt x="90" y="143"/>
                    <a:pt x="91" y="143"/>
                  </a:cubicBezTo>
                  <a:close/>
                  <a:moveTo>
                    <a:pt x="69" y="183"/>
                  </a:moveTo>
                  <a:cubicBezTo>
                    <a:pt x="67" y="182"/>
                    <a:pt x="66" y="182"/>
                    <a:pt x="64" y="181"/>
                  </a:cubicBezTo>
                  <a:cubicBezTo>
                    <a:pt x="65" y="183"/>
                    <a:pt x="67" y="183"/>
                    <a:pt x="69" y="183"/>
                  </a:cubicBezTo>
                  <a:close/>
                  <a:moveTo>
                    <a:pt x="16" y="97"/>
                  </a:moveTo>
                  <a:cubicBezTo>
                    <a:pt x="17" y="98"/>
                    <a:pt x="19" y="100"/>
                    <a:pt x="19" y="100"/>
                  </a:cubicBezTo>
                  <a:cubicBezTo>
                    <a:pt x="19" y="100"/>
                    <a:pt x="19" y="99"/>
                    <a:pt x="19" y="99"/>
                  </a:cubicBezTo>
                  <a:cubicBezTo>
                    <a:pt x="18" y="99"/>
                    <a:pt x="18" y="98"/>
                    <a:pt x="17" y="97"/>
                  </a:cubicBezTo>
                  <a:cubicBezTo>
                    <a:pt x="17" y="97"/>
                    <a:pt x="17" y="97"/>
                    <a:pt x="16" y="97"/>
                  </a:cubicBezTo>
                  <a:close/>
                  <a:moveTo>
                    <a:pt x="81" y="253"/>
                  </a:moveTo>
                  <a:cubicBezTo>
                    <a:pt x="80" y="253"/>
                    <a:pt x="79" y="253"/>
                    <a:pt x="78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9" y="254"/>
                    <a:pt x="80" y="254"/>
                    <a:pt x="80" y="254"/>
                  </a:cubicBezTo>
                  <a:cubicBezTo>
                    <a:pt x="80" y="254"/>
                    <a:pt x="80" y="253"/>
                    <a:pt x="81" y="253"/>
                  </a:cubicBezTo>
                  <a:close/>
                  <a:moveTo>
                    <a:pt x="131" y="88"/>
                  </a:moveTo>
                  <a:cubicBezTo>
                    <a:pt x="131" y="88"/>
                    <a:pt x="131" y="87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7"/>
                    <a:pt x="130" y="87"/>
                    <a:pt x="130" y="88"/>
                  </a:cubicBezTo>
                  <a:cubicBezTo>
                    <a:pt x="130" y="88"/>
                    <a:pt x="131" y="88"/>
                    <a:pt x="131" y="88"/>
                  </a:cubicBezTo>
                  <a:close/>
                  <a:moveTo>
                    <a:pt x="99" y="195"/>
                  </a:moveTo>
                  <a:cubicBezTo>
                    <a:pt x="97" y="195"/>
                    <a:pt x="94" y="196"/>
                    <a:pt x="94" y="197"/>
                  </a:cubicBezTo>
                  <a:cubicBezTo>
                    <a:pt x="95" y="196"/>
                    <a:pt x="97" y="196"/>
                    <a:pt x="99" y="195"/>
                  </a:cubicBezTo>
                  <a:close/>
                  <a:moveTo>
                    <a:pt x="92" y="227"/>
                  </a:move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31"/>
                    <a:pt x="92" y="231"/>
                  </a:cubicBezTo>
                  <a:cubicBezTo>
                    <a:pt x="92" y="230"/>
                    <a:pt x="92" y="228"/>
                    <a:pt x="92" y="227"/>
                  </a:cubicBezTo>
                  <a:close/>
                  <a:moveTo>
                    <a:pt x="57" y="162"/>
                  </a:moveTo>
                  <a:cubicBezTo>
                    <a:pt x="57" y="162"/>
                    <a:pt x="57" y="162"/>
                    <a:pt x="57" y="162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1"/>
                    <a:pt x="57" y="160"/>
                    <a:pt x="57" y="160"/>
                  </a:cubicBezTo>
                  <a:cubicBezTo>
                    <a:pt x="56" y="161"/>
                    <a:pt x="56" y="162"/>
                    <a:pt x="56" y="164"/>
                  </a:cubicBezTo>
                  <a:cubicBezTo>
                    <a:pt x="57" y="163"/>
                    <a:pt x="57" y="163"/>
                    <a:pt x="57" y="162"/>
                  </a:cubicBezTo>
                  <a:close/>
                  <a:moveTo>
                    <a:pt x="11" y="75"/>
                  </a:moveTo>
                  <a:cubicBezTo>
                    <a:pt x="11" y="74"/>
                    <a:pt x="11" y="73"/>
                    <a:pt x="9" y="72"/>
                  </a:cubicBezTo>
                  <a:cubicBezTo>
                    <a:pt x="10" y="73"/>
                    <a:pt x="10" y="74"/>
                    <a:pt x="11" y="75"/>
                  </a:cubicBezTo>
                  <a:close/>
                  <a:moveTo>
                    <a:pt x="162" y="78"/>
                  </a:moveTo>
                  <a:cubicBezTo>
                    <a:pt x="162" y="78"/>
                    <a:pt x="162" y="78"/>
                    <a:pt x="162" y="78"/>
                  </a:cubicBezTo>
                  <a:cubicBezTo>
                    <a:pt x="162" y="79"/>
                    <a:pt x="161" y="79"/>
                    <a:pt x="161" y="80"/>
                  </a:cubicBezTo>
                  <a:cubicBezTo>
                    <a:pt x="160" y="80"/>
                    <a:pt x="160" y="81"/>
                    <a:pt x="160" y="81"/>
                  </a:cubicBezTo>
                  <a:cubicBezTo>
                    <a:pt x="161" y="80"/>
                    <a:pt x="162" y="79"/>
                    <a:pt x="162" y="78"/>
                  </a:cubicBezTo>
                  <a:close/>
                  <a:moveTo>
                    <a:pt x="69" y="150"/>
                  </a:moveTo>
                  <a:cubicBezTo>
                    <a:pt x="70" y="149"/>
                    <a:pt x="71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8"/>
                    <a:pt x="70" y="149"/>
                    <a:pt x="69" y="149"/>
                  </a:cubicBezTo>
                  <a:cubicBezTo>
                    <a:pt x="69" y="150"/>
                    <a:pt x="69" y="150"/>
                    <a:pt x="69" y="150"/>
                  </a:cubicBezTo>
                  <a:close/>
                  <a:moveTo>
                    <a:pt x="95" y="67"/>
                  </a:move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8"/>
                    <a:pt x="95" y="68"/>
                  </a:cubicBezTo>
                  <a:cubicBezTo>
                    <a:pt x="96" y="68"/>
                    <a:pt x="97" y="68"/>
                    <a:pt x="98" y="68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7" y="67"/>
                    <a:pt x="96" y="67"/>
                    <a:pt x="95" y="67"/>
                  </a:cubicBezTo>
                  <a:close/>
                  <a:moveTo>
                    <a:pt x="89" y="203"/>
                  </a:moveTo>
                  <a:cubicBezTo>
                    <a:pt x="88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8" y="204"/>
                  </a:cubicBezTo>
                  <a:cubicBezTo>
                    <a:pt x="88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3"/>
                  </a:cubicBezTo>
                  <a:close/>
                  <a:moveTo>
                    <a:pt x="191" y="45"/>
                  </a:moveTo>
                  <a:cubicBezTo>
                    <a:pt x="191" y="46"/>
                    <a:pt x="191" y="47"/>
                    <a:pt x="192" y="47"/>
                  </a:cubicBezTo>
                  <a:cubicBezTo>
                    <a:pt x="192" y="47"/>
                    <a:pt x="192" y="46"/>
                    <a:pt x="192" y="45"/>
                  </a:cubicBezTo>
                  <a:cubicBezTo>
                    <a:pt x="192" y="45"/>
                    <a:pt x="191" y="45"/>
                    <a:pt x="191" y="45"/>
                  </a:cubicBezTo>
                  <a:close/>
                  <a:moveTo>
                    <a:pt x="57" y="270"/>
                  </a:moveTo>
                  <a:cubicBezTo>
                    <a:pt x="55" y="271"/>
                    <a:pt x="54" y="271"/>
                    <a:pt x="53" y="271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4" y="271"/>
                    <a:pt x="56" y="271"/>
                    <a:pt x="57" y="271"/>
                  </a:cubicBezTo>
                  <a:cubicBezTo>
                    <a:pt x="57" y="271"/>
                    <a:pt x="57" y="271"/>
                    <a:pt x="57" y="270"/>
                  </a:cubicBezTo>
                  <a:close/>
                  <a:moveTo>
                    <a:pt x="155" y="16"/>
                  </a:moveTo>
                  <a:cubicBezTo>
                    <a:pt x="155" y="16"/>
                    <a:pt x="155" y="15"/>
                    <a:pt x="154" y="15"/>
                  </a:cubicBezTo>
                  <a:cubicBezTo>
                    <a:pt x="154" y="15"/>
                    <a:pt x="153" y="16"/>
                    <a:pt x="152" y="16"/>
                  </a:cubicBezTo>
                  <a:cubicBezTo>
                    <a:pt x="153" y="16"/>
                    <a:pt x="154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lose/>
                  <a:moveTo>
                    <a:pt x="88" y="236"/>
                  </a:moveTo>
                  <a:cubicBezTo>
                    <a:pt x="88" y="235"/>
                    <a:pt x="87" y="236"/>
                    <a:pt x="86" y="235"/>
                  </a:cubicBezTo>
                  <a:cubicBezTo>
                    <a:pt x="86" y="236"/>
                    <a:pt x="87" y="236"/>
                    <a:pt x="87" y="236"/>
                  </a:cubicBezTo>
                  <a:cubicBezTo>
                    <a:pt x="87" y="236"/>
                    <a:pt x="88" y="236"/>
                    <a:pt x="88" y="236"/>
                  </a:cubicBezTo>
                  <a:close/>
                  <a:moveTo>
                    <a:pt x="135" y="9"/>
                  </a:moveTo>
                  <a:cubicBezTo>
                    <a:pt x="136" y="8"/>
                    <a:pt x="136" y="8"/>
                    <a:pt x="137" y="7"/>
                  </a:cubicBezTo>
                  <a:cubicBezTo>
                    <a:pt x="135" y="7"/>
                    <a:pt x="135" y="7"/>
                    <a:pt x="135" y="9"/>
                  </a:cubicBezTo>
                  <a:close/>
                  <a:moveTo>
                    <a:pt x="77" y="120"/>
                  </a:moveTo>
                  <a:cubicBezTo>
                    <a:pt x="78" y="120"/>
                    <a:pt x="79" y="120"/>
                    <a:pt x="79" y="120"/>
                  </a:cubicBezTo>
                  <a:cubicBezTo>
                    <a:pt x="79" y="120"/>
                    <a:pt x="79" y="119"/>
                    <a:pt x="79" y="119"/>
                  </a:cubicBezTo>
                  <a:cubicBezTo>
                    <a:pt x="79" y="119"/>
                    <a:pt x="78" y="119"/>
                    <a:pt x="77" y="119"/>
                  </a:cubicBezTo>
                  <a:cubicBezTo>
                    <a:pt x="77" y="119"/>
                    <a:pt x="77" y="119"/>
                    <a:pt x="77" y="120"/>
                  </a:cubicBezTo>
                  <a:close/>
                  <a:moveTo>
                    <a:pt x="129" y="8"/>
                  </a:moveTo>
                  <a:cubicBezTo>
                    <a:pt x="130" y="8"/>
                    <a:pt x="131" y="7"/>
                    <a:pt x="131" y="7"/>
                  </a:cubicBezTo>
                  <a:cubicBezTo>
                    <a:pt x="130" y="7"/>
                    <a:pt x="130" y="7"/>
                    <a:pt x="129" y="8"/>
                  </a:cubicBezTo>
                  <a:cubicBezTo>
                    <a:pt x="129" y="8"/>
                    <a:pt x="129" y="8"/>
                    <a:pt x="129" y="8"/>
                  </a:cubicBezTo>
                  <a:close/>
                  <a:moveTo>
                    <a:pt x="35" y="84"/>
                  </a:moveTo>
                  <a:cubicBezTo>
                    <a:pt x="35" y="84"/>
                    <a:pt x="35" y="84"/>
                    <a:pt x="35" y="84"/>
                  </a:cubicBezTo>
                  <a:cubicBezTo>
                    <a:pt x="34" y="83"/>
                    <a:pt x="34" y="82"/>
                    <a:pt x="33" y="81"/>
                  </a:cubicBezTo>
                  <a:cubicBezTo>
                    <a:pt x="33" y="82"/>
                    <a:pt x="32" y="82"/>
                    <a:pt x="33" y="82"/>
                  </a:cubicBezTo>
                  <a:cubicBezTo>
                    <a:pt x="34" y="83"/>
                    <a:pt x="34" y="83"/>
                    <a:pt x="35" y="84"/>
                  </a:cubicBezTo>
                  <a:close/>
                  <a:moveTo>
                    <a:pt x="164" y="112"/>
                  </a:moveTo>
                  <a:cubicBezTo>
                    <a:pt x="163" y="112"/>
                    <a:pt x="162" y="113"/>
                    <a:pt x="161" y="114"/>
                  </a:cubicBezTo>
                  <a:cubicBezTo>
                    <a:pt x="162" y="114"/>
                    <a:pt x="163" y="113"/>
                    <a:pt x="164" y="112"/>
                  </a:cubicBezTo>
                  <a:close/>
                  <a:moveTo>
                    <a:pt x="68" y="209"/>
                  </a:moveTo>
                  <a:cubicBezTo>
                    <a:pt x="68" y="209"/>
                    <a:pt x="68" y="209"/>
                    <a:pt x="68" y="209"/>
                  </a:cubicBezTo>
                  <a:cubicBezTo>
                    <a:pt x="67" y="210"/>
                    <a:pt x="66" y="210"/>
                    <a:pt x="65" y="210"/>
                  </a:cubicBezTo>
                  <a:cubicBezTo>
                    <a:pt x="65" y="210"/>
                    <a:pt x="65" y="211"/>
                    <a:pt x="65" y="211"/>
                  </a:cubicBezTo>
                  <a:cubicBezTo>
                    <a:pt x="66" y="210"/>
                    <a:pt x="67" y="210"/>
                    <a:pt x="68" y="209"/>
                  </a:cubicBezTo>
                  <a:close/>
                  <a:moveTo>
                    <a:pt x="96" y="141"/>
                  </a:moveTo>
                  <a:cubicBezTo>
                    <a:pt x="97" y="141"/>
                    <a:pt x="98" y="140"/>
                    <a:pt x="99" y="140"/>
                  </a:cubicBezTo>
                  <a:cubicBezTo>
                    <a:pt x="98" y="140"/>
                    <a:pt x="98" y="140"/>
                    <a:pt x="97" y="140"/>
                  </a:cubicBezTo>
                  <a:cubicBezTo>
                    <a:pt x="96" y="140"/>
                    <a:pt x="96" y="140"/>
                    <a:pt x="96" y="141"/>
                  </a:cubicBezTo>
                  <a:close/>
                  <a:moveTo>
                    <a:pt x="193" y="72"/>
                  </a:moveTo>
                  <a:cubicBezTo>
                    <a:pt x="193" y="72"/>
                    <a:pt x="193" y="72"/>
                    <a:pt x="193" y="72"/>
                  </a:cubicBezTo>
                  <a:cubicBezTo>
                    <a:pt x="193" y="71"/>
                    <a:pt x="194" y="70"/>
                    <a:pt x="194" y="68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3" y="70"/>
                    <a:pt x="193" y="71"/>
                    <a:pt x="193" y="72"/>
                  </a:cubicBezTo>
                  <a:close/>
                  <a:moveTo>
                    <a:pt x="156" y="70"/>
                  </a:moveTo>
                  <a:cubicBezTo>
                    <a:pt x="156" y="70"/>
                    <a:pt x="156" y="70"/>
                    <a:pt x="156" y="70"/>
                  </a:cubicBezTo>
                  <a:cubicBezTo>
                    <a:pt x="156" y="69"/>
                    <a:pt x="157" y="69"/>
                    <a:pt x="157" y="68"/>
                  </a:cubicBezTo>
                  <a:cubicBezTo>
                    <a:pt x="157" y="68"/>
                    <a:pt x="156" y="68"/>
                    <a:pt x="156" y="68"/>
                  </a:cubicBezTo>
                  <a:cubicBezTo>
                    <a:pt x="156" y="69"/>
                    <a:pt x="156" y="69"/>
                    <a:pt x="156" y="70"/>
                  </a:cubicBezTo>
                  <a:close/>
                  <a:moveTo>
                    <a:pt x="185" y="18"/>
                  </a:moveTo>
                  <a:cubicBezTo>
                    <a:pt x="185" y="18"/>
                    <a:pt x="185" y="18"/>
                    <a:pt x="185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9"/>
                    <a:pt x="186" y="20"/>
                    <a:pt x="187" y="20"/>
                  </a:cubicBezTo>
                  <a:cubicBezTo>
                    <a:pt x="186" y="19"/>
                    <a:pt x="186" y="18"/>
                    <a:pt x="185" y="18"/>
                  </a:cubicBezTo>
                  <a:close/>
                  <a:moveTo>
                    <a:pt x="115" y="239"/>
                  </a:moveTo>
                  <a:cubicBezTo>
                    <a:pt x="117" y="240"/>
                    <a:pt x="118" y="241"/>
                    <a:pt x="120" y="242"/>
                  </a:cubicBezTo>
                  <a:cubicBezTo>
                    <a:pt x="118" y="241"/>
                    <a:pt x="117" y="240"/>
                    <a:pt x="115" y="239"/>
                  </a:cubicBezTo>
                  <a:close/>
                  <a:moveTo>
                    <a:pt x="67" y="170"/>
                  </a:moveTo>
                  <a:cubicBezTo>
                    <a:pt x="67" y="170"/>
                    <a:pt x="67" y="170"/>
                    <a:pt x="67" y="169"/>
                  </a:cubicBezTo>
                  <a:cubicBezTo>
                    <a:pt x="67" y="168"/>
                    <a:pt x="67" y="168"/>
                    <a:pt x="66" y="168"/>
                  </a:cubicBezTo>
                  <a:cubicBezTo>
                    <a:pt x="66" y="169"/>
                    <a:pt x="66" y="169"/>
                    <a:pt x="67" y="170"/>
                  </a:cubicBezTo>
                  <a:close/>
                  <a:moveTo>
                    <a:pt x="87" y="253"/>
                  </a:moveTo>
                  <a:cubicBezTo>
                    <a:pt x="87" y="252"/>
                    <a:pt x="86" y="252"/>
                    <a:pt x="86" y="252"/>
                  </a:cubicBezTo>
                  <a:cubicBezTo>
                    <a:pt x="86" y="253"/>
                    <a:pt x="85" y="253"/>
                    <a:pt x="85" y="253"/>
                  </a:cubicBezTo>
                  <a:cubicBezTo>
                    <a:pt x="86" y="253"/>
                    <a:pt x="86" y="253"/>
                    <a:pt x="87" y="253"/>
                  </a:cubicBezTo>
                  <a:close/>
                  <a:moveTo>
                    <a:pt x="126" y="105"/>
                  </a:moveTo>
                  <a:cubicBezTo>
                    <a:pt x="127" y="104"/>
                    <a:pt x="128" y="104"/>
                    <a:pt x="129" y="103"/>
                  </a:cubicBezTo>
                  <a:cubicBezTo>
                    <a:pt x="128" y="103"/>
                    <a:pt x="127" y="103"/>
                    <a:pt x="126" y="104"/>
                  </a:cubicBezTo>
                  <a:cubicBezTo>
                    <a:pt x="126" y="104"/>
                    <a:pt x="126" y="104"/>
                    <a:pt x="126" y="105"/>
                  </a:cubicBezTo>
                  <a:close/>
                  <a:moveTo>
                    <a:pt x="146" y="104"/>
                  </a:moveTo>
                  <a:cubicBezTo>
                    <a:pt x="146" y="104"/>
                    <a:pt x="145" y="104"/>
                    <a:pt x="144" y="105"/>
                  </a:cubicBezTo>
                  <a:cubicBezTo>
                    <a:pt x="144" y="105"/>
                    <a:pt x="143" y="106"/>
                    <a:pt x="142" y="106"/>
                  </a:cubicBezTo>
                  <a:cubicBezTo>
                    <a:pt x="143" y="106"/>
                    <a:pt x="145" y="105"/>
                    <a:pt x="146" y="104"/>
                  </a:cubicBezTo>
                  <a:close/>
                  <a:moveTo>
                    <a:pt x="30" y="105"/>
                  </a:moveTo>
                  <a:cubicBezTo>
                    <a:pt x="30" y="104"/>
                    <a:pt x="30" y="104"/>
                    <a:pt x="30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9" y="103"/>
                    <a:pt x="29" y="104"/>
                    <a:pt x="30" y="105"/>
                  </a:cubicBezTo>
                  <a:close/>
                  <a:moveTo>
                    <a:pt x="169" y="109"/>
                  </a:moveTo>
                  <a:cubicBezTo>
                    <a:pt x="168" y="109"/>
                    <a:pt x="167" y="110"/>
                    <a:pt x="167" y="111"/>
                  </a:cubicBezTo>
                  <a:cubicBezTo>
                    <a:pt x="168" y="110"/>
                    <a:pt x="168" y="110"/>
                    <a:pt x="169" y="109"/>
                  </a:cubicBezTo>
                  <a:cubicBezTo>
                    <a:pt x="169" y="109"/>
                    <a:pt x="169" y="109"/>
                    <a:pt x="169" y="109"/>
                  </a:cubicBezTo>
                  <a:close/>
                  <a:moveTo>
                    <a:pt x="94" y="176"/>
                  </a:moveTo>
                  <a:cubicBezTo>
                    <a:pt x="93" y="176"/>
                    <a:pt x="93" y="176"/>
                    <a:pt x="93" y="177"/>
                  </a:cubicBezTo>
                  <a:cubicBezTo>
                    <a:pt x="93" y="177"/>
                    <a:pt x="93" y="177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4" y="177"/>
                    <a:pt x="94" y="177"/>
                    <a:pt x="94" y="176"/>
                  </a:cubicBezTo>
                  <a:close/>
                  <a:moveTo>
                    <a:pt x="159" y="110"/>
                  </a:moveTo>
                  <a:cubicBezTo>
                    <a:pt x="160" y="111"/>
                    <a:pt x="161" y="110"/>
                    <a:pt x="161" y="109"/>
                  </a:cubicBezTo>
                  <a:cubicBezTo>
                    <a:pt x="160" y="109"/>
                    <a:pt x="159" y="110"/>
                    <a:pt x="159" y="110"/>
                  </a:cubicBezTo>
                  <a:close/>
                  <a:moveTo>
                    <a:pt x="78" y="186"/>
                  </a:moveTo>
                  <a:cubicBezTo>
                    <a:pt x="78" y="185"/>
                    <a:pt x="78" y="185"/>
                    <a:pt x="77" y="184"/>
                  </a:cubicBezTo>
                  <a:cubicBezTo>
                    <a:pt x="77" y="184"/>
                    <a:pt x="77" y="184"/>
                    <a:pt x="77" y="185"/>
                  </a:cubicBezTo>
                  <a:cubicBezTo>
                    <a:pt x="77" y="185"/>
                    <a:pt x="77" y="186"/>
                    <a:pt x="78" y="186"/>
                  </a:cubicBezTo>
                  <a:close/>
                  <a:moveTo>
                    <a:pt x="70" y="154"/>
                  </a:moveTo>
                  <a:cubicBezTo>
                    <a:pt x="71" y="154"/>
                    <a:pt x="72" y="154"/>
                    <a:pt x="72" y="153"/>
                  </a:cubicBezTo>
                  <a:cubicBezTo>
                    <a:pt x="72" y="153"/>
                    <a:pt x="71" y="154"/>
                    <a:pt x="70" y="154"/>
                  </a:cubicBezTo>
                  <a:close/>
                  <a:moveTo>
                    <a:pt x="24" y="104"/>
                  </a:move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3" y="103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2"/>
                    <a:pt x="21" y="102"/>
                    <a:pt x="21" y="102"/>
                  </a:cubicBezTo>
                  <a:cubicBezTo>
                    <a:pt x="22" y="103"/>
                    <a:pt x="23" y="104"/>
                    <a:pt x="24" y="104"/>
                  </a:cubicBezTo>
                  <a:close/>
                  <a:moveTo>
                    <a:pt x="22" y="97"/>
                  </a:moveTo>
                  <a:cubicBezTo>
                    <a:pt x="22" y="98"/>
                    <a:pt x="23" y="99"/>
                    <a:pt x="24" y="100"/>
                  </a:cubicBezTo>
                  <a:cubicBezTo>
                    <a:pt x="23" y="99"/>
                    <a:pt x="23" y="98"/>
                    <a:pt x="22" y="97"/>
                  </a:cubicBezTo>
                  <a:close/>
                  <a:moveTo>
                    <a:pt x="103" y="38"/>
                  </a:move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4" y="38"/>
                    <a:pt x="104" y="37"/>
                  </a:cubicBezTo>
                  <a:cubicBezTo>
                    <a:pt x="104" y="38"/>
                    <a:pt x="103" y="38"/>
                    <a:pt x="103" y="38"/>
                  </a:cubicBezTo>
                  <a:close/>
                  <a:moveTo>
                    <a:pt x="144" y="97"/>
                  </a:moveTo>
                  <a:cubicBezTo>
                    <a:pt x="145" y="96"/>
                    <a:pt x="146" y="96"/>
                    <a:pt x="147" y="95"/>
                  </a:cubicBezTo>
                  <a:cubicBezTo>
                    <a:pt x="147" y="95"/>
                    <a:pt x="147" y="95"/>
                    <a:pt x="147" y="94"/>
                  </a:cubicBezTo>
                  <a:cubicBezTo>
                    <a:pt x="146" y="95"/>
                    <a:pt x="145" y="96"/>
                    <a:pt x="144" y="97"/>
                  </a:cubicBezTo>
                  <a:close/>
                  <a:moveTo>
                    <a:pt x="148" y="9"/>
                  </a:moveTo>
                  <a:cubicBezTo>
                    <a:pt x="147" y="10"/>
                    <a:pt x="147" y="10"/>
                    <a:pt x="146" y="11"/>
                  </a:cubicBezTo>
                  <a:cubicBezTo>
                    <a:pt x="147" y="11"/>
                    <a:pt x="148" y="10"/>
                    <a:pt x="148" y="9"/>
                  </a:cubicBezTo>
                  <a:close/>
                  <a:moveTo>
                    <a:pt x="70" y="229"/>
                  </a:moveTo>
                  <a:cubicBezTo>
                    <a:pt x="71" y="230"/>
                    <a:pt x="72" y="231"/>
                    <a:pt x="74" y="231"/>
                  </a:cubicBezTo>
                  <a:cubicBezTo>
                    <a:pt x="73" y="230"/>
                    <a:pt x="71" y="230"/>
                    <a:pt x="70" y="229"/>
                  </a:cubicBezTo>
                  <a:close/>
                  <a:moveTo>
                    <a:pt x="103" y="187"/>
                  </a:moveTo>
                  <a:cubicBezTo>
                    <a:pt x="103" y="188"/>
                    <a:pt x="103" y="189"/>
                    <a:pt x="103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3" y="189"/>
                    <a:pt x="103" y="188"/>
                    <a:pt x="103" y="187"/>
                  </a:cubicBezTo>
                  <a:close/>
                  <a:moveTo>
                    <a:pt x="70" y="59"/>
                  </a:moveTo>
                  <a:cubicBezTo>
                    <a:pt x="70" y="60"/>
                    <a:pt x="70" y="60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0"/>
                    <a:pt x="71" y="60"/>
                  </a:cubicBezTo>
                  <a:cubicBezTo>
                    <a:pt x="70" y="60"/>
                    <a:pt x="70" y="60"/>
                    <a:pt x="70" y="59"/>
                  </a:cubicBezTo>
                  <a:close/>
                  <a:moveTo>
                    <a:pt x="90" y="128"/>
                  </a:moveTo>
                  <a:cubicBezTo>
                    <a:pt x="90" y="128"/>
                    <a:pt x="90" y="128"/>
                    <a:pt x="90" y="128"/>
                  </a:cubicBezTo>
                  <a:cubicBezTo>
                    <a:pt x="90" y="127"/>
                    <a:pt x="90" y="126"/>
                    <a:pt x="90" y="125"/>
                  </a:cubicBezTo>
                  <a:cubicBezTo>
                    <a:pt x="89" y="126"/>
                    <a:pt x="90" y="127"/>
                    <a:pt x="90" y="128"/>
                  </a:cubicBezTo>
                  <a:close/>
                  <a:moveTo>
                    <a:pt x="186" y="16"/>
                  </a:moveTo>
                  <a:cubicBezTo>
                    <a:pt x="186" y="16"/>
                    <a:pt x="186" y="15"/>
                    <a:pt x="185" y="15"/>
                  </a:cubicBezTo>
                  <a:cubicBezTo>
                    <a:pt x="185" y="16"/>
                    <a:pt x="185" y="16"/>
                    <a:pt x="186" y="16"/>
                  </a:cubicBezTo>
                  <a:close/>
                  <a:moveTo>
                    <a:pt x="49" y="106"/>
                  </a:moveTo>
                  <a:cubicBezTo>
                    <a:pt x="48" y="106"/>
                    <a:pt x="49" y="106"/>
                    <a:pt x="49" y="106"/>
                  </a:cubicBezTo>
                  <a:cubicBezTo>
                    <a:pt x="50" y="106"/>
                    <a:pt x="50" y="107"/>
                    <a:pt x="51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0" y="106"/>
                    <a:pt x="50" y="106"/>
                    <a:pt x="49" y="106"/>
                  </a:cubicBezTo>
                  <a:close/>
                  <a:moveTo>
                    <a:pt x="63" y="164"/>
                  </a:moveTo>
                  <a:cubicBezTo>
                    <a:pt x="63" y="164"/>
                    <a:pt x="63" y="164"/>
                    <a:pt x="64" y="165"/>
                  </a:cubicBezTo>
                  <a:cubicBezTo>
                    <a:pt x="64" y="164"/>
                    <a:pt x="64" y="163"/>
                    <a:pt x="63" y="162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63" y="163"/>
                    <a:pt x="63" y="164"/>
                    <a:pt x="63" y="164"/>
                  </a:cubicBezTo>
                  <a:close/>
                  <a:moveTo>
                    <a:pt x="124" y="69"/>
                  </a:moveTo>
                  <a:cubicBezTo>
                    <a:pt x="123" y="70"/>
                    <a:pt x="123" y="71"/>
                    <a:pt x="123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4" y="69"/>
                  </a:cubicBezTo>
                  <a:close/>
                  <a:moveTo>
                    <a:pt x="191" y="73"/>
                  </a:moveTo>
                  <a:cubicBezTo>
                    <a:pt x="192" y="71"/>
                    <a:pt x="192" y="71"/>
                    <a:pt x="191" y="70"/>
                  </a:cubicBezTo>
                  <a:cubicBezTo>
                    <a:pt x="191" y="71"/>
                    <a:pt x="191" y="72"/>
                    <a:pt x="191" y="73"/>
                  </a:cubicBezTo>
                  <a:close/>
                  <a:moveTo>
                    <a:pt x="168" y="64"/>
                  </a:moveTo>
                  <a:cubicBezTo>
                    <a:pt x="167" y="63"/>
                    <a:pt x="166" y="63"/>
                    <a:pt x="165" y="64"/>
                  </a:cubicBezTo>
                  <a:cubicBezTo>
                    <a:pt x="166" y="64"/>
                    <a:pt x="167" y="64"/>
                    <a:pt x="168" y="64"/>
                  </a:cubicBezTo>
                  <a:close/>
                  <a:moveTo>
                    <a:pt x="113" y="261"/>
                  </a:moveTo>
                  <a:cubicBezTo>
                    <a:pt x="112" y="261"/>
                    <a:pt x="112" y="261"/>
                    <a:pt x="112" y="262"/>
                  </a:cubicBezTo>
                  <a:cubicBezTo>
                    <a:pt x="112" y="262"/>
                    <a:pt x="113" y="262"/>
                    <a:pt x="113" y="262"/>
                  </a:cubicBezTo>
                  <a:cubicBezTo>
                    <a:pt x="113" y="262"/>
                    <a:pt x="114" y="262"/>
                    <a:pt x="114" y="263"/>
                  </a:cubicBezTo>
                  <a:cubicBezTo>
                    <a:pt x="115" y="262"/>
                    <a:pt x="115" y="262"/>
                    <a:pt x="115" y="262"/>
                  </a:cubicBezTo>
                  <a:cubicBezTo>
                    <a:pt x="114" y="262"/>
                    <a:pt x="113" y="262"/>
                    <a:pt x="113" y="261"/>
                  </a:cubicBezTo>
                  <a:close/>
                  <a:moveTo>
                    <a:pt x="65" y="268"/>
                  </a:moveTo>
                  <a:cubicBezTo>
                    <a:pt x="65" y="268"/>
                    <a:pt x="65" y="268"/>
                    <a:pt x="65" y="267"/>
                  </a:cubicBezTo>
                  <a:cubicBezTo>
                    <a:pt x="64" y="267"/>
                    <a:pt x="63" y="267"/>
                    <a:pt x="63" y="267"/>
                  </a:cubicBezTo>
                  <a:cubicBezTo>
                    <a:pt x="62" y="268"/>
                    <a:pt x="63" y="268"/>
                    <a:pt x="63" y="268"/>
                  </a:cubicBezTo>
                  <a:cubicBezTo>
                    <a:pt x="64" y="268"/>
                    <a:pt x="64" y="268"/>
                    <a:pt x="65" y="268"/>
                  </a:cubicBezTo>
                  <a:close/>
                  <a:moveTo>
                    <a:pt x="104" y="270"/>
                  </a:moveTo>
                  <a:cubicBezTo>
                    <a:pt x="105" y="270"/>
                    <a:pt x="106" y="270"/>
                    <a:pt x="107" y="270"/>
                  </a:cubicBezTo>
                  <a:cubicBezTo>
                    <a:pt x="106" y="270"/>
                    <a:pt x="105" y="270"/>
                    <a:pt x="104" y="270"/>
                  </a:cubicBezTo>
                  <a:close/>
                  <a:moveTo>
                    <a:pt x="111" y="261"/>
                  </a:moveTo>
                  <a:cubicBezTo>
                    <a:pt x="111" y="261"/>
                    <a:pt x="111" y="261"/>
                    <a:pt x="111" y="261"/>
                  </a:cubicBezTo>
                  <a:cubicBezTo>
                    <a:pt x="110" y="261"/>
                    <a:pt x="109" y="261"/>
                    <a:pt x="108" y="260"/>
                  </a:cubicBezTo>
                  <a:cubicBezTo>
                    <a:pt x="108" y="261"/>
                    <a:pt x="108" y="261"/>
                    <a:pt x="108" y="261"/>
                  </a:cubicBezTo>
                  <a:cubicBezTo>
                    <a:pt x="109" y="261"/>
                    <a:pt x="110" y="261"/>
                    <a:pt x="111" y="261"/>
                  </a:cubicBezTo>
                  <a:close/>
                  <a:moveTo>
                    <a:pt x="116" y="17"/>
                  </a:move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6"/>
                    <a:pt x="118" y="15"/>
                  </a:cubicBezTo>
                  <a:cubicBezTo>
                    <a:pt x="117" y="15"/>
                    <a:pt x="117" y="15"/>
                    <a:pt x="116" y="17"/>
                  </a:cubicBezTo>
                  <a:close/>
                  <a:moveTo>
                    <a:pt x="115" y="31"/>
                  </a:moveTo>
                  <a:cubicBezTo>
                    <a:pt x="116" y="30"/>
                    <a:pt x="116" y="30"/>
                    <a:pt x="116" y="30"/>
                  </a:cubicBezTo>
                  <a:cubicBezTo>
                    <a:pt x="116" y="29"/>
                    <a:pt x="115" y="30"/>
                    <a:pt x="115" y="31"/>
                  </a:cubicBezTo>
                  <a:close/>
                  <a:moveTo>
                    <a:pt x="132" y="67"/>
                  </a:moveTo>
                  <a:cubicBezTo>
                    <a:pt x="134" y="67"/>
                    <a:pt x="135" y="67"/>
                    <a:pt x="136" y="67"/>
                  </a:cubicBezTo>
                  <a:cubicBezTo>
                    <a:pt x="134" y="67"/>
                    <a:pt x="133" y="67"/>
                    <a:pt x="132" y="67"/>
                  </a:cubicBezTo>
                  <a:close/>
                  <a:moveTo>
                    <a:pt x="40" y="113"/>
                  </a:moveTo>
                  <a:cubicBezTo>
                    <a:pt x="39" y="112"/>
                    <a:pt x="39" y="111"/>
                    <a:pt x="38" y="111"/>
                  </a:cubicBezTo>
                  <a:cubicBezTo>
                    <a:pt x="38" y="112"/>
                    <a:pt x="39" y="112"/>
                    <a:pt x="40" y="113"/>
                  </a:cubicBezTo>
                  <a:close/>
                  <a:moveTo>
                    <a:pt x="179" y="20"/>
                  </a:moveTo>
                  <a:cubicBezTo>
                    <a:pt x="178" y="19"/>
                    <a:pt x="178" y="19"/>
                    <a:pt x="178" y="18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78" y="20"/>
                    <a:pt x="178" y="20"/>
                    <a:pt x="179" y="20"/>
                  </a:cubicBezTo>
                  <a:close/>
                  <a:moveTo>
                    <a:pt x="108" y="267"/>
                  </a:moveTo>
                  <a:cubicBezTo>
                    <a:pt x="108" y="268"/>
                    <a:pt x="109" y="268"/>
                    <a:pt x="109" y="268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8"/>
                    <a:pt x="109" y="268"/>
                    <a:pt x="108" y="267"/>
                  </a:cubicBezTo>
                  <a:close/>
                  <a:moveTo>
                    <a:pt x="109" y="188"/>
                  </a:moveTo>
                  <a:cubicBezTo>
                    <a:pt x="109" y="186"/>
                    <a:pt x="109" y="186"/>
                    <a:pt x="108" y="185"/>
                  </a:cubicBezTo>
                  <a:cubicBezTo>
                    <a:pt x="108" y="186"/>
                    <a:pt x="108" y="187"/>
                    <a:pt x="109" y="188"/>
                  </a:cubicBezTo>
                  <a:close/>
                  <a:moveTo>
                    <a:pt x="60" y="223"/>
                  </a:moveTo>
                  <a:cubicBezTo>
                    <a:pt x="60" y="222"/>
                    <a:pt x="60" y="222"/>
                    <a:pt x="60" y="221"/>
                  </a:cubicBezTo>
                  <a:cubicBezTo>
                    <a:pt x="60" y="222"/>
                    <a:pt x="60" y="222"/>
                    <a:pt x="60" y="223"/>
                  </a:cubicBezTo>
                  <a:close/>
                  <a:moveTo>
                    <a:pt x="150" y="116"/>
                  </a:moveTo>
                  <a:cubicBezTo>
                    <a:pt x="149" y="116"/>
                    <a:pt x="149" y="116"/>
                    <a:pt x="148" y="117"/>
                  </a:cubicBezTo>
                  <a:cubicBezTo>
                    <a:pt x="149" y="117"/>
                    <a:pt x="149" y="117"/>
                    <a:pt x="150" y="116"/>
                  </a:cubicBezTo>
                  <a:close/>
                  <a:moveTo>
                    <a:pt x="107" y="134"/>
                  </a:moveTo>
                  <a:cubicBezTo>
                    <a:pt x="108" y="134"/>
                    <a:pt x="108" y="134"/>
                    <a:pt x="108" y="134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8" y="133"/>
                    <a:pt x="108" y="133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lose/>
                  <a:moveTo>
                    <a:pt x="119" y="129"/>
                  </a:moveTo>
                  <a:cubicBezTo>
                    <a:pt x="120" y="130"/>
                    <a:pt x="121" y="130"/>
                    <a:pt x="121" y="129"/>
                  </a:cubicBezTo>
                  <a:cubicBezTo>
                    <a:pt x="121" y="129"/>
                    <a:pt x="120" y="129"/>
                    <a:pt x="119" y="129"/>
                  </a:cubicBezTo>
                  <a:close/>
                  <a:moveTo>
                    <a:pt x="114" y="258"/>
                  </a:moveTo>
                  <a:cubicBezTo>
                    <a:pt x="113" y="258"/>
                    <a:pt x="113" y="258"/>
                    <a:pt x="112" y="258"/>
                  </a:cubicBezTo>
                  <a:cubicBezTo>
                    <a:pt x="113" y="259"/>
                    <a:pt x="113" y="259"/>
                    <a:pt x="113" y="259"/>
                  </a:cubicBezTo>
                  <a:cubicBezTo>
                    <a:pt x="114" y="259"/>
                    <a:pt x="114" y="259"/>
                    <a:pt x="114" y="258"/>
                  </a:cubicBezTo>
                  <a:close/>
                  <a:moveTo>
                    <a:pt x="111" y="270"/>
                  </a:moveTo>
                  <a:cubicBezTo>
                    <a:pt x="110" y="270"/>
                    <a:pt x="109" y="270"/>
                    <a:pt x="109" y="270"/>
                  </a:cubicBezTo>
                  <a:cubicBezTo>
                    <a:pt x="110" y="270"/>
                    <a:pt x="111" y="270"/>
                    <a:pt x="111" y="270"/>
                  </a:cubicBezTo>
                  <a:close/>
                  <a:moveTo>
                    <a:pt x="79" y="182"/>
                  </a:moveTo>
                  <a:cubicBezTo>
                    <a:pt x="79" y="181"/>
                    <a:pt x="79" y="181"/>
                    <a:pt x="78" y="181"/>
                  </a:cubicBezTo>
                  <a:cubicBezTo>
                    <a:pt x="78" y="182"/>
                    <a:pt x="78" y="182"/>
                    <a:pt x="79" y="182"/>
                  </a:cubicBezTo>
                  <a:close/>
                  <a:moveTo>
                    <a:pt x="106" y="254"/>
                  </a:moveTo>
                  <a:cubicBezTo>
                    <a:pt x="106" y="254"/>
                    <a:pt x="106" y="254"/>
                    <a:pt x="106" y="254"/>
                  </a:cubicBezTo>
                  <a:cubicBezTo>
                    <a:pt x="107" y="255"/>
                    <a:pt x="108" y="255"/>
                    <a:pt x="109" y="255"/>
                  </a:cubicBezTo>
                  <a:cubicBezTo>
                    <a:pt x="109" y="255"/>
                    <a:pt x="109" y="255"/>
                    <a:pt x="109" y="255"/>
                  </a:cubicBezTo>
                  <a:cubicBezTo>
                    <a:pt x="108" y="255"/>
                    <a:pt x="107" y="254"/>
                    <a:pt x="106" y="254"/>
                  </a:cubicBezTo>
                  <a:close/>
                  <a:moveTo>
                    <a:pt x="91" y="203"/>
                  </a:moveTo>
                  <a:cubicBezTo>
                    <a:pt x="92" y="203"/>
                    <a:pt x="92" y="203"/>
                    <a:pt x="92" y="203"/>
                  </a:cubicBezTo>
                  <a:cubicBezTo>
                    <a:pt x="92" y="203"/>
                    <a:pt x="91" y="203"/>
                    <a:pt x="91" y="203"/>
                  </a:cubicBezTo>
                  <a:close/>
                  <a:moveTo>
                    <a:pt x="97" y="180"/>
                  </a:moveTo>
                  <a:cubicBezTo>
                    <a:pt x="97" y="180"/>
                    <a:pt x="98" y="180"/>
                    <a:pt x="98" y="180"/>
                  </a:cubicBezTo>
                  <a:cubicBezTo>
                    <a:pt x="98" y="179"/>
                    <a:pt x="97" y="179"/>
                    <a:pt x="97" y="179"/>
                  </a:cubicBezTo>
                  <a:cubicBezTo>
                    <a:pt x="97" y="180"/>
                    <a:pt x="97" y="180"/>
                    <a:pt x="97" y="180"/>
                  </a:cubicBezTo>
                  <a:close/>
                  <a:moveTo>
                    <a:pt x="152" y="83"/>
                  </a:moveTo>
                  <a:cubicBezTo>
                    <a:pt x="150" y="83"/>
                    <a:pt x="150" y="84"/>
                    <a:pt x="150" y="84"/>
                  </a:cubicBezTo>
                  <a:cubicBezTo>
                    <a:pt x="151" y="84"/>
                    <a:pt x="151" y="83"/>
                    <a:pt x="152" y="83"/>
                  </a:cubicBezTo>
                  <a:close/>
                  <a:moveTo>
                    <a:pt x="182" y="25"/>
                  </a:moveTo>
                  <a:cubicBezTo>
                    <a:pt x="182" y="25"/>
                    <a:pt x="182" y="26"/>
                    <a:pt x="183" y="26"/>
                  </a:cubicBezTo>
                  <a:cubicBezTo>
                    <a:pt x="183" y="26"/>
                    <a:pt x="183" y="25"/>
                    <a:pt x="183" y="25"/>
                  </a:cubicBezTo>
                  <a:cubicBezTo>
                    <a:pt x="183" y="25"/>
                    <a:pt x="182" y="25"/>
                    <a:pt x="182" y="25"/>
                  </a:cubicBezTo>
                  <a:close/>
                  <a:moveTo>
                    <a:pt x="99" y="138"/>
                  </a:moveTo>
                  <a:cubicBezTo>
                    <a:pt x="98" y="138"/>
                    <a:pt x="97" y="138"/>
                    <a:pt x="97" y="138"/>
                  </a:cubicBezTo>
                  <a:cubicBezTo>
                    <a:pt x="98" y="138"/>
                    <a:pt x="98" y="138"/>
                    <a:pt x="99" y="138"/>
                  </a:cubicBezTo>
                  <a:close/>
                  <a:moveTo>
                    <a:pt x="101" y="181"/>
                  </a:moveTo>
                  <a:cubicBezTo>
                    <a:pt x="101" y="181"/>
                    <a:pt x="101" y="181"/>
                    <a:pt x="101" y="181"/>
                  </a:cubicBezTo>
                  <a:cubicBezTo>
                    <a:pt x="101" y="181"/>
                    <a:pt x="101" y="182"/>
                    <a:pt x="102" y="181"/>
                  </a:cubicBezTo>
                  <a:cubicBezTo>
                    <a:pt x="101" y="181"/>
                    <a:pt x="101" y="181"/>
                    <a:pt x="101" y="181"/>
                  </a:cubicBezTo>
                  <a:close/>
                  <a:moveTo>
                    <a:pt x="121" y="14"/>
                  </a:moveTo>
                  <a:cubicBezTo>
                    <a:pt x="120" y="15"/>
                    <a:pt x="120" y="15"/>
                    <a:pt x="120" y="15"/>
                  </a:cubicBezTo>
                  <a:cubicBezTo>
                    <a:pt x="120" y="15"/>
                    <a:pt x="120" y="15"/>
                    <a:pt x="121" y="14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4"/>
                    <a:pt x="172" y="63"/>
                  </a:cubicBezTo>
                  <a:cubicBezTo>
                    <a:pt x="171" y="63"/>
                    <a:pt x="171" y="63"/>
                    <a:pt x="171" y="63"/>
                  </a:cubicBezTo>
                  <a:close/>
                  <a:moveTo>
                    <a:pt x="69" y="157"/>
                  </a:moveTo>
                  <a:cubicBezTo>
                    <a:pt x="69" y="157"/>
                    <a:pt x="69" y="157"/>
                    <a:pt x="69" y="157"/>
                  </a:cubicBezTo>
                  <a:cubicBezTo>
                    <a:pt x="69" y="157"/>
                    <a:pt x="70" y="156"/>
                    <a:pt x="70" y="156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69" y="156"/>
                    <a:pt x="69" y="156"/>
                    <a:pt x="69" y="157"/>
                  </a:cubicBezTo>
                  <a:close/>
                  <a:moveTo>
                    <a:pt x="61" y="229"/>
                  </a:moveTo>
                  <a:cubicBezTo>
                    <a:pt x="61" y="229"/>
                    <a:pt x="61" y="228"/>
                    <a:pt x="60" y="228"/>
                  </a:cubicBezTo>
                  <a:cubicBezTo>
                    <a:pt x="60" y="229"/>
                    <a:pt x="61" y="229"/>
                    <a:pt x="61" y="229"/>
                  </a:cubicBezTo>
                  <a:close/>
                  <a:moveTo>
                    <a:pt x="63" y="224"/>
                  </a:moveTo>
                  <a:cubicBezTo>
                    <a:pt x="63" y="224"/>
                    <a:pt x="63" y="224"/>
                    <a:pt x="63" y="224"/>
                  </a:cubicBezTo>
                  <a:cubicBezTo>
                    <a:pt x="63" y="223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2"/>
                    <a:pt x="63" y="223"/>
                    <a:pt x="63" y="224"/>
                  </a:cubicBezTo>
                  <a:close/>
                  <a:moveTo>
                    <a:pt x="45" y="267"/>
                  </a:moveTo>
                  <a:cubicBezTo>
                    <a:pt x="45" y="267"/>
                    <a:pt x="45" y="267"/>
                    <a:pt x="45" y="267"/>
                  </a:cubicBezTo>
                  <a:cubicBezTo>
                    <a:pt x="46" y="267"/>
                    <a:pt x="46" y="267"/>
                    <a:pt x="47" y="266"/>
                  </a:cubicBezTo>
                  <a:cubicBezTo>
                    <a:pt x="46" y="266"/>
                    <a:pt x="46" y="266"/>
                    <a:pt x="46" y="266"/>
                  </a:cubicBezTo>
                  <a:cubicBezTo>
                    <a:pt x="46" y="266"/>
                    <a:pt x="45" y="267"/>
                    <a:pt x="45" y="267"/>
                  </a:cubicBezTo>
                  <a:close/>
                  <a:moveTo>
                    <a:pt x="107" y="67"/>
                  </a:moveTo>
                  <a:cubicBezTo>
                    <a:pt x="107" y="67"/>
                    <a:pt x="107" y="67"/>
                    <a:pt x="107" y="67"/>
                  </a:cubicBezTo>
                  <a:cubicBezTo>
                    <a:pt x="108" y="67"/>
                    <a:pt x="108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7" y="67"/>
                  </a:cubicBezTo>
                  <a:close/>
                  <a:moveTo>
                    <a:pt x="103" y="67"/>
                  </a:moveTo>
                  <a:cubicBezTo>
                    <a:pt x="103" y="67"/>
                    <a:pt x="103" y="67"/>
                    <a:pt x="103" y="67"/>
                  </a:cubicBezTo>
                  <a:cubicBezTo>
                    <a:pt x="103" y="67"/>
                    <a:pt x="102" y="67"/>
                    <a:pt x="102" y="67"/>
                  </a:cubicBezTo>
                  <a:cubicBezTo>
                    <a:pt x="102" y="67"/>
                    <a:pt x="103" y="67"/>
                    <a:pt x="103" y="67"/>
                  </a:cubicBezTo>
                  <a:close/>
                  <a:moveTo>
                    <a:pt x="93" y="41"/>
                  </a:moveTo>
                  <a:cubicBezTo>
                    <a:pt x="93" y="41"/>
                    <a:pt x="92" y="41"/>
                    <a:pt x="92" y="40"/>
                  </a:cubicBezTo>
                  <a:cubicBezTo>
                    <a:pt x="92" y="41"/>
                    <a:pt x="92" y="41"/>
                    <a:pt x="93" y="41"/>
                  </a:cubicBezTo>
                  <a:close/>
                  <a:moveTo>
                    <a:pt x="139" y="4"/>
                  </a:moveTo>
                  <a:cubicBezTo>
                    <a:pt x="139" y="4"/>
                    <a:pt x="139" y="4"/>
                    <a:pt x="139" y="4"/>
                  </a:cubicBezTo>
                  <a:cubicBezTo>
                    <a:pt x="140" y="4"/>
                    <a:pt x="140" y="4"/>
                    <a:pt x="141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4"/>
                    <a:pt x="140" y="4"/>
                    <a:pt x="139" y="4"/>
                  </a:cubicBezTo>
                  <a:close/>
                  <a:moveTo>
                    <a:pt x="70" y="172"/>
                  </a:moveTo>
                  <a:cubicBezTo>
                    <a:pt x="69" y="172"/>
                    <a:pt x="69" y="172"/>
                    <a:pt x="69" y="172"/>
                  </a:cubicBezTo>
                  <a:cubicBezTo>
                    <a:pt x="69" y="173"/>
                    <a:pt x="69" y="173"/>
                    <a:pt x="70" y="173"/>
                  </a:cubicBezTo>
                  <a:cubicBezTo>
                    <a:pt x="70" y="173"/>
                    <a:pt x="70" y="172"/>
                    <a:pt x="70" y="172"/>
                  </a:cubicBezTo>
                  <a:close/>
                  <a:moveTo>
                    <a:pt x="112" y="69"/>
                  </a:moveTo>
                  <a:cubicBezTo>
                    <a:pt x="111" y="69"/>
                    <a:pt x="111" y="69"/>
                    <a:pt x="111" y="69"/>
                  </a:cubicBezTo>
                  <a:cubicBezTo>
                    <a:pt x="112" y="69"/>
                    <a:pt x="112" y="69"/>
                    <a:pt x="112" y="69"/>
                  </a:cubicBezTo>
                  <a:close/>
                  <a:moveTo>
                    <a:pt x="110" y="14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0" y="14"/>
                    <a:pt x="110" y="14"/>
                    <a:pt x="110" y="14"/>
                  </a:cubicBezTo>
                  <a:close/>
                  <a:moveTo>
                    <a:pt x="114" y="130"/>
                  </a:moveTo>
                  <a:cubicBezTo>
                    <a:pt x="114" y="130"/>
                    <a:pt x="115" y="130"/>
                    <a:pt x="115" y="130"/>
                  </a:cubicBezTo>
                  <a:cubicBezTo>
                    <a:pt x="115" y="130"/>
                    <a:pt x="115" y="130"/>
                    <a:pt x="116" y="130"/>
                  </a:cubicBezTo>
                  <a:cubicBezTo>
                    <a:pt x="116" y="130"/>
                    <a:pt x="115" y="130"/>
                    <a:pt x="115" y="129"/>
                  </a:cubicBezTo>
                  <a:cubicBezTo>
                    <a:pt x="115" y="130"/>
                    <a:pt x="115" y="130"/>
                    <a:pt x="114" y="130"/>
                  </a:cubicBezTo>
                  <a:close/>
                  <a:moveTo>
                    <a:pt x="154" y="14"/>
                  </a:moveTo>
                  <a:cubicBezTo>
                    <a:pt x="153" y="13"/>
                    <a:pt x="153" y="13"/>
                    <a:pt x="153" y="14"/>
                  </a:cubicBezTo>
                  <a:cubicBezTo>
                    <a:pt x="153" y="14"/>
                    <a:pt x="153" y="14"/>
                    <a:pt x="154" y="14"/>
                  </a:cubicBezTo>
                  <a:close/>
                  <a:moveTo>
                    <a:pt x="121" y="23"/>
                  </a:move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20" y="23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3"/>
                    <a:pt x="120" y="23"/>
                    <a:pt x="121" y="23"/>
                  </a:cubicBezTo>
                  <a:close/>
                  <a:moveTo>
                    <a:pt x="199" y="46"/>
                  </a:moveTo>
                  <a:cubicBezTo>
                    <a:pt x="199" y="47"/>
                    <a:pt x="199" y="47"/>
                    <a:pt x="199" y="47"/>
                  </a:cubicBezTo>
                  <a:cubicBezTo>
                    <a:pt x="199" y="47"/>
                    <a:pt x="199" y="47"/>
                    <a:pt x="199" y="46"/>
                  </a:cubicBezTo>
                  <a:close/>
                  <a:moveTo>
                    <a:pt x="83" y="254"/>
                  </a:moveTo>
                  <a:cubicBezTo>
                    <a:pt x="83" y="254"/>
                    <a:pt x="83" y="254"/>
                    <a:pt x="83" y="253"/>
                  </a:cubicBezTo>
                  <a:cubicBezTo>
                    <a:pt x="83" y="253"/>
                    <a:pt x="83" y="253"/>
                    <a:pt x="83" y="253"/>
                  </a:cubicBezTo>
                  <a:cubicBezTo>
                    <a:pt x="83" y="253"/>
                    <a:pt x="83" y="253"/>
                    <a:pt x="83" y="254"/>
                  </a:cubicBezTo>
                  <a:close/>
                  <a:moveTo>
                    <a:pt x="73" y="120"/>
                  </a:moveTo>
                  <a:cubicBezTo>
                    <a:pt x="73" y="120"/>
                    <a:pt x="73" y="119"/>
                    <a:pt x="73" y="119"/>
                  </a:cubicBezTo>
                  <a:cubicBezTo>
                    <a:pt x="73" y="119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lose/>
                  <a:moveTo>
                    <a:pt x="141" y="7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7"/>
                  </a:cubicBezTo>
                  <a:close/>
                  <a:moveTo>
                    <a:pt x="72" y="106"/>
                  </a:moveTo>
                  <a:cubicBezTo>
                    <a:pt x="72" y="106"/>
                    <a:pt x="72" y="106"/>
                    <a:pt x="72" y="106"/>
                  </a:cubicBezTo>
                  <a:cubicBezTo>
                    <a:pt x="72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2" y="106"/>
                    <a:pt x="72" y="106"/>
                  </a:cubicBezTo>
                  <a:close/>
                  <a:moveTo>
                    <a:pt x="206" y="57"/>
                  </a:moveTo>
                  <a:cubicBezTo>
                    <a:pt x="206" y="57"/>
                    <a:pt x="206" y="56"/>
                    <a:pt x="206" y="56"/>
                  </a:cubicBezTo>
                  <a:cubicBezTo>
                    <a:pt x="206" y="56"/>
                    <a:pt x="206" y="56"/>
                    <a:pt x="206" y="56"/>
                  </a:cubicBezTo>
                  <a:cubicBezTo>
                    <a:pt x="206" y="56"/>
                    <a:pt x="206" y="56"/>
                    <a:pt x="206" y="56"/>
                  </a:cubicBezTo>
                  <a:cubicBezTo>
                    <a:pt x="206" y="56"/>
                    <a:pt x="206" y="56"/>
                    <a:pt x="206" y="57"/>
                  </a:cubicBezTo>
                  <a:close/>
                  <a:moveTo>
                    <a:pt x="75" y="255"/>
                  </a:move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6" y="255"/>
                  </a:cubicBezTo>
                  <a:cubicBezTo>
                    <a:pt x="75" y="255"/>
                    <a:pt x="75" y="255"/>
                    <a:pt x="75" y="255"/>
                  </a:cubicBezTo>
                  <a:close/>
                  <a:moveTo>
                    <a:pt x="69" y="232"/>
                  </a:moveTo>
                  <a:cubicBezTo>
                    <a:pt x="68" y="232"/>
                    <a:pt x="68" y="232"/>
                    <a:pt x="68" y="232"/>
                  </a:cubicBezTo>
                  <a:cubicBezTo>
                    <a:pt x="68" y="232"/>
                    <a:pt x="68" y="232"/>
                    <a:pt x="69" y="232"/>
                  </a:cubicBezTo>
                  <a:close/>
                  <a:moveTo>
                    <a:pt x="106" y="197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7"/>
                    <a:pt x="105" y="197"/>
                    <a:pt x="105" y="197"/>
                  </a:cubicBezTo>
                  <a:cubicBezTo>
                    <a:pt x="106" y="197"/>
                    <a:pt x="106" y="197"/>
                    <a:pt x="106" y="197"/>
                  </a:cubicBezTo>
                  <a:close/>
                  <a:moveTo>
                    <a:pt x="90" y="129"/>
                  </a:moveTo>
                  <a:cubicBezTo>
                    <a:pt x="90" y="129"/>
                    <a:pt x="90" y="129"/>
                    <a:pt x="90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0" y="129"/>
                    <a:pt x="90" y="129"/>
                    <a:pt x="90" y="129"/>
                  </a:cubicBezTo>
                  <a:close/>
                  <a:moveTo>
                    <a:pt x="147" y="72"/>
                  </a:moveTo>
                  <a:cubicBezTo>
                    <a:pt x="147" y="72"/>
                    <a:pt x="148" y="72"/>
                    <a:pt x="148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8" y="71"/>
                    <a:pt x="148" y="71"/>
                  </a:cubicBezTo>
                  <a:cubicBezTo>
                    <a:pt x="148" y="72"/>
                    <a:pt x="148" y="72"/>
                    <a:pt x="147" y="72"/>
                  </a:cubicBezTo>
                  <a:close/>
                  <a:moveTo>
                    <a:pt x="114" y="67"/>
                  </a:moveTo>
                  <a:cubicBezTo>
                    <a:pt x="114" y="67"/>
                    <a:pt x="114" y="67"/>
                    <a:pt x="114" y="67"/>
                  </a:cubicBezTo>
                  <a:cubicBezTo>
                    <a:pt x="114" y="67"/>
                    <a:pt x="114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4" y="67"/>
                    <a:pt x="114" y="67"/>
                    <a:pt x="114" y="67"/>
                  </a:cubicBezTo>
                  <a:close/>
                  <a:moveTo>
                    <a:pt x="137" y="16"/>
                  </a:moveTo>
                  <a:cubicBezTo>
                    <a:pt x="137" y="16"/>
                    <a:pt x="137" y="16"/>
                    <a:pt x="137" y="16"/>
                  </a:cubicBezTo>
                  <a:cubicBezTo>
                    <a:pt x="137" y="16"/>
                    <a:pt x="136" y="16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7" y="16"/>
                    <a:pt x="137" y="16"/>
                  </a:cubicBezTo>
                  <a:close/>
                  <a:moveTo>
                    <a:pt x="143" y="98"/>
                  </a:move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98"/>
                    <a:pt x="143" y="98"/>
                    <a:pt x="143" y="98"/>
                  </a:cubicBezTo>
                  <a:close/>
                  <a:moveTo>
                    <a:pt x="169" y="7"/>
                  </a:moveTo>
                  <a:cubicBezTo>
                    <a:pt x="169" y="7"/>
                    <a:pt x="169" y="7"/>
                    <a:pt x="169" y="7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9" y="7"/>
                    <a:pt x="169" y="7"/>
                    <a:pt x="169" y="7"/>
                  </a:cubicBezTo>
                  <a:close/>
                  <a:moveTo>
                    <a:pt x="41" y="271"/>
                  </a:moveTo>
                  <a:cubicBezTo>
                    <a:pt x="40" y="271"/>
                    <a:pt x="40" y="271"/>
                    <a:pt x="41" y="271"/>
                  </a:cubicBezTo>
                  <a:cubicBezTo>
                    <a:pt x="41" y="271"/>
                    <a:pt x="41" y="271"/>
                    <a:pt x="41" y="271"/>
                  </a:cubicBezTo>
                  <a:close/>
                  <a:moveTo>
                    <a:pt x="63" y="221"/>
                  </a:moveTo>
                  <a:cubicBezTo>
                    <a:pt x="63" y="221"/>
                    <a:pt x="63" y="221"/>
                    <a:pt x="63" y="221"/>
                  </a:cubicBezTo>
                  <a:cubicBezTo>
                    <a:pt x="63" y="221"/>
                    <a:pt x="63" y="220"/>
                    <a:pt x="63" y="220"/>
                  </a:cubicBezTo>
                  <a:cubicBezTo>
                    <a:pt x="63" y="220"/>
                    <a:pt x="63" y="220"/>
                    <a:pt x="63" y="220"/>
                  </a:cubicBezTo>
                  <a:cubicBezTo>
                    <a:pt x="63" y="220"/>
                    <a:pt x="63" y="221"/>
                    <a:pt x="63" y="221"/>
                  </a:cubicBezTo>
                  <a:close/>
                  <a:moveTo>
                    <a:pt x="127" y="132"/>
                  </a:moveTo>
                  <a:cubicBezTo>
                    <a:pt x="127" y="132"/>
                    <a:pt x="127" y="132"/>
                    <a:pt x="127" y="132"/>
                  </a:cubicBezTo>
                  <a:cubicBezTo>
                    <a:pt x="127" y="132"/>
                    <a:pt x="128" y="132"/>
                    <a:pt x="128" y="132"/>
                  </a:cubicBezTo>
                  <a:cubicBezTo>
                    <a:pt x="128" y="132"/>
                    <a:pt x="128" y="132"/>
                    <a:pt x="128" y="132"/>
                  </a:cubicBezTo>
                  <a:cubicBezTo>
                    <a:pt x="128" y="132"/>
                    <a:pt x="127" y="132"/>
                    <a:pt x="127" y="132"/>
                  </a:cubicBezTo>
                  <a:close/>
                  <a:moveTo>
                    <a:pt x="139" y="7"/>
                  </a:moveTo>
                  <a:cubicBezTo>
                    <a:pt x="139" y="7"/>
                    <a:pt x="139" y="7"/>
                    <a:pt x="139" y="7"/>
                  </a:cubicBezTo>
                  <a:cubicBezTo>
                    <a:pt x="139" y="7"/>
                    <a:pt x="139" y="7"/>
                    <a:pt x="138" y="8"/>
                  </a:cubicBezTo>
                  <a:cubicBezTo>
                    <a:pt x="138" y="8"/>
                    <a:pt x="139" y="8"/>
                    <a:pt x="139" y="8"/>
                  </a:cubicBezTo>
                  <a:cubicBezTo>
                    <a:pt x="139" y="8"/>
                    <a:pt x="139" y="8"/>
                    <a:pt x="139" y="7"/>
                  </a:cubicBezTo>
                  <a:close/>
                  <a:moveTo>
                    <a:pt x="71" y="145"/>
                  </a:moveTo>
                  <a:cubicBezTo>
                    <a:pt x="71" y="145"/>
                    <a:pt x="71" y="145"/>
                    <a:pt x="71" y="145"/>
                  </a:cubicBezTo>
                  <a:cubicBezTo>
                    <a:pt x="71" y="145"/>
                    <a:pt x="71" y="145"/>
                    <a:pt x="72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1" y="145"/>
                    <a:pt x="71" y="145"/>
                    <a:pt x="71" y="145"/>
                  </a:cubicBezTo>
                  <a:close/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1" y="158"/>
                    <a:pt x="61" y="158"/>
                  </a:cubicBezTo>
                  <a:close/>
                  <a:moveTo>
                    <a:pt x="85" y="205"/>
                  </a:moveTo>
                  <a:cubicBezTo>
                    <a:pt x="85" y="205"/>
                    <a:pt x="85" y="205"/>
                    <a:pt x="85" y="205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5" y="204"/>
                    <a:pt x="85" y="204"/>
                    <a:pt x="85" y="205"/>
                  </a:cubicBezTo>
                  <a:close/>
                  <a:moveTo>
                    <a:pt x="183" y="95"/>
                  </a:move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lose/>
                  <a:moveTo>
                    <a:pt x="162" y="64"/>
                  </a:moveTo>
                  <a:cubicBezTo>
                    <a:pt x="162" y="64"/>
                    <a:pt x="162" y="64"/>
                    <a:pt x="162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2" y="64"/>
                    <a:pt x="162" y="64"/>
                    <a:pt x="162" y="64"/>
                  </a:cubicBezTo>
                  <a:close/>
                  <a:moveTo>
                    <a:pt x="75" y="185"/>
                  </a:moveTo>
                  <a:cubicBezTo>
                    <a:pt x="75" y="185"/>
                    <a:pt x="75" y="185"/>
                    <a:pt x="75" y="185"/>
                  </a:cubicBezTo>
                  <a:cubicBezTo>
                    <a:pt x="75" y="185"/>
                    <a:pt x="75" y="186"/>
                    <a:pt x="75" y="185"/>
                  </a:cubicBezTo>
                  <a:cubicBezTo>
                    <a:pt x="75" y="185"/>
                    <a:pt x="75" y="185"/>
                    <a:pt x="75" y="185"/>
                  </a:cubicBezTo>
                  <a:close/>
                  <a:moveTo>
                    <a:pt x="147" y="73"/>
                  </a:moveTo>
                  <a:cubicBezTo>
                    <a:pt x="147" y="72"/>
                    <a:pt x="147" y="72"/>
                    <a:pt x="147" y="72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7" y="73"/>
                    <a:pt x="147" y="73"/>
                    <a:pt x="147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9"/>
            <p:cNvSpPr>
              <a:spLocks noEditPoints="1"/>
            </p:cNvSpPr>
            <p:nvPr/>
          </p:nvSpPr>
          <p:spPr bwMode="auto">
            <a:xfrm>
              <a:off x="8079837" y="524758"/>
              <a:ext cx="733704" cy="1104921"/>
            </a:xfrm>
            <a:custGeom>
              <a:avLst/>
              <a:gdLst>
                <a:gd name="T0" fmla="*/ 48 w 185"/>
                <a:gd name="T1" fmla="*/ 241 h 278"/>
                <a:gd name="T2" fmla="*/ 50 w 185"/>
                <a:gd name="T3" fmla="*/ 99 h 278"/>
                <a:gd name="T4" fmla="*/ 138 w 185"/>
                <a:gd name="T5" fmla="*/ 129 h 278"/>
                <a:gd name="T6" fmla="*/ 95 w 185"/>
                <a:gd name="T7" fmla="*/ 128 h 278"/>
                <a:gd name="T8" fmla="*/ 113 w 185"/>
                <a:gd name="T9" fmla="*/ 153 h 278"/>
                <a:gd name="T10" fmla="*/ 122 w 185"/>
                <a:gd name="T11" fmla="*/ 112 h 278"/>
                <a:gd name="T12" fmla="*/ 102 w 185"/>
                <a:gd name="T13" fmla="*/ 97 h 278"/>
                <a:gd name="T14" fmla="*/ 108 w 185"/>
                <a:gd name="T15" fmla="*/ 57 h 278"/>
                <a:gd name="T16" fmla="*/ 143 w 185"/>
                <a:gd name="T17" fmla="*/ 19 h 278"/>
                <a:gd name="T18" fmla="*/ 147 w 185"/>
                <a:gd name="T19" fmla="*/ 20 h 278"/>
                <a:gd name="T20" fmla="*/ 166 w 185"/>
                <a:gd name="T21" fmla="*/ 47 h 278"/>
                <a:gd name="T22" fmla="*/ 161 w 185"/>
                <a:gd name="T23" fmla="*/ 18 h 278"/>
                <a:gd name="T24" fmla="*/ 38 w 185"/>
                <a:gd name="T25" fmla="*/ 153 h 278"/>
                <a:gd name="T26" fmla="*/ 46 w 185"/>
                <a:gd name="T27" fmla="*/ 198 h 278"/>
                <a:gd name="T28" fmla="*/ 72 w 185"/>
                <a:gd name="T29" fmla="*/ 151 h 278"/>
                <a:gd name="T30" fmla="*/ 82 w 185"/>
                <a:gd name="T31" fmla="*/ 111 h 278"/>
                <a:gd name="T32" fmla="*/ 140 w 185"/>
                <a:gd name="T33" fmla="*/ 109 h 278"/>
                <a:gd name="T34" fmla="*/ 157 w 185"/>
                <a:gd name="T35" fmla="*/ 80 h 278"/>
                <a:gd name="T36" fmla="*/ 140 w 185"/>
                <a:gd name="T37" fmla="*/ 51 h 278"/>
                <a:gd name="T38" fmla="*/ 83 w 185"/>
                <a:gd name="T39" fmla="*/ 151 h 278"/>
                <a:gd name="T40" fmla="*/ 77 w 185"/>
                <a:gd name="T41" fmla="*/ 167 h 278"/>
                <a:gd name="T42" fmla="*/ 100 w 185"/>
                <a:gd name="T43" fmla="*/ 27 h 278"/>
                <a:gd name="T44" fmla="*/ 35 w 185"/>
                <a:gd name="T45" fmla="*/ 166 h 278"/>
                <a:gd name="T46" fmla="*/ 173 w 185"/>
                <a:gd name="T47" fmla="*/ 32 h 278"/>
                <a:gd name="T48" fmla="*/ 142 w 185"/>
                <a:gd name="T49" fmla="*/ 115 h 278"/>
                <a:gd name="T50" fmla="*/ 148 w 185"/>
                <a:gd name="T51" fmla="*/ 97 h 278"/>
                <a:gd name="T52" fmla="*/ 155 w 185"/>
                <a:gd name="T53" fmla="*/ 93 h 278"/>
                <a:gd name="T54" fmla="*/ 104 w 185"/>
                <a:gd name="T55" fmla="*/ 163 h 278"/>
                <a:gd name="T56" fmla="*/ 36 w 185"/>
                <a:gd name="T57" fmla="*/ 153 h 278"/>
                <a:gd name="T58" fmla="*/ 77 w 185"/>
                <a:gd name="T59" fmla="*/ 189 h 278"/>
                <a:gd name="T60" fmla="*/ 91 w 185"/>
                <a:gd name="T61" fmla="*/ 172 h 278"/>
                <a:gd name="T62" fmla="*/ 41 w 185"/>
                <a:gd name="T63" fmla="*/ 222 h 278"/>
                <a:gd name="T64" fmla="*/ 54 w 185"/>
                <a:gd name="T65" fmla="*/ 217 h 278"/>
                <a:gd name="T66" fmla="*/ 105 w 185"/>
                <a:gd name="T67" fmla="*/ 162 h 278"/>
                <a:gd name="T68" fmla="*/ 122 w 185"/>
                <a:gd name="T69" fmla="*/ 154 h 278"/>
                <a:gd name="T70" fmla="*/ 74 w 185"/>
                <a:gd name="T71" fmla="*/ 159 h 278"/>
                <a:gd name="T72" fmla="*/ 27 w 185"/>
                <a:gd name="T73" fmla="*/ 236 h 278"/>
                <a:gd name="T74" fmla="*/ 42 w 185"/>
                <a:gd name="T75" fmla="*/ 236 h 278"/>
                <a:gd name="T76" fmla="*/ 71 w 185"/>
                <a:gd name="T77" fmla="*/ 203 h 278"/>
                <a:gd name="T78" fmla="*/ 15 w 185"/>
                <a:gd name="T79" fmla="*/ 267 h 278"/>
                <a:gd name="T80" fmla="*/ 114 w 185"/>
                <a:gd name="T81" fmla="*/ 157 h 278"/>
                <a:gd name="T82" fmla="*/ 121 w 185"/>
                <a:gd name="T83" fmla="*/ 160 h 278"/>
                <a:gd name="T84" fmla="*/ 106 w 185"/>
                <a:gd name="T85" fmla="*/ 176 h 278"/>
                <a:gd name="T86" fmla="*/ 150 w 185"/>
                <a:gd name="T87" fmla="*/ 111 h 278"/>
                <a:gd name="T88" fmla="*/ 102 w 185"/>
                <a:gd name="T89" fmla="*/ 194 h 278"/>
                <a:gd name="T90" fmla="*/ 94 w 185"/>
                <a:gd name="T91" fmla="*/ 179 h 278"/>
                <a:gd name="T92" fmla="*/ 22 w 185"/>
                <a:gd name="T93" fmla="*/ 273 h 278"/>
                <a:gd name="T94" fmla="*/ 136 w 185"/>
                <a:gd name="T95" fmla="*/ 138 h 278"/>
                <a:gd name="T96" fmla="*/ 97 w 185"/>
                <a:gd name="T97" fmla="*/ 196 h 278"/>
                <a:gd name="T98" fmla="*/ 29 w 185"/>
                <a:gd name="T99" fmla="*/ 249 h 278"/>
                <a:gd name="T100" fmla="*/ 76 w 185"/>
                <a:gd name="T101" fmla="*/ 155 h 278"/>
                <a:gd name="T102" fmla="*/ 106 w 185"/>
                <a:gd name="T103" fmla="*/ 99 h 278"/>
                <a:gd name="T104" fmla="*/ 127 w 185"/>
                <a:gd name="T105" fmla="*/ 153 h 278"/>
                <a:gd name="T106" fmla="*/ 80 w 185"/>
                <a:gd name="T107" fmla="*/ 195 h 278"/>
                <a:gd name="T108" fmla="*/ 91 w 185"/>
                <a:gd name="T109" fmla="*/ 197 h 278"/>
                <a:gd name="T110" fmla="*/ 38 w 185"/>
                <a:gd name="T111" fmla="*/ 217 h 278"/>
                <a:gd name="T112" fmla="*/ 22 w 185"/>
                <a:gd name="T113" fmla="*/ 237 h 278"/>
                <a:gd name="T114" fmla="*/ 20 w 185"/>
                <a:gd name="T115" fmla="*/ 241 h 278"/>
                <a:gd name="T116" fmla="*/ 16 w 185"/>
                <a:gd name="T117" fmla="*/ 251 h 278"/>
                <a:gd name="T118" fmla="*/ 25 w 185"/>
                <a:gd name="T119" fmla="*/ 243 h 278"/>
                <a:gd name="T120" fmla="*/ 118 w 185"/>
                <a:gd name="T121" fmla="*/ 64 h 278"/>
                <a:gd name="T122" fmla="*/ 26 w 185"/>
                <a:gd name="T123" fmla="*/ 245 h 278"/>
                <a:gd name="T124" fmla="*/ 83 w 185"/>
                <a:gd name="T125" fmla="*/ 14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5" h="278">
                  <a:moveTo>
                    <a:pt x="185" y="35"/>
                  </a:moveTo>
                  <a:cubicBezTo>
                    <a:pt x="185" y="38"/>
                    <a:pt x="185" y="39"/>
                    <a:pt x="185" y="41"/>
                  </a:cubicBezTo>
                  <a:cubicBezTo>
                    <a:pt x="185" y="41"/>
                    <a:pt x="185" y="41"/>
                    <a:pt x="185" y="42"/>
                  </a:cubicBezTo>
                  <a:cubicBezTo>
                    <a:pt x="185" y="42"/>
                    <a:pt x="185" y="43"/>
                    <a:pt x="185" y="43"/>
                  </a:cubicBezTo>
                  <a:cubicBezTo>
                    <a:pt x="185" y="43"/>
                    <a:pt x="185" y="44"/>
                    <a:pt x="185" y="44"/>
                  </a:cubicBezTo>
                  <a:cubicBezTo>
                    <a:pt x="184" y="47"/>
                    <a:pt x="184" y="49"/>
                    <a:pt x="184" y="52"/>
                  </a:cubicBezTo>
                  <a:cubicBezTo>
                    <a:pt x="184" y="52"/>
                    <a:pt x="184" y="52"/>
                    <a:pt x="184" y="53"/>
                  </a:cubicBezTo>
                  <a:cubicBezTo>
                    <a:pt x="184" y="53"/>
                    <a:pt x="184" y="54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2" y="62"/>
                    <a:pt x="180" y="67"/>
                    <a:pt x="177" y="73"/>
                  </a:cubicBezTo>
                  <a:cubicBezTo>
                    <a:pt x="175" y="77"/>
                    <a:pt x="174" y="81"/>
                    <a:pt x="172" y="84"/>
                  </a:cubicBezTo>
                  <a:cubicBezTo>
                    <a:pt x="170" y="90"/>
                    <a:pt x="167" y="95"/>
                    <a:pt x="164" y="101"/>
                  </a:cubicBezTo>
                  <a:cubicBezTo>
                    <a:pt x="163" y="105"/>
                    <a:pt x="161" y="109"/>
                    <a:pt x="159" y="113"/>
                  </a:cubicBezTo>
                  <a:cubicBezTo>
                    <a:pt x="157" y="117"/>
                    <a:pt x="155" y="122"/>
                    <a:pt x="153" y="126"/>
                  </a:cubicBezTo>
                  <a:cubicBezTo>
                    <a:pt x="152" y="127"/>
                    <a:pt x="152" y="128"/>
                    <a:pt x="151" y="129"/>
                  </a:cubicBezTo>
                  <a:cubicBezTo>
                    <a:pt x="149" y="133"/>
                    <a:pt x="147" y="136"/>
                    <a:pt x="145" y="140"/>
                  </a:cubicBezTo>
                  <a:cubicBezTo>
                    <a:pt x="143" y="144"/>
                    <a:pt x="140" y="147"/>
                    <a:pt x="138" y="151"/>
                  </a:cubicBezTo>
                  <a:cubicBezTo>
                    <a:pt x="135" y="155"/>
                    <a:pt x="133" y="159"/>
                    <a:pt x="130" y="164"/>
                  </a:cubicBezTo>
                  <a:cubicBezTo>
                    <a:pt x="128" y="167"/>
                    <a:pt x="126" y="170"/>
                    <a:pt x="124" y="173"/>
                  </a:cubicBezTo>
                  <a:cubicBezTo>
                    <a:pt x="120" y="178"/>
                    <a:pt x="117" y="183"/>
                    <a:pt x="113" y="188"/>
                  </a:cubicBezTo>
                  <a:cubicBezTo>
                    <a:pt x="112" y="190"/>
                    <a:pt x="110" y="192"/>
                    <a:pt x="109" y="194"/>
                  </a:cubicBezTo>
                  <a:cubicBezTo>
                    <a:pt x="108" y="194"/>
                    <a:pt x="108" y="194"/>
                    <a:pt x="108" y="195"/>
                  </a:cubicBezTo>
                  <a:cubicBezTo>
                    <a:pt x="108" y="195"/>
                    <a:pt x="107" y="196"/>
                    <a:pt x="107" y="196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5" y="198"/>
                    <a:pt x="103" y="199"/>
                    <a:pt x="102" y="201"/>
                  </a:cubicBezTo>
                  <a:cubicBezTo>
                    <a:pt x="101" y="202"/>
                    <a:pt x="99" y="203"/>
                    <a:pt x="97" y="204"/>
                  </a:cubicBezTo>
                  <a:cubicBezTo>
                    <a:pt x="96" y="204"/>
                    <a:pt x="96" y="204"/>
                    <a:pt x="95" y="204"/>
                  </a:cubicBezTo>
                  <a:cubicBezTo>
                    <a:pt x="93" y="204"/>
                    <a:pt x="92" y="204"/>
                    <a:pt x="90" y="204"/>
                  </a:cubicBezTo>
                  <a:cubicBezTo>
                    <a:pt x="88" y="205"/>
                    <a:pt x="87" y="205"/>
                    <a:pt x="85" y="205"/>
                  </a:cubicBezTo>
                  <a:cubicBezTo>
                    <a:pt x="84" y="205"/>
                    <a:pt x="83" y="205"/>
                    <a:pt x="83" y="205"/>
                  </a:cubicBezTo>
                  <a:cubicBezTo>
                    <a:pt x="82" y="206"/>
                    <a:pt x="81" y="206"/>
                    <a:pt x="80" y="206"/>
                  </a:cubicBezTo>
                  <a:cubicBezTo>
                    <a:pt x="75" y="209"/>
                    <a:pt x="70" y="212"/>
                    <a:pt x="66" y="216"/>
                  </a:cubicBezTo>
                  <a:cubicBezTo>
                    <a:pt x="65" y="218"/>
                    <a:pt x="64" y="219"/>
                    <a:pt x="63" y="220"/>
                  </a:cubicBezTo>
                  <a:cubicBezTo>
                    <a:pt x="62" y="222"/>
                    <a:pt x="60" y="224"/>
                    <a:pt x="58" y="226"/>
                  </a:cubicBezTo>
                  <a:cubicBezTo>
                    <a:pt x="58" y="227"/>
                    <a:pt x="57" y="228"/>
                    <a:pt x="56" y="230"/>
                  </a:cubicBezTo>
                  <a:cubicBezTo>
                    <a:pt x="53" y="233"/>
                    <a:pt x="51" y="237"/>
                    <a:pt x="48" y="241"/>
                  </a:cubicBezTo>
                  <a:cubicBezTo>
                    <a:pt x="48" y="241"/>
                    <a:pt x="47" y="242"/>
                    <a:pt x="47" y="243"/>
                  </a:cubicBezTo>
                  <a:cubicBezTo>
                    <a:pt x="46" y="245"/>
                    <a:pt x="44" y="248"/>
                    <a:pt x="42" y="250"/>
                  </a:cubicBezTo>
                  <a:cubicBezTo>
                    <a:pt x="40" y="253"/>
                    <a:pt x="38" y="256"/>
                    <a:pt x="36" y="259"/>
                  </a:cubicBezTo>
                  <a:cubicBezTo>
                    <a:pt x="36" y="259"/>
                    <a:pt x="36" y="259"/>
                    <a:pt x="36" y="260"/>
                  </a:cubicBezTo>
                  <a:cubicBezTo>
                    <a:pt x="36" y="261"/>
                    <a:pt x="36" y="261"/>
                    <a:pt x="35" y="261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4" y="263"/>
                    <a:pt x="33" y="263"/>
                    <a:pt x="33" y="264"/>
                  </a:cubicBezTo>
                  <a:cubicBezTo>
                    <a:pt x="32" y="265"/>
                    <a:pt x="31" y="266"/>
                    <a:pt x="30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8" y="270"/>
                    <a:pt x="26" y="272"/>
                    <a:pt x="24" y="273"/>
                  </a:cubicBezTo>
                  <a:cubicBezTo>
                    <a:pt x="24" y="274"/>
                    <a:pt x="23" y="274"/>
                    <a:pt x="23" y="275"/>
                  </a:cubicBezTo>
                  <a:cubicBezTo>
                    <a:pt x="21" y="277"/>
                    <a:pt x="19" y="278"/>
                    <a:pt x="16" y="278"/>
                  </a:cubicBezTo>
                  <a:cubicBezTo>
                    <a:pt x="13" y="278"/>
                    <a:pt x="10" y="278"/>
                    <a:pt x="7" y="278"/>
                  </a:cubicBezTo>
                  <a:cubicBezTo>
                    <a:pt x="5" y="277"/>
                    <a:pt x="3" y="276"/>
                    <a:pt x="1" y="273"/>
                  </a:cubicBezTo>
                  <a:cubicBezTo>
                    <a:pt x="0" y="272"/>
                    <a:pt x="0" y="270"/>
                    <a:pt x="0" y="269"/>
                  </a:cubicBezTo>
                  <a:cubicBezTo>
                    <a:pt x="0" y="267"/>
                    <a:pt x="0" y="266"/>
                    <a:pt x="0" y="264"/>
                  </a:cubicBezTo>
                  <a:cubicBezTo>
                    <a:pt x="0" y="262"/>
                    <a:pt x="0" y="260"/>
                    <a:pt x="1" y="257"/>
                  </a:cubicBezTo>
                  <a:cubicBezTo>
                    <a:pt x="2" y="255"/>
                    <a:pt x="3" y="253"/>
                    <a:pt x="4" y="251"/>
                  </a:cubicBezTo>
                  <a:cubicBezTo>
                    <a:pt x="5" y="249"/>
                    <a:pt x="6" y="247"/>
                    <a:pt x="7" y="245"/>
                  </a:cubicBezTo>
                  <a:cubicBezTo>
                    <a:pt x="8" y="242"/>
                    <a:pt x="9" y="239"/>
                    <a:pt x="11" y="236"/>
                  </a:cubicBezTo>
                  <a:cubicBezTo>
                    <a:pt x="12" y="234"/>
                    <a:pt x="14" y="231"/>
                    <a:pt x="15" y="228"/>
                  </a:cubicBezTo>
                  <a:cubicBezTo>
                    <a:pt x="16" y="226"/>
                    <a:pt x="17" y="223"/>
                    <a:pt x="18" y="221"/>
                  </a:cubicBezTo>
                  <a:cubicBezTo>
                    <a:pt x="20" y="218"/>
                    <a:pt x="22" y="214"/>
                    <a:pt x="23" y="210"/>
                  </a:cubicBezTo>
                  <a:cubicBezTo>
                    <a:pt x="24" y="207"/>
                    <a:pt x="26" y="205"/>
                    <a:pt x="27" y="203"/>
                  </a:cubicBezTo>
                  <a:cubicBezTo>
                    <a:pt x="29" y="200"/>
                    <a:pt x="30" y="197"/>
                    <a:pt x="32" y="194"/>
                  </a:cubicBezTo>
                  <a:cubicBezTo>
                    <a:pt x="32" y="193"/>
                    <a:pt x="32" y="192"/>
                    <a:pt x="32" y="192"/>
                  </a:cubicBezTo>
                  <a:cubicBezTo>
                    <a:pt x="33" y="190"/>
                    <a:pt x="33" y="188"/>
                    <a:pt x="33" y="186"/>
                  </a:cubicBezTo>
                  <a:cubicBezTo>
                    <a:pt x="34" y="184"/>
                    <a:pt x="34" y="182"/>
                    <a:pt x="34" y="179"/>
                  </a:cubicBezTo>
                  <a:cubicBezTo>
                    <a:pt x="33" y="177"/>
                    <a:pt x="33" y="176"/>
                    <a:pt x="33" y="174"/>
                  </a:cubicBezTo>
                  <a:cubicBezTo>
                    <a:pt x="33" y="172"/>
                    <a:pt x="33" y="171"/>
                    <a:pt x="32" y="170"/>
                  </a:cubicBezTo>
                  <a:cubicBezTo>
                    <a:pt x="31" y="168"/>
                    <a:pt x="30" y="165"/>
                    <a:pt x="30" y="163"/>
                  </a:cubicBezTo>
                  <a:cubicBezTo>
                    <a:pt x="29" y="159"/>
                    <a:pt x="28" y="155"/>
                    <a:pt x="28" y="151"/>
                  </a:cubicBezTo>
                  <a:cubicBezTo>
                    <a:pt x="28" y="146"/>
                    <a:pt x="30" y="141"/>
                    <a:pt x="31" y="137"/>
                  </a:cubicBezTo>
                  <a:cubicBezTo>
                    <a:pt x="33" y="133"/>
                    <a:pt x="34" y="129"/>
                    <a:pt x="37" y="125"/>
                  </a:cubicBezTo>
                  <a:cubicBezTo>
                    <a:pt x="40" y="120"/>
                    <a:pt x="42" y="114"/>
                    <a:pt x="45" y="109"/>
                  </a:cubicBezTo>
                  <a:cubicBezTo>
                    <a:pt x="47" y="106"/>
                    <a:pt x="49" y="102"/>
                    <a:pt x="50" y="99"/>
                  </a:cubicBezTo>
                  <a:cubicBezTo>
                    <a:pt x="54" y="92"/>
                    <a:pt x="58" y="85"/>
                    <a:pt x="62" y="78"/>
                  </a:cubicBezTo>
                  <a:cubicBezTo>
                    <a:pt x="63" y="76"/>
                    <a:pt x="65" y="74"/>
                    <a:pt x="66" y="72"/>
                  </a:cubicBezTo>
                  <a:cubicBezTo>
                    <a:pt x="70" y="67"/>
                    <a:pt x="73" y="61"/>
                    <a:pt x="77" y="55"/>
                  </a:cubicBezTo>
                  <a:cubicBezTo>
                    <a:pt x="80" y="50"/>
                    <a:pt x="83" y="45"/>
                    <a:pt x="87" y="40"/>
                  </a:cubicBezTo>
                  <a:cubicBezTo>
                    <a:pt x="91" y="33"/>
                    <a:pt x="96" y="27"/>
                    <a:pt x="102" y="21"/>
                  </a:cubicBezTo>
                  <a:cubicBezTo>
                    <a:pt x="105" y="18"/>
                    <a:pt x="108" y="15"/>
                    <a:pt x="111" y="11"/>
                  </a:cubicBezTo>
                  <a:cubicBezTo>
                    <a:pt x="113" y="10"/>
                    <a:pt x="114" y="9"/>
                    <a:pt x="115" y="9"/>
                  </a:cubicBezTo>
                  <a:cubicBezTo>
                    <a:pt x="118" y="6"/>
                    <a:pt x="121" y="4"/>
                    <a:pt x="125" y="2"/>
                  </a:cubicBezTo>
                  <a:cubicBezTo>
                    <a:pt x="128" y="1"/>
                    <a:pt x="131" y="0"/>
                    <a:pt x="135" y="0"/>
                  </a:cubicBezTo>
                  <a:cubicBezTo>
                    <a:pt x="139" y="0"/>
                    <a:pt x="142" y="1"/>
                    <a:pt x="145" y="1"/>
                  </a:cubicBezTo>
                  <a:cubicBezTo>
                    <a:pt x="151" y="2"/>
                    <a:pt x="157" y="4"/>
                    <a:pt x="162" y="7"/>
                  </a:cubicBezTo>
                  <a:cubicBezTo>
                    <a:pt x="163" y="8"/>
                    <a:pt x="165" y="8"/>
                    <a:pt x="167" y="9"/>
                  </a:cubicBezTo>
                  <a:cubicBezTo>
                    <a:pt x="171" y="12"/>
                    <a:pt x="175" y="15"/>
                    <a:pt x="179" y="19"/>
                  </a:cubicBezTo>
                  <a:cubicBezTo>
                    <a:pt x="180" y="20"/>
                    <a:pt x="182" y="22"/>
                    <a:pt x="183" y="24"/>
                  </a:cubicBezTo>
                  <a:cubicBezTo>
                    <a:pt x="184" y="26"/>
                    <a:pt x="184" y="28"/>
                    <a:pt x="185" y="30"/>
                  </a:cubicBezTo>
                  <a:cubicBezTo>
                    <a:pt x="185" y="32"/>
                    <a:pt x="185" y="34"/>
                    <a:pt x="185" y="35"/>
                  </a:cubicBezTo>
                  <a:close/>
                  <a:moveTo>
                    <a:pt x="110" y="89"/>
                  </a:moveTo>
                  <a:cubicBezTo>
                    <a:pt x="110" y="89"/>
                    <a:pt x="110" y="89"/>
                    <a:pt x="110" y="89"/>
                  </a:cubicBezTo>
                  <a:cubicBezTo>
                    <a:pt x="111" y="87"/>
                    <a:pt x="112" y="86"/>
                    <a:pt x="113" y="85"/>
                  </a:cubicBezTo>
                  <a:cubicBezTo>
                    <a:pt x="113" y="85"/>
                    <a:pt x="113" y="84"/>
                    <a:pt x="113" y="84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6"/>
                    <a:pt x="111" y="87"/>
                    <a:pt x="110" y="88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0" y="89"/>
                    <a:pt x="110" y="89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89"/>
                    <a:pt x="110" y="89"/>
                    <a:pt x="110" y="89"/>
                  </a:cubicBezTo>
                  <a:close/>
                  <a:moveTo>
                    <a:pt x="128" y="104"/>
                  </a:moveTo>
                  <a:cubicBezTo>
                    <a:pt x="128" y="104"/>
                    <a:pt x="129" y="105"/>
                    <a:pt x="129" y="106"/>
                  </a:cubicBezTo>
                  <a:cubicBezTo>
                    <a:pt x="128" y="106"/>
                    <a:pt x="129" y="107"/>
                    <a:pt x="129" y="107"/>
                  </a:cubicBezTo>
                  <a:cubicBezTo>
                    <a:pt x="129" y="108"/>
                    <a:pt x="129" y="109"/>
                    <a:pt x="129" y="109"/>
                  </a:cubicBezTo>
                  <a:cubicBezTo>
                    <a:pt x="131" y="115"/>
                    <a:pt x="133" y="120"/>
                    <a:pt x="136" y="12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7" y="125"/>
                    <a:pt x="137" y="125"/>
                    <a:pt x="137" y="126"/>
                  </a:cubicBezTo>
                  <a:cubicBezTo>
                    <a:pt x="138" y="127"/>
                    <a:pt x="138" y="128"/>
                    <a:pt x="138" y="128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139" y="128"/>
                    <a:pt x="139" y="127"/>
                    <a:pt x="140" y="126"/>
                  </a:cubicBezTo>
                  <a:cubicBezTo>
                    <a:pt x="140" y="126"/>
                    <a:pt x="140" y="125"/>
                    <a:pt x="140" y="125"/>
                  </a:cubicBezTo>
                  <a:cubicBezTo>
                    <a:pt x="140" y="122"/>
                    <a:pt x="140" y="120"/>
                    <a:pt x="140" y="117"/>
                  </a:cubicBezTo>
                  <a:cubicBezTo>
                    <a:pt x="140" y="117"/>
                    <a:pt x="140" y="116"/>
                    <a:pt x="140" y="115"/>
                  </a:cubicBezTo>
                  <a:cubicBezTo>
                    <a:pt x="140" y="115"/>
                    <a:pt x="140" y="114"/>
                    <a:pt x="139" y="114"/>
                  </a:cubicBezTo>
                  <a:cubicBezTo>
                    <a:pt x="138" y="114"/>
                    <a:pt x="138" y="113"/>
                    <a:pt x="138" y="113"/>
                  </a:cubicBezTo>
                  <a:cubicBezTo>
                    <a:pt x="139" y="112"/>
                    <a:pt x="139" y="112"/>
                    <a:pt x="138" y="111"/>
                  </a:cubicBezTo>
                  <a:cubicBezTo>
                    <a:pt x="138" y="111"/>
                    <a:pt x="138" y="110"/>
                    <a:pt x="138" y="110"/>
                  </a:cubicBezTo>
                  <a:cubicBezTo>
                    <a:pt x="138" y="109"/>
                    <a:pt x="137" y="109"/>
                    <a:pt x="137" y="109"/>
                  </a:cubicBezTo>
                  <a:cubicBezTo>
                    <a:pt x="136" y="109"/>
                    <a:pt x="135" y="108"/>
                    <a:pt x="135" y="108"/>
                  </a:cubicBezTo>
                  <a:cubicBezTo>
                    <a:pt x="133" y="107"/>
                    <a:pt x="132" y="106"/>
                    <a:pt x="131" y="105"/>
                  </a:cubicBezTo>
                  <a:cubicBezTo>
                    <a:pt x="130" y="104"/>
                    <a:pt x="129" y="104"/>
                    <a:pt x="128" y="104"/>
                  </a:cubicBezTo>
                  <a:cubicBezTo>
                    <a:pt x="127" y="104"/>
                    <a:pt x="127" y="103"/>
                    <a:pt x="127" y="103"/>
                  </a:cubicBezTo>
                  <a:cubicBezTo>
                    <a:pt x="123" y="102"/>
                    <a:pt x="120" y="100"/>
                    <a:pt x="116" y="99"/>
                  </a:cubicBezTo>
                  <a:cubicBezTo>
                    <a:pt x="115" y="98"/>
                    <a:pt x="115" y="98"/>
                    <a:pt x="115" y="96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4" y="96"/>
                    <a:pt x="113" y="95"/>
                    <a:pt x="113" y="95"/>
                  </a:cubicBezTo>
                  <a:cubicBezTo>
                    <a:pt x="112" y="96"/>
                    <a:pt x="112" y="97"/>
                    <a:pt x="111" y="97"/>
                  </a:cubicBezTo>
                  <a:cubicBezTo>
                    <a:pt x="111" y="98"/>
                    <a:pt x="111" y="99"/>
                    <a:pt x="112" y="99"/>
                  </a:cubicBezTo>
                  <a:cubicBezTo>
                    <a:pt x="112" y="99"/>
                    <a:pt x="112" y="100"/>
                    <a:pt x="112" y="100"/>
                  </a:cubicBezTo>
                  <a:cubicBezTo>
                    <a:pt x="112" y="101"/>
                    <a:pt x="111" y="101"/>
                    <a:pt x="111" y="101"/>
                  </a:cubicBezTo>
                  <a:cubicBezTo>
                    <a:pt x="110" y="101"/>
                    <a:pt x="110" y="101"/>
                    <a:pt x="110" y="100"/>
                  </a:cubicBezTo>
                  <a:cubicBezTo>
                    <a:pt x="109" y="103"/>
                    <a:pt x="107" y="105"/>
                    <a:pt x="106" y="107"/>
                  </a:cubicBezTo>
                  <a:cubicBezTo>
                    <a:pt x="106" y="107"/>
                    <a:pt x="107" y="107"/>
                    <a:pt x="107" y="107"/>
                  </a:cubicBezTo>
                  <a:cubicBezTo>
                    <a:pt x="108" y="108"/>
                    <a:pt x="109" y="109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7" y="112"/>
                    <a:pt x="106" y="111"/>
                  </a:cubicBezTo>
                  <a:cubicBezTo>
                    <a:pt x="106" y="111"/>
                    <a:pt x="105" y="111"/>
                    <a:pt x="105" y="110"/>
                  </a:cubicBezTo>
                  <a:cubicBezTo>
                    <a:pt x="102" y="115"/>
                    <a:pt x="100" y="120"/>
                    <a:pt x="97" y="124"/>
                  </a:cubicBezTo>
                  <a:cubicBezTo>
                    <a:pt x="98" y="124"/>
                    <a:pt x="98" y="125"/>
                    <a:pt x="98" y="125"/>
                  </a:cubicBezTo>
                  <a:cubicBezTo>
                    <a:pt x="97" y="126"/>
                    <a:pt x="97" y="126"/>
                    <a:pt x="96" y="126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8"/>
                    <a:pt x="96" y="128"/>
                    <a:pt x="96" y="128"/>
                  </a:cubicBezTo>
                  <a:cubicBezTo>
                    <a:pt x="96" y="128"/>
                    <a:pt x="96" y="128"/>
                    <a:pt x="95" y="128"/>
                  </a:cubicBezTo>
                  <a:cubicBezTo>
                    <a:pt x="94" y="129"/>
                    <a:pt x="93" y="131"/>
                    <a:pt x="92" y="133"/>
                  </a:cubicBezTo>
                  <a:cubicBezTo>
                    <a:pt x="92" y="133"/>
                    <a:pt x="92" y="133"/>
                    <a:pt x="93" y="133"/>
                  </a:cubicBezTo>
                  <a:cubicBezTo>
                    <a:pt x="93" y="134"/>
                    <a:pt x="93" y="134"/>
                    <a:pt x="93" y="134"/>
                  </a:cubicBezTo>
                  <a:cubicBezTo>
                    <a:pt x="93" y="135"/>
                    <a:pt x="92" y="135"/>
                    <a:pt x="92" y="135"/>
                  </a:cubicBezTo>
                  <a:cubicBezTo>
                    <a:pt x="92" y="135"/>
                    <a:pt x="91" y="135"/>
                    <a:pt x="91" y="135"/>
                  </a:cubicBezTo>
                  <a:cubicBezTo>
                    <a:pt x="91" y="135"/>
                    <a:pt x="92" y="135"/>
                    <a:pt x="92" y="135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7"/>
                    <a:pt x="92" y="137"/>
                    <a:pt x="91" y="137"/>
                  </a:cubicBezTo>
                  <a:cubicBezTo>
                    <a:pt x="91" y="137"/>
                    <a:pt x="91" y="136"/>
                    <a:pt x="90" y="136"/>
                  </a:cubicBezTo>
                  <a:cubicBezTo>
                    <a:pt x="89" y="138"/>
                    <a:pt x="88" y="140"/>
                    <a:pt x="87" y="142"/>
                  </a:cubicBezTo>
                  <a:cubicBezTo>
                    <a:pt x="88" y="143"/>
                    <a:pt x="96" y="148"/>
                    <a:pt x="97" y="148"/>
                  </a:cubicBezTo>
                  <a:cubicBezTo>
                    <a:pt x="97" y="147"/>
                    <a:pt x="96" y="147"/>
                    <a:pt x="96" y="146"/>
                  </a:cubicBezTo>
                  <a:cubicBezTo>
                    <a:pt x="96" y="146"/>
                    <a:pt x="95" y="146"/>
                    <a:pt x="95" y="146"/>
                  </a:cubicBezTo>
                  <a:cubicBezTo>
                    <a:pt x="95" y="146"/>
                    <a:pt x="95" y="145"/>
                    <a:pt x="95" y="145"/>
                  </a:cubicBezTo>
                  <a:cubicBezTo>
                    <a:pt x="94" y="144"/>
                    <a:pt x="95" y="143"/>
                    <a:pt x="96" y="143"/>
                  </a:cubicBezTo>
                  <a:cubicBezTo>
                    <a:pt x="97" y="143"/>
                    <a:pt x="97" y="143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6"/>
                    <a:pt x="99" y="148"/>
                    <a:pt x="100" y="149"/>
                  </a:cubicBezTo>
                  <a:cubicBezTo>
                    <a:pt x="100" y="150"/>
                    <a:pt x="100" y="150"/>
                    <a:pt x="101" y="150"/>
                  </a:cubicBezTo>
                  <a:cubicBezTo>
                    <a:pt x="103" y="151"/>
                    <a:pt x="105" y="152"/>
                    <a:pt x="108" y="154"/>
                  </a:cubicBezTo>
                  <a:cubicBezTo>
                    <a:pt x="108" y="154"/>
                    <a:pt x="108" y="154"/>
                    <a:pt x="108" y="154"/>
                  </a:cubicBezTo>
                  <a:cubicBezTo>
                    <a:pt x="108" y="154"/>
                    <a:pt x="108" y="153"/>
                    <a:pt x="108" y="153"/>
                  </a:cubicBezTo>
                  <a:cubicBezTo>
                    <a:pt x="108" y="152"/>
                    <a:pt x="107" y="151"/>
                    <a:pt x="107" y="150"/>
                  </a:cubicBezTo>
                  <a:cubicBezTo>
                    <a:pt x="106" y="147"/>
                    <a:pt x="105" y="145"/>
                    <a:pt x="104" y="142"/>
                  </a:cubicBezTo>
                  <a:cubicBezTo>
                    <a:pt x="104" y="140"/>
                    <a:pt x="103" y="139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7"/>
                    <a:pt x="101" y="137"/>
                    <a:pt x="101" y="137"/>
                  </a:cubicBezTo>
                  <a:cubicBezTo>
                    <a:pt x="101" y="136"/>
                    <a:pt x="102" y="135"/>
                    <a:pt x="103" y="135"/>
                  </a:cubicBezTo>
                  <a:cubicBezTo>
                    <a:pt x="104" y="135"/>
                    <a:pt x="105" y="136"/>
                    <a:pt x="105" y="137"/>
                  </a:cubicBezTo>
                  <a:cubicBezTo>
                    <a:pt x="105" y="137"/>
                    <a:pt x="105" y="138"/>
                    <a:pt x="105" y="138"/>
                  </a:cubicBezTo>
                  <a:cubicBezTo>
                    <a:pt x="105" y="140"/>
                    <a:pt x="106" y="141"/>
                    <a:pt x="106" y="143"/>
                  </a:cubicBezTo>
                  <a:cubicBezTo>
                    <a:pt x="108" y="148"/>
                    <a:pt x="109" y="153"/>
                    <a:pt x="111" y="158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2" y="157"/>
                    <a:pt x="113" y="156"/>
                    <a:pt x="113" y="155"/>
                  </a:cubicBezTo>
                  <a:cubicBezTo>
                    <a:pt x="113" y="155"/>
                    <a:pt x="113" y="155"/>
                    <a:pt x="113" y="155"/>
                  </a:cubicBezTo>
                  <a:cubicBezTo>
                    <a:pt x="113" y="154"/>
                    <a:pt x="113" y="154"/>
                    <a:pt x="113" y="153"/>
                  </a:cubicBezTo>
                  <a:cubicBezTo>
                    <a:pt x="113" y="151"/>
                    <a:pt x="112" y="148"/>
                    <a:pt x="112" y="146"/>
                  </a:cubicBezTo>
                  <a:cubicBezTo>
                    <a:pt x="111" y="143"/>
                    <a:pt x="110" y="139"/>
                    <a:pt x="109" y="136"/>
                  </a:cubicBezTo>
                  <a:cubicBezTo>
                    <a:pt x="109" y="134"/>
                    <a:pt x="108" y="132"/>
                    <a:pt x="107" y="131"/>
                  </a:cubicBezTo>
                  <a:cubicBezTo>
                    <a:pt x="106" y="130"/>
                    <a:pt x="106" y="129"/>
                    <a:pt x="107" y="128"/>
                  </a:cubicBezTo>
                  <a:cubicBezTo>
                    <a:pt x="108" y="128"/>
                    <a:pt x="110" y="128"/>
                    <a:pt x="110" y="130"/>
                  </a:cubicBezTo>
                  <a:cubicBezTo>
                    <a:pt x="110" y="130"/>
                    <a:pt x="110" y="131"/>
                    <a:pt x="110" y="132"/>
                  </a:cubicBezTo>
                  <a:cubicBezTo>
                    <a:pt x="110" y="132"/>
                    <a:pt x="110" y="133"/>
                    <a:pt x="110" y="133"/>
                  </a:cubicBezTo>
                  <a:cubicBezTo>
                    <a:pt x="111" y="134"/>
                    <a:pt x="111" y="136"/>
                    <a:pt x="111" y="137"/>
                  </a:cubicBezTo>
                  <a:cubicBezTo>
                    <a:pt x="112" y="138"/>
                    <a:pt x="112" y="139"/>
                    <a:pt x="112" y="141"/>
                  </a:cubicBezTo>
                  <a:cubicBezTo>
                    <a:pt x="113" y="144"/>
                    <a:pt x="114" y="148"/>
                    <a:pt x="115" y="152"/>
                  </a:cubicBezTo>
                  <a:cubicBezTo>
                    <a:pt x="115" y="152"/>
                    <a:pt x="115" y="153"/>
                    <a:pt x="115" y="153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16" y="151"/>
                    <a:pt x="117" y="149"/>
                    <a:pt x="118" y="148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8" y="145"/>
                    <a:pt x="118" y="144"/>
                    <a:pt x="117" y="142"/>
                  </a:cubicBezTo>
                  <a:cubicBezTo>
                    <a:pt x="116" y="138"/>
                    <a:pt x="115" y="134"/>
                    <a:pt x="114" y="130"/>
                  </a:cubicBezTo>
                  <a:cubicBezTo>
                    <a:pt x="114" y="128"/>
                    <a:pt x="114" y="125"/>
                    <a:pt x="112" y="123"/>
                  </a:cubicBezTo>
                  <a:cubicBezTo>
                    <a:pt x="112" y="123"/>
                    <a:pt x="112" y="123"/>
                    <a:pt x="112" y="122"/>
                  </a:cubicBezTo>
                  <a:cubicBezTo>
                    <a:pt x="112" y="122"/>
                    <a:pt x="111" y="122"/>
                    <a:pt x="111" y="122"/>
                  </a:cubicBezTo>
                  <a:cubicBezTo>
                    <a:pt x="111" y="121"/>
                    <a:pt x="112" y="120"/>
                    <a:pt x="113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5" y="119"/>
                    <a:pt x="115" y="119"/>
                    <a:pt x="116" y="119"/>
                  </a:cubicBezTo>
                  <a:cubicBezTo>
                    <a:pt x="116" y="119"/>
                    <a:pt x="117" y="120"/>
                    <a:pt x="117" y="120"/>
                  </a:cubicBezTo>
                  <a:cubicBezTo>
                    <a:pt x="117" y="122"/>
                    <a:pt x="118" y="123"/>
                    <a:pt x="118" y="124"/>
                  </a:cubicBezTo>
                  <a:cubicBezTo>
                    <a:pt x="120" y="128"/>
                    <a:pt x="121" y="131"/>
                    <a:pt x="122" y="135"/>
                  </a:cubicBezTo>
                  <a:cubicBezTo>
                    <a:pt x="123" y="136"/>
                    <a:pt x="123" y="138"/>
                    <a:pt x="123" y="139"/>
                  </a:cubicBezTo>
                  <a:cubicBezTo>
                    <a:pt x="123" y="139"/>
                    <a:pt x="124" y="139"/>
                    <a:pt x="124" y="139"/>
                  </a:cubicBezTo>
                  <a:cubicBezTo>
                    <a:pt x="125" y="137"/>
                    <a:pt x="126" y="134"/>
                    <a:pt x="126" y="131"/>
                  </a:cubicBezTo>
                  <a:cubicBezTo>
                    <a:pt x="126" y="131"/>
                    <a:pt x="127" y="130"/>
                    <a:pt x="127" y="130"/>
                  </a:cubicBezTo>
                  <a:cubicBezTo>
                    <a:pt x="127" y="129"/>
                    <a:pt x="127" y="129"/>
                    <a:pt x="126" y="128"/>
                  </a:cubicBezTo>
                  <a:cubicBezTo>
                    <a:pt x="125" y="124"/>
                    <a:pt x="124" y="121"/>
                    <a:pt x="122" y="117"/>
                  </a:cubicBezTo>
                  <a:cubicBezTo>
                    <a:pt x="122" y="115"/>
                    <a:pt x="121" y="114"/>
                    <a:pt x="119" y="112"/>
                  </a:cubicBezTo>
                  <a:cubicBezTo>
                    <a:pt x="119" y="112"/>
                    <a:pt x="119" y="112"/>
                    <a:pt x="119" y="111"/>
                  </a:cubicBezTo>
                  <a:cubicBezTo>
                    <a:pt x="119" y="110"/>
                    <a:pt x="120" y="110"/>
                    <a:pt x="120" y="110"/>
                  </a:cubicBezTo>
                  <a:cubicBezTo>
                    <a:pt x="121" y="110"/>
                    <a:pt x="122" y="110"/>
                    <a:pt x="122" y="111"/>
                  </a:cubicBezTo>
                  <a:cubicBezTo>
                    <a:pt x="122" y="111"/>
                    <a:pt x="122" y="111"/>
                    <a:pt x="122" y="112"/>
                  </a:cubicBezTo>
                  <a:cubicBezTo>
                    <a:pt x="123" y="114"/>
                    <a:pt x="124" y="116"/>
                    <a:pt x="124" y="118"/>
                  </a:cubicBezTo>
                  <a:cubicBezTo>
                    <a:pt x="126" y="122"/>
                    <a:pt x="127" y="125"/>
                    <a:pt x="128" y="129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30" y="131"/>
                    <a:pt x="130" y="131"/>
                    <a:pt x="130" y="132"/>
                  </a:cubicBezTo>
                  <a:cubicBezTo>
                    <a:pt x="130" y="132"/>
                    <a:pt x="130" y="133"/>
                    <a:pt x="130" y="133"/>
                  </a:cubicBezTo>
                  <a:cubicBezTo>
                    <a:pt x="130" y="134"/>
                    <a:pt x="130" y="135"/>
                    <a:pt x="131" y="135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6"/>
                    <a:pt x="131" y="137"/>
                    <a:pt x="132" y="137"/>
                  </a:cubicBezTo>
                  <a:cubicBezTo>
                    <a:pt x="132" y="137"/>
                    <a:pt x="132" y="138"/>
                    <a:pt x="132" y="138"/>
                  </a:cubicBezTo>
                  <a:cubicBezTo>
                    <a:pt x="132" y="139"/>
                    <a:pt x="132" y="139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3" y="139"/>
                    <a:pt x="134" y="137"/>
                    <a:pt x="135" y="136"/>
                  </a:cubicBezTo>
                  <a:cubicBezTo>
                    <a:pt x="135" y="136"/>
                    <a:pt x="135" y="135"/>
                    <a:pt x="135" y="135"/>
                  </a:cubicBezTo>
                  <a:cubicBezTo>
                    <a:pt x="135" y="133"/>
                    <a:pt x="135" y="130"/>
                    <a:pt x="135" y="128"/>
                  </a:cubicBezTo>
                  <a:cubicBezTo>
                    <a:pt x="135" y="128"/>
                    <a:pt x="135" y="127"/>
                    <a:pt x="135" y="127"/>
                  </a:cubicBezTo>
                  <a:cubicBezTo>
                    <a:pt x="134" y="125"/>
                    <a:pt x="133" y="124"/>
                    <a:pt x="133" y="122"/>
                  </a:cubicBezTo>
                  <a:cubicBezTo>
                    <a:pt x="131" y="119"/>
                    <a:pt x="130" y="115"/>
                    <a:pt x="128" y="112"/>
                  </a:cubicBezTo>
                  <a:cubicBezTo>
                    <a:pt x="128" y="110"/>
                    <a:pt x="127" y="109"/>
                    <a:pt x="126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5" y="106"/>
                    <a:pt x="125" y="105"/>
                    <a:pt x="125" y="105"/>
                  </a:cubicBezTo>
                  <a:cubicBezTo>
                    <a:pt x="126" y="104"/>
                    <a:pt x="127" y="104"/>
                    <a:pt x="127" y="104"/>
                  </a:cubicBezTo>
                  <a:cubicBezTo>
                    <a:pt x="128" y="104"/>
                    <a:pt x="128" y="104"/>
                    <a:pt x="128" y="104"/>
                  </a:cubicBezTo>
                  <a:close/>
                  <a:moveTo>
                    <a:pt x="73" y="101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3" y="100"/>
                    <a:pt x="73" y="100"/>
                    <a:pt x="74" y="100"/>
                  </a:cubicBezTo>
                  <a:cubicBezTo>
                    <a:pt x="74" y="100"/>
                    <a:pt x="75" y="100"/>
                    <a:pt x="75" y="100"/>
                  </a:cubicBezTo>
                  <a:cubicBezTo>
                    <a:pt x="77" y="101"/>
                    <a:pt x="79" y="102"/>
                    <a:pt x="80" y="103"/>
                  </a:cubicBezTo>
                  <a:cubicBezTo>
                    <a:pt x="83" y="104"/>
                    <a:pt x="85" y="106"/>
                    <a:pt x="88" y="107"/>
                  </a:cubicBezTo>
                  <a:cubicBezTo>
                    <a:pt x="90" y="108"/>
                    <a:pt x="91" y="110"/>
                    <a:pt x="93" y="111"/>
                  </a:cubicBezTo>
                  <a:cubicBezTo>
                    <a:pt x="93" y="111"/>
                    <a:pt x="93" y="111"/>
                    <a:pt x="94" y="111"/>
                  </a:cubicBezTo>
                  <a:cubicBezTo>
                    <a:pt x="95" y="110"/>
                    <a:pt x="96" y="108"/>
                    <a:pt x="97" y="106"/>
                  </a:cubicBezTo>
                  <a:cubicBezTo>
                    <a:pt x="96" y="105"/>
                    <a:pt x="95" y="104"/>
                    <a:pt x="94" y="104"/>
                  </a:cubicBezTo>
                  <a:cubicBezTo>
                    <a:pt x="94" y="103"/>
                    <a:pt x="94" y="102"/>
                    <a:pt x="96" y="102"/>
                  </a:cubicBezTo>
                  <a:cubicBezTo>
                    <a:pt x="97" y="102"/>
                    <a:pt x="98" y="102"/>
                    <a:pt x="98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102" y="97"/>
                    <a:pt x="102" y="97"/>
                  </a:cubicBezTo>
                  <a:cubicBezTo>
                    <a:pt x="101" y="97"/>
                    <a:pt x="101" y="97"/>
                    <a:pt x="100" y="97"/>
                  </a:cubicBezTo>
                  <a:cubicBezTo>
                    <a:pt x="99" y="96"/>
                    <a:pt x="99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1" y="93"/>
                    <a:pt x="102" y="93"/>
                    <a:pt x="103" y="93"/>
                  </a:cubicBezTo>
                  <a:cubicBezTo>
                    <a:pt x="103" y="93"/>
                    <a:pt x="103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0"/>
                    <a:pt x="108" y="86"/>
                    <a:pt x="110" y="82"/>
                  </a:cubicBezTo>
                  <a:cubicBezTo>
                    <a:pt x="110" y="82"/>
                    <a:pt x="110" y="82"/>
                    <a:pt x="110" y="82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0" y="80"/>
                    <a:pt x="110" y="80"/>
                    <a:pt x="110" y="81"/>
                  </a:cubicBezTo>
                  <a:cubicBezTo>
                    <a:pt x="110" y="81"/>
                    <a:pt x="109" y="81"/>
                    <a:pt x="109" y="81"/>
                  </a:cubicBezTo>
                  <a:cubicBezTo>
                    <a:pt x="108" y="81"/>
                    <a:pt x="108" y="80"/>
                    <a:pt x="108" y="79"/>
                  </a:cubicBezTo>
                  <a:cubicBezTo>
                    <a:pt x="107" y="79"/>
                    <a:pt x="108" y="78"/>
                    <a:pt x="108" y="78"/>
                  </a:cubicBezTo>
                  <a:cubicBezTo>
                    <a:pt x="108" y="77"/>
                    <a:pt x="109" y="77"/>
                    <a:pt x="109" y="77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2" y="77"/>
                    <a:pt x="113" y="76"/>
                    <a:pt x="113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3"/>
                    <a:pt x="113" y="72"/>
                    <a:pt x="113" y="72"/>
                  </a:cubicBezTo>
                  <a:cubicBezTo>
                    <a:pt x="113" y="72"/>
                    <a:pt x="114" y="71"/>
                    <a:pt x="114" y="71"/>
                  </a:cubicBezTo>
                  <a:cubicBezTo>
                    <a:pt x="114" y="71"/>
                    <a:pt x="115" y="71"/>
                    <a:pt x="115" y="72"/>
                  </a:cubicBezTo>
                  <a:cubicBezTo>
                    <a:pt x="116" y="70"/>
                    <a:pt x="117" y="68"/>
                    <a:pt x="118" y="66"/>
                  </a:cubicBezTo>
                  <a:cubicBezTo>
                    <a:pt x="117" y="65"/>
                    <a:pt x="116" y="65"/>
                    <a:pt x="115" y="64"/>
                  </a:cubicBezTo>
                  <a:cubicBezTo>
                    <a:pt x="113" y="63"/>
                    <a:pt x="111" y="62"/>
                    <a:pt x="109" y="61"/>
                  </a:cubicBezTo>
                  <a:cubicBezTo>
                    <a:pt x="107" y="60"/>
                    <a:pt x="105" y="59"/>
                    <a:pt x="103" y="58"/>
                  </a:cubicBezTo>
                  <a:cubicBezTo>
                    <a:pt x="103" y="58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1" y="56"/>
                    <a:pt x="101" y="56"/>
                  </a:cubicBezTo>
                  <a:cubicBezTo>
                    <a:pt x="101" y="56"/>
                    <a:pt x="101" y="55"/>
                    <a:pt x="101" y="55"/>
                  </a:cubicBezTo>
                  <a:cubicBezTo>
                    <a:pt x="101" y="55"/>
                    <a:pt x="102" y="54"/>
                    <a:pt x="102" y="54"/>
                  </a:cubicBezTo>
                  <a:cubicBezTo>
                    <a:pt x="102" y="54"/>
                    <a:pt x="102" y="55"/>
                    <a:pt x="103" y="55"/>
                  </a:cubicBezTo>
                  <a:cubicBezTo>
                    <a:pt x="104" y="55"/>
                    <a:pt x="105" y="56"/>
                    <a:pt x="106" y="56"/>
                  </a:cubicBezTo>
                  <a:cubicBezTo>
                    <a:pt x="107" y="56"/>
                    <a:pt x="107" y="56"/>
                    <a:pt x="108" y="57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7" y="56"/>
                    <a:pt x="106" y="55"/>
                    <a:pt x="105" y="55"/>
                  </a:cubicBezTo>
                  <a:cubicBezTo>
                    <a:pt x="105" y="54"/>
                    <a:pt x="104" y="53"/>
                    <a:pt x="103" y="53"/>
                  </a:cubicBezTo>
                  <a:cubicBezTo>
                    <a:pt x="103" y="53"/>
                    <a:pt x="103" y="52"/>
                    <a:pt x="103" y="52"/>
                  </a:cubicBezTo>
                  <a:cubicBezTo>
                    <a:pt x="103" y="51"/>
                    <a:pt x="104" y="51"/>
                    <a:pt x="104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7" y="53"/>
                    <a:pt x="109" y="54"/>
                    <a:pt x="112" y="56"/>
                  </a:cubicBezTo>
                  <a:cubicBezTo>
                    <a:pt x="115" y="57"/>
                    <a:pt x="118" y="59"/>
                    <a:pt x="120" y="61"/>
                  </a:cubicBezTo>
                  <a:cubicBezTo>
                    <a:pt x="120" y="61"/>
                    <a:pt x="120" y="61"/>
                    <a:pt x="121" y="61"/>
                  </a:cubicBezTo>
                  <a:cubicBezTo>
                    <a:pt x="122" y="59"/>
                    <a:pt x="123" y="57"/>
                    <a:pt x="124" y="55"/>
                  </a:cubicBezTo>
                  <a:cubicBezTo>
                    <a:pt x="124" y="55"/>
                    <a:pt x="124" y="55"/>
                    <a:pt x="124" y="54"/>
                  </a:cubicBezTo>
                  <a:cubicBezTo>
                    <a:pt x="123" y="54"/>
                    <a:pt x="122" y="53"/>
                    <a:pt x="122" y="53"/>
                  </a:cubicBezTo>
                  <a:cubicBezTo>
                    <a:pt x="121" y="53"/>
                    <a:pt x="121" y="52"/>
                    <a:pt x="121" y="52"/>
                  </a:cubicBezTo>
                  <a:cubicBezTo>
                    <a:pt x="121" y="51"/>
                    <a:pt x="121" y="51"/>
                    <a:pt x="122" y="50"/>
                  </a:cubicBezTo>
                  <a:cubicBezTo>
                    <a:pt x="123" y="50"/>
                    <a:pt x="123" y="50"/>
                    <a:pt x="124" y="50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5" y="52"/>
                    <a:pt x="125" y="52"/>
                    <a:pt x="126" y="52"/>
                  </a:cubicBezTo>
                  <a:cubicBezTo>
                    <a:pt x="127" y="51"/>
                    <a:pt x="127" y="50"/>
                    <a:pt x="128" y="49"/>
                  </a:cubicBezTo>
                  <a:cubicBezTo>
                    <a:pt x="127" y="49"/>
                    <a:pt x="126" y="48"/>
                    <a:pt x="126" y="47"/>
                  </a:cubicBezTo>
                  <a:cubicBezTo>
                    <a:pt x="126" y="46"/>
                    <a:pt x="127" y="45"/>
                    <a:pt x="128" y="45"/>
                  </a:cubicBezTo>
                  <a:cubicBezTo>
                    <a:pt x="128" y="46"/>
                    <a:pt x="129" y="46"/>
                    <a:pt x="130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1" y="43"/>
                    <a:pt x="133" y="41"/>
                    <a:pt x="135" y="38"/>
                  </a:cubicBezTo>
                  <a:cubicBezTo>
                    <a:pt x="136" y="37"/>
                    <a:pt x="137" y="36"/>
                    <a:pt x="137" y="34"/>
                  </a:cubicBezTo>
                  <a:cubicBezTo>
                    <a:pt x="137" y="34"/>
                    <a:pt x="137" y="33"/>
                    <a:pt x="137" y="33"/>
                  </a:cubicBezTo>
                  <a:cubicBezTo>
                    <a:pt x="137" y="32"/>
                    <a:pt x="137" y="32"/>
                    <a:pt x="138" y="31"/>
                  </a:cubicBezTo>
                  <a:cubicBezTo>
                    <a:pt x="138" y="31"/>
                    <a:pt x="138" y="31"/>
                    <a:pt x="139" y="30"/>
                  </a:cubicBezTo>
                  <a:cubicBezTo>
                    <a:pt x="139" y="30"/>
                    <a:pt x="139" y="29"/>
                    <a:pt x="139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6"/>
                    <a:pt x="141" y="25"/>
                    <a:pt x="142" y="23"/>
                  </a:cubicBezTo>
                  <a:cubicBezTo>
                    <a:pt x="143" y="22"/>
                    <a:pt x="143" y="21"/>
                    <a:pt x="144" y="21"/>
                  </a:cubicBezTo>
                  <a:cubicBezTo>
                    <a:pt x="144" y="20"/>
                    <a:pt x="144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9"/>
                    <a:pt x="144" y="19"/>
                    <a:pt x="143" y="19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0" y="19"/>
                    <a:pt x="137" y="19"/>
                    <a:pt x="135" y="19"/>
                  </a:cubicBezTo>
                  <a:cubicBezTo>
                    <a:pt x="134" y="19"/>
                    <a:pt x="133" y="19"/>
                    <a:pt x="133" y="19"/>
                  </a:cubicBezTo>
                  <a:cubicBezTo>
                    <a:pt x="131" y="20"/>
                    <a:pt x="129" y="20"/>
                    <a:pt x="127" y="21"/>
                  </a:cubicBezTo>
                  <a:cubicBezTo>
                    <a:pt x="121" y="24"/>
                    <a:pt x="116" y="28"/>
                    <a:pt x="111" y="33"/>
                  </a:cubicBezTo>
                  <a:cubicBezTo>
                    <a:pt x="109" y="36"/>
                    <a:pt x="107" y="39"/>
                    <a:pt x="105" y="41"/>
                  </a:cubicBezTo>
                  <a:cubicBezTo>
                    <a:pt x="101" y="46"/>
                    <a:pt x="98" y="51"/>
                    <a:pt x="94" y="56"/>
                  </a:cubicBezTo>
                  <a:cubicBezTo>
                    <a:pt x="92" y="59"/>
                    <a:pt x="91" y="62"/>
                    <a:pt x="89" y="65"/>
                  </a:cubicBezTo>
                  <a:cubicBezTo>
                    <a:pt x="88" y="67"/>
                    <a:pt x="86" y="69"/>
                    <a:pt x="85" y="71"/>
                  </a:cubicBezTo>
                  <a:cubicBezTo>
                    <a:pt x="82" y="75"/>
                    <a:pt x="79" y="79"/>
                    <a:pt x="77" y="83"/>
                  </a:cubicBezTo>
                  <a:cubicBezTo>
                    <a:pt x="75" y="87"/>
                    <a:pt x="73" y="90"/>
                    <a:pt x="71" y="93"/>
                  </a:cubicBezTo>
                  <a:cubicBezTo>
                    <a:pt x="68" y="99"/>
                    <a:pt x="65" y="105"/>
                    <a:pt x="62" y="111"/>
                  </a:cubicBezTo>
                  <a:cubicBezTo>
                    <a:pt x="60" y="115"/>
                    <a:pt x="58" y="120"/>
                    <a:pt x="56" y="124"/>
                  </a:cubicBezTo>
                  <a:cubicBezTo>
                    <a:pt x="54" y="129"/>
                    <a:pt x="52" y="134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49" y="140"/>
                    <a:pt x="48" y="140"/>
                    <a:pt x="47" y="140"/>
                  </a:cubicBezTo>
                  <a:cubicBezTo>
                    <a:pt x="46" y="139"/>
                    <a:pt x="46" y="138"/>
                    <a:pt x="47" y="137"/>
                  </a:cubicBezTo>
                  <a:cubicBezTo>
                    <a:pt x="48" y="135"/>
                    <a:pt x="49" y="133"/>
                    <a:pt x="51" y="131"/>
                  </a:cubicBezTo>
                  <a:cubicBezTo>
                    <a:pt x="53" y="127"/>
                    <a:pt x="55" y="124"/>
                    <a:pt x="56" y="121"/>
                  </a:cubicBezTo>
                  <a:cubicBezTo>
                    <a:pt x="57" y="119"/>
                    <a:pt x="58" y="117"/>
                    <a:pt x="59" y="115"/>
                  </a:cubicBezTo>
                  <a:cubicBezTo>
                    <a:pt x="61" y="110"/>
                    <a:pt x="63" y="104"/>
                    <a:pt x="66" y="99"/>
                  </a:cubicBezTo>
                  <a:cubicBezTo>
                    <a:pt x="68" y="95"/>
                    <a:pt x="70" y="91"/>
                    <a:pt x="73" y="87"/>
                  </a:cubicBezTo>
                  <a:cubicBezTo>
                    <a:pt x="74" y="84"/>
                    <a:pt x="76" y="81"/>
                    <a:pt x="78" y="78"/>
                  </a:cubicBezTo>
                  <a:cubicBezTo>
                    <a:pt x="80" y="75"/>
                    <a:pt x="83" y="71"/>
                    <a:pt x="85" y="68"/>
                  </a:cubicBezTo>
                  <a:cubicBezTo>
                    <a:pt x="87" y="64"/>
                    <a:pt x="90" y="60"/>
                    <a:pt x="93" y="56"/>
                  </a:cubicBezTo>
                  <a:cubicBezTo>
                    <a:pt x="95" y="53"/>
                    <a:pt x="97" y="49"/>
                    <a:pt x="100" y="46"/>
                  </a:cubicBezTo>
                  <a:cubicBezTo>
                    <a:pt x="103" y="42"/>
                    <a:pt x="106" y="38"/>
                    <a:pt x="109" y="34"/>
                  </a:cubicBezTo>
                  <a:cubicBezTo>
                    <a:pt x="111" y="31"/>
                    <a:pt x="114" y="29"/>
                    <a:pt x="116" y="26"/>
                  </a:cubicBezTo>
                  <a:cubicBezTo>
                    <a:pt x="120" y="23"/>
                    <a:pt x="125" y="20"/>
                    <a:pt x="130" y="18"/>
                  </a:cubicBezTo>
                  <a:cubicBezTo>
                    <a:pt x="131" y="18"/>
                    <a:pt x="133" y="17"/>
                    <a:pt x="135" y="17"/>
                  </a:cubicBezTo>
                  <a:cubicBezTo>
                    <a:pt x="137" y="17"/>
                    <a:pt x="139" y="17"/>
                    <a:pt x="141" y="17"/>
                  </a:cubicBezTo>
                  <a:cubicBezTo>
                    <a:pt x="142" y="17"/>
                    <a:pt x="143" y="17"/>
                    <a:pt x="144" y="17"/>
                  </a:cubicBezTo>
                  <a:cubicBezTo>
                    <a:pt x="145" y="16"/>
                    <a:pt x="146" y="17"/>
                    <a:pt x="146" y="19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20"/>
                    <a:pt x="147" y="20"/>
                    <a:pt x="147" y="20"/>
                  </a:cubicBezTo>
                  <a:cubicBezTo>
                    <a:pt x="148" y="20"/>
                    <a:pt x="148" y="20"/>
                    <a:pt x="149" y="21"/>
                  </a:cubicBezTo>
                  <a:cubicBezTo>
                    <a:pt x="150" y="20"/>
                    <a:pt x="150" y="20"/>
                    <a:pt x="151" y="21"/>
                  </a:cubicBezTo>
                  <a:cubicBezTo>
                    <a:pt x="151" y="22"/>
                    <a:pt x="152" y="23"/>
                    <a:pt x="151" y="23"/>
                  </a:cubicBezTo>
                  <a:cubicBezTo>
                    <a:pt x="151" y="24"/>
                    <a:pt x="151" y="24"/>
                    <a:pt x="150" y="23"/>
                  </a:cubicBezTo>
                  <a:cubicBezTo>
                    <a:pt x="150" y="25"/>
                    <a:pt x="150" y="27"/>
                    <a:pt x="150" y="29"/>
                  </a:cubicBezTo>
                  <a:cubicBezTo>
                    <a:pt x="150" y="29"/>
                    <a:pt x="150" y="29"/>
                    <a:pt x="150" y="30"/>
                  </a:cubicBezTo>
                  <a:cubicBezTo>
                    <a:pt x="150" y="31"/>
                    <a:pt x="150" y="32"/>
                    <a:pt x="151" y="33"/>
                  </a:cubicBezTo>
                  <a:cubicBezTo>
                    <a:pt x="151" y="33"/>
                    <a:pt x="151" y="33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9" y="34"/>
                    <a:pt x="148" y="34"/>
                    <a:pt x="148" y="34"/>
                  </a:cubicBezTo>
                  <a:cubicBezTo>
                    <a:pt x="148" y="35"/>
                    <a:pt x="147" y="35"/>
                    <a:pt x="147" y="36"/>
                  </a:cubicBezTo>
                  <a:cubicBezTo>
                    <a:pt x="147" y="37"/>
                    <a:pt x="147" y="37"/>
                    <a:pt x="148" y="38"/>
                  </a:cubicBezTo>
                  <a:cubicBezTo>
                    <a:pt x="148" y="38"/>
                    <a:pt x="148" y="38"/>
                    <a:pt x="148" y="39"/>
                  </a:cubicBezTo>
                  <a:cubicBezTo>
                    <a:pt x="148" y="39"/>
                    <a:pt x="148" y="39"/>
                    <a:pt x="147" y="39"/>
                  </a:cubicBezTo>
                  <a:cubicBezTo>
                    <a:pt x="146" y="39"/>
                    <a:pt x="145" y="39"/>
                    <a:pt x="144" y="39"/>
                  </a:cubicBezTo>
                  <a:cubicBezTo>
                    <a:pt x="144" y="40"/>
                    <a:pt x="143" y="41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4" y="42"/>
                    <a:pt x="145" y="43"/>
                    <a:pt x="146" y="44"/>
                  </a:cubicBezTo>
                  <a:cubicBezTo>
                    <a:pt x="147" y="45"/>
                    <a:pt x="149" y="45"/>
                    <a:pt x="150" y="46"/>
                  </a:cubicBezTo>
                  <a:cubicBezTo>
                    <a:pt x="152" y="48"/>
                    <a:pt x="155" y="50"/>
                    <a:pt x="157" y="51"/>
                  </a:cubicBezTo>
                  <a:cubicBezTo>
                    <a:pt x="158" y="52"/>
                    <a:pt x="159" y="52"/>
                    <a:pt x="160" y="53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1"/>
                    <a:pt x="161" y="50"/>
                    <a:pt x="161" y="50"/>
                  </a:cubicBezTo>
                  <a:cubicBezTo>
                    <a:pt x="162" y="50"/>
                    <a:pt x="163" y="50"/>
                    <a:pt x="163" y="51"/>
                  </a:cubicBezTo>
                  <a:cubicBezTo>
                    <a:pt x="163" y="52"/>
                    <a:pt x="163" y="53"/>
                    <a:pt x="164" y="53"/>
                  </a:cubicBezTo>
                  <a:cubicBezTo>
                    <a:pt x="164" y="54"/>
                    <a:pt x="164" y="55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6" y="56"/>
                    <a:pt x="166" y="56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6" y="58"/>
                    <a:pt x="167" y="58"/>
                    <a:pt x="167" y="59"/>
                  </a:cubicBezTo>
                  <a:cubicBezTo>
                    <a:pt x="167" y="58"/>
                    <a:pt x="168" y="58"/>
                    <a:pt x="168" y="57"/>
                  </a:cubicBezTo>
                  <a:cubicBezTo>
                    <a:pt x="168" y="56"/>
                    <a:pt x="169" y="55"/>
                    <a:pt x="168" y="54"/>
                  </a:cubicBezTo>
                  <a:cubicBezTo>
                    <a:pt x="168" y="54"/>
                    <a:pt x="168" y="54"/>
                    <a:pt x="168" y="53"/>
                  </a:cubicBezTo>
                  <a:cubicBezTo>
                    <a:pt x="168" y="52"/>
                    <a:pt x="168" y="51"/>
                    <a:pt x="167" y="50"/>
                  </a:cubicBezTo>
                  <a:cubicBezTo>
                    <a:pt x="166" y="49"/>
                    <a:pt x="166" y="48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6"/>
                    <a:pt x="167" y="45"/>
                    <a:pt x="167" y="46"/>
                  </a:cubicBezTo>
                  <a:cubicBezTo>
                    <a:pt x="168" y="46"/>
                    <a:pt x="169" y="47"/>
                    <a:pt x="168" y="47"/>
                  </a:cubicBezTo>
                  <a:cubicBezTo>
                    <a:pt x="168" y="48"/>
                    <a:pt x="168" y="49"/>
                    <a:pt x="168" y="49"/>
                  </a:cubicBezTo>
                  <a:cubicBezTo>
                    <a:pt x="168" y="50"/>
                    <a:pt x="169" y="50"/>
                    <a:pt x="169" y="50"/>
                  </a:cubicBezTo>
                  <a:cubicBezTo>
                    <a:pt x="169" y="50"/>
                    <a:pt x="169" y="51"/>
                    <a:pt x="170" y="51"/>
                  </a:cubicBezTo>
                  <a:cubicBezTo>
                    <a:pt x="170" y="51"/>
                    <a:pt x="170" y="51"/>
                    <a:pt x="170" y="52"/>
                  </a:cubicBezTo>
                  <a:cubicBezTo>
                    <a:pt x="170" y="51"/>
                    <a:pt x="170" y="50"/>
                    <a:pt x="171" y="50"/>
                  </a:cubicBezTo>
                  <a:cubicBezTo>
                    <a:pt x="171" y="48"/>
                    <a:pt x="171" y="47"/>
                    <a:pt x="172" y="46"/>
                  </a:cubicBezTo>
                  <a:cubicBezTo>
                    <a:pt x="172" y="46"/>
                    <a:pt x="172" y="45"/>
                    <a:pt x="172" y="45"/>
                  </a:cubicBezTo>
                  <a:cubicBezTo>
                    <a:pt x="171" y="44"/>
                    <a:pt x="170" y="42"/>
                    <a:pt x="170" y="41"/>
                  </a:cubicBezTo>
                  <a:cubicBezTo>
                    <a:pt x="169" y="39"/>
                    <a:pt x="168" y="38"/>
                    <a:pt x="166" y="36"/>
                  </a:cubicBezTo>
                  <a:cubicBezTo>
                    <a:pt x="164" y="33"/>
                    <a:pt x="161" y="30"/>
                    <a:pt x="159" y="27"/>
                  </a:cubicBezTo>
                  <a:cubicBezTo>
                    <a:pt x="159" y="27"/>
                    <a:pt x="158" y="26"/>
                    <a:pt x="157" y="26"/>
                  </a:cubicBezTo>
                  <a:cubicBezTo>
                    <a:pt x="156" y="25"/>
                    <a:pt x="156" y="25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4" y="22"/>
                    <a:pt x="153" y="21"/>
                    <a:pt x="151" y="20"/>
                  </a:cubicBezTo>
                  <a:cubicBezTo>
                    <a:pt x="151" y="20"/>
                    <a:pt x="150" y="20"/>
                    <a:pt x="150" y="20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49" y="19"/>
                    <a:pt x="148" y="19"/>
                    <a:pt x="148" y="19"/>
                  </a:cubicBezTo>
                  <a:cubicBezTo>
                    <a:pt x="147" y="19"/>
                    <a:pt x="147" y="19"/>
                    <a:pt x="147" y="18"/>
                  </a:cubicBezTo>
                  <a:cubicBezTo>
                    <a:pt x="146" y="17"/>
                    <a:pt x="147" y="16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50" y="17"/>
                    <a:pt x="151" y="18"/>
                    <a:pt x="152" y="19"/>
                  </a:cubicBezTo>
                  <a:cubicBezTo>
                    <a:pt x="153" y="20"/>
                    <a:pt x="155" y="21"/>
                    <a:pt x="156" y="22"/>
                  </a:cubicBezTo>
                  <a:cubicBezTo>
                    <a:pt x="158" y="23"/>
                    <a:pt x="159" y="23"/>
                    <a:pt x="160" y="24"/>
                  </a:cubicBezTo>
                  <a:cubicBezTo>
                    <a:pt x="161" y="24"/>
                    <a:pt x="162" y="25"/>
                    <a:pt x="163" y="25"/>
                  </a:cubicBezTo>
                  <a:cubicBezTo>
                    <a:pt x="164" y="26"/>
                    <a:pt x="164" y="27"/>
                    <a:pt x="163" y="28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4" y="30"/>
                    <a:pt x="165" y="33"/>
                    <a:pt x="167" y="35"/>
                  </a:cubicBezTo>
                  <a:cubicBezTo>
                    <a:pt x="169" y="37"/>
                    <a:pt x="170" y="39"/>
                    <a:pt x="172" y="42"/>
                  </a:cubicBezTo>
                  <a:cubicBezTo>
                    <a:pt x="172" y="42"/>
                    <a:pt x="172" y="41"/>
                    <a:pt x="172" y="41"/>
                  </a:cubicBezTo>
                  <a:cubicBezTo>
                    <a:pt x="172" y="39"/>
                    <a:pt x="172" y="37"/>
                    <a:pt x="172" y="35"/>
                  </a:cubicBezTo>
                  <a:cubicBezTo>
                    <a:pt x="172" y="34"/>
                    <a:pt x="171" y="32"/>
                    <a:pt x="170" y="31"/>
                  </a:cubicBezTo>
                  <a:cubicBezTo>
                    <a:pt x="168" y="28"/>
                    <a:pt x="166" y="25"/>
                    <a:pt x="164" y="22"/>
                  </a:cubicBezTo>
                  <a:cubicBezTo>
                    <a:pt x="163" y="21"/>
                    <a:pt x="162" y="20"/>
                    <a:pt x="161" y="19"/>
                  </a:cubicBezTo>
                  <a:cubicBezTo>
                    <a:pt x="161" y="19"/>
                    <a:pt x="161" y="18"/>
                    <a:pt x="161" y="18"/>
                  </a:cubicBezTo>
                  <a:cubicBezTo>
                    <a:pt x="161" y="17"/>
                    <a:pt x="161" y="17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0" y="14"/>
                    <a:pt x="159" y="13"/>
                    <a:pt x="157" y="11"/>
                  </a:cubicBezTo>
                  <a:cubicBezTo>
                    <a:pt x="156" y="10"/>
                    <a:pt x="154" y="10"/>
                    <a:pt x="153" y="10"/>
                  </a:cubicBezTo>
                  <a:cubicBezTo>
                    <a:pt x="151" y="10"/>
                    <a:pt x="149" y="10"/>
                    <a:pt x="147" y="10"/>
                  </a:cubicBezTo>
                  <a:cubicBezTo>
                    <a:pt x="146" y="10"/>
                    <a:pt x="145" y="10"/>
                    <a:pt x="145" y="11"/>
                  </a:cubicBezTo>
                  <a:cubicBezTo>
                    <a:pt x="145" y="11"/>
                    <a:pt x="144" y="11"/>
                    <a:pt x="144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2" y="10"/>
                    <a:pt x="141" y="9"/>
                    <a:pt x="140" y="9"/>
                  </a:cubicBezTo>
                  <a:cubicBezTo>
                    <a:pt x="140" y="11"/>
                    <a:pt x="139" y="12"/>
                    <a:pt x="138" y="11"/>
                  </a:cubicBezTo>
                  <a:cubicBezTo>
                    <a:pt x="138" y="10"/>
                    <a:pt x="138" y="10"/>
                    <a:pt x="137" y="10"/>
                  </a:cubicBezTo>
                  <a:cubicBezTo>
                    <a:pt x="136" y="10"/>
                    <a:pt x="135" y="10"/>
                    <a:pt x="133" y="10"/>
                  </a:cubicBezTo>
                  <a:cubicBezTo>
                    <a:pt x="130" y="9"/>
                    <a:pt x="126" y="9"/>
                    <a:pt x="123" y="11"/>
                  </a:cubicBezTo>
                  <a:cubicBezTo>
                    <a:pt x="121" y="11"/>
                    <a:pt x="120" y="12"/>
                    <a:pt x="119" y="13"/>
                  </a:cubicBezTo>
                  <a:cubicBezTo>
                    <a:pt x="117" y="14"/>
                    <a:pt x="116" y="15"/>
                    <a:pt x="114" y="17"/>
                  </a:cubicBezTo>
                  <a:cubicBezTo>
                    <a:pt x="113" y="18"/>
                    <a:pt x="111" y="20"/>
                    <a:pt x="110" y="22"/>
                  </a:cubicBezTo>
                  <a:cubicBezTo>
                    <a:pt x="109" y="22"/>
                    <a:pt x="109" y="22"/>
                    <a:pt x="109" y="23"/>
                  </a:cubicBezTo>
                  <a:cubicBezTo>
                    <a:pt x="109" y="23"/>
                    <a:pt x="108" y="23"/>
                    <a:pt x="108" y="23"/>
                  </a:cubicBezTo>
                  <a:cubicBezTo>
                    <a:pt x="107" y="25"/>
                    <a:pt x="105" y="27"/>
                    <a:pt x="103" y="29"/>
                  </a:cubicBezTo>
                  <a:cubicBezTo>
                    <a:pt x="97" y="35"/>
                    <a:pt x="92" y="42"/>
                    <a:pt x="87" y="49"/>
                  </a:cubicBezTo>
                  <a:cubicBezTo>
                    <a:pt x="82" y="56"/>
                    <a:pt x="77" y="63"/>
                    <a:pt x="73" y="71"/>
                  </a:cubicBezTo>
                  <a:cubicBezTo>
                    <a:pt x="72" y="73"/>
                    <a:pt x="70" y="75"/>
                    <a:pt x="69" y="77"/>
                  </a:cubicBezTo>
                  <a:cubicBezTo>
                    <a:pt x="67" y="82"/>
                    <a:pt x="64" y="87"/>
                    <a:pt x="62" y="91"/>
                  </a:cubicBezTo>
                  <a:cubicBezTo>
                    <a:pt x="60" y="94"/>
                    <a:pt x="59" y="97"/>
                    <a:pt x="58" y="99"/>
                  </a:cubicBezTo>
                  <a:cubicBezTo>
                    <a:pt x="57" y="102"/>
                    <a:pt x="56" y="104"/>
                    <a:pt x="55" y="106"/>
                  </a:cubicBezTo>
                  <a:cubicBezTo>
                    <a:pt x="54" y="107"/>
                    <a:pt x="54" y="108"/>
                    <a:pt x="53" y="109"/>
                  </a:cubicBezTo>
                  <a:cubicBezTo>
                    <a:pt x="52" y="111"/>
                    <a:pt x="51" y="113"/>
                    <a:pt x="50" y="115"/>
                  </a:cubicBezTo>
                  <a:cubicBezTo>
                    <a:pt x="49" y="118"/>
                    <a:pt x="47" y="121"/>
                    <a:pt x="46" y="124"/>
                  </a:cubicBezTo>
                  <a:cubicBezTo>
                    <a:pt x="46" y="125"/>
                    <a:pt x="45" y="126"/>
                    <a:pt x="44" y="126"/>
                  </a:cubicBezTo>
                  <a:cubicBezTo>
                    <a:pt x="44" y="127"/>
                    <a:pt x="43" y="128"/>
                    <a:pt x="43" y="130"/>
                  </a:cubicBezTo>
                  <a:cubicBezTo>
                    <a:pt x="42" y="131"/>
                    <a:pt x="41" y="132"/>
                    <a:pt x="41" y="134"/>
                  </a:cubicBezTo>
                  <a:cubicBezTo>
                    <a:pt x="40" y="135"/>
                    <a:pt x="39" y="137"/>
                    <a:pt x="39" y="138"/>
                  </a:cubicBezTo>
                  <a:cubicBezTo>
                    <a:pt x="38" y="142"/>
                    <a:pt x="38" y="146"/>
                    <a:pt x="38" y="150"/>
                  </a:cubicBezTo>
                  <a:cubicBezTo>
                    <a:pt x="38" y="151"/>
                    <a:pt x="38" y="152"/>
                    <a:pt x="38" y="153"/>
                  </a:cubicBezTo>
                  <a:cubicBezTo>
                    <a:pt x="38" y="155"/>
                    <a:pt x="38" y="157"/>
                    <a:pt x="39" y="159"/>
                  </a:cubicBezTo>
                  <a:cubicBezTo>
                    <a:pt x="39" y="162"/>
                    <a:pt x="40" y="164"/>
                    <a:pt x="40" y="167"/>
                  </a:cubicBezTo>
                  <a:cubicBezTo>
                    <a:pt x="40" y="168"/>
                    <a:pt x="40" y="170"/>
                    <a:pt x="41" y="171"/>
                  </a:cubicBezTo>
                  <a:cubicBezTo>
                    <a:pt x="41" y="174"/>
                    <a:pt x="41" y="177"/>
                    <a:pt x="41" y="180"/>
                  </a:cubicBezTo>
                  <a:cubicBezTo>
                    <a:pt x="40" y="182"/>
                    <a:pt x="40" y="184"/>
                    <a:pt x="39" y="185"/>
                  </a:cubicBezTo>
                  <a:cubicBezTo>
                    <a:pt x="39" y="186"/>
                    <a:pt x="38" y="187"/>
                    <a:pt x="38" y="188"/>
                  </a:cubicBezTo>
                  <a:cubicBezTo>
                    <a:pt x="38" y="189"/>
                    <a:pt x="37" y="190"/>
                    <a:pt x="37" y="191"/>
                  </a:cubicBezTo>
                  <a:cubicBezTo>
                    <a:pt x="36" y="193"/>
                    <a:pt x="36" y="195"/>
                    <a:pt x="35" y="196"/>
                  </a:cubicBezTo>
                  <a:cubicBezTo>
                    <a:pt x="35" y="198"/>
                    <a:pt x="34" y="200"/>
                    <a:pt x="33" y="202"/>
                  </a:cubicBezTo>
                  <a:cubicBezTo>
                    <a:pt x="32" y="205"/>
                    <a:pt x="30" y="209"/>
                    <a:pt x="28" y="212"/>
                  </a:cubicBezTo>
                  <a:cubicBezTo>
                    <a:pt x="27" y="214"/>
                    <a:pt x="26" y="216"/>
                    <a:pt x="25" y="217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18"/>
                    <a:pt x="26" y="218"/>
                    <a:pt x="26" y="219"/>
                  </a:cubicBezTo>
                  <a:cubicBezTo>
                    <a:pt x="27" y="220"/>
                    <a:pt x="27" y="221"/>
                    <a:pt x="27" y="222"/>
                  </a:cubicBezTo>
                  <a:cubicBezTo>
                    <a:pt x="28" y="223"/>
                    <a:pt x="28" y="224"/>
                    <a:pt x="29" y="225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1" y="226"/>
                    <a:pt x="31" y="225"/>
                    <a:pt x="32" y="224"/>
                  </a:cubicBezTo>
                  <a:cubicBezTo>
                    <a:pt x="32" y="223"/>
                    <a:pt x="32" y="222"/>
                    <a:pt x="33" y="222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3" y="220"/>
                    <a:pt x="33" y="220"/>
                    <a:pt x="32" y="220"/>
                  </a:cubicBezTo>
                  <a:cubicBezTo>
                    <a:pt x="32" y="220"/>
                    <a:pt x="32" y="219"/>
                    <a:pt x="32" y="219"/>
                  </a:cubicBezTo>
                  <a:cubicBezTo>
                    <a:pt x="32" y="218"/>
                    <a:pt x="33" y="217"/>
                    <a:pt x="34" y="217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6" y="215"/>
                    <a:pt x="38" y="213"/>
                    <a:pt x="39" y="210"/>
                  </a:cubicBezTo>
                  <a:cubicBezTo>
                    <a:pt x="39" y="209"/>
                    <a:pt x="38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8" y="205"/>
                    <a:pt x="39" y="205"/>
                  </a:cubicBezTo>
                  <a:cubicBezTo>
                    <a:pt x="40" y="205"/>
                    <a:pt x="40" y="206"/>
                    <a:pt x="40" y="207"/>
                  </a:cubicBezTo>
                  <a:cubicBezTo>
                    <a:pt x="40" y="207"/>
                    <a:pt x="40" y="208"/>
                    <a:pt x="40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2" y="206"/>
                    <a:pt x="43" y="204"/>
                    <a:pt x="44" y="202"/>
                  </a:cubicBezTo>
                  <a:cubicBezTo>
                    <a:pt x="44" y="202"/>
                    <a:pt x="44" y="202"/>
                    <a:pt x="44" y="201"/>
                  </a:cubicBezTo>
                  <a:cubicBezTo>
                    <a:pt x="44" y="201"/>
                    <a:pt x="44" y="200"/>
                    <a:pt x="44" y="200"/>
                  </a:cubicBezTo>
                  <a:cubicBezTo>
                    <a:pt x="43" y="200"/>
                    <a:pt x="43" y="200"/>
                    <a:pt x="43" y="199"/>
                  </a:cubicBezTo>
                  <a:cubicBezTo>
                    <a:pt x="43" y="199"/>
                    <a:pt x="43" y="198"/>
                    <a:pt x="44" y="198"/>
                  </a:cubicBezTo>
                  <a:cubicBezTo>
                    <a:pt x="45" y="197"/>
                    <a:pt x="45" y="197"/>
                    <a:pt x="46" y="198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52" y="188"/>
                    <a:pt x="58" y="178"/>
                    <a:pt x="63" y="168"/>
                  </a:cubicBezTo>
                  <a:cubicBezTo>
                    <a:pt x="62" y="167"/>
                    <a:pt x="60" y="166"/>
                    <a:pt x="59" y="166"/>
                  </a:cubicBezTo>
                  <a:cubicBezTo>
                    <a:pt x="58" y="165"/>
                    <a:pt x="57" y="165"/>
                    <a:pt x="56" y="165"/>
                  </a:cubicBezTo>
                  <a:cubicBezTo>
                    <a:pt x="55" y="164"/>
                    <a:pt x="55" y="163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4" y="161"/>
                    <a:pt x="54" y="161"/>
                    <a:pt x="53" y="161"/>
                  </a:cubicBezTo>
                  <a:cubicBezTo>
                    <a:pt x="52" y="160"/>
                    <a:pt x="51" y="160"/>
                    <a:pt x="49" y="159"/>
                  </a:cubicBezTo>
                  <a:cubicBezTo>
                    <a:pt x="49" y="159"/>
                    <a:pt x="48" y="158"/>
                    <a:pt x="48" y="157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48" y="156"/>
                    <a:pt x="48" y="156"/>
                    <a:pt x="48" y="155"/>
                  </a:cubicBezTo>
                  <a:cubicBezTo>
                    <a:pt x="49" y="155"/>
                    <a:pt x="49" y="155"/>
                    <a:pt x="49" y="155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1" y="156"/>
                    <a:pt x="51" y="156"/>
                    <a:pt x="51" y="157"/>
                  </a:cubicBezTo>
                  <a:cubicBezTo>
                    <a:pt x="52" y="157"/>
                    <a:pt x="53" y="158"/>
                    <a:pt x="54" y="158"/>
                  </a:cubicBezTo>
                  <a:cubicBezTo>
                    <a:pt x="53" y="157"/>
                    <a:pt x="52" y="157"/>
                    <a:pt x="52" y="156"/>
                  </a:cubicBezTo>
                  <a:cubicBezTo>
                    <a:pt x="51" y="155"/>
                    <a:pt x="50" y="155"/>
                    <a:pt x="49" y="154"/>
                  </a:cubicBezTo>
                  <a:cubicBezTo>
                    <a:pt x="49" y="154"/>
                    <a:pt x="48" y="154"/>
                    <a:pt x="48" y="154"/>
                  </a:cubicBezTo>
                  <a:cubicBezTo>
                    <a:pt x="48" y="154"/>
                    <a:pt x="48" y="153"/>
                    <a:pt x="48" y="153"/>
                  </a:cubicBezTo>
                  <a:cubicBezTo>
                    <a:pt x="48" y="153"/>
                    <a:pt x="49" y="152"/>
                    <a:pt x="49" y="153"/>
                  </a:cubicBezTo>
                  <a:cubicBezTo>
                    <a:pt x="49" y="153"/>
                    <a:pt x="50" y="153"/>
                    <a:pt x="50" y="153"/>
                  </a:cubicBezTo>
                  <a:cubicBezTo>
                    <a:pt x="51" y="153"/>
                    <a:pt x="51" y="154"/>
                    <a:pt x="52" y="154"/>
                  </a:cubicBezTo>
                  <a:cubicBezTo>
                    <a:pt x="56" y="155"/>
                    <a:pt x="61" y="157"/>
                    <a:pt x="65" y="160"/>
                  </a:cubicBezTo>
                  <a:cubicBezTo>
                    <a:pt x="65" y="161"/>
                    <a:pt x="66" y="161"/>
                    <a:pt x="67" y="162"/>
                  </a:cubicBezTo>
                  <a:cubicBezTo>
                    <a:pt x="68" y="160"/>
                    <a:pt x="69" y="158"/>
                    <a:pt x="70" y="157"/>
                  </a:cubicBezTo>
                  <a:cubicBezTo>
                    <a:pt x="70" y="156"/>
                    <a:pt x="69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9" y="155"/>
                    <a:pt x="68" y="155"/>
                    <a:pt x="68" y="154"/>
                  </a:cubicBezTo>
                  <a:cubicBezTo>
                    <a:pt x="67" y="154"/>
                    <a:pt x="67" y="154"/>
                    <a:pt x="66" y="154"/>
                  </a:cubicBezTo>
                  <a:cubicBezTo>
                    <a:pt x="66" y="153"/>
                    <a:pt x="66" y="153"/>
                    <a:pt x="66" y="152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7" y="151"/>
                    <a:pt x="67" y="151"/>
                    <a:pt x="67" y="150"/>
                  </a:cubicBezTo>
                  <a:cubicBezTo>
                    <a:pt x="67" y="150"/>
                    <a:pt x="68" y="150"/>
                    <a:pt x="69" y="150"/>
                  </a:cubicBezTo>
                  <a:cubicBezTo>
                    <a:pt x="69" y="150"/>
                    <a:pt x="70" y="150"/>
                    <a:pt x="70" y="151"/>
                  </a:cubicBezTo>
                  <a:cubicBezTo>
                    <a:pt x="71" y="151"/>
                    <a:pt x="71" y="151"/>
                    <a:pt x="72" y="151"/>
                  </a:cubicBezTo>
                  <a:cubicBezTo>
                    <a:pt x="72" y="151"/>
                    <a:pt x="73" y="151"/>
                    <a:pt x="73" y="151"/>
                  </a:cubicBezTo>
                  <a:cubicBezTo>
                    <a:pt x="74" y="150"/>
                    <a:pt x="75" y="149"/>
                    <a:pt x="75" y="147"/>
                  </a:cubicBezTo>
                  <a:cubicBezTo>
                    <a:pt x="75" y="147"/>
                    <a:pt x="74" y="147"/>
                    <a:pt x="74" y="147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7"/>
                    <a:pt x="71" y="147"/>
                    <a:pt x="71" y="146"/>
                  </a:cubicBezTo>
                  <a:cubicBezTo>
                    <a:pt x="71" y="146"/>
                    <a:pt x="71" y="145"/>
                    <a:pt x="70" y="145"/>
                  </a:cubicBezTo>
                  <a:cubicBezTo>
                    <a:pt x="70" y="145"/>
                    <a:pt x="70" y="145"/>
                    <a:pt x="69" y="145"/>
                  </a:cubicBezTo>
                  <a:cubicBezTo>
                    <a:pt x="69" y="144"/>
                    <a:pt x="69" y="143"/>
                    <a:pt x="69" y="143"/>
                  </a:cubicBezTo>
                  <a:cubicBezTo>
                    <a:pt x="70" y="142"/>
                    <a:pt x="70" y="142"/>
                    <a:pt x="71" y="142"/>
                  </a:cubicBezTo>
                  <a:cubicBezTo>
                    <a:pt x="71" y="142"/>
                    <a:pt x="72" y="142"/>
                    <a:pt x="72" y="143"/>
                  </a:cubicBezTo>
                  <a:cubicBezTo>
                    <a:pt x="72" y="143"/>
                    <a:pt x="72" y="143"/>
                    <a:pt x="73" y="143"/>
                  </a:cubicBezTo>
                  <a:cubicBezTo>
                    <a:pt x="73" y="142"/>
                    <a:pt x="73" y="142"/>
                    <a:pt x="75" y="142"/>
                  </a:cubicBezTo>
                  <a:cubicBezTo>
                    <a:pt x="75" y="142"/>
                    <a:pt x="75" y="142"/>
                    <a:pt x="76" y="143"/>
                  </a:cubicBezTo>
                  <a:cubicBezTo>
                    <a:pt x="76" y="143"/>
                    <a:pt x="77" y="143"/>
                    <a:pt x="77" y="143"/>
                  </a:cubicBezTo>
                  <a:cubicBezTo>
                    <a:pt x="79" y="139"/>
                    <a:pt x="81" y="135"/>
                    <a:pt x="83" y="131"/>
                  </a:cubicBezTo>
                  <a:cubicBezTo>
                    <a:pt x="82" y="131"/>
                    <a:pt x="82" y="131"/>
                    <a:pt x="81" y="130"/>
                  </a:cubicBezTo>
                  <a:cubicBezTo>
                    <a:pt x="81" y="129"/>
                    <a:pt x="81" y="128"/>
                    <a:pt x="82" y="128"/>
                  </a:cubicBezTo>
                  <a:cubicBezTo>
                    <a:pt x="83" y="128"/>
                    <a:pt x="84" y="128"/>
                    <a:pt x="85" y="128"/>
                  </a:cubicBezTo>
                  <a:cubicBezTo>
                    <a:pt x="86" y="126"/>
                    <a:pt x="87" y="125"/>
                    <a:pt x="88" y="123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6" y="121"/>
                    <a:pt x="86" y="120"/>
                    <a:pt x="87" y="120"/>
                  </a:cubicBezTo>
                  <a:cubicBezTo>
                    <a:pt x="87" y="120"/>
                    <a:pt x="87" y="120"/>
                    <a:pt x="88" y="120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9" y="119"/>
                    <a:pt x="89" y="119"/>
                    <a:pt x="90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0" y="118"/>
                    <a:pt x="90" y="118"/>
                    <a:pt x="90" y="117"/>
                  </a:cubicBezTo>
                  <a:cubicBezTo>
                    <a:pt x="90" y="117"/>
                    <a:pt x="90" y="117"/>
                    <a:pt x="90" y="117"/>
                  </a:cubicBezTo>
                  <a:cubicBezTo>
                    <a:pt x="88" y="117"/>
                    <a:pt x="87" y="116"/>
                    <a:pt x="85" y="115"/>
                  </a:cubicBezTo>
                  <a:cubicBezTo>
                    <a:pt x="82" y="113"/>
                    <a:pt x="78" y="111"/>
                    <a:pt x="75" y="109"/>
                  </a:cubicBezTo>
                  <a:cubicBezTo>
                    <a:pt x="74" y="108"/>
                    <a:pt x="72" y="107"/>
                    <a:pt x="71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07"/>
                    <a:pt x="69" y="106"/>
                    <a:pt x="69" y="105"/>
                  </a:cubicBezTo>
                  <a:cubicBezTo>
                    <a:pt x="70" y="104"/>
                    <a:pt x="71" y="103"/>
                    <a:pt x="72" y="104"/>
                  </a:cubicBezTo>
                  <a:cubicBezTo>
                    <a:pt x="72" y="104"/>
                    <a:pt x="72" y="105"/>
                    <a:pt x="73" y="105"/>
                  </a:cubicBezTo>
                  <a:cubicBezTo>
                    <a:pt x="74" y="105"/>
                    <a:pt x="74" y="106"/>
                    <a:pt x="75" y="107"/>
                  </a:cubicBezTo>
                  <a:cubicBezTo>
                    <a:pt x="78" y="108"/>
                    <a:pt x="80" y="110"/>
                    <a:pt x="82" y="111"/>
                  </a:cubicBezTo>
                  <a:cubicBezTo>
                    <a:pt x="82" y="111"/>
                    <a:pt x="82" y="111"/>
                    <a:pt x="83" y="111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82" y="111"/>
                    <a:pt x="82" y="111"/>
                    <a:pt x="81" y="110"/>
                  </a:cubicBezTo>
                  <a:cubicBezTo>
                    <a:pt x="78" y="108"/>
                    <a:pt x="75" y="106"/>
                    <a:pt x="72" y="104"/>
                  </a:cubicBezTo>
                  <a:cubicBezTo>
                    <a:pt x="72" y="103"/>
                    <a:pt x="72" y="103"/>
                    <a:pt x="72" y="102"/>
                  </a:cubicBezTo>
                  <a:cubicBezTo>
                    <a:pt x="72" y="102"/>
                    <a:pt x="72" y="101"/>
                    <a:pt x="73" y="101"/>
                  </a:cubicBezTo>
                  <a:close/>
                  <a:moveTo>
                    <a:pt x="131" y="59"/>
                  </a:moveTo>
                  <a:cubicBezTo>
                    <a:pt x="129" y="61"/>
                    <a:pt x="124" y="72"/>
                    <a:pt x="123" y="73"/>
                  </a:cubicBezTo>
                  <a:cubicBezTo>
                    <a:pt x="124" y="74"/>
                    <a:pt x="124" y="74"/>
                    <a:pt x="125" y="74"/>
                  </a:cubicBezTo>
                  <a:cubicBezTo>
                    <a:pt x="125" y="74"/>
                    <a:pt x="126" y="74"/>
                    <a:pt x="126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7" y="77"/>
                    <a:pt x="126" y="78"/>
                    <a:pt x="125" y="78"/>
                  </a:cubicBezTo>
                  <a:cubicBezTo>
                    <a:pt x="125" y="78"/>
                    <a:pt x="125" y="78"/>
                    <a:pt x="124" y="78"/>
                  </a:cubicBezTo>
                  <a:cubicBezTo>
                    <a:pt x="124" y="78"/>
                    <a:pt x="124" y="79"/>
                    <a:pt x="123" y="78"/>
                  </a:cubicBezTo>
                  <a:cubicBezTo>
                    <a:pt x="122" y="78"/>
                    <a:pt x="122" y="78"/>
                    <a:pt x="121" y="78"/>
                  </a:cubicBezTo>
                  <a:cubicBezTo>
                    <a:pt x="120" y="79"/>
                    <a:pt x="120" y="81"/>
                    <a:pt x="119" y="83"/>
                  </a:cubicBezTo>
                  <a:cubicBezTo>
                    <a:pt x="119" y="83"/>
                    <a:pt x="119" y="83"/>
                    <a:pt x="120" y="84"/>
                  </a:cubicBezTo>
                  <a:cubicBezTo>
                    <a:pt x="121" y="84"/>
                    <a:pt x="122" y="84"/>
                    <a:pt x="122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23" y="86"/>
                    <a:pt x="122" y="87"/>
                    <a:pt x="122" y="87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1" y="88"/>
                    <a:pt x="121" y="88"/>
                    <a:pt x="121" y="87"/>
                  </a:cubicBezTo>
                  <a:cubicBezTo>
                    <a:pt x="121" y="87"/>
                    <a:pt x="120" y="87"/>
                    <a:pt x="120" y="87"/>
                  </a:cubicBezTo>
                  <a:cubicBezTo>
                    <a:pt x="119" y="87"/>
                    <a:pt x="118" y="86"/>
                    <a:pt x="117" y="86"/>
                  </a:cubicBezTo>
                  <a:cubicBezTo>
                    <a:pt x="117" y="87"/>
                    <a:pt x="116" y="88"/>
                    <a:pt x="116" y="89"/>
                  </a:cubicBezTo>
                  <a:cubicBezTo>
                    <a:pt x="121" y="91"/>
                    <a:pt x="125" y="93"/>
                    <a:pt x="129" y="96"/>
                  </a:cubicBezTo>
                  <a:cubicBezTo>
                    <a:pt x="129" y="95"/>
                    <a:pt x="129" y="95"/>
                    <a:pt x="130" y="95"/>
                  </a:cubicBezTo>
                  <a:cubicBezTo>
                    <a:pt x="130" y="94"/>
                    <a:pt x="130" y="94"/>
                    <a:pt x="131" y="93"/>
                  </a:cubicBezTo>
                  <a:cubicBezTo>
                    <a:pt x="132" y="93"/>
                    <a:pt x="132" y="94"/>
                    <a:pt x="133" y="94"/>
                  </a:cubicBezTo>
                  <a:cubicBezTo>
                    <a:pt x="133" y="96"/>
                    <a:pt x="134" y="97"/>
                    <a:pt x="134" y="98"/>
                  </a:cubicBezTo>
                  <a:cubicBezTo>
                    <a:pt x="135" y="100"/>
                    <a:pt x="136" y="101"/>
                    <a:pt x="137" y="103"/>
                  </a:cubicBezTo>
                  <a:cubicBezTo>
                    <a:pt x="137" y="103"/>
                    <a:pt x="137" y="104"/>
                    <a:pt x="138" y="104"/>
                  </a:cubicBezTo>
                  <a:cubicBezTo>
                    <a:pt x="138" y="105"/>
                    <a:pt x="139" y="105"/>
                    <a:pt x="139" y="106"/>
                  </a:cubicBezTo>
                  <a:cubicBezTo>
                    <a:pt x="139" y="106"/>
                    <a:pt x="140" y="106"/>
                    <a:pt x="140" y="107"/>
                  </a:cubicBezTo>
                  <a:cubicBezTo>
                    <a:pt x="140" y="107"/>
                    <a:pt x="140" y="107"/>
                    <a:pt x="139" y="108"/>
                  </a:cubicBezTo>
                  <a:cubicBezTo>
                    <a:pt x="140" y="108"/>
                    <a:pt x="140" y="108"/>
                    <a:pt x="140" y="109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2" y="107"/>
                    <a:pt x="143" y="105"/>
                    <a:pt x="143" y="103"/>
                  </a:cubicBezTo>
                  <a:cubicBezTo>
                    <a:pt x="144" y="103"/>
                    <a:pt x="144" y="103"/>
                    <a:pt x="143" y="103"/>
                  </a:cubicBezTo>
                  <a:cubicBezTo>
                    <a:pt x="143" y="101"/>
                    <a:pt x="142" y="100"/>
                    <a:pt x="141" y="99"/>
                  </a:cubicBezTo>
                  <a:cubicBezTo>
                    <a:pt x="140" y="99"/>
                    <a:pt x="140" y="99"/>
                    <a:pt x="140" y="98"/>
                  </a:cubicBezTo>
                  <a:cubicBezTo>
                    <a:pt x="141" y="97"/>
                    <a:pt x="141" y="97"/>
                    <a:pt x="142" y="97"/>
                  </a:cubicBezTo>
                  <a:cubicBezTo>
                    <a:pt x="143" y="97"/>
                    <a:pt x="143" y="97"/>
                    <a:pt x="143" y="98"/>
                  </a:cubicBezTo>
                  <a:cubicBezTo>
                    <a:pt x="144" y="99"/>
                    <a:pt x="144" y="100"/>
                    <a:pt x="144" y="101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6" y="99"/>
                    <a:pt x="146" y="97"/>
                    <a:pt x="147" y="95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4"/>
                    <a:pt x="147" y="93"/>
                    <a:pt x="146" y="93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6" y="91"/>
                    <a:pt x="146" y="91"/>
                    <a:pt x="146" y="91"/>
                  </a:cubicBezTo>
                  <a:cubicBezTo>
                    <a:pt x="147" y="90"/>
                    <a:pt x="148" y="91"/>
                    <a:pt x="148" y="92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9" y="92"/>
                    <a:pt x="149" y="92"/>
                    <a:pt x="149" y="92"/>
                  </a:cubicBezTo>
                  <a:cubicBezTo>
                    <a:pt x="149" y="91"/>
                    <a:pt x="150" y="90"/>
                    <a:pt x="150" y="88"/>
                  </a:cubicBezTo>
                  <a:cubicBezTo>
                    <a:pt x="151" y="87"/>
                    <a:pt x="151" y="86"/>
                    <a:pt x="150" y="85"/>
                  </a:cubicBezTo>
                  <a:cubicBezTo>
                    <a:pt x="150" y="85"/>
                    <a:pt x="150" y="85"/>
                    <a:pt x="150" y="85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0" y="83"/>
                    <a:pt x="150" y="82"/>
                    <a:pt x="150" y="82"/>
                  </a:cubicBezTo>
                  <a:cubicBezTo>
                    <a:pt x="148" y="80"/>
                    <a:pt x="147" y="78"/>
                    <a:pt x="146" y="76"/>
                  </a:cubicBezTo>
                  <a:cubicBezTo>
                    <a:pt x="145" y="74"/>
                    <a:pt x="145" y="73"/>
                    <a:pt x="144" y="71"/>
                  </a:cubicBezTo>
                  <a:cubicBezTo>
                    <a:pt x="143" y="71"/>
                    <a:pt x="143" y="71"/>
                    <a:pt x="143" y="70"/>
                  </a:cubicBezTo>
                  <a:cubicBezTo>
                    <a:pt x="143" y="70"/>
                    <a:pt x="143" y="69"/>
                    <a:pt x="143" y="69"/>
                  </a:cubicBezTo>
                  <a:cubicBezTo>
                    <a:pt x="144" y="68"/>
                    <a:pt x="146" y="68"/>
                    <a:pt x="146" y="70"/>
                  </a:cubicBezTo>
                  <a:cubicBezTo>
                    <a:pt x="146" y="70"/>
                    <a:pt x="146" y="70"/>
                    <a:pt x="146" y="71"/>
                  </a:cubicBezTo>
                  <a:cubicBezTo>
                    <a:pt x="146" y="71"/>
                    <a:pt x="146" y="72"/>
                    <a:pt x="147" y="73"/>
                  </a:cubicBezTo>
                  <a:cubicBezTo>
                    <a:pt x="147" y="74"/>
                    <a:pt x="148" y="76"/>
                    <a:pt x="149" y="77"/>
                  </a:cubicBezTo>
                  <a:cubicBezTo>
                    <a:pt x="151" y="80"/>
                    <a:pt x="153" y="84"/>
                    <a:pt x="154" y="87"/>
                  </a:cubicBezTo>
                  <a:cubicBezTo>
                    <a:pt x="155" y="89"/>
                    <a:pt x="156" y="92"/>
                    <a:pt x="157" y="94"/>
                  </a:cubicBezTo>
                  <a:cubicBezTo>
                    <a:pt x="157" y="94"/>
                    <a:pt x="157" y="95"/>
                    <a:pt x="157" y="95"/>
                  </a:cubicBezTo>
                  <a:cubicBezTo>
                    <a:pt x="158" y="94"/>
                    <a:pt x="158" y="93"/>
                    <a:pt x="158" y="93"/>
                  </a:cubicBezTo>
                  <a:cubicBezTo>
                    <a:pt x="158" y="89"/>
                    <a:pt x="157" y="86"/>
                    <a:pt x="157" y="83"/>
                  </a:cubicBezTo>
                  <a:cubicBezTo>
                    <a:pt x="157" y="82"/>
                    <a:pt x="157" y="81"/>
                    <a:pt x="157" y="80"/>
                  </a:cubicBezTo>
                  <a:cubicBezTo>
                    <a:pt x="157" y="79"/>
                    <a:pt x="156" y="78"/>
                    <a:pt x="156" y="77"/>
                  </a:cubicBezTo>
                  <a:cubicBezTo>
                    <a:pt x="155" y="75"/>
                    <a:pt x="154" y="73"/>
                    <a:pt x="153" y="72"/>
                  </a:cubicBezTo>
                  <a:cubicBezTo>
                    <a:pt x="152" y="70"/>
                    <a:pt x="151" y="68"/>
                    <a:pt x="150" y="66"/>
                  </a:cubicBezTo>
                  <a:cubicBezTo>
                    <a:pt x="149" y="65"/>
                    <a:pt x="148" y="63"/>
                    <a:pt x="147" y="62"/>
                  </a:cubicBezTo>
                  <a:cubicBezTo>
                    <a:pt x="147" y="62"/>
                    <a:pt x="147" y="61"/>
                    <a:pt x="147" y="61"/>
                  </a:cubicBezTo>
                  <a:cubicBezTo>
                    <a:pt x="147" y="60"/>
                    <a:pt x="147" y="60"/>
                    <a:pt x="148" y="59"/>
                  </a:cubicBezTo>
                  <a:cubicBezTo>
                    <a:pt x="148" y="59"/>
                    <a:pt x="149" y="59"/>
                    <a:pt x="150" y="60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50" y="61"/>
                    <a:pt x="151" y="62"/>
                    <a:pt x="151" y="63"/>
                  </a:cubicBezTo>
                  <a:cubicBezTo>
                    <a:pt x="151" y="64"/>
                    <a:pt x="152" y="65"/>
                    <a:pt x="152" y="67"/>
                  </a:cubicBezTo>
                  <a:cubicBezTo>
                    <a:pt x="154" y="70"/>
                    <a:pt x="156" y="74"/>
                    <a:pt x="158" y="77"/>
                  </a:cubicBezTo>
                  <a:cubicBezTo>
                    <a:pt x="158" y="77"/>
                    <a:pt x="158" y="78"/>
                    <a:pt x="158" y="78"/>
                  </a:cubicBezTo>
                  <a:cubicBezTo>
                    <a:pt x="159" y="78"/>
                    <a:pt x="159" y="79"/>
                    <a:pt x="159" y="79"/>
                  </a:cubicBezTo>
                  <a:cubicBezTo>
                    <a:pt x="160" y="81"/>
                    <a:pt x="161" y="83"/>
                    <a:pt x="161" y="84"/>
                  </a:cubicBezTo>
                  <a:cubicBezTo>
                    <a:pt x="161" y="84"/>
                    <a:pt x="162" y="85"/>
                    <a:pt x="162" y="85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83"/>
                    <a:pt x="163" y="82"/>
                    <a:pt x="164" y="80"/>
                  </a:cubicBezTo>
                  <a:cubicBezTo>
                    <a:pt x="164" y="80"/>
                    <a:pt x="164" y="80"/>
                    <a:pt x="164" y="79"/>
                  </a:cubicBezTo>
                  <a:cubicBezTo>
                    <a:pt x="164" y="77"/>
                    <a:pt x="164" y="75"/>
                    <a:pt x="164" y="73"/>
                  </a:cubicBezTo>
                  <a:cubicBezTo>
                    <a:pt x="164" y="72"/>
                    <a:pt x="163" y="72"/>
                    <a:pt x="163" y="72"/>
                  </a:cubicBezTo>
                  <a:cubicBezTo>
                    <a:pt x="163" y="72"/>
                    <a:pt x="163" y="73"/>
                    <a:pt x="163" y="73"/>
                  </a:cubicBezTo>
                  <a:cubicBezTo>
                    <a:pt x="163" y="73"/>
                    <a:pt x="163" y="74"/>
                    <a:pt x="162" y="75"/>
                  </a:cubicBezTo>
                  <a:cubicBezTo>
                    <a:pt x="162" y="75"/>
                    <a:pt x="161" y="76"/>
                    <a:pt x="160" y="75"/>
                  </a:cubicBezTo>
                  <a:cubicBezTo>
                    <a:pt x="159" y="74"/>
                    <a:pt x="159" y="73"/>
                    <a:pt x="159" y="72"/>
                  </a:cubicBezTo>
                  <a:cubicBezTo>
                    <a:pt x="160" y="72"/>
                    <a:pt x="161" y="71"/>
                    <a:pt x="162" y="70"/>
                  </a:cubicBezTo>
                  <a:cubicBezTo>
                    <a:pt x="162" y="69"/>
                    <a:pt x="162" y="69"/>
                    <a:pt x="162" y="68"/>
                  </a:cubicBezTo>
                  <a:cubicBezTo>
                    <a:pt x="159" y="65"/>
                    <a:pt x="157" y="61"/>
                    <a:pt x="155" y="58"/>
                  </a:cubicBezTo>
                  <a:cubicBezTo>
                    <a:pt x="154" y="56"/>
                    <a:pt x="153" y="55"/>
                    <a:pt x="152" y="54"/>
                  </a:cubicBezTo>
                  <a:cubicBezTo>
                    <a:pt x="151" y="54"/>
                    <a:pt x="150" y="54"/>
                    <a:pt x="150" y="53"/>
                  </a:cubicBezTo>
                  <a:cubicBezTo>
                    <a:pt x="148" y="52"/>
                    <a:pt x="147" y="52"/>
                    <a:pt x="145" y="51"/>
                  </a:cubicBezTo>
                  <a:cubicBezTo>
                    <a:pt x="144" y="50"/>
                    <a:pt x="142" y="50"/>
                    <a:pt x="141" y="49"/>
                  </a:cubicBezTo>
                  <a:cubicBezTo>
                    <a:pt x="140" y="49"/>
                    <a:pt x="140" y="49"/>
                    <a:pt x="140" y="48"/>
                  </a:cubicBezTo>
                  <a:cubicBezTo>
                    <a:pt x="140" y="47"/>
                    <a:pt x="139" y="47"/>
                    <a:pt x="138" y="47"/>
                  </a:cubicBezTo>
                  <a:cubicBezTo>
                    <a:pt x="138" y="48"/>
                    <a:pt x="138" y="48"/>
                    <a:pt x="137" y="49"/>
                  </a:cubicBezTo>
                  <a:cubicBezTo>
                    <a:pt x="138" y="49"/>
                    <a:pt x="138" y="49"/>
                    <a:pt x="139" y="49"/>
                  </a:cubicBezTo>
                  <a:cubicBezTo>
                    <a:pt x="140" y="49"/>
                    <a:pt x="140" y="50"/>
                    <a:pt x="140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53"/>
                    <a:pt x="139" y="53"/>
                    <a:pt x="139" y="53"/>
                  </a:cubicBezTo>
                  <a:cubicBezTo>
                    <a:pt x="138" y="53"/>
                    <a:pt x="137" y="53"/>
                    <a:pt x="137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5" y="52"/>
                    <a:pt x="134" y="53"/>
                    <a:pt x="134" y="54"/>
                  </a:cubicBezTo>
                  <a:cubicBezTo>
                    <a:pt x="134" y="55"/>
                    <a:pt x="135" y="55"/>
                    <a:pt x="134" y="56"/>
                  </a:cubicBezTo>
                  <a:cubicBezTo>
                    <a:pt x="134" y="56"/>
                    <a:pt x="135" y="56"/>
                    <a:pt x="135" y="56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5" y="58"/>
                    <a:pt x="135" y="58"/>
                    <a:pt x="135" y="58"/>
                  </a:cubicBezTo>
                  <a:cubicBezTo>
                    <a:pt x="135" y="58"/>
                    <a:pt x="134" y="59"/>
                    <a:pt x="134" y="59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4" y="60"/>
                    <a:pt x="134" y="60"/>
                    <a:pt x="133" y="60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2" y="60"/>
                    <a:pt x="131" y="59"/>
                    <a:pt x="131" y="59"/>
                  </a:cubicBezTo>
                  <a:close/>
                  <a:moveTo>
                    <a:pt x="90" y="168"/>
                  </a:moveTo>
                  <a:cubicBezTo>
                    <a:pt x="89" y="168"/>
                    <a:pt x="89" y="168"/>
                    <a:pt x="89" y="168"/>
                  </a:cubicBezTo>
                  <a:cubicBezTo>
                    <a:pt x="89" y="166"/>
                    <a:pt x="88" y="165"/>
                    <a:pt x="87" y="163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4" y="162"/>
                  </a:cubicBezTo>
                  <a:cubicBezTo>
                    <a:pt x="84" y="162"/>
                    <a:pt x="83" y="161"/>
                    <a:pt x="84" y="161"/>
                  </a:cubicBezTo>
                  <a:cubicBezTo>
                    <a:pt x="84" y="161"/>
                    <a:pt x="84" y="160"/>
                    <a:pt x="84" y="160"/>
                  </a:cubicBezTo>
                  <a:cubicBezTo>
                    <a:pt x="84" y="160"/>
                    <a:pt x="85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59"/>
                    <a:pt x="85" y="159"/>
                    <a:pt x="86" y="158"/>
                  </a:cubicBezTo>
                  <a:cubicBezTo>
                    <a:pt x="87" y="158"/>
                    <a:pt x="88" y="158"/>
                    <a:pt x="88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0" y="160"/>
                    <a:pt x="92" y="160"/>
                    <a:pt x="94" y="160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58"/>
                    <a:pt x="94" y="156"/>
                    <a:pt x="93" y="154"/>
                  </a:cubicBezTo>
                  <a:cubicBezTo>
                    <a:pt x="93" y="154"/>
                    <a:pt x="93" y="154"/>
                    <a:pt x="93" y="153"/>
                  </a:cubicBezTo>
                  <a:cubicBezTo>
                    <a:pt x="92" y="153"/>
                    <a:pt x="91" y="152"/>
                    <a:pt x="90" y="152"/>
                  </a:cubicBezTo>
                  <a:cubicBezTo>
                    <a:pt x="88" y="151"/>
                    <a:pt x="87" y="150"/>
                    <a:pt x="85" y="149"/>
                  </a:cubicBezTo>
                  <a:cubicBezTo>
                    <a:pt x="85" y="149"/>
                    <a:pt x="85" y="149"/>
                    <a:pt x="85" y="149"/>
                  </a:cubicBezTo>
                  <a:cubicBezTo>
                    <a:pt x="85" y="149"/>
                    <a:pt x="85" y="149"/>
                    <a:pt x="85" y="150"/>
                  </a:cubicBezTo>
                  <a:cubicBezTo>
                    <a:pt x="85" y="150"/>
                    <a:pt x="85" y="151"/>
                    <a:pt x="85" y="151"/>
                  </a:cubicBezTo>
                  <a:cubicBezTo>
                    <a:pt x="84" y="152"/>
                    <a:pt x="84" y="151"/>
                    <a:pt x="83" y="151"/>
                  </a:cubicBezTo>
                  <a:cubicBezTo>
                    <a:pt x="83" y="151"/>
                    <a:pt x="82" y="151"/>
                    <a:pt x="81" y="151"/>
                  </a:cubicBezTo>
                  <a:cubicBezTo>
                    <a:pt x="81" y="153"/>
                    <a:pt x="80" y="154"/>
                    <a:pt x="79" y="156"/>
                  </a:cubicBezTo>
                  <a:cubicBezTo>
                    <a:pt x="79" y="156"/>
                    <a:pt x="80" y="156"/>
                    <a:pt x="80" y="156"/>
                  </a:cubicBezTo>
                  <a:cubicBezTo>
                    <a:pt x="80" y="156"/>
                    <a:pt x="80" y="156"/>
                    <a:pt x="81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9"/>
                    <a:pt x="81" y="159"/>
                    <a:pt x="80" y="159"/>
                  </a:cubicBezTo>
                  <a:cubicBezTo>
                    <a:pt x="80" y="160"/>
                    <a:pt x="79" y="160"/>
                    <a:pt x="79" y="159"/>
                  </a:cubicBezTo>
                  <a:cubicBezTo>
                    <a:pt x="79" y="159"/>
                    <a:pt x="78" y="159"/>
                    <a:pt x="78" y="159"/>
                  </a:cubicBezTo>
                  <a:cubicBezTo>
                    <a:pt x="78" y="159"/>
                    <a:pt x="78" y="159"/>
                    <a:pt x="77" y="159"/>
                  </a:cubicBezTo>
                  <a:cubicBezTo>
                    <a:pt x="75" y="164"/>
                    <a:pt x="72" y="168"/>
                    <a:pt x="70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73"/>
                    <a:pt x="71" y="173"/>
                    <a:pt x="71" y="173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1" y="174"/>
                    <a:pt x="71" y="174"/>
                    <a:pt x="71" y="175"/>
                  </a:cubicBezTo>
                  <a:cubicBezTo>
                    <a:pt x="71" y="175"/>
                    <a:pt x="72" y="176"/>
                    <a:pt x="72" y="177"/>
                  </a:cubicBezTo>
                  <a:cubicBezTo>
                    <a:pt x="72" y="177"/>
                    <a:pt x="72" y="177"/>
                    <a:pt x="72" y="178"/>
                  </a:cubicBezTo>
                  <a:cubicBezTo>
                    <a:pt x="73" y="177"/>
                    <a:pt x="74" y="178"/>
                    <a:pt x="74" y="178"/>
                  </a:cubicBezTo>
                  <a:cubicBezTo>
                    <a:pt x="74" y="178"/>
                    <a:pt x="75" y="179"/>
                    <a:pt x="74" y="179"/>
                  </a:cubicBezTo>
                  <a:cubicBezTo>
                    <a:pt x="74" y="179"/>
                    <a:pt x="74" y="180"/>
                    <a:pt x="75" y="180"/>
                  </a:cubicBezTo>
                  <a:cubicBezTo>
                    <a:pt x="75" y="180"/>
                    <a:pt x="75" y="180"/>
                    <a:pt x="75" y="181"/>
                  </a:cubicBezTo>
                  <a:cubicBezTo>
                    <a:pt x="76" y="182"/>
                    <a:pt x="78" y="182"/>
                    <a:pt x="80" y="183"/>
                  </a:cubicBezTo>
                  <a:cubicBezTo>
                    <a:pt x="80" y="183"/>
                    <a:pt x="80" y="183"/>
                    <a:pt x="81" y="183"/>
                  </a:cubicBezTo>
                  <a:cubicBezTo>
                    <a:pt x="81" y="183"/>
                    <a:pt x="80" y="182"/>
                    <a:pt x="80" y="181"/>
                  </a:cubicBezTo>
                  <a:cubicBezTo>
                    <a:pt x="80" y="181"/>
                    <a:pt x="79" y="182"/>
                    <a:pt x="79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9" y="180"/>
                  </a:cubicBezTo>
                  <a:cubicBezTo>
                    <a:pt x="79" y="180"/>
                    <a:pt x="79" y="180"/>
                    <a:pt x="80" y="180"/>
                  </a:cubicBezTo>
                  <a:cubicBezTo>
                    <a:pt x="79" y="178"/>
                    <a:pt x="78" y="177"/>
                    <a:pt x="78" y="176"/>
                  </a:cubicBezTo>
                  <a:cubicBezTo>
                    <a:pt x="78" y="176"/>
                    <a:pt x="77" y="175"/>
                    <a:pt x="77" y="175"/>
                  </a:cubicBezTo>
                  <a:cubicBezTo>
                    <a:pt x="76" y="175"/>
                    <a:pt x="76" y="174"/>
                    <a:pt x="75" y="174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5" y="172"/>
                    <a:pt x="75" y="172"/>
                    <a:pt x="75" y="171"/>
                  </a:cubicBezTo>
                  <a:cubicBezTo>
                    <a:pt x="75" y="170"/>
                    <a:pt x="74" y="169"/>
                    <a:pt x="74" y="168"/>
                  </a:cubicBezTo>
                  <a:cubicBezTo>
                    <a:pt x="74" y="168"/>
                    <a:pt x="74" y="168"/>
                    <a:pt x="74" y="167"/>
                  </a:cubicBezTo>
                  <a:cubicBezTo>
                    <a:pt x="74" y="167"/>
                    <a:pt x="75" y="167"/>
                    <a:pt x="75" y="167"/>
                  </a:cubicBezTo>
                  <a:cubicBezTo>
                    <a:pt x="76" y="167"/>
                    <a:pt x="77" y="167"/>
                    <a:pt x="77" y="167"/>
                  </a:cubicBezTo>
                  <a:cubicBezTo>
                    <a:pt x="77" y="168"/>
                    <a:pt x="77" y="168"/>
                    <a:pt x="77" y="169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70"/>
                    <a:pt x="77" y="171"/>
                    <a:pt x="78" y="172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78" y="173"/>
                    <a:pt x="79" y="174"/>
                    <a:pt x="80" y="174"/>
                  </a:cubicBezTo>
                  <a:cubicBezTo>
                    <a:pt x="81" y="175"/>
                    <a:pt x="82" y="175"/>
                    <a:pt x="83" y="175"/>
                  </a:cubicBezTo>
                  <a:cubicBezTo>
                    <a:pt x="83" y="175"/>
                    <a:pt x="84" y="175"/>
                    <a:pt x="85" y="175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4" y="174"/>
                    <a:pt x="84" y="173"/>
                    <a:pt x="84" y="171"/>
                  </a:cubicBezTo>
                  <a:cubicBezTo>
                    <a:pt x="84" y="171"/>
                    <a:pt x="83" y="171"/>
                    <a:pt x="83" y="171"/>
                  </a:cubicBezTo>
                  <a:cubicBezTo>
                    <a:pt x="83" y="171"/>
                    <a:pt x="82" y="171"/>
                    <a:pt x="81" y="170"/>
                  </a:cubicBezTo>
                  <a:cubicBezTo>
                    <a:pt x="81" y="170"/>
                    <a:pt x="81" y="170"/>
                    <a:pt x="81" y="169"/>
                  </a:cubicBezTo>
                  <a:cubicBezTo>
                    <a:pt x="81" y="169"/>
                    <a:pt x="81" y="169"/>
                    <a:pt x="82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7"/>
                    <a:pt x="81" y="166"/>
                    <a:pt x="81" y="165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1" y="164"/>
                    <a:pt x="81" y="164"/>
                    <a:pt x="82" y="163"/>
                  </a:cubicBezTo>
                  <a:cubicBezTo>
                    <a:pt x="82" y="163"/>
                    <a:pt x="83" y="163"/>
                    <a:pt x="83" y="163"/>
                  </a:cubicBezTo>
                  <a:cubicBezTo>
                    <a:pt x="84" y="164"/>
                    <a:pt x="84" y="164"/>
                    <a:pt x="84" y="165"/>
                  </a:cubicBezTo>
                  <a:cubicBezTo>
                    <a:pt x="84" y="166"/>
                    <a:pt x="84" y="167"/>
                    <a:pt x="84" y="168"/>
                  </a:cubicBezTo>
                  <a:cubicBezTo>
                    <a:pt x="86" y="168"/>
                    <a:pt x="88" y="168"/>
                    <a:pt x="90" y="168"/>
                  </a:cubicBezTo>
                  <a:close/>
                  <a:moveTo>
                    <a:pt x="32" y="164"/>
                  </a:move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2" y="162"/>
                    <a:pt x="32" y="161"/>
                  </a:cubicBezTo>
                  <a:cubicBezTo>
                    <a:pt x="31" y="157"/>
                    <a:pt x="31" y="153"/>
                    <a:pt x="32" y="149"/>
                  </a:cubicBezTo>
                  <a:cubicBezTo>
                    <a:pt x="32" y="146"/>
                    <a:pt x="32" y="144"/>
                    <a:pt x="33" y="141"/>
                  </a:cubicBezTo>
                  <a:cubicBezTo>
                    <a:pt x="33" y="138"/>
                    <a:pt x="35" y="134"/>
                    <a:pt x="36" y="131"/>
                  </a:cubicBezTo>
                  <a:cubicBezTo>
                    <a:pt x="37" y="129"/>
                    <a:pt x="39" y="127"/>
                    <a:pt x="40" y="124"/>
                  </a:cubicBezTo>
                  <a:cubicBezTo>
                    <a:pt x="42" y="121"/>
                    <a:pt x="44" y="117"/>
                    <a:pt x="46" y="113"/>
                  </a:cubicBezTo>
                  <a:cubicBezTo>
                    <a:pt x="47" y="111"/>
                    <a:pt x="47" y="110"/>
                    <a:pt x="48" y="109"/>
                  </a:cubicBezTo>
                  <a:cubicBezTo>
                    <a:pt x="50" y="105"/>
                    <a:pt x="52" y="102"/>
                    <a:pt x="54" y="99"/>
                  </a:cubicBezTo>
                  <a:cubicBezTo>
                    <a:pt x="57" y="92"/>
                    <a:pt x="61" y="86"/>
                    <a:pt x="65" y="79"/>
                  </a:cubicBezTo>
                  <a:cubicBezTo>
                    <a:pt x="67" y="75"/>
                    <a:pt x="70" y="70"/>
                    <a:pt x="73" y="66"/>
                  </a:cubicBezTo>
                  <a:cubicBezTo>
                    <a:pt x="76" y="61"/>
                    <a:pt x="79" y="55"/>
                    <a:pt x="83" y="50"/>
                  </a:cubicBezTo>
                  <a:cubicBezTo>
                    <a:pt x="85" y="48"/>
                    <a:pt x="87" y="46"/>
                    <a:pt x="88" y="43"/>
                  </a:cubicBezTo>
                  <a:cubicBezTo>
                    <a:pt x="92" y="37"/>
                    <a:pt x="96" y="32"/>
                    <a:pt x="100" y="27"/>
                  </a:cubicBezTo>
                  <a:cubicBezTo>
                    <a:pt x="105" y="22"/>
                    <a:pt x="109" y="16"/>
                    <a:pt x="114" y="12"/>
                  </a:cubicBezTo>
                  <a:cubicBezTo>
                    <a:pt x="114" y="12"/>
                    <a:pt x="114" y="11"/>
                    <a:pt x="114" y="11"/>
                  </a:cubicBezTo>
                  <a:cubicBezTo>
                    <a:pt x="114" y="12"/>
                    <a:pt x="113" y="12"/>
                    <a:pt x="113" y="13"/>
                  </a:cubicBezTo>
                  <a:cubicBezTo>
                    <a:pt x="112" y="14"/>
                    <a:pt x="111" y="15"/>
                    <a:pt x="110" y="16"/>
                  </a:cubicBezTo>
                  <a:cubicBezTo>
                    <a:pt x="106" y="19"/>
                    <a:pt x="103" y="22"/>
                    <a:pt x="100" y="25"/>
                  </a:cubicBezTo>
                  <a:cubicBezTo>
                    <a:pt x="96" y="30"/>
                    <a:pt x="93" y="35"/>
                    <a:pt x="89" y="39"/>
                  </a:cubicBezTo>
                  <a:cubicBezTo>
                    <a:pt x="85" y="44"/>
                    <a:pt x="82" y="50"/>
                    <a:pt x="79" y="55"/>
                  </a:cubicBezTo>
                  <a:cubicBezTo>
                    <a:pt x="74" y="62"/>
                    <a:pt x="70" y="70"/>
                    <a:pt x="65" y="77"/>
                  </a:cubicBezTo>
                  <a:cubicBezTo>
                    <a:pt x="62" y="81"/>
                    <a:pt x="60" y="86"/>
                    <a:pt x="57" y="90"/>
                  </a:cubicBezTo>
                  <a:cubicBezTo>
                    <a:pt x="56" y="92"/>
                    <a:pt x="54" y="95"/>
                    <a:pt x="53" y="97"/>
                  </a:cubicBezTo>
                  <a:cubicBezTo>
                    <a:pt x="52" y="99"/>
                    <a:pt x="51" y="101"/>
                    <a:pt x="50" y="103"/>
                  </a:cubicBezTo>
                  <a:cubicBezTo>
                    <a:pt x="49" y="105"/>
                    <a:pt x="48" y="108"/>
                    <a:pt x="47" y="110"/>
                  </a:cubicBezTo>
                  <a:cubicBezTo>
                    <a:pt x="44" y="115"/>
                    <a:pt x="41" y="121"/>
                    <a:pt x="38" y="126"/>
                  </a:cubicBezTo>
                  <a:cubicBezTo>
                    <a:pt x="36" y="129"/>
                    <a:pt x="35" y="132"/>
                    <a:pt x="34" y="135"/>
                  </a:cubicBezTo>
                  <a:cubicBezTo>
                    <a:pt x="33" y="136"/>
                    <a:pt x="33" y="138"/>
                    <a:pt x="32" y="139"/>
                  </a:cubicBezTo>
                  <a:cubicBezTo>
                    <a:pt x="30" y="144"/>
                    <a:pt x="30" y="149"/>
                    <a:pt x="30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8"/>
                    <a:pt x="31" y="161"/>
                    <a:pt x="32" y="163"/>
                  </a:cubicBezTo>
                  <a:cubicBezTo>
                    <a:pt x="32" y="163"/>
                    <a:pt x="32" y="164"/>
                    <a:pt x="32" y="164"/>
                  </a:cubicBezTo>
                  <a:close/>
                  <a:moveTo>
                    <a:pt x="57" y="97"/>
                  </a:moveTo>
                  <a:cubicBezTo>
                    <a:pt x="57" y="97"/>
                    <a:pt x="57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ubicBezTo>
                    <a:pt x="54" y="101"/>
                    <a:pt x="53" y="104"/>
                    <a:pt x="51" y="107"/>
                  </a:cubicBezTo>
                  <a:cubicBezTo>
                    <a:pt x="49" y="110"/>
                    <a:pt x="47" y="113"/>
                    <a:pt x="46" y="117"/>
                  </a:cubicBezTo>
                  <a:cubicBezTo>
                    <a:pt x="43" y="121"/>
                    <a:pt x="41" y="125"/>
                    <a:pt x="39" y="129"/>
                  </a:cubicBezTo>
                  <a:cubicBezTo>
                    <a:pt x="38" y="132"/>
                    <a:pt x="36" y="135"/>
                    <a:pt x="35" y="138"/>
                  </a:cubicBezTo>
                  <a:cubicBezTo>
                    <a:pt x="34" y="140"/>
                    <a:pt x="34" y="143"/>
                    <a:pt x="34" y="146"/>
                  </a:cubicBezTo>
                  <a:cubicBezTo>
                    <a:pt x="33" y="148"/>
                    <a:pt x="33" y="150"/>
                    <a:pt x="33" y="153"/>
                  </a:cubicBezTo>
                  <a:cubicBezTo>
                    <a:pt x="33" y="156"/>
                    <a:pt x="33" y="160"/>
                    <a:pt x="34" y="164"/>
                  </a:cubicBezTo>
                  <a:cubicBezTo>
                    <a:pt x="34" y="165"/>
                    <a:pt x="34" y="167"/>
                    <a:pt x="34" y="169"/>
                  </a:cubicBezTo>
                  <a:cubicBezTo>
                    <a:pt x="34" y="171"/>
                    <a:pt x="35" y="173"/>
                    <a:pt x="36" y="175"/>
                  </a:cubicBezTo>
                  <a:cubicBezTo>
                    <a:pt x="36" y="176"/>
                    <a:pt x="37" y="178"/>
                    <a:pt x="37" y="180"/>
                  </a:cubicBezTo>
                  <a:cubicBezTo>
                    <a:pt x="37" y="180"/>
                    <a:pt x="37" y="181"/>
                    <a:pt x="37" y="181"/>
                  </a:cubicBezTo>
                  <a:cubicBezTo>
                    <a:pt x="37" y="180"/>
                    <a:pt x="37" y="180"/>
                    <a:pt x="37" y="180"/>
                  </a:cubicBezTo>
                  <a:cubicBezTo>
                    <a:pt x="37" y="177"/>
                    <a:pt x="37" y="175"/>
                    <a:pt x="37" y="172"/>
                  </a:cubicBezTo>
                  <a:cubicBezTo>
                    <a:pt x="36" y="170"/>
                    <a:pt x="36" y="168"/>
                    <a:pt x="35" y="166"/>
                  </a:cubicBezTo>
                  <a:cubicBezTo>
                    <a:pt x="34" y="162"/>
                    <a:pt x="34" y="159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1"/>
                    <a:pt x="35" y="148"/>
                    <a:pt x="35" y="144"/>
                  </a:cubicBezTo>
                  <a:cubicBezTo>
                    <a:pt x="36" y="141"/>
                    <a:pt x="37" y="138"/>
                    <a:pt x="38" y="135"/>
                  </a:cubicBezTo>
                  <a:cubicBezTo>
                    <a:pt x="40" y="130"/>
                    <a:pt x="42" y="126"/>
                    <a:pt x="44" y="121"/>
                  </a:cubicBezTo>
                  <a:cubicBezTo>
                    <a:pt x="45" y="120"/>
                    <a:pt x="45" y="119"/>
                    <a:pt x="46" y="117"/>
                  </a:cubicBezTo>
                  <a:cubicBezTo>
                    <a:pt x="48" y="113"/>
                    <a:pt x="50" y="109"/>
                    <a:pt x="52" y="105"/>
                  </a:cubicBezTo>
                  <a:cubicBezTo>
                    <a:pt x="54" y="103"/>
                    <a:pt x="55" y="100"/>
                    <a:pt x="56" y="98"/>
                  </a:cubicBezTo>
                  <a:cubicBezTo>
                    <a:pt x="56" y="98"/>
                    <a:pt x="56" y="97"/>
                    <a:pt x="57" y="97"/>
                  </a:cubicBezTo>
                  <a:close/>
                  <a:moveTo>
                    <a:pt x="76" y="190"/>
                  </a:moveTo>
                  <a:cubicBezTo>
                    <a:pt x="76" y="189"/>
                    <a:pt x="76" y="189"/>
                    <a:pt x="76" y="189"/>
                  </a:cubicBezTo>
                  <a:cubicBezTo>
                    <a:pt x="74" y="186"/>
                    <a:pt x="73" y="184"/>
                    <a:pt x="72" y="181"/>
                  </a:cubicBezTo>
                  <a:cubicBezTo>
                    <a:pt x="72" y="180"/>
                    <a:pt x="71" y="180"/>
                    <a:pt x="71" y="179"/>
                  </a:cubicBezTo>
                  <a:cubicBezTo>
                    <a:pt x="70" y="177"/>
                    <a:pt x="69" y="176"/>
                    <a:pt x="68" y="175"/>
                  </a:cubicBezTo>
                  <a:cubicBezTo>
                    <a:pt x="68" y="176"/>
                    <a:pt x="67" y="177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ubicBezTo>
                    <a:pt x="66" y="180"/>
                    <a:pt x="66" y="182"/>
                    <a:pt x="67" y="183"/>
                  </a:cubicBezTo>
                  <a:cubicBezTo>
                    <a:pt x="68" y="186"/>
                    <a:pt x="69" y="189"/>
                    <a:pt x="70" y="192"/>
                  </a:cubicBezTo>
                  <a:cubicBezTo>
                    <a:pt x="71" y="192"/>
                    <a:pt x="71" y="192"/>
                    <a:pt x="71" y="192"/>
                  </a:cubicBezTo>
                  <a:cubicBezTo>
                    <a:pt x="72" y="191"/>
                    <a:pt x="74" y="190"/>
                    <a:pt x="76" y="190"/>
                  </a:cubicBezTo>
                  <a:close/>
                  <a:moveTo>
                    <a:pt x="180" y="44"/>
                  </a:moveTo>
                  <a:cubicBezTo>
                    <a:pt x="180" y="44"/>
                    <a:pt x="180" y="44"/>
                    <a:pt x="180" y="44"/>
                  </a:cubicBezTo>
                  <a:cubicBezTo>
                    <a:pt x="180" y="44"/>
                    <a:pt x="180" y="43"/>
                    <a:pt x="180" y="43"/>
                  </a:cubicBezTo>
                  <a:cubicBezTo>
                    <a:pt x="179" y="41"/>
                    <a:pt x="179" y="39"/>
                    <a:pt x="178" y="37"/>
                  </a:cubicBezTo>
                  <a:cubicBezTo>
                    <a:pt x="178" y="35"/>
                    <a:pt x="178" y="34"/>
                    <a:pt x="177" y="33"/>
                  </a:cubicBezTo>
                  <a:cubicBezTo>
                    <a:pt x="177" y="32"/>
                    <a:pt x="176" y="31"/>
                    <a:pt x="176" y="30"/>
                  </a:cubicBezTo>
                  <a:cubicBezTo>
                    <a:pt x="176" y="30"/>
                    <a:pt x="176" y="29"/>
                    <a:pt x="176" y="29"/>
                  </a:cubicBezTo>
                  <a:cubicBezTo>
                    <a:pt x="176" y="28"/>
                    <a:pt x="176" y="28"/>
                    <a:pt x="175" y="27"/>
                  </a:cubicBezTo>
                  <a:cubicBezTo>
                    <a:pt x="175" y="27"/>
                    <a:pt x="174" y="26"/>
                    <a:pt x="174" y="25"/>
                  </a:cubicBezTo>
                  <a:cubicBezTo>
                    <a:pt x="173" y="24"/>
                    <a:pt x="172" y="23"/>
                    <a:pt x="171" y="22"/>
                  </a:cubicBezTo>
                  <a:cubicBezTo>
                    <a:pt x="171" y="21"/>
                    <a:pt x="170" y="21"/>
                    <a:pt x="169" y="20"/>
                  </a:cubicBezTo>
                  <a:cubicBezTo>
                    <a:pt x="169" y="20"/>
                    <a:pt x="169" y="19"/>
                    <a:pt x="169" y="19"/>
                  </a:cubicBezTo>
                  <a:cubicBezTo>
                    <a:pt x="169" y="20"/>
                    <a:pt x="168" y="21"/>
                    <a:pt x="168" y="21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70" y="24"/>
                    <a:pt x="171" y="26"/>
                    <a:pt x="172" y="28"/>
                  </a:cubicBezTo>
                  <a:cubicBezTo>
                    <a:pt x="172" y="29"/>
                    <a:pt x="172" y="31"/>
                    <a:pt x="173" y="32"/>
                  </a:cubicBezTo>
                  <a:cubicBezTo>
                    <a:pt x="173" y="32"/>
                    <a:pt x="173" y="33"/>
                    <a:pt x="173" y="33"/>
                  </a:cubicBezTo>
                  <a:cubicBezTo>
                    <a:pt x="175" y="37"/>
                    <a:pt x="178" y="40"/>
                    <a:pt x="180" y="44"/>
                  </a:cubicBezTo>
                  <a:cubicBezTo>
                    <a:pt x="180" y="44"/>
                    <a:pt x="180" y="44"/>
                    <a:pt x="180" y="44"/>
                  </a:cubicBezTo>
                  <a:close/>
                  <a:moveTo>
                    <a:pt x="120" y="145"/>
                  </a:moveTo>
                  <a:cubicBezTo>
                    <a:pt x="120" y="144"/>
                    <a:pt x="121" y="143"/>
                    <a:pt x="122" y="142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39"/>
                    <a:pt x="121" y="137"/>
                    <a:pt x="121" y="135"/>
                  </a:cubicBezTo>
                  <a:cubicBezTo>
                    <a:pt x="120" y="132"/>
                    <a:pt x="118" y="129"/>
                    <a:pt x="117" y="126"/>
                  </a:cubicBezTo>
                  <a:cubicBezTo>
                    <a:pt x="117" y="124"/>
                    <a:pt x="116" y="123"/>
                    <a:pt x="115" y="122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6" y="131"/>
                    <a:pt x="118" y="138"/>
                    <a:pt x="120" y="145"/>
                  </a:cubicBezTo>
                  <a:close/>
                  <a:moveTo>
                    <a:pt x="69" y="193"/>
                  </a:moveTo>
                  <a:cubicBezTo>
                    <a:pt x="69" y="192"/>
                    <a:pt x="68" y="191"/>
                    <a:pt x="67" y="189"/>
                  </a:cubicBezTo>
                  <a:cubicBezTo>
                    <a:pt x="67" y="188"/>
                    <a:pt x="66" y="187"/>
                    <a:pt x="66" y="185"/>
                  </a:cubicBezTo>
                  <a:cubicBezTo>
                    <a:pt x="65" y="184"/>
                    <a:pt x="65" y="183"/>
                    <a:pt x="64" y="181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3" y="184"/>
                    <a:pt x="62" y="185"/>
                    <a:pt x="61" y="186"/>
                  </a:cubicBezTo>
                  <a:cubicBezTo>
                    <a:pt x="61" y="187"/>
                    <a:pt x="61" y="187"/>
                    <a:pt x="61" y="188"/>
                  </a:cubicBezTo>
                  <a:cubicBezTo>
                    <a:pt x="62" y="190"/>
                    <a:pt x="64" y="193"/>
                    <a:pt x="65" y="196"/>
                  </a:cubicBezTo>
                  <a:cubicBezTo>
                    <a:pt x="65" y="196"/>
                    <a:pt x="65" y="196"/>
                    <a:pt x="65" y="197"/>
                  </a:cubicBezTo>
                  <a:cubicBezTo>
                    <a:pt x="66" y="195"/>
                    <a:pt x="68" y="194"/>
                    <a:pt x="69" y="193"/>
                  </a:cubicBezTo>
                  <a:close/>
                  <a:moveTo>
                    <a:pt x="126" y="150"/>
                  </a:moveTo>
                  <a:cubicBezTo>
                    <a:pt x="126" y="150"/>
                    <a:pt x="126" y="150"/>
                    <a:pt x="126" y="150"/>
                  </a:cubicBezTo>
                  <a:cubicBezTo>
                    <a:pt x="127" y="149"/>
                    <a:pt x="128" y="148"/>
                    <a:pt x="128" y="147"/>
                  </a:cubicBezTo>
                  <a:cubicBezTo>
                    <a:pt x="128" y="147"/>
                    <a:pt x="128" y="146"/>
                    <a:pt x="129" y="146"/>
                  </a:cubicBezTo>
                  <a:cubicBezTo>
                    <a:pt x="129" y="145"/>
                    <a:pt x="129" y="143"/>
                    <a:pt x="129" y="142"/>
                  </a:cubicBezTo>
                  <a:cubicBezTo>
                    <a:pt x="129" y="140"/>
                    <a:pt x="130" y="139"/>
                    <a:pt x="130" y="138"/>
                  </a:cubicBezTo>
                  <a:cubicBezTo>
                    <a:pt x="129" y="137"/>
                    <a:pt x="129" y="136"/>
                    <a:pt x="129" y="135"/>
                  </a:cubicBezTo>
                  <a:cubicBezTo>
                    <a:pt x="129" y="134"/>
                    <a:pt x="128" y="134"/>
                    <a:pt x="128" y="134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7"/>
                    <a:pt x="125" y="139"/>
                    <a:pt x="124" y="141"/>
                  </a:cubicBezTo>
                  <a:cubicBezTo>
                    <a:pt x="124" y="141"/>
                    <a:pt x="124" y="142"/>
                    <a:pt x="124" y="142"/>
                  </a:cubicBezTo>
                  <a:cubicBezTo>
                    <a:pt x="124" y="144"/>
                    <a:pt x="125" y="146"/>
                    <a:pt x="125" y="148"/>
                  </a:cubicBezTo>
                  <a:cubicBezTo>
                    <a:pt x="126" y="148"/>
                    <a:pt x="126" y="149"/>
                    <a:pt x="126" y="150"/>
                  </a:cubicBezTo>
                  <a:close/>
                  <a:moveTo>
                    <a:pt x="141" y="113"/>
                  </a:moveTo>
                  <a:cubicBezTo>
                    <a:pt x="142" y="114"/>
                    <a:pt x="142" y="114"/>
                    <a:pt x="142" y="115"/>
                  </a:cubicBezTo>
                  <a:cubicBezTo>
                    <a:pt x="143" y="116"/>
                    <a:pt x="143" y="117"/>
                    <a:pt x="143" y="118"/>
                  </a:cubicBezTo>
                  <a:cubicBezTo>
                    <a:pt x="143" y="119"/>
                    <a:pt x="144" y="119"/>
                    <a:pt x="144" y="119"/>
                  </a:cubicBezTo>
                  <a:cubicBezTo>
                    <a:pt x="144" y="119"/>
                    <a:pt x="144" y="119"/>
                    <a:pt x="144" y="118"/>
                  </a:cubicBezTo>
                  <a:cubicBezTo>
                    <a:pt x="145" y="117"/>
                    <a:pt x="146" y="116"/>
                    <a:pt x="146" y="114"/>
                  </a:cubicBezTo>
                  <a:cubicBezTo>
                    <a:pt x="147" y="114"/>
                    <a:pt x="147" y="113"/>
                    <a:pt x="147" y="112"/>
                  </a:cubicBezTo>
                  <a:cubicBezTo>
                    <a:pt x="147" y="111"/>
                    <a:pt x="147" y="111"/>
                    <a:pt x="147" y="111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6" y="108"/>
                    <a:pt x="146" y="107"/>
                    <a:pt x="145" y="105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6"/>
                    <a:pt x="143" y="108"/>
                    <a:pt x="142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11"/>
                    <a:pt x="142" y="111"/>
                    <a:pt x="142" y="112"/>
                  </a:cubicBezTo>
                  <a:cubicBezTo>
                    <a:pt x="142" y="112"/>
                    <a:pt x="141" y="112"/>
                    <a:pt x="141" y="112"/>
                  </a:cubicBezTo>
                  <a:cubicBezTo>
                    <a:pt x="141" y="112"/>
                    <a:pt x="141" y="113"/>
                    <a:pt x="141" y="113"/>
                  </a:cubicBezTo>
                  <a:close/>
                  <a:moveTo>
                    <a:pt x="60" y="201"/>
                  </a:moveTo>
                  <a:cubicBezTo>
                    <a:pt x="60" y="201"/>
                    <a:pt x="61" y="200"/>
                    <a:pt x="61" y="199"/>
                  </a:cubicBezTo>
                  <a:cubicBezTo>
                    <a:pt x="61" y="199"/>
                    <a:pt x="61" y="199"/>
                    <a:pt x="61" y="199"/>
                  </a:cubicBezTo>
                  <a:cubicBezTo>
                    <a:pt x="61" y="198"/>
                    <a:pt x="62" y="198"/>
                    <a:pt x="62" y="198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63" y="198"/>
                    <a:pt x="64" y="198"/>
                    <a:pt x="64" y="197"/>
                  </a:cubicBezTo>
                  <a:cubicBezTo>
                    <a:pt x="63" y="194"/>
                    <a:pt x="62" y="191"/>
                    <a:pt x="60" y="188"/>
                  </a:cubicBezTo>
                  <a:cubicBezTo>
                    <a:pt x="59" y="190"/>
                    <a:pt x="58" y="192"/>
                    <a:pt x="57" y="194"/>
                  </a:cubicBezTo>
                  <a:cubicBezTo>
                    <a:pt x="57" y="194"/>
                    <a:pt x="57" y="194"/>
                    <a:pt x="57" y="194"/>
                  </a:cubicBezTo>
                  <a:cubicBezTo>
                    <a:pt x="57" y="196"/>
                    <a:pt x="58" y="197"/>
                    <a:pt x="59" y="198"/>
                  </a:cubicBezTo>
                  <a:cubicBezTo>
                    <a:pt x="59" y="199"/>
                    <a:pt x="59" y="200"/>
                    <a:pt x="60" y="201"/>
                  </a:cubicBezTo>
                  <a:close/>
                  <a:moveTo>
                    <a:pt x="156" y="56"/>
                  </a:moveTo>
                  <a:cubicBezTo>
                    <a:pt x="158" y="60"/>
                    <a:pt x="161" y="64"/>
                    <a:pt x="163" y="67"/>
                  </a:cubicBezTo>
                  <a:cubicBezTo>
                    <a:pt x="163" y="67"/>
                    <a:pt x="163" y="67"/>
                    <a:pt x="163" y="66"/>
                  </a:cubicBezTo>
                  <a:cubicBezTo>
                    <a:pt x="163" y="66"/>
                    <a:pt x="163" y="65"/>
                    <a:pt x="164" y="65"/>
                  </a:cubicBezTo>
                  <a:cubicBezTo>
                    <a:pt x="164" y="65"/>
                    <a:pt x="165" y="65"/>
                    <a:pt x="165" y="64"/>
                  </a:cubicBezTo>
                  <a:cubicBezTo>
                    <a:pt x="165" y="64"/>
                    <a:pt x="165" y="64"/>
                    <a:pt x="165" y="63"/>
                  </a:cubicBezTo>
                  <a:cubicBezTo>
                    <a:pt x="166" y="63"/>
                    <a:pt x="166" y="62"/>
                    <a:pt x="166" y="61"/>
                  </a:cubicBezTo>
                  <a:cubicBezTo>
                    <a:pt x="163" y="59"/>
                    <a:pt x="159" y="58"/>
                    <a:pt x="156" y="56"/>
                  </a:cubicBezTo>
                  <a:close/>
                  <a:moveTo>
                    <a:pt x="148" y="96"/>
                  </a:moveTo>
                  <a:cubicBezTo>
                    <a:pt x="148" y="97"/>
                    <a:pt x="148" y="97"/>
                    <a:pt x="148" y="97"/>
                  </a:cubicBezTo>
                  <a:cubicBezTo>
                    <a:pt x="147" y="99"/>
                    <a:pt x="146" y="100"/>
                    <a:pt x="145" y="102"/>
                  </a:cubicBezTo>
                  <a:cubicBezTo>
                    <a:pt x="145" y="103"/>
                    <a:pt x="145" y="103"/>
                    <a:pt x="145" y="103"/>
                  </a:cubicBezTo>
                  <a:cubicBezTo>
                    <a:pt x="146" y="104"/>
                    <a:pt x="146" y="105"/>
                    <a:pt x="147" y="105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7" y="105"/>
                    <a:pt x="147" y="104"/>
                    <a:pt x="147" y="104"/>
                  </a:cubicBezTo>
                  <a:cubicBezTo>
                    <a:pt x="147" y="103"/>
                    <a:pt x="147" y="103"/>
                    <a:pt x="148" y="103"/>
                  </a:cubicBezTo>
                  <a:cubicBezTo>
                    <a:pt x="148" y="103"/>
                    <a:pt x="148" y="103"/>
                    <a:pt x="149" y="104"/>
                  </a:cubicBezTo>
                  <a:cubicBezTo>
                    <a:pt x="149" y="105"/>
                    <a:pt x="149" y="106"/>
                    <a:pt x="149" y="107"/>
                  </a:cubicBezTo>
                  <a:cubicBezTo>
                    <a:pt x="149" y="108"/>
                    <a:pt x="149" y="108"/>
                    <a:pt x="150" y="109"/>
                  </a:cubicBezTo>
                  <a:cubicBezTo>
                    <a:pt x="150" y="109"/>
                    <a:pt x="150" y="109"/>
                    <a:pt x="150" y="108"/>
                  </a:cubicBezTo>
                  <a:cubicBezTo>
                    <a:pt x="150" y="107"/>
                    <a:pt x="151" y="107"/>
                    <a:pt x="151" y="106"/>
                  </a:cubicBezTo>
                  <a:cubicBezTo>
                    <a:pt x="152" y="105"/>
                    <a:pt x="152" y="104"/>
                    <a:pt x="152" y="104"/>
                  </a:cubicBezTo>
                  <a:cubicBezTo>
                    <a:pt x="151" y="102"/>
                    <a:pt x="150" y="101"/>
                    <a:pt x="149" y="99"/>
                  </a:cubicBezTo>
                  <a:cubicBezTo>
                    <a:pt x="149" y="98"/>
                    <a:pt x="149" y="97"/>
                    <a:pt x="148" y="96"/>
                  </a:cubicBezTo>
                  <a:close/>
                  <a:moveTo>
                    <a:pt x="170" y="75"/>
                  </a:moveTo>
                  <a:cubicBezTo>
                    <a:pt x="171" y="75"/>
                    <a:pt x="171" y="74"/>
                    <a:pt x="171" y="73"/>
                  </a:cubicBezTo>
                  <a:cubicBezTo>
                    <a:pt x="171" y="71"/>
                    <a:pt x="171" y="70"/>
                    <a:pt x="171" y="68"/>
                  </a:cubicBezTo>
                  <a:cubicBezTo>
                    <a:pt x="171" y="68"/>
                    <a:pt x="170" y="67"/>
                    <a:pt x="170" y="67"/>
                  </a:cubicBezTo>
                  <a:cubicBezTo>
                    <a:pt x="169" y="65"/>
                    <a:pt x="168" y="64"/>
                    <a:pt x="168" y="63"/>
                  </a:cubicBezTo>
                  <a:cubicBezTo>
                    <a:pt x="168" y="63"/>
                    <a:pt x="168" y="63"/>
                    <a:pt x="167" y="62"/>
                  </a:cubicBezTo>
                  <a:cubicBezTo>
                    <a:pt x="167" y="64"/>
                    <a:pt x="166" y="65"/>
                    <a:pt x="166" y="66"/>
                  </a:cubicBezTo>
                  <a:cubicBezTo>
                    <a:pt x="166" y="66"/>
                    <a:pt x="166" y="66"/>
                    <a:pt x="166" y="67"/>
                  </a:cubicBezTo>
                  <a:cubicBezTo>
                    <a:pt x="167" y="69"/>
                    <a:pt x="168" y="70"/>
                    <a:pt x="169" y="72"/>
                  </a:cubicBezTo>
                  <a:cubicBezTo>
                    <a:pt x="169" y="73"/>
                    <a:pt x="170" y="74"/>
                    <a:pt x="170" y="75"/>
                  </a:cubicBezTo>
                  <a:close/>
                  <a:moveTo>
                    <a:pt x="151" y="100"/>
                  </a:moveTo>
                  <a:cubicBezTo>
                    <a:pt x="151" y="100"/>
                    <a:pt x="152" y="100"/>
                    <a:pt x="152" y="100"/>
                  </a:cubicBezTo>
                  <a:cubicBezTo>
                    <a:pt x="152" y="99"/>
                    <a:pt x="151" y="98"/>
                    <a:pt x="151" y="97"/>
                  </a:cubicBezTo>
                  <a:cubicBezTo>
                    <a:pt x="151" y="96"/>
                    <a:pt x="151" y="95"/>
                    <a:pt x="151" y="94"/>
                  </a:cubicBezTo>
                  <a:cubicBezTo>
                    <a:pt x="151" y="93"/>
                    <a:pt x="151" y="93"/>
                    <a:pt x="152" y="93"/>
                  </a:cubicBezTo>
                  <a:cubicBezTo>
                    <a:pt x="152" y="92"/>
                    <a:pt x="152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4"/>
                    <a:pt x="153" y="94"/>
                    <a:pt x="154" y="95"/>
                  </a:cubicBezTo>
                  <a:cubicBezTo>
                    <a:pt x="154" y="96"/>
                    <a:pt x="155" y="97"/>
                    <a:pt x="155" y="99"/>
                  </a:cubicBezTo>
                  <a:cubicBezTo>
                    <a:pt x="155" y="98"/>
                    <a:pt x="156" y="98"/>
                    <a:pt x="156" y="98"/>
                  </a:cubicBezTo>
                  <a:cubicBezTo>
                    <a:pt x="156" y="97"/>
                    <a:pt x="156" y="97"/>
                    <a:pt x="156" y="96"/>
                  </a:cubicBezTo>
                  <a:cubicBezTo>
                    <a:pt x="155" y="95"/>
                    <a:pt x="155" y="94"/>
                    <a:pt x="155" y="93"/>
                  </a:cubicBezTo>
                  <a:cubicBezTo>
                    <a:pt x="154" y="91"/>
                    <a:pt x="153" y="89"/>
                    <a:pt x="153" y="88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8"/>
                  </a:cubicBezTo>
                  <a:cubicBezTo>
                    <a:pt x="151" y="90"/>
                    <a:pt x="150" y="92"/>
                    <a:pt x="149" y="94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50" y="97"/>
                    <a:pt x="150" y="98"/>
                    <a:pt x="151" y="99"/>
                  </a:cubicBezTo>
                  <a:cubicBezTo>
                    <a:pt x="151" y="99"/>
                    <a:pt x="151" y="100"/>
                    <a:pt x="151" y="100"/>
                  </a:cubicBezTo>
                  <a:close/>
                  <a:moveTo>
                    <a:pt x="175" y="43"/>
                  </a:moveTo>
                  <a:cubicBezTo>
                    <a:pt x="175" y="43"/>
                    <a:pt x="175" y="43"/>
                    <a:pt x="175" y="44"/>
                  </a:cubicBezTo>
                  <a:cubicBezTo>
                    <a:pt x="176" y="46"/>
                    <a:pt x="176" y="48"/>
                    <a:pt x="176" y="50"/>
                  </a:cubicBezTo>
                  <a:cubicBezTo>
                    <a:pt x="176" y="50"/>
                    <a:pt x="176" y="51"/>
                    <a:pt x="177" y="52"/>
                  </a:cubicBezTo>
                  <a:cubicBezTo>
                    <a:pt x="177" y="53"/>
                    <a:pt x="178" y="55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7"/>
                    <a:pt x="179" y="57"/>
                    <a:pt x="179" y="56"/>
                  </a:cubicBezTo>
                  <a:cubicBezTo>
                    <a:pt x="180" y="54"/>
                    <a:pt x="180" y="52"/>
                    <a:pt x="180" y="50"/>
                  </a:cubicBezTo>
                  <a:cubicBezTo>
                    <a:pt x="180" y="50"/>
                    <a:pt x="180" y="49"/>
                    <a:pt x="180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8" y="47"/>
                    <a:pt x="177" y="45"/>
                    <a:pt x="176" y="44"/>
                  </a:cubicBezTo>
                  <a:cubicBezTo>
                    <a:pt x="176" y="43"/>
                    <a:pt x="176" y="43"/>
                    <a:pt x="175" y="43"/>
                  </a:cubicBezTo>
                  <a:close/>
                  <a:moveTo>
                    <a:pt x="116" y="158"/>
                  </a:moveTo>
                  <a:cubicBezTo>
                    <a:pt x="117" y="158"/>
                    <a:pt x="118" y="158"/>
                    <a:pt x="118" y="159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59"/>
                    <a:pt x="120" y="158"/>
                    <a:pt x="121" y="158"/>
                  </a:cubicBezTo>
                  <a:cubicBezTo>
                    <a:pt x="121" y="157"/>
                    <a:pt x="121" y="157"/>
                    <a:pt x="121" y="156"/>
                  </a:cubicBezTo>
                  <a:cubicBezTo>
                    <a:pt x="120" y="155"/>
                    <a:pt x="120" y="153"/>
                    <a:pt x="119" y="151"/>
                  </a:cubicBezTo>
                  <a:cubicBezTo>
                    <a:pt x="119" y="151"/>
                    <a:pt x="119" y="150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2"/>
                    <a:pt x="117" y="153"/>
                    <a:pt x="116" y="155"/>
                  </a:cubicBezTo>
                  <a:cubicBezTo>
                    <a:pt x="115" y="155"/>
                    <a:pt x="115" y="156"/>
                    <a:pt x="115" y="156"/>
                  </a:cubicBezTo>
                  <a:cubicBezTo>
                    <a:pt x="115" y="157"/>
                    <a:pt x="116" y="157"/>
                    <a:pt x="116" y="158"/>
                  </a:cubicBezTo>
                  <a:close/>
                  <a:moveTo>
                    <a:pt x="96" y="159"/>
                  </a:moveTo>
                  <a:cubicBezTo>
                    <a:pt x="97" y="159"/>
                    <a:pt x="97" y="159"/>
                    <a:pt x="98" y="159"/>
                  </a:cubicBezTo>
                  <a:cubicBezTo>
                    <a:pt x="99" y="159"/>
                    <a:pt x="100" y="160"/>
                    <a:pt x="99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101" y="162"/>
                    <a:pt x="102" y="163"/>
                    <a:pt x="104" y="163"/>
                  </a:cubicBezTo>
                  <a:cubicBezTo>
                    <a:pt x="103" y="161"/>
                    <a:pt x="103" y="160"/>
                    <a:pt x="102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0" y="157"/>
                    <a:pt x="98" y="156"/>
                    <a:pt x="96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6"/>
                    <a:pt x="96" y="158"/>
                    <a:pt x="96" y="159"/>
                  </a:cubicBezTo>
                  <a:close/>
                  <a:moveTo>
                    <a:pt x="171" y="15"/>
                  </a:moveTo>
                  <a:cubicBezTo>
                    <a:pt x="171" y="15"/>
                    <a:pt x="171" y="15"/>
                    <a:pt x="171" y="15"/>
                  </a:cubicBezTo>
                  <a:cubicBezTo>
                    <a:pt x="171" y="16"/>
                    <a:pt x="172" y="16"/>
                    <a:pt x="172" y="17"/>
                  </a:cubicBezTo>
                  <a:cubicBezTo>
                    <a:pt x="174" y="18"/>
                    <a:pt x="175" y="20"/>
                    <a:pt x="176" y="22"/>
                  </a:cubicBezTo>
                  <a:cubicBezTo>
                    <a:pt x="177" y="23"/>
                    <a:pt x="178" y="25"/>
                    <a:pt x="179" y="27"/>
                  </a:cubicBezTo>
                  <a:cubicBezTo>
                    <a:pt x="181" y="29"/>
                    <a:pt x="182" y="32"/>
                    <a:pt x="183" y="34"/>
                  </a:cubicBezTo>
                  <a:cubicBezTo>
                    <a:pt x="183" y="34"/>
                    <a:pt x="183" y="35"/>
                    <a:pt x="183" y="35"/>
                  </a:cubicBezTo>
                  <a:cubicBezTo>
                    <a:pt x="183" y="33"/>
                    <a:pt x="183" y="32"/>
                    <a:pt x="183" y="30"/>
                  </a:cubicBezTo>
                  <a:cubicBezTo>
                    <a:pt x="182" y="27"/>
                    <a:pt x="181" y="25"/>
                    <a:pt x="179" y="23"/>
                  </a:cubicBezTo>
                  <a:cubicBezTo>
                    <a:pt x="177" y="21"/>
                    <a:pt x="175" y="19"/>
                    <a:pt x="174" y="17"/>
                  </a:cubicBezTo>
                  <a:cubicBezTo>
                    <a:pt x="173" y="17"/>
                    <a:pt x="172" y="16"/>
                    <a:pt x="171" y="15"/>
                  </a:cubicBezTo>
                  <a:close/>
                  <a:moveTo>
                    <a:pt x="96" y="167"/>
                  </a:moveTo>
                  <a:cubicBezTo>
                    <a:pt x="96" y="166"/>
                    <a:pt x="96" y="165"/>
                    <a:pt x="96" y="164"/>
                  </a:cubicBezTo>
                  <a:cubicBezTo>
                    <a:pt x="96" y="163"/>
                    <a:pt x="95" y="163"/>
                    <a:pt x="95" y="163"/>
                  </a:cubicBezTo>
                  <a:cubicBezTo>
                    <a:pt x="93" y="163"/>
                    <a:pt x="92" y="163"/>
                    <a:pt x="91" y="163"/>
                  </a:cubicBezTo>
                  <a:cubicBezTo>
                    <a:pt x="90" y="163"/>
                    <a:pt x="90" y="163"/>
                    <a:pt x="89" y="163"/>
                  </a:cubicBezTo>
                  <a:cubicBezTo>
                    <a:pt x="90" y="165"/>
                    <a:pt x="91" y="166"/>
                    <a:pt x="91" y="168"/>
                  </a:cubicBezTo>
                  <a:cubicBezTo>
                    <a:pt x="93" y="168"/>
                    <a:pt x="95" y="168"/>
                    <a:pt x="96" y="167"/>
                  </a:cubicBezTo>
                  <a:close/>
                  <a:moveTo>
                    <a:pt x="56" y="196"/>
                  </a:moveTo>
                  <a:cubicBezTo>
                    <a:pt x="55" y="198"/>
                    <a:pt x="54" y="199"/>
                    <a:pt x="53" y="201"/>
                  </a:cubicBezTo>
                  <a:cubicBezTo>
                    <a:pt x="53" y="201"/>
                    <a:pt x="53" y="201"/>
                    <a:pt x="53" y="202"/>
                  </a:cubicBezTo>
                  <a:cubicBezTo>
                    <a:pt x="53" y="202"/>
                    <a:pt x="54" y="203"/>
                    <a:pt x="54" y="204"/>
                  </a:cubicBezTo>
                  <a:cubicBezTo>
                    <a:pt x="54" y="204"/>
                    <a:pt x="55" y="203"/>
                    <a:pt x="55" y="203"/>
                  </a:cubicBezTo>
                  <a:cubicBezTo>
                    <a:pt x="56" y="203"/>
                    <a:pt x="57" y="203"/>
                    <a:pt x="57" y="204"/>
                  </a:cubicBezTo>
                  <a:cubicBezTo>
                    <a:pt x="58" y="203"/>
                    <a:pt x="58" y="203"/>
                    <a:pt x="59" y="202"/>
                  </a:cubicBezTo>
                  <a:cubicBezTo>
                    <a:pt x="58" y="200"/>
                    <a:pt x="57" y="198"/>
                    <a:pt x="56" y="196"/>
                  </a:cubicBezTo>
                  <a:close/>
                  <a:moveTo>
                    <a:pt x="39" y="178"/>
                  </a:moveTo>
                  <a:cubicBezTo>
                    <a:pt x="39" y="177"/>
                    <a:pt x="39" y="176"/>
                    <a:pt x="39" y="175"/>
                  </a:cubicBezTo>
                  <a:cubicBezTo>
                    <a:pt x="39" y="172"/>
                    <a:pt x="39" y="170"/>
                    <a:pt x="39" y="167"/>
                  </a:cubicBezTo>
                  <a:cubicBezTo>
                    <a:pt x="38" y="166"/>
                    <a:pt x="38" y="164"/>
                    <a:pt x="38" y="162"/>
                  </a:cubicBezTo>
                  <a:cubicBezTo>
                    <a:pt x="37" y="159"/>
                    <a:pt x="36" y="156"/>
                    <a:pt x="36" y="153"/>
                  </a:cubicBezTo>
                  <a:cubicBezTo>
                    <a:pt x="36" y="155"/>
                    <a:pt x="36" y="157"/>
                    <a:pt x="36" y="159"/>
                  </a:cubicBezTo>
                  <a:cubicBezTo>
                    <a:pt x="36" y="161"/>
                    <a:pt x="36" y="163"/>
                    <a:pt x="37" y="165"/>
                  </a:cubicBezTo>
                  <a:cubicBezTo>
                    <a:pt x="37" y="168"/>
                    <a:pt x="38" y="170"/>
                    <a:pt x="38" y="173"/>
                  </a:cubicBezTo>
                  <a:cubicBezTo>
                    <a:pt x="39" y="175"/>
                    <a:pt x="39" y="176"/>
                    <a:pt x="39" y="178"/>
                  </a:cubicBezTo>
                  <a:close/>
                  <a:moveTo>
                    <a:pt x="71" y="194"/>
                  </a:moveTo>
                  <a:cubicBezTo>
                    <a:pt x="72" y="196"/>
                    <a:pt x="73" y="199"/>
                    <a:pt x="75" y="201"/>
                  </a:cubicBezTo>
                  <a:cubicBezTo>
                    <a:pt x="75" y="200"/>
                    <a:pt x="75" y="199"/>
                    <a:pt x="75" y="198"/>
                  </a:cubicBezTo>
                  <a:cubicBezTo>
                    <a:pt x="75" y="197"/>
                    <a:pt x="74" y="197"/>
                    <a:pt x="74" y="197"/>
                  </a:cubicBezTo>
                  <a:cubicBezTo>
                    <a:pt x="75" y="196"/>
                    <a:pt x="75" y="196"/>
                    <a:pt x="76" y="196"/>
                  </a:cubicBezTo>
                  <a:cubicBezTo>
                    <a:pt x="76" y="195"/>
                    <a:pt x="76" y="192"/>
                    <a:pt x="76" y="191"/>
                  </a:cubicBezTo>
                  <a:cubicBezTo>
                    <a:pt x="75" y="192"/>
                    <a:pt x="73" y="193"/>
                    <a:pt x="71" y="194"/>
                  </a:cubicBezTo>
                  <a:close/>
                  <a:moveTo>
                    <a:pt x="46" y="231"/>
                  </a:moveTo>
                  <a:cubicBezTo>
                    <a:pt x="46" y="231"/>
                    <a:pt x="46" y="231"/>
                    <a:pt x="46" y="231"/>
                  </a:cubicBezTo>
                  <a:cubicBezTo>
                    <a:pt x="46" y="228"/>
                    <a:pt x="46" y="225"/>
                    <a:pt x="46" y="223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5" y="221"/>
                    <a:pt x="45" y="219"/>
                    <a:pt x="44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4" y="218"/>
                    <a:pt x="43" y="219"/>
                    <a:pt x="43" y="219"/>
                  </a:cubicBezTo>
                  <a:cubicBezTo>
                    <a:pt x="43" y="219"/>
                    <a:pt x="43" y="220"/>
                    <a:pt x="43" y="220"/>
                  </a:cubicBezTo>
                  <a:cubicBezTo>
                    <a:pt x="44" y="222"/>
                    <a:pt x="44" y="225"/>
                    <a:pt x="45" y="227"/>
                  </a:cubicBezTo>
                  <a:cubicBezTo>
                    <a:pt x="45" y="228"/>
                    <a:pt x="45" y="230"/>
                    <a:pt x="46" y="231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8"/>
                    <a:pt x="173" y="48"/>
                  </a:cubicBezTo>
                  <a:cubicBezTo>
                    <a:pt x="172" y="50"/>
                    <a:pt x="172" y="51"/>
                    <a:pt x="171" y="53"/>
                  </a:cubicBezTo>
                  <a:cubicBezTo>
                    <a:pt x="171" y="53"/>
                    <a:pt x="171" y="54"/>
                    <a:pt x="171" y="54"/>
                  </a:cubicBezTo>
                  <a:cubicBezTo>
                    <a:pt x="172" y="55"/>
                    <a:pt x="173" y="57"/>
                    <a:pt x="174" y="58"/>
                  </a:cubicBezTo>
                  <a:cubicBezTo>
                    <a:pt x="174" y="58"/>
                    <a:pt x="174" y="58"/>
                    <a:pt x="175" y="59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5" y="56"/>
                    <a:pt x="175" y="55"/>
                    <a:pt x="175" y="53"/>
                  </a:cubicBezTo>
                  <a:cubicBezTo>
                    <a:pt x="175" y="51"/>
                    <a:pt x="174" y="50"/>
                    <a:pt x="173" y="48"/>
                  </a:cubicBezTo>
                  <a:close/>
                  <a:moveTo>
                    <a:pt x="82" y="187"/>
                  </a:moveTo>
                  <a:cubicBezTo>
                    <a:pt x="82" y="186"/>
                    <a:pt x="82" y="186"/>
                    <a:pt x="82" y="185"/>
                  </a:cubicBezTo>
                  <a:cubicBezTo>
                    <a:pt x="82" y="185"/>
                    <a:pt x="81" y="185"/>
                    <a:pt x="81" y="185"/>
                  </a:cubicBezTo>
                  <a:cubicBezTo>
                    <a:pt x="79" y="185"/>
                    <a:pt x="77" y="184"/>
                    <a:pt x="75" y="183"/>
                  </a:cubicBezTo>
                  <a:cubicBezTo>
                    <a:pt x="75" y="183"/>
                    <a:pt x="75" y="183"/>
                    <a:pt x="74" y="183"/>
                  </a:cubicBezTo>
                  <a:cubicBezTo>
                    <a:pt x="75" y="185"/>
                    <a:pt x="77" y="188"/>
                    <a:pt x="77" y="189"/>
                  </a:cubicBezTo>
                  <a:cubicBezTo>
                    <a:pt x="78" y="187"/>
                    <a:pt x="78" y="187"/>
                    <a:pt x="79" y="188"/>
                  </a:cubicBezTo>
                  <a:cubicBezTo>
                    <a:pt x="80" y="188"/>
                    <a:pt x="81" y="187"/>
                    <a:pt x="82" y="187"/>
                  </a:cubicBezTo>
                  <a:close/>
                  <a:moveTo>
                    <a:pt x="51" y="228"/>
                  </a:moveTo>
                  <a:cubicBezTo>
                    <a:pt x="52" y="227"/>
                    <a:pt x="52" y="226"/>
                    <a:pt x="52" y="226"/>
                  </a:cubicBezTo>
                  <a:cubicBezTo>
                    <a:pt x="51" y="222"/>
                    <a:pt x="50" y="219"/>
                    <a:pt x="49" y="216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9" y="215"/>
                    <a:pt x="49" y="215"/>
                    <a:pt x="49" y="216"/>
                  </a:cubicBezTo>
                  <a:cubicBezTo>
                    <a:pt x="48" y="217"/>
                    <a:pt x="48" y="219"/>
                    <a:pt x="48" y="221"/>
                  </a:cubicBezTo>
                  <a:cubicBezTo>
                    <a:pt x="48" y="222"/>
                    <a:pt x="48" y="222"/>
                    <a:pt x="49" y="223"/>
                  </a:cubicBezTo>
                  <a:cubicBezTo>
                    <a:pt x="49" y="224"/>
                    <a:pt x="49" y="225"/>
                    <a:pt x="50" y="225"/>
                  </a:cubicBezTo>
                  <a:cubicBezTo>
                    <a:pt x="50" y="226"/>
                    <a:pt x="51" y="227"/>
                    <a:pt x="51" y="228"/>
                  </a:cubicBezTo>
                  <a:close/>
                  <a:moveTo>
                    <a:pt x="80" y="202"/>
                  </a:moveTo>
                  <a:cubicBezTo>
                    <a:pt x="79" y="202"/>
                    <a:pt x="78" y="202"/>
                    <a:pt x="76" y="203"/>
                  </a:cubicBezTo>
                  <a:cubicBezTo>
                    <a:pt x="77" y="203"/>
                    <a:pt x="77" y="204"/>
                    <a:pt x="76" y="204"/>
                  </a:cubicBezTo>
                  <a:cubicBezTo>
                    <a:pt x="76" y="205"/>
                    <a:pt x="76" y="205"/>
                    <a:pt x="75" y="206"/>
                  </a:cubicBezTo>
                  <a:cubicBezTo>
                    <a:pt x="76" y="205"/>
                    <a:pt x="77" y="205"/>
                    <a:pt x="78" y="205"/>
                  </a:cubicBezTo>
                  <a:cubicBezTo>
                    <a:pt x="81" y="203"/>
                    <a:pt x="83" y="203"/>
                    <a:pt x="86" y="203"/>
                  </a:cubicBezTo>
                  <a:cubicBezTo>
                    <a:pt x="86" y="203"/>
                    <a:pt x="87" y="202"/>
                    <a:pt x="88" y="202"/>
                  </a:cubicBezTo>
                  <a:cubicBezTo>
                    <a:pt x="87" y="202"/>
                    <a:pt x="87" y="201"/>
                    <a:pt x="87" y="200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85" y="200"/>
                    <a:pt x="85" y="200"/>
                    <a:pt x="85" y="200"/>
                  </a:cubicBezTo>
                  <a:cubicBezTo>
                    <a:pt x="84" y="200"/>
                    <a:pt x="84" y="201"/>
                    <a:pt x="84" y="201"/>
                  </a:cubicBezTo>
                  <a:cubicBezTo>
                    <a:pt x="84" y="201"/>
                    <a:pt x="83" y="202"/>
                    <a:pt x="83" y="202"/>
                  </a:cubicBezTo>
                  <a:cubicBezTo>
                    <a:pt x="82" y="203"/>
                    <a:pt x="82" y="203"/>
                    <a:pt x="81" y="202"/>
                  </a:cubicBezTo>
                  <a:cubicBezTo>
                    <a:pt x="81" y="202"/>
                    <a:pt x="81" y="202"/>
                    <a:pt x="80" y="202"/>
                  </a:cubicBezTo>
                  <a:close/>
                  <a:moveTo>
                    <a:pt x="125" y="8"/>
                  </a:moveTo>
                  <a:cubicBezTo>
                    <a:pt x="127" y="8"/>
                    <a:pt x="129" y="8"/>
                    <a:pt x="131" y="8"/>
                  </a:cubicBezTo>
                  <a:cubicBezTo>
                    <a:pt x="133" y="8"/>
                    <a:pt x="135" y="8"/>
                    <a:pt x="137" y="8"/>
                  </a:cubicBezTo>
                  <a:cubicBezTo>
                    <a:pt x="138" y="8"/>
                    <a:pt x="138" y="8"/>
                    <a:pt x="139" y="8"/>
                  </a:cubicBezTo>
                  <a:cubicBezTo>
                    <a:pt x="138" y="8"/>
                    <a:pt x="138" y="7"/>
                    <a:pt x="138" y="7"/>
                  </a:cubicBezTo>
                  <a:cubicBezTo>
                    <a:pt x="137" y="7"/>
                    <a:pt x="136" y="7"/>
                    <a:pt x="135" y="7"/>
                  </a:cubicBezTo>
                  <a:cubicBezTo>
                    <a:pt x="133" y="6"/>
                    <a:pt x="131" y="6"/>
                    <a:pt x="129" y="5"/>
                  </a:cubicBezTo>
                  <a:cubicBezTo>
                    <a:pt x="129" y="5"/>
                    <a:pt x="128" y="5"/>
                    <a:pt x="128" y="6"/>
                  </a:cubicBezTo>
                  <a:cubicBezTo>
                    <a:pt x="127" y="6"/>
                    <a:pt x="126" y="7"/>
                    <a:pt x="125" y="8"/>
                  </a:cubicBezTo>
                  <a:close/>
                  <a:moveTo>
                    <a:pt x="92" y="174"/>
                  </a:moveTo>
                  <a:cubicBezTo>
                    <a:pt x="92" y="173"/>
                    <a:pt x="92" y="173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89" y="172"/>
                    <a:pt x="87" y="172"/>
                    <a:pt x="86" y="171"/>
                  </a:cubicBezTo>
                  <a:cubicBezTo>
                    <a:pt x="86" y="171"/>
                    <a:pt x="86" y="171"/>
                    <a:pt x="85" y="172"/>
                  </a:cubicBezTo>
                  <a:cubicBezTo>
                    <a:pt x="86" y="173"/>
                    <a:pt x="86" y="174"/>
                    <a:pt x="87" y="175"/>
                  </a:cubicBezTo>
                  <a:cubicBezTo>
                    <a:pt x="87" y="176"/>
                    <a:pt x="88" y="176"/>
                    <a:pt x="89" y="176"/>
                  </a:cubicBezTo>
                  <a:cubicBezTo>
                    <a:pt x="89" y="176"/>
                    <a:pt x="89" y="176"/>
                    <a:pt x="90" y="175"/>
                  </a:cubicBezTo>
                  <a:cubicBezTo>
                    <a:pt x="90" y="175"/>
                    <a:pt x="91" y="175"/>
                    <a:pt x="92" y="174"/>
                  </a:cubicBezTo>
                  <a:close/>
                  <a:moveTo>
                    <a:pt x="174" y="70"/>
                  </a:moveTo>
                  <a:cubicBezTo>
                    <a:pt x="174" y="69"/>
                    <a:pt x="174" y="69"/>
                    <a:pt x="175" y="68"/>
                  </a:cubicBezTo>
                  <a:cubicBezTo>
                    <a:pt x="174" y="67"/>
                    <a:pt x="174" y="67"/>
                    <a:pt x="174" y="66"/>
                  </a:cubicBezTo>
                  <a:cubicBezTo>
                    <a:pt x="174" y="64"/>
                    <a:pt x="173" y="63"/>
                    <a:pt x="173" y="61"/>
                  </a:cubicBezTo>
                  <a:cubicBezTo>
                    <a:pt x="172" y="60"/>
                    <a:pt x="171" y="58"/>
                    <a:pt x="171" y="57"/>
                  </a:cubicBezTo>
                  <a:cubicBezTo>
                    <a:pt x="171" y="57"/>
                    <a:pt x="170" y="57"/>
                    <a:pt x="170" y="56"/>
                  </a:cubicBezTo>
                  <a:cubicBezTo>
                    <a:pt x="170" y="57"/>
                    <a:pt x="170" y="57"/>
                    <a:pt x="170" y="57"/>
                  </a:cubicBezTo>
                  <a:cubicBezTo>
                    <a:pt x="171" y="60"/>
                    <a:pt x="171" y="63"/>
                    <a:pt x="172" y="67"/>
                  </a:cubicBezTo>
                  <a:cubicBezTo>
                    <a:pt x="172" y="68"/>
                    <a:pt x="173" y="69"/>
                    <a:pt x="174" y="70"/>
                  </a:cubicBezTo>
                  <a:close/>
                  <a:moveTo>
                    <a:pt x="132" y="149"/>
                  </a:moveTo>
                  <a:cubicBezTo>
                    <a:pt x="131" y="150"/>
                    <a:pt x="131" y="151"/>
                    <a:pt x="130" y="152"/>
                  </a:cubicBezTo>
                  <a:cubicBezTo>
                    <a:pt x="129" y="153"/>
                    <a:pt x="129" y="154"/>
                    <a:pt x="129" y="156"/>
                  </a:cubicBezTo>
                  <a:cubicBezTo>
                    <a:pt x="129" y="157"/>
                    <a:pt x="129" y="157"/>
                    <a:pt x="130" y="158"/>
                  </a:cubicBezTo>
                  <a:cubicBezTo>
                    <a:pt x="131" y="156"/>
                    <a:pt x="132" y="154"/>
                    <a:pt x="134" y="152"/>
                  </a:cubicBezTo>
                  <a:cubicBezTo>
                    <a:pt x="133" y="151"/>
                    <a:pt x="133" y="150"/>
                    <a:pt x="132" y="149"/>
                  </a:cubicBezTo>
                  <a:close/>
                  <a:moveTo>
                    <a:pt x="145" y="127"/>
                  </a:moveTo>
                  <a:cubicBezTo>
                    <a:pt x="145" y="128"/>
                    <a:pt x="145" y="128"/>
                    <a:pt x="145" y="128"/>
                  </a:cubicBezTo>
                  <a:cubicBezTo>
                    <a:pt x="144" y="129"/>
                    <a:pt x="143" y="131"/>
                    <a:pt x="142" y="133"/>
                  </a:cubicBezTo>
                  <a:cubicBezTo>
                    <a:pt x="142" y="133"/>
                    <a:pt x="142" y="133"/>
                    <a:pt x="142" y="134"/>
                  </a:cubicBezTo>
                  <a:cubicBezTo>
                    <a:pt x="142" y="134"/>
                    <a:pt x="142" y="135"/>
                    <a:pt x="141" y="136"/>
                  </a:cubicBezTo>
                  <a:cubicBezTo>
                    <a:pt x="141" y="137"/>
                    <a:pt x="141" y="138"/>
                    <a:pt x="141" y="139"/>
                  </a:cubicBezTo>
                  <a:cubicBezTo>
                    <a:pt x="141" y="138"/>
                    <a:pt x="142" y="138"/>
                    <a:pt x="142" y="138"/>
                  </a:cubicBezTo>
                  <a:cubicBezTo>
                    <a:pt x="143" y="135"/>
                    <a:pt x="145" y="133"/>
                    <a:pt x="146" y="130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46" y="130"/>
                    <a:pt x="146" y="130"/>
                    <a:pt x="146" y="129"/>
                  </a:cubicBezTo>
                  <a:cubicBezTo>
                    <a:pt x="146" y="129"/>
                    <a:pt x="145" y="128"/>
                    <a:pt x="145" y="127"/>
                  </a:cubicBezTo>
                  <a:close/>
                  <a:moveTo>
                    <a:pt x="44" y="232"/>
                  </a:moveTo>
                  <a:cubicBezTo>
                    <a:pt x="44" y="231"/>
                    <a:pt x="42" y="222"/>
                    <a:pt x="42" y="222"/>
                  </a:cubicBezTo>
                  <a:cubicBezTo>
                    <a:pt x="41" y="222"/>
                    <a:pt x="41" y="222"/>
                    <a:pt x="41" y="222"/>
                  </a:cubicBezTo>
                  <a:cubicBezTo>
                    <a:pt x="41" y="224"/>
                    <a:pt x="41" y="225"/>
                    <a:pt x="41" y="226"/>
                  </a:cubicBezTo>
                  <a:cubicBezTo>
                    <a:pt x="41" y="227"/>
                    <a:pt x="41" y="229"/>
                    <a:pt x="41" y="230"/>
                  </a:cubicBezTo>
                  <a:cubicBezTo>
                    <a:pt x="41" y="231"/>
                    <a:pt x="41" y="231"/>
                    <a:pt x="41" y="231"/>
                  </a:cubicBezTo>
                  <a:cubicBezTo>
                    <a:pt x="42" y="232"/>
                    <a:pt x="43" y="232"/>
                    <a:pt x="44" y="232"/>
                  </a:cubicBezTo>
                  <a:close/>
                  <a:moveTo>
                    <a:pt x="106" y="171"/>
                  </a:moveTo>
                  <a:cubicBezTo>
                    <a:pt x="104" y="171"/>
                    <a:pt x="103" y="171"/>
                    <a:pt x="101" y="171"/>
                  </a:cubicBezTo>
                  <a:cubicBezTo>
                    <a:pt x="101" y="171"/>
                    <a:pt x="100" y="171"/>
                    <a:pt x="100" y="171"/>
                  </a:cubicBezTo>
                  <a:cubicBezTo>
                    <a:pt x="100" y="172"/>
                    <a:pt x="99" y="172"/>
                    <a:pt x="100" y="172"/>
                  </a:cubicBezTo>
                  <a:cubicBezTo>
                    <a:pt x="100" y="173"/>
                    <a:pt x="100" y="174"/>
                    <a:pt x="100" y="175"/>
                  </a:cubicBezTo>
                  <a:cubicBezTo>
                    <a:pt x="101" y="175"/>
                    <a:pt x="102" y="174"/>
                    <a:pt x="103" y="174"/>
                  </a:cubicBezTo>
                  <a:cubicBezTo>
                    <a:pt x="103" y="174"/>
                    <a:pt x="104" y="174"/>
                    <a:pt x="104" y="173"/>
                  </a:cubicBezTo>
                  <a:cubicBezTo>
                    <a:pt x="105" y="173"/>
                    <a:pt x="105" y="173"/>
                    <a:pt x="106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6" y="172"/>
                    <a:pt x="106" y="172"/>
                    <a:pt x="106" y="171"/>
                  </a:cubicBezTo>
                  <a:close/>
                  <a:moveTo>
                    <a:pt x="23" y="225"/>
                  </a:moveTo>
                  <a:cubicBezTo>
                    <a:pt x="23" y="225"/>
                    <a:pt x="23" y="225"/>
                    <a:pt x="23" y="225"/>
                  </a:cubicBezTo>
                  <a:cubicBezTo>
                    <a:pt x="23" y="225"/>
                    <a:pt x="23" y="225"/>
                    <a:pt x="24" y="225"/>
                  </a:cubicBezTo>
                  <a:cubicBezTo>
                    <a:pt x="24" y="225"/>
                    <a:pt x="24" y="225"/>
                    <a:pt x="24" y="226"/>
                  </a:cubicBezTo>
                  <a:cubicBezTo>
                    <a:pt x="24" y="226"/>
                    <a:pt x="25" y="226"/>
                    <a:pt x="25" y="226"/>
                  </a:cubicBezTo>
                  <a:cubicBezTo>
                    <a:pt x="25" y="227"/>
                    <a:pt x="26" y="228"/>
                    <a:pt x="27" y="228"/>
                  </a:cubicBezTo>
                  <a:cubicBezTo>
                    <a:pt x="28" y="228"/>
                    <a:pt x="28" y="228"/>
                    <a:pt x="29" y="229"/>
                  </a:cubicBezTo>
                  <a:cubicBezTo>
                    <a:pt x="29" y="230"/>
                    <a:pt x="30" y="230"/>
                    <a:pt x="30" y="231"/>
                  </a:cubicBezTo>
                  <a:cubicBezTo>
                    <a:pt x="31" y="230"/>
                    <a:pt x="31" y="229"/>
                    <a:pt x="30" y="229"/>
                  </a:cubicBezTo>
                  <a:cubicBezTo>
                    <a:pt x="30" y="229"/>
                    <a:pt x="30" y="229"/>
                    <a:pt x="29" y="228"/>
                  </a:cubicBezTo>
                  <a:cubicBezTo>
                    <a:pt x="29" y="228"/>
                    <a:pt x="29" y="228"/>
                    <a:pt x="29" y="228"/>
                  </a:cubicBezTo>
                  <a:cubicBezTo>
                    <a:pt x="27" y="226"/>
                    <a:pt x="26" y="225"/>
                    <a:pt x="26" y="223"/>
                  </a:cubicBezTo>
                  <a:cubicBezTo>
                    <a:pt x="25" y="222"/>
                    <a:pt x="25" y="221"/>
                    <a:pt x="25" y="220"/>
                  </a:cubicBezTo>
                  <a:cubicBezTo>
                    <a:pt x="25" y="221"/>
                    <a:pt x="24" y="221"/>
                    <a:pt x="24" y="221"/>
                  </a:cubicBezTo>
                  <a:cubicBezTo>
                    <a:pt x="25" y="222"/>
                    <a:pt x="25" y="222"/>
                    <a:pt x="25" y="223"/>
                  </a:cubicBezTo>
                  <a:cubicBezTo>
                    <a:pt x="25" y="223"/>
                    <a:pt x="25" y="224"/>
                    <a:pt x="25" y="224"/>
                  </a:cubicBezTo>
                  <a:cubicBezTo>
                    <a:pt x="25" y="224"/>
                    <a:pt x="24" y="224"/>
                    <a:pt x="24" y="224"/>
                  </a:cubicBezTo>
                  <a:cubicBezTo>
                    <a:pt x="24" y="224"/>
                    <a:pt x="23" y="225"/>
                    <a:pt x="23" y="225"/>
                  </a:cubicBezTo>
                  <a:close/>
                  <a:moveTo>
                    <a:pt x="55" y="210"/>
                  </a:moveTo>
                  <a:cubicBezTo>
                    <a:pt x="54" y="211"/>
                    <a:pt x="53" y="213"/>
                    <a:pt x="53" y="214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5"/>
                    <a:pt x="54" y="216"/>
                    <a:pt x="54" y="217"/>
                  </a:cubicBezTo>
                  <a:cubicBezTo>
                    <a:pt x="54" y="217"/>
                    <a:pt x="55" y="217"/>
                    <a:pt x="55" y="218"/>
                  </a:cubicBezTo>
                  <a:cubicBezTo>
                    <a:pt x="55" y="218"/>
                    <a:pt x="55" y="218"/>
                    <a:pt x="55" y="219"/>
                  </a:cubicBezTo>
                  <a:cubicBezTo>
                    <a:pt x="56" y="218"/>
                    <a:pt x="56" y="218"/>
                    <a:pt x="56" y="217"/>
                  </a:cubicBezTo>
                  <a:cubicBezTo>
                    <a:pt x="57" y="217"/>
                    <a:pt x="57" y="216"/>
                    <a:pt x="56" y="216"/>
                  </a:cubicBezTo>
                  <a:cubicBezTo>
                    <a:pt x="56" y="215"/>
                    <a:pt x="56" y="214"/>
                    <a:pt x="56" y="213"/>
                  </a:cubicBezTo>
                  <a:cubicBezTo>
                    <a:pt x="55" y="212"/>
                    <a:pt x="55" y="211"/>
                    <a:pt x="55" y="210"/>
                  </a:cubicBezTo>
                  <a:close/>
                  <a:moveTo>
                    <a:pt x="113" y="171"/>
                  </a:moveTo>
                  <a:cubicBezTo>
                    <a:pt x="112" y="172"/>
                    <a:pt x="111" y="173"/>
                    <a:pt x="111" y="174"/>
                  </a:cubicBezTo>
                  <a:cubicBezTo>
                    <a:pt x="110" y="174"/>
                    <a:pt x="110" y="174"/>
                    <a:pt x="110" y="175"/>
                  </a:cubicBezTo>
                  <a:cubicBezTo>
                    <a:pt x="111" y="176"/>
                    <a:pt x="111" y="178"/>
                    <a:pt x="111" y="179"/>
                  </a:cubicBezTo>
                  <a:cubicBezTo>
                    <a:pt x="111" y="179"/>
                    <a:pt x="111" y="180"/>
                    <a:pt x="111" y="180"/>
                  </a:cubicBezTo>
                  <a:cubicBezTo>
                    <a:pt x="112" y="179"/>
                    <a:pt x="112" y="178"/>
                    <a:pt x="113" y="177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3" y="176"/>
                    <a:pt x="113" y="175"/>
                    <a:pt x="113" y="175"/>
                  </a:cubicBezTo>
                  <a:cubicBezTo>
                    <a:pt x="113" y="174"/>
                    <a:pt x="113" y="172"/>
                    <a:pt x="113" y="171"/>
                  </a:cubicBezTo>
                  <a:close/>
                  <a:moveTo>
                    <a:pt x="107" y="169"/>
                  </a:moveTo>
                  <a:cubicBezTo>
                    <a:pt x="108" y="169"/>
                    <a:pt x="108" y="169"/>
                    <a:pt x="109" y="169"/>
                  </a:cubicBezTo>
                  <a:cubicBezTo>
                    <a:pt x="109" y="170"/>
                    <a:pt x="110" y="170"/>
                    <a:pt x="110" y="170"/>
                  </a:cubicBezTo>
                  <a:cubicBezTo>
                    <a:pt x="111" y="170"/>
                    <a:pt x="111" y="169"/>
                    <a:pt x="111" y="169"/>
                  </a:cubicBezTo>
                  <a:cubicBezTo>
                    <a:pt x="111" y="169"/>
                    <a:pt x="112" y="169"/>
                    <a:pt x="112" y="168"/>
                  </a:cubicBezTo>
                  <a:cubicBezTo>
                    <a:pt x="112" y="168"/>
                    <a:pt x="112" y="168"/>
                    <a:pt x="112" y="168"/>
                  </a:cubicBezTo>
                  <a:cubicBezTo>
                    <a:pt x="112" y="167"/>
                    <a:pt x="111" y="166"/>
                    <a:pt x="111" y="164"/>
                  </a:cubicBezTo>
                  <a:cubicBezTo>
                    <a:pt x="110" y="165"/>
                    <a:pt x="108" y="167"/>
                    <a:pt x="107" y="168"/>
                  </a:cubicBezTo>
                  <a:cubicBezTo>
                    <a:pt x="107" y="168"/>
                    <a:pt x="107" y="169"/>
                    <a:pt x="107" y="169"/>
                  </a:cubicBezTo>
                  <a:close/>
                  <a:moveTo>
                    <a:pt x="107" y="164"/>
                  </a:moveTo>
                  <a:cubicBezTo>
                    <a:pt x="107" y="164"/>
                    <a:pt x="107" y="163"/>
                    <a:pt x="107" y="163"/>
                  </a:cubicBezTo>
                  <a:cubicBezTo>
                    <a:pt x="108" y="162"/>
                    <a:pt x="109" y="161"/>
                    <a:pt x="110" y="16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10" y="159"/>
                    <a:pt x="109" y="158"/>
                    <a:pt x="109" y="157"/>
                  </a:cubicBezTo>
                  <a:cubicBezTo>
                    <a:pt x="109" y="157"/>
                    <a:pt x="108" y="157"/>
                    <a:pt x="108" y="157"/>
                  </a:cubicBezTo>
                  <a:cubicBezTo>
                    <a:pt x="108" y="158"/>
                    <a:pt x="108" y="158"/>
                    <a:pt x="108" y="159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8" y="160"/>
                    <a:pt x="107" y="160"/>
                    <a:pt x="107" y="160"/>
                  </a:cubicBezTo>
                  <a:cubicBezTo>
                    <a:pt x="106" y="160"/>
                    <a:pt x="106" y="160"/>
                    <a:pt x="106" y="160"/>
                  </a:cubicBezTo>
                  <a:cubicBezTo>
                    <a:pt x="105" y="160"/>
                    <a:pt x="105" y="159"/>
                    <a:pt x="104" y="159"/>
                  </a:cubicBezTo>
                  <a:cubicBezTo>
                    <a:pt x="105" y="160"/>
                    <a:pt x="105" y="161"/>
                    <a:pt x="105" y="162"/>
                  </a:cubicBezTo>
                  <a:cubicBezTo>
                    <a:pt x="106" y="163"/>
                    <a:pt x="106" y="163"/>
                    <a:pt x="107" y="164"/>
                  </a:cubicBezTo>
                  <a:close/>
                  <a:moveTo>
                    <a:pt x="59" y="213"/>
                  </a:moveTo>
                  <a:cubicBezTo>
                    <a:pt x="60" y="212"/>
                    <a:pt x="60" y="212"/>
                    <a:pt x="60" y="211"/>
                  </a:cubicBezTo>
                  <a:cubicBezTo>
                    <a:pt x="60" y="209"/>
                    <a:pt x="60" y="208"/>
                    <a:pt x="60" y="206"/>
                  </a:cubicBezTo>
                  <a:cubicBezTo>
                    <a:pt x="60" y="205"/>
                    <a:pt x="60" y="205"/>
                    <a:pt x="60" y="204"/>
                  </a:cubicBezTo>
                  <a:cubicBezTo>
                    <a:pt x="59" y="205"/>
                    <a:pt x="58" y="205"/>
                    <a:pt x="58" y="206"/>
                  </a:cubicBezTo>
                  <a:cubicBezTo>
                    <a:pt x="58" y="206"/>
                    <a:pt x="58" y="207"/>
                    <a:pt x="58" y="207"/>
                  </a:cubicBezTo>
                  <a:cubicBezTo>
                    <a:pt x="58" y="208"/>
                    <a:pt x="58" y="208"/>
                    <a:pt x="58" y="209"/>
                  </a:cubicBezTo>
                  <a:cubicBezTo>
                    <a:pt x="58" y="210"/>
                    <a:pt x="59" y="212"/>
                    <a:pt x="59" y="213"/>
                  </a:cubicBezTo>
                  <a:close/>
                  <a:moveTo>
                    <a:pt x="80" y="176"/>
                  </a:moveTo>
                  <a:cubicBezTo>
                    <a:pt x="80" y="177"/>
                    <a:pt x="81" y="179"/>
                    <a:pt x="81" y="180"/>
                  </a:cubicBezTo>
                  <a:cubicBezTo>
                    <a:pt x="83" y="180"/>
                    <a:pt x="84" y="180"/>
                    <a:pt x="86" y="180"/>
                  </a:cubicBezTo>
                  <a:cubicBezTo>
                    <a:pt x="86" y="179"/>
                    <a:pt x="85" y="178"/>
                    <a:pt x="85" y="177"/>
                  </a:cubicBezTo>
                  <a:cubicBezTo>
                    <a:pt x="83" y="177"/>
                    <a:pt x="82" y="176"/>
                    <a:pt x="80" y="176"/>
                  </a:cubicBezTo>
                  <a:close/>
                  <a:moveTo>
                    <a:pt x="67" y="210"/>
                  </a:moveTo>
                  <a:cubicBezTo>
                    <a:pt x="69" y="209"/>
                    <a:pt x="71" y="208"/>
                    <a:pt x="73" y="207"/>
                  </a:cubicBezTo>
                  <a:cubicBezTo>
                    <a:pt x="72" y="206"/>
                    <a:pt x="72" y="205"/>
                    <a:pt x="71" y="204"/>
                  </a:cubicBezTo>
                  <a:cubicBezTo>
                    <a:pt x="70" y="205"/>
                    <a:pt x="69" y="206"/>
                    <a:pt x="68" y="206"/>
                  </a:cubicBezTo>
                  <a:cubicBezTo>
                    <a:pt x="68" y="206"/>
                    <a:pt x="68" y="206"/>
                    <a:pt x="68" y="207"/>
                  </a:cubicBezTo>
                  <a:cubicBezTo>
                    <a:pt x="68" y="208"/>
                    <a:pt x="68" y="209"/>
                    <a:pt x="67" y="210"/>
                  </a:cubicBezTo>
                  <a:close/>
                  <a:moveTo>
                    <a:pt x="136" y="148"/>
                  </a:moveTo>
                  <a:cubicBezTo>
                    <a:pt x="136" y="148"/>
                    <a:pt x="136" y="148"/>
                    <a:pt x="136" y="148"/>
                  </a:cubicBezTo>
                  <a:cubicBezTo>
                    <a:pt x="137" y="147"/>
                    <a:pt x="138" y="145"/>
                    <a:pt x="139" y="143"/>
                  </a:cubicBezTo>
                  <a:cubicBezTo>
                    <a:pt x="138" y="143"/>
                    <a:pt x="138" y="142"/>
                    <a:pt x="138" y="142"/>
                  </a:cubicBezTo>
                  <a:cubicBezTo>
                    <a:pt x="138" y="141"/>
                    <a:pt x="138" y="140"/>
                    <a:pt x="138" y="139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7" y="140"/>
                    <a:pt x="137" y="141"/>
                    <a:pt x="136" y="142"/>
                  </a:cubicBezTo>
                  <a:cubicBezTo>
                    <a:pt x="136" y="142"/>
                    <a:pt x="136" y="143"/>
                    <a:pt x="136" y="143"/>
                  </a:cubicBezTo>
                  <a:cubicBezTo>
                    <a:pt x="136" y="145"/>
                    <a:pt x="136" y="146"/>
                    <a:pt x="136" y="148"/>
                  </a:cubicBezTo>
                  <a:cubicBezTo>
                    <a:pt x="135" y="148"/>
                    <a:pt x="136" y="148"/>
                    <a:pt x="136" y="148"/>
                  </a:cubicBezTo>
                  <a:close/>
                  <a:moveTo>
                    <a:pt x="123" y="144"/>
                  </a:moveTo>
                  <a:cubicBezTo>
                    <a:pt x="123" y="144"/>
                    <a:pt x="122" y="144"/>
                    <a:pt x="122" y="144"/>
                  </a:cubicBezTo>
                  <a:cubicBezTo>
                    <a:pt x="122" y="145"/>
                    <a:pt x="121" y="146"/>
                    <a:pt x="121" y="147"/>
                  </a:cubicBezTo>
                  <a:cubicBezTo>
                    <a:pt x="120" y="147"/>
                    <a:pt x="120" y="148"/>
                    <a:pt x="120" y="148"/>
                  </a:cubicBezTo>
                  <a:cubicBezTo>
                    <a:pt x="121" y="150"/>
                    <a:pt x="121" y="151"/>
                    <a:pt x="122" y="153"/>
                  </a:cubicBezTo>
                  <a:cubicBezTo>
                    <a:pt x="122" y="153"/>
                    <a:pt x="122" y="153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1"/>
                    <a:pt x="122" y="150"/>
                    <a:pt x="123" y="148"/>
                  </a:cubicBezTo>
                  <a:cubicBezTo>
                    <a:pt x="123" y="147"/>
                    <a:pt x="123" y="147"/>
                    <a:pt x="123" y="146"/>
                  </a:cubicBezTo>
                  <a:cubicBezTo>
                    <a:pt x="123" y="145"/>
                    <a:pt x="123" y="145"/>
                    <a:pt x="123" y="144"/>
                  </a:cubicBezTo>
                  <a:close/>
                  <a:moveTo>
                    <a:pt x="52" y="203"/>
                  </a:moveTo>
                  <a:cubicBezTo>
                    <a:pt x="51" y="205"/>
                    <a:pt x="50" y="206"/>
                    <a:pt x="50" y="207"/>
                  </a:cubicBezTo>
                  <a:cubicBezTo>
                    <a:pt x="49" y="207"/>
                    <a:pt x="49" y="208"/>
                    <a:pt x="50" y="208"/>
                  </a:cubicBezTo>
                  <a:cubicBezTo>
                    <a:pt x="50" y="209"/>
                    <a:pt x="50" y="209"/>
                    <a:pt x="51" y="210"/>
                  </a:cubicBezTo>
                  <a:cubicBezTo>
                    <a:pt x="52" y="209"/>
                    <a:pt x="53" y="208"/>
                    <a:pt x="53" y="207"/>
                  </a:cubicBezTo>
                  <a:cubicBezTo>
                    <a:pt x="53" y="206"/>
                    <a:pt x="52" y="205"/>
                    <a:pt x="52" y="203"/>
                  </a:cubicBezTo>
                  <a:close/>
                  <a:moveTo>
                    <a:pt x="50" y="213"/>
                  </a:moveTo>
                  <a:cubicBezTo>
                    <a:pt x="50" y="212"/>
                    <a:pt x="50" y="212"/>
                    <a:pt x="50" y="212"/>
                  </a:cubicBezTo>
                  <a:cubicBezTo>
                    <a:pt x="49" y="211"/>
                    <a:pt x="49" y="210"/>
                    <a:pt x="48" y="209"/>
                  </a:cubicBezTo>
                  <a:cubicBezTo>
                    <a:pt x="47" y="212"/>
                    <a:pt x="46" y="214"/>
                    <a:pt x="45" y="216"/>
                  </a:cubicBezTo>
                  <a:cubicBezTo>
                    <a:pt x="45" y="217"/>
                    <a:pt x="46" y="218"/>
                    <a:pt x="46" y="219"/>
                  </a:cubicBezTo>
                  <a:cubicBezTo>
                    <a:pt x="47" y="219"/>
                    <a:pt x="47" y="218"/>
                    <a:pt x="47" y="218"/>
                  </a:cubicBezTo>
                  <a:cubicBezTo>
                    <a:pt x="47" y="217"/>
                    <a:pt x="47" y="216"/>
                    <a:pt x="47" y="214"/>
                  </a:cubicBezTo>
                  <a:cubicBezTo>
                    <a:pt x="47" y="214"/>
                    <a:pt x="47" y="213"/>
                    <a:pt x="48" y="213"/>
                  </a:cubicBezTo>
                  <a:cubicBezTo>
                    <a:pt x="48" y="212"/>
                    <a:pt x="49" y="212"/>
                    <a:pt x="49" y="212"/>
                  </a:cubicBezTo>
                  <a:cubicBezTo>
                    <a:pt x="49" y="212"/>
                    <a:pt x="49" y="213"/>
                    <a:pt x="50" y="213"/>
                  </a:cubicBezTo>
                  <a:close/>
                  <a:moveTo>
                    <a:pt x="168" y="80"/>
                  </a:moveTo>
                  <a:cubicBezTo>
                    <a:pt x="169" y="79"/>
                    <a:pt x="169" y="78"/>
                    <a:pt x="169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8" y="74"/>
                    <a:pt x="167" y="72"/>
                    <a:pt x="165" y="70"/>
                  </a:cubicBezTo>
                  <a:cubicBezTo>
                    <a:pt x="165" y="69"/>
                    <a:pt x="165" y="69"/>
                    <a:pt x="165" y="69"/>
                  </a:cubicBezTo>
                  <a:cubicBezTo>
                    <a:pt x="165" y="70"/>
                    <a:pt x="165" y="72"/>
                    <a:pt x="166" y="73"/>
                  </a:cubicBezTo>
                  <a:cubicBezTo>
                    <a:pt x="166" y="73"/>
                    <a:pt x="166" y="74"/>
                    <a:pt x="166" y="74"/>
                  </a:cubicBezTo>
                  <a:cubicBezTo>
                    <a:pt x="166" y="75"/>
                    <a:pt x="167" y="75"/>
                    <a:pt x="167" y="75"/>
                  </a:cubicBezTo>
                  <a:cubicBezTo>
                    <a:pt x="167" y="76"/>
                    <a:pt x="168" y="76"/>
                    <a:pt x="167" y="77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8" y="78"/>
                    <a:pt x="168" y="79"/>
                    <a:pt x="168" y="80"/>
                  </a:cubicBezTo>
                  <a:close/>
                  <a:moveTo>
                    <a:pt x="73" y="158"/>
                  </a:moveTo>
                  <a:cubicBezTo>
                    <a:pt x="70" y="164"/>
                    <a:pt x="67" y="170"/>
                    <a:pt x="64" y="176"/>
                  </a:cubicBezTo>
                  <a:cubicBezTo>
                    <a:pt x="65" y="176"/>
                    <a:pt x="65" y="176"/>
                    <a:pt x="65" y="175"/>
                  </a:cubicBezTo>
                  <a:cubicBezTo>
                    <a:pt x="65" y="175"/>
                    <a:pt x="66" y="174"/>
                    <a:pt x="66" y="174"/>
                  </a:cubicBezTo>
                  <a:cubicBezTo>
                    <a:pt x="69" y="169"/>
                    <a:pt x="71" y="164"/>
                    <a:pt x="74" y="159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73" y="158"/>
                  </a:cubicBezTo>
                  <a:close/>
                  <a:moveTo>
                    <a:pt x="98" y="167"/>
                  </a:moveTo>
                  <a:cubicBezTo>
                    <a:pt x="99" y="167"/>
                    <a:pt x="103" y="165"/>
                    <a:pt x="104" y="164"/>
                  </a:cubicBezTo>
                  <a:cubicBezTo>
                    <a:pt x="102" y="164"/>
                    <a:pt x="100" y="164"/>
                    <a:pt x="97" y="164"/>
                  </a:cubicBezTo>
                  <a:cubicBezTo>
                    <a:pt x="98" y="165"/>
                    <a:pt x="98" y="166"/>
                    <a:pt x="98" y="167"/>
                  </a:cubicBezTo>
                  <a:close/>
                  <a:moveTo>
                    <a:pt x="160" y="98"/>
                  </a:moveTo>
                  <a:cubicBezTo>
                    <a:pt x="160" y="98"/>
                    <a:pt x="160" y="98"/>
                    <a:pt x="160" y="98"/>
                  </a:cubicBezTo>
                  <a:cubicBezTo>
                    <a:pt x="160" y="97"/>
                    <a:pt x="161" y="95"/>
                    <a:pt x="162" y="94"/>
                  </a:cubicBezTo>
                  <a:cubicBezTo>
                    <a:pt x="162" y="93"/>
                    <a:pt x="162" y="93"/>
                    <a:pt x="162" y="92"/>
                  </a:cubicBezTo>
                  <a:cubicBezTo>
                    <a:pt x="162" y="91"/>
                    <a:pt x="162" y="90"/>
                    <a:pt x="162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91"/>
                    <a:pt x="161" y="91"/>
                    <a:pt x="160" y="92"/>
                  </a:cubicBezTo>
                  <a:cubicBezTo>
                    <a:pt x="160" y="93"/>
                    <a:pt x="159" y="95"/>
                    <a:pt x="160" y="96"/>
                  </a:cubicBezTo>
                  <a:cubicBezTo>
                    <a:pt x="160" y="97"/>
                    <a:pt x="160" y="97"/>
                    <a:pt x="160" y="98"/>
                  </a:cubicBezTo>
                  <a:close/>
                  <a:moveTo>
                    <a:pt x="65" y="207"/>
                  </a:moveTo>
                  <a:cubicBezTo>
                    <a:pt x="65" y="206"/>
                    <a:pt x="66" y="206"/>
                    <a:pt x="66" y="206"/>
                  </a:cubicBezTo>
                  <a:cubicBezTo>
                    <a:pt x="67" y="205"/>
                    <a:pt x="67" y="205"/>
                    <a:pt x="66" y="204"/>
                  </a:cubicBezTo>
                  <a:cubicBezTo>
                    <a:pt x="66" y="204"/>
                    <a:pt x="66" y="204"/>
                    <a:pt x="66" y="203"/>
                  </a:cubicBezTo>
                  <a:cubicBezTo>
                    <a:pt x="65" y="202"/>
                    <a:pt x="65" y="202"/>
                    <a:pt x="65" y="201"/>
                  </a:cubicBezTo>
                  <a:cubicBezTo>
                    <a:pt x="65" y="200"/>
                    <a:pt x="65" y="200"/>
                    <a:pt x="65" y="199"/>
                  </a:cubicBezTo>
                  <a:cubicBezTo>
                    <a:pt x="64" y="199"/>
                    <a:pt x="64" y="199"/>
                    <a:pt x="64" y="200"/>
                  </a:cubicBezTo>
                  <a:cubicBezTo>
                    <a:pt x="64" y="200"/>
                    <a:pt x="63" y="200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ubicBezTo>
                    <a:pt x="64" y="205"/>
                    <a:pt x="64" y="206"/>
                    <a:pt x="65" y="207"/>
                  </a:cubicBezTo>
                  <a:close/>
                  <a:moveTo>
                    <a:pt x="142" y="28"/>
                  </a:moveTo>
                  <a:cubicBezTo>
                    <a:pt x="143" y="26"/>
                    <a:pt x="144" y="25"/>
                    <a:pt x="146" y="25"/>
                  </a:cubicBezTo>
                  <a:cubicBezTo>
                    <a:pt x="146" y="25"/>
                    <a:pt x="146" y="24"/>
                    <a:pt x="146" y="24"/>
                  </a:cubicBezTo>
                  <a:cubicBezTo>
                    <a:pt x="146" y="23"/>
                    <a:pt x="147" y="23"/>
                    <a:pt x="147" y="23"/>
                  </a:cubicBezTo>
                  <a:cubicBezTo>
                    <a:pt x="148" y="23"/>
                    <a:pt x="148" y="23"/>
                    <a:pt x="148" y="22"/>
                  </a:cubicBezTo>
                  <a:cubicBezTo>
                    <a:pt x="147" y="21"/>
                    <a:pt x="146" y="21"/>
                    <a:pt x="145" y="22"/>
                  </a:cubicBezTo>
                  <a:cubicBezTo>
                    <a:pt x="144" y="24"/>
                    <a:pt x="143" y="26"/>
                    <a:pt x="142" y="28"/>
                  </a:cubicBezTo>
                  <a:close/>
                  <a:moveTo>
                    <a:pt x="25" y="237"/>
                  </a:moveTo>
                  <a:cubicBezTo>
                    <a:pt x="25" y="238"/>
                    <a:pt x="26" y="238"/>
                    <a:pt x="26" y="238"/>
                  </a:cubicBezTo>
                  <a:cubicBezTo>
                    <a:pt x="26" y="238"/>
                    <a:pt x="27" y="237"/>
                    <a:pt x="27" y="237"/>
                  </a:cubicBezTo>
                  <a:cubicBezTo>
                    <a:pt x="27" y="237"/>
                    <a:pt x="27" y="236"/>
                    <a:pt x="27" y="236"/>
                  </a:cubicBezTo>
                  <a:cubicBezTo>
                    <a:pt x="27" y="235"/>
                    <a:pt x="27" y="235"/>
                    <a:pt x="27" y="235"/>
                  </a:cubicBezTo>
                  <a:cubicBezTo>
                    <a:pt x="27" y="235"/>
                    <a:pt x="27" y="234"/>
                    <a:pt x="27" y="234"/>
                  </a:cubicBezTo>
                  <a:cubicBezTo>
                    <a:pt x="27" y="234"/>
                    <a:pt x="28" y="233"/>
                    <a:pt x="28" y="233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29" y="233"/>
                    <a:pt x="30" y="232"/>
                    <a:pt x="30" y="232"/>
                  </a:cubicBezTo>
                  <a:cubicBezTo>
                    <a:pt x="29" y="232"/>
                    <a:pt x="28" y="231"/>
                    <a:pt x="28" y="231"/>
                  </a:cubicBezTo>
                  <a:cubicBezTo>
                    <a:pt x="27" y="233"/>
                    <a:pt x="26" y="235"/>
                    <a:pt x="25" y="237"/>
                  </a:cubicBezTo>
                  <a:close/>
                  <a:moveTo>
                    <a:pt x="55" y="226"/>
                  </a:moveTo>
                  <a:cubicBezTo>
                    <a:pt x="55" y="226"/>
                    <a:pt x="55" y="226"/>
                    <a:pt x="55" y="226"/>
                  </a:cubicBezTo>
                  <a:cubicBezTo>
                    <a:pt x="58" y="222"/>
                    <a:pt x="62" y="218"/>
                    <a:pt x="65" y="214"/>
                  </a:cubicBezTo>
                  <a:cubicBezTo>
                    <a:pt x="65" y="214"/>
                    <a:pt x="65" y="214"/>
                    <a:pt x="65" y="214"/>
                  </a:cubicBezTo>
                  <a:cubicBezTo>
                    <a:pt x="64" y="214"/>
                    <a:pt x="64" y="215"/>
                    <a:pt x="64" y="215"/>
                  </a:cubicBezTo>
                  <a:cubicBezTo>
                    <a:pt x="63" y="216"/>
                    <a:pt x="62" y="217"/>
                    <a:pt x="61" y="219"/>
                  </a:cubicBezTo>
                  <a:cubicBezTo>
                    <a:pt x="59" y="221"/>
                    <a:pt x="57" y="223"/>
                    <a:pt x="55" y="225"/>
                  </a:cubicBezTo>
                  <a:cubicBezTo>
                    <a:pt x="55" y="226"/>
                    <a:pt x="55" y="226"/>
                    <a:pt x="55" y="226"/>
                  </a:cubicBezTo>
                  <a:close/>
                  <a:moveTo>
                    <a:pt x="147" y="116"/>
                  </a:moveTo>
                  <a:cubicBezTo>
                    <a:pt x="147" y="116"/>
                    <a:pt x="147" y="116"/>
                    <a:pt x="147" y="116"/>
                  </a:cubicBezTo>
                  <a:cubicBezTo>
                    <a:pt x="146" y="118"/>
                    <a:pt x="145" y="119"/>
                    <a:pt x="144" y="121"/>
                  </a:cubicBezTo>
                  <a:cubicBezTo>
                    <a:pt x="145" y="122"/>
                    <a:pt x="145" y="122"/>
                    <a:pt x="146" y="123"/>
                  </a:cubicBezTo>
                  <a:cubicBezTo>
                    <a:pt x="146" y="122"/>
                    <a:pt x="147" y="121"/>
                    <a:pt x="147" y="120"/>
                  </a:cubicBezTo>
                  <a:cubicBezTo>
                    <a:pt x="148" y="120"/>
                    <a:pt x="148" y="120"/>
                    <a:pt x="148" y="120"/>
                  </a:cubicBezTo>
                  <a:cubicBezTo>
                    <a:pt x="148" y="119"/>
                    <a:pt x="147" y="117"/>
                    <a:pt x="147" y="116"/>
                  </a:cubicBezTo>
                  <a:close/>
                  <a:moveTo>
                    <a:pt x="139" y="6"/>
                  </a:moveTo>
                  <a:cubicBezTo>
                    <a:pt x="139" y="6"/>
                    <a:pt x="139" y="6"/>
                    <a:pt x="140" y="7"/>
                  </a:cubicBezTo>
                  <a:cubicBezTo>
                    <a:pt x="141" y="7"/>
                    <a:pt x="141" y="7"/>
                    <a:pt x="142" y="8"/>
                  </a:cubicBezTo>
                  <a:cubicBezTo>
                    <a:pt x="142" y="8"/>
                    <a:pt x="143" y="8"/>
                    <a:pt x="143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6" y="8"/>
                    <a:pt x="147" y="8"/>
                    <a:pt x="148" y="8"/>
                  </a:cubicBezTo>
                  <a:cubicBezTo>
                    <a:pt x="148" y="8"/>
                    <a:pt x="148" y="7"/>
                    <a:pt x="147" y="7"/>
                  </a:cubicBezTo>
                  <a:cubicBezTo>
                    <a:pt x="145" y="7"/>
                    <a:pt x="143" y="6"/>
                    <a:pt x="141" y="6"/>
                  </a:cubicBezTo>
                  <a:cubicBezTo>
                    <a:pt x="140" y="5"/>
                    <a:pt x="140" y="6"/>
                    <a:pt x="139" y="6"/>
                  </a:cubicBezTo>
                  <a:close/>
                  <a:moveTo>
                    <a:pt x="41" y="242"/>
                  </a:moveTo>
                  <a:cubicBezTo>
                    <a:pt x="41" y="242"/>
                    <a:pt x="42" y="241"/>
                    <a:pt x="42" y="241"/>
                  </a:cubicBezTo>
                  <a:cubicBezTo>
                    <a:pt x="42" y="240"/>
                    <a:pt x="43" y="240"/>
                    <a:pt x="43" y="239"/>
                  </a:cubicBezTo>
                  <a:cubicBezTo>
                    <a:pt x="43" y="239"/>
                    <a:pt x="43" y="239"/>
                    <a:pt x="43" y="239"/>
                  </a:cubicBezTo>
                  <a:cubicBezTo>
                    <a:pt x="43" y="238"/>
                    <a:pt x="43" y="237"/>
                    <a:pt x="42" y="236"/>
                  </a:cubicBezTo>
                  <a:cubicBezTo>
                    <a:pt x="42" y="237"/>
                    <a:pt x="41" y="237"/>
                    <a:pt x="41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41" y="240"/>
                    <a:pt x="41" y="241"/>
                    <a:pt x="41" y="242"/>
                  </a:cubicBezTo>
                  <a:close/>
                  <a:moveTo>
                    <a:pt x="23" y="253"/>
                  </a:moveTo>
                  <a:cubicBezTo>
                    <a:pt x="23" y="254"/>
                    <a:pt x="23" y="254"/>
                    <a:pt x="24" y="255"/>
                  </a:cubicBezTo>
                  <a:cubicBezTo>
                    <a:pt x="24" y="255"/>
                    <a:pt x="24" y="256"/>
                    <a:pt x="23" y="256"/>
                  </a:cubicBezTo>
                  <a:cubicBezTo>
                    <a:pt x="23" y="256"/>
                    <a:pt x="23" y="256"/>
                    <a:pt x="22" y="256"/>
                  </a:cubicBezTo>
                  <a:cubicBezTo>
                    <a:pt x="22" y="256"/>
                    <a:pt x="22" y="256"/>
                    <a:pt x="21" y="256"/>
                  </a:cubicBezTo>
                  <a:cubicBezTo>
                    <a:pt x="21" y="256"/>
                    <a:pt x="21" y="256"/>
                    <a:pt x="21" y="257"/>
                  </a:cubicBezTo>
                  <a:cubicBezTo>
                    <a:pt x="22" y="257"/>
                    <a:pt x="22" y="257"/>
                    <a:pt x="23" y="257"/>
                  </a:cubicBezTo>
                  <a:cubicBezTo>
                    <a:pt x="23" y="257"/>
                    <a:pt x="24" y="257"/>
                    <a:pt x="24" y="257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4" y="256"/>
                    <a:pt x="24" y="256"/>
                    <a:pt x="24" y="255"/>
                  </a:cubicBezTo>
                  <a:cubicBezTo>
                    <a:pt x="24" y="255"/>
                    <a:pt x="25" y="254"/>
                    <a:pt x="25" y="254"/>
                  </a:cubicBezTo>
                  <a:cubicBezTo>
                    <a:pt x="25" y="253"/>
                    <a:pt x="25" y="253"/>
                    <a:pt x="26" y="252"/>
                  </a:cubicBezTo>
                  <a:cubicBezTo>
                    <a:pt x="25" y="252"/>
                    <a:pt x="25" y="252"/>
                    <a:pt x="24" y="252"/>
                  </a:cubicBezTo>
                  <a:cubicBezTo>
                    <a:pt x="24" y="252"/>
                    <a:pt x="23" y="253"/>
                    <a:pt x="23" y="253"/>
                  </a:cubicBezTo>
                  <a:close/>
                  <a:moveTo>
                    <a:pt x="24" y="228"/>
                  </a:moveTo>
                  <a:cubicBezTo>
                    <a:pt x="23" y="230"/>
                    <a:pt x="23" y="232"/>
                    <a:pt x="22" y="234"/>
                  </a:cubicBezTo>
                  <a:cubicBezTo>
                    <a:pt x="22" y="234"/>
                    <a:pt x="22" y="234"/>
                    <a:pt x="22" y="235"/>
                  </a:cubicBezTo>
                  <a:cubicBezTo>
                    <a:pt x="23" y="233"/>
                    <a:pt x="25" y="231"/>
                    <a:pt x="26" y="230"/>
                  </a:cubicBezTo>
                  <a:cubicBezTo>
                    <a:pt x="25" y="229"/>
                    <a:pt x="25" y="229"/>
                    <a:pt x="24" y="228"/>
                  </a:cubicBezTo>
                  <a:close/>
                  <a:moveTo>
                    <a:pt x="117" y="178"/>
                  </a:moveTo>
                  <a:cubicBezTo>
                    <a:pt x="117" y="177"/>
                    <a:pt x="118" y="176"/>
                    <a:pt x="118" y="176"/>
                  </a:cubicBezTo>
                  <a:cubicBezTo>
                    <a:pt x="119" y="175"/>
                    <a:pt x="119" y="175"/>
                    <a:pt x="119" y="174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9" y="173"/>
                    <a:pt x="119" y="172"/>
                    <a:pt x="118" y="171"/>
                  </a:cubicBezTo>
                  <a:cubicBezTo>
                    <a:pt x="117" y="173"/>
                    <a:pt x="117" y="174"/>
                    <a:pt x="116" y="175"/>
                  </a:cubicBezTo>
                  <a:cubicBezTo>
                    <a:pt x="116" y="175"/>
                    <a:pt x="116" y="175"/>
                    <a:pt x="116" y="175"/>
                  </a:cubicBezTo>
                  <a:cubicBezTo>
                    <a:pt x="116" y="176"/>
                    <a:pt x="117" y="177"/>
                    <a:pt x="117" y="178"/>
                  </a:cubicBezTo>
                  <a:close/>
                  <a:moveTo>
                    <a:pt x="70" y="198"/>
                  </a:moveTo>
                  <a:cubicBezTo>
                    <a:pt x="70" y="197"/>
                    <a:pt x="70" y="197"/>
                    <a:pt x="70" y="197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69" y="199"/>
                    <a:pt x="69" y="200"/>
                    <a:pt x="69" y="202"/>
                  </a:cubicBezTo>
                  <a:cubicBezTo>
                    <a:pt x="69" y="202"/>
                    <a:pt x="69" y="203"/>
                    <a:pt x="69" y="204"/>
                  </a:cubicBezTo>
                  <a:cubicBezTo>
                    <a:pt x="70" y="204"/>
                    <a:pt x="70" y="203"/>
                    <a:pt x="71" y="203"/>
                  </a:cubicBezTo>
                  <a:cubicBezTo>
                    <a:pt x="71" y="201"/>
                    <a:pt x="70" y="199"/>
                    <a:pt x="70" y="198"/>
                  </a:cubicBezTo>
                  <a:close/>
                  <a:moveTo>
                    <a:pt x="112" y="163"/>
                  </a:moveTo>
                  <a:cubicBezTo>
                    <a:pt x="113" y="164"/>
                    <a:pt x="113" y="165"/>
                    <a:pt x="113" y="166"/>
                  </a:cubicBezTo>
                  <a:cubicBezTo>
                    <a:pt x="115" y="165"/>
                    <a:pt x="115" y="165"/>
                    <a:pt x="115" y="164"/>
                  </a:cubicBezTo>
                  <a:cubicBezTo>
                    <a:pt x="115" y="164"/>
                    <a:pt x="115" y="163"/>
                    <a:pt x="115" y="162"/>
                  </a:cubicBezTo>
                  <a:cubicBezTo>
                    <a:pt x="115" y="162"/>
                    <a:pt x="115" y="162"/>
                    <a:pt x="115" y="161"/>
                  </a:cubicBezTo>
                  <a:cubicBezTo>
                    <a:pt x="114" y="162"/>
                    <a:pt x="113" y="162"/>
                    <a:pt x="112" y="163"/>
                  </a:cubicBezTo>
                  <a:close/>
                  <a:moveTo>
                    <a:pt x="35" y="238"/>
                  </a:moveTo>
                  <a:cubicBezTo>
                    <a:pt x="34" y="240"/>
                    <a:pt x="33" y="241"/>
                    <a:pt x="32" y="243"/>
                  </a:cubicBezTo>
                  <a:cubicBezTo>
                    <a:pt x="33" y="243"/>
                    <a:pt x="33" y="243"/>
                    <a:pt x="33" y="244"/>
                  </a:cubicBezTo>
                  <a:cubicBezTo>
                    <a:pt x="34" y="242"/>
                    <a:pt x="35" y="241"/>
                    <a:pt x="36" y="240"/>
                  </a:cubicBezTo>
                  <a:cubicBezTo>
                    <a:pt x="36" y="239"/>
                    <a:pt x="35" y="239"/>
                    <a:pt x="35" y="238"/>
                  </a:cubicBezTo>
                  <a:close/>
                  <a:moveTo>
                    <a:pt x="87" y="182"/>
                  </a:moveTo>
                  <a:cubicBezTo>
                    <a:pt x="85" y="182"/>
                    <a:pt x="84" y="181"/>
                    <a:pt x="82" y="182"/>
                  </a:cubicBezTo>
                  <a:cubicBezTo>
                    <a:pt x="82" y="182"/>
                    <a:pt x="82" y="183"/>
                    <a:pt x="83" y="183"/>
                  </a:cubicBezTo>
                  <a:cubicBezTo>
                    <a:pt x="83" y="183"/>
                    <a:pt x="83" y="183"/>
                    <a:pt x="83" y="184"/>
                  </a:cubicBezTo>
                  <a:cubicBezTo>
                    <a:pt x="83" y="184"/>
                    <a:pt x="84" y="184"/>
                    <a:pt x="84" y="184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5" y="183"/>
                    <a:pt x="85" y="182"/>
                    <a:pt x="85" y="182"/>
                  </a:cubicBezTo>
                  <a:cubicBezTo>
                    <a:pt x="86" y="182"/>
                    <a:pt x="86" y="183"/>
                    <a:pt x="86" y="183"/>
                  </a:cubicBezTo>
                  <a:cubicBezTo>
                    <a:pt x="86" y="183"/>
                    <a:pt x="86" y="184"/>
                    <a:pt x="86" y="184"/>
                  </a:cubicBezTo>
                  <a:cubicBezTo>
                    <a:pt x="87" y="184"/>
                    <a:pt x="87" y="184"/>
                    <a:pt x="87" y="184"/>
                  </a:cubicBezTo>
                  <a:cubicBezTo>
                    <a:pt x="87" y="183"/>
                    <a:pt x="87" y="182"/>
                    <a:pt x="87" y="182"/>
                  </a:cubicBezTo>
                  <a:close/>
                  <a:moveTo>
                    <a:pt x="48" y="226"/>
                  </a:moveTo>
                  <a:cubicBezTo>
                    <a:pt x="48" y="226"/>
                    <a:pt x="48" y="226"/>
                    <a:pt x="48" y="226"/>
                  </a:cubicBezTo>
                  <a:cubicBezTo>
                    <a:pt x="48" y="228"/>
                    <a:pt x="48" y="230"/>
                    <a:pt x="48" y="232"/>
                  </a:cubicBezTo>
                  <a:cubicBezTo>
                    <a:pt x="48" y="232"/>
                    <a:pt x="49" y="232"/>
                    <a:pt x="49" y="231"/>
                  </a:cubicBezTo>
                  <a:cubicBezTo>
                    <a:pt x="49" y="231"/>
                    <a:pt x="49" y="231"/>
                    <a:pt x="49" y="230"/>
                  </a:cubicBezTo>
                  <a:cubicBezTo>
                    <a:pt x="49" y="230"/>
                    <a:pt x="50" y="230"/>
                    <a:pt x="49" y="230"/>
                  </a:cubicBezTo>
                  <a:cubicBezTo>
                    <a:pt x="49" y="229"/>
                    <a:pt x="49" y="228"/>
                    <a:pt x="48" y="227"/>
                  </a:cubicBezTo>
                  <a:cubicBezTo>
                    <a:pt x="48" y="226"/>
                    <a:pt x="48" y="226"/>
                    <a:pt x="48" y="226"/>
                  </a:cubicBezTo>
                  <a:close/>
                  <a:moveTo>
                    <a:pt x="8" y="263"/>
                  </a:moveTo>
                  <a:cubicBezTo>
                    <a:pt x="8" y="264"/>
                    <a:pt x="8" y="264"/>
                    <a:pt x="8" y="264"/>
                  </a:cubicBezTo>
                  <a:cubicBezTo>
                    <a:pt x="9" y="265"/>
                    <a:pt x="10" y="266"/>
                    <a:pt x="11" y="267"/>
                  </a:cubicBezTo>
                  <a:cubicBezTo>
                    <a:pt x="12" y="267"/>
                    <a:pt x="13" y="267"/>
                    <a:pt x="14" y="267"/>
                  </a:cubicBezTo>
                  <a:cubicBezTo>
                    <a:pt x="14" y="267"/>
                    <a:pt x="15" y="267"/>
                    <a:pt x="15" y="267"/>
                  </a:cubicBezTo>
                  <a:cubicBezTo>
                    <a:pt x="13" y="266"/>
                    <a:pt x="12" y="266"/>
                    <a:pt x="11" y="265"/>
                  </a:cubicBezTo>
                  <a:cubicBezTo>
                    <a:pt x="10" y="265"/>
                    <a:pt x="9" y="264"/>
                    <a:pt x="8" y="263"/>
                  </a:cubicBezTo>
                  <a:close/>
                  <a:moveTo>
                    <a:pt x="80" y="191"/>
                  </a:moveTo>
                  <a:cubicBezTo>
                    <a:pt x="81" y="191"/>
                    <a:pt x="82" y="191"/>
                    <a:pt x="84" y="190"/>
                  </a:cubicBezTo>
                  <a:cubicBezTo>
                    <a:pt x="84" y="190"/>
                    <a:pt x="83" y="189"/>
                    <a:pt x="83" y="188"/>
                  </a:cubicBezTo>
                  <a:cubicBezTo>
                    <a:pt x="82" y="189"/>
                    <a:pt x="81" y="189"/>
                    <a:pt x="80" y="190"/>
                  </a:cubicBezTo>
                  <a:cubicBezTo>
                    <a:pt x="80" y="190"/>
                    <a:pt x="80" y="191"/>
                    <a:pt x="80" y="191"/>
                  </a:cubicBezTo>
                  <a:close/>
                  <a:moveTo>
                    <a:pt x="143" y="123"/>
                  </a:moveTo>
                  <a:cubicBezTo>
                    <a:pt x="142" y="125"/>
                    <a:pt x="142" y="127"/>
                    <a:pt x="142" y="129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3" y="128"/>
                    <a:pt x="143" y="127"/>
                    <a:pt x="144" y="126"/>
                  </a:cubicBezTo>
                  <a:cubicBezTo>
                    <a:pt x="144" y="126"/>
                    <a:pt x="144" y="125"/>
                    <a:pt x="144" y="125"/>
                  </a:cubicBezTo>
                  <a:cubicBezTo>
                    <a:pt x="144" y="125"/>
                    <a:pt x="144" y="124"/>
                    <a:pt x="143" y="123"/>
                  </a:cubicBezTo>
                  <a:close/>
                  <a:moveTo>
                    <a:pt x="164" y="90"/>
                  </a:moveTo>
                  <a:cubicBezTo>
                    <a:pt x="164" y="90"/>
                    <a:pt x="164" y="89"/>
                    <a:pt x="164" y="89"/>
                  </a:cubicBezTo>
                  <a:cubicBezTo>
                    <a:pt x="164" y="87"/>
                    <a:pt x="164" y="86"/>
                    <a:pt x="164" y="84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4" y="85"/>
                    <a:pt x="163" y="86"/>
                    <a:pt x="163" y="87"/>
                  </a:cubicBezTo>
                  <a:cubicBezTo>
                    <a:pt x="163" y="87"/>
                    <a:pt x="163" y="87"/>
                    <a:pt x="163" y="88"/>
                  </a:cubicBezTo>
                  <a:cubicBezTo>
                    <a:pt x="163" y="88"/>
                    <a:pt x="163" y="89"/>
                    <a:pt x="164" y="90"/>
                  </a:cubicBezTo>
                  <a:close/>
                  <a:moveTo>
                    <a:pt x="115" y="173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2"/>
                    <a:pt x="117" y="171"/>
                    <a:pt x="117" y="169"/>
                  </a:cubicBezTo>
                  <a:cubicBezTo>
                    <a:pt x="117" y="169"/>
                    <a:pt x="118" y="169"/>
                    <a:pt x="118" y="169"/>
                  </a:cubicBezTo>
                  <a:cubicBezTo>
                    <a:pt x="117" y="168"/>
                    <a:pt x="117" y="168"/>
                    <a:pt x="117" y="167"/>
                  </a:cubicBezTo>
                  <a:cubicBezTo>
                    <a:pt x="116" y="167"/>
                    <a:pt x="116" y="168"/>
                    <a:pt x="116" y="168"/>
                  </a:cubicBezTo>
                  <a:cubicBezTo>
                    <a:pt x="116" y="170"/>
                    <a:pt x="115" y="171"/>
                    <a:pt x="115" y="173"/>
                  </a:cubicBezTo>
                  <a:close/>
                  <a:moveTo>
                    <a:pt x="114" y="157"/>
                  </a:moveTo>
                  <a:cubicBezTo>
                    <a:pt x="113" y="158"/>
                    <a:pt x="113" y="159"/>
                    <a:pt x="112" y="1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112" y="161"/>
                    <a:pt x="112" y="162"/>
                    <a:pt x="112" y="162"/>
                  </a:cubicBezTo>
                  <a:cubicBezTo>
                    <a:pt x="113" y="162"/>
                    <a:pt x="113" y="161"/>
                    <a:pt x="113" y="161"/>
                  </a:cubicBezTo>
                  <a:cubicBezTo>
                    <a:pt x="114" y="161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59"/>
                  </a:cubicBezTo>
                  <a:cubicBezTo>
                    <a:pt x="114" y="159"/>
                    <a:pt x="114" y="158"/>
                    <a:pt x="114" y="157"/>
                  </a:cubicBezTo>
                  <a:close/>
                  <a:moveTo>
                    <a:pt x="176" y="60"/>
                  </a:moveTo>
                  <a:cubicBezTo>
                    <a:pt x="176" y="61"/>
                    <a:pt x="176" y="61"/>
                    <a:pt x="174" y="61"/>
                  </a:cubicBezTo>
                  <a:cubicBezTo>
                    <a:pt x="175" y="62"/>
                    <a:pt x="175" y="63"/>
                    <a:pt x="176" y="64"/>
                  </a:cubicBezTo>
                  <a:cubicBezTo>
                    <a:pt x="176" y="64"/>
                    <a:pt x="177" y="63"/>
                    <a:pt x="177" y="62"/>
                  </a:cubicBezTo>
                  <a:cubicBezTo>
                    <a:pt x="176" y="61"/>
                    <a:pt x="176" y="61"/>
                    <a:pt x="176" y="60"/>
                  </a:cubicBezTo>
                  <a:close/>
                  <a:moveTo>
                    <a:pt x="10" y="263"/>
                  </a:moveTo>
                  <a:cubicBezTo>
                    <a:pt x="12" y="264"/>
                    <a:pt x="13" y="264"/>
                    <a:pt x="14" y="265"/>
                  </a:cubicBezTo>
                  <a:cubicBezTo>
                    <a:pt x="14" y="264"/>
                    <a:pt x="14" y="264"/>
                    <a:pt x="14" y="264"/>
                  </a:cubicBezTo>
                  <a:cubicBezTo>
                    <a:pt x="14" y="263"/>
                    <a:pt x="13" y="262"/>
                    <a:pt x="12" y="261"/>
                  </a:cubicBezTo>
                  <a:cubicBezTo>
                    <a:pt x="12" y="262"/>
                    <a:pt x="11" y="263"/>
                    <a:pt x="10" y="263"/>
                  </a:cubicBezTo>
                  <a:close/>
                  <a:moveTo>
                    <a:pt x="76" y="201"/>
                  </a:moveTo>
                  <a:cubicBezTo>
                    <a:pt x="77" y="201"/>
                    <a:pt x="78" y="200"/>
                    <a:pt x="79" y="200"/>
                  </a:cubicBezTo>
                  <a:cubicBezTo>
                    <a:pt x="79" y="199"/>
                    <a:pt x="79" y="198"/>
                    <a:pt x="79" y="197"/>
                  </a:cubicBezTo>
                  <a:cubicBezTo>
                    <a:pt x="78" y="198"/>
                    <a:pt x="78" y="198"/>
                    <a:pt x="77" y="198"/>
                  </a:cubicBezTo>
                  <a:cubicBezTo>
                    <a:pt x="77" y="199"/>
                    <a:pt x="77" y="200"/>
                    <a:pt x="76" y="201"/>
                  </a:cubicBezTo>
                  <a:close/>
                  <a:moveTo>
                    <a:pt x="155" y="107"/>
                  </a:moveTo>
                  <a:cubicBezTo>
                    <a:pt x="155" y="107"/>
                    <a:pt x="155" y="107"/>
                    <a:pt x="155" y="107"/>
                  </a:cubicBezTo>
                  <a:cubicBezTo>
                    <a:pt x="155" y="106"/>
                    <a:pt x="156" y="105"/>
                    <a:pt x="156" y="105"/>
                  </a:cubicBezTo>
                  <a:cubicBezTo>
                    <a:pt x="156" y="104"/>
                    <a:pt x="156" y="103"/>
                    <a:pt x="155" y="102"/>
                  </a:cubicBezTo>
                  <a:cubicBezTo>
                    <a:pt x="155" y="103"/>
                    <a:pt x="154" y="104"/>
                    <a:pt x="154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06"/>
                    <a:pt x="154" y="107"/>
                    <a:pt x="155" y="107"/>
                  </a:cubicBezTo>
                  <a:close/>
                  <a:moveTo>
                    <a:pt x="165" y="19"/>
                  </a:moveTo>
                  <a:cubicBezTo>
                    <a:pt x="165" y="19"/>
                    <a:pt x="165" y="19"/>
                    <a:pt x="165" y="19"/>
                  </a:cubicBezTo>
                  <a:cubicBezTo>
                    <a:pt x="165" y="20"/>
                    <a:pt x="165" y="21"/>
                    <a:pt x="166" y="21"/>
                  </a:cubicBezTo>
                  <a:cubicBezTo>
                    <a:pt x="167" y="23"/>
                    <a:pt x="168" y="26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27"/>
                    <a:pt x="170" y="27"/>
                    <a:pt x="170" y="26"/>
                  </a:cubicBezTo>
                  <a:cubicBezTo>
                    <a:pt x="169" y="25"/>
                    <a:pt x="168" y="23"/>
                    <a:pt x="167" y="22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5" y="21"/>
                    <a:pt x="165" y="20"/>
                  </a:cubicBezTo>
                  <a:cubicBezTo>
                    <a:pt x="165" y="20"/>
                    <a:pt x="165" y="19"/>
                    <a:pt x="165" y="19"/>
                  </a:cubicBezTo>
                  <a:close/>
                  <a:moveTo>
                    <a:pt x="120" y="165"/>
                  </a:moveTo>
                  <a:cubicBezTo>
                    <a:pt x="121" y="164"/>
                    <a:pt x="121" y="164"/>
                    <a:pt x="121" y="163"/>
                  </a:cubicBezTo>
                  <a:cubicBezTo>
                    <a:pt x="121" y="162"/>
                    <a:pt x="121" y="161"/>
                    <a:pt x="121" y="160"/>
                  </a:cubicBezTo>
                  <a:cubicBezTo>
                    <a:pt x="121" y="160"/>
                    <a:pt x="121" y="160"/>
                    <a:pt x="121" y="160"/>
                  </a:cubicBezTo>
                  <a:cubicBezTo>
                    <a:pt x="121" y="160"/>
                    <a:pt x="120" y="161"/>
                    <a:pt x="119" y="162"/>
                  </a:cubicBezTo>
                  <a:cubicBezTo>
                    <a:pt x="119" y="162"/>
                    <a:pt x="119" y="162"/>
                    <a:pt x="119" y="163"/>
                  </a:cubicBezTo>
                  <a:cubicBezTo>
                    <a:pt x="120" y="163"/>
                    <a:pt x="120" y="164"/>
                    <a:pt x="120" y="165"/>
                  </a:cubicBezTo>
                  <a:close/>
                  <a:moveTo>
                    <a:pt x="129" y="99"/>
                  </a:moveTo>
                  <a:cubicBezTo>
                    <a:pt x="126" y="96"/>
                    <a:pt x="124" y="94"/>
                    <a:pt x="120" y="93"/>
                  </a:cubicBezTo>
                  <a:cubicBezTo>
                    <a:pt x="123" y="95"/>
                    <a:pt x="126" y="97"/>
                    <a:pt x="129" y="99"/>
                  </a:cubicBezTo>
                  <a:close/>
                  <a:moveTo>
                    <a:pt x="128" y="161"/>
                  </a:moveTo>
                  <a:cubicBezTo>
                    <a:pt x="128" y="161"/>
                    <a:pt x="128" y="161"/>
                    <a:pt x="127" y="161"/>
                  </a:cubicBezTo>
                  <a:cubicBezTo>
                    <a:pt x="127" y="162"/>
                    <a:pt x="126" y="162"/>
                    <a:pt x="125" y="161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5" y="161"/>
                    <a:pt x="124" y="161"/>
                    <a:pt x="125" y="162"/>
                  </a:cubicBezTo>
                  <a:cubicBezTo>
                    <a:pt x="125" y="163"/>
                    <a:pt x="125" y="164"/>
                    <a:pt x="126" y="164"/>
                  </a:cubicBezTo>
                  <a:cubicBezTo>
                    <a:pt x="127" y="163"/>
                    <a:pt x="127" y="162"/>
                    <a:pt x="128" y="161"/>
                  </a:cubicBezTo>
                  <a:close/>
                  <a:moveTo>
                    <a:pt x="110" y="162"/>
                  </a:moveTo>
                  <a:cubicBezTo>
                    <a:pt x="110" y="162"/>
                    <a:pt x="110" y="162"/>
                    <a:pt x="110" y="162"/>
                  </a:cubicBezTo>
                  <a:cubicBezTo>
                    <a:pt x="109" y="163"/>
                    <a:pt x="108" y="164"/>
                    <a:pt x="107" y="166"/>
                  </a:cubicBezTo>
                  <a:cubicBezTo>
                    <a:pt x="107" y="166"/>
                    <a:pt x="107" y="166"/>
                    <a:pt x="107" y="167"/>
                  </a:cubicBezTo>
                  <a:cubicBezTo>
                    <a:pt x="107" y="167"/>
                    <a:pt x="107" y="167"/>
                    <a:pt x="108" y="166"/>
                  </a:cubicBezTo>
                  <a:cubicBezTo>
                    <a:pt x="108" y="166"/>
                    <a:pt x="109" y="165"/>
                    <a:pt x="110" y="165"/>
                  </a:cubicBezTo>
                  <a:cubicBezTo>
                    <a:pt x="111" y="163"/>
                    <a:pt x="111" y="164"/>
                    <a:pt x="110" y="162"/>
                  </a:cubicBezTo>
                  <a:close/>
                  <a:moveTo>
                    <a:pt x="149" y="124"/>
                  </a:moveTo>
                  <a:cubicBezTo>
                    <a:pt x="149" y="124"/>
                    <a:pt x="149" y="124"/>
                    <a:pt x="149" y="124"/>
                  </a:cubicBezTo>
                  <a:cubicBezTo>
                    <a:pt x="150" y="123"/>
                    <a:pt x="150" y="122"/>
                    <a:pt x="151" y="121"/>
                  </a:cubicBezTo>
                  <a:cubicBezTo>
                    <a:pt x="151" y="120"/>
                    <a:pt x="151" y="119"/>
                    <a:pt x="151" y="118"/>
                  </a:cubicBezTo>
                  <a:cubicBezTo>
                    <a:pt x="150" y="119"/>
                    <a:pt x="150" y="120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2"/>
                    <a:pt x="149" y="123"/>
                    <a:pt x="149" y="124"/>
                  </a:cubicBezTo>
                  <a:close/>
                  <a:moveTo>
                    <a:pt x="93" y="201"/>
                  </a:moveTo>
                  <a:cubicBezTo>
                    <a:pt x="93" y="201"/>
                    <a:pt x="93" y="201"/>
                    <a:pt x="93" y="201"/>
                  </a:cubicBezTo>
                  <a:cubicBezTo>
                    <a:pt x="92" y="200"/>
                    <a:pt x="92" y="199"/>
                    <a:pt x="92" y="199"/>
                  </a:cubicBezTo>
                  <a:cubicBezTo>
                    <a:pt x="91" y="199"/>
                    <a:pt x="91" y="199"/>
                    <a:pt x="90" y="199"/>
                  </a:cubicBezTo>
                  <a:cubicBezTo>
                    <a:pt x="90" y="199"/>
                    <a:pt x="90" y="199"/>
                    <a:pt x="90" y="200"/>
                  </a:cubicBezTo>
                  <a:cubicBezTo>
                    <a:pt x="90" y="200"/>
                    <a:pt x="90" y="201"/>
                    <a:pt x="90" y="202"/>
                  </a:cubicBezTo>
                  <a:cubicBezTo>
                    <a:pt x="91" y="201"/>
                    <a:pt x="92" y="201"/>
                    <a:pt x="93" y="201"/>
                  </a:cubicBezTo>
                  <a:close/>
                  <a:moveTo>
                    <a:pt x="106" y="176"/>
                  </a:moveTo>
                  <a:cubicBezTo>
                    <a:pt x="104" y="177"/>
                    <a:pt x="103" y="178"/>
                    <a:pt x="102" y="179"/>
                  </a:cubicBezTo>
                  <a:cubicBezTo>
                    <a:pt x="102" y="179"/>
                    <a:pt x="102" y="180"/>
                    <a:pt x="102" y="180"/>
                  </a:cubicBezTo>
                  <a:cubicBezTo>
                    <a:pt x="102" y="180"/>
                    <a:pt x="103" y="181"/>
                    <a:pt x="103" y="180"/>
                  </a:cubicBezTo>
                  <a:cubicBezTo>
                    <a:pt x="104" y="180"/>
                    <a:pt x="104" y="179"/>
                    <a:pt x="105" y="178"/>
                  </a:cubicBezTo>
                  <a:cubicBezTo>
                    <a:pt x="105" y="178"/>
                    <a:pt x="106" y="177"/>
                    <a:pt x="106" y="176"/>
                  </a:cubicBezTo>
                  <a:close/>
                  <a:moveTo>
                    <a:pt x="107" y="181"/>
                  </a:moveTo>
                  <a:cubicBezTo>
                    <a:pt x="107" y="181"/>
                    <a:pt x="108" y="181"/>
                    <a:pt x="109" y="180"/>
                  </a:cubicBezTo>
                  <a:cubicBezTo>
                    <a:pt x="108" y="179"/>
                    <a:pt x="108" y="178"/>
                    <a:pt x="108" y="177"/>
                  </a:cubicBezTo>
                  <a:cubicBezTo>
                    <a:pt x="107" y="177"/>
                    <a:pt x="107" y="177"/>
                    <a:pt x="107" y="178"/>
                  </a:cubicBezTo>
                  <a:cubicBezTo>
                    <a:pt x="107" y="179"/>
                    <a:pt x="107" y="179"/>
                    <a:pt x="107" y="180"/>
                  </a:cubicBezTo>
                  <a:cubicBezTo>
                    <a:pt x="107" y="180"/>
                    <a:pt x="107" y="181"/>
                    <a:pt x="107" y="181"/>
                  </a:cubicBezTo>
                  <a:close/>
                  <a:moveTo>
                    <a:pt x="35" y="249"/>
                  </a:moveTo>
                  <a:cubicBezTo>
                    <a:pt x="36" y="248"/>
                    <a:pt x="37" y="247"/>
                    <a:pt x="38" y="245"/>
                  </a:cubicBezTo>
                  <a:cubicBezTo>
                    <a:pt x="38" y="245"/>
                    <a:pt x="38" y="244"/>
                    <a:pt x="38" y="244"/>
                  </a:cubicBezTo>
                  <a:cubicBezTo>
                    <a:pt x="36" y="246"/>
                    <a:pt x="35" y="248"/>
                    <a:pt x="35" y="249"/>
                  </a:cubicBezTo>
                  <a:close/>
                  <a:moveTo>
                    <a:pt x="61" y="215"/>
                  </a:moveTo>
                  <a:cubicBezTo>
                    <a:pt x="62" y="214"/>
                    <a:pt x="63" y="214"/>
                    <a:pt x="64" y="213"/>
                  </a:cubicBezTo>
                  <a:cubicBezTo>
                    <a:pt x="64" y="212"/>
                    <a:pt x="64" y="212"/>
                    <a:pt x="64" y="212"/>
                  </a:cubicBezTo>
                  <a:cubicBezTo>
                    <a:pt x="63" y="212"/>
                    <a:pt x="63" y="211"/>
                    <a:pt x="62" y="211"/>
                  </a:cubicBezTo>
                  <a:cubicBezTo>
                    <a:pt x="62" y="212"/>
                    <a:pt x="62" y="212"/>
                    <a:pt x="62" y="213"/>
                  </a:cubicBezTo>
                  <a:cubicBezTo>
                    <a:pt x="61" y="213"/>
                    <a:pt x="61" y="214"/>
                    <a:pt x="61" y="215"/>
                  </a:cubicBezTo>
                  <a:close/>
                  <a:moveTo>
                    <a:pt x="99" y="168"/>
                  </a:moveTo>
                  <a:cubicBezTo>
                    <a:pt x="99" y="169"/>
                    <a:pt x="99" y="169"/>
                    <a:pt x="99" y="170"/>
                  </a:cubicBezTo>
                  <a:cubicBezTo>
                    <a:pt x="99" y="170"/>
                    <a:pt x="100" y="170"/>
                    <a:pt x="100" y="169"/>
                  </a:cubicBezTo>
                  <a:cubicBezTo>
                    <a:pt x="101" y="169"/>
                    <a:pt x="102" y="168"/>
                    <a:pt x="103" y="167"/>
                  </a:cubicBezTo>
                  <a:cubicBezTo>
                    <a:pt x="103" y="167"/>
                    <a:pt x="103" y="167"/>
                    <a:pt x="103" y="167"/>
                  </a:cubicBezTo>
                  <a:cubicBezTo>
                    <a:pt x="101" y="167"/>
                    <a:pt x="100" y="168"/>
                    <a:pt x="99" y="168"/>
                  </a:cubicBezTo>
                  <a:close/>
                  <a:moveTo>
                    <a:pt x="89" y="184"/>
                  </a:moveTo>
                  <a:cubicBezTo>
                    <a:pt x="90" y="184"/>
                    <a:pt x="90" y="184"/>
                    <a:pt x="91" y="184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1" y="183"/>
                    <a:pt x="91" y="182"/>
                    <a:pt x="91" y="182"/>
                  </a:cubicBezTo>
                  <a:cubicBezTo>
                    <a:pt x="90" y="182"/>
                    <a:pt x="90" y="182"/>
                    <a:pt x="88" y="182"/>
                  </a:cubicBezTo>
                  <a:cubicBezTo>
                    <a:pt x="89" y="183"/>
                    <a:pt x="89" y="183"/>
                    <a:pt x="89" y="184"/>
                  </a:cubicBezTo>
                  <a:close/>
                  <a:moveTo>
                    <a:pt x="152" y="109"/>
                  </a:moveTo>
                  <a:cubicBezTo>
                    <a:pt x="152" y="109"/>
                    <a:pt x="151" y="109"/>
                    <a:pt x="151" y="109"/>
                  </a:cubicBezTo>
                  <a:cubicBezTo>
                    <a:pt x="151" y="110"/>
                    <a:pt x="151" y="110"/>
                    <a:pt x="150" y="111"/>
                  </a:cubicBezTo>
                  <a:cubicBezTo>
                    <a:pt x="150" y="111"/>
                    <a:pt x="150" y="112"/>
                    <a:pt x="150" y="112"/>
                  </a:cubicBezTo>
                  <a:cubicBezTo>
                    <a:pt x="150" y="113"/>
                    <a:pt x="150" y="113"/>
                    <a:pt x="151" y="114"/>
                  </a:cubicBezTo>
                  <a:cubicBezTo>
                    <a:pt x="151" y="114"/>
                    <a:pt x="152" y="113"/>
                    <a:pt x="152" y="112"/>
                  </a:cubicBezTo>
                  <a:cubicBezTo>
                    <a:pt x="152" y="112"/>
                    <a:pt x="152" y="111"/>
                    <a:pt x="152" y="110"/>
                  </a:cubicBezTo>
                  <a:cubicBezTo>
                    <a:pt x="152" y="110"/>
                    <a:pt x="152" y="109"/>
                    <a:pt x="152" y="109"/>
                  </a:cubicBezTo>
                  <a:close/>
                  <a:moveTo>
                    <a:pt x="159" y="84"/>
                  </a:moveTo>
                  <a:cubicBezTo>
                    <a:pt x="159" y="84"/>
                    <a:pt x="159" y="84"/>
                    <a:pt x="159" y="84"/>
                  </a:cubicBezTo>
                  <a:cubicBezTo>
                    <a:pt x="159" y="86"/>
                    <a:pt x="159" y="88"/>
                    <a:pt x="159" y="90"/>
                  </a:cubicBezTo>
                  <a:cubicBezTo>
                    <a:pt x="160" y="89"/>
                    <a:pt x="160" y="88"/>
                    <a:pt x="160" y="88"/>
                  </a:cubicBezTo>
                  <a:cubicBezTo>
                    <a:pt x="161" y="87"/>
                    <a:pt x="161" y="87"/>
                    <a:pt x="160" y="87"/>
                  </a:cubicBezTo>
                  <a:cubicBezTo>
                    <a:pt x="160" y="86"/>
                    <a:pt x="160" y="85"/>
                    <a:pt x="159" y="84"/>
                  </a:cubicBezTo>
                  <a:close/>
                  <a:moveTo>
                    <a:pt x="67" y="201"/>
                  </a:moveTo>
                  <a:cubicBezTo>
                    <a:pt x="68" y="199"/>
                    <a:pt x="68" y="198"/>
                    <a:pt x="68" y="196"/>
                  </a:cubicBezTo>
                  <a:cubicBezTo>
                    <a:pt x="68" y="196"/>
                    <a:pt x="68" y="196"/>
                    <a:pt x="68" y="196"/>
                  </a:cubicBezTo>
                  <a:cubicBezTo>
                    <a:pt x="67" y="197"/>
                    <a:pt x="67" y="197"/>
                    <a:pt x="66" y="198"/>
                  </a:cubicBezTo>
                  <a:cubicBezTo>
                    <a:pt x="66" y="199"/>
                    <a:pt x="67" y="200"/>
                    <a:pt x="67" y="201"/>
                  </a:cubicBezTo>
                  <a:close/>
                  <a:moveTo>
                    <a:pt x="166" y="85"/>
                  </a:moveTo>
                  <a:cubicBezTo>
                    <a:pt x="166" y="85"/>
                    <a:pt x="166" y="85"/>
                    <a:pt x="166" y="85"/>
                  </a:cubicBezTo>
                  <a:cubicBezTo>
                    <a:pt x="167" y="83"/>
                    <a:pt x="167" y="83"/>
                    <a:pt x="167" y="81"/>
                  </a:cubicBezTo>
                  <a:cubicBezTo>
                    <a:pt x="166" y="80"/>
                    <a:pt x="166" y="80"/>
                    <a:pt x="166" y="79"/>
                  </a:cubicBezTo>
                  <a:cubicBezTo>
                    <a:pt x="166" y="80"/>
                    <a:pt x="166" y="80"/>
                    <a:pt x="166" y="81"/>
                  </a:cubicBezTo>
                  <a:cubicBezTo>
                    <a:pt x="166" y="82"/>
                    <a:pt x="166" y="83"/>
                    <a:pt x="166" y="84"/>
                  </a:cubicBezTo>
                  <a:cubicBezTo>
                    <a:pt x="166" y="85"/>
                    <a:pt x="166" y="85"/>
                    <a:pt x="166" y="85"/>
                  </a:cubicBezTo>
                  <a:close/>
                  <a:moveTo>
                    <a:pt x="18" y="247"/>
                  </a:moveTo>
                  <a:cubicBezTo>
                    <a:pt x="19" y="246"/>
                    <a:pt x="19" y="245"/>
                    <a:pt x="20" y="244"/>
                  </a:cubicBezTo>
                  <a:cubicBezTo>
                    <a:pt x="20" y="243"/>
                    <a:pt x="20" y="243"/>
                    <a:pt x="19" y="242"/>
                  </a:cubicBezTo>
                  <a:cubicBezTo>
                    <a:pt x="19" y="244"/>
                    <a:pt x="18" y="245"/>
                    <a:pt x="17" y="247"/>
                  </a:cubicBezTo>
                  <a:cubicBezTo>
                    <a:pt x="18" y="247"/>
                    <a:pt x="18" y="247"/>
                    <a:pt x="18" y="247"/>
                  </a:cubicBezTo>
                  <a:close/>
                  <a:moveTo>
                    <a:pt x="51" y="216"/>
                  </a:moveTo>
                  <a:cubicBezTo>
                    <a:pt x="52" y="218"/>
                    <a:pt x="53" y="220"/>
                    <a:pt x="54" y="222"/>
                  </a:cubicBezTo>
                  <a:cubicBezTo>
                    <a:pt x="54" y="221"/>
                    <a:pt x="52" y="216"/>
                    <a:pt x="52" y="216"/>
                  </a:cubicBezTo>
                  <a:cubicBezTo>
                    <a:pt x="52" y="216"/>
                    <a:pt x="51" y="216"/>
                    <a:pt x="51" y="216"/>
                  </a:cubicBezTo>
                  <a:close/>
                  <a:moveTo>
                    <a:pt x="100" y="195"/>
                  </a:moveTo>
                  <a:cubicBezTo>
                    <a:pt x="101" y="195"/>
                    <a:pt x="101" y="196"/>
                    <a:pt x="101" y="197"/>
                  </a:cubicBezTo>
                  <a:cubicBezTo>
                    <a:pt x="102" y="196"/>
                    <a:pt x="102" y="196"/>
                    <a:pt x="103" y="195"/>
                  </a:cubicBezTo>
                  <a:cubicBezTo>
                    <a:pt x="103" y="195"/>
                    <a:pt x="103" y="194"/>
                    <a:pt x="102" y="194"/>
                  </a:cubicBezTo>
                  <a:cubicBezTo>
                    <a:pt x="102" y="194"/>
                    <a:pt x="101" y="194"/>
                    <a:pt x="100" y="195"/>
                  </a:cubicBezTo>
                  <a:close/>
                  <a:moveTo>
                    <a:pt x="89" y="189"/>
                  </a:moveTo>
                  <a:cubicBezTo>
                    <a:pt x="89" y="188"/>
                    <a:pt x="89" y="187"/>
                    <a:pt x="88" y="186"/>
                  </a:cubicBezTo>
                  <a:cubicBezTo>
                    <a:pt x="88" y="187"/>
                    <a:pt x="87" y="187"/>
                    <a:pt x="87" y="187"/>
                  </a:cubicBezTo>
                  <a:cubicBezTo>
                    <a:pt x="87" y="188"/>
                    <a:pt x="87" y="189"/>
                    <a:pt x="88" y="190"/>
                  </a:cubicBezTo>
                  <a:cubicBezTo>
                    <a:pt x="88" y="190"/>
                    <a:pt x="89" y="189"/>
                    <a:pt x="89" y="189"/>
                  </a:cubicBezTo>
                  <a:close/>
                  <a:moveTo>
                    <a:pt x="101" y="108"/>
                  </a:moveTo>
                  <a:cubicBezTo>
                    <a:pt x="100" y="108"/>
                    <a:pt x="100" y="108"/>
                    <a:pt x="100" y="109"/>
                  </a:cubicBezTo>
                  <a:cubicBezTo>
                    <a:pt x="99" y="110"/>
                    <a:pt x="98" y="112"/>
                    <a:pt x="97" y="114"/>
                  </a:cubicBezTo>
                  <a:cubicBezTo>
                    <a:pt x="97" y="114"/>
                    <a:pt x="97" y="115"/>
                    <a:pt x="97" y="115"/>
                  </a:cubicBezTo>
                  <a:cubicBezTo>
                    <a:pt x="98" y="113"/>
                    <a:pt x="99" y="111"/>
                    <a:pt x="101" y="108"/>
                  </a:cubicBezTo>
                  <a:close/>
                  <a:moveTo>
                    <a:pt x="87" y="112"/>
                  </a:moveTo>
                  <a:cubicBezTo>
                    <a:pt x="87" y="112"/>
                    <a:pt x="87" y="112"/>
                    <a:pt x="87" y="112"/>
                  </a:cubicBezTo>
                  <a:cubicBezTo>
                    <a:pt x="88" y="113"/>
                    <a:pt x="89" y="114"/>
                    <a:pt x="91" y="116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0" y="114"/>
                    <a:pt x="88" y="113"/>
                    <a:pt x="87" y="112"/>
                  </a:cubicBezTo>
                  <a:close/>
                  <a:moveTo>
                    <a:pt x="123" y="166"/>
                  </a:moveTo>
                  <a:cubicBezTo>
                    <a:pt x="122" y="167"/>
                    <a:pt x="122" y="169"/>
                    <a:pt x="122" y="170"/>
                  </a:cubicBezTo>
                  <a:cubicBezTo>
                    <a:pt x="123" y="169"/>
                    <a:pt x="124" y="167"/>
                    <a:pt x="124" y="167"/>
                  </a:cubicBezTo>
                  <a:cubicBezTo>
                    <a:pt x="123" y="167"/>
                    <a:pt x="123" y="166"/>
                    <a:pt x="123" y="166"/>
                  </a:cubicBezTo>
                  <a:close/>
                  <a:moveTo>
                    <a:pt x="101" y="190"/>
                  </a:moveTo>
                  <a:cubicBezTo>
                    <a:pt x="101" y="189"/>
                    <a:pt x="101" y="189"/>
                    <a:pt x="101" y="189"/>
                  </a:cubicBezTo>
                  <a:cubicBezTo>
                    <a:pt x="100" y="189"/>
                    <a:pt x="99" y="189"/>
                    <a:pt x="99" y="190"/>
                  </a:cubicBezTo>
                  <a:cubicBezTo>
                    <a:pt x="99" y="190"/>
                    <a:pt x="99" y="191"/>
                    <a:pt x="99" y="191"/>
                  </a:cubicBezTo>
                  <a:cubicBezTo>
                    <a:pt x="100" y="191"/>
                    <a:pt x="101" y="190"/>
                    <a:pt x="101" y="190"/>
                  </a:cubicBezTo>
                  <a:close/>
                  <a:moveTo>
                    <a:pt x="92" y="170"/>
                  </a:moveTo>
                  <a:cubicBezTo>
                    <a:pt x="92" y="170"/>
                    <a:pt x="92" y="170"/>
                    <a:pt x="92" y="170"/>
                  </a:cubicBezTo>
                  <a:cubicBezTo>
                    <a:pt x="93" y="170"/>
                    <a:pt x="97" y="170"/>
                    <a:pt x="97" y="170"/>
                  </a:cubicBezTo>
                  <a:cubicBezTo>
                    <a:pt x="97" y="169"/>
                    <a:pt x="97" y="169"/>
                    <a:pt x="97" y="169"/>
                  </a:cubicBezTo>
                  <a:cubicBezTo>
                    <a:pt x="95" y="169"/>
                    <a:pt x="94" y="169"/>
                    <a:pt x="92" y="170"/>
                  </a:cubicBezTo>
                  <a:close/>
                  <a:moveTo>
                    <a:pt x="94" y="179"/>
                  </a:moveTo>
                  <a:cubicBezTo>
                    <a:pt x="94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2" y="177"/>
                  </a:cubicBezTo>
                  <a:cubicBezTo>
                    <a:pt x="91" y="178"/>
                    <a:pt x="91" y="179"/>
                    <a:pt x="90" y="179"/>
                  </a:cubicBezTo>
                  <a:cubicBezTo>
                    <a:pt x="91" y="179"/>
                    <a:pt x="92" y="179"/>
                    <a:pt x="94" y="179"/>
                  </a:cubicBezTo>
                  <a:close/>
                  <a:moveTo>
                    <a:pt x="20" y="254"/>
                  </a:moveTo>
                  <a:cubicBezTo>
                    <a:pt x="19" y="254"/>
                    <a:pt x="19" y="253"/>
                    <a:pt x="19" y="253"/>
                  </a:cubicBezTo>
                  <a:cubicBezTo>
                    <a:pt x="18" y="254"/>
                    <a:pt x="18" y="254"/>
                    <a:pt x="17" y="255"/>
                  </a:cubicBezTo>
                  <a:cubicBezTo>
                    <a:pt x="18" y="255"/>
                    <a:pt x="19" y="256"/>
                    <a:pt x="19" y="256"/>
                  </a:cubicBezTo>
                  <a:cubicBezTo>
                    <a:pt x="19" y="255"/>
                    <a:pt x="20" y="255"/>
                    <a:pt x="20" y="254"/>
                  </a:cubicBezTo>
                  <a:close/>
                  <a:moveTo>
                    <a:pt x="95" y="175"/>
                  </a:moveTo>
                  <a:cubicBezTo>
                    <a:pt x="95" y="176"/>
                    <a:pt x="95" y="176"/>
                    <a:pt x="95" y="176"/>
                  </a:cubicBezTo>
                  <a:cubicBezTo>
                    <a:pt x="96" y="175"/>
                    <a:pt x="98" y="176"/>
                    <a:pt x="99" y="175"/>
                  </a:cubicBezTo>
                  <a:cubicBezTo>
                    <a:pt x="98" y="175"/>
                    <a:pt x="98" y="174"/>
                    <a:pt x="98" y="173"/>
                  </a:cubicBezTo>
                  <a:cubicBezTo>
                    <a:pt x="97" y="174"/>
                    <a:pt x="96" y="175"/>
                    <a:pt x="95" y="175"/>
                  </a:cubicBezTo>
                  <a:close/>
                  <a:moveTo>
                    <a:pt x="115" y="81"/>
                  </a:moveTo>
                  <a:cubicBezTo>
                    <a:pt x="116" y="79"/>
                    <a:pt x="117" y="77"/>
                    <a:pt x="118" y="76"/>
                  </a:cubicBezTo>
                  <a:cubicBezTo>
                    <a:pt x="117" y="76"/>
                    <a:pt x="117" y="75"/>
                    <a:pt x="117" y="75"/>
                  </a:cubicBezTo>
                  <a:cubicBezTo>
                    <a:pt x="117" y="76"/>
                    <a:pt x="116" y="77"/>
                    <a:pt x="116" y="78"/>
                  </a:cubicBezTo>
                  <a:cubicBezTo>
                    <a:pt x="115" y="79"/>
                    <a:pt x="115" y="79"/>
                    <a:pt x="115" y="80"/>
                  </a:cubicBezTo>
                  <a:cubicBezTo>
                    <a:pt x="114" y="80"/>
                    <a:pt x="114" y="80"/>
                    <a:pt x="115" y="81"/>
                  </a:cubicBezTo>
                  <a:close/>
                  <a:moveTo>
                    <a:pt x="35" y="180"/>
                  </a:moveTo>
                  <a:cubicBezTo>
                    <a:pt x="35" y="180"/>
                    <a:pt x="35" y="180"/>
                    <a:pt x="35" y="180"/>
                  </a:cubicBezTo>
                  <a:cubicBezTo>
                    <a:pt x="35" y="183"/>
                    <a:pt x="35" y="185"/>
                    <a:pt x="35" y="187"/>
                  </a:cubicBezTo>
                  <a:cubicBezTo>
                    <a:pt x="35" y="187"/>
                    <a:pt x="36" y="186"/>
                    <a:pt x="36" y="185"/>
                  </a:cubicBezTo>
                  <a:cubicBezTo>
                    <a:pt x="36" y="184"/>
                    <a:pt x="36" y="183"/>
                    <a:pt x="36" y="182"/>
                  </a:cubicBezTo>
                  <a:cubicBezTo>
                    <a:pt x="36" y="181"/>
                    <a:pt x="35" y="181"/>
                    <a:pt x="35" y="180"/>
                  </a:cubicBezTo>
                  <a:close/>
                  <a:moveTo>
                    <a:pt x="164" y="97"/>
                  </a:moveTo>
                  <a:cubicBezTo>
                    <a:pt x="164" y="97"/>
                    <a:pt x="164" y="97"/>
                    <a:pt x="164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3" y="98"/>
                    <a:pt x="163" y="99"/>
                    <a:pt x="163" y="99"/>
                  </a:cubicBezTo>
                  <a:cubicBezTo>
                    <a:pt x="162" y="101"/>
                    <a:pt x="161" y="102"/>
                    <a:pt x="161" y="103"/>
                  </a:cubicBezTo>
                  <a:cubicBezTo>
                    <a:pt x="161" y="103"/>
                    <a:pt x="161" y="104"/>
                    <a:pt x="161" y="104"/>
                  </a:cubicBezTo>
                  <a:cubicBezTo>
                    <a:pt x="162" y="102"/>
                    <a:pt x="163" y="99"/>
                    <a:pt x="164" y="97"/>
                  </a:cubicBezTo>
                  <a:close/>
                  <a:moveTo>
                    <a:pt x="153" y="117"/>
                  </a:moveTo>
                  <a:cubicBezTo>
                    <a:pt x="153" y="116"/>
                    <a:pt x="153" y="116"/>
                    <a:pt x="153" y="116"/>
                  </a:cubicBezTo>
                  <a:cubicBezTo>
                    <a:pt x="153" y="115"/>
                    <a:pt x="154" y="114"/>
                    <a:pt x="154" y="113"/>
                  </a:cubicBezTo>
                  <a:cubicBezTo>
                    <a:pt x="155" y="112"/>
                    <a:pt x="155" y="112"/>
                    <a:pt x="154" y="111"/>
                  </a:cubicBezTo>
                  <a:cubicBezTo>
                    <a:pt x="154" y="112"/>
                    <a:pt x="153" y="113"/>
                    <a:pt x="153" y="114"/>
                  </a:cubicBezTo>
                  <a:cubicBezTo>
                    <a:pt x="153" y="115"/>
                    <a:pt x="153" y="116"/>
                    <a:pt x="153" y="117"/>
                  </a:cubicBezTo>
                  <a:close/>
                  <a:moveTo>
                    <a:pt x="22" y="273"/>
                  </a:moveTo>
                  <a:cubicBezTo>
                    <a:pt x="20" y="273"/>
                    <a:pt x="19" y="274"/>
                    <a:pt x="19" y="274"/>
                  </a:cubicBezTo>
                  <a:cubicBezTo>
                    <a:pt x="19" y="274"/>
                    <a:pt x="20" y="275"/>
                    <a:pt x="20" y="275"/>
                  </a:cubicBezTo>
                  <a:cubicBezTo>
                    <a:pt x="21" y="274"/>
                    <a:pt x="22" y="274"/>
                    <a:pt x="22" y="273"/>
                  </a:cubicBezTo>
                  <a:close/>
                  <a:moveTo>
                    <a:pt x="22" y="226"/>
                  </a:moveTo>
                  <a:cubicBezTo>
                    <a:pt x="22" y="226"/>
                    <a:pt x="22" y="226"/>
                    <a:pt x="22" y="226"/>
                  </a:cubicBezTo>
                  <a:cubicBezTo>
                    <a:pt x="20" y="227"/>
                    <a:pt x="20" y="228"/>
                    <a:pt x="19" y="229"/>
                  </a:cubicBezTo>
                  <a:cubicBezTo>
                    <a:pt x="20" y="229"/>
                    <a:pt x="20" y="229"/>
                    <a:pt x="21" y="228"/>
                  </a:cubicBezTo>
                  <a:cubicBezTo>
                    <a:pt x="21" y="228"/>
                    <a:pt x="21" y="228"/>
                    <a:pt x="21" y="228"/>
                  </a:cubicBezTo>
                  <a:cubicBezTo>
                    <a:pt x="21" y="227"/>
                    <a:pt x="22" y="227"/>
                    <a:pt x="22" y="226"/>
                  </a:cubicBezTo>
                  <a:close/>
                  <a:moveTo>
                    <a:pt x="92" y="188"/>
                  </a:moveTo>
                  <a:cubicBezTo>
                    <a:pt x="92" y="188"/>
                    <a:pt x="93" y="188"/>
                    <a:pt x="93" y="188"/>
                  </a:cubicBezTo>
                  <a:cubicBezTo>
                    <a:pt x="93" y="187"/>
                    <a:pt x="93" y="186"/>
                    <a:pt x="93" y="186"/>
                  </a:cubicBezTo>
                  <a:cubicBezTo>
                    <a:pt x="93" y="186"/>
                    <a:pt x="92" y="186"/>
                    <a:pt x="92" y="186"/>
                  </a:cubicBezTo>
                  <a:cubicBezTo>
                    <a:pt x="92" y="187"/>
                    <a:pt x="92" y="187"/>
                    <a:pt x="92" y="188"/>
                  </a:cubicBezTo>
                  <a:close/>
                  <a:moveTo>
                    <a:pt x="13" y="257"/>
                  </a:moveTo>
                  <a:cubicBezTo>
                    <a:pt x="12" y="257"/>
                    <a:pt x="12" y="258"/>
                    <a:pt x="12" y="258"/>
                  </a:cubicBezTo>
                  <a:cubicBezTo>
                    <a:pt x="13" y="259"/>
                    <a:pt x="13" y="259"/>
                    <a:pt x="14" y="260"/>
                  </a:cubicBezTo>
                  <a:cubicBezTo>
                    <a:pt x="14" y="258"/>
                    <a:pt x="13" y="258"/>
                    <a:pt x="13" y="257"/>
                  </a:cubicBezTo>
                  <a:close/>
                  <a:moveTo>
                    <a:pt x="98" y="117"/>
                  </a:moveTo>
                  <a:cubicBezTo>
                    <a:pt x="98" y="117"/>
                    <a:pt x="98" y="117"/>
                    <a:pt x="98" y="117"/>
                  </a:cubicBezTo>
                  <a:cubicBezTo>
                    <a:pt x="100" y="114"/>
                    <a:pt x="101" y="112"/>
                    <a:pt x="103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09"/>
                    <a:pt x="102" y="109"/>
                    <a:pt x="102" y="110"/>
                  </a:cubicBezTo>
                  <a:cubicBezTo>
                    <a:pt x="101" y="112"/>
                    <a:pt x="99" y="114"/>
                    <a:pt x="98" y="116"/>
                  </a:cubicBezTo>
                  <a:cubicBezTo>
                    <a:pt x="98" y="116"/>
                    <a:pt x="98" y="116"/>
                    <a:pt x="98" y="117"/>
                  </a:cubicBezTo>
                  <a:close/>
                  <a:moveTo>
                    <a:pt x="120" y="71"/>
                  </a:moveTo>
                  <a:cubicBezTo>
                    <a:pt x="121" y="70"/>
                    <a:pt x="122" y="68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1" y="68"/>
                    <a:pt x="120" y="69"/>
                    <a:pt x="119" y="71"/>
                  </a:cubicBezTo>
                  <a:cubicBezTo>
                    <a:pt x="120" y="71"/>
                    <a:pt x="120" y="71"/>
                    <a:pt x="120" y="71"/>
                  </a:cubicBezTo>
                  <a:close/>
                  <a:moveTo>
                    <a:pt x="94" y="173"/>
                  </a:moveTo>
                  <a:cubicBezTo>
                    <a:pt x="95" y="173"/>
                    <a:pt x="96" y="172"/>
                    <a:pt x="97" y="172"/>
                  </a:cubicBezTo>
                  <a:cubicBezTo>
                    <a:pt x="97" y="172"/>
                    <a:pt x="97" y="172"/>
                    <a:pt x="96" y="172"/>
                  </a:cubicBezTo>
                  <a:cubicBezTo>
                    <a:pt x="95" y="172"/>
                    <a:pt x="94" y="172"/>
                    <a:pt x="93" y="172"/>
                  </a:cubicBezTo>
                  <a:cubicBezTo>
                    <a:pt x="93" y="172"/>
                    <a:pt x="93" y="173"/>
                    <a:pt x="94" y="173"/>
                  </a:cubicBezTo>
                  <a:close/>
                  <a:moveTo>
                    <a:pt x="136" y="138"/>
                  </a:moveTo>
                  <a:cubicBezTo>
                    <a:pt x="137" y="138"/>
                    <a:pt x="137" y="137"/>
                    <a:pt x="137" y="137"/>
                  </a:cubicBezTo>
                  <a:cubicBezTo>
                    <a:pt x="138" y="136"/>
                    <a:pt x="138" y="135"/>
                    <a:pt x="137" y="134"/>
                  </a:cubicBezTo>
                  <a:cubicBezTo>
                    <a:pt x="136" y="136"/>
                    <a:pt x="136" y="137"/>
                    <a:pt x="136" y="138"/>
                  </a:cubicBezTo>
                  <a:close/>
                  <a:moveTo>
                    <a:pt x="134" y="140"/>
                  </a:moveTo>
                  <a:cubicBezTo>
                    <a:pt x="134" y="140"/>
                    <a:pt x="134" y="141"/>
                    <a:pt x="133" y="142"/>
                  </a:cubicBezTo>
                  <a:cubicBezTo>
                    <a:pt x="133" y="142"/>
                    <a:pt x="133" y="143"/>
                    <a:pt x="133" y="143"/>
                  </a:cubicBezTo>
                  <a:cubicBezTo>
                    <a:pt x="134" y="142"/>
                    <a:pt x="135" y="141"/>
                    <a:pt x="134" y="140"/>
                  </a:cubicBezTo>
                  <a:close/>
                  <a:moveTo>
                    <a:pt x="170" y="63"/>
                  </a:moveTo>
                  <a:cubicBezTo>
                    <a:pt x="170" y="63"/>
                    <a:pt x="170" y="63"/>
                    <a:pt x="170" y="63"/>
                  </a:cubicBezTo>
                  <a:cubicBezTo>
                    <a:pt x="169" y="62"/>
                    <a:pt x="169" y="60"/>
                    <a:pt x="169" y="5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9" y="59"/>
                    <a:pt x="168" y="60"/>
                    <a:pt x="168" y="61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9" y="62"/>
                    <a:pt x="169" y="62"/>
                    <a:pt x="170" y="63"/>
                  </a:cubicBezTo>
                  <a:close/>
                  <a:moveTo>
                    <a:pt x="160" y="10"/>
                  </a:moveTo>
                  <a:cubicBezTo>
                    <a:pt x="159" y="10"/>
                    <a:pt x="159" y="10"/>
                    <a:pt x="159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7" y="8"/>
                    <a:pt x="155" y="8"/>
                    <a:pt x="154" y="7"/>
                  </a:cubicBezTo>
                  <a:cubicBezTo>
                    <a:pt x="154" y="7"/>
                    <a:pt x="154" y="7"/>
                    <a:pt x="153" y="7"/>
                  </a:cubicBezTo>
                  <a:cubicBezTo>
                    <a:pt x="155" y="8"/>
                    <a:pt x="157" y="9"/>
                    <a:pt x="160" y="10"/>
                  </a:cubicBezTo>
                  <a:close/>
                  <a:moveTo>
                    <a:pt x="147" y="133"/>
                  </a:moveTo>
                  <a:cubicBezTo>
                    <a:pt x="147" y="132"/>
                    <a:pt x="147" y="132"/>
                    <a:pt x="147" y="132"/>
                  </a:cubicBezTo>
                  <a:cubicBezTo>
                    <a:pt x="145" y="135"/>
                    <a:pt x="144" y="139"/>
                    <a:pt x="142" y="142"/>
                  </a:cubicBezTo>
                  <a:cubicBezTo>
                    <a:pt x="144" y="139"/>
                    <a:pt x="146" y="136"/>
                    <a:pt x="147" y="133"/>
                  </a:cubicBezTo>
                  <a:close/>
                  <a:moveTo>
                    <a:pt x="144" y="36"/>
                  </a:moveTo>
                  <a:cubicBezTo>
                    <a:pt x="145" y="34"/>
                    <a:pt x="146" y="32"/>
                    <a:pt x="146" y="31"/>
                  </a:cubicBezTo>
                  <a:cubicBezTo>
                    <a:pt x="145" y="33"/>
                    <a:pt x="144" y="34"/>
                    <a:pt x="143" y="35"/>
                  </a:cubicBezTo>
                  <a:cubicBezTo>
                    <a:pt x="144" y="35"/>
                    <a:pt x="144" y="35"/>
                    <a:pt x="144" y="36"/>
                  </a:cubicBezTo>
                  <a:close/>
                  <a:moveTo>
                    <a:pt x="77" y="105"/>
                  </a:moveTo>
                  <a:cubicBezTo>
                    <a:pt x="79" y="107"/>
                    <a:pt x="81" y="108"/>
                    <a:pt x="83" y="109"/>
                  </a:cubicBezTo>
                  <a:cubicBezTo>
                    <a:pt x="82" y="108"/>
                    <a:pt x="79" y="106"/>
                    <a:pt x="77" y="105"/>
                  </a:cubicBezTo>
                  <a:close/>
                  <a:moveTo>
                    <a:pt x="140" y="130"/>
                  </a:moveTo>
                  <a:cubicBezTo>
                    <a:pt x="139" y="131"/>
                    <a:pt x="139" y="132"/>
                    <a:pt x="140" y="133"/>
                  </a:cubicBezTo>
                  <a:cubicBezTo>
                    <a:pt x="140" y="132"/>
                    <a:pt x="140" y="131"/>
                    <a:pt x="140" y="130"/>
                  </a:cubicBezTo>
                  <a:close/>
                  <a:moveTo>
                    <a:pt x="98" y="196"/>
                  </a:moveTo>
                  <a:cubicBezTo>
                    <a:pt x="98" y="196"/>
                    <a:pt x="97" y="196"/>
                    <a:pt x="97" y="196"/>
                  </a:cubicBezTo>
                  <a:cubicBezTo>
                    <a:pt x="97" y="197"/>
                    <a:pt x="97" y="198"/>
                    <a:pt x="97" y="199"/>
                  </a:cubicBezTo>
                  <a:cubicBezTo>
                    <a:pt x="98" y="199"/>
                    <a:pt x="98" y="199"/>
                    <a:pt x="98" y="198"/>
                  </a:cubicBezTo>
                  <a:cubicBezTo>
                    <a:pt x="98" y="198"/>
                    <a:pt x="98" y="197"/>
                    <a:pt x="98" y="196"/>
                  </a:cubicBezTo>
                  <a:close/>
                  <a:moveTo>
                    <a:pt x="84" y="199"/>
                  </a:moveTo>
                  <a:cubicBezTo>
                    <a:pt x="85" y="198"/>
                    <a:pt x="86" y="198"/>
                    <a:pt x="86" y="198"/>
                  </a:cubicBezTo>
                  <a:cubicBezTo>
                    <a:pt x="86" y="198"/>
                    <a:pt x="86" y="197"/>
                    <a:pt x="86" y="197"/>
                  </a:cubicBezTo>
                  <a:cubicBezTo>
                    <a:pt x="86" y="197"/>
                    <a:pt x="85" y="197"/>
                    <a:pt x="85" y="197"/>
                  </a:cubicBezTo>
                  <a:cubicBezTo>
                    <a:pt x="85" y="198"/>
                    <a:pt x="84" y="198"/>
                    <a:pt x="84" y="199"/>
                  </a:cubicBezTo>
                  <a:close/>
                  <a:moveTo>
                    <a:pt x="171" y="18"/>
                  </a:moveTo>
                  <a:cubicBezTo>
                    <a:pt x="170" y="17"/>
                    <a:pt x="166" y="13"/>
                    <a:pt x="165" y="13"/>
                  </a:cubicBezTo>
                  <a:cubicBezTo>
                    <a:pt x="166" y="13"/>
                    <a:pt x="166" y="14"/>
                    <a:pt x="166" y="14"/>
                  </a:cubicBezTo>
                  <a:cubicBezTo>
                    <a:pt x="167" y="15"/>
                    <a:pt x="168" y="16"/>
                    <a:pt x="170" y="17"/>
                  </a:cubicBezTo>
                  <a:cubicBezTo>
                    <a:pt x="170" y="17"/>
                    <a:pt x="170" y="18"/>
                    <a:pt x="171" y="18"/>
                  </a:cubicBezTo>
                  <a:close/>
                  <a:moveTo>
                    <a:pt x="124" y="159"/>
                  </a:moveTo>
                  <a:cubicBezTo>
                    <a:pt x="125" y="158"/>
                    <a:pt x="125" y="158"/>
                    <a:pt x="124" y="156"/>
                  </a:cubicBezTo>
                  <a:cubicBezTo>
                    <a:pt x="123" y="157"/>
                    <a:pt x="123" y="158"/>
                    <a:pt x="124" y="159"/>
                  </a:cubicBezTo>
                  <a:close/>
                  <a:moveTo>
                    <a:pt x="131" y="146"/>
                  </a:moveTo>
                  <a:cubicBezTo>
                    <a:pt x="130" y="147"/>
                    <a:pt x="130" y="148"/>
                    <a:pt x="130" y="149"/>
                  </a:cubicBezTo>
                  <a:cubicBezTo>
                    <a:pt x="130" y="149"/>
                    <a:pt x="131" y="148"/>
                    <a:pt x="131" y="148"/>
                  </a:cubicBezTo>
                  <a:cubicBezTo>
                    <a:pt x="131" y="147"/>
                    <a:pt x="131" y="146"/>
                    <a:pt x="131" y="146"/>
                  </a:cubicBezTo>
                  <a:close/>
                  <a:moveTo>
                    <a:pt x="37" y="235"/>
                  </a:moveTo>
                  <a:cubicBezTo>
                    <a:pt x="36" y="236"/>
                    <a:pt x="36" y="236"/>
                    <a:pt x="36" y="237"/>
                  </a:cubicBezTo>
                  <a:cubicBezTo>
                    <a:pt x="36" y="237"/>
                    <a:pt x="37" y="238"/>
                    <a:pt x="37" y="239"/>
                  </a:cubicBezTo>
                  <a:cubicBezTo>
                    <a:pt x="37" y="238"/>
                    <a:pt x="37" y="238"/>
                    <a:pt x="37" y="238"/>
                  </a:cubicBezTo>
                  <a:cubicBezTo>
                    <a:pt x="37" y="237"/>
                    <a:pt x="37" y="236"/>
                    <a:pt x="37" y="235"/>
                  </a:cubicBezTo>
                  <a:close/>
                  <a:moveTo>
                    <a:pt x="86" y="146"/>
                  </a:moveTo>
                  <a:cubicBezTo>
                    <a:pt x="87" y="147"/>
                    <a:pt x="93" y="150"/>
                    <a:pt x="94" y="150"/>
                  </a:cubicBezTo>
                  <a:cubicBezTo>
                    <a:pt x="93" y="150"/>
                    <a:pt x="87" y="146"/>
                    <a:pt x="86" y="146"/>
                  </a:cubicBezTo>
                  <a:close/>
                  <a:moveTo>
                    <a:pt x="12" y="269"/>
                  </a:moveTo>
                  <a:cubicBezTo>
                    <a:pt x="12" y="269"/>
                    <a:pt x="12" y="269"/>
                    <a:pt x="12" y="269"/>
                  </a:cubicBezTo>
                  <a:cubicBezTo>
                    <a:pt x="11" y="269"/>
                    <a:pt x="9" y="268"/>
                    <a:pt x="8" y="268"/>
                  </a:cubicBezTo>
                  <a:cubicBezTo>
                    <a:pt x="8" y="268"/>
                    <a:pt x="9" y="269"/>
                    <a:pt x="9" y="269"/>
                  </a:cubicBezTo>
                  <a:cubicBezTo>
                    <a:pt x="10" y="269"/>
                    <a:pt x="10" y="269"/>
                    <a:pt x="11" y="269"/>
                  </a:cubicBezTo>
                  <a:cubicBezTo>
                    <a:pt x="11" y="269"/>
                    <a:pt x="12" y="269"/>
                    <a:pt x="12" y="269"/>
                  </a:cubicBezTo>
                  <a:close/>
                  <a:moveTo>
                    <a:pt x="29" y="249"/>
                  </a:moveTo>
                  <a:cubicBezTo>
                    <a:pt x="29" y="249"/>
                    <a:pt x="29" y="249"/>
                    <a:pt x="29" y="249"/>
                  </a:cubicBezTo>
                  <a:cubicBezTo>
                    <a:pt x="30" y="248"/>
                    <a:pt x="31" y="247"/>
                    <a:pt x="31" y="246"/>
                  </a:cubicBezTo>
                  <a:cubicBezTo>
                    <a:pt x="32" y="246"/>
                    <a:pt x="32" y="246"/>
                    <a:pt x="31" y="245"/>
                  </a:cubicBezTo>
                  <a:cubicBezTo>
                    <a:pt x="30" y="246"/>
                    <a:pt x="30" y="248"/>
                    <a:pt x="29" y="249"/>
                  </a:cubicBezTo>
                  <a:close/>
                  <a:moveTo>
                    <a:pt x="23" y="246"/>
                  </a:moveTo>
                  <a:cubicBezTo>
                    <a:pt x="22" y="247"/>
                    <a:pt x="22" y="248"/>
                    <a:pt x="21" y="249"/>
                  </a:cubicBezTo>
                  <a:cubicBezTo>
                    <a:pt x="22" y="249"/>
                    <a:pt x="22" y="249"/>
                    <a:pt x="22" y="249"/>
                  </a:cubicBezTo>
                  <a:cubicBezTo>
                    <a:pt x="23" y="248"/>
                    <a:pt x="23" y="248"/>
                    <a:pt x="23" y="247"/>
                  </a:cubicBezTo>
                  <a:cubicBezTo>
                    <a:pt x="23" y="246"/>
                    <a:pt x="23" y="246"/>
                    <a:pt x="23" y="246"/>
                  </a:cubicBezTo>
                  <a:close/>
                  <a:moveTo>
                    <a:pt x="4" y="263"/>
                  </a:moveTo>
                  <a:cubicBezTo>
                    <a:pt x="4" y="263"/>
                    <a:pt x="4" y="263"/>
                    <a:pt x="4" y="263"/>
                  </a:cubicBezTo>
                  <a:cubicBezTo>
                    <a:pt x="4" y="264"/>
                    <a:pt x="4" y="265"/>
                    <a:pt x="4" y="266"/>
                  </a:cubicBezTo>
                  <a:cubicBezTo>
                    <a:pt x="4" y="266"/>
                    <a:pt x="4" y="267"/>
                    <a:pt x="4" y="267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" y="267"/>
                    <a:pt x="4" y="266"/>
                    <a:pt x="4" y="266"/>
                  </a:cubicBezTo>
                  <a:cubicBezTo>
                    <a:pt x="5" y="265"/>
                    <a:pt x="4" y="264"/>
                    <a:pt x="4" y="263"/>
                  </a:cubicBezTo>
                  <a:close/>
                  <a:moveTo>
                    <a:pt x="153" y="102"/>
                  </a:moveTo>
                  <a:cubicBezTo>
                    <a:pt x="153" y="102"/>
                    <a:pt x="153" y="102"/>
                    <a:pt x="153" y="102"/>
                  </a:cubicBezTo>
                  <a:cubicBezTo>
                    <a:pt x="154" y="102"/>
                    <a:pt x="154" y="101"/>
                    <a:pt x="154" y="101"/>
                  </a:cubicBezTo>
                  <a:cubicBezTo>
                    <a:pt x="154" y="101"/>
                    <a:pt x="154" y="101"/>
                    <a:pt x="154" y="100"/>
                  </a:cubicBezTo>
                  <a:cubicBezTo>
                    <a:pt x="154" y="100"/>
                    <a:pt x="154" y="99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9"/>
                    <a:pt x="153" y="101"/>
                    <a:pt x="153" y="102"/>
                  </a:cubicBezTo>
                  <a:close/>
                  <a:moveTo>
                    <a:pt x="157" y="103"/>
                  </a:moveTo>
                  <a:cubicBezTo>
                    <a:pt x="157" y="103"/>
                    <a:pt x="157" y="103"/>
                    <a:pt x="157" y="103"/>
                  </a:cubicBezTo>
                  <a:cubicBezTo>
                    <a:pt x="158" y="102"/>
                    <a:pt x="157" y="101"/>
                    <a:pt x="157" y="99"/>
                  </a:cubicBezTo>
                  <a:cubicBezTo>
                    <a:pt x="156" y="100"/>
                    <a:pt x="156" y="100"/>
                    <a:pt x="156" y="101"/>
                  </a:cubicBezTo>
                  <a:cubicBezTo>
                    <a:pt x="156" y="101"/>
                    <a:pt x="157" y="102"/>
                    <a:pt x="157" y="103"/>
                  </a:cubicBezTo>
                  <a:close/>
                  <a:moveTo>
                    <a:pt x="147" y="29"/>
                  </a:moveTo>
                  <a:cubicBezTo>
                    <a:pt x="147" y="29"/>
                    <a:pt x="148" y="29"/>
                    <a:pt x="148" y="28"/>
                  </a:cubicBezTo>
                  <a:cubicBezTo>
                    <a:pt x="148" y="28"/>
                    <a:pt x="149" y="27"/>
                    <a:pt x="148" y="27"/>
                  </a:cubicBezTo>
                  <a:cubicBezTo>
                    <a:pt x="148" y="27"/>
                    <a:pt x="147" y="28"/>
                    <a:pt x="147" y="28"/>
                  </a:cubicBezTo>
                  <a:cubicBezTo>
                    <a:pt x="147" y="28"/>
                    <a:pt x="147" y="28"/>
                    <a:pt x="147" y="29"/>
                  </a:cubicBezTo>
                  <a:close/>
                  <a:moveTo>
                    <a:pt x="79" y="149"/>
                  </a:moveTo>
                  <a:cubicBezTo>
                    <a:pt x="79" y="149"/>
                    <a:pt x="79" y="149"/>
                    <a:pt x="79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1"/>
                    <a:pt x="77" y="153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7" y="153"/>
                    <a:pt x="78" y="151"/>
                    <a:pt x="79" y="149"/>
                  </a:cubicBezTo>
                  <a:close/>
                  <a:moveTo>
                    <a:pt x="106" y="102"/>
                  </a:moveTo>
                  <a:cubicBezTo>
                    <a:pt x="106" y="103"/>
                    <a:pt x="105" y="105"/>
                    <a:pt x="104" y="106"/>
                  </a:cubicBezTo>
                  <a:cubicBezTo>
                    <a:pt x="104" y="106"/>
                    <a:pt x="104" y="106"/>
                    <a:pt x="105" y="106"/>
                  </a:cubicBezTo>
                  <a:cubicBezTo>
                    <a:pt x="105" y="105"/>
                    <a:pt x="106" y="103"/>
                    <a:pt x="106" y="102"/>
                  </a:cubicBezTo>
                  <a:close/>
                  <a:moveTo>
                    <a:pt x="104" y="181"/>
                  </a:moveTo>
                  <a:cubicBezTo>
                    <a:pt x="104" y="182"/>
                    <a:pt x="104" y="182"/>
                    <a:pt x="104" y="183"/>
                  </a:cubicBezTo>
                  <a:cubicBezTo>
                    <a:pt x="105" y="183"/>
                    <a:pt x="105" y="182"/>
                    <a:pt x="105" y="182"/>
                  </a:cubicBezTo>
                  <a:cubicBezTo>
                    <a:pt x="105" y="182"/>
                    <a:pt x="105" y="181"/>
                    <a:pt x="105" y="181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5" y="180"/>
                    <a:pt x="104" y="181"/>
                    <a:pt x="104" y="181"/>
                  </a:cubicBezTo>
                  <a:close/>
                  <a:moveTo>
                    <a:pt x="29" y="265"/>
                  </a:moveTo>
                  <a:cubicBezTo>
                    <a:pt x="28" y="266"/>
                    <a:pt x="27" y="267"/>
                    <a:pt x="26" y="268"/>
                  </a:cubicBezTo>
                  <a:cubicBezTo>
                    <a:pt x="28" y="268"/>
                    <a:pt x="29" y="266"/>
                    <a:pt x="29" y="265"/>
                  </a:cubicBezTo>
                  <a:close/>
                  <a:moveTo>
                    <a:pt x="152" y="50"/>
                  </a:moveTo>
                  <a:cubicBezTo>
                    <a:pt x="150" y="50"/>
                    <a:pt x="148" y="49"/>
                    <a:pt x="147" y="48"/>
                  </a:cubicBezTo>
                  <a:cubicBezTo>
                    <a:pt x="147" y="49"/>
                    <a:pt x="151" y="50"/>
                    <a:pt x="152" y="50"/>
                  </a:cubicBezTo>
                  <a:close/>
                  <a:moveTo>
                    <a:pt x="99" y="183"/>
                  </a:moveTo>
                  <a:cubicBezTo>
                    <a:pt x="99" y="183"/>
                    <a:pt x="100" y="183"/>
                    <a:pt x="100" y="183"/>
                  </a:cubicBezTo>
                  <a:cubicBezTo>
                    <a:pt x="100" y="183"/>
                    <a:pt x="100" y="182"/>
                    <a:pt x="100" y="182"/>
                  </a:cubicBezTo>
                  <a:cubicBezTo>
                    <a:pt x="100" y="181"/>
                    <a:pt x="100" y="181"/>
                    <a:pt x="99" y="181"/>
                  </a:cubicBezTo>
                  <a:cubicBezTo>
                    <a:pt x="99" y="182"/>
                    <a:pt x="99" y="183"/>
                    <a:pt x="99" y="183"/>
                  </a:cubicBezTo>
                  <a:close/>
                  <a:moveTo>
                    <a:pt x="23" y="243"/>
                  </a:moveTo>
                  <a:cubicBezTo>
                    <a:pt x="23" y="243"/>
                    <a:pt x="24" y="242"/>
                    <a:pt x="24" y="242"/>
                  </a:cubicBezTo>
                  <a:cubicBezTo>
                    <a:pt x="23" y="242"/>
                    <a:pt x="23" y="241"/>
                    <a:pt x="23" y="241"/>
                  </a:cubicBezTo>
                  <a:cubicBezTo>
                    <a:pt x="23" y="242"/>
                    <a:pt x="22" y="242"/>
                    <a:pt x="22" y="243"/>
                  </a:cubicBezTo>
                  <a:cubicBezTo>
                    <a:pt x="22" y="243"/>
                    <a:pt x="23" y="243"/>
                    <a:pt x="23" y="243"/>
                  </a:cubicBezTo>
                  <a:close/>
                  <a:moveTo>
                    <a:pt x="83" y="197"/>
                  </a:moveTo>
                  <a:cubicBezTo>
                    <a:pt x="82" y="197"/>
                    <a:pt x="82" y="197"/>
                    <a:pt x="81" y="197"/>
                  </a:cubicBezTo>
                  <a:cubicBezTo>
                    <a:pt x="82" y="198"/>
                    <a:pt x="82" y="199"/>
                    <a:pt x="82" y="199"/>
                  </a:cubicBezTo>
                  <a:cubicBezTo>
                    <a:pt x="83" y="199"/>
                    <a:pt x="83" y="198"/>
                    <a:pt x="83" y="197"/>
                  </a:cubicBezTo>
                  <a:close/>
                  <a:moveTo>
                    <a:pt x="106" y="99"/>
                  </a:moveTo>
                  <a:cubicBezTo>
                    <a:pt x="106" y="99"/>
                    <a:pt x="106" y="99"/>
                    <a:pt x="106" y="99"/>
                  </a:cubicBezTo>
                  <a:cubicBezTo>
                    <a:pt x="105" y="101"/>
                    <a:pt x="104" y="103"/>
                    <a:pt x="102" y="105"/>
                  </a:cubicBezTo>
                  <a:cubicBezTo>
                    <a:pt x="102" y="105"/>
                    <a:pt x="103" y="105"/>
                    <a:pt x="103" y="105"/>
                  </a:cubicBezTo>
                  <a:cubicBezTo>
                    <a:pt x="104" y="103"/>
                    <a:pt x="105" y="101"/>
                    <a:pt x="106" y="99"/>
                  </a:cubicBezTo>
                  <a:close/>
                  <a:moveTo>
                    <a:pt x="137" y="5"/>
                  </a:moveTo>
                  <a:cubicBezTo>
                    <a:pt x="137" y="5"/>
                    <a:pt x="137" y="5"/>
                    <a:pt x="136" y="4"/>
                  </a:cubicBezTo>
                  <a:cubicBezTo>
                    <a:pt x="136" y="4"/>
                    <a:pt x="135" y="4"/>
                    <a:pt x="135" y="4"/>
                  </a:cubicBezTo>
                  <a:cubicBezTo>
                    <a:pt x="134" y="4"/>
                    <a:pt x="134" y="4"/>
                    <a:pt x="133" y="4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4" y="5"/>
                    <a:pt x="135" y="5"/>
                    <a:pt x="137" y="5"/>
                  </a:cubicBezTo>
                  <a:close/>
                  <a:moveTo>
                    <a:pt x="25" y="250"/>
                  </a:moveTo>
                  <a:cubicBezTo>
                    <a:pt x="26" y="250"/>
                    <a:pt x="26" y="251"/>
                    <a:pt x="26" y="251"/>
                  </a:cubicBezTo>
                  <a:cubicBezTo>
                    <a:pt x="27" y="250"/>
                    <a:pt x="27" y="250"/>
                    <a:pt x="27" y="250"/>
                  </a:cubicBezTo>
                  <a:cubicBezTo>
                    <a:pt x="27" y="249"/>
                    <a:pt x="26" y="249"/>
                    <a:pt x="26" y="249"/>
                  </a:cubicBezTo>
                  <a:cubicBezTo>
                    <a:pt x="26" y="249"/>
                    <a:pt x="25" y="250"/>
                    <a:pt x="25" y="250"/>
                  </a:cubicBezTo>
                  <a:close/>
                  <a:moveTo>
                    <a:pt x="20" y="248"/>
                  </a:moveTo>
                  <a:cubicBezTo>
                    <a:pt x="20" y="248"/>
                    <a:pt x="20" y="248"/>
                    <a:pt x="20" y="248"/>
                  </a:cubicBezTo>
                  <a:cubicBezTo>
                    <a:pt x="20" y="247"/>
                    <a:pt x="21" y="246"/>
                    <a:pt x="22" y="245"/>
                  </a:cubicBezTo>
                  <a:cubicBezTo>
                    <a:pt x="22" y="245"/>
                    <a:pt x="22" y="245"/>
                    <a:pt x="21" y="244"/>
                  </a:cubicBezTo>
                  <a:cubicBezTo>
                    <a:pt x="21" y="246"/>
                    <a:pt x="20" y="247"/>
                    <a:pt x="20" y="248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1"/>
                    <a:pt x="66" y="211"/>
                  </a:cubicBezTo>
                  <a:cubicBezTo>
                    <a:pt x="66" y="210"/>
                    <a:pt x="66" y="209"/>
                    <a:pt x="66" y="208"/>
                  </a:cubicBezTo>
                  <a:cubicBezTo>
                    <a:pt x="65" y="208"/>
                    <a:pt x="65" y="209"/>
                    <a:pt x="65" y="210"/>
                  </a:cubicBezTo>
                  <a:cubicBezTo>
                    <a:pt x="65" y="210"/>
                    <a:pt x="65" y="211"/>
                    <a:pt x="65" y="211"/>
                  </a:cubicBezTo>
                  <a:close/>
                  <a:moveTo>
                    <a:pt x="105" y="167"/>
                  </a:moveTo>
                  <a:cubicBezTo>
                    <a:pt x="104" y="168"/>
                    <a:pt x="104" y="169"/>
                    <a:pt x="103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4" y="169"/>
                    <a:pt x="105" y="169"/>
                    <a:pt x="106" y="168"/>
                  </a:cubicBezTo>
                  <a:cubicBezTo>
                    <a:pt x="105" y="168"/>
                    <a:pt x="105" y="168"/>
                    <a:pt x="105" y="167"/>
                  </a:cubicBezTo>
                  <a:close/>
                  <a:moveTo>
                    <a:pt x="128" y="151"/>
                  </a:moveTo>
                  <a:cubicBezTo>
                    <a:pt x="128" y="151"/>
                    <a:pt x="128" y="151"/>
                    <a:pt x="128" y="151"/>
                  </a:cubicBezTo>
                  <a:cubicBezTo>
                    <a:pt x="127" y="151"/>
                    <a:pt x="127" y="152"/>
                    <a:pt x="127" y="152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8" y="153"/>
                    <a:pt x="128" y="152"/>
                    <a:pt x="128" y="151"/>
                  </a:cubicBezTo>
                  <a:close/>
                  <a:moveTo>
                    <a:pt x="103" y="187"/>
                  </a:moveTo>
                  <a:cubicBezTo>
                    <a:pt x="103" y="187"/>
                    <a:pt x="103" y="188"/>
                    <a:pt x="103" y="188"/>
                  </a:cubicBezTo>
                  <a:cubicBezTo>
                    <a:pt x="103" y="188"/>
                    <a:pt x="103" y="189"/>
                    <a:pt x="103" y="190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4" y="190"/>
                    <a:pt x="104" y="190"/>
                    <a:pt x="104" y="189"/>
                  </a:cubicBezTo>
                  <a:cubicBezTo>
                    <a:pt x="104" y="188"/>
                    <a:pt x="104" y="188"/>
                    <a:pt x="103" y="187"/>
                  </a:cubicBezTo>
                  <a:close/>
                  <a:moveTo>
                    <a:pt x="156" y="110"/>
                  </a:moveTo>
                  <a:cubicBezTo>
                    <a:pt x="156" y="108"/>
                    <a:pt x="157" y="107"/>
                    <a:pt x="158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7"/>
                    <a:pt x="156" y="108"/>
                    <a:pt x="156" y="109"/>
                  </a:cubicBezTo>
                  <a:cubicBezTo>
                    <a:pt x="156" y="109"/>
                    <a:pt x="156" y="109"/>
                    <a:pt x="156" y="110"/>
                  </a:cubicBezTo>
                  <a:close/>
                  <a:moveTo>
                    <a:pt x="58" y="218"/>
                  </a:moveTo>
                  <a:cubicBezTo>
                    <a:pt x="57" y="219"/>
                    <a:pt x="56" y="220"/>
                    <a:pt x="57" y="221"/>
                  </a:cubicBezTo>
                  <a:cubicBezTo>
                    <a:pt x="57" y="220"/>
                    <a:pt x="58" y="219"/>
                    <a:pt x="58" y="218"/>
                  </a:cubicBezTo>
                  <a:cubicBezTo>
                    <a:pt x="58" y="218"/>
                    <a:pt x="58" y="218"/>
                    <a:pt x="58" y="218"/>
                  </a:cubicBezTo>
                  <a:close/>
                  <a:moveTo>
                    <a:pt x="29" y="202"/>
                  </a:moveTo>
                  <a:cubicBezTo>
                    <a:pt x="29" y="202"/>
                    <a:pt x="29" y="202"/>
                    <a:pt x="29" y="202"/>
                  </a:cubicBezTo>
                  <a:cubicBezTo>
                    <a:pt x="28" y="204"/>
                    <a:pt x="27" y="206"/>
                    <a:pt x="26" y="207"/>
                  </a:cubicBezTo>
                  <a:cubicBezTo>
                    <a:pt x="26" y="207"/>
                    <a:pt x="26" y="208"/>
                    <a:pt x="26" y="208"/>
                  </a:cubicBezTo>
                  <a:cubicBezTo>
                    <a:pt x="27" y="206"/>
                    <a:pt x="29" y="204"/>
                    <a:pt x="29" y="202"/>
                  </a:cubicBezTo>
                  <a:close/>
                  <a:moveTo>
                    <a:pt x="97" y="118"/>
                  </a:moveTo>
                  <a:cubicBezTo>
                    <a:pt x="97" y="118"/>
                    <a:pt x="94" y="122"/>
                    <a:pt x="94" y="123"/>
                  </a:cubicBezTo>
                  <a:cubicBezTo>
                    <a:pt x="95" y="121"/>
                    <a:pt x="96" y="119"/>
                    <a:pt x="97" y="118"/>
                  </a:cubicBezTo>
                  <a:close/>
                  <a:moveTo>
                    <a:pt x="108" y="184"/>
                  </a:moveTo>
                  <a:cubicBezTo>
                    <a:pt x="108" y="184"/>
                    <a:pt x="108" y="184"/>
                    <a:pt x="108" y="184"/>
                  </a:cubicBezTo>
                  <a:cubicBezTo>
                    <a:pt x="108" y="184"/>
                    <a:pt x="107" y="185"/>
                    <a:pt x="107" y="185"/>
                  </a:cubicBezTo>
                  <a:cubicBezTo>
                    <a:pt x="106" y="185"/>
                    <a:pt x="106" y="186"/>
                    <a:pt x="106" y="187"/>
                  </a:cubicBezTo>
                  <a:cubicBezTo>
                    <a:pt x="107" y="186"/>
                    <a:pt x="108" y="185"/>
                    <a:pt x="108" y="184"/>
                  </a:cubicBezTo>
                  <a:close/>
                  <a:moveTo>
                    <a:pt x="96" y="187"/>
                  </a:moveTo>
                  <a:cubicBezTo>
                    <a:pt x="96" y="186"/>
                    <a:pt x="96" y="186"/>
                    <a:pt x="96" y="185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86"/>
                    <a:pt x="95" y="187"/>
                    <a:pt x="95" y="187"/>
                  </a:cubicBezTo>
                  <a:cubicBezTo>
                    <a:pt x="95" y="187"/>
                    <a:pt x="96" y="187"/>
                    <a:pt x="96" y="187"/>
                  </a:cubicBezTo>
                  <a:close/>
                  <a:moveTo>
                    <a:pt x="80" y="194"/>
                  </a:moveTo>
                  <a:cubicBezTo>
                    <a:pt x="80" y="194"/>
                    <a:pt x="80" y="195"/>
                    <a:pt x="80" y="195"/>
                  </a:cubicBezTo>
                  <a:cubicBezTo>
                    <a:pt x="81" y="195"/>
                    <a:pt x="82" y="195"/>
                    <a:pt x="83" y="194"/>
                  </a:cubicBezTo>
                  <a:cubicBezTo>
                    <a:pt x="82" y="194"/>
                    <a:pt x="81" y="194"/>
                    <a:pt x="80" y="194"/>
                  </a:cubicBezTo>
                  <a:close/>
                  <a:moveTo>
                    <a:pt x="139" y="3"/>
                  </a:moveTo>
                  <a:cubicBezTo>
                    <a:pt x="139" y="3"/>
                    <a:pt x="139" y="3"/>
                    <a:pt x="139" y="3"/>
                  </a:cubicBezTo>
                  <a:cubicBezTo>
                    <a:pt x="140" y="3"/>
                    <a:pt x="140" y="4"/>
                    <a:pt x="141" y="4"/>
                  </a:cubicBezTo>
                  <a:cubicBezTo>
                    <a:pt x="141" y="4"/>
                    <a:pt x="141" y="3"/>
                    <a:pt x="141" y="3"/>
                  </a:cubicBezTo>
                  <a:cubicBezTo>
                    <a:pt x="141" y="3"/>
                    <a:pt x="140" y="3"/>
                    <a:pt x="139" y="3"/>
                  </a:cubicBezTo>
                  <a:close/>
                  <a:moveTo>
                    <a:pt x="101" y="186"/>
                  </a:moveTo>
                  <a:cubicBezTo>
                    <a:pt x="100" y="187"/>
                    <a:pt x="99" y="187"/>
                    <a:pt x="99" y="187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99" y="188"/>
                    <a:pt x="100" y="187"/>
                    <a:pt x="101" y="187"/>
                  </a:cubicBezTo>
                  <a:cubicBezTo>
                    <a:pt x="101" y="187"/>
                    <a:pt x="101" y="187"/>
                    <a:pt x="101" y="186"/>
                  </a:cubicBezTo>
                  <a:close/>
                  <a:moveTo>
                    <a:pt x="95" y="118"/>
                  </a:moveTo>
                  <a:cubicBezTo>
                    <a:pt x="94" y="118"/>
                    <a:pt x="94" y="118"/>
                    <a:pt x="94" y="119"/>
                  </a:cubicBezTo>
                  <a:cubicBezTo>
                    <a:pt x="94" y="120"/>
                    <a:pt x="93" y="121"/>
                    <a:pt x="92" y="121"/>
                  </a:cubicBezTo>
                  <a:cubicBezTo>
                    <a:pt x="93" y="121"/>
                    <a:pt x="93" y="122"/>
                    <a:pt x="93" y="122"/>
                  </a:cubicBezTo>
                  <a:cubicBezTo>
                    <a:pt x="94" y="120"/>
                    <a:pt x="94" y="119"/>
                    <a:pt x="95" y="118"/>
                  </a:cubicBezTo>
                  <a:close/>
                  <a:moveTo>
                    <a:pt x="29" y="245"/>
                  </a:moveTo>
                  <a:cubicBezTo>
                    <a:pt x="29" y="244"/>
                    <a:pt x="29" y="244"/>
                    <a:pt x="29" y="245"/>
                  </a:cubicBezTo>
                  <a:cubicBezTo>
                    <a:pt x="29" y="245"/>
                    <a:pt x="28" y="245"/>
                    <a:pt x="28" y="246"/>
                  </a:cubicBezTo>
                  <a:cubicBezTo>
                    <a:pt x="28" y="246"/>
                    <a:pt x="28" y="246"/>
                    <a:pt x="28" y="247"/>
                  </a:cubicBezTo>
                  <a:cubicBezTo>
                    <a:pt x="28" y="247"/>
                    <a:pt x="28" y="247"/>
                    <a:pt x="29" y="246"/>
                  </a:cubicBezTo>
                  <a:cubicBezTo>
                    <a:pt x="29" y="246"/>
                    <a:pt x="29" y="245"/>
                    <a:pt x="29" y="245"/>
                  </a:cubicBezTo>
                  <a:close/>
                  <a:moveTo>
                    <a:pt x="97" y="202"/>
                  </a:moveTo>
                  <a:cubicBezTo>
                    <a:pt x="98" y="202"/>
                    <a:pt x="100" y="201"/>
                    <a:pt x="101" y="200"/>
                  </a:cubicBezTo>
                  <a:cubicBezTo>
                    <a:pt x="100" y="200"/>
                    <a:pt x="98" y="201"/>
                    <a:pt x="97" y="202"/>
                  </a:cubicBezTo>
                  <a:close/>
                  <a:moveTo>
                    <a:pt x="24" y="239"/>
                  </a:moveTo>
                  <a:cubicBezTo>
                    <a:pt x="24" y="239"/>
                    <a:pt x="24" y="239"/>
                    <a:pt x="24" y="240"/>
                  </a:cubicBezTo>
                  <a:cubicBezTo>
                    <a:pt x="24" y="240"/>
                    <a:pt x="24" y="240"/>
                    <a:pt x="25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5" y="239"/>
                    <a:pt x="24" y="239"/>
                    <a:pt x="24" y="239"/>
                  </a:cubicBezTo>
                  <a:close/>
                  <a:moveTo>
                    <a:pt x="15" y="252"/>
                  </a:moveTo>
                  <a:cubicBezTo>
                    <a:pt x="14" y="252"/>
                    <a:pt x="14" y="252"/>
                    <a:pt x="14" y="253"/>
                  </a:cubicBezTo>
                  <a:cubicBezTo>
                    <a:pt x="14" y="253"/>
                    <a:pt x="14" y="253"/>
                    <a:pt x="15" y="254"/>
                  </a:cubicBezTo>
                  <a:cubicBezTo>
                    <a:pt x="15" y="253"/>
                    <a:pt x="15" y="252"/>
                    <a:pt x="15" y="252"/>
                  </a:cubicBezTo>
                  <a:close/>
                  <a:moveTo>
                    <a:pt x="91" y="197"/>
                  </a:moveTo>
                  <a:cubicBezTo>
                    <a:pt x="91" y="197"/>
                    <a:pt x="91" y="196"/>
                    <a:pt x="91" y="196"/>
                  </a:cubicBezTo>
                  <a:cubicBezTo>
                    <a:pt x="91" y="196"/>
                    <a:pt x="91" y="196"/>
                    <a:pt x="91" y="196"/>
                  </a:cubicBezTo>
                  <a:cubicBezTo>
                    <a:pt x="91" y="196"/>
                    <a:pt x="90" y="196"/>
                    <a:pt x="90" y="196"/>
                  </a:cubicBezTo>
                  <a:cubicBezTo>
                    <a:pt x="90" y="196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close/>
                  <a:moveTo>
                    <a:pt x="13" y="250"/>
                  </a:moveTo>
                  <a:cubicBezTo>
                    <a:pt x="13" y="250"/>
                    <a:pt x="13" y="250"/>
                    <a:pt x="13" y="250"/>
                  </a:cubicBezTo>
                  <a:cubicBezTo>
                    <a:pt x="14" y="249"/>
                    <a:pt x="14" y="249"/>
                    <a:pt x="14" y="248"/>
                  </a:cubicBezTo>
                  <a:cubicBezTo>
                    <a:pt x="14" y="248"/>
                    <a:pt x="14" y="248"/>
                    <a:pt x="14" y="247"/>
                  </a:cubicBezTo>
                  <a:cubicBezTo>
                    <a:pt x="14" y="248"/>
                    <a:pt x="13" y="249"/>
                    <a:pt x="13" y="250"/>
                  </a:cubicBezTo>
                  <a:close/>
                  <a:moveTo>
                    <a:pt x="85" y="144"/>
                  </a:moveTo>
                  <a:cubicBezTo>
                    <a:pt x="86" y="145"/>
                    <a:pt x="87" y="145"/>
                    <a:pt x="88" y="145"/>
                  </a:cubicBezTo>
                  <a:cubicBezTo>
                    <a:pt x="88" y="145"/>
                    <a:pt x="88" y="145"/>
                    <a:pt x="88" y="145"/>
                  </a:cubicBezTo>
                  <a:cubicBezTo>
                    <a:pt x="87" y="145"/>
                    <a:pt x="86" y="144"/>
                    <a:pt x="86" y="144"/>
                  </a:cubicBezTo>
                  <a:cubicBezTo>
                    <a:pt x="86" y="144"/>
                    <a:pt x="86" y="144"/>
                    <a:pt x="85" y="144"/>
                  </a:cubicBezTo>
                  <a:close/>
                  <a:moveTo>
                    <a:pt x="95" y="177"/>
                  </a:moveTo>
                  <a:cubicBezTo>
                    <a:pt x="95" y="178"/>
                    <a:pt x="95" y="178"/>
                    <a:pt x="95" y="178"/>
                  </a:cubicBezTo>
                  <a:cubicBezTo>
                    <a:pt x="96" y="178"/>
                    <a:pt x="97" y="178"/>
                    <a:pt x="97" y="177"/>
                  </a:cubicBezTo>
                  <a:cubicBezTo>
                    <a:pt x="97" y="177"/>
                    <a:pt x="96" y="177"/>
                    <a:pt x="95" y="177"/>
                  </a:cubicBezTo>
                  <a:close/>
                  <a:moveTo>
                    <a:pt x="124" y="64"/>
                  </a:moveTo>
                  <a:cubicBezTo>
                    <a:pt x="124" y="63"/>
                    <a:pt x="125" y="63"/>
                    <a:pt x="125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4" y="63"/>
                    <a:pt x="124" y="63"/>
                    <a:pt x="124" y="64"/>
                  </a:cubicBezTo>
                  <a:close/>
                  <a:moveTo>
                    <a:pt x="63" y="206"/>
                  </a:moveTo>
                  <a:cubicBezTo>
                    <a:pt x="63" y="205"/>
                    <a:pt x="62" y="204"/>
                    <a:pt x="62" y="203"/>
                  </a:cubicBezTo>
                  <a:cubicBezTo>
                    <a:pt x="62" y="204"/>
                    <a:pt x="62" y="205"/>
                    <a:pt x="63" y="206"/>
                  </a:cubicBezTo>
                  <a:close/>
                  <a:moveTo>
                    <a:pt x="169" y="82"/>
                  </a:moveTo>
                  <a:cubicBezTo>
                    <a:pt x="169" y="82"/>
                    <a:pt x="169" y="82"/>
                    <a:pt x="169" y="82"/>
                  </a:cubicBezTo>
                  <a:cubicBezTo>
                    <a:pt x="170" y="82"/>
                    <a:pt x="170" y="82"/>
                    <a:pt x="170" y="81"/>
                  </a:cubicBezTo>
                  <a:cubicBezTo>
                    <a:pt x="170" y="81"/>
                    <a:pt x="170" y="80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0" y="80"/>
                    <a:pt x="170" y="81"/>
                    <a:pt x="169" y="82"/>
                  </a:cubicBezTo>
                  <a:close/>
                  <a:moveTo>
                    <a:pt x="38" y="217"/>
                  </a:moveTo>
                  <a:cubicBezTo>
                    <a:pt x="37" y="218"/>
                    <a:pt x="36" y="220"/>
                    <a:pt x="36" y="221"/>
                  </a:cubicBezTo>
                  <a:cubicBezTo>
                    <a:pt x="36" y="219"/>
                    <a:pt x="37" y="218"/>
                    <a:pt x="38" y="217"/>
                  </a:cubicBezTo>
                  <a:close/>
                  <a:moveTo>
                    <a:pt x="149" y="115"/>
                  </a:moveTo>
                  <a:cubicBezTo>
                    <a:pt x="149" y="115"/>
                    <a:pt x="149" y="115"/>
                    <a:pt x="149" y="115"/>
                  </a:cubicBezTo>
                  <a:cubicBezTo>
                    <a:pt x="149" y="116"/>
                    <a:pt x="149" y="116"/>
                    <a:pt x="149" y="117"/>
                  </a:cubicBezTo>
                  <a:cubicBezTo>
                    <a:pt x="149" y="117"/>
                    <a:pt x="150" y="117"/>
                    <a:pt x="150" y="116"/>
                  </a:cubicBezTo>
                  <a:cubicBezTo>
                    <a:pt x="150" y="116"/>
                    <a:pt x="149" y="115"/>
                    <a:pt x="149" y="115"/>
                  </a:cubicBezTo>
                  <a:close/>
                  <a:moveTo>
                    <a:pt x="96" y="191"/>
                  </a:moveTo>
                  <a:cubicBezTo>
                    <a:pt x="96" y="191"/>
                    <a:pt x="96" y="191"/>
                    <a:pt x="96" y="191"/>
                  </a:cubicBezTo>
                  <a:cubicBezTo>
                    <a:pt x="96" y="191"/>
                    <a:pt x="95" y="191"/>
                    <a:pt x="95" y="191"/>
                  </a:cubicBezTo>
                  <a:cubicBezTo>
                    <a:pt x="95" y="191"/>
                    <a:pt x="95" y="192"/>
                    <a:pt x="95" y="192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6" y="192"/>
                    <a:pt x="96" y="192"/>
                    <a:pt x="96" y="191"/>
                  </a:cubicBezTo>
                  <a:close/>
                  <a:moveTo>
                    <a:pt x="94" y="190"/>
                  </a:moveTo>
                  <a:cubicBezTo>
                    <a:pt x="93" y="190"/>
                    <a:pt x="92" y="190"/>
                    <a:pt x="92" y="190"/>
                  </a:cubicBezTo>
                  <a:cubicBezTo>
                    <a:pt x="92" y="190"/>
                    <a:pt x="91" y="190"/>
                    <a:pt x="91" y="191"/>
                  </a:cubicBezTo>
                  <a:cubicBezTo>
                    <a:pt x="92" y="191"/>
                    <a:pt x="93" y="190"/>
                    <a:pt x="93" y="190"/>
                  </a:cubicBezTo>
                  <a:cubicBezTo>
                    <a:pt x="94" y="190"/>
                    <a:pt x="94" y="190"/>
                    <a:pt x="94" y="190"/>
                  </a:cubicBezTo>
                  <a:close/>
                  <a:moveTo>
                    <a:pt x="16" y="259"/>
                  </a:moveTo>
                  <a:cubicBezTo>
                    <a:pt x="16" y="260"/>
                    <a:pt x="16" y="260"/>
                    <a:pt x="16" y="260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0"/>
                    <a:pt x="18" y="260"/>
                    <a:pt x="18" y="260"/>
                  </a:cubicBezTo>
                  <a:cubicBezTo>
                    <a:pt x="17" y="260"/>
                    <a:pt x="17" y="260"/>
                    <a:pt x="16" y="259"/>
                  </a:cubicBezTo>
                  <a:close/>
                  <a:moveTo>
                    <a:pt x="143" y="37"/>
                  </a:moveTo>
                  <a:cubicBezTo>
                    <a:pt x="143" y="37"/>
                    <a:pt x="143" y="37"/>
                    <a:pt x="142" y="37"/>
                  </a:cubicBezTo>
                  <a:cubicBezTo>
                    <a:pt x="142" y="37"/>
                    <a:pt x="142" y="37"/>
                    <a:pt x="142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3" y="38"/>
                    <a:pt x="143" y="37"/>
                    <a:pt x="143" y="37"/>
                  </a:cubicBezTo>
                  <a:close/>
                  <a:moveTo>
                    <a:pt x="45" y="210"/>
                  </a:moveTo>
                  <a:cubicBezTo>
                    <a:pt x="45" y="209"/>
                    <a:pt x="47" y="207"/>
                    <a:pt x="47" y="206"/>
                  </a:cubicBezTo>
                  <a:cubicBezTo>
                    <a:pt x="46" y="207"/>
                    <a:pt x="45" y="208"/>
                    <a:pt x="45" y="210"/>
                  </a:cubicBezTo>
                  <a:close/>
                  <a:moveTo>
                    <a:pt x="7" y="276"/>
                  </a:moveTo>
                  <a:cubicBezTo>
                    <a:pt x="7" y="276"/>
                    <a:pt x="7" y="276"/>
                    <a:pt x="7" y="276"/>
                  </a:cubicBezTo>
                  <a:cubicBezTo>
                    <a:pt x="7" y="276"/>
                    <a:pt x="6" y="275"/>
                    <a:pt x="6" y="275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5" y="275"/>
                    <a:pt x="6" y="275"/>
                    <a:pt x="6" y="276"/>
                  </a:cubicBezTo>
                  <a:cubicBezTo>
                    <a:pt x="6" y="276"/>
                    <a:pt x="7" y="276"/>
                    <a:pt x="7" y="276"/>
                  </a:cubicBezTo>
                  <a:close/>
                  <a:moveTo>
                    <a:pt x="22" y="237"/>
                  </a:moveTo>
                  <a:cubicBezTo>
                    <a:pt x="22" y="238"/>
                    <a:pt x="22" y="238"/>
                    <a:pt x="22" y="239"/>
                  </a:cubicBezTo>
                  <a:cubicBezTo>
                    <a:pt x="22" y="239"/>
                    <a:pt x="22" y="239"/>
                    <a:pt x="22" y="239"/>
                  </a:cubicBezTo>
                  <a:cubicBezTo>
                    <a:pt x="23" y="238"/>
                    <a:pt x="23" y="238"/>
                    <a:pt x="22" y="237"/>
                  </a:cubicBezTo>
                  <a:close/>
                  <a:moveTo>
                    <a:pt x="142" y="120"/>
                  </a:moveTo>
                  <a:cubicBezTo>
                    <a:pt x="142" y="121"/>
                    <a:pt x="142" y="121"/>
                    <a:pt x="142" y="122"/>
                  </a:cubicBezTo>
                  <a:cubicBezTo>
                    <a:pt x="143" y="121"/>
                    <a:pt x="143" y="121"/>
                    <a:pt x="142" y="120"/>
                  </a:cubicBezTo>
                  <a:close/>
                  <a:moveTo>
                    <a:pt x="143" y="31"/>
                  </a:moveTo>
                  <a:cubicBezTo>
                    <a:pt x="143" y="30"/>
                    <a:pt x="142" y="30"/>
                    <a:pt x="142" y="30"/>
                  </a:cubicBezTo>
                  <a:cubicBezTo>
                    <a:pt x="142" y="31"/>
                    <a:pt x="141" y="32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2" y="32"/>
                    <a:pt x="142" y="31"/>
                    <a:pt x="143" y="31"/>
                  </a:cubicBezTo>
                  <a:close/>
                  <a:moveTo>
                    <a:pt x="153" y="51"/>
                  </a:moveTo>
                  <a:cubicBezTo>
                    <a:pt x="153" y="51"/>
                    <a:pt x="153" y="51"/>
                    <a:pt x="153" y="51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4" y="52"/>
                    <a:pt x="155" y="52"/>
                    <a:pt x="156" y="53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5" y="52"/>
                    <a:pt x="154" y="52"/>
                    <a:pt x="153" y="51"/>
                  </a:cubicBezTo>
                  <a:close/>
                  <a:moveTo>
                    <a:pt x="147" y="126"/>
                  </a:moveTo>
                  <a:cubicBezTo>
                    <a:pt x="147" y="125"/>
                    <a:pt x="148" y="124"/>
                    <a:pt x="147" y="124"/>
                  </a:cubicBezTo>
                  <a:cubicBezTo>
                    <a:pt x="147" y="125"/>
                    <a:pt x="147" y="125"/>
                    <a:pt x="147" y="126"/>
                  </a:cubicBezTo>
                  <a:close/>
                  <a:moveTo>
                    <a:pt x="24" y="265"/>
                  </a:moveTo>
                  <a:cubicBezTo>
                    <a:pt x="25" y="265"/>
                    <a:pt x="25" y="264"/>
                    <a:pt x="25" y="264"/>
                  </a:cubicBezTo>
                  <a:cubicBezTo>
                    <a:pt x="25" y="263"/>
                    <a:pt x="25" y="264"/>
                    <a:pt x="24" y="265"/>
                  </a:cubicBezTo>
                  <a:close/>
                  <a:moveTo>
                    <a:pt x="21" y="251"/>
                  </a:moveTo>
                  <a:cubicBezTo>
                    <a:pt x="21" y="250"/>
                    <a:pt x="21" y="250"/>
                    <a:pt x="20" y="250"/>
                  </a:cubicBezTo>
                  <a:cubicBezTo>
                    <a:pt x="20" y="251"/>
                    <a:pt x="20" y="251"/>
                    <a:pt x="21" y="251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51"/>
                    <a:pt x="21" y="251"/>
                    <a:pt x="21" y="251"/>
                  </a:cubicBezTo>
                  <a:close/>
                  <a:moveTo>
                    <a:pt x="114" y="180"/>
                  </a:moveTo>
                  <a:cubicBezTo>
                    <a:pt x="114" y="180"/>
                    <a:pt x="114" y="181"/>
                    <a:pt x="114" y="182"/>
                  </a:cubicBezTo>
                  <a:cubicBezTo>
                    <a:pt x="114" y="181"/>
                    <a:pt x="115" y="181"/>
                    <a:pt x="115" y="181"/>
                  </a:cubicBezTo>
                  <a:cubicBezTo>
                    <a:pt x="115" y="180"/>
                    <a:pt x="114" y="180"/>
                    <a:pt x="114" y="180"/>
                  </a:cubicBezTo>
                  <a:close/>
                  <a:moveTo>
                    <a:pt x="21" y="241"/>
                  </a:moveTo>
                  <a:cubicBezTo>
                    <a:pt x="21" y="241"/>
                    <a:pt x="21" y="241"/>
                    <a:pt x="21" y="240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1" y="240"/>
                    <a:pt x="20" y="241"/>
                    <a:pt x="20" y="241"/>
                  </a:cubicBezTo>
                  <a:cubicBezTo>
                    <a:pt x="21" y="241"/>
                    <a:pt x="21" y="241"/>
                    <a:pt x="21" y="241"/>
                  </a:cubicBezTo>
                  <a:close/>
                  <a:moveTo>
                    <a:pt x="30" y="255"/>
                  </a:moveTo>
                  <a:cubicBezTo>
                    <a:pt x="29" y="255"/>
                    <a:pt x="29" y="256"/>
                    <a:pt x="29" y="256"/>
                  </a:cubicBezTo>
                  <a:cubicBezTo>
                    <a:pt x="29" y="256"/>
                    <a:pt x="29" y="256"/>
                    <a:pt x="29" y="256"/>
                  </a:cubicBezTo>
                  <a:cubicBezTo>
                    <a:pt x="29" y="256"/>
                    <a:pt x="30" y="255"/>
                    <a:pt x="30" y="255"/>
                  </a:cubicBezTo>
                  <a:close/>
                  <a:moveTo>
                    <a:pt x="117" y="162"/>
                  </a:moveTo>
                  <a:cubicBezTo>
                    <a:pt x="118" y="162"/>
                    <a:pt x="118" y="161"/>
                    <a:pt x="117" y="161"/>
                  </a:cubicBezTo>
                  <a:cubicBezTo>
                    <a:pt x="117" y="161"/>
                    <a:pt x="117" y="162"/>
                    <a:pt x="117" y="162"/>
                  </a:cubicBezTo>
                  <a:close/>
                  <a:moveTo>
                    <a:pt x="141" y="46"/>
                  </a:moveTo>
                  <a:cubicBezTo>
                    <a:pt x="140" y="45"/>
                    <a:pt x="140" y="45"/>
                    <a:pt x="140" y="45"/>
                  </a:cubicBezTo>
                  <a:cubicBezTo>
                    <a:pt x="140" y="45"/>
                    <a:pt x="140" y="45"/>
                    <a:pt x="139" y="46"/>
                  </a:cubicBezTo>
                  <a:cubicBezTo>
                    <a:pt x="140" y="46"/>
                    <a:pt x="140" y="46"/>
                    <a:pt x="141" y="46"/>
                  </a:cubicBezTo>
                  <a:close/>
                  <a:moveTo>
                    <a:pt x="45" y="236"/>
                  </a:moveTo>
                  <a:cubicBezTo>
                    <a:pt x="45" y="236"/>
                    <a:pt x="45" y="236"/>
                    <a:pt x="46" y="235"/>
                  </a:cubicBezTo>
                  <a:cubicBezTo>
                    <a:pt x="45" y="235"/>
                    <a:pt x="45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lose/>
                  <a:moveTo>
                    <a:pt x="95" y="189"/>
                  </a:moveTo>
                  <a:cubicBezTo>
                    <a:pt x="96" y="189"/>
                    <a:pt x="96" y="189"/>
                    <a:pt x="96" y="188"/>
                  </a:cubicBezTo>
                  <a:cubicBezTo>
                    <a:pt x="95" y="189"/>
                    <a:pt x="95" y="189"/>
                    <a:pt x="95" y="189"/>
                  </a:cubicBezTo>
                  <a:close/>
                  <a:moveTo>
                    <a:pt x="39" y="233"/>
                  </a:moveTo>
                  <a:cubicBezTo>
                    <a:pt x="39" y="232"/>
                    <a:pt x="39" y="232"/>
                    <a:pt x="39" y="232"/>
                  </a:cubicBezTo>
                  <a:cubicBezTo>
                    <a:pt x="38" y="233"/>
                    <a:pt x="38" y="233"/>
                    <a:pt x="39" y="233"/>
                  </a:cubicBezTo>
                  <a:close/>
                  <a:moveTo>
                    <a:pt x="90" y="170"/>
                  </a:moveTo>
                  <a:cubicBezTo>
                    <a:pt x="90" y="170"/>
                    <a:pt x="90" y="170"/>
                    <a:pt x="90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8" y="170"/>
                    <a:pt x="87" y="170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8" y="170"/>
                    <a:pt x="89" y="170"/>
                    <a:pt x="90" y="170"/>
                  </a:cubicBezTo>
                  <a:close/>
                  <a:moveTo>
                    <a:pt x="97" y="184"/>
                  </a:moveTo>
                  <a:cubicBezTo>
                    <a:pt x="97" y="184"/>
                    <a:pt x="97" y="184"/>
                    <a:pt x="97" y="184"/>
                  </a:cubicBezTo>
                  <a:cubicBezTo>
                    <a:pt x="97" y="183"/>
                    <a:pt x="97" y="183"/>
                    <a:pt x="97" y="182"/>
                  </a:cubicBezTo>
                  <a:cubicBezTo>
                    <a:pt x="97" y="182"/>
                    <a:pt x="97" y="183"/>
                    <a:pt x="97" y="183"/>
                  </a:cubicBezTo>
                  <a:cubicBezTo>
                    <a:pt x="97" y="183"/>
                    <a:pt x="97" y="183"/>
                    <a:pt x="97" y="184"/>
                  </a:cubicBezTo>
                  <a:close/>
                  <a:moveTo>
                    <a:pt x="16" y="251"/>
                  </a:moveTo>
                  <a:cubicBezTo>
                    <a:pt x="17" y="250"/>
                    <a:pt x="17" y="250"/>
                    <a:pt x="16" y="250"/>
                  </a:cubicBezTo>
                  <a:cubicBezTo>
                    <a:pt x="16" y="250"/>
                    <a:pt x="16" y="251"/>
                    <a:pt x="16" y="251"/>
                  </a:cubicBezTo>
                  <a:close/>
                  <a:moveTo>
                    <a:pt x="35" y="253"/>
                  </a:moveTo>
                  <a:cubicBezTo>
                    <a:pt x="34" y="253"/>
                    <a:pt x="33" y="254"/>
                    <a:pt x="33" y="254"/>
                  </a:cubicBezTo>
                  <a:cubicBezTo>
                    <a:pt x="34" y="254"/>
                    <a:pt x="34" y="253"/>
                    <a:pt x="35" y="253"/>
                  </a:cubicBezTo>
                  <a:close/>
                  <a:moveTo>
                    <a:pt x="119" y="167"/>
                  </a:moveTo>
                  <a:cubicBezTo>
                    <a:pt x="119" y="166"/>
                    <a:pt x="119" y="166"/>
                    <a:pt x="118" y="165"/>
                  </a:cubicBezTo>
                  <a:cubicBezTo>
                    <a:pt x="118" y="166"/>
                    <a:pt x="118" y="166"/>
                    <a:pt x="119" y="167"/>
                  </a:cubicBezTo>
                  <a:close/>
                  <a:moveTo>
                    <a:pt x="35" y="244"/>
                  </a:moveTo>
                  <a:cubicBezTo>
                    <a:pt x="35" y="244"/>
                    <a:pt x="35" y="244"/>
                    <a:pt x="35" y="245"/>
                  </a:cubicBezTo>
                  <a:cubicBezTo>
                    <a:pt x="36" y="244"/>
                    <a:pt x="36" y="244"/>
                    <a:pt x="36" y="243"/>
                  </a:cubicBezTo>
                  <a:cubicBezTo>
                    <a:pt x="36" y="243"/>
                    <a:pt x="35" y="244"/>
                    <a:pt x="35" y="244"/>
                  </a:cubicBezTo>
                  <a:close/>
                  <a:moveTo>
                    <a:pt x="106" y="169"/>
                  </a:moveTo>
                  <a:cubicBezTo>
                    <a:pt x="105" y="169"/>
                    <a:pt x="105" y="169"/>
                    <a:pt x="105" y="170"/>
                  </a:cubicBezTo>
                  <a:cubicBezTo>
                    <a:pt x="105" y="170"/>
                    <a:pt x="105" y="170"/>
                    <a:pt x="105" y="170"/>
                  </a:cubicBezTo>
                  <a:cubicBezTo>
                    <a:pt x="106" y="170"/>
                    <a:pt x="106" y="170"/>
                    <a:pt x="106" y="170"/>
                  </a:cubicBezTo>
                  <a:cubicBezTo>
                    <a:pt x="106" y="169"/>
                    <a:pt x="106" y="169"/>
                    <a:pt x="106" y="169"/>
                  </a:cubicBezTo>
                  <a:close/>
                  <a:moveTo>
                    <a:pt x="67" y="213"/>
                  </a:moveTo>
                  <a:cubicBezTo>
                    <a:pt x="67" y="213"/>
                    <a:pt x="68" y="212"/>
                    <a:pt x="68" y="212"/>
                  </a:cubicBezTo>
                  <a:cubicBezTo>
                    <a:pt x="68" y="212"/>
                    <a:pt x="67" y="212"/>
                    <a:pt x="67" y="213"/>
                  </a:cubicBezTo>
                  <a:close/>
                  <a:moveTo>
                    <a:pt x="84" y="186"/>
                  </a:moveTo>
                  <a:cubicBezTo>
                    <a:pt x="84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4" y="185"/>
                  </a:cubicBezTo>
                  <a:cubicBezTo>
                    <a:pt x="84" y="185"/>
                    <a:pt x="84" y="185"/>
                    <a:pt x="83" y="185"/>
                  </a:cubicBezTo>
                  <a:cubicBezTo>
                    <a:pt x="84" y="186"/>
                    <a:pt x="84" y="186"/>
                    <a:pt x="84" y="186"/>
                  </a:cubicBezTo>
                  <a:close/>
                  <a:moveTo>
                    <a:pt x="38" y="230"/>
                  </a:moveTo>
                  <a:cubicBezTo>
                    <a:pt x="38" y="230"/>
                    <a:pt x="38" y="230"/>
                    <a:pt x="39" y="230"/>
                  </a:cubicBezTo>
                  <a:cubicBezTo>
                    <a:pt x="39" y="230"/>
                    <a:pt x="39" y="230"/>
                    <a:pt x="39" y="230"/>
                  </a:cubicBezTo>
                  <a:cubicBezTo>
                    <a:pt x="39" y="230"/>
                    <a:pt x="38" y="229"/>
                    <a:pt x="38" y="229"/>
                  </a:cubicBezTo>
                  <a:cubicBezTo>
                    <a:pt x="38" y="229"/>
                    <a:pt x="38" y="230"/>
                    <a:pt x="38" y="230"/>
                  </a:cubicBezTo>
                  <a:close/>
                  <a:moveTo>
                    <a:pt x="29" y="241"/>
                  </a:moveTo>
                  <a:cubicBezTo>
                    <a:pt x="29" y="241"/>
                    <a:pt x="29" y="241"/>
                    <a:pt x="29" y="241"/>
                  </a:cubicBezTo>
                  <a:cubicBezTo>
                    <a:pt x="29" y="241"/>
                    <a:pt x="29" y="240"/>
                    <a:pt x="29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29" y="241"/>
                    <a:pt x="29" y="241"/>
                    <a:pt x="29" y="241"/>
                  </a:cubicBezTo>
                  <a:close/>
                  <a:moveTo>
                    <a:pt x="25" y="243"/>
                  </a:moveTo>
                  <a:cubicBezTo>
                    <a:pt x="25" y="244"/>
                    <a:pt x="24" y="244"/>
                    <a:pt x="24" y="245"/>
                  </a:cubicBezTo>
                  <a:cubicBezTo>
                    <a:pt x="25" y="244"/>
                    <a:pt x="25" y="244"/>
                    <a:pt x="25" y="243"/>
                  </a:cubicBezTo>
                  <a:close/>
                  <a:moveTo>
                    <a:pt x="48" y="204"/>
                  </a:moveTo>
                  <a:cubicBezTo>
                    <a:pt x="48" y="204"/>
                    <a:pt x="48" y="204"/>
                    <a:pt x="48" y="204"/>
                  </a:cubicBezTo>
                  <a:cubicBezTo>
                    <a:pt x="48" y="204"/>
                    <a:pt x="48" y="203"/>
                    <a:pt x="49" y="203"/>
                  </a:cubicBezTo>
                  <a:cubicBezTo>
                    <a:pt x="49" y="202"/>
                    <a:pt x="49" y="202"/>
                    <a:pt x="48" y="202"/>
                  </a:cubicBezTo>
                  <a:cubicBezTo>
                    <a:pt x="48" y="203"/>
                    <a:pt x="48" y="204"/>
                    <a:pt x="48" y="204"/>
                  </a:cubicBezTo>
                  <a:close/>
                  <a:moveTo>
                    <a:pt x="158" y="108"/>
                  </a:moveTo>
                  <a:cubicBezTo>
                    <a:pt x="159" y="108"/>
                    <a:pt x="159" y="107"/>
                    <a:pt x="159" y="107"/>
                  </a:cubicBezTo>
                  <a:cubicBezTo>
                    <a:pt x="159" y="107"/>
                    <a:pt x="159" y="108"/>
                    <a:pt x="158" y="108"/>
                  </a:cubicBezTo>
                  <a:close/>
                  <a:moveTo>
                    <a:pt x="90" y="186"/>
                  </a:moveTo>
                  <a:cubicBezTo>
                    <a:pt x="90" y="186"/>
                    <a:pt x="90" y="186"/>
                    <a:pt x="90" y="186"/>
                  </a:cubicBezTo>
                  <a:cubicBezTo>
                    <a:pt x="90" y="186"/>
                    <a:pt x="90" y="186"/>
                    <a:pt x="90" y="187"/>
                  </a:cubicBezTo>
                  <a:cubicBezTo>
                    <a:pt x="90" y="187"/>
                    <a:pt x="90" y="187"/>
                    <a:pt x="90" y="187"/>
                  </a:cubicBezTo>
                  <a:cubicBezTo>
                    <a:pt x="90" y="186"/>
                    <a:pt x="90" y="186"/>
                    <a:pt x="90" y="186"/>
                  </a:cubicBezTo>
                  <a:close/>
                  <a:moveTo>
                    <a:pt x="88" y="191"/>
                  </a:moveTo>
                  <a:cubicBezTo>
                    <a:pt x="89" y="192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lose/>
                  <a:moveTo>
                    <a:pt x="110" y="187"/>
                  </a:moveTo>
                  <a:cubicBezTo>
                    <a:pt x="109" y="187"/>
                    <a:pt x="109" y="188"/>
                    <a:pt x="109" y="188"/>
                  </a:cubicBezTo>
                  <a:cubicBezTo>
                    <a:pt x="109" y="188"/>
                    <a:pt x="110" y="188"/>
                    <a:pt x="110" y="187"/>
                  </a:cubicBezTo>
                  <a:close/>
                  <a:moveTo>
                    <a:pt x="86" y="190"/>
                  </a:moveTo>
                  <a:cubicBezTo>
                    <a:pt x="86" y="190"/>
                    <a:pt x="86" y="190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6" y="189"/>
                    <a:pt x="85" y="190"/>
                    <a:pt x="86" y="190"/>
                  </a:cubicBezTo>
                  <a:close/>
                  <a:moveTo>
                    <a:pt x="149" y="129"/>
                  </a:moveTo>
                  <a:cubicBezTo>
                    <a:pt x="149" y="129"/>
                    <a:pt x="149" y="129"/>
                    <a:pt x="149" y="129"/>
                  </a:cubicBezTo>
                  <a:cubicBezTo>
                    <a:pt x="150" y="128"/>
                    <a:pt x="150" y="128"/>
                    <a:pt x="150" y="127"/>
                  </a:cubicBezTo>
                  <a:cubicBezTo>
                    <a:pt x="150" y="127"/>
                    <a:pt x="150" y="127"/>
                    <a:pt x="150" y="127"/>
                  </a:cubicBezTo>
                  <a:cubicBezTo>
                    <a:pt x="150" y="128"/>
                    <a:pt x="149" y="128"/>
                    <a:pt x="149" y="129"/>
                  </a:cubicBezTo>
                  <a:close/>
                  <a:moveTo>
                    <a:pt x="164" y="58"/>
                  </a:moveTo>
                  <a:cubicBezTo>
                    <a:pt x="164" y="58"/>
                    <a:pt x="164" y="58"/>
                    <a:pt x="164" y="57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64" y="58"/>
                    <a:pt x="164" y="58"/>
                    <a:pt x="164" y="58"/>
                  </a:cubicBezTo>
                  <a:close/>
                  <a:moveTo>
                    <a:pt x="118" y="64"/>
                  </a:moveTo>
                  <a:cubicBezTo>
                    <a:pt x="119" y="64"/>
                    <a:pt x="119" y="64"/>
                    <a:pt x="119" y="64"/>
                  </a:cubicBezTo>
                  <a:cubicBezTo>
                    <a:pt x="118" y="64"/>
                    <a:pt x="118" y="64"/>
                    <a:pt x="118" y="64"/>
                  </a:cubicBezTo>
                  <a:close/>
                  <a:moveTo>
                    <a:pt x="153" y="109"/>
                  </a:moveTo>
                  <a:cubicBezTo>
                    <a:pt x="154" y="109"/>
                    <a:pt x="154" y="109"/>
                    <a:pt x="153" y="108"/>
                  </a:cubicBezTo>
                  <a:cubicBezTo>
                    <a:pt x="153" y="109"/>
                    <a:pt x="153" y="109"/>
                    <a:pt x="153" y="109"/>
                  </a:cubicBezTo>
                  <a:close/>
                  <a:moveTo>
                    <a:pt x="78" y="195"/>
                  </a:moveTo>
                  <a:cubicBezTo>
                    <a:pt x="78" y="195"/>
                    <a:pt x="78" y="195"/>
                    <a:pt x="78" y="194"/>
                  </a:cubicBezTo>
                  <a:cubicBezTo>
                    <a:pt x="78" y="195"/>
                    <a:pt x="78" y="195"/>
                    <a:pt x="77" y="195"/>
                  </a:cubicBezTo>
                  <a:cubicBezTo>
                    <a:pt x="78" y="195"/>
                    <a:pt x="78" y="195"/>
                    <a:pt x="78" y="195"/>
                  </a:cubicBezTo>
                  <a:close/>
                  <a:moveTo>
                    <a:pt x="112" y="183"/>
                  </a:moveTo>
                  <a:cubicBezTo>
                    <a:pt x="112" y="183"/>
                    <a:pt x="112" y="183"/>
                    <a:pt x="112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2" y="182"/>
                    <a:pt x="112" y="183"/>
                    <a:pt x="112" y="183"/>
                  </a:cubicBezTo>
                  <a:close/>
                  <a:moveTo>
                    <a:pt x="16" y="276"/>
                  </a:moveTo>
                  <a:cubicBezTo>
                    <a:pt x="15" y="276"/>
                    <a:pt x="15" y="276"/>
                    <a:pt x="15" y="276"/>
                  </a:cubicBezTo>
                  <a:cubicBezTo>
                    <a:pt x="15" y="276"/>
                    <a:pt x="15" y="276"/>
                    <a:pt x="16" y="276"/>
                  </a:cubicBezTo>
                  <a:close/>
                  <a:moveTo>
                    <a:pt x="39" y="236"/>
                  </a:moveTo>
                  <a:cubicBezTo>
                    <a:pt x="39" y="236"/>
                    <a:pt x="39" y="235"/>
                    <a:pt x="39" y="235"/>
                  </a:cubicBezTo>
                  <a:cubicBezTo>
                    <a:pt x="39" y="235"/>
                    <a:pt x="39" y="236"/>
                    <a:pt x="39" y="236"/>
                  </a:cubicBezTo>
                  <a:close/>
                  <a:moveTo>
                    <a:pt x="39" y="228"/>
                  </a:moveTo>
                  <a:cubicBezTo>
                    <a:pt x="39" y="227"/>
                    <a:pt x="39" y="227"/>
                    <a:pt x="39" y="227"/>
                  </a:cubicBezTo>
                  <a:cubicBezTo>
                    <a:pt x="39" y="227"/>
                    <a:pt x="39" y="227"/>
                    <a:pt x="39" y="226"/>
                  </a:cubicBezTo>
                  <a:cubicBezTo>
                    <a:pt x="39" y="227"/>
                    <a:pt x="39" y="227"/>
                    <a:pt x="39" y="228"/>
                  </a:cubicBezTo>
                  <a:close/>
                  <a:moveTo>
                    <a:pt x="21" y="220"/>
                  </a:move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1" y="220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1" y="219"/>
                    <a:pt x="21" y="220"/>
                    <a:pt x="21" y="220"/>
                  </a:cubicBezTo>
                  <a:close/>
                  <a:moveTo>
                    <a:pt x="6" y="270"/>
                  </a:moveTo>
                  <a:cubicBezTo>
                    <a:pt x="6" y="269"/>
                    <a:pt x="6" y="269"/>
                    <a:pt x="6" y="269"/>
                  </a:cubicBezTo>
                  <a:cubicBezTo>
                    <a:pt x="6" y="269"/>
                    <a:pt x="6" y="269"/>
                    <a:pt x="6" y="270"/>
                  </a:cubicBezTo>
                  <a:close/>
                  <a:moveTo>
                    <a:pt x="19" y="223"/>
                  </a:move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4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25" y="246"/>
                  </a:moveTo>
                  <a:cubicBezTo>
                    <a:pt x="26" y="246"/>
                    <a:pt x="26" y="246"/>
                    <a:pt x="26" y="245"/>
                  </a:cubicBezTo>
                  <a:cubicBezTo>
                    <a:pt x="26" y="246"/>
                    <a:pt x="26" y="246"/>
                    <a:pt x="25" y="246"/>
                  </a:cubicBezTo>
                  <a:close/>
                  <a:moveTo>
                    <a:pt x="16" y="240"/>
                  </a:moveTo>
                  <a:cubicBezTo>
                    <a:pt x="16" y="240"/>
                    <a:pt x="16" y="240"/>
                    <a:pt x="16" y="240"/>
                  </a:cubicBezTo>
                  <a:cubicBezTo>
                    <a:pt x="16" y="241"/>
                    <a:pt x="15" y="241"/>
                    <a:pt x="15" y="241"/>
                  </a:cubicBezTo>
                  <a:cubicBezTo>
                    <a:pt x="15" y="241"/>
                    <a:pt x="15" y="241"/>
                    <a:pt x="15" y="241"/>
                  </a:cubicBezTo>
                  <a:cubicBezTo>
                    <a:pt x="15" y="241"/>
                    <a:pt x="16" y="241"/>
                    <a:pt x="16" y="240"/>
                  </a:cubicBezTo>
                  <a:close/>
                  <a:moveTo>
                    <a:pt x="45" y="234"/>
                  </a:moveTo>
                  <a:cubicBezTo>
                    <a:pt x="45" y="234"/>
                    <a:pt x="45" y="234"/>
                    <a:pt x="45" y="234"/>
                  </a:cubicBezTo>
                  <a:cubicBezTo>
                    <a:pt x="44" y="234"/>
                    <a:pt x="44" y="234"/>
                    <a:pt x="44" y="234"/>
                  </a:cubicBezTo>
                  <a:cubicBezTo>
                    <a:pt x="44" y="234"/>
                    <a:pt x="44" y="234"/>
                    <a:pt x="44" y="234"/>
                  </a:cubicBezTo>
                  <a:cubicBezTo>
                    <a:pt x="44" y="234"/>
                    <a:pt x="44" y="234"/>
                    <a:pt x="45" y="234"/>
                  </a:cubicBezTo>
                  <a:close/>
                  <a:moveTo>
                    <a:pt x="20" y="265"/>
                  </a:moveTo>
                  <a:cubicBezTo>
                    <a:pt x="20" y="265"/>
                    <a:pt x="20" y="265"/>
                    <a:pt x="20" y="265"/>
                  </a:cubicBezTo>
                  <a:cubicBezTo>
                    <a:pt x="20" y="265"/>
                    <a:pt x="19" y="265"/>
                    <a:pt x="19" y="265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5"/>
                    <a:pt x="20" y="265"/>
                    <a:pt x="20" y="265"/>
                  </a:cubicBezTo>
                  <a:close/>
                  <a:moveTo>
                    <a:pt x="92" y="124"/>
                  </a:moveTo>
                  <a:cubicBezTo>
                    <a:pt x="92" y="123"/>
                    <a:pt x="92" y="123"/>
                    <a:pt x="91" y="123"/>
                  </a:cubicBezTo>
                  <a:cubicBezTo>
                    <a:pt x="91" y="123"/>
                    <a:pt x="91" y="124"/>
                    <a:pt x="92" y="124"/>
                  </a:cubicBezTo>
                  <a:close/>
                  <a:moveTo>
                    <a:pt x="174" y="45"/>
                  </a:move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lose/>
                  <a:moveTo>
                    <a:pt x="27" y="260"/>
                  </a:moveTo>
                  <a:cubicBezTo>
                    <a:pt x="27" y="260"/>
                    <a:pt x="27" y="260"/>
                    <a:pt x="27" y="260"/>
                  </a:cubicBezTo>
                  <a:cubicBezTo>
                    <a:pt x="27" y="260"/>
                    <a:pt x="27" y="260"/>
                    <a:pt x="27" y="260"/>
                  </a:cubicBezTo>
                  <a:cubicBezTo>
                    <a:pt x="27" y="260"/>
                    <a:pt x="27" y="260"/>
                    <a:pt x="27" y="260"/>
                  </a:cubicBezTo>
                  <a:cubicBezTo>
                    <a:pt x="27" y="260"/>
                    <a:pt x="27" y="260"/>
                    <a:pt x="27" y="260"/>
                  </a:cubicBezTo>
                  <a:close/>
                  <a:moveTo>
                    <a:pt x="24" y="235"/>
                  </a:moveTo>
                  <a:cubicBezTo>
                    <a:pt x="24" y="235"/>
                    <a:pt x="24" y="235"/>
                    <a:pt x="24" y="235"/>
                  </a:cubicBezTo>
                  <a:cubicBezTo>
                    <a:pt x="24" y="235"/>
                    <a:pt x="24" y="236"/>
                    <a:pt x="23" y="236"/>
                  </a:cubicBezTo>
                  <a:cubicBezTo>
                    <a:pt x="23" y="236"/>
                    <a:pt x="24" y="236"/>
                    <a:pt x="24" y="236"/>
                  </a:cubicBezTo>
                  <a:cubicBezTo>
                    <a:pt x="24" y="236"/>
                    <a:pt x="24" y="236"/>
                    <a:pt x="24" y="235"/>
                  </a:cubicBezTo>
                  <a:close/>
                  <a:moveTo>
                    <a:pt x="83" y="142"/>
                  </a:moveTo>
                  <a:cubicBezTo>
                    <a:pt x="83" y="142"/>
                    <a:pt x="83" y="142"/>
                    <a:pt x="83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83" y="142"/>
                    <a:pt x="83" y="142"/>
                    <a:pt x="83" y="142"/>
                  </a:cubicBezTo>
                  <a:close/>
                  <a:moveTo>
                    <a:pt x="63" y="178"/>
                  </a:moveTo>
                  <a:cubicBezTo>
                    <a:pt x="63" y="178"/>
                    <a:pt x="63" y="179"/>
                    <a:pt x="63" y="179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3" y="178"/>
                    <a:pt x="63" y="178"/>
                    <a:pt x="63" y="178"/>
                  </a:cubicBezTo>
                  <a:close/>
                  <a:moveTo>
                    <a:pt x="92" y="126"/>
                  </a:move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92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6"/>
                    <a:pt x="92" y="126"/>
                  </a:cubicBezTo>
                  <a:close/>
                  <a:moveTo>
                    <a:pt x="34" y="193"/>
                  </a:move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lose/>
                  <a:moveTo>
                    <a:pt x="36" y="250"/>
                  </a:moveTo>
                  <a:cubicBezTo>
                    <a:pt x="37" y="250"/>
                    <a:pt x="37" y="250"/>
                    <a:pt x="37" y="250"/>
                  </a:cubicBezTo>
                  <a:cubicBezTo>
                    <a:pt x="37" y="250"/>
                    <a:pt x="37" y="250"/>
                    <a:pt x="37" y="250"/>
                  </a:cubicBezTo>
                  <a:cubicBezTo>
                    <a:pt x="37" y="250"/>
                    <a:pt x="37" y="250"/>
                    <a:pt x="37" y="250"/>
                  </a:cubicBezTo>
                  <a:cubicBezTo>
                    <a:pt x="37" y="250"/>
                    <a:pt x="37" y="250"/>
                    <a:pt x="36" y="2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10"/>
            <p:cNvSpPr>
              <a:spLocks noEditPoints="1"/>
            </p:cNvSpPr>
            <p:nvPr/>
          </p:nvSpPr>
          <p:spPr bwMode="auto">
            <a:xfrm>
              <a:off x="4393852" y="2911477"/>
              <a:ext cx="1032862" cy="1019761"/>
            </a:xfrm>
            <a:custGeom>
              <a:avLst/>
              <a:gdLst>
                <a:gd name="T0" fmla="*/ 37 w 260"/>
                <a:gd name="T1" fmla="*/ 220 h 257"/>
                <a:gd name="T2" fmla="*/ 247 w 260"/>
                <a:gd name="T3" fmla="*/ 64 h 257"/>
                <a:gd name="T4" fmla="*/ 29 w 260"/>
                <a:gd name="T5" fmla="*/ 178 h 257"/>
                <a:gd name="T6" fmla="*/ 216 w 260"/>
                <a:gd name="T7" fmla="*/ 225 h 257"/>
                <a:gd name="T8" fmla="*/ 167 w 260"/>
                <a:gd name="T9" fmla="*/ 218 h 257"/>
                <a:gd name="T10" fmla="*/ 237 w 260"/>
                <a:gd name="T11" fmla="*/ 164 h 257"/>
                <a:gd name="T12" fmla="*/ 229 w 260"/>
                <a:gd name="T13" fmla="*/ 106 h 257"/>
                <a:gd name="T14" fmla="*/ 169 w 260"/>
                <a:gd name="T15" fmla="*/ 40 h 257"/>
                <a:gd name="T16" fmla="*/ 119 w 260"/>
                <a:gd name="T17" fmla="*/ 14 h 257"/>
                <a:gd name="T18" fmla="*/ 85 w 260"/>
                <a:gd name="T19" fmla="*/ 51 h 257"/>
                <a:gd name="T20" fmla="*/ 21 w 260"/>
                <a:gd name="T21" fmla="*/ 100 h 257"/>
                <a:gd name="T22" fmla="*/ 50 w 260"/>
                <a:gd name="T23" fmla="*/ 142 h 257"/>
                <a:gd name="T24" fmla="*/ 65 w 260"/>
                <a:gd name="T25" fmla="*/ 223 h 257"/>
                <a:gd name="T26" fmla="*/ 91 w 260"/>
                <a:gd name="T27" fmla="*/ 223 h 257"/>
                <a:gd name="T28" fmla="*/ 90 w 260"/>
                <a:gd name="T29" fmla="*/ 9 h 257"/>
                <a:gd name="T30" fmla="*/ 2 w 260"/>
                <a:gd name="T31" fmla="*/ 140 h 257"/>
                <a:gd name="T32" fmla="*/ 233 w 260"/>
                <a:gd name="T33" fmla="*/ 63 h 257"/>
                <a:gd name="T34" fmla="*/ 231 w 260"/>
                <a:gd name="T35" fmla="*/ 40 h 257"/>
                <a:gd name="T36" fmla="*/ 127 w 260"/>
                <a:gd name="T37" fmla="*/ 244 h 257"/>
                <a:gd name="T38" fmla="*/ 73 w 260"/>
                <a:gd name="T39" fmla="*/ 25 h 257"/>
                <a:gd name="T40" fmla="*/ 40 w 260"/>
                <a:gd name="T41" fmla="*/ 48 h 257"/>
                <a:gd name="T42" fmla="*/ 231 w 260"/>
                <a:gd name="T43" fmla="*/ 75 h 257"/>
                <a:gd name="T44" fmla="*/ 123 w 260"/>
                <a:gd name="T45" fmla="*/ 244 h 257"/>
                <a:gd name="T46" fmla="*/ 51 w 260"/>
                <a:gd name="T47" fmla="*/ 61 h 257"/>
                <a:gd name="T48" fmla="*/ 226 w 260"/>
                <a:gd name="T49" fmla="*/ 212 h 257"/>
                <a:gd name="T50" fmla="*/ 162 w 260"/>
                <a:gd name="T51" fmla="*/ 23 h 257"/>
                <a:gd name="T52" fmla="*/ 16 w 260"/>
                <a:gd name="T53" fmla="*/ 156 h 257"/>
                <a:gd name="T54" fmla="*/ 21 w 260"/>
                <a:gd name="T55" fmla="*/ 138 h 257"/>
                <a:gd name="T56" fmla="*/ 115 w 260"/>
                <a:gd name="T57" fmla="*/ 245 h 257"/>
                <a:gd name="T58" fmla="*/ 64 w 260"/>
                <a:gd name="T59" fmla="*/ 46 h 257"/>
                <a:gd name="T60" fmla="*/ 71 w 260"/>
                <a:gd name="T61" fmla="*/ 26 h 257"/>
                <a:gd name="T62" fmla="*/ 177 w 260"/>
                <a:gd name="T63" fmla="*/ 29 h 257"/>
                <a:gd name="T64" fmla="*/ 28 w 260"/>
                <a:gd name="T65" fmla="*/ 186 h 257"/>
                <a:gd name="T66" fmla="*/ 129 w 260"/>
                <a:gd name="T67" fmla="*/ 5 h 257"/>
                <a:gd name="T68" fmla="*/ 184 w 260"/>
                <a:gd name="T69" fmla="*/ 31 h 257"/>
                <a:gd name="T70" fmla="*/ 171 w 260"/>
                <a:gd name="T71" fmla="*/ 26 h 257"/>
                <a:gd name="T72" fmla="*/ 28 w 260"/>
                <a:gd name="T73" fmla="*/ 155 h 257"/>
                <a:gd name="T74" fmla="*/ 228 w 260"/>
                <a:gd name="T75" fmla="*/ 88 h 257"/>
                <a:gd name="T76" fmla="*/ 35 w 260"/>
                <a:gd name="T77" fmla="*/ 175 h 257"/>
                <a:gd name="T78" fmla="*/ 41 w 260"/>
                <a:gd name="T79" fmla="*/ 137 h 257"/>
                <a:gd name="T80" fmla="*/ 76 w 260"/>
                <a:gd name="T81" fmla="*/ 40 h 257"/>
                <a:gd name="T82" fmla="*/ 112 w 260"/>
                <a:gd name="T83" fmla="*/ 14 h 257"/>
                <a:gd name="T84" fmla="*/ 121 w 260"/>
                <a:gd name="T85" fmla="*/ 230 h 257"/>
                <a:gd name="T86" fmla="*/ 102 w 260"/>
                <a:gd name="T87" fmla="*/ 17 h 257"/>
                <a:gd name="T88" fmla="*/ 189 w 260"/>
                <a:gd name="T89" fmla="*/ 24 h 257"/>
                <a:gd name="T90" fmla="*/ 169 w 260"/>
                <a:gd name="T91" fmla="*/ 27 h 257"/>
                <a:gd name="T92" fmla="*/ 27 w 260"/>
                <a:gd name="T93" fmla="*/ 114 h 257"/>
                <a:gd name="T94" fmla="*/ 162 w 260"/>
                <a:gd name="T95" fmla="*/ 11 h 257"/>
                <a:gd name="T96" fmla="*/ 93 w 260"/>
                <a:gd name="T97" fmla="*/ 228 h 257"/>
                <a:gd name="T98" fmla="*/ 103 w 260"/>
                <a:gd name="T99" fmla="*/ 229 h 257"/>
                <a:gd name="T100" fmla="*/ 165 w 260"/>
                <a:gd name="T101" fmla="*/ 42 h 257"/>
                <a:gd name="T102" fmla="*/ 46 w 260"/>
                <a:gd name="T103" fmla="*/ 202 h 257"/>
                <a:gd name="T104" fmla="*/ 222 w 260"/>
                <a:gd name="T105" fmla="*/ 183 h 257"/>
                <a:gd name="T106" fmla="*/ 96 w 260"/>
                <a:gd name="T107" fmla="*/ 224 h 257"/>
                <a:gd name="T108" fmla="*/ 38 w 260"/>
                <a:gd name="T109" fmla="*/ 152 h 257"/>
                <a:gd name="T110" fmla="*/ 73 w 260"/>
                <a:gd name="T111" fmla="*/ 34 h 257"/>
                <a:gd name="T112" fmla="*/ 39 w 260"/>
                <a:gd name="T113" fmla="*/ 180 h 257"/>
                <a:gd name="T114" fmla="*/ 237 w 260"/>
                <a:gd name="T115" fmla="*/ 196 h 257"/>
                <a:gd name="T116" fmla="*/ 242 w 260"/>
                <a:gd name="T117" fmla="*/ 76 h 257"/>
                <a:gd name="T118" fmla="*/ 220 w 260"/>
                <a:gd name="T119" fmla="*/ 196 h 257"/>
                <a:gd name="T120" fmla="*/ 166 w 260"/>
                <a:gd name="T121" fmla="*/ 25 h 257"/>
                <a:gd name="T122" fmla="*/ 228 w 260"/>
                <a:gd name="T123" fmla="*/ 4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257">
                  <a:moveTo>
                    <a:pt x="260" y="126"/>
                  </a:moveTo>
                  <a:cubicBezTo>
                    <a:pt x="260" y="130"/>
                    <a:pt x="260" y="133"/>
                    <a:pt x="260" y="137"/>
                  </a:cubicBezTo>
                  <a:cubicBezTo>
                    <a:pt x="260" y="139"/>
                    <a:pt x="260" y="141"/>
                    <a:pt x="260" y="143"/>
                  </a:cubicBezTo>
                  <a:cubicBezTo>
                    <a:pt x="260" y="147"/>
                    <a:pt x="259" y="150"/>
                    <a:pt x="259" y="154"/>
                  </a:cubicBezTo>
                  <a:cubicBezTo>
                    <a:pt x="259" y="156"/>
                    <a:pt x="258" y="158"/>
                    <a:pt x="258" y="160"/>
                  </a:cubicBezTo>
                  <a:cubicBezTo>
                    <a:pt x="258" y="161"/>
                    <a:pt x="257" y="161"/>
                    <a:pt x="257" y="162"/>
                  </a:cubicBezTo>
                  <a:cubicBezTo>
                    <a:pt x="256" y="162"/>
                    <a:pt x="256" y="162"/>
                    <a:pt x="256" y="162"/>
                  </a:cubicBezTo>
                  <a:cubicBezTo>
                    <a:pt x="256" y="163"/>
                    <a:pt x="256" y="164"/>
                    <a:pt x="256" y="164"/>
                  </a:cubicBezTo>
                  <a:cubicBezTo>
                    <a:pt x="256" y="166"/>
                    <a:pt x="256" y="167"/>
                    <a:pt x="255" y="168"/>
                  </a:cubicBezTo>
                  <a:cubicBezTo>
                    <a:pt x="254" y="172"/>
                    <a:pt x="253" y="175"/>
                    <a:pt x="251" y="179"/>
                  </a:cubicBezTo>
                  <a:cubicBezTo>
                    <a:pt x="250" y="183"/>
                    <a:pt x="248" y="187"/>
                    <a:pt x="246" y="190"/>
                  </a:cubicBezTo>
                  <a:cubicBezTo>
                    <a:pt x="245" y="194"/>
                    <a:pt x="243" y="198"/>
                    <a:pt x="241" y="201"/>
                  </a:cubicBezTo>
                  <a:cubicBezTo>
                    <a:pt x="239" y="205"/>
                    <a:pt x="236" y="209"/>
                    <a:pt x="234" y="213"/>
                  </a:cubicBezTo>
                  <a:cubicBezTo>
                    <a:pt x="232" y="215"/>
                    <a:pt x="230" y="218"/>
                    <a:pt x="228" y="220"/>
                  </a:cubicBezTo>
                  <a:cubicBezTo>
                    <a:pt x="226" y="222"/>
                    <a:pt x="224" y="224"/>
                    <a:pt x="222" y="226"/>
                  </a:cubicBezTo>
                  <a:cubicBezTo>
                    <a:pt x="220" y="228"/>
                    <a:pt x="218" y="230"/>
                    <a:pt x="216" y="232"/>
                  </a:cubicBezTo>
                  <a:cubicBezTo>
                    <a:pt x="211" y="236"/>
                    <a:pt x="206" y="239"/>
                    <a:pt x="200" y="241"/>
                  </a:cubicBezTo>
                  <a:cubicBezTo>
                    <a:pt x="195" y="244"/>
                    <a:pt x="191" y="246"/>
                    <a:pt x="186" y="248"/>
                  </a:cubicBezTo>
                  <a:cubicBezTo>
                    <a:pt x="183" y="249"/>
                    <a:pt x="180" y="250"/>
                    <a:pt x="177" y="251"/>
                  </a:cubicBezTo>
                  <a:cubicBezTo>
                    <a:pt x="174" y="252"/>
                    <a:pt x="171" y="253"/>
                    <a:pt x="168" y="253"/>
                  </a:cubicBezTo>
                  <a:cubicBezTo>
                    <a:pt x="162" y="255"/>
                    <a:pt x="156" y="256"/>
                    <a:pt x="150" y="257"/>
                  </a:cubicBezTo>
                  <a:cubicBezTo>
                    <a:pt x="149" y="257"/>
                    <a:pt x="147" y="257"/>
                    <a:pt x="146" y="257"/>
                  </a:cubicBezTo>
                  <a:cubicBezTo>
                    <a:pt x="139" y="257"/>
                    <a:pt x="132" y="257"/>
                    <a:pt x="126" y="256"/>
                  </a:cubicBezTo>
                  <a:cubicBezTo>
                    <a:pt x="116" y="255"/>
                    <a:pt x="107" y="254"/>
                    <a:pt x="98" y="251"/>
                  </a:cubicBezTo>
                  <a:cubicBezTo>
                    <a:pt x="93" y="250"/>
                    <a:pt x="88" y="249"/>
                    <a:pt x="83" y="247"/>
                  </a:cubicBezTo>
                  <a:cubicBezTo>
                    <a:pt x="76" y="245"/>
                    <a:pt x="69" y="242"/>
                    <a:pt x="63" y="239"/>
                  </a:cubicBezTo>
                  <a:cubicBezTo>
                    <a:pt x="61" y="238"/>
                    <a:pt x="59" y="236"/>
                    <a:pt x="57" y="235"/>
                  </a:cubicBezTo>
                  <a:cubicBezTo>
                    <a:pt x="50" y="231"/>
                    <a:pt x="43" y="226"/>
                    <a:pt x="37" y="220"/>
                  </a:cubicBezTo>
                  <a:cubicBezTo>
                    <a:pt x="34" y="218"/>
                    <a:pt x="31" y="214"/>
                    <a:pt x="29" y="211"/>
                  </a:cubicBezTo>
                  <a:cubicBezTo>
                    <a:pt x="26" y="208"/>
                    <a:pt x="23" y="204"/>
                    <a:pt x="21" y="200"/>
                  </a:cubicBezTo>
                  <a:cubicBezTo>
                    <a:pt x="15" y="191"/>
                    <a:pt x="10" y="181"/>
                    <a:pt x="7" y="170"/>
                  </a:cubicBezTo>
                  <a:cubicBezTo>
                    <a:pt x="4" y="162"/>
                    <a:pt x="2" y="153"/>
                    <a:pt x="0" y="145"/>
                  </a:cubicBezTo>
                  <a:cubicBezTo>
                    <a:pt x="0" y="140"/>
                    <a:pt x="0" y="136"/>
                    <a:pt x="0" y="131"/>
                  </a:cubicBezTo>
                  <a:cubicBezTo>
                    <a:pt x="0" y="125"/>
                    <a:pt x="0" y="118"/>
                    <a:pt x="1" y="112"/>
                  </a:cubicBezTo>
                  <a:cubicBezTo>
                    <a:pt x="2" y="105"/>
                    <a:pt x="3" y="99"/>
                    <a:pt x="4" y="93"/>
                  </a:cubicBezTo>
                  <a:cubicBezTo>
                    <a:pt x="6" y="85"/>
                    <a:pt x="9" y="78"/>
                    <a:pt x="11" y="70"/>
                  </a:cubicBezTo>
                  <a:cubicBezTo>
                    <a:pt x="13" y="65"/>
                    <a:pt x="16" y="60"/>
                    <a:pt x="18" y="56"/>
                  </a:cubicBezTo>
                  <a:cubicBezTo>
                    <a:pt x="22" y="50"/>
                    <a:pt x="26" y="44"/>
                    <a:pt x="31" y="39"/>
                  </a:cubicBezTo>
                  <a:cubicBezTo>
                    <a:pt x="37" y="32"/>
                    <a:pt x="43" y="26"/>
                    <a:pt x="51" y="22"/>
                  </a:cubicBezTo>
                  <a:cubicBezTo>
                    <a:pt x="57" y="18"/>
                    <a:pt x="63" y="15"/>
                    <a:pt x="69" y="12"/>
                  </a:cubicBezTo>
                  <a:cubicBezTo>
                    <a:pt x="78" y="9"/>
                    <a:pt x="86" y="6"/>
                    <a:pt x="94" y="4"/>
                  </a:cubicBezTo>
                  <a:cubicBezTo>
                    <a:pt x="99" y="2"/>
                    <a:pt x="104" y="2"/>
                    <a:pt x="109" y="1"/>
                  </a:cubicBezTo>
                  <a:cubicBezTo>
                    <a:pt x="113" y="1"/>
                    <a:pt x="117" y="1"/>
                    <a:pt x="121" y="0"/>
                  </a:cubicBezTo>
                  <a:cubicBezTo>
                    <a:pt x="126" y="0"/>
                    <a:pt x="132" y="0"/>
                    <a:pt x="138" y="0"/>
                  </a:cubicBezTo>
                  <a:cubicBezTo>
                    <a:pt x="150" y="1"/>
                    <a:pt x="163" y="3"/>
                    <a:pt x="175" y="7"/>
                  </a:cubicBezTo>
                  <a:cubicBezTo>
                    <a:pt x="180" y="8"/>
                    <a:pt x="185" y="11"/>
                    <a:pt x="190" y="13"/>
                  </a:cubicBezTo>
                  <a:cubicBezTo>
                    <a:pt x="191" y="14"/>
                    <a:pt x="193" y="15"/>
                    <a:pt x="195" y="15"/>
                  </a:cubicBezTo>
                  <a:cubicBezTo>
                    <a:pt x="199" y="16"/>
                    <a:pt x="202" y="18"/>
                    <a:pt x="206" y="20"/>
                  </a:cubicBezTo>
                  <a:cubicBezTo>
                    <a:pt x="209" y="22"/>
                    <a:pt x="213" y="24"/>
                    <a:pt x="216" y="25"/>
                  </a:cubicBezTo>
                  <a:cubicBezTo>
                    <a:pt x="218" y="27"/>
                    <a:pt x="220" y="28"/>
                    <a:pt x="222" y="30"/>
                  </a:cubicBezTo>
                  <a:cubicBezTo>
                    <a:pt x="223" y="31"/>
                    <a:pt x="224" y="31"/>
                    <a:pt x="225" y="32"/>
                  </a:cubicBezTo>
                  <a:cubicBezTo>
                    <a:pt x="226" y="33"/>
                    <a:pt x="227" y="33"/>
                    <a:pt x="228" y="34"/>
                  </a:cubicBezTo>
                  <a:cubicBezTo>
                    <a:pt x="231" y="36"/>
                    <a:pt x="233" y="38"/>
                    <a:pt x="234" y="41"/>
                  </a:cubicBezTo>
                  <a:cubicBezTo>
                    <a:pt x="236" y="44"/>
                    <a:pt x="237" y="46"/>
                    <a:pt x="239" y="48"/>
                  </a:cubicBezTo>
                  <a:cubicBezTo>
                    <a:pt x="240" y="51"/>
                    <a:pt x="242" y="53"/>
                    <a:pt x="243" y="56"/>
                  </a:cubicBezTo>
                  <a:cubicBezTo>
                    <a:pt x="245" y="59"/>
                    <a:pt x="246" y="62"/>
                    <a:pt x="247" y="64"/>
                  </a:cubicBezTo>
                  <a:cubicBezTo>
                    <a:pt x="248" y="65"/>
                    <a:pt x="248" y="65"/>
                    <a:pt x="248" y="66"/>
                  </a:cubicBezTo>
                  <a:cubicBezTo>
                    <a:pt x="249" y="67"/>
                    <a:pt x="250" y="69"/>
                    <a:pt x="251" y="71"/>
                  </a:cubicBezTo>
                  <a:cubicBezTo>
                    <a:pt x="251" y="73"/>
                    <a:pt x="252" y="76"/>
                    <a:pt x="253" y="78"/>
                  </a:cubicBezTo>
                  <a:cubicBezTo>
                    <a:pt x="253" y="78"/>
                    <a:pt x="253" y="79"/>
                    <a:pt x="253" y="79"/>
                  </a:cubicBezTo>
                  <a:cubicBezTo>
                    <a:pt x="254" y="81"/>
                    <a:pt x="255" y="84"/>
                    <a:pt x="255" y="86"/>
                  </a:cubicBezTo>
                  <a:cubicBezTo>
                    <a:pt x="256" y="89"/>
                    <a:pt x="256" y="92"/>
                    <a:pt x="257" y="94"/>
                  </a:cubicBezTo>
                  <a:cubicBezTo>
                    <a:pt x="257" y="96"/>
                    <a:pt x="258" y="98"/>
                    <a:pt x="258" y="100"/>
                  </a:cubicBezTo>
                  <a:cubicBezTo>
                    <a:pt x="258" y="102"/>
                    <a:pt x="259" y="103"/>
                    <a:pt x="259" y="105"/>
                  </a:cubicBezTo>
                  <a:cubicBezTo>
                    <a:pt x="259" y="107"/>
                    <a:pt x="260" y="109"/>
                    <a:pt x="260" y="111"/>
                  </a:cubicBezTo>
                  <a:cubicBezTo>
                    <a:pt x="260" y="116"/>
                    <a:pt x="260" y="121"/>
                    <a:pt x="260" y="126"/>
                  </a:cubicBezTo>
                  <a:cubicBezTo>
                    <a:pt x="260" y="126"/>
                    <a:pt x="260" y="126"/>
                    <a:pt x="260" y="126"/>
                  </a:cubicBezTo>
                  <a:close/>
                  <a:moveTo>
                    <a:pt x="234" y="207"/>
                  </a:moveTo>
                  <a:cubicBezTo>
                    <a:pt x="233" y="208"/>
                    <a:pt x="233" y="208"/>
                    <a:pt x="233" y="208"/>
                  </a:cubicBezTo>
                  <a:cubicBezTo>
                    <a:pt x="232" y="209"/>
                    <a:pt x="232" y="209"/>
                    <a:pt x="232" y="210"/>
                  </a:cubicBezTo>
                  <a:cubicBezTo>
                    <a:pt x="232" y="210"/>
                    <a:pt x="231" y="210"/>
                    <a:pt x="231" y="210"/>
                  </a:cubicBezTo>
                  <a:cubicBezTo>
                    <a:pt x="230" y="212"/>
                    <a:pt x="229" y="213"/>
                    <a:pt x="227" y="215"/>
                  </a:cubicBezTo>
                  <a:cubicBezTo>
                    <a:pt x="227" y="215"/>
                    <a:pt x="227" y="215"/>
                    <a:pt x="227" y="215"/>
                  </a:cubicBezTo>
                  <a:cubicBezTo>
                    <a:pt x="227" y="215"/>
                    <a:pt x="227" y="215"/>
                    <a:pt x="228" y="215"/>
                  </a:cubicBezTo>
                  <a:cubicBezTo>
                    <a:pt x="229" y="214"/>
                    <a:pt x="229" y="213"/>
                    <a:pt x="230" y="211"/>
                  </a:cubicBezTo>
                  <a:cubicBezTo>
                    <a:pt x="231" y="211"/>
                    <a:pt x="231" y="210"/>
                    <a:pt x="232" y="210"/>
                  </a:cubicBezTo>
                  <a:cubicBezTo>
                    <a:pt x="232" y="209"/>
                    <a:pt x="232" y="209"/>
                    <a:pt x="233" y="208"/>
                  </a:cubicBezTo>
                  <a:cubicBezTo>
                    <a:pt x="233" y="208"/>
                    <a:pt x="233" y="208"/>
                    <a:pt x="234" y="207"/>
                  </a:cubicBezTo>
                  <a:cubicBezTo>
                    <a:pt x="234" y="207"/>
                    <a:pt x="234" y="207"/>
                    <a:pt x="234" y="207"/>
                  </a:cubicBezTo>
                  <a:cubicBezTo>
                    <a:pt x="234" y="207"/>
                    <a:pt x="234" y="207"/>
                    <a:pt x="234" y="207"/>
                  </a:cubicBezTo>
                  <a:cubicBezTo>
                    <a:pt x="234" y="207"/>
                    <a:pt x="234" y="207"/>
                    <a:pt x="234" y="207"/>
                  </a:cubicBezTo>
                  <a:close/>
                  <a:moveTo>
                    <a:pt x="29" y="177"/>
                  </a:moveTo>
                  <a:cubicBezTo>
                    <a:pt x="29" y="177"/>
                    <a:pt x="29" y="177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7"/>
                    <a:pt x="29" y="177"/>
                    <a:pt x="28" y="177"/>
                  </a:cubicBezTo>
                  <a:cubicBezTo>
                    <a:pt x="28" y="176"/>
                    <a:pt x="28" y="175"/>
                    <a:pt x="27" y="175"/>
                  </a:cubicBezTo>
                  <a:cubicBezTo>
                    <a:pt x="28" y="176"/>
                    <a:pt x="28" y="176"/>
                    <a:pt x="29" y="177"/>
                  </a:cubicBezTo>
                  <a:close/>
                  <a:moveTo>
                    <a:pt x="233" y="204"/>
                  </a:moveTo>
                  <a:cubicBezTo>
                    <a:pt x="232" y="205"/>
                    <a:pt x="231" y="206"/>
                    <a:pt x="230" y="208"/>
                  </a:cubicBezTo>
                  <a:cubicBezTo>
                    <a:pt x="231" y="207"/>
                    <a:pt x="232" y="206"/>
                    <a:pt x="233" y="204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4" y="204"/>
                    <a:pt x="234" y="203"/>
                    <a:pt x="234" y="203"/>
                  </a:cubicBezTo>
                  <a:cubicBezTo>
                    <a:pt x="234" y="203"/>
                    <a:pt x="234" y="203"/>
                    <a:pt x="234" y="203"/>
                  </a:cubicBezTo>
                  <a:cubicBezTo>
                    <a:pt x="234" y="203"/>
                    <a:pt x="234" y="204"/>
                    <a:pt x="233" y="204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1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18"/>
                    <a:pt x="16" y="116"/>
                    <a:pt x="16" y="115"/>
                  </a:cubicBezTo>
                  <a:cubicBezTo>
                    <a:pt x="16" y="114"/>
                    <a:pt x="16" y="113"/>
                    <a:pt x="15" y="112"/>
                  </a:cubicBezTo>
                  <a:cubicBezTo>
                    <a:pt x="15" y="114"/>
                    <a:pt x="15" y="118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215" y="226"/>
                  </a:moveTo>
                  <a:cubicBezTo>
                    <a:pt x="215" y="226"/>
                    <a:pt x="215" y="226"/>
                    <a:pt x="214" y="226"/>
                  </a:cubicBezTo>
                  <a:cubicBezTo>
                    <a:pt x="211" y="229"/>
                    <a:pt x="207" y="231"/>
                    <a:pt x="202" y="233"/>
                  </a:cubicBezTo>
                  <a:cubicBezTo>
                    <a:pt x="202" y="234"/>
                    <a:pt x="201" y="234"/>
                    <a:pt x="201" y="235"/>
                  </a:cubicBezTo>
                  <a:cubicBezTo>
                    <a:pt x="200" y="235"/>
                    <a:pt x="200" y="236"/>
                    <a:pt x="199" y="237"/>
                  </a:cubicBezTo>
                  <a:cubicBezTo>
                    <a:pt x="199" y="237"/>
                    <a:pt x="200" y="237"/>
                    <a:pt x="200" y="237"/>
                  </a:cubicBezTo>
                  <a:cubicBezTo>
                    <a:pt x="202" y="235"/>
                    <a:pt x="204" y="234"/>
                    <a:pt x="206" y="232"/>
                  </a:cubicBezTo>
                  <a:cubicBezTo>
                    <a:pt x="209" y="230"/>
                    <a:pt x="212" y="228"/>
                    <a:pt x="214" y="226"/>
                  </a:cubicBezTo>
                  <a:cubicBezTo>
                    <a:pt x="215" y="226"/>
                    <a:pt x="215" y="226"/>
                    <a:pt x="215" y="226"/>
                  </a:cubicBezTo>
                  <a:cubicBezTo>
                    <a:pt x="215" y="226"/>
                    <a:pt x="216" y="225"/>
                    <a:pt x="216" y="225"/>
                  </a:cubicBezTo>
                  <a:cubicBezTo>
                    <a:pt x="216" y="225"/>
                    <a:pt x="216" y="225"/>
                    <a:pt x="216" y="225"/>
                  </a:cubicBezTo>
                  <a:cubicBezTo>
                    <a:pt x="215" y="225"/>
                    <a:pt x="215" y="226"/>
                    <a:pt x="215" y="226"/>
                  </a:cubicBezTo>
                  <a:close/>
                  <a:moveTo>
                    <a:pt x="122" y="223"/>
                  </a:moveTo>
                  <a:cubicBezTo>
                    <a:pt x="122" y="223"/>
                    <a:pt x="123" y="223"/>
                    <a:pt x="123" y="223"/>
                  </a:cubicBezTo>
                  <a:cubicBezTo>
                    <a:pt x="125" y="224"/>
                    <a:pt x="127" y="225"/>
                    <a:pt x="129" y="226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9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129" y="228"/>
                    <a:pt x="129" y="228"/>
                    <a:pt x="130" y="227"/>
                  </a:cubicBezTo>
                  <a:cubicBezTo>
                    <a:pt x="130" y="228"/>
                    <a:pt x="131" y="228"/>
                    <a:pt x="131" y="229"/>
                  </a:cubicBezTo>
                  <a:cubicBezTo>
                    <a:pt x="132" y="229"/>
                    <a:pt x="132" y="229"/>
                    <a:pt x="133" y="229"/>
                  </a:cubicBezTo>
                  <a:cubicBezTo>
                    <a:pt x="135" y="230"/>
                    <a:pt x="137" y="232"/>
                    <a:pt x="140" y="232"/>
                  </a:cubicBezTo>
                  <a:cubicBezTo>
                    <a:pt x="140" y="232"/>
                    <a:pt x="141" y="233"/>
                    <a:pt x="141" y="233"/>
                  </a:cubicBezTo>
                  <a:cubicBezTo>
                    <a:pt x="141" y="233"/>
                    <a:pt x="141" y="234"/>
                    <a:pt x="141" y="234"/>
                  </a:cubicBezTo>
                  <a:cubicBezTo>
                    <a:pt x="141" y="234"/>
                    <a:pt x="142" y="235"/>
                    <a:pt x="142" y="235"/>
                  </a:cubicBezTo>
                  <a:cubicBezTo>
                    <a:pt x="142" y="235"/>
                    <a:pt x="142" y="234"/>
                    <a:pt x="142" y="234"/>
                  </a:cubicBezTo>
                  <a:cubicBezTo>
                    <a:pt x="142" y="234"/>
                    <a:pt x="142" y="233"/>
                    <a:pt x="142" y="233"/>
                  </a:cubicBezTo>
                  <a:cubicBezTo>
                    <a:pt x="143" y="233"/>
                    <a:pt x="143" y="233"/>
                    <a:pt x="144" y="233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6" y="234"/>
                    <a:pt x="146" y="234"/>
                    <a:pt x="146" y="233"/>
                  </a:cubicBezTo>
                  <a:cubicBezTo>
                    <a:pt x="147" y="233"/>
                    <a:pt x="148" y="233"/>
                    <a:pt x="150" y="233"/>
                  </a:cubicBezTo>
                  <a:cubicBezTo>
                    <a:pt x="150" y="233"/>
                    <a:pt x="149" y="233"/>
                    <a:pt x="149" y="234"/>
                  </a:cubicBezTo>
                  <a:cubicBezTo>
                    <a:pt x="150" y="234"/>
                    <a:pt x="151" y="234"/>
                    <a:pt x="151" y="233"/>
                  </a:cubicBezTo>
                  <a:cubicBezTo>
                    <a:pt x="151" y="233"/>
                    <a:pt x="152" y="233"/>
                    <a:pt x="152" y="233"/>
                  </a:cubicBezTo>
                  <a:cubicBezTo>
                    <a:pt x="152" y="232"/>
                    <a:pt x="153" y="232"/>
                    <a:pt x="153" y="232"/>
                  </a:cubicBezTo>
                  <a:cubicBezTo>
                    <a:pt x="155" y="231"/>
                    <a:pt x="157" y="230"/>
                    <a:pt x="159" y="228"/>
                  </a:cubicBezTo>
                  <a:cubicBezTo>
                    <a:pt x="162" y="226"/>
                    <a:pt x="165" y="222"/>
                    <a:pt x="167" y="218"/>
                  </a:cubicBezTo>
                  <a:cubicBezTo>
                    <a:pt x="168" y="217"/>
                    <a:pt x="169" y="216"/>
                    <a:pt x="169" y="216"/>
                  </a:cubicBezTo>
                  <a:cubicBezTo>
                    <a:pt x="171" y="214"/>
                    <a:pt x="173" y="212"/>
                    <a:pt x="174" y="210"/>
                  </a:cubicBezTo>
                  <a:cubicBezTo>
                    <a:pt x="174" y="210"/>
                    <a:pt x="174" y="210"/>
                    <a:pt x="174" y="210"/>
                  </a:cubicBezTo>
                  <a:cubicBezTo>
                    <a:pt x="175" y="209"/>
                    <a:pt x="176" y="208"/>
                    <a:pt x="177" y="208"/>
                  </a:cubicBezTo>
                  <a:cubicBezTo>
                    <a:pt x="177" y="207"/>
                    <a:pt x="177" y="206"/>
                    <a:pt x="177" y="206"/>
                  </a:cubicBezTo>
                  <a:cubicBezTo>
                    <a:pt x="177" y="206"/>
                    <a:pt x="177" y="205"/>
                    <a:pt x="177" y="205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78" y="203"/>
                    <a:pt x="179" y="201"/>
                    <a:pt x="179" y="199"/>
                  </a:cubicBezTo>
                  <a:cubicBezTo>
                    <a:pt x="180" y="198"/>
                    <a:pt x="180" y="197"/>
                    <a:pt x="181" y="196"/>
                  </a:cubicBezTo>
                  <a:cubicBezTo>
                    <a:pt x="181" y="196"/>
                    <a:pt x="181" y="196"/>
                    <a:pt x="181" y="196"/>
                  </a:cubicBezTo>
                  <a:cubicBezTo>
                    <a:pt x="181" y="196"/>
                    <a:pt x="181" y="196"/>
                    <a:pt x="181" y="195"/>
                  </a:cubicBezTo>
                  <a:cubicBezTo>
                    <a:pt x="181" y="195"/>
                    <a:pt x="180" y="195"/>
                    <a:pt x="180" y="195"/>
                  </a:cubicBezTo>
                  <a:cubicBezTo>
                    <a:pt x="180" y="195"/>
                    <a:pt x="180" y="195"/>
                    <a:pt x="180" y="195"/>
                  </a:cubicBezTo>
                  <a:cubicBezTo>
                    <a:pt x="181" y="191"/>
                    <a:pt x="181" y="188"/>
                    <a:pt x="182" y="184"/>
                  </a:cubicBezTo>
                  <a:cubicBezTo>
                    <a:pt x="182" y="184"/>
                    <a:pt x="182" y="183"/>
                    <a:pt x="182" y="183"/>
                  </a:cubicBezTo>
                  <a:cubicBezTo>
                    <a:pt x="183" y="183"/>
                    <a:pt x="183" y="183"/>
                    <a:pt x="183" y="183"/>
                  </a:cubicBezTo>
                  <a:cubicBezTo>
                    <a:pt x="187" y="183"/>
                    <a:pt x="191" y="183"/>
                    <a:pt x="195" y="183"/>
                  </a:cubicBezTo>
                  <a:cubicBezTo>
                    <a:pt x="197" y="183"/>
                    <a:pt x="199" y="183"/>
                    <a:pt x="201" y="183"/>
                  </a:cubicBezTo>
                  <a:cubicBezTo>
                    <a:pt x="202" y="183"/>
                    <a:pt x="204" y="182"/>
                    <a:pt x="206" y="182"/>
                  </a:cubicBezTo>
                  <a:cubicBezTo>
                    <a:pt x="206" y="182"/>
                    <a:pt x="206" y="182"/>
                    <a:pt x="206" y="182"/>
                  </a:cubicBezTo>
                  <a:cubicBezTo>
                    <a:pt x="206" y="182"/>
                    <a:pt x="206" y="183"/>
                    <a:pt x="206" y="183"/>
                  </a:cubicBezTo>
                  <a:cubicBezTo>
                    <a:pt x="206" y="182"/>
                    <a:pt x="207" y="182"/>
                    <a:pt x="207" y="182"/>
                  </a:cubicBezTo>
                  <a:cubicBezTo>
                    <a:pt x="209" y="181"/>
                    <a:pt x="211" y="180"/>
                    <a:pt x="213" y="180"/>
                  </a:cubicBezTo>
                  <a:cubicBezTo>
                    <a:pt x="213" y="180"/>
                    <a:pt x="213" y="180"/>
                    <a:pt x="213" y="180"/>
                  </a:cubicBezTo>
                  <a:cubicBezTo>
                    <a:pt x="213" y="180"/>
                    <a:pt x="214" y="179"/>
                    <a:pt x="214" y="179"/>
                  </a:cubicBezTo>
                  <a:cubicBezTo>
                    <a:pt x="217" y="179"/>
                    <a:pt x="219" y="177"/>
                    <a:pt x="222" y="176"/>
                  </a:cubicBezTo>
                  <a:cubicBezTo>
                    <a:pt x="226" y="174"/>
                    <a:pt x="229" y="172"/>
                    <a:pt x="233" y="168"/>
                  </a:cubicBezTo>
                  <a:cubicBezTo>
                    <a:pt x="234" y="167"/>
                    <a:pt x="235" y="165"/>
                    <a:pt x="237" y="164"/>
                  </a:cubicBezTo>
                  <a:cubicBezTo>
                    <a:pt x="238" y="161"/>
                    <a:pt x="240" y="158"/>
                    <a:pt x="240" y="155"/>
                  </a:cubicBezTo>
                  <a:cubicBezTo>
                    <a:pt x="240" y="155"/>
                    <a:pt x="240" y="154"/>
                    <a:pt x="240" y="154"/>
                  </a:cubicBezTo>
                  <a:cubicBezTo>
                    <a:pt x="241" y="154"/>
                    <a:pt x="241" y="153"/>
                    <a:pt x="241" y="153"/>
                  </a:cubicBezTo>
                  <a:cubicBezTo>
                    <a:pt x="240" y="152"/>
                    <a:pt x="240" y="151"/>
                    <a:pt x="240" y="150"/>
                  </a:cubicBezTo>
                  <a:cubicBezTo>
                    <a:pt x="240" y="150"/>
                    <a:pt x="240" y="149"/>
                    <a:pt x="240" y="148"/>
                  </a:cubicBezTo>
                  <a:cubicBezTo>
                    <a:pt x="240" y="148"/>
                    <a:pt x="240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40" y="146"/>
                    <a:pt x="241" y="146"/>
                    <a:pt x="241" y="146"/>
                  </a:cubicBezTo>
                  <a:cubicBezTo>
                    <a:pt x="241" y="144"/>
                    <a:pt x="241" y="143"/>
                    <a:pt x="241" y="141"/>
                  </a:cubicBezTo>
                  <a:cubicBezTo>
                    <a:pt x="241" y="140"/>
                    <a:pt x="241" y="140"/>
                    <a:pt x="240" y="141"/>
                  </a:cubicBezTo>
                  <a:cubicBezTo>
                    <a:pt x="240" y="142"/>
                    <a:pt x="240" y="143"/>
                    <a:pt x="239" y="144"/>
                  </a:cubicBezTo>
                  <a:cubicBezTo>
                    <a:pt x="239" y="142"/>
                    <a:pt x="238" y="140"/>
                    <a:pt x="237" y="137"/>
                  </a:cubicBezTo>
                  <a:cubicBezTo>
                    <a:pt x="237" y="137"/>
                    <a:pt x="237" y="137"/>
                    <a:pt x="237" y="137"/>
                  </a:cubicBezTo>
                  <a:cubicBezTo>
                    <a:pt x="240" y="134"/>
                    <a:pt x="242" y="131"/>
                    <a:pt x="243" y="127"/>
                  </a:cubicBezTo>
                  <a:cubicBezTo>
                    <a:pt x="243" y="125"/>
                    <a:pt x="243" y="123"/>
                    <a:pt x="243" y="122"/>
                  </a:cubicBezTo>
                  <a:cubicBezTo>
                    <a:pt x="243" y="121"/>
                    <a:pt x="243" y="121"/>
                    <a:pt x="243" y="120"/>
                  </a:cubicBezTo>
                  <a:cubicBezTo>
                    <a:pt x="243" y="118"/>
                    <a:pt x="242" y="116"/>
                    <a:pt x="241" y="114"/>
                  </a:cubicBezTo>
                  <a:cubicBezTo>
                    <a:pt x="240" y="113"/>
                    <a:pt x="240" y="112"/>
                    <a:pt x="239" y="111"/>
                  </a:cubicBezTo>
                  <a:cubicBezTo>
                    <a:pt x="239" y="110"/>
                    <a:pt x="239" y="109"/>
                    <a:pt x="239" y="108"/>
                  </a:cubicBezTo>
                  <a:cubicBezTo>
                    <a:pt x="239" y="107"/>
                    <a:pt x="238" y="107"/>
                    <a:pt x="238" y="106"/>
                  </a:cubicBezTo>
                  <a:cubicBezTo>
                    <a:pt x="238" y="108"/>
                    <a:pt x="239" y="109"/>
                    <a:pt x="239" y="110"/>
                  </a:cubicBezTo>
                  <a:cubicBezTo>
                    <a:pt x="239" y="110"/>
                    <a:pt x="239" y="110"/>
                    <a:pt x="239" y="110"/>
                  </a:cubicBezTo>
                  <a:cubicBezTo>
                    <a:pt x="239" y="110"/>
                    <a:pt x="238" y="110"/>
                    <a:pt x="238" y="110"/>
                  </a:cubicBezTo>
                  <a:cubicBezTo>
                    <a:pt x="237" y="108"/>
                    <a:pt x="236" y="107"/>
                    <a:pt x="234" y="107"/>
                  </a:cubicBezTo>
                  <a:cubicBezTo>
                    <a:pt x="233" y="107"/>
                    <a:pt x="232" y="107"/>
                    <a:pt x="231" y="106"/>
                  </a:cubicBezTo>
                  <a:cubicBezTo>
                    <a:pt x="231" y="106"/>
                    <a:pt x="230" y="106"/>
                    <a:pt x="230" y="106"/>
                  </a:cubicBezTo>
                  <a:cubicBezTo>
                    <a:pt x="230" y="105"/>
                    <a:pt x="230" y="105"/>
                    <a:pt x="230" y="104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26" y="106"/>
                    <a:pt x="224" y="106"/>
                    <a:pt x="221" y="107"/>
                  </a:cubicBezTo>
                  <a:cubicBezTo>
                    <a:pt x="219" y="108"/>
                    <a:pt x="217" y="110"/>
                    <a:pt x="216" y="111"/>
                  </a:cubicBezTo>
                  <a:cubicBezTo>
                    <a:pt x="214" y="110"/>
                    <a:pt x="212" y="108"/>
                    <a:pt x="210" y="107"/>
                  </a:cubicBezTo>
                  <a:cubicBezTo>
                    <a:pt x="211" y="103"/>
                    <a:pt x="212" y="98"/>
                    <a:pt x="214" y="94"/>
                  </a:cubicBezTo>
                  <a:cubicBezTo>
                    <a:pt x="215" y="95"/>
                    <a:pt x="215" y="96"/>
                    <a:pt x="215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5" y="96"/>
                    <a:pt x="216" y="95"/>
                    <a:pt x="215" y="95"/>
                  </a:cubicBezTo>
                  <a:cubicBezTo>
                    <a:pt x="215" y="94"/>
                    <a:pt x="215" y="93"/>
                    <a:pt x="215" y="92"/>
                  </a:cubicBezTo>
                  <a:cubicBezTo>
                    <a:pt x="218" y="86"/>
                    <a:pt x="220" y="78"/>
                    <a:pt x="221" y="71"/>
                  </a:cubicBezTo>
                  <a:cubicBezTo>
                    <a:pt x="222" y="68"/>
                    <a:pt x="222" y="66"/>
                    <a:pt x="221" y="63"/>
                  </a:cubicBezTo>
                  <a:cubicBezTo>
                    <a:pt x="221" y="57"/>
                    <a:pt x="218" y="51"/>
                    <a:pt x="212" y="47"/>
                  </a:cubicBezTo>
                  <a:cubicBezTo>
                    <a:pt x="212" y="46"/>
                    <a:pt x="211" y="46"/>
                    <a:pt x="211" y="46"/>
                  </a:cubicBezTo>
                  <a:cubicBezTo>
                    <a:pt x="210" y="45"/>
                    <a:pt x="210" y="45"/>
                    <a:pt x="210" y="44"/>
                  </a:cubicBezTo>
                  <a:cubicBezTo>
                    <a:pt x="209" y="44"/>
                    <a:pt x="208" y="43"/>
                    <a:pt x="208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8" y="43"/>
                    <a:pt x="208" y="43"/>
                    <a:pt x="209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5" y="42"/>
                    <a:pt x="200" y="40"/>
                    <a:pt x="196" y="39"/>
                  </a:cubicBezTo>
                  <a:cubicBezTo>
                    <a:pt x="196" y="39"/>
                    <a:pt x="196" y="39"/>
                    <a:pt x="197" y="39"/>
                  </a:cubicBezTo>
                  <a:cubicBezTo>
                    <a:pt x="197" y="39"/>
                    <a:pt x="196" y="39"/>
                    <a:pt x="196" y="39"/>
                  </a:cubicBezTo>
                  <a:cubicBezTo>
                    <a:pt x="196" y="39"/>
                    <a:pt x="195" y="40"/>
                    <a:pt x="195" y="39"/>
                  </a:cubicBezTo>
                  <a:cubicBezTo>
                    <a:pt x="194" y="39"/>
                    <a:pt x="194" y="39"/>
                    <a:pt x="193" y="39"/>
                  </a:cubicBezTo>
                  <a:cubicBezTo>
                    <a:pt x="193" y="38"/>
                    <a:pt x="194" y="38"/>
                    <a:pt x="195" y="37"/>
                  </a:cubicBezTo>
                  <a:cubicBezTo>
                    <a:pt x="194" y="37"/>
                    <a:pt x="193" y="36"/>
                    <a:pt x="192" y="35"/>
                  </a:cubicBezTo>
                  <a:cubicBezTo>
                    <a:pt x="192" y="37"/>
                    <a:pt x="192" y="38"/>
                    <a:pt x="192" y="39"/>
                  </a:cubicBezTo>
                  <a:cubicBezTo>
                    <a:pt x="188" y="39"/>
                    <a:pt x="184" y="39"/>
                    <a:pt x="181" y="39"/>
                  </a:cubicBezTo>
                  <a:cubicBezTo>
                    <a:pt x="177" y="39"/>
                    <a:pt x="173" y="40"/>
                    <a:pt x="170" y="41"/>
                  </a:cubicBezTo>
                  <a:cubicBezTo>
                    <a:pt x="169" y="41"/>
                    <a:pt x="169" y="41"/>
                    <a:pt x="169" y="40"/>
                  </a:cubicBezTo>
                  <a:cubicBezTo>
                    <a:pt x="168" y="41"/>
                    <a:pt x="167" y="42"/>
                    <a:pt x="166" y="42"/>
                  </a:cubicBezTo>
                  <a:cubicBezTo>
                    <a:pt x="165" y="42"/>
                    <a:pt x="164" y="43"/>
                    <a:pt x="163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1" y="42"/>
                    <a:pt x="161" y="41"/>
                    <a:pt x="160" y="40"/>
                  </a:cubicBezTo>
                  <a:cubicBezTo>
                    <a:pt x="159" y="39"/>
                    <a:pt x="159" y="38"/>
                    <a:pt x="159" y="37"/>
                  </a:cubicBezTo>
                  <a:cubicBezTo>
                    <a:pt x="159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7" y="36"/>
                  </a:cubicBezTo>
                  <a:cubicBezTo>
                    <a:pt x="157" y="35"/>
                    <a:pt x="156" y="35"/>
                    <a:pt x="156" y="34"/>
                  </a:cubicBezTo>
                  <a:cubicBezTo>
                    <a:pt x="154" y="31"/>
                    <a:pt x="151" y="28"/>
                    <a:pt x="148" y="26"/>
                  </a:cubicBezTo>
                  <a:cubicBezTo>
                    <a:pt x="146" y="25"/>
                    <a:pt x="145" y="23"/>
                    <a:pt x="143" y="21"/>
                  </a:cubicBezTo>
                  <a:cubicBezTo>
                    <a:pt x="143" y="21"/>
                    <a:pt x="142" y="20"/>
                    <a:pt x="142" y="20"/>
                  </a:cubicBezTo>
                  <a:cubicBezTo>
                    <a:pt x="141" y="19"/>
                    <a:pt x="139" y="17"/>
                    <a:pt x="137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5"/>
                    <a:pt x="137" y="15"/>
                    <a:pt x="137" y="15"/>
                  </a:cubicBezTo>
                  <a:cubicBezTo>
                    <a:pt x="136" y="16"/>
                    <a:pt x="136" y="15"/>
                    <a:pt x="135" y="15"/>
                  </a:cubicBezTo>
                  <a:cubicBezTo>
                    <a:pt x="134" y="15"/>
                    <a:pt x="133" y="14"/>
                    <a:pt x="132" y="14"/>
                  </a:cubicBezTo>
                  <a:cubicBezTo>
                    <a:pt x="131" y="14"/>
                    <a:pt x="130" y="14"/>
                    <a:pt x="129" y="13"/>
                  </a:cubicBezTo>
                  <a:cubicBezTo>
                    <a:pt x="129" y="13"/>
                    <a:pt x="130" y="13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9" y="12"/>
                    <a:pt x="127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7" y="13"/>
                    <a:pt x="127" y="13"/>
                    <a:pt x="128" y="13"/>
                  </a:cubicBezTo>
                  <a:cubicBezTo>
                    <a:pt x="126" y="13"/>
                    <a:pt x="126" y="13"/>
                    <a:pt x="125" y="13"/>
                  </a:cubicBezTo>
                  <a:cubicBezTo>
                    <a:pt x="124" y="13"/>
                    <a:pt x="123" y="13"/>
                    <a:pt x="122" y="13"/>
                  </a:cubicBezTo>
                  <a:cubicBezTo>
                    <a:pt x="121" y="13"/>
                    <a:pt x="120" y="13"/>
                    <a:pt x="120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3"/>
                    <a:pt x="119" y="13"/>
                    <a:pt x="119" y="14"/>
                  </a:cubicBezTo>
                  <a:cubicBezTo>
                    <a:pt x="120" y="14"/>
                    <a:pt x="121" y="14"/>
                    <a:pt x="122" y="14"/>
                  </a:cubicBezTo>
                  <a:cubicBezTo>
                    <a:pt x="122" y="14"/>
                    <a:pt x="122" y="14"/>
                    <a:pt x="121" y="14"/>
                  </a:cubicBezTo>
                  <a:cubicBezTo>
                    <a:pt x="120" y="14"/>
                    <a:pt x="119" y="15"/>
                    <a:pt x="118" y="15"/>
                  </a:cubicBezTo>
                  <a:cubicBezTo>
                    <a:pt x="118" y="16"/>
                    <a:pt x="117" y="16"/>
                    <a:pt x="117" y="16"/>
                  </a:cubicBezTo>
                  <a:cubicBezTo>
                    <a:pt x="115" y="16"/>
                    <a:pt x="113" y="16"/>
                    <a:pt x="111" y="17"/>
                  </a:cubicBezTo>
                  <a:cubicBezTo>
                    <a:pt x="111" y="17"/>
                    <a:pt x="110" y="17"/>
                    <a:pt x="110" y="17"/>
                  </a:cubicBezTo>
                  <a:cubicBezTo>
                    <a:pt x="109" y="17"/>
                    <a:pt x="108" y="17"/>
                    <a:pt x="108" y="18"/>
                  </a:cubicBezTo>
                  <a:cubicBezTo>
                    <a:pt x="106" y="19"/>
                    <a:pt x="105" y="21"/>
                    <a:pt x="103" y="22"/>
                  </a:cubicBezTo>
                  <a:cubicBezTo>
                    <a:pt x="103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99" y="22"/>
                    <a:pt x="97" y="22"/>
                    <a:pt x="95" y="22"/>
                  </a:cubicBezTo>
                  <a:cubicBezTo>
                    <a:pt x="94" y="22"/>
                    <a:pt x="93" y="22"/>
                    <a:pt x="93" y="22"/>
                  </a:cubicBezTo>
                  <a:cubicBezTo>
                    <a:pt x="89" y="23"/>
                    <a:pt x="86" y="24"/>
                    <a:pt x="83" y="26"/>
                  </a:cubicBezTo>
                  <a:cubicBezTo>
                    <a:pt x="83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3" y="26"/>
                    <a:pt x="83" y="26"/>
                  </a:cubicBezTo>
                  <a:cubicBezTo>
                    <a:pt x="83" y="26"/>
                    <a:pt x="82" y="26"/>
                    <a:pt x="82" y="26"/>
                  </a:cubicBezTo>
                  <a:cubicBezTo>
                    <a:pt x="81" y="27"/>
                    <a:pt x="81" y="27"/>
                    <a:pt x="81" y="28"/>
                  </a:cubicBezTo>
                  <a:cubicBezTo>
                    <a:pt x="80" y="28"/>
                    <a:pt x="80" y="29"/>
                    <a:pt x="79" y="29"/>
                  </a:cubicBezTo>
                  <a:cubicBezTo>
                    <a:pt x="78" y="29"/>
                    <a:pt x="77" y="30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7" y="32"/>
                    <a:pt x="78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3"/>
                    <a:pt x="78" y="35"/>
                    <a:pt x="78" y="36"/>
                  </a:cubicBezTo>
                  <a:cubicBezTo>
                    <a:pt x="77" y="41"/>
                    <a:pt x="79" y="45"/>
                    <a:pt x="83" y="48"/>
                  </a:cubicBezTo>
                  <a:cubicBezTo>
                    <a:pt x="83" y="48"/>
                    <a:pt x="84" y="49"/>
                    <a:pt x="84" y="49"/>
                  </a:cubicBezTo>
                  <a:cubicBezTo>
                    <a:pt x="85" y="49"/>
                    <a:pt x="85" y="49"/>
                    <a:pt x="85" y="50"/>
                  </a:cubicBezTo>
                  <a:cubicBezTo>
                    <a:pt x="85" y="50"/>
                    <a:pt x="85" y="50"/>
                    <a:pt x="85" y="51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0"/>
                    <a:pt x="89" y="51"/>
                    <a:pt x="90" y="51"/>
                  </a:cubicBezTo>
                  <a:cubicBezTo>
                    <a:pt x="89" y="54"/>
                    <a:pt x="88" y="58"/>
                    <a:pt x="88" y="61"/>
                  </a:cubicBezTo>
                  <a:cubicBezTo>
                    <a:pt x="87" y="61"/>
                    <a:pt x="86" y="61"/>
                    <a:pt x="84" y="61"/>
                  </a:cubicBezTo>
                  <a:cubicBezTo>
                    <a:pt x="85" y="60"/>
                    <a:pt x="85" y="59"/>
                    <a:pt x="86" y="58"/>
                  </a:cubicBezTo>
                  <a:cubicBezTo>
                    <a:pt x="86" y="58"/>
                    <a:pt x="87" y="57"/>
                    <a:pt x="87" y="56"/>
                  </a:cubicBezTo>
                  <a:cubicBezTo>
                    <a:pt x="87" y="55"/>
                    <a:pt x="87" y="55"/>
                    <a:pt x="86" y="54"/>
                  </a:cubicBezTo>
                  <a:cubicBezTo>
                    <a:pt x="85" y="55"/>
                    <a:pt x="85" y="55"/>
                    <a:pt x="84" y="57"/>
                  </a:cubicBezTo>
                  <a:cubicBezTo>
                    <a:pt x="84" y="57"/>
                    <a:pt x="84" y="58"/>
                    <a:pt x="84" y="58"/>
                  </a:cubicBezTo>
                  <a:cubicBezTo>
                    <a:pt x="84" y="59"/>
                    <a:pt x="84" y="60"/>
                    <a:pt x="84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0" y="60"/>
                    <a:pt x="77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59"/>
                    <a:pt x="74" y="58"/>
                    <a:pt x="75" y="57"/>
                  </a:cubicBezTo>
                  <a:cubicBezTo>
                    <a:pt x="74" y="58"/>
                    <a:pt x="73" y="59"/>
                    <a:pt x="73" y="60"/>
                  </a:cubicBezTo>
                  <a:cubicBezTo>
                    <a:pt x="69" y="60"/>
                    <a:pt x="64" y="60"/>
                    <a:pt x="59" y="61"/>
                  </a:cubicBezTo>
                  <a:cubicBezTo>
                    <a:pt x="60" y="59"/>
                    <a:pt x="61" y="59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8"/>
                    <a:pt x="59" y="59"/>
                    <a:pt x="59" y="60"/>
                  </a:cubicBezTo>
                  <a:cubicBezTo>
                    <a:pt x="58" y="61"/>
                    <a:pt x="58" y="61"/>
                    <a:pt x="57" y="61"/>
                  </a:cubicBezTo>
                  <a:cubicBezTo>
                    <a:pt x="56" y="61"/>
                    <a:pt x="55" y="61"/>
                    <a:pt x="54" y="61"/>
                  </a:cubicBezTo>
                  <a:cubicBezTo>
                    <a:pt x="49" y="62"/>
                    <a:pt x="45" y="63"/>
                    <a:pt x="40" y="65"/>
                  </a:cubicBezTo>
                  <a:cubicBezTo>
                    <a:pt x="39" y="65"/>
                    <a:pt x="38" y="66"/>
                    <a:pt x="37" y="66"/>
                  </a:cubicBezTo>
                  <a:cubicBezTo>
                    <a:pt x="33" y="68"/>
                    <a:pt x="29" y="71"/>
                    <a:pt x="25" y="74"/>
                  </a:cubicBezTo>
                  <a:cubicBezTo>
                    <a:pt x="23" y="76"/>
                    <a:pt x="21" y="78"/>
                    <a:pt x="20" y="81"/>
                  </a:cubicBezTo>
                  <a:cubicBezTo>
                    <a:pt x="18" y="84"/>
                    <a:pt x="18" y="87"/>
                    <a:pt x="18" y="90"/>
                  </a:cubicBezTo>
                  <a:cubicBezTo>
                    <a:pt x="18" y="93"/>
                    <a:pt x="19" y="97"/>
                    <a:pt x="21" y="100"/>
                  </a:cubicBezTo>
                  <a:cubicBezTo>
                    <a:pt x="22" y="102"/>
                    <a:pt x="23" y="104"/>
                    <a:pt x="25" y="106"/>
                  </a:cubicBezTo>
                  <a:cubicBezTo>
                    <a:pt x="25" y="107"/>
                    <a:pt x="25" y="108"/>
                    <a:pt x="25" y="109"/>
                  </a:cubicBezTo>
                  <a:cubicBezTo>
                    <a:pt x="25" y="109"/>
                    <a:pt x="25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5" y="109"/>
                    <a:pt x="26" y="109"/>
                    <a:pt x="26" y="108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8" y="112"/>
                    <a:pt x="31" y="115"/>
                    <a:pt x="34" y="118"/>
                  </a:cubicBezTo>
                  <a:cubicBezTo>
                    <a:pt x="34" y="118"/>
                    <a:pt x="34" y="118"/>
                    <a:pt x="34" y="119"/>
                  </a:cubicBezTo>
                  <a:cubicBezTo>
                    <a:pt x="34" y="119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5" y="119"/>
                    <a:pt x="35" y="119"/>
                  </a:cubicBezTo>
                  <a:cubicBezTo>
                    <a:pt x="35" y="119"/>
                    <a:pt x="36" y="120"/>
                    <a:pt x="36" y="120"/>
                  </a:cubicBezTo>
                  <a:cubicBezTo>
                    <a:pt x="36" y="121"/>
                    <a:pt x="36" y="121"/>
                    <a:pt x="35" y="122"/>
                  </a:cubicBezTo>
                  <a:cubicBezTo>
                    <a:pt x="35" y="122"/>
                    <a:pt x="35" y="122"/>
                    <a:pt x="36" y="122"/>
                  </a:cubicBezTo>
                  <a:cubicBezTo>
                    <a:pt x="36" y="122"/>
                    <a:pt x="36" y="121"/>
                    <a:pt x="37" y="120"/>
                  </a:cubicBezTo>
                  <a:cubicBezTo>
                    <a:pt x="38" y="121"/>
                    <a:pt x="39" y="122"/>
                    <a:pt x="40" y="123"/>
                  </a:cubicBezTo>
                  <a:cubicBezTo>
                    <a:pt x="39" y="124"/>
                    <a:pt x="39" y="125"/>
                    <a:pt x="39" y="126"/>
                  </a:cubicBezTo>
                  <a:cubicBezTo>
                    <a:pt x="40" y="125"/>
                    <a:pt x="40" y="124"/>
                    <a:pt x="41" y="124"/>
                  </a:cubicBezTo>
                  <a:cubicBezTo>
                    <a:pt x="43" y="125"/>
                    <a:pt x="45" y="127"/>
                    <a:pt x="47" y="128"/>
                  </a:cubicBezTo>
                  <a:cubicBezTo>
                    <a:pt x="49" y="130"/>
                    <a:pt x="51" y="131"/>
                    <a:pt x="53" y="133"/>
                  </a:cubicBezTo>
                  <a:cubicBezTo>
                    <a:pt x="53" y="133"/>
                    <a:pt x="52" y="133"/>
                    <a:pt x="52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3" y="135"/>
                    <a:pt x="54" y="135"/>
                    <a:pt x="53" y="137"/>
                  </a:cubicBezTo>
                  <a:cubicBezTo>
                    <a:pt x="53" y="137"/>
                    <a:pt x="52" y="138"/>
                    <a:pt x="52" y="139"/>
                  </a:cubicBezTo>
                  <a:cubicBezTo>
                    <a:pt x="51" y="140"/>
                    <a:pt x="51" y="141"/>
                    <a:pt x="51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49" y="144"/>
                    <a:pt x="49" y="146"/>
                    <a:pt x="48" y="147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7" y="147"/>
                    <a:pt x="47" y="146"/>
                    <a:pt x="46" y="145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44" y="151"/>
                    <a:pt x="44" y="152"/>
                    <a:pt x="44" y="153"/>
                  </a:cubicBezTo>
                  <a:cubicBezTo>
                    <a:pt x="45" y="153"/>
                    <a:pt x="46" y="152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2" y="160"/>
                    <a:pt x="41" y="169"/>
                    <a:pt x="41" y="178"/>
                  </a:cubicBezTo>
                  <a:cubicBezTo>
                    <a:pt x="41" y="178"/>
                    <a:pt x="40" y="178"/>
                    <a:pt x="40" y="177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1" y="180"/>
                    <a:pt x="41" y="181"/>
                    <a:pt x="41" y="182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9" y="183"/>
                    <a:pt x="39" y="183"/>
                    <a:pt x="38" y="184"/>
                  </a:cubicBezTo>
                  <a:cubicBezTo>
                    <a:pt x="38" y="184"/>
                    <a:pt x="38" y="185"/>
                    <a:pt x="39" y="185"/>
                  </a:cubicBezTo>
                  <a:cubicBezTo>
                    <a:pt x="39" y="184"/>
                    <a:pt x="40" y="184"/>
                    <a:pt x="41" y="183"/>
                  </a:cubicBezTo>
                  <a:cubicBezTo>
                    <a:pt x="41" y="183"/>
                    <a:pt x="41" y="184"/>
                    <a:pt x="41" y="184"/>
                  </a:cubicBezTo>
                  <a:cubicBezTo>
                    <a:pt x="41" y="185"/>
                    <a:pt x="41" y="186"/>
                    <a:pt x="41" y="186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1" y="188"/>
                    <a:pt x="41" y="188"/>
                    <a:pt x="41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43" y="192"/>
                    <a:pt x="44" y="194"/>
                    <a:pt x="46" y="197"/>
                  </a:cubicBezTo>
                  <a:cubicBezTo>
                    <a:pt x="46" y="197"/>
                    <a:pt x="47" y="198"/>
                    <a:pt x="47" y="199"/>
                  </a:cubicBezTo>
                  <a:cubicBezTo>
                    <a:pt x="47" y="202"/>
                    <a:pt x="48" y="204"/>
                    <a:pt x="50" y="206"/>
                  </a:cubicBezTo>
                  <a:cubicBezTo>
                    <a:pt x="53" y="211"/>
                    <a:pt x="57" y="215"/>
                    <a:pt x="62" y="217"/>
                  </a:cubicBezTo>
                  <a:cubicBezTo>
                    <a:pt x="62" y="217"/>
                    <a:pt x="62" y="217"/>
                    <a:pt x="63" y="218"/>
                  </a:cubicBezTo>
                  <a:cubicBezTo>
                    <a:pt x="63" y="220"/>
                    <a:pt x="64" y="221"/>
                    <a:pt x="65" y="223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5" y="223"/>
                    <a:pt x="64" y="222"/>
                    <a:pt x="63" y="222"/>
                  </a:cubicBezTo>
                  <a:cubicBezTo>
                    <a:pt x="63" y="221"/>
                    <a:pt x="62" y="221"/>
                    <a:pt x="61" y="221"/>
                  </a:cubicBezTo>
                  <a:cubicBezTo>
                    <a:pt x="61" y="220"/>
                    <a:pt x="60" y="220"/>
                    <a:pt x="60" y="219"/>
                  </a:cubicBezTo>
                  <a:cubicBezTo>
                    <a:pt x="59" y="219"/>
                    <a:pt x="59" y="218"/>
                    <a:pt x="58" y="218"/>
                  </a:cubicBezTo>
                  <a:cubicBezTo>
                    <a:pt x="58" y="218"/>
                    <a:pt x="58" y="219"/>
                    <a:pt x="58" y="219"/>
                  </a:cubicBezTo>
                  <a:cubicBezTo>
                    <a:pt x="60" y="220"/>
                    <a:pt x="62" y="222"/>
                    <a:pt x="64" y="224"/>
                  </a:cubicBezTo>
                  <a:cubicBezTo>
                    <a:pt x="65" y="224"/>
                    <a:pt x="65" y="225"/>
                    <a:pt x="65" y="225"/>
                  </a:cubicBezTo>
                  <a:cubicBezTo>
                    <a:pt x="65" y="226"/>
                    <a:pt x="65" y="226"/>
                    <a:pt x="65" y="227"/>
                  </a:cubicBezTo>
                  <a:cubicBezTo>
                    <a:pt x="67" y="228"/>
                    <a:pt x="69" y="230"/>
                    <a:pt x="72" y="231"/>
                  </a:cubicBezTo>
                  <a:cubicBezTo>
                    <a:pt x="72" y="230"/>
                    <a:pt x="72" y="230"/>
                    <a:pt x="72" y="229"/>
                  </a:cubicBezTo>
                  <a:cubicBezTo>
                    <a:pt x="71" y="230"/>
                    <a:pt x="71" y="230"/>
                    <a:pt x="70" y="229"/>
                  </a:cubicBezTo>
                  <a:cubicBezTo>
                    <a:pt x="70" y="228"/>
                    <a:pt x="70" y="228"/>
                    <a:pt x="70" y="227"/>
                  </a:cubicBezTo>
                  <a:cubicBezTo>
                    <a:pt x="71" y="227"/>
                    <a:pt x="72" y="227"/>
                    <a:pt x="73" y="228"/>
                  </a:cubicBezTo>
                  <a:cubicBezTo>
                    <a:pt x="74" y="229"/>
                    <a:pt x="75" y="229"/>
                    <a:pt x="77" y="230"/>
                  </a:cubicBezTo>
                  <a:cubicBezTo>
                    <a:pt x="76" y="231"/>
                    <a:pt x="76" y="232"/>
                    <a:pt x="75" y="232"/>
                  </a:cubicBezTo>
                  <a:cubicBezTo>
                    <a:pt x="76" y="233"/>
                    <a:pt x="77" y="233"/>
                    <a:pt x="78" y="233"/>
                  </a:cubicBezTo>
                  <a:cubicBezTo>
                    <a:pt x="79" y="233"/>
                    <a:pt x="80" y="234"/>
                    <a:pt x="80" y="234"/>
                  </a:cubicBezTo>
                  <a:cubicBezTo>
                    <a:pt x="81" y="234"/>
                    <a:pt x="82" y="234"/>
                    <a:pt x="83" y="234"/>
                  </a:cubicBezTo>
                  <a:cubicBezTo>
                    <a:pt x="84" y="235"/>
                    <a:pt x="85" y="235"/>
                    <a:pt x="86" y="235"/>
                  </a:cubicBezTo>
                  <a:cubicBezTo>
                    <a:pt x="83" y="234"/>
                    <a:pt x="81" y="233"/>
                    <a:pt x="79" y="231"/>
                  </a:cubicBezTo>
                  <a:cubicBezTo>
                    <a:pt x="81" y="232"/>
                    <a:pt x="84" y="232"/>
                    <a:pt x="86" y="231"/>
                  </a:cubicBezTo>
                  <a:cubicBezTo>
                    <a:pt x="86" y="231"/>
                    <a:pt x="86" y="231"/>
                    <a:pt x="86" y="232"/>
                  </a:cubicBezTo>
                  <a:cubicBezTo>
                    <a:pt x="86" y="232"/>
                    <a:pt x="86" y="232"/>
                    <a:pt x="86" y="232"/>
                  </a:cubicBezTo>
                  <a:cubicBezTo>
                    <a:pt x="86" y="231"/>
                    <a:pt x="86" y="231"/>
                    <a:pt x="86" y="230"/>
                  </a:cubicBezTo>
                  <a:cubicBezTo>
                    <a:pt x="86" y="230"/>
                    <a:pt x="86" y="230"/>
                    <a:pt x="86" y="230"/>
                  </a:cubicBezTo>
                  <a:cubicBezTo>
                    <a:pt x="88" y="230"/>
                    <a:pt x="89" y="228"/>
                    <a:pt x="90" y="227"/>
                  </a:cubicBezTo>
                  <a:cubicBezTo>
                    <a:pt x="91" y="226"/>
                    <a:pt x="91" y="224"/>
                    <a:pt x="91" y="223"/>
                  </a:cubicBezTo>
                  <a:cubicBezTo>
                    <a:pt x="92" y="223"/>
                    <a:pt x="92" y="222"/>
                    <a:pt x="92" y="222"/>
                  </a:cubicBezTo>
                  <a:cubicBezTo>
                    <a:pt x="93" y="221"/>
                    <a:pt x="94" y="219"/>
                    <a:pt x="94" y="217"/>
                  </a:cubicBezTo>
                  <a:cubicBezTo>
                    <a:pt x="94" y="217"/>
                    <a:pt x="95" y="216"/>
                    <a:pt x="95" y="217"/>
                  </a:cubicBezTo>
                  <a:cubicBezTo>
                    <a:pt x="95" y="217"/>
                    <a:pt x="96" y="217"/>
                    <a:pt x="96" y="217"/>
                  </a:cubicBezTo>
                  <a:cubicBezTo>
                    <a:pt x="96" y="216"/>
                    <a:pt x="97" y="216"/>
                    <a:pt x="98" y="215"/>
                  </a:cubicBezTo>
                  <a:cubicBezTo>
                    <a:pt x="98" y="216"/>
                    <a:pt x="98" y="217"/>
                    <a:pt x="98" y="217"/>
                  </a:cubicBezTo>
                  <a:cubicBezTo>
                    <a:pt x="98" y="218"/>
                    <a:pt x="98" y="218"/>
                    <a:pt x="99" y="218"/>
                  </a:cubicBezTo>
                  <a:cubicBezTo>
                    <a:pt x="99" y="218"/>
                    <a:pt x="99" y="217"/>
                    <a:pt x="99" y="217"/>
                  </a:cubicBezTo>
                  <a:cubicBezTo>
                    <a:pt x="99" y="216"/>
                    <a:pt x="99" y="216"/>
                    <a:pt x="98" y="215"/>
                  </a:cubicBezTo>
                  <a:cubicBezTo>
                    <a:pt x="100" y="214"/>
                    <a:pt x="102" y="213"/>
                    <a:pt x="104" y="212"/>
                  </a:cubicBezTo>
                  <a:cubicBezTo>
                    <a:pt x="104" y="213"/>
                    <a:pt x="105" y="213"/>
                    <a:pt x="105" y="213"/>
                  </a:cubicBezTo>
                  <a:cubicBezTo>
                    <a:pt x="106" y="213"/>
                    <a:pt x="106" y="212"/>
                    <a:pt x="106" y="211"/>
                  </a:cubicBezTo>
                  <a:cubicBezTo>
                    <a:pt x="107" y="211"/>
                    <a:pt x="108" y="210"/>
                    <a:pt x="110" y="209"/>
                  </a:cubicBezTo>
                  <a:cubicBezTo>
                    <a:pt x="110" y="209"/>
                    <a:pt x="110" y="210"/>
                    <a:pt x="110" y="210"/>
                  </a:cubicBezTo>
                  <a:cubicBezTo>
                    <a:pt x="111" y="212"/>
                    <a:pt x="113" y="213"/>
                    <a:pt x="114" y="215"/>
                  </a:cubicBezTo>
                  <a:cubicBezTo>
                    <a:pt x="116" y="218"/>
                    <a:pt x="119" y="220"/>
                    <a:pt x="122" y="222"/>
                  </a:cubicBezTo>
                  <a:cubicBezTo>
                    <a:pt x="122" y="222"/>
                    <a:pt x="122" y="222"/>
                    <a:pt x="122" y="223"/>
                  </a:cubicBezTo>
                  <a:cubicBezTo>
                    <a:pt x="122" y="222"/>
                    <a:pt x="121" y="222"/>
                    <a:pt x="121" y="223"/>
                  </a:cubicBezTo>
                  <a:cubicBezTo>
                    <a:pt x="121" y="223"/>
                    <a:pt x="121" y="223"/>
                    <a:pt x="121" y="224"/>
                  </a:cubicBezTo>
                  <a:cubicBezTo>
                    <a:pt x="121" y="224"/>
                    <a:pt x="121" y="224"/>
                    <a:pt x="122" y="224"/>
                  </a:cubicBezTo>
                  <a:cubicBezTo>
                    <a:pt x="122" y="223"/>
                    <a:pt x="122" y="223"/>
                    <a:pt x="122" y="223"/>
                  </a:cubicBezTo>
                  <a:close/>
                  <a:moveTo>
                    <a:pt x="59" y="24"/>
                  </a:moveTo>
                  <a:cubicBezTo>
                    <a:pt x="60" y="24"/>
                    <a:pt x="60" y="24"/>
                    <a:pt x="60" y="23"/>
                  </a:cubicBezTo>
                  <a:cubicBezTo>
                    <a:pt x="62" y="23"/>
                    <a:pt x="63" y="22"/>
                    <a:pt x="65" y="21"/>
                  </a:cubicBezTo>
                  <a:cubicBezTo>
                    <a:pt x="68" y="19"/>
                    <a:pt x="71" y="18"/>
                    <a:pt x="74" y="16"/>
                  </a:cubicBezTo>
                  <a:cubicBezTo>
                    <a:pt x="78" y="14"/>
                    <a:pt x="83" y="12"/>
                    <a:pt x="89" y="10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6" y="10"/>
                    <a:pt x="84" y="10"/>
                    <a:pt x="81" y="11"/>
                  </a:cubicBezTo>
                  <a:cubicBezTo>
                    <a:pt x="76" y="12"/>
                    <a:pt x="72" y="14"/>
                    <a:pt x="68" y="17"/>
                  </a:cubicBezTo>
                  <a:cubicBezTo>
                    <a:pt x="65" y="18"/>
                    <a:pt x="62" y="21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lose/>
                  <a:moveTo>
                    <a:pt x="112" y="7"/>
                  </a:moveTo>
                  <a:cubicBezTo>
                    <a:pt x="112" y="7"/>
                    <a:pt x="112" y="7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4" y="8"/>
                    <a:pt x="115" y="8"/>
                    <a:pt x="116" y="7"/>
                  </a:cubicBezTo>
                  <a:cubicBezTo>
                    <a:pt x="116" y="7"/>
                    <a:pt x="117" y="7"/>
                    <a:pt x="117" y="7"/>
                  </a:cubicBezTo>
                  <a:cubicBezTo>
                    <a:pt x="118" y="7"/>
                    <a:pt x="119" y="7"/>
                    <a:pt x="119" y="7"/>
                  </a:cubicBezTo>
                  <a:cubicBezTo>
                    <a:pt x="121" y="7"/>
                    <a:pt x="123" y="7"/>
                    <a:pt x="124" y="8"/>
                  </a:cubicBezTo>
                  <a:cubicBezTo>
                    <a:pt x="126" y="8"/>
                    <a:pt x="128" y="9"/>
                    <a:pt x="129" y="9"/>
                  </a:cubicBezTo>
                  <a:cubicBezTo>
                    <a:pt x="130" y="10"/>
                    <a:pt x="132" y="10"/>
                    <a:pt x="133" y="10"/>
                  </a:cubicBezTo>
                  <a:cubicBezTo>
                    <a:pt x="133" y="10"/>
                    <a:pt x="134" y="10"/>
                    <a:pt x="134" y="10"/>
                  </a:cubicBezTo>
                  <a:cubicBezTo>
                    <a:pt x="134" y="10"/>
                    <a:pt x="135" y="10"/>
                    <a:pt x="136" y="10"/>
                  </a:cubicBezTo>
                  <a:cubicBezTo>
                    <a:pt x="140" y="11"/>
                    <a:pt x="144" y="11"/>
                    <a:pt x="148" y="12"/>
                  </a:cubicBezTo>
                  <a:cubicBezTo>
                    <a:pt x="149" y="12"/>
                    <a:pt x="150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2" y="12"/>
                    <a:pt x="153" y="12"/>
                    <a:pt x="154" y="12"/>
                  </a:cubicBezTo>
                  <a:cubicBezTo>
                    <a:pt x="151" y="11"/>
                    <a:pt x="148" y="10"/>
                    <a:pt x="144" y="10"/>
                  </a:cubicBezTo>
                  <a:cubicBezTo>
                    <a:pt x="142" y="10"/>
                    <a:pt x="140" y="9"/>
                    <a:pt x="138" y="9"/>
                  </a:cubicBezTo>
                  <a:cubicBezTo>
                    <a:pt x="137" y="9"/>
                    <a:pt x="136" y="9"/>
                    <a:pt x="136" y="7"/>
                  </a:cubicBezTo>
                  <a:cubicBezTo>
                    <a:pt x="134" y="7"/>
                    <a:pt x="133" y="7"/>
                    <a:pt x="132" y="7"/>
                  </a:cubicBezTo>
                  <a:cubicBezTo>
                    <a:pt x="130" y="7"/>
                    <a:pt x="128" y="7"/>
                    <a:pt x="126" y="7"/>
                  </a:cubicBezTo>
                  <a:cubicBezTo>
                    <a:pt x="121" y="7"/>
                    <a:pt x="117" y="7"/>
                    <a:pt x="112" y="7"/>
                  </a:cubicBezTo>
                  <a:cubicBezTo>
                    <a:pt x="112" y="7"/>
                    <a:pt x="112" y="7"/>
                    <a:pt x="112" y="7"/>
                  </a:cubicBezTo>
                  <a:close/>
                  <a:moveTo>
                    <a:pt x="2" y="140"/>
                  </a:moveTo>
                  <a:cubicBezTo>
                    <a:pt x="2" y="141"/>
                    <a:pt x="2" y="143"/>
                    <a:pt x="2" y="144"/>
                  </a:cubicBezTo>
                  <a:cubicBezTo>
                    <a:pt x="3" y="150"/>
                    <a:pt x="5" y="156"/>
                    <a:pt x="6" y="162"/>
                  </a:cubicBezTo>
                  <a:cubicBezTo>
                    <a:pt x="8" y="167"/>
                    <a:pt x="9" y="172"/>
                    <a:pt x="12" y="177"/>
                  </a:cubicBezTo>
                  <a:cubicBezTo>
                    <a:pt x="12" y="177"/>
                    <a:pt x="12" y="177"/>
                    <a:pt x="12" y="178"/>
                  </a:cubicBezTo>
                  <a:cubicBezTo>
                    <a:pt x="12" y="177"/>
                    <a:pt x="12" y="177"/>
                    <a:pt x="12" y="17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2" y="173"/>
                    <a:pt x="11" y="170"/>
                    <a:pt x="10" y="167"/>
                  </a:cubicBezTo>
                  <a:cubicBezTo>
                    <a:pt x="9" y="166"/>
                    <a:pt x="9" y="164"/>
                    <a:pt x="8" y="163"/>
                  </a:cubicBezTo>
                  <a:cubicBezTo>
                    <a:pt x="7" y="159"/>
                    <a:pt x="6" y="155"/>
                    <a:pt x="4" y="151"/>
                  </a:cubicBezTo>
                  <a:cubicBezTo>
                    <a:pt x="4" y="147"/>
                    <a:pt x="3" y="143"/>
                    <a:pt x="2" y="140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3" y="110"/>
                    <a:pt x="3" y="117"/>
                    <a:pt x="3" y="123"/>
                  </a:cubicBezTo>
                  <a:cubicBezTo>
                    <a:pt x="3" y="129"/>
                    <a:pt x="4" y="135"/>
                    <a:pt x="4" y="141"/>
                  </a:cubicBezTo>
                  <a:cubicBezTo>
                    <a:pt x="5" y="143"/>
                    <a:pt x="5" y="144"/>
                    <a:pt x="5" y="146"/>
                  </a:cubicBezTo>
                  <a:cubicBezTo>
                    <a:pt x="4" y="132"/>
                    <a:pt x="4" y="117"/>
                    <a:pt x="5" y="103"/>
                  </a:cubicBezTo>
                  <a:close/>
                  <a:moveTo>
                    <a:pt x="235" y="64"/>
                  </a:moveTo>
                  <a:cubicBezTo>
                    <a:pt x="235" y="64"/>
                    <a:pt x="235" y="64"/>
                    <a:pt x="235" y="64"/>
                  </a:cubicBezTo>
                  <a:cubicBezTo>
                    <a:pt x="234" y="62"/>
                    <a:pt x="234" y="61"/>
                    <a:pt x="233" y="59"/>
                  </a:cubicBezTo>
                  <a:cubicBezTo>
                    <a:pt x="231" y="56"/>
                    <a:pt x="229" y="53"/>
                    <a:pt x="227" y="50"/>
                  </a:cubicBezTo>
                  <a:cubicBezTo>
                    <a:pt x="225" y="47"/>
                    <a:pt x="223" y="45"/>
                    <a:pt x="221" y="42"/>
                  </a:cubicBezTo>
                  <a:cubicBezTo>
                    <a:pt x="221" y="42"/>
                    <a:pt x="220" y="42"/>
                    <a:pt x="220" y="42"/>
                  </a:cubicBezTo>
                  <a:cubicBezTo>
                    <a:pt x="220" y="42"/>
                    <a:pt x="220" y="42"/>
                    <a:pt x="220" y="43"/>
                  </a:cubicBezTo>
                  <a:cubicBezTo>
                    <a:pt x="221" y="44"/>
                    <a:pt x="222" y="45"/>
                    <a:pt x="222" y="46"/>
                  </a:cubicBezTo>
                  <a:cubicBezTo>
                    <a:pt x="223" y="47"/>
                    <a:pt x="223" y="48"/>
                    <a:pt x="223" y="49"/>
                  </a:cubicBezTo>
                  <a:cubicBezTo>
                    <a:pt x="224" y="50"/>
                    <a:pt x="225" y="51"/>
                    <a:pt x="226" y="52"/>
                  </a:cubicBezTo>
                  <a:cubicBezTo>
                    <a:pt x="228" y="55"/>
                    <a:pt x="230" y="58"/>
                    <a:pt x="232" y="62"/>
                  </a:cubicBezTo>
                  <a:cubicBezTo>
                    <a:pt x="232" y="62"/>
                    <a:pt x="232" y="63"/>
                    <a:pt x="233" y="63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4" y="64"/>
                    <a:pt x="234" y="64"/>
                    <a:pt x="235" y="64"/>
                  </a:cubicBezTo>
                  <a:close/>
                  <a:moveTo>
                    <a:pt x="189" y="242"/>
                  </a:moveTo>
                  <a:cubicBezTo>
                    <a:pt x="189" y="242"/>
                    <a:pt x="189" y="242"/>
                    <a:pt x="189" y="242"/>
                  </a:cubicBezTo>
                  <a:cubicBezTo>
                    <a:pt x="189" y="242"/>
                    <a:pt x="188" y="243"/>
                    <a:pt x="187" y="243"/>
                  </a:cubicBezTo>
                  <a:cubicBezTo>
                    <a:pt x="184" y="244"/>
                    <a:pt x="180" y="245"/>
                    <a:pt x="177" y="246"/>
                  </a:cubicBezTo>
                  <a:cubicBezTo>
                    <a:pt x="174" y="248"/>
                    <a:pt x="171" y="249"/>
                    <a:pt x="168" y="249"/>
                  </a:cubicBezTo>
                  <a:cubicBezTo>
                    <a:pt x="164" y="250"/>
                    <a:pt x="160" y="251"/>
                    <a:pt x="156" y="251"/>
                  </a:cubicBezTo>
                  <a:cubicBezTo>
                    <a:pt x="155" y="251"/>
                    <a:pt x="154" y="252"/>
                    <a:pt x="153" y="252"/>
                  </a:cubicBezTo>
                  <a:cubicBezTo>
                    <a:pt x="154" y="252"/>
                    <a:pt x="156" y="252"/>
                    <a:pt x="158" y="252"/>
                  </a:cubicBezTo>
                  <a:cubicBezTo>
                    <a:pt x="162" y="251"/>
                    <a:pt x="166" y="251"/>
                    <a:pt x="170" y="250"/>
                  </a:cubicBezTo>
                  <a:cubicBezTo>
                    <a:pt x="172" y="250"/>
                    <a:pt x="175" y="249"/>
                    <a:pt x="177" y="248"/>
                  </a:cubicBezTo>
                  <a:cubicBezTo>
                    <a:pt x="181" y="246"/>
                    <a:pt x="185" y="245"/>
                    <a:pt x="189" y="243"/>
                  </a:cubicBezTo>
                  <a:cubicBezTo>
                    <a:pt x="189" y="243"/>
                    <a:pt x="189" y="243"/>
                    <a:pt x="189" y="242"/>
                  </a:cubicBezTo>
                  <a:close/>
                  <a:moveTo>
                    <a:pt x="91" y="7"/>
                  </a:moveTo>
                  <a:cubicBezTo>
                    <a:pt x="91" y="7"/>
                    <a:pt x="91" y="7"/>
                    <a:pt x="91" y="7"/>
                  </a:cubicBezTo>
                  <a:cubicBezTo>
                    <a:pt x="93" y="7"/>
                    <a:pt x="94" y="7"/>
                    <a:pt x="95" y="7"/>
                  </a:cubicBezTo>
                  <a:cubicBezTo>
                    <a:pt x="97" y="7"/>
                    <a:pt x="98" y="7"/>
                    <a:pt x="100" y="7"/>
                  </a:cubicBezTo>
                  <a:cubicBezTo>
                    <a:pt x="101" y="7"/>
                    <a:pt x="102" y="6"/>
                    <a:pt x="103" y="6"/>
                  </a:cubicBezTo>
                  <a:cubicBezTo>
                    <a:pt x="105" y="6"/>
                    <a:pt x="108" y="5"/>
                    <a:pt x="111" y="5"/>
                  </a:cubicBezTo>
                  <a:cubicBezTo>
                    <a:pt x="113" y="5"/>
                    <a:pt x="115" y="4"/>
                    <a:pt x="118" y="4"/>
                  </a:cubicBezTo>
                  <a:cubicBezTo>
                    <a:pt x="118" y="4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7" y="3"/>
                    <a:pt x="115" y="3"/>
                    <a:pt x="113" y="3"/>
                  </a:cubicBezTo>
                  <a:cubicBezTo>
                    <a:pt x="109" y="4"/>
                    <a:pt x="104" y="4"/>
                    <a:pt x="99" y="5"/>
                  </a:cubicBezTo>
                  <a:cubicBezTo>
                    <a:pt x="97" y="6"/>
                    <a:pt x="94" y="6"/>
                    <a:pt x="91" y="7"/>
                  </a:cubicBezTo>
                  <a:close/>
                  <a:moveTo>
                    <a:pt x="231" y="40"/>
                  </a:moveTo>
                  <a:cubicBezTo>
                    <a:pt x="231" y="40"/>
                    <a:pt x="231" y="40"/>
                    <a:pt x="231" y="40"/>
                  </a:cubicBezTo>
                  <a:cubicBezTo>
                    <a:pt x="230" y="39"/>
                    <a:pt x="229" y="37"/>
                    <a:pt x="227" y="36"/>
                  </a:cubicBezTo>
                  <a:cubicBezTo>
                    <a:pt x="226" y="36"/>
                    <a:pt x="225" y="35"/>
                    <a:pt x="224" y="34"/>
                  </a:cubicBezTo>
                  <a:cubicBezTo>
                    <a:pt x="223" y="33"/>
                    <a:pt x="221" y="32"/>
                    <a:pt x="220" y="31"/>
                  </a:cubicBezTo>
                  <a:cubicBezTo>
                    <a:pt x="219" y="30"/>
                    <a:pt x="217" y="28"/>
                    <a:pt x="216" y="28"/>
                  </a:cubicBezTo>
                  <a:cubicBezTo>
                    <a:pt x="214" y="26"/>
                    <a:pt x="212" y="25"/>
                    <a:pt x="210" y="24"/>
                  </a:cubicBezTo>
                  <a:cubicBezTo>
                    <a:pt x="208" y="24"/>
                    <a:pt x="207" y="23"/>
                    <a:pt x="206" y="22"/>
                  </a:cubicBezTo>
                  <a:cubicBezTo>
                    <a:pt x="206" y="22"/>
                    <a:pt x="205" y="22"/>
                    <a:pt x="205" y="22"/>
                  </a:cubicBezTo>
                  <a:cubicBezTo>
                    <a:pt x="209" y="24"/>
                    <a:pt x="212" y="27"/>
                    <a:pt x="216" y="30"/>
                  </a:cubicBezTo>
                  <a:cubicBezTo>
                    <a:pt x="216" y="30"/>
                    <a:pt x="216" y="30"/>
                    <a:pt x="216" y="30"/>
                  </a:cubicBezTo>
                  <a:cubicBezTo>
                    <a:pt x="217" y="30"/>
                    <a:pt x="218" y="30"/>
                    <a:pt x="218" y="31"/>
                  </a:cubicBezTo>
                  <a:cubicBezTo>
                    <a:pt x="219" y="32"/>
                    <a:pt x="220" y="33"/>
                    <a:pt x="222" y="34"/>
                  </a:cubicBezTo>
                  <a:cubicBezTo>
                    <a:pt x="224" y="35"/>
                    <a:pt x="225" y="36"/>
                    <a:pt x="227" y="37"/>
                  </a:cubicBezTo>
                  <a:cubicBezTo>
                    <a:pt x="228" y="38"/>
                    <a:pt x="230" y="39"/>
                    <a:pt x="231" y="40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1"/>
                  </a:cubicBezTo>
                  <a:cubicBezTo>
                    <a:pt x="28" y="48"/>
                    <a:pt x="22" y="57"/>
                    <a:pt x="17" y="66"/>
                  </a:cubicBezTo>
                  <a:cubicBezTo>
                    <a:pt x="17" y="66"/>
                    <a:pt x="17" y="67"/>
                    <a:pt x="17" y="67"/>
                  </a:cubicBezTo>
                  <a:cubicBezTo>
                    <a:pt x="18" y="67"/>
                    <a:pt x="18" y="66"/>
                    <a:pt x="18" y="66"/>
                  </a:cubicBezTo>
                  <a:cubicBezTo>
                    <a:pt x="20" y="63"/>
                    <a:pt x="22" y="60"/>
                    <a:pt x="24" y="57"/>
                  </a:cubicBezTo>
                  <a:cubicBezTo>
                    <a:pt x="25" y="57"/>
                    <a:pt x="25" y="56"/>
                    <a:pt x="25" y="56"/>
                  </a:cubicBezTo>
                  <a:cubicBezTo>
                    <a:pt x="27" y="53"/>
                    <a:pt x="28" y="51"/>
                    <a:pt x="30" y="48"/>
                  </a:cubicBezTo>
                  <a:cubicBezTo>
                    <a:pt x="32" y="45"/>
                    <a:pt x="33" y="43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136" y="244"/>
                  </a:moveTo>
                  <a:cubicBezTo>
                    <a:pt x="134" y="243"/>
                    <a:pt x="133" y="243"/>
                    <a:pt x="132" y="243"/>
                  </a:cubicBezTo>
                  <a:cubicBezTo>
                    <a:pt x="132" y="244"/>
                    <a:pt x="131" y="244"/>
                    <a:pt x="131" y="244"/>
                  </a:cubicBezTo>
                  <a:cubicBezTo>
                    <a:pt x="130" y="244"/>
                    <a:pt x="128" y="244"/>
                    <a:pt x="127" y="244"/>
                  </a:cubicBezTo>
                  <a:cubicBezTo>
                    <a:pt x="130" y="247"/>
                    <a:pt x="144" y="249"/>
                    <a:pt x="148" y="248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48" y="247"/>
                    <a:pt x="148" y="247"/>
                    <a:pt x="147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5" y="246"/>
                    <a:pt x="145" y="246"/>
                    <a:pt x="144" y="246"/>
                  </a:cubicBezTo>
                  <a:cubicBezTo>
                    <a:pt x="142" y="247"/>
                    <a:pt x="139" y="247"/>
                    <a:pt x="136" y="247"/>
                  </a:cubicBezTo>
                  <a:cubicBezTo>
                    <a:pt x="135" y="247"/>
                    <a:pt x="135" y="247"/>
                    <a:pt x="134" y="247"/>
                  </a:cubicBezTo>
                  <a:cubicBezTo>
                    <a:pt x="134" y="247"/>
                    <a:pt x="134" y="246"/>
                    <a:pt x="134" y="246"/>
                  </a:cubicBezTo>
                  <a:cubicBezTo>
                    <a:pt x="133" y="245"/>
                    <a:pt x="134" y="245"/>
                    <a:pt x="134" y="245"/>
                  </a:cubicBezTo>
                  <a:cubicBezTo>
                    <a:pt x="135" y="244"/>
                    <a:pt x="135" y="244"/>
                    <a:pt x="136" y="244"/>
                  </a:cubicBezTo>
                  <a:close/>
                  <a:moveTo>
                    <a:pt x="15" y="168"/>
                  </a:moveTo>
                  <a:cubicBezTo>
                    <a:pt x="15" y="168"/>
                    <a:pt x="15" y="168"/>
                    <a:pt x="15" y="168"/>
                  </a:cubicBezTo>
                  <a:cubicBezTo>
                    <a:pt x="15" y="168"/>
                    <a:pt x="15" y="168"/>
                    <a:pt x="15" y="169"/>
                  </a:cubicBezTo>
                  <a:cubicBezTo>
                    <a:pt x="17" y="174"/>
                    <a:pt x="19" y="180"/>
                    <a:pt x="21" y="186"/>
                  </a:cubicBezTo>
                  <a:cubicBezTo>
                    <a:pt x="23" y="189"/>
                    <a:pt x="24" y="192"/>
                    <a:pt x="26" y="194"/>
                  </a:cubicBezTo>
                  <a:cubicBezTo>
                    <a:pt x="26" y="194"/>
                    <a:pt x="27" y="195"/>
                    <a:pt x="27" y="195"/>
                  </a:cubicBezTo>
                  <a:cubicBezTo>
                    <a:pt x="25" y="190"/>
                    <a:pt x="23" y="186"/>
                    <a:pt x="21" y="181"/>
                  </a:cubicBezTo>
                  <a:cubicBezTo>
                    <a:pt x="19" y="177"/>
                    <a:pt x="17" y="172"/>
                    <a:pt x="15" y="168"/>
                  </a:cubicBezTo>
                  <a:close/>
                  <a:moveTo>
                    <a:pt x="75" y="27"/>
                  </a:moveTo>
                  <a:cubicBezTo>
                    <a:pt x="76" y="27"/>
                    <a:pt x="76" y="26"/>
                    <a:pt x="77" y="26"/>
                  </a:cubicBezTo>
                  <a:cubicBezTo>
                    <a:pt x="78" y="25"/>
                    <a:pt x="79" y="25"/>
                    <a:pt x="79" y="24"/>
                  </a:cubicBezTo>
                  <a:cubicBezTo>
                    <a:pt x="80" y="23"/>
                    <a:pt x="81" y="23"/>
                    <a:pt x="81" y="22"/>
                  </a:cubicBezTo>
                  <a:cubicBezTo>
                    <a:pt x="82" y="22"/>
                    <a:pt x="83" y="21"/>
                    <a:pt x="83" y="20"/>
                  </a:cubicBezTo>
                  <a:cubicBezTo>
                    <a:pt x="83" y="20"/>
                    <a:pt x="82" y="20"/>
                    <a:pt x="82" y="21"/>
                  </a:cubicBezTo>
                  <a:cubicBezTo>
                    <a:pt x="82" y="21"/>
                    <a:pt x="81" y="21"/>
                    <a:pt x="81" y="21"/>
                  </a:cubicBezTo>
                  <a:cubicBezTo>
                    <a:pt x="80" y="21"/>
                    <a:pt x="79" y="21"/>
                    <a:pt x="79" y="22"/>
                  </a:cubicBezTo>
                  <a:cubicBezTo>
                    <a:pt x="77" y="22"/>
                    <a:pt x="75" y="23"/>
                    <a:pt x="74" y="24"/>
                  </a:cubicBezTo>
                  <a:cubicBezTo>
                    <a:pt x="74" y="24"/>
                    <a:pt x="74" y="25"/>
                    <a:pt x="73" y="25"/>
                  </a:cubicBezTo>
                  <a:cubicBezTo>
                    <a:pt x="74" y="26"/>
                    <a:pt x="74" y="26"/>
                    <a:pt x="75" y="27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9"/>
                    <a:pt x="59" y="39"/>
                  </a:cubicBezTo>
                  <a:cubicBezTo>
                    <a:pt x="60" y="39"/>
                    <a:pt x="60" y="39"/>
                    <a:pt x="60" y="38"/>
                  </a:cubicBezTo>
                  <a:cubicBezTo>
                    <a:pt x="61" y="37"/>
                    <a:pt x="62" y="36"/>
                    <a:pt x="64" y="35"/>
                  </a:cubicBezTo>
                  <a:cubicBezTo>
                    <a:pt x="64" y="35"/>
                    <a:pt x="65" y="34"/>
                    <a:pt x="66" y="34"/>
                  </a:cubicBezTo>
                  <a:cubicBezTo>
                    <a:pt x="66" y="33"/>
                    <a:pt x="67" y="33"/>
                    <a:pt x="68" y="32"/>
                  </a:cubicBezTo>
                  <a:cubicBezTo>
                    <a:pt x="67" y="31"/>
                    <a:pt x="67" y="31"/>
                    <a:pt x="66" y="30"/>
                  </a:cubicBezTo>
                  <a:cubicBezTo>
                    <a:pt x="65" y="31"/>
                    <a:pt x="63" y="33"/>
                    <a:pt x="62" y="34"/>
                  </a:cubicBezTo>
                  <a:cubicBezTo>
                    <a:pt x="60" y="35"/>
                    <a:pt x="60" y="37"/>
                    <a:pt x="59" y="39"/>
                  </a:cubicBezTo>
                  <a:close/>
                  <a:moveTo>
                    <a:pt x="34" y="154"/>
                  </a:moveTo>
                  <a:cubicBezTo>
                    <a:pt x="34" y="154"/>
                    <a:pt x="34" y="153"/>
                    <a:pt x="35" y="152"/>
                  </a:cubicBezTo>
                  <a:cubicBezTo>
                    <a:pt x="35" y="152"/>
                    <a:pt x="35" y="152"/>
                    <a:pt x="35" y="151"/>
                  </a:cubicBezTo>
                  <a:cubicBezTo>
                    <a:pt x="34" y="150"/>
                    <a:pt x="33" y="149"/>
                    <a:pt x="33" y="147"/>
                  </a:cubicBezTo>
                  <a:cubicBezTo>
                    <a:pt x="32" y="148"/>
                    <a:pt x="31" y="149"/>
                    <a:pt x="31" y="150"/>
                  </a:cubicBezTo>
                  <a:cubicBezTo>
                    <a:pt x="31" y="151"/>
                    <a:pt x="31" y="153"/>
                    <a:pt x="30" y="154"/>
                  </a:cubicBezTo>
                  <a:cubicBezTo>
                    <a:pt x="30" y="155"/>
                    <a:pt x="30" y="155"/>
                    <a:pt x="31" y="155"/>
                  </a:cubicBezTo>
                  <a:cubicBezTo>
                    <a:pt x="32" y="155"/>
                    <a:pt x="32" y="154"/>
                    <a:pt x="34" y="154"/>
                  </a:cubicBezTo>
                  <a:close/>
                  <a:moveTo>
                    <a:pt x="225" y="221"/>
                  </a:moveTo>
                  <a:cubicBezTo>
                    <a:pt x="225" y="221"/>
                    <a:pt x="225" y="221"/>
                    <a:pt x="225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19" y="225"/>
                    <a:pt x="214" y="230"/>
                    <a:pt x="209" y="233"/>
                  </a:cubicBezTo>
                  <a:cubicBezTo>
                    <a:pt x="206" y="235"/>
                    <a:pt x="203" y="237"/>
                    <a:pt x="201" y="238"/>
                  </a:cubicBezTo>
                  <a:cubicBezTo>
                    <a:pt x="201" y="239"/>
                    <a:pt x="200" y="239"/>
                    <a:pt x="200" y="239"/>
                  </a:cubicBezTo>
                  <a:cubicBezTo>
                    <a:pt x="206" y="237"/>
                    <a:pt x="222" y="225"/>
                    <a:pt x="225" y="221"/>
                  </a:cubicBezTo>
                  <a:close/>
                  <a:moveTo>
                    <a:pt x="45" y="41"/>
                  </a:moveTo>
                  <a:cubicBezTo>
                    <a:pt x="44" y="41"/>
                    <a:pt x="44" y="41"/>
                    <a:pt x="44" y="41"/>
                  </a:cubicBezTo>
                  <a:cubicBezTo>
                    <a:pt x="41" y="44"/>
                    <a:pt x="41" y="44"/>
                    <a:pt x="40" y="48"/>
                  </a:cubicBezTo>
                  <a:cubicBezTo>
                    <a:pt x="40" y="48"/>
                    <a:pt x="40" y="49"/>
                    <a:pt x="39" y="49"/>
                  </a:cubicBezTo>
                  <a:cubicBezTo>
                    <a:pt x="40" y="49"/>
                    <a:pt x="41" y="49"/>
                    <a:pt x="41" y="48"/>
                  </a:cubicBezTo>
                  <a:cubicBezTo>
                    <a:pt x="43" y="46"/>
                    <a:pt x="44" y="44"/>
                    <a:pt x="46" y="42"/>
                  </a:cubicBezTo>
                  <a:cubicBezTo>
                    <a:pt x="46" y="41"/>
                    <a:pt x="45" y="41"/>
                    <a:pt x="45" y="41"/>
                  </a:cubicBezTo>
                  <a:close/>
                  <a:moveTo>
                    <a:pt x="123" y="254"/>
                  </a:moveTo>
                  <a:cubicBezTo>
                    <a:pt x="123" y="254"/>
                    <a:pt x="123" y="254"/>
                    <a:pt x="123" y="254"/>
                  </a:cubicBezTo>
                  <a:cubicBezTo>
                    <a:pt x="118" y="253"/>
                    <a:pt x="113" y="252"/>
                    <a:pt x="108" y="251"/>
                  </a:cubicBezTo>
                  <a:cubicBezTo>
                    <a:pt x="104" y="250"/>
                    <a:pt x="100" y="249"/>
                    <a:pt x="97" y="248"/>
                  </a:cubicBezTo>
                  <a:cubicBezTo>
                    <a:pt x="95" y="248"/>
                    <a:pt x="94" y="248"/>
                    <a:pt x="92" y="248"/>
                  </a:cubicBezTo>
                  <a:cubicBezTo>
                    <a:pt x="103" y="251"/>
                    <a:pt x="113" y="253"/>
                    <a:pt x="123" y="254"/>
                  </a:cubicBezTo>
                  <a:close/>
                  <a:moveTo>
                    <a:pt x="80" y="244"/>
                  </a:moveTo>
                  <a:cubicBezTo>
                    <a:pt x="79" y="244"/>
                    <a:pt x="79" y="244"/>
                    <a:pt x="79" y="244"/>
                  </a:cubicBezTo>
                  <a:cubicBezTo>
                    <a:pt x="77" y="243"/>
                    <a:pt x="75" y="242"/>
                    <a:pt x="73" y="241"/>
                  </a:cubicBezTo>
                  <a:cubicBezTo>
                    <a:pt x="70" y="239"/>
                    <a:pt x="67" y="237"/>
                    <a:pt x="63" y="235"/>
                  </a:cubicBezTo>
                  <a:cubicBezTo>
                    <a:pt x="63" y="235"/>
                    <a:pt x="62" y="235"/>
                    <a:pt x="62" y="234"/>
                  </a:cubicBezTo>
                  <a:cubicBezTo>
                    <a:pt x="62" y="234"/>
                    <a:pt x="62" y="234"/>
                    <a:pt x="62" y="234"/>
                  </a:cubicBezTo>
                  <a:cubicBezTo>
                    <a:pt x="61" y="233"/>
                    <a:pt x="61" y="233"/>
                    <a:pt x="60" y="233"/>
                  </a:cubicBezTo>
                  <a:cubicBezTo>
                    <a:pt x="60" y="233"/>
                    <a:pt x="59" y="233"/>
                    <a:pt x="59" y="234"/>
                  </a:cubicBezTo>
                  <a:cubicBezTo>
                    <a:pt x="66" y="238"/>
                    <a:pt x="72" y="242"/>
                    <a:pt x="80" y="244"/>
                  </a:cubicBezTo>
                  <a:close/>
                  <a:moveTo>
                    <a:pt x="231" y="73"/>
                  </a:moveTo>
                  <a:cubicBezTo>
                    <a:pt x="230" y="73"/>
                    <a:pt x="230" y="73"/>
                    <a:pt x="229" y="72"/>
                  </a:cubicBezTo>
                  <a:cubicBezTo>
                    <a:pt x="229" y="72"/>
                    <a:pt x="228" y="71"/>
                    <a:pt x="228" y="71"/>
                  </a:cubicBezTo>
                  <a:cubicBezTo>
                    <a:pt x="227" y="69"/>
                    <a:pt x="227" y="68"/>
                    <a:pt x="226" y="67"/>
                  </a:cubicBezTo>
                  <a:cubicBezTo>
                    <a:pt x="226" y="66"/>
                    <a:pt x="225" y="66"/>
                    <a:pt x="225" y="66"/>
                  </a:cubicBezTo>
                  <a:cubicBezTo>
                    <a:pt x="225" y="67"/>
                    <a:pt x="226" y="72"/>
                    <a:pt x="227" y="73"/>
                  </a:cubicBezTo>
                  <a:cubicBezTo>
                    <a:pt x="228" y="73"/>
                    <a:pt x="228" y="73"/>
                    <a:pt x="229" y="73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30" y="74"/>
                    <a:pt x="231" y="74"/>
                    <a:pt x="231" y="75"/>
                  </a:cubicBezTo>
                  <a:cubicBezTo>
                    <a:pt x="231" y="76"/>
                    <a:pt x="232" y="76"/>
                    <a:pt x="232" y="76"/>
                  </a:cubicBezTo>
                  <a:cubicBezTo>
                    <a:pt x="232" y="77"/>
                    <a:pt x="232" y="77"/>
                    <a:pt x="233" y="77"/>
                  </a:cubicBezTo>
                  <a:cubicBezTo>
                    <a:pt x="233" y="76"/>
                    <a:pt x="232" y="75"/>
                    <a:pt x="231" y="73"/>
                  </a:cubicBezTo>
                  <a:close/>
                  <a:moveTo>
                    <a:pt x="200" y="30"/>
                  </a:moveTo>
                  <a:cubicBezTo>
                    <a:pt x="201" y="31"/>
                    <a:pt x="202" y="32"/>
                    <a:pt x="202" y="32"/>
                  </a:cubicBezTo>
                  <a:cubicBezTo>
                    <a:pt x="202" y="33"/>
                    <a:pt x="203" y="33"/>
                    <a:pt x="203" y="34"/>
                  </a:cubicBezTo>
                  <a:cubicBezTo>
                    <a:pt x="205" y="35"/>
                    <a:pt x="207" y="37"/>
                    <a:pt x="209" y="39"/>
                  </a:cubicBezTo>
                  <a:cubicBezTo>
                    <a:pt x="210" y="40"/>
                    <a:pt x="210" y="40"/>
                    <a:pt x="211" y="41"/>
                  </a:cubicBezTo>
                  <a:cubicBezTo>
                    <a:pt x="211" y="40"/>
                    <a:pt x="211" y="40"/>
                    <a:pt x="210" y="40"/>
                  </a:cubicBezTo>
                  <a:cubicBezTo>
                    <a:pt x="209" y="38"/>
                    <a:pt x="208" y="36"/>
                    <a:pt x="206" y="34"/>
                  </a:cubicBezTo>
                  <a:cubicBezTo>
                    <a:pt x="205" y="33"/>
                    <a:pt x="205" y="32"/>
                    <a:pt x="204" y="31"/>
                  </a:cubicBezTo>
                  <a:cubicBezTo>
                    <a:pt x="203" y="31"/>
                    <a:pt x="202" y="30"/>
                    <a:pt x="200" y="30"/>
                  </a:cubicBezTo>
                  <a:close/>
                  <a:moveTo>
                    <a:pt x="11" y="89"/>
                  </a:moveTo>
                  <a:cubicBezTo>
                    <a:pt x="11" y="89"/>
                    <a:pt x="11" y="88"/>
                    <a:pt x="11" y="88"/>
                  </a:cubicBezTo>
                  <a:cubicBezTo>
                    <a:pt x="12" y="85"/>
                    <a:pt x="13" y="83"/>
                    <a:pt x="14" y="81"/>
                  </a:cubicBezTo>
                  <a:cubicBezTo>
                    <a:pt x="15" y="77"/>
                    <a:pt x="17" y="73"/>
                    <a:pt x="19" y="70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6" y="73"/>
                    <a:pt x="11" y="85"/>
                    <a:pt x="11" y="89"/>
                  </a:cubicBezTo>
                  <a:close/>
                  <a:moveTo>
                    <a:pt x="20" y="136"/>
                  </a:moveTo>
                  <a:cubicBezTo>
                    <a:pt x="20" y="136"/>
                    <a:pt x="20" y="136"/>
                    <a:pt x="20" y="136"/>
                  </a:cubicBezTo>
                  <a:cubicBezTo>
                    <a:pt x="22" y="134"/>
                    <a:pt x="23" y="133"/>
                    <a:pt x="24" y="131"/>
                  </a:cubicBezTo>
                  <a:cubicBezTo>
                    <a:pt x="24" y="131"/>
                    <a:pt x="24" y="131"/>
                    <a:pt x="24" y="130"/>
                  </a:cubicBezTo>
                  <a:cubicBezTo>
                    <a:pt x="24" y="129"/>
                    <a:pt x="23" y="129"/>
                    <a:pt x="23" y="128"/>
                  </a:cubicBezTo>
                  <a:cubicBezTo>
                    <a:pt x="23" y="128"/>
                    <a:pt x="22" y="128"/>
                    <a:pt x="22" y="128"/>
                  </a:cubicBezTo>
                  <a:cubicBezTo>
                    <a:pt x="22" y="130"/>
                    <a:pt x="21" y="132"/>
                    <a:pt x="20" y="135"/>
                  </a:cubicBezTo>
                  <a:cubicBezTo>
                    <a:pt x="20" y="135"/>
                    <a:pt x="20" y="136"/>
                    <a:pt x="20" y="136"/>
                  </a:cubicBezTo>
                  <a:close/>
                  <a:moveTo>
                    <a:pt x="128" y="247"/>
                  </a:moveTo>
                  <a:cubicBezTo>
                    <a:pt x="126" y="246"/>
                    <a:pt x="124" y="245"/>
                    <a:pt x="123" y="244"/>
                  </a:cubicBezTo>
                  <a:cubicBezTo>
                    <a:pt x="122" y="244"/>
                    <a:pt x="122" y="244"/>
                    <a:pt x="122" y="244"/>
                  </a:cubicBezTo>
                  <a:cubicBezTo>
                    <a:pt x="120" y="244"/>
                    <a:pt x="119" y="245"/>
                    <a:pt x="118" y="246"/>
                  </a:cubicBezTo>
                  <a:cubicBezTo>
                    <a:pt x="118" y="247"/>
                    <a:pt x="119" y="247"/>
                    <a:pt x="119" y="247"/>
                  </a:cubicBezTo>
                  <a:cubicBezTo>
                    <a:pt x="120" y="247"/>
                    <a:pt x="121" y="247"/>
                    <a:pt x="122" y="247"/>
                  </a:cubicBezTo>
                  <a:cubicBezTo>
                    <a:pt x="124" y="247"/>
                    <a:pt x="126" y="247"/>
                    <a:pt x="128" y="247"/>
                  </a:cubicBezTo>
                  <a:close/>
                  <a:moveTo>
                    <a:pt x="192" y="203"/>
                  </a:moveTo>
                  <a:cubicBezTo>
                    <a:pt x="192" y="205"/>
                    <a:pt x="192" y="206"/>
                    <a:pt x="192" y="208"/>
                  </a:cubicBezTo>
                  <a:cubicBezTo>
                    <a:pt x="193" y="208"/>
                    <a:pt x="194" y="207"/>
                    <a:pt x="195" y="207"/>
                  </a:cubicBezTo>
                  <a:cubicBezTo>
                    <a:pt x="195" y="205"/>
                    <a:pt x="194" y="203"/>
                    <a:pt x="194" y="202"/>
                  </a:cubicBezTo>
                  <a:cubicBezTo>
                    <a:pt x="193" y="202"/>
                    <a:pt x="192" y="203"/>
                    <a:pt x="192" y="203"/>
                  </a:cubicBezTo>
                  <a:close/>
                  <a:moveTo>
                    <a:pt x="178" y="16"/>
                  </a:moveTo>
                  <a:cubicBezTo>
                    <a:pt x="176" y="15"/>
                    <a:pt x="173" y="14"/>
                    <a:pt x="171" y="14"/>
                  </a:cubicBezTo>
                  <a:cubicBezTo>
                    <a:pt x="171" y="14"/>
                    <a:pt x="172" y="15"/>
                    <a:pt x="172" y="16"/>
                  </a:cubicBezTo>
                  <a:cubicBezTo>
                    <a:pt x="174" y="17"/>
                    <a:pt x="176" y="17"/>
                    <a:pt x="177" y="18"/>
                  </a:cubicBezTo>
                  <a:cubicBezTo>
                    <a:pt x="177" y="18"/>
                    <a:pt x="178" y="18"/>
                    <a:pt x="178" y="19"/>
                  </a:cubicBezTo>
                  <a:cubicBezTo>
                    <a:pt x="178" y="18"/>
                    <a:pt x="178" y="17"/>
                    <a:pt x="178" y="16"/>
                  </a:cubicBezTo>
                  <a:close/>
                  <a:moveTo>
                    <a:pt x="174" y="240"/>
                  </a:moveTo>
                  <a:cubicBezTo>
                    <a:pt x="174" y="239"/>
                    <a:pt x="174" y="238"/>
                    <a:pt x="174" y="237"/>
                  </a:cubicBezTo>
                  <a:cubicBezTo>
                    <a:pt x="171" y="238"/>
                    <a:pt x="169" y="240"/>
                    <a:pt x="166" y="241"/>
                  </a:cubicBezTo>
                  <a:cubicBezTo>
                    <a:pt x="166" y="241"/>
                    <a:pt x="166" y="241"/>
                    <a:pt x="166" y="241"/>
                  </a:cubicBezTo>
                  <a:cubicBezTo>
                    <a:pt x="169" y="241"/>
                    <a:pt x="171" y="240"/>
                    <a:pt x="174" y="240"/>
                  </a:cubicBezTo>
                  <a:close/>
                  <a:moveTo>
                    <a:pt x="28" y="120"/>
                  </a:moveTo>
                  <a:cubicBezTo>
                    <a:pt x="27" y="122"/>
                    <a:pt x="25" y="124"/>
                    <a:pt x="24" y="125"/>
                  </a:cubicBezTo>
                  <a:cubicBezTo>
                    <a:pt x="24" y="125"/>
                    <a:pt x="24" y="126"/>
                    <a:pt x="24" y="126"/>
                  </a:cubicBezTo>
                  <a:cubicBezTo>
                    <a:pt x="24" y="126"/>
                    <a:pt x="25" y="128"/>
                    <a:pt x="26" y="129"/>
                  </a:cubicBezTo>
                  <a:cubicBezTo>
                    <a:pt x="27" y="126"/>
                    <a:pt x="27" y="123"/>
                    <a:pt x="28" y="120"/>
                  </a:cubicBezTo>
                  <a:close/>
                  <a:moveTo>
                    <a:pt x="50" y="62"/>
                  </a:moveTo>
                  <a:cubicBezTo>
                    <a:pt x="50" y="61"/>
                    <a:pt x="50" y="61"/>
                    <a:pt x="51" y="61"/>
                  </a:cubicBezTo>
                  <a:cubicBezTo>
                    <a:pt x="52" y="59"/>
                    <a:pt x="53" y="57"/>
                    <a:pt x="54" y="55"/>
                  </a:cubicBezTo>
                  <a:cubicBezTo>
                    <a:pt x="55" y="54"/>
                    <a:pt x="55" y="53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5"/>
                    <a:pt x="51" y="57"/>
                    <a:pt x="50" y="59"/>
                  </a:cubicBezTo>
                  <a:cubicBezTo>
                    <a:pt x="50" y="59"/>
                    <a:pt x="50" y="59"/>
                    <a:pt x="50" y="60"/>
                  </a:cubicBezTo>
                  <a:cubicBezTo>
                    <a:pt x="50" y="60"/>
                    <a:pt x="50" y="61"/>
                    <a:pt x="50" y="62"/>
                  </a:cubicBezTo>
                  <a:close/>
                  <a:moveTo>
                    <a:pt x="131" y="253"/>
                  </a:moveTo>
                  <a:cubicBezTo>
                    <a:pt x="131" y="253"/>
                    <a:pt x="131" y="253"/>
                    <a:pt x="130" y="252"/>
                  </a:cubicBezTo>
                  <a:cubicBezTo>
                    <a:pt x="128" y="252"/>
                    <a:pt x="126" y="251"/>
                    <a:pt x="124" y="251"/>
                  </a:cubicBezTo>
                  <a:cubicBezTo>
                    <a:pt x="123" y="251"/>
                    <a:pt x="122" y="250"/>
                    <a:pt x="121" y="250"/>
                  </a:cubicBezTo>
                  <a:cubicBezTo>
                    <a:pt x="119" y="250"/>
                    <a:pt x="116" y="250"/>
                    <a:pt x="114" y="250"/>
                  </a:cubicBezTo>
                  <a:cubicBezTo>
                    <a:pt x="114" y="250"/>
                    <a:pt x="114" y="250"/>
                    <a:pt x="113" y="250"/>
                  </a:cubicBezTo>
                  <a:cubicBezTo>
                    <a:pt x="119" y="251"/>
                    <a:pt x="125" y="252"/>
                    <a:pt x="131" y="253"/>
                  </a:cubicBezTo>
                  <a:close/>
                  <a:moveTo>
                    <a:pt x="179" y="28"/>
                  </a:moveTo>
                  <a:cubicBezTo>
                    <a:pt x="179" y="28"/>
                    <a:pt x="179" y="28"/>
                    <a:pt x="179" y="29"/>
                  </a:cubicBezTo>
                  <a:cubicBezTo>
                    <a:pt x="179" y="29"/>
                    <a:pt x="179" y="30"/>
                    <a:pt x="179" y="30"/>
                  </a:cubicBezTo>
                  <a:cubicBezTo>
                    <a:pt x="180" y="31"/>
                    <a:pt x="180" y="32"/>
                    <a:pt x="180" y="33"/>
                  </a:cubicBezTo>
                  <a:cubicBezTo>
                    <a:pt x="180" y="33"/>
                    <a:pt x="180" y="33"/>
                    <a:pt x="180" y="33"/>
                  </a:cubicBezTo>
                  <a:cubicBezTo>
                    <a:pt x="180" y="34"/>
                    <a:pt x="181" y="35"/>
                    <a:pt x="182" y="36"/>
                  </a:cubicBezTo>
                  <a:cubicBezTo>
                    <a:pt x="182" y="35"/>
                    <a:pt x="182" y="34"/>
                    <a:pt x="183" y="33"/>
                  </a:cubicBezTo>
                  <a:cubicBezTo>
                    <a:pt x="182" y="32"/>
                    <a:pt x="180" y="30"/>
                    <a:pt x="179" y="28"/>
                  </a:cubicBezTo>
                  <a:close/>
                  <a:moveTo>
                    <a:pt x="226" y="212"/>
                  </a:moveTo>
                  <a:cubicBezTo>
                    <a:pt x="226" y="212"/>
                    <a:pt x="226" y="212"/>
                    <a:pt x="225" y="212"/>
                  </a:cubicBezTo>
                  <a:cubicBezTo>
                    <a:pt x="225" y="212"/>
                    <a:pt x="224" y="213"/>
                    <a:pt x="223" y="214"/>
                  </a:cubicBezTo>
                  <a:cubicBezTo>
                    <a:pt x="222" y="215"/>
                    <a:pt x="222" y="215"/>
                    <a:pt x="221" y="216"/>
                  </a:cubicBezTo>
                  <a:cubicBezTo>
                    <a:pt x="220" y="216"/>
                    <a:pt x="220" y="217"/>
                    <a:pt x="219" y="217"/>
                  </a:cubicBezTo>
                  <a:cubicBezTo>
                    <a:pt x="220" y="218"/>
                    <a:pt x="220" y="218"/>
                    <a:pt x="221" y="218"/>
                  </a:cubicBezTo>
                  <a:cubicBezTo>
                    <a:pt x="223" y="216"/>
                    <a:pt x="225" y="214"/>
                    <a:pt x="226" y="212"/>
                  </a:cubicBezTo>
                  <a:close/>
                  <a:moveTo>
                    <a:pt x="82" y="17"/>
                  </a:moveTo>
                  <a:cubicBezTo>
                    <a:pt x="83" y="18"/>
                    <a:pt x="83" y="18"/>
                    <a:pt x="84" y="18"/>
                  </a:cubicBezTo>
                  <a:cubicBezTo>
                    <a:pt x="84" y="18"/>
                    <a:pt x="85" y="19"/>
                    <a:pt x="85" y="19"/>
                  </a:cubicBezTo>
                  <a:cubicBezTo>
                    <a:pt x="85" y="19"/>
                    <a:pt x="86" y="19"/>
                    <a:pt x="86" y="18"/>
                  </a:cubicBezTo>
                  <a:cubicBezTo>
                    <a:pt x="87" y="18"/>
                    <a:pt x="87" y="17"/>
                    <a:pt x="88" y="16"/>
                  </a:cubicBezTo>
                  <a:cubicBezTo>
                    <a:pt x="87" y="16"/>
                    <a:pt x="84" y="16"/>
                    <a:pt x="82" y="17"/>
                  </a:cubicBezTo>
                  <a:close/>
                  <a:moveTo>
                    <a:pt x="28" y="201"/>
                  </a:moveTo>
                  <a:cubicBezTo>
                    <a:pt x="31" y="205"/>
                    <a:pt x="34" y="209"/>
                    <a:pt x="38" y="212"/>
                  </a:cubicBezTo>
                  <a:cubicBezTo>
                    <a:pt x="35" y="208"/>
                    <a:pt x="32" y="205"/>
                    <a:pt x="29" y="201"/>
                  </a:cubicBezTo>
                  <a:cubicBezTo>
                    <a:pt x="29" y="201"/>
                    <a:pt x="28" y="201"/>
                    <a:pt x="28" y="201"/>
                  </a:cubicBezTo>
                  <a:close/>
                  <a:moveTo>
                    <a:pt x="175" y="11"/>
                  </a:moveTo>
                  <a:cubicBezTo>
                    <a:pt x="174" y="11"/>
                    <a:pt x="174" y="11"/>
                    <a:pt x="174" y="11"/>
                  </a:cubicBezTo>
                  <a:cubicBezTo>
                    <a:pt x="172" y="10"/>
                    <a:pt x="170" y="10"/>
                    <a:pt x="168" y="9"/>
                  </a:cubicBezTo>
                  <a:cubicBezTo>
                    <a:pt x="167" y="9"/>
                    <a:pt x="166" y="9"/>
                    <a:pt x="165" y="10"/>
                  </a:cubicBezTo>
                  <a:cubicBezTo>
                    <a:pt x="168" y="11"/>
                    <a:pt x="171" y="11"/>
                    <a:pt x="174" y="12"/>
                  </a:cubicBezTo>
                  <a:cubicBezTo>
                    <a:pt x="174" y="12"/>
                    <a:pt x="175" y="12"/>
                    <a:pt x="175" y="11"/>
                  </a:cubicBezTo>
                  <a:close/>
                  <a:moveTo>
                    <a:pt x="70" y="54"/>
                  </a:moveTo>
                  <a:cubicBezTo>
                    <a:pt x="67" y="54"/>
                    <a:pt x="66" y="56"/>
                    <a:pt x="65" y="58"/>
                  </a:cubicBezTo>
                  <a:cubicBezTo>
                    <a:pt x="65" y="59"/>
                    <a:pt x="65" y="59"/>
                    <a:pt x="66" y="60"/>
                  </a:cubicBezTo>
                  <a:cubicBezTo>
                    <a:pt x="67" y="58"/>
                    <a:pt x="68" y="56"/>
                    <a:pt x="70" y="54"/>
                  </a:cubicBezTo>
                  <a:close/>
                  <a:moveTo>
                    <a:pt x="162" y="23"/>
                  </a:moveTo>
                  <a:cubicBezTo>
                    <a:pt x="161" y="23"/>
                    <a:pt x="161" y="22"/>
                    <a:pt x="160" y="22"/>
                  </a:cubicBezTo>
                  <a:cubicBezTo>
                    <a:pt x="160" y="21"/>
                    <a:pt x="159" y="21"/>
                    <a:pt x="159" y="22"/>
                  </a:cubicBezTo>
                  <a:cubicBezTo>
                    <a:pt x="158" y="22"/>
                    <a:pt x="157" y="22"/>
                    <a:pt x="157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7" y="23"/>
                    <a:pt x="157" y="24"/>
                    <a:pt x="157" y="24"/>
                  </a:cubicBezTo>
                  <a:cubicBezTo>
                    <a:pt x="160" y="25"/>
                    <a:pt x="160" y="25"/>
                    <a:pt x="161" y="24"/>
                  </a:cubicBezTo>
                  <a:cubicBezTo>
                    <a:pt x="161" y="24"/>
                    <a:pt x="161" y="23"/>
                    <a:pt x="162" y="23"/>
                  </a:cubicBezTo>
                  <a:close/>
                  <a:moveTo>
                    <a:pt x="197" y="233"/>
                  </a:moveTo>
                  <a:cubicBezTo>
                    <a:pt x="195" y="233"/>
                    <a:pt x="194" y="234"/>
                    <a:pt x="193" y="235"/>
                  </a:cubicBezTo>
                  <a:cubicBezTo>
                    <a:pt x="191" y="235"/>
                    <a:pt x="190" y="236"/>
                    <a:pt x="189" y="235"/>
                  </a:cubicBezTo>
                  <a:cubicBezTo>
                    <a:pt x="188" y="235"/>
                    <a:pt x="188" y="236"/>
                    <a:pt x="187" y="236"/>
                  </a:cubicBezTo>
                  <a:cubicBezTo>
                    <a:pt x="188" y="237"/>
                    <a:pt x="188" y="237"/>
                    <a:pt x="189" y="237"/>
                  </a:cubicBezTo>
                  <a:cubicBezTo>
                    <a:pt x="192" y="236"/>
                    <a:pt x="194" y="235"/>
                    <a:pt x="197" y="234"/>
                  </a:cubicBezTo>
                  <a:cubicBezTo>
                    <a:pt x="197" y="234"/>
                    <a:pt x="197" y="233"/>
                    <a:pt x="197" y="233"/>
                  </a:cubicBezTo>
                  <a:cubicBezTo>
                    <a:pt x="197" y="233"/>
                    <a:pt x="197" y="233"/>
                    <a:pt x="197" y="233"/>
                  </a:cubicBezTo>
                  <a:close/>
                  <a:moveTo>
                    <a:pt x="105" y="235"/>
                  </a:moveTo>
                  <a:cubicBezTo>
                    <a:pt x="107" y="235"/>
                    <a:pt x="110" y="236"/>
                    <a:pt x="112" y="236"/>
                  </a:cubicBezTo>
                  <a:cubicBezTo>
                    <a:pt x="112" y="235"/>
                    <a:pt x="112" y="235"/>
                    <a:pt x="112" y="235"/>
                  </a:cubicBezTo>
                  <a:cubicBezTo>
                    <a:pt x="110" y="235"/>
                    <a:pt x="108" y="234"/>
                    <a:pt x="106" y="234"/>
                  </a:cubicBezTo>
                  <a:cubicBezTo>
                    <a:pt x="105" y="234"/>
                    <a:pt x="105" y="234"/>
                    <a:pt x="105" y="235"/>
                  </a:cubicBezTo>
                  <a:close/>
                  <a:moveTo>
                    <a:pt x="100" y="241"/>
                  </a:moveTo>
                  <a:cubicBezTo>
                    <a:pt x="101" y="241"/>
                    <a:pt x="101" y="242"/>
                    <a:pt x="102" y="242"/>
                  </a:cubicBezTo>
                  <a:cubicBezTo>
                    <a:pt x="104" y="242"/>
                    <a:pt x="106" y="242"/>
                    <a:pt x="108" y="242"/>
                  </a:cubicBezTo>
                  <a:cubicBezTo>
                    <a:pt x="107" y="242"/>
                    <a:pt x="107" y="242"/>
                    <a:pt x="107" y="242"/>
                  </a:cubicBezTo>
                  <a:cubicBezTo>
                    <a:pt x="106" y="241"/>
                    <a:pt x="104" y="240"/>
                    <a:pt x="102" y="240"/>
                  </a:cubicBezTo>
                  <a:cubicBezTo>
                    <a:pt x="102" y="240"/>
                    <a:pt x="102" y="240"/>
                    <a:pt x="101" y="240"/>
                  </a:cubicBezTo>
                  <a:cubicBezTo>
                    <a:pt x="101" y="240"/>
                    <a:pt x="100" y="240"/>
                    <a:pt x="100" y="241"/>
                  </a:cubicBezTo>
                  <a:close/>
                  <a:moveTo>
                    <a:pt x="175" y="228"/>
                  </a:moveTo>
                  <a:cubicBezTo>
                    <a:pt x="174" y="229"/>
                    <a:pt x="174" y="229"/>
                    <a:pt x="173" y="229"/>
                  </a:cubicBezTo>
                  <a:cubicBezTo>
                    <a:pt x="172" y="230"/>
                    <a:pt x="171" y="230"/>
                    <a:pt x="170" y="229"/>
                  </a:cubicBezTo>
                  <a:cubicBezTo>
                    <a:pt x="168" y="230"/>
                    <a:pt x="169" y="231"/>
                    <a:pt x="168" y="232"/>
                  </a:cubicBezTo>
                  <a:cubicBezTo>
                    <a:pt x="170" y="231"/>
                    <a:pt x="172" y="231"/>
                    <a:pt x="174" y="230"/>
                  </a:cubicBezTo>
                  <a:cubicBezTo>
                    <a:pt x="175" y="229"/>
                    <a:pt x="175" y="229"/>
                    <a:pt x="175" y="228"/>
                  </a:cubicBezTo>
                  <a:close/>
                  <a:moveTo>
                    <a:pt x="16" y="157"/>
                  </a:moveTo>
                  <a:cubicBezTo>
                    <a:pt x="16" y="157"/>
                    <a:pt x="16" y="156"/>
                    <a:pt x="16" y="156"/>
                  </a:cubicBezTo>
                  <a:cubicBezTo>
                    <a:pt x="16" y="153"/>
                    <a:pt x="16" y="149"/>
                    <a:pt x="16" y="146"/>
                  </a:cubicBezTo>
                  <a:cubicBezTo>
                    <a:pt x="16" y="145"/>
                    <a:pt x="16" y="145"/>
                    <a:pt x="15" y="145"/>
                  </a:cubicBezTo>
                  <a:cubicBezTo>
                    <a:pt x="15" y="146"/>
                    <a:pt x="15" y="147"/>
                    <a:pt x="15" y="149"/>
                  </a:cubicBezTo>
                  <a:cubicBezTo>
                    <a:pt x="15" y="150"/>
                    <a:pt x="15" y="152"/>
                    <a:pt x="16" y="154"/>
                  </a:cubicBezTo>
                  <a:cubicBezTo>
                    <a:pt x="16" y="155"/>
                    <a:pt x="16" y="155"/>
                    <a:pt x="16" y="156"/>
                  </a:cubicBezTo>
                  <a:cubicBezTo>
                    <a:pt x="16" y="156"/>
                    <a:pt x="16" y="156"/>
                    <a:pt x="16" y="157"/>
                  </a:cubicBezTo>
                  <a:close/>
                  <a:moveTo>
                    <a:pt x="131" y="232"/>
                  </a:moveTo>
                  <a:cubicBezTo>
                    <a:pt x="130" y="232"/>
                    <a:pt x="130" y="233"/>
                    <a:pt x="130" y="233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2" y="234"/>
                    <a:pt x="132" y="235"/>
                    <a:pt x="133" y="235"/>
                  </a:cubicBezTo>
                  <a:cubicBezTo>
                    <a:pt x="133" y="234"/>
                    <a:pt x="134" y="233"/>
                    <a:pt x="135" y="231"/>
                  </a:cubicBezTo>
                  <a:cubicBezTo>
                    <a:pt x="133" y="232"/>
                    <a:pt x="132" y="232"/>
                    <a:pt x="131" y="232"/>
                  </a:cubicBezTo>
                  <a:close/>
                  <a:moveTo>
                    <a:pt x="198" y="204"/>
                  </a:moveTo>
                  <a:cubicBezTo>
                    <a:pt x="199" y="203"/>
                    <a:pt x="200" y="201"/>
                    <a:pt x="201" y="200"/>
                  </a:cubicBezTo>
                  <a:cubicBezTo>
                    <a:pt x="201" y="200"/>
                    <a:pt x="201" y="199"/>
                    <a:pt x="201" y="199"/>
                  </a:cubicBezTo>
                  <a:cubicBezTo>
                    <a:pt x="199" y="200"/>
                    <a:pt x="198" y="200"/>
                    <a:pt x="198" y="200"/>
                  </a:cubicBezTo>
                  <a:cubicBezTo>
                    <a:pt x="198" y="202"/>
                    <a:pt x="198" y="203"/>
                    <a:pt x="198" y="204"/>
                  </a:cubicBezTo>
                  <a:close/>
                  <a:moveTo>
                    <a:pt x="176" y="216"/>
                  </a:moveTo>
                  <a:cubicBezTo>
                    <a:pt x="177" y="214"/>
                    <a:pt x="177" y="213"/>
                    <a:pt x="177" y="211"/>
                  </a:cubicBezTo>
                  <a:cubicBezTo>
                    <a:pt x="176" y="211"/>
                    <a:pt x="176" y="212"/>
                    <a:pt x="175" y="212"/>
                  </a:cubicBezTo>
                  <a:cubicBezTo>
                    <a:pt x="175" y="213"/>
                    <a:pt x="175" y="213"/>
                    <a:pt x="175" y="213"/>
                  </a:cubicBezTo>
                  <a:cubicBezTo>
                    <a:pt x="174" y="213"/>
                    <a:pt x="174" y="213"/>
                    <a:pt x="174" y="213"/>
                  </a:cubicBezTo>
                  <a:cubicBezTo>
                    <a:pt x="174" y="214"/>
                    <a:pt x="175" y="215"/>
                    <a:pt x="175" y="216"/>
                  </a:cubicBezTo>
                  <a:cubicBezTo>
                    <a:pt x="176" y="216"/>
                    <a:pt x="176" y="216"/>
                    <a:pt x="176" y="216"/>
                  </a:cubicBezTo>
                  <a:close/>
                  <a:moveTo>
                    <a:pt x="22" y="141"/>
                  </a:moveTo>
                  <a:cubicBezTo>
                    <a:pt x="23" y="139"/>
                    <a:pt x="24" y="137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6"/>
                    <a:pt x="22" y="137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1" y="140"/>
                    <a:pt x="21" y="141"/>
                    <a:pt x="22" y="141"/>
                  </a:cubicBezTo>
                  <a:close/>
                  <a:moveTo>
                    <a:pt x="107" y="224"/>
                  </a:moveTo>
                  <a:cubicBezTo>
                    <a:pt x="107" y="225"/>
                    <a:pt x="108" y="225"/>
                    <a:pt x="108" y="226"/>
                  </a:cubicBezTo>
                  <a:cubicBezTo>
                    <a:pt x="109" y="225"/>
                    <a:pt x="110" y="224"/>
                    <a:pt x="110" y="224"/>
                  </a:cubicBezTo>
                  <a:cubicBezTo>
                    <a:pt x="110" y="223"/>
                    <a:pt x="110" y="222"/>
                    <a:pt x="108" y="222"/>
                  </a:cubicBezTo>
                  <a:cubicBezTo>
                    <a:pt x="108" y="223"/>
                    <a:pt x="107" y="223"/>
                    <a:pt x="107" y="224"/>
                  </a:cubicBezTo>
                  <a:close/>
                  <a:moveTo>
                    <a:pt x="166" y="231"/>
                  </a:moveTo>
                  <a:cubicBezTo>
                    <a:pt x="164" y="232"/>
                    <a:pt x="162" y="233"/>
                    <a:pt x="161" y="234"/>
                  </a:cubicBezTo>
                  <a:cubicBezTo>
                    <a:pt x="160" y="234"/>
                    <a:pt x="160" y="235"/>
                    <a:pt x="160" y="235"/>
                  </a:cubicBezTo>
                  <a:cubicBezTo>
                    <a:pt x="161" y="235"/>
                    <a:pt x="162" y="235"/>
                    <a:pt x="162" y="234"/>
                  </a:cubicBezTo>
                  <a:cubicBezTo>
                    <a:pt x="163" y="234"/>
                    <a:pt x="164" y="234"/>
                    <a:pt x="165" y="233"/>
                  </a:cubicBezTo>
                  <a:cubicBezTo>
                    <a:pt x="165" y="233"/>
                    <a:pt x="166" y="233"/>
                    <a:pt x="166" y="233"/>
                  </a:cubicBezTo>
                  <a:cubicBezTo>
                    <a:pt x="166" y="232"/>
                    <a:pt x="166" y="232"/>
                    <a:pt x="166" y="231"/>
                  </a:cubicBezTo>
                  <a:close/>
                  <a:moveTo>
                    <a:pt x="247" y="89"/>
                  </a:moveTo>
                  <a:cubicBezTo>
                    <a:pt x="247" y="90"/>
                    <a:pt x="248" y="90"/>
                    <a:pt x="248" y="91"/>
                  </a:cubicBezTo>
                  <a:cubicBezTo>
                    <a:pt x="248" y="92"/>
                    <a:pt x="248" y="92"/>
                    <a:pt x="247" y="93"/>
                  </a:cubicBezTo>
                  <a:cubicBezTo>
                    <a:pt x="247" y="93"/>
                    <a:pt x="247" y="93"/>
                    <a:pt x="247" y="94"/>
                  </a:cubicBezTo>
                  <a:cubicBezTo>
                    <a:pt x="248" y="96"/>
                    <a:pt x="248" y="97"/>
                    <a:pt x="248" y="99"/>
                  </a:cubicBezTo>
                  <a:cubicBezTo>
                    <a:pt x="249" y="100"/>
                    <a:pt x="249" y="100"/>
                    <a:pt x="248" y="101"/>
                  </a:cubicBezTo>
                  <a:cubicBezTo>
                    <a:pt x="248" y="101"/>
                    <a:pt x="248" y="102"/>
                    <a:pt x="249" y="102"/>
                  </a:cubicBezTo>
                  <a:cubicBezTo>
                    <a:pt x="249" y="99"/>
                    <a:pt x="249" y="96"/>
                    <a:pt x="248" y="92"/>
                  </a:cubicBezTo>
                  <a:cubicBezTo>
                    <a:pt x="248" y="91"/>
                    <a:pt x="248" y="90"/>
                    <a:pt x="247" y="89"/>
                  </a:cubicBezTo>
                  <a:close/>
                  <a:moveTo>
                    <a:pt x="116" y="244"/>
                  </a:moveTo>
                  <a:cubicBezTo>
                    <a:pt x="113" y="244"/>
                    <a:pt x="110" y="244"/>
                    <a:pt x="107" y="244"/>
                  </a:cubicBezTo>
                  <a:cubicBezTo>
                    <a:pt x="107" y="244"/>
                    <a:pt x="107" y="244"/>
                    <a:pt x="107" y="244"/>
                  </a:cubicBezTo>
                  <a:cubicBezTo>
                    <a:pt x="108" y="244"/>
                    <a:pt x="109" y="245"/>
                    <a:pt x="110" y="245"/>
                  </a:cubicBezTo>
                  <a:cubicBezTo>
                    <a:pt x="111" y="245"/>
                    <a:pt x="113" y="245"/>
                    <a:pt x="115" y="245"/>
                  </a:cubicBezTo>
                  <a:cubicBezTo>
                    <a:pt x="115" y="245"/>
                    <a:pt x="116" y="245"/>
                    <a:pt x="116" y="244"/>
                  </a:cubicBezTo>
                  <a:close/>
                  <a:moveTo>
                    <a:pt x="24" y="145"/>
                  </a:moveTo>
                  <a:cubicBezTo>
                    <a:pt x="24" y="145"/>
                    <a:pt x="24" y="145"/>
                    <a:pt x="24" y="145"/>
                  </a:cubicBezTo>
                  <a:cubicBezTo>
                    <a:pt x="25" y="144"/>
                    <a:pt x="25" y="144"/>
                    <a:pt x="26" y="143"/>
                  </a:cubicBezTo>
                  <a:cubicBezTo>
                    <a:pt x="26" y="143"/>
                    <a:pt x="26" y="143"/>
                    <a:pt x="26" y="142"/>
                  </a:cubicBezTo>
                  <a:cubicBezTo>
                    <a:pt x="26" y="141"/>
                    <a:pt x="26" y="140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5" y="140"/>
                    <a:pt x="25" y="143"/>
                    <a:pt x="24" y="145"/>
                  </a:cubicBezTo>
                  <a:close/>
                  <a:moveTo>
                    <a:pt x="94" y="219"/>
                  </a:moveTo>
                  <a:cubicBezTo>
                    <a:pt x="93" y="220"/>
                    <a:pt x="93" y="221"/>
                    <a:pt x="93" y="222"/>
                  </a:cubicBezTo>
                  <a:cubicBezTo>
                    <a:pt x="93" y="223"/>
                    <a:pt x="93" y="223"/>
                    <a:pt x="93" y="223"/>
                  </a:cubicBezTo>
                  <a:cubicBezTo>
                    <a:pt x="94" y="223"/>
                    <a:pt x="95" y="222"/>
                    <a:pt x="95" y="222"/>
                  </a:cubicBezTo>
                  <a:cubicBezTo>
                    <a:pt x="96" y="221"/>
                    <a:pt x="96" y="221"/>
                    <a:pt x="95" y="221"/>
                  </a:cubicBezTo>
                  <a:cubicBezTo>
                    <a:pt x="95" y="220"/>
                    <a:pt x="95" y="220"/>
                    <a:pt x="94" y="219"/>
                  </a:cubicBezTo>
                  <a:close/>
                  <a:moveTo>
                    <a:pt x="250" y="165"/>
                  </a:moveTo>
                  <a:cubicBezTo>
                    <a:pt x="248" y="167"/>
                    <a:pt x="246" y="174"/>
                    <a:pt x="246" y="176"/>
                  </a:cubicBezTo>
                  <a:cubicBezTo>
                    <a:pt x="247" y="172"/>
                    <a:pt x="249" y="169"/>
                    <a:pt x="250" y="16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2"/>
                    <a:pt x="247" y="72"/>
                  </a:cubicBezTo>
                  <a:cubicBezTo>
                    <a:pt x="248" y="76"/>
                    <a:pt x="250" y="80"/>
                    <a:pt x="251" y="84"/>
                  </a:cubicBezTo>
                  <a:cubicBezTo>
                    <a:pt x="251" y="82"/>
                    <a:pt x="251" y="80"/>
                    <a:pt x="250" y="78"/>
                  </a:cubicBezTo>
                  <a:cubicBezTo>
                    <a:pt x="249" y="76"/>
                    <a:pt x="249" y="75"/>
                    <a:pt x="248" y="74"/>
                  </a:cubicBezTo>
                  <a:cubicBezTo>
                    <a:pt x="248" y="73"/>
                    <a:pt x="247" y="72"/>
                    <a:pt x="247" y="72"/>
                  </a:cubicBezTo>
                  <a:close/>
                  <a:moveTo>
                    <a:pt x="62" y="50"/>
                  </a:moveTo>
                  <a:cubicBezTo>
                    <a:pt x="64" y="49"/>
                    <a:pt x="65" y="47"/>
                    <a:pt x="66" y="45"/>
                  </a:cubicBezTo>
                  <a:cubicBezTo>
                    <a:pt x="66" y="45"/>
                    <a:pt x="65" y="45"/>
                    <a:pt x="65" y="45"/>
                  </a:cubicBezTo>
                  <a:cubicBezTo>
                    <a:pt x="64" y="45"/>
                    <a:pt x="64" y="46"/>
                    <a:pt x="64" y="46"/>
                  </a:cubicBezTo>
                  <a:cubicBezTo>
                    <a:pt x="63" y="47"/>
                    <a:pt x="63" y="48"/>
                    <a:pt x="62" y="49"/>
                  </a:cubicBezTo>
                  <a:cubicBezTo>
                    <a:pt x="62" y="49"/>
                    <a:pt x="62" y="49"/>
                    <a:pt x="62" y="50"/>
                  </a:cubicBezTo>
                  <a:close/>
                  <a:moveTo>
                    <a:pt x="147" y="255"/>
                  </a:moveTo>
                  <a:cubicBezTo>
                    <a:pt x="150" y="255"/>
                    <a:pt x="153" y="255"/>
                    <a:pt x="156" y="254"/>
                  </a:cubicBezTo>
                  <a:cubicBezTo>
                    <a:pt x="153" y="254"/>
                    <a:pt x="150" y="254"/>
                    <a:pt x="147" y="254"/>
                  </a:cubicBezTo>
                  <a:cubicBezTo>
                    <a:pt x="147" y="254"/>
                    <a:pt x="147" y="255"/>
                    <a:pt x="147" y="255"/>
                  </a:cubicBezTo>
                  <a:close/>
                  <a:moveTo>
                    <a:pt x="229" y="189"/>
                  </a:move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89"/>
                    <a:pt x="230" y="189"/>
                  </a:cubicBezTo>
                  <a:cubicBezTo>
                    <a:pt x="231" y="188"/>
                    <a:pt x="232" y="186"/>
                    <a:pt x="233" y="184"/>
                  </a:cubicBezTo>
                  <a:cubicBezTo>
                    <a:pt x="233" y="184"/>
                    <a:pt x="233" y="184"/>
                    <a:pt x="232" y="183"/>
                  </a:cubicBezTo>
                  <a:cubicBezTo>
                    <a:pt x="231" y="185"/>
                    <a:pt x="230" y="187"/>
                    <a:pt x="229" y="189"/>
                  </a:cubicBezTo>
                  <a:close/>
                  <a:moveTo>
                    <a:pt x="208" y="184"/>
                  </a:moveTo>
                  <a:cubicBezTo>
                    <a:pt x="207" y="184"/>
                    <a:pt x="207" y="184"/>
                    <a:pt x="207" y="184"/>
                  </a:cubicBezTo>
                  <a:cubicBezTo>
                    <a:pt x="207" y="185"/>
                    <a:pt x="206" y="185"/>
                    <a:pt x="206" y="186"/>
                  </a:cubicBezTo>
                  <a:cubicBezTo>
                    <a:pt x="205" y="186"/>
                    <a:pt x="205" y="187"/>
                    <a:pt x="205" y="187"/>
                  </a:cubicBezTo>
                  <a:cubicBezTo>
                    <a:pt x="205" y="188"/>
                    <a:pt x="206" y="188"/>
                    <a:pt x="206" y="189"/>
                  </a:cubicBezTo>
                  <a:cubicBezTo>
                    <a:pt x="206" y="189"/>
                    <a:pt x="207" y="188"/>
                    <a:pt x="207" y="188"/>
                  </a:cubicBezTo>
                  <a:cubicBezTo>
                    <a:pt x="207" y="188"/>
                    <a:pt x="207" y="188"/>
                    <a:pt x="207" y="188"/>
                  </a:cubicBezTo>
                  <a:cubicBezTo>
                    <a:pt x="207" y="187"/>
                    <a:pt x="207" y="185"/>
                    <a:pt x="208" y="184"/>
                  </a:cubicBezTo>
                  <a:close/>
                  <a:moveTo>
                    <a:pt x="195" y="211"/>
                  </a:moveTo>
                  <a:cubicBezTo>
                    <a:pt x="194" y="211"/>
                    <a:pt x="191" y="215"/>
                    <a:pt x="191" y="215"/>
                  </a:cubicBezTo>
                  <a:cubicBezTo>
                    <a:pt x="192" y="215"/>
                    <a:pt x="193" y="214"/>
                    <a:pt x="195" y="213"/>
                  </a:cubicBezTo>
                  <a:cubicBezTo>
                    <a:pt x="195" y="213"/>
                    <a:pt x="195" y="213"/>
                    <a:pt x="195" y="213"/>
                  </a:cubicBezTo>
                  <a:cubicBezTo>
                    <a:pt x="195" y="212"/>
                    <a:pt x="195" y="211"/>
                    <a:pt x="195" y="211"/>
                  </a:cubicBezTo>
                  <a:close/>
                  <a:moveTo>
                    <a:pt x="70" y="31"/>
                  </a:moveTo>
                  <a:cubicBezTo>
                    <a:pt x="70" y="31"/>
                    <a:pt x="70" y="31"/>
                    <a:pt x="70" y="30"/>
                  </a:cubicBezTo>
                  <a:cubicBezTo>
                    <a:pt x="71" y="29"/>
                    <a:pt x="71" y="28"/>
                    <a:pt x="71" y="26"/>
                  </a:cubicBezTo>
                  <a:cubicBezTo>
                    <a:pt x="70" y="27"/>
                    <a:pt x="69" y="28"/>
                    <a:pt x="68" y="29"/>
                  </a:cubicBezTo>
                  <a:cubicBezTo>
                    <a:pt x="69" y="30"/>
                    <a:pt x="69" y="30"/>
                    <a:pt x="70" y="31"/>
                  </a:cubicBezTo>
                  <a:close/>
                  <a:moveTo>
                    <a:pt x="243" y="73"/>
                  </a:moveTo>
                  <a:cubicBezTo>
                    <a:pt x="243" y="71"/>
                    <a:pt x="238" y="63"/>
                    <a:pt x="237" y="62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238" y="65"/>
                    <a:pt x="240" y="67"/>
                    <a:pt x="241" y="70"/>
                  </a:cubicBezTo>
                  <a:cubicBezTo>
                    <a:pt x="242" y="71"/>
                    <a:pt x="243" y="72"/>
                    <a:pt x="243" y="73"/>
                  </a:cubicBezTo>
                  <a:close/>
                  <a:moveTo>
                    <a:pt x="84" y="241"/>
                  </a:moveTo>
                  <a:cubicBezTo>
                    <a:pt x="80" y="239"/>
                    <a:pt x="76" y="238"/>
                    <a:pt x="72" y="237"/>
                  </a:cubicBezTo>
                  <a:cubicBezTo>
                    <a:pt x="76" y="238"/>
                    <a:pt x="80" y="240"/>
                    <a:pt x="84" y="241"/>
                  </a:cubicBezTo>
                  <a:close/>
                  <a:moveTo>
                    <a:pt x="29" y="147"/>
                  </a:moveTo>
                  <a:cubicBezTo>
                    <a:pt x="30" y="146"/>
                    <a:pt x="30" y="145"/>
                    <a:pt x="30" y="143"/>
                  </a:cubicBezTo>
                  <a:cubicBezTo>
                    <a:pt x="30" y="143"/>
                    <a:pt x="30" y="142"/>
                    <a:pt x="30" y="142"/>
                  </a:cubicBezTo>
                  <a:cubicBezTo>
                    <a:pt x="30" y="142"/>
                    <a:pt x="29" y="143"/>
                    <a:pt x="29" y="143"/>
                  </a:cubicBezTo>
                  <a:cubicBezTo>
                    <a:pt x="29" y="143"/>
                    <a:pt x="29" y="144"/>
                    <a:pt x="29" y="144"/>
                  </a:cubicBezTo>
                  <a:cubicBezTo>
                    <a:pt x="28" y="144"/>
                    <a:pt x="29" y="147"/>
                    <a:pt x="29" y="147"/>
                  </a:cubicBezTo>
                  <a:close/>
                  <a:moveTo>
                    <a:pt x="19" y="167"/>
                  </a:moveTo>
                  <a:cubicBezTo>
                    <a:pt x="19" y="167"/>
                    <a:pt x="19" y="167"/>
                    <a:pt x="19" y="167"/>
                  </a:cubicBezTo>
                  <a:cubicBezTo>
                    <a:pt x="20" y="166"/>
                    <a:pt x="20" y="165"/>
                    <a:pt x="21" y="164"/>
                  </a:cubicBezTo>
                  <a:cubicBezTo>
                    <a:pt x="21" y="163"/>
                    <a:pt x="21" y="162"/>
                    <a:pt x="20" y="161"/>
                  </a:cubicBezTo>
                  <a:cubicBezTo>
                    <a:pt x="20" y="163"/>
                    <a:pt x="20" y="164"/>
                    <a:pt x="18" y="164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19" y="166"/>
                    <a:pt x="19" y="167"/>
                  </a:cubicBezTo>
                  <a:close/>
                  <a:moveTo>
                    <a:pt x="177" y="29"/>
                  </a:moveTo>
                  <a:cubicBezTo>
                    <a:pt x="177" y="28"/>
                    <a:pt x="177" y="27"/>
                    <a:pt x="177" y="27"/>
                  </a:cubicBezTo>
                  <a:cubicBezTo>
                    <a:pt x="177" y="26"/>
                    <a:pt x="177" y="25"/>
                    <a:pt x="175" y="24"/>
                  </a:cubicBezTo>
                  <a:cubicBezTo>
                    <a:pt x="175" y="25"/>
                    <a:pt x="175" y="26"/>
                    <a:pt x="175" y="26"/>
                  </a:cubicBezTo>
                  <a:cubicBezTo>
                    <a:pt x="175" y="27"/>
                    <a:pt x="176" y="28"/>
                    <a:pt x="177" y="29"/>
                  </a:cubicBezTo>
                  <a:close/>
                  <a:moveTo>
                    <a:pt x="120" y="236"/>
                  </a:moveTo>
                  <a:cubicBezTo>
                    <a:pt x="121" y="237"/>
                    <a:pt x="121" y="237"/>
                    <a:pt x="121" y="238"/>
                  </a:cubicBezTo>
                  <a:cubicBezTo>
                    <a:pt x="122" y="238"/>
                    <a:pt x="122" y="238"/>
                    <a:pt x="123" y="238"/>
                  </a:cubicBezTo>
                  <a:cubicBezTo>
                    <a:pt x="124" y="238"/>
                    <a:pt x="124" y="238"/>
                    <a:pt x="124" y="237"/>
                  </a:cubicBezTo>
                  <a:cubicBezTo>
                    <a:pt x="123" y="236"/>
                    <a:pt x="122" y="236"/>
                    <a:pt x="120" y="236"/>
                  </a:cubicBezTo>
                  <a:close/>
                  <a:moveTo>
                    <a:pt x="191" y="227"/>
                  </a:moveTo>
                  <a:cubicBezTo>
                    <a:pt x="191" y="227"/>
                    <a:pt x="191" y="227"/>
                    <a:pt x="191" y="227"/>
                  </a:cubicBezTo>
                  <a:cubicBezTo>
                    <a:pt x="190" y="227"/>
                    <a:pt x="189" y="228"/>
                    <a:pt x="188" y="229"/>
                  </a:cubicBezTo>
                  <a:cubicBezTo>
                    <a:pt x="187" y="229"/>
                    <a:pt x="187" y="230"/>
                    <a:pt x="187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30"/>
                    <a:pt x="189" y="230"/>
                    <a:pt x="189" y="230"/>
                  </a:cubicBezTo>
                  <a:cubicBezTo>
                    <a:pt x="190" y="229"/>
                    <a:pt x="191" y="228"/>
                    <a:pt x="191" y="227"/>
                  </a:cubicBezTo>
                  <a:close/>
                  <a:moveTo>
                    <a:pt x="233" y="94"/>
                  </a:moveTo>
                  <a:cubicBezTo>
                    <a:pt x="234" y="94"/>
                    <a:pt x="234" y="93"/>
                    <a:pt x="234" y="92"/>
                  </a:cubicBezTo>
                  <a:cubicBezTo>
                    <a:pt x="234" y="91"/>
                    <a:pt x="233" y="90"/>
                    <a:pt x="232" y="88"/>
                  </a:cubicBezTo>
                  <a:cubicBezTo>
                    <a:pt x="232" y="88"/>
                    <a:pt x="232" y="88"/>
                    <a:pt x="232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90"/>
                    <a:pt x="233" y="92"/>
                    <a:pt x="233" y="94"/>
                  </a:cubicBezTo>
                  <a:close/>
                  <a:moveTo>
                    <a:pt x="20" y="118"/>
                  </a:moveTo>
                  <a:cubicBezTo>
                    <a:pt x="21" y="118"/>
                    <a:pt x="21" y="117"/>
                    <a:pt x="21" y="117"/>
                  </a:cubicBezTo>
                  <a:cubicBezTo>
                    <a:pt x="20" y="116"/>
                    <a:pt x="20" y="115"/>
                    <a:pt x="21" y="115"/>
                  </a:cubicBezTo>
                  <a:cubicBezTo>
                    <a:pt x="21" y="114"/>
                    <a:pt x="21" y="113"/>
                    <a:pt x="22" y="111"/>
                  </a:cubicBezTo>
                  <a:cubicBezTo>
                    <a:pt x="22" y="110"/>
                    <a:pt x="22" y="109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11"/>
                    <a:pt x="21" y="114"/>
                    <a:pt x="20" y="116"/>
                  </a:cubicBezTo>
                  <a:cubicBezTo>
                    <a:pt x="20" y="117"/>
                    <a:pt x="20" y="118"/>
                    <a:pt x="20" y="118"/>
                  </a:cubicBezTo>
                  <a:close/>
                  <a:moveTo>
                    <a:pt x="29" y="185"/>
                  </a:moveTo>
                  <a:cubicBezTo>
                    <a:pt x="29" y="186"/>
                    <a:pt x="28" y="186"/>
                    <a:pt x="28" y="186"/>
                  </a:cubicBezTo>
                  <a:cubicBezTo>
                    <a:pt x="29" y="188"/>
                    <a:pt x="29" y="189"/>
                    <a:pt x="30" y="190"/>
                  </a:cubicBezTo>
                  <a:cubicBezTo>
                    <a:pt x="31" y="189"/>
                    <a:pt x="31" y="189"/>
                    <a:pt x="31" y="188"/>
                  </a:cubicBezTo>
                  <a:cubicBezTo>
                    <a:pt x="30" y="187"/>
                    <a:pt x="30" y="186"/>
                    <a:pt x="29" y="185"/>
                  </a:cubicBezTo>
                  <a:close/>
                  <a:moveTo>
                    <a:pt x="164" y="13"/>
                  </a:moveTo>
                  <a:cubicBezTo>
                    <a:pt x="166" y="14"/>
                    <a:pt x="167" y="14"/>
                    <a:pt x="169" y="15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5"/>
                    <a:pt x="168" y="14"/>
                    <a:pt x="168" y="14"/>
                  </a:cubicBezTo>
                  <a:cubicBezTo>
                    <a:pt x="167" y="14"/>
                    <a:pt x="167" y="13"/>
                    <a:pt x="166" y="12"/>
                  </a:cubicBezTo>
                  <a:cubicBezTo>
                    <a:pt x="165" y="12"/>
                    <a:pt x="165" y="12"/>
                    <a:pt x="164" y="13"/>
                  </a:cubicBezTo>
                  <a:close/>
                  <a:moveTo>
                    <a:pt x="23" y="170"/>
                  </a:moveTo>
                  <a:cubicBezTo>
                    <a:pt x="23" y="170"/>
                    <a:pt x="22" y="171"/>
                    <a:pt x="22" y="171"/>
                  </a:cubicBezTo>
                  <a:cubicBezTo>
                    <a:pt x="22" y="172"/>
                    <a:pt x="23" y="173"/>
                    <a:pt x="23" y="174"/>
                  </a:cubicBezTo>
                  <a:cubicBezTo>
                    <a:pt x="25" y="172"/>
                    <a:pt x="24" y="171"/>
                    <a:pt x="23" y="170"/>
                  </a:cubicBezTo>
                  <a:close/>
                  <a:moveTo>
                    <a:pt x="36" y="173"/>
                  </a:moveTo>
                  <a:cubicBezTo>
                    <a:pt x="36" y="173"/>
                    <a:pt x="37" y="172"/>
                    <a:pt x="37" y="172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7" y="170"/>
                    <a:pt x="36" y="170"/>
                    <a:pt x="35" y="170"/>
                  </a:cubicBezTo>
                  <a:cubicBezTo>
                    <a:pt x="35" y="171"/>
                    <a:pt x="35" y="171"/>
                    <a:pt x="35" y="172"/>
                  </a:cubicBezTo>
                  <a:cubicBezTo>
                    <a:pt x="35" y="172"/>
                    <a:pt x="36" y="173"/>
                    <a:pt x="36" y="173"/>
                  </a:cubicBezTo>
                  <a:close/>
                  <a:moveTo>
                    <a:pt x="16" y="110"/>
                  </a:moveTo>
                  <a:cubicBezTo>
                    <a:pt x="16" y="108"/>
                    <a:pt x="16" y="107"/>
                    <a:pt x="17" y="105"/>
                  </a:cubicBezTo>
                  <a:cubicBezTo>
                    <a:pt x="16" y="105"/>
                    <a:pt x="16" y="105"/>
                    <a:pt x="15" y="106"/>
                  </a:cubicBezTo>
                  <a:cubicBezTo>
                    <a:pt x="15" y="107"/>
                    <a:pt x="15" y="108"/>
                    <a:pt x="16" y="110"/>
                  </a:cubicBezTo>
                  <a:close/>
                  <a:moveTo>
                    <a:pt x="141" y="5"/>
                  </a:moveTo>
                  <a:cubicBezTo>
                    <a:pt x="141" y="5"/>
                    <a:pt x="141" y="5"/>
                    <a:pt x="141" y="5"/>
                  </a:cubicBezTo>
                  <a:cubicBezTo>
                    <a:pt x="140" y="4"/>
                    <a:pt x="139" y="4"/>
                    <a:pt x="137" y="4"/>
                  </a:cubicBezTo>
                  <a:cubicBezTo>
                    <a:pt x="135" y="4"/>
                    <a:pt x="134" y="4"/>
                    <a:pt x="132" y="4"/>
                  </a:cubicBezTo>
                  <a:cubicBezTo>
                    <a:pt x="131" y="4"/>
                    <a:pt x="130" y="4"/>
                    <a:pt x="129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1" y="4"/>
                    <a:pt x="131" y="4"/>
                    <a:pt x="132" y="4"/>
                  </a:cubicBezTo>
                  <a:cubicBezTo>
                    <a:pt x="133" y="4"/>
                    <a:pt x="134" y="4"/>
                    <a:pt x="134" y="4"/>
                  </a:cubicBezTo>
                  <a:cubicBezTo>
                    <a:pt x="137" y="5"/>
                    <a:pt x="139" y="5"/>
                    <a:pt x="141" y="5"/>
                  </a:cubicBezTo>
                  <a:close/>
                  <a:moveTo>
                    <a:pt x="40" y="206"/>
                  </a:moveTo>
                  <a:cubicBezTo>
                    <a:pt x="38" y="204"/>
                    <a:pt x="37" y="203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7" y="205"/>
                    <a:pt x="38" y="206"/>
                    <a:pt x="40" y="206"/>
                  </a:cubicBezTo>
                  <a:close/>
                  <a:moveTo>
                    <a:pt x="194" y="26"/>
                  </a:moveTo>
                  <a:cubicBezTo>
                    <a:pt x="194" y="25"/>
                    <a:pt x="194" y="24"/>
                    <a:pt x="193" y="24"/>
                  </a:cubicBezTo>
                  <a:cubicBezTo>
                    <a:pt x="192" y="23"/>
                    <a:pt x="190" y="22"/>
                    <a:pt x="189" y="22"/>
                  </a:cubicBezTo>
                  <a:cubicBezTo>
                    <a:pt x="189" y="22"/>
                    <a:pt x="189" y="22"/>
                    <a:pt x="189" y="22"/>
                  </a:cubicBezTo>
                  <a:cubicBezTo>
                    <a:pt x="191" y="23"/>
                    <a:pt x="192" y="25"/>
                    <a:pt x="194" y="26"/>
                  </a:cubicBezTo>
                  <a:close/>
                  <a:moveTo>
                    <a:pt x="238" y="71"/>
                  </a:moveTo>
                  <a:cubicBezTo>
                    <a:pt x="237" y="69"/>
                    <a:pt x="236" y="68"/>
                    <a:pt x="235" y="67"/>
                  </a:cubicBezTo>
                  <a:cubicBezTo>
                    <a:pt x="236" y="68"/>
                    <a:pt x="236" y="70"/>
                    <a:pt x="237" y="71"/>
                  </a:cubicBezTo>
                  <a:cubicBezTo>
                    <a:pt x="237" y="72"/>
                    <a:pt x="237" y="72"/>
                    <a:pt x="238" y="71"/>
                  </a:cubicBezTo>
                  <a:close/>
                  <a:moveTo>
                    <a:pt x="82" y="55"/>
                  </a:moveTo>
                  <a:cubicBezTo>
                    <a:pt x="82" y="55"/>
                    <a:pt x="82" y="55"/>
                    <a:pt x="82" y="55"/>
                  </a:cubicBezTo>
                  <a:cubicBezTo>
                    <a:pt x="82" y="54"/>
                    <a:pt x="82" y="54"/>
                    <a:pt x="83" y="54"/>
                  </a:cubicBezTo>
                  <a:cubicBezTo>
                    <a:pt x="83" y="53"/>
                    <a:pt x="83" y="53"/>
                    <a:pt x="83" y="52"/>
                  </a:cubicBezTo>
                  <a:cubicBezTo>
                    <a:pt x="83" y="52"/>
                    <a:pt x="83" y="51"/>
                    <a:pt x="82" y="51"/>
                  </a:cubicBezTo>
                  <a:cubicBezTo>
                    <a:pt x="82" y="51"/>
                    <a:pt x="81" y="52"/>
                    <a:pt x="81" y="52"/>
                  </a:cubicBezTo>
                  <a:cubicBezTo>
                    <a:pt x="81" y="53"/>
                    <a:pt x="82" y="54"/>
                    <a:pt x="82" y="55"/>
                  </a:cubicBezTo>
                  <a:close/>
                  <a:moveTo>
                    <a:pt x="181" y="27"/>
                  </a:moveTo>
                  <a:cubicBezTo>
                    <a:pt x="181" y="28"/>
                    <a:pt x="181" y="28"/>
                    <a:pt x="181" y="28"/>
                  </a:cubicBezTo>
                  <a:cubicBezTo>
                    <a:pt x="182" y="29"/>
                    <a:pt x="183" y="30"/>
                    <a:pt x="184" y="31"/>
                  </a:cubicBezTo>
                  <a:cubicBezTo>
                    <a:pt x="184" y="31"/>
                    <a:pt x="184" y="30"/>
                    <a:pt x="185" y="30"/>
                  </a:cubicBezTo>
                  <a:cubicBezTo>
                    <a:pt x="184" y="29"/>
                    <a:pt x="182" y="28"/>
                    <a:pt x="181" y="27"/>
                  </a:cubicBezTo>
                  <a:close/>
                  <a:moveTo>
                    <a:pt x="241" y="193"/>
                  </a:moveTo>
                  <a:cubicBezTo>
                    <a:pt x="243" y="191"/>
                    <a:pt x="246" y="185"/>
                    <a:pt x="246" y="184"/>
                  </a:cubicBezTo>
                  <a:cubicBezTo>
                    <a:pt x="244" y="187"/>
                    <a:pt x="243" y="190"/>
                    <a:pt x="241" y="193"/>
                  </a:cubicBezTo>
                  <a:close/>
                  <a:moveTo>
                    <a:pt x="29" y="62"/>
                  </a:moveTo>
                  <a:cubicBezTo>
                    <a:pt x="28" y="63"/>
                    <a:pt x="26" y="67"/>
                    <a:pt x="26" y="68"/>
                  </a:cubicBezTo>
                  <a:cubicBezTo>
                    <a:pt x="27" y="67"/>
                    <a:pt x="27" y="67"/>
                    <a:pt x="28" y="66"/>
                  </a:cubicBezTo>
                  <a:cubicBezTo>
                    <a:pt x="28" y="66"/>
                    <a:pt x="28" y="66"/>
                    <a:pt x="28" y="65"/>
                  </a:cubicBezTo>
                  <a:cubicBezTo>
                    <a:pt x="28" y="64"/>
                    <a:pt x="28" y="63"/>
                    <a:pt x="29" y="62"/>
                  </a:cubicBezTo>
                  <a:close/>
                  <a:moveTo>
                    <a:pt x="188" y="224"/>
                  </a:moveTo>
                  <a:cubicBezTo>
                    <a:pt x="188" y="224"/>
                    <a:pt x="189" y="224"/>
                    <a:pt x="189" y="223"/>
                  </a:cubicBezTo>
                  <a:cubicBezTo>
                    <a:pt x="190" y="222"/>
                    <a:pt x="192" y="221"/>
                    <a:pt x="193" y="220"/>
                  </a:cubicBezTo>
                  <a:cubicBezTo>
                    <a:pt x="194" y="220"/>
                    <a:pt x="194" y="219"/>
                    <a:pt x="194" y="218"/>
                  </a:cubicBezTo>
                  <a:cubicBezTo>
                    <a:pt x="194" y="219"/>
                    <a:pt x="193" y="220"/>
                    <a:pt x="192" y="220"/>
                  </a:cubicBezTo>
                  <a:cubicBezTo>
                    <a:pt x="192" y="221"/>
                    <a:pt x="191" y="222"/>
                    <a:pt x="190" y="222"/>
                  </a:cubicBezTo>
                  <a:cubicBezTo>
                    <a:pt x="189" y="222"/>
                    <a:pt x="188" y="223"/>
                    <a:pt x="188" y="224"/>
                  </a:cubicBezTo>
                  <a:close/>
                  <a:moveTo>
                    <a:pt x="185" y="210"/>
                  </a:moveTo>
                  <a:cubicBezTo>
                    <a:pt x="185" y="210"/>
                    <a:pt x="184" y="210"/>
                    <a:pt x="184" y="211"/>
                  </a:cubicBezTo>
                  <a:cubicBezTo>
                    <a:pt x="183" y="211"/>
                    <a:pt x="183" y="212"/>
                    <a:pt x="182" y="213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4" y="213"/>
                    <a:pt x="185" y="212"/>
                    <a:pt x="185" y="210"/>
                  </a:cubicBezTo>
                  <a:close/>
                  <a:moveTo>
                    <a:pt x="9" y="85"/>
                  </a:moveTo>
                  <a:cubicBezTo>
                    <a:pt x="8" y="88"/>
                    <a:pt x="7" y="90"/>
                    <a:pt x="6" y="93"/>
                  </a:cubicBezTo>
                  <a:cubicBezTo>
                    <a:pt x="7" y="93"/>
                    <a:pt x="7" y="93"/>
                    <a:pt x="7" y="92"/>
                  </a:cubicBezTo>
                  <a:cubicBezTo>
                    <a:pt x="8" y="91"/>
                    <a:pt x="8" y="89"/>
                    <a:pt x="8" y="88"/>
                  </a:cubicBezTo>
                  <a:cubicBezTo>
                    <a:pt x="8" y="87"/>
                    <a:pt x="9" y="86"/>
                    <a:pt x="9" y="85"/>
                  </a:cubicBezTo>
                  <a:close/>
                  <a:moveTo>
                    <a:pt x="171" y="26"/>
                  </a:moveTo>
                  <a:cubicBezTo>
                    <a:pt x="171" y="26"/>
                    <a:pt x="171" y="26"/>
                    <a:pt x="171" y="26"/>
                  </a:cubicBezTo>
                  <a:cubicBezTo>
                    <a:pt x="172" y="28"/>
                    <a:pt x="172" y="29"/>
                    <a:pt x="173" y="31"/>
                  </a:cubicBezTo>
                  <a:cubicBezTo>
                    <a:pt x="173" y="30"/>
                    <a:pt x="173" y="29"/>
                    <a:pt x="173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3" y="28"/>
                    <a:pt x="172" y="27"/>
                    <a:pt x="171" y="26"/>
                  </a:cubicBezTo>
                  <a:close/>
                  <a:moveTo>
                    <a:pt x="126" y="228"/>
                  </a:moveTo>
                  <a:cubicBezTo>
                    <a:pt x="125" y="228"/>
                    <a:pt x="125" y="229"/>
                    <a:pt x="125" y="229"/>
                  </a:cubicBezTo>
                  <a:cubicBezTo>
                    <a:pt x="125" y="230"/>
                    <a:pt x="126" y="231"/>
                    <a:pt x="126" y="232"/>
                  </a:cubicBezTo>
                  <a:cubicBezTo>
                    <a:pt x="127" y="230"/>
                    <a:pt x="127" y="230"/>
                    <a:pt x="126" y="228"/>
                  </a:cubicBezTo>
                  <a:close/>
                  <a:moveTo>
                    <a:pt x="249" y="105"/>
                  </a:moveTo>
                  <a:cubicBezTo>
                    <a:pt x="248" y="105"/>
                    <a:pt x="248" y="105"/>
                    <a:pt x="247" y="105"/>
                  </a:cubicBezTo>
                  <a:cubicBezTo>
                    <a:pt x="248" y="107"/>
                    <a:pt x="248" y="109"/>
                    <a:pt x="249" y="110"/>
                  </a:cubicBezTo>
                  <a:cubicBezTo>
                    <a:pt x="249" y="108"/>
                    <a:pt x="249" y="107"/>
                    <a:pt x="249" y="105"/>
                  </a:cubicBezTo>
                  <a:close/>
                  <a:moveTo>
                    <a:pt x="107" y="228"/>
                  </a:moveTo>
                  <a:cubicBezTo>
                    <a:pt x="106" y="227"/>
                    <a:pt x="106" y="227"/>
                    <a:pt x="105" y="226"/>
                  </a:cubicBezTo>
                  <a:cubicBezTo>
                    <a:pt x="105" y="226"/>
                    <a:pt x="105" y="227"/>
                    <a:pt x="104" y="227"/>
                  </a:cubicBezTo>
                  <a:cubicBezTo>
                    <a:pt x="105" y="228"/>
                    <a:pt x="105" y="228"/>
                    <a:pt x="106" y="229"/>
                  </a:cubicBezTo>
                  <a:cubicBezTo>
                    <a:pt x="106" y="229"/>
                    <a:pt x="107" y="228"/>
                    <a:pt x="107" y="228"/>
                  </a:cubicBezTo>
                  <a:close/>
                  <a:moveTo>
                    <a:pt x="204" y="28"/>
                  </a:moveTo>
                  <a:cubicBezTo>
                    <a:pt x="204" y="28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8"/>
                  </a:cubicBezTo>
                  <a:cubicBezTo>
                    <a:pt x="205" y="29"/>
                    <a:pt x="205" y="29"/>
                    <a:pt x="206" y="30"/>
                  </a:cubicBezTo>
                  <a:cubicBezTo>
                    <a:pt x="207" y="31"/>
                    <a:pt x="209" y="32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1" y="34"/>
                  </a:cubicBezTo>
                  <a:cubicBezTo>
                    <a:pt x="208" y="32"/>
                    <a:pt x="206" y="30"/>
                    <a:pt x="204" y="28"/>
                  </a:cubicBezTo>
                  <a:close/>
                  <a:moveTo>
                    <a:pt x="28" y="155"/>
                  </a:moveTo>
                  <a:cubicBezTo>
                    <a:pt x="28" y="155"/>
                    <a:pt x="28" y="155"/>
                    <a:pt x="28" y="155"/>
                  </a:cubicBezTo>
                  <a:cubicBezTo>
                    <a:pt x="27" y="155"/>
                    <a:pt x="27" y="156"/>
                    <a:pt x="27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7" y="159"/>
                    <a:pt x="28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8" y="158"/>
                    <a:pt x="28" y="156"/>
                    <a:pt x="28" y="155"/>
                  </a:cubicBezTo>
                  <a:close/>
                  <a:moveTo>
                    <a:pt x="189" y="189"/>
                  </a:moveTo>
                  <a:cubicBezTo>
                    <a:pt x="189" y="188"/>
                    <a:pt x="188" y="188"/>
                    <a:pt x="188" y="187"/>
                  </a:cubicBezTo>
                  <a:cubicBezTo>
                    <a:pt x="188" y="188"/>
                    <a:pt x="187" y="188"/>
                    <a:pt x="187" y="188"/>
                  </a:cubicBezTo>
                  <a:cubicBezTo>
                    <a:pt x="187" y="189"/>
                    <a:pt x="188" y="190"/>
                    <a:pt x="188" y="191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89" y="190"/>
                    <a:pt x="189" y="190"/>
                    <a:pt x="189" y="189"/>
                  </a:cubicBezTo>
                  <a:close/>
                  <a:moveTo>
                    <a:pt x="220" y="210"/>
                  </a:moveTo>
                  <a:cubicBezTo>
                    <a:pt x="219" y="211"/>
                    <a:pt x="217" y="213"/>
                    <a:pt x="216" y="215"/>
                  </a:cubicBezTo>
                  <a:cubicBezTo>
                    <a:pt x="217" y="214"/>
                    <a:pt x="218" y="213"/>
                    <a:pt x="219" y="212"/>
                  </a:cubicBezTo>
                  <a:cubicBezTo>
                    <a:pt x="220" y="211"/>
                    <a:pt x="220" y="210"/>
                    <a:pt x="220" y="210"/>
                  </a:cubicBezTo>
                  <a:close/>
                  <a:moveTo>
                    <a:pt x="170" y="22"/>
                  </a:moveTo>
                  <a:cubicBezTo>
                    <a:pt x="171" y="23"/>
                    <a:pt x="173" y="25"/>
                    <a:pt x="173" y="25"/>
                  </a:cubicBezTo>
                  <a:cubicBezTo>
                    <a:pt x="173" y="24"/>
                    <a:pt x="173" y="24"/>
                    <a:pt x="173" y="23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2" y="23"/>
                    <a:pt x="171" y="22"/>
                    <a:pt x="170" y="22"/>
                  </a:cubicBezTo>
                  <a:close/>
                  <a:moveTo>
                    <a:pt x="200" y="214"/>
                  </a:moveTo>
                  <a:cubicBezTo>
                    <a:pt x="200" y="214"/>
                    <a:pt x="200" y="214"/>
                    <a:pt x="200" y="214"/>
                  </a:cubicBezTo>
                  <a:cubicBezTo>
                    <a:pt x="199" y="214"/>
                    <a:pt x="198" y="215"/>
                    <a:pt x="197" y="215"/>
                  </a:cubicBezTo>
                  <a:cubicBezTo>
                    <a:pt x="196" y="216"/>
                    <a:pt x="196" y="216"/>
                    <a:pt x="197" y="218"/>
                  </a:cubicBezTo>
                  <a:cubicBezTo>
                    <a:pt x="198" y="216"/>
                    <a:pt x="199" y="215"/>
                    <a:pt x="200" y="214"/>
                  </a:cubicBezTo>
                  <a:close/>
                  <a:moveTo>
                    <a:pt x="226" y="83"/>
                  </a:moveTo>
                  <a:cubicBezTo>
                    <a:pt x="227" y="85"/>
                    <a:pt x="227" y="87"/>
                    <a:pt x="228" y="88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8" y="86"/>
                    <a:pt x="227" y="84"/>
                    <a:pt x="226" y="83"/>
                  </a:cubicBezTo>
                  <a:close/>
                  <a:moveTo>
                    <a:pt x="93" y="239"/>
                  </a:moveTo>
                  <a:cubicBezTo>
                    <a:pt x="93" y="239"/>
                    <a:pt x="93" y="239"/>
                    <a:pt x="93" y="239"/>
                  </a:cubicBezTo>
                  <a:cubicBezTo>
                    <a:pt x="94" y="240"/>
                    <a:pt x="96" y="241"/>
                    <a:pt x="97" y="241"/>
                  </a:cubicBezTo>
                  <a:cubicBezTo>
                    <a:pt x="97" y="241"/>
                    <a:pt x="97" y="240"/>
                    <a:pt x="96" y="240"/>
                  </a:cubicBezTo>
                  <a:cubicBezTo>
                    <a:pt x="96" y="240"/>
                    <a:pt x="96" y="239"/>
                    <a:pt x="96" y="239"/>
                  </a:cubicBezTo>
                  <a:cubicBezTo>
                    <a:pt x="95" y="239"/>
                    <a:pt x="94" y="239"/>
                    <a:pt x="93" y="239"/>
                  </a:cubicBezTo>
                  <a:close/>
                  <a:moveTo>
                    <a:pt x="167" y="23"/>
                  </a:moveTo>
                  <a:cubicBezTo>
                    <a:pt x="168" y="22"/>
                    <a:pt x="166" y="20"/>
                    <a:pt x="164" y="21"/>
                  </a:cubicBezTo>
                  <a:cubicBezTo>
                    <a:pt x="164" y="21"/>
                    <a:pt x="164" y="22"/>
                    <a:pt x="164" y="22"/>
                  </a:cubicBezTo>
                  <a:cubicBezTo>
                    <a:pt x="164" y="22"/>
                    <a:pt x="165" y="22"/>
                    <a:pt x="165" y="22"/>
                  </a:cubicBezTo>
                  <a:cubicBezTo>
                    <a:pt x="166" y="21"/>
                    <a:pt x="167" y="22"/>
                    <a:pt x="167" y="23"/>
                  </a:cubicBezTo>
                  <a:close/>
                  <a:moveTo>
                    <a:pt x="44" y="51"/>
                  </a:moveTo>
                  <a:cubicBezTo>
                    <a:pt x="44" y="52"/>
                    <a:pt x="43" y="53"/>
                    <a:pt x="43" y="54"/>
                  </a:cubicBezTo>
                  <a:cubicBezTo>
                    <a:pt x="44" y="54"/>
                    <a:pt x="44" y="54"/>
                    <a:pt x="45" y="53"/>
                  </a:cubicBezTo>
                  <a:cubicBezTo>
                    <a:pt x="45" y="52"/>
                    <a:pt x="45" y="52"/>
                    <a:pt x="44" y="51"/>
                  </a:cubicBezTo>
                  <a:close/>
                  <a:moveTo>
                    <a:pt x="60" y="228"/>
                  </a:moveTo>
                  <a:cubicBezTo>
                    <a:pt x="61" y="229"/>
                    <a:pt x="63" y="230"/>
                    <a:pt x="65" y="231"/>
                  </a:cubicBezTo>
                  <a:cubicBezTo>
                    <a:pt x="63" y="229"/>
                    <a:pt x="62" y="228"/>
                    <a:pt x="60" y="227"/>
                  </a:cubicBezTo>
                  <a:cubicBezTo>
                    <a:pt x="60" y="228"/>
                    <a:pt x="60" y="228"/>
                    <a:pt x="60" y="228"/>
                  </a:cubicBezTo>
                  <a:close/>
                  <a:moveTo>
                    <a:pt x="36" y="156"/>
                  </a:moveTo>
                  <a:cubicBezTo>
                    <a:pt x="35" y="157"/>
                    <a:pt x="34" y="159"/>
                    <a:pt x="34" y="160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5" y="159"/>
                    <a:pt x="35" y="158"/>
                    <a:pt x="36" y="157"/>
                  </a:cubicBezTo>
                  <a:cubicBezTo>
                    <a:pt x="37" y="156"/>
                    <a:pt x="36" y="156"/>
                    <a:pt x="36" y="156"/>
                  </a:cubicBezTo>
                  <a:close/>
                  <a:moveTo>
                    <a:pt x="34" y="174"/>
                  </a:moveTo>
                  <a:cubicBezTo>
                    <a:pt x="33" y="175"/>
                    <a:pt x="33" y="175"/>
                    <a:pt x="33" y="177"/>
                  </a:cubicBezTo>
                  <a:cubicBezTo>
                    <a:pt x="34" y="176"/>
                    <a:pt x="34" y="175"/>
                    <a:pt x="35" y="175"/>
                  </a:cubicBezTo>
                  <a:cubicBezTo>
                    <a:pt x="34" y="174"/>
                    <a:pt x="34" y="174"/>
                    <a:pt x="34" y="174"/>
                  </a:cubicBezTo>
                  <a:close/>
                  <a:moveTo>
                    <a:pt x="117" y="13"/>
                  </a:moveTo>
                  <a:cubicBezTo>
                    <a:pt x="115" y="12"/>
                    <a:pt x="115" y="13"/>
                    <a:pt x="115" y="14"/>
                  </a:cubicBezTo>
                  <a:cubicBezTo>
                    <a:pt x="116" y="14"/>
                    <a:pt x="116" y="14"/>
                    <a:pt x="117" y="14"/>
                  </a:cubicBezTo>
                  <a:cubicBezTo>
                    <a:pt x="117" y="13"/>
                    <a:pt x="117" y="13"/>
                    <a:pt x="117" y="13"/>
                  </a:cubicBezTo>
                  <a:close/>
                  <a:moveTo>
                    <a:pt x="107" y="231"/>
                  </a:moveTo>
                  <a:cubicBezTo>
                    <a:pt x="108" y="232"/>
                    <a:pt x="109" y="233"/>
                    <a:pt x="110" y="232"/>
                  </a:cubicBezTo>
                  <a:cubicBezTo>
                    <a:pt x="109" y="231"/>
                    <a:pt x="109" y="231"/>
                    <a:pt x="108" y="230"/>
                  </a:cubicBezTo>
                  <a:cubicBezTo>
                    <a:pt x="108" y="230"/>
                    <a:pt x="108" y="230"/>
                    <a:pt x="107" y="231"/>
                  </a:cubicBezTo>
                  <a:close/>
                  <a:moveTo>
                    <a:pt x="55" y="36"/>
                  </a:moveTo>
                  <a:cubicBezTo>
                    <a:pt x="54" y="37"/>
                    <a:pt x="54" y="38"/>
                    <a:pt x="52" y="38"/>
                  </a:cubicBezTo>
                  <a:cubicBezTo>
                    <a:pt x="52" y="39"/>
                    <a:pt x="52" y="39"/>
                    <a:pt x="52" y="40"/>
                  </a:cubicBezTo>
                  <a:cubicBezTo>
                    <a:pt x="53" y="39"/>
                    <a:pt x="54" y="38"/>
                    <a:pt x="55" y="37"/>
                  </a:cubicBezTo>
                  <a:cubicBezTo>
                    <a:pt x="55" y="37"/>
                    <a:pt x="55" y="37"/>
                    <a:pt x="55" y="36"/>
                  </a:cubicBezTo>
                  <a:close/>
                  <a:moveTo>
                    <a:pt x="99" y="11"/>
                  </a:moveTo>
                  <a:cubicBezTo>
                    <a:pt x="97" y="11"/>
                    <a:pt x="93" y="12"/>
                    <a:pt x="93" y="13"/>
                  </a:cubicBezTo>
                  <a:cubicBezTo>
                    <a:pt x="96" y="12"/>
                    <a:pt x="97" y="12"/>
                    <a:pt x="99" y="11"/>
                  </a:cubicBezTo>
                  <a:close/>
                  <a:moveTo>
                    <a:pt x="21" y="196"/>
                  </a:moveTo>
                  <a:cubicBezTo>
                    <a:pt x="20" y="193"/>
                    <a:pt x="18" y="190"/>
                    <a:pt x="16" y="187"/>
                  </a:cubicBezTo>
                  <a:cubicBezTo>
                    <a:pt x="18" y="191"/>
                    <a:pt x="19" y="194"/>
                    <a:pt x="21" y="196"/>
                  </a:cubicBezTo>
                  <a:close/>
                  <a:moveTo>
                    <a:pt x="36" y="125"/>
                  </a:moveTo>
                  <a:cubicBezTo>
                    <a:pt x="36" y="125"/>
                    <a:pt x="36" y="125"/>
                    <a:pt x="36" y="125"/>
                  </a:cubicBezTo>
                  <a:cubicBezTo>
                    <a:pt x="35" y="126"/>
                    <a:pt x="35" y="127"/>
                    <a:pt x="34" y="128"/>
                  </a:cubicBezTo>
                  <a:cubicBezTo>
                    <a:pt x="34" y="128"/>
                    <a:pt x="34" y="129"/>
                    <a:pt x="34" y="130"/>
                  </a:cubicBezTo>
                  <a:cubicBezTo>
                    <a:pt x="35" y="128"/>
                    <a:pt x="36" y="127"/>
                    <a:pt x="36" y="125"/>
                  </a:cubicBezTo>
                  <a:close/>
                  <a:moveTo>
                    <a:pt x="41" y="138"/>
                  </a:moveTo>
                  <a:cubicBezTo>
                    <a:pt x="42" y="137"/>
                    <a:pt x="43" y="135"/>
                    <a:pt x="42" y="134"/>
                  </a:cubicBezTo>
                  <a:cubicBezTo>
                    <a:pt x="42" y="135"/>
                    <a:pt x="41" y="136"/>
                    <a:pt x="41" y="137"/>
                  </a:cubicBezTo>
                  <a:cubicBezTo>
                    <a:pt x="41" y="137"/>
                    <a:pt x="41" y="137"/>
                    <a:pt x="41" y="138"/>
                  </a:cubicBezTo>
                  <a:close/>
                  <a:moveTo>
                    <a:pt x="204" y="39"/>
                  </a:moveTo>
                  <a:cubicBezTo>
                    <a:pt x="203" y="38"/>
                    <a:pt x="203" y="36"/>
                    <a:pt x="201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2" y="37"/>
                    <a:pt x="203" y="38"/>
                    <a:pt x="204" y="39"/>
                  </a:cubicBezTo>
                  <a:close/>
                  <a:moveTo>
                    <a:pt x="23" y="152"/>
                  </a:moveTo>
                  <a:cubicBezTo>
                    <a:pt x="23" y="153"/>
                    <a:pt x="24" y="157"/>
                    <a:pt x="24" y="157"/>
                  </a:cubicBezTo>
                  <a:cubicBezTo>
                    <a:pt x="24" y="157"/>
                    <a:pt x="24" y="157"/>
                    <a:pt x="24" y="156"/>
                  </a:cubicBezTo>
                  <a:cubicBezTo>
                    <a:pt x="24" y="155"/>
                    <a:pt x="23" y="153"/>
                    <a:pt x="23" y="152"/>
                  </a:cubicBezTo>
                  <a:close/>
                  <a:moveTo>
                    <a:pt x="18" y="153"/>
                  </a:moveTo>
                  <a:cubicBezTo>
                    <a:pt x="18" y="154"/>
                    <a:pt x="19" y="156"/>
                    <a:pt x="19" y="158"/>
                  </a:cubicBezTo>
                  <a:cubicBezTo>
                    <a:pt x="20" y="156"/>
                    <a:pt x="19" y="154"/>
                    <a:pt x="18" y="153"/>
                  </a:cubicBezTo>
                  <a:close/>
                  <a:moveTo>
                    <a:pt x="36" y="177"/>
                  </a:moveTo>
                  <a:cubicBezTo>
                    <a:pt x="35" y="177"/>
                    <a:pt x="35" y="178"/>
                    <a:pt x="34" y="179"/>
                  </a:cubicBezTo>
                  <a:cubicBezTo>
                    <a:pt x="35" y="179"/>
                    <a:pt x="35" y="179"/>
                    <a:pt x="35" y="180"/>
                  </a:cubicBezTo>
                  <a:cubicBezTo>
                    <a:pt x="36" y="179"/>
                    <a:pt x="36" y="178"/>
                    <a:pt x="36" y="177"/>
                  </a:cubicBezTo>
                  <a:cubicBezTo>
                    <a:pt x="37" y="177"/>
                    <a:pt x="36" y="177"/>
                    <a:pt x="36" y="177"/>
                  </a:cubicBezTo>
                  <a:close/>
                  <a:moveTo>
                    <a:pt x="159" y="238"/>
                  </a:moveTo>
                  <a:cubicBezTo>
                    <a:pt x="159" y="238"/>
                    <a:pt x="159" y="238"/>
                    <a:pt x="159" y="238"/>
                  </a:cubicBezTo>
                  <a:cubicBezTo>
                    <a:pt x="161" y="238"/>
                    <a:pt x="163" y="238"/>
                    <a:pt x="164" y="237"/>
                  </a:cubicBezTo>
                  <a:cubicBezTo>
                    <a:pt x="163" y="237"/>
                    <a:pt x="161" y="237"/>
                    <a:pt x="160" y="237"/>
                  </a:cubicBezTo>
                  <a:cubicBezTo>
                    <a:pt x="160" y="237"/>
                    <a:pt x="159" y="237"/>
                    <a:pt x="159" y="238"/>
                  </a:cubicBezTo>
                  <a:close/>
                  <a:moveTo>
                    <a:pt x="76" y="40"/>
                  </a:moveTo>
                  <a:cubicBezTo>
                    <a:pt x="76" y="40"/>
                    <a:pt x="76" y="40"/>
                    <a:pt x="76" y="40"/>
                  </a:cubicBezTo>
                  <a:cubicBezTo>
                    <a:pt x="76" y="41"/>
                    <a:pt x="75" y="42"/>
                    <a:pt x="75" y="43"/>
                  </a:cubicBezTo>
                  <a:cubicBezTo>
                    <a:pt x="75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1"/>
                    <a:pt x="76" y="41"/>
                    <a:pt x="76" y="40"/>
                  </a:cubicBezTo>
                  <a:close/>
                  <a:moveTo>
                    <a:pt x="66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4"/>
                    <a:pt x="69" y="43"/>
                  </a:cubicBezTo>
                  <a:cubicBezTo>
                    <a:pt x="68" y="43"/>
                    <a:pt x="68" y="42"/>
                    <a:pt x="67" y="42"/>
                  </a:cubicBezTo>
                  <a:cubicBezTo>
                    <a:pt x="67" y="42"/>
                    <a:pt x="66" y="43"/>
                    <a:pt x="66" y="43"/>
                  </a:cubicBezTo>
                  <a:close/>
                  <a:moveTo>
                    <a:pt x="177" y="239"/>
                  </a:moveTo>
                  <a:cubicBezTo>
                    <a:pt x="178" y="238"/>
                    <a:pt x="179" y="237"/>
                    <a:pt x="179" y="236"/>
                  </a:cubicBezTo>
                  <a:cubicBezTo>
                    <a:pt x="179" y="236"/>
                    <a:pt x="178" y="236"/>
                    <a:pt x="178" y="237"/>
                  </a:cubicBezTo>
                  <a:cubicBezTo>
                    <a:pt x="177" y="237"/>
                    <a:pt x="177" y="238"/>
                    <a:pt x="177" y="239"/>
                  </a:cubicBezTo>
                  <a:close/>
                  <a:moveTo>
                    <a:pt x="223" y="90"/>
                  </a:moveTo>
                  <a:cubicBezTo>
                    <a:pt x="223" y="90"/>
                    <a:pt x="223" y="90"/>
                    <a:pt x="223" y="90"/>
                  </a:cubicBezTo>
                  <a:cubicBezTo>
                    <a:pt x="223" y="91"/>
                    <a:pt x="224" y="92"/>
                    <a:pt x="224" y="93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225" y="91"/>
                    <a:pt x="224" y="90"/>
                    <a:pt x="223" y="90"/>
                  </a:cubicBezTo>
                  <a:close/>
                  <a:moveTo>
                    <a:pt x="154" y="19"/>
                  </a:moveTo>
                  <a:cubicBezTo>
                    <a:pt x="155" y="20"/>
                    <a:pt x="155" y="20"/>
                    <a:pt x="155" y="21"/>
                  </a:cubicBezTo>
                  <a:cubicBezTo>
                    <a:pt x="156" y="21"/>
                    <a:pt x="157" y="20"/>
                    <a:pt x="157" y="20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56" y="20"/>
                    <a:pt x="155" y="19"/>
                    <a:pt x="154" y="19"/>
                  </a:cubicBezTo>
                  <a:close/>
                  <a:moveTo>
                    <a:pt x="174" y="220"/>
                  </a:moveTo>
                  <a:cubicBezTo>
                    <a:pt x="174" y="220"/>
                    <a:pt x="174" y="219"/>
                    <a:pt x="174" y="219"/>
                  </a:cubicBezTo>
                  <a:cubicBezTo>
                    <a:pt x="173" y="220"/>
                    <a:pt x="172" y="220"/>
                    <a:pt x="171" y="220"/>
                  </a:cubicBezTo>
                  <a:cubicBezTo>
                    <a:pt x="171" y="220"/>
                    <a:pt x="171" y="220"/>
                    <a:pt x="172" y="220"/>
                  </a:cubicBezTo>
                  <a:cubicBezTo>
                    <a:pt x="172" y="220"/>
                    <a:pt x="173" y="221"/>
                    <a:pt x="174" y="221"/>
                  </a:cubicBezTo>
                  <a:cubicBezTo>
                    <a:pt x="174" y="221"/>
                    <a:pt x="174" y="220"/>
                    <a:pt x="174" y="220"/>
                  </a:cubicBezTo>
                  <a:close/>
                  <a:moveTo>
                    <a:pt x="112" y="13"/>
                  </a:moveTo>
                  <a:cubicBezTo>
                    <a:pt x="111" y="13"/>
                    <a:pt x="111" y="14"/>
                    <a:pt x="110" y="14"/>
                  </a:cubicBezTo>
                  <a:cubicBezTo>
                    <a:pt x="111" y="14"/>
                    <a:pt x="111" y="14"/>
                    <a:pt x="112" y="14"/>
                  </a:cubicBezTo>
                  <a:cubicBezTo>
                    <a:pt x="112" y="14"/>
                    <a:pt x="113" y="14"/>
                    <a:pt x="112" y="13"/>
                  </a:cubicBezTo>
                  <a:close/>
                  <a:moveTo>
                    <a:pt x="207" y="215"/>
                  </a:moveTo>
                  <a:cubicBezTo>
                    <a:pt x="207" y="215"/>
                    <a:pt x="207" y="215"/>
                    <a:pt x="207" y="215"/>
                  </a:cubicBezTo>
                  <a:cubicBezTo>
                    <a:pt x="208" y="215"/>
                    <a:pt x="209" y="214"/>
                    <a:pt x="210" y="213"/>
                  </a:cubicBezTo>
                  <a:cubicBezTo>
                    <a:pt x="210" y="213"/>
                    <a:pt x="210" y="212"/>
                    <a:pt x="210" y="212"/>
                  </a:cubicBezTo>
                  <a:cubicBezTo>
                    <a:pt x="210" y="212"/>
                    <a:pt x="210" y="212"/>
                    <a:pt x="210" y="212"/>
                  </a:cubicBezTo>
                  <a:cubicBezTo>
                    <a:pt x="209" y="213"/>
                    <a:pt x="208" y="214"/>
                    <a:pt x="207" y="215"/>
                  </a:cubicBezTo>
                  <a:close/>
                  <a:moveTo>
                    <a:pt x="162" y="14"/>
                  </a:moveTo>
                  <a:cubicBezTo>
                    <a:pt x="162" y="14"/>
                    <a:pt x="162" y="14"/>
                    <a:pt x="162" y="15"/>
                  </a:cubicBezTo>
                  <a:cubicBezTo>
                    <a:pt x="163" y="16"/>
                    <a:pt x="165" y="16"/>
                    <a:pt x="167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5" y="16"/>
                    <a:pt x="164" y="15"/>
                    <a:pt x="162" y="14"/>
                  </a:cubicBezTo>
                  <a:close/>
                  <a:moveTo>
                    <a:pt x="36" y="133"/>
                  </a:moveTo>
                  <a:cubicBezTo>
                    <a:pt x="36" y="133"/>
                    <a:pt x="36" y="133"/>
                    <a:pt x="36" y="133"/>
                  </a:cubicBezTo>
                  <a:cubicBezTo>
                    <a:pt x="36" y="132"/>
                    <a:pt x="37" y="131"/>
                    <a:pt x="37" y="130"/>
                  </a:cubicBezTo>
                  <a:cubicBezTo>
                    <a:pt x="38" y="129"/>
                    <a:pt x="38" y="129"/>
                    <a:pt x="37" y="128"/>
                  </a:cubicBezTo>
                  <a:cubicBezTo>
                    <a:pt x="37" y="130"/>
                    <a:pt x="36" y="131"/>
                    <a:pt x="36" y="133"/>
                  </a:cubicBezTo>
                  <a:close/>
                  <a:moveTo>
                    <a:pt x="151" y="245"/>
                  </a:moveTo>
                  <a:cubicBezTo>
                    <a:pt x="152" y="245"/>
                    <a:pt x="154" y="245"/>
                    <a:pt x="155" y="244"/>
                  </a:cubicBezTo>
                  <a:cubicBezTo>
                    <a:pt x="153" y="244"/>
                    <a:pt x="152" y="244"/>
                    <a:pt x="151" y="245"/>
                  </a:cubicBezTo>
                  <a:close/>
                  <a:moveTo>
                    <a:pt x="78" y="48"/>
                  </a:moveTo>
                  <a:cubicBezTo>
                    <a:pt x="77" y="49"/>
                    <a:pt x="76" y="49"/>
                    <a:pt x="76" y="50"/>
                  </a:cubicBezTo>
                  <a:cubicBezTo>
                    <a:pt x="77" y="51"/>
                    <a:pt x="77" y="50"/>
                    <a:pt x="78" y="49"/>
                  </a:cubicBezTo>
                  <a:cubicBezTo>
                    <a:pt x="78" y="49"/>
                    <a:pt x="78" y="49"/>
                    <a:pt x="78" y="48"/>
                  </a:cubicBezTo>
                  <a:close/>
                  <a:moveTo>
                    <a:pt x="121" y="230"/>
                  </a:moveTo>
                  <a:cubicBezTo>
                    <a:pt x="120" y="230"/>
                    <a:pt x="119" y="230"/>
                    <a:pt x="119" y="231"/>
                  </a:cubicBezTo>
                  <a:cubicBezTo>
                    <a:pt x="119" y="231"/>
                    <a:pt x="119" y="231"/>
                    <a:pt x="120" y="232"/>
                  </a:cubicBezTo>
                  <a:cubicBezTo>
                    <a:pt x="120" y="231"/>
                    <a:pt x="121" y="231"/>
                    <a:pt x="121" y="230"/>
                  </a:cubicBezTo>
                  <a:close/>
                  <a:moveTo>
                    <a:pt x="35" y="44"/>
                  </a:moveTo>
                  <a:cubicBezTo>
                    <a:pt x="34" y="46"/>
                    <a:pt x="33" y="47"/>
                    <a:pt x="32" y="48"/>
                  </a:cubicBezTo>
                  <a:cubicBezTo>
                    <a:pt x="34" y="47"/>
                    <a:pt x="35" y="46"/>
                    <a:pt x="35" y="44"/>
                  </a:cubicBezTo>
                  <a:close/>
                  <a:moveTo>
                    <a:pt x="48" y="56"/>
                  </a:moveTo>
                  <a:cubicBezTo>
                    <a:pt x="48" y="55"/>
                    <a:pt x="49" y="54"/>
                    <a:pt x="49" y="53"/>
                  </a:cubicBezTo>
                  <a:cubicBezTo>
                    <a:pt x="48" y="54"/>
                    <a:pt x="47" y="55"/>
                    <a:pt x="48" y="56"/>
                  </a:cubicBezTo>
                  <a:close/>
                  <a:moveTo>
                    <a:pt x="31" y="132"/>
                  </a:moveTo>
                  <a:cubicBezTo>
                    <a:pt x="31" y="132"/>
                    <a:pt x="31" y="132"/>
                    <a:pt x="31" y="132"/>
                  </a:cubicBezTo>
                  <a:cubicBezTo>
                    <a:pt x="31" y="132"/>
                    <a:pt x="31" y="133"/>
                    <a:pt x="31" y="133"/>
                  </a:cubicBezTo>
                  <a:cubicBezTo>
                    <a:pt x="31" y="134"/>
                    <a:pt x="31" y="135"/>
                    <a:pt x="32" y="135"/>
                  </a:cubicBezTo>
                  <a:cubicBezTo>
                    <a:pt x="32" y="134"/>
                    <a:pt x="31" y="133"/>
                    <a:pt x="31" y="132"/>
                  </a:cubicBezTo>
                  <a:close/>
                  <a:moveTo>
                    <a:pt x="30" y="164"/>
                  </a:moveTo>
                  <a:cubicBezTo>
                    <a:pt x="29" y="165"/>
                    <a:pt x="30" y="166"/>
                    <a:pt x="31" y="167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6"/>
                    <a:pt x="31" y="165"/>
                    <a:pt x="30" y="164"/>
                  </a:cubicBezTo>
                  <a:close/>
                  <a:moveTo>
                    <a:pt x="239" y="96"/>
                  </a:moveTo>
                  <a:cubicBezTo>
                    <a:pt x="239" y="96"/>
                    <a:pt x="239" y="96"/>
                    <a:pt x="239" y="96"/>
                  </a:cubicBezTo>
                  <a:cubicBezTo>
                    <a:pt x="239" y="98"/>
                    <a:pt x="239" y="100"/>
                    <a:pt x="241" y="101"/>
                  </a:cubicBezTo>
                  <a:cubicBezTo>
                    <a:pt x="240" y="99"/>
                    <a:pt x="239" y="98"/>
                    <a:pt x="239" y="96"/>
                  </a:cubicBezTo>
                  <a:close/>
                  <a:moveTo>
                    <a:pt x="20" y="146"/>
                  </a:moveTo>
                  <a:cubicBezTo>
                    <a:pt x="21" y="144"/>
                    <a:pt x="20" y="143"/>
                    <a:pt x="19" y="142"/>
                  </a:cubicBezTo>
                  <a:cubicBezTo>
                    <a:pt x="19" y="143"/>
                    <a:pt x="20" y="145"/>
                    <a:pt x="20" y="146"/>
                  </a:cubicBezTo>
                  <a:close/>
                  <a:moveTo>
                    <a:pt x="50" y="216"/>
                  </a:moveTo>
                  <a:cubicBezTo>
                    <a:pt x="50" y="216"/>
                    <a:pt x="50" y="217"/>
                    <a:pt x="49" y="217"/>
                  </a:cubicBezTo>
                  <a:cubicBezTo>
                    <a:pt x="51" y="218"/>
                    <a:pt x="52" y="219"/>
                    <a:pt x="54" y="220"/>
                  </a:cubicBezTo>
                  <a:cubicBezTo>
                    <a:pt x="54" y="220"/>
                    <a:pt x="54" y="219"/>
                    <a:pt x="53" y="219"/>
                  </a:cubicBezTo>
                  <a:cubicBezTo>
                    <a:pt x="52" y="218"/>
                    <a:pt x="51" y="217"/>
                    <a:pt x="50" y="216"/>
                  </a:cubicBezTo>
                  <a:close/>
                  <a:moveTo>
                    <a:pt x="102" y="17"/>
                  </a:moveTo>
                  <a:cubicBezTo>
                    <a:pt x="100" y="17"/>
                    <a:pt x="99" y="18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8"/>
                    <a:pt x="101" y="18"/>
                    <a:pt x="102" y="17"/>
                  </a:cubicBezTo>
                  <a:close/>
                  <a:moveTo>
                    <a:pt x="133" y="238"/>
                  </a:moveTo>
                  <a:cubicBezTo>
                    <a:pt x="134" y="238"/>
                    <a:pt x="135" y="238"/>
                    <a:pt x="136" y="238"/>
                  </a:cubicBezTo>
                  <a:cubicBezTo>
                    <a:pt x="136" y="238"/>
                    <a:pt x="135" y="237"/>
                    <a:pt x="134" y="237"/>
                  </a:cubicBezTo>
                  <a:cubicBezTo>
                    <a:pt x="134" y="237"/>
                    <a:pt x="133" y="237"/>
                    <a:pt x="133" y="238"/>
                  </a:cubicBezTo>
                  <a:close/>
                  <a:moveTo>
                    <a:pt x="59" y="32"/>
                  </a:moveTo>
                  <a:cubicBezTo>
                    <a:pt x="59" y="33"/>
                    <a:pt x="58" y="34"/>
                    <a:pt x="57" y="35"/>
                  </a:cubicBezTo>
                  <a:cubicBezTo>
                    <a:pt x="58" y="35"/>
                    <a:pt x="59" y="34"/>
                    <a:pt x="59" y="32"/>
                  </a:cubicBezTo>
                  <a:close/>
                  <a:moveTo>
                    <a:pt x="116" y="219"/>
                  </a:moveTo>
                  <a:cubicBezTo>
                    <a:pt x="115" y="218"/>
                    <a:pt x="115" y="218"/>
                    <a:pt x="114" y="217"/>
                  </a:cubicBezTo>
                  <a:cubicBezTo>
                    <a:pt x="114" y="218"/>
                    <a:pt x="114" y="218"/>
                    <a:pt x="114" y="219"/>
                  </a:cubicBezTo>
                  <a:cubicBezTo>
                    <a:pt x="115" y="219"/>
                    <a:pt x="115" y="219"/>
                    <a:pt x="116" y="219"/>
                  </a:cubicBezTo>
                  <a:close/>
                  <a:moveTo>
                    <a:pt x="220" y="49"/>
                  </a:moveTo>
                  <a:cubicBezTo>
                    <a:pt x="219" y="48"/>
                    <a:pt x="218" y="47"/>
                    <a:pt x="218" y="46"/>
                  </a:cubicBezTo>
                  <a:cubicBezTo>
                    <a:pt x="218" y="46"/>
                    <a:pt x="217" y="46"/>
                    <a:pt x="217" y="46"/>
                  </a:cubicBezTo>
                  <a:cubicBezTo>
                    <a:pt x="218" y="47"/>
                    <a:pt x="219" y="48"/>
                    <a:pt x="220" y="49"/>
                  </a:cubicBezTo>
                  <a:close/>
                  <a:moveTo>
                    <a:pt x="229" y="95"/>
                  </a:moveTo>
                  <a:cubicBezTo>
                    <a:pt x="228" y="97"/>
                    <a:pt x="229" y="99"/>
                    <a:pt x="229" y="100"/>
                  </a:cubicBezTo>
                  <a:cubicBezTo>
                    <a:pt x="229" y="98"/>
                    <a:pt x="229" y="97"/>
                    <a:pt x="229" y="95"/>
                  </a:cubicBezTo>
                  <a:close/>
                  <a:moveTo>
                    <a:pt x="169" y="219"/>
                  </a:moveTo>
                  <a:cubicBezTo>
                    <a:pt x="170" y="219"/>
                    <a:pt x="171" y="218"/>
                    <a:pt x="171" y="218"/>
                  </a:cubicBezTo>
                  <a:cubicBezTo>
                    <a:pt x="171" y="218"/>
                    <a:pt x="171" y="217"/>
                    <a:pt x="170" y="217"/>
                  </a:cubicBezTo>
                  <a:cubicBezTo>
                    <a:pt x="170" y="218"/>
                    <a:pt x="169" y="218"/>
                    <a:pt x="169" y="219"/>
                  </a:cubicBezTo>
                  <a:close/>
                  <a:moveTo>
                    <a:pt x="186" y="23"/>
                  </a:moveTo>
                  <a:cubicBezTo>
                    <a:pt x="186" y="23"/>
                    <a:pt x="187" y="24"/>
                    <a:pt x="187" y="24"/>
                  </a:cubicBezTo>
                  <a:cubicBezTo>
                    <a:pt x="188" y="24"/>
                    <a:pt x="188" y="24"/>
                    <a:pt x="189" y="24"/>
                  </a:cubicBezTo>
                  <a:cubicBezTo>
                    <a:pt x="189" y="24"/>
                    <a:pt x="189" y="24"/>
                    <a:pt x="189" y="24"/>
                  </a:cubicBezTo>
                  <a:cubicBezTo>
                    <a:pt x="188" y="24"/>
                    <a:pt x="187" y="23"/>
                    <a:pt x="186" y="23"/>
                  </a:cubicBezTo>
                  <a:close/>
                  <a:moveTo>
                    <a:pt x="184" y="22"/>
                  </a:moveTo>
                  <a:cubicBezTo>
                    <a:pt x="184" y="21"/>
                    <a:pt x="183" y="21"/>
                    <a:pt x="182" y="20"/>
                  </a:cubicBezTo>
                  <a:cubicBezTo>
                    <a:pt x="182" y="20"/>
                    <a:pt x="182" y="20"/>
                    <a:pt x="181" y="20"/>
                  </a:cubicBezTo>
                  <a:cubicBezTo>
                    <a:pt x="182" y="21"/>
                    <a:pt x="183" y="21"/>
                    <a:pt x="184" y="22"/>
                  </a:cubicBezTo>
                  <a:close/>
                  <a:moveTo>
                    <a:pt x="183" y="185"/>
                  </a:moveTo>
                  <a:cubicBezTo>
                    <a:pt x="183" y="185"/>
                    <a:pt x="182" y="186"/>
                    <a:pt x="182" y="186"/>
                  </a:cubicBezTo>
                  <a:cubicBezTo>
                    <a:pt x="182" y="186"/>
                    <a:pt x="182" y="187"/>
                    <a:pt x="183" y="187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3" y="187"/>
                    <a:pt x="183" y="187"/>
                    <a:pt x="183" y="187"/>
                  </a:cubicBezTo>
                  <a:cubicBezTo>
                    <a:pt x="183" y="186"/>
                    <a:pt x="183" y="186"/>
                    <a:pt x="183" y="185"/>
                  </a:cubicBezTo>
                  <a:close/>
                  <a:moveTo>
                    <a:pt x="186" y="32"/>
                  </a:moveTo>
                  <a:cubicBezTo>
                    <a:pt x="186" y="33"/>
                    <a:pt x="185" y="33"/>
                    <a:pt x="186" y="33"/>
                  </a:cubicBezTo>
                  <a:cubicBezTo>
                    <a:pt x="186" y="33"/>
                    <a:pt x="186" y="33"/>
                    <a:pt x="186" y="34"/>
                  </a:cubicBezTo>
                  <a:cubicBezTo>
                    <a:pt x="186" y="35"/>
                    <a:pt x="187" y="35"/>
                    <a:pt x="188" y="36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7" y="35"/>
                    <a:pt x="187" y="34"/>
                    <a:pt x="186" y="32"/>
                  </a:cubicBezTo>
                  <a:close/>
                  <a:moveTo>
                    <a:pt x="211" y="183"/>
                  </a:moveTo>
                  <a:cubicBezTo>
                    <a:pt x="210" y="183"/>
                    <a:pt x="210" y="183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3"/>
                    <a:pt x="210" y="184"/>
                    <a:pt x="210" y="185"/>
                  </a:cubicBezTo>
                  <a:cubicBezTo>
                    <a:pt x="210" y="185"/>
                    <a:pt x="210" y="185"/>
                    <a:pt x="210" y="185"/>
                  </a:cubicBezTo>
                  <a:cubicBezTo>
                    <a:pt x="210" y="185"/>
                    <a:pt x="210" y="184"/>
                    <a:pt x="211" y="183"/>
                  </a:cubicBezTo>
                  <a:close/>
                  <a:moveTo>
                    <a:pt x="169" y="27"/>
                  </a:moveTo>
                  <a:cubicBezTo>
                    <a:pt x="169" y="26"/>
                    <a:pt x="169" y="26"/>
                    <a:pt x="168" y="25"/>
                  </a:cubicBezTo>
                  <a:cubicBezTo>
                    <a:pt x="168" y="26"/>
                    <a:pt x="168" y="26"/>
                    <a:pt x="167" y="27"/>
                  </a:cubicBezTo>
                  <a:cubicBezTo>
                    <a:pt x="168" y="27"/>
                    <a:pt x="168" y="27"/>
                    <a:pt x="169" y="27"/>
                  </a:cubicBezTo>
                  <a:close/>
                  <a:moveTo>
                    <a:pt x="103" y="223"/>
                  </a:moveTo>
                  <a:cubicBezTo>
                    <a:pt x="103" y="224"/>
                    <a:pt x="103" y="225"/>
                    <a:pt x="103" y="225"/>
                  </a:cubicBezTo>
                  <a:cubicBezTo>
                    <a:pt x="103" y="225"/>
                    <a:pt x="103" y="225"/>
                    <a:pt x="103" y="225"/>
                  </a:cubicBezTo>
                  <a:cubicBezTo>
                    <a:pt x="103" y="225"/>
                    <a:pt x="104" y="225"/>
                    <a:pt x="104" y="224"/>
                  </a:cubicBezTo>
                  <a:cubicBezTo>
                    <a:pt x="104" y="224"/>
                    <a:pt x="104" y="223"/>
                    <a:pt x="103" y="223"/>
                  </a:cubicBezTo>
                  <a:close/>
                  <a:moveTo>
                    <a:pt x="118" y="223"/>
                  </a:moveTo>
                  <a:cubicBezTo>
                    <a:pt x="118" y="223"/>
                    <a:pt x="117" y="223"/>
                    <a:pt x="117" y="223"/>
                  </a:cubicBezTo>
                  <a:cubicBezTo>
                    <a:pt x="117" y="223"/>
                    <a:pt x="117" y="224"/>
                    <a:pt x="118" y="225"/>
                  </a:cubicBezTo>
                  <a:cubicBezTo>
                    <a:pt x="118" y="224"/>
                    <a:pt x="118" y="223"/>
                    <a:pt x="118" y="223"/>
                  </a:cubicBezTo>
                  <a:close/>
                  <a:moveTo>
                    <a:pt x="201" y="222"/>
                  </a:moveTo>
                  <a:cubicBezTo>
                    <a:pt x="200" y="223"/>
                    <a:pt x="200" y="224"/>
                    <a:pt x="199" y="225"/>
                  </a:cubicBezTo>
                  <a:cubicBezTo>
                    <a:pt x="200" y="224"/>
                    <a:pt x="200" y="224"/>
                    <a:pt x="201" y="224"/>
                  </a:cubicBezTo>
                  <a:cubicBezTo>
                    <a:pt x="201" y="224"/>
                    <a:pt x="201" y="223"/>
                    <a:pt x="201" y="222"/>
                  </a:cubicBezTo>
                  <a:close/>
                  <a:moveTo>
                    <a:pt x="21" y="73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22" y="72"/>
                    <a:pt x="22" y="71"/>
                    <a:pt x="22" y="70"/>
                  </a:cubicBezTo>
                  <a:cubicBezTo>
                    <a:pt x="22" y="71"/>
                    <a:pt x="21" y="72"/>
                    <a:pt x="21" y="73"/>
                  </a:cubicBezTo>
                  <a:close/>
                  <a:moveTo>
                    <a:pt x="68" y="39"/>
                  </a:moveTo>
                  <a:cubicBezTo>
                    <a:pt x="68" y="39"/>
                    <a:pt x="68" y="39"/>
                    <a:pt x="68" y="39"/>
                  </a:cubicBezTo>
                  <a:cubicBezTo>
                    <a:pt x="69" y="38"/>
                    <a:pt x="69" y="38"/>
                    <a:pt x="69" y="36"/>
                  </a:cubicBezTo>
                  <a:cubicBezTo>
                    <a:pt x="68" y="37"/>
                    <a:pt x="68" y="38"/>
                    <a:pt x="68" y="39"/>
                  </a:cubicBezTo>
                  <a:close/>
                  <a:moveTo>
                    <a:pt x="199" y="227"/>
                  </a:moveTo>
                  <a:cubicBezTo>
                    <a:pt x="201" y="227"/>
                    <a:pt x="201" y="227"/>
                    <a:pt x="201" y="226"/>
                  </a:cubicBezTo>
                  <a:cubicBezTo>
                    <a:pt x="200" y="227"/>
                    <a:pt x="200" y="227"/>
                    <a:pt x="199" y="227"/>
                  </a:cubicBezTo>
                  <a:close/>
                  <a:moveTo>
                    <a:pt x="26" y="118"/>
                  </a:moveTo>
                  <a:cubicBezTo>
                    <a:pt x="26" y="118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8" y="116"/>
                    <a:pt x="28" y="115"/>
                    <a:pt x="27" y="114"/>
                  </a:cubicBezTo>
                  <a:cubicBezTo>
                    <a:pt x="27" y="116"/>
                    <a:pt x="27" y="117"/>
                    <a:pt x="26" y="118"/>
                  </a:cubicBezTo>
                  <a:close/>
                  <a:moveTo>
                    <a:pt x="199" y="208"/>
                  </a:moveTo>
                  <a:cubicBezTo>
                    <a:pt x="199" y="208"/>
                    <a:pt x="199" y="207"/>
                    <a:pt x="198" y="207"/>
                  </a:cubicBezTo>
                  <a:cubicBezTo>
                    <a:pt x="198" y="207"/>
                    <a:pt x="198" y="207"/>
                    <a:pt x="198" y="208"/>
                  </a:cubicBezTo>
                  <a:cubicBezTo>
                    <a:pt x="198" y="208"/>
                    <a:pt x="198" y="208"/>
                    <a:pt x="199" y="209"/>
                  </a:cubicBezTo>
                  <a:cubicBezTo>
                    <a:pt x="199" y="208"/>
                    <a:pt x="199" y="208"/>
                    <a:pt x="199" y="208"/>
                  </a:cubicBezTo>
                  <a:close/>
                  <a:moveTo>
                    <a:pt x="63" y="53"/>
                  </a:moveTo>
                  <a:cubicBezTo>
                    <a:pt x="63" y="53"/>
                    <a:pt x="63" y="53"/>
                    <a:pt x="63" y="53"/>
                  </a:cubicBezTo>
                  <a:cubicBezTo>
                    <a:pt x="64" y="52"/>
                    <a:pt x="65" y="51"/>
                    <a:pt x="65" y="50"/>
                  </a:cubicBezTo>
                  <a:cubicBezTo>
                    <a:pt x="64" y="51"/>
                    <a:pt x="63" y="52"/>
                    <a:pt x="63" y="53"/>
                  </a:cubicBezTo>
                  <a:close/>
                  <a:moveTo>
                    <a:pt x="111" y="228"/>
                  </a:moveTo>
                  <a:cubicBezTo>
                    <a:pt x="111" y="228"/>
                    <a:pt x="110" y="228"/>
                    <a:pt x="110" y="229"/>
                  </a:cubicBezTo>
                  <a:cubicBezTo>
                    <a:pt x="110" y="229"/>
                    <a:pt x="111" y="229"/>
                    <a:pt x="111" y="230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11" y="229"/>
                    <a:pt x="111" y="229"/>
                    <a:pt x="111" y="228"/>
                  </a:cubicBezTo>
                  <a:close/>
                  <a:moveTo>
                    <a:pt x="188" y="200"/>
                  </a:moveTo>
                  <a:cubicBezTo>
                    <a:pt x="188" y="201"/>
                    <a:pt x="187" y="201"/>
                    <a:pt x="187" y="201"/>
                  </a:cubicBezTo>
                  <a:cubicBezTo>
                    <a:pt x="187" y="201"/>
                    <a:pt x="187" y="202"/>
                    <a:pt x="187" y="202"/>
                  </a:cubicBezTo>
                  <a:cubicBezTo>
                    <a:pt x="187" y="202"/>
                    <a:pt x="188" y="202"/>
                    <a:pt x="188" y="201"/>
                  </a:cubicBezTo>
                  <a:cubicBezTo>
                    <a:pt x="188" y="201"/>
                    <a:pt x="188" y="201"/>
                    <a:pt x="188" y="200"/>
                  </a:cubicBezTo>
                  <a:close/>
                  <a:moveTo>
                    <a:pt x="29" y="131"/>
                  </a:moveTo>
                  <a:cubicBezTo>
                    <a:pt x="28" y="132"/>
                    <a:pt x="28" y="133"/>
                    <a:pt x="29" y="134"/>
                  </a:cubicBezTo>
                  <a:cubicBezTo>
                    <a:pt x="29" y="133"/>
                    <a:pt x="29" y="132"/>
                    <a:pt x="29" y="131"/>
                  </a:cubicBezTo>
                  <a:close/>
                  <a:moveTo>
                    <a:pt x="214" y="182"/>
                  </a:moveTo>
                  <a:cubicBezTo>
                    <a:pt x="213" y="183"/>
                    <a:pt x="213" y="183"/>
                    <a:pt x="214" y="184"/>
                  </a:cubicBezTo>
                  <a:cubicBezTo>
                    <a:pt x="214" y="183"/>
                    <a:pt x="215" y="183"/>
                    <a:pt x="214" y="182"/>
                  </a:cubicBezTo>
                  <a:close/>
                  <a:moveTo>
                    <a:pt x="162" y="11"/>
                  </a:moveTo>
                  <a:cubicBezTo>
                    <a:pt x="162" y="11"/>
                    <a:pt x="162" y="11"/>
                    <a:pt x="162" y="11"/>
                  </a:cubicBezTo>
                  <a:cubicBezTo>
                    <a:pt x="160" y="11"/>
                    <a:pt x="159" y="11"/>
                    <a:pt x="158" y="10"/>
                  </a:cubicBezTo>
                  <a:cubicBezTo>
                    <a:pt x="159" y="11"/>
                    <a:pt x="160" y="11"/>
                    <a:pt x="161" y="12"/>
                  </a:cubicBezTo>
                  <a:cubicBezTo>
                    <a:pt x="161" y="12"/>
                    <a:pt x="161" y="12"/>
                    <a:pt x="162" y="11"/>
                  </a:cubicBezTo>
                  <a:close/>
                  <a:moveTo>
                    <a:pt x="106" y="11"/>
                  </a:moveTo>
                  <a:cubicBezTo>
                    <a:pt x="107" y="11"/>
                    <a:pt x="107" y="12"/>
                    <a:pt x="107" y="12"/>
                  </a:cubicBezTo>
                  <a:cubicBezTo>
                    <a:pt x="108" y="12"/>
                    <a:pt x="108" y="12"/>
                    <a:pt x="108" y="10"/>
                  </a:cubicBezTo>
                  <a:cubicBezTo>
                    <a:pt x="107" y="11"/>
                    <a:pt x="107" y="11"/>
                    <a:pt x="106" y="11"/>
                  </a:cubicBezTo>
                  <a:close/>
                  <a:moveTo>
                    <a:pt x="22" y="166"/>
                  </a:moveTo>
                  <a:cubicBezTo>
                    <a:pt x="22" y="167"/>
                    <a:pt x="21" y="168"/>
                    <a:pt x="21" y="169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21" y="168"/>
                    <a:pt x="23" y="168"/>
                    <a:pt x="22" y="166"/>
                  </a:cubicBezTo>
                  <a:close/>
                  <a:moveTo>
                    <a:pt x="195" y="184"/>
                  </a:moveTo>
                  <a:cubicBezTo>
                    <a:pt x="195" y="184"/>
                    <a:pt x="195" y="185"/>
                    <a:pt x="195" y="185"/>
                  </a:cubicBezTo>
                  <a:cubicBezTo>
                    <a:pt x="195" y="185"/>
                    <a:pt x="194" y="185"/>
                    <a:pt x="194" y="186"/>
                  </a:cubicBezTo>
                  <a:cubicBezTo>
                    <a:pt x="195" y="186"/>
                    <a:pt x="195" y="186"/>
                    <a:pt x="196" y="185"/>
                  </a:cubicBezTo>
                  <a:cubicBezTo>
                    <a:pt x="196" y="185"/>
                    <a:pt x="195" y="185"/>
                    <a:pt x="195" y="184"/>
                  </a:cubicBezTo>
                  <a:close/>
                  <a:moveTo>
                    <a:pt x="26" y="162"/>
                  </a:moveTo>
                  <a:cubicBezTo>
                    <a:pt x="26" y="161"/>
                    <a:pt x="26" y="160"/>
                    <a:pt x="25" y="160"/>
                  </a:cubicBezTo>
                  <a:cubicBezTo>
                    <a:pt x="25" y="160"/>
                    <a:pt x="25" y="161"/>
                    <a:pt x="25" y="161"/>
                  </a:cubicBezTo>
                  <a:cubicBezTo>
                    <a:pt x="25" y="162"/>
                    <a:pt x="25" y="162"/>
                    <a:pt x="26" y="162"/>
                  </a:cubicBezTo>
                  <a:close/>
                  <a:moveTo>
                    <a:pt x="50" y="212"/>
                  </a:moveTo>
                  <a:cubicBezTo>
                    <a:pt x="51" y="213"/>
                    <a:pt x="52" y="214"/>
                    <a:pt x="52" y="214"/>
                  </a:cubicBezTo>
                  <a:cubicBezTo>
                    <a:pt x="52" y="214"/>
                    <a:pt x="52" y="214"/>
                    <a:pt x="52" y="213"/>
                  </a:cubicBezTo>
                  <a:cubicBezTo>
                    <a:pt x="52" y="213"/>
                    <a:pt x="51" y="212"/>
                    <a:pt x="50" y="212"/>
                  </a:cubicBezTo>
                  <a:close/>
                  <a:moveTo>
                    <a:pt x="93" y="228"/>
                  </a:moveTo>
                  <a:cubicBezTo>
                    <a:pt x="93" y="229"/>
                    <a:pt x="93" y="230"/>
                    <a:pt x="93" y="230"/>
                  </a:cubicBezTo>
                  <a:cubicBezTo>
                    <a:pt x="94" y="230"/>
                    <a:pt x="94" y="230"/>
                    <a:pt x="94" y="229"/>
                  </a:cubicBezTo>
                  <a:cubicBezTo>
                    <a:pt x="94" y="229"/>
                    <a:pt x="93" y="229"/>
                    <a:pt x="93" y="228"/>
                  </a:cubicBezTo>
                  <a:close/>
                  <a:moveTo>
                    <a:pt x="181" y="200"/>
                  </a:moveTo>
                  <a:cubicBezTo>
                    <a:pt x="182" y="199"/>
                    <a:pt x="182" y="199"/>
                    <a:pt x="182" y="198"/>
                  </a:cubicBezTo>
                  <a:cubicBezTo>
                    <a:pt x="182" y="198"/>
                    <a:pt x="181" y="199"/>
                    <a:pt x="181" y="199"/>
                  </a:cubicBezTo>
                  <a:cubicBezTo>
                    <a:pt x="181" y="199"/>
                    <a:pt x="181" y="199"/>
                    <a:pt x="181" y="200"/>
                  </a:cubicBezTo>
                  <a:close/>
                  <a:moveTo>
                    <a:pt x="135" y="249"/>
                  </a:moveTo>
                  <a:cubicBezTo>
                    <a:pt x="134" y="249"/>
                    <a:pt x="133" y="249"/>
                    <a:pt x="132" y="249"/>
                  </a:cubicBezTo>
                  <a:cubicBezTo>
                    <a:pt x="131" y="249"/>
                    <a:pt x="132" y="249"/>
                    <a:pt x="132" y="249"/>
                  </a:cubicBezTo>
                  <a:cubicBezTo>
                    <a:pt x="133" y="249"/>
                    <a:pt x="134" y="249"/>
                    <a:pt x="135" y="249"/>
                  </a:cubicBezTo>
                  <a:close/>
                  <a:moveTo>
                    <a:pt x="105" y="20"/>
                  </a:moveTo>
                  <a:cubicBezTo>
                    <a:pt x="103" y="20"/>
                    <a:pt x="102" y="21"/>
                    <a:pt x="101" y="21"/>
                  </a:cubicBezTo>
                  <a:cubicBezTo>
                    <a:pt x="103" y="21"/>
                    <a:pt x="104" y="21"/>
                    <a:pt x="105" y="20"/>
                  </a:cubicBezTo>
                  <a:close/>
                  <a:moveTo>
                    <a:pt x="200" y="194"/>
                  </a:moveTo>
                  <a:cubicBezTo>
                    <a:pt x="200" y="194"/>
                    <a:pt x="200" y="194"/>
                    <a:pt x="201" y="193"/>
                  </a:cubicBezTo>
                  <a:cubicBezTo>
                    <a:pt x="201" y="193"/>
                    <a:pt x="200" y="193"/>
                    <a:pt x="200" y="192"/>
                  </a:cubicBezTo>
                  <a:cubicBezTo>
                    <a:pt x="199" y="193"/>
                    <a:pt x="199" y="193"/>
                    <a:pt x="200" y="194"/>
                  </a:cubicBezTo>
                  <a:close/>
                  <a:moveTo>
                    <a:pt x="150" y="19"/>
                  </a:moveTo>
                  <a:cubicBezTo>
                    <a:pt x="150" y="20"/>
                    <a:pt x="150" y="20"/>
                    <a:pt x="150" y="21"/>
                  </a:cubicBezTo>
                  <a:cubicBezTo>
                    <a:pt x="151" y="20"/>
                    <a:pt x="151" y="20"/>
                    <a:pt x="152" y="19"/>
                  </a:cubicBezTo>
                  <a:cubicBezTo>
                    <a:pt x="151" y="19"/>
                    <a:pt x="151" y="19"/>
                    <a:pt x="150" y="19"/>
                  </a:cubicBezTo>
                  <a:close/>
                  <a:moveTo>
                    <a:pt x="32" y="190"/>
                  </a:moveTo>
                  <a:cubicBezTo>
                    <a:pt x="32" y="191"/>
                    <a:pt x="31" y="192"/>
                    <a:pt x="32" y="192"/>
                  </a:cubicBezTo>
                  <a:cubicBezTo>
                    <a:pt x="32" y="192"/>
                    <a:pt x="33" y="192"/>
                    <a:pt x="33" y="191"/>
                  </a:cubicBezTo>
                  <a:cubicBezTo>
                    <a:pt x="33" y="191"/>
                    <a:pt x="33" y="191"/>
                    <a:pt x="32" y="190"/>
                  </a:cubicBezTo>
                  <a:close/>
                  <a:moveTo>
                    <a:pt x="185" y="223"/>
                  </a:moveTo>
                  <a:cubicBezTo>
                    <a:pt x="184" y="224"/>
                    <a:pt x="183" y="225"/>
                    <a:pt x="182" y="225"/>
                  </a:cubicBezTo>
                  <a:cubicBezTo>
                    <a:pt x="184" y="225"/>
                    <a:pt x="184" y="224"/>
                    <a:pt x="185" y="223"/>
                  </a:cubicBezTo>
                  <a:close/>
                  <a:moveTo>
                    <a:pt x="104" y="230"/>
                  </a:moveTo>
                  <a:cubicBezTo>
                    <a:pt x="103" y="230"/>
                    <a:pt x="103" y="230"/>
                    <a:pt x="103" y="229"/>
                  </a:cubicBezTo>
                  <a:cubicBezTo>
                    <a:pt x="103" y="230"/>
                    <a:pt x="102" y="230"/>
                    <a:pt x="102" y="231"/>
                  </a:cubicBezTo>
                  <a:cubicBezTo>
                    <a:pt x="103" y="231"/>
                    <a:pt x="103" y="231"/>
                    <a:pt x="104" y="230"/>
                  </a:cubicBezTo>
                  <a:close/>
                  <a:moveTo>
                    <a:pt x="236" y="101"/>
                  </a:moveTo>
                  <a:cubicBezTo>
                    <a:pt x="237" y="100"/>
                    <a:pt x="237" y="99"/>
                    <a:pt x="236" y="99"/>
                  </a:cubicBezTo>
                  <a:cubicBezTo>
                    <a:pt x="236" y="99"/>
                    <a:pt x="236" y="100"/>
                    <a:pt x="236" y="101"/>
                  </a:cubicBezTo>
                  <a:close/>
                  <a:moveTo>
                    <a:pt x="235" y="49"/>
                  </a:moveTo>
                  <a:cubicBezTo>
                    <a:pt x="235" y="48"/>
                    <a:pt x="234" y="47"/>
                    <a:pt x="233" y="47"/>
                  </a:cubicBezTo>
                  <a:cubicBezTo>
                    <a:pt x="234" y="48"/>
                    <a:pt x="235" y="48"/>
                    <a:pt x="235" y="49"/>
                  </a:cubicBezTo>
                  <a:close/>
                  <a:moveTo>
                    <a:pt x="138" y="242"/>
                  </a:moveTo>
                  <a:cubicBezTo>
                    <a:pt x="138" y="242"/>
                    <a:pt x="138" y="242"/>
                    <a:pt x="138" y="242"/>
                  </a:cubicBezTo>
                  <a:cubicBezTo>
                    <a:pt x="138" y="243"/>
                    <a:pt x="139" y="243"/>
                    <a:pt x="140" y="243"/>
                  </a:cubicBezTo>
                  <a:cubicBezTo>
                    <a:pt x="140" y="243"/>
                    <a:pt x="140" y="243"/>
                    <a:pt x="140" y="242"/>
                  </a:cubicBezTo>
                  <a:cubicBezTo>
                    <a:pt x="139" y="242"/>
                    <a:pt x="138" y="242"/>
                    <a:pt x="138" y="242"/>
                  </a:cubicBezTo>
                  <a:close/>
                  <a:moveTo>
                    <a:pt x="159" y="27"/>
                  </a:moveTo>
                  <a:cubicBezTo>
                    <a:pt x="159" y="28"/>
                    <a:pt x="160" y="28"/>
                    <a:pt x="160" y="28"/>
                  </a:cubicBezTo>
                  <a:cubicBezTo>
                    <a:pt x="160" y="28"/>
                    <a:pt x="160" y="28"/>
                    <a:pt x="161" y="27"/>
                  </a:cubicBezTo>
                  <a:cubicBezTo>
                    <a:pt x="160" y="27"/>
                    <a:pt x="159" y="27"/>
                    <a:pt x="159" y="27"/>
                  </a:cubicBezTo>
                  <a:close/>
                  <a:moveTo>
                    <a:pt x="101" y="14"/>
                  </a:moveTo>
                  <a:cubicBezTo>
                    <a:pt x="100" y="14"/>
                    <a:pt x="100" y="14"/>
                    <a:pt x="99" y="15"/>
                  </a:cubicBezTo>
                  <a:cubicBezTo>
                    <a:pt x="100" y="15"/>
                    <a:pt x="101" y="15"/>
                    <a:pt x="101" y="14"/>
                  </a:cubicBezTo>
                  <a:close/>
                  <a:moveTo>
                    <a:pt x="166" y="229"/>
                  </a:moveTo>
                  <a:cubicBezTo>
                    <a:pt x="166" y="229"/>
                    <a:pt x="167" y="229"/>
                    <a:pt x="167" y="228"/>
                  </a:cubicBezTo>
                  <a:cubicBezTo>
                    <a:pt x="166" y="227"/>
                    <a:pt x="166" y="228"/>
                    <a:pt x="166" y="229"/>
                  </a:cubicBezTo>
                  <a:close/>
                  <a:moveTo>
                    <a:pt x="98" y="229"/>
                  </a:moveTo>
                  <a:cubicBezTo>
                    <a:pt x="99" y="228"/>
                    <a:pt x="99" y="227"/>
                    <a:pt x="99" y="226"/>
                  </a:cubicBezTo>
                  <a:cubicBezTo>
                    <a:pt x="99" y="227"/>
                    <a:pt x="99" y="228"/>
                    <a:pt x="98" y="229"/>
                  </a:cubicBezTo>
                  <a:close/>
                  <a:moveTo>
                    <a:pt x="166" y="40"/>
                  </a:moveTo>
                  <a:cubicBezTo>
                    <a:pt x="165" y="41"/>
                    <a:pt x="165" y="41"/>
                    <a:pt x="165" y="42"/>
                  </a:cubicBezTo>
                  <a:cubicBezTo>
                    <a:pt x="165" y="41"/>
                    <a:pt x="166" y="41"/>
                    <a:pt x="166" y="40"/>
                  </a:cubicBezTo>
                  <a:close/>
                  <a:moveTo>
                    <a:pt x="224" y="83"/>
                  </a:moveTo>
                  <a:cubicBezTo>
                    <a:pt x="224" y="82"/>
                    <a:pt x="224" y="81"/>
                    <a:pt x="224" y="80"/>
                  </a:cubicBezTo>
                  <a:cubicBezTo>
                    <a:pt x="223" y="81"/>
                    <a:pt x="224" y="82"/>
                    <a:pt x="224" y="83"/>
                  </a:cubicBezTo>
                  <a:close/>
                  <a:moveTo>
                    <a:pt x="72" y="44"/>
                  </a:moveTo>
                  <a:cubicBezTo>
                    <a:pt x="73" y="43"/>
                    <a:pt x="73" y="42"/>
                    <a:pt x="73" y="41"/>
                  </a:cubicBezTo>
                  <a:cubicBezTo>
                    <a:pt x="72" y="42"/>
                    <a:pt x="72" y="43"/>
                    <a:pt x="72" y="44"/>
                  </a:cubicBezTo>
                  <a:close/>
                  <a:moveTo>
                    <a:pt x="95" y="231"/>
                  </a:moveTo>
                  <a:cubicBezTo>
                    <a:pt x="95" y="231"/>
                    <a:pt x="95" y="231"/>
                    <a:pt x="95" y="232"/>
                  </a:cubicBezTo>
                  <a:cubicBezTo>
                    <a:pt x="96" y="232"/>
                    <a:pt x="96" y="232"/>
                    <a:pt x="96" y="231"/>
                  </a:cubicBezTo>
                  <a:cubicBezTo>
                    <a:pt x="96" y="231"/>
                    <a:pt x="96" y="231"/>
                    <a:pt x="95" y="231"/>
                  </a:cubicBezTo>
                  <a:close/>
                  <a:moveTo>
                    <a:pt x="75" y="35"/>
                  </a:moveTo>
                  <a:cubicBezTo>
                    <a:pt x="74" y="35"/>
                    <a:pt x="74" y="36"/>
                    <a:pt x="74" y="37"/>
                  </a:cubicBezTo>
                  <a:cubicBezTo>
                    <a:pt x="74" y="36"/>
                    <a:pt x="75" y="36"/>
                    <a:pt x="75" y="35"/>
                  </a:cubicBezTo>
                  <a:close/>
                  <a:moveTo>
                    <a:pt x="106" y="221"/>
                  </a:moveTo>
                  <a:cubicBezTo>
                    <a:pt x="106" y="221"/>
                    <a:pt x="106" y="221"/>
                    <a:pt x="105" y="221"/>
                  </a:cubicBezTo>
                  <a:cubicBezTo>
                    <a:pt x="105" y="221"/>
                    <a:pt x="105" y="222"/>
                    <a:pt x="106" y="222"/>
                  </a:cubicBezTo>
                  <a:cubicBezTo>
                    <a:pt x="106" y="222"/>
                    <a:pt x="106" y="222"/>
                    <a:pt x="106" y="221"/>
                  </a:cubicBezTo>
                  <a:close/>
                  <a:moveTo>
                    <a:pt x="164" y="228"/>
                  </a:moveTo>
                  <a:cubicBezTo>
                    <a:pt x="164" y="228"/>
                    <a:pt x="163" y="227"/>
                    <a:pt x="163" y="227"/>
                  </a:cubicBezTo>
                  <a:cubicBezTo>
                    <a:pt x="163" y="228"/>
                    <a:pt x="162" y="229"/>
                    <a:pt x="162" y="229"/>
                  </a:cubicBezTo>
                  <a:cubicBezTo>
                    <a:pt x="163" y="229"/>
                    <a:pt x="163" y="228"/>
                    <a:pt x="164" y="228"/>
                  </a:cubicBezTo>
                  <a:close/>
                  <a:moveTo>
                    <a:pt x="210" y="191"/>
                  </a:moveTo>
                  <a:cubicBezTo>
                    <a:pt x="210" y="190"/>
                    <a:pt x="210" y="189"/>
                    <a:pt x="210" y="189"/>
                  </a:cubicBezTo>
                  <a:cubicBezTo>
                    <a:pt x="210" y="189"/>
                    <a:pt x="209" y="190"/>
                    <a:pt x="210" y="191"/>
                  </a:cubicBezTo>
                  <a:close/>
                  <a:moveTo>
                    <a:pt x="46" y="202"/>
                  </a:moveTo>
                  <a:cubicBezTo>
                    <a:pt x="46" y="202"/>
                    <a:pt x="47" y="203"/>
                    <a:pt x="47" y="203"/>
                  </a:cubicBezTo>
                  <a:cubicBezTo>
                    <a:pt x="47" y="202"/>
                    <a:pt x="47" y="202"/>
                    <a:pt x="46" y="202"/>
                  </a:cubicBezTo>
                  <a:close/>
                  <a:moveTo>
                    <a:pt x="183" y="238"/>
                  </a:moveTo>
                  <a:cubicBezTo>
                    <a:pt x="182" y="238"/>
                    <a:pt x="182" y="238"/>
                    <a:pt x="181" y="238"/>
                  </a:cubicBezTo>
                  <a:cubicBezTo>
                    <a:pt x="181" y="239"/>
                    <a:pt x="182" y="239"/>
                    <a:pt x="182" y="239"/>
                  </a:cubicBezTo>
                  <a:cubicBezTo>
                    <a:pt x="182" y="239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55" y="43"/>
                  </a:moveTo>
                  <a:cubicBezTo>
                    <a:pt x="56" y="42"/>
                    <a:pt x="56" y="42"/>
                    <a:pt x="56" y="41"/>
                  </a:cubicBezTo>
                  <a:cubicBezTo>
                    <a:pt x="56" y="42"/>
                    <a:pt x="55" y="42"/>
                    <a:pt x="55" y="43"/>
                  </a:cubicBezTo>
                  <a:close/>
                  <a:moveTo>
                    <a:pt x="160" y="244"/>
                  </a:moveTo>
                  <a:cubicBezTo>
                    <a:pt x="161" y="244"/>
                    <a:pt x="161" y="244"/>
                    <a:pt x="162" y="244"/>
                  </a:cubicBezTo>
                  <a:cubicBezTo>
                    <a:pt x="162" y="244"/>
                    <a:pt x="161" y="244"/>
                    <a:pt x="160" y="244"/>
                  </a:cubicBezTo>
                  <a:close/>
                  <a:moveTo>
                    <a:pt x="221" y="194"/>
                  </a:moveTo>
                  <a:cubicBezTo>
                    <a:pt x="221" y="193"/>
                    <a:pt x="221" y="193"/>
                    <a:pt x="222" y="192"/>
                  </a:cubicBezTo>
                  <a:cubicBezTo>
                    <a:pt x="221" y="193"/>
                    <a:pt x="220" y="193"/>
                    <a:pt x="221" y="194"/>
                  </a:cubicBezTo>
                  <a:close/>
                  <a:moveTo>
                    <a:pt x="149" y="239"/>
                  </a:moveTo>
                  <a:cubicBezTo>
                    <a:pt x="149" y="239"/>
                    <a:pt x="149" y="239"/>
                    <a:pt x="149" y="239"/>
                  </a:cubicBezTo>
                  <a:cubicBezTo>
                    <a:pt x="148" y="239"/>
                    <a:pt x="147" y="239"/>
                    <a:pt x="146" y="239"/>
                  </a:cubicBezTo>
                  <a:cubicBezTo>
                    <a:pt x="146" y="240"/>
                    <a:pt x="146" y="240"/>
                    <a:pt x="146" y="240"/>
                  </a:cubicBezTo>
                  <a:cubicBezTo>
                    <a:pt x="147" y="240"/>
                    <a:pt x="148" y="239"/>
                    <a:pt x="149" y="239"/>
                  </a:cubicBezTo>
                  <a:close/>
                  <a:moveTo>
                    <a:pt x="103" y="214"/>
                  </a:moveTo>
                  <a:cubicBezTo>
                    <a:pt x="103" y="215"/>
                    <a:pt x="103" y="215"/>
                    <a:pt x="103" y="215"/>
                  </a:cubicBezTo>
                  <a:cubicBezTo>
                    <a:pt x="103" y="215"/>
                    <a:pt x="104" y="216"/>
                    <a:pt x="104" y="215"/>
                  </a:cubicBezTo>
                  <a:cubicBezTo>
                    <a:pt x="104" y="215"/>
                    <a:pt x="103" y="214"/>
                    <a:pt x="103" y="214"/>
                  </a:cubicBezTo>
                  <a:close/>
                  <a:moveTo>
                    <a:pt x="229" y="42"/>
                  </a:moveTo>
                  <a:cubicBezTo>
                    <a:pt x="230" y="43"/>
                    <a:pt x="230" y="43"/>
                    <a:pt x="231" y="44"/>
                  </a:cubicBezTo>
                  <a:cubicBezTo>
                    <a:pt x="230" y="43"/>
                    <a:pt x="230" y="42"/>
                    <a:pt x="229" y="42"/>
                  </a:cubicBezTo>
                  <a:close/>
                  <a:moveTo>
                    <a:pt x="222" y="183"/>
                  </a:moveTo>
                  <a:cubicBezTo>
                    <a:pt x="222" y="183"/>
                    <a:pt x="222" y="183"/>
                    <a:pt x="222" y="183"/>
                  </a:cubicBezTo>
                  <a:cubicBezTo>
                    <a:pt x="223" y="183"/>
                    <a:pt x="223" y="183"/>
                    <a:pt x="223" y="182"/>
                  </a:cubicBezTo>
                  <a:cubicBezTo>
                    <a:pt x="223" y="182"/>
                    <a:pt x="222" y="183"/>
                    <a:pt x="222" y="183"/>
                  </a:cubicBezTo>
                  <a:close/>
                  <a:moveTo>
                    <a:pt x="181" y="210"/>
                  </a:moveTo>
                  <a:cubicBezTo>
                    <a:pt x="180" y="210"/>
                    <a:pt x="180" y="210"/>
                    <a:pt x="180" y="211"/>
                  </a:cubicBezTo>
                  <a:cubicBezTo>
                    <a:pt x="180" y="211"/>
                    <a:pt x="181" y="211"/>
                    <a:pt x="181" y="210"/>
                  </a:cubicBezTo>
                  <a:close/>
                  <a:moveTo>
                    <a:pt x="235" y="181"/>
                  </a:moveTo>
                  <a:cubicBezTo>
                    <a:pt x="235" y="181"/>
                    <a:pt x="235" y="181"/>
                    <a:pt x="234" y="181"/>
                  </a:cubicBezTo>
                  <a:cubicBezTo>
                    <a:pt x="234" y="181"/>
                    <a:pt x="234" y="181"/>
                    <a:pt x="234" y="182"/>
                  </a:cubicBezTo>
                  <a:cubicBezTo>
                    <a:pt x="234" y="182"/>
                    <a:pt x="234" y="182"/>
                    <a:pt x="234" y="182"/>
                  </a:cubicBezTo>
                  <a:cubicBezTo>
                    <a:pt x="235" y="182"/>
                    <a:pt x="235" y="181"/>
                    <a:pt x="235" y="181"/>
                  </a:cubicBezTo>
                  <a:close/>
                  <a:moveTo>
                    <a:pt x="184" y="35"/>
                  </a:moveTo>
                  <a:cubicBezTo>
                    <a:pt x="184" y="36"/>
                    <a:pt x="184" y="36"/>
                    <a:pt x="184" y="36"/>
                  </a:cubicBezTo>
                  <a:cubicBezTo>
                    <a:pt x="184" y="36"/>
                    <a:pt x="185" y="36"/>
                    <a:pt x="185" y="36"/>
                  </a:cubicBezTo>
                  <a:cubicBezTo>
                    <a:pt x="185" y="36"/>
                    <a:pt x="185" y="36"/>
                    <a:pt x="184" y="35"/>
                  </a:cubicBezTo>
                  <a:close/>
                  <a:moveTo>
                    <a:pt x="19" y="81"/>
                  </a:moveTo>
                  <a:cubicBezTo>
                    <a:pt x="19" y="81"/>
                    <a:pt x="19" y="81"/>
                    <a:pt x="19" y="81"/>
                  </a:cubicBezTo>
                  <a:cubicBezTo>
                    <a:pt x="19" y="80"/>
                    <a:pt x="19" y="79"/>
                    <a:pt x="20" y="79"/>
                  </a:cubicBezTo>
                  <a:cubicBezTo>
                    <a:pt x="20" y="79"/>
                    <a:pt x="19" y="79"/>
                    <a:pt x="19" y="79"/>
                  </a:cubicBezTo>
                  <a:cubicBezTo>
                    <a:pt x="19" y="79"/>
                    <a:pt x="19" y="80"/>
                    <a:pt x="19" y="81"/>
                  </a:cubicBezTo>
                  <a:close/>
                  <a:moveTo>
                    <a:pt x="148" y="19"/>
                  </a:moveTo>
                  <a:cubicBezTo>
                    <a:pt x="148" y="19"/>
                    <a:pt x="147" y="19"/>
                    <a:pt x="147" y="19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7" y="20"/>
                    <a:pt x="148" y="20"/>
                    <a:pt x="148" y="20"/>
                  </a:cubicBezTo>
                  <a:cubicBezTo>
                    <a:pt x="148" y="20"/>
                    <a:pt x="148" y="19"/>
                    <a:pt x="148" y="19"/>
                  </a:cubicBezTo>
                  <a:close/>
                  <a:moveTo>
                    <a:pt x="96" y="224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95" y="225"/>
                    <a:pt x="95" y="225"/>
                    <a:pt x="95" y="226"/>
                  </a:cubicBezTo>
                  <a:cubicBezTo>
                    <a:pt x="95" y="225"/>
                    <a:pt x="96" y="225"/>
                    <a:pt x="96" y="224"/>
                  </a:cubicBezTo>
                  <a:close/>
                  <a:moveTo>
                    <a:pt x="123" y="231"/>
                  </a:moveTo>
                  <a:cubicBezTo>
                    <a:pt x="123" y="232"/>
                    <a:pt x="123" y="232"/>
                    <a:pt x="122" y="232"/>
                  </a:cubicBezTo>
                  <a:cubicBezTo>
                    <a:pt x="123" y="232"/>
                    <a:pt x="123" y="232"/>
                    <a:pt x="124" y="232"/>
                  </a:cubicBezTo>
                  <a:cubicBezTo>
                    <a:pt x="123" y="232"/>
                    <a:pt x="123" y="232"/>
                    <a:pt x="123" y="231"/>
                  </a:cubicBezTo>
                  <a:close/>
                  <a:moveTo>
                    <a:pt x="192" y="232"/>
                  </a:moveTo>
                  <a:cubicBezTo>
                    <a:pt x="192" y="233"/>
                    <a:pt x="191" y="233"/>
                    <a:pt x="190" y="233"/>
                  </a:cubicBezTo>
                  <a:cubicBezTo>
                    <a:pt x="191" y="233"/>
                    <a:pt x="192" y="233"/>
                    <a:pt x="192" y="232"/>
                  </a:cubicBezTo>
                  <a:close/>
                  <a:moveTo>
                    <a:pt x="39" y="202"/>
                  </a:moveTo>
                  <a:cubicBezTo>
                    <a:pt x="39" y="202"/>
                    <a:pt x="39" y="201"/>
                    <a:pt x="38" y="201"/>
                  </a:cubicBezTo>
                  <a:cubicBezTo>
                    <a:pt x="39" y="202"/>
                    <a:pt x="39" y="202"/>
                    <a:pt x="39" y="202"/>
                  </a:cubicBezTo>
                  <a:close/>
                  <a:moveTo>
                    <a:pt x="92" y="236"/>
                  </a:moveTo>
                  <a:cubicBezTo>
                    <a:pt x="92" y="236"/>
                    <a:pt x="93" y="236"/>
                    <a:pt x="93" y="236"/>
                  </a:cubicBezTo>
                  <a:cubicBezTo>
                    <a:pt x="93" y="235"/>
                    <a:pt x="93" y="235"/>
                    <a:pt x="92" y="236"/>
                  </a:cubicBezTo>
                  <a:close/>
                  <a:moveTo>
                    <a:pt x="244" y="124"/>
                  </a:moveTo>
                  <a:cubicBezTo>
                    <a:pt x="244" y="124"/>
                    <a:pt x="244" y="123"/>
                    <a:pt x="244" y="123"/>
                  </a:cubicBezTo>
                  <a:cubicBezTo>
                    <a:pt x="244" y="123"/>
                    <a:pt x="244" y="123"/>
                    <a:pt x="244" y="124"/>
                  </a:cubicBezTo>
                  <a:close/>
                  <a:moveTo>
                    <a:pt x="33" y="165"/>
                  </a:moveTo>
                  <a:cubicBezTo>
                    <a:pt x="33" y="165"/>
                    <a:pt x="33" y="164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3" y="164"/>
                    <a:pt x="33" y="165"/>
                    <a:pt x="33" y="165"/>
                  </a:cubicBezTo>
                  <a:close/>
                  <a:moveTo>
                    <a:pt x="223" y="86"/>
                  </a:moveTo>
                  <a:cubicBezTo>
                    <a:pt x="222" y="87"/>
                    <a:pt x="222" y="87"/>
                    <a:pt x="223" y="87"/>
                  </a:cubicBezTo>
                  <a:cubicBezTo>
                    <a:pt x="223" y="87"/>
                    <a:pt x="223" y="86"/>
                    <a:pt x="223" y="86"/>
                  </a:cubicBezTo>
                  <a:close/>
                  <a:moveTo>
                    <a:pt x="38" y="152"/>
                  </a:moveTo>
                  <a:cubicBezTo>
                    <a:pt x="38" y="153"/>
                    <a:pt x="38" y="153"/>
                    <a:pt x="38" y="153"/>
                  </a:cubicBezTo>
                  <a:cubicBezTo>
                    <a:pt x="39" y="153"/>
                    <a:pt x="39" y="153"/>
                    <a:pt x="38" y="152"/>
                  </a:cubicBezTo>
                  <a:close/>
                  <a:moveTo>
                    <a:pt x="24" y="149"/>
                  </a:moveTo>
                  <a:cubicBezTo>
                    <a:pt x="24" y="150"/>
                    <a:pt x="24" y="150"/>
                    <a:pt x="25" y="151"/>
                  </a:cubicBezTo>
                  <a:cubicBezTo>
                    <a:pt x="25" y="150"/>
                    <a:pt x="25" y="150"/>
                    <a:pt x="24" y="149"/>
                  </a:cubicBezTo>
                  <a:close/>
                  <a:moveTo>
                    <a:pt x="27" y="111"/>
                  </a:move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1"/>
                  </a:cubicBezTo>
                  <a:close/>
                  <a:moveTo>
                    <a:pt x="29" y="170"/>
                  </a:moveTo>
                  <a:cubicBezTo>
                    <a:pt x="29" y="169"/>
                    <a:pt x="28" y="169"/>
                    <a:pt x="28" y="168"/>
                  </a:cubicBezTo>
                  <a:cubicBezTo>
                    <a:pt x="28" y="169"/>
                    <a:pt x="28" y="169"/>
                    <a:pt x="29" y="170"/>
                  </a:cubicBezTo>
                  <a:close/>
                  <a:moveTo>
                    <a:pt x="60" y="51"/>
                  </a:moveTo>
                  <a:cubicBezTo>
                    <a:pt x="60" y="52"/>
                    <a:pt x="60" y="52"/>
                    <a:pt x="59" y="53"/>
                  </a:cubicBezTo>
                  <a:cubicBezTo>
                    <a:pt x="59" y="53"/>
                    <a:pt x="60" y="53"/>
                    <a:pt x="60" y="53"/>
                  </a:cubicBezTo>
                  <a:cubicBezTo>
                    <a:pt x="60" y="52"/>
                    <a:pt x="60" y="52"/>
                    <a:pt x="60" y="51"/>
                  </a:cubicBezTo>
                  <a:close/>
                  <a:moveTo>
                    <a:pt x="191" y="18"/>
                  </a:moveTo>
                  <a:cubicBezTo>
                    <a:pt x="191" y="18"/>
                    <a:pt x="191" y="18"/>
                    <a:pt x="191" y="18"/>
                  </a:cubicBezTo>
                  <a:cubicBezTo>
                    <a:pt x="190" y="18"/>
                    <a:pt x="190" y="17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89" y="18"/>
                    <a:pt x="190" y="18"/>
                    <a:pt x="191" y="18"/>
                  </a:cubicBezTo>
                  <a:close/>
                  <a:moveTo>
                    <a:pt x="63" y="42"/>
                  </a:moveTo>
                  <a:cubicBezTo>
                    <a:pt x="64" y="41"/>
                    <a:pt x="64" y="41"/>
                    <a:pt x="64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lose/>
                  <a:moveTo>
                    <a:pt x="178" y="220"/>
                  </a:moveTo>
                  <a:cubicBezTo>
                    <a:pt x="178" y="220"/>
                    <a:pt x="179" y="219"/>
                    <a:pt x="179" y="219"/>
                  </a:cubicBezTo>
                  <a:cubicBezTo>
                    <a:pt x="178" y="219"/>
                    <a:pt x="178" y="219"/>
                    <a:pt x="178" y="220"/>
                  </a:cubicBezTo>
                  <a:close/>
                  <a:moveTo>
                    <a:pt x="73" y="33"/>
                  </a:moveTo>
                  <a:cubicBezTo>
                    <a:pt x="72" y="34"/>
                    <a:pt x="72" y="34"/>
                    <a:pt x="73" y="34"/>
                  </a:cubicBezTo>
                  <a:cubicBezTo>
                    <a:pt x="73" y="34"/>
                    <a:pt x="73" y="34"/>
                    <a:pt x="73" y="33"/>
                  </a:cubicBezTo>
                  <a:close/>
                  <a:moveTo>
                    <a:pt x="56" y="221"/>
                  </a:moveTo>
                  <a:cubicBezTo>
                    <a:pt x="56" y="222"/>
                    <a:pt x="56" y="222"/>
                    <a:pt x="57" y="222"/>
                  </a:cubicBezTo>
                  <a:cubicBezTo>
                    <a:pt x="57" y="222"/>
                    <a:pt x="56" y="221"/>
                    <a:pt x="56" y="221"/>
                  </a:cubicBezTo>
                  <a:close/>
                  <a:moveTo>
                    <a:pt x="35" y="56"/>
                  </a:moveTo>
                  <a:cubicBezTo>
                    <a:pt x="35" y="56"/>
                    <a:pt x="35" y="55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6"/>
                    <a:pt x="34" y="56"/>
                    <a:pt x="35" y="56"/>
                  </a:cubicBezTo>
                  <a:close/>
                  <a:moveTo>
                    <a:pt x="188" y="213"/>
                  </a:moveTo>
                  <a:cubicBezTo>
                    <a:pt x="188" y="213"/>
                    <a:pt x="188" y="213"/>
                    <a:pt x="188" y="213"/>
                  </a:cubicBezTo>
                  <a:cubicBezTo>
                    <a:pt x="188" y="213"/>
                    <a:pt x="188" y="214"/>
                    <a:pt x="187" y="214"/>
                  </a:cubicBezTo>
                  <a:cubicBezTo>
                    <a:pt x="188" y="214"/>
                    <a:pt x="188" y="214"/>
                    <a:pt x="188" y="213"/>
                  </a:cubicBezTo>
                  <a:close/>
                  <a:moveTo>
                    <a:pt x="92" y="244"/>
                  </a:moveTo>
                  <a:cubicBezTo>
                    <a:pt x="92" y="244"/>
                    <a:pt x="92" y="244"/>
                    <a:pt x="92" y="244"/>
                  </a:cubicBezTo>
                  <a:cubicBezTo>
                    <a:pt x="93" y="245"/>
                    <a:pt x="93" y="245"/>
                    <a:pt x="94" y="245"/>
                  </a:cubicBezTo>
                  <a:cubicBezTo>
                    <a:pt x="93" y="244"/>
                    <a:pt x="93" y="244"/>
                    <a:pt x="92" y="244"/>
                  </a:cubicBezTo>
                  <a:close/>
                  <a:moveTo>
                    <a:pt x="236" y="184"/>
                  </a:moveTo>
                  <a:cubicBezTo>
                    <a:pt x="236" y="184"/>
                    <a:pt x="236" y="184"/>
                    <a:pt x="236" y="185"/>
                  </a:cubicBezTo>
                  <a:cubicBezTo>
                    <a:pt x="236" y="184"/>
                    <a:pt x="237" y="184"/>
                    <a:pt x="237" y="183"/>
                  </a:cubicBezTo>
                  <a:cubicBezTo>
                    <a:pt x="237" y="183"/>
                    <a:pt x="237" y="183"/>
                    <a:pt x="236" y="183"/>
                  </a:cubicBezTo>
                  <a:cubicBezTo>
                    <a:pt x="236" y="184"/>
                    <a:pt x="236" y="184"/>
                    <a:pt x="236" y="184"/>
                  </a:cubicBezTo>
                  <a:close/>
                  <a:moveTo>
                    <a:pt x="201" y="195"/>
                  </a:moveTo>
                  <a:cubicBezTo>
                    <a:pt x="201" y="196"/>
                    <a:pt x="201" y="196"/>
                    <a:pt x="202" y="197"/>
                  </a:cubicBezTo>
                  <a:cubicBezTo>
                    <a:pt x="202" y="196"/>
                    <a:pt x="201" y="196"/>
                    <a:pt x="201" y="195"/>
                  </a:cubicBezTo>
                  <a:close/>
                  <a:moveTo>
                    <a:pt x="30" y="123"/>
                  </a:moveTo>
                  <a:cubicBezTo>
                    <a:pt x="30" y="123"/>
                    <a:pt x="30" y="124"/>
                    <a:pt x="29" y="124"/>
                  </a:cubicBezTo>
                  <a:cubicBezTo>
                    <a:pt x="30" y="124"/>
                    <a:pt x="30" y="124"/>
                    <a:pt x="30" y="123"/>
                  </a:cubicBezTo>
                  <a:close/>
                  <a:moveTo>
                    <a:pt x="39" y="180"/>
                  </a:moveTo>
                  <a:cubicBezTo>
                    <a:pt x="39" y="180"/>
                    <a:pt x="39" y="180"/>
                    <a:pt x="39" y="180"/>
                  </a:cubicBezTo>
                  <a:cubicBezTo>
                    <a:pt x="38" y="180"/>
                    <a:pt x="38" y="180"/>
                    <a:pt x="38" y="181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38" y="180"/>
                    <a:pt x="39" y="180"/>
                    <a:pt x="39" y="180"/>
                  </a:cubicBezTo>
                  <a:close/>
                  <a:moveTo>
                    <a:pt x="159" y="32"/>
                  </a:moveTo>
                  <a:cubicBezTo>
                    <a:pt x="160" y="32"/>
                    <a:pt x="160" y="33"/>
                    <a:pt x="160" y="32"/>
                  </a:cubicBezTo>
                  <a:cubicBezTo>
                    <a:pt x="160" y="32"/>
                    <a:pt x="160" y="32"/>
                    <a:pt x="159" y="32"/>
                  </a:cubicBezTo>
                  <a:close/>
                  <a:moveTo>
                    <a:pt x="20" y="122"/>
                  </a:moveTo>
                  <a:cubicBezTo>
                    <a:pt x="20" y="122"/>
                    <a:pt x="20" y="122"/>
                    <a:pt x="19" y="122"/>
                  </a:cubicBezTo>
                  <a:cubicBezTo>
                    <a:pt x="19" y="122"/>
                    <a:pt x="19" y="122"/>
                    <a:pt x="19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0" y="122"/>
                    <a:pt x="20" y="122"/>
                    <a:pt x="20" y="122"/>
                  </a:cubicBezTo>
                  <a:close/>
                  <a:moveTo>
                    <a:pt x="26" y="71"/>
                  </a:move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2"/>
                    <a:pt x="26" y="72"/>
                    <a:pt x="26" y="71"/>
                  </a:cubicBezTo>
                  <a:close/>
                  <a:moveTo>
                    <a:pt x="39" y="144"/>
                  </a:move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9" y="144"/>
                    <a:pt x="39" y="144"/>
                  </a:cubicBezTo>
                  <a:close/>
                  <a:moveTo>
                    <a:pt x="186" y="199"/>
                  </a:moveTo>
                  <a:cubicBezTo>
                    <a:pt x="187" y="198"/>
                    <a:pt x="187" y="198"/>
                    <a:pt x="187" y="198"/>
                  </a:cubicBezTo>
                  <a:cubicBezTo>
                    <a:pt x="187" y="198"/>
                    <a:pt x="187" y="198"/>
                    <a:pt x="186" y="199"/>
                  </a:cubicBezTo>
                  <a:close/>
                  <a:moveTo>
                    <a:pt x="56" y="217"/>
                  </a:moveTo>
                  <a:cubicBezTo>
                    <a:pt x="56" y="216"/>
                    <a:pt x="56" y="216"/>
                    <a:pt x="55" y="216"/>
                  </a:cubicBezTo>
                  <a:cubicBezTo>
                    <a:pt x="55" y="216"/>
                    <a:pt x="55" y="217"/>
                    <a:pt x="56" y="217"/>
                  </a:cubicBezTo>
                  <a:close/>
                  <a:moveTo>
                    <a:pt x="237" y="196"/>
                  </a:moveTo>
                  <a:cubicBezTo>
                    <a:pt x="237" y="196"/>
                    <a:pt x="237" y="196"/>
                    <a:pt x="237" y="196"/>
                  </a:cubicBezTo>
                  <a:cubicBezTo>
                    <a:pt x="236" y="196"/>
                    <a:pt x="236" y="196"/>
                    <a:pt x="236" y="197"/>
                  </a:cubicBezTo>
                  <a:cubicBezTo>
                    <a:pt x="236" y="197"/>
                    <a:pt x="236" y="197"/>
                    <a:pt x="236" y="197"/>
                  </a:cubicBezTo>
                  <a:cubicBezTo>
                    <a:pt x="236" y="196"/>
                    <a:pt x="237" y="196"/>
                    <a:pt x="237" y="196"/>
                  </a:cubicBezTo>
                  <a:close/>
                  <a:moveTo>
                    <a:pt x="116" y="231"/>
                  </a:moveTo>
                  <a:cubicBezTo>
                    <a:pt x="116" y="230"/>
                    <a:pt x="116" y="230"/>
                    <a:pt x="116" y="230"/>
                  </a:cubicBezTo>
                  <a:cubicBezTo>
                    <a:pt x="116" y="230"/>
                    <a:pt x="116" y="230"/>
                    <a:pt x="116" y="231"/>
                  </a:cubicBezTo>
                  <a:close/>
                  <a:moveTo>
                    <a:pt x="34" y="214"/>
                  </a:moveTo>
                  <a:cubicBezTo>
                    <a:pt x="34" y="214"/>
                    <a:pt x="34" y="214"/>
                    <a:pt x="34" y="214"/>
                  </a:cubicBezTo>
                  <a:cubicBezTo>
                    <a:pt x="34" y="215"/>
                    <a:pt x="35" y="215"/>
                    <a:pt x="35" y="215"/>
                  </a:cubicBezTo>
                  <a:cubicBezTo>
                    <a:pt x="35" y="215"/>
                    <a:pt x="35" y="215"/>
                    <a:pt x="35" y="215"/>
                  </a:cubicBezTo>
                  <a:cubicBezTo>
                    <a:pt x="35" y="215"/>
                    <a:pt x="34" y="215"/>
                    <a:pt x="34" y="214"/>
                  </a:cubicBezTo>
                  <a:close/>
                  <a:moveTo>
                    <a:pt x="197" y="196"/>
                  </a:moveTo>
                  <a:cubicBezTo>
                    <a:pt x="197" y="196"/>
                    <a:pt x="197" y="196"/>
                    <a:pt x="197" y="196"/>
                  </a:cubicBezTo>
                  <a:cubicBezTo>
                    <a:pt x="198" y="196"/>
                    <a:pt x="198" y="196"/>
                    <a:pt x="198" y="195"/>
                  </a:cubicBezTo>
                  <a:cubicBezTo>
                    <a:pt x="198" y="195"/>
                    <a:pt x="197" y="196"/>
                    <a:pt x="197" y="196"/>
                  </a:cubicBezTo>
                  <a:close/>
                  <a:moveTo>
                    <a:pt x="25" y="169"/>
                  </a:moveTo>
                  <a:cubicBezTo>
                    <a:pt x="25" y="169"/>
                    <a:pt x="25" y="169"/>
                    <a:pt x="25" y="169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68"/>
                    <a:pt x="25" y="169"/>
                    <a:pt x="25" y="169"/>
                  </a:cubicBezTo>
                  <a:close/>
                  <a:moveTo>
                    <a:pt x="212" y="186"/>
                  </a:moveTo>
                  <a:cubicBezTo>
                    <a:pt x="211" y="186"/>
                    <a:pt x="211" y="186"/>
                    <a:pt x="212" y="187"/>
                  </a:cubicBezTo>
                  <a:cubicBezTo>
                    <a:pt x="212" y="187"/>
                    <a:pt x="212" y="187"/>
                    <a:pt x="212" y="187"/>
                  </a:cubicBezTo>
                  <a:cubicBezTo>
                    <a:pt x="212" y="186"/>
                    <a:pt x="212" y="186"/>
                    <a:pt x="212" y="186"/>
                  </a:cubicBezTo>
                  <a:close/>
                  <a:moveTo>
                    <a:pt x="242" y="75"/>
                  </a:moveTo>
                  <a:cubicBezTo>
                    <a:pt x="242" y="75"/>
                    <a:pt x="241" y="75"/>
                    <a:pt x="241" y="75"/>
                  </a:cubicBezTo>
                  <a:cubicBezTo>
                    <a:pt x="242" y="75"/>
                    <a:pt x="242" y="76"/>
                    <a:pt x="242" y="76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2" y="76"/>
                    <a:pt x="242" y="75"/>
                    <a:pt x="242" y="75"/>
                  </a:cubicBezTo>
                  <a:close/>
                  <a:moveTo>
                    <a:pt x="120" y="225"/>
                  </a:move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20" y="225"/>
                  </a:cubicBezTo>
                  <a:close/>
                  <a:moveTo>
                    <a:pt x="236" y="179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6" y="178"/>
                    <a:pt x="235" y="178"/>
                    <a:pt x="236" y="179"/>
                  </a:cubicBezTo>
                  <a:close/>
                  <a:moveTo>
                    <a:pt x="255" y="131"/>
                  </a:moveTo>
                  <a:cubicBezTo>
                    <a:pt x="254" y="131"/>
                    <a:pt x="254" y="131"/>
                    <a:pt x="254" y="131"/>
                  </a:cubicBezTo>
                  <a:cubicBezTo>
                    <a:pt x="254" y="131"/>
                    <a:pt x="254" y="131"/>
                    <a:pt x="254" y="131"/>
                  </a:cubicBezTo>
                  <a:cubicBezTo>
                    <a:pt x="254" y="131"/>
                    <a:pt x="254" y="131"/>
                    <a:pt x="255" y="131"/>
                  </a:cubicBezTo>
                  <a:cubicBezTo>
                    <a:pt x="255" y="131"/>
                    <a:pt x="255" y="131"/>
                    <a:pt x="255" y="131"/>
                  </a:cubicBezTo>
                  <a:close/>
                  <a:moveTo>
                    <a:pt x="186" y="37"/>
                  </a:moveTo>
                  <a:cubicBezTo>
                    <a:pt x="186" y="38"/>
                    <a:pt x="186" y="38"/>
                    <a:pt x="186" y="38"/>
                  </a:cubicBezTo>
                  <a:cubicBezTo>
                    <a:pt x="186" y="38"/>
                    <a:pt x="186" y="38"/>
                    <a:pt x="186" y="37"/>
                  </a:cubicBezTo>
                  <a:close/>
                  <a:moveTo>
                    <a:pt x="244" y="132"/>
                  </a:moveTo>
                  <a:cubicBezTo>
                    <a:pt x="244" y="132"/>
                    <a:pt x="244" y="132"/>
                    <a:pt x="244" y="132"/>
                  </a:cubicBezTo>
                  <a:cubicBezTo>
                    <a:pt x="244" y="132"/>
                    <a:pt x="244" y="133"/>
                    <a:pt x="244" y="133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4" y="133"/>
                    <a:pt x="244" y="132"/>
                    <a:pt x="244" y="132"/>
                  </a:cubicBezTo>
                  <a:close/>
                  <a:moveTo>
                    <a:pt x="45" y="131"/>
                  </a:moveTo>
                  <a:cubicBezTo>
                    <a:pt x="45" y="131"/>
                    <a:pt x="45" y="131"/>
                    <a:pt x="45" y="131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1"/>
                  </a:cubicBezTo>
                  <a:close/>
                  <a:moveTo>
                    <a:pt x="220" y="195"/>
                  </a:moveTo>
                  <a:cubicBezTo>
                    <a:pt x="220" y="195"/>
                    <a:pt x="220" y="195"/>
                    <a:pt x="220" y="195"/>
                  </a:cubicBezTo>
                  <a:cubicBezTo>
                    <a:pt x="220" y="195"/>
                    <a:pt x="220" y="195"/>
                    <a:pt x="220" y="196"/>
                  </a:cubicBezTo>
                  <a:cubicBezTo>
                    <a:pt x="220" y="195"/>
                    <a:pt x="220" y="195"/>
                    <a:pt x="220" y="195"/>
                  </a:cubicBezTo>
                  <a:close/>
                  <a:moveTo>
                    <a:pt x="33" y="169"/>
                  </a:moveTo>
                  <a:cubicBezTo>
                    <a:pt x="33" y="169"/>
                    <a:pt x="33" y="170"/>
                    <a:pt x="33" y="169"/>
                  </a:cubicBezTo>
                  <a:cubicBezTo>
                    <a:pt x="33" y="169"/>
                    <a:pt x="33" y="169"/>
                    <a:pt x="33" y="169"/>
                  </a:cubicBezTo>
                  <a:close/>
                  <a:moveTo>
                    <a:pt x="197" y="33"/>
                  </a:moveTo>
                  <a:cubicBezTo>
                    <a:pt x="198" y="34"/>
                    <a:pt x="198" y="34"/>
                    <a:pt x="198" y="34"/>
                  </a:cubicBezTo>
                  <a:cubicBezTo>
                    <a:pt x="198" y="34"/>
                    <a:pt x="198" y="34"/>
                    <a:pt x="197" y="33"/>
                  </a:cubicBezTo>
                  <a:close/>
                  <a:moveTo>
                    <a:pt x="33" y="213"/>
                  </a:move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lose/>
                  <a:moveTo>
                    <a:pt x="194" y="29"/>
                  </a:moveTo>
                  <a:cubicBezTo>
                    <a:pt x="194" y="29"/>
                    <a:pt x="194" y="28"/>
                    <a:pt x="194" y="28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4" y="28"/>
                    <a:pt x="193" y="28"/>
                    <a:pt x="193" y="28"/>
                  </a:cubicBezTo>
                  <a:cubicBezTo>
                    <a:pt x="194" y="28"/>
                    <a:pt x="194" y="28"/>
                    <a:pt x="194" y="29"/>
                  </a:cubicBezTo>
                  <a:close/>
                  <a:moveTo>
                    <a:pt x="182" y="202"/>
                  </a:moveTo>
                  <a:cubicBezTo>
                    <a:pt x="182" y="202"/>
                    <a:pt x="182" y="202"/>
                    <a:pt x="182" y="202"/>
                  </a:cubicBezTo>
                  <a:cubicBezTo>
                    <a:pt x="182" y="202"/>
                    <a:pt x="182" y="202"/>
                    <a:pt x="182" y="201"/>
                  </a:cubicBezTo>
                  <a:cubicBezTo>
                    <a:pt x="182" y="201"/>
                    <a:pt x="182" y="201"/>
                    <a:pt x="182" y="201"/>
                  </a:cubicBezTo>
                  <a:cubicBezTo>
                    <a:pt x="182" y="202"/>
                    <a:pt x="182" y="202"/>
                    <a:pt x="182" y="202"/>
                  </a:cubicBezTo>
                  <a:close/>
                  <a:moveTo>
                    <a:pt x="235" y="82"/>
                  </a:moveTo>
                  <a:cubicBezTo>
                    <a:pt x="235" y="82"/>
                    <a:pt x="234" y="82"/>
                    <a:pt x="234" y="82"/>
                  </a:cubicBezTo>
                  <a:cubicBezTo>
                    <a:pt x="234" y="83"/>
                    <a:pt x="235" y="83"/>
                    <a:pt x="235" y="83"/>
                  </a:cubicBezTo>
                  <a:cubicBezTo>
                    <a:pt x="235" y="83"/>
                    <a:pt x="235" y="83"/>
                    <a:pt x="235" y="83"/>
                  </a:cubicBezTo>
                  <a:cubicBezTo>
                    <a:pt x="235" y="83"/>
                    <a:pt x="235" y="83"/>
                    <a:pt x="235" y="82"/>
                  </a:cubicBezTo>
                  <a:close/>
                  <a:moveTo>
                    <a:pt x="166" y="25"/>
                  </a:moveTo>
                  <a:cubicBezTo>
                    <a:pt x="166" y="24"/>
                    <a:pt x="166" y="24"/>
                    <a:pt x="166" y="24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5"/>
                    <a:pt x="166" y="25"/>
                    <a:pt x="166" y="25"/>
                  </a:cubicBezTo>
                  <a:close/>
                  <a:moveTo>
                    <a:pt x="41" y="33"/>
                  </a:moveTo>
                  <a:cubicBezTo>
                    <a:pt x="41" y="33"/>
                    <a:pt x="42" y="33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1" y="33"/>
                  </a:cubicBezTo>
                  <a:close/>
                  <a:moveTo>
                    <a:pt x="225" y="96"/>
                  </a:moveTo>
                  <a:cubicBezTo>
                    <a:pt x="225" y="96"/>
                    <a:pt x="225" y="95"/>
                    <a:pt x="225" y="95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5" y="95"/>
                    <a:pt x="225" y="95"/>
                    <a:pt x="225" y="95"/>
                  </a:cubicBezTo>
                  <a:cubicBezTo>
                    <a:pt x="225" y="95"/>
                    <a:pt x="225" y="95"/>
                    <a:pt x="225" y="96"/>
                  </a:cubicBezTo>
                  <a:close/>
                  <a:moveTo>
                    <a:pt x="205" y="193"/>
                  </a:moveTo>
                  <a:cubicBezTo>
                    <a:pt x="205" y="193"/>
                    <a:pt x="205" y="193"/>
                    <a:pt x="205" y="193"/>
                  </a:cubicBezTo>
                  <a:cubicBezTo>
                    <a:pt x="205" y="193"/>
                    <a:pt x="205" y="193"/>
                    <a:pt x="205" y="193"/>
                  </a:cubicBezTo>
                  <a:cubicBezTo>
                    <a:pt x="205" y="193"/>
                    <a:pt x="205" y="193"/>
                    <a:pt x="205" y="193"/>
                  </a:cubicBezTo>
                  <a:close/>
                  <a:moveTo>
                    <a:pt x="26" y="176"/>
                  </a:moveTo>
                  <a:cubicBezTo>
                    <a:pt x="26" y="176"/>
                    <a:pt x="26" y="176"/>
                    <a:pt x="26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7"/>
                    <a:pt x="26" y="176"/>
                    <a:pt x="26" y="176"/>
                  </a:cubicBezTo>
                  <a:close/>
                  <a:moveTo>
                    <a:pt x="228" y="42"/>
                  </a:moveTo>
                  <a:cubicBezTo>
                    <a:pt x="229" y="42"/>
                    <a:pt x="229" y="42"/>
                    <a:pt x="229" y="42"/>
                  </a:cubicBezTo>
                  <a:cubicBezTo>
                    <a:pt x="228" y="42"/>
                    <a:pt x="228" y="42"/>
                    <a:pt x="228" y="42"/>
                  </a:cubicBezTo>
                  <a:cubicBezTo>
                    <a:pt x="228" y="42"/>
                    <a:pt x="228" y="42"/>
                    <a:pt x="228" y="42"/>
                  </a:cubicBezTo>
                  <a:cubicBezTo>
                    <a:pt x="228" y="42"/>
                    <a:pt x="228" y="42"/>
                    <a:pt x="228" y="42"/>
                  </a:cubicBezTo>
                  <a:close/>
                  <a:moveTo>
                    <a:pt x="32" y="172"/>
                  </a:move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2"/>
                    <a:pt x="32" y="171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2" y="172"/>
                    <a:pt x="32" y="172"/>
                    <a:pt x="32" y="172"/>
                  </a:cubicBezTo>
                  <a:close/>
                  <a:moveTo>
                    <a:pt x="216" y="225"/>
                  </a:moveTo>
                  <a:cubicBezTo>
                    <a:pt x="216" y="225"/>
                    <a:pt x="216" y="225"/>
                    <a:pt x="216" y="225"/>
                  </a:cubicBezTo>
                  <a:cubicBezTo>
                    <a:pt x="216" y="225"/>
                    <a:pt x="217" y="225"/>
                    <a:pt x="217" y="225"/>
                  </a:cubicBezTo>
                  <a:cubicBezTo>
                    <a:pt x="217" y="225"/>
                    <a:pt x="217" y="225"/>
                    <a:pt x="217" y="224"/>
                  </a:cubicBezTo>
                  <a:cubicBezTo>
                    <a:pt x="216" y="225"/>
                    <a:pt x="216" y="225"/>
                    <a:pt x="216" y="225"/>
                  </a:cubicBezTo>
                  <a:close/>
                  <a:moveTo>
                    <a:pt x="45" y="37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69" y="40"/>
                  </a:move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lose/>
                  <a:moveTo>
                    <a:pt x="32" y="212"/>
                  </a:moveTo>
                  <a:cubicBezTo>
                    <a:pt x="32" y="212"/>
                    <a:pt x="32" y="212"/>
                    <a:pt x="32" y="212"/>
                  </a:cubicBezTo>
                  <a:cubicBezTo>
                    <a:pt x="32" y="212"/>
                    <a:pt x="32" y="212"/>
                    <a:pt x="32" y="211"/>
                  </a:cubicBezTo>
                  <a:cubicBezTo>
                    <a:pt x="32" y="211"/>
                    <a:pt x="32" y="212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11"/>
            <p:cNvSpPr>
              <a:spLocks noEditPoints="1"/>
            </p:cNvSpPr>
            <p:nvPr/>
          </p:nvSpPr>
          <p:spPr bwMode="auto">
            <a:xfrm>
              <a:off x="4751969" y="3221554"/>
              <a:ext cx="314445" cy="331914"/>
            </a:xfrm>
            <a:custGeom>
              <a:avLst/>
              <a:gdLst>
                <a:gd name="T0" fmla="*/ 78 w 79"/>
                <a:gd name="T1" fmla="*/ 48 h 84"/>
                <a:gd name="T2" fmla="*/ 78 w 79"/>
                <a:gd name="T3" fmla="*/ 50 h 84"/>
                <a:gd name="T4" fmla="*/ 73 w 79"/>
                <a:gd name="T5" fmla="*/ 76 h 84"/>
                <a:gd name="T6" fmla="*/ 61 w 79"/>
                <a:gd name="T7" fmla="*/ 79 h 84"/>
                <a:gd name="T8" fmla="*/ 59 w 79"/>
                <a:gd name="T9" fmla="*/ 76 h 84"/>
                <a:gd name="T10" fmla="*/ 3 w 79"/>
                <a:gd name="T11" fmla="*/ 64 h 84"/>
                <a:gd name="T12" fmla="*/ 1 w 79"/>
                <a:gd name="T13" fmla="*/ 55 h 84"/>
                <a:gd name="T14" fmla="*/ 33 w 79"/>
                <a:gd name="T15" fmla="*/ 2 h 84"/>
                <a:gd name="T16" fmla="*/ 60 w 79"/>
                <a:gd name="T17" fmla="*/ 19 h 84"/>
                <a:gd name="T18" fmla="*/ 68 w 79"/>
                <a:gd name="T19" fmla="*/ 12 h 84"/>
                <a:gd name="T20" fmla="*/ 61 w 79"/>
                <a:gd name="T21" fmla="*/ 26 h 84"/>
                <a:gd name="T22" fmla="*/ 25 w 79"/>
                <a:gd name="T23" fmla="*/ 27 h 84"/>
                <a:gd name="T24" fmla="*/ 30 w 79"/>
                <a:gd name="T25" fmla="*/ 57 h 84"/>
                <a:gd name="T26" fmla="*/ 36 w 79"/>
                <a:gd name="T27" fmla="*/ 61 h 84"/>
                <a:gd name="T28" fmla="*/ 62 w 79"/>
                <a:gd name="T29" fmla="*/ 40 h 84"/>
                <a:gd name="T30" fmla="*/ 62 w 79"/>
                <a:gd name="T31" fmla="*/ 30 h 84"/>
                <a:gd name="T32" fmla="*/ 11 w 79"/>
                <a:gd name="T33" fmla="*/ 43 h 84"/>
                <a:gd name="T34" fmla="*/ 11 w 79"/>
                <a:gd name="T35" fmla="*/ 43 h 84"/>
                <a:gd name="T36" fmla="*/ 20 w 79"/>
                <a:gd name="T37" fmla="*/ 18 h 84"/>
                <a:gd name="T38" fmla="*/ 65 w 79"/>
                <a:gd name="T39" fmla="*/ 48 h 84"/>
                <a:gd name="T40" fmla="*/ 15 w 79"/>
                <a:gd name="T41" fmla="*/ 23 h 84"/>
                <a:gd name="T42" fmla="*/ 13 w 79"/>
                <a:gd name="T43" fmla="*/ 35 h 84"/>
                <a:gd name="T44" fmla="*/ 40 w 79"/>
                <a:gd name="T45" fmla="*/ 10 h 84"/>
                <a:gd name="T46" fmla="*/ 68 w 79"/>
                <a:gd name="T47" fmla="*/ 36 h 84"/>
                <a:gd name="T48" fmla="*/ 30 w 79"/>
                <a:gd name="T49" fmla="*/ 72 h 84"/>
                <a:gd name="T50" fmla="*/ 56 w 79"/>
                <a:gd name="T51" fmla="*/ 67 h 84"/>
                <a:gd name="T52" fmla="*/ 66 w 79"/>
                <a:gd name="T53" fmla="*/ 17 h 84"/>
                <a:gd name="T54" fmla="*/ 26 w 79"/>
                <a:gd name="T55" fmla="*/ 65 h 84"/>
                <a:gd name="T56" fmla="*/ 13 w 79"/>
                <a:gd name="T57" fmla="*/ 23 h 84"/>
                <a:gd name="T58" fmla="*/ 72 w 79"/>
                <a:gd name="T59" fmla="*/ 44 h 84"/>
                <a:gd name="T60" fmla="*/ 21 w 79"/>
                <a:gd name="T61" fmla="*/ 16 h 84"/>
                <a:gd name="T62" fmla="*/ 6 w 79"/>
                <a:gd name="T63" fmla="*/ 32 h 84"/>
                <a:gd name="T64" fmla="*/ 33 w 79"/>
                <a:gd name="T65" fmla="*/ 66 h 84"/>
                <a:gd name="T66" fmla="*/ 73 w 79"/>
                <a:gd name="T67" fmla="*/ 54 h 84"/>
                <a:gd name="T68" fmla="*/ 36 w 79"/>
                <a:gd name="T69" fmla="*/ 72 h 84"/>
                <a:gd name="T70" fmla="*/ 20 w 79"/>
                <a:gd name="T71" fmla="*/ 61 h 84"/>
                <a:gd name="T72" fmla="*/ 69 w 79"/>
                <a:gd name="T73" fmla="*/ 74 h 84"/>
                <a:gd name="T74" fmla="*/ 37 w 79"/>
                <a:gd name="T75" fmla="*/ 74 h 84"/>
                <a:gd name="T76" fmla="*/ 23 w 79"/>
                <a:gd name="T77" fmla="*/ 54 h 84"/>
                <a:gd name="T78" fmla="*/ 21 w 79"/>
                <a:gd name="T79" fmla="*/ 31 h 84"/>
                <a:gd name="T80" fmla="*/ 54 w 79"/>
                <a:gd name="T81" fmla="*/ 77 h 84"/>
                <a:gd name="T82" fmla="*/ 55 w 79"/>
                <a:gd name="T83" fmla="*/ 73 h 84"/>
                <a:gd name="T84" fmla="*/ 58 w 79"/>
                <a:gd name="T85" fmla="*/ 57 h 84"/>
                <a:gd name="T86" fmla="*/ 69 w 79"/>
                <a:gd name="T87" fmla="*/ 67 h 84"/>
                <a:gd name="T88" fmla="*/ 37 w 79"/>
                <a:gd name="T89" fmla="*/ 12 h 84"/>
                <a:gd name="T90" fmla="*/ 23 w 79"/>
                <a:gd name="T91" fmla="*/ 21 h 84"/>
                <a:gd name="T92" fmla="*/ 70 w 79"/>
                <a:gd name="T93" fmla="*/ 76 h 84"/>
                <a:gd name="T94" fmla="*/ 51 w 79"/>
                <a:gd name="T95" fmla="*/ 11 h 84"/>
                <a:gd name="T96" fmla="*/ 47 w 79"/>
                <a:gd name="T97" fmla="*/ 5 h 84"/>
                <a:gd name="T98" fmla="*/ 32 w 79"/>
                <a:gd name="T99" fmla="*/ 18 h 84"/>
                <a:gd name="T100" fmla="*/ 4 w 79"/>
                <a:gd name="T101" fmla="*/ 39 h 84"/>
                <a:gd name="T102" fmla="*/ 13 w 79"/>
                <a:gd name="T103" fmla="*/ 53 h 84"/>
                <a:gd name="T104" fmla="*/ 17 w 79"/>
                <a:gd name="T105" fmla="*/ 50 h 84"/>
                <a:gd name="T106" fmla="*/ 4 w 79"/>
                <a:gd name="T107" fmla="*/ 50 h 84"/>
                <a:gd name="T108" fmla="*/ 44 w 79"/>
                <a:gd name="T109" fmla="*/ 8 h 84"/>
                <a:gd name="T110" fmla="*/ 74 w 79"/>
                <a:gd name="T111" fmla="*/ 26 h 84"/>
                <a:gd name="T112" fmla="*/ 38 w 79"/>
                <a:gd name="T113" fmla="*/ 68 h 84"/>
                <a:gd name="T114" fmla="*/ 51 w 79"/>
                <a:gd name="T115" fmla="*/ 15 h 84"/>
                <a:gd name="T116" fmla="*/ 69 w 79"/>
                <a:gd name="T117" fmla="*/ 63 h 84"/>
                <a:gd name="T118" fmla="*/ 73 w 79"/>
                <a:gd name="T119" fmla="*/ 21 h 84"/>
                <a:gd name="T120" fmla="*/ 4 w 79"/>
                <a:gd name="T121" fmla="*/ 34 h 84"/>
                <a:gd name="T122" fmla="*/ 19 w 79"/>
                <a:gd name="T123" fmla="*/ 57 h 84"/>
                <a:gd name="T124" fmla="*/ 66 w 79"/>
                <a:gd name="T125" fmla="*/ 2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" h="84">
                  <a:moveTo>
                    <a:pt x="78" y="18"/>
                  </a:moveTo>
                  <a:cubicBezTo>
                    <a:pt x="78" y="20"/>
                    <a:pt x="78" y="23"/>
                    <a:pt x="78" y="25"/>
                  </a:cubicBezTo>
                  <a:cubicBezTo>
                    <a:pt x="79" y="28"/>
                    <a:pt x="78" y="30"/>
                    <a:pt x="78" y="33"/>
                  </a:cubicBezTo>
                  <a:cubicBezTo>
                    <a:pt x="79" y="35"/>
                    <a:pt x="78" y="38"/>
                    <a:pt x="78" y="41"/>
                  </a:cubicBezTo>
                  <a:cubicBezTo>
                    <a:pt x="78" y="43"/>
                    <a:pt x="78" y="46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7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5" y="47"/>
                    <a:pt x="75" y="47"/>
                    <a:pt x="75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7" y="49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52"/>
                    <a:pt x="78" y="53"/>
                    <a:pt x="78" y="54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60"/>
                    <a:pt x="78" y="65"/>
                    <a:pt x="78" y="70"/>
                  </a:cubicBezTo>
                  <a:cubicBezTo>
                    <a:pt x="78" y="71"/>
                    <a:pt x="77" y="71"/>
                    <a:pt x="77" y="72"/>
                  </a:cubicBezTo>
                  <a:cubicBezTo>
                    <a:pt x="76" y="73"/>
                    <a:pt x="75" y="74"/>
                    <a:pt x="74" y="75"/>
                  </a:cubicBezTo>
                  <a:cubicBezTo>
                    <a:pt x="73" y="75"/>
                    <a:pt x="73" y="76"/>
                    <a:pt x="73" y="76"/>
                  </a:cubicBezTo>
                  <a:cubicBezTo>
                    <a:pt x="72" y="77"/>
                    <a:pt x="72" y="78"/>
                    <a:pt x="71" y="78"/>
                  </a:cubicBezTo>
                  <a:cubicBezTo>
                    <a:pt x="70" y="78"/>
                    <a:pt x="70" y="79"/>
                    <a:pt x="69" y="80"/>
                  </a:cubicBezTo>
                  <a:cubicBezTo>
                    <a:pt x="68" y="81"/>
                    <a:pt x="67" y="82"/>
                    <a:pt x="66" y="83"/>
                  </a:cubicBezTo>
                  <a:cubicBezTo>
                    <a:pt x="66" y="84"/>
                    <a:pt x="65" y="84"/>
                    <a:pt x="64" y="84"/>
                  </a:cubicBezTo>
                  <a:cubicBezTo>
                    <a:pt x="63" y="83"/>
                    <a:pt x="61" y="83"/>
                    <a:pt x="60" y="83"/>
                  </a:cubicBezTo>
                  <a:cubicBezTo>
                    <a:pt x="61" y="82"/>
                    <a:pt x="61" y="81"/>
                    <a:pt x="61" y="79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8"/>
                    <a:pt x="62" y="78"/>
                    <a:pt x="61" y="78"/>
                  </a:cubicBezTo>
                  <a:cubicBezTo>
                    <a:pt x="61" y="79"/>
                    <a:pt x="60" y="81"/>
                    <a:pt x="60" y="83"/>
                  </a:cubicBezTo>
                  <a:cubicBezTo>
                    <a:pt x="59" y="83"/>
                    <a:pt x="58" y="82"/>
                    <a:pt x="58" y="82"/>
                  </a:cubicBezTo>
                  <a:cubicBezTo>
                    <a:pt x="58" y="80"/>
                    <a:pt x="59" y="78"/>
                    <a:pt x="60" y="76"/>
                  </a:cubicBezTo>
                  <a:cubicBezTo>
                    <a:pt x="60" y="76"/>
                    <a:pt x="59" y="76"/>
                    <a:pt x="59" y="76"/>
                  </a:cubicBezTo>
                  <a:cubicBezTo>
                    <a:pt x="58" y="78"/>
                    <a:pt x="57" y="80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1" y="80"/>
                    <a:pt x="46" y="79"/>
                    <a:pt x="41" y="77"/>
                  </a:cubicBezTo>
                  <a:cubicBezTo>
                    <a:pt x="35" y="75"/>
                    <a:pt x="28" y="73"/>
                    <a:pt x="21" y="71"/>
                  </a:cubicBezTo>
                  <a:cubicBezTo>
                    <a:pt x="17" y="70"/>
                    <a:pt x="13" y="68"/>
                    <a:pt x="10" y="67"/>
                  </a:cubicBezTo>
                  <a:cubicBezTo>
                    <a:pt x="7" y="66"/>
                    <a:pt x="5" y="65"/>
                    <a:pt x="3" y="64"/>
                  </a:cubicBezTo>
                  <a:cubicBezTo>
                    <a:pt x="3" y="64"/>
                    <a:pt x="2" y="63"/>
                    <a:pt x="2" y="63"/>
                  </a:cubicBezTo>
                  <a:cubicBezTo>
                    <a:pt x="2" y="61"/>
                    <a:pt x="2" y="59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6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49"/>
                    <a:pt x="0" y="43"/>
                    <a:pt x="0" y="37"/>
                  </a:cubicBezTo>
                  <a:cubicBezTo>
                    <a:pt x="0" y="35"/>
                    <a:pt x="0" y="32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0" y="18"/>
                    <a:pt x="21" y="9"/>
                    <a:pt x="32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4" y="1"/>
                    <a:pt x="33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44" y="4"/>
                    <a:pt x="54" y="6"/>
                    <a:pt x="63" y="10"/>
                  </a:cubicBezTo>
                  <a:cubicBezTo>
                    <a:pt x="63" y="12"/>
                    <a:pt x="63" y="13"/>
                    <a:pt x="61" y="12"/>
                  </a:cubicBezTo>
                  <a:cubicBezTo>
                    <a:pt x="61" y="14"/>
                    <a:pt x="60" y="15"/>
                    <a:pt x="60" y="17"/>
                  </a:cubicBezTo>
                  <a:cubicBezTo>
                    <a:pt x="59" y="17"/>
                    <a:pt x="60" y="18"/>
                    <a:pt x="60" y="19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2" y="16"/>
                    <a:pt x="63" y="14"/>
                    <a:pt x="64" y="13"/>
                  </a:cubicBezTo>
                  <a:cubicBezTo>
                    <a:pt x="64" y="12"/>
                    <a:pt x="65" y="12"/>
                    <a:pt x="64" y="11"/>
                  </a:cubicBezTo>
                  <a:cubicBezTo>
                    <a:pt x="65" y="11"/>
                    <a:pt x="66" y="11"/>
                    <a:pt x="67" y="12"/>
                  </a:cubicBezTo>
                  <a:cubicBezTo>
                    <a:pt x="67" y="12"/>
                    <a:pt x="67" y="13"/>
                    <a:pt x="68" y="14"/>
                  </a:cubicBezTo>
                  <a:cubicBezTo>
                    <a:pt x="68" y="13"/>
                    <a:pt x="68" y="13"/>
                    <a:pt x="68" y="12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71" y="13"/>
                    <a:pt x="73" y="14"/>
                    <a:pt x="74" y="14"/>
                  </a:cubicBezTo>
                  <a:cubicBezTo>
                    <a:pt x="75" y="15"/>
                    <a:pt x="75" y="15"/>
                    <a:pt x="75" y="16"/>
                  </a:cubicBezTo>
                  <a:cubicBezTo>
                    <a:pt x="75" y="17"/>
                    <a:pt x="75" y="17"/>
                    <a:pt x="76" y="18"/>
                  </a:cubicBezTo>
                  <a:cubicBezTo>
                    <a:pt x="76" y="18"/>
                    <a:pt x="77" y="18"/>
                    <a:pt x="78" y="18"/>
                  </a:cubicBezTo>
                  <a:close/>
                  <a:moveTo>
                    <a:pt x="61" y="26"/>
                  </a:moveTo>
                  <a:cubicBezTo>
                    <a:pt x="60" y="25"/>
                    <a:pt x="60" y="24"/>
                    <a:pt x="59" y="23"/>
                  </a:cubicBezTo>
                  <a:cubicBezTo>
                    <a:pt x="57" y="21"/>
                    <a:pt x="54" y="19"/>
                    <a:pt x="51" y="18"/>
                  </a:cubicBezTo>
                  <a:cubicBezTo>
                    <a:pt x="47" y="17"/>
                    <a:pt x="44" y="16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5" y="18"/>
                    <a:pt x="32" y="19"/>
                    <a:pt x="29" y="21"/>
                  </a:cubicBezTo>
                  <a:cubicBezTo>
                    <a:pt x="28" y="23"/>
                    <a:pt x="26" y="25"/>
                    <a:pt x="25" y="27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2" y="31"/>
                    <a:pt x="21" y="32"/>
                    <a:pt x="21" y="34"/>
                  </a:cubicBezTo>
                  <a:cubicBezTo>
                    <a:pt x="19" y="39"/>
                    <a:pt x="20" y="43"/>
                    <a:pt x="22" y="47"/>
                  </a:cubicBezTo>
                  <a:cubicBezTo>
                    <a:pt x="22" y="48"/>
                    <a:pt x="23" y="48"/>
                    <a:pt x="23" y="48"/>
                  </a:cubicBezTo>
                  <a:cubicBezTo>
                    <a:pt x="24" y="52"/>
                    <a:pt x="27" y="55"/>
                    <a:pt x="30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1" y="59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9"/>
                    <a:pt x="33" y="59"/>
                    <a:pt x="34" y="60"/>
                  </a:cubicBezTo>
                  <a:cubicBezTo>
                    <a:pt x="35" y="61"/>
                    <a:pt x="35" y="62"/>
                    <a:pt x="35" y="64"/>
                  </a:cubicBezTo>
                  <a:cubicBezTo>
                    <a:pt x="36" y="63"/>
                    <a:pt x="36" y="62"/>
                    <a:pt x="36" y="61"/>
                  </a:cubicBezTo>
                  <a:cubicBezTo>
                    <a:pt x="35" y="61"/>
                    <a:pt x="35" y="60"/>
                    <a:pt x="35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40" y="61"/>
                    <a:pt x="43" y="62"/>
                    <a:pt x="47" y="61"/>
                  </a:cubicBezTo>
                  <a:cubicBezTo>
                    <a:pt x="54" y="60"/>
                    <a:pt x="59" y="55"/>
                    <a:pt x="62" y="48"/>
                  </a:cubicBezTo>
                  <a:cubicBezTo>
                    <a:pt x="62" y="46"/>
                    <a:pt x="63" y="43"/>
                    <a:pt x="62" y="41"/>
                  </a:cubicBezTo>
                  <a:cubicBezTo>
                    <a:pt x="62" y="41"/>
                    <a:pt x="62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1"/>
                    <a:pt x="63" y="41"/>
                  </a:cubicBezTo>
                  <a:cubicBezTo>
                    <a:pt x="64" y="41"/>
                    <a:pt x="64" y="40"/>
                    <a:pt x="64" y="40"/>
                  </a:cubicBezTo>
                  <a:cubicBezTo>
                    <a:pt x="64" y="39"/>
                    <a:pt x="63" y="39"/>
                    <a:pt x="63" y="38"/>
                  </a:cubicBezTo>
                  <a:cubicBezTo>
                    <a:pt x="63" y="38"/>
                    <a:pt x="63" y="38"/>
                    <a:pt x="62" y="39"/>
                  </a:cubicBezTo>
                  <a:cubicBezTo>
                    <a:pt x="62" y="36"/>
                    <a:pt x="63" y="33"/>
                    <a:pt x="62" y="30"/>
                  </a:cubicBezTo>
                  <a:cubicBezTo>
                    <a:pt x="63" y="30"/>
                    <a:pt x="63" y="30"/>
                    <a:pt x="64" y="30"/>
                  </a:cubicBezTo>
                  <a:cubicBezTo>
                    <a:pt x="64" y="30"/>
                    <a:pt x="64" y="29"/>
                    <a:pt x="65" y="29"/>
                  </a:cubicBezTo>
                  <a:cubicBezTo>
                    <a:pt x="65" y="28"/>
                    <a:pt x="65" y="27"/>
                    <a:pt x="66" y="25"/>
                  </a:cubicBezTo>
                  <a:cubicBezTo>
                    <a:pt x="65" y="25"/>
                    <a:pt x="64" y="24"/>
                    <a:pt x="63" y="24"/>
                  </a:cubicBezTo>
                  <a:cubicBezTo>
                    <a:pt x="62" y="24"/>
                    <a:pt x="62" y="25"/>
                    <a:pt x="61" y="26"/>
                  </a:cubicBezTo>
                  <a:close/>
                  <a:moveTo>
                    <a:pt x="11" y="43"/>
                  </a:moveTo>
                  <a:cubicBezTo>
                    <a:pt x="11" y="43"/>
                    <a:pt x="12" y="43"/>
                    <a:pt x="12" y="42"/>
                  </a:cubicBezTo>
                  <a:cubicBezTo>
                    <a:pt x="13" y="42"/>
                    <a:pt x="13" y="41"/>
                    <a:pt x="13" y="40"/>
                  </a:cubicBezTo>
                  <a:cubicBezTo>
                    <a:pt x="12" y="39"/>
                    <a:pt x="11" y="38"/>
                    <a:pt x="10" y="37"/>
                  </a:cubicBezTo>
                  <a:cubicBezTo>
                    <a:pt x="10" y="37"/>
                    <a:pt x="10" y="37"/>
                    <a:pt x="9" y="37"/>
                  </a:cubicBezTo>
                  <a:cubicBezTo>
                    <a:pt x="9" y="38"/>
                    <a:pt x="9" y="39"/>
                    <a:pt x="8" y="40"/>
                  </a:cubicBezTo>
                  <a:cubicBezTo>
                    <a:pt x="10" y="40"/>
                    <a:pt x="11" y="41"/>
                    <a:pt x="11" y="43"/>
                  </a:cubicBezTo>
                  <a:close/>
                  <a:moveTo>
                    <a:pt x="20" y="18"/>
                  </a:moveTo>
                  <a:cubicBezTo>
                    <a:pt x="19" y="19"/>
                    <a:pt x="18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3"/>
                    <a:pt x="18" y="24"/>
                    <a:pt x="18" y="26"/>
                  </a:cubicBezTo>
                  <a:cubicBezTo>
                    <a:pt x="18" y="26"/>
                    <a:pt x="18" y="26"/>
                    <a:pt x="18" y="27"/>
                  </a:cubicBezTo>
                  <a:cubicBezTo>
                    <a:pt x="19" y="25"/>
                    <a:pt x="20" y="20"/>
                    <a:pt x="20" y="18"/>
                  </a:cubicBezTo>
                  <a:close/>
                  <a:moveTo>
                    <a:pt x="66" y="49"/>
                  </a:moveTo>
                  <a:cubicBezTo>
                    <a:pt x="67" y="49"/>
                    <a:pt x="67" y="48"/>
                    <a:pt x="68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9" y="45"/>
                    <a:pt x="68" y="45"/>
                    <a:pt x="68" y="44"/>
                  </a:cubicBezTo>
                  <a:cubicBezTo>
                    <a:pt x="67" y="45"/>
                    <a:pt x="66" y="46"/>
                    <a:pt x="66" y="47"/>
                  </a:cubicBezTo>
                  <a:cubicBezTo>
                    <a:pt x="65" y="47"/>
                    <a:pt x="65" y="47"/>
                    <a:pt x="65" y="48"/>
                  </a:cubicBezTo>
                  <a:cubicBezTo>
                    <a:pt x="65" y="48"/>
                    <a:pt x="65" y="49"/>
                    <a:pt x="66" y="49"/>
                  </a:cubicBezTo>
                  <a:close/>
                  <a:moveTo>
                    <a:pt x="15" y="23"/>
                  </a:moveTo>
                  <a:cubicBezTo>
                    <a:pt x="15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5" y="28"/>
                    <a:pt x="15" y="30"/>
                    <a:pt x="16" y="32"/>
                  </a:cubicBezTo>
                  <a:cubicBezTo>
                    <a:pt x="17" y="31"/>
                    <a:pt x="16" y="28"/>
                    <a:pt x="15" y="23"/>
                  </a:cubicBezTo>
                  <a:close/>
                  <a:moveTo>
                    <a:pt x="14" y="37"/>
                  </a:moveTo>
                  <a:cubicBezTo>
                    <a:pt x="15" y="37"/>
                    <a:pt x="15" y="36"/>
                    <a:pt x="14" y="36"/>
                  </a:cubicBezTo>
                  <a:cubicBezTo>
                    <a:pt x="14" y="33"/>
                    <a:pt x="13" y="31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1" y="30"/>
                    <a:pt x="12" y="30"/>
                  </a:cubicBezTo>
                  <a:cubicBezTo>
                    <a:pt x="12" y="32"/>
                    <a:pt x="13" y="33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4" y="37"/>
                  </a:cubicBezTo>
                  <a:close/>
                  <a:moveTo>
                    <a:pt x="39" y="16"/>
                  </a:moveTo>
                  <a:cubicBezTo>
                    <a:pt x="40" y="15"/>
                    <a:pt x="41" y="14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0" y="10"/>
                  </a:cubicBezTo>
                  <a:cubicBezTo>
                    <a:pt x="40" y="10"/>
                    <a:pt x="40" y="11"/>
                    <a:pt x="40" y="11"/>
                  </a:cubicBezTo>
                  <a:cubicBezTo>
                    <a:pt x="39" y="12"/>
                    <a:pt x="39" y="13"/>
                    <a:pt x="38" y="14"/>
                  </a:cubicBezTo>
                  <a:cubicBezTo>
                    <a:pt x="38" y="15"/>
                    <a:pt x="39" y="15"/>
                    <a:pt x="39" y="16"/>
                  </a:cubicBezTo>
                  <a:close/>
                  <a:moveTo>
                    <a:pt x="64" y="36"/>
                  </a:moveTo>
                  <a:cubicBezTo>
                    <a:pt x="65" y="37"/>
                    <a:pt x="65" y="38"/>
                    <a:pt x="66" y="38"/>
                  </a:cubicBezTo>
                  <a:cubicBezTo>
                    <a:pt x="67" y="38"/>
                    <a:pt x="67" y="37"/>
                    <a:pt x="68" y="36"/>
                  </a:cubicBezTo>
                  <a:cubicBezTo>
                    <a:pt x="67" y="35"/>
                    <a:pt x="66" y="35"/>
                    <a:pt x="65" y="34"/>
                  </a:cubicBezTo>
                  <a:cubicBezTo>
                    <a:pt x="65" y="35"/>
                    <a:pt x="64" y="36"/>
                    <a:pt x="64" y="36"/>
                  </a:cubicBezTo>
                  <a:close/>
                  <a:moveTo>
                    <a:pt x="31" y="70"/>
                  </a:moveTo>
                  <a:cubicBezTo>
                    <a:pt x="31" y="69"/>
                    <a:pt x="30" y="68"/>
                    <a:pt x="30" y="67"/>
                  </a:cubicBezTo>
                  <a:cubicBezTo>
                    <a:pt x="29" y="68"/>
                    <a:pt x="29" y="69"/>
                    <a:pt x="29" y="71"/>
                  </a:cubicBezTo>
                  <a:cubicBezTo>
                    <a:pt x="29" y="71"/>
                    <a:pt x="30" y="71"/>
                    <a:pt x="30" y="72"/>
                  </a:cubicBezTo>
                  <a:cubicBezTo>
                    <a:pt x="31" y="71"/>
                    <a:pt x="31" y="71"/>
                    <a:pt x="31" y="70"/>
                  </a:cubicBezTo>
                  <a:close/>
                  <a:moveTo>
                    <a:pt x="57" y="69"/>
                  </a:moveTo>
                  <a:cubicBezTo>
                    <a:pt x="58" y="69"/>
                    <a:pt x="58" y="69"/>
                    <a:pt x="58" y="68"/>
                  </a:cubicBezTo>
                  <a:cubicBezTo>
                    <a:pt x="58" y="68"/>
                    <a:pt x="58" y="67"/>
                    <a:pt x="57" y="66"/>
                  </a:cubicBezTo>
                  <a:cubicBezTo>
                    <a:pt x="57" y="66"/>
                    <a:pt x="57" y="65"/>
                    <a:pt x="56" y="64"/>
                  </a:cubicBezTo>
                  <a:cubicBezTo>
                    <a:pt x="56" y="65"/>
                    <a:pt x="56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8"/>
                    <a:pt x="57" y="69"/>
                    <a:pt x="57" y="69"/>
                  </a:cubicBezTo>
                  <a:close/>
                  <a:moveTo>
                    <a:pt x="65" y="15"/>
                  </a:moveTo>
                  <a:cubicBezTo>
                    <a:pt x="65" y="15"/>
                    <a:pt x="64" y="16"/>
                    <a:pt x="63" y="17"/>
                  </a:cubicBezTo>
                  <a:cubicBezTo>
                    <a:pt x="64" y="18"/>
                    <a:pt x="64" y="19"/>
                    <a:pt x="64" y="19"/>
                  </a:cubicBezTo>
                  <a:cubicBezTo>
                    <a:pt x="65" y="19"/>
                    <a:pt x="65" y="18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5" y="15"/>
                    <a:pt x="65" y="15"/>
                  </a:cubicBezTo>
                  <a:close/>
                  <a:moveTo>
                    <a:pt x="26" y="65"/>
                  </a:moveTo>
                  <a:cubicBezTo>
                    <a:pt x="26" y="64"/>
                    <a:pt x="26" y="63"/>
                    <a:pt x="27" y="62"/>
                  </a:cubicBezTo>
                  <a:cubicBezTo>
                    <a:pt x="27" y="61"/>
                    <a:pt x="27" y="60"/>
                    <a:pt x="26" y="60"/>
                  </a:cubicBezTo>
                  <a:cubicBezTo>
                    <a:pt x="25" y="61"/>
                    <a:pt x="25" y="62"/>
                    <a:pt x="26" y="65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1"/>
                    <a:pt x="15" y="21"/>
                  </a:cubicBezTo>
                  <a:cubicBezTo>
                    <a:pt x="15" y="20"/>
                    <a:pt x="15" y="19"/>
                    <a:pt x="14" y="18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3" y="21"/>
                    <a:pt x="13" y="22"/>
                    <a:pt x="13" y="23"/>
                  </a:cubicBezTo>
                  <a:close/>
                  <a:moveTo>
                    <a:pt x="68" y="30"/>
                  </a:moveTo>
                  <a:cubicBezTo>
                    <a:pt x="67" y="31"/>
                    <a:pt x="67" y="31"/>
                    <a:pt x="66" y="32"/>
                  </a:cubicBezTo>
                  <a:cubicBezTo>
                    <a:pt x="67" y="33"/>
                    <a:pt x="68" y="33"/>
                    <a:pt x="69" y="34"/>
                  </a:cubicBezTo>
                  <a:cubicBezTo>
                    <a:pt x="68" y="32"/>
                    <a:pt x="68" y="31"/>
                    <a:pt x="68" y="30"/>
                  </a:cubicBezTo>
                  <a:close/>
                  <a:moveTo>
                    <a:pt x="73" y="41"/>
                  </a:moveTo>
                  <a:cubicBezTo>
                    <a:pt x="73" y="42"/>
                    <a:pt x="72" y="43"/>
                    <a:pt x="72" y="44"/>
                  </a:cubicBezTo>
                  <a:cubicBezTo>
                    <a:pt x="72" y="44"/>
                    <a:pt x="72" y="45"/>
                    <a:pt x="72" y="45"/>
                  </a:cubicBezTo>
                  <a:cubicBezTo>
                    <a:pt x="71" y="46"/>
                    <a:pt x="72" y="46"/>
                    <a:pt x="72" y="46"/>
                  </a:cubicBezTo>
                  <a:cubicBezTo>
                    <a:pt x="73" y="45"/>
                    <a:pt x="74" y="43"/>
                    <a:pt x="73" y="41"/>
                  </a:cubicBezTo>
                  <a:close/>
                  <a:moveTo>
                    <a:pt x="23" y="14"/>
                  </a:moveTo>
                  <a:cubicBezTo>
                    <a:pt x="22" y="14"/>
                    <a:pt x="22" y="15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2" y="17"/>
                    <a:pt x="22" y="18"/>
                  </a:cubicBezTo>
                  <a:cubicBezTo>
                    <a:pt x="22" y="17"/>
                    <a:pt x="23" y="16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lose/>
                  <a:moveTo>
                    <a:pt x="6" y="32"/>
                  </a:moveTo>
                  <a:cubicBezTo>
                    <a:pt x="6" y="31"/>
                    <a:pt x="6" y="29"/>
                    <a:pt x="5" y="27"/>
                  </a:cubicBezTo>
                  <a:cubicBezTo>
                    <a:pt x="4" y="29"/>
                    <a:pt x="5" y="31"/>
                    <a:pt x="6" y="32"/>
                  </a:cubicBezTo>
                  <a:close/>
                  <a:moveTo>
                    <a:pt x="55" y="14"/>
                  </a:moveTo>
                  <a:cubicBezTo>
                    <a:pt x="54" y="15"/>
                    <a:pt x="54" y="16"/>
                    <a:pt x="54" y="18"/>
                  </a:cubicBezTo>
                  <a:cubicBezTo>
                    <a:pt x="54" y="17"/>
                    <a:pt x="55" y="16"/>
                    <a:pt x="56" y="14"/>
                  </a:cubicBezTo>
                  <a:cubicBezTo>
                    <a:pt x="56" y="14"/>
                    <a:pt x="55" y="14"/>
                    <a:pt x="55" y="14"/>
                  </a:cubicBezTo>
                  <a:close/>
                  <a:moveTo>
                    <a:pt x="32" y="68"/>
                  </a:moveTo>
                  <a:cubicBezTo>
                    <a:pt x="33" y="67"/>
                    <a:pt x="34" y="66"/>
                    <a:pt x="33" y="66"/>
                  </a:cubicBezTo>
                  <a:cubicBezTo>
                    <a:pt x="32" y="66"/>
                    <a:pt x="32" y="66"/>
                    <a:pt x="31" y="66"/>
                  </a:cubicBezTo>
                  <a:cubicBezTo>
                    <a:pt x="32" y="66"/>
                    <a:pt x="32" y="67"/>
                    <a:pt x="32" y="68"/>
                  </a:cubicBezTo>
                  <a:close/>
                  <a:moveTo>
                    <a:pt x="74" y="53"/>
                  </a:moveTo>
                  <a:cubicBezTo>
                    <a:pt x="74" y="53"/>
                    <a:pt x="74" y="52"/>
                    <a:pt x="74" y="52"/>
                  </a:cubicBezTo>
                  <a:cubicBezTo>
                    <a:pt x="73" y="51"/>
                    <a:pt x="73" y="52"/>
                    <a:pt x="73" y="52"/>
                  </a:cubicBezTo>
                  <a:cubicBezTo>
                    <a:pt x="72" y="52"/>
                    <a:pt x="72" y="53"/>
                    <a:pt x="73" y="54"/>
                  </a:cubicBezTo>
                  <a:cubicBezTo>
                    <a:pt x="73" y="54"/>
                    <a:pt x="74" y="53"/>
                    <a:pt x="74" y="53"/>
                  </a:cubicBezTo>
                  <a:close/>
                  <a:moveTo>
                    <a:pt x="10" y="25"/>
                  </a:moveTo>
                  <a:cubicBezTo>
                    <a:pt x="10" y="24"/>
                    <a:pt x="11" y="23"/>
                    <a:pt x="10" y="22"/>
                  </a:cubicBezTo>
                  <a:cubicBezTo>
                    <a:pt x="9" y="23"/>
                    <a:pt x="9" y="24"/>
                    <a:pt x="10" y="25"/>
                  </a:cubicBezTo>
                  <a:close/>
                  <a:moveTo>
                    <a:pt x="36" y="69"/>
                  </a:moveTo>
                  <a:cubicBezTo>
                    <a:pt x="36" y="70"/>
                    <a:pt x="36" y="71"/>
                    <a:pt x="36" y="72"/>
                  </a:cubicBezTo>
                  <a:cubicBezTo>
                    <a:pt x="37" y="72"/>
                    <a:pt x="37" y="72"/>
                    <a:pt x="38" y="71"/>
                  </a:cubicBezTo>
                  <a:cubicBezTo>
                    <a:pt x="37" y="70"/>
                    <a:pt x="37" y="70"/>
                    <a:pt x="36" y="69"/>
                  </a:cubicBezTo>
                  <a:close/>
                  <a:moveTo>
                    <a:pt x="20" y="61"/>
                  </a:moveTo>
                  <a:cubicBezTo>
                    <a:pt x="19" y="61"/>
                    <a:pt x="18" y="62"/>
                    <a:pt x="18" y="63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9" y="63"/>
                    <a:pt x="20" y="62"/>
                    <a:pt x="20" y="6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8" y="15"/>
                  </a:cubicBezTo>
                  <a:cubicBezTo>
                    <a:pt x="28" y="14"/>
                    <a:pt x="29" y="13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9" y="74"/>
                  </a:cubicBezTo>
                  <a:cubicBezTo>
                    <a:pt x="69" y="73"/>
                    <a:pt x="70" y="72"/>
                    <a:pt x="70" y="71"/>
                  </a:cubicBezTo>
                  <a:cubicBezTo>
                    <a:pt x="71" y="70"/>
                    <a:pt x="71" y="70"/>
                    <a:pt x="70" y="69"/>
                  </a:cubicBezTo>
                  <a:cubicBezTo>
                    <a:pt x="70" y="71"/>
                    <a:pt x="69" y="72"/>
                    <a:pt x="68" y="73"/>
                  </a:cubicBezTo>
                  <a:close/>
                  <a:moveTo>
                    <a:pt x="40" y="73"/>
                  </a:moveTo>
                  <a:cubicBezTo>
                    <a:pt x="39" y="73"/>
                    <a:pt x="39" y="73"/>
                    <a:pt x="39" y="73"/>
                  </a:cubicBezTo>
                  <a:cubicBezTo>
                    <a:pt x="38" y="73"/>
                    <a:pt x="38" y="74"/>
                    <a:pt x="37" y="74"/>
                  </a:cubicBezTo>
                  <a:cubicBezTo>
                    <a:pt x="36" y="74"/>
                    <a:pt x="37" y="75"/>
                    <a:pt x="37" y="75"/>
                  </a:cubicBezTo>
                  <a:cubicBezTo>
                    <a:pt x="38" y="75"/>
                    <a:pt x="39" y="74"/>
                    <a:pt x="40" y="73"/>
                  </a:cubicBezTo>
                  <a:close/>
                  <a:moveTo>
                    <a:pt x="24" y="53"/>
                  </a:moveTo>
                  <a:cubicBezTo>
                    <a:pt x="24" y="53"/>
                    <a:pt x="24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2" y="52"/>
                    <a:pt x="22" y="53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3"/>
                    <a:pt x="24" y="53"/>
                    <a:pt x="24" y="53"/>
                  </a:cubicBezTo>
                  <a:close/>
                  <a:moveTo>
                    <a:pt x="21" y="31"/>
                  </a:moveTo>
                  <a:cubicBezTo>
                    <a:pt x="20" y="32"/>
                    <a:pt x="19" y="34"/>
                    <a:pt x="19" y="35"/>
                  </a:cubicBezTo>
                  <a:cubicBezTo>
                    <a:pt x="20" y="34"/>
                    <a:pt x="20" y="33"/>
                    <a:pt x="21" y="33"/>
                  </a:cubicBezTo>
                  <a:cubicBezTo>
                    <a:pt x="21" y="32"/>
                    <a:pt x="21" y="32"/>
                    <a:pt x="21" y="31"/>
                  </a:cubicBezTo>
                  <a:close/>
                  <a:moveTo>
                    <a:pt x="30" y="16"/>
                  </a:move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8"/>
                    <a:pt x="30" y="17"/>
                    <a:pt x="30" y="16"/>
                  </a:cubicBezTo>
                  <a:close/>
                  <a:moveTo>
                    <a:pt x="54" y="77"/>
                  </a:moveTo>
                  <a:cubicBezTo>
                    <a:pt x="56" y="76"/>
                    <a:pt x="57" y="74"/>
                    <a:pt x="57" y="73"/>
                  </a:cubicBezTo>
                  <a:cubicBezTo>
                    <a:pt x="56" y="74"/>
                    <a:pt x="54" y="76"/>
                    <a:pt x="54" y="77"/>
                  </a:cubicBezTo>
                  <a:close/>
                  <a:moveTo>
                    <a:pt x="55" y="70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55" y="71"/>
                    <a:pt x="55" y="72"/>
                    <a:pt x="54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2"/>
                    <a:pt x="56" y="72"/>
                    <a:pt x="56" y="71"/>
                  </a:cubicBezTo>
                  <a:cubicBezTo>
                    <a:pt x="56" y="71"/>
                    <a:pt x="55" y="70"/>
                    <a:pt x="55" y="70"/>
                  </a:cubicBezTo>
                  <a:close/>
                  <a:moveTo>
                    <a:pt x="13" y="51"/>
                  </a:moveTo>
                  <a:cubicBezTo>
                    <a:pt x="15" y="50"/>
                    <a:pt x="15" y="50"/>
                    <a:pt x="15" y="48"/>
                  </a:cubicBezTo>
                  <a:cubicBezTo>
                    <a:pt x="14" y="49"/>
                    <a:pt x="13" y="50"/>
                    <a:pt x="13" y="51"/>
                  </a:cubicBezTo>
                  <a:close/>
                  <a:moveTo>
                    <a:pt x="58" y="57"/>
                  </a:moveTo>
                  <a:cubicBezTo>
                    <a:pt x="58" y="58"/>
                    <a:pt x="58" y="60"/>
                    <a:pt x="59" y="60"/>
                  </a:cubicBezTo>
                  <a:cubicBezTo>
                    <a:pt x="59" y="59"/>
                    <a:pt x="59" y="58"/>
                    <a:pt x="58" y="57"/>
                  </a:cubicBezTo>
                  <a:close/>
                  <a:moveTo>
                    <a:pt x="68" y="65"/>
                  </a:moveTo>
                  <a:cubicBezTo>
                    <a:pt x="68" y="66"/>
                    <a:pt x="68" y="66"/>
                    <a:pt x="68" y="66"/>
                  </a:cubicBezTo>
                  <a:cubicBezTo>
                    <a:pt x="68" y="67"/>
                    <a:pt x="68" y="68"/>
                    <a:pt x="68" y="69"/>
                  </a:cubicBezTo>
                  <a:cubicBezTo>
                    <a:pt x="68" y="68"/>
                    <a:pt x="69" y="68"/>
                    <a:pt x="69" y="67"/>
                  </a:cubicBezTo>
                  <a:cubicBezTo>
                    <a:pt x="68" y="66"/>
                    <a:pt x="68" y="66"/>
                    <a:pt x="68" y="65"/>
                  </a:cubicBezTo>
                  <a:close/>
                  <a:moveTo>
                    <a:pt x="26" y="21"/>
                  </a:moveTo>
                  <a:cubicBezTo>
                    <a:pt x="26" y="22"/>
                    <a:pt x="25" y="22"/>
                    <a:pt x="26" y="23"/>
                  </a:cubicBezTo>
                  <a:cubicBezTo>
                    <a:pt x="26" y="23"/>
                    <a:pt x="26" y="23"/>
                    <a:pt x="27" y="23"/>
                  </a:cubicBezTo>
                  <a:cubicBezTo>
                    <a:pt x="27" y="22"/>
                    <a:pt x="27" y="22"/>
                    <a:pt x="26" y="21"/>
                  </a:cubicBezTo>
                  <a:close/>
                  <a:moveTo>
                    <a:pt x="37" y="12"/>
                  </a:moveTo>
                  <a:cubicBezTo>
                    <a:pt x="37" y="11"/>
                    <a:pt x="38" y="10"/>
                    <a:pt x="38" y="9"/>
                  </a:cubicBezTo>
                  <a:cubicBezTo>
                    <a:pt x="38" y="10"/>
                    <a:pt x="37" y="10"/>
                    <a:pt x="37" y="11"/>
                  </a:cubicBezTo>
                  <a:cubicBezTo>
                    <a:pt x="36" y="11"/>
                    <a:pt x="36" y="11"/>
                    <a:pt x="37" y="12"/>
                  </a:cubicBezTo>
                  <a:close/>
                  <a:moveTo>
                    <a:pt x="23" y="21"/>
                  </a:moveTo>
                  <a:cubicBezTo>
                    <a:pt x="22" y="23"/>
                    <a:pt x="22" y="24"/>
                    <a:pt x="22" y="25"/>
                  </a:cubicBezTo>
                  <a:cubicBezTo>
                    <a:pt x="22" y="24"/>
                    <a:pt x="23" y="23"/>
                    <a:pt x="23" y="21"/>
                  </a:cubicBezTo>
                  <a:close/>
                  <a:moveTo>
                    <a:pt x="78" y="60"/>
                  </a:moveTo>
                  <a:cubicBezTo>
                    <a:pt x="77" y="59"/>
                    <a:pt x="77" y="59"/>
                    <a:pt x="76" y="59"/>
                  </a:cubicBezTo>
                  <a:cubicBezTo>
                    <a:pt x="77" y="60"/>
                    <a:pt x="77" y="60"/>
                    <a:pt x="77" y="61"/>
                  </a:cubicBezTo>
                  <a:cubicBezTo>
                    <a:pt x="77" y="60"/>
                    <a:pt x="78" y="60"/>
                    <a:pt x="78" y="60"/>
                  </a:cubicBezTo>
                  <a:close/>
                  <a:moveTo>
                    <a:pt x="69" y="76"/>
                  </a:moveTo>
                  <a:cubicBezTo>
                    <a:pt x="70" y="76"/>
                    <a:pt x="70" y="76"/>
                    <a:pt x="70" y="76"/>
                  </a:cubicBezTo>
                  <a:cubicBezTo>
                    <a:pt x="70" y="75"/>
                    <a:pt x="71" y="75"/>
                    <a:pt x="71" y="74"/>
                  </a:cubicBezTo>
                  <a:cubicBezTo>
                    <a:pt x="71" y="75"/>
                    <a:pt x="70" y="75"/>
                    <a:pt x="69" y="76"/>
                  </a:cubicBezTo>
                  <a:close/>
                  <a:moveTo>
                    <a:pt x="7" y="37"/>
                  </a:moveTo>
                  <a:cubicBezTo>
                    <a:pt x="7" y="36"/>
                    <a:pt x="8" y="35"/>
                    <a:pt x="8" y="34"/>
                  </a:cubicBezTo>
                  <a:cubicBezTo>
                    <a:pt x="7" y="35"/>
                    <a:pt x="7" y="36"/>
                    <a:pt x="7" y="37"/>
                  </a:cubicBezTo>
                  <a:close/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2" y="10"/>
                  </a:cubicBezTo>
                  <a:cubicBezTo>
                    <a:pt x="52" y="10"/>
                    <a:pt x="52" y="10"/>
                    <a:pt x="51" y="9"/>
                  </a:cubicBezTo>
                  <a:cubicBezTo>
                    <a:pt x="51" y="10"/>
                    <a:pt x="51" y="10"/>
                    <a:pt x="51" y="11"/>
                  </a:cubicBezTo>
                  <a:close/>
                  <a:moveTo>
                    <a:pt x="48" y="5"/>
                  </a:moveTo>
                  <a:cubicBezTo>
                    <a:pt x="48" y="5"/>
                    <a:pt x="48" y="5"/>
                    <a:pt x="47" y="5"/>
                  </a:cubicBezTo>
                  <a:cubicBezTo>
                    <a:pt x="48" y="5"/>
                    <a:pt x="48" y="6"/>
                    <a:pt x="48" y="6"/>
                  </a:cubicBezTo>
                  <a:cubicBezTo>
                    <a:pt x="48" y="6"/>
                    <a:pt x="48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6"/>
                    <a:pt x="48" y="5"/>
                    <a:pt x="48" y="5"/>
                  </a:cubicBezTo>
                  <a:close/>
                  <a:moveTo>
                    <a:pt x="32" y="16"/>
                  </a:moveTo>
                  <a:cubicBezTo>
                    <a:pt x="32" y="17"/>
                    <a:pt x="32" y="18"/>
                    <a:pt x="32" y="18"/>
                  </a:cubicBezTo>
                  <a:cubicBezTo>
                    <a:pt x="33" y="18"/>
                    <a:pt x="32" y="17"/>
                    <a:pt x="32" y="16"/>
                  </a:cubicBezTo>
                  <a:close/>
                  <a:moveTo>
                    <a:pt x="76" y="56"/>
                  </a:moveTo>
                  <a:cubicBezTo>
                    <a:pt x="76" y="56"/>
                    <a:pt x="75" y="57"/>
                    <a:pt x="75" y="57"/>
                  </a:cubicBezTo>
                  <a:cubicBezTo>
                    <a:pt x="76" y="57"/>
                    <a:pt x="76" y="57"/>
                    <a:pt x="77" y="57"/>
                  </a:cubicBezTo>
                  <a:cubicBezTo>
                    <a:pt x="76" y="57"/>
                    <a:pt x="76" y="56"/>
                    <a:pt x="76" y="56"/>
                  </a:cubicBezTo>
                  <a:close/>
                  <a:moveTo>
                    <a:pt x="4" y="39"/>
                  </a:moveTo>
                  <a:cubicBezTo>
                    <a:pt x="3" y="40"/>
                    <a:pt x="3" y="40"/>
                    <a:pt x="4" y="41"/>
                  </a:cubicBezTo>
                  <a:cubicBezTo>
                    <a:pt x="4" y="40"/>
                    <a:pt x="4" y="39"/>
                    <a:pt x="4" y="39"/>
                  </a:cubicBezTo>
                  <a:close/>
                  <a:moveTo>
                    <a:pt x="13" y="59"/>
                  </a:moveTo>
                  <a:cubicBezTo>
                    <a:pt x="13" y="58"/>
                    <a:pt x="12" y="57"/>
                    <a:pt x="12" y="56"/>
                  </a:cubicBezTo>
                  <a:cubicBezTo>
                    <a:pt x="12" y="58"/>
                    <a:pt x="12" y="59"/>
                    <a:pt x="13" y="59"/>
                  </a:cubicBezTo>
                  <a:close/>
                  <a:moveTo>
                    <a:pt x="13" y="53"/>
                  </a:moveTo>
                  <a:cubicBezTo>
                    <a:pt x="14" y="54"/>
                    <a:pt x="14" y="54"/>
                    <a:pt x="14" y="55"/>
                  </a:cubicBezTo>
                  <a:cubicBezTo>
                    <a:pt x="14" y="54"/>
                    <a:pt x="14" y="54"/>
                    <a:pt x="14" y="53"/>
                  </a:cubicBezTo>
                  <a:cubicBezTo>
                    <a:pt x="14" y="53"/>
                    <a:pt x="14" y="53"/>
                    <a:pt x="13" y="53"/>
                  </a:cubicBezTo>
                  <a:close/>
                  <a:moveTo>
                    <a:pt x="17" y="50"/>
                  </a:moveTo>
                  <a:cubicBezTo>
                    <a:pt x="17" y="51"/>
                    <a:pt x="17" y="51"/>
                    <a:pt x="17" y="52"/>
                  </a:cubicBezTo>
                  <a:cubicBezTo>
                    <a:pt x="17" y="52"/>
                    <a:pt x="18" y="51"/>
                    <a:pt x="17" y="50"/>
                  </a:cubicBezTo>
                  <a:close/>
                  <a:moveTo>
                    <a:pt x="51" y="70"/>
                  </a:moveTo>
                  <a:cubicBezTo>
                    <a:pt x="51" y="69"/>
                    <a:pt x="51" y="69"/>
                    <a:pt x="50" y="68"/>
                  </a:cubicBezTo>
                  <a:cubicBezTo>
                    <a:pt x="50" y="68"/>
                    <a:pt x="50" y="69"/>
                    <a:pt x="51" y="70"/>
                  </a:cubicBezTo>
                  <a:close/>
                  <a:moveTo>
                    <a:pt x="4" y="50"/>
                  </a:moveTo>
                  <a:cubicBezTo>
                    <a:pt x="4" y="51"/>
                    <a:pt x="4" y="51"/>
                    <a:pt x="4" y="52"/>
                  </a:cubicBezTo>
                  <a:cubicBezTo>
                    <a:pt x="5" y="51"/>
                    <a:pt x="5" y="51"/>
                    <a:pt x="4" y="50"/>
                  </a:cubicBezTo>
                  <a:close/>
                  <a:moveTo>
                    <a:pt x="64" y="70"/>
                  </a:moveTo>
                  <a:cubicBezTo>
                    <a:pt x="64" y="70"/>
                    <a:pt x="64" y="70"/>
                    <a:pt x="64" y="70"/>
                  </a:cubicBezTo>
                  <a:cubicBezTo>
                    <a:pt x="64" y="71"/>
                    <a:pt x="64" y="72"/>
                    <a:pt x="65" y="72"/>
                  </a:cubicBezTo>
                  <a:cubicBezTo>
                    <a:pt x="64" y="72"/>
                    <a:pt x="64" y="71"/>
                    <a:pt x="64" y="70"/>
                  </a:cubicBezTo>
                  <a:close/>
                  <a:moveTo>
                    <a:pt x="45" y="11"/>
                  </a:moveTo>
                  <a:cubicBezTo>
                    <a:pt x="45" y="10"/>
                    <a:pt x="45" y="9"/>
                    <a:pt x="44" y="8"/>
                  </a:cubicBezTo>
                  <a:cubicBezTo>
                    <a:pt x="44" y="9"/>
                    <a:pt x="45" y="10"/>
                    <a:pt x="45" y="11"/>
                  </a:cubicBezTo>
                  <a:close/>
                  <a:moveTo>
                    <a:pt x="74" y="26"/>
                  </a:moveTo>
                  <a:cubicBezTo>
                    <a:pt x="74" y="26"/>
                    <a:pt x="74" y="26"/>
                    <a:pt x="74" y="26"/>
                  </a:cubicBezTo>
                  <a:cubicBezTo>
                    <a:pt x="74" y="25"/>
                    <a:pt x="74" y="25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5"/>
                    <a:pt x="74" y="25"/>
                    <a:pt x="74" y="26"/>
                  </a:cubicBezTo>
                  <a:close/>
                  <a:moveTo>
                    <a:pt x="1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2" y="34"/>
                  </a:cubicBezTo>
                  <a:cubicBezTo>
                    <a:pt x="2" y="34"/>
                    <a:pt x="2" y="33"/>
                    <a:pt x="1" y="33"/>
                  </a:cubicBezTo>
                  <a:close/>
                  <a:moveTo>
                    <a:pt x="37" y="66"/>
                  </a:moveTo>
                  <a:cubicBezTo>
                    <a:pt x="37" y="67"/>
                    <a:pt x="37" y="67"/>
                    <a:pt x="38" y="68"/>
                  </a:cubicBezTo>
                  <a:cubicBezTo>
                    <a:pt x="38" y="67"/>
                    <a:pt x="37" y="67"/>
                    <a:pt x="37" y="66"/>
                  </a:cubicBezTo>
                  <a:close/>
                  <a:moveTo>
                    <a:pt x="70" y="42"/>
                  </a:moveTo>
                  <a:cubicBezTo>
                    <a:pt x="69" y="42"/>
                    <a:pt x="69" y="42"/>
                    <a:pt x="70" y="43"/>
                  </a:cubicBezTo>
                  <a:cubicBezTo>
                    <a:pt x="70" y="43"/>
                    <a:pt x="70" y="42"/>
                    <a:pt x="70" y="42"/>
                  </a:cubicBezTo>
                  <a:close/>
                  <a:moveTo>
                    <a:pt x="51" y="14"/>
                  </a:move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76" y="52"/>
                  </a:move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6" y="52"/>
                    <a:pt x="76" y="52"/>
                  </a:cubicBezTo>
                  <a:close/>
                  <a:moveTo>
                    <a:pt x="68" y="62"/>
                  </a:moveTo>
                  <a:cubicBezTo>
                    <a:pt x="68" y="62"/>
                    <a:pt x="68" y="62"/>
                    <a:pt x="69" y="63"/>
                  </a:cubicBezTo>
                  <a:cubicBezTo>
                    <a:pt x="68" y="62"/>
                    <a:pt x="68" y="62"/>
                    <a:pt x="68" y="62"/>
                  </a:cubicBezTo>
                  <a:close/>
                  <a:moveTo>
                    <a:pt x="73" y="21"/>
                  </a:move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3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1"/>
                    <a:pt x="73" y="21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4"/>
                    <a:pt x="4" y="34"/>
                  </a:cubicBezTo>
                  <a:close/>
                  <a:moveTo>
                    <a:pt x="54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4" y="62"/>
                    <a:pt x="54" y="62"/>
                    <a:pt x="54" y="62"/>
                  </a:cubicBezTo>
                  <a:close/>
                  <a:moveTo>
                    <a:pt x="19" y="57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lose/>
                  <a:moveTo>
                    <a:pt x="66" y="21"/>
                  </a:moveTo>
                  <a:cubicBezTo>
                    <a:pt x="66" y="21"/>
                    <a:pt x="66" y="21"/>
                    <a:pt x="66" y="21"/>
                  </a:cubicBezTo>
                  <a:cubicBezTo>
                    <a:pt x="66" y="21"/>
                    <a:pt x="66" y="21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0"/>
                    <a:pt x="66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12"/>
            <p:cNvSpPr>
              <a:spLocks noEditPoints="1"/>
            </p:cNvSpPr>
            <p:nvPr/>
          </p:nvSpPr>
          <p:spPr bwMode="auto">
            <a:xfrm>
              <a:off x="4498666" y="3184432"/>
              <a:ext cx="238016" cy="231466"/>
            </a:xfrm>
            <a:custGeom>
              <a:avLst/>
              <a:gdLst>
                <a:gd name="T0" fmla="*/ 43 w 60"/>
                <a:gd name="T1" fmla="*/ 43 h 58"/>
                <a:gd name="T2" fmla="*/ 34 w 60"/>
                <a:gd name="T3" fmla="*/ 55 h 58"/>
                <a:gd name="T4" fmla="*/ 33 w 60"/>
                <a:gd name="T5" fmla="*/ 56 h 58"/>
                <a:gd name="T6" fmla="*/ 29 w 60"/>
                <a:gd name="T7" fmla="*/ 54 h 58"/>
                <a:gd name="T8" fmla="*/ 14 w 60"/>
                <a:gd name="T9" fmla="*/ 45 h 58"/>
                <a:gd name="T10" fmla="*/ 6 w 60"/>
                <a:gd name="T11" fmla="*/ 38 h 58"/>
                <a:gd name="T12" fmla="*/ 1 w 60"/>
                <a:gd name="T13" fmla="*/ 21 h 58"/>
                <a:gd name="T14" fmla="*/ 4 w 60"/>
                <a:gd name="T15" fmla="*/ 15 h 58"/>
                <a:gd name="T16" fmla="*/ 14 w 60"/>
                <a:gd name="T17" fmla="*/ 7 h 58"/>
                <a:gd name="T18" fmla="*/ 28 w 60"/>
                <a:gd name="T19" fmla="*/ 0 h 58"/>
                <a:gd name="T20" fmla="*/ 41 w 60"/>
                <a:gd name="T21" fmla="*/ 0 h 58"/>
                <a:gd name="T22" fmla="*/ 57 w 60"/>
                <a:gd name="T23" fmla="*/ 4 h 58"/>
                <a:gd name="T24" fmla="*/ 59 w 60"/>
                <a:gd name="T25" fmla="*/ 16 h 58"/>
                <a:gd name="T26" fmla="*/ 55 w 60"/>
                <a:gd name="T27" fmla="*/ 25 h 58"/>
                <a:gd name="T28" fmla="*/ 54 w 60"/>
                <a:gd name="T29" fmla="*/ 28 h 58"/>
                <a:gd name="T30" fmla="*/ 51 w 60"/>
                <a:gd name="T31" fmla="*/ 34 h 58"/>
                <a:gd name="T32" fmla="*/ 44 w 60"/>
                <a:gd name="T33" fmla="*/ 28 h 58"/>
                <a:gd name="T34" fmla="*/ 47 w 60"/>
                <a:gd name="T35" fmla="*/ 19 h 58"/>
                <a:gd name="T36" fmla="*/ 46 w 60"/>
                <a:gd name="T37" fmla="*/ 8 h 58"/>
                <a:gd name="T38" fmla="*/ 46 w 60"/>
                <a:gd name="T39" fmla="*/ 14 h 58"/>
                <a:gd name="T40" fmla="*/ 33 w 60"/>
                <a:gd name="T41" fmla="*/ 13 h 58"/>
                <a:gd name="T42" fmla="*/ 31 w 60"/>
                <a:gd name="T43" fmla="*/ 20 h 58"/>
                <a:gd name="T44" fmla="*/ 37 w 60"/>
                <a:gd name="T45" fmla="*/ 27 h 58"/>
                <a:gd name="T46" fmla="*/ 46 w 60"/>
                <a:gd name="T47" fmla="*/ 17 h 58"/>
                <a:gd name="T48" fmla="*/ 31 w 60"/>
                <a:gd name="T49" fmla="*/ 43 h 58"/>
                <a:gd name="T50" fmla="*/ 32 w 60"/>
                <a:gd name="T51" fmla="*/ 40 h 58"/>
                <a:gd name="T52" fmla="*/ 33 w 60"/>
                <a:gd name="T53" fmla="*/ 5 h 58"/>
                <a:gd name="T54" fmla="*/ 33 w 60"/>
                <a:gd name="T55" fmla="*/ 5 h 58"/>
                <a:gd name="T56" fmla="*/ 35 w 60"/>
                <a:gd name="T57" fmla="*/ 42 h 58"/>
                <a:gd name="T58" fmla="*/ 43 w 60"/>
                <a:gd name="T59" fmla="*/ 5 h 58"/>
                <a:gd name="T60" fmla="*/ 27 w 60"/>
                <a:gd name="T61" fmla="*/ 22 h 58"/>
                <a:gd name="T62" fmla="*/ 10 w 60"/>
                <a:gd name="T63" fmla="*/ 24 h 58"/>
                <a:gd name="T64" fmla="*/ 11 w 60"/>
                <a:gd name="T65" fmla="*/ 36 h 58"/>
                <a:gd name="T66" fmla="*/ 11 w 60"/>
                <a:gd name="T67" fmla="*/ 37 h 58"/>
                <a:gd name="T68" fmla="*/ 15 w 60"/>
                <a:gd name="T69" fmla="*/ 30 h 58"/>
                <a:gd name="T70" fmla="*/ 8 w 60"/>
                <a:gd name="T71" fmla="*/ 32 h 58"/>
                <a:gd name="T72" fmla="*/ 6 w 60"/>
                <a:gd name="T73" fmla="*/ 26 h 58"/>
                <a:gd name="T74" fmla="*/ 15 w 60"/>
                <a:gd name="T75" fmla="*/ 43 h 58"/>
                <a:gd name="T76" fmla="*/ 15 w 60"/>
                <a:gd name="T77" fmla="*/ 39 h 58"/>
                <a:gd name="T78" fmla="*/ 19 w 60"/>
                <a:gd name="T79" fmla="*/ 45 h 58"/>
                <a:gd name="T80" fmla="*/ 24 w 60"/>
                <a:gd name="T81" fmla="*/ 43 h 58"/>
                <a:gd name="T82" fmla="*/ 47 w 60"/>
                <a:gd name="T83" fmla="*/ 5 h 58"/>
                <a:gd name="T84" fmla="*/ 23 w 60"/>
                <a:gd name="T85" fmla="*/ 40 h 58"/>
                <a:gd name="T86" fmla="*/ 23 w 60"/>
                <a:gd name="T87" fmla="*/ 40 h 58"/>
                <a:gd name="T88" fmla="*/ 40 w 60"/>
                <a:gd name="T89" fmla="*/ 32 h 58"/>
                <a:gd name="T90" fmla="*/ 55 w 60"/>
                <a:gd name="T91" fmla="*/ 6 h 58"/>
                <a:gd name="T92" fmla="*/ 46 w 60"/>
                <a:gd name="T93" fmla="*/ 36 h 58"/>
                <a:gd name="T94" fmla="*/ 19 w 60"/>
                <a:gd name="T95" fmla="*/ 38 h 58"/>
                <a:gd name="T96" fmla="*/ 30 w 60"/>
                <a:gd name="T97" fmla="*/ 10 h 58"/>
                <a:gd name="T98" fmla="*/ 53 w 60"/>
                <a:gd name="T99" fmla="*/ 21 h 58"/>
                <a:gd name="T100" fmla="*/ 37 w 60"/>
                <a:gd name="T101" fmla="*/ 15 h 58"/>
                <a:gd name="T102" fmla="*/ 22 w 60"/>
                <a:gd name="T103" fmla="*/ 34 h 58"/>
                <a:gd name="T104" fmla="*/ 49 w 60"/>
                <a:gd name="T105" fmla="*/ 9 h 58"/>
                <a:gd name="T106" fmla="*/ 25 w 60"/>
                <a:gd name="T107" fmla="*/ 19 h 58"/>
                <a:gd name="T108" fmla="*/ 25 w 60"/>
                <a:gd name="T109" fmla="*/ 19 h 58"/>
                <a:gd name="T110" fmla="*/ 39 w 60"/>
                <a:gd name="T111" fmla="*/ 28 h 58"/>
                <a:gd name="T112" fmla="*/ 23 w 60"/>
                <a:gd name="T113" fmla="*/ 29 h 58"/>
                <a:gd name="T114" fmla="*/ 27 w 60"/>
                <a:gd name="T115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58">
                  <a:moveTo>
                    <a:pt x="45" y="40"/>
                  </a:moveTo>
                  <a:cubicBezTo>
                    <a:pt x="45" y="40"/>
                    <a:pt x="45" y="40"/>
                    <a:pt x="45" y="39"/>
                  </a:cubicBezTo>
                  <a:cubicBezTo>
                    <a:pt x="44" y="39"/>
                    <a:pt x="44" y="40"/>
                    <a:pt x="44" y="41"/>
                  </a:cubicBezTo>
                  <a:cubicBezTo>
                    <a:pt x="44" y="42"/>
                    <a:pt x="43" y="42"/>
                    <a:pt x="43" y="43"/>
                  </a:cubicBezTo>
                  <a:cubicBezTo>
                    <a:pt x="41" y="45"/>
                    <a:pt x="40" y="47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6" y="53"/>
                    <a:pt x="35" y="54"/>
                    <a:pt x="34" y="55"/>
                  </a:cubicBezTo>
                  <a:cubicBezTo>
                    <a:pt x="33" y="54"/>
                    <a:pt x="32" y="53"/>
                    <a:pt x="32" y="51"/>
                  </a:cubicBezTo>
                  <a:cubicBezTo>
                    <a:pt x="31" y="52"/>
                    <a:pt x="31" y="52"/>
                    <a:pt x="32" y="52"/>
                  </a:cubicBezTo>
                  <a:cubicBezTo>
                    <a:pt x="32" y="53"/>
                    <a:pt x="33" y="54"/>
                    <a:pt x="33" y="55"/>
                  </a:cubicBezTo>
                  <a:cubicBezTo>
                    <a:pt x="34" y="56"/>
                    <a:pt x="34" y="56"/>
                    <a:pt x="33" y="56"/>
                  </a:cubicBezTo>
                  <a:cubicBezTo>
                    <a:pt x="33" y="57"/>
                    <a:pt x="33" y="57"/>
                    <a:pt x="33" y="58"/>
                  </a:cubicBezTo>
                  <a:cubicBezTo>
                    <a:pt x="31" y="57"/>
                    <a:pt x="30" y="57"/>
                    <a:pt x="29" y="56"/>
                  </a:cubicBezTo>
                  <a:cubicBezTo>
                    <a:pt x="29" y="56"/>
                    <a:pt x="29" y="56"/>
                    <a:pt x="29" y="55"/>
                  </a:cubicBezTo>
                  <a:cubicBezTo>
                    <a:pt x="29" y="55"/>
                    <a:pt x="29" y="55"/>
                    <a:pt x="29" y="54"/>
                  </a:cubicBezTo>
                  <a:cubicBezTo>
                    <a:pt x="29" y="54"/>
                    <a:pt x="28" y="55"/>
                    <a:pt x="28" y="55"/>
                  </a:cubicBezTo>
                  <a:cubicBezTo>
                    <a:pt x="27" y="54"/>
                    <a:pt x="26" y="54"/>
                    <a:pt x="24" y="53"/>
                  </a:cubicBezTo>
                  <a:cubicBezTo>
                    <a:pt x="22" y="51"/>
                    <a:pt x="19" y="49"/>
                    <a:pt x="16" y="47"/>
                  </a:cubicBezTo>
                  <a:cubicBezTo>
                    <a:pt x="16" y="46"/>
                    <a:pt x="15" y="46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1" y="42"/>
                    <a:pt x="9" y="41"/>
                    <a:pt x="7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6"/>
                    <a:pt x="4" y="35"/>
                    <a:pt x="3" y="34"/>
                  </a:cubicBezTo>
                  <a:cubicBezTo>
                    <a:pt x="2" y="32"/>
                    <a:pt x="2" y="31"/>
                    <a:pt x="1" y="30"/>
                  </a:cubicBezTo>
                  <a:cubicBezTo>
                    <a:pt x="0" y="28"/>
                    <a:pt x="0" y="26"/>
                    <a:pt x="0" y="24"/>
                  </a:cubicBezTo>
                  <a:cubicBezTo>
                    <a:pt x="0" y="23"/>
                    <a:pt x="1" y="22"/>
                    <a:pt x="1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2" y="23"/>
                    <a:pt x="2" y="22"/>
                    <a:pt x="3" y="22"/>
                  </a:cubicBezTo>
                  <a:cubicBezTo>
                    <a:pt x="3" y="20"/>
                    <a:pt x="3" y="18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7" y="11"/>
                    <a:pt x="10" y="8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9" y="3"/>
                    <a:pt x="21" y="2"/>
                    <a:pt x="23" y="1"/>
                  </a:cubicBezTo>
                  <a:cubicBezTo>
                    <a:pt x="25" y="0"/>
                    <a:pt x="26" y="0"/>
                    <a:pt x="28" y="0"/>
                  </a:cubicBezTo>
                  <a:cubicBezTo>
                    <a:pt x="31" y="0"/>
                    <a:pt x="35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2"/>
                    <a:pt x="40" y="1"/>
                    <a:pt x="41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6" y="0"/>
                    <a:pt x="50" y="1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6" y="3"/>
                    <a:pt x="57" y="4"/>
                    <a:pt x="57" y="4"/>
                  </a:cubicBezTo>
                  <a:cubicBezTo>
                    <a:pt x="58" y="4"/>
                    <a:pt x="58" y="3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59" y="8"/>
                    <a:pt x="59" y="12"/>
                    <a:pt x="59" y="16"/>
                  </a:cubicBezTo>
                  <a:cubicBezTo>
                    <a:pt x="58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6"/>
                  </a:cubicBezTo>
                  <a:cubicBezTo>
                    <a:pt x="57" y="27"/>
                    <a:pt x="56" y="28"/>
                    <a:pt x="55" y="29"/>
                  </a:cubicBezTo>
                  <a:cubicBezTo>
                    <a:pt x="55" y="27"/>
                    <a:pt x="55" y="26"/>
                    <a:pt x="55" y="25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5"/>
                    <a:pt x="54" y="26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8"/>
                    <a:pt x="54" y="28"/>
                  </a:cubicBezTo>
                  <a:cubicBezTo>
                    <a:pt x="55" y="30"/>
                    <a:pt x="55" y="30"/>
                    <a:pt x="53" y="31"/>
                  </a:cubicBezTo>
                  <a:cubicBezTo>
                    <a:pt x="53" y="31"/>
                    <a:pt x="53" y="30"/>
                    <a:pt x="52" y="30"/>
                  </a:cubicBezTo>
                  <a:cubicBezTo>
                    <a:pt x="52" y="31"/>
                    <a:pt x="51" y="32"/>
                    <a:pt x="51" y="33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49" y="36"/>
                    <a:pt x="47" y="38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lose/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5" y="26"/>
                    <a:pt x="47" y="23"/>
                    <a:pt x="48" y="21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6" y="21"/>
                    <a:pt x="45" y="23"/>
                    <a:pt x="44" y="25"/>
                  </a:cubicBezTo>
                  <a:cubicBezTo>
                    <a:pt x="43" y="26"/>
                    <a:pt x="43" y="27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lose/>
                  <a:moveTo>
                    <a:pt x="46" y="8"/>
                  </a:moveTo>
                  <a:cubicBezTo>
                    <a:pt x="45" y="11"/>
                    <a:pt x="44" y="14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6"/>
                    <a:pt x="45" y="16"/>
                    <a:pt x="46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3"/>
                    <a:pt x="46" y="11"/>
                    <a:pt x="46" y="10"/>
                  </a:cubicBezTo>
                  <a:cubicBezTo>
                    <a:pt x="46" y="9"/>
                    <a:pt x="46" y="9"/>
                    <a:pt x="46" y="8"/>
                  </a:cubicBezTo>
                  <a:close/>
                  <a:moveTo>
                    <a:pt x="34" y="15"/>
                  </a:moveTo>
                  <a:cubicBezTo>
                    <a:pt x="34" y="14"/>
                    <a:pt x="34" y="14"/>
                    <a:pt x="33" y="13"/>
                  </a:cubicBezTo>
                  <a:cubicBezTo>
                    <a:pt x="33" y="13"/>
                    <a:pt x="33" y="14"/>
                    <a:pt x="32" y="14"/>
                  </a:cubicBezTo>
                  <a:cubicBezTo>
                    <a:pt x="32" y="14"/>
                    <a:pt x="31" y="14"/>
                    <a:pt x="31" y="15"/>
                  </a:cubicBezTo>
                  <a:cubicBezTo>
                    <a:pt x="31" y="16"/>
                    <a:pt x="31" y="17"/>
                    <a:pt x="31" y="18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2" y="18"/>
                    <a:pt x="33" y="17"/>
                    <a:pt x="34" y="15"/>
                  </a:cubicBezTo>
                  <a:close/>
                  <a:moveTo>
                    <a:pt x="34" y="30"/>
                  </a:moveTo>
                  <a:cubicBezTo>
                    <a:pt x="35" y="29"/>
                    <a:pt x="36" y="28"/>
                    <a:pt x="36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6"/>
                    <a:pt x="37" y="26"/>
                    <a:pt x="36" y="25"/>
                  </a:cubicBezTo>
                  <a:cubicBezTo>
                    <a:pt x="33" y="26"/>
                    <a:pt x="33" y="28"/>
                    <a:pt x="34" y="30"/>
                  </a:cubicBezTo>
                  <a:close/>
                  <a:moveTo>
                    <a:pt x="42" y="24"/>
                  </a:moveTo>
                  <a:cubicBezTo>
                    <a:pt x="42" y="23"/>
                    <a:pt x="46" y="18"/>
                    <a:pt x="46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1" y="22"/>
                    <a:pt x="42" y="23"/>
                    <a:pt x="42" y="24"/>
                  </a:cubicBezTo>
                  <a:close/>
                  <a:moveTo>
                    <a:pt x="31" y="43"/>
                  </a:moveTo>
                  <a:cubicBezTo>
                    <a:pt x="32" y="43"/>
                    <a:pt x="32" y="43"/>
                    <a:pt x="32" y="43"/>
                  </a:cubicBezTo>
                  <a:cubicBezTo>
                    <a:pt x="32" y="41"/>
                    <a:pt x="33" y="40"/>
                    <a:pt x="34" y="39"/>
                  </a:cubicBezTo>
                  <a:cubicBezTo>
                    <a:pt x="34" y="38"/>
                    <a:pt x="34" y="38"/>
                    <a:pt x="33" y="37"/>
                  </a:cubicBezTo>
                  <a:cubicBezTo>
                    <a:pt x="33" y="38"/>
                    <a:pt x="32" y="39"/>
                    <a:pt x="32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2"/>
                    <a:pt x="31" y="43"/>
                  </a:cubicBezTo>
                  <a:close/>
                  <a:moveTo>
                    <a:pt x="33" y="5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4"/>
                    <a:pt x="35" y="3"/>
                  </a:cubicBezTo>
                  <a:cubicBezTo>
                    <a:pt x="35" y="2"/>
                    <a:pt x="35" y="1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34" y="2"/>
                    <a:pt x="33" y="4"/>
                    <a:pt x="33" y="5"/>
                  </a:cubicBezTo>
                  <a:close/>
                  <a:moveTo>
                    <a:pt x="33" y="44"/>
                  </a:moveTo>
                  <a:cubicBezTo>
                    <a:pt x="34" y="44"/>
                    <a:pt x="34" y="45"/>
                    <a:pt x="35" y="46"/>
                  </a:cubicBezTo>
                  <a:cubicBezTo>
                    <a:pt x="35" y="45"/>
                    <a:pt x="36" y="45"/>
                    <a:pt x="36" y="44"/>
                  </a:cubicBezTo>
                  <a:cubicBezTo>
                    <a:pt x="35" y="43"/>
                    <a:pt x="35" y="43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2"/>
                    <a:pt x="34" y="43"/>
                    <a:pt x="33" y="44"/>
                  </a:cubicBezTo>
                  <a:close/>
                  <a:moveTo>
                    <a:pt x="41" y="11"/>
                  </a:moveTo>
                  <a:cubicBezTo>
                    <a:pt x="42" y="10"/>
                    <a:pt x="43" y="6"/>
                    <a:pt x="43" y="5"/>
                  </a:cubicBezTo>
                  <a:cubicBezTo>
                    <a:pt x="43" y="6"/>
                    <a:pt x="42" y="7"/>
                    <a:pt x="42" y="7"/>
                  </a:cubicBezTo>
                  <a:cubicBezTo>
                    <a:pt x="42" y="9"/>
                    <a:pt x="42" y="10"/>
                    <a:pt x="41" y="11"/>
                  </a:cubicBezTo>
                  <a:close/>
                  <a:moveTo>
                    <a:pt x="27" y="29"/>
                  </a:moveTo>
                  <a:cubicBezTo>
                    <a:pt x="28" y="28"/>
                    <a:pt x="28" y="24"/>
                    <a:pt x="27" y="22"/>
                  </a:cubicBezTo>
                  <a:cubicBezTo>
                    <a:pt x="27" y="24"/>
                    <a:pt x="27" y="26"/>
                    <a:pt x="27" y="29"/>
                  </a:cubicBezTo>
                  <a:close/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3"/>
                    <a:pt x="11" y="23"/>
                    <a:pt x="10" y="22"/>
                  </a:cubicBezTo>
                  <a:cubicBezTo>
                    <a:pt x="9" y="23"/>
                    <a:pt x="9" y="25"/>
                    <a:pt x="9" y="26"/>
                  </a:cubicBezTo>
                  <a:close/>
                  <a:moveTo>
                    <a:pt x="11" y="35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9" y="38"/>
                    <a:pt x="9" y="38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6"/>
                    <a:pt x="11" y="36"/>
                    <a:pt x="11" y="35"/>
                  </a:cubicBezTo>
                  <a:close/>
                  <a:moveTo>
                    <a:pt x="16" y="26"/>
                  </a:moveTo>
                  <a:cubicBezTo>
                    <a:pt x="15" y="27"/>
                    <a:pt x="15" y="28"/>
                    <a:pt x="15" y="28"/>
                  </a:cubicBezTo>
                  <a:cubicBezTo>
                    <a:pt x="15" y="29"/>
                    <a:pt x="14" y="30"/>
                    <a:pt x="15" y="30"/>
                  </a:cubicBezTo>
                  <a:cubicBezTo>
                    <a:pt x="16" y="29"/>
                    <a:pt x="16" y="29"/>
                    <a:pt x="16" y="26"/>
                  </a:cubicBezTo>
                  <a:close/>
                  <a:moveTo>
                    <a:pt x="11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0" y="29"/>
                    <a:pt x="9" y="30"/>
                    <a:pt x="8" y="32"/>
                  </a:cubicBezTo>
                  <a:cubicBezTo>
                    <a:pt x="9" y="31"/>
                    <a:pt x="10" y="30"/>
                    <a:pt x="11" y="29"/>
                  </a:cubicBezTo>
                  <a:cubicBezTo>
                    <a:pt x="11" y="28"/>
                    <a:pt x="11" y="28"/>
                    <a:pt x="11" y="27"/>
                  </a:cubicBezTo>
                  <a:close/>
                  <a:moveTo>
                    <a:pt x="7" y="25"/>
                  </a:moveTo>
                  <a:cubicBezTo>
                    <a:pt x="6" y="25"/>
                    <a:pt x="6" y="26"/>
                    <a:pt x="6" y="26"/>
                  </a:cubicBezTo>
                  <a:cubicBezTo>
                    <a:pt x="6" y="27"/>
                    <a:pt x="6" y="28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6" y="27"/>
                    <a:pt x="7" y="25"/>
                  </a:cubicBezTo>
                  <a:close/>
                  <a:moveTo>
                    <a:pt x="15" y="43"/>
                  </a:moveTo>
                  <a:cubicBezTo>
                    <a:pt x="15" y="43"/>
                    <a:pt x="16" y="44"/>
                    <a:pt x="16" y="44"/>
                  </a:cubicBezTo>
                  <a:cubicBezTo>
                    <a:pt x="16" y="43"/>
                    <a:pt x="16" y="42"/>
                    <a:pt x="16" y="41"/>
                  </a:cubicBezTo>
                  <a:cubicBezTo>
                    <a:pt x="15" y="42"/>
                    <a:pt x="15" y="42"/>
                    <a:pt x="15" y="43"/>
                  </a:cubicBezTo>
                  <a:close/>
                  <a:moveTo>
                    <a:pt x="15" y="39"/>
                  </a:moveTo>
                  <a:cubicBezTo>
                    <a:pt x="13" y="39"/>
                    <a:pt x="13" y="39"/>
                    <a:pt x="13" y="41"/>
                  </a:cubicBezTo>
                  <a:cubicBezTo>
                    <a:pt x="14" y="40"/>
                    <a:pt x="14" y="39"/>
                    <a:pt x="15" y="39"/>
                  </a:cubicBezTo>
                  <a:close/>
                  <a:moveTo>
                    <a:pt x="20" y="42"/>
                  </a:moveTo>
                  <a:cubicBezTo>
                    <a:pt x="19" y="43"/>
                    <a:pt x="20" y="44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4"/>
                    <a:pt x="20" y="43"/>
                    <a:pt x="20" y="42"/>
                  </a:cubicBezTo>
                  <a:close/>
                  <a:moveTo>
                    <a:pt x="23" y="45"/>
                  </a:moveTo>
                  <a:cubicBezTo>
                    <a:pt x="24" y="45"/>
                    <a:pt x="24" y="44"/>
                    <a:pt x="24" y="43"/>
                  </a:cubicBezTo>
                  <a:cubicBezTo>
                    <a:pt x="23" y="44"/>
                    <a:pt x="23" y="44"/>
                    <a:pt x="23" y="45"/>
                  </a:cubicBezTo>
                  <a:close/>
                  <a:moveTo>
                    <a:pt x="47" y="5"/>
                  </a:moveTo>
                  <a:cubicBezTo>
                    <a:pt x="48" y="4"/>
                    <a:pt x="48" y="4"/>
                    <a:pt x="47" y="3"/>
                  </a:cubicBezTo>
                  <a:cubicBezTo>
                    <a:pt x="47" y="4"/>
                    <a:pt x="47" y="4"/>
                    <a:pt x="47" y="5"/>
                  </a:cubicBezTo>
                  <a:close/>
                  <a:moveTo>
                    <a:pt x="36" y="35"/>
                  </a:moveTo>
                  <a:cubicBezTo>
                    <a:pt x="36" y="34"/>
                    <a:pt x="37" y="34"/>
                    <a:pt x="36" y="33"/>
                  </a:cubicBezTo>
                  <a:cubicBezTo>
                    <a:pt x="35" y="34"/>
                    <a:pt x="35" y="34"/>
                    <a:pt x="36" y="35"/>
                  </a:cubicBezTo>
                  <a:close/>
                  <a:moveTo>
                    <a:pt x="23" y="40"/>
                  </a:moveTo>
                  <a:cubicBezTo>
                    <a:pt x="23" y="39"/>
                    <a:pt x="23" y="39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0"/>
                    <a:pt x="23" y="40"/>
                    <a:pt x="23" y="40"/>
                  </a:cubicBezTo>
                  <a:close/>
                  <a:moveTo>
                    <a:pt x="27" y="48"/>
                  </a:moveTo>
                  <a:cubicBezTo>
                    <a:pt x="28" y="48"/>
                    <a:pt x="28" y="47"/>
                    <a:pt x="28" y="47"/>
                  </a:cubicBezTo>
                  <a:cubicBezTo>
                    <a:pt x="27" y="47"/>
                    <a:pt x="27" y="48"/>
                    <a:pt x="27" y="48"/>
                  </a:cubicBezTo>
                  <a:close/>
                  <a:moveTo>
                    <a:pt x="40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3"/>
                    <a:pt x="40" y="34"/>
                  </a:cubicBezTo>
                  <a:cubicBezTo>
                    <a:pt x="40" y="34"/>
                    <a:pt x="40" y="33"/>
                    <a:pt x="40" y="32"/>
                  </a:cubicBezTo>
                  <a:close/>
                  <a:moveTo>
                    <a:pt x="55" y="6"/>
                  </a:move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6"/>
                    <a:pt x="55" y="6"/>
                  </a:cubicBezTo>
                  <a:close/>
                  <a:moveTo>
                    <a:pt x="46" y="37"/>
                  </a:move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20" y="39"/>
                    <a:pt x="19" y="39"/>
                    <a:pt x="19" y="38"/>
                  </a:cubicBezTo>
                  <a:close/>
                  <a:moveTo>
                    <a:pt x="30" y="9"/>
                  </a:move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9"/>
                    <a:pt x="30" y="9"/>
                  </a:cubicBezTo>
                  <a:close/>
                  <a:moveTo>
                    <a:pt x="53" y="21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1"/>
                  </a:cubicBezTo>
                  <a:close/>
                  <a:moveTo>
                    <a:pt x="37" y="15"/>
                  </a:move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lose/>
                  <a:moveTo>
                    <a:pt x="23" y="34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5"/>
                    <a:pt x="23" y="35"/>
                    <a:pt x="23" y="34"/>
                  </a:cubicBezTo>
                  <a:close/>
                  <a:moveTo>
                    <a:pt x="48" y="9"/>
                  </a:moveTo>
                  <a:cubicBezTo>
                    <a:pt x="48" y="9"/>
                    <a:pt x="48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9"/>
                    <a:pt x="39" y="29"/>
                  </a:cubicBezTo>
                  <a:close/>
                  <a:moveTo>
                    <a:pt x="23" y="30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30"/>
                    <a:pt x="23" y="30"/>
                  </a:cubicBezTo>
                  <a:close/>
                  <a:moveTo>
                    <a:pt x="28" y="50"/>
                  </a:moveTo>
                  <a:cubicBezTo>
                    <a:pt x="28" y="50"/>
                    <a:pt x="28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13"/>
            <p:cNvSpPr>
              <a:spLocks noEditPoints="1"/>
            </p:cNvSpPr>
            <p:nvPr/>
          </p:nvSpPr>
          <p:spPr bwMode="auto">
            <a:xfrm>
              <a:off x="4592564" y="3470489"/>
              <a:ext cx="207445" cy="255486"/>
            </a:xfrm>
            <a:custGeom>
              <a:avLst/>
              <a:gdLst>
                <a:gd name="T0" fmla="*/ 33 w 52"/>
                <a:gd name="T1" fmla="*/ 12 h 64"/>
                <a:gd name="T2" fmla="*/ 37 w 52"/>
                <a:gd name="T3" fmla="*/ 16 h 64"/>
                <a:gd name="T4" fmla="*/ 47 w 52"/>
                <a:gd name="T5" fmla="*/ 48 h 64"/>
                <a:gd name="T6" fmla="*/ 52 w 52"/>
                <a:gd name="T7" fmla="*/ 60 h 64"/>
                <a:gd name="T8" fmla="*/ 30 w 52"/>
                <a:gd name="T9" fmla="*/ 53 h 64"/>
                <a:gd name="T10" fmla="*/ 25 w 52"/>
                <a:gd name="T11" fmla="*/ 54 h 64"/>
                <a:gd name="T12" fmla="*/ 14 w 52"/>
                <a:gd name="T13" fmla="*/ 63 h 64"/>
                <a:gd name="T14" fmla="*/ 0 w 52"/>
                <a:gd name="T15" fmla="*/ 46 h 64"/>
                <a:gd name="T16" fmla="*/ 15 w 52"/>
                <a:gd name="T17" fmla="*/ 0 h 64"/>
                <a:gd name="T18" fmla="*/ 26 w 52"/>
                <a:gd name="T19" fmla="*/ 48 h 64"/>
                <a:gd name="T20" fmla="*/ 27 w 52"/>
                <a:gd name="T21" fmla="*/ 42 h 64"/>
                <a:gd name="T22" fmla="*/ 22 w 52"/>
                <a:gd name="T23" fmla="*/ 34 h 64"/>
                <a:gd name="T24" fmla="*/ 21 w 52"/>
                <a:gd name="T25" fmla="*/ 22 h 64"/>
                <a:gd name="T26" fmla="*/ 26 w 52"/>
                <a:gd name="T27" fmla="*/ 27 h 64"/>
                <a:gd name="T28" fmla="*/ 6 w 52"/>
                <a:gd name="T29" fmla="*/ 29 h 64"/>
                <a:gd name="T30" fmla="*/ 7 w 52"/>
                <a:gd name="T31" fmla="*/ 27 h 64"/>
                <a:gd name="T32" fmla="*/ 7 w 52"/>
                <a:gd name="T33" fmla="*/ 37 h 64"/>
                <a:gd name="T34" fmla="*/ 7 w 52"/>
                <a:gd name="T35" fmla="*/ 53 h 64"/>
                <a:gd name="T36" fmla="*/ 8 w 52"/>
                <a:gd name="T37" fmla="*/ 58 h 64"/>
                <a:gd name="T38" fmla="*/ 19 w 52"/>
                <a:gd name="T39" fmla="*/ 18 h 64"/>
                <a:gd name="T40" fmla="*/ 19 w 52"/>
                <a:gd name="T41" fmla="*/ 13 h 64"/>
                <a:gd name="T42" fmla="*/ 12 w 52"/>
                <a:gd name="T43" fmla="*/ 22 h 64"/>
                <a:gd name="T44" fmla="*/ 12 w 52"/>
                <a:gd name="T45" fmla="*/ 22 h 64"/>
                <a:gd name="T46" fmla="*/ 9 w 52"/>
                <a:gd name="T47" fmla="*/ 17 h 64"/>
                <a:gd name="T48" fmla="*/ 15 w 52"/>
                <a:gd name="T49" fmla="*/ 9 h 64"/>
                <a:gd name="T50" fmla="*/ 16 w 52"/>
                <a:gd name="T51" fmla="*/ 4 h 64"/>
                <a:gd name="T52" fmla="*/ 16 w 52"/>
                <a:gd name="T53" fmla="*/ 24 h 64"/>
                <a:gd name="T54" fmla="*/ 19 w 52"/>
                <a:gd name="T55" fmla="*/ 28 h 64"/>
                <a:gd name="T56" fmla="*/ 19 w 52"/>
                <a:gd name="T57" fmla="*/ 29 h 64"/>
                <a:gd name="T58" fmla="*/ 14 w 52"/>
                <a:gd name="T59" fmla="*/ 54 h 64"/>
                <a:gd name="T60" fmla="*/ 3 w 52"/>
                <a:gd name="T61" fmla="*/ 40 h 64"/>
                <a:gd name="T62" fmla="*/ 4 w 52"/>
                <a:gd name="T63" fmla="*/ 43 h 64"/>
                <a:gd name="T64" fmla="*/ 45 w 52"/>
                <a:gd name="T65" fmla="*/ 46 h 64"/>
                <a:gd name="T66" fmla="*/ 38 w 52"/>
                <a:gd name="T67" fmla="*/ 26 h 64"/>
                <a:gd name="T68" fmla="*/ 48 w 52"/>
                <a:gd name="T69" fmla="*/ 52 h 64"/>
                <a:gd name="T70" fmla="*/ 37 w 52"/>
                <a:gd name="T71" fmla="*/ 18 h 64"/>
                <a:gd name="T72" fmla="*/ 43 w 52"/>
                <a:gd name="T73" fmla="*/ 55 h 64"/>
                <a:gd name="T74" fmla="*/ 10 w 52"/>
                <a:gd name="T75" fmla="*/ 41 h 64"/>
                <a:gd name="T76" fmla="*/ 10 w 52"/>
                <a:gd name="T77" fmla="*/ 41 h 64"/>
                <a:gd name="T78" fmla="*/ 30 w 52"/>
                <a:gd name="T79" fmla="*/ 49 h 64"/>
                <a:gd name="T80" fmla="*/ 12 w 52"/>
                <a:gd name="T81" fmla="*/ 46 h 64"/>
                <a:gd name="T82" fmla="*/ 46 w 52"/>
                <a:gd name="T83" fmla="*/ 61 h 64"/>
                <a:gd name="T84" fmla="*/ 7 w 52"/>
                <a:gd name="T85" fmla="*/ 23 h 64"/>
                <a:gd name="T86" fmla="*/ 11 w 52"/>
                <a:gd name="T87" fmla="*/ 8 h 64"/>
                <a:gd name="T88" fmla="*/ 40 w 52"/>
                <a:gd name="T89" fmla="*/ 41 h 64"/>
                <a:gd name="T90" fmla="*/ 9 w 52"/>
                <a:gd name="T91" fmla="*/ 27 h 64"/>
                <a:gd name="T92" fmla="*/ 42 w 52"/>
                <a:gd name="T93" fmla="*/ 40 h 64"/>
                <a:gd name="T94" fmla="*/ 31 w 52"/>
                <a:gd name="T95" fmla="*/ 35 h 64"/>
                <a:gd name="T96" fmla="*/ 27 w 52"/>
                <a:gd name="T97" fmla="*/ 14 h 64"/>
                <a:gd name="T98" fmla="*/ 12 w 52"/>
                <a:gd name="T99" fmla="*/ 49 h 64"/>
                <a:gd name="T100" fmla="*/ 22 w 52"/>
                <a:gd name="T101" fmla="*/ 47 h 64"/>
                <a:gd name="T102" fmla="*/ 36 w 52"/>
                <a:gd name="T103" fmla="*/ 32 h 64"/>
                <a:gd name="T104" fmla="*/ 38 w 52"/>
                <a:gd name="T105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64">
                  <a:moveTo>
                    <a:pt x="15" y="0"/>
                  </a:moveTo>
                  <a:cubicBezTo>
                    <a:pt x="21" y="3"/>
                    <a:pt x="27" y="5"/>
                    <a:pt x="32" y="9"/>
                  </a:cubicBezTo>
                  <a:cubicBezTo>
                    <a:pt x="32" y="10"/>
                    <a:pt x="31" y="10"/>
                    <a:pt x="31" y="11"/>
                  </a:cubicBezTo>
                  <a:cubicBezTo>
                    <a:pt x="31" y="11"/>
                    <a:pt x="32" y="12"/>
                    <a:pt x="33" y="12"/>
                  </a:cubicBezTo>
                  <a:cubicBezTo>
                    <a:pt x="33" y="11"/>
                    <a:pt x="34" y="11"/>
                    <a:pt x="34" y="10"/>
                  </a:cubicBezTo>
                  <a:cubicBezTo>
                    <a:pt x="35" y="10"/>
                    <a:pt x="36" y="11"/>
                    <a:pt x="37" y="11"/>
                  </a:cubicBezTo>
                  <a:cubicBezTo>
                    <a:pt x="36" y="12"/>
                    <a:pt x="36" y="13"/>
                    <a:pt x="35" y="14"/>
                  </a:cubicBezTo>
                  <a:cubicBezTo>
                    <a:pt x="36" y="15"/>
                    <a:pt x="37" y="15"/>
                    <a:pt x="37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9" y="20"/>
                    <a:pt x="40" y="23"/>
                    <a:pt x="40" y="27"/>
                  </a:cubicBezTo>
                  <a:cubicBezTo>
                    <a:pt x="42" y="33"/>
                    <a:pt x="44" y="39"/>
                    <a:pt x="47" y="45"/>
                  </a:cubicBezTo>
                  <a:cubicBezTo>
                    <a:pt x="47" y="46"/>
                    <a:pt x="47" y="47"/>
                    <a:pt x="47" y="48"/>
                  </a:cubicBezTo>
                  <a:cubicBezTo>
                    <a:pt x="48" y="50"/>
                    <a:pt x="48" y="50"/>
                    <a:pt x="49" y="50"/>
                  </a:cubicBezTo>
                  <a:cubicBezTo>
                    <a:pt x="50" y="52"/>
                    <a:pt x="51" y="54"/>
                    <a:pt x="52" y="56"/>
                  </a:cubicBezTo>
                  <a:cubicBezTo>
                    <a:pt x="51" y="56"/>
                    <a:pt x="51" y="57"/>
                    <a:pt x="50" y="58"/>
                  </a:cubicBezTo>
                  <a:cubicBezTo>
                    <a:pt x="51" y="58"/>
                    <a:pt x="51" y="59"/>
                    <a:pt x="52" y="60"/>
                  </a:cubicBezTo>
                  <a:cubicBezTo>
                    <a:pt x="49" y="62"/>
                    <a:pt x="46" y="63"/>
                    <a:pt x="42" y="64"/>
                  </a:cubicBezTo>
                  <a:cubicBezTo>
                    <a:pt x="40" y="61"/>
                    <a:pt x="38" y="57"/>
                    <a:pt x="35" y="54"/>
                  </a:cubicBezTo>
                  <a:cubicBezTo>
                    <a:pt x="35" y="54"/>
                    <a:pt x="34" y="54"/>
                    <a:pt x="34" y="54"/>
                  </a:cubicBezTo>
                  <a:cubicBezTo>
                    <a:pt x="33" y="54"/>
                    <a:pt x="32" y="53"/>
                    <a:pt x="30" y="53"/>
                  </a:cubicBezTo>
                  <a:cubicBezTo>
                    <a:pt x="30" y="52"/>
                    <a:pt x="30" y="52"/>
                    <a:pt x="30" y="51"/>
                  </a:cubicBezTo>
                  <a:cubicBezTo>
                    <a:pt x="29" y="52"/>
                    <a:pt x="29" y="52"/>
                    <a:pt x="29" y="53"/>
                  </a:cubicBezTo>
                  <a:cubicBezTo>
                    <a:pt x="28" y="53"/>
                    <a:pt x="27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3"/>
                    <a:pt x="23" y="54"/>
                    <a:pt x="22" y="55"/>
                  </a:cubicBezTo>
                  <a:cubicBezTo>
                    <a:pt x="19" y="57"/>
                    <a:pt x="16" y="59"/>
                    <a:pt x="15" y="62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2" y="63"/>
                    <a:pt x="9" y="62"/>
                    <a:pt x="7" y="60"/>
                  </a:cubicBezTo>
                  <a:cubicBezTo>
                    <a:pt x="5" y="59"/>
                    <a:pt x="4" y="58"/>
                    <a:pt x="3" y="56"/>
                  </a:cubicBezTo>
                  <a:cubicBezTo>
                    <a:pt x="2" y="53"/>
                    <a:pt x="1" y="51"/>
                    <a:pt x="0" y="48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39"/>
                    <a:pt x="1" y="32"/>
                    <a:pt x="4" y="26"/>
                  </a:cubicBezTo>
                  <a:cubicBezTo>
                    <a:pt x="5" y="23"/>
                    <a:pt x="5" y="20"/>
                    <a:pt x="6" y="17"/>
                  </a:cubicBezTo>
                  <a:cubicBezTo>
                    <a:pt x="8" y="12"/>
                    <a:pt x="10" y="8"/>
                    <a:pt x="13" y="4"/>
                  </a:cubicBezTo>
                  <a:cubicBezTo>
                    <a:pt x="13" y="3"/>
                    <a:pt x="14" y="1"/>
                    <a:pt x="15" y="0"/>
                  </a:cubicBezTo>
                  <a:close/>
                  <a:moveTo>
                    <a:pt x="24" y="37"/>
                  </a:moveTo>
                  <a:cubicBezTo>
                    <a:pt x="23" y="38"/>
                    <a:pt x="23" y="40"/>
                    <a:pt x="22" y="41"/>
                  </a:cubicBezTo>
                  <a:cubicBezTo>
                    <a:pt x="22" y="42"/>
                    <a:pt x="22" y="42"/>
                    <a:pt x="23" y="43"/>
                  </a:cubicBezTo>
                  <a:cubicBezTo>
                    <a:pt x="24" y="44"/>
                    <a:pt x="25" y="46"/>
                    <a:pt x="26" y="48"/>
                  </a:cubicBezTo>
                  <a:cubicBezTo>
                    <a:pt x="26" y="48"/>
                    <a:pt x="26" y="49"/>
                    <a:pt x="26" y="49"/>
                  </a:cubicBezTo>
                  <a:cubicBezTo>
                    <a:pt x="27" y="48"/>
                    <a:pt x="27" y="46"/>
                    <a:pt x="28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6" y="40"/>
                    <a:pt x="25" y="39"/>
                    <a:pt x="24" y="37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8"/>
                    <a:pt x="21" y="39"/>
                  </a:cubicBezTo>
                  <a:cubicBezTo>
                    <a:pt x="21" y="38"/>
                    <a:pt x="22" y="36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3"/>
                    <a:pt x="21" y="33"/>
                  </a:cubicBezTo>
                  <a:cubicBezTo>
                    <a:pt x="21" y="34"/>
                    <a:pt x="20" y="35"/>
                    <a:pt x="19" y="36"/>
                  </a:cubicBezTo>
                  <a:close/>
                  <a:moveTo>
                    <a:pt x="21" y="22"/>
                  </a:moveTo>
                  <a:cubicBezTo>
                    <a:pt x="22" y="22"/>
                    <a:pt x="23" y="22"/>
                    <a:pt x="23" y="23"/>
                  </a:cubicBezTo>
                  <a:cubicBezTo>
                    <a:pt x="24" y="24"/>
                    <a:pt x="25" y="25"/>
                    <a:pt x="25" y="26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4"/>
                    <a:pt x="23" y="21"/>
                    <a:pt x="22" y="18"/>
                  </a:cubicBezTo>
                  <a:cubicBezTo>
                    <a:pt x="22" y="19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lose/>
                  <a:moveTo>
                    <a:pt x="6" y="29"/>
                  </a:moveTo>
                  <a:cubicBezTo>
                    <a:pt x="7" y="31"/>
                    <a:pt x="8" y="32"/>
                    <a:pt x="9" y="34"/>
                  </a:cubicBezTo>
                  <a:cubicBezTo>
                    <a:pt x="10" y="33"/>
                    <a:pt x="10" y="33"/>
                    <a:pt x="9" y="32"/>
                  </a:cubicBezTo>
                  <a:cubicBezTo>
                    <a:pt x="9" y="31"/>
                    <a:pt x="8" y="29"/>
                    <a:pt x="7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6" y="28"/>
                    <a:pt x="6" y="29"/>
                    <a:pt x="6" y="29"/>
                  </a:cubicBezTo>
                  <a:close/>
                  <a:moveTo>
                    <a:pt x="5" y="32"/>
                  </a:moveTo>
                  <a:cubicBezTo>
                    <a:pt x="4" y="32"/>
                    <a:pt x="4" y="33"/>
                    <a:pt x="5" y="33"/>
                  </a:cubicBezTo>
                  <a:cubicBezTo>
                    <a:pt x="5" y="35"/>
                    <a:pt x="6" y="36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7"/>
                    <a:pt x="8" y="37"/>
                    <a:pt x="8" y="36"/>
                  </a:cubicBezTo>
                  <a:cubicBezTo>
                    <a:pt x="7" y="35"/>
                    <a:pt x="6" y="33"/>
                    <a:pt x="5" y="32"/>
                  </a:cubicBezTo>
                  <a:close/>
                  <a:moveTo>
                    <a:pt x="7" y="53"/>
                  </a:moveTo>
                  <a:cubicBezTo>
                    <a:pt x="7" y="53"/>
                    <a:pt x="7" y="54"/>
                    <a:pt x="7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7" y="56"/>
                    <a:pt x="7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7"/>
                    <a:pt x="9" y="57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4"/>
                    <a:pt x="8" y="54"/>
                    <a:pt x="7" y="53"/>
                  </a:cubicBezTo>
                  <a:close/>
                  <a:moveTo>
                    <a:pt x="19" y="18"/>
                  </a:move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8"/>
                    <a:pt x="19" y="18"/>
                  </a:cubicBezTo>
                  <a:close/>
                  <a:moveTo>
                    <a:pt x="12" y="22"/>
                  </a:moveTo>
                  <a:cubicBezTo>
                    <a:pt x="12" y="23"/>
                    <a:pt x="12" y="24"/>
                    <a:pt x="13" y="25"/>
                  </a:cubicBezTo>
                  <a:cubicBezTo>
                    <a:pt x="13" y="24"/>
                    <a:pt x="14" y="23"/>
                    <a:pt x="14" y="22"/>
                  </a:cubicBezTo>
                  <a:cubicBezTo>
                    <a:pt x="14" y="21"/>
                    <a:pt x="14" y="21"/>
                    <a:pt x="13" y="20"/>
                  </a:cubicBezTo>
                  <a:cubicBezTo>
                    <a:pt x="13" y="21"/>
                    <a:pt x="12" y="22"/>
                    <a:pt x="12" y="22"/>
                  </a:cubicBezTo>
                  <a:close/>
                  <a:moveTo>
                    <a:pt x="9" y="19"/>
                  </a:moveTo>
                  <a:cubicBezTo>
                    <a:pt x="10" y="18"/>
                    <a:pt x="10" y="17"/>
                    <a:pt x="11" y="17"/>
                  </a:cubicBezTo>
                  <a:cubicBezTo>
                    <a:pt x="10" y="16"/>
                    <a:pt x="10" y="15"/>
                    <a:pt x="9" y="14"/>
                  </a:cubicBezTo>
                  <a:cubicBezTo>
                    <a:pt x="8" y="15"/>
                    <a:pt x="8" y="16"/>
                    <a:pt x="9" y="17"/>
                  </a:cubicBezTo>
                  <a:cubicBezTo>
                    <a:pt x="9" y="18"/>
                    <a:pt x="9" y="18"/>
                    <a:pt x="9" y="19"/>
                  </a:cubicBezTo>
                  <a:close/>
                  <a:moveTo>
                    <a:pt x="16" y="4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9"/>
                    <a:pt x="16" y="9"/>
                    <a:pt x="16" y="10"/>
                  </a:cubicBezTo>
                  <a:cubicBezTo>
                    <a:pt x="16" y="9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6" y="5"/>
                    <a:pt x="16" y="4"/>
                  </a:cubicBezTo>
                  <a:close/>
                  <a:moveTo>
                    <a:pt x="15" y="28"/>
                  </a:moveTo>
                  <a:cubicBezTo>
                    <a:pt x="16" y="27"/>
                    <a:pt x="16" y="26"/>
                    <a:pt x="17" y="24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5" y="25"/>
                    <a:pt x="15" y="26"/>
                    <a:pt x="14" y="27"/>
                  </a:cubicBezTo>
                  <a:cubicBezTo>
                    <a:pt x="14" y="27"/>
                    <a:pt x="14" y="28"/>
                    <a:pt x="15" y="28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30"/>
                    <a:pt x="18" y="32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3"/>
                    <a:pt x="20" y="32"/>
                    <a:pt x="20" y="31"/>
                  </a:cubicBezTo>
                  <a:cubicBezTo>
                    <a:pt x="20" y="30"/>
                    <a:pt x="20" y="29"/>
                    <a:pt x="19" y="29"/>
                  </a:cubicBezTo>
                  <a:cubicBezTo>
                    <a:pt x="19" y="29"/>
                    <a:pt x="19" y="28"/>
                    <a:pt x="19" y="28"/>
                  </a:cubicBezTo>
                  <a:close/>
                  <a:moveTo>
                    <a:pt x="15" y="57"/>
                  </a:moveTo>
                  <a:cubicBezTo>
                    <a:pt x="16" y="55"/>
                    <a:pt x="16" y="54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6"/>
                    <a:pt x="15" y="56"/>
                    <a:pt x="15" y="57"/>
                  </a:cubicBezTo>
                  <a:close/>
                  <a:moveTo>
                    <a:pt x="3" y="40"/>
                  </a:move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2" y="42"/>
                  </a:cubicBezTo>
                  <a:cubicBezTo>
                    <a:pt x="2" y="42"/>
                    <a:pt x="2" y="42"/>
                    <a:pt x="3" y="43"/>
                  </a:cubicBezTo>
                  <a:cubicBezTo>
                    <a:pt x="3" y="43"/>
                    <a:pt x="3" y="44"/>
                    <a:pt x="4" y="44"/>
                  </a:cubicBezTo>
                  <a:cubicBezTo>
                    <a:pt x="4" y="44"/>
                    <a:pt x="5" y="44"/>
                    <a:pt x="4" y="43"/>
                  </a:cubicBezTo>
                  <a:cubicBezTo>
                    <a:pt x="4" y="42"/>
                    <a:pt x="3" y="41"/>
                    <a:pt x="3" y="40"/>
                  </a:cubicBezTo>
                  <a:close/>
                  <a:moveTo>
                    <a:pt x="45" y="42"/>
                  </a:moveTo>
                  <a:cubicBezTo>
                    <a:pt x="44" y="43"/>
                    <a:pt x="44" y="43"/>
                    <a:pt x="44" y="44"/>
                  </a:cubicBezTo>
                  <a:cubicBezTo>
                    <a:pt x="44" y="45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5" y="44"/>
                    <a:pt x="45" y="42"/>
                  </a:cubicBezTo>
                  <a:close/>
                  <a:moveTo>
                    <a:pt x="40" y="29"/>
                  </a:moveTo>
                  <a:cubicBezTo>
                    <a:pt x="40" y="28"/>
                    <a:pt x="39" y="27"/>
                    <a:pt x="38" y="26"/>
                  </a:cubicBezTo>
                  <a:cubicBezTo>
                    <a:pt x="38" y="27"/>
                    <a:pt x="39" y="28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lose/>
                  <a:moveTo>
                    <a:pt x="50" y="54"/>
                  </a:moveTo>
                  <a:cubicBezTo>
                    <a:pt x="49" y="53"/>
                    <a:pt x="49" y="53"/>
                    <a:pt x="48" y="52"/>
                  </a:cubicBezTo>
                  <a:cubicBezTo>
                    <a:pt x="48" y="53"/>
                    <a:pt x="48" y="54"/>
                    <a:pt x="49" y="54"/>
                  </a:cubicBezTo>
                  <a:cubicBezTo>
                    <a:pt x="49" y="54"/>
                    <a:pt x="50" y="54"/>
                    <a:pt x="50" y="54"/>
                  </a:cubicBezTo>
                  <a:close/>
                  <a:moveTo>
                    <a:pt x="36" y="18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6" y="17"/>
                    <a:pt x="35" y="17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7"/>
                    <a:pt x="36" y="18"/>
                    <a:pt x="36" y="18"/>
                  </a:cubicBezTo>
                  <a:close/>
                  <a:moveTo>
                    <a:pt x="43" y="55"/>
                  </a:moveTo>
                  <a:cubicBezTo>
                    <a:pt x="42" y="56"/>
                    <a:pt x="43" y="57"/>
                    <a:pt x="44" y="57"/>
                  </a:cubicBezTo>
                  <a:cubicBezTo>
                    <a:pt x="44" y="56"/>
                    <a:pt x="43" y="55"/>
                    <a:pt x="43" y="55"/>
                  </a:cubicBezTo>
                  <a:close/>
                  <a:moveTo>
                    <a:pt x="10" y="41"/>
                  </a:move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1"/>
                  </a:cubicBezTo>
                  <a:close/>
                  <a:moveTo>
                    <a:pt x="30" y="49"/>
                  </a:moveTo>
                  <a:cubicBezTo>
                    <a:pt x="29" y="48"/>
                    <a:pt x="29" y="48"/>
                    <a:pt x="29" y="47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29" y="49"/>
                    <a:pt x="29" y="49"/>
                    <a:pt x="30" y="49"/>
                  </a:cubicBezTo>
                  <a:close/>
                  <a:moveTo>
                    <a:pt x="12" y="15"/>
                  </a:moveTo>
                  <a:cubicBezTo>
                    <a:pt x="12" y="14"/>
                    <a:pt x="11" y="12"/>
                    <a:pt x="10" y="12"/>
                  </a:cubicBezTo>
                  <a:cubicBezTo>
                    <a:pt x="10" y="13"/>
                    <a:pt x="11" y="14"/>
                    <a:pt x="12" y="15"/>
                  </a:cubicBezTo>
                  <a:close/>
                  <a:moveTo>
                    <a:pt x="12" y="46"/>
                  </a:moveTo>
                  <a:cubicBezTo>
                    <a:pt x="13" y="47"/>
                    <a:pt x="13" y="47"/>
                    <a:pt x="13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lose/>
                  <a:moveTo>
                    <a:pt x="46" y="61"/>
                  </a:moveTo>
                  <a:cubicBezTo>
                    <a:pt x="46" y="61"/>
                    <a:pt x="46" y="60"/>
                    <a:pt x="46" y="60"/>
                  </a:cubicBezTo>
                  <a:cubicBezTo>
                    <a:pt x="45" y="60"/>
                    <a:pt x="45" y="60"/>
                    <a:pt x="45" y="61"/>
                  </a:cubicBezTo>
                  <a:cubicBezTo>
                    <a:pt x="45" y="61"/>
                    <a:pt x="45" y="62"/>
                    <a:pt x="46" y="61"/>
                  </a:cubicBezTo>
                  <a:close/>
                  <a:moveTo>
                    <a:pt x="7" y="23"/>
                  </a:moveTo>
                  <a:cubicBezTo>
                    <a:pt x="7" y="22"/>
                    <a:pt x="7" y="22"/>
                    <a:pt x="7" y="21"/>
                  </a:cubicBezTo>
                  <a:cubicBezTo>
                    <a:pt x="6" y="22"/>
                    <a:pt x="7" y="22"/>
                    <a:pt x="7" y="23"/>
                  </a:cubicBezTo>
                  <a:close/>
                  <a:moveTo>
                    <a:pt x="12" y="10"/>
                  </a:moveTo>
                  <a:cubicBezTo>
                    <a:pt x="12" y="10"/>
                    <a:pt x="12" y="9"/>
                    <a:pt x="11" y="8"/>
                  </a:cubicBezTo>
                  <a:cubicBezTo>
                    <a:pt x="11" y="10"/>
                    <a:pt x="11" y="10"/>
                    <a:pt x="12" y="10"/>
                  </a:cubicBezTo>
                  <a:close/>
                  <a:moveTo>
                    <a:pt x="40" y="41"/>
                  </a:moveTo>
                  <a:cubicBezTo>
                    <a:pt x="39" y="43"/>
                    <a:pt x="39" y="43"/>
                    <a:pt x="40" y="43"/>
                  </a:cubicBezTo>
                  <a:cubicBezTo>
                    <a:pt x="40" y="43"/>
                    <a:pt x="40" y="42"/>
                    <a:pt x="40" y="41"/>
                  </a:cubicBezTo>
                  <a:close/>
                  <a:moveTo>
                    <a:pt x="9" y="27"/>
                  </a:moveTo>
                  <a:cubicBezTo>
                    <a:pt x="9" y="26"/>
                    <a:pt x="9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9" y="27"/>
                    <a:pt x="9" y="27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0"/>
                  </a:cubicBezTo>
                  <a:cubicBezTo>
                    <a:pt x="43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1"/>
                    <a:pt x="43" y="4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1" y="34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lose/>
                  <a:moveTo>
                    <a:pt x="27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8" y="15"/>
                    <a:pt x="27" y="14"/>
                  </a:cubicBezTo>
                  <a:cubicBezTo>
                    <a:pt x="27" y="15"/>
                    <a:pt x="27" y="15"/>
                    <a:pt x="27" y="16"/>
                  </a:cubicBezTo>
                  <a:close/>
                  <a:moveTo>
                    <a:pt x="12" y="49"/>
                  </a:moveTo>
                  <a:cubicBezTo>
                    <a:pt x="12" y="50"/>
                    <a:pt x="12" y="50"/>
                    <a:pt x="12" y="51"/>
                  </a:cubicBezTo>
                  <a:cubicBezTo>
                    <a:pt x="12" y="50"/>
                    <a:pt x="13" y="50"/>
                    <a:pt x="12" y="49"/>
                  </a:cubicBezTo>
                  <a:close/>
                  <a:moveTo>
                    <a:pt x="23" y="48"/>
                  </a:move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3" y="48"/>
                    <a:pt x="23" y="48"/>
                  </a:cubicBezTo>
                  <a:close/>
                  <a:moveTo>
                    <a:pt x="36" y="33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3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14"/>
            <p:cNvSpPr>
              <a:spLocks noEditPoints="1"/>
            </p:cNvSpPr>
            <p:nvPr/>
          </p:nvSpPr>
          <p:spPr bwMode="auto">
            <a:xfrm>
              <a:off x="5116638" y="3363490"/>
              <a:ext cx="207445" cy="227098"/>
            </a:xfrm>
            <a:custGeom>
              <a:avLst/>
              <a:gdLst>
                <a:gd name="T0" fmla="*/ 25 w 52"/>
                <a:gd name="T1" fmla="*/ 56 h 57"/>
                <a:gd name="T2" fmla="*/ 12 w 52"/>
                <a:gd name="T3" fmla="*/ 52 h 57"/>
                <a:gd name="T4" fmla="*/ 8 w 52"/>
                <a:gd name="T5" fmla="*/ 56 h 57"/>
                <a:gd name="T6" fmla="*/ 0 w 52"/>
                <a:gd name="T7" fmla="*/ 37 h 57"/>
                <a:gd name="T8" fmla="*/ 7 w 52"/>
                <a:gd name="T9" fmla="*/ 27 h 57"/>
                <a:gd name="T10" fmla="*/ 26 w 52"/>
                <a:gd name="T11" fmla="*/ 1 h 57"/>
                <a:gd name="T12" fmla="*/ 25 w 52"/>
                <a:gd name="T13" fmla="*/ 8 h 57"/>
                <a:gd name="T14" fmla="*/ 27 w 52"/>
                <a:gd name="T15" fmla="*/ 2 h 57"/>
                <a:gd name="T16" fmla="*/ 30 w 52"/>
                <a:gd name="T17" fmla="*/ 5 h 57"/>
                <a:gd name="T18" fmla="*/ 33 w 52"/>
                <a:gd name="T19" fmla="*/ 22 h 57"/>
                <a:gd name="T20" fmla="*/ 35 w 52"/>
                <a:gd name="T21" fmla="*/ 23 h 57"/>
                <a:gd name="T22" fmla="*/ 44 w 52"/>
                <a:gd name="T23" fmla="*/ 27 h 57"/>
                <a:gd name="T24" fmla="*/ 51 w 52"/>
                <a:gd name="T25" fmla="*/ 29 h 57"/>
                <a:gd name="T26" fmla="*/ 38 w 52"/>
                <a:gd name="T27" fmla="*/ 53 h 57"/>
                <a:gd name="T28" fmla="*/ 37 w 52"/>
                <a:gd name="T29" fmla="*/ 52 h 57"/>
                <a:gd name="T30" fmla="*/ 26 w 52"/>
                <a:gd name="T31" fmla="*/ 57 h 57"/>
                <a:gd name="T32" fmla="*/ 24 w 52"/>
                <a:gd name="T33" fmla="*/ 36 h 57"/>
                <a:gd name="T34" fmla="*/ 21 w 52"/>
                <a:gd name="T35" fmla="*/ 44 h 57"/>
                <a:gd name="T36" fmla="*/ 24 w 52"/>
                <a:gd name="T37" fmla="*/ 40 h 57"/>
                <a:gd name="T38" fmla="*/ 24 w 52"/>
                <a:gd name="T39" fmla="*/ 36 h 57"/>
                <a:gd name="T40" fmla="*/ 10 w 52"/>
                <a:gd name="T41" fmla="*/ 39 h 57"/>
                <a:gd name="T42" fmla="*/ 9 w 52"/>
                <a:gd name="T43" fmla="*/ 43 h 57"/>
                <a:gd name="T44" fmla="*/ 20 w 52"/>
                <a:gd name="T45" fmla="*/ 22 h 57"/>
                <a:gd name="T46" fmla="*/ 20 w 52"/>
                <a:gd name="T47" fmla="*/ 27 h 57"/>
                <a:gd name="T48" fmla="*/ 49 w 52"/>
                <a:gd name="T49" fmla="*/ 36 h 57"/>
                <a:gd name="T50" fmla="*/ 51 w 52"/>
                <a:gd name="T51" fmla="*/ 36 h 57"/>
                <a:gd name="T52" fmla="*/ 27 w 52"/>
                <a:gd name="T53" fmla="*/ 18 h 57"/>
                <a:gd name="T54" fmla="*/ 23 w 52"/>
                <a:gd name="T55" fmla="*/ 54 h 57"/>
                <a:gd name="T56" fmla="*/ 22 w 52"/>
                <a:gd name="T57" fmla="*/ 31 h 57"/>
                <a:gd name="T58" fmla="*/ 7 w 52"/>
                <a:gd name="T59" fmla="*/ 55 h 57"/>
                <a:gd name="T60" fmla="*/ 7 w 52"/>
                <a:gd name="T61" fmla="*/ 55 h 57"/>
                <a:gd name="T62" fmla="*/ 16 w 52"/>
                <a:gd name="T63" fmla="*/ 39 h 57"/>
                <a:gd name="T64" fmla="*/ 28 w 52"/>
                <a:gd name="T65" fmla="*/ 37 h 57"/>
                <a:gd name="T66" fmla="*/ 23 w 52"/>
                <a:gd name="T67" fmla="*/ 11 h 57"/>
                <a:gd name="T68" fmla="*/ 6 w 52"/>
                <a:gd name="T69" fmla="*/ 42 h 57"/>
                <a:gd name="T70" fmla="*/ 35 w 52"/>
                <a:gd name="T71" fmla="*/ 25 h 57"/>
                <a:gd name="T72" fmla="*/ 32 w 52"/>
                <a:gd name="T73" fmla="*/ 32 h 57"/>
                <a:gd name="T74" fmla="*/ 24 w 52"/>
                <a:gd name="T75" fmla="*/ 13 h 57"/>
                <a:gd name="T76" fmla="*/ 24 w 52"/>
                <a:gd name="T77" fmla="*/ 13 h 57"/>
                <a:gd name="T78" fmla="*/ 24 w 52"/>
                <a:gd name="T79" fmla="*/ 22 h 57"/>
                <a:gd name="T80" fmla="*/ 13 w 52"/>
                <a:gd name="T81" fmla="*/ 28 h 57"/>
                <a:gd name="T82" fmla="*/ 32 w 52"/>
                <a:gd name="T83" fmla="*/ 52 h 57"/>
                <a:gd name="T84" fmla="*/ 14 w 52"/>
                <a:gd name="T85" fmla="*/ 42 h 57"/>
                <a:gd name="T86" fmla="*/ 14 w 52"/>
                <a:gd name="T87" fmla="*/ 42 h 57"/>
                <a:gd name="T88" fmla="*/ 29 w 52"/>
                <a:gd name="T89" fmla="*/ 8 h 57"/>
                <a:gd name="T90" fmla="*/ 6 w 52"/>
                <a:gd name="T91" fmla="*/ 49 h 57"/>
                <a:gd name="T92" fmla="*/ 47 w 52"/>
                <a:gd name="T93" fmla="*/ 31 h 57"/>
                <a:gd name="T94" fmla="*/ 18 w 52"/>
                <a:gd name="T95" fmla="*/ 29 h 57"/>
                <a:gd name="T96" fmla="*/ 26 w 52"/>
                <a:gd name="T97" fmla="*/ 11 h 57"/>
                <a:gd name="T98" fmla="*/ 22 w 52"/>
                <a:gd name="T99" fmla="*/ 56 h 57"/>
                <a:gd name="T100" fmla="*/ 34 w 52"/>
                <a:gd name="T101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" h="57">
                  <a:moveTo>
                    <a:pt x="27" y="49"/>
                  </a:moveTo>
                  <a:cubicBezTo>
                    <a:pt x="26" y="51"/>
                    <a:pt x="26" y="52"/>
                    <a:pt x="25" y="53"/>
                  </a:cubicBezTo>
                  <a:cubicBezTo>
                    <a:pt x="25" y="53"/>
                    <a:pt x="25" y="54"/>
                    <a:pt x="25" y="55"/>
                  </a:cubicBezTo>
                  <a:cubicBezTo>
                    <a:pt x="24" y="55"/>
                    <a:pt x="24" y="56"/>
                    <a:pt x="25" y="56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0" y="57"/>
                    <a:pt x="15" y="57"/>
                    <a:pt x="10" y="56"/>
                  </a:cubicBezTo>
                  <a:cubicBezTo>
                    <a:pt x="11" y="55"/>
                    <a:pt x="11" y="55"/>
                    <a:pt x="11" y="54"/>
                  </a:cubicBezTo>
                  <a:cubicBezTo>
                    <a:pt x="12" y="53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1" y="52"/>
                  </a:cubicBezTo>
                  <a:cubicBezTo>
                    <a:pt x="11" y="53"/>
                    <a:pt x="10" y="54"/>
                    <a:pt x="9" y="55"/>
                  </a:cubicBezTo>
                  <a:cubicBezTo>
                    <a:pt x="9" y="56"/>
                    <a:pt x="9" y="56"/>
                    <a:pt x="8" y="56"/>
                  </a:cubicBezTo>
                  <a:cubicBezTo>
                    <a:pt x="6" y="55"/>
                    <a:pt x="3" y="55"/>
                    <a:pt x="1" y="54"/>
                  </a:cubicBezTo>
                  <a:cubicBezTo>
                    <a:pt x="1" y="54"/>
                    <a:pt x="1" y="54"/>
                    <a:pt x="0" y="54"/>
                  </a:cubicBezTo>
                  <a:cubicBezTo>
                    <a:pt x="0" y="54"/>
                    <a:pt x="0" y="54"/>
                    <a:pt x="0" y="53"/>
                  </a:cubicBezTo>
                  <a:cubicBezTo>
                    <a:pt x="0" y="48"/>
                    <a:pt x="0" y="42"/>
                    <a:pt x="0" y="37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2" y="34"/>
                    <a:pt x="4" y="32"/>
                    <a:pt x="5" y="30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6" y="29"/>
                    <a:pt x="7" y="28"/>
                    <a:pt x="7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14" y="19"/>
                    <a:pt x="19" y="11"/>
                    <a:pt x="23" y="3"/>
                  </a:cubicBezTo>
                  <a:cubicBezTo>
                    <a:pt x="24" y="2"/>
                    <a:pt x="24" y="1"/>
                    <a:pt x="25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4" y="4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7"/>
                    <a:pt x="24" y="7"/>
                    <a:pt x="25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7" y="7"/>
                    <a:pt x="27" y="7"/>
                    <a:pt x="28" y="6"/>
                  </a:cubicBezTo>
                  <a:cubicBezTo>
                    <a:pt x="28" y="6"/>
                    <a:pt x="28" y="6"/>
                    <a:pt x="28" y="5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7" y="2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5"/>
                  </a:cubicBezTo>
                  <a:cubicBezTo>
                    <a:pt x="29" y="7"/>
                    <a:pt x="29" y="9"/>
                    <a:pt x="29" y="12"/>
                  </a:cubicBezTo>
                  <a:cubicBezTo>
                    <a:pt x="29" y="14"/>
                    <a:pt x="29" y="16"/>
                    <a:pt x="30" y="17"/>
                  </a:cubicBezTo>
                  <a:cubicBezTo>
                    <a:pt x="31" y="19"/>
                    <a:pt x="32" y="20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2"/>
                    <a:pt x="31" y="24"/>
                  </a:cubicBezTo>
                  <a:cubicBezTo>
                    <a:pt x="31" y="24"/>
                    <a:pt x="31" y="25"/>
                    <a:pt x="31" y="26"/>
                  </a:cubicBezTo>
                  <a:cubicBezTo>
                    <a:pt x="32" y="25"/>
                    <a:pt x="33" y="24"/>
                    <a:pt x="33" y="22"/>
                  </a:cubicBezTo>
                  <a:cubicBezTo>
                    <a:pt x="34" y="22"/>
                    <a:pt x="35" y="23"/>
                    <a:pt x="35" y="23"/>
                  </a:cubicBezTo>
                  <a:cubicBezTo>
                    <a:pt x="36" y="24"/>
                    <a:pt x="37" y="24"/>
                    <a:pt x="37" y="25"/>
                  </a:cubicBezTo>
                  <a:cubicBezTo>
                    <a:pt x="37" y="25"/>
                    <a:pt x="37" y="26"/>
                    <a:pt x="37" y="27"/>
                  </a:cubicBezTo>
                  <a:cubicBezTo>
                    <a:pt x="38" y="27"/>
                    <a:pt x="39" y="26"/>
                    <a:pt x="39" y="25"/>
                  </a:cubicBezTo>
                  <a:cubicBezTo>
                    <a:pt x="40" y="26"/>
                    <a:pt x="42" y="27"/>
                    <a:pt x="44" y="27"/>
                  </a:cubicBezTo>
                  <a:cubicBezTo>
                    <a:pt x="45" y="27"/>
                    <a:pt x="47" y="26"/>
                    <a:pt x="49" y="26"/>
                  </a:cubicBezTo>
                  <a:cubicBezTo>
                    <a:pt x="49" y="27"/>
                    <a:pt x="50" y="28"/>
                    <a:pt x="50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32"/>
                    <a:pt x="52" y="35"/>
                    <a:pt x="52" y="38"/>
                  </a:cubicBezTo>
                  <a:cubicBezTo>
                    <a:pt x="52" y="41"/>
                    <a:pt x="50" y="43"/>
                    <a:pt x="48" y="46"/>
                  </a:cubicBezTo>
                  <a:cubicBezTo>
                    <a:pt x="46" y="49"/>
                    <a:pt x="42" y="51"/>
                    <a:pt x="39" y="53"/>
                  </a:cubicBezTo>
                  <a:cubicBezTo>
                    <a:pt x="39" y="53"/>
                    <a:pt x="39" y="53"/>
                    <a:pt x="38" y="53"/>
                  </a:cubicBezTo>
                  <a:cubicBezTo>
                    <a:pt x="39" y="53"/>
                    <a:pt x="39" y="52"/>
                    <a:pt x="39" y="51"/>
                  </a:cubicBezTo>
                  <a:cubicBezTo>
                    <a:pt x="39" y="50"/>
                    <a:pt x="39" y="49"/>
                    <a:pt x="39" y="48"/>
                  </a:cubicBezTo>
                  <a:cubicBezTo>
                    <a:pt x="38" y="48"/>
                    <a:pt x="37" y="49"/>
                    <a:pt x="37" y="50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8" y="53"/>
                    <a:pt x="38" y="54"/>
                  </a:cubicBezTo>
                  <a:cubicBezTo>
                    <a:pt x="37" y="54"/>
                    <a:pt x="37" y="55"/>
                    <a:pt x="36" y="55"/>
                  </a:cubicBezTo>
                  <a:cubicBezTo>
                    <a:pt x="34" y="55"/>
                    <a:pt x="33" y="56"/>
                    <a:pt x="31" y="57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7" y="55"/>
                    <a:pt x="27" y="53"/>
                    <a:pt x="27" y="52"/>
                  </a:cubicBezTo>
                  <a:cubicBezTo>
                    <a:pt x="28" y="51"/>
                    <a:pt x="27" y="51"/>
                    <a:pt x="27" y="49"/>
                  </a:cubicBezTo>
                  <a:close/>
                  <a:moveTo>
                    <a:pt x="24" y="36"/>
                  </a:moveTo>
                  <a:cubicBezTo>
                    <a:pt x="23" y="37"/>
                    <a:pt x="22" y="39"/>
                    <a:pt x="22" y="41"/>
                  </a:cubicBezTo>
                  <a:cubicBezTo>
                    <a:pt x="22" y="41"/>
                    <a:pt x="22" y="41"/>
                    <a:pt x="22" y="42"/>
                  </a:cubicBezTo>
                  <a:cubicBezTo>
                    <a:pt x="23" y="43"/>
                    <a:pt x="23" y="43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ubicBezTo>
                    <a:pt x="21" y="45"/>
                    <a:pt x="21" y="46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5"/>
                    <a:pt x="23" y="43"/>
                    <a:pt x="24" y="42"/>
                  </a:cubicBezTo>
                  <a:cubicBezTo>
                    <a:pt x="24" y="41"/>
                    <a:pt x="24" y="41"/>
                    <a:pt x="24" y="40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6" y="38"/>
                    <a:pt x="26" y="37"/>
                    <a:pt x="26" y="36"/>
                  </a:cubicBezTo>
                  <a:cubicBezTo>
                    <a:pt x="26" y="36"/>
                    <a:pt x="25" y="36"/>
                    <a:pt x="24" y="36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1" y="34"/>
                    <a:pt x="10" y="36"/>
                    <a:pt x="10" y="38"/>
                  </a:cubicBezTo>
                  <a:cubicBezTo>
                    <a:pt x="9" y="38"/>
                    <a:pt x="10" y="39"/>
                    <a:pt x="10" y="39"/>
                  </a:cubicBezTo>
                  <a:cubicBezTo>
                    <a:pt x="10" y="39"/>
                    <a:pt x="10" y="40"/>
                    <a:pt x="9" y="40"/>
                  </a:cubicBezTo>
                  <a:cubicBezTo>
                    <a:pt x="9" y="40"/>
                    <a:pt x="9" y="41"/>
                    <a:pt x="8" y="42"/>
                  </a:cubicBezTo>
                  <a:cubicBezTo>
                    <a:pt x="8" y="42"/>
                    <a:pt x="8" y="43"/>
                    <a:pt x="8" y="43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11" y="39"/>
                    <a:pt x="12" y="37"/>
                    <a:pt x="12" y="35"/>
                  </a:cubicBezTo>
                  <a:cubicBezTo>
                    <a:pt x="13" y="34"/>
                    <a:pt x="13" y="33"/>
                    <a:pt x="12" y="32"/>
                  </a:cubicBezTo>
                  <a:close/>
                  <a:moveTo>
                    <a:pt x="20" y="22"/>
                  </a:moveTo>
                  <a:cubicBezTo>
                    <a:pt x="19" y="22"/>
                    <a:pt x="19" y="23"/>
                    <a:pt x="19" y="24"/>
                  </a:cubicBezTo>
                  <a:cubicBezTo>
                    <a:pt x="19" y="24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6"/>
                    <a:pt x="21" y="25"/>
                    <a:pt x="22" y="25"/>
                  </a:cubicBezTo>
                  <a:cubicBezTo>
                    <a:pt x="21" y="24"/>
                    <a:pt x="21" y="23"/>
                    <a:pt x="20" y="22"/>
                  </a:cubicBezTo>
                  <a:close/>
                  <a:moveTo>
                    <a:pt x="50" y="33"/>
                  </a:moveTo>
                  <a:cubicBezTo>
                    <a:pt x="50" y="35"/>
                    <a:pt x="49" y="35"/>
                    <a:pt x="49" y="36"/>
                  </a:cubicBezTo>
                  <a:cubicBezTo>
                    <a:pt x="49" y="38"/>
                    <a:pt x="49" y="39"/>
                    <a:pt x="49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50" y="40"/>
                    <a:pt x="51" y="39"/>
                    <a:pt x="51" y="37"/>
                  </a:cubicBezTo>
                  <a:cubicBezTo>
                    <a:pt x="51" y="37"/>
                    <a:pt x="51" y="36"/>
                    <a:pt x="51" y="36"/>
                  </a:cubicBezTo>
                  <a:cubicBezTo>
                    <a:pt x="51" y="35"/>
                    <a:pt x="51" y="34"/>
                    <a:pt x="50" y="33"/>
                  </a:cubicBezTo>
                  <a:close/>
                  <a:moveTo>
                    <a:pt x="23" y="18"/>
                  </a:moveTo>
                  <a:cubicBezTo>
                    <a:pt x="24" y="19"/>
                    <a:pt x="25" y="20"/>
                    <a:pt x="25" y="21"/>
                  </a:cubicBezTo>
                  <a:cubicBezTo>
                    <a:pt x="26" y="20"/>
                    <a:pt x="27" y="19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4" y="17"/>
                    <a:pt x="23" y="18"/>
                  </a:cubicBezTo>
                  <a:close/>
                  <a:moveTo>
                    <a:pt x="21" y="52"/>
                  </a:moveTo>
                  <a:cubicBezTo>
                    <a:pt x="22" y="53"/>
                    <a:pt x="22" y="53"/>
                    <a:pt x="23" y="54"/>
                  </a:cubicBezTo>
                  <a:cubicBezTo>
                    <a:pt x="24" y="51"/>
                    <a:pt x="25" y="49"/>
                    <a:pt x="25" y="47"/>
                  </a:cubicBezTo>
                  <a:cubicBezTo>
                    <a:pt x="24" y="49"/>
                    <a:pt x="23" y="50"/>
                    <a:pt x="21" y="52"/>
                  </a:cubicBezTo>
                  <a:close/>
                  <a:moveTo>
                    <a:pt x="22" y="31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4"/>
                    <a:pt x="20" y="36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ubicBezTo>
                    <a:pt x="21" y="35"/>
                    <a:pt x="21" y="33"/>
                    <a:pt x="22" y="31"/>
                  </a:cubicBezTo>
                  <a:close/>
                  <a:moveTo>
                    <a:pt x="7" y="55"/>
                  </a:moveTo>
                  <a:cubicBezTo>
                    <a:pt x="8" y="54"/>
                    <a:pt x="10" y="51"/>
                    <a:pt x="10" y="50"/>
                  </a:cubicBezTo>
                  <a:cubicBezTo>
                    <a:pt x="9" y="51"/>
                    <a:pt x="9" y="51"/>
                    <a:pt x="8" y="52"/>
                  </a:cubicBezTo>
                  <a:cubicBezTo>
                    <a:pt x="7" y="52"/>
                    <a:pt x="7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lose/>
                  <a:moveTo>
                    <a:pt x="16" y="39"/>
                  </a:moveTo>
                  <a:cubicBezTo>
                    <a:pt x="17" y="38"/>
                    <a:pt x="17" y="36"/>
                    <a:pt x="18" y="35"/>
                  </a:cubicBezTo>
                  <a:cubicBezTo>
                    <a:pt x="18" y="35"/>
                    <a:pt x="18" y="35"/>
                    <a:pt x="17" y="35"/>
                  </a:cubicBezTo>
                  <a:cubicBezTo>
                    <a:pt x="17" y="36"/>
                    <a:pt x="15" y="37"/>
                    <a:pt x="16" y="39"/>
                  </a:cubicBezTo>
                  <a:close/>
                  <a:moveTo>
                    <a:pt x="28" y="41"/>
                  </a:moveTo>
                  <a:cubicBezTo>
                    <a:pt x="28" y="41"/>
                    <a:pt x="29" y="41"/>
                    <a:pt x="29" y="41"/>
                  </a:cubicBezTo>
                  <a:cubicBezTo>
                    <a:pt x="29" y="40"/>
                    <a:pt x="29" y="39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8"/>
                    <a:pt x="27" y="39"/>
                    <a:pt x="27" y="40"/>
                  </a:cubicBezTo>
                  <a:cubicBezTo>
                    <a:pt x="28" y="40"/>
                    <a:pt x="28" y="41"/>
                    <a:pt x="28" y="41"/>
                  </a:cubicBezTo>
                  <a:close/>
                  <a:moveTo>
                    <a:pt x="20" y="15"/>
                  </a:moveTo>
                  <a:cubicBezTo>
                    <a:pt x="21" y="13"/>
                    <a:pt x="22" y="12"/>
                    <a:pt x="23" y="11"/>
                  </a:cubicBezTo>
                  <a:cubicBezTo>
                    <a:pt x="21" y="12"/>
                    <a:pt x="20" y="13"/>
                    <a:pt x="20" y="15"/>
                  </a:cubicBezTo>
                  <a:close/>
                  <a:moveTo>
                    <a:pt x="5" y="43"/>
                  </a:move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6" y="40"/>
                    <a:pt x="7" y="39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6" y="40"/>
                    <a:pt x="5" y="41"/>
                    <a:pt x="5" y="43"/>
                  </a:cubicBezTo>
                  <a:close/>
                  <a:moveTo>
                    <a:pt x="35" y="25"/>
                  </a:moveTo>
                  <a:cubicBezTo>
                    <a:pt x="35" y="27"/>
                    <a:pt x="34" y="30"/>
                    <a:pt x="35" y="31"/>
                  </a:cubicBezTo>
                  <a:cubicBezTo>
                    <a:pt x="35" y="29"/>
                    <a:pt x="35" y="27"/>
                    <a:pt x="35" y="25"/>
                  </a:cubicBezTo>
                  <a:close/>
                  <a:moveTo>
                    <a:pt x="32" y="34"/>
                  </a:moveTo>
                  <a:cubicBezTo>
                    <a:pt x="32" y="33"/>
                    <a:pt x="32" y="33"/>
                    <a:pt x="32" y="32"/>
                  </a:cubicBezTo>
                  <a:cubicBezTo>
                    <a:pt x="32" y="31"/>
                    <a:pt x="32" y="31"/>
                    <a:pt x="31" y="30"/>
                  </a:cubicBezTo>
                  <a:cubicBezTo>
                    <a:pt x="31" y="32"/>
                    <a:pt x="31" y="33"/>
                    <a:pt x="32" y="34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2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5"/>
                    <a:pt x="23" y="15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3" y="22"/>
                    <a:pt x="23" y="23"/>
                  </a:cubicBezTo>
                  <a:cubicBezTo>
                    <a:pt x="23" y="23"/>
                    <a:pt x="24" y="23"/>
                    <a:pt x="24" y="22"/>
                  </a:cubicBezTo>
                  <a:cubicBezTo>
                    <a:pt x="23" y="21"/>
                    <a:pt x="23" y="21"/>
                    <a:pt x="22" y="20"/>
                  </a:cubicBezTo>
                  <a:close/>
                  <a:moveTo>
                    <a:pt x="13" y="28"/>
                  </a:moveTo>
                  <a:cubicBezTo>
                    <a:pt x="13" y="30"/>
                    <a:pt x="13" y="30"/>
                    <a:pt x="14" y="31"/>
                  </a:cubicBezTo>
                  <a:cubicBezTo>
                    <a:pt x="14" y="30"/>
                    <a:pt x="14" y="29"/>
                    <a:pt x="13" y="28"/>
                  </a:cubicBezTo>
                  <a:close/>
                  <a:moveTo>
                    <a:pt x="32" y="52"/>
                  </a:moveTo>
                  <a:cubicBezTo>
                    <a:pt x="32" y="53"/>
                    <a:pt x="32" y="53"/>
                    <a:pt x="32" y="54"/>
                  </a:cubicBezTo>
                  <a:cubicBezTo>
                    <a:pt x="33" y="54"/>
                    <a:pt x="33" y="53"/>
                    <a:pt x="33" y="53"/>
                  </a:cubicBezTo>
                  <a:cubicBezTo>
                    <a:pt x="33" y="53"/>
                    <a:pt x="33" y="52"/>
                    <a:pt x="32" y="52"/>
                  </a:cubicBezTo>
                  <a:close/>
                  <a:moveTo>
                    <a:pt x="29" y="25"/>
                  </a:moveTo>
                  <a:cubicBezTo>
                    <a:pt x="29" y="25"/>
                    <a:pt x="28" y="26"/>
                    <a:pt x="28" y="26"/>
                  </a:cubicBezTo>
                  <a:cubicBezTo>
                    <a:pt x="29" y="26"/>
                    <a:pt x="29" y="26"/>
                    <a:pt x="29" y="25"/>
                  </a:cubicBezTo>
                  <a:close/>
                  <a:moveTo>
                    <a:pt x="14" y="42"/>
                  </a:moveTo>
                  <a:cubicBezTo>
                    <a:pt x="14" y="42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lose/>
                  <a:moveTo>
                    <a:pt x="29" y="8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9" y="9"/>
                    <a:pt x="29" y="9"/>
                    <a:pt x="29" y="8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lose/>
                  <a:moveTo>
                    <a:pt x="6" y="49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6" y="50"/>
                    <a:pt x="6" y="49"/>
                    <a:pt x="6" y="49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3"/>
                  </a:cubicBezTo>
                  <a:cubicBezTo>
                    <a:pt x="47" y="32"/>
                    <a:pt x="47" y="32"/>
                    <a:pt x="47" y="31"/>
                  </a:cubicBezTo>
                  <a:close/>
                  <a:moveTo>
                    <a:pt x="18" y="29"/>
                  </a:moveTo>
                  <a:cubicBezTo>
                    <a:pt x="18" y="29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lose/>
                  <a:moveTo>
                    <a:pt x="26" y="12"/>
                  </a:moveTo>
                  <a:cubicBezTo>
                    <a:pt x="26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lose/>
                  <a:moveTo>
                    <a:pt x="21" y="55"/>
                  </a:moveTo>
                  <a:cubicBezTo>
                    <a:pt x="21" y="56"/>
                    <a:pt x="21" y="56"/>
                    <a:pt x="22" y="56"/>
                  </a:cubicBezTo>
                  <a:cubicBezTo>
                    <a:pt x="22" y="56"/>
                    <a:pt x="21" y="55"/>
                    <a:pt x="21" y="55"/>
                  </a:cubicBezTo>
                  <a:close/>
                  <a:moveTo>
                    <a:pt x="34" y="50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15"/>
            <p:cNvSpPr>
              <a:spLocks noEditPoints="1"/>
            </p:cNvSpPr>
            <p:nvPr/>
          </p:nvSpPr>
          <p:spPr bwMode="auto">
            <a:xfrm>
              <a:off x="5057678" y="3101453"/>
              <a:ext cx="174692" cy="213997"/>
            </a:xfrm>
            <a:custGeom>
              <a:avLst/>
              <a:gdLst>
                <a:gd name="T0" fmla="*/ 11 w 44"/>
                <a:gd name="T1" fmla="*/ 2 h 54"/>
                <a:gd name="T2" fmla="*/ 34 w 44"/>
                <a:gd name="T3" fmla="*/ 6 h 54"/>
                <a:gd name="T4" fmla="*/ 38 w 44"/>
                <a:gd name="T5" fmla="*/ 12 h 54"/>
                <a:gd name="T6" fmla="*/ 44 w 44"/>
                <a:gd name="T7" fmla="*/ 24 h 54"/>
                <a:gd name="T8" fmla="*/ 43 w 44"/>
                <a:gd name="T9" fmla="*/ 28 h 54"/>
                <a:gd name="T10" fmla="*/ 40 w 44"/>
                <a:gd name="T11" fmla="*/ 46 h 54"/>
                <a:gd name="T12" fmla="*/ 36 w 44"/>
                <a:gd name="T13" fmla="*/ 54 h 54"/>
                <a:gd name="T14" fmla="*/ 13 w 44"/>
                <a:gd name="T15" fmla="*/ 40 h 54"/>
                <a:gd name="T16" fmla="*/ 9 w 44"/>
                <a:gd name="T17" fmla="*/ 23 h 54"/>
                <a:gd name="T18" fmla="*/ 7 w 44"/>
                <a:gd name="T19" fmla="*/ 19 h 54"/>
                <a:gd name="T20" fmla="*/ 2 w 44"/>
                <a:gd name="T21" fmla="*/ 10 h 54"/>
                <a:gd name="T22" fmla="*/ 6 w 44"/>
                <a:gd name="T23" fmla="*/ 3 h 54"/>
                <a:gd name="T24" fmla="*/ 35 w 44"/>
                <a:gd name="T25" fmla="*/ 35 h 54"/>
                <a:gd name="T26" fmla="*/ 37 w 44"/>
                <a:gd name="T27" fmla="*/ 40 h 54"/>
                <a:gd name="T28" fmla="*/ 34 w 44"/>
                <a:gd name="T29" fmla="*/ 23 h 54"/>
                <a:gd name="T30" fmla="*/ 37 w 44"/>
                <a:gd name="T31" fmla="*/ 23 h 54"/>
                <a:gd name="T32" fmla="*/ 23 w 44"/>
                <a:gd name="T33" fmla="*/ 24 h 54"/>
                <a:gd name="T34" fmla="*/ 20 w 44"/>
                <a:gd name="T35" fmla="*/ 25 h 54"/>
                <a:gd name="T36" fmla="*/ 30 w 44"/>
                <a:gd name="T37" fmla="*/ 15 h 54"/>
                <a:gd name="T38" fmla="*/ 26 w 44"/>
                <a:gd name="T39" fmla="*/ 41 h 54"/>
                <a:gd name="T40" fmla="*/ 26 w 44"/>
                <a:gd name="T41" fmla="*/ 40 h 54"/>
                <a:gd name="T42" fmla="*/ 18 w 44"/>
                <a:gd name="T43" fmla="*/ 18 h 54"/>
                <a:gd name="T44" fmla="*/ 19 w 44"/>
                <a:gd name="T45" fmla="*/ 6 h 54"/>
                <a:gd name="T46" fmla="*/ 30 w 44"/>
                <a:gd name="T47" fmla="*/ 9 h 54"/>
                <a:gd name="T48" fmla="*/ 11 w 44"/>
                <a:gd name="T49" fmla="*/ 20 h 54"/>
                <a:gd name="T50" fmla="*/ 34 w 44"/>
                <a:gd name="T51" fmla="*/ 30 h 54"/>
                <a:gd name="T52" fmla="*/ 34 w 44"/>
                <a:gd name="T53" fmla="*/ 14 h 54"/>
                <a:gd name="T54" fmla="*/ 34 w 44"/>
                <a:gd name="T55" fmla="*/ 14 h 54"/>
                <a:gd name="T56" fmla="*/ 5 w 44"/>
                <a:gd name="T57" fmla="*/ 9 h 54"/>
                <a:gd name="T58" fmla="*/ 29 w 44"/>
                <a:gd name="T59" fmla="*/ 25 h 54"/>
                <a:gd name="T60" fmla="*/ 10 w 44"/>
                <a:gd name="T61" fmla="*/ 17 h 54"/>
                <a:gd name="T62" fmla="*/ 28 w 44"/>
                <a:gd name="T63" fmla="*/ 14 h 54"/>
                <a:gd name="T64" fmla="*/ 26 w 44"/>
                <a:gd name="T65" fmla="*/ 4 h 54"/>
                <a:gd name="T66" fmla="*/ 26 w 44"/>
                <a:gd name="T67" fmla="*/ 4 h 54"/>
                <a:gd name="T68" fmla="*/ 16 w 44"/>
                <a:gd name="T69" fmla="*/ 7 h 54"/>
                <a:gd name="T70" fmla="*/ 26 w 44"/>
                <a:gd name="T71" fmla="*/ 20 h 54"/>
                <a:gd name="T72" fmla="*/ 17 w 44"/>
                <a:gd name="T73" fmla="*/ 16 h 54"/>
                <a:gd name="T74" fmla="*/ 43 w 44"/>
                <a:gd name="T75" fmla="*/ 37 h 54"/>
                <a:gd name="T76" fmla="*/ 35 w 44"/>
                <a:gd name="T77" fmla="*/ 48 h 54"/>
                <a:gd name="T78" fmla="*/ 16 w 44"/>
                <a:gd name="T79" fmla="*/ 23 h 54"/>
                <a:gd name="T80" fmla="*/ 13 w 44"/>
                <a:gd name="T81" fmla="*/ 3 h 54"/>
                <a:gd name="T82" fmla="*/ 6 w 44"/>
                <a:gd name="T83" fmla="*/ 6 h 54"/>
                <a:gd name="T84" fmla="*/ 28 w 44"/>
                <a:gd name="T85" fmla="*/ 21 h 54"/>
                <a:gd name="T86" fmla="*/ 29 w 44"/>
                <a:gd name="T87" fmla="*/ 32 h 54"/>
                <a:gd name="T88" fmla="*/ 28 w 44"/>
                <a:gd name="T89" fmla="*/ 37 h 54"/>
                <a:gd name="T90" fmla="*/ 10 w 44"/>
                <a:gd name="T91" fmla="*/ 7 h 54"/>
                <a:gd name="T92" fmla="*/ 16 w 44"/>
                <a:gd name="T93" fmla="*/ 31 h 54"/>
                <a:gd name="T94" fmla="*/ 13 w 44"/>
                <a:gd name="T95" fmla="*/ 13 h 54"/>
                <a:gd name="T96" fmla="*/ 9 w 44"/>
                <a:gd name="T97" fmla="*/ 3 h 54"/>
                <a:gd name="T98" fmla="*/ 26 w 44"/>
                <a:gd name="T99" fmla="*/ 44 h 54"/>
                <a:gd name="T100" fmla="*/ 12 w 44"/>
                <a:gd name="T101" fmla="*/ 28 h 54"/>
                <a:gd name="T102" fmla="*/ 39 w 44"/>
                <a:gd name="T103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54">
                  <a:moveTo>
                    <a:pt x="9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1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9" y="1"/>
                    <a:pt x="24" y="1"/>
                    <a:pt x="28" y="3"/>
                  </a:cubicBezTo>
                  <a:cubicBezTo>
                    <a:pt x="30" y="4"/>
                    <a:pt x="32" y="5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4" y="8"/>
                    <a:pt x="34" y="8"/>
                  </a:cubicBezTo>
                  <a:cubicBezTo>
                    <a:pt x="35" y="9"/>
                    <a:pt x="36" y="11"/>
                    <a:pt x="37" y="13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8" y="11"/>
                    <a:pt x="37" y="10"/>
                    <a:pt x="36" y="9"/>
                  </a:cubicBezTo>
                  <a:cubicBezTo>
                    <a:pt x="38" y="10"/>
                    <a:pt x="39" y="12"/>
                    <a:pt x="40" y="13"/>
                  </a:cubicBezTo>
                  <a:cubicBezTo>
                    <a:pt x="42" y="15"/>
                    <a:pt x="43" y="17"/>
                    <a:pt x="43" y="20"/>
                  </a:cubicBezTo>
                  <a:cubicBezTo>
                    <a:pt x="44" y="21"/>
                    <a:pt x="44" y="22"/>
                    <a:pt x="44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4"/>
                  </a:cubicBezTo>
                  <a:cubicBezTo>
                    <a:pt x="43" y="25"/>
                    <a:pt x="43" y="26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3"/>
                    <a:pt x="43" y="35"/>
                    <a:pt x="43" y="38"/>
                  </a:cubicBezTo>
                  <a:cubicBezTo>
                    <a:pt x="43" y="41"/>
                    <a:pt x="41" y="44"/>
                    <a:pt x="40" y="47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39" y="50"/>
                    <a:pt x="38" y="52"/>
                    <a:pt x="37" y="54"/>
                  </a:cubicBezTo>
                  <a:cubicBezTo>
                    <a:pt x="37" y="54"/>
                    <a:pt x="36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0" y="49"/>
                    <a:pt x="23" y="46"/>
                    <a:pt x="17" y="43"/>
                  </a:cubicBezTo>
                  <a:cubicBezTo>
                    <a:pt x="16" y="42"/>
                    <a:pt x="15" y="41"/>
                    <a:pt x="14" y="41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2" y="35"/>
                    <a:pt x="10" y="31"/>
                    <a:pt x="8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5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4"/>
                    <a:pt x="7" y="24"/>
                  </a:cubicBezTo>
                  <a:cubicBezTo>
                    <a:pt x="7" y="23"/>
                    <a:pt x="7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5" y="19"/>
                    <a:pt x="5" y="16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3" y="11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4"/>
                    <a:pt x="4" y="4"/>
                    <a:pt x="6" y="3"/>
                  </a:cubicBezTo>
                  <a:cubicBezTo>
                    <a:pt x="8" y="2"/>
                    <a:pt x="8" y="2"/>
                    <a:pt x="9" y="0"/>
                  </a:cubicBezTo>
                  <a:close/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5" y="36"/>
                    <a:pt x="35" y="36"/>
                    <a:pt x="35" y="35"/>
                  </a:cubicBezTo>
                  <a:cubicBezTo>
                    <a:pt x="35" y="35"/>
                    <a:pt x="34" y="36"/>
                    <a:pt x="34" y="37"/>
                  </a:cubicBezTo>
                  <a:cubicBezTo>
                    <a:pt x="34" y="37"/>
                    <a:pt x="34" y="38"/>
                    <a:pt x="34" y="39"/>
                  </a:cubicBezTo>
                  <a:cubicBezTo>
                    <a:pt x="34" y="40"/>
                    <a:pt x="35" y="41"/>
                    <a:pt x="35" y="42"/>
                  </a:cubicBezTo>
                  <a:cubicBezTo>
                    <a:pt x="36" y="41"/>
                    <a:pt x="37" y="41"/>
                    <a:pt x="37" y="40"/>
                  </a:cubicBezTo>
                  <a:cubicBezTo>
                    <a:pt x="37" y="39"/>
                    <a:pt x="37" y="39"/>
                    <a:pt x="37" y="38"/>
                  </a:cubicBezTo>
                  <a:cubicBezTo>
                    <a:pt x="37" y="38"/>
                    <a:pt x="37" y="38"/>
                    <a:pt x="37" y="37"/>
                  </a:cubicBezTo>
                  <a:close/>
                  <a:moveTo>
                    <a:pt x="36" y="21"/>
                  </a:moveTo>
                  <a:cubicBezTo>
                    <a:pt x="35" y="22"/>
                    <a:pt x="35" y="23"/>
                    <a:pt x="34" y="23"/>
                  </a:cubicBezTo>
                  <a:cubicBezTo>
                    <a:pt x="34" y="24"/>
                    <a:pt x="34" y="24"/>
                    <a:pt x="34" y="25"/>
                  </a:cubicBezTo>
                  <a:cubicBezTo>
                    <a:pt x="35" y="24"/>
                    <a:pt x="35" y="24"/>
                    <a:pt x="37" y="25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6" y="22"/>
                    <a:pt x="36" y="21"/>
                  </a:cubicBezTo>
                  <a:close/>
                  <a:moveTo>
                    <a:pt x="23" y="18"/>
                  </a:moveTo>
                  <a:cubicBezTo>
                    <a:pt x="22" y="19"/>
                    <a:pt x="22" y="19"/>
                    <a:pt x="21" y="20"/>
                  </a:cubicBezTo>
                  <a:cubicBezTo>
                    <a:pt x="22" y="21"/>
                    <a:pt x="23" y="23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4" y="22"/>
                    <a:pt x="23" y="20"/>
                    <a:pt x="23" y="18"/>
                  </a:cubicBezTo>
                  <a:close/>
                  <a:moveTo>
                    <a:pt x="20" y="22"/>
                  </a:moveTo>
                  <a:cubicBezTo>
                    <a:pt x="19" y="24"/>
                    <a:pt x="19" y="24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4"/>
                    <a:pt x="20" y="23"/>
                    <a:pt x="20" y="22"/>
                  </a:cubicBezTo>
                  <a:close/>
                  <a:moveTo>
                    <a:pt x="32" y="17"/>
                  </a:moveTo>
                  <a:cubicBezTo>
                    <a:pt x="32" y="16"/>
                    <a:pt x="31" y="15"/>
                    <a:pt x="30" y="15"/>
                  </a:cubicBezTo>
                  <a:cubicBezTo>
                    <a:pt x="30" y="16"/>
                    <a:pt x="30" y="16"/>
                    <a:pt x="31" y="17"/>
                  </a:cubicBezTo>
                  <a:cubicBezTo>
                    <a:pt x="31" y="17"/>
                    <a:pt x="31" y="17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26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0"/>
                    <a:pt x="26" y="38"/>
                    <a:pt x="25" y="37"/>
                  </a:cubicBezTo>
                  <a:cubicBezTo>
                    <a:pt x="25" y="37"/>
                    <a:pt x="25" y="38"/>
                    <a:pt x="25" y="38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lose/>
                  <a:moveTo>
                    <a:pt x="18" y="18"/>
                  </a:moveTo>
                  <a:cubicBezTo>
                    <a:pt x="17" y="19"/>
                    <a:pt x="17" y="20"/>
                    <a:pt x="18" y="21"/>
                  </a:cubicBezTo>
                  <a:cubicBezTo>
                    <a:pt x="18" y="20"/>
                    <a:pt x="19" y="19"/>
                    <a:pt x="18" y="18"/>
                  </a:cubicBezTo>
                  <a:close/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5"/>
                    <a:pt x="20" y="5"/>
                  </a:cubicBezTo>
                  <a:close/>
                  <a:moveTo>
                    <a:pt x="30" y="6"/>
                  </a:move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9"/>
                    <a:pt x="30" y="9"/>
                  </a:cubicBezTo>
                  <a:cubicBezTo>
                    <a:pt x="31" y="8"/>
                    <a:pt x="31" y="8"/>
                    <a:pt x="30" y="6"/>
                  </a:cubicBezTo>
                  <a:close/>
                  <a:moveTo>
                    <a:pt x="11" y="22"/>
                  </a:moveTo>
                  <a:cubicBezTo>
                    <a:pt x="11" y="22"/>
                    <a:pt x="12" y="21"/>
                    <a:pt x="12" y="21"/>
                  </a:cubicBezTo>
                  <a:cubicBezTo>
                    <a:pt x="12" y="21"/>
                    <a:pt x="11" y="20"/>
                    <a:pt x="11" y="20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10" y="21"/>
                    <a:pt x="11" y="21"/>
                    <a:pt x="11" y="22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4" y="31"/>
                    <a:pt x="34" y="32"/>
                    <a:pt x="34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0"/>
                    <a:pt x="34" y="30"/>
                  </a:cubicBezTo>
                  <a:close/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3" y="12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2"/>
                    <a:pt x="34" y="13"/>
                    <a:pt x="34" y="14"/>
                  </a:cubicBezTo>
                  <a:close/>
                  <a:moveTo>
                    <a:pt x="4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lose/>
                  <a:moveTo>
                    <a:pt x="29" y="27"/>
                  </a:moveTo>
                  <a:cubicBezTo>
                    <a:pt x="30" y="26"/>
                    <a:pt x="30" y="25"/>
                    <a:pt x="30" y="24"/>
                  </a:cubicBezTo>
                  <a:cubicBezTo>
                    <a:pt x="29" y="24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lose/>
                  <a:moveTo>
                    <a:pt x="9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8" y="18"/>
                    <a:pt x="9" y="18"/>
                  </a:cubicBezTo>
                  <a:close/>
                  <a:moveTo>
                    <a:pt x="27" y="13"/>
                  </a:moveTo>
                  <a:cubicBezTo>
                    <a:pt x="28" y="13"/>
                    <a:pt x="28" y="14"/>
                    <a:pt x="28" y="14"/>
                  </a:cubicBezTo>
                  <a:cubicBezTo>
                    <a:pt x="29" y="14"/>
                    <a:pt x="29" y="13"/>
                    <a:pt x="29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7" y="13"/>
                    <a:pt x="27" y="1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6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7" y="5"/>
                    <a:pt x="27" y="5"/>
                    <a:pt x="26" y="4"/>
                  </a:cubicBezTo>
                  <a:close/>
                  <a:moveTo>
                    <a:pt x="18" y="8"/>
                  </a:moveTo>
                  <a:cubicBezTo>
                    <a:pt x="17" y="8"/>
                    <a:pt x="17" y="8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8"/>
                  </a:cubicBezTo>
                  <a:close/>
                  <a:moveTo>
                    <a:pt x="26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5"/>
                  </a:cubicBezTo>
                  <a:cubicBezTo>
                    <a:pt x="16" y="16"/>
                    <a:pt x="16" y="16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lose/>
                  <a:moveTo>
                    <a:pt x="43" y="37"/>
                  </a:moveTo>
                  <a:cubicBezTo>
                    <a:pt x="43" y="37"/>
                    <a:pt x="42" y="36"/>
                    <a:pt x="42" y="35"/>
                  </a:cubicBezTo>
                  <a:cubicBezTo>
                    <a:pt x="42" y="36"/>
                    <a:pt x="42" y="37"/>
                    <a:pt x="43" y="37"/>
                  </a:cubicBezTo>
                  <a:close/>
                  <a:moveTo>
                    <a:pt x="34" y="50"/>
                  </a:moveTo>
                  <a:cubicBezTo>
                    <a:pt x="35" y="49"/>
                    <a:pt x="35" y="49"/>
                    <a:pt x="35" y="48"/>
                  </a:cubicBezTo>
                  <a:cubicBezTo>
                    <a:pt x="34" y="48"/>
                    <a:pt x="34" y="49"/>
                    <a:pt x="34" y="50"/>
                  </a:cubicBezTo>
                  <a:close/>
                  <a:moveTo>
                    <a:pt x="16" y="23"/>
                  </a:moveTo>
                  <a:cubicBezTo>
                    <a:pt x="16" y="23"/>
                    <a:pt x="15" y="22"/>
                    <a:pt x="15" y="21"/>
                  </a:cubicBezTo>
                  <a:cubicBezTo>
                    <a:pt x="15" y="22"/>
                    <a:pt x="15" y="22"/>
                    <a:pt x="16" y="23"/>
                  </a:cubicBezTo>
                  <a:close/>
                  <a:moveTo>
                    <a:pt x="13" y="3"/>
                  </a:moveTo>
                  <a:cubicBezTo>
                    <a:pt x="14" y="4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3" y="3"/>
                  </a:cubicBezTo>
                  <a:close/>
                  <a:moveTo>
                    <a:pt x="7" y="5"/>
                  </a:move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6"/>
                    <a:pt x="6" y="5"/>
                    <a:pt x="7" y="5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7" y="21"/>
                    <a:pt x="27" y="22"/>
                  </a:cubicBezTo>
                  <a:close/>
                  <a:moveTo>
                    <a:pt x="29" y="31"/>
                  </a:moveTo>
                  <a:cubicBezTo>
                    <a:pt x="28" y="31"/>
                    <a:pt x="28" y="31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8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8" y="37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7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1"/>
                  </a:cubicBezTo>
                  <a:cubicBezTo>
                    <a:pt x="16" y="31"/>
                    <a:pt x="16" y="31"/>
                    <a:pt x="17" y="30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26" y="44"/>
                  </a:move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6" y="44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39" y="15"/>
                  </a:moveTo>
                  <a:cubicBezTo>
                    <a:pt x="39" y="15"/>
                    <a:pt x="39" y="14"/>
                    <a:pt x="39" y="14"/>
                  </a:cubicBezTo>
                  <a:cubicBezTo>
                    <a:pt x="38" y="14"/>
                    <a:pt x="38" y="14"/>
                    <a:pt x="39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16"/>
            <p:cNvSpPr>
              <a:spLocks noEditPoints="1"/>
            </p:cNvSpPr>
            <p:nvPr/>
          </p:nvSpPr>
          <p:spPr bwMode="auto">
            <a:xfrm>
              <a:off x="4771622" y="2990088"/>
              <a:ext cx="231466" cy="183426"/>
            </a:xfrm>
            <a:custGeom>
              <a:avLst/>
              <a:gdLst>
                <a:gd name="T0" fmla="*/ 50 w 58"/>
                <a:gd name="T1" fmla="*/ 16 h 46"/>
                <a:gd name="T2" fmla="*/ 39 w 58"/>
                <a:gd name="T3" fmla="*/ 35 h 46"/>
                <a:gd name="T4" fmla="*/ 19 w 58"/>
                <a:gd name="T5" fmla="*/ 45 h 46"/>
                <a:gd name="T6" fmla="*/ 1 w 58"/>
                <a:gd name="T7" fmla="*/ 40 h 46"/>
                <a:gd name="T8" fmla="*/ 4 w 58"/>
                <a:gd name="T9" fmla="*/ 32 h 46"/>
                <a:gd name="T10" fmla="*/ 6 w 58"/>
                <a:gd name="T11" fmla="*/ 33 h 46"/>
                <a:gd name="T12" fmla="*/ 10 w 58"/>
                <a:gd name="T13" fmla="*/ 32 h 46"/>
                <a:gd name="T14" fmla="*/ 15 w 58"/>
                <a:gd name="T15" fmla="*/ 22 h 46"/>
                <a:gd name="T16" fmla="*/ 15 w 58"/>
                <a:gd name="T17" fmla="*/ 8 h 46"/>
                <a:gd name="T18" fmla="*/ 25 w 58"/>
                <a:gd name="T19" fmla="*/ 1 h 46"/>
                <a:gd name="T20" fmla="*/ 49 w 58"/>
                <a:gd name="T21" fmla="*/ 14 h 46"/>
                <a:gd name="T22" fmla="*/ 30 w 58"/>
                <a:gd name="T23" fmla="*/ 30 h 46"/>
                <a:gd name="T24" fmla="*/ 32 w 58"/>
                <a:gd name="T25" fmla="*/ 26 h 46"/>
                <a:gd name="T26" fmla="*/ 42 w 58"/>
                <a:gd name="T27" fmla="*/ 25 h 46"/>
                <a:gd name="T28" fmla="*/ 40 w 58"/>
                <a:gd name="T29" fmla="*/ 23 h 46"/>
                <a:gd name="T30" fmla="*/ 18 w 58"/>
                <a:gd name="T31" fmla="*/ 11 h 46"/>
                <a:gd name="T32" fmla="*/ 21 w 58"/>
                <a:gd name="T33" fmla="*/ 12 h 46"/>
                <a:gd name="T34" fmla="*/ 18 w 58"/>
                <a:gd name="T35" fmla="*/ 11 h 46"/>
                <a:gd name="T36" fmla="*/ 43 w 58"/>
                <a:gd name="T37" fmla="*/ 12 h 46"/>
                <a:gd name="T38" fmla="*/ 42 w 58"/>
                <a:gd name="T39" fmla="*/ 12 h 46"/>
                <a:gd name="T40" fmla="*/ 28 w 58"/>
                <a:gd name="T41" fmla="*/ 23 h 46"/>
                <a:gd name="T42" fmla="*/ 45 w 58"/>
                <a:gd name="T43" fmla="*/ 31 h 46"/>
                <a:gd name="T44" fmla="*/ 44 w 58"/>
                <a:gd name="T45" fmla="*/ 29 h 46"/>
                <a:gd name="T46" fmla="*/ 29 w 58"/>
                <a:gd name="T47" fmla="*/ 12 h 46"/>
                <a:gd name="T48" fmla="*/ 30 w 58"/>
                <a:gd name="T49" fmla="*/ 13 h 46"/>
                <a:gd name="T50" fmla="*/ 29 w 58"/>
                <a:gd name="T51" fmla="*/ 12 h 46"/>
                <a:gd name="T52" fmla="*/ 36 w 58"/>
                <a:gd name="T53" fmla="*/ 9 h 46"/>
                <a:gd name="T54" fmla="*/ 37 w 58"/>
                <a:gd name="T55" fmla="*/ 8 h 46"/>
                <a:gd name="T56" fmla="*/ 48 w 58"/>
                <a:gd name="T57" fmla="*/ 22 h 46"/>
                <a:gd name="T58" fmla="*/ 47 w 58"/>
                <a:gd name="T59" fmla="*/ 24 h 46"/>
                <a:gd name="T60" fmla="*/ 25 w 58"/>
                <a:gd name="T61" fmla="*/ 3 h 46"/>
                <a:gd name="T62" fmla="*/ 21 w 58"/>
                <a:gd name="T63" fmla="*/ 16 h 46"/>
                <a:gd name="T64" fmla="*/ 32 w 58"/>
                <a:gd name="T65" fmla="*/ 6 h 46"/>
                <a:gd name="T66" fmla="*/ 32 w 58"/>
                <a:gd name="T67" fmla="*/ 6 h 46"/>
                <a:gd name="T68" fmla="*/ 11 w 58"/>
                <a:gd name="T69" fmla="*/ 38 h 46"/>
                <a:gd name="T70" fmla="*/ 25 w 58"/>
                <a:gd name="T71" fmla="*/ 23 h 46"/>
                <a:gd name="T72" fmla="*/ 34 w 58"/>
                <a:gd name="T73" fmla="*/ 22 h 46"/>
                <a:gd name="T74" fmla="*/ 34 w 58"/>
                <a:gd name="T75" fmla="*/ 22 h 46"/>
                <a:gd name="T76" fmla="*/ 6 w 58"/>
                <a:gd name="T77" fmla="*/ 40 h 46"/>
                <a:gd name="T78" fmla="*/ 16 w 58"/>
                <a:gd name="T79" fmla="*/ 33 h 46"/>
                <a:gd name="T80" fmla="*/ 8 w 58"/>
                <a:gd name="T81" fmla="*/ 39 h 46"/>
                <a:gd name="T82" fmla="*/ 56 w 58"/>
                <a:gd name="T83" fmla="*/ 27 h 46"/>
                <a:gd name="T84" fmla="*/ 42 w 58"/>
                <a:gd name="T85" fmla="*/ 21 h 46"/>
                <a:gd name="T86" fmla="*/ 25 w 58"/>
                <a:gd name="T87" fmla="*/ 12 h 46"/>
                <a:gd name="T88" fmla="*/ 17 w 58"/>
                <a:gd name="T89" fmla="*/ 9 h 46"/>
                <a:gd name="T90" fmla="*/ 40 w 58"/>
                <a:gd name="T91" fmla="*/ 30 h 46"/>
                <a:gd name="T92" fmla="*/ 27 w 58"/>
                <a:gd name="T93" fmla="*/ 16 h 46"/>
                <a:gd name="T94" fmla="*/ 28 w 58"/>
                <a:gd name="T95" fmla="*/ 17 h 46"/>
                <a:gd name="T96" fmla="*/ 51 w 58"/>
                <a:gd name="T97" fmla="*/ 23 h 46"/>
                <a:gd name="T98" fmla="*/ 50 w 58"/>
                <a:gd name="T99" fmla="*/ 23 h 46"/>
                <a:gd name="T100" fmla="*/ 13 w 58"/>
                <a:gd name="T101" fmla="*/ 42 h 46"/>
                <a:gd name="T102" fmla="*/ 30 w 58"/>
                <a:gd name="T103" fmla="*/ 16 h 46"/>
                <a:gd name="T104" fmla="*/ 37 w 58"/>
                <a:gd name="T105" fmla="*/ 15 h 46"/>
                <a:gd name="T106" fmla="*/ 19 w 58"/>
                <a:gd name="T107" fmla="*/ 41 h 46"/>
                <a:gd name="T108" fmla="*/ 26 w 58"/>
                <a:gd name="T109" fmla="*/ 6 h 46"/>
                <a:gd name="T110" fmla="*/ 4 w 58"/>
                <a:gd name="T111" fmla="*/ 35 h 46"/>
                <a:gd name="T112" fmla="*/ 4 w 58"/>
                <a:gd name="T113" fmla="*/ 34 h 46"/>
                <a:gd name="T114" fmla="*/ 46 w 58"/>
                <a:gd name="T115" fmla="*/ 14 h 46"/>
                <a:gd name="T116" fmla="*/ 22 w 58"/>
                <a:gd name="T117" fmla="*/ 5 h 46"/>
                <a:gd name="T118" fmla="*/ 22 w 58"/>
                <a:gd name="T119" fmla="*/ 6 h 46"/>
                <a:gd name="T120" fmla="*/ 27 w 58"/>
                <a:gd name="T12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" h="46">
                  <a:moveTo>
                    <a:pt x="49" y="14"/>
                  </a:moveTo>
                  <a:cubicBezTo>
                    <a:pt x="48" y="14"/>
                    <a:pt x="48" y="15"/>
                    <a:pt x="48" y="15"/>
                  </a:cubicBezTo>
                  <a:cubicBezTo>
                    <a:pt x="49" y="15"/>
                    <a:pt x="49" y="15"/>
                    <a:pt x="50" y="16"/>
                  </a:cubicBezTo>
                  <a:cubicBezTo>
                    <a:pt x="53" y="19"/>
                    <a:pt x="56" y="22"/>
                    <a:pt x="58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2" y="29"/>
                    <a:pt x="45" y="32"/>
                    <a:pt x="39" y="35"/>
                  </a:cubicBezTo>
                  <a:cubicBezTo>
                    <a:pt x="34" y="39"/>
                    <a:pt x="28" y="42"/>
                    <a:pt x="22" y="46"/>
                  </a:cubicBezTo>
                  <a:cubicBezTo>
                    <a:pt x="21" y="46"/>
                    <a:pt x="21" y="45"/>
                    <a:pt x="20" y="44"/>
                  </a:cubicBezTo>
                  <a:cubicBezTo>
                    <a:pt x="20" y="44"/>
                    <a:pt x="20" y="44"/>
                    <a:pt x="19" y="45"/>
                  </a:cubicBezTo>
                  <a:cubicBezTo>
                    <a:pt x="20" y="45"/>
                    <a:pt x="20" y="45"/>
                    <a:pt x="20" y="46"/>
                  </a:cubicBezTo>
                  <a:cubicBezTo>
                    <a:pt x="13" y="44"/>
                    <a:pt x="7" y="43"/>
                    <a:pt x="0" y="42"/>
                  </a:cubicBezTo>
                  <a:cubicBezTo>
                    <a:pt x="0" y="41"/>
                    <a:pt x="1" y="41"/>
                    <a:pt x="1" y="40"/>
                  </a:cubicBezTo>
                  <a:cubicBezTo>
                    <a:pt x="1" y="39"/>
                    <a:pt x="1" y="38"/>
                    <a:pt x="2" y="36"/>
                  </a:cubicBezTo>
                  <a:cubicBezTo>
                    <a:pt x="2" y="35"/>
                    <a:pt x="2" y="34"/>
                    <a:pt x="3" y="33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5" y="31"/>
                    <a:pt x="6" y="31"/>
                    <a:pt x="8" y="31"/>
                  </a:cubicBezTo>
                  <a:cubicBezTo>
                    <a:pt x="8" y="31"/>
                    <a:pt x="7" y="31"/>
                    <a:pt x="7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6" y="34"/>
                    <a:pt x="7" y="34"/>
                    <a:pt x="7" y="35"/>
                  </a:cubicBezTo>
                  <a:cubicBezTo>
                    <a:pt x="8" y="34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9" y="31"/>
                    <a:pt x="9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3" y="28"/>
                    <a:pt x="15" y="25"/>
                    <a:pt x="15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8" y="16"/>
                    <a:pt x="18" y="13"/>
                    <a:pt x="15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5"/>
                    <a:pt x="20" y="3"/>
                    <a:pt x="22" y="1"/>
                  </a:cubicBezTo>
                  <a:cubicBezTo>
                    <a:pt x="23" y="1"/>
                    <a:pt x="24" y="0"/>
                    <a:pt x="25" y="1"/>
                  </a:cubicBezTo>
                  <a:cubicBezTo>
                    <a:pt x="30" y="1"/>
                    <a:pt x="34" y="3"/>
                    <a:pt x="38" y="5"/>
                  </a:cubicBezTo>
                  <a:cubicBezTo>
                    <a:pt x="42" y="7"/>
                    <a:pt x="45" y="11"/>
                    <a:pt x="48" y="14"/>
                  </a:cubicBezTo>
                  <a:cubicBezTo>
                    <a:pt x="48" y="14"/>
                    <a:pt x="48" y="14"/>
                    <a:pt x="49" y="14"/>
                  </a:cubicBezTo>
                  <a:close/>
                  <a:moveTo>
                    <a:pt x="31" y="24"/>
                  </a:moveTo>
                  <a:cubicBezTo>
                    <a:pt x="30" y="25"/>
                    <a:pt x="30" y="26"/>
                    <a:pt x="29" y="27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1" y="28"/>
                    <a:pt x="32" y="27"/>
                    <a:pt x="32" y="26"/>
                  </a:cubicBezTo>
                  <a:cubicBezTo>
                    <a:pt x="32" y="25"/>
                    <a:pt x="32" y="25"/>
                    <a:pt x="31" y="24"/>
                  </a:cubicBezTo>
                  <a:close/>
                  <a:moveTo>
                    <a:pt x="38" y="27"/>
                  </a:moveTo>
                  <a:cubicBezTo>
                    <a:pt x="40" y="26"/>
                    <a:pt x="41" y="26"/>
                    <a:pt x="42" y="25"/>
                  </a:cubicBezTo>
                  <a:cubicBezTo>
                    <a:pt x="43" y="25"/>
                    <a:pt x="43" y="24"/>
                    <a:pt x="42" y="24"/>
                  </a:cubicBezTo>
                  <a:cubicBezTo>
                    <a:pt x="42" y="23"/>
                    <a:pt x="42" y="23"/>
                    <a:pt x="41" y="22"/>
                  </a:cubicBezTo>
                  <a:cubicBezTo>
                    <a:pt x="41" y="23"/>
                    <a:pt x="41" y="23"/>
                    <a:pt x="40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5"/>
                    <a:pt x="39" y="26"/>
                    <a:pt x="38" y="27"/>
                  </a:cubicBezTo>
                  <a:close/>
                  <a:moveTo>
                    <a:pt x="18" y="11"/>
                  </a:moveTo>
                  <a:cubicBezTo>
                    <a:pt x="19" y="11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19" y="9"/>
                    <a:pt x="19" y="9"/>
                    <a:pt x="18" y="11"/>
                  </a:cubicBezTo>
                  <a:close/>
                  <a:moveTo>
                    <a:pt x="42" y="12"/>
                  </a:moveTo>
                  <a:cubicBezTo>
                    <a:pt x="42" y="13"/>
                    <a:pt x="43" y="13"/>
                    <a:pt x="43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3" y="11"/>
                    <a:pt x="43" y="10"/>
                    <a:pt x="43" y="9"/>
                  </a:cubicBezTo>
                  <a:cubicBezTo>
                    <a:pt x="43" y="9"/>
                    <a:pt x="42" y="9"/>
                    <a:pt x="42" y="9"/>
                  </a:cubicBezTo>
                  <a:cubicBezTo>
                    <a:pt x="42" y="10"/>
                    <a:pt x="42" y="11"/>
                    <a:pt x="42" y="12"/>
                  </a:cubicBezTo>
                  <a:close/>
                  <a:moveTo>
                    <a:pt x="29" y="20"/>
                  </a:moveTo>
                  <a:cubicBezTo>
                    <a:pt x="28" y="20"/>
                    <a:pt x="28" y="21"/>
                    <a:pt x="27" y="22"/>
                  </a:cubicBezTo>
                  <a:cubicBezTo>
                    <a:pt x="27" y="22"/>
                    <a:pt x="27" y="23"/>
                    <a:pt x="28" y="23"/>
                  </a:cubicBezTo>
                  <a:cubicBezTo>
                    <a:pt x="28" y="23"/>
                    <a:pt x="28" y="23"/>
                    <a:pt x="29" y="22"/>
                  </a:cubicBezTo>
                  <a:cubicBezTo>
                    <a:pt x="30" y="21"/>
                    <a:pt x="30" y="21"/>
                    <a:pt x="29" y="20"/>
                  </a:cubicBezTo>
                  <a:close/>
                  <a:moveTo>
                    <a:pt x="45" y="31"/>
                  </a:moveTo>
                  <a:cubicBezTo>
                    <a:pt x="46" y="31"/>
                    <a:pt x="46" y="30"/>
                    <a:pt x="46" y="29"/>
                  </a:cubicBezTo>
                  <a:cubicBezTo>
                    <a:pt x="46" y="28"/>
                    <a:pt x="46" y="28"/>
                    <a:pt x="45" y="28"/>
                  </a:cubicBezTo>
                  <a:cubicBezTo>
                    <a:pt x="45" y="28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1"/>
                    <a:pt x="45" y="31"/>
                    <a:pt x="45" y="31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8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3"/>
                    <a:pt x="30" y="12"/>
                    <a:pt x="29" y="12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10"/>
                    <a:pt x="36" y="10"/>
                    <a:pt x="38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37" y="7"/>
                    <a:pt x="36" y="7"/>
                    <a:pt x="36" y="7"/>
                  </a:cubicBezTo>
                  <a:close/>
                  <a:moveTo>
                    <a:pt x="47" y="24"/>
                  </a:moveTo>
                  <a:cubicBezTo>
                    <a:pt x="47" y="23"/>
                    <a:pt x="47" y="23"/>
                    <a:pt x="48" y="22"/>
                  </a:cubicBezTo>
                  <a:cubicBezTo>
                    <a:pt x="47" y="22"/>
                    <a:pt x="47" y="22"/>
                    <a:pt x="46" y="22"/>
                  </a:cubicBezTo>
                  <a:cubicBezTo>
                    <a:pt x="46" y="23"/>
                    <a:pt x="46" y="24"/>
                    <a:pt x="46" y="24"/>
                  </a:cubicBezTo>
                  <a:cubicBezTo>
                    <a:pt x="46" y="24"/>
                    <a:pt x="47" y="24"/>
                    <a:pt x="47" y="24"/>
                  </a:cubicBezTo>
                  <a:close/>
                  <a:moveTo>
                    <a:pt x="28" y="4"/>
                  </a:moveTo>
                  <a:cubicBezTo>
                    <a:pt x="28" y="3"/>
                    <a:pt x="29" y="3"/>
                    <a:pt x="29" y="2"/>
                  </a:cubicBezTo>
                  <a:cubicBezTo>
                    <a:pt x="28" y="2"/>
                    <a:pt x="26" y="3"/>
                    <a:pt x="25" y="3"/>
                  </a:cubicBezTo>
                  <a:cubicBezTo>
                    <a:pt x="26" y="3"/>
                    <a:pt x="27" y="4"/>
                    <a:pt x="28" y="4"/>
                  </a:cubicBezTo>
                  <a:close/>
                  <a:moveTo>
                    <a:pt x="19" y="15"/>
                  </a:move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19" y="15"/>
                  </a:cubicBezTo>
                  <a:close/>
                  <a:moveTo>
                    <a:pt x="32" y="6"/>
                  </a:moveTo>
                  <a:cubicBezTo>
                    <a:pt x="31" y="7"/>
                    <a:pt x="31" y="7"/>
                    <a:pt x="30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2" y="8"/>
                    <a:pt x="32" y="7"/>
                    <a:pt x="32" y="6"/>
                  </a:cubicBezTo>
                  <a:close/>
                  <a:moveTo>
                    <a:pt x="10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8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1" y="37"/>
                    <a:pt x="11" y="38"/>
                    <a:pt x="10" y="39"/>
                  </a:cubicBezTo>
                  <a:close/>
                  <a:moveTo>
                    <a:pt x="25" y="23"/>
                  </a:moveTo>
                  <a:cubicBezTo>
                    <a:pt x="25" y="24"/>
                    <a:pt x="25" y="24"/>
                    <a:pt x="25" y="25"/>
                  </a:cubicBezTo>
                  <a:cubicBezTo>
                    <a:pt x="26" y="24"/>
                    <a:pt x="26" y="24"/>
                    <a:pt x="25" y="23"/>
                  </a:cubicBezTo>
                  <a:close/>
                  <a:moveTo>
                    <a:pt x="34" y="22"/>
                  </a:moveTo>
                  <a:cubicBezTo>
                    <a:pt x="34" y="23"/>
                    <a:pt x="33" y="23"/>
                    <a:pt x="33" y="23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4" y="23"/>
                    <a:pt x="34" y="23"/>
                    <a:pt x="34" y="22"/>
                  </a:cubicBezTo>
                  <a:close/>
                  <a:moveTo>
                    <a:pt x="6" y="40"/>
                  </a:moveTo>
                  <a:cubicBezTo>
                    <a:pt x="5" y="41"/>
                    <a:pt x="5" y="41"/>
                    <a:pt x="6" y="42"/>
                  </a:cubicBezTo>
                  <a:cubicBezTo>
                    <a:pt x="6" y="41"/>
                    <a:pt x="6" y="41"/>
                    <a:pt x="6" y="40"/>
                  </a:cubicBezTo>
                  <a:close/>
                  <a:moveTo>
                    <a:pt x="16" y="33"/>
                  </a:moveTo>
                  <a:cubicBezTo>
                    <a:pt x="16" y="32"/>
                    <a:pt x="16" y="32"/>
                    <a:pt x="16" y="31"/>
                  </a:cubicBezTo>
                  <a:cubicBezTo>
                    <a:pt x="15" y="32"/>
                    <a:pt x="15" y="32"/>
                    <a:pt x="16" y="33"/>
                  </a:cubicBezTo>
                  <a:close/>
                  <a:moveTo>
                    <a:pt x="8" y="39"/>
                  </a:moveTo>
                  <a:cubicBezTo>
                    <a:pt x="8" y="39"/>
                    <a:pt x="8" y="38"/>
                    <a:pt x="8" y="38"/>
                  </a:cubicBezTo>
                  <a:cubicBezTo>
                    <a:pt x="8" y="39"/>
                    <a:pt x="8" y="39"/>
                    <a:pt x="8" y="39"/>
                  </a:cubicBezTo>
                  <a:close/>
                  <a:moveTo>
                    <a:pt x="56" y="27"/>
                  </a:move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7" y="26"/>
                    <a:pt x="56" y="27"/>
                  </a:cubicBezTo>
                  <a:close/>
                  <a:moveTo>
                    <a:pt x="42" y="21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43" y="21"/>
                    <a:pt x="43" y="21"/>
                    <a:pt x="42" y="21"/>
                  </a:cubicBezTo>
                  <a:close/>
                  <a:moveTo>
                    <a:pt x="25" y="12"/>
                  </a:moveTo>
                  <a:cubicBezTo>
                    <a:pt x="25" y="11"/>
                    <a:pt x="25" y="11"/>
                    <a:pt x="24" y="10"/>
                  </a:cubicBezTo>
                  <a:cubicBezTo>
                    <a:pt x="24" y="11"/>
                    <a:pt x="25" y="11"/>
                    <a:pt x="25" y="12"/>
                  </a:cubicBezTo>
                  <a:close/>
                  <a:moveTo>
                    <a:pt x="16" y="8"/>
                  </a:moveTo>
                  <a:cubicBezTo>
                    <a:pt x="16" y="9"/>
                    <a:pt x="16" y="9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lose/>
                  <a:moveTo>
                    <a:pt x="40" y="30"/>
                  </a:moveTo>
                  <a:cubicBezTo>
                    <a:pt x="39" y="31"/>
                    <a:pt x="39" y="31"/>
                    <a:pt x="38" y="31"/>
                  </a:cubicBezTo>
                  <a:cubicBezTo>
                    <a:pt x="39" y="31"/>
                    <a:pt x="40" y="31"/>
                    <a:pt x="40" y="30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51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lose/>
                  <a:moveTo>
                    <a:pt x="13" y="43"/>
                  </a:moveTo>
                  <a:cubicBezTo>
                    <a:pt x="14" y="43"/>
                    <a:pt x="14" y="43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lose/>
                  <a:moveTo>
                    <a:pt x="37" y="15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5"/>
                    <a:pt x="37" y="15"/>
                  </a:cubicBezTo>
                  <a:close/>
                  <a:moveTo>
                    <a:pt x="19" y="41"/>
                  </a:moveTo>
                  <a:cubicBezTo>
                    <a:pt x="19" y="41"/>
                    <a:pt x="18" y="41"/>
                    <a:pt x="18" y="40"/>
                  </a:cubicBezTo>
                  <a:cubicBezTo>
                    <a:pt x="18" y="41"/>
                    <a:pt x="18" y="41"/>
                    <a:pt x="19" y="41"/>
                  </a:cubicBezTo>
                  <a:close/>
                  <a:moveTo>
                    <a:pt x="26" y="6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lose/>
                  <a:moveTo>
                    <a:pt x="4" y="35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5"/>
                  </a:cubicBezTo>
                  <a:close/>
                  <a:moveTo>
                    <a:pt x="46" y="12"/>
                  </a:moveTo>
                  <a:cubicBezTo>
                    <a:pt x="45" y="13"/>
                    <a:pt x="45" y="13"/>
                    <a:pt x="46" y="14"/>
                  </a:cubicBezTo>
                  <a:cubicBezTo>
                    <a:pt x="46" y="13"/>
                    <a:pt x="46" y="13"/>
                    <a:pt x="46" y="12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17"/>
            <p:cNvSpPr>
              <a:spLocks noEditPoints="1"/>
            </p:cNvSpPr>
            <p:nvPr/>
          </p:nvSpPr>
          <p:spPr bwMode="auto">
            <a:xfrm>
              <a:off x="4854601" y="3618976"/>
              <a:ext cx="194344" cy="174692"/>
            </a:xfrm>
            <a:custGeom>
              <a:avLst/>
              <a:gdLst>
                <a:gd name="T0" fmla="*/ 33 w 49"/>
                <a:gd name="T1" fmla="*/ 39 h 44"/>
                <a:gd name="T2" fmla="*/ 29 w 49"/>
                <a:gd name="T3" fmla="*/ 41 h 44"/>
                <a:gd name="T4" fmla="*/ 32 w 49"/>
                <a:gd name="T5" fmla="*/ 41 h 44"/>
                <a:gd name="T6" fmla="*/ 24 w 49"/>
                <a:gd name="T7" fmla="*/ 42 h 44"/>
                <a:gd name="T8" fmla="*/ 22 w 49"/>
                <a:gd name="T9" fmla="*/ 42 h 44"/>
                <a:gd name="T10" fmla="*/ 13 w 49"/>
                <a:gd name="T11" fmla="*/ 34 h 44"/>
                <a:gd name="T12" fmla="*/ 13 w 49"/>
                <a:gd name="T13" fmla="*/ 36 h 44"/>
                <a:gd name="T14" fmla="*/ 10 w 49"/>
                <a:gd name="T15" fmla="*/ 35 h 44"/>
                <a:gd name="T16" fmla="*/ 8 w 49"/>
                <a:gd name="T17" fmla="*/ 33 h 44"/>
                <a:gd name="T18" fmla="*/ 0 w 49"/>
                <a:gd name="T19" fmla="*/ 27 h 44"/>
                <a:gd name="T20" fmla="*/ 18 w 49"/>
                <a:gd name="T21" fmla="*/ 16 h 44"/>
                <a:gd name="T22" fmla="*/ 20 w 49"/>
                <a:gd name="T23" fmla="*/ 15 h 44"/>
                <a:gd name="T24" fmla="*/ 23 w 49"/>
                <a:gd name="T25" fmla="*/ 13 h 44"/>
                <a:gd name="T26" fmla="*/ 32 w 49"/>
                <a:gd name="T27" fmla="*/ 6 h 44"/>
                <a:gd name="T28" fmla="*/ 38 w 49"/>
                <a:gd name="T29" fmla="*/ 1 h 44"/>
                <a:gd name="T30" fmla="*/ 48 w 49"/>
                <a:gd name="T31" fmla="*/ 2 h 44"/>
                <a:gd name="T32" fmla="*/ 48 w 49"/>
                <a:gd name="T33" fmla="*/ 5 h 44"/>
                <a:gd name="T34" fmla="*/ 35 w 49"/>
                <a:gd name="T35" fmla="*/ 39 h 44"/>
                <a:gd name="T36" fmla="*/ 34 w 49"/>
                <a:gd name="T37" fmla="*/ 39 h 44"/>
                <a:gd name="T38" fmla="*/ 31 w 49"/>
                <a:gd name="T39" fmla="*/ 20 h 44"/>
                <a:gd name="T40" fmla="*/ 31 w 49"/>
                <a:gd name="T41" fmla="*/ 23 h 44"/>
                <a:gd name="T42" fmla="*/ 33 w 49"/>
                <a:gd name="T43" fmla="*/ 14 h 44"/>
                <a:gd name="T44" fmla="*/ 35 w 49"/>
                <a:gd name="T45" fmla="*/ 14 h 44"/>
                <a:gd name="T46" fmla="*/ 31 w 49"/>
                <a:gd name="T47" fmla="*/ 15 h 44"/>
                <a:gd name="T48" fmla="*/ 33 w 49"/>
                <a:gd name="T49" fmla="*/ 18 h 44"/>
                <a:gd name="T50" fmla="*/ 22 w 49"/>
                <a:gd name="T51" fmla="*/ 34 h 44"/>
                <a:gd name="T52" fmla="*/ 24 w 49"/>
                <a:gd name="T53" fmla="*/ 35 h 44"/>
                <a:gd name="T54" fmla="*/ 23 w 49"/>
                <a:gd name="T55" fmla="*/ 34 h 44"/>
                <a:gd name="T56" fmla="*/ 26 w 49"/>
                <a:gd name="T57" fmla="*/ 23 h 44"/>
                <a:gd name="T58" fmla="*/ 27 w 49"/>
                <a:gd name="T59" fmla="*/ 21 h 44"/>
                <a:gd name="T60" fmla="*/ 25 w 49"/>
                <a:gd name="T61" fmla="*/ 21 h 44"/>
                <a:gd name="T62" fmla="*/ 38 w 49"/>
                <a:gd name="T63" fmla="*/ 22 h 44"/>
                <a:gd name="T64" fmla="*/ 38 w 49"/>
                <a:gd name="T65" fmla="*/ 20 h 44"/>
                <a:gd name="T66" fmla="*/ 29 w 49"/>
                <a:gd name="T67" fmla="*/ 38 h 44"/>
                <a:gd name="T68" fmla="*/ 31 w 49"/>
                <a:gd name="T69" fmla="*/ 38 h 44"/>
                <a:gd name="T70" fmla="*/ 29 w 49"/>
                <a:gd name="T71" fmla="*/ 38 h 44"/>
                <a:gd name="T72" fmla="*/ 10 w 49"/>
                <a:gd name="T73" fmla="*/ 32 h 44"/>
                <a:gd name="T74" fmla="*/ 12 w 49"/>
                <a:gd name="T75" fmla="*/ 32 h 44"/>
                <a:gd name="T76" fmla="*/ 24 w 49"/>
                <a:gd name="T77" fmla="*/ 27 h 44"/>
                <a:gd name="T78" fmla="*/ 24 w 49"/>
                <a:gd name="T79" fmla="*/ 29 h 44"/>
                <a:gd name="T80" fmla="*/ 30 w 49"/>
                <a:gd name="T81" fmla="*/ 29 h 44"/>
                <a:gd name="T82" fmla="*/ 29 w 49"/>
                <a:gd name="T83" fmla="*/ 28 h 44"/>
                <a:gd name="T84" fmla="*/ 27 w 49"/>
                <a:gd name="T85" fmla="*/ 16 h 44"/>
                <a:gd name="T86" fmla="*/ 26 w 49"/>
                <a:gd name="T87" fmla="*/ 17 h 44"/>
                <a:gd name="T88" fmla="*/ 18 w 49"/>
                <a:gd name="T89" fmla="*/ 36 h 44"/>
                <a:gd name="T90" fmla="*/ 18 w 49"/>
                <a:gd name="T91" fmla="*/ 34 h 44"/>
                <a:gd name="T92" fmla="*/ 18 w 49"/>
                <a:gd name="T93" fmla="*/ 36 h 44"/>
                <a:gd name="T94" fmla="*/ 18 w 49"/>
                <a:gd name="T95" fmla="*/ 29 h 44"/>
                <a:gd name="T96" fmla="*/ 41 w 49"/>
                <a:gd name="T97" fmla="*/ 26 h 44"/>
                <a:gd name="T98" fmla="*/ 41 w 49"/>
                <a:gd name="T99" fmla="*/ 24 h 44"/>
                <a:gd name="T100" fmla="*/ 47 w 49"/>
                <a:gd name="T101" fmla="*/ 3 h 44"/>
                <a:gd name="T102" fmla="*/ 46 w 49"/>
                <a:gd name="T103" fmla="*/ 5 h 44"/>
                <a:gd name="T104" fmla="*/ 47 w 49"/>
                <a:gd name="T105" fmla="*/ 3 h 44"/>
                <a:gd name="T106" fmla="*/ 18 w 49"/>
                <a:gd name="T107" fmla="*/ 26 h 44"/>
                <a:gd name="T108" fmla="*/ 19 w 49"/>
                <a:gd name="T109" fmla="*/ 27 h 44"/>
                <a:gd name="T110" fmla="*/ 18 w 49"/>
                <a:gd name="T111" fmla="*/ 26 h 44"/>
                <a:gd name="T112" fmla="*/ 42 w 49"/>
                <a:gd name="T113" fmla="*/ 3 h 44"/>
                <a:gd name="T114" fmla="*/ 18 w 49"/>
                <a:gd name="T115" fmla="*/ 21 h 44"/>
                <a:gd name="T116" fmla="*/ 18 w 49"/>
                <a:gd name="T117" fmla="*/ 21 h 44"/>
                <a:gd name="T118" fmla="*/ 36 w 49"/>
                <a:gd name="T11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" h="44">
                  <a:moveTo>
                    <a:pt x="34" y="39"/>
                  </a:moveTo>
                  <a:cubicBezTo>
                    <a:pt x="34" y="39"/>
                    <a:pt x="33" y="39"/>
                    <a:pt x="33" y="39"/>
                  </a:cubicBezTo>
                  <a:cubicBezTo>
                    <a:pt x="32" y="40"/>
                    <a:pt x="31" y="40"/>
                    <a:pt x="30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2"/>
                    <a:pt x="30" y="41"/>
                    <a:pt x="31" y="41"/>
                  </a:cubicBezTo>
                  <a:cubicBezTo>
                    <a:pt x="31" y="41"/>
                    <a:pt x="32" y="41"/>
                    <a:pt x="32" y="41"/>
                  </a:cubicBezTo>
                  <a:cubicBezTo>
                    <a:pt x="31" y="42"/>
                    <a:pt x="29" y="43"/>
                    <a:pt x="27" y="43"/>
                  </a:cubicBezTo>
                  <a:cubicBezTo>
                    <a:pt x="26" y="44"/>
                    <a:pt x="25" y="43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3" y="42"/>
                    <a:pt x="22" y="42"/>
                  </a:cubicBezTo>
                  <a:cubicBezTo>
                    <a:pt x="19" y="40"/>
                    <a:pt x="16" y="39"/>
                    <a:pt x="13" y="37"/>
                  </a:cubicBezTo>
                  <a:cubicBezTo>
                    <a:pt x="13" y="36"/>
                    <a:pt x="14" y="35"/>
                    <a:pt x="13" y="34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7"/>
                    <a:pt x="13" y="37"/>
                  </a:cubicBezTo>
                  <a:cubicBezTo>
                    <a:pt x="12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8" y="34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5" y="32"/>
                    <a:pt x="3" y="30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7" y="23"/>
                    <a:pt x="12" y="20"/>
                    <a:pt x="18" y="16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3"/>
                    <a:pt x="23" y="13"/>
                    <a:pt x="23" y="13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7" y="10"/>
                    <a:pt x="29" y="8"/>
                    <a:pt x="32" y="6"/>
                  </a:cubicBezTo>
                  <a:cubicBezTo>
                    <a:pt x="33" y="5"/>
                    <a:pt x="34" y="4"/>
                    <a:pt x="35" y="3"/>
                  </a:cubicBezTo>
                  <a:cubicBezTo>
                    <a:pt x="36" y="3"/>
                    <a:pt x="37" y="2"/>
                    <a:pt x="38" y="1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3" y="1"/>
                    <a:pt x="45" y="2"/>
                    <a:pt x="48" y="2"/>
                  </a:cubicBezTo>
                  <a:cubicBezTo>
                    <a:pt x="48" y="2"/>
                    <a:pt x="49" y="2"/>
                    <a:pt x="49" y="2"/>
                  </a:cubicBezTo>
                  <a:cubicBezTo>
                    <a:pt x="49" y="3"/>
                    <a:pt x="49" y="4"/>
                    <a:pt x="48" y="5"/>
                  </a:cubicBezTo>
                  <a:cubicBezTo>
                    <a:pt x="47" y="15"/>
                    <a:pt x="44" y="24"/>
                    <a:pt x="39" y="33"/>
                  </a:cubicBezTo>
                  <a:cubicBezTo>
                    <a:pt x="38" y="35"/>
                    <a:pt x="36" y="37"/>
                    <a:pt x="35" y="39"/>
                  </a:cubicBezTo>
                  <a:cubicBezTo>
                    <a:pt x="35" y="39"/>
                    <a:pt x="34" y="39"/>
                    <a:pt x="34" y="40"/>
                  </a:cubicBezTo>
                  <a:cubicBezTo>
                    <a:pt x="34" y="40"/>
                    <a:pt x="34" y="39"/>
                    <a:pt x="34" y="39"/>
                  </a:cubicBezTo>
                  <a:close/>
                  <a:moveTo>
                    <a:pt x="33" y="20"/>
                  </a:move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0" y="20"/>
                    <a:pt x="31" y="21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32" y="22"/>
                    <a:pt x="33" y="21"/>
                    <a:pt x="33" y="20"/>
                  </a:cubicBezTo>
                  <a:close/>
                  <a:moveTo>
                    <a:pt x="33" y="14"/>
                  </a:moveTo>
                  <a:cubicBezTo>
                    <a:pt x="34" y="15"/>
                    <a:pt x="34" y="16"/>
                    <a:pt x="35" y="17"/>
                  </a:cubicBezTo>
                  <a:cubicBezTo>
                    <a:pt x="36" y="15"/>
                    <a:pt x="36" y="15"/>
                    <a:pt x="35" y="14"/>
                  </a:cubicBezTo>
                  <a:cubicBezTo>
                    <a:pt x="35" y="14"/>
                    <a:pt x="34" y="14"/>
                    <a:pt x="33" y="14"/>
                  </a:cubicBezTo>
                  <a:close/>
                  <a:moveTo>
                    <a:pt x="31" y="15"/>
                  </a:moveTo>
                  <a:cubicBezTo>
                    <a:pt x="30" y="16"/>
                    <a:pt x="31" y="17"/>
                    <a:pt x="31" y="18"/>
                  </a:cubicBezTo>
                  <a:cubicBezTo>
                    <a:pt x="31" y="18"/>
                    <a:pt x="32" y="18"/>
                    <a:pt x="33" y="18"/>
                  </a:cubicBezTo>
                  <a:cubicBezTo>
                    <a:pt x="32" y="17"/>
                    <a:pt x="32" y="16"/>
                    <a:pt x="31" y="15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2" y="35"/>
                  </a:cubicBezTo>
                  <a:cubicBezTo>
                    <a:pt x="23" y="35"/>
                    <a:pt x="23" y="35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4"/>
                    <a:pt x="22" y="34"/>
                    <a:pt x="22" y="34"/>
                  </a:cubicBezTo>
                  <a:close/>
                  <a:moveTo>
                    <a:pt x="26" y="23"/>
                  </a:moveTo>
                  <a:cubicBezTo>
                    <a:pt x="26" y="23"/>
                    <a:pt x="27" y="23"/>
                    <a:pt x="27" y="23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7" y="21"/>
                    <a:pt x="27" y="20"/>
                    <a:pt x="26" y="20"/>
                  </a:cubicBezTo>
                  <a:cubicBezTo>
                    <a:pt x="26" y="20"/>
                    <a:pt x="26" y="21"/>
                    <a:pt x="25" y="21"/>
                  </a:cubicBezTo>
                  <a:cubicBezTo>
                    <a:pt x="26" y="22"/>
                    <a:pt x="26" y="23"/>
                    <a:pt x="26" y="23"/>
                  </a:cubicBezTo>
                  <a:close/>
                  <a:moveTo>
                    <a:pt x="38" y="22"/>
                  </a:moveTo>
                  <a:cubicBezTo>
                    <a:pt x="39" y="21"/>
                    <a:pt x="39" y="20"/>
                    <a:pt x="39" y="19"/>
                  </a:cubicBezTo>
                  <a:cubicBezTo>
                    <a:pt x="39" y="19"/>
                    <a:pt x="39" y="19"/>
                    <a:pt x="38" y="20"/>
                  </a:cubicBezTo>
                  <a:cubicBezTo>
                    <a:pt x="38" y="20"/>
                    <a:pt x="38" y="21"/>
                    <a:pt x="38" y="22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29" y="38"/>
                  </a:cubicBezTo>
                  <a:close/>
                  <a:moveTo>
                    <a:pt x="12" y="32"/>
                  </a:moveTo>
                  <a:cubicBezTo>
                    <a:pt x="12" y="32"/>
                    <a:pt x="11" y="32"/>
                    <a:pt x="10" y="32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3"/>
                    <a:pt x="12" y="33"/>
                    <a:pt x="12" y="32"/>
                  </a:cubicBezTo>
                  <a:close/>
                  <a:moveTo>
                    <a:pt x="25" y="28"/>
                  </a:moveTo>
                  <a:cubicBezTo>
                    <a:pt x="25" y="28"/>
                    <a:pt x="24" y="28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8"/>
                    <a:pt x="24" y="28"/>
                    <a:pt x="24" y="29"/>
                  </a:cubicBezTo>
                  <a:cubicBezTo>
                    <a:pt x="24" y="29"/>
                    <a:pt x="25" y="29"/>
                    <a:pt x="25" y="28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8"/>
                    <a:pt x="31" y="28"/>
                  </a:cubicBezTo>
                  <a:cubicBezTo>
                    <a:pt x="30" y="28"/>
                    <a:pt x="30" y="28"/>
                    <a:pt x="29" y="28"/>
                  </a:cubicBezTo>
                  <a:cubicBezTo>
                    <a:pt x="30" y="28"/>
                    <a:pt x="30" y="29"/>
                    <a:pt x="30" y="29"/>
                  </a:cubicBezTo>
                  <a:close/>
                  <a:moveTo>
                    <a:pt x="27" y="16"/>
                  </a:moveTo>
                  <a:cubicBezTo>
                    <a:pt x="26" y="16"/>
                    <a:pt x="26" y="16"/>
                    <a:pt x="25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7"/>
                    <a:pt x="27" y="16"/>
                    <a:pt x="27" y="16"/>
                  </a:cubicBezTo>
                  <a:close/>
                  <a:moveTo>
                    <a:pt x="18" y="3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8" y="34"/>
                    <a:pt x="19" y="35"/>
                    <a:pt x="18" y="36"/>
                  </a:cubicBezTo>
                  <a:close/>
                  <a:moveTo>
                    <a:pt x="19" y="31"/>
                  </a:moveTo>
                  <a:cubicBezTo>
                    <a:pt x="19" y="30"/>
                    <a:pt x="19" y="29"/>
                    <a:pt x="18" y="29"/>
                  </a:cubicBezTo>
                  <a:cubicBezTo>
                    <a:pt x="18" y="29"/>
                    <a:pt x="18" y="30"/>
                    <a:pt x="19" y="31"/>
                  </a:cubicBezTo>
                  <a:close/>
                  <a:moveTo>
                    <a:pt x="41" y="26"/>
                  </a:moveTo>
                  <a:cubicBezTo>
                    <a:pt x="41" y="25"/>
                    <a:pt x="42" y="25"/>
                    <a:pt x="42" y="25"/>
                  </a:cubicBezTo>
                  <a:cubicBezTo>
                    <a:pt x="42" y="25"/>
                    <a:pt x="42" y="24"/>
                    <a:pt x="41" y="24"/>
                  </a:cubicBezTo>
                  <a:cubicBezTo>
                    <a:pt x="41" y="24"/>
                    <a:pt x="41" y="25"/>
                    <a:pt x="41" y="26"/>
                  </a:cubicBez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4"/>
                    <a:pt x="46" y="5"/>
                  </a:cubicBezTo>
                  <a:cubicBezTo>
                    <a:pt x="46" y="5"/>
                    <a:pt x="47" y="5"/>
                    <a:pt x="47" y="5"/>
                  </a:cubicBezTo>
                  <a:cubicBezTo>
                    <a:pt x="47" y="4"/>
                    <a:pt x="47" y="4"/>
                    <a:pt x="47" y="3"/>
                  </a:cubicBezTo>
                  <a:close/>
                  <a:moveTo>
                    <a:pt x="18" y="26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lose/>
                  <a:moveTo>
                    <a:pt x="43" y="3"/>
                  </a:moveTo>
                  <a:cubicBezTo>
                    <a:pt x="43" y="3"/>
                    <a:pt x="42" y="3"/>
                    <a:pt x="42" y="3"/>
                  </a:cubicBezTo>
                  <a:cubicBezTo>
                    <a:pt x="43" y="4"/>
                    <a:pt x="43" y="4"/>
                    <a:pt x="43" y="3"/>
                  </a:cubicBezTo>
                  <a:close/>
                  <a:moveTo>
                    <a:pt x="18" y="21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1"/>
                    <a:pt x="18" y="21"/>
                  </a:cubicBezTo>
                  <a:close/>
                  <a:moveTo>
                    <a:pt x="35" y="26"/>
                  </a:moveTo>
                  <a:cubicBezTo>
                    <a:pt x="36" y="26"/>
                    <a:pt x="36" y="25"/>
                    <a:pt x="36" y="25"/>
                  </a:cubicBezTo>
                  <a:cubicBezTo>
                    <a:pt x="36" y="25"/>
                    <a:pt x="36" y="25"/>
                    <a:pt x="35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18"/>
            <p:cNvSpPr>
              <a:spLocks noEditPoints="1"/>
            </p:cNvSpPr>
            <p:nvPr/>
          </p:nvSpPr>
          <p:spPr bwMode="auto">
            <a:xfrm>
              <a:off x="4775990" y="3533814"/>
              <a:ext cx="183426" cy="159406"/>
            </a:xfrm>
            <a:custGeom>
              <a:avLst/>
              <a:gdLst>
                <a:gd name="T0" fmla="*/ 42 w 46"/>
                <a:gd name="T1" fmla="*/ 23 h 40"/>
                <a:gd name="T2" fmla="*/ 40 w 46"/>
                <a:gd name="T3" fmla="*/ 21 h 40"/>
                <a:gd name="T4" fmla="*/ 40 w 46"/>
                <a:gd name="T5" fmla="*/ 24 h 40"/>
                <a:gd name="T6" fmla="*/ 38 w 46"/>
                <a:gd name="T7" fmla="*/ 25 h 40"/>
                <a:gd name="T8" fmla="*/ 33 w 46"/>
                <a:gd name="T9" fmla="*/ 30 h 40"/>
                <a:gd name="T10" fmla="*/ 31 w 46"/>
                <a:gd name="T11" fmla="*/ 29 h 40"/>
                <a:gd name="T12" fmla="*/ 14 w 46"/>
                <a:gd name="T13" fmla="*/ 40 h 40"/>
                <a:gd name="T14" fmla="*/ 8 w 46"/>
                <a:gd name="T15" fmla="*/ 26 h 40"/>
                <a:gd name="T16" fmla="*/ 0 w 46"/>
                <a:gd name="T17" fmla="*/ 0 h 40"/>
                <a:gd name="T18" fmla="*/ 6 w 46"/>
                <a:gd name="T19" fmla="*/ 6 h 40"/>
                <a:gd name="T20" fmla="*/ 8 w 46"/>
                <a:gd name="T21" fmla="*/ 4 h 40"/>
                <a:gd name="T22" fmla="*/ 24 w 46"/>
                <a:gd name="T23" fmla="*/ 12 h 40"/>
                <a:gd name="T24" fmla="*/ 31 w 46"/>
                <a:gd name="T25" fmla="*/ 14 h 40"/>
                <a:gd name="T26" fmla="*/ 31 w 46"/>
                <a:gd name="T27" fmla="*/ 16 h 40"/>
                <a:gd name="T28" fmla="*/ 34 w 46"/>
                <a:gd name="T29" fmla="*/ 15 h 40"/>
                <a:gd name="T30" fmla="*/ 34 w 46"/>
                <a:gd name="T31" fmla="*/ 16 h 40"/>
                <a:gd name="T32" fmla="*/ 37 w 46"/>
                <a:gd name="T33" fmla="*/ 18 h 40"/>
                <a:gd name="T34" fmla="*/ 46 w 46"/>
                <a:gd name="T35" fmla="*/ 19 h 40"/>
                <a:gd name="T36" fmla="*/ 17 w 46"/>
                <a:gd name="T37" fmla="*/ 14 h 40"/>
                <a:gd name="T38" fmla="*/ 19 w 46"/>
                <a:gd name="T39" fmla="*/ 16 h 40"/>
                <a:gd name="T40" fmla="*/ 33 w 46"/>
                <a:gd name="T41" fmla="*/ 23 h 40"/>
                <a:gd name="T42" fmla="*/ 36 w 46"/>
                <a:gd name="T43" fmla="*/ 24 h 40"/>
                <a:gd name="T44" fmla="*/ 4 w 46"/>
                <a:gd name="T45" fmla="*/ 10 h 40"/>
                <a:gd name="T46" fmla="*/ 4 w 46"/>
                <a:gd name="T47" fmla="*/ 10 h 40"/>
                <a:gd name="T48" fmla="*/ 26 w 46"/>
                <a:gd name="T49" fmla="*/ 25 h 40"/>
                <a:gd name="T50" fmla="*/ 27 w 46"/>
                <a:gd name="T51" fmla="*/ 26 h 40"/>
                <a:gd name="T52" fmla="*/ 15 w 46"/>
                <a:gd name="T53" fmla="*/ 24 h 40"/>
                <a:gd name="T54" fmla="*/ 15 w 46"/>
                <a:gd name="T55" fmla="*/ 24 h 40"/>
                <a:gd name="T56" fmla="*/ 9 w 46"/>
                <a:gd name="T57" fmla="*/ 12 h 40"/>
                <a:gd name="T58" fmla="*/ 25 w 46"/>
                <a:gd name="T59" fmla="*/ 28 h 40"/>
                <a:gd name="T60" fmla="*/ 24 w 46"/>
                <a:gd name="T61" fmla="*/ 26 h 40"/>
                <a:gd name="T62" fmla="*/ 25 w 46"/>
                <a:gd name="T63" fmla="*/ 28 h 40"/>
                <a:gd name="T64" fmla="*/ 32 w 46"/>
                <a:gd name="T65" fmla="*/ 27 h 40"/>
                <a:gd name="T66" fmla="*/ 31 w 46"/>
                <a:gd name="T67" fmla="*/ 26 h 40"/>
                <a:gd name="T68" fmla="*/ 19 w 46"/>
                <a:gd name="T69" fmla="*/ 11 h 40"/>
                <a:gd name="T70" fmla="*/ 21 w 46"/>
                <a:gd name="T71" fmla="*/ 14 h 40"/>
                <a:gd name="T72" fmla="*/ 19 w 46"/>
                <a:gd name="T73" fmla="*/ 11 h 40"/>
                <a:gd name="T74" fmla="*/ 8 w 46"/>
                <a:gd name="T75" fmla="*/ 9 h 40"/>
                <a:gd name="T76" fmla="*/ 8 w 46"/>
                <a:gd name="T77" fmla="*/ 7 h 40"/>
                <a:gd name="T78" fmla="*/ 12 w 46"/>
                <a:gd name="T79" fmla="*/ 16 h 40"/>
                <a:gd name="T80" fmla="*/ 12 w 46"/>
                <a:gd name="T81" fmla="*/ 15 h 40"/>
                <a:gd name="T82" fmla="*/ 12 w 46"/>
                <a:gd name="T83" fmla="*/ 16 h 40"/>
                <a:gd name="T84" fmla="*/ 17 w 46"/>
                <a:gd name="T85" fmla="*/ 35 h 40"/>
                <a:gd name="T86" fmla="*/ 16 w 46"/>
                <a:gd name="T87" fmla="*/ 30 h 40"/>
                <a:gd name="T88" fmla="*/ 16 w 46"/>
                <a:gd name="T89" fmla="*/ 30 h 40"/>
                <a:gd name="T90" fmla="*/ 14 w 46"/>
                <a:gd name="T91" fmla="*/ 10 h 40"/>
                <a:gd name="T92" fmla="*/ 14 w 46"/>
                <a:gd name="T93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40">
                  <a:moveTo>
                    <a:pt x="46" y="19"/>
                  </a:moveTo>
                  <a:cubicBezTo>
                    <a:pt x="45" y="20"/>
                    <a:pt x="43" y="22"/>
                    <a:pt x="42" y="23"/>
                  </a:cubicBezTo>
                  <a:cubicBezTo>
                    <a:pt x="41" y="23"/>
                    <a:pt x="41" y="22"/>
                    <a:pt x="40" y="22"/>
                  </a:cubicBezTo>
                  <a:cubicBezTo>
                    <a:pt x="40" y="22"/>
                    <a:pt x="40" y="21"/>
                    <a:pt x="40" y="21"/>
                  </a:cubicBezTo>
                  <a:cubicBezTo>
                    <a:pt x="38" y="21"/>
                    <a:pt x="36" y="21"/>
                    <a:pt x="35" y="21"/>
                  </a:cubicBezTo>
                  <a:cubicBezTo>
                    <a:pt x="36" y="22"/>
                    <a:pt x="38" y="23"/>
                    <a:pt x="40" y="24"/>
                  </a:cubicBezTo>
                  <a:cubicBezTo>
                    <a:pt x="40" y="25"/>
                    <a:pt x="39" y="25"/>
                    <a:pt x="39" y="26"/>
                  </a:cubicBezTo>
                  <a:cubicBezTo>
                    <a:pt x="38" y="26"/>
                    <a:pt x="38" y="26"/>
                    <a:pt x="38" y="25"/>
                  </a:cubicBezTo>
                  <a:cubicBezTo>
                    <a:pt x="37" y="26"/>
                    <a:pt x="37" y="26"/>
                    <a:pt x="38" y="27"/>
                  </a:cubicBezTo>
                  <a:cubicBezTo>
                    <a:pt x="36" y="28"/>
                    <a:pt x="35" y="29"/>
                    <a:pt x="33" y="30"/>
                  </a:cubicBezTo>
                  <a:cubicBezTo>
                    <a:pt x="33" y="30"/>
                    <a:pt x="33" y="30"/>
                    <a:pt x="32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25" y="35"/>
                    <a:pt x="20" y="38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1" y="35"/>
                    <a:pt x="9" y="30"/>
                    <a:pt x="8" y="26"/>
                  </a:cubicBezTo>
                  <a:cubicBezTo>
                    <a:pt x="5" y="19"/>
                    <a:pt x="3" y="12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12" y="7"/>
                    <a:pt x="17" y="8"/>
                    <a:pt x="22" y="10"/>
                  </a:cubicBezTo>
                  <a:cubicBezTo>
                    <a:pt x="22" y="11"/>
                    <a:pt x="23" y="11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7" y="12"/>
                    <a:pt x="29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5"/>
                    <a:pt x="31" y="16"/>
                  </a:cubicBezTo>
                  <a:cubicBezTo>
                    <a:pt x="31" y="16"/>
                    <a:pt x="32" y="16"/>
                    <a:pt x="32" y="16"/>
                  </a:cubicBezTo>
                  <a:cubicBezTo>
                    <a:pt x="32" y="15"/>
                    <a:pt x="32" y="15"/>
                    <a:pt x="34" y="15"/>
                  </a:cubicBezTo>
                  <a:cubicBezTo>
                    <a:pt x="34" y="15"/>
                    <a:pt x="34" y="15"/>
                    <a:pt x="35" y="15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5" y="18"/>
                    <a:pt x="36" y="18"/>
                    <a:pt x="37" y="18"/>
                  </a:cubicBezTo>
                  <a:cubicBezTo>
                    <a:pt x="37" y="17"/>
                    <a:pt x="36" y="17"/>
                    <a:pt x="36" y="16"/>
                  </a:cubicBezTo>
                  <a:cubicBezTo>
                    <a:pt x="40" y="17"/>
                    <a:pt x="43" y="18"/>
                    <a:pt x="46" y="19"/>
                  </a:cubicBezTo>
                  <a:close/>
                  <a:moveTo>
                    <a:pt x="19" y="16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6"/>
                    <a:pt x="18" y="16"/>
                    <a:pt x="19" y="16"/>
                  </a:cubicBezTo>
                  <a:close/>
                  <a:moveTo>
                    <a:pt x="33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4" y="24"/>
                    <a:pt x="34" y="25"/>
                    <a:pt x="35" y="27"/>
                  </a:cubicBezTo>
                  <a:cubicBezTo>
                    <a:pt x="35" y="26"/>
                    <a:pt x="35" y="25"/>
                    <a:pt x="36" y="24"/>
                  </a:cubicBezTo>
                  <a:cubicBezTo>
                    <a:pt x="35" y="24"/>
                    <a:pt x="34" y="23"/>
                    <a:pt x="33" y="23"/>
                  </a:cubicBezTo>
                  <a:close/>
                  <a:moveTo>
                    <a:pt x="4" y="10"/>
                  </a:moveTo>
                  <a:cubicBezTo>
                    <a:pt x="3" y="11"/>
                    <a:pt x="3" y="12"/>
                    <a:pt x="4" y="12"/>
                  </a:cubicBezTo>
                  <a:cubicBezTo>
                    <a:pt x="4" y="11"/>
                    <a:pt x="5" y="10"/>
                    <a:pt x="4" y="10"/>
                  </a:cubicBezTo>
                  <a:close/>
                  <a:moveTo>
                    <a:pt x="26" y="24"/>
                  </a:move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7" y="26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6" y="25"/>
                    <a:pt x="26" y="24"/>
                  </a:cubicBezTo>
                  <a:close/>
                  <a:moveTo>
                    <a:pt x="15" y="24"/>
                  </a:moveTo>
                  <a:cubicBezTo>
                    <a:pt x="15" y="23"/>
                    <a:pt x="14" y="22"/>
                    <a:pt x="14" y="22"/>
                  </a:cubicBezTo>
                  <a:cubicBezTo>
                    <a:pt x="13" y="23"/>
                    <a:pt x="14" y="23"/>
                    <a:pt x="15" y="24"/>
                  </a:cubicBezTo>
                  <a:close/>
                  <a:moveTo>
                    <a:pt x="10" y="10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0"/>
                  </a:cubicBezTo>
                  <a:close/>
                  <a:moveTo>
                    <a:pt x="25" y="28"/>
                  </a:moveTo>
                  <a:cubicBezTo>
                    <a:pt x="25" y="27"/>
                    <a:pt x="25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30" y="27"/>
                  </a:moveTo>
                  <a:cubicBezTo>
                    <a:pt x="31" y="27"/>
                    <a:pt x="31" y="27"/>
                    <a:pt x="32" y="27"/>
                  </a:cubicBezTo>
                  <a:cubicBezTo>
                    <a:pt x="32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7"/>
                    <a:pt x="30" y="27"/>
                    <a:pt x="30" y="27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0" y="12"/>
                    <a:pt x="19" y="11"/>
                  </a:cubicBezTo>
                  <a:close/>
                  <a:moveTo>
                    <a:pt x="7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8"/>
                    <a:pt x="8" y="8"/>
                    <a:pt x="7" y="9"/>
                  </a:cubicBezTo>
                  <a:close/>
                  <a:moveTo>
                    <a:pt x="12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8" y="36"/>
                  </a:moveTo>
                  <a:cubicBezTo>
                    <a:pt x="18" y="35"/>
                    <a:pt x="18" y="35"/>
                    <a:pt x="17" y="35"/>
                  </a:cubicBezTo>
                  <a:cubicBezTo>
                    <a:pt x="17" y="36"/>
                    <a:pt x="18" y="36"/>
                    <a:pt x="18" y="36"/>
                  </a:cubicBezTo>
                  <a:close/>
                  <a:moveTo>
                    <a:pt x="16" y="30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19"/>
            <p:cNvSpPr>
              <a:spLocks noEditPoints="1"/>
            </p:cNvSpPr>
            <p:nvPr/>
          </p:nvSpPr>
          <p:spPr bwMode="auto">
            <a:xfrm>
              <a:off x="4922293" y="3138575"/>
              <a:ext cx="126651" cy="98264"/>
            </a:xfrm>
            <a:custGeom>
              <a:avLst/>
              <a:gdLst>
                <a:gd name="T0" fmla="*/ 24 w 32"/>
                <a:gd name="T1" fmla="*/ 15 h 25"/>
                <a:gd name="T2" fmla="*/ 28 w 32"/>
                <a:gd name="T3" fmla="*/ 11 h 25"/>
                <a:gd name="T4" fmla="*/ 32 w 32"/>
                <a:gd name="T5" fmla="*/ 25 h 25"/>
                <a:gd name="T6" fmla="*/ 19 w 32"/>
                <a:gd name="T7" fmla="*/ 20 h 25"/>
                <a:gd name="T8" fmla="*/ 18 w 32"/>
                <a:gd name="T9" fmla="*/ 17 h 25"/>
                <a:gd name="T10" fmla="*/ 16 w 32"/>
                <a:gd name="T11" fmla="*/ 18 h 25"/>
                <a:gd name="T12" fmla="*/ 12 w 32"/>
                <a:gd name="T13" fmla="*/ 18 h 25"/>
                <a:gd name="T14" fmla="*/ 9 w 32"/>
                <a:gd name="T15" fmla="*/ 17 h 25"/>
                <a:gd name="T16" fmla="*/ 2 w 32"/>
                <a:gd name="T17" fmla="*/ 15 h 25"/>
                <a:gd name="T18" fmla="*/ 0 w 32"/>
                <a:gd name="T19" fmla="*/ 14 h 25"/>
                <a:gd name="T20" fmla="*/ 7 w 32"/>
                <a:gd name="T21" fmla="*/ 10 h 25"/>
                <a:gd name="T22" fmla="*/ 7 w 32"/>
                <a:gd name="T23" fmla="*/ 11 h 25"/>
                <a:gd name="T24" fmla="*/ 8 w 32"/>
                <a:gd name="T25" fmla="*/ 10 h 25"/>
                <a:gd name="T26" fmla="*/ 9 w 32"/>
                <a:gd name="T27" fmla="*/ 9 h 25"/>
                <a:gd name="T28" fmla="*/ 15 w 32"/>
                <a:gd name="T29" fmla="*/ 6 h 25"/>
                <a:gd name="T30" fmla="*/ 16 w 32"/>
                <a:gd name="T31" fmla="*/ 8 h 25"/>
                <a:gd name="T32" fmla="*/ 17 w 32"/>
                <a:gd name="T33" fmla="*/ 7 h 25"/>
                <a:gd name="T34" fmla="*/ 17 w 32"/>
                <a:gd name="T35" fmla="*/ 5 h 25"/>
                <a:gd name="T36" fmla="*/ 25 w 32"/>
                <a:gd name="T37" fmla="*/ 0 h 25"/>
                <a:gd name="T38" fmla="*/ 27 w 32"/>
                <a:gd name="T39" fmla="*/ 8 h 25"/>
                <a:gd name="T40" fmla="*/ 28 w 32"/>
                <a:gd name="T41" fmla="*/ 10 h 25"/>
                <a:gd name="T42" fmla="*/ 26 w 32"/>
                <a:gd name="T43" fmla="*/ 8 h 25"/>
                <a:gd name="T44" fmla="*/ 25 w 32"/>
                <a:gd name="T45" fmla="*/ 10 h 25"/>
                <a:gd name="T46" fmla="*/ 24 w 32"/>
                <a:gd name="T47" fmla="*/ 13 h 25"/>
                <a:gd name="T48" fmla="*/ 24 w 32"/>
                <a:gd name="T49" fmla="*/ 15 h 25"/>
                <a:gd name="T50" fmla="*/ 13 w 32"/>
                <a:gd name="T51" fmla="*/ 10 h 25"/>
                <a:gd name="T52" fmla="*/ 13 w 32"/>
                <a:gd name="T53" fmla="*/ 10 h 25"/>
                <a:gd name="T54" fmla="*/ 13 w 32"/>
                <a:gd name="T55" fmla="*/ 12 h 25"/>
                <a:gd name="T56" fmla="*/ 14 w 32"/>
                <a:gd name="T57" fmla="*/ 11 h 25"/>
                <a:gd name="T58" fmla="*/ 13 w 32"/>
                <a:gd name="T59" fmla="*/ 10 h 25"/>
                <a:gd name="T60" fmla="*/ 25 w 32"/>
                <a:gd name="T61" fmla="*/ 19 h 25"/>
                <a:gd name="T62" fmla="*/ 26 w 32"/>
                <a:gd name="T63" fmla="*/ 22 h 25"/>
                <a:gd name="T64" fmla="*/ 25 w 32"/>
                <a:gd name="T65" fmla="*/ 19 h 25"/>
                <a:gd name="T66" fmla="*/ 9 w 32"/>
                <a:gd name="T67" fmla="*/ 15 h 25"/>
                <a:gd name="T68" fmla="*/ 9 w 32"/>
                <a:gd name="T69" fmla="*/ 12 h 25"/>
                <a:gd name="T70" fmla="*/ 8 w 32"/>
                <a:gd name="T71" fmla="*/ 13 h 25"/>
                <a:gd name="T72" fmla="*/ 9 w 32"/>
                <a:gd name="T7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" h="25">
                  <a:moveTo>
                    <a:pt x="24" y="15"/>
                  </a:moveTo>
                  <a:cubicBezTo>
                    <a:pt x="26" y="14"/>
                    <a:pt x="27" y="13"/>
                    <a:pt x="28" y="11"/>
                  </a:cubicBezTo>
                  <a:cubicBezTo>
                    <a:pt x="29" y="12"/>
                    <a:pt x="32" y="23"/>
                    <a:pt x="32" y="25"/>
                  </a:cubicBezTo>
                  <a:cubicBezTo>
                    <a:pt x="27" y="23"/>
                    <a:pt x="23" y="22"/>
                    <a:pt x="19" y="20"/>
                  </a:cubicBezTo>
                  <a:cubicBezTo>
                    <a:pt x="18" y="19"/>
                    <a:pt x="17" y="19"/>
                    <a:pt x="18" y="17"/>
                  </a:cubicBezTo>
                  <a:cubicBezTo>
                    <a:pt x="17" y="17"/>
                    <a:pt x="16" y="17"/>
                    <a:pt x="16" y="18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6" y="16"/>
                    <a:pt x="4" y="15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3" y="13"/>
                    <a:pt x="5" y="12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11" y="8"/>
                    <a:pt x="13" y="7"/>
                    <a:pt x="15" y="6"/>
                  </a:cubicBezTo>
                  <a:cubicBezTo>
                    <a:pt x="15" y="6"/>
                    <a:pt x="16" y="7"/>
                    <a:pt x="16" y="8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9" y="3"/>
                    <a:pt x="22" y="2"/>
                    <a:pt x="25" y="0"/>
                  </a:cubicBezTo>
                  <a:cubicBezTo>
                    <a:pt x="26" y="3"/>
                    <a:pt x="27" y="6"/>
                    <a:pt x="27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7" y="9"/>
                    <a:pt x="27" y="9"/>
                    <a:pt x="26" y="8"/>
                  </a:cubicBezTo>
                  <a:cubicBezTo>
                    <a:pt x="26" y="9"/>
                    <a:pt x="26" y="9"/>
                    <a:pt x="25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lose/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10"/>
                    <a:pt x="13" y="10"/>
                  </a:cubicBezTo>
                  <a:close/>
                  <a:moveTo>
                    <a:pt x="25" y="19"/>
                  </a:moveTo>
                  <a:cubicBezTo>
                    <a:pt x="25" y="20"/>
                    <a:pt x="25" y="21"/>
                    <a:pt x="26" y="22"/>
                  </a:cubicBezTo>
                  <a:cubicBezTo>
                    <a:pt x="26" y="21"/>
                    <a:pt x="26" y="20"/>
                    <a:pt x="25" y="19"/>
                  </a:cubicBezTo>
                  <a:close/>
                  <a:moveTo>
                    <a:pt x="9" y="15"/>
                  </a:moveTo>
                  <a:cubicBezTo>
                    <a:pt x="9" y="14"/>
                    <a:pt x="9" y="13"/>
                    <a:pt x="9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9" y="14"/>
                    <a:pt x="9" y="14"/>
                    <a:pt x="9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20"/>
            <p:cNvSpPr>
              <a:spLocks noEditPoints="1"/>
            </p:cNvSpPr>
            <p:nvPr/>
          </p:nvSpPr>
          <p:spPr bwMode="auto">
            <a:xfrm>
              <a:off x="5114454" y="3304533"/>
              <a:ext cx="69876" cy="126651"/>
            </a:xfrm>
            <a:custGeom>
              <a:avLst/>
              <a:gdLst>
                <a:gd name="T0" fmla="*/ 0 w 18"/>
                <a:gd name="T1" fmla="*/ 0 h 32"/>
                <a:gd name="T2" fmla="*/ 3 w 18"/>
                <a:gd name="T3" fmla="*/ 2 h 32"/>
                <a:gd name="T4" fmla="*/ 3 w 18"/>
                <a:gd name="T5" fmla="*/ 2 h 32"/>
                <a:gd name="T6" fmla="*/ 4 w 18"/>
                <a:gd name="T7" fmla="*/ 2 h 32"/>
                <a:gd name="T8" fmla="*/ 18 w 18"/>
                <a:gd name="T9" fmla="*/ 9 h 32"/>
                <a:gd name="T10" fmla="*/ 18 w 18"/>
                <a:gd name="T11" fmla="*/ 10 h 32"/>
                <a:gd name="T12" fmla="*/ 6 w 18"/>
                <a:gd name="T13" fmla="*/ 27 h 32"/>
                <a:gd name="T14" fmla="*/ 5 w 18"/>
                <a:gd name="T15" fmla="*/ 26 h 32"/>
                <a:gd name="T16" fmla="*/ 4 w 18"/>
                <a:gd name="T17" fmla="*/ 26 h 32"/>
                <a:gd name="T18" fmla="*/ 3 w 18"/>
                <a:gd name="T19" fmla="*/ 29 h 32"/>
                <a:gd name="T20" fmla="*/ 2 w 18"/>
                <a:gd name="T21" fmla="*/ 31 h 32"/>
                <a:gd name="T22" fmla="*/ 1 w 18"/>
                <a:gd name="T23" fmla="*/ 32 h 32"/>
                <a:gd name="T24" fmla="*/ 1 w 18"/>
                <a:gd name="T25" fmla="*/ 32 h 32"/>
                <a:gd name="T26" fmla="*/ 0 w 18"/>
                <a:gd name="T27" fmla="*/ 16 h 32"/>
                <a:gd name="T28" fmla="*/ 0 w 18"/>
                <a:gd name="T29" fmla="*/ 1 h 32"/>
                <a:gd name="T30" fmla="*/ 0 w 18"/>
                <a:gd name="T31" fmla="*/ 0 h 32"/>
                <a:gd name="T32" fmla="*/ 1 w 18"/>
                <a:gd name="T33" fmla="*/ 9 h 32"/>
                <a:gd name="T34" fmla="*/ 2 w 18"/>
                <a:gd name="T35" fmla="*/ 13 h 32"/>
                <a:gd name="T36" fmla="*/ 5 w 18"/>
                <a:gd name="T37" fmla="*/ 9 h 32"/>
                <a:gd name="T38" fmla="*/ 5 w 18"/>
                <a:gd name="T39" fmla="*/ 9 h 32"/>
                <a:gd name="T40" fmla="*/ 4 w 18"/>
                <a:gd name="T41" fmla="*/ 7 h 32"/>
                <a:gd name="T42" fmla="*/ 1 w 18"/>
                <a:gd name="T43" fmla="*/ 9 h 32"/>
                <a:gd name="T44" fmla="*/ 9 w 18"/>
                <a:gd name="T45" fmla="*/ 15 h 32"/>
                <a:gd name="T46" fmla="*/ 6 w 18"/>
                <a:gd name="T47" fmla="*/ 21 h 32"/>
                <a:gd name="T48" fmla="*/ 6 w 18"/>
                <a:gd name="T49" fmla="*/ 22 h 32"/>
                <a:gd name="T50" fmla="*/ 9 w 18"/>
                <a:gd name="T51" fmla="*/ 17 h 32"/>
                <a:gd name="T52" fmla="*/ 9 w 18"/>
                <a:gd name="T53" fmla="*/ 16 h 32"/>
                <a:gd name="T54" fmla="*/ 9 w 18"/>
                <a:gd name="T55" fmla="*/ 15 h 32"/>
                <a:gd name="T56" fmla="*/ 6 w 18"/>
                <a:gd name="T57" fmla="*/ 7 h 32"/>
                <a:gd name="T58" fmla="*/ 7 w 18"/>
                <a:gd name="T59" fmla="*/ 6 h 32"/>
                <a:gd name="T60" fmla="*/ 6 w 18"/>
                <a:gd name="T61" fmla="*/ 5 h 32"/>
                <a:gd name="T62" fmla="*/ 5 w 18"/>
                <a:gd name="T63" fmla="*/ 5 h 32"/>
                <a:gd name="T64" fmla="*/ 6 w 18"/>
                <a:gd name="T65" fmla="*/ 7 h 32"/>
                <a:gd name="T66" fmla="*/ 10 w 18"/>
                <a:gd name="T67" fmla="*/ 12 h 32"/>
                <a:gd name="T68" fmla="*/ 11 w 18"/>
                <a:gd name="T69" fmla="*/ 14 h 32"/>
                <a:gd name="T70" fmla="*/ 10 w 18"/>
                <a:gd name="T71" fmla="*/ 12 h 32"/>
                <a:gd name="T72" fmla="*/ 4 w 18"/>
                <a:gd name="T73" fmla="*/ 18 h 32"/>
                <a:gd name="T74" fmla="*/ 5 w 18"/>
                <a:gd name="T75" fmla="*/ 18 h 32"/>
                <a:gd name="T76" fmla="*/ 5 w 18"/>
                <a:gd name="T77" fmla="*/ 17 h 32"/>
                <a:gd name="T78" fmla="*/ 5 w 18"/>
                <a:gd name="T79" fmla="*/ 17 h 32"/>
                <a:gd name="T80" fmla="*/ 4 w 18"/>
                <a:gd name="T81" fmla="*/ 18 h 32"/>
                <a:gd name="T82" fmla="*/ 2 w 18"/>
                <a:gd name="T83" fmla="*/ 4 h 32"/>
                <a:gd name="T84" fmla="*/ 2 w 18"/>
                <a:gd name="T85" fmla="*/ 5 h 32"/>
                <a:gd name="T86" fmla="*/ 2 w 18"/>
                <a:gd name="T8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" h="3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9" y="5"/>
                    <a:pt x="14" y="7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7" y="25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2" y="31"/>
                    <a:pt x="2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26"/>
                    <a:pt x="1" y="21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  <a:moveTo>
                    <a:pt x="1" y="9"/>
                  </a:moveTo>
                  <a:cubicBezTo>
                    <a:pt x="1" y="11"/>
                    <a:pt x="2" y="12"/>
                    <a:pt x="2" y="13"/>
                  </a:cubicBezTo>
                  <a:cubicBezTo>
                    <a:pt x="3" y="12"/>
                    <a:pt x="4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2" y="8"/>
                    <a:pt x="1" y="9"/>
                  </a:cubicBezTo>
                  <a:close/>
                  <a:moveTo>
                    <a:pt x="9" y="15"/>
                  </a:moveTo>
                  <a:cubicBezTo>
                    <a:pt x="8" y="17"/>
                    <a:pt x="7" y="19"/>
                    <a:pt x="6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6" y="7"/>
                  </a:moveTo>
                  <a:cubicBezTo>
                    <a:pt x="6" y="6"/>
                    <a:pt x="6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lose/>
                  <a:moveTo>
                    <a:pt x="10" y="12"/>
                  </a:moveTo>
                  <a:cubicBezTo>
                    <a:pt x="10" y="13"/>
                    <a:pt x="10" y="14"/>
                    <a:pt x="11" y="14"/>
                  </a:cubicBezTo>
                  <a:cubicBezTo>
                    <a:pt x="11" y="13"/>
                    <a:pt x="11" y="13"/>
                    <a:pt x="10" y="12"/>
                  </a:cubicBezTo>
                  <a:close/>
                  <a:moveTo>
                    <a:pt x="4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4" y="18"/>
                  </a:cubicBezTo>
                  <a:close/>
                  <a:moveTo>
                    <a:pt x="2" y="4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21"/>
            <p:cNvSpPr>
              <a:spLocks noEditPoints="1"/>
            </p:cNvSpPr>
            <p:nvPr/>
          </p:nvSpPr>
          <p:spPr bwMode="auto">
            <a:xfrm>
              <a:off x="4673358" y="3367857"/>
              <a:ext cx="58957" cy="96080"/>
            </a:xfrm>
            <a:custGeom>
              <a:avLst/>
              <a:gdLst>
                <a:gd name="T0" fmla="*/ 15 w 15"/>
                <a:gd name="T1" fmla="*/ 24 h 24"/>
                <a:gd name="T2" fmla="*/ 0 w 15"/>
                <a:gd name="T3" fmla="*/ 18 h 24"/>
                <a:gd name="T4" fmla="*/ 0 w 15"/>
                <a:gd name="T5" fmla="*/ 17 h 24"/>
                <a:gd name="T6" fmla="*/ 6 w 15"/>
                <a:gd name="T7" fmla="*/ 10 h 24"/>
                <a:gd name="T8" fmla="*/ 7 w 15"/>
                <a:gd name="T9" fmla="*/ 9 h 24"/>
                <a:gd name="T10" fmla="*/ 8 w 15"/>
                <a:gd name="T11" fmla="*/ 8 h 24"/>
                <a:gd name="T12" fmla="*/ 8 w 15"/>
                <a:gd name="T13" fmla="*/ 7 h 24"/>
                <a:gd name="T14" fmla="*/ 8 w 15"/>
                <a:gd name="T15" fmla="*/ 6 h 24"/>
                <a:gd name="T16" fmla="*/ 13 w 15"/>
                <a:gd name="T17" fmla="*/ 0 h 24"/>
                <a:gd name="T18" fmla="*/ 14 w 15"/>
                <a:gd name="T19" fmla="*/ 0 h 24"/>
                <a:gd name="T20" fmla="*/ 14 w 15"/>
                <a:gd name="T21" fmla="*/ 1 h 24"/>
                <a:gd name="T22" fmla="*/ 14 w 15"/>
                <a:gd name="T23" fmla="*/ 9 h 24"/>
                <a:gd name="T24" fmla="*/ 13 w 15"/>
                <a:gd name="T25" fmla="*/ 10 h 24"/>
                <a:gd name="T26" fmla="*/ 13 w 15"/>
                <a:gd name="T27" fmla="*/ 12 h 24"/>
                <a:gd name="T28" fmla="*/ 14 w 15"/>
                <a:gd name="T29" fmla="*/ 12 h 24"/>
                <a:gd name="T30" fmla="*/ 15 w 15"/>
                <a:gd name="T31" fmla="*/ 24 h 24"/>
                <a:gd name="T32" fmla="*/ 10 w 15"/>
                <a:gd name="T33" fmla="*/ 20 h 24"/>
                <a:gd name="T34" fmla="*/ 10 w 15"/>
                <a:gd name="T35" fmla="*/ 19 h 24"/>
                <a:gd name="T36" fmla="*/ 10 w 15"/>
                <a:gd name="T37" fmla="*/ 19 h 24"/>
                <a:gd name="T38" fmla="*/ 10 w 15"/>
                <a:gd name="T3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24">
                  <a:moveTo>
                    <a:pt x="15" y="24"/>
                  </a:moveTo>
                  <a:cubicBezTo>
                    <a:pt x="10" y="22"/>
                    <a:pt x="5" y="20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2" y="15"/>
                    <a:pt x="4" y="12"/>
                    <a:pt x="6" y="10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10" y="4"/>
                    <a:pt x="12" y="2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4"/>
                    <a:pt x="14" y="6"/>
                    <a:pt x="14" y="9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6"/>
                    <a:pt x="15" y="20"/>
                    <a:pt x="15" y="24"/>
                  </a:cubicBezTo>
                  <a:close/>
                  <a:moveTo>
                    <a:pt x="10" y="20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2"/>
            <p:cNvSpPr>
              <a:spLocks noEditPoints="1"/>
            </p:cNvSpPr>
            <p:nvPr/>
          </p:nvSpPr>
          <p:spPr bwMode="auto">
            <a:xfrm>
              <a:off x="5014006" y="3629894"/>
              <a:ext cx="72060" cy="150672"/>
            </a:xfrm>
            <a:custGeom>
              <a:avLst/>
              <a:gdLst>
                <a:gd name="T0" fmla="*/ 13 w 18"/>
                <a:gd name="T1" fmla="*/ 0 h 38"/>
                <a:gd name="T2" fmla="*/ 18 w 18"/>
                <a:gd name="T3" fmla="*/ 1 h 38"/>
                <a:gd name="T4" fmla="*/ 6 w 18"/>
                <a:gd name="T5" fmla="*/ 35 h 38"/>
                <a:gd name="T6" fmla="*/ 4 w 18"/>
                <a:gd name="T7" fmla="*/ 35 h 38"/>
                <a:gd name="T8" fmla="*/ 3 w 18"/>
                <a:gd name="T9" fmla="*/ 36 h 38"/>
                <a:gd name="T10" fmla="*/ 0 w 18"/>
                <a:gd name="T11" fmla="*/ 37 h 38"/>
                <a:gd name="T12" fmla="*/ 2 w 18"/>
                <a:gd name="T13" fmla="*/ 33 h 38"/>
                <a:gd name="T14" fmla="*/ 4 w 18"/>
                <a:gd name="T15" fmla="*/ 29 h 38"/>
                <a:gd name="T16" fmla="*/ 5 w 18"/>
                <a:gd name="T17" fmla="*/ 30 h 38"/>
                <a:gd name="T18" fmla="*/ 5 w 18"/>
                <a:gd name="T19" fmla="*/ 29 h 38"/>
                <a:gd name="T20" fmla="*/ 5 w 18"/>
                <a:gd name="T21" fmla="*/ 28 h 38"/>
                <a:gd name="T22" fmla="*/ 6 w 18"/>
                <a:gd name="T23" fmla="*/ 26 h 38"/>
                <a:gd name="T24" fmla="*/ 6 w 18"/>
                <a:gd name="T25" fmla="*/ 27 h 38"/>
                <a:gd name="T26" fmla="*/ 7 w 18"/>
                <a:gd name="T27" fmla="*/ 26 h 38"/>
                <a:gd name="T28" fmla="*/ 7 w 18"/>
                <a:gd name="T29" fmla="*/ 24 h 38"/>
                <a:gd name="T30" fmla="*/ 11 w 18"/>
                <a:gd name="T31" fmla="*/ 12 h 38"/>
                <a:gd name="T32" fmla="*/ 12 w 18"/>
                <a:gd name="T33" fmla="*/ 8 h 38"/>
                <a:gd name="T34" fmla="*/ 12 w 18"/>
                <a:gd name="T35" fmla="*/ 7 h 38"/>
                <a:gd name="T36" fmla="*/ 13 w 18"/>
                <a:gd name="T37" fmla="*/ 10 h 38"/>
                <a:gd name="T38" fmla="*/ 14 w 18"/>
                <a:gd name="T39" fmla="*/ 9 h 38"/>
                <a:gd name="T40" fmla="*/ 13 w 18"/>
                <a:gd name="T41" fmla="*/ 7 h 38"/>
                <a:gd name="T42" fmla="*/ 12 w 18"/>
                <a:gd name="T43" fmla="*/ 6 h 38"/>
                <a:gd name="T44" fmla="*/ 13 w 18"/>
                <a:gd name="T45" fmla="*/ 1 h 38"/>
                <a:gd name="T46" fmla="*/ 13 w 18"/>
                <a:gd name="T47" fmla="*/ 0 h 38"/>
                <a:gd name="T48" fmla="*/ 14 w 18"/>
                <a:gd name="T49" fmla="*/ 5 h 38"/>
                <a:gd name="T50" fmla="*/ 15 w 18"/>
                <a:gd name="T51" fmla="*/ 7 h 38"/>
                <a:gd name="T52" fmla="*/ 16 w 18"/>
                <a:gd name="T53" fmla="*/ 4 h 38"/>
                <a:gd name="T54" fmla="*/ 14 w 18"/>
                <a:gd name="T55" fmla="*/ 5 h 38"/>
                <a:gd name="T56" fmla="*/ 12 w 18"/>
                <a:gd name="T57" fmla="*/ 19 h 38"/>
                <a:gd name="T58" fmla="*/ 12 w 18"/>
                <a:gd name="T59" fmla="*/ 19 h 38"/>
                <a:gd name="T60" fmla="*/ 14 w 18"/>
                <a:gd name="T61" fmla="*/ 17 h 38"/>
                <a:gd name="T62" fmla="*/ 14 w 18"/>
                <a:gd name="T63" fmla="*/ 16 h 38"/>
                <a:gd name="T64" fmla="*/ 12 w 18"/>
                <a:gd name="T6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" h="38">
                  <a:moveTo>
                    <a:pt x="13" y="0"/>
                  </a:moveTo>
                  <a:cubicBezTo>
                    <a:pt x="15" y="1"/>
                    <a:pt x="16" y="1"/>
                    <a:pt x="18" y="1"/>
                  </a:cubicBezTo>
                  <a:cubicBezTo>
                    <a:pt x="17" y="13"/>
                    <a:pt x="13" y="24"/>
                    <a:pt x="6" y="35"/>
                  </a:cubicBezTo>
                  <a:cubicBezTo>
                    <a:pt x="5" y="34"/>
                    <a:pt x="4" y="35"/>
                    <a:pt x="4" y="35"/>
                  </a:cubicBezTo>
                  <a:cubicBezTo>
                    <a:pt x="4" y="36"/>
                    <a:pt x="4" y="36"/>
                    <a:pt x="3" y="36"/>
                  </a:cubicBezTo>
                  <a:cubicBezTo>
                    <a:pt x="1" y="38"/>
                    <a:pt x="1" y="38"/>
                    <a:pt x="0" y="37"/>
                  </a:cubicBezTo>
                  <a:cubicBezTo>
                    <a:pt x="1" y="36"/>
                    <a:pt x="1" y="34"/>
                    <a:pt x="2" y="33"/>
                  </a:cubicBezTo>
                  <a:cubicBezTo>
                    <a:pt x="3" y="32"/>
                    <a:pt x="4" y="30"/>
                    <a:pt x="4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29"/>
                    <a:pt x="5" y="29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7"/>
                    <a:pt x="6" y="27"/>
                    <a:pt x="6" y="26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6" y="25"/>
                    <a:pt x="6" y="25"/>
                    <a:pt x="7" y="24"/>
                  </a:cubicBezTo>
                  <a:cubicBezTo>
                    <a:pt x="8" y="20"/>
                    <a:pt x="10" y="16"/>
                    <a:pt x="11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3" y="4"/>
                    <a:pt x="13" y="2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lose/>
                  <a:moveTo>
                    <a:pt x="14" y="5"/>
                  </a:moveTo>
                  <a:cubicBezTo>
                    <a:pt x="14" y="5"/>
                    <a:pt x="15" y="6"/>
                    <a:pt x="15" y="7"/>
                  </a:cubicBezTo>
                  <a:cubicBezTo>
                    <a:pt x="16" y="6"/>
                    <a:pt x="16" y="5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4" y="18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3" y="17"/>
                    <a:pt x="13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23"/>
            <p:cNvSpPr/>
            <p:nvPr/>
          </p:nvSpPr>
          <p:spPr bwMode="auto">
            <a:xfrm>
              <a:off x="5077331" y="3291431"/>
              <a:ext cx="19652" cy="187793"/>
            </a:xfrm>
            <a:custGeom>
              <a:avLst/>
              <a:gdLst>
                <a:gd name="T0" fmla="*/ 0 w 5"/>
                <a:gd name="T1" fmla="*/ 0 h 47"/>
                <a:gd name="T2" fmla="*/ 1 w 5"/>
                <a:gd name="T3" fmla="*/ 0 h 47"/>
                <a:gd name="T4" fmla="*/ 3 w 5"/>
                <a:gd name="T5" fmla="*/ 7 h 47"/>
                <a:gd name="T6" fmla="*/ 4 w 5"/>
                <a:gd name="T7" fmla="*/ 17 h 47"/>
                <a:gd name="T8" fmla="*/ 4 w 5"/>
                <a:gd name="T9" fmla="*/ 25 h 47"/>
                <a:gd name="T10" fmla="*/ 3 w 5"/>
                <a:gd name="T11" fmla="*/ 37 h 47"/>
                <a:gd name="T12" fmla="*/ 3 w 5"/>
                <a:gd name="T13" fmla="*/ 43 h 47"/>
                <a:gd name="T14" fmla="*/ 2 w 5"/>
                <a:gd name="T15" fmla="*/ 45 h 47"/>
                <a:gd name="T16" fmla="*/ 1 w 5"/>
                <a:gd name="T17" fmla="*/ 47 h 47"/>
                <a:gd name="T18" fmla="*/ 1 w 5"/>
                <a:gd name="T19" fmla="*/ 43 h 47"/>
                <a:gd name="T20" fmla="*/ 1 w 5"/>
                <a:gd name="T21" fmla="*/ 43 h 47"/>
                <a:gd name="T22" fmla="*/ 1 w 5"/>
                <a:gd name="T23" fmla="*/ 43 h 47"/>
                <a:gd name="T24" fmla="*/ 1 w 5"/>
                <a:gd name="T25" fmla="*/ 42 h 47"/>
                <a:gd name="T26" fmla="*/ 1 w 5"/>
                <a:gd name="T27" fmla="*/ 34 h 47"/>
                <a:gd name="T28" fmla="*/ 1 w 5"/>
                <a:gd name="T29" fmla="*/ 33 h 47"/>
                <a:gd name="T30" fmla="*/ 1 w 5"/>
                <a:gd name="T31" fmla="*/ 32 h 47"/>
                <a:gd name="T32" fmla="*/ 1 w 5"/>
                <a:gd name="T33" fmla="*/ 30 h 47"/>
                <a:gd name="T34" fmla="*/ 1 w 5"/>
                <a:gd name="T35" fmla="*/ 15 h 47"/>
                <a:gd name="T36" fmla="*/ 0 w 5"/>
                <a:gd name="T37" fmla="*/ 0 h 47"/>
                <a:gd name="T38" fmla="*/ 0 w 5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4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10"/>
                    <a:pt x="4" y="14"/>
                    <a:pt x="4" y="17"/>
                  </a:cubicBezTo>
                  <a:cubicBezTo>
                    <a:pt x="5" y="20"/>
                    <a:pt x="4" y="22"/>
                    <a:pt x="4" y="25"/>
                  </a:cubicBezTo>
                  <a:cubicBezTo>
                    <a:pt x="4" y="29"/>
                    <a:pt x="4" y="33"/>
                    <a:pt x="3" y="37"/>
                  </a:cubicBezTo>
                  <a:cubicBezTo>
                    <a:pt x="3" y="39"/>
                    <a:pt x="3" y="41"/>
                    <a:pt x="3" y="43"/>
                  </a:cubicBezTo>
                  <a:cubicBezTo>
                    <a:pt x="3" y="44"/>
                    <a:pt x="3" y="44"/>
                    <a:pt x="2" y="45"/>
                  </a:cubicBezTo>
                  <a:cubicBezTo>
                    <a:pt x="2" y="45"/>
                    <a:pt x="1" y="46"/>
                    <a:pt x="1" y="47"/>
                  </a:cubicBezTo>
                  <a:cubicBezTo>
                    <a:pt x="1" y="46"/>
                    <a:pt x="1" y="45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1" y="39"/>
                    <a:pt x="1" y="37"/>
                    <a:pt x="1" y="34"/>
                  </a:cubicBezTo>
                  <a:cubicBezTo>
                    <a:pt x="1" y="34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1" y="25"/>
                    <a:pt x="1" y="20"/>
                    <a:pt x="1" y="15"/>
                  </a:cubicBezTo>
                  <a:cubicBezTo>
                    <a:pt x="1" y="10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24"/>
            <p:cNvSpPr/>
            <p:nvPr/>
          </p:nvSpPr>
          <p:spPr bwMode="auto">
            <a:xfrm>
              <a:off x="4756337" y="3197533"/>
              <a:ext cx="48040" cy="58959"/>
            </a:xfrm>
            <a:custGeom>
              <a:avLst/>
              <a:gdLst>
                <a:gd name="T0" fmla="*/ 0 w 12"/>
                <a:gd name="T1" fmla="*/ 15 h 15"/>
                <a:gd name="T2" fmla="*/ 0 w 12"/>
                <a:gd name="T3" fmla="*/ 15 h 15"/>
                <a:gd name="T4" fmla="*/ 0 w 12"/>
                <a:gd name="T5" fmla="*/ 14 h 15"/>
                <a:gd name="T6" fmla="*/ 1 w 12"/>
                <a:gd name="T7" fmla="*/ 14 h 15"/>
                <a:gd name="T8" fmla="*/ 1 w 12"/>
                <a:gd name="T9" fmla="*/ 14 h 15"/>
                <a:gd name="T10" fmla="*/ 1 w 12"/>
                <a:gd name="T11" fmla="*/ 9 h 15"/>
                <a:gd name="T12" fmla="*/ 2 w 12"/>
                <a:gd name="T13" fmla="*/ 3 h 15"/>
                <a:gd name="T14" fmla="*/ 2 w 12"/>
                <a:gd name="T15" fmla="*/ 2 h 15"/>
                <a:gd name="T16" fmla="*/ 3 w 12"/>
                <a:gd name="T17" fmla="*/ 3 h 15"/>
                <a:gd name="T18" fmla="*/ 2 w 12"/>
                <a:gd name="T19" fmla="*/ 0 h 15"/>
                <a:gd name="T20" fmla="*/ 3 w 12"/>
                <a:gd name="T21" fmla="*/ 0 h 15"/>
                <a:gd name="T22" fmla="*/ 3 w 12"/>
                <a:gd name="T23" fmla="*/ 0 h 15"/>
                <a:gd name="T24" fmla="*/ 5 w 12"/>
                <a:gd name="T25" fmla="*/ 2 h 15"/>
                <a:gd name="T26" fmla="*/ 5 w 12"/>
                <a:gd name="T27" fmla="*/ 1 h 15"/>
                <a:gd name="T28" fmla="*/ 12 w 12"/>
                <a:gd name="T29" fmla="*/ 2 h 15"/>
                <a:gd name="T30" fmla="*/ 12 w 12"/>
                <a:gd name="T31" fmla="*/ 4 h 15"/>
                <a:gd name="T32" fmla="*/ 11 w 12"/>
                <a:gd name="T33" fmla="*/ 6 h 15"/>
                <a:gd name="T34" fmla="*/ 1 w 12"/>
                <a:gd name="T35" fmla="*/ 15 h 15"/>
                <a:gd name="T36" fmla="*/ 0 w 12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1" y="11"/>
                    <a:pt x="1" y="9"/>
                  </a:cubicBezTo>
                  <a:cubicBezTo>
                    <a:pt x="1" y="7"/>
                    <a:pt x="1" y="5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8" y="1"/>
                    <a:pt x="10" y="1"/>
                    <a:pt x="12" y="2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4" y="12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25"/>
            <p:cNvSpPr/>
            <p:nvPr/>
          </p:nvSpPr>
          <p:spPr bwMode="auto">
            <a:xfrm>
              <a:off x="4931027" y="3129841"/>
              <a:ext cx="54591" cy="39305"/>
            </a:xfrm>
            <a:custGeom>
              <a:avLst/>
              <a:gdLst>
                <a:gd name="T0" fmla="*/ 13 w 14"/>
                <a:gd name="T1" fmla="*/ 0 h 10"/>
                <a:gd name="T2" fmla="*/ 13 w 14"/>
                <a:gd name="T3" fmla="*/ 1 h 10"/>
                <a:gd name="T4" fmla="*/ 14 w 14"/>
                <a:gd name="T5" fmla="*/ 2 h 10"/>
                <a:gd name="T6" fmla="*/ 13 w 14"/>
                <a:gd name="T7" fmla="*/ 3 h 10"/>
                <a:gd name="T8" fmla="*/ 12 w 14"/>
                <a:gd name="T9" fmla="*/ 2 h 10"/>
                <a:gd name="T10" fmla="*/ 10 w 14"/>
                <a:gd name="T11" fmla="*/ 4 h 10"/>
                <a:gd name="T12" fmla="*/ 10 w 14"/>
                <a:gd name="T13" fmla="*/ 4 h 10"/>
                <a:gd name="T14" fmla="*/ 1 w 14"/>
                <a:gd name="T15" fmla="*/ 10 h 10"/>
                <a:gd name="T16" fmla="*/ 0 w 14"/>
                <a:gd name="T17" fmla="*/ 10 h 10"/>
                <a:gd name="T18" fmla="*/ 0 w 14"/>
                <a:gd name="T19" fmla="*/ 9 h 10"/>
                <a:gd name="T20" fmla="*/ 13 w 14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6"/>
                    <a:pt x="4" y="8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6"/>
                    <a:pt x="8" y="3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26"/>
            <p:cNvSpPr/>
            <p:nvPr/>
          </p:nvSpPr>
          <p:spPr bwMode="auto">
            <a:xfrm>
              <a:off x="5158126" y="3090536"/>
              <a:ext cx="63325" cy="39305"/>
            </a:xfrm>
            <a:custGeom>
              <a:avLst/>
              <a:gdLst>
                <a:gd name="T0" fmla="*/ 14 w 16"/>
                <a:gd name="T1" fmla="*/ 5 h 10"/>
                <a:gd name="T2" fmla="*/ 15 w 16"/>
                <a:gd name="T3" fmla="*/ 8 h 10"/>
                <a:gd name="T4" fmla="*/ 16 w 16"/>
                <a:gd name="T5" fmla="*/ 9 h 10"/>
                <a:gd name="T6" fmla="*/ 16 w 16"/>
                <a:gd name="T7" fmla="*/ 10 h 10"/>
                <a:gd name="T8" fmla="*/ 13 w 16"/>
                <a:gd name="T9" fmla="*/ 7 h 10"/>
                <a:gd name="T10" fmla="*/ 13 w 16"/>
                <a:gd name="T11" fmla="*/ 7 h 10"/>
                <a:gd name="T12" fmla="*/ 12 w 16"/>
                <a:gd name="T13" fmla="*/ 6 h 10"/>
                <a:gd name="T14" fmla="*/ 11 w 16"/>
                <a:gd name="T15" fmla="*/ 5 h 10"/>
                <a:gd name="T16" fmla="*/ 9 w 16"/>
                <a:gd name="T17" fmla="*/ 3 h 10"/>
                <a:gd name="T18" fmla="*/ 8 w 16"/>
                <a:gd name="T19" fmla="*/ 3 h 10"/>
                <a:gd name="T20" fmla="*/ 7 w 16"/>
                <a:gd name="T21" fmla="*/ 2 h 10"/>
                <a:gd name="T22" fmla="*/ 5 w 16"/>
                <a:gd name="T23" fmla="*/ 2 h 10"/>
                <a:gd name="T24" fmla="*/ 1 w 16"/>
                <a:gd name="T25" fmla="*/ 1 h 10"/>
                <a:gd name="T26" fmla="*/ 0 w 16"/>
                <a:gd name="T27" fmla="*/ 0 h 10"/>
                <a:gd name="T28" fmla="*/ 14 w 16"/>
                <a:gd name="T2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0">
                  <a:moveTo>
                    <a:pt x="14" y="5"/>
                  </a:moveTo>
                  <a:cubicBezTo>
                    <a:pt x="14" y="6"/>
                    <a:pt x="14" y="7"/>
                    <a:pt x="15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10" y="2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27"/>
            <p:cNvSpPr/>
            <p:nvPr/>
          </p:nvSpPr>
          <p:spPr bwMode="auto">
            <a:xfrm>
              <a:off x="5072965" y="3542549"/>
              <a:ext cx="17469" cy="32756"/>
            </a:xfrm>
            <a:custGeom>
              <a:avLst/>
              <a:gdLst>
                <a:gd name="T0" fmla="*/ 0 w 4"/>
                <a:gd name="T1" fmla="*/ 7 h 8"/>
                <a:gd name="T2" fmla="*/ 0 w 4"/>
                <a:gd name="T3" fmla="*/ 4 h 8"/>
                <a:gd name="T4" fmla="*/ 0 w 4"/>
                <a:gd name="T5" fmla="*/ 3 h 8"/>
                <a:gd name="T6" fmla="*/ 4 w 4"/>
                <a:gd name="T7" fmla="*/ 0 h 8"/>
                <a:gd name="T8" fmla="*/ 4 w 4"/>
                <a:gd name="T9" fmla="*/ 8 h 8"/>
                <a:gd name="T10" fmla="*/ 0 w 4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6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28"/>
            <p:cNvSpPr/>
            <p:nvPr/>
          </p:nvSpPr>
          <p:spPr bwMode="auto">
            <a:xfrm>
              <a:off x="5149391" y="3614609"/>
              <a:ext cx="30571" cy="4368"/>
            </a:xfrm>
            <a:custGeom>
              <a:avLst/>
              <a:gdLst>
                <a:gd name="T0" fmla="*/ 8 w 8"/>
                <a:gd name="T1" fmla="*/ 0 h 1"/>
                <a:gd name="T2" fmla="*/ 8 w 8"/>
                <a:gd name="T3" fmla="*/ 1 h 1"/>
                <a:gd name="T4" fmla="*/ 8 w 8"/>
                <a:gd name="T5" fmla="*/ 1 h 1"/>
                <a:gd name="T6" fmla="*/ 7 w 8"/>
                <a:gd name="T7" fmla="*/ 1 h 1"/>
                <a:gd name="T8" fmla="*/ 2 w 8"/>
                <a:gd name="T9" fmla="*/ 1 h 1"/>
                <a:gd name="T10" fmla="*/ 1 w 8"/>
                <a:gd name="T11" fmla="*/ 1 h 1"/>
                <a:gd name="T12" fmla="*/ 0 w 8"/>
                <a:gd name="T13" fmla="*/ 0 h 1"/>
                <a:gd name="T14" fmla="*/ 8 w 8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29"/>
            <p:cNvSpPr/>
            <p:nvPr/>
          </p:nvSpPr>
          <p:spPr bwMode="auto">
            <a:xfrm>
              <a:off x="4985620" y="3116739"/>
              <a:ext cx="32754" cy="21837"/>
            </a:xfrm>
            <a:custGeom>
              <a:avLst/>
              <a:gdLst>
                <a:gd name="T0" fmla="*/ 8 w 8"/>
                <a:gd name="T1" fmla="*/ 1 h 5"/>
                <a:gd name="T2" fmla="*/ 3 w 8"/>
                <a:gd name="T3" fmla="*/ 3 h 5"/>
                <a:gd name="T4" fmla="*/ 2 w 8"/>
                <a:gd name="T5" fmla="*/ 3 h 5"/>
                <a:gd name="T6" fmla="*/ 0 w 8"/>
                <a:gd name="T7" fmla="*/ 5 h 5"/>
                <a:gd name="T8" fmla="*/ 0 w 8"/>
                <a:gd name="T9" fmla="*/ 3 h 5"/>
                <a:gd name="T10" fmla="*/ 7 w 8"/>
                <a:gd name="T11" fmla="*/ 0 h 5"/>
                <a:gd name="T12" fmla="*/ 8 w 8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6" y="2"/>
                    <a:pt x="5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30"/>
            <p:cNvSpPr/>
            <p:nvPr/>
          </p:nvSpPr>
          <p:spPr bwMode="auto">
            <a:xfrm>
              <a:off x="4915743" y="3575303"/>
              <a:ext cx="63325" cy="19653"/>
            </a:xfrm>
            <a:custGeom>
              <a:avLst/>
              <a:gdLst>
                <a:gd name="T0" fmla="*/ 0 w 16"/>
                <a:gd name="T1" fmla="*/ 0 h 5"/>
                <a:gd name="T2" fmla="*/ 16 w 16"/>
                <a:gd name="T3" fmla="*/ 4 h 5"/>
                <a:gd name="T4" fmla="*/ 14 w 16"/>
                <a:gd name="T5" fmla="*/ 4 h 5"/>
                <a:gd name="T6" fmla="*/ 6 w 16"/>
                <a:gd name="T7" fmla="*/ 2 h 5"/>
                <a:gd name="T8" fmla="*/ 2 w 16"/>
                <a:gd name="T9" fmla="*/ 1 h 5"/>
                <a:gd name="T10" fmla="*/ 0 w 1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5" y="1"/>
                    <a:pt x="10" y="3"/>
                    <a:pt x="16" y="4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2" y="4"/>
                    <a:pt x="9" y="3"/>
                    <a:pt x="6" y="2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31"/>
            <p:cNvSpPr/>
            <p:nvPr/>
          </p:nvSpPr>
          <p:spPr bwMode="auto">
            <a:xfrm>
              <a:off x="5116638" y="3614609"/>
              <a:ext cx="32754" cy="4368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0 h 1"/>
                <a:gd name="T4" fmla="*/ 8 w 8"/>
                <a:gd name="T5" fmla="*/ 0 h 1"/>
                <a:gd name="T6" fmla="*/ 7 w 8"/>
                <a:gd name="T7" fmla="*/ 1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32"/>
            <p:cNvSpPr/>
            <p:nvPr/>
          </p:nvSpPr>
          <p:spPr bwMode="auto">
            <a:xfrm>
              <a:off x="4946314" y="3813320"/>
              <a:ext cx="43673" cy="6551"/>
            </a:xfrm>
            <a:custGeom>
              <a:avLst/>
              <a:gdLst>
                <a:gd name="T0" fmla="*/ 0 w 11"/>
                <a:gd name="T1" fmla="*/ 0 h 2"/>
                <a:gd name="T2" fmla="*/ 3 w 11"/>
                <a:gd name="T3" fmla="*/ 0 h 2"/>
                <a:gd name="T4" fmla="*/ 4 w 11"/>
                <a:gd name="T5" fmla="*/ 0 h 2"/>
                <a:gd name="T6" fmla="*/ 11 w 11"/>
                <a:gd name="T7" fmla="*/ 1 h 2"/>
                <a:gd name="T8" fmla="*/ 11 w 11"/>
                <a:gd name="T9" fmla="*/ 1 h 2"/>
                <a:gd name="T10" fmla="*/ 0 w 1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6" y="0"/>
                    <a:pt x="8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33"/>
            <p:cNvSpPr/>
            <p:nvPr/>
          </p:nvSpPr>
          <p:spPr bwMode="auto">
            <a:xfrm>
              <a:off x="4767254" y="3736893"/>
              <a:ext cx="24020" cy="15286"/>
            </a:xfrm>
            <a:custGeom>
              <a:avLst/>
              <a:gdLst>
                <a:gd name="T0" fmla="*/ 1 w 6"/>
                <a:gd name="T1" fmla="*/ 4 h 4"/>
                <a:gd name="T2" fmla="*/ 0 w 6"/>
                <a:gd name="T3" fmla="*/ 2 h 4"/>
                <a:gd name="T4" fmla="*/ 2 w 6"/>
                <a:gd name="T5" fmla="*/ 1 h 4"/>
                <a:gd name="T6" fmla="*/ 4 w 6"/>
                <a:gd name="T7" fmla="*/ 0 h 4"/>
                <a:gd name="T8" fmla="*/ 6 w 6"/>
                <a:gd name="T9" fmla="*/ 1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4" y="2"/>
                    <a:pt x="2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34"/>
            <p:cNvSpPr/>
            <p:nvPr/>
          </p:nvSpPr>
          <p:spPr bwMode="auto">
            <a:xfrm>
              <a:off x="4878620" y="3562202"/>
              <a:ext cx="32754" cy="13102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0 h 3"/>
                <a:gd name="T4" fmla="*/ 8 w 8"/>
                <a:gd name="T5" fmla="*/ 2 h 3"/>
                <a:gd name="T6" fmla="*/ 8 w 8"/>
                <a:gd name="T7" fmla="*/ 3 h 3"/>
                <a:gd name="T8" fmla="*/ 0 w 8"/>
                <a:gd name="T9" fmla="*/ 0 h 3"/>
                <a:gd name="T10" fmla="*/ 0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6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35"/>
            <p:cNvSpPr/>
            <p:nvPr/>
          </p:nvSpPr>
          <p:spPr bwMode="auto">
            <a:xfrm>
              <a:off x="5070780" y="3610242"/>
              <a:ext cx="15286" cy="4368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1 h 1"/>
                <a:gd name="T4" fmla="*/ 0 w 4"/>
                <a:gd name="T5" fmla="*/ 1 h 1"/>
                <a:gd name="T6" fmla="*/ 0 w 4"/>
                <a:gd name="T7" fmla="*/ 0 h 1"/>
                <a:gd name="T8" fmla="*/ 0 w 4"/>
                <a:gd name="T9" fmla="*/ 0 h 1"/>
                <a:gd name="T10" fmla="*/ 4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36"/>
            <p:cNvSpPr/>
            <p:nvPr/>
          </p:nvSpPr>
          <p:spPr bwMode="auto">
            <a:xfrm>
              <a:off x="5193065" y="3610242"/>
              <a:ext cx="28386" cy="8734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2 h 2"/>
                <a:gd name="T4" fmla="*/ 0 w 7"/>
                <a:gd name="T5" fmla="*/ 1 h 2"/>
                <a:gd name="T6" fmla="*/ 7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1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37"/>
            <p:cNvSpPr/>
            <p:nvPr/>
          </p:nvSpPr>
          <p:spPr bwMode="auto">
            <a:xfrm>
              <a:off x="4581645" y="3531631"/>
              <a:ext cx="10918" cy="39305"/>
            </a:xfrm>
            <a:custGeom>
              <a:avLst/>
              <a:gdLst>
                <a:gd name="T0" fmla="*/ 3 w 3"/>
                <a:gd name="T1" fmla="*/ 0 h 10"/>
                <a:gd name="T2" fmla="*/ 0 w 3"/>
                <a:gd name="T3" fmla="*/ 10 h 10"/>
                <a:gd name="T4" fmla="*/ 3 w 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1" y="7"/>
                    <a:pt x="0" y="10"/>
                  </a:cubicBezTo>
                  <a:cubicBezTo>
                    <a:pt x="0" y="7"/>
                    <a:pt x="1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38"/>
            <p:cNvSpPr/>
            <p:nvPr/>
          </p:nvSpPr>
          <p:spPr bwMode="auto">
            <a:xfrm>
              <a:off x="4592564" y="3490141"/>
              <a:ext cx="17469" cy="32756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8 h 8"/>
                <a:gd name="T4" fmla="*/ 0 w 4"/>
                <a:gd name="T5" fmla="*/ 8 h 8"/>
                <a:gd name="T6" fmla="*/ 0 w 4"/>
                <a:gd name="T7" fmla="*/ 8 h 8"/>
                <a:gd name="T8" fmla="*/ 4 w 4"/>
                <a:gd name="T9" fmla="*/ 0 h 8"/>
                <a:gd name="T10" fmla="*/ 4 w 4"/>
                <a:gd name="T11" fmla="*/ 0 h 8"/>
                <a:gd name="T12" fmla="*/ 4 w 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3"/>
                    <a:pt x="2" y="6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39"/>
            <p:cNvSpPr/>
            <p:nvPr/>
          </p:nvSpPr>
          <p:spPr bwMode="auto">
            <a:xfrm>
              <a:off x="5223636" y="3134209"/>
              <a:ext cx="13102" cy="19653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40"/>
            <p:cNvSpPr/>
            <p:nvPr/>
          </p:nvSpPr>
          <p:spPr bwMode="auto">
            <a:xfrm>
              <a:off x="4898273" y="3177881"/>
              <a:ext cx="13102" cy="10919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41"/>
            <p:cNvSpPr/>
            <p:nvPr/>
          </p:nvSpPr>
          <p:spPr bwMode="auto">
            <a:xfrm>
              <a:off x="4664624" y="3372225"/>
              <a:ext cx="15286" cy="24021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0 h 6"/>
                <a:gd name="T4" fmla="*/ 4 w 4"/>
                <a:gd name="T5" fmla="*/ 0 h 6"/>
                <a:gd name="T6" fmla="*/ 0 w 4"/>
                <a:gd name="T7" fmla="*/ 6 h 6"/>
                <a:gd name="T8" fmla="*/ 0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5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42"/>
            <p:cNvSpPr/>
            <p:nvPr/>
          </p:nvSpPr>
          <p:spPr bwMode="auto">
            <a:xfrm>
              <a:off x="5029292" y="3601508"/>
              <a:ext cx="19652" cy="8734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w 5"/>
                <a:gd name="T5" fmla="*/ 0 h 2"/>
                <a:gd name="T6" fmla="*/ 1 w 5"/>
                <a:gd name="T7" fmla="*/ 0 h 2"/>
                <a:gd name="T8" fmla="*/ 5 w 5"/>
                <a:gd name="T9" fmla="*/ 1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43"/>
            <p:cNvSpPr/>
            <p:nvPr/>
          </p:nvSpPr>
          <p:spPr bwMode="auto">
            <a:xfrm>
              <a:off x="4644972" y="3396245"/>
              <a:ext cx="15286" cy="26203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7 h 7"/>
                <a:gd name="T4" fmla="*/ 0 w 4"/>
                <a:gd name="T5" fmla="*/ 7 h 7"/>
                <a:gd name="T6" fmla="*/ 4 w 4"/>
                <a:gd name="T7" fmla="*/ 0 h 7"/>
                <a:gd name="T8" fmla="*/ 4 w 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44"/>
            <p:cNvSpPr/>
            <p:nvPr/>
          </p:nvSpPr>
          <p:spPr bwMode="auto">
            <a:xfrm>
              <a:off x="4625318" y="3736893"/>
              <a:ext cx="8734" cy="873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45"/>
            <p:cNvSpPr/>
            <p:nvPr/>
          </p:nvSpPr>
          <p:spPr bwMode="auto">
            <a:xfrm>
              <a:off x="4679909" y="3348205"/>
              <a:ext cx="19652" cy="24021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0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5"/>
                    <a:pt x="3" y="2"/>
                    <a:pt x="5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46"/>
            <p:cNvSpPr/>
            <p:nvPr/>
          </p:nvSpPr>
          <p:spPr bwMode="auto">
            <a:xfrm>
              <a:off x="4795642" y="3728158"/>
              <a:ext cx="15286" cy="8734"/>
            </a:xfrm>
            <a:custGeom>
              <a:avLst/>
              <a:gdLst>
                <a:gd name="T0" fmla="*/ 4 w 4"/>
                <a:gd name="T1" fmla="*/ 1 h 2"/>
                <a:gd name="T2" fmla="*/ 1 w 4"/>
                <a:gd name="T3" fmla="*/ 2 h 2"/>
                <a:gd name="T4" fmla="*/ 0 w 4"/>
                <a:gd name="T5" fmla="*/ 2 h 2"/>
                <a:gd name="T6" fmla="*/ 4 w 4"/>
                <a:gd name="T7" fmla="*/ 0 h 2"/>
                <a:gd name="T8" fmla="*/ 4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47"/>
            <p:cNvSpPr/>
            <p:nvPr/>
          </p:nvSpPr>
          <p:spPr bwMode="auto">
            <a:xfrm>
              <a:off x="5053312" y="3280512"/>
              <a:ext cx="4368" cy="873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48"/>
            <p:cNvSpPr/>
            <p:nvPr/>
          </p:nvSpPr>
          <p:spPr bwMode="auto">
            <a:xfrm>
              <a:off x="4863336" y="3557834"/>
              <a:ext cx="10918" cy="4368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49"/>
            <p:cNvSpPr/>
            <p:nvPr/>
          </p:nvSpPr>
          <p:spPr bwMode="auto">
            <a:xfrm>
              <a:off x="5005272" y="3780566"/>
              <a:ext cx="4368" cy="43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50"/>
            <p:cNvSpPr/>
            <p:nvPr/>
          </p:nvSpPr>
          <p:spPr bwMode="auto">
            <a:xfrm>
              <a:off x="4810928" y="3204086"/>
              <a:ext cx="4368" cy="43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51"/>
            <p:cNvSpPr/>
            <p:nvPr/>
          </p:nvSpPr>
          <p:spPr bwMode="auto">
            <a:xfrm>
              <a:off x="4616584" y="3732526"/>
              <a:ext cx="4368" cy="43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52"/>
            <p:cNvSpPr/>
            <p:nvPr/>
          </p:nvSpPr>
          <p:spPr bwMode="auto">
            <a:xfrm>
              <a:off x="4699561" y="3343838"/>
              <a:ext cx="43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53"/>
            <p:cNvSpPr>
              <a:spLocks noEditPoints="1"/>
            </p:cNvSpPr>
            <p:nvPr/>
          </p:nvSpPr>
          <p:spPr bwMode="auto">
            <a:xfrm>
              <a:off x="9302676" y="533492"/>
              <a:ext cx="659459" cy="1078718"/>
            </a:xfrm>
            <a:custGeom>
              <a:avLst/>
              <a:gdLst>
                <a:gd name="T0" fmla="*/ 112 w 166"/>
                <a:gd name="T1" fmla="*/ 78 h 272"/>
                <a:gd name="T2" fmla="*/ 51 w 166"/>
                <a:gd name="T3" fmla="*/ 22 h 272"/>
                <a:gd name="T4" fmla="*/ 23 w 166"/>
                <a:gd name="T5" fmla="*/ 108 h 272"/>
                <a:gd name="T6" fmla="*/ 71 w 166"/>
                <a:gd name="T7" fmla="*/ 93 h 272"/>
                <a:gd name="T8" fmla="*/ 57 w 166"/>
                <a:gd name="T9" fmla="*/ 73 h 272"/>
                <a:gd name="T10" fmla="*/ 139 w 166"/>
                <a:gd name="T11" fmla="*/ 112 h 272"/>
                <a:gd name="T12" fmla="*/ 24 w 166"/>
                <a:gd name="T13" fmla="*/ 162 h 272"/>
                <a:gd name="T14" fmla="*/ 42 w 166"/>
                <a:gd name="T15" fmla="*/ 210 h 272"/>
                <a:gd name="T16" fmla="*/ 46 w 166"/>
                <a:gd name="T17" fmla="*/ 265 h 272"/>
                <a:gd name="T18" fmla="*/ 76 w 166"/>
                <a:gd name="T19" fmla="*/ 60 h 272"/>
                <a:gd name="T20" fmla="*/ 44 w 166"/>
                <a:gd name="T21" fmla="*/ 236 h 272"/>
                <a:gd name="T22" fmla="*/ 138 w 166"/>
                <a:gd name="T23" fmla="*/ 186 h 272"/>
                <a:gd name="T24" fmla="*/ 119 w 166"/>
                <a:gd name="T25" fmla="*/ 162 h 272"/>
                <a:gd name="T26" fmla="*/ 122 w 166"/>
                <a:gd name="T27" fmla="*/ 176 h 272"/>
                <a:gd name="T28" fmla="*/ 68 w 166"/>
                <a:gd name="T29" fmla="*/ 230 h 272"/>
                <a:gd name="T30" fmla="*/ 45 w 166"/>
                <a:gd name="T31" fmla="*/ 144 h 272"/>
                <a:gd name="T32" fmla="*/ 87 w 166"/>
                <a:gd name="T33" fmla="*/ 206 h 272"/>
                <a:gd name="T34" fmla="*/ 77 w 166"/>
                <a:gd name="T35" fmla="*/ 209 h 272"/>
                <a:gd name="T36" fmla="*/ 98 w 166"/>
                <a:gd name="T37" fmla="*/ 265 h 272"/>
                <a:gd name="T38" fmla="*/ 76 w 166"/>
                <a:gd name="T39" fmla="*/ 192 h 272"/>
                <a:gd name="T40" fmla="*/ 151 w 166"/>
                <a:gd name="T41" fmla="*/ 247 h 272"/>
                <a:gd name="T42" fmla="*/ 77 w 166"/>
                <a:gd name="T43" fmla="*/ 135 h 272"/>
                <a:gd name="T44" fmla="*/ 120 w 166"/>
                <a:gd name="T45" fmla="*/ 136 h 272"/>
                <a:gd name="T46" fmla="*/ 56 w 166"/>
                <a:gd name="T47" fmla="*/ 95 h 272"/>
                <a:gd name="T48" fmla="*/ 19 w 166"/>
                <a:gd name="T49" fmla="*/ 228 h 272"/>
                <a:gd name="T50" fmla="*/ 86 w 166"/>
                <a:gd name="T51" fmla="*/ 230 h 272"/>
                <a:gd name="T52" fmla="*/ 113 w 166"/>
                <a:gd name="T53" fmla="*/ 108 h 272"/>
                <a:gd name="T54" fmla="*/ 76 w 166"/>
                <a:gd name="T55" fmla="*/ 187 h 272"/>
                <a:gd name="T56" fmla="*/ 76 w 166"/>
                <a:gd name="T57" fmla="*/ 221 h 272"/>
                <a:gd name="T58" fmla="*/ 145 w 166"/>
                <a:gd name="T59" fmla="*/ 183 h 272"/>
                <a:gd name="T60" fmla="*/ 87 w 166"/>
                <a:gd name="T61" fmla="*/ 239 h 272"/>
                <a:gd name="T62" fmla="*/ 160 w 166"/>
                <a:gd name="T63" fmla="*/ 200 h 272"/>
                <a:gd name="T64" fmla="*/ 109 w 166"/>
                <a:gd name="T65" fmla="*/ 131 h 272"/>
                <a:gd name="T66" fmla="*/ 14 w 166"/>
                <a:gd name="T67" fmla="*/ 160 h 272"/>
                <a:gd name="T68" fmla="*/ 60 w 166"/>
                <a:gd name="T69" fmla="*/ 247 h 272"/>
                <a:gd name="T70" fmla="*/ 150 w 166"/>
                <a:gd name="T71" fmla="*/ 88 h 272"/>
                <a:gd name="T72" fmla="*/ 86 w 166"/>
                <a:gd name="T73" fmla="*/ 171 h 272"/>
                <a:gd name="T74" fmla="*/ 89 w 166"/>
                <a:gd name="T75" fmla="*/ 232 h 272"/>
                <a:gd name="T76" fmla="*/ 23 w 166"/>
                <a:gd name="T77" fmla="*/ 207 h 272"/>
                <a:gd name="T78" fmla="*/ 105 w 166"/>
                <a:gd name="T79" fmla="*/ 199 h 272"/>
                <a:gd name="T80" fmla="*/ 23 w 166"/>
                <a:gd name="T81" fmla="*/ 191 h 272"/>
                <a:gd name="T82" fmla="*/ 76 w 166"/>
                <a:gd name="T83" fmla="*/ 97 h 272"/>
                <a:gd name="T84" fmla="*/ 115 w 166"/>
                <a:gd name="T85" fmla="*/ 123 h 272"/>
                <a:gd name="T86" fmla="*/ 30 w 166"/>
                <a:gd name="T87" fmla="*/ 202 h 272"/>
                <a:gd name="T88" fmla="*/ 116 w 166"/>
                <a:gd name="T89" fmla="*/ 258 h 272"/>
                <a:gd name="T90" fmla="*/ 152 w 166"/>
                <a:gd name="T91" fmla="*/ 102 h 272"/>
                <a:gd name="T92" fmla="*/ 99 w 166"/>
                <a:gd name="T93" fmla="*/ 176 h 272"/>
                <a:gd name="T94" fmla="*/ 116 w 166"/>
                <a:gd name="T95" fmla="*/ 130 h 272"/>
                <a:gd name="T96" fmla="*/ 125 w 166"/>
                <a:gd name="T97" fmla="*/ 122 h 272"/>
                <a:gd name="T98" fmla="*/ 92 w 166"/>
                <a:gd name="T99" fmla="*/ 156 h 272"/>
                <a:gd name="T100" fmla="*/ 99 w 166"/>
                <a:gd name="T101" fmla="*/ 154 h 272"/>
                <a:gd name="T102" fmla="*/ 148 w 166"/>
                <a:gd name="T103" fmla="*/ 138 h 272"/>
                <a:gd name="T104" fmla="*/ 130 w 166"/>
                <a:gd name="T105" fmla="*/ 128 h 272"/>
                <a:gd name="T106" fmla="*/ 128 w 166"/>
                <a:gd name="T107" fmla="*/ 128 h 272"/>
                <a:gd name="T108" fmla="*/ 92 w 166"/>
                <a:gd name="T109" fmla="*/ 237 h 272"/>
                <a:gd name="T110" fmla="*/ 10 w 166"/>
                <a:gd name="T111" fmla="*/ 142 h 272"/>
                <a:gd name="T112" fmla="*/ 129 w 166"/>
                <a:gd name="T113" fmla="*/ 171 h 272"/>
                <a:gd name="T114" fmla="*/ 112 w 166"/>
                <a:gd name="T115" fmla="*/ 236 h 272"/>
                <a:gd name="T116" fmla="*/ 122 w 166"/>
                <a:gd name="T117" fmla="*/ 104 h 272"/>
                <a:gd name="T118" fmla="*/ 23 w 166"/>
                <a:gd name="T119" fmla="*/ 236 h 272"/>
                <a:gd name="T120" fmla="*/ 18 w 166"/>
                <a:gd name="T121" fmla="*/ 180 h 272"/>
                <a:gd name="T122" fmla="*/ 97 w 166"/>
                <a:gd name="T123" fmla="*/ 92 h 272"/>
                <a:gd name="T124" fmla="*/ 127 w 166"/>
                <a:gd name="T125" fmla="*/ 15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72">
                  <a:moveTo>
                    <a:pt x="15" y="242"/>
                  </a:moveTo>
                  <a:cubicBezTo>
                    <a:pt x="16" y="241"/>
                    <a:pt x="17" y="240"/>
                    <a:pt x="17" y="238"/>
                  </a:cubicBezTo>
                  <a:cubicBezTo>
                    <a:pt x="17" y="238"/>
                    <a:pt x="17" y="238"/>
                    <a:pt x="17" y="238"/>
                  </a:cubicBezTo>
                  <a:cubicBezTo>
                    <a:pt x="16" y="237"/>
                    <a:pt x="16" y="236"/>
                    <a:pt x="15" y="235"/>
                  </a:cubicBezTo>
                  <a:cubicBezTo>
                    <a:pt x="12" y="232"/>
                    <a:pt x="10" y="228"/>
                    <a:pt x="8" y="224"/>
                  </a:cubicBezTo>
                  <a:cubicBezTo>
                    <a:pt x="7" y="223"/>
                    <a:pt x="6" y="221"/>
                    <a:pt x="5" y="219"/>
                  </a:cubicBezTo>
                  <a:cubicBezTo>
                    <a:pt x="4" y="216"/>
                    <a:pt x="3" y="213"/>
                    <a:pt x="2" y="210"/>
                  </a:cubicBezTo>
                  <a:cubicBezTo>
                    <a:pt x="2" y="208"/>
                    <a:pt x="1" y="206"/>
                    <a:pt x="1" y="204"/>
                  </a:cubicBezTo>
                  <a:cubicBezTo>
                    <a:pt x="1" y="201"/>
                    <a:pt x="0" y="197"/>
                    <a:pt x="0" y="193"/>
                  </a:cubicBezTo>
                  <a:cubicBezTo>
                    <a:pt x="0" y="190"/>
                    <a:pt x="0" y="187"/>
                    <a:pt x="0" y="183"/>
                  </a:cubicBezTo>
                  <a:cubicBezTo>
                    <a:pt x="0" y="179"/>
                    <a:pt x="1" y="174"/>
                    <a:pt x="1" y="169"/>
                  </a:cubicBezTo>
                  <a:cubicBezTo>
                    <a:pt x="1" y="168"/>
                    <a:pt x="1" y="166"/>
                    <a:pt x="1" y="165"/>
                  </a:cubicBezTo>
                  <a:cubicBezTo>
                    <a:pt x="1" y="164"/>
                    <a:pt x="1" y="163"/>
                    <a:pt x="2" y="162"/>
                  </a:cubicBezTo>
                  <a:cubicBezTo>
                    <a:pt x="2" y="161"/>
                    <a:pt x="2" y="160"/>
                    <a:pt x="2" y="160"/>
                  </a:cubicBezTo>
                  <a:cubicBezTo>
                    <a:pt x="3" y="158"/>
                    <a:pt x="3" y="157"/>
                    <a:pt x="4" y="155"/>
                  </a:cubicBezTo>
                  <a:cubicBezTo>
                    <a:pt x="4" y="154"/>
                    <a:pt x="5" y="153"/>
                    <a:pt x="5" y="152"/>
                  </a:cubicBezTo>
                  <a:cubicBezTo>
                    <a:pt x="6" y="150"/>
                    <a:pt x="6" y="147"/>
                    <a:pt x="7" y="144"/>
                  </a:cubicBezTo>
                  <a:cubicBezTo>
                    <a:pt x="7" y="142"/>
                    <a:pt x="7" y="139"/>
                    <a:pt x="7" y="136"/>
                  </a:cubicBezTo>
                  <a:cubicBezTo>
                    <a:pt x="7" y="133"/>
                    <a:pt x="7" y="130"/>
                    <a:pt x="6" y="127"/>
                  </a:cubicBezTo>
                  <a:cubicBezTo>
                    <a:pt x="6" y="124"/>
                    <a:pt x="6" y="121"/>
                    <a:pt x="5" y="119"/>
                  </a:cubicBezTo>
                  <a:cubicBezTo>
                    <a:pt x="5" y="118"/>
                    <a:pt x="5" y="118"/>
                    <a:pt x="5" y="117"/>
                  </a:cubicBezTo>
                  <a:cubicBezTo>
                    <a:pt x="5" y="114"/>
                    <a:pt x="5" y="110"/>
                    <a:pt x="6" y="107"/>
                  </a:cubicBezTo>
                  <a:cubicBezTo>
                    <a:pt x="6" y="103"/>
                    <a:pt x="6" y="99"/>
                    <a:pt x="7" y="96"/>
                  </a:cubicBezTo>
                  <a:cubicBezTo>
                    <a:pt x="8" y="95"/>
                    <a:pt x="8" y="94"/>
                    <a:pt x="7" y="93"/>
                  </a:cubicBezTo>
                  <a:cubicBezTo>
                    <a:pt x="7" y="93"/>
                    <a:pt x="8" y="92"/>
                    <a:pt x="8" y="91"/>
                  </a:cubicBezTo>
                  <a:cubicBezTo>
                    <a:pt x="9" y="90"/>
                    <a:pt x="10" y="89"/>
                    <a:pt x="11" y="88"/>
                  </a:cubicBezTo>
                  <a:cubicBezTo>
                    <a:pt x="11" y="87"/>
                    <a:pt x="12" y="87"/>
                    <a:pt x="13" y="86"/>
                  </a:cubicBezTo>
                  <a:cubicBezTo>
                    <a:pt x="16" y="83"/>
                    <a:pt x="20" y="82"/>
                    <a:pt x="24" y="81"/>
                  </a:cubicBezTo>
                  <a:cubicBezTo>
                    <a:pt x="26" y="81"/>
                    <a:pt x="28" y="81"/>
                    <a:pt x="31" y="81"/>
                  </a:cubicBezTo>
                  <a:cubicBezTo>
                    <a:pt x="33" y="81"/>
                    <a:pt x="36" y="80"/>
                    <a:pt x="38" y="80"/>
                  </a:cubicBezTo>
                  <a:cubicBezTo>
                    <a:pt x="38" y="80"/>
                    <a:pt x="38" y="80"/>
                    <a:pt x="39" y="80"/>
                  </a:cubicBezTo>
                  <a:cubicBezTo>
                    <a:pt x="38" y="79"/>
                    <a:pt x="38" y="78"/>
                    <a:pt x="38" y="78"/>
                  </a:cubicBezTo>
                  <a:cubicBezTo>
                    <a:pt x="37" y="76"/>
                    <a:pt x="37" y="73"/>
                    <a:pt x="36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6" y="61"/>
                    <a:pt x="36" y="53"/>
                    <a:pt x="36" y="44"/>
                  </a:cubicBezTo>
                  <a:cubicBezTo>
                    <a:pt x="36" y="41"/>
                    <a:pt x="36" y="38"/>
                    <a:pt x="36" y="35"/>
                  </a:cubicBezTo>
                  <a:cubicBezTo>
                    <a:pt x="36" y="35"/>
                    <a:pt x="36" y="34"/>
                    <a:pt x="35" y="34"/>
                  </a:cubicBezTo>
                  <a:cubicBezTo>
                    <a:pt x="34" y="31"/>
                    <a:pt x="33" y="29"/>
                    <a:pt x="31" y="28"/>
                  </a:cubicBezTo>
                  <a:cubicBezTo>
                    <a:pt x="30" y="26"/>
                    <a:pt x="29" y="25"/>
                    <a:pt x="28" y="23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6" y="22"/>
                    <a:pt x="26" y="21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19"/>
                    <a:pt x="23" y="18"/>
                    <a:pt x="23" y="17"/>
                  </a:cubicBezTo>
                  <a:cubicBezTo>
                    <a:pt x="23" y="15"/>
                    <a:pt x="24" y="13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7" y="9"/>
                    <a:pt x="29" y="7"/>
                    <a:pt x="31" y="6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3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7" y="2"/>
                    <a:pt x="39" y="1"/>
                    <a:pt x="42" y="1"/>
                  </a:cubicBezTo>
                  <a:cubicBezTo>
                    <a:pt x="43" y="1"/>
                    <a:pt x="43" y="1"/>
                    <a:pt x="44" y="1"/>
                  </a:cubicBezTo>
                  <a:cubicBezTo>
                    <a:pt x="46" y="0"/>
                    <a:pt x="47" y="0"/>
                    <a:pt x="49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4" y="0"/>
                    <a:pt x="56" y="0"/>
                    <a:pt x="57" y="1"/>
                  </a:cubicBezTo>
                  <a:cubicBezTo>
                    <a:pt x="58" y="1"/>
                    <a:pt x="59" y="1"/>
                    <a:pt x="60" y="2"/>
                  </a:cubicBezTo>
                  <a:cubicBezTo>
                    <a:pt x="60" y="3"/>
                    <a:pt x="61" y="4"/>
                    <a:pt x="61" y="4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6"/>
                    <a:pt x="61" y="6"/>
                    <a:pt x="61" y="7"/>
                  </a:cubicBezTo>
                  <a:cubicBezTo>
                    <a:pt x="60" y="7"/>
                    <a:pt x="60" y="8"/>
                    <a:pt x="60" y="9"/>
                  </a:cubicBezTo>
                  <a:cubicBezTo>
                    <a:pt x="59" y="9"/>
                    <a:pt x="59" y="10"/>
                    <a:pt x="59" y="11"/>
                  </a:cubicBezTo>
                  <a:cubicBezTo>
                    <a:pt x="59" y="13"/>
                    <a:pt x="59" y="15"/>
                    <a:pt x="59" y="17"/>
                  </a:cubicBezTo>
                  <a:cubicBezTo>
                    <a:pt x="60" y="18"/>
                    <a:pt x="60" y="20"/>
                    <a:pt x="61" y="21"/>
                  </a:cubicBezTo>
                  <a:cubicBezTo>
                    <a:pt x="62" y="23"/>
                    <a:pt x="62" y="26"/>
                    <a:pt x="63" y="28"/>
                  </a:cubicBezTo>
                  <a:cubicBezTo>
                    <a:pt x="64" y="29"/>
                    <a:pt x="64" y="29"/>
                    <a:pt x="65" y="30"/>
                  </a:cubicBezTo>
                  <a:cubicBezTo>
                    <a:pt x="67" y="33"/>
                    <a:pt x="69" y="36"/>
                    <a:pt x="71" y="39"/>
                  </a:cubicBezTo>
                  <a:cubicBezTo>
                    <a:pt x="73" y="41"/>
                    <a:pt x="75" y="44"/>
                    <a:pt x="77" y="46"/>
                  </a:cubicBezTo>
                  <a:cubicBezTo>
                    <a:pt x="78" y="47"/>
                    <a:pt x="78" y="48"/>
                    <a:pt x="79" y="48"/>
                  </a:cubicBezTo>
                  <a:cubicBezTo>
                    <a:pt x="81" y="52"/>
                    <a:pt x="83" y="57"/>
                    <a:pt x="85" y="61"/>
                  </a:cubicBezTo>
                  <a:cubicBezTo>
                    <a:pt x="86" y="62"/>
                    <a:pt x="86" y="63"/>
                    <a:pt x="87" y="64"/>
                  </a:cubicBezTo>
                  <a:cubicBezTo>
                    <a:pt x="88" y="67"/>
                    <a:pt x="89" y="71"/>
                    <a:pt x="90" y="74"/>
                  </a:cubicBezTo>
                  <a:cubicBezTo>
                    <a:pt x="90" y="75"/>
                    <a:pt x="91" y="75"/>
                    <a:pt x="91" y="76"/>
                  </a:cubicBezTo>
                  <a:cubicBezTo>
                    <a:pt x="91" y="77"/>
                    <a:pt x="91" y="77"/>
                    <a:pt x="92" y="77"/>
                  </a:cubicBezTo>
                  <a:cubicBezTo>
                    <a:pt x="92" y="77"/>
                    <a:pt x="92" y="77"/>
                    <a:pt x="93" y="77"/>
                  </a:cubicBezTo>
                  <a:cubicBezTo>
                    <a:pt x="93" y="77"/>
                    <a:pt x="94" y="77"/>
                    <a:pt x="94" y="77"/>
                  </a:cubicBezTo>
                  <a:cubicBezTo>
                    <a:pt x="96" y="77"/>
                    <a:pt x="98" y="77"/>
                    <a:pt x="100" y="77"/>
                  </a:cubicBezTo>
                  <a:cubicBezTo>
                    <a:pt x="104" y="78"/>
                    <a:pt x="108" y="78"/>
                    <a:pt x="112" y="78"/>
                  </a:cubicBezTo>
                  <a:cubicBezTo>
                    <a:pt x="115" y="78"/>
                    <a:pt x="119" y="78"/>
                    <a:pt x="122" y="79"/>
                  </a:cubicBezTo>
                  <a:cubicBezTo>
                    <a:pt x="125" y="79"/>
                    <a:pt x="127" y="79"/>
                    <a:pt x="130" y="80"/>
                  </a:cubicBezTo>
                  <a:cubicBezTo>
                    <a:pt x="132" y="81"/>
                    <a:pt x="134" y="81"/>
                    <a:pt x="136" y="81"/>
                  </a:cubicBezTo>
                  <a:cubicBezTo>
                    <a:pt x="138" y="81"/>
                    <a:pt x="140" y="82"/>
                    <a:pt x="142" y="82"/>
                  </a:cubicBezTo>
                  <a:cubicBezTo>
                    <a:pt x="143" y="82"/>
                    <a:pt x="143" y="82"/>
                    <a:pt x="144" y="82"/>
                  </a:cubicBezTo>
                  <a:cubicBezTo>
                    <a:pt x="144" y="82"/>
                    <a:pt x="144" y="83"/>
                    <a:pt x="145" y="82"/>
                  </a:cubicBezTo>
                  <a:cubicBezTo>
                    <a:pt x="145" y="82"/>
                    <a:pt x="146" y="82"/>
                    <a:pt x="146" y="83"/>
                  </a:cubicBezTo>
                  <a:cubicBezTo>
                    <a:pt x="148" y="84"/>
                    <a:pt x="149" y="85"/>
                    <a:pt x="151" y="86"/>
                  </a:cubicBezTo>
                  <a:cubicBezTo>
                    <a:pt x="151" y="86"/>
                    <a:pt x="152" y="87"/>
                    <a:pt x="153" y="87"/>
                  </a:cubicBezTo>
                  <a:cubicBezTo>
                    <a:pt x="154" y="88"/>
                    <a:pt x="155" y="88"/>
                    <a:pt x="155" y="89"/>
                  </a:cubicBezTo>
                  <a:cubicBezTo>
                    <a:pt x="156" y="89"/>
                    <a:pt x="156" y="90"/>
                    <a:pt x="156" y="90"/>
                  </a:cubicBezTo>
                  <a:cubicBezTo>
                    <a:pt x="158" y="91"/>
                    <a:pt x="159" y="93"/>
                    <a:pt x="159" y="95"/>
                  </a:cubicBezTo>
                  <a:cubicBezTo>
                    <a:pt x="159" y="97"/>
                    <a:pt x="159" y="98"/>
                    <a:pt x="159" y="100"/>
                  </a:cubicBezTo>
                  <a:cubicBezTo>
                    <a:pt x="159" y="101"/>
                    <a:pt x="159" y="102"/>
                    <a:pt x="159" y="103"/>
                  </a:cubicBezTo>
                  <a:cubicBezTo>
                    <a:pt x="159" y="104"/>
                    <a:pt x="159" y="106"/>
                    <a:pt x="159" y="108"/>
                  </a:cubicBezTo>
                  <a:cubicBezTo>
                    <a:pt x="159" y="109"/>
                    <a:pt x="159" y="111"/>
                    <a:pt x="159" y="113"/>
                  </a:cubicBezTo>
                  <a:cubicBezTo>
                    <a:pt x="159" y="116"/>
                    <a:pt x="159" y="119"/>
                    <a:pt x="158" y="121"/>
                  </a:cubicBezTo>
                  <a:cubicBezTo>
                    <a:pt x="158" y="124"/>
                    <a:pt x="157" y="127"/>
                    <a:pt x="157" y="130"/>
                  </a:cubicBezTo>
                  <a:cubicBezTo>
                    <a:pt x="157" y="134"/>
                    <a:pt x="156" y="137"/>
                    <a:pt x="157" y="141"/>
                  </a:cubicBezTo>
                  <a:cubicBezTo>
                    <a:pt x="157" y="141"/>
                    <a:pt x="157" y="142"/>
                    <a:pt x="157" y="142"/>
                  </a:cubicBezTo>
                  <a:cubicBezTo>
                    <a:pt x="157" y="144"/>
                    <a:pt x="158" y="146"/>
                    <a:pt x="159" y="148"/>
                  </a:cubicBezTo>
                  <a:cubicBezTo>
                    <a:pt x="160" y="151"/>
                    <a:pt x="161" y="155"/>
                    <a:pt x="163" y="158"/>
                  </a:cubicBezTo>
                  <a:cubicBezTo>
                    <a:pt x="164" y="160"/>
                    <a:pt x="165" y="162"/>
                    <a:pt x="165" y="164"/>
                  </a:cubicBezTo>
                  <a:cubicBezTo>
                    <a:pt x="166" y="166"/>
                    <a:pt x="166" y="169"/>
                    <a:pt x="166" y="172"/>
                  </a:cubicBezTo>
                  <a:cubicBezTo>
                    <a:pt x="166" y="176"/>
                    <a:pt x="166" y="180"/>
                    <a:pt x="166" y="184"/>
                  </a:cubicBezTo>
                  <a:cubicBezTo>
                    <a:pt x="166" y="186"/>
                    <a:pt x="166" y="188"/>
                    <a:pt x="166" y="190"/>
                  </a:cubicBezTo>
                  <a:cubicBezTo>
                    <a:pt x="165" y="192"/>
                    <a:pt x="165" y="194"/>
                    <a:pt x="165" y="196"/>
                  </a:cubicBezTo>
                  <a:cubicBezTo>
                    <a:pt x="164" y="202"/>
                    <a:pt x="163" y="207"/>
                    <a:pt x="161" y="213"/>
                  </a:cubicBezTo>
                  <a:cubicBezTo>
                    <a:pt x="160" y="216"/>
                    <a:pt x="159" y="219"/>
                    <a:pt x="158" y="222"/>
                  </a:cubicBezTo>
                  <a:cubicBezTo>
                    <a:pt x="158" y="224"/>
                    <a:pt x="157" y="226"/>
                    <a:pt x="156" y="228"/>
                  </a:cubicBezTo>
                  <a:cubicBezTo>
                    <a:pt x="156" y="228"/>
                    <a:pt x="156" y="228"/>
                    <a:pt x="156" y="228"/>
                  </a:cubicBezTo>
                  <a:cubicBezTo>
                    <a:pt x="156" y="230"/>
                    <a:pt x="156" y="231"/>
                    <a:pt x="156" y="232"/>
                  </a:cubicBezTo>
                  <a:cubicBezTo>
                    <a:pt x="156" y="232"/>
                    <a:pt x="156" y="233"/>
                    <a:pt x="156" y="233"/>
                  </a:cubicBezTo>
                  <a:cubicBezTo>
                    <a:pt x="157" y="233"/>
                    <a:pt x="157" y="234"/>
                    <a:pt x="157" y="234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8" y="237"/>
                    <a:pt x="159" y="239"/>
                    <a:pt x="159" y="240"/>
                  </a:cubicBezTo>
                  <a:cubicBezTo>
                    <a:pt x="160" y="242"/>
                    <a:pt x="160" y="243"/>
                    <a:pt x="160" y="244"/>
                  </a:cubicBezTo>
                  <a:cubicBezTo>
                    <a:pt x="161" y="247"/>
                    <a:pt x="160" y="250"/>
                    <a:pt x="159" y="253"/>
                  </a:cubicBezTo>
                  <a:cubicBezTo>
                    <a:pt x="159" y="254"/>
                    <a:pt x="158" y="255"/>
                    <a:pt x="157" y="256"/>
                  </a:cubicBezTo>
                  <a:cubicBezTo>
                    <a:pt x="155" y="258"/>
                    <a:pt x="153" y="260"/>
                    <a:pt x="150" y="261"/>
                  </a:cubicBezTo>
                  <a:cubicBezTo>
                    <a:pt x="145" y="263"/>
                    <a:pt x="141" y="265"/>
                    <a:pt x="136" y="266"/>
                  </a:cubicBezTo>
                  <a:cubicBezTo>
                    <a:pt x="132" y="267"/>
                    <a:pt x="129" y="268"/>
                    <a:pt x="125" y="268"/>
                  </a:cubicBezTo>
                  <a:cubicBezTo>
                    <a:pt x="123" y="269"/>
                    <a:pt x="121" y="269"/>
                    <a:pt x="119" y="269"/>
                  </a:cubicBezTo>
                  <a:cubicBezTo>
                    <a:pt x="117" y="269"/>
                    <a:pt x="116" y="270"/>
                    <a:pt x="114" y="270"/>
                  </a:cubicBezTo>
                  <a:cubicBezTo>
                    <a:pt x="111" y="270"/>
                    <a:pt x="109" y="270"/>
                    <a:pt x="106" y="271"/>
                  </a:cubicBezTo>
                  <a:cubicBezTo>
                    <a:pt x="103" y="271"/>
                    <a:pt x="99" y="271"/>
                    <a:pt x="95" y="272"/>
                  </a:cubicBezTo>
                  <a:cubicBezTo>
                    <a:pt x="95" y="272"/>
                    <a:pt x="94" y="272"/>
                    <a:pt x="93" y="272"/>
                  </a:cubicBezTo>
                  <a:cubicBezTo>
                    <a:pt x="85" y="272"/>
                    <a:pt x="77" y="272"/>
                    <a:pt x="70" y="272"/>
                  </a:cubicBezTo>
                  <a:cubicBezTo>
                    <a:pt x="65" y="272"/>
                    <a:pt x="61" y="271"/>
                    <a:pt x="57" y="271"/>
                  </a:cubicBezTo>
                  <a:cubicBezTo>
                    <a:pt x="55" y="270"/>
                    <a:pt x="53" y="270"/>
                    <a:pt x="50" y="270"/>
                  </a:cubicBezTo>
                  <a:cubicBezTo>
                    <a:pt x="46" y="270"/>
                    <a:pt x="42" y="269"/>
                    <a:pt x="38" y="268"/>
                  </a:cubicBezTo>
                  <a:cubicBezTo>
                    <a:pt x="33" y="267"/>
                    <a:pt x="28" y="265"/>
                    <a:pt x="23" y="262"/>
                  </a:cubicBezTo>
                  <a:cubicBezTo>
                    <a:pt x="21" y="261"/>
                    <a:pt x="20" y="260"/>
                    <a:pt x="18" y="259"/>
                  </a:cubicBezTo>
                  <a:cubicBezTo>
                    <a:pt x="17" y="258"/>
                    <a:pt x="16" y="257"/>
                    <a:pt x="16" y="257"/>
                  </a:cubicBezTo>
                  <a:cubicBezTo>
                    <a:pt x="15" y="257"/>
                    <a:pt x="15" y="256"/>
                    <a:pt x="15" y="256"/>
                  </a:cubicBezTo>
                  <a:cubicBezTo>
                    <a:pt x="14" y="256"/>
                    <a:pt x="14" y="256"/>
                    <a:pt x="14" y="255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6" y="253"/>
                    <a:pt x="16" y="253"/>
                    <a:pt x="15" y="253"/>
                  </a:cubicBezTo>
                  <a:cubicBezTo>
                    <a:pt x="14" y="251"/>
                    <a:pt x="14" y="249"/>
                    <a:pt x="14" y="246"/>
                  </a:cubicBezTo>
                  <a:cubicBezTo>
                    <a:pt x="15" y="246"/>
                    <a:pt x="14" y="245"/>
                    <a:pt x="14" y="245"/>
                  </a:cubicBezTo>
                  <a:cubicBezTo>
                    <a:pt x="14" y="245"/>
                    <a:pt x="14" y="244"/>
                    <a:pt x="13" y="244"/>
                  </a:cubicBezTo>
                  <a:cubicBezTo>
                    <a:pt x="13" y="244"/>
                    <a:pt x="13" y="243"/>
                    <a:pt x="13" y="242"/>
                  </a:cubicBezTo>
                  <a:cubicBezTo>
                    <a:pt x="14" y="242"/>
                    <a:pt x="14" y="242"/>
                    <a:pt x="15" y="242"/>
                  </a:cubicBezTo>
                  <a:cubicBezTo>
                    <a:pt x="15" y="242"/>
                    <a:pt x="15" y="242"/>
                    <a:pt x="15" y="242"/>
                  </a:cubicBezTo>
                  <a:close/>
                  <a:moveTo>
                    <a:pt x="14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4" y="115"/>
                  </a:cubicBezTo>
                  <a:cubicBezTo>
                    <a:pt x="14" y="115"/>
                    <a:pt x="14" y="115"/>
                    <a:pt x="14" y="114"/>
                  </a:cubicBezTo>
                  <a:cubicBezTo>
                    <a:pt x="14" y="114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lose/>
                  <a:moveTo>
                    <a:pt x="53" y="17"/>
                  </a:moveTo>
                  <a:cubicBezTo>
                    <a:pt x="53" y="17"/>
                    <a:pt x="53" y="18"/>
                    <a:pt x="52" y="18"/>
                  </a:cubicBezTo>
                  <a:cubicBezTo>
                    <a:pt x="52" y="19"/>
                    <a:pt x="52" y="19"/>
                    <a:pt x="51" y="19"/>
                  </a:cubicBezTo>
                  <a:cubicBezTo>
                    <a:pt x="50" y="20"/>
                    <a:pt x="50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1"/>
                  </a:cubicBezTo>
                  <a:cubicBezTo>
                    <a:pt x="52" y="20"/>
                    <a:pt x="53" y="20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4" y="17"/>
                    <a:pt x="54" y="16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4" y="15"/>
                    <a:pt x="54" y="16"/>
                    <a:pt x="53" y="17"/>
                  </a:cubicBezTo>
                  <a:close/>
                  <a:moveTo>
                    <a:pt x="154" y="197"/>
                  </a:moveTo>
                  <a:cubicBezTo>
                    <a:pt x="154" y="196"/>
                    <a:pt x="155" y="196"/>
                    <a:pt x="156" y="195"/>
                  </a:cubicBezTo>
                  <a:cubicBezTo>
                    <a:pt x="156" y="195"/>
                    <a:pt x="156" y="195"/>
                    <a:pt x="157" y="194"/>
                  </a:cubicBezTo>
                  <a:cubicBezTo>
                    <a:pt x="157" y="193"/>
                    <a:pt x="157" y="192"/>
                    <a:pt x="156" y="192"/>
                  </a:cubicBezTo>
                  <a:cubicBezTo>
                    <a:pt x="155" y="191"/>
                    <a:pt x="154" y="191"/>
                    <a:pt x="154" y="192"/>
                  </a:cubicBezTo>
                  <a:cubicBezTo>
                    <a:pt x="153" y="193"/>
                    <a:pt x="153" y="193"/>
                    <a:pt x="152" y="193"/>
                  </a:cubicBezTo>
                  <a:cubicBezTo>
                    <a:pt x="149" y="196"/>
                    <a:pt x="144" y="198"/>
                    <a:pt x="140" y="198"/>
                  </a:cubicBezTo>
                  <a:cubicBezTo>
                    <a:pt x="138" y="198"/>
                    <a:pt x="137" y="198"/>
                    <a:pt x="135" y="198"/>
                  </a:cubicBezTo>
                  <a:cubicBezTo>
                    <a:pt x="135" y="198"/>
                    <a:pt x="135" y="198"/>
                    <a:pt x="134" y="198"/>
                  </a:cubicBezTo>
                  <a:cubicBezTo>
                    <a:pt x="135" y="197"/>
                    <a:pt x="135" y="197"/>
                    <a:pt x="134" y="196"/>
                  </a:cubicBezTo>
                  <a:cubicBezTo>
                    <a:pt x="134" y="196"/>
                    <a:pt x="134" y="197"/>
                    <a:pt x="133" y="197"/>
                  </a:cubicBezTo>
                  <a:cubicBezTo>
                    <a:pt x="133" y="197"/>
                    <a:pt x="134" y="198"/>
                    <a:pt x="134" y="198"/>
                  </a:cubicBezTo>
                  <a:cubicBezTo>
                    <a:pt x="134" y="198"/>
                    <a:pt x="134" y="198"/>
                    <a:pt x="134" y="198"/>
                  </a:cubicBezTo>
                  <a:cubicBezTo>
                    <a:pt x="132" y="198"/>
                    <a:pt x="130" y="198"/>
                    <a:pt x="128" y="198"/>
                  </a:cubicBezTo>
                  <a:cubicBezTo>
                    <a:pt x="128" y="197"/>
                    <a:pt x="128" y="197"/>
                    <a:pt x="128" y="196"/>
                  </a:cubicBezTo>
                  <a:cubicBezTo>
                    <a:pt x="127" y="195"/>
                    <a:pt x="127" y="195"/>
                    <a:pt x="128" y="194"/>
                  </a:cubicBezTo>
                  <a:cubicBezTo>
                    <a:pt x="128" y="194"/>
                    <a:pt x="129" y="194"/>
                    <a:pt x="129" y="194"/>
                  </a:cubicBezTo>
                  <a:cubicBezTo>
                    <a:pt x="129" y="193"/>
                    <a:pt x="129" y="193"/>
                    <a:pt x="128" y="193"/>
                  </a:cubicBezTo>
                  <a:cubicBezTo>
                    <a:pt x="128" y="193"/>
                    <a:pt x="127" y="193"/>
                    <a:pt x="127" y="193"/>
                  </a:cubicBezTo>
                  <a:cubicBezTo>
                    <a:pt x="125" y="193"/>
                    <a:pt x="125" y="193"/>
                    <a:pt x="124" y="194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4" y="196"/>
                    <a:pt x="124" y="196"/>
                    <a:pt x="125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3" y="197"/>
                    <a:pt x="122" y="197"/>
                    <a:pt x="122" y="198"/>
                  </a:cubicBezTo>
                  <a:cubicBezTo>
                    <a:pt x="122" y="199"/>
                    <a:pt x="122" y="199"/>
                    <a:pt x="123" y="200"/>
                  </a:cubicBezTo>
                  <a:cubicBezTo>
                    <a:pt x="123" y="200"/>
                    <a:pt x="123" y="200"/>
                    <a:pt x="124" y="200"/>
                  </a:cubicBezTo>
                  <a:cubicBezTo>
                    <a:pt x="125" y="201"/>
                    <a:pt x="127" y="201"/>
                    <a:pt x="128" y="201"/>
                  </a:cubicBezTo>
                  <a:cubicBezTo>
                    <a:pt x="131" y="202"/>
                    <a:pt x="134" y="202"/>
                    <a:pt x="137" y="202"/>
                  </a:cubicBezTo>
                  <a:cubicBezTo>
                    <a:pt x="137" y="202"/>
                    <a:pt x="137" y="202"/>
                    <a:pt x="138" y="202"/>
                  </a:cubicBezTo>
                  <a:cubicBezTo>
                    <a:pt x="138" y="202"/>
                    <a:pt x="138" y="203"/>
                    <a:pt x="138" y="203"/>
                  </a:cubicBezTo>
                  <a:cubicBezTo>
                    <a:pt x="138" y="203"/>
                    <a:pt x="138" y="202"/>
                    <a:pt x="138" y="202"/>
                  </a:cubicBezTo>
                  <a:cubicBezTo>
                    <a:pt x="138" y="202"/>
                    <a:pt x="139" y="202"/>
                    <a:pt x="139" y="202"/>
                  </a:cubicBezTo>
                  <a:cubicBezTo>
                    <a:pt x="139" y="203"/>
                    <a:pt x="138" y="203"/>
                    <a:pt x="138" y="204"/>
                  </a:cubicBezTo>
                  <a:cubicBezTo>
                    <a:pt x="138" y="204"/>
                    <a:pt x="139" y="204"/>
                    <a:pt x="139" y="204"/>
                  </a:cubicBezTo>
                  <a:cubicBezTo>
                    <a:pt x="139" y="203"/>
                    <a:pt x="140" y="203"/>
                    <a:pt x="140" y="202"/>
                  </a:cubicBezTo>
                  <a:cubicBezTo>
                    <a:pt x="140" y="202"/>
                    <a:pt x="141" y="202"/>
                    <a:pt x="141" y="202"/>
                  </a:cubicBezTo>
                  <a:cubicBezTo>
                    <a:pt x="146" y="201"/>
                    <a:pt x="150" y="200"/>
                    <a:pt x="153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3" y="200"/>
                    <a:pt x="152" y="202"/>
                    <a:pt x="151" y="204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2" y="202"/>
                    <a:pt x="153" y="200"/>
                    <a:pt x="154" y="198"/>
                  </a:cubicBezTo>
                  <a:cubicBezTo>
                    <a:pt x="154" y="198"/>
                    <a:pt x="154" y="198"/>
                    <a:pt x="154" y="197"/>
                  </a:cubicBezTo>
                  <a:close/>
                  <a:moveTo>
                    <a:pt x="81" y="113"/>
                  </a:moveTo>
                  <a:cubicBezTo>
                    <a:pt x="80" y="113"/>
                    <a:pt x="67" y="113"/>
                    <a:pt x="66" y="113"/>
                  </a:cubicBezTo>
                  <a:cubicBezTo>
                    <a:pt x="67" y="114"/>
                    <a:pt x="67" y="115"/>
                    <a:pt x="67" y="116"/>
                  </a:cubicBezTo>
                  <a:cubicBezTo>
                    <a:pt x="67" y="117"/>
                    <a:pt x="67" y="116"/>
                    <a:pt x="67" y="116"/>
                  </a:cubicBezTo>
                  <a:cubicBezTo>
                    <a:pt x="66" y="115"/>
                    <a:pt x="66" y="114"/>
                    <a:pt x="66" y="113"/>
                  </a:cubicBezTo>
                  <a:cubicBezTo>
                    <a:pt x="65" y="113"/>
                    <a:pt x="65" y="113"/>
                    <a:pt x="64" y="113"/>
                  </a:cubicBezTo>
                  <a:cubicBezTo>
                    <a:pt x="62" y="113"/>
                    <a:pt x="59" y="113"/>
                    <a:pt x="56" y="112"/>
                  </a:cubicBezTo>
                  <a:cubicBezTo>
                    <a:pt x="52" y="112"/>
                    <a:pt x="49" y="112"/>
                    <a:pt x="46" y="111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5" y="113"/>
                    <a:pt x="45" y="114"/>
                    <a:pt x="45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4" y="114"/>
                    <a:pt x="44" y="113"/>
                    <a:pt x="44" y="111"/>
                  </a:cubicBezTo>
                  <a:cubicBezTo>
                    <a:pt x="42" y="110"/>
                    <a:pt x="40" y="110"/>
                    <a:pt x="37" y="109"/>
                  </a:cubicBezTo>
                  <a:cubicBezTo>
                    <a:pt x="37" y="111"/>
                    <a:pt x="37" y="113"/>
                    <a:pt x="37" y="115"/>
                  </a:cubicBezTo>
                  <a:cubicBezTo>
                    <a:pt x="37" y="115"/>
                    <a:pt x="37" y="115"/>
                    <a:pt x="37" y="114"/>
                  </a:cubicBezTo>
                  <a:cubicBezTo>
                    <a:pt x="37" y="113"/>
                    <a:pt x="36" y="112"/>
                    <a:pt x="36" y="110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4" y="109"/>
                    <a:pt x="32" y="108"/>
                    <a:pt x="30" y="108"/>
                  </a:cubicBezTo>
                  <a:cubicBezTo>
                    <a:pt x="30" y="109"/>
                    <a:pt x="30" y="109"/>
                    <a:pt x="30" y="110"/>
                  </a:cubicBezTo>
                  <a:cubicBezTo>
                    <a:pt x="30" y="111"/>
                    <a:pt x="30" y="112"/>
                    <a:pt x="30" y="113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9" y="111"/>
                    <a:pt x="29" y="111"/>
                    <a:pt x="29" y="110"/>
                  </a:cubicBezTo>
                  <a:cubicBezTo>
                    <a:pt x="29" y="109"/>
                    <a:pt x="29" y="108"/>
                    <a:pt x="29" y="107"/>
                  </a:cubicBezTo>
                  <a:cubicBezTo>
                    <a:pt x="27" y="107"/>
                    <a:pt x="25" y="106"/>
                    <a:pt x="23" y="106"/>
                  </a:cubicBezTo>
                  <a:cubicBezTo>
                    <a:pt x="23" y="107"/>
                    <a:pt x="23" y="108"/>
                    <a:pt x="23" y="108"/>
                  </a:cubicBezTo>
                  <a:cubicBezTo>
                    <a:pt x="22" y="108"/>
                    <a:pt x="22" y="108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0" y="104"/>
                    <a:pt x="19" y="103"/>
                    <a:pt x="20" y="101"/>
                  </a:cubicBezTo>
                  <a:cubicBezTo>
                    <a:pt x="20" y="100"/>
                    <a:pt x="20" y="99"/>
                    <a:pt x="20" y="98"/>
                  </a:cubicBezTo>
                  <a:cubicBezTo>
                    <a:pt x="21" y="97"/>
                    <a:pt x="21" y="97"/>
                    <a:pt x="21" y="96"/>
                  </a:cubicBezTo>
                  <a:cubicBezTo>
                    <a:pt x="22" y="96"/>
                    <a:pt x="22" y="96"/>
                    <a:pt x="22" y="95"/>
                  </a:cubicBezTo>
                  <a:cubicBezTo>
                    <a:pt x="22" y="92"/>
                    <a:pt x="22" y="90"/>
                    <a:pt x="22" y="87"/>
                  </a:cubicBezTo>
                  <a:cubicBezTo>
                    <a:pt x="22" y="86"/>
                    <a:pt x="22" y="86"/>
                    <a:pt x="22" y="85"/>
                  </a:cubicBezTo>
                  <a:cubicBezTo>
                    <a:pt x="21" y="86"/>
                    <a:pt x="19" y="87"/>
                    <a:pt x="18" y="87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9"/>
                    <a:pt x="18" y="90"/>
                    <a:pt x="18" y="91"/>
                  </a:cubicBezTo>
                  <a:cubicBezTo>
                    <a:pt x="18" y="94"/>
                    <a:pt x="18" y="98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7" y="101"/>
                    <a:pt x="17" y="100"/>
                    <a:pt x="17" y="99"/>
                  </a:cubicBezTo>
                  <a:cubicBezTo>
                    <a:pt x="18" y="99"/>
                    <a:pt x="17" y="98"/>
                    <a:pt x="17" y="98"/>
                  </a:cubicBezTo>
                  <a:cubicBezTo>
                    <a:pt x="17" y="97"/>
                    <a:pt x="16" y="97"/>
                    <a:pt x="16" y="97"/>
                  </a:cubicBezTo>
                  <a:cubicBezTo>
                    <a:pt x="16" y="95"/>
                    <a:pt x="16" y="92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1"/>
                    <a:pt x="14" y="91"/>
                    <a:pt x="15" y="91"/>
                  </a:cubicBezTo>
                  <a:cubicBezTo>
                    <a:pt x="15" y="93"/>
                    <a:pt x="15" y="95"/>
                    <a:pt x="16" y="96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6"/>
                  </a:cubicBezTo>
                  <a:cubicBezTo>
                    <a:pt x="15" y="96"/>
                    <a:pt x="15" y="95"/>
                    <a:pt x="15" y="95"/>
                  </a:cubicBezTo>
                  <a:cubicBezTo>
                    <a:pt x="14" y="95"/>
                    <a:pt x="14" y="94"/>
                    <a:pt x="14" y="94"/>
                  </a:cubicBezTo>
                  <a:cubicBezTo>
                    <a:pt x="15" y="93"/>
                    <a:pt x="14" y="93"/>
                    <a:pt x="14" y="92"/>
                  </a:cubicBezTo>
                  <a:cubicBezTo>
                    <a:pt x="13" y="92"/>
                    <a:pt x="13" y="92"/>
                    <a:pt x="13" y="93"/>
                  </a:cubicBezTo>
                  <a:cubicBezTo>
                    <a:pt x="13" y="94"/>
                    <a:pt x="12" y="95"/>
                    <a:pt x="12" y="96"/>
                  </a:cubicBezTo>
                  <a:cubicBezTo>
                    <a:pt x="11" y="97"/>
                    <a:pt x="11" y="98"/>
                    <a:pt x="11" y="99"/>
                  </a:cubicBezTo>
                  <a:cubicBezTo>
                    <a:pt x="10" y="101"/>
                    <a:pt x="11" y="103"/>
                    <a:pt x="11" y="105"/>
                  </a:cubicBezTo>
                  <a:cubicBezTo>
                    <a:pt x="11" y="106"/>
                    <a:pt x="12" y="107"/>
                    <a:pt x="13" y="108"/>
                  </a:cubicBezTo>
                  <a:cubicBezTo>
                    <a:pt x="13" y="109"/>
                    <a:pt x="14" y="110"/>
                    <a:pt x="15" y="111"/>
                  </a:cubicBezTo>
                  <a:cubicBezTo>
                    <a:pt x="17" y="112"/>
                    <a:pt x="19" y="114"/>
                    <a:pt x="21" y="115"/>
                  </a:cubicBezTo>
                  <a:cubicBezTo>
                    <a:pt x="23" y="116"/>
                    <a:pt x="25" y="117"/>
                    <a:pt x="27" y="118"/>
                  </a:cubicBezTo>
                  <a:cubicBezTo>
                    <a:pt x="27" y="119"/>
                    <a:pt x="28" y="119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9" y="119"/>
                    <a:pt x="29" y="119"/>
                    <a:pt x="30" y="119"/>
                  </a:cubicBezTo>
                  <a:cubicBezTo>
                    <a:pt x="30" y="119"/>
                    <a:pt x="31" y="119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0"/>
                    <a:pt x="35" y="121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1"/>
                    <a:pt x="37" y="121"/>
                    <a:pt x="38" y="121"/>
                  </a:cubicBezTo>
                  <a:cubicBezTo>
                    <a:pt x="38" y="121"/>
                    <a:pt x="38" y="122"/>
                    <a:pt x="39" y="122"/>
                  </a:cubicBezTo>
                  <a:cubicBezTo>
                    <a:pt x="39" y="122"/>
                    <a:pt x="40" y="122"/>
                    <a:pt x="41" y="122"/>
                  </a:cubicBezTo>
                  <a:cubicBezTo>
                    <a:pt x="43" y="122"/>
                    <a:pt x="45" y="123"/>
                    <a:pt x="47" y="123"/>
                  </a:cubicBezTo>
                  <a:cubicBezTo>
                    <a:pt x="48" y="123"/>
                    <a:pt x="49" y="123"/>
                    <a:pt x="49" y="123"/>
                  </a:cubicBezTo>
                  <a:cubicBezTo>
                    <a:pt x="49" y="124"/>
                    <a:pt x="49" y="124"/>
                    <a:pt x="50" y="124"/>
                  </a:cubicBezTo>
                  <a:cubicBezTo>
                    <a:pt x="51" y="124"/>
                    <a:pt x="52" y="124"/>
                    <a:pt x="53" y="124"/>
                  </a:cubicBezTo>
                  <a:cubicBezTo>
                    <a:pt x="57" y="124"/>
                    <a:pt x="60" y="124"/>
                    <a:pt x="64" y="124"/>
                  </a:cubicBezTo>
                  <a:cubicBezTo>
                    <a:pt x="64" y="124"/>
                    <a:pt x="65" y="124"/>
                    <a:pt x="66" y="124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0" y="123"/>
                    <a:pt x="72" y="123"/>
                    <a:pt x="74" y="123"/>
                  </a:cubicBezTo>
                  <a:cubicBezTo>
                    <a:pt x="83" y="123"/>
                    <a:pt x="91" y="123"/>
                    <a:pt x="100" y="122"/>
                  </a:cubicBezTo>
                  <a:cubicBezTo>
                    <a:pt x="99" y="119"/>
                    <a:pt x="99" y="116"/>
                    <a:pt x="98" y="112"/>
                  </a:cubicBezTo>
                  <a:cubicBezTo>
                    <a:pt x="93" y="113"/>
                    <a:pt x="87" y="113"/>
                    <a:pt x="82" y="113"/>
                  </a:cubicBezTo>
                  <a:cubicBezTo>
                    <a:pt x="82" y="114"/>
                    <a:pt x="82" y="115"/>
                    <a:pt x="82" y="116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1" y="114"/>
                    <a:pt x="81" y="114"/>
                    <a:pt x="81" y="113"/>
                  </a:cubicBezTo>
                  <a:close/>
                  <a:moveTo>
                    <a:pt x="66" y="103"/>
                  </a:moveTo>
                  <a:cubicBezTo>
                    <a:pt x="66" y="103"/>
                    <a:pt x="66" y="102"/>
                    <a:pt x="66" y="102"/>
                  </a:cubicBezTo>
                  <a:cubicBezTo>
                    <a:pt x="66" y="101"/>
                    <a:pt x="66" y="99"/>
                    <a:pt x="66" y="98"/>
                  </a:cubicBezTo>
                  <a:cubicBezTo>
                    <a:pt x="66" y="96"/>
                    <a:pt x="65" y="95"/>
                    <a:pt x="65" y="94"/>
                  </a:cubicBezTo>
                  <a:cubicBezTo>
                    <a:pt x="65" y="93"/>
                    <a:pt x="66" y="93"/>
                    <a:pt x="66" y="93"/>
                  </a:cubicBezTo>
                  <a:cubicBezTo>
                    <a:pt x="66" y="93"/>
                    <a:pt x="67" y="93"/>
                    <a:pt x="67" y="93"/>
                  </a:cubicBezTo>
                  <a:cubicBezTo>
                    <a:pt x="67" y="93"/>
                    <a:pt x="67" y="94"/>
                    <a:pt x="67" y="94"/>
                  </a:cubicBezTo>
                  <a:cubicBezTo>
                    <a:pt x="68" y="95"/>
                    <a:pt x="68" y="96"/>
                    <a:pt x="69" y="98"/>
                  </a:cubicBezTo>
                  <a:cubicBezTo>
                    <a:pt x="70" y="100"/>
                    <a:pt x="70" y="102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1"/>
                    <a:pt x="71" y="99"/>
                    <a:pt x="71" y="96"/>
                  </a:cubicBezTo>
                  <a:cubicBezTo>
                    <a:pt x="71" y="96"/>
                    <a:pt x="71" y="95"/>
                    <a:pt x="71" y="95"/>
                  </a:cubicBezTo>
                  <a:cubicBezTo>
                    <a:pt x="71" y="95"/>
                    <a:pt x="71" y="94"/>
                    <a:pt x="71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0" y="93"/>
                    <a:pt x="70" y="92"/>
                    <a:pt x="69" y="92"/>
                  </a:cubicBezTo>
                  <a:cubicBezTo>
                    <a:pt x="69" y="90"/>
                    <a:pt x="68" y="89"/>
                    <a:pt x="68" y="88"/>
                  </a:cubicBezTo>
                  <a:cubicBezTo>
                    <a:pt x="68" y="88"/>
                    <a:pt x="68" y="88"/>
                    <a:pt x="67" y="88"/>
                  </a:cubicBezTo>
                  <a:cubicBezTo>
                    <a:pt x="66" y="88"/>
                    <a:pt x="65" y="87"/>
                    <a:pt x="66" y="86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4"/>
                    <a:pt x="67" y="84"/>
                    <a:pt x="66" y="84"/>
                  </a:cubicBezTo>
                  <a:cubicBezTo>
                    <a:pt x="66" y="83"/>
                    <a:pt x="66" y="82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3" y="81"/>
                    <a:pt x="63" y="80"/>
                    <a:pt x="63" y="79"/>
                  </a:cubicBezTo>
                  <a:cubicBezTo>
                    <a:pt x="63" y="78"/>
                    <a:pt x="64" y="78"/>
                    <a:pt x="64" y="77"/>
                  </a:cubicBezTo>
                  <a:cubicBezTo>
                    <a:pt x="64" y="77"/>
                    <a:pt x="64" y="77"/>
                    <a:pt x="64" y="76"/>
                  </a:cubicBezTo>
                  <a:cubicBezTo>
                    <a:pt x="63" y="74"/>
                    <a:pt x="62" y="73"/>
                    <a:pt x="62" y="71"/>
                  </a:cubicBezTo>
                  <a:cubicBezTo>
                    <a:pt x="60" y="68"/>
                    <a:pt x="59" y="65"/>
                    <a:pt x="58" y="61"/>
                  </a:cubicBezTo>
                  <a:cubicBezTo>
                    <a:pt x="57" y="59"/>
                    <a:pt x="56" y="56"/>
                    <a:pt x="55" y="53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4" y="51"/>
                    <a:pt x="54" y="51"/>
                    <a:pt x="54" y="50"/>
                  </a:cubicBezTo>
                  <a:cubicBezTo>
                    <a:pt x="54" y="50"/>
                    <a:pt x="54" y="50"/>
                    <a:pt x="54" y="49"/>
                  </a:cubicBezTo>
                  <a:cubicBezTo>
                    <a:pt x="54" y="49"/>
                    <a:pt x="54" y="49"/>
                    <a:pt x="54" y="48"/>
                  </a:cubicBezTo>
                  <a:cubicBezTo>
                    <a:pt x="53" y="47"/>
                    <a:pt x="53" y="47"/>
                    <a:pt x="52" y="46"/>
                  </a:cubicBezTo>
                  <a:cubicBezTo>
                    <a:pt x="51" y="46"/>
                    <a:pt x="51" y="45"/>
                    <a:pt x="51" y="44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1" y="43"/>
                    <a:pt x="51" y="42"/>
                    <a:pt x="51" y="42"/>
                  </a:cubicBezTo>
                  <a:cubicBezTo>
                    <a:pt x="51" y="42"/>
                    <a:pt x="50" y="42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5" y="42"/>
                    <a:pt x="45" y="41"/>
                    <a:pt x="46" y="40"/>
                  </a:cubicBezTo>
                  <a:cubicBezTo>
                    <a:pt x="46" y="39"/>
                    <a:pt x="46" y="39"/>
                    <a:pt x="47" y="39"/>
                  </a:cubicBezTo>
                  <a:cubicBezTo>
                    <a:pt x="46" y="39"/>
                    <a:pt x="45" y="39"/>
                    <a:pt x="44" y="39"/>
                  </a:cubicBezTo>
                  <a:cubicBezTo>
                    <a:pt x="43" y="39"/>
                    <a:pt x="43" y="39"/>
                    <a:pt x="43" y="38"/>
                  </a:cubicBezTo>
                  <a:cubicBezTo>
                    <a:pt x="42" y="37"/>
                    <a:pt x="43" y="37"/>
                    <a:pt x="43" y="37"/>
                  </a:cubicBezTo>
                  <a:cubicBezTo>
                    <a:pt x="45" y="36"/>
                    <a:pt x="46" y="35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5" y="31"/>
                    <a:pt x="44" y="31"/>
                    <a:pt x="43" y="31"/>
                  </a:cubicBezTo>
                  <a:cubicBezTo>
                    <a:pt x="42" y="31"/>
                    <a:pt x="41" y="31"/>
                    <a:pt x="40" y="31"/>
                  </a:cubicBezTo>
                  <a:cubicBezTo>
                    <a:pt x="40" y="31"/>
                    <a:pt x="40" y="31"/>
                    <a:pt x="40" y="32"/>
                  </a:cubicBezTo>
                  <a:cubicBezTo>
                    <a:pt x="39" y="32"/>
                    <a:pt x="40" y="33"/>
                    <a:pt x="40" y="33"/>
                  </a:cubicBezTo>
                  <a:cubicBezTo>
                    <a:pt x="40" y="34"/>
                    <a:pt x="40" y="36"/>
                    <a:pt x="40" y="37"/>
                  </a:cubicBezTo>
                  <a:cubicBezTo>
                    <a:pt x="40" y="40"/>
                    <a:pt x="40" y="43"/>
                    <a:pt x="40" y="46"/>
                  </a:cubicBezTo>
                  <a:cubicBezTo>
                    <a:pt x="40" y="46"/>
                    <a:pt x="40" y="47"/>
                    <a:pt x="40" y="47"/>
                  </a:cubicBezTo>
                  <a:cubicBezTo>
                    <a:pt x="40" y="48"/>
                    <a:pt x="40" y="49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2" y="50"/>
                    <a:pt x="43" y="50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2" y="53"/>
                    <a:pt x="43" y="53"/>
                    <a:pt x="43" y="54"/>
                  </a:cubicBezTo>
                  <a:cubicBezTo>
                    <a:pt x="43" y="55"/>
                    <a:pt x="43" y="55"/>
                    <a:pt x="43" y="56"/>
                  </a:cubicBezTo>
                  <a:cubicBezTo>
                    <a:pt x="44" y="56"/>
                    <a:pt x="44" y="56"/>
                    <a:pt x="45" y="57"/>
                  </a:cubicBezTo>
                  <a:cubicBezTo>
                    <a:pt x="46" y="57"/>
                    <a:pt x="48" y="57"/>
                    <a:pt x="49" y="58"/>
                  </a:cubicBezTo>
                  <a:cubicBezTo>
                    <a:pt x="50" y="58"/>
                    <a:pt x="51" y="59"/>
                    <a:pt x="51" y="59"/>
                  </a:cubicBezTo>
                  <a:cubicBezTo>
                    <a:pt x="52" y="61"/>
                    <a:pt x="51" y="62"/>
                    <a:pt x="50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7" y="62"/>
                    <a:pt x="46" y="61"/>
                    <a:pt x="45" y="60"/>
                  </a:cubicBezTo>
                  <a:cubicBezTo>
                    <a:pt x="45" y="60"/>
                    <a:pt x="44" y="59"/>
                    <a:pt x="44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2" y="58"/>
                    <a:pt x="42" y="58"/>
                    <a:pt x="41" y="59"/>
                  </a:cubicBezTo>
                  <a:cubicBezTo>
                    <a:pt x="41" y="59"/>
                    <a:pt x="41" y="59"/>
                    <a:pt x="41" y="60"/>
                  </a:cubicBezTo>
                  <a:cubicBezTo>
                    <a:pt x="42" y="61"/>
                    <a:pt x="42" y="61"/>
                    <a:pt x="43" y="62"/>
                  </a:cubicBezTo>
                  <a:cubicBezTo>
                    <a:pt x="43" y="62"/>
                    <a:pt x="44" y="63"/>
                    <a:pt x="45" y="63"/>
                  </a:cubicBezTo>
                  <a:cubicBezTo>
                    <a:pt x="45" y="63"/>
                    <a:pt x="46" y="63"/>
                    <a:pt x="46" y="63"/>
                  </a:cubicBezTo>
                  <a:cubicBezTo>
                    <a:pt x="48" y="63"/>
                    <a:pt x="50" y="63"/>
                    <a:pt x="51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5"/>
                    <a:pt x="53" y="65"/>
                    <a:pt x="53" y="66"/>
                  </a:cubicBezTo>
                  <a:cubicBezTo>
                    <a:pt x="53" y="66"/>
                    <a:pt x="53" y="66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1" y="67"/>
                    <a:pt x="51" y="67"/>
                    <a:pt x="50" y="67"/>
                  </a:cubicBezTo>
                  <a:cubicBezTo>
                    <a:pt x="49" y="66"/>
                    <a:pt x="47" y="66"/>
                    <a:pt x="46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7" y="69"/>
                    <a:pt x="49" y="70"/>
                    <a:pt x="50" y="70"/>
                  </a:cubicBezTo>
                  <a:cubicBezTo>
                    <a:pt x="50" y="70"/>
                    <a:pt x="51" y="70"/>
                    <a:pt x="51" y="70"/>
                  </a:cubicBezTo>
                  <a:cubicBezTo>
                    <a:pt x="52" y="70"/>
                    <a:pt x="53" y="70"/>
                    <a:pt x="54" y="70"/>
                  </a:cubicBezTo>
                  <a:cubicBezTo>
                    <a:pt x="55" y="70"/>
                    <a:pt x="56" y="70"/>
                    <a:pt x="57" y="71"/>
                  </a:cubicBezTo>
                  <a:cubicBezTo>
                    <a:pt x="57" y="71"/>
                    <a:pt x="58" y="71"/>
                    <a:pt x="58" y="72"/>
                  </a:cubicBezTo>
                  <a:cubicBezTo>
                    <a:pt x="58" y="73"/>
                    <a:pt x="57" y="73"/>
                    <a:pt x="57" y="73"/>
                  </a:cubicBezTo>
                  <a:cubicBezTo>
                    <a:pt x="56" y="73"/>
                    <a:pt x="56" y="73"/>
                    <a:pt x="55" y="73"/>
                  </a:cubicBezTo>
                  <a:cubicBezTo>
                    <a:pt x="54" y="73"/>
                    <a:pt x="53" y="73"/>
                    <a:pt x="52" y="72"/>
                  </a:cubicBezTo>
                  <a:cubicBezTo>
                    <a:pt x="51" y="72"/>
                    <a:pt x="50" y="72"/>
                    <a:pt x="48" y="73"/>
                  </a:cubicBezTo>
                  <a:cubicBezTo>
                    <a:pt x="48" y="73"/>
                    <a:pt x="48" y="73"/>
                    <a:pt x="47" y="73"/>
                  </a:cubicBezTo>
                  <a:cubicBezTo>
                    <a:pt x="47" y="74"/>
                    <a:pt x="46" y="74"/>
                    <a:pt x="46" y="74"/>
                  </a:cubicBezTo>
                  <a:cubicBezTo>
                    <a:pt x="46" y="75"/>
                    <a:pt x="46" y="75"/>
                    <a:pt x="46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9" y="77"/>
                    <a:pt x="50" y="77"/>
                  </a:cubicBezTo>
                  <a:cubicBezTo>
                    <a:pt x="50" y="78"/>
                    <a:pt x="51" y="78"/>
                    <a:pt x="51" y="77"/>
                  </a:cubicBezTo>
                  <a:cubicBezTo>
                    <a:pt x="54" y="77"/>
                    <a:pt x="56" y="77"/>
                    <a:pt x="58" y="77"/>
                  </a:cubicBezTo>
                  <a:cubicBezTo>
                    <a:pt x="58" y="77"/>
                    <a:pt x="58" y="78"/>
                    <a:pt x="59" y="78"/>
                  </a:cubicBezTo>
                  <a:cubicBezTo>
                    <a:pt x="59" y="78"/>
                    <a:pt x="59" y="79"/>
                    <a:pt x="59" y="79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0"/>
                    <a:pt x="56" y="80"/>
                    <a:pt x="56" y="80"/>
                  </a:cubicBezTo>
                  <a:cubicBezTo>
                    <a:pt x="54" y="80"/>
                    <a:pt x="53" y="80"/>
                    <a:pt x="52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0" y="80"/>
                    <a:pt x="49" y="80"/>
                    <a:pt x="48" y="81"/>
                  </a:cubicBezTo>
                  <a:cubicBezTo>
                    <a:pt x="47" y="81"/>
                    <a:pt x="47" y="82"/>
                    <a:pt x="48" y="82"/>
                  </a:cubicBezTo>
                  <a:cubicBezTo>
                    <a:pt x="48" y="83"/>
                    <a:pt x="49" y="84"/>
                    <a:pt x="49" y="85"/>
                  </a:cubicBezTo>
                  <a:cubicBezTo>
                    <a:pt x="49" y="85"/>
                    <a:pt x="49" y="85"/>
                    <a:pt x="50" y="85"/>
                  </a:cubicBezTo>
                  <a:cubicBezTo>
                    <a:pt x="51" y="86"/>
                    <a:pt x="52" y="86"/>
                    <a:pt x="53" y="86"/>
                  </a:cubicBezTo>
                  <a:cubicBezTo>
                    <a:pt x="54" y="87"/>
                    <a:pt x="56" y="87"/>
                    <a:pt x="57" y="87"/>
                  </a:cubicBezTo>
                  <a:cubicBezTo>
                    <a:pt x="58" y="87"/>
                    <a:pt x="58" y="88"/>
                    <a:pt x="59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8"/>
                    <a:pt x="61" y="88"/>
                    <a:pt x="61" y="89"/>
                  </a:cubicBezTo>
                  <a:cubicBezTo>
                    <a:pt x="62" y="90"/>
                    <a:pt x="62" y="91"/>
                    <a:pt x="62" y="92"/>
                  </a:cubicBezTo>
                  <a:cubicBezTo>
                    <a:pt x="62" y="93"/>
                    <a:pt x="62" y="93"/>
                    <a:pt x="62" y="94"/>
                  </a:cubicBezTo>
                  <a:cubicBezTo>
                    <a:pt x="62" y="94"/>
                    <a:pt x="63" y="94"/>
                    <a:pt x="63" y="94"/>
                  </a:cubicBezTo>
                  <a:cubicBezTo>
                    <a:pt x="64" y="94"/>
                    <a:pt x="64" y="95"/>
                    <a:pt x="64" y="95"/>
                  </a:cubicBezTo>
                  <a:cubicBezTo>
                    <a:pt x="64" y="96"/>
                    <a:pt x="64" y="97"/>
                    <a:pt x="63" y="97"/>
                  </a:cubicBezTo>
                  <a:cubicBezTo>
                    <a:pt x="63" y="97"/>
                    <a:pt x="63" y="97"/>
                    <a:pt x="63" y="98"/>
                  </a:cubicBezTo>
                  <a:cubicBezTo>
                    <a:pt x="63" y="99"/>
                    <a:pt x="63" y="101"/>
                    <a:pt x="64" y="102"/>
                  </a:cubicBezTo>
                  <a:cubicBezTo>
                    <a:pt x="65" y="102"/>
                    <a:pt x="65" y="102"/>
                    <a:pt x="66" y="103"/>
                  </a:cubicBezTo>
                  <a:close/>
                  <a:moveTo>
                    <a:pt x="117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20" y="120"/>
                    <a:pt x="122" y="119"/>
                  </a:cubicBezTo>
                  <a:cubicBezTo>
                    <a:pt x="126" y="118"/>
                    <a:pt x="131" y="117"/>
                    <a:pt x="135" y="115"/>
                  </a:cubicBezTo>
                  <a:cubicBezTo>
                    <a:pt x="136" y="115"/>
                    <a:pt x="137" y="114"/>
                    <a:pt x="138" y="113"/>
                  </a:cubicBezTo>
                  <a:cubicBezTo>
                    <a:pt x="140" y="112"/>
                    <a:pt x="142" y="110"/>
                    <a:pt x="144" y="109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7"/>
                    <a:pt x="146" y="107"/>
                    <a:pt x="145" y="107"/>
                  </a:cubicBezTo>
                  <a:cubicBezTo>
                    <a:pt x="145" y="106"/>
                    <a:pt x="145" y="105"/>
                    <a:pt x="145" y="104"/>
                  </a:cubicBezTo>
                  <a:cubicBezTo>
                    <a:pt x="143" y="98"/>
                    <a:pt x="142" y="93"/>
                    <a:pt x="140" y="88"/>
                  </a:cubicBezTo>
                  <a:cubicBezTo>
                    <a:pt x="140" y="87"/>
                    <a:pt x="140" y="87"/>
                    <a:pt x="139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6"/>
                    <a:pt x="139" y="85"/>
                    <a:pt x="138" y="85"/>
                  </a:cubicBezTo>
                  <a:cubicBezTo>
                    <a:pt x="137" y="85"/>
                    <a:pt x="135" y="84"/>
                    <a:pt x="133" y="84"/>
                  </a:cubicBezTo>
                  <a:cubicBezTo>
                    <a:pt x="127" y="82"/>
                    <a:pt x="121" y="81"/>
                    <a:pt x="115" y="81"/>
                  </a:cubicBezTo>
                  <a:cubicBezTo>
                    <a:pt x="113" y="81"/>
                    <a:pt x="110" y="81"/>
                    <a:pt x="108" y="81"/>
                  </a:cubicBezTo>
                  <a:cubicBezTo>
                    <a:pt x="105" y="81"/>
                    <a:pt x="102" y="81"/>
                    <a:pt x="100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7" y="81"/>
                    <a:pt x="95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cubicBezTo>
                    <a:pt x="93" y="81"/>
                    <a:pt x="93" y="81"/>
                    <a:pt x="93" y="82"/>
                  </a:cubicBezTo>
                  <a:cubicBezTo>
                    <a:pt x="93" y="83"/>
                    <a:pt x="94" y="85"/>
                    <a:pt x="94" y="86"/>
                  </a:cubicBezTo>
                  <a:cubicBezTo>
                    <a:pt x="94" y="86"/>
                    <a:pt x="94" y="86"/>
                    <a:pt x="94" y="87"/>
                  </a:cubicBezTo>
                  <a:cubicBezTo>
                    <a:pt x="94" y="87"/>
                    <a:pt x="95" y="87"/>
                    <a:pt x="95" y="87"/>
                  </a:cubicBezTo>
                  <a:cubicBezTo>
                    <a:pt x="96" y="87"/>
                    <a:pt x="96" y="87"/>
                    <a:pt x="97" y="87"/>
                  </a:cubicBezTo>
                  <a:cubicBezTo>
                    <a:pt x="104" y="87"/>
                    <a:pt x="110" y="87"/>
                    <a:pt x="117" y="87"/>
                  </a:cubicBezTo>
                  <a:cubicBezTo>
                    <a:pt x="118" y="87"/>
                    <a:pt x="119" y="87"/>
                    <a:pt x="120" y="87"/>
                  </a:cubicBezTo>
                  <a:cubicBezTo>
                    <a:pt x="122" y="87"/>
                    <a:pt x="124" y="88"/>
                    <a:pt x="126" y="88"/>
                  </a:cubicBezTo>
                  <a:cubicBezTo>
                    <a:pt x="129" y="89"/>
                    <a:pt x="131" y="89"/>
                    <a:pt x="132" y="91"/>
                  </a:cubicBezTo>
                  <a:cubicBezTo>
                    <a:pt x="132" y="91"/>
                    <a:pt x="133" y="91"/>
                    <a:pt x="133" y="91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89"/>
                    <a:pt x="132" y="88"/>
                    <a:pt x="132" y="88"/>
                  </a:cubicBezTo>
                  <a:cubicBezTo>
                    <a:pt x="132" y="88"/>
                    <a:pt x="133" y="88"/>
                    <a:pt x="133" y="88"/>
                  </a:cubicBezTo>
                  <a:cubicBezTo>
                    <a:pt x="134" y="88"/>
                    <a:pt x="134" y="88"/>
                    <a:pt x="134" y="89"/>
                  </a:cubicBezTo>
                  <a:cubicBezTo>
                    <a:pt x="134" y="89"/>
                    <a:pt x="134" y="90"/>
                    <a:pt x="134" y="91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4"/>
                    <a:pt x="135" y="95"/>
                    <a:pt x="136" y="95"/>
                  </a:cubicBezTo>
                  <a:cubicBezTo>
                    <a:pt x="136" y="97"/>
                    <a:pt x="136" y="98"/>
                    <a:pt x="136" y="100"/>
                  </a:cubicBezTo>
                  <a:cubicBezTo>
                    <a:pt x="136" y="100"/>
                    <a:pt x="136" y="101"/>
                    <a:pt x="136" y="101"/>
                  </a:cubicBezTo>
                  <a:cubicBezTo>
                    <a:pt x="137" y="104"/>
                    <a:pt x="138" y="108"/>
                    <a:pt x="139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2"/>
                    <a:pt x="139" y="112"/>
                    <a:pt x="139" y="112"/>
                  </a:cubicBezTo>
                  <a:cubicBezTo>
                    <a:pt x="139" y="113"/>
                    <a:pt x="138" y="112"/>
                    <a:pt x="138" y="112"/>
                  </a:cubicBezTo>
                  <a:cubicBezTo>
                    <a:pt x="138" y="112"/>
                    <a:pt x="138" y="112"/>
                    <a:pt x="138" y="111"/>
                  </a:cubicBezTo>
                  <a:cubicBezTo>
                    <a:pt x="137" y="110"/>
                    <a:pt x="137" y="109"/>
                    <a:pt x="137" y="108"/>
                  </a:cubicBezTo>
                  <a:cubicBezTo>
                    <a:pt x="137" y="106"/>
                    <a:pt x="136" y="104"/>
                    <a:pt x="136" y="102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4" y="104"/>
                    <a:pt x="133" y="106"/>
                    <a:pt x="131" y="107"/>
                  </a:cubicBezTo>
                  <a:cubicBezTo>
                    <a:pt x="130" y="107"/>
                    <a:pt x="129" y="107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10"/>
                    <a:pt x="130" y="112"/>
                    <a:pt x="130" y="114"/>
                  </a:cubicBezTo>
                  <a:cubicBezTo>
                    <a:pt x="131" y="115"/>
                    <a:pt x="130" y="116"/>
                    <a:pt x="130" y="116"/>
                  </a:cubicBezTo>
                  <a:cubicBezTo>
                    <a:pt x="129" y="116"/>
                    <a:pt x="129" y="115"/>
                    <a:pt x="129" y="115"/>
                  </a:cubicBezTo>
                  <a:cubicBezTo>
                    <a:pt x="129" y="113"/>
                    <a:pt x="129" y="112"/>
                    <a:pt x="129" y="111"/>
                  </a:cubicBezTo>
                  <a:cubicBezTo>
                    <a:pt x="128" y="110"/>
                    <a:pt x="128" y="109"/>
                    <a:pt x="128" y="108"/>
                  </a:cubicBezTo>
                  <a:cubicBezTo>
                    <a:pt x="126" y="109"/>
                    <a:pt x="124" y="110"/>
                    <a:pt x="122" y="111"/>
                  </a:cubicBezTo>
                  <a:cubicBezTo>
                    <a:pt x="119" y="111"/>
                    <a:pt x="117" y="112"/>
                    <a:pt x="115" y="112"/>
                  </a:cubicBezTo>
                  <a:cubicBezTo>
                    <a:pt x="115" y="115"/>
                    <a:pt x="116" y="118"/>
                    <a:pt x="117" y="120"/>
                  </a:cubicBezTo>
                  <a:close/>
                  <a:moveTo>
                    <a:pt x="27" y="164"/>
                  </a:moveTo>
                  <a:cubicBezTo>
                    <a:pt x="28" y="164"/>
                    <a:pt x="28" y="164"/>
                    <a:pt x="28" y="165"/>
                  </a:cubicBezTo>
                  <a:cubicBezTo>
                    <a:pt x="29" y="165"/>
                    <a:pt x="30" y="166"/>
                    <a:pt x="32" y="166"/>
                  </a:cubicBezTo>
                  <a:cubicBezTo>
                    <a:pt x="36" y="167"/>
                    <a:pt x="41" y="168"/>
                    <a:pt x="46" y="168"/>
                  </a:cubicBezTo>
                  <a:cubicBezTo>
                    <a:pt x="47" y="168"/>
                    <a:pt x="47" y="168"/>
                    <a:pt x="48" y="168"/>
                  </a:cubicBezTo>
                  <a:cubicBezTo>
                    <a:pt x="51" y="167"/>
                    <a:pt x="54" y="167"/>
                    <a:pt x="57" y="166"/>
                  </a:cubicBezTo>
                  <a:cubicBezTo>
                    <a:pt x="57" y="166"/>
                    <a:pt x="58" y="166"/>
                    <a:pt x="59" y="166"/>
                  </a:cubicBezTo>
                  <a:cubicBezTo>
                    <a:pt x="58" y="165"/>
                    <a:pt x="58" y="164"/>
                    <a:pt x="59" y="162"/>
                  </a:cubicBezTo>
                  <a:cubicBezTo>
                    <a:pt x="59" y="162"/>
                    <a:pt x="59" y="162"/>
                    <a:pt x="60" y="162"/>
                  </a:cubicBezTo>
                  <a:cubicBezTo>
                    <a:pt x="61" y="160"/>
                    <a:pt x="62" y="158"/>
                    <a:pt x="63" y="157"/>
                  </a:cubicBezTo>
                  <a:cubicBezTo>
                    <a:pt x="64" y="157"/>
                    <a:pt x="64" y="156"/>
                    <a:pt x="64" y="156"/>
                  </a:cubicBezTo>
                  <a:cubicBezTo>
                    <a:pt x="64" y="156"/>
                    <a:pt x="64" y="156"/>
                    <a:pt x="63" y="156"/>
                  </a:cubicBezTo>
                  <a:cubicBezTo>
                    <a:pt x="62" y="156"/>
                    <a:pt x="60" y="156"/>
                    <a:pt x="59" y="156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6" y="157"/>
                    <a:pt x="55" y="158"/>
                    <a:pt x="53" y="159"/>
                  </a:cubicBezTo>
                  <a:cubicBezTo>
                    <a:pt x="51" y="161"/>
                    <a:pt x="48" y="163"/>
                    <a:pt x="46" y="166"/>
                  </a:cubicBezTo>
                  <a:cubicBezTo>
                    <a:pt x="46" y="166"/>
                    <a:pt x="46" y="166"/>
                    <a:pt x="46" y="166"/>
                  </a:cubicBezTo>
                  <a:cubicBezTo>
                    <a:pt x="45" y="167"/>
                    <a:pt x="44" y="166"/>
                    <a:pt x="44" y="166"/>
                  </a:cubicBezTo>
                  <a:cubicBezTo>
                    <a:pt x="44" y="165"/>
                    <a:pt x="44" y="165"/>
                    <a:pt x="45" y="164"/>
                  </a:cubicBezTo>
                  <a:cubicBezTo>
                    <a:pt x="45" y="164"/>
                    <a:pt x="46" y="163"/>
                    <a:pt x="47" y="163"/>
                  </a:cubicBezTo>
                  <a:cubicBezTo>
                    <a:pt x="50" y="160"/>
                    <a:pt x="53" y="158"/>
                    <a:pt x="56" y="156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6" y="156"/>
                    <a:pt x="56" y="156"/>
                    <a:pt x="56" y="155"/>
                  </a:cubicBezTo>
                  <a:cubicBezTo>
                    <a:pt x="52" y="155"/>
                    <a:pt x="48" y="155"/>
                    <a:pt x="44" y="154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6"/>
                    <a:pt x="44" y="157"/>
                    <a:pt x="43" y="157"/>
                  </a:cubicBezTo>
                  <a:cubicBezTo>
                    <a:pt x="43" y="157"/>
                    <a:pt x="42" y="157"/>
                    <a:pt x="42" y="157"/>
                  </a:cubicBezTo>
                  <a:cubicBezTo>
                    <a:pt x="40" y="157"/>
                    <a:pt x="40" y="155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4"/>
                    <a:pt x="38" y="154"/>
                    <a:pt x="37" y="153"/>
                  </a:cubicBezTo>
                  <a:cubicBezTo>
                    <a:pt x="35" y="153"/>
                    <a:pt x="33" y="153"/>
                    <a:pt x="31" y="152"/>
                  </a:cubicBezTo>
                  <a:cubicBezTo>
                    <a:pt x="30" y="152"/>
                    <a:pt x="29" y="152"/>
                    <a:pt x="29" y="151"/>
                  </a:cubicBezTo>
                  <a:cubicBezTo>
                    <a:pt x="28" y="150"/>
                    <a:pt x="27" y="149"/>
                    <a:pt x="28" y="148"/>
                  </a:cubicBezTo>
                  <a:cubicBezTo>
                    <a:pt x="29" y="148"/>
                    <a:pt x="30" y="147"/>
                    <a:pt x="31" y="147"/>
                  </a:cubicBezTo>
                  <a:cubicBezTo>
                    <a:pt x="31" y="147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28" y="146"/>
                    <a:pt x="25" y="144"/>
                    <a:pt x="22" y="143"/>
                  </a:cubicBezTo>
                  <a:cubicBezTo>
                    <a:pt x="20" y="144"/>
                    <a:pt x="19" y="146"/>
                    <a:pt x="18" y="147"/>
                  </a:cubicBezTo>
                  <a:cubicBezTo>
                    <a:pt x="19" y="149"/>
                    <a:pt x="21" y="150"/>
                    <a:pt x="22" y="152"/>
                  </a:cubicBezTo>
                  <a:cubicBezTo>
                    <a:pt x="23" y="151"/>
                    <a:pt x="23" y="151"/>
                    <a:pt x="24" y="150"/>
                  </a:cubicBezTo>
                  <a:cubicBezTo>
                    <a:pt x="24" y="150"/>
                    <a:pt x="24" y="150"/>
                    <a:pt x="25" y="150"/>
                  </a:cubicBezTo>
                  <a:cubicBezTo>
                    <a:pt x="25" y="150"/>
                    <a:pt x="25" y="150"/>
                    <a:pt x="26" y="150"/>
                  </a:cubicBezTo>
                  <a:cubicBezTo>
                    <a:pt x="26" y="150"/>
                    <a:pt x="26" y="151"/>
                    <a:pt x="26" y="151"/>
                  </a:cubicBezTo>
                  <a:cubicBezTo>
                    <a:pt x="26" y="151"/>
                    <a:pt x="26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6" y="154"/>
                    <a:pt x="27" y="154"/>
                    <a:pt x="27" y="154"/>
                  </a:cubicBezTo>
                  <a:cubicBezTo>
                    <a:pt x="28" y="154"/>
                    <a:pt x="29" y="154"/>
                    <a:pt x="30" y="154"/>
                  </a:cubicBezTo>
                  <a:cubicBezTo>
                    <a:pt x="32" y="155"/>
                    <a:pt x="34" y="155"/>
                    <a:pt x="36" y="156"/>
                  </a:cubicBezTo>
                  <a:cubicBezTo>
                    <a:pt x="37" y="156"/>
                    <a:pt x="37" y="157"/>
                    <a:pt x="37" y="157"/>
                  </a:cubicBezTo>
                  <a:cubicBezTo>
                    <a:pt x="38" y="157"/>
                    <a:pt x="38" y="158"/>
                    <a:pt x="38" y="158"/>
                  </a:cubicBezTo>
                  <a:cubicBezTo>
                    <a:pt x="38" y="159"/>
                    <a:pt x="37" y="159"/>
                    <a:pt x="37" y="159"/>
                  </a:cubicBezTo>
                  <a:cubicBezTo>
                    <a:pt x="36" y="159"/>
                    <a:pt x="36" y="159"/>
                    <a:pt x="35" y="159"/>
                  </a:cubicBezTo>
                  <a:cubicBezTo>
                    <a:pt x="33" y="158"/>
                    <a:pt x="30" y="158"/>
                    <a:pt x="28" y="157"/>
                  </a:cubicBezTo>
                  <a:cubicBezTo>
                    <a:pt x="27" y="156"/>
                    <a:pt x="26" y="156"/>
                    <a:pt x="25" y="156"/>
                  </a:cubicBezTo>
                  <a:cubicBezTo>
                    <a:pt x="24" y="156"/>
                    <a:pt x="24" y="156"/>
                    <a:pt x="24" y="157"/>
                  </a:cubicBezTo>
                  <a:cubicBezTo>
                    <a:pt x="23" y="157"/>
                    <a:pt x="22" y="157"/>
                    <a:pt x="21" y="158"/>
                  </a:cubicBezTo>
                  <a:cubicBezTo>
                    <a:pt x="21" y="159"/>
                    <a:pt x="21" y="160"/>
                    <a:pt x="21" y="160"/>
                  </a:cubicBezTo>
                  <a:cubicBezTo>
                    <a:pt x="21" y="162"/>
                    <a:pt x="22" y="163"/>
                    <a:pt x="23" y="164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3"/>
                    <a:pt x="24" y="163"/>
                    <a:pt x="24" y="162"/>
                  </a:cubicBezTo>
                  <a:cubicBezTo>
                    <a:pt x="24" y="162"/>
                    <a:pt x="25" y="161"/>
                    <a:pt x="25" y="161"/>
                  </a:cubicBezTo>
                  <a:cubicBezTo>
                    <a:pt x="26" y="160"/>
                    <a:pt x="28" y="161"/>
                    <a:pt x="28" y="163"/>
                  </a:cubicBezTo>
                  <a:cubicBezTo>
                    <a:pt x="27" y="163"/>
                    <a:pt x="27" y="164"/>
                    <a:pt x="27" y="164"/>
                  </a:cubicBezTo>
                  <a:close/>
                  <a:moveTo>
                    <a:pt x="33" y="182"/>
                  </a:moveTo>
                  <a:cubicBezTo>
                    <a:pt x="34" y="182"/>
                    <a:pt x="34" y="182"/>
                    <a:pt x="34" y="183"/>
                  </a:cubicBezTo>
                  <a:cubicBezTo>
                    <a:pt x="36" y="184"/>
                    <a:pt x="38" y="185"/>
                    <a:pt x="40" y="185"/>
                  </a:cubicBezTo>
                  <a:cubicBezTo>
                    <a:pt x="43" y="186"/>
                    <a:pt x="47" y="187"/>
                    <a:pt x="50" y="188"/>
                  </a:cubicBezTo>
                  <a:cubicBezTo>
                    <a:pt x="52" y="188"/>
                    <a:pt x="54" y="188"/>
                    <a:pt x="55" y="188"/>
                  </a:cubicBezTo>
                  <a:cubicBezTo>
                    <a:pt x="56" y="188"/>
                    <a:pt x="56" y="188"/>
                    <a:pt x="57" y="187"/>
                  </a:cubicBezTo>
                  <a:cubicBezTo>
                    <a:pt x="58" y="186"/>
                    <a:pt x="60" y="184"/>
                    <a:pt x="61" y="183"/>
                  </a:cubicBezTo>
                  <a:cubicBezTo>
                    <a:pt x="63" y="182"/>
                    <a:pt x="64" y="181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7" y="177"/>
                    <a:pt x="69" y="174"/>
                    <a:pt x="71" y="172"/>
                  </a:cubicBezTo>
                  <a:cubicBezTo>
                    <a:pt x="71" y="172"/>
                    <a:pt x="71" y="171"/>
                    <a:pt x="71" y="171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67" y="171"/>
                    <a:pt x="63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6" y="173"/>
                    <a:pt x="53" y="175"/>
                    <a:pt x="52" y="177"/>
                  </a:cubicBezTo>
                  <a:cubicBezTo>
                    <a:pt x="51" y="177"/>
                    <a:pt x="51" y="178"/>
                    <a:pt x="50" y="177"/>
                  </a:cubicBezTo>
                  <a:cubicBezTo>
                    <a:pt x="50" y="177"/>
                    <a:pt x="49" y="176"/>
                    <a:pt x="50" y="175"/>
                  </a:cubicBezTo>
                  <a:cubicBezTo>
                    <a:pt x="50" y="175"/>
                    <a:pt x="51" y="175"/>
                    <a:pt x="51" y="174"/>
                  </a:cubicBezTo>
                  <a:cubicBezTo>
                    <a:pt x="52" y="173"/>
                    <a:pt x="54" y="172"/>
                    <a:pt x="55" y="171"/>
                  </a:cubicBezTo>
                  <a:cubicBezTo>
                    <a:pt x="55" y="171"/>
                    <a:pt x="55" y="171"/>
                    <a:pt x="56" y="171"/>
                  </a:cubicBezTo>
                  <a:cubicBezTo>
                    <a:pt x="55" y="171"/>
                    <a:pt x="55" y="170"/>
                    <a:pt x="55" y="170"/>
                  </a:cubicBezTo>
                  <a:cubicBezTo>
                    <a:pt x="52" y="170"/>
                    <a:pt x="50" y="170"/>
                    <a:pt x="48" y="170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5" y="171"/>
                    <a:pt x="43" y="171"/>
                    <a:pt x="41" y="172"/>
                  </a:cubicBezTo>
                  <a:cubicBezTo>
                    <a:pt x="41" y="172"/>
                    <a:pt x="41" y="172"/>
                    <a:pt x="40" y="172"/>
                  </a:cubicBezTo>
                  <a:cubicBezTo>
                    <a:pt x="41" y="172"/>
                    <a:pt x="41" y="172"/>
                    <a:pt x="42" y="172"/>
                  </a:cubicBezTo>
                  <a:cubicBezTo>
                    <a:pt x="43" y="173"/>
                    <a:pt x="44" y="173"/>
                    <a:pt x="45" y="173"/>
                  </a:cubicBezTo>
                  <a:cubicBezTo>
                    <a:pt x="45" y="173"/>
                    <a:pt x="46" y="173"/>
                    <a:pt x="46" y="173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6" y="175"/>
                    <a:pt x="46" y="175"/>
                    <a:pt x="46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4" y="175"/>
                    <a:pt x="44" y="175"/>
                    <a:pt x="43" y="175"/>
                  </a:cubicBezTo>
                  <a:cubicBezTo>
                    <a:pt x="42" y="175"/>
                    <a:pt x="40" y="174"/>
                    <a:pt x="38" y="174"/>
                  </a:cubicBezTo>
                  <a:cubicBezTo>
                    <a:pt x="37" y="174"/>
                    <a:pt x="37" y="174"/>
                    <a:pt x="36" y="174"/>
                  </a:cubicBezTo>
                  <a:cubicBezTo>
                    <a:pt x="37" y="177"/>
                    <a:pt x="36" y="180"/>
                    <a:pt x="33" y="182"/>
                  </a:cubicBezTo>
                  <a:close/>
                  <a:moveTo>
                    <a:pt x="36" y="195"/>
                  </a:moveTo>
                  <a:cubicBezTo>
                    <a:pt x="36" y="195"/>
                    <a:pt x="36" y="195"/>
                    <a:pt x="37" y="195"/>
                  </a:cubicBezTo>
                  <a:cubicBezTo>
                    <a:pt x="38" y="196"/>
                    <a:pt x="39" y="197"/>
                    <a:pt x="41" y="198"/>
                  </a:cubicBezTo>
                  <a:cubicBezTo>
                    <a:pt x="42" y="198"/>
                    <a:pt x="42" y="199"/>
                    <a:pt x="41" y="200"/>
                  </a:cubicBezTo>
                  <a:cubicBezTo>
                    <a:pt x="41" y="201"/>
                    <a:pt x="40" y="201"/>
                    <a:pt x="39" y="201"/>
                  </a:cubicBezTo>
                  <a:cubicBezTo>
                    <a:pt x="37" y="199"/>
                    <a:pt x="35" y="198"/>
                    <a:pt x="33" y="197"/>
                  </a:cubicBezTo>
                  <a:cubicBezTo>
                    <a:pt x="33" y="197"/>
                    <a:pt x="33" y="197"/>
                    <a:pt x="33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2" y="199"/>
                    <a:pt x="33" y="200"/>
                    <a:pt x="35" y="200"/>
                  </a:cubicBezTo>
                  <a:cubicBezTo>
                    <a:pt x="36" y="200"/>
                    <a:pt x="37" y="201"/>
                    <a:pt x="38" y="201"/>
                  </a:cubicBezTo>
                  <a:cubicBezTo>
                    <a:pt x="38" y="201"/>
                    <a:pt x="39" y="201"/>
                    <a:pt x="39" y="202"/>
                  </a:cubicBezTo>
                  <a:cubicBezTo>
                    <a:pt x="39" y="202"/>
                    <a:pt x="39" y="202"/>
                    <a:pt x="40" y="202"/>
                  </a:cubicBezTo>
                  <a:cubicBezTo>
                    <a:pt x="42" y="203"/>
                    <a:pt x="44" y="204"/>
                    <a:pt x="47" y="204"/>
                  </a:cubicBezTo>
                  <a:cubicBezTo>
                    <a:pt x="50" y="205"/>
                    <a:pt x="53" y="205"/>
                    <a:pt x="57" y="206"/>
                  </a:cubicBezTo>
                  <a:cubicBezTo>
                    <a:pt x="57" y="206"/>
                    <a:pt x="57" y="206"/>
                    <a:pt x="58" y="205"/>
                  </a:cubicBezTo>
                  <a:cubicBezTo>
                    <a:pt x="61" y="202"/>
                    <a:pt x="64" y="200"/>
                    <a:pt x="67" y="197"/>
                  </a:cubicBezTo>
                  <a:cubicBezTo>
                    <a:pt x="67" y="197"/>
                    <a:pt x="67" y="196"/>
                    <a:pt x="68" y="196"/>
                  </a:cubicBezTo>
                  <a:cubicBezTo>
                    <a:pt x="69" y="195"/>
                    <a:pt x="70" y="193"/>
                    <a:pt x="71" y="192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68" y="191"/>
                    <a:pt x="65" y="191"/>
                    <a:pt x="62" y="191"/>
                  </a:cubicBezTo>
                  <a:cubicBezTo>
                    <a:pt x="62" y="191"/>
                    <a:pt x="61" y="191"/>
                    <a:pt x="61" y="191"/>
                  </a:cubicBezTo>
                  <a:cubicBezTo>
                    <a:pt x="60" y="191"/>
                    <a:pt x="59" y="192"/>
                    <a:pt x="59" y="192"/>
                  </a:cubicBezTo>
                  <a:cubicBezTo>
                    <a:pt x="56" y="194"/>
                    <a:pt x="54" y="195"/>
                    <a:pt x="52" y="196"/>
                  </a:cubicBezTo>
                  <a:cubicBezTo>
                    <a:pt x="51" y="196"/>
                    <a:pt x="51" y="197"/>
                    <a:pt x="50" y="197"/>
                  </a:cubicBezTo>
                  <a:cubicBezTo>
                    <a:pt x="50" y="197"/>
                    <a:pt x="49" y="197"/>
                    <a:pt x="49" y="197"/>
                  </a:cubicBezTo>
                  <a:cubicBezTo>
                    <a:pt x="48" y="196"/>
                    <a:pt x="48" y="196"/>
                    <a:pt x="49" y="195"/>
                  </a:cubicBezTo>
                  <a:cubicBezTo>
                    <a:pt x="49" y="195"/>
                    <a:pt x="50" y="194"/>
                    <a:pt x="50" y="193"/>
                  </a:cubicBezTo>
                  <a:cubicBezTo>
                    <a:pt x="51" y="192"/>
                    <a:pt x="52" y="191"/>
                    <a:pt x="53" y="190"/>
                  </a:cubicBezTo>
                  <a:cubicBezTo>
                    <a:pt x="53" y="190"/>
                    <a:pt x="53" y="190"/>
                    <a:pt x="54" y="190"/>
                  </a:cubicBezTo>
                  <a:cubicBezTo>
                    <a:pt x="47" y="191"/>
                    <a:pt x="42" y="192"/>
                    <a:pt x="36" y="195"/>
                  </a:cubicBezTo>
                  <a:close/>
                  <a:moveTo>
                    <a:pt x="25" y="210"/>
                  </a:moveTo>
                  <a:cubicBezTo>
                    <a:pt x="26" y="211"/>
                    <a:pt x="26" y="211"/>
                    <a:pt x="27" y="210"/>
                  </a:cubicBezTo>
                  <a:cubicBezTo>
                    <a:pt x="29" y="210"/>
                    <a:pt x="31" y="209"/>
                    <a:pt x="34" y="209"/>
                  </a:cubicBezTo>
                  <a:cubicBezTo>
                    <a:pt x="35" y="209"/>
                    <a:pt x="37" y="209"/>
                    <a:pt x="39" y="209"/>
                  </a:cubicBezTo>
                  <a:cubicBezTo>
                    <a:pt x="40" y="210"/>
                    <a:pt x="41" y="210"/>
                    <a:pt x="42" y="210"/>
                  </a:cubicBezTo>
                  <a:cubicBezTo>
                    <a:pt x="42" y="210"/>
                    <a:pt x="43" y="210"/>
                    <a:pt x="43" y="210"/>
                  </a:cubicBezTo>
                  <a:cubicBezTo>
                    <a:pt x="44" y="211"/>
                    <a:pt x="44" y="212"/>
                    <a:pt x="43" y="212"/>
                  </a:cubicBezTo>
                  <a:cubicBezTo>
                    <a:pt x="43" y="212"/>
                    <a:pt x="43" y="212"/>
                    <a:pt x="42" y="212"/>
                  </a:cubicBezTo>
                  <a:cubicBezTo>
                    <a:pt x="40" y="213"/>
                    <a:pt x="37" y="213"/>
                    <a:pt x="34" y="213"/>
                  </a:cubicBezTo>
                  <a:cubicBezTo>
                    <a:pt x="32" y="213"/>
                    <a:pt x="30" y="213"/>
                    <a:pt x="28" y="212"/>
                  </a:cubicBezTo>
                  <a:cubicBezTo>
                    <a:pt x="27" y="212"/>
                    <a:pt x="26" y="212"/>
                    <a:pt x="26" y="213"/>
                  </a:cubicBezTo>
                  <a:cubicBezTo>
                    <a:pt x="25" y="213"/>
                    <a:pt x="24" y="214"/>
                    <a:pt x="23" y="215"/>
                  </a:cubicBezTo>
                  <a:cubicBezTo>
                    <a:pt x="23" y="216"/>
                    <a:pt x="23" y="217"/>
                    <a:pt x="22" y="218"/>
                  </a:cubicBezTo>
                  <a:cubicBezTo>
                    <a:pt x="23" y="219"/>
                    <a:pt x="25" y="220"/>
                    <a:pt x="27" y="220"/>
                  </a:cubicBezTo>
                  <a:cubicBezTo>
                    <a:pt x="27" y="220"/>
                    <a:pt x="28" y="220"/>
                    <a:pt x="28" y="219"/>
                  </a:cubicBezTo>
                  <a:cubicBezTo>
                    <a:pt x="29" y="219"/>
                    <a:pt x="29" y="218"/>
                    <a:pt x="30" y="218"/>
                  </a:cubicBezTo>
                  <a:cubicBezTo>
                    <a:pt x="30" y="218"/>
                    <a:pt x="31" y="218"/>
                    <a:pt x="31" y="218"/>
                  </a:cubicBezTo>
                  <a:cubicBezTo>
                    <a:pt x="32" y="218"/>
                    <a:pt x="32" y="219"/>
                    <a:pt x="32" y="220"/>
                  </a:cubicBezTo>
                  <a:cubicBezTo>
                    <a:pt x="32" y="220"/>
                    <a:pt x="31" y="221"/>
                    <a:pt x="31" y="221"/>
                  </a:cubicBezTo>
                  <a:cubicBezTo>
                    <a:pt x="31" y="221"/>
                    <a:pt x="31" y="222"/>
                    <a:pt x="31" y="222"/>
                  </a:cubicBezTo>
                  <a:cubicBezTo>
                    <a:pt x="32" y="222"/>
                    <a:pt x="32" y="222"/>
                    <a:pt x="33" y="222"/>
                  </a:cubicBezTo>
                  <a:cubicBezTo>
                    <a:pt x="33" y="221"/>
                    <a:pt x="34" y="221"/>
                    <a:pt x="35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9" y="218"/>
                    <a:pt x="42" y="217"/>
                    <a:pt x="45" y="216"/>
                  </a:cubicBezTo>
                  <a:cubicBezTo>
                    <a:pt x="51" y="213"/>
                    <a:pt x="58" y="211"/>
                    <a:pt x="65" y="209"/>
                  </a:cubicBezTo>
                  <a:cubicBezTo>
                    <a:pt x="66" y="209"/>
                    <a:pt x="66" y="208"/>
                    <a:pt x="66" y="208"/>
                  </a:cubicBezTo>
                  <a:cubicBezTo>
                    <a:pt x="65" y="208"/>
                    <a:pt x="64" y="208"/>
                    <a:pt x="63" y="208"/>
                  </a:cubicBezTo>
                  <a:cubicBezTo>
                    <a:pt x="63" y="208"/>
                    <a:pt x="62" y="208"/>
                    <a:pt x="61" y="209"/>
                  </a:cubicBezTo>
                  <a:cubicBezTo>
                    <a:pt x="60" y="209"/>
                    <a:pt x="59" y="210"/>
                    <a:pt x="58" y="210"/>
                  </a:cubicBezTo>
                  <a:cubicBezTo>
                    <a:pt x="58" y="210"/>
                    <a:pt x="57" y="210"/>
                    <a:pt x="57" y="210"/>
                  </a:cubicBezTo>
                  <a:cubicBezTo>
                    <a:pt x="56" y="211"/>
                    <a:pt x="56" y="211"/>
                    <a:pt x="56" y="210"/>
                  </a:cubicBezTo>
                  <a:cubicBezTo>
                    <a:pt x="55" y="210"/>
                    <a:pt x="55" y="209"/>
                    <a:pt x="55" y="209"/>
                  </a:cubicBezTo>
                  <a:cubicBezTo>
                    <a:pt x="56" y="208"/>
                    <a:pt x="56" y="208"/>
                    <a:pt x="56" y="208"/>
                  </a:cubicBezTo>
                  <a:cubicBezTo>
                    <a:pt x="56" y="208"/>
                    <a:pt x="56" y="208"/>
                    <a:pt x="56" y="207"/>
                  </a:cubicBezTo>
                  <a:cubicBezTo>
                    <a:pt x="55" y="207"/>
                    <a:pt x="54" y="207"/>
                    <a:pt x="53" y="207"/>
                  </a:cubicBezTo>
                  <a:cubicBezTo>
                    <a:pt x="48" y="206"/>
                    <a:pt x="44" y="205"/>
                    <a:pt x="39" y="204"/>
                  </a:cubicBezTo>
                  <a:cubicBezTo>
                    <a:pt x="39" y="204"/>
                    <a:pt x="38" y="204"/>
                    <a:pt x="38" y="204"/>
                  </a:cubicBezTo>
                  <a:cubicBezTo>
                    <a:pt x="38" y="204"/>
                    <a:pt x="37" y="204"/>
                    <a:pt x="37" y="204"/>
                  </a:cubicBezTo>
                  <a:cubicBezTo>
                    <a:pt x="35" y="205"/>
                    <a:pt x="34" y="205"/>
                    <a:pt x="33" y="204"/>
                  </a:cubicBezTo>
                  <a:cubicBezTo>
                    <a:pt x="31" y="204"/>
                    <a:pt x="30" y="204"/>
                    <a:pt x="29" y="203"/>
                  </a:cubicBezTo>
                  <a:cubicBezTo>
                    <a:pt x="27" y="202"/>
                    <a:pt x="26" y="202"/>
                    <a:pt x="25" y="203"/>
                  </a:cubicBezTo>
                  <a:cubicBezTo>
                    <a:pt x="25" y="203"/>
                    <a:pt x="25" y="203"/>
                    <a:pt x="24" y="203"/>
                  </a:cubicBezTo>
                  <a:cubicBezTo>
                    <a:pt x="24" y="204"/>
                    <a:pt x="24" y="204"/>
                    <a:pt x="24" y="204"/>
                  </a:cubicBezTo>
                  <a:cubicBezTo>
                    <a:pt x="24" y="204"/>
                    <a:pt x="24" y="204"/>
                    <a:pt x="24" y="204"/>
                  </a:cubicBezTo>
                  <a:cubicBezTo>
                    <a:pt x="25" y="204"/>
                    <a:pt x="25" y="203"/>
                    <a:pt x="26" y="203"/>
                  </a:cubicBezTo>
                  <a:cubicBezTo>
                    <a:pt x="26" y="203"/>
                    <a:pt x="27" y="203"/>
                    <a:pt x="27" y="204"/>
                  </a:cubicBezTo>
                  <a:cubicBezTo>
                    <a:pt x="27" y="205"/>
                    <a:pt x="27" y="205"/>
                    <a:pt x="27" y="206"/>
                  </a:cubicBezTo>
                  <a:cubicBezTo>
                    <a:pt x="27" y="207"/>
                    <a:pt x="26" y="208"/>
                    <a:pt x="26" y="209"/>
                  </a:cubicBezTo>
                  <a:cubicBezTo>
                    <a:pt x="26" y="209"/>
                    <a:pt x="26" y="210"/>
                    <a:pt x="25" y="210"/>
                  </a:cubicBezTo>
                  <a:close/>
                  <a:moveTo>
                    <a:pt x="77" y="257"/>
                  </a:moveTo>
                  <a:cubicBezTo>
                    <a:pt x="76" y="257"/>
                    <a:pt x="76" y="257"/>
                    <a:pt x="75" y="257"/>
                  </a:cubicBezTo>
                  <a:cubicBezTo>
                    <a:pt x="72" y="257"/>
                    <a:pt x="70" y="257"/>
                    <a:pt x="67" y="256"/>
                  </a:cubicBezTo>
                  <a:cubicBezTo>
                    <a:pt x="61" y="256"/>
                    <a:pt x="56" y="256"/>
                    <a:pt x="50" y="255"/>
                  </a:cubicBezTo>
                  <a:cubicBezTo>
                    <a:pt x="47" y="254"/>
                    <a:pt x="43" y="253"/>
                    <a:pt x="40" y="251"/>
                  </a:cubicBezTo>
                  <a:cubicBezTo>
                    <a:pt x="40" y="251"/>
                    <a:pt x="39" y="251"/>
                    <a:pt x="38" y="251"/>
                  </a:cubicBezTo>
                  <a:cubicBezTo>
                    <a:pt x="38" y="252"/>
                    <a:pt x="38" y="252"/>
                    <a:pt x="37" y="252"/>
                  </a:cubicBezTo>
                  <a:cubicBezTo>
                    <a:pt x="37" y="251"/>
                    <a:pt x="37" y="251"/>
                    <a:pt x="36" y="252"/>
                  </a:cubicBezTo>
                  <a:cubicBezTo>
                    <a:pt x="37" y="252"/>
                    <a:pt x="37" y="252"/>
                    <a:pt x="37" y="253"/>
                  </a:cubicBezTo>
                  <a:cubicBezTo>
                    <a:pt x="37" y="253"/>
                    <a:pt x="37" y="253"/>
                    <a:pt x="38" y="252"/>
                  </a:cubicBezTo>
                  <a:cubicBezTo>
                    <a:pt x="38" y="253"/>
                    <a:pt x="38" y="254"/>
                    <a:pt x="38" y="254"/>
                  </a:cubicBezTo>
                  <a:cubicBezTo>
                    <a:pt x="37" y="255"/>
                    <a:pt x="36" y="256"/>
                    <a:pt x="35" y="257"/>
                  </a:cubicBezTo>
                  <a:cubicBezTo>
                    <a:pt x="36" y="257"/>
                    <a:pt x="37" y="257"/>
                    <a:pt x="37" y="258"/>
                  </a:cubicBezTo>
                  <a:cubicBezTo>
                    <a:pt x="38" y="257"/>
                    <a:pt x="39" y="256"/>
                    <a:pt x="39" y="255"/>
                  </a:cubicBezTo>
                  <a:cubicBezTo>
                    <a:pt x="40" y="255"/>
                    <a:pt x="40" y="255"/>
                    <a:pt x="41" y="256"/>
                  </a:cubicBezTo>
                  <a:cubicBezTo>
                    <a:pt x="40" y="257"/>
                    <a:pt x="39" y="259"/>
                    <a:pt x="38" y="260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40" y="259"/>
                    <a:pt x="41" y="258"/>
                    <a:pt x="43" y="256"/>
                  </a:cubicBezTo>
                  <a:cubicBezTo>
                    <a:pt x="43" y="257"/>
                    <a:pt x="44" y="257"/>
                    <a:pt x="44" y="257"/>
                  </a:cubicBezTo>
                  <a:cubicBezTo>
                    <a:pt x="43" y="258"/>
                    <a:pt x="42" y="260"/>
                    <a:pt x="40" y="261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42" y="261"/>
                    <a:pt x="43" y="261"/>
                    <a:pt x="44" y="261"/>
                  </a:cubicBezTo>
                  <a:cubicBezTo>
                    <a:pt x="45" y="260"/>
                    <a:pt x="45" y="259"/>
                    <a:pt x="46" y="258"/>
                  </a:cubicBezTo>
                  <a:cubicBezTo>
                    <a:pt x="46" y="258"/>
                    <a:pt x="47" y="258"/>
                    <a:pt x="47" y="258"/>
                  </a:cubicBezTo>
                  <a:cubicBezTo>
                    <a:pt x="47" y="259"/>
                    <a:pt x="46" y="260"/>
                    <a:pt x="46" y="261"/>
                  </a:cubicBezTo>
                  <a:cubicBezTo>
                    <a:pt x="46" y="262"/>
                    <a:pt x="45" y="262"/>
                    <a:pt x="45" y="263"/>
                  </a:cubicBezTo>
                  <a:cubicBezTo>
                    <a:pt x="45" y="263"/>
                    <a:pt x="46" y="262"/>
                    <a:pt x="47" y="261"/>
                  </a:cubicBezTo>
                  <a:cubicBezTo>
                    <a:pt x="48" y="261"/>
                    <a:pt x="48" y="260"/>
                    <a:pt x="49" y="259"/>
                  </a:cubicBezTo>
                  <a:cubicBezTo>
                    <a:pt x="49" y="259"/>
                    <a:pt x="50" y="258"/>
                    <a:pt x="50" y="259"/>
                  </a:cubicBezTo>
                  <a:cubicBezTo>
                    <a:pt x="50" y="259"/>
                    <a:pt x="51" y="259"/>
                    <a:pt x="51" y="259"/>
                  </a:cubicBezTo>
                  <a:cubicBezTo>
                    <a:pt x="50" y="260"/>
                    <a:pt x="50" y="261"/>
                    <a:pt x="49" y="262"/>
                  </a:cubicBezTo>
                  <a:cubicBezTo>
                    <a:pt x="48" y="263"/>
                    <a:pt x="47" y="264"/>
                    <a:pt x="46" y="265"/>
                  </a:cubicBezTo>
                  <a:cubicBezTo>
                    <a:pt x="47" y="265"/>
                    <a:pt x="48" y="266"/>
                    <a:pt x="50" y="266"/>
                  </a:cubicBezTo>
                  <a:cubicBezTo>
                    <a:pt x="51" y="264"/>
                    <a:pt x="52" y="261"/>
                    <a:pt x="53" y="259"/>
                  </a:cubicBezTo>
                  <a:cubicBezTo>
                    <a:pt x="53" y="259"/>
                    <a:pt x="54" y="259"/>
                    <a:pt x="54" y="259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3" y="262"/>
                    <a:pt x="53" y="264"/>
                    <a:pt x="52" y="265"/>
                  </a:cubicBezTo>
                  <a:cubicBezTo>
                    <a:pt x="52" y="265"/>
                    <a:pt x="52" y="266"/>
                    <a:pt x="52" y="266"/>
                  </a:cubicBezTo>
                  <a:cubicBezTo>
                    <a:pt x="52" y="266"/>
                    <a:pt x="52" y="265"/>
                    <a:pt x="53" y="265"/>
                  </a:cubicBezTo>
                  <a:cubicBezTo>
                    <a:pt x="54" y="263"/>
                    <a:pt x="56" y="262"/>
                    <a:pt x="57" y="260"/>
                  </a:cubicBezTo>
                  <a:cubicBezTo>
                    <a:pt x="58" y="260"/>
                    <a:pt x="58" y="260"/>
                    <a:pt x="58" y="260"/>
                  </a:cubicBezTo>
                  <a:cubicBezTo>
                    <a:pt x="59" y="260"/>
                    <a:pt x="59" y="260"/>
                    <a:pt x="60" y="260"/>
                  </a:cubicBezTo>
                  <a:cubicBezTo>
                    <a:pt x="59" y="261"/>
                    <a:pt x="59" y="261"/>
                    <a:pt x="58" y="262"/>
                  </a:cubicBezTo>
                  <a:cubicBezTo>
                    <a:pt x="58" y="262"/>
                    <a:pt x="57" y="263"/>
                    <a:pt x="57" y="263"/>
                  </a:cubicBezTo>
                  <a:cubicBezTo>
                    <a:pt x="56" y="264"/>
                    <a:pt x="56" y="264"/>
                    <a:pt x="55" y="265"/>
                  </a:cubicBezTo>
                  <a:cubicBezTo>
                    <a:pt x="55" y="265"/>
                    <a:pt x="54" y="266"/>
                    <a:pt x="54" y="266"/>
                  </a:cubicBezTo>
                  <a:cubicBezTo>
                    <a:pt x="56" y="267"/>
                    <a:pt x="58" y="267"/>
                    <a:pt x="60" y="267"/>
                  </a:cubicBezTo>
                  <a:cubicBezTo>
                    <a:pt x="60" y="266"/>
                    <a:pt x="60" y="265"/>
                    <a:pt x="60" y="264"/>
                  </a:cubicBezTo>
                  <a:cubicBezTo>
                    <a:pt x="61" y="263"/>
                    <a:pt x="61" y="262"/>
                    <a:pt x="62" y="261"/>
                  </a:cubicBezTo>
                  <a:cubicBezTo>
                    <a:pt x="62" y="260"/>
                    <a:pt x="62" y="260"/>
                    <a:pt x="62" y="260"/>
                  </a:cubicBezTo>
                  <a:cubicBezTo>
                    <a:pt x="63" y="260"/>
                    <a:pt x="63" y="260"/>
                    <a:pt x="64" y="260"/>
                  </a:cubicBezTo>
                  <a:cubicBezTo>
                    <a:pt x="63" y="262"/>
                    <a:pt x="62" y="263"/>
                    <a:pt x="62" y="265"/>
                  </a:cubicBezTo>
                  <a:cubicBezTo>
                    <a:pt x="63" y="264"/>
                    <a:pt x="64" y="264"/>
                    <a:pt x="65" y="263"/>
                  </a:cubicBezTo>
                  <a:cubicBezTo>
                    <a:pt x="66" y="262"/>
                    <a:pt x="67" y="261"/>
                    <a:pt x="68" y="261"/>
                  </a:cubicBezTo>
                  <a:cubicBezTo>
                    <a:pt x="68" y="260"/>
                    <a:pt x="68" y="260"/>
                    <a:pt x="68" y="260"/>
                  </a:cubicBezTo>
                  <a:cubicBezTo>
                    <a:pt x="69" y="260"/>
                    <a:pt x="70" y="260"/>
                    <a:pt x="70" y="260"/>
                  </a:cubicBezTo>
                  <a:cubicBezTo>
                    <a:pt x="70" y="260"/>
                    <a:pt x="70" y="260"/>
                    <a:pt x="70" y="260"/>
                  </a:cubicBezTo>
                  <a:cubicBezTo>
                    <a:pt x="70" y="261"/>
                    <a:pt x="69" y="261"/>
                    <a:pt x="69" y="262"/>
                  </a:cubicBezTo>
                  <a:cubicBezTo>
                    <a:pt x="68" y="262"/>
                    <a:pt x="68" y="263"/>
                    <a:pt x="67" y="263"/>
                  </a:cubicBezTo>
                  <a:cubicBezTo>
                    <a:pt x="67" y="263"/>
                    <a:pt x="67" y="264"/>
                    <a:pt x="66" y="264"/>
                  </a:cubicBezTo>
                  <a:cubicBezTo>
                    <a:pt x="66" y="265"/>
                    <a:pt x="65" y="265"/>
                    <a:pt x="65" y="266"/>
                  </a:cubicBezTo>
                  <a:cubicBezTo>
                    <a:pt x="64" y="266"/>
                    <a:pt x="63" y="266"/>
                    <a:pt x="63" y="267"/>
                  </a:cubicBezTo>
                  <a:cubicBezTo>
                    <a:pt x="66" y="267"/>
                    <a:pt x="68" y="267"/>
                    <a:pt x="71" y="267"/>
                  </a:cubicBezTo>
                  <a:cubicBezTo>
                    <a:pt x="71" y="265"/>
                    <a:pt x="72" y="262"/>
                    <a:pt x="72" y="260"/>
                  </a:cubicBezTo>
                  <a:cubicBezTo>
                    <a:pt x="73" y="260"/>
                    <a:pt x="74" y="260"/>
                    <a:pt x="74" y="260"/>
                  </a:cubicBezTo>
                  <a:cubicBezTo>
                    <a:pt x="74" y="262"/>
                    <a:pt x="73" y="264"/>
                    <a:pt x="73" y="265"/>
                  </a:cubicBezTo>
                  <a:cubicBezTo>
                    <a:pt x="73" y="265"/>
                    <a:pt x="73" y="266"/>
                    <a:pt x="73" y="266"/>
                  </a:cubicBezTo>
                  <a:cubicBezTo>
                    <a:pt x="73" y="265"/>
                    <a:pt x="73" y="265"/>
                    <a:pt x="74" y="265"/>
                  </a:cubicBezTo>
                  <a:cubicBezTo>
                    <a:pt x="75" y="264"/>
                    <a:pt x="76" y="263"/>
                    <a:pt x="77" y="261"/>
                  </a:cubicBezTo>
                  <a:cubicBezTo>
                    <a:pt x="78" y="261"/>
                    <a:pt x="78" y="260"/>
                    <a:pt x="79" y="260"/>
                  </a:cubicBezTo>
                  <a:cubicBezTo>
                    <a:pt x="79" y="260"/>
                    <a:pt x="80" y="260"/>
                    <a:pt x="80" y="260"/>
                  </a:cubicBezTo>
                  <a:cubicBezTo>
                    <a:pt x="81" y="260"/>
                    <a:pt x="82" y="258"/>
                    <a:pt x="81" y="257"/>
                  </a:cubicBezTo>
                  <a:cubicBezTo>
                    <a:pt x="81" y="257"/>
                    <a:pt x="80" y="257"/>
                    <a:pt x="80" y="257"/>
                  </a:cubicBezTo>
                  <a:cubicBezTo>
                    <a:pt x="81" y="257"/>
                    <a:pt x="81" y="257"/>
                    <a:pt x="82" y="256"/>
                  </a:cubicBezTo>
                  <a:cubicBezTo>
                    <a:pt x="80" y="256"/>
                    <a:pt x="77" y="256"/>
                    <a:pt x="75" y="256"/>
                  </a:cubicBezTo>
                  <a:cubicBezTo>
                    <a:pt x="75" y="257"/>
                    <a:pt x="76" y="256"/>
                    <a:pt x="77" y="257"/>
                  </a:cubicBezTo>
                  <a:close/>
                  <a:moveTo>
                    <a:pt x="88" y="91"/>
                  </a:moveTo>
                  <a:cubicBezTo>
                    <a:pt x="88" y="91"/>
                    <a:pt x="88" y="91"/>
                    <a:pt x="88" y="91"/>
                  </a:cubicBezTo>
                  <a:cubicBezTo>
                    <a:pt x="86" y="91"/>
                    <a:pt x="86" y="90"/>
                    <a:pt x="86" y="89"/>
                  </a:cubicBezTo>
                  <a:cubicBezTo>
                    <a:pt x="86" y="89"/>
                    <a:pt x="86" y="89"/>
                    <a:pt x="86" y="88"/>
                  </a:cubicBezTo>
                  <a:cubicBezTo>
                    <a:pt x="86" y="87"/>
                    <a:pt x="86" y="85"/>
                    <a:pt x="86" y="83"/>
                  </a:cubicBezTo>
                  <a:cubicBezTo>
                    <a:pt x="86" y="81"/>
                    <a:pt x="85" y="78"/>
                    <a:pt x="84" y="75"/>
                  </a:cubicBezTo>
                  <a:cubicBezTo>
                    <a:pt x="84" y="73"/>
                    <a:pt x="84" y="71"/>
                    <a:pt x="83" y="69"/>
                  </a:cubicBezTo>
                  <a:cubicBezTo>
                    <a:pt x="82" y="69"/>
                    <a:pt x="82" y="68"/>
                    <a:pt x="82" y="68"/>
                  </a:cubicBezTo>
                  <a:cubicBezTo>
                    <a:pt x="82" y="68"/>
                    <a:pt x="82" y="67"/>
                    <a:pt x="82" y="67"/>
                  </a:cubicBezTo>
                  <a:cubicBezTo>
                    <a:pt x="82" y="67"/>
                    <a:pt x="82" y="67"/>
                    <a:pt x="82" y="66"/>
                  </a:cubicBezTo>
                  <a:cubicBezTo>
                    <a:pt x="81" y="64"/>
                    <a:pt x="81" y="62"/>
                    <a:pt x="80" y="60"/>
                  </a:cubicBezTo>
                  <a:cubicBezTo>
                    <a:pt x="80" y="59"/>
                    <a:pt x="80" y="59"/>
                    <a:pt x="79" y="59"/>
                  </a:cubicBezTo>
                  <a:cubicBezTo>
                    <a:pt x="79" y="59"/>
                    <a:pt x="79" y="58"/>
                    <a:pt x="79" y="58"/>
                  </a:cubicBezTo>
                  <a:cubicBezTo>
                    <a:pt x="79" y="57"/>
                    <a:pt x="79" y="57"/>
                    <a:pt x="79" y="56"/>
                  </a:cubicBezTo>
                  <a:cubicBezTo>
                    <a:pt x="77" y="54"/>
                    <a:pt x="76" y="53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4" y="52"/>
                    <a:pt x="73" y="52"/>
                    <a:pt x="72" y="53"/>
                  </a:cubicBezTo>
                  <a:cubicBezTo>
                    <a:pt x="70" y="55"/>
                    <a:pt x="68" y="57"/>
                    <a:pt x="66" y="59"/>
                  </a:cubicBezTo>
                  <a:cubicBezTo>
                    <a:pt x="65" y="59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8" y="58"/>
                    <a:pt x="70" y="57"/>
                    <a:pt x="72" y="56"/>
                  </a:cubicBezTo>
                  <a:cubicBezTo>
                    <a:pt x="73" y="56"/>
                    <a:pt x="73" y="55"/>
                    <a:pt x="73" y="55"/>
                  </a:cubicBezTo>
                  <a:cubicBezTo>
                    <a:pt x="73" y="55"/>
                    <a:pt x="74" y="55"/>
                    <a:pt x="74" y="55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8"/>
                    <a:pt x="73" y="58"/>
                    <a:pt x="72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6" y="58"/>
                    <a:pt x="76" y="57"/>
                    <a:pt x="77" y="57"/>
                  </a:cubicBezTo>
                  <a:cubicBezTo>
                    <a:pt x="77" y="57"/>
                    <a:pt x="77" y="57"/>
                    <a:pt x="78" y="58"/>
                  </a:cubicBezTo>
                  <a:cubicBezTo>
                    <a:pt x="78" y="58"/>
                    <a:pt x="78" y="59"/>
                    <a:pt x="77" y="59"/>
                  </a:cubicBezTo>
                  <a:cubicBezTo>
                    <a:pt x="77" y="59"/>
                    <a:pt x="77" y="60"/>
                    <a:pt x="76" y="60"/>
                  </a:cubicBezTo>
                  <a:cubicBezTo>
                    <a:pt x="75" y="62"/>
                    <a:pt x="73" y="63"/>
                    <a:pt x="72" y="65"/>
                  </a:cubicBezTo>
                  <a:cubicBezTo>
                    <a:pt x="72" y="65"/>
                    <a:pt x="72" y="65"/>
                    <a:pt x="71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3" y="65"/>
                    <a:pt x="73" y="65"/>
                  </a:cubicBezTo>
                  <a:cubicBezTo>
                    <a:pt x="73" y="65"/>
                    <a:pt x="74" y="65"/>
                    <a:pt x="74" y="65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4" y="68"/>
                    <a:pt x="74" y="68"/>
                    <a:pt x="75" y="67"/>
                  </a:cubicBezTo>
                  <a:cubicBezTo>
                    <a:pt x="75" y="67"/>
                    <a:pt x="76" y="67"/>
                    <a:pt x="76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8"/>
                    <a:pt x="78" y="68"/>
                    <a:pt x="77" y="69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6" y="70"/>
                    <a:pt x="76" y="70"/>
                    <a:pt x="75" y="71"/>
                  </a:cubicBezTo>
                  <a:cubicBezTo>
                    <a:pt x="74" y="72"/>
                    <a:pt x="72" y="74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6"/>
                    <a:pt x="71" y="76"/>
                    <a:pt x="71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7" y="72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3"/>
                    <a:pt x="78" y="73"/>
                    <a:pt x="78" y="73"/>
                  </a:cubicBezTo>
                  <a:cubicBezTo>
                    <a:pt x="77" y="74"/>
                    <a:pt x="77" y="75"/>
                    <a:pt x="76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8" y="75"/>
                    <a:pt x="78" y="75"/>
                    <a:pt x="79" y="74"/>
                  </a:cubicBezTo>
                  <a:cubicBezTo>
                    <a:pt x="80" y="74"/>
                    <a:pt x="81" y="75"/>
                    <a:pt x="81" y="77"/>
                  </a:cubicBezTo>
                  <a:cubicBezTo>
                    <a:pt x="81" y="77"/>
                    <a:pt x="81" y="78"/>
                    <a:pt x="81" y="78"/>
                  </a:cubicBezTo>
                  <a:cubicBezTo>
                    <a:pt x="81" y="78"/>
                    <a:pt x="81" y="79"/>
                    <a:pt x="80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2" y="78"/>
                    <a:pt x="82" y="78"/>
                  </a:cubicBezTo>
                  <a:cubicBezTo>
                    <a:pt x="82" y="78"/>
                    <a:pt x="83" y="78"/>
                    <a:pt x="83" y="79"/>
                  </a:cubicBezTo>
                  <a:cubicBezTo>
                    <a:pt x="83" y="79"/>
                    <a:pt x="83" y="79"/>
                    <a:pt x="83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2" y="81"/>
                    <a:pt x="81" y="83"/>
                    <a:pt x="80" y="84"/>
                  </a:cubicBezTo>
                  <a:cubicBezTo>
                    <a:pt x="78" y="86"/>
                    <a:pt x="76" y="89"/>
                    <a:pt x="74" y="92"/>
                  </a:cubicBezTo>
                  <a:cubicBezTo>
                    <a:pt x="73" y="92"/>
                    <a:pt x="73" y="93"/>
                    <a:pt x="73" y="93"/>
                  </a:cubicBezTo>
                  <a:cubicBezTo>
                    <a:pt x="73" y="93"/>
                    <a:pt x="73" y="94"/>
                    <a:pt x="73" y="94"/>
                  </a:cubicBezTo>
                  <a:cubicBezTo>
                    <a:pt x="74" y="94"/>
                    <a:pt x="74" y="94"/>
                    <a:pt x="74" y="93"/>
                  </a:cubicBezTo>
                  <a:cubicBezTo>
                    <a:pt x="74" y="93"/>
                    <a:pt x="75" y="92"/>
                    <a:pt x="75" y="92"/>
                  </a:cubicBezTo>
                  <a:cubicBezTo>
                    <a:pt x="76" y="92"/>
                    <a:pt x="76" y="93"/>
                    <a:pt x="76" y="92"/>
                  </a:cubicBezTo>
                  <a:cubicBezTo>
                    <a:pt x="77" y="92"/>
                    <a:pt x="77" y="92"/>
                    <a:pt x="78" y="91"/>
                  </a:cubicBezTo>
                  <a:cubicBezTo>
                    <a:pt x="77" y="91"/>
                    <a:pt x="77" y="90"/>
                    <a:pt x="77" y="89"/>
                  </a:cubicBezTo>
                  <a:cubicBezTo>
                    <a:pt x="78" y="89"/>
                    <a:pt x="78" y="88"/>
                    <a:pt x="79" y="88"/>
                  </a:cubicBezTo>
                  <a:cubicBezTo>
                    <a:pt x="80" y="88"/>
                    <a:pt x="80" y="89"/>
                    <a:pt x="81" y="90"/>
                  </a:cubicBezTo>
                  <a:cubicBezTo>
                    <a:pt x="81" y="90"/>
                    <a:pt x="81" y="89"/>
                    <a:pt x="82" y="89"/>
                  </a:cubicBezTo>
                  <a:cubicBezTo>
                    <a:pt x="82" y="89"/>
                    <a:pt x="83" y="89"/>
                    <a:pt x="83" y="88"/>
                  </a:cubicBezTo>
                  <a:cubicBezTo>
                    <a:pt x="84" y="88"/>
                    <a:pt x="84" y="88"/>
                    <a:pt x="85" y="88"/>
                  </a:cubicBezTo>
                  <a:cubicBezTo>
                    <a:pt x="85" y="89"/>
                    <a:pt x="85" y="89"/>
                    <a:pt x="85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3" y="91"/>
                    <a:pt x="83" y="92"/>
                    <a:pt x="82" y="93"/>
                  </a:cubicBezTo>
                  <a:cubicBezTo>
                    <a:pt x="82" y="93"/>
                    <a:pt x="82" y="94"/>
                    <a:pt x="83" y="95"/>
                  </a:cubicBezTo>
                  <a:cubicBezTo>
                    <a:pt x="83" y="95"/>
                    <a:pt x="83" y="96"/>
                    <a:pt x="83" y="96"/>
                  </a:cubicBezTo>
                  <a:cubicBezTo>
                    <a:pt x="83" y="96"/>
                    <a:pt x="83" y="97"/>
                    <a:pt x="83" y="97"/>
                  </a:cubicBezTo>
                  <a:cubicBezTo>
                    <a:pt x="83" y="97"/>
                    <a:pt x="83" y="96"/>
                    <a:pt x="84" y="96"/>
                  </a:cubicBezTo>
                  <a:cubicBezTo>
                    <a:pt x="85" y="96"/>
                    <a:pt x="86" y="95"/>
                    <a:pt x="87" y="94"/>
                  </a:cubicBezTo>
                  <a:cubicBezTo>
                    <a:pt x="87" y="94"/>
                    <a:pt x="88" y="93"/>
                    <a:pt x="89" y="94"/>
                  </a:cubicBezTo>
                  <a:cubicBezTo>
                    <a:pt x="88" y="93"/>
                    <a:pt x="88" y="92"/>
                    <a:pt x="88" y="91"/>
                  </a:cubicBezTo>
                  <a:close/>
                  <a:moveTo>
                    <a:pt x="56" y="227"/>
                  </a:moveTo>
                  <a:cubicBezTo>
                    <a:pt x="57" y="225"/>
                    <a:pt x="57" y="224"/>
                    <a:pt x="58" y="223"/>
                  </a:cubicBezTo>
                  <a:cubicBezTo>
                    <a:pt x="60" y="221"/>
                    <a:pt x="62" y="219"/>
                    <a:pt x="64" y="217"/>
                  </a:cubicBezTo>
                  <a:cubicBezTo>
                    <a:pt x="67" y="215"/>
                    <a:pt x="69" y="212"/>
                    <a:pt x="72" y="210"/>
                  </a:cubicBezTo>
                  <a:cubicBezTo>
                    <a:pt x="72" y="209"/>
                    <a:pt x="72" y="209"/>
                    <a:pt x="72" y="209"/>
                  </a:cubicBezTo>
                  <a:cubicBezTo>
                    <a:pt x="71" y="209"/>
                    <a:pt x="70" y="209"/>
                    <a:pt x="69" y="209"/>
                  </a:cubicBezTo>
                  <a:cubicBezTo>
                    <a:pt x="61" y="211"/>
                    <a:pt x="53" y="214"/>
                    <a:pt x="46" y="217"/>
                  </a:cubicBezTo>
                  <a:cubicBezTo>
                    <a:pt x="43" y="218"/>
                    <a:pt x="40" y="219"/>
                    <a:pt x="37" y="221"/>
                  </a:cubicBezTo>
                  <a:cubicBezTo>
                    <a:pt x="37" y="221"/>
                    <a:pt x="36" y="222"/>
                    <a:pt x="36" y="222"/>
                  </a:cubicBezTo>
                  <a:cubicBezTo>
                    <a:pt x="37" y="222"/>
                    <a:pt x="37" y="222"/>
                    <a:pt x="38" y="222"/>
                  </a:cubicBezTo>
                  <a:cubicBezTo>
                    <a:pt x="40" y="222"/>
                    <a:pt x="43" y="222"/>
                    <a:pt x="45" y="223"/>
                  </a:cubicBezTo>
                  <a:cubicBezTo>
                    <a:pt x="46" y="223"/>
                    <a:pt x="46" y="223"/>
                    <a:pt x="47" y="224"/>
                  </a:cubicBezTo>
                  <a:cubicBezTo>
                    <a:pt x="47" y="224"/>
                    <a:pt x="47" y="225"/>
                    <a:pt x="47" y="225"/>
                  </a:cubicBezTo>
                  <a:cubicBezTo>
                    <a:pt x="47" y="225"/>
                    <a:pt x="47" y="226"/>
                    <a:pt x="46" y="226"/>
                  </a:cubicBezTo>
                  <a:cubicBezTo>
                    <a:pt x="50" y="226"/>
                    <a:pt x="53" y="226"/>
                    <a:pt x="56" y="227"/>
                  </a:cubicBezTo>
                  <a:close/>
                  <a:moveTo>
                    <a:pt x="38" y="235"/>
                  </a:moveTo>
                  <a:cubicBezTo>
                    <a:pt x="39" y="234"/>
                    <a:pt x="39" y="234"/>
                    <a:pt x="41" y="234"/>
                  </a:cubicBezTo>
                  <a:cubicBezTo>
                    <a:pt x="41" y="235"/>
                    <a:pt x="42" y="235"/>
                    <a:pt x="43" y="236"/>
                  </a:cubicBezTo>
                  <a:cubicBezTo>
                    <a:pt x="43" y="236"/>
                    <a:pt x="44" y="236"/>
                    <a:pt x="44" y="236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7" y="235"/>
                    <a:pt x="49" y="234"/>
                    <a:pt x="51" y="233"/>
                  </a:cubicBezTo>
                  <a:cubicBezTo>
                    <a:pt x="54" y="231"/>
                    <a:pt x="58" y="230"/>
                    <a:pt x="62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59" y="230"/>
                    <a:pt x="58" y="230"/>
                    <a:pt x="58" y="230"/>
                  </a:cubicBezTo>
                  <a:cubicBezTo>
                    <a:pt x="56" y="230"/>
                    <a:pt x="55" y="230"/>
                    <a:pt x="55" y="228"/>
                  </a:cubicBezTo>
                  <a:cubicBezTo>
                    <a:pt x="55" y="228"/>
                    <a:pt x="55" y="228"/>
                    <a:pt x="54" y="228"/>
                  </a:cubicBezTo>
                  <a:cubicBezTo>
                    <a:pt x="52" y="228"/>
                    <a:pt x="51" y="228"/>
                    <a:pt x="49" y="228"/>
                  </a:cubicBezTo>
                  <a:cubicBezTo>
                    <a:pt x="45" y="227"/>
                    <a:pt x="42" y="227"/>
                    <a:pt x="39" y="226"/>
                  </a:cubicBezTo>
                  <a:cubicBezTo>
                    <a:pt x="37" y="226"/>
                    <a:pt x="35" y="226"/>
                    <a:pt x="33" y="224"/>
                  </a:cubicBezTo>
                  <a:cubicBezTo>
                    <a:pt x="33" y="224"/>
                    <a:pt x="33" y="224"/>
                    <a:pt x="33" y="224"/>
                  </a:cubicBezTo>
                  <a:cubicBezTo>
                    <a:pt x="32" y="225"/>
                    <a:pt x="31" y="225"/>
                    <a:pt x="30" y="226"/>
                  </a:cubicBezTo>
                  <a:cubicBezTo>
                    <a:pt x="29" y="227"/>
                    <a:pt x="29" y="228"/>
                    <a:pt x="30" y="230"/>
                  </a:cubicBezTo>
                  <a:cubicBezTo>
                    <a:pt x="31" y="230"/>
                    <a:pt x="31" y="231"/>
                    <a:pt x="32" y="231"/>
                  </a:cubicBezTo>
                  <a:cubicBezTo>
                    <a:pt x="32" y="232"/>
                    <a:pt x="33" y="232"/>
                    <a:pt x="34" y="233"/>
                  </a:cubicBezTo>
                  <a:cubicBezTo>
                    <a:pt x="34" y="233"/>
                    <a:pt x="35" y="233"/>
                    <a:pt x="35" y="233"/>
                  </a:cubicBezTo>
                  <a:cubicBezTo>
                    <a:pt x="36" y="232"/>
                    <a:pt x="37" y="233"/>
                    <a:pt x="38" y="234"/>
                  </a:cubicBezTo>
                  <a:cubicBezTo>
                    <a:pt x="38" y="234"/>
                    <a:pt x="38" y="234"/>
                    <a:pt x="38" y="235"/>
                  </a:cubicBezTo>
                  <a:close/>
                  <a:moveTo>
                    <a:pt x="118" y="154"/>
                  </a:moveTo>
                  <a:cubicBezTo>
                    <a:pt x="118" y="154"/>
                    <a:pt x="118" y="154"/>
                    <a:pt x="118" y="154"/>
                  </a:cubicBezTo>
                  <a:cubicBezTo>
                    <a:pt x="118" y="153"/>
                    <a:pt x="119" y="152"/>
                    <a:pt x="119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1" y="153"/>
                    <a:pt x="122" y="153"/>
                    <a:pt x="122" y="152"/>
                  </a:cubicBezTo>
                  <a:cubicBezTo>
                    <a:pt x="123" y="151"/>
                    <a:pt x="123" y="151"/>
                    <a:pt x="124" y="151"/>
                  </a:cubicBezTo>
                  <a:cubicBezTo>
                    <a:pt x="124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2"/>
                  </a:cubicBezTo>
                  <a:cubicBezTo>
                    <a:pt x="125" y="152"/>
                    <a:pt x="126" y="152"/>
                    <a:pt x="126" y="151"/>
                  </a:cubicBezTo>
                  <a:cubicBezTo>
                    <a:pt x="126" y="151"/>
                    <a:pt x="126" y="151"/>
                    <a:pt x="127" y="151"/>
                  </a:cubicBezTo>
                  <a:cubicBezTo>
                    <a:pt x="129" y="151"/>
                    <a:pt x="132" y="151"/>
                    <a:pt x="134" y="150"/>
                  </a:cubicBezTo>
                  <a:cubicBezTo>
                    <a:pt x="139" y="149"/>
                    <a:pt x="143" y="148"/>
                    <a:pt x="147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9" y="146"/>
                    <a:pt x="149" y="147"/>
                    <a:pt x="149" y="148"/>
                  </a:cubicBezTo>
                  <a:cubicBezTo>
                    <a:pt x="149" y="148"/>
                    <a:pt x="150" y="147"/>
                    <a:pt x="150" y="147"/>
                  </a:cubicBezTo>
                  <a:cubicBezTo>
                    <a:pt x="150" y="147"/>
                    <a:pt x="150" y="146"/>
                    <a:pt x="150" y="146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4"/>
                    <a:pt x="151" y="144"/>
                    <a:pt x="152" y="143"/>
                  </a:cubicBezTo>
                  <a:cubicBezTo>
                    <a:pt x="152" y="143"/>
                    <a:pt x="153" y="143"/>
                    <a:pt x="153" y="142"/>
                  </a:cubicBezTo>
                  <a:cubicBezTo>
                    <a:pt x="154" y="141"/>
                    <a:pt x="154" y="140"/>
                    <a:pt x="152" y="140"/>
                  </a:cubicBezTo>
                  <a:cubicBezTo>
                    <a:pt x="152" y="139"/>
                    <a:pt x="151" y="139"/>
                    <a:pt x="150" y="140"/>
                  </a:cubicBezTo>
                  <a:cubicBezTo>
                    <a:pt x="150" y="140"/>
                    <a:pt x="149" y="141"/>
                    <a:pt x="149" y="141"/>
                  </a:cubicBezTo>
                  <a:cubicBezTo>
                    <a:pt x="148" y="141"/>
                    <a:pt x="147" y="142"/>
                    <a:pt x="146" y="143"/>
                  </a:cubicBezTo>
                  <a:cubicBezTo>
                    <a:pt x="139" y="146"/>
                    <a:pt x="132" y="147"/>
                    <a:pt x="125" y="147"/>
                  </a:cubicBezTo>
                  <a:cubicBezTo>
                    <a:pt x="123" y="147"/>
                    <a:pt x="120" y="147"/>
                    <a:pt x="117" y="147"/>
                  </a:cubicBezTo>
                  <a:cubicBezTo>
                    <a:pt x="116" y="147"/>
                    <a:pt x="115" y="147"/>
                    <a:pt x="115" y="148"/>
                  </a:cubicBezTo>
                  <a:cubicBezTo>
                    <a:pt x="115" y="149"/>
                    <a:pt x="116" y="150"/>
                    <a:pt x="117" y="150"/>
                  </a:cubicBezTo>
                  <a:cubicBezTo>
                    <a:pt x="117" y="151"/>
                    <a:pt x="117" y="151"/>
                    <a:pt x="118" y="151"/>
                  </a:cubicBezTo>
                  <a:cubicBezTo>
                    <a:pt x="118" y="151"/>
                    <a:pt x="119" y="151"/>
                    <a:pt x="120" y="151"/>
                  </a:cubicBezTo>
                  <a:cubicBezTo>
                    <a:pt x="118" y="152"/>
                    <a:pt x="115" y="153"/>
                    <a:pt x="112" y="154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6"/>
                    <a:pt x="116" y="155"/>
                    <a:pt x="118" y="154"/>
                  </a:cubicBezTo>
                  <a:close/>
                  <a:moveTo>
                    <a:pt x="153" y="187"/>
                  </a:moveTo>
                  <a:cubicBezTo>
                    <a:pt x="153" y="186"/>
                    <a:pt x="153" y="186"/>
                    <a:pt x="153" y="186"/>
                  </a:cubicBezTo>
                  <a:cubicBezTo>
                    <a:pt x="154" y="184"/>
                    <a:pt x="154" y="183"/>
                    <a:pt x="155" y="181"/>
                  </a:cubicBezTo>
                  <a:cubicBezTo>
                    <a:pt x="155" y="180"/>
                    <a:pt x="154" y="179"/>
                    <a:pt x="153" y="179"/>
                  </a:cubicBezTo>
                  <a:cubicBezTo>
                    <a:pt x="153" y="179"/>
                    <a:pt x="153" y="179"/>
                    <a:pt x="153" y="179"/>
                  </a:cubicBezTo>
                  <a:cubicBezTo>
                    <a:pt x="153" y="178"/>
                    <a:pt x="153" y="178"/>
                    <a:pt x="154" y="177"/>
                  </a:cubicBezTo>
                  <a:cubicBezTo>
                    <a:pt x="154" y="177"/>
                    <a:pt x="154" y="177"/>
                    <a:pt x="154" y="176"/>
                  </a:cubicBezTo>
                  <a:cubicBezTo>
                    <a:pt x="154" y="175"/>
                    <a:pt x="154" y="174"/>
                    <a:pt x="154" y="172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52" y="172"/>
                    <a:pt x="151" y="173"/>
                    <a:pt x="149" y="173"/>
                  </a:cubicBezTo>
                  <a:cubicBezTo>
                    <a:pt x="149" y="174"/>
                    <a:pt x="150" y="174"/>
                    <a:pt x="150" y="174"/>
                  </a:cubicBezTo>
                  <a:cubicBezTo>
                    <a:pt x="150" y="174"/>
                    <a:pt x="151" y="174"/>
                    <a:pt x="151" y="174"/>
                  </a:cubicBezTo>
                  <a:cubicBezTo>
                    <a:pt x="151" y="173"/>
                    <a:pt x="152" y="173"/>
                    <a:pt x="152" y="173"/>
                  </a:cubicBezTo>
                  <a:cubicBezTo>
                    <a:pt x="153" y="173"/>
                    <a:pt x="154" y="174"/>
                    <a:pt x="154" y="175"/>
                  </a:cubicBezTo>
                  <a:cubicBezTo>
                    <a:pt x="154" y="175"/>
                    <a:pt x="153" y="175"/>
                    <a:pt x="153" y="176"/>
                  </a:cubicBezTo>
                  <a:cubicBezTo>
                    <a:pt x="153" y="177"/>
                    <a:pt x="152" y="177"/>
                    <a:pt x="151" y="178"/>
                  </a:cubicBezTo>
                  <a:cubicBezTo>
                    <a:pt x="151" y="178"/>
                    <a:pt x="151" y="179"/>
                    <a:pt x="151" y="179"/>
                  </a:cubicBezTo>
                  <a:cubicBezTo>
                    <a:pt x="151" y="180"/>
                    <a:pt x="151" y="180"/>
                    <a:pt x="150" y="181"/>
                  </a:cubicBezTo>
                  <a:cubicBezTo>
                    <a:pt x="150" y="181"/>
                    <a:pt x="150" y="180"/>
                    <a:pt x="150" y="180"/>
                  </a:cubicBezTo>
                  <a:cubicBezTo>
                    <a:pt x="149" y="181"/>
                    <a:pt x="148" y="182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4" y="185"/>
                    <a:pt x="141" y="186"/>
                    <a:pt x="138" y="186"/>
                  </a:cubicBezTo>
                  <a:cubicBezTo>
                    <a:pt x="137" y="186"/>
                    <a:pt x="137" y="185"/>
                    <a:pt x="137" y="184"/>
                  </a:cubicBezTo>
                  <a:cubicBezTo>
                    <a:pt x="136" y="184"/>
                    <a:pt x="136" y="184"/>
                    <a:pt x="135" y="186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6" y="186"/>
                    <a:pt x="135" y="186"/>
                    <a:pt x="135" y="186"/>
                  </a:cubicBezTo>
                  <a:cubicBezTo>
                    <a:pt x="134" y="186"/>
                    <a:pt x="132" y="186"/>
                    <a:pt x="131" y="186"/>
                  </a:cubicBezTo>
                  <a:cubicBezTo>
                    <a:pt x="130" y="186"/>
                    <a:pt x="129" y="186"/>
                    <a:pt x="128" y="186"/>
                  </a:cubicBezTo>
                  <a:cubicBezTo>
                    <a:pt x="127" y="186"/>
                    <a:pt x="126" y="185"/>
                    <a:pt x="124" y="185"/>
                  </a:cubicBezTo>
                  <a:cubicBezTo>
                    <a:pt x="124" y="185"/>
                    <a:pt x="124" y="185"/>
                    <a:pt x="124" y="185"/>
                  </a:cubicBezTo>
                  <a:cubicBezTo>
                    <a:pt x="123" y="185"/>
                    <a:pt x="123" y="185"/>
                    <a:pt x="122" y="185"/>
                  </a:cubicBezTo>
                  <a:cubicBezTo>
                    <a:pt x="122" y="184"/>
                    <a:pt x="123" y="184"/>
                    <a:pt x="123" y="184"/>
                  </a:cubicBezTo>
                  <a:cubicBezTo>
                    <a:pt x="122" y="184"/>
                    <a:pt x="122" y="183"/>
                    <a:pt x="121" y="183"/>
                  </a:cubicBezTo>
                  <a:cubicBezTo>
                    <a:pt x="121" y="183"/>
                    <a:pt x="121" y="184"/>
                    <a:pt x="121" y="184"/>
                  </a:cubicBezTo>
                  <a:cubicBezTo>
                    <a:pt x="120" y="184"/>
                    <a:pt x="120" y="185"/>
                    <a:pt x="120" y="185"/>
                  </a:cubicBezTo>
                  <a:cubicBezTo>
                    <a:pt x="120" y="185"/>
                    <a:pt x="121" y="185"/>
                    <a:pt x="121" y="185"/>
                  </a:cubicBezTo>
                  <a:cubicBezTo>
                    <a:pt x="121" y="185"/>
                    <a:pt x="121" y="185"/>
                    <a:pt x="121" y="185"/>
                  </a:cubicBezTo>
                  <a:cubicBezTo>
                    <a:pt x="120" y="186"/>
                    <a:pt x="120" y="188"/>
                    <a:pt x="122" y="188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4" y="189"/>
                    <a:pt x="127" y="190"/>
                    <a:pt x="129" y="190"/>
                  </a:cubicBezTo>
                  <a:cubicBezTo>
                    <a:pt x="129" y="190"/>
                    <a:pt x="130" y="190"/>
                    <a:pt x="130" y="190"/>
                  </a:cubicBezTo>
                  <a:cubicBezTo>
                    <a:pt x="130" y="190"/>
                    <a:pt x="131" y="191"/>
                    <a:pt x="131" y="191"/>
                  </a:cubicBezTo>
                  <a:cubicBezTo>
                    <a:pt x="131" y="191"/>
                    <a:pt x="131" y="191"/>
                    <a:pt x="131" y="191"/>
                  </a:cubicBezTo>
                  <a:cubicBezTo>
                    <a:pt x="131" y="191"/>
                    <a:pt x="131" y="190"/>
                    <a:pt x="131" y="190"/>
                  </a:cubicBezTo>
                  <a:cubicBezTo>
                    <a:pt x="134" y="190"/>
                    <a:pt x="137" y="190"/>
                    <a:pt x="140" y="190"/>
                  </a:cubicBezTo>
                  <a:cubicBezTo>
                    <a:pt x="140" y="190"/>
                    <a:pt x="140" y="190"/>
                    <a:pt x="141" y="191"/>
                  </a:cubicBezTo>
                  <a:cubicBezTo>
                    <a:pt x="141" y="191"/>
                    <a:pt x="141" y="190"/>
                    <a:pt x="142" y="190"/>
                  </a:cubicBezTo>
                  <a:cubicBezTo>
                    <a:pt x="142" y="189"/>
                    <a:pt x="142" y="189"/>
                    <a:pt x="143" y="189"/>
                  </a:cubicBezTo>
                  <a:cubicBezTo>
                    <a:pt x="145" y="188"/>
                    <a:pt x="147" y="188"/>
                    <a:pt x="149" y="187"/>
                  </a:cubicBezTo>
                  <a:cubicBezTo>
                    <a:pt x="149" y="186"/>
                    <a:pt x="149" y="186"/>
                    <a:pt x="150" y="186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8"/>
                    <a:pt x="148" y="188"/>
                    <a:pt x="149" y="188"/>
                  </a:cubicBezTo>
                  <a:cubicBezTo>
                    <a:pt x="149" y="188"/>
                    <a:pt x="149" y="188"/>
                    <a:pt x="150" y="188"/>
                  </a:cubicBezTo>
                  <a:cubicBezTo>
                    <a:pt x="150" y="187"/>
                    <a:pt x="150" y="187"/>
                    <a:pt x="151" y="187"/>
                  </a:cubicBezTo>
                  <a:cubicBezTo>
                    <a:pt x="151" y="187"/>
                    <a:pt x="151" y="186"/>
                    <a:pt x="151" y="186"/>
                  </a:cubicBezTo>
                  <a:cubicBezTo>
                    <a:pt x="151" y="186"/>
                    <a:pt x="151" y="186"/>
                    <a:pt x="151" y="185"/>
                  </a:cubicBezTo>
                  <a:cubicBezTo>
                    <a:pt x="151" y="185"/>
                    <a:pt x="152" y="185"/>
                    <a:pt x="152" y="184"/>
                  </a:cubicBezTo>
                  <a:cubicBezTo>
                    <a:pt x="152" y="185"/>
                    <a:pt x="152" y="186"/>
                    <a:pt x="153" y="187"/>
                  </a:cubicBezTo>
                  <a:close/>
                  <a:moveTo>
                    <a:pt x="124" y="166"/>
                  </a:moveTo>
                  <a:cubicBezTo>
                    <a:pt x="124" y="166"/>
                    <a:pt x="124" y="166"/>
                    <a:pt x="124" y="166"/>
                  </a:cubicBezTo>
                  <a:cubicBezTo>
                    <a:pt x="124" y="165"/>
                    <a:pt x="124" y="165"/>
                    <a:pt x="124" y="165"/>
                  </a:cubicBezTo>
                  <a:cubicBezTo>
                    <a:pt x="124" y="164"/>
                    <a:pt x="125" y="164"/>
                    <a:pt x="125" y="164"/>
                  </a:cubicBezTo>
                  <a:cubicBezTo>
                    <a:pt x="127" y="164"/>
                    <a:pt x="128" y="164"/>
                    <a:pt x="129" y="164"/>
                  </a:cubicBezTo>
                  <a:cubicBezTo>
                    <a:pt x="131" y="164"/>
                    <a:pt x="132" y="164"/>
                    <a:pt x="133" y="164"/>
                  </a:cubicBezTo>
                  <a:cubicBezTo>
                    <a:pt x="135" y="164"/>
                    <a:pt x="138" y="163"/>
                    <a:pt x="140" y="162"/>
                  </a:cubicBezTo>
                  <a:cubicBezTo>
                    <a:pt x="140" y="162"/>
                    <a:pt x="140" y="162"/>
                    <a:pt x="141" y="163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2" y="162"/>
                    <a:pt x="142" y="162"/>
                    <a:pt x="142" y="161"/>
                  </a:cubicBezTo>
                  <a:cubicBezTo>
                    <a:pt x="145" y="160"/>
                    <a:pt x="148" y="159"/>
                    <a:pt x="150" y="157"/>
                  </a:cubicBezTo>
                  <a:cubicBezTo>
                    <a:pt x="150" y="157"/>
                    <a:pt x="151" y="157"/>
                    <a:pt x="151" y="157"/>
                  </a:cubicBezTo>
                  <a:cubicBezTo>
                    <a:pt x="151" y="157"/>
                    <a:pt x="152" y="158"/>
                    <a:pt x="152" y="159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6"/>
                    <a:pt x="153" y="155"/>
                  </a:cubicBezTo>
                  <a:cubicBezTo>
                    <a:pt x="152" y="155"/>
                    <a:pt x="152" y="155"/>
                    <a:pt x="152" y="156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3" y="154"/>
                    <a:pt x="153" y="154"/>
                    <a:pt x="154" y="153"/>
                  </a:cubicBezTo>
                  <a:cubicBezTo>
                    <a:pt x="155" y="152"/>
                    <a:pt x="154" y="150"/>
                    <a:pt x="152" y="150"/>
                  </a:cubicBezTo>
                  <a:cubicBezTo>
                    <a:pt x="152" y="150"/>
                    <a:pt x="152" y="150"/>
                    <a:pt x="151" y="150"/>
                  </a:cubicBezTo>
                  <a:cubicBezTo>
                    <a:pt x="151" y="149"/>
                    <a:pt x="151" y="149"/>
                    <a:pt x="151" y="148"/>
                  </a:cubicBezTo>
                  <a:cubicBezTo>
                    <a:pt x="150" y="149"/>
                    <a:pt x="150" y="150"/>
                    <a:pt x="149" y="151"/>
                  </a:cubicBezTo>
                  <a:cubicBezTo>
                    <a:pt x="149" y="151"/>
                    <a:pt x="149" y="151"/>
                    <a:pt x="149" y="152"/>
                  </a:cubicBezTo>
                  <a:cubicBezTo>
                    <a:pt x="150" y="152"/>
                    <a:pt x="150" y="152"/>
                    <a:pt x="149" y="153"/>
                  </a:cubicBezTo>
                  <a:cubicBezTo>
                    <a:pt x="148" y="154"/>
                    <a:pt x="146" y="156"/>
                    <a:pt x="143" y="157"/>
                  </a:cubicBezTo>
                  <a:cubicBezTo>
                    <a:pt x="143" y="157"/>
                    <a:pt x="143" y="157"/>
                    <a:pt x="143" y="157"/>
                  </a:cubicBezTo>
                  <a:cubicBezTo>
                    <a:pt x="143" y="157"/>
                    <a:pt x="144" y="156"/>
                    <a:pt x="144" y="156"/>
                  </a:cubicBezTo>
                  <a:cubicBezTo>
                    <a:pt x="144" y="156"/>
                    <a:pt x="144" y="156"/>
                    <a:pt x="144" y="156"/>
                  </a:cubicBezTo>
                  <a:cubicBezTo>
                    <a:pt x="144" y="155"/>
                    <a:pt x="144" y="155"/>
                    <a:pt x="145" y="154"/>
                  </a:cubicBezTo>
                  <a:cubicBezTo>
                    <a:pt x="143" y="155"/>
                    <a:pt x="142" y="155"/>
                    <a:pt x="140" y="156"/>
                  </a:cubicBezTo>
                  <a:cubicBezTo>
                    <a:pt x="139" y="156"/>
                    <a:pt x="139" y="157"/>
                    <a:pt x="140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37" y="160"/>
                    <a:pt x="134" y="160"/>
                    <a:pt x="130" y="160"/>
                  </a:cubicBezTo>
                  <a:cubicBezTo>
                    <a:pt x="127" y="160"/>
                    <a:pt x="125" y="160"/>
                    <a:pt x="122" y="160"/>
                  </a:cubicBezTo>
                  <a:cubicBezTo>
                    <a:pt x="121" y="160"/>
                    <a:pt x="120" y="160"/>
                    <a:pt x="119" y="162"/>
                  </a:cubicBezTo>
                  <a:cubicBezTo>
                    <a:pt x="119" y="163"/>
                    <a:pt x="120" y="163"/>
                    <a:pt x="121" y="164"/>
                  </a:cubicBezTo>
                  <a:cubicBezTo>
                    <a:pt x="122" y="164"/>
                    <a:pt x="122" y="164"/>
                    <a:pt x="123" y="164"/>
                  </a:cubicBezTo>
                  <a:cubicBezTo>
                    <a:pt x="123" y="164"/>
                    <a:pt x="124" y="164"/>
                    <a:pt x="124" y="164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24" y="164"/>
                    <a:pt x="123" y="165"/>
                    <a:pt x="123" y="165"/>
                  </a:cubicBezTo>
                  <a:cubicBezTo>
                    <a:pt x="123" y="165"/>
                    <a:pt x="123" y="166"/>
                    <a:pt x="124" y="166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4" y="11"/>
                    <a:pt x="35" y="11"/>
                    <a:pt x="36" y="10"/>
                  </a:cubicBezTo>
                  <a:cubicBezTo>
                    <a:pt x="39" y="9"/>
                    <a:pt x="41" y="8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5" y="7"/>
                    <a:pt x="45" y="8"/>
                  </a:cubicBezTo>
                  <a:cubicBezTo>
                    <a:pt x="45" y="9"/>
                    <a:pt x="44" y="10"/>
                    <a:pt x="43" y="10"/>
                  </a:cubicBezTo>
                  <a:cubicBezTo>
                    <a:pt x="42" y="10"/>
                    <a:pt x="41" y="10"/>
                    <a:pt x="39" y="11"/>
                  </a:cubicBezTo>
                  <a:cubicBezTo>
                    <a:pt x="38" y="11"/>
                    <a:pt x="36" y="12"/>
                    <a:pt x="35" y="12"/>
                  </a:cubicBezTo>
                  <a:cubicBezTo>
                    <a:pt x="33" y="13"/>
                    <a:pt x="31" y="14"/>
                    <a:pt x="30" y="15"/>
                  </a:cubicBezTo>
                  <a:cubicBezTo>
                    <a:pt x="29" y="16"/>
                    <a:pt x="29" y="17"/>
                    <a:pt x="28" y="17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1" y="18"/>
                    <a:pt x="33" y="18"/>
                    <a:pt x="35" y="18"/>
                  </a:cubicBezTo>
                  <a:cubicBezTo>
                    <a:pt x="37" y="18"/>
                    <a:pt x="39" y="17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1" y="15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4" y="13"/>
                    <a:pt x="44" y="13"/>
                  </a:cubicBezTo>
                  <a:cubicBezTo>
                    <a:pt x="45" y="14"/>
                    <a:pt x="45" y="14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6" y="14"/>
                    <a:pt x="48" y="13"/>
                    <a:pt x="50" y="12"/>
                  </a:cubicBezTo>
                  <a:cubicBezTo>
                    <a:pt x="52" y="10"/>
                    <a:pt x="54" y="8"/>
                    <a:pt x="55" y="6"/>
                  </a:cubicBezTo>
                  <a:cubicBezTo>
                    <a:pt x="56" y="6"/>
                    <a:pt x="56" y="5"/>
                    <a:pt x="55" y="5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5"/>
                    <a:pt x="51" y="5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9" y="5"/>
                    <a:pt x="48" y="5"/>
                    <a:pt x="47" y="5"/>
                  </a:cubicBezTo>
                  <a:cubicBezTo>
                    <a:pt x="46" y="5"/>
                    <a:pt x="44" y="5"/>
                    <a:pt x="42" y="5"/>
                  </a:cubicBezTo>
                  <a:cubicBezTo>
                    <a:pt x="40" y="6"/>
                    <a:pt x="39" y="6"/>
                    <a:pt x="37" y="7"/>
                  </a:cubicBezTo>
                  <a:cubicBezTo>
                    <a:pt x="37" y="7"/>
                    <a:pt x="37" y="8"/>
                    <a:pt x="37" y="8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9"/>
                    <a:pt x="33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147" y="174"/>
                  </a:moveTo>
                  <a:cubicBezTo>
                    <a:pt x="147" y="174"/>
                    <a:pt x="147" y="174"/>
                    <a:pt x="147" y="174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48" y="173"/>
                    <a:pt x="149" y="172"/>
                    <a:pt x="150" y="171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152" y="171"/>
                    <a:pt x="153" y="170"/>
                    <a:pt x="154" y="170"/>
                  </a:cubicBezTo>
                  <a:cubicBezTo>
                    <a:pt x="154" y="169"/>
                    <a:pt x="154" y="165"/>
                    <a:pt x="154" y="164"/>
                  </a:cubicBezTo>
                  <a:cubicBezTo>
                    <a:pt x="153" y="165"/>
                    <a:pt x="152" y="166"/>
                    <a:pt x="152" y="167"/>
                  </a:cubicBezTo>
                  <a:cubicBezTo>
                    <a:pt x="150" y="166"/>
                    <a:pt x="150" y="167"/>
                    <a:pt x="149" y="168"/>
                  </a:cubicBezTo>
                  <a:cubicBezTo>
                    <a:pt x="149" y="168"/>
                    <a:pt x="148" y="168"/>
                    <a:pt x="148" y="169"/>
                  </a:cubicBezTo>
                  <a:cubicBezTo>
                    <a:pt x="147" y="169"/>
                    <a:pt x="146" y="170"/>
                    <a:pt x="145" y="170"/>
                  </a:cubicBezTo>
                  <a:cubicBezTo>
                    <a:pt x="145" y="170"/>
                    <a:pt x="145" y="170"/>
                    <a:pt x="144" y="171"/>
                  </a:cubicBezTo>
                  <a:cubicBezTo>
                    <a:pt x="144" y="170"/>
                    <a:pt x="144" y="170"/>
                    <a:pt x="145" y="169"/>
                  </a:cubicBezTo>
                  <a:cubicBezTo>
                    <a:pt x="145" y="169"/>
                    <a:pt x="145" y="169"/>
                    <a:pt x="145" y="168"/>
                  </a:cubicBezTo>
                  <a:cubicBezTo>
                    <a:pt x="145" y="168"/>
                    <a:pt x="144" y="168"/>
                    <a:pt x="144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70"/>
                    <a:pt x="143" y="171"/>
                    <a:pt x="142" y="171"/>
                  </a:cubicBezTo>
                  <a:cubicBezTo>
                    <a:pt x="142" y="171"/>
                    <a:pt x="142" y="171"/>
                    <a:pt x="142" y="171"/>
                  </a:cubicBezTo>
                  <a:cubicBezTo>
                    <a:pt x="142" y="172"/>
                    <a:pt x="141" y="172"/>
                    <a:pt x="141" y="172"/>
                  </a:cubicBezTo>
                  <a:cubicBezTo>
                    <a:pt x="140" y="172"/>
                    <a:pt x="140" y="172"/>
                    <a:pt x="140" y="172"/>
                  </a:cubicBezTo>
                  <a:cubicBezTo>
                    <a:pt x="138" y="173"/>
                    <a:pt x="137" y="173"/>
                    <a:pt x="135" y="173"/>
                  </a:cubicBezTo>
                  <a:cubicBezTo>
                    <a:pt x="135" y="173"/>
                    <a:pt x="135" y="172"/>
                    <a:pt x="135" y="172"/>
                  </a:cubicBezTo>
                  <a:cubicBezTo>
                    <a:pt x="134" y="172"/>
                    <a:pt x="134" y="173"/>
                    <a:pt x="133" y="173"/>
                  </a:cubicBezTo>
                  <a:cubicBezTo>
                    <a:pt x="133" y="173"/>
                    <a:pt x="132" y="173"/>
                    <a:pt x="132" y="173"/>
                  </a:cubicBezTo>
                  <a:cubicBezTo>
                    <a:pt x="130" y="173"/>
                    <a:pt x="127" y="173"/>
                    <a:pt x="125" y="173"/>
                  </a:cubicBezTo>
                  <a:cubicBezTo>
                    <a:pt x="123" y="173"/>
                    <a:pt x="121" y="173"/>
                    <a:pt x="119" y="172"/>
                  </a:cubicBezTo>
                  <a:cubicBezTo>
                    <a:pt x="119" y="172"/>
                    <a:pt x="118" y="172"/>
                    <a:pt x="118" y="173"/>
                  </a:cubicBezTo>
                  <a:cubicBezTo>
                    <a:pt x="117" y="174"/>
                    <a:pt x="117" y="174"/>
                    <a:pt x="116" y="174"/>
                  </a:cubicBezTo>
                  <a:cubicBezTo>
                    <a:pt x="117" y="174"/>
                    <a:pt x="117" y="174"/>
                    <a:pt x="117" y="174"/>
                  </a:cubicBezTo>
                  <a:cubicBezTo>
                    <a:pt x="117" y="176"/>
                    <a:pt x="118" y="176"/>
                    <a:pt x="120" y="176"/>
                  </a:cubicBezTo>
                  <a:cubicBezTo>
                    <a:pt x="120" y="176"/>
                    <a:pt x="121" y="176"/>
                    <a:pt x="122" y="176"/>
                  </a:cubicBezTo>
                  <a:cubicBezTo>
                    <a:pt x="124" y="176"/>
                    <a:pt x="125" y="177"/>
                    <a:pt x="127" y="177"/>
                  </a:cubicBezTo>
                  <a:cubicBezTo>
                    <a:pt x="129" y="177"/>
                    <a:pt x="132" y="177"/>
                    <a:pt x="134" y="177"/>
                  </a:cubicBezTo>
                  <a:cubicBezTo>
                    <a:pt x="135" y="177"/>
                    <a:pt x="135" y="177"/>
                    <a:pt x="136" y="177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6" y="177"/>
                    <a:pt x="136" y="177"/>
                    <a:pt x="136" y="177"/>
                  </a:cubicBezTo>
                  <a:cubicBezTo>
                    <a:pt x="137" y="177"/>
                    <a:pt x="137" y="176"/>
                    <a:pt x="138" y="176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7"/>
                    <a:pt x="138" y="177"/>
                    <a:pt x="139" y="177"/>
                  </a:cubicBezTo>
                  <a:cubicBezTo>
                    <a:pt x="139" y="176"/>
                    <a:pt x="139" y="176"/>
                    <a:pt x="140" y="176"/>
                  </a:cubicBezTo>
                  <a:cubicBezTo>
                    <a:pt x="142" y="175"/>
                    <a:pt x="144" y="175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5" y="175"/>
                    <a:pt x="144" y="176"/>
                    <a:pt x="142" y="178"/>
                  </a:cubicBezTo>
                  <a:cubicBezTo>
                    <a:pt x="142" y="178"/>
                    <a:pt x="142" y="178"/>
                    <a:pt x="143" y="178"/>
                  </a:cubicBezTo>
                  <a:cubicBezTo>
                    <a:pt x="145" y="177"/>
                    <a:pt x="146" y="176"/>
                    <a:pt x="148" y="175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close/>
                  <a:moveTo>
                    <a:pt x="69" y="125"/>
                  </a:moveTo>
                  <a:cubicBezTo>
                    <a:pt x="69" y="125"/>
                    <a:pt x="69" y="125"/>
                    <a:pt x="69" y="125"/>
                  </a:cubicBezTo>
                  <a:cubicBezTo>
                    <a:pt x="68" y="125"/>
                    <a:pt x="67" y="125"/>
                    <a:pt x="65" y="125"/>
                  </a:cubicBezTo>
                  <a:cubicBezTo>
                    <a:pt x="63" y="125"/>
                    <a:pt x="61" y="125"/>
                    <a:pt x="58" y="125"/>
                  </a:cubicBezTo>
                  <a:cubicBezTo>
                    <a:pt x="58" y="125"/>
                    <a:pt x="58" y="125"/>
                    <a:pt x="57" y="125"/>
                  </a:cubicBezTo>
                  <a:cubicBezTo>
                    <a:pt x="57" y="126"/>
                    <a:pt x="56" y="126"/>
                    <a:pt x="56" y="125"/>
                  </a:cubicBezTo>
                  <a:cubicBezTo>
                    <a:pt x="56" y="125"/>
                    <a:pt x="56" y="125"/>
                    <a:pt x="55" y="125"/>
                  </a:cubicBezTo>
                  <a:cubicBezTo>
                    <a:pt x="54" y="125"/>
                    <a:pt x="52" y="125"/>
                    <a:pt x="50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6"/>
                    <a:pt x="48" y="126"/>
                    <a:pt x="47" y="126"/>
                  </a:cubicBezTo>
                  <a:cubicBezTo>
                    <a:pt x="46" y="126"/>
                    <a:pt x="45" y="126"/>
                    <a:pt x="44" y="126"/>
                  </a:cubicBezTo>
                  <a:cubicBezTo>
                    <a:pt x="42" y="125"/>
                    <a:pt x="40" y="125"/>
                    <a:pt x="38" y="124"/>
                  </a:cubicBezTo>
                  <a:cubicBezTo>
                    <a:pt x="38" y="124"/>
                    <a:pt x="37" y="124"/>
                    <a:pt x="36" y="124"/>
                  </a:cubicBezTo>
                  <a:cubicBezTo>
                    <a:pt x="38" y="127"/>
                    <a:pt x="38" y="127"/>
                    <a:pt x="37" y="129"/>
                  </a:cubicBezTo>
                  <a:cubicBezTo>
                    <a:pt x="39" y="129"/>
                    <a:pt x="40" y="130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4" y="130"/>
                    <a:pt x="46" y="130"/>
                    <a:pt x="48" y="130"/>
                  </a:cubicBezTo>
                  <a:cubicBezTo>
                    <a:pt x="51" y="130"/>
                    <a:pt x="55" y="129"/>
                    <a:pt x="58" y="130"/>
                  </a:cubicBezTo>
                  <a:cubicBezTo>
                    <a:pt x="59" y="130"/>
                    <a:pt x="59" y="130"/>
                    <a:pt x="60" y="130"/>
                  </a:cubicBezTo>
                  <a:cubicBezTo>
                    <a:pt x="60" y="130"/>
                    <a:pt x="60" y="129"/>
                    <a:pt x="60" y="129"/>
                  </a:cubicBezTo>
                  <a:cubicBezTo>
                    <a:pt x="61" y="128"/>
                    <a:pt x="61" y="128"/>
                    <a:pt x="62" y="128"/>
                  </a:cubicBezTo>
                  <a:cubicBezTo>
                    <a:pt x="62" y="128"/>
                    <a:pt x="63" y="128"/>
                    <a:pt x="63" y="128"/>
                  </a:cubicBezTo>
                  <a:cubicBezTo>
                    <a:pt x="63" y="129"/>
                    <a:pt x="64" y="129"/>
                    <a:pt x="64" y="129"/>
                  </a:cubicBezTo>
                  <a:cubicBezTo>
                    <a:pt x="67" y="130"/>
                    <a:pt x="69" y="130"/>
                    <a:pt x="71" y="130"/>
                  </a:cubicBezTo>
                  <a:cubicBezTo>
                    <a:pt x="75" y="130"/>
                    <a:pt x="78" y="129"/>
                    <a:pt x="81" y="129"/>
                  </a:cubicBezTo>
                  <a:cubicBezTo>
                    <a:pt x="81" y="129"/>
                    <a:pt x="82" y="129"/>
                    <a:pt x="83" y="129"/>
                  </a:cubicBezTo>
                  <a:cubicBezTo>
                    <a:pt x="82" y="129"/>
                    <a:pt x="82" y="128"/>
                    <a:pt x="81" y="128"/>
                  </a:cubicBezTo>
                  <a:cubicBezTo>
                    <a:pt x="79" y="128"/>
                    <a:pt x="77" y="128"/>
                    <a:pt x="75" y="128"/>
                  </a:cubicBezTo>
                  <a:cubicBezTo>
                    <a:pt x="72" y="128"/>
                    <a:pt x="70" y="128"/>
                    <a:pt x="67" y="128"/>
                  </a:cubicBezTo>
                  <a:cubicBezTo>
                    <a:pt x="67" y="128"/>
                    <a:pt x="67" y="128"/>
                    <a:pt x="66" y="128"/>
                  </a:cubicBezTo>
                  <a:cubicBezTo>
                    <a:pt x="66" y="127"/>
                    <a:pt x="66" y="127"/>
                    <a:pt x="66" y="126"/>
                  </a:cubicBezTo>
                  <a:cubicBezTo>
                    <a:pt x="66" y="126"/>
                    <a:pt x="67" y="126"/>
                    <a:pt x="67" y="126"/>
                  </a:cubicBezTo>
                  <a:cubicBezTo>
                    <a:pt x="68" y="126"/>
                    <a:pt x="68" y="126"/>
                    <a:pt x="69" y="125"/>
                  </a:cubicBezTo>
                  <a:close/>
                  <a:moveTo>
                    <a:pt x="62" y="231"/>
                  </a:moveTo>
                  <a:cubicBezTo>
                    <a:pt x="60" y="231"/>
                    <a:pt x="59" y="232"/>
                    <a:pt x="57" y="232"/>
                  </a:cubicBezTo>
                  <a:cubicBezTo>
                    <a:pt x="55" y="233"/>
                    <a:pt x="52" y="234"/>
                    <a:pt x="50" y="235"/>
                  </a:cubicBezTo>
                  <a:cubicBezTo>
                    <a:pt x="50" y="235"/>
                    <a:pt x="49" y="235"/>
                    <a:pt x="49" y="235"/>
                  </a:cubicBezTo>
                  <a:cubicBezTo>
                    <a:pt x="50" y="236"/>
                    <a:pt x="52" y="236"/>
                    <a:pt x="53" y="236"/>
                  </a:cubicBezTo>
                  <a:cubicBezTo>
                    <a:pt x="53" y="236"/>
                    <a:pt x="54" y="236"/>
                    <a:pt x="54" y="236"/>
                  </a:cubicBezTo>
                  <a:cubicBezTo>
                    <a:pt x="55" y="237"/>
                    <a:pt x="55" y="237"/>
                    <a:pt x="55" y="238"/>
                  </a:cubicBezTo>
                  <a:cubicBezTo>
                    <a:pt x="55" y="238"/>
                    <a:pt x="55" y="238"/>
                    <a:pt x="54" y="239"/>
                  </a:cubicBezTo>
                  <a:cubicBezTo>
                    <a:pt x="54" y="239"/>
                    <a:pt x="53" y="239"/>
                    <a:pt x="53" y="239"/>
                  </a:cubicBezTo>
                  <a:cubicBezTo>
                    <a:pt x="52" y="239"/>
                    <a:pt x="50" y="239"/>
                    <a:pt x="49" y="239"/>
                  </a:cubicBezTo>
                  <a:cubicBezTo>
                    <a:pt x="48" y="239"/>
                    <a:pt x="47" y="239"/>
                    <a:pt x="46" y="239"/>
                  </a:cubicBezTo>
                  <a:cubicBezTo>
                    <a:pt x="46" y="239"/>
                    <a:pt x="46" y="239"/>
                    <a:pt x="47" y="239"/>
                  </a:cubicBezTo>
                  <a:cubicBezTo>
                    <a:pt x="48" y="240"/>
                    <a:pt x="49" y="241"/>
                    <a:pt x="50" y="241"/>
                  </a:cubicBezTo>
                  <a:cubicBezTo>
                    <a:pt x="53" y="242"/>
                    <a:pt x="55" y="242"/>
                    <a:pt x="57" y="243"/>
                  </a:cubicBezTo>
                  <a:cubicBezTo>
                    <a:pt x="58" y="243"/>
                    <a:pt x="58" y="243"/>
                    <a:pt x="59" y="243"/>
                  </a:cubicBezTo>
                  <a:cubicBezTo>
                    <a:pt x="59" y="243"/>
                    <a:pt x="59" y="243"/>
                    <a:pt x="59" y="242"/>
                  </a:cubicBezTo>
                  <a:cubicBezTo>
                    <a:pt x="58" y="241"/>
                    <a:pt x="57" y="239"/>
                    <a:pt x="57" y="238"/>
                  </a:cubicBezTo>
                  <a:cubicBezTo>
                    <a:pt x="57" y="237"/>
                    <a:pt x="56" y="237"/>
                    <a:pt x="56" y="237"/>
                  </a:cubicBezTo>
                  <a:cubicBezTo>
                    <a:pt x="56" y="235"/>
                    <a:pt x="57" y="235"/>
                    <a:pt x="58" y="235"/>
                  </a:cubicBezTo>
                  <a:cubicBezTo>
                    <a:pt x="59" y="235"/>
                    <a:pt x="59" y="236"/>
                    <a:pt x="60" y="236"/>
                  </a:cubicBezTo>
                  <a:cubicBezTo>
                    <a:pt x="61" y="237"/>
                    <a:pt x="63" y="238"/>
                    <a:pt x="64" y="240"/>
                  </a:cubicBezTo>
                  <a:cubicBezTo>
                    <a:pt x="64" y="240"/>
                    <a:pt x="65" y="240"/>
                    <a:pt x="65" y="240"/>
                  </a:cubicBezTo>
                  <a:cubicBezTo>
                    <a:pt x="65" y="240"/>
                    <a:pt x="65" y="240"/>
                    <a:pt x="65" y="240"/>
                  </a:cubicBezTo>
                  <a:cubicBezTo>
                    <a:pt x="67" y="238"/>
                    <a:pt x="68" y="237"/>
                    <a:pt x="69" y="236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8" y="233"/>
                    <a:pt x="68" y="232"/>
                    <a:pt x="68" y="230"/>
                  </a:cubicBezTo>
                  <a:cubicBezTo>
                    <a:pt x="67" y="230"/>
                    <a:pt x="66" y="230"/>
                    <a:pt x="66" y="230"/>
                  </a:cubicBezTo>
                  <a:cubicBezTo>
                    <a:pt x="66" y="230"/>
                    <a:pt x="65" y="230"/>
                    <a:pt x="65" y="231"/>
                  </a:cubicBezTo>
                  <a:cubicBezTo>
                    <a:pt x="65" y="231"/>
                    <a:pt x="65" y="231"/>
                    <a:pt x="65" y="231"/>
                  </a:cubicBezTo>
                  <a:cubicBezTo>
                    <a:pt x="64" y="232"/>
                    <a:pt x="63" y="232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lose/>
                  <a:moveTo>
                    <a:pt x="114" y="112"/>
                  </a:moveTo>
                  <a:cubicBezTo>
                    <a:pt x="114" y="112"/>
                    <a:pt x="114" y="112"/>
                    <a:pt x="114" y="112"/>
                  </a:cubicBezTo>
                  <a:cubicBezTo>
                    <a:pt x="111" y="113"/>
                    <a:pt x="109" y="113"/>
                    <a:pt x="107" y="114"/>
                  </a:cubicBezTo>
                  <a:cubicBezTo>
                    <a:pt x="106" y="114"/>
                    <a:pt x="105" y="113"/>
                    <a:pt x="105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3" y="112"/>
                    <a:pt x="101" y="112"/>
                    <a:pt x="99" y="112"/>
                  </a:cubicBezTo>
                  <a:cubicBezTo>
                    <a:pt x="99" y="113"/>
                    <a:pt x="99" y="114"/>
                    <a:pt x="99" y="114"/>
                  </a:cubicBezTo>
                  <a:cubicBezTo>
                    <a:pt x="99" y="117"/>
                    <a:pt x="100" y="119"/>
                    <a:pt x="101" y="120"/>
                  </a:cubicBezTo>
                  <a:cubicBezTo>
                    <a:pt x="101" y="121"/>
                    <a:pt x="101" y="121"/>
                    <a:pt x="101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6" y="122"/>
                    <a:pt x="106" y="121"/>
                    <a:pt x="106" y="121"/>
                  </a:cubicBezTo>
                  <a:cubicBezTo>
                    <a:pt x="106" y="121"/>
                    <a:pt x="107" y="121"/>
                    <a:pt x="108" y="121"/>
                  </a:cubicBezTo>
                  <a:cubicBezTo>
                    <a:pt x="108" y="121"/>
                    <a:pt x="108" y="121"/>
                    <a:pt x="108" y="121"/>
                  </a:cubicBezTo>
                  <a:cubicBezTo>
                    <a:pt x="110" y="121"/>
                    <a:pt x="112" y="121"/>
                    <a:pt x="114" y="121"/>
                  </a:cubicBezTo>
                  <a:cubicBezTo>
                    <a:pt x="114" y="121"/>
                    <a:pt x="115" y="121"/>
                    <a:pt x="115" y="121"/>
                  </a:cubicBezTo>
                  <a:cubicBezTo>
                    <a:pt x="115" y="118"/>
                    <a:pt x="115" y="115"/>
                    <a:pt x="114" y="112"/>
                  </a:cubicBezTo>
                  <a:close/>
                  <a:moveTo>
                    <a:pt x="124" y="209"/>
                  </a:moveTo>
                  <a:cubicBezTo>
                    <a:pt x="122" y="211"/>
                    <a:pt x="120" y="212"/>
                    <a:pt x="119" y="213"/>
                  </a:cubicBezTo>
                  <a:cubicBezTo>
                    <a:pt x="120" y="213"/>
                    <a:pt x="122" y="212"/>
                    <a:pt x="123" y="212"/>
                  </a:cubicBezTo>
                  <a:cubicBezTo>
                    <a:pt x="122" y="213"/>
                    <a:pt x="123" y="214"/>
                    <a:pt x="124" y="215"/>
                  </a:cubicBezTo>
                  <a:cubicBezTo>
                    <a:pt x="125" y="216"/>
                    <a:pt x="127" y="216"/>
                    <a:pt x="128" y="216"/>
                  </a:cubicBezTo>
                  <a:cubicBezTo>
                    <a:pt x="131" y="216"/>
                    <a:pt x="134" y="216"/>
                    <a:pt x="137" y="215"/>
                  </a:cubicBezTo>
                  <a:cubicBezTo>
                    <a:pt x="137" y="215"/>
                    <a:pt x="138" y="215"/>
                    <a:pt x="138" y="216"/>
                  </a:cubicBezTo>
                  <a:cubicBezTo>
                    <a:pt x="138" y="215"/>
                    <a:pt x="138" y="215"/>
                    <a:pt x="139" y="215"/>
                  </a:cubicBezTo>
                  <a:cubicBezTo>
                    <a:pt x="141" y="215"/>
                    <a:pt x="143" y="214"/>
                    <a:pt x="145" y="213"/>
                  </a:cubicBezTo>
                  <a:cubicBezTo>
                    <a:pt x="147" y="213"/>
                    <a:pt x="148" y="212"/>
                    <a:pt x="150" y="211"/>
                  </a:cubicBezTo>
                  <a:cubicBezTo>
                    <a:pt x="151" y="211"/>
                    <a:pt x="151" y="210"/>
                    <a:pt x="152" y="210"/>
                  </a:cubicBezTo>
                  <a:cubicBezTo>
                    <a:pt x="153" y="209"/>
                    <a:pt x="153" y="208"/>
                    <a:pt x="152" y="207"/>
                  </a:cubicBezTo>
                  <a:cubicBezTo>
                    <a:pt x="152" y="207"/>
                    <a:pt x="151" y="206"/>
                    <a:pt x="150" y="207"/>
                  </a:cubicBezTo>
                  <a:cubicBezTo>
                    <a:pt x="150" y="207"/>
                    <a:pt x="149" y="207"/>
                    <a:pt x="149" y="207"/>
                  </a:cubicBezTo>
                  <a:cubicBezTo>
                    <a:pt x="149" y="208"/>
                    <a:pt x="148" y="208"/>
                    <a:pt x="148" y="208"/>
                  </a:cubicBezTo>
                  <a:cubicBezTo>
                    <a:pt x="147" y="209"/>
                    <a:pt x="147" y="209"/>
                    <a:pt x="146" y="209"/>
                  </a:cubicBezTo>
                  <a:cubicBezTo>
                    <a:pt x="142" y="211"/>
                    <a:pt x="138" y="212"/>
                    <a:pt x="133" y="212"/>
                  </a:cubicBezTo>
                  <a:cubicBezTo>
                    <a:pt x="132" y="212"/>
                    <a:pt x="132" y="212"/>
                    <a:pt x="131" y="212"/>
                  </a:cubicBezTo>
                  <a:cubicBezTo>
                    <a:pt x="131" y="212"/>
                    <a:pt x="131" y="211"/>
                    <a:pt x="131" y="210"/>
                  </a:cubicBezTo>
                  <a:cubicBezTo>
                    <a:pt x="130" y="211"/>
                    <a:pt x="130" y="211"/>
                    <a:pt x="130" y="211"/>
                  </a:cubicBezTo>
                  <a:cubicBezTo>
                    <a:pt x="130" y="211"/>
                    <a:pt x="130" y="212"/>
                    <a:pt x="130" y="212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28" y="212"/>
                    <a:pt x="127" y="212"/>
                    <a:pt x="127" y="212"/>
                  </a:cubicBezTo>
                  <a:cubicBezTo>
                    <a:pt x="126" y="212"/>
                    <a:pt x="125" y="211"/>
                    <a:pt x="124" y="211"/>
                  </a:cubicBezTo>
                  <a:cubicBezTo>
                    <a:pt x="124" y="211"/>
                    <a:pt x="124" y="210"/>
                    <a:pt x="124" y="209"/>
                  </a:cubicBezTo>
                  <a:close/>
                  <a:moveTo>
                    <a:pt x="56" y="135"/>
                  </a:moveTo>
                  <a:cubicBezTo>
                    <a:pt x="56" y="135"/>
                    <a:pt x="56" y="135"/>
                    <a:pt x="56" y="135"/>
                  </a:cubicBezTo>
                  <a:cubicBezTo>
                    <a:pt x="56" y="135"/>
                    <a:pt x="56" y="135"/>
                    <a:pt x="55" y="135"/>
                  </a:cubicBezTo>
                  <a:cubicBezTo>
                    <a:pt x="50" y="135"/>
                    <a:pt x="46" y="134"/>
                    <a:pt x="41" y="133"/>
                  </a:cubicBezTo>
                  <a:cubicBezTo>
                    <a:pt x="41" y="133"/>
                    <a:pt x="40" y="133"/>
                    <a:pt x="40" y="133"/>
                  </a:cubicBezTo>
                  <a:cubicBezTo>
                    <a:pt x="39" y="133"/>
                    <a:pt x="37" y="133"/>
                    <a:pt x="36" y="134"/>
                  </a:cubicBezTo>
                  <a:cubicBezTo>
                    <a:pt x="36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4" y="134"/>
                  </a:cubicBezTo>
                  <a:cubicBezTo>
                    <a:pt x="34" y="134"/>
                    <a:pt x="34" y="134"/>
                    <a:pt x="33" y="134"/>
                  </a:cubicBezTo>
                  <a:cubicBezTo>
                    <a:pt x="32" y="135"/>
                    <a:pt x="31" y="135"/>
                    <a:pt x="30" y="135"/>
                  </a:cubicBezTo>
                  <a:cubicBezTo>
                    <a:pt x="29" y="135"/>
                    <a:pt x="29" y="136"/>
                    <a:pt x="29" y="136"/>
                  </a:cubicBezTo>
                  <a:cubicBezTo>
                    <a:pt x="29" y="136"/>
                    <a:pt x="30" y="136"/>
                    <a:pt x="30" y="136"/>
                  </a:cubicBezTo>
                  <a:cubicBezTo>
                    <a:pt x="32" y="137"/>
                    <a:pt x="34" y="138"/>
                    <a:pt x="36" y="138"/>
                  </a:cubicBezTo>
                  <a:cubicBezTo>
                    <a:pt x="40" y="139"/>
                    <a:pt x="45" y="139"/>
                    <a:pt x="49" y="140"/>
                  </a:cubicBezTo>
                  <a:cubicBezTo>
                    <a:pt x="50" y="140"/>
                    <a:pt x="50" y="139"/>
                    <a:pt x="51" y="139"/>
                  </a:cubicBezTo>
                  <a:cubicBezTo>
                    <a:pt x="52" y="138"/>
                    <a:pt x="54" y="137"/>
                    <a:pt x="56" y="136"/>
                  </a:cubicBezTo>
                  <a:cubicBezTo>
                    <a:pt x="56" y="136"/>
                    <a:pt x="56" y="136"/>
                    <a:pt x="56" y="135"/>
                  </a:cubicBezTo>
                  <a:close/>
                  <a:moveTo>
                    <a:pt x="29" y="150"/>
                  </a:moveTo>
                  <a:cubicBezTo>
                    <a:pt x="30" y="150"/>
                    <a:pt x="30" y="150"/>
                    <a:pt x="30" y="150"/>
                  </a:cubicBezTo>
                  <a:cubicBezTo>
                    <a:pt x="31" y="150"/>
                    <a:pt x="32" y="151"/>
                    <a:pt x="33" y="151"/>
                  </a:cubicBezTo>
                  <a:cubicBezTo>
                    <a:pt x="36" y="151"/>
                    <a:pt x="39" y="152"/>
                    <a:pt x="41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7" y="148"/>
                    <a:pt x="52" y="145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42"/>
                    <a:pt x="56" y="142"/>
                    <a:pt x="56" y="141"/>
                  </a:cubicBezTo>
                  <a:cubicBezTo>
                    <a:pt x="55" y="141"/>
                    <a:pt x="54" y="142"/>
                    <a:pt x="53" y="142"/>
                  </a:cubicBezTo>
                  <a:cubicBezTo>
                    <a:pt x="52" y="143"/>
                    <a:pt x="51" y="143"/>
                    <a:pt x="49" y="144"/>
                  </a:cubicBezTo>
                  <a:cubicBezTo>
                    <a:pt x="48" y="144"/>
                    <a:pt x="47" y="145"/>
                    <a:pt x="46" y="145"/>
                  </a:cubicBezTo>
                  <a:cubicBezTo>
                    <a:pt x="45" y="145"/>
                    <a:pt x="45" y="145"/>
                    <a:pt x="45" y="144"/>
                  </a:cubicBezTo>
                  <a:cubicBezTo>
                    <a:pt x="45" y="144"/>
                    <a:pt x="45" y="144"/>
                    <a:pt x="44" y="143"/>
                  </a:cubicBezTo>
                  <a:cubicBezTo>
                    <a:pt x="43" y="144"/>
                    <a:pt x="42" y="144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1" y="146"/>
                    <a:pt x="40" y="147"/>
                    <a:pt x="39" y="147"/>
                  </a:cubicBezTo>
                  <a:cubicBezTo>
                    <a:pt x="39" y="147"/>
                    <a:pt x="38" y="147"/>
                    <a:pt x="38" y="147"/>
                  </a:cubicBezTo>
                  <a:cubicBezTo>
                    <a:pt x="37" y="147"/>
                    <a:pt x="36" y="147"/>
                    <a:pt x="35" y="147"/>
                  </a:cubicBezTo>
                  <a:cubicBezTo>
                    <a:pt x="35" y="147"/>
                    <a:pt x="34" y="147"/>
                    <a:pt x="34" y="147"/>
                  </a:cubicBezTo>
                  <a:cubicBezTo>
                    <a:pt x="33" y="148"/>
                    <a:pt x="32" y="148"/>
                    <a:pt x="30" y="149"/>
                  </a:cubicBezTo>
                  <a:cubicBezTo>
                    <a:pt x="30" y="149"/>
                    <a:pt x="30" y="149"/>
                    <a:pt x="29" y="150"/>
                  </a:cubicBezTo>
                  <a:close/>
                  <a:moveTo>
                    <a:pt x="29" y="134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7" y="133"/>
                    <a:pt x="26" y="133"/>
                    <a:pt x="24" y="133"/>
                  </a:cubicBezTo>
                  <a:cubicBezTo>
                    <a:pt x="23" y="133"/>
                    <a:pt x="21" y="133"/>
                    <a:pt x="20" y="133"/>
                  </a:cubicBezTo>
                  <a:cubicBezTo>
                    <a:pt x="18" y="133"/>
                    <a:pt x="19" y="133"/>
                    <a:pt x="18" y="134"/>
                  </a:cubicBezTo>
                  <a:cubicBezTo>
                    <a:pt x="17" y="135"/>
                    <a:pt x="16" y="136"/>
                    <a:pt x="16" y="137"/>
                  </a:cubicBezTo>
                  <a:cubicBezTo>
                    <a:pt x="16" y="137"/>
                    <a:pt x="17" y="138"/>
                    <a:pt x="17" y="138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9"/>
                    <a:pt x="19" y="139"/>
                    <a:pt x="20" y="140"/>
                  </a:cubicBezTo>
                  <a:cubicBezTo>
                    <a:pt x="21" y="139"/>
                    <a:pt x="21" y="138"/>
                    <a:pt x="22" y="138"/>
                  </a:cubicBezTo>
                  <a:cubicBezTo>
                    <a:pt x="22" y="138"/>
                    <a:pt x="23" y="137"/>
                    <a:pt x="23" y="137"/>
                  </a:cubicBezTo>
                  <a:cubicBezTo>
                    <a:pt x="24" y="137"/>
                    <a:pt x="24" y="138"/>
                    <a:pt x="24" y="138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4" y="140"/>
                    <a:pt x="24" y="140"/>
                    <a:pt x="23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6" y="140"/>
                    <a:pt x="28" y="141"/>
                    <a:pt x="31" y="141"/>
                  </a:cubicBezTo>
                  <a:cubicBezTo>
                    <a:pt x="33" y="141"/>
                    <a:pt x="36" y="142"/>
                    <a:pt x="38" y="143"/>
                  </a:cubicBezTo>
                  <a:cubicBezTo>
                    <a:pt x="39" y="144"/>
                    <a:pt x="39" y="143"/>
                    <a:pt x="39" y="143"/>
                  </a:cubicBezTo>
                  <a:cubicBezTo>
                    <a:pt x="42" y="143"/>
                    <a:pt x="44" y="142"/>
                    <a:pt x="46" y="141"/>
                  </a:cubicBezTo>
                  <a:cubicBezTo>
                    <a:pt x="46" y="141"/>
                    <a:pt x="46" y="141"/>
                    <a:pt x="47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2" y="141"/>
                    <a:pt x="39" y="140"/>
                    <a:pt x="36" y="140"/>
                  </a:cubicBezTo>
                  <a:cubicBezTo>
                    <a:pt x="34" y="140"/>
                    <a:pt x="32" y="139"/>
                    <a:pt x="29" y="138"/>
                  </a:cubicBezTo>
                  <a:cubicBezTo>
                    <a:pt x="29" y="138"/>
                    <a:pt x="28" y="137"/>
                    <a:pt x="28" y="137"/>
                  </a:cubicBezTo>
                  <a:cubicBezTo>
                    <a:pt x="27" y="136"/>
                    <a:pt x="27" y="135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lose/>
                  <a:moveTo>
                    <a:pt x="123" y="227"/>
                  </a:moveTo>
                  <a:cubicBezTo>
                    <a:pt x="124" y="228"/>
                    <a:pt x="124" y="228"/>
                    <a:pt x="125" y="228"/>
                  </a:cubicBezTo>
                  <a:cubicBezTo>
                    <a:pt x="125" y="228"/>
                    <a:pt x="126" y="228"/>
                    <a:pt x="126" y="229"/>
                  </a:cubicBezTo>
                  <a:cubicBezTo>
                    <a:pt x="131" y="229"/>
                    <a:pt x="135" y="229"/>
                    <a:pt x="140" y="229"/>
                  </a:cubicBezTo>
                  <a:cubicBezTo>
                    <a:pt x="142" y="229"/>
                    <a:pt x="145" y="228"/>
                    <a:pt x="147" y="226"/>
                  </a:cubicBezTo>
                  <a:cubicBezTo>
                    <a:pt x="148" y="226"/>
                    <a:pt x="148" y="225"/>
                    <a:pt x="148" y="224"/>
                  </a:cubicBezTo>
                  <a:cubicBezTo>
                    <a:pt x="148" y="223"/>
                    <a:pt x="146" y="223"/>
                    <a:pt x="146" y="223"/>
                  </a:cubicBezTo>
                  <a:cubicBezTo>
                    <a:pt x="145" y="223"/>
                    <a:pt x="145" y="224"/>
                    <a:pt x="144" y="224"/>
                  </a:cubicBezTo>
                  <a:cubicBezTo>
                    <a:pt x="142" y="225"/>
                    <a:pt x="140" y="225"/>
                    <a:pt x="138" y="225"/>
                  </a:cubicBezTo>
                  <a:cubicBezTo>
                    <a:pt x="134" y="225"/>
                    <a:pt x="129" y="225"/>
                    <a:pt x="125" y="224"/>
                  </a:cubicBezTo>
                  <a:cubicBezTo>
                    <a:pt x="124" y="224"/>
                    <a:pt x="123" y="225"/>
                    <a:pt x="123" y="226"/>
                  </a:cubicBezTo>
                  <a:cubicBezTo>
                    <a:pt x="123" y="226"/>
                    <a:pt x="123" y="226"/>
                    <a:pt x="123" y="227"/>
                  </a:cubicBezTo>
                  <a:cubicBezTo>
                    <a:pt x="121" y="227"/>
                    <a:pt x="119" y="227"/>
                    <a:pt x="119" y="229"/>
                  </a:cubicBezTo>
                  <a:cubicBezTo>
                    <a:pt x="120" y="229"/>
                    <a:pt x="122" y="229"/>
                    <a:pt x="123" y="229"/>
                  </a:cubicBezTo>
                  <a:cubicBezTo>
                    <a:pt x="123" y="228"/>
                    <a:pt x="123" y="228"/>
                    <a:pt x="123" y="227"/>
                  </a:cubicBezTo>
                  <a:close/>
                  <a:moveTo>
                    <a:pt x="45" y="153"/>
                  </a:moveTo>
                  <a:cubicBezTo>
                    <a:pt x="45" y="153"/>
                    <a:pt x="45" y="153"/>
                    <a:pt x="45" y="153"/>
                  </a:cubicBezTo>
                  <a:cubicBezTo>
                    <a:pt x="50" y="153"/>
                    <a:pt x="54" y="154"/>
                    <a:pt x="58" y="154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61" y="152"/>
                    <a:pt x="63" y="151"/>
                    <a:pt x="65" y="150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3" y="150"/>
                    <a:pt x="62" y="150"/>
                    <a:pt x="61" y="151"/>
                  </a:cubicBezTo>
                  <a:cubicBezTo>
                    <a:pt x="60" y="151"/>
                    <a:pt x="60" y="151"/>
                    <a:pt x="59" y="151"/>
                  </a:cubicBezTo>
                  <a:cubicBezTo>
                    <a:pt x="58" y="150"/>
                    <a:pt x="57" y="149"/>
                    <a:pt x="58" y="148"/>
                  </a:cubicBezTo>
                  <a:cubicBezTo>
                    <a:pt x="58" y="148"/>
                    <a:pt x="58" y="147"/>
                    <a:pt x="59" y="147"/>
                  </a:cubicBezTo>
                  <a:cubicBezTo>
                    <a:pt x="60" y="145"/>
                    <a:pt x="61" y="144"/>
                    <a:pt x="62" y="142"/>
                  </a:cubicBezTo>
                  <a:cubicBezTo>
                    <a:pt x="62" y="142"/>
                    <a:pt x="63" y="142"/>
                    <a:pt x="63" y="142"/>
                  </a:cubicBezTo>
                  <a:cubicBezTo>
                    <a:pt x="62" y="142"/>
                    <a:pt x="62" y="142"/>
                    <a:pt x="61" y="142"/>
                  </a:cubicBezTo>
                  <a:cubicBezTo>
                    <a:pt x="61" y="142"/>
                    <a:pt x="60" y="142"/>
                    <a:pt x="60" y="142"/>
                  </a:cubicBezTo>
                  <a:cubicBezTo>
                    <a:pt x="59" y="143"/>
                    <a:pt x="57" y="143"/>
                    <a:pt x="56" y="144"/>
                  </a:cubicBezTo>
                  <a:cubicBezTo>
                    <a:pt x="53" y="147"/>
                    <a:pt x="49" y="149"/>
                    <a:pt x="46" y="152"/>
                  </a:cubicBezTo>
                  <a:cubicBezTo>
                    <a:pt x="46" y="152"/>
                    <a:pt x="46" y="152"/>
                    <a:pt x="45" y="153"/>
                  </a:cubicBezTo>
                  <a:close/>
                  <a:moveTo>
                    <a:pt x="102" y="201"/>
                  </a:moveTo>
                  <a:cubicBezTo>
                    <a:pt x="101" y="201"/>
                    <a:pt x="100" y="201"/>
                    <a:pt x="99" y="201"/>
                  </a:cubicBezTo>
                  <a:cubicBezTo>
                    <a:pt x="99" y="201"/>
                    <a:pt x="98" y="202"/>
                    <a:pt x="98" y="202"/>
                  </a:cubicBezTo>
                  <a:cubicBezTo>
                    <a:pt x="94" y="203"/>
                    <a:pt x="91" y="205"/>
                    <a:pt x="87" y="206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8" y="208"/>
                    <a:pt x="87" y="208"/>
                    <a:pt x="87" y="208"/>
                  </a:cubicBezTo>
                  <a:cubicBezTo>
                    <a:pt x="87" y="208"/>
                    <a:pt x="86" y="208"/>
                    <a:pt x="86" y="208"/>
                  </a:cubicBezTo>
                  <a:cubicBezTo>
                    <a:pt x="85" y="208"/>
                    <a:pt x="85" y="208"/>
                    <a:pt x="84" y="208"/>
                  </a:cubicBezTo>
                  <a:cubicBezTo>
                    <a:pt x="83" y="211"/>
                    <a:pt x="82" y="213"/>
                    <a:pt x="81" y="216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4" y="214"/>
                    <a:pt x="87" y="212"/>
                    <a:pt x="90" y="211"/>
                  </a:cubicBezTo>
                  <a:cubicBezTo>
                    <a:pt x="90" y="211"/>
                    <a:pt x="91" y="211"/>
                    <a:pt x="91" y="210"/>
                  </a:cubicBezTo>
                  <a:cubicBezTo>
                    <a:pt x="91" y="209"/>
                    <a:pt x="92" y="208"/>
                    <a:pt x="91" y="207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92" y="206"/>
                    <a:pt x="93" y="206"/>
                    <a:pt x="93" y="207"/>
                  </a:cubicBezTo>
                  <a:cubicBezTo>
                    <a:pt x="93" y="207"/>
                    <a:pt x="94" y="207"/>
                    <a:pt x="93" y="207"/>
                  </a:cubicBezTo>
                  <a:cubicBezTo>
                    <a:pt x="93" y="208"/>
                    <a:pt x="93" y="208"/>
                    <a:pt x="93" y="209"/>
                  </a:cubicBezTo>
                  <a:cubicBezTo>
                    <a:pt x="96" y="206"/>
                    <a:pt x="100" y="204"/>
                    <a:pt x="103" y="202"/>
                  </a:cubicBezTo>
                  <a:cubicBezTo>
                    <a:pt x="103" y="202"/>
                    <a:pt x="102" y="201"/>
                    <a:pt x="102" y="201"/>
                  </a:cubicBezTo>
                  <a:close/>
                  <a:moveTo>
                    <a:pt x="78" y="173"/>
                  </a:moveTo>
                  <a:cubicBezTo>
                    <a:pt x="77" y="173"/>
                    <a:pt x="77" y="173"/>
                    <a:pt x="77" y="173"/>
                  </a:cubicBezTo>
                  <a:cubicBezTo>
                    <a:pt x="73" y="176"/>
                    <a:pt x="69" y="179"/>
                    <a:pt x="65" y="182"/>
                  </a:cubicBezTo>
                  <a:cubicBezTo>
                    <a:pt x="65" y="183"/>
                    <a:pt x="64" y="184"/>
                    <a:pt x="64" y="185"/>
                  </a:cubicBezTo>
                  <a:cubicBezTo>
                    <a:pt x="64" y="185"/>
                    <a:pt x="64" y="185"/>
                    <a:pt x="64" y="185"/>
                  </a:cubicBezTo>
                  <a:cubicBezTo>
                    <a:pt x="64" y="185"/>
                    <a:pt x="64" y="185"/>
                    <a:pt x="65" y="185"/>
                  </a:cubicBezTo>
                  <a:cubicBezTo>
                    <a:pt x="66" y="185"/>
                    <a:pt x="67" y="185"/>
                    <a:pt x="68" y="184"/>
                  </a:cubicBezTo>
                  <a:cubicBezTo>
                    <a:pt x="74" y="181"/>
                    <a:pt x="80" y="178"/>
                    <a:pt x="87" y="175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7" y="174"/>
                    <a:pt x="87" y="174"/>
                    <a:pt x="86" y="174"/>
                  </a:cubicBezTo>
                  <a:cubicBezTo>
                    <a:pt x="84" y="175"/>
                    <a:pt x="81" y="176"/>
                    <a:pt x="78" y="176"/>
                  </a:cubicBezTo>
                  <a:cubicBezTo>
                    <a:pt x="77" y="177"/>
                    <a:pt x="77" y="177"/>
                    <a:pt x="76" y="177"/>
                  </a:cubicBezTo>
                  <a:cubicBezTo>
                    <a:pt x="76" y="177"/>
                    <a:pt x="76" y="176"/>
                    <a:pt x="75" y="176"/>
                  </a:cubicBezTo>
                  <a:cubicBezTo>
                    <a:pt x="75" y="175"/>
                    <a:pt x="76" y="175"/>
                    <a:pt x="76" y="175"/>
                  </a:cubicBezTo>
                  <a:cubicBezTo>
                    <a:pt x="76" y="175"/>
                    <a:pt x="77" y="174"/>
                    <a:pt x="77" y="174"/>
                  </a:cubicBezTo>
                  <a:cubicBezTo>
                    <a:pt x="77" y="174"/>
                    <a:pt x="78" y="174"/>
                    <a:pt x="78" y="174"/>
                  </a:cubicBezTo>
                  <a:cubicBezTo>
                    <a:pt x="78" y="173"/>
                    <a:pt x="78" y="173"/>
                    <a:pt x="78" y="173"/>
                  </a:cubicBezTo>
                  <a:close/>
                  <a:moveTo>
                    <a:pt x="27" y="184"/>
                  </a:moveTo>
                  <a:cubicBezTo>
                    <a:pt x="28" y="185"/>
                    <a:pt x="30" y="186"/>
                    <a:pt x="32" y="187"/>
                  </a:cubicBezTo>
                  <a:cubicBezTo>
                    <a:pt x="32" y="187"/>
                    <a:pt x="32" y="187"/>
                    <a:pt x="33" y="187"/>
                  </a:cubicBezTo>
                  <a:cubicBezTo>
                    <a:pt x="35" y="186"/>
                    <a:pt x="37" y="187"/>
                    <a:pt x="38" y="187"/>
                  </a:cubicBezTo>
                  <a:cubicBezTo>
                    <a:pt x="39" y="188"/>
                    <a:pt x="40" y="188"/>
                    <a:pt x="40" y="188"/>
                  </a:cubicBezTo>
                  <a:cubicBezTo>
                    <a:pt x="41" y="189"/>
                    <a:pt x="40" y="190"/>
                    <a:pt x="40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8" y="190"/>
                    <a:pt x="38" y="190"/>
                    <a:pt x="37" y="190"/>
                  </a:cubicBezTo>
                  <a:cubicBezTo>
                    <a:pt x="35" y="190"/>
                    <a:pt x="34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1" y="189"/>
                    <a:pt x="30" y="189"/>
                    <a:pt x="29" y="190"/>
                  </a:cubicBezTo>
                  <a:cubicBezTo>
                    <a:pt x="29" y="190"/>
                    <a:pt x="29" y="190"/>
                    <a:pt x="30" y="191"/>
                  </a:cubicBezTo>
                  <a:cubicBezTo>
                    <a:pt x="31" y="192"/>
                    <a:pt x="32" y="193"/>
                    <a:pt x="33" y="193"/>
                  </a:cubicBezTo>
                  <a:cubicBezTo>
                    <a:pt x="34" y="194"/>
                    <a:pt x="34" y="194"/>
                    <a:pt x="35" y="194"/>
                  </a:cubicBezTo>
                  <a:cubicBezTo>
                    <a:pt x="39" y="192"/>
                    <a:pt x="43" y="190"/>
                    <a:pt x="47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5" y="188"/>
                    <a:pt x="43" y="188"/>
                    <a:pt x="41" y="187"/>
                  </a:cubicBezTo>
                  <a:cubicBezTo>
                    <a:pt x="38" y="187"/>
                    <a:pt x="35" y="185"/>
                    <a:pt x="32" y="183"/>
                  </a:cubicBezTo>
                  <a:cubicBezTo>
                    <a:pt x="32" y="183"/>
                    <a:pt x="32" y="183"/>
                    <a:pt x="31" y="183"/>
                  </a:cubicBezTo>
                  <a:cubicBezTo>
                    <a:pt x="30" y="183"/>
                    <a:pt x="30" y="183"/>
                    <a:pt x="29" y="183"/>
                  </a:cubicBezTo>
                  <a:cubicBezTo>
                    <a:pt x="28" y="183"/>
                    <a:pt x="28" y="183"/>
                    <a:pt x="27" y="182"/>
                  </a:cubicBezTo>
                  <a:cubicBezTo>
                    <a:pt x="27" y="183"/>
                    <a:pt x="27" y="184"/>
                    <a:pt x="27" y="184"/>
                  </a:cubicBezTo>
                  <a:close/>
                  <a:moveTo>
                    <a:pt x="68" y="155"/>
                  </a:moveTo>
                  <a:cubicBezTo>
                    <a:pt x="68" y="155"/>
                    <a:pt x="68" y="155"/>
                    <a:pt x="68" y="155"/>
                  </a:cubicBezTo>
                  <a:cubicBezTo>
                    <a:pt x="71" y="155"/>
                    <a:pt x="74" y="155"/>
                    <a:pt x="77" y="155"/>
                  </a:cubicBezTo>
                  <a:cubicBezTo>
                    <a:pt x="77" y="155"/>
                    <a:pt x="78" y="155"/>
                    <a:pt x="78" y="155"/>
                  </a:cubicBezTo>
                  <a:cubicBezTo>
                    <a:pt x="80" y="154"/>
                    <a:pt x="82" y="153"/>
                    <a:pt x="84" y="151"/>
                  </a:cubicBezTo>
                  <a:cubicBezTo>
                    <a:pt x="84" y="151"/>
                    <a:pt x="84" y="151"/>
                    <a:pt x="84" y="151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2" y="148"/>
                    <a:pt x="82" y="148"/>
                    <a:pt x="81" y="148"/>
                  </a:cubicBezTo>
                  <a:cubicBezTo>
                    <a:pt x="81" y="148"/>
                    <a:pt x="80" y="148"/>
                    <a:pt x="79" y="148"/>
                  </a:cubicBezTo>
                  <a:cubicBezTo>
                    <a:pt x="77" y="149"/>
                    <a:pt x="75" y="149"/>
                    <a:pt x="73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1" y="151"/>
                    <a:pt x="69" y="153"/>
                    <a:pt x="68" y="155"/>
                  </a:cubicBezTo>
                  <a:close/>
                  <a:moveTo>
                    <a:pt x="69" y="223"/>
                  </a:moveTo>
                  <a:cubicBezTo>
                    <a:pt x="69" y="223"/>
                    <a:pt x="69" y="222"/>
                    <a:pt x="69" y="222"/>
                  </a:cubicBezTo>
                  <a:cubicBezTo>
                    <a:pt x="71" y="222"/>
                    <a:pt x="72" y="221"/>
                    <a:pt x="74" y="220"/>
                  </a:cubicBezTo>
                  <a:cubicBezTo>
                    <a:pt x="74" y="220"/>
                    <a:pt x="74" y="220"/>
                    <a:pt x="74" y="219"/>
                  </a:cubicBezTo>
                  <a:cubicBezTo>
                    <a:pt x="77" y="216"/>
                    <a:pt x="79" y="213"/>
                    <a:pt x="81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1" y="209"/>
                    <a:pt x="80" y="209"/>
                    <a:pt x="80" y="209"/>
                  </a:cubicBezTo>
                  <a:cubicBezTo>
                    <a:pt x="79" y="209"/>
                    <a:pt x="78" y="209"/>
                    <a:pt x="77" y="209"/>
                  </a:cubicBezTo>
                  <a:cubicBezTo>
                    <a:pt x="77" y="209"/>
                    <a:pt x="76" y="209"/>
                    <a:pt x="76" y="209"/>
                  </a:cubicBezTo>
                  <a:cubicBezTo>
                    <a:pt x="75" y="209"/>
                    <a:pt x="74" y="210"/>
                    <a:pt x="74" y="210"/>
                  </a:cubicBezTo>
                  <a:cubicBezTo>
                    <a:pt x="73" y="210"/>
                    <a:pt x="73" y="211"/>
                    <a:pt x="73" y="212"/>
                  </a:cubicBezTo>
                  <a:cubicBezTo>
                    <a:pt x="72" y="213"/>
                    <a:pt x="72" y="215"/>
                    <a:pt x="71" y="217"/>
                  </a:cubicBezTo>
                  <a:cubicBezTo>
                    <a:pt x="70" y="219"/>
                    <a:pt x="69" y="220"/>
                    <a:pt x="69" y="222"/>
                  </a:cubicBezTo>
                  <a:cubicBezTo>
                    <a:pt x="69" y="222"/>
                    <a:pt x="69" y="222"/>
                    <a:pt x="69" y="223"/>
                  </a:cubicBezTo>
                  <a:close/>
                  <a:moveTo>
                    <a:pt x="3" y="186"/>
                  </a:moveTo>
                  <a:cubicBezTo>
                    <a:pt x="3" y="186"/>
                    <a:pt x="3" y="186"/>
                    <a:pt x="3" y="186"/>
                  </a:cubicBezTo>
                  <a:cubicBezTo>
                    <a:pt x="3" y="186"/>
                    <a:pt x="3" y="187"/>
                    <a:pt x="3" y="187"/>
                  </a:cubicBezTo>
                  <a:cubicBezTo>
                    <a:pt x="3" y="191"/>
                    <a:pt x="3" y="195"/>
                    <a:pt x="3" y="199"/>
                  </a:cubicBezTo>
                  <a:cubicBezTo>
                    <a:pt x="3" y="201"/>
                    <a:pt x="4" y="203"/>
                    <a:pt x="4" y="206"/>
                  </a:cubicBezTo>
                  <a:cubicBezTo>
                    <a:pt x="4" y="208"/>
                    <a:pt x="5" y="211"/>
                    <a:pt x="6" y="213"/>
                  </a:cubicBezTo>
                  <a:cubicBezTo>
                    <a:pt x="8" y="217"/>
                    <a:pt x="10" y="221"/>
                    <a:pt x="12" y="225"/>
                  </a:cubicBezTo>
                  <a:cubicBezTo>
                    <a:pt x="12" y="226"/>
                    <a:pt x="12" y="226"/>
                    <a:pt x="13" y="226"/>
                  </a:cubicBezTo>
                  <a:cubicBezTo>
                    <a:pt x="12" y="225"/>
                    <a:pt x="12" y="224"/>
                    <a:pt x="12" y="223"/>
                  </a:cubicBezTo>
                  <a:cubicBezTo>
                    <a:pt x="12" y="223"/>
                    <a:pt x="11" y="222"/>
                    <a:pt x="11" y="222"/>
                  </a:cubicBezTo>
                  <a:cubicBezTo>
                    <a:pt x="11" y="222"/>
                    <a:pt x="11" y="221"/>
                    <a:pt x="11" y="221"/>
                  </a:cubicBezTo>
                  <a:cubicBezTo>
                    <a:pt x="11" y="220"/>
                    <a:pt x="11" y="220"/>
                    <a:pt x="10" y="219"/>
                  </a:cubicBezTo>
                  <a:cubicBezTo>
                    <a:pt x="10" y="219"/>
                    <a:pt x="10" y="218"/>
                    <a:pt x="10" y="218"/>
                  </a:cubicBezTo>
                  <a:cubicBezTo>
                    <a:pt x="9" y="215"/>
                    <a:pt x="9" y="213"/>
                    <a:pt x="8" y="211"/>
                  </a:cubicBezTo>
                  <a:cubicBezTo>
                    <a:pt x="7" y="208"/>
                    <a:pt x="7" y="205"/>
                    <a:pt x="6" y="203"/>
                  </a:cubicBezTo>
                  <a:cubicBezTo>
                    <a:pt x="5" y="200"/>
                    <a:pt x="4" y="197"/>
                    <a:pt x="4" y="194"/>
                  </a:cubicBezTo>
                  <a:cubicBezTo>
                    <a:pt x="4" y="193"/>
                    <a:pt x="4" y="193"/>
                    <a:pt x="4" y="192"/>
                  </a:cubicBezTo>
                  <a:cubicBezTo>
                    <a:pt x="3" y="192"/>
                    <a:pt x="3" y="191"/>
                    <a:pt x="3" y="191"/>
                  </a:cubicBezTo>
                  <a:cubicBezTo>
                    <a:pt x="3" y="191"/>
                    <a:pt x="4" y="191"/>
                    <a:pt x="4" y="190"/>
                  </a:cubicBezTo>
                  <a:cubicBezTo>
                    <a:pt x="4" y="189"/>
                    <a:pt x="4" y="187"/>
                    <a:pt x="3" y="186"/>
                  </a:cubicBezTo>
                  <a:close/>
                  <a:moveTo>
                    <a:pt x="146" y="130"/>
                  </a:moveTo>
                  <a:cubicBezTo>
                    <a:pt x="146" y="130"/>
                    <a:pt x="146" y="130"/>
                    <a:pt x="146" y="130"/>
                  </a:cubicBezTo>
                  <a:cubicBezTo>
                    <a:pt x="146" y="130"/>
                    <a:pt x="146" y="130"/>
                    <a:pt x="146" y="131"/>
                  </a:cubicBezTo>
                  <a:cubicBezTo>
                    <a:pt x="147" y="131"/>
                    <a:pt x="147" y="131"/>
                    <a:pt x="147" y="132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46" y="133"/>
                    <a:pt x="145" y="133"/>
                    <a:pt x="144" y="134"/>
                  </a:cubicBezTo>
                  <a:cubicBezTo>
                    <a:pt x="144" y="134"/>
                    <a:pt x="143" y="134"/>
                    <a:pt x="143" y="134"/>
                  </a:cubicBezTo>
                  <a:cubicBezTo>
                    <a:pt x="142" y="134"/>
                    <a:pt x="142" y="135"/>
                    <a:pt x="141" y="135"/>
                  </a:cubicBezTo>
                  <a:cubicBezTo>
                    <a:pt x="139" y="136"/>
                    <a:pt x="138" y="137"/>
                    <a:pt x="136" y="138"/>
                  </a:cubicBezTo>
                  <a:cubicBezTo>
                    <a:pt x="131" y="139"/>
                    <a:pt x="126" y="140"/>
                    <a:pt x="121" y="140"/>
                  </a:cubicBezTo>
                  <a:cubicBezTo>
                    <a:pt x="118" y="139"/>
                    <a:pt x="115" y="139"/>
                    <a:pt x="112" y="139"/>
                  </a:cubicBezTo>
                  <a:cubicBezTo>
                    <a:pt x="112" y="138"/>
                    <a:pt x="111" y="138"/>
                    <a:pt x="111" y="139"/>
                  </a:cubicBezTo>
                  <a:cubicBezTo>
                    <a:pt x="111" y="139"/>
                    <a:pt x="111" y="139"/>
                    <a:pt x="112" y="140"/>
                  </a:cubicBezTo>
                  <a:cubicBezTo>
                    <a:pt x="113" y="140"/>
                    <a:pt x="114" y="140"/>
                    <a:pt x="115" y="140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15" y="142"/>
                    <a:pt x="116" y="142"/>
                    <a:pt x="117" y="142"/>
                  </a:cubicBezTo>
                  <a:cubicBezTo>
                    <a:pt x="117" y="141"/>
                    <a:pt x="118" y="141"/>
                    <a:pt x="118" y="141"/>
                  </a:cubicBezTo>
                  <a:cubicBezTo>
                    <a:pt x="122" y="141"/>
                    <a:pt x="126" y="141"/>
                    <a:pt x="130" y="140"/>
                  </a:cubicBezTo>
                  <a:cubicBezTo>
                    <a:pt x="130" y="140"/>
                    <a:pt x="130" y="141"/>
                    <a:pt x="130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1" y="141"/>
                    <a:pt x="131" y="141"/>
                    <a:pt x="132" y="141"/>
                  </a:cubicBezTo>
                  <a:cubicBezTo>
                    <a:pt x="132" y="141"/>
                    <a:pt x="132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4" y="140"/>
                    <a:pt x="135" y="139"/>
                    <a:pt x="136" y="139"/>
                  </a:cubicBezTo>
                  <a:cubicBezTo>
                    <a:pt x="140" y="138"/>
                    <a:pt x="144" y="136"/>
                    <a:pt x="148" y="134"/>
                  </a:cubicBezTo>
                  <a:cubicBezTo>
                    <a:pt x="148" y="134"/>
                    <a:pt x="149" y="133"/>
                    <a:pt x="150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48" y="132"/>
                    <a:pt x="148" y="132"/>
                    <a:pt x="148" y="132"/>
                  </a:cubicBezTo>
                  <a:cubicBezTo>
                    <a:pt x="147" y="131"/>
                    <a:pt x="147" y="130"/>
                    <a:pt x="146" y="130"/>
                  </a:cubicBezTo>
                  <a:close/>
                  <a:moveTo>
                    <a:pt x="103" y="262"/>
                  </a:moveTo>
                  <a:cubicBezTo>
                    <a:pt x="102" y="262"/>
                    <a:pt x="102" y="262"/>
                    <a:pt x="101" y="262"/>
                  </a:cubicBezTo>
                  <a:cubicBezTo>
                    <a:pt x="100" y="261"/>
                    <a:pt x="100" y="261"/>
                    <a:pt x="99" y="262"/>
                  </a:cubicBezTo>
                  <a:cubicBezTo>
                    <a:pt x="98" y="263"/>
                    <a:pt x="97" y="265"/>
                    <a:pt x="96" y="266"/>
                  </a:cubicBezTo>
                  <a:cubicBezTo>
                    <a:pt x="95" y="266"/>
                    <a:pt x="95" y="267"/>
                    <a:pt x="94" y="267"/>
                  </a:cubicBezTo>
                  <a:cubicBezTo>
                    <a:pt x="94" y="267"/>
                    <a:pt x="93" y="267"/>
                    <a:pt x="93" y="267"/>
                  </a:cubicBezTo>
                  <a:cubicBezTo>
                    <a:pt x="92" y="266"/>
                    <a:pt x="92" y="266"/>
                    <a:pt x="93" y="265"/>
                  </a:cubicBezTo>
                  <a:cubicBezTo>
                    <a:pt x="93" y="265"/>
                    <a:pt x="93" y="264"/>
                    <a:pt x="93" y="263"/>
                  </a:cubicBezTo>
                  <a:cubicBezTo>
                    <a:pt x="94" y="262"/>
                    <a:pt x="95" y="260"/>
                    <a:pt x="95" y="259"/>
                  </a:cubicBezTo>
                  <a:cubicBezTo>
                    <a:pt x="95" y="259"/>
                    <a:pt x="95" y="258"/>
                    <a:pt x="95" y="258"/>
                  </a:cubicBezTo>
                  <a:cubicBezTo>
                    <a:pt x="94" y="258"/>
                    <a:pt x="94" y="258"/>
                    <a:pt x="93" y="259"/>
                  </a:cubicBezTo>
                  <a:cubicBezTo>
                    <a:pt x="90" y="262"/>
                    <a:pt x="87" y="264"/>
                    <a:pt x="84" y="267"/>
                  </a:cubicBezTo>
                  <a:cubicBezTo>
                    <a:pt x="84" y="267"/>
                    <a:pt x="84" y="267"/>
                    <a:pt x="84" y="267"/>
                  </a:cubicBezTo>
                  <a:cubicBezTo>
                    <a:pt x="90" y="267"/>
                    <a:pt x="96" y="268"/>
                    <a:pt x="101" y="268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4"/>
                    <a:pt x="99" y="264"/>
                    <a:pt x="99" y="263"/>
                  </a:cubicBezTo>
                  <a:cubicBezTo>
                    <a:pt x="100" y="263"/>
                    <a:pt x="100" y="263"/>
                    <a:pt x="101" y="263"/>
                  </a:cubicBezTo>
                  <a:cubicBezTo>
                    <a:pt x="101" y="264"/>
                    <a:pt x="102" y="264"/>
                    <a:pt x="102" y="264"/>
                  </a:cubicBezTo>
                  <a:cubicBezTo>
                    <a:pt x="102" y="263"/>
                    <a:pt x="103" y="262"/>
                    <a:pt x="103" y="262"/>
                  </a:cubicBezTo>
                  <a:close/>
                  <a:moveTo>
                    <a:pt x="74" y="49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2" y="47"/>
                    <a:pt x="70" y="44"/>
                    <a:pt x="68" y="42"/>
                  </a:cubicBezTo>
                  <a:cubicBezTo>
                    <a:pt x="67" y="41"/>
                    <a:pt x="66" y="40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9"/>
                    <a:pt x="64" y="40"/>
                    <a:pt x="64" y="40"/>
                  </a:cubicBezTo>
                  <a:cubicBezTo>
                    <a:pt x="63" y="41"/>
                    <a:pt x="62" y="42"/>
                    <a:pt x="61" y="44"/>
                  </a:cubicBezTo>
                  <a:cubicBezTo>
                    <a:pt x="61" y="44"/>
                    <a:pt x="61" y="44"/>
                    <a:pt x="60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44"/>
                    <a:pt x="65" y="43"/>
                    <a:pt x="67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9" y="43"/>
                    <a:pt x="69" y="43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4"/>
                    <a:pt x="68" y="45"/>
                    <a:pt x="68" y="45"/>
                  </a:cubicBezTo>
                  <a:cubicBezTo>
                    <a:pt x="67" y="45"/>
                    <a:pt x="67" y="46"/>
                    <a:pt x="66" y="46"/>
                  </a:cubicBezTo>
                  <a:cubicBezTo>
                    <a:pt x="66" y="46"/>
                    <a:pt x="66" y="47"/>
                    <a:pt x="65" y="47"/>
                  </a:cubicBezTo>
                  <a:cubicBezTo>
                    <a:pt x="65" y="47"/>
                    <a:pt x="65" y="48"/>
                    <a:pt x="65" y="48"/>
                  </a:cubicBezTo>
                  <a:cubicBezTo>
                    <a:pt x="64" y="49"/>
                    <a:pt x="64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4" y="51"/>
                    <a:pt x="71" y="50"/>
                    <a:pt x="74" y="49"/>
                  </a:cubicBezTo>
                  <a:close/>
                  <a:moveTo>
                    <a:pt x="18" y="123"/>
                  </a:moveTo>
                  <a:cubicBezTo>
                    <a:pt x="19" y="124"/>
                    <a:pt x="20" y="125"/>
                    <a:pt x="22" y="125"/>
                  </a:cubicBezTo>
                  <a:cubicBezTo>
                    <a:pt x="22" y="126"/>
                    <a:pt x="22" y="126"/>
                    <a:pt x="23" y="126"/>
                  </a:cubicBezTo>
                  <a:cubicBezTo>
                    <a:pt x="23" y="126"/>
                    <a:pt x="23" y="126"/>
                    <a:pt x="24" y="126"/>
                  </a:cubicBezTo>
                  <a:cubicBezTo>
                    <a:pt x="24" y="127"/>
                    <a:pt x="24" y="127"/>
                    <a:pt x="25" y="127"/>
                  </a:cubicBezTo>
                  <a:cubicBezTo>
                    <a:pt x="27" y="128"/>
                    <a:pt x="30" y="128"/>
                    <a:pt x="33" y="129"/>
                  </a:cubicBezTo>
                  <a:cubicBezTo>
                    <a:pt x="33" y="129"/>
                    <a:pt x="34" y="129"/>
                    <a:pt x="34" y="128"/>
                  </a:cubicBezTo>
                  <a:cubicBezTo>
                    <a:pt x="34" y="128"/>
                    <a:pt x="35" y="128"/>
                    <a:pt x="36" y="128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5" y="126"/>
                    <a:pt x="35" y="126"/>
                    <a:pt x="35" y="125"/>
                  </a:cubicBezTo>
                  <a:cubicBezTo>
                    <a:pt x="34" y="125"/>
                    <a:pt x="33" y="125"/>
                    <a:pt x="33" y="124"/>
                  </a:cubicBezTo>
                  <a:cubicBezTo>
                    <a:pt x="32" y="124"/>
                    <a:pt x="32" y="124"/>
                    <a:pt x="31" y="124"/>
                  </a:cubicBezTo>
                  <a:cubicBezTo>
                    <a:pt x="31" y="124"/>
                    <a:pt x="31" y="124"/>
                    <a:pt x="30" y="124"/>
                  </a:cubicBezTo>
                  <a:cubicBezTo>
                    <a:pt x="30" y="125"/>
                    <a:pt x="29" y="125"/>
                    <a:pt x="28" y="124"/>
                  </a:cubicBezTo>
                  <a:cubicBezTo>
                    <a:pt x="25" y="124"/>
                    <a:pt x="22" y="123"/>
                    <a:pt x="20" y="121"/>
                  </a:cubicBezTo>
                  <a:cubicBezTo>
                    <a:pt x="19" y="121"/>
                    <a:pt x="19" y="120"/>
                    <a:pt x="18" y="120"/>
                  </a:cubicBezTo>
                  <a:cubicBezTo>
                    <a:pt x="18" y="121"/>
                    <a:pt x="18" y="122"/>
                    <a:pt x="18" y="123"/>
                  </a:cubicBezTo>
                  <a:close/>
                  <a:moveTo>
                    <a:pt x="18" y="224"/>
                  </a:moveTo>
                  <a:cubicBezTo>
                    <a:pt x="19" y="222"/>
                    <a:pt x="19" y="220"/>
                    <a:pt x="20" y="218"/>
                  </a:cubicBezTo>
                  <a:cubicBezTo>
                    <a:pt x="20" y="218"/>
                    <a:pt x="20" y="217"/>
                    <a:pt x="20" y="217"/>
                  </a:cubicBezTo>
                  <a:cubicBezTo>
                    <a:pt x="20" y="216"/>
                    <a:pt x="20" y="215"/>
                    <a:pt x="21" y="214"/>
                  </a:cubicBezTo>
                  <a:cubicBezTo>
                    <a:pt x="21" y="214"/>
                    <a:pt x="22" y="213"/>
                    <a:pt x="22" y="213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2" y="211"/>
                    <a:pt x="21" y="210"/>
                    <a:pt x="19" y="210"/>
                  </a:cubicBezTo>
                  <a:cubicBezTo>
                    <a:pt x="17" y="211"/>
                    <a:pt x="16" y="212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4" y="215"/>
                    <a:pt x="15" y="217"/>
                    <a:pt x="16" y="219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6" y="220"/>
                    <a:pt x="17" y="221"/>
                    <a:pt x="17" y="222"/>
                  </a:cubicBezTo>
                  <a:cubicBezTo>
                    <a:pt x="18" y="223"/>
                    <a:pt x="18" y="223"/>
                    <a:pt x="18" y="224"/>
                  </a:cubicBezTo>
                  <a:close/>
                  <a:moveTo>
                    <a:pt x="92" y="139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90" y="139"/>
                    <a:pt x="89" y="139"/>
                    <a:pt x="88" y="139"/>
                  </a:cubicBezTo>
                  <a:cubicBezTo>
                    <a:pt x="87" y="139"/>
                    <a:pt x="87" y="139"/>
                    <a:pt x="86" y="138"/>
                  </a:cubicBezTo>
                  <a:cubicBezTo>
                    <a:pt x="85" y="139"/>
                    <a:pt x="83" y="140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9" y="142"/>
                    <a:pt x="79" y="142"/>
                    <a:pt x="78" y="143"/>
                  </a:cubicBezTo>
                  <a:cubicBezTo>
                    <a:pt x="78" y="143"/>
                    <a:pt x="78" y="144"/>
                    <a:pt x="78" y="144"/>
                  </a:cubicBezTo>
                  <a:cubicBezTo>
                    <a:pt x="78" y="145"/>
                    <a:pt x="79" y="146"/>
                    <a:pt x="80" y="146"/>
                  </a:cubicBezTo>
                  <a:cubicBezTo>
                    <a:pt x="80" y="146"/>
                    <a:pt x="81" y="146"/>
                    <a:pt x="81" y="146"/>
                  </a:cubicBezTo>
                  <a:cubicBezTo>
                    <a:pt x="82" y="146"/>
                    <a:pt x="82" y="146"/>
                    <a:pt x="83" y="146"/>
                  </a:cubicBezTo>
                  <a:cubicBezTo>
                    <a:pt x="85" y="145"/>
                    <a:pt x="87" y="144"/>
                    <a:pt x="89" y="144"/>
                  </a:cubicBezTo>
                  <a:cubicBezTo>
                    <a:pt x="89" y="144"/>
                    <a:pt x="90" y="143"/>
                    <a:pt x="90" y="143"/>
                  </a:cubicBezTo>
                  <a:cubicBezTo>
                    <a:pt x="90" y="142"/>
                    <a:pt x="90" y="142"/>
                    <a:pt x="91" y="142"/>
                  </a:cubicBezTo>
                  <a:cubicBezTo>
                    <a:pt x="91" y="141"/>
                    <a:pt x="91" y="140"/>
                    <a:pt x="92" y="139"/>
                  </a:cubicBezTo>
                  <a:close/>
                  <a:moveTo>
                    <a:pt x="79" y="191"/>
                  </a:moveTo>
                  <a:cubicBezTo>
                    <a:pt x="79" y="191"/>
                    <a:pt x="78" y="191"/>
                    <a:pt x="77" y="191"/>
                  </a:cubicBezTo>
                  <a:cubicBezTo>
                    <a:pt x="77" y="191"/>
                    <a:pt x="76" y="191"/>
                    <a:pt x="76" y="192"/>
                  </a:cubicBezTo>
                  <a:cubicBezTo>
                    <a:pt x="74" y="193"/>
                    <a:pt x="72" y="195"/>
                    <a:pt x="70" y="197"/>
                  </a:cubicBezTo>
                  <a:cubicBezTo>
                    <a:pt x="69" y="197"/>
                    <a:pt x="68" y="198"/>
                    <a:pt x="68" y="199"/>
                  </a:cubicBezTo>
                  <a:cubicBezTo>
                    <a:pt x="67" y="200"/>
                    <a:pt x="67" y="201"/>
                    <a:pt x="66" y="203"/>
                  </a:cubicBezTo>
                  <a:cubicBezTo>
                    <a:pt x="66" y="203"/>
                    <a:pt x="66" y="203"/>
                    <a:pt x="66" y="204"/>
                  </a:cubicBezTo>
                  <a:cubicBezTo>
                    <a:pt x="66" y="203"/>
                    <a:pt x="67" y="203"/>
                    <a:pt x="67" y="203"/>
                  </a:cubicBezTo>
                  <a:cubicBezTo>
                    <a:pt x="70" y="201"/>
                    <a:pt x="73" y="199"/>
                    <a:pt x="77" y="197"/>
                  </a:cubicBezTo>
                  <a:cubicBezTo>
                    <a:pt x="77" y="197"/>
                    <a:pt x="77" y="197"/>
                    <a:pt x="77" y="196"/>
                  </a:cubicBezTo>
                  <a:cubicBezTo>
                    <a:pt x="78" y="195"/>
                    <a:pt x="78" y="194"/>
                    <a:pt x="79" y="192"/>
                  </a:cubicBezTo>
                  <a:cubicBezTo>
                    <a:pt x="79" y="192"/>
                    <a:pt x="79" y="192"/>
                    <a:pt x="79" y="191"/>
                  </a:cubicBezTo>
                  <a:close/>
                  <a:moveTo>
                    <a:pt x="39" y="83"/>
                  </a:moveTo>
                  <a:cubicBezTo>
                    <a:pt x="37" y="83"/>
                    <a:pt x="35" y="83"/>
                    <a:pt x="33" y="83"/>
                  </a:cubicBezTo>
                  <a:cubicBezTo>
                    <a:pt x="33" y="83"/>
                    <a:pt x="32" y="83"/>
                    <a:pt x="32" y="83"/>
                  </a:cubicBezTo>
                  <a:cubicBezTo>
                    <a:pt x="32" y="84"/>
                    <a:pt x="32" y="84"/>
                    <a:pt x="32" y="85"/>
                  </a:cubicBezTo>
                  <a:cubicBezTo>
                    <a:pt x="32" y="86"/>
                    <a:pt x="32" y="88"/>
                    <a:pt x="32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4" y="89"/>
                    <a:pt x="35" y="89"/>
                    <a:pt x="37" y="89"/>
                  </a:cubicBezTo>
                  <a:cubicBezTo>
                    <a:pt x="38" y="89"/>
                    <a:pt x="40" y="89"/>
                    <a:pt x="42" y="89"/>
                  </a:cubicBezTo>
                  <a:cubicBezTo>
                    <a:pt x="41" y="87"/>
                    <a:pt x="40" y="85"/>
                    <a:pt x="39" y="83"/>
                  </a:cubicBezTo>
                  <a:close/>
                  <a:moveTo>
                    <a:pt x="21" y="174"/>
                  </a:moveTo>
                  <a:cubicBezTo>
                    <a:pt x="21" y="175"/>
                    <a:pt x="21" y="176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2" y="178"/>
                    <a:pt x="23" y="179"/>
                    <a:pt x="24" y="179"/>
                  </a:cubicBezTo>
                  <a:cubicBezTo>
                    <a:pt x="24" y="180"/>
                    <a:pt x="25" y="180"/>
                    <a:pt x="25" y="180"/>
                  </a:cubicBezTo>
                  <a:cubicBezTo>
                    <a:pt x="27" y="176"/>
                    <a:pt x="30" y="174"/>
                    <a:pt x="33" y="173"/>
                  </a:cubicBezTo>
                  <a:cubicBezTo>
                    <a:pt x="33" y="172"/>
                    <a:pt x="32" y="172"/>
                    <a:pt x="32" y="172"/>
                  </a:cubicBezTo>
                  <a:cubicBezTo>
                    <a:pt x="31" y="171"/>
                    <a:pt x="30" y="171"/>
                    <a:pt x="29" y="170"/>
                  </a:cubicBezTo>
                  <a:cubicBezTo>
                    <a:pt x="28" y="170"/>
                    <a:pt x="27" y="170"/>
                    <a:pt x="27" y="170"/>
                  </a:cubicBezTo>
                  <a:cubicBezTo>
                    <a:pt x="25" y="170"/>
                    <a:pt x="24" y="171"/>
                    <a:pt x="23" y="172"/>
                  </a:cubicBezTo>
                  <a:cubicBezTo>
                    <a:pt x="24" y="172"/>
                    <a:pt x="24" y="172"/>
                    <a:pt x="24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5" y="173"/>
                    <a:pt x="25" y="174"/>
                    <a:pt x="25" y="174"/>
                  </a:cubicBezTo>
                  <a:cubicBezTo>
                    <a:pt x="25" y="175"/>
                    <a:pt x="25" y="175"/>
                    <a:pt x="24" y="175"/>
                  </a:cubicBezTo>
                  <a:cubicBezTo>
                    <a:pt x="24" y="175"/>
                    <a:pt x="24" y="175"/>
                    <a:pt x="23" y="175"/>
                  </a:cubicBezTo>
                  <a:cubicBezTo>
                    <a:pt x="23" y="174"/>
                    <a:pt x="22" y="174"/>
                    <a:pt x="21" y="174"/>
                  </a:cubicBezTo>
                  <a:close/>
                  <a:moveTo>
                    <a:pt x="78" y="233"/>
                  </a:moveTo>
                  <a:cubicBezTo>
                    <a:pt x="78" y="233"/>
                    <a:pt x="78" y="233"/>
                    <a:pt x="78" y="232"/>
                  </a:cubicBezTo>
                  <a:cubicBezTo>
                    <a:pt x="78" y="232"/>
                    <a:pt x="78" y="233"/>
                    <a:pt x="78" y="233"/>
                  </a:cubicBezTo>
                  <a:cubicBezTo>
                    <a:pt x="76" y="233"/>
                    <a:pt x="75" y="233"/>
                    <a:pt x="73" y="234"/>
                  </a:cubicBezTo>
                  <a:cubicBezTo>
                    <a:pt x="73" y="234"/>
                    <a:pt x="73" y="234"/>
                    <a:pt x="73" y="234"/>
                  </a:cubicBezTo>
                  <a:cubicBezTo>
                    <a:pt x="71" y="236"/>
                    <a:pt x="69" y="239"/>
                    <a:pt x="67" y="241"/>
                  </a:cubicBezTo>
                  <a:cubicBezTo>
                    <a:pt x="66" y="241"/>
                    <a:pt x="66" y="241"/>
                    <a:pt x="66" y="242"/>
                  </a:cubicBezTo>
                  <a:cubicBezTo>
                    <a:pt x="67" y="242"/>
                    <a:pt x="68" y="243"/>
                    <a:pt x="69" y="244"/>
                  </a:cubicBezTo>
                  <a:cubicBezTo>
                    <a:pt x="70" y="243"/>
                    <a:pt x="70" y="243"/>
                    <a:pt x="71" y="242"/>
                  </a:cubicBezTo>
                  <a:cubicBezTo>
                    <a:pt x="73" y="242"/>
                    <a:pt x="74" y="241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8"/>
                    <a:pt x="75" y="238"/>
                    <a:pt x="75" y="237"/>
                  </a:cubicBezTo>
                  <a:cubicBezTo>
                    <a:pt x="75" y="237"/>
                    <a:pt x="75" y="237"/>
                    <a:pt x="75" y="237"/>
                  </a:cubicBezTo>
                  <a:cubicBezTo>
                    <a:pt x="75" y="236"/>
                    <a:pt x="75" y="235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5"/>
                    <a:pt x="78" y="234"/>
                    <a:pt x="78" y="233"/>
                  </a:cubicBezTo>
                  <a:close/>
                  <a:moveTo>
                    <a:pt x="73" y="157"/>
                  </a:moveTo>
                  <a:cubicBezTo>
                    <a:pt x="73" y="157"/>
                    <a:pt x="73" y="157"/>
                    <a:pt x="72" y="157"/>
                  </a:cubicBezTo>
                  <a:cubicBezTo>
                    <a:pt x="70" y="157"/>
                    <a:pt x="69" y="156"/>
                    <a:pt x="67" y="156"/>
                  </a:cubicBezTo>
                  <a:cubicBezTo>
                    <a:pt x="66" y="156"/>
                    <a:pt x="66" y="157"/>
                    <a:pt x="66" y="157"/>
                  </a:cubicBezTo>
                  <a:cubicBezTo>
                    <a:pt x="64" y="159"/>
                    <a:pt x="62" y="161"/>
                    <a:pt x="61" y="163"/>
                  </a:cubicBezTo>
                  <a:cubicBezTo>
                    <a:pt x="61" y="163"/>
                    <a:pt x="60" y="164"/>
                    <a:pt x="60" y="164"/>
                  </a:cubicBezTo>
                  <a:cubicBezTo>
                    <a:pt x="60" y="165"/>
                    <a:pt x="60" y="165"/>
                    <a:pt x="61" y="165"/>
                  </a:cubicBezTo>
                  <a:cubicBezTo>
                    <a:pt x="62" y="165"/>
                    <a:pt x="63" y="165"/>
                    <a:pt x="64" y="165"/>
                  </a:cubicBezTo>
                  <a:cubicBezTo>
                    <a:pt x="66" y="163"/>
                    <a:pt x="69" y="161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8"/>
                    <a:pt x="72" y="158"/>
                    <a:pt x="73" y="157"/>
                  </a:cubicBezTo>
                  <a:close/>
                  <a:moveTo>
                    <a:pt x="100" y="212"/>
                  </a:moveTo>
                  <a:cubicBezTo>
                    <a:pt x="99" y="212"/>
                    <a:pt x="98" y="212"/>
                    <a:pt x="97" y="212"/>
                  </a:cubicBezTo>
                  <a:cubicBezTo>
                    <a:pt x="97" y="212"/>
                    <a:pt x="96" y="212"/>
                    <a:pt x="96" y="213"/>
                  </a:cubicBezTo>
                  <a:cubicBezTo>
                    <a:pt x="93" y="215"/>
                    <a:pt x="91" y="217"/>
                    <a:pt x="88" y="219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88" y="220"/>
                    <a:pt x="88" y="220"/>
                    <a:pt x="88" y="220"/>
                  </a:cubicBezTo>
                  <a:cubicBezTo>
                    <a:pt x="88" y="220"/>
                    <a:pt x="89" y="220"/>
                    <a:pt x="89" y="220"/>
                  </a:cubicBezTo>
                  <a:cubicBezTo>
                    <a:pt x="92" y="220"/>
                    <a:pt x="95" y="220"/>
                    <a:pt x="98" y="219"/>
                  </a:cubicBezTo>
                  <a:cubicBezTo>
                    <a:pt x="98" y="219"/>
                    <a:pt x="98" y="219"/>
                    <a:pt x="98" y="218"/>
                  </a:cubicBezTo>
                  <a:cubicBezTo>
                    <a:pt x="98" y="218"/>
                    <a:pt x="99" y="218"/>
                    <a:pt x="99" y="217"/>
                  </a:cubicBezTo>
                  <a:cubicBezTo>
                    <a:pt x="99" y="217"/>
                    <a:pt x="100" y="217"/>
                    <a:pt x="100" y="217"/>
                  </a:cubicBezTo>
                  <a:cubicBezTo>
                    <a:pt x="99" y="215"/>
                    <a:pt x="99" y="214"/>
                    <a:pt x="100" y="212"/>
                  </a:cubicBezTo>
                  <a:close/>
                  <a:moveTo>
                    <a:pt x="150" y="250"/>
                  </a:moveTo>
                  <a:cubicBezTo>
                    <a:pt x="150" y="250"/>
                    <a:pt x="150" y="250"/>
                    <a:pt x="150" y="250"/>
                  </a:cubicBezTo>
                  <a:cubicBezTo>
                    <a:pt x="150" y="249"/>
                    <a:pt x="151" y="248"/>
                    <a:pt x="151" y="247"/>
                  </a:cubicBezTo>
                  <a:cubicBezTo>
                    <a:pt x="152" y="246"/>
                    <a:pt x="152" y="245"/>
                    <a:pt x="153" y="244"/>
                  </a:cubicBezTo>
                  <a:cubicBezTo>
                    <a:pt x="153" y="243"/>
                    <a:pt x="154" y="243"/>
                    <a:pt x="154" y="243"/>
                  </a:cubicBezTo>
                  <a:cubicBezTo>
                    <a:pt x="154" y="242"/>
                    <a:pt x="155" y="242"/>
                    <a:pt x="156" y="243"/>
                  </a:cubicBezTo>
                  <a:cubicBezTo>
                    <a:pt x="156" y="243"/>
                    <a:pt x="156" y="244"/>
                    <a:pt x="156" y="244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7" y="244"/>
                    <a:pt x="157" y="244"/>
                    <a:pt x="157" y="244"/>
                  </a:cubicBezTo>
                  <a:cubicBezTo>
                    <a:pt x="156" y="242"/>
                    <a:pt x="155" y="240"/>
                    <a:pt x="154" y="238"/>
                  </a:cubicBezTo>
                  <a:cubicBezTo>
                    <a:pt x="154" y="237"/>
                    <a:pt x="153" y="237"/>
                    <a:pt x="152" y="236"/>
                  </a:cubicBezTo>
                  <a:cubicBezTo>
                    <a:pt x="152" y="237"/>
                    <a:pt x="152" y="237"/>
                    <a:pt x="152" y="237"/>
                  </a:cubicBezTo>
                  <a:cubicBezTo>
                    <a:pt x="152" y="237"/>
                    <a:pt x="152" y="237"/>
                    <a:pt x="151" y="238"/>
                  </a:cubicBezTo>
                  <a:cubicBezTo>
                    <a:pt x="151" y="238"/>
                    <a:pt x="151" y="238"/>
                    <a:pt x="151" y="238"/>
                  </a:cubicBezTo>
                  <a:cubicBezTo>
                    <a:pt x="151" y="239"/>
                    <a:pt x="151" y="240"/>
                    <a:pt x="150" y="240"/>
                  </a:cubicBezTo>
                  <a:cubicBezTo>
                    <a:pt x="149" y="241"/>
                    <a:pt x="147" y="241"/>
                    <a:pt x="145" y="242"/>
                  </a:cubicBezTo>
                  <a:cubicBezTo>
                    <a:pt x="145" y="242"/>
                    <a:pt x="145" y="243"/>
                    <a:pt x="145" y="243"/>
                  </a:cubicBezTo>
                  <a:cubicBezTo>
                    <a:pt x="146" y="243"/>
                    <a:pt x="147" y="244"/>
                    <a:pt x="148" y="244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49" y="244"/>
                    <a:pt x="149" y="245"/>
                    <a:pt x="149" y="245"/>
                  </a:cubicBezTo>
                  <a:cubicBezTo>
                    <a:pt x="150" y="246"/>
                    <a:pt x="150" y="247"/>
                    <a:pt x="150" y="248"/>
                  </a:cubicBezTo>
                  <a:cubicBezTo>
                    <a:pt x="150" y="248"/>
                    <a:pt x="150" y="249"/>
                    <a:pt x="150" y="250"/>
                  </a:cubicBezTo>
                  <a:close/>
                  <a:moveTo>
                    <a:pt x="59" y="149"/>
                  </a:moveTo>
                  <a:cubicBezTo>
                    <a:pt x="60" y="149"/>
                    <a:pt x="60" y="149"/>
                    <a:pt x="61" y="149"/>
                  </a:cubicBezTo>
                  <a:cubicBezTo>
                    <a:pt x="61" y="149"/>
                    <a:pt x="62" y="149"/>
                    <a:pt x="63" y="148"/>
                  </a:cubicBezTo>
                  <a:cubicBezTo>
                    <a:pt x="65" y="148"/>
                    <a:pt x="68" y="147"/>
                    <a:pt x="70" y="146"/>
                  </a:cubicBezTo>
                  <a:cubicBezTo>
                    <a:pt x="70" y="146"/>
                    <a:pt x="70" y="145"/>
                    <a:pt x="71" y="145"/>
                  </a:cubicBezTo>
                  <a:cubicBezTo>
                    <a:pt x="72" y="144"/>
                    <a:pt x="73" y="143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1" y="142"/>
                    <a:pt x="68" y="142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60" y="148"/>
                  </a:cubicBezTo>
                  <a:cubicBezTo>
                    <a:pt x="60" y="148"/>
                    <a:pt x="60" y="149"/>
                    <a:pt x="59" y="149"/>
                  </a:cubicBezTo>
                  <a:close/>
                  <a:moveTo>
                    <a:pt x="71" y="213"/>
                  </a:moveTo>
                  <a:cubicBezTo>
                    <a:pt x="71" y="213"/>
                    <a:pt x="71" y="213"/>
                    <a:pt x="71" y="213"/>
                  </a:cubicBezTo>
                  <a:cubicBezTo>
                    <a:pt x="71" y="213"/>
                    <a:pt x="70" y="213"/>
                    <a:pt x="70" y="213"/>
                  </a:cubicBezTo>
                  <a:cubicBezTo>
                    <a:pt x="67" y="217"/>
                    <a:pt x="64" y="220"/>
                    <a:pt x="61" y="223"/>
                  </a:cubicBezTo>
                  <a:cubicBezTo>
                    <a:pt x="60" y="224"/>
                    <a:pt x="59" y="225"/>
                    <a:pt x="58" y="226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8" y="227"/>
                    <a:pt x="59" y="227"/>
                    <a:pt x="59" y="227"/>
                  </a:cubicBezTo>
                  <a:cubicBezTo>
                    <a:pt x="60" y="227"/>
                    <a:pt x="61" y="227"/>
                    <a:pt x="61" y="227"/>
                  </a:cubicBezTo>
                  <a:cubicBezTo>
                    <a:pt x="63" y="226"/>
                    <a:pt x="64" y="225"/>
                    <a:pt x="65" y="225"/>
                  </a:cubicBezTo>
                  <a:cubicBezTo>
                    <a:pt x="65" y="224"/>
                    <a:pt x="66" y="224"/>
                    <a:pt x="66" y="224"/>
                  </a:cubicBezTo>
                  <a:cubicBezTo>
                    <a:pt x="68" y="221"/>
                    <a:pt x="69" y="217"/>
                    <a:pt x="71" y="214"/>
                  </a:cubicBezTo>
                  <a:cubicBezTo>
                    <a:pt x="71" y="213"/>
                    <a:pt x="71" y="213"/>
                    <a:pt x="71" y="213"/>
                  </a:cubicBezTo>
                  <a:close/>
                  <a:moveTo>
                    <a:pt x="147" y="105"/>
                  </a:moveTo>
                  <a:cubicBezTo>
                    <a:pt x="147" y="105"/>
                    <a:pt x="147" y="105"/>
                    <a:pt x="147" y="105"/>
                  </a:cubicBezTo>
                  <a:cubicBezTo>
                    <a:pt x="147" y="105"/>
                    <a:pt x="147" y="104"/>
                    <a:pt x="147" y="104"/>
                  </a:cubicBezTo>
                  <a:cubicBezTo>
                    <a:pt x="147" y="102"/>
                    <a:pt x="147" y="99"/>
                    <a:pt x="148" y="97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9" y="95"/>
                    <a:pt x="149" y="95"/>
                    <a:pt x="149" y="94"/>
                  </a:cubicBezTo>
                  <a:cubicBezTo>
                    <a:pt x="149" y="93"/>
                    <a:pt x="144" y="88"/>
                    <a:pt x="142" y="88"/>
                  </a:cubicBezTo>
                  <a:cubicBezTo>
                    <a:pt x="142" y="88"/>
                    <a:pt x="142" y="88"/>
                    <a:pt x="142" y="88"/>
                  </a:cubicBezTo>
                  <a:cubicBezTo>
                    <a:pt x="143" y="90"/>
                    <a:pt x="143" y="92"/>
                    <a:pt x="144" y="94"/>
                  </a:cubicBezTo>
                  <a:cubicBezTo>
                    <a:pt x="144" y="97"/>
                    <a:pt x="145" y="99"/>
                    <a:pt x="146" y="102"/>
                  </a:cubicBezTo>
                  <a:cubicBezTo>
                    <a:pt x="146" y="103"/>
                    <a:pt x="146" y="104"/>
                    <a:pt x="147" y="105"/>
                  </a:cubicBezTo>
                  <a:close/>
                  <a:moveTo>
                    <a:pt x="17" y="190"/>
                  </a:moveTo>
                  <a:cubicBezTo>
                    <a:pt x="17" y="190"/>
                    <a:pt x="17" y="190"/>
                    <a:pt x="17" y="190"/>
                  </a:cubicBezTo>
                  <a:cubicBezTo>
                    <a:pt x="15" y="192"/>
                    <a:pt x="13" y="193"/>
                    <a:pt x="11" y="195"/>
                  </a:cubicBezTo>
                  <a:cubicBezTo>
                    <a:pt x="11" y="195"/>
                    <a:pt x="11" y="195"/>
                    <a:pt x="11" y="196"/>
                  </a:cubicBezTo>
                  <a:cubicBezTo>
                    <a:pt x="11" y="197"/>
                    <a:pt x="11" y="198"/>
                    <a:pt x="11" y="199"/>
                  </a:cubicBezTo>
                  <a:cubicBezTo>
                    <a:pt x="11" y="199"/>
                    <a:pt x="12" y="200"/>
                    <a:pt x="12" y="200"/>
                  </a:cubicBezTo>
                  <a:cubicBezTo>
                    <a:pt x="13" y="200"/>
                    <a:pt x="14" y="201"/>
                    <a:pt x="15" y="202"/>
                  </a:cubicBezTo>
                  <a:cubicBezTo>
                    <a:pt x="15" y="201"/>
                    <a:pt x="16" y="201"/>
                    <a:pt x="16" y="200"/>
                  </a:cubicBezTo>
                  <a:cubicBezTo>
                    <a:pt x="16" y="199"/>
                    <a:pt x="15" y="198"/>
                    <a:pt x="15" y="198"/>
                  </a:cubicBezTo>
                  <a:cubicBezTo>
                    <a:pt x="15" y="196"/>
                    <a:pt x="16" y="194"/>
                    <a:pt x="18" y="194"/>
                  </a:cubicBezTo>
                  <a:cubicBezTo>
                    <a:pt x="18" y="194"/>
                    <a:pt x="19" y="194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0" y="193"/>
                    <a:pt x="20" y="193"/>
                    <a:pt x="20" y="192"/>
                  </a:cubicBezTo>
                  <a:cubicBezTo>
                    <a:pt x="19" y="191"/>
                    <a:pt x="18" y="191"/>
                    <a:pt x="17" y="190"/>
                  </a:cubicBezTo>
                  <a:close/>
                  <a:moveTo>
                    <a:pt x="87" y="132"/>
                  </a:moveTo>
                  <a:cubicBezTo>
                    <a:pt x="87" y="132"/>
                    <a:pt x="87" y="132"/>
                    <a:pt x="87" y="132"/>
                  </a:cubicBezTo>
                  <a:cubicBezTo>
                    <a:pt x="86" y="132"/>
                    <a:pt x="86" y="132"/>
                    <a:pt x="85" y="132"/>
                  </a:cubicBezTo>
                  <a:cubicBezTo>
                    <a:pt x="84" y="132"/>
                    <a:pt x="82" y="133"/>
                    <a:pt x="81" y="133"/>
                  </a:cubicBezTo>
                  <a:cubicBezTo>
                    <a:pt x="80" y="134"/>
                    <a:pt x="79" y="134"/>
                    <a:pt x="78" y="134"/>
                  </a:cubicBezTo>
                  <a:cubicBezTo>
                    <a:pt x="78" y="134"/>
                    <a:pt x="78" y="134"/>
                    <a:pt x="78" y="135"/>
                  </a:cubicBezTo>
                  <a:cubicBezTo>
                    <a:pt x="78" y="135"/>
                    <a:pt x="77" y="135"/>
                    <a:pt x="77" y="135"/>
                  </a:cubicBezTo>
                  <a:cubicBezTo>
                    <a:pt x="76" y="135"/>
                    <a:pt x="76" y="135"/>
                    <a:pt x="75" y="136"/>
                  </a:cubicBezTo>
                  <a:cubicBezTo>
                    <a:pt x="74" y="136"/>
                    <a:pt x="74" y="136"/>
                    <a:pt x="73" y="136"/>
                  </a:cubicBezTo>
                  <a:cubicBezTo>
                    <a:pt x="72" y="137"/>
                    <a:pt x="71" y="138"/>
                    <a:pt x="70" y="138"/>
                  </a:cubicBezTo>
                  <a:cubicBezTo>
                    <a:pt x="70" y="138"/>
                    <a:pt x="69" y="139"/>
                    <a:pt x="69" y="139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2" y="139"/>
                    <a:pt x="74" y="139"/>
                    <a:pt x="77" y="139"/>
                  </a:cubicBezTo>
                  <a:cubicBezTo>
                    <a:pt x="77" y="139"/>
                    <a:pt x="78" y="139"/>
                    <a:pt x="78" y="139"/>
                  </a:cubicBezTo>
                  <a:cubicBezTo>
                    <a:pt x="81" y="137"/>
                    <a:pt x="83" y="135"/>
                    <a:pt x="86" y="133"/>
                  </a:cubicBezTo>
                  <a:cubicBezTo>
                    <a:pt x="86" y="132"/>
                    <a:pt x="87" y="132"/>
                    <a:pt x="87" y="132"/>
                  </a:cubicBezTo>
                  <a:close/>
                  <a:moveTo>
                    <a:pt x="70" y="133"/>
                  </a:moveTo>
                  <a:cubicBezTo>
                    <a:pt x="64" y="131"/>
                    <a:pt x="52" y="131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8" y="132"/>
                    <a:pt x="50" y="133"/>
                    <a:pt x="52" y="133"/>
                  </a:cubicBezTo>
                  <a:cubicBezTo>
                    <a:pt x="57" y="134"/>
                    <a:pt x="61" y="134"/>
                    <a:pt x="66" y="134"/>
                  </a:cubicBezTo>
                  <a:cubicBezTo>
                    <a:pt x="66" y="134"/>
                    <a:pt x="67" y="134"/>
                    <a:pt x="67" y="134"/>
                  </a:cubicBezTo>
                  <a:cubicBezTo>
                    <a:pt x="68" y="134"/>
                    <a:pt x="69" y="133"/>
                    <a:pt x="70" y="133"/>
                  </a:cubicBezTo>
                  <a:close/>
                  <a:moveTo>
                    <a:pt x="31" y="90"/>
                  </a:moveTo>
                  <a:cubicBezTo>
                    <a:pt x="31" y="90"/>
                    <a:pt x="31" y="90"/>
                    <a:pt x="31" y="90"/>
                  </a:cubicBezTo>
                  <a:cubicBezTo>
                    <a:pt x="31" y="88"/>
                    <a:pt x="31" y="86"/>
                    <a:pt x="31" y="84"/>
                  </a:cubicBezTo>
                  <a:cubicBezTo>
                    <a:pt x="31" y="84"/>
                    <a:pt x="31" y="83"/>
                    <a:pt x="31" y="83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29" y="83"/>
                    <a:pt x="28" y="83"/>
                    <a:pt x="27" y="83"/>
                  </a:cubicBezTo>
                  <a:cubicBezTo>
                    <a:pt x="27" y="84"/>
                    <a:pt x="27" y="85"/>
                    <a:pt x="26" y="85"/>
                  </a:cubicBezTo>
                  <a:cubicBezTo>
                    <a:pt x="26" y="88"/>
                    <a:pt x="27" y="90"/>
                    <a:pt x="27" y="93"/>
                  </a:cubicBezTo>
                  <a:cubicBezTo>
                    <a:pt x="29" y="92"/>
                    <a:pt x="30" y="91"/>
                    <a:pt x="31" y="90"/>
                  </a:cubicBezTo>
                  <a:close/>
                  <a:moveTo>
                    <a:pt x="40" y="29"/>
                  </a:moveTo>
                  <a:cubicBezTo>
                    <a:pt x="40" y="29"/>
                    <a:pt x="40" y="28"/>
                    <a:pt x="40" y="28"/>
                  </a:cubicBezTo>
                  <a:cubicBezTo>
                    <a:pt x="40" y="27"/>
                    <a:pt x="40" y="26"/>
                    <a:pt x="41" y="26"/>
                  </a:cubicBezTo>
                  <a:cubicBezTo>
                    <a:pt x="43" y="26"/>
                    <a:pt x="44" y="25"/>
                    <a:pt x="45" y="25"/>
                  </a:cubicBezTo>
                  <a:cubicBezTo>
                    <a:pt x="45" y="25"/>
                    <a:pt x="45" y="24"/>
                    <a:pt x="45" y="24"/>
                  </a:cubicBezTo>
                  <a:cubicBezTo>
                    <a:pt x="44" y="23"/>
                    <a:pt x="44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1" y="22"/>
                    <a:pt x="39" y="23"/>
                  </a:cubicBezTo>
                  <a:cubicBezTo>
                    <a:pt x="37" y="23"/>
                    <a:pt x="36" y="23"/>
                    <a:pt x="34" y="23"/>
                  </a:cubicBezTo>
                  <a:cubicBezTo>
                    <a:pt x="36" y="25"/>
                    <a:pt x="37" y="27"/>
                    <a:pt x="38" y="29"/>
                  </a:cubicBezTo>
                  <a:cubicBezTo>
                    <a:pt x="38" y="29"/>
                    <a:pt x="39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lose/>
                  <a:moveTo>
                    <a:pt x="75" y="227"/>
                  </a:moveTo>
                  <a:cubicBezTo>
                    <a:pt x="76" y="227"/>
                    <a:pt x="76" y="227"/>
                    <a:pt x="77" y="227"/>
                  </a:cubicBezTo>
                  <a:cubicBezTo>
                    <a:pt x="77" y="227"/>
                    <a:pt x="78" y="227"/>
                    <a:pt x="78" y="227"/>
                  </a:cubicBezTo>
                  <a:cubicBezTo>
                    <a:pt x="80" y="225"/>
                    <a:pt x="82" y="223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0"/>
                  </a:cubicBezTo>
                  <a:cubicBezTo>
                    <a:pt x="83" y="220"/>
                    <a:pt x="83" y="219"/>
                    <a:pt x="83" y="218"/>
                  </a:cubicBezTo>
                  <a:cubicBezTo>
                    <a:pt x="84" y="217"/>
                    <a:pt x="84" y="217"/>
                    <a:pt x="84" y="216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83" y="217"/>
                    <a:pt x="82" y="217"/>
                    <a:pt x="80" y="218"/>
                  </a:cubicBezTo>
                  <a:cubicBezTo>
                    <a:pt x="80" y="218"/>
                    <a:pt x="80" y="219"/>
                    <a:pt x="79" y="219"/>
                  </a:cubicBezTo>
                  <a:cubicBezTo>
                    <a:pt x="78" y="221"/>
                    <a:pt x="77" y="224"/>
                    <a:pt x="76" y="226"/>
                  </a:cubicBezTo>
                  <a:cubicBezTo>
                    <a:pt x="76" y="227"/>
                    <a:pt x="76" y="227"/>
                    <a:pt x="75" y="227"/>
                  </a:cubicBezTo>
                  <a:close/>
                  <a:moveTo>
                    <a:pt x="120" y="136"/>
                  </a:moveTo>
                  <a:cubicBezTo>
                    <a:pt x="121" y="136"/>
                    <a:pt x="123" y="135"/>
                    <a:pt x="124" y="135"/>
                  </a:cubicBezTo>
                  <a:cubicBezTo>
                    <a:pt x="128" y="135"/>
                    <a:pt x="131" y="134"/>
                    <a:pt x="135" y="132"/>
                  </a:cubicBezTo>
                  <a:cubicBezTo>
                    <a:pt x="139" y="130"/>
                    <a:pt x="143" y="128"/>
                    <a:pt x="148" y="126"/>
                  </a:cubicBezTo>
                  <a:cubicBezTo>
                    <a:pt x="148" y="126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49" y="125"/>
                    <a:pt x="149" y="124"/>
                    <a:pt x="149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5"/>
                    <a:pt x="147" y="125"/>
                    <a:pt x="146" y="125"/>
                  </a:cubicBezTo>
                  <a:cubicBezTo>
                    <a:pt x="144" y="126"/>
                    <a:pt x="143" y="127"/>
                    <a:pt x="142" y="127"/>
                  </a:cubicBezTo>
                  <a:cubicBezTo>
                    <a:pt x="138" y="129"/>
                    <a:pt x="134" y="131"/>
                    <a:pt x="130" y="133"/>
                  </a:cubicBezTo>
                  <a:cubicBezTo>
                    <a:pt x="130" y="133"/>
                    <a:pt x="129" y="133"/>
                    <a:pt x="129" y="133"/>
                  </a:cubicBezTo>
                  <a:cubicBezTo>
                    <a:pt x="128" y="133"/>
                    <a:pt x="126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4"/>
                    <a:pt x="125" y="134"/>
                  </a:cubicBezTo>
                  <a:cubicBezTo>
                    <a:pt x="125" y="134"/>
                    <a:pt x="124" y="134"/>
                    <a:pt x="123" y="134"/>
                  </a:cubicBezTo>
                  <a:cubicBezTo>
                    <a:pt x="123" y="134"/>
                    <a:pt x="123" y="134"/>
                    <a:pt x="122" y="134"/>
                  </a:cubicBezTo>
                  <a:cubicBezTo>
                    <a:pt x="122" y="134"/>
                    <a:pt x="122" y="134"/>
                    <a:pt x="121" y="134"/>
                  </a:cubicBezTo>
                  <a:cubicBezTo>
                    <a:pt x="120" y="134"/>
                    <a:pt x="119" y="134"/>
                    <a:pt x="118" y="134"/>
                  </a:cubicBezTo>
                  <a:cubicBezTo>
                    <a:pt x="118" y="134"/>
                    <a:pt x="118" y="134"/>
                    <a:pt x="117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7" y="134"/>
                    <a:pt x="116" y="135"/>
                    <a:pt x="117" y="135"/>
                  </a:cubicBezTo>
                  <a:cubicBezTo>
                    <a:pt x="117" y="135"/>
                    <a:pt x="117" y="135"/>
                    <a:pt x="117" y="135"/>
                  </a:cubicBezTo>
                  <a:cubicBezTo>
                    <a:pt x="118" y="135"/>
                    <a:pt x="118" y="135"/>
                    <a:pt x="119" y="135"/>
                  </a:cubicBezTo>
                  <a:cubicBezTo>
                    <a:pt x="119" y="135"/>
                    <a:pt x="120" y="135"/>
                    <a:pt x="120" y="136"/>
                  </a:cubicBezTo>
                  <a:close/>
                  <a:moveTo>
                    <a:pt x="116" y="89"/>
                  </a:moveTo>
                  <a:cubicBezTo>
                    <a:pt x="116" y="89"/>
                    <a:pt x="116" y="89"/>
                    <a:pt x="116" y="89"/>
                  </a:cubicBezTo>
                  <a:cubicBezTo>
                    <a:pt x="118" y="89"/>
                    <a:pt x="120" y="90"/>
                    <a:pt x="122" y="90"/>
                  </a:cubicBezTo>
                  <a:cubicBezTo>
                    <a:pt x="124" y="90"/>
                    <a:pt x="127" y="91"/>
                    <a:pt x="129" y="92"/>
                  </a:cubicBezTo>
                  <a:cubicBezTo>
                    <a:pt x="130" y="93"/>
                    <a:pt x="130" y="93"/>
                    <a:pt x="131" y="94"/>
                  </a:cubicBezTo>
                  <a:cubicBezTo>
                    <a:pt x="133" y="96"/>
                    <a:pt x="134" y="100"/>
                    <a:pt x="132" y="102"/>
                  </a:cubicBezTo>
                  <a:cubicBezTo>
                    <a:pt x="131" y="103"/>
                    <a:pt x="130" y="103"/>
                    <a:pt x="129" y="104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30" y="105"/>
                    <a:pt x="131" y="105"/>
                    <a:pt x="132" y="104"/>
                  </a:cubicBezTo>
                  <a:cubicBezTo>
                    <a:pt x="132" y="103"/>
                    <a:pt x="133" y="103"/>
                    <a:pt x="134" y="102"/>
                  </a:cubicBezTo>
                  <a:cubicBezTo>
                    <a:pt x="134" y="101"/>
                    <a:pt x="135" y="100"/>
                    <a:pt x="134" y="99"/>
                  </a:cubicBezTo>
                  <a:cubicBezTo>
                    <a:pt x="134" y="99"/>
                    <a:pt x="134" y="98"/>
                    <a:pt x="134" y="98"/>
                  </a:cubicBezTo>
                  <a:cubicBezTo>
                    <a:pt x="134" y="97"/>
                    <a:pt x="134" y="95"/>
                    <a:pt x="133" y="94"/>
                  </a:cubicBezTo>
                  <a:cubicBezTo>
                    <a:pt x="132" y="92"/>
                    <a:pt x="131" y="91"/>
                    <a:pt x="129" y="91"/>
                  </a:cubicBezTo>
                  <a:cubicBezTo>
                    <a:pt x="127" y="90"/>
                    <a:pt x="126" y="90"/>
                    <a:pt x="125" y="90"/>
                  </a:cubicBezTo>
                  <a:cubicBezTo>
                    <a:pt x="122" y="89"/>
                    <a:pt x="119" y="89"/>
                    <a:pt x="116" y="89"/>
                  </a:cubicBezTo>
                  <a:close/>
                  <a:moveTo>
                    <a:pt x="77" y="77"/>
                  </a:moveTo>
                  <a:cubicBezTo>
                    <a:pt x="76" y="77"/>
                    <a:pt x="75" y="78"/>
                    <a:pt x="74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2" y="80"/>
                    <a:pt x="70" y="82"/>
                    <a:pt x="69" y="8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6"/>
                    <a:pt x="70" y="86"/>
                  </a:cubicBezTo>
                  <a:cubicBezTo>
                    <a:pt x="71" y="85"/>
                    <a:pt x="78" y="81"/>
                    <a:pt x="79" y="80"/>
                  </a:cubicBezTo>
                  <a:cubicBezTo>
                    <a:pt x="77" y="80"/>
                    <a:pt x="77" y="79"/>
                    <a:pt x="77" y="77"/>
                  </a:cubicBezTo>
                  <a:close/>
                  <a:moveTo>
                    <a:pt x="129" y="237"/>
                  </a:moveTo>
                  <a:cubicBezTo>
                    <a:pt x="129" y="237"/>
                    <a:pt x="129" y="237"/>
                    <a:pt x="129" y="237"/>
                  </a:cubicBezTo>
                  <a:cubicBezTo>
                    <a:pt x="130" y="238"/>
                    <a:pt x="130" y="238"/>
                    <a:pt x="131" y="238"/>
                  </a:cubicBezTo>
                  <a:cubicBezTo>
                    <a:pt x="133" y="238"/>
                    <a:pt x="135" y="238"/>
                    <a:pt x="137" y="237"/>
                  </a:cubicBezTo>
                  <a:cubicBezTo>
                    <a:pt x="138" y="236"/>
                    <a:pt x="139" y="236"/>
                    <a:pt x="138" y="234"/>
                  </a:cubicBezTo>
                  <a:cubicBezTo>
                    <a:pt x="138" y="234"/>
                    <a:pt x="138" y="234"/>
                    <a:pt x="138" y="234"/>
                  </a:cubicBezTo>
                  <a:cubicBezTo>
                    <a:pt x="138" y="234"/>
                    <a:pt x="138" y="233"/>
                    <a:pt x="139" y="233"/>
                  </a:cubicBezTo>
                  <a:cubicBezTo>
                    <a:pt x="138" y="233"/>
                    <a:pt x="138" y="233"/>
                    <a:pt x="138" y="233"/>
                  </a:cubicBezTo>
                  <a:cubicBezTo>
                    <a:pt x="138" y="233"/>
                    <a:pt x="137" y="233"/>
                    <a:pt x="137" y="233"/>
                  </a:cubicBezTo>
                  <a:cubicBezTo>
                    <a:pt x="137" y="233"/>
                    <a:pt x="136" y="233"/>
                    <a:pt x="136" y="233"/>
                  </a:cubicBezTo>
                  <a:cubicBezTo>
                    <a:pt x="136" y="234"/>
                    <a:pt x="136" y="234"/>
                    <a:pt x="135" y="234"/>
                  </a:cubicBezTo>
                  <a:cubicBezTo>
                    <a:pt x="135" y="234"/>
                    <a:pt x="134" y="234"/>
                    <a:pt x="134" y="234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32" y="234"/>
                    <a:pt x="132" y="234"/>
                    <a:pt x="131" y="234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0" y="234"/>
                    <a:pt x="129" y="234"/>
                    <a:pt x="129" y="234"/>
                  </a:cubicBezTo>
                  <a:cubicBezTo>
                    <a:pt x="128" y="235"/>
                    <a:pt x="128" y="236"/>
                    <a:pt x="128" y="236"/>
                  </a:cubicBezTo>
                  <a:cubicBezTo>
                    <a:pt x="129" y="237"/>
                    <a:pt x="129" y="237"/>
                    <a:pt x="129" y="237"/>
                  </a:cubicBezTo>
                  <a:close/>
                  <a:moveTo>
                    <a:pt x="31" y="195"/>
                  </a:moveTo>
                  <a:cubicBezTo>
                    <a:pt x="29" y="194"/>
                    <a:pt x="28" y="193"/>
                    <a:pt x="27" y="191"/>
                  </a:cubicBezTo>
                  <a:cubicBezTo>
                    <a:pt x="26" y="192"/>
                    <a:pt x="25" y="193"/>
                    <a:pt x="25" y="193"/>
                  </a:cubicBezTo>
                  <a:cubicBezTo>
                    <a:pt x="25" y="193"/>
                    <a:pt x="25" y="194"/>
                    <a:pt x="25" y="194"/>
                  </a:cubicBezTo>
                  <a:cubicBezTo>
                    <a:pt x="26" y="195"/>
                    <a:pt x="26" y="195"/>
                    <a:pt x="25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4" y="196"/>
                    <a:pt x="24" y="197"/>
                    <a:pt x="24" y="197"/>
                  </a:cubicBezTo>
                  <a:cubicBezTo>
                    <a:pt x="25" y="198"/>
                    <a:pt x="25" y="199"/>
                    <a:pt x="26" y="200"/>
                  </a:cubicBezTo>
                  <a:cubicBezTo>
                    <a:pt x="27" y="200"/>
                    <a:pt x="28" y="200"/>
                    <a:pt x="28" y="200"/>
                  </a:cubicBezTo>
                  <a:cubicBezTo>
                    <a:pt x="29" y="200"/>
                    <a:pt x="29" y="200"/>
                    <a:pt x="30" y="200"/>
                  </a:cubicBezTo>
                  <a:cubicBezTo>
                    <a:pt x="30" y="200"/>
                    <a:pt x="30" y="200"/>
                    <a:pt x="30" y="200"/>
                  </a:cubicBezTo>
                  <a:cubicBezTo>
                    <a:pt x="29" y="198"/>
                    <a:pt x="29" y="197"/>
                    <a:pt x="31" y="195"/>
                  </a:cubicBezTo>
                  <a:close/>
                  <a:moveTo>
                    <a:pt x="53" y="35"/>
                  </a:moveTo>
                  <a:cubicBezTo>
                    <a:pt x="53" y="35"/>
                    <a:pt x="53" y="35"/>
                    <a:pt x="53" y="35"/>
                  </a:cubicBezTo>
                  <a:cubicBezTo>
                    <a:pt x="55" y="34"/>
                    <a:pt x="56" y="34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4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35"/>
                    <a:pt x="60" y="35"/>
                    <a:pt x="60" y="36"/>
                  </a:cubicBezTo>
                  <a:cubicBezTo>
                    <a:pt x="59" y="36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8"/>
                    <a:pt x="62" y="37"/>
                    <a:pt x="64" y="37"/>
                  </a:cubicBezTo>
                  <a:cubicBezTo>
                    <a:pt x="62" y="34"/>
                    <a:pt x="61" y="32"/>
                    <a:pt x="60" y="29"/>
                  </a:cubicBezTo>
                  <a:cubicBezTo>
                    <a:pt x="60" y="30"/>
                    <a:pt x="59" y="30"/>
                    <a:pt x="58" y="30"/>
                  </a:cubicBezTo>
                  <a:cubicBezTo>
                    <a:pt x="58" y="30"/>
                    <a:pt x="57" y="30"/>
                    <a:pt x="57" y="31"/>
                  </a:cubicBezTo>
                  <a:cubicBezTo>
                    <a:pt x="57" y="32"/>
                    <a:pt x="56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3"/>
                    <a:pt x="53" y="34"/>
                    <a:pt x="53" y="35"/>
                  </a:cubicBezTo>
                  <a:close/>
                  <a:moveTo>
                    <a:pt x="62" y="103"/>
                  </a:moveTo>
                  <a:cubicBezTo>
                    <a:pt x="62" y="101"/>
                    <a:pt x="61" y="99"/>
                    <a:pt x="61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8" y="96"/>
                    <a:pt x="57" y="96"/>
                    <a:pt x="56" y="95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6" y="98"/>
                    <a:pt x="57" y="101"/>
                    <a:pt x="59" y="104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0" y="104"/>
                    <a:pt x="61" y="103"/>
                    <a:pt x="62" y="103"/>
                  </a:cubicBezTo>
                  <a:close/>
                  <a:moveTo>
                    <a:pt x="87" y="196"/>
                  </a:moveTo>
                  <a:cubicBezTo>
                    <a:pt x="87" y="196"/>
                    <a:pt x="87" y="196"/>
                    <a:pt x="87" y="195"/>
                  </a:cubicBezTo>
                  <a:cubicBezTo>
                    <a:pt x="87" y="196"/>
                    <a:pt x="87" y="196"/>
                    <a:pt x="87" y="196"/>
                  </a:cubicBezTo>
                  <a:cubicBezTo>
                    <a:pt x="86" y="196"/>
                    <a:pt x="85" y="196"/>
                    <a:pt x="85" y="196"/>
                  </a:cubicBezTo>
                  <a:cubicBezTo>
                    <a:pt x="84" y="196"/>
                    <a:pt x="83" y="197"/>
                    <a:pt x="82" y="196"/>
                  </a:cubicBezTo>
                  <a:cubicBezTo>
                    <a:pt x="82" y="196"/>
                    <a:pt x="81" y="196"/>
                    <a:pt x="81" y="197"/>
                  </a:cubicBezTo>
                  <a:cubicBezTo>
                    <a:pt x="80" y="197"/>
                    <a:pt x="79" y="198"/>
                    <a:pt x="79" y="198"/>
                  </a:cubicBezTo>
                  <a:cubicBezTo>
                    <a:pt x="78" y="198"/>
                    <a:pt x="78" y="199"/>
                    <a:pt x="78" y="199"/>
                  </a:cubicBezTo>
                  <a:cubicBezTo>
                    <a:pt x="77" y="201"/>
                    <a:pt x="77" y="202"/>
                    <a:pt x="76" y="204"/>
                  </a:cubicBezTo>
                  <a:cubicBezTo>
                    <a:pt x="76" y="204"/>
                    <a:pt x="76" y="204"/>
                    <a:pt x="76" y="204"/>
                  </a:cubicBezTo>
                  <a:cubicBezTo>
                    <a:pt x="77" y="204"/>
                    <a:pt x="78" y="204"/>
                    <a:pt x="79" y="203"/>
                  </a:cubicBezTo>
                  <a:cubicBezTo>
                    <a:pt x="80" y="203"/>
                    <a:pt x="81" y="202"/>
                    <a:pt x="81" y="202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0"/>
                    <a:pt x="82" y="200"/>
                  </a:cubicBezTo>
                  <a:cubicBezTo>
                    <a:pt x="83" y="199"/>
                    <a:pt x="85" y="197"/>
                    <a:pt x="86" y="196"/>
                  </a:cubicBezTo>
                  <a:cubicBezTo>
                    <a:pt x="87" y="196"/>
                    <a:pt x="87" y="196"/>
                    <a:pt x="87" y="196"/>
                  </a:cubicBezTo>
                  <a:close/>
                  <a:moveTo>
                    <a:pt x="74" y="267"/>
                  </a:moveTo>
                  <a:cubicBezTo>
                    <a:pt x="76" y="267"/>
                    <a:pt x="79" y="267"/>
                    <a:pt x="81" y="267"/>
                  </a:cubicBezTo>
                  <a:cubicBezTo>
                    <a:pt x="81" y="266"/>
                    <a:pt x="81" y="266"/>
                    <a:pt x="81" y="265"/>
                  </a:cubicBezTo>
                  <a:cubicBezTo>
                    <a:pt x="82" y="263"/>
                    <a:pt x="83" y="261"/>
                    <a:pt x="83" y="259"/>
                  </a:cubicBezTo>
                  <a:cubicBezTo>
                    <a:pt x="83" y="259"/>
                    <a:pt x="83" y="259"/>
                    <a:pt x="84" y="259"/>
                  </a:cubicBezTo>
                  <a:cubicBezTo>
                    <a:pt x="83" y="258"/>
                    <a:pt x="82" y="258"/>
                    <a:pt x="82" y="259"/>
                  </a:cubicBezTo>
                  <a:cubicBezTo>
                    <a:pt x="79" y="262"/>
                    <a:pt x="77" y="264"/>
                    <a:pt x="74" y="267"/>
                  </a:cubicBezTo>
                  <a:cubicBezTo>
                    <a:pt x="74" y="267"/>
                    <a:pt x="74" y="267"/>
                    <a:pt x="74" y="267"/>
                  </a:cubicBezTo>
                  <a:close/>
                  <a:moveTo>
                    <a:pt x="17" y="149"/>
                  </a:moveTo>
                  <a:cubicBezTo>
                    <a:pt x="16" y="150"/>
                    <a:pt x="16" y="151"/>
                    <a:pt x="15" y="152"/>
                  </a:cubicBezTo>
                  <a:cubicBezTo>
                    <a:pt x="15" y="152"/>
                    <a:pt x="16" y="153"/>
                    <a:pt x="16" y="153"/>
                  </a:cubicBezTo>
                  <a:cubicBezTo>
                    <a:pt x="16" y="154"/>
                    <a:pt x="16" y="154"/>
                    <a:pt x="16" y="155"/>
                  </a:cubicBezTo>
                  <a:cubicBezTo>
                    <a:pt x="16" y="155"/>
                    <a:pt x="15" y="155"/>
                    <a:pt x="15" y="155"/>
                  </a:cubicBezTo>
                  <a:cubicBezTo>
                    <a:pt x="14" y="156"/>
                    <a:pt x="14" y="155"/>
                    <a:pt x="13" y="155"/>
                  </a:cubicBezTo>
                  <a:cubicBezTo>
                    <a:pt x="12" y="157"/>
                    <a:pt x="11" y="159"/>
                    <a:pt x="10" y="160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1"/>
                    <a:pt x="10" y="161"/>
                    <a:pt x="10" y="161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2" y="159"/>
                    <a:pt x="15" y="158"/>
                    <a:pt x="17" y="156"/>
                  </a:cubicBezTo>
                  <a:cubicBezTo>
                    <a:pt x="17" y="155"/>
                    <a:pt x="18" y="154"/>
                    <a:pt x="19" y="153"/>
                  </a:cubicBezTo>
                  <a:cubicBezTo>
                    <a:pt x="19" y="153"/>
                    <a:pt x="19" y="152"/>
                    <a:pt x="20" y="153"/>
                  </a:cubicBezTo>
                  <a:cubicBezTo>
                    <a:pt x="20" y="153"/>
                    <a:pt x="20" y="153"/>
                    <a:pt x="21" y="153"/>
                  </a:cubicBezTo>
                  <a:cubicBezTo>
                    <a:pt x="19" y="151"/>
                    <a:pt x="18" y="150"/>
                    <a:pt x="17" y="149"/>
                  </a:cubicBezTo>
                  <a:close/>
                  <a:moveTo>
                    <a:pt x="12" y="176"/>
                  </a:moveTo>
                  <a:cubicBezTo>
                    <a:pt x="11" y="176"/>
                    <a:pt x="11" y="176"/>
                    <a:pt x="10" y="176"/>
                  </a:cubicBezTo>
                  <a:cubicBezTo>
                    <a:pt x="10" y="176"/>
                    <a:pt x="10" y="175"/>
                    <a:pt x="10" y="174"/>
                  </a:cubicBezTo>
                  <a:cubicBezTo>
                    <a:pt x="9" y="175"/>
                    <a:pt x="9" y="176"/>
                    <a:pt x="9" y="176"/>
                  </a:cubicBezTo>
                  <a:cubicBezTo>
                    <a:pt x="9" y="179"/>
                    <a:pt x="9" y="183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1" y="186"/>
                    <a:pt x="11" y="186"/>
                  </a:cubicBezTo>
                  <a:cubicBezTo>
                    <a:pt x="12" y="186"/>
                    <a:pt x="12" y="186"/>
                    <a:pt x="12" y="185"/>
                  </a:cubicBezTo>
                  <a:cubicBezTo>
                    <a:pt x="12" y="185"/>
                    <a:pt x="11" y="184"/>
                    <a:pt x="11" y="184"/>
                  </a:cubicBezTo>
                  <a:cubicBezTo>
                    <a:pt x="11" y="183"/>
                    <a:pt x="11" y="183"/>
                    <a:pt x="10" y="182"/>
                  </a:cubicBezTo>
                  <a:cubicBezTo>
                    <a:pt x="10" y="181"/>
                    <a:pt x="11" y="180"/>
                    <a:pt x="12" y="180"/>
                  </a:cubicBezTo>
                  <a:cubicBezTo>
                    <a:pt x="12" y="180"/>
                    <a:pt x="13" y="180"/>
                    <a:pt x="13" y="180"/>
                  </a:cubicBezTo>
                  <a:cubicBezTo>
                    <a:pt x="14" y="180"/>
                    <a:pt x="15" y="180"/>
                    <a:pt x="15" y="180"/>
                  </a:cubicBezTo>
                  <a:cubicBezTo>
                    <a:pt x="15" y="180"/>
                    <a:pt x="16" y="179"/>
                    <a:pt x="16" y="179"/>
                  </a:cubicBezTo>
                  <a:cubicBezTo>
                    <a:pt x="15" y="178"/>
                    <a:pt x="13" y="177"/>
                    <a:pt x="12" y="176"/>
                  </a:cubicBezTo>
                  <a:close/>
                  <a:moveTo>
                    <a:pt x="26" y="167"/>
                  </a:moveTo>
                  <a:cubicBezTo>
                    <a:pt x="27" y="167"/>
                    <a:pt x="28" y="168"/>
                    <a:pt x="29" y="169"/>
                  </a:cubicBezTo>
                  <a:cubicBezTo>
                    <a:pt x="31" y="169"/>
                    <a:pt x="32" y="169"/>
                    <a:pt x="33" y="170"/>
                  </a:cubicBezTo>
                  <a:cubicBezTo>
                    <a:pt x="33" y="171"/>
                    <a:pt x="33" y="171"/>
                    <a:pt x="34" y="171"/>
                  </a:cubicBezTo>
                  <a:cubicBezTo>
                    <a:pt x="35" y="171"/>
                    <a:pt x="35" y="171"/>
                    <a:pt x="36" y="172"/>
                  </a:cubicBezTo>
                  <a:cubicBezTo>
                    <a:pt x="36" y="172"/>
                    <a:pt x="37" y="172"/>
                    <a:pt x="37" y="172"/>
                  </a:cubicBezTo>
                  <a:cubicBezTo>
                    <a:pt x="39" y="171"/>
                    <a:pt x="40" y="170"/>
                    <a:pt x="42" y="170"/>
                  </a:cubicBezTo>
                  <a:cubicBezTo>
                    <a:pt x="42" y="170"/>
                    <a:pt x="42" y="170"/>
                    <a:pt x="43" y="169"/>
                  </a:cubicBezTo>
                  <a:cubicBezTo>
                    <a:pt x="37" y="169"/>
                    <a:pt x="32" y="168"/>
                    <a:pt x="27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6" y="167"/>
                    <a:pt x="26" y="167"/>
                  </a:cubicBezTo>
                  <a:close/>
                  <a:moveTo>
                    <a:pt x="19" y="228"/>
                  </a:moveTo>
                  <a:cubicBezTo>
                    <a:pt x="20" y="229"/>
                    <a:pt x="21" y="232"/>
                    <a:pt x="21" y="233"/>
                  </a:cubicBezTo>
                  <a:cubicBezTo>
                    <a:pt x="21" y="233"/>
                    <a:pt x="21" y="233"/>
                    <a:pt x="22" y="233"/>
                  </a:cubicBezTo>
                  <a:cubicBezTo>
                    <a:pt x="22" y="233"/>
                    <a:pt x="23" y="234"/>
                    <a:pt x="24" y="235"/>
                  </a:cubicBezTo>
                  <a:cubicBezTo>
                    <a:pt x="25" y="233"/>
                    <a:pt x="25" y="232"/>
                    <a:pt x="26" y="230"/>
                  </a:cubicBezTo>
                  <a:cubicBezTo>
                    <a:pt x="25" y="229"/>
                    <a:pt x="23" y="227"/>
                    <a:pt x="22" y="226"/>
                  </a:cubicBezTo>
                  <a:cubicBezTo>
                    <a:pt x="21" y="227"/>
                    <a:pt x="20" y="227"/>
                    <a:pt x="19" y="228"/>
                  </a:cubicBezTo>
                  <a:close/>
                  <a:moveTo>
                    <a:pt x="41" y="62"/>
                  </a:moveTo>
                  <a:cubicBezTo>
                    <a:pt x="41" y="63"/>
                    <a:pt x="41" y="63"/>
                    <a:pt x="41" y="63"/>
                  </a:cubicBezTo>
                  <a:cubicBezTo>
                    <a:pt x="41" y="66"/>
                    <a:pt x="42" y="70"/>
                    <a:pt x="43" y="73"/>
                  </a:cubicBezTo>
                  <a:cubicBezTo>
                    <a:pt x="43" y="74"/>
                    <a:pt x="44" y="74"/>
                    <a:pt x="44" y="75"/>
                  </a:cubicBezTo>
                  <a:cubicBezTo>
                    <a:pt x="44" y="73"/>
                    <a:pt x="46" y="72"/>
                    <a:pt x="48" y="71"/>
                  </a:cubicBezTo>
                  <a:cubicBezTo>
                    <a:pt x="48" y="71"/>
                    <a:pt x="47" y="71"/>
                    <a:pt x="47" y="71"/>
                  </a:cubicBezTo>
                  <a:cubicBezTo>
                    <a:pt x="46" y="70"/>
                    <a:pt x="45" y="69"/>
                    <a:pt x="44" y="68"/>
                  </a:cubicBezTo>
                  <a:cubicBezTo>
                    <a:pt x="43" y="67"/>
                    <a:pt x="43" y="66"/>
                    <a:pt x="44" y="64"/>
                  </a:cubicBezTo>
                  <a:cubicBezTo>
                    <a:pt x="43" y="64"/>
                    <a:pt x="42" y="63"/>
                    <a:pt x="41" y="62"/>
                  </a:cubicBezTo>
                  <a:close/>
                  <a:moveTo>
                    <a:pt x="97" y="192"/>
                  </a:moveTo>
                  <a:cubicBezTo>
                    <a:pt x="97" y="192"/>
                    <a:pt x="97" y="192"/>
                    <a:pt x="97" y="192"/>
                  </a:cubicBezTo>
                  <a:cubicBezTo>
                    <a:pt x="97" y="192"/>
                    <a:pt x="97" y="192"/>
                    <a:pt x="97" y="192"/>
                  </a:cubicBezTo>
                  <a:cubicBezTo>
                    <a:pt x="95" y="193"/>
                    <a:pt x="93" y="195"/>
                    <a:pt x="90" y="196"/>
                  </a:cubicBezTo>
                  <a:cubicBezTo>
                    <a:pt x="89" y="197"/>
                    <a:pt x="88" y="198"/>
                    <a:pt x="88" y="200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201"/>
                    <a:pt x="87" y="201"/>
                    <a:pt x="87" y="201"/>
                  </a:cubicBezTo>
                  <a:cubicBezTo>
                    <a:pt x="89" y="201"/>
                    <a:pt x="90" y="200"/>
                    <a:pt x="92" y="199"/>
                  </a:cubicBezTo>
                  <a:cubicBezTo>
                    <a:pt x="92" y="199"/>
                    <a:pt x="92" y="199"/>
                    <a:pt x="92" y="199"/>
                  </a:cubicBezTo>
                  <a:cubicBezTo>
                    <a:pt x="92" y="198"/>
                    <a:pt x="92" y="198"/>
                    <a:pt x="93" y="198"/>
                  </a:cubicBezTo>
                  <a:cubicBezTo>
                    <a:pt x="93" y="197"/>
                    <a:pt x="94" y="197"/>
                    <a:pt x="94" y="197"/>
                  </a:cubicBezTo>
                  <a:cubicBezTo>
                    <a:pt x="95" y="197"/>
                    <a:pt x="96" y="197"/>
                    <a:pt x="97" y="196"/>
                  </a:cubicBezTo>
                  <a:cubicBezTo>
                    <a:pt x="96" y="195"/>
                    <a:pt x="97" y="193"/>
                    <a:pt x="97" y="192"/>
                  </a:cubicBezTo>
                  <a:close/>
                  <a:moveTo>
                    <a:pt x="98" y="171"/>
                  </a:moveTo>
                  <a:cubicBezTo>
                    <a:pt x="94" y="173"/>
                    <a:pt x="89" y="175"/>
                    <a:pt x="85" y="177"/>
                  </a:cubicBezTo>
                  <a:cubicBezTo>
                    <a:pt x="86" y="178"/>
                    <a:pt x="85" y="178"/>
                    <a:pt x="85" y="179"/>
                  </a:cubicBezTo>
                  <a:cubicBezTo>
                    <a:pt x="85" y="179"/>
                    <a:pt x="85" y="180"/>
                    <a:pt x="85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9" y="178"/>
                    <a:pt x="93" y="176"/>
                    <a:pt x="96" y="174"/>
                  </a:cubicBezTo>
                  <a:cubicBezTo>
                    <a:pt x="96" y="174"/>
                    <a:pt x="97" y="174"/>
                    <a:pt x="97" y="174"/>
                  </a:cubicBezTo>
                  <a:cubicBezTo>
                    <a:pt x="97" y="173"/>
                    <a:pt x="98" y="172"/>
                    <a:pt x="98" y="171"/>
                  </a:cubicBezTo>
                  <a:close/>
                  <a:moveTo>
                    <a:pt x="96" y="106"/>
                  </a:moveTo>
                  <a:cubicBezTo>
                    <a:pt x="96" y="105"/>
                    <a:pt x="95" y="104"/>
                    <a:pt x="95" y="104"/>
                  </a:cubicBezTo>
                  <a:cubicBezTo>
                    <a:pt x="95" y="102"/>
                    <a:pt x="95" y="101"/>
                    <a:pt x="94" y="100"/>
                  </a:cubicBezTo>
                  <a:cubicBezTo>
                    <a:pt x="93" y="97"/>
                    <a:pt x="92" y="95"/>
                    <a:pt x="91" y="93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0" y="92"/>
                    <a:pt x="90" y="92"/>
                    <a:pt x="90" y="93"/>
                  </a:cubicBezTo>
                  <a:cubicBezTo>
                    <a:pt x="91" y="96"/>
                    <a:pt x="91" y="98"/>
                    <a:pt x="91" y="101"/>
                  </a:cubicBezTo>
                  <a:cubicBezTo>
                    <a:pt x="91" y="102"/>
                    <a:pt x="91" y="102"/>
                    <a:pt x="92" y="102"/>
                  </a:cubicBezTo>
                  <a:cubicBezTo>
                    <a:pt x="92" y="103"/>
                    <a:pt x="93" y="104"/>
                    <a:pt x="93" y="105"/>
                  </a:cubicBezTo>
                  <a:cubicBezTo>
                    <a:pt x="94" y="105"/>
                    <a:pt x="95" y="105"/>
                    <a:pt x="96" y="106"/>
                  </a:cubicBezTo>
                  <a:close/>
                  <a:moveTo>
                    <a:pt x="103" y="222"/>
                  </a:moveTo>
                  <a:cubicBezTo>
                    <a:pt x="102" y="222"/>
                    <a:pt x="102" y="222"/>
                    <a:pt x="101" y="223"/>
                  </a:cubicBezTo>
                  <a:cubicBezTo>
                    <a:pt x="100" y="223"/>
                    <a:pt x="99" y="225"/>
                    <a:pt x="98" y="226"/>
                  </a:cubicBezTo>
                  <a:cubicBezTo>
                    <a:pt x="98" y="226"/>
                    <a:pt x="98" y="226"/>
                    <a:pt x="98" y="227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9" y="227"/>
                    <a:pt x="101" y="228"/>
                    <a:pt x="103" y="228"/>
                  </a:cubicBezTo>
                  <a:cubicBezTo>
                    <a:pt x="103" y="228"/>
                    <a:pt x="103" y="227"/>
                    <a:pt x="103" y="227"/>
                  </a:cubicBezTo>
                  <a:cubicBezTo>
                    <a:pt x="104" y="226"/>
                    <a:pt x="105" y="225"/>
                    <a:pt x="106" y="224"/>
                  </a:cubicBezTo>
                  <a:cubicBezTo>
                    <a:pt x="106" y="224"/>
                    <a:pt x="106" y="223"/>
                    <a:pt x="106" y="223"/>
                  </a:cubicBezTo>
                  <a:cubicBezTo>
                    <a:pt x="105" y="223"/>
                    <a:pt x="104" y="222"/>
                    <a:pt x="103" y="222"/>
                  </a:cubicBezTo>
                  <a:close/>
                  <a:moveTo>
                    <a:pt x="97" y="186"/>
                  </a:moveTo>
                  <a:cubicBezTo>
                    <a:pt x="97" y="186"/>
                    <a:pt x="97" y="186"/>
                    <a:pt x="97" y="186"/>
                  </a:cubicBezTo>
                  <a:cubicBezTo>
                    <a:pt x="96" y="186"/>
                    <a:pt x="95" y="186"/>
                    <a:pt x="93" y="186"/>
                  </a:cubicBezTo>
                  <a:cubicBezTo>
                    <a:pt x="93" y="185"/>
                    <a:pt x="92" y="186"/>
                    <a:pt x="91" y="186"/>
                  </a:cubicBezTo>
                  <a:cubicBezTo>
                    <a:pt x="90" y="187"/>
                    <a:pt x="89" y="188"/>
                    <a:pt x="88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90"/>
                    <a:pt x="87" y="190"/>
                    <a:pt x="86" y="190"/>
                  </a:cubicBezTo>
                  <a:cubicBezTo>
                    <a:pt x="86" y="191"/>
                    <a:pt x="86" y="191"/>
                    <a:pt x="85" y="191"/>
                  </a:cubicBezTo>
                  <a:cubicBezTo>
                    <a:pt x="85" y="192"/>
                    <a:pt x="84" y="192"/>
                    <a:pt x="83" y="193"/>
                  </a:cubicBezTo>
                  <a:cubicBezTo>
                    <a:pt x="83" y="193"/>
                    <a:pt x="83" y="193"/>
                    <a:pt x="83" y="194"/>
                  </a:cubicBezTo>
                  <a:cubicBezTo>
                    <a:pt x="88" y="191"/>
                    <a:pt x="92" y="189"/>
                    <a:pt x="97" y="186"/>
                  </a:cubicBezTo>
                  <a:close/>
                  <a:moveTo>
                    <a:pt x="60" y="169"/>
                  </a:moveTo>
                  <a:cubicBezTo>
                    <a:pt x="60" y="169"/>
                    <a:pt x="60" y="169"/>
                    <a:pt x="60" y="169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5" y="169"/>
                    <a:pt x="68" y="169"/>
                    <a:pt x="71" y="169"/>
                  </a:cubicBezTo>
                  <a:cubicBezTo>
                    <a:pt x="72" y="169"/>
                    <a:pt x="72" y="170"/>
                    <a:pt x="73" y="169"/>
                  </a:cubicBezTo>
                  <a:cubicBezTo>
                    <a:pt x="73" y="169"/>
                    <a:pt x="74" y="169"/>
                    <a:pt x="74" y="168"/>
                  </a:cubicBezTo>
                  <a:cubicBezTo>
                    <a:pt x="74" y="168"/>
                    <a:pt x="75" y="168"/>
                    <a:pt x="75" y="167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1" y="167"/>
                    <a:pt x="66" y="167"/>
                    <a:pt x="62" y="167"/>
                  </a:cubicBezTo>
                  <a:cubicBezTo>
                    <a:pt x="62" y="167"/>
                    <a:pt x="62" y="167"/>
                    <a:pt x="62" y="168"/>
                  </a:cubicBezTo>
                  <a:cubicBezTo>
                    <a:pt x="61" y="168"/>
                    <a:pt x="61" y="168"/>
                    <a:pt x="60" y="169"/>
                  </a:cubicBezTo>
                  <a:close/>
                  <a:moveTo>
                    <a:pt x="88" y="228"/>
                  </a:moveTo>
                  <a:cubicBezTo>
                    <a:pt x="89" y="229"/>
                    <a:pt x="88" y="230"/>
                    <a:pt x="87" y="230"/>
                  </a:cubicBezTo>
                  <a:cubicBezTo>
                    <a:pt x="87" y="230"/>
                    <a:pt x="86" y="230"/>
                    <a:pt x="86" y="230"/>
                  </a:cubicBezTo>
                  <a:cubicBezTo>
                    <a:pt x="85" y="230"/>
                    <a:pt x="84" y="230"/>
                    <a:pt x="83" y="230"/>
                  </a:cubicBezTo>
                  <a:cubicBezTo>
                    <a:pt x="83" y="230"/>
                    <a:pt x="82" y="230"/>
                    <a:pt x="82" y="231"/>
                  </a:cubicBezTo>
                  <a:cubicBezTo>
                    <a:pt x="81" y="233"/>
                    <a:pt x="80" y="235"/>
                    <a:pt x="79" y="238"/>
                  </a:cubicBezTo>
                  <a:cubicBezTo>
                    <a:pt x="79" y="238"/>
                    <a:pt x="79" y="238"/>
                    <a:pt x="78" y="238"/>
                  </a:cubicBezTo>
                  <a:cubicBezTo>
                    <a:pt x="80" y="238"/>
                    <a:pt x="80" y="237"/>
                    <a:pt x="81" y="237"/>
                  </a:cubicBezTo>
                  <a:cubicBezTo>
                    <a:pt x="81" y="236"/>
                    <a:pt x="81" y="236"/>
                    <a:pt x="81" y="236"/>
                  </a:cubicBezTo>
                  <a:cubicBezTo>
                    <a:pt x="81" y="235"/>
                    <a:pt x="81" y="234"/>
                    <a:pt x="83" y="233"/>
                  </a:cubicBezTo>
                  <a:cubicBezTo>
                    <a:pt x="83" y="233"/>
                    <a:pt x="83" y="233"/>
                    <a:pt x="84" y="234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7" y="231"/>
                  </a:cubicBezTo>
                  <a:cubicBezTo>
                    <a:pt x="88" y="231"/>
                    <a:pt x="88" y="230"/>
                    <a:pt x="89" y="230"/>
                  </a:cubicBezTo>
                  <a:cubicBezTo>
                    <a:pt x="89" y="229"/>
                    <a:pt x="90" y="229"/>
                    <a:pt x="91" y="228"/>
                  </a:cubicBezTo>
                  <a:cubicBezTo>
                    <a:pt x="90" y="228"/>
                    <a:pt x="89" y="228"/>
                    <a:pt x="88" y="228"/>
                  </a:cubicBezTo>
                  <a:close/>
                  <a:moveTo>
                    <a:pt x="74" y="161"/>
                  </a:moveTo>
                  <a:cubicBezTo>
                    <a:pt x="74" y="161"/>
                    <a:pt x="74" y="161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ubicBezTo>
                    <a:pt x="76" y="161"/>
                    <a:pt x="77" y="160"/>
                    <a:pt x="79" y="160"/>
                  </a:cubicBezTo>
                  <a:cubicBezTo>
                    <a:pt x="79" y="160"/>
                    <a:pt x="80" y="160"/>
                    <a:pt x="80" y="160"/>
                  </a:cubicBezTo>
                  <a:cubicBezTo>
                    <a:pt x="81" y="160"/>
                    <a:pt x="81" y="160"/>
                    <a:pt x="82" y="161"/>
                  </a:cubicBezTo>
                  <a:cubicBezTo>
                    <a:pt x="82" y="161"/>
                    <a:pt x="82" y="161"/>
                    <a:pt x="82" y="162"/>
                  </a:cubicBezTo>
                  <a:cubicBezTo>
                    <a:pt x="85" y="161"/>
                    <a:pt x="88" y="160"/>
                    <a:pt x="91" y="159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58"/>
                    <a:pt x="89" y="158"/>
                    <a:pt x="89" y="158"/>
                  </a:cubicBezTo>
                  <a:cubicBezTo>
                    <a:pt x="87" y="158"/>
                    <a:pt x="87" y="159"/>
                    <a:pt x="86" y="159"/>
                  </a:cubicBezTo>
                  <a:cubicBezTo>
                    <a:pt x="85" y="159"/>
                    <a:pt x="84" y="160"/>
                    <a:pt x="84" y="160"/>
                  </a:cubicBezTo>
                  <a:cubicBezTo>
                    <a:pt x="83" y="160"/>
                    <a:pt x="83" y="160"/>
                    <a:pt x="83" y="159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4" y="158"/>
                    <a:pt x="83" y="158"/>
                    <a:pt x="83" y="157"/>
                  </a:cubicBezTo>
                  <a:cubicBezTo>
                    <a:pt x="82" y="157"/>
                    <a:pt x="81" y="157"/>
                    <a:pt x="79" y="157"/>
                  </a:cubicBezTo>
                  <a:cubicBezTo>
                    <a:pt x="79" y="157"/>
                    <a:pt x="79" y="157"/>
                    <a:pt x="79" y="158"/>
                  </a:cubicBezTo>
                  <a:cubicBezTo>
                    <a:pt x="77" y="159"/>
                    <a:pt x="76" y="160"/>
                    <a:pt x="74" y="161"/>
                  </a:cubicBezTo>
                  <a:cubicBezTo>
                    <a:pt x="74" y="161"/>
                    <a:pt x="74" y="161"/>
                    <a:pt x="74" y="161"/>
                  </a:cubicBezTo>
                  <a:close/>
                  <a:moveTo>
                    <a:pt x="93" y="160"/>
                  </a:moveTo>
                  <a:cubicBezTo>
                    <a:pt x="93" y="160"/>
                    <a:pt x="93" y="160"/>
                    <a:pt x="93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88" y="161"/>
                    <a:pt x="84" y="162"/>
                    <a:pt x="81" y="164"/>
                  </a:cubicBezTo>
                  <a:cubicBezTo>
                    <a:pt x="80" y="164"/>
                    <a:pt x="80" y="164"/>
                    <a:pt x="80" y="164"/>
                  </a:cubicBezTo>
                  <a:cubicBezTo>
                    <a:pt x="80" y="164"/>
                    <a:pt x="79" y="165"/>
                    <a:pt x="79" y="166"/>
                  </a:cubicBezTo>
                  <a:cubicBezTo>
                    <a:pt x="79" y="166"/>
                    <a:pt x="79" y="166"/>
                    <a:pt x="79" y="166"/>
                  </a:cubicBezTo>
                  <a:cubicBezTo>
                    <a:pt x="80" y="166"/>
                    <a:pt x="82" y="166"/>
                    <a:pt x="83" y="166"/>
                  </a:cubicBezTo>
                  <a:cubicBezTo>
                    <a:pt x="83" y="166"/>
                    <a:pt x="84" y="166"/>
                    <a:pt x="84" y="166"/>
                  </a:cubicBezTo>
                  <a:cubicBezTo>
                    <a:pt x="86" y="164"/>
                    <a:pt x="88" y="163"/>
                    <a:pt x="90" y="162"/>
                  </a:cubicBezTo>
                  <a:cubicBezTo>
                    <a:pt x="91" y="161"/>
                    <a:pt x="92" y="161"/>
                    <a:pt x="93" y="160"/>
                  </a:cubicBezTo>
                  <a:close/>
                  <a:moveTo>
                    <a:pt x="22" y="166"/>
                  </a:moveTo>
                  <a:cubicBezTo>
                    <a:pt x="21" y="164"/>
                    <a:pt x="20" y="163"/>
                    <a:pt x="19" y="161"/>
                  </a:cubicBezTo>
                  <a:cubicBezTo>
                    <a:pt x="18" y="163"/>
                    <a:pt x="17" y="165"/>
                    <a:pt x="15" y="167"/>
                  </a:cubicBezTo>
                  <a:cubicBezTo>
                    <a:pt x="16" y="168"/>
                    <a:pt x="17" y="168"/>
                    <a:pt x="18" y="169"/>
                  </a:cubicBezTo>
                  <a:cubicBezTo>
                    <a:pt x="20" y="168"/>
                    <a:pt x="21" y="167"/>
                    <a:pt x="22" y="166"/>
                  </a:cubicBezTo>
                  <a:close/>
                  <a:moveTo>
                    <a:pt x="16" y="182"/>
                  </a:moveTo>
                  <a:cubicBezTo>
                    <a:pt x="15" y="183"/>
                    <a:pt x="15" y="184"/>
                    <a:pt x="14" y="185"/>
                  </a:cubicBezTo>
                  <a:cubicBezTo>
                    <a:pt x="15" y="186"/>
                    <a:pt x="16" y="187"/>
                    <a:pt x="17" y="188"/>
                  </a:cubicBezTo>
                  <a:cubicBezTo>
                    <a:pt x="19" y="186"/>
                    <a:pt x="20" y="185"/>
                    <a:pt x="22" y="183"/>
                  </a:cubicBezTo>
                  <a:cubicBezTo>
                    <a:pt x="20" y="183"/>
                    <a:pt x="18" y="182"/>
                    <a:pt x="16" y="182"/>
                  </a:cubicBezTo>
                  <a:close/>
                  <a:moveTo>
                    <a:pt x="39" y="69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72"/>
                    <a:pt x="39" y="74"/>
                  </a:cubicBezTo>
                  <a:cubicBezTo>
                    <a:pt x="39" y="75"/>
                    <a:pt x="40" y="76"/>
                    <a:pt x="40" y="77"/>
                  </a:cubicBezTo>
                  <a:cubicBezTo>
                    <a:pt x="40" y="78"/>
                    <a:pt x="40" y="79"/>
                    <a:pt x="41" y="80"/>
                  </a:cubicBezTo>
                  <a:cubicBezTo>
                    <a:pt x="41" y="80"/>
                    <a:pt x="42" y="80"/>
                    <a:pt x="42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3" y="81"/>
                    <a:pt x="44" y="81"/>
                    <a:pt x="44" y="81"/>
                  </a:cubicBezTo>
                  <a:cubicBezTo>
                    <a:pt x="43" y="77"/>
                    <a:pt x="41" y="73"/>
                    <a:pt x="39" y="69"/>
                  </a:cubicBezTo>
                  <a:close/>
                  <a:moveTo>
                    <a:pt x="102" y="229"/>
                  </a:moveTo>
                  <a:cubicBezTo>
                    <a:pt x="102" y="229"/>
                    <a:pt x="102" y="229"/>
                    <a:pt x="102" y="229"/>
                  </a:cubicBezTo>
                  <a:cubicBezTo>
                    <a:pt x="100" y="229"/>
                    <a:pt x="98" y="229"/>
                    <a:pt x="97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5" y="231"/>
                    <a:pt x="94" y="233"/>
                    <a:pt x="93" y="234"/>
                  </a:cubicBezTo>
                  <a:cubicBezTo>
                    <a:pt x="93" y="234"/>
                    <a:pt x="93" y="235"/>
                    <a:pt x="93" y="235"/>
                  </a:cubicBezTo>
                  <a:cubicBezTo>
                    <a:pt x="94" y="235"/>
                    <a:pt x="94" y="235"/>
                    <a:pt x="95" y="234"/>
                  </a:cubicBezTo>
                  <a:cubicBezTo>
                    <a:pt x="97" y="234"/>
                    <a:pt x="98" y="233"/>
                    <a:pt x="100" y="232"/>
                  </a:cubicBezTo>
                  <a:cubicBezTo>
                    <a:pt x="101" y="231"/>
                    <a:pt x="101" y="230"/>
                    <a:pt x="102" y="230"/>
                  </a:cubicBezTo>
                  <a:cubicBezTo>
                    <a:pt x="102" y="230"/>
                    <a:pt x="102" y="229"/>
                    <a:pt x="102" y="229"/>
                  </a:cubicBezTo>
                  <a:close/>
                  <a:moveTo>
                    <a:pt x="98" y="111"/>
                  </a:moveTo>
                  <a:cubicBezTo>
                    <a:pt x="103" y="110"/>
                    <a:pt x="108" y="110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7"/>
                    <a:pt x="113" y="107"/>
                    <a:pt x="112" y="107"/>
                  </a:cubicBezTo>
                  <a:cubicBezTo>
                    <a:pt x="111" y="107"/>
                    <a:pt x="110" y="108"/>
                    <a:pt x="110" y="108"/>
                  </a:cubicBezTo>
                  <a:cubicBezTo>
                    <a:pt x="108" y="108"/>
                    <a:pt x="107" y="108"/>
                    <a:pt x="105" y="108"/>
                  </a:cubicBezTo>
                  <a:cubicBezTo>
                    <a:pt x="103" y="108"/>
                    <a:pt x="101" y="109"/>
                    <a:pt x="98" y="109"/>
                  </a:cubicBezTo>
                  <a:cubicBezTo>
                    <a:pt x="98" y="109"/>
                    <a:pt x="98" y="109"/>
                    <a:pt x="98" y="109"/>
                  </a:cubicBezTo>
                  <a:cubicBezTo>
                    <a:pt x="98" y="110"/>
                    <a:pt x="98" y="110"/>
                    <a:pt x="98" y="111"/>
                  </a:cubicBezTo>
                  <a:close/>
                  <a:moveTo>
                    <a:pt x="83" y="266"/>
                  </a:moveTo>
                  <a:cubicBezTo>
                    <a:pt x="84" y="266"/>
                    <a:pt x="84" y="265"/>
                    <a:pt x="85" y="265"/>
                  </a:cubicBezTo>
                  <a:cubicBezTo>
                    <a:pt x="87" y="263"/>
                    <a:pt x="89" y="261"/>
                    <a:pt x="91" y="259"/>
                  </a:cubicBezTo>
                  <a:cubicBezTo>
                    <a:pt x="91" y="259"/>
                    <a:pt x="91" y="259"/>
                    <a:pt x="91" y="258"/>
                  </a:cubicBezTo>
                  <a:cubicBezTo>
                    <a:pt x="89" y="258"/>
                    <a:pt x="87" y="258"/>
                    <a:pt x="85" y="258"/>
                  </a:cubicBezTo>
                  <a:cubicBezTo>
                    <a:pt x="84" y="261"/>
                    <a:pt x="83" y="263"/>
                    <a:pt x="83" y="266"/>
                  </a:cubicBezTo>
                  <a:close/>
                  <a:moveTo>
                    <a:pt x="116" y="206"/>
                  </a:moveTo>
                  <a:cubicBezTo>
                    <a:pt x="115" y="206"/>
                    <a:pt x="114" y="206"/>
                    <a:pt x="113" y="206"/>
                  </a:cubicBezTo>
                  <a:cubicBezTo>
                    <a:pt x="113" y="205"/>
                    <a:pt x="112" y="206"/>
                    <a:pt x="111" y="206"/>
                  </a:cubicBezTo>
                  <a:cubicBezTo>
                    <a:pt x="111" y="207"/>
                    <a:pt x="110" y="207"/>
                    <a:pt x="109" y="208"/>
                  </a:cubicBezTo>
                  <a:cubicBezTo>
                    <a:pt x="107" y="209"/>
                    <a:pt x="106" y="209"/>
                    <a:pt x="104" y="210"/>
                  </a:cubicBezTo>
                  <a:cubicBezTo>
                    <a:pt x="104" y="210"/>
                    <a:pt x="104" y="210"/>
                    <a:pt x="104" y="210"/>
                  </a:cubicBezTo>
                  <a:cubicBezTo>
                    <a:pt x="104" y="210"/>
                    <a:pt x="104" y="211"/>
                    <a:pt x="104" y="211"/>
                  </a:cubicBezTo>
                  <a:cubicBezTo>
                    <a:pt x="106" y="211"/>
                    <a:pt x="108" y="211"/>
                    <a:pt x="110" y="211"/>
                  </a:cubicBezTo>
                  <a:cubicBezTo>
                    <a:pt x="110" y="211"/>
                    <a:pt x="110" y="211"/>
                    <a:pt x="110" y="211"/>
                  </a:cubicBezTo>
                  <a:cubicBezTo>
                    <a:pt x="109" y="210"/>
                    <a:pt x="110" y="209"/>
                    <a:pt x="110" y="209"/>
                  </a:cubicBezTo>
                  <a:cubicBezTo>
                    <a:pt x="111" y="209"/>
                    <a:pt x="111" y="209"/>
                    <a:pt x="111" y="208"/>
                  </a:cubicBezTo>
                  <a:cubicBezTo>
                    <a:pt x="113" y="208"/>
                    <a:pt x="114" y="208"/>
                    <a:pt x="115" y="208"/>
                  </a:cubicBezTo>
                  <a:cubicBezTo>
                    <a:pt x="115" y="208"/>
                    <a:pt x="116" y="207"/>
                    <a:pt x="116" y="206"/>
                  </a:cubicBezTo>
                  <a:close/>
                  <a:moveTo>
                    <a:pt x="22" y="203"/>
                  </a:moveTo>
                  <a:cubicBezTo>
                    <a:pt x="23" y="202"/>
                    <a:pt x="24" y="202"/>
                    <a:pt x="25" y="201"/>
                  </a:cubicBezTo>
                  <a:cubicBezTo>
                    <a:pt x="24" y="200"/>
                    <a:pt x="22" y="198"/>
                    <a:pt x="22" y="196"/>
                  </a:cubicBezTo>
                  <a:cubicBezTo>
                    <a:pt x="22" y="196"/>
                    <a:pt x="22" y="196"/>
                    <a:pt x="22" y="196"/>
                  </a:cubicBezTo>
                  <a:cubicBezTo>
                    <a:pt x="20" y="196"/>
                    <a:pt x="20" y="195"/>
                    <a:pt x="20" y="197"/>
                  </a:cubicBezTo>
                  <a:cubicBezTo>
                    <a:pt x="19" y="197"/>
                    <a:pt x="19" y="198"/>
                    <a:pt x="18" y="199"/>
                  </a:cubicBezTo>
                  <a:cubicBezTo>
                    <a:pt x="19" y="199"/>
                    <a:pt x="19" y="200"/>
                    <a:pt x="20" y="200"/>
                  </a:cubicBezTo>
                  <a:cubicBezTo>
                    <a:pt x="20" y="200"/>
                    <a:pt x="21" y="201"/>
                    <a:pt x="21" y="201"/>
                  </a:cubicBezTo>
                  <a:cubicBezTo>
                    <a:pt x="22" y="202"/>
                    <a:pt x="22" y="202"/>
                    <a:pt x="22" y="203"/>
                  </a:cubicBezTo>
                  <a:close/>
                  <a:moveTo>
                    <a:pt x="74" y="60"/>
                  </a:moveTo>
                  <a:cubicBezTo>
                    <a:pt x="74" y="60"/>
                    <a:pt x="74" y="60"/>
                    <a:pt x="73" y="60"/>
                  </a:cubicBezTo>
                  <a:cubicBezTo>
                    <a:pt x="73" y="60"/>
                    <a:pt x="72" y="61"/>
                    <a:pt x="71" y="61"/>
                  </a:cubicBezTo>
                  <a:cubicBezTo>
                    <a:pt x="70" y="61"/>
                    <a:pt x="69" y="62"/>
                    <a:pt x="68" y="63"/>
                  </a:cubicBezTo>
                  <a:cubicBezTo>
                    <a:pt x="67" y="65"/>
                    <a:pt x="66" y="66"/>
                    <a:pt x="64" y="68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7" y="68"/>
                    <a:pt x="67" y="68"/>
                  </a:cubicBezTo>
                  <a:cubicBezTo>
                    <a:pt x="67" y="68"/>
                    <a:pt x="67" y="68"/>
                    <a:pt x="67" y="67"/>
                  </a:cubicBezTo>
                  <a:cubicBezTo>
                    <a:pt x="69" y="65"/>
                    <a:pt x="71" y="63"/>
                    <a:pt x="73" y="61"/>
                  </a:cubicBezTo>
                  <a:cubicBezTo>
                    <a:pt x="74" y="61"/>
                    <a:pt x="74" y="60"/>
                    <a:pt x="74" y="60"/>
                  </a:cubicBezTo>
                  <a:close/>
                  <a:moveTo>
                    <a:pt x="109" y="241"/>
                  </a:moveTo>
                  <a:cubicBezTo>
                    <a:pt x="108" y="240"/>
                    <a:pt x="107" y="240"/>
                    <a:pt x="105" y="240"/>
                  </a:cubicBezTo>
                  <a:cubicBezTo>
                    <a:pt x="105" y="239"/>
                    <a:pt x="105" y="239"/>
                    <a:pt x="105" y="240"/>
                  </a:cubicBezTo>
                  <a:cubicBezTo>
                    <a:pt x="104" y="241"/>
                    <a:pt x="103" y="242"/>
                    <a:pt x="103" y="243"/>
                  </a:cubicBezTo>
                  <a:cubicBezTo>
                    <a:pt x="103" y="244"/>
                    <a:pt x="103" y="245"/>
                    <a:pt x="104" y="246"/>
                  </a:cubicBezTo>
                  <a:cubicBezTo>
                    <a:pt x="104" y="246"/>
                    <a:pt x="105" y="246"/>
                    <a:pt x="105" y="246"/>
                  </a:cubicBezTo>
                  <a:cubicBezTo>
                    <a:pt x="106" y="245"/>
                    <a:pt x="106" y="244"/>
                    <a:pt x="107" y="243"/>
                  </a:cubicBezTo>
                  <a:cubicBezTo>
                    <a:pt x="107" y="243"/>
                    <a:pt x="107" y="243"/>
                    <a:pt x="107" y="243"/>
                  </a:cubicBezTo>
                  <a:cubicBezTo>
                    <a:pt x="107" y="242"/>
                    <a:pt x="108" y="242"/>
                    <a:pt x="109" y="241"/>
                  </a:cubicBezTo>
                  <a:cubicBezTo>
                    <a:pt x="109" y="241"/>
                    <a:pt x="109" y="241"/>
                    <a:pt x="109" y="241"/>
                  </a:cubicBezTo>
                  <a:close/>
                  <a:moveTo>
                    <a:pt x="52" y="247"/>
                  </a:moveTo>
                  <a:cubicBezTo>
                    <a:pt x="52" y="247"/>
                    <a:pt x="52" y="247"/>
                    <a:pt x="52" y="246"/>
                  </a:cubicBezTo>
                  <a:cubicBezTo>
                    <a:pt x="52" y="246"/>
                    <a:pt x="52" y="246"/>
                    <a:pt x="51" y="245"/>
                  </a:cubicBezTo>
                  <a:cubicBezTo>
                    <a:pt x="50" y="245"/>
                    <a:pt x="49" y="244"/>
                    <a:pt x="49" y="243"/>
                  </a:cubicBezTo>
                  <a:cubicBezTo>
                    <a:pt x="48" y="242"/>
                    <a:pt x="47" y="241"/>
                    <a:pt x="46" y="241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3" y="239"/>
                    <a:pt x="43" y="239"/>
                    <a:pt x="43" y="239"/>
                  </a:cubicBezTo>
                  <a:cubicBezTo>
                    <a:pt x="44" y="240"/>
                    <a:pt x="44" y="242"/>
                    <a:pt x="45" y="243"/>
                  </a:cubicBezTo>
                  <a:cubicBezTo>
                    <a:pt x="46" y="243"/>
                    <a:pt x="46" y="244"/>
                    <a:pt x="47" y="245"/>
                  </a:cubicBezTo>
                  <a:cubicBezTo>
                    <a:pt x="47" y="245"/>
                    <a:pt x="47" y="246"/>
                    <a:pt x="47" y="246"/>
                  </a:cubicBezTo>
                  <a:cubicBezTo>
                    <a:pt x="49" y="246"/>
                    <a:pt x="50" y="247"/>
                    <a:pt x="52" y="247"/>
                  </a:cubicBezTo>
                  <a:close/>
                  <a:moveTo>
                    <a:pt x="60" y="154"/>
                  </a:moveTo>
                  <a:cubicBezTo>
                    <a:pt x="61" y="154"/>
                    <a:pt x="61" y="154"/>
                    <a:pt x="61" y="154"/>
                  </a:cubicBezTo>
                  <a:cubicBezTo>
                    <a:pt x="62" y="154"/>
                    <a:pt x="64" y="154"/>
                    <a:pt x="65" y="155"/>
                  </a:cubicBezTo>
                  <a:cubicBezTo>
                    <a:pt x="65" y="155"/>
                    <a:pt x="66" y="154"/>
                    <a:pt x="66" y="154"/>
                  </a:cubicBezTo>
                  <a:cubicBezTo>
                    <a:pt x="67" y="153"/>
                    <a:pt x="69" y="151"/>
                    <a:pt x="70" y="150"/>
                  </a:cubicBezTo>
                  <a:cubicBezTo>
                    <a:pt x="70" y="150"/>
                    <a:pt x="70" y="150"/>
                    <a:pt x="70" y="150"/>
                  </a:cubicBezTo>
                  <a:cubicBezTo>
                    <a:pt x="70" y="149"/>
                    <a:pt x="69" y="149"/>
                    <a:pt x="69" y="149"/>
                  </a:cubicBezTo>
                  <a:cubicBezTo>
                    <a:pt x="66" y="150"/>
                    <a:pt x="63" y="152"/>
                    <a:pt x="60" y="154"/>
                  </a:cubicBezTo>
                  <a:close/>
                  <a:moveTo>
                    <a:pt x="76" y="187"/>
                  </a:moveTo>
                  <a:cubicBezTo>
                    <a:pt x="77" y="187"/>
                    <a:pt x="77" y="187"/>
                    <a:pt x="77" y="187"/>
                  </a:cubicBezTo>
                  <a:cubicBezTo>
                    <a:pt x="77" y="186"/>
                    <a:pt x="78" y="185"/>
                    <a:pt x="78" y="185"/>
                  </a:cubicBezTo>
                  <a:cubicBezTo>
                    <a:pt x="79" y="184"/>
                    <a:pt x="81" y="183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3" y="181"/>
                    <a:pt x="83" y="180"/>
                    <a:pt x="83" y="179"/>
                  </a:cubicBezTo>
                  <a:cubicBezTo>
                    <a:pt x="82" y="179"/>
                    <a:pt x="76" y="182"/>
                    <a:pt x="75" y="183"/>
                  </a:cubicBezTo>
                  <a:cubicBezTo>
                    <a:pt x="75" y="183"/>
                    <a:pt x="76" y="183"/>
                    <a:pt x="76" y="183"/>
                  </a:cubicBezTo>
                  <a:cubicBezTo>
                    <a:pt x="77" y="183"/>
                    <a:pt x="78" y="183"/>
                    <a:pt x="77" y="184"/>
                  </a:cubicBezTo>
                  <a:cubicBezTo>
                    <a:pt x="77" y="185"/>
                    <a:pt x="77" y="185"/>
                    <a:pt x="77" y="186"/>
                  </a:cubicBezTo>
                  <a:cubicBezTo>
                    <a:pt x="77" y="186"/>
                    <a:pt x="76" y="186"/>
                    <a:pt x="76" y="187"/>
                  </a:cubicBezTo>
                  <a:close/>
                  <a:moveTo>
                    <a:pt x="86" y="228"/>
                  </a:moveTo>
                  <a:cubicBezTo>
                    <a:pt x="86" y="228"/>
                    <a:pt x="86" y="228"/>
                    <a:pt x="86" y="228"/>
                  </a:cubicBezTo>
                  <a:cubicBezTo>
                    <a:pt x="86" y="227"/>
                    <a:pt x="86" y="227"/>
                    <a:pt x="86" y="227"/>
                  </a:cubicBezTo>
                  <a:cubicBezTo>
                    <a:pt x="85" y="227"/>
                    <a:pt x="85" y="226"/>
                    <a:pt x="86" y="226"/>
                  </a:cubicBezTo>
                  <a:cubicBezTo>
                    <a:pt x="86" y="225"/>
                    <a:pt x="87" y="225"/>
                    <a:pt x="87" y="225"/>
                  </a:cubicBezTo>
                  <a:cubicBezTo>
                    <a:pt x="88" y="225"/>
                    <a:pt x="88" y="224"/>
                    <a:pt x="89" y="224"/>
                  </a:cubicBezTo>
                  <a:cubicBezTo>
                    <a:pt x="92" y="223"/>
                    <a:pt x="94" y="222"/>
                    <a:pt x="96" y="222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4" y="221"/>
                    <a:pt x="90" y="222"/>
                    <a:pt x="87" y="222"/>
                  </a:cubicBezTo>
                  <a:cubicBezTo>
                    <a:pt x="86" y="224"/>
                    <a:pt x="85" y="226"/>
                    <a:pt x="84" y="227"/>
                  </a:cubicBezTo>
                  <a:cubicBezTo>
                    <a:pt x="85" y="228"/>
                    <a:pt x="85" y="228"/>
                    <a:pt x="86" y="228"/>
                  </a:cubicBezTo>
                  <a:close/>
                  <a:moveTo>
                    <a:pt x="81" y="111"/>
                  </a:moveTo>
                  <a:cubicBezTo>
                    <a:pt x="82" y="111"/>
                    <a:pt x="82" y="111"/>
                    <a:pt x="82" y="111"/>
                  </a:cubicBezTo>
                  <a:cubicBezTo>
                    <a:pt x="84" y="111"/>
                    <a:pt x="86" y="111"/>
                    <a:pt x="88" y="111"/>
                  </a:cubicBezTo>
                  <a:cubicBezTo>
                    <a:pt x="91" y="111"/>
                    <a:pt x="93" y="111"/>
                    <a:pt x="96" y="111"/>
                  </a:cubicBezTo>
                  <a:cubicBezTo>
                    <a:pt x="96" y="111"/>
                    <a:pt x="97" y="111"/>
                    <a:pt x="97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6" y="110"/>
                    <a:pt x="96" y="109"/>
                    <a:pt x="96" y="109"/>
                  </a:cubicBezTo>
                  <a:cubicBezTo>
                    <a:pt x="91" y="110"/>
                    <a:pt x="86" y="110"/>
                    <a:pt x="81" y="111"/>
                  </a:cubicBezTo>
                  <a:close/>
                  <a:moveTo>
                    <a:pt x="24" y="85"/>
                  </a:moveTo>
                  <a:cubicBezTo>
                    <a:pt x="23" y="86"/>
                    <a:pt x="23" y="86"/>
                    <a:pt x="23" y="87"/>
                  </a:cubicBezTo>
                  <a:cubicBezTo>
                    <a:pt x="23" y="89"/>
                    <a:pt x="23" y="92"/>
                    <a:pt x="23" y="94"/>
                  </a:cubicBezTo>
                  <a:cubicBezTo>
                    <a:pt x="23" y="94"/>
                    <a:pt x="23" y="95"/>
                    <a:pt x="23" y="95"/>
                  </a:cubicBezTo>
                  <a:cubicBezTo>
                    <a:pt x="24" y="94"/>
                    <a:pt x="25" y="94"/>
                    <a:pt x="26" y="93"/>
                  </a:cubicBezTo>
                  <a:cubicBezTo>
                    <a:pt x="26" y="93"/>
                    <a:pt x="26" y="93"/>
                    <a:pt x="26" y="92"/>
                  </a:cubicBezTo>
                  <a:cubicBezTo>
                    <a:pt x="26" y="90"/>
                    <a:pt x="25" y="88"/>
                    <a:pt x="25" y="86"/>
                  </a:cubicBezTo>
                  <a:cubicBezTo>
                    <a:pt x="25" y="85"/>
                    <a:pt x="25" y="85"/>
                    <a:pt x="24" y="85"/>
                  </a:cubicBezTo>
                  <a:close/>
                  <a:moveTo>
                    <a:pt x="110" y="201"/>
                  </a:moveTo>
                  <a:cubicBezTo>
                    <a:pt x="110" y="201"/>
                    <a:pt x="110" y="201"/>
                    <a:pt x="110" y="201"/>
                  </a:cubicBezTo>
                  <a:cubicBezTo>
                    <a:pt x="111" y="202"/>
                    <a:pt x="111" y="202"/>
                    <a:pt x="111" y="202"/>
                  </a:cubicBezTo>
                  <a:cubicBezTo>
                    <a:pt x="112" y="202"/>
                    <a:pt x="113" y="203"/>
                    <a:pt x="114" y="203"/>
                  </a:cubicBezTo>
                  <a:cubicBezTo>
                    <a:pt x="115" y="203"/>
                    <a:pt x="116" y="203"/>
                    <a:pt x="117" y="202"/>
                  </a:cubicBezTo>
                  <a:cubicBezTo>
                    <a:pt x="118" y="202"/>
                    <a:pt x="119" y="201"/>
                    <a:pt x="119" y="200"/>
                  </a:cubicBezTo>
                  <a:cubicBezTo>
                    <a:pt x="119" y="200"/>
                    <a:pt x="118" y="199"/>
                    <a:pt x="118" y="199"/>
                  </a:cubicBezTo>
                  <a:cubicBezTo>
                    <a:pt x="117" y="199"/>
                    <a:pt x="117" y="199"/>
                    <a:pt x="116" y="199"/>
                  </a:cubicBezTo>
                  <a:cubicBezTo>
                    <a:pt x="115" y="200"/>
                    <a:pt x="113" y="201"/>
                    <a:pt x="112" y="201"/>
                  </a:cubicBezTo>
                  <a:cubicBezTo>
                    <a:pt x="111" y="201"/>
                    <a:pt x="111" y="201"/>
                    <a:pt x="110" y="201"/>
                  </a:cubicBezTo>
                  <a:close/>
                  <a:moveTo>
                    <a:pt x="73" y="107"/>
                  </a:moveTo>
                  <a:cubicBezTo>
                    <a:pt x="72" y="108"/>
                    <a:pt x="72" y="108"/>
                    <a:pt x="71" y="107"/>
                  </a:cubicBezTo>
                  <a:cubicBezTo>
                    <a:pt x="71" y="107"/>
                    <a:pt x="70" y="107"/>
                    <a:pt x="70" y="107"/>
                  </a:cubicBezTo>
                  <a:cubicBezTo>
                    <a:pt x="69" y="107"/>
                    <a:pt x="68" y="107"/>
                    <a:pt x="67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7" y="108"/>
                    <a:pt x="68" y="108"/>
                    <a:pt x="68" y="108"/>
                  </a:cubicBezTo>
                  <a:cubicBezTo>
                    <a:pt x="69" y="108"/>
                    <a:pt x="69" y="109"/>
                    <a:pt x="70" y="109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72" y="109"/>
                    <a:pt x="74" y="109"/>
                    <a:pt x="76" y="109"/>
                  </a:cubicBezTo>
                  <a:cubicBezTo>
                    <a:pt x="77" y="109"/>
                    <a:pt x="77" y="109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7" y="109"/>
                    <a:pt x="77" y="108"/>
                    <a:pt x="76" y="107"/>
                  </a:cubicBezTo>
                  <a:cubicBezTo>
                    <a:pt x="75" y="107"/>
                    <a:pt x="74" y="107"/>
                    <a:pt x="73" y="107"/>
                  </a:cubicBezTo>
                  <a:close/>
                  <a:moveTo>
                    <a:pt x="73" y="90"/>
                  </a:moveTo>
                  <a:cubicBezTo>
                    <a:pt x="75" y="88"/>
                    <a:pt x="77" y="85"/>
                    <a:pt x="79" y="82"/>
                  </a:cubicBezTo>
                  <a:cubicBezTo>
                    <a:pt x="76" y="84"/>
                    <a:pt x="73" y="86"/>
                    <a:pt x="70" y="87"/>
                  </a:cubicBezTo>
                  <a:cubicBezTo>
                    <a:pt x="71" y="88"/>
                    <a:pt x="72" y="89"/>
                    <a:pt x="73" y="90"/>
                  </a:cubicBezTo>
                  <a:close/>
                  <a:moveTo>
                    <a:pt x="76" y="200"/>
                  </a:moveTo>
                  <a:cubicBezTo>
                    <a:pt x="76" y="200"/>
                    <a:pt x="76" y="200"/>
                    <a:pt x="76" y="200"/>
                  </a:cubicBezTo>
                  <a:cubicBezTo>
                    <a:pt x="73" y="201"/>
                    <a:pt x="70" y="203"/>
                    <a:pt x="67" y="205"/>
                  </a:cubicBezTo>
                  <a:cubicBezTo>
                    <a:pt x="68" y="205"/>
                    <a:pt x="68" y="205"/>
                    <a:pt x="68" y="205"/>
                  </a:cubicBezTo>
                  <a:cubicBezTo>
                    <a:pt x="68" y="205"/>
                    <a:pt x="68" y="205"/>
                    <a:pt x="69" y="205"/>
                  </a:cubicBezTo>
                  <a:cubicBezTo>
                    <a:pt x="70" y="205"/>
                    <a:pt x="72" y="205"/>
                    <a:pt x="74" y="205"/>
                  </a:cubicBezTo>
                  <a:cubicBezTo>
                    <a:pt x="74" y="205"/>
                    <a:pt x="74" y="205"/>
                    <a:pt x="74" y="204"/>
                  </a:cubicBezTo>
                  <a:cubicBezTo>
                    <a:pt x="75" y="203"/>
                    <a:pt x="75" y="201"/>
                    <a:pt x="76" y="200"/>
                  </a:cubicBezTo>
                  <a:close/>
                  <a:moveTo>
                    <a:pt x="78" y="220"/>
                  </a:moveTo>
                  <a:cubicBezTo>
                    <a:pt x="78" y="220"/>
                    <a:pt x="78" y="220"/>
                    <a:pt x="78" y="220"/>
                  </a:cubicBezTo>
                  <a:cubicBezTo>
                    <a:pt x="77" y="220"/>
                    <a:pt x="76" y="220"/>
                    <a:pt x="76" y="221"/>
                  </a:cubicBezTo>
                  <a:cubicBezTo>
                    <a:pt x="75" y="221"/>
                    <a:pt x="75" y="221"/>
                    <a:pt x="75" y="222"/>
                  </a:cubicBezTo>
                  <a:cubicBezTo>
                    <a:pt x="73" y="223"/>
                    <a:pt x="72" y="225"/>
                    <a:pt x="71" y="227"/>
                  </a:cubicBezTo>
                  <a:cubicBezTo>
                    <a:pt x="71" y="227"/>
                    <a:pt x="71" y="227"/>
                    <a:pt x="71" y="228"/>
                  </a:cubicBezTo>
                  <a:cubicBezTo>
                    <a:pt x="72" y="228"/>
                    <a:pt x="73" y="227"/>
                    <a:pt x="74" y="227"/>
                  </a:cubicBezTo>
                  <a:cubicBezTo>
                    <a:pt x="75" y="225"/>
                    <a:pt x="76" y="222"/>
                    <a:pt x="78" y="220"/>
                  </a:cubicBezTo>
                  <a:close/>
                  <a:moveTo>
                    <a:pt x="129" y="263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2"/>
                    <a:pt x="128" y="262"/>
                    <a:pt x="128" y="262"/>
                  </a:cubicBezTo>
                  <a:cubicBezTo>
                    <a:pt x="127" y="262"/>
                    <a:pt x="126" y="262"/>
                    <a:pt x="125" y="263"/>
                  </a:cubicBezTo>
                  <a:cubicBezTo>
                    <a:pt x="125" y="263"/>
                    <a:pt x="124" y="263"/>
                    <a:pt x="124" y="263"/>
                  </a:cubicBezTo>
                  <a:cubicBezTo>
                    <a:pt x="123" y="263"/>
                    <a:pt x="123" y="263"/>
                    <a:pt x="123" y="263"/>
                  </a:cubicBezTo>
                  <a:cubicBezTo>
                    <a:pt x="121" y="263"/>
                    <a:pt x="120" y="263"/>
                    <a:pt x="118" y="263"/>
                  </a:cubicBezTo>
                  <a:cubicBezTo>
                    <a:pt x="117" y="264"/>
                    <a:pt x="116" y="264"/>
                    <a:pt x="116" y="265"/>
                  </a:cubicBezTo>
                  <a:cubicBezTo>
                    <a:pt x="116" y="265"/>
                    <a:pt x="116" y="265"/>
                    <a:pt x="116" y="265"/>
                  </a:cubicBezTo>
                  <a:cubicBezTo>
                    <a:pt x="118" y="265"/>
                    <a:pt x="120" y="265"/>
                    <a:pt x="122" y="265"/>
                  </a:cubicBezTo>
                  <a:cubicBezTo>
                    <a:pt x="124" y="264"/>
                    <a:pt x="126" y="264"/>
                    <a:pt x="128" y="263"/>
                  </a:cubicBezTo>
                  <a:cubicBezTo>
                    <a:pt x="128" y="263"/>
                    <a:pt x="129" y="263"/>
                    <a:pt x="129" y="263"/>
                  </a:cubicBezTo>
                  <a:close/>
                  <a:moveTo>
                    <a:pt x="98" y="152"/>
                  </a:moveTo>
                  <a:cubicBezTo>
                    <a:pt x="98" y="152"/>
                    <a:pt x="98" y="152"/>
                    <a:pt x="98" y="152"/>
                  </a:cubicBezTo>
                  <a:cubicBezTo>
                    <a:pt x="97" y="152"/>
                    <a:pt x="95" y="152"/>
                    <a:pt x="94" y="152"/>
                  </a:cubicBezTo>
                  <a:cubicBezTo>
                    <a:pt x="94" y="152"/>
                    <a:pt x="93" y="153"/>
                    <a:pt x="92" y="153"/>
                  </a:cubicBezTo>
                  <a:cubicBezTo>
                    <a:pt x="92" y="153"/>
                    <a:pt x="91" y="153"/>
                    <a:pt x="91" y="153"/>
                  </a:cubicBezTo>
                  <a:cubicBezTo>
                    <a:pt x="90" y="153"/>
                    <a:pt x="89" y="153"/>
                    <a:pt x="87" y="153"/>
                  </a:cubicBezTo>
                  <a:cubicBezTo>
                    <a:pt x="87" y="153"/>
                    <a:pt x="87" y="154"/>
                    <a:pt x="87" y="154"/>
                  </a:cubicBezTo>
                  <a:cubicBezTo>
                    <a:pt x="88" y="154"/>
                    <a:pt x="89" y="154"/>
                    <a:pt x="90" y="154"/>
                  </a:cubicBezTo>
                  <a:cubicBezTo>
                    <a:pt x="92" y="154"/>
                    <a:pt x="93" y="155"/>
                    <a:pt x="95" y="155"/>
                  </a:cubicBezTo>
                  <a:cubicBezTo>
                    <a:pt x="95" y="155"/>
                    <a:pt x="96" y="155"/>
                    <a:pt x="96" y="154"/>
                  </a:cubicBezTo>
                  <a:cubicBezTo>
                    <a:pt x="97" y="154"/>
                    <a:pt x="97" y="153"/>
                    <a:pt x="98" y="152"/>
                  </a:cubicBezTo>
                  <a:close/>
                  <a:moveTo>
                    <a:pt x="16" y="140"/>
                  </a:moveTo>
                  <a:cubicBezTo>
                    <a:pt x="15" y="140"/>
                    <a:pt x="14" y="140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2" y="142"/>
                    <a:pt x="11" y="143"/>
                    <a:pt x="10" y="145"/>
                  </a:cubicBezTo>
                  <a:cubicBezTo>
                    <a:pt x="10" y="145"/>
                    <a:pt x="10" y="146"/>
                    <a:pt x="10" y="147"/>
                  </a:cubicBezTo>
                  <a:cubicBezTo>
                    <a:pt x="11" y="146"/>
                    <a:pt x="12" y="145"/>
                    <a:pt x="13" y="145"/>
                  </a:cubicBezTo>
                  <a:cubicBezTo>
                    <a:pt x="13" y="145"/>
                    <a:pt x="13" y="145"/>
                    <a:pt x="13" y="144"/>
                  </a:cubicBezTo>
                  <a:cubicBezTo>
                    <a:pt x="14" y="143"/>
                    <a:pt x="15" y="142"/>
                    <a:pt x="16" y="140"/>
                  </a:cubicBezTo>
                  <a:cubicBezTo>
                    <a:pt x="16" y="140"/>
                    <a:pt x="16" y="140"/>
                    <a:pt x="16" y="140"/>
                  </a:cubicBezTo>
                  <a:close/>
                  <a:moveTo>
                    <a:pt x="154" y="245"/>
                  </a:moveTo>
                  <a:cubicBezTo>
                    <a:pt x="153" y="248"/>
                    <a:pt x="151" y="251"/>
                    <a:pt x="150" y="254"/>
                  </a:cubicBezTo>
                  <a:cubicBezTo>
                    <a:pt x="150" y="254"/>
                    <a:pt x="151" y="254"/>
                    <a:pt x="151" y="254"/>
                  </a:cubicBezTo>
                  <a:cubicBezTo>
                    <a:pt x="152" y="253"/>
                    <a:pt x="153" y="252"/>
                    <a:pt x="154" y="251"/>
                  </a:cubicBezTo>
                  <a:cubicBezTo>
                    <a:pt x="154" y="251"/>
                    <a:pt x="154" y="251"/>
                    <a:pt x="154" y="250"/>
                  </a:cubicBezTo>
                  <a:cubicBezTo>
                    <a:pt x="155" y="249"/>
                    <a:pt x="154" y="247"/>
                    <a:pt x="154" y="245"/>
                  </a:cubicBezTo>
                  <a:close/>
                  <a:moveTo>
                    <a:pt x="13" y="168"/>
                  </a:moveTo>
                  <a:cubicBezTo>
                    <a:pt x="11" y="167"/>
                    <a:pt x="10" y="166"/>
                    <a:pt x="8" y="165"/>
                  </a:cubicBezTo>
                  <a:cubicBezTo>
                    <a:pt x="8" y="167"/>
                    <a:pt x="8" y="169"/>
                    <a:pt x="8" y="171"/>
                  </a:cubicBezTo>
                  <a:cubicBezTo>
                    <a:pt x="10" y="170"/>
                    <a:pt x="12" y="169"/>
                    <a:pt x="13" y="168"/>
                  </a:cubicBezTo>
                  <a:close/>
                  <a:moveTo>
                    <a:pt x="55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91"/>
                    <a:pt x="55" y="92"/>
                    <a:pt x="55" y="92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8" y="94"/>
                    <a:pt x="59" y="94"/>
                    <a:pt x="60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2"/>
                    <a:pt x="59" y="91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7" y="89"/>
                    <a:pt x="56" y="89"/>
                    <a:pt x="55" y="90"/>
                  </a:cubicBezTo>
                  <a:close/>
                  <a:moveTo>
                    <a:pt x="25" y="222"/>
                  </a:moveTo>
                  <a:cubicBezTo>
                    <a:pt x="24" y="221"/>
                    <a:pt x="23" y="220"/>
                    <a:pt x="21" y="219"/>
                  </a:cubicBezTo>
                  <a:cubicBezTo>
                    <a:pt x="21" y="221"/>
                    <a:pt x="20" y="223"/>
                    <a:pt x="19" y="226"/>
                  </a:cubicBezTo>
                  <a:cubicBezTo>
                    <a:pt x="21" y="225"/>
                    <a:pt x="23" y="223"/>
                    <a:pt x="25" y="222"/>
                  </a:cubicBezTo>
                  <a:close/>
                  <a:moveTo>
                    <a:pt x="72" y="269"/>
                  </a:moveTo>
                  <a:cubicBezTo>
                    <a:pt x="72" y="269"/>
                    <a:pt x="72" y="269"/>
                    <a:pt x="72" y="269"/>
                  </a:cubicBezTo>
                  <a:cubicBezTo>
                    <a:pt x="81" y="270"/>
                    <a:pt x="90" y="270"/>
                    <a:pt x="99" y="269"/>
                  </a:cubicBezTo>
                  <a:cubicBezTo>
                    <a:pt x="90" y="269"/>
                    <a:pt x="81" y="269"/>
                    <a:pt x="72" y="269"/>
                  </a:cubicBezTo>
                  <a:close/>
                  <a:moveTo>
                    <a:pt x="25" y="142"/>
                  </a:moveTo>
                  <a:cubicBezTo>
                    <a:pt x="25" y="142"/>
                    <a:pt x="25" y="142"/>
                    <a:pt x="24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8" y="144"/>
                    <a:pt x="31" y="145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5"/>
                    <a:pt x="36" y="145"/>
                    <a:pt x="36" y="144"/>
                  </a:cubicBezTo>
                  <a:cubicBezTo>
                    <a:pt x="33" y="143"/>
                    <a:pt x="29" y="142"/>
                    <a:pt x="25" y="142"/>
                  </a:cubicBezTo>
                  <a:close/>
                  <a:moveTo>
                    <a:pt x="144" y="179"/>
                  </a:moveTo>
                  <a:cubicBezTo>
                    <a:pt x="144" y="180"/>
                    <a:pt x="144" y="180"/>
                    <a:pt x="144" y="181"/>
                  </a:cubicBezTo>
                  <a:cubicBezTo>
                    <a:pt x="144" y="182"/>
                    <a:pt x="144" y="182"/>
                    <a:pt x="145" y="183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6" y="181"/>
                    <a:pt x="147" y="180"/>
                    <a:pt x="149" y="179"/>
                  </a:cubicBezTo>
                  <a:cubicBezTo>
                    <a:pt x="149" y="178"/>
                    <a:pt x="149" y="177"/>
                    <a:pt x="149" y="177"/>
                  </a:cubicBezTo>
                  <a:cubicBezTo>
                    <a:pt x="149" y="177"/>
                    <a:pt x="149" y="177"/>
                    <a:pt x="149" y="176"/>
                  </a:cubicBezTo>
                  <a:cubicBezTo>
                    <a:pt x="147" y="177"/>
                    <a:pt x="145" y="178"/>
                    <a:pt x="144" y="179"/>
                  </a:cubicBezTo>
                  <a:close/>
                  <a:moveTo>
                    <a:pt x="66" y="63"/>
                  </a:moveTo>
                  <a:cubicBezTo>
                    <a:pt x="65" y="63"/>
                    <a:pt x="65" y="63"/>
                    <a:pt x="64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3"/>
                    <a:pt x="62" y="63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5"/>
                    <a:pt x="62" y="67"/>
                    <a:pt x="62" y="68"/>
                  </a:cubicBezTo>
                  <a:cubicBezTo>
                    <a:pt x="64" y="66"/>
                    <a:pt x="65" y="64"/>
                    <a:pt x="66" y="63"/>
                  </a:cubicBezTo>
                  <a:close/>
                  <a:moveTo>
                    <a:pt x="58" y="237"/>
                  </a:moveTo>
                  <a:cubicBezTo>
                    <a:pt x="58" y="238"/>
                    <a:pt x="59" y="238"/>
                    <a:pt x="59" y="238"/>
                  </a:cubicBezTo>
                  <a:cubicBezTo>
                    <a:pt x="59" y="240"/>
                    <a:pt x="60" y="241"/>
                    <a:pt x="61" y="243"/>
                  </a:cubicBezTo>
                  <a:cubicBezTo>
                    <a:pt x="61" y="244"/>
                    <a:pt x="61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3" y="243"/>
                    <a:pt x="63" y="242"/>
                    <a:pt x="64" y="242"/>
                  </a:cubicBezTo>
                  <a:cubicBezTo>
                    <a:pt x="62" y="240"/>
                    <a:pt x="60" y="239"/>
                    <a:pt x="58" y="237"/>
                  </a:cubicBezTo>
                  <a:close/>
                  <a:moveTo>
                    <a:pt x="148" y="248"/>
                  </a:moveTo>
                  <a:cubicBezTo>
                    <a:pt x="147" y="248"/>
                    <a:pt x="147" y="249"/>
                    <a:pt x="146" y="249"/>
                  </a:cubicBezTo>
                  <a:cubicBezTo>
                    <a:pt x="146" y="250"/>
                    <a:pt x="145" y="250"/>
                    <a:pt x="145" y="250"/>
                  </a:cubicBezTo>
                  <a:cubicBezTo>
                    <a:pt x="144" y="252"/>
                    <a:pt x="144" y="253"/>
                    <a:pt x="143" y="254"/>
                  </a:cubicBezTo>
                  <a:cubicBezTo>
                    <a:pt x="143" y="254"/>
                    <a:pt x="143" y="255"/>
                    <a:pt x="143" y="255"/>
                  </a:cubicBezTo>
                  <a:cubicBezTo>
                    <a:pt x="144" y="254"/>
                    <a:pt x="144" y="254"/>
                    <a:pt x="145" y="253"/>
                  </a:cubicBezTo>
                  <a:cubicBezTo>
                    <a:pt x="145" y="252"/>
                    <a:pt x="146" y="252"/>
                    <a:pt x="147" y="253"/>
                  </a:cubicBezTo>
                  <a:cubicBezTo>
                    <a:pt x="147" y="253"/>
                    <a:pt x="148" y="253"/>
                    <a:pt x="148" y="253"/>
                  </a:cubicBezTo>
                  <a:cubicBezTo>
                    <a:pt x="148" y="252"/>
                    <a:pt x="148" y="250"/>
                    <a:pt x="148" y="248"/>
                  </a:cubicBezTo>
                  <a:close/>
                  <a:moveTo>
                    <a:pt x="27" y="231"/>
                  </a:moveTo>
                  <a:cubicBezTo>
                    <a:pt x="27" y="233"/>
                    <a:pt x="26" y="234"/>
                    <a:pt x="26" y="236"/>
                  </a:cubicBezTo>
                  <a:cubicBezTo>
                    <a:pt x="26" y="236"/>
                    <a:pt x="27" y="237"/>
                    <a:pt x="28" y="237"/>
                  </a:cubicBezTo>
                  <a:cubicBezTo>
                    <a:pt x="29" y="237"/>
                    <a:pt x="30" y="236"/>
                    <a:pt x="31" y="236"/>
                  </a:cubicBezTo>
                  <a:cubicBezTo>
                    <a:pt x="30" y="234"/>
                    <a:pt x="28" y="233"/>
                    <a:pt x="27" y="231"/>
                  </a:cubicBezTo>
                  <a:close/>
                  <a:moveTo>
                    <a:pt x="116" y="134"/>
                  </a:moveTo>
                  <a:cubicBezTo>
                    <a:pt x="114" y="134"/>
                    <a:pt x="112" y="135"/>
                    <a:pt x="110" y="135"/>
                  </a:cubicBezTo>
                  <a:cubicBezTo>
                    <a:pt x="110" y="136"/>
                    <a:pt x="109" y="137"/>
                    <a:pt x="109" y="137"/>
                  </a:cubicBezTo>
                  <a:cubicBezTo>
                    <a:pt x="111" y="138"/>
                    <a:pt x="112" y="138"/>
                    <a:pt x="114" y="137"/>
                  </a:cubicBezTo>
                  <a:cubicBezTo>
                    <a:pt x="114" y="136"/>
                    <a:pt x="114" y="136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5"/>
                    <a:pt x="115" y="135"/>
                    <a:pt x="116" y="134"/>
                  </a:cubicBezTo>
                  <a:close/>
                  <a:moveTo>
                    <a:pt x="108" y="98"/>
                  </a:moveTo>
                  <a:cubicBezTo>
                    <a:pt x="107" y="98"/>
                    <a:pt x="106" y="98"/>
                    <a:pt x="105" y="97"/>
                  </a:cubicBezTo>
                  <a:cubicBezTo>
                    <a:pt x="104" y="97"/>
                    <a:pt x="104" y="98"/>
                    <a:pt x="103" y="98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103" y="99"/>
                    <a:pt x="104" y="100"/>
                    <a:pt x="104" y="101"/>
                  </a:cubicBezTo>
                  <a:cubicBezTo>
                    <a:pt x="106" y="101"/>
                    <a:pt x="108" y="100"/>
                    <a:pt x="109" y="100"/>
                  </a:cubicBezTo>
                  <a:cubicBezTo>
                    <a:pt x="109" y="99"/>
                    <a:pt x="109" y="99"/>
                    <a:pt x="108" y="98"/>
                  </a:cubicBezTo>
                  <a:close/>
                  <a:moveTo>
                    <a:pt x="74" y="70"/>
                  </a:moveTo>
                  <a:cubicBezTo>
                    <a:pt x="74" y="70"/>
                    <a:pt x="74" y="70"/>
                    <a:pt x="74" y="70"/>
                  </a:cubicBezTo>
                  <a:cubicBezTo>
                    <a:pt x="73" y="70"/>
                    <a:pt x="72" y="70"/>
                    <a:pt x="71" y="70"/>
                  </a:cubicBezTo>
                  <a:cubicBezTo>
                    <a:pt x="71" y="70"/>
                    <a:pt x="71" y="71"/>
                    <a:pt x="71" y="71"/>
                  </a:cubicBezTo>
                  <a:cubicBezTo>
                    <a:pt x="69" y="73"/>
                    <a:pt x="68" y="75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7"/>
                    <a:pt x="68" y="77"/>
                    <a:pt x="68" y="76"/>
                  </a:cubicBezTo>
                  <a:cubicBezTo>
                    <a:pt x="68" y="76"/>
                    <a:pt x="69" y="75"/>
                    <a:pt x="69" y="75"/>
                  </a:cubicBezTo>
                  <a:cubicBezTo>
                    <a:pt x="71" y="73"/>
                    <a:pt x="72" y="72"/>
                    <a:pt x="73" y="70"/>
                  </a:cubicBezTo>
                  <a:cubicBezTo>
                    <a:pt x="74" y="70"/>
                    <a:pt x="74" y="70"/>
                    <a:pt x="74" y="70"/>
                  </a:cubicBezTo>
                  <a:close/>
                  <a:moveTo>
                    <a:pt x="111" y="244"/>
                  </a:moveTo>
                  <a:cubicBezTo>
                    <a:pt x="111" y="244"/>
                    <a:pt x="111" y="245"/>
                    <a:pt x="111" y="246"/>
                  </a:cubicBezTo>
                  <a:cubicBezTo>
                    <a:pt x="112" y="246"/>
                    <a:pt x="113" y="246"/>
                    <a:pt x="114" y="245"/>
                  </a:cubicBezTo>
                  <a:cubicBezTo>
                    <a:pt x="115" y="244"/>
                    <a:pt x="115" y="245"/>
                    <a:pt x="116" y="245"/>
                  </a:cubicBezTo>
                  <a:cubicBezTo>
                    <a:pt x="116" y="245"/>
                    <a:pt x="116" y="245"/>
                    <a:pt x="117" y="245"/>
                  </a:cubicBezTo>
                  <a:cubicBezTo>
                    <a:pt x="117" y="245"/>
                    <a:pt x="118" y="245"/>
                    <a:pt x="118" y="245"/>
                  </a:cubicBezTo>
                  <a:cubicBezTo>
                    <a:pt x="117" y="244"/>
                    <a:pt x="117" y="243"/>
                    <a:pt x="116" y="243"/>
                  </a:cubicBezTo>
                  <a:cubicBezTo>
                    <a:pt x="116" y="243"/>
                    <a:pt x="115" y="243"/>
                    <a:pt x="115" y="243"/>
                  </a:cubicBezTo>
                  <a:cubicBezTo>
                    <a:pt x="115" y="243"/>
                    <a:pt x="114" y="243"/>
                    <a:pt x="113" y="243"/>
                  </a:cubicBezTo>
                  <a:cubicBezTo>
                    <a:pt x="113" y="243"/>
                    <a:pt x="112" y="243"/>
                    <a:pt x="111" y="244"/>
                  </a:cubicBezTo>
                  <a:close/>
                  <a:moveTo>
                    <a:pt x="102" y="212"/>
                  </a:moveTo>
                  <a:cubicBezTo>
                    <a:pt x="101" y="214"/>
                    <a:pt x="101" y="215"/>
                    <a:pt x="102" y="216"/>
                  </a:cubicBezTo>
                  <a:cubicBezTo>
                    <a:pt x="104" y="215"/>
                    <a:pt x="106" y="214"/>
                    <a:pt x="108" y="213"/>
                  </a:cubicBezTo>
                  <a:cubicBezTo>
                    <a:pt x="108" y="213"/>
                    <a:pt x="108" y="213"/>
                    <a:pt x="108" y="212"/>
                  </a:cubicBezTo>
                  <a:cubicBezTo>
                    <a:pt x="106" y="212"/>
                    <a:pt x="104" y="212"/>
                    <a:pt x="102" y="212"/>
                  </a:cubicBezTo>
                  <a:close/>
                  <a:moveTo>
                    <a:pt x="88" y="239"/>
                  </a:moveTo>
                  <a:cubicBezTo>
                    <a:pt x="87" y="239"/>
                    <a:pt x="87" y="239"/>
                    <a:pt x="87" y="239"/>
                  </a:cubicBezTo>
                  <a:cubicBezTo>
                    <a:pt x="86" y="239"/>
                    <a:pt x="86" y="239"/>
                    <a:pt x="86" y="240"/>
                  </a:cubicBezTo>
                  <a:cubicBezTo>
                    <a:pt x="85" y="241"/>
                    <a:pt x="84" y="242"/>
                    <a:pt x="83" y="243"/>
                  </a:cubicBezTo>
                  <a:cubicBezTo>
                    <a:pt x="82" y="243"/>
                    <a:pt x="82" y="243"/>
                    <a:pt x="82" y="243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5" y="243"/>
                    <a:pt x="87" y="241"/>
                    <a:pt x="88" y="239"/>
                  </a:cubicBezTo>
                  <a:close/>
                  <a:moveTo>
                    <a:pt x="62" y="245"/>
                  </a:moveTo>
                  <a:cubicBezTo>
                    <a:pt x="62" y="246"/>
                    <a:pt x="62" y="246"/>
                    <a:pt x="62" y="246"/>
                  </a:cubicBezTo>
                  <a:cubicBezTo>
                    <a:pt x="62" y="246"/>
                    <a:pt x="62" y="246"/>
                    <a:pt x="62" y="246"/>
                  </a:cubicBezTo>
                  <a:cubicBezTo>
                    <a:pt x="62" y="247"/>
                    <a:pt x="62" y="248"/>
                    <a:pt x="63" y="248"/>
                  </a:cubicBezTo>
                  <a:cubicBezTo>
                    <a:pt x="65" y="248"/>
                    <a:pt x="66" y="249"/>
                    <a:pt x="67" y="248"/>
                  </a:cubicBezTo>
                  <a:cubicBezTo>
                    <a:pt x="68" y="248"/>
                    <a:pt x="70" y="248"/>
                    <a:pt x="71" y="248"/>
                  </a:cubicBezTo>
                  <a:cubicBezTo>
                    <a:pt x="71" y="248"/>
                    <a:pt x="72" y="248"/>
                    <a:pt x="72" y="248"/>
                  </a:cubicBezTo>
                  <a:cubicBezTo>
                    <a:pt x="71" y="248"/>
                    <a:pt x="70" y="247"/>
                    <a:pt x="69" y="247"/>
                  </a:cubicBezTo>
                  <a:cubicBezTo>
                    <a:pt x="68" y="246"/>
                    <a:pt x="67" y="246"/>
                    <a:pt x="66" y="247"/>
                  </a:cubicBezTo>
                  <a:cubicBezTo>
                    <a:pt x="65" y="247"/>
                    <a:pt x="65" y="247"/>
                    <a:pt x="64" y="247"/>
                  </a:cubicBezTo>
                  <a:cubicBezTo>
                    <a:pt x="63" y="247"/>
                    <a:pt x="63" y="247"/>
                    <a:pt x="62" y="246"/>
                  </a:cubicBezTo>
                  <a:cubicBezTo>
                    <a:pt x="62" y="246"/>
                    <a:pt x="62" y="246"/>
                    <a:pt x="62" y="245"/>
                  </a:cubicBezTo>
                  <a:close/>
                  <a:moveTo>
                    <a:pt x="101" y="189"/>
                  </a:moveTo>
                  <a:cubicBezTo>
                    <a:pt x="101" y="189"/>
                    <a:pt x="101" y="189"/>
                    <a:pt x="101" y="189"/>
                  </a:cubicBezTo>
                  <a:cubicBezTo>
                    <a:pt x="101" y="189"/>
                    <a:pt x="100" y="190"/>
                    <a:pt x="100" y="190"/>
                  </a:cubicBezTo>
                  <a:cubicBezTo>
                    <a:pt x="100" y="190"/>
                    <a:pt x="100" y="190"/>
                    <a:pt x="99" y="190"/>
                  </a:cubicBezTo>
                  <a:cubicBezTo>
                    <a:pt x="99" y="191"/>
                    <a:pt x="99" y="192"/>
                    <a:pt x="98" y="193"/>
                  </a:cubicBezTo>
                  <a:cubicBezTo>
                    <a:pt x="98" y="194"/>
                    <a:pt x="98" y="194"/>
                    <a:pt x="98" y="195"/>
                  </a:cubicBezTo>
                  <a:cubicBezTo>
                    <a:pt x="101" y="194"/>
                    <a:pt x="103" y="193"/>
                    <a:pt x="105" y="192"/>
                  </a:cubicBezTo>
                  <a:cubicBezTo>
                    <a:pt x="104" y="192"/>
                    <a:pt x="104" y="192"/>
                    <a:pt x="104" y="192"/>
                  </a:cubicBezTo>
                  <a:cubicBezTo>
                    <a:pt x="103" y="192"/>
                    <a:pt x="102" y="192"/>
                    <a:pt x="102" y="192"/>
                  </a:cubicBezTo>
                  <a:cubicBezTo>
                    <a:pt x="101" y="192"/>
                    <a:pt x="100" y="191"/>
                    <a:pt x="101" y="190"/>
                  </a:cubicBezTo>
                  <a:cubicBezTo>
                    <a:pt x="101" y="190"/>
                    <a:pt x="101" y="190"/>
                    <a:pt x="101" y="189"/>
                  </a:cubicBezTo>
                  <a:close/>
                  <a:moveTo>
                    <a:pt x="27" y="228"/>
                  </a:moveTo>
                  <a:cubicBezTo>
                    <a:pt x="27" y="226"/>
                    <a:pt x="28" y="225"/>
                    <a:pt x="29" y="223"/>
                  </a:cubicBezTo>
                  <a:cubicBezTo>
                    <a:pt x="28" y="223"/>
                    <a:pt x="28" y="223"/>
                    <a:pt x="27" y="223"/>
                  </a:cubicBezTo>
                  <a:cubicBezTo>
                    <a:pt x="27" y="222"/>
                    <a:pt x="27" y="223"/>
                    <a:pt x="26" y="223"/>
                  </a:cubicBezTo>
                  <a:cubicBezTo>
                    <a:pt x="26" y="223"/>
                    <a:pt x="25" y="224"/>
                    <a:pt x="25" y="224"/>
                  </a:cubicBezTo>
                  <a:cubicBezTo>
                    <a:pt x="24" y="224"/>
                    <a:pt x="24" y="225"/>
                    <a:pt x="24" y="225"/>
                  </a:cubicBezTo>
                  <a:cubicBezTo>
                    <a:pt x="25" y="226"/>
                    <a:pt x="26" y="227"/>
                    <a:pt x="27" y="228"/>
                  </a:cubicBezTo>
                  <a:close/>
                  <a:moveTo>
                    <a:pt x="63" y="254"/>
                  </a:moveTo>
                  <a:cubicBezTo>
                    <a:pt x="58" y="254"/>
                    <a:pt x="54" y="253"/>
                    <a:pt x="49" y="252"/>
                  </a:cubicBezTo>
                  <a:cubicBezTo>
                    <a:pt x="49" y="253"/>
                    <a:pt x="49" y="253"/>
                    <a:pt x="49" y="253"/>
                  </a:cubicBezTo>
                  <a:cubicBezTo>
                    <a:pt x="51" y="254"/>
                    <a:pt x="52" y="254"/>
                    <a:pt x="53" y="254"/>
                  </a:cubicBezTo>
                  <a:cubicBezTo>
                    <a:pt x="53" y="254"/>
                    <a:pt x="54" y="254"/>
                    <a:pt x="54" y="254"/>
                  </a:cubicBezTo>
                  <a:cubicBezTo>
                    <a:pt x="55" y="254"/>
                    <a:pt x="55" y="254"/>
                    <a:pt x="56" y="254"/>
                  </a:cubicBezTo>
                  <a:cubicBezTo>
                    <a:pt x="56" y="254"/>
                    <a:pt x="56" y="255"/>
                    <a:pt x="56" y="255"/>
                  </a:cubicBezTo>
                  <a:cubicBezTo>
                    <a:pt x="58" y="255"/>
                    <a:pt x="60" y="255"/>
                    <a:pt x="61" y="255"/>
                  </a:cubicBezTo>
                  <a:cubicBezTo>
                    <a:pt x="62" y="255"/>
                    <a:pt x="62" y="255"/>
                    <a:pt x="63" y="254"/>
                  </a:cubicBezTo>
                  <a:close/>
                  <a:moveTo>
                    <a:pt x="52" y="99"/>
                  </a:moveTo>
                  <a:cubicBezTo>
                    <a:pt x="52" y="99"/>
                    <a:pt x="52" y="98"/>
                    <a:pt x="52" y="98"/>
                  </a:cubicBezTo>
                  <a:cubicBezTo>
                    <a:pt x="51" y="96"/>
                    <a:pt x="50" y="94"/>
                    <a:pt x="49" y="92"/>
                  </a:cubicBezTo>
                  <a:cubicBezTo>
                    <a:pt x="49" y="92"/>
                    <a:pt x="49" y="91"/>
                    <a:pt x="48" y="91"/>
                  </a:cubicBezTo>
                  <a:cubicBezTo>
                    <a:pt x="48" y="91"/>
                    <a:pt x="47" y="91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8" y="94"/>
                    <a:pt x="48" y="95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7"/>
                    <a:pt x="51" y="98"/>
                    <a:pt x="51" y="99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2" y="99"/>
                    <a:pt x="52" y="99"/>
                    <a:pt x="52" y="99"/>
                  </a:cubicBezTo>
                  <a:close/>
                  <a:moveTo>
                    <a:pt x="52" y="94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4" y="97"/>
                    <a:pt x="55" y="100"/>
                    <a:pt x="56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7" y="104"/>
                    <a:pt x="57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6" y="101"/>
                    <a:pt x="55" y="98"/>
                    <a:pt x="54" y="95"/>
                  </a:cubicBezTo>
                  <a:cubicBezTo>
                    <a:pt x="54" y="94"/>
                    <a:pt x="53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lose/>
                  <a:moveTo>
                    <a:pt x="123" y="97"/>
                  </a:moveTo>
                  <a:cubicBezTo>
                    <a:pt x="123" y="97"/>
                    <a:pt x="123" y="97"/>
                    <a:pt x="123" y="98"/>
                  </a:cubicBezTo>
                  <a:cubicBezTo>
                    <a:pt x="123" y="98"/>
                    <a:pt x="123" y="99"/>
                    <a:pt x="123" y="99"/>
                  </a:cubicBezTo>
                  <a:cubicBezTo>
                    <a:pt x="125" y="99"/>
                    <a:pt x="125" y="100"/>
                    <a:pt x="124" y="101"/>
                  </a:cubicBezTo>
                  <a:cubicBezTo>
                    <a:pt x="124" y="101"/>
                    <a:pt x="124" y="102"/>
                    <a:pt x="124" y="102"/>
                  </a:cubicBezTo>
                  <a:cubicBezTo>
                    <a:pt x="125" y="102"/>
                    <a:pt x="126" y="101"/>
                    <a:pt x="126" y="101"/>
                  </a:cubicBezTo>
                  <a:cubicBezTo>
                    <a:pt x="127" y="101"/>
                    <a:pt x="127" y="100"/>
                    <a:pt x="127" y="100"/>
                  </a:cubicBezTo>
                  <a:cubicBezTo>
                    <a:pt x="127" y="99"/>
                    <a:pt x="127" y="98"/>
                    <a:pt x="126" y="98"/>
                  </a:cubicBezTo>
                  <a:cubicBezTo>
                    <a:pt x="126" y="97"/>
                    <a:pt x="126" y="96"/>
                    <a:pt x="125" y="96"/>
                  </a:cubicBezTo>
                  <a:cubicBezTo>
                    <a:pt x="125" y="97"/>
                    <a:pt x="124" y="97"/>
                    <a:pt x="123" y="97"/>
                  </a:cubicBezTo>
                  <a:close/>
                  <a:moveTo>
                    <a:pt x="160" y="200"/>
                  </a:moveTo>
                  <a:cubicBezTo>
                    <a:pt x="160" y="200"/>
                    <a:pt x="160" y="200"/>
                    <a:pt x="160" y="200"/>
                  </a:cubicBezTo>
                  <a:cubicBezTo>
                    <a:pt x="161" y="200"/>
                    <a:pt x="161" y="199"/>
                    <a:pt x="161" y="199"/>
                  </a:cubicBezTo>
                  <a:cubicBezTo>
                    <a:pt x="161" y="198"/>
                    <a:pt x="162" y="196"/>
                    <a:pt x="163" y="195"/>
                  </a:cubicBezTo>
                  <a:cubicBezTo>
                    <a:pt x="163" y="194"/>
                    <a:pt x="163" y="194"/>
                    <a:pt x="163" y="193"/>
                  </a:cubicBezTo>
                  <a:cubicBezTo>
                    <a:pt x="163" y="190"/>
                    <a:pt x="163" y="187"/>
                    <a:pt x="163" y="184"/>
                  </a:cubicBezTo>
                  <a:cubicBezTo>
                    <a:pt x="163" y="184"/>
                    <a:pt x="163" y="184"/>
                    <a:pt x="163" y="183"/>
                  </a:cubicBezTo>
                  <a:cubicBezTo>
                    <a:pt x="163" y="185"/>
                    <a:pt x="163" y="186"/>
                    <a:pt x="163" y="187"/>
                  </a:cubicBezTo>
                  <a:cubicBezTo>
                    <a:pt x="163" y="190"/>
                    <a:pt x="162" y="193"/>
                    <a:pt x="161" y="195"/>
                  </a:cubicBezTo>
                  <a:cubicBezTo>
                    <a:pt x="161" y="196"/>
                    <a:pt x="161" y="196"/>
                    <a:pt x="161" y="197"/>
                  </a:cubicBezTo>
                  <a:cubicBezTo>
                    <a:pt x="161" y="197"/>
                    <a:pt x="161" y="197"/>
                    <a:pt x="161" y="198"/>
                  </a:cubicBezTo>
                  <a:cubicBezTo>
                    <a:pt x="160" y="198"/>
                    <a:pt x="160" y="199"/>
                    <a:pt x="160" y="200"/>
                  </a:cubicBezTo>
                  <a:close/>
                  <a:moveTo>
                    <a:pt x="24" y="184"/>
                  </a:moveTo>
                  <a:cubicBezTo>
                    <a:pt x="22" y="186"/>
                    <a:pt x="20" y="187"/>
                    <a:pt x="19" y="189"/>
                  </a:cubicBezTo>
                  <a:cubicBezTo>
                    <a:pt x="19" y="189"/>
                    <a:pt x="19" y="189"/>
                    <a:pt x="20" y="190"/>
                  </a:cubicBezTo>
                  <a:cubicBezTo>
                    <a:pt x="20" y="190"/>
                    <a:pt x="21" y="190"/>
                    <a:pt x="21" y="191"/>
                  </a:cubicBezTo>
                  <a:cubicBezTo>
                    <a:pt x="22" y="189"/>
                    <a:pt x="23" y="188"/>
                    <a:pt x="23" y="187"/>
                  </a:cubicBezTo>
                  <a:cubicBezTo>
                    <a:pt x="24" y="186"/>
                    <a:pt x="24" y="185"/>
                    <a:pt x="24" y="184"/>
                  </a:cubicBezTo>
                  <a:close/>
                  <a:moveTo>
                    <a:pt x="97" y="223"/>
                  </a:moveTo>
                  <a:cubicBezTo>
                    <a:pt x="96" y="223"/>
                    <a:pt x="89" y="226"/>
                    <a:pt x="88" y="226"/>
                  </a:cubicBezTo>
                  <a:cubicBezTo>
                    <a:pt x="89" y="227"/>
                    <a:pt x="91" y="227"/>
                    <a:pt x="92" y="227"/>
                  </a:cubicBezTo>
                  <a:cubicBezTo>
                    <a:pt x="93" y="227"/>
                    <a:pt x="93" y="227"/>
                    <a:pt x="93" y="227"/>
                  </a:cubicBezTo>
                  <a:cubicBezTo>
                    <a:pt x="94" y="226"/>
                    <a:pt x="95" y="225"/>
                    <a:pt x="97" y="224"/>
                  </a:cubicBezTo>
                  <a:cubicBezTo>
                    <a:pt x="97" y="224"/>
                    <a:pt x="97" y="224"/>
                    <a:pt x="97" y="223"/>
                  </a:cubicBezTo>
                  <a:close/>
                  <a:moveTo>
                    <a:pt x="56" y="50"/>
                  </a:moveTo>
                  <a:cubicBezTo>
                    <a:pt x="58" y="50"/>
                    <a:pt x="63" y="47"/>
                    <a:pt x="64" y="45"/>
                  </a:cubicBezTo>
                  <a:cubicBezTo>
                    <a:pt x="62" y="46"/>
                    <a:pt x="61" y="46"/>
                    <a:pt x="59" y="46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8"/>
                    <a:pt x="57" y="49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lose/>
                  <a:moveTo>
                    <a:pt x="94" y="245"/>
                  </a:moveTo>
                  <a:cubicBezTo>
                    <a:pt x="95" y="245"/>
                    <a:pt x="96" y="245"/>
                    <a:pt x="97" y="244"/>
                  </a:cubicBezTo>
                  <a:cubicBezTo>
                    <a:pt x="97" y="244"/>
                    <a:pt x="97" y="243"/>
                    <a:pt x="98" y="243"/>
                  </a:cubicBezTo>
                  <a:cubicBezTo>
                    <a:pt x="97" y="242"/>
                    <a:pt x="96" y="241"/>
                    <a:pt x="94" y="240"/>
                  </a:cubicBezTo>
                  <a:cubicBezTo>
                    <a:pt x="94" y="240"/>
                    <a:pt x="94" y="240"/>
                    <a:pt x="94" y="241"/>
                  </a:cubicBezTo>
                  <a:cubicBezTo>
                    <a:pt x="94" y="242"/>
                    <a:pt x="94" y="244"/>
                    <a:pt x="94" y="245"/>
                  </a:cubicBezTo>
                  <a:close/>
                  <a:moveTo>
                    <a:pt x="103" y="130"/>
                  </a:moveTo>
                  <a:cubicBezTo>
                    <a:pt x="103" y="130"/>
                    <a:pt x="103" y="130"/>
                    <a:pt x="103" y="130"/>
                  </a:cubicBezTo>
                  <a:cubicBezTo>
                    <a:pt x="101" y="130"/>
                    <a:pt x="100" y="130"/>
                    <a:pt x="98" y="130"/>
                  </a:cubicBezTo>
                  <a:cubicBezTo>
                    <a:pt x="98" y="130"/>
                    <a:pt x="98" y="131"/>
                    <a:pt x="98" y="131"/>
                  </a:cubicBezTo>
                  <a:cubicBezTo>
                    <a:pt x="98" y="131"/>
                    <a:pt x="97" y="132"/>
                    <a:pt x="97" y="132"/>
                  </a:cubicBezTo>
                  <a:cubicBezTo>
                    <a:pt x="99" y="133"/>
                    <a:pt x="100" y="133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3" y="131"/>
                    <a:pt x="103" y="131"/>
                    <a:pt x="103" y="130"/>
                  </a:cubicBezTo>
                  <a:close/>
                  <a:moveTo>
                    <a:pt x="16" y="125"/>
                  </a:moveTo>
                  <a:cubicBezTo>
                    <a:pt x="15" y="126"/>
                    <a:pt x="14" y="127"/>
                    <a:pt x="14" y="128"/>
                  </a:cubicBezTo>
                  <a:cubicBezTo>
                    <a:pt x="15" y="128"/>
                    <a:pt x="15" y="128"/>
                    <a:pt x="16" y="128"/>
                  </a:cubicBezTo>
                  <a:cubicBezTo>
                    <a:pt x="16" y="128"/>
                    <a:pt x="17" y="128"/>
                    <a:pt x="17" y="128"/>
                  </a:cubicBezTo>
                  <a:cubicBezTo>
                    <a:pt x="17" y="128"/>
                    <a:pt x="17" y="129"/>
                    <a:pt x="18" y="129"/>
                  </a:cubicBezTo>
                  <a:cubicBezTo>
                    <a:pt x="19" y="129"/>
                    <a:pt x="20" y="128"/>
                    <a:pt x="21" y="127"/>
                  </a:cubicBezTo>
                  <a:cubicBezTo>
                    <a:pt x="19" y="126"/>
                    <a:pt x="17" y="126"/>
                    <a:pt x="16" y="125"/>
                  </a:cubicBezTo>
                  <a:close/>
                  <a:moveTo>
                    <a:pt x="105" y="164"/>
                  </a:moveTo>
                  <a:cubicBezTo>
                    <a:pt x="105" y="164"/>
                    <a:pt x="105" y="164"/>
                    <a:pt x="105" y="164"/>
                  </a:cubicBezTo>
                  <a:cubicBezTo>
                    <a:pt x="103" y="164"/>
                    <a:pt x="101" y="164"/>
                    <a:pt x="100" y="163"/>
                  </a:cubicBezTo>
                  <a:cubicBezTo>
                    <a:pt x="100" y="163"/>
                    <a:pt x="99" y="163"/>
                    <a:pt x="99" y="164"/>
                  </a:cubicBezTo>
                  <a:cubicBezTo>
                    <a:pt x="97" y="164"/>
                    <a:pt x="96" y="165"/>
                    <a:pt x="94" y="166"/>
                  </a:cubicBezTo>
                  <a:cubicBezTo>
                    <a:pt x="94" y="166"/>
                    <a:pt x="94" y="166"/>
                    <a:pt x="94" y="167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5" y="167"/>
                    <a:pt x="97" y="166"/>
                    <a:pt x="98" y="166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8" y="165"/>
                    <a:pt x="99" y="164"/>
                    <a:pt x="99" y="164"/>
                  </a:cubicBezTo>
                  <a:cubicBezTo>
                    <a:pt x="100" y="164"/>
                    <a:pt x="101" y="164"/>
                    <a:pt x="101" y="165"/>
                  </a:cubicBezTo>
                  <a:cubicBezTo>
                    <a:pt x="102" y="166"/>
                    <a:pt x="103" y="165"/>
                    <a:pt x="104" y="165"/>
                  </a:cubicBezTo>
                  <a:cubicBezTo>
                    <a:pt x="104" y="165"/>
                    <a:pt x="104" y="164"/>
                    <a:pt x="105" y="164"/>
                  </a:cubicBezTo>
                  <a:close/>
                  <a:moveTo>
                    <a:pt x="114" y="225"/>
                  </a:moveTo>
                  <a:cubicBezTo>
                    <a:pt x="114" y="225"/>
                    <a:pt x="114" y="225"/>
                    <a:pt x="114" y="225"/>
                  </a:cubicBezTo>
                  <a:cubicBezTo>
                    <a:pt x="115" y="225"/>
                    <a:pt x="116" y="225"/>
                    <a:pt x="117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18" y="225"/>
                    <a:pt x="119" y="224"/>
                    <a:pt x="120" y="224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2"/>
                    <a:pt x="121" y="222"/>
                  </a:cubicBezTo>
                  <a:cubicBezTo>
                    <a:pt x="121" y="221"/>
                    <a:pt x="121" y="221"/>
                    <a:pt x="120" y="221"/>
                  </a:cubicBezTo>
                  <a:cubicBezTo>
                    <a:pt x="118" y="222"/>
                    <a:pt x="116" y="223"/>
                    <a:pt x="114" y="224"/>
                  </a:cubicBezTo>
                  <a:cubicBezTo>
                    <a:pt x="114" y="225"/>
                    <a:pt x="114" y="225"/>
                    <a:pt x="114" y="225"/>
                  </a:cubicBezTo>
                  <a:close/>
                  <a:moveTo>
                    <a:pt x="104" y="132"/>
                  </a:moveTo>
                  <a:cubicBezTo>
                    <a:pt x="104" y="132"/>
                    <a:pt x="104" y="132"/>
                    <a:pt x="105" y="132"/>
                  </a:cubicBezTo>
                  <a:cubicBezTo>
                    <a:pt x="106" y="132"/>
                    <a:pt x="108" y="132"/>
                    <a:pt x="109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0"/>
                    <a:pt x="111" y="129"/>
                  </a:cubicBezTo>
                  <a:cubicBezTo>
                    <a:pt x="110" y="129"/>
                    <a:pt x="109" y="129"/>
                    <a:pt x="109" y="129"/>
                  </a:cubicBezTo>
                  <a:cubicBezTo>
                    <a:pt x="108" y="129"/>
                    <a:pt x="107" y="129"/>
                    <a:pt x="106" y="130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5" y="131"/>
                    <a:pt x="104" y="131"/>
                    <a:pt x="104" y="132"/>
                  </a:cubicBezTo>
                  <a:close/>
                  <a:moveTo>
                    <a:pt x="128" y="102"/>
                  </a:moveTo>
                  <a:cubicBezTo>
                    <a:pt x="129" y="101"/>
                    <a:pt x="130" y="101"/>
                    <a:pt x="130" y="100"/>
                  </a:cubicBezTo>
                  <a:cubicBezTo>
                    <a:pt x="131" y="99"/>
                    <a:pt x="131" y="98"/>
                    <a:pt x="131" y="98"/>
                  </a:cubicBezTo>
                  <a:cubicBezTo>
                    <a:pt x="130" y="97"/>
                    <a:pt x="130" y="96"/>
                    <a:pt x="129" y="96"/>
                  </a:cubicBezTo>
                  <a:cubicBezTo>
                    <a:pt x="129" y="95"/>
                    <a:pt x="128" y="95"/>
                    <a:pt x="127" y="94"/>
                  </a:cubicBezTo>
                  <a:cubicBezTo>
                    <a:pt x="127" y="94"/>
                    <a:pt x="126" y="94"/>
                    <a:pt x="126" y="94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7" y="95"/>
                    <a:pt x="128" y="96"/>
                    <a:pt x="128" y="97"/>
                  </a:cubicBezTo>
                  <a:cubicBezTo>
                    <a:pt x="129" y="99"/>
                    <a:pt x="129" y="100"/>
                    <a:pt x="128" y="102"/>
                  </a:cubicBezTo>
                  <a:cubicBezTo>
                    <a:pt x="128" y="102"/>
                    <a:pt x="128" y="102"/>
                    <a:pt x="128" y="102"/>
                  </a:cubicBezTo>
                  <a:close/>
                  <a:moveTo>
                    <a:pt x="15" y="145"/>
                  </a:moveTo>
                  <a:cubicBezTo>
                    <a:pt x="15" y="145"/>
                    <a:pt x="14" y="146"/>
                    <a:pt x="14" y="146"/>
                  </a:cubicBezTo>
                  <a:cubicBezTo>
                    <a:pt x="13" y="147"/>
                    <a:pt x="13" y="148"/>
                    <a:pt x="12" y="149"/>
                  </a:cubicBezTo>
                  <a:cubicBezTo>
                    <a:pt x="12" y="150"/>
                    <a:pt x="12" y="151"/>
                    <a:pt x="13" y="151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0"/>
                    <a:pt x="15" y="149"/>
                    <a:pt x="16" y="148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6"/>
                    <a:pt x="16" y="146"/>
                    <a:pt x="15" y="145"/>
                  </a:cubicBezTo>
                  <a:close/>
                  <a:moveTo>
                    <a:pt x="15" y="165"/>
                  </a:moveTo>
                  <a:cubicBezTo>
                    <a:pt x="17" y="162"/>
                    <a:pt x="19" y="159"/>
                    <a:pt x="21" y="156"/>
                  </a:cubicBezTo>
                  <a:cubicBezTo>
                    <a:pt x="17" y="157"/>
                    <a:pt x="15" y="161"/>
                    <a:pt x="15" y="165"/>
                  </a:cubicBezTo>
                  <a:close/>
                  <a:moveTo>
                    <a:pt x="88" y="246"/>
                  </a:moveTo>
                  <a:cubicBezTo>
                    <a:pt x="88" y="246"/>
                    <a:pt x="88" y="247"/>
                    <a:pt x="89" y="247"/>
                  </a:cubicBezTo>
                  <a:cubicBezTo>
                    <a:pt x="90" y="247"/>
                    <a:pt x="91" y="247"/>
                    <a:pt x="92" y="246"/>
                  </a:cubicBezTo>
                  <a:cubicBezTo>
                    <a:pt x="92" y="245"/>
                    <a:pt x="92" y="243"/>
                    <a:pt x="92" y="242"/>
                  </a:cubicBezTo>
                  <a:cubicBezTo>
                    <a:pt x="92" y="242"/>
                    <a:pt x="92" y="242"/>
                    <a:pt x="92" y="242"/>
                  </a:cubicBezTo>
                  <a:cubicBezTo>
                    <a:pt x="91" y="243"/>
                    <a:pt x="89" y="245"/>
                    <a:pt x="88" y="246"/>
                  </a:cubicBezTo>
                  <a:close/>
                  <a:moveTo>
                    <a:pt x="20" y="131"/>
                  </a:moveTo>
                  <a:cubicBezTo>
                    <a:pt x="23" y="131"/>
                    <a:pt x="25" y="132"/>
                    <a:pt x="28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6" y="131"/>
                    <a:pt x="24" y="130"/>
                    <a:pt x="22" y="129"/>
                  </a:cubicBezTo>
                  <a:cubicBezTo>
                    <a:pt x="22" y="129"/>
                    <a:pt x="21" y="130"/>
                    <a:pt x="20" y="131"/>
                  </a:cubicBezTo>
                  <a:close/>
                  <a:moveTo>
                    <a:pt x="89" y="182"/>
                  </a:moveTo>
                  <a:cubicBezTo>
                    <a:pt x="89" y="182"/>
                    <a:pt x="89" y="182"/>
                    <a:pt x="89" y="182"/>
                  </a:cubicBezTo>
                  <a:cubicBezTo>
                    <a:pt x="91" y="181"/>
                    <a:pt x="92" y="181"/>
                    <a:pt x="94" y="181"/>
                  </a:cubicBezTo>
                  <a:cubicBezTo>
                    <a:pt x="95" y="181"/>
                    <a:pt x="96" y="180"/>
                    <a:pt x="96" y="179"/>
                  </a:cubicBezTo>
                  <a:cubicBezTo>
                    <a:pt x="96" y="179"/>
                    <a:pt x="96" y="178"/>
                    <a:pt x="96" y="177"/>
                  </a:cubicBezTo>
                  <a:cubicBezTo>
                    <a:pt x="94" y="179"/>
                    <a:pt x="91" y="180"/>
                    <a:pt x="89" y="182"/>
                  </a:cubicBezTo>
                  <a:close/>
                  <a:moveTo>
                    <a:pt x="99" y="210"/>
                  </a:moveTo>
                  <a:cubicBezTo>
                    <a:pt x="99" y="210"/>
                    <a:pt x="99" y="210"/>
                    <a:pt x="99" y="210"/>
                  </a:cubicBezTo>
                  <a:cubicBezTo>
                    <a:pt x="100" y="210"/>
                    <a:pt x="100" y="210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2" y="208"/>
                    <a:pt x="102" y="207"/>
                    <a:pt x="103" y="206"/>
                  </a:cubicBezTo>
                  <a:cubicBezTo>
                    <a:pt x="102" y="206"/>
                    <a:pt x="102" y="206"/>
                    <a:pt x="102" y="205"/>
                  </a:cubicBezTo>
                  <a:cubicBezTo>
                    <a:pt x="101" y="205"/>
                    <a:pt x="100" y="206"/>
                    <a:pt x="98" y="207"/>
                  </a:cubicBezTo>
                  <a:cubicBezTo>
                    <a:pt x="100" y="207"/>
                    <a:pt x="100" y="208"/>
                    <a:pt x="99" y="209"/>
                  </a:cubicBezTo>
                  <a:cubicBezTo>
                    <a:pt x="99" y="209"/>
                    <a:pt x="99" y="210"/>
                    <a:pt x="99" y="210"/>
                  </a:cubicBezTo>
                  <a:close/>
                  <a:moveTo>
                    <a:pt x="8" y="159"/>
                  </a:moveTo>
                  <a:cubicBezTo>
                    <a:pt x="8" y="159"/>
                    <a:pt x="8" y="159"/>
                    <a:pt x="8" y="159"/>
                  </a:cubicBezTo>
                  <a:cubicBezTo>
                    <a:pt x="9" y="157"/>
                    <a:pt x="11" y="155"/>
                    <a:pt x="12" y="154"/>
                  </a:cubicBezTo>
                  <a:cubicBezTo>
                    <a:pt x="11" y="153"/>
                    <a:pt x="11" y="153"/>
                    <a:pt x="10" y="152"/>
                  </a:cubicBezTo>
                  <a:cubicBezTo>
                    <a:pt x="10" y="152"/>
                    <a:pt x="9" y="153"/>
                    <a:pt x="9" y="153"/>
                  </a:cubicBezTo>
                  <a:cubicBezTo>
                    <a:pt x="9" y="155"/>
                    <a:pt x="8" y="156"/>
                    <a:pt x="8" y="158"/>
                  </a:cubicBezTo>
                  <a:cubicBezTo>
                    <a:pt x="8" y="158"/>
                    <a:pt x="8" y="159"/>
                    <a:pt x="8" y="159"/>
                  </a:cubicBezTo>
                  <a:close/>
                  <a:moveTo>
                    <a:pt x="8" y="187"/>
                  </a:moveTo>
                  <a:cubicBezTo>
                    <a:pt x="8" y="184"/>
                    <a:pt x="8" y="182"/>
                    <a:pt x="7" y="179"/>
                  </a:cubicBezTo>
                  <a:cubicBezTo>
                    <a:pt x="7" y="180"/>
                    <a:pt x="6" y="181"/>
                    <a:pt x="6" y="181"/>
                  </a:cubicBezTo>
                  <a:cubicBezTo>
                    <a:pt x="6" y="183"/>
                    <a:pt x="6" y="184"/>
                    <a:pt x="6" y="186"/>
                  </a:cubicBezTo>
                  <a:cubicBezTo>
                    <a:pt x="6" y="187"/>
                    <a:pt x="6" y="187"/>
                    <a:pt x="7" y="188"/>
                  </a:cubicBezTo>
                  <a:cubicBezTo>
                    <a:pt x="7" y="188"/>
                    <a:pt x="8" y="187"/>
                    <a:pt x="8" y="187"/>
                  </a:cubicBezTo>
                  <a:close/>
                  <a:moveTo>
                    <a:pt x="66" y="70"/>
                  </a:moveTo>
                  <a:cubicBezTo>
                    <a:pt x="66" y="70"/>
                    <a:pt x="65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3"/>
                    <a:pt x="65" y="74"/>
                    <a:pt x="65" y="75"/>
                  </a:cubicBezTo>
                  <a:cubicBezTo>
                    <a:pt x="66" y="74"/>
                    <a:pt x="67" y="72"/>
                    <a:pt x="68" y="71"/>
                  </a:cubicBezTo>
                  <a:cubicBezTo>
                    <a:pt x="68" y="71"/>
                    <a:pt x="67" y="70"/>
                    <a:pt x="66" y="70"/>
                  </a:cubicBezTo>
                  <a:close/>
                  <a:moveTo>
                    <a:pt x="8" y="163"/>
                  </a:moveTo>
                  <a:cubicBezTo>
                    <a:pt x="8" y="163"/>
                    <a:pt x="12" y="165"/>
                    <a:pt x="13" y="165"/>
                  </a:cubicBezTo>
                  <a:cubicBezTo>
                    <a:pt x="13" y="165"/>
                    <a:pt x="13" y="164"/>
                    <a:pt x="13" y="163"/>
                  </a:cubicBezTo>
                  <a:cubicBezTo>
                    <a:pt x="13" y="162"/>
                    <a:pt x="14" y="161"/>
                    <a:pt x="14" y="160"/>
                  </a:cubicBezTo>
                  <a:cubicBezTo>
                    <a:pt x="14" y="161"/>
                    <a:pt x="13" y="161"/>
                    <a:pt x="13" y="161"/>
                  </a:cubicBezTo>
                  <a:cubicBezTo>
                    <a:pt x="12" y="161"/>
                    <a:pt x="11" y="162"/>
                    <a:pt x="11" y="162"/>
                  </a:cubicBezTo>
                  <a:cubicBezTo>
                    <a:pt x="10" y="163"/>
                    <a:pt x="9" y="163"/>
                    <a:pt x="8" y="163"/>
                  </a:cubicBezTo>
                  <a:close/>
                  <a:moveTo>
                    <a:pt x="122" y="236"/>
                  </a:move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1" y="236"/>
                    <a:pt x="121" y="236"/>
                  </a:cubicBezTo>
                  <a:cubicBezTo>
                    <a:pt x="121" y="235"/>
                    <a:pt x="120" y="236"/>
                    <a:pt x="120" y="236"/>
                  </a:cubicBezTo>
                  <a:cubicBezTo>
                    <a:pt x="120" y="237"/>
                    <a:pt x="119" y="237"/>
                    <a:pt x="119" y="238"/>
                  </a:cubicBezTo>
                  <a:cubicBezTo>
                    <a:pt x="118" y="238"/>
                    <a:pt x="117" y="239"/>
                    <a:pt x="116" y="239"/>
                  </a:cubicBezTo>
                  <a:cubicBezTo>
                    <a:pt x="116" y="239"/>
                    <a:pt x="116" y="240"/>
                    <a:pt x="115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17" y="240"/>
                    <a:pt x="119" y="240"/>
                    <a:pt x="120" y="240"/>
                  </a:cubicBezTo>
                  <a:cubicBezTo>
                    <a:pt x="121" y="240"/>
                    <a:pt x="121" y="240"/>
                    <a:pt x="121" y="239"/>
                  </a:cubicBezTo>
                  <a:cubicBezTo>
                    <a:pt x="121" y="239"/>
                    <a:pt x="121" y="239"/>
                    <a:pt x="121" y="239"/>
                  </a:cubicBezTo>
                  <a:cubicBezTo>
                    <a:pt x="120" y="239"/>
                    <a:pt x="120" y="239"/>
                    <a:pt x="120" y="239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7"/>
                    <a:pt x="120" y="237"/>
                    <a:pt x="121" y="237"/>
                  </a:cubicBezTo>
                  <a:cubicBezTo>
                    <a:pt x="121" y="237"/>
                    <a:pt x="122" y="236"/>
                    <a:pt x="122" y="236"/>
                  </a:cubicBezTo>
                  <a:close/>
                  <a:moveTo>
                    <a:pt x="104" y="137"/>
                  </a:moveTo>
                  <a:cubicBezTo>
                    <a:pt x="105" y="137"/>
                    <a:pt x="106" y="137"/>
                    <a:pt x="107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8" y="136"/>
                    <a:pt x="108" y="136"/>
                    <a:pt x="108" y="135"/>
                  </a:cubicBezTo>
                  <a:cubicBezTo>
                    <a:pt x="107" y="135"/>
                    <a:pt x="105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4" y="137"/>
                    <a:pt x="104" y="137"/>
                  </a:cubicBezTo>
                  <a:close/>
                  <a:moveTo>
                    <a:pt x="65" y="204"/>
                  </a:moveTo>
                  <a:cubicBezTo>
                    <a:pt x="64" y="203"/>
                    <a:pt x="65" y="202"/>
                    <a:pt x="65" y="201"/>
                  </a:cubicBezTo>
                  <a:cubicBezTo>
                    <a:pt x="64" y="202"/>
                    <a:pt x="60" y="205"/>
                    <a:pt x="60" y="206"/>
                  </a:cubicBezTo>
                  <a:cubicBezTo>
                    <a:pt x="60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3" y="206"/>
                    <a:pt x="64" y="205"/>
                    <a:pt x="65" y="204"/>
                  </a:cubicBezTo>
                  <a:close/>
                  <a:moveTo>
                    <a:pt x="147" y="160"/>
                  </a:moveTo>
                  <a:cubicBezTo>
                    <a:pt x="146" y="161"/>
                    <a:pt x="145" y="162"/>
                    <a:pt x="144" y="163"/>
                  </a:cubicBezTo>
                  <a:cubicBezTo>
                    <a:pt x="145" y="163"/>
                    <a:pt x="145" y="164"/>
                    <a:pt x="146" y="165"/>
                  </a:cubicBezTo>
                  <a:cubicBezTo>
                    <a:pt x="147" y="165"/>
                    <a:pt x="147" y="164"/>
                    <a:pt x="148" y="164"/>
                  </a:cubicBezTo>
                  <a:cubicBezTo>
                    <a:pt x="148" y="162"/>
                    <a:pt x="148" y="161"/>
                    <a:pt x="147" y="160"/>
                  </a:cubicBezTo>
                  <a:close/>
                  <a:moveTo>
                    <a:pt x="15" y="130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4" y="130"/>
                    <a:pt x="13" y="130"/>
                  </a:cubicBezTo>
                  <a:cubicBezTo>
                    <a:pt x="13" y="130"/>
                    <a:pt x="13" y="130"/>
                    <a:pt x="12" y="130"/>
                  </a:cubicBezTo>
                  <a:cubicBezTo>
                    <a:pt x="12" y="131"/>
                    <a:pt x="11" y="133"/>
                    <a:pt x="10" y="134"/>
                  </a:cubicBezTo>
                  <a:cubicBezTo>
                    <a:pt x="10" y="134"/>
                    <a:pt x="10" y="134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1" y="135"/>
                    <a:pt x="11" y="135"/>
                  </a:cubicBezTo>
                  <a:cubicBezTo>
                    <a:pt x="13" y="133"/>
                    <a:pt x="14" y="131"/>
                    <a:pt x="15" y="130"/>
                  </a:cubicBezTo>
                  <a:close/>
                  <a:moveTo>
                    <a:pt x="68" y="37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9"/>
                    <a:pt x="69" y="40"/>
                    <a:pt x="70" y="41"/>
                  </a:cubicBezTo>
                  <a:cubicBezTo>
                    <a:pt x="71" y="43"/>
                    <a:pt x="73" y="45"/>
                    <a:pt x="74" y="47"/>
                  </a:cubicBezTo>
                  <a:cubicBezTo>
                    <a:pt x="76" y="49"/>
                    <a:pt x="78" y="51"/>
                    <a:pt x="79" y="53"/>
                  </a:cubicBezTo>
                  <a:cubicBezTo>
                    <a:pt x="80" y="54"/>
                    <a:pt x="80" y="55"/>
                    <a:pt x="80" y="56"/>
                  </a:cubicBezTo>
                  <a:cubicBezTo>
                    <a:pt x="80" y="56"/>
                    <a:pt x="81" y="56"/>
                    <a:pt x="81" y="56"/>
                  </a:cubicBezTo>
                  <a:cubicBezTo>
                    <a:pt x="81" y="55"/>
                    <a:pt x="80" y="54"/>
                    <a:pt x="80" y="53"/>
                  </a:cubicBezTo>
                  <a:cubicBezTo>
                    <a:pt x="78" y="51"/>
                    <a:pt x="76" y="48"/>
                    <a:pt x="74" y="45"/>
                  </a:cubicBezTo>
                  <a:cubicBezTo>
                    <a:pt x="73" y="44"/>
                    <a:pt x="72" y="42"/>
                    <a:pt x="71" y="41"/>
                  </a:cubicBezTo>
                  <a:cubicBezTo>
                    <a:pt x="70" y="40"/>
                    <a:pt x="69" y="38"/>
                    <a:pt x="68" y="37"/>
                  </a:cubicBezTo>
                  <a:close/>
                  <a:moveTo>
                    <a:pt x="47" y="88"/>
                  </a:moveTo>
                  <a:cubicBezTo>
                    <a:pt x="47" y="88"/>
                    <a:pt x="47" y="88"/>
                    <a:pt x="47" y="88"/>
                  </a:cubicBezTo>
                  <a:cubicBezTo>
                    <a:pt x="47" y="86"/>
                    <a:pt x="46" y="85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4"/>
                    <a:pt x="45" y="88"/>
                    <a:pt x="46" y="89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8"/>
                  </a:cubicBezTo>
                  <a:close/>
                  <a:moveTo>
                    <a:pt x="34" y="175"/>
                  </a:moveTo>
                  <a:cubicBezTo>
                    <a:pt x="33" y="176"/>
                    <a:pt x="32" y="177"/>
                    <a:pt x="32" y="177"/>
                  </a:cubicBezTo>
                  <a:cubicBezTo>
                    <a:pt x="31" y="179"/>
                    <a:pt x="31" y="180"/>
                    <a:pt x="32" y="181"/>
                  </a:cubicBezTo>
                  <a:cubicBezTo>
                    <a:pt x="34" y="180"/>
                    <a:pt x="35" y="177"/>
                    <a:pt x="34" y="175"/>
                  </a:cubicBezTo>
                  <a:close/>
                  <a:moveTo>
                    <a:pt x="52" y="243"/>
                  </a:moveTo>
                  <a:cubicBezTo>
                    <a:pt x="52" y="243"/>
                    <a:pt x="52" y="243"/>
                    <a:pt x="52" y="243"/>
                  </a:cubicBezTo>
                  <a:cubicBezTo>
                    <a:pt x="52" y="244"/>
                    <a:pt x="53" y="245"/>
                    <a:pt x="54" y="245"/>
                  </a:cubicBezTo>
                  <a:cubicBezTo>
                    <a:pt x="54" y="245"/>
                    <a:pt x="54" y="245"/>
                    <a:pt x="54" y="245"/>
                  </a:cubicBezTo>
                  <a:cubicBezTo>
                    <a:pt x="56" y="246"/>
                    <a:pt x="58" y="246"/>
                    <a:pt x="60" y="247"/>
                  </a:cubicBezTo>
                  <a:cubicBezTo>
                    <a:pt x="60" y="247"/>
                    <a:pt x="60" y="247"/>
                    <a:pt x="60" y="247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0" y="245"/>
                    <a:pt x="60" y="245"/>
                    <a:pt x="59" y="245"/>
                  </a:cubicBezTo>
                  <a:cubicBezTo>
                    <a:pt x="57" y="245"/>
                    <a:pt x="55" y="244"/>
                    <a:pt x="53" y="244"/>
                  </a:cubicBezTo>
                  <a:cubicBezTo>
                    <a:pt x="53" y="244"/>
                    <a:pt x="52" y="243"/>
                    <a:pt x="52" y="243"/>
                  </a:cubicBezTo>
                  <a:close/>
                  <a:moveTo>
                    <a:pt x="77" y="101"/>
                  </a:moveTo>
                  <a:cubicBezTo>
                    <a:pt x="78" y="100"/>
                    <a:pt x="80" y="99"/>
                    <a:pt x="81" y="98"/>
                  </a:cubicBezTo>
                  <a:cubicBezTo>
                    <a:pt x="81" y="98"/>
                    <a:pt x="80" y="97"/>
                    <a:pt x="80" y="97"/>
                  </a:cubicBezTo>
                  <a:cubicBezTo>
                    <a:pt x="80" y="96"/>
                    <a:pt x="80" y="96"/>
                    <a:pt x="80" y="95"/>
                  </a:cubicBezTo>
                  <a:cubicBezTo>
                    <a:pt x="79" y="97"/>
                    <a:pt x="78" y="98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100"/>
                    <a:pt x="77" y="100"/>
                    <a:pt x="77" y="101"/>
                  </a:cubicBezTo>
                  <a:close/>
                  <a:moveTo>
                    <a:pt x="15" y="207"/>
                  </a:moveTo>
                  <a:cubicBezTo>
                    <a:pt x="14" y="208"/>
                    <a:pt x="14" y="209"/>
                    <a:pt x="14" y="211"/>
                  </a:cubicBezTo>
                  <a:cubicBezTo>
                    <a:pt x="16" y="210"/>
                    <a:pt x="17" y="209"/>
                    <a:pt x="18" y="208"/>
                  </a:cubicBezTo>
                  <a:cubicBezTo>
                    <a:pt x="18" y="208"/>
                    <a:pt x="18" y="208"/>
                    <a:pt x="18" y="208"/>
                  </a:cubicBezTo>
                  <a:cubicBezTo>
                    <a:pt x="18" y="207"/>
                    <a:pt x="18" y="207"/>
                    <a:pt x="18" y="207"/>
                  </a:cubicBezTo>
                  <a:cubicBezTo>
                    <a:pt x="17" y="207"/>
                    <a:pt x="16" y="207"/>
                    <a:pt x="15" y="207"/>
                  </a:cubicBezTo>
                  <a:close/>
                  <a:moveTo>
                    <a:pt x="18" y="115"/>
                  </a:moveTo>
                  <a:cubicBezTo>
                    <a:pt x="16" y="113"/>
                    <a:pt x="13" y="112"/>
                    <a:pt x="11" y="110"/>
                  </a:cubicBezTo>
                  <a:cubicBezTo>
                    <a:pt x="11" y="110"/>
                    <a:pt x="11" y="110"/>
                    <a:pt x="10" y="110"/>
                  </a:cubicBezTo>
                  <a:cubicBezTo>
                    <a:pt x="12" y="113"/>
                    <a:pt x="15" y="114"/>
                    <a:pt x="18" y="115"/>
                  </a:cubicBezTo>
                  <a:close/>
                  <a:moveTo>
                    <a:pt x="92" y="239"/>
                  </a:moveTo>
                  <a:cubicBezTo>
                    <a:pt x="92" y="239"/>
                    <a:pt x="91" y="239"/>
                    <a:pt x="91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89" y="241"/>
                    <a:pt x="87" y="243"/>
                    <a:pt x="86" y="245"/>
                  </a:cubicBezTo>
                  <a:cubicBezTo>
                    <a:pt x="86" y="245"/>
                    <a:pt x="86" y="246"/>
                    <a:pt x="86" y="246"/>
                  </a:cubicBezTo>
                  <a:cubicBezTo>
                    <a:pt x="86" y="246"/>
                    <a:pt x="86" y="246"/>
                    <a:pt x="86" y="246"/>
                  </a:cubicBezTo>
                  <a:cubicBezTo>
                    <a:pt x="88" y="244"/>
                    <a:pt x="90" y="242"/>
                    <a:pt x="92" y="240"/>
                  </a:cubicBezTo>
                  <a:cubicBezTo>
                    <a:pt x="92" y="240"/>
                    <a:pt x="92" y="239"/>
                    <a:pt x="92" y="239"/>
                  </a:cubicBezTo>
                  <a:close/>
                  <a:moveTo>
                    <a:pt x="133" y="253"/>
                  </a:moveTo>
                  <a:cubicBezTo>
                    <a:pt x="134" y="254"/>
                    <a:pt x="133" y="255"/>
                    <a:pt x="132" y="255"/>
                  </a:cubicBezTo>
                  <a:cubicBezTo>
                    <a:pt x="132" y="255"/>
                    <a:pt x="132" y="255"/>
                    <a:pt x="132" y="255"/>
                  </a:cubicBezTo>
                  <a:cubicBezTo>
                    <a:pt x="131" y="255"/>
                    <a:pt x="131" y="255"/>
                    <a:pt x="131" y="256"/>
                  </a:cubicBezTo>
                  <a:cubicBezTo>
                    <a:pt x="131" y="256"/>
                    <a:pt x="130" y="257"/>
                    <a:pt x="130" y="257"/>
                  </a:cubicBezTo>
                  <a:cubicBezTo>
                    <a:pt x="130" y="257"/>
                    <a:pt x="130" y="257"/>
                    <a:pt x="130" y="258"/>
                  </a:cubicBezTo>
                  <a:cubicBezTo>
                    <a:pt x="130" y="258"/>
                    <a:pt x="131" y="258"/>
                    <a:pt x="131" y="258"/>
                  </a:cubicBezTo>
                  <a:cubicBezTo>
                    <a:pt x="132" y="257"/>
                    <a:pt x="133" y="257"/>
                    <a:pt x="133" y="257"/>
                  </a:cubicBezTo>
                  <a:cubicBezTo>
                    <a:pt x="133" y="257"/>
                    <a:pt x="134" y="257"/>
                    <a:pt x="134" y="256"/>
                  </a:cubicBezTo>
                  <a:cubicBezTo>
                    <a:pt x="134" y="255"/>
                    <a:pt x="134" y="254"/>
                    <a:pt x="135" y="253"/>
                  </a:cubicBezTo>
                  <a:cubicBezTo>
                    <a:pt x="134" y="253"/>
                    <a:pt x="134" y="253"/>
                    <a:pt x="133" y="253"/>
                  </a:cubicBezTo>
                  <a:close/>
                  <a:moveTo>
                    <a:pt x="82" y="101"/>
                  </a:moveTo>
                  <a:cubicBezTo>
                    <a:pt x="81" y="102"/>
                    <a:pt x="80" y="103"/>
                    <a:pt x="79" y="104"/>
                  </a:cubicBezTo>
                  <a:cubicBezTo>
                    <a:pt x="78" y="104"/>
                    <a:pt x="78" y="104"/>
                    <a:pt x="79" y="105"/>
                  </a:cubicBezTo>
                  <a:cubicBezTo>
                    <a:pt x="80" y="105"/>
                    <a:pt x="82" y="105"/>
                    <a:pt x="83" y="104"/>
                  </a:cubicBezTo>
                  <a:cubicBezTo>
                    <a:pt x="83" y="103"/>
                    <a:pt x="82" y="102"/>
                    <a:pt x="82" y="101"/>
                  </a:cubicBezTo>
                  <a:close/>
                  <a:moveTo>
                    <a:pt x="72" y="223"/>
                  </a:moveTo>
                  <a:cubicBezTo>
                    <a:pt x="72" y="223"/>
                    <a:pt x="72" y="223"/>
                    <a:pt x="71" y="223"/>
                  </a:cubicBezTo>
                  <a:cubicBezTo>
                    <a:pt x="70" y="224"/>
                    <a:pt x="69" y="224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7" y="226"/>
                    <a:pt x="67" y="227"/>
                    <a:pt x="67" y="228"/>
                  </a:cubicBezTo>
                  <a:cubicBezTo>
                    <a:pt x="67" y="228"/>
                    <a:pt x="68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6"/>
                    <a:pt x="71" y="225"/>
                    <a:pt x="72" y="223"/>
                  </a:cubicBezTo>
                  <a:close/>
                  <a:moveTo>
                    <a:pt x="142" y="149"/>
                  </a:moveTo>
                  <a:cubicBezTo>
                    <a:pt x="141" y="149"/>
                    <a:pt x="140" y="150"/>
                    <a:pt x="139" y="150"/>
                  </a:cubicBezTo>
                  <a:cubicBezTo>
                    <a:pt x="138" y="150"/>
                    <a:pt x="138" y="150"/>
                    <a:pt x="138" y="152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9" y="151"/>
                    <a:pt x="141" y="151"/>
                    <a:pt x="142" y="151"/>
                  </a:cubicBezTo>
                  <a:cubicBezTo>
                    <a:pt x="143" y="150"/>
                    <a:pt x="143" y="149"/>
                    <a:pt x="144" y="148"/>
                  </a:cubicBezTo>
                  <a:cubicBezTo>
                    <a:pt x="144" y="148"/>
                    <a:pt x="144" y="148"/>
                    <a:pt x="144" y="148"/>
                  </a:cubicBezTo>
                  <a:cubicBezTo>
                    <a:pt x="143" y="148"/>
                    <a:pt x="143" y="149"/>
                    <a:pt x="143" y="149"/>
                  </a:cubicBezTo>
                  <a:cubicBezTo>
                    <a:pt x="142" y="149"/>
                    <a:pt x="143" y="149"/>
                    <a:pt x="142" y="149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2" y="149"/>
                    <a:pt x="142" y="149"/>
                    <a:pt x="142" y="149"/>
                  </a:cubicBezTo>
                  <a:close/>
                  <a:moveTo>
                    <a:pt x="104" y="145"/>
                  </a:moveTo>
                  <a:cubicBezTo>
                    <a:pt x="104" y="145"/>
                    <a:pt x="104" y="145"/>
                    <a:pt x="104" y="145"/>
                  </a:cubicBezTo>
                  <a:cubicBezTo>
                    <a:pt x="102" y="145"/>
                    <a:pt x="100" y="147"/>
                    <a:pt x="98" y="148"/>
                  </a:cubicBezTo>
                  <a:cubicBezTo>
                    <a:pt x="98" y="148"/>
                    <a:pt x="98" y="149"/>
                    <a:pt x="98" y="149"/>
                  </a:cubicBezTo>
                  <a:cubicBezTo>
                    <a:pt x="99" y="149"/>
                    <a:pt x="100" y="148"/>
                    <a:pt x="101" y="148"/>
                  </a:cubicBezTo>
                  <a:cubicBezTo>
                    <a:pt x="102" y="148"/>
                    <a:pt x="103" y="147"/>
                    <a:pt x="103" y="146"/>
                  </a:cubicBezTo>
                  <a:cubicBezTo>
                    <a:pt x="103" y="146"/>
                    <a:pt x="104" y="145"/>
                    <a:pt x="104" y="145"/>
                  </a:cubicBezTo>
                  <a:close/>
                  <a:moveTo>
                    <a:pt x="150" y="87"/>
                  </a:moveTo>
                  <a:cubicBezTo>
                    <a:pt x="150" y="87"/>
                    <a:pt x="150" y="87"/>
                    <a:pt x="150" y="87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51" y="89"/>
                    <a:pt x="152" y="91"/>
                    <a:pt x="153" y="92"/>
                  </a:cubicBezTo>
                  <a:cubicBezTo>
                    <a:pt x="153" y="92"/>
                    <a:pt x="153" y="92"/>
                    <a:pt x="154" y="92"/>
                  </a:cubicBezTo>
                  <a:cubicBezTo>
                    <a:pt x="155" y="93"/>
                    <a:pt x="155" y="93"/>
                    <a:pt x="155" y="94"/>
                  </a:cubicBezTo>
                  <a:cubicBezTo>
                    <a:pt x="155" y="95"/>
                    <a:pt x="155" y="96"/>
                    <a:pt x="155" y="97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6" y="95"/>
                    <a:pt x="155" y="93"/>
                    <a:pt x="155" y="91"/>
                  </a:cubicBezTo>
                  <a:cubicBezTo>
                    <a:pt x="154" y="91"/>
                    <a:pt x="154" y="90"/>
                    <a:pt x="154" y="90"/>
                  </a:cubicBezTo>
                  <a:cubicBezTo>
                    <a:pt x="153" y="90"/>
                    <a:pt x="152" y="89"/>
                    <a:pt x="151" y="88"/>
                  </a:cubicBezTo>
                  <a:cubicBezTo>
                    <a:pt x="151" y="88"/>
                    <a:pt x="150" y="88"/>
                    <a:pt x="150" y="87"/>
                  </a:cubicBezTo>
                  <a:close/>
                  <a:moveTo>
                    <a:pt x="65" y="53"/>
                  </a:moveTo>
                  <a:cubicBezTo>
                    <a:pt x="64" y="53"/>
                    <a:pt x="62" y="53"/>
                    <a:pt x="61" y="53"/>
                  </a:cubicBezTo>
                  <a:cubicBezTo>
                    <a:pt x="60" y="54"/>
                    <a:pt x="59" y="55"/>
                    <a:pt x="58" y="56"/>
                  </a:cubicBezTo>
                  <a:cubicBezTo>
                    <a:pt x="60" y="56"/>
                    <a:pt x="63" y="54"/>
                    <a:pt x="65" y="53"/>
                  </a:cubicBezTo>
                  <a:close/>
                  <a:moveTo>
                    <a:pt x="30" y="181"/>
                  </a:moveTo>
                  <a:cubicBezTo>
                    <a:pt x="30" y="181"/>
                    <a:pt x="30" y="181"/>
                    <a:pt x="30" y="181"/>
                  </a:cubicBezTo>
                  <a:cubicBezTo>
                    <a:pt x="30" y="180"/>
                    <a:pt x="29" y="179"/>
                    <a:pt x="30" y="179"/>
                  </a:cubicBezTo>
                  <a:cubicBezTo>
                    <a:pt x="30" y="178"/>
                    <a:pt x="30" y="177"/>
                    <a:pt x="31" y="176"/>
                  </a:cubicBezTo>
                  <a:cubicBezTo>
                    <a:pt x="29" y="177"/>
                    <a:pt x="28" y="178"/>
                    <a:pt x="27" y="179"/>
                  </a:cubicBezTo>
                  <a:cubicBezTo>
                    <a:pt x="27" y="180"/>
                    <a:pt x="27" y="180"/>
                    <a:pt x="28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9" y="181"/>
                    <a:pt x="29" y="181"/>
                    <a:pt x="30" y="181"/>
                  </a:cubicBezTo>
                  <a:close/>
                  <a:moveTo>
                    <a:pt x="107" y="235"/>
                  </a:moveTo>
                  <a:cubicBezTo>
                    <a:pt x="109" y="234"/>
                    <a:pt x="111" y="234"/>
                    <a:pt x="113" y="233"/>
                  </a:cubicBezTo>
                  <a:cubicBezTo>
                    <a:pt x="113" y="233"/>
                    <a:pt x="113" y="233"/>
                    <a:pt x="113" y="232"/>
                  </a:cubicBezTo>
                  <a:cubicBezTo>
                    <a:pt x="112" y="232"/>
                    <a:pt x="105" y="234"/>
                    <a:pt x="104" y="235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6" y="235"/>
                    <a:pt x="107" y="235"/>
                    <a:pt x="107" y="235"/>
                  </a:cubicBezTo>
                  <a:close/>
                  <a:moveTo>
                    <a:pt x="81" y="242"/>
                  </a:moveTo>
                  <a:cubicBezTo>
                    <a:pt x="82" y="241"/>
                    <a:pt x="83" y="240"/>
                    <a:pt x="84" y="239"/>
                  </a:cubicBezTo>
                  <a:cubicBezTo>
                    <a:pt x="84" y="238"/>
                    <a:pt x="84" y="238"/>
                    <a:pt x="83" y="238"/>
                  </a:cubicBezTo>
                  <a:cubicBezTo>
                    <a:pt x="82" y="238"/>
                    <a:pt x="81" y="239"/>
                    <a:pt x="80" y="240"/>
                  </a:cubicBezTo>
                  <a:cubicBezTo>
                    <a:pt x="80" y="240"/>
                    <a:pt x="81" y="241"/>
                    <a:pt x="81" y="242"/>
                  </a:cubicBezTo>
                  <a:close/>
                  <a:moveTo>
                    <a:pt x="96" y="162"/>
                  </a:moveTo>
                  <a:cubicBezTo>
                    <a:pt x="93" y="163"/>
                    <a:pt x="91" y="165"/>
                    <a:pt x="88" y="167"/>
                  </a:cubicBezTo>
                  <a:cubicBezTo>
                    <a:pt x="89" y="167"/>
                    <a:pt x="89" y="167"/>
                    <a:pt x="90" y="167"/>
                  </a:cubicBezTo>
                  <a:cubicBezTo>
                    <a:pt x="92" y="165"/>
                    <a:pt x="94" y="164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7" y="162"/>
                    <a:pt x="97" y="162"/>
                    <a:pt x="96" y="162"/>
                  </a:cubicBezTo>
                  <a:close/>
                  <a:moveTo>
                    <a:pt x="113" y="185"/>
                  </a:moveTo>
                  <a:cubicBezTo>
                    <a:pt x="112" y="185"/>
                    <a:pt x="111" y="185"/>
                    <a:pt x="111" y="185"/>
                  </a:cubicBezTo>
                  <a:cubicBezTo>
                    <a:pt x="110" y="185"/>
                    <a:pt x="109" y="186"/>
                    <a:pt x="108" y="187"/>
                  </a:cubicBezTo>
                  <a:cubicBezTo>
                    <a:pt x="109" y="187"/>
                    <a:pt x="111" y="187"/>
                    <a:pt x="112" y="188"/>
                  </a:cubicBezTo>
                  <a:cubicBezTo>
                    <a:pt x="113" y="187"/>
                    <a:pt x="113" y="186"/>
                    <a:pt x="113" y="185"/>
                  </a:cubicBezTo>
                  <a:close/>
                  <a:moveTo>
                    <a:pt x="69" y="176"/>
                  </a:moveTo>
                  <a:cubicBezTo>
                    <a:pt x="69" y="176"/>
                    <a:pt x="69" y="176"/>
                    <a:pt x="69" y="177"/>
                  </a:cubicBezTo>
                  <a:cubicBezTo>
                    <a:pt x="72" y="175"/>
                    <a:pt x="74" y="173"/>
                    <a:pt x="76" y="171"/>
                  </a:cubicBezTo>
                  <a:cubicBezTo>
                    <a:pt x="76" y="171"/>
                    <a:pt x="75" y="171"/>
                    <a:pt x="74" y="171"/>
                  </a:cubicBezTo>
                  <a:cubicBezTo>
                    <a:pt x="74" y="171"/>
                    <a:pt x="74" y="171"/>
                    <a:pt x="73" y="171"/>
                  </a:cubicBezTo>
                  <a:cubicBezTo>
                    <a:pt x="72" y="173"/>
                    <a:pt x="71" y="175"/>
                    <a:pt x="69" y="176"/>
                  </a:cubicBezTo>
                  <a:close/>
                  <a:moveTo>
                    <a:pt x="87" y="194"/>
                  </a:moveTo>
                  <a:cubicBezTo>
                    <a:pt x="87" y="193"/>
                    <a:pt x="88" y="193"/>
                    <a:pt x="89" y="193"/>
                  </a:cubicBezTo>
                  <a:cubicBezTo>
                    <a:pt x="91" y="192"/>
                    <a:pt x="94" y="191"/>
                    <a:pt x="96" y="190"/>
                  </a:cubicBezTo>
                  <a:cubicBezTo>
                    <a:pt x="97" y="189"/>
                    <a:pt x="98" y="189"/>
                    <a:pt x="98" y="188"/>
                  </a:cubicBezTo>
                  <a:cubicBezTo>
                    <a:pt x="97" y="188"/>
                    <a:pt x="88" y="193"/>
                    <a:pt x="87" y="194"/>
                  </a:cubicBezTo>
                  <a:close/>
                  <a:moveTo>
                    <a:pt x="86" y="220"/>
                  </a:moveTo>
                  <a:cubicBezTo>
                    <a:pt x="87" y="219"/>
                    <a:pt x="87" y="218"/>
                    <a:pt x="88" y="217"/>
                  </a:cubicBezTo>
                  <a:cubicBezTo>
                    <a:pt x="88" y="216"/>
                    <a:pt x="89" y="215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8" y="215"/>
                    <a:pt x="88" y="215"/>
                  </a:cubicBezTo>
                  <a:cubicBezTo>
                    <a:pt x="87" y="216"/>
                    <a:pt x="86" y="217"/>
                    <a:pt x="86" y="217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5" y="219"/>
                    <a:pt x="85" y="219"/>
                    <a:pt x="86" y="220"/>
                  </a:cubicBezTo>
                  <a:close/>
                  <a:moveTo>
                    <a:pt x="81" y="168"/>
                  </a:moveTo>
                  <a:cubicBezTo>
                    <a:pt x="81" y="168"/>
                    <a:pt x="81" y="168"/>
                    <a:pt x="81" y="168"/>
                  </a:cubicBezTo>
                  <a:cubicBezTo>
                    <a:pt x="80" y="168"/>
                    <a:pt x="79" y="167"/>
                    <a:pt x="78" y="167"/>
                  </a:cubicBezTo>
                  <a:cubicBezTo>
                    <a:pt x="77" y="167"/>
                    <a:pt x="77" y="167"/>
                    <a:pt x="76" y="168"/>
                  </a:cubicBezTo>
                  <a:cubicBezTo>
                    <a:pt x="76" y="168"/>
                    <a:pt x="76" y="169"/>
                    <a:pt x="76" y="169"/>
                  </a:cubicBezTo>
                  <a:cubicBezTo>
                    <a:pt x="76" y="169"/>
                    <a:pt x="76" y="169"/>
                    <a:pt x="75" y="169"/>
                  </a:cubicBezTo>
                  <a:cubicBezTo>
                    <a:pt x="77" y="169"/>
                    <a:pt x="78" y="169"/>
                    <a:pt x="79" y="169"/>
                  </a:cubicBezTo>
                  <a:cubicBezTo>
                    <a:pt x="79" y="169"/>
                    <a:pt x="79" y="169"/>
                    <a:pt x="79" y="169"/>
                  </a:cubicBezTo>
                  <a:cubicBezTo>
                    <a:pt x="80" y="169"/>
                    <a:pt x="81" y="168"/>
                    <a:pt x="81" y="168"/>
                  </a:cubicBezTo>
                  <a:close/>
                  <a:moveTo>
                    <a:pt x="84" y="172"/>
                  </a:moveTo>
                  <a:cubicBezTo>
                    <a:pt x="87" y="172"/>
                    <a:pt x="89" y="171"/>
                    <a:pt x="92" y="170"/>
                  </a:cubicBezTo>
                  <a:cubicBezTo>
                    <a:pt x="91" y="170"/>
                    <a:pt x="90" y="170"/>
                    <a:pt x="89" y="169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88" y="170"/>
                    <a:pt x="87" y="170"/>
                    <a:pt x="86" y="171"/>
                  </a:cubicBezTo>
                  <a:cubicBezTo>
                    <a:pt x="85" y="171"/>
                    <a:pt x="85" y="171"/>
                    <a:pt x="85" y="172"/>
                  </a:cubicBezTo>
                  <a:cubicBezTo>
                    <a:pt x="84" y="172"/>
                    <a:pt x="84" y="172"/>
                    <a:pt x="84" y="172"/>
                  </a:cubicBezTo>
                  <a:close/>
                  <a:moveTo>
                    <a:pt x="85" y="103"/>
                  </a:moveTo>
                  <a:cubicBezTo>
                    <a:pt x="85" y="103"/>
                    <a:pt x="85" y="103"/>
                    <a:pt x="86" y="103"/>
                  </a:cubicBezTo>
                  <a:cubicBezTo>
                    <a:pt x="86" y="101"/>
                    <a:pt x="86" y="100"/>
                    <a:pt x="86" y="98"/>
                  </a:cubicBezTo>
                  <a:cubicBezTo>
                    <a:pt x="86" y="98"/>
                    <a:pt x="86" y="98"/>
                    <a:pt x="86" y="97"/>
                  </a:cubicBezTo>
                  <a:cubicBezTo>
                    <a:pt x="85" y="98"/>
                    <a:pt x="84" y="99"/>
                    <a:pt x="83" y="100"/>
                  </a:cubicBezTo>
                  <a:cubicBezTo>
                    <a:pt x="84" y="101"/>
                    <a:pt x="84" y="102"/>
                    <a:pt x="85" y="103"/>
                  </a:cubicBezTo>
                  <a:close/>
                  <a:moveTo>
                    <a:pt x="127" y="105"/>
                  </a:moveTo>
                  <a:cubicBezTo>
                    <a:pt x="125" y="106"/>
                    <a:pt x="122" y="107"/>
                    <a:pt x="120" y="108"/>
                  </a:cubicBezTo>
                  <a:cubicBezTo>
                    <a:pt x="122" y="108"/>
                    <a:pt x="126" y="107"/>
                    <a:pt x="128" y="106"/>
                  </a:cubicBezTo>
                  <a:cubicBezTo>
                    <a:pt x="128" y="106"/>
                    <a:pt x="128" y="105"/>
                    <a:pt x="127" y="105"/>
                  </a:cubicBezTo>
                  <a:close/>
                  <a:moveTo>
                    <a:pt x="13" y="117"/>
                  </a:moveTo>
                  <a:cubicBezTo>
                    <a:pt x="12" y="116"/>
                    <a:pt x="11" y="116"/>
                    <a:pt x="10" y="115"/>
                  </a:cubicBezTo>
                  <a:cubicBezTo>
                    <a:pt x="10" y="116"/>
                    <a:pt x="10" y="117"/>
                    <a:pt x="10" y="118"/>
                  </a:cubicBezTo>
                  <a:cubicBezTo>
                    <a:pt x="10" y="118"/>
                    <a:pt x="11" y="118"/>
                    <a:pt x="12" y="118"/>
                  </a:cubicBezTo>
                  <a:cubicBezTo>
                    <a:pt x="12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7"/>
                  </a:cubicBezTo>
                  <a:close/>
                  <a:moveTo>
                    <a:pt x="24" y="249"/>
                  </a:moveTo>
                  <a:cubicBezTo>
                    <a:pt x="23" y="250"/>
                    <a:pt x="22" y="250"/>
                    <a:pt x="21" y="251"/>
                  </a:cubicBezTo>
                  <a:cubicBezTo>
                    <a:pt x="22" y="252"/>
                    <a:pt x="23" y="252"/>
                    <a:pt x="24" y="253"/>
                  </a:cubicBezTo>
                  <a:cubicBezTo>
                    <a:pt x="24" y="253"/>
                    <a:pt x="24" y="252"/>
                    <a:pt x="24" y="252"/>
                  </a:cubicBezTo>
                  <a:cubicBezTo>
                    <a:pt x="25" y="251"/>
                    <a:pt x="25" y="251"/>
                    <a:pt x="25" y="250"/>
                  </a:cubicBezTo>
                  <a:cubicBezTo>
                    <a:pt x="25" y="250"/>
                    <a:pt x="24" y="250"/>
                    <a:pt x="24" y="249"/>
                  </a:cubicBezTo>
                  <a:close/>
                  <a:moveTo>
                    <a:pt x="29" y="258"/>
                  </a:moveTo>
                  <a:cubicBezTo>
                    <a:pt x="29" y="258"/>
                    <a:pt x="29" y="257"/>
                    <a:pt x="29" y="257"/>
                  </a:cubicBezTo>
                  <a:cubicBezTo>
                    <a:pt x="28" y="257"/>
                    <a:pt x="27" y="256"/>
                    <a:pt x="26" y="256"/>
                  </a:cubicBezTo>
                  <a:cubicBezTo>
                    <a:pt x="25" y="256"/>
                    <a:pt x="25" y="256"/>
                    <a:pt x="24" y="256"/>
                  </a:cubicBezTo>
                  <a:cubicBezTo>
                    <a:pt x="24" y="255"/>
                    <a:pt x="24" y="255"/>
                    <a:pt x="24" y="255"/>
                  </a:cubicBezTo>
                  <a:cubicBezTo>
                    <a:pt x="23" y="254"/>
                    <a:pt x="22" y="254"/>
                    <a:pt x="22" y="253"/>
                  </a:cubicBezTo>
                  <a:cubicBezTo>
                    <a:pt x="22" y="254"/>
                    <a:pt x="22" y="254"/>
                    <a:pt x="23" y="255"/>
                  </a:cubicBezTo>
                  <a:cubicBezTo>
                    <a:pt x="24" y="257"/>
                    <a:pt x="27" y="258"/>
                    <a:pt x="29" y="259"/>
                  </a:cubicBezTo>
                  <a:cubicBezTo>
                    <a:pt x="29" y="258"/>
                    <a:pt x="29" y="258"/>
                    <a:pt x="29" y="258"/>
                  </a:cubicBezTo>
                  <a:close/>
                  <a:moveTo>
                    <a:pt x="50" y="100"/>
                  </a:moveTo>
                  <a:cubicBezTo>
                    <a:pt x="50" y="100"/>
                    <a:pt x="50" y="100"/>
                    <a:pt x="50" y="100"/>
                  </a:cubicBezTo>
                  <a:cubicBezTo>
                    <a:pt x="50" y="101"/>
                    <a:pt x="50" y="102"/>
                    <a:pt x="50" y="103"/>
                  </a:cubicBezTo>
                  <a:cubicBezTo>
                    <a:pt x="50" y="103"/>
                    <a:pt x="51" y="103"/>
                    <a:pt x="51" y="103"/>
                  </a:cubicBezTo>
                  <a:cubicBezTo>
                    <a:pt x="52" y="105"/>
                    <a:pt x="53" y="106"/>
                    <a:pt x="54" y="107"/>
                  </a:cubicBezTo>
                  <a:cubicBezTo>
                    <a:pt x="55" y="108"/>
                    <a:pt x="55" y="108"/>
                    <a:pt x="55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09"/>
                    <a:pt x="55" y="109"/>
                    <a:pt x="56" y="109"/>
                  </a:cubicBezTo>
                  <a:cubicBezTo>
                    <a:pt x="55" y="109"/>
                    <a:pt x="55" y="108"/>
                    <a:pt x="55" y="108"/>
                  </a:cubicBezTo>
                  <a:cubicBezTo>
                    <a:pt x="54" y="106"/>
                    <a:pt x="52" y="104"/>
                    <a:pt x="51" y="102"/>
                  </a:cubicBezTo>
                  <a:cubicBezTo>
                    <a:pt x="51" y="101"/>
                    <a:pt x="50" y="101"/>
                    <a:pt x="50" y="100"/>
                  </a:cubicBezTo>
                  <a:close/>
                  <a:moveTo>
                    <a:pt x="86" y="68"/>
                  </a:moveTo>
                  <a:cubicBezTo>
                    <a:pt x="86" y="68"/>
                    <a:pt x="85" y="68"/>
                    <a:pt x="85" y="68"/>
                  </a:cubicBezTo>
                  <a:cubicBezTo>
                    <a:pt x="85" y="68"/>
                    <a:pt x="86" y="68"/>
                    <a:pt x="86" y="68"/>
                  </a:cubicBezTo>
                  <a:cubicBezTo>
                    <a:pt x="86" y="70"/>
                    <a:pt x="87" y="72"/>
                    <a:pt x="87" y="74"/>
                  </a:cubicBezTo>
                  <a:cubicBezTo>
                    <a:pt x="88" y="76"/>
                    <a:pt x="88" y="77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9" y="78"/>
                    <a:pt x="89" y="77"/>
                    <a:pt x="89" y="77"/>
                  </a:cubicBezTo>
                  <a:cubicBezTo>
                    <a:pt x="88" y="75"/>
                    <a:pt x="88" y="73"/>
                    <a:pt x="87" y="71"/>
                  </a:cubicBezTo>
                  <a:cubicBezTo>
                    <a:pt x="87" y="70"/>
                    <a:pt x="86" y="69"/>
                    <a:pt x="86" y="68"/>
                  </a:cubicBezTo>
                  <a:close/>
                  <a:moveTo>
                    <a:pt x="57" y="12"/>
                  </a:moveTo>
                  <a:cubicBezTo>
                    <a:pt x="57" y="13"/>
                    <a:pt x="57" y="13"/>
                    <a:pt x="57" y="13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8"/>
                    <a:pt x="57" y="19"/>
                    <a:pt x="57" y="20"/>
                  </a:cubicBezTo>
                  <a:cubicBezTo>
                    <a:pt x="57" y="20"/>
                    <a:pt x="57" y="20"/>
                    <a:pt x="58" y="20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58" y="20"/>
                    <a:pt x="58" y="19"/>
                    <a:pt x="58" y="17"/>
                  </a:cubicBezTo>
                  <a:cubicBezTo>
                    <a:pt x="58" y="16"/>
                    <a:pt x="58" y="14"/>
                    <a:pt x="57" y="12"/>
                  </a:cubicBezTo>
                  <a:close/>
                  <a:moveTo>
                    <a:pt x="157" y="120"/>
                  </a:moveTo>
                  <a:cubicBezTo>
                    <a:pt x="155" y="125"/>
                    <a:pt x="154" y="129"/>
                    <a:pt x="155" y="134"/>
                  </a:cubicBezTo>
                  <a:cubicBezTo>
                    <a:pt x="155" y="129"/>
                    <a:pt x="156" y="125"/>
                    <a:pt x="157" y="120"/>
                  </a:cubicBezTo>
                  <a:close/>
                  <a:moveTo>
                    <a:pt x="77" y="246"/>
                  </a:moveTo>
                  <a:cubicBezTo>
                    <a:pt x="77" y="245"/>
                    <a:pt x="77" y="244"/>
                    <a:pt x="76" y="243"/>
                  </a:cubicBezTo>
                  <a:cubicBezTo>
                    <a:pt x="76" y="243"/>
                    <a:pt x="75" y="243"/>
                    <a:pt x="75" y="243"/>
                  </a:cubicBezTo>
                  <a:cubicBezTo>
                    <a:pt x="74" y="244"/>
                    <a:pt x="74" y="244"/>
                    <a:pt x="73" y="245"/>
                  </a:cubicBezTo>
                  <a:cubicBezTo>
                    <a:pt x="75" y="245"/>
                    <a:pt x="76" y="245"/>
                    <a:pt x="77" y="246"/>
                  </a:cubicBezTo>
                  <a:close/>
                  <a:moveTo>
                    <a:pt x="93" y="232"/>
                  </a:moveTo>
                  <a:cubicBezTo>
                    <a:pt x="93" y="231"/>
                    <a:pt x="93" y="231"/>
                    <a:pt x="94" y="230"/>
                  </a:cubicBezTo>
                  <a:cubicBezTo>
                    <a:pt x="94" y="230"/>
                    <a:pt x="94" y="229"/>
                    <a:pt x="95" y="229"/>
                  </a:cubicBezTo>
                  <a:cubicBezTo>
                    <a:pt x="94" y="229"/>
                    <a:pt x="93" y="229"/>
                    <a:pt x="92" y="229"/>
                  </a:cubicBezTo>
                  <a:cubicBezTo>
                    <a:pt x="91" y="230"/>
                    <a:pt x="90" y="231"/>
                    <a:pt x="89" y="232"/>
                  </a:cubicBezTo>
                  <a:cubicBezTo>
                    <a:pt x="89" y="232"/>
                    <a:pt x="89" y="232"/>
                    <a:pt x="89" y="232"/>
                  </a:cubicBezTo>
                  <a:cubicBezTo>
                    <a:pt x="90" y="232"/>
                    <a:pt x="90" y="232"/>
                    <a:pt x="91" y="231"/>
                  </a:cubicBezTo>
                  <a:cubicBezTo>
                    <a:pt x="91" y="231"/>
                    <a:pt x="92" y="231"/>
                    <a:pt x="93" y="232"/>
                  </a:cubicBezTo>
                  <a:close/>
                  <a:moveTo>
                    <a:pt x="18" y="202"/>
                  </a:moveTo>
                  <a:cubicBezTo>
                    <a:pt x="16" y="203"/>
                    <a:pt x="15" y="205"/>
                    <a:pt x="15" y="205"/>
                  </a:cubicBezTo>
                  <a:cubicBezTo>
                    <a:pt x="17" y="206"/>
                    <a:pt x="18" y="205"/>
                    <a:pt x="19" y="204"/>
                  </a:cubicBezTo>
                  <a:cubicBezTo>
                    <a:pt x="19" y="203"/>
                    <a:pt x="18" y="203"/>
                    <a:pt x="18" y="202"/>
                  </a:cubicBezTo>
                  <a:close/>
                  <a:moveTo>
                    <a:pt x="29" y="105"/>
                  </a:move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8" y="103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7" y="102"/>
                    <a:pt x="26" y="102"/>
                    <a:pt x="25" y="102"/>
                  </a:cubicBezTo>
                  <a:cubicBezTo>
                    <a:pt x="25" y="103"/>
                    <a:pt x="27" y="104"/>
                    <a:pt x="29" y="105"/>
                  </a:cubicBezTo>
                  <a:close/>
                  <a:moveTo>
                    <a:pt x="28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0" y="130"/>
                    <a:pt x="31" y="131"/>
                    <a:pt x="32" y="132"/>
                  </a:cubicBezTo>
                  <a:cubicBezTo>
                    <a:pt x="33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1"/>
                    <a:pt x="35" y="131"/>
                    <a:pt x="35" y="131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4" y="130"/>
                    <a:pt x="33" y="130"/>
                    <a:pt x="33" y="130"/>
                  </a:cubicBezTo>
                  <a:cubicBezTo>
                    <a:pt x="33" y="130"/>
                    <a:pt x="32" y="130"/>
                    <a:pt x="32" y="130"/>
                  </a:cubicBezTo>
                  <a:cubicBezTo>
                    <a:pt x="31" y="130"/>
                    <a:pt x="30" y="130"/>
                    <a:pt x="28" y="130"/>
                  </a:cubicBezTo>
                  <a:close/>
                  <a:moveTo>
                    <a:pt x="60" y="61"/>
                  </a:moveTo>
                  <a:cubicBezTo>
                    <a:pt x="61" y="59"/>
                    <a:pt x="62" y="57"/>
                    <a:pt x="64" y="56"/>
                  </a:cubicBezTo>
                  <a:cubicBezTo>
                    <a:pt x="62" y="57"/>
                    <a:pt x="61" y="58"/>
                    <a:pt x="59" y="58"/>
                  </a:cubicBezTo>
                  <a:cubicBezTo>
                    <a:pt x="59" y="59"/>
                    <a:pt x="59" y="60"/>
                    <a:pt x="60" y="61"/>
                  </a:cubicBezTo>
                  <a:close/>
                  <a:moveTo>
                    <a:pt x="117" y="102"/>
                  </a:moveTo>
                  <a:cubicBezTo>
                    <a:pt x="118" y="102"/>
                    <a:pt x="119" y="102"/>
                    <a:pt x="120" y="102"/>
                  </a:cubicBezTo>
                  <a:cubicBezTo>
                    <a:pt x="120" y="102"/>
                    <a:pt x="120" y="102"/>
                    <a:pt x="121" y="102"/>
                  </a:cubicBezTo>
                  <a:cubicBezTo>
                    <a:pt x="121" y="102"/>
                    <a:pt x="121" y="101"/>
                    <a:pt x="121" y="101"/>
                  </a:cubicBezTo>
                  <a:cubicBezTo>
                    <a:pt x="121" y="100"/>
                    <a:pt x="120" y="100"/>
                    <a:pt x="119" y="100"/>
                  </a:cubicBezTo>
                  <a:cubicBezTo>
                    <a:pt x="118" y="100"/>
                    <a:pt x="117" y="101"/>
                    <a:pt x="117" y="102"/>
                  </a:cubicBezTo>
                  <a:close/>
                  <a:moveTo>
                    <a:pt x="52" y="194"/>
                  </a:moveTo>
                  <a:cubicBezTo>
                    <a:pt x="53" y="194"/>
                    <a:pt x="58" y="191"/>
                    <a:pt x="58" y="190"/>
                  </a:cubicBezTo>
                  <a:cubicBezTo>
                    <a:pt x="58" y="190"/>
                    <a:pt x="57" y="190"/>
                    <a:pt x="56" y="190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4" y="192"/>
                    <a:pt x="53" y="193"/>
                    <a:pt x="52" y="194"/>
                  </a:cubicBezTo>
                  <a:close/>
                  <a:moveTo>
                    <a:pt x="96" y="239"/>
                  </a:moveTo>
                  <a:cubicBezTo>
                    <a:pt x="96" y="239"/>
                    <a:pt x="97" y="240"/>
                    <a:pt x="97" y="240"/>
                  </a:cubicBezTo>
                  <a:cubicBezTo>
                    <a:pt x="98" y="239"/>
                    <a:pt x="100" y="239"/>
                    <a:pt x="101" y="237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99" y="237"/>
                    <a:pt x="98" y="238"/>
                    <a:pt x="97" y="238"/>
                  </a:cubicBezTo>
                  <a:cubicBezTo>
                    <a:pt x="96" y="238"/>
                    <a:pt x="96" y="238"/>
                    <a:pt x="96" y="239"/>
                  </a:cubicBezTo>
                  <a:close/>
                  <a:moveTo>
                    <a:pt x="91" y="87"/>
                  </a:moveTo>
                  <a:cubicBezTo>
                    <a:pt x="91" y="85"/>
                    <a:pt x="91" y="84"/>
                    <a:pt x="90" y="82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90" y="82"/>
                    <a:pt x="89" y="82"/>
                    <a:pt x="89" y="81"/>
                  </a:cubicBezTo>
                  <a:cubicBezTo>
                    <a:pt x="89" y="83"/>
                    <a:pt x="90" y="85"/>
                    <a:pt x="90" y="87"/>
                  </a:cubicBezTo>
                  <a:cubicBezTo>
                    <a:pt x="90" y="87"/>
                    <a:pt x="91" y="86"/>
                    <a:pt x="91" y="87"/>
                  </a:cubicBezTo>
                  <a:close/>
                  <a:moveTo>
                    <a:pt x="75" y="185"/>
                  </a:moveTo>
                  <a:cubicBezTo>
                    <a:pt x="75" y="185"/>
                    <a:pt x="75" y="185"/>
                    <a:pt x="75" y="184"/>
                  </a:cubicBezTo>
                  <a:cubicBezTo>
                    <a:pt x="73" y="185"/>
                    <a:pt x="71" y="186"/>
                    <a:pt x="68" y="187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87"/>
                    <a:pt x="72" y="187"/>
                    <a:pt x="74" y="187"/>
                  </a:cubicBezTo>
                  <a:cubicBezTo>
                    <a:pt x="74" y="187"/>
                    <a:pt x="74" y="187"/>
                    <a:pt x="74" y="186"/>
                  </a:cubicBezTo>
                  <a:cubicBezTo>
                    <a:pt x="75" y="186"/>
                    <a:pt x="75" y="185"/>
                    <a:pt x="75" y="185"/>
                  </a:cubicBezTo>
                  <a:close/>
                  <a:moveTo>
                    <a:pt x="74" y="145"/>
                  </a:moveTo>
                  <a:cubicBezTo>
                    <a:pt x="75" y="146"/>
                    <a:pt x="74" y="147"/>
                    <a:pt x="74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5" y="148"/>
                    <a:pt x="77" y="147"/>
                    <a:pt x="78" y="147"/>
                  </a:cubicBezTo>
                  <a:cubicBezTo>
                    <a:pt x="77" y="146"/>
                    <a:pt x="77" y="146"/>
                    <a:pt x="77" y="146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5" y="144"/>
                    <a:pt x="75" y="145"/>
                    <a:pt x="74" y="145"/>
                  </a:cubicBezTo>
                  <a:close/>
                  <a:moveTo>
                    <a:pt x="52" y="40"/>
                  </a:moveTo>
                  <a:cubicBezTo>
                    <a:pt x="53" y="40"/>
                    <a:pt x="53" y="40"/>
                    <a:pt x="54" y="40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38"/>
                    <a:pt x="56" y="38"/>
                    <a:pt x="56" y="37"/>
                  </a:cubicBezTo>
                  <a:cubicBezTo>
                    <a:pt x="56" y="37"/>
                    <a:pt x="56" y="37"/>
                    <a:pt x="57" y="37"/>
                  </a:cubicBezTo>
                  <a:cubicBezTo>
                    <a:pt x="55" y="37"/>
                    <a:pt x="53" y="38"/>
                    <a:pt x="51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40"/>
                  </a:cubicBezTo>
                  <a:close/>
                  <a:moveTo>
                    <a:pt x="24" y="210"/>
                  </a:moveTo>
                  <a:cubicBezTo>
                    <a:pt x="24" y="209"/>
                    <a:pt x="25" y="207"/>
                    <a:pt x="25" y="207"/>
                  </a:cubicBezTo>
                  <a:cubicBezTo>
                    <a:pt x="24" y="207"/>
                    <a:pt x="24" y="208"/>
                    <a:pt x="23" y="207"/>
                  </a:cubicBezTo>
                  <a:cubicBezTo>
                    <a:pt x="23" y="207"/>
                    <a:pt x="23" y="207"/>
                    <a:pt x="22" y="207"/>
                  </a:cubicBezTo>
                  <a:cubicBezTo>
                    <a:pt x="22" y="208"/>
                    <a:pt x="21" y="208"/>
                    <a:pt x="21" y="209"/>
                  </a:cubicBezTo>
                  <a:cubicBezTo>
                    <a:pt x="22" y="209"/>
                    <a:pt x="23" y="210"/>
                    <a:pt x="24" y="210"/>
                  </a:cubicBezTo>
                  <a:close/>
                  <a:moveTo>
                    <a:pt x="113" y="267"/>
                  </a:moveTo>
                  <a:cubicBezTo>
                    <a:pt x="113" y="267"/>
                    <a:pt x="113" y="266"/>
                    <a:pt x="113" y="266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0" y="266"/>
                    <a:pt x="108" y="266"/>
                    <a:pt x="106" y="265"/>
                  </a:cubicBezTo>
                  <a:cubicBezTo>
                    <a:pt x="105" y="265"/>
                    <a:pt x="104" y="265"/>
                    <a:pt x="103" y="266"/>
                  </a:cubicBezTo>
                  <a:cubicBezTo>
                    <a:pt x="106" y="267"/>
                    <a:pt x="110" y="267"/>
                    <a:pt x="113" y="267"/>
                  </a:cubicBezTo>
                  <a:close/>
                  <a:moveTo>
                    <a:pt x="44" y="102"/>
                  </a:moveTo>
                  <a:cubicBezTo>
                    <a:pt x="43" y="103"/>
                    <a:pt x="41" y="105"/>
                    <a:pt x="40" y="106"/>
                  </a:cubicBezTo>
                  <a:cubicBezTo>
                    <a:pt x="42" y="106"/>
                    <a:pt x="43" y="105"/>
                    <a:pt x="45" y="104"/>
                  </a:cubicBezTo>
                  <a:cubicBezTo>
                    <a:pt x="44" y="103"/>
                    <a:pt x="44" y="103"/>
                    <a:pt x="44" y="102"/>
                  </a:cubicBezTo>
                  <a:close/>
                  <a:moveTo>
                    <a:pt x="105" y="218"/>
                  </a:moveTo>
                  <a:cubicBezTo>
                    <a:pt x="106" y="218"/>
                    <a:pt x="107" y="217"/>
                    <a:pt x="107" y="217"/>
                  </a:cubicBezTo>
                  <a:cubicBezTo>
                    <a:pt x="108" y="216"/>
                    <a:pt x="109" y="216"/>
                    <a:pt x="109" y="215"/>
                  </a:cubicBezTo>
                  <a:cubicBezTo>
                    <a:pt x="108" y="215"/>
                    <a:pt x="109" y="215"/>
                    <a:pt x="109" y="215"/>
                  </a:cubicBezTo>
                  <a:cubicBezTo>
                    <a:pt x="109" y="214"/>
                    <a:pt x="110" y="214"/>
                    <a:pt x="110" y="214"/>
                  </a:cubicBezTo>
                  <a:cubicBezTo>
                    <a:pt x="110" y="214"/>
                    <a:pt x="111" y="213"/>
                    <a:pt x="111" y="213"/>
                  </a:cubicBezTo>
                  <a:cubicBezTo>
                    <a:pt x="111" y="213"/>
                    <a:pt x="111" y="213"/>
                    <a:pt x="111" y="213"/>
                  </a:cubicBezTo>
                  <a:cubicBezTo>
                    <a:pt x="110" y="213"/>
                    <a:pt x="109" y="214"/>
                    <a:pt x="109" y="214"/>
                  </a:cubicBezTo>
                  <a:cubicBezTo>
                    <a:pt x="107" y="215"/>
                    <a:pt x="105" y="217"/>
                    <a:pt x="104" y="218"/>
                  </a:cubicBezTo>
                  <a:cubicBezTo>
                    <a:pt x="104" y="218"/>
                    <a:pt x="104" y="218"/>
                    <a:pt x="103" y="218"/>
                  </a:cubicBezTo>
                  <a:cubicBezTo>
                    <a:pt x="104" y="218"/>
                    <a:pt x="105" y="218"/>
                    <a:pt x="105" y="218"/>
                  </a:cubicBezTo>
                  <a:close/>
                  <a:moveTo>
                    <a:pt x="128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6" y="242"/>
                    <a:pt x="126" y="241"/>
                    <a:pt x="126" y="241"/>
                  </a:cubicBezTo>
                  <a:cubicBezTo>
                    <a:pt x="126" y="241"/>
                    <a:pt x="125" y="241"/>
                    <a:pt x="124" y="241"/>
                  </a:cubicBezTo>
                  <a:cubicBezTo>
                    <a:pt x="124" y="242"/>
                    <a:pt x="124" y="243"/>
                    <a:pt x="124" y="244"/>
                  </a:cubicBezTo>
                  <a:cubicBezTo>
                    <a:pt x="125" y="244"/>
                    <a:pt x="127" y="243"/>
                    <a:pt x="128" y="243"/>
                  </a:cubicBezTo>
                  <a:close/>
                  <a:moveTo>
                    <a:pt x="15" y="174"/>
                  </a:moveTo>
                  <a:cubicBezTo>
                    <a:pt x="15" y="174"/>
                    <a:pt x="14" y="174"/>
                    <a:pt x="13" y="175"/>
                  </a:cubicBezTo>
                  <a:cubicBezTo>
                    <a:pt x="15" y="176"/>
                    <a:pt x="16" y="177"/>
                    <a:pt x="17" y="177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7" y="176"/>
                    <a:pt x="16" y="175"/>
                    <a:pt x="15" y="174"/>
                  </a:cubicBezTo>
                  <a:close/>
                  <a:moveTo>
                    <a:pt x="163" y="163"/>
                  </a:moveTo>
                  <a:cubicBezTo>
                    <a:pt x="162" y="160"/>
                    <a:pt x="161" y="157"/>
                    <a:pt x="159" y="154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160" y="157"/>
                    <a:pt x="161" y="160"/>
                    <a:pt x="162" y="163"/>
                  </a:cubicBezTo>
                  <a:cubicBezTo>
                    <a:pt x="162" y="163"/>
                    <a:pt x="163" y="163"/>
                    <a:pt x="163" y="163"/>
                  </a:cubicBezTo>
                  <a:close/>
                  <a:moveTo>
                    <a:pt x="82" y="227"/>
                  </a:moveTo>
                  <a:cubicBezTo>
                    <a:pt x="83" y="226"/>
                    <a:pt x="84" y="224"/>
                    <a:pt x="85" y="223"/>
                  </a:cubicBezTo>
                  <a:cubicBezTo>
                    <a:pt x="85" y="223"/>
                    <a:pt x="85" y="223"/>
                    <a:pt x="85" y="223"/>
                  </a:cubicBezTo>
                  <a:cubicBezTo>
                    <a:pt x="83" y="224"/>
                    <a:pt x="82" y="226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1" y="227"/>
                    <a:pt x="82" y="227"/>
                    <a:pt x="82" y="227"/>
                  </a:cubicBezTo>
                  <a:close/>
                  <a:moveTo>
                    <a:pt x="101" y="135"/>
                  </a:moveTo>
                  <a:cubicBezTo>
                    <a:pt x="100" y="135"/>
                    <a:pt x="100" y="136"/>
                    <a:pt x="99" y="136"/>
                  </a:cubicBezTo>
                  <a:cubicBezTo>
                    <a:pt x="98" y="136"/>
                    <a:pt x="98" y="136"/>
                    <a:pt x="97" y="136"/>
                  </a:cubicBezTo>
                  <a:cubicBezTo>
                    <a:pt x="97" y="136"/>
                    <a:pt x="96" y="136"/>
                    <a:pt x="95" y="136"/>
                  </a:cubicBezTo>
                  <a:cubicBezTo>
                    <a:pt x="97" y="137"/>
                    <a:pt x="99" y="137"/>
                    <a:pt x="100" y="137"/>
                  </a:cubicBezTo>
                  <a:cubicBezTo>
                    <a:pt x="100" y="137"/>
                    <a:pt x="101" y="136"/>
                    <a:pt x="101" y="135"/>
                  </a:cubicBezTo>
                  <a:close/>
                  <a:moveTo>
                    <a:pt x="136" y="196"/>
                  </a:move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5"/>
                    <a:pt x="138" y="194"/>
                  </a:cubicBezTo>
                  <a:cubicBezTo>
                    <a:pt x="139" y="193"/>
                    <a:pt x="139" y="193"/>
                    <a:pt x="138" y="192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37" y="193"/>
                    <a:pt x="136" y="193"/>
                    <a:pt x="136" y="194"/>
                  </a:cubicBezTo>
                  <a:cubicBezTo>
                    <a:pt x="136" y="195"/>
                    <a:pt x="136" y="195"/>
                    <a:pt x="136" y="196"/>
                  </a:cubicBezTo>
                  <a:close/>
                  <a:moveTo>
                    <a:pt x="132" y="261"/>
                  </a:moveTo>
                  <a:cubicBezTo>
                    <a:pt x="132" y="261"/>
                    <a:pt x="132" y="261"/>
                    <a:pt x="132" y="261"/>
                  </a:cubicBezTo>
                  <a:cubicBezTo>
                    <a:pt x="135" y="261"/>
                    <a:pt x="142" y="259"/>
                    <a:pt x="144" y="257"/>
                  </a:cubicBezTo>
                  <a:cubicBezTo>
                    <a:pt x="143" y="257"/>
                    <a:pt x="142" y="258"/>
                    <a:pt x="141" y="258"/>
                  </a:cubicBezTo>
                  <a:cubicBezTo>
                    <a:pt x="139" y="259"/>
                    <a:pt x="136" y="261"/>
                    <a:pt x="133" y="261"/>
                  </a:cubicBezTo>
                  <a:cubicBezTo>
                    <a:pt x="133" y="261"/>
                    <a:pt x="132" y="261"/>
                    <a:pt x="132" y="261"/>
                  </a:cubicBezTo>
                  <a:close/>
                  <a:moveTo>
                    <a:pt x="98" y="126"/>
                  </a:moveTo>
                  <a:cubicBezTo>
                    <a:pt x="98" y="125"/>
                    <a:pt x="98" y="125"/>
                    <a:pt x="98" y="124"/>
                  </a:cubicBezTo>
                  <a:cubicBezTo>
                    <a:pt x="97" y="124"/>
                    <a:pt x="95" y="124"/>
                    <a:pt x="93" y="125"/>
                  </a:cubicBezTo>
                  <a:cubicBezTo>
                    <a:pt x="94" y="125"/>
                    <a:pt x="94" y="126"/>
                    <a:pt x="94" y="126"/>
                  </a:cubicBezTo>
                  <a:cubicBezTo>
                    <a:pt x="95" y="126"/>
                    <a:pt x="96" y="126"/>
                    <a:pt x="98" y="126"/>
                  </a:cubicBezTo>
                  <a:close/>
                  <a:moveTo>
                    <a:pt x="114" y="108"/>
                  </a:moveTo>
                  <a:cubicBezTo>
                    <a:pt x="116" y="108"/>
                    <a:pt x="118" y="107"/>
                    <a:pt x="120" y="106"/>
                  </a:cubicBezTo>
                  <a:cubicBezTo>
                    <a:pt x="118" y="106"/>
                    <a:pt x="116" y="106"/>
                    <a:pt x="113" y="107"/>
                  </a:cubicBezTo>
                  <a:cubicBezTo>
                    <a:pt x="114" y="107"/>
                    <a:pt x="114" y="108"/>
                    <a:pt x="114" y="108"/>
                  </a:cubicBezTo>
                  <a:close/>
                  <a:moveTo>
                    <a:pt x="109" y="196"/>
                  </a:moveTo>
                  <a:cubicBezTo>
                    <a:pt x="107" y="197"/>
                    <a:pt x="106" y="197"/>
                    <a:pt x="105" y="199"/>
                  </a:cubicBezTo>
                  <a:cubicBezTo>
                    <a:pt x="106" y="199"/>
                    <a:pt x="107" y="198"/>
                    <a:pt x="107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9" y="198"/>
                    <a:pt x="109" y="197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lose/>
                  <a:moveTo>
                    <a:pt x="13" y="188"/>
                  </a:moveTo>
                  <a:cubicBezTo>
                    <a:pt x="12" y="189"/>
                    <a:pt x="11" y="191"/>
                    <a:pt x="11" y="191"/>
                  </a:cubicBezTo>
                  <a:cubicBezTo>
                    <a:pt x="12" y="191"/>
                    <a:pt x="13" y="190"/>
                    <a:pt x="14" y="189"/>
                  </a:cubicBezTo>
                  <a:cubicBezTo>
                    <a:pt x="14" y="189"/>
                    <a:pt x="14" y="188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lose/>
                  <a:moveTo>
                    <a:pt x="30" y="105"/>
                  </a:moveTo>
                  <a:cubicBezTo>
                    <a:pt x="32" y="106"/>
                    <a:pt x="34" y="107"/>
                    <a:pt x="36" y="107"/>
                  </a:cubicBezTo>
                  <a:cubicBezTo>
                    <a:pt x="35" y="107"/>
                    <a:pt x="35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3" y="105"/>
                    <a:pt x="32" y="105"/>
                    <a:pt x="32" y="105"/>
                  </a:cubicBezTo>
                  <a:cubicBezTo>
                    <a:pt x="32" y="105"/>
                    <a:pt x="32" y="105"/>
                    <a:pt x="31" y="105"/>
                  </a:cubicBezTo>
                  <a:cubicBezTo>
                    <a:pt x="31" y="105"/>
                    <a:pt x="30" y="105"/>
                    <a:pt x="30" y="104"/>
                  </a:cubicBezTo>
                  <a:cubicBezTo>
                    <a:pt x="30" y="104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lose/>
                  <a:moveTo>
                    <a:pt x="118" y="218"/>
                  </a:moveTo>
                  <a:cubicBezTo>
                    <a:pt x="116" y="219"/>
                    <a:pt x="115" y="220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5" y="221"/>
                    <a:pt x="117" y="220"/>
                    <a:pt x="118" y="218"/>
                  </a:cubicBezTo>
                  <a:close/>
                  <a:moveTo>
                    <a:pt x="73" y="189"/>
                  </a:moveTo>
                  <a:cubicBezTo>
                    <a:pt x="73" y="188"/>
                    <a:pt x="73" y="188"/>
                    <a:pt x="73" y="188"/>
                  </a:cubicBezTo>
                  <a:cubicBezTo>
                    <a:pt x="70" y="188"/>
                    <a:pt x="68" y="188"/>
                    <a:pt x="65" y="189"/>
                  </a:cubicBezTo>
                  <a:cubicBezTo>
                    <a:pt x="65" y="189"/>
                    <a:pt x="65" y="189"/>
                    <a:pt x="64" y="189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67" y="189"/>
                    <a:pt x="70" y="189"/>
                    <a:pt x="72" y="189"/>
                  </a:cubicBezTo>
                  <a:cubicBezTo>
                    <a:pt x="72" y="189"/>
                    <a:pt x="73" y="189"/>
                    <a:pt x="73" y="189"/>
                  </a:cubicBezTo>
                  <a:close/>
                  <a:moveTo>
                    <a:pt x="70" y="230"/>
                  </a:moveTo>
                  <a:cubicBezTo>
                    <a:pt x="70" y="230"/>
                    <a:pt x="70" y="230"/>
                    <a:pt x="69" y="230"/>
                  </a:cubicBezTo>
                  <a:cubicBezTo>
                    <a:pt x="69" y="231"/>
                    <a:pt x="70" y="232"/>
                    <a:pt x="70" y="232"/>
                  </a:cubicBezTo>
                  <a:cubicBezTo>
                    <a:pt x="71" y="232"/>
                    <a:pt x="71" y="232"/>
                    <a:pt x="71" y="232"/>
                  </a:cubicBezTo>
                  <a:cubicBezTo>
                    <a:pt x="72" y="231"/>
                    <a:pt x="72" y="231"/>
                    <a:pt x="72" y="230"/>
                  </a:cubicBezTo>
                  <a:cubicBezTo>
                    <a:pt x="72" y="230"/>
                    <a:pt x="72" y="230"/>
                    <a:pt x="73" y="230"/>
                  </a:cubicBezTo>
                  <a:cubicBezTo>
                    <a:pt x="72" y="230"/>
                    <a:pt x="71" y="230"/>
                    <a:pt x="70" y="230"/>
                  </a:cubicBezTo>
                  <a:close/>
                  <a:moveTo>
                    <a:pt x="139" y="83"/>
                  </a:moveTo>
                  <a:cubicBezTo>
                    <a:pt x="139" y="84"/>
                    <a:pt x="140" y="84"/>
                    <a:pt x="140" y="84"/>
                  </a:cubicBezTo>
                  <a:cubicBezTo>
                    <a:pt x="141" y="84"/>
                    <a:pt x="141" y="84"/>
                    <a:pt x="142" y="84"/>
                  </a:cubicBezTo>
                  <a:cubicBezTo>
                    <a:pt x="142" y="85"/>
                    <a:pt x="143" y="85"/>
                    <a:pt x="143" y="86"/>
                  </a:cubicBezTo>
                  <a:cubicBezTo>
                    <a:pt x="144" y="86"/>
                    <a:pt x="144" y="86"/>
                    <a:pt x="145" y="86"/>
                  </a:cubicBezTo>
                  <a:cubicBezTo>
                    <a:pt x="145" y="86"/>
                    <a:pt x="145" y="86"/>
                    <a:pt x="146" y="87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5" y="86"/>
                  </a:cubicBezTo>
                  <a:cubicBezTo>
                    <a:pt x="145" y="86"/>
                    <a:pt x="144" y="85"/>
                    <a:pt x="144" y="84"/>
                  </a:cubicBezTo>
                  <a:cubicBezTo>
                    <a:pt x="144" y="84"/>
                    <a:pt x="143" y="84"/>
                    <a:pt x="143" y="84"/>
                  </a:cubicBezTo>
                  <a:cubicBezTo>
                    <a:pt x="142" y="84"/>
                    <a:pt x="140" y="83"/>
                    <a:pt x="139" y="83"/>
                  </a:cubicBezTo>
                  <a:close/>
                  <a:moveTo>
                    <a:pt x="102" y="162"/>
                  </a:moveTo>
                  <a:cubicBezTo>
                    <a:pt x="104" y="162"/>
                    <a:pt x="105" y="162"/>
                    <a:pt x="107" y="162"/>
                  </a:cubicBezTo>
                  <a:cubicBezTo>
                    <a:pt x="107" y="161"/>
                    <a:pt x="106" y="161"/>
                    <a:pt x="106" y="160"/>
                  </a:cubicBezTo>
                  <a:cubicBezTo>
                    <a:pt x="105" y="160"/>
                    <a:pt x="103" y="161"/>
                    <a:pt x="102" y="162"/>
                  </a:cubicBezTo>
                  <a:close/>
                  <a:moveTo>
                    <a:pt x="23" y="258"/>
                  </a:moveTo>
                  <a:cubicBezTo>
                    <a:pt x="23" y="258"/>
                    <a:pt x="23" y="258"/>
                    <a:pt x="23" y="257"/>
                  </a:cubicBezTo>
                  <a:cubicBezTo>
                    <a:pt x="21" y="256"/>
                    <a:pt x="20" y="255"/>
                    <a:pt x="19" y="253"/>
                  </a:cubicBezTo>
                  <a:cubicBezTo>
                    <a:pt x="19" y="253"/>
                    <a:pt x="18" y="253"/>
                    <a:pt x="18" y="253"/>
                  </a:cubicBezTo>
                  <a:cubicBezTo>
                    <a:pt x="18" y="253"/>
                    <a:pt x="18" y="254"/>
                    <a:pt x="18" y="254"/>
                  </a:cubicBezTo>
                  <a:cubicBezTo>
                    <a:pt x="19" y="256"/>
                    <a:pt x="21" y="257"/>
                    <a:pt x="23" y="258"/>
                  </a:cubicBezTo>
                  <a:close/>
                  <a:moveTo>
                    <a:pt x="109" y="150"/>
                  </a:moveTo>
                  <a:cubicBezTo>
                    <a:pt x="108" y="150"/>
                    <a:pt x="107" y="150"/>
                    <a:pt x="107" y="150"/>
                  </a:cubicBezTo>
                  <a:cubicBezTo>
                    <a:pt x="106" y="150"/>
                    <a:pt x="105" y="150"/>
                    <a:pt x="104" y="151"/>
                  </a:cubicBezTo>
                  <a:cubicBezTo>
                    <a:pt x="104" y="151"/>
                    <a:pt x="104" y="151"/>
                    <a:pt x="104" y="151"/>
                  </a:cubicBezTo>
                  <a:cubicBezTo>
                    <a:pt x="105" y="151"/>
                    <a:pt x="106" y="151"/>
                    <a:pt x="107" y="152"/>
                  </a:cubicBezTo>
                  <a:cubicBezTo>
                    <a:pt x="107" y="151"/>
                    <a:pt x="108" y="151"/>
                    <a:pt x="109" y="151"/>
                  </a:cubicBezTo>
                  <a:cubicBezTo>
                    <a:pt x="109" y="150"/>
                    <a:pt x="109" y="150"/>
                    <a:pt x="109" y="150"/>
                  </a:cubicBezTo>
                  <a:close/>
                  <a:moveTo>
                    <a:pt x="6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58" y="43"/>
                    <a:pt x="56" y="44"/>
                    <a:pt x="54" y="45"/>
                  </a:cubicBezTo>
                  <a:cubicBezTo>
                    <a:pt x="54" y="45"/>
                    <a:pt x="55" y="45"/>
                    <a:pt x="55" y="45"/>
                  </a:cubicBezTo>
                  <a:cubicBezTo>
                    <a:pt x="56" y="45"/>
                    <a:pt x="57" y="45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4"/>
                    <a:pt x="59" y="43"/>
                    <a:pt x="60" y="42"/>
                  </a:cubicBezTo>
                  <a:close/>
                  <a:moveTo>
                    <a:pt x="23" y="192"/>
                  </a:moveTo>
                  <a:cubicBezTo>
                    <a:pt x="24" y="191"/>
                    <a:pt x="25" y="191"/>
                    <a:pt x="26" y="190"/>
                  </a:cubicBezTo>
                  <a:cubicBezTo>
                    <a:pt x="25" y="189"/>
                    <a:pt x="25" y="189"/>
                    <a:pt x="25" y="188"/>
                  </a:cubicBezTo>
                  <a:cubicBezTo>
                    <a:pt x="24" y="189"/>
                    <a:pt x="23" y="190"/>
                    <a:pt x="23" y="191"/>
                  </a:cubicBezTo>
                  <a:cubicBezTo>
                    <a:pt x="23" y="192"/>
                    <a:pt x="23" y="192"/>
                    <a:pt x="23" y="192"/>
                  </a:cubicBezTo>
                  <a:close/>
                  <a:moveTo>
                    <a:pt x="135" y="257"/>
                  </a:moveTo>
                  <a:cubicBezTo>
                    <a:pt x="135" y="258"/>
                    <a:pt x="135" y="259"/>
                    <a:pt x="135" y="259"/>
                  </a:cubicBezTo>
                  <a:cubicBezTo>
                    <a:pt x="137" y="259"/>
                    <a:pt x="139" y="258"/>
                    <a:pt x="139" y="258"/>
                  </a:cubicBezTo>
                  <a:cubicBezTo>
                    <a:pt x="138" y="258"/>
                    <a:pt x="137" y="258"/>
                    <a:pt x="136" y="256"/>
                  </a:cubicBezTo>
                  <a:cubicBezTo>
                    <a:pt x="136" y="257"/>
                    <a:pt x="135" y="257"/>
                    <a:pt x="135" y="257"/>
                  </a:cubicBezTo>
                  <a:close/>
                  <a:moveTo>
                    <a:pt x="96" y="131"/>
                  </a:moveTo>
                  <a:cubicBezTo>
                    <a:pt x="95" y="131"/>
                    <a:pt x="93" y="131"/>
                    <a:pt x="92" y="131"/>
                  </a:cubicBezTo>
                  <a:cubicBezTo>
                    <a:pt x="91" y="131"/>
                    <a:pt x="90" y="132"/>
                    <a:pt x="90" y="132"/>
                  </a:cubicBezTo>
                  <a:cubicBezTo>
                    <a:pt x="89" y="133"/>
                    <a:pt x="88" y="133"/>
                    <a:pt x="87" y="134"/>
                  </a:cubicBezTo>
                  <a:cubicBezTo>
                    <a:pt x="87" y="134"/>
                    <a:pt x="87" y="134"/>
                    <a:pt x="87" y="134"/>
                  </a:cubicBezTo>
                  <a:cubicBezTo>
                    <a:pt x="89" y="133"/>
                    <a:pt x="90" y="133"/>
                    <a:pt x="92" y="132"/>
                  </a:cubicBezTo>
                  <a:cubicBezTo>
                    <a:pt x="92" y="132"/>
                    <a:pt x="93" y="131"/>
                    <a:pt x="93" y="131"/>
                  </a:cubicBezTo>
                  <a:cubicBezTo>
                    <a:pt x="94" y="131"/>
                    <a:pt x="94" y="131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6" y="132"/>
                    <a:pt x="96" y="131"/>
                    <a:pt x="96" y="131"/>
                  </a:cubicBezTo>
                  <a:close/>
                  <a:moveTo>
                    <a:pt x="120" y="255"/>
                  </a:moveTo>
                  <a:cubicBezTo>
                    <a:pt x="121" y="255"/>
                    <a:pt x="121" y="255"/>
                    <a:pt x="122" y="255"/>
                  </a:cubicBezTo>
                  <a:cubicBezTo>
                    <a:pt x="123" y="255"/>
                    <a:pt x="124" y="254"/>
                    <a:pt x="125" y="253"/>
                  </a:cubicBezTo>
                  <a:cubicBezTo>
                    <a:pt x="124" y="253"/>
                    <a:pt x="122" y="253"/>
                    <a:pt x="121" y="254"/>
                  </a:cubicBezTo>
                  <a:cubicBezTo>
                    <a:pt x="120" y="254"/>
                    <a:pt x="120" y="254"/>
                    <a:pt x="120" y="255"/>
                  </a:cubicBezTo>
                  <a:close/>
                  <a:moveTo>
                    <a:pt x="17" y="227"/>
                  </a:moveTo>
                  <a:cubicBezTo>
                    <a:pt x="17" y="226"/>
                    <a:pt x="15" y="221"/>
                    <a:pt x="14" y="220"/>
                  </a:cubicBezTo>
                  <a:cubicBezTo>
                    <a:pt x="15" y="222"/>
                    <a:pt x="15" y="224"/>
                    <a:pt x="16" y="225"/>
                  </a:cubicBezTo>
                  <a:cubicBezTo>
                    <a:pt x="16" y="226"/>
                    <a:pt x="17" y="227"/>
                    <a:pt x="17" y="227"/>
                  </a:cubicBezTo>
                  <a:close/>
                  <a:moveTo>
                    <a:pt x="93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4" y="130"/>
                    <a:pt x="95" y="130"/>
                    <a:pt x="96" y="130"/>
                  </a:cubicBezTo>
                  <a:cubicBezTo>
                    <a:pt x="97" y="129"/>
                    <a:pt x="97" y="128"/>
                    <a:pt x="97" y="127"/>
                  </a:cubicBezTo>
                  <a:cubicBezTo>
                    <a:pt x="96" y="127"/>
                    <a:pt x="96" y="127"/>
                    <a:pt x="95" y="128"/>
                  </a:cubicBezTo>
                  <a:cubicBezTo>
                    <a:pt x="95" y="128"/>
                    <a:pt x="94" y="129"/>
                    <a:pt x="94" y="129"/>
                  </a:cubicBezTo>
                  <a:cubicBezTo>
                    <a:pt x="94" y="129"/>
                    <a:pt x="93" y="130"/>
                    <a:pt x="93" y="130"/>
                  </a:cubicBezTo>
                  <a:close/>
                  <a:moveTo>
                    <a:pt x="144" y="165"/>
                  </a:moveTo>
                  <a:cubicBezTo>
                    <a:pt x="143" y="164"/>
                    <a:pt x="142" y="165"/>
                    <a:pt x="141" y="165"/>
                  </a:cubicBezTo>
                  <a:cubicBezTo>
                    <a:pt x="141" y="165"/>
                    <a:pt x="141" y="165"/>
                    <a:pt x="141" y="165"/>
                  </a:cubicBezTo>
                  <a:cubicBezTo>
                    <a:pt x="141" y="166"/>
                    <a:pt x="141" y="166"/>
                    <a:pt x="141" y="167"/>
                  </a:cubicBezTo>
                  <a:cubicBezTo>
                    <a:pt x="143" y="167"/>
                    <a:pt x="143" y="166"/>
                    <a:pt x="144" y="165"/>
                  </a:cubicBezTo>
                  <a:close/>
                  <a:moveTo>
                    <a:pt x="19" y="240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18" y="241"/>
                    <a:pt x="18" y="241"/>
                    <a:pt x="18" y="241"/>
                  </a:cubicBezTo>
                  <a:cubicBezTo>
                    <a:pt x="18" y="242"/>
                    <a:pt x="18" y="244"/>
                    <a:pt x="18" y="245"/>
                  </a:cubicBezTo>
                  <a:cubicBezTo>
                    <a:pt x="18" y="245"/>
                    <a:pt x="18" y="245"/>
                    <a:pt x="18" y="245"/>
                  </a:cubicBezTo>
                  <a:cubicBezTo>
                    <a:pt x="19" y="244"/>
                    <a:pt x="20" y="244"/>
                    <a:pt x="20" y="243"/>
                  </a:cubicBezTo>
                  <a:cubicBezTo>
                    <a:pt x="20" y="243"/>
                    <a:pt x="20" y="242"/>
                    <a:pt x="20" y="242"/>
                  </a:cubicBezTo>
                  <a:cubicBezTo>
                    <a:pt x="20" y="242"/>
                    <a:pt x="19" y="241"/>
                    <a:pt x="19" y="240"/>
                  </a:cubicBezTo>
                  <a:close/>
                  <a:moveTo>
                    <a:pt x="84" y="186"/>
                  </a:moveTo>
                  <a:cubicBezTo>
                    <a:pt x="84" y="186"/>
                    <a:pt x="84" y="186"/>
                    <a:pt x="84" y="186"/>
                  </a:cubicBezTo>
                  <a:cubicBezTo>
                    <a:pt x="85" y="186"/>
                    <a:pt x="87" y="185"/>
                    <a:pt x="89" y="185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8" y="184"/>
                    <a:pt x="87" y="184"/>
                    <a:pt x="87" y="183"/>
                  </a:cubicBezTo>
                  <a:cubicBezTo>
                    <a:pt x="86" y="184"/>
                    <a:pt x="85" y="185"/>
                    <a:pt x="84" y="186"/>
                  </a:cubicBezTo>
                  <a:close/>
                  <a:moveTo>
                    <a:pt x="30" y="240"/>
                  </a:moveTo>
                  <a:cubicBezTo>
                    <a:pt x="31" y="242"/>
                    <a:pt x="33" y="243"/>
                    <a:pt x="35" y="244"/>
                  </a:cubicBezTo>
                  <a:cubicBezTo>
                    <a:pt x="35" y="244"/>
                    <a:pt x="35" y="244"/>
                    <a:pt x="35" y="244"/>
                  </a:cubicBezTo>
                  <a:cubicBezTo>
                    <a:pt x="35" y="244"/>
                    <a:pt x="35" y="244"/>
                    <a:pt x="35" y="244"/>
                  </a:cubicBezTo>
                  <a:cubicBezTo>
                    <a:pt x="34" y="242"/>
                    <a:pt x="32" y="241"/>
                    <a:pt x="30" y="240"/>
                  </a:cubicBezTo>
                  <a:close/>
                  <a:moveTo>
                    <a:pt x="13" y="135"/>
                  </a:moveTo>
                  <a:cubicBezTo>
                    <a:pt x="12" y="136"/>
                    <a:pt x="11" y="137"/>
                    <a:pt x="10" y="139"/>
                  </a:cubicBezTo>
                  <a:cubicBezTo>
                    <a:pt x="11" y="139"/>
                    <a:pt x="12" y="139"/>
                    <a:pt x="12" y="139"/>
                  </a:cubicBezTo>
                  <a:cubicBezTo>
                    <a:pt x="12" y="139"/>
                    <a:pt x="12" y="138"/>
                    <a:pt x="12" y="138"/>
                  </a:cubicBezTo>
                  <a:cubicBezTo>
                    <a:pt x="13" y="138"/>
                    <a:pt x="13" y="137"/>
                    <a:pt x="13" y="137"/>
                  </a:cubicBezTo>
                  <a:cubicBezTo>
                    <a:pt x="13" y="136"/>
                    <a:pt x="13" y="136"/>
                    <a:pt x="13" y="135"/>
                  </a:cubicBezTo>
                  <a:close/>
                  <a:moveTo>
                    <a:pt x="43" y="263"/>
                  </a:moveTo>
                  <a:cubicBezTo>
                    <a:pt x="42" y="263"/>
                    <a:pt x="41" y="263"/>
                    <a:pt x="40" y="262"/>
                  </a:cubicBezTo>
                  <a:cubicBezTo>
                    <a:pt x="39" y="262"/>
                    <a:pt x="39" y="262"/>
                    <a:pt x="38" y="263"/>
                  </a:cubicBezTo>
                  <a:cubicBezTo>
                    <a:pt x="39" y="263"/>
                    <a:pt x="41" y="264"/>
                    <a:pt x="43" y="264"/>
                  </a:cubicBezTo>
                  <a:cubicBezTo>
                    <a:pt x="43" y="264"/>
                    <a:pt x="43" y="264"/>
                    <a:pt x="43" y="263"/>
                  </a:cubicBezTo>
                  <a:close/>
                  <a:moveTo>
                    <a:pt x="21" y="171"/>
                  </a:moveTo>
                  <a:cubicBezTo>
                    <a:pt x="22" y="169"/>
                    <a:pt x="23" y="168"/>
                    <a:pt x="24" y="167"/>
                  </a:cubicBezTo>
                  <a:cubicBezTo>
                    <a:pt x="24" y="167"/>
                    <a:pt x="24" y="167"/>
                    <a:pt x="23" y="167"/>
                  </a:cubicBezTo>
                  <a:cubicBezTo>
                    <a:pt x="23" y="167"/>
                    <a:pt x="20" y="170"/>
                    <a:pt x="20" y="170"/>
                  </a:cubicBezTo>
                  <a:cubicBezTo>
                    <a:pt x="20" y="170"/>
                    <a:pt x="21" y="170"/>
                    <a:pt x="21" y="171"/>
                  </a:cubicBezTo>
                  <a:close/>
                  <a:moveTo>
                    <a:pt x="79" y="93"/>
                  </a:moveTo>
                  <a:cubicBezTo>
                    <a:pt x="78" y="93"/>
                    <a:pt x="77" y="94"/>
                    <a:pt x="77" y="94"/>
                  </a:cubicBezTo>
                  <a:cubicBezTo>
                    <a:pt x="76" y="94"/>
                    <a:pt x="76" y="95"/>
                    <a:pt x="76" y="96"/>
                  </a:cubicBezTo>
                  <a:cubicBezTo>
                    <a:pt x="76" y="96"/>
                    <a:pt x="76" y="96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6"/>
                    <a:pt x="78" y="95"/>
                    <a:pt x="79" y="94"/>
                  </a:cubicBezTo>
                  <a:cubicBezTo>
                    <a:pt x="79" y="94"/>
                    <a:pt x="79" y="93"/>
                    <a:pt x="79" y="93"/>
                  </a:cubicBezTo>
                  <a:close/>
                  <a:moveTo>
                    <a:pt x="135" y="205"/>
                  </a:moveTo>
                  <a:cubicBezTo>
                    <a:pt x="135" y="205"/>
                    <a:pt x="134" y="204"/>
                    <a:pt x="133" y="204"/>
                  </a:cubicBezTo>
                  <a:cubicBezTo>
                    <a:pt x="132" y="204"/>
                    <a:pt x="133" y="206"/>
                    <a:pt x="132" y="207"/>
                  </a:cubicBezTo>
                  <a:cubicBezTo>
                    <a:pt x="133" y="207"/>
                    <a:pt x="133" y="206"/>
                    <a:pt x="134" y="206"/>
                  </a:cubicBezTo>
                  <a:cubicBezTo>
                    <a:pt x="135" y="206"/>
                    <a:pt x="135" y="206"/>
                    <a:pt x="135" y="205"/>
                  </a:cubicBezTo>
                  <a:close/>
                  <a:moveTo>
                    <a:pt x="109" y="224"/>
                  </a:moveTo>
                  <a:cubicBezTo>
                    <a:pt x="108" y="224"/>
                    <a:pt x="108" y="224"/>
                    <a:pt x="108" y="224"/>
                  </a:cubicBezTo>
                  <a:cubicBezTo>
                    <a:pt x="108" y="224"/>
                    <a:pt x="107" y="225"/>
                    <a:pt x="107" y="225"/>
                  </a:cubicBezTo>
                  <a:cubicBezTo>
                    <a:pt x="107" y="225"/>
                    <a:pt x="107" y="226"/>
                    <a:pt x="107" y="226"/>
                  </a:cubicBezTo>
                  <a:cubicBezTo>
                    <a:pt x="106" y="226"/>
                    <a:pt x="106" y="226"/>
                    <a:pt x="106" y="227"/>
                  </a:cubicBezTo>
                  <a:cubicBezTo>
                    <a:pt x="106" y="227"/>
                    <a:pt x="105" y="227"/>
                    <a:pt x="105" y="228"/>
                  </a:cubicBezTo>
                  <a:cubicBezTo>
                    <a:pt x="107" y="227"/>
                    <a:pt x="108" y="226"/>
                    <a:pt x="109" y="225"/>
                  </a:cubicBezTo>
                  <a:cubicBezTo>
                    <a:pt x="109" y="225"/>
                    <a:pt x="109" y="224"/>
                    <a:pt x="109" y="224"/>
                  </a:cubicBezTo>
                  <a:close/>
                  <a:moveTo>
                    <a:pt x="40" y="239"/>
                  </a:moveTo>
                  <a:cubicBezTo>
                    <a:pt x="40" y="238"/>
                    <a:pt x="39" y="238"/>
                    <a:pt x="39" y="237"/>
                  </a:cubicBezTo>
                  <a:cubicBezTo>
                    <a:pt x="39" y="237"/>
                    <a:pt x="38" y="236"/>
                    <a:pt x="38" y="237"/>
                  </a:cubicBezTo>
                  <a:cubicBezTo>
                    <a:pt x="38" y="237"/>
                    <a:pt x="38" y="238"/>
                    <a:pt x="38" y="239"/>
                  </a:cubicBezTo>
                  <a:cubicBezTo>
                    <a:pt x="38" y="239"/>
                    <a:pt x="38" y="240"/>
                    <a:pt x="39" y="240"/>
                  </a:cubicBezTo>
                  <a:cubicBezTo>
                    <a:pt x="39" y="240"/>
                    <a:pt x="40" y="239"/>
                    <a:pt x="40" y="239"/>
                  </a:cubicBezTo>
                  <a:close/>
                  <a:moveTo>
                    <a:pt x="60" y="109"/>
                  </a:moveTo>
                  <a:cubicBezTo>
                    <a:pt x="59" y="109"/>
                    <a:pt x="59" y="108"/>
                    <a:pt x="59" y="107"/>
                  </a:cubicBezTo>
                  <a:cubicBezTo>
                    <a:pt x="59" y="107"/>
                    <a:pt x="59" y="107"/>
                    <a:pt x="58" y="107"/>
                  </a:cubicBezTo>
                  <a:cubicBezTo>
                    <a:pt x="58" y="107"/>
                    <a:pt x="57" y="106"/>
                    <a:pt x="57" y="106"/>
                  </a:cubicBezTo>
                  <a:cubicBezTo>
                    <a:pt x="57" y="108"/>
                    <a:pt x="58" y="108"/>
                    <a:pt x="58" y="109"/>
                  </a:cubicBezTo>
                  <a:cubicBezTo>
                    <a:pt x="59" y="109"/>
                    <a:pt x="59" y="109"/>
                    <a:pt x="60" y="109"/>
                  </a:cubicBezTo>
                  <a:close/>
                  <a:moveTo>
                    <a:pt x="37" y="103"/>
                  </a:moveTo>
                  <a:cubicBezTo>
                    <a:pt x="37" y="103"/>
                    <a:pt x="37" y="103"/>
                    <a:pt x="37" y="103"/>
                  </a:cubicBezTo>
                  <a:cubicBezTo>
                    <a:pt x="39" y="102"/>
                    <a:pt x="41" y="101"/>
                    <a:pt x="43" y="99"/>
                  </a:cubicBezTo>
                  <a:cubicBezTo>
                    <a:pt x="42" y="99"/>
                    <a:pt x="42" y="99"/>
                    <a:pt x="42" y="98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0" y="100"/>
                    <a:pt x="39" y="102"/>
                    <a:pt x="37" y="103"/>
                  </a:cubicBezTo>
                  <a:close/>
                  <a:moveTo>
                    <a:pt x="101" y="246"/>
                  </a:moveTo>
                  <a:cubicBezTo>
                    <a:pt x="101" y="246"/>
                    <a:pt x="101" y="246"/>
                    <a:pt x="101" y="246"/>
                  </a:cubicBezTo>
                  <a:cubicBezTo>
                    <a:pt x="101" y="245"/>
                    <a:pt x="100" y="245"/>
                    <a:pt x="99" y="244"/>
                  </a:cubicBezTo>
                  <a:cubicBezTo>
                    <a:pt x="98" y="245"/>
                    <a:pt x="98" y="246"/>
                    <a:pt x="98" y="247"/>
                  </a:cubicBezTo>
                  <a:cubicBezTo>
                    <a:pt x="99" y="247"/>
                    <a:pt x="100" y="246"/>
                    <a:pt x="101" y="246"/>
                  </a:cubicBezTo>
                  <a:close/>
                  <a:moveTo>
                    <a:pt x="110" y="204"/>
                  </a:moveTo>
                  <a:cubicBezTo>
                    <a:pt x="110" y="204"/>
                    <a:pt x="109" y="203"/>
                    <a:pt x="109" y="203"/>
                  </a:cubicBezTo>
                  <a:cubicBezTo>
                    <a:pt x="109" y="202"/>
                    <a:pt x="108" y="202"/>
                    <a:pt x="108" y="203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8" y="205"/>
                    <a:pt x="109" y="204"/>
                    <a:pt x="110" y="204"/>
                  </a:cubicBezTo>
                  <a:close/>
                  <a:moveTo>
                    <a:pt x="67" y="80"/>
                  </a:moveTo>
                  <a:cubicBezTo>
                    <a:pt x="67" y="81"/>
                    <a:pt x="68" y="82"/>
                    <a:pt x="68" y="82"/>
                  </a:cubicBezTo>
                  <a:cubicBezTo>
                    <a:pt x="69" y="81"/>
                    <a:pt x="70" y="80"/>
                    <a:pt x="70" y="79"/>
                  </a:cubicBezTo>
                  <a:cubicBezTo>
                    <a:pt x="70" y="79"/>
                    <a:pt x="70" y="79"/>
                    <a:pt x="69" y="79"/>
                  </a:cubicBezTo>
                  <a:cubicBezTo>
                    <a:pt x="68" y="79"/>
                    <a:pt x="68" y="80"/>
                    <a:pt x="67" y="80"/>
                  </a:cubicBezTo>
                  <a:close/>
                  <a:moveTo>
                    <a:pt x="19" y="249"/>
                  </a:moveTo>
                  <a:cubicBezTo>
                    <a:pt x="20" y="248"/>
                    <a:pt x="21" y="247"/>
                    <a:pt x="22" y="247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20" y="247"/>
                    <a:pt x="19" y="247"/>
                    <a:pt x="19" y="249"/>
                  </a:cubicBezTo>
                  <a:cubicBezTo>
                    <a:pt x="19" y="249"/>
                    <a:pt x="19" y="249"/>
                    <a:pt x="19" y="249"/>
                  </a:cubicBezTo>
                  <a:close/>
                  <a:moveTo>
                    <a:pt x="58" y="54"/>
                  </a:moveTo>
                  <a:cubicBezTo>
                    <a:pt x="58" y="53"/>
                    <a:pt x="59" y="53"/>
                    <a:pt x="60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8" y="51"/>
                    <a:pt x="58" y="52"/>
                    <a:pt x="57" y="52"/>
                  </a:cubicBezTo>
                  <a:cubicBezTo>
                    <a:pt x="57" y="53"/>
                    <a:pt x="57" y="54"/>
                    <a:pt x="58" y="54"/>
                  </a:cubicBezTo>
                  <a:close/>
                  <a:moveTo>
                    <a:pt x="79" y="196"/>
                  </a:moveTo>
                  <a:cubicBezTo>
                    <a:pt x="80" y="195"/>
                    <a:pt x="80" y="195"/>
                    <a:pt x="81" y="194"/>
                  </a:cubicBezTo>
                  <a:cubicBezTo>
                    <a:pt x="81" y="194"/>
                    <a:pt x="81" y="193"/>
                    <a:pt x="81" y="193"/>
                  </a:cubicBezTo>
                  <a:cubicBezTo>
                    <a:pt x="82" y="192"/>
                    <a:pt x="82" y="192"/>
                    <a:pt x="82" y="191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2" y="191"/>
                    <a:pt x="82" y="191"/>
                    <a:pt x="81" y="191"/>
                  </a:cubicBezTo>
                  <a:cubicBezTo>
                    <a:pt x="80" y="193"/>
                    <a:pt x="80" y="194"/>
                    <a:pt x="79" y="196"/>
                  </a:cubicBezTo>
                  <a:close/>
                  <a:moveTo>
                    <a:pt x="115" y="124"/>
                  </a:moveTo>
                  <a:cubicBezTo>
                    <a:pt x="116" y="124"/>
                    <a:pt x="116" y="124"/>
                    <a:pt x="116" y="124"/>
                  </a:cubicBezTo>
                  <a:cubicBezTo>
                    <a:pt x="117" y="123"/>
                    <a:pt x="117" y="123"/>
                    <a:pt x="118" y="124"/>
                  </a:cubicBezTo>
                  <a:cubicBezTo>
                    <a:pt x="119" y="124"/>
                    <a:pt x="120" y="124"/>
                    <a:pt x="120" y="122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18" y="122"/>
                    <a:pt x="117" y="123"/>
                    <a:pt x="116" y="123"/>
                  </a:cubicBezTo>
                  <a:cubicBezTo>
                    <a:pt x="116" y="123"/>
                    <a:pt x="115" y="123"/>
                    <a:pt x="115" y="123"/>
                  </a:cubicBezTo>
                  <a:cubicBezTo>
                    <a:pt x="115" y="123"/>
                    <a:pt x="115" y="124"/>
                    <a:pt x="115" y="124"/>
                  </a:cubicBezTo>
                  <a:close/>
                  <a:moveTo>
                    <a:pt x="97" y="260"/>
                  </a:moveTo>
                  <a:cubicBezTo>
                    <a:pt x="96" y="261"/>
                    <a:pt x="95" y="263"/>
                    <a:pt x="95" y="264"/>
                  </a:cubicBezTo>
                  <a:cubicBezTo>
                    <a:pt x="96" y="263"/>
                    <a:pt x="98" y="261"/>
                    <a:pt x="98" y="261"/>
                  </a:cubicBezTo>
                  <a:cubicBezTo>
                    <a:pt x="98" y="260"/>
                    <a:pt x="97" y="260"/>
                    <a:pt x="97" y="260"/>
                  </a:cubicBezTo>
                  <a:close/>
                  <a:moveTo>
                    <a:pt x="26" y="255"/>
                  </a:moveTo>
                  <a:cubicBezTo>
                    <a:pt x="28" y="256"/>
                    <a:pt x="29" y="256"/>
                    <a:pt x="30" y="256"/>
                  </a:cubicBezTo>
                  <a:cubicBezTo>
                    <a:pt x="30" y="256"/>
                    <a:pt x="30" y="256"/>
                    <a:pt x="30" y="255"/>
                  </a:cubicBezTo>
                  <a:cubicBezTo>
                    <a:pt x="29" y="255"/>
                    <a:pt x="29" y="254"/>
                    <a:pt x="28" y="254"/>
                  </a:cubicBezTo>
                  <a:cubicBezTo>
                    <a:pt x="28" y="254"/>
                    <a:pt x="27" y="254"/>
                    <a:pt x="26" y="255"/>
                  </a:cubicBezTo>
                  <a:close/>
                  <a:moveTo>
                    <a:pt x="64" y="187"/>
                  </a:moveTo>
                  <a:cubicBezTo>
                    <a:pt x="63" y="186"/>
                    <a:pt x="62" y="186"/>
                    <a:pt x="62" y="185"/>
                  </a:cubicBezTo>
                  <a:cubicBezTo>
                    <a:pt x="61" y="186"/>
                    <a:pt x="60" y="186"/>
                    <a:pt x="59" y="187"/>
                  </a:cubicBezTo>
                  <a:cubicBezTo>
                    <a:pt x="59" y="187"/>
                    <a:pt x="59" y="187"/>
                    <a:pt x="59" y="187"/>
                  </a:cubicBezTo>
                  <a:cubicBezTo>
                    <a:pt x="61" y="187"/>
                    <a:pt x="62" y="187"/>
                    <a:pt x="64" y="187"/>
                  </a:cubicBezTo>
                  <a:close/>
                  <a:moveTo>
                    <a:pt x="76" y="231"/>
                  </a:moveTo>
                  <a:cubicBezTo>
                    <a:pt x="76" y="231"/>
                    <a:pt x="77" y="231"/>
                    <a:pt x="77" y="231"/>
                  </a:cubicBezTo>
                  <a:cubicBezTo>
                    <a:pt x="78" y="231"/>
                    <a:pt x="79" y="230"/>
                    <a:pt x="80" y="232"/>
                  </a:cubicBezTo>
                  <a:cubicBezTo>
                    <a:pt x="80" y="231"/>
                    <a:pt x="81" y="231"/>
                    <a:pt x="81" y="230"/>
                  </a:cubicBezTo>
                  <a:cubicBezTo>
                    <a:pt x="80" y="230"/>
                    <a:pt x="79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6" y="231"/>
                    <a:pt x="76" y="231"/>
                  </a:cubicBezTo>
                  <a:close/>
                  <a:moveTo>
                    <a:pt x="102" y="153"/>
                  </a:moveTo>
                  <a:cubicBezTo>
                    <a:pt x="102" y="153"/>
                    <a:pt x="102" y="153"/>
                    <a:pt x="102" y="153"/>
                  </a:cubicBezTo>
                  <a:cubicBezTo>
                    <a:pt x="102" y="153"/>
                    <a:pt x="102" y="153"/>
                    <a:pt x="101" y="153"/>
                  </a:cubicBezTo>
                  <a:cubicBezTo>
                    <a:pt x="101" y="153"/>
                    <a:pt x="100" y="154"/>
                    <a:pt x="99" y="154"/>
                  </a:cubicBezTo>
                  <a:cubicBezTo>
                    <a:pt x="98" y="154"/>
                    <a:pt x="98" y="155"/>
                    <a:pt x="98" y="155"/>
                  </a:cubicBezTo>
                  <a:cubicBezTo>
                    <a:pt x="98" y="155"/>
                    <a:pt x="99" y="156"/>
                    <a:pt x="99" y="155"/>
                  </a:cubicBezTo>
                  <a:cubicBezTo>
                    <a:pt x="100" y="155"/>
                    <a:pt x="101" y="154"/>
                    <a:pt x="102" y="153"/>
                  </a:cubicBezTo>
                  <a:close/>
                  <a:moveTo>
                    <a:pt x="151" y="190"/>
                  </a:moveTo>
                  <a:cubicBezTo>
                    <a:pt x="151" y="190"/>
                    <a:pt x="151" y="190"/>
                    <a:pt x="150" y="190"/>
                  </a:cubicBezTo>
                  <a:cubicBezTo>
                    <a:pt x="150" y="192"/>
                    <a:pt x="149" y="193"/>
                    <a:pt x="148" y="195"/>
                  </a:cubicBezTo>
                  <a:cubicBezTo>
                    <a:pt x="148" y="195"/>
                    <a:pt x="148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49" y="195"/>
                    <a:pt x="150" y="194"/>
                    <a:pt x="150" y="193"/>
                  </a:cubicBezTo>
                  <a:cubicBezTo>
                    <a:pt x="150" y="193"/>
                    <a:pt x="150" y="192"/>
                    <a:pt x="150" y="192"/>
                  </a:cubicBezTo>
                  <a:cubicBezTo>
                    <a:pt x="151" y="192"/>
                    <a:pt x="151" y="191"/>
                    <a:pt x="151" y="190"/>
                  </a:cubicBezTo>
                  <a:close/>
                  <a:moveTo>
                    <a:pt x="113" y="263"/>
                  </a:moveTo>
                  <a:cubicBezTo>
                    <a:pt x="113" y="263"/>
                    <a:pt x="113" y="263"/>
                    <a:pt x="113" y="263"/>
                  </a:cubicBezTo>
                  <a:cubicBezTo>
                    <a:pt x="112" y="263"/>
                    <a:pt x="112" y="262"/>
                    <a:pt x="112" y="262"/>
                  </a:cubicBezTo>
                  <a:cubicBezTo>
                    <a:pt x="111" y="262"/>
                    <a:pt x="110" y="262"/>
                    <a:pt x="108" y="262"/>
                  </a:cubicBezTo>
                  <a:cubicBezTo>
                    <a:pt x="108" y="262"/>
                    <a:pt x="107" y="262"/>
                    <a:pt x="107" y="263"/>
                  </a:cubicBezTo>
                  <a:cubicBezTo>
                    <a:pt x="107" y="263"/>
                    <a:pt x="107" y="264"/>
                    <a:pt x="108" y="263"/>
                  </a:cubicBezTo>
                  <a:cubicBezTo>
                    <a:pt x="109" y="263"/>
                    <a:pt x="111" y="263"/>
                    <a:pt x="112" y="263"/>
                  </a:cubicBezTo>
                  <a:cubicBezTo>
                    <a:pt x="112" y="263"/>
                    <a:pt x="112" y="263"/>
                    <a:pt x="113" y="263"/>
                  </a:cubicBezTo>
                  <a:close/>
                  <a:moveTo>
                    <a:pt x="68" y="99"/>
                  </a:moveTo>
                  <a:cubicBezTo>
                    <a:pt x="68" y="99"/>
                    <a:pt x="68" y="99"/>
                    <a:pt x="68" y="99"/>
                  </a:cubicBezTo>
                  <a:cubicBezTo>
                    <a:pt x="68" y="101"/>
                    <a:pt x="68" y="102"/>
                    <a:pt x="68" y="104"/>
                  </a:cubicBezTo>
                  <a:cubicBezTo>
                    <a:pt x="68" y="104"/>
                    <a:pt x="69" y="104"/>
                    <a:pt x="69" y="104"/>
                  </a:cubicBezTo>
                  <a:cubicBezTo>
                    <a:pt x="69" y="103"/>
                    <a:pt x="68" y="101"/>
                    <a:pt x="68" y="99"/>
                  </a:cubicBezTo>
                  <a:close/>
                  <a:moveTo>
                    <a:pt x="115" y="197"/>
                  </a:moveTo>
                  <a:cubicBezTo>
                    <a:pt x="115" y="197"/>
                    <a:pt x="115" y="197"/>
                    <a:pt x="115" y="197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17" y="197"/>
                    <a:pt x="117" y="197"/>
                    <a:pt x="117" y="197"/>
                  </a:cubicBezTo>
                  <a:cubicBezTo>
                    <a:pt x="118" y="197"/>
                    <a:pt x="119" y="196"/>
                    <a:pt x="119" y="196"/>
                  </a:cubicBezTo>
                  <a:cubicBezTo>
                    <a:pt x="119" y="195"/>
                    <a:pt x="119" y="195"/>
                    <a:pt x="119" y="195"/>
                  </a:cubicBezTo>
                  <a:cubicBezTo>
                    <a:pt x="117" y="195"/>
                    <a:pt x="116" y="196"/>
                    <a:pt x="115" y="197"/>
                  </a:cubicBezTo>
                  <a:close/>
                  <a:moveTo>
                    <a:pt x="129" y="223"/>
                  </a:moveTo>
                  <a:cubicBezTo>
                    <a:pt x="129" y="222"/>
                    <a:pt x="129" y="221"/>
                    <a:pt x="128" y="221"/>
                  </a:cubicBezTo>
                  <a:cubicBezTo>
                    <a:pt x="127" y="221"/>
                    <a:pt x="127" y="222"/>
                    <a:pt x="126" y="223"/>
                  </a:cubicBezTo>
                  <a:cubicBezTo>
                    <a:pt x="126" y="223"/>
                    <a:pt x="126" y="223"/>
                    <a:pt x="127" y="223"/>
                  </a:cubicBezTo>
                  <a:cubicBezTo>
                    <a:pt x="127" y="223"/>
                    <a:pt x="128" y="223"/>
                    <a:pt x="129" y="223"/>
                  </a:cubicBezTo>
                  <a:close/>
                  <a:moveTo>
                    <a:pt x="59" y="168"/>
                  </a:moveTo>
                  <a:cubicBezTo>
                    <a:pt x="59" y="168"/>
                    <a:pt x="59" y="168"/>
                    <a:pt x="59" y="168"/>
                  </a:cubicBezTo>
                  <a:cubicBezTo>
                    <a:pt x="57" y="168"/>
                    <a:pt x="55" y="168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5" y="169"/>
                    <a:pt x="56" y="169"/>
                    <a:pt x="57" y="169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8" y="169"/>
                    <a:pt x="59" y="168"/>
                    <a:pt x="59" y="168"/>
                  </a:cubicBezTo>
                  <a:close/>
                  <a:moveTo>
                    <a:pt x="100" y="125"/>
                  </a:moveTo>
                  <a:cubicBezTo>
                    <a:pt x="100" y="125"/>
                    <a:pt x="100" y="125"/>
                    <a:pt x="100" y="125"/>
                  </a:cubicBezTo>
                  <a:cubicBezTo>
                    <a:pt x="102" y="125"/>
                    <a:pt x="103" y="125"/>
                    <a:pt x="104" y="125"/>
                  </a:cubicBezTo>
                  <a:cubicBezTo>
                    <a:pt x="105" y="125"/>
                    <a:pt x="105" y="124"/>
                    <a:pt x="105" y="124"/>
                  </a:cubicBezTo>
                  <a:cubicBezTo>
                    <a:pt x="103" y="124"/>
                    <a:pt x="102" y="124"/>
                    <a:pt x="100" y="124"/>
                  </a:cubicBezTo>
                  <a:cubicBezTo>
                    <a:pt x="100" y="125"/>
                    <a:pt x="100" y="125"/>
                    <a:pt x="100" y="125"/>
                  </a:cubicBezTo>
                  <a:close/>
                  <a:moveTo>
                    <a:pt x="30" y="202"/>
                  </a:moveTo>
                  <a:cubicBezTo>
                    <a:pt x="32" y="203"/>
                    <a:pt x="35" y="203"/>
                    <a:pt x="36" y="203"/>
                  </a:cubicBezTo>
                  <a:cubicBezTo>
                    <a:pt x="34" y="202"/>
                    <a:pt x="32" y="201"/>
                    <a:pt x="30" y="202"/>
                  </a:cubicBezTo>
                  <a:close/>
                  <a:moveTo>
                    <a:pt x="65" y="255"/>
                  </a:moveTo>
                  <a:cubicBezTo>
                    <a:pt x="66" y="256"/>
                    <a:pt x="67" y="256"/>
                    <a:pt x="68" y="256"/>
                  </a:cubicBezTo>
                  <a:cubicBezTo>
                    <a:pt x="69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0" y="255"/>
                    <a:pt x="68" y="255"/>
                    <a:pt x="65" y="255"/>
                  </a:cubicBezTo>
                  <a:cubicBezTo>
                    <a:pt x="65" y="255"/>
                    <a:pt x="65" y="255"/>
                    <a:pt x="65" y="255"/>
                  </a:cubicBezTo>
                  <a:close/>
                  <a:moveTo>
                    <a:pt x="47" y="252"/>
                  </a:moveTo>
                  <a:cubicBezTo>
                    <a:pt x="46" y="251"/>
                    <a:pt x="44" y="251"/>
                    <a:pt x="43" y="251"/>
                  </a:cubicBezTo>
                  <a:cubicBezTo>
                    <a:pt x="43" y="251"/>
                    <a:pt x="43" y="251"/>
                    <a:pt x="43" y="252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6" y="253"/>
                    <a:pt x="47" y="253"/>
                    <a:pt x="47" y="252"/>
                  </a:cubicBezTo>
                  <a:cubicBezTo>
                    <a:pt x="47" y="252"/>
                    <a:pt x="47" y="252"/>
                    <a:pt x="47" y="252"/>
                  </a:cubicBezTo>
                  <a:close/>
                  <a:moveTo>
                    <a:pt x="34" y="236"/>
                  </a:moveTo>
                  <a:cubicBezTo>
                    <a:pt x="35" y="237"/>
                    <a:pt x="36" y="238"/>
                    <a:pt x="36" y="238"/>
                  </a:cubicBezTo>
                  <a:cubicBezTo>
                    <a:pt x="36" y="237"/>
                    <a:pt x="36" y="236"/>
                    <a:pt x="36" y="236"/>
                  </a:cubicBezTo>
                  <a:cubicBezTo>
                    <a:pt x="34" y="235"/>
                    <a:pt x="35" y="235"/>
                    <a:pt x="34" y="236"/>
                  </a:cubicBezTo>
                  <a:close/>
                  <a:moveTo>
                    <a:pt x="71" y="52"/>
                  </a:moveTo>
                  <a:cubicBezTo>
                    <a:pt x="71" y="52"/>
                    <a:pt x="71" y="52"/>
                    <a:pt x="71" y="52"/>
                  </a:cubicBezTo>
                  <a:cubicBezTo>
                    <a:pt x="71" y="52"/>
                    <a:pt x="70" y="52"/>
                    <a:pt x="70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8" y="53"/>
                    <a:pt x="67" y="55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8" y="55"/>
                    <a:pt x="70" y="53"/>
                    <a:pt x="71" y="52"/>
                  </a:cubicBezTo>
                  <a:close/>
                  <a:moveTo>
                    <a:pt x="92" y="212"/>
                  </a:moveTo>
                  <a:cubicBezTo>
                    <a:pt x="91" y="213"/>
                    <a:pt x="90" y="214"/>
                    <a:pt x="90" y="216"/>
                  </a:cubicBezTo>
                  <a:cubicBezTo>
                    <a:pt x="91" y="215"/>
                    <a:pt x="93" y="213"/>
                    <a:pt x="93" y="213"/>
                  </a:cubicBezTo>
                  <a:cubicBezTo>
                    <a:pt x="93" y="213"/>
                    <a:pt x="92" y="213"/>
                    <a:pt x="92" y="212"/>
                  </a:cubicBezTo>
                  <a:close/>
                  <a:moveTo>
                    <a:pt x="30" y="260"/>
                  </a:moveTo>
                  <a:cubicBezTo>
                    <a:pt x="32" y="261"/>
                    <a:pt x="34" y="262"/>
                    <a:pt x="36" y="262"/>
                  </a:cubicBezTo>
                  <a:cubicBezTo>
                    <a:pt x="36" y="262"/>
                    <a:pt x="36" y="262"/>
                    <a:pt x="36" y="261"/>
                  </a:cubicBezTo>
                  <a:cubicBezTo>
                    <a:pt x="34" y="261"/>
                    <a:pt x="32" y="260"/>
                    <a:pt x="30" y="260"/>
                  </a:cubicBezTo>
                  <a:close/>
                  <a:moveTo>
                    <a:pt x="60" y="139"/>
                  </a:moveTo>
                  <a:cubicBezTo>
                    <a:pt x="61" y="139"/>
                    <a:pt x="62" y="139"/>
                    <a:pt x="63" y="138"/>
                  </a:cubicBezTo>
                  <a:cubicBezTo>
                    <a:pt x="64" y="138"/>
                    <a:pt x="65" y="137"/>
                    <a:pt x="66" y="136"/>
                  </a:cubicBezTo>
                  <a:cubicBezTo>
                    <a:pt x="66" y="136"/>
                    <a:pt x="67" y="136"/>
                    <a:pt x="67" y="136"/>
                  </a:cubicBezTo>
                  <a:cubicBezTo>
                    <a:pt x="64" y="137"/>
                    <a:pt x="62" y="138"/>
                    <a:pt x="60" y="139"/>
                  </a:cubicBezTo>
                  <a:close/>
                  <a:moveTo>
                    <a:pt x="142" y="181"/>
                  </a:moveTo>
                  <a:cubicBezTo>
                    <a:pt x="141" y="181"/>
                    <a:pt x="140" y="182"/>
                    <a:pt x="139" y="182"/>
                  </a:cubicBezTo>
                  <a:cubicBezTo>
                    <a:pt x="140" y="183"/>
                    <a:pt x="141" y="183"/>
                    <a:pt x="141" y="183"/>
                  </a:cubicBezTo>
                  <a:cubicBezTo>
                    <a:pt x="142" y="183"/>
                    <a:pt x="142" y="182"/>
                    <a:pt x="142" y="182"/>
                  </a:cubicBezTo>
                  <a:cubicBezTo>
                    <a:pt x="142" y="181"/>
                    <a:pt x="142" y="181"/>
                    <a:pt x="142" y="181"/>
                  </a:cubicBezTo>
                  <a:close/>
                  <a:moveTo>
                    <a:pt x="108" y="192"/>
                  </a:moveTo>
                  <a:cubicBezTo>
                    <a:pt x="107" y="193"/>
                    <a:pt x="103" y="195"/>
                    <a:pt x="102" y="195"/>
                  </a:cubicBezTo>
                  <a:cubicBezTo>
                    <a:pt x="104" y="195"/>
                    <a:pt x="105" y="195"/>
                    <a:pt x="106" y="194"/>
                  </a:cubicBezTo>
                  <a:cubicBezTo>
                    <a:pt x="106" y="194"/>
                    <a:pt x="106" y="194"/>
                    <a:pt x="106" y="194"/>
                  </a:cubicBezTo>
                  <a:cubicBezTo>
                    <a:pt x="107" y="194"/>
                    <a:pt x="107" y="193"/>
                    <a:pt x="108" y="192"/>
                  </a:cubicBezTo>
                  <a:close/>
                  <a:moveTo>
                    <a:pt x="142" y="235"/>
                  </a:moveTo>
                  <a:cubicBezTo>
                    <a:pt x="141" y="235"/>
                    <a:pt x="141" y="235"/>
                    <a:pt x="141" y="235"/>
                  </a:cubicBezTo>
                  <a:cubicBezTo>
                    <a:pt x="140" y="235"/>
                    <a:pt x="139" y="236"/>
                    <a:pt x="138" y="237"/>
                  </a:cubicBezTo>
                  <a:cubicBezTo>
                    <a:pt x="139" y="237"/>
                    <a:pt x="139" y="237"/>
                    <a:pt x="140" y="237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1" y="236"/>
                    <a:pt x="141" y="236"/>
                    <a:pt x="142" y="235"/>
                  </a:cubicBezTo>
                  <a:close/>
                  <a:moveTo>
                    <a:pt x="28" y="249"/>
                  </a:moveTo>
                  <a:cubicBezTo>
                    <a:pt x="29" y="249"/>
                    <a:pt x="29" y="250"/>
                    <a:pt x="30" y="250"/>
                  </a:cubicBezTo>
                  <a:cubicBezTo>
                    <a:pt x="30" y="250"/>
                    <a:pt x="31" y="249"/>
                    <a:pt x="31" y="249"/>
                  </a:cubicBezTo>
                  <a:cubicBezTo>
                    <a:pt x="30" y="249"/>
                    <a:pt x="29" y="248"/>
                    <a:pt x="28" y="248"/>
                  </a:cubicBezTo>
                  <a:cubicBezTo>
                    <a:pt x="28" y="248"/>
                    <a:pt x="28" y="248"/>
                    <a:pt x="28" y="249"/>
                  </a:cubicBezTo>
                  <a:close/>
                  <a:moveTo>
                    <a:pt x="97" y="90"/>
                  </a:moveTo>
                  <a:cubicBezTo>
                    <a:pt x="98" y="91"/>
                    <a:pt x="100" y="91"/>
                    <a:pt x="101" y="92"/>
                  </a:cubicBezTo>
                  <a:cubicBezTo>
                    <a:pt x="100" y="91"/>
                    <a:pt x="101" y="90"/>
                    <a:pt x="102" y="90"/>
                  </a:cubicBezTo>
                  <a:cubicBezTo>
                    <a:pt x="102" y="90"/>
                    <a:pt x="102" y="90"/>
                    <a:pt x="103" y="90"/>
                  </a:cubicBezTo>
                  <a:cubicBezTo>
                    <a:pt x="101" y="90"/>
                    <a:pt x="99" y="90"/>
                    <a:pt x="97" y="90"/>
                  </a:cubicBezTo>
                  <a:close/>
                  <a:moveTo>
                    <a:pt x="108" y="207"/>
                  </a:moveTo>
                  <a:cubicBezTo>
                    <a:pt x="108" y="207"/>
                    <a:pt x="108" y="206"/>
                    <a:pt x="108" y="206"/>
                  </a:cubicBezTo>
                  <a:cubicBezTo>
                    <a:pt x="107" y="206"/>
                    <a:pt x="106" y="207"/>
                    <a:pt x="105" y="207"/>
                  </a:cubicBezTo>
                  <a:cubicBezTo>
                    <a:pt x="105" y="207"/>
                    <a:pt x="105" y="207"/>
                    <a:pt x="105" y="207"/>
                  </a:cubicBezTo>
                  <a:cubicBezTo>
                    <a:pt x="104" y="207"/>
                    <a:pt x="104" y="208"/>
                    <a:pt x="104" y="209"/>
                  </a:cubicBezTo>
                  <a:cubicBezTo>
                    <a:pt x="104" y="208"/>
                    <a:pt x="104" y="208"/>
                    <a:pt x="105" y="208"/>
                  </a:cubicBezTo>
                  <a:cubicBezTo>
                    <a:pt x="106" y="208"/>
                    <a:pt x="107" y="207"/>
                    <a:pt x="108" y="207"/>
                  </a:cubicBezTo>
                  <a:close/>
                  <a:moveTo>
                    <a:pt x="116" y="259"/>
                  </a:moveTo>
                  <a:cubicBezTo>
                    <a:pt x="117" y="259"/>
                    <a:pt x="117" y="259"/>
                    <a:pt x="118" y="259"/>
                  </a:cubicBezTo>
                  <a:cubicBezTo>
                    <a:pt x="119" y="259"/>
                    <a:pt x="119" y="259"/>
                    <a:pt x="120" y="258"/>
                  </a:cubicBezTo>
                  <a:cubicBezTo>
                    <a:pt x="118" y="258"/>
                    <a:pt x="117" y="258"/>
                    <a:pt x="116" y="258"/>
                  </a:cubicBezTo>
                  <a:cubicBezTo>
                    <a:pt x="116" y="258"/>
                    <a:pt x="116" y="259"/>
                    <a:pt x="116" y="259"/>
                  </a:cubicBezTo>
                  <a:close/>
                  <a:moveTo>
                    <a:pt x="140" y="253"/>
                  </a:moveTo>
                  <a:cubicBezTo>
                    <a:pt x="139" y="254"/>
                    <a:pt x="138" y="255"/>
                    <a:pt x="138" y="256"/>
                  </a:cubicBezTo>
                  <a:cubicBezTo>
                    <a:pt x="138" y="256"/>
                    <a:pt x="139" y="256"/>
                    <a:pt x="139" y="256"/>
                  </a:cubicBezTo>
                  <a:cubicBezTo>
                    <a:pt x="140" y="255"/>
                    <a:pt x="140" y="254"/>
                    <a:pt x="140" y="253"/>
                  </a:cubicBezTo>
                  <a:close/>
                  <a:moveTo>
                    <a:pt x="142" y="195"/>
                  </a:moveTo>
                  <a:cubicBezTo>
                    <a:pt x="142" y="196"/>
                    <a:pt x="142" y="196"/>
                    <a:pt x="143" y="197"/>
                  </a:cubicBezTo>
                  <a:cubicBezTo>
                    <a:pt x="143" y="197"/>
                    <a:pt x="143" y="197"/>
                    <a:pt x="144" y="197"/>
                  </a:cubicBezTo>
                  <a:cubicBezTo>
                    <a:pt x="144" y="197"/>
                    <a:pt x="144" y="196"/>
                    <a:pt x="144" y="196"/>
                  </a:cubicBezTo>
                  <a:cubicBezTo>
                    <a:pt x="144" y="195"/>
                    <a:pt x="144" y="195"/>
                    <a:pt x="143" y="194"/>
                  </a:cubicBezTo>
                  <a:cubicBezTo>
                    <a:pt x="143" y="194"/>
                    <a:pt x="142" y="195"/>
                    <a:pt x="142" y="195"/>
                  </a:cubicBezTo>
                  <a:close/>
                  <a:moveTo>
                    <a:pt x="146" y="246"/>
                  </a:moveTo>
                  <a:cubicBezTo>
                    <a:pt x="145" y="246"/>
                    <a:pt x="144" y="246"/>
                    <a:pt x="144" y="246"/>
                  </a:cubicBezTo>
                  <a:cubicBezTo>
                    <a:pt x="143" y="247"/>
                    <a:pt x="143" y="247"/>
                    <a:pt x="143" y="248"/>
                  </a:cubicBezTo>
                  <a:cubicBezTo>
                    <a:pt x="145" y="248"/>
                    <a:pt x="146" y="247"/>
                    <a:pt x="146" y="246"/>
                  </a:cubicBezTo>
                  <a:close/>
                  <a:moveTo>
                    <a:pt x="39" y="211"/>
                  </a:moveTo>
                  <a:cubicBezTo>
                    <a:pt x="36" y="211"/>
                    <a:pt x="34" y="211"/>
                    <a:pt x="31" y="211"/>
                  </a:cubicBezTo>
                  <a:cubicBezTo>
                    <a:pt x="33" y="211"/>
                    <a:pt x="36" y="212"/>
                    <a:pt x="39" y="211"/>
                  </a:cubicBezTo>
                  <a:close/>
                  <a:moveTo>
                    <a:pt x="119" y="157"/>
                  </a:moveTo>
                  <a:cubicBezTo>
                    <a:pt x="118" y="157"/>
                    <a:pt x="116" y="157"/>
                    <a:pt x="115" y="159"/>
                  </a:cubicBezTo>
                  <a:cubicBezTo>
                    <a:pt x="117" y="159"/>
                    <a:pt x="118" y="158"/>
                    <a:pt x="119" y="157"/>
                  </a:cubicBezTo>
                  <a:close/>
                  <a:moveTo>
                    <a:pt x="84" y="106"/>
                  </a:moveTo>
                  <a:cubicBezTo>
                    <a:pt x="83" y="107"/>
                    <a:pt x="81" y="108"/>
                    <a:pt x="81" y="108"/>
                  </a:cubicBezTo>
                  <a:cubicBezTo>
                    <a:pt x="82" y="108"/>
                    <a:pt x="83" y="108"/>
                    <a:pt x="85" y="108"/>
                  </a:cubicBezTo>
                  <a:cubicBezTo>
                    <a:pt x="84" y="107"/>
                    <a:pt x="84" y="107"/>
                    <a:pt x="84" y="106"/>
                  </a:cubicBezTo>
                  <a:close/>
                  <a:moveTo>
                    <a:pt x="112" y="104"/>
                  </a:moveTo>
                  <a:cubicBezTo>
                    <a:pt x="114" y="104"/>
                    <a:pt x="115" y="104"/>
                    <a:pt x="116" y="104"/>
                  </a:cubicBezTo>
                  <a:cubicBezTo>
                    <a:pt x="116" y="103"/>
                    <a:pt x="115" y="103"/>
                    <a:pt x="115" y="102"/>
                  </a:cubicBezTo>
                  <a:cubicBezTo>
                    <a:pt x="114" y="103"/>
                    <a:pt x="113" y="103"/>
                    <a:pt x="112" y="104"/>
                  </a:cubicBezTo>
                  <a:close/>
                  <a:moveTo>
                    <a:pt x="67" y="164"/>
                  </a:moveTo>
                  <a:cubicBezTo>
                    <a:pt x="67" y="164"/>
                    <a:pt x="67" y="164"/>
                    <a:pt x="67" y="164"/>
                  </a:cubicBezTo>
                  <a:cubicBezTo>
                    <a:pt x="68" y="164"/>
                    <a:pt x="69" y="163"/>
                    <a:pt x="70" y="163"/>
                  </a:cubicBezTo>
                  <a:cubicBezTo>
                    <a:pt x="70" y="163"/>
                    <a:pt x="70" y="163"/>
                    <a:pt x="70" y="163"/>
                  </a:cubicBezTo>
                  <a:cubicBezTo>
                    <a:pt x="71" y="162"/>
                    <a:pt x="71" y="161"/>
                    <a:pt x="72" y="161"/>
                  </a:cubicBezTo>
                  <a:cubicBezTo>
                    <a:pt x="72" y="161"/>
                    <a:pt x="72" y="160"/>
                    <a:pt x="72" y="16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0" y="161"/>
                    <a:pt x="69" y="163"/>
                    <a:pt x="67" y="164"/>
                  </a:cubicBezTo>
                  <a:close/>
                  <a:moveTo>
                    <a:pt x="109" y="258"/>
                  </a:moveTo>
                  <a:cubicBezTo>
                    <a:pt x="109" y="258"/>
                    <a:pt x="109" y="258"/>
                    <a:pt x="109" y="258"/>
                  </a:cubicBezTo>
                  <a:cubicBezTo>
                    <a:pt x="109" y="258"/>
                    <a:pt x="108" y="258"/>
                    <a:pt x="107" y="258"/>
                  </a:cubicBezTo>
                  <a:cubicBezTo>
                    <a:pt x="106" y="258"/>
                    <a:pt x="106" y="258"/>
                    <a:pt x="106" y="259"/>
                  </a:cubicBezTo>
                  <a:cubicBezTo>
                    <a:pt x="107" y="259"/>
                    <a:pt x="107" y="259"/>
                    <a:pt x="108" y="259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9" y="259"/>
                    <a:pt x="109" y="258"/>
                    <a:pt x="109" y="258"/>
                  </a:cubicBezTo>
                  <a:close/>
                  <a:moveTo>
                    <a:pt x="73" y="163"/>
                  </a:moveTo>
                  <a:cubicBezTo>
                    <a:pt x="73" y="163"/>
                    <a:pt x="73" y="164"/>
                    <a:pt x="73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6" y="163"/>
                    <a:pt x="77" y="163"/>
                    <a:pt x="79" y="162"/>
                  </a:cubicBezTo>
                  <a:cubicBezTo>
                    <a:pt x="79" y="162"/>
                    <a:pt x="79" y="162"/>
                    <a:pt x="80" y="161"/>
                  </a:cubicBezTo>
                  <a:cubicBezTo>
                    <a:pt x="77" y="162"/>
                    <a:pt x="75" y="163"/>
                    <a:pt x="73" y="163"/>
                  </a:cubicBezTo>
                  <a:close/>
                  <a:moveTo>
                    <a:pt x="36" y="249"/>
                  </a:moveTo>
                  <a:cubicBezTo>
                    <a:pt x="36" y="249"/>
                    <a:pt x="36" y="249"/>
                    <a:pt x="37" y="250"/>
                  </a:cubicBezTo>
                  <a:cubicBezTo>
                    <a:pt x="38" y="250"/>
                    <a:pt x="38" y="250"/>
                    <a:pt x="39" y="250"/>
                  </a:cubicBezTo>
                  <a:cubicBezTo>
                    <a:pt x="40" y="251"/>
                    <a:pt x="40" y="251"/>
                    <a:pt x="40" y="250"/>
                  </a:cubicBezTo>
                  <a:cubicBezTo>
                    <a:pt x="39" y="250"/>
                    <a:pt x="38" y="249"/>
                    <a:pt x="36" y="249"/>
                  </a:cubicBezTo>
                  <a:cubicBezTo>
                    <a:pt x="36" y="249"/>
                    <a:pt x="36" y="249"/>
                    <a:pt x="36" y="249"/>
                  </a:cubicBezTo>
                  <a:close/>
                  <a:moveTo>
                    <a:pt x="45" y="77"/>
                  </a:moveTo>
                  <a:cubicBezTo>
                    <a:pt x="45" y="78"/>
                    <a:pt x="46" y="79"/>
                    <a:pt x="46" y="80"/>
                  </a:cubicBezTo>
                  <a:cubicBezTo>
                    <a:pt x="47" y="79"/>
                    <a:pt x="48" y="79"/>
                    <a:pt x="48" y="79"/>
                  </a:cubicBezTo>
                  <a:cubicBezTo>
                    <a:pt x="47" y="78"/>
                    <a:pt x="46" y="78"/>
                    <a:pt x="45" y="77"/>
                  </a:cubicBezTo>
                  <a:close/>
                  <a:moveTo>
                    <a:pt x="26" y="186"/>
                  </a:moveTo>
                  <a:cubicBezTo>
                    <a:pt x="27" y="187"/>
                    <a:pt x="27" y="188"/>
                    <a:pt x="28" y="189"/>
                  </a:cubicBezTo>
                  <a:cubicBezTo>
                    <a:pt x="28" y="188"/>
                    <a:pt x="29" y="188"/>
                    <a:pt x="29" y="188"/>
                  </a:cubicBezTo>
                  <a:cubicBezTo>
                    <a:pt x="28" y="187"/>
                    <a:pt x="27" y="187"/>
                    <a:pt x="26" y="186"/>
                  </a:cubicBezTo>
                  <a:close/>
                  <a:moveTo>
                    <a:pt x="80" y="243"/>
                  </a:moveTo>
                  <a:cubicBezTo>
                    <a:pt x="80" y="243"/>
                    <a:pt x="79" y="242"/>
                    <a:pt x="79" y="242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8" y="241"/>
                    <a:pt x="78" y="244"/>
                    <a:pt x="79" y="244"/>
                  </a:cubicBezTo>
                  <a:cubicBezTo>
                    <a:pt x="79" y="244"/>
                    <a:pt x="80" y="243"/>
                    <a:pt x="80" y="243"/>
                  </a:cubicBezTo>
                  <a:close/>
                  <a:moveTo>
                    <a:pt x="20" y="142"/>
                  </a:moveTo>
                  <a:cubicBezTo>
                    <a:pt x="19" y="142"/>
                    <a:pt x="17" y="143"/>
                    <a:pt x="17" y="144"/>
                  </a:cubicBezTo>
                  <a:cubicBezTo>
                    <a:pt x="17" y="145"/>
                    <a:pt x="17" y="145"/>
                    <a:pt x="17" y="146"/>
                  </a:cubicBezTo>
                  <a:cubicBezTo>
                    <a:pt x="18" y="144"/>
                    <a:pt x="19" y="143"/>
                    <a:pt x="20" y="142"/>
                  </a:cubicBezTo>
                  <a:close/>
                  <a:moveTo>
                    <a:pt x="152" y="98"/>
                  </a:moveTo>
                  <a:cubicBezTo>
                    <a:pt x="151" y="99"/>
                    <a:pt x="152" y="101"/>
                    <a:pt x="152" y="10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2" y="100"/>
                    <a:pt x="153" y="99"/>
                    <a:pt x="152" y="98"/>
                  </a:cubicBezTo>
                  <a:close/>
                  <a:moveTo>
                    <a:pt x="97" y="200"/>
                  </a:moveTo>
                  <a:cubicBezTo>
                    <a:pt x="97" y="200"/>
                    <a:pt x="97" y="200"/>
                    <a:pt x="97" y="200"/>
                  </a:cubicBezTo>
                  <a:cubicBezTo>
                    <a:pt x="96" y="200"/>
                    <a:pt x="95" y="200"/>
                    <a:pt x="94" y="200"/>
                  </a:cubicBezTo>
                  <a:cubicBezTo>
                    <a:pt x="94" y="200"/>
                    <a:pt x="94" y="200"/>
                    <a:pt x="94" y="200"/>
                  </a:cubicBezTo>
                  <a:cubicBezTo>
                    <a:pt x="93" y="200"/>
                    <a:pt x="92" y="201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3" y="201"/>
                    <a:pt x="95" y="201"/>
                    <a:pt x="97" y="200"/>
                  </a:cubicBezTo>
                  <a:close/>
                  <a:moveTo>
                    <a:pt x="147" y="222"/>
                  </a:moveTo>
                  <a:cubicBezTo>
                    <a:pt x="148" y="222"/>
                    <a:pt x="149" y="220"/>
                    <a:pt x="149" y="217"/>
                  </a:cubicBezTo>
                  <a:cubicBezTo>
                    <a:pt x="149" y="219"/>
                    <a:pt x="148" y="220"/>
                    <a:pt x="147" y="221"/>
                  </a:cubicBezTo>
                  <a:cubicBezTo>
                    <a:pt x="147" y="221"/>
                    <a:pt x="147" y="222"/>
                    <a:pt x="147" y="222"/>
                  </a:cubicBezTo>
                  <a:close/>
                  <a:moveTo>
                    <a:pt x="113" y="237"/>
                  </a:moveTo>
                  <a:cubicBezTo>
                    <a:pt x="114" y="237"/>
                    <a:pt x="115" y="236"/>
                    <a:pt x="116" y="235"/>
                  </a:cubicBezTo>
                  <a:cubicBezTo>
                    <a:pt x="114" y="235"/>
                    <a:pt x="114" y="235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3" y="237"/>
                    <a:pt x="113" y="237"/>
                    <a:pt x="113" y="237"/>
                  </a:cubicBezTo>
                  <a:close/>
                  <a:moveTo>
                    <a:pt x="100" y="168"/>
                  </a:moveTo>
                  <a:cubicBezTo>
                    <a:pt x="98" y="168"/>
                    <a:pt x="96" y="168"/>
                    <a:pt x="94" y="168"/>
                  </a:cubicBezTo>
                  <a:cubicBezTo>
                    <a:pt x="96" y="169"/>
                    <a:pt x="98" y="169"/>
                    <a:pt x="100" y="168"/>
                  </a:cubicBezTo>
                  <a:close/>
                  <a:moveTo>
                    <a:pt x="78" y="217"/>
                  </a:moveTo>
                  <a:cubicBezTo>
                    <a:pt x="79" y="217"/>
                    <a:pt x="79" y="217"/>
                    <a:pt x="80" y="216"/>
                  </a:cubicBezTo>
                  <a:cubicBezTo>
                    <a:pt x="80" y="215"/>
                    <a:pt x="80" y="215"/>
                    <a:pt x="80" y="214"/>
                  </a:cubicBezTo>
                  <a:cubicBezTo>
                    <a:pt x="81" y="214"/>
                    <a:pt x="81" y="213"/>
                    <a:pt x="81" y="213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0" y="214"/>
                    <a:pt x="79" y="216"/>
                    <a:pt x="78" y="217"/>
                  </a:cubicBezTo>
                  <a:close/>
                  <a:moveTo>
                    <a:pt x="108" y="124"/>
                  </a:moveTo>
                  <a:cubicBezTo>
                    <a:pt x="109" y="124"/>
                    <a:pt x="110" y="124"/>
                    <a:pt x="111" y="124"/>
                  </a:cubicBezTo>
                  <a:cubicBezTo>
                    <a:pt x="111" y="124"/>
                    <a:pt x="112" y="124"/>
                    <a:pt x="112" y="124"/>
                  </a:cubicBezTo>
                  <a:cubicBezTo>
                    <a:pt x="112" y="124"/>
                    <a:pt x="112" y="124"/>
                    <a:pt x="112" y="123"/>
                  </a:cubicBezTo>
                  <a:cubicBezTo>
                    <a:pt x="111" y="123"/>
                    <a:pt x="110" y="124"/>
                    <a:pt x="109" y="124"/>
                  </a:cubicBezTo>
                  <a:cubicBezTo>
                    <a:pt x="108" y="124"/>
                    <a:pt x="108" y="124"/>
                    <a:pt x="108" y="124"/>
                  </a:cubicBezTo>
                  <a:close/>
                  <a:moveTo>
                    <a:pt x="76" y="105"/>
                  </a:moveTo>
                  <a:cubicBezTo>
                    <a:pt x="75" y="104"/>
                    <a:pt x="75" y="104"/>
                    <a:pt x="75" y="104"/>
                  </a:cubicBezTo>
                  <a:cubicBezTo>
                    <a:pt x="74" y="104"/>
                    <a:pt x="74" y="104"/>
                    <a:pt x="73" y="104"/>
                  </a:cubicBezTo>
                  <a:cubicBezTo>
                    <a:pt x="73" y="104"/>
                    <a:pt x="73" y="104"/>
                    <a:pt x="73" y="105"/>
                  </a:cubicBezTo>
                  <a:cubicBezTo>
                    <a:pt x="74" y="105"/>
                    <a:pt x="75" y="105"/>
                    <a:pt x="76" y="105"/>
                  </a:cubicBezTo>
                  <a:close/>
                  <a:moveTo>
                    <a:pt x="43" y="18"/>
                  </a:moveTo>
                  <a:cubicBezTo>
                    <a:pt x="41" y="19"/>
                    <a:pt x="39" y="19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9" y="20"/>
                    <a:pt x="41" y="20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8"/>
                    <a:pt x="43" y="18"/>
                    <a:pt x="43" y="18"/>
                  </a:cubicBezTo>
                  <a:close/>
                  <a:moveTo>
                    <a:pt x="10" y="198"/>
                  </a:moveTo>
                  <a:cubicBezTo>
                    <a:pt x="9" y="197"/>
                    <a:pt x="9" y="197"/>
                    <a:pt x="9" y="196"/>
                  </a:cubicBezTo>
                  <a:cubicBezTo>
                    <a:pt x="9" y="196"/>
                    <a:pt x="8" y="196"/>
                    <a:pt x="8" y="195"/>
                  </a:cubicBezTo>
                  <a:cubicBezTo>
                    <a:pt x="8" y="196"/>
                    <a:pt x="8" y="196"/>
                    <a:pt x="8" y="197"/>
                  </a:cubicBezTo>
                  <a:cubicBezTo>
                    <a:pt x="8" y="198"/>
                    <a:pt x="9" y="198"/>
                    <a:pt x="10" y="198"/>
                  </a:cubicBezTo>
                  <a:close/>
                  <a:moveTo>
                    <a:pt x="84" y="202"/>
                  </a:move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5" y="202"/>
                    <a:pt x="85" y="202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6" y="201"/>
                    <a:pt x="86" y="201"/>
                    <a:pt x="86" y="200"/>
                  </a:cubicBezTo>
                  <a:cubicBezTo>
                    <a:pt x="85" y="200"/>
                    <a:pt x="84" y="201"/>
                    <a:pt x="84" y="202"/>
                  </a:cubicBezTo>
                  <a:close/>
                  <a:moveTo>
                    <a:pt x="102" y="184"/>
                  </a:moveTo>
                  <a:cubicBezTo>
                    <a:pt x="101" y="184"/>
                    <a:pt x="98" y="184"/>
                    <a:pt x="98" y="185"/>
                  </a:cubicBezTo>
                  <a:cubicBezTo>
                    <a:pt x="99" y="185"/>
                    <a:pt x="99" y="185"/>
                    <a:pt x="100" y="185"/>
                  </a:cubicBezTo>
                  <a:cubicBezTo>
                    <a:pt x="100" y="185"/>
                    <a:pt x="101" y="185"/>
                    <a:pt x="101" y="185"/>
                  </a:cubicBezTo>
                  <a:cubicBezTo>
                    <a:pt x="101" y="185"/>
                    <a:pt x="101" y="184"/>
                    <a:pt x="102" y="184"/>
                  </a:cubicBezTo>
                  <a:close/>
                  <a:moveTo>
                    <a:pt x="50" y="60"/>
                  </a:moveTo>
                  <a:cubicBezTo>
                    <a:pt x="49" y="59"/>
                    <a:pt x="48" y="59"/>
                    <a:pt x="46" y="58"/>
                  </a:cubicBezTo>
                  <a:cubicBezTo>
                    <a:pt x="47" y="60"/>
                    <a:pt x="49" y="61"/>
                    <a:pt x="50" y="60"/>
                  </a:cubicBezTo>
                  <a:close/>
                  <a:moveTo>
                    <a:pt x="104" y="232"/>
                  </a:moveTo>
                  <a:cubicBezTo>
                    <a:pt x="104" y="232"/>
                    <a:pt x="107" y="230"/>
                    <a:pt x="108" y="230"/>
                  </a:cubicBezTo>
                  <a:cubicBezTo>
                    <a:pt x="108" y="230"/>
                    <a:pt x="107" y="229"/>
                    <a:pt x="107" y="230"/>
                  </a:cubicBezTo>
                  <a:cubicBezTo>
                    <a:pt x="106" y="230"/>
                    <a:pt x="105" y="231"/>
                    <a:pt x="104" y="232"/>
                  </a:cubicBezTo>
                  <a:close/>
                  <a:moveTo>
                    <a:pt x="99" y="107"/>
                  </a:moveTo>
                  <a:cubicBezTo>
                    <a:pt x="99" y="106"/>
                    <a:pt x="99" y="106"/>
                    <a:pt x="100" y="105"/>
                  </a:cubicBezTo>
                  <a:cubicBezTo>
                    <a:pt x="100" y="105"/>
                    <a:pt x="99" y="104"/>
                    <a:pt x="99" y="104"/>
                  </a:cubicBezTo>
                  <a:cubicBezTo>
                    <a:pt x="99" y="104"/>
                    <a:pt x="98" y="105"/>
                    <a:pt x="98" y="105"/>
                  </a:cubicBezTo>
                  <a:cubicBezTo>
                    <a:pt x="98" y="106"/>
                    <a:pt x="98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lose/>
                  <a:moveTo>
                    <a:pt x="98" y="178"/>
                  </a:moveTo>
                  <a:cubicBezTo>
                    <a:pt x="98" y="177"/>
                    <a:pt x="98" y="176"/>
                    <a:pt x="99" y="176"/>
                  </a:cubicBezTo>
                  <a:cubicBezTo>
                    <a:pt x="99" y="175"/>
                    <a:pt x="100" y="175"/>
                    <a:pt x="100" y="175"/>
                  </a:cubicBezTo>
                  <a:cubicBezTo>
                    <a:pt x="100" y="174"/>
                    <a:pt x="100" y="174"/>
                    <a:pt x="101" y="174"/>
                  </a:cubicBezTo>
                  <a:cubicBezTo>
                    <a:pt x="101" y="174"/>
                    <a:pt x="101" y="174"/>
                    <a:pt x="100" y="174"/>
                  </a:cubicBezTo>
                  <a:cubicBezTo>
                    <a:pt x="100" y="174"/>
                    <a:pt x="99" y="175"/>
                    <a:pt x="98" y="175"/>
                  </a:cubicBezTo>
                  <a:cubicBezTo>
                    <a:pt x="97" y="176"/>
                    <a:pt x="97" y="177"/>
                    <a:pt x="98" y="178"/>
                  </a:cubicBezTo>
                  <a:cubicBezTo>
                    <a:pt x="98" y="178"/>
                    <a:pt x="98" y="178"/>
                    <a:pt x="98" y="178"/>
                  </a:cubicBezTo>
                  <a:cubicBezTo>
                    <a:pt x="98" y="178"/>
                    <a:pt x="98" y="178"/>
                    <a:pt x="98" y="178"/>
                  </a:cubicBezTo>
                  <a:close/>
                  <a:moveTo>
                    <a:pt x="41" y="240"/>
                  </a:moveTo>
                  <a:cubicBezTo>
                    <a:pt x="41" y="241"/>
                    <a:pt x="41" y="241"/>
                    <a:pt x="41" y="241"/>
                  </a:cubicBezTo>
                  <a:cubicBezTo>
                    <a:pt x="42" y="242"/>
                    <a:pt x="43" y="243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3" y="243"/>
                    <a:pt x="42" y="241"/>
                    <a:pt x="41" y="240"/>
                  </a:cubicBezTo>
                  <a:close/>
                  <a:moveTo>
                    <a:pt x="47" y="41"/>
                  </a:moveTo>
                  <a:cubicBezTo>
                    <a:pt x="49" y="41"/>
                    <a:pt x="50" y="40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9"/>
                    <a:pt x="48" y="40"/>
                    <a:pt x="47" y="41"/>
                  </a:cubicBezTo>
                  <a:close/>
                  <a:moveTo>
                    <a:pt x="122" y="219"/>
                  </a:moveTo>
                  <a:cubicBezTo>
                    <a:pt x="123" y="218"/>
                    <a:pt x="124" y="218"/>
                    <a:pt x="124" y="217"/>
                  </a:cubicBezTo>
                  <a:cubicBezTo>
                    <a:pt x="124" y="217"/>
                    <a:pt x="123" y="217"/>
                    <a:pt x="123" y="217"/>
                  </a:cubicBezTo>
                  <a:cubicBezTo>
                    <a:pt x="122" y="217"/>
                    <a:pt x="122" y="217"/>
                    <a:pt x="122" y="218"/>
                  </a:cubicBezTo>
                  <a:cubicBezTo>
                    <a:pt x="122" y="218"/>
                    <a:pt x="122" y="218"/>
                    <a:pt x="122" y="219"/>
                  </a:cubicBezTo>
                  <a:close/>
                  <a:moveTo>
                    <a:pt x="113" y="177"/>
                  </a:moveTo>
                  <a:cubicBezTo>
                    <a:pt x="116" y="177"/>
                    <a:pt x="116" y="177"/>
                    <a:pt x="117" y="177"/>
                  </a:cubicBezTo>
                  <a:cubicBezTo>
                    <a:pt x="116" y="176"/>
                    <a:pt x="116" y="176"/>
                    <a:pt x="115" y="176"/>
                  </a:cubicBezTo>
                  <a:cubicBezTo>
                    <a:pt x="115" y="176"/>
                    <a:pt x="114" y="176"/>
                    <a:pt x="113" y="177"/>
                  </a:cubicBezTo>
                  <a:close/>
                  <a:moveTo>
                    <a:pt x="46" y="37"/>
                  </a:moveTo>
                  <a:cubicBezTo>
                    <a:pt x="46" y="37"/>
                    <a:pt x="46" y="37"/>
                    <a:pt x="46" y="37"/>
                  </a:cubicBezTo>
                  <a:cubicBezTo>
                    <a:pt x="47" y="37"/>
                    <a:pt x="48" y="37"/>
                    <a:pt x="49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8" y="36"/>
                    <a:pt x="47" y="36"/>
                    <a:pt x="46" y="37"/>
                  </a:cubicBezTo>
                  <a:close/>
                  <a:moveTo>
                    <a:pt x="40" y="54"/>
                  </a:moveTo>
                  <a:cubicBezTo>
                    <a:pt x="40" y="54"/>
                    <a:pt x="40" y="54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7"/>
                    <a:pt x="41" y="57"/>
                    <a:pt x="42" y="57"/>
                  </a:cubicBezTo>
                  <a:cubicBezTo>
                    <a:pt x="41" y="56"/>
                    <a:pt x="41" y="55"/>
                    <a:pt x="40" y="54"/>
                  </a:cubicBezTo>
                  <a:close/>
                  <a:moveTo>
                    <a:pt x="14" y="182"/>
                  </a:moveTo>
                  <a:cubicBezTo>
                    <a:pt x="13" y="181"/>
                    <a:pt x="13" y="181"/>
                    <a:pt x="12" y="182"/>
                  </a:cubicBezTo>
                  <a:cubicBezTo>
                    <a:pt x="12" y="182"/>
                    <a:pt x="12" y="183"/>
                    <a:pt x="13" y="184"/>
                  </a:cubicBezTo>
                  <a:cubicBezTo>
                    <a:pt x="13" y="183"/>
                    <a:pt x="14" y="182"/>
                    <a:pt x="14" y="182"/>
                  </a:cubicBezTo>
                  <a:close/>
                  <a:moveTo>
                    <a:pt x="106" y="221"/>
                  </a:moveTo>
                  <a:cubicBezTo>
                    <a:pt x="106" y="221"/>
                    <a:pt x="106" y="221"/>
                    <a:pt x="106" y="221"/>
                  </a:cubicBezTo>
                  <a:cubicBezTo>
                    <a:pt x="106" y="221"/>
                    <a:pt x="106" y="221"/>
                    <a:pt x="106" y="221"/>
                  </a:cubicBezTo>
                  <a:cubicBezTo>
                    <a:pt x="108" y="222"/>
                    <a:pt x="108" y="222"/>
                    <a:pt x="109" y="221"/>
                  </a:cubicBezTo>
                  <a:cubicBezTo>
                    <a:pt x="109" y="221"/>
                    <a:pt x="109" y="220"/>
                    <a:pt x="109" y="220"/>
                  </a:cubicBezTo>
                  <a:cubicBezTo>
                    <a:pt x="108" y="220"/>
                    <a:pt x="107" y="221"/>
                    <a:pt x="106" y="221"/>
                  </a:cubicBezTo>
                  <a:close/>
                  <a:moveTo>
                    <a:pt x="151" y="113"/>
                  </a:moveTo>
                  <a:cubicBezTo>
                    <a:pt x="151" y="112"/>
                    <a:pt x="151" y="112"/>
                    <a:pt x="151" y="112"/>
                  </a:cubicBezTo>
                  <a:cubicBezTo>
                    <a:pt x="150" y="113"/>
                    <a:pt x="149" y="114"/>
                    <a:pt x="148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8" y="115"/>
                    <a:pt x="149" y="115"/>
                    <a:pt x="150" y="115"/>
                  </a:cubicBezTo>
                  <a:cubicBezTo>
                    <a:pt x="150" y="114"/>
                    <a:pt x="151" y="113"/>
                    <a:pt x="151" y="113"/>
                  </a:cubicBezTo>
                  <a:close/>
                  <a:moveTo>
                    <a:pt x="136" y="167"/>
                  </a:moveTo>
                  <a:cubicBezTo>
                    <a:pt x="136" y="167"/>
                    <a:pt x="137" y="166"/>
                    <a:pt x="138" y="165"/>
                  </a:cubicBezTo>
                  <a:cubicBezTo>
                    <a:pt x="137" y="165"/>
                    <a:pt x="136" y="165"/>
                    <a:pt x="135" y="166"/>
                  </a:cubicBezTo>
                  <a:cubicBezTo>
                    <a:pt x="135" y="166"/>
                    <a:pt x="135" y="167"/>
                    <a:pt x="136" y="167"/>
                  </a:cubicBezTo>
                  <a:close/>
                  <a:moveTo>
                    <a:pt x="20" y="173"/>
                  </a:moveTo>
                  <a:cubicBezTo>
                    <a:pt x="19" y="173"/>
                    <a:pt x="18" y="173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4"/>
                    <a:pt x="18" y="174"/>
                    <a:pt x="18" y="175"/>
                  </a:cubicBezTo>
                  <a:cubicBezTo>
                    <a:pt x="19" y="175"/>
                    <a:pt x="19" y="174"/>
                    <a:pt x="20" y="173"/>
                  </a:cubicBezTo>
                  <a:close/>
                  <a:moveTo>
                    <a:pt x="83" y="205"/>
                  </a:moveTo>
                  <a:cubicBezTo>
                    <a:pt x="81" y="205"/>
                    <a:pt x="80" y="205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80" y="206"/>
                    <a:pt x="81" y="206"/>
                    <a:pt x="83" y="206"/>
                  </a:cubicBezTo>
                  <a:cubicBezTo>
                    <a:pt x="83" y="206"/>
                    <a:pt x="83" y="205"/>
                    <a:pt x="83" y="205"/>
                  </a:cubicBezTo>
                  <a:close/>
                  <a:moveTo>
                    <a:pt x="154" y="257"/>
                  </a:moveTo>
                  <a:cubicBezTo>
                    <a:pt x="146" y="261"/>
                    <a:pt x="146" y="261"/>
                    <a:pt x="146" y="261"/>
                  </a:cubicBezTo>
                  <a:cubicBezTo>
                    <a:pt x="149" y="260"/>
                    <a:pt x="151" y="259"/>
                    <a:pt x="154" y="257"/>
                  </a:cubicBezTo>
                  <a:close/>
                  <a:moveTo>
                    <a:pt x="126" y="144"/>
                  </a:moveTo>
                  <a:cubicBezTo>
                    <a:pt x="125" y="144"/>
                    <a:pt x="124" y="144"/>
                    <a:pt x="123" y="145"/>
                  </a:cubicBezTo>
                  <a:cubicBezTo>
                    <a:pt x="124" y="145"/>
                    <a:pt x="125" y="145"/>
                    <a:pt x="125" y="146"/>
                  </a:cubicBezTo>
                  <a:cubicBezTo>
                    <a:pt x="125" y="145"/>
                    <a:pt x="126" y="145"/>
                    <a:pt x="126" y="144"/>
                  </a:cubicBezTo>
                  <a:close/>
                  <a:moveTo>
                    <a:pt x="114" y="129"/>
                  </a:moveTo>
                  <a:cubicBezTo>
                    <a:pt x="115" y="129"/>
                    <a:pt x="116" y="129"/>
                    <a:pt x="116" y="130"/>
                  </a:cubicBezTo>
                  <a:cubicBezTo>
                    <a:pt x="117" y="130"/>
                    <a:pt x="117" y="130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6" y="129"/>
                    <a:pt x="116" y="129"/>
                  </a:cubicBezTo>
                  <a:cubicBezTo>
                    <a:pt x="115" y="128"/>
                    <a:pt x="115" y="128"/>
                    <a:pt x="114" y="129"/>
                  </a:cubicBezTo>
                  <a:close/>
                  <a:moveTo>
                    <a:pt x="58" y="25"/>
                  </a:moveTo>
                  <a:cubicBezTo>
                    <a:pt x="58" y="25"/>
                    <a:pt x="58" y="26"/>
                    <a:pt x="58" y="26"/>
                  </a:cubicBezTo>
                  <a:cubicBezTo>
                    <a:pt x="58" y="26"/>
                    <a:pt x="58" y="27"/>
                    <a:pt x="58" y="27"/>
                  </a:cubicBezTo>
                  <a:cubicBezTo>
                    <a:pt x="58" y="27"/>
                    <a:pt x="58" y="28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6"/>
                    <a:pt x="58" y="25"/>
                  </a:cubicBezTo>
                  <a:close/>
                  <a:moveTo>
                    <a:pt x="131" y="145"/>
                  </a:moveTo>
                  <a:cubicBezTo>
                    <a:pt x="132" y="144"/>
                    <a:pt x="133" y="144"/>
                    <a:pt x="134" y="143"/>
                  </a:cubicBezTo>
                  <a:cubicBezTo>
                    <a:pt x="133" y="143"/>
                    <a:pt x="131" y="143"/>
                    <a:pt x="130" y="143"/>
                  </a:cubicBezTo>
                  <a:cubicBezTo>
                    <a:pt x="131" y="144"/>
                    <a:pt x="131" y="144"/>
                    <a:pt x="131" y="145"/>
                  </a:cubicBezTo>
                  <a:close/>
                  <a:moveTo>
                    <a:pt x="101" y="182"/>
                  </a:moveTo>
                  <a:cubicBezTo>
                    <a:pt x="100" y="182"/>
                    <a:pt x="100" y="182"/>
                    <a:pt x="99" y="182"/>
                  </a:cubicBezTo>
                  <a:cubicBezTo>
                    <a:pt x="99" y="182"/>
                    <a:pt x="98" y="182"/>
                    <a:pt x="97" y="182"/>
                  </a:cubicBezTo>
                  <a:cubicBezTo>
                    <a:pt x="96" y="182"/>
                    <a:pt x="96" y="183"/>
                    <a:pt x="95" y="183"/>
                  </a:cubicBezTo>
                  <a:cubicBezTo>
                    <a:pt x="97" y="183"/>
                    <a:pt x="99" y="182"/>
                    <a:pt x="100" y="182"/>
                  </a:cubicBezTo>
                  <a:cubicBezTo>
                    <a:pt x="100" y="182"/>
                    <a:pt x="100" y="182"/>
                    <a:pt x="101" y="182"/>
                  </a:cubicBezTo>
                  <a:close/>
                  <a:moveTo>
                    <a:pt x="103" y="190"/>
                  </a:moveTo>
                  <a:cubicBezTo>
                    <a:pt x="104" y="190"/>
                    <a:pt x="105" y="190"/>
                    <a:pt x="106" y="190"/>
                  </a:cubicBezTo>
                  <a:cubicBezTo>
                    <a:pt x="106" y="189"/>
                    <a:pt x="105" y="189"/>
                    <a:pt x="105" y="189"/>
                  </a:cubicBezTo>
                  <a:cubicBezTo>
                    <a:pt x="104" y="189"/>
                    <a:pt x="103" y="190"/>
                    <a:pt x="103" y="190"/>
                  </a:cubicBezTo>
                  <a:close/>
                  <a:moveTo>
                    <a:pt x="118" y="172"/>
                  </a:moveTo>
                  <a:cubicBezTo>
                    <a:pt x="118" y="172"/>
                    <a:pt x="118" y="172"/>
                    <a:pt x="118" y="172"/>
                  </a:cubicBezTo>
                  <a:cubicBezTo>
                    <a:pt x="119" y="172"/>
                    <a:pt x="120" y="171"/>
                    <a:pt x="121" y="17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0" y="170"/>
                    <a:pt x="119" y="171"/>
                    <a:pt x="118" y="172"/>
                  </a:cubicBezTo>
                  <a:close/>
                  <a:moveTo>
                    <a:pt x="115" y="249"/>
                  </a:moveTo>
                  <a:cubicBezTo>
                    <a:pt x="114" y="249"/>
                    <a:pt x="114" y="249"/>
                    <a:pt x="114" y="249"/>
                  </a:cubicBezTo>
                  <a:cubicBezTo>
                    <a:pt x="112" y="249"/>
                    <a:pt x="111" y="250"/>
                    <a:pt x="110" y="250"/>
                  </a:cubicBezTo>
                  <a:cubicBezTo>
                    <a:pt x="110" y="250"/>
                    <a:pt x="110" y="250"/>
                    <a:pt x="111" y="250"/>
                  </a:cubicBezTo>
                  <a:cubicBezTo>
                    <a:pt x="112" y="250"/>
                    <a:pt x="113" y="250"/>
                    <a:pt x="115" y="249"/>
                  </a:cubicBezTo>
                  <a:close/>
                  <a:moveTo>
                    <a:pt x="106" y="184"/>
                  </a:moveTo>
                  <a:cubicBezTo>
                    <a:pt x="106" y="184"/>
                    <a:pt x="106" y="184"/>
                    <a:pt x="106" y="184"/>
                  </a:cubicBezTo>
                  <a:cubicBezTo>
                    <a:pt x="105" y="184"/>
                    <a:pt x="104" y="184"/>
                    <a:pt x="104" y="184"/>
                  </a:cubicBezTo>
                  <a:cubicBezTo>
                    <a:pt x="103" y="184"/>
                    <a:pt x="103" y="185"/>
                    <a:pt x="102" y="185"/>
                  </a:cubicBezTo>
                  <a:cubicBezTo>
                    <a:pt x="103" y="186"/>
                    <a:pt x="103" y="186"/>
                    <a:pt x="104" y="186"/>
                  </a:cubicBezTo>
                  <a:cubicBezTo>
                    <a:pt x="104" y="185"/>
                    <a:pt x="105" y="185"/>
                    <a:pt x="106" y="184"/>
                  </a:cubicBezTo>
                  <a:close/>
                  <a:moveTo>
                    <a:pt x="67" y="245"/>
                  </a:moveTo>
                  <a:cubicBezTo>
                    <a:pt x="67" y="245"/>
                    <a:pt x="67" y="244"/>
                    <a:pt x="67" y="244"/>
                  </a:cubicBezTo>
                  <a:cubicBezTo>
                    <a:pt x="66" y="244"/>
                    <a:pt x="66" y="243"/>
                    <a:pt x="65" y="243"/>
                  </a:cubicBezTo>
                  <a:cubicBezTo>
                    <a:pt x="65" y="243"/>
                    <a:pt x="64" y="244"/>
                    <a:pt x="64" y="244"/>
                  </a:cubicBezTo>
                  <a:cubicBezTo>
                    <a:pt x="65" y="244"/>
                    <a:pt x="66" y="245"/>
                    <a:pt x="67" y="245"/>
                  </a:cubicBezTo>
                  <a:close/>
                  <a:moveTo>
                    <a:pt x="146" y="229"/>
                  </a:moveTo>
                  <a:cubicBezTo>
                    <a:pt x="145" y="230"/>
                    <a:pt x="144" y="230"/>
                    <a:pt x="144" y="231"/>
                  </a:cubicBezTo>
                  <a:cubicBezTo>
                    <a:pt x="144" y="231"/>
                    <a:pt x="144" y="232"/>
                    <a:pt x="145" y="232"/>
                  </a:cubicBezTo>
                  <a:cubicBezTo>
                    <a:pt x="145" y="231"/>
                    <a:pt x="146" y="231"/>
                    <a:pt x="146" y="230"/>
                  </a:cubicBezTo>
                  <a:cubicBezTo>
                    <a:pt x="146" y="230"/>
                    <a:pt x="146" y="230"/>
                    <a:pt x="146" y="229"/>
                  </a:cubicBezTo>
                  <a:close/>
                  <a:moveTo>
                    <a:pt x="19" y="231"/>
                  </a:moveTo>
                  <a:cubicBezTo>
                    <a:pt x="19" y="230"/>
                    <a:pt x="18" y="229"/>
                    <a:pt x="17" y="228"/>
                  </a:cubicBezTo>
                  <a:cubicBezTo>
                    <a:pt x="17" y="229"/>
                    <a:pt x="17" y="230"/>
                    <a:pt x="18" y="231"/>
                  </a:cubicBezTo>
                  <a:cubicBezTo>
                    <a:pt x="18" y="231"/>
                    <a:pt x="18" y="231"/>
                    <a:pt x="19" y="231"/>
                  </a:cubicBezTo>
                  <a:close/>
                  <a:moveTo>
                    <a:pt x="34" y="94"/>
                  </a:moveTo>
                  <a:cubicBezTo>
                    <a:pt x="35" y="94"/>
                    <a:pt x="35" y="94"/>
                    <a:pt x="36" y="93"/>
                  </a:cubicBezTo>
                  <a:cubicBezTo>
                    <a:pt x="36" y="93"/>
                    <a:pt x="37" y="93"/>
                    <a:pt x="37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2"/>
                    <a:pt x="36" y="92"/>
                    <a:pt x="35" y="92"/>
                  </a:cubicBezTo>
                  <a:cubicBezTo>
                    <a:pt x="35" y="92"/>
                    <a:pt x="35" y="92"/>
                    <a:pt x="35" y="93"/>
                  </a:cubicBezTo>
                  <a:cubicBezTo>
                    <a:pt x="35" y="93"/>
                    <a:pt x="35" y="93"/>
                    <a:pt x="34" y="93"/>
                  </a:cubicBezTo>
                  <a:cubicBezTo>
                    <a:pt x="34" y="93"/>
                    <a:pt x="34" y="93"/>
                    <a:pt x="34" y="94"/>
                  </a:cubicBezTo>
                  <a:close/>
                  <a:moveTo>
                    <a:pt x="50" y="109"/>
                  </a:moveTo>
                  <a:cubicBezTo>
                    <a:pt x="50" y="109"/>
                    <a:pt x="50" y="108"/>
                    <a:pt x="50" y="107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49" y="108"/>
                    <a:pt x="48" y="109"/>
                    <a:pt x="48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09"/>
                    <a:pt x="48" y="109"/>
                    <a:pt x="48" y="109"/>
                  </a:cubicBezTo>
                  <a:cubicBezTo>
                    <a:pt x="49" y="109"/>
                    <a:pt x="49" y="109"/>
                    <a:pt x="50" y="109"/>
                  </a:cubicBezTo>
                  <a:close/>
                  <a:moveTo>
                    <a:pt x="108" y="154"/>
                  </a:moveTo>
                  <a:cubicBezTo>
                    <a:pt x="107" y="154"/>
                    <a:pt x="105" y="155"/>
                    <a:pt x="105" y="156"/>
                  </a:cubicBezTo>
                  <a:cubicBezTo>
                    <a:pt x="107" y="156"/>
                    <a:pt x="108" y="155"/>
                    <a:pt x="108" y="154"/>
                  </a:cubicBezTo>
                  <a:close/>
                  <a:moveTo>
                    <a:pt x="123" y="121"/>
                  </a:moveTo>
                  <a:cubicBezTo>
                    <a:pt x="123" y="122"/>
                    <a:pt x="123" y="122"/>
                    <a:pt x="123" y="123"/>
                  </a:cubicBezTo>
                  <a:cubicBezTo>
                    <a:pt x="124" y="123"/>
                    <a:pt x="124" y="123"/>
                    <a:pt x="125" y="122"/>
                  </a:cubicBezTo>
                  <a:cubicBezTo>
                    <a:pt x="125" y="122"/>
                    <a:pt x="125" y="121"/>
                    <a:pt x="124" y="121"/>
                  </a:cubicBezTo>
                  <a:cubicBezTo>
                    <a:pt x="124" y="121"/>
                    <a:pt x="124" y="121"/>
                    <a:pt x="123" y="121"/>
                  </a:cubicBezTo>
                  <a:close/>
                  <a:moveTo>
                    <a:pt x="133" y="156"/>
                  </a:moveTo>
                  <a:cubicBezTo>
                    <a:pt x="132" y="156"/>
                    <a:pt x="132" y="157"/>
                    <a:pt x="132" y="157"/>
                  </a:cubicBezTo>
                  <a:cubicBezTo>
                    <a:pt x="132" y="157"/>
                    <a:pt x="132" y="158"/>
                    <a:pt x="132" y="158"/>
                  </a:cubicBezTo>
                  <a:cubicBezTo>
                    <a:pt x="133" y="158"/>
                    <a:pt x="133" y="158"/>
                    <a:pt x="133" y="157"/>
                  </a:cubicBezTo>
                  <a:cubicBezTo>
                    <a:pt x="133" y="157"/>
                    <a:pt x="133" y="156"/>
                    <a:pt x="133" y="156"/>
                  </a:cubicBezTo>
                  <a:close/>
                  <a:moveTo>
                    <a:pt x="115" y="167"/>
                  </a:moveTo>
                  <a:cubicBezTo>
                    <a:pt x="115" y="166"/>
                    <a:pt x="116" y="166"/>
                    <a:pt x="116" y="165"/>
                  </a:cubicBezTo>
                  <a:cubicBezTo>
                    <a:pt x="115" y="165"/>
                    <a:pt x="114" y="166"/>
                    <a:pt x="113" y="167"/>
                  </a:cubicBezTo>
                  <a:cubicBezTo>
                    <a:pt x="114" y="167"/>
                    <a:pt x="114" y="167"/>
                    <a:pt x="115" y="167"/>
                  </a:cubicBezTo>
                  <a:close/>
                  <a:moveTo>
                    <a:pt x="108" y="147"/>
                  </a:moveTo>
                  <a:cubicBezTo>
                    <a:pt x="108" y="147"/>
                    <a:pt x="109" y="148"/>
                    <a:pt x="109" y="148"/>
                  </a:cubicBezTo>
                  <a:cubicBezTo>
                    <a:pt x="110" y="148"/>
                    <a:pt x="110" y="148"/>
                    <a:pt x="110" y="147"/>
                  </a:cubicBezTo>
                  <a:cubicBezTo>
                    <a:pt x="109" y="146"/>
                    <a:pt x="109" y="147"/>
                    <a:pt x="108" y="147"/>
                  </a:cubicBezTo>
                  <a:close/>
                  <a:moveTo>
                    <a:pt x="110" y="126"/>
                  </a:moveTo>
                  <a:cubicBezTo>
                    <a:pt x="110" y="126"/>
                    <a:pt x="111" y="127"/>
                    <a:pt x="111" y="128"/>
                  </a:cubicBezTo>
                  <a:cubicBezTo>
                    <a:pt x="111" y="127"/>
                    <a:pt x="112" y="127"/>
                    <a:pt x="112" y="126"/>
                  </a:cubicBezTo>
                  <a:cubicBezTo>
                    <a:pt x="111" y="126"/>
                    <a:pt x="111" y="126"/>
                    <a:pt x="110" y="126"/>
                  </a:cubicBezTo>
                  <a:close/>
                  <a:moveTo>
                    <a:pt x="40" y="103"/>
                  </a:moveTo>
                  <a:cubicBezTo>
                    <a:pt x="40" y="103"/>
                    <a:pt x="40" y="103"/>
                    <a:pt x="40" y="103"/>
                  </a:cubicBezTo>
                  <a:cubicBezTo>
                    <a:pt x="39" y="104"/>
                    <a:pt x="38" y="105"/>
                    <a:pt x="37" y="105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9" y="105"/>
                    <a:pt x="40" y="104"/>
                    <a:pt x="40" y="103"/>
                  </a:cubicBezTo>
                  <a:close/>
                  <a:moveTo>
                    <a:pt x="68" y="106"/>
                  </a:moveTo>
                  <a:cubicBezTo>
                    <a:pt x="68" y="106"/>
                    <a:pt x="69" y="106"/>
                    <a:pt x="70" y="106"/>
                  </a:cubicBezTo>
                  <a:cubicBezTo>
                    <a:pt x="70" y="106"/>
                    <a:pt x="70" y="106"/>
                    <a:pt x="70" y="105"/>
                  </a:cubicBezTo>
                  <a:cubicBezTo>
                    <a:pt x="69" y="105"/>
                    <a:pt x="68" y="105"/>
                    <a:pt x="68" y="105"/>
                  </a:cubicBezTo>
                  <a:cubicBezTo>
                    <a:pt x="68" y="105"/>
                    <a:pt x="68" y="106"/>
                    <a:pt x="68" y="106"/>
                  </a:cubicBezTo>
                  <a:close/>
                  <a:moveTo>
                    <a:pt x="138" y="115"/>
                  </a:moveTo>
                  <a:cubicBezTo>
                    <a:pt x="138" y="115"/>
                    <a:pt x="138" y="115"/>
                    <a:pt x="138" y="116"/>
                  </a:cubicBezTo>
                  <a:cubicBezTo>
                    <a:pt x="139" y="115"/>
                    <a:pt x="140" y="115"/>
                    <a:pt x="140" y="115"/>
                  </a:cubicBezTo>
                  <a:cubicBezTo>
                    <a:pt x="141" y="114"/>
                    <a:pt x="141" y="114"/>
                    <a:pt x="142" y="114"/>
                  </a:cubicBezTo>
                  <a:cubicBezTo>
                    <a:pt x="142" y="113"/>
                    <a:pt x="142" y="113"/>
                    <a:pt x="142" y="113"/>
                  </a:cubicBezTo>
                  <a:cubicBezTo>
                    <a:pt x="142" y="113"/>
                    <a:pt x="142" y="113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1" y="113"/>
                    <a:pt x="140" y="114"/>
                    <a:pt x="138" y="115"/>
                  </a:cubicBezTo>
                  <a:close/>
                  <a:moveTo>
                    <a:pt x="88" y="104"/>
                  </a:move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5"/>
                    <a:pt x="88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5"/>
                    <a:pt x="88" y="104"/>
                    <a:pt x="88" y="104"/>
                  </a:cubicBezTo>
                  <a:close/>
                  <a:moveTo>
                    <a:pt x="141" y="208"/>
                  </a:moveTo>
                  <a:cubicBezTo>
                    <a:pt x="141" y="208"/>
                    <a:pt x="141" y="208"/>
                    <a:pt x="141" y="208"/>
                  </a:cubicBezTo>
                  <a:cubicBezTo>
                    <a:pt x="141" y="208"/>
                    <a:pt x="140" y="208"/>
                    <a:pt x="140" y="208"/>
                  </a:cubicBezTo>
                  <a:cubicBezTo>
                    <a:pt x="139" y="208"/>
                    <a:pt x="139" y="208"/>
                    <a:pt x="140" y="210"/>
                  </a:cubicBezTo>
                  <a:cubicBezTo>
                    <a:pt x="140" y="210"/>
                    <a:pt x="140" y="210"/>
                    <a:pt x="140" y="210"/>
                  </a:cubicBezTo>
                  <a:cubicBezTo>
                    <a:pt x="141" y="209"/>
                    <a:pt x="141" y="209"/>
                    <a:pt x="141" y="208"/>
                  </a:cubicBezTo>
                  <a:close/>
                  <a:moveTo>
                    <a:pt x="30" y="239"/>
                  </a:moveTo>
                  <a:cubicBezTo>
                    <a:pt x="31" y="237"/>
                    <a:pt x="32" y="238"/>
                    <a:pt x="33" y="238"/>
                  </a:cubicBezTo>
                  <a:cubicBezTo>
                    <a:pt x="33" y="238"/>
                    <a:pt x="32" y="237"/>
                    <a:pt x="32" y="237"/>
                  </a:cubicBezTo>
                  <a:cubicBezTo>
                    <a:pt x="31" y="237"/>
                    <a:pt x="31" y="238"/>
                    <a:pt x="30" y="238"/>
                  </a:cubicBezTo>
                  <a:cubicBezTo>
                    <a:pt x="30" y="238"/>
                    <a:pt x="30" y="238"/>
                    <a:pt x="30" y="239"/>
                  </a:cubicBezTo>
                  <a:close/>
                  <a:moveTo>
                    <a:pt x="100" y="198"/>
                  </a:moveTo>
                  <a:cubicBezTo>
                    <a:pt x="100" y="198"/>
                    <a:pt x="101" y="199"/>
                    <a:pt x="101" y="198"/>
                  </a:cubicBezTo>
                  <a:cubicBezTo>
                    <a:pt x="102" y="198"/>
                    <a:pt x="103" y="197"/>
                    <a:pt x="104" y="197"/>
                  </a:cubicBezTo>
                  <a:cubicBezTo>
                    <a:pt x="103" y="197"/>
                    <a:pt x="103" y="197"/>
                    <a:pt x="103" y="197"/>
                  </a:cubicBezTo>
                  <a:cubicBezTo>
                    <a:pt x="102" y="197"/>
                    <a:pt x="101" y="197"/>
                    <a:pt x="100" y="198"/>
                  </a:cubicBezTo>
                  <a:close/>
                  <a:moveTo>
                    <a:pt x="147" y="169"/>
                  </a:moveTo>
                  <a:cubicBezTo>
                    <a:pt x="148" y="168"/>
                    <a:pt x="149" y="167"/>
                    <a:pt x="150" y="166"/>
                  </a:cubicBezTo>
                  <a:cubicBezTo>
                    <a:pt x="150" y="166"/>
                    <a:pt x="150" y="166"/>
                    <a:pt x="149" y="166"/>
                  </a:cubicBezTo>
                  <a:cubicBezTo>
                    <a:pt x="148" y="167"/>
                    <a:pt x="148" y="168"/>
                    <a:pt x="147" y="169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4"/>
                    <a:pt x="31" y="24"/>
                  </a:cubicBezTo>
                  <a:cubicBezTo>
                    <a:pt x="32" y="25"/>
                    <a:pt x="33" y="26"/>
                    <a:pt x="34" y="27"/>
                  </a:cubicBezTo>
                  <a:cubicBezTo>
                    <a:pt x="34" y="25"/>
                    <a:pt x="33" y="24"/>
                    <a:pt x="31" y="23"/>
                  </a:cubicBezTo>
                  <a:close/>
                  <a:moveTo>
                    <a:pt x="113" y="127"/>
                  </a:moveTo>
                  <a:cubicBezTo>
                    <a:pt x="114" y="127"/>
                    <a:pt x="115" y="126"/>
                    <a:pt x="116" y="126"/>
                  </a:cubicBezTo>
                  <a:cubicBezTo>
                    <a:pt x="114" y="125"/>
                    <a:pt x="114" y="125"/>
                    <a:pt x="114" y="126"/>
                  </a:cubicBezTo>
                  <a:cubicBezTo>
                    <a:pt x="113" y="127"/>
                    <a:pt x="113" y="127"/>
                    <a:pt x="113" y="127"/>
                  </a:cubicBezTo>
                  <a:close/>
                  <a:moveTo>
                    <a:pt x="82" y="184"/>
                  </a:moveTo>
                  <a:cubicBezTo>
                    <a:pt x="81" y="185"/>
                    <a:pt x="79" y="186"/>
                    <a:pt x="79" y="186"/>
                  </a:cubicBezTo>
                  <a:cubicBezTo>
                    <a:pt x="80" y="187"/>
                    <a:pt x="82" y="185"/>
                    <a:pt x="82" y="184"/>
                  </a:cubicBezTo>
                  <a:close/>
                  <a:moveTo>
                    <a:pt x="87" y="156"/>
                  </a:moveTo>
                  <a:cubicBezTo>
                    <a:pt x="89" y="156"/>
                    <a:pt x="90" y="156"/>
                    <a:pt x="92" y="156"/>
                  </a:cubicBezTo>
                  <a:cubicBezTo>
                    <a:pt x="90" y="156"/>
                    <a:pt x="89" y="156"/>
                    <a:pt x="87" y="155"/>
                  </a:cubicBezTo>
                  <a:cubicBezTo>
                    <a:pt x="87" y="156"/>
                    <a:pt x="87" y="156"/>
                    <a:pt x="87" y="156"/>
                  </a:cubicBezTo>
                  <a:close/>
                  <a:moveTo>
                    <a:pt x="13" y="120"/>
                  </a:moveTo>
                  <a:cubicBezTo>
                    <a:pt x="12" y="121"/>
                    <a:pt x="12" y="122"/>
                    <a:pt x="11" y="123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2" y="122"/>
                    <a:pt x="13" y="122"/>
                    <a:pt x="14" y="121"/>
                  </a:cubicBezTo>
                  <a:cubicBezTo>
                    <a:pt x="13" y="121"/>
                    <a:pt x="13" y="121"/>
                    <a:pt x="13" y="120"/>
                  </a:cubicBezTo>
                  <a:close/>
                  <a:moveTo>
                    <a:pt x="14" y="172"/>
                  </a:moveTo>
                  <a:cubicBezTo>
                    <a:pt x="13" y="172"/>
                    <a:pt x="13" y="172"/>
                    <a:pt x="12" y="172"/>
                  </a:cubicBezTo>
                  <a:cubicBezTo>
                    <a:pt x="12" y="173"/>
                    <a:pt x="12" y="173"/>
                    <a:pt x="12" y="174"/>
                  </a:cubicBezTo>
                  <a:cubicBezTo>
                    <a:pt x="13" y="173"/>
                    <a:pt x="13" y="173"/>
                    <a:pt x="14" y="172"/>
                  </a:cubicBezTo>
                  <a:close/>
                  <a:moveTo>
                    <a:pt x="29" y="98"/>
                  </a:moveTo>
                  <a:cubicBezTo>
                    <a:pt x="30" y="98"/>
                    <a:pt x="31" y="97"/>
                    <a:pt x="32" y="96"/>
                  </a:cubicBezTo>
                  <a:cubicBezTo>
                    <a:pt x="31" y="97"/>
                    <a:pt x="30" y="97"/>
                    <a:pt x="29" y="98"/>
                  </a:cubicBezTo>
                  <a:close/>
                  <a:moveTo>
                    <a:pt x="117" y="215"/>
                  </a:moveTo>
                  <a:cubicBezTo>
                    <a:pt x="116" y="215"/>
                    <a:pt x="116" y="216"/>
                    <a:pt x="115" y="216"/>
                  </a:cubicBezTo>
                  <a:cubicBezTo>
                    <a:pt x="116" y="216"/>
                    <a:pt x="117" y="216"/>
                    <a:pt x="119" y="215"/>
                  </a:cubicBezTo>
                  <a:cubicBezTo>
                    <a:pt x="118" y="215"/>
                    <a:pt x="117" y="215"/>
                    <a:pt x="117" y="215"/>
                  </a:cubicBezTo>
                  <a:close/>
                  <a:moveTo>
                    <a:pt x="120" y="242"/>
                  </a:moveTo>
                  <a:cubicBezTo>
                    <a:pt x="119" y="242"/>
                    <a:pt x="118" y="242"/>
                    <a:pt x="118" y="242"/>
                  </a:cubicBezTo>
                  <a:cubicBezTo>
                    <a:pt x="118" y="243"/>
                    <a:pt x="119" y="243"/>
                    <a:pt x="119" y="243"/>
                  </a:cubicBezTo>
                  <a:cubicBezTo>
                    <a:pt x="119" y="243"/>
                    <a:pt x="120" y="242"/>
                    <a:pt x="120" y="242"/>
                  </a:cubicBezTo>
                  <a:close/>
                  <a:moveTo>
                    <a:pt x="64" y="107"/>
                  </a:moveTo>
                  <a:cubicBezTo>
                    <a:pt x="63" y="107"/>
                    <a:pt x="63" y="107"/>
                    <a:pt x="62" y="107"/>
                  </a:cubicBezTo>
                  <a:cubicBezTo>
                    <a:pt x="62" y="107"/>
                    <a:pt x="62" y="107"/>
                    <a:pt x="61" y="107"/>
                  </a:cubicBezTo>
                  <a:cubicBezTo>
                    <a:pt x="62" y="108"/>
                    <a:pt x="63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lose/>
                  <a:moveTo>
                    <a:pt x="127" y="257"/>
                  </a:moveTo>
                  <a:cubicBezTo>
                    <a:pt x="127" y="257"/>
                    <a:pt x="128" y="258"/>
                    <a:pt x="128" y="257"/>
                  </a:cubicBezTo>
                  <a:cubicBezTo>
                    <a:pt x="128" y="257"/>
                    <a:pt x="128" y="256"/>
                    <a:pt x="129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7" y="256"/>
                    <a:pt x="127" y="256"/>
                  </a:cubicBezTo>
                  <a:cubicBezTo>
                    <a:pt x="127" y="256"/>
                    <a:pt x="127" y="257"/>
                    <a:pt x="127" y="257"/>
                  </a:cubicBezTo>
                  <a:close/>
                  <a:moveTo>
                    <a:pt x="135" y="242"/>
                  </a:moveTo>
                  <a:cubicBezTo>
                    <a:pt x="136" y="241"/>
                    <a:pt x="137" y="240"/>
                    <a:pt x="138" y="239"/>
                  </a:cubicBezTo>
                  <a:cubicBezTo>
                    <a:pt x="137" y="239"/>
                    <a:pt x="136" y="240"/>
                    <a:pt x="135" y="242"/>
                  </a:cubicBezTo>
                  <a:close/>
                  <a:moveTo>
                    <a:pt x="74" y="247"/>
                  </a:moveTo>
                  <a:cubicBezTo>
                    <a:pt x="74" y="247"/>
                    <a:pt x="74" y="247"/>
                    <a:pt x="74" y="247"/>
                  </a:cubicBezTo>
                  <a:cubicBezTo>
                    <a:pt x="74" y="247"/>
                    <a:pt x="74" y="248"/>
                    <a:pt x="75" y="248"/>
                  </a:cubicBezTo>
                  <a:cubicBezTo>
                    <a:pt x="75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7"/>
                  </a:cubicBezTo>
                  <a:cubicBezTo>
                    <a:pt x="75" y="247"/>
                    <a:pt x="74" y="247"/>
                    <a:pt x="74" y="247"/>
                  </a:cubicBezTo>
                  <a:close/>
                  <a:moveTo>
                    <a:pt x="132" y="193"/>
                  </a:moveTo>
                  <a:cubicBezTo>
                    <a:pt x="132" y="193"/>
                    <a:pt x="132" y="192"/>
                    <a:pt x="132" y="192"/>
                  </a:cubicBezTo>
                  <a:cubicBezTo>
                    <a:pt x="132" y="193"/>
                    <a:pt x="131" y="193"/>
                    <a:pt x="130" y="193"/>
                  </a:cubicBezTo>
                  <a:cubicBezTo>
                    <a:pt x="130" y="194"/>
                    <a:pt x="130" y="194"/>
                    <a:pt x="131" y="195"/>
                  </a:cubicBezTo>
                  <a:cubicBezTo>
                    <a:pt x="131" y="194"/>
                    <a:pt x="132" y="193"/>
                    <a:pt x="132" y="193"/>
                  </a:cubicBezTo>
                  <a:close/>
                  <a:moveTo>
                    <a:pt x="77" y="189"/>
                  </a:moveTo>
                  <a:cubicBezTo>
                    <a:pt x="76" y="189"/>
                    <a:pt x="76" y="188"/>
                    <a:pt x="76" y="188"/>
                  </a:cubicBezTo>
                  <a:cubicBezTo>
                    <a:pt x="75" y="188"/>
                    <a:pt x="75" y="189"/>
                    <a:pt x="75" y="189"/>
                  </a:cubicBezTo>
                  <a:cubicBezTo>
                    <a:pt x="75" y="189"/>
                    <a:pt x="76" y="190"/>
                    <a:pt x="77" y="189"/>
                  </a:cubicBezTo>
                  <a:close/>
                  <a:moveTo>
                    <a:pt x="135" y="128"/>
                  </a:moveTo>
                  <a:cubicBezTo>
                    <a:pt x="136" y="128"/>
                    <a:pt x="136" y="128"/>
                    <a:pt x="137" y="128"/>
                  </a:cubicBezTo>
                  <a:cubicBezTo>
                    <a:pt x="137" y="127"/>
                    <a:pt x="138" y="127"/>
                    <a:pt x="138" y="127"/>
                  </a:cubicBezTo>
                  <a:cubicBezTo>
                    <a:pt x="139" y="127"/>
                    <a:pt x="139" y="127"/>
                    <a:pt x="139" y="126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7"/>
                    <a:pt x="136" y="127"/>
                    <a:pt x="135" y="128"/>
                  </a:cubicBezTo>
                  <a:close/>
                  <a:moveTo>
                    <a:pt x="88" y="96"/>
                  </a:moveTo>
                  <a:cubicBezTo>
                    <a:pt x="88" y="97"/>
                    <a:pt x="88" y="97"/>
                    <a:pt x="89" y="98"/>
                  </a:cubicBezTo>
                  <a:cubicBezTo>
                    <a:pt x="89" y="97"/>
                    <a:pt x="89" y="96"/>
                    <a:pt x="89" y="95"/>
                  </a:cubicBezTo>
                  <a:cubicBezTo>
                    <a:pt x="88" y="95"/>
                    <a:pt x="88" y="96"/>
                    <a:pt x="88" y="96"/>
                  </a:cubicBezTo>
                  <a:close/>
                  <a:moveTo>
                    <a:pt x="112" y="226"/>
                  </a:moveTo>
                  <a:cubicBezTo>
                    <a:pt x="112" y="227"/>
                    <a:pt x="112" y="227"/>
                    <a:pt x="113" y="228"/>
                  </a:cubicBezTo>
                  <a:cubicBezTo>
                    <a:pt x="113" y="227"/>
                    <a:pt x="114" y="227"/>
                    <a:pt x="114" y="227"/>
                  </a:cubicBezTo>
                  <a:cubicBezTo>
                    <a:pt x="114" y="227"/>
                    <a:pt x="114" y="227"/>
                    <a:pt x="114" y="227"/>
                  </a:cubicBezTo>
                  <a:cubicBezTo>
                    <a:pt x="113" y="227"/>
                    <a:pt x="113" y="226"/>
                    <a:pt x="112" y="226"/>
                  </a:cubicBezTo>
                  <a:close/>
                  <a:moveTo>
                    <a:pt x="7" y="173"/>
                  </a:moveTo>
                  <a:cubicBezTo>
                    <a:pt x="7" y="173"/>
                    <a:pt x="6" y="173"/>
                    <a:pt x="6" y="173"/>
                  </a:cubicBezTo>
                  <a:cubicBezTo>
                    <a:pt x="6" y="174"/>
                    <a:pt x="6" y="175"/>
                    <a:pt x="6" y="176"/>
                  </a:cubicBezTo>
                  <a:cubicBezTo>
                    <a:pt x="7" y="175"/>
                    <a:pt x="7" y="174"/>
                    <a:pt x="7" y="173"/>
                  </a:cubicBezTo>
                  <a:close/>
                  <a:moveTo>
                    <a:pt x="50" y="33"/>
                  </a:moveTo>
                  <a:cubicBezTo>
                    <a:pt x="50" y="32"/>
                    <a:pt x="51" y="32"/>
                    <a:pt x="52" y="32"/>
                  </a:cubicBezTo>
                  <a:cubicBezTo>
                    <a:pt x="51" y="32"/>
                    <a:pt x="50" y="32"/>
                    <a:pt x="49" y="32"/>
                  </a:cubicBezTo>
                  <a:cubicBezTo>
                    <a:pt x="49" y="32"/>
                    <a:pt x="49" y="32"/>
                    <a:pt x="50" y="33"/>
                  </a:cubicBezTo>
                  <a:close/>
                  <a:moveTo>
                    <a:pt x="99" y="153"/>
                  </a:moveTo>
                  <a:cubicBezTo>
                    <a:pt x="99" y="153"/>
                    <a:pt x="99" y="154"/>
                    <a:pt x="99" y="154"/>
                  </a:cubicBezTo>
                  <a:cubicBezTo>
                    <a:pt x="100" y="153"/>
                    <a:pt x="100" y="153"/>
                    <a:pt x="101" y="153"/>
                  </a:cubicBezTo>
                  <a:cubicBezTo>
                    <a:pt x="101" y="152"/>
                    <a:pt x="100" y="152"/>
                    <a:pt x="100" y="151"/>
                  </a:cubicBezTo>
                  <a:cubicBezTo>
                    <a:pt x="100" y="152"/>
                    <a:pt x="99" y="153"/>
                    <a:pt x="99" y="153"/>
                  </a:cubicBezTo>
                  <a:close/>
                  <a:moveTo>
                    <a:pt x="61" y="106"/>
                  </a:moveTo>
                  <a:cubicBezTo>
                    <a:pt x="62" y="106"/>
                    <a:pt x="62" y="106"/>
                    <a:pt x="63" y="105"/>
                  </a:cubicBezTo>
                  <a:cubicBezTo>
                    <a:pt x="63" y="105"/>
                    <a:pt x="63" y="105"/>
                    <a:pt x="63" y="104"/>
                  </a:cubicBezTo>
                  <a:cubicBezTo>
                    <a:pt x="62" y="105"/>
                    <a:pt x="61" y="105"/>
                    <a:pt x="61" y="106"/>
                  </a:cubicBezTo>
                  <a:close/>
                  <a:moveTo>
                    <a:pt x="156" y="185"/>
                  </a:moveTo>
                  <a:cubicBezTo>
                    <a:pt x="156" y="185"/>
                    <a:pt x="156" y="185"/>
                    <a:pt x="156" y="185"/>
                  </a:cubicBezTo>
                  <a:cubicBezTo>
                    <a:pt x="156" y="185"/>
                    <a:pt x="157" y="185"/>
                    <a:pt x="157" y="185"/>
                  </a:cubicBezTo>
                  <a:cubicBezTo>
                    <a:pt x="157" y="184"/>
                    <a:pt x="157" y="183"/>
                    <a:pt x="157" y="182"/>
                  </a:cubicBezTo>
                  <a:cubicBezTo>
                    <a:pt x="156" y="183"/>
                    <a:pt x="156" y="184"/>
                    <a:pt x="156" y="185"/>
                  </a:cubicBezTo>
                  <a:close/>
                  <a:moveTo>
                    <a:pt x="124" y="126"/>
                  </a:moveTo>
                  <a:cubicBezTo>
                    <a:pt x="123" y="126"/>
                    <a:pt x="122" y="126"/>
                    <a:pt x="122" y="126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2" y="127"/>
                    <a:pt x="123" y="127"/>
                    <a:pt x="124" y="126"/>
                  </a:cubicBezTo>
                  <a:close/>
                  <a:moveTo>
                    <a:pt x="81" y="244"/>
                  </a:moveTo>
                  <a:cubicBezTo>
                    <a:pt x="81" y="245"/>
                    <a:pt x="80" y="245"/>
                    <a:pt x="80" y="246"/>
                  </a:cubicBezTo>
                  <a:cubicBezTo>
                    <a:pt x="81" y="246"/>
                    <a:pt x="81" y="246"/>
                    <a:pt x="82" y="246"/>
                  </a:cubicBezTo>
                  <a:cubicBezTo>
                    <a:pt x="82" y="245"/>
                    <a:pt x="81" y="245"/>
                    <a:pt x="81" y="244"/>
                  </a:cubicBezTo>
                  <a:close/>
                  <a:moveTo>
                    <a:pt x="135" y="217"/>
                  </a:moveTo>
                  <a:cubicBezTo>
                    <a:pt x="135" y="217"/>
                    <a:pt x="135" y="217"/>
                    <a:pt x="135" y="217"/>
                  </a:cubicBezTo>
                  <a:cubicBezTo>
                    <a:pt x="135" y="217"/>
                    <a:pt x="136" y="217"/>
                    <a:pt x="137" y="217"/>
                  </a:cubicBezTo>
                  <a:cubicBezTo>
                    <a:pt x="136" y="217"/>
                    <a:pt x="136" y="216"/>
                    <a:pt x="136" y="216"/>
                  </a:cubicBezTo>
                  <a:cubicBezTo>
                    <a:pt x="135" y="216"/>
                    <a:pt x="135" y="217"/>
                    <a:pt x="135" y="217"/>
                  </a:cubicBezTo>
                  <a:close/>
                  <a:moveTo>
                    <a:pt x="63" y="136"/>
                  </a:move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1" y="136"/>
                    <a:pt x="60" y="136"/>
                  </a:cubicBezTo>
                  <a:cubicBezTo>
                    <a:pt x="60" y="136"/>
                    <a:pt x="60" y="136"/>
                    <a:pt x="60" y="137"/>
                  </a:cubicBezTo>
                  <a:cubicBezTo>
                    <a:pt x="61" y="136"/>
                    <a:pt x="62" y="136"/>
                    <a:pt x="63" y="136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8" y="16"/>
                    <a:pt x="46" y="16"/>
                    <a:pt x="45" y="17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7"/>
                    <a:pt x="45" y="17"/>
                    <a:pt x="45" y="18"/>
                  </a:cubicBezTo>
                  <a:cubicBezTo>
                    <a:pt x="46" y="17"/>
                    <a:pt x="48" y="16"/>
                    <a:pt x="49" y="15"/>
                  </a:cubicBezTo>
                  <a:close/>
                  <a:moveTo>
                    <a:pt x="8" y="205"/>
                  </a:moveTo>
                  <a:cubicBezTo>
                    <a:pt x="8" y="206"/>
                    <a:pt x="9" y="207"/>
                    <a:pt x="9" y="208"/>
                  </a:cubicBezTo>
                  <a:cubicBezTo>
                    <a:pt x="9" y="206"/>
                    <a:pt x="9" y="205"/>
                    <a:pt x="8" y="205"/>
                  </a:cubicBezTo>
                  <a:close/>
                  <a:moveTo>
                    <a:pt x="77" y="165"/>
                  </a:moveTo>
                  <a:cubicBezTo>
                    <a:pt x="76" y="165"/>
                    <a:pt x="75" y="165"/>
                    <a:pt x="74" y="165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5" y="165"/>
                    <a:pt x="76" y="166"/>
                  </a:cubicBezTo>
                  <a:cubicBezTo>
                    <a:pt x="76" y="166"/>
                    <a:pt x="77" y="165"/>
                    <a:pt x="77" y="165"/>
                  </a:cubicBezTo>
                  <a:close/>
                  <a:moveTo>
                    <a:pt x="94" y="139"/>
                  </a:moveTo>
                  <a:cubicBezTo>
                    <a:pt x="93" y="140"/>
                    <a:pt x="93" y="141"/>
                    <a:pt x="93" y="141"/>
                  </a:cubicBezTo>
                  <a:cubicBezTo>
                    <a:pt x="93" y="142"/>
                    <a:pt x="94" y="141"/>
                    <a:pt x="94" y="141"/>
                  </a:cubicBezTo>
                  <a:cubicBezTo>
                    <a:pt x="94" y="140"/>
                    <a:pt x="94" y="140"/>
                    <a:pt x="94" y="139"/>
                  </a:cubicBezTo>
                  <a:close/>
                  <a:moveTo>
                    <a:pt x="102" y="96"/>
                  </a:moveTo>
                  <a:cubicBezTo>
                    <a:pt x="101" y="96"/>
                    <a:pt x="101" y="95"/>
                    <a:pt x="100" y="95"/>
                  </a:cubicBezTo>
                  <a:cubicBezTo>
                    <a:pt x="101" y="96"/>
                    <a:pt x="101" y="97"/>
                    <a:pt x="101" y="97"/>
                  </a:cubicBezTo>
                  <a:cubicBezTo>
                    <a:pt x="102" y="97"/>
                    <a:pt x="102" y="97"/>
                    <a:pt x="102" y="96"/>
                  </a:cubicBezTo>
                  <a:close/>
                  <a:moveTo>
                    <a:pt x="15" y="169"/>
                  </a:moveTo>
                  <a:cubicBezTo>
                    <a:pt x="15" y="170"/>
                    <a:pt x="15" y="170"/>
                    <a:pt x="16" y="171"/>
                  </a:cubicBezTo>
                  <a:cubicBezTo>
                    <a:pt x="16" y="171"/>
                    <a:pt x="17" y="170"/>
                    <a:pt x="17" y="170"/>
                  </a:cubicBezTo>
                  <a:cubicBezTo>
                    <a:pt x="16" y="170"/>
                    <a:pt x="16" y="169"/>
                    <a:pt x="15" y="169"/>
                  </a:cubicBezTo>
                  <a:close/>
                  <a:moveTo>
                    <a:pt x="17" y="197"/>
                  </a:moveTo>
                  <a:cubicBezTo>
                    <a:pt x="18" y="197"/>
                    <a:pt x="18" y="196"/>
                    <a:pt x="18" y="195"/>
                  </a:cubicBezTo>
                  <a:cubicBezTo>
                    <a:pt x="18" y="196"/>
                    <a:pt x="17" y="196"/>
                    <a:pt x="17" y="196"/>
                  </a:cubicBezTo>
                  <a:cubicBezTo>
                    <a:pt x="17" y="197"/>
                    <a:pt x="17" y="197"/>
                    <a:pt x="17" y="197"/>
                  </a:cubicBezTo>
                  <a:close/>
                  <a:moveTo>
                    <a:pt x="114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4" y="151"/>
                    <a:pt x="113" y="152"/>
                    <a:pt x="112" y="152"/>
                  </a:cubicBezTo>
                  <a:cubicBezTo>
                    <a:pt x="111" y="152"/>
                    <a:pt x="111" y="152"/>
                    <a:pt x="111" y="153"/>
                  </a:cubicBezTo>
                  <a:cubicBezTo>
                    <a:pt x="112" y="152"/>
                    <a:pt x="113" y="152"/>
                    <a:pt x="114" y="151"/>
                  </a:cubicBezTo>
                  <a:close/>
                  <a:moveTo>
                    <a:pt x="160" y="161"/>
                  </a:moveTo>
                  <a:cubicBezTo>
                    <a:pt x="159" y="160"/>
                    <a:pt x="159" y="159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9"/>
                    <a:pt x="159" y="160"/>
                    <a:pt x="159" y="161"/>
                  </a:cubicBezTo>
                  <a:cubicBezTo>
                    <a:pt x="159" y="161"/>
                    <a:pt x="159" y="161"/>
                    <a:pt x="160" y="161"/>
                  </a:cubicBezTo>
                  <a:close/>
                  <a:moveTo>
                    <a:pt x="101" y="244"/>
                  </a:moveTo>
                  <a:cubicBezTo>
                    <a:pt x="101" y="243"/>
                    <a:pt x="101" y="242"/>
                    <a:pt x="102" y="241"/>
                  </a:cubicBezTo>
                  <a:cubicBezTo>
                    <a:pt x="101" y="242"/>
                    <a:pt x="101" y="242"/>
                    <a:pt x="100" y="243"/>
                  </a:cubicBezTo>
                  <a:cubicBezTo>
                    <a:pt x="100" y="243"/>
                    <a:pt x="101" y="243"/>
                    <a:pt x="101" y="244"/>
                  </a:cubicBezTo>
                  <a:close/>
                  <a:moveTo>
                    <a:pt x="149" y="138"/>
                  </a:moveTo>
                  <a:cubicBezTo>
                    <a:pt x="148" y="138"/>
                    <a:pt x="148" y="138"/>
                    <a:pt x="148" y="138"/>
                  </a:cubicBezTo>
                  <a:cubicBezTo>
                    <a:pt x="148" y="138"/>
                    <a:pt x="148" y="139"/>
                    <a:pt x="148" y="139"/>
                  </a:cubicBezTo>
                  <a:cubicBezTo>
                    <a:pt x="147" y="139"/>
                    <a:pt x="147" y="139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40"/>
                    <a:pt x="149" y="140"/>
                    <a:pt x="149" y="139"/>
                  </a:cubicBezTo>
                  <a:cubicBezTo>
                    <a:pt x="149" y="139"/>
                    <a:pt x="149" y="139"/>
                    <a:pt x="149" y="138"/>
                  </a:cubicBezTo>
                  <a:close/>
                  <a:moveTo>
                    <a:pt x="7" y="114"/>
                  </a:moveTo>
                  <a:cubicBezTo>
                    <a:pt x="7" y="114"/>
                    <a:pt x="7" y="114"/>
                    <a:pt x="7" y="114"/>
                  </a:cubicBezTo>
                  <a:cubicBezTo>
                    <a:pt x="7" y="115"/>
                    <a:pt x="7" y="117"/>
                    <a:pt x="7" y="118"/>
                  </a:cubicBezTo>
                  <a:cubicBezTo>
                    <a:pt x="7" y="118"/>
                    <a:pt x="7" y="118"/>
                    <a:pt x="7" y="117"/>
                  </a:cubicBezTo>
                  <a:cubicBezTo>
                    <a:pt x="7" y="117"/>
                    <a:pt x="7" y="117"/>
                    <a:pt x="7" y="116"/>
                  </a:cubicBezTo>
                  <a:cubicBezTo>
                    <a:pt x="7" y="116"/>
                    <a:pt x="7" y="115"/>
                    <a:pt x="7" y="114"/>
                  </a:cubicBezTo>
                  <a:close/>
                  <a:moveTo>
                    <a:pt x="33" y="258"/>
                  </a:moveTo>
                  <a:cubicBezTo>
                    <a:pt x="32" y="259"/>
                    <a:pt x="32" y="259"/>
                    <a:pt x="31" y="259"/>
                  </a:cubicBezTo>
                  <a:cubicBezTo>
                    <a:pt x="32" y="259"/>
                    <a:pt x="33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4" y="259"/>
                    <a:pt x="33" y="259"/>
                    <a:pt x="33" y="258"/>
                  </a:cubicBezTo>
                  <a:close/>
                  <a:moveTo>
                    <a:pt x="110" y="231"/>
                  </a:moveTo>
                  <a:cubicBezTo>
                    <a:pt x="110" y="231"/>
                    <a:pt x="110" y="231"/>
                    <a:pt x="110" y="231"/>
                  </a:cubicBezTo>
                  <a:cubicBezTo>
                    <a:pt x="111" y="231"/>
                    <a:pt x="112" y="231"/>
                    <a:pt x="113" y="231"/>
                  </a:cubicBezTo>
                  <a:cubicBezTo>
                    <a:pt x="113" y="230"/>
                    <a:pt x="112" y="230"/>
                    <a:pt x="112" y="230"/>
                  </a:cubicBezTo>
                  <a:cubicBezTo>
                    <a:pt x="111" y="230"/>
                    <a:pt x="111" y="231"/>
                    <a:pt x="110" y="231"/>
                  </a:cubicBezTo>
                  <a:close/>
                  <a:moveTo>
                    <a:pt x="87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6" y="181"/>
                    <a:pt x="85" y="182"/>
                    <a:pt x="84" y="183"/>
                  </a:cubicBezTo>
                  <a:cubicBezTo>
                    <a:pt x="84" y="183"/>
                    <a:pt x="84" y="183"/>
                    <a:pt x="84" y="184"/>
                  </a:cubicBezTo>
                  <a:cubicBezTo>
                    <a:pt x="85" y="183"/>
                    <a:pt x="86" y="182"/>
                    <a:pt x="87" y="181"/>
                  </a:cubicBezTo>
                  <a:close/>
                  <a:moveTo>
                    <a:pt x="12" y="91"/>
                  </a:moveTo>
                  <a:cubicBezTo>
                    <a:pt x="11" y="91"/>
                    <a:pt x="11" y="92"/>
                    <a:pt x="10" y="93"/>
                  </a:cubicBezTo>
                  <a:cubicBezTo>
                    <a:pt x="10" y="93"/>
                    <a:pt x="10" y="94"/>
                    <a:pt x="10" y="94"/>
                  </a:cubicBezTo>
                  <a:cubicBezTo>
                    <a:pt x="11" y="93"/>
                    <a:pt x="12" y="91"/>
                    <a:pt x="12" y="91"/>
                  </a:cubicBezTo>
                  <a:close/>
                  <a:moveTo>
                    <a:pt x="148" y="107"/>
                  </a:moveTo>
                  <a:cubicBezTo>
                    <a:pt x="148" y="107"/>
                    <a:pt x="148" y="107"/>
                    <a:pt x="148" y="107"/>
                  </a:cubicBezTo>
                  <a:cubicBezTo>
                    <a:pt x="149" y="106"/>
                    <a:pt x="150" y="105"/>
                    <a:pt x="150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9" y="105"/>
                    <a:pt x="149" y="106"/>
                    <a:pt x="148" y="107"/>
                  </a:cubicBezTo>
                  <a:close/>
                  <a:moveTo>
                    <a:pt x="126" y="256"/>
                  </a:moveTo>
                  <a:cubicBezTo>
                    <a:pt x="125" y="256"/>
                    <a:pt x="124" y="256"/>
                    <a:pt x="123" y="257"/>
                  </a:cubicBezTo>
                  <a:cubicBezTo>
                    <a:pt x="124" y="257"/>
                    <a:pt x="124" y="257"/>
                    <a:pt x="125" y="257"/>
                  </a:cubicBezTo>
                  <a:cubicBezTo>
                    <a:pt x="125" y="257"/>
                    <a:pt x="125" y="256"/>
                    <a:pt x="126" y="256"/>
                  </a:cubicBezTo>
                  <a:close/>
                  <a:moveTo>
                    <a:pt x="156" y="174"/>
                  </a:moveTo>
                  <a:cubicBezTo>
                    <a:pt x="156" y="174"/>
                    <a:pt x="157" y="174"/>
                    <a:pt x="157" y="174"/>
                  </a:cubicBezTo>
                  <a:cubicBezTo>
                    <a:pt x="157" y="173"/>
                    <a:pt x="156" y="172"/>
                    <a:pt x="156" y="171"/>
                  </a:cubicBezTo>
                  <a:cubicBezTo>
                    <a:pt x="156" y="171"/>
                    <a:pt x="156" y="171"/>
                    <a:pt x="156" y="171"/>
                  </a:cubicBezTo>
                  <a:cubicBezTo>
                    <a:pt x="156" y="171"/>
                    <a:pt x="156" y="173"/>
                    <a:pt x="156" y="174"/>
                  </a:cubicBezTo>
                  <a:close/>
                  <a:moveTo>
                    <a:pt x="157" y="97"/>
                  </a:moveTo>
                  <a:cubicBezTo>
                    <a:pt x="157" y="97"/>
                    <a:pt x="157" y="97"/>
                    <a:pt x="157" y="97"/>
                  </a:cubicBezTo>
                  <a:cubicBezTo>
                    <a:pt x="157" y="98"/>
                    <a:pt x="157" y="99"/>
                    <a:pt x="157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100"/>
                    <a:pt x="157" y="100"/>
                    <a:pt x="157" y="100"/>
                  </a:cubicBezTo>
                  <a:cubicBezTo>
                    <a:pt x="157" y="99"/>
                    <a:pt x="157" y="98"/>
                    <a:pt x="157" y="97"/>
                  </a:cubicBezTo>
                  <a:close/>
                  <a:moveTo>
                    <a:pt x="34" y="104"/>
                  </a:moveTo>
                  <a:cubicBezTo>
                    <a:pt x="35" y="103"/>
                    <a:pt x="35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2"/>
                    <a:pt x="34" y="103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lose/>
                  <a:moveTo>
                    <a:pt x="11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3" y="127"/>
                    <a:pt x="13" y="126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3" y="126"/>
                    <a:pt x="12" y="127"/>
                    <a:pt x="11" y="128"/>
                  </a:cubicBezTo>
                  <a:close/>
                  <a:moveTo>
                    <a:pt x="71" y="148"/>
                  </a:moveTo>
                  <a:cubicBezTo>
                    <a:pt x="71" y="148"/>
                    <a:pt x="71" y="148"/>
                    <a:pt x="72" y="148"/>
                  </a:cubicBezTo>
                  <a:cubicBezTo>
                    <a:pt x="72" y="147"/>
                    <a:pt x="72" y="147"/>
                    <a:pt x="73" y="147"/>
                  </a:cubicBezTo>
                  <a:cubicBezTo>
                    <a:pt x="72" y="147"/>
                    <a:pt x="71" y="147"/>
                    <a:pt x="71" y="148"/>
                  </a:cubicBezTo>
                  <a:close/>
                  <a:moveTo>
                    <a:pt x="107" y="164"/>
                  </a:moveTo>
                  <a:cubicBezTo>
                    <a:pt x="109" y="164"/>
                    <a:pt x="109" y="164"/>
                    <a:pt x="109" y="163"/>
                  </a:cubicBezTo>
                  <a:cubicBezTo>
                    <a:pt x="108" y="163"/>
                    <a:pt x="108" y="163"/>
                    <a:pt x="107" y="164"/>
                  </a:cubicBezTo>
                  <a:close/>
                  <a:moveTo>
                    <a:pt x="120" y="168"/>
                  </a:moveTo>
                  <a:cubicBezTo>
                    <a:pt x="119" y="168"/>
                    <a:pt x="119" y="168"/>
                    <a:pt x="119" y="168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7" y="170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8" y="169"/>
                    <a:pt x="119" y="169"/>
                    <a:pt x="120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8"/>
                    <a:pt x="120" y="168"/>
                    <a:pt x="120" y="168"/>
                  </a:cubicBezTo>
                  <a:close/>
                  <a:moveTo>
                    <a:pt x="130" y="128"/>
                  </a:moveTo>
                  <a:cubicBezTo>
                    <a:pt x="131" y="127"/>
                    <a:pt x="131" y="127"/>
                    <a:pt x="131" y="126"/>
                  </a:cubicBezTo>
                  <a:cubicBezTo>
                    <a:pt x="131" y="127"/>
                    <a:pt x="130" y="127"/>
                    <a:pt x="129" y="127"/>
                  </a:cubicBezTo>
                  <a:cubicBezTo>
                    <a:pt x="130" y="127"/>
                    <a:pt x="130" y="127"/>
                    <a:pt x="130" y="128"/>
                  </a:cubicBezTo>
                  <a:close/>
                  <a:moveTo>
                    <a:pt x="34" y="97"/>
                  </a:moveTo>
                  <a:cubicBezTo>
                    <a:pt x="34" y="97"/>
                    <a:pt x="34" y="97"/>
                    <a:pt x="34" y="97"/>
                  </a:cubicBezTo>
                  <a:cubicBezTo>
                    <a:pt x="35" y="97"/>
                    <a:pt x="36" y="96"/>
                    <a:pt x="37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5" y="96"/>
                    <a:pt x="35" y="96"/>
                    <a:pt x="34" y="97"/>
                  </a:cubicBezTo>
                  <a:close/>
                  <a:moveTo>
                    <a:pt x="55" y="269"/>
                  </a:moveTo>
                  <a:cubicBezTo>
                    <a:pt x="53" y="268"/>
                    <a:pt x="52" y="268"/>
                    <a:pt x="50" y="268"/>
                  </a:cubicBezTo>
                  <a:cubicBezTo>
                    <a:pt x="52" y="268"/>
                    <a:pt x="53" y="269"/>
                    <a:pt x="55" y="269"/>
                  </a:cubicBezTo>
                  <a:close/>
                  <a:moveTo>
                    <a:pt x="122" y="142"/>
                  </a:moveTo>
                  <a:cubicBezTo>
                    <a:pt x="122" y="142"/>
                    <a:pt x="123" y="142"/>
                    <a:pt x="124" y="142"/>
                  </a:cubicBezTo>
                  <a:cubicBezTo>
                    <a:pt x="123" y="141"/>
                    <a:pt x="122" y="141"/>
                    <a:pt x="122" y="142"/>
                  </a:cubicBezTo>
                  <a:close/>
                  <a:moveTo>
                    <a:pt x="154" y="189"/>
                  </a:moveTo>
                  <a:cubicBezTo>
                    <a:pt x="154" y="190"/>
                    <a:pt x="154" y="191"/>
                    <a:pt x="153" y="191"/>
                  </a:cubicBezTo>
                  <a:cubicBezTo>
                    <a:pt x="154" y="191"/>
                    <a:pt x="154" y="191"/>
                    <a:pt x="154" y="191"/>
                  </a:cubicBezTo>
                  <a:cubicBezTo>
                    <a:pt x="155" y="191"/>
                    <a:pt x="154" y="190"/>
                    <a:pt x="154" y="189"/>
                  </a:cubicBezTo>
                  <a:close/>
                  <a:moveTo>
                    <a:pt x="146" y="123"/>
                  </a:moveTo>
                  <a:cubicBezTo>
                    <a:pt x="145" y="123"/>
                    <a:pt x="144" y="124"/>
                    <a:pt x="143" y="125"/>
                  </a:cubicBezTo>
                  <a:cubicBezTo>
                    <a:pt x="144" y="124"/>
                    <a:pt x="145" y="124"/>
                    <a:pt x="146" y="123"/>
                  </a:cubicBezTo>
                  <a:close/>
                  <a:moveTo>
                    <a:pt x="128" y="248"/>
                  </a:moveTo>
                  <a:cubicBezTo>
                    <a:pt x="126" y="248"/>
                    <a:pt x="125" y="249"/>
                    <a:pt x="124" y="249"/>
                  </a:cubicBezTo>
                  <a:cubicBezTo>
                    <a:pt x="125" y="249"/>
                    <a:pt x="127" y="249"/>
                    <a:pt x="128" y="248"/>
                  </a:cubicBezTo>
                  <a:close/>
                  <a:moveTo>
                    <a:pt x="112" y="131"/>
                  </a:moveTo>
                  <a:cubicBezTo>
                    <a:pt x="112" y="131"/>
                    <a:pt x="113" y="131"/>
                    <a:pt x="114" y="131"/>
                  </a:cubicBezTo>
                  <a:cubicBezTo>
                    <a:pt x="114" y="131"/>
                    <a:pt x="114" y="130"/>
                    <a:pt x="114" y="130"/>
                  </a:cubicBezTo>
                  <a:cubicBezTo>
                    <a:pt x="113" y="130"/>
                    <a:pt x="113" y="130"/>
                    <a:pt x="112" y="130"/>
                  </a:cubicBezTo>
                  <a:cubicBezTo>
                    <a:pt x="112" y="130"/>
                    <a:pt x="112" y="130"/>
                    <a:pt x="112" y="131"/>
                  </a:cubicBezTo>
                  <a:close/>
                  <a:moveTo>
                    <a:pt x="73" y="101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99"/>
                    <a:pt x="73" y="99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3" y="99"/>
                    <a:pt x="73" y="100"/>
                    <a:pt x="73" y="101"/>
                  </a:cubicBezTo>
                  <a:close/>
                  <a:moveTo>
                    <a:pt x="32" y="252"/>
                  </a:moveTo>
                  <a:cubicBezTo>
                    <a:pt x="32" y="251"/>
                    <a:pt x="33" y="251"/>
                    <a:pt x="33" y="250"/>
                  </a:cubicBezTo>
                  <a:cubicBezTo>
                    <a:pt x="32" y="250"/>
                    <a:pt x="32" y="250"/>
                    <a:pt x="31" y="251"/>
                  </a:cubicBezTo>
                  <a:cubicBezTo>
                    <a:pt x="32" y="251"/>
                    <a:pt x="32" y="252"/>
                    <a:pt x="32" y="252"/>
                  </a:cubicBezTo>
                  <a:close/>
                  <a:moveTo>
                    <a:pt x="144" y="233"/>
                  </a:moveTo>
                  <a:cubicBezTo>
                    <a:pt x="143" y="233"/>
                    <a:pt x="143" y="233"/>
                    <a:pt x="143" y="232"/>
                  </a:cubicBezTo>
                  <a:cubicBezTo>
                    <a:pt x="142" y="233"/>
                    <a:pt x="142" y="233"/>
                    <a:pt x="142" y="233"/>
                  </a:cubicBezTo>
                  <a:cubicBezTo>
                    <a:pt x="142" y="234"/>
                    <a:pt x="143" y="234"/>
                    <a:pt x="143" y="234"/>
                  </a:cubicBezTo>
                  <a:cubicBezTo>
                    <a:pt x="143" y="234"/>
                    <a:pt x="143" y="234"/>
                    <a:pt x="144" y="233"/>
                  </a:cubicBezTo>
                  <a:close/>
                  <a:moveTo>
                    <a:pt x="88" y="149"/>
                  </a:moveTo>
                  <a:cubicBezTo>
                    <a:pt x="88" y="149"/>
                    <a:pt x="87" y="149"/>
                    <a:pt x="87" y="149"/>
                  </a:cubicBezTo>
                  <a:cubicBezTo>
                    <a:pt x="87" y="149"/>
                    <a:pt x="87" y="149"/>
                    <a:pt x="86" y="149"/>
                  </a:cubicBezTo>
                  <a:cubicBezTo>
                    <a:pt x="86" y="149"/>
                    <a:pt x="86" y="150"/>
                    <a:pt x="85" y="150"/>
                  </a:cubicBezTo>
                  <a:cubicBezTo>
                    <a:pt x="86" y="150"/>
                    <a:pt x="86" y="150"/>
                    <a:pt x="86" y="150"/>
                  </a:cubicBezTo>
                  <a:cubicBezTo>
                    <a:pt x="87" y="150"/>
                    <a:pt x="87" y="150"/>
                    <a:pt x="88" y="149"/>
                  </a:cubicBezTo>
                  <a:close/>
                  <a:moveTo>
                    <a:pt x="112" y="199"/>
                  </a:moveTo>
                  <a:cubicBezTo>
                    <a:pt x="113" y="199"/>
                    <a:pt x="114" y="199"/>
                    <a:pt x="114" y="198"/>
                  </a:cubicBezTo>
                  <a:cubicBezTo>
                    <a:pt x="114" y="198"/>
                    <a:pt x="114" y="198"/>
                    <a:pt x="113" y="198"/>
                  </a:cubicBezTo>
                  <a:cubicBezTo>
                    <a:pt x="113" y="198"/>
                    <a:pt x="112" y="199"/>
                    <a:pt x="112" y="199"/>
                  </a:cubicBezTo>
                  <a:close/>
                  <a:moveTo>
                    <a:pt x="34" y="253"/>
                  </a:moveTo>
                  <a:cubicBezTo>
                    <a:pt x="34" y="253"/>
                    <a:pt x="34" y="253"/>
                    <a:pt x="35" y="253"/>
                  </a:cubicBezTo>
                  <a:cubicBezTo>
                    <a:pt x="35" y="252"/>
                    <a:pt x="35" y="252"/>
                    <a:pt x="34" y="251"/>
                  </a:cubicBezTo>
                  <a:cubicBezTo>
                    <a:pt x="34" y="252"/>
                    <a:pt x="34" y="252"/>
                    <a:pt x="34" y="253"/>
                  </a:cubicBezTo>
                  <a:close/>
                  <a:moveTo>
                    <a:pt x="124" y="168"/>
                  </a:moveTo>
                  <a:cubicBezTo>
                    <a:pt x="124" y="168"/>
                    <a:pt x="125" y="169"/>
                    <a:pt x="125" y="169"/>
                  </a:cubicBezTo>
                  <a:cubicBezTo>
                    <a:pt x="125" y="169"/>
                    <a:pt x="125" y="168"/>
                    <a:pt x="126" y="168"/>
                  </a:cubicBezTo>
                  <a:cubicBezTo>
                    <a:pt x="126" y="168"/>
                    <a:pt x="125" y="168"/>
                    <a:pt x="125" y="167"/>
                  </a:cubicBezTo>
                  <a:cubicBezTo>
                    <a:pt x="125" y="168"/>
                    <a:pt x="125" y="168"/>
                    <a:pt x="124" y="168"/>
                  </a:cubicBezTo>
                  <a:close/>
                  <a:moveTo>
                    <a:pt x="74" y="95"/>
                  </a:moveTo>
                  <a:cubicBezTo>
                    <a:pt x="75" y="97"/>
                    <a:pt x="75" y="98"/>
                    <a:pt x="75" y="98"/>
                  </a:cubicBezTo>
                  <a:cubicBezTo>
                    <a:pt x="75" y="97"/>
                    <a:pt x="75" y="96"/>
                    <a:pt x="75" y="95"/>
                  </a:cubicBezTo>
                  <a:cubicBezTo>
                    <a:pt x="74" y="95"/>
                    <a:pt x="74" y="95"/>
                    <a:pt x="74" y="95"/>
                  </a:cubicBezTo>
                  <a:close/>
                  <a:moveTo>
                    <a:pt x="71" y="68"/>
                  </a:moveTo>
                  <a:cubicBezTo>
                    <a:pt x="70" y="68"/>
                    <a:pt x="69" y="69"/>
                    <a:pt x="68" y="69"/>
                  </a:cubicBezTo>
                  <a:cubicBezTo>
                    <a:pt x="70" y="69"/>
                    <a:pt x="70" y="69"/>
                    <a:pt x="71" y="68"/>
                  </a:cubicBezTo>
                  <a:close/>
                  <a:moveTo>
                    <a:pt x="50" y="30"/>
                  </a:moveTo>
                  <a:cubicBezTo>
                    <a:pt x="51" y="30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1" y="29"/>
                    <a:pt x="50" y="29"/>
                    <a:pt x="50" y="30"/>
                  </a:cubicBezTo>
                  <a:close/>
                  <a:moveTo>
                    <a:pt x="126" y="129"/>
                  </a:moveTo>
                  <a:cubicBezTo>
                    <a:pt x="127" y="129"/>
                    <a:pt x="128" y="129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7" y="128"/>
                    <a:pt x="127" y="128"/>
                    <a:pt x="126" y="129"/>
                  </a:cubicBezTo>
                  <a:close/>
                  <a:moveTo>
                    <a:pt x="85" y="187"/>
                  </a:moveTo>
                  <a:cubicBezTo>
                    <a:pt x="86" y="188"/>
                    <a:pt x="86" y="188"/>
                    <a:pt x="87" y="187"/>
                  </a:cubicBezTo>
                  <a:cubicBezTo>
                    <a:pt x="86" y="187"/>
                    <a:pt x="85" y="187"/>
                    <a:pt x="85" y="187"/>
                  </a:cubicBezTo>
                  <a:close/>
                  <a:moveTo>
                    <a:pt x="40" y="96"/>
                  </a:moveTo>
                  <a:cubicBezTo>
                    <a:pt x="39" y="96"/>
                    <a:pt x="39" y="95"/>
                    <a:pt x="38" y="97"/>
                  </a:cubicBezTo>
                  <a:cubicBezTo>
                    <a:pt x="38" y="97"/>
                    <a:pt x="39" y="97"/>
                    <a:pt x="39" y="97"/>
                  </a:cubicBezTo>
                  <a:cubicBezTo>
                    <a:pt x="39" y="97"/>
                    <a:pt x="40" y="97"/>
                    <a:pt x="40" y="96"/>
                  </a:cubicBezTo>
                  <a:close/>
                  <a:moveTo>
                    <a:pt x="51" y="89"/>
                  </a:moveTo>
                  <a:cubicBezTo>
                    <a:pt x="52" y="89"/>
                    <a:pt x="52" y="89"/>
                    <a:pt x="53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9"/>
                    <a:pt x="51" y="89"/>
                  </a:cubicBezTo>
                  <a:close/>
                  <a:moveTo>
                    <a:pt x="69" y="165"/>
                  </a:moveTo>
                  <a:cubicBezTo>
                    <a:pt x="70" y="165"/>
                    <a:pt x="70" y="165"/>
                    <a:pt x="71" y="165"/>
                  </a:cubicBezTo>
                  <a:cubicBezTo>
                    <a:pt x="70" y="164"/>
                    <a:pt x="70" y="165"/>
                    <a:pt x="69" y="165"/>
                  </a:cubicBezTo>
                  <a:close/>
                  <a:moveTo>
                    <a:pt x="8" y="191"/>
                  </a:moveTo>
                  <a:cubicBezTo>
                    <a:pt x="8" y="191"/>
                    <a:pt x="8" y="191"/>
                    <a:pt x="9" y="191"/>
                  </a:cubicBezTo>
                  <a:cubicBezTo>
                    <a:pt x="8" y="190"/>
                    <a:pt x="8" y="190"/>
                    <a:pt x="8" y="189"/>
                  </a:cubicBezTo>
                  <a:cubicBezTo>
                    <a:pt x="8" y="189"/>
                    <a:pt x="8" y="190"/>
                    <a:pt x="7" y="190"/>
                  </a:cubicBezTo>
                  <a:cubicBezTo>
                    <a:pt x="8" y="190"/>
                    <a:pt x="8" y="191"/>
                    <a:pt x="8" y="191"/>
                  </a:cubicBezTo>
                  <a:close/>
                  <a:moveTo>
                    <a:pt x="105" y="251"/>
                  </a:moveTo>
                  <a:cubicBezTo>
                    <a:pt x="106" y="251"/>
                    <a:pt x="106" y="251"/>
                    <a:pt x="107" y="251"/>
                  </a:cubicBezTo>
                  <a:cubicBezTo>
                    <a:pt x="107" y="251"/>
                    <a:pt x="107" y="251"/>
                    <a:pt x="107" y="250"/>
                  </a:cubicBezTo>
                  <a:cubicBezTo>
                    <a:pt x="106" y="250"/>
                    <a:pt x="106" y="250"/>
                    <a:pt x="105" y="251"/>
                  </a:cubicBezTo>
                  <a:close/>
                  <a:moveTo>
                    <a:pt x="65" y="206"/>
                  </a:moveTo>
                  <a:cubicBezTo>
                    <a:pt x="66" y="207"/>
                    <a:pt x="67" y="207"/>
                    <a:pt x="67" y="207"/>
                  </a:cubicBezTo>
                  <a:cubicBezTo>
                    <a:pt x="67" y="206"/>
                    <a:pt x="66" y="206"/>
                    <a:pt x="66" y="206"/>
                  </a:cubicBezTo>
                  <a:cubicBezTo>
                    <a:pt x="65" y="206"/>
                    <a:pt x="65" y="206"/>
                    <a:pt x="65" y="206"/>
                  </a:cubicBezTo>
                  <a:close/>
                  <a:moveTo>
                    <a:pt x="31" y="233"/>
                  </a:moveTo>
                  <a:cubicBezTo>
                    <a:pt x="31" y="233"/>
                    <a:pt x="31" y="233"/>
                    <a:pt x="31" y="233"/>
                  </a:cubicBezTo>
                  <a:cubicBezTo>
                    <a:pt x="31" y="233"/>
                    <a:pt x="32" y="234"/>
                    <a:pt x="32" y="234"/>
                  </a:cubicBezTo>
                  <a:cubicBezTo>
                    <a:pt x="33" y="234"/>
                    <a:pt x="33" y="234"/>
                    <a:pt x="33" y="234"/>
                  </a:cubicBezTo>
                  <a:cubicBezTo>
                    <a:pt x="32" y="234"/>
                    <a:pt x="32" y="233"/>
                    <a:pt x="31" y="233"/>
                  </a:cubicBezTo>
                  <a:close/>
                  <a:moveTo>
                    <a:pt x="55" y="19"/>
                  </a:moveTo>
                  <a:cubicBezTo>
                    <a:pt x="55" y="20"/>
                    <a:pt x="54" y="20"/>
                    <a:pt x="54" y="21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5" y="20"/>
                    <a:pt x="55" y="20"/>
                    <a:pt x="55" y="19"/>
                  </a:cubicBezTo>
                  <a:close/>
                  <a:moveTo>
                    <a:pt x="83" y="171"/>
                  </a:moveTo>
                  <a:cubicBezTo>
                    <a:pt x="82" y="171"/>
                    <a:pt x="81" y="171"/>
                    <a:pt x="80" y="172"/>
                  </a:cubicBezTo>
                  <a:cubicBezTo>
                    <a:pt x="81" y="172"/>
                    <a:pt x="82" y="171"/>
                    <a:pt x="83" y="171"/>
                  </a:cubicBezTo>
                  <a:close/>
                  <a:moveTo>
                    <a:pt x="72" y="244"/>
                  </a:moveTo>
                  <a:cubicBezTo>
                    <a:pt x="71" y="244"/>
                    <a:pt x="71" y="244"/>
                    <a:pt x="70" y="245"/>
                  </a:cubicBezTo>
                  <a:cubicBezTo>
                    <a:pt x="71" y="245"/>
                    <a:pt x="71" y="245"/>
                    <a:pt x="72" y="245"/>
                  </a:cubicBezTo>
                  <a:cubicBezTo>
                    <a:pt x="72" y="245"/>
                    <a:pt x="72" y="244"/>
                    <a:pt x="72" y="244"/>
                  </a:cubicBezTo>
                  <a:close/>
                  <a:moveTo>
                    <a:pt x="79" y="248"/>
                  </a:moveTo>
                  <a:cubicBezTo>
                    <a:pt x="80" y="248"/>
                    <a:pt x="81" y="248"/>
                    <a:pt x="82" y="248"/>
                  </a:cubicBezTo>
                  <a:cubicBezTo>
                    <a:pt x="81" y="247"/>
                    <a:pt x="80" y="247"/>
                    <a:pt x="79" y="247"/>
                  </a:cubicBezTo>
                  <a:cubicBezTo>
                    <a:pt x="79" y="247"/>
                    <a:pt x="79" y="248"/>
                    <a:pt x="79" y="248"/>
                  </a:cubicBezTo>
                  <a:close/>
                  <a:moveTo>
                    <a:pt x="138" y="249"/>
                  </a:moveTo>
                  <a:cubicBezTo>
                    <a:pt x="138" y="249"/>
                    <a:pt x="139" y="249"/>
                    <a:pt x="139" y="248"/>
                  </a:cubicBezTo>
                  <a:cubicBezTo>
                    <a:pt x="138" y="248"/>
                    <a:pt x="138" y="248"/>
                    <a:pt x="138" y="249"/>
                  </a:cubicBezTo>
                  <a:close/>
                  <a:moveTo>
                    <a:pt x="120" y="202"/>
                  </a:moveTo>
                  <a:cubicBezTo>
                    <a:pt x="120" y="202"/>
                    <a:pt x="121" y="202"/>
                    <a:pt x="121" y="201"/>
                  </a:cubicBezTo>
                  <a:cubicBezTo>
                    <a:pt x="121" y="200"/>
                    <a:pt x="121" y="200"/>
                    <a:pt x="121" y="201"/>
                  </a:cubicBezTo>
                  <a:cubicBezTo>
                    <a:pt x="120" y="201"/>
                    <a:pt x="120" y="201"/>
                    <a:pt x="120" y="202"/>
                  </a:cubicBezTo>
                  <a:close/>
                  <a:moveTo>
                    <a:pt x="26" y="252"/>
                  </a:moveTo>
                  <a:cubicBezTo>
                    <a:pt x="26" y="252"/>
                    <a:pt x="26" y="253"/>
                    <a:pt x="26" y="253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3"/>
                    <a:pt x="27" y="253"/>
                    <a:pt x="27" y="252"/>
                  </a:cubicBezTo>
                  <a:cubicBezTo>
                    <a:pt x="27" y="252"/>
                    <a:pt x="27" y="252"/>
                    <a:pt x="26" y="252"/>
                  </a:cubicBezTo>
                  <a:close/>
                  <a:moveTo>
                    <a:pt x="43" y="224"/>
                  </a:moveTo>
                  <a:cubicBezTo>
                    <a:pt x="43" y="224"/>
                    <a:pt x="43" y="224"/>
                    <a:pt x="43" y="224"/>
                  </a:cubicBezTo>
                  <a:cubicBezTo>
                    <a:pt x="42" y="224"/>
                    <a:pt x="40" y="223"/>
                    <a:pt x="39" y="224"/>
                  </a:cubicBezTo>
                  <a:cubicBezTo>
                    <a:pt x="40" y="224"/>
                    <a:pt x="42" y="224"/>
                    <a:pt x="43" y="224"/>
                  </a:cubicBezTo>
                  <a:close/>
                  <a:moveTo>
                    <a:pt x="112" y="264"/>
                  </a:moveTo>
                  <a:cubicBezTo>
                    <a:pt x="111" y="264"/>
                    <a:pt x="111" y="265"/>
                    <a:pt x="110" y="265"/>
                  </a:cubicBezTo>
                  <a:cubicBezTo>
                    <a:pt x="110" y="265"/>
                    <a:pt x="111" y="265"/>
                    <a:pt x="112" y="265"/>
                  </a:cubicBezTo>
                  <a:cubicBezTo>
                    <a:pt x="112" y="265"/>
                    <a:pt x="112" y="265"/>
                    <a:pt x="112" y="264"/>
                  </a:cubicBezTo>
                  <a:close/>
                  <a:moveTo>
                    <a:pt x="148" y="127"/>
                  </a:moveTo>
                  <a:cubicBezTo>
                    <a:pt x="148" y="128"/>
                    <a:pt x="148" y="128"/>
                    <a:pt x="147" y="128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9" y="129"/>
                  </a:cubicBezTo>
                  <a:cubicBezTo>
                    <a:pt x="148" y="129"/>
                    <a:pt x="148" y="128"/>
                    <a:pt x="148" y="127"/>
                  </a:cubicBezTo>
                  <a:close/>
                  <a:moveTo>
                    <a:pt x="94" y="236"/>
                  </a:moveTo>
                  <a:cubicBezTo>
                    <a:pt x="94" y="236"/>
                    <a:pt x="93" y="236"/>
                    <a:pt x="92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2" y="237"/>
                    <a:pt x="94" y="237"/>
                    <a:pt x="94" y="236"/>
                  </a:cubicBezTo>
                  <a:close/>
                  <a:moveTo>
                    <a:pt x="75" y="111"/>
                  </a:moveTo>
                  <a:cubicBezTo>
                    <a:pt x="75" y="111"/>
                    <a:pt x="75" y="111"/>
                    <a:pt x="75" y="111"/>
                  </a:cubicBezTo>
                  <a:cubicBezTo>
                    <a:pt x="76" y="111"/>
                    <a:pt x="76" y="111"/>
                    <a:pt x="77" y="111"/>
                  </a:cubicBezTo>
                  <a:cubicBezTo>
                    <a:pt x="78" y="111"/>
                    <a:pt x="78" y="111"/>
                    <a:pt x="79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8" y="111"/>
                    <a:pt x="76" y="111"/>
                    <a:pt x="75" y="111"/>
                  </a:cubicBezTo>
                  <a:close/>
                  <a:moveTo>
                    <a:pt x="86" y="257"/>
                  </a:moveTo>
                  <a:cubicBezTo>
                    <a:pt x="87" y="257"/>
                    <a:pt x="88" y="257"/>
                    <a:pt x="90" y="257"/>
                  </a:cubicBezTo>
                  <a:cubicBezTo>
                    <a:pt x="89" y="257"/>
                    <a:pt x="87" y="256"/>
                    <a:pt x="86" y="257"/>
                  </a:cubicBezTo>
                  <a:close/>
                  <a:moveTo>
                    <a:pt x="104" y="106"/>
                  </a:moveTo>
                  <a:cubicBezTo>
                    <a:pt x="105" y="106"/>
                    <a:pt x="106" y="106"/>
                    <a:pt x="107" y="106"/>
                  </a:cubicBezTo>
                  <a:cubicBezTo>
                    <a:pt x="106" y="106"/>
                    <a:pt x="105" y="106"/>
                    <a:pt x="104" y="106"/>
                  </a:cubicBezTo>
                  <a:close/>
                  <a:moveTo>
                    <a:pt x="29" y="222"/>
                  </a:moveTo>
                  <a:cubicBezTo>
                    <a:pt x="30" y="221"/>
                    <a:pt x="30" y="221"/>
                    <a:pt x="30" y="220"/>
                  </a:cubicBezTo>
                  <a:cubicBezTo>
                    <a:pt x="30" y="220"/>
                    <a:pt x="30" y="220"/>
                    <a:pt x="30" y="220"/>
                  </a:cubicBezTo>
                  <a:cubicBezTo>
                    <a:pt x="29" y="220"/>
                    <a:pt x="29" y="221"/>
                    <a:pt x="28" y="221"/>
                  </a:cubicBezTo>
                  <a:cubicBezTo>
                    <a:pt x="29" y="221"/>
                    <a:pt x="29" y="221"/>
                    <a:pt x="29" y="222"/>
                  </a:cubicBezTo>
                  <a:close/>
                  <a:moveTo>
                    <a:pt x="90" y="147"/>
                  </a:moveTo>
                  <a:cubicBezTo>
                    <a:pt x="91" y="147"/>
                    <a:pt x="92" y="147"/>
                    <a:pt x="93" y="146"/>
                  </a:cubicBezTo>
                  <a:cubicBezTo>
                    <a:pt x="92" y="146"/>
                    <a:pt x="91" y="147"/>
                    <a:pt x="90" y="147"/>
                  </a:cubicBezTo>
                  <a:close/>
                  <a:moveTo>
                    <a:pt x="149" y="122"/>
                  </a:moveTo>
                  <a:cubicBezTo>
                    <a:pt x="149" y="122"/>
                    <a:pt x="150" y="123"/>
                    <a:pt x="150" y="123"/>
                  </a:cubicBezTo>
                  <a:cubicBezTo>
                    <a:pt x="150" y="122"/>
                    <a:pt x="150" y="122"/>
                    <a:pt x="150" y="121"/>
                  </a:cubicBezTo>
                  <a:cubicBezTo>
                    <a:pt x="150" y="121"/>
                    <a:pt x="149" y="122"/>
                    <a:pt x="149" y="122"/>
                  </a:cubicBezTo>
                  <a:close/>
                  <a:moveTo>
                    <a:pt x="51" y="34"/>
                  </a:move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0" y="34"/>
                  </a:cubicBezTo>
                  <a:cubicBezTo>
                    <a:pt x="50" y="35"/>
                    <a:pt x="50" y="35"/>
                    <a:pt x="51" y="36"/>
                  </a:cubicBezTo>
                  <a:cubicBezTo>
                    <a:pt x="51" y="35"/>
                    <a:pt x="51" y="34"/>
                    <a:pt x="51" y="34"/>
                  </a:cubicBezTo>
                  <a:close/>
                  <a:moveTo>
                    <a:pt x="47" y="96"/>
                  </a:move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6" y="95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5"/>
                    <a:pt x="46" y="96"/>
                    <a:pt x="47" y="96"/>
                  </a:cubicBezTo>
                  <a:close/>
                  <a:moveTo>
                    <a:pt x="142" y="247"/>
                  </a:moveTo>
                  <a:cubicBezTo>
                    <a:pt x="142" y="247"/>
                    <a:pt x="142" y="247"/>
                    <a:pt x="141" y="247"/>
                  </a:cubicBezTo>
                  <a:cubicBezTo>
                    <a:pt x="141" y="247"/>
                    <a:pt x="141" y="248"/>
                    <a:pt x="140" y="249"/>
                  </a:cubicBezTo>
                  <a:cubicBezTo>
                    <a:pt x="141" y="249"/>
                    <a:pt x="141" y="249"/>
                    <a:pt x="141" y="248"/>
                  </a:cubicBezTo>
                  <a:cubicBezTo>
                    <a:pt x="141" y="248"/>
                    <a:pt x="142" y="247"/>
                    <a:pt x="142" y="247"/>
                  </a:cubicBezTo>
                  <a:close/>
                  <a:moveTo>
                    <a:pt x="23" y="98"/>
                  </a:moveTo>
                  <a:cubicBezTo>
                    <a:pt x="24" y="97"/>
                    <a:pt x="24" y="97"/>
                    <a:pt x="24" y="96"/>
                  </a:cubicBezTo>
                  <a:cubicBezTo>
                    <a:pt x="23" y="97"/>
                    <a:pt x="23" y="97"/>
                    <a:pt x="23" y="98"/>
                  </a:cubicBezTo>
                  <a:close/>
                  <a:moveTo>
                    <a:pt x="11" y="120"/>
                  </a:moveTo>
                  <a:cubicBezTo>
                    <a:pt x="11" y="120"/>
                    <a:pt x="11" y="120"/>
                    <a:pt x="11" y="120"/>
                  </a:cubicBezTo>
                  <a:cubicBezTo>
                    <a:pt x="10" y="120"/>
                    <a:pt x="10" y="120"/>
                    <a:pt x="9" y="120"/>
                  </a:cubicBezTo>
                  <a:cubicBezTo>
                    <a:pt x="9" y="121"/>
                    <a:pt x="10" y="121"/>
                    <a:pt x="10" y="122"/>
                  </a:cubicBezTo>
                  <a:cubicBezTo>
                    <a:pt x="10" y="121"/>
                    <a:pt x="10" y="121"/>
                    <a:pt x="11" y="120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9" y="231"/>
                  </a:cubicBezTo>
                  <a:cubicBezTo>
                    <a:pt x="139" y="232"/>
                    <a:pt x="140" y="232"/>
                    <a:pt x="140" y="232"/>
                  </a:cubicBezTo>
                  <a:cubicBezTo>
                    <a:pt x="140" y="232"/>
                    <a:pt x="140" y="231"/>
                    <a:pt x="140" y="231"/>
                  </a:cubicBezTo>
                  <a:close/>
                  <a:moveTo>
                    <a:pt x="89" y="203"/>
                  </a:moveTo>
                  <a:cubicBezTo>
                    <a:pt x="88" y="204"/>
                    <a:pt x="87" y="203"/>
                    <a:pt x="86" y="204"/>
                  </a:cubicBezTo>
                  <a:cubicBezTo>
                    <a:pt x="87" y="204"/>
                    <a:pt x="88" y="204"/>
                    <a:pt x="89" y="203"/>
                  </a:cubicBezTo>
                  <a:close/>
                  <a:moveTo>
                    <a:pt x="21" y="194"/>
                  </a:moveTo>
                  <a:cubicBezTo>
                    <a:pt x="22" y="194"/>
                    <a:pt x="22" y="194"/>
                    <a:pt x="23" y="194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1" y="194"/>
                    <a:pt x="21" y="194"/>
                  </a:cubicBezTo>
                  <a:close/>
                  <a:moveTo>
                    <a:pt x="11" y="125"/>
                  </a:move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0" y="126"/>
                  </a:cubicBezTo>
                  <a:cubicBezTo>
                    <a:pt x="10" y="126"/>
                    <a:pt x="10" y="126"/>
                    <a:pt x="10" y="127"/>
                  </a:cubicBezTo>
                  <a:cubicBezTo>
                    <a:pt x="10" y="126"/>
                    <a:pt x="11" y="126"/>
                    <a:pt x="11" y="125"/>
                  </a:cubicBezTo>
                  <a:close/>
                  <a:moveTo>
                    <a:pt x="104" y="93"/>
                  </a:moveTo>
                  <a:cubicBezTo>
                    <a:pt x="104" y="93"/>
                    <a:pt x="103" y="92"/>
                    <a:pt x="102" y="92"/>
                  </a:cubicBezTo>
                  <a:cubicBezTo>
                    <a:pt x="103" y="93"/>
                    <a:pt x="103" y="93"/>
                    <a:pt x="104" y="93"/>
                  </a:cubicBezTo>
                  <a:close/>
                  <a:moveTo>
                    <a:pt x="136" y="155"/>
                  </a:moveTo>
                  <a:cubicBezTo>
                    <a:pt x="136" y="155"/>
                    <a:pt x="136" y="155"/>
                    <a:pt x="135" y="155"/>
                  </a:cubicBezTo>
                  <a:cubicBezTo>
                    <a:pt x="136" y="155"/>
                    <a:pt x="136" y="156"/>
                    <a:pt x="136" y="156"/>
                  </a:cubicBezTo>
                  <a:cubicBezTo>
                    <a:pt x="137" y="156"/>
                    <a:pt x="137" y="156"/>
                    <a:pt x="136" y="155"/>
                  </a:cubicBezTo>
                  <a:close/>
                  <a:moveTo>
                    <a:pt x="10" y="142"/>
                  </a:moveTo>
                  <a:cubicBezTo>
                    <a:pt x="10" y="142"/>
                    <a:pt x="10" y="142"/>
                    <a:pt x="10" y="142"/>
                  </a:cubicBezTo>
                  <a:cubicBezTo>
                    <a:pt x="10" y="141"/>
                    <a:pt x="11" y="141"/>
                    <a:pt x="11" y="140"/>
                  </a:cubicBezTo>
                  <a:cubicBezTo>
                    <a:pt x="11" y="140"/>
                    <a:pt x="10" y="140"/>
                    <a:pt x="10" y="140"/>
                  </a:cubicBezTo>
                  <a:cubicBezTo>
                    <a:pt x="10" y="141"/>
                    <a:pt x="10" y="141"/>
                    <a:pt x="10" y="142"/>
                  </a:cubicBezTo>
                  <a:close/>
                  <a:moveTo>
                    <a:pt x="159" y="208"/>
                  </a:moveTo>
                  <a:cubicBezTo>
                    <a:pt x="159" y="208"/>
                    <a:pt x="159" y="208"/>
                    <a:pt x="159" y="208"/>
                  </a:cubicBezTo>
                  <a:cubicBezTo>
                    <a:pt x="160" y="207"/>
                    <a:pt x="160" y="207"/>
                    <a:pt x="160" y="206"/>
                  </a:cubicBezTo>
                  <a:cubicBezTo>
                    <a:pt x="159" y="206"/>
                    <a:pt x="159" y="207"/>
                    <a:pt x="159" y="208"/>
                  </a:cubicBezTo>
                  <a:close/>
                  <a:moveTo>
                    <a:pt x="103" y="158"/>
                  </a:move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1" y="159"/>
                    <a:pt x="101" y="159"/>
                  </a:cubicBezTo>
                  <a:cubicBezTo>
                    <a:pt x="101" y="159"/>
                    <a:pt x="102" y="159"/>
                    <a:pt x="103" y="158"/>
                  </a:cubicBezTo>
                  <a:close/>
                  <a:moveTo>
                    <a:pt x="20" y="118"/>
                  </a:moveTo>
                  <a:cubicBezTo>
                    <a:pt x="19" y="118"/>
                    <a:pt x="18" y="117"/>
                    <a:pt x="17" y="117"/>
                  </a:cubicBezTo>
                  <a:cubicBezTo>
                    <a:pt x="18" y="118"/>
                    <a:pt x="18" y="118"/>
                    <a:pt x="20" y="118"/>
                  </a:cubicBezTo>
                  <a:close/>
                  <a:moveTo>
                    <a:pt x="124" y="259"/>
                  </a:moveTo>
                  <a:cubicBezTo>
                    <a:pt x="124" y="259"/>
                    <a:pt x="124" y="259"/>
                    <a:pt x="124" y="259"/>
                  </a:cubicBezTo>
                  <a:cubicBezTo>
                    <a:pt x="123" y="259"/>
                    <a:pt x="122" y="258"/>
                    <a:pt x="121" y="259"/>
                  </a:cubicBezTo>
                  <a:cubicBezTo>
                    <a:pt x="122" y="259"/>
                    <a:pt x="123" y="259"/>
                    <a:pt x="124" y="259"/>
                  </a:cubicBezTo>
                  <a:close/>
                  <a:moveTo>
                    <a:pt x="121" y="168"/>
                  </a:moveTo>
                  <a:cubicBezTo>
                    <a:pt x="121" y="168"/>
                    <a:pt x="122" y="167"/>
                    <a:pt x="122" y="167"/>
                  </a:cubicBezTo>
                  <a:cubicBezTo>
                    <a:pt x="122" y="167"/>
                    <a:pt x="122" y="167"/>
                    <a:pt x="121" y="166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21" y="167"/>
                    <a:pt x="121" y="167"/>
                    <a:pt x="121" y="168"/>
                  </a:cubicBezTo>
                  <a:close/>
                  <a:moveTo>
                    <a:pt x="33" y="102"/>
                  </a:moveTo>
                  <a:cubicBezTo>
                    <a:pt x="34" y="101"/>
                    <a:pt x="34" y="101"/>
                    <a:pt x="35" y="100"/>
                  </a:cubicBezTo>
                  <a:cubicBezTo>
                    <a:pt x="34" y="100"/>
                    <a:pt x="34" y="101"/>
                    <a:pt x="33" y="102"/>
                  </a:cubicBezTo>
                  <a:close/>
                  <a:moveTo>
                    <a:pt x="75" y="131"/>
                  </a:moveTo>
                  <a:cubicBezTo>
                    <a:pt x="76" y="132"/>
                    <a:pt x="77" y="132"/>
                    <a:pt x="77" y="131"/>
                  </a:cubicBezTo>
                  <a:cubicBezTo>
                    <a:pt x="77" y="131"/>
                    <a:pt x="76" y="131"/>
                    <a:pt x="75" y="131"/>
                  </a:cubicBezTo>
                  <a:close/>
                  <a:moveTo>
                    <a:pt x="16" y="248"/>
                  </a:moveTo>
                  <a:cubicBezTo>
                    <a:pt x="16" y="249"/>
                    <a:pt x="16" y="249"/>
                    <a:pt x="16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7" y="248"/>
                    <a:pt x="17" y="248"/>
                    <a:pt x="16" y="248"/>
                  </a:cubicBezTo>
                  <a:close/>
                  <a:moveTo>
                    <a:pt x="114" y="258"/>
                  </a:moveTo>
                  <a:cubicBezTo>
                    <a:pt x="114" y="259"/>
                    <a:pt x="113" y="259"/>
                    <a:pt x="113" y="259"/>
                  </a:cubicBezTo>
                  <a:cubicBezTo>
                    <a:pt x="113" y="259"/>
                    <a:pt x="114" y="259"/>
                    <a:pt x="114" y="259"/>
                  </a:cubicBezTo>
                  <a:cubicBezTo>
                    <a:pt x="114" y="259"/>
                    <a:pt x="114" y="259"/>
                    <a:pt x="114" y="258"/>
                  </a:cubicBezTo>
                  <a:close/>
                  <a:moveTo>
                    <a:pt x="150" y="160"/>
                  </a:moveTo>
                  <a:cubicBezTo>
                    <a:pt x="150" y="160"/>
                    <a:pt x="150" y="160"/>
                    <a:pt x="150" y="160"/>
                  </a:cubicBezTo>
                  <a:cubicBezTo>
                    <a:pt x="150" y="160"/>
                    <a:pt x="150" y="161"/>
                    <a:pt x="151" y="161"/>
                  </a:cubicBezTo>
                  <a:cubicBezTo>
                    <a:pt x="151" y="161"/>
                    <a:pt x="151" y="161"/>
                    <a:pt x="151" y="161"/>
                  </a:cubicBezTo>
                  <a:cubicBezTo>
                    <a:pt x="151" y="160"/>
                    <a:pt x="151" y="160"/>
                    <a:pt x="150" y="160"/>
                  </a:cubicBezTo>
                  <a:close/>
                  <a:moveTo>
                    <a:pt x="97" y="210"/>
                  </a:moveTo>
                  <a:cubicBezTo>
                    <a:pt x="96" y="210"/>
                    <a:pt x="95" y="210"/>
                    <a:pt x="94" y="211"/>
                  </a:cubicBezTo>
                  <a:cubicBezTo>
                    <a:pt x="96" y="211"/>
                    <a:pt x="96" y="210"/>
                    <a:pt x="97" y="210"/>
                  </a:cubicBezTo>
                  <a:close/>
                  <a:moveTo>
                    <a:pt x="101" y="170"/>
                  </a:moveTo>
                  <a:cubicBezTo>
                    <a:pt x="102" y="170"/>
                    <a:pt x="102" y="170"/>
                    <a:pt x="103" y="169"/>
                  </a:cubicBezTo>
                  <a:cubicBezTo>
                    <a:pt x="102" y="170"/>
                    <a:pt x="102" y="170"/>
                    <a:pt x="101" y="170"/>
                  </a:cubicBezTo>
                  <a:close/>
                  <a:moveTo>
                    <a:pt x="126" y="191"/>
                  </a:moveTo>
                  <a:cubicBezTo>
                    <a:pt x="126" y="191"/>
                    <a:pt x="127" y="191"/>
                    <a:pt x="127" y="192"/>
                  </a:cubicBezTo>
                  <a:cubicBezTo>
                    <a:pt x="127" y="192"/>
                    <a:pt x="127" y="192"/>
                    <a:pt x="128" y="191"/>
                  </a:cubicBezTo>
                  <a:cubicBezTo>
                    <a:pt x="128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6" y="191"/>
                  </a:cubicBezTo>
                  <a:close/>
                  <a:moveTo>
                    <a:pt x="153" y="121"/>
                  </a:moveTo>
                  <a:cubicBezTo>
                    <a:pt x="153" y="121"/>
                    <a:pt x="153" y="121"/>
                    <a:pt x="153" y="121"/>
                  </a:cubicBezTo>
                  <a:cubicBezTo>
                    <a:pt x="153" y="120"/>
                    <a:pt x="153" y="119"/>
                    <a:pt x="154" y="118"/>
                  </a:cubicBezTo>
                  <a:cubicBezTo>
                    <a:pt x="153" y="119"/>
                    <a:pt x="153" y="120"/>
                    <a:pt x="153" y="121"/>
                  </a:cubicBezTo>
                  <a:close/>
                  <a:moveTo>
                    <a:pt x="7" y="192"/>
                  </a:moveTo>
                  <a:cubicBezTo>
                    <a:pt x="7" y="193"/>
                    <a:pt x="7" y="193"/>
                    <a:pt x="7" y="194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8" y="193"/>
                    <a:pt x="8" y="193"/>
                    <a:pt x="8" y="192"/>
                  </a:cubicBezTo>
                  <a:cubicBezTo>
                    <a:pt x="8" y="192"/>
                    <a:pt x="7" y="192"/>
                    <a:pt x="7" y="192"/>
                  </a:cubicBezTo>
                  <a:close/>
                  <a:moveTo>
                    <a:pt x="141" y="250"/>
                  </a:moveTo>
                  <a:cubicBezTo>
                    <a:pt x="139" y="250"/>
                    <a:pt x="139" y="251"/>
                    <a:pt x="139" y="252"/>
                  </a:cubicBezTo>
                  <a:cubicBezTo>
                    <a:pt x="139" y="251"/>
                    <a:pt x="140" y="251"/>
                    <a:pt x="141" y="250"/>
                  </a:cubicBezTo>
                  <a:close/>
                  <a:moveTo>
                    <a:pt x="151" y="175"/>
                  </a:moveTo>
                  <a:cubicBezTo>
                    <a:pt x="151" y="175"/>
                    <a:pt x="151" y="175"/>
                    <a:pt x="151" y="175"/>
                  </a:cubicBezTo>
                  <a:cubicBezTo>
                    <a:pt x="151" y="175"/>
                    <a:pt x="151" y="176"/>
                    <a:pt x="150" y="176"/>
                  </a:cubicBezTo>
                  <a:cubicBezTo>
                    <a:pt x="150" y="176"/>
                    <a:pt x="150" y="176"/>
                    <a:pt x="150" y="177"/>
                  </a:cubicBezTo>
                  <a:cubicBezTo>
                    <a:pt x="151" y="176"/>
                    <a:pt x="151" y="176"/>
                    <a:pt x="151" y="175"/>
                  </a:cubicBezTo>
                  <a:close/>
                  <a:moveTo>
                    <a:pt x="109" y="236"/>
                  </a:moveTo>
                  <a:cubicBezTo>
                    <a:pt x="109" y="236"/>
                    <a:pt x="109" y="236"/>
                    <a:pt x="109" y="236"/>
                  </a:cubicBezTo>
                  <a:cubicBezTo>
                    <a:pt x="109" y="236"/>
                    <a:pt x="109" y="237"/>
                    <a:pt x="108" y="237"/>
                  </a:cubicBezTo>
                  <a:cubicBezTo>
                    <a:pt x="109" y="237"/>
                    <a:pt x="109" y="237"/>
                    <a:pt x="109" y="238"/>
                  </a:cubicBezTo>
                  <a:cubicBezTo>
                    <a:pt x="109" y="237"/>
                    <a:pt x="109" y="237"/>
                    <a:pt x="109" y="236"/>
                  </a:cubicBezTo>
                  <a:close/>
                  <a:moveTo>
                    <a:pt x="129" y="171"/>
                  </a:moveTo>
                  <a:cubicBezTo>
                    <a:pt x="128" y="171"/>
                    <a:pt x="127" y="171"/>
                    <a:pt x="126" y="172"/>
                  </a:cubicBezTo>
                  <a:cubicBezTo>
                    <a:pt x="127" y="171"/>
                    <a:pt x="128" y="171"/>
                    <a:pt x="129" y="171"/>
                  </a:cubicBezTo>
                  <a:close/>
                  <a:moveTo>
                    <a:pt x="119" y="189"/>
                  </a:moveTo>
                  <a:cubicBezTo>
                    <a:pt x="120" y="189"/>
                    <a:pt x="120" y="189"/>
                    <a:pt x="121" y="188"/>
                  </a:cubicBezTo>
                  <a:cubicBezTo>
                    <a:pt x="120" y="188"/>
                    <a:pt x="120" y="188"/>
                    <a:pt x="119" y="189"/>
                  </a:cubicBezTo>
                  <a:close/>
                  <a:moveTo>
                    <a:pt x="88" y="238"/>
                  </a:moveTo>
                  <a:cubicBezTo>
                    <a:pt x="88" y="237"/>
                    <a:pt x="89" y="238"/>
                    <a:pt x="89" y="237"/>
                  </a:cubicBezTo>
                  <a:cubicBezTo>
                    <a:pt x="89" y="237"/>
                    <a:pt x="88" y="237"/>
                    <a:pt x="88" y="238"/>
                  </a:cubicBezTo>
                  <a:close/>
                  <a:moveTo>
                    <a:pt x="23" y="104"/>
                  </a:move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3"/>
                    <a:pt x="23" y="103"/>
                  </a:cubicBezTo>
                  <a:cubicBezTo>
                    <a:pt x="23" y="103"/>
                    <a:pt x="23" y="104"/>
                    <a:pt x="23" y="104"/>
                  </a:cubicBezTo>
                  <a:close/>
                  <a:moveTo>
                    <a:pt x="157" y="238"/>
                  </a:moveTo>
                  <a:cubicBezTo>
                    <a:pt x="157" y="238"/>
                    <a:pt x="157" y="238"/>
                    <a:pt x="157" y="238"/>
                  </a:cubicBezTo>
                  <a:cubicBezTo>
                    <a:pt x="156" y="237"/>
                    <a:pt x="156" y="236"/>
                    <a:pt x="156" y="236"/>
                  </a:cubicBezTo>
                  <a:cubicBezTo>
                    <a:pt x="156" y="237"/>
                    <a:pt x="156" y="237"/>
                    <a:pt x="157" y="238"/>
                  </a:cubicBezTo>
                  <a:close/>
                  <a:moveTo>
                    <a:pt x="97" y="139"/>
                  </a:moveTo>
                  <a:cubicBezTo>
                    <a:pt x="98" y="140"/>
                    <a:pt x="99" y="140"/>
                    <a:pt x="99" y="139"/>
                  </a:cubicBezTo>
                  <a:cubicBezTo>
                    <a:pt x="99" y="139"/>
                    <a:pt x="98" y="139"/>
                    <a:pt x="97" y="139"/>
                  </a:cubicBezTo>
                  <a:close/>
                  <a:moveTo>
                    <a:pt x="6" y="160"/>
                  </a:moveTo>
                  <a:cubicBezTo>
                    <a:pt x="6" y="160"/>
                    <a:pt x="6" y="160"/>
                    <a:pt x="6" y="160"/>
                  </a:cubicBezTo>
                  <a:cubicBezTo>
                    <a:pt x="6" y="159"/>
                    <a:pt x="6" y="158"/>
                    <a:pt x="6" y="157"/>
                  </a:cubicBezTo>
                  <a:cubicBezTo>
                    <a:pt x="6" y="158"/>
                    <a:pt x="6" y="159"/>
                    <a:pt x="6" y="160"/>
                  </a:cubicBezTo>
                  <a:close/>
                  <a:moveTo>
                    <a:pt x="105" y="217"/>
                  </a:moveTo>
                  <a:cubicBezTo>
                    <a:pt x="104" y="217"/>
                    <a:pt x="102" y="218"/>
                    <a:pt x="102" y="218"/>
                  </a:cubicBezTo>
                  <a:cubicBezTo>
                    <a:pt x="103" y="218"/>
                    <a:pt x="104" y="217"/>
                    <a:pt x="105" y="217"/>
                  </a:cubicBezTo>
                  <a:close/>
                  <a:moveTo>
                    <a:pt x="108" y="160"/>
                  </a:moveTo>
                  <a:cubicBezTo>
                    <a:pt x="108" y="160"/>
                    <a:pt x="109" y="161"/>
                    <a:pt x="109" y="160"/>
                  </a:cubicBezTo>
                  <a:cubicBezTo>
                    <a:pt x="109" y="160"/>
                    <a:pt x="108" y="160"/>
                    <a:pt x="108" y="160"/>
                  </a:cubicBezTo>
                  <a:close/>
                  <a:moveTo>
                    <a:pt x="98" y="161"/>
                  </a:moveTo>
                  <a:cubicBezTo>
                    <a:pt x="99" y="161"/>
                    <a:pt x="99" y="161"/>
                    <a:pt x="99" y="161"/>
                  </a:cubicBezTo>
                  <a:cubicBezTo>
                    <a:pt x="99" y="161"/>
                    <a:pt x="99" y="160"/>
                    <a:pt x="99" y="160"/>
                  </a:cubicBezTo>
                  <a:cubicBezTo>
                    <a:pt x="98" y="160"/>
                    <a:pt x="98" y="161"/>
                    <a:pt x="98" y="161"/>
                  </a:cubicBezTo>
                  <a:close/>
                  <a:moveTo>
                    <a:pt x="11" y="129"/>
                  </a:moveTo>
                  <a:cubicBezTo>
                    <a:pt x="10" y="129"/>
                    <a:pt x="10" y="129"/>
                    <a:pt x="10" y="129"/>
                  </a:cubicBezTo>
                  <a:cubicBezTo>
                    <a:pt x="10" y="130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1" y="130"/>
                    <a:pt x="11" y="129"/>
                  </a:cubicBezTo>
                  <a:close/>
                  <a:moveTo>
                    <a:pt x="106" y="177"/>
                  </a:moveTo>
                  <a:cubicBezTo>
                    <a:pt x="105" y="177"/>
                    <a:pt x="104" y="178"/>
                    <a:pt x="104" y="178"/>
                  </a:cubicBezTo>
                  <a:cubicBezTo>
                    <a:pt x="104" y="178"/>
                    <a:pt x="105" y="178"/>
                    <a:pt x="106" y="177"/>
                  </a:cubicBezTo>
                  <a:close/>
                  <a:moveTo>
                    <a:pt x="159" y="177"/>
                  </a:moveTo>
                  <a:cubicBezTo>
                    <a:pt x="158" y="177"/>
                    <a:pt x="158" y="178"/>
                    <a:pt x="158" y="179"/>
                  </a:cubicBezTo>
                  <a:cubicBezTo>
                    <a:pt x="159" y="178"/>
                    <a:pt x="159" y="178"/>
                    <a:pt x="159" y="177"/>
                  </a:cubicBezTo>
                  <a:close/>
                  <a:moveTo>
                    <a:pt x="74" y="191"/>
                  </a:moveTo>
                  <a:cubicBezTo>
                    <a:pt x="73" y="191"/>
                    <a:pt x="73" y="191"/>
                    <a:pt x="72" y="192"/>
                  </a:cubicBezTo>
                  <a:cubicBezTo>
                    <a:pt x="73" y="192"/>
                    <a:pt x="73" y="192"/>
                    <a:pt x="74" y="191"/>
                  </a:cubicBezTo>
                  <a:close/>
                  <a:moveTo>
                    <a:pt x="128" y="209"/>
                  </a:moveTo>
                  <a:cubicBezTo>
                    <a:pt x="128" y="208"/>
                    <a:pt x="128" y="208"/>
                    <a:pt x="128" y="208"/>
                  </a:cubicBezTo>
                  <a:cubicBezTo>
                    <a:pt x="128" y="208"/>
                    <a:pt x="128" y="207"/>
                    <a:pt x="127" y="207"/>
                  </a:cubicBezTo>
                  <a:cubicBezTo>
                    <a:pt x="127" y="208"/>
                    <a:pt x="127" y="208"/>
                    <a:pt x="128" y="209"/>
                  </a:cubicBezTo>
                  <a:close/>
                  <a:moveTo>
                    <a:pt x="11" y="212"/>
                  </a:moveTo>
                  <a:cubicBezTo>
                    <a:pt x="11" y="212"/>
                    <a:pt x="11" y="213"/>
                    <a:pt x="12" y="214"/>
                  </a:cubicBezTo>
                  <a:cubicBezTo>
                    <a:pt x="11" y="213"/>
                    <a:pt x="11" y="212"/>
                    <a:pt x="11" y="212"/>
                  </a:cubicBezTo>
                  <a:close/>
                  <a:moveTo>
                    <a:pt x="79" y="189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80" y="189"/>
                    <a:pt x="79" y="189"/>
                    <a:pt x="79" y="189"/>
                  </a:cubicBezTo>
                  <a:close/>
                  <a:moveTo>
                    <a:pt x="73" y="106"/>
                  </a:moveTo>
                  <a:cubicBezTo>
                    <a:pt x="73" y="106"/>
                    <a:pt x="73" y="107"/>
                    <a:pt x="75" y="106"/>
                  </a:cubicBezTo>
                  <a:cubicBezTo>
                    <a:pt x="74" y="106"/>
                    <a:pt x="74" y="106"/>
                    <a:pt x="73" y="106"/>
                  </a:cubicBezTo>
                  <a:close/>
                  <a:moveTo>
                    <a:pt x="119" y="198"/>
                  </a:moveTo>
                  <a:cubicBezTo>
                    <a:pt x="119" y="198"/>
                    <a:pt x="119" y="198"/>
                    <a:pt x="119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7"/>
                  </a:cubicBezTo>
                  <a:cubicBezTo>
                    <a:pt x="120" y="198"/>
                    <a:pt x="119" y="198"/>
                    <a:pt x="119" y="198"/>
                  </a:cubicBezTo>
                  <a:close/>
                  <a:moveTo>
                    <a:pt x="55" y="47"/>
                  </a:moveTo>
                  <a:cubicBezTo>
                    <a:pt x="55" y="47"/>
                    <a:pt x="55" y="48"/>
                    <a:pt x="55" y="48"/>
                  </a:cubicBezTo>
                  <a:cubicBezTo>
                    <a:pt x="56" y="48"/>
                    <a:pt x="56" y="47"/>
                    <a:pt x="56" y="47"/>
                  </a:cubicBezTo>
                  <a:cubicBezTo>
                    <a:pt x="56" y="47"/>
                    <a:pt x="55" y="47"/>
                    <a:pt x="55" y="47"/>
                  </a:cubicBezTo>
                  <a:close/>
                  <a:moveTo>
                    <a:pt x="91" y="129"/>
                  </a:moveTo>
                  <a:cubicBezTo>
                    <a:pt x="90" y="129"/>
                    <a:pt x="90" y="129"/>
                    <a:pt x="90" y="130"/>
                  </a:cubicBezTo>
                  <a:cubicBezTo>
                    <a:pt x="90" y="130"/>
                    <a:pt x="90" y="130"/>
                    <a:pt x="91" y="129"/>
                  </a:cubicBezTo>
                  <a:cubicBezTo>
                    <a:pt x="91" y="129"/>
                    <a:pt x="91" y="129"/>
                    <a:pt x="91" y="129"/>
                  </a:cubicBezTo>
                  <a:close/>
                  <a:moveTo>
                    <a:pt x="111" y="236"/>
                  </a:moveTo>
                  <a:cubicBezTo>
                    <a:pt x="111" y="236"/>
                    <a:pt x="111" y="236"/>
                    <a:pt x="112" y="236"/>
                  </a:cubicBezTo>
                  <a:cubicBezTo>
                    <a:pt x="112" y="236"/>
                    <a:pt x="112" y="235"/>
                    <a:pt x="112" y="235"/>
                  </a:cubicBezTo>
                  <a:cubicBezTo>
                    <a:pt x="112" y="235"/>
                    <a:pt x="111" y="235"/>
                    <a:pt x="111" y="236"/>
                  </a:cubicBezTo>
                  <a:close/>
                  <a:moveTo>
                    <a:pt x="128" y="254"/>
                  </a:moveTo>
                  <a:cubicBezTo>
                    <a:pt x="129" y="254"/>
                    <a:pt x="130" y="254"/>
                    <a:pt x="130" y="254"/>
                  </a:cubicBezTo>
                  <a:cubicBezTo>
                    <a:pt x="129" y="253"/>
                    <a:pt x="129" y="253"/>
                    <a:pt x="128" y="254"/>
                  </a:cubicBezTo>
                  <a:close/>
                  <a:moveTo>
                    <a:pt x="135" y="180"/>
                  </a:moveTo>
                  <a:cubicBezTo>
                    <a:pt x="135" y="179"/>
                    <a:pt x="135" y="179"/>
                    <a:pt x="136" y="179"/>
                  </a:cubicBezTo>
                  <a:cubicBezTo>
                    <a:pt x="135" y="179"/>
                    <a:pt x="135" y="179"/>
                    <a:pt x="135" y="178"/>
                  </a:cubicBezTo>
                  <a:cubicBezTo>
                    <a:pt x="135" y="179"/>
                    <a:pt x="135" y="179"/>
                    <a:pt x="135" y="180"/>
                  </a:cubicBezTo>
                  <a:close/>
                  <a:moveTo>
                    <a:pt x="111" y="228"/>
                  </a:moveTo>
                  <a:cubicBezTo>
                    <a:pt x="110" y="228"/>
                    <a:pt x="110" y="228"/>
                    <a:pt x="110" y="227"/>
                  </a:cubicBezTo>
                  <a:cubicBezTo>
                    <a:pt x="110" y="228"/>
                    <a:pt x="110" y="228"/>
                    <a:pt x="109" y="228"/>
                  </a:cubicBezTo>
                  <a:cubicBezTo>
                    <a:pt x="110" y="228"/>
                    <a:pt x="110" y="228"/>
                    <a:pt x="111" y="228"/>
                  </a:cubicBezTo>
                  <a:close/>
                  <a:moveTo>
                    <a:pt x="156" y="169"/>
                  </a:moveTo>
                  <a:cubicBezTo>
                    <a:pt x="156" y="169"/>
                    <a:pt x="156" y="168"/>
                    <a:pt x="156" y="167"/>
                  </a:cubicBezTo>
                  <a:cubicBezTo>
                    <a:pt x="156" y="168"/>
                    <a:pt x="156" y="169"/>
                    <a:pt x="156" y="169"/>
                  </a:cubicBezTo>
                  <a:close/>
                  <a:moveTo>
                    <a:pt x="96" y="94"/>
                  </a:moveTo>
                  <a:cubicBezTo>
                    <a:pt x="96" y="95"/>
                    <a:pt x="96" y="96"/>
                    <a:pt x="96" y="96"/>
                  </a:cubicBezTo>
                  <a:cubicBezTo>
                    <a:pt x="96" y="96"/>
                    <a:pt x="97" y="95"/>
                    <a:pt x="96" y="94"/>
                  </a:cubicBezTo>
                  <a:close/>
                  <a:moveTo>
                    <a:pt x="134" y="135"/>
                  </a:moveTo>
                  <a:cubicBezTo>
                    <a:pt x="134" y="135"/>
                    <a:pt x="135" y="135"/>
                    <a:pt x="135" y="134"/>
                  </a:cubicBezTo>
                  <a:cubicBezTo>
                    <a:pt x="135" y="135"/>
                    <a:pt x="134" y="135"/>
                    <a:pt x="134" y="135"/>
                  </a:cubicBezTo>
                  <a:close/>
                  <a:moveTo>
                    <a:pt x="66" y="107"/>
                  </a:moveTo>
                  <a:cubicBezTo>
                    <a:pt x="66" y="107"/>
                    <a:pt x="66" y="107"/>
                    <a:pt x="66" y="107"/>
                  </a:cubicBezTo>
                  <a:cubicBezTo>
                    <a:pt x="66" y="106"/>
                    <a:pt x="66" y="106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6"/>
                    <a:pt x="65" y="106"/>
                    <a:pt x="65" y="106"/>
                  </a:cubicBezTo>
                  <a:cubicBezTo>
                    <a:pt x="65" y="106"/>
                    <a:pt x="65" y="107"/>
                    <a:pt x="66" y="107"/>
                  </a:cubicBezTo>
                  <a:close/>
                  <a:moveTo>
                    <a:pt x="62" y="61"/>
                  </a:move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2" y="62"/>
                    <a:pt x="62" y="62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lose/>
                  <a:moveTo>
                    <a:pt x="134" y="202"/>
                  </a:moveTo>
                  <a:cubicBezTo>
                    <a:pt x="135" y="203"/>
                    <a:pt x="135" y="203"/>
                    <a:pt x="136" y="203"/>
                  </a:cubicBezTo>
                  <a:cubicBezTo>
                    <a:pt x="135" y="203"/>
                    <a:pt x="135" y="202"/>
                    <a:pt x="135" y="202"/>
                  </a:cubicBezTo>
                  <a:cubicBezTo>
                    <a:pt x="135" y="202"/>
                    <a:pt x="135" y="202"/>
                    <a:pt x="134" y="202"/>
                  </a:cubicBezTo>
                  <a:close/>
                  <a:moveTo>
                    <a:pt x="47" y="30"/>
                  </a:moveTo>
                  <a:cubicBezTo>
                    <a:pt x="46" y="29"/>
                    <a:pt x="45" y="29"/>
                    <a:pt x="45" y="30"/>
                  </a:cubicBezTo>
                  <a:cubicBezTo>
                    <a:pt x="45" y="30"/>
                    <a:pt x="46" y="30"/>
                    <a:pt x="47" y="30"/>
                  </a:cubicBezTo>
                  <a:close/>
                  <a:moveTo>
                    <a:pt x="132" y="170"/>
                  </a:moveTo>
                  <a:cubicBezTo>
                    <a:pt x="133" y="170"/>
                    <a:pt x="133" y="170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2" y="169"/>
                  </a:cubicBezTo>
                  <a:cubicBezTo>
                    <a:pt x="132" y="169"/>
                    <a:pt x="132" y="170"/>
                    <a:pt x="132" y="170"/>
                  </a:cubicBezTo>
                  <a:close/>
                  <a:moveTo>
                    <a:pt x="108" y="177"/>
                  </a:moveTo>
                  <a:cubicBezTo>
                    <a:pt x="110" y="177"/>
                    <a:pt x="110" y="177"/>
                    <a:pt x="110" y="176"/>
                  </a:cubicBezTo>
                  <a:cubicBezTo>
                    <a:pt x="109" y="177"/>
                    <a:pt x="109" y="177"/>
                    <a:pt x="108" y="177"/>
                  </a:cubicBezTo>
                  <a:close/>
                  <a:moveTo>
                    <a:pt x="109" y="189"/>
                  </a:moveTo>
                  <a:cubicBezTo>
                    <a:pt x="109" y="189"/>
                    <a:pt x="109" y="189"/>
                    <a:pt x="109" y="189"/>
                  </a:cubicBezTo>
                  <a:cubicBezTo>
                    <a:pt x="108" y="188"/>
                    <a:pt x="108" y="188"/>
                    <a:pt x="107" y="188"/>
                  </a:cubicBezTo>
                  <a:cubicBezTo>
                    <a:pt x="108" y="189"/>
                    <a:pt x="108" y="189"/>
                    <a:pt x="109" y="189"/>
                  </a:cubicBezTo>
                  <a:close/>
                  <a:moveTo>
                    <a:pt x="59" y="208"/>
                  </a:moveTo>
                  <a:cubicBezTo>
                    <a:pt x="58" y="208"/>
                    <a:pt x="58" y="208"/>
                    <a:pt x="58" y="208"/>
                  </a:cubicBezTo>
                  <a:cubicBezTo>
                    <a:pt x="58" y="208"/>
                    <a:pt x="58" y="208"/>
                    <a:pt x="59" y="208"/>
                  </a:cubicBezTo>
                  <a:close/>
                  <a:moveTo>
                    <a:pt x="47" y="103"/>
                  </a:moveTo>
                  <a:cubicBezTo>
                    <a:pt x="47" y="103"/>
                    <a:pt x="47" y="104"/>
                    <a:pt x="48" y="104"/>
                  </a:cubicBezTo>
                  <a:cubicBezTo>
                    <a:pt x="47" y="104"/>
                    <a:pt x="47" y="103"/>
                    <a:pt x="47" y="103"/>
                  </a:cubicBezTo>
                  <a:close/>
                  <a:moveTo>
                    <a:pt x="103" y="258"/>
                  </a:moveTo>
                  <a:cubicBezTo>
                    <a:pt x="104" y="259"/>
                    <a:pt x="104" y="259"/>
                    <a:pt x="104" y="258"/>
                  </a:cubicBezTo>
                  <a:cubicBezTo>
                    <a:pt x="104" y="258"/>
                    <a:pt x="103" y="258"/>
                    <a:pt x="103" y="258"/>
                  </a:cubicBezTo>
                  <a:close/>
                  <a:moveTo>
                    <a:pt x="40" y="95"/>
                  </a:moveTo>
                  <a:cubicBezTo>
                    <a:pt x="41" y="95"/>
                    <a:pt x="41" y="95"/>
                    <a:pt x="42" y="95"/>
                  </a:cubicBezTo>
                  <a:cubicBezTo>
                    <a:pt x="41" y="95"/>
                    <a:pt x="41" y="95"/>
                    <a:pt x="41" y="94"/>
                  </a:cubicBezTo>
                  <a:cubicBezTo>
                    <a:pt x="41" y="94"/>
                    <a:pt x="41" y="94"/>
                    <a:pt x="40" y="95"/>
                  </a:cubicBezTo>
                  <a:close/>
                  <a:moveTo>
                    <a:pt x="100" y="129"/>
                  </a:moveTo>
                  <a:cubicBezTo>
                    <a:pt x="99" y="129"/>
                    <a:pt x="99" y="129"/>
                    <a:pt x="99" y="129"/>
                  </a:cubicBezTo>
                  <a:cubicBezTo>
                    <a:pt x="99" y="129"/>
                    <a:pt x="98" y="129"/>
                    <a:pt x="98" y="129"/>
                  </a:cubicBezTo>
                  <a:cubicBezTo>
                    <a:pt x="99" y="129"/>
                    <a:pt x="99" y="129"/>
                    <a:pt x="100" y="129"/>
                  </a:cubicBezTo>
                  <a:close/>
                  <a:moveTo>
                    <a:pt x="131" y="220"/>
                  </a:moveTo>
                  <a:cubicBezTo>
                    <a:pt x="131" y="220"/>
                    <a:pt x="131" y="220"/>
                    <a:pt x="131" y="220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21"/>
                  </a:cubicBezTo>
                  <a:cubicBezTo>
                    <a:pt x="130" y="220"/>
                    <a:pt x="131" y="220"/>
                    <a:pt x="131" y="220"/>
                  </a:cubicBezTo>
                  <a:close/>
                  <a:moveTo>
                    <a:pt x="122" y="104"/>
                  </a:moveTo>
                  <a:cubicBezTo>
                    <a:pt x="121" y="104"/>
                    <a:pt x="120" y="104"/>
                    <a:pt x="120" y="104"/>
                  </a:cubicBezTo>
                  <a:cubicBezTo>
                    <a:pt x="120" y="104"/>
                    <a:pt x="121" y="104"/>
                    <a:pt x="122" y="104"/>
                  </a:cubicBezTo>
                  <a:close/>
                  <a:moveTo>
                    <a:pt x="73" y="207"/>
                  </a:move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2" y="207"/>
                    <a:pt x="71" y="207"/>
                  </a:cubicBezTo>
                  <a:cubicBezTo>
                    <a:pt x="72" y="207"/>
                    <a:pt x="73" y="207"/>
                    <a:pt x="73" y="207"/>
                  </a:cubicBezTo>
                  <a:close/>
                  <a:moveTo>
                    <a:pt x="147" y="218"/>
                  </a:moveTo>
                  <a:cubicBezTo>
                    <a:pt x="147" y="218"/>
                    <a:pt x="147" y="218"/>
                    <a:pt x="147" y="218"/>
                  </a:cubicBezTo>
                  <a:cubicBezTo>
                    <a:pt x="147" y="218"/>
                    <a:pt x="146" y="218"/>
                    <a:pt x="146" y="219"/>
                  </a:cubicBezTo>
                  <a:cubicBezTo>
                    <a:pt x="147" y="219"/>
                    <a:pt x="147" y="218"/>
                    <a:pt x="147" y="218"/>
                  </a:cubicBezTo>
                  <a:close/>
                  <a:moveTo>
                    <a:pt x="12" y="205"/>
                  </a:moveTo>
                  <a:cubicBezTo>
                    <a:pt x="12" y="205"/>
                    <a:pt x="12" y="205"/>
                    <a:pt x="12" y="205"/>
                  </a:cubicBezTo>
                  <a:cubicBezTo>
                    <a:pt x="12" y="205"/>
                    <a:pt x="13" y="204"/>
                    <a:pt x="13" y="204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2" y="204"/>
                    <a:pt x="12" y="205"/>
                    <a:pt x="12" y="205"/>
                  </a:cubicBezTo>
                  <a:close/>
                  <a:moveTo>
                    <a:pt x="134" y="141"/>
                  </a:moveTo>
                  <a:cubicBezTo>
                    <a:pt x="134" y="141"/>
                    <a:pt x="135" y="141"/>
                    <a:pt x="135" y="140"/>
                  </a:cubicBezTo>
                  <a:cubicBezTo>
                    <a:pt x="135" y="140"/>
                    <a:pt x="134" y="140"/>
                    <a:pt x="134" y="141"/>
                  </a:cubicBezTo>
                  <a:close/>
                  <a:moveTo>
                    <a:pt x="120" y="165"/>
                  </a:moveTo>
                  <a:cubicBezTo>
                    <a:pt x="121" y="165"/>
                    <a:pt x="121" y="165"/>
                    <a:pt x="121" y="164"/>
                  </a:cubicBezTo>
                  <a:cubicBezTo>
                    <a:pt x="120" y="164"/>
                    <a:pt x="120" y="164"/>
                    <a:pt x="120" y="165"/>
                  </a:cubicBezTo>
                  <a:close/>
                  <a:moveTo>
                    <a:pt x="7" y="200"/>
                  </a:moveTo>
                  <a:cubicBezTo>
                    <a:pt x="7" y="200"/>
                    <a:pt x="7" y="200"/>
                    <a:pt x="7" y="200"/>
                  </a:cubicBezTo>
                  <a:cubicBezTo>
                    <a:pt x="7" y="201"/>
                    <a:pt x="7" y="201"/>
                    <a:pt x="8" y="202"/>
                  </a:cubicBezTo>
                  <a:cubicBezTo>
                    <a:pt x="8" y="201"/>
                    <a:pt x="7" y="201"/>
                    <a:pt x="7" y="200"/>
                  </a:cubicBezTo>
                  <a:close/>
                  <a:moveTo>
                    <a:pt x="25" y="169"/>
                  </a:moveTo>
                  <a:cubicBezTo>
                    <a:pt x="25" y="169"/>
                    <a:pt x="25" y="169"/>
                    <a:pt x="25" y="169"/>
                  </a:cubicBezTo>
                  <a:cubicBezTo>
                    <a:pt x="25" y="169"/>
                    <a:pt x="25" y="169"/>
                    <a:pt x="26" y="169"/>
                  </a:cubicBezTo>
                  <a:cubicBezTo>
                    <a:pt x="26" y="168"/>
                    <a:pt x="25" y="168"/>
                    <a:pt x="25" y="168"/>
                  </a:cubicBezTo>
                  <a:cubicBezTo>
                    <a:pt x="25" y="168"/>
                    <a:pt x="25" y="169"/>
                    <a:pt x="25" y="169"/>
                  </a:cubicBezTo>
                  <a:close/>
                  <a:moveTo>
                    <a:pt x="19" y="179"/>
                  </a:moveTo>
                  <a:cubicBezTo>
                    <a:pt x="19" y="178"/>
                    <a:pt x="19" y="178"/>
                    <a:pt x="19" y="178"/>
                  </a:cubicBezTo>
                  <a:cubicBezTo>
                    <a:pt x="19" y="178"/>
                    <a:pt x="18" y="178"/>
                    <a:pt x="18" y="178"/>
                  </a:cubicBezTo>
                  <a:cubicBezTo>
                    <a:pt x="19" y="179"/>
                    <a:pt x="19" y="179"/>
                    <a:pt x="19" y="179"/>
                  </a:cubicBezTo>
                  <a:close/>
                  <a:moveTo>
                    <a:pt x="115" y="232"/>
                  </a:moveTo>
                  <a:cubicBezTo>
                    <a:pt x="115" y="232"/>
                    <a:pt x="115" y="233"/>
                    <a:pt x="115" y="233"/>
                  </a:cubicBezTo>
                  <a:cubicBezTo>
                    <a:pt x="115" y="233"/>
                    <a:pt x="115" y="233"/>
                    <a:pt x="115" y="232"/>
                  </a:cubicBezTo>
                  <a:close/>
                  <a:moveTo>
                    <a:pt x="128" y="158"/>
                  </a:moveTo>
                  <a:cubicBezTo>
                    <a:pt x="128" y="158"/>
                    <a:pt x="128" y="158"/>
                    <a:pt x="128" y="158"/>
                  </a:cubicBezTo>
                  <a:cubicBezTo>
                    <a:pt x="128" y="158"/>
                    <a:pt x="128" y="158"/>
                    <a:pt x="127" y="158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8" y="158"/>
                    <a:pt x="128" y="158"/>
                    <a:pt x="128" y="158"/>
                  </a:cubicBezTo>
                  <a:close/>
                  <a:moveTo>
                    <a:pt x="86" y="169"/>
                  </a:moveTo>
                  <a:cubicBezTo>
                    <a:pt x="86" y="168"/>
                    <a:pt x="85" y="168"/>
                    <a:pt x="85" y="169"/>
                  </a:cubicBezTo>
                  <a:cubicBezTo>
                    <a:pt x="85" y="169"/>
                    <a:pt x="86" y="169"/>
                    <a:pt x="86" y="169"/>
                  </a:cubicBezTo>
                  <a:close/>
                  <a:moveTo>
                    <a:pt x="129" y="243"/>
                  </a:moveTo>
                  <a:cubicBezTo>
                    <a:pt x="130" y="243"/>
                    <a:pt x="130" y="243"/>
                    <a:pt x="130" y="242"/>
                  </a:cubicBezTo>
                  <a:cubicBezTo>
                    <a:pt x="129" y="242"/>
                    <a:pt x="129" y="243"/>
                    <a:pt x="129" y="243"/>
                  </a:cubicBezTo>
                  <a:close/>
                  <a:moveTo>
                    <a:pt x="16" y="134"/>
                  </a:moveTo>
                  <a:cubicBezTo>
                    <a:pt x="15" y="134"/>
                    <a:pt x="15" y="135"/>
                    <a:pt x="15" y="135"/>
                  </a:cubicBezTo>
                  <a:cubicBezTo>
                    <a:pt x="15" y="135"/>
                    <a:pt x="15" y="135"/>
                    <a:pt x="16" y="134"/>
                  </a:cubicBezTo>
                  <a:close/>
                  <a:moveTo>
                    <a:pt x="129" y="146"/>
                  </a:moveTo>
                  <a:cubicBezTo>
                    <a:pt x="129" y="146"/>
                    <a:pt x="129" y="146"/>
                    <a:pt x="130" y="146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9" y="145"/>
                    <a:pt x="129" y="145"/>
                    <a:pt x="129" y="146"/>
                  </a:cubicBezTo>
                  <a:close/>
                  <a:moveTo>
                    <a:pt x="152" y="164"/>
                  </a:moveTo>
                  <a:cubicBezTo>
                    <a:pt x="151" y="164"/>
                    <a:pt x="151" y="164"/>
                    <a:pt x="151" y="165"/>
                  </a:cubicBezTo>
                  <a:cubicBezTo>
                    <a:pt x="151" y="165"/>
                    <a:pt x="152" y="164"/>
                    <a:pt x="152" y="164"/>
                  </a:cubicBezTo>
                  <a:close/>
                  <a:moveTo>
                    <a:pt x="42" y="245"/>
                  </a:moveTo>
                  <a:cubicBezTo>
                    <a:pt x="42" y="245"/>
                    <a:pt x="42" y="245"/>
                    <a:pt x="42" y="245"/>
                  </a:cubicBezTo>
                  <a:cubicBezTo>
                    <a:pt x="41" y="245"/>
                    <a:pt x="41" y="245"/>
                    <a:pt x="40" y="244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1" y="245"/>
                    <a:pt x="41" y="245"/>
                    <a:pt x="42" y="245"/>
                  </a:cubicBezTo>
                  <a:close/>
                  <a:moveTo>
                    <a:pt x="89" y="136"/>
                  </a:move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90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89" y="136"/>
                    <a:pt x="89" y="136"/>
                    <a:pt x="89" y="136"/>
                  </a:cubicBezTo>
                  <a:close/>
                  <a:moveTo>
                    <a:pt x="82" y="189"/>
                  </a:moveTo>
                  <a:cubicBezTo>
                    <a:pt x="82" y="189"/>
                    <a:pt x="83" y="189"/>
                    <a:pt x="83" y="189"/>
                  </a:cubicBezTo>
                  <a:cubicBezTo>
                    <a:pt x="82" y="189"/>
                    <a:pt x="82" y="189"/>
                    <a:pt x="82" y="189"/>
                  </a:cubicBezTo>
                  <a:close/>
                  <a:moveTo>
                    <a:pt x="113" y="181"/>
                  </a:moveTo>
                  <a:cubicBezTo>
                    <a:pt x="113" y="181"/>
                    <a:pt x="113" y="181"/>
                    <a:pt x="112" y="181"/>
                  </a:cubicBezTo>
                  <a:cubicBezTo>
                    <a:pt x="113" y="181"/>
                    <a:pt x="113" y="181"/>
                    <a:pt x="113" y="181"/>
                  </a:cubicBezTo>
                  <a:close/>
                  <a:moveTo>
                    <a:pt x="23" y="236"/>
                  </a:moveTo>
                  <a:cubicBezTo>
                    <a:pt x="23" y="236"/>
                    <a:pt x="23" y="237"/>
                    <a:pt x="23" y="237"/>
                  </a:cubicBezTo>
                  <a:cubicBezTo>
                    <a:pt x="24" y="236"/>
                    <a:pt x="24" y="236"/>
                    <a:pt x="23" y="236"/>
                  </a:cubicBezTo>
                  <a:close/>
                  <a:moveTo>
                    <a:pt x="92" y="249"/>
                  </a:move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0" y="249"/>
                    <a:pt x="90" y="249"/>
                  </a:cubicBezTo>
                  <a:cubicBezTo>
                    <a:pt x="91" y="249"/>
                    <a:pt x="91" y="249"/>
                    <a:pt x="92" y="249"/>
                  </a:cubicBezTo>
                  <a:close/>
                  <a:moveTo>
                    <a:pt x="140" y="131"/>
                  </a:moveTo>
                  <a:cubicBezTo>
                    <a:pt x="141" y="131"/>
                    <a:pt x="141" y="131"/>
                    <a:pt x="141" y="131"/>
                  </a:cubicBezTo>
                  <a:cubicBezTo>
                    <a:pt x="141" y="131"/>
                    <a:pt x="140" y="131"/>
                    <a:pt x="140" y="131"/>
                  </a:cubicBezTo>
                  <a:close/>
                  <a:moveTo>
                    <a:pt x="96" y="90"/>
                  </a:moveTo>
                  <a:cubicBezTo>
                    <a:pt x="96" y="90"/>
                    <a:pt x="95" y="90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1"/>
                    <a:pt x="96" y="91"/>
                    <a:pt x="96" y="90"/>
                  </a:cubicBezTo>
                  <a:close/>
                  <a:moveTo>
                    <a:pt x="104" y="263"/>
                  </a:moveTo>
                  <a:cubicBezTo>
                    <a:pt x="105" y="263"/>
                    <a:pt x="105" y="262"/>
                    <a:pt x="105" y="262"/>
                  </a:cubicBezTo>
                  <a:cubicBezTo>
                    <a:pt x="105" y="262"/>
                    <a:pt x="105" y="262"/>
                    <a:pt x="104" y="263"/>
                  </a:cubicBezTo>
                  <a:close/>
                  <a:moveTo>
                    <a:pt x="156" y="178"/>
                  </a:moveTo>
                  <a:cubicBezTo>
                    <a:pt x="156" y="177"/>
                    <a:pt x="157" y="177"/>
                    <a:pt x="157" y="177"/>
                  </a:cubicBezTo>
                  <a:cubicBezTo>
                    <a:pt x="156" y="177"/>
                    <a:pt x="156" y="177"/>
                    <a:pt x="156" y="178"/>
                  </a:cubicBezTo>
                  <a:close/>
                  <a:moveTo>
                    <a:pt x="107" y="94"/>
                  </a:moveTo>
                  <a:cubicBezTo>
                    <a:pt x="107" y="94"/>
                    <a:pt x="107" y="94"/>
                    <a:pt x="107" y="94"/>
                  </a:cubicBezTo>
                  <a:cubicBezTo>
                    <a:pt x="108" y="94"/>
                    <a:pt x="108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8" y="94"/>
                    <a:pt x="108" y="94"/>
                    <a:pt x="107" y="94"/>
                  </a:cubicBezTo>
                  <a:close/>
                  <a:moveTo>
                    <a:pt x="37" y="107"/>
                  </a:moveTo>
                  <a:cubicBezTo>
                    <a:pt x="37" y="108"/>
                    <a:pt x="38" y="108"/>
                    <a:pt x="38" y="108"/>
                  </a:cubicBezTo>
                  <a:cubicBezTo>
                    <a:pt x="38" y="107"/>
                    <a:pt x="37" y="107"/>
                    <a:pt x="37" y="107"/>
                  </a:cubicBezTo>
                  <a:close/>
                  <a:moveTo>
                    <a:pt x="112" y="210"/>
                  </a:moveTo>
                  <a:cubicBezTo>
                    <a:pt x="112" y="211"/>
                    <a:pt x="112" y="211"/>
                    <a:pt x="112" y="210"/>
                  </a:cubicBezTo>
                  <a:cubicBezTo>
                    <a:pt x="112" y="210"/>
                    <a:pt x="113" y="210"/>
                    <a:pt x="113" y="210"/>
                  </a:cubicBezTo>
                  <a:cubicBezTo>
                    <a:pt x="113" y="210"/>
                    <a:pt x="113" y="210"/>
                    <a:pt x="113" y="210"/>
                  </a:cubicBezTo>
                  <a:cubicBezTo>
                    <a:pt x="112" y="210"/>
                    <a:pt x="112" y="210"/>
                    <a:pt x="112" y="210"/>
                  </a:cubicBezTo>
                  <a:close/>
                  <a:moveTo>
                    <a:pt x="30" y="253"/>
                  </a:moveTo>
                  <a:cubicBezTo>
                    <a:pt x="30" y="253"/>
                    <a:pt x="30" y="253"/>
                    <a:pt x="30" y="253"/>
                  </a:cubicBezTo>
                  <a:cubicBezTo>
                    <a:pt x="30" y="253"/>
                    <a:pt x="31" y="253"/>
                    <a:pt x="31" y="253"/>
                  </a:cubicBezTo>
                  <a:cubicBezTo>
                    <a:pt x="31" y="253"/>
                    <a:pt x="31" y="253"/>
                    <a:pt x="31" y="253"/>
                  </a:cubicBezTo>
                  <a:cubicBezTo>
                    <a:pt x="31" y="253"/>
                    <a:pt x="31" y="253"/>
                    <a:pt x="30" y="253"/>
                  </a:cubicBezTo>
                  <a:close/>
                  <a:moveTo>
                    <a:pt x="139" y="185"/>
                  </a:moveTo>
                  <a:cubicBezTo>
                    <a:pt x="139" y="185"/>
                    <a:pt x="139" y="185"/>
                    <a:pt x="139" y="186"/>
                  </a:cubicBezTo>
                  <a:cubicBezTo>
                    <a:pt x="139" y="185"/>
                    <a:pt x="140" y="185"/>
                    <a:pt x="140" y="185"/>
                  </a:cubicBezTo>
                  <a:cubicBezTo>
                    <a:pt x="139" y="185"/>
                    <a:pt x="139" y="185"/>
                    <a:pt x="139" y="185"/>
                  </a:cubicBezTo>
                  <a:close/>
                  <a:moveTo>
                    <a:pt x="108" y="245"/>
                  </a:moveTo>
                  <a:cubicBezTo>
                    <a:pt x="109" y="245"/>
                    <a:pt x="109" y="245"/>
                    <a:pt x="109" y="244"/>
                  </a:cubicBezTo>
                  <a:cubicBezTo>
                    <a:pt x="109" y="244"/>
                    <a:pt x="109" y="244"/>
                    <a:pt x="108" y="245"/>
                  </a:cubicBezTo>
                  <a:close/>
                  <a:moveTo>
                    <a:pt x="7" y="170"/>
                  </a:moveTo>
                  <a:cubicBezTo>
                    <a:pt x="7" y="170"/>
                    <a:pt x="6" y="171"/>
                    <a:pt x="7" y="171"/>
                  </a:cubicBezTo>
                  <a:cubicBezTo>
                    <a:pt x="7" y="171"/>
                    <a:pt x="7" y="170"/>
                    <a:pt x="7" y="170"/>
                  </a:cubicBezTo>
                  <a:close/>
                  <a:moveTo>
                    <a:pt x="136" y="137"/>
                  </a:moveTo>
                  <a:cubicBezTo>
                    <a:pt x="135" y="137"/>
                    <a:pt x="135" y="137"/>
                    <a:pt x="135" y="137"/>
                  </a:cubicBezTo>
                  <a:cubicBezTo>
                    <a:pt x="135" y="137"/>
                    <a:pt x="135" y="137"/>
                    <a:pt x="134" y="137"/>
                  </a:cubicBezTo>
                  <a:cubicBezTo>
                    <a:pt x="135" y="137"/>
                    <a:pt x="135" y="137"/>
                    <a:pt x="136" y="137"/>
                  </a:cubicBezTo>
                  <a:close/>
                  <a:moveTo>
                    <a:pt x="106" y="166"/>
                  </a:moveTo>
                  <a:cubicBezTo>
                    <a:pt x="107" y="167"/>
                    <a:pt x="107" y="167"/>
                    <a:pt x="107" y="166"/>
                  </a:cubicBezTo>
                  <a:cubicBezTo>
                    <a:pt x="107" y="166"/>
                    <a:pt x="106" y="166"/>
                    <a:pt x="106" y="166"/>
                  </a:cubicBezTo>
                  <a:close/>
                  <a:moveTo>
                    <a:pt x="109" y="174"/>
                  </a:moveTo>
                  <a:cubicBezTo>
                    <a:pt x="109" y="174"/>
                    <a:pt x="108" y="174"/>
                    <a:pt x="108" y="175"/>
                  </a:cubicBezTo>
                  <a:cubicBezTo>
                    <a:pt x="109" y="175"/>
                    <a:pt x="109" y="175"/>
                    <a:pt x="109" y="174"/>
                  </a:cubicBezTo>
                  <a:close/>
                  <a:moveTo>
                    <a:pt x="160" y="169"/>
                  </a:moveTo>
                  <a:cubicBezTo>
                    <a:pt x="161" y="169"/>
                    <a:pt x="161" y="169"/>
                    <a:pt x="161" y="169"/>
                  </a:cubicBezTo>
                  <a:cubicBezTo>
                    <a:pt x="161" y="168"/>
                    <a:pt x="161" y="168"/>
                    <a:pt x="160" y="167"/>
                  </a:cubicBezTo>
                  <a:cubicBezTo>
                    <a:pt x="160" y="167"/>
                    <a:pt x="160" y="167"/>
                    <a:pt x="160" y="167"/>
                  </a:cubicBezTo>
                  <a:cubicBezTo>
                    <a:pt x="160" y="168"/>
                    <a:pt x="160" y="168"/>
                    <a:pt x="160" y="169"/>
                  </a:cubicBezTo>
                  <a:close/>
                  <a:moveTo>
                    <a:pt x="19" y="172"/>
                  </a:moveTo>
                  <a:cubicBezTo>
                    <a:pt x="19" y="171"/>
                    <a:pt x="19" y="171"/>
                    <a:pt x="18" y="171"/>
                  </a:cubicBezTo>
                  <a:cubicBezTo>
                    <a:pt x="18" y="171"/>
                    <a:pt x="19" y="172"/>
                    <a:pt x="19" y="172"/>
                  </a:cubicBezTo>
                  <a:close/>
                  <a:moveTo>
                    <a:pt x="101" y="172"/>
                  </a:moveTo>
                  <a:cubicBezTo>
                    <a:pt x="100" y="172"/>
                    <a:pt x="100" y="172"/>
                    <a:pt x="100" y="172"/>
                  </a:cubicBezTo>
                  <a:cubicBezTo>
                    <a:pt x="100" y="172"/>
                    <a:pt x="100" y="172"/>
                    <a:pt x="101" y="172"/>
                  </a:cubicBezTo>
                  <a:close/>
                  <a:moveTo>
                    <a:pt x="56" y="24"/>
                  </a:moveTo>
                  <a:cubicBezTo>
                    <a:pt x="57" y="24"/>
                    <a:pt x="57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lose/>
                  <a:moveTo>
                    <a:pt x="110" y="195"/>
                  </a:moveTo>
                  <a:cubicBezTo>
                    <a:pt x="111" y="195"/>
                    <a:pt x="111" y="195"/>
                    <a:pt x="111" y="194"/>
                  </a:cubicBezTo>
                  <a:cubicBezTo>
                    <a:pt x="111" y="194"/>
                    <a:pt x="111" y="195"/>
                    <a:pt x="110" y="195"/>
                  </a:cubicBezTo>
                  <a:close/>
                  <a:moveTo>
                    <a:pt x="17" y="180"/>
                  </a:move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7" y="180"/>
                  </a:cubicBezTo>
                  <a:close/>
                  <a:moveTo>
                    <a:pt x="24" y="240"/>
                  </a:moveTo>
                  <a:cubicBezTo>
                    <a:pt x="25" y="240"/>
                    <a:pt x="25" y="240"/>
                    <a:pt x="25" y="240"/>
                  </a:cubicBezTo>
                  <a:cubicBezTo>
                    <a:pt x="25" y="240"/>
                    <a:pt x="25" y="240"/>
                    <a:pt x="24" y="240"/>
                  </a:cubicBezTo>
                  <a:close/>
                  <a:moveTo>
                    <a:pt x="74" y="132"/>
                  </a:moveTo>
                  <a:cubicBezTo>
                    <a:pt x="74" y="131"/>
                    <a:pt x="74" y="131"/>
                    <a:pt x="74" y="131"/>
                  </a:cubicBezTo>
                  <a:cubicBezTo>
                    <a:pt x="73" y="131"/>
                    <a:pt x="73" y="131"/>
                    <a:pt x="73" y="131"/>
                  </a:cubicBezTo>
                  <a:cubicBezTo>
                    <a:pt x="73" y="131"/>
                    <a:pt x="73" y="131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lose/>
                  <a:moveTo>
                    <a:pt x="122" y="169"/>
                  </a:moveTo>
                  <a:cubicBezTo>
                    <a:pt x="122" y="169"/>
                    <a:pt x="122" y="169"/>
                    <a:pt x="122" y="169"/>
                  </a:cubicBezTo>
                  <a:cubicBezTo>
                    <a:pt x="122" y="170"/>
                    <a:pt x="122" y="170"/>
                    <a:pt x="12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70"/>
                    <a:pt x="123" y="169"/>
                    <a:pt x="122" y="169"/>
                  </a:cubicBezTo>
                  <a:close/>
                  <a:moveTo>
                    <a:pt x="66" y="139"/>
                  </a:moveTo>
                  <a:cubicBezTo>
                    <a:pt x="66" y="139"/>
                    <a:pt x="66" y="139"/>
                    <a:pt x="67" y="138"/>
                  </a:cubicBezTo>
                  <a:cubicBezTo>
                    <a:pt x="66" y="138"/>
                    <a:pt x="66" y="138"/>
                    <a:pt x="66" y="139"/>
                  </a:cubicBezTo>
                  <a:close/>
                  <a:moveTo>
                    <a:pt x="151" y="235"/>
                  </a:moveTo>
                  <a:cubicBezTo>
                    <a:pt x="151" y="235"/>
                    <a:pt x="151" y="235"/>
                    <a:pt x="151" y="235"/>
                  </a:cubicBezTo>
                  <a:cubicBezTo>
                    <a:pt x="151" y="235"/>
                    <a:pt x="150" y="236"/>
                    <a:pt x="150" y="236"/>
                  </a:cubicBezTo>
                  <a:cubicBezTo>
                    <a:pt x="151" y="236"/>
                    <a:pt x="151" y="236"/>
                    <a:pt x="151" y="235"/>
                  </a:cubicBezTo>
                  <a:close/>
                  <a:moveTo>
                    <a:pt x="137" y="261"/>
                  </a:moveTo>
                  <a:cubicBezTo>
                    <a:pt x="137" y="261"/>
                    <a:pt x="137" y="261"/>
                    <a:pt x="137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2"/>
                    <a:pt x="136" y="262"/>
                  </a:cubicBezTo>
                  <a:cubicBezTo>
                    <a:pt x="136" y="261"/>
                    <a:pt x="137" y="261"/>
                    <a:pt x="137" y="261"/>
                  </a:cubicBezTo>
                  <a:close/>
                  <a:moveTo>
                    <a:pt x="75" y="206"/>
                  </a:moveTo>
                  <a:cubicBezTo>
                    <a:pt x="75" y="207"/>
                    <a:pt x="75" y="207"/>
                    <a:pt x="75" y="207"/>
                  </a:cubicBezTo>
                  <a:cubicBezTo>
                    <a:pt x="75" y="207"/>
                    <a:pt x="76" y="206"/>
                    <a:pt x="76" y="206"/>
                  </a:cubicBezTo>
                  <a:cubicBezTo>
                    <a:pt x="76" y="206"/>
                    <a:pt x="76" y="206"/>
                    <a:pt x="76" y="206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22" y="103"/>
                  </a:move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19"/>
                    <a:pt x="29" y="19"/>
                  </a:cubicBezTo>
                  <a:close/>
                  <a:moveTo>
                    <a:pt x="15" y="189"/>
                  </a:moveTo>
                  <a:cubicBezTo>
                    <a:pt x="15" y="189"/>
                    <a:pt x="15" y="189"/>
                    <a:pt x="15" y="189"/>
                  </a:cubicBezTo>
                  <a:cubicBezTo>
                    <a:pt x="16" y="189"/>
                    <a:pt x="16" y="189"/>
                    <a:pt x="15" y="189"/>
                  </a:cubicBezTo>
                  <a:close/>
                  <a:moveTo>
                    <a:pt x="25" y="206"/>
                  </a:moveTo>
                  <a:cubicBezTo>
                    <a:pt x="25" y="206"/>
                    <a:pt x="26" y="206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6"/>
                    <a:pt x="25" y="206"/>
                  </a:cubicBezTo>
                  <a:close/>
                  <a:moveTo>
                    <a:pt x="115" y="189"/>
                  </a:moveTo>
                  <a:cubicBezTo>
                    <a:pt x="115" y="189"/>
                    <a:pt x="115" y="189"/>
                    <a:pt x="114" y="189"/>
                  </a:cubicBezTo>
                  <a:cubicBezTo>
                    <a:pt x="115" y="189"/>
                    <a:pt x="115" y="189"/>
                    <a:pt x="115" y="189"/>
                  </a:cubicBezTo>
                  <a:close/>
                  <a:moveTo>
                    <a:pt x="17" y="245"/>
                  </a:moveTo>
                  <a:cubicBezTo>
                    <a:pt x="16" y="245"/>
                    <a:pt x="16" y="245"/>
                    <a:pt x="17" y="245"/>
                  </a:cubicBezTo>
                  <a:cubicBezTo>
                    <a:pt x="17" y="245"/>
                    <a:pt x="17" y="245"/>
                    <a:pt x="17" y="245"/>
                  </a:cubicBezTo>
                  <a:close/>
                  <a:moveTo>
                    <a:pt x="88" y="125"/>
                  </a:moveTo>
                  <a:cubicBezTo>
                    <a:pt x="88" y="125"/>
                    <a:pt x="88" y="125"/>
                    <a:pt x="88" y="125"/>
                  </a:cubicBezTo>
                  <a:cubicBezTo>
                    <a:pt x="88" y="126"/>
                    <a:pt x="89" y="125"/>
                    <a:pt x="89" y="125"/>
                  </a:cubicBezTo>
                  <a:cubicBezTo>
                    <a:pt x="89" y="125"/>
                    <a:pt x="88" y="125"/>
                    <a:pt x="88" y="125"/>
                  </a:cubicBezTo>
                  <a:close/>
                  <a:moveTo>
                    <a:pt x="22" y="154"/>
                  </a:move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lose/>
                  <a:moveTo>
                    <a:pt x="131" y="166"/>
                  </a:moveTo>
                  <a:cubicBezTo>
                    <a:pt x="131" y="166"/>
                    <a:pt x="131" y="166"/>
                    <a:pt x="131" y="166"/>
                  </a:cubicBezTo>
                  <a:cubicBezTo>
                    <a:pt x="131" y="166"/>
                    <a:pt x="131" y="167"/>
                    <a:pt x="131" y="167"/>
                  </a:cubicBezTo>
                  <a:cubicBezTo>
                    <a:pt x="131" y="167"/>
                    <a:pt x="131" y="167"/>
                    <a:pt x="131" y="167"/>
                  </a:cubicBezTo>
                  <a:cubicBezTo>
                    <a:pt x="131" y="167"/>
                    <a:pt x="131" y="167"/>
                    <a:pt x="131" y="166"/>
                  </a:cubicBezTo>
                  <a:close/>
                  <a:moveTo>
                    <a:pt x="144" y="237"/>
                  </a:move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6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6"/>
                    <a:pt x="144" y="237"/>
                    <a:pt x="144" y="237"/>
                  </a:cubicBezTo>
                  <a:close/>
                  <a:moveTo>
                    <a:pt x="97" y="92"/>
                  </a:moveTo>
                  <a:cubicBezTo>
                    <a:pt x="97" y="93"/>
                    <a:pt x="97" y="93"/>
                    <a:pt x="98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92"/>
                    <a:pt x="97" y="92"/>
                    <a:pt x="97" y="92"/>
                  </a:cubicBezTo>
                  <a:close/>
                  <a:moveTo>
                    <a:pt x="85" y="67"/>
                  </a:moveTo>
                  <a:cubicBezTo>
                    <a:pt x="85" y="67"/>
                    <a:pt x="85" y="67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5" y="66"/>
                    <a:pt x="85" y="66"/>
                    <a:pt x="85" y="67"/>
                  </a:cubicBezTo>
                  <a:close/>
                  <a:moveTo>
                    <a:pt x="133" y="262"/>
                  </a:moveTo>
                  <a:cubicBezTo>
                    <a:pt x="133" y="262"/>
                    <a:pt x="133" y="262"/>
                    <a:pt x="133" y="262"/>
                  </a:cubicBezTo>
                  <a:cubicBezTo>
                    <a:pt x="133" y="262"/>
                    <a:pt x="133" y="262"/>
                    <a:pt x="133" y="262"/>
                  </a:cubicBezTo>
                  <a:cubicBezTo>
                    <a:pt x="133" y="262"/>
                    <a:pt x="133" y="262"/>
                    <a:pt x="133" y="262"/>
                  </a:cubicBezTo>
                  <a:cubicBezTo>
                    <a:pt x="133" y="262"/>
                    <a:pt x="133" y="262"/>
                    <a:pt x="133" y="262"/>
                  </a:cubicBezTo>
                  <a:close/>
                  <a:moveTo>
                    <a:pt x="144" y="204"/>
                  </a:moveTo>
                  <a:cubicBezTo>
                    <a:pt x="144" y="204"/>
                    <a:pt x="144" y="204"/>
                    <a:pt x="144" y="204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4" y="204"/>
                    <a:pt x="144" y="204"/>
                    <a:pt x="144" y="204"/>
                  </a:cubicBezTo>
                  <a:close/>
                  <a:moveTo>
                    <a:pt x="103" y="103"/>
                  </a:moveTo>
                  <a:cubicBezTo>
                    <a:pt x="103" y="103"/>
                    <a:pt x="103" y="103"/>
                    <a:pt x="104" y="103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4" y="103"/>
                    <a:pt x="104" y="103"/>
                    <a:pt x="103" y="103"/>
                  </a:cubicBezTo>
                  <a:close/>
                  <a:moveTo>
                    <a:pt x="142" y="252"/>
                  </a:moveTo>
                  <a:cubicBezTo>
                    <a:pt x="142" y="252"/>
                    <a:pt x="142" y="252"/>
                    <a:pt x="142" y="252"/>
                  </a:cubicBezTo>
                  <a:cubicBezTo>
                    <a:pt x="142" y="252"/>
                    <a:pt x="142" y="252"/>
                    <a:pt x="143" y="252"/>
                  </a:cubicBezTo>
                  <a:cubicBezTo>
                    <a:pt x="142" y="252"/>
                    <a:pt x="142" y="252"/>
                    <a:pt x="142" y="252"/>
                  </a:cubicBezTo>
                  <a:cubicBezTo>
                    <a:pt x="142" y="252"/>
                    <a:pt x="142" y="252"/>
                    <a:pt x="142" y="252"/>
                  </a:cubicBezTo>
                  <a:close/>
                  <a:moveTo>
                    <a:pt x="95" y="247"/>
                  </a:moveTo>
                  <a:cubicBezTo>
                    <a:pt x="95" y="247"/>
                    <a:pt x="95" y="247"/>
                    <a:pt x="95" y="246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5" y="247"/>
                    <a:pt x="95" y="247"/>
                    <a:pt x="95" y="247"/>
                  </a:cubicBezTo>
                  <a:close/>
                  <a:moveTo>
                    <a:pt x="75" y="230"/>
                  </a:move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lose/>
                  <a:moveTo>
                    <a:pt x="92" y="183"/>
                  </a:moveTo>
                  <a:cubicBezTo>
                    <a:pt x="92" y="183"/>
                    <a:pt x="92" y="183"/>
                    <a:pt x="91" y="183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1" y="183"/>
                    <a:pt x="91" y="183"/>
                    <a:pt x="92" y="183"/>
                  </a:cubicBezTo>
                  <a:close/>
                  <a:moveTo>
                    <a:pt x="121" y="179"/>
                  </a:move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1" y="179"/>
                    <a:pt x="121" y="179"/>
                  </a:cubicBezTo>
                  <a:close/>
                  <a:moveTo>
                    <a:pt x="101" y="180"/>
                  </a:moveTo>
                  <a:cubicBezTo>
                    <a:pt x="101" y="180"/>
                    <a:pt x="101" y="180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0"/>
                    <a:pt x="101" y="180"/>
                    <a:pt x="100" y="180"/>
                  </a:cubicBezTo>
                  <a:cubicBezTo>
                    <a:pt x="100" y="180"/>
                    <a:pt x="100" y="180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lose/>
                  <a:moveTo>
                    <a:pt x="118" y="167"/>
                  </a:moveTo>
                  <a:cubicBezTo>
                    <a:pt x="118" y="167"/>
                    <a:pt x="118" y="167"/>
                    <a:pt x="118" y="167"/>
                  </a:cubicBezTo>
                  <a:cubicBezTo>
                    <a:pt x="118" y="167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67"/>
                    <a:pt x="118" y="167"/>
                    <a:pt x="118" y="167"/>
                  </a:cubicBezTo>
                  <a:close/>
                  <a:moveTo>
                    <a:pt x="17" y="141"/>
                  </a:move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7" y="141"/>
                  </a:cubicBezTo>
                  <a:close/>
                  <a:moveTo>
                    <a:pt x="76" y="143"/>
                  </a:move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3"/>
                    <a:pt x="76" y="143"/>
                  </a:cubicBezTo>
                  <a:close/>
                  <a:moveTo>
                    <a:pt x="14" y="170"/>
                  </a:moveTo>
                  <a:cubicBezTo>
                    <a:pt x="14" y="170"/>
                    <a:pt x="14" y="170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0"/>
                    <a:pt x="14" y="171"/>
                    <a:pt x="14" y="171"/>
                  </a:cubicBezTo>
                  <a:cubicBezTo>
                    <a:pt x="14" y="170"/>
                    <a:pt x="14" y="170"/>
                    <a:pt x="14" y="170"/>
                  </a:cubicBezTo>
                  <a:close/>
                  <a:moveTo>
                    <a:pt x="140" y="245"/>
                  </a:move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0" y="245"/>
                    <a:pt x="140" y="246"/>
                  </a:cubicBezTo>
                  <a:cubicBezTo>
                    <a:pt x="140" y="245"/>
                    <a:pt x="140" y="245"/>
                    <a:pt x="140" y="245"/>
                  </a:cubicBezTo>
                  <a:close/>
                  <a:moveTo>
                    <a:pt x="127" y="153"/>
                  </a:moveTo>
                  <a:cubicBezTo>
                    <a:pt x="127" y="153"/>
                    <a:pt x="127" y="153"/>
                    <a:pt x="127" y="153"/>
                  </a:cubicBezTo>
                  <a:cubicBezTo>
                    <a:pt x="127" y="153"/>
                    <a:pt x="127" y="153"/>
                    <a:pt x="127" y="153"/>
                  </a:cubicBezTo>
                  <a:close/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7"/>
                    <a:pt x="27" y="247"/>
                    <a:pt x="27" y="247"/>
                  </a:cubicBezTo>
                  <a:close/>
                  <a:moveTo>
                    <a:pt x="12" y="219"/>
                  </a:moveTo>
                  <a:cubicBezTo>
                    <a:pt x="12" y="219"/>
                    <a:pt x="12" y="219"/>
                    <a:pt x="12" y="219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2" y="219"/>
                    <a:pt x="13" y="219"/>
                    <a:pt x="13" y="219"/>
                  </a:cubicBezTo>
                  <a:cubicBezTo>
                    <a:pt x="12" y="219"/>
                    <a:pt x="12" y="219"/>
                    <a:pt x="12" y="219"/>
                  </a:cubicBezTo>
                  <a:close/>
                  <a:moveTo>
                    <a:pt x="48" y="106"/>
                  </a:move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lose/>
                  <a:moveTo>
                    <a:pt x="164" y="171"/>
                  </a:moveTo>
                  <a:cubicBezTo>
                    <a:pt x="164" y="171"/>
                    <a:pt x="164" y="171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close/>
                  <a:moveTo>
                    <a:pt x="112" y="241"/>
                  </a:moveTo>
                  <a:cubicBezTo>
                    <a:pt x="112" y="242"/>
                    <a:pt x="112" y="242"/>
                    <a:pt x="112" y="242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112" y="241"/>
                    <a:pt x="112" y="241"/>
                    <a:pt x="112" y="241"/>
                  </a:cubicBezTo>
                  <a:close/>
                  <a:moveTo>
                    <a:pt x="41" y="237"/>
                  </a:moveTo>
                  <a:cubicBezTo>
                    <a:pt x="42" y="238"/>
                    <a:pt x="42" y="238"/>
                    <a:pt x="42" y="238"/>
                  </a:cubicBezTo>
                  <a:cubicBezTo>
                    <a:pt x="42" y="238"/>
                    <a:pt x="42" y="238"/>
                    <a:pt x="41" y="237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lose/>
                  <a:moveTo>
                    <a:pt x="38" y="146"/>
                  </a:moveTo>
                  <a:cubicBezTo>
                    <a:pt x="38" y="146"/>
                    <a:pt x="38" y="146"/>
                    <a:pt x="38" y="146"/>
                  </a:cubicBezTo>
                  <a:cubicBezTo>
                    <a:pt x="38" y="146"/>
                    <a:pt x="38" y="146"/>
                    <a:pt x="39" y="146"/>
                  </a:cubicBezTo>
                  <a:cubicBezTo>
                    <a:pt x="39" y="146"/>
                    <a:pt x="38" y="145"/>
                    <a:pt x="38" y="145"/>
                  </a:cubicBezTo>
                  <a:cubicBezTo>
                    <a:pt x="38" y="146"/>
                    <a:pt x="38" y="146"/>
                    <a:pt x="38" y="146"/>
                  </a:cubicBezTo>
                  <a:close/>
                  <a:moveTo>
                    <a:pt x="141" y="140"/>
                  </a:move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39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9"/>
                    <a:pt x="141" y="140"/>
                    <a:pt x="141" y="140"/>
                  </a:cubicBezTo>
                  <a:close/>
                  <a:moveTo>
                    <a:pt x="127" y="254"/>
                  </a:moveTo>
                  <a:cubicBezTo>
                    <a:pt x="127" y="254"/>
                    <a:pt x="126" y="254"/>
                    <a:pt x="126" y="254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26" y="254"/>
                    <a:pt x="126" y="254"/>
                    <a:pt x="127" y="2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54"/>
            <p:cNvSpPr/>
            <p:nvPr/>
          </p:nvSpPr>
          <p:spPr bwMode="auto">
            <a:xfrm>
              <a:off x="9501388" y="985507"/>
              <a:ext cx="19652" cy="10919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3 h 3"/>
                <a:gd name="T4" fmla="*/ 3 w 5"/>
                <a:gd name="T5" fmla="*/ 1 h 3"/>
                <a:gd name="T6" fmla="*/ 3 w 5"/>
                <a:gd name="T7" fmla="*/ 1 h 3"/>
                <a:gd name="T8" fmla="*/ 2 w 5"/>
                <a:gd name="T9" fmla="*/ 1 h 3"/>
                <a:gd name="T10" fmla="*/ 1 w 5"/>
                <a:gd name="T11" fmla="*/ 2 h 3"/>
                <a:gd name="T12" fmla="*/ 0 w 5"/>
                <a:gd name="T13" fmla="*/ 1 h 3"/>
                <a:gd name="T14" fmla="*/ 1 w 5"/>
                <a:gd name="T15" fmla="*/ 0 h 3"/>
                <a:gd name="T16" fmla="*/ 2 w 5"/>
                <a:gd name="T17" fmla="*/ 0 h 3"/>
                <a:gd name="T18" fmla="*/ 4 w 5"/>
                <a:gd name="T19" fmla="*/ 0 h 3"/>
                <a:gd name="T20" fmla="*/ 5 w 5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55"/>
            <p:cNvSpPr/>
            <p:nvPr/>
          </p:nvSpPr>
          <p:spPr bwMode="auto">
            <a:xfrm>
              <a:off x="9628039" y="1009525"/>
              <a:ext cx="6550" cy="873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56"/>
            <p:cNvSpPr/>
            <p:nvPr/>
          </p:nvSpPr>
          <p:spPr bwMode="auto">
            <a:xfrm>
              <a:off x="9569080" y="1009525"/>
              <a:ext cx="6550" cy="873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57"/>
            <p:cNvSpPr/>
            <p:nvPr/>
          </p:nvSpPr>
          <p:spPr bwMode="auto">
            <a:xfrm>
              <a:off x="9352899" y="957119"/>
              <a:ext cx="4368" cy="8734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59"/>
            <p:cNvSpPr>
              <a:spLocks noEditPoints="1"/>
            </p:cNvSpPr>
            <p:nvPr/>
          </p:nvSpPr>
          <p:spPr bwMode="auto">
            <a:xfrm>
              <a:off x="6883202" y="5221769"/>
              <a:ext cx="770825" cy="1111474"/>
            </a:xfrm>
            <a:custGeom>
              <a:avLst/>
              <a:gdLst>
                <a:gd name="T0" fmla="*/ 34 w 194"/>
                <a:gd name="T1" fmla="*/ 131 h 280"/>
                <a:gd name="T2" fmla="*/ 121 w 194"/>
                <a:gd name="T3" fmla="*/ 3 h 280"/>
                <a:gd name="T4" fmla="*/ 168 w 194"/>
                <a:gd name="T5" fmla="*/ 168 h 280"/>
                <a:gd name="T6" fmla="*/ 118 w 194"/>
                <a:gd name="T7" fmla="*/ 129 h 280"/>
                <a:gd name="T8" fmla="*/ 106 w 194"/>
                <a:gd name="T9" fmla="*/ 73 h 280"/>
                <a:gd name="T10" fmla="*/ 124 w 194"/>
                <a:gd name="T11" fmla="*/ 62 h 280"/>
                <a:gd name="T12" fmla="*/ 64 w 194"/>
                <a:gd name="T13" fmla="*/ 151 h 280"/>
                <a:gd name="T14" fmla="*/ 55 w 194"/>
                <a:gd name="T15" fmla="*/ 47 h 280"/>
                <a:gd name="T16" fmla="*/ 172 w 194"/>
                <a:gd name="T17" fmla="*/ 218 h 280"/>
                <a:gd name="T18" fmla="*/ 44 w 194"/>
                <a:gd name="T19" fmla="*/ 255 h 280"/>
                <a:gd name="T20" fmla="*/ 157 w 194"/>
                <a:gd name="T21" fmla="*/ 186 h 280"/>
                <a:gd name="T22" fmla="*/ 87 w 194"/>
                <a:gd name="T23" fmla="*/ 234 h 280"/>
                <a:gd name="T24" fmla="*/ 167 w 194"/>
                <a:gd name="T25" fmla="*/ 234 h 280"/>
                <a:gd name="T26" fmla="*/ 79 w 194"/>
                <a:gd name="T27" fmla="*/ 189 h 280"/>
                <a:gd name="T28" fmla="*/ 68 w 194"/>
                <a:gd name="T29" fmla="*/ 230 h 280"/>
                <a:gd name="T30" fmla="*/ 83 w 194"/>
                <a:gd name="T31" fmla="*/ 220 h 280"/>
                <a:gd name="T32" fmla="*/ 79 w 194"/>
                <a:gd name="T33" fmla="*/ 253 h 280"/>
                <a:gd name="T34" fmla="*/ 112 w 194"/>
                <a:gd name="T35" fmla="*/ 23 h 280"/>
                <a:gd name="T36" fmla="*/ 119 w 194"/>
                <a:gd name="T37" fmla="*/ 152 h 280"/>
                <a:gd name="T38" fmla="*/ 166 w 194"/>
                <a:gd name="T39" fmla="*/ 241 h 280"/>
                <a:gd name="T40" fmla="*/ 150 w 194"/>
                <a:gd name="T41" fmla="*/ 139 h 280"/>
                <a:gd name="T42" fmla="*/ 114 w 194"/>
                <a:gd name="T43" fmla="*/ 47 h 280"/>
                <a:gd name="T44" fmla="*/ 105 w 194"/>
                <a:gd name="T45" fmla="*/ 50 h 280"/>
                <a:gd name="T46" fmla="*/ 77 w 194"/>
                <a:gd name="T47" fmla="*/ 164 h 280"/>
                <a:gd name="T48" fmla="*/ 69 w 194"/>
                <a:gd name="T49" fmla="*/ 209 h 280"/>
                <a:gd name="T50" fmla="*/ 119 w 194"/>
                <a:gd name="T51" fmla="*/ 164 h 280"/>
                <a:gd name="T52" fmla="*/ 63 w 194"/>
                <a:gd name="T53" fmla="*/ 205 h 280"/>
                <a:gd name="T54" fmla="*/ 166 w 194"/>
                <a:gd name="T55" fmla="*/ 270 h 280"/>
                <a:gd name="T56" fmla="*/ 42 w 194"/>
                <a:gd name="T57" fmla="*/ 119 h 280"/>
                <a:gd name="T58" fmla="*/ 13 w 194"/>
                <a:gd name="T59" fmla="*/ 216 h 280"/>
                <a:gd name="T60" fmla="*/ 124 w 194"/>
                <a:gd name="T61" fmla="*/ 219 h 280"/>
                <a:gd name="T62" fmla="*/ 134 w 194"/>
                <a:gd name="T63" fmla="*/ 257 h 280"/>
                <a:gd name="T64" fmla="*/ 152 w 194"/>
                <a:gd name="T65" fmla="*/ 225 h 280"/>
                <a:gd name="T66" fmla="*/ 136 w 194"/>
                <a:gd name="T67" fmla="*/ 160 h 280"/>
                <a:gd name="T68" fmla="*/ 109 w 194"/>
                <a:gd name="T69" fmla="*/ 232 h 280"/>
                <a:gd name="T70" fmla="*/ 111 w 194"/>
                <a:gd name="T71" fmla="*/ 232 h 280"/>
                <a:gd name="T72" fmla="*/ 122 w 194"/>
                <a:gd name="T73" fmla="*/ 242 h 280"/>
                <a:gd name="T74" fmla="*/ 58 w 194"/>
                <a:gd name="T75" fmla="*/ 225 h 280"/>
                <a:gd name="T76" fmla="*/ 166 w 194"/>
                <a:gd name="T77" fmla="*/ 254 h 280"/>
                <a:gd name="T78" fmla="*/ 128 w 194"/>
                <a:gd name="T79" fmla="*/ 265 h 280"/>
                <a:gd name="T80" fmla="*/ 152 w 194"/>
                <a:gd name="T81" fmla="*/ 252 h 280"/>
                <a:gd name="T82" fmla="*/ 134 w 194"/>
                <a:gd name="T83" fmla="*/ 201 h 280"/>
                <a:gd name="T84" fmla="*/ 127 w 194"/>
                <a:gd name="T85" fmla="*/ 62 h 280"/>
                <a:gd name="T86" fmla="*/ 57 w 194"/>
                <a:gd name="T87" fmla="*/ 270 h 280"/>
                <a:gd name="T88" fmla="*/ 127 w 194"/>
                <a:gd name="T89" fmla="*/ 187 h 280"/>
                <a:gd name="T90" fmla="*/ 94 w 194"/>
                <a:gd name="T91" fmla="*/ 246 h 280"/>
                <a:gd name="T92" fmla="*/ 177 w 194"/>
                <a:gd name="T93" fmla="*/ 271 h 280"/>
                <a:gd name="T94" fmla="*/ 61 w 194"/>
                <a:gd name="T95" fmla="*/ 52 h 280"/>
                <a:gd name="T96" fmla="*/ 130 w 194"/>
                <a:gd name="T97" fmla="*/ 192 h 280"/>
                <a:gd name="T98" fmla="*/ 53 w 194"/>
                <a:gd name="T99" fmla="*/ 43 h 280"/>
                <a:gd name="T100" fmla="*/ 143 w 194"/>
                <a:gd name="T101" fmla="*/ 189 h 280"/>
                <a:gd name="T102" fmla="*/ 156 w 194"/>
                <a:gd name="T103" fmla="*/ 151 h 280"/>
                <a:gd name="T104" fmla="*/ 74 w 194"/>
                <a:gd name="T105" fmla="*/ 271 h 280"/>
                <a:gd name="T106" fmla="*/ 148 w 194"/>
                <a:gd name="T107" fmla="*/ 268 h 280"/>
                <a:gd name="T108" fmla="*/ 156 w 194"/>
                <a:gd name="T109" fmla="*/ 174 h 280"/>
                <a:gd name="T110" fmla="*/ 38 w 194"/>
                <a:gd name="T111" fmla="*/ 163 h 280"/>
                <a:gd name="T112" fmla="*/ 41 w 194"/>
                <a:gd name="T113" fmla="*/ 178 h 280"/>
                <a:gd name="T114" fmla="*/ 191 w 194"/>
                <a:gd name="T115" fmla="*/ 260 h 280"/>
                <a:gd name="T116" fmla="*/ 48 w 194"/>
                <a:gd name="T117" fmla="*/ 251 h 280"/>
                <a:gd name="T118" fmla="*/ 80 w 194"/>
                <a:gd name="T119" fmla="*/ 156 h 280"/>
                <a:gd name="T120" fmla="*/ 14 w 194"/>
                <a:gd name="T121" fmla="*/ 270 h 280"/>
                <a:gd name="T122" fmla="*/ 155 w 194"/>
                <a:gd name="T123" fmla="*/ 16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280">
                  <a:moveTo>
                    <a:pt x="146" y="278"/>
                  </a:moveTo>
                  <a:cubicBezTo>
                    <a:pt x="146" y="279"/>
                    <a:pt x="145" y="279"/>
                    <a:pt x="144" y="279"/>
                  </a:cubicBezTo>
                  <a:cubicBezTo>
                    <a:pt x="142" y="279"/>
                    <a:pt x="140" y="278"/>
                    <a:pt x="137" y="278"/>
                  </a:cubicBezTo>
                  <a:cubicBezTo>
                    <a:pt x="134" y="278"/>
                    <a:pt x="130" y="277"/>
                    <a:pt x="126" y="278"/>
                  </a:cubicBezTo>
                  <a:cubicBezTo>
                    <a:pt x="118" y="278"/>
                    <a:pt x="111" y="278"/>
                    <a:pt x="103" y="278"/>
                  </a:cubicBezTo>
                  <a:cubicBezTo>
                    <a:pt x="98" y="278"/>
                    <a:pt x="92" y="278"/>
                    <a:pt x="86" y="278"/>
                  </a:cubicBezTo>
                  <a:cubicBezTo>
                    <a:pt x="78" y="278"/>
                    <a:pt x="70" y="278"/>
                    <a:pt x="62" y="278"/>
                  </a:cubicBezTo>
                  <a:cubicBezTo>
                    <a:pt x="61" y="278"/>
                    <a:pt x="61" y="278"/>
                    <a:pt x="60" y="279"/>
                  </a:cubicBezTo>
                  <a:cubicBezTo>
                    <a:pt x="60" y="279"/>
                    <a:pt x="59" y="279"/>
                    <a:pt x="59" y="279"/>
                  </a:cubicBezTo>
                  <a:cubicBezTo>
                    <a:pt x="58" y="278"/>
                    <a:pt x="58" y="278"/>
                    <a:pt x="58" y="278"/>
                  </a:cubicBezTo>
                  <a:cubicBezTo>
                    <a:pt x="56" y="278"/>
                    <a:pt x="55" y="278"/>
                    <a:pt x="53" y="278"/>
                  </a:cubicBezTo>
                  <a:cubicBezTo>
                    <a:pt x="53" y="279"/>
                    <a:pt x="52" y="280"/>
                    <a:pt x="51" y="280"/>
                  </a:cubicBezTo>
                  <a:cubicBezTo>
                    <a:pt x="50" y="280"/>
                    <a:pt x="50" y="279"/>
                    <a:pt x="49" y="278"/>
                  </a:cubicBezTo>
                  <a:cubicBezTo>
                    <a:pt x="49" y="278"/>
                    <a:pt x="48" y="278"/>
                    <a:pt x="47" y="278"/>
                  </a:cubicBezTo>
                  <a:cubicBezTo>
                    <a:pt x="47" y="278"/>
                    <a:pt x="47" y="279"/>
                    <a:pt x="47" y="279"/>
                  </a:cubicBezTo>
                  <a:cubicBezTo>
                    <a:pt x="46" y="280"/>
                    <a:pt x="45" y="279"/>
                    <a:pt x="44" y="279"/>
                  </a:cubicBezTo>
                  <a:cubicBezTo>
                    <a:pt x="44" y="278"/>
                    <a:pt x="43" y="278"/>
                    <a:pt x="43" y="278"/>
                  </a:cubicBezTo>
                  <a:cubicBezTo>
                    <a:pt x="41" y="278"/>
                    <a:pt x="38" y="278"/>
                    <a:pt x="36" y="277"/>
                  </a:cubicBezTo>
                  <a:cubicBezTo>
                    <a:pt x="32" y="277"/>
                    <a:pt x="28" y="276"/>
                    <a:pt x="25" y="276"/>
                  </a:cubicBezTo>
                  <a:cubicBezTo>
                    <a:pt x="21" y="275"/>
                    <a:pt x="18" y="274"/>
                    <a:pt x="15" y="272"/>
                  </a:cubicBezTo>
                  <a:cubicBezTo>
                    <a:pt x="14" y="272"/>
                    <a:pt x="13" y="271"/>
                    <a:pt x="12" y="271"/>
                  </a:cubicBezTo>
                  <a:cubicBezTo>
                    <a:pt x="11" y="271"/>
                    <a:pt x="9" y="270"/>
                    <a:pt x="7" y="269"/>
                  </a:cubicBezTo>
                  <a:cubicBezTo>
                    <a:pt x="6" y="269"/>
                    <a:pt x="6" y="269"/>
                    <a:pt x="5" y="269"/>
                  </a:cubicBezTo>
                  <a:cubicBezTo>
                    <a:pt x="4" y="268"/>
                    <a:pt x="3" y="267"/>
                    <a:pt x="3" y="266"/>
                  </a:cubicBezTo>
                  <a:cubicBezTo>
                    <a:pt x="2" y="266"/>
                    <a:pt x="2" y="265"/>
                    <a:pt x="2" y="265"/>
                  </a:cubicBezTo>
                  <a:cubicBezTo>
                    <a:pt x="1" y="264"/>
                    <a:pt x="0" y="262"/>
                    <a:pt x="0" y="260"/>
                  </a:cubicBezTo>
                  <a:cubicBezTo>
                    <a:pt x="0" y="259"/>
                    <a:pt x="1" y="258"/>
                    <a:pt x="1" y="257"/>
                  </a:cubicBezTo>
                  <a:cubicBezTo>
                    <a:pt x="1" y="256"/>
                    <a:pt x="1" y="256"/>
                    <a:pt x="1" y="255"/>
                  </a:cubicBezTo>
                  <a:cubicBezTo>
                    <a:pt x="1" y="251"/>
                    <a:pt x="1" y="248"/>
                    <a:pt x="2" y="244"/>
                  </a:cubicBezTo>
                  <a:cubicBezTo>
                    <a:pt x="3" y="242"/>
                    <a:pt x="4" y="239"/>
                    <a:pt x="4" y="236"/>
                  </a:cubicBezTo>
                  <a:cubicBezTo>
                    <a:pt x="5" y="235"/>
                    <a:pt x="5" y="234"/>
                    <a:pt x="5" y="233"/>
                  </a:cubicBezTo>
                  <a:cubicBezTo>
                    <a:pt x="6" y="230"/>
                    <a:pt x="7" y="227"/>
                    <a:pt x="8" y="224"/>
                  </a:cubicBezTo>
                  <a:cubicBezTo>
                    <a:pt x="9" y="220"/>
                    <a:pt x="10" y="215"/>
                    <a:pt x="11" y="211"/>
                  </a:cubicBezTo>
                  <a:cubicBezTo>
                    <a:pt x="12" y="207"/>
                    <a:pt x="14" y="203"/>
                    <a:pt x="15" y="199"/>
                  </a:cubicBezTo>
                  <a:cubicBezTo>
                    <a:pt x="16" y="194"/>
                    <a:pt x="17" y="189"/>
                    <a:pt x="19" y="184"/>
                  </a:cubicBezTo>
                  <a:cubicBezTo>
                    <a:pt x="20" y="177"/>
                    <a:pt x="22" y="171"/>
                    <a:pt x="23" y="165"/>
                  </a:cubicBezTo>
                  <a:cubicBezTo>
                    <a:pt x="25" y="160"/>
                    <a:pt x="26" y="156"/>
                    <a:pt x="28" y="151"/>
                  </a:cubicBezTo>
                  <a:cubicBezTo>
                    <a:pt x="28" y="149"/>
                    <a:pt x="29" y="147"/>
                    <a:pt x="30" y="144"/>
                  </a:cubicBezTo>
                  <a:cubicBezTo>
                    <a:pt x="30" y="142"/>
                    <a:pt x="31" y="140"/>
                    <a:pt x="32" y="138"/>
                  </a:cubicBezTo>
                  <a:cubicBezTo>
                    <a:pt x="33" y="136"/>
                    <a:pt x="34" y="133"/>
                    <a:pt x="34" y="131"/>
                  </a:cubicBezTo>
                  <a:cubicBezTo>
                    <a:pt x="35" y="127"/>
                    <a:pt x="36" y="124"/>
                    <a:pt x="36" y="121"/>
                  </a:cubicBezTo>
                  <a:cubicBezTo>
                    <a:pt x="37" y="118"/>
                    <a:pt x="38" y="115"/>
                    <a:pt x="39" y="112"/>
                  </a:cubicBezTo>
                  <a:cubicBezTo>
                    <a:pt x="39" y="111"/>
                    <a:pt x="40" y="109"/>
                    <a:pt x="40" y="107"/>
                  </a:cubicBezTo>
                  <a:cubicBezTo>
                    <a:pt x="41" y="102"/>
                    <a:pt x="42" y="98"/>
                    <a:pt x="44" y="94"/>
                  </a:cubicBezTo>
                  <a:cubicBezTo>
                    <a:pt x="44" y="92"/>
                    <a:pt x="44" y="91"/>
                    <a:pt x="45" y="90"/>
                  </a:cubicBezTo>
                  <a:cubicBezTo>
                    <a:pt x="45" y="88"/>
                    <a:pt x="46" y="86"/>
                    <a:pt x="46" y="84"/>
                  </a:cubicBezTo>
                  <a:cubicBezTo>
                    <a:pt x="47" y="84"/>
                    <a:pt x="47" y="84"/>
                    <a:pt x="47" y="83"/>
                  </a:cubicBezTo>
                  <a:cubicBezTo>
                    <a:pt x="46" y="83"/>
                    <a:pt x="46" y="83"/>
                    <a:pt x="47" y="82"/>
                  </a:cubicBezTo>
                  <a:cubicBezTo>
                    <a:pt x="47" y="81"/>
                    <a:pt x="47" y="80"/>
                    <a:pt x="47" y="79"/>
                  </a:cubicBezTo>
                  <a:cubicBezTo>
                    <a:pt x="47" y="77"/>
                    <a:pt x="47" y="75"/>
                    <a:pt x="47" y="73"/>
                  </a:cubicBezTo>
                  <a:cubicBezTo>
                    <a:pt x="47" y="70"/>
                    <a:pt x="48" y="67"/>
                    <a:pt x="48" y="65"/>
                  </a:cubicBezTo>
                  <a:cubicBezTo>
                    <a:pt x="48" y="62"/>
                    <a:pt x="48" y="59"/>
                    <a:pt x="49" y="57"/>
                  </a:cubicBezTo>
                  <a:cubicBezTo>
                    <a:pt x="49" y="54"/>
                    <a:pt x="49" y="52"/>
                    <a:pt x="50" y="50"/>
                  </a:cubicBezTo>
                  <a:cubicBezTo>
                    <a:pt x="50" y="49"/>
                    <a:pt x="50" y="49"/>
                    <a:pt x="50" y="48"/>
                  </a:cubicBezTo>
                  <a:cubicBezTo>
                    <a:pt x="50" y="47"/>
                    <a:pt x="50" y="46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3"/>
                    <a:pt x="50" y="42"/>
                    <a:pt x="50" y="40"/>
                  </a:cubicBezTo>
                  <a:cubicBezTo>
                    <a:pt x="51" y="38"/>
                    <a:pt x="53" y="36"/>
                    <a:pt x="55" y="35"/>
                  </a:cubicBezTo>
                  <a:cubicBezTo>
                    <a:pt x="58" y="32"/>
                    <a:pt x="62" y="31"/>
                    <a:pt x="67" y="30"/>
                  </a:cubicBezTo>
                  <a:cubicBezTo>
                    <a:pt x="70" y="29"/>
                    <a:pt x="74" y="29"/>
                    <a:pt x="77" y="29"/>
                  </a:cubicBezTo>
                  <a:cubicBezTo>
                    <a:pt x="78" y="29"/>
                    <a:pt x="78" y="29"/>
                    <a:pt x="79" y="29"/>
                  </a:cubicBezTo>
                  <a:cubicBezTo>
                    <a:pt x="83" y="29"/>
                    <a:pt x="87" y="28"/>
                    <a:pt x="91" y="28"/>
                  </a:cubicBezTo>
                  <a:cubicBezTo>
                    <a:pt x="94" y="28"/>
                    <a:pt x="96" y="28"/>
                    <a:pt x="99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7"/>
                    <a:pt x="100" y="27"/>
                  </a:cubicBezTo>
                  <a:cubicBezTo>
                    <a:pt x="101" y="25"/>
                    <a:pt x="101" y="23"/>
                    <a:pt x="102" y="21"/>
                  </a:cubicBezTo>
                  <a:cubicBezTo>
                    <a:pt x="102" y="18"/>
                    <a:pt x="103" y="15"/>
                    <a:pt x="104" y="11"/>
                  </a:cubicBezTo>
                  <a:cubicBezTo>
                    <a:pt x="104" y="10"/>
                    <a:pt x="105" y="8"/>
                    <a:pt x="105" y="6"/>
                  </a:cubicBezTo>
                  <a:cubicBezTo>
                    <a:pt x="105" y="6"/>
                    <a:pt x="105" y="5"/>
                    <a:pt x="106" y="5"/>
                  </a:cubicBezTo>
                  <a:cubicBezTo>
                    <a:pt x="106" y="5"/>
                    <a:pt x="106" y="5"/>
                    <a:pt x="106" y="4"/>
                  </a:cubicBezTo>
                  <a:cubicBezTo>
                    <a:pt x="106" y="4"/>
                    <a:pt x="106" y="3"/>
                    <a:pt x="106" y="3"/>
                  </a:cubicBezTo>
                  <a:cubicBezTo>
                    <a:pt x="107" y="2"/>
                    <a:pt x="107" y="1"/>
                    <a:pt x="108" y="1"/>
                  </a:cubicBezTo>
                  <a:cubicBezTo>
                    <a:pt x="108" y="0"/>
                    <a:pt x="110" y="0"/>
                    <a:pt x="110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11" y="1"/>
                    <a:pt x="111" y="2"/>
                    <a:pt x="112" y="1"/>
                  </a:cubicBezTo>
                  <a:cubicBezTo>
                    <a:pt x="112" y="1"/>
                    <a:pt x="113" y="0"/>
                    <a:pt x="114" y="1"/>
                  </a:cubicBezTo>
                  <a:cubicBezTo>
                    <a:pt x="114" y="1"/>
                    <a:pt x="115" y="1"/>
                    <a:pt x="116" y="1"/>
                  </a:cubicBezTo>
                  <a:cubicBezTo>
                    <a:pt x="116" y="1"/>
                    <a:pt x="117" y="1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20" y="1"/>
                    <a:pt x="121" y="2"/>
                    <a:pt x="121" y="3"/>
                  </a:cubicBezTo>
                  <a:cubicBezTo>
                    <a:pt x="120" y="7"/>
                    <a:pt x="118" y="10"/>
                    <a:pt x="118" y="14"/>
                  </a:cubicBezTo>
                  <a:cubicBezTo>
                    <a:pt x="117" y="16"/>
                    <a:pt x="116" y="19"/>
                    <a:pt x="115" y="21"/>
                  </a:cubicBezTo>
                  <a:cubicBezTo>
                    <a:pt x="115" y="24"/>
                    <a:pt x="114" y="27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4" y="31"/>
                  </a:cubicBezTo>
                  <a:cubicBezTo>
                    <a:pt x="116" y="31"/>
                    <a:pt x="118" y="32"/>
                    <a:pt x="120" y="34"/>
                  </a:cubicBezTo>
                  <a:cubicBezTo>
                    <a:pt x="121" y="35"/>
                    <a:pt x="122" y="35"/>
                    <a:pt x="123" y="35"/>
                  </a:cubicBezTo>
                  <a:cubicBezTo>
                    <a:pt x="123" y="36"/>
                    <a:pt x="123" y="36"/>
                    <a:pt x="124" y="36"/>
                  </a:cubicBezTo>
                  <a:cubicBezTo>
                    <a:pt x="124" y="36"/>
                    <a:pt x="124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6" y="37"/>
                    <a:pt x="127" y="37"/>
                    <a:pt x="127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1"/>
                    <a:pt x="127" y="42"/>
                  </a:cubicBezTo>
                  <a:cubicBezTo>
                    <a:pt x="127" y="43"/>
                    <a:pt x="127" y="44"/>
                    <a:pt x="127" y="45"/>
                  </a:cubicBezTo>
                  <a:cubicBezTo>
                    <a:pt x="128" y="47"/>
                    <a:pt x="128" y="49"/>
                    <a:pt x="129" y="50"/>
                  </a:cubicBezTo>
                  <a:cubicBezTo>
                    <a:pt x="130" y="53"/>
                    <a:pt x="131" y="56"/>
                    <a:pt x="131" y="59"/>
                  </a:cubicBezTo>
                  <a:cubicBezTo>
                    <a:pt x="132" y="61"/>
                    <a:pt x="132" y="64"/>
                    <a:pt x="133" y="67"/>
                  </a:cubicBezTo>
                  <a:cubicBezTo>
                    <a:pt x="133" y="69"/>
                    <a:pt x="134" y="71"/>
                    <a:pt x="134" y="73"/>
                  </a:cubicBezTo>
                  <a:cubicBezTo>
                    <a:pt x="134" y="73"/>
                    <a:pt x="134" y="74"/>
                    <a:pt x="135" y="74"/>
                  </a:cubicBezTo>
                  <a:cubicBezTo>
                    <a:pt x="136" y="75"/>
                    <a:pt x="136" y="76"/>
                    <a:pt x="135" y="77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6" y="78"/>
                    <a:pt x="136" y="78"/>
                    <a:pt x="136" y="78"/>
                  </a:cubicBezTo>
                  <a:cubicBezTo>
                    <a:pt x="136" y="78"/>
                    <a:pt x="136" y="79"/>
                    <a:pt x="136" y="79"/>
                  </a:cubicBezTo>
                  <a:cubicBezTo>
                    <a:pt x="137" y="80"/>
                    <a:pt x="137" y="81"/>
                    <a:pt x="137" y="82"/>
                  </a:cubicBezTo>
                  <a:cubicBezTo>
                    <a:pt x="137" y="82"/>
                    <a:pt x="137" y="82"/>
                    <a:pt x="137" y="83"/>
                  </a:cubicBezTo>
                  <a:cubicBezTo>
                    <a:pt x="138" y="84"/>
                    <a:pt x="139" y="85"/>
                    <a:pt x="140" y="86"/>
                  </a:cubicBezTo>
                  <a:cubicBezTo>
                    <a:pt x="140" y="87"/>
                    <a:pt x="141" y="88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2" y="92"/>
                    <a:pt x="142" y="95"/>
                    <a:pt x="143" y="99"/>
                  </a:cubicBezTo>
                  <a:cubicBezTo>
                    <a:pt x="144" y="100"/>
                    <a:pt x="144" y="101"/>
                    <a:pt x="145" y="102"/>
                  </a:cubicBezTo>
                  <a:cubicBezTo>
                    <a:pt x="146" y="107"/>
                    <a:pt x="148" y="111"/>
                    <a:pt x="149" y="115"/>
                  </a:cubicBezTo>
                  <a:cubicBezTo>
                    <a:pt x="150" y="117"/>
                    <a:pt x="151" y="120"/>
                    <a:pt x="153" y="122"/>
                  </a:cubicBezTo>
                  <a:cubicBezTo>
                    <a:pt x="154" y="124"/>
                    <a:pt x="155" y="127"/>
                    <a:pt x="156" y="129"/>
                  </a:cubicBezTo>
                  <a:cubicBezTo>
                    <a:pt x="158" y="136"/>
                    <a:pt x="161" y="142"/>
                    <a:pt x="163" y="149"/>
                  </a:cubicBezTo>
                  <a:cubicBezTo>
                    <a:pt x="163" y="151"/>
                    <a:pt x="164" y="152"/>
                    <a:pt x="164" y="154"/>
                  </a:cubicBezTo>
                  <a:cubicBezTo>
                    <a:pt x="164" y="155"/>
                    <a:pt x="165" y="156"/>
                    <a:pt x="165" y="157"/>
                  </a:cubicBezTo>
                  <a:cubicBezTo>
                    <a:pt x="166" y="156"/>
                    <a:pt x="167" y="157"/>
                    <a:pt x="167" y="157"/>
                  </a:cubicBezTo>
                  <a:cubicBezTo>
                    <a:pt x="169" y="159"/>
                    <a:pt x="170" y="161"/>
                    <a:pt x="170" y="164"/>
                  </a:cubicBezTo>
                  <a:cubicBezTo>
                    <a:pt x="170" y="165"/>
                    <a:pt x="169" y="167"/>
                    <a:pt x="168" y="168"/>
                  </a:cubicBezTo>
                  <a:cubicBezTo>
                    <a:pt x="168" y="168"/>
                    <a:pt x="168" y="169"/>
                    <a:pt x="168" y="169"/>
                  </a:cubicBezTo>
                  <a:cubicBezTo>
                    <a:pt x="169" y="173"/>
                    <a:pt x="170" y="178"/>
                    <a:pt x="171" y="182"/>
                  </a:cubicBezTo>
                  <a:cubicBezTo>
                    <a:pt x="174" y="188"/>
                    <a:pt x="176" y="194"/>
                    <a:pt x="178" y="201"/>
                  </a:cubicBezTo>
                  <a:cubicBezTo>
                    <a:pt x="179" y="204"/>
                    <a:pt x="181" y="208"/>
                    <a:pt x="182" y="211"/>
                  </a:cubicBezTo>
                  <a:cubicBezTo>
                    <a:pt x="183" y="215"/>
                    <a:pt x="185" y="219"/>
                    <a:pt x="186" y="223"/>
                  </a:cubicBezTo>
                  <a:cubicBezTo>
                    <a:pt x="186" y="225"/>
                    <a:pt x="187" y="226"/>
                    <a:pt x="188" y="228"/>
                  </a:cubicBezTo>
                  <a:cubicBezTo>
                    <a:pt x="189" y="231"/>
                    <a:pt x="191" y="235"/>
                    <a:pt x="191" y="239"/>
                  </a:cubicBezTo>
                  <a:cubicBezTo>
                    <a:pt x="192" y="241"/>
                    <a:pt x="192" y="243"/>
                    <a:pt x="192" y="246"/>
                  </a:cubicBezTo>
                  <a:cubicBezTo>
                    <a:pt x="192" y="246"/>
                    <a:pt x="192" y="247"/>
                    <a:pt x="192" y="248"/>
                  </a:cubicBezTo>
                  <a:cubicBezTo>
                    <a:pt x="194" y="252"/>
                    <a:pt x="194" y="255"/>
                    <a:pt x="194" y="259"/>
                  </a:cubicBezTo>
                  <a:cubicBezTo>
                    <a:pt x="194" y="261"/>
                    <a:pt x="193" y="263"/>
                    <a:pt x="192" y="264"/>
                  </a:cubicBezTo>
                  <a:cubicBezTo>
                    <a:pt x="192" y="264"/>
                    <a:pt x="192" y="264"/>
                    <a:pt x="192" y="265"/>
                  </a:cubicBezTo>
                  <a:cubicBezTo>
                    <a:pt x="192" y="269"/>
                    <a:pt x="189" y="272"/>
                    <a:pt x="186" y="272"/>
                  </a:cubicBezTo>
                  <a:cubicBezTo>
                    <a:pt x="184" y="272"/>
                    <a:pt x="183" y="272"/>
                    <a:pt x="181" y="273"/>
                  </a:cubicBezTo>
                  <a:cubicBezTo>
                    <a:pt x="179" y="273"/>
                    <a:pt x="176" y="273"/>
                    <a:pt x="173" y="274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172" y="275"/>
                    <a:pt x="171" y="275"/>
                    <a:pt x="171" y="274"/>
                  </a:cubicBezTo>
                  <a:cubicBezTo>
                    <a:pt x="171" y="274"/>
                    <a:pt x="170" y="274"/>
                    <a:pt x="170" y="274"/>
                  </a:cubicBezTo>
                  <a:cubicBezTo>
                    <a:pt x="165" y="275"/>
                    <a:pt x="161" y="276"/>
                    <a:pt x="157" y="277"/>
                  </a:cubicBezTo>
                  <a:cubicBezTo>
                    <a:pt x="154" y="277"/>
                    <a:pt x="151" y="277"/>
                    <a:pt x="148" y="278"/>
                  </a:cubicBezTo>
                  <a:cubicBezTo>
                    <a:pt x="147" y="278"/>
                    <a:pt x="147" y="278"/>
                    <a:pt x="146" y="278"/>
                  </a:cubicBezTo>
                  <a:close/>
                  <a:moveTo>
                    <a:pt x="136" y="269"/>
                  </a:moveTo>
                  <a:cubicBezTo>
                    <a:pt x="137" y="269"/>
                    <a:pt x="137" y="269"/>
                    <a:pt x="138" y="269"/>
                  </a:cubicBezTo>
                  <a:cubicBezTo>
                    <a:pt x="137" y="269"/>
                    <a:pt x="137" y="269"/>
                    <a:pt x="136" y="269"/>
                  </a:cubicBezTo>
                  <a:cubicBezTo>
                    <a:pt x="136" y="269"/>
                    <a:pt x="136" y="269"/>
                    <a:pt x="135" y="269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70"/>
                    <a:pt x="136" y="269"/>
                    <a:pt x="136" y="269"/>
                  </a:cubicBezTo>
                  <a:close/>
                  <a:moveTo>
                    <a:pt x="107" y="148"/>
                  </a:moveTo>
                  <a:cubicBezTo>
                    <a:pt x="108" y="148"/>
                    <a:pt x="109" y="148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1" y="147"/>
                    <a:pt x="112" y="147"/>
                    <a:pt x="112" y="147"/>
                  </a:cubicBezTo>
                  <a:cubicBezTo>
                    <a:pt x="113" y="147"/>
                    <a:pt x="113" y="147"/>
                    <a:pt x="114" y="147"/>
                  </a:cubicBezTo>
                  <a:cubicBezTo>
                    <a:pt x="117" y="147"/>
                    <a:pt x="120" y="146"/>
                    <a:pt x="123" y="146"/>
                  </a:cubicBezTo>
                  <a:cubicBezTo>
                    <a:pt x="126" y="145"/>
                    <a:pt x="129" y="144"/>
                    <a:pt x="132" y="144"/>
                  </a:cubicBezTo>
                  <a:cubicBezTo>
                    <a:pt x="136" y="143"/>
                    <a:pt x="140" y="142"/>
                    <a:pt x="144" y="140"/>
                  </a:cubicBezTo>
                  <a:cubicBezTo>
                    <a:pt x="145" y="140"/>
                    <a:pt x="146" y="139"/>
                    <a:pt x="147" y="139"/>
                  </a:cubicBezTo>
                  <a:cubicBezTo>
                    <a:pt x="145" y="133"/>
                    <a:pt x="143" y="127"/>
                    <a:pt x="141" y="122"/>
                  </a:cubicBezTo>
                  <a:cubicBezTo>
                    <a:pt x="140" y="122"/>
                    <a:pt x="139" y="122"/>
                    <a:pt x="138" y="123"/>
                  </a:cubicBezTo>
                  <a:cubicBezTo>
                    <a:pt x="136" y="124"/>
                    <a:pt x="133" y="125"/>
                    <a:pt x="130" y="126"/>
                  </a:cubicBezTo>
                  <a:cubicBezTo>
                    <a:pt x="126" y="127"/>
                    <a:pt x="122" y="128"/>
                    <a:pt x="118" y="129"/>
                  </a:cubicBezTo>
                  <a:cubicBezTo>
                    <a:pt x="115" y="129"/>
                    <a:pt x="112" y="130"/>
                    <a:pt x="109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8" y="131"/>
                    <a:pt x="108" y="130"/>
                    <a:pt x="108" y="130"/>
                  </a:cubicBezTo>
                  <a:cubicBezTo>
                    <a:pt x="108" y="129"/>
                    <a:pt x="108" y="128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10" y="128"/>
                    <a:pt x="111" y="128"/>
                    <a:pt x="112" y="128"/>
                  </a:cubicBezTo>
                  <a:cubicBezTo>
                    <a:pt x="114" y="128"/>
                    <a:pt x="117" y="128"/>
                    <a:pt x="119" y="127"/>
                  </a:cubicBezTo>
                  <a:cubicBezTo>
                    <a:pt x="125" y="126"/>
                    <a:pt x="131" y="124"/>
                    <a:pt x="137" y="122"/>
                  </a:cubicBezTo>
                  <a:cubicBezTo>
                    <a:pt x="138" y="122"/>
                    <a:pt x="140" y="121"/>
                    <a:pt x="141" y="120"/>
                  </a:cubicBezTo>
                  <a:cubicBezTo>
                    <a:pt x="141" y="119"/>
                    <a:pt x="140" y="119"/>
                    <a:pt x="140" y="118"/>
                  </a:cubicBezTo>
                  <a:cubicBezTo>
                    <a:pt x="139" y="119"/>
                    <a:pt x="138" y="119"/>
                    <a:pt x="137" y="119"/>
                  </a:cubicBezTo>
                  <a:cubicBezTo>
                    <a:pt x="133" y="120"/>
                    <a:pt x="128" y="121"/>
                    <a:pt x="124" y="121"/>
                  </a:cubicBezTo>
                  <a:cubicBezTo>
                    <a:pt x="122" y="122"/>
                    <a:pt x="120" y="122"/>
                    <a:pt x="117" y="122"/>
                  </a:cubicBezTo>
                  <a:cubicBezTo>
                    <a:pt x="114" y="123"/>
                    <a:pt x="112" y="123"/>
                    <a:pt x="109" y="124"/>
                  </a:cubicBezTo>
                  <a:cubicBezTo>
                    <a:pt x="108" y="124"/>
                    <a:pt x="107" y="123"/>
                    <a:pt x="107" y="123"/>
                  </a:cubicBezTo>
                  <a:cubicBezTo>
                    <a:pt x="107" y="122"/>
                    <a:pt x="108" y="121"/>
                    <a:pt x="108" y="121"/>
                  </a:cubicBezTo>
                  <a:cubicBezTo>
                    <a:pt x="109" y="121"/>
                    <a:pt x="109" y="121"/>
                    <a:pt x="110" y="121"/>
                  </a:cubicBezTo>
                  <a:cubicBezTo>
                    <a:pt x="113" y="121"/>
                    <a:pt x="115" y="121"/>
                    <a:pt x="118" y="121"/>
                  </a:cubicBezTo>
                  <a:cubicBezTo>
                    <a:pt x="123" y="120"/>
                    <a:pt x="129" y="119"/>
                    <a:pt x="134" y="118"/>
                  </a:cubicBezTo>
                  <a:cubicBezTo>
                    <a:pt x="135" y="118"/>
                    <a:pt x="137" y="118"/>
                    <a:pt x="138" y="117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39" y="116"/>
                    <a:pt x="139" y="116"/>
                    <a:pt x="140" y="116"/>
                  </a:cubicBezTo>
                  <a:cubicBezTo>
                    <a:pt x="140" y="116"/>
                    <a:pt x="140" y="116"/>
                    <a:pt x="140" y="115"/>
                  </a:cubicBezTo>
                  <a:cubicBezTo>
                    <a:pt x="139" y="112"/>
                    <a:pt x="138" y="109"/>
                    <a:pt x="138" y="105"/>
                  </a:cubicBezTo>
                  <a:cubicBezTo>
                    <a:pt x="136" y="99"/>
                    <a:pt x="135" y="93"/>
                    <a:pt x="133" y="86"/>
                  </a:cubicBezTo>
                  <a:cubicBezTo>
                    <a:pt x="133" y="85"/>
                    <a:pt x="133" y="83"/>
                    <a:pt x="132" y="82"/>
                  </a:cubicBezTo>
                  <a:cubicBezTo>
                    <a:pt x="132" y="82"/>
                    <a:pt x="132" y="82"/>
                    <a:pt x="132" y="81"/>
                  </a:cubicBezTo>
                  <a:cubicBezTo>
                    <a:pt x="132" y="81"/>
                    <a:pt x="131" y="80"/>
                    <a:pt x="131" y="79"/>
                  </a:cubicBezTo>
                  <a:cubicBezTo>
                    <a:pt x="131" y="79"/>
                    <a:pt x="131" y="78"/>
                    <a:pt x="130" y="78"/>
                  </a:cubicBezTo>
                  <a:cubicBezTo>
                    <a:pt x="129" y="77"/>
                    <a:pt x="128" y="77"/>
                    <a:pt x="127" y="76"/>
                  </a:cubicBezTo>
                  <a:cubicBezTo>
                    <a:pt x="126" y="75"/>
                    <a:pt x="125" y="73"/>
                    <a:pt x="125" y="71"/>
                  </a:cubicBezTo>
                  <a:cubicBezTo>
                    <a:pt x="125" y="70"/>
                    <a:pt x="125" y="70"/>
                    <a:pt x="125" y="69"/>
                  </a:cubicBezTo>
                  <a:cubicBezTo>
                    <a:pt x="125" y="69"/>
                    <a:pt x="124" y="69"/>
                    <a:pt x="124" y="69"/>
                  </a:cubicBezTo>
                  <a:cubicBezTo>
                    <a:pt x="123" y="69"/>
                    <a:pt x="121" y="70"/>
                    <a:pt x="119" y="71"/>
                  </a:cubicBezTo>
                  <a:cubicBezTo>
                    <a:pt x="117" y="71"/>
                    <a:pt x="115" y="72"/>
                    <a:pt x="113" y="73"/>
                  </a:cubicBezTo>
                  <a:cubicBezTo>
                    <a:pt x="110" y="74"/>
                    <a:pt x="107" y="75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3" y="76"/>
                    <a:pt x="102" y="76"/>
                    <a:pt x="102" y="75"/>
                  </a:cubicBez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5" y="74"/>
                    <a:pt x="106" y="73"/>
                  </a:cubicBezTo>
                  <a:cubicBezTo>
                    <a:pt x="108" y="73"/>
                    <a:pt x="109" y="73"/>
                    <a:pt x="111" y="72"/>
                  </a:cubicBezTo>
                  <a:cubicBezTo>
                    <a:pt x="115" y="71"/>
                    <a:pt x="118" y="70"/>
                    <a:pt x="122" y="69"/>
                  </a:cubicBezTo>
                  <a:cubicBezTo>
                    <a:pt x="123" y="68"/>
                    <a:pt x="123" y="68"/>
                    <a:pt x="124" y="68"/>
                  </a:cubicBezTo>
                  <a:cubicBezTo>
                    <a:pt x="124" y="67"/>
                    <a:pt x="124" y="67"/>
                    <a:pt x="125" y="67"/>
                  </a:cubicBezTo>
                  <a:cubicBezTo>
                    <a:pt x="125" y="67"/>
                    <a:pt x="125" y="67"/>
                    <a:pt x="125" y="66"/>
                  </a:cubicBezTo>
                  <a:cubicBezTo>
                    <a:pt x="125" y="63"/>
                    <a:pt x="125" y="60"/>
                    <a:pt x="125" y="56"/>
                  </a:cubicBezTo>
                  <a:cubicBezTo>
                    <a:pt x="125" y="56"/>
                    <a:pt x="125" y="55"/>
                    <a:pt x="125" y="55"/>
                  </a:cubicBezTo>
                  <a:cubicBezTo>
                    <a:pt x="124" y="53"/>
                    <a:pt x="124" y="52"/>
                    <a:pt x="123" y="50"/>
                  </a:cubicBezTo>
                  <a:cubicBezTo>
                    <a:pt x="123" y="49"/>
                    <a:pt x="122" y="47"/>
                    <a:pt x="122" y="46"/>
                  </a:cubicBezTo>
                  <a:cubicBezTo>
                    <a:pt x="122" y="46"/>
                    <a:pt x="122" y="46"/>
                    <a:pt x="121" y="46"/>
                  </a:cubicBezTo>
                  <a:cubicBezTo>
                    <a:pt x="120" y="46"/>
                    <a:pt x="120" y="47"/>
                    <a:pt x="118" y="48"/>
                  </a:cubicBezTo>
                  <a:cubicBezTo>
                    <a:pt x="117" y="49"/>
                    <a:pt x="115" y="49"/>
                    <a:pt x="113" y="50"/>
                  </a:cubicBezTo>
                  <a:cubicBezTo>
                    <a:pt x="112" y="51"/>
                    <a:pt x="110" y="52"/>
                    <a:pt x="108" y="53"/>
                  </a:cubicBezTo>
                  <a:cubicBezTo>
                    <a:pt x="108" y="53"/>
                    <a:pt x="107" y="53"/>
                    <a:pt x="107" y="53"/>
                  </a:cubicBezTo>
                  <a:cubicBezTo>
                    <a:pt x="107" y="55"/>
                    <a:pt x="106" y="57"/>
                    <a:pt x="106" y="59"/>
                  </a:cubicBezTo>
                  <a:cubicBezTo>
                    <a:pt x="106" y="59"/>
                    <a:pt x="106" y="60"/>
                    <a:pt x="106" y="60"/>
                  </a:cubicBezTo>
                  <a:cubicBezTo>
                    <a:pt x="107" y="59"/>
                    <a:pt x="108" y="59"/>
                    <a:pt x="109" y="58"/>
                  </a:cubicBezTo>
                  <a:cubicBezTo>
                    <a:pt x="109" y="57"/>
                    <a:pt x="110" y="57"/>
                    <a:pt x="110" y="57"/>
                  </a:cubicBezTo>
                  <a:cubicBezTo>
                    <a:pt x="110" y="58"/>
                    <a:pt x="111" y="58"/>
                    <a:pt x="111" y="59"/>
                  </a:cubicBezTo>
                  <a:cubicBezTo>
                    <a:pt x="111" y="59"/>
                    <a:pt x="110" y="59"/>
                    <a:pt x="110" y="59"/>
                  </a:cubicBezTo>
                  <a:cubicBezTo>
                    <a:pt x="109" y="59"/>
                    <a:pt x="108" y="59"/>
                    <a:pt x="108" y="60"/>
                  </a:cubicBezTo>
                  <a:cubicBezTo>
                    <a:pt x="107" y="60"/>
                    <a:pt x="107" y="61"/>
                    <a:pt x="106" y="61"/>
                  </a:cubicBezTo>
                  <a:cubicBezTo>
                    <a:pt x="105" y="61"/>
                    <a:pt x="105" y="62"/>
                    <a:pt x="105" y="62"/>
                  </a:cubicBezTo>
                  <a:cubicBezTo>
                    <a:pt x="106" y="62"/>
                    <a:pt x="107" y="62"/>
                    <a:pt x="108" y="61"/>
                  </a:cubicBezTo>
                  <a:cubicBezTo>
                    <a:pt x="111" y="60"/>
                    <a:pt x="114" y="59"/>
                    <a:pt x="117" y="58"/>
                  </a:cubicBezTo>
                  <a:cubicBezTo>
                    <a:pt x="117" y="57"/>
                    <a:pt x="118" y="57"/>
                    <a:pt x="118" y="56"/>
                  </a:cubicBezTo>
                  <a:cubicBezTo>
                    <a:pt x="118" y="56"/>
                    <a:pt x="118" y="56"/>
                    <a:pt x="119" y="56"/>
                  </a:cubicBezTo>
                  <a:cubicBezTo>
                    <a:pt x="119" y="56"/>
                    <a:pt x="120" y="57"/>
                    <a:pt x="120" y="57"/>
                  </a:cubicBezTo>
                  <a:cubicBezTo>
                    <a:pt x="120" y="58"/>
                    <a:pt x="120" y="58"/>
                    <a:pt x="120" y="59"/>
                  </a:cubicBezTo>
                  <a:cubicBezTo>
                    <a:pt x="120" y="59"/>
                    <a:pt x="119" y="59"/>
                    <a:pt x="119" y="59"/>
                  </a:cubicBezTo>
                  <a:cubicBezTo>
                    <a:pt x="118" y="59"/>
                    <a:pt x="118" y="59"/>
                    <a:pt x="117" y="59"/>
                  </a:cubicBezTo>
                  <a:cubicBezTo>
                    <a:pt x="113" y="61"/>
                    <a:pt x="109" y="62"/>
                    <a:pt x="105" y="65"/>
                  </a:cubicBezTo>
                  <a:cubicBezTo>
                    <a:pt x="105" y="65"/>
                    <a:pt x="104" y="65"/>
                    <a:pt x="104" y="66"/>
                  </a:cubicBezTo>
                  <a:cubicBezTo>
                    <a:pt x="104" y="66"/>
                    <a:pt x="104" y="67"/>
                    <a:pt x="103" y="68"/>
                  </a:cubicBezTo>
                  <a:cubicBezTo>
                    <a:pt x="104" y="68"/>
                    <a:pt x="105" y="68"/>
                    <a:pt x="105" y="67"/>
                  </a:cubicBezTo>
                  <a:cubicBezTo>
                    <a:pt x="107" y="67"/>
                    <a:pt x="108" y="67"/>
                    <a:pt x="110" y="66"/>
                  </a:cubicBezTo>
                  <a:cubicBezTo>
                    <a:pt x="113" y="65"/>
                    <a:pt x="116" y="63"/>
                    <a:pt x="119" y="62"/>
                  </a:cubicBezTo>
                  <a:cubicBezTo>
                    <a:pt x="120" y="62"/>
                    <a:pt x="121" y="61"/>
                    <a:pt x="122" y="60"/>
                  </a:cubicBezTo>
                  <a:cubicBezTo>
                    <a:pt x="122" y="60"/>
                    <a:pt x="122" y="60"/>
                    <a:pt x="123" y="60"/>
                  </a:cubicBezTo>
                  <a:cubicBezTo>
                    <a:pt x="124" y="60"/>
                    <a:pt x="124" y="61"/>
                    <a:pt x="124" y="62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2" y="63"/>
                    <a:pt x="121" y="63"/>
                    <a:pt x="120" y="64"/>
                  </a:cubicBezTo>
                  <a:cubicBezTo>
                    <a:pt x="116" y="65"/>
                    <a:pt x="113" y="66"/>
                    <a:pt x="110" y="68"/>
                  </a:cubicBezTo>
                  <a:cubicBezTo>
                    <a:pt x="108" y="69"/>
                    <a:pt x="106" y="69"/>
                    <a:pt x="105" y="70"/>
                  </a:cubicBezTo>
                  <a:cubicBezTo>
                    <a:pt x="104" y="71"/>
                    <a:pt x="103" y="71"/>
                    <a:pt x="103" y="71"/>
                  </a:cubicBezTo>
                  <a:cubicBezTo>
                    <a:pt x="102" y="74"/>
                    <a:pt x="102" y="76"/>
                    <a:pt x="101" y="79"/>
                  </a:cubicBezTo>
                  <a:cubicBezTo>
                    <a:pt x="102" y="79"/>
                    <a:pt x="103" y="79"/>
                    <a:pt x="104" y="79"/>
                  </a:cubicBezTo>
                  <a:cubicBezTo>
                    <a:pt x="105" y="79"/>
                    <a:pt x="107" y="79"/>
                    <a:pt x="108" y="79"/>
                  </a:cubicBezTo>
                  <a:cubicBezTo>
                    <a:pt x="110" y="78"/>
                    <a:pt x="112" y="78"/>
                    <a:pt x="115" y="77"/>
                  </a:cubicBezTo>
                  <a:cubicBezTo>
                    <a:pt x="117" y="77"/>
                    <a:pt x="119" y="77"/>
                    <a:pt x="121" y="75"/>
                  </a:cubicBezTo>
                  <a:cubicBezTo>
                    <a:pt x="122" y="75"/>
                    <a:pt x="122" y="75"/>
                    <a:pt x="123" y="76"/>
                  </a:cubicBezTo>
                  <a:cubicBezTo>
                    <a:pt x="123" y="76"/>
                    <a:pt x="123" y="77"/>
                    <a:pt x="122" y="77"/>
                  </a:cubicBezTo>
                  <a:cubicBezTo>
                    <a:pt x="122" y="77"/>
                    <a:pt x="122" y="78"/>
                    <a:pt x="122" y="77"/>
                  </a:cubicBezTo>
                  <a:cubicBezTo>
                    <a:pt x="121" y="77"/>
                    <a:pt x="120" y="77"/>
                    <a:pt x="119" y="78"/>
                  </a:cubicBezTo>
                  <a:cubicBezTo>
                    <a:pt x="116" y="78"/>
                    <a:pt x="113" y="79"/>
                    <a:pt x="111" y="79"/>
                  </a:cubicBezTo>
                  <a:cubicBezTo>
                    <a:pt x="109" y="80"/>
                    <a:pt x="108" y="80"/>
                    <a:pt x="107" y="80"/>
                  </a:cubicBezTo>
                  <a:cubicBezTo>
                    <a:pt x="105" y="80"/>
                    <a:pt x="104" y="81"/>
                    <a:pt x="102" y="81"/>
                  </a:cubicBezTo>
                  <a:cubicBezTo>
                    <a:pt x="102" y="82"/>
                    <a:pt x="101" y="82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0" y="82"/>
                    <a:pt x="100" y="83"/>
                    <a:pt x="100" y="84"/>
                  </a:cubicBezTo>
                  <a:cubicBezTo>
                    <a:pt x="99" y="86"/>
                    <a:pt x="99" y="89"/>
                    <a:pt x="98" y="92"/>
                  </a:cubicBezTo>
                  <a:cubicBezTo>
                    <a:pt x="97" y="94"/>
                    <a:pt x="97" y="97"/>
                    <a:pt x="96" y="99"/>
                  </a:cubicBezTo>
                  <a:cubicBezTo>
                    <a:pt x="95" y="106"/>
                    <a:pt x="93" y="112"/>
                    <a:pt x="92" y="118"/>
                  </a:cubicBezTo>
                  <a:cubicBezTo>
                    <a:pt x="90" y="125"/>
                    <a:pt x="88" y="131"/>
                    <a:pt x="87" y="138"/>
                  </a:cubicBezTo>
                  <a:cubicBezTo>
                    <a:pt x="85" y="141"/>
                    <a:pt x="84" y="145"/>
                    <a:pt x="83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7" y="150"/>
                    <a:pt x="91" y="149"/>
                    <a:pt x="95" y="149"/>
                  </a:cubicBezTo>
                  <a:cubicBezTo>
                    <a:pt x="95" y="149"/>
                    <a:pt x="95" y="148"/>
                    <a:pt x="95" y="148"/>
                  </a:cubicBezTo>
                  <a:cubicBezTo>
                    <a:pt x="95" y="148"/>
                    <a:pt x="95" y="147"/>
                    <a:pt x="95" y="147"/>
                  </a:cubicBezTo>
                  <a:cubicBezTo>
                    <a:pt x="96" y="146"/>
                    <a:pt x="98" y="147"/>
                    <a:pt x="98" y="148"/>
                  </a:cubicBezTo>
                  <a:cubicBezTo>
                    <a:pt x="98" y="148"/>
                    <a:pt x="98" y="149"/>
                    <a:pt x="98" y="149"/>
                  </a:cubicBezTo>
                  <a:cubicBezTo>
                    <a:pt x="99" y="149"/>
                    <a:pt x="101" y="149"/>
                    <a:pt x="102" y="149"/>
                  </a:cubicBezTo>
                  <a:cubicBezTo>
                    <a:pt x="103" y="149"/>
                    <a:pt x="103" y="149"/>
                    <a:pt x="104" y="147"/>
                  </a:cubicBezTo>
                  <a:cubicBezTo>
                    <a:pt x="104" y="147"/>
                    <a:pt x="104" y="147"/>
                    <a:pt x="105" y="146"/>
                  </a:cubicBezTo>
                  <a:cubicBezTo>
                    <a:pt x="106" y="146"/>
                    <a:pt x="107" y="147"/>
                    <a:pt x="107" y="148"/>
                  </a:cubicBezTo>
                  <a:cubicBezTo>
                    <a:pt x="107" y="148"/>
                    <a:pt x="107" y="148"/>
                    <a:pt x="107" y="148"/>
                  </a:cubicBezTo>
                  <a:close/>
                  <a:moveTo>
                    <a:pt x="33" y="158"/>
                  </a:moveTo>
                  <a:cubicBezTo>
                    <a:pt x="34" y="158"/>
                    <a:pt x="35" y="157"/>
                    <a:pt x="36" y="157"/>
                  </a:cubicBezTo>
                  <a:cubicBezTo>
                    <a:pt x="40" y="155"/>
                    <a:pt x="44" y="155"/>
                    <a:pt x="48" y="154"/>
                  </a:cubicBezTo>
                  <a:cubicBezTo>
                    <a:pt x="53" y="153"/>
                    <a:pt x="59" y="152"/>
                    <a:pt x="64" y="151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5" y="150"/>
                    <a:pt x="66" y="149"/>
                    <a:pt x="66" y="148"/>
                  </a:cubicBezTo>
                  <a:cubicBezTo>
                    <a:pt x="68" y="143"/>
                    <a:pt x="70" y="139"/>
                    <a:pt x="71" y="134"/>
                  </a:cubicBezTo>
                  <a:cubicBezTo>
                    <a:pt x="72" y="129"/>
                    <a:pt x="74" y="124"/>
                    <a:pt x="75" y="119"/>
                  </a:cubicBezTo>
                  <a:cubicBezTo>
                    <a:pt x="76" y="115"/>
                    <a:pt x="77" y="111"/>
                    <a:pt x="79" y="107"/>
                  </a:cubicBezTo>
                  <a:cubicBezTo>
                    <a:pt x="79" y="106"/>
                    <a:pt x="79" y="105"/>
                    <a:pt x="80" y="104"/>
                  </a:cubicBezTo>
                  <a:cubicBezTo>
                    <a:pt x="81" y="98"/>
                    <a:pt x="83" y="92"/>
                    <a:pt x="85" y="86"/>
                  </a:cubicBezTo>
                  <a:cubicBezTo>
                    <a:pt x="87" y="79"/>
                    <a:pt x="88" y="73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89" y="66"/>
                    <a:pt x="89" y="65"/>
                    <a:pt x="89" y="64"/>
                  </a:cubicBezTo>
                  <a:cubicBezTo>
                    <a:pt x="90" y="61"/>
                    <a:pt x="91" y="58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0" y="55"/>
                    <a:pt x="88" y="55"/>
                    <a:pt x="86" y="55"/>
                  </a:cubicBezTo>
                  <a:cubicBezTo>
                    <a:pt x="83" y="56"/>
                    <a:pt x="80" y="56"/>
                    <a:pt x="77" y="56"/>
                  </a:cubicBezTo>
                  <a:cubicBezTo>
                    <a:pt x="75" y="56"/>
                    <a:pt x="72" y="56"/>
                    <a:pt x="69" y="56"/>
                  </a:cubicBezTo>
                  <a:cubicBezTo>
                    <a:pt x="65" y="56"/>
                    <a:pt x="62" y="55"/>
                    <a:pt x="58" y="53"/>
                  </a:cubicBezTo>
                  <a:cubicBezTo>
                    <a:pt x="57" y="52"/>
                    <a:pt x="56" y="52"/>
                    <a:pt x="55" y="5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3" y="55"/>
                    <a:pt x="53" y="59"/>
                    <a:pt x="53" y="62"/>
                  </a:cubicBezTo>
                  <a:cubicBezTo>
                    <a:pt x="53" y="64"/>
                    <a:pt x="53" y="65"/>
                    <a:pt x="53" y="66"/>
                  </a:cubicBezTo>
                  <a:cubicBezTo>
                    <a:pt x="54" y="68"/>
                    <a:pt x="54" y="69"/>
                    <a:pt x="55" y="71"/>
                  </a:cubicBezTo>
                  <a:cubicBezTo>
                    <a:pt x="56" y="72"/>
                    <a:pt x="56" y="73"/>
                    <a:pt x="56" y="73"/>
                  </a:cubicBezTo>
                  <a:cubicBezTo>
                    <a:pt x="56" y="75"/>
                    <a:pt x="56" y="76"/>
                    <a:pt x="56" y="78"/>
                  </a:cubicBezTo>
                  <a:cubicBezTo>
                    <a:pt x="55" y="81"/>
                    <a:pt x="55" y="85"/>
                    <a:pt x="54" y="88"/>
                  </a:cubicBezTo>
                  <a:cubicBezTo>
                    <a:pt x="53" y="92"/>
                    <a:pt x="52" y="95"/>
                    <a:pt x="52" y="99"/>
                  </a:cubicBezTo>
                  <a:cubicBezTo>
                    <a:pt x="50" y="103"/>
                    <a:pt x="49" y="108"/>
                    <a:pt x="48" y="112"/>
                  </a:cubicBezTo>
                  <a:cubicBezTo>
                    <a:pt x="45" y="120"/>
                    <a:pt x="43" y="128"/>
                    <a:pt x="41" y="135"/>
                  </a:cubicBezTo>
                  <a:cubicBezTo>
                    <a:pt x="38" y="142"/>
                    <a:pt x="36" y="150"/>
                    <a:pt x="33" y="157"/>
                  </a:cubicBezTo>
                  <a:cubicBezTo>
                    <a:pt x="33" y="157"/>
                    <a:pt x="33" y="158"/>
                    <a:pt x="33" y="158"/>
                  </a:cubicBezTo>
                  <a:close/>
                  <a:moveTo>
                    <a:pt x="99" y="32"/>
                  </a:moveTo>
                  <a:cubicBezTo>
                    <a:pt x="99" y="32"/>
                    <a:pt x="98" y="32"/>
                    <a:pt x="98" y="32"/>
                  </a:cubicBezTo>
                  <a:cubicBezTo>
                    <a:pt x="92" y="32"/>
                    <a:pt x="86" y="32"/>
                    <a:pt x="81" y="33"/>
                  </a:cubicBezTo>
                  <a:cubicBezTo>
                    <a:pt x="78" y="33"/>
                    <a:pt x="75" y="33"/>
                    <a:pt x="72" y="33"/>
                  </a:cubicBezTo>
                  <a:cubicBezTo>
                    <a:pt x="69" y="34"/>
                    <a:pt x="65" y="35"/>
                    <a:pt x="62" y="36"/>
                  </a:cubicBezTo>
                  <a:cubicBezTo>
                    <a:pt x="61" y="36"/>
                    <a:pt x="61" y="37"/>
                    <a:pt x="60" y="37"/>
                  </a:cubicBezTo>
                  <a:cubicBezTo>
                    <a:pt x="59" y="38"/>
                    <a:pt x="57" y="40"/>
                    <a:pt x="56" y="41"/>
                  </a:cubicBezTo>
                  <a:cubicBezTo>
                    <a:pt x="55" y="43"/>
                    <a:pt x="55" y="44"/>
                    <a:pt x="55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7" y="48"/>
                    <a:pt x="58" y="49"/>
                    <a:pt x="60" y="49"/>
                  </a:cubicBezTo>
                  <a:cubicBezTo>
                    <a:pt x="61" y="49"/>
                    <a:pt x="63" y="50"/>
                    <a:pt x="64" y="50"/>
                  </a:cubicBezTo>
                  <a:cubicBezTo>
                    <a:pt x="69" y="51"/>
                    <a:pt x="74" y="52"/>
                    <a:pt x="79" y="52"/>
                  </a:cubicBezTo>
                  <a:cubicBezTo>
                    <a:pt x="83" y="52"/>
                    <a:pt x="87" y="52"/>
                    <a:pt x="91" y="52"/>
                  </a:cubicBezTo>
                  <a:cubicBezTo>
                    <a:pt x="92" y="52"/>
                    <a:pt x="93" y="52"/>
                    <a:pt x="94" y="52"/>
                  </a:cubicBezTo>
                  <a:cubicBezTo>
                    <a:pt x="94" y="50"/>
                    <a:pt x="99" y="35"/>
                    <a:pt x="99" y="32"/>
                  </a:cubicBezTo>
                  <a:close/>
                  <a:moveTo>
                    <a:pt x="78" y="150"/>
                  </a:moveTo>
                  <a:cubicBezTo>
                    <a:pt x="79" y="150"/>
                    <a:pt x="79" y="150"/>
                    <a:pt x="79" y="149"/>
                  </a:cubicBezTo>
                  <a:cubicBezTo>
                    <a:pt x="79" y="148"/>
                    <a:pt x="79" y="147"/>
                    <a:pt x="80" y="145"/>
                  </a:cubicBezTo>
                  <a:cubicBezTo>
                    <a:pt x="81" y="142"/>
                    <a:pt x="82" y="139"/>
                    <a:pt x="83" y="136"/>
                  </a:cubicBezTo>
                  <a:cubicBezTo>
                    <a:pt x="84" y="132"/>
                    <a:pt x="85" y="128"/>
                    <a:pt x="86" y="123"/>
                  </a:cubicBezTo>
                  <a:cubicBezTo>
                    <a:pt x="87" y="119"/>
                    <a:pt x="88" y="114"/>
                    <a:pt x="89" y="109"/>
                  </a:cubicBezTo>
                  <a:cubicBezTo>
                    <a:pt x="90" y="105"/>
                    <a:pt x="91" y="101"/>
                    <a:pt x="92" y="97"/>
                  </a:cubicBezTo>
                  <a:cubicBezTo>
                    <a:pt x="94" y="91"/>
                    <a:pt x="95" y="86"/>
                    <a:pt x="96" y="80"/>
                  </a:cubicBezTo>
                  <a:cubicBezTo>
                    <a:pt x="97" y="77"/>
                    <a:pt x="100" y="65"/>
                    <a:pt x="101" y="62"/>
                  </a:cubicBezTo>
                  <a:cubicBezTo>
                    <a:pt x="102" y="60"/>
                    <a:pt x="102" y="58"/>
                    <a:pt x="103" y="56"/>
                  </a:cubicBezTo>
                  <a:cubicBezTo>
                    <a:pt x="103" y="55"/>
                    <a:pt x="103" y="55"/>
                    <a:pt x="104" y="54"/>
                  </a:cubicBezTo>
                  <a:cubicBezTo>
                    <a:pt x="101" y="54"/>
                    <a:pt x="99" y="54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6" y="58"/>
                    <a:pt x="95" y="60"/>
                    <a:pt x="94" y="63"/>
                  </a:cubicBezTo>
                  <a:cubicBezTo>
                    <a:pt x="94" y="65"/>
                    <a:pt x="93" y="67"/>
                    <a:pt x="93" y="69"/>
                  </a:cubicBezTo>
                  <a:cubicBezTo>
                    <a:pt x="92" y="73"/>
                    <a:pt x="91" y="78"/>
                    <a:pt x="90" y="83"/>
                  </a:cubicBezTo>
                  <a:cubicBezTo>
                    <a:pt x="88" y="90"/>
                    <a:pt x="86" y="97"/>
                    <a:pt x="84" y="105"/>
                  </a:cubicBezTo>
                  <a:cubicBezTo>
                    <a:pt x="83" y="106"/>
                    <a:pt x="83" y="108"/>
                    <a:pt x="83" y="109"/>
                  </a:cubicBezTo>
                  <a:cubicBezTo>
                    <a:pt x="81" y="115"/>
                    <a:pt x="80" y="121"/>
                    <a:pt x="78" y="126"/>
                  </a:cubicBezTo>
                  <a:cubicBezTo>
                    <a:pt x="78" y="127"/>
                    <a:pt x="77" y="128"/>
                    <a:pt x="77" y="129"/>
                  </a:cubicBezTo>
                  <a:cubicBezTo>
                    <a:pt x="75" y="136"/>
                    <a:pt x="73" y="143"/>
                    <a:pt x="71" y="149"/>
                  </a:cubicBezTo>
                  <a:cubicBezTo>
                    <a:pt x="71" y="150"/>
                    <a:pt x="71" y="150"/>
                    <a:pt x="71" y="151"/>
                  </a:cubicBezTo>
                  <a:cubicBezTo>
                    <a:pt x="73" y="150"/>
                    <a:pt x="76" y="150"/>
                    <a:pt x="78" y="150"/>
                  </a:cubicBezTo>
                  <a:close/>
                  <a:moveTo>
                    <a:pt x="186" y="261"/>
                  </a:moveTo>
                  <a:cubicBezTo>
                    <a:pt x="187" y="261"/>
                    <a:pt x="188" y="260"/>
                    <a:pt x="188" y="260"/>
                  </a:cubicBezTo>
                  <a:cubicBezTo>
                    <a:pt x="189" y="259"/>
                    <a:pt x="189" y="259"/>
                    <a:pt x="189" y="258"/>
                  </a:cubicBezTo>
                  <a:cubicBezTo>
                    <a:pt x="188" y="257"/>
                    <a:pt x="188" y="255"/>
                    <a:pt x="187" y="253"/>
                  </a:cubicBezTo>
                  <a:cubicBezTo>
                    <a:pt x="187" y="253"/>
                    <a:pt x="187" y="253"/>
                    <a:pt x="187" y="252"/>
                  </a:cubicBezTo>
                  <a:cubicBezTo>
                    <a:pt x="187" y="252"/>
                    <a:pt x="186" y="252"/>
                    <a:pt x="186" y="251"/>
                  </a:cubicBezTo>
                  <a:cubicBezTo>
                    <a:pt x="186" y="251"/>
                    <a:pt x="186" y="250"/>
                    <a:pt x="186" y="250"/>
                  </a:cubicBezTo>
                  <a:cubicBezTo>
                    <a:pt x="185" y="247"/>
                    <a:pt x="184" y="244"/>
                    <a:pt x="183" y="241"/>
                  </a:cubicBezTo>
                  <a:cubicBezTo>
                    <a:pt x="183" y="240"/>
                    <a:pt x="183" y="239"/>
                    <a:pt x="182" y="238"/>
                  </a:cubicBezTo>
                  <a:cubicBezTo>
                    <a:pt x="181" y="236"/>
                    <a:pt x="180" y="233"/>
                    <a:pt x="178" y="231"/>
                  </a:cubicBezTo>
                  <a:cubicBezTo>
                    <a:pt x="176" y="227"/>
                    <a:pt x="174" y="222"/>
                    <a:pt x="172" y="218"/>
                  </a:cubicBezTo>
                  <a:cubicBezTo>
                    <a:pt x="171" y="216"/>
                    <a:pt x="169" y="213"/>
                    <a:pt x="168" y="210"/>
                  </a:cubicBezTo>
                  <a:cubicBezTo>
                    <a:pt x="167" y="207"/>
                    <a:pt x="165" y="204"/>
                    <a:pt x="164" y="201"/>
                  </a:cubicBezTo>
                  <a:cubicBezTo>
                    <a:pt x="164" y="201"/>
                    <a:pt x="164" y="201"/>
                    <a:pt x="163" y="201"/>
                  </a:cubicBezTo>
                  <a:cubicBezTo>
                    <a:pt x="161" y="201"/>
                    <a:pt x="159" y="201"/>
                    <a:pt x="157" y="201"/>
                  </a:cubicBezTo>
                  <a:cubicBezTo>
                    <a:pt x="157" y="202"/>
                    <a:pt x="158" y="205"/>
                    <a:pt x="159" y="205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04"/>
                    <a:pt x="161" y="204"/>
                    <a:pt x="161" y="204"/>
                  </a:cubicBezTo>
                  <a:cubicBezTo>
                    <a:pt x="162" y="205"/>
                    <a:pt x="162" y="205"/>
                    <a:pt x="162" y="206"/>
                  </a:cubicBezTo>
                  <a:cubicBezTo>
                    <a:pt x="162" y="207"/>
                    <a:pt x="161" y="207"/>
                    <a:pt x="161" y="207"/>
                  </a:cubicBezTo>
                  <a:cubicBezTo>
                    <a:pt x="160" y="207"/>
                    <a:pt x="160" y="207"/>
                    <a:pt x="160" y="208"/>
                  </a:cubicBezTo>
                  <a:cubicBezTo>
                    <a:pt x="161" y="209"/>
                    <a:pt x="162" y="211"/>
                    <a:pt x="162" y="213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4" y="213"/>
                    <a:pt x="165" y="215"/>
                    <a:pt x="164" y="216"/>
                  </a:cubicBezTo>
                  <a:cubicBezTo>
                    <a:pt x="164" y="216"/>
                    <a:pt x="164" y="216"/>
                    <a:pt x="164" y="216"/>
                  </a:cubicBezTo>
                  <a:cubicBezTo>
                    <a:pt x="165" y="217"/>
                    <a:pt x="165" y="218"/>
                    <a:pt x="166" y="219"/>
                  </a:cubicBezTo>
                  <a:cubicBezTo>
                    <a:pt x="166" y="219"/>
                    <a:pt x="167" y="219"/>
                    <a:pt x="167" y="218"/>
                  </a:cubicBezTo>
                  <a:cubicBezTo>
                    <a:pt x="168" y="218"/>
                    <a:pt x="169" y="218"/>
                    <a:pt x="169" y="219"/>
                  </a:cubicBezTo>
                  <a:cubicBezTo>
                    <a:pt x="170" y="219"/>
                    <a:pt x="170" y="220"/>
                    <a:pt x="170" y="220"/>
                  </a:cubicBezTo>
                  <a:cubicBezTo>
                    <a:pt x="169" y="221"/>
                    <a:pt x="169" y="221"/>
                    <a:pt x="168" y="221"/>
                  </a:cubicBezTo>
                  <a:cubicBezTo>
                    <a:pt x="168" y="221"/>
                    <a:pt x="168" y="222"/>
                    <a:pt x="167" y="222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68" y="224"/>
                    <a:pt x="169" y="226"/>
                    <a:pt x="171" y="228"/>
                  </a:cubicBezTo>
                  <a:cubicBezTo>
                    <a:pt x="172" y="231"/>
                    <a:pt x="174" y="234"/>
                    <a:pt x="176" y="238"/>
                  </a:cubicBezTo>
                  <a:cubicBezTo>
                    <a:pt x="177" y="240"/>
                    <a:pt x="178" y="242"/>
                    <a:pt x="179" y="244"/>
                  </a:cubicBezTo>
                  <a:cubicBezTo>
                    <a:pt x="180" y="247"/>
                    <a:pt x="181" y="249"/>
                    <a:pt x="182" y="252"/>
                  </a:cubicBezTo>
                  <a:cubicBezTo>
                    <a:pt x="183" y="254"/>
                    <a:pt x="184" y="257"/>
                    <a:pt x="185" y="259"/>
                  </a:cubicBezTo>
                  <a:cubicBezTo>
                    <a:pt x="186" y="260"/>
                    <a:pt x="186" y="260"/>
                    <a:pt x="186" y="261"/>
                  </a:cubicBezTo>
                  <a:close/>
                  <a:moveTo>
                    <a:pt x="25" y="186"/>
                  </a:moveTo>
                  <a:cubicBezTo>
                    <a:pt x="25" y="186"/>
                    <a:pt x="25" y="186"/>
                    <a:pt x="25" y="186"/>
                  </a:cubicBezTo>
                  <a:cubicBezTo>
                    <a:pt x="24" y="188"/>
                    <a:pt x="24" y="189"/>
                    <a:pt x="24" y="190"/>
                  </a:cubicBezTo>
                  <a:cubicBezTo>
                    <a:pt x="24" y="190"/>
                    <a:pt x="24" y="190"/>
                    <a:pt x="24" y="190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4"/>
                    <a:pt x="24" y="195"/>
                    <a:pt x="24" y="196"/>
                  </a:cubicBezTo>
                  <a:cubicBezTo>
                    <a:pt x="26" y="201"/>
                    <a:pt x="27" y="205"/>
                    <a:pt x="28" y="209"/>
                  </a:cubicBezTo>
                  <a:cubicBezTo>
                    <a:pt x="30" y="214"/>
                    <a:pt x="32" y="219"/>
                    <a:pt x="33" y="224"/>
                  </a:cubicBezTo>
                  <a:cubicBezTo>
                    <a:pt x="34" y="227"/>
                    <a:pt x="35" y="231"/>
                    <a:pt x="36" y="234"/>
                  </a:cubicBezTo>
                  <a:cubicBezTo>
                    <a:pt x="38" y="241"/>
                    <a:pt x="41" y="248"/>
                    <a:pt x="44" y="255"/>
                  </a:cubicBezTo>
                  <a:cubicBezTo>
                    <a:pt x="44" y="255"/>
                    <a:pt x="44" y="255"/>
                    <a:pt x="44" y="255"/>
                  </a:cubicBezTo>
                  <a:cubicBezTo>
                    <a:pt x="44" y="255"/>
                    <a:pt x="44" y="255"/>
                    <a:pt x="44" y="255"/>
                  </a:cubicBezTo>
                  <a:cubicBezTo>
                    <a:pt x="45" y="252"/>
                    <a:pt x="45" y="249"/>
                    <a:pt x="47" y="247"/>
                  </a:cubicBezTo>
                  <a:cubicBezTo>
                    <a:pt x="47" y="247"/>
                    <a:pt x="47" y="246"/>
                    <a:pt x="47" y="246"/>
                  </a:cubicBezTo>
                  <a:cubicBezTo>
                    <a:pt x="46" y="245"/>
                    <a:pt x="45" y="243"/>
                    <a:pt x="45" y="242"/>
                  </a:cubicBezTo>
                  <a:cubicBezTo>
                    <a:pt x="43" y="237"/>
                    <a:pt x="41" y="232"/>
                    <a:pt x="39" y="227"/>
                  </a:cubicBezTo>
                  <a:cubicBezTo>
                    <a:pt x="37" y="222"/>
                    <a:pt x="35" y="217"/>
                    <a:pt x="33" y="212"/>
                  </a:cubicBezTo>
                  <a:cubicBezTo>
                    <a:pt x="32" y="208"/>
                    <a:pt x="31" y="205"/>
                    <a:pt x="30" y="201"/>
                  </a:cubicBezTo>
                  <a:cubicBezTo>
                    <a:pt x="28" y="197"/>
                    <a:pt x="27" y="192"/>
                    <a:pt x="25" y="188"/>
                  </a:cubicBezTo>
                  <a:cubicBezTo>
                    <a:pt x="25" y="187"/>
                    <a:pt x="25" y="187"/>
                    <a:pt x="25" y="186"/>
                  </a:cubicBezTo>
                  <a:close/>
                  <a:moveTo>
                    <a:pt x="160" y="191"/>
                  </a:moveTo>
                  <a:cubicBezTo>
                    <a:pt x="160" y="190"/>
                    <a:pt x="161" y="190"/>
                    <a:pt x="161" y="190"/>
                  </a:cubicBezTo>
                  <a:cubicBezTo>
                    <a:pt x="161" y="190"/>
                    <a:pt x="162" y="190"/>
                    <a:pt x="163" y="190"/>
                  </a:cubicBezTo>
                  <a:cubicBezTo>
                    <a:pt x="163" y="190"/>
                    <a:pt x="163" y="191"/>
                    <a:pt x="163" y="192"/>
                  </a:cubicBezTo>
                  <a:cubicBezTo>
                    <a:pt x="163" y="192"/>
                    <a:pt x="163" y="193"/>
                    <a:pt x="162" y="193"/>
                  </a:cubicBezTo>
                  <a:cubicBezTo>
                    <a:pt x="162" y="193"/>
                    <a:pt x="162" y="193"/>
                    <a:pt x="161" y="193"/>
                  </a:cubicBezTo>
                  <a:cubicBezTo>
                    <a:pt x="161" y="193"/>
                    <a:pt x="161" y="193"/>
                    <a:pt x="161" y="194"/>
                  </a:cubicBezTo>
                  <a:cubicBezTo>
                    <a:pt x="163" y="197"/>
                    <a:pt x="165" y="201"/>
                    <a:pt x="167" y="204"/>
                  </a:cubicBezTo>
                  <a:cubicBezTo>
                    <a:pt x="168" y="206"/>
                    <a:pt x="169" y="209"/>
                    <a:pt x="170" y="211"/>
                  </a:cubicBezTo>
                  <a:cubicBezTo>
                    <a:pt x="172" y="215"/>
                    <a:pt x="174" y="218"/>
                    <a:pt x="175" y="222"/>
                  </a:cubicBezTo>
                  <a:cubicBezTo>
                    <a:pt x="177" y="225"/>
                    <a:pt x="179" y="229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1" y="232"/>
                    <a:pt x="181" y="232"/>
                    <a:pt x="181" y="231"/>
                  </a:cubicBezTo>
                  <a:cubicBezTo>
                    <a:pt x="181" y="228"/>
                    <a:pt x="180" y="225"/>
                    <a:pt x="180" y="222"/>
                  </a:cubicBezTo>
                  <a:cubicBezTo>
                    <a:pt x="180" y="222"/>
                    <a:pt x="180" y="222"/>
                    <a:pt x="180" y="222"/>
                  </a:cubicBezTo>
                  <a:cubicBezTo>
                    <a:pt x="179" y="220"/>
                    <a:pt x="178" y="219"/>
                    <a:pt x="178" y="217"/>
                  </a:cubicBezTo>
                  <a:cubicBezTo>
                    <a:pt x="177" y="215"/>
                    <a:pt x="176" y="212"/>
                    <a:pt x="174" y="209"/>
                  </a:cubicBezTo>
                  <a:cubicBezTo>
                    <a:pt x="173" y="207"/>
                    <a:pt x="173" y="205"/>
                    <a:pt x="171" y="202"/>
                  </a:cubicBezTo>
                  <a:cubicBezTo>
                    <a:pt x="170" y="200"/>
                    <a:pt x="169" y="197"/>
                    <a:pt x="168" y="194"/>
                  </a:cubicBezTo>
                  <a:cubicBezTo>
                    <a:pt x="167" y="191"/>
                    <a:pt x="166" y="188"/>
                    <a:pt x="165" y="186"/>
                  </a:cubicBezTo>
                  <a:cubicBezTo>
                    <a:pt x="164" y="182"/>
                    <a:pt x="162" y="179"/>
                    <a:pt x="161" y="175"/>
                  </a:cubicBezTo>
                  <a:cubicBezTo>
                    <a:pt x="161" y="175"/>
                    <a:pt x="160" y="175"/>
                    <a:pt x="160" y="175"/>
                  </a:cubicBezTo>
                  <a:cubicBezTo>
                    <a:pt x="160" y="175"/>
                    <a:pt x="160" y="175"/>
                    <a:pt x="160" y="175"/>
                  </a:cubicBezTo>
                  <a:cubicBezTo>
                    <a:pt x="160" y="176"/>
                    <a:pt x="160" y="176"/>
                    <a:pt x="159" y="176"/>
                  </a:cubicBezTo>
                  <a:cubicBezTo>
                    <a:pt x="158" y="176"/>
                    <a:pt x="157" y="177"/>
                    <a:pt x="156" y="177"/>
                  </a:cubicBezTo>
                  <a:cubicBezTo>
                    <a:pt x="155" y="177"/>
                    <a:pt x="155" y="178"/>
                    <a:pt x="154" y="178"/>
                  </a:cubicBezTo>
                  <a:cubicBezTo>
                    <a:pt x="154" y="178"/>
                    <a:pt x="154" y="178"/>
                    <a:pt x="155" y="178"/>
                  </a:cubicBezTo>
                  <a:cubicBezTo>
                    <a:pt x="155" y="178"/>
                    <a:pt x="156" y="179"/>
                    <a:pt x="156" y="180"/>
                  </a:cubicBezTo>
                  <a:cubicBezTo>
                    <a:pt x="156" y="181"/>
                    <a:pt x="156" y="183"/>
                    <a:pt x="157" y="184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58" y="184"/>
                    <a:pt x="158" y="185"/>
                    <a:pt x="158" y="185"/>
                  </a:cubicBezTo>
                  <a:cubicBezTo>
                    <a:pt x="158" y="185"/>
                    <a:pt x="158" y="185"/>
                    <a:pt x="157" y="186"/>
                  </a:cubicBezTo>
                  <a:cubicBezTo>
                    <a:pt x="158" y="187"/>
                    <a:pt x="159" y="189"/>
                    <a:pt x="160" y="191"/>
                  </a:cubicBezTo>
                  <a:close/>
                  <a:moveTo>
                    <a:pt x="27" y="180"/>
                  </a:moveTo>
                  <a:cubicBezTo>
                    <a:pt x="26" y="181"/>
                    <a:pt x="26" y="181"/>
                    <a:pt x="26" y="182"/>
                  </a:cubicBezTo>
                  <a:cubicBezTo>
                    <a:pt x="26" y="183"/>
                    <a:pt x="26" y="184"/>
                    <a:pt x="26" y="185"/>
                  </a:cubicBezTo>
                  <a:cubicBezTo>
                    <a:pt x="26" y="185"/>
                    <a:pt x="26" y="185"/>
                    <a:pt x="27" y="186"/>
                  </a:cubicBezTo>
                  <a:cubicBezTo>
                    <a:pt x="27" y="187"/>
                    <a:pt x="27" y="188"/>
                    <a:pt x="27" y="189"/>
                  </a:cubicBezTo>
                  <a:cubicBezTo>
                    <a:pt x="28" y="192"/>
                    <a:pt x="30" y="196"/>
                    <a:pt x="31" y="199"/>
                  </a:cubicBezTo>
                  <a:cubicBezTo>
                    <a:pt x="32" y="203"/>
                    <a:pt x="34" y="206"/>
                    <a:pt x="35" y="210"/>
                  </a:cubicBezTo>
                  <a:cubicBezTo>
                    <a:pt x="36" y="214"/>
                    <a:pt x="37" y="218"/>
                    <a:pt x="39" y="222"/>
                  </a:cubicBezTo>
                  <a:cubicBezTo>
                    <a:pt x="40" y="226"/>
                    <a:pt x="42" y="229"/>
                    <a:pt x="43" y="233"/>
                  </a:cubicBezTo>
                  <a:cubicBezTo>
                    <a:pt x="44" y="236"/>
                    <a:pt x="46" y="240"/>
                    <a:pt x="47" y="243"/>
                  </a:cubicBezTo>
                  <a:cubicBezTo>
                    <a:pt x="47" y="243"/>
                    <a:pt x="47" y="244"/>
                    <a:pt x="48" y="244"/>
                  </a:cubicBezTo>
                  <a:cubicBezTo>
                    <a:pt x="48" y="242"/>
                    <a:pt x="49" y="240"/>
                    <a:pt x="50" y="237"/>
                  </a:cubicBezTo>
                  <a:cubicBezTo>
                    <a:pt x="50" y="237"/>
                    <a:pt x="50" y="237"/>
                    <a:pt x="50" y="236"/>
                  </a:cubicBezTo>
                  <a:cubicBezTo>
                    <a:pt x="49" y="235"/>
                    <a:pt x="49" y="234"/>
                    <a:pt x="48" y="233"/>
                  </a:cubicBezTo>
                  <a:cubicBezTo>
                    <a:pt x="47" y="230"/>
                    <a:pt x="47" y="227"/>
                    <a:pt x="45" y="224"/>
                  </a:cubicBezTo>
                  <a:cubicBezTo>
                    <a:pt x="42" y="215"/>
                    <a:pt x="38" y="207"/>
                    <a:pt x="35" y="199"/>
                  </a:cubicBezTo>
                  <a:cubicBezTo>
                    <a:pt x="32" y="193"/>
                    <a:pt x="29" y="187"/>
                    <a:pt x="27" y="180"/>
                  </a:cubicBezTo>
                  <a:cubicBezTo>
                    <a:pt x="27" y="180"/>
                    <a:pt x="27" y="180"/>
                    <a:pt x="27" y="180"/>
                  </a:cubicBezTo>
                  <a:close/>
                  <a:moveTo>
                    <a:pt x="20" y="202"/>
                  </a:moveTo>
                  <a:cubicBezTo>
                    <a:pt x="20" y="202"/>
                    <a:pt x="20" y="202"/>
                    <a:pt x="20" y="202"/>
                  </a:cubicBezTo>
                  <a:cubicBezTo>
                    <a:pt x="21" y="203"/>
                    <a:pt x="21" y="203"/>
                    <a:pt x="21" y="204"/>
                  </a:cubicBezTo>
                  <a:cubicBezTo>
                    <a:pt x="21" y="204"/>
                    <a:pt x="21" y="204"/>
                    <a:pt x="21" y="205"/>
                  </a:cubicBezTo>
                  <a:cubicBezTo>
                    <a:pt x="22" y="206"/>
                    <a:pt x="23" y="208"/>
                    <a:pt x="23" y="210"/>
                  </a:cubicBezTo>
                  <a:cubicBezTo>
                    <a:pt x="24" y="211"/>
                    <a:pt x="25" y="213"/>
                    <a:pt x="26" y="215"/>
                  </a:cubicBezTo>
                  <a:cubicBezTo>
                    <a:pt x="27" y="219"/>
                    <a:pt x="28" y="222"/>
                    <a:pt x="29" y="225"/>
                  </a:cubicBezTo>
                  <a:cubicBezTo>
                    <a:pt x="31" y="230"/>
                    <a:pt x="32" y="235"/>
                    <a:pt x="34" y="240"/>
                  </a:cubicBezTo>
                  <a:cubicBezTo>
                    <a:pt x="35" y="245"/>
                    <a:pt x="36" y="249"/>
                    <a:pt x="37" y="253"/>
                  </a:cubicBezTo>
                  <a:cubicBezTo>
                    <a:pt x="38" y="258"/>
                    <a:pt x="40" y="263"/>
                    <a:pt x="42" y="267"/>
                  </a:cubicBezTo>
                  <a:cubicBezTo>
                    <a:pt x="42" y="267"/>
                    <a:pt x="42" y="267"/>
                    <a:pt x="42" y="268"/>
                  </a:cubicBezTo>
                  <a:cubicBezTo>
                    <a:pt x="44" y="268"/>
                    <a:pt x="45" y="268"/>
                    <a:pt x="47" y="268"/>
                  </a:cubicBezTo>
                  <a:cubicBezTo>
                    <a:pt x="47" y="267"/>
                    <a:pt x="47" y="266"/>
                    <a:pt x="46" y="265"/>
                  </a:cubicBezTo>
                  <a:cubicBezTo>
                    <a:pt x="44" y="260"/>
                    <a:pt x="42" y="255"/>
                    <a:pt x="40" y="250"/>
                  </a:cubicBezTo>
                  <a:cubicBezTo>
                    <a:pt x="38" y="245"/>
                    <a:pt x="36" y="239"/>
                    <a:pt x="34" y="233"/>
                  </a:cubicBezTo>
                  <a:cubicBezTo>
                    <a:pt x="33" y="229"/>
                    <a:pt x="32" y="225"/>
                    <a:pt x="30" y="220"/>
                  </a:cubicBezTo>
                  <a:cubicBezTo>
                    <a:pt x="28" y="214"/>
                    <a:pt x="26" y="209"/>
                    <a:pt x="25" y="203"/>
                  </a:cubicBezTo>
                  <a:cubicBezTo>
                    <a:pt x="24" y="201"/>
                    <a:pt x="23" y="198"/>
                    <a:pt x="23" y="196"/>
                  </a:cubicBezTo>
                  <a:cubicBezTo>
                    <a:pt x="22" y="196"/>
                    <a:pt x="22" y="195"/>
                    <a:pt x="22" y="195"/>
                  </a:cubicBezTo>
                  <a:cubicBezTo>
                    <a:pt x="21" y="198"/>
                    <a:pt x="20" y="200"/>
                    <a:pt x="20" y="202"/>
                  </a:cubicBezTo>
                  <a:close/>
                  <a:moveTo>
                    <a:pt x="87" y="234"/>
                  </a:moveTo>
                  <a:cubicBezTo>
                    <a:pt x="87" y="234"/>
                    <a:pt x="87" y="234"/>
                    <a:pt x="87" y="234"/>
                  </a:cubicBezTo>
                  <a:cubicBezTo>
                    <a:pt x="86" y="231"/>
                    <a:pt x="85" y="229"/>
                    <a:pt x="84" y="226"/>
                  </a:cubicBezTo>
                  <a:cubicBezTo>
                    <a:pt x="82" y="222"/>
                    <a:pt x="80" y="217"/>
                    <a:pt x="78" y="212"/>
                  </a:cubicBezTo>
                  <a:cubicBezTo>
                    <a:pt x="77" y="209"/>
                    <a:pt x="75" y="206"/>
                    <a:pt x="74" y="203"/>
                  </a:cubicBezTo>
                  <a:cubicBezTo>
                    <a:pt x="74" y="203"/>
                    <a:pt x="74" y="203"/>
                    <a:pt x="74" y="203"/>
                  </a:cubicBezTo>
                  <a:cubicBezTo>
                    <a:pt x="74" y="203"/>
                    <a:pt x="74" y="203"/>
                    <a:pt x="74" y="203"/>
                  </a:cubicBezTo>
                  <a:cubicBezTo>
                    <a:pt x="73" y="205"/>
                    <a:pt x="73" y="206"/>
                    <a:pt x="73" y="208"/>
                  </a:cubicBezTo>
                  <a:cubicBezTo>
                    <a:pt x="72" y="209"/>
                    <a:pt x="72" y="211"/>
                    <a:pt x="71" y="213"/>
                  </a:cubicBezTo>
                  <a:cubicBezTo>
                    <a:pt x="71" y="214"/>
                    <a:pt x="71" y="214"/>
                    <a:pt x="71" y="215"/>
                  </a:cubicBezTo>
                  <a:cubicBezTo>
                    <a:pt x="74" y="220"/>
                    <a:pt x="76" y="226"/>
                    <a:pt x="78" y="231"/>
                  </a:cubicBezTo>
                  <a:cubicBezTo>
                    <a:pt x="80" y="235"/>
                    <a:pt x="82" y="240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6" y="243"/>
                    <a:pt x="88" y="242"/>
                    <a:pt x="90" y="241"/>
                  </a:cubicBezTo>
                  <a:cubicBezTo>
                    <a:pt x="89" y="240"/>
                    <a:pt x="89" y="238"/>
                    <a:pt x="88" y="237"/>
                  </a:cubicBezTo>
                  <a:cubicBezTo>
                    <a:pt x="88" y="237"/>
                    <a:pt x="87" y="237"/>
                    <a:pt x="87" y="238"/>
                  </a:cubicBezTo>
                  <a:cubicBezTo>
                    <a:pt x="87" y="238"/>
                    <a:pt x="86" y="238"/>
                    <a:pt x="86" y="239"/>
                  </a:cubicBezTo>
                  <a:cubicBezTo>
                    <a:pt x="85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7"/>
                  </a:cubicBezTo>
                  <a:cubicBezTo>
                    <a:pt x="83" y="237"/>
                    <a:pt x="84" y="236"/>
                    <a:pt x="84" y="236"/>
                  </a:cubicBezTo>
                  <a:cubicBezTo>
                    <a:pt x="85" y="236"/>
                    <a:pt x="86" y="235"/>
                    <a:pt x="87" y="234"/>
                  </a:cubicBezTo>
                  <a:close/>
                  <a:moveTo>
                    <a:pt x="181" y="264"/>
                  </a:moveTo>
                  <a:cubicBezTo>
                    <a:pt x="182" y="263"/>
                    <a:pt x="183" y="263"/>
                    <a:pt x="185" y="262"/>
                  </a:cubicBezTo>
                  <a:cubicBezTo>
                    <a:pt x="184" y="261"/>
                    <a:pt x="184" y="260"/>
                    <a:pt x="184" y="260"/>
                  </a:cubicBezTo>
                  <a:cubicBezTo>
                    <a:pt x="183" y="258"/>
                    <a:pt x="182" y="256"/>
                    <a:pt x="181" y="254"/>
                  </a:cubicBezTo>
                  <a:cubicBezTo>
                    <a:pt x="181" y="253"/>
                    <a:pt x="180" y="251"/>
                    <a:pt x="179" y="250"/>
                  </a:cubicBezTo>
                  <a:cubicBezTo>
                    <a:pt x="178" y="246"/>
                    <a:pt x="176" y="242"/>
                    <a:pt x="174" y="238"/>
                  </a:cubicBezTo>
                  <a:cubicBezTo>
                    <a:pt x="173" y="235"/>
                    <a:pt x="171" y="232"/>
                    <a:pt x="169" y="229"/>
                  </a:cubicBezTo>
                  <a:cubicBezTo>
                    <a:pt x="168" y="227"/>
                    <a:pt x="167" y="226"/>
                    <a:pt x="166" y="224"/>
                  </a:cubicBezTo>
                  <a:cubicBezTo>
                    <a:pt x="166" y="223"/>
                    <a:pt x="166" y="223"/>
                    <a:pt x="165" y="222"/>
                  </a:cubicBezTo>
                  <a:cubicBezTo>
                    <a:pt x="163" y="222"/>
                    <a:pt x="161" y="223"/>
                    <a:pt x="159" y="223"/>
                  </a:cubicBezTo>
                  <a:cubicBezTo>
                    <a:pt x="160" y="225"/>
                    <a:pt x="161" y="227"/>
                    <a:pt x="162" y="229"/>
                  </a:cubicBezTo>
                  <a:cubicBezTo>
                    <a:pt x="163" y="229"/>
                    <a:pt x="164" y="229"/>
                    <a:pt x="165" y="229"/>
                  </a:cubicBezTo>
                  <a:cubicBezTo>
                    <a:pt x="165" y="228"/>
                    <a:pt x="166" y="228"/>
                    <a:pt x="166" y="228"/>
                  </a:cubicBezTo>
                  <a:cubicBezTo>
                    <a:pt x="167" y="228"/>
                    <a:pt x="168" y="228"/>
                    <a:pt x="168" y="229"/>
                  </a:cubicBezTo>
                  <a:cubicBezTo>
                    <a:pt x="168" y="229"/>
                    <a:pt x="168" y="230"/>
                    <a:pt x="168" y="231"/>
                  </a:cubicBezTo>
                  <a:cubicBezTo>
                    <a:pt x="168" y="231"/>
                    <a:pt x="167" y="231"/>
                    <a:pt x="167" y="231"/>
                  </a:cubicBezTo>
                  <a:cubicBezTo>
                    <a:pt x="166" y="231"/>
                    <a:pt x="165" y="231"/>
                    <a:pt x="164" y="231"/>
                  </a:cubicBezTo>
                  <a:cubicBezTo>
                    <a:pt x="164" y="231"/>
                    <a:pt x="163" y="231"/>
                    <a:pt x="163" y="231"/>
                  </a:cubicBezTo>
                  <a:cubicBezTo>
                    <a:pt x="164" y="233"/>
                    <a:pt x="165" y="234"/>
                    <a:pt x="165" y="235"/>
                  </a:cubicBezTo>
                  <a:cubicBezTo>
                    <a:pt x="166" y="235"/>
                    <a:pt x="167" y="235"/>
                    <a:pt x="167" y="234"/>
                  </a:cubicBezTo>
                  <a:cubicBezTo>
                    <a:pt x="168" y="234"/>
                    <a:pt x="168" y="234"/>
                    <a:pt x="169" y="234"/>
                  </a:cubicBezTo>
                  <a:cubicBezTo>
                    <a:pt x="169" y="235"/>
                    <a:pt x="170" y="235"/>
                    <a:pt x="170" y="236"/>
                  </a:cubicBezTo>
                  <a:cubicBezTo>
                    <a:pt x="170" y="236"/>
                    <a:pt x="169" y="237"/>
                    <a:pt x="169" y="237"/>
                  </a:cubicBezTo>
                  <a:cubicBezTo>
                    <a:pt x="168" y="237"/>
                    <a:pt x="167" y="237"/>
                    <a:pt x="166" y="238"/>
                  </a:cubicBezTo>
                  <a:cubicBezTo>
                    <a:pt x="167" y="238"/>
                    <a:pt x="167" y="238"/>
                    <a:pt x="167" y="239"/>
                  </a:cubicBezTo>
                  <a:cubicBezTo>
                    <a:pt x="169" y="242"/>
                    <a:pt x="171" y="245"/>
                    <a:pt x="173" y="248"/>
                  </a:cubicBezTo>
                  <a:cubicBezTo>
                    <a:pt x="173" y="250"/>
                    <a:pt x="174" y="251"/>
                    <a:pt x="175" y="253"/>
                  </a:cubicBezTo>
                  <a:cubicBezTo>
                    <a:pt x="176" y="255"/>
                    <a:pt x="177" y="258"/>
                    <a:pt x="179" y="260"/>
                  </a:cubicBezTo>
                  <a:cubicBezTo>
                    <a:pt x="179" y="262"/>
                    <a:pt x="180" y="263"/>
                    <a:pt x="181" y="264"/>
                  </a:cubicBezTo>
                  <a:close/>
                  <a:moveTo>
                    <a:pt x="28" y="173"/>
                  </a:moveTo>
                  <a:cubicBezTo>
                    <a:pt x="28" y="173"/>
                    <a:pt x="28" y="173"/>
                    <a:pt x="28" y="173"/>
                  </a:cubicBezTo>
                  <a:cubicBezTo>
                    <a:pt x="28" y="174"/>
                    <a:pt x="28" y="175"/>
                    <a:pt x="27" y="176"/>
                  </a:cubicBezTo>
                  <a:cubicBezTo>
                    <a:pt x="27" y="176"/>
                    <a:pt x="27" y="177"/>
                    <a:pt x="28" y="178"/>
                  </a:cubicBezTo>
                  <a:cubicBezTo>
                    <a:pt x="29" y="182"/>
                    <a:pt x="31" y="187"/>
                    <a:pt x="33" y="191"/>
                  </a:cubicBezTo>
                  <a:cubicBezTo>
                    <a:pt x="37" y="199"/>
                    <a:pt x="40" y="207"/>
                    <a:pt x="44" y="215"/>
                  </a:cubicBezTo>
                  <a:cubicBezTo>
                    <a:pt x="46" y="220"/>
                    <a:pt x="47" y="224"/>
                    <a:pt x="49" y="228"/>
                  </a:cubicBezTo>
                  <a:cubicBezTo>
                    <a:pt x="49" y="228"/>
                    <a:pt x="49" y="228"/>
                    <a:pt x="50" y="229"/>
                  </a:cubicBezTo>
                  <a:cubicBezTo>
                    <a:pt x="51" y="229"/>
                    <a:pt x="51" y="229"/>
                    <a:pt x="52" y="230"/>
                  </a:cubicBezTo>
                  <a:cubicBezTo>
                    <a:pt x="52" y="228"/>
                    <a:pt x="53" y="227"/>
                    <a:pt x="53" y="226"/>
                  </a:cubicBezTo>
                  <a:cubicBezTo>
                    <a:pt x="53" y="226"/>
                    <a:pt x="53" y="226"/>
                    <a:pt x="53" y="225"/>
                  </a:cubicBezTo>
                  <a:cubicBezTo>
                    <a:pt x="52" y="224"/>
                    <a:pt x="52" y="223"/>
                    <a:pt x="51" y="222"/>
                  </a:cubicBezTo>
                  <a:cubicBezTo>
                    <a:pt x="49" y="218"/>
                    <a:pt x="48" y="214"/>
                    <a:pt x="46" y="210"/>
                  </a:cubicBezTo>
                  <a:cubicBezTo>
                    <a:pt x="45" y="207"/>
                    <a:pt x="44" y="204"/>
                    <a:pt x="42" y="202"/>
                  </a:cubicBezTo>
                  <a:cubicBezTo>
                    <a:pt x="42" y="200"/>
                    <a:pt x="41" y="199"/>
                    <a:pt x="41" y="197"/>
                  </a:cubicBezTo>
                  <a:cubicBezTo>
                    <a:pt x="39" y="195"/>
                    <a:pt x="38" y="192"/>
                    <a:pt x="36" y="189"/>
                  </a:cubicBezTo>
                  <a:cubicBezTo>
                    <a:pt x="36" y="188"/>
                    <a:pt x="35" y="187"/>
                    <a:pt x="34" y="186"/>
                  </a:cubicBezTo>
                  <a:cubicBezTo>
                    <a:pt x="34" y="184"/>
                    <a:pt x="33" y="183"/>
                    <a:pt x="33" y="182"/>
                  </a:cubicBezTo>
                  <a:cubicBezTo>
                    <a:pt x="31" y="179"/>
                    <a:pt x="30" y="176"/>
                    <a:pt x="29" y="173"/>
                  </a:cubicBezTo>
                  <a:cubicBezTo>
                    <a:pt x="29" y="173"/>
                    <a:pt x="28" y="173"/>
                    <a:pt x="28" y="173"/>
                  </a:cubicBezTo>
                  <a:close/>
                  <a:moveTo>
                    <a:pt x="96" y="221"/>
                  </a:moveTo>
                  <a:cubicBezTo>
                    <a:pt x="96" y="220"/>
                    <a:pt x="95" y="218"/>
                    <a:pt x="95" y="217"/>
                  </a:cubicBezTo>
                  <a:cubicBezTo>
                    <a:pt x="94" y="215"/>
                    <a:pt x="93" y="213"/>
                    <a:pt x="92" y="211"/>
                  </a:cubicBezTo>
                  <a:cubicBezTo>
                    <a:pt x="91" y="208"/>
                    <a:pt x="89" y="204"/>
                    <a:pt x="88" y="201"/>
                  </a:cubicBezTo>
                  <a:cubicBezTo>
                    <a:pt x="87" y="198"/>
                    <a:pt x="86" y="196"/>
                    <a:pt x="85" y="193"/>
                  </a:cubicBezTo>
                  <a:cubicBezTo>
                    <a:pt x="84" y="191"/>
                    <a:pt x="84" y="189"/>
                    <a:pt x="83" y="188"/>
                  </a:cubicBezTo>
                  <a:cubicBezTo>
                    <a:pt x="83" y="187"/>
                    <a:pt x="83" y="187"/>
                    <a:pt x="83" y="186"/>
                  </a:cubicBezTo>
                  <a:cubicBezTo>
                    <a:pt x="83" y="186"/>
                    <a:pt x="83" y="186"/>
                    <a:pt x="82" y="186"/>
                  </a:cubicBezTo>
                  <a:cubicBezTo>
                    <a:pt x="81" y="186"/>
                    <a:pt x="80" y="185"/>
                    <a:pt x="79" y="185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79" y="187"/>
                    <a:pt x="79" y="188"/>
                    <a:pt x="79" y="189"/>
                  </a:cubicBezTo>
                  <a:cubicBezTo>
                    <a:pt x="79" y="190"/>
                    <a:pt x="79" y="190"/>
                    <a:pt x="78" y="191"/>
                  </a:cubicBezTo>
                  <a:cubicBezTo>
                    <a:pt x="79" y="194"/>
                    <a:pt x="90" y="221"/>
                    <a:pt x="92" y="224"/>
                  </a:cubicBezTo>
                  <a:cubicBezTo>
                    <a:pt x="92" y="223"/>
                    <a:pt x="93" y="223"/>
                    <a:pt x="94" y="223"/>
                  </a:cubicBezTo>
                  <a:cubicBezTo>
                    <a:pt x="94" y="222"/>
                    <a:pt x="95" y="222"/>
                    <a:pt x="96" y="221"/>
                  </a:cubicBezTo>
                  <a:close/>
                  <a:moveTo>
                    <a:pt x="40" y="267"/>
                  </a:moveTo>
                  <a:cubicBezTo>
                    <a:pt x="40" y="267"/>
                    <a:pt x="40" y="267"/>
                    <a:pt x="40" y="266"/>
                  </a:cubicBezTo>
                  <a:cubicBezTo>
                    <a:pt x="37" y="260"/>
                    <a:pt x="35" y="254"/>
                    <a:pt x="34" y="247"/>
                  </a:cubicBezTo>
                  <a:cubicBezTo>
                    <a:pt x="33" y="243"/>
                    <a:pt x="32" y="238"/>
                    <a:pt x="30" y="233"/>
                  </a:cubicBezTo>
                  <a:cubicBezTo>
                    <a:pt x="28" y="228"/>
                    <a:pt x="26" y="223"/>
                    <a:pt x="25" y="218"/>
                  </a:cubicBezTo>
                  <a:cubicBezTo>
                    <a:pt x="23" y="214"/>
                    <a:pt x="22" y="210"/>
                    <a:pt x="20" y="207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8" y="208"/>
                    <a:pt x="17" y="209"/>
                    <a:pt x="17" y="211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9" y="211"/>
                    <a:pt x="20" y="212"/>
                    <a:pt x="20" y="212"/>
                  </a:cubicBezTo>
                  <a:cubicBezTo>
                    <a:pt x="20" y="215"/>
                    <a:pt x="21" y="217"/>
                    <a:pt x="22" y="220"/>
                  </a:cubicBezTo>
                  <a:cubicBezTo>
                    <a:pt x="24" y="225"/>
                    <a:pt x="26" y="231"/>
                    <a:pt x="27" y="237"/>
                  </a:cubicBezTo>
                  <a:cubicBezTo>
                    <a:pt x="28" y="241"/>
                    <a:pt x="30" y="246"/>
                    <a:pt x="31" y="250"/>
                  </a:cubicBezTo>
                  <a:cubicBezTo>
                    <a:pt x="32" y="254"/>
                    <a:pt x="33" y="258"/>
                    <a:pt x="35" y="262"/>
                  </a:cubicBezTo>
                  <a:cubicBezTo>
                    <a:pt x="35" y="264"/>
                    <a:pt x="36" y="266"/>
                    <a:pt x="36" y="267"/>
                  </a:cubicBezTo>
                  <a:cubicBezTo>
                    <a:pt x="38" y="267"/>
                    <a:pt x="39" y="267"/>
                    <a:pt x="40" y="267"/>
                  </a:cubicBezTo>
                  <a:close/>
                  <a:moveTo>
                    <a:pt x="67" y="228"/>
                  </a:moveTo>
                  <a:cubicBezTo>
                    <a:pt x="67" y="228"/>
                    <a:pt x="67" y="228"/>
                    <a:pt x="67" y="228"/>
                  </a:cubicBezTo>
                  <a:cubicBezTo>
                    <a:pt x="66" y="230"/>
                    <a:pt x="66" y="232"/>
                    <a:pt x="65" y="234"/>
                  </a:cubicBezTo>
                  <a:cubicBezTo>
                    <a:pt x="65" y="235"/>
                    <a:pt x="65" y="236"/>
                    <a:pt x="65" y="236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6" y="239"/>
                    <a:pt x="67" y="242"/>
                    <a:pt x="68" y="244"/>
                  </a:cubicBezTo>
                  <a:cubicBezTo>
                    <a:pt x="69" y="246"/>
                    <a:pt x="71" y="249"/>
                    <a:pt x="72" y="252"/>
                  </a:cubicBezTo>
                  <a:cubicBezTo>
                    <a:pt x="72" y="253"/>
                    <a:pt x="73" y="254"/>
                    <a:pt x="74" y="255"/>
                  </a:cubicBezTo>
                  <a:cubicBezTo>
                    <a:pt x="75" y="257"/>
                    <a:pt x="76" y="259"/>
                    <a:pt x="77" y="261"/>
                  </a:cubicBezTo>
                  <a:cubicBezTo>
                    <a:pt x="77" y="263"/>
                    <a:pt x="78" y="265"/>
                    <a:pt x="80" y="267"/>
                  </a:cubicBezTo>
                  <a:cubicBezTo>
                    <a:pt x="80" y="268"/>
                    <a:pt x="81" y="269"/>
                    <a:pt x="81" y="270"/>
                  </a:cubicBezTo>
                  <a:cubicBezTo>
                    <a:pt x="81" y="270"/>
                    <a:pt x="82" y="270"/>
                    <a:pt x="82" y="270"/>
                  </a:cubicBezTo>
                  <a:cubicBezTo>
                    <a:pt x="83" y="270"/>
                    <a:pt x="84" y="270"/>
                    <a:pt x="86" y="271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6" y="270"/>
                    <a:pt x="85" y="269"/>
                    <a:pt x="85" y="268"/>
                  </a:cubicBezTo>
                  <a:cubicBezTo>
                    <a:pt x="84" y="266"/>
                    <a:pt x="83" y="264"/>
                    <a:pt x="82" y="263"/>
                  </a:cubicBezTo>
                  <a:cubicBezTo>
                    <a:pt x="81" y="260"/>
                    <a:pt x="79" y="257"/>
                    <a:pt x="78" y="255"/>
                  </a:cubicBezTo>
                  <a:cubicBezTo>
                    <a:pt x="77" y="251"/>
                    <a:pt x="75" y="248"/>
                    <a:pt x="74" y="244"/>
                  </a:cubicBezTo>
                  <a:cubicBezTo>
                    <a:pt x="73" y="243"/>
                    <a:pt x="73" y="241"/>
                    <a:pt x="72" y="240"/>
                  </a:cubicBezTo>
                  <a:cubicBezTo>
                    <a:pt x="71" y="236"/>
                    <a:pt x="69" y="233"/>
                    <a:pt x="68" y="230"/>
                  </a:cubicBezTo>
                  <a:cubicBezTo>
                    <a:pt x="68" y="229"/>
                    <a:pt x="67" y="229"/>
                    <a:pt x="67" y="228"/>
                  </a:cubicBezTo>
                  <a:close/>
                  <a:moveTo>
                    <a:pt x="31" y="267"/>
                  </a:moveTo>
                  <a:cubicBezTo>
                    <a:pt x="30" y="266"/>
                    <a:pt x="30" y="265"/>
                    <a:pt x="30" y="264"/>
                  </a:cubicBezTo>
                  <a:cubicBezTo>
                    <a:pt x="29" y="261"/>
                    <a:pt x="28" y="258"/>
                    <a:pt x="27" y="255"/>
                  </a:cubicBezTo>
                  <a:cubicBezTo>
                    <a:pt x="26" y="253"/>
                    <a:pt x="26" y="252"/>
                    <a:pt x="26" y="251"/>
                  </a:cubicBezTo>
                  <a:cubicBezTo>
                    <a:pt x="25" y="247"/>
                    <a:pt x="23" y="244"/>
                    <a:pt x="22" y="240"/>
                  </a:cubicBezTo>
                  <a:cubicBezTo>
                    <a:pt x="20" y="235"/>
                    <a:pt x="18" y="229"/>
                    <a:pt x="16" y="223"/>
                  </a:cubicBezTo>
                  <a:cubicBezTo>
                    <a:pt x="16" y="223"/>
                    <a:pt x="15" y="222"/>
                    <a:pt x="15" y="221"/>
                  </a:cubicBezTo>
                  <a:cubicBezTo>
                    <a:pt x="15" y="222"/>
                    <a:pt x="14" y="223"/>
                    <a:pt x="15" y="223"/>
                  </a:cubicBezTo>
                  <a:cubicBezTo>
                    <a:pt x="15" y="224"/>
                    <a:pt x="15" y="224"/>
                    <a:pt x="14" y="225"/>
                  </a:cubicBezTo>
                  <a:cubicBezTo>
                    <a:pt x="14" y="225"/>
                    <a:pt x="14" y="225"/>
                    <a:pt x="14" y="226"/>
                  </a:cubicBezTo>
                  <a:cubicBezTo>
                    <a:pt x="14" y="227"/>
                    <a:pt x="14" y="229"/>
                    <a:pt x="15" y="230"/>
                  </a:cubicBezTo>
                  <a:cubicBezTo>
                    <a:pt x="16" y="235"/>
                    <a:pt x="17" y="239"/>
                    <a:pt x="18" y="244"/>
                  </a:cubicBezTo>
                  <a:cubicBezTo>
                    <a:pt x="20" y="250"/>
                    <a:pt x="22" y="255"/>
                    <a:pt x="24" y="261"/>
                  </a:cubicBezTo>
                  <a:cubicBezTo>
                    <a:pt x="25" y="263"/>
                    <a:pt x="25" y="264"/>
                    <a:pt x="26" y="266"/>
                  </a:cubicBezTo>
                  <a:cubicBezTo>
                    <a:pt x="26" y="266"/>
                    <a:pt x="26" y="267"/>
                    <a:pt x="26" y="267"/>
                  </a:cubicBezTo>
                  <a:cubicBezTo>
                    <a:pt x="28" y="267"/>
                    <a:pt x="29" y="267"/>
                    <a:pt x="31" y="267"/>
                  </a:cubicBezTo>
                  <a:close/>
                  <a:moveTo>
                    <a:pt x="93" y="187"/>
                  </a:moveTo>
                  <a:cubicBezTo>
                    <a:pt x="96" y="196"/>
                    <a:pt x="99" y="205"/>
                    <a:pt x="103" y="213"/>
                  </a:cubicBezTo>
                  <a:cubicBezTo>
                    <a:pt x="105" y="212"/>
                    <a:pt x="107" y="211"/>
                    <a:pt x="110" y="210"/>
                  </a:cubicBezTo>
                  <a:cubicBezTo>
                    <a:pt x="109" y="209"/>
                    <a:pt x="109" y="208"/>
                    <a:pt x="108" y="207"/>
                  </a:cubicBezTo>
                  <a:cubicBezTo>
                    <a:pt x="108" y="207"/>
                    <a:pt x="107" y="207"/>
                    <a:pt x="107" y="206"/>
                  </a:cubicBezTo>
                  <a:cubicBezTo>
                    <a:pt x="107" y="206"/>
                    <a:pt x="107" y="205"/>
                    <a:pt x="107" y="205"/>
                  </a:cubicBezTo>
                  <a:cubicBezTo>
                    <a:pt x="107" y="204"/>
                    <a:pt x="106" y="203"/>
                    <a:pt x="106" y="202"/>
                  </a:cubicBezTo>
                  <a:cubicBezTo>
                    <a:pt x="104" y="198"/>
                    <a:pt x="103" y="194"/>
                    <a:pt x="101" y="189"/>
                  </a:cubicBezTo>
                  <a:cubicBezTo>
                    <a:pt x="101" y="189"/>
                    <a:pt x="100" y="188"/>
                    <a:pt x="100" y="187"/>
                  </a:cubicBezTo>
                  <a:cubicBezTo>
                    <a:pt x="98" y="187"/>
                    <a:pt x="95" y="187"/>
                    <a:pt x="93" y="187"/>
                  </a:cubicBezTo>
                  <a:close/>
                  <a:moveTo>
                    <a:pt x="88" y="233"/>
                  </a:moveTo>
                  <a:cubicBezTo>
                    <a:pt x="90" y="233"/>
                    <a:pt x="92" y="232"/>
                    <a:pt x="93" y="231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2" y="227"/>
                    <a:pt x="90" y="224"/>
                    <a:pt x="89" y="221"/>
                  </a:cubicBezTo>
                  <a:cubicBezTo>
                    <a:pt x="88" y="219"/>
                    <a:pt x="87" y="218"/>
                    <a:pt x="87" y="217"/>
                  </a:cubicBezTo>
                  <a:cubicBezTo>
                    <a:pt x="85" y="214"/>
                    <a:pt x="84" y="211"/>
                    <a:pt x="83" y="208"/>
                  </a:cubicBezTo>
                  <a:cubicBezTo>
                    <a:pt x="81" y="203"/>
                    <a:pt x="79" y="199"/>
                    <a:pt x="77" y="194"/>
                  </a:cubicBezTo>
                  <a:cubicBezTo>
                    <a:pt x="77" y="194"/>
                    <a:pt x="77" y="194"/>
                    <a:pt x="77" y="193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6" y="196"/>
                    <a:pt x="75" y="197"/>
                    <a:pt x="75" y="199"/>
                  </a:cubicBezTo>
                  <a:cubicBezTo>
                    <a:pt x="75" y="200"/>
                    <a:pt x="75" y="200"/>
                    <a:pt x="75" y="201"/>
                  </a:cubicBezTo>
                  <a:cubicBezTo>
                    <a:pt x="77" y="204"/>
                    <a:pt x="78" y="208"/>
                    <a:pt x="79" y="211"/>
                  </a:cubicBezTo>
                  <a:cubicBezTo>
                    <a:pt x="80" y="214"/>
                    <a:pt x="82" y="217"/>
                    <a:pt x="83" y="220"/>
                  </a:cubicBezTo>
                  <a:cubicBezTo>
                    <a:pt x="84" y="223"/>
                    <a:pt x="86" y="227"/>
                    <a:pt x="87" y="231"/>
                  </a:cubicBezTo>
                  <a:cubicBezTo>
                    <a:pt x="88" y="232"/>
                    <a:pt x="88" y="233"/>
                    <a:pt x="88" y="233"/>
                  </a:cubicBezTo>
                  <a:close/>
                  <a:moveTo>
                    <a:pt x="101" y="214"/>
                  </a:moveTo>
                  <a:cubicBezTo>
                    <a:pt x="101" y="213"/>
                    <a:pt x="101" y="213"/>
                    <a:pt x="101" y="212"/>
                  </a:cubicBezTo>
                  <a:cubicBezTo>
                    <a:pt x="100" y="210"/>
                    <a:pt x="99" y="208"/>
                    <a:pt x="98" y="206"/>
                  </a:cubicBezTo>
                  <a:cubicBezTo>
                    <a:pt x="98" y="205"/>
                    <a:pt x="97" y="204"/>
                    <a:pt x="97" y="203"/>
                  </a:cubicBezTo>
                  <a:cubicBezTo>
                    <a:pt x="97" y="202"/>
                    <a:pt x="96" y="201"/>
                    <a:pt x="96" y="201"/>
                  </a:cubicBezTo>
                  <a:cubicBezTo>
                    <a:pt x="95" y="198"/>
                    <a:pt x="94" y="195"/>
                    <a:pt x="93" y="192"/>
                  </a:cubicBezTo>
                  <a:cubicBezTo>
                    <a:pt x="92" y="190"/>
                    <a:pt x="92" y="189"/>
                    <a:pt x="91" y="187"/>
                  </a:cubicBezTo>
                  <a:cubicBezTo>
                    <a:pt x="91" y="187"/>
                    <a:pt x="91" y="186"/>
                    <a:pt x="90" y="186"/>
                  </a:cubicBezTo>
                  <a:cubicBezTo>
                    <a:pt x="89" y="186"/>
                    <a:pt x="87" y="186"/>
                    <a:pt x="86" y="186"/>
                  </a:cubicBezTo>
                  <a:cubicBezTo>
                    <a:pt x="86" y="186"/>
                    <a:pt x="85" y="186"/>
                    <a:pt x="85" y="186"/>
                  </a:cubicBezTo>
                  <a:cubicBezTo>
                    <a:pt x="85" y="186"/>
                    <a:pt x="85" y="187"/>
                    <a:pt x="85" y="187"/>
                  </a:cubicBezTo>
                  <a:cubicBezTo>
                    <a:pt x="85" y="189"/>
                    <a:pt x="86" y="191"/>
                    <a:pt x="86" y="192"/>
                  </a:cubicBezTo>
                  <a:cubicBezTo>
                    <a:pt x="88" y="196"/>
                    <a:pt x="89" y="200"/>
                    <a:pt x="91" y="203"/>
                  </a:cubicBezTo>
                  <a:cubicBezTo>
                    <a:pt x="92" y="207"/>
                    <a:pt x="94" y="211"/>
                    <a:pt x="96" y="215"/>
                  </a:cubicBezTo>
                  <a:cubicBezTo>
                    <a:pt x="96" y="215"/>
                    <a:pt x="96" y="216"/>
                    <a:pt x="96" y="216"/>
                  </a:cubicBezTo>
                  <a:cubicBezTo>
                    <a:pt x="98" y="215"/>
                    <a:pt x="100" y="215"/>
                    <a:pt x="101" y="214"/>
                  </a:cubicBezTo>
                  <a:close/>
                  <a:moveTo>
                    <a:pt x="82" y="179"/>
                  </a:moveTo>
                  <a:cubicBezTo>
                    <a:pt x="82" y="179"/>
                    <a:pt x="82" y="179"/>
                    <a:pt x="82" y="179"/>
                  </a:cubicBezTo>
                  <a:cubicBezTo>
                    <a:pt x="83" y="179"/>
                    <a:pt x="85" y="179"/>
                    <a:pt x="86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9" y="176"/>
                    <a:pt x="91" y="173"/>
                    <a:pt x="94" y="170"/>
                  </a:cubicBezTo>
                  <a:cubicBezTo>
                    <a:pt x="97" y="166"/>
                    <a:pt x="101" y="162"/>
                    <a:pt x="105" y="158"/>
                  </a:cubicBezTo>
                  <a:cubicBezTo>
                    <a:pt x="106" y="156"/>
                    <a:pt x="108" y="155"/>
                    <a:pt x="109" y="153"/>
                  </a:cubicBezTo>
                  <a:cubicBezTo>
                    <a:pt x="109" y="153"/>
                    <a:pt x="110" y="153"/>
                    <a:pt x="110" y="152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07" y="152"/>
                    <a:pt x="105" y="153"/>
                    <a:pt x="104" y="153"/>
                  </a:cubicBezTo>
                  <a:cubicBezTo>
                    <a:pt x="103" y="153"/>
                    <a:pt x="103" y="153"/>
                    <a:pt x="102" y="153"/>
                  </a:cubicBezTo>
                  <a:cubicBezTo>
                    <a:pt x="101" y="154"/>
                    <a:pt x="100" y="155"/>
                    <a:pt x="100" y="156"/>
                  </a:cubicBezTo>
                  <a:cubicBezTo>
                    <a:pt x="95" y="161"/>
                    <a:pt x="91" y="165"/>
                    <a:pt x="87" y="170"/>
                  </a:cubicBezTo>
                  <a:cubicBezTo>
                    <a:pt x="85" y="172"/>
                    <a:pt x="84" y="174"/>
                    <a:pt x="83" y="177"/>
                  </a:cubicBezTo>
                  <a:cubicBezTo>
                    <a:pt x="83" y="178"/>
                    <a:pt x="83" y="178"/>
                    <a:pt x="82" y="179"/>
                  </a:cubicBezTo>
                  <a:close/>
                  <a:moveTo>
                    <a:pt x="70" y="217"/>
                  </a:moveTo>
                  <a:cubicBezTo>
                    <a:pt x="70" y="217"/>
                    <a:pt x="70" y="218"/>
                    <a:pt x="70" y="218"/>
                  </a:cubicBezTo>
                  <a:cubicBezTo>
                    <a:pt x="70" y="220"/>
                    <a:pt x="69" y="223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70" y="232"/>
                    <a:pt x="73" y="237"/>
                    <a:pt x="75" y="242"/>
                  </a:cubicBezTo>
                  <a:cubicBezTo>
                    <a:pt x="76" y="246"/>
                    <a:pt x="77" y="249"/>
                    <a:pt x="79" y="252"/>
                  </a:cubicBezTo>
                  <a:cubicBezTo>
                    <a:pt x="79" y="252"/>
                    <a:pt x="79" y="252"/>
                    <a:pt x="79" y="253"/>
                  </a:cubicBezTo>
                  <a:cubicBezTo>
                    <a:pt x="79" y="252"/>
                    <a:pt x="80" y="252"/>
                    <a:pt x="81" y="251"/>
                  </a:cubicBezTo>
                  <a:cubicBezTo>
                    <a:pt x="82" y="251"/>
                    <a:pt x="83" y="251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8"/>
                    <a:pt x="84" y="248"/>
                    <a:pt x="83" y="248"/>
                  </a:cubicBezTo>
                  <a:cubicBezTo>
                    <a:pt x="82" y="247"/>
                    <a:pt x="82" y="247"/>
                    <a:pt x="82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0" y="241"/>
                    <a:pt x="79" y="237"/>
                    <a:pt x="77" y="233"/>
                  </a:cubicBezTo>
                  <a:cubicBezTo>
                    <a:pt x="75" y="228"/>
                    <a:pt x="73" y="223"/>
                    <a:pt x="71" y="218"/>
                  </a:cubicBezTo>
                  <a:cubicBezTo>
                    <a:pt x="71" y="218"/>
                    <a:pt x="71" y="217"/>
                    <a:pt x="70" y="217"/>
                  </a:cubicBezTo>
                  <a:close/>
                  <a:moveTo>
                    <a:pt x="55" y="216"/>
                  </a:moveTo>
                  <a:cubicBezTo>
                    <a:pt x="55" y="216"/>
                    <a:pt x="55" y="216"/>
                    <a:pt x="55" y="216"/>
                  </a:cubicBezTo>
                  <a:cubicBezTo>
                    <a:pt x="55" y="216"/>
                    <a:pt x="55" y="216"/>
                    <a:pt x="56" y="215"/>
                  </a:cubicBezTo>
                  <a:cubicBezTo>
                    <a:pt x="56" y="213"/>
                    <a:pt x="57" y="210"/>
                    <a:pt x="58" y="208"/>
                  </a:cubicBezTo>
                  <a:cubicBezTo>
                    <a:pt x="58" y="207"/>
                    <a:pt x="58" y="206"/>
                    <a:pt x="58" y="206"/>
                  </a:cubicBezTo>
                  <a:cubicBezTo>
                    <a:pt x="56" y="203"/>
                    <a:pt x="55" y="201"/>
                    <a:pt x="54" y="199"/>
                  </a:cubicBezTo>
                  <a:cubicBezTo>
                    <a:pt x="53" y="196"/>
                    <a:pt x="52" y="193"/>
                    <a:pt x="51" y="190"/>
                  </a:cubicBezTo>
                  <a:cubicBezTo>
                    <a:pt x="50" y="189"/>
                    <a:pt x="49" y="187"/>
                    <a:pt x="49" y="185"/>
                  </a:cubicBezTo>
                  <a:cubicBezTo>
                    <a:pt x="48" y="184"/>
                    <a:pt x="48" y="183"/>
                    <a:pt x="48" y="183"/>
                  </a:cubicBezTo>
                  <a:cubicBezTo>
                    <a:pt x="48" y="182"/>
                    <a:pt x="47" y="182"/>
                    <a:pt x="47" y="182"/>
                  </a:cubicBezTo>
                  <a:cubicBezTo>
                    <a:pt x="45" y="182"/>
                    <a:pt x="43" y="181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1" y="182"/>
                    <a:pt x="42" y="183"/>
                    <a:pt x="42" y="184"/>
                  </a:cubicBezTo>
                  <a:cubicBezTo>
                    <a:pt x="43" y="185"/>
                    <a:pt x="44" y="187"/>
                    <a:pt x="45" y="189"/>
                  </a:cubicBezTo>
                  <a:cubicBezTo>
                    <a:pt x="46" y="192"/>
                    <a:pt x="47" y="195"/>
                    <a:pt x="49" y="199"/>
                  </a:cubicBezTo>
                  <a:cubicBezTo>
                    <a:pt x="50" y="203"/>
                    <a:pt x="52" y="207"/>
                    <a:pt x="53" y="211"/>
                  </a:cubicBezTo>
                  <a:cubicBezTo>
                    <a:pt x="54" y="213"/>
                    <a:pt x="54" y="215"/>
                    <a:pt x="55" y="216"/>
                  </a:cubicBezTo>
                  <a:close/>
                  <a:moveTo>
                    <a:pt x="109" y="7"/>
                  </a:moveTo>
                  <a:cubicBezTo>
                    <a:pt x="109" y="7"/>
                    <a:pt x="109" y="7"/>
                    <a:pt x="109" y="7"/>
                  </a:cubicBezTo>
                  <a:cubicBezTo>
                    <a:pt x="108" y="9"/>
                    <a:pt x="108" y="11"/>
                    <a:pt x="107" y="12"/>
                  </a:cubicBezTo>
                  <a:cubicBezTo>
                    <a:pt x="107" y="14"/>
                    <a:pt x="107" y="16"/>
                    <a:pt x="106" y="18"/>
                  </a:cubicBezTo>
                  <a:cubicBezTo>
                    <a:pt x="105" y="22"/>
                    <a:pt x="104" y="26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4" y="31"/>
                    <a:pt x="105" y="31"/>
                    <a:pt x="106" y="31"/>
                  </a:cubicBezTo>
                  <a:cubicBezTo>
                    <a:pt x="108" y="31"/>
                    <a:pt x="109" y="31"/>
                    <a:pt x="110" y="32"/>
                  </a:cubicBezTo>
                  <a:cubicBezTo>
                    <a:pt x="111" y="30"/>
                    <a:pt x="111" y="28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2" y="25"/>
                    <a:pt x="112" y="25"/>
                  </a:cubicBezTo>
                  <a:cubicBezTo>
                    <a:pt x="111" y="25"/>
                    <a:pt x="111" y="25"/>
                    <a:pt x="112" y="24"/>
                  </a:cubicBezTo>
                  <a:cubicBezTo>
                    <a:pt x="112" y="24"/>
                    <a:pt x="112" y="23"/>
                    <a:pt x="112" y="23"/>
                  </a:cubicBezTo>
                  <a:cubicBezTo>
                    <a:pt x="112" y="21"/>
                    <a:pt x="113" y="19"/>
                    <a:pt x="113" y="17"/>
                  </a:cubicBezTo>
                  <a:cubicBezTo>
                    <a:pt x="114" y="14"/>
                    <a:pt x="114" y="12"/>
                    <a:pt x="115" y="10"/>
                  </a:cubicBezTo>
                  <a:cubicBezTo>
                    <a:pt x="115" y="9"/>
                    <a:pt x="115" y="9"/>
                    <a:pt x="115" y="8"/>
                  </a:cubicBezTo>
                  <a:cubicBezTo>
                    <a:pt x="113" y="8"/>
                    <a:pt x="111" y="8"/>
                    <a:pt x="109" y="7"/>
                  </a:cubicBezTo>
                  <a:close/>
                  <a:moveTo>
                    <a:pt x="32" y="176"/>
                  </a:move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2" y="177"/>
                    <a:pt x="32" y="177"/>
                  </a:cubicBezTo>
                  <a:cubicBezTo>
                    <a:pt x="34" y="180"/>
                    <a:pt x="35" y="183"/>
                    <a:pt x="36" y="185"/>
                  </a:cubicBezTo>
                  <a:cubicBezTo>
                    <a:pt x="36" y="186"/>
                    <a:pt x="36" y="186"/>
                    <a:pt x="37" y="187"/>
                  </a:cubicBezTo>
                  <a:cubicBezTo>
                    <a:pt x="38" y="189"/>
                    <a:pt x="39" y="191"/>
                    <a:pt x="40" y="193"/>
                  </a:cubicBezTo>
                  <a:cubicBezTo>
                    <a:pt x="42" y="196"/>
                    <a:pt x="43" y="199"/>
                    <a:pt x="44" y="202"/>
                  </a:cubicBezTo>
                  <a:cubicBezTo>
                    <a:pt x="46" y="205"/>
                    <a:pt x="47" y="208"/>
                    <a:pt x="48" y="211"/>
                  </a:cubicBezTo>
                  <a:cubicBezTo>
                    <a:pt x="50" y="215"/>
                    <a:pt x="52" y="218"/>
                    <a:pt x="53" y="222"/>
                  </a:cubicBezTo>
                  <a:cubicBezTo>
                    <a:pt x="53" y="222"/>
                    <a:pt x="53" y="222"/>
                    <a:pt x="54" y="223"/>
                  </a:cubicBezTo>
                  <a:cubicBezTo>
                    <a:pt x="54" y="222"/>
                    <a:pt x="54" y="220"/>
                    <a:pt x="54" y="219"/>
                  </a:cubicBezTo>
                  <a:cubicBezTo>
                    <a:pt x="54" y="219"/>
                    <a:pt x="54" y="219"/>
                    <a:pt x="54" y="219"/>
                  </a:cubicBezTo>
                  <a:cubicBezTo>
                    <a:pt x="53" y="216"/>
                    <a:pt x="52" y="213"/>
                    <a:pt x="51" y="210"/>
                  </a:cubicBezTo>
                  <a:cubicBezTo>
                    <a:pt x="51" y="209"/>
                    <a:pt x="50" y="208"/>
                    <a:pt x="50" y="207"/>
                  </a:cubicBezTo>
                  <a:cubicBezTo>
                    <a:pt x="48" y="203"/>
                    <a:pt x="47" y="198"/>
                    <a:pt x="45" y="194"/>
                  </a:cubicBezTo>
                  <a:cubicBezTo>
                    <a:pt x="44" y="192"/>
                    <a:pt x="44" y="190"/>
                    <a:pt x="43" y="189"/>
                  </a:cubicBezTo>
                  <a:cubicBezTo>
                    <a:pt x="41" y="186"/>
                    <a:pt x="40" y="183"/>
                    <a:pt x="39" y="180"/>
                  </a:cubicBezTo>
                  <a:cubicBezTo>
                    <a:pt x="39" y="180"/>
                    <a:pt x="39" y="179"/>
                    <a:pt x="38" y="179"/>
                  </a:cubicBezTo>
                  <a:cubicBezTo>
                    <a:pt x="36" y="178"/>
                    <a:pt x="34" y="177"/>
                    <a:pt x="32" y="176"/>
                  </a:cubicBezTo>
                  <a:cubicBezTo>
                    <a:pt x="32" y="176"/>
                    <a:pt x="32" y="176"/>
                    <a:pt x="32" y="176"/>
                  </a:cubicBezTo>
                  <a:close/>
                  <a:moveTo>
                    <a:pt x="96" y="179"/>
                  </a:moveTo>
                  <a:cubicBezTo>
                    <a:pt x="96" y="179"/>
                    <a:pt x="96" y="178"/>
                    <a:pt x="97" y="178"/>
                  </a:cubicBezTo>
                  <a:cubicBezTo>
                    <a:pt x="97" y="176"/>
                    <a:pt x="98" y="175"/>
                    <a:pt x="99" y="174"/>
                  </a:cubicBezTo>
                  <a:cubicBezTo>
                    <a:pt x="100" y="171"/>
                    <a:pt x="102" y="169"/>
                    <a:pt x="105" y="167"/>
                  </a:cubicBezTo>
                  <a:cubicBezTo>
                    <a:pt x="107" y="164"/>
                    <a:pt x="110" y="162"/>
                    <a:pt x="113" y="159"/>
                  </a:cubicBezTo>
                  <a:cubicBezTo>
                    <a:pt x="113" y="159"/>
                    <a:pt x="113" y="159"/>
                    <a:pt x="113" y="158"/>
                  </a:cubicBezTo>
                  <a:cubicBezTo>
                    <a:pt x="113" y="158"/>
                    <a:pt x="113" y="158"/>
                    <a:pt x="113" y="158"/>
                  </a:cubicBezTo>
                  <a:cubicBezTo>
                    <a:pt x="113" y="158"/>
                    <a:pt x="113" y="158"/>
                    <a:pt x="112" y="159"/>
                  </a:cubicBezTo>
                  <a:cubicBezTo>
                    <a:pt x="112" y="159"/>
                    <a:pt x="111" y="159"/>
                    <a:pt x="110" y="159"/>
                  </a:cubicBezTo>
                  <a:cubicBezTo>
                    <a:pt x="110" y="160"/>
                    <a:pt x="109" y="159"/>
                    <a:pt x="109" y="158"/>
                  </a:cubicBezTo>
                  <a:cubicBezTo>
                    <a:pt x="108" y="158"/>
                    <a:pt x="109" y="157"/>
                    <a:pt x="110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2" y="156"/>
                    <a:pt x="113" y="156"/>
                    <a:pt x="115" y="156"/>
                  </a:cubicBezTo>
                  <a:cubicBezTo>
                    <a:pt x="117" y="155"/>
                    <a:pt x="117" y="155"/>
                    <a:pt x="118" y="154"/>
                  </a:cubicBezTo>
                  <a:cubicBezTo>
                    <a:pt x="119" y="153"/>
                    <a:pt x="119" y="153"/>
                    <a:pt x="119" y="153"/>
                  </a:cubicBezTo>
                  <a:cubicBezTo>
                    <a:pt x="119" y="153"/>
                    <a:pt x="119" y="152"/>
                    <a:pt x="119" y="152"/>
                  </a:cubicBezTo>
                  <a:cubicBezTo>
                    <a:pt x="117" y="152"/>
                    <a:pt x="115" y="152"/>
                    <a:pt x="113" y="152"/>
                  </a:cubicBezTo>
                  <a:cubicBezTo>
                    <a:pt x="113" y="152"/>
                    <a:pt x="112" y="153"/>
                    <a:pt x="112" y="153"/>
                  </a:cubicBezTo>
                  <a:cubicBezTo>
                    <a:pt x="112" y="153"/>
                    <a:pt x="111" y="154"/>
                    <a:pt x="110" y="154"/>
                  </a:cubicBezTo>
                  <a:cubicBezTo>
                    <a:pt x="109" y="156"/>
                    <a:pt x="108" y="157"/>
                    <a:pt x="107" y="158"/>
                  </a:cubicBezTo>
                  <a:cubicBezTo>
                    <a:pt x="103" y="162"/>
                    <a:pt x="100" y="166"/>
                    <a:pt x="97" y="169"/>
                  </a:cubicBezTo>
                  <a:cubicBezTo>
                    <a:pt x="94" y="172"/>
                    <a:pt x="92" y="175"/>
                    <a:pt x="91" y="178"/>
                  </a:cubicBezTo>
                  <a:cubicBezTo>
                    <a:pt x="91" y="179"/>
                    <a:pt x="90" y="179"/>
                    <a:pt x="90" y="179"/>
                  </a:cubicBezTo>
                  <a:cubicBezTo>
                    <a:pt x="92" y="179"/>
                    <a:pt x="94" y="179"/>
                    <a:pt x="96" y="179"/>
                  </a:cubicBezTo>
                  <a:close/>
                  <a:moveTo>
                    <a:pt x="126" y="154"/>
                  </a:moveTo>
                  <a:cubicBezTo>
                    <a:pt x="126" y="154"/>
                    <a:pt x="126" y="154"/>
                    <a:pt x="126" y="154"/>
                  </a:cubicBezTo>
                  <a:cubicBezTo>
                    <a:pt x="123" y="155"/>
                    <a:pt x="121" y="155"/>
                    <a:pt x="118" y="156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5" y="159"/>
                    <a:pt x="112" y="162"/>
                    <a:pt x="109" y="165"/>
                  </a:cubicBezTo>
                  <a:cubicBezTo>
                    <a:pt x="107" y="167"/>
                    <a:pt x="105" y="169"/>
                    <a:pt x="103" y="171"/>
                  </a:cubicBezTo>
                  <a:cubicBezTo>
                    <a:pt x="101" y="173"/>
                    <a:pt x="100" y="175"/>
                    <a:pt x="100" y="177"/>
                  </a:cubicBezTo>
                  <a:cubicBezTo>
                    <a:pt x="100" y="177"/>
                    <a:pt x="100" y="177"/>
                    <a:pt x="100" y="178"/>
                  </a:cubicBezTo>
                  <a:cubicBezTo>
                    <a:pt x="100" y="179"/>
                    <a:pt x="100" y="179"/>
                    <a:pt x="101" y="179"/>
                  </a:cubicBezTo>
                  <a:cubicBezTo>
                    <a:pt x="102" y="179"/>
                    <a:pt x="103" y="179"/>
                    <a:pt x="105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78"/>
                    <a:pt x="104" y="177"/>
                    <a:pt x="105" y="176"/>
                  </a:cubicBezTo>
                  <a:cubicBezTo>
                    <a:pt x="105" y="176"/>
                    <a:pt x="106" y="176"/>
                    <a:pt x="106" y="176"/>
                  </a:cubicBezTo>
                  <a:cubicBezTo>
                    <a:pt x="109" y="173"/>
                    <a:pt x="112" y="169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4" y="165"/>
                    <a:pt x="113" y="165"/>
                    <a:pt x="113" y="164"/>
                  </a:cubicBezTo>
                  <a:cubicBezTo>
                    <a:pt x="113" y="164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6" y="163"/>
                    <a:pt x="117" y="163"/>
                    <a:pt x="117" y="163"/>
                  </a:cubicBezTo>
                  <a:cubicBezTo>
                    <a:pt x="118" y="163"/>
                    <a:pt x="118" y="162"/>
                    <a:pt x="118" y="162"/>
                  </a:cubicBezTo>
                  <a:cubicBezTo>
                    <a:pt x="121" y="160"/>
                    <a:pt x="123" y="157"/>
                    <a:pt x="125" y="155"/>
                  </a:cubicBezTo>
                  <a:cubicBezTo>
                    <a:pt x="126" y="155"/>
                    <a:pt x="126" y="154"/>
                    <a:pt x="126" y="154"/>
                  </a:cubicBezTo>
                  <a:close/>
                  <a:moveTo>
                    <a:pt x="165" y="249"/>
                  </a:moveTo>
                  <a:cubicBezTo>
                    <a:pt x="165" y="249"/>
                    <a:pt x="165" y="249"/>
                    <a:pt x="165" y="249"/>
                  </a:cubicBezTo>
                  <a:cubicBezTo>
                    <a:pt x="167" y="252"/>
                    <a:pt x="169" y="255"/>
                    <a:pt x="170" y="258"/>
                  </a:cubicBezTo>
                  <a:cubicBezTo>
                    <a:pt x="171" y="260"/>
                    <a:pt x="172" y="262"/>
                    <a:pt x="174" y="265"/>
                  </a:cubicBezTo>
                  <a:cubicBezTo>
                    <a:pt x="174" y="265"/>
                    <a:pt x="175" y="266"/>
                    <a:pt x="175" y="267"/>
                  </a:cubicBezTo>
                  <a:cubicBezTo>
                    <a:pt x="176" y="266"/>
                    <a:pt x="178" y="266"/>
                    <a:pt x="179" y="265"/>
                  </a:cubicBezTo>
                  <a:cubicBezTo>
                    <a:pt x="177" y="262"/>
                    <a:pt x="176" y="259"/>
                    <a:pt x="175" y="257"/>
                  </a:cubicBezTo>
                  <a:cubicBezTo>
                    <a:pt x="174" y="254"/>
                    <a:pt x="172" y="251"/>
                    <a:pt x="170" y="248"/>
                  </a:cubicBezTo>
                  <a:cubicBezTo>
                    <a:pt x="169" y="246"/>
                    <a:pt x="168" y="243"/>
                    <a:pt x="166" y="241"/>
                  </a:cubicBezTo>
                  <a:cubicBezTo>
                    <a:pt x="166" y="240"/>
                    <a:pt x="165" y="239"/>
                    <a:pt x="164" y="238"/>
                  </a:cubicBezTo>
                  <a:cubicBezTo>
                    <a:pt x="164" y="238"/>
                    <a:pt x="163" y="238"/>
                    <a:pt x="162" y="238"/>
                  </a:cubicBezTo>
                  <a:cubicBezTo>
                    <a:pt x="161" y="239"/>
                    <a:pt x="161" y="239"/>
                    <a:pt x="160" y="239"/>
                  </a:cubicBezTo>
                  <a:cubicBezTo>
                    <a:pt x="160" y="240"/>
                    <a:pt x="163" y="246"/>
                    <a:pt x="164" y="247"/>
                  </a:cubicBezTo>
                  <a:cubicBezTo>
                    <a:pt x="164" y="247"/>
                    <a:pt x="164" y="246"/>
                    <a:pt x="165" y="246"/>
                  </a:cubicBezTo>
                  <a:cubicBezTo>
                    <a:pt x="165" y="246"/>
                    <a:pt x="166" y="246"/>
                    <a:pt x="166" y="246"/>
                  </a:cubicBezTo>
                  <a:cubicBezTo>
                    <a:pt x="167" y="247"/>
                    <a:pt x="167" y="247"/>
                    <a:pt x="167" y="248"/>
                  </a:cubicBezTo>
                  <a:cubicBezTo>
                    <a:pt x="167" y="248"/>
                    <a:pt x="166" y="249"/>
                    <a:pt x="166" y="249"/>
                  </a:cubicBezTo>
                  <a:cubicBezTo>
                    <a:pt x="165" y="249"/>
                    <a:pt x="165" y="249"/>
                    <a:pt x="165" y="249"/>
                  </a:cubicBezTo>
                  <a:close/>
                  <a:moveTo>
                    <a:pt x="17" y="213"/>
                  </a:moveTo>
                  <a:cubicBezTo>
                    <a:pt x="17" y="213"/>
                    <a:pt x="17" y="213"/>
                    <a:pt x="17" y="213"/>
                  </a:cubicBezTo>
                  <a:cubicBezTo>
                    <a:pt x="17" y="214"/>
                    <a:pt x="16" y="215"/>
                    <a:pt x="16" y="215"/>
                  </a:cubicBezTo>
                  <a:cubicBezTo>
                    <a:pt x="16" y="216"/>
                    <a:pt x="16" y="217"/>
                    <a:pt x="16" y="218"/>
                  </a:cubicBezTo>
                  <a:cubicBezTo>
                    <a:pt x="17" y="221"/>
                    <a:pt x="18" y="224"/>
                    <a:pt x="19" y="226"/>
                  </a:cubicBezTo>
                  <a:cubicBezTo>
                    <a:pt x="21" y="232"/>
                    <a:pt x="23" y="237"/>
                    <a:pt x="25" y="243"/>
                  </a:cubicBezTo>
                  <a:cubicBezTo>
                    <a:pt x="26" y="246"/>
                    <a:pt x="27" y="249"/>
                    <a:pt x="28" y="252"/>
                  </a:cubicBezTo>
                  <a:cubicBezTo>
                    <a:pt x="29" y="257"/>
                    <a:pt x="31" y="261"/>
                    <a:pt x="32" y="266"/>
                  </a:cubicBezTo>
                  <a:cubicBezTo>
                    <a:pt x="32" y="266"/>
                    <a:pt x="32" y="267"/>
                    <a:pt x="33" y="267"/>
                  </a:cubicBezTo>
                  <a:cubicBezTo>
                    <a:pt x="33" y="267"/>
                    <a:pt x="34" y="267"/>
                    <a:pt x="34" y="267"/>
                  </a:cubicBezTo>
                  <a:cubicBezTo>
                    <a:pt x="34" y="267"/>
                    <a:pt x="34" y="266"/>
                    <a:pt x="34" y="266"/>
                  </a:cubicBezTo>
                  <a:cubicBezTo>
                    <a:pt x="33" y="264"/>
                    <a:pt x="33" y="262"/>
                    <a:pt x="32" y="260"/>
                  </a:cubicBezTo>
                  <a:cubicBezTo>
                    <a:pt x="30" y="254"/>
                    <a:pt x="28" y="247"/>
                    <a:pt x="27" y="241"/>
                  </a:cubicBezTo>
                  <a:cubicBezTo>
                    <a:pt x="25" y="236"/>
                    <a:pt x="24" y="230"/>
                    <a:pt x="22" y="225"/>
                  </a:cubicBezTo>
                  <a:cubicBezTo>
                    <a:pt x="21" y="221"/>
                    <a:pt x="19" y="217"/>
                    <a:pt x="17" y="214"/>
                  </a:cubicBezTo>
                  <a:cubicBezTo>
                    <a:pt x="17" y="214"/>
                    <a:pt x="17" y="214"/>
                    <a:pt x="17" y="213"/>
                  </a:cubicBezTo>
                  <a:close/>
                  <a:moveTo>
                    <a:pt x="154" y="150"/>
                  </a:moveTo>
                  <a:cubicBezTo>
                    <a:pt x="154" y="150"/>
                    <a:pt x="154" y="150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3" y="148"/>
                    <a:pt x="153" y="146"/>
                    <a:pt x="152" y="144"/>
                  </a:cubicBezTo>
                  <a:cubicBezTo>
                    <a:pt x="150" y="135"/>
                    <a:pt x="148" y="126"/>
                    <a:pt x="145" y="117"/>
                  </a:cubicBezTo>
                  <a:cubicBezTo>
                    <a:pt x="144" y="113"/>
                    <a:pt x="143" y="110"/>
                    <a:pt x="142" y="106"/>
                  </a:cubicBezTo>
                  <a:cubicBezTo>
                    <a:pt x="141" y="105"/>
                    <a:pt x="141" y="105"/>
                    <a:pt x="141" y="104"/>
                  </a:cubicBezTo>
                  <a:cubicBezTo>
                    <a:pt x="139" y="100"/>
                    <a:pt x="138" y="97"/>
                    <a:pt x="137" y="93"/>
                  </a:cubicBezTo>
                  <a:cubicBezTo>
                    <a:pt x="137" y="93"/>
                    <a:pt x="137" y="93"/>
                    <a:pt x="136" y="93"/>
                  </a:cubicBezTo>
                  <a:cubicBezTo>
                    <a:pt x="137" y="94"/>
                    <a:pt x="137" y="96"/>
                    <a:pt x="138" y="98"/>
                  </a:cubicBezTo>
                  <a:cubicBezTo>
                    <a:pt x="138" y="102"/>
                    <a:pt x="139" y="105"/>
                    <a:pt x="140" y="109"/>
                  </a:cubicBezTo>
                  <a:cubicBezTo>
                    <a:pt x="141" y="115"/>
                    <a:pt x="142" y="121"/>
                    <a:pt x="145" y="126"/>
                  </a:cubicBezTo>
                  <a:cubicBezTo>
                    <a:pt x="146" y="130"/>
                    <a:pt x="147" y="133"/>
                    <a:pt x="149" y="137"/>
                  </a:cubicBezTo>
                  <a:cubicBezTo>
                    <a:pt x="149" y="137"/>
                    <a:pt x="149" y="138"/>
                    <a:pt x="149" y="138"/>
                  </a:cubicBezTo>
                  <a:cubicBezTo>
                    <a:pt x="150" y="138"/>
                    <a:pt x="150" y="139"/>
                    <a:pt x="150" y="139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1" y="144"/>
                    <a:pt x="152" y="147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lose/>
                  <a:moveTo>
                    <a:pt x="50" y="183"/>
                  </a:moveTo>
                  <a:cubicBezTo>
                    <a:pt x="50" y="183"/>
                    <a:pt x="50" y="184"/>
                    <a:pt x="50" y="184"/>
                  </a:cubicBezTo>
                  <a:cubicBezTo>
                    <a:pt x="51" y="186"/>
                    <a:pt x="52" y="188"/>
                    <a:pt x="52" y="190"/>
                  </a:cubicBezTo>
                  <a:cubicBezTo>
                    <a:pt x="53" y="191"/>
                    <a:pt x="53" y="192"/>
                    <a:pt x="54" y="193"/>
                  </a:cubicBezTo>
                  <a:cubicBezTo>
                    <a:pt x="55" y="197"/>
                    <a:pt x="57" y="200"/>
                    <a:pt x="58" y="203"/>
                  </a:cubicBezTo>
                  <a:cubicBezTo>
                    <a:pt x="58" y="204"/>
                    <a:pt x="59" y="204"/>
                    <a:pt x="59" y="204"/>
                  </a:cubicBezTo>
                  <a:cubicBezTo>
                    <a:pt x="60" y="201"/>
                    <a:pt x="61" y="198"/>
                    <a:pt x="61" y="195"/>
                  </a:cubicBezTo>
                  <a:cubicBezTo>
                    <a:pt x="61" y="194"/>
                    <a:pt x="61" y="194"/>
                    <a:pt x="61" y="194"/>
                  </a:cubicBezTo>
                  <a:cubicBezTo>
                    <a:pt x="60" y="192"/>
                    <a:pt x="59" y="189"/>
                    <a:pt x="58" y="187"/>
                  </a:cubicBezTo>
                  <a:cubicBezTo>
                    <a:pt x="58" y="186"/>
                    <a:pt x="57" y="185"/>
                    <a:pt x="57" y="184"/>
                  </a:cubicBezTo>
                  <a:cubicBezTo>
                    <a:pt x="57" y="184"/>
                    <a:pt x="56" y="184"/>
                    <a:pt x="56" y="184"/>
                  </a:cubicBezTo>
                  <a:cubicBezTo>
                    <a:pt x="54" y="183"/>
                    <a:pt x="53" y="183"/>
                    <a:pt x="51" y="183"/>
                  </a:cubicBezTo>
                  <a:cubicBezTo>
                    <a:pt x="51" y="183"/>
                    <a:pt x="50" y="183"/>
                    <a:pt x="50" y="183"/>
                  </a:cubicBezTo>
                  <a:close/>
                  <a:moveTo>
                    <a:pt x="126" y="146"/>
                  </a:moveTo>
                  <a:cubicBezTo>
                    <a:pt x="126" y="147"/>
                    <a:pt x="126" y="147"/>
                    <a:pt x="127" y="148"/>
                  </a:cubicBezTo>
                  <a:cubicBezTo>
                    <a:pt x="127" y="148"/>
                    <a:pt x="127" y="148"/>
                    <a:pt x="127" y="148"/>
                  </a:cubicBezTo>
                  <a:cubicBezTo>
                    <a:pt x="128" y="148"/>
                    <a:pt x="130" y="148"/>
                    <a:pt x="131" y="148"/>
                  </a:cubicBezTo>
                  <a:cubicBezTo>
                    <a:pt x="134" y="148"/>
                    <a:pt x="137" y="148"/>
                    <a:pt x="140" y="149"/>
                  </a:cubicBezTo>
                  <a:cubicBezTo>
                    <a:pt x="140" y="149"/>
                    <a:pt x="140" y="149"/>
                    <a:pt x="141" y="149"/>
                  </a:cubicBezTo>
                  <a:cubicBezTo>
                    <a:pt x="142" y="148"/>
                    <a:pt x="143" y="148"/>
                    <a:pt x="145" y="147"/>
                  </a:cubicBezTo>
                  <a:cubicBezTo>
                    <a:pt x="145" y="147"/>
                    <a:pt x="145" y="146"/>
                    <a:pt x="146" y="146"/>
                  </a:cubicBezTo>
                  <a:cubicBezTo>
                    <a:pt x="146" y="145"/>
                    <a:pt x="147" y="145"/>
                    <a:pt x="147" y="145"/>
                  </a:cubicBezTo>
                  <a:cubicBezTo>
                    <a:pt x="148" y="146"/>
                    <a:pt x="148" y="146"/>
                    <a:pt x="148" y="147"/>
                  </a:cubicBezTo>
                  <a:cubicBezTo>
                    <a:pt x="148" y="147"/>
                    <a:pt x="148" y="148"/>
                    <a:pt x="147" y="148"/>
                  </a:cubicBezTo>
                  <a:cubicBezTo>
                    <a:pt x="146" y="148"/>
                    <a:pt x="145" y="149"/>
                    <a:pt x="144" y="149"/>
                  </a:cubicBezTo>
                  <a:cubicBezTo>
                    <a:pt x="145" y="149"/>
                    <a:pt x="145" y="149"/>
                    <a:pt x="146" y="149"/>
                  </a:cubicBezTo>
                  <a:cubicBezTo>
                    <a:pt x="147" y="149"/>
                    <a:pt x="147" y="149"/>
                    <a:pt x="148" y="149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51" y="150"/>
                    <a:pt x="151" y="150"/>
                  </a:cubicBezTo>
                  <a:cubicBezTo>
                    <a:pt x="151" y="150"/>
                    <a:pt x="152" y="150"/>
                    <a:pt x="152" y="151"/>
                  </a:cubicBezTo>
                  <a:cubicBezTo>
                    <a:pt x="150" y="147"/>
                    <a:pt x="149" y="144"/>
                    <a:pt x="148" y="140"/>
                  </a:cubicBezTo>
                  <a:cubicBezTo>
                    <a:pt x="147" y="141"/>
                    <a:pt x="146" y="141"/>
                    <a:pt x="145" y="141"/>
                  </a:cubicBezTo>
                  <a:cubicBezTo>
                    <a:pt x="141" y="143"/>
                    <a:pt x="136" y="144"/>
                    <a:pt x="132" y="145"/>
                  </a:cubicBezTo>
                  <a:cubicBezTo>
                    <a:pt x="130" y="145"/>
                    <a:pt x="128" y="146"/>
                    <a:pt x="126" y="146"/>
                  </a:cubicBezTo>
                  <a:close/>
                  <a:moveTo>
                    <a:pt x="108" y="49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11" y="48"/>
                    <a:pt x="112" y="47"/>
                    <a:pt x="114" y="47"/>
                  </a:cubicBezTo>
                  <a:cubicBezTo>
                    <a:pt x="115" y="46"/>
                    <a:pt x="116" y="46"/>
                    <a:pt x="117" y="45"/>
                  </a:cubicBezTo>
                  <a:cubicBezTo>
                    <a:pt x="117" y="45"/>
                    <a:pt x="118" y="45"/>
                    <a:pt x="118" y="44"/>
                  </a:cubicBezTo>
                  <a:cubicBezTo>
                    <a:pt x="119" y="43"/>
                    <a:pt x="120" y="41"/>
                    <a:pt x="120" y="40"/>
                  </a:cubicBezTo>
                  <a:cubicBezTo>
                    <a:pt x="120" y="38"/>
                    <a:pt x="119" y="36"/>
                    <a:pt x="118" y="35"/>
                  </a:cubicBezTo>
                  <a:cubicBezTo>
                    <a:pt x="116" y="34"/>
                    <a:pt x="114" y="33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8"/>
                    <a:pt x="110" y="43"/>
                    <a:pt x="108" y="49"/>
                  </a:cubicBezTo>
                  <a:close/>
                  <a:moveTo>
                    <a:pt x="116" y="201"/>
                  </a:moveTo>
                  <a:cubicBezTo>
                    <a:pt x="115" y="200"/>
                    <a:pt x="115" y="200"/>
                    <a:pt x="115" y="199"/>
                  </a:cubicBezTo>
                  <a:cubicBezTo>
                    <a:pt x="114" y="199"/>
                    <a:pt x="113" y="199"/>
                    <a:pt x="112" y="199"/>
                  </a:cubicBezTo>
                  <a:cubicBezTo>
                    <a:pt x="112" y="199"/>
                    <a:pt x="111" y="199"/>
                    <a:pt x="111" y="198"/>
                  </a:cubicBezTo>
                  <a:cubicBezTo>
                    <a:pt x="111" y="197"/>
                    <a:pt x="111" y="197"/>
                    <a:pt x="112" y="197"/>
                  </a:cubicBezTo>
                  <a:cubicBezTo>
                    <a:pt x="112" y="197"/>
                    <a:pt x="113" y="196"/>
                    <a:pt x="113" y="196"/>
                  </a:cubicBezTo>
                  <a:cubicBezTo>
                    <a:pt x="113" y="195"/>
                    <a:pt x="112" y="194"/>
                    <a:pt x="112" y="193"/>
                  </a:cubicBezTo>
                  <a:cubicBezTo>
                    <a:pt x="111" y="191"/>
                    <a:pt x="110" y="190"/>
                    <a:pt x="109" y="188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7" y="188"/>
                    <a:pt x="105" y="188"/>
                    <a:pt x="103" y="188"/>
                  </a:cubicBezTo>
                  <a:cubicBezTo>
                    <a:pt x="103" y="188"/>
                    <a:pt x="102" y="188"/>
                    <a:pt x="102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3" y="190"/>
                    <a:pt x="104" y="191"/>
                    <a:pt x="104" y="193"/>
                  </a:cubicBezTo>
                  <a:cubicBezTo>
                    <a:pt x="106" y="196"/>
                    <a:pt x="107" y="199"/>
                    <a:pt x="108" y="203"/>
                  </a:cubicBezTo>
                  <a:cubicBezTo>
                    <a:pt x="108" y="203"/>
                    <a:pt x="109" y="204"/>
                    <a:pt x="109" y="204"/>
                  </a:cubicBezTo>
                  <a:cubicBezTo>
                    <a:pt x="111" y="203"/>
                    <a:pt x="113" y="202"/>
                    <a:pt x="116" y="201"/>
                  </a:cubicBezTo>
                  <a:close/>
                  <a:moveTo>
                    <a:pt x="63" y="248"/>
                  </a:moveTo>
                  <a:cubicBezTo>
                    <a:pt x="63" y="248"/>
                    <a:pt x="63" y="248"/>
                    <a:pt x="62" y="248"/>
                  </a:cubicBezTo>
                  <a:cubicBezTo>
                    <a:pt x="62" y="251"/>
                    <a:pt x="62" y="253"/>
                    <a:pt x="61" y="256"/>
                  </a:cubicBezTo>
                  <a:cubicBezTo>
                    <a:pt x="61" y="256"/>
                    <a:pt x="61" y="256"/>
                    <a:pt x="62" y="256"/>
                  </a:cubicBezTo>
                  <a:cubicBezTo>
                    <a:pt x="62" y="258"/>
                    <a:pt x="63" y="260"/>
                    <a:pt x="64" y="261"/>
                  </a:cubicBezTo>
                  <a:cubicBezTo>
                    <a:pt x="64" y="264"/>
                    <a:pt x="65" y="266"/>
                    <a:pt x="67" y="268"/>
                  </a:cubicBezTo>
                  <a:cubicBezTo>
                    <a:pt x="67" y="269"/>
                    <a:pt x="67" y="269"/>
                    <a:pt x="68" y="269"/>
                  </a:cubicBezTo>
                  <a:cubicBezTo>
                    <a:pt x="70" y="269"/>
                    <a:pt x="72" y="269"/>
                    <a:pt x="74" y="269"/>
                  </a:cubicBezTo>
                  <a:cubicBezTo>
                    <a:pt x="74" y="269"/>
                    <a:pt x="74" y="269"/>
                    <a:pt x="74" y="269"/>
                  </a:cubicBezTo>
                  <a:cubicBezTo>
                    <a:pt x="74" y="269"/>
                    <a:pt x="74" y="268"/>
                    <a:pt x="73" y="267"/>
                  </a:cubicBezTo>
                  <a:cubicBezTo>
                    <a:pt x="73" y="266"/>
                    <a:pt x="72" y="265"/>
                    <a:pt x="71" y="263"/>
                  </a:cubicBezTo>
                  <a:cubicBezTo>
                    <a:pt x="70" y="261"/>
                    <a:pt x="68" y="258"/>
                    <a:pt x="67" y="256"/>
                  </a:cubicBezTo>
                  <a:cubicBezTo>
                    <a:pt x="66" y="254"/>
                    <a:pt x="64" y="251"/>
                    <a:pt x="63" y="249"/>
                  </a:cubicBezTo>
                  <a:cubicBezTo>
                    <a:pt x="63" y="249"/>
                    <a:pt x="63" y="248"/>
                    <a:pt x="63" y="248"/>
                  </a:cubicBezTo>
                  <a:close/>
                  <a:moveTo>
                    <a:pt x="98" y="51"/>
                  </a:moveTo>
                  <a:cubicBezTo>
                    <a:pt x="98" y="51"/>
                    <a:pt x="98" y="51"/>
                    <a:pt x="98" y="51"/>
                  </a:cubicBezTo>
                  <a:cubicBezTo>
                    <a:pt x="100" y="51"/>
                    <a:pt x="102" y="50"/>
                    <a:pt x="105" y="50"/>
                  </a:cubicBezTo>
                  <a:cubicBezTo>
                    <a:pt x="105" y="50"/>
                    <a:pt x="105" y="49"/>
                    <a:pt x="105" y="49"/>
                  </a:cubicBezTo>
                  <a:cubicBezTo>
                    <a:pt x="105" y="48"/>
                    <a:pt x="106" y="48"/>
                    <a:pt x="106" y="47"/>
                  </a:cubicBezTo>
                  <a:cubicBezTo>
                    <a:pt x="107" y="43"/>
                    <a:pt x="107" y="40"/>
                    <a:pt x="108" y="37"/>
                  </a:cubicBezTo>
                  <a:cubicBezTo>
                    <a:pt x="108" y="36"/>
                    <a:pt x="108" y="36"/>
                    <a:pt x="109" y="35"/>
                  </a:cubicBezTo>
                  <a:cubicBezTo>
                    <a:pt x="107" y="35"/>
                    <a:pt x="106" y="35"/>
                    <a:pt x="105" y="35"/>
                  </a:cubicBezTo>
                  <a:cubicBezTo>
                    <a:pt x="105" y="35"/>
                    <a:pt x="104" y="35"/>
                    <a:pt x="104" y="35"/>
                  </a:cubicBezTo>
                  <a:cubicBezTo>
                    <a:pt x="104" y="36"/>
                    <a:pt x="104" y="36"/>
                    <a:pt x="103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0" y="40"/>
                    <a:pt x="99" y="46"/>
                    <a:pt x="98" y="51"/>
                  </a:cubicBezTo>
                  <a:close/>
                  <a:moveTo>
                    <a:pt x="13" y="230"/>
                  </a:moveTo>
                  <a:cubicBezTo>
                    <a:pt x="13" y="230"/>
                    <a:pt x="13" y="230"/>
                    <a:pt x="13" y="230"/>
                  </a:cubicBezTo>
                  <a:cubicBezTo>
                    <a:pt x="13" y="231"/>
                    <a:pt x="13" y="231"/>
                    <a:pt x="12" y="231"/>
                  </a:cubicBezTo>
                  <a:cubicBezTo>
                    <a:pt x="12" y="232"/>
                    <a:pt x="12" y="233"/>
                    <a:pt x="12" y="234"/>
                  </a:cubicBezTo>
                  <a:cubicBezTo>
                    <a:pt x="12" y="234"/>
                    <a:pt x="12" y="234"/>
                    <a:pt x="12" y="234"/>
                  </a:cubicBezTo>
                  <a:cubicBezTo>
                    <a:pt x="12" y="235"/>
                    <a:pt x="12" y="235"/>
                    <a:pt x="12" y="236"/>
                  </a:cubicBezTo>
                  <a:cubicBezTo>
                    <a:pt x="12" y="237"/>
                    <a:pt x="12" y="238"/>
                    <a:pt x="12" y="239"/>
                  </a:cubicBezTo>
                  <a:cubicBezTo>
                    <a:pt x="13" y="241"/>
                    <a:pt x="13" y="243"/>
                    <a:pt x="14" y="244"/>
                  </a:cubicBezTo>
                  <a:cubicBezTo>
                    <a:pt x="15" y="249"/>
                    <a:pt x="17" y="254"/>
                    <a:pt x="18" y="259"/>
                  </a:cubicBezTo>
                  <a:cubicBezTo>
                    <a:pt x="19" y="261"/>
                    <a:pt x="20" y="263"/>
                    <a:pt x="21" y="265"/>
                  </a:cubicBezTo>
                  <a:cubicBezTo>
                    <a:pt x="21" y="266"/>
                    <a:pt x="21" y="266"/>
                    <a:pt x="21" y="266"/>
                  </a:cubicBezTo>
                  <a:cubicBezTo>
                    <a:pt x="22" y="266"/>
                    <a:pt x="23" y="266"/>
                    <a:pt x="24" y="266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3" y="263"/>
                    <a:pt x="22" y="261"/>
                    <a:pt x="21" y="259"/>
                  </a:cubicBezTo>
                  <a:cubicBezTo>
                    <a:pt x="20" y="255"/>
                    <a:pt x="19" y="252"/>
                    <a:pt x="18" y="248"/>
                  </a:cubicBezTo>
                  <a:cubicBezTo>
                    <a:pt x="16" y="243"/>
                    <a:pt x="15" y="238"/>
                    <a:pt x="14" y="234"/>
                  </a:cubicBezTo>
                  <a:cubicBezTo>
                    <a:pt x="13" y="232"/>
                    <a:pt x="13" y="231"/>
                    <a:pt x="13" y="230"/>
                  </a:cubicBezTo>
                  <a:close/>
                  <a:moveTo>
                    <a:pt x="72" y="178"/>
                  </a:moveTo>
                  <a:cubicBezTo>
                    <a:pt x="72" y="177"/>
                    <a:pt x="72" y="176"/>
                    <a:pt x="73" y="175"/>
                  </a:cubicBezTo>
                  <a:cubicBezTo>
                    <a:pt x="73" y="175"/>
                    <a:pt x="74" y="174"/>
                    <a:pt x="74" y="174"/>
                  </a:cubicBezTo>
                  <a:cubicBezTo>
                    <a:pt x="77" y="171"/>
                    <a:pt x="79" y="168"/>
                    <a:pt x="82" y="165"/>
                  </a:cubicBezTo>
                  <a:cubicBezTo>
                    <a:pt x="85" y="161"/>
                    <a:pt x="89" y="157"/>
                    <a:pt x="92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8" y="154"/>
                    <a:pt x="87" y="155"/>
                    <a:pt x="86" y="156"/>
                  </a:cubicBezTo>
                  <a:cubicBezTo>
                    <a:pt x="84" y="157"/>
                    <a:pt x="83" y="159"/>
                    <a:pt x="81" y="161"/>
                  </a:cubicBezTo>
                  <a:cubicBezTo>
                    <a:pt x="80" y="161"/>
                    <a:pt x="80" y="162"/>
                    <a:pt x="80" y="163"/>
                  </a:cubicBezTo>
                  <a:cubicBezTo>
                    <a:pt x="80" y="163"/>
                    <a:pt x="80" y="163"/>
                    <a:pt x="80" y="163"/>
                  </a:cubicBezTo>
                  <a:cubicBezTo>
                    <a:pt x="79" y="164"/>
                    <a:pt x="79" y="164"/>
                    <a:pt x="78" y="164"/>
                  </a:cubicBezTo>
                  <a:cubicBezTo>
                    <a:pt x="78" y="164"/>
                    <a:pt x="78" y="164"/>
                    <a:pt x="77" y="164"/>
                  </a:cubicBezTo>
                  <a:cubicBezTo>
                    <a:pt x="78" y="165"/>
                    <a:pt x="78" y="166"/>
                    <a:pt x="77" y="166"/>
                  </a:cubicBezTo>
                  <a:cubicBezTo>
                    <a:pt x="77" y="167"/>
                    <a:pt x="76" y="167"/>
                    <a:pt x="76" y="166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4" y="169"/>
                    <a:pt x="72" y="171"/>
                    <a:pt x="71" y="173"/>
                  </a:cubicBezTo>
                  <a:cubicBezTo>
                    <a:pt x="71" y="174"/>
                    <a:pt x="70" y="174"/>
                    <a:pt x="70" y="175"/>
                  </a:cubicBezTo>
                  <a:cubicBezTo>
                    <a:pt x="70" y="175"/>
                    <a:pt x="70" y="175"/>
                    <a:pt x="70" y="175"/>
                  </a:cubicBezTo>
                  <a:cubicBezTo>
                    <a:pt x="70" y="175"/>
                    <a:pt x="70" y="176"/>
                    <a:pt x="70" y="176"/>
                  </a:cubicBezTo>
                  <a:cubicBezTo>
                    <a:pt x="70" y="176"/>
                    <a:pt x="70" y="177"/>
                    <a:pt x="69" y="177"/>
                  </a:cubicBezTo>
                  <a:cubicBezTo>
                    <a:pt x="69" y="177"/>
                    <a:pt x="69" y="177"/>
                    <a:pt x="69" y="178"/>
                  </a:cubicBezTo>
                  <a:cubicBezTo>
                    <a:pt x="70" y="178"/>
                    <a:pt x="71" y="178"/>
                    <a:pt x="72" y="178"/>
                  </a:cubicBezTo>
                  <a:close/>
                  <a:moveTo>
                    <a:pt x="64" y="239"/>
                  </a:moveTo>
                  <a:cubicBezTo>
                    <a:pt x="64" y="240"/>
                    <a:pt x="64" y="240"/>
                    <a:pt x="64" y="240"/>
                  </a:cubicBezTo>
                  <a:cubicBezTo>
                    <a:pt x="64" y="241"/>
                    <a:pt x="63" y="242"/>
                    <a:pt x="63" y="243"/>
                  </a:cubicBezTo>
                  <a:cubicBezTo>
                    <a:pt x="63" y="244"/>
                    <a:pt x="63" y="245"/>
                    <a:pt x="63" y="246"/>
                  </a:cubicBezTo>
                  <a:cubicBezTo>
                    <a:pt x="64" y="246"/>
                    <a:pt x="64" y="246"/>
                    <a:pt x="64" y="247"/>
                  </a:cubicBezTo>
                  <a:cubicBezTo>
                    <a:pt x="66" y="250"/>
                    <a:pt x="67" y="253"/>
                    <a:pt x="69" y="256"/>
                  </a:cubicBezTo>
                  <a:cubicBezTo>
                    <a:pt x="71" y="260"/>
                    <a:pt x="74" y="265"/>
                    <a:pt x="76" y="269"/>
                  </a:cubicBezTo>
                  <a:cubicBezTo>
                    <a:pt x="76" y="269"/>
                    <a:pt x="76" y="270"/>
                    <a:pt x="76" y="270"/>
                  </a:cubicBezTo>
                  <a:cubicBezTo>
                    <a:pt x="77" y="270"/>
                    <a:pt x="78" y="270"/>
                    <a:pt x="79" y="270"/>
                  </a:cubicBezTo>
                  <a:cubicBezTo>
                    <a:pt x="79" y="270"/>
                    <a:pt x="79" y="270"/>
                    <a:pt x="79" y="270"/>
                  </a:cubicBezTo>
                  <a:cubicBezTo>
                    <a:pt x="79" y="270"/>
                    <a:pt x="79" y="269"/>
                    <a:pt x="79" y="269"/>
                  </a:cubicBezTo>
                  <a:cubicBezTo>
                    <a:pt x="77" y="267"/>
                    <a:pt x="76" y="264"/>
                    <a:pt x="75" y="261"/>
                  </a:cubicBezTo>
                  <a:cubicBezTo>
                    <a:pt x="74" y="260"/>
                    <a:pt x="73" y="259"/>
                    <a:pt x="73" y="257"/>
                  </a:cubicBezTo>
                  <a:cubicBezTo>
                    <a:pt x="72" y="255"/>
                    <a:pt x="71" y="253"/>
                    <a:pt x="70" y="251"/>
                  </a:cubicBezTo>
                  <a:cubicBezTo>
                    <a:pt x="69" y="250"/>
                    <a:pt x="69" y="249"/>
                    <a:pt x="69" y="248"/>
                  </a:cubicBezTo>
                  <a:cubicBezTo>
                    <a:pt x="67" y="246"/>
                    <a:pt x="66" y="243"/>
                    <a:pt x="64" y="240"/>
                  </a:cubicBezTo>
                  <a:cubicBezTo>
                    <a:pt x="64" y="240"/>
                    <a:pt x="64" y="240"/>
                    <a:pt x="64" y="239"/>
                  </a:cubicBezTo>
                  <a:close/>
                  <a:moveTo>
                    <a:pt x="69" y="209"/>
                  </a:moveTo>
                  <a:cubicBezTo>
                    <a:pt x="70" y="209"/>
                    <a:pt x="70" y="209"/>
                    <a:pt x="70" y="209"/>
                  </a:cubicBezTo>
                  <a:cubicBezTo>
                    <a:pt x="70" y="207"/>
                    <a:pt x="71" y="204"/>
                    <a:pt x="72" y="202"/>
                  </a:cubicBezTo>
                  <a:cubicBezTo>
                    <a:pt x="73" y="199"/>
                    <a:pt x="73" y="200"/>
                    <a:pt x="72" y="197"/>
                  </a:cubicBezTo>
                  <a:cubicBezTo>
                    <a:pt x="70" y="194"/>
                    <a:pt x="69" y="191"/>
                    <a:pt x="68" y="188"/>
                  </a:cubicBezTo>
                  <a:cubicBezTo>
                    <a:pt x="68" y="187"/>
                    <a:pt x="67" y="187"/>
                    <a:pt x="67" y="187"/>
                  </a:cubicBezTo>
                  <a:cubicBezTo>
                    <a:pt x="67" y="187"/>
                    <a:pt x="67" y="188"/>
                    <a:pt x="67" y="188"/>
                  </a:cubicBezTo>
                  <a:cubicBezTo>
                    <a:pt x="67" y="190"/>
                    <a:pt x="66" y="192"/>
                    <a:pt x="66" y="194"/>
                  </a:cubicBezTo>
                  <a:cubicBezTo>
                    <a:pt x="66" y="195"/>
                    <a:pt x="65" y="196"/>
                    <a:pt x="65" y="197"/>
                  </a:cubicBezTo>
                  <a:cubicBezTo>
                    <a:pt x="65" y="197"/>
                    <a:pt x="65" y="198"/>
                    <a:pt x="65" y="198"/>
                  </a:cubicBezTo>
                  <a:cubicBezTo>
                    <a:pt x="65" y="199"/>
                    <a:pt x="66" y="200"/>
                    <a:pt x="66" y="201"/>
                  </a:cubicBezTo>
                  <a:cubicBezTo>
                    <a:pt x="67" y="203"/>
                    <a:pt x="68" y="206"/>
                    <a:pt x="69" y="209"/>
                  </a:cubicBezTo>
                  <a:cubicBezTo>
                    <a:pt x="69" y="209"/>
                    <a:pt x="69" y="209"/>
                    <a:pt x="69" y="209"/>
                  </a:cubicBezTo>
                  <a:close/>
                  <a:moveTo>
                    <a:pt x="59" y="156"/>
                  </a:moveTo>
                  <a:cubicBezTo>
                    <a:pt x="59" y="156"/>
                    <a:pt x="59" y="156"/>
                    <a:pt x="58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7" y="157"/>
                    <a:pt x="56" y="157"/>
                    <a:pt x="55" y="158"/>
                  </a:cubicBezTo>
                  <a:cubicBezTo>
                    <a:pt x="50" y="163"/>
                    <a:pt x="47" y="168"/>
                    <a:pt x="44" y="174"/>
                  </a:cubicBezTo>
                  <a:cubicBezTo>
                    <a:pt x="44" y="174"/>
                    <a:pt x="44" y="175"/>
                    <a:pt x="44" y="175"/>
                  </a:cubicBezTo>
                  <a:cubicBezTo>
                    <a:pt x="45" y="175"/>
                    <a:pt x="46" y="175"/>
                    <a:pt x="46" y="175"/>
                  </a:cubicBezTo>
                  <a:cubicBezTo>
                    <a:pt x="47" y="175"/>
                    <a:pt x="47" y="174"/>
                    <a:pt x="48" y="173"/>
                  </a:cubicBezTo>
                  <a:cubicBezTo>
                    <a:pt x="49" y="172"/>
                    <a:pt x="51" y="170"/>
                    <a:pt x="52" y="168"/>
                  </a:cubicBezTo>
                  <a:cubicBezTo>
                    <a:pt x="55" y="164"/>
                    <a:pt x="58" y="160"/>
                    <a:pt x="61" y="156"/>
                  </a:cubicBezTo>
                  <a:cubicBezTo>
                    <a:pt x="61" y="156"/>
                    <a:pt x="61" y="156"/>
                    <a:pt x="62" y="155"/>
                  </a:cubicBezTo>
                  <a:cubicBezTo>
                    <a:pt x="61" y="156"/>
                    <a:pt x="60" y="156"/>
                    <a:pt x="59" y="156"/>
                  </a:cubicBezTo>
                  <a:close/>
                  <a:moveTo>
                    <a:pt x="90" y="262"/>
                  </a:moveTo>
                  <a:cubicBezTo>
                    <a:pt x="89" y="260"/>
                    <a:pt x="89" y="258"/>
                    <a:pt x="87" y="256"/>
                  </a:cubicBezTo>
                  <a:cubicBezTo>
                    <a:pt x="86" y="257"/>
                    <a:pt x="85" y="258"/>
                    <a:pt x="84" y="259"/>
                  </a:cubicBezTo>
                  <a:cubicBezTo>
                    <a:pt x="83" y="259"/>
                    <a:pt x="83" y="259"/>
                    <a:pt x="82" y="259"/>
                  </a:cubicBezTo>
                  <a:cubicBezTo>
                    <a:pt x="82" y="260"/>
                    <a:pt x="83" y="260"/>
                    <a:pt x="83" y="261"/>
                  </a:cubicBezTo>
                  <a:cubicBezTo>
                    <a:pt x="84" y="262"/>
                    <a:pt x="84" y="263"/>
                    <a:pt x="85" y="265"/>
                  </a:cubicBezTo>
                  <a:cubicBezTo>
                    <a:pt x="86" y="266"/>
                    <a:pt x="87" y="268"/>
                    <a:pt x="88" y="270"/>
                  </a:cubicBezTo>
                  <a:cubicBezTo>
                    <a:pt x="88" y="271"/>
                    <a:pt x="89" y="271"/>
                    <a:pt x="89" y="271"/>
                  </a:cubicBezTo>
                  <a:cubicBezTo>
                    <a:pt x="91" y="271"/>
                    <a:pt x="93" y="271"/>
                    <a:pt x="94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4" y="269"/>
                    <a:pt x="93" y="267"/>
                    <a:pt x="91" y="264"/>
                  </a:cubicBezTo>
                  <a:cubicBezTo>
                    <a:pt x="91" y="265"/>
                    <a:pt x="91" y="265"/>
                    <a:pt x="90" y="265"/>
                  </a:cubicBezTo>
                  <a:cubicBezTo>
                    <a:pt x="90" y="265"/>
                    <a:pt x="90" y="265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8" y="263"/>
                    <a:pt x="89" y="262"/>
                    <a:pt x="90" y="262"/>
                  </a:cubicBezTo>
                  <a:close/>
                  <a:moveTo>
                    <a:pt x="101" y="153"/>
                  </a:moveTo>
                  <a:cubicBezTo>
                    <a:pt x="100" y="153"/>
                    <a:pt x="100" y="153"/>
                    <a:pt x="100" y="153"/>
                  </a:cubicBezTo>
                  <a:cubicBezTo>
                    <a:pt x="98" y="153"/>
                    <a:pt x="97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1" y="157"/>
                    <a:pt x="89" y="160"/>
                    <a:pt x="86" y="163"/>
                  </a:cubicBezTo>
                  <a:cubicBezTo>
                    <a:pt x="85" y="164"/>
                    <a:pt x="85" y="164"/>
                    <a:pt x="84" y="165"/>
                  </a:cubicBezTo>
                  <a:cubicBezTo>
                    <a:pt x="85" y="166"/>
                    <a:pt x="85" y="166"/>
                    <a:pt x="85" y="167"/>
                  </a:cubicBezTo>
                  <a:cubicBezTo>
                    <a:pt x="84" y="168"/>
                    <a:pt x="84" y="170"/>
                    <a:pt x="84" y="171"/>
                  </a:cubicBezTo>
                  <a:cubicBezTo>
                    <a:pt x="89" y="165"/>
                    <a:pt x="95" y="159"/>
                    <a:pt x="101" y="153"/>
                  </a:cubicBezTo>
                  <a:close/>
                  <a:moveTo>
                    <a:pt x="125" y="163"/>
                  </a:moveTo>
                  <a:cubicBezTo>
                    <a:pt x="125" y="163"/>
                    <a:pt x="125" y="163"/>
                    <a:pt x="125" y="163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123" y="163"/>
                    <a:pt x="121" y="164"/>
                    <a:pt x="119" y="164"/>
                  </a:cubicBezTo>
                  <a:cubicBezTo>
                    <a:pt x="118" y="165"/>
                    <a:pt x="118" y="165"/>
                    <a:pt x="118" y="165"/>
                  </a:cubicBezTo>
                  <a:cubicBezTo>
                    <a:pt x="117" y="166"/>
                    <a:pt x="116" y="167"/>
                    <a:pt x="115" y="168"/>
                  </a:cubicBezTo>
                  <a:cubicBezTo>
                    <a:pt x="112" y="171"/>
                    <a:pt x="110" y="174"/>
                    <a:pt x="108" y="177"/>
                  </a:cubicBezTo>
                  <a:cubicBezTo>
                    <a:pt x="108" y="178"/>
                    <a:pt x="108" y="178"/>
                    <a:pt x="108" y="178"/>
                  </a:cubicBezTo>
                  <a:cubicBezTo>
                    <a:pt x="108" y="178"/>
                    <a:pt x="108" y="178"/>
                    <a:pt x="109" y="179"/>
                  </a:cubicBezTo>
                  <a:cubicBezTo>
                    <a:pt x="109" y="179"/>
                    <a:pt x="109" y="179"/>
                    <a:pt x="110" y="179"/>
                  </a:cubicBezTo>
                  <a:cubicBezTo>
                    <a:pt x="110" y="179"/>
                    <a:pt x="110" y="179"/>
                    <a:pt x="111" y="179"/>
                  </a:cubicBezTo>
                  <a:cubicBezTo>
                    <a:pt x="111" y="178"/>
                    <a:pt x="112" y="178"/>
                    <a:pt x="113" y="178"/>
                  </a:cubicBezTo>
                  <a:cubicBezTo>
                    <a:pt x="112" y="177"/>
                    <a:pt x="113" y="177"/>
                    <a:pt x="113" y="176"/>
                  </a:cubicBezTo>
                  <a:cubicBezTo>
                    <a:pt x="114" y="176"/>
                    <a:pt x="114" y="176"/>
                    <a:pt x="114" y="176"/>
                  </a:cubicBezTo>
                  <a:cubicBezTo>
                    <a:pt x="114" y="176"/>
                    <a:pt x="115" y="176"/>
                    <a:pt x="115" y="176"/>
                  </a:cubicBezTo>
                  <a:cubicBezTo>
                    <a:pt x="115" y="175"/>
                    <a:pt x="116" y="174"/>
                    <a:pt x="117" y="173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3"/>
                    <a:pt x="116" y="172"/>
                    <a:pt x="116" y="171"/>
                  </a:cubicBezTo>
                  <a:cubicBezTo>
                    <a:pt x="116" y="171"/>
                    <a:pt x="116" y="170"/>
                    <a:pt x="117" y="170"/>
                  </a:cubicBezTo>
                  <a:cubicBezTo>
                    <a:pt x="118" y="170"/>
                    <a:pt x="118" y="170"/>
                    <a:pt x="119" y="170"/>
                  </a:cubicBezTo>
                  <a:cubicBezTo>
                    <a:pt x="119" y="170"/>
                    <a:pt x="119" y="169"/>
                    <a:pt x="120" y="169"/>
                  </a:cubicBezTo>
                  <a:cubicBezTo>
                    <a:pt x="121" y="167"/>
                    <a:pt x="123" y="166"/>
                    <a:pt x="124" y="164"/>
                  </a:cubicBezTo>
                  <a:cubicBezTo>
                    <a:pt x="125" y="164"/>
                    <a:pt x="125" y="163"/>
                    <a:pt x="125" y="163"/>
                  </a:cubicBezTo>
                  <a:close/>
                  <a:moveTo>
                    <a:pt x="62" y="158"/>
                  </a:moveTo>
                  <a:cubicBezTo>
                    <a:pt x="62" y="158"/>
                    <a:pt x="62" y="158"/>
                    <a:pt x="62" y="158"/>
                  </a:cubicBezTo>
                  <a:cubicBezTo>
                    <a:pt x="61" y="158"/>
                    <a:pt x="61" y="158"/>
                    <a:pt x="61" y="159"/>
                  </a:cubicBezTo>
                  <a:cubicBezTo>
                    <a:pt x="59" y="162"/>
                    <a:pt x="56" y="165"/>
                    <a:pt x="53" y="169"/>
                  </a:cubicBezTo>
                  <a:cubicBezTo>
                    <a:pt x="52" y="171"/>
                    <a:pt x="51" y="173"/>
                    <a:pt x="50" y="175"/>
                  </a:cubicBezTo>
                  <a:cubicBezTo>
                    <a:pt x="50" y="175"/>
                    <a:pt x="50" y="176"/>
                    <a:pt x="50" y="176"/>
                  </a:cubicBezTo>
                  <a:cubicBezTo>
                    <a:pt x="51" y="176"/>
                    <a:pt x="52" y="176"/>
                    <a:pt x="54" y="176"/>
                  </a:cubicBezTo>
                  <a:cubicBezTo>
                    <a:pt x="56" y="173"/>
                    <a:pt x="59" y="169"/>
                    <a:pt x="61" y="166"/>
                  </a:cubicBezTo>
                  <a:cubicBezTo>
                    <a:pt x="61" y="166"/>
                    <a:pt x="61" y="165"/>
                    <a:pt x="61" y="165"/>
                  </a:cubicBezTo>
                  <a:cubicBezTo>
                    <a:pt x="61" y="164"/>
                    <a:pt x="61" y="164"/>
                    <a:pt x="62" y="163"/>
                  </a:cubicBezTo>
                  <a:cubicBezTo>
                    <a:pt x="62" y="163"/>
                    <a:pt x="62" y="162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1" y="161"/>
                    <a:pt x="61" y="160"/>
                    <a:pt x="61" y="159"/>
                  </a:cubicBezTo>
                  <a:cubicBezTo>
                    <a:pt x="61" y="159"/>
                    <a:pt x="62" y="158"/>
                    <a:pt x="62" y="158"/>
                  </a:cubicBezTo>
                  <a:close/>
                  <a:moveTo>
                    <a:pt x="66" y="221"/>
                  </a:moveTo>
                  <a:cubicBezTo>
                    <a:pt x="67" y="218"/>
                    <a:pt x="68" y="215"/>
                    <a:pt x="69" y="213"/>
                  </a:cubicBezTo>
                  <a:cubicBezTo>
                    <a:pt x="69" y="212"/>
                    <a:pt x="69" y="212"/>
                    <a:pt x="68" y="212"/>
                  </a:cubicBezTo>
                  <a:cubicBezTo>
                    <a:pt x="67" y="208"/>
                    <a:pt x="66" y="205"/>
                    <a:pt x="65" y="202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4" y="201"/>
                    <a:pt x="64" y="202"/>
                    <a:pt x="64" y="202"/>
                  </a:cubicBezTo>
                  <a:cubicBezTo>
                    <a:pt x="64" y="203"/>
                    <a:pt x="63" y="204"/>
                    <a:pt x="63" y="205"/>
                  </a:cubicBezTo>
                  <a:cubicBezTo>
                    <a:pt x="63" y="207"/>
                    <a:pt x="62" y="208"/>
                    <a:pt x="62" y="210"/>
                  </a:cubicBezTo>
                  <a:cubicBezTo>
                    <a:pt x="61" y="211"/>
                    <a:pt x="62" y="211"/>
                    <a:pt x="62" y="211"/>
                  </a:cubicBezTo>
                  <a:cubicBezTo>
                    <a:pt x="63" y="214"/>
                    <a:pt x="64" y="217"/>
                    <a:pt x="66" y="220"/>
                  </a:cubicBezTo>
                  <a:cubicBezTo>
                    <a:pt x="66" y="220"/>
                    <a:pt x="66" y="221"/>
                    <a:pt x="66" y="221"/>
                  </a:cubicBezTo>
                  <a:close/>
                  <a:moveTo>
                    <a:pt x="63" y="233"/>
                  </a:moveTo>
                  <a:cubicBezTo>
                    <a:pt x="63" y="232"/>
                    <a:pt x="63" y="232"/>
                    <a:pt x="63" y="232"/>
                  </a:cubicBezTo>
                  <a:cubicBezTo>
                    <a:pt x="64" y="230"/>
                    <a:pt x="64" y="227"/>
                    <a:pt x="65" y="224"/>
                  </a:cubicBezTo>
                  <a:cubicBezTo>
                    <a:pt x="65" y="224"/>
                    <a:pt x="65" y="223"/>
                    <a:pt x="65" y="223"/>
                  </a:cubicBezTo>
                  <a:cubicBezTo>
                    <a:pt x="64" y="220"/>
                    <a:pt x="62" y="217"/>
                    <a:pt x="61" y="214"/>
                  </a:cubicBezTo>
                  <a:cubicBezTo>
                    <a:pt x="61" y="214"/>
                    <a:pt x="61" y="214"/>
                    <a:pt x="61" y="214"/>
                  </a:cubicBezTo>
                  <a:cubicBezTo>
                    <a:pt x="61" y="214"/>
                    <a:pt x="61" y="214"/>
                    <a:pt x="60" y="214"/>
                  </a:cubicBezTo>
                  <a:cubicBezTo>
                    <a:pt x="60" y="217"/>
                    <a:pt x="59" y="219"/>
                    <a:pt x="58" y="222"/>
                  </a:cubicBezTo>
                  <a:cubicBezTo>
                    <a:pt x="58" y="222"/>
                    <a:pt x="58" y="223"/>
                    <a:pt x="58" y="223"/>
                  </a:cubicBezTo>
                  <a:cubicBezTo>
                    <a:pt x="59" y="224"/>
                    <a:pt x="59" y="224"/>
                    <a:pt x="59" y="225"/>
                  </a:cubicBezTo>
                  <a:cubicBezTo>
                    <a:pt x="60" y="228"/>
                    <a:pt x="62" y="230"/>
                    <a:pt x="63" y="233"/>
                  </a:cubicBezTo>
                  <a:close/>
                  <a:moveTo>
                    <a:pt x="11" y="240"/>
                  </a:moveTo>
                  <a:cubicBezTo>
                    <a:pt x="11" y="240"/>
                    <a:pt x="11" y="240"/>
                    <a:pt x="11" y="240"/>
                  </a:cubicBezTo>
                  <a:cubicBezTo>
                    <a:pt x="10" y="241"/>
                    <a:pt x="10" y="242"/>
                    <a:pt x="10" y="242"/>
                  </a:cubicBezTo>
                  <a:cubicBezTo>
                    <a:pt x="10" y="245"/>
                    <a:pt x="10" y="247"/>
                    <a:pt x="11" y="249"/>
                  </a:cubicBezTo>
                  <a:cubicBezTo>
                    <a:pt x="11" y="252"/>
                    <a:pt x="12" y="255"/>
                    <a:pt x="13" y="258"/>
                  </a:cubicBezTo>
                  <a:cubicBezTo>
                    <a:pt x="14" y="260"/>
                    <a:pt x="14" y="262"/>
                    <a:pt x="15" y="264"/>
                  </a:cubicBezTo>
                  <a:cubicBezTo>
                    <a:pt x="15" y="265"/>
                    <a:pt x="16" y="265"/>
                    <a:pt x="17" y="265"/>
                  </a:cubicBezTo>
                  <a:cubicBezTo>
                    <a:pt x="17" y="265"/>
                    <a:pt x="18" y="266"/>
                    <a:pt x="19" y="266"/>
                  </a:cubicBezTo>
                  <a:cubicBezTo>
                    <a:pt x="17" y="261"/>
                    <a:pt x="16" y="257"/>
                    <a:pt x="15" y="253"/>
                  </a:cubicBezTo>
                  <a:cubicBezTo>
                    <a:pt x="13" y="248"/>
                    <a:pt x="12" y="244"/>
                    <a:pt x="11" y="240"/>
                  </a:cubicBezTo>
                  <a:close/>
                  <a:moveTo>
                    <a:pt x="141" y="253"/>
                  </a:moveTo>
                  <a:cubicBezTo>
                    <a:pt x="140" y="251"/>
                    <a:pt x="138" y="248"/>
                    <a:pt x="137" y="246"/>
                  </a:cubicBezTo>
                  <a:cubicBezTo>
                    <a:pt x="134" y="246"/>
                    <a:pt x="132" y="247"/>
                    <a:pt x="129" y="248"/>
                  </a:cubicBezTo>
                  <a:cubicBezTo>
                    <a:pt x="131" y="251"/>
                    <a:pt x="132" y="253"/>
                    <a:pt x="133" y="255"/>
                  </a:cubicBezTo>
                  <a:cubicBezTo>
                    <a:pt x="136" y="255"/>
                    <a:pt x="138" y="254"/>
                    <a:pt x="141" y="253"/>
                  </a:cubicBezTo>
                  <a:close/>
                  <a:moveTo>
                    <a:pt x="156" y="259"/>
                  </a:moveTo>
                  <a:cubicBezTo>
                    <a:pt x="157" y="260"/>
                    <a:pt x="158" y="262"/>
                    <a:pt x="158" y="263"/>
                  </a:cubicBezTo>
                  <a:cubicBezTo>
                    <a:pt x="159" y="263"/>
                    <a:pt x="159" y="263"/>
                    <a:pt x="160" y="263"/>
                  </a:cubicBezTo>
                  <a:cubicBezTo>
                    <a:pt x="160" y="262"/>
                    <a:pt x="161" y="262"/>
                    <a:pt x="161" y="263"/>
                  </a:cubicBezTo>
                  <a:cubicBezTo>
                    <a:pt x="162" y="263"/>
                    <a:pt x="162" y="264"/>
                    <a:pt x="162" y="265"/>
                  </a:cubicBezTo>
                  <a:cubicBezTo>
                    <a:pt x="162" y="265"/>
                    <a:pt x="161" y="266"/>
                    <a:pt x="160" y="266"/>
                  </a:cubicBezTo>
                  <a:cubicBezTo>
                    <a:pt x="160" y="266"/>
                    <a:pt x="160" y="266"/>
                    <a:pt x="160" y="266"/>
                  </a:cubicBezTo>
                  <a:cubicBezTo>
                    <a:pt x="161" y="267"/>
                    <a:pt x="161" y="269"/>
                    <a:pt x="162" y="270"/>
                  </a:cubicBezTo>
                  <a:cubicBezTo>
                    <a:pt x="162" y="270"/>
                    <a:pt x="162" y="270"/>
                    <a:pt x="163" y="270"/>
                  </a:cubicBezTo>
                  <a:cubicBezTo>
                    <a:pt x="164" y="270"/>
                    <a:pt x="165" y="270"/>
                    <a:pt x="166" y="270"/>
                  </a:cubicBezTo>
                  <a:cubicBezTo>
                    <a:pt x="167" y="270"/>
                    <a:pt x="168" y="269"/>
                    <a:pt x="169" y="269"/>
                  </a:cubicBezTo>
                  <a:cubicBezTo>
                    <a:pt x="166" y="265"/>
                    <a:pt x="164" y="261"/>
                    <a:pt x="161" y="258"/>
                  </a:cubicBezTo>
                  <a:cubicBezTo>
                    <a:pt x="159" y="258"/>
                    <a:pt x="158" y="258"/>
                    <a:pt x="156" y="259"/>
                  </a:cubicBezTo>
                  <a:close/>
                  <a:moveTo>
                    <a:pt x="40" y="174"/>
                  </a:moveTo>
                  <a:cubicBezTo>
                    <a:pt x="41" y="174"/>
                    <a:pt x="41" y="174"/>
                    <a:pt x="41" y="174"/>
                  </a:cubicBezTo>
                  <a:cubicBezTo>
                    <a:pt x="41" y="173"/>
                    <a:pt x="42" y="172"/>
                    <a:pt x="42" y="172"/>
                  </a:cubicBezTo>
                  <a:cubicBezTo>
                    <a:pt x="43" y="171"/>
                    <a:pt x="44" y="170"/>
                    <a:pt x="45" y="169"/>
                  </a:cubicBezTo>
                  <a:cubicBezTo>
                    <a:pt x="46" y="167"/>
                    <a:pt x="47" y="166"/>
                    <a:pt x="47" y="165"/>
                  </a:cubicBezTo>
                  <a:cubicBezTo>
                    <a:pt x="49" y="162"/>
                    <a:pt x="51" y="159"/>
                    <a:pt x="54" y="157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3" y="157"/>
                    <a:pt x="52" y="157"/>
                    <a:pt x="51" y="157"/>
                  </a:cubicBezTo>
                  <a:cubicBezTo>
                    <a:pt x="50" y="157"/>
                    <a:pt x="49" y="158"/>
                    <a:pt x="49" y="158"/>
                  </a:cubicBezTo>
                  <a:cubicBezTo>
                    <a:pt x="47" y="161"/>
                    <a:pt x="44" y="164"/>
                    <a:pt x="42" y="167"/>
                  </a:cubicBezTo>
                  <a:cubicBezTo>
                    <a:pt x="41" y="169"/>
                    <a:pt x="40" y="170"/>
                    <a:pt x="39" y="172"/>
                  </a:cubicBezTo>
                  <a:cubicBezTo>
                    <a:pt x="39" y="173"/>
                    <a:pt x="39" y="173"/>
                    <a:pt x="39" y="174"/>
                  </a:cubicBezTo>
                  <a:cubicBezTo>
                    <a:pt x="39" y="174"/>
                    <a:pt x="40" y="174"/>
                    <a:pt x="40" y="174"/>
                  </a:cubicBezTo>
                  <a:close/>
                  <a:moveTo>
                    <a:pt x="137" y="171"/>
                  </a:moveTo>
                  <a:cubicBezTo>
                    <a:pt x="137" y="171"/>
                    <a:pt x="137" y="171"/>
                    <a:pt x="137" y="171"/>
                  </a:cubicBezTo>
                  <a:cubicBezTo>
                    <a:pt x="140" y="171"/>
                    <a:pt x="143" y="170"/>
                    <a:pt x="145" y="169"/>
                  </a:cubicBezTo>
                  <a:cubicBezTo>
                    <a:pt x="145" y="169"/>
                    <a:pt x="145" y="168"/>
                    <a:pt x="145" y="168"/>
                  </a:cubicBezTo>
                  <a:cubicBezTo>
                    <a:pt x="146" y="167"/>
                    <a:pt x="146" y="167"/>
                    <a:pt x="147" y="167"/>
                  </a:cubicBezTo>
                  <a:cubicBezTo>
                    <a:pt x="147" y="167"/>
                    <a:pt x="148" y="167"/>
                    <a:pt x="148" y="168"/>
                  </a:cubicBezTo>
                  <a:cubicBezTo>
                    <a:pt x="149" y="168"/>
                    <a:pt x="149" y="168"/>
                    <a:pt x="149" y="167"/>
                  </a:cubicBezTo>
                  <a:cubicBezTo>
                    <a:pt x="151" y="166"/>
                    <a:pt x="153" y="164"/>
                    <a:pt x="154" y="161"/>
                  </a:cubicBezTo>
                  <a:cubicBezTo>
                    <a:pt x="154" y="161"/>
                    <a:pt x="154" y="161"/>
                    <a:pt x="155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0" y="162"/>
                    <a:pt x="147" y="163"/>
                    <a:pt x="144" y="164"/>
                  </a:cubicBezTo>
                  <a:cubicBezTo>
                    <a:pt x="143" y="164"/>
                    <a:pt x="143" y="165"/>
                    <a:pt x="143" y="165"/>
                  </a:cubicBezTo>
                  <a:cubicBezTo>
                    <a:pt x="141" y="166"/>
                    <a:pt x="140" y="168"/>
                    <a:pt x="138" y="169"/>
                  </a:cubicBezTo>
                  <a:cubicBezTo>
                    <a:pt x="138" y="170"/>
                    <a:pt x="138" y="171"/>
                    <a:pt x="137" y="171"/>
                  </a:cubicBezTo>
                  <a:close/>
                  <a:moveTo>
                    <a:pt x="54" y="262"/>
                  </a:moveTo>
                  <a:cubicBezTo>
                    <a:pt x="55" y="264"/>
                    <a:pt x="56" y="266"/>
                    <a:pt x="57" y="268"/>
                  </a:cubicBezTo>
                  <a:cubicBezTo>
                    <a:pt x="59" y="268"/>
                    <a:pt x="62" y="269"/>
                    <a:pt x="65" y="269"/>
                  </a:cubicBezTo>
                  <a:cubicBezTo>
                    <a:pt x="63" y="266"/>
                    <a:pt x="62" y="263"/>
                    <a:pt x="61" y="260"/>
                  </a:cubicBezTo>
                  <a:cubicBezTo>
                    <a:pt x="60" y="260"/>
                    <a:pt x="59" y="261"/>
                    <a:pt x="58" y="261"/>
                  </a:cubicBezTo>
                  <a:cubicBezTo>
                    <a:pt x="57" y="262"/>
                    <a:pt x="56" y="262"/>
                    <a:pt x="54" y="262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9"/>
                    <a:pt x="36" y="139"/>
                  </a:cubicBezTo>
                  <a:cubicBezTo>
                    <a:pt x="36" y="138"/>
                    <a:pt x="36" y="137"/>
                    <a:pt x="37" y="136"/>
                  </a:cubicBezTo>
                  <a:cubicBezTo>
                    <a:pt x="38" y="131"/>
                    <a:pt x="40" y="125"/>
                    <a:pt x="42" y="119"/>
                  </a:cubicBezTo>
                  <a:cubicBezTo>
                    <a:pt x="43" y="115"/>
                    <a:pt x="45" y="111"/>
                    <a:pt x="46" y="106"/>
                  </a:cubicBezTo>
                  <a:cubicBezTo>
                    <a:pt x="48" y="102"/>
                    <a:pt x="49" y="98"/>
                    <a:pt x="50" y="93"/>
                  </a:cubicBezTo>
                  <a:cubicBezTo>
                    <a:pt x="51" y="90"/>
                    <a:pt x="52" y="87"/>
                    <a:pt x="53" y="84"/>
                  </a:cubicBezTo>
                  <a:cubicBezTo>
                    <a:pt x="53" y="84"/>
                    <a:pt x="53" y="84"/>
                    <a:pt x="53" y="83"/>
                  </a:cubicBezTo>
                  <a:cubicBezTo>
                    <a:pt x="52" y="84"/>
                    <a:pt x="51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8"/>
                    <a:pt x="50" y="92"/>
                    <a:pt x="49" y="95"/>
                  </a:cubicBezTo>
                  <a:cubicBezTo>
                    <a:pt x="49" y="97"/>
                    <a:pt x="48" y="99"/>
                    <a:pt x="48" y="101"/>
                  </a:cubicBezTo>
                  <a:cubicBezTo>
                    <a:pt x="46" y="105"/>
                    <a:pt x="44" y="110"/>
                    <a:pt x="43" y="115"/>
                  </a:cubicBezTo>
                  <a:cubicBezTo>
                    <a:pt x="41" y="119"/>
                    <a:pt x="39" y="124"/>
                    <a:pt x="38" y="128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2"/>
                    <a:pt x="36" y="134"/>
                    <a:pt x="36" y="137"/>
                  </a:cubicBezTo>
                  <a:cubicBezTo>
                    <a:pt x="36" y="137"/>
                    <a:pt x="36" y="138"/>
                    <a:pt x="36" y="138"/>
                  </a:cubicBezTo>
                  <a:close/>
                  <a:moveTo>
                    <a:pt x="143" y="253"/>
                  </a:moveTo>
                  <a:cubicBezTo>
                    <a:pt x="145" y="252"/>
                    <a:pt x="147" y="252"/>
                    <a:pt x="149" y="251"/>
                  </a:cubicBezTo>
                  <a:cubicBezTo>
                    <a:pt x="148" y="248"/>
                    <a:pt x="146" y="246"/>
                    <a:pt x="144" y="243"/>
                  </a:cubicBezTo>
                  <a:cubicBezTo>
                    <a:pt x="142" y="244"/>
                    <a:pt x="141" y="244"/>
                    <a:pt x="139" y="245"/>
                  </a:cubicBezTo>
                  <a:cubicBezTo>
                    <a:pt x="140" y="248"/>
                    <a:pt x="141" y="250"/>
                    <a:pt x="143" y="253"/>
                  </a:cubicBezTo>
                  <a:close/>
                  <a:moveTo>
                    <a:pt x="157" y="249"/>
                  </a:moveTo>
                  <a:cubicBezTo>
                    <a:pt x="159" y="249"/>
                    <a:pt x="160" y="248"/>
                    <a:pt x="162" y="247"/>
                  </a:cubicBezTo>
                  <a:cubicBezTo>
                    <a:pt x="161" y="245"/>
                    <a:pt x="159" y="242"/>
                    <a:pt x="158" y="239"/>
                  </a:cubicBezTo>
                  <a:cubicBezTo>
                    <a:pt x="156" y="240"/>
                    <a:pt x="154" y="240"/>
                    <a:pt x="152" y="241"/>
                  </a:cubicBezTo>
                  <a:cubicBezTo>
                    <a:pt x="153" y="244"/>
                    <a:pt x="155" y="246"/>
                    <a:pt x="157" y="249"/>
                  </a:cubicBezTo>
                  <a:close/>
                  <a:moveTo>
                    <a:pt x="121" y="235"/>
                  </a:moveTo>
                  <a:cubicBezTo>
                    <a:pt x="124" y="234"/>
                    <a:pt x="127" y="233"/>
                    <a:pt x="130" y="231"/>
                  </a:cubicBezTo>
                  <a:cubicBezTo>
                    <a:pt x="129" y="230"/>
                    <a:pt x="128" y="228"/>
                    <a:pt x="127" y="226"/>
                  </a:cubicBezTo>
                  <a:cubicBezTo>
                    <a:pt x="124" y="227"/>
                    <a:pt x="121" y="228"/>
                    <a:pt x="119" y="229"/>
                  </a:cubicBezTo>
                  <a:cubicBezTo>
                    <a:pt x="120" y="231"/>
                    <a:pt x="120" y="233"/>
                    <a:pt x="121" y="235"/>
                  </a:cubicBezTo>
                  <a:close/>
                  <a:moveTo>
                    <a:pt x="126" y="241"/>
                  </a:moveTo>
                  <a:cubicBezTo>
                    <a:pt x="127" y="243"/>
                    <a:pt x="128" y="245"/>
                    <a:pt x="129" y="247"/>
                  </a:cubicBezTo>
                  <a:cubicBezTo>
                    <a:pt x="131" y="246"/>
                    <a:pt x="134" y="245"/>
                    <a:pt x="136" y="244"/>
                  </a:cubicBezTo>
                  <a:cubicBezTo>
                    <a:pt x="135" y="242"/>
                    <a:pt x="134" y="240"/>
                    <a:pt x="133" y="238"/>
                  </a:cubicBezTo>
                  <a:cubicBezTo>
                    <a:pt x="131" y="239"/>
                    <a:pt x="129" y="240"/>
                    <a:pt x="126" y="241"/>
                  </a:cubicBezTo>
                  <a:close/>
                  <a:moveTo>
                    <a:pt x="3" y="248"/>
                  </a:moveTo>
                  <a:cubicBezTo>
                    <a:pt x="3" y="248"/>
                    <a:pt x="3" y="248"/>
                    <a:pt x="3" y="248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6" y="241"/>
                    <a:pt x="8" y="235"/>
                    <a:pt x="9" y="228"/>
                  </a:cubicBezTo>
                  <a:cubicBezTo>
                    <a:pt x="10" y="225"/>
                    <a:pt x="11" y="221"/>
                    <a:pt x="12" y="218"/>
                  </a:cubicBezTo>
                  <a:cubicBezTo>
                    <a:pt x="12" y="217"/>
                    <a:pt x="12" y="217"/>
                    <a:pt x="12" y="216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13" y="215"/>
                    <a:pt x="13" y="215"/>
                    <a:pt x="13" y="214"/>
                  </a:cubicBezTo>
                  <a:cubicBezTo>
                    <a:pt x="14" y="211"/>
                    <a:pt x="15" y="208"/>
                    <a:pt x="16" y="205"/>
                  </a:cubicBezTo>
                  <a:cubicBezTo>
                    <a:pt x="17" y="200"/>
                    <a:pt x="18" y="195"/>
                    <a:pt x="19" y="190"/>
                  </a:cubicBezTo>
                  <a:cubicBezTo>
                    <a:pt x="19" y="189"/>
                    <a:pt x="19" y="189"/>
                    <a:pt x="19" y="188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18" y="194"/>
                    <a:pt x="17" y="198"/>
                    <a:pt x="15" y="203"/>
                  </a:cubicBezTo>
                  <a:cubicBezTo>
                    <a:pt x="14" y="208"/>
                    <a:pt x="12" y="214"/>
                    <a:pt x="11" y="220"/>
                  </a:cubicBezTo>
                  <a:cubicBezTo>
                    <a:pt x="10" y="223"/>
                    <a:pt x="9" y="225"/>
                    <a:pt x="8" y="228"/>
                  </a:cubicBezTo>
                  <a:cubicBezTo>
                    <a:pt x="8" y="231"/>
                    <a:pt x="7" y="234"/>
                    <a:pt x="6" y="237"/>
                  </a:cubicBezTo>
                  <a:cubicBezTo>
                    <a:pt x="5" y="240"/>
                    <a:pt x="4" y="242"/>
                    <a:pt x="4" y="245"/>
                  </a:cubicBezTo>
                  <a:cubicBezTo>
                    <a:pt x="3" y="246"/>
                    <a:pt x="3" y="247"/>
                    <a:pt x="3" y="248"/>
                  </a:cubicBezTo>
                  <a:close/>
                  <a:moveTo>
                    <a:pt x="59" y="250"/>
                  </a:moveTo>
                  <a:cubicBezTo>
                    <a:pt x="59" y="250"/>
                    <a:pt x="59" y="250"/>
                    <a:pt x="59" y="249"/>
                  </a:cubicBezTo>
                  <a:cubicBezTo>
                    <a:pt x="60" y="248"/>
                    <a:pt x="60" y="246"/>
                    <a:pt x="60" y="244"/>
                  </a:cubicBezTo>
                  <a:cubicBezTo>
                    <a:pt x="60" y="243"/>
                    <a:pt x="60" y="243"/>
                    <a:pt x="60" y="243"/>
                  </a:cubicBezTo>
                  <a:cubicBezTo>
                    <a:pt x="59" y="239"/>
                    <a:pt x="57" y="236"/>
                    <a:pt x="56" y="233"/>
                  </a:cubicBezTo>
                  <a:cubicBezTo>
                    <a:pt x="56" y="233"/>
                    <a:pt x="56" y="233"/>
                    <a:pt x="56" y="232"/>
                  </a:cubicBezTo>
                  <a:cubicBezTo>
                    <a:pt x="56" y="233"/>
                    <a:pt x="56" y="233"/>
                    <a:pt x="56" y="233"/>
                  </a:cubicBezTo>
                  <a:cubicBezTo>
                    <a:pt x="55" y="235"/>
                    <a:pt x="55" y="236"/>
                    <a:pt x="54" y="238"/>
                  </a:cubicBezTo>
                  <a:cubicBezTo>
                    <a:pt x="54" y="239"/>
                    <a:pt x="54" y="239"/>
                    <a:pt x="54" y="239"/>
                  </a:cubicBezTo>
                  <a:cubicBezTo>
                    <a:pt x="55" y="240"/>
                    <a:pt x="55" y="242"/>
                    <a:pt x="56" y="243"/>
                  </a:cubicBezTo>
                  <a:cubicBezTo>
                    <a:pt x="57" y="245"/>
                    <a:pt x="58" y="248"/>
                    <a:pt x="59" y="250"/>
                  </a:cubicBezTo>
                  <a:cubicBezTo>
                    <a:pt x="59" y="250"/>
                    <a:pt x="59" y="250"/>
                    <a:pt x="59" y="250"/>
                  </a:cubicBezTo>
                  <a:close/>
                  <a:moveTo>
                    <a:pt x="136" y="153"/>
                  </a:moveTo>
                  <a:cubicBezTo>
                    <a:pt x="136" y="153"/>
                    <a:pt x="135" y="153"/>
                    <a:pt x="135" y="153"/>
                  </a:cubicBezTo>
                  <a:cubicBezTo>
                    <a:pt x="134" y="153"/>
                    <a:pt x="133" y="152"/>
                    <a:pt x="131" y="153"/>
                  </a:cubicBezTo>
                  <a:cubicBezTo>
                    <a:pt x="131" y="153"/>
                    <a:pt x="130" y="153"/>
                    <a:pt x="129" y="153"/>
                  </a:cubicBezTo>
                  <a:cubicBezTo>
                    <a:pt x="129" y="153"/>
                    <a:pt x="129" y="153"/>
                    <a:pt x="129" y="154"/>
                  </a:cubicBezTo>
                  <a:cubicBezTo>
                    <a:pt x="126" y="156"/>
                    <a:pt x="124" y="159"/>
                    <a:pt x="121" y="161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3" y="162"/>
                    <a:pt x="125" y="161"/>
                    <a:pt x="127" y="161"/>
                  </a:cubicBezTo>
                  <a:cubicBezTo>
                    <a:pt x="127" y="161"/>
                    <a:pt x="127" y="161"/>
                    <a:pt x="128" y="160"/>
                  </a:cubicBezTo>
                  <a:cubicBezTo>
                    <a:pt x="129" y="159"/>
                    <a:pt x="131" y="157"/>
                    <a:pt x="133" y="155"/>
                  </a:cubicBezTo>
                  <a:cubicBezTo>
                    <a:pt x="134" y="154"/>
                    <a:pt x="135" y="154"/>
                    <a:pt x="136" y="153"/>
                  </a:cubicBezTo>
                  <a:close/>
                  <a:moveTo>
                    <a:pt x="124" y="219"/>
                  </a:moveTo>
                  <a:cubicBezTo>
                    <a:pt x="121" y="220"/>
                    <a:pt x="119" y="221"/>
                    <a:pt x="116" y="222"/>
                  </a:cubicBezTo>
                  <a:cubicBezTo>
                    <a:pt x="117" y="224"/>
                    <a:pt x="117" y="226"/>
                    <a:pt x="118" y="228"/>
                  </a:cubicBezTo>
                  <a:cubicBezTo>
                    <a:pt x="121" y="227"/>
                    <a:pt x="124" y="225"/>
                    <a:pt x="126" y="224"/>
                  </a:cubicBezTo>
                  <a:cubicBezTo>
                    <a:pt x="125" y="223"/>
                    <a:pt x="124" y="221"/>
                    <a:pt x="124" y="219"/>
                  </a:cubicBezTo>
                  <a:close/>
                  <a:moveTo>
                    <a:pt x="132" y="166"/>
                  </a:moveTo>
                  <a:cubicBezTo>
                    <a:pt x="132" y="166"/>
                    <a:pt x="132" y="166"/>
                    <a:pt x="132" y="166"/>
                  </a:cubicBezTo>
                  <a:cubicBezTo>
                    <a:pt x="135" y="165"/>
                    <a:pt x="139" y="164"/>
                    <a:pt x="142" y="163"/>
                  </a:cubicBezTo>
                  <a:cubicBezTo>
                    <a:pt x="142" y="163"/>
                    <a:pt x="142" y="163"/>
                    <a:pt x="143" y="163"/>
                  </a:cubicBezTo>
                  <a:cubicBezTo>
                    <a:pt x="145" y="161"/>
                    <a:pt x="147" y="159"/>
                    <a:pt x="149" y="157"/>
                  </a:cubicBezTo>
                  <a:cubicBezTo>
                    <a:pt x="149" y="157"/>
                    <a:pt x="149" y="157"/>
                    <a:pt x="149" y="156"/>
                  </a:cubicBezTo>
                  <a:cubicBezTo>
                    <a:pt x="148" y="157"/>
                    <a:pt x="148" y="157"/>
                    <a:pt x="147" y="157"/>
                  </a:cubicBezTo>
                  <a:cubicBezTo>
                    <a:pt x="145" y="158"/>
                    <a:pt x="142" y="158"/>
                    <a:pt x="140" y="159"/>
                  </a:cubicBezTo>
                  <a:cubicBezTo>
                    <a:pt x="140" y="159"/>
                    <a:pt x="140" y="159"/>
                    <a:pt x="139" y="159"/>
                  </a:cubicBezTo>
                  <a:cubicBezTo>
                    <a:pt x="137" y="162"/>
                    <a:pt x="135" y="164"/>
                    <a:pt x="132" y="166"/>
                  </a:cubicBezTo>
                  <a:cubicBezTo>
                    <a:pt x="132" y="166"/>
                    <a:pt x="132" y="166"/>
                    <a:pt x="132" y="166"/>
                  </a:cubicBezTo>
                  <a:close/>
                  <a:moveTo>
                    <a:pt x="113" y="255"/>
                  </a:moveTo>
                  <a:cubicBezTo>
                    <a:pt x="114" y="257"/>
                    <a:pt x="115" y="259"/>
                    <a:pt x="116" y="261"/>
                  </a:cubicBezTo>
                  <a:cubicBezTo>
                    <a:pt x="118" y="260"/>
                    <a:pt x="120" y="259"/>
                    <a:pt x="123" y="259"/>
                  </a:cubicBezTo>
                  <a:cubicBezTo>
                    <a:pt x="122" y="256"/>
                    <a:pt x="120" y="254"/>
                    <a:pt x="119" y="252"/>
                  </a:cubicBezTo>
                  <a:cubicBezTo>
                    <a:pt x="117" y="253"/>
                    <a:pt x="115" y="254"/>
                    <a:pt x="113" y="255"/>
                  </a:cubicBezTo>
                  <a:close/>
                  <a:moveTo>
                    <a:pt x="115" y="244"/>
                  </a:moveTo>
                  <a:cubicBezTo>
                    <a:pt x="113" y="245"/>
                    <a:pt x="111" y="246"/>
                    <a:pt x="109" y="247"/>
                  </a:cubicBezTo>
                  <a:cubicBezTo>
                    <a:pt x="110" y="249"/>
                    <a:pt x="111" y="251"/>
                    <a:pt x="112" y="253"/>
                  </a:cubicBezTo>
                  <a:cubicBezTo>
                    <a:pt x="114" y="253"/>
                    <a:pt x="117" y="252"/>
                    <a:pt x="119" y="251"/>
                  </a:cubicBezTo>
                  <a:cubicBezTo>
                    <a:pt x="117" y="249"/>
                    <a:pt x="116" y="247"/>
                    <a:pt x="115" y="244"/>
                  </a:cubicBezTo>
                  <a:close/>
                  <a:moveTo>
                    <a:pt x="95" y="252"/>
                  </a:moveTo>
                  <a:cubicBezTo>
                    <a:pt x="93" y="254"/>
                    <a:pt x="91" y="255"/>
                    <a:pt x="89" y="256"/>
                  </a:cubicBezTo>
                  <a:cubicBezTo>
                    <a:pt x="90" y="258"/>
                    <a:pt x="91" y="259"/>
                    <a:pt x="92" y="261"/>
                  </a:cubicBezTo>
                  <a:cubicBezTo>
                    <a:pt x="94" y="260"/>
                    <a:pt x="96" y="259"/>
                    <a:pt x="99" y="259"/>
                  </a:cubicBezTo>
                  <a:cubicBezTo>
                    <a:pt x="98" y="256"/>
                    <a:pt x="97" y="255"/>
                    <a:pt x="95" y="252"/>
                  </a:cubicBezTo>
                  <a:close/>
                  <a:moveTo>
                    <a:pt x="47" y="158"/>
                  </a:moveTo>
                  <a:cubicBezTo>
                    <a:pt x="47" y="158"/>
                    <a:pt x="47" y="158"/>
                    <a:pt x="47" y="158"/>
                  </a:cubicBezTo>
                  <a:cubicBezTo>
                    <a:pt x="45" y="158"/>
                    <a:pt x="44" y="159"/>
                    <a:pt x="43" y="159"/>
                  </a:cubicBezTo>
                  <a:cubicBezTo>
                    <a:pt x="43" y="159"/>
                    <a:pt x="42" y="159"/>
                    <a:pt x="42" y="159"/>
                  </a:cubicBezTo>
                  <a:cubicBezTo>
                    <a:pt x="42" y="160"/>
                    <a:pt x="41" y="161"/>
                    <a:pt x="40" y="162"/>
                  </a:cubicBezTo>
                  <a:cubicBezTo>
                    <a:pt x="39" y="164"/>
                    <a:pt x="37" y="166"/>
                    <a:pt x="36" y="169"/>
                  </a:cubicBezTo>
                  <a:cubicBezTo>
                    <a:pt x="35" y="170"/>
                    <a:pt x="35" y="171"/>
                    <a:pt x="35" y="172"/>
                  </a:cubicBezTo>
                  <a:cubicBezTo>
                    <a:pt x="35" y="172"/>
                    <a:pt x="36" y="172"/>
                    <a:pt x="36" y="173"/>
                  </a:cubicBezTo>
                  <a:cubicBezTo>
                    <a:pt x="40" y="168"/>
                    <a:pt x="43" y="163"/>
                    <a:pt x="47" y="158"/>
                  </a:cubicBezTo>
                  <a:close/>
                  <a:moveTo>
                    <a:pt x="134" y="257"/>
                  </a:moveTo>
                  <a:cubicBezTo>
                    <a:pt x="135" y="258"/>
                    <a:pt x="136" y="260"/>
                    <a:pt x="136" y="262"/>
                  </a:cubicBezTo>
                  <a:cubicBezTo>
                    <a:pt x="139" y="261"/>
                    <a:pt x="142" y="260"/>
                    <a:pt x="145" y="260"/>
                  </a:cubicBezTo>
                  <a:cubicBezTo>
                    <a:pt x="144" y="258"/>
                    <a:pt x="143" y="256"/>
                    <a:pt x="142" y="254"/>
                  </a:cubicBezTo>
                  <a:cubicBezTo>
                    <a:pt x="139" y="255"/>
                    <a:pt x="137" y="256"/>
                    <a:pt x="134" y="257"/>
                  </a:cubicBezTo>
                  <a:close/>
                  <a:moveTo>
                    <a:pt x="168" y="257"/>
                  </a:moveTo>
                  <a:cubicBezTo>
                    <a:pt x="166" y="257"/>
                    <a:pt x="164" y="257"/>
                    <a:pt x="163" y="257"/>
                  </a:cubicBezTo>
                  <a:cubicBezTo>
                    <a:pt x="165" y="261"/>
                    <a:pt x="168" y="265"/>
                    <a:pt x="170" y="268"/>
                  </a:cubicBezTo>
                  <a:cubicBezTo>
                    <a:pt x="171" y="268"/>
                    <a:pt x="172" y="268"/>
                    <a:pt x="173" y="267"/>
                  </a:cubicBezTo>
                  <a:cubicBezTo>
                    <a:pt x="171" y="264"/>
                    <a:pt x="169" y="260"/>
                    <a:pt x="168" y="257"/>
                  </a:cubicBezTo>
                  <a:close/>
                  <a:moveTo>
                    <a:pt x="140" y="165"/>
                  </a:moveTo>
                  <a:cubicBezTo>
                    <a:pt x="140" y="165"/>
                    <a:pt x="140" y="165"/>
                    <a:pt x="140" y="165"/>
                  </a:cubicBezTo>
                  <a:cubicBezTo>
                    <a:pt x="137" y="166"/>
                    <a:pt x="133" y="167"/>
                    <a:pt x="130" y="168"/>
                  </a:cubicBezTo>
                  <a:cubicBezTo>
                    <a:pt x="130" y="168"/>
                    <a:pt x="130" y="169"/>
                    <a:pt x="130" y="169"/>
                  </a:cubicBezTo>
                  <a:cubicBezTo>
                    <a:pt x="128" y="170"/>
                    <a:pt x="127" y="172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7" y="174"/>
                  </a:cubicBezTo>
                  <a:cubicBezTo>
                    <a:pt x="127" y="173"/>
                    <a:pt x="129" y="172"/>
                    <a:pt x="130" y="173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1" y="173"/>
                    <a:pt x="132" y="173"/>
                    <a:pt x="133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6" y="170"/>
                    <a:pt x="138" y="168"/>
                    <a:pt x="140" y="166"/>
                  </a:cubicBezTo>
                  <a:cubicBezTo>
                    <a:pt x="140" y="166"/>
                    <a:pt x="140" y="166"/>
                    <a:pt x="140" y="165"/>
                  </a:cubicBezTo>
                  <a:close/>
                  <a:moveTo>
                    <a:pt x="58" y="253"/>
                  </a:moveTo>
                  <a:cubicBezTo>
                    <a:pt x="56" y="249"/>
                    <a:pt x="55" y="245"/>
                    <a:pt x="53" y="241"/>
                  </a:cubicBezTo>
                  <a:cubicBezTo>
                    <a:pt x="53" y="243"/>
                    <a:pt x="52" y="244"/>
                    <a:pt x="52" y="245"/>
                  </a:cubicBezTo>
                  <a:cubicBezTo>
                    <a:pt x="51" y="247"/>
                    <a:pt x="51" y="248"/>
                    <a:pt x="50" y="250"/>
                  </a:cubicBezTo>
                  <a:cubicBezTo>
                    <a:pt x="50" y="250"/>
                    <a:pt x="50" y="251"/>
                    <a:pt x="50" y="251"/>
                  </a:cubicBezTo>
                  <a:cubicBezTo>
                    <a:pt x="50" y="251"/>
                    <a:pt x="51" y="252"/>
                    <a:pt x="51" y="253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3" y="252"/>
                    <a:pt x="55" y="252"/>
                    <a:pt x="56" y="253"/>
                  </a:cubicBezTo>
                  <a:cubicBezTo>
                    <a:pt x="57" y="253"/>
                    <a:pt x="57" y="253"/>
                    <a:pt x="58" y="253"/>
                  </a:cubicBezTo>
                  <a:close/>
                  <a:moveTo>
                    <a:pt x="148" y="217"/>
                  </a:moveTo>
                  <a:cubicBezTo>
                    <a:pt x="147" y="215"/>
                    <a:pt x="146" y="214"/>
                    <a:pt x="146" y="212"/>
                  </a:cubicBezTo>
                  <a:cubicBezTo>
                    <a:pt x="143" y="212"/>
                    <a:pt x="141" y="213"/>
                    <a:pt x="139" y="214"/>
                  </a:cubicBezTo>
                  <a:cubicBezTo>
                    <a:pt x="140" y="216"/>
                    <a:pt x="140" y="217"/>
                    <a:pt x="141" y="219"/>
                  </a:cubicBezTo>
                  <a:cubicBezTo>
                    <a:pt x="143" y="219"/>
                    <a:pt x="146" y="218"/>
                    <a:pt x="148" y="217"/>
                  </a:cubicBezTo>
                  <a:close/>
                  <a:moveTo>
                    <a:pt x="149" y="219"/>
                  </a:moveTo>
                  <a:cubicBezTo>
                    <a:pt x="146" y="219"/>
                    <a:pt x="144" y="220"/>
                    <a:pt x="142" y="221"/>
                  </a:cubicBezTo>
                  <a:cubicBezTo>
                    <a:pt x="143" y="223"/>
                    <a:pt x="143" y="224"/>
                    <a:pt x="144" y="226"/>
                  </a:cubicBezTo>
                  <a:cubicBezTo>
                    <a:pt x="147" y="225"/>
                    <a:pt x="149" y="225"/>
                    <a:pt x="151" y="224"/>
                  </a:cubicBezTo>
                  <a:cubicBezTo>
                    <a:pt x="150" y="222"/>
                    <a:pt x="150" y="221"/>
                    <a:pt x="149" y="219"/>
                  </a:cubicBezTo>
                  <a:close/>
                  <a:moveTo>
                    <a:pt x="147" y="233"/>
                  </a:moveTo>
                  <a:cubicBezTo>
                    <a:pt x="150" y="232"/>
                    <a:pt x="152" y="232"/>
                    <a:pt x="154" y="231"/>
                  </a:cubicBezTo>
                  <a:cubicBezTo>
                    <a:pt x="154" y="229"/>
                    <a:pt x="153" y="227"/>
                    <a:pt x="152" y="225"/>
                  </a:cubicBezTo>
                  <a:cubicBezTo>
                    <a:pt x="150" y="226"/>
                    <a:pt x="147" y="227"/>
                    <a:pt x="145" y="228"/>
                  </a:cubicBezTo>
                  <a:cubicBezTo>
                    <a:pt x="146" y="229"/>
                    <a:pt x="147" y="231"/>
                    <a:pt x="147" y="233"/>
                  </a:cubicBezTo>
                  <a:close/>
                  <a:moveTo>
                    <a:pt x="48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9"/>
                    <a:pt x="48" y="89"/>
                  </a:cubicBezTo>
                  <a:cubicBezTo>
                    <a:pt x="47" y="90"/>
                    <a:pt x="47" y="91"/>
                    <a:pt x="46" y="93"/>
                  </a:cubicBezTo>
                  <a:cubicBezTo>
                    <a:pt x="45" y="96"/>
                    <a:pt x="44" y="99"/>
                    <a:pt x="44" y="102"/>
                  </a:cubicBezTo>
                  <a:cubicBezTo>
                    <a:pt x="43" y="104"/>
                    <a:pt x="43" y="106"/>
                    <a:pt x="42" y="108"/>
                  </a:cubicBezTo>
                  <a:cubicBezTo>
                    <a:pt x="41" y="111"/>
                    <a:pt x="40" y="114"/>
                    <a:pt x="39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1" y="115"/>
                    <a:pt x="42" y="112"/>
                    <a:pt x="43" y="109"/>
                  </a:cubicBezTo>
                  <a:cubicBezTo>
                    <a:pt x="44" y="105"/>
                    <a:pt x="46" y="101"/>
                    <a:pt x="47" y="97"/>
                  </a:cubicBezTo>
                  <a:cubicBezTo>
                    <a:pt x="47" y="94"/>
                    <a:pt x="48" y="92"/>
                    <a:pt x="48" y="89"/>
                  </a:cubicBezTo>
                  <a:cubicBezTo>
                    <a:pt x="48" y="89"/>
                    <a:pt x="48" y="88"/>
                    <a:pt x="48" y="88"/>
                  </a:cubicBezTo>
                  <a:close/>
                  <a:moveTo>
                    <a:pt x="121" y="213"/>
                  </a:moveTo>
                  <a:cubicBezTo>
                    <a:pt x="118" y="214"/>
                    <a:pt x="116" y="215"/>
                    <a:pt x="114" y="216"/>
                  </a:cubicBezTo>
                  <a:cubicBezTo>
                    <a:pt x="114" y="218"/>
                    <a:pt x="115" y="219"/>
                    <a:pt x="115" y="221"/>
                  </a:cubicBezTo>
                  <a:cubicBezTo>
                    <a:pt x="118" y="220"/>
                    <a:pt x="120" y="219"/>
                    <a:pt x="123" y="218"/>
                  </a:cubicBezTo>
                  <a:cubicBezTo>
                    <a:pt x="122" y="216"/>
                    <a:pt x="122" y="214"/>
                    <a:pt x="121" y="213"/>
                  </a:cubicBezTo>
                  <a:close/>
                  <a:moveTo>
                    <a:pt x="150" y="252"/>
                  </a:moveTo>
                  <a:cubicBezTo>
                    <a:pt x="148" y="253"/>
                    <a:pt x="146" y="253"/>
                    <a:pt x="143" y="254"/>
                  </a:cubicBezTo>
                  <a:cubicBezTo>
                    <a:pt x="144" y="256"/>
                    <a:pt x="145" y="257"/>
                    <a:pt x="146" y="259"/>
                  </a:cubicBezTo>
                  <a:cubicBezTo>
                    <a:pt x="149" y="259"/>
                    <a:pt x="151" y="258"/>
                    <a:pt x="153" y="258"/>
                  </a:cubicBezTo>
                  <a:cubicBezTo>
                    <a:pt x="152" y="256"/>
                    <a:pt x="151" y="254"/>
                    <a:pt x="150" y="252"/>
                  </a:cubicBezTo>
                  <a:close/>
                  <a:moveTo>
                    <a:pt x="119" y="190"/>
                  </a:moveTo>
                  <a:cubicBezTo>
                    <a:pt x="117" y="191"/>
                    <a:pt x="116" y="191"/>
                    <a:pt x="116" y="190"/>
                  </a:cubicBezTo>
                  <a:cubicBezTo>
                    <a:pt x="116" y="189"/>
                    <a:pt x="116" y="188"/>
                    <a:pt x="117" y="188"/>
                  </a:cubicBezTo>
                  <a:cubicBezTo>
                    <a:pt x="117" y="187"/>
                    <a:pt x="117" y="187"/>
                    <a:pt x="116" y="187"/>
                  </a:cubicBezTo>
                  <a:cubicBezTo>
                    <a:pt x="115" y="187"/>
                    <a:pt x="114" y="187"/>
                    <a:pt x="112" y="188"/>
                  </a:cubicBezTo>
                  <a:cubicBezTo>
                    <a:pt x="112" y="188"/>
                    <a:pt x="112" y="188"/>
                    <a:pt x="111" y="188"/>
                  </a:cubicBezTo>
                  <a:cubicBezTo>
                    <a:pt x="113" y="190"/>
                    <a:pt x="114" y="193"/>
                    <a:pt x="115" y="196"/>
                  </a:cubicBezTo>
                  <a:cubicBezTo>
                    <a:pt x="117" y="195"/>
                    <a:pt x="118" y="195"/>
                    <a:pt x="120" y="194"/>
                  </a:cubicBezTo>
                  <a:cubicBezTo>
                    <a:pt x="120" y="193"/>
                    <a:pt x="119" y="191"/>
                    <a:pt x="119" y="190"/>
                  </a:cubicBezTo>
                  <a:close/>
                  <a:moveTo>
                    <a:pt x="148" y="234"/>
                  </a:moveTo>
                  <a:cubicBezTo>
                    <a:pt x="149" y="236"/>
                    <a:pt x="150" y="238"/>
                    <a:pt x="151" y="240"/>
                  </a:cubicBezTo>
                  <a:cubicBezTo>
                    <a:pt x="153" y="239"/>
                    <a:pt x="155" y="239"/>
                    <a:pt x="157" y="238"/>
                  </a:cubicBezTo>
                  <a:cubicBezTo>
                    <a:pt x="157" y="236"/>
                    <a:pt x="156" y="234"/>
                    <a:pt x="155" y="232"/>
                  </a:cubicBezTo>
                  <a:cubicBezTo>
                    <a:pt x="153" y="233"/>
                    <a:pt x="150" y="234"/>
                    <a:pt x="148" y="234"/>
                  </a:cubicBezTo>
                  <a:close/>
                  <a:moveTo>
                    <a:pt x="136" y="160"/>
                  </a:moveTo>
                  <a:cubicBezTo>
                    <a:pt x="136" y="160"/>
                    <a:pt x="136" y="160"/>
                    <a:pt x="136" y="160"/>
                  </a:cubicBezTo>
                  <a:cubicBezTo>
                    <a:pt x="134" y="161"/>
                    <a:pt x="131" y="161"/>
                    <a:pt x="129" y="162"/>
                  </a:cubicBezTo>
                  <a:cubicBezTo>
                    <a:pt x="129" y="162"/>
                    <a:pt x="128" y="162"/>
                    <a:pt x="128" y="162"/>
                  </a:cubicBezTo>
                  <a:cubicBezTo>
                    <a:pt x="126" y="164"/>
                    <a:pt x="124" y="166"/>
                    <a:pt x="122" y="169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4" y="169"/>
                    <a:pt x="126" y="168"/>
                    <a:pt x="128" y="168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1" y="165"/>
                    <a:pt x="133" y="163"/>
                    <a:pt x="136" y="161"/>
                  </a:cubicBezTo>
                  <a:cubicBezTo>
                    <a:pt x="136" y="160"/>
                    <a:pt x="136" y="160"/>
                    <a:pt x="136" y="160"/>
                  </a:cubicBezTo>
                  <a:close/>
                  <a:moveTo>
                    <a:pt x="132" y="257"/>
                  </a:moveTo>
                  <a:cubicBezTo>
                    <a:pt x="132" y="257"/>
                    <a:pt x="131" y="257"/>
                    <a:pt x="131" y="258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29" y="258"/>
                    <a:pt x="129" y="258"/>
                    <a:pt x="128" y="258"/>
                  </a:cubicBezTo>
                  <a:cubicBezTo>
                    <a:pt x="127" y="259"/>
                    <a:pt x="126" y="259"/>
                    <a:pt x="125" y="259"/>
                  </a:cubicBezTo>
                  <a:cubicBezTo>
                    <a:pt x="126" y="261"/>
                    <a:pt x="127" y="262"/>
                    <a:pt x="128" y="264"/>
                  </a:cubicBezTo>
                  <a:cubicBezTo>
                    <a:pt x="130" y="263"/>
                    <a:pt x="132" y="263"/>
                    <a:pt x="135" y="262"/>
                  </a:cubicBezTo>
                  <a:cubicBezTo>
                    <a:pt x="134" y="260"/>
                    <a:pt x="133" y="259"/>
                    <a:pt x="132" y="257"/>
                  </a:cubicBezTo>
                  <a:close/>
                  <a:moveTo>
                    <a:pt x="76" y="154"/>
                  </a:moveTo>
                  <a:cubicBezTo>
                    <a:pt x="75" y="154"/>
                    <a:pt x="74" y="154"/>
                    <a:pt x="73" y="154"/>
                  </a:cubicBezTo>
                  <a:cubicBezTo>
                    <a:pt x="72" y="154"/>
                    <a:pt x="72" y="154"/>
                    <a:pt x="72" y="155"/>
                  </a:cubicBezTo>
                  <a:cubicBezTo>
                    <a:pt x="70" y="156"/>
                    <a:pt x="69" y="157"/>
                    <a:pt x="69" y="158"/>
                  </a:cubicBezTo>
                  <a:cubicBezTo>
                    <a:pt x="68" y="159"/>
                    <a:pt x="67" y="160"/>
                    <a:pt x="67" y="161"/>
                  </a:cubicBezTo>
                  <a:cubicBezTo>
                    <a:pt x="67" y="161"/>
                    <a:pt x="67" y="162"/>
                    <a:pt x="67" y="162"/>
                  </a:cubicBezTo>
                  <a:cubicBezTo>
                    <a:pt x="66" y="162"/>
                    <a:pt x="66" y="162"/>
                    <a:pt x="66" y="163"/>
                  </a:cubicBezTo>
                  <a:cubicBezTo>
                    <a:pt x="66" y="163"/>
                    <a:pt x="66" y="164"/>
                    <a:pt x="65" y="164"/>
                  </a:cubicBezTo>
                  <a:cubicBezTo>
                    <a:pt x="65" y="164"/>
                    <a:pt x="65" y="164"/>
                    <a:pt x="65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7" y="165"/>
                    <a:pt x="68" y="165"/>
                    <a:pt x="68" y="164"/>
                  </a:cubicBezTo>
                  <a:cubicBezTo>
                    <a:pt x="71" y="161"/>
                    <a:pt x="73" y="158"/>
                    <a:pt x="76" y="155"/>
                  </a:cubicBezTo>
                  <a:cubicBezTo>
                    <a:pt x="76" y="155"/>
                    <a:pt x="76" y="154"/>
                    <a:pt x="76" y="154"/>
                  </a:cubicBezTo>
                  <a:close/>
                  <a:moveTo>
                    <a:pt x="116" y="262"/>
                  </a:moveTo>
                  <a:cubicBezTo>
                    <a:pt x="117" y="264"/>
                    <a:pt x="118" y="265"/>
                    <a:pt x="119" y="267"/>
                  </a:cubicBezTo>
                  <a:cubicBezTo>
                    <a:pt x="121" y="266"/>
                    <a:pt x="124" y="265"/>
                    <a:pt x="126" y="265"/>
                  </a:cubicBezTo>
                  <a:cubicBezTo>
                    <a:pt x="125" y="263"/>
                    <a:pt x="124" y="261"/>
                    <a:pt x="123" y="260"/>
                  </a:cubicBezTo>
                  <a:cubicBezTo>
                    <a:pt x="121" y="260"/>
                    <a:pt x="119" y="261"/>
                    <a:pt x="116" y="262"/>
                  </a:cubicBezTo>
                  <a:close/>
                  <a:moveTo>
                    <a:pt x="109" y="232"/>
                  </a:moveTo>
                  <a:cubicBezTo>
                    <a:pt x="109" y="231"/>
                    <a:pt x="107" y="227"/>
                    <a:pt x="107" y="226"/>
                  </a:cubicBezTo>
                  <a:cubicBezTo>
                    <a:pt x="105" y="227"/>
                    <a:pt x="103" y="228"/>
                    <a:pt x="101" y="229"/>
                  </a:cubicBezTo>
                  <a:cubicBezTo>
                    <a:pt x="102" y="231"/>
                    <a:pt x="103" y="233"/>
                    <a:pt x="104" y="235"/>
                  </a:cubicBezTo>
                  <a:cubicBezTo>
                    <a:pt x="106" y="234"/>
                    <a:pt x="107" y="233"/>
                    <a:pt x="109" y="232"/>
                  </a:cubicBezTo>
                  <a:close/>
                  <a:moveTo>
                    <a:pt x="117" y="228"/>
                  </a:moveTo>
                  <a:cubicBezTo>
                    <a:pt x="116" y="226"/>
                    <a:pt x="115" y="224"/>
                    <a:pt x="114" y="223"/>
                  </a:cubicBezTo>
                  <a:cubicBezTo>
                    <a:pt x="112" y="224"/>
                    <a:pt x="110" y="224"/>
                    <a:pt x="108" y="225"/>
                  </a:cubicBezTo>
                  <a:cubicBezTo>
                    <a:pt x="109" y="227"/>
                    <a:pt x="110" y="229"/>
                    <a:pt x="111" y="231"/>
                  </a:cubicBezTo>
                  <a:cubicBezTo>
                    <a:pt x="113" y="230"/>
                    <a:pt x="115" y="229"/>
                    <a:pt x="117" y="228"/>
                  </a:cubicBezTo>
                  <a:close/>
                  <a:moveTo>
                    <a:pt x="138" y="212"/>
                  </a:moveTo>
                  <a:cubicBezTo>
                    <a:pt x="141" y="212"/>
                    <a:pt x="143" y="211"/>
                    <a:pt x="145" y="210"/>
                  </a:cubicBezTo>
                  <a:cubicBezTo>
                    <a:pt x="144" y="208"/>
                    <a:pt x="143" y="207"/>
                    <a:pt x="142" y="205"/>
                  </a:cubicBezTo>
                  <a:cubicBezTo>
                    <a:pt x="140" y="206"/>
                    <a:pt x="138" y="206"/>
                    <a:pt x="136" y="207"/>
                  </a:cubicBezTo>
                  <a:cubicBezTo>
                    <a:pt x="137" y="209"/>
                    <a:pt x="138" y="211"/>
                    <a:pt x="138" y="212"/>
                  </a:cubicBezTo>
                  <a:close/>
                  <a:moveTo>
                    <a:pt x="133" y="237"/>
                  </a:moveTo>
                  <a:cubicBezTo>
                    <a:pt x="132" y="236"/>
                    <a:pt x="131" y="234"/>
                    <a:pt x="130" y="233"/>
                  </a:cubicBezTo>
                  <a:cubicBezTo>
                    <a:pt x="127" y="234"/>
                    <a:pt x="125" y="235"/>
                    <a:pt x="122" y="236"/>
                  </a:cubicBezTo>
                  <a:cubicBezTo>
                    <a:pt x="122" y="237"/>
                    <a:pt x="122" y="237"/>
                    <a:pt x="122" y="238"/>
                  </a:cubicBezTo>
                  <a:cubicBezTo>
                    <a:pt x="122" y="238"/>
                    <a:pt x="122" y="238"/>
                    <a:pt x="123" y="239"/>
                  </a:cubicBezTo>
                  <a:cubicBezTo>
                    <a:pt x="123" y="238"/>
                    <a:pt x="124" y="238"/>
                    <a:pt x="124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8" y="238"/>
                    <a:pt x="130" y="238"/>
                    <a:pt x="133" y="237"/>
                  </a:cubicBezTo>
                  <a:close/>
                  <a:moveTo>
                    <a:pt x="149" y="265"/>
                  </a:moveTo>
                  <a:cubicBezTo>
                    <a:pt x="151" y="264"/>
                    <a:pt x="154" y="264"/>
                    <a:pt x="157" y="263"/>
                  </a:cubicBezTo>
                  <a:cubicBezTo>
                    <a:pt x="156" y="262"/>
                    <a:pt x="155" y="260"/>
                    <a:pt x="154" y="259"/>
                  </a:cubicBezTo>
                  <a:cubicBezTo>
                    <a:pt x="152" y="259"/>
                    <a:pt x="149" y="260"/>
                    <a:pt x="147" y="260"/>
                  </a:cubicBezTo>
                  <a:cubicBezTo>
                    <a:pt x="147" y="262"/>
                    <a:pt x="148" y="263"/>
                    <a:pt x="149" y="265"/>
                  </a:cubicBezTo>
                  <a:close/>
                  <a:moveTo>
                    <a:pt x="151" y="251"/>
                  </a:moveTo>
                  <a:cubicBezTo>
                    <a:pt x="152" y="250"/>
                    <a:pt x="154" y="250"/>
                    <a:pt x="155" y="250"/>
                  </a:cubicBezTo>
                  <a:cubicBezTo>
                    <a:pt x="153" y="247"/>
                    <a:pt x="152" y="244"/>
                    <a:pt x="150" y="241"/>
                  </a:cubicBezTo>
                  <a:cubicBezTo>
                    <a:pt x="149" y="242"/>
                    <a:pt x="147" y="242"/>
                    <a:pt x="146" y="243"/>
                  </a:cubicBezTo>
                  <a:cubicBezTo>
                    <a:pt x="148" y="245"/>
                    <a:pt x="149" y="248"/>
                    <a:pt x="151" y="251"/>
                  </a:cubicBezTo>
                  <a:close/>
                  <a:moveTo>
                    <a:pt x="68" y="185"/>
                  </a:moveTo>
                  <a:cubicBezTo>
                    <a:pt x="70" y="189"/>
                    <a:pt x="71" y="192"/>
                    <a:pt x="73" y="196"/>
                  </a:cubicBezTo>
                  <a:cubicBezTo>
                    <a:pt x="73" y="196"/>
                    <a:pt x="73" y="195"/>
                    <a:pt x="73" y="195"/>
                  </a:cubicBezTo>
                  <a:cubicBezTo>
                    <a:pt x="73" y="194"/>
                    <a:pt x="74" y="192"/>
                    <a:pt x="74" y="191"/>
                  </a:cubicBezTo>
                  <a:cubicBezTo>
                    <a:pt x="74" y="190"/>
                    <a:pt x="74" y="189"/>
                    <a:pt x="75" y="188"/>
                  </a:cubicBezTo>
                  <a:cubicBezTo>
                    <a:pt x="75" y="187"/>
                    <a:pt x="75" y="186"/>
                    <a:pt x="74" y="185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73" y="185"/>
                    <a:pt x="72" y="185"/>
                    <a:pt x="72" y="185"/>
                  </a:cubicBezTo>
                  <a:cubicBezTo>
                    <a:pt x="70" y="185"/>
                    <a:pt x="69" y="185"/>
                    <a:pt x="68" y="185"/>
                  </a:cubicBezTo>
                  <a:close/>
                  <a:moveTo>
                    <a:pt x="119" y="235"/>
                  </a:moveTo>
                  <a:cubicBezTo>
                    <a:pt x="119" y="233"/>
                    <a:pt x="118" y="232"/>
                    <a:pt x="117" y="230"/>
                  </a:cubicBezTo>
                  <a:cubicBezTo>
                    <a:pt x="115" y="231"/>
                    <a:pt x="113" y="231"/>
                    <a:pt x="111" y="232"/>
                  </a:cubicBezTo>
                  <a:cubicBezTo>
                    <a:pt x="112" y="234"/>
                    <a:pt x="113" y="236"/>
                    <a:pt x="114" y="238"/>
                  </a:cubicBezTo>
                  <a:cubicBezTo>
                    <a:pt x="116" y="237"/>
                    <a:pt x="118" y="236"/>
                    <a:pt x="119" y="235"/>
                  </a:cubicBezTo>
                  <a:close/>
                  <a:moveTo>
                    <a:pt x="97" y="252"/>
                  </a:moveTo>
                  <a:cubicBezTo>
                    <a:pt x="98" y="254"/>
                    <a:pt x="99" y="256"/>
                    <a:pt x="101" y="258"/>
                  </a:cubicBezTo>
                  <a:cubicBezTo>
                    <a:pt x="102" y="257"/>
                    <a:pt x="103" y="257"/>
                    <a:pt x="105" y="256"/>
                  </a:cubicBezTo>
                  <a:cubicBezTo>
                    <a:pt x="104" y="254"/>
                    <a:pt x="103" y="252"/>
                    <a:pt x="102" y="249"/>
                  </a:cubicBezTo>
                  <a:cubicBezTo>
                    <a:pt x="100" y="250"/>
                    <a:pt x="99" y="251"/>
                    <a:pt x="97" y="252"/>
                  </a:cubicBezTo>
                  <a:close/>
                  <a:moveTo>
                    <a:pt x="144" y="153"/>
                  </a:moveTo>
                  <a:cubicBezTo>
                    <a:pt x="144" y="153"/>
                    <a:pt x="144" y="153"/>
                    <a:pt x="144" y="153"/>
                  </a:cubicBezTo>
                  <a:cubicBezTo>
                    <a:pt x="142" y="153"/>
                    <a:pt x="141" y="153"/>
                    <a:pt x="140" y="153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39" y="153"/>
                    <a:pt x="138" y="154"/>
                    <a:pt x="138" y="154"/>
                  </a:cubicBezTo>
                  <a:cubicBezTo>
                    <a:pt x="135" y="156"/>
                    <a:pt x="133" y="158"/>
                    <a:pt x="131" y="160"/>
                  </a:cubicBezTo>
                  <a:cubicBezTo>
                    <a:pt x="131" y="160"/>
                    <a:pt x="131" y="160"/>
                    <a:pt x="130" y="160"/>
                  </a:cubicBezTo>
                  <a:cubicBezTo>
                    <a:pt x="133" y="159"/>
                    <a:pt x="135" y="159"/>
                    <a:pt x="138" y="158"/>
                  </a:cubicBezTo>
                  <a:cubicBezTo>
                    <a:pt x="138" y="158"/>
                    <a:pt x="139" y="158"/>
                    <a:pt x="139" y="158"/>
                  </a:cubicBezTo>
                  <a:cubicBezTo>
                    <a:pt x="140" y="156"/>
                    <a:pt x="142" y="155"/>
                    <a:pt x="143" y="154"/>
                  </a:cubicBezTo>
                  <a:cubicBezTo>
                    <a:pt x="143" y="153"/>
                    <a:pt x="143" y="153"/>
                    <a:pt x="144" y="153"/>
                  </a:cubicBezTo>
                  <a:close/>
                  <a:moveTo>
                    <a:pt x="156" y="216"/>
                  </a:moveTo>
                  <a:cubicBezTo>
                    <a:pt x="158" y="215"/>
                    <a:pt x="159" y="215"/>
                    <a:pt x="161" y="214"/>
                  </a:cubicBezTo>
                  <a:cubicBezTo>
                    <a:pt x="160" y="212"/>
                    <a:pt x="159" y="210"/>
                    <a:pt x="158" y="208"/>
                  </a:cubicBezTo>
                  <a:cubicBezTo>
                    <a:pt x="156" y="208"/>
                    <a:pt x="155" y="209"/>
                    <a:pt x="153" y="209"/>
                  </a:cubicBezTo>
                  <a:cubicBezTo>
                    <a:pt x="154" y="211"/>
                    <a:pt x="155" y="213"/>
                    <a:pt x="156" y="216"/>
                  </a:cubicBezTo>
                  <a:close/>
                  <a:moveTo>
                    <a:pt x="138" y="244"/>
                  </a:moveTo>
                  <a:cubicBezTo>
                    <a:pt x="140" y="243"/>
                    <a:pt x="142" y="242"/>
                    <a:pt x="144" y="242"/>
                  </a:cubicBezTo>
                  <a:cubicBezTo>
                    <a:pt x="143" y="240"/>
                    <a:pt x="141" y="238"/>
                    <a:pt x="140" y="236"/>
                  </a:cubicBezTo>
                  <a:cubicBezTo>
                    <a:pt x="139" y="237"/>
                    <a:pt x="137" y="237"/>
                    <a:pt x="135" y="238"/>
                  </a:cubicBezTo>
                  <a:cubicBezTo>
                    <a:pt x="136" y="240"/>
                    <a:pt x="137" y="242"/>
                    <a:pt x="138" y="244"/>
                  </a:cubicBezTo>
                  <a:close/>
                  <a:moveTo>
                    <a:pt x="111" y="210"/>
                  </a:moveTo>
                  <a:cubicBezTo>
                    <a:pt x="114" y="209"/>
                    <a:pt x="116" y="208"/>
                    <a:pt x="119" y="207"/>
                  </a:cubicBezTo>
                  <a:cubicBezTo>
                    <a:pt x="118" y="205"/>
                    <a:pt x="117" y="204"/>
                    <a:pt x="116" y="202"/>
                  </a:cubicBezTo>
                  <a:cubicBezTo>
                    <a:pt x="114" y="203"/>
                    <a:pt x="113" y="204"/>
                    <a:pt x="111" y="205"/>
                  </a:cubicBezTo>
                  <a:cubicBezTo>
                    <a:pt x="111" y="205"/>
                    <a:pt x="111" y="205"/>
                    <a:pt x="111" y="206"/>
                  </a:cubicBezTo>
                  <a:cubicBezTo>
                    <a:pt x="110" y="206"/>
                    <a:pt x="110" y="206"/>
                    <a:pt x="110" y="207"/>
                  </a:cubicBezTo>
                  <a:cubicBezTo>
                    <a:pt x="110" y="208"/>
                    <a:pt x="111" y="209"/>
                    <a:pt x="111" y="210"/>
                  </a:cubicBezTo>
                  <a:close/>
                  <a:moveTo>
                    <a:pt x="122" y="242"/>
                  </a:moveTo>
                  <a:cubicBezTo>
                    <a:pt x="120" y="243"/>
                    <a:pt x="118" y="243"/>
                    <a:pt x="117" y="244"/>
                  </a:cubicBezTo>
                  <a:cubicBezTo>
                    <a:pt x="118" y="246"/>
                    <a:pt x="119" y="248"/>
                    <a:pt x="120" y="250"/>
                  </a:cubicBezTo>
                  <a:cubicBezTo>
                    <a:pt x="122" y="250"/>
                    <a:pt x="123" y="249"/>
                    <a:pt x="124" y="249"/>
                  </a:cubicBezTo>
                  <a:cubicBezTo>
                    <a:pt x="124" y="246"/>
                    <a:pt x="123" y="244"/>
                    <a:pt x="122" y="242"/>
                  </a:cubicBezTo>
                  <a:close/>
                  <a:moveTo>
                    <a:pt x="147" y="265"/>
                  </a:moveTo>
                  <a:cubicBezTo>
                    <a:pt x="146" y="264"/>
                    <a:pt x="146" y="262"/>
                    <a:pt x="145" y="261"/>
                  </a:cubicBezTo>
                  <a:cubicBezTo>
                    <a:pt x="142" y="262"/>
                    <a:pt x="140" y="262"/>
                    <a:pt x="137" y="263"/>
                  </a:cubicBezTo>
                  <a:cubicBezTo>
                    <a:pt x="138" y="264"/>
                    <a:pt x="138" y="265"/>
                    <a:pt x="139" y="267"/>
                  </a:cubicBezTo>
                  <a:cubicBezTo>
                    <a:pt x="142" y="266"/>
                    <a:pt x="144" y="266"/>
                    <a:pt x="147" y="265"/>
                  </a:cubicBezTo>
                  <a:close/>
                  <a:moveTo>
                    <a:pt x="137" y="213"/>
                  </a:moveTo>
                  <a:cubicBezTo>
                    <a:pt x="136" y="211"/>
                    <a:pt x="135" y="209"/>
                    <a:pt x="135" y="207"/>
                  </a:cubicBezTo>
                  <a:cubicBezTo>
                    <a:pt x="133" y="208"/>
                    <a:pt x="131" y="209"/>
                    <a:pt x="129" y="210"/>
                  </a:cubicBezTo>
                  <a:cubicBezTo>
                    <a:pt x="130" y="211"/>
                    <a:pt x="130" y="213"/>
                    <a:pt x="131" y="215"/>
                  </a:cubicBezTo>
                  <a:cubicBezTo>
                    <a:pt x="133" y="214"/>
                    <a:pt x="135" y="213"/>
                    <a:pt x="137" y="213"/>
                  </a:cubicBezTo>
                  <a:close/>
                  <a:moveTo>
                    <a:pt x="100" y="260"/>
                  </a:moveTo>
                  <a:cubicBezTo>
                    <a:pt x="97" y="262"/>
                    <a:pt x="95" y="263"/>
                    <a:pt x="93" y="264"/>
                  </a:cubicBezTo>
                  <a:cubicBezTo>
                    <a:pt x="94" y="265"/>
                    <a:pt x="94" y="267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7"/>
                    <a:pt x="96" y="267"/>
                    <a:pt x="97" y="267"/>
                  </a:cubicBezTo>
                  <a:cubicBezTo>
                    <a:pt x="98" y="266"/>
                    <a:pt x="99" y="266"/>
                    <a:pt x="100" y="266"/>
                  </a:cubicBezTo>
                  <a:cubicBezTo>
                    <a:pt x="100" y="265"/>
                    <a:pt x="101" y="265"/>
                    <a:pt x="102" y="265"/>
                  </a:cubicBezTo>
                  <a:cubicBezTo>
                    <a:pt x="101" y="263"/>
                    <a:pt x="100" y="262"/>
                    <a:pt x="100" y="260"/>
                  </a:cubicBezTo>
                  <a:close/>
                  <a:moveTo>
                    <a:pt x="128" y="225"/>
                  </a:moveTo>
                  <a:cubicBezTo>
                    <a:pt x="129" y="227"/>
                    <a:pt x="130" y="229"/>
                    <a:pt x="131" y="231"/>
                  </a:cubicBezTo>
                  <a:cubicBezTo>
                    <a:pt x="133" y="230"/>
                    <a:pt x="135" y="230"/>
                    <a:pt x="136" y="229"/>
                  </a:cubicBezTo>
                  <a:cubicBezTo>
                    <a:pt x="136" y="227"/>
                    <a:pt x="135" y="225"/>
                    <a:pt x="134" y="223"/>
                  </a:cubicBezTo>
                  <a:cubicBezTo>
                    <a:pt x="132" y="224"/>
                    <a:pt x="130" y="225"/>
                    <a:pt x="128" y="225"/>
                  </a:cubicBezTo>
                  <a:close/>
                  <a:moveTo>
                    <a:pt x="82" y="167"/>
                  </a:moveTo>
                  <a:cubicBezTo>
                    <a:pt x="81" y="168"/>
                    <a:pt x="80" y="169"/>
                    <a:pt x="80" y="170"/>
                  </a:cubicBezTo>
                  <a:cubicBezTo>
                    <a:pt x="78" y="172"/>
                    <a:pt x="77" y="174"/>
                    <a:pt x="76" y="176"/>
                  </a:cubicBezTo>
                  <a:cubicBezTo>
                    <a:pt x="75" y="176"/>
                    <a:pt x="75" y="176"/>
                    <a:pt x="75" y="177"/>
                  </a:cubicBezTo>
                  <a:cubicBezTo>
                    <a:pt x="75" y="177"/>
                    <a:pt x="75" y="178"/>
                    <a:pt x="75" y="178"/>
                  </a:cubicBezTo>
                  <a:cubicBezTo>
                    <a:pt x="76" y="178"/>
                    <a:pt x="78" y="178"/>
                    <a:pt x="79" y="179"/>
                  </a:cubicBezTo>
                  <a:cubicBezTo>
                    <a:pt x="79" y="178"/>
                    <a:pt x="79" y="178"/>
                    <a:pt x="79" y="178"/>
                  </a:cubicBezTo>
                  <a:cubicBezTo>
                    <a:pt x="80" y="175"/>
                    <a:pt x="81" y="173"/>
                    <a:pt x="82" y="170"/>
                  </a:cubicBezTo>
                  <a:cubicBezTo>
                    <a:pt x="82" y="170"/>
                    <a:pt x="82" y="169"/>
                    <a:pt x="82" y="169"/>
                  </a:cubicBezTo>
                  <a:cubicBezTo>
                    <a:pt x="82" y="168"/>
                    <a:pt x="82" y="168"/>
                    <a:pt x="82" y="167"/>
                  </a:cubicBezTo>
                  <a:close/>
                  <a:moveTo>
                    <a:pt x="61" y="240"/>
                  </a:moveTo>
                  <a:cubicBezTo>
                    <a:pt x="61" y="240"/>
                    <a:pt x="61" y="240"/>
                    <a:pt x="61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61" y="239"/>
                    <a:pt x="62" y="237"/>
                    <a:pt x="62" y="236"/>
                  </a:cubicBezTo>
                  <a:cubicBezTo>
                    <a:pt x="62" y="236"/>
                    <a:pt x="62" y="235"/>
                    <a:pt x="62" y="235"/>
                  </a:cubicBezTo>
                  <a:cubicBezTo>
                    <a:pt x="60" y="232"/>
                    <a:pt x="59" y="229"/>
                    <a:pt x="58" y="225"/>
                  </a:cubicBezTo>
                  <a:cubicBezTo>
                    <a:pt x="58" y="225"/>
                    <a:pt x="57" y="225"/>
                    <a:pt x="57" y="225"/>
                  </a:cubicBezTo>
                  <a:cubicBezTo>
                    <a:pt x="57" y="226"/>
                    <a:pt x="57" y="228"/>
                    <a:pt x="56" y="229"/>
                  </a:cubicBezTo>
                  <a:cubicBezTo>
                    <a:pt x="56" y="229"/>
                    <a:pt x="56" y="230"/>
                    <a:pt x="57" y="230"/>
                  </a:cubicBezTo>
                  <a:cubicBezTo>
                    <a:pt x="58" y="233"/>
                    <a:pt x="59" y="235"/>
                    <a:pt x="60" y="238"/>
                  </a:cubicBezTo>
                  <a:cubicBezTo>
                    <a:pt x="60" y="239"/>
                    <a:pt x="61" y="239"/>
                    <a:pt x="61" y="240"/>
                  </a:cubicBezTo>
                  <a:close/>
                  <a:moveTo>
                    <a:pt x="55" y="268"/>
                  </a:moveTo>
                  <a:cubicBezTo>
                    <a:pt x="54" y="266"/>
                    <a:pt x="53" y="264"/>
                    <a:pt x="53" y="263"/>
                  </a:cubicBezTo>
                  <a:cubicBezTo>
                    <a:pt x="52" y="262"/>
                    <a:pt x="52" y="262"/>
                    <a:pt x="52" y="262"/>
                  </a:cubicBezTo>
                  <a:cubicBezTo>
                    <a:pt x="51" y="262"/>
                    <a:pt x="50" y="262"/>
                    <a:pt x="49" y="262"/>
                  </a:cubicBezTo>
                  <a:cubicBezTo>
                    <a:pt x="48" y="261"/>
                    <a:pt x="48" y="261"/>
                    <a:pt x="47" y="261"/>
                  </a:cubicBezTo>
                  <a:cubicBezTo>
                    <a:pt x="47" y="261"/>
                    <a:pt x="47" y="261"/>
                    <a:pt x="46" y="261"/>
                  </a:cubicBezTo>
                  <a:cubicBezTo>
                    <a:pt x="47" y="263"/>
                    <a:pt x="48" y="266"/>
                    <a:pt x="49" y="268"/>
                  </a:cubicBezTo>
                  <a:cubicBezTo>
                    <a:pt x="51" y="268"/>
                    <a:pt x="53" y="268"/>
                    <a:pt x="55" y="268"/>
                  </a:cubicBezTo>
                  <a:close/>
                  <a:moveTo>
                    <a:pt x="104" y="236"/>
                  </a:moveTo>
                  <a:cubicBezTo>
                    <a:pt x="105" y="237"/>
                    <a:pt x="106" y="240"/>
                    <a:pt x="106" y="241"/>
                  </a:cubicBezTo>
                  <a:cubicBezTo>
                    <a:pt x="108" y="240"/>
                    <a:pt x="110" y="239"/>
                    <a:pt x="112" y="238"/>
                  </a:cubicBezTo>
                  <a:cubicBezTo>
                    <a:pt x="111" y="237"/>
                    <a:pt x="111" y="235"/>
                    <a:pt x="110" y="233"/>
                  </a:cubicBezTo>
                  <a:cubicBezTo>
                    <a:pt x="108" y="234"/>
                    <a:pt x="106" y="235"/>
                    <a:pt x="104" y="236"/>
                  </a:cubicBezTo>
                  <a:close/>
                  <a:moveTo>
                    <a:pt x="127" y="266"/>
                  </a:moveTo>
                  <a:cubicBezTo>
                    <a:pt x="124" y="267"/>
                    <a:pt x="122" y="267"/>
                    <a:pt x="119" y="268"/>
                  </a:cubicBezTo>
                  <a:cubicBezTo>
                    <a:pt x="120" y="269"/>
                    <a:pt x="121" y="271"/>
                    <a:pt x="122" y="272"/>
                  </a:cubicBezTo>
                  <a:cubicBezTo>
                    <a:pt x="124" y="271"/>
                    <a:pt x="126" y="270"/>
                    <a:pt x="129" y="270"/>
                  </a:cubicBezTo>
                  <a:cubicBezTo>
                    <a:pt x="128" y="268"/>
                    <a:pt x="127" y="267"/>
                    <a:pt x="127" y="266"/>
                  </a:cubicBezTo>
                  <a:close/>
                  <a:moveTo>
                    <a:pt x="124" y="199"/>
                  </a:moveTo>
                  <a:cubicBezTo>
                    <a:pt x="125" y="201"/>
                    <a:pt x="125" y="202"/>
                    <a:pt x="126" y="204"/>
                  </a:cubicBezTo>
                  <a:cubicBezTo>
                    <a:pt x="128" y="203"/>
                    <a:pt x="130" y="202"/>
                    <a:pt x="132" y="202"/>
                  </a:cubicBezTo>
                  <a:cubicBezTo>
                    <a:pt x="132" y="200"/>
                    <a:pt x="131" y="199"/>
                    <a:pt x="130" y="197"/>
                  </a:cubicBezTo>
                  <a:cubicBezTo>
                    <a:pt x="128" y="198"/>
                    <a:pt x="126" y="198"/>
                    <a:pt x="124" y="199"/>
                  </a:cubicBezTo>
                  <a:close/>
                  <a:moveTo>
                    <a:pt x="125" y="218"/>
                  </a:moveTo>
                  <a:cubicBezTo>
                    <a:pt x="126" y="220"/>
                    <a:pt x="127" y="222"/>
                    <a:pt x="128" y="224"/>
                  </a:cubicBezTo>
                  <a:cubicBezTo>
                    <a:pt x="130" y="223"/>
                    <a:pt x="131" y="223"/>
                    <a:pt x="133" y="222"/>
                  </a:cubicBezTo>
                  <a:cubicBezTo>
                    <a:pt x="132" y="220"/>
                    <a:pt x="131" y="218"/>
                    <a:pt x="130" y="217"/>
                  </a:cubicBezTo>
                  <a:cubicBezTo>
                    <a:pt x="129" y="217"/>
                    <a:pt x="127" y="218"/>
                    <a:pt x="125" y="218"/>
                  </a:cubicBezTo>
                  <a:close/>
                  <a:moveTo>
                    <a:pt x="163" y="249"/>
                  </a:moveTo>
                  <a:cubicBezTo>
                    <a:pt x="161" y="249"/>
                    <a:pt x="160" y="250"/>
                    <a:pt x="158" y="250"/>
                  </a:cubicBezTo>
                  <a:cubicBezTo>
                    <a:pt x="158" y="251"/>
                    <a:pt x="159" y="252"/>
                    <a:pt x="159" y="253"/>
                  </a:cubicBezTo>
                  <a:cubicBezTo>
                    <a:pt x="160" y="254"/>
                    <a:pt x="161" y="255"/>
                    <a:pt x="161" y="255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3" y="256"/>
                    <a:pt x="163" y="255"/>
                    <a:pt x="164" y="255"/>
                  </a:cubicBezTo>
                  <a:cubicBezTo>
                    <a:pt x="165" y="255"/>
                    <a:pt x="166" y="255"/>
                    <a:pt x="166" y="254"/>
                  </a:cubicBezTo>
                  <a:cubicBezTo>
                    <a:pt x="165" y="252"/>
                    <a:pt x="164" y="251"/>
                    <a:pt x="163" y="249"/>
                  </a:cubicBezTo>
                  <a:close/>
                  <a:moveTo>
                    <a:pt x="147" y="181"/>
                  </a:moveTo>
                  <a:cubicBezTo>
                    <a:pt x="148" y="183"/>
                    <a:pt x="149" y="184"/>
                    <a:pt x="150" y="186"/>
                  </a:cubicBezTo>
                  <a:cubicBezTo>
                    <a:pt x="152" y="186"/>
                    <a:pt x="153" y="185"/>
                    <a:pt x="155" y="185"/>
                  </a:cubicBezTo>
                  <a:cubicBezTo>
                    <a:pt x="154" y="183"/>
                    <a:pt x="153" y="182"/>
                    <a:pt x="153" y="181"/>
                  </a:cubicBezTo>
                  <a:cubicBezTo>
                    <a:pt x="152" y="180"/>
                    <a:pt x="152" y="180"/>
                    <a:pt x="152" y="179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9"/>
                    <a:pt x="149" y="180"/>
                    <a:pt x="147" y="181"/>
                  </a:cubicBezTo>
                  <a:close/>
                  <a:moveTo>
                    <a:pt x="125" y="250"/>
                  </a:moveTo>
                  <a:cubicBezTo>
                    <a:pt x="124" y="250"/>
                    <a:pt x="122" y="251"/>
                    <a:pt x="121" y="252"/>
                  </a:cubicBezTo>
                  <a:cubicBezTo>
                    <a:pt x="122" y="254"/>
                    <a:pt x="123" y="256"/>
                    <a:pt x="124" y="258"/>
                  </a:cubicBezTo>
                  <a:cubicBezTo>
                    <a:pt x="126" y="258"/>
                    <a:pt x="127" y="257"/>
                    <a:pt x="128" y="257"/>
                  </a:cubicBezTo>
                  <a:cubicBezTo>
                    <a:pt x="127" y="255"/>
                    <a:pt x="127" y="254"/>
                    <a:pt x="126" y="252"/>
                  </a:cubicBezTo>
                  <a:cubicBezTo>
                    <a:pt x="126" y="251"/>
                    <a:pt x="126" y="251"/>
                    <a:pt x="125" y="250"/>
                  </a:cubicBezTo>
                  <a:close/>
                  <a:moveTo>
                    <a:pt x="132" y="216"/>
                  </a:moveTo>
                  <a:cubicBezTo>
                    <a:pt x="133" y="218"/>
                    <a:pt x="134" y="220"/>
                    <a:pt x="135" y="221"/>
                  </a:cubicBezTo>
                  <a:cubicBezTo>
                    <a:pt x="136" y="221"/>
                    <a:pt x="138" y="220"/>
                    <a:pt x="139" y="220"/>
                  </a:cubicBezTo>
                  <a:cubicBezTo>
                    <a:pt x="139" y="218"/>
                    <a:pt x="138" y="216"/>
                    <a:pt x="137" y="214"/>
                  </a:cubicBezTo>
                  <a:cubicBezTo>
                    <a:pt x="136" y="215"/>
                    <a:pt x="134" y="215"/>
                    <a:pt x="132" y="216"/>
                  </a:cubicBezTo>
                  <a:close/>
                  <a:moveTo>
                    <a:pt x="108" y="224"/>
                  </a:moveTo>
                  <a:cubicBezTo>
                    <a:pt x="110" y="223"/>
                    <a:pt x="112" y="222"/>
                    <a:pt x="114" y="221"/>
                  </a:cubicBezTo>
                  <a:cubicBezTo>
                    <a:pt x="113" y="220"/>
                    <a:pt x="113" y="218"/>
                    <a:pt x="112" y="217"/>
                  </a:cubicBezTo>
                  <a:cubicBezTo>
                    <a:pt x="110" y="218"/>
                    <a:pt x="108" y="219"/>
                    <a:pt x="106" y="220"/>
                  </a:cubicBezTo>
                  <a:cubicBezTo>
                    <a:pt x="106" y="221"/>
                    <a:pt x="107" y="223"/>
                    <a:pt x="108" y="224"/>
                  </a:cubicBezTo>
                  <a:close/>
                  <a:moveTo>
                    <a:pt x="111" y="254"/>
                  </a:moveTo>
                  <a:cubicBezTo>
                    <a:pt x="110" y="252"/>
                    <a:pt x="109" y="249"/>
                    <a:pt x="107" y="247"/>
                  </a:cubicBezTo>
                  <a:cubicBezTo>
                    <a:pt x="106" y="248"/>
                    <a:pt x="105" y="248"/>
                    <a:pt x="104" y="249"/>
                  </a:cubicBezTo>
                  <a:cubicBezTo>
                    <a:pt x="105" y="251"/>
                    <a:pt x="106" y="253"/>
                    <a:pt x="107" y="256"/>
                  </a:cubicBezTo>
                  <a:cubicBezTo>
                    <a:pt x="108" y="255"/>
                    <a:pt x="109" y="255"/>
                    <a:pt x="111" y="254"/>
                  </a:cubicBezTo>
                  <a:close/>
                  <a:moveTo>
                    <a:pt x="114" y="261"/>
                  </a:moveTo>
                  <a:cubicBezTo>
                    <a:pt x="113" y="259"/>
                    <a:pt x="112" y="257"/>
                    <a:pt x="111" y="255"/>
                  </a:cubicBezTo>
                  <a:cubicBezTo>
                    <a:pt x="110" y="256"/>
                    <a:pt x="108" y="256"/>
                    <a:pt x="107" y="257"/>
                  </a:cubicBezTo>
                  <a:cubicBezTo>
                    <a:pt x="108" y="259"/>
                    <a:pt x="109" y="261"/>
                    <a:pt x="109" y="263"/>
                  </a:cubicBezTo>
                  <a:cubicBezTo>
                    <a:pt x="111" y="262"/>
                    <a:pt x="112" y="262"/>
                    <a:pt x="114" y="261"/>
                  </a:cubicBezTo>
                  <a:close/>
                  <a:moveTo>
                    <a:pt x="128" y="265"/>
                  </a:moveTo>
                  <a:cubicBezTo>
                    <a:pt x="129" y="267"/>
                    <a:pt x="130" y="268"/>
                    <a:pt x="131" y="269"/>
                  </a:cubicBezTo>
                  <a:cubicBezTo>
                    <a:pt x="133" y="268"/>
                    <a:pt x="135" y="268"/>
                    <a:pt x="137" y="267"/>
                  </a:cubicBezTo>
                  <a:cubicBezTo>
                    <a:pt x="137" y="266"/>
                    <a:pt x="137" y="266"/>
                    <a:pt x="136" y="265"/>
                  </a:cubicBezTo>
                  <a:cubicBezTo>
                    <a:pt x="136" y="265"/>
                    <a:pt x="136" y="264"/>
                    <a:pt x="135" y="263"/>
                  </a:cubicBezTo>
                  <a:cubicBezTo>
                    <a:pt x="133" y="264"/>
                    <a:pt x="131" y="265"/>
                    <a:pt x="128" y="265"/>
                  </a:cubicBezTo>
                  <a:close/>
                  <a:moveTo>
                    <a:pt x="155" y="159"/>
                  </a:moveTo>
                  <a:cubicBezTo>
                    <a:pt x="155" y="157"/>
                    <a:pt x="154" y="156"/>
                    <a:pt x="154" y="155"/>
                  </a:cubicBezTo>
                  <a:cubicBezTo>
                    <a:pt x="153" y="155"/>
                    <a:pt x="152" y="156"/>
                    <a:pt x="151" y="156"/>
                  </a:cubicBezTo>
                  <a:cubicBezTo>
                    <a:pt x="149" y="158"/>
                    <a:pt x="148" y="160"/>
                    <a:pt x="146" y="162"/>
                  </a:cubicBezTo>
                  <a:cubicBezTo>
                    <a:pt x="146" y="162"/>
                    <a:pt x="146" y="162"/>
                    <a:pt x="145" y="162"/>
                  </a:cubicBezTo>
                  <a:cubicBezTo>
                    <a:pt x="148" y="162"/>
                    <a:pt x="154" y="160"/>
                    <a:pt x="155" y="159"/>
                  </a:cubicBezTo>
                  <a:close/>
                  <a:moveTo>
                    <a:pt x="159" y="193"/>
                  </a:moveTo>
                  <a:cubicBezTo>
                    <a:pt x="158" y="194"/>
                    <a:pt x="156" y="195"/>
                    <a:pt x="154" y="195"/>
                  </a:cubicBezTo>
                  <a:cubicBezTo>
                    <a:pt x="155" y="197"/>
                    <a:pt x="156" y="198"/>
                    <a:pt x="156" y="200"/>
                  </a:cubicBezTo>
                  <a:cubicBezTo>
                    <a:pt x="156" y="200"/>
                    <a:pt x="157" y="200"/>
                    <a:pt x="157" y="200"/>
                  </a:cubicBezTo>
                  <a:cubicBezTo>
                    <a:pt x="158" y="199"/>
                    <a:pt x="160" y="199"/>
                    <a:pt x="161" y="198"/>
                  </a:cubicBezTo>
                  <a:cubicBezTo>
                    <a:pt x="161" y="198"/>
                    <a:pt x="161" y="198"/>
                    <a:pt x="161" y="198"/>
                  </a:cubicBezTo>
                  <a:cubicBezTo>
                    <a:pt x="162" y="198"/>
                    <a:pt x="162" y="198"/>
                    <a:pt x="162" y="197"/>
                  </a:cubicBezTo>
                  <a:cubicBezTo>
                    <a:pt x="161" y="196"/>
                    <a:pt x="160" y="195"/>
                    <a:pt x="159" y="193"/>
                  </a:cubicBezTo>
                  <a:close/>
                  <a:moveTo>
                    <a:pt x="89" y="236"/>
                  </a:moveTo>
                  <a:cubicBezTo>
                    <a:pt x="90" y="238"/>
                    <a:pt x="91" y="239"/>
                    <a:pt x="92" y="241"/>
                  </a:cubicBezTo>
                  <a:cubicBezTo>
                    <a:pt x="93" y="240"/>
                    <a:pt x="95" y="239"/>
                    <a:pt x="97" y="238"/>
                  </a:cubicBezTo>
                  <a:cubicBezTo>
                    <a:pt x="96" y="236"/>
                    <a:pt x="95" y="235"/>
                    <a:pt x="94" y="233"/>
                  </a:cubicBezTo>
                  <a:cubicBezTo>
                    <a:pt x="93" y="234"/>
                    <a:pt x="91" y="235"/>
                    <a:pt x="89" y="236"/>
                  </a:cubicBezTo>
                  <a:close/>
                  <a:moveTo>
                    <a:pt x="154" y="216"/>
                  </a:moveTo>
                  <a:cubicBezTo>
                    <a:pt x="153" y="214"/>
                    <a:pt x="152" y="212"/>
                    <a:pt x="152" y="210"/>
                  </a:cubicBezTo>
                  <a:cubicBezTo>
                    <a:pt x="150" y="210"/>
                    <a:pt x="149" y="211"/>
                    <a:pt x="147" y="211"/>
                  </a:cubicBezTo>
                  <a:cubicBezTo>
                    <a:pt x="148" y="213"/>
                    <a:pt x="149" y="215"/>
                    <a:pt x="150" y="217"/>
                  </a:cubicBezTo>
                  <a:cubicBezTo>
                    <a:pt x="151" y="217"/>
                    <a:pt x="153" y="216"/>
                    <a:pt x="154" y="216"/>
                  </a:cubicBezTo>
                  <a:close/>
                  <a:moveTo>
                    <a:pt x="138" y="228"/>
                  </a:moveTo>
                  <a:cubicBezTo>
                    <a:pt x="140" y="228"/>
                    <a:pt x="141" y="227"/>
                    <a:pt x="143" y="227"/>
                  </a:cubicBezTo>
                  <a:cubicBezTo>
                    <a:pt x="142" y="225"/>
                    <a:pt x="141" y="223"/>
                    <a:pt x="140" y="221"/>
                  </a:cubicBezTo>
                  <a:cubicBezTo>
                    <a:pt x="138" y="222"/>
                    <a:pt x="137" y="222"/>
                    <a:pt x="135" y="223"/>
                  </a:cubicBezTo>
                  <a:cubicBezTo>
                    <a:pt x="136" y="225"/>
                    <a:pt x="137" y="227"/>
                    <a:pt x="138" y="228"/>
                  </a:cubicBezTo>
                  <a:close/>
                  <a:moveTo>
                    <a:pt x="59" y="177"/>
                  </a:moveTo>
                  <a:cubicBezTo>
                    <a:pt x="59" y="176"/>
                    <a:pt x="59" y="176"/>
                    <a:pt x="59" y="175"/>
                  </a:cubicBezTo>
                  <a:cubicBezTo>
                    <a:pt x="61" y="174"/>
                    <a:pt x="62" y="172"/>
                    <a:pt x="64" y="170"/>
                  </a:cubicBezTo>
                  <a:cubicBezTo>
                    <a:pt x="64" y="170"/>
                    <a:pt x="65" y="169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3" y="167"/>
                    <a:pt x="63" y="167"/>
                    <a:pt x="63" y="166"/>
                  </a:cubicBezTo>
                  <a:cubicBezTo>
                    <a:pt x="60" y="169"/>
                    <a:pt x="57" y="175"/>
                    <a:pt x="57" y="177"/>
                  </a:cubicBezTo>
                  <a:cubicBezTo>
                    <a:pt x="58" y="177"/>
                    <a:pt x="58" y="177"/>
                    <a:pt x="59" y="177"/>
                  </a:cubicBezTo>
                  <a:close/>
                  <a:moveTo>
                    <a:pt x="160" y="256"/>
                  </a:moveTo>
                  <a:cubicBezTo>
                    <a:pt x="159" y="254"/>
                    <a:pt x="157" y="253"/>
                    <a:pt x="156" y="251"/>
                  </a:cubicBezTo>
                  <a:cubicBezTo>
                    <a:pt x="155" y="251"/>
                    <a:pt x="153" y="251"/>
                    <a:pt x="152" y="252"/>
                  </a:cubicBezTo>
                  <a:cubicBezTo>
                    <a:pt x="153" y="254"/>
                    <a:pt x="154" y="255"/>
                    <a:pt x="155" y="257"/>
                  </a:cubicBezTo>
                  <a:cubicBezTo>
                    <a:pt x="157" y="257"/>
                    <a:pt x="158" y="257"/>
                    <a:pt x="160" y="256"/>
                  </a:cubicBezTo>
                  <a:close/>
                  <a:moveTo>
                    <a:pt x="70" y="167"/>
                  </a:moveTo>
                  <a:cubicBezTo>
                    <a:pt x="69" y="166"/>
                    <a:pt x="68" y="167"/>
                    <a:pt x="68" y="167"/>
                  </a:cubicBezTo>
                  <a:cubicBezTo>
                    <a:pt x="68" y="168"/>
                    <a:pt x="67" y="168"/>
                    <a:pt x="67" y="168"/>
                  </a:cubicBezTo>
                  <a:cubicBezTo>
                    <a:pt x="66" y="170"/>
                    <a:pt x="65" y="171"/>
                    <a:pt x="65" y="172"/>
                  </a:cubicBezTo>
                  <a:cubicBezTo>
                    <a:pt x="64" y="173"/>
                    <a:pt x="63" y="175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ubicBezTo>
                    <a:pt x="63" y="177"/>
                    <a:pt x="64" y="177"/>
                    <a:pt x="65" y="177"/>
                  </a:cubicBezTo>
                  <a:cubicBezTo>
                    <a:pt x="66" y="178"/>
                    <a:pt x="66" y="177"/>
                    <a:pt x="66" y="176"/>
                  </a:cubicBezTo>
                  <a:cubicBezTo>
                    <a:pt x="66" y="176"/>
                    <a:pt x="66" y="176"/>
                    <a:pt x="65" y="175"/>
                  </a:cubicBezTo>
                  <a:cubicBezTo>
                    <a:pt x="65" y="174"/>
                    <a:pt x="66" y="173"/>
                    <a:pt x="67" y="173"/>
                  </a:cubicBezTo>
                  <a:cubicBezTo>
                    <a:pt x="67" y="173"/>
                    <a:pt x="67" y="173"/>
                    <a:pt x="68" y="173"/>
                  </a:cubicBezTo>
                  <a:cubicBezTo>
                    <a:pt x="68" y="172"/>
                    <a:pt x="68" y="171"/>
                    <a:pt x="69" y="170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68"/>
                    <a:pt x="70" y="167"/>
                    <a:pt x="70" y="167"/>
                  </a:cubicBezTo>
                  <a:close/>
                  <a:moveTo>
                    <a:pt x="126" y="170"/>
                  </a:moveTo>
                  <a:cubicBezTo>
                    <a:pt x="126" y="170"/>
                    <a:pt x="126" y="170"/>
                    <a:pt x="126" y="170"/>
                  </a:cubicBezTo>
                  <a:cubicBezTo>
                    <a:pt x="126" y="170"/>
                    <a:pt x="126" y="170"/>
                    <a:pt x="126" y="170"/>
                  </a:cubicBezTo>
                  <a:cubicBezTo>
                    <a:pt x="124" y="170"/>
                    <a:pt x="122" y="171"/>
                    <a:pt x="120" y="172"/>
                  </a:cubicBezTo>
                  <a:cubicBezTo>
                    <a:pt x="120" y="172"/>
                    <a:pt x="119" y="172"/>
                    <a:pt x="119" y="173"/>
                  </a:cubicBezTo>
                  <a:cubicBezTo>
                    <a:pt x="118" y="174"/>
                    <a:pt x="118" y="175"/>
                    <a:pt x="117" y="177"/>
                  </a:cubicBezTo>
                  <a:cubicBezTo>
                    <a:pt x="117" y="177"/>
                    <a:pt x="117" y="177"/>
                    <a:pt x="117" y="177"/>
                  </a:cubicBezTo>
                  <a:cubicBezTo>
                    <a:pt x="119" y="177"/>
                    <a:pt x="120" y="176"/>
                    <a:pt x="122" y="176"/>
                  </a:cubicBezTo>
                  <a:cubicBezTo>
                    <a:pt x="122" y="176"/>
                    <a:pt x="122" y="176"/>
                    <a:pt x="122" y="175"/>
                  </a:cubicBezTo>
                  <a:cubicBezTo>
                    <a:pt x="123" y="174"/>
                    <a:pt x="124" y="173"/>
                    <a:pt x="124" y="172"/>
                  </a:cubicBezTo>
                  <a:cubicBezTo>
                    <a:pt x="125" y="171"/>
                    <a:pt x="126" y="170"/>
                    <a:pt x="126" y="170"/>
                  </a:cubicBezTo>
                  <a:close/>
                  <a:moveTo>
                    <a:pt x="158" y="222"/>
                  </a:moveTo>
                  <a:cubicBezTo>
                    <a:pt x="160" y="221"/>
                    <a:pt x="162" y="221"/>
                    <a:pt x="164" y="220"/>
                  </a:cubicBezTo>
                  <a:cubicBezTo>
                    <a:pt x="164" y="219"/>
                    <a:pt x="163" y="218"/>
                    <a:pt x="163" y="217"/>
                  </a:cubicBezTo>
                  <a:cubicBezTo>
                    <a:pt x="162" y="217"/>
                    <a:pt x="162" y="217"/>
                    <a:pt x="162" y="217"/>
                  </a:cubicBezTo>
                  <a:cubicBezTo>
                    <a:pt x="161" y="217"/>
                    <a:pt x="160" y="217"/>
                    <a:pt x="159" y="217"/>
                  </a:cubicBezTo>
                  <a:cubicBezTo>
                    <a:pt x="158" y="217"/>
                    <a:pt x="157" y="217"/>
                    <a:pt x="156" y="217"/>
                  </a:cubicBezTo>
                  <a:cubicBezTo>
                    <a:pt x="157" y="219"/>
                    <a:pt x="158" y="220"/>
                    <a:pt x="158" y="222"/>
                  </a:cubicBezTo>
                  <a:close/>
                  <a:moveTo>
                    <a:pt x="134" y="201"/>
                  </a:moveTo>
                  <a:cubicBezTo>
                    <a:pt x="136" y="200"/>
                    <a:pt x="137" y="200"/>
                    <a:pt x="139" y="199"/>
                  </a:cubicBezTo>
                  <a:cubicBezTo>
                    <a:pt x="138" y="198"/>
                    <a:pt x="138" y="196"/>
                    <a:pt x="137" y="195"/>
                  </a:cubicBezTo>
                  <a:cubicBezTo>
                    <a:pt x="135" y="195"/>
                    <a:pt x="134" y="196"/>
                    <a:pt x="132" y="197"/>
                  </a:cubicBezTo>
                  <a:cubicBezTo>
                    <a:pt x="132" y="198"/>
                    <a:pt x="133" y="200"/>
                    <a:pt x="134" y="201"/>
                  </a:cubicBezTo>
                  <a:close/>
                  <a:moveTo>
                    <a:pt x="125" y="217"/>
                  </a:moveTo>
                  <a:cubicBezTo>
                    <a:pt x="126" y="216"/>
                    <a:pt x="128" y="216"/>
                    <a:pt x="130" y="215"/>
                  </a:cubicBezTo>
                  <a:cubicBezTo>
                    <a:pt x="129" y="214"/>
                    <a:pt x="128" y="212"/>
                    <a:pt x="127" y="210"/>
                  </a:cubicBezTo>
                  <a:cubicBezTo>
                    <a:pt x="126" y="211"/>
                    <a:pt x="124" y="211"/>
                    <a:pt x="123" y="212"/>
                  </a:cubicBezTo>
                  <a:cubicBezTo>
                    <a:pt x="123" y="214"/>
                    <a:pt x="124" y="215"/>
                    <a:pt x="125" y="217"/>
                  </a:cubicBezTo>
                  <a:close/>
                  <a:moveTo>
                    <a:pt x="113" y="215"/>
                  </a:moveTo>
                  <a:cubicBezTo>
                    <a:pt x="116" y="213"/>
                    <a:pt x="118" y="212"/>
                    <a:pt x="120" y="211"/>
                  </a:cubicBezTo>
                  <a:cubicBezTo>
                    <a:pt x="120" y="210"/>
                    <a:pt x="120" y="209"/>
                    <a:pt x="119" y="208"/>
                  </a:cubicBezTo>
                  <a:cubicBezTo>
                    <a:pt x="117" y="209"/>
                    <a:pt x="114" y="210"/>
                    <a:pt x="112" y="211"/>
                  </a:cubicBezTo>
                  <a:cubicBezTo>
                    <a:pt x="112" y="212"/>
                    <a:pt x="113" y="213"/>
                    <a:pt x="113" y="215"/>
                  </a:cubicBezTo>
                  <a:close/>
                  <a:moveTo>
                    <a:pt x="99" y="223"/>
                  </a:moveTo>
                  <a:cubicBezTo>
                    <a:pt x="99" y="224"/>
                    <a:pt x="100" y="226"/>
                    <a:pt x="100" y="227"/>
                  </a:cubicBezTo>
                  <a:cubicBezTo>
                    <a:pt x="100" y="227"/>
                    <a:pt x="100" y="227"/>
                    <a:pt x="100" y="227"/>
                  </a:cubicBezTo>
                  <a:cubicBezTo>
                    <a:pt x="102" y="227"/>
                    <a:pt x="106" y="225"/>
                    <a:pt x="106" y="224"/>
                  </a:cubicBezTo>
                  <a:cubicBezTo>
                    <a:pt x="105" y="223"/>
                    <a:pt x="105" y="222"/>
                    <a:pt x="104" y="220"/>
                  </a:cubicBezTo>
                  <a:cubicBezTo>
                    <a:pt x="102" y="221"/>
                    <a:pt x="101" y="222"/>
                    <a:pt x="99" y="223"/>
                  </a:cubicBezTo>
                  <a:close/>
                  <a:moveTo>
                    <a:pt x="159" y="238"/>
                  </a:moveTo>
                  <a:cubicBezTo>
                    <a:pt x="161" y="237"/>
                    <a:pt x="162" y="237"/>
                    <a:pt x="164" y="236"/>
                  </a:cubicBezTo>
                  <a:cubicBezTo>
                    <a:pt x="163" y="234"/>
                    <a:pt x="162" y="233"/>
                    <a:pt x="161" y="231"/>
                  </a:cubicBezTo>
                  <a:cubicBezTo>
                    <a:pt x="160" y="232"/>
                    <a:pt x="158" y="232"/>
                    <a:pt x="157" y="232"/>
                  </a:cubicBezTo>
                  <a:cubicBezTo>
                    <a:pt x="157" y="232"/>
                    <a:pt x="157" y="232"/>
                    <a:pt x="157" y="232"/>
                  </a:cubicBezTo>
                  <a:cubicBezTo>
                    <a:pt x="157" y="234"/>
                    <a:pt x="158" y="236"/>
                    <a:pt x="159" y="238"/>
                  </a:cubicBezTo>
                  <a:close/>
                  <a:moveTo>
                    <a:pt x="134" y="236"/>
                  </a:moveTo>
                  <a:cubicBezTo>
                    <a:pt x="136" y="236"/>
                    <a:pt x="138" y="235"/>
                    <a:pt x="139" y="235"/>
                  </a:cubicBezTo>
                  <a:cubicBezTo>
                    <a:pt x="139" y="233"/>
                    <a:pt x="138" y="232"/>
                    <a:pt x="137" y="230"/>
                  </a:cubicBezTo>
                  <a:cubicBezTo>
                    <a:pt x="135" y="231"/>
                    <a:pt x="134" y="232"/>
                    <a:pt x="132" y="232"/>
                  </a:cubicBezTo>
                  <a:cubicBezTo>
                    <a:pt x="133" y="234"/>
                    <a:pt x="134" y="235"/>
                    <a:pt x="134" y="236"/>
                  </a:cubicBezTo>
                  <a:close/>
                  <a:moveTo>
                    <a:pt x="145" y="241"/>
                  </a:moveTo>
                  <a:cubicBezTo>
                    <a:pt x="147" y="241"/>
                    <a:pt x="148" y="241"/>
                    <a:pt x="149" y="240"/>
                  </a:cubicBezTo>
                  <a:cubicBezTo>
                    <a:pt x="148" y="238"/>
                    <a:pt x="147" y="236"/>
                    <a:pt x="146" y="235"/>
                  </a:cubicBezTo>
                  <a:cubicBezTo>
                    <a:pt x="145" y="235"/>
                    <a:pt x="143" y="235"/>
                    <a:pt x="142" y="236"/>
                  </a:cubicBezTo>
                  <a:cubicBezTo>
                    <a:pt x="143" y="238"/>
                    <a:pt x="144" y="239"/>
                    <a:pt x="145" y="241"/>
                  </a:cubicBezTo>
                  <a:close/>
                  <a:moveTo>
                    <a:pt x="127" y="62"/>
                  </a:moveTo>
                  <a:cubicBezTo>
                    <a:pt x="127" y="62"/>
                    <a:pt x="127" y="62"/>
                    <a:pt x="127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7" y="65"/>
                    <a:pt x="127" y="68"/>
                    <a:pt x="127" y="72"/>
                  </a:cubicBezTo>
                  <a:cubicBezTo>
                    <a:pt x="127" y="72"/>
                    <a:pt x="127" y="73"/>
                    <a:pt x="127" y="73"/>
                  </a:cubicBezTo>
                  <a:cubicBezTo>
                    <a:pt x="128" y="74"/>
                    <a:pt x="129" y="75"/>
                    <a:pt x="129" y="75"/>
                  </a:cubicBezTo>
                  <a:cubicBezTo>
                    <a:pt x="130" y="75"/>
                    <a:pt x="130" y="74"/>
                    <a:pt x="130" y="74"/>
                  </a:cubicBezTo>
                  <a:cubicBezTo>
                    <a:pt x="129" y="70"/>
                    <a:pt x="128" y="66"/>
                    <a:pt x="127" y="62"/>
                  </a:cubicBezTo>
                  <a:close/>
                  <a:moveTo>
                    <a:pt x="160" y="230"/>
                  </a:moveTo>
                  <a:cubicBezTo>
                    <a:pt x="159" y="228"/>
                    <a:pt x="158" y="226"/>
                    <a:pt x="157" y="224"/>
                  </a:cubicBezTo>
                  <a:cubicBezTo>
                    <a:pt x="156" y="224"/>
                    <a:pt x="155" y="224"/>
                    <a:pt x="154" y="225"/>
                  </a:cubicBezTo>
                  <a:cubicBezTo>
                    <a:pt x="154" y="227"/>
                    <a:pt x="155" y="229"/>
                    <a:pt x="156" y="231"/>
                  </a:cubicBezTo>
                  <a:cubicBezTo>
                    <a:pt x="157" y="230"/>
                    <a:pt x="159" y="230"/>
                    <a:pt x="160" y="230"/>
                  </a:cubicBezTo>
                  <a:close/>
                  <a:moveTo>
                    <a:pt x="120" y="190"/>
                  </a:moveTo>
                  <a:cubicBezTo>
                    <a:pt x="121" y="191"/>
                    <a:pt x="121" y="192"/>
                    <a:pt x="122" y="193"/>
                  </a:cubicBezTo>
                  <a:cubicBezTo>
                    <a:pt x="124" y="193"/>
                    <a:pt x="126" y="192"/>
                    <a:pt x="128" y="192"/>
                  </a:cubicBezTo>
                  <a:cubicBezTo>
                    <a:pt x="127" y="190"/>
                    <a:pt x="126" y="189"/>
                    <a:pt x="125" y="187"/>
                  </a:cubicBezTo>
                  <a:cubicBezTo>
                    <a:pt x="124" y="188"/>
                    <a:pt x="122" y="189"/>
                    <a:pt x="120" y="190"/>
                  </a:cubicBezTo>
                  <a:close/>
                  <a:moveTo>
                    <a:pt x="143" y="103"/>
                  </a:moveTo>
                  <a:cubicBezTo>
                    <a:pt x="143" y="103"/>
                    <a:pt x="143" y="103"/>
                    <a:pt x="143" y="103"/>
                  </a:cubicBezTo>
                  <a:cubicBezTo>
                    <a:pt x="143" y="104"/>
                    <a:pt x="143" y="104"/>
                    <a:pt x="143" y="105"/>
                  </a:cubicBezTo>
                  <a:cubicBezTo>
                    <a:pt x="145" y="109"/>
                    <a:pt x="146" y="113"/>
                    <a:pt x="148" y="117"/>
                  </a:cubicBezTo>
                  <a:cubicBezTo>
                    <a:pt x="149" y="119"/>
                    <a:pt x="150" y="122"/>
                    <a:pt x="151" y="125"/>
                  </a:cubicBezTo>
                  <a:cubicBezTo>
                    <a:pt x="154" y="132"/>
                    <a:pt x="157" y="139"/>
                    <a:pt x="160" y="146"/>
                  </a:cubicBezTo>
                  <a:cubicBezTo>
                    <a:pt x="160" y="147"/>
                    <a:pt x="160" y="148"/>
                    <a:pt x="161" y="14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61" y="148"/>
                    <a:pt x="161" y="148"/>
                    <a:pt x="160" y="148"/>
                  </a:cubicBezTo>
                  <a:cubicBezTo>
                    <a:pt x="159" y="142"/>
                    <a:pt x="156" y="136"/>
                    <a:pt x="154" y="130"/>
                  </a:cubicBezTo>
                  <a:cubicBezTo>
                    <a:pt x="153" y="128"/>
                    <a:pt x="152" y="125"/>
                    <a:pt x="151" y="123"/>
                  </a:cubicBezTo>
                  <a:cubicBezTo>
                    <a:pt x="150" y="121"/>
                    <a:pt x="149" y="119"/>
                    <a:pt x="148" y="117"/>
                  </a:cubicBezTo>
                  <a:cubicBezTo>
                    <a:pt x="147" y="113"/>
                    <a:pt x="145" y="109"/>
                    <a:pt x="144" y="104"/>
                  </a:cubicBezTo>
                  <a:cubicBezTo>
                    <a:pt x="143" y="104"/>
                    <a:pt x="143" y="104"/>
                    <a:pt x="143" y="103"/>
                  </a:cubicBezTo>
                  <a:close/>
                  <a:moveTo>
                    <a:pt x="102" y="273"/>
                  </a:moveTo>
                  <a:cubicBezTo>
                    <a:pt x="102" y="272"/>
                    <a:pt x="102" y="272"/>
                    <a:pt x="102" y="272"/>
                  </a:cubicBezTo>
                  <a:cubicBezTo>
                    <a:pt x="102" y="271"/>
                    <a:pt x="102" y="270"/>
                    <a:pt x="103" y="270"/>
                  </a:cubicBezTo>
                  <a:cubicBezTo>
                    <a:pt x="103" y="270"/>
                    <a:pt x="104" y="270"/>
                    <a:pt x="104" y="270"/>
                  </a:cubicBezTo>
                  <a:cubicBezTo>
                    <a:pt x="103" y="269"/>
                    <a:pt x="103" y="268"/>
                    <a:pt x="103" y="267"/>
                  </a:cubicBezTo>
                  <a:cubicBezTo>
                    <a:pt x="101" y="268"/>
                    <a:pt x="99" y="268"/>
                    <a:pt x="98" y="269"/>
                  </a:cubicBezTo>
                  <a:cubicBezTo>
                    <a:pt x="97" y="269"/>
                    <a:pt x="96" y="270"/>
                    <a:pt x="96" y="269"/>
                  </a:cubicBezTo>
                  <a:cubicBezTo>
                    <a:pt x="96" y="270"/>
                    <a:pt x="96" y="270"/>
                    <a:pt x="96" y="271"/>
                  </a:cubicBezTo>
                  <a:cubicBezTo>
                    <a:pt x="97" y="271"/>
                    <a:pt x="97" y="272"/>
                    <a:pt x="97" y="272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2" y="273"/>
                  </a:cubicBezTo>
                  <a:close/>
                  <a:moveTo>
                    <a:pt x="67" y="273"/>
                  </a:moveTo>
                  <a:cubicBezTo>
                    <a:pt x="67" y="273"/>
                    <a:pt x="66" y="272"/>
                    <a:pt x="66" y="271"/>
                  </a:cubicBezTo>
                  <a:cubicBezTo>
                    <a:pt x="66" y="270"/>
                    <a:pt x="66" y="270"/>
                    <a:pt x="65" y="270"/>
                  </a:cubicBezTo>
                  <a:cubicBezTo>
                    <a:pt x="63" y="270"/>
                    <a:pt x="60" y="270"/>
                    <a:pt x="58" y="270"/>
                  </a:cubicBezTo>
                  <a:cubicBezTo>
                    <a:pt x="58" y="270"/>
                    <a:pt x="58" y="270"/>
                    <a:pt x="57" y="270"/>
                  </a:cubicBezTo>
                  <a:cubicBezTo>
                    <a:pt x="58" y="271"/>
                    <a:pt x="58" y="272"/>
                    <a:pt x="58" y="273"/>
                  </a:cubicBezTo>
                  <a:cubicBezTo>
                    <a:pt x="59" y="273"/>
                    <a:pt x="59" y="273"/>
                    <a:pt x="59" y="273"/>
                  </a:cubicBezTo>
                  <a:cubicBezTo>
                    <a:pt x="61" y="273"/>
                    <a:pt x="62" y="273"/>
                    <a:pt x="64" y="273"/>
                  </a:cubicBezTo>
                  <a:cubicBezTo>
                    <a:pt x="65" y="273"/>
                    <a:pt x="66" y="273"/>
                    <a:pt x="67" y="273"/>
                  </a:cubicBezTo>
                  <a:close/>
                  <a:moveTo>
                    <a:pt x="100" y="230"/>
                  </a:moveTo>
                  <a:cubicBezTo>
                    <a:pt x="98" y="231"/>
                    <a:pt x="97" y="231"/>
                    <a:pt x="96" y="232"/>
                  </a:cubicBezTo>
                  <a:cubicBezTo>
                    <a:pt x="97" y="234"/>
                    <a:pt x="97" y="235"/>
                    <a:pt x="98" y="237"/>
                  </a:cubicBezTo>
                  <a:cubicBezTo>
                    <a:pt x="99" y="237"/>
                    <a:pt x="101" y="236"/>
                    <a:pt x="102" y="235"/>
                  </a:cubicBezTo>
                  <a:cubicBezTo>
                    <a:pt x="101" y="233"/>
                    <a:pt x="100" y="232"/>
                    <a:pt x="100" y="230"/>
                  </a:cubicBezTo>
                  <a:close/>
                  <a:moveTo>
                    <a:pt x="147" y="210"/>
                  </a:moveTo>
                  <a:cubicBezTo>
                    <a:pt x="148" y="209"/>
                    <a:pt x="149" y="209"/>
                    <a:pt x="151" y="208"/>
                  </a:cubicBezTo>
                  <a:cubicBezTo>
                    <a:pt x="150" y="207"/>
                    <a:pt x="149" y="205"/>
                    <a:pt x="149" y="203"/>
                  </a:cubicBezTo>
                  <a:cubicBezTo>
                    <a:pt x="147" y="204"/>
                    <a:pt x="145" y="204"/>
                    <a:pt x="144" y="205"/>
                  </a:cubicBezTo>
                  <a:cubicBezTo>
                    <a:pt x="145" y="206"/>
                    <a:pt x="146" y="208"/>
                    <a:pt x="147" y="210"/>
                  </a:cubicBezTo>
                  <a:close/>
                  <a:moveTo>
                    <a:pt x="141" y="234"/>
                  </a:moveTo>
                  <a:cubicBezTo>
                    <a:pt x="143" y="234"/>
                    <a:pt x="144" y="234"/>
                    <a:pt x="146" y="233"/>
                  </a:cubicBezTo>
                  <a:cubicBezTo>
                    <a:pt x="145" y="232"/>
                    <a:pt x="144" y="230"/>
                    <a:pt x="143" y="228"/>
                  </a:cubicBezTo>
                  <a:cubicBezTo>
                    <a:pt x="142" y="229"/>
                    <a:pt x="140" y="229"/>
                    <a:pt x="139" y="230"/>
                  </a:cubicBezTo>
                  <a:cubicBezTo>
                    <a:pt x="140" y="231"/>
                    <a:pt x="140" y="233"/>
                    <a:pt x="141" y="234"/>
                  </a:cubicBezTo>
                  <a:close/>
                  <a:moveTo>
                    <a:pt x="153" y="208"/>
                  </a:moveTo>
                  <a:cubicBezTo>
                    <a:pt x="154" y="207"/>
                    <a:pt x="156" y="207"/>
                    <a:pt x="157" y="206"/>
                  </a:cubicBezTo>
                  <a:cubicBezTo>
                    <a:pt x="156" y="204"/>
                    <a:pt x="156" y="203"/>
                    <a:pt x="155" y="202"/>
                  </a:cubicBezTo>
                  <a:cubicBezTo>
                    <a:pt x="154" y="202"/>
                    <a:pt x="152" y="202"/>
                    <a:pt x="150" y="203"/>
                  </a:cubicBezTo>
                  <a:cubicBezTo>
                    <a:pt x="151" y="205"/>
                    <a:pt x="152" y="206"/>
                    <a:pt x="153" y="208"/>
                  </a:cubicBezTo>
                  <a:close/>
                  <a:moveTo>
                    <a:pt x="101" y="260"/>
                  </a:moveTo>
                  <a:cubicBezTo>
                    <a:pt x="102" y="261"/>
                    <a:pt x="103" y="263"/>
                    <a:pt x="103" y="265"/>
                  </a:cubicBezTo>
                  <a:cubicBezTo>
                    <a:pt x="105" y="264"/>
                    <a:pt x="106" y="264"/>
                    <a:pt x="108" y="263"/>
                  </a:cubicBezTo>
                  <a:cubicBezTo>
                    <a:pt x="107" y="261"/>
                    <a:pt x="106" y="260"/>
                    <a:pt x="105" y="258"/>
                  </a:cubicBezTo>
                  <a:cubicBezTo>
                    <a:pt x="104" y="259"/>
                    <a:pt x="103" y="259"/>
                    <a:pt x="101" y="260"/>
                  </a:cubicBezTo>
                  <a:close/>
                  <a:moveTo>
                    <a:pt x="115" y="262"/>
                  </a:moveTo>
                  <a:cubicBezTo>
                    <a:pt x="113" y="263"/>
                    <a:pt x="111" y="264"/>
                    <a:pt x="110" y="264"/>
                  </a:cubicBezTo>
                  <a:cubicBezTo>
                    <a:pt x="111" y="266"/>
                    <a:pt x="111" y="267"/>
                    <a:pt x="112" y="268"/>
                  </a:cubicBezTo>
                  <a:cubicBezTo>
                    <a:pt x="113" y="268"/>
                    <a:pt x="114" y="268"/>
                    <a:pt x="115" y="268"/>
                  </a:cubicBezTo>
                  <a:cubicBezTo>
                    <a:pt x="115" y="268"/>
                    <a:pt x="116" y="267"/>
                    <a:pt x="117" y="267"/>
                  </a:cubicBezTo>
                  <a:cubicBezTo>
                    <a:pt x="116" y="266"/>
                    <a:pt x="115" y="264"/>
                    <a:pt x="115" y="262"/>
                  </a:cubicBezTo>
                  <a:close/>
                  <a:moveTo>
                    <a:pt x="127" y="187"/>
                  </a:moveTo>
                  <a:cubicBezTo>
                    <a:pt x="128" y="188"/>
                    <a:pt x="129" y="190"/>
                    <a:pt x="129" y="191"/>
                  </a:cubicBezTo>
                  <a:cubicBezTo>
                    <a:pt x="131" y="190"/>
                    <a:pt x="132" y="190"/>
                    <a:pt x="134" y="189"/>
                  </a:cubicBezTo>
                  <a:cubicBezTo>
                    <a:pt x="133" y="188"/>
                    <a:pt x="133" y="186"/>
                    <a:pt x="132" y="185"/>
                  </a:cubicBezTo>
                  <a:cubicBezTo>
                    <a:pt x="130" y="185"/>
                    <a:pt x="129" y="186"/>
                    <a:pt x="127" y="187"/>
                  </a:cubicBezTo>
                  <a:close/>
                  <a:moveTo>
                    <a:pt x="133" y="184"/>
                  </a:moveTo>
                  <a:cubicBezTo>
                    <a:pt x="134" y="186"/>
                    <a:pt x="135" y="187"/>
                    <a:pt x="136" y="189"/>
                  </a:cubicBezTo>
                  <a:cubicBezTo>
                    <a:pt x="137" y="188"/>
                    <a:pt x="139" y="188"/>
                    <a:pt x="141" y="187"/>
                  </a:cubicBezTo>
                  <a:cubicBezTo>
                    <a:pt x="140" y="186"/>
                    <a:pt x="139" y="184"/>
                    <a:pt x="139" y="183"/>
                  </a:cubicBezTo>
                  <a:cubicBezTo>
                    <a:pt x="137" y="183"/>
                    <a:pt x="135" y="184"/>
                    <a:pt x="133" y="184"/>
                  </a:cubicBezTo>
                  <a:close/>
                  <a:moveTo>
                    <a:pt x="124" y="205"/>
                  </a:moveTo>
                  <a:cubicBezTo>
                    <a:pt x="124" y="203"/>
                    <a:pt x="123" y="201"/>
                    <a:pt x="122" y="200"/>
                  </a:cubicBezTo>
                  <a:cubicBezTo>
                    <a:pt x="121" y="201"/>
                    <a:pt x="119" y="201"/>
                    <a:pt x="118" y="202"/>
                  </a:cubicBezTo>
                  <a:cubicBezTo>
                    <a:pt x="119" y="203"/>
                    <a:pt x="119" y="205"/>
                    <a:pt x="120" y="206"/>
                  </a:cubicBezTo>
                  <a:cubicBezTo>
                    <a:pt x="122" y="206"/>
                    <a:pt x="123" y="205"/>
                    <a:pt x="124" y="205"/>
                  </a:cubicBezTo>
                  <a:close/>
                  <a:moveTo>
                    <a:pt x="116" y="243"/>
                  </a:moveTo>
                  <a:cubicBezTo>
                    <a:pt x="118" y="242"/>
                    <a:pt x="120" y="241"/>
                    <a:pt x="121" y="241"/>
                  </a:cubicBezTo>
                  <a:cubicBezTo>
                    <a:pt x="121" y="240"/>
                    <a:pt x="120" y="237"/>
                    <a:pt x="120" y="237"/>
                  </a:cubicBezTo>
                  <a:cubicBezTo>
                    <a:pt x="118" y="238"/>
                    <a:pt x="116" y="238"/>
                    <a:pt x="114" y="239"/>
                  </a:cubicBezTo>
                  <a:cubicBezTo>
                    <a:pt x="115" y="240"/>
                    <a:pt x="115" y="241"/>
                    <a:pt x="116" y="243"/>
                  </a:cubicBezTo>
                  <a:close/>
                  <a:moveTo>
                    <a:pt x="108" y="245"/>
                  </a:moveTo>
                  <a:cubicBezTo>
                    <a:pt x="110" y="245"/>
                    <a:pt x="112" y="244"/>
                    <a:pt x="114" y="243"/>
                  </a:cubicBezTo>
                  <a:cubicBezTo>
                    <a:pt x="114" y="242"/>
                    <a:pt x="113" y="241"/>
                    <a:pt x="113" y="240"/>
                  </a:cubicBezTo>
                  <a:cubicBezTo>
                    <a:pt x="111" y="241"/>
                    <a:pt x="109" y="241"/>
                    <a:pt x="107" y="242"/>
                  </a:cubicBezTo>
                  <a:cubicBezTo>
                    <a:pt x="107" y="243"/>
                    <a:pt x="108" y="244"/>
                    <a:pt x="108" y="245"/>
                  </a:cubicBezTo>
                  <a:close/>
                  <a:moveTo>
                    <a:pt x="153" y="223"/>
                  </a:moveTo>
                  <a:cubicBezTo>
                    <a:pt x="154" y="223"/>
                    <a:pt x="155" y="223"/>
                    <a:pt x="157" y="222"/>
                  </a:cubicBezTo>
                  <a:cubicBezTo>
                    <a:pt x="156" y="221"/>
                    <a:pt x="155" y="219"/>
                    <a:pt x="155" y="217"/>
                  </a:cubicBezTo>
                  <a:cubicBezTo>
                    <a:pt x="153" y="218"/>
                    <a:pt x="152" y="218"/>
                    <a:pt x="150" y="218"/>
                  </a:cubicBezTo>
                  <a:cubicBezTo>
                    <a:pt x="151" y="220"/>
                    <a:pt x="152" y="222"/>
                    <a:pt x="153" y="223"/>
                  </a:cubicBezTo>
                  <a:close/>
                  <a:moveTo>
                    <a:pt x="141" y="198"/>
                  </a:moveTo>
                  <a:cubicBezTo>
                    <a:pt x="142" y="198"/>
                    <a:pt x="144" y="197"/>
                    <a:pt x="146" y="197"/>
                  </a:cubicBezTo>
                  <a:cubicBezTo>
                    <a:pt x="145" y="195"/>
                    <a:pt x="144" y="194"/>
                    <a:pt x="144" y="193"/>
                  </a:cubicBezTo>
                  <a:cubicBezTo>
                    <a:pt x="142" y="193"/>
                    <a:pt x="140" y="194"/>
                    <a:pt x="139" y="194"/>
                  </a:cubicBezTo>
                  <a:cubicBezTo>
                    <a:pt x="139" y="196"/>
                    <a:pt x="140" y="197"/>
                    <a:pt x="141" y="198"/>
                  </a:cubicBezTo>
                  <a:close/>
                  <a:moveTo>
                    <a:pt x="148" y="198"/>
                  </a:moveTo>
                  <a:cubicBezTo>
                    <a:pt x="149" y="199"/>
                    <a:pt x="149" y="200"/>
                    <a:pt x="150" y="202"/>
                  </a:cubicBezTo>
                  <a:cubicBezTo>
                    <a:pt x="151" y="201"/>
                    <a:pt x="153" y="201"/>
                    <a:pt x="155" y="200"/>
                  </a:cubicBezTo>
                  <a:cubicBezTo>
                    <a:pt x="154" y="199"/>
                    <a:pt x="153" y="197"/>
                    <a:pt x="152" y="196"/>
                  </a:cubicBezTo>
                  <a:cubicBezTo>
                    <a:pt x="151" y="196"/>
                    <a:pt x="149" y="197"/>
                    <a:pt x="148" y="198"/>
                  </a:cubicBezTo>
                  <a:close/>
                  <a:moveTo>
                    <a:pt x="94" y="246"/>
                  </a:moveTo>
                  <a:cubicBezTo>
                    <a:pt x="95" y="245"/>
                    <a:pt x="99" y="244"/>
                    <a:pt x="99" y="243"/>
                  </a:cubicBezTo>
                  <a:cubicBezTo>
                    <a:pt x="99" y="242"/>
                    <a:pt x="98" y="241"/>
                    <a:pt x="98" y="240"/>
                  </a:cubicBezTo>
                  <a:cubicBezTo>
                    <a:pt x="96" y="241"/>
                    <a:pt x="94" y="242"/>
                    <a:pt x="93" y="243"/>
                  </a:cubicBezTo>
                  <a:cubicBezTo>
                    <a:pt x="93" y="244"/>
                    <a:pt x="94" y="245"/>
                    <a:pt x="94" y="246"/>
                  </a:cubicBezTo>
                  <a:close/>
                  <a:moveTo>
                    <a:pt x="127" y="205"/>
                  </a:moveTo>
                  <a:cubicBezTo>
                    <a:pt x="127" y="206"/>
                    <a:pt x="128" y="207"/>
                    <a:pt x="128" y="208"/>
                  </a:cubicBezTo>
                  <a:cubicBezTo>
                    <a:pt x="130" y="208"/>
                    <a:pt x="132" y="207"/>
                    <a:pt x="134" y="206"/>
                  </a:cubicBezTo>
                  <a:cubicBezTo>
                    <a:pt x="134" y="205"/>
                    <a:pt x="133" y="204"/>
                    <a:pt x="133" y="203"/>
                  </a:cubicBezTo>
                  <a:cubicBezTo>
                    <a:pt x="131" y="204"/>
                    <a:pt x="129" y="205"/>
                    <a:pt x="127" y="205"/>
                  </a:cubicBezTo>
                  <a:close/>
                  <a:moveTo>
                    <a:pt x="113" y="270"/>
                  </a:moveTo>
                  <a:cubicBezTo>
                    <a:pt x="113" y="271"/>
                    <a:pt x="114" y="272"/>
                    <a:pt x="115" y="273"/>
                  </a:cubicBezTo>
                  <a:cubicBezTo>
                    <a:pt x="115" y="273"/>
                    <a:pt x="115" y="273"/>
                    <a:pt x="116" y="273"/>
                  </a:cubicBezTo>
                  <a:cubicBezTo>
                    <a:pt x="117" y="273"/>
                    <a:pt x="117" y="273"/>
                    <a:pt x="118" y="273"/>
                  </a:cubicBezTo>
                  <a:cubicBezTo>
                    <a:pt x="119" y="273"/>
                    <a:pt x="119" y="273"/>
                    <a:pt x="120" y="273"/>
                  </a:cubicBezTo>
                  <a:cubicBezTo>
                    <a:pt x="119" y="271"/>
                    <a:pt x="118" y="270"/>
                    <a:pt x="118" y="268"/>
                  </a:cubicBezTo>
                  <a:cubicBezTo>
                    <a:pt x="116" y="269"/>
                    <a:pt x="114" y="269"/>
                    <a:pt x="113" y="270"/>
                  </a:cubicBezTo>
                  <a:close/>
                  <a:moveTo>
                    <a:pt x="110" y="212"/>
                  </a:moveTo>
                  <a:cubicBezTo>
                    <a:pt x="108" y="213"/>
                    <a:pt x="106" y="214"/>
                    <a:pt x="104" y="215"/>
                  </a:cubicBezTo>
                  <a:cubicBezTo>
                    <a:pt x="104" y="216"/>
                    <a:pt x="105" y="217"/>
                    <a:pt x="105" y="218"/>
                  </a:cubicBezTo>
                  <a:cubicBezTo>
                    <a:pt x="107" y="217"/>
                    <a:pt x="109" y="216"/>
                    <a:pt x="111" y="215"/>
                  </a:cubicBezTo>
                  <a:cubicBezTo>
                    <a:pt x="111" y="214"/>
                    <a:pt x="111" y="213"/>
                    <a:pt x="110" y="212"/>
                  </a:cubicBezTo>
                  <a:close/>
                  <a:moveTo>
                    <a:pt x="134" y="202"/>
                  </a:moveTo>
                  <a:cubicBezTo>
                    <a:pt x="135" y="204"/>
                    <a:pt x="135" y="205"/>
                    <a:pt x="136" y="206"/>
                  </a:cubicBezTo>
                  <a:cubicBezTo>
                    <a:pt x="138" y="205"/>
                    <a:pt x="140" y="204"/>
                    <a:pt x="142" y="204"/>
                  </a:cubicBezTo>
                  <a:cubicBezTo>
                    <a:pt x="141" y="203"/>
                    <a:pt x="141" y="202"/>
                    <a:pt x="140" y="200"/>
                  </a:cubicBezTo>
                  <a:cubicBezTo>
                    <a:pt x="138" y="201"/>
                    <a:pt x="136" y="202"/>
                    <a:pt x="134" y="202"/>
                  </a:cubicBezTo>
                  <a:close/>
                  <a:moveTo>
                    <a:pt x="64" y="184"/>
                  </a:moveTo>
                  <a:cubicBezTo>
                    <a:pt x="62" y="184"/>
                    <a:pt x="60" y="184"/>
                    <a:pt x="58" y="184"/>
                  </a:cubicBezTo>
                  <a:cubicBezTo>
                    <a:pt x="60" y="187"/>
                    <a:pt x="61" y="189"/>
                    <a:pt x="62" y="192"/>
                  </a:cubicBezTo>
                  <a:cubicBezTo>
                    <a:pt x="63" y="189"/>
                    <a:pt x="63" y="187"/>
                    <a:pt x="64" y="184"/>
                  </a:cubicBezTo>
                  <a:close/>
                  <a:moveTo>
                    <a:pt x="57" y="273"/>
                  </a:moveTo>
                  <a:cubicBezTo>
                    <a:pt x="56" y="272"/>
                    <a:pt x="56" y="271"/>
                    <a:pt x="55" y="270"/>
                  </a:cubicBezTo>
                  <a:cubicBezTo>
                    <a:pt x="54" y="270"/>
                    <a:pt x="52" y="270"/>
                    <a:pt x="50" y="270"/>
                  </a:cubicBezTo>
                  <a:cubicBezTo>
                    <a:pt x="50" y="271"/>
                    <a:pt x="51" y="272"/>
                    <a:pt x="51" y="273"/>
                  </a:cubicBezTo>
                  <a:cubicBezTo>
                    <a:pt x="52" y="274"/>
                    <a:pt x="53" y="274"/>
                    <a:pt x="55" y="274"/>
                  </a:cubicBezTo>
                  <a:cubicBezTo>
                    <a:pt x="55" y="274"/>
                    <a:pt x="55" y="274"/>
                    <a:pt x="55" y="274"/>
                  </a:cubicBezTo>
                  <a:cubicBezTo>
                    <a:pt x="56" y="273"/>
                    <a:pt x="56" y="273"/>
                    <a:pt x="57" y="273"/>
                  </a:cubicBezTo>
                  <a:close/>
                  <a:moveTo>
                    <a:pt x="97" y="224"/>
                  </a:moveTo>
                  <a:cubicBezTo>
                    <a:pt x="96" y="224"/>
                    <a:pt x="96" y="225"/>
                    <a:pt x="95" y="225"/>
                  </a:cubicBezTo>
                  <a:cubicBezTo>
                    <a:pt x="94" y="226"/>
                    <a:pt x="94" y="226"/>
                    <a:pt x="93" y="226"/>
                  </a:cubicBezTo>
                  <a:cubicBezTo>
                    <a:pt x="93" y="227"/>
                    <a:pt x="94" y="229"/>
                    <a:pt x="95" y="230"/>
                  </a:cubicBezTo>
                  <a:cubicBezTo>
                    <a:pt x="96" y="229"/>
                    <a:pt x="98" y="229"/>
                    <a:pt x="99" y="228"/>
                  </a:cubicBezTo>
                  <a:cubicBezTo>
                    <a:pt x="98" y="227"/>
                    <a:pt x="98" y="225"/>
                    <a:pt x="97" y="224"/>
                  </a:cubicBezTo>
                  <a:close/>
                  <a:moveTo>
                    <a:pt x="177" y="271"/>
                  </a:moveTo>
                  <a:cubicBezTo>
                    <a:pt x="178" y="271"/>
                    <a:pt x="178" y="271"/>
                    <a:pt x="178" y="271"/>
                  </a:cubicBezTo>
                  <a:cubicBezTo>
                    <a:pt x="180" y="271"/>
                    <a:pt x="181" y="271"/>
                    <a:pt x="182" y="271"/>
                  </a:cubicBezTo>
                  <a:cubicBezTo>
                    <a:pt x="184" y="271"/>
                    <a:pt x="185" y="270"/>
                    <a:pt x="186" y="270"/>
                  </a:cubicBezTo>
                  <a:cubicBezTo>
                    <a:pt x="187" y="270"/>
                    <a:pt x="187" y="270"/>
                    <a:pt x="188" y="269"/>
                  </a:cubicBezTo>
                  <a:cubicBezTo>
                    <a:pt x="187" y="269"/>
                    <a:pt x="187" y="268"/>
                    <a:pt x="186" y="267"/>
                  </a:cubicBezTo>
                  <a:cubicBezTo>
                    <a:pt x="186" y="267"/>
                    <a:pt x="185" y="268"/>
                    <a:pt x="184" y="268"/>
                  </a:cubicBezTo>
                  <a:cubicBezTo>
                    <a:pt x="184" y="268"/>
                    <a:pt x="184" y="268"/>
                    <a:pt x="183" y="268"/>
                  </a:cubicBezTo>
                  <a:cubicBezTo>
                    <a:pt x="183" y="269"/>
                    <a:pt x="182" y="270"/>
                    <a:pt x="181" y="269"/>
                  </a:cubicBezTo>
                  <a:cubicBezTo>
                    <a:pt x="181" y="269"/>
                    <a:pt x="181" y="269"/>
                    <a:pt x="180" y="269"/>
                  </a:cubicBezTo>
                  <a:cubicBezTo>
                    <a:pt x="180" y="269"/>
                    <a:pt x="179" y="270"/>
                    <a:pt x="178" y="270"/>
                  </a:cubicBezTo>
                  <a:cubicBezTo>
                    <a:pt x="178" y="270"/>
                    <a:pt x="178" y="271"/>
                    <a:pt x="177" y="271"/>
                  </a:cubicBezTo>
                  <a:close/>
                  <a:moveTo>
                    <a:pt x="124" y="198"/>
                  </a:moveTo>
                  <a:cubicBezTo>
                    <a:pt x="126" y="197"/>
                    <a:pt x="128" y="196"/>
                    <a:pt x="129" y="196"/>
                  </a:cubicBezTo>
                  <a:cubicBezTo>
                    <a:pt x="129" y="195"/>
                    <a:pt x="129" y="194"/>
                    <a:pt x="128" y="193"/>
                  </a:cubicBezTo>
                  <a:cubicBezTo>
                    <a:pt x="126" y="193"/>
                    <a:pt x="124" y="194"/>
                    <a:pt x="122" y="195"/>
                  </a:cubicBezTo>
                  <a:cubicBezTo>
                    <a:pt x="123" y="196"/>
                    <a:pt x="123" y="197"/>
                    <a:pt x="124" y="198"/>
                  </a:cubicBezTo>
                  <a:close/>
                  <a:moveTo>
                    <a:pt x="148" y="202"/>
                  </a:moveTo>
                  <a:cubicBezTo>
                    <a:pt x="147" y="201"/>
                    <a:pt x="147" y="199"/>
                    <a:pt x="146" y="198"/>
                  </a:cubicBezTo>
                  <a:cubicBezTo>
                    <a:pt x="145" y="199"/>
                    <a:pt x="143" y="199"/>
                    <a:pt x="142" y="200"/>
                  </a:cubicBezTo>
                  <a:cubicBezTo>
                    <a:pt x="142" y="201"/>
                    <a:pt x="143" y="202"/>
                    <a:pt x="143" y="203"/>
                  </a:cubicBezTo>
                  <a:cubicBezTo>
                    <a:pt x="145" y="203"/>
                    <a:pt x="146" y="202"/>
                    <a:pt x="148" y="202"/>
                  </a:cubicBezTo>
                  <a:close/>
                  <a:moveTo>
                    <a:pt x="43" y="269"/>
                  </a:moveTo>
                  <a:cubicBezTo>
                    <a:pt x="43" y="270"/>
                    <a:pt x="43" y="270"/>
                    <a:pt x="43" y="270"/>
                  </a:cubicBezTo>
                  <a:cubicBezTo>
                    <a:pt x="43" y="271"/>
                    <a:pt x="44" y="272"/>
                    <a:pt x="44" y="273"/>
                  </a:cubicBezTo>
                  <a:cubicBezTo>
                    <a:pt x="44" y="273"/>
                    <a:pt x="45" y="273"/>
                    <a:pt x="45" y="273"/>
                  </a:cubicBezTo>
                  <a:cubicBezTo>
                    <a:pt x="46" y="273"/>
                    <a:pt x="48" y="273"/>
                    <a:pt x="49" y="273"/>
                  </a:cubicBezTo>
                  <a:cubicBezTo>
                    <a:pt x="49" y="273"/>
                    <a:pt x="49" y="273"/>
                    <a:pt x="49" y="273"/>
                  </a:cubicBezTo>
                  <a:cubicBezTo>
                    <a:pt x="49" y="272"/>
                    <a:pt x="48" y="271"/>
                    <a:pt x="48" y="270"/>
                  </a:cubicBezTo>
                  <a:cubicBezTo>
                    <a:pt x="46" y="269"/>
                    <a:pt x="44" y="269"/>
                    <a:pt x="43" y="269"/>
                  </a:cubicBezTo>
                  <a:close/>
                  <a:moveTo>
                    <a:pt x="105" y="241"/>
                  </a:moveTo>
                  <a:cubicBezTo>
                    <a:pt x="104" y="240"/>
                    <a:pt x="103" y="238"/>
                    <a:pt x="103" y="237"/>
                  </a:cubicBezTo>
                  <a:cubicBezTo>
                    <a:pt x="101" y="238"/>
                    <a:pt x="100" y="238"/>
                    <a:pt x="99" y="239"/>
                  </a:cubicBezTo>
                  <a:cubicBezTo>
                    <a:pt x="100" y="240"/>
                    <a:pt x="100" y="242"/>
                    <a:pt x="101" y="243"/>
                  </a:cubicBezTo>
                  <a:cubicBezTo>
                    <a:pt x="102" y="242"/>
                    <a:pt x="103" y="242"/>
                    <a:pt x="105" y="241"/>
                  </a:cubicBezTo>
                  <a:close/>
                  <a:moveTo>
                    <a:pt x="146" y="181"/>
                  </a:moveTo>
                  <a:cubicBezTo>
                    <a:pt x="144" y="182"/>
                    <a:pt x="142" y="182"/>
                    <a:pt x="140" y="183"/>
                  </a:cubicBezTo>
                  <a:cubicBezTo>
                    <a:pt x="141" y="184"/>
                    <a:pt x="142" y="185"/>
                    <a:pt x="142" y="186"/>
                  </a:cubicBezTo>
                  <a:cubicBezTo>
                    <a:pt x="144" y="185"/>
                    <a:pt x="145" y="185"/>
                    <a:pt x="147" y="184"/>
                  </a:cubicBezTo>
                  <a:cubicBezTo>
                    <a:pt x="147" y="183"/>
                    <a:pt x="146" y="182"/>
                    <a:pt x="146" y="181"/>
                  </a:cubicBezTo>
                  <a:close/>
                  <a:moveTo>
                    <a:pt x="61" y="52"/>
                  </a:moveTo>
                  <a:cubicBezTo>
                    <a:pt x="61" y="52"/>
                    <a:pt x="61" y="52"/>
                    <a:pt x="61" y="52"/>
                  </a:cubicBezTo>
                  <a:cubicBezTo>
                    <a:pt x="62" y="53"/>
                    <a:pt x="63" y="53"/>
                    <a:pt x="64" y="53"/>
                  </a:cubicBezTo>
                  <a:cubicBezTo>
                    <a:pt x="69" y="55"/>
                    <a:pt x="74" y="55"/>
                    <a:pt x="79" y="55"/>
                  </a:cubicBezTo>
                  <a:cubicBezTo>
                    <a:pt x="79" y="55"/>
                    <a:pt x="80" y="55"/>
                    <a:pt x="80" y="54"/>
                  </a:cubicBezTo>
                  <a:cubicBezTo>
                    <a:pt x="78" y="54"/>
                    <a:pt x="62" y="52"/>
                    <a:pt x="61" y="52"/>
                  </a:cubicBezTo>
                  <a:close/>
                  <a:moveTo>
                    <a:pt x="150" y="191"/>
                  </a:moveTo>
                  <a:cubicBezTo>
                    <a:pt x="148" y="192"/>
                    <a:pt x="147" y="192"/>
                    <a:pt x="145" y="192"/>
                  </a:cubicBezTo>
                  <a:cubicBezTo>
                    <a:pt x="146" y="194"/>
                    <a:pt x="147" y="195"/>
                    <a:pt x="147" y="196"/>
                  </a:cubicBezTo>
                  <a:cubicBezTo>
                    <a:pt x="148" y="196"/>
                    <a:pt x="149" y="195"/>
                    <a:pt x="150" y="195"/>
                  </a:cubicBezTo>
                  <a:cubicBezTo>
                    <a:pt x="151" y="195"/>
                    <a:pt x="151" y="195"/>
                    <a:pt x="152" y="195"/>
                  </a:cubicBezTo>
                  <a:cubicBezTo>
                    <a:pt x="151" y="193"/>
                    <a:pt x="151" y="192"/>
                    <a:pt x="150" y="191"/>
                  </a:cubicBezTo>
                  <a:close/>
                  <a:moveTo>
                    <a:pt x="104" y="266"/>
                  </a:moveTo>
                  <a:cubicBezTo>
                    <a:pt x="105" y="267"/>
                    <a:pt x="105" y="268"/>
                    <a:pt x="106" y="270"/>
                  </a:cubicBezTo>
                  <a:cubicBezTo>
                    <a:pt x="107" y="269"/>
                    <a:pt x="109" y="269"/>
                    <a:pt x="110" y="269"/>
                  </a:cubicBezTo>
                  <a:cubicBezTo>
                    <a:pt x="110" y="267"/>
                    <a:pt x="109" y="266"/>
                    <a:pt x="108" y="265"/>
                  </a:cubicBezTo>
                  <a:cubicBezTo>
                    <a:pt x="107" y="265"/>
                    <a:pt x="106" y="266"/>
                    <a:pt x="104" y="266"/>
                  </a:cubicBezTo>
                  <a:close/>
                  <a:moveTo>
                    <a:pt x="117" y="200"/>
                  </a:moveTo>
                  <a:cubicBezTo>
                    <a:pt x="119" y="200"/>
                    <a:pt x="120" y="199"/>
                    <a:pt x="122" y="198"/>
                  </a:cubicBezTo>
                  <a:cubicBezTo>
                    <a:pt x="122" y="197"/>
                    <a:pt x="121" y="196"/>
                    <a:pt x="121" y="195"/>
                  </a:cubicBezTo>
                  <a:cubicBezTo>
                    <a:pt x="119" y="196"/>
                    <a:pt x="117" y="197"/>
                    <a:pt x="116" y="197"/>
                  </a:cubicBezTo>
                  <a:cubicBezTo>
                    <a:pt x="116" y="198"/>
                    <a:pt x="117" y="199"/>
                    <a:pt x="117" y="200"/>
                  </a:cubicBezTo>
                  <a:close/>
                  <a:moveTo>
                    <a:pt x="100" y="245"/>
                  </a:moveTo>
                  <a:cubicBezTo>
                    <a:pt x="98" y="246"/>
                    <a:pt x="97" y="247"/>
                    <a:pt x="95" y="248"/>
                  </a:cubicBezTo>
                  <a:cubicBezTo>
                    <a:pt x="95" y="248"/>
                    <a:pt x="96" y="249"/>
                    <a:pt x="96" y="250"/>
                  </a:cubicBezTo>
                  <a:cubicBezTo>
                    <a:pt x="98" y="249"/>
                    <a:pt x="100" y="249"/>
                    <a:pt x="101" y="248"/>
                  </a:cubicBezTo>
                  <a:cubicBezTo>
                    <a:pt x="101" y="247"/>
                    <a:pt x="101" y="246"/>
                    <a:pt x="100" y="245"/>
                  </a:cubicBezTo>
                  <a:close/>
                  <a:moveTo>
                    <a:pt x="93" y="246"/>
                  </a:moveTo>
                  <a:cubicBezTo>
                    <a:pt x="92" y="246"/>
                    <a:pt x="92" y="245"/>
                    <a:pt x="91" y="244"/>
                  </a:cubicBezTo>
                  <a:cubicBezTo>
                    <a:pt x="91" y="244"/>
                    <a:pt x="91" y="244"/>
                    <a:pt x="91" y="244"/>
                  </a:cubicBezTo>
                  <a:cubicBezTo>
                    <a:pt x="90" y="244"/>
                    <a:pt x="86" y="247"/>
                    <a:pt x="85" y="247"/>
                  </a:cubicBezTo>
                  <a:cubicBezTo>
                    <a:pt x="86" y="248"/>
                    <a:pt x="86" y="248"/>
                    <a:pt x="86" y="249"/>
                  </a:cubicBezTo>
                  <a:cubicBezTo>
                    <a:pt x="88" y="248"/>
                    <a:pt x="90" y="247"/>
                    <a:pt x="93" y="246"/>
                  </a:cubicBezTo>
                  <a:close/>
                  <a:moveTo>
                    <a:pt x="88" y="253"/>
                  </a:moveTo>
                  <a:cubicBezTo>
                    <a:pt x="90" y="253"/>
                    <a:pt x="92" y="252"/>
                    <a:pt x="95" y="251"/>
                  </a:cubicBezTo>
                  <a:cubicBezTo>
                    <a:pt x="94" y="250"/>
                    <a:pt x="94" y="249"/>
                    <a:pt x="93" y="248"/>
                  </a:cubicBezTo>
                  <a:cubicBezTo>
                    <a:pt x="91" y="249"/>
                    <a:pt x="89" y="250"/>
                    <a:pt x="87" y="251"/>
                  </a:cubicBezTo>
                  <a:cubicBezTo>
                    <a:pt x="87" y="252"/>
                    <a:pt x="88" y="253"/>
                    <a:pt x="88" y="253"/>
                  </a:cubicBezTo>
                  <a:close/>
                  <a:moveTo>
                    <a:pt x="135" y="192"/>
                  </a:moveTo>
                  <a:cubicBezTo>
                    <a:pt x="135" y="192"/>
                    <a:pt x="134" y="191"/>
                    <a:pt x="134" y="191"/>
                  </a:cubicBezTo>
                  <a:cubicBezTo>
                    <a:pt x="133" y="191"/>
                    <a:pt x="131" y="192"/>
                    <a:pt x="130" y="192"/>
                  </a:cubicBezTo>
                  <a:cubicBezTo>
                    <a:pt x="130" y="193"/>
                    <a:pt x="131" y="194"/>
                    <a:pt x="131" y="195"/>
                  </a:cubicBezTo>
                  <a:cubicBezTo>
                    <a:pt x="133" y="195"/>
                    <a:pt x="135" y="194"/>
                    <a:pt x="136" y="194"/>
                  </a:cubicBezTo>
                  <a:cubicBezTo>
                    <a:pt x="136" y="193"/>
                    <a:pt x="136" y="192"/>
                    <a:pt x="135" y="192"/>
                  </a:cubicBezTo>
                  <a:close/>
                  <a:moveTo>
                    <a:pt x="151" y="154"/>
                  </a:moveTo>
                  <a:cubicBezTo>
                    <a:pt x="151" y="154"/>
                    <a:pt x="151" y="154"/>
                    <a:pt x="151" y="154"/>
                  </a:cubicBezTo>
                  <a:cubicBezTo>
                    <a:pt x="150" y="154"/>
                    <a:pt x="149" y="153"/>
                    <a:pt x="148" y="153"/>
                  </a:cubicBezTo>
                  <a:cubicBezTo>
                    <a:pt x="146" y="153"/>
                    <a:pt x="147" y="152"/>
                    <a:pt x="145" y="154"/>
                  </a:cubicBezTo>
                  <a:cubicBezTo>
                    <a:pt x="144" y="155"/>
                    <a:pt x="143" y="156"/>
                    <a:pt x="142" y="157"/>
                  </a:cubicBezTo>
                  <a:cubicBezTo>
                    <a:pt x="145" y="156"/>
                    <a:pt x="148" y="156"/>
                    <a:pt x="151" y="154"/>
                  </a:cubicBezTo>
                  <a:close/>
                  <a:moveTo>
                    <a:pt x="125" y="206"/>
                  </a:moveTo>
                  <a:cubicBezTo>
                    <a:pt x="124" y="207"/>
                    <a:pt x="122" y="207"/>
                    <a:pt x="121" y="208"/>
                  </a:cubicBezTo>
                  <a:cubicBezTo>
                    <a:pt x="121" y="209"/>
                    <a:pt x="122" y="210"/>
                    <a:pt x="122" y="211"/>
                  </a:cubicBezTo>
                  <a:cubicBezTo>
                    <a:pt x="124" y="210"/>
                    <a:pt x="125" y="210"/>
                    <a:pt x="126" y="209"/>
                  </a:cubicBezTo>
                  <a:cubicBezTo>
                    <a:pt x="126" y="208"/>
                    <a:pt x="126" y="207"/>
                    <a:pt x="125" y="206"/>
                  </a:cubicBezTo>
                  <a:close/>
                  <a:moveTo>
                    <a:pt x="14" y="265"/>
                  </a:moveTo>
                  <a:cubicBezTo>
                    <a:pt x="12" y="261"/>
                    <a:pt x="11" y="257"/>
                    <a:pt x="10" y="253"/>
                  </a:cubicBezTo>
                  <a:cubicBezTo>
                    <a:pt x="10" y="256"/>
                    <a:pt x="10" y="258"/>
                    <a:pt x="10" y="261"/>
                  </a:cubicBezTo>
                  <a:cubicBezTo>
                    <a:pt x="10" y="261"/>
                    <a:pt x="10" y="262"/>
                    <a:pt x="11" y="263"/>
                  </a:cubicBezTo>
                  <a:cubicBezTo>
                    <a:pt x="11" y="263"/>
                    <a:pt x="11" y="264"/>
                    <a:pt x="11" y="264"/>
                  </a:cubicBezTo>
                  <a:cubicBezTo>
                    <a:pt x="12" y="264"/>
                    <a:pt x="13" y="264"/>
                    <a:pt x="14" y="265"/>
                  </a:cubicBezTo>
                  <a:close/>
                  <a:moveTo>
                    <a:pt x="158" y="190"/>
                  </a:moveTo>
                  <a:cubicBezTo>
                    <a:pt x="156" y="190"/>
                    <a:pt x="154" y="191"/>
                    <a:pt x="152" y="191"/>
                  </a:cubicBezTo>
                  <a:cubicBezTo>
                    <a:pt x="152" y="192"/>
                    <a:pt x="153" y="193"/>
                    <a:pt x="153" y="194"/>
                  </a:cubicBezTo>
                  <a:cubicBezTo>
                    <a:pt x="155" y="193"/>
                    <a:pt x="157" y="192"/>
                    <a:pt x="158" y="191"/>
                  </a:cubicBezTo>
                  <a:cubicBezTo>
                    <a:pt x="158" y="191"/>
                    <a:pt x="158" y="190"/>
                    <a:pt x="158" y="190"/>
                  </a:cubicBezTo>
                  <a:close/>
                  <a:moveTo>
                    <a:pt x="58" y="258"/>
                  </a:moveTo>
                  <a:cubicBezTo>
                    <a:pt x="58" y="257"/>
                    <a:pt x="58" y="257"/>
                    <a:pt x="59" y="256"/>
                  </a:cubicBezTo>
                  <a:cubicBezTo>
                    <a:pt x="56" y="256"/>
                    <a:pt x="54" y="256"/>
                    <a:pt x="52" y="256"/>
                  </a:cubicBezTo>
                  <a:cubicBezTo>
                    <a:pt x="52" y="257"/>
                    <a:pt x="53" y="258"/>
                    <a:pt x="53" y="258"/>
                  </a:cubicBezTo>
                  <a:cubicBezTo>
                    <a:pt x="53" y="258"/>
                    <a:pt x="54" y="258"/>
                    <a:pt x="54" y="258"/>
                  </a:cubicBezTo>
                  <a:cubicBezTo>
                    <a:pt x="55" y="258"/>
                    <a:pt x="55" y="258"/>
                    <a:pt x="56" y="258"/>
                  </a:cubicBezTo>
                  <a:cubicBezTo>
                    <a:pt x="56" y="257"/>
                    <a:pt x="57" y="257"/>
                    <a:pt x="58" y="258"/>
                  </a:cubicBezTo>
                  <a:cubicBezTo>
                    <a:pt x="58" y="258"/>
                    <a:pt x="58" y="258"/>
                    <a:pt x="58" y="258"/>
                  </a:cubicBezTo>
                  <a:close/>
                  <a:moveTo>
                    <a:pt x="59" y="35"/>
                  </a:moveTo>
                  <a:cubicBezTo>
                    <a:pt x="57" y="35"/>
                    <a:pt x="55" y="37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5" y="40"/>
                    <a:pt x="57" y="38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lose/>
                  <a:moveTo>
                    <a:pt x="107" y="246"/>
                  </a:moveTo>
                  <a:cubicBezTo>
                    <a:pt x="106" y="245"/>
                    <a:pt x="106" y="244"/>
                    <a:pt x="105" y="243"/>
                  </a:cubicBezTo>
                  <a:cubicBezTo>
                    <a:pt x="104" y="243"/>
                    <a:pt x="103" y="244"/>
                    <a:pt x="102" y="244"/>
                  </a:cubicBezTo>
                  <a:cubicBezTo>
                    <a:pt x="102" y="245"/>
                    <a:pt x="103" y="246"/>
                    <a:pt x="103" y="247"/>
                  </a:cubicBezTo>
                  <a:cubicBezTo>
                    <a:pt x="104" y="247"/>
                    <a:pt x="105" y="246"/>
                    <a:pt x="107" y="246"/>
                  </a:cubicBezTo>
                  <a:close/>
                  <a:moveTo>
                    <a:pt x="188" y="247"/>
                  </a:moveTo>
                  <a:cubicBezTo>
                    <a:pt x="188" y="245"/>
                    <a:pt x="184" y="232"/>
                    <a:pt x="183" y="231"/>
                  </a:cubicBezTo>
                  <a:cubicBezTo>
                    <a:pt x="183" y="233"/>
                    <a:pt x="184" y="235"/>
                    <a:pt x="184" y="236"/>
                  </a:cubicBezTo>
                  <a:cubicBezTo>
                    <a:pt x="184" y="237"/>
                    <a:pt x="185" y="239"/>
                    <a:pt x="185" y="240"/>
                  </a:cubicBezTo>
                  <a:cubicBezTo>
                    <a:pt x="186" y="242"/>
                    <a:pt x="187" y="244"/>
                    <a:pt x="188" y="246"/>
                  </a:cubicBezTo>
                  <a:cubicBezTo>
                    <a:pt x="188" y="246"/>
                    <a:pt x="188" y="246"/>
                    <a:pt x="188" y="247"/>
                  </a:cubicBezTo>
                  <a:close/>
                  <a:moveTo>
                    <a:pt x="98" y="221"/>
                  </a:moveTo>
                  <a:cubicBezTo>
                    <a:pt x="100" y="220"/>
                    <a:pt x="102" y="219"/>
                    <a:pt x="103" y="218"/>
                  </a:cubicBezTo>
                  <a:cubicBezTo>
                    <a:pt x="103" y="218"/>
                    <a:pt x="103" y="217"/>
                    <a:pt x="102" y="216"/>
                  </a:cubicBezTo>
                  <a:cubicBezTo>
                    <a:pt x="101" y="217"/>
                    <a:pt x="99" y="218"/>
                    <a:pt x="97" y="219"/>
                  </a:cubicBezTo>
                  <a:cubicBezTo>
                    <a:pt x="98" y="220"/>
                    <a:pt x="98" y="220"/>
                    <a:pt x="98" y="221"/>
                  </a:cubicBezTo>
                  <a:close/>
                  <a:moveTo>
                    <a:pt x="88" y="127"/>
                  </a:moveTo>
                  <a:cubicBezTo>
                    <a:pt x="88" y="127"/>
                    <a:pt x="88" y="127"/>
                    <a:pt x="88" y="127"/>
                  </a:cubicBezTo>
                  <a:cubicBezTo>
                    <a:pt x="87" y="128"/>
                    <a:pt x="87" y="128"/>
                    <a:pt x="87" y="129"/>
                  </a:cubicBezTo>
                  <a:cubicBezTo>
                    <a:pt x="86" y="131"/>
                    <a:pt x="86" y="133"/>
                    <a:pt x="85" y="134"/>
                  </a:cubicBezTo>
                  <a:cubicBezTo>
                    <a:pt x="85" y="136"/>
                    <a:pt x="84" y="137"/>
                    <a:pt x="84" y="138"/>
                  </a:cubicBezTo>
                  <a:cubicBezTo>
                    <a:pt x="83" y="141"/>
                    <a:pt x="82" y="144"/>
                    <a:pt x="82" y="146"/>
                  </a:cubicBezTo>
                  <a:cubicBezTo>
                    <a:pt x="81" y="147"/>
                    <a:pt x="81" y="148"/>
                    <a:pt x="81" y="149"/>
                  </a:cubicBezTo>
                  <a:cubicBezTo>
                    <a:pt x="81" y="149"/>
                    <a:pt x="81" y="149"/>
                    <a:pt x="82" y="149"/>
                  </a:cubicBezTo>
                  <a:cubicBezTo>
                    <a:pt x="84" y="142"/>
                    <a:pt x="86" y="134"/>
                    <a:pt x="88" y="127"/>
                  </a:cubicBezTo>
                  <a:close/>
                  <a:moveTo>
                    <a:pt x="153" y="271"/>
                  </a:moveTo>
                  <a:cubicBezTo>
                    <a:pt x="153" y="271"/>
                    <a:pt x="153" y="271"/>
                    <a:pt x="153" y="271"/>
                  </a:cubicBezTo>
                  <a:cubicBezTo>
                    <a:pt x="156" y="271"/>
                    <a:pt x="158" y="271"/>
                    <a:pt x="160" y="270"/>
                  </a:cubicBezTo>
                  <a:cubicBezTo>
                    <a:pt x="160" y="270"/>
                    <a:pt x="160" y="269"/>
                    <a:pt x="160" y="269"/>
                  </a:cubicBezTo>
                  <a:cubicBezTo>
                    <a:pt x="159" y="268"/>
                    <a:pt x="159" y="268"/>
                    <a:pt x="159" y="267"/>
                  </a:cubicBezTo>
                  <a:cubicBezTo>
                    <a:pt x="158" y="267"/>
                    <a:pt x="158" y="266"/>
                    <a:pt x="158" y="266"/>
                  </a:cubicBezTo>
                  <a:cubicBezTo>
                    <a:pt x="158" y="267"/>
                    <a:pt x="158" y="268"/>
                    <a:pt x="157" y="268"/>
                  </a:cubicBezTo>
                  <a:cubicBezTo>
                    <a:pt x="156" y="269"/>
                    <a:pt x="155" y="270"/>
                    <a:pt x="154" y="270"/>
                  </a:cubicBezTo>
                  <a:cubicBezTo>
                    <a:pt x="154" y="271"/>
                    <a:pt x="154" y="271"/>
                    <a:pt x="153" y="271"/>
                  </a:cubicBezTo>
                  <a:close/>
                  <a:moveTo>
                    <a:pt x="145" y="191"/>
                  </a:moveTo>
                  <a:cubicBezTo>
                    <a:pt x="146" y="191"/>
                    <a:pt x="148" y="190"/>
                    <a:pt x="149" y="190"/>
                  </a:cubicBezTo>
                  <a:cubicBezTo>
                    <a:pt x="149" y="189"/>
                    <a:pt x="149" y="188"/>
                    <a:pt x="148" y="187"/>
                  </a:cubicBezTo>
                  <a:cubicBezTo>
                    <a:pt x="147" y="188"/>
                    <a:pt x="145" y="188"/>
                    <a:pt x="143" y="189"/>
                  </a:cubicBezTo>
                  <a:cubicBezTo>
                    <a:pt x="144" y="190"/>
                    <a:pt x="144" y="190"/>
                    <a:pt x="145" y="191"/>
                  </a:cubicBezTo>
                  <a:close/>
                  <a:moveTo>
                    <a:pt x="27" y="158"/>
                  </a:moveTo>
                  <a:cubicBezTo>
                    <a:pt x="26" y="160"/>
                    <a:pt x="20" y="184"/>
                    <a:pt x="20" y="186"/>
                  </a:cubicBezTo>
                  <a:cubicBezTo>
                    <a:pt x="22" y="176"/>
                    <a:pt x="26" y="167"/>
                    <a:pt x="27" y="158"/>
                  </a:cubicBezTo>
                  <a:close/>
                  <a:moveTo>
                    <a:pt x="142" y="189"/>
                  </a:moveTo>
                  <a:cubicBezTo>
                    <a:pt x="140" y="190"/>
                    <a:pt x="139" y="190"/>
                    <a:pt x="137" y="191"/>
                  </a:cubicBezTo>
                  <a:cubicBezTo>
                    <a:pt x="137" y="192"/>
                    <a:pt x="138" y="192"/>
                    <a:pt x="138" y="193"/>
                  </a:cubicBezTo>
                  <a:cubicBezTo>
                    <a:pt x="140" y="192"/>
                    <a:pt x="141" y="192"/>
                    <a:pt x="143" y="192"/>
                  </a:cubicBezTo>
                  <a:cubicBezTo>
                    <a:pt x="143" y="191"/>
                    <a:pt x="142" y="190"/>
                    <a:pt x="142" y="189"/>
                  </a:cubicBezTo>
                  <a:close/>
                  <a:moveTo>
                    <a:pt x="87" y="254"/>
                  </a:moveTo>
                  <a:cubicBezTo>
                    <a:pt x="86" y="253"/>
                    <a:pt x="86" y="253"/>
                    <a:pt x="86" y="252"/>
                  </a:cubicBezTo>
                  <a:cubicBezTo>
                    <a:pt x="84" y="253"/>
                    <a:pt x="83" y="253"/>
                    <a:pt x="82" y="254"/>
                  </a:cubicBezTo>
                  <a:cubicBezTo>
                    <a:pt x="82" y="254"/>
                    <a:pt x="82" y="254"/>
                    <a:pt x="81" y="255"/>
                  </a:cubicBezTo>
                  <a:cubicBezTo>
                    <a:pt x="81" y="255"/>
                    <a:pt x="80" y="255"/>
                    <a:pt x="80" y="255"/>
                  </a:cubicBezTo>
                  <a:cubicBezTo>
                    <a:pt x="80" y="255"/>
                    <a:pt x="81" y="256"/>
                    <a:pt x="81" y="257"/>
                  </a:cubicBezTo>
                  <a:cubicBezTo>
                    <a:pt x="83" y="256"/>
                    <a:pt x="85" y="255"/>
                    <a:pt x="87" y="254"/>
                  </a:cubicBezTo>
                  <a:close/>
                  <a:moveTo>
                    <a:pt x="150" y="187"/>
                  </a:moveTo>
                  <a:cubicBezTo>
                    <a:pt x="150" y="188"/>
                    <a:pt x="151" y="189"/>
                    <a:pt x="151" y="189"/>
                  </a:cubicBezTo>
                  <a:cubicBezTo>
                    <a:pt x="152" y="189"/>
                    <a:pt x="152" y="189"/>
                    <a:pt x="153" y="189"/>
                  </a:cubicBezTo>
                  <a:cubicBezTo>
                    <a:pt x="154" y="188"/>
                    <a:pt x="155" y="188"/>
                    <a:pt x="156" y="187"/>
                  </a:cubicBezTo>
                  <a:cubicBezTo>
                    <a:pt x="156" y="186"/>
                    <a:pt x="156" y="186"/>
                    <a:pt x="155" y="186"/>
                  </a:cubicBezTo>
                  <a:cubicBezTo>
                    <a:pt x="154" y="186"/>
                    <a:pt x="152" y="187"/>
                    <a:pt x="150" y="187"/>
                  </a:cubicBezTo>
                  <a:close/>
                  <a:moveTo>
                    <a:pt x="42" y="273"/>
                  </a:moveTo>
                  <a:cubicBezTo>
                    <a:pt x="42" y="272"/>
                    <a:pt x="41" y="271"/>
                    <a:pt x="41" y="270"/>
                  </a:cubicBezTo>
                  <a:cubicBezTo>
                    <a:pt x="41" y="269"/>
                    <a:pt x="40" y="269"/>
                    <a:pt x="40" y="269"/>
                  </a:cubicBezTo>
                  <a:cubicBezTo>
                    <a:pt x="40" y="269"/>
                    <a:pt x="39" y="269"/>
                    <a:pt x="38" y="269"/>
                  </a:cubicBezTo>
                  <a:cubicBezTo>
                    <a:pt x="38" y="269"/>
                    <a:pt x="38" y="269"/>
                    <a:pt x="37" y="269"/>
                  </a:cubicBezTo>
                  <a:cubicBezTo>
                    <a:pt x="38" y="270"/>
                    <a:pt x="38" y="271"/>
                    <a:pt x="39" y="272"/>
                  </a:cubicBezTo>
                  <a:cubicBezTo>
                    <a:pt x="39" y="272"/>
                    <a:pt x="39" y="273"/>
                    <a:pt x="39" y="273"/>
                  </a:cubicBezTo>
                  <a:cubicBezTo>
                    <a:pt x="40" y="273"/>
                    <a:pt x="41" y="273"/>
                    <a:pt x="42" y="273"/>
                  </a:cubicBezTo>
                  <a:close/>
                  <a:moveTo>
                    <a:pt x="76" y="157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74" y="159"/>
                    <a:pt x="73" y="161"/>
                    <a:pt x="71" y="163"/>
                  </a:cubicBezTo>
                  <a:cubicBezTo>
                    <a:pt x="72" y="163"/>
                    <a:pt x="72" y="163"/>
                    <a:pt x="73" y="164"/>
                  </a:cubicBezTo>
                  <a:cubicBezTo>
                    <a:pt x="73" y="164"/>
                    <a:pt x="73" y="163"/>
                    <a:pt x="73" y="163"/>
                  </a:cubicBezTo>
                  <a:cubicBezTo>
                    <a:pt x="74" y="163"/>
                    <a:pt x="74" y="162"/>
                    <a:pt x="75" y="161"/>
                  </a:cubicBezTo>
                  <a:cubicBezTo>
                    <a:pt x="75" y="160"/>
                    <a:pt x="76" y="158"/>
                    <a:pt x="76" y="157"/>
                  </a:cubicBezTo>
                  <a:close/>
                  <a:moveTo>
                    <a:pt x="158" y="153"/>
                  </a:moveTo>
                  <a:cubicBezTo>
                    <a:pt x="156" y="148"/>
                    <a:pt x="154" y="143"/>
                    <a:pt x="152" y="138"/>
                  </a:cubicBezTo>
                  <a:cubicBezTo>
                    <a:pt x="154" y="142"/>
                    <a:pt x="155" y="147"/>
                    <a:pt x="156" y="151"/>
                  </a:cubicBezTo>
                  <a:cubicBezTo>
                    <a:pt x="156" y="151"/>
                    <a:pt x="156" y="152"/>
                    <a:pt x="156" y="152"/>
                  </a:cubicBezTo>
                  <a:cubicBezTo>
                    <a:pt x="156" y="152"/>
                    <a:pt x="157" y="152"/>
                    <a:pt x="157" y="152"/>
                  </a:cubicBezTo>
                  <a:cubicBezTo>
                    <a:pt x="157" y="153"/>
                    <a:pt x="157" y="153"/>
                    <a:pt x="158" y="153"/>
                  </a:cubicBezTo>
                  <a:close/>
                  <a:moveTo>
                    <a:pt x="107" y="272"/>
                  </a:moveTo>
                  <a:cubicBezTo>
                    <a:pt x="107" y="272"/>
                    <a:pt x="107" y="272"/>
                    <a:pt x="108" y="273"/>
                  </a:cubicBezTo>
                  <a:cubicBezTo>
                    <a:pt x="108" y="273"/>
                    <a:pt x="108" y="273"/>
                    <a:pt x="109" y="273"/>
                  </a:cubicBezTo>
                  <a:cubicBezTo>
                    <a:pt x="109" y="273"/>
                    <a:pt x="110" y="273"/>
                    <a:pt x="110" y="273"/>
                  </a:cubicBezTo>
                  <a:cubicBezTo>
                    <a:pt x="111" y="273"/>
                    <a:pt x="111" y="273"/>
                    <a:pt x="112" y="273"/>
                  </a:cubicBezTo>
                  <a:cubicBezTo>
                    <a:pt x="112" y="272"/>
                    <a:pt x="112" y="271"/>
                    <a:pt x="111" y="270"/>
                  </a:cubicBezTo>
                  <a:cubicBezTo>
                    <a:pt x="110" y="271"/>
                    <a:pt x="108" y="271"/>
                    <a:pt x="107" y="272"/>
                  </a:cubicBezTo>
                  <a:close/>
                  <a:moveTo>
                    <a:pt x="116" y="5"/>
                  </a:moveTo>
                  <a:cubicBezTo>
                    <a:pt x="115" y="4"/>
                    <a:pt x="112" y="4"/>
                    <a:pt x="110" y="4"/>
                  </a:cubicBezTo>
                  <a:cubicBezTo>
                    <a:pt x="110" y="4"/>
                    <a:pt x="110" y="5"/>
                    <a:pt x="110" y="5"/>
                  </a:cubicBezTo>
                  <a:cubicBezTo>
                    <a:pt x="112" y="6"/>
                    <a:pt x="114" y="6"/>
                    <a:pt x="116" y="6"/>
                  </a:cubicBezTo>
                  <a:cubicBezTo>
                    <a:pt x="116" y="6"/>
                    <a:pt x="116" y="5"/>
                    <a:pt x="116" y="5"/>
                  </a:cubicBezTo>
                  <a:close/>
                  <a:moveTo>
                    <a:pt x="32" y="271"/>
                  </a:moveTo>
                  <a:cubicBezTo>
                    <a:pt x="32" y="270"/>
                    <a:pt x="32" y="270"/>
                    <a:pt x="31" y="269"/>
                  </a:cubicBezTo>
                  <a:cubicBezTo>
                    <a:pt x="30" y="269"/>
                    <a:pt x="29" y="269"/>
                    <a:pt x="28" y="268"/>
                  </a:cubicBezTo>
                  <a:cubicBezTo>
                    <a:pt x="28" y="268"/>
                    <a:pt x="27" y="268"/>
                    <a:pt x="27" y="268"/>
                  </a:cubicBezTo>
                  <a:cubicBezTo>
                    <a:pt x="27" y="269"/>
                    <a:pt x="28" y="270"/>
                    <a:pt x="28" y="270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9" y="271"/>
                    <a:pt x="31" y="271"/>
                    <a:pt x="32" y="271"/>
                  </a:cubicBezTo>
                  <a:close/>
                  <a:moveTo>
                    <a:pt x="54" y="77"/>
                  </a:moveTo>
                  <a:cubicBezTo>
                    <a:pt x="54" y="75"/>
                    <a:pt x="54" y="74"/>
                    <a:pt x="54" y="73"/>
                  </a:cubicBezTo>
                  <a:cubicBezTo>
                    <a:pt x="54" y="73"/>
                    <a:pt x="54" y="72"/>
                    <a:pt x="54" y="72"/>
                  </a:cubicBezTo>
                  <a:cubicBezTo>
                    <a:pt x="54" y="71"/>
                    <a:pt x="53" y="71"/>
                    <a:pt x="53" y="70"/>
                  </a:cubicBezTo>
                  <a:cubicBezTo>
                    <a:pt x="52" y="71"/>
                    <a:pt x="52" y="76"/>
                    <a:pt x="53" y="76"/>
                  </a:cubicBezTo>
                  <a:cubicBezTo>
                    <a:pt x="53" y="76"/>
                    <a:pt x="54" y="76"/>
                    <a:pt x="54" y="77"/>
                  </a:cubicBezTo>
                  <a:close/>
                  <a:moveTo>
                    <a:pt x="37" y="165"/>
                  </a:moveTo>
                  <a:cubicBezTo>
                    <a:pt x="36" y="165"/>
                    <a:pt x="35" y="165"/>
                    <a:pt x="34" y="165"/>
                  </a:cubicBezTo>
                  <a:cubicBezTo>
                    <a:pt x="33" y="166"/>
                    <a:pt x="33" y="166"/>
                    <a:pt x="33" y="167"/>
                  </a:cubicBezTo>
                  <a:cubicBezTo>
                    <a:pt x="33" y="168"/>
                    <a:pt x="33" y="168"/>
                    <a:pt x="32" y="169"/>
                  </a:cubicBezTo>
                  <a:cubicBezTo>
                    <a:pt x="32" y="169"/>
                    <a:pt x="33" y="170"/>
                    <a:pt x="33" y="170"/>
                  </a:cubicBezTo>
                  <a:cubicBezTo>
                    <a:pt x="34" y="168"/>
                    <a:pt x="36" y="167"/>
                    <a:pt x="37" y="165"/>
                  </a:cubicBezTo>
                  <a:close/>
                  <a:moveTo>
                    <a:pt x="68" y="271"/>
                  </a:moveTo>
                  <a:cubicBezTo>
                    <a:pt x="68" y="271"/>
                    <a:pt x="68" y="272"/>
                    <a:pt x="69" y="272"/>
                  </a:cubicBezTo>
                  <a:cubicBezTo>
                    <a:pt x="69" y="272"/>
                    <a:pt x="70" y="272"/>
                    <a:pt x="71" y="272"/>
                  </a:cubicBezTo>
                  <a:cubicBezTo>
                    <a:pt x="72" y="272"/>
                    <a:pt x="73" y="272"/>
                    <a:pt x="75" y="272"/>
                  </a:cubicBezTo>
                  <a:cubicBezTo>
                    <a:pt x="75" y="272"/>
                    <a:pt x="75" y="272"/>
                    <a:pt x="75" y="272"/>
                  </a:cubicBezTo>
                  <a:cubicBezTo>
                    <a:pt x="75" y="271"/>
                    <a:pt x="75" y="271"/>
                    <a:pt x="74" y="271"/>
                  </a:cubicBezTo>
                  <a:cubicBezTo>
                    <a:pt x="73" y="271"/>
                    <a:pt x="72" y="271"/>
                    <a:pt x="71" y="271"/>
                  </a:cubicBezTo>
                  <a:cubicBezTo>
                    <a:pt x="70" y="271"/>
                    <a:pt x="69" y="271"/>
                    <a:pt x="68" y="271"/>
                  </a:cubicBezTo>
                  <a:close/>
                  <a:moveTo>
                    <a:pt x="81" y="158"/>
                  </a:moveTo>
                  <a:cubicBezTo>
                    <a:pt x="82" y="158"/>
                    <a:pt x="86" y="154"/>
                    <a:pt x="86" y="153"/>
                  </a:cubicBezTo>
                  <a:cubicBezTo>
                    <a:pt x="85" y="153"/>
                    <a:pt x="84" y="153"/>
                    <a:pt x="82" y="153"/>
                  </a:cubicBezTo>
                  <a:cubicBezTo>
                    <a:pt x="82" y="155"/>
                    <a:pt x="81" y="156"/>
                    <a:pt x="81" y="158"/>
                  </a:cubicBezTo>
                  <a:close/>
                  <a:moveTo>
                    <a:pt x="167" y="159"/>
                  </a:moveTo>
                  <a:cubicBezTo>
                    <a:pt x="167" y="159"/>
                    <a:pt x="167" y="160"/>
                    <a:pt x="167" y="160"/>
                  </a:cubicBezTo>
                  <a:cubicBezTo>
                    <a:pt x="167" y="161"/>
                    <a:pt x="167" y="161"/>
                    <a:pt x="166" y="162"/>
                  </a:cubicBezTo>
                  <a:cubicBezTo>
                    <a:pt x="166" y="163"/>
                    <a:pt x="167" y="165"/>
                    <a:pt x="167" y="166"/>
                  </a:cubicBezTo>
                  <a:cubicBezTo>
                    <a:pt x="169" y="164"/>
                    <a:pt x="169" y="160"/>
                    <a:pt x="167" y="159"/>
                  </a:cubicBezTo>
                  <a:close/>
                  <a:moveTo>
                    <a:pt x="169" y="184"/>
                  </a:moveTo>
                  <a:cubicBezTo>
                    <a:pt x="169" y="184"/>
                    <a:pt x="169" y="184"/>
                    <a:pt x="169" y="184"/>
                  </a:cubicBezTo>
                  <a:cubicBezTo>
                    <a:pt x="168" y="179"/>
                    <a:pt x="167" y="175"/>
                    <a:pt x="165" y="171"/>
                  </a:cubicBezTo>
                  <a:cubicBezTo>
                    <a:pt x="164" y="171"/>
                    <a:pt x="164" y="172"/>
                    <a:pt x="164" y="172"/>
                  </a:cubicBezTo>
                  <a:cubicBezTo>
                    <a:pt x="166" y="176"/>
                    <a:pt x="167" y="180"/>
                    <a:pt x="169" y="184"/>
                  </a:cubicBezTo>
                  <a:close/>
                  <a:moveTo>
                    <a:pt x="8" y="255"/>
                  </a:moveTo>
                  <a:cubicBezTo>
                    <a:pt x="8" y="254"/>
                    <a:pt x="8" y="253"/>
                    <a:pt x="8" y="252"/>
                  </a:cubicBezTo>
                  <a:cubicBezTo>
                    <a:pt x="8" y="252"/>
                    <a:pt x="8" y="251"/>
                    <a:pt x="8" y="250"/>
                  </a:cubicBezTo>
                  <a:cubicBezTo>
                    <a:pt x="8" y="249"/>
                    <a:pt x="8" y="248"/>
                    <a:pt x="8" y="247"/>
                  </a:cubicBezTo>
                  <a:cubicBezTo>
                    <a:pt x="8" y="247"/>
                    <a:pt x="8" y="246"/>
                    <a:pt x="8" y="245"/>
                  </a:cubicBezTo>
                  <a:cubicBezTo>
                    <a:pt x="8" y="246"/>
                    <a:pt x="7" y="247"/>
                    <a:pt x="7" y="248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9"/>
                    <a:pt x="6" y="249"/>
                    <a:pt x="7" y="250"/>
                  </a:cubicBezTo>
                  <a:cubicBezTo>
                    <a:pt x="7" y="252"/>
                    <a:pt x="7" y="253"/>
                    <a:pt x="8" y="255"/>
                  </a:cubicBezTo>
                  <a:close/>
                  <a:moveTo>
                    <a:pt x="33" y="142"/>
                  </a:moveTo>
                  <a:cubicBezTo>
                    <a:pt x="32" y="145"/>
                    <a:pt x="29" y="158"/>
                    <a:pt x="29" y="159"/>
                  </a:cubicBezTo>
                  <a:cubicBezTo>
                    <a:pt x="31" y="153"/>
                    <a:pt x="32" y="148"/>
                    <a:pt x="33" y="142"/>
                  </a:cubicBezTo>
                  <a:close/>
                  <a:moveTo>
                    <a:pt x="154" y="137"/>
                  </a:moveTo>
                  <a:cubicBezTo>
                    <a:pt x="155" y="140"/>
                    <a:pt x="160" y="154"/>
                    <a:pt x="161" y="155"/>
                  </a:cubicBezTo>
                  <a:cubicBezTo>
                    <a:pt x="159" y="149"/>
                    <a:pt x="157" y="143"/>
                    <a:pt x="154" y="137"/>
                  </a:cubicBezTo>
                  <a:close/>
                  <a:moveTo>
                    <a:pt x="148" y="268"/>
                  </a:moveTo>
                  <a:cubicBezTo>
                    <a:pt x="147" y="268"/>
                    <a:pt x="141" y="270"/>
                    <a:pt x="140" y="270"/>
                  </a:cubicBezTo>
                  <a:cubicBezTo>
                    <a:pt x="140" y="270"/>
                    <a:pt x="140" y="270"/>
                    <a:pt x="140" y="270"/>
                  </a:cubicBezTo>
                  <a:cubicBezTo>
                    <a:pt x="141" y="271"/>
                    <a:pt x="141" y="271"/>
                    <a:pt x="141" y="271"/>
                  </a:cubicBezTo>
                  <a:cubicBezTo>
                    <a:pt x="141" y="271"/>
                    <a:pt x="141" y="271"/>
                    <a:pt x="141" y="271"/>
                  </a:cubicBezTo>
                  <a:cubicBezTo>
                    <a:pt x="142" y="270"/>
                    <a:pt x="142" y="270"/>
                    <a:pt x="143" y="270"/>
                  </a:cubicBezTo>
                  <a:cubicBezTo>
                    <a:pt x="144" y="270"/>
                    <a:pt x="145" y="270"/>
                    <a:pt x="146" y="270"/>
                  </a:cubicBezTo>
                  <a:cubicBezTo>
                    <a:pt x="147" y="269"/>
                    <a:pt x="148" y="269"/>
                    <a:pt x="149" y="269"/>
                  </a:cubicBezTo>
                  <a:cubicBezTo>
                    <a:pt x="149" y="269"/>
                    <a:pt x="149" y="269"/>
                    <a:pt x="148" y="268"/>
                  </a:cubicBezTo>
                  <a:close/>
                  <a:moveTo>
                    <a:pt x="69" y="150"/>
                  </a:moveTo>
                  <a:cubicBezTo>
                    <a:pt x="70" y="146"/>
                    <a:pt x="71" y="143"/>
                    <a:pt x="71" y="139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0" y="142"/>
                    <a:pt x="69" y="146"/>
                    <a:pt x="68" y="149"/>
                  </a:cubicBezTo>
                  <a:cubicBezTo>
                    <a:pt x="68" y="149"/>
                    <a:pt x="68" y="149"/>
                    <a:pt x="69" y="150"/>
                  </a:cubicBezTo>
                  <a:close/>
                  <a:moveTo>
                    <a:pt x="128" y="177"/>
                  </a:moveTo>
                  <a:cubicBezTo>
                    <a:pt x="128" y="177"/>
                    <a:pt x="128" y="176"/>
                    <a:pt x="128" y="176"/>
                  </a:cubicBezTo>
                  <a:cubicBezTo>
                    <a:pt x="127" y="176"/>
                    <a:pt x="126" y="176"/>
                    <a:pt x="126" y="176"/>
                  </a:cubicBezTo>
                  <a:cubicBezTo>
                    <a:pt x="126" y="177"/>
                    <a:pt x="125" y="177"/>
                    <a:pt x="125" y="177"/>
                  </a:cubicBezTo>
                  <a:cubicBezTo>
                    <a:pt x="125" y="177"/>
                    <a:pt x="125" y="178"/>
                    <a:pt x="124" y="178"/>
                  </a:cubicBezTo>
                  <a:cubicBezTo>
                    <a:pt x="123" y="178"/>
                    <a:pt x="124" y="178"/>
                    <a:pt x="124" y="178"/>
                  </a:cubicBezTo>
                  <a:cubicBezTo>
                    <a:pt x="125" y="178"/>
                    <a:pt x="127" y="178"/>
                    <a:pt x="128" y="177"/>
                  </a:cubicBezTo>
                  <a:close/>
                  <a:moveTo>
                    <a:pt x="167" y="184"/>
                  </a:moveTo>
                  <a:cubicBezTo>
                    <a:pt x="168" y="188"/>
                    <a:pt x="169" y="191"/>
                    <a:pt x="171" y="194"/>
                  </a:cubicBezTo>
                  <a:cubicBezTo>
                    <a:pt x="171" y="193"/>
                    <a:pt x="168" y="186"/>
                    <a:pt x="167" y="184"/>
                  </a:cubicBezTo>
                  <a:close/>
                  <a:moveTo>
                    <a:pt x="158" y="167"/>
                  </a:moveTo>
                  <a:cubicBezTo>
                    <a:pt x="158" y="167"/>
                    <a:pt x="157" y="167"/>
                    <a:pt x="157" y="166"/>
                  </a:cubicBezTo>
                  <a:cubicBezTo>
                    <a:pt x="156" y="167"/>
                    <a:pt x="154" y="168"/>
                    <a:pt x="152" y="168"/>
                  </a:cubicBezTo>
                  <a:cubicBezTo>
                    <a:pt x="153" y="169"/>
                    <a:pt x="153" y="169"/>
                    <a:pt x="153" y="169"/>
                  </a:cubicBezTo>
                  <a:cubicBezTo>
                    <a:pt x="154" y="169"/>
                    <a:pt x="155" y="169"/>
                    <a:pt x="156" y="168"/>
                  </a:cubicBezTo>
                  <a:cubicBezTo>
                    <a:pt x="156" y="168"/>
                    <a:pt x="156" y="168"/>
                    <a:pt x="156" y="168"/>
                  </a:cubicBezTo>
                  <a:cubicBezTo>
                    <a:pt x="157" y="168"/>
                    <a:pt x="157" y="167"/>
                    <a:pt x="158" y="167"/>
                  </a:cubicBezTo>
                  <a:close/>
                  <a:moveTo>
                    <a:pt x="131" y="255"/>
                  </a:moveTo>
                  <a:cubicBezTo>
                    <a:pt x="130" y="253"/>
                    <a:pt x="129" y="251"/>
                    <a:pt x="128" y="249"/>
                  </a:cubicBezTo>
                  <a:cubicBezTo>
                    <a:pt x="127" y="249"/>
                    <a:pt x="127" y="249"/>
                    <a:pt x="127" y="249"/>
                  </a:cubicBezTo>
                  <a:cubicBezTo>
                    <a:pt x="128" y="251"/>
                    <a:pt x="129" y="253"/>
                    <a:pt x="131" y="255"/>
                  </a:cubicBezTo>
                  <a:close/>
                  <a:moveTo>
                    <a:pt x="127" y="248"/>
                  </a:moveTo>
                  <a:cubicBezTo>
                    <a:pt x="126" y="246"/>
                    <a:pt x="125" y="244"/>
                    <a:pt x="124" y="242"/>
                  </a:cubicBezTo>
                  <a:cubicBezTo>
                    <a:pt x="124" y="244"/>
                    <a:pt x="125" y="246"/>
                    <a:pt x="126" y="248"/>
                  </a:cubicBezTo>
                  <a:cubicBezTo>
                    <a:pt x="126" y="248"/>
                    <a:pt x="127" y="248"/>
                    <a:pt x="127" y="248"/>
                  </a:cubicBezTo>
                  <a:close/>
                  <a:moveTo>
                    <a:pt x="22" y="268"/>
                  </a:moveTo>
                  <a:cubicBezTo>
                    <a:pt x="22" y="268"/>
                    <a:pt x="22" y="269"/>
                    <a:pt x="22" y="269"/>
                  </a:cubicBezTo>
                  <a:cubicBezTo>
                    <a:pt x="22" y="269"/>
                    <a:pt x="22" y="269"/>
                    <a:pt x="23" y="270"/>
                  </a:cubicBezTo>
                  <a:cubicBezTo>
                    <a:pt x="23" y="270"/>
                    <a:pt x="24" y="270"/>
                    <a:pt x="25" y="270"/>
                  </a:cubicBezTo>
                  <a:cubicBezTo>
                    <a:pt x="25" y="269"/>
                    <a:pt x="25" y="269"/>
                    <a:pt x="25" y="268"/>
                  </a:cubicBezTo>
                  <a:cubicBezTo>
                    <a:pt x="24" y="268"/>
                    <a:pt x="23" y="268"/>
                    <a:pt x="22" y="268"/>
                  </a:cubicBezTo>
                  <a:close/>
                  <a:moveTo>
                    <a:pt x="160" y="173"/>
                  </a:moveTo>
                  <a:cubicBezTo>
                    <a:pt x="160" y="173"/>
                    <a:pt x="160" y="172"/>
                    <a:pt x="159" y="172"/>
                  </a:cubicBezTo>
                  <a:cubicBezTo>
                    <a:pt x="158" y="173"/>
                    <a:pt x="157" y="173"/>
                    <a:pt x="156" y="174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5" y="174"/>
                    <a:pt x="155" y="175"/>
                    <a:pt x="155" y="175"/>
                  </a:cubicBezTo>
                  <a:cubicBezTo>
                    <a:pt x="157" y="174"/>
                    <a:pt x="158" y="174"/>
                    <a:pt x="160" y="173"/>
                  </a:cubicBezTo>
                  <a:close/>
                  <a:moveTo>
                    <a:pt x="52" y="238"/>
                  </a:moveTo>
                  <a:cubicBezTo>
                    <a:pt x="52" y="238"/>
                    <a:pt x="52" y="238"/>
                    <a:pt x="52" y="238"/>
                  </a:cubicBezTo>
                  <a:cubicBezTo>
                    <a:pt x="52" y="239"/>
                    <a:pt x="52" y="239"/>
                    <a:pt x="52" y="239"/>
                  </a:cubicBezTo>
                  <a:cubicBezTo>
                    <a:pt x="51" y="242"/>
                    <a:pt x="50" y="244"/>
                    <a:pt x="49" y="247"/>
                  </a:cubicBezTo>
                  <a:cubicBezTo>
                    <a:pt x="49" y="247"/>
                    <a:pt x="49" y="247"/>
                    <a:pt x="49" y="248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50" y="245"/>
                    <a:pt x="51" y="244"/>
                    <a:pt x="51" y="242"/>
                  </a:cubicBezTo>
                  <a:cubicBezTo>
                    <a:pt x="51" y="241"/>
                    <a:pt x="52" y="240"/>
                    <a:pt x="52" y="239"/>
                  </a:cubicBezTo>
                  <a:cubicBezTo>
                    <a:pt x="52" y="239"/>
                    <a:pt x="52" y="239"/>
                    <a:pt x="52" y="238"/>
                  </a:cubicBezTo>
                  <a:close/>
                  <a:moveTo>
                    <a:pt x="72" y="136"/>
                  </a:moveTo>
                  <a:cubicBezTo>
                    <a:pt x="74" y="133"/>
                    <a:pt x="76" y="127"/>
                    <a:pt x="76" y="125"/>
                  </a:cubicBezTo>
                  <a:cubicBezTo>
                    <a:pt x="75" y="129"/>
                    <a:pt x="73" y="133"/>
                    <a:pt x="72" y="136"/>
                  </a:cubicBezTo>
                  <a:close/>
                  <a:moveTo>
                    <a:pt x="126" y="153"/>
                  </a:moveTo>
                  <a:cubicBezTo>
                    <a:pt x="126" y="153"/>
                    <a:pt x="126" y="153"/>
                    <a:pt x="126" y="152"/>
                  </a:cubicBezTo>
                  <a:cubicBezTo>
                    <a:pt x="125" y="152"/>
                    <a:pt x="123" y="152"/>
                    <a:pt x="122" y="152"/>
                  </a:cubicBezTo>
                  <a:cubicBezTo>
                    <a:pt x="122" y="152"/>
                    <a:pt x="122" y="153"/>
                    <a:pt x="122" y="153"/>
                  </a:cubicBezTo>
                  <a:cubicBezTo>
                    <a:pt x="121" y="153"/>
                    <a:pt x="121" y="154"/>
                    <a:pt x="120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2" y="154"/>
                    <a:pt x="124" y="153"/>
                    <a:pt x="126" y="153"/>
                  </a:cubicBezTo>
                  <a:close/>
                  <a:moveTo>
                    <a:pt x="164" y="274"/>
                  </a:moveTo>
                  <a:cubicBezTo>
                    <a:pt x="166" y="273"/>
                    <a:pt x="168" y="273"/>
                    <a:pt x="170" y="273"/>
                  </a:cubicBezTo>
                  <a:cubicBezTo>
                    <a:pt x="170" y="272"/>
                    <a:pt x="170" y="272"/>
                    <a:pt x="169" y="272"/>
                  </a:cubicBezTo>
                  <a:cubicBezTo>
                    <a:pt x="168" y="272"/>
                    <a:pt x="166" y="273"/>
                    <a:pt x="165" y="273"/>
                  </a:cubicBezTo>
                  <a:cubicBezTo>
                    <a:pt x="164" y="273"/>
                    <a:pt x="164" y="273"/>
                    <a:pt x="164" y="274"/>
                  </a:cubicBezTo>
                  <a:close/>
                  <a:moveTo>
                    <a:pt x="158" y="157"/>
                  </a:moveTo>
                  <a:cubicBezTo>
                    <a:pt x="158" y="158"/>
                    <a:pt x="159" y="160"/>
                    <a:pt x="160" y="161"/>
                  </a:cubicBezTo>
                  <a:cubicBezTo>
                    <a:pt x="160" y="160"/>
                    <a:pt x="160" y="159"/>
                    <a:pt x="160" y="158"/>
                  </a:cubicBezTo>
                  <a:cubicBezTo>
                    <a:pt x="160" y="158"/>
                    <a:pt x="160" y="158"/>
                    <a:pt x="160" y="157"/>
                  </a:cubicBezTo>
                  <a:cubicBezTo>
                    <a:pt x="159" y="157"/>
                    <a:pt x="159" y="157"/>
                    <a:pt x="158" y="157"/>
                  </a:cubicBezTo>
                  <a:close/>
                  <a:moveTo>
                    <a:pt x="138" y="174"/>
                  </a:moveTo>
                  <a:cubicBezTo>
                    <a:pt x="139" y="174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0" y="172"/>
                    <a:pt x="139" y="173"/>
                    <a:pt x="138" y="173"/>
                  </a:cubicBezTo>
                  <a:cubicBezTo>
                    <a:pt x="138" y="173"/>
                    <a:pt x="138" y="174"/>
                    <a:pt x="138" y="174"/>
                  </a:cubicBezTo>
                  <a:close/>
                  <a:moveTo>
                    <a:pt x="38" y="163"/>
                  </a:moveTo>
                  <a:cubicBezTo>
                    <a:pt x="38" y="162"/>
                    <a:pt x="39" y="161"/>
                    <a:pt x="40" y="160"/>
                  </a:cubicBezTo>
                  <a:cubicBezTo>
                    <a:pt x="39" y="160"/>
                    <a:pt x="37" y="161"/>
                    <a:pt x="37" y="161"/>
                  </a:cubicBezTo>
                  <a:cubicBezTo>
                    <a:pt x="37" y="162"/>
                    <a:pt x="37" y="162"/>
                    <a:pt x="38" y="163"/>
                  </a:cubicBezTo>
                  <a:close/>
                  <a:moveTo>
                    <a:pt x="30" y="274"/>
                  </a:moveTo>
                  <a:cubicBezTo>
                    <a:pt x="31" y="274"/>
                    <a:pt x="32" y="274"/>
                    <a:pt x="33" y="275"/>
                  </a:cubicBezTo>
                  <a:cubicBezTo>
                    <a:pt x="33" y="274"/>
                    <a:pt x="32" y="274"/>
                    <a:pt x="32" y="273"/>
                  </a:cubicBezTo>
                  <a:cubicBezTo>
                    <a:pt x="31" y="273"/>
                    <a:pt x="31" y="273"/>
                    <a:pt x="30" y="273"/>
                  </a:cubicBezTo>
                  <a:cubicBezTo>
                    <a:pt x="30" y="273"/>
                    <a:pt x="30" y="274"/>
                    <a:pt x="30" y="274"/>
                  </a:cubicBezTo>
                  <a:close/>
                  <a:moveTo>
                    <a:pt x="161" y="162"/>
                  </a:moveTo>
                  <a:cubicBezTo>
                    <a:pt x="161" y="162"/>
                    <a:pt x="161" y="163"/>
                    <a:pt x="161" y="163"/>
                  </a:cubicBezTo>
                  <a:cubicBezTo>
                    <a:pt x="161" y="163"/>
                    <a:pt x="161" y="164"/>
                    <a:pt x="161" y="164"/>
                  </a:cubicBezTo>
                  <a:cubicBezTo>
                    <a:pt x="161" y="164"/>
                    <a:pt x="161" y="165"/>
                    <a:pt x="162" y="166"/>
                  </a:cubicBezTo>
                  <a:cubicBezTo>
                    <a:pt x="162" y="165"/>
                    <a:pt x="163" y="164"/>
                    <a:pt x="162" y="164"/>
                  </a:cubicBezTo>
                  <a:cubicBezTo>
                    <a:pt x="162" y="163"/>
                    <a:pt x="162" y="163"/>
                    <a:pt x="161" y="162"/>
                  </a:cubicBezTo>
                  <a:close/>
                  <a:moveTo>
                    <a:pt x="42" y="275"/>
                  </a:moveTo>
                  <a:cubicBezTo>
                    <a:pt x="42" y="275"/>
                    <a:pt x="41" y="275"/>
                    <a:pt x="40" y="274"/>
                  </a:cubicBezTo>
                  <a:cubicBezTo>
                    <a:pt x="39" y="274"/>
                    <a:pt x="39" y="275"/>
                    <a:pt x="38" y="275"/>
                  </a:cubicBezTo>
                  <a:cubicBezTo>
                    <a:pt x="40" y="275"/>
                    <a:pt x="41" y="275"/>
                    <a:pt x="43" y="275"/>
                  </a:cubicBezTo>
                  <a:cubicBezTo>
                    <a:pt x="43" y="275"/>
                    <a:pt x="43" y="275"/>
                    <a:pt x="42" y="275"/>
                  </a:cubicBezTo>
                  <a:close/>
                  <a:moveTo>
                    <a:pt x="21" y="272"/>
                  </a:moveTo>
                  <a:cubicBezTo>
                    <a:pt x="21" y="271"/>
                    <a:pt x="21" y="271"/>
                    <a:pt x="20" y="271"/>
                  </a:cubicBezTo>
                  <a:cubicBezTo>
                    <a:pt x="20" y="271"/>
                    <a:pt x="19" y="271"/>
                    <a:pt x="19" y="270"/>
                  </a:cubicBezTo>
                  <a:cubicBezTo>
                    <a:pt x="18" y="270"/>
                    <a:pt x="18" y="270"/>
                    <a:pt x="18" y="271"/>
                  </a:cubicBezTo>
                  <a:cubicBezTo>
                    <a:pt x="19" y="271"/>
                    <a:pt x="20" y="272"/>
                    <a:pt x="21" y="272"/>
                  </a:cubicBezTo>
                  <a:cubicBezTo>
                    <a:pt x="21" y="272"/>
                    <a:pt x="21" y="272"/>
                    <a:pt x="21" y="272"/>
                  </a:cubicBezTo>
                  <a:close/>
                  <a:moveTo>
                    <a:pt x="51" y="258"/>
                  </a:moveTo>
                  <a:cubicBezTo>
                    <a:pt x="51" y="258"/>
                    <a:pt x="51" y="257"/>
                    <a:pt x="50" y="257"/>
                  </a:cubicBezTo>
                  <a:cubicBezTo>
                    <a:pt x="50" y="257"/>
                    <a:pt x="50" y="257"/>
                    <a:pt x="50" y="256"/>
                  </a:cubicBezTo>
                  <a:cubicBezTo>
                    <a:pt x="49" y="257"/>
                    <a:pt x="49" y="257"/>
                    <a:pt x="49" y="258"/>
                  </a:cubicBezTo>
                  <a:cubicBezTo>
                    <a:pt x="50" y="258"/>
                    <a:pt x="50" y="258"/>
                    <a:pt x="51" y="258"/>
                  </a:cubicBezTo>
                  <a:close/>
                  <a:moveTo>
                    <a:pt x="7" y="266"/>
                  </a:moveTo>
                  <a:cubicBezTo>
                    <a:pt x="8" y="266"/>
                    <a:pt x="9" y="266"/>
                    <a:pt x="10" y="267"/>
                  </a:cubicBezTo>
                  <a:cubicBezTo>
                    <a:pt x="10" y="265"/>
                    <a:pt x="10" y="265"/>
                    <a:pt x="8" y="265"/>
                  </a:cubicBezTo>
                  <a:cubicBezTo>
                    <a:pt x="8" y="265"/>
                    <a:pt x="8" y="265"/>
                    <a:pt x="7" y="266"/>
                  </a:cubicBezTo>
                  <a:close/>
                  <a:moveTo>
                    <a:pt x="130" y="177"/>
                  </a:moveTo>
                  <a:cubicBezTo>
                    <a:pt x="131" y="177"/>
                    <a:pt x="131" y="177"/>
                    <a:pt x="132" y="176"/>
                  </a:cubicBezTo>
                  <a:cubicBezTo>
                    <a:pt x="132" y="176"/>
                    <a:pt x="132" y="175"/>
                    <a:pt x="132" y="175"/>
                  </a:cubicBezTo>
                  <a:cubicBezTo>
                    <a:pt x="131" y="175"/>
                    <a:pt x="130" y="175"/>
                    <a:pt x="130" y="175"/>
                  </a:cubicBezTo>
                  <a:cubicBezTo>
                    <a:pt x="130" y="176"/>
                    <a:pt x="130" y="176"/>
                    <a:pt x="130" y="177"/>
                  </a:cubicBezTo>
                  <a:close/>
                  <a:moveTo>
                    <a:pt x="41" y="178"/>
                  </a:moveTo>
                  <a:cubicBezTo>
                    <a:pt x="41" y="179"/>
                    <a:pt x="44" y="180"/>
                    <a:pt x="47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5" y="179"/>
                    <a:pt x="43" y="179"/>
                    <a:pt x="41" y="178"/>
                  </a:cubicBezTo>
                  <a:cubicBezTo>
                    <a:pt x="41" y="178"/>
                    <a:pt x="41" y="178"/>
                    <a:pt x="41" y="178"/>
                  </a:cubicBezTo>
                  <a:close/>
                  <a:moveTo>
                    <a:pt x="73" y="167"/>
                  </a:moveTo>
                  <a:cubicBezTo>
                    <a:pt x="73" y="167"/>
                    <a:pt x="72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ubicBezTo>
                    <a:pt x="71" y="168"/>
                    <a:pt x="72" y="169"/>
                    <a:pt x="72" y="169"/>
                  </a:cubicBezTo>
                  <a:cubicBezTo>
                    <a:pt x="72" y="168"/>
                    <a:pt x="73" y="168"/>
                    <a:pt x="73" y="167"/>
                  </a:cubicBezTo>
                  <a:cubicBezTo>
                    <a:pt x="73" y="167"/>
                    <a:pt x="73" y="167"/>
                    <a:pt x="73" y="167"/>
                  </a:cubicBezTo>
                  <a:close/>
                  <a:moveTo>
                    <a:pt x="17" y="267"/>
                  </a:moveTo>
                  <a:cubicBezTo>
                    <a:pt x="18" y="268"/>
                    <a:pt x="19" y="269"/>
                    <a:pt x="20" y="269"/>
                  </a:cubicBezTo>
                  <a:cubicBezTo>
                    <a:pt x="20" y="268"/>
                    <a:pt x="20" y="268"/>
                    <a:pt x="20" y="268"/>
                  </a:cubicBezTo>
                  <a:cubicBezTo>
                    <a:pt x="20" y="268"/>
                    <a:pt x="19" y="268"/>
                    <a:pt x="19" y="267"/>
                  </a:cubicBezTo>
                  <a:cubicBezTo>
                    <a:pt x="19" y="267"/>
                    <a:pt x="18" y="267"/>
                    <a:pt x="17" y="267"/>
                  </a:cubicBezTo>
                  <a:close/>
                  <a:moveTo>
                    <a:pt x="77" y="271"/>
                  </a:moveTo>
                  <a:cubicBezTo>
                    <a:pt x="77" y="272"/>
                    <a:pt x="77" y="272"/>
                    <a:pt x="78" y="272"/>
                  </a:cubicBezTo>
                  <a:cubicBezTo>
                    <a:pt x="79" y="272"/>
                    <a:pt x="80" y="272"/>
                    <a:pt x="81" y="272"/>
                  </a:cubicBezTo>
                  <a:cubicBezTo>
                    <a:pt x="81" y="272"/>
                    <a:pt x="80" y="272"/>
                    <a:pt x="80" y="272"/>
                  </a:cubicBezTo>
                  <a:cubicBezTo>
                    <a:pt x="79" y="272"/>
                    <a:pt x="78" y="272"/>
                    <a:pt x="77" y="271"/>
                  </a:cubicBezTo>
                  <a:close/>
                  <a:moveTo>
                    <a:pt x="66" y="155"/>
                  </a:moveTo>
                  <a:cubicBezTo>
                    <a:pt x="66" y="156"/>
                    <a:pt x="65" y="157"/>
                    <a:pt x="65" y="158"/>
                  </a:cubicBezTo>
                  <a:cubicBezTo>
                    <a:pt x="66" y="157"/>
                    <a:pt x="67" y="156"/>
                    <a:pt x="67" y="155"/>
                  </a:cubicBezTo>
                  <a:cubicBezTo>
                    <a:pt x="67" y="155"/>
                    <a:pt x="66" y="155"/>
                    <a:pt x="66" y="155"/>
                  </a:cubicBezTo>
                  <a:close/>
                  <a:moveTo>
                    <a:pt x="148" y="171"/>
                  </a:moveTo>
                  <a:cubicBezTo>
                    <a:pt x="148" y="171"/>
                    <a:pt x="148" y="171"/>
                    <a:pt x="148" y="171"/>
                  </a:cubicBezTo>
                  <a:cubicBezTo>
                    <a:pt x="149" y="171"/>
                    <a:pt x="150" y="171"/>
                    <a:pt x="151" y="170"/>
                  </a:cubicBezTo>
                  <a:cubicBezTo>
                    <a:pt x="151" y="170"/>
                    <a:pt x="151" y="169"/>
                    <a:pt x="151" y="169"/>
                  </a:cubicBezTo>
                  <a:cubicBezTo>
                    <a:pt x="151" y="169"/>
                    <a:pt x="150" y="169"/>
                    <a:pt x="150" y="170"/>
                  </a:cubicBezTo>
                  <a:cubicBezTo>
                    <a:pt x="149" y="170"/>
                    <a:pt x="149" y="171"/>
                    <a:pt x="148" y="171"/>
                  </a:cubicBezTo>
                  <a:close/>
                  <a:moveTo>
                    <a:pt x="151" y="269"/>
                  </a:moveTo>
                  <a:cubicBezTo>
                    <a:pt x="152" y="268"/>
                    <a:pt x="154" y="268"/>
                    <a:pt x="154" y="267"/>
                  </a:cubicBezTo>
                  <a:cubicBezTo>
                    <a:pt x="153" y="267"/>
                    <a:pt x="152" y="267"/>
                    <a:pt x="150" y="268"/>
                  </a:cubicBezTo>
                  <a:cubicBezTo>
                    <a:pt x="151" y="268"/>
                    <a:pt x="151" y="268"/>
                    <a:pt x="151" y="269"/>
                  </a:cubicBezTo>
                  <a:close/>
                  <a:moveTo>
                    <a:pt x="34" y="269"/>
                  </a:moveTo>
                  <a:cubicBezTo>
                    <a:pt x="34" y="270"/>
                    <a:pt x="35" y="272"/>
                    <a:pt x="35" y="272"/>
                  </a:cubicBezTo>
                  <a:cubicBezTo>
                    <a:pt x="35" y="271"/>
                    <a:pt x="35" y="270"/>
                    <a:pt x="35" y="269"/>
                  </a:cubicBezTo>
                  <a:cubicBezTo>
                    <a:pt x="34" y="269"/>
                    <a:pt x="34" y="269"/>
                    <a:pt x="34" y="269"/>
                  </a:cubicBezTo>
                  <a:close/>
                  <a:moveTo>
                    <a:pt x="50" y="75"/>
                  </a:moveTo>
                  <a:cubicBezTo>
                    <a:pt x="50" y="77"/>
                    <a:pt x="50" y="79"/>
                    <a:pt x="50" y="80"/>
                  </a:cubicBezTo>
                  <a:cubicBezTo>
                    <a:pt x="51" y="78"/>
                    <a:pt x="51" y="77"/>
                    <a:pt x="50" y="75"/>
                  </a:cubicBezTo>
                  <a:close/>
                  <a:moveTo>
                    <a:pt x="192" y="259"/>
                  </a:moveTo>
                  <a:cubicBezTo>
                    <a:pt x="192" y="260"/>
                    <a:pt x="191" y="260"/>
                    <a:pt x="191" y="260"/>
                  </a:cubicBezTo>
                  <a:cubicBezTo>
                    <a:pt x="191" y="261"/>
                    <a:pt x="191" y="261"/>
                    <a:pt x="191" y="262"/>
                  </a:cubicBezTo>
                  <a:cubicBezTo>
                    <a:pt x="192" y="261"/>
                    <a:pt x="192" y="260"/>
                    <a:pt x="192" y="259"/>
                  </a:cubicBezTo>
                  <a:close/>
                  <a:moveTo>
                    <a:pt x="87" y="273"/>
                  </a:moveTo>
                  <a:cubicBezTo>
                    <a:pt x="87" y="273"/>
                    <a:pt x="87" y="273"/>
                    <a:pt x="87" y="273"/>
                  </a:cubicBezTo>
                  <a:cubicBezTo>
                    <a:pt x="86" y="272"/>
                    <a:pt x="84" y="272"/>
                    <a:pt x="83" y="272"/>
                  </a:cubicBezTo>
                  <a:cubicBezTo>
                    <a:pt x="83" y="272"/>
                    <a:pt x="83" y="273"/>
                    <a:pt x="83" y="273"/>
                  </a:cubicBezTo>
                  <a:cubicBezTo>
                    <a:pt x="85" y="273"/>
                    <a:pt x="86" y="273"/>
                    <a:pt x="87" y="273"/>
                  </a:cubicBezTo>
                  <a:close/>
                  <a:moveTo>
                    <a:pt x="174" y="271"/>
                  </a:moveTo>
                  <a:cubicBezTo>
                    <a:pt x="174" y="271"/>
                    <a:pt x="173" y="271"/>
                    <a:pt x="173" y="271"/>
                  </a:cubicBezTo>
                  <a:cubicBezTo>
                    <a:pt x="173" y="272"/>
                    <a:pt x="173" y="272"/>
                    <a:pt x="173" y="272"/>
                  </a:cubicBezTo>
                  <a:cubicBezTo>
                    <a:pt x="174" y="272"/>
                    <a:pt x="174" y="272"/>
                    <a:pt x="175" y="272"/>
                  </a:cubicBezTo>
                  <a:cubicBezTo>
                    <a:pt x="175" y="271"/>
                    <a:pt x="175" y="271"/>
                    <a:pt x="174" y="271"/>
                  </a:cubicBezTo>
                  <a:close/>
                  <a:moveTo>
                    <a:pt x="53" y="78"/>
                  </a:moveTo>
                  <a:cubicBezTo>
                    <a:pt x="53" y="78"/>
                    <a:pt x="53" y="78"/>
                    <a:pt x="52" y="78"/>
                  </a:cubicBezTo>
                  <a:cubicBezTo>
                    <a:pt x="53" y="79"/>
                    <a:pt x="53" y="80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0"/>
                    <a:pt x="53" y="79"/>
                    <a:pt x="53" y="78"/>
                  </a:cubicBezTo>
                  <a:close/>
                  <a:moveTo>
                    <a:pt x="50" y="181"/>
                  </a:moveTo>
                  <a:cubicBezTo>
                    <a:pt x="51" y="181"/>
                    <a:pt x="54" y="181"/>
                    <a:pt x="55" y="181"/>
                  </a:cubicBezTo>
                  <a:cubicBezTo>
                    <a:pt x="54" y="181"/>
                    <a:pt x="51" y="180"/>
                    <a:pt x="50" y="181"/>
                  </a:cubicBezTo>
                  <a:close/>
                  <a:moveTo>
                    <a:pt x="184" y="225"/>
                  </a:moveTo>
                  <a:cubicBezTo>
                    <a:pt x="184" y="226"/>
                    <a:pt x="185" y="229"/>
                    <a:pt x="186" y="230"/>
                  </a:cubicBezTo>
                  <a:cubicBezTo>
                    <a:pt x="185" y="228"/>
                    <a:pt x="185" y="226"/>
                    <a:pt x="184" y="225"/>
                  </a:cubicBezTo>
                  <a:close/>
                  <a:moveTo>
                    <a:pt x="12" y="266"/>
                  </a:moveTo>
                  <a:cubicBezTo>
                    <a:pt x="13" y="267"/>
                    <a:pt x="13" y="268"/>
                    <a:pt x="15" y="268"/>
                  </a:cubicBezTo>
                  <a:cubicBezTo>
                    <a:pt x="14" y="267"/>
                    <a:pt x="14" y="267"/>
                    <a:pt x="14" y="266"/>
                  </a:cubicBezTo>
                  <a:cubicBezTo>
                    <a:pt x="13" y="266"/>
                    <a:pt x="13" y="266"/>
                    <a:pt x="12" y="266"/>
                  </a:cubicBezTo>
                  <a:close/>
                  <a:moveTo>
                    <a:pt x="24" y="272"/>
                  </a:moveTo>
                  <a:cubicBezTo>
                    <a:pt x="24" y="272"/>
                    <a:pt x="24" y="272"/>
                    <a:pt x="25" y="272"/>
                  </a:cubicBezTo>
                  <a:cubicBezTo>
                    <a:pt x="25" y="273"/>
                    <a:pt x="25" y="273"/>
                    <a:pt x="25" y="273"/>
                  </a:cubicBezTo>
                  <a:cubicBezTo>
                    <a:pt x="25" y="273"/>
                    <a:pt x="26" y="273"/>
                    <a:pt x="26" y="273"/>
                  </a:cubicBezTo>
                  <a:cubicBezTo>
                    <a:pt x="26" y="272"/>
                    <a:pt x="26" y="272"/>
                    <a:pt x="24" y="272"/>
                  </a:cubicBezTo>
                  <a:close/>
                  <a:moveTo>
                    <a:pt x="46" y="275"/>
                  </a:moveTo>
                  <a:cubicBezTo>
                    <a:pt x="46" y="275"/>
                    <a:pt x="46" y="275"/>
                    <a:pt x="46" y="275"/>
                  </a:cubicBezTo>
                  <a:cubicBezTo>
                    <a:pt x="47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50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48" y="275"/>
                    <a:pt x="47" y="275"/>
                    <a:pt x="46" y="275"/>
                  </a:cubicBezTo>
                  <a:close/>
                  <a:moveTo>
                    <a:pt x="47" y="254"/>
                  </a:moveTo>
                  <a:cubicBezTo>
                    <a:pt x="48" y="253"/>
                    <a:pt x="48" y="252"/>
                    <a:pt x="48" y="251"/>
                  </a:cubicBezTo>
                  <a:cubicBezTo>
                    <a:pt x="48" y="250"/>
                    <a:pt x="48" y="250"/>
                    <a:pt x="48" y="250"/>
                  </a:cubicBezTo>
                  <a:cubicBezTo>
                    <a:pt x="48" y="251"/>
                    <a:pt x="47" y="253"/>
                    <a:pt x="47" y="254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8"/>
                    <a:pt x="120" y="178"/>
                  </a:cubicBezTo>
                  <a:cubicBezTo>
                    <a:pt x="119" y="178"/>
                    <a:pt x="118" y="179"/>
                    <a:pt x="117" y="179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lose/>
                  <a:moveTo>
                    <a:pt x="139" y="271"/>
                  </a:moveTo>
                  <a:cubicBezTo>
                    <a:pt x="139" y="271"/>
                    <a:pt x="139" y="271"/>
                    <a:pt x="138" y="271"/>
                  </a:cubicBezTo>
                  <a:cubicBezTo>
                    <a:pt x="137" y="271"/>
                    <a:pt x="137" y="271"/>
                    <a:pt x="136" y="271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137" y="271"/>
                    <a:pt x="138" y="271"/>
                    <a:pt x="139" y="271"/>
                  </a:cubicBezTo>
                  <a:close/>
                  <a:moveTo>
                    <a:pt x="122" y="187"/>
                  </a:moveTo>
                  <a:cubicBezTo>
                    <a:pt x="122" y="187"/>
                    <a:pt x="122" y="186"/>
                    <a:pt x="122" y="186"/>
                  </a:cubicBezTo>
                  <a:cubicBezTo>
                    <a:pt x="121" y="187"/>
                    <a:pt x="120" y="187"/>
                    <a:pt x="119" y="187"/>
                  </a:cubicBezTo>
                  <a:cubicBezTo>
                    <a:pt x="119" y="187"/>
                    <a:pt x="119" y="187"/>
                    <a:pt x="119" y="187"/>
                  </a:cubicBezTo>
                  <a:cubicBezTo>
                    <a:pt x="120" y="187"/>
                    <a:pt x="121" y="187"/>
                    <a:pt x="122" y="187"/>
                  </a:cubicBezTo>
                  <a:close/>
                  <a:moveTo>
                    <a:pt x="75" y="165"/>
                  </a:moveTo>
                  <a:cubicBezTo>
                    <a:pt x="75" y="165"/>
                    <a:pt x="75" y="165"/>
                    <a:pt x="75" y="165"/>
                  </a:cubicBezTo>
                  <a:cubicBezTo>
                    <a:pt x="75" y="164"/>
                    <a:pt x="76" y="164"/>
                    <a:pt x="76" y="163"/>
                  </a:cubicBezTo>
                  <a:cubicBezTo>
                    <a:pt x="76" y="163"/>
                    <a:pt x="76" y="163"/>
                    <a:pt x="76" y="162"/>
                  </a:cubicBezTo>
                  <a:cubicBezTo>
                    <a:pt x="76" y="163"/>
                    <a:pt x="75" y="164"/>
                    <a:pt x="75" y="165"/>
                  </a:cubicBezTo>
                  <a:close/>
                  <a:moveTo>
                    <a:pt x="125" y="44"/>
                  </a:moveTo>
                  <a:cubicBezTo>
                    <a:pt x="125" y="43"/>
                    <a:pt x="125" y="42"/>
                    <a:pt x="125" y="41"/>
                  </a:cubicBezTo>
                  <a:cubicBezTo>
                    <a:pt x="124" y="43"/>
                    <a:pt x="124" y="43"/>
                    <a:pt x="125" y="44"/>
                  </a:cubicBezTo>
                  <a:close/>
                  <a:moveTo>
                    <a:pt x="121" y="148"/>
                  </a:move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2" y="148"/>
                    <a:pt x="123" y="148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2" y="147"/>
                    <a:pt x="121" y="147"/>
                    <a:pt x="121" y="148"/>
                  </a:cubicBezTo>
                  <a:close/>
                  <a:moveTo>
                    <a:pt x="190" y="255"/>
                  </a:moveTo>
                  <a:cubicBezTo>
                    <a:pt x="190" y="255"/>
                    <a:pt x="190" y="255"/>
                    <a:pt x="190" y="255"/>
                  </a:cubicBezTo>
                  <a:cubicBezTo>
                    <a:pt x="190" y="254"/>
                    <a:pt x="190" y="253"/>
                    <a:pt x="190" y="253"/>
                  </a:cubicBezTo>
                  <a:cubicBezTo>
                    <a:pt x="190" y="253"/>
                    <a:pt x="189" y="253"/>
                    <a:pt x="189" y="252"/>
                  </a:cubicBezTo>
                  <a:cubicBezTo>
                    <a:pt x="189" y="253"/>
                    <a:pt x="189" y="253"/>
                    <a:pt x="189" y="253"/>
                  </a:cubicBezTo>
                  <a:cubicBezTo>
                    <a:pt x="189" y="254"/>
                    <a:pt x="189" y="254"/>
                    <a:pt x="190" y="255"/>
                  </a:cubicBezTo>
                  <a:close/>
                  <a:moveTo>
                    <a:pt x="7" y="257"/>
                  </a:moveTo>
                  <a:cubicBezTo>
                    <a:pt x="6" y="258"/>
                    <a:pt x="7" y="259"/>
                    <a:pt x="8" y="260"/>
                  </a:cubicBezTo>
                  <a:cubicBezTo>
                    <a:pt x="7" y="259"/>
                    <a:pt x="7" y="258"/>
                    <a:pt x="7" y="257"/>
                  </a:cubicBezTo>
                  <a:close/>
                  <a:moveTo>
                    <a:pt x="80" y="156"/>
                  </a:moveTo>
                  <a:cubicBezTo>
                    <a:pt x="80" y="155"/>
                    <a:pt x="80" y="154"/>
                    <a:pt x="80" y="153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154"/>
                    <a:pt x="80" y="155"/>
                    <a:pt x="80" y="156"/>
                  </a:cubicBezTo>
                  <a:close/>
                  <a:moveTo>
                    <a:pt x="164" y="168"/>
                  </a:moveTo>
                  <a:cubicBezTo>
                    <a:pt x="163" y="169"/>
                    <a:pt x="163" y="169"/>
                    <a:pt x="163" y="170"/>
                  </a:cubicBezTo>
                  <a:cubicBezTo>
                    <a:pt x="164" y="169"/>
                    <a:pt x="164" y="169"/>
                    <a:pt x="164" y="168"/>
                  </a:cubicBezTo>
                  <a:close/>
                  <a:moveTo>
                    <a:pt x="46" y="255"/>
                  </a:moveTo>
                  <a:cubicBezTo>
                    <a:pt x="46" y="256"/>
                    <a:pt x="46" y="256"/>
                    <a:pt x="46" y="257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47" y="256"/>
                    <a:pt x="47" y="256"/>
                  </a:cubicBezTo>
                  <a:cubicBezTo>
                    <a:pt x="47" y="255"/>
                    <a:pt x="46" y="255"/>
                    <a:pt x="46" y="255"/>
                  </a:cubicBezTo>
                  <a:close/>
                  <a:moveTo>
                    <a:pt x="155" y="163"/>
                  </a:moveTo>
                  <a:cubicBezTo>
                    <a:pt x="155" y="163"/>
                    <a:pt x="155" y="163"/>
                    <a:pt x="155" y="162"/>
                  </a:cubicBezTo>
                  <a:cubicBezTo>
                    <a:pt x="154" y="163"/>
                    <a:pt x="153" y="164"/>
                    <a:pt x="153" y="165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4" y="164"/>
                    <a:pt x="154" y="163"/>
                    <a:pt x="155" y="163"/>
                  </a:cubicBezTo>
                  <a:close/>
                  <a:moveTo>
                    <a:pt x="143" y="188"/>
                  </a:moveTo>
                  <a:cubicBezTo>
                    <a:pt x="144" y="188"/>
                    <a:pt x="145" y="188"/>
                    <a:pt x="146" y="187"/>
                  </a:cubicBezTo>
                  <a:cubicBezTo>
                    <a:pt x="145" y="187"/>
                    <a:pt x="144" y="188"/>
                    <a:pt x="143" y="188"/>
                  </a:cubicBezTo>
                  <a:close/>
                  <a:moveTo>
                    <a:pt x="157" y="162"/>
                  </a:moveTo>
                  <a:cubicBezTo>
                    <a:pt x="157" y="163"/>
                    <a:pt x="156" y="163"/>
                    <a:pt x="156" y="164"/>
                  </a:cubicBezTo>
                  <a:cubicBezTo>
                    <a:pt x="157" y="163"/>
                    <a:pt x="157" y="163"/>
                    <a:pt x="157" y="163"/>
                  </a:cubicBezTo>
                  <a:cubicBezTo>
                    <a:pt x="157" y="163"/>
                    <a:pt x="157" y="163"/>
                    <a:pt x="157" y="162"/>
                  </a:cubicBezTo>
                  <a:close/>
                  <a:moveTo>
                    <a:pt x="159" y="274"/>
                  </a:moveTo>
                  <a:cubicBezTo>
                    <a:pt x="159" y="274"/>
                    <a:pt x="160" y="274"/>
                    <a:pt x="161" y="274"/>
                  </a:cubicBezTo>
                  <a:cubicBezTo>
                    <a:pt x="161" y="274"/>
                    <a:pt x="161" y="274"/>
                    <a:pt x="161" y="274"/>
                  </a:cubicBezTo>
                  <a:cubicBezTo>
                    <a:pt x="161" y="274"/>
                    <a:pt x="161" y="274"/>
                    <a:pt x="159" y="274"/>
                  </a:cubicBezTo>
                  <a:close/>
                  <a:moveTo>
                    <a:pt x="105" y="273"/>
                  </a:moveTo>
                  <a:cubicBezTo>
                    <a:pt x="105" y="273"/>
                    <a:pt x="105" y="272"/>
                    <a:pt x="105" y="272"/>
                  </a:cubicBezTo>
                  <a:cubicBezTo>
                    <a:pt x="104" y="272"/>
                    <a:pt x="104" y="273"/>
                    <a:pt x="104" y="273"/>
                  </a:cubicBezTo>
                  <a:cubicBezTo>
                    <a:pt x="104" y="273"/>
                    <a:pt x="105" y="273"/>
                    <a:pt x="105" y="273"/>
                  </a:cubicBezTo>
                  <a:close/>
                  <a:moveTo>
                    <a:pt x="39" y="135"/>
                  </a:moveTo>
                  <a:cubicBezTo>
                    <a:pt x="39" y="135"/>
                    <a:pt x="39" y="136"/>
                    <a:pt x="39" y="136"/>
                  </a:cubicBezTo>
                  <a:cubicBezTo>
                    <a:pt x="39" y="135"/>
                    <a:pt x="39" y="134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39" y="134"/>
                    <a:pt x="39" y="135"/>
                    <a:pt x="39" y="135"/>
                  </a:cubicBezTo>
                  <a:close/>
                  <a:moveTo>
                    <a:pt x="14" y="270"/>
                  </a:moveTo>
                  <a:cubicBezTo>
                    <a:pt x="14" y="270"/>
                    <a:pt x="14" y="270"/>
                    <a:pt x="14" y="270"/>
                  </a:cubicBezTo>
                  <a:cubicBezTo>
                    <a:pt x="14" y="270"/>
                    <a:pt x="15" y="270"/>
                    <a:pt x="15" y="270"/>
                  </a:cubicBezTo>
                  <a:cubicBezTo>
                    <a:pt x="15" y="269"/>
                    <a:pt x="15" y="269"/>
                    <a:pt x="14" y="270"/>
                  </a:cubicBezTo>
                  <a:close/>
                  <a:moveTo>
                    <a:pt x="96" y="92"/>
                  </a:moveTo>
                  <a:cubicBezTo>
                    <a:pt x="96" y="92"/>
                    <a:pt x="95" y="92"/>
                    <a:pt x="95" y="92"/>
                  </a:cubicBezTo>
                  <a:cubicBezTo>
                    <a:pt x="95" y="93"/>
                    <a:pt x="95" y="93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3"/>
                    <a:pt x="96" y="92"/>
                  </a:cubicBezTo>
                  <a:close/>
                  <a:moveTo>
                    <a:pt x="189" y="266"/>
                  </a:move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5"/>
                  </a:cubicBezTo>
                  <a:cubicBezTo>
                    <a:pt x="190" y="266"/>
                    <a:pt x="190" y="266"/>
                    <a:pt x="189" y="266"/>
                  </a:cubicBezTo>
                  <a:close/>
                  <a:moveTo>
                    <a:pt x="32" y="164"/>
                  </a:moveTo>
                  <a:cubicBezTo>
                    <a:pt x="32" y="164"/>
                    <a:pt x="32" y="164"/>
                    <a:pt x="33" y="163"/>
                  </a:cubicBezTo>
                  <a:cubicBezTo>
                    <a:pt x="33" y="163"/>
                    <a:pt x="33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2" y="164"/>
                    <a:pt x="32" y="164"/>
                    <a:pt x="32" y="164"/>
                  </a:cubicBezTo>
                  <a:close/>
                  <a:moveTo>
                    <a:pt x="129" y="59"/>
                  </a:moveTo>
                  <a:cubicBezTo>
                    <a:pt x="129" y="59"/>
                    <a:pt x="129" y="59"/>
                    <a:pt x="129" y="59"/>
                  </a:cubicBezTo>
                  <a:cubicBezTo>
                    <a:pt x="129" y="59"/>
                    <a:pt x="129" y="58"/>
                    <a:pt x="129" y="58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8"/>
                    <a:pt x="129" y="59"/>
                    <a:pt x="129" y="59"/>
                  </a:cubicBezTo>
                  <a:close/>
                  <a:moveTo>
                    <a:pt x="90" y="117"/>
                  </a:moveTo>
                  <a:cubicBezTo>
                    <a:pt x="90" y="117"/>
                    <a:pt x="90" y="117"/>
                    <a:pt x="90" y="117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0" y="118"/>
                    <a:pt x="90" y="118"/>
                    <a:pt x="90" y="117"/>
                  </a:cubicBezTo>
                  <a:close/>
                  <a:moveTo>
                    <a:pt x="141" y="268"/>
                  </a:moveTo>
                  <a:cubicBezTo>
                    <a:pt x="141" y="268"/>
                    <a:pt x="141" y="268"/>
                    <a:pt x="141" y="268"/>
                  </a:cubicBezTo>
                  <a:cubicBezTo>
                    <a:pt x="141" y="268"/>
                    <a:pt x="140" y="268"/>
                    <a:pt x="140" y="268"/>
                  </a:cubicBezTo>
                  <a:cubicBezTo>
                    <a:pt x="140" y="268"/>
                    <a:pt x="140" y="268"/>
                    <a:pt x="140" y="268"/>
                  </a:cubicBezTo>
                  <a:cubicBezTo>
                    <a:pt x="140" y="268"/>
                    <a:pt x="141" y="268"/>
                    <a:pt x="141" y="268"/>
                  </a:cubicBezTo>
                  <a:close/>
                  <a:moveTo>
                    <a:pt x="52" y="275"/>
                  </a:moveTo>
                  <a:cubicBezTo>
                    <a:pt x="52" y="275"/>
                    <a:pt x="52" y="275"/>
                    <a:pt x="52" y="275"/>
                  </a:cubicBezTo>
                  <a:cubicBezTo>
                    <a:pt x="53" y="275"/>
                    <a:pt x="53" y="275"/>
                    <a:pt x="54" y="275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53" y="275"/>
                    <a:pt x="53" y="275"/>
                    <a:pt x="52" y="275"/>
                  </a:cubicBezTo>
                  <a:close/>
                  <a:moveTo>
                    <a:pt x="127" y="49"/>
                  </a:moveTo>
                  <a:cubicBezTo>
                    <a:pt x="127" y="49"/>
                    <a:pt x="127" y="49"/>
                    <a:pt x="127" y="50"/>
                  </a:cubicBezTo>
                  <a:cubicBezTo>
                    <a:pt x="127" y="49"/>
                    <a:pt x="127" y="49"/>
                    <a:pt x="127" y="49"/>
                  </a:cubicBezTo>
                  <a:close/>
                  <a:moveTo>
                    <a:pt x="155" y="165"/>
                  </a:moveTo>
                  <a:cubicBezTo>
                    <a:pt x="155" y="165"/>
                    <a:pt x="156" y="165"/>
                    <a:pt x="155" y="165"/>
                  </a:cubicBezTo>
                  <a:cubicBezTo>
                    <a:pt x="155" y="165"/>
                    <a:pt x="155" y="165"/>
                    <a:pt x="155" y="165"/>
                  </a:cubicBezTo>
                  <a:close/>
                  <a:moveTo>
                    <a:pt x="142" y="175"/>
                  </a:moveTo>
                  <a:cubicBezTo>
                    <a:pt x="142" y="175"/>
                    <a:pt x="142" y="175"/>
                    <a:pt x="142" y="174"/>
                  </a:cubicBezTo>
                  <a:cubicBezTo>
                    <a:pt x="142" y="174"/>
                    <a:pt x="142" y="175"/>
                    <a:pt x="142" y="175"/>
                  </a:cubicBezTo>
                  <a:close/>
                  <a:moveTo>
                    <a:pt x="190" y="263"/>
                  </a:moveTo>
                  <a:cubicBezTo>
                    <a:pt x="190" y="263"/>
                    <a:pt x="190" y="263"/>
                    <a:pt x="189" y="264"/>
                  </a:cubicBezTo>
                  <a:cubicBezTo>
                    <a:pt x="190" y="263"/>
                    <a:pt x="190" y="263"/>
                    <a:pt x="190" y="263"/>
                  </a:cubicBezTo>
                  <a:close/>
                  <a:moveTo>
                    <a:pt x="72" y="137"/>
                  </a:move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2" y="138"/>
                    <a:pt x="72" y="138"/>
                  </a:cubicBezTo>
                  <a:cubicBezTo>
                    <a:pt x="72" y="138"/>
                    <a:pt x="72" y="138"/>
                    <a:pt x="72" y="137"/>
                  </a:cubicBezTo>
                  <a:close/>
                  <a:moveTo>
                    <a:pt x="145" y="174"/>
                  </a:moveTo>
                  <a:cubicBezTo>
                    <a:pt x="145" y="174"/>
                    <a:pt x="145" y="173"/>
                    <a:pt x="145" y="173"/>
                  </a:cubicBezTo>
                  <a:cubicBezTo>
                    <a:pt x="145" y="173"/>
                    <a:pt x="144" y="174"/>
                    <a:pt x="144" y="174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44" y="174"/>
                    <a:pt x="145" y="174"/>
                    <a:pt x="145" y="174"/>
                  </a:cubicBezTo>
                  <a:close/>
                  <a:moveTo>
                    <a:pt x="144" y="171"/>
                  </a:moveTo>
                  <a:cubicBezTo>
                    <a:pt x="144" y="171"/>
                    <a:pt x="144" y="171"/>
                    <a:pt x="144" y="171"/>
                  </a:cubicBezTo>
                  <a:cubicBezTo>
                    <a:pt x="144" y="171"/>
                    <a:pt x="144" y="171"/>
                    <a:pt x="145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4" y="171"/>
                    <a:pt x="144" y="171"/>
                    <a:pt x="144" y="171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1" y="165"/>
                  </a:cubicBezTo>
                  <a:cubicBezTo>
                    <a:pt x="31" y="165"/>
                    <a:pt x="31" y="165"/>
                    <a:pt x="31" y="166"/>
                  </a:cubicBezTo>
                  <a:cubicBezTo>
                    <a:pt x="31" y="166"/>
                    <a:pt x="31" y="166"/>
                    <a:pt x="31" y="166"/>
                  </a:cubicBezTo>
                  <a:cubicBezTo>
                    <a:pt x="31" y="165"/>
                    <a:pt x="31" y="165"/>
                    <a:pt x="31" y="165"/>
                  </a:cubicBezTo>
                  <a:close/>
                  <a:moveTo>
                    <a:pt x="38" y="138"/>
                  </a:move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8" y="138"/>
                    <a:pt x="38" y="138"/>
                    <a:pt x="38" y="1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60"/>
            <p:cNvSpPr/>
            <p:nvPr/>
          </p:nvSpPr>
          <p:spPr bwMode="auto">
            <a:xfrm>
              <a:off x="7284993" y="5595170"/>
              <a:ext cx="131019" cy="34939"/>
            </a:xfrm>
            <a:custGeom>
              <a:avLst/>
              <a:gdLst>
                <a:gd name="T0" fmla="*/ 33 w 33"/>
                <a:gd name="T1" fmla="*/ 1 h 9"/>
                <a:gd name="T2" fmla="*/ 32 w 33"/>
                <a:gd name="T3" fmla="*/ 2 h 9"/>
                <a:gd name="T4" fmla="*/ 22 w 33"/>
                <a:gd name="T5" fmla="*/ 4 h 9"/>
                <a:gd name="T6" fmla="*/ 10 w 33"/>
                <a:gd name="T7" fmla="*/ 7 h 9"/>
                <a:gd name="T8" fmla="*/ 3 w 33"/>
                <a:gd name="T9" fmla="*/ 9 h 9"/>
                <a:gd name="T10" fmla="*/ 1 w 33"/>
                <a:gd name="T11" fmla="*/ 9 h 9"/>
                <a:gd name="T12" fmla="*/ 1 w 33"/>
                <a:gd name="T13" fmla="*/ 7 h 9"/>
                <a:gd name="T14" fmla="*/ 2 w 33"/>
                <a:gd name="T15" fmla="*/ 6 h 9"/>
                <a:gd name="T16" fmla="*/ 8 w 33"/>
                <a:gd name="T17" fmla="*/ 6 h 9"/>
                <a:gd name="T18" fmla="*/ 13 w 33"/>
                <a:gd name="T19" fmla="*/ 5 h 9"/>
                <a:gd name="T20" fmla="*/ 26 w 33"/>
                <a:gd name="T21" fmla="*/ 2 h 9"/>
                <a:gd name="T22" fmla="*/ 30 w 33"/>
                <a:gd name="T23" fmla="*/ 1 h 9"/>
                <a:gd name="T24" fmla="*/ 31 w 33"/>
                <a:gd name="T25" fmla="*/ 0 h 9"/>
                <a:gd name="T26" fmla="*/ 33 w 33"/>
                <a:gd name="T27" fmla="*/ 0 h 9"/>
                <a:gd name="T28" fmla="*/ 33 w 33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9">
                  <a:moveTo>
                    <a:pt x="33" y="1"/>
                  </a:moveTo>
                  <a:cubicBezTo>
                    <a:pt x="33" y="2"/>
                    <a:pt x="33" y="2"/>
                    <a:pt x="32" y="2"/>
                  </a:cubicBezTo>
                  <a:cubicBezTo>
                    <a:pt x="29" y="3"/>
                    <a:pt x="26" y="4"/>
                    <a:pt x="22" y="4"/>
                  </a:cubicBezTo>
                  <a:cubicBezTo>
                    <a:pt x="18" y="5"/>
                    <a:pt x="14" y="6"/>
                    <a:pt x="10" y="7"/>
                  </a:cubicBezTo>
                  <a:cubicBezTo>
                    <a:pt x="7" y="8"/>
                    <a:pt x="5" y="8"/>
                    <a:pt x="3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7" y="4"/>
                    <a:pt x="22" y="3"/>
                    <a:pt x="26" y="2"/>
                  </a:cubicBezTo>
                  <a:cubicBezTo>
                    <a:pt x="27" y="2"/>
                    <a:pt x="29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33" y="0"/>
                    <a:pt x="33" y="1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61"/>
            <p:cNvSpPr/>
            <p:nvPr/>
          </p:nvSpPr>
          <p:spPr bwMode="auto">
            <a:xfrm>
              <a:off x="7300278" y="5649762"/>
              <a:ext cx="131019" cy="32756"/>
            </a:xfrm>
            <a:custGeom>
              <a:avLst/>
              <a:gdLst>
                <a:gd name="T0" fmla="*/ 29 w 33"/>
                <a:gd name="T1" fmla="*/ 3 h 8"/>
                <a:gd name="T2" fmla="*/ 24 w 33"/>
                <a:gd name="T3" fmla="*/ 4 h 8"/>
                <a:gd name="T4" fmla="*/ 9 w 33"/>
                <a:gd name="T5" fmla="*/ 6 h 8"/>
                <a:gd name="T6" fmla="*/ 2 w 33"/>
                <a:gd name="T7" fmla="*/ 8 h 8"/>
                <a:gd name="T8" fmla="*/ 1 w 33"/>
                <a:gd name="T9" fmla="*/ 8 h 8"/>
                <a:gd name="T10" fmla="*/ 0 w 33"/>
                <a:gd name="T11" fmla="*/ 7 h 8"/>
                <a:gd name="T12" fmla="*/ 1 w 33"/>
                <a:gd name="T13" fmla="*/ 5 h 8"/>
                <a:gd name="T14" fmla="*/ 2 w 33"/>
                <a:gd name="T15" fmla="*/ 5 h 8"/>
                <a:gd name="T16" fmla="*/ 13 w 33"/>
                <a:gd name="T17" fmla="*/ 4 h 8"/>
                <a:gd name="T18" fmla="*/ 26 w 33"/>
                <a:gd name="T19" fmla="*/ 2 h 8"/>
                <a:gd name="T20" fmla="*/ 30 w 33"/>
                <a:gd name="T21" fmla="*/ 1 h 8"/>
                <a:gd name="T22" fmla="*/ 31 w 33"/>
                <a:gd name="T23" fmla="*/ 0 h 8"/>
                <a:gd name="T24" fmla="*/ 33 w 33"/>
                <a:gd name="T25" fmla="*/ 1 h 8"/>
                <a:gd name="T26" fmla="*/ 32 w 33"/>
                <a:gd name="T27" fmla="*/ 3 h 8"/>
                <a:gd name="T28" fmla="*/ 29 w 33"/>
                <a:gd name="T29" fmla="*/ 3 h 8"/>
                <a:gd name="T30" fmla="*/ 29 w 33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8">
                  <a:moveTo>
                    <a:pt x="29" y="3"/>
                  </a:moveTo>
                  <a:cubicBezTo>
                    <a:pt x="28" y="3"/>
                    <a:pt x="26" y="3"/>
                    <a:pt x="24" y="4"/>
                  </a:cubicBezTo>
                  <a:cubicBezTo>
                    <a:pt x="19" y="4"/>
                    <a:pt x="14" y="5"/>
                    <a:pt x="9" y="6"/>
                  </a:cubicBezTo>
                  <a:cubicBezTo>
                    <a:pt x="6" y="6"/>
                    <a:pt x="4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5"/>
                    <a:pt x="9" y="5"/>
                    <a:pt x="13" y="4"/>
                  </a:cubicBezTo>
                  <a:cubicBezTo>
                    <a:pt x="17" y="3"/>
                    <a:pt x="22" y="3"/>
                    <a:pt x="26" y="2"/>
                  </a:cubicBezTo>
                  <a:cubicBezTo>
                    <a:pt x="27" y="2"/>
                    <a:pt x="29" y="2"/>
                    <a:pt x="30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2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62"/>
            <p:cNvSpPr/>
            <p:nvPr/>
          </p:nvSpPr>
          <p:spPr bwMode="auto">
            <a:xfrm>
              <a:off x="7319930" y="5754576"/>
              <a:ext cx="144121" cy="43673"/>
            </a:xfrm>
            <a:custGeom>
              <a:avLst/>
              <a:gdLst>
                <a:gd name="T0" fmla="*/ 1 w 36"/>
                <a:gd name="T1" fmla="*/ 11 h 11"/>
                <a:gd name="T2" fmla="*/ 0 w 36"/>
                <a:gd name="T3" fmla="*/ 10 h 11"/>
                <a:gd name="T4" fmla="*/ 1 w 36"/>
                <a:gd name="T5" fmla="*/ 9 h 11"/>
                <a:gd name="T6" fmla="*/ 2 w 36"/>
                <a:gd name="T7" fmla="*/ 9 h 11"/>
                <a:gd name="T8" fmla="*/ 22 w 36"/>
                <a:gd name="T9" fmla="*/ 4 h 11"/>
                <a:gd name="T10" fmla="*/ 31 w 36"/>
                <a:gd name="T11" fmla="*/ 2 h 11"/>
                <a:gd name="T12" fmla="*/ 33 w 36"/>
                <a:gd name="T13" fmla="*/ 1 h 11"/>
                <a:gd name="T14" fmla="*/ 34 w 36"/>
                <a:gd name="T15" fmla="*/ 0 h 11"/>
                <a:gd name="T16" fmla="*/ 35 w 36"/>
                <a:gd name="T17" fmla="*/ 0 h 11"/>
                <a:gd name="T18" fmla="*/ 36 w 36"/>
                <a:gd name="T19" fmla="*/ 1 h 11"/>
                <a:gd name="T20" fmla="*/ 35 w 36"/>
                <a:gd name="T21" fmla="*/ 2 h 11"/>
                <a:gd name="T22" fmla="*/ 33 w 36"/>
                <a:gd name="T23" fmla="*/ 2 h 11"/>
                <a:gd name="T24" fmla="*/ 28 w 36"/>
                <a:gd name="T25" fmla="*/ 3 h 11"/>
                <a:gd name="T26" fmla="*/ 12 w 36"/>
                <a:gd name="T27" fmla="*/ 9 h 11"/>
                <a:gd name="T28" fmla="*/ 2 w 36"/>
                <a:gd name="T29" fmla="*/ 11 h 11"/>
                <a:gd name="T30" fmla="*/ 1 w 36"/>
                <a:gd name="T3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1">
                  <a:moveTo>
                    <a:pt x="1" y="11"/>
                  </a:move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9" y="8"/>
                    <a:pt x="16" y="6"/>
                    <a:pt x="22" y="4"/>
                  </a:cubicBezTo>
                  <a:cubicBezTo>
                    <a:pt x="25" y="3"/>
                    <a:pt x="28" y="2"/>
                    <a:pt x="31" y="2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0"/>
                    <a:pt x="34" y="0"/>
                    <a:pt x="35" y="0"/>
                  </a:cubicBezTo>
                  <a:cubicBezTo>
                    <a:pt x="35" y="0"/>
                    <a:pt x="36" y="0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1" y="3"/>
                    <a:pt x="30" y="3"/>
                    <a:pt x="28" y="3"/>
                  </a:cubicBezTo>
                  <a:cubicBezTo>
                    <a:pt x="23" y="5"/>
                    <a:pt x="17" y="7"/>
                    <a:pt x="12" y="9"/>
                  </a:cubicBezTo>
                  <a:cubicBezTo>
                    <a:pt x="8" y="9"/>
                    <a:pt x="5" y="10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63"/>
            <p:cNvSpPr/>
            <p:nvPr/>
          </p:nvSpPr>
          <p:spPr bwMode="auto">
            <a:xfrm>
              <a:off x="7304644" y="5730556"/>
              <a:ext cx="139753" cy="34939"/>
            </a:xfrm>
            <a:custGeom>
              <a:avLst/>
              <a:gdLst>
                <a:gd name="T0" fmla="*/ 2 w 35"/>
                <a:gd name="T1" fmla="*/ 9 h 9"/>
                <a:gd name="T2" fmla="*/ 0 w 35"/>
                <a:gd name="T3" fmla="*/ 8 h 9"/>
                <a:gd name="T4" fmla="*/ 1 w 35"/>
                <a:gd name="T5" fmla="*/ 6 h 9"/>
                <a:gd name="T6" fmla="*/ 2 w 35"/>
                <a:gd name="T7" fmla="*/ 6 h 9"/>
                <a:gd name="T8" fmla="*/ 18 w 35"/>
                <a:gd name="T9" fmla="*/ 3 h 9"/>
                <a:gd name="T10" fmla="*/ 29 w 35"/>
                <a:gd name="T11" fmla="*/ 1 h 9"/>
                <a:gd name="T12" fmla="*/ 33 w 35"/>
                <a:gd name="T13" fmla="*/ 0 h 9"/>
                <a:gd name="T14" fmla="*/ 34 w 35"/>
                <a:gd name="T15" fmla="*/ 0 h 9"/>
                <a:gd name="T16" fmla="*/ 34 w 35"/>
                <a:gd name="T17" fmla="*/ 1 h 9"/>
                <a:gd name="T18" fmla="*/ 34 w 35"/>
                <a:gd name="T19" fmla="*/ 2 h 9"/>
                <a:gd name="T20" fmla="*/ 33 w 35"/>
                <a:gd name="T21" fmla="*/ 2 h 9"/>
                <a:gd name="T22" fmla="*/ 24 w 35"/>
                <a:gd name="T23" fmla="*/ 3 h 9"/>
                <a:gd name="T24" fmla="*/ 10 w 35"/>
                <a:gd name="T25" fmla="*/ 6 h 9"/>
                <a:gd name="T26" fmla="*/ 2 w 35"/>
                <a:gd name="T27" fmla="*/ 8 h 9"/>
                <a:gd name="T28" fmla="*/ 2 w 35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9">
                  <a:moveTo>
                    <a:pt x="2" y="9"/>
                  </a:moveTo>
                  <a:cubicBezTo>
                    <a:pt x="1" y="9"/>
                    <a:pt x="0" y="8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7" y="6"/>
                    <a:pt x="12" y="5"/>
                    <a:pt x="18" y="3"/>
                  </a:cubicBezTo>
                  <a:cubicBezTo>
                    <a:pt x="21" y="3"/>
                    <a:pt x="25" y="2"/>
                    <a:pt x="29" y="1"/>
                  </a:cubicBezTo>
                  <a:cubicBezTo>
                    <a:pt x="30" y="1"/>
                    <a:pt x="32" y="1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5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2"/>
                    <a:pt x="27" y="3"/>
                    <a:pt x="24" y="3"/>
                  </a:cubicBezTo>
                  <a:cubicBezTo>
                    <a:pt x="19" y="4"/>
                    <a:pt x="14" y="5"/>
                    <a:pt x="10" y="6"/>
                  </a:cubicBezTo>
                  <a:cubicBezTo>
                    <a:pt x="7" y="7"/>
                    <a:pt x="5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64"/>
            <p:cNvSpPr/>
            <p:nvPr/>
          </p:nvSpPr>
          <p:spPr bwMode="auto">
            <a:xfrm>
              <a:off x="7293727" y="5627926"/>
              <a:ext cx="117916" cy="30571"/>
            </a:xfrm>
            <a:custGeom>
              <a:avLst/>
              <a:gdLst>
                <a:gd name="T0" fmla="*/ 27 w 30"/>
                <a:gd name="T1" fmla="*/ 2 h 8"/>
                <a:gd name="T2" fmla="*/ 23 w 30"/>
                <a:gd name="T3" fmla="*/ 3 h 8"/>
                <a:gd name="T4" fmla="*/ 9 w 30"/>
                <a:gd name="T5" fmla="*/ 5 h 8"/>
                <a:gd name="T6" fmla="*/ 2 w 30"/>
                <a:gd name="T7" fmla="*/ 7 h 8"/>
                <a:gd name="T8" fmla="*/ 1 w 30"/>
                <a:gd name="T9" fmla="*/ 8 h 8"/>
                <a:gd name="T10" fmla="*/ 0 w 30"/>
                <a:gd name="T11" fmla="*/ 7 h 8"/>
                <a:gd name="T12" fmla="*/ 1 w 30"/>
                <a:gd name="T13" fmla="*/ 5 h 8"/>
                <a:gd name="T14" fmla="*/ 1 w 30"/>
                <a:gd name="T15" fmla="*/ 5 h 8"/>
                <a:gd name="T16" fmla="*/ 11 w 30"/>
                <a:gd name="T17" fmla="*/ 4 h 8"/>
                <a:gd name="T18" fmla="*/ 25 w 30"/>
                <a:gd name="T19" fmla="*/ 1 h 8"/>
                <a:gd name="T20" fmla="*/ 27 w 30"/>
                <a:gd name="T21" fmla="*/ 1 h 8"/>
                <a:gd name="T22" fmla="*/ 28 w 30"/>
                <a:gd name="T23" fmla="*/ 0 h 8"/>
                <a:gd name="T24" fmla="*/ 30 w 30"/>
                <a:gd name="T25" fmla="*/ 0 h 8"/>
                <a:gd name="T26" fmla="*/ 30 w 30"/>
                <a:gd name="T27" fmla="*/ 1 h 8"/>
                <a:gd name="T28" fmla="*/ 29 w 30"/>
                <a:gd name="T29" fmla="*/ 2 h 8"/>
                <a:gd name="T30" fmla="*/ 27 w 30"/>
                <a:gd name="T31" fmla="*/ 2 h 8"/>
                <a:gd name="T32" fmla="*/ 27 w 30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8">
                  <a:moveTo>
                    <a:pt x="27" y="2"/>
                  </a:moveTo>
                  <a:cubicBezTo>
                    <a:pt x="26" y="3"/>
                    <a:pt x="25" y="3"/>
                    <a:pt x="23" y="3"/>
                  </a:cubicBezTo>
                  <a:cubicBezTo>
                    <a:pt x="19" y="4"/>
                    <a:pt x="14" y="5"/>
                    <a:pt x="9" y="5"/>
                  </a:cubicBezTo>
                  <a:cubicBezTo>
                    <a:pt x="7" y="6"/>
                    <a:pt x="4" y="7"/>
                    <a:pt x="2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5"/>
                    <a:pt x="8" y="4"/>
                    <a:pt x="11" y="4"/>
                  </a:cubicBezTo>
                  <a:cubicBezTo>
                    <a:pt x="16" y="3"/>
                    <a:pt x="21" y="2"/>
                    <a:pt x="25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8" y="1"/>
                    <a:pt x="28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65"/>
            <p:cNvSpPr/>
            <p:nvPr/>
          </p:nvSpPr>
          <p:spPr bwMode="auto">
            <a:xfrm>
              <a:off x="7289359" y="5560232"/>
              <a:ext cx="106997" cy="34939"/>
            </a:xfrm>
            <a:custGeom>
              <a:avLst/>
              <a:gdLst>
                <a:gd name="T0" fmla="*/ 2 w 27"/>
                <a:gd name="T1" fmla="*/ 9 h 9"/>
                <a:gd name="T2" fmla="*/ 0 w 27"/>
                <a:gd name="T3" fmla="*/ 8 h 9"/>
                <a:gd name="T4" fmla="*/ 1 w 27"/>
                <a:gd name="T5" fmla="*/ 7 h 9"/>
                <a:gd name="T6" fmla="*/ 2 w 27"/>
                <a:gd name="T7" fmla="*/ 7 h 9"/>
                <a:gd name="T8" fmla="*/ 20 w 27"/>
                <a:gd name="T9" fmla="*/ 3 h 9"/>
                <a:gd name="T10" fmla="*/ 26 w 27"/>
                <a:gd name="T11" fmla="*/ 1 h 9"/>
                <a:gd name="T12" fmla="*/ 26 w 27"/>
                <a:gd name="T13" fmla="*/ 0 h 9"/>
                <a:gd name="T14" fmla="*/ 27 w 27"/>
                <a:gd name="T15" fmla="*/ 2 h 9"/>
                <a:gd name="T16" fmla="*/ 26 w 27"/>
                <a:gd name="T17" fmla="*/ 3 h 9"/>
                <a:gd name="T18" fmla="*/ 23 w 27"/>
                <a:gd name="T19" fmla="*/ 4 h 9"/>
                <a:gd name="T20" fmla="*/ 9 w 27"/>
                <a:gd name="T21" fmla="*/ 8 h 9"/>
                <a:gd name="T22" fmla="*/ 2 w 27"/>
                <a:gd name="T23" fmla="*/ 9 h 9"/>
                <a:gd name="T24" fmla="*/ 2 w 27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9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8" y="7"/>
                    <a:pt x="14" y="5"/>
                    <a:pt x="20" y="3"/>
                  </a:cubicBezTo>
                  <a:cubicBezTo>
                    <a:pt x="22" y="3"/>
                    <a:pt x="24" y="2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1"/>
                    <a:pt x="27" y="2"/>
                  </a:cubicBezTo>
                  <a:cubicBezTo>
                    <a:pt x="27" y="2"/>
                    <a:pt x="27" y="3"/>
                    <a:pt x="26" y="3"/>
                  </a:cubicBezTo>
                  <a:cubicBezTo>
                    <a:pt x="25" y="3"/>
                    <a:pt x="24" y="3"/>
                    <a:pt x="23" y="4"/>
                  </a:cubicBezTo>
                  <a:cubicBezTo>
                    <a:pt x="18" y="5"/>
                    <a:pt x="14" y="6"/>
                    <a:pt x="9" y="8"/>
                  </a:cubicBezTo>
                  <a:cubicBezTo>
                    <a:pt x="7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66"/>
            <p:cNvSpPr/>
            <p:nvPr/>
          </p:nvSpPr>
          <p:spPr bwMode="auto">
            <a:xfrm>
              <a:off x="7284993" y="5547130"/>
              <a:ext cx="87345" cy="24021"/>
            </a:xfrm>
            <a:custGeom>
              <a:avLst/>
              <a:gdLst>
                <a:gd name="T0" fmla="*/ 22 w 22"/>
                <a:gd name="T1" fmla="*/ 1 h 6"/>
                <a:gd name="T2" fmla="*/ 21 w 22"/>
                <a:gd name="T3" fmla="*/ 2 h 6"/>
                <a:gd name="T4" fmla="*/ 18 w 22"/>
                <a:gd name="T5" fmla="*/ 3 h 6"/>
                <a:gd name="T6" fmla="*/ 7 w 22"/>
                <a:gd name="T7" fmla="*/ 5 h 6"/>
                <a:gd name="T8" fmla="*/ 2 w 22"/>
                <a:gd name="T9" fmla="*/ 6 h 6"/>
                <a:gd name="T10" fmla="*/ 2 w 22"/>
                <a:gd name="T11" fmla="*/ 6 h 6"/>
                <a:gd name="T12" fmla="*/ 1 w 22"/>
                <a:gd name="T13" fmla="*/ 5 h 6"/>
                <a:gd name="T14" fmla="*/ 1 w 22"/>
                <a:gd name="T15" fmla="*/ 4 h 6"/>
                <a:gd name="T16" fmla="*/ 2 w 22"/>
                <a:gd name="T17" fmla="*/ 4 h 6"/>
                <a:gd name="T18" fmla="*/ 18 w 22"/>
                <a:gd name="T19" fmla="*/ 2 h 6"/>
                <a:gd name="T20" fmla="*/ 21 w 22"/>
                <a:gd name="T21" fmla="*/ 0 h 6"/>
                <a:gd name="T22" fmla="*/ 22 w 22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6">
                  <a:moveTo>
                    <a:pt x="22" y="1"/>
                  </a:moveTo>
                  <a:cubicBezTo>
                    <a:pt x="22" y="2"/>
                    <a:pt x="22" y="2"/>
                    <a:pt x="21" y="2"/>
                  </a:cubicBezTo>
                  <a:cubicBezTo>
                    <a:pt x="20" y="2"/>
                    <a:pt x="19" y="2"/>
                    <a:pt x="18" y="3"/>
                  </a:cubicBezTo>
                  <a:cubicBezTo>
                    <a:pt x="15" y="4"/>
                    <a:pt x="11" y="4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4"/>
                    <a:pt x="13" y="3"/>
                    <a:pt x="18" y="2"/>
                  </a:cubicBezTo>
                  <a:cubicBezTo>
                    <a:pt x="19" y="1"/>
                    <a:pt x="20" y="1"/>
                    <a:pt x="21" y="0"/>
                  </a:cubicBezTo>
                  <a:cubicBezTo>
                    <a:pt x="22" y="0"/>
                    <a:pt x="22" y="1"/>
                    <a:pt x="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67"/>
            <p:cNvSpPr/>
            <p:nvPr/>
          </p:nvSpPr>
          <p:spPr bwMode="auto">
            <a:xfrm>
              <a:off x="7110301" y="5542762"/>
              <a:ext cx="63325" cy="19653"/>
            </a:xfrm>
            <a:custGeom>
              <a:avLst/>
              <a:gdLst>
                <a:gd name="T0" fmla="*/ 3 w 16"/>
                <a:gd name="T1" fmla="*/ 0 h 5"/>
                <a:gd name="T2" fmla="*/ 3 w 16"/>
                <a:gd name="T3" fmla="*/ 1 h 5"/>
                <a:gd name="T4" fmla="*/ 4 w 16"/>
                <a:gd name="T5" fmla="*/ 2 h 5"/>
                <a:gd name="T6" fmla="*/ 10 w 16"/>
                <a:gd name="T7" fmla="*/ 2 h 5"/>
                <a:gd name="T8" fmla="*/ 14 w 16"/>
                <a:gd name="T9" fmla="*/ 2 h 5"/>
                <a:gd name="T10" fmla="*/ 15 w 16"/>
                <a:gd name="T11" fmla="*/ 2 h 5"/>
                <a:gd name="T12" fmla="*/ 16 w 16"/>
                <a:gd name="T13" fmla="*/ 4 h 5"/>
                <a:gd name="T14" fmla="*/ 15 w 16"/>
                <a:gd name="T15" fmla="*/ 5 h 5"/>
                <a:gd name="T16" fmla="*/ 14 w 16"/>
                <a:gd name="T17" fmla="*/ 5 h 5"/>
                <a:gd name="T18" fmla="*/ 13 w 16"/>
                <a:gd name="T19" fmla="*/ 4 h 5"/>
                <a:gd name="T20" fmla="*/ 8 w 16"/>
                <a:gd name="T21" fmla="*/ 4 h 5"/>
                <a:gd name="T22" fmla="*/ 5 w 16"/>
                <a:gd name="T23" fmla="*/ 3 h 5"/>
                <a:gd name="T24" fmla="*/ 2 w 16"/>
                <a:gd name="T25" fmla="*/ 3 h 5"/>
                <a:gd name="T26" fmla="*/ 1 w 16"/>
                <a:gd name="T27" fmla="*/ 3 h 5"/>
                <a:gd name="T28" fmla="*/ 0 w 16"/>
                <a:gd name="T29" fmla="*/ 1 h 5"/>
                <a:gd name="T30" fmla="*/ 2 w 16"/>
                <a:gd name="T31" fmla="*/ 0 h 5"/>
                <a:gd name="T32" fmla="*/ 3 w 16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5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6" y="2"/>
                    <a:pt x="8" y="2"/>
                    <a:pt x="10" y="2"/>
                  </a:cubicBezTo>
                  <a:cubicBezTo>
                    <a:pt x="11" y="2"/>
                    <a:pt x="12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6" y="3"/>
                    <a:pt x="16" y="4"/>
                  </a:cubicBezTo>
                  <a:cubicBezTo>
                    <a:pt x="16" y="4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1" y="4"/>
                    <a:pt x="10" y="4"/>
                    <a:pt x="8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68"/>
            <p:cNvSpPr/>
            <p:nvPr/>
          </p:nvSpPr>
          <p:spPr bwMode="auto">
            <a:xfrm>
              <a:off x="7134322" y="5536212"/>
              <a:ext cx="52408" cy="10919"/>
            </a:xfrm>
            <a:custGeom>
              <a:avLst/>
              <a:gdLst>
                <a:gd name="T0" fmla="*/ 12 w 13"/>
                <a:gd name="T1" fmla="*/ 3 h 3"/>
                <a:gd name="T2" fmla="*/ 11 w 13"/>
                <a:gd name="T3" fmla="*/ 3 h 3"/>
                <a:gd name="T4" fmla="*/ 4 w 13"/>
                <a:gd name="T5" fmla="*/ 2 h 3"/>
                <a:gd name="T6" fmla="*/ 2 w 13"/>
                <a:gd name="T7" fmla="*/ 3 h 3"/>
                <a:gd name="T8" fmla="*/ 1 w 13"/>
                <a:gd name="T9" fmla="*/ 3 h 3"/>
                <a:gd name="T10" fmla="*/ 0 w 13"/>
                <a:gd name="T11" fmla="*/ 2 h 3"/>
                <a:gd name="T12" fmla="*/ 1 w 13"/>
                <a:gd name="T13" fmla="*/ 1 h 3"/>
                <a:gd name="T14" fmla="*/ 2 w 13"/>
                <a:gd name="T15" fmla="*/ 1 h 3"/>
                <a:gd name="T16" fmla="*/ 3 w 13"/>
                <a:gd name="T17" fmla="*/ 1 h 3"/>
                <a:gd name="T18" fmla="*/ 8 w 13"/>
                <a:gd name="T19" fmla="*/ 1 h 3"/>
                <a:gd name="T20" fmla="*/ 11 w 13"/>
                <a:gd name="T21" fmla="*/ 1 h 3"/>
                <a:gd name="T22" fmla="*/ 13 w 13"/>
                <a:gd name="T23" fmla="*/ 1 h 3"/>
                <a:gd name="T24" fmla="*/ 12 w 13"/>
                <a:gd name="T25" fmla="*/ 3 h 3"/>
                <a:gd name="T26" fmla="*/ 12 w 13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">
                  <a:moveTo>
                    <a:pt x="12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7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69"/>
            <p:cNvSpPr>
              <a:spLocks noEditPoints="1"/>
            </p:cNvSpPr>
            <p:nvPr/>
          </p:nvSpPr>
          <p:spPr bwMode="auto">
            <a:xfrm>
              <a:off x="5966074" y="2863438"/>
              <a:ext cx="275138" cy="1126758"/>
            </a:xfrm>
            <a:custGeom>
              <a:avLst/>
              <a:gdLst>
                <a:gd name="T0" fmla="*/ 6 w 69"/>
                <a:gd name="T1" fmla="*/ 8 h 284"/>
                <a:gd name="T2" fmla="*/ 43 w 69"/>
                <a:gd name="T3" fmla="*/ 16 h 284"/>
                <a:gd name="T4" fmla="*/ 58 w 69"/>
                <a:gd name="T5" fmla="*/ 1 h 284"/>
                <a:gd name="T6" fmla="*/ 38 w 69"/>
                <a:gd name="T7" fmla="*/ 49 h 284"/>
                <a:gd name="T8" fmla="*/ 51 w 69"/>
                <a:gd name="T9" fmla="*/ 114 h 284"/>
                <a:gd name="T10" fmla="*/ 53 w 69"/>
                <a:gd name="T11" fmla="*/ 202 h 284"/>
                <a:gd name="T12" fmla="*/ 42 w 69"/>
                <a:gd name="T13" fmla="*/ 251 h 284"/>
                <a:gd name="T14" fmla="*/ 60 w 69"/>
                <a:gd name="T15" fmla="*/ 282 h 284"/>
                <a:gd name="T16" fmla="*/ 12 w 69"/>
                <a:gd name="T17" fmla="*/ 278 h 284"/>
                <a:gd name="T18" fmla="*/ 7 w 69"/>
                <a:gd name="T19" fmla="*/ 205 h 284"/>
                <a:gd name="T20" fmla="*/ 9 w 69"/>
                <a:gd name="T21" fmla="*/ 120 h 284"/>
                <a:gd name="T22" fmla="*/ 37 w 69"/>
                <a:gd name="T23" fmla="*/ 186 h 284"/>
                <a:gd name="T24" fmla="*/ 21 w 69"/>
                <a:gd name="T25" fmla="*/ 174 h 284"/>
                <a:gd name="T26" fmla="*/ 51 w 69"/>
                <a:gd name="T27" fmla="*/ 143 h 284"/>
                <a:gd name="T28" fmla="*/ 12 w 69"/>
                <a:gd name="T29" fmla="*/ 73 h 284"/>
                <a:gd name="T30" fmla="*/ 26 w 69"/>
                <a:gd name="T31" fmla="*/ 242 h 284"/>
                <a:gd name="T32" fmla="*/ 35 w 69"/>
                <a:gd name="T33" fmla="*/ 155 h 284"/>
                <a:gd name="T34" fmla="*/ 35 w 69"/>
                <a:gd name="T35" fmla="*/ 156 h 284"/>
                <a:gd name="T36" fmla="*/ 26 w 69"/>
                <a:gd name="T37" fmla="*/ 85 h 284"/>
                <a:gd name="T38" fmla="*/ 13 w 69"/>
                <a:gd name="T39" fmla="*/ 125 h 284"/>
                <a:gd name="T40" fmla="*/ 44 w 69"/>
                <a:gd name="T41" fmla="*/ 206 h 284"/>
                <a:gd name="T42" fmla="*/ 31 w 69"/>
                <a:gd name="T43" fmla="*/ 18 h 284"/>
                <a:gd name="T44" fmla="*/ 19 w 69"/>
                <a:gd name="T45" fmla="*/ 115 h 284"/>
                <a:gd name="T46" fmla="*/ 38 w 69"/>
                <a:gd name="T47" fmla="*/ 174 h 284"/>
                <a:gd name="T48" fmla="*/ 28 w 69"/>
                <a:gd name="T49" fmla="*/ 182 h 284"/>
                <a:gd name="T50" fmla="*/ 6 w 69"/>
                <a:gd name="T51" fmla="*/ 147 h 284"/>
                <a:gd name="T52" fmla="*/ 10 w 69"/>
                <a:gd name="T53" fmla="*/ 77 h 284"/>
                <a:gd name="T54" fmla="*/ 36 w 69"/>
                <a:gd name="T55" fmla="*/ 27 h 284"/>
                <a:gd name="T56" fmla="*/ 26 w 69"/>
                <a:gd name="T57" fmla="*/ 44 h 284"/>
                <a:gd name="T58" fmla="*/ 16 w 69"/>
                <a:gd name="T59" fmla="*/ 247 h 284"/>
                <a:gd name="T60" fmla="*/ 33 w 69"/>
                <a:gd name="T61" fmla="*/ 250 h 284"/>
                <a:gd name="T62" fmla="*/ 16 w 69"/>
                <a:gd name="T63" fmla="*/ 244 h 284"/>
                <a:gd name="T64" fmla="*/ 53 w 69"/>
                <a:gd name="T65" fmla="*/ 216 h 284"/>
                <a:gd name="T66" fmla="*/ 37 w 69"/>
                <a:gd name="T67" fmla="*/ 252 h 284"/>
                <a:gd name="T68" fmla="*/ 53 w 69"/>
                <a:gd name="T69" fmla="*/ 228 h 284"/>
                <a:gd name="T70" fmla="*/ 49 w 69"/>
                <a:gd name="T71" fmla="*/ 140 h 284"/>
                <a:gd name="T72" fmla="*/ 46 w 69"/>
                <a:gd name="T73" fmla="*/ 201 h 284"/>
                <a:gd name="T74" fmla="*/ 13 w 69"/>
                <a:gd name="T75" fmla="*/ 206 h 284"/>
                <a:gd name="T76" fmla="*/ 22 w 69"/>
                <a:gd name="T77" fmla="*/ 196 h 284"/>
                <a:gd name="T78" fmla="*/ 16 w 69"/>
                <a:gd name="T79" fmla="*/ 176 h 284"/>
                <a:gd name="T80" fmla="*/ 45 w 69"/>
                <a:gd name="T81" fmla="*/ 19 h 284"/>
                <a:gd name="T82" fmla="*/ 14 w 69"/>
                <a:gd name="T83" fmla="*/ 156 h 284"/>
                <a:gd name="T84" fmla="*/ 40 w 69"/>
                <a:gd name="T85" fmla="*/ 109 h 284"/>
                <a:gd name="T86" fmla="*/ 45 w 69"/>
                <a:gd name="T87" fmla="*/ 76 h 284"/>
                <a:gd name="T88" fmla="*/ 42 w 69"/>
                <a:gd name="T89" fmla="*/ 63 h 284"/>
                <a:gd name="T90" fmla="*/ 12 w 69"/>
                <a:gd name="T91" fmla="*/ 117 h 284"/>
                <a:gd name="T92" fmla="*/ 49 w 69"/>
                <a:gd name="T93" fmla="*/ 233 h 284"/>
                <a:gd name="T94" fmla="*/ 31 w 69"/>
                <a:gd name="T95" fmla="*/ 190 h 284"/>
                <a:gd name="T96" fmla="*/ 43 w 69"/>
                <a:gd name="T97" fmla="*/ 109 h 284"/>
                <a:gd name="T98" fmla="*/ 5 w 69"/>
                <a:gd name="T99" fmla="*/ 218 h 284"/>
                <a:gd name="T100" fmla="*/ 48 w 69"/>
                <a:gd name="T101" fmla="*/ 168 h 284"/>
                <a:gd name="T102" fmla="*/ 9 w 69"/>
                <a:gd name="T103" fmla="*/ 129 h 284"/>
                <a:gd name="T104" fmla="*/ 25 w 69"/>
                <a:gd name="T105" fmla="*/ 101 h 284"/>
                <a:gd name="T106" fmla="*/ 54 w 69"/>
                <a:gd name="T107" fmla="*/ 127 h 284"/>
                <a:gd name="T108" fmla="*/ 29 w 69"/>
                <a:gd name="T109" fmla="*/ 190 h 284"/>
                <a:gd name="T110" fmla="*/ 39 w 69"/>
                <a:gd name="T111" fmla="*/ 55 h 284"/>
                <a:gd name="T112" fmla="*/ 37 w 69"/>
                <a:gd name="T113" fmla="*/ 255 h 284"/>
                <a:gd name="T114" fmla="*/ 15 w 69"/>
                <a:gd name="T115" fmla="*/ 48 h 284"/>
                <a:gd name="T116" fmla="*/ 42 w 69"/>
                <a:gd name="T117" fmla="*/ 59 h 284"/>
                <a:gd name="T118" fmla="*/ 56 w 69"/>
                <a:gd name="T119" fmla="*/ 156 h 284"/>
                <a:gd name="T120" fmla="*/ 5 w 69"/>
                <a:gd name="T121" fmla="*/ 231 h 284"/>
                <a:gd name="T122" fmla="*/ 51 w 69"/>
                <a:gd name="T123" fmla="*/ 2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284">
                  <a:moveTo>
                    <a:pt x="22" y="102"/>
                  </a:moveTo>
                  <a:cubicBezTo>
                    <a:pt x="22" y="101"/>
                    <a:pt x="21" y="101"/>
                    <a:pt x="21" y="100"/>
                  </a:cubicBezTo>
                  <a:cubicBezTo>
                    <a:pt x="19" y="98"/>
                    <a:pt x="17" y="97"/>
                    <a:pt x="15" y="95"/>
                  </a:cubicBezTo>
                  <a:cubicBezTo>
                    <a:pt x="14" y="94"/>
                    <a:pt x="14" y="94"/>
                    <a:pt x="13" y="93"/>
                  </a:cubicBezTo>
                  <a:cubicBezTo>
                    <a:pt x="12" y="91"/>
                    <a:pt x="10" y="89"/>
                    <a:pt x="9" y="88"/>
                  </a:cubicBezTo>
                  <a:cubicBezTo>
                    <a:pt x="8" y="85"/>
                    <a:pt x="6" y="83"/>
                    <a:pt x="5" y="80"/>
                  </a:cubicBezTo>
                  <a:cubicBezTo>
                    <a:pt x="5" y="78"/>
                    <a:pt x="4" y="75"/>
                    <a:pt x="3" y="73"/>
                  </a:cubicBezTo>
                  <a:cubicBezTo>
                    <a:pt x="3" y="71"/>
                    <a:pt x="3" y="70"/>
                    <a:pt x="3" y="69"/>
                  </a:cubicBezTo>
                  <a:cubicBezTo>
                    <a:pt x="3" y="66"/>
                    <a:pt x="3" y="64"/>
                    <a:pt x="3" y="62"/>
                  </a:cubicBezTo>
                  <a:cubicBezTo>
                    <a:pt x="4" y="59"/>
                    <a:pt x="5" y="56"/>
                    <a:pt x="6" y="54"/>
                  </a:cubicBezTo>
                  <a:cubicBezTo>
                    <a:pt x="8" y="51"/>
                    <a:pt x="9" y="49"/>
                    <a:pt x="11" y="47"/>
                  </a:cubicBezTo>
                  <a:cubicBezTo>
                    <a:pt x="13" y="45"/>
                    <a:pt x="15" y="43"/>
                    <a:pt x="17" y="41"/>
                  </a:cubicBezTo>
                  <a:cubicBezTo>
                    <a:pt x="18" y="39"/>
                    <a:pt x="20" y="39"/>
                    <a:pt x="21" y="38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8" y="33"/>
                    <a:pt x="15" y="29"/>
                    <a:pt x="12" y="25"/>
                  </a:cubicBezTo>
                  <a:cubicBezTo>
                    <a:pt x="11" y="23"/>
                    <a:pt x="10" y="22"/>
                    <a:pt x="9" y="20"/>
                  </a:cubicBezTo>
                  <a:cubicBezTo>
                    <a:pt x="7" y="16"/>
                    <a:pt x="6" y="12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4"/>
                    <a:pt x="11" y="4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1" y="5"/>
                    <a:pt x="12" y="5"/>
                    <a:pt x="13" y="7"/>
                  </a:cubicBezTo>
                  <a:cubicBezTo>
                    <a:pt x="13" y="7"/>
                    <a:pt x="12" y="8"/>
                    <a:pt x="12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8" y="10"/>
                    <a:pt x="20" y="11"/>
                    <a:pt x="23" y="12"/>
                  </a:cubicBezTo>
                  <a:cubicBezTo>
                    <a:pt x="26" y="13"/>
                    <a:pt x="29" y="14"/>
                    <a:pt x="32" y="15"/>
                  </a:cubicBezTo>
                  <a:cubicBezTo>
                    <a:pt x="36" y="15"/>
                    <a:pt x="39" y="16"/>
                    <a:pt x="43" y="16"/>
                  </a:cubicBezTo>
                  <a:cubicBezTo>
                    <a:pt x="45" y="16"/>
                    <a:pt x="46" y="16"/>
                    <a:pt x="48" y="16"/>
                  </a:cubicBezTo>
                  <a:cubicBezTo>
                    <a:pt x="48" y="16"/>
                    <a:pt x="48" y="16"/>
                    <a:pt x="49" y="15"/>
                  </a:cubicBezTo>
                  <a:cubicBezTo>
                    <a:pt x="49" y="15"/>
                    <a:pt x="49" y="14"/>
                    <a:pt x="50" y="14"/>
                  </a:cubicBezTo>
                  <a:cubicBezTo>
                    <a:pt x="50" y="13"/>
                    <a:pt x="51" y="12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0" y="9"/>
                    <a:pt x="49" y="8"/>
                  </a:cubicBezTo>
                  <a:cubicBezTo>
                    <a:pt x="49" y="8"/>
                    <a:pt x="50" y="7"/>
                    <a:pt x="50" y="7"/>
                  </a:cubicBezTo>
                  <a:cubicBezTo>
                    <a:pt x="51" y="6"/>
                    <a:pt x="51" y="6"/>
                    <a:pt x="52" y="7"/>
                  </a:cubicBezTo>
                  <a:cubicBezTo>
                    <a:pt x="53" y="7"/>
                    <a:pt x="53" y="7"/>
                    <a:pt x="52" y="8"/>
                  </a:cubicBezTo>
                  <a:cubicBezTo>
                    <a:pt x="52" y="8"/>
                    <a:pt x="52" y="9"/>
                    <a:pt x="52" y="9"/>
                  </a:cubicBezTo>
                  <a:cubicBezTo>
                    <a:pt x="53" y="8"/>
                    <a:pt x="53" y="7"/>
                    <a:pt x="52" y="6"/>
                  </a:cubicBezTo>
                  <a:cubicBezTo>
                    <a:pt x="52" y="5"/>
                    <a:pt x="52" y="5"/>
                    <a:pt x="52" y="4"/>
                  </a:cubicBezTo>
                  <a:cubicBezTo>
                    <a:pt x="53" y="4"/>
                    <a:pt x="53" y="3"/>
                    <a:pt x="53" y="3"/>
                  </a:cubicBezTo>
                  <a:cubicBezTo>
                    <a:pt x="53" y="2"/>
                    <a:pt x="54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7" y="0"/>
                    <a:pt x="57" y="0"/>
                    <a:pt x="58" y="1"/>
                  </a:cubicBezTo>
                  <a:cubicBezTo>
                    <a:pt x="58" y="1"/>
                    <a:pt x="58" y="2"/>
                    <a:pt x="58" y="3"/>
                  </a:cubicBezTo>
                  <a:cubicBezTo>
                    <a:pt x="58" y="3"/>
                    <a:pt x="57" y="3"/>
                    <a:pt x="57" y="3"/>
                  </a:cubicBezTo>
                  <a:cubicBezTo>
                    <a:pt x="57" y="3"/>
                    <a:pt x="57" y="3"/>
                    <a:pt x="57" y="4"/>
                  </a:cubicBezTo>
                  <a:cubicBezTo>
                    <a:pt x="57" y="4"/>
                    <a:pt x="56" y="5"/>
                    <a:pt x="56" y="6"/>
                  </a:cubicBezTo>
                  <a:cubicBezTo>
                    <a:pt x="56" y="8"/>
                    <a:pt x="56" y="10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6" y="14"/>
                    <a:pt x="56" y="14"/>
                  </a:cubicBezTo>
                  <a:cubicBezTo>
                    <a:pt x="56" y="15"/>
                    <a:pt x="56" y="15"/>
                    <a:pt x="55" y="15"/>
                  </a:cubicBezTo>
                  <a:cubicBezTo>
                    <a:pt x="55" y="16"/>
                    <a:pt x="54" y="16"/>
                    <a:pt x="54" y="17"/>
                  </a:cubicBezTo>
                  <a:cubicBezTo>
                    <a:pt x="53" y="20"/>
                    <a:pt x="51" y="22"/>
                    <a:pt x="48" y="24"/>
                  </a:cubicBezTo>
                  <a:cubicBezTo>
                    <a:pt x="46" y="26"/>
                    <a:pt x="44" y="28"/>
                    <a:pt x="41" y="30"/>
                  </a:cubicBezTo>
                  <a:cubicBezTo>
                    <a:pt x="40" y="31"/>
                    <a:pt x="39" y="32"/>
                    <a:pt x="37" y="33"/>
                  </a:cubicBezTo>
                  <a:cubicBezTo>
                    <a:pt x="36" y="33"/>
                    <a:pt x="34" y="35"/>
                    <a:pt x="32" y="36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30" y="37"/>
                    <a:pt x="31" y="38"/>
                    <a:pt x="31" y="38"/>
                  </a:cubicBezTo>
                  <a:cubicBezTo>
                    <a:pt x="32" y="39"/>
                    <a:pt x="33" y="40"/>
                    <a:pt x="34" y="42"/>
                  </a:cubicBezTo>
                  <a:cubicBezTo>
                    <a:pt x="35" y="44"/>
                    <a:pt x="37" y="46"/>
                    <a:pt x="38" y="48"/>
                  </a:cubicBezTo>
                  <a:cubicBezTo>
                    <a:pt x="38" y="48"/>
                    <a:pt x="38" y="49"/>
                    <a:pt x="38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50"/>
                    <a:pt x="41" y="50"/>
                    <a:pt x="40" y="51"/>
                  </a:cubicBezTo>
                  <a:cubicBezTo>
                    <a:pt x="40" y="52"/>
                    <a:pt x="40" y="52"/>
                    <a:pt x="41" y="52"/>
                  </a:cubicBezTo>
                  <a:cubicBezTo>
                    <a:pt x="41" y="54"/>
                    <a:pt x="42" y="55"/>
                    <a:pt x="43" y="56"/>
                  </a:cubicBezTo>
                  <a:cubicBezTo>
                    <a:pt x="45" y="59"/>
                    <a:pt x="46" y="62"/>
                    <a:pt x="47" y="65"/>
                  </a:cubicBezTo>
                  <a:cubicBezTo>
                    <a:pt x="47" y="66"/>
                    <a:pt x="47" y="68"/>
                    <a:pt x="47" y="69"/>
                  </a:cubicBezTo>
                  <a:cubicBezTo>
                    <a:pt x="47" y="70"/>
                    <a:pt x="48" y="72"/>
                    <a:pt x="48" y="73"/>
                  </a:cubicBezTo>
                  <a:cubicBezTo>
                    <a:pt x="48" y="75"/>
                    <a:pt x="48" y="78"/>
                    <a:pt x="48" y="80"/>
                  </a:cubicBezTo>
                  <a:cubicBezTo>
                    <a:pt x="48" y="83"/>
                    <a:pt x="47" y="85"/>
                    <a:pt x="46" y="88"/>
                  </a:cubicBezTo>
                  <a:cubicBezTo>
                    <a:pt x="45" y="89"/>
                    <a:pt x="44" y="90"/>
                    <a:pt x="43" y="91"/>
                  </a:cubicBezTo>
                  <a:cubicBezTo>
                    <a:pt x="42" y="92"/>
                    <a:pt x="41" y="94"/>
                    <a:pt x="39" y="95"/>
                  </a:cubicBezTo>
                  <a:cubicBezTo>
                    <a:pt x="39" y="95"/>
                    <a:pt x="39" y="96"/>
                    <a:pt x="39" y="96"/>
                  </a:cubicBezTo>
                  <a:cubicBezTo>
                    <a:pt x="38" y="97"/>
                    <a:pt x="37" y="98"/>
                    <a:pt x="36" y="99"/>
                  </a:cubicBezTo>
                  <a:cubicBezTo>
                    <a:pt x="36" y="99"/>
                    <a:pt x="36" y="99"/>
                    <a:pt x="36" y="100"/>
                  </a:cubicBezTo>
                  <a:cubicBezTo>
                    <a:pt x="36" y="100"/>
                    <a:pt x="36" y="100"/>
                    <a:pt x="37" y="100"/>
                  </a:cubicBezTo>
                  <a:cubicBezTo>
                    <a:pt x="39" y="102"/>
                    <a:pt x="42" y="104"/>
                    <a:pt x="44" y="107"/>
                  </a:cubicBezTo>
                  <a:cubicBezTo>
                    <a:pt x="45" y="107"/>
                    <a:pt x="45" y="108"/>
                    <a:pt x="46" y="109"/>
                  </a:cubicBezTo>
                  <a:cubicBezTo>
                    <a:pt x="47" y="111"/>
                    <a:pt x="49" y="112"/>
                    <a:pt x="51" y="114"/>
                  </a:cubicBezTo>
                  <a:cubicBezTo>
                    <a:pt x="53" y="116"/>
                    <a:pt x="55" y="120"/>
                    <a:pt x="56" y="123"/>
                  </a:cubicBezTo>
                  <a:cubicBezTo>
                    <a:pt x="57" y="125"/>
                    <a:pt x="58" y="127"/>
                    <a:pt x="58" y="128"/>
                  </a:cubicBezTo>
                  <a:cubicBezTo>
                    <a:pt x="58" y="129"/>
                    <a:pt x="58" y="130"/>
                    <a:pt x="58" y="131"/>
                  </a:cubicBezTo>
                  <a:cubicBezTo>
                    <a:pt x="58" y="132"/>
                    <a:pt x="59" y="133"/>
                    <a:pt x="59" y="134"/>
                  </a:cubicBezTo>
                  <a:cubicBezTo>
                    <a:pt x="60" y="137"/>
                    <a:pt x="60" y="139"/>
                    <a:pt x="60" y="142"/>
                  </a:cubicBezTo>
                  <a:cubicBezTo>
                    <a:pt x="60" y="144"/>
                    <a:pt x="60" y="147"/>
                    <a:pt x="60" y="149"/>
                  </a:cubicBezTo>
                  <a:cubicBezTo>
                    <a:pt x="60" y="153"/>
                    <a:pt x="59" y="156"/>
                    <a:pt x="58" y="160"/>
                  </a:cubicBezTo>
                  <a:cubicBezTo>
                    <a:pt x="57" y="162"/>
                    <a:pt x="56" y="164"/>
                    <a:pt x="55" y="167"/>
                  </a:cubicBezTo>
                  <a:cubicBezTo>
                    <a:pt x="53" y="169"/>
                    <a:pt x="51" y="171"/>
                    <a:pt x="50" y="173"/>
                  </a:cubicBezTo>
                  <a:cubicBezTo>
                    <a:pt x="47" y="177"/>
                    <a:pt x="44" y="180"/>
                    <a:pt x="41" y="182"/>
                  </a:cubicBezTo>
                  <a:cubicBezTo>
                    <a:pt x="40" y="183"/>
                    <a:pt x="40" y="184"/>
                    <a:pt x="39" y="184"/>
                  </a:cubicBezTo>
                  <a:cubicBezTo>
                    <a:pt x="39" y="184"/>
                    <a:pt x="39" y="185"/>
                    <a:pt x="39" y="185"/>
                  </a:cubicBezTo>
                  <a:cubicBezTo>
                    <a:pt x="40" y="185"/>
                    <a:pt x="41" y="186"/>
                    <a:pt x="42" y="187"/>
                  </a:cubicBezTo>
                  <a:cubicBezTo>
                    <a:pt x="44" y="189"/>
                    <a:pt x="47" y="192"/>
                    <a:pt x="49" y="195"/>
                  </a:cubicBezTo>
                  <a:cubicBezTo>
                    <a:pt x="50" y="196"/>
                    <a:pt x="51" y="197"/>
                    <a:pt x="51" y="198"/>
                  </a:cubicBezTo>
                  <a:cubicBezTo>
                    <a:pt x="51" y="198"/>
                    <a:pt x="52" y="198"/>
                    <a:pt x="52" y="199"/>
                  </a:cubicBezTo>
                  <a:cubicBezTo>
                    <a:pt x="53" y="199"/>
                    <a:pt x="53" y="200"/>
                    <a:pt x="53" y="201"/>
                  </a:cubicBezTo>
                  <a:cubicBezTo>
                    <a:pt x="53" y="201"/>
                    <a:pt x="53" y="201"/>
                    <a:pt x="53" y="202"/>
                  </a:cubicBezTo>
                  <a:cubicBezTo>
                    <a:pt x="54" y="203"/>
                    <a:pt x="54" y="204"/>
                    <a:pt x="55" y="205"/>
                  </a:cubicBezTo>
                  <a:cubicBezTo>
                    <a:pt x="55" y="205"/>
                    <a:pt x="55" y="206"/>
                    <a:pt x="55" y="206"/>
                  </a:cubicBezTo>
                  <a:cubicBezTo>
                    <a:pt x="55" y="207"/>
                    <a:pt x="55" y="207"/>
                    <a:pt x="56" y="207"/>
                  </a:cubicBezTo>
                  <a:cubicBezTo>
                    <a:pt x="56" y="208"/>
                    <a:pt x="56" y="209"/>
                    <a:pt x="56" y="209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6" y="212"/>
                    <a:pt x="56" y="213"/>
                    <a:pt x="56" y="215"/>
                  </a:cubicBezTo>
                  <a:cubicBezTo>
                    <a:pt x="56" y="215"/>
                    <a:pt x="56" y="216"/>
                    <a:pt x="56" y="216"/>
                  </a:cubicBezTo>
                  <a:cubicBezTo>
                    <a:pt x="56" y="216"/>
                    <a:pt x="56" y="216"/>
                    <a:pt x="57" y="216"/>
                  </a:cubicBezTo>
                  <a:cubicBezTo>
                    <a:pt x="57" y="215"/>
                    <a:pt x="58" y="215"/>
                    <a:pt x="58" y="216"/>
                  </a:cubicBezTo>
                  <a:cubicBezTo>
                    <a:pt x="59" y="216"/>
                    <a:pt x="59" y="217"/>
                    <a:pt x="59" y="218"/>
                  </a:cubicBezTo>
                  <a:cubicBezTo>
                    <a:pt x="59" y="218"/>
                    <a:pt x="58" y="219"/>
                    <a:pt x="58" y="219"/>
                  </a:cubicBezTo>
                  <a:cubicBezTo>
                    <a:pt x="57" y="219"/>
                    <a:pt x="57" y="219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7" y="221"/>
                    <a:pt x="57" y="224"/>
                    <a:pt x="57" y="226"/>
                  </a:cubicBezTo>
                  <a:cubicBezTo>
                    <a:pt x="57" y="229"/>
                    <a:pt x="57" y="232"/>
                    <a:pt x="56" y="234"/>
                  </a:cubicBezTo>
                  <a:cubicBezTo>
                    <a:pt x="56" y="236"/>
                    <a:pt x="55" y="238"/>
                    <a:pt x="53" y="240"/>
                  </a:cubicBezTo>
                  <a:cubicBezTo>
                    <a:pt x="52" y="243"/>
                    <a:pt x="49" y="245"/>
                    <a:pt x="47" y="247"/>
                  </a:cubicBezTo>
                  <a:cubicBezTo>
                    <a:pt x="45" y="248"/>
                    <a:pt x="44" y="250"/>
                    <a:pt x="42" y="251"/>
                  </a:cubicBezTo>
                  <a:cubicBezTo>
                    <a:pt x="41" y="252"/>
                    <a:pt x="40" y="252"/>
                    <a:pt x="40" y="253"/>
                  </a:cubicBezTo>
                  <a:cubicBezTo>
                    <a:pt x="39" y="253"/>
                    <a:pt x="39" y="253"/>
                    <a:pt x="39" y="254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3" y="256"/>
                    <a:pt x="47" y="259"/>
                    <a:pt x="51" y="261"/>
                  </a:cubicBezTo>
                  <a:cubicBezTo>
                    <a:pt x="52" y="262"/>
                    <a:pt x="54" y="264"/>
                    <a:pt x="55" y="265"/>
                  </a:cubicBezTo>
                  <a:cubicBezTo>
                    <a:pt x="56" y="266"/>
                    <a:pt x="57" y="267"/>
                    <a:pt x="59" y="267"/>
                  </a:cubicBezTo>
                  <a:cubicBezTo>
                    <a:pt x="61" y="269"/>
                    <a:pt x="62" y="270"/>
                    <a:pt x="64" y="272"/>
                  </a:cubicBezTo>
                  <a:cubicBezTo>
                    <a:pt x="64" y="273"/>
                    <a:pt x="64" y="273"/>
                    <a:pt x="64" y="274"/>
                  </a:cubicBezTo>
                  <a:cubicBezTo>
                    <a:pt x="64" y="274"/>
                    <a:pt x="64" y="274"/>
                    <a:pt x="64" y="274"/>
                  </a:cubicBezTo>
                  <a:cubicBezTo>
                    <a:pt x="65" y="276"/>
                    <a:pt x="67" y="278"/>
                    <a:pt x="68" y="279"/>
                  </a:cubicBezTo>
                  <a:cubicBezTo>
                    <a:pt x="68" y="280"/>
                    <a:pt x="68" y="281"/>
                    <a:pt x="69" y="281"/>
                  </a:cubicBezTo>
                  <a:cubicBezTo>
                    <a:pt x="69" y="282"/>
                    <a:pt x="69" y="283"/>
                    <a:pt x="68" y="283"/>
                  </a:cubicBezTo>
                  <a:cubicBezTo>
                    <a:pt x="68" y="284"/>
                    <a:pt x="67" y="284"/>
                    <a:pt x="66" y="283"/>
                  </a:cubicBezTo>
                  <a:cubicBezTo>
                    <a:pt x="66" y="283"/>
                    <a:pt x="66" y="283"/>
                    <a:pt x="66" y="282"/>
                  </a:cubicBezTo>
                  <a:cubicBezTo>
                    <a:pt x="64" y="283"/>
                    <a:pt x="64" y="283"/>
                    <a:pt x="63" y="282"/>
                  </a:cubicBezTo>
                  <a:cubicBezTo>
                    <a:pt x="63" y="281"/>
                    <a:pt x="62" y="281"/>
                    <a:pt x="62" y="281"/>
                  </a:cubicBezTo>
                  <a:cubicBezTo>
                    <a:pt x="62" y="281"/>
                    <a:pt x="61" y="282"/>
                    <a:pt x="61" y="282"/>
                  </a:cubicBezTo>
                  <a:cubicBezTo>
                    <a:pt x="61" y="282"/>
                    <a:pt x="60" y="283"/>
                    <a:pt x="60" y="282"/>
                  </a:cubicBezTo>
                  <a:cubicBezTo>
                    <a:pt x="59" y="282"/>
                    <a:pt x="59" y="282"/>
                    <a:pt x="58" y="281"/>
                  </a:cubicBezTo>
                  <a:cubicBezTo>
                    <a:pt x="58" y="281"/>
                    <a:pt x="58" y="281"/>
                    <a:pt x="58" y="281"/>
                  </a:cubicBezTo>
                  <a:cubicBezTo>
                    <a:pt x="58" y="279"/>
                    <a:pt x="57" y="277"/>
                    <a:pt x="56" y="276"/>
                  </a:cubicBezTo>
                  <a:cubicBezTo>
                    <a:pt x="54" y="274"/>
                    <a:pt x="52" y="272"/>
                    <a:pt x="49" y="270"/>
                  </a:cubicBezTo>
                  <a:cubicBezTo>
                    <a:pt x="49" y="270"/>
                    <a:pt x="49" y="270"/>
                    <a:pt x="48" y="270"/>
                  </a:cubicBezTo>
                  <a:cubicBezTo>
                    <a:pt x="44" y="270"/>
                    <a:pt x="40" y="271"/>
                    <a:pt x="36" y="271"/>
                  </a:cubicBezTo>
                  <a:cubicBezTo>
                    <a:pt x="32" y="271"/>
                    <a:pt x="28" y="272"/>
                    <a:pt x="24" y="272"/>
                  </a:cubicBezTo>
                  <a:cubicBezTo>
                    <a:pt x="23" y="272"/>
                    <a:pt x="21" y="272"/>
                    <a:pt x="20" y="273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19" y="274"/>
                    <a:pt x="18" y="274"/>
                    <a:pt x="18" y="274"/>
                  </a:cubicBezTo>
                  <a:cubicBezTo>
                    <a:pt x="17" y="275"/>
                    <a:pt x="17" y="276"/>
                    <a:pt x="18" y="277"/>
                  </a:cubicBezTo>
                  <a:cubicBezTo>
                    <a:pt x="18" y="278"/>
                    <a:pt x="17" y="279"/>
                    <a:pt x="16" y="279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6" y="281"/>
                    <a:pt x="16" y="281"/>
                    <a:pt x="15" y="281"/>
                  </a:cubicBezTo>
                  <a:cubicBezTo>
                    <a:pt x="14" y="282"/>
                    <a:pt x="14" y="281"/>
                    <a:pt x="13" y="281"/>
                  </a:cubicBezTo>
                  <a:cubicBezTo>
                    <a:pt x="13" y="280"/>
                    <a:pt x="13" y="280"/>
                    <a:pt x="13" y="279"/>
                  </a:cubicBezTo>
                  <a:cubicBezTo>
                    <a:pt x="13" y="279"/>
                    <a:pt x="13" y="279"/>
                    <a:pt x="13" y="279"/>
                  </a:cubicBezTo>
                  <a:cubicBezTo>
                    <a:pt x="13" y="279"/>
                    <a:pt x="13" y="279"/>
                    <a:pt x="12" y="278"/>
                  </a:cubicBezTo>
                  <a:cubicBezTo>
                    <a:pt x="12" y="279"/>
                    <a:pt x="11" y="279"/>
                    <a:pt x="10" y="278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0" y="280"/>
                    <a:pt x="9" y="280"/>
                    <a:pt x="8" y="280"/>
                  </a:cubicBezTo>
                  <a:cubicBezTo>
                    <a:pt x="8" y="280"/>
                    <a:pt x="7" y="280"/>
                    <a:pt x="7" y="279"/>
                  </a:cubicBezTo>
                  <a:cubicBezTo>
                    <a:pt x="7" y="279"/>
                    <a:pt x="7" y="278"/>
                    <a:pt x="7" y="277"/>
                  </a:cubicBezTo>
                  <a:cubicBezTo>
                    <a:pt x="8" y="277"/>
                    <a:pt x="8" y="276"/>
                    <a:pt x="9" y="275"/>
                  </a:cubicBezTo>
                  <a:cubicBezTo>
                    <a:pt x="10" y="274"/>
                    <a:pt x="11" y="273"/>
                    <a:pt x="12" y="271"/>
                  </a:cubicBezTo>
                  <a:cubicBezTo>
                    <a:pt x="14" y="268"/>
                    <a:pt x="16" y="266"/>
                    <a:pt x="19" y="264"/>
                  </a:cubicBezTo>
                  <a:cubicBezTo>
                    <a:pt x="20" y="263"/>
                    <a:pt x="21" y="262"/>
                    <a:pt x="22" y="261"/>
                  </a:cubicBezTo>
                  <a:cubicBezTo>
                    <a:pt x="23" y="259"/>
                    <a:pt x="24" y="258"/>
                    <a:pt x="26" y="257"/>
                  </a:cubicBezTo>
                  <a:cubicBezTo>
                    <a:pt x="26" y="256"/>
                    <a:pt x="25" y="256"/>
                    <a:pt x="25" y="256"/>
                  </a:cubicBezTo>
                  <a:cubicBezTo>
                    <a:pt x="24" y="255"/>
                    <a:pt x="22" y="255"/>
                    <a:pt x="21" y="254"/>
                  </a:cubicBezTo>
                  <a:cubicBezTo>
                    <a:pt x="16" y="252"/>
                    <a:pt x="12" y="248"/>
                    <a:pt x="8" y="244"/>
                  </a:cubicBezTo>
                  <a:cubicBezTo>
                    <a:pt x="7" y="243"/>
                    <a:pt x="6" y="242"/>
                    <a:pt x="6" y="240"/>
                  </a:cubicBezTo>
                  <a:cubicBezTo>
                    <a:pt x="4" y="239"/>
                    <a:pt x="3" y="237"/>
                    <a:pt x="2" y="235"/>
                  </a:cubicBezTo>
                  <a:cubicBezTo>
                    <a:pt x="1" y="232"/>
                    <a:pt x="0" y="229"/>
                    <a:pt x="0" y="225"/>
                  </a:cubicBezTo>
                  <a:cubicBezTo>
                    <a:pt x="0" y="223"/>
                    <a:pt x="0" y="221"/>
                    <a:pt x="1" y="219"/>
                  </a:cubicBezTo>
                  <a:cubicBezTo>
                    <a:pt x="2" y="214"/>
                    <a:pt x="4" y="210"/>
                    <a:pt x="7" y="205"/>
                  </a:cubicBezTo>
                  <a:cubicBezTo>
                    <a:pt x="8" y="204"/>
                    <a:pt x="9" y="202"/>
                    <a:pt x="10" y="201"/>
                  </a:cubicBezTo>
                  <a:cubicBezTo>
                    <a:pt x="10" y="201"/>
                    <a:pt x="10" y="201"/>
                    <a:pt x="10" y="200"/>
                  </a:cubicBezTo>
                  <a:cubicBezTo>
                    <a:pt x="12" y="198"/>
                    <a:pt x="13" y="196"/>
                    <a:pt x="15" y="194"/>
                  </a:cubicBezTo>
                  <a:cubicBezTo>
                    <a:pt x="15" y="194"/>
                    <a:pt x="16" y="193"/>
                    <a:pt x="17" y="192"/>
                  </a:cubicBezTo>
                  <a:cubicBezTo>
                    <a:pt x="19" y="190"/>
                    <a:pt x="21" y="188"/>
                    <a:pt x="23" y="187"/>
                  </a:cubicBezTo>
                  <a:cubicBezTo>
                    <a:pt x="23" y="187"/>
                    <a:pt x="23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1" y="184"/>
                    <a:pt x="19" y="182"/>
                    <a:pt x="17" y="180"/>
                  </a:cubicBezTo>
                  <a:cubicBezTo>
                    <a:pt x="15" y="178"/>
                    <a:pt x="13" y="175"/>
                    <a:pt x="12" y="172"/>
                  </a:cubicBezTo>
                  <a:cubicBezTo>
                    <a:pt x="10" y="169"/>
                    <a:pt x="8" y="167"/>
                    <a:pt x="7" y="164"/>
                  </a:cubicBezTo>
                  <a:cubicBezTo>
                    <a:pt x="6" y="162"/>
                    <a:pt x="6" y="160"/>
                    <a:pt x="5" y="157"/>
                  </a:cubicBezTo>
                  <a:cubicBezTo>
                    <a:pt x="5" y="155"/>
                    <a:pt x="4" y="152"/>
                    <a:pt x="4" y="149"/>
                  </a:cubicBezTo>
                  <a:cubicBezTo>
                    <a:pt x="4" y="147"/>
                    <a:pt x="4" y="145"/>
                    <a:pt x="4" y="143"/>
                  </a:cubicBezTo>
                  <a:cubicBezTo>
                    <a:pt x="4" y="138"/>
                    <a:pt x="5" y="133"/>
                    <a:pt x="6" y="128"/>
                  </a:cubicBezTo>
                  <a:cubicBezTo>
                    <a:pt x="7" y="126"/>
                    <a:pt x="7" y="124"/>
                    <a:pt x="8" y="122"/>
                  </a:cubicBezTo>
                  <a:cubicBezTo>
                    <a:pt x="8" y="122"/>
                    <a:pt x="8" y="121"/>
                    <a:pt x="8" y="121"/>
                  </a:cubicBezTo>
                  <a:cubicBezTo>
                    <a:pt x="8" y="121"/>
                    <a:pt x="8" y="120"/>
                    <a:pt x="9" y="120"/>
                  </a:cubicBezTo>
                  <a:cubicBezTo>
                    <a:pt x="9" y="120"/>
                    <a:pt x="9" y="119"/>
                    <a:pt x="9" y="119"/>
                  </a:cubicBezTo>
                  <a:cubicBezTo>
                    <a:pt x="10" y="118"/>
                    <a:pt x="11" y="117"/>
                    <a:pt x="11" y="115"/>
                  </a:cubicBezTo>
                  <a:cubicBezTo>
                    <a:pt x="12" y="114"/>
                    <a:pt x="14" y="112"/>
                    <a:pt x="15" y="110"/>
                  </a:cubicBezTo>
                  <a:cubicBezTo>
                    <a:pt x="17" y="107"/>
                    <a:pt x="19" y="105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lose/>
                  <a:moveTo>
                    <a:pt x="35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80"/>
                    <a:pt x="35" y="180"/>
                    <a:pt x="35" y="180"/>
                  </a:cubicBezTo>
                  <a:cubicBezTo>
                    <a:pt x="35" y="179"/>
                    <a:pt x="35" y="179"/>
                    <a:pt x="35" y="179"/>
                  </a:cubicBezTo>
                  <a:close/>
                  <a:moveTo>
                    <a:pt x="38" y="187"/>
                  </a:moveTo>
                  <a:cubicBezTo>
                    <a:pt x="38" y="187"/>
                    <a:pt x="38" y="187"/>
                    <a:pt x="38" y="188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7"/>
                    <a:pt x="37" y="186"/>
                    <a:pt x="37" y="186"/>
                  </a:cubicBezTo>
                  <a:cubicBezTo>
                    <a:pt x="37" y="186"/>
                    <a:pt x="37" y="186"/>
                    <a:pt x="36" y="186"/>
                  </a:cubicBezTo>
                  <a:cubicBezTo>
                    <a:pt x="37" y="187"/>
                    <a:pt x="37" y="187"/>
                    <a:pt x="38" y="187"/>
                  </a:cubicBezTo>
                  <a:close/>
                  <a:moveTo>
                    <a:pt x="32" y="120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7" y="120"/>
                    <a:pt x="40" y="120"/>
                    <a:pt x="44" y="119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0" y="120"/>
                    <a:pt x="36" y="120"/>
                    <a:pt x="33" y="120"/>
                  </a:cubicBezTo>
                  <a:cubicBezTo>
                    <a:pt x="33" y="120"/>
                    <a:pt x="33" y="120"/>
                    <a:pt x="32" y="120"/>
                  </a:cubicBezTo>
                  <a:cubicBezTo>
                    <a:pt x="32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2" y="120"/>
                    <a:pt x="32" y="120"/>
                  </a:cubicBezTo>
                  <a:close/>
                  <a:moveTo>
                    <a:pt x="25" y="178"/>
                  </a:moveTo>
                  <a:cubicBezTo>
                    <a:pt x="25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5" y="178"/>
                    <a:pt x="25" y="178"/>
                  </a:cubicBezTo>
                  <a:cubicBezTo>
                    <a:pt x="25" y="178"/>
                    <a:pt x="25" y="178"/>
                    <a:pt x="25" y="177"/>
                  </a:cubicBezTo>
                  <a:cubicBezTo>
                    <a:pt x="24" y="176"/>
                    <a:pt x="22" y="175"/>
                    <a:pt x="21" y="174"/>
                  </a:cubicBezTo>
                  <a:cubicBezTo>
                    <a:pt x="20" y="172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9"/>
                    <a:pt x="16" y="169"/>
                    <a:pt x="15" y="169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70"/>
                    <a:pt x="17" y="171"/>
                    <a:pt x="18" y="172"/>
                  </a:cubicBezTo>
                  <a:cubicBezTo>
                    <a:pt x="20" y="174"/>
                    <a:pt x="22" y="176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lose/>
                  <a:moveTo>
                    <a:pt x="11" y="154"/>
                  </a:moveTo>
                  <a:cubicBezTo>
                    <a:pt x="12" y="154"/>
                    <a:pt x="13" y="154"/>
                    <a:pt x="14" y="154"/>
                  </a:cubicBezTo>
                  <a:cubicBezTo>
                    <a:pt x="15" y="154"/>
                    <a:pt x="17" y="154"/>
                    <a:pt x="19" y="154"/>
                  </a:cubicBezTo>
                  <a:cubicBezTo>
                    <a:pt x="23" y="153"/>
                    <a:pt x="27" y="153"/>
                    <a:pt x="31" y="153"/>
                  </a:cubicBezTo>
                  <a:cubicBezTo>
                    <a:pt x="35" y="153"/>
                    <a:pt x="40" y="153"/>
                    <a:pt x="44" y="153"/>
                  </a:cubicBezTo>
                  <a:cubicBezTo>
                    <a:pt x="47" y="153"/>
                    <a:pt x="50" y="152"/>
                    <a:pt x="53" y="152"/>
                  </a:cubicBezTo>
                  <a:cubicBezTo>
                    <a:pt x="53" y="152"/>
                    <a:pt x="54" y="152"/>
                    <a:pt x="54" y="152"/>
                  </a:cubicBezTo>
                  <a:cubicBezTo>
                    <a:pt x="54" y="151"/>
                    <a:pt x="54" y="143"/>
                    <a:pt x="54" y="142"/>
                  </a:cubicBezTo>
                  <a:cubicBezTo>
                    <a:pt x="53" y="142"/>
                    <a:pt x="52" y="143"/>
                    <a:pt x="51" y="143"/>
                  </a:cubicBezTo>
                  <a:cubicBezTo>
                    <a:pt x="47" y="143"/>
                    <a:pt x="43" y="143"/>
                    <a:pt x="39" y="143"/>
                  </a:cubicBezTo>
                  <a:cubicBezTo>
                    <a:pt x="34" y="144"/>
                    <a:pt x="30" y="144"/>
                    <a:pt x="25" y="144"/>
                  </a:cubicBezTo>
                  <a:cubicBezTo>
                    <a:pt x="21" y="145"/>
                    <a:pt x="17" y="145"/>
                    <a:pt x="13" y="145"/>
                  </a:cubicBezTo>
                  <a:cubicBezTo>
                    <a:pt x="12" y="145"/>
                    <a:pt x="11" y="145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9" y="148"/>
                    <a:pt x="10" y="151"/>
                    <a:pt x="11" y="154"/>
                  </a:cubicBezTo>
                  <a:close/>
                  <a:moveTo>
                    <a:pt x="41" y="74"/>
                  </a:moveTo>
                  <a:cubicBezTo>
                    <a:pt x="41" y="73"/>
                    <a:pt x="41" y="73"/>
                    <a:pt x="40" y="72"/>
                  </a:cubicBezTo>
                  <a:cubicBezTo>
                    <a:pt x="40" y="69"/>
                    <a:pt x="39" y="66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5" y="63"/>
                    <a:pt x="34" y="63"/>
                    <a:pt x="32" y="63"/>
                  </a:cubicBezTo>
                  <a:cubicBezTo>
                    <a:pt x="28" y="63"/>
                    <a:pt x="23" y="63"/>
                    <a:pt x="18" y="62"/>
                  </a:cubicBezTo>
                  <a:cubicBezTo>
                    <a:pt x="16" y="62"/>
                    <a:pt x="14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3"/>
                    <a:pt x="11" y="63"/>
                  </a:cubicBezTo>
                  <a:cubicBezTo>
                    <a:pt x="11" y="64"/>
                    <a:pt x="11" y="66"/>
                    <a:pt x="11" y="67"/>
                  </a:cubicBezTo>
                  <a:cubicBezTo>
                    <a:pt x="10" y="69"/>
                    <a:pt x="11" y="70"/>
                    <a:pt x="11" y="72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8" y="74"/>
                    <a:pt x="21" y="74"/>
                    <a:pt x="23" y="74"/>
                  </a:cubicBezTo>
                  <a:cubicBezTo>
                    <a:pt x="28" y="74"/>
                    <a:pt x="32" y="74"/>
                    <a:pt x="37" y="74"/>
                  </a:cubicBezTo>
                  <a:cubicBezTo>
                    <a:pt x="38" y="74"/>
                    <a:pt x="39" y="74"/>
                    <a:pt x="41" y="74"/>
                  </a:cubicBezTo>
                  <a:close/>
                  <a:moveTo>
                    <a:pt x="47" y="233"/>
                  </a:moveTo>
                  <a:cubicBezTo>
                    <a:pt x="47" y="233"/>
                    <a:pt x="47" y="233"/>
                    <a:pt x="47" y="233"/>
                  </a:cubicBezTo>
                  <a:cubicBezTo>
                    <a:pt x="44" y="233"/>
                    <a:pt x="42" y="233"/>
                    <a:pt x="40" y="232"/>
                  </a:cubicBezTo>
                  <a:cubicBezTo>
                    <a:pt x="36" y="232"/>
                    <a:pt x="33" y="232"/>
                    <a:pt x="30" y="232"/>
                  </a:cubicBezTo>
                  <a:cubicBezTo>
                    <a:pt x="25" y="232"/>
                    <a:pt x="20" y="232"/>
                    <a:pt x="15" y="232"/>
                  </a:cubicBezTo>
                  <a:cubicBezTo>
                    <a:pt x="14" y="232"/>
                    <a:pt x="13" y="232"/>
                    <a:pt x="11" y="232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10" y="232"/>
                    <a:pt x="10" y="233"/>
                    <a:pt x="9" y="233"/>
                  </a:cubicBezTo>
                  <a:cubicBezTo>
                    <a:pt x="10" y="235"/>
                    <a:pt x="11" y="236"/>
                    <a:pt x="12" y="238"/>
                  </a:cubicBezTo>
                  <a:cubicBezTo>
                    <a:pt x="12" y="238"/>
                    <a:pt x="12" y="238"/>
                    <a:pt x="12" y="239"/>
                  </a:cubicBezTo>
                  <a:cubicBezTo>
                    <a:pt x="14" y="240"/>
                    <a:pt x="16" y="241"/>
                    <a:pt x="17" y="242"/>
                  </a:cubicBezTo>
                  <a:cubicBezTo>
                    <a:pt x="17" y="242"/>
                    <a:pt x="18" y="242"/>
                    <a:pt x="18" y="242"/>
                  </a:cubicBezTo>
                  <a:cubicBezTo>
                    <a:pt x="20" y="242"/>
                    <a:pt x="23" y="242"/>
                    <a:pt x="25" y="242"/>
                  </a:cubicBezTo>
                  <a:cubicBezTo>
                    <a:pt x="25" y="242"/>
                    <a:pt x="26" y="242"/>
                    <a:pt x="26" y="242"/>
                  </a:cubicBezTo>
                  <a:cubicBezTo>
                    <a:pt x="27" y="242"/>
                    <a:pt x="29" y="242"/>
                    <a:pt x="30" y="241"/>
                  </a:cubicBezTo>
                  <a:cubicBezTo>
                    <a:pt x="34" y="241"/>
                    <a:pt x="37" y="241"/>
                    <a:pt x="40" y="241"/>
                  </a:cubicBezTo>
                  <a:cubicBezTo>
                    <a:pt x="42" y="241"/>
                    <a:pt x="43" y="241"/>
                    <a:pt x="44" y="241"/>
                  </a:cubicBezTo>
                  <a:cubicBezTo>
                    <a:pt x="46" y="239"/>
                    <a:pt x="47" y="236"/>
                    <a:pt x="47" y="233"/>
                  </a:cubicBezTo>
                  <a:close/>
                  <a:moveTo>
                    <a:pt x="52" y="130"/>
                  </a:moveTo>
                  <a:cubicBezTo>
                    <a:pt x="52" y="130"/>
                    <a:pt x="52" y="130"/>
                    <a:pt x="51" y="130"/>
                  </a:cubicBezTo>
                  <a:cubicBezTo>
                    <a:pt x="45" y="131"/>
                    <a:pt x="39" y="131"/>
                    <a:pt x="33" y="132"/>
                  </a:cubicBezTo>
                  <a:cubicBezTo>
                    <a:pt x="30" y="132"/>
                    <a:pt x="28" y="133"/>
                    <a:pt x="25" y="133"/>
                  </a:cubicBezTo>
                  <a:cubicBezTo>
                    <a:pt x="20" y="134"/>
                    <a:pt x="16" y="134"/>
                    <a:pt x="11" y="134"/>
                  </a:cubicBezTo>
                  <a:cubicBezTo>
                    <a:pt x="11" y="134"/>
                    <a:pt x="11" y="134"/>
                    <a:pt x="10" y="135"/>
                  </a:cubicBezTo>
                  <a:cubicBezTo>
                    <a:pt x="10" y="137"/>
                    <a:pt x="10" y="140"/>
                    <a:pt x="10" y="142"/>
                  </a:cubicBezTo>
                  <a:cubicBezTo>
                    <a:pt x="10" y="142"/>
                    <a:pt x="11" y="142"/>
                    <a:pt x="11" y="142"/>
                  </a:cubicBezTo>
                  <a:cubicBezTo>
                    <a:pt x="14" y="142"/>
                    <a:pt x="16" y="141"/>
                    <a:pt x="19" y="141"/>
                  </a:cubicBezTo>
                  <a:cubicBezTo>
                    <a:pt x="25" y="139"/>
                    <a:pt x="31" y="139"/>
                    <a:pt x="37" y="139"/>
                  </a:cubicBezTo>
                  <a:cubicBezTo>
                    <a:pt x="42" y="139"/>
                    <a:pt x="47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6"/>
                    <a:pt x="53" y="133"/>
                    <a:pt x="52" y="130"/>
                  </a:cubicBezTo>
                  <a:close/>
                  <a:moveTo>
                    <a:pt x="35" y="155"/>
                  </a:moveTo>
                  <a:cubicBezTo>
                    <a:pt x="35" y="155"/>
                    <a:pt x="35" y="155"/>
                    <a:pt x="35" y="155"/>
                  </a:cubicBezTo>
                  <a:cubicBezTo>
                    <a:pt x="30" y="156"/>
                    <a:pt x="26" y="157"/>
                    <a:pt x="21" y="157"/>
                  </a:cubicBezTo>
                  <a:cubicBezTo>
                    <a:pt x="19" y="158"/>
                    <a:pt x="17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9"/>
                    <a:pt x="14" y="159"/>
                    <a:pt x="14" y="160"/>
                  </a:cubicBezTo>
                  <a:cubicBezTo>
                    <a:pt x="15" y="162"/>
                    <a:pt x="16" y="164"/>
                    <a:pt x="17" y="166"/>
                  </a:cubicBezTo>
                  <a:cubicBezTo>
                    <a:pt x="19" y="166"/>
                    <a:pt x="20" y="166"/>
                    <a:pt x="22" y="166"/>
                  </a:cubicBezTo>
                  <a:cubicBezTo>
                    <a:pt x="26" y="165"/>
                    <a:pt x="30" y="165"/>
                    <a:pt x="34" y="165"/>
                  </a:cubicBezTo>
                  <a:cubicBezTo>
                    <a:pt x="36" y="165"/>
                    <a:pt x="38" y="165"/>
                    <a:pt x="40" y="165"/>
                  </a:cubicBezTo>
                  <a:cubicBezTo>
                    <a:pt x="42" y="165"/>
                    <a:pt x="44" y="165"/>
                    <a:pt x="46" y="164"/>
                  </a:cubicBezTo>
                  <a:cubicBezTo>
                    <a:pt x="47" y="164"/>
                    <a:pt x="47" y="164"/>
                    <a:pt x="48" y="164"/>
                  </a:cubicBezTo>
                  <a:cubicBezTo>
                    <a:pt x="49" y="161"/>
                    <a:pt x="51" y="159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52" y="156"/>
                    <a:pt x="52" y="156"/>
                    <a:pt x="52" y="156"/>
                  </a:cubicBezTo>
                  <a:cubicBezTo>
                    <a:pt x="49" y="156"/>
                    <a:pt x="46" y="156"/>
                    <a:pt x="43" y="156"/>
                  </a:cubicBezTo>
                  <a:cubicBezTo>
                    <a:pt x="41" y="156"/>
                    <a:pt x="40" y="157"/>
                    <a:pt x="38" y="157"/>
                  </a:cubicBezTo>
                  <a:cubicBezTo>
                    <a:pt x="38" y="157"/>
                    <a:pt x="37" y="157"/>
                    <a:pt x="37" y="157"/>
                  </a:cubicBezTo>
                  <a:cubicBezTo>
                    <a:pt x="36" y="157"/>
                    <a:pt x="35" y="157"/>
                    <a:pt x="35" y="156"/>
                  </a:cubicBezTo>
                  <a:cubicBezTo>
                    <a:pt x="35" y="156"/>
                    <a:pt x="35" y="156"/>
                    <a:pt x="35" y="155"/>
                  </a:cubicBezTo>
                  <a:close/>
                  <a:moveTo>
                    <a:pt x="48" y="228"/>
                  </a:moveTo>
                  <a:cubicBezTo>
                    <a:pt x="48" y="227"/>
                    <a:pt x="48" y="222"/>
                    <a:pt x="48" y="221"/>
                  </a:cubicBezTo>
                  <a:cubicBezTo>
                    <a:pt x="35" y="221"/>
                    <a:pt x="22" y="221"/>
                    <a:pt x="9" y="221"/>
                  </a:cubicBezTo>
                  <a:cubicBezTo>
                    <a:pt x="8" y="222"/>
                    <a:pt x="8" y="228"/>
                    <a:pt x="8" y="229"/>
                  </a:cubicBezTo>
                  <a:cubicBezTo>
                    <a:pt x="21" y="227"/>
                    <a:pt x="34" y="227"/>
                    <a:pt x="48" y="228"/>
                  </a:cubicBezTo>
                  <a:close/>
                  <a:moveTo>
                    <a:pt x="10" y="217"/>
                  </a:moveTo>
                  <a:cubicBezTo>
                    <a:pt x="22" y="216"/>
                    <a:pt x="35" y="217"/>
                    <a:pt x="47" y="217"/>
                  </a:cubicBezTo>
                  <a:cubicBezTo>
                    <a:pt x="47" y="214"/>
                    <a:pt x="46" y="212"/>
                    <a:pt x="46" y="209"/>
                  </a:cubicBezTo>
                  <a:cubicBezTo>
                    <a:pt x="35" y="209"/>
                    <a:pt x="24" y="210"/>
                    <a:pt x="13" y="209"/>
                  </a:cubicBezTo>
                  <a:cubicBezTo>
                    <a:pt x="11" y="211"/>
                    <a:pt x="10" y="215"/>
                    <a:pt x="10" y="217"/>
                  </a:cubicBezTo>
                  <a:close/>
                  <a:moveTo>
                    <a:pt x="13" y="76"/>
                  </a:moveTo>
                  <a:cubicBezTo>
                    <a:pt x="13" y="76"/>
                    <a:pt x="13" y="77"/>
                    <a:pt x="13" y="77"/>
                  </a:cubicBezTo>
                  <a:cubicBezTo>
                    <a:pt x="14" y="78"/>
                    <a:pt x="14" y="79"/>
                    <a:pt x="15" y="80"/>
                  </a:cubicBezTo>
                  <a:cubicBezTo>
                    <a:pt x="15" y="81"/>
                    <a:pt x="16" y="82"/>
                    <a:pt x="16" y="83"/>
                  </a:cubicBezTo>
                  <a:cubicBezTo>
                    <a:pt x="17" y="83"/>
                    <a:pt x="18" y="84"/>
                    <a:pt x="19" y="85"/>
                  </a:cubicBezTo>
                  <a:cubicBezTo>
                    <a:pt x="19" y="86"/>
                    <a:pt x="19" y="86"/>
                    <a:pt x="20" y="86"/>
                  </a:cubicBezTo>
                  <a:cubicBezTo>
                    <a:pt x="22" y="86"/>
                    <a:pt x="24" y="86"/>
                    <a:pt x="26" y="85"/>
                  </a:cubicBezTo>
                  <a:cubicBezTo>
                    <a:pt x="29" y="85"/>
                    <a:pt x="31" y="85"/>
                    <a:pt x="34" y="85"/>
                  </a:cubicBezTo>
                  <a:cubicBezTo>
                    <a:pt x="35" y="85"/>
                    <a:pt x="35" y="85"/>
                    <a:pt x="36" y="85"/>
                  </a:cubicBezTo>
                  <a:cubicBezTo>
                    <a:pt x="38" y="83"/>
                    <a:pt x="39" y="80"/>
                    <a:pt x="40" y="76"/>
                  </a:cubicBezTo>
                  <a:cubicBezTo>
                    <a:pt x="31" y="76"/>
                    <a:pt x="22" y="76"/>
                    <a:pt x="13" y="76"/>
                  </a:cubicBezTo>
                  <a:close/>
                  <a:moveTo>
                    <a:pt x="11" y="129"/>
                  </a:moveTo>
                  <a:cubicBezTo>
                    <a:pt x="12" y="129"/>
                    <a:pt x="13" y="129"/>
                    <a:pt x="14" y="129"/>
                  </a:cubicBezTo>
                  <a:cubicBezTo>
                    <a:pt x="16" y="129"/>
                    <a:pt x="19" y="129"/>
                    <a:pt x="22" y="129"/>
                  </a:cubicBezTo>
                  <a:cubicBezTo>
                    <a:pt x="25" y="128"/>
                    <a:pt x="29" y="128"/>
                    <a:pt x="33" y="128"/>
                  </a:cubicBezTo>
                  <a:cubicBezTo>
                    <a:pt x="35" y="128"/>
                    <a:pt x="37" y="128"/>
                    <a:pt x="40" y="128"/>
                  </a:cubicBezTo>
                  <a:cubicBezTo>
                    <a:pt x="43" y="127"/>
                    <a:pt x="46" y="127"/>
                    <a:pt x="49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6"/>
                    <a:pt x="50" y="126"/>
                  </a:cubicBezTo>
                  <a:cubicBezTo>
                    <a:pt x="49" y="125"/>
                    <a:pt x="48" y="124"/>
                    <a:pt x="47" y="122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2" y="122"/>
                    <a:pt x="38" y="122"/>
                    <a:pt x="34" y="122"/>
                  </a:cubicBezTo>
                  <a:cubicBezTo>
                    <a:pt x="29" y="122"/>
                    <a:pt x="24" y="123"/>
                    <a:pt x="19" y="124"/>
                  </a:cubicBezTo>
                  <a:cubicBezTo>
                    <a:pt x="17" y="124"/>
                    <a:pt x="16" y="124"/>
                    <a:pt x="14" y="124"/>
                  </a:cubicBezTo>
                  <a:cubicBezTo>
                    <a:pt x="14" y="124"/>
                    <a:pt x="13" y="124"/>
                    <a:pt x="13" y="125"/>
                  </a:cubicBezTo>
                  <a:cubicBezTo>
                    <a:pt x="13" y="126"/>
                    <a:pt x="12" y="128"/>
                    <a:pt x="11" y="129"/>
                  </a:cubicBezTo>
                  <a:close/>
                  <a:moveTo>
                    <a:pt x="36" y="61"/>
                  </a:moveTo>
                  <a:cubicBezTo>
                    <a:pt x="36" y="60"/>
                    <a:pt x="36" y="60"/>
                    <a:pt x="36" y="60"/>
                  </a:cubicBezTo>
                  <a:cubicBezTo>
                    <a:pt x="35" y="58"/>
                    <a:pt x="33" y="56"/>
                    <a:pt x="32" y="54"/>
                  </a:cubicBezTo>
                  <a:cubicBezTo>
                    <a:pt x="32" y="53"/>
                    <a:pt x="32" y="53"/>
                    <a:pt x="31" y="53"/>
                  </a:cubicBezTo>
                  <a:cubicBezTo>
                    <a:pt x="27" y="53"/>
                    <a:pt x="23" y="53"/>
                    <a:pt x="19" y="52"/>
                  </a:cubicBezTo>
                  <a:cubicBezTo>
                    <a:pt x="18" y="52"/>
                    <a:pt x="16" y="51"/>
                    <a:pt x="15" y="51"/>
                  </a:cubicBezTo>
                  <a:cubicBezTo>
                    <a:pt x="14" y="54"/>
                    <a:pt x="12" y="56"/>
                    <a:pt x="11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6" y="59"/>
                    <a:pt x="20" y="59"/>
                    <a:pt x="23" y="59"/>
                  </a:cubicBezTo>
                  <a:cubicBezTo>
                    <a:pt x="26" y="60"/>
                    <a:pt x="29" y="60"/>
                    <a:pt x="32" y="60"/>
                  </a:cubicBezTo>
                  <a:cubicBezTo>
                    <a:pt x="33" y="61"/>
                    <a:pt x="35" y="61"/>
                    <a:pt x="36" y="61"/>
                  </a:cubicBezTo>
                  <a:close/>
                  <a:moveTo>
                    <a:pt x="15" y="206"/>
                  </a:moveTo>
                  <a:cubicBezTo>
                    <a:pt x="15" y="206"/>
                    <a:pt x="15" y="206"/>
                    <a:pt x="16" y="206"/>
                  </a:cubicBezTo>
                  <a:cubicBezTo>
                    <a:pt x="22" y="206"/>
                    <a:pt x="29" y="206"/>
                    <a:pt x="36" y="206"/>
                  </a:cubicBezTo>
                  <a:cubicBezTo>
                    <a:pt x="38" y="206"/>
                    <a:pt x="41" y="206"/>
                    <a:pt x="43" y="20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3" y="204"/>
                    <a:pt x="42" y="203"/>
                    <a:pt x="41" y="202"/>
                  </a:cubicBezTo>
                  <a:cubicBezTo>
                    <a:pt x="41" y="201"/>
                    <a:pt x="41" y="201"/>
                    <a:pt x="40" y="201"/>
                  </a:cubicBezTo>
                  <a:cubicBezTo>
                    <a:pt x="33" y="201"/>
                    <a:pt x="26" y="201"/>
                    <a:pt x="20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7" y="203"/>
                    <a:pt x="16" y="204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lose/>
                  <a:moveTo>
                    <a:pt x="15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23" y="20"/>
                    <a:pt x="27" y="21"/>
                    <a:pt x="30" y="22"/>
                  </a:cubicBezTo>
                  <a:cubicBezTo>
                    <a:pt x="33" y="23"/>
                    <a:pt x="37" y="23"/>
                    <a:pt x="40" y="25"/>
                  </a:cubicBezTo>
                  <a:cubicBezTo>
                    <a:pt x="40" y="25"/>
                    <a:pt x="40" y="25"/>
                    <a:pt x="40" y="24"/>
                  </a:cubicBezTo>
                  <a:cubicBezTo>
                    <a:pt x="41" y="23"/>
                    <a:pt x="42" y="23"/>
                    <a:pt x="43" y="22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3" y="21"/>
                    <a:pt x="41" y="20"/>
                    <a:pt x="40" y="20"/>
                  </a:cubicBezTo>
                  <a:cubicBezTo>
                    <a:pt x="37" y="19"/>
                    <a:pt x="34" y="18"/>
                    <a:pt x="31" y="18"/>
                  </a:cubicBezTo>
                  <a:cubicBezTo>
                    <a:pt x="29" y="17"/>
                    <a:pt x="27" y="16"/>
                    <a:pt x="25" y="16"/>
                  </a:cubicBezTo>
                  <a:cubicBezTo>
                    <a:pt x="23" y="15"/>
                    <a:pt x="20" y="15"/>
                    <a:pt x="18" y="14"/>
                  </a:cubicBezTo>
                  <a:cubicBezTo>
                    <a:pt x="16" y="14"/>
                    <a:pt x="15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4" y="17"/>
                    <a:pt x="15" y="18"/>
                  </a:cubicBezTo>
                  <a:close/>
                  <a:moveTo>
                    <a:pt x="16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20" y="120"/>
                    <a:pt x="23" y="120"/>
                    <a:pt x="26" y="119"/>
                  </a:cubicBezTo>
                  <a:cubicBezTo>
                    <a:pt x="28" y="119"/>
                    <a:pt x="30" y="119"/>
                    <a:pt x="33" y="118"/>
                  </a:cubicBezTo>
                  <a:cubicBezTo>
                    <a:pt x="36" y="118"/>
                    <a:pt x="39" y="118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1" y="116"/>
                    <a:pt x="39" y="115"/>
                    <a:pt x="38" y="113"/>
                  </a:cubicBezTo>
                  <a:cubicBezTo>
                    <a:pt x="38" y="113"/>
                    <a:pt x="37" y="113"/>
                    <a:pt x="37" y="113"/>
                  </a:cubicBezTo>
                  <a:cubicBezTo>
                    <a:pt x="34" y="113"/>
                    <a:pt x="31" y="113"/>
                    <a:pt x="28" y="113"/>
                  </a:cubicBezTo>
                  <a:cubicBezTo>
                    <a:pt x="27" y="113"/>
                    <a:pt x="26" y="113"/>
                    <a:pt x="25" y="114"/>
                  </a:cubicBezTo>
                  <a:cubicBezTo>
                    <a:pt x="23" y="114"/>
                    <a:pt x="22" y="114"/>
                    <a:pt x="20" y="114"/>
                  </a:cubicBezTo>
                  <a:cubicBezTo>
                    <a:pt x="20" y="114"/>
                    <a:pt x="19" y="115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8" y="116"/>
                    <a:pt x="18" y="116"/>
                    <a:pt x="18" y="117"/>
                  </a:cubicBezTo>
                  <a:cubicBezTo>
                    <a:pt x="17" y="118"/>
                    <a:pt x="16" y="119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44" y="168"/>
                  </a:moveTo>
                  <a:cubicBezTo>
                    <a:pt x="44" y="168"/>
                    <a:pt x="44" y="168"/>
                    <a:pt x="43" y="168"/>
                  </a:cubicBezTo>
                  <a:cubicBezTo>
                    <a:pt x="42" y="168"/>
                    <a:pt x="41" y="168"/>
                    <a:pt x="40" y="168"/>
                  </a:cubicBezTo>
                  <a:cubicBezTo>
                    <a:pt x="37" y="168"/>
                    <a:pt x="33" y="168"/>
                    <a:pt x="30" y="168"/>
                  </a:cubicBezTo>
                  <a:cubicBezTo>
                    <a:pt x="27" y="169"/>
                    <a:pt x="24" y="169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70"/>
                  </a:cubicBezTo>
                  <a:cubicBezTo>
                    <a:pt x="21" y="171"/>
                    <a:pt x="23" y="172"/>
                    <a:pt x="24" y="173"/>
                  </a:cubicBezTo>
                  <a:cubicBezTo>
                    <a:pt x="24" y="173"/>
                    <a:pt x="25" y="173"/>
                    <a:pt x="25" y="173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6" y="175"/>
                    <a:pt x="27" y="175"/>
                    <a:pt x="27" y="175"/>
                  </a:cubicBezTo>
                  <a:cubicBezTo>
                    <a:pt x="29" y="175"/>
                    <a:pt x="30" y="175"/>
                    <a:pt x="32" y="175"/>
                  </a:cubicBezTo>
                  <a:cubicBezTo>
                    <a:pt x="33" y="175"/>
                    <a:pt x="35" y="175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0" y="172"/>
                    <a:pt x="41" y="171"/>
                    <a:pt x="43" y="169"/>
                  </a:cubicBezTo>
                  <a:cubicBezTo>
                    <a:pt x="43" y="169"/>
                    <a:pt x="44" y="168"/>
                    <a:pt x="44" y="168"/>
                  </a:cubicBezTo>
                  <a:close/>
                  <a:moveTo>
                    <a:pt x="41" y="265"/>
                  </a:moveTo>
                  <a:cubicBezTo>
                    <a:pt x="40" y="265"/>
                    <a:pt x="40" y="265"/>
                    <a:pt x="39" y="265"/>
                  </a:cubicBezTo>
                  <a:cubicBezTo>
                    <a:pt x="37" y="265"/>
                    <a:pt x="36" y="265"/>
                    <a:pt x="34" y="265"/>
                  </a:cubicBezTo>
                  <a:cubicBezTo>
                    <a:pt x="32" y="265"/>
                    <a:pt x="29" y="265"/>
                    <a:pt x="27" y="264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6" y="265"/>
                    <a:pt x="26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24" y="266"/>
                    <a:pt x="23" y="267"/>
                    <a:pt x="22" y="268"/>
                  </a:cubicBezTo>
                  <a:cubicBezTo>
                    <a:pt x="22" y="268"/>
                    <a:pt x="22" y="268"/>
                    <a:pt x="22" y="268"/>
                  </a:cubicBezTo>
                  <a:cubicBezTo>
                    <a:pt x="23" y="268"/>
                    <a:pt x="25" y="268"/>
                    <a:pt x="26" y="268"/>
                  </a:cubicBezTo>
                  <a:cubicBezTo>
                    <a:pt x="32" y="268"/>
                    <a:pt x="39" y="268"/>
                    <a:pt x="45" y="268"/>
                  </a:cubicBezTo>
                  <a:cubicBezTo>
                    <a:pt x="45" y="268"/>
                    <a:pt x="45" y="268"/>
                    <a:pt x="46" y="268"/>
                  </a:cubicBezTo>
                  <a:cubicBezTo>
                    <a:pt x="46" y="268"/>
                    <a:pt x="46" y="268"/>
                    <a:pt x="46" y="268"/>
                  </a:cubicBezTo>
                  <a:cubicBezTo>
                    <a:pt x="44" y="267"/>
                    <a:pt x="42" y="266"/>
                    <a:pt x="41" y="265"/>
                  </a:cubicBezTo>
                  <a:close/>
                  <a:moveTo>
                    <a:pt x="28" y="182"/>
                  </a:moveTo>
                  <a:cubicBezTo>
                    <a:pt x="28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4" y="179"/>
                    <a:pt x="21" y="177"/>
                    <a:pt x="17" y="174"/>
                  </a:cubicBezTo>
                  <a:cubicBezTo>
                    <a:pt x="16" y="173"/>
                    <a:pt x="15" y="172"/>
                    <a:pt x="14" y="170"/>
                  </a:cubicBezTo>
                  <a:cubicBezTo>
                    <a:pt x="13" y="168"/>
                    <a:pt x="11" y="165"/>
                    <a:pt x="10" y="162"/>
                  </a:cubicBezTo>
                  <a:cubicBezTo>
                    <a:pt x="9" y="159"/>
                    <a:pt x="8" y="155"/>
                    <a:pt x="8" y="152"/>
                  </a:cubicBezTo>
                  <a:cubicBezTo>
                    <a:pt x="8" y="150"/>
                    <a:pt x="8" y="147"/>
                    <a:pt x="8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7" y="144"/>
                    <a:pt x="6" y="144"/>
                    <a:pt x="6" y="143"/>
                  </a:cubicBezTo>
                  <a:cubicBezTo>
                    <a:pt x="6" y="142"/>
                    <a:pt x="7" y="142"/>
                    <a:pt x="8" y="141"/>
                  </a:cubicBezTo>
                  <a:cubicBezTo>
                    <a:pt x="8" y="139"/>
                    <a:pt x="8" y="137"/>
                    <a:pt x="8" y="134"/>
                  </a:cubicBezTo>
                  <a:cubicBezTo>
                    <a:pt x="8" y="134"/>
                    <a:pt x="8" y="134"/>
                    <a:pt x="8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9" y="133"/>
                    <a:pt x="9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9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4"/>
                    <a:pt x="7" y="136"/>
                    <a:pt x="6" y="139"/>
                  </a:cubicBezTo>
                  <a:cubicBezTo>
                    <a:pt x="6" y="141"/>
                    <a:pt x="6" y="144"/>
                    <a:pt x="6" y="147"/>
                  </a:cubicBezTo>
                  <a:cubicBezTo>
                    <a:pt x="6" y="151"/>
                    <a:pt x="6" y="155"/>
                    <a:pt x="7" y="159"/>
                  </a:cubicBezTo>
                  <a:cubicBezTo>
                    <a:pt x="8" y="161"/>
                    <a:pt x="9" y="163"/>
                    <a:pt x="10" y="165"/>
                  </a:cubicBezTo>
                  <a:cubicBezTo>
                    <a:pt x="11" y="167"/>
                    <a:pt x="12" y="168"/>
                    <a:pt x="13" y="170"/>
                  </a:cubicBezTo>
                  <a:cubicBezTo>
                    <a:pt x="14" y="172"/>
                    <a:pt x="16" y="173"/>
                    <a:pt x="17" y="174"/>
                  </a:cubicBezTo>
                  <a:cubicBezTo>
                    <a:pt x="18" y="175"/>
                    <a:pt x="19" y="176"/>
                    <a:pt x="20" y="177"/>
                  </a:cubicBezTo>
                  <a:cubicBezTo>
                    <a:pt x="22" y="179"/>
                    <a:pt x="25" y="181"/>
                    <a:pt x="28" y="182"/>
                  </a:cubicBezTo>
                  <a:cubicBezTo>
                    <a:pt x="28" y="182"/>
                    <a:pt x="28" y="182"/>
                    <a:pt x="28" y="182"/>
                  </a:cubicBezTo>
                  <a:close/>
                  <a:moveTo>
                    <a:pt x="8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7" y="57"/>
                    <a:pt x="7" y="58"/>
                    <a:pt x="7" y="59"/>
                  </a:cubicBezTo>
                  <a:cubicBezTo>
                    <a:pt x="6" y="63"/>
                    <a:pt x="6" y="66"/>
                    <a:pt x="6" y="70"/>
                  </a:cubicBezTo>
                  <a:cubicBezTo>
                    <a:pt x="6" y="73"/>
                    <a:pt x="7" y="76"/>
                    <a:pt x="8" y="79"/>
                  </a:cubicBezTo>
                  <a:cubicBezTo>
                    <a:pt x="9" y="82"/>
                    <a:pt x="11" y="84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5"/>
                    <a:pt x="14" y="85"/>
                  </a:cubicBezTo>
                  <a:cubicBezTo>
                    <a:pt x="14" y="85"/>
                    <a:pt x="14" y="84"/>
                    <a:pt x="14" y="84"/>
                  </a:cubicBezTo>
                  <a:cubicBezTo>
                    <a:pt x="13" y="83"/>
                    <a:pt x="13" y="82"/>
                    <a:pt x="12" y="81"/>
                  </a:cubicBezTo>
                  <a:cubicBezTo>
                    <a:pt x="11" y="79"/>
                    <a:pt x="11" y="78"/>
                    <a:pt x="10" y="77"/>
                  </a:cubicBezTo>
                  <a:cubicBezTo>
                    <a:pt x="10" y="76"/>
                    <a:pt x="10" y="76"/>
                    <a:pt x="9" y="76"/>
                  </a:cubicBezTo>
                  <a:cubicBezTo>
                    <a:pt x="8" y="75"/>
                    <a:pt x="8" y="74"/>
                    <a:pt x="8" y="73"/>
                  </a:cubicBezTo>
                  <a:cubicBezTo>
                    <a:pt x="9" y="73"/>
                    <a:pt x="9" y="73"/>
                    <a:pt x="9" y="72"/>
                  </a:cubicBezTo>
                  <a:cubicBezTo>
                    <a:pt x="8" y="70"/>
                    <a:pt x="8" y="69"/>
                    <a:pt x="7" y="67"/>
                  </a:cubicBezTo>
                  <a:cubicBezTo>
                    <a:pt x="7" y="64"/>
                    <a:pt x="7" y="61"/>
                    <a:pt x="8" y="59"/>
                  </a:cubicBezTo>
                  <a:cubicBezTo>
                    <a:pt x="8" y="58"/>
                    <a:pt x="8" y="57"/>
                    <a:pt x="8" y="56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9" y="27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2" y="29"/>
                    <a:pt x="33" y="30"/>
                  </a:cubicBezTo>
                  <a:cubicBezTo>
                    <a:pt x="33" y="30"/>
                    <a:pt x="33" y="30"/>
                    <a:pt x="34" y="29"/>
                  </a:cubicBezTo>
                  <a:cubicBezTo>
                    <a:pt x="35" y="29"/>
                    <a:pt x="36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4" y="26"/>
                    <a:pt x="33" y="26"/>
                    <a:pt x="32" y="26"/>
                  </a:cubicBezTo>
                  <a:cubicBezTo>
                    <a:pt x="28" y="25"/>
                    <a:pt x="25" y="24"/>
                    <a:pt x="22" y="23"/>
                  </a:cubicBezTo>
                  <a:cubicBezTo>
                    <a:pt x="20" y="23"/>
                    <a:pt x="19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3"/>
                    <a:pt x="19" y="25"/>
                    <a:pt x="20" y="26"/>
                  </a:cubicBezTo>
                  <a:close/>
                  <a:moveTo>
                    <a:pt x="37" y="198"/>
                  </a:moveTo>
                  <a:cubicBezTo>
                    <a:pt x="37" y="198"/>
                    <a:pt x="37" y="197"/>
                    <a:pt x="37" y="197"/>
                  </a:cubicBezTo>
                  <a:cubicBezTo>
                    <a:pt x="35" y="196"/>
                    <a:pt x="34" y="194"/>
                    <a:pt x="32" y="193"/>
                  </a:cubicBezTo>
                  <a:cubicBezTo>
                    <a:pt x="32" y="193"/>
                    <a:pt x="31" y="193"/>
                    <a:pt x="31" y="193"/>
                  </a:cubicBezTo>
                  <a:cubicBezTo>
                    <a:pt x="30" y="193"/>
                    <a:pt x="29" y="193"/>
                    <a:pt x="28" y="193"/>
                  </a:cubicBezTo>
                  <a:cubicBezTo>
                    <a:pt x="28" y="193"/>
                    <a:pt x="28" y="194"/>
                    <a:pt x="27" y="194"/>
                  </a:cubicBezTo>
                  <a:cubicBezTo>
                    <a:pt x="26" y="195"/>
                    <a:pt x="24" y="197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7" y="198"/>
                    <a:pt x="32" y="198"/>
                    <a:pt x="37" y="198"/>
                  </a:cubicBezTo>
                  <a:close/>
                  <a:moveTo>
                    <a:pt x="29" y="49"/>
                  </a:moveTo>
                  <a:cubicBezTo>
                    <a:pt x="29" y="49"/>
                    <a:pt x="29" y="49"/>
                    <a:pt x="29" y="49"/>
                  </a:cubicBezTo>
                  <a:cubicBezTo>
                    <a:pt x="28" y="47"/>
                    <a:pt x="27" y="45"/>
                    <a:pt x="26" y="44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5" y="43"/>
                    <a:pt x="24" y="43"/>
                    <a:pt x="23" y="43"/>
                  </a:cubicBezTo>
                  <a:cubicBezTo>
                    <a:pt x="23" y="43"/>
                    <a:pt x="22" y="43"/>
                    <a:pt x="21" y="43"/>
                  </a:cubicBezTo>
                  <a:cubicBezTo>
                    <a:pt x="20" y="45"/>
                    <a:pt x="18" y="46"/>
                    <a:pt x="16" y="49"/>
                  </a:cubicBezTo>
                  <a:cubicBezTo>
                    <a:pt x="21" y="48"/>
                    <a:pt x="25" y="49"/>
                    <a:pt x="29" y="49"/>
                  </a:cubicBezTo>
                  <a:close/>
                  <a:moveTo>
                    <a:pt x="2" y="221"/>
                  </a:move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2" y="222"/>
                    <a:pt x="2" y="223"/>
                    <a:pt x="2" y="225"/>
                  </a:cubicBezTo>
                  <a:cubicBezTo>
                    <a:pt x="1" y="228"/>
                    <a:pt x="2" y="232"/>
                    <a:pt x="4" y="235"/>
                  </a:cubicBezTo>
                  <a:cubicBezTo>
                    <a:pt x="5" y="236"/>
                    <a:pt x="6" y="238"/>
                    <a:pt x="7" y="239"/>
                  </a:cubicBezTo>
                  <a:cubicBezTo>
                    <a:pt x="8" y="241"/>
                    <a:pt x="9" y="242"/>
                    <a:pt x="10" y="244"/>
                  </a:cubicBezTo>
                  <a:cubicBezTo>
                    <a:pt x="13" y="247"/>
                    <a:pt x="17" y="250"/>
                    <a:pt x="21" y="252"/>
                  </a:cubicBezTo>
                  <a:cubicBezTo>
                    <a:pt x="23" y="253"/>
                    <a:pt x="25" y="254"/>
                    <a:pt x="27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7" y="255"/>
                    <a:pt x="26" y="254"/>
                    <a:pt x="25" y="254"/>
                  </a:cubicBezTo>
                  <a:cubicBezTo>
                    <a:pt x="22" y="252"/>
                    <a:pt x="19" y="250"/>
                    <a:pt x="16" y="247"/>
                  </a:cubicBezTo>
                  <a:cubicBezTo>
                    <a:pt x="16" y="247"/>
                    <a:pt x="16" y="247"/>
                    <a:pt x="15" y="247"/>
                  </a:cubicBezTo>
                  <a:cubicBezTo>
                    <a:pt x="15" y="246"/>
                    <a:pt x="14" y="246"/>
                    <a:pt x="13" y="245"/>
                  </a:cubicBezTo>
                  <a:cubicBezTo>
                    <a:pt x="10" y="243"/>
                    <a:pt x="7" y="240"/>
                    <a:pt x="7" y="236"/>
                  </a:cubicBezTo>
                  <a:cubicBezTo>
                    <a:pt x="7" y="236"/>
                    <a:pt x="6" y="235"/>
                    <a:pt x="6" y="235"/>
                  </a:cubicBezTo>
                  <a:cubicBezTo>
                    <a:pt x="4" y="233"/>
                    <a:pt x="3" y="230"/>
                    <a:pt x="2" y="227"/>
                  </a:cubicBezTo>
                  <a:cubicBezTo>
                    <a:pt x="2" y="227"/>
                    <a:pt x="2" y="227"/>
                    <a:pt x="2" y="226"/>
                  </a:cubicBezTo>
                  <a:cubicBezTo>
                    <a:pt x="2" y="225"/>
                    <a:pt x="2" y="223"/>
                    <a:pt x="2" y="222"/>
                  </a:cubicBezTo>
                  <a:cubicBezTo>
                    <a:pt x="2" y="221"/>
                    <a:pt x="2" y="221"/>
                    <a:pt x="2" y="221"/>
                  </a:cubicBezTo>
                  <a:close/>
                  <a:moveTo>
                    <a:pt x="21" y="87"/>
                  </a:moveTo>
                  <a:cubicBezTo>
                    <a:pt x="21" y="87"/>
                    <a:pt x="21" y="88"/>
                    <a:pt x="21" y="88"/>
                  </a:cubicBezTo>
                  <a:cubicBezTo>
                    <a:pt x="23" y="89"/>
                    <a:pt x="24" y="91"/>
                    <a:pt x="26" y="92"/>
                  </a:cubicBezTo>
                  <a:cubicBezTo>
                    <a:pt x="26" y="92"/>
                    <a:pt x="27" y="92"/>
                    <a:pt x="27" y="92"/>
                  </a:cubicBezTo>
                  <a:cubicBezTo>
                    <a:pt x="28" y="92"/>
                    <a:pt x="30" y="92"/>
                    <a:pt x="31" y="92"/>
                  </a:cubicBezTo>
                  <a:cubicBezTo>
                    <a:pt x="31" y="92"/>
                    <a:pt x="31" y="92"/>
                    <a:pt x="32" y="92"/>
                  </a:cubicBezTo>
                  <a:cubicBezTo>
                    <a:pt x="32" y="91"/>
                    <a:pt x="33" y="90"/>
                    <a:pt x="34" y="88"/>
                  </a:cubicBezTo>
                  <a:cubicBezTo>
                    <a:pt x="30" y="88"/>
                    <a:pt x="26" y="88"/>
                    <a:pt x="21" y="87"/>
                  </a:cubicBezTo>
                  <a:close/>
                  <a:moveTo>
                    <a:pt x="25" y="246"/>
                  </a:moveTo>
                  <a:cubicBezTo>
                    <a:pt x="28" y="247"/>
                    <a:pt x="31" y="249"/>
                    <a:pt x="33" y="250"/>
                  </a:cubicBezTo>
                  <a:cubicBezTo>
                    <a:pt x="35" y="249"/>
                    <a:pt x="37" y="248"/>
                    <a:pt x="39" y="246"/>
                  </a:cubicBezTo>
                  <a:cubicBezTo>
                    <a:pt x="40" y="246"/>
                    <a:pt x="40" y="246"/>
                    <a:pt x="40" y="245"/>
                  </a:cubicBezTo>
                  <a:cubicBezTo>
                    <a:pt x="38" y="245"/>
                    <a:pt x="35" y="246"/>
                    <a:pt x="33" y="246"/>
                  </a:cubicBezTo>
                  <a:cubicBezTo>
                    <a:pt x="30" y="246"/>
                    <a:pt x="28" y="246"/>
                    <a:pt x="25" y="246"/>
                  </a:cubicBezTo>
                  <a:close/>
                  <a:moveTo>
                    <a:pt x="22" y="112"/>
                  </a:moveTo>
                  <a:cubicBezTo>
                    <a:pt x="24" y="112"/>
                    <a:pt x="25" y="112"/>
                    <a:pt x="26" y="112"/>
                  </a:cubicBezTo>
                  <a:cubicBezTo>
                    <a:pt x="29" y="111"/>
                    <a:pt x="32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3" y="109"/>
                    <a:pt x="31" y="108"/>
                    <a:pt x="29" y="106"/>
                  </a:cubicBezTo>
                  <a:cubicBezTo>
                    <a:pt x="27" y="108"/>
                    <a:pt x="24" y="110"/>
                    <a:pt x="22" y="112"/>
                  </a:cubicBezTo>
                  <a:close/>
                  <a:moveTo>
                    <a:pt x="32" y="251"/>
                  </a:moveTo>
                  <a:cubicBezTo>
                    <a:pt x="31" y="251"/>
                    <a:pt x="30" y="250"/>
                    <a:pt x="29" y="250"/>
                  </a:cubicBezTo>
                  <a:cubicBezTo>
                    <a:pt x="28" y="249"/>
                    <a:pt x="27" y="248"/>
                    <a:pt x="25" y="248"/>
                  </a:cubicBezTo>
                  <a:cubicBezTo>
                    <a:pt x="24" y="247"/>
                    <a:pt x="23" y="246"/>
                    <a:pt x="22" y="246"/>
                  </a:cubicBezTo>
                  <a:cubicBezTo>
                    <a:pt x="21" y="245"/>
                    <a:pt x="20" y="245"/>
                    <a:pt x="19" y="245"/>
                  </a:cubicBezTo>
                  <a:cubicBezTo>
                    <a:pt x="19" y="245"/>
                    <a:pt x="19" y="245"/>
                    <a:pt x="18" y="244"/>
                  </a:cubicBezTo>
                  <a:cubicBezTo>
                    <a:pt x="18" y="244"/>
                    <a:pt x="17" y="243"/>
                    <a:pt x="16" y="243"/>
                  </a:cubicBezTo>
                  <a:cubicBezTo>
                    <a:pt x="16" y="244"/>
                    <a:pt x="16" y="244"/>
                    <a:pt x="16" y="244"/>
                  </a:cubicBezTo>
                  <a:cubicBezTo>
                    <a:pt x="17" y="245"/>
                    <a:pt x="19" y="246"/>
                    <a:pt x="20" y="247"/>
                  </a:cubicBezTo>
                  <a:cubicBezTo>
                    <a:pt x="21" y="247"/>
                    <a:pt x="21" y="248"/>
                    <a:pt x="21" y="248"/>
                  </a:cubicBezTo>
                  <a:cubicBezTo>
                    <a:pt x="23" y="249"/>
                    <a:pt x="24" y="249"/>
                    <a:pt x="26" y="250"/>
                  </a:cubicBezTo>
                  <a:cubicBezTo>
                    <a:pt x="28" y="251"/>
                    <a:pt x="29" y="252"/>
                    <a:pt x="31" y="252"/>
                  </a:cubicBezTo>
                  <a:cubicBezTo>
                    <a:pt x="31" y="252"/>
                    <a:pt x="32" y="252"/>
                    <a:pt x="32" y="251"/>
                  </a:cubicBezTo>
                  <a:close/>
                  <a:moveTo>
                    <a:pt x="54" y="268"/>
                  </a:moveTo>
                  <a:cubicBezTo>
                    <a:pt x="54" y="268"/>
                    <a:pt x="54" y="268"/>
                    <a:pt x="54" y="268"/>
                  </a:cubicBezTo>
                  <a:cubicBezTo>
                    <a:pt x="53" y="267"/>
                    <a:pt x="52" y="266"/>
                    <a:pt x="51" y="265"/>
                  </a:cubicBezTo>
                  <a:cubicBezTo>
                    <a:pt x="50" y="264"/>
                    <a:pt x="48" y="264"/>
                    <a:pt x="47" y="263"/>
                  </a:cubicBezTo>
                  <a:cubicBezTo>
                    <a:pt x="43" y="261"/>
                    <a:pt x="39" y="259"/>
                    <a:pt x="35" y="257"/>
                  </a:cubicBezTo>
                  <a:cubicBezTo>
                    <a:pt x="34" y="257"/>
                    <a:pt x="34" y="257"/>
                    <a:pt x="34" y="257"/>
                  </a:cubicBezTo>
                  <a:cubicBezTo>
                    <a:pt x="34" y="258"/>
                    <a:pt x="35" y="258"/>
                    <a:pt x="35" y="258"/>
                  </a:cubicBezTo>
                  <a:cubicBezTo>
                    <a:pt x="38" y="259"/>
                    <a:pt x="40" y="261"/>
                    <a:pt x="42" y="262"/>
                  </a:cubicBezTo>
                  <a:cubicBezTo>
                    <a:pt x="43" y="262"/>
                    <a:pt x="43" y="262"/>
                    <a:pt x="44" y="263"/>
                  </a:cubicBezTo>
                  <a:cubicBezTo>
                    <a:pt x="46" y="264"/>
                    <a:pt x="48" y="266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2" y="268"/>
                    <a:pt x="53" y="268"/>
                    <a:pt x="54" y="268"/>
                  </a:cubicBezTo>
                  <a:close/>
                  <a:moveTo>
                    <a:pt x="53" y="216"/>
                  </a:moveTo>
                  <a:cubicBezTo>
                    <a:pt x="53" y="215"/>
                    <a:pt x="52" y="211"/>
                    <a:pt x="52" y="210"/>
                  </a:cubicBezTo>
                  <a:cubicBezTo>
                    <a:pt x="50" y="210"/>
                    <a:pt x="49" y="210"/>
                    <a:pt x="47" y="210"/>
                  </a:cubicBezTo>
                  <a:cubicBezTo>
                    <a:pt x="48" y="212"/>
                    <a:pt x="48" y="214"/>
                    <a:pt x="49" y="216"/>
                  </a:cubicBezTo>
                  <a:cubicBezTo>
                    <a:pt x="50" y="216"/>
                    <a:pt x="51" y="216"/>
                    <a:pt x="53" y="216"/>
                  </a:cubicBezTo>
                  <a:close/>
                  <a:moveTo>
                    <a:pt x="37" y="252"/>
                  </a:moveTo>
                  <a:cubicBezTo>
                    <a:pt x="37" y="253"/>
                    <a:pt x="37" y="253"/>
                    <a:pt x="38" y="252"/>
                  </a:cubicBezTo>
                  <a:cubicBezTo>
                    <a:pt x="39" y="251"/>
                    <a:pt x="40" y="250"/>
                    <a:pt x="42" y="249"/>
                  </a:cubicBezTo>
                  <a:cubicBezTo>
                    <a:pt x="44" y="248"/>
                    <a:pt x="46" y="246"/>
                    <a:pt x="47" y="244"/>
                  </a:cubicBezTo>
                  <a:cubicBezTo>
                    <a:pt x="50" y="242"/>
                    <a:pt x="53" y="239"/>
                    <a:pt x="54" y="235"/>
                  </a:cubicBezTo>
                  <a:cubicBezTo>
                    <a:pt x="55" y="234"/>
                    <a:pt x="55" y="232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4" y="233"/>
                    <a:pt x="53" y="234"/>
                    <a:pt x="52" y="236"/>
                  </a:cubicBezTo>
                  <a:cubicBezTo>
                    <a:pt x="51" y="237"/>
                    <a:pt x="50" y="239"/>
                    <a:pt x="49" y="240"/>
                  </a:cubicBezTo>
                  <a:cubicBezTo>
                    <a:pt x="49" y="241"/>
                    <a:pt x="49" y="241"/>
                    <a:pt x="48" y="242"/>
                  </a:cubicBezTo>
                  <a:cubicBezTo>
                    <a:pt x="48" y="243"/>
                    <a:pt x="48" y="243"/>
                    <a:pt x="47" y="244"/>
                  </a:cubicBezTo>
                  <a:cubicBezTo>
                    <a:pt x="44" y="247"/>
                    <a:pt x="41" y="250"/>
                    <a:pt x="37" y="252"/>
                  </a:cubicBezTo>
                  <a:cubicBezTo>
                    <a:pt x="37" y="252"/>
                    <a:pt x="37" y="252"/>
                    <a:pt x="37" y="252"/>
                  </a:cubicBezTo>
                  <a:close/>
                  <a:moveTo>
                    <a:pt x="25" y="99"/>
                  </a:moveTo>
                  <a:cubicBezTo>
                    <a:pt x="25" y="99"/>
                    <a:pt x="25" y="99"/>
                    <a:pt x="24" y="99"/>
                  </a:cubicBezTo>
                  <a:cubicBezTo>
                    <a:pt x="23" y="97"/>
                    <a:pt x="21" y="96"/>
                    <a:pt x="19" y="95"/>
                  </a:cubicBezTo>
                  <a:cubicBezTo>
                    <a:pt x="18" y="93"/>
                    <a:pt x="16" y="92"/>
                    <a:pt x="14" y="90"/>
                  </a:cubicBezTo>
                  <a:cubicBezTo>
                    <a:pt x="13" y="89"/>
                    <a:pt x="11" y="87"/>
                    <a:pt x="10" y="85"/>
                  </a:cubicBezTo>
                  <a:cubicBezTo>
                    <a:pt x="9" y="85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5"/>
                    <a:pt x="10" y="86"/>
                    <a:pt x="10" y="87"/>
                  </a:cubicBezTo>
                  <a:cubicBezTo>
                    <a:pt x="12" y="89"/>
                    <a:pt x="13" y="91"/>
                    <a:pt x="15" y="93"/>
                  </a:cubicBezTo>
                  <a:cubicBezTo>
                    <a:pt x="15" y="93"/>
                    <a:pt x="16" y="94"/>
                    <a:pt x="17" y="94"/>
                  </a:cubicBezTo>
                  <a:cubicBezTo>
                    <a:pt x="19" y="96"/>
                    <a:pt x="21" y="98"/>
                    <a:pt x="23" y="100"/>
                  </a:cubicBezTo>
                  <a:cubicBezTo>
                    <a:pt x="23" y="100"/>
                    <a:pt x="23" y="100"/>
                    <a:pt x="24" y="100"/>
                  </a:cubicBezTo>
                  <a:cubicBezTo>
                    <a:pt x="24" y="100"/>
                    <a:pt x="24" y="100"/>
                    <a:pt x="25" y="99"/>
                  </a:cubicBezTo>
                  <a:close/>
                  <a:moveTo>
                    <a:pt x="53" y="228"/>
                  </a:moveTo>
                  <a:cubicBezTo>
                    <a:pt x="53" y="226"/>
                    <a:pt x="53" y="223"/>
                    <a:pt x="53" y="221"/>
                  </a:cubicBezTo>
                  <a:cubicBezTo>
                    <a:pt x="52" y="221"/>
                    <a:pt x="50" y="221"/>
                    <a:pt x="49" y="221"/>
                  </a:cubicBezTo>
                  <a:cubicBezTo>
                    <a:pt x="49" y="223"/>
                    <a:pt x="49" y="226"/>
                    <a:pt x="49" y="228"/>
                  </a:cubicBezTo>
                  <a:cubicBezTo>
                    <a:pt x="50" y="228"/>
                    <a:pt x="51" y="228"/>
                    <a:pt x="53" y="228"/>
                  </a:cubicBezTo>
                  <a:close/>
                  <a:moveTo>
                    <a:pt x="38" y="183"/>
                  </a:moveTo>
                  <a:cubicBezTo>
                    <a:pt x="44" y="179"/>
                    <a:pt x="48" y="173"/>
                    <a:pt x="52" y="167"/>
                  </a:cubicBezTo>
                  <a:cubicBezTo>
                    <a:pt x="52" y="167"/>
                    <a:pt x="52" y="167"/>
                    <a:pt x="51" y="167"/>
                  </a:cubicBezTo>
                  <a:cubicBezTo>
                    <a:pt x="49" y="170"/>
                    <a:pt x="48" y="172"/>
                    <a:pt x="46" y="174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44" y="176"/>
                    <a:pt x="43" y="176"/>
                    <a:pt x="43" y="176"/>
                  </a:cubicBezTo>
                  <a:cubicBezTo>
                    <a:pt x="43" y="176"/>
                    <a:pt x="43" y="177"/>
                    <a:pt x="43" y="177"/>
                  </a:cubicBezTo>
                  <a:cubicBezTo>
                    <a:pt x="43" y="178"/>
                    <a:pt x="42" y="178"/>
                    <a:pt x="41" y="178"/>
                  </a:cubicBezTo>
                  <a:cubicBezTo>
                    <a:pt x="41" y="178"/>
                    <a:pt x="41" y="178"/>
                    <a:pt x="40" y="179"/>
                  </a:cubicBezTo>
                  <a:cubicBezTo>
                    <a:pt x="39" y="180"/>
                    <a:pt x="38" y="181"/>
                    <a:pt x="37" y="182"/>
                  </a:cubicBezTo>
                  <a:cubicBezTo>
                    <a:pt x="37" y="182"/>
                    <a:pt x="37" y="182"/>
                    <a:pt x="36" y="182"/>
                  </a:cubicBezTo>
                  <a:cubicBezTo>
                    <a:pt x="37" y="182"/>
                    <a:pt x="37" y="183"/>
                    <a:pt x="37" y="183"/>
                  </a:cubicBezTo>
                  <a:cubicBezTo>
                    <a:pt x="37" y="183"/>
                    <a:pt x="37" y="183"/>
                    <a:pt x="38" y="183"/>
                  </a:cubicBezTo>
                  <a:close/>
                  <a:moveTo>
                    <a:pt x="20" y="142"/>
                  </a:moveTo>
                  <a:cubicBezTo>
                    <a:pt x="20" y="142"/>
                    <a:pt x="20" y="142"/>
                    <a:pt x="20" y="142"/>
                  </a:cubicBezTo>
                  <a:cubicBezTo>
                    <a:pt x="30" y="142"/>
                    <a:pt x="40" y="141"/>
                    <a:pt x="49" y="140"/>
                  </a:cubicBezTo>
                  <a:cubicBezTo>
                    <a:pt x="49" y="140"/>
                    <a:pt x="49" y="140"/>
                    <a:pt x="49" y="140"/>
                  </a:cubicBezTo>
                  <a:cubicBezTo>
                    <a:pt x="46" y="140"/>
                    <a:pt x="43" y="140"/>
                    <a:pt x="41" y="140"/>
                  </a:cubicBezTo>
                  <a:cubicBezTo>
                    <a:pt x="35" y="140"/>
                    <a:pt x="29" y="140"/>
                    <a:pt x="23" y="142"/>
                  </a:cubicBezTo>
                  <a:cubicBezTo>
                    <a:pt x="22" y="142"/>
                    <a:pt x="21" y="142"/>
                    <a:pt x="20" y="142"/>
                  </a:cubicBezTo>
                  <a:close/>
                  <a:moveTo>
                    <a:pt x="34" y="193"/>
                  </a:moveTo>
                  <a:cubicBezTo>
                    <a:pt x="34" y="193"/>
                    <a:pt x="34" y="193"/>
                    <a:pt x="34" y="193"/>
                  </a:cubicBezTo>
                  <a:cubicBezTo>
                    <a:pt x="36" y="194"/>
                    <a:pt x="38" y="196"/>
                    <a:pt x="39" y="197"/>
                  </a:cubicBezTo>
                  <a:cubicBezTo>
                    <a:pt x="39" y="197"/>
                    <a:pt x="40" y="197"/>
                    <a:pt x="40" y="197"/>
                  </a:cubicBezTo>
                  <a:cubicBezTo>
                    <a:pt x="41" y="197"/>
                    <a:pt x="42" y="197"/>
                    <a:pt x="43" y="197"/>
                  </a:cubicBezTo>
                  <a:cubicBezTo>
                    <a:pt x="43" y="197"/>
                    <a:pt x="43" y="197"/>
                    <a:pt x="43" y="197"/>
                  </a:cubicBezTo>
                  <a:cubicBezTo>
                    <a:pt x="42" y="196"/>
                    <a:pt x="40" y="194"/>
                    <a:pt x="39" y="193"/>
                  </a:cubicBezTo>
                  <a:cubicBezTo>
                    <a:pt x="39" y="193"/>
                    <a:pt x="38" y="192"/>
                    <a:pt x="38" y="192"/>
                  </a:cubicBezTo>
                  <a:cubicBezTo>
                    <a:pt x="37" y="192"/>
                    <a:pt x="36" y="192"/>
                    <a:pt x="35" y="193"/>
                  </a:cubicBezTo>
                  <a:cubicBezTo>
                    <a:pt x="35" y="193"/>
                    <a:pt x="34" y="193"/>
                    <a:pt x="34" y="193"/>
                  </a:cubicBezTo>
                  <a:close/>
                  <a:moveTo>
                    <a:pt x="46" y="206"/>
                  </a:moveTo>
                  <a:cubicBezTo>
                    <a:pt x="47" y="206"/>
                    <a:pt x="50" y="206"/>
                    <a:pt x="50" y="206"/>
                  </a:cubicBezTo>
                  <a:cubicBezTo>
                    <a:pt x="50" y="206"/>
                    <a:pt x="50" y="205"/>
                    <a:pt x="50" y="205"/>
                  </a:cubicBezTo>
                  <a:cubicBezTo>
                    <a:pt x="49" y="204"/>
                    <a:pt x="48" y="203"/>
                    <a:pt x="47" y="202"/>
                  </a:cubicBezTo>
                  <a:cubicBezTo>
                    <a:pt x="47" y="202"/>
                    <a:pt x="47" y="201"/>
                    <a:pt x="46" y="201"/>
                  </a:cubicBezTo>
                  <a:cubicBezTo>
                    <a:pt x="45" y="201"/>
                    <a:pt x="44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4" y="203"/>
                    <a:pt x="45" y="205"/>
                    <a:pt x="46" y="206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29" y="31"/>
                    <a:pt x="28" y="30"/>
                  </a:cubicBezTo>
                  <a:cubicBezTo>
                    <a:pt x="27" y="30"/>
                    <a:pt x="25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3" y="29"/>
                    <a:pt x="22" y="29"/>
                  </a:cubicBezTo>
                  <a:cubicBezTo>
                    <a:pt x="23" y="31"/>
                    <a:pt x="25" y="32"/>
                    <a:pt x="27" y="34"/>
                  </a:cubicBezTo>
                  <a:cubicBezTo>
                    <a:pt x="28" y="33"/>
                    <a:pt x="30" y="32"/>
                    <a:pt x="31" y="31"/>
                  </a:cubicBezTo>
                  <a:close/>
                  <a:moveTo>
                    <a:pt x="17" y="201"/>
                  </a:moveTo>
                  <a:cubicBezTo>
                    <a:pt x="16" y="201"/>
                    <a:pt x="15" y="201"/>
                    <a:pt x="14" y="201"/>
                  </a:cubicBezTo>
                  <a:cubicBezTo>
                    <a:pt x="14" y="201"/>
                    <a:pt x="14" y="201"/>
                    <a:pt x="13" y="201"/>
                  </a:cubicBezTo>
                  <a:cubicBezTo>
                    <a:pt x="12" y="203"/>
                    <a:pt x="11" y="204"/>
                    <a:pt x="10" y="205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1" y="206"/>
                    <a:pt x="12" y="207"/>
                    <a:pt x="12" y="206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4" y="205"/>
                    <a:pt x="15" y="203"/>
                    <a:pt x="16" y="202"/>
                  </a:cubicBezTo>
                  <a:cubicBezTo>
                    <a:pt x="17" y="201"/>
                    <a:pt x="17" y="201"/>
                    <a:pt x="17" y="201"/>
                  </a:cubicBezTo>
                  <a:close/>
                  <a:moveTo>
                    <a:pt x="61" y="275"/>
                  </a:moveTo>
                  <a:cubicBezTo>
                    <a:pt x="60" y="272"/>
                    <a:pt x="59" y="270"/>
                    <a:pt x="56" y="269"/>
                  </a:cubicBezTo>
                  <a:cubicBezTo>
                    <a:pt x="56" y="269"/>
                    <a:pt x="55" y="270"/>
                    <a:pt x="55" y="270"/>
                  </a:cubicBezTo>
                  <a:cubicBezTo>
                    <a:pt x="54" y="270"/>
                    <a:pt x="54" y="270"/>
                    <a:pt x="53" y="270"/>
                  </a:cubicBezTo>
                  <a:cubicBezTo>
                    <a:pt x="55" y="272"/>
                    <a:pt x="58" y="274"/>
                    <a:pt x="61" y="275"/>
                  </a:cubicBezTo>
                  <a:close/>
                  <a:moveTo>
                    <a:pt x="24" y="103"/>
                  </a:moveTo>
                  <a:cubicBezTo>
                    <a:pt x="21" y="105"/>
                    <a:pt x="18" y="108"/>
                    <a:pt x="16" y="112"/>
                  </a:cubicBezTo>
                  <a:cubicBezTo>
                    <a:pt x="16" y="112"/>
                    <a:pt x="17" y="112"/>
                    <a:pt x="17" y="112"/>
                  </a:cubicBezTo>
                  <a:cubicBezTo>
                    <a:pt x="20" y="109"/>
                    <a:pt x="22" y="106"/>
                    <a:pt x="25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4" y="103"/>
                    <a:pt x="24" y="103"/>
                    <a:pt x="24" y="103"/>
                  </a:cubicBezTo>
                  <a:close/>
                  <a:moveTo>
                    <a:pt x="22" y="193"/>
                  </a:moveTo>
                  <a:cubicBezTo>
                    <a:pt x="21" y="194"/>
                    <a:pt x="17" y="197"/>
                    <a:pt x="17" y="198"/>
                  </a:cubicBezTo>
                  <a:cubicBezTo>
                    <a:pt x="17" y="199"/>
                    <a:pt x="18" y="198"/>
                    <a:pt x="19" y="198"/>
                  </a:cubicBezTo>
                  <a:cubicBezTo>
                    <a:pt x="19" y="198"/>
                    <a:pt x="19" y="198"/>
                    <a:pt x="20" y="198"/>
                  </a:cubicBezTo>
                  <a:cubicBezTo>
                    <a:pt x="20" y="197"/>
                    <a:pt x="21" y="197"/>
                    <a:pt x="22" y="196"/>
                  </a:cubicBezTo>
                  <a:cubicBezTo>
                    <a:pt x="23" y="195"/>
                    <a:pt x="24" y="195"/>
                    <a:pt x="24" y="194"/>
                  </a:cubicBezTo>
                  <a:cubicBezTo>
                    <a:pt x="24" y="194"/>
                    <a:pt x="25" y="194"/>
                    <a:pt x="25" y="194"/>
                  </a:cubicBezTo>
                  <a:cubicBezTo>
                    <a:pt x="24" y="194"/>
                    <a:pt x="23" y="194"/>
                    <a:pt x="22" y="193"/>
                  </a:cubicBezTo>
                  <a:close/>
                  <a:moveTo>
                    <a:pt x="33" y="92"/>
                  </a:moveTo>
                  <a:cubicBezTo>
                    <a:pt x="34" y="92"/>
                    <a:pt x="35" y="92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8" y="91"/>
                    <a:pt x="39" y="89"/>
                    <a:pt x="39" y="88"/>
                  </a:cubicBezTo>
                  <a:cubicBezTo>
                    <a:pt x="40" y="88"/>
                    <a:pt x="40" y="87"/>
                    <a:pt x="40" y="87"/>
                  </a:cubicBezTo>
                  <a:cubicBezTo>
                    <a:pt x="39" y="87"/>
                    <a:pt x="38" y="87"/>
                    <a:pt x="37" y="87"/>
                  </a:cubicBezTo>
                  <a:cubicBezTo>
                    <a:pt x="37" y="87"/>
                    <a:pt x="37" y="87"/>
                    <a:pt x="36" y="88"/>
                  </a:cubicBezTo>
                  <a:cubicBezTo>
                    <a:pt x="35" y="89"/>
                    <a:pt x="34" y="90"/>
                    <a:pt x="34" y="92"/>
                  </a:cubicBezTo>
                  <a:cubicBezTo>
                    <a:pt x="34" y="92"/>
                    <a:pt x="34" y="92"/>
                    <a:pt x="33" y="92"/>
                  </a:cubicBezTo>
                  <a:close/>
                  <a:moveTo>
                    <a:pt x="16" y="176"/>
                  </a:moveTo>
                  <a:cubicBezTo>
                    <a:pt x="17" y="177"/>
                    <a:pt x="24" y="184"/>
                    <a:pt x="25" y="185"/>
                  </a:cubicBezTo>
                  <a:cubicBezTo>
                    <a:pt x="25" y="185"/>
                    <a:pt x="26" y="184"/>
                    <a:pt x="27" y="184"/>
                  </a:cubicBezTo>
                  <a:cubicBezTo>
                    <a:pt x="26" y="183"/>
                    <a:pt x="26" y="183"/>
                    <a:pt x="25" y="183"/>
                  </a:cubicBezTo>
                  <a:cubicBezTo>
                    <a:pt x="23" y="181"/>
                    <a:pt x="20" y="180"/>
                    <a:pt x="18" y="177"/>
                  </a:cubicBezTo>
                  <a:cubicBezTo>
                    <a:pt x="17" y="177"/>
                    <a:pt x="17" y="176"/>
                    <a:pt x="16" y="176"/>
                  </a:cubicBezTo>
                  <a:close/>
                  <a:moveTo>
                    <a:pt x="8" y="8"/>
                  </a:moveTo>
                  <a:cubicBezTo>
                    <a:pt x="8" y="10"/>
                    <a:pt x="8" y="11"/>
                    <a:pt x="8" y="13"/>
                  </a:cubicBezTo>
                  <a:cubicBezTo>
                    <a:pt x="9" y="16"/>
                    <a:pt x="10" y="18"/>
                    <a:pt x="12" y="21"/>
                  </a:cubicBezTo>
                  <a:cubicBezTo>
                    <a:pt x="12" y="21"/>
                    <a:pt x="12" y="21"/>
                    <a:pt x="13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2" y="18"/>
                    <a:pt x="9" y="13"/>
                    <a:pt x="8" y="8"/>
                  </a:cubicBezTo>
                  <a:close/>
                  <a:moveTo>
                    <a:pt x="7" y="218"/>
                  </a:moveTo>
                  <a:cubicBezTo>
                    <a:pt x="8" y="218"/>
                    <a:pt x="8" y="218"/>
                    <a:pt x="8" y="217"/>
                  </a:cubicBezTo>
                  <a:cubicBezTo>
                    <a:pt x="9" y="215"/>
                    <a:pt x="9" y="212"/>
                    <a:pt x="11" y="210"/>
                  </a:cubicBezTo>
                  <a:cubicBezTo>
                    <a:pt x="11" y="210"/>
                    <a:pt x="11" y="209"/>
                    <a:pt x="11" y="209"/>
                  </a:cubicBezTo>
                  <a:cubicBezTo>
                    <a:pt x="10" y="209"/>
                    <a:pt x="10" y="209"/>
                    <a:pt x="9" y="209"/>
                  </a:cubicBezTo>
                  <a:cubicBezTo>
                    <a:pt x="9" y="208"/>
                    <a:pt x="9" y="209"/>
                    <a:pt x="9" y="209"/>
                  </a:cubicBezTo>
                  <a:cubicBezTo>
                    <a:pt x="8" y="211"/>
                    <a:pt x="8" y="212"/>
                    <a:pt x="8" y="214"/>
                  </a:cubicBezTo>
                  <a:cubicBezTo>
                    <a:pt x="7" y="215"/>
                    <a:pt x="7" y="216"/>
                    <a:pt x="7" y="218"/>
                  </a:cubicBezTo>
                  <a:close/>
                  <a:moveTo>
                    <a:pt x="35" y="17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37" y="18"/>
                    <a:pt x="38" y="18"/>
                    <a:pt x="39" y="18"/>
                  </a:cubicBezTo>
                  <a:cubicBezTo>
                    <a:pt x="41" y="19"/>
                    <a:pt x="43" y="19"/>
                    <a:pt x="45" y="19"/>
                  </a:cubicBezTo>
                  <a:cubicBezTo>
                    <a:pt x="45" y="19"/>
                    <a:pt x="46" y="19"/>
                    <a:pt x="46" y="19"/>
                  </a:cubicBezTo>
                  <a:cubicBezTo>
                    <a:pt x="46" y="19"/>
                    <a:pt x="47" y="18"/>
                    <a:pt x="47" y="18"/>
                  </a:cubicBezTo>
                  <a:cubicBezTo>
                    <a:pt x="43" y="17"/>
                    <a:pt x="39" y="17"/>
                    <a:pt x="35" y="17"/>
                  </a:cubicBezTo>
                  <a:close/>
                  <a:moveTo>
                    <a:pt x="26" y="98"/>
                  </a:moveTo>
                  <a:cubicBezTo>
                    <a:pt x="25" y="97"/>
                    <a:pt x="24" y="96"/>
                    <a:pt x="23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1" y="94"/>
                    <a:pt x="21" y="93"/>
                    <a:pt x="21" y="93"/>
                  </a:cubicBezTo>
                  <a:cubicBezTo>
                    <a:pt x="19" y="92"/>
                    <a:pt x="18" y="90"/>
                    <a:pt x="17" y="88"/>
                  </a:cubicBezTo>
                  <a:cubicBezTo>
                    <a:pt x="16" y="87"/>
                    <a:pt x="16" y="87"/>
                    <a:pt x="15" y="88"/>
                  </a:cubicBezTo>
                  <a:cubicBezTo>
                    <a:pt x="15" y="88"/>
                    <a:pt x="15" y="88"/>
                    <a:pt x="14" y="88"/>
                  </a:cubicBezTo>
                  <a:cubicBezTo>
                    <a:pt x="15" y="89"/>
                    <a:pt x="16" y="90"/>
                    <a:pt x="17" y="91"/>
                  </a:cubicBezTo>
                  <a:cubicBezTo>
                    <a:pt x="20" y="93"/>
                    <a:pt x="23" y="95"/>
                    <a:pt x="25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lose/>
                  <a:moveTo>
                    <a:pt x="28" y="155"/>
                  </a:moveTo>
                  <a:cubicBezTo>
                    <a:pt x="27" y="155"/>
                    <a:pt x="13" y="155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4" y="156"/>
                  </a:cubicBezTo>
                  <a:cubicBezTo>
                    <a:pt x="14" y="157"/>
                    <a:pt x="14" y="157"/>
                    <a:pt x="15" y="157"/>
                  </a:cubicBezTo>
                  <a:cubicBezTo>
                    <a:pt x="17" y="156"/>
                    <a:pt x="20" y="156"/>
                    <a:pt x="22" y="156"/>
                  </a:cubicBezTo>
                  <a:cubicBezTo>
                    <a:pt x="24" y="155"/>
                    <a:pt x="26" y="155"/>
                    <a:pt x="28" y="155"/>
                  </a:cubicBezTo>
                  <a:close/>
                  <a:moveTo>
                    <a:pt x="30" y="105"/>
                  </a:moveTo>
                  <a:cubicBezTo>
                    <a:pt x="31" y="106"/>
                    <a:pt x="31" y="106"/>
                    <a:pt x="32" y="107"/>
                  </a:cubicBezTo>
                  <a:cubicBezTo>
                    <a:pt x="34" y="108"/>
                    <a:pt x="36" y="109"/>
                    <a:pt x="38" y="111"/>
                  </a:cubicBezTo>
                  <a:cubicBezTo>
                    <a:pt x="38" y="111"/>
                    <a:pt x="39" y="111"/>
                    <a:pt x="39" y="111"/>
                  </a:cubicBezTo>
                  <a:cubicBezTo>
                    <a:pt x="37" y="109"/>
                    <a:pt x="34" y="106"/>
                    <a:pt x="31" y="104"/>
                  </a:cubicBezTo>
                  <a:cubicBezTo>
                    <a:pt x="31" y="104"/>
                    <a:pt x="30" y="105"/>
                    <a:pt x="30" y="105"/>
                  </a:cubicBezTo>
                  <a:close/>
                  <a:moveTo>
                    <a:pt x="48" y="117"/>
                  </a:moveTo>
                  <a:cubicBezTo>
                    <a:pt x="47" y="117"/>
                    <a:pt x="47" y="116"/>
                    <a:pt x="47" y="116"/>
                  </a:cubicBezTo>
                  <a:cubicBezTo>
                    <a:pt x="45" y="114"/>
                    <a:pt x="43" y="112"/>
                    <a:pt x="41" y="110"/>
                  </a:cubicBezTo>
                  <a:cubicBezTo>
                    <a:pt x="41" y="110"/>
                    <a:pt x="40" y="109"/>
                    <a:pt x="40" y="108"/>
                  </a:cubicBezTo>
                  <a:cubicBezTo>
                    <a:pt x="38" y="107"/>
                    <a:pt x="37" y="106"/>
                    <a:pt x="35" y="104"/>
                  </a:cubicBezTo>
                  <a:cubicBezTo>
                    <a:pt x="35" y="104"/>
                    <a:pt x="34" y="103"/>
                    <a:pt x="33" y="103"/>
                  </a:cubicBezTo>
                  <a:cubicBezTo>
                    <a:pt x="33" y="103"/>
                    <a:pt x="33" y="103"/>
                    <a:pt x="32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5" y="105"/>
                    <a:pt x="38" y="107"/>
                    <a:pt x="40" y="109"/>
                  </a:cubicBezTo>
                  <a:cubicBezTo>
                    <a:pt x="42" y="111"/>
                    <a:pt x="44" y="113"/>
                    <a:pt x="45" y="115"/>
                  </a:cubicBezTo>
                  <a:cubicBezTo>
                    <a:pt x="46" y="116"/>
                    <a:pt x="47" y="116"/>
                    <a:pt x="47" y="117"/>
                  </a:cubicBezTo>
                  <a:cubicBezTo>
                    <a:pt x="47" y="117"/>
                    <a:pt x="47" y="117"/>
                    <a:pt x="48" y="117"/>
                  </a:cubicBezTo>
                  <a:close/>
                  <a:moveTo>
                    <a:pt x="38" y="155"/>
                  </a:moveTo>
                  <a:cubicBezTo>
                    <a:pt x="38" y="155"/>
                    <a:pt x="38" y="155"/>
                    <a:pt x="38" y="155"/>
                  </a:cubicBezTo>
                  <a:cubicBezTo>
                    <a:pt x="39" y="155"/>
                    <a:pt x="39" y="155"/>
                    <a:pt x="40" y="155"/>
                  </a:cubicBezTo>
                  <a:cubicBezTo>
                    <a:pt x="41" y="155"/>
                    <a:pt x="43" y="155"/>
                    <a:pt x="44" y="155"/>
                  </a:cubicBezTo>
                  <a:cubicBezTo>
                    <a:pt x="47" y="155"/>
                    <a:pt x="49" y="155"/>
                    <a:pt x="52" y="155"/>
                  </a:cubicBezTo>
                  <a:cubicBezTo>
                    <a:pt x="53" y="155"/>
                    <a:pt x="53" y="155"/>
                    <a:pt x="53" y="154"/>
                  </a:cubicBezTo>
                  <a:cubicBezTo>
                    <a:pt x="52" y="154"/>
                    <a:pt x="40" y="155"/>
                    <a:pt x="38" y="155"/>
                  </a:cubicBezTo>
                  <a:close/>
                  <a:moveTo>
                    <a:pt x="45" y="79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6" y="78"/>
                    <a:pt x="46" y="77"/>
                  </a:cubicBezTo>
                  <a:cubicBezTo>
                    <a:pt x="46" y="75"/>
                    <a:pt x="46" y="73"/>
                    <a:pt x="46" y="71"/>
                  </a:cubicBezTo>
                  <a:cubicBezTo>
                    <a:pt x="46" y="69"/>
                    <a:pt x="45" y="67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8"/>
                    <a:pt x="45" y="71"/>
                    <a:pt x="45" y="75"/>
                  </a:cubicBezTo>
                  <a:cubicBezTo>
                    <a:pt x="46" y="75"/>
                    <a:pt x="46" y="76"/>
                    <a:pt x="45" y="76"/>
                  </a:cubicBezTo>
                  <a:cubicBezTo>
                    <a:pt x="45" y="76"/>
                    <a:pt x="45" y="77"/>
                    <a:pt x="45" y="77"/>
                  </a:cubicBezTo>
                  <a:cubicBezTo>
                    <a:pt x="45" y="78"/>
                    <a:pt x="45" y="78"/>
                    <a:pt x="45" y="79"/>
                  </a:cubicBezTo>
                  <a:close/>
                  <a:moveTo>
                    <a:pt x="31" y="260"/>
                  </a:moveTo>
                  <a:cubicBezTo>
                    <a:pt x="30" y="261"/>
                    <a:pt x="28" y="262"/>
                    <a:pt x="27" y="262"/>
                  </a:cubicBezTo>
                  <a:cubicBezTo>
                    <a:pt x="27" y="262"/>
                    <a:pt x="27" y="263"/>
                    <a:pt x="27" y="263"/>
                  </a:cubicBezTo>
                  <a:cubicBezTo>
                    <a:pt x="30" y="262"/>
                    <a:pt x="32" y="262"/>
                    <a:pt x="35" y="262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4" y="261"/>
                    <a:pt x="32" y="260"/>
                    <a:pt x="31" y="260"/>
                  </a:cubicBezTo>
                  <a:close/>
                  <a:moveTo>
                    <a:pt x="41" y="78"/>
                  </a:moveTo>
                  <a:cubicBezTo>
                    <a:pt x="41" y="79"/>
                    <a:pt x="40" y="81"/>
                    <a:pt x="40" y="82"/>
                  </a:cubicBezTo>
                  <a:cubicBezTo>
                    <a:pt x="39" y="83"/>
                    <a:pt x="39" y="84"/>
                    <a:pt x="38" y="86"/>
                  </a:cubicBezTo>
                  <a:cubicBezTo>
                    <a:pt x="39" y="86"/>
                    <a:pt x="40" y="86"/>
                    <a:pt x="40" y="86"/>
                  </a:cubicBezTo>
                  <a:cubicBezTo>
                    <a:pt x="41" y="83"/>
                    <a:pt x="42" y="81"/>
                    <a:pt x="41" y="78"/>
                  </a:cubicBezTo>
                  <a:close/>
                  <a:moveTo>
                    <a:pt x="43" y="74"/>
                  </a:moveTo>
                  <a:cubicBezTo>
                    <a:pt x="43" y="74"/>
                    <a:pt x="43" y="74"/>
                    <a:pt x="43" y="73"/>
                  </a:cubicBezTo>
                  <a:cubicBezTo>
                    <a:pt x="43" y="73"/>
                    <a:pt x="43" y="73"/>
                    <a:pt x="43" y="72"/>
                  </a:cubicBezTo>
                  <a:cubicBezTo>
                    <a:pt x="43" y="70"/>
                    <a:pt x="43" y="68"/>
                    <a:pt x="42" y="66"/>
                  </a:cubicBezTo>
                  <a:cubicBezTo>
                    <a:pt x="42" y="65"/>
                    <a:pt x="42" y="64"/>
                    <a:pt x="42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1" y="64"/>
                    <a:pt x="41" y="64"/>
                  </a:cubicBezTo>
                  <a:cubicBezTo>
                    <a:pt x="42" y="67"/>
                    <a:pt x="42" y="69"/>
                    <a:pt x="42" y="72"/>
                  </a:cubicBezTo>
                  <a:cubicBezTo>
                    <a:pt x="42" y="72"/>
                    <a:pt x="42" y="73"/>
                    <a:pt x="43" y="74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4"/>
                    <a:pt x="34" y="54"/>
                  </a:cubicBezTo>
                  <a:cubicBezTo>
                    <a:pt x="35" y="55"/>
                    <a:pt x="35" y="56"/>
                    <a:pt x="36" y="57"/>
                  </a:cubicBezTo>
                  <a:cubicBezTo>
                    <a:pt x="37" y="58"/>
                    <a:pt x="37" y="59"/>
                    <a:pt x="38" y="60"/>
                  </a:cubicBezTo>
                  <a:cubicBezTo>
                    <a:pt x="38" y="60"/>
                    <a:pt x="38" y="61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58"/>
                    <a:pt x="37" y="56"/>
                    <a:pt x="36" y="54"/>
                  </a:cubicBezTo>
                  <a:cubicBezTo>
                    <a:pt x="35" y="53"/>
                    <a:pt x="35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11" y="120"/>
                  </a:moveTo>
                  <a:cubicBezTo>
                    <a:pt x="13" y="118"/>
                    <a:pt x="14" y="116"/>
                    <a:pt x="15" y="114"/>
                  </a:cubicBezTo>
                  <a:cubicBezTo>
                    <a:pt x="15" y="114"/>
                    <a:pt x="15" y="113"/>
                    <a:pt x="15" y="113"/>
                  </a:cubicBezTo>
                  <a:cubicBezTo>
                    <a:pt x="15" y="113"/>
                    <a:pt x="15" y="113"/>
                    <a:pt x="14" y="113"/>
                  </a:cubicBezTo>
                  <a:cubicBezTo>
                    <a:pt x="14" y="115"/>
                    <a:pt x="13" y="116"/>
                    <a:pt x="12" y="117"/>
                  </a:cubicBezTo>
                  <a:cubicBezTo>
                    <a:pt x="12" y="118"/>
                    <a:pt x="11" y="119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lose/>
                  <a:moveTo>
                    <a:pt x="4" y="221"/>
                  </a:moveTo>
                  <a:cubicBezTo>
                    <a:pt x="3" y="223"/>
                    <a:pt x="4" y="228"/>
                    <a:pt x="5" y="229"/>
                  </a:cubicBezTo>
                  <a:cubicBezTo>
                    <a:pt x="5" y="229"/>
                    <a:pt x="5" y="229"/>
                    <a:pt x="5" y="229"/>
                  </a:cubicBezTo>
                  <a:cubicBezTo>
                    <a:pt x="5" y="226"/>
                    <a:pt x="5" y="224"/>
                    <a:pt x="5" y="222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4" y="221"/>
                    <a:pt x="4" y="221"/>
                    <a:pt x="4" y="221"/>
                  </a:cubicBezTo>
                  <a:close/>
                  <a:moveTo>
                    <a:pt x="49" y="233"/>
                  </a:moveTo>
                  <a:cubicBezTo>
                    <a:pt x="49" y="234"/>
                    <a:pt x="48" y="236"/>
                    <a:pt x="48" y="237"/>
                  </a:cubicBezTo>
                  <a:cubicBezTo>
                    <a:pt x="48" y="237"/>
                    <a:pt x="48" y="237"/>
                    <a:pt x="49" y="236"/>
                  </a:cubicBezTo>
                  <a:cubicBezTo>
                    <a:pt x="49" y="235"/>
                    <a:pt x="50" y="234"/>
                    <a:pt x="51" y="233"/>
                  </a:cubicBezTo>
                  <a:cubicBezTo>
                    <a:pt x="51" y="232"/>
                    <a:pt x="51" y="231"/>
                    <a:pt x="52" y="231"/>
                  </a:cubicBezTo>
                  <a:cubicBezTo>
                    <a:pt x="52" y="230"/>
                    <a:pt x="52" y="230"/>
                    <a:pt x="52" y="230"/>
                  </a:cubicBezTo>
                  <a:cubicBezTo>
                    <a:pt x="51" y="230"/>
                    <a:pt x="50" y="230"/>
                    <a:pt x="49" y="230"/>
                  </a:cubicBezTo>
                  <a:cubicBezTo>
                    <a:pt x="50" y="230"/>
                    <a:pt x="51" y="231"/>
                    <a:pt x="51" y="232"/>
                  </a:cubicBezTo>
                  <a:cubicBezTo>
                    <a:pt x="50" y="233"/>
                    <a:pt x="50" y="233"/>
                    <a:pt x="49" y="233"/>
                  </a:cubicBezTo>
                  <a:close/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41" y="114"/>
                    <a:pt x="43" y="116"/>
                    <a:pt x="44" y="117"/>
                  </a:cubicBezTo>
                  <a:cubicBezTo>
                    <a:pt x="45" y="118"/>
                    <a:pt x="45" y="118"/>
                    <a:pt x="45" y="117"/>
                  </a:cubicBezTo>
                  <a:cubicBezTo>
                    <a:pt x="44" y="116"/>
                    <a:pt x="43" y="114"/>
                    <a:pt x="41" y="113"/>
                  </a:cubicBezTo>
                  <a:cubicBezTo>
                    <a:pt x="41" y="113"/>
                    <a:pt x="40" y="113"/>
                    <a:pt x="40" y="113"/>
                  </a:cubicBezTo>
                  <a:close/>
                  <a:moveTo>
                    <a:pt x="11" y="132"/>
                  </a:moveTo>
                  <a:cubicBezTo>
                    <a:pt x="15" y="131"/>
                    <a:pt x="19" y="131"/>
                    <a:pt x="22" y="130"/>
                  </a:cubicBezTo>
                  <a:cubicBezTo>
                    <a:pt x="22" y="130"/>
                    <a:pt x="22" y="130"/>
                    <a:pt x="21" y="130"/>
                  </a:cubicBezTo>
                  <a:cubicBezTo>
                    <a:pt x="18" y="130"/>
                    <a:pt x="15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lose/>
                  <a:moveTo>
                    <a:pt x="48" y="230"/>
                  </a:moveTo>
                  <a:cubicBezTo>
                    <a:pt x="41" y="230"/>
                    <a:pt x="35" y="230"/>
                    <a:pt x="29" y="230"/>
                  </a:cubicBezTo>
                  <a:cubicBezTo>
                    <a:pt x="32" y="231"/>
                    <a:pt x="47" y="230"/>
                    <a:pt x="48" y="230"/>
                  </a:cubicBezTo>
                  <a:close/>
                  <a:moveTo>
                    <a:pt x="37" y="191"/>
                  </a:moveTo>
                  <a:cubicBezTo>
                    <a:pt x="35" y="190"/>
                    <a:pt x="35" y="189"/>
                    <a:pt x="34" y="189"/>
                  </a:cubicBezTo>
                  <a:cubicBezTo>
                    <a:pt x="33" y="189"/>
                    <a:pt x="33" y="189"/>
                    <a:pt x="32" y="190"/>
                  </a:cubicBezTo>
                  <a:cubicBezTo>
                    <a:pt x="32" y="190"/>
                    <a:pt x="32" y="190"/>
                    <a:pt x="31" y="190"/>
                  </a:cubicBezTo>
                  <a:cubicBezTo>
                    <a:pt x="32" y="191"/>
                    <a:pt x="35" y="191"/>
                    <a:pt x="37" y="191"/>
                  </a:cubicBezTo>
                  <a:close/>
                  <a:moveTo>
                    <a:pt x="28" y="258"/>
                  </a:moveTo>
                  <a:cubicBezTo>
                    <a:pt x="26" y="261"/>
                    <a:pt x="23" y="264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20" y="267"/>
                    <a:pt x="20" y="267"/>
                    <a:pt x="20" y="267"/>
                  </a:cubicBezTo>
                  <a:cubicBezTo>
                    <a:pt x="21" y="266"/>
                    <a:pt x="23" y="264"/>
                    <a:pt x="24" y="263"/>
                  </a:cubicBezTo>
                  <a:cubicBezTo>
                    <a:pt x="26" y="262"/>
                    <a:pt x="28" y="260"/>
                    <a:pt x="29" y="259"/>
                  </a:cubicBezTo>
                  <a:cubicBezTo>
                    <a:pt x="29" y="259"/>
                    <a:pt x="29" y="258"/>
                    <a:pt x="28" y="258"/>
                  </a:cubicBezTo>
                  <a:close/>
                  <a:moveTo>
                    <a:pt x="34" y="98"/>
                  </a:moveTo>
                  <a:cubicBezTo>
                    <a:pt x="37" y="96"/>
                    <a:pt x="38" y="94"/>
                    <a:pt x="39" y="93"/>
                  </a:cubicBezTo>
                  <a:cubicBezTo>
                    <a:pt x="37" y="94"/>
                    <a:pt x="35" y="96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lose/>
                  <a:moveTo>
                    <a:pt x="51" y="119"/>
                  </a:moveTo>
                  <a:cubicBezTo>
                    <a:pt x="51" y="118"/>
                    <a:pt x="51" y="118"/>
                    <a:pt x="51" y="118"/>
                  </a:cubicBezTo>
                  <a:cubicBezTo>
                    <a:pt x="51" y="118"/>
                    <a:pt x="51" y="118"/>
                    <a:pt x="50" y="118"/>
                  </a:cubicBezTo>
                  <a:cubicBezTo>
                    <a:pt x="49" y="116"/>
                    <a:pt x="48" y="115"/>
                    <a:pt x="47" y="113"/>
                  </a:cubicBezTo>
                  <a:cubicBezTo>
                    <a:pt x="47" y="113"/>
                    <a:pt x="47" y="112"/>
                    <a:pt x="46" y="112"/>
                  </a:cubicBezTo>
                  <a:cubicBezTo>
                    <a:pt x="45" y="111"/>
                    <a:pt x="44" y="110"/>
                    <a:pt x="43" y="109"/>
                  </a:cubicBezTo>
                  <a:cubicBezTo>
                    <a:pt x="43" y="109"/>
                    <a:pt x="42" y="109"/>
                    <a:pt x="42" y="109"/>
                  </a:cubicBezTo>
                  <a:cubicBezTo>
                    <a:pt x="46" y="111"/>
                    <a:pt x="48" y="115"/>
                    <a:pt x="51" y="119"/>
                  </a:cubicBezTo>
                  <a:close/>
                  <a:moveTo>
                    <a:pt x="31" y="95"/>
                  </a:moveTo>
                  <a:cubicBezTo>
                    <a:pt x="31" y="96"/>
                    <a:pt x="32" y="96"/>
                    <a:pt x="32" y="96"/>
                  </a:cubicBezTo>
                  <a:cubicBezTo>
                    <a:pt x="32" y="96"/>
                    <a:pt x="33" y="96"/>
                    <a:pt x="33" y="95"/>
                  </a:cubicBezTo>
                  <a:cubicBezTo>
                    <a:pt x="34" y="95"/>
                    <a:pt x="34" y="94"/>
                    <a:pt x="34" y="94"/>
                  </a:cubicBezTo>
                  <a:cubicBezTo>
                    <a:pt x="33" y="94"/>
                    <a:pt x="33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1" y="95"/>
                    <a:pt x="31" y="95"/>
                    <a:pt x="31" y="95"/>
                  </a:cubicBezTo>
                  <a:close/>
                  <a:moveTo>
                    <a:pt x="15" y="167"/>
                  </a:moveTo>
                  <a:cubicBezTo>
                    <a:pt x="13" y="165"/>
                    <a:pt x="12" y="162"/>
                    <a:pt x="11" y="160"/>
                  </a:cubicBezTo>
                  <a:cubicBezTo>
                    <a:pt x="12" y="163"/>
                    <a:pt x="13" y="165"/>
                    <a:pt x="14" y="167"/>
                  </a:cubicBezTo>
                  <a:cubicBezTo>
                    <a:pt x="15" y="167"/>
                    <a:pt x="15" y="167"/>
                    <a:pt x="15" y="167"/>
                  </a:cubicBezTo>
                  <a:close/>
                  <a:moveTo>
                    <a:pt x="56" y="139"/>
                  </a:moveTo>
                  <a:cubicBezTo>
                    <a:pt x="56" y="138"/>
                    <a:pt x="56" y="130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33"/>
                    <a:pt x="56" y="136"/>
                    <a:pt x="56" y="139"/>
                  </a:cubicBezTo>
                  <a:close/>
                  <a:moveTo>
                    <a:pt x="5" y="218"/>
                  </a:moveTo>
                  <a:cubicBezTo>
                    <a:pt x="5" y="216"/>
                    <a:pt x="6" y="214"/>
                    <a:pt x="6" y="211"/>
                  </a:cubicBezTo>
                  <a:cubicBezTo>
                    <a:pt x="5" y="213"/>
                    <a:pt x="4" y="217"/>
                    <a:pt x="4" y="218"/>
                  </a:cubicBezTo>
                  <a:cubicBezTo>
                    <a:pt x="5" y="218"/>
                    <a:pt x="5" y="218"/>
                    <a:pt x="5" y="218"/>
                  </a:cubicBezTo>
                  <a:close/>
                  <a:moveTo>
                    <a:pt x="32" y="188"/>
                  </a:moveTo>
                  <a:cubicBezTo>
                    <a:pt x="32" y="187"/>
                    <a:pt x="31" y="187"/>
                    <a:pt x="31" y="187"/>
                  </a:cubicBezTo>
                  <a:cubicBezTo>
                    <a:pt x="30" y="187"/>
                    <a:pt x="30" y="188"/>
                    <a:pt x="29" y="189"/>
                  </a:cubicBezTo>
                  <a:cubicBezTo>
                    <a:pt x="29" y="189"/>
                    <a:pt x="30" y="189"/>
                    <a:pt x="30" y="189"/>
                  </a:cubicBezTo>
                  <a:cubicBezTo>
                    <a:pt x="31" y="189"/>
                    <a:pt x="31" y="188"/>
                    <a:pt x="32" y="188"/>
                  </a:cubicBezTo>
                  <a:close/>
                  <a:moveTo>
                    <a:pt x="12" y="230"/>
                  </a:moveTo>
                  <a:cubicBezTo>
                    <a:pt x="13" y="230"/>
                    <a:pt x="20" y="230"/>
                    <a:pt x="23" y="229"/>
                  </a:cubicBezTo>
                  <a:cubicBezTo>
                    <a:pt x="22" y="229"/>
                    <a:pt x="13" y="230"/>
                    <a:pt x="12" y="230"/>
                  </a:cubicBezTo>
                  <a:close/>
                  <a:moveTo>
                    <a:pt x="48" y="168"/>
                  </a:moveTo>
                  <a:cubicBezTo>
                    <a:pt x="47" y="168"/>
                    <a:pt x="47" y="168"/>
                    <a:pt x="47" y="168"/>
                  </a:cubicBezTo>
                  <a:cubicBezTo>
                    <a:pt x="46" y="170"/>
                    <a:pt x="44" y="172"/>
                    <a:pt x="42" y="174"/>
                  </a:cubicBezTo>
                  <a:cubicBezTo>
                    <a:pt x="42" y="174"/>
                    <a:pt x="42" y="174"/>
                    <a:pt x="43" y="174"/>
                  </a:cubicBezTo>
                  <a:cubicBezTo>
                    <a:pt x="43" y="174"/>
                    <a:pt x="43" y="173"/>
                    <a:pt x="44" y="173"/>
                  </a:cubicBezTo>
                  <a:cubicBezTo>
                    <a:pt x="45" y="172"/>
                    <a:pt x="46" y="170"/>
                    <a:pt x="47" y="168"/>
                  </a:cubicBezTo>
                  <a:cubicBezTo>
                    <a:pt x="47" y="168"/>
                    <a:pt x="47" y="168"/>
                    <a:pt x="48" y="168"/>
                  </a:cubicBezTo>
                  <a:close/>
                  <a:moveTo>
                    <a:pt x="53" y="206"/>
                  </a:moveTo>
                  <a:cubicBezTo>
                    <a:pt x="53" y="206"/>
                    <a:pt x="53" y="206"/>
                    <a:pt x="53" y="206"/>
                  </a:cubicBezTo>
                  <a:cubicBezTo>
                    <a:pt x="53" y="204"/>
                    <a:pt x="52" y="203"/>
                    <a:pt x="52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3"/>
                    <a:pt x="51" y="203"/>
                  </a:cubicBezTo>
                  <a:cubicBezTo>
                    <a:pt x="52" y="204"/>
                    <a:pt x="52" y="205"/>
                    <a:pt x="52" y="206"/>
                  </a:cubicBezTo>
                  <a:cubicBezTo>
                    <a:pt x="52" y="206"/>
                    <a:pt x="53" y="206"/>
                    <a:pt x="53" y="206"/>
                  </a:cubicBezTo>
                  <a:close/>
                  <a:moveTo>
                    <a:pt x="43" y="88"/>
                  </a:moveTo>
                  <a:cubicBezTo>
                    <a:pt x="43" y="89"/>
                    <a:pt x="43" y="89"/>
                    <a:pt x="43" y="89"/>
                  </a:cubicBezTo>
                  <a:cubicBezTo>
                    <a:pt x="43" y="89"/>
                    <a:pt x="43" y="88"/>
                    <a:pt x="43" y="88"/>
                  </a:cubicBezTo>
                  <a:cubicBezTo>
                    <a:pt x="44" y="88"/>
                    <a:pt x="44" y="87"/>
                    <a:pt x="45" y="86"/>
                  </a:cubicBezTo>
                  <a:cubicBezTo>
                    <a:pt x="45" y="85"/>
                    <a:pt x="46" y="84"/>
                    <a:pt x="46" y="83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4"/>
                    <a:pt x="44" y="86"/>
                    <a:pt x="43" y="87"/>
                  </a:cubicBezTo>
                  <a:cubicBezTo>
                    <a:pt x="43" y="88"/>
                    <a:pt x="43" y="88"/>
                    <a:pt x="43" y="88"/>
                  </a:cubicBezTo>
                  <a:close/>
                  <a:moveTo>
                    <a:pt x="9" y="129"/>
                  </a:moveTo>
                  <a:cubicBezTo>
                    <a:pt x="10" y="127"/>
                    <a:pt x="11" y="125"/>
                    <a:pt x="11" y="124"/>
                  </a:cubicBezTo>
                  <a:cubicBezTo>
                    <a:pt x="10" y="125"/>
                    <a:pt x="9" y="127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lose/>
                  <a:moveTo>
                    <a:pt x="28" y="270"/>
                  </a:moveTo>
                  <a:cubicBezTo>
                    <a:pt x="28" y="270"/>
                    <a:pt x="28" y="270"/>
                    <a:pt x="28" y="270"/>
                  </a:cubicBezTo>
                  <a:cubicBezTo>
                    <a:pt x="26" y="270"/>
                    <a:pt x="25" y="270"/>
                    <a:pt x="24" y="270"/>
                  </a:cubicBezTo>
                  <a:cubicBezTo>
                    <a:pt x="22" y="270"/>
                    <a:pt x="21" y="270"/>
                    <a:pt x="20" y="270"/>
                  </a:cubicBezTo>
                  <a:cubicBezTo>
                    <a:pt x="20" y="270"/>
                    <a:pt x="20" y="270"/>
                    <a:pt x="20" y="271"/>
                  </a:cubicBezTo>
                  <a:cubicBezTo>
                    <a:pt x="22" y="270"/>
                    <a:pt x="25" y="270"/>
                    <a:pt x="28" y="270"/>
                  </a:cubicBezTo>
                  <a:close/>
                  <a:moveTo>
                    <a:pt x="55" y="163"/>
                  </a:moveTo>
                  <a:cubicBezTo>
                    <a:pt x="56" y="161"/>
                    <a:pt x="58" y="157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8"/>
                    <a:pt x="56" y="160"/>
                    <a:pt x="55" y="162"/>
                  </a:cubicBezTo>
                  <a:cubicBezTo>
                    <a:pt x="55" y="162"/>
                    <a:pt x="55" y="162"/>
                    <a:pt x="55" y="163"/>
                  </a:cubicBezTo>
                  <a:cubicBezTo>
                    <a:pt x="55" y="163"/>
                    <a:pt x="55" y="163"/>
                    <a:pt x="55" y="163"/>
                  </a:cubicBezTo>
                  <a:close/>
                  <a:moveTo>
                    <a:pt x="25" y="101"/>
                  </a:moveTo>
                  <a:cubicBezTo>
                    <a:pt x="25" y="102"/>
                    <a:pt x="26" y="102"/>
                    <a:pt x="26" y="102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6" y="100"/>
                    <a:pt x="26" y="100"/>
                  </a:cubicBezTo>
                  <a:cubicBezTo>
                    <a:pt x="26" y="101"/>
                    <a:pt x="25" y="101"/>
                    <a:pt x="25" y="101"/>
                  </a:cubicBezTo>
                  <a:close/>
                  <a:moveTo>
                    <a:pt x="31" y="178"/>
                  </a:moveTo>
                  <a:cubicBezTo>
                    <a:pt x="31" y="178"/>
                    <a:pt x="31" y="178"/>
                    <a:pt x="31" y="178"/>
                  </a:cubicBezTo>
                  <a:cubicBezTo>
                    <a:pt x="31" y="178"/>
                    <a:pt x="32" y="179"/>
                    <a:pt x="32" y="179"/>
                  </a:cubicBezTo>
                  <a:cubicBezTo>
                    <a:pt x="33" y="179"/>
                    <a:pt x="33" y="179"/>
                    <a:pt x="34" y="178"/>
                  </a:cubicBezTo>
                  <a:cubicBezTo>
                    <a:pt x="33" y="178"/>
                    <a:pt x="32" y="178"/>
                    <a:pt x="31" y="178"/>
                  </a:cubicBezTo>
                  <a:close/>
                  <a:moveTo>
                    <a:pt x="43" y="77"/>
                  </a:moveTo>
                  <a:cubicBezTo>
                    <a:pt x="43" y="77"/>
                    <a:pt x="43" y="77"/>
                    <a:pt x="43" y="77"/>
                  </a:cubicBezTo>
                  <a:cubicBezTo>
                    <a:pt x="43" y="79"/>
                    <a:pt x="43" y="82"/>
                    <a:pt x="43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4" y="82"/>
                    <a:pt x="44" y="80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29" y="46"/>
                  </a:cubicBezTo>
                  <a:cubicBezTo>
                    <a:pt x="30" y="46"/>
                    <a:pt x="30" y="47"/>
                    <a:pt x="30" y="47"/>
                  </a:cubicBezTo>
                  <a:cubicBezTo>
                    <a:pt x="30" y="47"/>
                    <a:pt x="31" y="48"/>
                    <a:pt x="31" y="49"/>
                  </a:cubicBezTo>
                  <a:cubicBezTo>
                    <a:pt x="32" y="50"/>
                    <a:pt x="32" y="50"/>
                    <a:pt x="32" y="49"/>
                  </a:cubicBezTo>
                  <a:cubicBezTo>
                    <a:pt x="31" y="48"/>
                    <a:pt x="31" y="47"/>
                    <a:pt x="30" y="46"/>
                  </a:cubicBezTo>
                  <a:close/>
                  <a:moveTo>
                    <a:pt x="54" y="127"/>
                  </a:moveTo>
                  <a:cubicBezTo>
                    <a:pt x="54" y="126"/>
                    <a:pt x="52" y="123"/>
                    <a:pt x="51" y="122"/>
                  </a:cubicBezTo>
                  <a:cubicBezTo>
                    <a:pt x="51" y="122"/>
                    <a:pt x="51" y="122"/>
                    <a:pt x="51" y="121"/>
                  </a:cubicBezTo>
                  <a:cubicBezTo>
                    <a:pt x="51" y="122"/>
                    <a:pt x="54" y="127"/>
                    <a:pt x="54" y="127"/>
                  </a:cubicBezTo>
                  <a:close/>
                  <a:moveTo>
                    <a:pt x="34" y="33"/>
                  </a:moveTo>
                  <a:cubicBezTo>
                    <a:pt x="32" y="33"/>
                    <a:pt x="29" y="35"/>
                    <a:pt x="29" y="36"/>
                  </a:cubicBezTo>
                  <a:cubicBezTo>
                    <a:pt x="31" y="35"/>
                    <a:pt x="32" y="34"/>
                    <a:pt x="34" y="33"/>
                  </a:cubicBezTo>
                  <a:close/>
                  <a:moveTo>
                    <a:pt x="41" y="199"/>
                  </a:moveTo>
                  <a:cubicBezTo>
                    <a:pt x="41" y="199"/>
                    <a:pt x="41" y="199"/>
                    <a:pt x="41" y="199"/>
                  </a:cubicBezTo>
                  <a:cubicBezTo>
                    <a:pt x="43" y="199"/>
                    <a:pt x="44" y="199"/>
                    <a:pt x="45" y="199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3" y="199"/>
                    <a:pt x="42" y="199"/>
                    <a:pt x="41" y="199"/>
                  </a:cubicBezTo>
                  <a:close/>
                  <a:moveTo>
                    <a:pt x="41" y="263"/>
                  </a:moveTo>
                  <a:cubicBezTo>
                    <a:pt x="42" y="264"/>
                    <a:pt x="45" y="266"/>
                    <a:pt x="46" y="266"/>
                  </a:cubicBezTo>
                  <a:cubicBezTo>
                    <a:pt x="45" y="265"/>
                    <a:pt x="43" y="264"/>
                    <a:pt x="42" y="264"/>
                  </a:cubicBezTo>
                  <a:cubicBezTo>
                    <a:pt x="42" y="264"/>
                    <a:pt x="42" y="264"/>
                    <a:pt x="41" y="263"/>
                  </a:cubicBezTo>
                  <a:close/>
                  <a:moveTo>
                    <a:pt x="27" y="190"/>
                  </a:moveTo>
                  <a:cubicBezTo>
                    <a:pt x="27" y="190"/>
                    <a:pt x="26" y="190"/>
                    <a:pt x="26" y="191"/>
                  </a:cubicBezTo>
                  <a:cubicBezTo>
                    <a:pt x="27" y="191"/>
                    <a:pt x="28" y="191"/>
                    <a:pt x="29" y="190"/>
                  </a:cubicBezTo>
                  <a:cubicBezTo>
                    <a:pt x="28" y="190"/>
                    <a:pt x="28" y="190"/>
                    <a:pt x="27" y="190"/>
                  </a:cubicBezTo>
                  <a:close/>
                  <a:moveTo>
                    <a:pt x="28" y="51"/>
                  </a:moveTo>
                  <a:cubicBezTo>
                    <a:pt x="26" y="51"/>
                    <a:pt x="24" y="51"/>
                    <a:pt x="22" y="51"/>
                  </a:cubicBezTo>
                  <a:cubicBezTo>
                    <a:pt x="24" y="51"/>
                    <a:pt x="26" y="51"/>
                    <a:pt x="28" y="51"/>
                  </a:cubicBezTo>
                  <a:close/>
                  <a:moveTo>
                    <a:pt x="36" y="49"/>
                  </a:moveTo>
                  <a:cubicBezTo>
                    <a:pt x="35" y="48"/>
                    <a:pt x="34" y="48"/>
                    <a:pt x="33" y="47"/>
                  </a:cubicBezTo>
                  <a:cubicBezTo>
                    <a:pt x="34" y="48"/>
                    <a:pt x="34" y="48"/>
                    <a:pt x="35" y="49"/>
                  </a:cubicBezTo>
                  <a:cubicBezTo>
                    <a:pt x="35" y="50"/>
                    <a:pt x="35" y="50"/>
                    <a:pt x="36" y="49"/>
                  </a:cubicBezTo>
                  <a:close/>
                  <a:moveTo>
                    <a:pt x="41" y="60"/>
                  </a:move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0" y="59"/>
                    <a:pt x="39" y="58"/>
                  </a:cubicBezTo>
                  <a:cubicBezTo>
                    <a:pt x="40" y="59"/>
                    <a:pt x="40" y="60"/>
                    <a:pt x="40" y="60"/>
                  </a:cubicBezTo>
                  <a:cubicBezTo>
                    <a:pt x="40" y="60"/>
                    <a:pt x="41" y="60"/>
                    <a:pt x="41" y="60"/>
                  </a:cubicBezTo>
                  <a:close/>
                  <a:moveTo>
                    <a:pt x="39" y="55"/>
                  </a:moveTo>
                  <a:cubicBezTo>
                    <a:pt x="39" y="55"/>
                    <a:pt x="39" y="55"/>
                    <a:pt x="39" y="55"/>
                  </a:cubicBezTo>
                  <a:cubicBezTo>
                    <a:pt x="39" y="54"/>
                    <a:pt x="39" y="54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4"/>
                    <a:pt x="39" y="54"/>
                    <a:pt x="39" y="55"/>
                  </a:cubicBezTo>
                  <a:close/>
                  <a:moveTo>
                    <a:pt x="32" y="259"/>
                  </a:moveTo>
                  <a:cubicBezTo>
                    <a:pt x="33" y="259"/>
                    <a:pt x="34" y="260"/>
                    <a:pt x="36" y="260"/>
                  </a:cubicBezTo>
                  <a:cubicBezTo>
                    <a:pt x="34" y="259"/>
                    <a:pt x="33" y="259"/>
                    <a:pt x="32" y="259"/>
                  </a:cubicBezTo>
                  <a:close/>
                  <a:moveTo>
                    <a:pt x="21" y="32"/>
                  </a:moveTo>
                  <a:cubicBezTo>
                    <a:pt x="21" y="33"/>
                    <a:pt x="22" y="34"/>
                    <a:pt x="23" y="35"/>
                  </a:cubicBezTo>
                  <a:cubicBezTo>
                    <a:pt x="22" y="34"/>
                    <a:pt x="21" y="33"/>
                    <a:pt x="21" y="32"/>
                  </a:cubicBezTo>
                  <a:close/>
                  <a:moveTo>
                    <a:pt x="28" y="98"/>
                  </a:moveTo>
                  <a:cubicBezTo>
                    <a:pt x="27" y="99"/>
                    <a:pt x="27" y="99"/>
                    <a:pt x="27" y="99"/>
                  </a:cubicBezTo>
                  <a:cubicBezTo>
                    <a:pt x="28" y="99"/>
                    <a:pt x="28" y="100"/>
                    <a:pt x="28" y="100"/>
                  </a:cubicBezTo>
                  <a:cubicBezTo>
                    <a:pt x="28" y="100"/>
                    <a:pt x="29" y="100"/>
                    <a:pt x="29" y="99"/>
                  </a:cubicBezTo>
                  <a:cubicBezTo>
                    <a:pt x="28" y="99"/>
                    <a:pt x="28" y="99"/>
                    <a:pt x="28" y="98"/>
                  </a:cubicBezTo>
                  <a:close/>
                  <a:moveTo>
                    <a:pt x="53" y="218"/>
                  </a:moveTo>
                  <a:cubicBezTo>
                    <a:pt x="52" y="218"/>
                    <a:pt x="51" y="218"/>
                    <a:pt x="49" y="218"/>
                  </a:cubicBezTo>
                  <a:cubicBezTo>
                    <a:pt x="51" y="218"/>
                    <a:pt x="52" y="218"/>
                    <a:pt x="53" y="218"/>
                  </a:cubicBezTo>
                  <a:close/>
                  <a:moveTo>
                    <a:pt x="39" y="256"/>
                  </a:moveTo>
                  <a:cubicBezTo>
                    <a:pt x="39" y="256"/>
                    <a:pt x="39" y="256"/>
                    <a:pt x="39" y="256"/>
                  </a:cubicBezTo>
                  <a:cubicBezTo>
                    <a:pt x="39" y="255"/>
                    <a:pt x="38" y="255"/>
                    <a:pt x="38" y="255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38" y="255"/>
                    <a:pt x="39" y="256"/>
                    <a:pt x="39" y="256"/>
                  </a:cubicBezTo>
                  <a:close/>
                  <a:moveTo>
                    <a:pt x="34" y="254"/>
                  </a:moveTo>
                  <a:cubicBezTo>
                    <a:pt x="35" y="254"/>
                    <a:pt x="35" y="254"/>
                    <a:pt x="36" y="254"/>
                  </a:cubicBezTo>
                  <a:cubicBezTo>
                    <a:pt x="35" y="253"/>
                    <a:pt x="35" y="253"/>
                    <a:pt x="34" y="254"/>
                  </a:cubicBezTo>
                  <a:close/>
                  <a:moveTo>
                    <a:pt x="30" y="40"/>
                  </a:moveTo>
                  <a:cubicBezTo>
                    <a:pt x="30" y="39"/>
                    <a:pt x="29" y="38"/>
                    <a:pt x="29" y="38"/>
                  </a:cubicBezTo>
                  <a:cubicBezTo>
                    <a:pt x="29" y="39"/>
                    <a:pt x="30" y="40"/>
                    <a:pt x="30" y="40"/>
                  </a:cubicBezTo>
                  <a:close/>
                  <a:moveTo>
                    <a:pt x="46" y="195"/>
                  </a:moveTo>
                  <a:cubicBezTo>
                    <a:pt x="46" y="195"/>
                    <a:pt x="46" y="195"/>
                    <a:pt x="46" y="195"/>
                  </a:cubicBezTo>
                  <a:cubicBezTo>
                    <a:pt x="47" y="196"/>
                    <a:pt x="47" y="196"/>
                    <a:pt x="47" y="196"/>
                  </a:cubicBezTo>
                  <a:cubicBezTo>
                    <a:pt x="47" y="197"/>
                    <a:pt x="47" y="197"/>
                    <a:pt x="48" y="197"/>
                  </a:cubicBezTo>
                  <a:cubicBezTo>
                    <a:pt x="47" y="196"/>
                    <a:pt x="47" y="196"/>
                    <a:pt x="46" y="195"/>
                  </a:cubicBezTo>
                  <a:close/>
                  <a:moveTo>
                    <a:pt x="54" y="160"/>
                  </a:moveTo>
                  <a:cubicBezTo>
                    <a:pt x="54" y="160"/>
                    <a:pt x="55" y="159"/>
                    <a:pt x="55" y="158"/>
                  </a:cubicBezTo>
                  <a:cubicBezTo>
                    <a:pt x="55" y="159"/>
                    <a:pt x="54" y="160"/>
                    <a:pt x="54" y="160"/>
                  </a:cubicBezTo>
                  <a:close/>
                  <a:moveTo>
                    <a:pt x="15" y="48"/>
                  </a:moveTo>
                  <a:cubicBezTo>
                    <a:pt x="15" y="47"/>
                    <a:pt x="16" y="47"/>
                    <a:pt x="16" y="46"/>
                  </a:cubicBezTo>
                  <a:cubicBezTo>
                    <a:pt x="15" y="47"/>
                    <a:pt x="15" y="47"/>
                    <a:pt x="15" y="48"/>
                  </a:cubicBezTo>
                  <a:close/>
                  <a:moveTo>
                    <a:pt x="25" y="35"/>
                  </a:moveTo>
                  <a:cubicBezTo>
                    <a:pt x="25" y="34"/>
                    <a:pt x="24" y="34"/>
                    <a:pt x="24" y="33"/>
                  </a:cubicBezTo>
                  <a:cubicBezTo>
                    <a:pt x="24" y="34"/>
                    <a:pt x="25" y="34"/>
                    <a:pt x="25" y="35"/>
                  </a:cubicBezTo>
                  <a:close/>
                  <a:moveTo>
                    <a:pt x="39" y="199"/>
                  </a:moveTo>
                  <a:cubicBezTo>
                    <a:pt x="39" y="199"/>
                    <a:pt x="39" y="199"/>
                    <a:pt x="39" y="199"/>
                  </a:cubicBezTo>
                  <a:cubicBezTo>
                    <a:pt x="38" y="199"/>
                    <a:pt x="37" y="199"/>
                    <a:pt x="37" y="199"/>
                  </a:cubicBezTo>
                  <a:cubicBezTo>
                    <a:pt x="37" y="199"/>
                    <a:pt x="38" y="199"/>
                    <a:pt x="39" y="199"/>
                  </a:cubicBezTo>
                  <a:close/>
                  <a:moveTo>
                    <a:pt x="37" y="261"/>
                  </a:moveTo>
                  <a:cubicBezTo>
                    <a:pt x="38" y="262"/>
                    <a:pt x="38" y="262"/>
                    <a:pt x="39" y="262"/>
                  </a:cubicBezTo>
                  <a:cubicBezTo>
                    <a:pt x="38" y="261"/>
                    <a:pt x="37" y="261"/>
                    <a:pt x="37" y="261"/>
                  </a:cubicBezTo>
                  <a:close/>
                  <a:moveTo>
                    <a:pt x="63" y="278"/>
                  </a:moveTo>
                  <a:cubicBezTo>
                    <a:pt x="63" y="278"/>
                    <a:pt x="63" y="278"/>
                    <a:pt x="63" y="278"/>
                  </a:cubicBezTo>
                  <a:cubicBezTo>
                    <a:pt x="63" y="278"/>
                    <a:pt x="63" y="277"/>
                    <a:pt x="63" y="277"/>
                  </a:cubicBezTo>
                  <a:cubicBezTo>
                    <a:pt x="63" y="277"/>
                    <a:pt x="63" y="277"/>
                    <a:pt x="62" y="277"/>
                  </a:cubicBezTo>
                  <a:cubicBezTo>
                    <a:pt x="63" y="277"/>
                    <a:pt x="63" y="278"/>
                    <a:pt x="63" y="278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3" y="60"/>
                    <a:pt x="43" y="60"/>
                  </a:cubicBezTo>
                  <a:close/>
                  <a:moveTo>
                    <a:pt x="30" y="101"/>
                  </a:moveTo>
                  <a:cubicBezTo>
                    <a:pt x="30" y="101"/>
                    <a:pt x="31" y="101"/>
                    <a:pt x="31" y="101"/>
                  </a:cubicBezTo>
                  <a:cubicBezTo>
                    <a:pt x="30" y="100"/>
                    <a:pt x="30" y="101"/>
                    <a:pt x="30" y="101"/>
                  </a:cubicBezTo>
                  <a:close/>
                  <a:moveTo>
                    <a:pt x="33" y="186"/>
                  </a:moveTo>
                  <a:cubicBezTo>
                    <a:pt x="33" y="186"/>
                    <a:pt x="33" y="186"/>
                    <a:pt x="34" y="186"/>
                  </a:cubicBezTo>
                  <a:cubicBezTo>
                    <a:pt x="33" y="186"/>
                    <a:pt x="33" y="186"/>
                    <a:pt x="33" y="186"/>
                  </a:cubicBezTo>
                  <a:close/>
                  <a:moveTo>
                    <a:pt x="56" y="144"/>
                  </a:moveTo>
                  <a:cubicBezTo>
                    <a:pt x="56" y="143"/>
                    <a:pt x="56" y="143"/>
                    <a:pt x="56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43"/>
                    <a:pt x="56" y="143"/>
                    <a:pt x="56" y="144"/>
                  </a:cubicBezTo>
                  <a:close/>
                  <a:moveTo>
                    <a:pt x="32" y="256"/>
                  </a:moveTo>
                  <a:cubicBezTo>
                    <a:pt x="32" y="256"/>
                    <a:pt x="32" y="256"/>
                    <a:pt x="33" y="256"/>
                  </a:cubicBezTo>
                  <a:cubicBezTo>
                    <a:pt x="32" y="256"/>
                    <a:pt x="32" y="256"/>
                    <a:pt x="32" y="256"/>
                  </a:cubicBezTo>
                  <a:close/>
                  <a:moveTo>
                    <a:pt x="55" y="157"/>
                  </a:moveTo>
                  <a:cubicBezTo>
                    <a:pt x="55" y="157"/>
                    <a:pt x="55" y="157"/>
                    <a:pt x="55" y="157"/>
                  </a:cubicBezTo>
                  <a:cubicBezTo>
                    <a:pt x="55" y="157"/>
                    <a:pt x="56" y="156"/>
                    <a:pt x="56" y="156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7"/>
                    <a:pt x="55" y="157"/>
                  </a:cubicBezTo>
                  <a:close/>
                  <a:moveTo>
                    <a:pt x="31" y="258"/>
                  </a:moveTo>
                  <a:cubicBezTo>
                    <a:pt x="30" y="257"/>
                    <a:pt x="30" y="257"/>
                    <a:pt x="30" y="257"/>
                  </a:cubicBezTo>
                  <a:cubicBezTo>
                    <a:pt x="30" y="257"/>
                    <a:pt x="30" y="258"/>
                    <a:pt x="31" y="258"/>
                  </a:cubicBezTo>
                  <a:close/>
                  <a:moveTo>
                    <a:pt x="49" y="122"/>
                  </a:moveTo>
                  <a:cubicBezTo>
                    <a:pt x="49" y="122"/>
                    <a:pt x="49" y="122"/>
                    <a:pt x="48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2"/>
                    <a:pt x="49" y="122"/>
                    <a:pt x="49" y="122"/>
                  </a:cubicBezTo>
                  <a:close/>
                  <a:moveTo>
                    <a:pt x="39" y="63"/>
                  </a:moveTo>
                  <a:cubicBezTo>
                    <a:pt x="39" y="63"/>
                    <a:pt x="39" y="63"/>
                    <a:pt x="39" y="63"/>
                  </a:cubicBezTo>
                  <a:cubicBezTo>
                    <a:pt x="39" y="63"/>
                    <a:pt x="39" y="63"/>
                    <a:pt x="39" y="64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3"/>
                    <a:pt x="39" y="63"/>
                    <a:pt x="39" y="63"/>
                  </a:cubicBezTo>
                  <a:close/>
                  <a:moveTo>
                    <a:pt x="6" y="231"/>
                  </a:moveTo>
                  <a:cubicBezTo>
                    <a:pt x="5" y="231"/>
                    <a:pt x="5" y="231"/>
                    <a:pt x="5" y="231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6" y="231"/>
                    <a:pt x="6" y="231"/>
                    <a:pt x="6" y="231"/>
                  </a:cubicBezTo>
                  <a:close/>
                  <a:moveTo>
                    <a:pt x="49" y="199"/>
                  </a:moveTo>
                  <a:cubicBezTo>
                    <a:pt x="49" y="199"/>
                    <a:pt x="49" y="199"/>
                    <a:pt x="49" y="199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49" y="199"/>
                    <a:pt x="49" y="199"/>
                    <a:pt x="49" y="199"/>
                  </a:cubicBezTo>
                  <a:close/>
                  <a:moveTo>
                    <a:pt x="34" y="184"/>
                  </a:moveTo>
                  <a:cubicBezTo>
                    <a:pt x="34" y="184"/>
                    <a:pt x="34" y="184"/>
                    <a:pt x="34" y="184"/>
                  </a:cubicBezTo>
                  <a:cubicBezTo>
                    <a:pt x="34" y="185"/>
                    <a:pt x="35" y="185"/>
                    <a:pt x="35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4"/>
                    <a:pt x="34" y="184"/>
                  </a:cubicBezTo>
                  <a:close/>
                  <a:moveTo>
                    <a:pt x="51" y="20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1" y="20"/>
                    <a:pt x="51" y="20"/>
                  </a:cubicBezTo>
                  <a:close/>
                  <a:moveTo>
                    <a:pt x="46" y="195"/>
                  </a:moveTo>
                  <a:cubicBezTo>
                    <a:pt x="46" y="195"/>
                    <a:pt x="46" y="195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6" y="195"/>
                    <a:pt x="46" y="195"/>
                    <a:pt x="46" y="195"/>
                  </a:cubicBezTo>
                  <a:close/>
                  <a:moveTo>
                    <a:pt x="50" y="123"/>
                  </a:move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4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70"/>
            <p:cNvSpPr>
              <a:spLocks noEditPoints="1"/>
            </p:cNvSpPr>
            <p:nvPr/>
          </p:nvSpPr>
          <p:spPr bwMode="auto">
            <a:xfrm>
              <a:off x="5756444" y="548779"/>
              <a:ext cx="668194" cy="1063433"/>
            </a:xfrm>
            <a:custGeom>
              <a:avLst/>
              <a:gdLst>
                <a:gd name="T0" fmla="*/ 20 w 168"/>
                <a:gd name="T1" fmla="*/ 51 h 268"/>
                <a:gd name="T2" fmla="*/ 143 w 168"/>
                <a:gd name="T3" fmla="*/ 96 h 268"/>
                <a:gd name="T4" fmla="*/ 116 w 168"/>
                <a:gd name="T5" fmla="*/ 245 h 268"/>
                <a:gd name="T6" fmla="*/ 142 w 168"/>
                <a:gd name="T7" fmla="*/ 118 h 268"/>
                <a:gd name="T8" fmla="*/ 150 w 168"/>
                <a:gd name="T9" fmla="*/ 168 h 268"/>
                <a:gd name="T10" fmla="*/ 147 w 168"/>
                <a:gd name="T11" fmla="*/ 218 h 268"/>
                <a:gd name="T12" fmla="*/ 156 w 168"/>
                <a:gd name="T13" fmla="*/ 139 h 268"/>
                <a:gd name="T14" fmla="*/ 117 w 168"/>
                <a:gd name="T15" fmla="*/ 93 h 268"/>
                <a:gd name="T16" fmla="*/ 96 w 168"/>
                <a:gd name="T17" fmla="*/ 91 h 268"/>
                <a:gd name="T18" fmla="*/ 6 w 168"/>
                <a:gd name="T19" fmla="*/ 163 h 268"/>
                <a:gd name="T20" fmla="*/ 86 w 168"/>
                <a:gd name="T21" fmla="*/ 249 h 268"/>
                <a:gd name="T22" fmla="*/ 124 w 168"/>
                <a:gd name="T23" fmla="*/ 107 h 268"/>
                <a:gd name="T24" fmla="*/ 41 w 168"/>
                <a:gd name="T25" fmla="*/ 169 h 268"/>
                <a:gd name="T26" fmla="*/ 104 w 168"/>
                <a:gd name="T27" fmla="*/ 35 h 268"/>
                <a:gd name="T28" fmla="*/ 96 w 168"/>
                <a:gd name="T29" fmla="*/ 16 h 268"/>
                <a:gd name="T30" fmla="*/ 35 w 168"/>
                <a:gd name="T31" fmla="*/ 30 h 268"/>
                <a:gd name="T32" fmla="*/ 90 w 168"/>
                <a:gd name="T33" fmla="*/ 42 h 268"/>
                <a:gd name="T34" fmla="*/ 127 w 168"/>
                <a:gd name="T35" fmla="*/ 39 h 268"/>
                <a:gd name="T36" fmla="*/ 27 w 168"/>
                <a:gd name="T37" fmla="*/ 258 h 268"/>
                <a:gd name="T38" fmla="*/ 119 w 168"/>
                <a:gd name="T39" fmla="*/ 40 h 268"/>
                <a:gd name="T40" fmla="*/ 81 w 168"/>
                <a:gd name="T41" fmla="*/ 6 h 268"/>
                <a:gd name="T42" fmla="*/ 54 w 168"/>
                <a:gd name="T43" fmla="*/ 264 h 268"/>
                <a:gd name="T44" fmla="*/ 117 w 168"/>
                <a:gd name="T45" fmla="*/ 57 h 268"/>
                <a:gd name="T46" fmla="*/ 130 w 168"/>
                <a:gd name="T47" fmla="*/ 48 h 268"/>
                <a:gd name="T48" fmla="*/ 135 w 168"/>
                <a:gd name="T49" fmla="*/ 29 h 268"/>
                <a:gd name="T50" fmla="*/ 41 w 168"/>
                <a:gd name="T51" fmla="*/ 218 h 268"/>
                <a:gd name="T52" fmla="*/ 104 w 168"/>
                <a:gd name="T53" fmla="*/ 66 h 268"/>
                <a:gd name="T54" fmla="*/ 149 w 168"/>
                <a:gd name="T55" fmla="*/ 170 h 268"/>
                <a:gd name="T56" fmla="*/ 48 w 168"/>
                <a:gd name="T57" fmla="*/ 213 h 268"/>
                <a:gd name="T58" fmla="*/ 52 w 168"/>
                <a:gd name="T59" fmla="*/ 234 h 268"/>
                <a:gd name="T60" fmla="*/ 124 w 168"/>
                <a:gd name="T61" fmla="*/ 124 h 268"/>
                <a:gd name="T62" fmla="*/ 109 w 168"/>
                <a:gd name="T63" fmla="*/ 137 h 268"/>
                <a:gd name="T64" fmla="*/ 94 w 168"/>
                <a:gd name="T65" fmla="*/ 232 h 268"/>
                <a:gd name="T66" fmla="*/ 140 w 168"/>
                <a:gd name="T67" fmla="*/ 229 h 268"/>
                <a:gd name="T68" fmla="*/ 114 w 168"/>
                <a:gd name="T69" fmla="*/ 66 h 268"/>
                <a:gd name="T70" fmla="*/ 29 w 168"/>
                <a:gd name="T71" fmla="*/ 197 h 268"/>
                <a:gd name="T72" fmla="*/ 60 w 168"/>
                <a:gd name="T73" fmla="*/ 158 h 268"/>
                <a:gd name="T74" fmla="*/ 118 w 168"/>
                <a:gd name="T75" fmla="*/ 196 h 268"/>
                <a:gd name="T76" fmla="*/ 131 w 168"/>
                <a:gd name="T77" fmla="*/ 244 h 268"/>
                <a:gd name="T78" fmla="*/ 32 w 168"/>
                <a:gd name="T79" fmla="*/ 91 h 268"/>
                <a:gd name="T80" fmla="*/ 48 w 168"/>
                <a:gd name="T81" fmla="*/ 74 h 268"/>
                <a:gd name="T82" fmla="*/ 56 w 168"/>
                <a:gd name="T83" fmla="*/ 9 h 268"/>
                <a:gd name="T84" fmla="*/ 49 w 168"/>
                <a:gd name="T85" fmla="*/ 218 h 268"/>
                <a:gd name="T86" fmla="*/ 49 w 168"/>
                <a:gd name="T87" fmla="*/ 138 h 268"/>
                <a:gd name="T88" fmla="*/ 122 w 168"/>
                <a:gd name="T89" fmla="*/ 146 h 268"/>
                <a:gd name="T90" fmla="*/ 98 w 168"/>
                <a:gd name="T91" fmla="*/ 79 h 268"/>
                <a:gd name="T92" fmla="*/ 136 w 168"/>
                <a:gd name="T93" fmla="*/ 230 h 268"/>
                <a:gd name="T94" fmla="*/ 110 w 168"/>
                <a:gd name="T95" fmla="*/ 201 h 268"/>
                <a:gd name="T96" fmla="*/ 53 w 168"/>
                <a:gd name="T97" fmla="*/ 216 h 268"/>
                <a:gd name="T98" fmla="*/ 118 w 168"/>
                <a:gd name="T99" fmla="*/ 144 h 268"/>
                <a:gd name="T100" fmla="*/ 123 w 168"/>
                <a:gd name="T101" fmla="*/ 193 h 268"/>
                <a:gd name="T102" fmla="*/ 109 w 168"/>
                <a:gd name="T103" fmla="*/ 85 h 268"/>
                <a:gd name="T104" fmla="*/ 122 w 168"/>
                <a:gd name="T105" fmla="*/ 223 h 268"/>
                <a:gd name="T106" fmla="*/ 109 w 168"/>
                <a:gd name="T107" fmla="*/ 157 h 268"/>
                <a:gd name="T108" fmla="*/ 33 w 168"/>
                <a:gd name="T109" fmla="*/ 163 h 268"/>
                <a:gd name="T110" fmla="*/ 69 w 168"/>
                <a:gd name="T111" fmla="*/ 201 h 268"/>
                <a:gd name="T112" fmla="*/ 51 w 168"/>
                <a:gd name="T113" fmla="*/ 214 h 268"/>
                <a:gd name="T114" fmla="*/ 123 w 168"/>
                <a:gd name="T115" fmla="*/ 216 h 268"/>
                <a:gd name="T116" fmla="*/ 41 w 168"/>
                <a:gd name="T117" fmla="*/ 207 h 268"/>
                <a:gd name="T118" fmla="*/ 121 w 168"/>
                <a:gd name="T119" fmla="*/ 142 h 268"/>
                <a:gd name="T120" fmla="*/ 139 w 168"/>
                <a:gd name="T121" fmla="*/ 168 h 268"/>
                <a:gd name="T122" fmla="*/ 99 w 168"/>
                <a:gd name="T123" fmla="*/ 95 h 268"/>
                <a:gd name="T124" fmla="*/ 71 w 168"/>
                <a:gd name="T125" fmla="*/ 23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68">
                  <a:moveTo>
                    <a:pt x="109" y="266"/>
                  </a:moveTo>
                  <a:cubicBezTo>
                    <a:pt x="109" y="266"/>
                    <a:pt x="109" y="266"/>
                    <a:pt x="109" y="266"/>
                  </a:cubicBezTo>
                  <a:cubicBezTo>
                    <a:pt x="109" y="267"/>
                    <a:pt x="109" y="268"/>
                    <a:pt x="108" y="268"/>
                  </a:cubicBezTo>
                  <a:cubicBezTo>
                    <a:pt x="107" y="268"/>
                    <a:pt x="106" y="268"/>
                    <a:pt x="105" y="268"/>
                  </a:cubicBezTo>
                  <a:cubicBezTo>
                    <a:pt x="103" y="268"/>
                    <a:pt x="100" y="268"/>
                    <a:pt x="97" y="267"/>
                  </a:cubicBezTo>
                  <a:cubicBezTo>
                    <a:pt x="97" y="267"/>
                    <a:pt x="97" y="267"/>
                    <a:pt x="96" y="267"/>
                  </a:cubicBezTo>
                  <a:cubicBezTo>
                    <a:pt x="92" y="267"/>
                    <a:pt x="88" y="267"/>
                    <a:pt x="84" y="267"/>
                  </a:cubicBezTo>
                  <a:cubicBezTo>
                    <a:pt x="82" y="267"/>
                    <a:pt x="80" y="267"/>
                    <a:pt x="78" y="267"/>
                  </a:cubicBezTo>
                  <a:cubicBezTo>
                    <a:pt x="76" y="266"/>
                    <a:pt x="74" y="266"/>
                    <a:pt x="71" y="266"/>
                  </a:cubicBezTo>
                  <a:cubicBezTo>
                    <a:pt x="67" y="266"/>
                    <a:pt x="62" y="266"/>
                    <a:pt x="58" y="266"/>
                  </a:cubicBezTo>
                  <a:cubicBezTo>
                    <a:pt x="55" y="266"/>
                    <a:pt x="53" y="266"/>
                    <a:pt x="50" y="265"/>
                  </a:cubicBezTo>
                  <a:cubicBezTo>
                    <a:pt x="44" y="264"/>
                    <a:pt x="38" y="263"/>
                    <a:pt x="33" y="262"/>
                  </a:cubicBezTo>
                  <a:cubicBezTo>
                    <a:pt x="30" y="262"/>
                    <a:pt x="28" y="261"/>
                    <a:pt x="26" y="260"/>
                  </a:cubicBezTo>
                  <a:cubicBezTo>
                    <a:pt x="24" y="259"/>
                    <a:pt x="23" y="259"/>
                    <a:pt x="22" y="258"/>
                  </a:cubicBezTo>
                  <a:cubicBezTo>
                    <a:pt x="19" y="256"/>
                    <a:pt x="16" y="255"/>
                    <a:pt x="14" y="253"/>
                  </a:cubicBezTo>
                  <a:cubicBezTo>
                    <a:pt x="12" y="252"/>
                    <a:pt x="10" y="250"/>
                    <a:pt x="9" y="249"/>
                  </a:cubicBezTo>
                  <a:cubicBezTo>
                    <a:pt x="8" y="247"/>
                    <a:pt x="7" y="245"/>
                    <a:pt x="6" y="243"/>
                  </a:cubicBezTo>
                  <a:cubicBezTo>
                    <a:pt x="5" y="243"/>
                    <a:pt x="5" y="242"/>
                    <a:pt x="5" y="241"/>
                  </a:cubicBezTo>
                  <a:cubicBezTo>
                    <a:pt x="4" y="239"/>
                    <a:pt x="3" y="237"/>
                    <a:pt x="3" y="236"/>
                  </a:cubicBezTo>
                  <a:cubicBezTo>
                    <a:pt x="3" y="234"/>
                    <a:pt x="2" y="233"/>
                    <a:pt x="2" y="232"/>
                  </a:cubicBezTo>
                  <a:cubicBezTo>
                    <a:pt x="2" y="230"/>
                    <a:pt x="2" y="227"/>
                    <a:pt x="2" y="225"/>
                  </a:cubicBezTo>
                  <a:cubicBezTo>
                    <a:pt x="1" y="223"/>
                    <a:pt x="1" y="220"/>
                    <a:pt x="1" y="218"/>
                  </a:cubicBezTo>
                  <a:cubicBezTo>
                    <a:pt x="1" y="212"/>
                    <a:pt x="1" y="205"/>
                    <a:pt x="1" y="199"/>
                  </a:cubicBezTo>
                  <a:cubicBezTo>
                    <a:pt x="1" y="192"/>
                    <a:pt x="1" y="186"/>
                    <a:pt x="1" y="179"/>
                  </a:cubicBezTo>
                  <a:cubicBezTo>
                    <a:pt x="1" y="175"/>
                    <a:pt x="0" y="171"/>
                    <a:pt x="0" y="168"/>
                  </a:cubicBezTo>
                  <a:cubicBezTo>
                    <a:pt x="0" y="161"/>
                    <a:pt x="0" y="155"/>
                    <a:pt x="0" y="148"/>
                  </a:cubicBezTo>
                  <a:cubicBezTo>
                    <a:pt x="0" y="145"/>
                    <a:pt x="1" y="142"/>
                    <a:pt x="1" y="139"/>
                  </a:cubicBezTo>
                  <a:cubicBezTo>
                    <a:pt x="1" y="136"/>
                    <a:pt x="1" y="134"/>
                    <a:pt x="2" y="132"/>
                  </a:cubicBezTo>
                  <a:cubicBezTo>
                    <a:pt x="3" y="128"/>
                    <a:pt x="3" y="125"/>
                    <a:pt x="4" y="122"/>
                  </a:cubicBezTo>
                  <a:cubicBezTo>
                    <a:pt x="5" y="119"/>
                    <a:pt x="7" y="116"/>
                    <a:pt x="8" y="113"/>
                  </a:cubicBezTo>
                  <a:cubicBezTo>
                    <a:pt x="9" y="111"/>
                    <a:pt x="10" y="110"/>
                    <a:pt x="11" y="108"/>
                  </a:cubicBezTo>
                  <a:cubicBezTo>
                    <a:pt x="12" y="106"/>
                    <a:pt x="14" y="104"/>
                    <a:pt x="16" y="103"/>
                  </a:cubicBezTo>
                  <a:cubicBezTo>
                    <a:pt x="18" y="101"/>
                    <a:pt x="19" y="99"/>
                    <a:pt x="21" y="97"/>
                  </a:cubicBezTo>
                  <a:cubicBezTo>
                    <a:pt x="23" y="95"/>
                    <a:pt x="26" y="93"/>
                    <a:pt x="28" y="91"/>
                  </a:cubicBezTo>
                  <a:cubicBezTo>
                    <a:pt x="29" y="91"/>
                    <a:pt x="29" y="91"/>
                    <a:pt x="29" y="90"/>
                  </a:cubicBezTo>
                  <a:cubicBezTo>
                    <a:pt x="29" y="90"/>
                    <a:pt x="29" y="90"/>
                    <a:pt x="29" y="89"/>
                  </a:cubicBezTo>
                  <a:cubicBezTo>
                    <a:pt x="31" y="88"/>
                    <a:pt x="32" y="87"/>
                    <a:pt x="34" y="86"/>
                  </a:cubicBezTo>
                  <a:cubicBezTo>
                    <a:pt x="36" y="84"/>
                    <a:pt x="37" y="83"/>
                    <a:pt x="39" y="81"/>
                  </a:cubicBezTo>
                  <a:cubicBezTo>
                    <a:pt x="40" y="80"/>
                    <a:pt x="40" y="78"/>
                    <a:pt x="41" y="77"/>
                  </a:cubicBezTo>
                  <a:cubicBezTo>
                    <a:pt x="42" y="77"/>
                    <a:pt x="42" y="76"/>
                    <a:pt x="42" y="75"/>
                  </a:cubicBezTo>
                  <a:cubicBezTo>
                    <a:pt x="43" y="74"/>
                    <a:pt x="44" y="72"/>
                    <a:pt x="44" y="71"/>
                  </a:cubicBezTo>
                  <a:cubicBezTo>
                    <a:pt x="43" y="68"/>
                    <a:pt x="44" y="65"/>
                    <a:pt x="44" y="63"/>
                  </a:cubicBezTo>
                  <a:cubicBezTo>
                    <a:pt x="42" y="62"/>
                    <a:pt x="40" y="61"/>
                    <a:pt x="38" y="60"/>
                  </a:cubicBezTo>
                  <a:cubicBezTo>
                    <a:pt x="37" y="61"/>
                    <a:pt x="36" y="61"/>
                    <a:pt x="36" y="60"/>
                  </a:cubicBezTo>
                  <a:cubicBezTo>
                    <a:pt x="34" y="60"/>
                    <a:pt x="33" y="59"/>
                    <a:pt x="33" y="58"/>
                  </a:cubicBezTo>
                  <a:cubicBezTo>
                    <a:pt x="32" y="58"/>
                    <a:pt x="32" y="58"/>
                    <a:pt x="31" y="57"/>
                  </a:cubicBezTo>
                  <a:cubicBezTo>
                    <a:pt x="28" y="57"/>
                    <a:pt x="25" y="55"/>
                    <a:pt x="23" y="54"/>
                  </a:cubicBezTo>
                  <a:cubicBezTo>
                    <a:pt x="22" y="53"/>
                    <a:pt x="21" y="52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0"/>
                    <a:pt x="18" y="48"/>
                    <a:pt x="18" y="47"/>
                  </a:cubicBezTo>
                  <a:cubicBezTo>
                    <a:pt x="18" y="46"/>
                    <a:pt x="18" y="44"/>
                    <a:pt x="17" y="43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7" y="27"/>
                    <a:pt x="17" y="26"/>
                    <a:pt x="17" y="25"/>
                  </a:cubicBezTo>
                  <a:cubicBezTo>
                    <a:pt x="17" y="25"/>
                    <a:pt x="17" y="24"/>
                    <a:pt x="18" y="24"/>
                  </a:cubicBezTo>
                  <a:cubicBezTo>
                    <a:pt x="19" y="22"/>
                    <a:pt x="19" y="20"/>
                    <a:pt x="19" y="18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2" y="17"/>
                    <a:pt x="22" y="17"/>
                    <a:pt x="23" y="16"/>
                  </a:cubicBezTo>
                  <a:cubicBezTo>
                    <a:pt x="24" y="15"/>
                    <a:pt x="26" y="14"/>
                    <a:pt x="28" y="13"/>
                  </a:cubicBezTo>
                  <a:cubicBezTo>
                    <a:pt x="29" y="12"/>
                    <a:pt x="31" y="11"/>
                    <a:pt x="33" y="10"/>
                  </a:cubicBezTo>
                  <a:cubicBezTo>
                    <a:pt x="35" y="9"/>
                    <a:pt x="37" y="8"/>
                    <a:pt x="39" y="7"/>
                  </a:cubicBezTo>
                  <a:cubicBezTo>
                    <a:pt x="44" y="5"/>
                    <a:pt x="48" y="4"/>
                    <a:pt x="53" y="3"/>
                  </a:cubicBezTo>
                  <a:cubicBezTo>
                    <a:pt x="56" y="2"/>
                    <a:pt x="59" y="2"/>
                    <a:pt x="62" y="1"/>
                  </a:cubicBezTo>
                  <a:cubicBezTo>
                    <a:pt x="66" y="0"/>
                    <a:pt x="71" y="0"/>
                    <a:pt x="75" y="0"/>
                  </a:cubicBezTo>
                  <a:cubicBezTo>
                    <a:pt x="81" y="0"/>
                    <a:pt x="87" y="0"/>
                    <a:pt x="93" y="0"/>
                  </a:cubicBezTo>
                  <a:cubicBezTo>
                    <a:pt x="98" y="0"/>
                    <a:pt x="104" y="1"/>
                    <a:pt x="110" y="2"/>
                  </a:cubicBezTo>
                  <a:cubicBezTo>
                    <a:pt x="113" y="2"/>
                    <a:pt x="117" y="3"/>
                    <a:pt x="121" y="4"/>
                  </a:cubicBezTo>
                  <a:cubicBezTo>
                    <a:pt x="122" y="5"/>
                    <a:pt x="124" y="5"/>
                    <a:pt x="126" y="6"/>
                  </a:cubicBezTo>
                  <a:cubicBezTo>
                    <a:pt x="128" y="6"/>
                    <a:pt x="129" y="7"/>
                    <a:pt x="131" y="7"/>
                  </a:cubicBezTo>
                  <a:cubicBezTo>
                    <a:pt x="132" y="8"/>
                    <a:pt x="134" y="8"/>
                    <a:pt x="135" y="9"/>
                  </a:cubicBezTo>
                  <a:cubicBezTo>
                    <a:pt x="136" y="9"/>
                    <a:pt x="137" y="10"/>
                    <a:pt x="139" y="10"/>
                  </a:cubicBezTo>
                  <a:cubicBezTo>
                    <a:pt x="140" y="11"/>
                    <a:pt x="140" y="11"/>
                    <a:pt x="141" y="12"/>
                  </a:cubicBezTo>
                  <a:cubicBezTo>
                    <a:pt x="142" y="12"/>
                    <a:pt x="143" y="13"/>
                    <a:pt x="144" y="14"/>
                  </a:cubicBezTo>
                  <a:cubicBezTo>
                    <a:pt x="144" y="14"/>
                    <a:pt x="144" y="15"/>
                    <a:pt x="145" y="15"/>
                  </a:cubicBezTo>
                  <a:cubicBezTo>
                    <a:pt x="145" y="15"/>
                    <a:pt x="146" y="16"/>
                    <a:pt x="146" y="16"/>
                  </a:cubicBezTo>
                  <a:cubicBezTo>
                    <a:pt x="146" y="16"/>
                    <a:pt x="147" y="16"/>
                    <a:pt x="147" y="17"/>
                  </a:cubicBezTo>
                  <a:cubicBezTo>
                    <a:pt x="147" y="18"/>
                    <a:pt x="147" y="18"/>
                    <a:pt x="147" y="19"/>
                  </a:cubicBezTo>
                  <a:cubicBezTo>
                    <a:pt x="147" y="21"/>
                    <a:pt x="148" y="23"/>
                    <a:pt x="148" y="25"/>
                  </a:cubicBezTo>
                  <a:cubicBezTo>
                    <a:pt x="147" y="28"/>
                    <a:pt x="147" y="30"/>
                    <a:pt x="147" y="33"/>
                  </a:cubicBezTo>
                  <a:cubicBezTo>
                    <a:pt x="147" y="37"/>
                    <a:pt x="146" y="40"/>
                    <a:pt x="145" y="43"/>
                  </a:cubicBezTo>
                  <a:cubicBezTo>
                    <a:pt x="144" y="44"/>
                    <a:pt x="144" y="45"/>
                    <a:pt x="144" y="46"/>
                  </a:cubicBezTo>
                  <a:cubicBezTo>
                    <a:pt x="144" y="46"/>
                    <a:pt x="144" y="46"/>
                    <a:pt x="144" y="47"/>
                  </a:cubicBezTo>
                  <a:cubicBezTo>
                    <a:pt x="143" y="48"/>
                    <a:pt x="143" y="49"/>
                    <a:pt x="142" y="49"/>
                  </a:cubicBezTo>
                  <a:cubicBezTo>
                    <a:pt x="142" y="50"/>
                    <a:pt x="141" y="51"/>
                    <a:pt x="140" y="51"/>
                  </a:cubicBezTo>
                  <a:cubicBezTo>
                    <a:pt x="139" y="52"/>
                    <a:pt x="139" y="53"/>
                    <a:pt x="138" y="53"/>
                  </a:cubicBezTo>
                  <a:cubicBezTo>
                    <a:pt x="135" y="55"/>
                    <a:pt x="133" y="57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60"/>
                    <a:pt x="129" y="61"/>
                    <a:pt x="128" y="61"/>
                  </a:cubicBezTo>
                  <a:cubicBezTo>
                    <a:pt x="127" y="61"/>
                    <a:pt x="125" y="62"/>
                    <a:pt x="123" y="62"/>
                  </a:cubicBezTo>
                  <a:cubicBezTo>
                    <a:pt x="123" y="62"/>
                    <a:pt x="122" y="62"/>
                    <a:pt x="122" y="62"/>
                  </a:cubicBezTo>
                  <a:cubicBezTo>
                    <a:pt x="122" y="62"/>
                    <a:pt x="122" y="63"/>
                    <a:pt x="122" y="63"/>
                  </a:cubicBezTo>
                  <a:cubicBezTo>
                    <a:pt x="122" y="64"/>
                    <a:pt x="122" y="66"/>
                    <a:pt x="122" y="67"/>
                  </a:cubicBezTo>
                  <a:cubicBezTo>
                    <a:pt x="122" y="69"/>
                    <a:pt x="122" y="72"/>
                    <a:pt x="123" y="74"/>
                  </a:cubicBezTo>
                  <a:cubicBezTo>
                    <a:pt x="123" y="75"/>
                    <a:pt x="124" y="76"/>
                    <a:pt x="124" y="77"/>
                  </a:cubicBezTo>
                  <a:cubicBezTo>
                    <a:pt x="126" y="81"/>
                    <a:pt x="128" y="83"/>
                    <a:pt x="130" y="85"/>
                  </a:cubicBezTo>
                  <a:cubicBezTo>
                    <a:pt x="131" y="86"/>
                    <a:pt x="132" y="87"/>
                    <a:pt x="133" y="88"/>
                  </a:cubicBezTo>
                  <a:cubicBezTo>
                    <a:pt x="134" y="89"/>
                    <a:pt x="136" y="90"/>
                    <a:pt x="137" y="91"/>
                  </a:cubicBezTo>
                  <a:cubicBezTo>
                    <a:pt x="139" y="92"/>
                    <a:pt x="141" y="94"/>
                    <a:pt x="143" y="96"/>
                  </a:cubicBezTo>
                  <a:cubicBezTo>
                    <a:pt x="143" y="96"/>
                    <a:pt x="144" y="97"/>
                    <a:pt x="144" y="97"/>
                  </a:cubicBezTo>
                  <a:cubicBezTo>
                    <a:pt x="146" y="99"/>
                    <a:pt x="148" y="101"/>
                    <a:pt x="149" y="103"/>
                  </a:cubicBezTo>
                  <a:cubicBezTo>
                    <a:pt x="150" y="105"/>
                    <a:pt x="152" y="107"/>
                    <a:pt x="153" y="109"/>
                  </a:cubicBezTo>
                  <a:cubicBezTo>
                    <a:pt x="157" y="115"/>
                    <a:pt x="160" y="122"/>
                    <a:pt x="162" y="129"/>
                  </a:cubicBezTo>
                  <a:cubicBezTo>
                    <a:pt x="163" y="132"/>
                    <a:pt x="163" y="136"/>
                    <a:pt x="164" y="140"/>
                  </a:cubicBezTo>
                  <a:cubicBezTo>
                    <a:pt x="165" y="143"/>
                    <a:pt x="165" y="147"/>
                    <a:pt x="165" y="150"/>
                  </a:cubicBezTo>
                  <a:cubicBezTo>
                    <a:pt x="165" y="153"/>
                    <a:pt x="165" y="156"/>
                    <a:pt x="166" y="159"/>
                  </a:cubicBezTo>
                  <a:cubicBezTo>
                    <a:pt x="166" y="162"/>
                    <a:pt x="166" y="165"/>
                    <a:pt x="166" y="167"/>
                  </a:cubicBezTo>
                  <a:cubicBezTo>
                    <a:pt x="167" y="168"/>
                    <a:pt x="167" y="169"/>
                    <a:pt x="167" y="170"/>
                  </a:cubicBezTo>
                  <a:cubicBezTo>
                    <a:pt x="167" y="172"/>
                    <a:pt x="167" y="174"/>
                    <a:pt x="167" y="175"/>
                  </a:cubicBezTo>
                  <a:cubicBezTo>
                    <a:pt x="167" y="178"/>
                    <a:pt x="167" y="181"/>
                    <a:pt x="167" y="183"/>
                  </a:cubicBezTo>
                  <a:cubicBezTo>
                    <a:pt x="168" y="186"/>
                    <a:pt x="167" y="190"/>
                    <a:pt x="167" y="193"/>
                  </a:cubicBezTo>
                  <a:cubicBezTo>
                    <a:pt x="167" y="195"/>
                    <a:pt x="167" y="198"/>
                    <a:pt x="167" y="201"/>
                  </a:cubicBezTo>
                  <a:cubicBezTo>
                    <a:pt x="167" y="203"/>
                    <a:pt x="166" y="205"/>
                    <a:pt x="166" y="208"/>
                  </a:cubicBezTo>
                  <a:cubicBezTo>
                    <a:pt x="166" y="209"/>
                    <a:pt x="166" y="211"/>
                    <a:pt x="166" y="212"/>
                  </a:cubicBezTo>
                  <a:cubicBezTo>
                    <a:pt x="166" y="215"/>
                    <a:pt x="166" y="217"/>
                    <a:pt x="166" y="220"/>
                  </a:cubicBezTo>
                  <a:cubicBezTo>
                    <a:pt x="166" y="221"/>
                    <a:pt x="165" y="222"/>
                    <a:pt x="165" y="223"/>
                  </a:cubicBezTo>
                  <a:cubicBezTo>
                    <a:pt x="165" y="225"/>
                    <a:pt x="165" y="227"/>
                    <a:pt x="164" y="228"/>
                  </a:cubicBezTo>
                  <a:cubicBezTo>
                    <a:pt x="163" y="232"/>
                    <a:pt x="162" y="235"/>
                    <a:pt x="162" y="238"/>
                  </a:cubicBezTo>
                  <a:cubicBezTo>
                    <a:pt x="161" y="240"/>
                    <a:pt x="161" y="241"/>
                    <a:pt x="160" y="242"/>
                  </a:cubicBezTo>
                  <a:cubicBezTo>
                    <a:pt x="160" y="243"/>
                    <a:pt x="160" y="243"/>
                    <a:pt x="159" y="244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8" y="245"/>
                    <a:pt x="158" y="246"/>
                    <a:pt x="157" y="247"/>
                  </a:cubicBezTo>
                  <a:cubicBezTo>
                    <a:pt x="156" y="248"/>
                    <a:pt x="155" y="250"/>
                    <a:pt x="154" y="251"/>
                  </a:cubicBezTo>
                  <a:cubicBezTo>
                    <a:pt x="153" y="252"/>
                    <a:pt x="152" y="253"/>
                    <a:pt x="151" y="254"/>
                  </a:cubicBezTo>
                  <a:cubicBezTo>
                    <a:pt x="149" y="255"/>
                    <a:pt x="148" y="255"/>
                    <a:pt x="147" y="256"/>
                  </a:cubicBezTo>
                  <a:cubicBezTo>
                    <a:pt x="145" y="258"/>
                    <a:pt x="143" y="259"/>
                    <a:pt x="140" y="260"/>
                  </a:cubicBezTo>
                  <a:cubicBezTo>
                    <a:pt x="136" y="262"/>
                    <a:pt x="132" y="263"/>
                    <a:pt x="128" y="263"/>
                  </a:cubicBezTo>
                  <a:cubicBezTo>
                    <a:pt x="125" y="264"/>
                    <a:pt x="122" y="264"/>
                    <a:pt x="119" y="264"/>
                  </a:cubicBezTo>
                  <a:cubicBezTo>
                    <a:pt x="117" y="264"/>
                    <a:pt x="116" y="265"/>
                    <a:pt x="114" y="265"/>
                  </a:cubicBezTo>
                  <a:cubicBezTo>
                    <a:pt x="112" y="265"/>
                    <a:pt x="111" y="265"/>
                    <a:pt x="110" y="265"/>
                  </a:cubicBezTo>
                  <a:cubicBezTo>
                    <a:pt x="109" y="265"/>
                    <a:pt x="109" y="265"/>
                    <a:pt x="109" y="266"/>
                  </a:cubicBezTo>
                  <a:close/>
                  <a:moveTo>
                    <a:pt x="128" y="129"/>
                  </a:moveTo>
                  <a:cubicBezTo>
                    <a:pt x="128" y="129"/>
                    <a:pt x="128" y="129"/>
                    <a:pt x="128" y="129"/>
                  </a:cubicBezTo>
                  <a:cubicBezTo>
                    <a:pt x="128" y="129"/>
                    <a:pt x="127" y="129"/>
                    <a:pt x="127" y="129"/>
                  </a:cubicBezTo>
                  <a:cubicBezTo>
                    <a:pt x="127" y="129"/>
                    <a:pt x="127" y="129"/>
                    <a:pt x="128" y="129"/>
                  </a:cubicBezTo>
                  <a:cubicBezTo>
                    <a:pt x="128" y="130"/>
                    <a:pt x="128" y="130"/>
                    <a:pt x="127" y="130"/>
                  </a:cubicBezTo>
                  <a:cubicBezTo>
                    <a:pt x="128" y="131"/>
                    <a:pt x="128" y="131"/>
                    <a:pt x="129" y="132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lose/>
                  <a:moveTo>
                    <a:pt x="116" y="245"/>
                  </a:moveTo>
                  <a:cubicBezTo>
                    <a:pt x="118" y="244"/>
                    <a:pt x="119" y="244"/>
                    <a:pt x="121" y="243"/>
                  </a:cubicBezTo>
                  <a:cubicBezTo>
                    <a:pt x="121" y="243"/>
                    <a:pt x="121" y="243"/>
                    <a:pt x="121" y="243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4"/>
                    <a:pt x="118" y="244"/>
                    <a:pt x="117" y="244"/>
                  </a:cubicBezTo>
                  <a:cubicBezTo>
                    <a:pt x="117" y="244"/>
                    <a:pt x="117" y="245"/>
                    <a:pt x="117" y="245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6" y="245"/>
                    <a:pt x="116" y="245"/>
                    <a:pt x="116" y="245"/>
                  </a:cubicBezTo>
                  <a:cubicBezTo>
                    <a:pt x="116" y="245"/>
                    <a:pt x="116" y="245"/>
                    <a:pt x="116" y="245"/>
                  </a:cubicBezTo>
                  <a:close/>
                  <a:moveTo>
                    <a:pt x="112" y="143"/>
                  </a:moveTo>
                  <a:cubicBezTo>
                    <a:pt x="113" y="142"/>
                    <a:pt x="113" y="142"/>
                    <a:pt x="114" y="143"/>
                  </a:cubicBezTo>
                  <a:cubicBezTo>
                    <a:pt x="114" y="142"/>
                    <a:pt x="115" y="142"/>
                    <a:pt x="116" y="141"/>
                  </a:cubicBezTo>
                  <a:cubicBezTo>
                    <a:pt x="116" y="141"/>
                    <a:pt x="116" y="140"/>
                    <a:pt x="116" y="140"/>
                  </a:cubicBezTo>
                  <a:cubicBezTo>
                    <a:pt x="115" y="140"/>
                    <a:pt x="114" y="140"/>
                    <a:pt x="113" y="141"/>
                  </a:cubicBezTo>
                  <a:cubicBezTo>
                    <a:pt x="113" y="141"/>
                    <a:pt x="113" y="142"/>
                    <a:pt x="112" y="142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1" y="144"/>
                    <a:pt x="110" y="145"/>
                    <a:pt x="110" y="146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1" y="145"/>
                    <a:pt x="111" y="145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56" y="245"/>
                  </a:moveTo>
                  <a:cubicBezTo>
                    <a:pt x="156" y="245"/>
                    <a:pt x="156" y="246"/>
                    <a:pt x="156" y="246"/>
                  </a:cubicBezTo>
                  <a:cubicBezTo>
                    <a:pt x="154" y="248"/>
                    <a:pt x="151" y="250"/>
                    <a:pt x="149" y="251"/>
                  </a:cubicBezTo>
                  <a:cubicBezTo>
                    <a:pt x="149" y="251"/>
                    <a:pt x="148" y="251"/>
                    <a:pt x="148" y="252"/>
                  </a:cubicBezTo>
                  <a:cubicBezTo>
                    <a:pt x="145" y="254"/>
                    <a:pt x="141" y="256"/>
                    <a:pt x="136" y="257"/>
                  </a:cubicBezTo>
                  <a:cubicBezTo>
                    <a:pt x="136" y="257"/>
                    <a:pt x="135" y="257"/>
                    <a:pt x="135" y="257"/>
                  </a:cubicBezTo>
                  <a:cubicBezTo>
                    <a:pt x="133" y="258"/>
                    <a:pt x="131" y="259"/>
                    <a:pt x="129" y="260"/>
                  </a:cubicBezTo>
                  <a:cubicBezTo>
                    <a:pt x="126" y="261"/>
                    <a:pt x="122" y="262"/>
                    <a:pt x="118" y="262"/>
                  </a:cubicBezTo>
                  <a:cubicBezTo>
                    <a:pt x="118" y="262"/>
                    <a:pt x="118" y="263"/>
                    <a:pt x="118" y="263"/>
                  </a:cubicBezTo>
                  <a:cubicBezTo>
                    <a:pt x="118" y="263"/>
                    <a:pt x="119" y="263"/>
                    <a:pt x="119" y="263"/>
                  </a:cubicBezTo>
                  <a:cubicBezTo>
                    <a:pt x="120" y="263"/>
                    <a:pt x="121" y="263"/>
                    <a:pt x="123" y="262"/>
                  </a:cubicBezTo>
                  <a:cubicBezTo>
                    <a:pt x="128" y="262"/>
                    <a:pt x="134" y="261"/>
                    <a:pt x="139" y="259"/>
                  </a:cubicBezTo>
                  <a:cubicBezTo>
                    <a:pt x="142" y="258"/>
                    <a:pt x="144" y="257"/>
                    <a:pt x="146" y="255"/>
                  </a:cubicBezTo>
                  <a:cubicBezTo>
                    <a:pt x="147" y="254"/>
                    <a:pt x="149" y="253"/>
                    <a:pt x="150" y="252"/>
                  </a:cubicBezTo>
                  <a:cubicBezTo>
                    <a:pt x="151" y="252"/>
                    <a:pt x="152" y="251"/>
                    <a:pt x="152" y="250"/>
                  </a:cubicBezTo>
                  <a:cubicBezTo>
                    <a:pt x="154" y="249"/>
                    <a:pt x="155" y="247"/>
                    <a:pt x="156" y="246"/>
                  </a:cubicBezTo>
                  <a:cubicBezTo>
                    <a:pt x="156" y="246"/>
                    <a:pt x="156" y="245"/>
                    <a:pt x="156" y="245"/>
                  </a:cubicBezTo>
                  <a:cubicBezTo>
                    <a:pt x="156" y="245"/>
                    <a:pt x="157" y="245"/>
                    <a:pt x="157" y="245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6" y="245"/>
                    <a:pt x="156" y="245"/>
                    <a:pt x="156" y="245"/>
                  </a:cubicBezTo>
                  <a:close/>
                  <a:moveTo>
                    <a:pt x="116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21" y="113"/>
                    <a:pt x="125" y="111"/>
                    <a:pt x="130" y="109"/>
                  </a:cubicBezTo>
                  <a:cubicBezTo>
                    <a:pt x="131" y="109"/>
                    <a:pt x="132" y="108"/>
                    <a:pt x="133" y="108"/>
                  </a:cubicBezTo>
                  <a:cubicBezTo>
                    <a:pt x="133" y="108"/>
                    <a:pt x="133" y="108"/>
                    <a:pt x="134" y="108"/>
                  </a:cubicBezTo>
                  <a:cubicBezTo>
                    <a:pt x="134" y="108"/>
                    <a:pt x="135" y="108"/>
                    <a:pt x="134" y="109"/>
                  </a:cubicBezTo>
                  <a:cubicBezTo>
                    <a:pt x="134" y="109"/>
                    <a:pt x="134" y="110"/>
                    <a:pt x="134" y="110"/>
                  </a:cubicBezTo>
                  <a:cubicBezTo>
                    <a:pt x="133" y="111"/>
                    <a:pt x="132" y="111"/>
                    <a:pt x="131" y="112"/>
                  </a:cubicBezTo>
                  <a:cubicBezTo>
                    <a:pt x="130" y="114"/>
                    <a:pt x="128" y="115"/>
                    <a:pt x="126" y="117"/>
                  </a:cubicBezTo>
                  <a:cubicBezTo>
                    <a:pt x="125" y="117"/>
                    <a:pt x="125" y="117"/>
                    <a:pt x="125" y="117"/>
                  </a:cubicBezTo>
                  <a:cubicBezTo>
                    <a:pt x="128" y="118"/>
                    <a:pt x="131" y="121"/>
                    <a:pt x="134" y="123"/>
                  </a:cubicBezTo>
                  <a:cubicBezTo>
                    <a:pt x="135" y="122"/>
                    <a:pt x="136" y="121"/>
                    <a:pt x="138" y="120"/>
                  </a:cubicBezTo>
                  <a:cubicBezTo>
                    <a:pt x="139" y="119"/>
                    <a:pt x="139" y="119"/>
                    <a:pt x="140" y="118"/>
                  </a:cubicBezTo>
                  <a:cubicBezTo>
                    <a:pt x="140" y="117"/>
                    <a:pt x="140" y="117"/>
                    <a:pt x="141" y="117"/>
                  </a:cubicBezTo>
                  <a:cubicBezTo>
                    <a:pt x="141" y="117"/>
                    <a:pt x="142" y="118"/>
                    <a:pt x="142" y="118"/>
                  </a:cubicBezTo>
                  <a:cubicBezTo>
                    <a:pt x="142" y="119"/>
                    <a:pt x="142" y="119"/>
                    <a:pt x="141" y="119"/>
                  </a:cubicBezTo>
                  <a:cubicBezTo>
                    <a:pt x="139" y="120"/>
                    <a:pt x="137" y="122"/>
                    <a:pt x="135" y="123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6"/>
                    <a:pt x="137" y="128"/>
                    <a:pt x="138" y="131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140" y="130"/>
                    <a:pt x="142" y="128"/>
                    <a:pt x="143" y="127"/>
                  </a:cubicBezTo>
                  <a:cubicBezTo>
                    <a:pt x="144" y="127"/>
                    <a:pt x="144" y="126"/>
                    <a:pt x="145" y="126"/>
                  </a:cubicBezTo>
                  <a:cubicBezTo>
                    <a:pt x="146" y="125"/>
                    <a:pt x="147" y="125"/>
                    <a:pt x="148" y="126"/>
                  </a:cubicBezTo>
                  <a:cubicBezTo>
                    <a:pt x="148" y="127"/>
                    <a:pt x="148" y="128"/>
                    <a:pt x="147" y="128"/>
                  </a:cubicBezTo>
                  <a:cubicBezTo>
                    <a:pt x="147" y="128"/>
                    <a:pt x="146" y="128"/>
                    <a:pt x="146" y="128"/>
                  </a:cubicBezTo>
                  <a:cubicBezTo>
                    <a:pt x="143" y="130"/>
                    <a:pt x="141" y="131"/>
                    <a:pt x="139" y="133"/>
                  </a:cubicBezTo>
                  <a:cubicBezTo>
                    <a:pt x="138" y="133"/>
                    <a:pt x="138" y="133"/>
                    <a:pt x="138" y="133"/>
                  </a:cubicBezTo>
                  <a:cubicBezTo>
                    <a:pt x="138" y="135"/>
                    <a:pt x="139" y="136"/>
                    <a:pt x="139" y="138"/>
                  </a:cubicBezTo>
                  <a:cubicBezTo>
                    <a:pt x="139" y="138"/>
                    <a:pt x="139" y="138"/>
                    <a:pt x="140" y="137"/>
                  </a:cubicBezTo>
                  <a:cubicBezTo>
                    <a:pt x="142" y="137"/>
                    <a:pt x="144" y="137"/>
                    <a:pt x="146" y="136"/>
                  </a:cubicBezTo>
                  <a:cubicBezTo>
                    <a:pt x="146" y="136"/>
                    <a:pt x="146" y="136"/>
                    <a:pt x="147" y="136"/>
                  </a:cubicBezTo>
                  <a:cubicBezTo>
                    <a:pt x="148" y="136"/>
                    <a:pt x="148" y="137"/>
                    <a:pt x="148" y="138"/>
                  </a:cubicBezTo>
                  <a:cubicBezTo>
                    <a:pt x="148" y="138"/>
                    <a:pt x="147" y="138"/>
                    <a:pt x="147" y="138"/>
                  </a:cubicBezTo>
                  <a:cubicBezTo>
                    <a:pt x="147" y="139"/>
                    <a:pt x="146" y="139"/>
                    <a:pt x="145" y="140"/>
                  </a:cubicBezTo>
                  <a:cubicBezTo>
                    <a:pt x="144" y="141"/>
                    <a:pt x="142" y="143"/>
                    <a:pt x="140" y="144"/>
                  </a:cubicBezTo>
                  <a:cubicBezTo>
                    <a:pt x="140" y="144"/>
                    <a:pt x="140" y="145"/>
                    <a:pt x="140" y="145"/>
                  </a:cubicBezTo>
                  <a:cubicBezTo>
                    <a:pt x="140" y="147"/>
                    <a:pt x="140" y="150"/>
                    <a:pt x="140" y="152"/>
                  </a:cubicBezTo>
                  <a:cubicBezTo>
                    <a:pt x="140" y="152"/>
                    <a:pt x="141" y="153"/>
                    <a:pt x="141" y="153"/>
                  </a:cubicBezTo>
                  <a:cubicBezTo>
                    <a:pt x="141" y="152"/>
                    <a:pt x="142" y="152"/>
                    <a:pt x="143" y="151"/>
                  </a:cubicBezTo>
                  <a:cubicBezTo>
                    <a:pt x="144" y="150"/>
                    <a:pt x="145" y="149"/>
                    <a:pt x="147" y="148"/>
                  </a:cubicBezTo>
                  <a:cubicBezTo>
                    <a:pt x="147" y="148"/>
                    <a:pt x="148" y="148"/>
                    <a:pt x="147" y="147"/>
                  </a:cubicBezTo>
                  <a:cubicBezTo>
                    <a:pt x="147" y="147"/>
                    <a:pt x="147" y="147"/>
                    <a:pt x="147" y="146"/>
                  </a:cubicBezTo>
                  <a:cubicBezTo>
                    <a:pt x="148" y="146"/>
                    <a:pt x="148" y="145"/>
                    <a:pt x="149" y="145"/>
                  </a:cubicBezTo>
                  <a:cubicBezTo>
                    <a:pt x="149" y="145"/>
                    <a:pt x="150" y="145"/>
                    <a:pt x="150" y="145"/>
                  </a:cubicBezTo>
                  <a:cubicBezTo>
                    <a:pt x="151" y="146"/>
                    <a:pt x="151" y="147"/>
                    <a:pt x="151" y="148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49" y="149"/>
                    <a:pt x="148" y="149"/>
                    <a:pt x="148" y="150"/>
                  </a:cubicBezTo>
                  <a:cubicBezTo>
                    <a:pt x="146" y="151"/>
                    <a:pt x="144" y="152"/>
                    <a:pt x="142" y="154"/>
                  </a:cubicBezTo>
                  <a:cubicBezTo>
                    <a:pt x="142" y="154"/>
                    <a:pt x="141" y="154"/>
                    <a:pt x="141" y="155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1" y="156"/>
                    <a:pt x="141" y="157"/>
                    <a:pt x="141" y="158"/>
                  </a:cubicBezTo>
                  <a:cubicBezTo>
                    <a:pt x="141" y="158"/>
                    <a:pt x="141" y="158"/>
                    <a:pt x="142" y="158"/>
                  </a:cubicBezTo>
                  <a:cubicBezTo>
                    <a:pt x="144" y="158"/>
                    <a:pt x="147" y="157"/>
                    <a:pt x="150" y="156"/>
                  </a:cubicBezTo>
                  <a:cubicBezTo>
                    <a:pt x="150" y="156"/>
                    <a:pt x="151" y="156"/>
                    <a:pt x="151" y="156"/>
                  </a:cubicBezTo>
                  <a:cubicBezTo>
                    <a:pt x="151" y="156"/>
                    <a:pt x="152" y="156"/>
                    <a:pt x="152" y="156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1" y="158"/>
                    <a:pt x="151" y="158"/>
                  </a:cubicBezTo>
                  <a:cubicBezTo>
                    <a:pt x="150" y="159"/>
                    <a:pt x="149" y="160"/>
                    <a:pt x="148" y="161"/>
                  </a:cubicBezTo>
                  <a:cubicBezTo>
                    <a:pt x="146" y="162"/>
                    <a:pt x="144" y="164"/>
                    <a:pt x="142" y="165"/>
                  </a:cubicBezTo>
                  <a:cubicBezTo>
                    <a:pt x="142" y="165"/>
                    <a:pt x="142" y="165"/>
                    <a:pt x="142" y="166"/>
                  </a:cubicBezTo>
                  <a:cubicBezTo>
                    <a:pt x="142" y="167"/>
                    <a:pt x="142" y="168"/>
                    <a:pt x="142" y="169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4" y="169"/>
                    <a:pt x="147" y="168"/>
                    <a:pt x="149" y="168"/>
                  </a:cubicBezTo>
                  <a:cubicBezTo>
                    <a:pt x="149" y="168"/>
                    <a:pt x="150" y="168"/>
                    <a:pt x="150" y="168"/>
                  </a:cubicBezTo>
                  <a:cubicBezTo>
                    <a:pt x="151" y="168"/>
                    <a:pt x="152" y="169"/>
                    <a:pt x="151" y="170"/>
                  </a:cubicBezTo>
                  <a:cubicBezTo>
                    <a:pt x="151" y="171"/>
                    <a:pt x="150" y="171"/>
                    <a:pt x="150" y="172"/>
                  </a:cubicBezTo>
                  <a:cubicBezTo>
                    <a:pt x="149" y="173"/>
                    <a:pt x="148" y="174"/>
                    <a:pt x="146" y="175"/>
                  </a:cubicBezTo>
                  <a:cubicBezTo>
                    <a:pt x="145" y="176"/>
                    <a:pt x="144" y="176"/>
                    <a:pt x="142" y="177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2" y="179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2"/>
                  </a:cubicBezTo>
                  <a:cubicBezTo>
                    <a:pt x="142" y="182"/>
                    <a:pt x="143" y="182"/>
                    <a:pt x="143" y="182"/>
                  </a:cubicBezTo>
                  <a:cubicBezTo>
                    <a:pt x="145" y="181"/>
                    <a:pt x="146" y="181"/>
                    <a:pt x="148" y="180"/>
                  </a:cubicBezTo>
                  <a:cubicBezTo>
                    <a:pt x="148" y="180"/>
                    <a:pt x="149" y="180"/>
                    <a:pt x="149" y="180"/>
                  </a:cubicBezTo>
                  <a:cubicBezTo>
                    <a:pt x="150" y="180"/>
                    <a:pt x="150" y="180"/>
                    <a:pt x="150" y="181"/>
                  </a:cubicBezTo>
                  <a:cubicBezTo>
                    <a:pt x="151" y="181"/>
                    <a:pt x="150" y="182"/>
                    <a:pt x="150" y="182"/>
                  </a:cubicBezTo>
                  <a:cubicBezTo>
                    <a:pt x="150" y="182"/>
                    <a:pt x="150" y="183"/>
                    <a:pt x="149" y="183"/>
                  </a:cubicBezTo>
                  <a:cubicBezTo>
                    <a:pt x="148" y="184"/>
                    <a:pt x="147" y="185"/>
                    <a:pt x="146" y="185"/>
                  </a:cubicBezTo>
                  <a:cubicBezTo>
                    <a:pt x="145" y="186"/>
                    <a:pt x="144" y="187"/>
                    <a:pt x="142" y="188"/>
                  </a:cubicBezTo>
                  <a:cubicBezTo>
                    <a:pt x="142" y="188"/>
                    <a:pt x="142" y="189"/>
                    <a:pt x="142" y="189"/>
                  </a:cubicBezTo>
                  <a:cubicBezTo>
                    <a:pt x="142" y="190"/>
                    <a:pt x="142" y="191"/>
                    <a:pt x="142" y="192"/>
                  </a:cubicBezTo>
                  <a:cubicBezTo>
                    <a:pt x="142" y="192"/>
                    <a:pt x="142" y="193"/>
                    <a:pt x="142" y="193"/>
                  </a:cubicBezTo>
                  <a:cubicBezTo>
                    <a:pt x="142" y="193"/>
                    <a:pt x="143" y="193"/>
                    <a:pt x="143" y="193"/>
                  </a:cubicBezTo>
                  <a:cubicBezTo>
                    <a:pt x="144" y="192"/>
                    <a:pt x="146" y="192"/>
                    <a:pt x="148" y="191"/>
                  </a:cubicBezTo>
                  <a:cubicBezTo>
                    <a:pt x="148" y="191"/>
                    <a:pt x="149" y="191"/>
                    <a:pt x="149" y="191"/>
                  </a:cubicBezTo>
                  <a:cubicBezTo>
                    <a:pt x="150" y="191"/>
                    <a:pt x="150" y="192"/>
                    <a:pt x="150" y="193"/>
                  </a:cubicBezTo>
                  <a:cubicBezTo>
                    <a:pt x="149" y="193"/>
                    <a:pt x="149" y="193"/>
                    <a:pt x="149" y="194"/>
                  </a:cubicBezTo>
                  <a:cubicBezTo>
                    <a:pt x="148" y="194"/>
                    <a:pt x="147" y="195"/>
                    <a:pt x="147" y="195"/>
                  </a:cubicBezTo>
                  <a:cubicBezTo>
                    <a:pt x="145" y="196"/>
                    <a:pt x="144" y="197"/>
                    <a:pt x="142" y="198"/>
                  </a:cubicBezTo>
                  <a:cubicBezTo>
                    <a:pt x="142" y="198"/>
                    <a:pt x="142" y="198"/>
                    <a:pt x="142" y="199"/>
                  </a:cubicBezTo>
                  <a:cubicBezTo>
                    <a:pt x="142" y="199"/>
                    <a:pt x="142" y="200"/>
                    <a:pt x="142" y="201"/>
                  </a:cubicBezTo>
                  <a:cubicBezTo>
                    <a:pt x="142" y="201"/>
                    <a:pt x="143" y="201"/>
                    <a:pt x="143" y="201"/>
                  </a:cubicBezTo>
                  <a:cubicBezTo>
                    <a:pt x="144" y="200"/>
                    <a:pt x="146" y="199"/>
                    <a:pt x="148" y="199"/>
                  </a:cubicBezTo>
                  <a:cubicBezTo>
                    <a:pt x="148" y="199"/>
                    <a:pt x="149" y="199"/>
                    <a:pt x="149" y="199"/>
                  </a:cubicBezTo>
                  <a:cubicBezTo>
                    <a:pt x="150" y="199"/>
                    <a:pt x="151" y="199"/>
                    <a:pt x="150" y="200"/>
                  </a:cubicBezTo>
                  <a:cubicBezTo>
                    <a:pt x="150" y="201"/>
                    <a:pt x="150" y="201"/>
                    <a:pt x="150" y="201"/>
                  </a:cubicBezTo>
                  <a:cubicBezTo>
                    <a:pt x="149" y="201"/>
                    <a:pt x="149" y="202"/>
                    <a:pt x="148" y="202"/>
                  </a:cubicBezTo>
                  <a:cubicBezTo>
                    <a:pt x="146" y="204"/>
                    <a:pt x="145" y="205"/>
                    <a:pt x="143" y="206"/>
                  </a:cubicBezTo>
                  <a:cubicBezTo>
                    <a:pt x="142" y="206"/>
                    <a:pt x="142" y="207"/>
                    <a:pt x="142" y="208"/>
                  </a:cubicBezTo>
                  <a:cubicBezTo>
                    <a:pt x="142" y="208"/>
                    <a:pt x="142" y="209"/>
                    <a:pt x="142" y="210"/>
                  </a:cubicBezTo>
                  <a:cubicBezTo>
                    <a:pt x="142" y="210"/>
                    <a:pt x="143" y="210"/>
                    <a:pt x="143" y="209"/>
                  </a:cubicBezTo>
                  <a:cubicBezTo>
                    <a:pt x="144" y="209"/>
                    <a:pt x="146" y="209"/>
                    <a:pt x="147" y="208"/>
                  </a:cubicBezTo>
                  <a:cubicBezTo>
                    <a:pt x="148" y="208"/>
                    <a:pt x="149" y="208"/>
                    <a:pt x="149" y="208"/>
                  </a:cubicBezTo>
                  <a:cubicBezTo>
                    <a:pt x="150" y="208"/>
                    <a:pt x="150" y="209"/>
                    <a:pt x="150" y="210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8" y="212"/>
                    <a:pt x="148" y="212"/>
                    <a:pt x="147" y="213"/>
                  </a:cubicBezTo>
                  <a:cubicBezTo>
                    <a:pt x="145" y="214"/>
                    <a:pt x="144" y="215"/>
                    <a:pt x="142" y="216"/>
                  </a:cubicBezTo>
                  <a:cubicBezTo>
                    <a:pt x="141" y="216"/>
                    <a:pt x="141" y="216"/>
                    <a:pt x="141" y="217"/>
                  </a:cubicBezTo>
                  <a:cubicBezTo>
                    <a:pt x="141" y="218"/>
                    <a:pt x="140" y="219"/>
                    <a:pt x="140" y="220"/>
                  </a:cubicBezTo>
                  <a:cubicBezTo>
                    <a:pt x="140" y="220"/>
                    <a:pt x="140" y="220"/>
                    <a:pt x="140" y="220"/>
                  </a:cubicBezTo>
                  <a:cubicBezTo>
                    <a:pt x="140" y="220"/>
                    <a:pt x="140" y="220"/>
                    <a:pt x="140" y="220"/>
                  </a:cubicBezTo>
                  <a:cubicBezTo>
                    <a:pt x="141" y="220"/>
                    <a:pt x="142" y="219"/>
                    <a:pt x="143" y="219"/>
                  </a:cubicBezTo>
                  <a:cubicBezTo>
                    <a:pt x="144" y="219"/>
                    <a:pt x="146" y="219"/>
                    <a:pt x="147" y="218"/>
                  </a:cubicBezTo>
                  <a:cubicBezTo>
                    <a:pt x="147" y="218"/>
                    <a:pt x="148" y="218"/>
                    <a:pt x="149" y="219"/>
                  </a:cubicBezTo>
                  <a:cubicBezTo>
                    <a:pt x="149" y="220"/>
                    <a:pt x="149" y="220"/>
                    <a:pt x="148" y="221"/>
                  </a:cubicBezTo>
                  <a:cubicBezTo>
                    <a:pt x="147" y="221"/>
                    <a:pt x="147" y="222"/>
                    <a:pt x="146" y="222"/>
                  </a:cubicBezTo>
                  <a:cubicBezTo>
                    <a:pt x="146" y="223"/>
                    <a:pt x="146" y="223"/>
                    <a:pt x="146" y="223"/>
                  </a:cubicBezTo>
                  <a:cubicBezTo>
                    <a:pt x="146" y="225"/>
                    <a:pt x="145" y="226"/>
                    <a:pt x="145" y="227"/>
                  </a:cubicBezTo>
                  <a:cubicBezTo>
                    <a:pt x="145" y="228"/>
                    <a:pt x="145" y="229"/>
                    <a:pt x="145" y="229"/>
                  </a:cubicBezTo>
                  <a:cubicBezTo>
                    <a:pt x="145" y="232"/>
                    <a:pt x="145" y="234"/>
                    <a:pt x="144" y="236"/>
                  </a:cubicBezTo>
                  <a:cubicBezTo>
                    <a:pt x="144" y="236"/>
                    <a:pt x="144" y="236"/>
                    <a:pt x="144" y="237"/>
                  </a:cubicBezTo>
                  <a:cubicBezTo>
                    <a:pt x="144" y="237"/>
                    <a:pt x="144" y="237"/>
                    <a:pt x="145" y="237"/>
                  </a:cubicBezTo>
                  <a:cubicBezTo>
                    <a:pt x="145" y="237"/>
                    <a:pt x="145" y="237"/>
                    <a:pt x="146" y="237"/>
                  </a:cubicBezTo>
                  <a:cubicBezTo>
                    <a:pt x="146" y="238"/>
                    <a:pt x="146" y="238"/>
                    <a:pt x="145" y="238"/>
                  </a:cubicBezTo>
                  <a:cubicBezTo>
                    <a:pt x="145" y="239"/>
                    <a:pt x="145" y="239"/>
                    <a:pt x="144" y="239"/>
                  </a:cubicBezTo>
                  <a:cubicBezTo>
                    <a:pt x="144" y="239"/>
                    <a:pt x="144" y="240"/>
                    <a:pt x="144" y="240"/>
                  </a:cubicBezTo>
                  <a:cubicBezTo>
                    <a:pt x="143" y="244"/>
                    <a:pt x="142" y="248"/>
                    <a:pt x="140" y="251"/>
                  </a:cubicBezTo>
                  <a:cubicBezTo>
                    <a:pt x="140" y="251"/>
                    <a:pt x="140" y="251"/>
                    <a:pt x="140" y="252"/>
                  </a:cubicBezTo>
                  <a:cubicBezTo>
                    <a:pt x="142" y="249"/>
                    <a:pt x="144" y="246"/>
                    <a:pt x="145" y="242"/>
                  </a:cubicBezTo>
                  <a:cubicBezTo>
                    <a:pt x="146" y="239"/>
                    <a:pt x="147" y="236"/>
                    <a:pt x="149" y="233"/>
                  </a:cubicBezTo>
                  <a:cubicBezTo>
                    <a:pt x="150" y="228"/>
                    <a:pt x="151" y="223"/>
                    <a:pt x="151" y="218"/>
                  </a:cubicBezTo>
                  <a:cubicBezTo>
                    <a:pt x="151" y="215"/>
                    <a:pt x="151" y="212"/>
                    <a:pt x="151" y="209"/>
                  </a:cubicBezTo>
                  <a:cubicBezTo>
                    <a:pt x="151" y="206"/>
                    <a:pt x="151" y="203"/>
                    <a:pt x="151" y="200"/>
                  </a:cubicBezTo>
                  <a:cubicBezTo>
                    <a:pt x="151" y="199"/>
                    <a:pt x="151" y="197"/>
                    <a:pt x="151" y="196"/>
                  </a:cubicBezTo>
                  <a:cubicBezTo>
                    <a:pt x="150" y="195"/>
                    <a:pt x="151" y="194"/>
                    <a:pt x="152" y="194"/>
                  </a:cubicBezTo>
                  <a:cubicBezTo>
                    <a:pt x="153" y="194"/>
                    <a:pt x="153" y="194"/>
                    <a:pt x="154" y="195"/>
                  </a:cubicBezTo>
                  <a:cubicBezTo>
                    <a:pt x="154" y="195"/>
                    <a:pt x="154" y="195"/>
                    <a:pt x="154" y="196"/>
                  </a:cubicBezTo>
                  <a:cubicBezTo>
                    <a:pt x="153" y="198"/>
                    <a:pt x="153" y="201"/>
                    <a:pt x="153" y="204"/>
                  </a:cubicBezTo>
                  <a:cubicBezTo>
                    <a:pt x="153" y="208"/>
                    <a:pt x="153" y="212"/>
                    <a:pt x="153" y="216"/>
                  </a:cubicBezTo>
                  <a:cubicBezTo>
                    <a:pt x="153" y="219"/>
                    <a:pt x="153" y="223"/>
                    <a:pt x="152" y="226"/>
                  </a:cubicBezTo>
                  <a:cubicBezTo>
                    <a:pt x="151" y="231"/>
                    <a:pt x="149" y="235"/>
                    <a:pt x="148" y="240"/>
                  </a:cubicBezTo>
                  <a:cubicBezTo>
                    <a:pt x="146" y="244"/>
                    <a:pt x="145" y="248"/>
                    <a:pt x="142" y="252"/>
                  </a:cubicBezTo>
                  <a:cubicBezTo>
                    <a:pt x="142" y="252"/>
                    <a:pt x="142" y="252"/>
                    <a:pt x="142" y="252"/>
                  </a:cubicBezTo>
                  <a:cubicBezTo>
                    <a:pt x="143" y="252"/>
                    <a:pt x="143" y="251"/>
                    <a:pt x="144" y="251"/>
                  </a:cubicBezTo>
                  <a:cubicBezTo>
                    <a:pt x="144" y="251"/>
                    <a:pt x="145" y="250"/>
                    <a:pt x="145" y="250"/>
                  </a:cubicBezTo>
                  <a:cubicBezTo>
                    <a:pt x="147" y="248"/>
                    <a:pt x="148" y="247"/>
                    <a:pt x="150" y="245"/>
                  </a:cubicBezTo>
                  <a:cubicBezTo>
                    <a:pt x="150" y="244"/>
                    <a:pt x="151" y="243"/>
                    <a:pt x="152" y="242"/>
                  </a:cubicBezTo>
                  <a:cubicBezTo>
                    <a:pt x="154" y="240"/>
                    <a:pt x="155" y="237"/>
                    <a:pt x="156" y="234"/>
                  </a:cubicBezTo>
                  <a:cubicBezTo>
                    <a:pt x="157" y="233"/>
                    <a:pt x="157" y="232"/>
                    <a:pt x="158" y="231"/>
                  </a:cubicBezTo>
                  <a:cubicBezTo>
                    <a:pt x="157" y="230"/>
                    <a:pt x="157" y="229"/>
                    <a:pt x="157" y="228"/>
                  </a:cubicBezTo>
                  <a:cubicBezTo>
                    <a:pt x="158" y="227"/>
                    <a:pt x="158" y="226"/>
                    <a:pt x="159" y="226"/>
                  </a:cubicBezTo>
                  <a:cubicBezTo>
                    <a:pt x="159" y="225"/>
                    <a:pt x="159" y="225"/>
                    <a:pt x="159" y="224"/>
                  </a:cubicBezTo>
                  <a:cubicBezTo>
                    <a:pt x="160" y="221"/>
                    <a:pt x="160" y="217"/>
                    <a:pt x="160" y="214"/>
                  </a:cubicBezTo>
                  <a:cubicBezTo>
                    <a:pt x="159" y="211"/>
                    <a:pt x="159" y="208"/>
                    <a:pt x="159" y="206"/>
                  </a:cubicBezTo>
                  <a:cubicBezTo>
                    <a:pt x="159" y="205"/>
                    <a:pt x="159" y="203"/>
                    <a:pt x="159" y="202"/>
                  </a:cubicBezTo>
                  <a:cubicBezTo>
                    <a:pt x="159" y="198"/>
                    <a:pt x="159" y="195"/>
                    <a:pt x="159" y="191"/>
                  </a:cubicBezTo>
                  <a:cubicBezTo>
                    <a:pt x="159" y="186"/>
                    <a:pt x="159" y="180"/>
                    <a:pt x="159" y="175"/>
                  </a:cubicBezTo>
                  <a:cubicBezTo>
                    <a:pt x="159" y="171"/>
                    <a:pt x="158" y="167"/>
                    <a:pt x="158" y="163"/>
                  </a:cubicBezTo>
                  <a:cubicBezTo>
                    <a:pt x="158" y="162"/>
                    <a:pt x="158" y="161"/>
                    <a:pt x="158" y="161"/>
                  </a:cubicBezTo>
                  <a:cubicBezTo>
                    <a:pt x="158" y="157"/>
                    <a:pt x="158" y="154"/>
                    <a:pt x="158" y="151"/>
                  </a:cubicBezTo>
                  <a:cubicBezTo>
                    <a:pt x="158" y="149"/>
                    <a:pt x="157" y="146"/>
                    <a:pt x="157" y="144"/>
                  </a:cubicBezTo>
                  <a:cubicBezTo>
                    <a:pt x="157" y="142"/>
                    <a:pt x="156" y="141"/>
                    <a:pt x="156" y="139"/>
                  </a:cubicBezTo>
                  <a:cubicBezTo>
                    <a:pt x="156" y="138"/>
                    <a:pt x="156" y="136"/>
                    <a:pt x="155" y="135"/>
                  </a:cubicBezTo>
                  <a:cubicBezTo>
                    <a:pt x="154" y="132"/>
                    <a:pt x="154" y="129"/>
                    <a:pt x="153" y="126"/>
                  </a:cubicBezTo>
                  <a:cubicBezTo>
                    <a:pt x="153" y="126"/>
                    <a:pt x="153" y="125"/>
                    <a:pt x="153" y="125"/>
                  </a:cubicBezTo>
                  <a:cubicBezTo>
                    <a:pt x="153" y="124"/>
                    <a:pt x="152" y="122"/>
                    <a:pt x="152" y="121"/>
                  </a:cubicBezTo>
                  <a:cubicBezTo>
                    <a:pt x="151" y="119"/>
                    <a:pt x="151" y="117"/>
                    <a:pt x="151" y="115"/>
                  </a:cubicBezTo>
                  <a:cubicBezTo>
                    <a:pt x="150" y="114"/>
                    <a:pt x="150" y="113"/>
                    <a:pt x="149" y="111"/>
                  </a:cubicBezTo>
                  <a:cubicBezTo>
                    <a:pt x="149" y="111"/>
                    <a:pt x="149" y="110"/>
                    <a:pt x="148" y="109"/>
                  </a:cubicBezTo>
                  <a:cubicBezTo>
                    <a:pt x="148" y="107"/>
                    <a:pt x="147" y="106"/>
                    <a:pt x="146" y="105"/>
                  </a:cubicBezTo>
                  <a:cubicBezTo>
                    <a:pt x="146" y="105"/>
                    <a:pt x="146" y="105"/>
                    <a:pt x="145" y="105"/>
                  </a:cubicBezTo>
                  <a:cubicBezTo>
                    <a:pt x="144" y="103"/>
                    <a:pt x="142" y="102"/>
                    <a:pt x="141" y="100"/>
                  </a:cubicBezTo>
                  <a:cubicBezTo>
                    <a:pt x="140" y="99"/>
                    <a:pt x="138" y="98"/>
                    <a:pt x="137" y="97"/>
                  </a:cubicBezTo>
                  <a:cubicBezTo>
                    <a:pt x="136" y="95"/>
                    <a:pt x="135" y="94"/>
                    <a:pt x="133" y="93"/>
                  </a:cubicBezTo>
                  <a:cubicBezTo>
                    <a:pt x="132" y="92"/>
                    <a:pt x="131" y="91"/>
                    <a:pt x="130" y="90"/>
                  </a:cubicBezTo>
                  <a:cubicBezTo>
                    <a:pt x="129" y="89"/>
                    <a:pt x="128" y="88"/>
                    <a:pt x="127" y="88"/>
                  </a:cubicBezTo>
                  <a:cubicBezTo>
                    <a:pt x="125" y="86"/>
                    <a:pt x="123" y="85"/>
                    <a:pt x="122" y="83"/>
                  </a:cubicBezTo>
                  <a:cubicBezTo>
                    <a:pt x="120" y="82"/>
                    <a:pt x="119" y="81"/>
                    <a:pt x="117" y="80"/>
                  </a:cubicBezTo>
                  <a:cubicBezTo>
                    <a:pt x="117" y="79"/>
                    <a:pt x="117" y="78"/>
                    <a:pt x="116" y="78"/>
                  </a:cubicBezTo>
                  <a:cubicBezTo>
                    <a:pt x="115" y="77"/>
                    <a:pt x="115" y="76"/>
                    <a:pt x="114" y="75"/>
                  </a:cubicBezTo>
                  <a:cubicBezTo>
                    <a:pt x="113" y="73"/>
                    <a:pt x="113" y="72"/>
                    <a:pt x="113" y="70"/>
                  </a:cubicBezTo>
                  <a:cubicBezTo>
                    <a:pt x="113" y="68"/>
                    <a:pt x="113" y="66"/>
                    <a:pt x="113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1" y="63"/>
                    <a:pt x="111" y="64"/>
                    <a:pt x="111" y="65"/>
                  </a:cubicBezTo>
                  <a:cubicBezTo>
                    <a:pt x="111" y="65"/>
                    <a:pt x="111" y="66"/>
                    <a:pt x="111" y="66"/>
                  </a:cubicBezTo>
                  <a:cubicBezTo>
                    <a:pt x="112" y="67"/>
                    <a:pt x="111" y="67"/>
                    <a:pt x="111" y="67"/>
                  </a:cubicBezTo>
                  <a:cubicBezTo>
                    <a:pt x="111" y="67"/>
                    <a:pt x="111" y="68"/>
                    <a:pt x="111" y="68"/>
                  </a:cubicBezTo>
                  <a:cubicBezTo>
                    <a:pt x="111" y="69"/>
                    <a:pt x="111" y="70"/>
                    <a:pt x="112" y="71"/>
                  </a:cubicBezTo>
                  <a:cubicBezTo>
                    <a:pt x="113" y="76"/>
                    <a:pt x="115" y="81"/>
                    <a:pt x="117" y="85"/>
                  </a:cubicBezTo>
                  <a:cubicBezTo>
                    <a:pt x="117" y="85"/>
                    <a:pt x="117" y="86"/>
                    <a:pt x="117" y="86"/>
                  </a:cubicBezTo>
                  <a:cubicBezTo>
                    <a:pt x="118" y="88"/>
                    <a:pt x="120" y="89"/>
                    <a:pt x="121" y="91"/>
                  </a:cubicBezTo>
                  <a:cubicBezTo>
                    <a:pt x="121" y="91"/>
                    <a:pt x="122" y="92"/>
                    <a:pt x="122" y="92"/>
                  </a:cubicBezTo>
                  <a:cubicBezTo>
                    <a:pt x="124" y="94"/>
                    <a:pt x="126" y="95"/>
                    <a:pt x="128" y="96"/>
                  </a:cubicBezTo>
                  <a:cubicBezTo>
                    <a:pt x="128" y="96"/>
                    <a:pt x="128" y="96"/>
                    <a:pt x="129" y="97"/>
                  </a:cubicBezTo>
                  <a:cubicBezTo>
                    <a:pt x="129" y="97"/>
                    <a:pt x="129" y="98"/>
                    <a:pt x="128" y="99"/>
                  </a:cubicBezTo>
                  <a:cubicBezTo>
                    <a:pt x="127" y="99"/>
                    <a:pt x="127" y="99"/>
                    <a:pt x="126" y="99"/>
                  </a:cubicBezTo>
                  <a:cubicBezTo>
                    <a:pt x="126" y="98"/>
                    <a:pt x="125" y="98"/>
                    <a:pt x="125" y="97"/>
                  </a:cubicBezTo>
                  <a:cubicBezTo>
                    <a:pt x="124" y="97"/>
                    <a:pt x="123" y="96"/>
                    <a:pt x="122" y="95"/>
                  </a:cubicBezTo>
                  <a:cubicBezTo>
                    <a:pt x="121" y="93"/>
                    <a:pt x="119" y="92"/>
                    <a:pt x="118" y="90"/>
                  </a:cubicBezTo>
                  <a:cubicBezTo>
                    <a:pt x="117" y="89"/>
                    <a:pt x="116" y="87"/>
                    <a:pt x="115" y="86"/>
                  </a:cubicBezTo>
                  <a:cubicBezTo>
                    <a:pt x="114" y="83"/>
                    <a:pt x="113" y="81"/>
                    <a:pt x="112" y="78"/>
                  </a:cubicBezTo>
                  <a:cubicBezTo>
                    <a:pt x="111" y="76"/>
                    <a:pt x="111" y="75"/>
                    <a:pt x="111" y="74"/>
                  </a:cubicBezTo>
                  <a:cubicBezTo>
                    <a:pt x="110" y="72"/>
                    <a:pt x="110" y="70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9"/>
                  </a:cubicBezTo>
                  <a:cubicBezTo>
                    <a:pt x="109" y="71"/>
                    <a:pt x="110" y="73"/>
                    <a:pt x="110" y="75"/>
                  </a:cubicBezTo>
                  <a:cubicBezTo>
                    <a:pt x="111" y="80"/>
                    <a:pt x="112" y="84"/>
                    <a:pt x="114" y="88"/>
                  </a:cubicBezTo>
                  <a:cubicBezTo>
                    <a:pt x="114" y="88"/>
                    <a:pt x="114" y="88"/>
                    <a:pt x="114" y="89"/>
                  </a:cubicBezTo>
                  <a:cubicBezTo>
                    <a:pt x="115" y="90"/>
                    <a:pt x="116" y="91"/>
                    <a:pt x="117" y="93"/>
                  </a:cubicBezTo>
                  <a:cubicBezTo>
                    <a:pt x="118" y="94"/>
                    <a:pt x="119" y="94"/>
                    <a:pt x="119" y="95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0" y="97"/>
                    <a:pt x="120" y="97"/>
                    <a:pt x="120" y="98"/>
                  </a:cubicBezTo>
                  <a:cubicBezTo>
                    <a:pt x="119" y="98"/>
                    <a:pt x="119" y="98"/>
                    <a:pt x="119" y="97"/>
                  </a:cubicBezTo>
                  <a:cubicBezTo>
                    <a:pt x="118" y="97"/>
                    <a:pt x="118" y="97"/>
                    <a:pt x="118" y="96"/>
                  </a:cubicBezTo>
                  <a:cubicBezTo>
                    <a:pt x="117" y="95"/>
                    <a:pt x="117" y="95"/>
                    <a:pt x="116" y="94"/>
                  </a:cubicBezTo>
                  <a:cubicBezTo>
                    <a:pt x="116" y="93"/>
                    <a:pt x="115" y="93"/>
                    <a:pt x="115" y="93"/>
                  </a:cubicBezTo>
                  <a:cubicBezTo>
                    <a:pt x="114" y="94"/>
                    <a:pt x="114" y="93"/>
                    <a:pt x="113" y="93"/>
                  </a:cubicBezTo>
                  <a:cubicBezTo>
                    <a:pt x="113" y="94"/>
                    <a:pt x="113" y="95"/>
                    <a:pt x="112" y="96"/>
                  </a:cubicBezTo>
                  <a:cubicBezTo>
                    <a:pt x="112" y="96"/>
                    <a:pt x="111" y="96"/>
                    <a:pt x="112" y="97"/>
                  </a:cubicBezTo>
                  <a:cubicBezTo>
                    <a:pt x="112" y="97"/>
                    <a:pt x="111" y="98"/>
                    <a:pt x="111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09" y="100"/>
                    <a:pt x="107" y="102"/>
                    <a:pt x="106" y="104"/>
                  </a:cubicBezTo>
                  <a:cubicBezTo>
                    <a:pt x="105" y="104"/>
                    <a:pt x="105" y="104"/>
                    <a:pt x="106" y="105"/>
                  </a:cubicBezTo>
                  <a:cubicBezTo>
                    <a:pt x="106" y="105"/>
                    <a:pt x="106" y="106"/>
                    <a:pt x="105" y="106"/>
                  </a:cubicBezTo>
                  <a:cubicBezTo>
                    <a:pt x="105" y="107"/>
                    <a:pt x="104" y="107"/>
                    <a:pt x="103" y="107"/>
                  </a:cubicBezTo>
                  <a:cubicBezTo>
                    <a:pt x="102" y="106"/>
                    <a:pt x="102" y="105"/>
                    <a:pt x="102" y="104"/>
                  </a:cubicBezTo>
                  <a:cubicBezTo>
                    <a:pt x="102" y="103"/>
                    <a:pt x="103" y="103"/>
                    <a:pt x="103" y="102"/>
                  </a:cubicBezTo>
                  <a:cubicBezTo>
                    <a:pt x="105" y="101"/>
                    <a:pt x="107" y="99"/>
                    <a:pt x="108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96"/>
                    <a:pt x="108" y="96"/>
                    <a:pt x="107" y="95"/>
                  </a:cubicBezTo>
                  <a:cubicBezTo>
                    <a:pt x="107" y="95"/>
                    <a:pt x="107" y="95"/>
                    <a:pt x="106" y="95"/>
                  </a:cubicBezTo>
                  <a:cubicBezTo>
                    <a:pt x="105" y="95"/>
                    <a:pt x="104" y="96"/>
                    <a:pt x="103" y="96"/>
                  </a:cubicBezTo>
                  <a:cubicBezTo>
                    <a:pt x="102" y="96"/>
                    <a:pt x="101" y="97"/>
                    <a:pt x="99" y="97"/>
                  </a:cubicBezTo>
                  <a:cubicBezTo>
                    <a:pt x="99" y="97"/>
                    <a:pt x="98" y="97"/>
                    <a:pt x="98" y="97"/>
                  </a:cubicBezTo>
                  <a:cubicBezTo>
                    <a:pt x="97" y="97"/>
                    <a:pt x="97" y="96"/>
                    <a:pt x="97" y="95"/>
                  </a:cubicBezTo>
                  <a:cubicBezTo>
                    <a:pt x="97" y="95"/>
                    <a:pt x="97" y="95"/>
                    <a:pt x="98" y="94"/>
                  </a:cubicBezTo>
                  <a:cubicBezTo>
                    <a:pt x="98" y="94"/>
                    <a:pt x="98" y="94"/>
                    <a:pt x="98" y="94"/>
                  </a:cubicBezTo>
                  <a:cubicBezTo>
                    <a:pt x="98" y="93"/>
                    <a:pt x="97" y="93"/>
                    <a:pt x="97" y="92"/>
                  </a:cubicBezTo>
                  <a:cubicBezTo>
                    <a:pt x="97" y="92"/>
                    <a:pt x="97" y="92"/>
                    <a:pt x="96" y="92"/>
                  </a:cubicBezTo>
                  <a:cubicBezTo>
                    <a:pt x="96" y="93"/>
                    <a:pt x="95" y="93"/>
                    <a:pt x="94" y="93"/>
                  </a:cubicBezTo>
                  <a:cubicBezTo>
                    <a:pt x="91" y="93"/>
                    <a:pt x="89" y="93"/>
                    <a:pt x="87" y="94"/>
                  </a:cubicBezTo>
                  <a:cubicBezTo>
                    <a:pt x="86" y="94"/>
                    <a:pt x="85" y="94"/>
                    <a:pt x="85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4" y="94"/>
                    <a:pt x="84" y="93"/>
                    <a:pt x="84" y="93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5" y="93"/>
                    <a:pt x="86" y="93"/>
                    <a:pt x="87" y="93"/>
                  </a:cubicBezTo>
                  <a:cubicBezTo>
                    <a:pt x="88" y="93"/>
                    <a:pt x="89" y="93"/>
                    <a:pt x="90" y="93"/>
                  </a:cubicBezTo>
                  <a:cubicBezTo>
                    <a:pt x="90" y="93"/>
                    <a:pt x="90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85" y="92"/>
                    <a:pt x="80" y="92"/>
                    <a:pt x="75" y="92"/>
                  </a:cubicBezTo>
                  <a:cubicBezTo>
                    <a:pt x="75" y="92"/>
                    <a:pt x="74" y="92"/>
                    <a:pt x="74" y="92"/>
                  </a:cubicBezTo>
                  <a:cubicBezTo>
                    <a:pt x="73" y="92"/>
                    <a:pt x="73" y="91"/>
                    <a:pt x="73" y="90"/>
                  </a:cubicBezTo>
                  <a:cubicBezTo>
                    <a:pt x="73" y="90"/>
                    <a:pt x="73" y="89"/>
                    <a:pt x="74" y="89"/>
                  </a:cubicBezTo>
                  <a:cubicBezTo>
                    <a:pt x="74" y="89"/>
                    <a:pt x="75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7" y="90"/>
                    <a:pt x="78" y="90"/>
                    <a:pt x="80" y="90"/>
                  </a:cubicBezTo>
                  <a:cubicBezTo>
                    <a:pt x="85" y="91"/>
                    <a:pt x="90" y="91"/>
                    <a:pt x="95" y="91"/>
                  </a:cubicBezTo>
                  <a:cubicBezTo>
                    <a:pt x="95" y="91"/>
                    <a:pt x="96" y="91"/>
                    <a:pt x="96" y="91"/>
                  </a:cubicBezTo>
                  <a:cubicBezTo>
                    <a:pt x="95" y="90"/>
                    <a:pt x="95" y="89"/>
                    <a:pt x="94" y="89"/>
                  </a:cubicBezTo>
                  <a:cubicBezTo>
                    <a:pt x="94" y="89"/>
                    <a:pt x="93" y="89"/>
                    <a:pt x="92" y="89"/>
                  </a:cubicBezTo>
                  <a:cubicBezTo>
                    <a:pt x="91" y="90"/>
                    <a:pt x="91" y="90"/>
                    <a:pt x="90" y="90"/>
                  </a:cubicBezTo>
                  <a:cubicBezTo>
                    <a:pt x="90" y="90"/>
                    <a:pt x="90" y="90"/>
                    <a:pt x="89" y="89"/>
                  </a:cubicBezTo>
                  <a:cubicBezTo>
                    <a:pt x="89" y="89"/>
                    <a:pt x="89" y="88"/>
                    <a:pt x="90" y="88"/>
                  </a:cubicBezTo>
                  <a:cubicBezTo>
                    <a:pt x="90" y="88"/>
                    <a:pt x="90" y="87"/>
                    <a:pt x="90" y="87"/>
                  </a:cubicBezTo>
                  <a:cubicBezTo>
                    <a:pt x="90" y="87"/>
                    <a:pt x="91" y="86"/>
                    <a:pt x="92" y="86"/>
                  </a:cubicBezTo>
                  <a:cubicBezTo>
                    <a:pt x="92" y="86"/>
                    <a:pt x="92" y="86"/>
                    <a:pt x="92" y="85"/>
                  </a:cubicBezTo>
                  <a:cubicBezTo>
                    <a:pt x="92" y="85"/>
                    <a:pt x="91" y="85"/>
                    <a:pt x="91" y="85"/>
                  </a:cubicBezTo>
                  <a:cubicBezTo>
                    <a:pt x="89" y="86"/>
                    <a:pt x="87" y="86"/>
                    <a:pt x="85" y="86"/>
                  </a:cubicBezTo>
                  <a:cubicBezTo>
                    <a:pt x="78" y="86"/>
                    <a:pt x="70" y="87"/>
                    <a:pt x="63" y="86"/>
                  </a:cubicBezTo>
                  <a:cubicBezTo>
                    <a:pt x="61" y="86"/>
                    <a:pt x="58" y="86"/>
                    <a:pt x="55" y="85"/>
                  </a:cubicBezTo>
                  <a:cubicBezTo>
                    <a:pt x="55" y="85"/>
                    <a:pt x="54" y="85"/>
                    <a:pt x="54" y="84"/>
                  </a:cubicBezTo>
                  <a:cubicBezTo>
                    <a:pt x="54" y="84"/>
                    <a:pt x="53" y="84"/>
                    <a:pt x="54" y="83"/>
                  </a:cubicBezTo>
                  <a:cubicBezTo>
                    <a:pt x="54" y="83"/>
                    <a:pt x="54" y="83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9" y="84"/>
                    <a:pt x="63" y="84"/>
                    <a:pt x="67" y="85"/>
                  </a:cubicBezTo>
                  <a:cubicBezTo>
                    <a:pt x="72" y="85"/>
                    <a:pt x="77" y="85"/>
                    <a:pt x="82" y="84"/>
                  </a:cubicBezTo>
                  <a:cubicBezTo>
                    <a:pt x="85" y="84"/>
                    <a:pt x="87" y="83"/>
                    <a:pt x="89" y="82"/>
                  </a:cubicBezTo>
                  <a:cubicBezTo>
                    <a:pt x="89" y="82"/>
                    <a:pt x="89" y="82"/>
                    <a:pt x="89" y="81"/>
                  </a:cubicBezTo>
                  <a:cubicBezTo>
                    <a:pt x="89" y="81"/>
                    <a:pt x="89" y="80"/>
                    <a:pt x="90" y="80"/>
                  </a:cubicBezTo>
                  <a:cubicBezTo>
                    <a:pt x="90" y="80"/>
                    <a:pt x="90" y="79"/>
                    <a:pt x="90" y="79"/>
                  </a:cubicBezTo>
                  <a:cubicBezTo>
                    <a:pt x="90" y="79"/>
                    <a:pt x="90" y="78"/>
                    <a:pt x="90" y="78"/>
                  </a:cubicBezTo>
                  <a:cubicBezTo>
                    <a:pt x="90" y="77"/>
                    <a:pt x="90" y="76"/>
                    <a:pt x="90" y="75"/>
                  </a:cubicBezTo>
                  <a:cubicBezTo>
                    <a:pt x="90" y="72"/>
                    <a:pt x="90" y="70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88" y="67"/>
                    <a:pt x="87" y="67"/>
                    <a:pt x="86" y="67"/>
                  </a:cubicBezTo>
                  <a:cubicBezTo>
                    <a:pt x="82" y="67"/>
                    <a:pt x="78" y="67"/>
                    <a:pt x="73" y="67"/>
                  </a:cubicBezTo>
                  <a:cubicBezTo>
                    <a:pt x="70" y="66"/>
                    <a:pt x="66" y="66"/>
                    <a:pt x="62" y="66"/>
                  </a:cubicBezTo>
                  <a:cubicBezTo>
                    <a:pt x="59" y="66"/>
                    <a:pt x="56" y="66"/>
                    <a:pt x="54" y="65"/>
                  </a:cubicBezTo>
                  <a:cubicBezTo>
                    <a:pt x="53" y="65"/>
                    <a:pt x="53" y="65"/>
                    <a:pt x="52" y="65"/>
                  </a:cubicBezTo>
                  <a:cubicBezTo>
                    <a:pt x="52" y="66"/>
                    <a:pt x="52" y="66"/>
                    <a:pt x="52" y="67"/>
                  </a:cubicBezTo>
                  <a:cubicBezTo>
                    <a:pt x="51" y="67"/>
                    <a:pt x="51" y="67"/>
                    <a:pt x="51" y="68"/>
                  </a:cubicBezTo>
                  <a:cubicBezTo>
                    <a:pt x="51" y="69"/>
                    <a:pt x="51" y="70"/>
                    <a:pt x="52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5"/>
                    <a:pt x="51" y="77"/>
                    <a:pt x="49" y="79"/>
                  </a:cubicBezTo>
                  <a:cubicBezTo>
                    <a:pt x="49" y="80"/>
                    <a:pt x="48" y="80"/>
                    <a:pt x="48" y="81"/>
                  </a:cubicBezTo>
                  <a:cubicBezTo>
                    <a:pt x="47" y="83"/>
                    <a:pt x="46" y="84"/>
                    <a:pt x="46" y="85"/>
                  </a:cubicBezTo>
                  <a:cubicBezTo>
                    <a:pt x="43" y="88"/>
                    <a:pt x="41" y="91"/>
                    <a:pt x="37" y="92"/>
                  </a:cubicBezTo>
                  <a:cubicBezTo>
                    <a:pt x="36" y="93"/>
                    <a:pt x="35" y="94"/>
                    <a:pt x="33" y="95"/>
                  </a:cubicBezTo>
                  <a:cubicBezTo>
                    <a:pt x="31" y="97"/>
                    <a:pt x="28" y="98"/>
                    <a:pt x="25" y="100"/>
                  </a:cubicBezTo>
                  <a:cubicBezTo>
                    <a:pt x="20" y="102"/>
                    <a:pt x="17" y="106"/>
                    <a:pt x="14" y="110"/>
                  </a:cubicBezTo>
                  <a:cubicBezTo>
                    <a:pt x="13" y="111"/>
                    <a:pt x="12" y="112"/>
                    <a:pt x="12" y="113"/>
                  </a:cubicBezTo>
                  <a:cubicBezTo>
                    <a:pt x="11" y="116"/>
                    <a:pt x="10" y="118"/>
                    <a:pt x="9" y="121"/>
                  </a:cubicBezTo>
                  <a:cubicBezTo>
                    <a:pt x="9" y="124"/>
                    <a:pt x="9" y="127"/>
                    <a:pt x="8" y="130"/>
                  </a:cubicBezTo>
                  <a:cubicBezTo>
                    <a:pt x="8" y="133"/>
                    <a:pt x="8" y="135"/>
                    <a:pt x="8" y="138"/>
                  </a:cubicBezTo>
                  <a:cubicBezTo>
                    <a:pt x="7" y="141"/>
                    <a:pt x="7" y="143"/>
                    <a:pt x="7" y="146"/>
                  </a:cubicBezTo>
                  <a:cubicBezTo>
                    <a:pt x="6" y="152"/>
                    <a:pt x="6" y="157"/>
                    <a:pt x="6" y="163"/>
                  </a:cubicBezTo>
                  <a:cubicBezTo>
                    <a:pt x="6" y="169"/>
                    <a:pt x="6" y="175"/>
                    <a:pt x="6" y="180"/>
                  </a:cubicBezTo>
                  <a:cubicBezTo>
                    <a:pt x="6" y="190"/>
                    <a:pt x="7" y="199"/>
                    <a:pt x="7" y="209"/>
                  </a:cubicBezTo>
                  <a:cubicBezTo>
                    <a:pt x="7" y="212"/>
                    <a:pt x="7" y="216"/>
                    <a:pt x="8" y="219"/>
                  </a:cubicBezTo>
                  <a:cubicBezTo>
                    <a:pt x="8" y="222"/>
                    <a:pt x="9" y="226"/>
                    <a:pt x="11" y="229"/>
                  </a:cubicBezTo>
                  <a:cubicBezTo>
                    <a:pt x="12" y="233"/>
                    <a:pt x="13" y="237"/>
                    <a:pt x="14" y="240"/>
                  </a:cubicBezTo>
                  <a:cubicBezTo>
                    <a:pt x="16" y="244"/>
                    <a:pt x="18" y="247"/>
                    <a:pt x="21" y="250"/>
                  </a:cubicBezTo>
                  <a:cubicBezTo>
                    <a:pt x="23" y="253"/>
                    <a:pt x="26" y="255"/>
                    <a:pt x="29" y="256"/>
                  </a:cubicBezTo>
                  <a:cubicBezTo>
                    <a:pt x="31" y="256"/>
                    <a:pt x="32" y="257"/>
                    <a:pt x="33" y="257"/>
                  </a:cubicBezTo>
                  <a:cubicBezTo>
                    <a:pt x="38" y="259"/>
                    <a:pt x="43" y="259"/>
                    <a:pt x="48" y="260"/>
                  </a:cubicBezTo>
                  <a:cubicBezTo>
                    <a:pt x="52" y="260"/>
                    <a:pt x="56" y="261"/>
                    <a:pt x="59" y="261"/>
                  </a:cubicBezTo>
                  <a:cubicBezTo>
                    <a:pt x="62" y="261"/>
                    <a:pt x="65" y="261"/>
                    <a:pt x="68" y="261"/>
                  </a:cubicBezTo>
                  <a:cubicBezTo>
                    <a:pt x="78" y="261"/>
                    <a:pt x="88" y="261"/>
                    <a:pt x="98" y="261"/>
                  </a:cubicBezTo>
                  <a:cubicBezTo>
                    <a:pt x="100" y="261"/>
                    <a:pt x="102" y="260"/>
                    <a:pt x="105" y="260"/>
                  </a:cubicBezTo>
                  <a:cubicBezTo>
                    <a:pt x="106" y="260"/>
                    <a:pt x="107" y="260"/>
                    <a:pt x="108" y="260"/>
                  </a:cubicBezTo>
                  <a:cubicBezTo>
                    <a:pt x="107" y="260"/>
                    <a:pt x="107" y="260"/>
                    <a:pt x="107" y="260"/>
                  </a:cubicBezTo>
                  <a:cubicBezTo>
                    <a:pt x="106" y="259"/>
                    <a:pt x="106" y="258"/>
                    <a:pt x="107" y="257"/>
                  </a:cubicBezTo>
                  <a:cubicBezTo>
                    <a:pt x="107" y="257"/>
                    <a:pt x="108" y="256"/>
                    <a:pt x="108" y="256"/>
                  </a:cubicBezTo>
                  <a:cubicBezTo>
                    <a:pt x="109" y="255"/>
                    <a:pt x="109" y="255"/>
                    <a:pt x="110" y="254"/>
                  </a:cubicBezTo>
                  <a:cubicBezTo>
                    <a:pt x="110" y="254"/>
                    <a:pt x="110" y="254"/>
                    <a:pt x="109" y="254"/>
                  </a:cubicBezTo>
                  <a:cubicBezTo>
                    <a:pt x="109" y="254"/>
                    <a:pt x="109" y="254"/>
                    <a:pt x="109" y="254"/>
                  </a:cubicBezTo>
                  <a:cubicBezTo>
                    <a:pt x="106" y="255"/>
                    <a:pt x="103" y="256"/>
                    <a:pt x="100" y="257"/>
                  </a:cubicBezTo>
                  <a:cubicBezTo>
                    <a:pt x="98" y="257"/>
                    <a:pt x="97" y="257"/>
                    <a:pt x="95" y="257"/>
                  </a:cubicBezTo>
                  <a:cubicBezTo>
                    <a:pt x="94" y="257"/>
                    <a:pt x="93" y="257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0" y="257"/>
                    <a:pt x="88" y="258"/>
                    <a:pt x="86" y="259"/>
                  </a:cubicBezTo>
                  <a:cubicBezTo>
                    <a:pt x="86" y="259"/>
                    <a:pt x="85" y="259"/>
                    <a:pt x="85" y="259"/>
                  </a:cubicBezTo>
                  <a:cubicBezTo>
                    <a:pt x="85" y="259"/>
                    <a:pt x="84" y="259"/>
                    <a:pt x="83" y="259"/>
                  </a:cubicBezTo>
                  <a:cubicBezTo>
                    <a:pt x="83" y="258"/>
                    <a:pt x="83" y="258"/>
                    <a:pt x="83" y="257"/>
                  </a:cubicBezTo>
                  <a:cubicBezTo>
                    <a:pt x="83" y="256"/>
                    <a:pt x="83" y="256"/>
                    <a:pt x="84" y="256"/>
                  </a:cubicBezTo>
                  <a:cubicBezTo>
                    <a:pt x="85" y="256"/>
                    <a:pt x="87" y="256"/>
                    <a:pt x="88" y="255"/>
                  </a:cubicBezTo>
                  <a:cubicBezTo>
                    <a:pt x="93" y="254"/>
                    <a:pt x="98" y="251"/>
                    <a:pt x="103" y="249"/>
                  </a:cubicBezTo>
                  <a:cubicBezTo>
                    <a:pt x="105" y="248"/>
                    <a:pt x="107" y="247"/>
                    <a:pt x="109" y="246"/>
                  </a:cubicBezTo>
                  <a:cubicBezTo>
                    <a:pt x="113" y="244"/>
                    <a:pt x="116" y="243"/>
                    <a:pt x="119" y="241"/>
                  </a:cubicBezTo>
                  <a:cubicBezTo>
                    <a:pt x="120" y="241"/>
                    <a:pt x="120" y="240"/>
                    <a:pt x="121" y="240"/>
                  </a:cubicBezTo>
                  <a:cubicBezTo>
                    <a:pt x="121" y="239"/>
                    <a:pt x="120" y="238"/>
                    <a:pt x="120" y="237"/>
                  </a:cubicBezTo>
                  <a:cubicBezTo>
                    <a:pt x="120" y="237"/>
                    <a:pt x="119" y="238"/>
                    <a:pt x="119" y="238"/>
                  </a:cubicBezTo>
                  <a:cubicBezTo>
                    <a:pt x="119" y="238"/>
                    <a:pt x="119" y="239"/>
                    <a:pt x="119" y="239"/>
                  </a:cubicBezTo>
                  <a:cubicBezTo>
                    <a:pt x="119" y="239"/>
                    <a:pt x="118" y="240"/>
                    <a:pt x="118" y="240"/>
                  </a:cubicBezTo>
                  <a:cubicBezTo>
                    <a:pt x="117" y="240"/>
                    <a:pt x="117" y="240"/>
                    <a:pt x="117" y="240"/>
                  </a:cubicBezTo>
                  <a:cubicBezTo>
                    <a:pt x="116" y="240"/>
                    <a:pt x="116" y="240"/>
                    <a:pt x="115" y="240"/>
                  </a:cubicBezTo>
                  <a:cubicBezTo>
                    <a:pt x="114" y="241"/>
                    <a:pt x="114" y="241"/>
                    <a:pt x="113" y="241"/>
                  </a:cubicBezTo>
                  <a:cubicBezTo>
                    <a:pt x="110" y="242"/>
                    <a:pt x="107" y="244"/>
                    <a:pt x="105" y="245"/>
                  </a:cubicBezTo>
                  <a:cubicBezTo>
                    <a:pt x="101" y="246"/>
                    <a:pt x="97" y="248"/>
                    <a:pt x="93" y="249"/>
                  </a:cubicBezTo>
                  <a:cubicBezTo>
                    <a:pt x="88" y="250"/>
                    <a:pt x="83" y="251"/>
                    <a:pt x="79" y="252"/>
                  </a:cubicBezTo>
                  <a:cubicBezTo>
                    <a:pt x="78" y="252"/>
                    <a:pt x="78" y="252"/>
                    <a:pt x="78" y="252"/>
                  </a:cubicBezTo>
                  <a:cubicBezTo>
                    <a:pt x="77" y="252"/>
                    <a:pt x="77" y="251"/>
                    <a:pt x="77" y="250"/>
                  </a:cubicBezTo>
                  <a:cubicBezTo>
                    <a:pt x="77" y="249"/>
                    <a:pt x="78" y="249"/>
                    <a:pt x="79" y="249"/>
                  </a:cubicBezTo>
                  <a:cubicBezTo>
                    <a:pt x="79" y="249"/>
                    <a:pt x="79" y="249"/>
                    <a:pt x="79" y="249"/>
                  </a:cubicBezTo>
                  <a:cubicBezTo>
                    <a:pt x="82" y="249"/>
                    <a:pt x="84" y="249"/>
                    <a:pt x="86" y="249"/>
                  </a:cubicBezTo>
                  <a:cubicBezTo>
                    <a:pt x="89" y="248"/>
                    <a:pt x="92" y="247"/>
                    <a:pt x="95" y="247"/>
                  </a:cubicBezTo>
                  <a:cubicBezTo>
                    <a:pt x="99" y="245"/>
                    <a:pt x="103" y="244"/>
                    <a:pt x="107" y="242"/>
                  </a:cubicBezTo>
                  <a:cubicBezTo>
                    <a:pt x="107" y="242"/>
                    <a:pt x="108" y="242"/>
                    <a:pt x="108" y="242"/>
                  </a:cubicBezTo>
                  <a:cubicBezTo>
                    <a:pt x="108" y="241"/>
                    <a:pt x="108" y="241"/>
                    <a:pt x="109" y="240"/>
                  </a:cubicBezTo>
                  <a:cubicBezTo>
                    <a:pt x="112" y="239"/>
                    <a:pt x="115" y="237"/>
                    <a:pt x="118" y="235"/>
                  </a:cubicBezTo>
                  <a:cubicBezTo>
                    <a:pt x="119" y="235"/>
                    <a:pt x="119" y="235"/>
                    <a:pt x="120" y="235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3"/>
                    <a:pt x="120" y="233"/>
                    <a:pt x="120" y="232"/>
                  </a:cubicBezTo>
                  <a:cubicBezTo>
                    <a:pt x="120" y="232"/>
                    <a:pt x="119" y="232"/>
                    <a:pt x="119" y="232"/>
                  </a:cubicBezTo>
                  <a:cubicBezTo>
                    <a:pt x="117" y="233"/>
                    <a:pt x="114" y="233"/>
                    <a:pt x="112" y="234"/>
                  </a:cubicBezTo>
                  <a:cubicBezTo>
                    <a:pt x="108" y="235"/>
                    <a:pt x="105" y="235"/>
                    <a:pt x="102" y="236"/>
                  </a:cubicBezTo>
                  <a:cubicBezTo>
                    <a:pt x="98" y="236"/>
                    <a:pt x="94" y="237"/>
                    <a:pt x="90" y="237"/>
                  </a:cubicBezTo>
                  <a:cubicBezTo>
                    <a:pt x="88" y="237"/>
                    <a:pt x="85" y="237"/>
                    <a:pt x="82" y="237"/>
                  </a:cubicBezTo>
                  <a:cubicBezTo>
                    <a:pt x="78" y="237"/>
                    <a:pt x="74" y="237"/>
                    <a:pt x="70" y="237"/>
                  </a:cubicBezTo>
                  <a:cubicBezTo>
                    <a:pt x="67" y="237"/>
                    <a:pt x="65" y="237"/>
                    <a:pt x="62" y="237"/>
                  </a:cubicBezTo>
                  <a:cubicBezTo>
                    <a:pt x="57" y="237"/>
                    <a:pt x="52" y="238"/>
                    <a:pt x="47" y="238"/>
                  </a:cubicBezTo>
                  <a:cubicBezTo>
                    <a:pt x="46" y="238"/>
                    <a:pt x="44" y="237"/>
                    <a:pt x="43" y="236"/>
                  </a:cubicBezTo>
                  <a:cubicBezTo>
                    <a:pt x="41" y="235"/>
                    <a:pt x="40" y="234"/>
                    <a:pt x="39" y="233"/>
                  </a:cubicBezTo>
                  <a:cubicBezTo>
                    <a:pt x="36" y="231"/>
                    <a:pt x="34" y="228"/>
                    <a:pt x="32" y="225"/>
                  </a:cubicBezTo>
                  <a:cubicBezTo>
                    <a:pt x="32" y="224"/>
                    <a:pt x="32" y="224"/>
                    <a:pt x="32" y="223"/>
                  </a:cubicBezTo>
                  <a:cubicBezTo>
                    <a:pt x="30" y="219"/>
                    <a:pt x="29" y="215"/>
                    <a:pt x="29" y="211"/>
                  </a:cubicBezTo>
                  <a:cubicBezTo>
                    <a:pt x="28" y="208"/>
                    <a:pt x="28" y="204"/>
                    <a:pt x="28" y="200"/>
                  </a:cubicBezTo>
                  <a:cubicBezTo>
                    <a:pt x="27" y="196"/>
                    <a:pt x="27" y="192"/>
                    <a:pt x="27" y="188"/>
                  </a:cubicBezTo>
                  <a:cubicBezTo>
                    <a:pt x="27" y="185"/>
                    <a:pt x="27" y="181"/>
                    <a:pt x="27" y="177"/>
                  </a:cubicBezTo>
                  <a:cubicBezTo>
                    <a:pt x="27" y="175"/>
                    <a:pt x="27" y="172"/>
                    <a:pt x="27" y="170"/>
                  </a:cubicBezTo>
                  <a:cubicBezTo>
                    <a:pt x="26" y="165"/>
                    <a:pt x="26" y="159"/>
                    <a:pt x="26" y="154"/>
                  </a:cubicBezTo>
                  <a:cubicBezTo>
                    <a:pt x="26" y="153"/>
                    <a:pt x="26" y="152"/>
                    <a:pt x="26" y="152"/>
                  </a:cubicBezTo>
                  <a:cubicBezTo>
                    <a:pt x="25" y="149"/>
                    <a:pt x="25" y="146"/>
                    <a:pt x="25" y="143"/>
                  </a:cubicBezTo>
                  <a:cubicBezTo>
                    <a:pt x="25" y="142"/>
                    <a:pt x="25" y="142"/>
                    <a:pt x="25" y="141"/>
                  </a:cubicBezTo>
                  <a:cubicBezTo>
                    <a:pt x="26" y="138"/>
                    <a:pt x="26" y="135"/>
                    <a:pt x="27" y="132"/>
                  </a:cubicBezTo>
                  <a:cubicBezTo>
                    <a:pt x="28" y="130"/>
                    <a:pt x="29" y="128"/>
                    <a:pt x="30" y="127"/>
                  </a:cubicBezTo>
                  <a:cubicBezTo>
                    <a:pt x="32" y="125"/>
                    <a:pt x="34" y="123"/>
                    <a:pt x="36" y="122"/>
                  </a:cubicBezTo>
                  <a:cubicBezTo>
                    <a:pt x="38" y="121"/>
                    <a:pt x="40" y="121"/>
                    <a:pt x="41" y="121"/>
                  </a:cubicBezTo>
                  <a:cubicBezTo>
                    <a:pt x="43" y="120"/>
                    <a:pt x="44" y="120"/>
                    <a:pt x="45" y="119"/>
                  </a:cubicBezTo>
                  <a:cubicBezTo>
                    <a:pt x="45" y="118"/>
                    <a:pt x="46" y="118"/>
                    <a:pt x="47" y="118"/>
                  </a:cubicBezTo>
                  <a:cubicBezTo>
                    <a:pt x="47" y="119"/>
                    <a:pt x="47" y="119"/>
                    <a:pt x="48" y="119"/>
                  </a:cubicBezTo>
                  <a:cubicBezTo>
                    <a:pt x="48" y="119"/>
                    <a:pt x="49" y="118"/>
                    <a:pt x="49" y="118"/>
                  </a:cubicBezTo>
                  <a:cubicBezTo>
                    <a:pt x="50" y="118"/>
                    <a:pt x="50" y="119"/>
                    <a:pt x="51" y="119"/>
                  </a:cubicBezTo>
                  <a:cubicBezTo>
                    <a:pt x="52" y="120"/>
                    <a:pt x="54" y="119"/>
                    <a:pt x="56" y="119"/>
                  </a:cubicBezTo>
                  <a:cubicBezTo>
                    <a:pt x="60" y="119"/>
                    <a:pt x="64" y="118"/>
                    <a:pt x="68" y="118"/>
                  </a:cubicBezTo>
                  <a:cubicBezTo>
                    <a:pt x="70" y="118"/>
                    <a:pt x="71" y="117"/>
                    <a:pt x="73" y="117"/>
                  </a:cubicBezTo>
                  <a:cubicBezTo>
                    <a:pt x="76" y="117"/>
                    <a:pt x="79" y="117"/>
                    <a:pt x="82" y="116"/>
                  </a:cubicBezTo>
                  <a:cubicBezTo>
                    <a:pt x="87" y="116"/>
                    <a:pt x="91" y="116"/>
                    <a:pt x="95" y="116"/>
                  </a:cubicBezTo>
                  <a:cubicBezTo>
                    <a:pt x="97" y="116"/>
                    <a:pt x="99" y="116"/>
                    <a:pt x="101" y="116"/>
                  </a:cubicBezTo>
                  <a:cubicBezTo>
                    <a:pt x="105" y="116"/>
                    <a:pt x="109" y="115"/>
                    <a:pt x="113" y="115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7" y="113"/>
                    <a:pt x="120" y="111"/>
                    <a:pt x="122" y="109"/>
                  </a:cubicBezTo>
                  <a:cubicBezTo>
                    <a:pt x="123" y="109"/>
                    <a:pt x="123" y="108"/>
                    <a:pt x="124" y="108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5" y="106"/>
                    <a:pt x="125" y="105"/>
                    <a:pt x="126" y="105"/>
                  </a:cubicBezTo>
                  <a:cubicBezTo>
                    <a:pt x="126" y="104"/>
                    <a:pt x="127" y="104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6" y="105"/>
                    <a:pt x="125" y="106"/>
                    <a:pt x="125" y="107"/>
                  </a:cubicBezTo>
                  <a:cubicBezTo>
                    <a:pt x="126" y="106"/>
                    <a:pt x="128" y="105"/>
                    <a:pt x="129" y="104"/>
                  </a:cubicBezTo>
                  <a:cubicBezTo>
                    <a:pt x="130" y="104"/>
                    <a:pt x="130" y="104"/>
                    <a:pt x="130" y="103"/>
                  </a:cubicBezTo>
                  <a:cubicBezTo>
                    <a:pt x="131" y="103"/>
                    <a:pt x="132" y="104"/>
                    <a:pt x="132" y="105"/>
                  </a:cubicBezTo>
                  <a:cubicBezTo>
                    <a:pt x="132" y="106"/>
                    <a:pt x="131" y="107"/>
                    <a:pt x="130" y="107"/>
                  </a:cubicBezTo>
                  <a:cubicBezTo>
                    <a:pt x="130" y="107"/>
                    <a:pt x="130" y="107"/>
                    <a:pt x="129" y="107"/>
                  </a:cubicBezTo>
                  <a:cubicBezTo>
                    <a:pt x="128" y="108"/>
                    <a:pt x="126" y="108"/>
                    <a:pt x="125" y="109"/>
                  </a:cubicBezTo>
                  <a:cubicBezTo>
                    <a:pt x="122" y="111"/>
                    <a:pt x="119" y="113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lose/>
                  <a:moveTo>
                    <a:pt x="129" y="163"/>
                  </a:moveTo>
                  <a:cubicBezTo>
                    <a:pt x="129" y="163"/>
                    <a:pt x="129" y="163"/>
                    <a:pt x="128" y="163"/>
                  </a:cubicBezTo>
                  <a:cubicBezTo>
                    <a:pt x="126" y="163"/>
                    <a:pt x="124" y="163"/>
                    <a:pt x="122" y="163"/>
                  </a:cubicBezTo>
                  <a:cubicBezTo>
                    <a:pt x="118" y="163"/>
                    <a:pt x="114" y="163"/>
                    <a:pt x="110" y="163"/>
                  </a:cubicBezTo>
                  <a:cubicBezTo>
                    <a:pt x="109" y="163"/>
                    <a:pt x="107" y="163"/>
                    <a:pt x="105" y="163"/>
                  </a:cubicBezTo>
                  <a:cubicBezTo>
                    <a:pt x="104" y="163"/>
                    <a:pt x="104" y="163"/>
                    <a:pt x="103" y="162"/>
                  </a:cubicBezTo>
                  <a:cubicBezTo>
                    <a:pt x="103" y="161"/>
                    <a:pt x="103" y="160"/>
                    <a:pt x="103" y="160"/>
                  </a:cubicBezTo>
                  <a:cubicBezTo>
                    <a:pt x="103" y="158"/>
                    <a:pt x="103" y="156"/>
                    <a:pt x="103" y="155"/>
                  </a:cubicBezTo>
                  <a:cubicBezTo>
                    <a:pt x="103" y="154"/>
                    <a:pt x="103" y="153"/>
                    <a:pt x="103" y="152"/>
                  </a:cubicBezTo>
                  <a:cubicBezTo>
                    <a:pt x="102" y="150"/>
                    <a:pt x="102" y="148"/>
                    <a:pt x="102" y="146"/>
                  </a:cubicBezTo>
                  <a:cubicBezTo>
                    <a:pt x="102" y="143"/>
                    <a:pt x="102" y="140"/>
                    <a:pt x="102" y="137"/>
                  </a:cubicBezTo>
                  <a:cubicBezTo>
                    <a:pt x="102" y="134"/>
                    <a:pt x="102" y="131"/>
                    <a:pt x="102" y="128"/>
                  </a:cubicBezTo>
                  <a:cubicBezTo>
                    <a:pt x="102" y="127"/>
                    <a:pt x="102" y="126"/>
                    <a:pt x="102" y="124"/>
                  </a:cubicBezTo>
                  <a:cubicBezTo>
                    <a:pt x="102" y="124"/>
                    <a:pt x="102" y="124"/>
                    <a:pt x="102" y="123"/>
                  </a:cubicBezTo>
                  <a:cubicBezTo>
                    <a:pt x="101" y="123"/>
                    <a:pt x="100" y="123"/>
                    <a:pt x="99" y="123"/>
                  </a:cubicBezTo>
                  <a:cubicBezTo>
                    <a:pt x="99" y="123"/>
                    <a:pt x="99" y="123"/>
                    <a:pt x="98" y="123"/>
                  </a:cubicBezTo>
                  <a:cubicBezTo>
                    <a:pt x="98" y="123"/>
                    <a:pt x="98" y="123"/>
                    <a:pt x="97" y="123"/>
                  </a:cubicBezTo>
                  <a:cubicBezTo>
                    <a:pt x="95" y="123"/>
                    <a:pt x="92" y="123"/>
                    <a:pt x="90" y="124"/>
                  </a:cubicBezTo>
                  <a:cubicBezTo>
                    <a:pt x="88" y="124"/>
                    <a:pt x="86" y="124"/>
                    <a:pt x="84" y="125"/>
                  </a:cubicBezTo>
                  <a:cubicBezTo>
                    <a:pt x="82" y="125"/>
                    <a:pt x="80" y="125"/>
                    <a:pt x="77" y="125"/>
                  </a:cubicBezTo>
                  <a:cubicBezTo>
                    <a:pt x="75" y="125"/>
                    <a:pt x="72" y="125"/>
                    <a:pt x="70" y="125"/>
                  </a:cubicBezTo>
                  <a:cubicBezTo>
                    <a:pt x="70" y="125"/>
                    <a:pt x="69" y="125"/>
                    <a:pt x="69" y="125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8" y="126"/>
                    <a:pt x="68" y="127"/>
                    <a:pt x="68" y="128"/>
                  </a:cubicBezTo>
                  <a:cubicBezTo>
                    <a:pt x="68" y="131"/>
                    <a:pt x="68" y="134"/>
                    <a:pt x="68" y="138"/>
                  </a:cubicBezTo>
                  <a:cubicBezTo>
                    <a:pt x="68" y="138"/>
                    <a:pt x="68" y="139"/>
                    <a:pt x="68" y="140"/>
                  </a:cubicBezTo>
                  <a:cubicBezTo>
                    <a:pt x="69" y="143"/>
                    <a:pt x="69" y="145"/>
                    <a:pt x="69" y="147"/>
                  </a:cubicBezTo>
                  <a:cubicBezTo>
                    <a:pt x="69" y="149"/>
                    <a:pt x="69" y="151"/>
                    <a:pt x="69" y="152"/>
                  </a:cubicBezTo>
                  <a:cubicBezTo>
                    <a:pt x="70" y="155"/>
                    <a:pt x="70" y="157"/>
                    <a:pt x="70" y="160"/>
                  </a:cubicBezTo>
                  <a:cubicBezTo>
                    <a:pt x="70" y="160"/>
                    <a:pt x="70" y="161"/>
                    <a:pt x="70" y="161"/>
                  </a:cubicBezTo>
                  <a:cubicBezTo>
                    <a:pt x="70" y="162"/>
                    <a:pt x="70" y="163"/>
                    <a:pt x="70" y="164"/>
                  </a:cubicBezTo>
                  <a:cubicBezTo>
                    <a:pt x="70" y="164"/>
                    <a:pt x="70" y="165"/>
                    <a:pt x="70" y="165"/>
                  </a:cubicBezTo>
                  <a:cubicBezTo>
                    <a:pt x="70" y="166"/>
                    <a:pt x="70" y="166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59" y="169"/>
                    <a:pt x="54" y="169"/>
                    <a:pt x="50" y="169"/>
                  </a:cubicBezTo>
                  <a:cubicBezTo>
                    <a:pt x="47" y="169"/>
                    <a:pt x="44" y="169"/>
                    <a:pt x="41" y="169"/>
                  </a:cubicBezTo>
                  <a:cubicBezTo>
                    <a:pt x="41" y="169"/>
                    <a:pt x="40" y="169"/>
                    <a:pt x="40" y="169"/>
                  </a:cubicBezTo>
                  <a:cubicBezTo>
                    <a:pt x="39" y="169"/>
                    <a:pt x="39" y="169"/>
                    <a:pt x="39" y="170"/>
                  </a:cubicBezTo>
                  <a:cubicBezTo>
                    <a:pt x="39" y="170"/>
                    <a:pt x="38" y="171"/>
                    <a:pt x="38" y="172"/>
                  </a:cubicBezTo>
                  <a:cubicBezTo>
                    <a:pt x="38" y="174"/>
                    <a:pt x="38" y="176"/>
                    <a:pt x="38" y="178"/>
                  </a:cubicBezTo>
                  <a:cubicBezTo>
                    <a:pt x="38" y="179"/>
                    <a:pt x="38" y="181"/>
                    <a:pt x="39" y="182"/>
                  </a:cubicBezTo>
                  <a:cubicBezTo>
                    <a:pt x="39" y="183"/>
                    <a:pt x="39" y="183"/>
                    <a:pt x="39" y="184"/>
                  </a:cubicBezTo>
                  <a:cubicBezTo>
                    <a:pt x="39" y="185"/>
                    <a:pt x="39" y="186"/>
                    <a:pt x="39" y="187"/>
                  </a:cubicBezTo>
                  <a:cubicBezTo>
                    <a:pt x="39" y="190"/>
                    <a:pt x="40" y="192"/>
                    <a:pt x="40" y="195"/>
                  </a:cubicBezTo>
                  <a:cubicBezTo>
                    <a:pt x="40" y="195"/>
                    <a:pt x="40" y="196"/>
                    <a:pt x="41" y="196"/>
                  </a:cubicBezTo>
                  <a:cubicBezTo>
                    <a:pt x="42" y="196"/>
                    <a:pt x="42" y="197"/>
                    <a:pt x="43" y="197"/>
                  </a:cubicBezTo>
                  <a:cubicBezTo>
                    <a:pt x="49" y="197"/>
                    <a:pt x="54" y="197"/>
                    <a:pt x="60" y="196"/>
                  </a:cubicBezTo>
                  <a:cubicBezTo>
                    <a:pt x="63" y="195"/>
                    <a:pt x="66" y="195"/>
                    <a:pt x="69" y="194"/>
                  </a:cubicBezTo>
                  <a:cubicBezTo>
                    <a:pt x="70" y="194"/>
                    <a:pt x="71" y="194"/>
                    <a:pt x="72" y="194"/>
                  </a:cubicBezTo>
                  <a:cubicBezTo>
                    <a:pt x="72" y="194"/>
                    <a:pt x="73" y="194"/>
                    <a:pt x="73" y="194"/>
                  </a:cubicBezTo>
                  <a:cubicBezTo>
                    <a:pt x="73" y="195"/>
                    <a:pt x="74" y="196"/>
                    <a:pt x="74" y="197"/>
                  </a:cubicBezTo>
                  <a:cubicBezTo>
                    <a:pt x="74" y="199"/>
                    <a:pt x="74" y="201"/>
                    <a:pt x="75" y="202"/>
                  </a:cubicBezTo>
                  <a:cubicBezTo>
                    <a:pt x="75" y="203"/>
                    <a:pt x="75" y="204"/>
                    <a:pt x="75" y="204"/>
                  </a:cubicBezTo>
                  <a:cubicBezTo>
                    <a:pt x="75" y="205"/>
                    <a:pt x="75" y="207"/>
                    <a:pt x="75" y="208"/>
                  </a:cubicBezTo>
                  <a:cubicBezTo>
                    <a:pt x="76" y="210"/>
                    <a:pt x="76" y="212"/>
                    <a:pt x="76" y="214"/>
                  </a:cubicBezTo>
                  <a:cubicBezTo>
                    <a:pt x="77" y="216"/>
                    <a:pt x="77" y="218"/>
                    <a:pt x="78" y="220"/>
                  </a:cubicBezTo>
                  <a:cubicBezTo>
                    <a:pt x="78" y="220"/>
                    <a:pt x="78" y="221"/>
                    <a:pt x="78" y="222"/>
                  </a:cubicBezTo>
                  <a:cubicBezTo>
                    <a:pt x="88" y="221"/>
                    <a:pt x="98" y="220"/>
                    <a:pt x="108" y="219"/>
                  </a:cubicBezTo>
                  <a:cubicBezTo>
                    <a:pt x="108" y="219"/>
                    <a:pt x="108" y="218"/>
                    <a:pt x="108" y="218"/>
                  </a:cubicBezTo>
                  <a:cubicBezTo>
                    <a:pt x="107" y="213"/>
                    <a:pt x="106" y="208"/>
                    <a:pt x="106" y="203"/>
                  </a:cubicBezTo>
                  <a:cubicBezTo>
                    <a:pt x="106" y="200"/>
                    <a:pt x="106" y="198"/>
                    <a:pt x="104" y="196"/>
                  </a:cubicBezTo>
                  <a:cubicBezTo>
                    <a:pt x="104" y="195"/>
                    <a:pt x="104" y="194"/>
                    <a:pt x="104" y="194"/>
                  </a:cubicBezTo>
                  <a:cubicBezTo>
                    <a:pt x="103" y="193"/>
                    <a:pt x="103" y="192"/>
                    <a:pt x="103" y="191"/>
                  </a:cubicBezTo>
                  <a:cubicBezTo>
                    <a:pt x="103" y="190"/>
                    <a:pt x="104" y="189"/>
                    <a:pt x="105" y="189"/>
                  </a:cubicBezTo>
                  <a:cubicBezTo>
                    <a:pt x="105" y="189"/>
                    <a:pt x="105" y="189"/>
                    <a:pt x="106" y="189"/>
                  </a:cubicBezTo>
                  <a:cubicBezTo>
                    <a:pt x="107" y="189"/>
                    <a:pt x="108" y="189"/>
                    <a:pt x="109" y="189"/>
                  </a:cubicBezTo>
                  <a:cubicBezTo>
                    <a:pt x="111" y="188"/>
                    <a:pt x="112" y="188"/>
                    <a:pt x="114" y="188"/>
                  </a:cubicBezTo>
                  <a:cubicBezTo>
                    <a:pt x="116" y="188"/>
                    <a:pt x="118" y="188"/>
                    <a:pt x="119" y="188"/>
                  </a:cubicBezTo>
                  <a:cubicBezTo>
                    <a:pt x="121" y="187"/>
                    <a:pt x="123" y="187"/>
                    <a:pt x="125" y="187"/>
                  </a:cubicBezTo>
                  <a:cubicBezTo>
                    <a:pt x="127" y="187"/>
                    <a:pt x="129" y="187"/>
                    <a:pt x="131" y="186"/>
                  </a:cubicBezTo>
                  <a:cubicBezTo>
                    <a:pt x="130" y="185"/>
                    <a:pt x="131" y="185"/>
                    <a:pt x="131" y="184"/>
                  </a:cubicBezTo>
                  <a:cubicBezTo>
                    <a:pt x="131" y="184"/>
                    <a:pt x="131" y="184"/>
                    <a:pt x="131" y="183"/>
                  </a:cubicBezTo>
                  <a:cubicBezTo>
                    <a:pt x="131" y="183"/>
                    <a:pt x="131" y="182"/>
                    <a:pt x="131" y="182"/>
                  </a:cubicBezTo>
                  <a:cubicBezTo>
                    <a:pt x="131" y="180"/>
                    <a:pt x="130" y="178"/>
                    <a:pt x="130" y="176"/>
                  </a:cubicBezTo>
                  <a:cubicBezTo>
                    <a:pt x="130" y="175"/>
                    <a:pt x="130" y="175"/>
                    <a:pt x="130" y="174"/>
                  </a:cubicBezTo>
                  <a:cubicBezTo>
                    <a:pt x="130" y="173"/>
                    <a:pt x="130" y="172"/>
                    <a:pt x="130" y="171"/>
                  </a:cubicBezTo>
                  <a:cubicBezTo>
                    <a:pt x="129" y="169"/>
                    <a:pt x="129" y="167"/>
                    <a:pt x="129" y="166"/>
                  </a:cubicBezTo>
                  <a:cubicBezTo>
                    <a:pt x="129" y="165"/>
                    <a:pt x="129" y="164"/>
                    <a:pt x="129" y="163"/>
                  </a:cubicBezTo>
                  <a:close/>
                  <a:moveTo>
                    <a:pt x="35" y="37"/>
                  </a:moveTo>
                  <a:cubicBezTo>
                    <a:pt x="35" y="36"/>
                    <a:pt x="36" y="36"/>
                    <a:pt x="36" y="36"/>
                  </a:cubicBezTo>
                  <a:cubicBezTo>
                    <a:pt x="36" y="35"/>
                    <a:pt x="37" y="35"/>
                    <a:pt x="38" y="35"/>
                  </a:cubicBezTo>
                  <a:cubicBezTo>
                    <a:pt x="38" y="35"/>
                    <a:pt x="39" y="35"/>
                    <a:pt x="39" y="35"/>
                  </a:cubicBezTo>
                  <a:cubicBezTo>
                    <a:pt x="41" y="36"/>
                    <a:pt x="44" y="37"/>
                    <a:pt x="46" y="37"/>
                  </a:cubicBezTo>
                  <a:cubicBezTo>
                    <a:pt x="58" y="37"/>
                    <a:pt x="71" y="37"/>
                    <a:pt x="83" y="37"/>
                  </a:cubicBezTo>
                  <a:cubicBezTo>
                    <a:pt x="90" y="37"/>
                    <a:pt x="97" y="36"/>
                    <a:pt x="104" y="35"/>
                  </a:cubicBezTo>
                  <a:cubicBezTo>
                    <a:pt x="108" y="34"/>
                    <a:pt x="113" y="33"/>
                    <a:pt x="117" y="32"/>
                  </a:cubicBezTo>
                  <a:cubicBezTo>
                    <a:pt x="121" y="31"/>
                    <a:pt x="125" y="29"/>
                    <a:pt x="128" y="27"/>
                  </a:cubicBezTo>
                  <a:cubicBezTo>
                    <a:pt x="129" y="27"/>
                    <a:pt x="130" y="26"/>
                    <a:pt x="130" y="26"/>
                  </a:cubicBezTo>
                  <a:cubicBezTo>
                    <a:pt x="132" y="25"/>
                    <a:pt x="133" y="23"/>
                    <a:pt x="134" y="21"/>
                  </a:cubicBezTo>
                  <a:cubicBezTo>
                    <a:pt x="135" y="19"/>
                    <a:pt x="134" y="18"/>
                    <a:pt x="133" y="17"/>
                  </a:cubicBezTo>
                  <a:cubicBezTo>
                    <a:pt x="133" y="16"/>
                    <a:pt x="132" y="16"/>
                    <a:pt x="132" y="16"/>
                  </a:cubicBezTo>
                  <a:cubicBezTo>
                    <a:pt x="130" y="14"/>
                    <a:pt x="128" y="13"/>
                    <a:pt x="125" y="12"/>
                  </a:cubicBezTo>
                  <a:cubicBezTo>
                    <a:pt x="122" y="11"/>
                    <a:pt x="118" y="10"/>
                    <a:pt x="114" y="10"/>
                  </a:cubicBezTo>
                  <a:cubicBezTo>
                    <a:pt x="107" y="10"/>
                    <a:pt x="101" y="9"/>
                    <a:pt x="95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5" y="10"/>
                    <a:pt x="94" y="11"/>
                    <a:pt x="94" y="11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1" y="13"/>
                    <a:pt x="89" y="14"/>
                    <a:pt x="87" y="15"/>
                  </a:cubicBezTo>
                  <a:cubicBezTo>
                    <a:pt x="84" y="18"/>
                    <a:pt x="81" y="20"/>
                    <a:pt x="78" y="22"/>
                  </a:cubicBezTo>
                  <a:cubicBezTo>
                    <a:pt x="77" y="23"/>
                    <a:pt x="76" y="24"/>
                    <a:pt x="75" y="25"/>
                  </a:cubicBezTo>
                  <a:cubicBezTo>
                    <a:pt x="75" y="25"/>
                    <a:pt x="75" y="25"/>
                    <a:pt x="75" y="26"/>
                  </a:cubicBezTo>
                  <a:cubicBezTo>
                    <a:pt x="75" y="26"/>
                    <a:pt x="75" y="26"/>
                    <a:pt x="75" y="25"/>
                  </a:cubicBezTo>
                  <a:cubicBezTo>
                    <a:pt x="77" y="25"/>
                    <a:pt x="78" y="24"/>
                    <a:pt x="79" y="23"/>
                  </a:cubicBezTo>
                  <a:cubicBezTo>
                    <a:pt x="83" y="21"/>
                    <a:pt x="87" y="19"/>
                    <a:pt x="90" y="17"/>
                  </a:cubicBezTo>
                  <a:cubicBezTo>
                    <a:pt x="93" y="15"/>
                    <a:pt x="96" y="14"/>
                    <a:pt x="99" y="13"/>
                  </a:cubicBezTo>
                  <a:cubicBezTo>
                    <a:pt x="99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3"/>
                  </a:cubicBezTo>
                  <a:cubicBezTo>
                    <a:pt x="101" y="13"/>
                    <a:pt x="101" y="13"/>
                    <a:pt x="101" y="14"/>
                  </a:cubicBezTo>
                  <a:cubicBezTo>
                    <a:pt x="101" y="14"/>
                    <a:pt x="101" y="14"/>
                    <a:pt x="100" y="15"/>
                  </a:cubicBezTo>
                  <a:cubicBezTo>
                    <a:pt x="100" y="15"/>
                    <a:pt x="99" y="16"/>
                    <a:pt x="98" y="17"/>
                  </a:cubicBezTo>
                  <a:cubicBezTo>
                    <a:pt x="96" y="18"/>
                    <a:pt x="95" y="19"/>
                    <a:pt x="93" y="20"/>
                  </a:cubicBezTo>
                  <a:cubicBezTo>
                    <a:pt x="93" y="21"/>
                    <a:pt x="93" y="21"/>
                    <a:pt x="92" y="21"/>
                  </a:cubicBezTo>
                  <a:cubicBezTo>
                    <a:pt x="92" y="21"/>
                    <a:pt x="93" y="21"/>
                    <a:pt x="93" y="21"/>
                  </a:cubicBezTo>
                  <a:cubicBezTo>
                    <a:pt x="95" y="20"/>
                    <a:pt x="98" y="19"/>
                    <a:pt x="101" y="18"/>
                  </a:cubicBezTo>
                  <a:cubicBezTo>
                    <a:pt x="102" y="18"/>
                    <a:pt x="102" y="18"/>
                    <a:pt x="103" y="18"/>
                  </a:cubicBezTo>
                  <a:cubicBezTo>
                    <a:pt x="104" y="18"/>
                    <a:pt x="104" y="18"/>
                    <a:pt x="105" y="19"/>
                  </a:cubicBezTo>
                  <a:cubicBezTo>
                    <a:pt x="105" y="20"/>
                    <a:pt x="104" y="20"/>
                    <a:pt x="104" y="21"/>
                  </a:cubicBezTo>
                  <a:cubicBezTo>
                    <a:pt x="104" y="22"/>
                    <a:pt x="104" y="23"/>
                    <a:pt x="103" y="23"/>
                  </a:cubicBezTo>
                  <a:cubicBezTo>
                    <a:pt x="102" y="24"/>
                    <a:pt x="102" y="24"/>
                    <a:pt x="101" y="24"/>
                  </a:cubicBezTo>
                  <a:cubicBezTo>
                    <a:pt x="100" y="24"/>
                    <a:pt x="99" y="22"/>
                    <a:pt x="100" y="21"/>
                  </a:cubicBezTo>
                  <a:cubicBezTo>
                    <a:pt x="101" y="21"/>
                    <a:pt x="101" y="21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99" y="20"/>
                    <a:pt x="98" y="21"/>
                    <a:pt x="97" y="21"/>
                  </a:cubicBezTo>
                  <a:cubicBezTo>
                    <a:pt x="96" y="22"/>
                    <a:pt x="94" y="22"/>
                    <a:pt x="92" y="23"/>
                  </a:cubicBezTo>
                  <a:cubicBezTo>
                    <a:pt x="91" y="23"/>
                    <a:pt x="90" y="24"/>
                    <a:pt x="89" y="24"/>
                  </a:cubicBezTo>
                  <a:cubicBezTo>
                    <a:pt x="89" y="24"/>
                    <a:pt x="89" y="24"/>
                    <a:pt x="88" y="24"/>
                  </a:cubicBezTo>
                  <a:cubicBezTo>
                    <a:pt x="88" y="24"/>
                    <a:pt x="88" y="24"/>
                    <a:pt x="87" y="24"/>
                  </a:cubicBezTo>
                  <a:cubicBezTo>
                    <a:pt x="87" y="24"/>
                    <a:pt x="87" y="23"/>
                    <a:pt x="88" y="23"/>
                  </a:cubicBezTo>
                  <a:cubicBezTo>
                    <a:pt x="88" y="23"/>
                    <a:pt x="88" y="22"/>
                    <a:pt x="88" y="22"/>
                  </a:cubicBezTo>
                  <a:cubicBezTo>
                    <a:pt x="88" y="22"/>
                    <a:pt x="89" y="22"/>
                    <a:pt x="89" y="21"/>
                  </a:cubicBezTo>
                  <a:cubicBezTo>
                    <a:pt x="91" y="20"/>
                    <a:pt x="94" y="18"/>
                    <a:pt x="96" y="16"/>
                  </a:cubicBezTo>
                  <a:cubicBezTo>
                    <a:pt x="96" y="16"/>
                    <a:pt x="97" y="16"/>
                    <a:pt x="97" y="16"/>
                  </a:cubicBezTo>
                  <a:cubicBezTo>
                    <a:pt x="97" y="16"/>
                    <a:pt x="97" y="16"/>
                    <a:pt x="96" y="16"/>
                  </a:cubicBezTo>
                  <a:cubicBezTo>
                    <a:pt x="94" y="17"/>
                    <a:pt x="92" y="18"/>
                    <a:pt x="90" y="19"/>
                  </a:cubicBezTo>
                  <a:cubicBezTo>
                    <a:pt x="86" y="21"/>
                    <a:pt x="83" y="23"/>
                    <a:pt x="79" y="25"/>
                  </a:cubicBezTo>
                  <a:cubicBezTo>
                    <a:pt x="78" y="26"/>
                    <a:pt x="76" y="27"/>
                    <a:pt x="75" y="27"/>
                  </a:cubicBezTo>
                  <a:cubicBezTo>
                    <a:pt x="74" y="28"/>
                    <a:pt x="74" y="28"/>
                    <a:pt x="73" y="28"/>
                  </a:cubicBezTo>
                  <a:cubicBezTo>
                    <a:pt x="72" y="28"/>
                    <a:pt x="72" y="27"/>
                    <a:pt x="72" y="26"/>
                  </a:cubicBezTo>
                  <a:cubicBezTo>
                    <a:pt x="72" y="26"/>
                    <a:pt x="73" y="25"/>
                    <a:pt x="73" y="25"/>
                  </a:cubicBezTo>
                  <a:cubicBezTo>
                    <a:pt x="74" y="23"/>
                    <a:pt x="76" y="22"/>
                    <a:pt x="78" y="21"/>
                  </a:cubicBezTo>
                  <a:cubicBezTo>
                    <a:pt x="81" y="18"/>
                    <a:pt x="84" y="16"/>
                    <a:pt x="87" y="14"/>
                  </a:cubicBezTo>
                  <a:cubicBezTo>
                    <a:pt x="87" y="14"/>
                    <a:pt x="87" y="13"/>
                    <a:pt x="88" y="13"/>
                  </a:cubicBezTo>
                  <a:cubicBezTo>
                    <a:pt x="87" y="13"/>
                    <a:pt x="87" y="12"/>
                    <a:pt x="86" y="12"/>
                  </a:cubicBezTo>
                  <a:cubicBezTo>
                    <a:pt x="85" y="12"/>
                    <a:pt x="84" y="12"/>
                    <a:pt x="83" y="12"/>
                  </a:cubicBezTo>
                  <a:cubicBezTo>
                    <a:pt x="82" y="12"/>
                    <a:pt x="81" y="12"/>
                    <a:pt x="80" y="13"/>
                  </a:cubicBezTo>
                  <a:cubicBezTo>
                    <a:pt x="75" y="16"/>
                    <a:pt x="70" y="19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4"/>
                    <a:pt x="65" y="24"/>
                  </a:cubicBezTo>
                  <a:cubicBezTo>
                    <a:pt x="65" y="24"/>
                    <a:pt x="66" y="23"/>
                    <a:pt x="66" y="23"/>
                  </a:cubicBezTo>
                  <a:cubicBezTo>
                    <a:pt x="67" y="23"/>
                    <a:pt x="68" y="24"/>
                    <a:pt x="68" y="25"/>
                  </a:cubicBezTo>
                  <a:cubicBezTo>
                    <a:pt x="68" y="26"/>
                    <a:pt x="67" y="26"/>
                    <a:pt x="67" y="27"/>
                  </a:cubicBezTo>
                  <a:cubicBezTo>
                    <a:pt x="65" y="27"/>
                    <a:pt x="63" y="28"/>
                    <a:pt x="62" y="29"/>
                  </a:cubicBezTo>
                  <a:cubicBezTo>
                    <a:pt x="61" y="30"/>
                    <a:pt x="60" y="30"/>
                    <a:pt x="59" y="30"/>
                  </a:cubicBezTo>
                  <a:cubicBezTo>
                    <a:pt x="59" y="30"/>
                    <a:pt x="58" y="31"/>
                    <a:pt x="58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6" y="29"/>
                    <a:pt x="57" y="29"/>
                    <a:pt x="57" y="28"/>
                  </a:cubicBezTo>
                  <a:cubicBezTo>
                    <a:pt x="58" y="27"/>
                    <a:pt x="59" y="27"/>
                    <a:pt x="60" y="26"/>
                  </a:cubicBezTo>
                  <a:cubicBezTo>
                    <a:pt x="62" y="24"/>
                    <a:pt x="63" y="23"/>
                    <a:pt x="65" y="21"/>
                  </a:cubicBezTo>
                  <a:cubicBezTo>
                    <a:pt x="69" y="18"/>
                    <a:pt x="73" y="15"/>
                    <a:pt x="77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7" y="12"/>
                    <a:pt x="77" y="12"/>
                  </a:cubicBezTo>
                  <a:cubicBezTo>
                    <a:pt x="76" y="12"/>
                    <a:pt x="75" y="12"/>
                    <a:pt x="74" y="11"/>
                  </a:cubicBezTo>
                  <a:cubicBezTo>
                    <a:pt x="73" y="11"/>
                    <a:pt x="71" y="11"/>
                    <a:pt x="70" y="11"/>
                  </a:cubicBezTo>
                  <a:cubicBezTo>
                    <a:pt x="70" y="11"/>
                    <a:pt x="69" y="11"/>
                    <a:pt x="69" y="11"/>
                  </a:cubicBezTo>
                  <a:cubicBezTo>
                    <a:pt x="68" y="12"/>
                    <a:pt x="67" y="13"/>
                    <a:pt x="65" y="14"/>
                  </a:cubicBezTo>
                  <a:cubicBezTo>
                    <a:pt x="59" y="17"/>
                    <a:pt x="54" y="21"/>
                    <a:pt x="49" y="26"/>
                  </a:cubicBezTo>
                  <a:cubicBezTo>
                    <a:pt x="48" y="27"/>
                    <a:pt x="47" y="27"/>
                    <a:pt x="47" y="28"/>
                  </a:cubicBezTo>
                  <a:cubicBezTo>
                    <a:pt x="47" y="28"/>
                    <a:pt x="47" y="28"/>
                    <a:pt x="46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30"/>
                    <a:pt x="48" y="31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3" y="32"/>
                    <a:pt x="42" y="30"/>
                    <a:pt x="43" y="29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5" y="27"/>
                    <a:pt x="46" y="26"/>
                    <a:pt x="47" y="25"/>
                  </a:cubicBezTo>
                  <a:cubicBezTo>
                    <a:pt x="51" y="22"/>
                    <a:pt x="55" y="19"/>
                    <a:pt x="59" y="16"/>
                  </a:cubicBezTo>
                  <a:cubicBezTo>
                    <a:pt x="61" y="14"/>
                    <a:pt x="63" y="13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1"/>
                    <a:pt x="65" y="11"/>
                  </a:cubicBezTo>
                  <a:cubicBezTo>
                    <a:pt x="64" y="11"/>
                    <a:pt x="62" y="11"/>
                    <a:pt x="61" y="11"/>
                  </a:cubicBezTo>
                  <a:cubicBezTo>
                    <a:pt x="60" y="11"/>
                    <a:pt x="59" y="11"/>
                    <a:pt x="59" y="11"/>
                  </a:cubicBezTo>
                  <a:cubicBezTo>
                    <a:pt x="53" y="15"/>
                    <a:pt x="48" y="19"/>
                    <a:pt x="42" y="23"/>
                  </a:cubicBezTo>
                  <a:cubicBezTo>
                    <a:pt x="40" y="25"/>
                    <a:pt x="37" y="27"/>
                    <a:pt x="35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2"/>
                    <a:pt x="34" y="33"/>
                    <a:pt x="33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5" y="27"/>
                    <a:pt x="38" y="25"/>
                    <a:pt x="40" y="23"/>
                  </a:cubicBezTo>
                  <a:cubicBezTo>
                    <a:pt x="41" y="22"/>
                    <a:pt x="41" y="22"/>
                    <a:pt x="42" y="21"/>
                  </a:cubicBezTo>
                  <a:cubicBezTo>
                    <a:pt x="46" y="18"/>
                    <a:pt x="51" y="15"/>
                    <a:pt x="56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1"/>
                    <a:pt x="51" y="11"/>
                    <a:pt x="49" y="11"/>
                  </a:cubicBezTo>
                  <a:cubicBezTo>
                    <a:pt x="49" y="12"/>
                    <a:pt x="48" y="12"/>
                    <a:pt x="48" y="12"/>
                  </a:cubicBezTo>
                  <a:cubicBezTo>
                    <a:pt x="47" y="12"/>
                    <a:pt x="46" y="13"/>
                    <a:pt x="46" y="13"/>
                  </a:cubicBezTo>
                  <a:cubicBezTo>
                    <a:pt x="41" y="16"/>
                    <a:pt x="36" y="20"/>
                    <a:pt x="32" y="24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6" y="30"/>
                    <a:pt x="25" y="29"/>
                    <a:pt x="26" y="28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8" y="25"/>
                    <a:pt x="29" y="25"/>
                    <a:pt x="30" y="24"/>
                  </a:cubicBezTo>
                  <a:cubicBezTo>
                    <a:pt x="34" y="20"/>
                    <a:pt x="39" y="16"/>
                    <a:pt x="43" y="13"/>
                  </a:cubicBezTo>
                  <a:cubicBezTo>
                    <a:pt x="44" y="13"/>
                    <a:pt x="44" y="13"/>
                    <a:pt x="44" y="12"/>
                  </a:cubicBezTo>
                  <a:cubicBezTo>
                    <a:pt x="44" y="12"/>
                    <a:pt x="43" y="12"/>
                    <a:pt x="43" y="13"/>
                  </a:cubicBezTo>
                  <a:cubicBezTo>
                    <a:pt x="42" y="13"/>
                    <a:pt x="41" y="13"/>
                    <a:pt x="39" y="13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6" y="16"/>
                    <a:pt x="34" y="17"/>
                    <a:pt x="31" y="19"/>
                  </a:cubicBezTo>
                  <a:cubicBezTo>
                    <a:pt x="30" y="20"/>
                    <a:pt x="29" y="21"/>
                    <a:pt x="28" y="22"/>
                  </a:cubicBezTo>
                  <a:cubicBezTo>
                    <a:pt x="28" y="23"/>
                    <a:pt x="27" y="23"/>
                    <a:pt x="27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6" y="25"/>
                    <a:pt x="25" y="25"/>
                    <a:pt x="25" y="24"/>
                  </a:cubicBezTo>
                  <a:cubicBezTo>
                    <a:pt x="24" y="24"/>
                    <a:pt x="24" y="23"/>
                    <a:pt x="25" y="23"/>
                  </a:cubicBezTo>
                  <a:cubicBezTo>
                    <a:pt x="25" y="22"/>
                    <a:pt x="25" y="22"/>
                    <a:pt x="26" y="21"/>
                  </a:cubicBezTo>
                  <a:cubicBezTo>
                    <a:pt x="28" y="19"/>
                    <a:pt x="31" y="18"/>
                    <a:pt x="33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6"/>
                    <a:pt x="31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8"/>
                    <a:pt x="27" y="19"/>
                    <a:pt x="26" y="20"/>
                  </a:cubicBezTo>
                  <a:cubicBezTo>
                    <a:pt x="26" y="20"/>
                    <a:pt x="26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2"/>
                    <a:pt x="23" y="22"/>
                    <a:pt x="23" y="22"/>
                  </a:cubicBezTo>
                  <a:cubicBezTo>
                    <a:pt x="22" y="24"/>
                    <a:pt x="22" y="27"/>
                    <a:pt x="22" y="29"/>
                  </a:cubicBezTo>
                  <a:cubicBezTo>
                    <a:pt x="23" y="29"/>
                    <a:pt x="23" y="30"/>
                    <a:pt x="23" y="32"/>
                  </a:cubicBezTo>
                  <a:cubicBezTo>
                    <a:pt x="24" y="32"/>
                    <a:pt x="24" y="32"/>
                    <a:pt x="25" y="33"/>
                  </a:cubicBezTo>
                  <a:cubicBezTo>
                    <a:pt x="28" y="34"/>
                    <a:pt x="31" y="35"/>
                    <a:pt x="33" y="36"/>
                  </a:cubicBezTo>
                  <a:cubicBezTo>
                    <a:pt x="34" y="36"/>
                    <a:pt x="35" y="36"/>
                    <a:pt x="35" y="37"/>
                  </a:cubicBezTo>
                  <a:close/>
                  <a:moveTo>
                    <a:pt x="91" y="42"/>
                  </a:moveTo>
                  <a:cubicBezTo>
                    <a:pt x="91" y="42"/>
                    <a:pt x="91" y="42"/>
                    <a:pt x="90" y="42"/>
                  </a:cubicBezTo>
                  <a:cubicBezTo>
                    <a:pt x="82" y="42"/>
                    <a:pt x="74" y="42"/>
                    <a:pt x="66" y="42"/>
                  </a:cubicBezTo>
                  <a:cubicBezTo>
                    <a:pt x="61" y="42"/>
                    <a:pt x="57" y="41"/>
                    <a:pt x="53" y="41"/>
                  </a:cubicBezTo>
                  <a:cubicBezTo>
                    <a:pt x="49" y="41"/>
                    <a:pt x="46" y="41"/>
                    <a:pt x="42" y="40"/>
                  </a:cubicBezTo>
                  <a:cubicBezTo>
                    <a:pt x="39" y="39"/>
                    <a:pt x="37" y="39"/>
                    <a:pt x="34" y="38"/>
                  </a:cubicBezTo>
                  <a:cubicBezTo>
                    <a:pt x="30" y="38"/>
                    <a:pt x="26" y="37"/>
                    <a:pt x="23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7"/>
                    <a:pt x="22" y="39"/>
                    <a:pt x="22" y="41"/>
                  </a:cubicBezTo>
                  <a:cubicBezTo>
                    <a:pt x="23" y="41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4" y="45"/>
                    <a:pt x="24" y="47"/>
                    <a:pt x="25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8" y="52"/>
                    <a:pt x="30" y="53"/>
                    <a:pt x="32" y="54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5" y="56"/>
                    <a:pt x="37" y="56"/>
                    <a:pt x="39" y="57"/>
                  </a:cubicBezTo>
                  <a:cubicBezTo>
                    <a:pt x="42" y="58"/>
                    <a:pt x="45" y="59"/>
                    <a:pt x="47" y="59"/>
                  </a:cubicBezTo>
                  <a:cubicBezTo>
                    <a:pt x="48" y="60"/>
                    <a:pt x="48" y="60"/>
                    <a:pt x="49" y="59"/>
                  </a:cubicBezTo>
                  <a:cubicBezTo>
                    <a:pt x="49" y="59"/>
                    <a:pt x="50" y="59"/>
                    <a:pt x="51" y="60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2" y="61"/>
                    <a:pt x="53" y="61"/>
                    <a:pt x="53" y="61"/>
                  </a:cubicBezTo>
                  <a:cubicBezTo>
                    <a:pt x="55" y="61"/>
                    <a:pt x="57" y="61"/>
                    <a:pt x="58" y="61"/>
                  </a:cubicBezTo>
                  <a:cubicBezTo>
                    <a:pt x="61" y="62"/>
                    <a:pt x="64" y="62"/>
                    <a:pt x="67" y="62"/>
                  </a:cubicBezTo>
                  <a:cubicBezTo>
                    <a:pt x="74" y="62"/>
                    <a:pt x="80" y="62"/>
                    <a:pt x="86" y="62"/>
                  </a:cubicBezTo>
                  <a:cubicBezTo>
                    <a:pt x="88" y="62"/>
                    <a:pt x="90" y="62"/>
                    <a:pt x="92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1"/>
                    <a:pt x="93" y="61"/>
                    <a:pt x="93" y="60"/>
                  </a:cubicBezTo>
                  <a:cubicBezTo>
                    <a:pt x="93" y="60"/>
                    <a:pt x="93" y="60"/>
                    <a:pt x="93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8"/>
                  </a:cubicBezTo>
                  <a:cubicBezTo>
                    <a:pt x="94" y="55"/>
                    <a:pt x="93" y="52"/>
                    <a:pt x="92" y="49"/>
                  </a:cubicBezTo>
                  <a:cubicBezTo>
                    <a:pt x="92" y="47"/>
                    <a:pt x="92" y="45"/>
                    <a:pt x="91" y="43"/>
                  </a:cubicBezTo>
                  <a:cubicBezTo>
                    <a:pt x="91" y="43"/>
                    <a:pt x="91" y="42"/>
                    <a:pt x="91" y="42"/>
                  </a:cubicBezTo>
                  <a:close/>
                  <a:moveTo>
                    <a:pt x="135" y="33"/>
                  </a:moveTo>
                  <a:cubicBezTo>
                    <a:pt x="136" y="34"/>
                    <a:pt x="136" y="34"/>
                    <a:pt x="136" y="35"/>
                  </a:cubicBezTo>
                  <a:cubicBezTo>
                    <a:pt x="136" y="38"/>
                    <a:pt x="137" y="40"/>
                    <a:pt x="137" y="42"/>
                  </a:cubicBezTo>
                  <a:cubicBezTo>
                    <a:pt x="137" y="44"/>
                    <a:pt x="137" y="45"/>
                    <a:pt x="138" y="46"/>
                  </a:cubicBezTo>
                  <a:cubicBezTo>
                    <a:pt x="138" y="47"/>
                    <a:pt x="137" y="48"/>
                    <a:pt x="136" y="48"/>
                  </a:cubicBezTo>
                  <a:cubicBezTo>
                    <a:pt x="135" y="48"/>
                    <a:pt x="134" y="48"/>
                    <a:pt x="134" y="47"/>
                  </a:cubicBezTo>
                  <a:cubicBezTo>
                    <a:pt x="134" y="46"/>
                    <a:pt x="134" y="46"/>
                    <a:pt x="134" y="45"/>
                  </a:cubicBezTo>
                  <a:cubicBezTo>
                    <a:pt x="134" y="43"/>
                    <a:pt x="134" y="41"/>
                    <a:pt x="134" y="38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4" y="38"/>
                    <a:pt x="134" y="38"/>
                    <a:pt x="134" y="39"/>
                  </a:cubicBezTo>
                  <a:cubicBezTo>
                    <a:pt x="133" y="42"/>
                    <a:pt x="132" y="45"/>
                    <a:pt x="131" y="49"/>
                  </a:cubicBezTo>
                  <a:cubicBezTo>
                    <a:pt x="131" y="49"/>
                    <a:pt x="131" y="50"/>
                    <a:pt x="131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29" y="50"/>
                    <a:pt x="128" y="50"/>
                    <a:pt x="128" y="50"/>
                  </a:cubicBezTo>
                  <a:cubicBezTo>
                    <a:pt x="128" y="49"/>
                    <a:pt x="128" y="48"/>
                    <a:pt x="128" y="47"/>
                  </a:cubicBezTo>
                  <a:cubicBezTo>
                    <a:pt x="128" y="44"/>
                    <a:pt x="127" y="42"/>
                    <a:pt x="127" y="40"/>
                  </a:cubicBezTo>
                  <a:cubicBezTo>
                    <a:pt x="127" y="40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5" y="45"/>
                    <a:pt x="124" y="51"/>
                    <a:pt x="122" y="56"/>
                  </a:cubicBezTo>
                  <a:cubicBezTo>
                    <a:pt x="123" y="56"/>
                    <a:pt x="123" y="57"/>
                    <a:pt x="124" y="56"/>
                  </a:cubicBezTo>
                  <a:cubicBezTo>
                    <a:pt x="126" y="55"/>
                    <a:pt x="129" y="55"/>
                    <a:pt x="131" y="53"/>
                  </a:cubicBezTo>
                  <a:cubicBezTo>
                    <a:pt x="133" y="52"/>
                    <a:pt x="135" y="51"/>
                    <a:pt x="136" y="49"/>
                  </a:cubicBezTo>
                  <a:cubicBezTo>
                    <a:pt x="137" y="48"/>
                    <a:pt x="138" y="47"/>
                    <a:pt x="139" y="46"/>
                  </a:cubicBezTo>
                  <a:cubicBezTo>
                    <a:pt x="140" y="45"/>
                    <a:pt x="141" y="43"/>
                    <a:pt x="141" y="41"/>
                  </a:cubicBezTo>
                  <a:cubicBezTo>
                    <a:pt x="142" y="39"/>
                    <a:pt x="142" y="37"/>
                    <a:pt x="143" y="35"/>
                  </a:cubicBezTo>
                  <a:cubicBezTo>
                    <a:pt x="143" y="33"/>
                    <a:pt x="143" y="31"/>
                    <a:pt x="143" y="29"/>
                  </a:cubicBezTo>
                  <a:cubicBezTo>
                    <a:pt x="144" y="28"/>
                    <a:pt x="144" y="26"/>
                    <a:pt x="144" y="25"/>
                  </a:cubicBezTo>
                  <a:cubicBezTo>
                    <a:pt x="144" y="25"/>
                    <a:pt x="144" y="24"/>
                    <a:pt x="144" y="24"/>
                  </a:cubicBezTo>
                  <a:cubicBezTo>
                    <a:pt x="143" y="24"/>
                    <a:pt x="143" y="25"/>
                    <a:pt x="143" y="25"/>
                  </a:cubicBezTo>
                  <a:cubicBezTo>
                    <a:pt x="143" y="26"/>
                    <a:pt x="142" y="27"/>
                    <a:pt x="141" y="28"/>
                  </a:cubicBezTo>
                  <a:cubicBezTo>
                    <a:pt x="140" y="30"/>
                    <a:pt x="138" y="31"/>
                    <a:pt x="136" y="32"/>
                  </a:cubicBezTo>
                  <a:cubicBezTo>
                    <a:pt x="136" y="32"/>
                    <a:pt x="135" y="32"/>
                    <a:pt x="135" y="33"/>
                  </a:cubicBezTo>
                  <a:close/>
                  <a:moveTo>
                    <a:pt x="51" y="39"/>
                  </a:moveTo>
                  <a:cubicBezTo>
                    <a:pt x="51" y="39"/>
                    <a:pt x="51" y="39"/>
                    <a:pt x="51" y="39"/>
                  </a:cubicBezTo>
                  <a:cubicBezTo>
                    <a:pt x="53" y="39"/>
                    <a:pt x="56" y="39"/>
                    <a:pt x="58" y="39"/>
                  </a:cubicBezTo>
                  <a:cubicBezTo>
                    <a:pt x="61" y="39"/>
                    <a:pt x="64" y="40"/>
                    <a:pt x="67" y="40"/>
                  </a:cubicBezTo>
                  <a:cubicBezTo>
                    <a:pt x="75" y="40"/>
                    <a:pt x="83" y="40"/>
                    <a:pt x="90" y="40"/>
                  </a:cubicBezTo>
                  <a:cubicBezTo>
                    <a:pt x="91" y="40"/>
                    <a:pt x="91" y="40"/>
                    <a:pt x="91" y="39"/>
                  </a:cubicBezTo>
                  <a:cubicBezTo>
                    <a:pt x="92" y="39"/>
                    <a:pt x="92" y="39"/>
                    <a:pt x="93" y="39"/>
                  </a:cubicBezTo>
                  <a:cubicBezTo>
                    <a:pt x="93" y="39"/>
                    <a:pt x="93" y="40"/>
                    <a:pt x="94" y="40"/>
                  </a:cubicBezTo>
                  <a:cubicBezTo>
                    <a:pt x="96" y="39"/>
                    <a:pt x="99" y="39"/>
                    <a:pt x="101" y="39"/>
                  </a:cubicBezTo>
                  <a:cubicBezTo>
                    <a:pt x="105" y="38"/>
                    <a:pt x="108" y="38"/>
                    <a:pt x="112" y="37"/>
                  </a:cubicBezTo>
                  <a:cubicBezTo>
                    <a:pt x="116" y="36"/>
                    <a:pt x="120" y="35"/>
                    <a:pt x="123" y="33"/>
                  </a:cubicBezTo>
                  <a:cubicBezTo>
                    <a:pt x="127" y="32"/>
                    <a:pt x="129" y="30"/>
                    <a:pt x="132" y="29"/>
                  </a:cubicBezTo>
                  <a:cubicBezTo>
                    <a:pt x="133" y="28"/>
                    <a:pt x="135" y="27"/>
                    <a:pt x="135" y="26"/>
                  </a:cubicBezTo>
                  <a:cubicBezTo>
                    <a:pt x="136" y="25"/>
                    <a:pt x="137" y="24"/>
                    <a:pt x="138" y="23"/>
                  </a:cubicBezTo>
                  <a:cubicBezTo>
                    <a:pt x="139" y="23"/>
                    <a:pt x="139" y="22"/>
                    <a:pt x="139" y="22"/>
                  </a:cubicBezTo>
                  <a:cubicBezTo>
                    <a:pt x="139" y="21"/>
                    <a:pt x="140" y="21"/>
                    <a:pt x="140" y="21"/>
                  </a:cubicBezTo>
                  <a:cubicBezTo>
                    <a:pt x="141" y="21"/>
                    <a:pt x="141" y="20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2" y="19"/>
                    <a:pt x="141" y="19"/>
                    <a:pt x="141" y="18"/>
                  </a:cubicBezTo>
                  <a:cubicBezTo>
                    <a:pt x="140" y="17"/>
                    <a:pt x="139" y="16"/>
                    <a:pt x="137" y="16"/>
                  </a:cubicBezTo>
                  <a:cubicBezTo>
                    <a:pt x="136" y="15"/>
                    <a:pt x="134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3" y="14"/>
                    <a:pt x="133" y="14"/>
                  </a:cubicBezTo>
                  <a:cubicBezTo>
                    <a:pt x="134" y="15"/>
                    <a:pt x="134" y="16"/>
                    <a:pt x="135" y="16"/>
                  </a:cubicBezTo>
                  <a:cubicBezTo>
                    <a:pt x="136" y="18"/>
                    <a:pt x="136" y="19"/>
                    <a:pt x="136" y="21"/>
                  </a:cubicBezTo>
                  <a:cubicBezTo>
                    <a:pt x="135" y="22"/>
                    <a:pt x="135" y="24"/>
                    <a:pt x="134" y="25"/>
                  </a:cubicBezTo>
                  <a:cubicBezTo>
                    <a:pt x="133" y="26"/>
                    <a:pt x="131" y="27"/>
                    <a:pt x="130" y="28"/>
                  </a:cubicBezTo>
                  <a:cubicBezTo>
                    <a:pt x="127" y="30"/>
                    <a:pt x="124" y="32"/>
                    <a:pt x="120" y="33"/>
                  </a:cubicBezTo>
                  <a:cubicBezTo>
                    <a:pt x="114" y="35"/>
                    <a:pt x="108" y="36"/>
                    <a:pt x="101" y="37"/>
                  </a:cubicBezTo>
                  <a:cubicBezTo>
                    <a:pt x="95" y="38"/>
                    <a:pt x="89" y="39"/>
                    <a:pt x="83" y="39"/>
                  </a:cubicBezTo>
                  <a:cubicBezTo>
                    <a:pt x="74" y="39"/>
                    <a:pt x="65" y="39"/>
                    <a:pt x="56" y="39"/>
                  </a:cubicBezTo>
                  <a:cubicBezTo>
                    <a:pt x="54" y="39"/>
                    <a:pt x="53" y="39"/>
                    <a:pt x="51" y="39"/>
                  </a:cubicBezTo>
                  <a:close/>
                  <a:moveTo>
                    <a:pt x="27" y="259"/>
                  </a:moveTo>
                  <a:cubicBezTo>
                    <a:pt x="27" y="259"/>
                    <a:pt x="27" y="259"/>
                    <a:pt x="27" y="258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3" y="256"/>
                    <a:pt x="21" y="255"/>
                    <a:pt x="19" y="252"/>
                  </a:cubicBezTo>
                  <a:cubicBezTo>
                    <a:pt x="18" y="252"/>
                    <a:pt x="17" y="251"/>
                    <a:pt x="16" y="250"/>
                  </a:cubicBezTo>
                  <a:cubicBezTo>
                    <a:pt x="14" y="248"/>
                    <a:pt x="13" y="246"/>
                    <a:pt x="12" y="244"/>
                  </a:cubicBezTo>
                  <a:cubicBezTo>
                    <a:pt x="12" y="244"/>
                    <a:pt x="12" y="243"/>
                    <a:pt x="12" y="243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9" y="240"/>
                    <a:pt x="8" y="238"/>
                    <a:pt x="8" y="237"/>
                  </a:cubicBezTo>
                  <a:cubicBezTo>
                    <a:pt x="8" y="236"/>
                    <a:pt x="7" y="235"/>
                    <a:pt x="7" y="234"/>
                  </a:cubicBezTo>
                  <a:cubicBezTo>
                    <a:pt x="6" y="232"/>
                    <a:pt x="6" y="230"/>
                    <a:pt x="5" y="228"/>
                  </a:cubicBezTo>
                  <a:cubicBezTo>
                    <a:pt x="4" y="223"/>
                    <a:pt x="4" y="219"/>
                    <a:pt x="4" y="214"/>
                  </a:cubicBezTo>
                  <a:cubicBezTo>
                    <a:pt x="3" y="210"/>
                    <a:pt x="3" y="207"/>
                    <a:pt x="3" y="203"/>
                  </a:cubicBezTo>
                  <a:cubicBezTo>
                    <a:pt x="3" y="195"/>
                    <a:pt x="3" y="188"/>
                    <a:pt x="3" y="181"/>
                  </a:cubicBezTo>
                  <a:cubicBezTo>
                    <a:pt x="3" y="177"/>
                    <a:pt x="3" y="173"/>
                    <a:pt x="3" y="169"/>
                  </a:cubicBezTo>
                  <a:cubicBezTo>
                    <a:pt x="3" y="165"/>
                    <a:pt x="3" y="161"/>
                    <a:pt x="3" y="157"/>
                  </a:cubicBezTo>
                  <a:cubicBezTo>
                    <a:pt x="3" y="155"/>
                    <a:pt x="3" y="153"/>
                    <a:pt x="3" y="151"/>
                  </a:cubicBezTo>
                  <a:cubicBezTo>
                    <a:pt x="3" y="146"/>
                    <a:pt x="3" y="141"/>
                    <a:pt x="3" y="137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3" y="137"/>
                    <a:pt x="3" y="137"/>
                    <a:pt x="3" y="138"/>
                  </a:cubicBezTo>
                  <a:cubicBezTo>
                    <a:pt x="2" y="142"/>
                    <a:pt x="2" y="146"/>
                    <a:pt x="2" y="149"/>
                  </a:cubicBezTo>
                  <a:cubicBezTo>
                    <a:pt x="2" y="157"/>
                    <a:pt x="2" y="165"/>
                    <a:pt x="2" y="173"/>
                  </a:cubicBezTo>
                  <a:cubicBezTo>
                    <a:pt x="2" y="175"/>
                    <a:pt x="2" y="177"/>
                    <a:pt x="2" y="179"/>
                  </a:cubicBezTo>
                  <a:cubicBezTo>
                    <a:pt x="2" y="184"/>
                    <a:pt x="3" y="190"/>
                    <a:pt x="3" y="195"/>
                  </a:cubicBezTo>
                  <a:cubicBezTo>
                    <a:pt x="3" y="203"/>
                    <a:pt x="3" y="210"/>
                    <a:pt x="3" y="217"/>
                  </a:cubicBezTo>
                  <a:cubicBezTo>
                    <a:pt x="3" y="220"/>
                    <a:pt x="3" y="222"/>
                    <a:pt x="3" y="225"/>
                  </a:cubicBezTo>
                  <a:cubicBezTo>
                    <a:pt x="3" y="227"/>
                    <a:pt x="4" y="230"/>
                    <a:pt x="4" y="233"/>
                  </a:cubicBezTo>
                  <a:cubicBezTo>
                    <a:pt x="4" y="233"/>
                    <a:pt x="4" y="234"/>
                    <a:pt x="4" y="235"/>
                  </a:cubicBezTo>
                  <a:cubicBezTo>
                    <a:pt x="5" y="237"/>
                    <a:pt x="5" y="239"/>
                    <a:pt x="6" y="240"/>
                  </a:cubicBezTo>
                  <a:cubicBezTo>
                    <a:pt x="6" y="241"/>
                    <a:pt x="7" y="242"/>
                    <a:pt x="7" y="243"/>
                  </a:cubicBezTo>
                  <a:cubicBezTo>
                    <a:pt x="8" y="244"/>
                    <a:pt x="9" y="246"/>
                    <a:pt x="10" y="248"/>
                  </a:cubicBezTo>
                  <a:cubicBezTo>
                    <a:pt x="11" y="249"/>
                    <a:pt x="13" y="251"/>
                    <a:pt x="15" y="252"/>
                  </a:cubicBezTo>
                  <a:cubicBezTo>
                    <a:pt x="17" y="253"/>
                    <a:pt x="20" y="255"/>
                    <a:pt x="23" y="257"/>
                  </a:cubicBezTo>
                  <a:cubicBezTo>
                    <a:pt x="24" y="257"/>
                    <a:pt x="25" y="258"/>
                    <a:pt x="26" y="258"/>
                  </a:cubicBezTo>
                  <a:cubicBezTo>
                    <a:pt x="26" y="258"/>
                    <a:pt x="27" y="259"/>
                    <a:pt x="27" y="259"/>
                  </a:cubicBezTo>
                  <a:close/>
                  <a:moveTo>
                    <a:pt x="121" y="54"/>
                  </a:moveTo>
                  <a:cubicBezTo>
                    <a:pt x="121" y="54"/>
                    <a:pt x="121" y="54"/>
                    <a:pt x="121" y="54"/>
                  </a:cubicBezTo>
                  <a:cubicBezTo>
                    <a:pt x="121" y="54"/>
                    <a:pt x="121" y="53"/>
                    <a:pt x="122" y="53"/>
                  </a:cubicBezTo>
                  <a:cubicBezTo>
                    <a:pt x="122" y="50"/>
                    <a:pt x="123" y="46"/>
                    <a:pt x="124" y="42"/>
                  </a:cubicBezTo>
                  <a:cubicBezTo>
                    <a:pt x="125" y="40"/>
                    <a:pt x="125" y="38"/>
                    <a:pt x="126" y="36"/>
                  </a:cubicBezTo>
                  <a:cubicBezTo>
                    <a:pt x="121" y="38"/>
                    <a:pt x="115" y="40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5"/>
                    <a:pt x="110" y="48"/>
                    <a:pt x="111" y="51"/>
                  </a:cubicBezTo>
                  <a:cubicBezTo>
                    <a:pt x="111" y="53"/>
                    <a:pt x="111" y="55"/>
                    <a:pt x="112" y="57"/>
                  </a:cubicBezTo>
                  <a:cubicBezTo>
                    <a:pt x="112" y="57"/>
                    <a:pt x="112" y="57"/>
                    <a:pt x="112" y="58"/>
                  </a:cubicBezTo>
                  <a:cubicBezTo>
                    <a:pt x="112" y="56"/>
                    <a:pt x="113" y="55"/>
                    <a:pt x="113" y="54"/>
                  </a:cubicBezTo>
                  <a:cubicBezTo>
                    <a:pt x="114" y="50"/>
                    <a:pt x="115" y="46"/>
                    <a:pt x="117" y="42"/>
                  </a:cubicBezTo>
                  <a:cubicBezTo>
                    <a:pt x="117" y="41"/>
                    <a:pt x="117" y="40"/>
                    <a:pt x="117" y="40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9" y="39"/>
                    <a:pt x="119" y="39"/>
                    <a:pt x="119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0" y="41"/>
                    <a:pt x="120" y="42"/>
                    <a:pt x="120" y="43"/>
                  </a:cubicBezTo>
                  <a:cubicBezTo>
                    <a:pt x="120" y="46"/>
                    <a:pt x="120" y="49"/>
                    <a:pt x="121" y="52"/>
                  </a:cubicBezTo>
                  <a:cubicBezTo>
                    <a:pt x="121" y="53"/>
                    <a:pt x="121" y="53"/>
                    <a:pt x="121" y="54"/>
                  </a:cubicBezTo>
                  <a:close/>
                  <a:moveTo>
                    <a:pt x="50" y="6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1" y="6"/>
                    <a:pt x="53" y="5"/>
                    <a:pt x="54" y="5"/>
                  </a:cubicBezTo>
                  <a:cubicBezTo>
                    <a:pt x="59" y="4"/>
                    <a:pt x="63" y="3"/>
                    <a:pt x="68" y="3"/>
                  </a:cubicBezTo>
                  <a:cubicBezTo>
                    <a:pt x="70" y="3"/>
                    <a:pt x="72" y="3"/>
                    <a:pt x="74" y="3"/>
                  </a:cubicBezTo>
                  <a:cubicBezTo>
                    <a:pt x="77" y="3"/>
                    <a:pt x="80" y="3"/>
                    <a:pt x="82" y="3"/>
                  </a:cubicBezTo>
                  <a:cubicBezTo>
                    <a:pt x="87" y="3"/>
                    <a:pt x="92" y="3"/>
                    <a:pt x="97" y="3"/>
                  </a:cubicBezTo>
                  <a:cubicBezTo>
                    <a:pt x="102" y="4"/>
                    <a:pt x="107" y="5"/>
                    <a:pt x="112" y="6"/>
                  </a:cubicBezTo>
                  <a:cubicBezTo>
                    <a:pt x="117" y="7"/>
                    <a:pt x="121" y="8"/>
                    <a:pt x="126" y="9"/>
                  </a:cubicBezTo>
                  <a:cubicBezTo>
                    <a:pt x="130" y="10"/>
                    <a:pt x="134" y="11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7" y="12"/>
                    <a:pt x="136" y="11"/>
                    <a:pt x="136" y="11"/>
                  </a:cubicBezTo>
                  <a:cubicBezTo>
                    <a:pt x="135" y="11"/>
                    <a:pt x="134" y="10"/>
                    <a:pt x="133" y="10"/>
                  </a:cubicBezTo>
                  <a:cubicBezTo>
                    <a:pt x="129" y="9"/>
                    <a:pt x="125" y="7"/>
                    <a:pt x="120" y="6"/>
                  </a:cubicBezTo>
                  <a:cubicBezTo>
                    <a:pt x="112" y="4"/>
                    <a:pt x="104" y="2"/>
                    <a:pt x="95" y="2"/>
                  </a:cubicBezTo>
                  <a:cubicBezTo>
                    <a:pt x="88" y="2"/>
                    <a:pt x="82" y="2"/>
                    <a:pt x="75" y="2"/>
                  </a:cubicBezTo>
                  <a:cubicBezTo>
                    <a:pt x="70" y="2"/>
                    <a:pt x="66" y="2"/>
                    <a:pt x="61" y="3"/>
                  </a:cubicBezTo>
                  <a:cubicBezTo>
                    <a:pt x="58" y="3"/>
                    <a:pt x="54" y="4"/>
                    <a:pt x="50" y="5"/>
                  </a:cubicBezTo>
                  <a:cubicBezTo>
                    <a:pt x="50" y="5"/>
                    <a:pt x="50" y="6"/>
                    <a:pt x="50" y="6"/>
                  </a:cubicBezTo>
                  <a:close/>
                  <a:moveTo>
                    <a:pt x="95" y="255"/>
                  </a:moveTo>
                  <a:cubicBezTo>
                    <a:pt x="96" y="255"/>
                    <a:pt x="96" y="255"/>
                    <a:pt x="96" y="255"/>
                  </a:cubicBezTo>
                  <a:cubicBezTo>
                    <a:pt x="96" y="255"/>
                    <a:pt x="96" y="255"/>
                    <a:pt x="97" y="255"/>
                  </a:cubicBezTo>
                  <a:cubicBezTo>
                    <a:pt x="99" y="255"/>
                    <a:pt x="101" y="255"/>
                    <a:pt x="104" y="254"/>
                  </a:cubicBezTo>
                  <a:cubicBezTo>
                    <a:pt x="107" y="253"/>
                    <a:pt x="111" y="252"/>
                    <a:pt x="115" y="251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6" y="251"/>
                    <a:pt x="117" y="250"/>
                    <a:pt x="117" y="250"/>
                  </a:cubicBezTo>
                  <a:cubicBezTo>
                    <a:pt x="119" y="250"/>
                    <a:pt x="120" y="249"/>
                    <a:pt x="121" y="249"/>
                  </a:cubicBezTo>
                  <a:cubicBezTo>
                    <a:pt x="121" y="247"/>
                    <a:pt x="121" y="246"/>
                    <a:pt x="121" y="245"/>
                  </a:cubicBezTo>
                  <a:cubicBezTo>
                    <a:pt x="120" y="245"/>
                    <a:pt x="120" y="245"/>
                    <a:pt x="120" y="245"/>
                  </a:cubicBezTo>
                  <a:cubicBezTo>
                    <a:pt x="119" y="246"/>
                    <a:pt x="118" y="246"/>
                    <a:pt x="116" y="247"/>
                  </a:cubicBezTo>
                  <a:cubicBezTo>
                    <a:pt x="114" y="248"/>
                    <a:pt x="111" y="248"/>
                    <a:pt x="108" y="249"/>
                  </a:cubicBezTo>
                  <a:cubicBezTo>
                    <a:pt x="108" y="250"/>
                    <a:pt x="107" y="250"/>
                    <a:pt x="107" y="249"/>
                  </a:cubicBezTo>
                  <a:cubicBezTo>
                    <a:pt x="103" y="251"/>
                    <a:pt x="99" y="253"/>
                    <a:pt x="95" y="255"/>
                  </a:cubicBezTo>
                  <a:close/>
                  <a:moveTo>
                    <a:pt x="62" y="5"/>
                  </a:moveTo>
                  <a:cubicBezTo>
                    <a:pt x="62" y="5"/>
                    <a:pt x="62" y="5"/>
                    <a:pt x="62" y="5"/>
                  </a:cubicBezTo>
                  <a:cubicBezTo>
                    <a:pt x="63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7" y="5"/>
                    <a:pt x="67" y="6"/>
                    <a:pt x="68" y="6"/>
                  </a:cubicBezTo>
                  <a:cubicBezTo>
                    <a:pt x="70" y="6"/>
                    <a:pt x="71" y="6"/>
                    <a:pt x="73" y="6"/>
                  </a:cubicBezTo>
                  <a:cubicBezTo>
                    <a:pt x="74" y="6"/>
                    <a:pt x="74" y="6"/>
                    <a:pt x="74" y="5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8" y="6"/>
                    <a:pt x="80" y="6"/>
                    <a:pt x="81" y="6"/>
                  </a:cubicBezTo>
                  <a:cubicBezTo>
                    <a:pt x="87" y="6"/>
                    <a:pt x="94" y="6"/>
                    <a:pt x="100" y="7"/>
                  </a:cubicBezTo>
                  <a:cubicBezTo>
                    <a:pt x="104" y="7"/>
                    <a:pt x="107" y="8"/>
                    <a:pt x="111" y="8"/>
                  </a:cubicBezTo>
                  <a:cubicBezTo>
                    <a:pt x="113" y="8"/>
                    <a:pt x="115" y="9"/>
                    <a:pt x="118" y="9"/>
                  </a:cubicBezTo>
                  <a:cubicBezTo>
                    <a:pt x="118" y="9"/>
                    <a:pt x="118" y="9"/>
                    <a:pt x="119" y="9"/>
                  </a:cubicBezTo>
                  <a:cubicBezTo>
                    <a:pt x="119" y="9"/>
                    <a:pt x="118" y="9"/>
                    <a:pt x="118" y="9"/>
                  </a:cubicBezTo>
                  <a:cubicBezTo>
                    <a:pt x="109" y="6"/>
                    <a:pt x="100" y="5"/>
                    <a:pt x="90" y="4"/>
                  </a:cubicBezTo>
                  <a:cubicBezTo>
                    <a:pt x="82" y="4"/>
                    <a:pt x="75" y="4"/>
                    <a:pt x="67" y="5"/>
                  </a:cubicBezTo>
                  <a:cubicBezTo>
                    <a:pt x="66" y="5"/>
                    <a:pt x="64" y="5"/>
                    <a:pt x="62" y="5"/>
                  </a:cubicBezTo>
                  <a:close/>
                  <a:moveTo>
                    <a:pt x="161" y="203"/>
                  </a:moveTo>
                  <a:cubicBezTo>
                    <a:pt x="161" y="203"/>
                    <a:pt x="161" y="203"/>
                    <a:pt x="161" y="203"/>
                  </a:cubicBezTo>
                  <a:cubicBezTo>
                    <a:pt x="161" y="202"/>
                    <a:pt x="161" y="200"/>
                    <a:pt x="161" y="199"/>
                  </a:cubicBezTo>
                  <a:cubicBezTo>
                    <a:pt x="161" y="196"/>
                    <a:pt x="161" y="192"/>
                    <a:pt x="161" y="189"/>
                  </a:cubicBezTo>
                  <a:cubicBezTo>
                    <a:pt x="161" y="184"/>
                    <a:pt x="161" y="179"/>
                    <a:pt x="161" y="174"/>
                  </a:cubicBezTo>
                  <a:cubicBezTo>
                    <a:pt x="161" y="171"/>
                    <a:pt x="160" y="167"/>
                    <a:pt x="160" y="164"/>
                  </a:cubicBezTo>
                  <a:cubicBezTo>
                    <a:pt x="160" y="160"/>
                    <a:pt x="160" y="157"/>
                    <a:pt x="160" y="153"/>
                  </a:cubicBezTo>
                  <a:cubicBezTo>
                    <a:pt x="160" y="151"/>
                    <a:pt x="160" y="149"/>
                    <a:pt x="160" y="148"/>
                  </a:cubicBezTo>
                  <a:cubicBezTo>
                    <a:pt x="159" y="145"/>
                    <a:pt x="159" y="142"/>
                    <a:pt x="159" y="140"/>
                  </a:cubicBezTo>
                  <a:cubicBezTo>
                    <a:pt x="159" y="138"/>
                    <a:pt x="159" y="136"/>
                    <a:pt x="158" y="134"/>
                  </a:cubicBezTo>
                  <a:cubicBezTo>
                    <a:pt x="158" y="130"/>
                    <a:pt x="156" y="126"/>
                    <a:pt x="155" y="121"/>
                  </a:cubicBezTo>
                  <a:cubicBezTo>
                    <a:pt x="154" y="119"/>
                    <a:pt x="153" y="116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5"/>
                  </a:cubicBezTo>
                  <a:cubicBezTo>
                    <a:pt x="153" y="117"/>
                    <a:pt x="153" y="119"/>
                    <a:pt x="154" y="121"/>
                  </a:cubicBezTo>
                  <a:cubicBezTo>
                    <a:pt x="154" y="122"/>
                    <a:pt x="154" y="123"/>
                    <a:pt x="154" y="124"/>
                  </a:cubicBezTo>
                  <a:cubicBezTo>
                    <a:pt x="155" y="126"/>
                    <a:pt x="155" y="129"/>
                    <a:pt x="156" y="131"/>
                  </a:cubicBezTo>
                  <a:cubicBezTo>
                    <a:pt x="156" y="132"/>
                    <a:pt x="157" y="134"/>
                    <a:pt x="157" y="135"/>
                  </a:cubicBezTo>
                  <a:cubicBezTo>
                    <a:pt x="157" y="138"/>
                    <a:pt x="158" y="141"/>
                    <a:pt x="158" y="143"/>
                  </a:cubicBezTo>
                  <a:cubicBezTo>
                    <a:pt x="159" y="146"/>
                    <a:pt x="159" y="148"/>
                    <a:pt x="159" y="150"/>
                  </a:cubicBezTo>
                  <a:cubicBezTo>
                    <a:pt x="159" y="153"/>
                    <a:pt x="159" y="156"/>
                    <a:pt x="160" y="160"/>
                  </a:cubicBezTo>
                  <a:cubicBezTo>
                    <a:pt x="160" y="164"/>
                    <a:pt x="160" y="168"/>
                    <a:pt x="160" y="173"/>
                  </a:cubicBezTo>
                  <a:cubicBezTo>
                    <a:pt x="160" y="182"/>
                    <a:pt x="160" y="191"/>
                    <a:pt x="161" y="200"/>
                  </a:cubicBezTo>
                  <a:cubicBezTo>
                    <a:pt x="161" y="201"/>
                    <a:pt x="161" y="202"/>
                    <a:pt x="161" y="203"/>
                  </a:cubicBezTo>
                  <a:close/>
                  <a:moveTo>
                    <a:pt x="109" y="60"/>
                  </a:moveTo>
                  <a:cubicBezTo>
                    <a:pt x="110" y="60"/>
                    <a:pt x="110" y="60"/>
                    <a:pt x="110" y="59"/>
                  </a:cubicBezTo>
                  <a:cubicBezTo>
                    <a:pt x="110" y="59"/>
                    <a:pt x="110" y="58"/>
                    <a:pt x="110" y="58"/>
                  </a:cubicBezTo>
                  <a:cubicBezTo>
                    <a:pt x="110" y="58"/>
                    <a:pt x="110" y="58"/>
                    <a:pt x="110" y="57"/>
                  </a:cubicBezTo>
                  <a:cubicBezTo>
                    <a:pt x="110" y="54"/>
                    <a:pt x="109" y="51"/>
                    <a:pt x="108" y="47"/>
                  </a:cubicBezTo>
                  <a:cubicBezTo>
                    <a:pt x="108" y="46"/>
                    <a:pt x="108" y="44"/>
                    <a:pt x="108" y="42"/>
                  </a:cubicBezTo>
                  <a:cubicBezTo>
                    <a:pt x="107" y="42"/>
                    <a:pt x="107" y="42"/>
                    <a:pt x="107" y="41"/>
                  </a:cubicBezTo>
                  <a:cubicBezTo>
                    <a:pt x="107" y="42"/>
                    <a:pt x="103" y="58"/>
                    <a:pt x="103" y="59"/>
                  </a:cubicBezTo>
                  <a:cubicBezTo>
                    <a:pt x="104" y="58"/>
                    <a:pt x="104" y="58"/>
                    <a:pt x="105" y="59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6" y="60"/>
                    <a:pt x="106" y="60"/>
                    <a:pt x="107" y="60"/>
                  </a:cubicBezTo>
                  <a:cubicBezTo>
                    <a:pt x="107" y="59"/>
                    <a:pt x="106" y="59"/>
                    <a:pt x="106" y="59"/>
                  </a:cubicBezTo>
                  <a:cubicBezTo>
                    <a:pt x="106" y="59"/>
                    <a:pt x="106" y="58"/>
                    <a:pt x="107" y="58"/>
                  </a:cubicBezTo>
                  <a:cubicBezTo>
                    <a:pt x="107" y="57"/>
                    <a:pt x="109" y="57"/>
                    <a:pt x="109" y="58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09" y="59"/>
                    <a:pt x="109" y="60"/>
                  </a:cubicBezTo>
                  <a:close/>
                  <a:moveTo>
                    <a:pt x="54" y="264"/>
                  </a:moveTo>
                  <a:cubicBezTo>
                    <a:pt x="55" y="264"/>
                    <a:pt x="56" y="264"/>
                    <a:pt x="57" y="264"/>
                  </a:cubicBezTo>
                  <a:cubicBezTo>
                    <a:pt x="60" y="264"/>
                    <a:pt x="63" y="265"/>
                    <a:pt x="66" y="265"/>
                  </a:cubicBezTo>
                  <a:cubicBezTo>
                    <a:pt x="71" y="265"/>
                    <a:pt x="76" y="265"/>
                    <a:pt x="80" y="265"/>
                  </a:cubicBezTo>
                  <a:cubicBezTo>
                    <a:pt x="84" y="266"/>
                    <a:pt x="88" y="266"/>
                    <a:pt x="92" y="266"/>
                  </a:cubicBezTo>
                  <a:cubicBezTo>
                    <a:pt x="96" y="266"/>
                    <a:pt x="101" y="266"/>
                    <a:pt x="105" y="265"/>
                  </a:cubicBezTo>
                  <a:cubicBezTo>
                    <a:pt x="105" y="265"/>
                    <a:pt x="106" y="265"/>
                    <a:pt x="106" y="265"/>
                  </a:cubicBezTo>
                  <a:cubicBezTo>
                    <a:pt x="106" y="265"/>
                    <a:pt x="106" y="264"/>
                    <a:pt x="106" y="264"/>
                  </a:cubicBezTo>
                  <a:cubicBezTo>
                    <a:pt x="89" y="264"/>
                    <a:pt x="72" y="264"/>
                    <a:pt x="54" y="264"/>
                  </a:cubicBezTo>
                  <a:close/>
                  <a:moveTo>
                    <a:pt x="102" y="61"/>
                  </a:moveTo>
                  <a:cubicBezTo>
                    <a:pt x="101" y="60"/>
                    <a:pt x="101" y="60"/>
                    <a:pt x="101" y="59"/>
                  </a:cubicBezTo>
                  <a:cubicBezTo>
                    <a:pt x="101" y="58"/>
                    <a:pt x="101" y="56"/>
                    <a:pt x="100" y="55"/>
                  </a:cubicBezTo>
                  <a:cubicBezTo>
                    <a:pt x="100" y="52"/>
                    <a:pt x="99" y="49"/>
                    <a:pt x="99" y="46"/>
                  </a:cubicBezTo>
                  <a:cubicBezTo>
                    <a:pt x="99" y="46"/>
                    <a:pt x="99" y="45"/>
                    <a:pt x="99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6"/>
                    <a:pt x="98" y="48"/>
                    <a:pt x="97" y="49"/>
                  </a:cubicBezTo>
                  <a:cubicBezTo>
                    <a:pt x="97" y="52"/>
                    <a:pt x="96" y="55"/>
                    <a:pt x="96" y="58"/>
                  </a:cubicBezTo>
                  <a:cubicBezTo>
                    <a:pt x="96" y="59"/>
                    <a:pt x="96" y="60"/>
                    <a:pt x="96" y="60"/>
                  </a:cubicBezTo>
                  <a:cubicBezTo>
                    <a:pt x="96" y="61"/>
                    <a:pt x="95" y="61"/>
                    <a:pt x="95" y="61"/>
                  </a:cubicBezTo>
                  <a:cubicBezTo>
                    <a:pt x="95" y="61"/>
                    <a:pt x="95" y="61"/>
                    <a:pt x="95" y="62"/>
                  </a:cubicBezTo>
                  <a:cubicBezTo>
                    <a:pt x="97" y="62"/>
                    <a:pt x="99" y="61"/>
                    <a:pt x="102" y="61"/>
                  </a:cubicBezTo>
                  <a:close/>
                  <a:moveTo>
                    <a:pt x="109" y="257"/>
                  </a:moveTo>
                  <a:cubicBezTo>
                    <a:pt x="110" y="257"/>
                    <a:pt x="110" y="257"/>
                    <a:pt x="110" y="257"/>
                  </a:cubicBezTo>
                  <a:cubicBezTo>
                    <a:pt x="110" y="257"/>
                    <a:pt x="111" y="257"/>
                    <a:pt x="111" y="256"/>
                  </a:cubicBezTo>
                  <a:cubicBezTo>
                    <a:pt x="112" y="256"/>
                    <a:pt x="113" y="256"/>
                    <a:pt x="113" y="256"/>
                  </a:cubicBezTo>
                  <a:cubicBezTo>
                    <a:pt x="114" y="255"/>
                    <a:pt x="115" y="255"/>
                    <a:pt x="115" y="256"/>
                  </a:cubicBezTo>
                  <a:cubicBezTo>
                    <a:pt x="116" y="257"/>
                    <a:pt x="116" y="258"/>
                    <a:pt x="115" y="258"/>
                  </a:cubicBezTo>
                  <a:cubicBezTo>
                    <a:pt x="115" y="258"/>
                    <a:pt x="115" y="259"/>
                    <a:pt x="115" y="259"/>
                  </a:cubicBezTo>
                  <a:cubicBezTo>
                    <a:pt x="117" y="258"/>
                    <a:pt x="119" y="258"/>
                    <a:pt x="120" y="258"/>
                  </a:cubicBezTo>
                  <a:cubicBezTo>
                    <a:pt x="120" y="258"/>
                    <a:pt x="120" y="258"/>
                    <a:pt x="120" y="258"/>
                  </a:cubicBezTo>
                  <a:cubicBezTo>
                    <a:pt x="120" y="258"/>
                    <a:pt x="120" y="258"/>
                    <a:pt x="120" y="257"/>
                  </a:cubicBezTo>
                  <a:cubicBezTo>
                    <a:pt x="119" y="257"/>
                    <a:pt x="119" y="256"/>
                    <a:pt x="120" y="255"/>
                  </a:cubicBezTo>
                  <a:cubicBezTo>
                    <a:pt x="120" y="255"/>
                    <a:pt x="121" y="255"/>
                    <a:pt x="121" y="255"/>
                  </a:cubicBezTo>
                  <a:cubicBezTo>
                    <a:pt x="122" y="254"/>
                    <a:pt x="124" y="253"/>
                    <a:pt x="125" y="252"/>
                  </a:cubicBezTo>
                  <a:cubicBezTo>
                    <a:pt x="125" y="252"/>
                    <a:pt x="126" y="252"/>
                    <a:pt x="126" y="252"/>
                  </a:cubicBezTo>
                  <a:cubicBezTo>
                    <a:pt x="126" y="251"/>
                    <a:pt x="126" y="251"/>
                    <a:pt x="126" y="250"/>
                  </a:cubicBezTo>
                  <a:cubicBezTo>
                    <a:pt x="125" y="250"/>
                    <a:pt x="125" y="250"/>
                    <a:pt x="125" y="251"/>
                  </a:cubicBezTo>
                  <a:cubicBezTo>
                    <a:pt x="124" y="251"/>
                    <a:pt x="122" y="251"/>
                    <a:pt x="121" y="252"/>
                  </a:cubicBezTo>
                  <a:cubicBezTo>
                    <a:pt x="119" y="252"/>
                    <a:pt x="116" y="253"/>
                    <a:pt x="114" y="254"/>
                  </a:cubicBezTo>
                  <a:cubicBezTo>
                    <a:pt x="113" y="254"/>
                    <a:pt x="112" y="255"/>
                    <a:pt x="111" y="256"/>
                  </a:cubicBezTo>
                  <a:cubicBezTo>
                    <a:pt x="111" y="256"/>
                    <a:pt x="110" y="256"/>
                    <a:pt x="110" y="256"/>
                  </a:cubicBezTo>
                  <a:cubicBezTo>
                    <a:pt x="110" y="256"/>
                    <a:pt x="110" y="257"/>
                    <a:pt x="109" y="257"/>
                  </a:cubicBezTo>
                  <a:close/>
                  <a:moveTo>
                    <a:pt x="121" y="57"/>
                  </a:moveTo>
                  <a:cubicBezTo>
                    <a:pt x="120" y="56"/>
                    <a:pt x="120" y="55"/>
                    <a:pt x="119" y="54"/>
                  </a:cubicBezTo>
                  <a:cubicBezTo>
                    <a:pt x="119" y="52"/>
                    <a:pt x="119" y="51"/>
                    <a:pt x="119" y="50"/>
                  </a:cubicBezTo>
                  <a:cubicBezTo>
                    <a:pt x="119" y="47"/>
                    <a:pt x="118" y="45"/>
                    <a:pt x="118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7" y="47"/>
                    <a:pt x="115" y="52"/>
                    <a:pt x="114" y="57"/>
                  </a:cubicBezTo>
                  <a:cubicBezTo>
                    <a:pt x="115" y="57"/>
                    <a:pt x="116" y="57"/>
                    <a:pt x="116" y="59"/>
                  </a:cubicBezTo>
                  <a:cubicBezTo>
                    <a:pt x="116" y="58"/>
                    <a:pt x="117" y="58"/>
                    <a:pt x="117" y="57"/>
                  </a:cubicBezTo>
                  <a:cubicBezTo>
                    <a:pt x="117" y="57"/>
                    <a:pt x="118" y="57"/>
                    <a:pt x="119" y="57"/>
                  </a:cubicBezTo>
                  <a:cubicBezTo>
                    <a:pt x="119" y="57"/>
                    <a:pt x="120" y="57"/>
                    <a:pt x="121" y="57"/>
                  </a:cubicBezTo>
                  <a:close/>
                  <a:moveTo>
                    <a:pt x="131" y="251"/>
                  </a:moveTo>
                  <a:cubicBezTo>
                    <a:pt x="129" y="252"/>
                    <a:pt x="127" y="253"/>
                    <a:pt x="125" y="254"/>
                  </a:cubicBezTo>
                  <a:cubicBezTo>
                    <a:pt x="124" y="254"/>
                    <a:pt x="124" y="255"/>
                    <a:pt x="123" y="255"/>
                  </a:cubicBezTo>
                  <a:cubicBezTo>
                    <a:pt x="123" y="255"/>
                    <a:pt x="123" y="256"/>
                    <a:pt x="122" y="256"/>
                  </a:cubicBezTo>
                  <a:cubicBezTo>
                    <a:pt x="123" y="256"/>
                    <a:pt x="124" y="256"/>
                    <a:pt x="124" y="256"/>
                  </a:cubicBezTo>
                  <a:cubicBezTo>
                    <a:pt x="126" y="255"/>
                    <a:pt x="128" y="255"/>
                    <a:pt x="130" y="254"/>
                  </a:cubicBezTo>
                  <a:cubicBezTo>
                    <a:pt x="130" y="254"/>
                    <a:pt x="131" y="253"/>
                    <a:pt x="132" y="253"/>
                  </a:cubicBezTo>
                  <a:cubicBezTo>
                    <a:pt x="133" y="253"/>
                    <a:pt x="134" y="253"/>
                    <a:pt x="134" y="254"/>
                  </a:cubicBezTo>
                  <a:cubicBezTo>
                    <a:pt x="134" y="254"/>
                    <a:pt x="134" y="255"/>
                    <a:pt x="134" y="255"/>
                  </a:cubicBezTo>
                  <a:cubicBezTo>
                    <a:pt x="135" y="255"/>
                    <a:pt x="137" y="254"/>
                    <a:pt x="137" y="254"/>
                  </a:cubicBezTo>
                  <a:cubicBezTo>
                    <a:pt x="137" y="254"/>
                    <a:pt x="137" y="254"/>
                    <a:pt x="137" y="253"/>
                  </a:cubicBezTo>
                  <a:cubicBezTo>
                    <a:pt x="136" y="253"/>
                    <a:pt x="136" y="252"/>
                    <a:pt x="137" y="251"/>
                  </a:cubicBezTo>
                  <a:cubicBezTo>
                    <a:pt x="137" y="251"/>
                    <a:pt x="137" y="251"/>
                    <a:pt x="138" y="250"/>
                  </a:cubicBezTo>
                  <a:cubicBezTo>
                    <a:pt x="138" y="250"/>
                    <a:pt x="138" y="249"/>
                    <a:pt x="138" y="248"/>
                  </a:cubicBezTo>
                  <a:cubicBezTo>
                    <a:pt x="138" y="248"/>
                    <a:pt x="138" y="248"/>
                    <a:pt x="138" y="248"/>
                  </a:cubicBezTo>
                  <a:cubicBezTo>
                    <a:pt x="136" y="249"/>
                    <a:pt x="135" y="249"/>
                    <a:pt x="134" y="250"/>
                  </a:cubicBezTo>
                  <a:cubicBezTo>
                    <a:pt x="133" y="250"/>
                    <a:pt x="132" y="250"/>
                    <a:pt x="132" y="251"/>
                  </a:cubicBezTo>
                  <a:cubicBezTo>
                    <a:pt x="132" y="252"/>
                    <a:pt x="132" y="252"/>
                    <a:pt x="132" y="252"/>
                  </a:cubicBezTo>
                  <a:cubicBezTo>
                    <a:pt x="131" y="252"/>
                    <a:pt x="131" y="252"/>
                    <a:pt x="131" y="251"/>
                  </a:cubicBezTo>
                  <a:cubicBezTo>
                    <a:pt x="131" y="251"/>
                    <a:pt x="131" y="251"/>
                    <a:pt x="131" y="251"/>
                  </a:cubicBezTo>
                  <a:close/>
                  <a:moveTo>
                    <a:pt x="31" y="214"/>
                  </a:moveTo>
                  <a:cubicBezTo>
                    <a:pt x="31" y="214"/>
                    <a:pt x="31" y="214"/>
                    <a:pt x="31" y="214"/>
                  </a:cubicBezTo>
                  <a:cubicBezTo>
                    <a:pt x="31" y="216"/>
                    <a:pt x="32" y="218"/>
                    <a:pt x="32" y="220"/>
                  </a:cubicBezTo>
                  <a:cubicBezTo>
                    <a:pt x="33" y="223"/>
                    <a:pt x="34" y="225"/>
                    <a:pt x="36" y="228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8" y="231"/>
                    <a:pt x="41" y="233"/>
                    <a:pt x="44" y="235"/>
                  </a:cubicBezTo>
                  <a:cubicBezTo>
                    <a:pt x="45" y="236"/>
                    <a:pt x="46" y="236"/>
                    <a:pt x="47" y="236"/>
                  </a:cubicBezTo>
                  <a:cubicBezTo>
                    <a:pt x="48" y="236"/>
                    <a:pt x="49" y="236"/>
                    <a:pt x="51" y="236"/>
                  </a:cubicBezTo>
                  <a:cubicBezTo>
                    <a:pt x="51" y="236"/>
                    <a:pt x="51" y="236"/>
                    <a:pt x="51" y="236"/>
                  </a:cubicBezTo>
                  <a:cubicBezTo>
                    <a:pt x="51" y="236"/>
                    <a:pt x="51" y="236"/>
                    <a:pt x="51" y="236"/>
                  </a:cubicBezTo>
                  <a:cubicBezTo>
                    <a:pt x="48" y="235"/>
                    <a:pt x="45" y="234"/>
                    <a:pt x="43" y="232"/>
                  </a:cubicBezTo>
                  <a:cubicBezTo>
                    <a:pt x="41" y="231"/>
                    <a:pt x="39" y="229"/>
                    <a:pt x="38" y="228"/>
                  </a:cubicBezTo>
                  <a:cubicBezTo>
                    <a:pt x="37" y="228"/>
                    <a:pt x="37" y="227"/>
                    <a:pt x="36" y="226"/>
                  </a:cubicBezTo>
                  <a:cubicBezTo>
                    <a:pt x="35" y="224"/>
                    <a:pt x="34" y="223"/>
                    <a:pt x="33" y="221"/>
                  </a:cubicBezTo>
                  <a:cubicBezTo>
                    <a:pt x="33" y="220"/>
                    <a:pt x="33" y="219"/>
                    <a:pt x="32" y="218"/>
                  </a:cubicBezTo>
                  <a:cubicBezTo>
                    <a:pt x="32" y="217"/>
                    <a:pt x="31" y="215"/>
                    <a:pt x="31" y="214"/>
                  </a:cubicBezTo>
                  <a:close/>
                  <a:moveTo>
                    <a:pt x="100" y="42"/>
                  </a:moveTo>
                  <a:cubicBezTo>
                    <a:pt x="100" y="44"/>
                    <a:pt x="101" y="46"/>
                    <a:pt x="101" y="49"/>
                  </a:cubicBezTo>
                  <a:cubicBezTo>
                    <a:pt x="101" y="51"/>
                    <a:pt x="101" y="53"/>
                    <a:pt x="102" y="55"/>
                  </a:cubicBezTo>
                  <a:cubicBezTo>
                    <a:pt x="103" y="50"/>
                    <a:pt x="104" y="46"/>
                    <a:pt x="105" y="42"/>
                  </a:cubicBezTo>
                  <a:cubicBezTo>
                    <a:pt x="103" y="42"/>
                    <a:pt x="101" y="42"/>
                    <a:pt x="100" y="42"/>
                  </a:cubicBezTo>
                  <a:close/>
                  <a:moveTo>
                    <a:pt x="127" y="36"/>
                  </a:moveTo>
                  <a:cubicBezTo>
                    <a:pt x="128" y="36"/>
                    <a:pt x="128" y="37"/>
                    <a:pt x="128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9" y="42"/>
                    <a:pt x="129" y="44"/>
                    <a:pt x="129" y="46"/>
                  </a:cubicBezTo>
                  <a:cubicBezTo>
                    <a:pt x="129" y="47"/>
                    <a:pt x="130" y="47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1" y="43"/>
                    <a:pt x="132" y="38"/>
                    <a:pt x="133" y="34"/>
                  </a:cubicBezTo>
                  <a:cubicBezTo>
                    <a:pt x="131" y="34"/>
                    <a:pt x="129" y="35"/>
                    <a:pt x="127" y="36"/>
                  </a:cubicBezTo>
                  <a:close/>
                  <a:moveTo>
                    <a:pt x="91" y="78"/>
                  </a:moveTo>
                  <a:cubicBezTo>
                    <a:pt x="92" y="77"/>
                    <a:pt x="93" y="76"/>
                    <a:pt x="93" y="76"/>
                  </a:cubicBezTo>
                  <a:cubicBezTo>
                    <a:pt x="94" y="75"/>
                    <a:pt x="94" y="75"/>
                    <a:pt x="94" y="74"/>
                  </a:cubicBezTo>
                  <a:cubicBezTo>
                    <a:pt x="94" y="72"/>
                    <a:pt x="94" y="69"/>
                    <a:pt x="93" y="67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2" y="66"/>
                    <a:pt x="92" y="66"/>
                    <a:pt x="91" y="67"/>
                  </a:cubicBezTo>
                  <a:cubicBezTo>
                    <a:pt x="90" y="70"/>
                    <a:pt x="90" y="74"/>
                    <a:pt x="91" y="78"/>
                  </a:cubicBezTo>
                  <a:close/>
                  <a:moveTo>
                    <a:pt x="43" y="148"/>
                  </a:moveTo>
                  <a:cubicBezTo>
                    <a:pt x="43" y="148"/>
                    <a:pt x="43" y="148"/>
                    <a:pt x="43" y="149"/>
                  </a:cubicBezTo>
                  <a:cubicBezTo>
                    <a:pt x="42" y="149"/>
                    <a:pt x="42" y="150"/>
                    <a:pt x="42" y="150"/>
                  </a:cubicBezTo>
                  <a:cubicBezTo>
                    <a:pt x="42" y="150"/>
                    <a:pt x="42" y="151"/>
                    <a:pt x="41" y="151"/>
                  </a:cubicBezTo>
                  <a:cubicBezTo>
                    <a:pt x="41" y="151"/>
                    <a:pt x="41" y="152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7" y="155"/>
                    <a:pt x="35" y="157"/>
                    <a:pt x="33" y="159"/>
                  </a:cubicBezTo>
                  <a:cubicBezTo>
                    <a:pt x="33" y="159"/>
                    <a:pt x="33" y="160"/>
                    <a:pt x="33" y="160"/>
                  </a:cubicBezTo>
                  <a:cubicBezTo>
                    <a:pt x="35" y="159"/>
                    <a:pt x="38" y="157"/>
                    <a:pt x="40" y="155"/>
                  </a:cubicBezTo>
                  <a:cubicBezTo>
                    <a:pt x="40" y="155"/>
                    <a:pt x="39" y="155"/>
                    <a:pt x="39" y="155"/>
                  </a:cubicBezTo>
                  <a:cubicBezTo>
                    <a:pt x="39" y="155"/>
                    <a:pt x="38" y="155"/>
                    <a:pt x="38" y="154"/>
                  </a:cubicBezTo>
                  <a:cubicBezTo>
                    <a:pt x="38" y="154"/>
                    <a:pt x="39" y="154"/>
                    <a:pt x="39" y="154"/>
                  </a:cubicBezTo>
                  <a:cubicBezTo>
                    <a:pt x="39" y="153"/>
                    <a:pt x="40" y="153"/>
                    <a:pt x="40" y="153"/>
                  </a:cubicBezTo>
                  <a:cubicBezTo>
                    <a:pt x="41" y="153"/>
                    <a:pt x="42" y="153"/>
                    <a:pt x="43" y="153"/>
                  </a:cubicBezTo>
                  <a:cubicBezTo>
                    <a:pt x="44" y="153"/>
                    <a:pt x="44" y="153"/>
                    <a:pt x="44" y="152"/>
                  </a:cubicBezTo>
                  <a:cubicBezTo>
                    <a:pt x="44" y="151"/>
                    <a:pt x="44" y="151"/>
                    <a:pt x="45" y="150"/>
                  </a:cubicBezTo>
                  <a:cubicBezTo>
                    <a:pt x="45" y="149"/>
                    <a:pt x="45" y="149"/>
                    <a:pt x="45" y="148"/>
                  </a:cubicBezTo>
                  <a:cubicBezTo>
                    <a:pt x="44" y="148"/>
                    <a:pt x="44" y="148"/>
                    <a:pt x="43" y="148"/>
                  </a:cubicBezTo>
                  <a:close/>
                  <a:moveTo>
                    <a:pt x="88" y="120"/>
                  </a:moveTo>
                  <a:cubicBezTo>
                    <a:pt x="88" y="120"/>
                    <a:pt x="88" y="120"/>
                    <a:pt x="88" y="120"/>
                  </a:cubicBezTo>
                  <a:cubicBezTo>
                    <a:pt x="87" y="121"/>
                    <a:pt x="85" y="122"/>
                    <a:pt x="84" y="122"/>
                  </a:cubicBezTo>
                  <a:cubicBezTo>
                    <a:pt x="83" y="123"/>
                    <a:pt x="83" y="123"/>
                    <a:pt x="82" y="123"/>
                  </a:cubicBezTo>
                  <a:cubicBezTo>
                    <a:pt x="81" y="123"/>
                    <a:pt x="80" y="122"/>
                    <a:pt x="80" y="121"/>
                  </a:cubicBezTo>
                  <a:cubicBezTo>
                    <a:pt x="80" y="120"/>
                    <a:pt x="80" y="120"/>
                    <a:pt x="81" y="120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21"/>
                    <a:pt x="78" y="121"/>
                    <a:pt x="77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5" y="122"/>
                    <a:pt x="74" y="122"/>
                    <a:pt x="74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2" y="122"/>
                    <a:pt x="71" y="123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3" y="124"/>
                    <a:pt x="76" y="124"/>
                    <a:pt x="80" y="124"/>
                  </a:cubicBezTo>
                  <a:cubicBezTo>
                    <a:pt x="80" y="124"/>
                    <a:pt x="80" y="124"/>
                    <a:pt x="81" y="124"/>
                  </a:cubicBezTo>
                  <a:cubicBezTo>
                    <a:pt x="83" y="123"/>
                    <a:pt x="85" y="123"/>
                    <a:pt x="88" y="122"/>
                  </a:cubicBezTo>
                  <a:cubicBezTo>
                    <a:pt x="88" y="121"/>
                    <a:pt x="88" y="121"/>
                    <a:pt x="88" y="120"/>
                  </a:cubicBezTo>
                  <a:close/>
                  <a:moveTo>
                    <a:pt x="142" y="24"/>
                  </a:moveTo>
                  <a:cubicBezTo>
                    <a:pt x="142" y="24"/>
                    <a:pt x="142" y="24"/>
                    <a:pt x="142" y="24"/>
                  </a:cubicBezTo>
                  <a:cubicBezTo>
                    <a:pt x="142" y="24"/>
                    <a:pt x="141" y="24"/>
                    <a:pt x="141" y="24"/>
                  </a:cubicBezTo>
                  <a:cubicBezTo>
                    <a:pt x="140" y="25"/>
                    <a:pt x="139" y="27"/>
                    <a:pt x="137" y="27"/>
                  </a:cubicBezTo>
                  <a:cubicBezTo>
                    <a:pt x="136" y="28"/>
                    <a:pt x="136" y="28"/>
                    <a:pt x="135" y="29"/>
                  </a:cubicBezTo>
                  <a:cubicBezTo>
                    <a:pt x="134" y="29"/>
                    <a:pt x="133" y="30"/>
                    <a:pt x="132" y="31"/>
                  </a:cubicBezTo>
                  <a:cubicBezTo>
                    <a:pt x="129" y="32"/>
                    <a:pt x="126" y="34"/>
                    <a:pt x="123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6"/>
                    <a:pt x="123" y="35"/>
                    <a:pt x="123" y="35"/>
                  </a:cubicBezTo>
                  <a:cubicBezTo>
                    <a:pt x="125" y="35"/>
                    <a:pt x="128" y="34"/>
                    <a:pt x="130" y="33"/>
                  </a:cubicBezTo>
                  <a:cubicBezTo>
                    <a:pt x="132" y="32"/>
                    <a:pt x="134" y="32"/>
                    <a:pt x="136" y="30"/>
                  </a:cubicBezTo>
                  <a:cubicBezTo>
                    <a:pt x="137" y="29"/>
                    <a:pt x="139" y="28"/>
                    <a:pt x="140" y="27"/>
                  </a:cubicBezTo>
                  <a:cubicBezTo>
                    <a:pt x="141" y="26"/>
                    <a:pt x="141" y="25"/>
                    <a:pt x="142" y="24"/>
                  </a:cubicBezTo>
                  <a:close/>
                  <a:moveTo>
                    <a:pt x="30" y="138"/>
                  </a:moveTo>
                  <a:cubicBezTo>
                    <a:pt x="30" y="138"/>
                    <a:pt x="30" y="138"/>
                    <a:pt x="29" y="138"/>
                  </a:cubicBezTo>
                  <a:cubicBezTo>
                    <a:pt x="29" y="138"/>
                    <a:pt x="29" y="139"/>
                    <a:pt x="29" y="139"/>
                  </a:cubicBezTo>
                  <a:cubicBezTo>
                    <a:pt x="29" y="140"/>
                    <a:pt x="29" y="142"/>
                    <a:pt x="29" y="144"/>
                  </a:cubicBezTo>
                  <a:cubicBezTo>
                    <a:pt x="29" y="148"/>
                    <a:pt x="28" y="152"/>
                    <a:pt x="28" y="156"/>
                  </a:cubicBezTo>
                  <a:cubicBezTo>
                    <a:pt x="28" y="158"/>
                    <a:pt x="28" y="159"/>
                    <a:pt x="29" y="161"/>
                  </a:cubicBezTo>
                  <a:cubicBezTo>
                    <a:pt x="29" y="164"/>
                    <a:pt x="30" y="168"/>
                    <a:pt x="30" y="172"/>
                  </a:cubicBezTo>
                  <a:cubicBezTo>
                    <a:pt x="30" y="172"/>
                    <a:pt x="30" y="172"/>
                    <a:pt x="30" y="172"/>
                  </a:cubicBezTo>
                  <a:cubicBezTo>
                    <a:pt x="30" y="170"/>
                    <a:pt x="30" y="168"/>
                    <a:pt x="30" y="166"/>
                  </a:cubicBezTo>
                  <a:cubicBezTo>
                    <a:pt x="30" y="165"/>
                    <a:pt x="30" y="164"/>
                    <a:pt x="30" y="163"/>
                  </a:cubicBezTo>
                  <a:cubicBezTo>
                    <a:pt x="30" y="160"/>
                    <a:pt x="30" y="158"/>
                    <a:pt x="30" y="156"/>
                  </a:cubicBezTo>
                  <a:cubicBezTo>
                    <a:pt x="30" y="155"/>
                    <a:pt x="30" y="155"/>
                    <a:pt x="29" y="155"/>
                  </a:cubicBezTo>
                  <a:cubicBezTo>
                    <a:pt x="29" y="155"/>
                    <a:pt x="29" y="154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9" y="152"/>
                    <a:pt x="29" y="152"/>
                    <a:pt x="29" y="151"/>
                  </a:cubicBezTo>
                  <a:cubicBezTo>
                    <a:pt x="29" y="149"/>
                    <a:pt x="29" y="148"/>
                    <a:pt x="29" y="146"/>
                  </a:cubicBezTo>
                  <a:cubicBezTo>
                    <a:pt x="29" y="144"/>
                    <a:pt x="29" y="141"/>
                    <a:pt x="30" y="139"/>
                  </a:cubicBezTo>
                  <a:cubicBezTo>
                    <a:pt x="30" y="139"/>
                    <a:pt x="30" y="139"/>
                    <a:pt x="30" y="138"/>
                  </a:cubicBezTo>
                  <a:close/>
                  <a:moveTo>
                    <a:pt x="95" y="53"/>
                  </a:moveTo>
                  <a:cubicBezTo>
                    <a:pt x="95" y="53"/>
                    <a:pt x="95" y="53"/>
                    <a:pt x="95" y="53"/>
                  </a:cubicBezTo>
                  <a:cubicBezTo>
                    <a:pt x="95" y="51"/>
                    <a:pt x="96" y="50"/>
                    <a:pt x="96" y="48"/>
                  </a:cubicBezTo>
                  <a:cubicBezTo>
                    <a:pt x="96" y="46"/>
                    <a:pt x="97" y="44"/>
                    <a:pt x="97" y="42"/>
                  </a:cubicBezTo>
                  <a:cubicBezTo>
                    <a:pt x="96" y="42"/>
                    <a:pt x="94" y="42"/>
                    <a:pt x="93" y="42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3" y="45"/>
                    <a:pt x="94" y="47"/>
                    <a:pt x="94" y="49"/>
                  </a:cubicBezTo>
                  <a:cubicBezTo>
                    <a:pt x="95" y="51"/>
                    <a:pt x="95" y="52"/>
                    <a:pt x="95" y="53"/>
                  </a:cubicBezTo>
                  <a:close/>
                  <a:moveTo>
                    <a:pt x="39" y="198"/>
                  </a:moveTo>
                  <a:cubicBezTo>
                    <a:pt x="38" y="197"/>
                    <a:pt x="38" y="197"/>
                    <a:pt x="37" y="196"/>
                  </a:cubicBezTo>
                  <a:cubicBezTo>
                    <a:pt x="37" y="196"/>
                    <a:pt x="37" y="195"/>
                    <a:pt x="36" y="195"/>
                  </a:cubicBezTo>
                  <a:cubicBezTo>
                    <a:pt x="36" y="196"/>
                    <a:pt x="35" y="199"/>
                    <a:pt x="36" y="201"/>
                  </a:cubicBezTo>
                  <a:cubicBezTo>
                    <a:pt x="37" y="201"/>
                    <a:pt x="37" y="202"/>
                    <a:pt x="37" y="203"/>
                  </a:cubicBezTo>
                  <a:cubicBezTo>
                    <a:pt x="40" y="202"/>
                    <a:pt x="42" y="202"/>
                    <a:pt x="45" y="201"/>
                  </a:cubicBezTo>
                  <a:cubicBezTo>
                    <a:pt x="43" y="201"/>
                    <a:pt x="41" y="200"/>
                    <a:pt x="39" y="200"/>
                  </a:cubicBezTo>
                  <a:cubicBezTo>
                    <a:pt x="39" y="200"/>
                    <a:pt x="38" y="200"/>
                    <a:pt x="37" y="199"/>
                  </a:cubicBezTo>
                  <a:cubicBezTo>
                    <a:pt x="37" y="199"/>
                    <a:pt x="36" y="199"/>
                    <a:pt x="36" y="198"/>
                  </a:cubicBezTo>
                  <a:cubicBezTo>
                    <a:pt x="36" y="198"/>
                    <a:pt x="37" y="198"/>
                    <a:pt x="37" y="198"/>
                  </a:cubicBezTo>
                  <a:cubicBezTo>
                    <a:pt x="38" y="198"/>
                    <a:pt x="38" y="198"/>
                    <a:pt x="39" y="198"/>
                  </a:cubicBezTo>
                  <a:close/>
                  <a:moveTo>
                    <a:pt x="44" y="223"/>
                  </a:moveTo>
                  <a:cubicBezTo>
                    <a:pt x="43" y="222"/>
                    <a:pt x="43" y="221"/>
                    <a:pt x="42" y="221"/>
                  </a:cubicBezTo>
                  <a:cubicBezTo>
                    <a:pt x="42" y="220"/>
                    <a:pt x="42" y="220"/>
                    <a:pt x="41" y="220"/>
                  </a:cubicBezTo>
                  <a:cubicBezTo>
                    <a:pt x="41" y="219"/>
                    <a:pt x="40" y="219"/>
                    <a:pt x="41" y="218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0" y="217"/>
                    <a:pt x="40" y="217"/>
                    <a:pt x="40" y="217"/>
                  </a:cubicBezTo>
                  <a:cubicBezTo>
                    <a:pt x="40" y="216"/>
                    <a:pt x="39" y="216"/>
                    <a:pt x="39" y="216"/>
                  </a:cubicBezTo>
                  <a:cubicBezTo>
                    <a:pt x="39" y="215"/>
                    <a:pt x="38" y="214"/>
                    <a:pt x="37" y="213"/>
                  </a:cubicBezTo>
                  <a:cubicBezTo>
                    <a:pt x="37" y="213"/>
                    <a:pt x="37" y="213"/>
                    <a:pt x="37" y="213"/>
                  </a:cubicBezTo>
                  <a:cubicBezTo>
                    <a:pt x="37" y="214"/>
                    <a:pt x="36" y="215"/>
                    <a:pt x="37" y="216"/>
                  </a:cubicBezTo>
                  <a:cubicBezTo>
                    <a:pt x="37" y="216"/>
                    <a:pt x="37" y="217"/>
                    <a:pt x="37" y="217"/>
                  </a:cubicBezTo>
                  <a:cubicBezTo>
                    <a:pt x="38" y="219"/>
                    <a:pt x="40" y="221"/>
                    <a:pt x="42" y="223"/>
                  </a:cubicBezTo>
                  <a:cubicBezTo>
                    <a:pt x="42" y="224"/>
                    <a:pt x="43" y="224"/>
                    <a:pt x="43" y="224"/>
                  </a:cubicBezTo>
                  <a:cubicBezTo>
                    <a:pt x="43" y="224"/>
                    <a:pt x="43" y="223"/>
                    <a:pt x="44" y="223"/>
                  </a:cubicBezTo>
                  <a:close/>
                  <a:moveTo>
                    <a:pt x="38" y="221"/>
                  </a:moveTo>
                  <a:cubicBezTo>
                    <a:pt x="38" y="222"/>
                    <a:pt x="38" y="223"/>
                    <a:pt x="39" y="224"/>
                  </a:cubicBezTo>
                  <a:cubicBezTo>
                    <a:pt x="40" y="227"/>
                    <a:pt x="43" y="229"/>
                    <a:pt x="46" y="230"/>
                  </a:cubicBezTo>
                  <a:cubicBezTo>
                    <a:pt x="47" y="231"/>
                    <a:pt x="49" y="231"/>
                    <a:pt x="51" y="231"/>
                  </a:cubicBezTo>
                  <a:cubicBezTo>
                    <a:pt x="51" y="232"/>
                    <a:pt x="52" y="232"/>
                    <a:pt x="53" y="232"/>
                  </a:cubicBezTo>
                  <a:cubicBezTo>
                    <a:pt x="52" y="231"/>
                    <a:pt x="52" y="231"/>
                    <a:pt x="52" y="231"/>
                  </a:cubicBezTo>
                  <a:cubicBezTo>
                    <a:pt x="52" y="231"/>
                    <a:pt x="52" y="230"/>
                    <a:pt x="52" y="231"/>
                  </a:cubicBezTo>
                  <a:cubicBezTo>
                    <a:pt x="51" y="231"/>
                    <a:pt x="51" y="230"/>
                    <a:pt x="50" y="231"/>
                  </a:cubicBezTo>
                  <a:cubicBezTo>
                    <a:pt x="50" y="231"/>
                    <a:pt x="50" y="231"/>
                    <a:pt x="49" y="231"/>
                  </a:cubicBezTo>
                  <a:cubicBezTo>
                    <a:pt x="49" y="231"/>
                    <a:pt x="48" y="231"/>
                    <a:pt x="48" y="231"/>
                  </a:cubicBezTo>
                  <a:cubicBezTo>
                    <a:pt x="47" y="231"/>
                    <a:pt x="47" y="230"/>
                    <a:pt x="47" y="229"/>
                  </a:cubicBezTo>
                  <a:cubicBezTo>
                    <a:pt x="47" y="229"/>
                    <a:pt x="47" y="229"/>
                    <a:pt x="47" y="229"/>
                  </a:cubicBezTo>
                  <a:cubicBezTo>
                    <a:pt x="44" y="227"/>
                    <a:pt x="40" y="224"/>
                    <a:pt x="38" y="221"/>
                  </a:cubicBezTo>
                  <a:close/>
                  <a:moveTo>
                    <a:pt x="32" y="153"/>
                  </a:moveTo>
                  <a:cubicBezTo>
                    <a:pt x="33" y="152"/>
                    <a:pt x="33" y="152"/>
                    <a:pt x="33" y="152"/>
                  </a:cubicBezTo>
                  <a:cubicBezTo>
                    <a:pt x="35" y="151"/>
                    <a:pt x="37" y="150"/>
                    <a:pt x="38" y="149"/>
                  </a:cubicBezTo>
                  <a:cubicBezTo>
                    <a:pt x="39" y="149"/>
                    <a:pt x="39" y="148"/>
                    <a:pt x="39" y="147"/>
                  </a:cubicBezTo>
                  <a:cubicBezTo>
                    <a:pt x="39" y="147"/>
                    <a:pt x="39" y="147"/>
                    <a:pt x="39" y="146"/>
                  </a:cubicBezTo>
                  <a:cubicBezTo>
                    <a:pt x="40" y="146"/>
                    <a:pt x="40" y="145"/>
                    <a:pt x="40" y="144"/>
                  </a:cubicBezTo>
                  <a:cubicBezTo>
                    <a:pt x="40" y="143"/>
                    <a:pt x="40" y="142"/>
                    <a:pt x="40" y="142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40" y="143"/>
                    <a:pt x="39" y="144"/>
                    <a:pt x="39" y="145"/>
                  </a:cubicBezTo>
                  <a:cubicBezTo>
                    <a:pt x="38" y="146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cubicBezTo>
                    <a:pt x="36" y="148"/>
                    <a:pt x="36" y="148"/>
                    <a:pt x="36" y="147"/>
                  </a:cubicBezTo>
                  <a:cubicBezTo>
                    <a:pt x="35" y="147"/>
                    <a:pt x="35" y="147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4" y="147"/>
                    <a:pt x="34" y="149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1"/>
                    <a:pt x="33" y="152"/>
                    <a:pt x="32" y="153"/>
                  </a:cubicBezTo>
                  <a:close/>
                  <a:moveTo>
                    <a:pt x="52" y="222"/>
                  </a:moveTo>
                  <a:cubicBezTo>
                    <a:pt x="53" y="223"/>
                    <a:pt x="54" y="223"/>
                    <a:pt x="55" y="223"/>
                  </a:cubicBezTo>
                  <a:cubicBezTo>
                    <a:pt x="56" y="223"/>
                    <a:pt x="56" y="223"/>
                    <a:pt x="56" y="223"/>
                  </a:cubicBezTo>
                  <a:cubicBezTo>
                    <a:pt x="59" y="223"/>
                    <a:pt x="61" y="223"/>
                    <a:pt x="64" y="222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64" y="221"/>
                    <a:pt x="64" y="220"/>
                    <a:pt x="65" y="219"/>
                  </a:cubicBezTo>
                  <a:cubicBezTo>
                    <a:pt x="63" y="219"/>
                    <a:pt x="54" y="222"/>
                    <a:pt x="52" y="222"/>
                  </a:cubicBezTo>
                  <a:close/>
                  <a:moveTo>
                    <a:pt x="104" y="64"/>
                  </a:moveTo>
                  <a:cubicBezTo>
                    <a:pt x="104" y="65"/>
                    <a:pt x="104" y="65"/>
                    <a:pt x="104" y="66"/>
                  </a:cubicBezTo>
                  <a:cubicBezTo>
                    <a:pt x="105" y="66"/>
                    <a:pt x="105" y="67"/>
                    <a:pt x="105" y="68"/>
                  </a:cubicBezTo>
                  <a:cubicBezTo>
                    <a:pt x="105" y="69"/>
                    <a:pt x="105" y="69"/>
                    <a:pt x="104" y="69"/>
                  </a:cubicBezTo>
                  <a:cubicBezTo>
                    <a:pt x="104" y="70"/>
                    <a:pt x="104" y="71"/>
                    <a:pt x="104" y="72"/>
                  </a:cubicBezTo>
                  <a:cubicBezTo>
                    <a:pt x="105" y="72"/>
                    <a:pt x="105" y="72"/>
                    <a:pt x="105" y="73"/>
                  </a:cubicBezTo>
                  <a:cubicBezTo>
                    <a:pt x="106" y="73"/>
                    <a:pt x="107" y="74"/>
                    <a:pt x="106" y="75"/>
                  </a:cubicBezTo>
                  <a:cubicBezTo>
                    <a:pt x="106" y="76"/>
                    <a:pt x="106" y="76"/>
                    <a:pt x="106" y="77"/>
                  </a:cubicBezTo>
                  <a:cubicBezTo>
                    <a:pt x="106" y="78"/>
                    <a:pt x="106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8"/>
                    <a:pt x="107" y="78"/>
                    <a:pt x="107" y="77"/>
                  </a:cubicBezTo>
                  <a:cubicBezTo>
                    <a:pt x="107" y="75"/>
                    <a:pt x="107" y="73"/>
                    <a:pt x="107" y="71"/>
                  </a:cubicBezTo>
                  <a:cubicBezTo>
                    <a:pt x="107" y="69"/>
                    <a:pt x="106" y="67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5" y="64"/>
                    <a:pt x="104" y="64"/>
                  </a:cubicBezTo>
                  <a:close/>
                  <a:moveTo>
                    <a:pt x="43" y="131"/>
                  </a:moveTo>
                  <a:cubicBezTo>
                    <a:pt x="43" y="130"/>
                    <a:pt x="43" y="130"/>
                    <a:pt x="43" y="129"/>
                  </a:cubicBezTo>
                  <a:cubicBezTo>
                    <a:pt x="44" y="129"/>
                    <a:pt x="44" y="128"/>
                    <a:pt x="45" y="127"/>
                  </a:cubicBezTo>
                  <a:cubicBezTo>
                    <a:pt x="45" y="127"/>
                    <a:pt x="45" y="127"/>
                    <a:pt x="46" y="127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5" y="127"/>
                    <a:pt x="44" y="127"/>
                    <a:pt x="44" y="127"/>
                  </a:cubicBezTo>
                  <a:cubicBezTo>
                    <a:pt x="43" y="127"/>
                    <a:pt x="43" y="127"/>
                    <a:pt x="43" y="128"/>
                  </a:cubicBezTo>
                  <a:cubicBezTo>
                    <a:pt x="41" y="130"/>
                    <a:pt x="39" y="133"/>
                    <a:pt x="38" y="136"/>
                  </a:cubicBezTo>
                  <a:cubicBezTo>
                    <a:pt x="38" y="137"/>
                    <a:pt x="38" y="139"/>
                    <a:pt x="38" y="140"/>
                  </a:cubicBezTo>
                  <a:cubicBezTo>
                    <a:pt x="39" y="138"/>
                    <a:pt x="40" y="137"/>
                    <a:pt x="41" y="136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39" y="135"/>
                    <a:pt x="39" y="134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2" y="133"/>
                    <a:pt x="43" y="132"/>
                    <a:pt x="43" y="131"/>
                  </a:cubicBezTo>
                  <a:close/>
                  <a:moveTo>
                    <a:pt x="98" y="65"/>
                  </a:moveTo>
                  <a:cubicBezTo>
                    <a:pt x="97" y="67"/>
                    <a:pt x="98" y="70"/>
                    <a:pt x="98" y="71"/>
                  </a:cubicBezTo>
                  <a:cubicBezTo>
                    <a:pt x="98" y="71"/>
                    <a:pt x="98" y="71"/>
                    <a:pt x="99" y="71"/>
                  </a:cubicBezTo>
                  <a:cubicBezTo>
                    <a:pt x="100" y="70"/>
                    <a:pt x="101" y="68"/>
                    <a:pt x="103" y="67"/>
                  </a:cubicBezTo>
                  <a:cubicBezTo>
                    <a:pt x="103" y="67"/>
                    <a:pt x="103" y="66"/>
                    <a:pt x="103" y="66"/>
                  </a:cubicBezTo>
                  <a:cubicBezTo>
                    <a:pt x="103" y="66"/>
                    <a:pt x="103" y="65"/>
                    <a:pt x="103" y="64"/>
                  </a:cubicBezTo>
                  <a:cubicBezTo>
                    <a:pt x="101" y="65"/>
                    <a:pt x="99" y="65"/>
                    <a:pt x="98" y="65"/>
                  </a:cubicBezTo>
                  <a:close/>
                  <a:moveTo>
                    <a:pt x="164" y="214"/>
                  </a:moveTo>
                  <a:cubicBezTo>
                    <a:pt x="164" y="214"/>
                    <a:pt x="164" y="214"/>
                    <a:pt x="165" y="214"/>
                  </a:cubicBezTo>
                  <a:cubicBezTo>
                    <a:pt x="165" y="214"/>
                    <a:pt x="165" y="213"/>
                    <a:pt x="165" y="213"/>
                  </a:cubicBezTo>
                  <a:cubicBezTo>
                    <a:pt x="165" y="211"/>
                    <a:pt x="165" y="208"/>
                    <a:pt x="165" y="206"/>
                  </a:cubicBezTo>
                  <a:cubicBezTo>
                    <a:pt x="165" y="202"/>
                    <a:pt x="165" y="199"/>
                    <a:pt x="165" y="195"/>
                  </a:cubicBezTo>
                  <a:cubicBezTo>
                    <a:pt x="165" y="194"/>
                    <a:pt x="165" y="193"/>
                    <a:pt x="166" y="193"/>
                  </a:cubicBezTo>
                  <a:cubicBezTo>
                    <a:pt x="166" y="188"/>
                    <a:pt x="166" y="184"/>
                    <a:pt x="166" y="180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5" y="191"/>
                    <a:pt x="164" y="203"/>
                    <a:pt x="164" y="214"/>
                  </a:cubicBezTo>
                  <a:close/>
                  <a:moveTo>
                    <a:pt x="142" y="176"/>
                  </a:moveTo>
                  <a:cubicBezTo>
                    <a:pt x="142" y="176"/>
                    <a:pt x="142" y="175"/>
                    <a:pt x="143" y="175"/>
                  </a:cubicBezTo>
                  <a:cubicBezTo>
                    <a:pt x="143" y="175"/>
                    <a:pt x="144" y="174"/>
                    <a:pt x="145" y="173"/>
                  </a:cubicBezTo>
                  <a:cubicBezTo>
                    <a:pt x="146" y="173"/>
                    <a:pt x="148" y="172"/>
                    <a:pt x="149" y="171"/>
                  </a:cubicBezTo>
                  <a:cubicBezTo>
                    <a:pt x="149" y="170"/>
                    <a:pt x="149" y="170"/>
                    <a:pt x="150" y="170"/>
                  </a:cubicBezTo>
                  <a:cubicBezTo>
                    <a:pt x="150" y="170"/>
                    <a:pt x="150" y="170"/>
                    <a:pt x="149" y="170"/>
                  </a:cubicBezTo>
                  <a:cubicBezTo>
                    <a:pt x="147" y="170"/>
                    <a:pt x="144" y="170"/>
                    <a:pt x="142" y="171"/>
                  </a:cubicBezTo>
                  <a:cubicBezTo>
                    <a:pt x="142" y="172"/>
                    <a:pt x="142" y="174"/>
                    <a:pt x="142" y="176"/>
                  </a:cubicBezTo>
                  <a:close/>
                  <a:moveTo>
                    <a:pt x="103" y="75"/>
                  </a:moveTo>
                  <a:cubicBezTo>
                    <a:pt x="103" y="73"/>
                    <a:pt x="103" y="71"/>
                    <a:pt x="103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1" y="71"/>
                    <a:pt x="100" y="71"/>
                    <a:pt x="99" y="72"/>
                  </a:cubicBezTo>
                  <a:cubicBezTo>
                    <a:pt x="99" y="73"/>
                    <a:pt x="98" y="73"/>
                    <a:pt x="99" y="74"/>
                  </a:cubicBezTo>
                  <a:cubicBezTo>
                    <a:pt x="99" y="75"/>
                    <a:pt x="99" y="76"/>
                    <a:pt x="99" y="77"/>
                  </a:cubicBezTo>
                  <a:cubicBezTo>
                    <a:pt x="100" y="76"/>
                    <a:pt x="101" y="76"/>
                    <a:pt x="103" y="75"/>
                  </a:cubicBezTo>
                  <a:close/>
                  <a:moveTo>
                    <a:pt x="70" y="230"/>
                  </a:moveTo>
                  <a:cubicBezTo>
                    <a:pt x="69" y="230"/>
                    <a:pt x="69" y="229"/>
                    <a:pt x="69" y="229"/>
                  </a:cubicBezTo>
                  <a:cubicBezTo>
                    <a:pt x="68" y="230"/>
                    <a:pt x="67" y="230"/>
                    <a:pt x="65" y="230"/>
                  </a:cubicBezTo>
                  <a:cubicBezTo>
                    <a:pt x="64" y="230"/>
                    <a:pt x="62" y="230"/>
                    <a:pt x="60" y="231"/>
                  </a:cubicBezTo>
                  <a:cubicBezTo>
                    <a:pt x="60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2"/>
                  </a:cubicBezTo>
                  <a:cubicBezTo>
                    <a:pt x="62" y="232"/>
                    <a:pt x="65" y="232"/>
                    <a:pt x="68" y="232"/>
                  </a:cubicBezTo>
                  <a:cubicBezTo>
                    <a:pt x="68" y="231"/>
                    <a:pt x="68" y="231"/>
                    <a:pt x="70" y="230"/>
                  </a:cubicBezTo>
                  <a:close/>
                  <a:moveTo>
                    <a:pt x="61" y="226"/>
                  </a:moveTo>
                  <a:cubicBezTo>
                    <a:pt x="60" y="226"/>
                    <a:pt x="60" y="226"/>
                    <a:pt x="60" y="226"/>
                  </a:cubicBezTo>
                  <a:cubicBezTo>
                    <a:pt x="58" y="225"/>
                    <a:pt x="56" y="225"/>
                    <a:pt x="54" y="225"/>
                  </a:cubicBezTo>
                  <a:cubicBezTo>
                    <a:pt x="54" y="225"/>
                    <a:pt x="54" y="225"/>
                    <a:pt x="53" y="225"/>
                  </a:cubicBezTo>
                  <a:cubicBezTo>
                    <a:pt x="52" y="225"/>
                    <a:pt x="51" y="225"/>
                    <a:pt x="49" y="225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49" y="226"/>
                    <a:pt x="50" y="227"/>
                    <a:pt x="51" y="228"/>
                  </a:cubicBezTo>
                  <a:cubicBezTo>
                    <a:pt x="52" y="228"/>
                    <a:pt x="53" y="228"/>
                    <a:pt x="54" y="227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6"/>
                    <a:pt x="55" y="225"/>
                    <a:pt x="56" y="226"/>
                  </a:cubicBezTo>
                  <a:cubicBezTo>
                    <a:pt x="56" y="226"/>
                    <a:pt x="56" y="226"/>
                    <a:pt x="57" y="226"/>
                  </a:cubicBezTo>
                  <a:cubicBezTo>
                    <a:pt x="57" y="226"/>
                    <a:pt x="58" y="226"/>
                    <a:pt x="58" y="226"/>
                  </a:cubicBezTo>
                  <a:cubicBezTo>
                    <a:pt x="59" y="226"/>
                    <a:pt x="60" y="226"/>
                    <a:pt x="61" y="226"/>
                  </a:cubicBezTo>
                  <a:close/>
                  <a:moveTo>
                    <a:pt x="119" y="116"/>
                  </a:moveTo>
                  <a:cubicBezTo>
                    <a:pt x="120" y="116"/>
                    <a:pt x="120" y="116"/>
                    <a:pt x="120" y="116"/>
                  </a:cubicBezTo>
                  <a:cubicBezTo>
                    <a:pt x="121" y="116"/>
                    <a:pt x="122" y="116"/>
                    <a:pt x="122" y="117"/>
                  </a:cubicBezTo>
                  <a:cubicBezTo>
                    <a:pt x="123" y="117"/>
                    <a:pt x="123" y="117"/>
                    <a:pt x="123" y="116"/>
                  </a:cubicBezTo>
                  <a:cubicBezTo>
                    <a:pt x="126" y="114"/>
                    <a:pt x="128" y="112"/>
                    <a:pt x="131" y="110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127" y="112"/>
                    <a:pt x="123" y="114"/>
                    <a:pt x="119" y="116"/>
                  </a:cubicBezTo>
                  <a:close/>
                  <a:moveTo>
                    <a:pt x="137" y="238"/>
                  </a:moveTo>
                  <a:cubicBezTo>
                    <a:pt x="137" y="237"/>
                    <a:pt x="138" y="235"/>
                    <a:pt x="137" y="233"/>
                  </a:cubicBezTo>
                  <a:cubicBezTo>
                    <a:pt x="137" y="234"/>
                    <a:pt x="136" y="234"/>
                    <a:pt x="135" y="235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34" y="237"/>
                    <a:pt x="134" y="238"/>
                    <a:pt x="133" y="239"/>
                  </a:cubicBezTo>
                  <a:cubicBezTo>
                    <a:pt x="133" y="239"/>
                    <a:pt x="133" y="239"/>
                    <a:pt x="133" y="240"/>
                  </a:cubicBezTo>
                  <a:cubicBezTo>
                    <a:pt x="135" y="239"/>
                    <a:pt x="136" y="239"/>
                    <a:pt x="137" y="238"/>
                  </a:cubicBezTo>
                  <a:close/>
                  <a:moveTo>
                    <a:pt x="44" y="217"/>
                  </a:moveTo>
                  <a:cubicBezTo>
                    <a:pt x="44" y="216"/>
                    <a:pt x="45" y="216"/>
                    <a:pt x="45" y="216"/>
                  </a:cubicBezTo>
                  <a:cubicBezTo>
                    <a:pt x="46" y="216"/>
                    <a:pt x="47" y="215"/>
                    <a:pt x="48" y="215"/>
                  </a:cubicBezTo>
                  <a:cubicBezTo>
                    <a:pt x="49" y="215"/>
                    <a:pt x="49" y="215"/>
                    <a:pt x="49" y="214"/>
                  </a:cubicBezTo>
                  <a:cubicBezTo>
                    <a:pt x="49" y="214"/>
                    <a:pt x="48" y="213"/>
                    <a:pt x="48" y="213"/>
                  </a:cubicBezTo>
                  <a:cubicBezTo>
                    <a:pt x="46" y="213"/>
                    <a:pt x="45" y="213"/>
                    <a:pt x="43" y="213"/>
                  </a:cubicBezTo>
                  <a:cubicBezTo>
                    <a:pt x="43" y="214"/>
                    <a:pt x="44" y="215"/>
                    <a:pt x="44" y="217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4" y="124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1" y="126"/>
                    <a:pt x="51" y="127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2" y="128"/>
                    <a:pt x="53" y="128"/>
                    <a:pt x="55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lose/>
                  <a:moveTo>
                    <a:pt x="77" y="233"/>
                  </a:moveTo>
                  <a:cubicBezTo>
                    <a:pt x="75" y="233"/>
                    <a:pt x="73" y="233"/>
                    <a:pt x="70" y="233"/>
                  </a:cubicBezTo>
                  <a:cubicBezTo>
                    <a:pt x="70" y="233"/>
                    <a:pt x="70" y="234"/>
                    <a:pt x="70" y="234"/>
                  </a:cubicBezTo>
                  <a:cubicBezTo>
                    <a:pt x="70" y="234"/>
                    <a:pt x="70" y="235"/>
                    <a:pt x="69" y="235"/>
                  </a:cubicBezTo>
                  <a:cubicBezTo>
                    <a:pt x="72" y="235"/>
                    <a:pt x="74" y="235"/>
                    <a:pt x="77" y="235"/>
                  </a:cubicBezTo>
                  <a:cubicBezTo>
                    <a:pt x="77" y="234"/>
                    <a:pt x="77" y="233"/>
                    <a:pt x="77" y="233"/>
                  </a:cubicBezTo>
                  <a:close/>
                  <a:moveTo>
                    <a:pt x="60" y="129"/>
                  </a:moveTo>
                  <a:cubicBezTo>
                    <a:pt x="60" y="129"/>
                    <a:pt x="60" y="129"/>
                    <a:pt x="60" y="129"/>
                  </a:cubicBezTo>
                  <a:cubicBezTo>
                    <a:pt x="59" y="130"/>
                    <a:pt x="58" y="131"/>
                    <a:pt x="57" y="133"/>
                  </a:cubicBezTo>
                  <a:cubicBezTo>
                    <a:pt x="57" y="133"/>
                    <a:pt x="56" y="133"/>
                    <a:pt x="56" y="134"/>
                  </a:cubicBezTo>
                  <a:cubicBezTo>
                    <a:pt x="56" y="135"/>
                    <a:pt x="55" y="136"/>
                    <a:pt x="55" y="137"/>
                  </a:cubicBezTo>
                  <a:cubicBezTo>
                    <a:pt x="55" y="138"/>
                    <a:pt x="55" y="139"/>
                    <a:pt x="54" y="141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39"/>
                    <a:pt x="57" y="137"/>
                    <a:pt x="58" y="136"/>
                  </a:cubicBezTo>
                  <a:cubicBezTo>
                    <a:pt x="58" y="135"/>
                    <a:pt x="58" y="135"/>
                    <a:pt x="58" y="134"/>
                  </a:cubicBezTo>
                  <a:cubicBezTo>
                    <a:pt x="58" y="134"/>
                    <a:pt x="58" y="133"/>
                    <a:pt x="58" y="132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9" y="131"/>
                    <a:pt x="59" y="130"/>
                    <a:pt x="60" y="131"/>
                  </a:cubicBezTo>
                  <a:cubicBezTo>
                    <a:pt x="60" y="131"/>
                    <a:pt x="61" y="131"/>
                    <a:pt x="61" y="131"/>
                  </a:cubicBezTo>
                  <a:cubicBezTo>
                    <a:pt x="61" y="130"/>
                    <a:pt x="61" y="129"/>
                    <a:pt x="60" y="129"/>
                  </a:cubicBezTo>
                  <a:close/>
                  <a:moveTo>
                    <a:pt x="82" y="9"/>
                  </a:move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0" y="8"/>
                    <a:pt x="77" y="8"/>
                    <a:pt x="75" y="8"/>
                  </a:cubicBezTo>
                  <a:cubicBezTo>
                    <a:pt x="74" y="8"/>
                    <a:pt x="73" y="9"/>
                    <a:pt x="72" y="10"/>
                  </a:cubicBezTo>
                  <a:cubicBezTo>
                    <a:pt x="73" y="10"/>
                    <a:pt x="73" y="10"/>
                    <a:pt x="74" y="10"/>
                  </a:cubicBezTo>
                  <a:cubicBezTo>
                    <a:pt x="76" y="10"/>
                    <a:pt x="78" y="10"/>
                    <a:pt x="80" y="10"/>
                  </a:cubicBezTo>
                  <a:cubicBezTo>
                    <a:pt x="80" y="10"/>
                    <a:pt x="80" y="10"/>
                    <a:pt x="81" y="10"/>
                  </a:cubicBezTo>
                  <a:cubicBezTo>
                    <a:pt x="81" y="10"/>
                    <a:pt x="82" y="9"/>
                    <a:pt x="82" y="9"/>
                  </a:cubicBezTo>
                  <a:close/>
                  <a:moveTo>
                    <a:pt x="65" y="235"/>
                  </a:moveTo>
                  <a:cubicBezTo>
                    <a:pt x="65" y="235"/>
                    <a:pt x="65" y="235"/>
                    <a:pt x="65" y="235"/>
                  </a:cubicBezTo>
                  <a:cubicBezTo>
                    <a:pt x="64" y="235"/>
                    <a:pt x="63" y="235"/>
                    <a:pt x="62" y="235"/>
                  </a:cubicBezTo>
                  <a:cubicBezTo>
                    <a:pt x="60" y="235"/>
                    <a:pt x="58" y="234"/>
                    <a:pt x="55" y="233"/>
                  </a:cubicBezTo>
                  <a:cubicBezTo>
                    <a:pt x="55" y="233"/>
                    <a:pt x="55" y="233"/>
                    <a:pt x="55" y="233"/>
                  </a:cubicBezTo>
                  <a:cubicBezTo>
                    <a:pt x="53" y="233"/>
                    <a:pt x="51" y="233"/>
                    <a:pt x="49" y="233"/>
                  </a:cubicBezTo>
                  <a:cubicBezTo>
                    <a:pt x="48" y="233"/>
                    <a:pt x="47" y="232"/>
                    <a:pt x="46" y="232"/>
                  </a:cubicBezTo>
                  <a:cubicBezTo>
                    <a:pt x="46" y="232"/>
                    <a:pt x="47" y="232"/>
                    <a:pt x="47" y="232"/>
                  </a:cubicBezTo>
                  <a:cubicBezTo>
                    <a:pt x="48" y="233"/>
                    <a:pt x="50" y="234"/>
                    <a:pt x="52" y="234"/>
                  </a:cubicBezTo>
                  <a:cubicBezTo>
                    <a:pt x="55" y="235"/>
                    <a:pt x="58" y="235"/>
                    <a:pt x="61" y="235"/>
                  </a:cubicBezTo>
                  <a:cubicBezTo>
                    <a:pt x="62" y="235"/>
                    <a:pt x="63" y="235"/>
                    <a:pt x="65" y="235"/>
                  </a:cubicBezTo>
                  <a:close/>
                  <a:moveTo>
                    <a:pt x="149" y="158"/>
                  </a:moveTo>
                  <a:cubicBezTo>
                    <a:pt x="149" y="158"/>
                    <a:pt x="149" y="158"/>
                    <a:pt x="149" y="158"/>
                  </a:cubicBezTo>
                  <a:cubicBezTo>
                    <a:pt x="146" y="159"/>
                    <a:pt x="144" y="159"/>
                    <a:pt x="141" y="160"/>
                  </a:cubicBezTo>
                  <a:cubicBezTo>
                    <a:pt x="141" y="161"/>
                    <a:pt x="141" y="162"/>
                    <a:pt x="141" y="163"/>
                  </a:cubicBezTo>
                  <a:cubicBezTo>
                    <a:pt x="141" y="163"/>
                    <a:pt x="141" y="163"/>
                    <a:pt x="142" y="163"/>
                  </a:cubicBezTo>
                  <a:cubicBezTo>
                    <a:pt x="144" y="162"/>
                    <a:pt x="146" y="160"/>
                    <a:pt x="149" y="158"/>
                  </a:cubicBezTo>
                  <a:close/>
                  <a:moveTo>
                    <a:pt x="46" y="204"/>
                  </a:moveTo>
                  <a:cubicBezTo>
                    <a:pt x="47" y="205"/>
                    <a:pt x="53" y="205"/>
                    <a:pt x="56" y="204"/>
                  </a:cubicBezTo>
                  <a:cubicBezTo>
                    <a:pt x="56" y="204"/>
                    <a:pt x="56" y="203"/>
                    <a:pt x="56" y="203"/>
                  </a:cubicBezTo>
                  <a:cubicBezTo>
                    <a:pt x="56" y="202"/>
                    <a:pt x="55" y="202"/>
                    <a:pt x="54" y="202"/>
                  </a:cubicBezTo>
                  <a:cubicBezTo>
                    <a:pt x="52" y="203"/>
                    <a:pt x="49" y="203"/>
                    <a:pt x="47" y="204"/>
                  </a:cubicBezTo>
                  <a:cubicBezTo>
                    <a:pt x="46" y="204"/>
                    <a:pt x="46" y="204"/>
                    <a:pt x="46" y="204"/>
                  </a:cubicBezTo>
                  <a:close/>
                  <a:moveTo>
                    <a:pt x="32" y="170"/>
                  </a:moveTo>
                  <a:cubicBezTo>
                    <a:pt x="32" y="171"/>
                    <a:pt x="32" y="171"/>
                    <a:pt x="32" y="171"/>
                  </a:cubicBezTo>
                  <a:cubicBezTo>
                    <a:pt x="32" y="173"/>
                    <a:pt x="32" y="174"/>
                    <a:pt x="32" y="176"/>
                  </a:cubicBezTo>
                  <a:cubicBezTo>
                    <a:pt x="32" y="176"/>
                    <a:pt x="32" y="177"/>
                    <a:pt x="32" y="177"/>
                  </a:cubicBezTo>
                  <a:cubicBezTo>
                    <a:pt x="32" y="177"/>
                    <a:pt x="32" y="178"/>
                    <a:pt x="32" y="178"/>
                  </a:cubicBezTo>
                  <a:cubicBezTo>
                    <a:pt x="32" y="179"/>
                    <a:pt x="32" y="180"/>
                    <a:pt x="32" y="181"/>
                  </a:cubicBezTo>
                  <a:cubicBezTo>
                    <a:pt x="32" y="185"/>
                    <a:pt x="33" y="189"/>
                    <a:pt x="33" y="193"/>
                  </a:cubicBezTo>
                  <a:cubicBezTo>
                    <a:pt x="33" y="195"/>
                    <a:pt x="33" y="197"/>
                    <a:pt x="34" y="199"/>
                  </a:cubicBezTo>
                  <a:cubicBezTo>
                    <a:pt x="34" y="197"/>
                    <a:pt x="32" y="172"/>
                    <a:pt x="32" y="170"/>
                  </a:cubicBezTo>
                  <a:close/>
                  <a:moveTo>
                    <a:pt x="95" y="66"/>
                  </a:moveTo>
                  <a:cubicBezTo>
                    <a:pt x="95" y="69"/>
                    <a:pt x="95" y="71"/>
                    <a:pt x="95" y="74"/>
                  </a:cubicBezTo>
                  <a:cubicBezTo>
                    <a:pt x="96" y="73"/>
                    <a:pt x="96" y="73"/>
                    <a:pt x="97" y="72"/>
                  </a:cubicBezTo>
                  <a:cubicBezTo>
                    <a:pt x="97" y="72"/>
                    <a:pt x="97" y="72"/>
                    <a:pt x="97" y="71"/>
                  </a:cubicBezTo>
                  <a:cubicBezTo>
                    <a:pt x="97" y="70"/>
                    <a:pt x="97" y="69"/>
                    <a:pt x="96" y="68"/>
                  </a:cubicBezTo>
                  <a:cubicBezTo>
                    <a:pt x="96" y="67"/>
                    <a:pt x="96" y="66"/>
                    <a:pt x="96" y="66"/>
                  </a:cubicBezTo>
                  <a:cubicBezTo>
                    <a:pt x="96" y="66"/>
                    <a:pt x="95" y="66"/>
                    <a:pt x="95" y="66"/>
                  </a:cubicBezTo>
                  <a:close/>
                  <a:moveTo>
                    <a:pt x="45" y="137"/>
                  </a:moveTo>
                  <a:cubicBezTo>
                    <a:pt x="44" y="137"/>
                    <a:pt x="44" y="137"/>
                    <a:pt x="43" y="137"/>
                  </a:cubicBezTo>
                  <a:cubicBezTo>
                    <a:pt x="43" y="138"/>
                    <a:pt x="43" y="139"/>
                    <a:pt x="43" y="139"/>
                  </a:cubicBezTo>
                  <a:cubicBezTo>
                    <a:pt x="42" y="140"/>
                    <a:pt x="42" y="141"/>
                    <a:pt x="42" y="142"/>
                  </a:cubicBezTo>
                  <a:cubicBezTo>
                    <a:pt x="42" y="143"/>
                    <a:pt x="42" y="144"/>
                    <a:pt x="41" y="145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3" y="144"/>
                    <a:pt x="43" y="144"/>
                    <a:pt x="43" y="143"/>
                  </a:cubicBezTo>
                  <a:cubicBezTo>
                    <a:pt x="44" y="142"/>
                    <a:pt x="44" y="141"/>
                    <a:pt x="44" y="140"/>
                  </a:cubicBezTo>
                  <a:cubicBezTo>
                    <a:pt x="44" y="139"/>
                    <a:pt x="45" y="138"/>
                    <a:pt x="45" y="137"/>
                  </a:cubicBezTo>
                  <a:close/>
                  <a:moveTo>
                    <a:pt x="127" y="127"/>
                  </a:moveTo>
                  <a:cubicBezTo>
                    <a:pt x="127" y="127"/>
                    <a:pt x="127" y="127"/>
                    <a:pt x="127" y="126"/>
                  </a:cubicBezTo>
                  <a:cubicBezTo>
                    <a:pt x="126" y="126"/>
                    <a:pt x="127" y="125"/>
                    <a:pt x="127" y="125"/>
                  </a:cubicBezTo>
                  <a:cubicBezTo>
                    <a:pt x="127" y="125"/>
                    <a:pt x="127" y="125"/>
                    <a:pt x="126" y="124"/>
                  </a:cubicBezTo>
                  <a:cubicBezTo>
                    <a:pt x="126" y="124"/>
                    <a:pt x="125" y="124"/>
                    <a:pt x="125" y="124"/>
                  </a:cubicBezTo>
                  <a:cubicBezTo>
                    <a:pt x="124" y="124"/>
                    <a:pt x="123" y="124"/>
                    <a:pt x="122" y="124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2" y="124"/>
                    <a:pt x="122" y="124"/>
                    <a:pt x="122" y="125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3" y="125"/>
                    <a:pt x="124" y="124"/>
                    <a:pt x="124" y="124"/>
                  </a:cubicBezTo>
                  <a:cubicBezTo>
                    <a:pt x="124" y="124"/>
                    <a:pt x="125" y="125"/>
                    <a:pt x="125" y="125"/>
                  </a:cubicBezTo>
                  <a:cubicBezTo>
                    <a:pt x="125" y="125"/>
                    <a:pt x="125" y="126"/>
                    <a:pt x="124" y="126"/>
                  </a:cubicBezTo>
                  <a:cubicBezTo>
                    <a:pt x="124" y="126"/>
                    <a:pt x="124" y="126"/>
                    <a:pt x="124" y="126"/>
                  </a:cubicBezTo>
                  <a:cubicBezTo>
                    <a:pt x="124" y="126"/>
                    <a:pt x="123" y="126"/>
                    <a:pt x="123" y="127"/>
                  </a:cubicBezTo>
                  <a:cubicBezTo>
                    <a:pt x="123" y="127"/>
                    <a:pt x="124" y="128"/>
                    <a:pt x="124" y="128"/>
                  </a:cubicBezTo>
                  <a:cubicBezTo>
                    <a:pt x="125" y="128"/>
                    <a:pt x="125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7"/>
                  </a:cubicBezTo>
                  <a:close/>
                  <a:moveTo>
                    <a:pt x="133" y="247"/>
                  </a:moveTo>
                  <a:cubicBezTo>
                    <a:pt x="135" y="246"/>
                    <a:pt x="137" y="246"/>
                    <a:pt x="138" y="245"/>
                  </a:cubicBezTo>
                  <a:cubicBezTo>
                    <a:pt x="139" y="245"/>
                    <a:pt x="139" y="245"/>
                    <a:pt x="139" y="245"/>
                  </a:cubicBezTo>
                  <a:cubicBezTo>
                    <a:pt x="139" y="244"/>
                    <a:pt x="139" y="244"/>
                    <a:pt x="139" y="243"/>
                  </a:cubicBezTo>
                  <a:cubicBezTo>
                    <a:pt x="138" y="243"/>
                    <a:pt x="138" y="243"/>
                    <a:pt x="137" y="243"/>
                  </a:cubicBezTo>
                  <a:cubicBezTo>
                    <a:pt x="136" y="243"/>
                    <a:pt x="135" y="244"/>
                    <a:pt x="134" y="244"/>
                  </a:cubicBezTo>
                  <a:cubicBezTo>
                    <a:pt x="133" y="245"/>
                    <a:pt x="133" y="245"/>
                    <a:pt x="133" y="246"/>
                  </a:cubicBezTo>
                  <a:cubicBezTo>
                    <a:pt x="133" y="246"/>
                    <a:pt x="133" y="246"/>
                    <a:pt x="133" y="247"/>
                  </a:cubicBezTo>
                  <a:close/>
                  <a:moveTo>
                    <a:pt x="43" y="160"/>
                  </a:moveTo>
                  <a:cubicBezTo>
                    <a:pt x="43" y="160"/>
                    <a:pt x="43" y="159"/>
                    <a:pt x="43" y="159"/>
                  </a:cubicBezTo>
                  <a:cubicBezTo>
                    <a:pt x="43" y="159"/>
                    <a:pt x="43" y="158"/>
                    <a:pt x="43" y="158"/>
                  </a:cubicBezTo>
                  <a:cubicBezTo>
                    <a:pt x="42" y="158"/>
                    <a:pt x="41" y="158"/>
                    <a:pt x="41" y="158"/>
                  </a:cubicBezTo>
                  <a:cubicBezTo>
                    <a:pt x="40" y="159"/>
                    <a:pt x="40" y="159"/>
                    <a:pt x="39" y="160"/>
                  </a:cubicBezTo>
                  <a:cubicBezTo>
                    <a:pt x="39" y="160"/>
                    <a:pt x="38" y="161"/>
                    <a:pt x="37" y="161"/>
                  </a:cubicBezTo>
                  <a:cubicBezTo>
                    <a:pt x="37" y="161"/>
                    <a:pt x="37" y="162"/>
                    <a:pt x="37" y="162"/>
                  </a:cubicBezTo>
                  <a:cubicBezTo>
                    <a:pt x="37" y="162"/>
                    <a:pt x="37" y="162"/>
                    <a:pt x="38" y="162"/>
                  </a:cubicBezTo>
                  <a:cubicBezTo>
                    <a:pt x="40" y="162"/>
                    <a:pt x="41" y="161"/>
                    <a:pt x="43" y="160"/>
                  </a:cubicBezTo>
                  <a:close/>
                  <a:moveTo>
                    <a:pt x="38" y="225"/>
                  </a:moveTo>
                  <a:cubicBezTo>
                    <a:pt x="38" y="225"/>
                    <a:pt x="38" y="225"/>
                    <a:pt x="38" y="225"/>
                  </a:cubicBezTo>
                  <a:cubicBezTo>
                    <a:pt x="36" y="223"/>
                    <a:pt x="35" y="220"/>
                    <a:pt x="35" y="217"/>
                  </a:cubicBezTo>
                  <a:cubicBezTo>
                    <a:pt x="35" y="217"/>
                    <a:pt x="35" y="217"/>
                    <a:pt x="35" y="216"/>
                  </a:cubicBezTo>
                  <a:cubicBezTo>
                    <a:pt x="34" y="215"/>
                    <a:pt x="33" y="213"/>
                    <a:pt x="32" y="211"/>
                  </a:cubicBezTo>
                  <a:cubicBezTo>
                    <a:pt x="32" y="211"/>
                    <a:pt x="32" y="211"/>
                    <a:pt x="32" y="210"/>
                  </a:cubicBezTo>
                  <a:cubicBezTo>
                    <a:pt x="33" y="216"/>
                    <a:pt x="34" y="221"/>
                    <a:pt x="38" y="225"/>
                  </a:cubicBezTo>
                  <a:close/>
                  <a:moveTo>
                    <a:pt x="50" y="155"/>
                  </a:moveTo>
                  <a:cubicBezTo>
                    <a:pt x="47" y="154"/>
                    <a:pt x="44" y="155"/>
                    <a:pt x="44" y="156"/>
                  </a:cubicBezTo>
                  <a:cubicBezTo>
                    <a:pt x="46" y="157"/>
                    <a:pt x="48" y="157"/>
                    <a:pt x="50" y="157"/>
                  </a:cubicBezTo>
                  <a:cubicBezTo>
                    <a:pt x="50" y="156"/>
                    <a:pt x="50" y="155"/>
                    <a:pt x="50" y="155"/>
                  </a:cubicBezTo>
                  <a:close/>
                  <a:moveTo>
                    <a:pt x="146" y="220"/>
                  </a:moveTo>
                  <a:cubicBezTo>
                    <a:pt x="145" y="220"/>
                    <a:pt x="139" y="222"/>
                    <a:pt x="138" y="222"/>
                  </a:cubicBezTo>
                  <a:cubicBezTo>
                    <a:pt x="139" y="223"/>
                    <a:pt x="139" y="224"/>
                    <a:pt x="139" y="225"/>
                  </a:cubicBezTo>
                  <a:cubicBezTo>
                    <a:pt x="141" y="224"/>
                    <a:pt x="142" y="223"/>
                    <a:pt x="144" y="222"/>
                  </a:cubicBezTo>
                  <a:cubicBezTo>
                    <a:pt x="144" y="222"/>
                    <a:pt x="144" y="222"/>
                    <a:pt x="144" y="221"/>
                  </a:cubicBezTo>
                  <a:cubicBezTo>
                    <a:pt x="144" y="221"/>
                    <a:pt x="145" y="221"/>
                    <a:pt x="145" y="221"/>
                  </a:cubicBezTo>
                  <a:cubicBezTo>
                    <a:pt x="146" y="221"/>
                    <a:pt x="146" y="221"/>
                    <a:pt x="146" y="220"/>
                  </a:cubicBezTo>
                  <a:close/>
                  <a:moveTo>
                    <a:pt x="113" y="135"/>
                  </a:moveTo>
                  <a:cubicBezTo>
                    <a:pt x="113" y="134"/>
                    <a:pt x="113" y="133"/>
                    <a:pt x="112" y="132"/>
                  </a:cubicBezTo>
                  <a:cubicBezTo>
                    <a:pt x="111" y="132"/>
                    <a:pt x="111" y="132"/>
                    <a:pt x="111" y="133"/>
                  </a:cubicBezTo>
                  <a:cubicBezTo>
                    <a:pt x="110" y="134"/>
                    <a:pt x="110" y="134"/>
                    <a:pt x="109" y="135"/>
                  </a:cubicBezTo>
                  <a:cubicBezTo>
                    <a:pt x="109" y="135"/>
                    <a:pt x="109" y="136"/>
                    <a:pt x="109" y="136"/>
                  </a:cubicBezTo>
                  <a:cubicBezTo>
                    <a:pt x="109" y="136"/>
                    <a:pt x="109" y="137"/>
                    <a:pt x="109" y="137"/>
                  </a:cubicBezTo>
                  <a:cubicBezTo>
                    <a:pt x="110" y="136"/>
                    <a:pt x="112" y="136"/>
                    <a:pt x="113" y="135"/>
                  </a:cubicBezTo>
                  <a:close/>
                  <a:moveTo>
                    <a:pt x="51" y="137"/>
                  </a:moveTo>
                  <a:cubicBezTo>
                    <a:pt x="52" y="136"/>
                    <a:pt x="53" y="135"/>
                    <a:pt x="53" y="134"/>
                  </a:cubicBezTo>
                  <a:cubicBezTo>
                    <a:pt x="55" y="133"/>
                    <a:pt x="56" y="131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6" y="129"/>
                    <a:pt x="56" y="128"/>
                    <a:pt x="56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5" y="129"/>
                    <a:pt x="55" y="130"/>
                    <a:pt x="54" y="131"/>
                  </a:cubicBezTo>
                  <a:cubicBezTo>
                    <a:pt x="54" y="131"/>
                    <a:pt x="54" y="132"/>
                    <a:pt x="54" y="132"/>
                  </a:cubicBezTo>
                  <a:cubicBezTo>
                    <a:pt x="53" y="132"/>
                    <a:pt x="53" y="133"/>
                    <a:pt x="53" y="133"/>
                  </a:cubicBezTo>
                  <a:cubicBezTo>
                    <a:pt x="52" y="134"/>
                    <a:pt x="51" y="135"/>
                    <a:pt x="51" y="136"/>
                  </a:cubicBezTo>
                  <a:cubicBezTo>
                    <a:pt x="51" y="136"/>
                    <a:pt x="50" y="136"/>
                    <a:pt x="50" y="137"/>
                  </a:cubicBezTo>
                  <a:cubicBezTo>
                    <a:pt x="51" y="137"/>
                    <a:pt x="51" y="137"/>
                    <a:pt x="51" y="137"/>
                  </a:cubicBezTo>
                  <a:close/>
                  <a:moveTo>
                    <a:pt x="46" y="209"/>
                  </a:moveTo>
                  <a:cubicBezTo>
                    <a:pt x="46" y="208"/>
                    <a:pt x="46" y="207"/>
                    <a:pt x="45" y="207"/>
                  </a:cubicBezTo>
                  <a:cubicBezTo>
                    <a:pt x="45" y="207"/>
                    <a:pt x="45" y="206"/>
                    <a:pt x="45" y="206"/>
                  </a:cubicBezTo>
                  <a:cubicBezTo>
                    <a:pt x="44" y="206"/>
                    <a:pt x="43" y="206"/>
                    <a:pt x="42" y="206"/>
                  </a:cubicBezTo>
                  <a:cubicBezTo>
                    <a:pt x="42" y="208"/>
                    <a:pt x="42" y="209"/>
                    <a:pt x="42" y="210"/>
                  </a:cubicBezTo>
                  <a:cubicBezTo>
                    <a:pt x="43" y="210"/>
                    <a:pt x="45" y="209"/>
                    <a:pt x="46" y="209"/>
                  </a:cubicBezTo>
                  <a:close/>
                  <a:moveTo>
                    <a:pt x="140" y="142"/>
                  </a:moveTo>
                  <a:cubicBezTo>
                    <a:pt x="141" y="142"/>
                    <a:pt x="145" y="139"/>
                    <a:pt x="145" y="138"/>
                  </a:cubicBezTo>
                  <a:cubicBezTo>
                    <a:pt x="144" y="138"/>
                    <a:pt x="140" y="139"/>
                    <a:pt x="139" y="139"/>
                  </a:cubicBezTo>
                  <a:cubicBezTo>
                    <a:pt x="139" y="140"/>
                    <a:pt x="139" y="141"/>
                    <a:pt x="140" y="142"/>
                  </a:cubicBezTo>
                  <a:close/>
                  <a:moveTo>
                    <a:pt x="49" y="164"/>
                  </a:moveTo>
                  <a:cubicBezTo>
                    <a:pt x="49" y="164"/>
                    <a:pt x="49" y="164"/>
                    <a:pt x="49" y="164"/>
                  </a:cubicBezTo>
                  <a:cubicBezTo>
                    <a:pt x="47" y="164"/>
                    <a:pt x="45" y="164"/>
                    <a:pt x="43" y="164"/>
                  </a:cubicBezTo>
                  <a:cubicBezTo>
                    <a:pt x="43" y="164"/>
                    <a:pt x="42" y="164"/>
                    <a:pt x="42" y="164"/>
                  </a:cubicBezTo>
                  <a:cubicBezTo>
                    <a:pt x="41" y="165"/>
                    <a:pt x="40" y="165"/>
                    <a:pt x="40" y="166"/>
                  </a:cubicBezTo>
                  <a:cubicBezTo>
                    <a:pt x="39" y="166"/>
                    <a:pt x="39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42" y="166"/>
                    <a:pt x="45" y="165"/>
                    <a:pt x="49" y="164"/>
                  </a:cubicBezTo>
                  <a:close/>
                  <a:moveTo>
                    <a:pt x="69" y="227"/>
                  </a:moveTo>
                  <a:cubicBezTo>
                    <a:pt x="68" y="226"/>
                    <a:pt x="68" y="226"/>
                    <a:pt x="68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6" y="227"/>
                    <a:pt x="66" y="227"/>
                    <a:pt x="65" y="226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3" y="227"/>
                    <a:pt x="62" y="227"/>
                    <a:pt x="61" y="227"/>
                  </a:cubicBezTo>
                  <a:cubicBezTo>
                    <a:pt x="61" y="227"/>
                    <a:pt x="61" y="228"/>
                    <a:pt x="61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4" y="228"/>
                    <a:pt x="66" y="228"/>
                    <a:pt x="68" y="228"/>
                  </a:cubicBezTo>
                  <a:cubicBezTo>
                    <a:pt x="69" y="227"/>
                    <a:pt x="69" y="227"/>
                    <a:pt x="69" y="227"/>
                  </a:cubicBezTo>
                  <a:close/>
                  <a:moveTo>
                    <a:pt x="81" y="235"/>
                  </a:moveTo>
                  <a:cubicBezTo>
                    <a:pt x="81" y="235"/>
                    <a:pt x="81" y="235"/>
                    <a:pt x="81" y="235"/>
                  </a:cubicBezTo>
                  <a:cubicBezTo>
                    <a:pt x="82" y="235"/>
                    <a:pt x="83" y="235"/>
                    <a:pt x="84" y="235"/>
                  </a:cubicBezTo>
                  <a:cubicBezTo>
                    <a:pt x="85" y="235"/>
                    <a:pt x="87" y="235"/>
                    <a:pt x="88" y="234"/>
                  </a:cubicBezTo>
                  <a:cubicBezTo>
                    <a:pt x="88" y="234"/>
                    <a:pt x="89" y="234"/>
                    <a:pt x="89" y="234"/>
                  </a:cubicBezTo>
                  <a:cubicBezTo>
                    <a:pt x="89" y="233"/>
                    <a:pt x="89" y="233"/>
                    <a:pt x="90" y="233"/>
                  </a:cubicBezTo>
                  <a:cubicBezTo>
                    <a:pt x="91" y="233"/>
                    <a:pt x="92" y="232"/>
                    <a:pt x="93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3" y="232"/>
                    <a:pt x="91" y="232"/>
                    <a:pt x="90" y="232"/>
                  </a:cubicBezTo>
                  <a:cubicBezTo>
                    <a:pt x="87" y="233"/>
                    <a:pt x="85" y="234"/>
                    <a:pt x="82" y="235"/>
                  </a:cubicBezTo>
                  <a:cubicBezTo>
                    <a:pt x="82" y="235"/>
                    <a:pt x="81" y="235"/>
                    <a:pt x="81" y="235"/>
                  </a:cubicBezTo>
                  <a:close/>
                  <a:moveTo>
                    <a:pt x="66" y="122"/>
                  </a:moveTo>
                  <a:cubicBezTo>
                    <a:pt x="64" y="123"/>
                    <a:pt x="62" y="124"/>
                    <a:pt x="60" y="124"/>
                  </a:cubicBezTo>
                  <a:cubicBezTo>
                    <a:pt x="60" y="124"/>
                    <a:pt x="59" y="125"/>
                    <a:pt x="59" y="125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0" y="125"/>
                    <a:pt x="60" y="125"/>
                    <a:pt x="61" y="125"/>
                  </a:cubicBezTo>
                  <a:cubicBezTo>
                    <a:pt x="61" y="124"/>
                    <a:pt x="62" y="124"/>
                    <a:pt x="62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4" y="125"/>
                    <a:pt x="64" y="125"/>
                    <a:pt x="63" y="125"/>
                  </a:cubicBezTo>
                  <a:cubicBezTo>
                    <a:pt x="63" y="125"/>
                    <a:pt x="63" y="126"/>
                    <a:pt x="63" y="126"/>
                  </a:cubicBezTo>
                  <a:cubicBezTo>
                    <a:pt x="63" y="126"/>
                    <a:pt x="62" y="126"/>
                    <a:pt x="62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8"/>
                    <a:pt x="62" y="128"/>
                    <a:pt x="62" y="129"/>
                  </a:cubicBezTo>
                  <a:cubicBezTo>
                    <a:pt x="63" y="128"/>
                    <a:pt x="63" y="127"/>
                    <a:pt x="63" y="127"/>
                  </a:cubicBezTo>
                  <a:cubicBezTo>
                    <a:pt x="64" y="126"/>
                    <a:pt x="64" y="125"/>
                    <a:pt x="65" y="125"/>
                  </a:cubicBezTo>
                  <a:cubicBezTo>
                    <a:pt x="65" y="125"/>
                    <a:pt x="65" y="124"/>
                    <a:pt x="65" y="124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5" y="123"/>
                    <a:pt x="66" y="122"/>
                    <a:pt x="66" y="122"/>
                  </a:cubicBezTo>
                  <a:close/>
                  <a:moveTo>
                    <a:pt x="108" y="71"/>
                  </a:moveTo>
                  <a:cubicBezTo>
                    <a:pt x="108" y="71"/>
                    <a:pt x="108" y="72"/>
                    <a:pt x="108" y="73"/>
                  </a:cubicBezTo>
                  <a:cubicBezTo>
                    <a:pt x="108" y="76"/>
                    <a:pt x="108" y="79"/>
                    <a:pt x="109" y="82"/>
                  </a:cubicBezTo>
                  <a:cubicBezTo>
                    <a:pt x="109" y="83"/>
                    <a:pt x="110" y="84"/>
                    <a:pt x="111" y="84"/>
                  </a:cubicBezTo>
                  <a:cubicBezTo>
                    <a:pt x="110" y="80"/>
                    <a:pt x="109" y="75"/>
                    <a:pt x="108" y="71"/>
                  </a:cubicBezTo>
                  <a:close/>
                  <a:moveTo>
                    <a:pt x="116" y="218"/>
                  </a:moveTo>
                  <a:cubicBezTo>
                    <a:pt x="117" y="217"/>
                    <a:pt x="117" y="217"/>
                    <a:pt x="117" y="217"/>
                  </a:cubicBezTo>
                  <a:cubicBezTo>
                    <a:pt x="118" y="215"/>
                    <a:pt x="119" y="214"/>
                    <a:pt x="120" y="212"/>
                  </a:cubicBezTo>
                  <a:cubicBezTo>
                    <a:pt x="120" y="212"/>
                    <a:pt x="121" y="212"/>
                    <a:pt x="121" y="212"/>
                  </a:cubicBezTo>
                  <a:cubicBezTo>
                    <a:pt x="122" y="212"/>
                    <a:pt x="122" y="212"/>
                    <a:pt x="122" y="213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2" y="212"/>
                    <a:pt x="123" y="212"/>
                    <a:pt x="123" y="211"/>
                  </a:cubicBezTo>
                  <a:cubicBezTo>
                    <a:pt x="123" y="211"/>
                    <a:pt x="122" y="211"/>
                    <a:pt x="122" y="211"/>
                  </a:cubicBezTo>
                  <a:cubicBezTo>
                    <a:pt x="122" y="211"/>
                    <a:pt x="121" y="211"/>
                    <a:pt x="121" y="211"/>
                  </a:cubicBezTo>
                  <a:cubicBezTo>
                    <a:pt x="121" y="211"/>
                    <a:pt x="121" y="210"/>
                    <a:pt x="121" y="210"/>
                  </a:cubicBezTo>
                  <a:cubicBezTo>
                    <a:pt x="122" y="210"/>
                    <a:pt x="122" y="210"/>
                    <a:pt x="122" y="209"/>
                  </a:cubicBezTo>
                  <a:cubicBezTo>
                    <a:pt x="122" y="209"/>
                    <a:pt x="122" y="209"/>
                    <a:pt x="123" y="209"/>
                  </a:cubicBezTo>
                  <a:cubicBezTo>
                    <a:pt x="123" y="209"/>
                    <a:pt x="123" y="209"/>
                    <a:pt x="122" y="209"/>
                  </a:cubicBezTo>
                  <a:cubicBezTo>
                    <a:pt x="122" y="209"/>
                    <a:pt x="122" y="209"/>
                    <a:pt x="122" y="209"/>
                  </a:cubicBezTo>
                  <a:cubicBezTo>
                    <a:pt x="122" y="209"/>
                    <a:pt x="121" y="209"/>
                    <a:pt x="121" y="210"/>
                  </a:cubicBezTo>
                  <a:cubicBezTo>
                    <a:pt x="121" y="210"/>
                    <a:pt x="120" y="210"/>
                    <a:pt x="120" y="210"/>
                  </a:cubicBezTo>
                  <a:cubicBezTo>
                    <a:pt x="119" y="212"/>
                    <a:pt x="118" y="214"/>
                    <a:pt x="117" y="215"/>
                  </a:cubicBezTo>
                  <a:cubicBezTo>
                    <a:pt x="116" y="216"/>
                    <a:pt x="116" y="217"/>
                    <a:pt x="116" y="218"/>
                  </a:cubicBezTo>
                  <a:close/>
                  <a:moveTo>
                    <a:pt x="140" y="229"/>
                  </a:moveTo>
                  <a:cubicBezTo>
                    <a:pt x="140" y="228"/>
                    <a:pt x="141" y="228"/>
                    <a:pt x="142" y="228"/>
                  </a:cubicBezTo>
                  <a:cubicBezTo>
                    <a:pt x="143" y="228"/>
                    <a:pt x="143" y="227"/>
                    <a:pt x="143" y="226"/>
                  </a:cubicBezTo>
                  <a:cubicBezTo>
                    <a:pt x="143" y="226"/>
                    <a:pt x="143" y="225"/>
                    <a:pt x="144" y="224"/>
                  </a:cubicBezTo>
                  <a:cubicBezTo>
                    <a:pt x="142" y="225"/>
                    <a:pt x="141" y="226"/>
                    <a:pt x="139" y="226"/>
                  </a:cubicBezTo>
                  <a:cubicBezTo>
                    <a:pt x="139" y="227"/>
                    <a:pt x="140" y="228"/>
                    <a:pt x="140" y="229"/>
                  </a:cubicBezTo>
                  <a:close/>
                  <a:moveTo>
                    <a:pt x="31" y="190"/>
                  </a:moveTo>
                  <a:cubicBezTo>
                    <a:pt x="31" y="190"/>
                    <a:pt x="31" y="190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1" y="195"/>
                    <a:pt x="31" y="198"/>
                    <a:pt x="31" y="201"/>
                  </a:cubicBezTo>
                  <a:cubicBezTo>
                    <a:pt x="31" y="203"/>
                    <a:pt x="31" y="204"/>
                    <a:pt x="31" y="205"/>
                  </a:cubicBezTo>
                  <a:cubicBezTo>
                    <a:pt x="31" y="205"/>
                    <a:pt x="31" y="206"/>
                    <a:pt x="31" y="206"/>
                  </a:cubicBezTo>
                  <a:cubicBezTo>
                    <a:pt x="31" y="206"/>
                    <a:pt x="31" y="205"/>
                    <a:pt x="32" y="205"/>
                  </a:cubicBezTo>
                  <a:cubicBezTo>
                    <a:pt x="32" y="205"/>
                    <a:pt x="32" y="204"/>
                    <a:pt x="32" y="203"/>
                  </a:cubicBezTo>
                  <a:cubicBezTo>
                    <a:pt x="32" y="199"/>
                    <a:pt x="31" y="194"/>
                    <a:pt x="31" y="190"/>
                  </a:cubicBezTo>
                  <a:close/>
                  <a:moveTo>
                    <a:pt x="106" y="118"/>
                  </a:moveTo>
                  <a:cubicBezTo>
                    <a:pt x="106" y="118"/>
                    <a:pt x="106" y="118"/>
                    <a:pt x="106" y="118"/>
                  </a:cubicBezTo>
                  <a:cubicBezTo>
                    <a:pt x="105" y="118"/>
                    <a:pt x="103" y="117"/>
                    <a:pt x="102" y="117"/>
                  </a:cubicBezTo>
                  <a:cubicBezTo>
                    <a:pt x="101" y="119"/>
                    <a:pt x="100" y="120"/>
                    <a:pt x="100" y="122"/>
                  </a:cubicBezTo>
                  <a:cubicBezTo>
                    <a:pt x="102" y="120"/>
                    <a:pt x="104" y="119"/>
                    <a:pt x="106" y="118"/>
                  </a:cubicBezTo>
                  <a:close/>
                  <a:moveTo>
                    <a:pt x="142" y="184"/>
                  </a:moveTo>
                  <a:cubicBezTo>
                    <a:pt x="142" y="185"/>
                    <a:pt x="142" y="185"/>
                    <a:pt x="142" y="186"/>
                  </a:cubicBezTo>
                  <a:cubicBezTo>
                    <a:pt x="143" y="186"/>
                    <a:pt x="147" y="183"/>
                    <a:pt x="148" y="182"/>
                  </a:cubicBezTo>
                  <a:cubicBezTo>
                    <a:pt x="146" y="182"/>
                    <a:pt x="144" y="183"/>
                    <a:pt x="142" y="184"/>
                  </a:cubicBezTo>
                  <a:close/>
                  <a:moveTo>
                    <a:pt x="93" y="122"/>
                  </a:moveTo>
                  <a:cubicBezTo>
                    <a:pt x="93" y="122"/>
                    <a:pt x="93" y="122"/>
                    <a:pt x="93" y="122"/>
                  </a:cubicBezTo>
                  <a:cubicBezTo>
                    <a:pt x="94" y="122"/>
                    <a:pt x="96" y="122"/>
                    <a:pt x="97" y="122"/>
                  </a:cubicBezTo>
                  <a:cubicBezTo>
                    <a:pt x="98" y="122"/>
                    <a:pt x="98" y="122"/>
                    <a:pt x="98" y="121"/>
                  </a:cubicBezTo>
                  <a:cubicBezTo>
                    <a:pt x="98" y="120"/>
                    <a:pt x="99" y="119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7" y="119"/>
                    <a:pt x="95" y="120"/>
                    <a:pt x="93" y="122"/>
                  </a:cubicBezTo>
                  <a:close/>
                  <a:moveTo>
                    <a:pt x="35" y="213"/>
                  </a:moveTo>
                  <a:cubicBezTo>
                    <a:pt x="35" y="212"/>
                    <a:pt x="35" y="211"/>
                    <a:pt x="37" y="211"/>
                  </a:cubicBezTo>
                  <a:cubicBezTo>
                    <a:pt x="36" y="210"/>
                    <a:pt x="36" y="209"/>
                    <a:pt x="35" y="208"/>
                  </a:cubicBezTo>
                  <a:cubicBezTo>
                    <a:pt x="35" y="209"/>
                    <a:pt x="34" y="209"/>
                    <a:pt x="34" y="208"/>
                  </a:cubicBezTo>
                  <a:cubicBezTo>
                    <a:pt x="34" y="208"/>
                    <a:pt x="34" y="207"/>
                    <a:pt x="34" y="207"/>
                  </a:cubicBezTo>
                  <a:cubicBezTo>
                    <a:pt x="34" y="207"/>
                    <a:pt x="34" y="207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3" y="209"/>
                    <a:pt x="34" y="211"/>
                    <a:pt x="35" y="213"/>
                  </a:cubicBezTo>
                  <a:close/>
                  <a:moveTo>
                    <a:pt x="126" y="243"/>
                  </a:moveTo>
                  <a:cubicBezTo>
                    <a:pt x="126" y="244"/>
                    <a:pt x="125" y="244"/>
                    <a:pt x="125" y="244"/>
                  </a:cubicBezTo>
                  <a:cubicBezTo>
                    <a:pt x="124" y="244"/>
                    <a:pt x="123" y="244"/>
                    <a:pt x="123" y="244"/>
                  </a:cubicBezTo>
                  <a:cubicBezTo>
                    <a:pt x="123" y="245"/>
                    <a:pt x="123" y="245"/>
                    <a:pt x="123" y="246"/>
                  </a:cubicBezTo>
                  <a:cubicBezTo>
                    <a:pt x="123" y="247"/>
                    <a:pt x="123" y="247"/>
                    <a:pt x="123" y="248"/>
                  </a:cubicBezTo>
                  <a:cubicBezTo>
                    <a:pt x="124" y="247"/>
                    <a:pt x="125" y="247"/>
                    <a:pt x="126" y="246"/>
                  </a:cubicBezTo>
                  <a:cubicBezTo>
                    <a:pt x="126" y="245"/>
                    <a:pt x="126" y="244"/>
                    <a:pt x="126" y="243"/>
                  </a:cubicBezTo>
                  <a:close/>
                  <a:moveTo>
                    <a:pt x="100" y="225"/>
                  </a:moveTo>
                  <a:cubicBezTo>
                    <a:pt x="96" y="226"/>
                    <a:pt x="92" y="227"/>
                    <a:pt x="88" y="227"/>
                  </a:cubicBezTo>
                  <a:cubicBezTo>
                    <a:pt x="88" y="228"/>
                    <a:pt x="88" y="228"/>
                    <a:pt x="88" y="228"/>
                  </a:cubicBezTo>
                  <a:cubicBezTo>
                    <a:pt x="88" y="228"/>
                    <a:pt x="89" y="228"/>
                    <a:pt x="89" y="228"/>
                  </a:cubicBezTo>
                  <a:cubicBezTo>
                    <a:pt x="93" y="227"/>
                    <a:pt x="97" y="227"/>
                    <a:pt x="101" y="226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101" y="226"/>
                    <a:pt x="101" y="225"/>
                    <a:pt x="100" y="225"/>
                  </a:cubicBezTo>
                  <a:close/>
                  <a:moveTo>
                    <a:pt x="114" y="66"/>
                  </a:moveTo>
                  <a:cubicBezTo>
                    <a:pt x="114" y="66"/>
                    <a:pt x="114" y="66"/>
                    <a:pt x="114" y="66"/>
                  </a:cubicBezTo>
                  <a:cubicBezTo>
                    <a:pt x="114" y="68"/>
                    <a:pt x="114" y="69"/>
                    <a:pt x="114" y="71"/>
                  </a:cubicBezTo>
                  <a:cubicBezTo>
                    <a:pt x="114" y="72"/>
                    <a:pt x="114" y="72"/>
                    <a:pt x="115" y="72"/>
                  </a:cubicBezTo>
                  <a:cubicBezTo>
                    <a:pt x="115" y="74"/>
                    <a:pt x="116" y="75"/>
                    <a:pt x="117" y="76"/>
                  </a:cubicBezTo>
                  <a:cubicBezTo>
                    <a:pt x="117" y="77"/>
                    <a:pt x="118" y="77"/>
                    <a:pt x="118" y="78"/>
                  </a:cubicBezTo>
                  <a:cubicBezTo>
                    <a:pt x="118" y="76"/>
                    <a:pt x="117" y="74"/>
                    <a:pt x="116" y="72"/>
                  </a:cubicBezTo>
                  <a:cubicBezTo>
                    <a:pt x="115" y="70"/>
                    <a:pt x="115" y="68"/>
                    <a:pt x="114" y="66"/>
                  </a:cubicBezTo>
                  <a:close/>
                  <a:moveTo>
                    <a:pt x="33" y="158"/>
                  </a:moveTo>
                  <a:cubicBezTo>
                    <a:pt x="34" y="156"/>
                    <a:pt x="36" y="154"/>
                    <a:pt x="38" y="152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6" y="152"/>
                    <a:pt x="35" y="153"/>
                    <a:pt x="34" y="154"/>
                  </a:cubicBezTo>
                  <a:cubicBezTo>
                    <a:pt x="33" y="154"/>
                    <a:pt x="33" y="154"/>
                    <a:pt x="32" y="155"/>
                  </a:cubicBezTo>
                  <a:cubicBezTo>
                    <a:pt x="32" y="155"/>
                    <a:pt x="32" y="156"/>
                    <a:pt x="32" y="157"/>
                  </a:cubicBezTo>
                  <a:cubicBezTo>
                    <a:pt x="32" y="157"/>
                    <a:pt x="32" y="157"/>
                    <a:pt x="33" y="158"/>
                  </a:cubicBezTo>
                  <a:close/>
                  <a:moveTo>
                    <a:pt x="142" y="214"/>
                  </a:moveTo>
                  <a:cubicBezTo>
                    <a:pt x="144" y="213"/>
                    <a:pt x="147" y="211"/>
                    <a:pt x="148" y="210"/>
                  </a:cubicBezTo>
                  <a:cubicBezTo>
                    <a:pt x="148" y="210"/>
                    <a:pt x="148" y="210"/>
                    <a:pt x="148" y="210"/>
                  </a:cubicBezTo>
                  <a:cubicBezTo>
                    <a:pt x="146" y="210"/>
                    <a:pt x="144" y="211"/>
                    <a:pt x="142" y="211"/>
                  </a:cubicBezTo>
                  <a:cubicBezTo>
                    <a:pt x="142" y="212"/>
                    <a:pt x="142" y="212"/>
                    <a:pt x="142" y="212"/>
                  </a:cubicBezTo>
                  <a:cubicBezTo>
                    <a:pt x="142" y="213"/>
                    <a:pt x="142" y="213"/>
                    <a:pt x="142" y="214"/>
                  </a:cubicBezTo>
                  <a:close/>
                  <a:moveTo>
                    <a:pt x="40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39" y="128"/>
                    <a:pt x="37" y="129"/>
                    <a:pt x="35" y="129"/>
                  </a:cubicBezTo>
                  <a:cubicBezTo>
                    <a:pt x="35" y="130"/>
                    <a:pt x="35" y="131"/>
                    <a:pt x="35" y="131"/>
                  </a:cubicBezTo>
                  <a:cubicBezTo>
                    <a:pt x="36" y="131"/>
                    <a:pt x="36" y="131"/>
                    <a:pt x="37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9" y="130"/>
                    <a:pt x="40" y="129"/>
                    <a:pt x="40" y="128"/>
                  </a:cubicBezTo>
                  <a:close/>
                  <a:moveTo>
                    <a:pt x="131" y="237"/>
                  </a:moveTo>
                  <a:cubicBezTo>
                    <a:pt x="130" y="237"/>
                    <a:pt x="130" y="237"/>
                    <a:pt x="129" y="238"/>
                  </a:cubicBezTo>
                  <a:cubicBezTo>
                    <a:pt x="129" y="238"/>
                    <a:pt x="129" y="238"/>
                    <a:pt x="129" y="238"/>
                  </a:cubicBezTo>
                  <a:cubicBezTo>
                    <a:pt x="128" y="239"/>
                    <a:pt x="128" y="240"/>
                    <a:pt x="128" y="241"/>
                  </a:cubicBezTo>
                  <a:cubicBezTo>
                    <a:pt x="129" y="241"/>
                    <a:pt x="130" y="241"/>
                    <a:pt x="131" y="240"/>
                  </a:cubicBezTo>
                  <a:cubicBezTo>
                    <a:pt x="131" y="239"/>
                    <a:pt x="131" y="238"/>
                    <a:pt x="131" y="237"/>
                  </a:cubicBezTo>
                  <a:close/>
                  <a:moveTo>
                    <a:pt x="70" y="216"/>
                  </a:moveTo>
                  <a:cubicBezTo>
                    <a:pt x="70" y="216"/>
                    <a:pt x="70" y="216"/>
                    <a:pt x="70" y="216"/>
                  </a:cubicBezTo>
                  <a:cubicBezTo>
                    <a:pt x="70" y="218"/>
                    <a:pt x="69" y="220"/>
                    <a:pt x="69" y="222"/>
                  </a:cubicBezTo>
                  <a:cubicBezTo>
                    <a:pt x="69" y="223"/>
                    <a:pt x="70" y="223"/>
                    <a:pt x="71" y="223"/>
                  </a:cubicBezTo>
                  <a:cubicBezTo>
                    <a:pt x="71" y="222"/>
                    <a:pt x="71" y="222"/>
                    <a:pt x="71" y="222"/>
                  </a:cubicBezTo>
                  <a:cubicBezTo>
                    <a:pt x="71" y="221"/>
                    <a:pt x="71" y="219"/>
                    <a:pt x="71" y="218"/>
                  </a:cubicBezTo>
                  <a:cubicBezTo>
                    <a:pt x="71" y="217"/>
                    <a:pt x="71" y="217"/>
                    <a:pt x="70" y="216"/>
                  </a:cubicBezTo>
                  <a:close/>
                  <a:moveTo>
                    <a:pt x="49" y="148"/>
                  </a:moveTo>
                  <a:cubicBezTo>
                    <a:pt x="49" y="149"/>
                    <a:pt x="48" y="150"/>
                    <a:pt x="48" y="151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9" y="151"/>
                    <a:pt x="50" y="151"/>
                    <a:pt x="51" y="151"/>
                  </a:cubicBezTo>
                  <a:cubicBezTo>
                    <a:pt x="51" y="151"/>
                    <a:pt x="51" y="150"/>
                    <a:pt x="51" y="150"/>
                  </a:cubicBezTo>
                  <a:cubicBezTo>
                    <a:pt x="51" y="150"/>
                    <a:pt x="51" y="149"/>
                    <a:pt x="51" y="148"/>
                  </a:cubicBezTo>
                  <a:cubicBezTo>
                    <a:pt x="51" y="148"/>
                    <a:pt x="50" y="148"/>
                    <a:pt x="49" y="148"/>
                  </a:cubicBezTo>
                  <a:close/>
                  <a:moveTo>
                    <a:pt x="29" y="197"/>
                  </a:moveTo>
                  <a:cubicBezTo>
                    <a:pt x="29" y="195"/>
                    <a:pt x="29" y="174"/>
                    <a:pt x="28" y="173"/>
                  </a:cubicBezTo>
                  <a:cubicBezTo>
                    <a:pt x="28" y="181"/>
                    <a:pt x="29" y="189"/>
                    <a:pt x="29" y="197"/>
                  </a:cubicBezTo>
                  <a:close/>
                  <a:moveTo>
                    <a:pt x="108" y="230"/>
                  </a:moveTo>
                  <a:cubicBezTo>
                    <a:pt x="107" y="230"/>
                    <a:pt x="107" y="230"/>
                    <a:pt x="107" y="230"/>
                  </a:cubicBezTo>
                  <a:cubicBezTo>
                    <a:pt x="106" y="230"/>
                    <a:pt x="105" y="230"/>
                    <a:pt x="104" y="230"/>
                  </a:cubicBezTo>
                  <a:cubicBezTo>
                    <a:pt x="104" y="231"/>
                    <a:pt x="104" y="231"/>
                    <a:pt x="103" y="231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4" y="232"/>
                    <a:pt x="106" y="232"/>
                    <a:pt x="107" y="232"/>
                  </a:cubicBezTo>
                  <a:cubicBezTo>
                    <a:pt x="108" y="231"/>
                    <a:pt x="108" y="231"/>
                    <a:pt x="108" y="230"/>
                  </a:cubicBezTo>
                  <a:close/>
                  <a:moveTo>
                    <a:pt x="38" y="195"/>
                  </a:moveTo>
                  <a:cubicBezTo>
                    <a:pt x="38" y="195"/>
                    <a:pt x="38" y="195"/>
                    <a:pt x="38" y="195"/>
                  </a:cubicBezTo>
                  <a:cubicBezTo>
                    <a:pt x="38" y="193"/>
                    <a:pt x="38" y="192"/>
                    <a:pt x="38" y="191"/>
                  </a:cubicBezTo>
                  <a:cubicBezTo>
                    <a:pt x="38" y="190"/>
                    <a:pt x="38" y="189"/>
                    <a:pt x="37" y="188"/>
                  </a:cubicBezTo>
                  <a:cubicBezTo>
                    <a:pt x="37" y="186"/>
                    <a:pt x="37" y="185"/>
                    <a:pt x="37" y="184"/>
                  </a:cubicBezTo>
                  <a:cubicBezTo>
                    <a:pt x="37" y="184"/>
                    <a:pt x="37" y="185"/>
                    <a:pt x="37" y="185"/>
                  </a:cubicBezTo>
                  <a:cubicBezTo>
                    <a:pt x="37" y="187"/>
                    <a:pt x="37" y="190"/>
                    <a:pt x="37" y="192"/>
                  </a:cubicBezTo>
                  <a:cubicBezTo>
                    <a:pt x="37" y="193"/>
                    <a:pt x="37" y="193"/>
                    <a:pt x="37" y="193"/>
                  </a:cubicBezTo>
                  <a:cubicBezTo>
                    <a:pt x="37" y="194"/>
                    <a:pt x="38" y="194"/>
                    <a:pt x="38" y="195"/>
                  </a:cubicBezTo>
                  <a:close/>
                  <a:moveTo>
                    <a:pt x="113" y="123"/>
                  </a:moveTo>
                  <a:cubicBezTo>
                    <a:pt x="112" y="123"/>
                    <a:pt x="112" y="123"/>
                    <a:pt x="111" y="123"/>
                  </a:cubicBezTo>
                  <a:cubicBezTo>
                    <a:pt x="110" y="124"/>
                    <a:pt x="110" y="125"/>
                    <a:pt x="109" y="126"/>
                  </a:cubicBezTo>
                  <a:cubicBezTo>
                    <a:pt x="109" y="126"/>
                    <a:pt x="109" y="127"/>
                    <a:pt x="109" y="127"/>
                  </a:cubicBezTo>
                  <a:cubicBezTo>
                    <a:pt x="110" y="126"/>
                    <a:pt x="112" y="125"/>
                    <a:pt x="113" y="124"/>
                  </a:cubicBezTo>
                  <a:cubicBezTo>
                    <a:pt x="113" y="124"/>
                    <a:pt x="113" y="123"/>
                    <a:pt x="113" y="123"/>
                  </a:cubicBezTo>
                  <a:close/>
                  <a:moveTo>
                    <a:pt x="90" y="121"/>
                  </a:moveTo>
                  <a:cubicBezTo>
                    <a:pt x="91" y="121"/>
                    <a:pt x="96" y="118"/>
                    <a:pt x="96" y="118"/>
                  </a:cubicBezTo>
                  <a:cubicBezTo>
                    <a:pt x="95" y="118"/>
                    <a:pt x="94" y="118"/>
                    <a:pt x="92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1" y="119"/>
                    <a:pt x="91" y="119"/>
                    <a:pt x="90" y="120"/>
                  </a:cubicBezTo>
                  <a:cubicBezTo>
                    <a:pt x="90" y="120"/>
                    <a:pt x="90" y="121"/>
                    <a:pt x="90" y="121"/>
                  </a:cubicBezTo>
                  <a:close/>
                  <a:moveTo>
                    <a:pt x="51" y="160"/>
                  </a:moveTo>
                  <a:cubicBezTo>
                    <a:pt x="51" y="160"/>
                    <a:pt x="51" y="161"/>
                    <a:pt x="51" y="161"/>
                  </a:cubicBezTo>
                  <a:cubicBezTo>
                    <a:pt x="53" y="161"/>
                    <a:pt x="54" y="161"/>
                    <a:pt x="56" y="161"/>
                  </a:cubicBezTo>
                  <a:cubicBezTo>
                    <a:pt x="56" y="160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4" y="159"/>
                    <a:pt x="53" y="159"/>
                    <a:pt x="52" y="160"/>
                  </a:cubicBezTo>
                  <a:cubicBezTo>
                    <a:pt x="52" y="160"/>
                    <a:pt x="51" y="160"/>
                    <a:pt x="51" y="160"/>
                  </a:cubicBezTo>
                  <a:close/>
                  <a:moveTo>
                    <a:pt x="12" y="239"/>
                  </a:moveTo>
                  <a:cubicBezTo>
                    <a:pt x="10" y="234"/>
                    <a:pt x="8" y="229"/>
                    <a:pt x="7" y="224"/>
                  </a:cubicBezTo>
                  <a:cubicBezTo>
                    <a:pt x="8" y="229"/>
                    <a:pt x="10" y="235"/>
                    <a:pt x="12" y="239"/>
                  </a:cubicBezTo>
                  <a:close/>
                  <a:moveTo>
                    <a:pt x="65" y="217"/>
                  </a:moveTo>
                  <a:cubicBezTo>
                    <a:pt x="65" y="216"/>
                    <a:pt x="65" y="216"/>
                    <a:pt x="65" y="215"/>
                  </a:cubicBezTo>
                  <a:cubicBezTo>
                    <a:pt x="65" y="214"/>
                    <a:pt x="65" y="214"/>
                    <a:pt x="64" y="214"/>
                  </a:cubicBezTo>
                  <a:cubicBezTo>
                    <a:pt x="64" y="214"/>
                    <a:pt x="64" y="214"/>
                    <a:pt x="64" y="214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63" y="216"/>
                    <a:pt x="63" y="216"/>
                    <a:pt x="62" y="216"/>
                  </a:cubicBezTo>
                  <a:cubicBezTo>
                    <a:pt x="62" y="216"/>
                    <a:pt x="61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2" y="217"/>
                    <a:pt x="63" y="217"/>
                    <a:pt x="65" y="217"/>
                  </a:cubicBezTo>
                  <a:close/>
                  <a:moveTo>
                    <a:pt x="60" y="158"/>
                  </a:moveTo>
                  <a:cubicBezTo>
                    <a:pt x="60" y="158"/>
                    <a:pt x="60" y="158"/>
                    <a:pt x="60" y="158"/>
                  </a:cubicBezTo>
                  <a:cubicBezTo>
                    <a:pt x="60" y="158"/>
                    <a:pt x="60" y="158"/>
                    <a:pt x="60" y="158"/>
                  </a:cubicBezTo>
                  <a:cubicBezTo>
                    <a:pt x="60" y="157"/>
                    <a:pt x="61" y="155"/>
                    <a:pt x="61" y="154"/>
                  </a:cubicBezTo>
                  <a:cubicBezTo>
                    <a:pt x="61" y="151"/>
                    <a:pt x="61" y="149"/>
                    <a:pt x="61" y="146"/>
                  </a:cubicBezTo>
                  <a:cubicBezTo>
                    <a:pt x="61" y="145"/>
                    <a:pt x="61" y="144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3"/>
                    <a:pt x="60" y="144"/>
                    <a:pt x="61" y="145"/>
                  </a:cubicBezTo>
                  <a:cubicBezTo>
                    <a:pt x="61" y="145"/>
                    <a:pt x="61" y="146"/>
                    <a:pt x="61" y="146"/>
                  </a:cubicBezTo>
                  <a:cubicBezTo>
                    <a:pt x="61" y="147"/>
                    <a:pt x="61" y="147"/>
                    <a:pt x="61" y="148"/>
                  </a:cubicBezTo>
                  <a:cubicBezTo>
                    <a:pt x="61" y="150"/>
                    <a:pt x="60" y="152"/>
                    <a:pt x="60" y="155"/>
                  </a:cubicBezTo>
                  <a:cubicBezTo>
                    <a:pt x="60" y="156"/>
                    <a:pt x="60" y="157"/>
                    <a:pt x="60" y="158"/>
                  </a:cubicBezTo>
                  <a:close/>
                  <a:moveTo>
                    <a:pt x="74" y="231"/>
                  </a:moveTo>
                  <a:cubicBezTo>
                    <a:pt x="74" y="231"/>
                    <a:pt x="74" y="231"/>
                    <a:pt x="74" y="231"/>
                  </a:cubicBezTo>
                  <a:cubicBezTo>
                    <a:pt x="77" y="231"/>
                    <a:pt x="80" y="231"/>
                    <a:pt x="83" y="230"/>
                  </a:cubicBezTo>
                  <a:cubicBezTo>
                    <a:pt x="83" y="230"/>
                    <a:pt x="83" y="230"/>
                    <a:pt x="82" y="230"/>
                  </a:cubicBezTo>
                  <a:cubicBezTo>
                    <a:pt x="80" y="230"/>
                    <a:pt x="78" y="230"/>
                    <a:pt x="76" y="230"/>
                  </a:cubicBezTo>
                  <a:cubicBezTo>
                    <a:pt x="75" y="230"/>
                    <a:pt x="75" y="230"/>
                    <a:pt x="74" y="230"/>
                  </a:cubicBezTo>
                  <a:cubicBezTo>
                    <a:pt x="74" y="230"/>
                    <a:pt x="74" y="231"/>
                    <a:pt x="74" y="231"/>
                  </a:cubicBezTo>
                  <a:close/>
                  <a:moveTo>
                    <a:pt x="97" y="83"/>
                  </a:moveTo>
                  <a:cubicBezTo>
                    <a:pt x="95" y="85"/>
                    <a:pt x="94" y="86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8"/>
                    <a:pt x="93" y="87"/>
                    <a:pt x="94" y="87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6"/>
                    <a:pt x="95" y="86"/>
                    <a:pt x="95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6" y="86"/>
                    <a:pt x="97" y="86"/>
                    <a:pt x="97" y="86"/>
                  </a:cubicBezTo>
                  <a:cubicBezTo>
                    <a:pt x="98" y="86"/>
                    <a:pt x="99" y="85"/>
                    <a:pt x="100" y="85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99" y="85"/>
                    <a:pt x="99" y="85"/>
                    <a:pt x="98" y="85"/>
                  </a:cubicBezTo>
                  <a:cubicBezTo>
                    <a:pt x="97" y="85"/>
                    <a:pt x="97" y="84"/>
                    <a:pt x="97" y="83"/>
                  </a:cubicBezTo>
                  <a:close/>
                  <a:moveTo>
                    <a:pt x="143" y="18"/>
                  </a:moveTo>
                  <a:cubicBezTo>
                    <a:pt x="144" y="17"/>
                    <a:pt x="143" y="16"/>
                    <a:pt x="142" y="15"/>
                  </a:cubicBezTo>
                  <a:cubicBezTo>
                    <a:pt x="140" y="15"/>
                    <a:pt x="138" y="14"/>
                    <a:pt x="137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37" y="14"/>
                    <a:pt x="137" y="14"/>
                  </a:cubicBezTo>
                  <a:cubicBezTo>
                    <a:pt x="139" y="15"/>
                    <a:pt x="141" y="16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lose/>
                  <a:moveTo>
                    <a:pt x="127" y="239"/>
                  </a:moveTo>
                  <a:cubicBezTo>
                    <a:pt x="126" y="239"/>
                    <a:pt x="125" y="240"/>
                    <a:pt x="124" y="240"/>
                  </a:cubicBezTo>
                  <a:cubicBezTo>
                    <a:pt x="124" y="240"/>
                    <a:pt x="124" y="241"/>
                    <a:pt x="124" y="241"/>
                  </a:cubicBezTo>
                  <a:cubicBezTo>
                    <a:pt x="124" y="241"/>
                    <a:pt x="123" y="242"/>
                    <a:pt x="123" y="243"/>
                  </a:cubicBezTo>
                  <a:cubicBezTo>
                    <a:pt x="124" y="242"/>
                    <a:pt x="125" y="242"/>
                    <a:pt x="126" y="242"/>
                  </a:cubicBezTo>
                  <a:cubicBezTo>
                    <a:pt x="126" y="242"/>
                    <a:pt x="126" y="241"/>
                    <a:pt x="126" y="241"/>
                  </a:cubicBezTo>
                  <a:cubicBezTo>
                    <a:pt x="127" y="241"/>
                    <a:pt x="127" y="240"/>
                    <a:pt x="127" y="239"/>
                  </a:cubicBezTo>
                  <a:close/>
                  <a:moveTo>
                    <a:pt x="115" y="201"/>
                  </a:moveTo>
                  <a:cubicBezTo>
                    <a:pt x="116" y="200"/>
                    <a:pt x="116" y="200"/>
                    <a:pt x="117" y="200"/>
                  </a:cubicBezTo>
                  <a:cubicBezTo>
                    <a:pt x="117" y="200"/>
                    <a:pt x="117" y="200"/>
                    <a:pt x="117" y="200"/>
                  </a:cubicBezTo>
                  <a:cubicBezTo>
                    <a:pt x="117" y="199"/>
                    <a:pt x="118" y="198"/>
                    <a:pt x="118" y="197"/>
                  </a:cubicBezTo>
                  <a:cubicBezTo>
                    <a:pt x="118" y="197"/>
                    <a:pt x="118" y="196"/>
                    <a:pt x="118" y="196"/>
                  </a:cubicBezTo>
                  <a:cubicBezTo>
                    <a:pt x="118" y="196"/>
                    <a:pt x="118" y="196"/>
                    <a:pt x="118" y="196"/>
                  </a:cubicBezTo>
                  <a:cubicBezTo>
                    <a:pt x="117" y="197"/>
                    <a:pt x="116" y="197"/>
                    <a:pt x="116" y="198"/>
                  </a:cubicBezTo>
                  <a:cubicBezTo>
                    <a:pt x="115" y="199"/>
                    <a:pt x="115" y="199"/>
                    <a:pt x="115" y="200"/>
                  </a:cubicBezTo>
                  <a:cubicBezTo>
                    <a:pt x="115" y="200"/>
                    <a:pt x="115" y="200"/>
                    <a:pt x="115" y="201"/>
                  </a:cubicBezTo>
                  <a:close/>
                  <a:moveTo>
                    <a:pt x="120" y="207"/>
                  </a:moveTo>
                  <a:cubicBezTo>
                    <a:pt x="118" y="208"/>
                    <a:pt x="117" y="210"/>
                    <a:pt x="116" y="211"/>
                  </a:cubicBezTo>
                  <a:cubicBezTo>
                    <a:pt x="116" y="211"/>
                    <a:pt x="116" y="211"/>
                    <a:pt x="116" y="211"/>
                  </a:cubicBezTo>
                  <a:cubicBezTo>
                    <a:pt x="116" y="212"/>
                    <a:pt x="116" y="213"/>
                    <a:pt x="116" y="213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118" y="211"/>
                    <a:pt x="119" y="210"/>
                    <a:pt x="120" y="208"/>
                  </a:cubicBezTo>
                  <a:cubicBezTo>
                    <a:pt x="120" y="208"/>
                    <a:pt x="120" y="208"/>
                    <a:pt x="120" y="208"/>
                  </a:cubicBezTo>
                  <a:cubicBezTo>
                    <a:pt x="120" y="208"/>
                    <a:pt x="120" y="207"/>
                    <a:pt x="120" y="207"/>
                  </a:cubicBezTo>
                  <a:close/>
                  <a:moveTo>
                    <a:pt x="119" y="130"/>
                  </a:moveTo>
                  <a:cubicBezTo>
                    <a:pt x="119" y="129"/>
                    <a:pt x="119" y="129"/>
                    <a:pt x="118" y="128"/>
                  </a:cubicBezTo>
                  <a:cubicBezTo>
                    <a:pt x="118" y="128"/>
                    <a:pt x="118" y="128"/>
                    <a:pt x="117" y="128"/>
                  </a:cubicBezTo>
                  <a:cubicBezTo>
                    <a:pt x="116" y="129"/>
                    <a:pt x="115" y="129"/>
                    <a:pt x="114" y="130"/>
                  </a:cubicBezTo>
                  <a:cubicBezTo>
                    <a:pt x="114" y="130"/>
                    <a:pt x="113" y="130"/>
                    <a:pt x="113" y="131"/>
                  </a:cubicBezTo>
                  <a:cubicBezTo>
                    <a:pt x="115" y="130"/>
                    <a:pt x="117" y="130"/>
                    <a:pt x="119" y="130"/>
                  </a:cubicBezTo>
                  <a:close/>
                  <a:moveTo>
                    <a:pt x="109" y="223"/>
                  </a:moveTo>
                  <a:cubicBezTo>
                    <a:pt x="107" y="223"/>
                    <a:pt x="105" y="224"/>
                    <a:pt x="104" y="224"/>
                  </a:cubicBezTo>
                  <a:cubicBezTo>
                    <a:pt x="104" y="225"/>
                    <a:pt x="104" y="225"/>
                    <a:pt x="105" y="225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07" y="225"/>
                    <a:pt x="108" y="225"/>
                    <a:pt x="109" y="224"/>
                  </a:cubicBezTo>
                  <a:cubicBezTo>
                    <a:pt x="109" y="224"/>
                    <a:pt x="109" y="224"/>
                    <a:pt x="109" y="223"/>
                  </a:cubicBezTo>
                  <a:close/>
                  <a:moveTo>
                    <a:pt x="126" y="214"/>
                  </a:moveTo>
                  <a:cubicBezTo>
                    <a:pt x="126" y="214"/>
                    <a:pt x="126" y="214"/>
                    <a:pt x="127" y="214"/>
                  </a:cubicBezTo>
                  <a:cubicBezTo>
                    <a:pt x="127" y="213"/>
                    <a:pt x="128" y="213"/>
                    <a:pt x="129" y="212"/>
                  </a:cubicBezTo>
                  <a:cubicBezTo>
                    <a:pt x="130" y="212"/>
                    <a:pt x="130" y="211"/>
                    <a:pt x="130" y="210"/>
                  </a:cubicBezTo>
                  <a:cubicBezTo>
                    <a:pt x="130" y="210"/>
                    <a:pt x="128" y="211"/>
                    <a:pt x="127" y="211"/>
                  </a:cubicBezTo>
                  <a:cubicBezTo>
                    <a:pt x="127" y="211"/>
                    <a:pt x="127" y="212"/>
                    <a:pt x="127" y="212"/>
                  </a:cubicBezTo>
                  <a:cubicBezTo>
                    <a:pt x="127" y="213"/>
                    <a:pt x="126" y="213"/>
                    <a:pt x="126" y="214"/>
                  </a:cubicBezTo>
                  <a:close/>
                  <a:moveTo>
                    <a:pt x="155" y="244"/>
                  </a:moveTo>
                  <a:cubicBezTo>
                    <a:pt x="156" y="243"/>
                    <a:pt x="156" y="243"/>
                    <a:pt x="157" y="242"/>
                  </a:cubicBezTo>
                  <a:cubicBezTo>
                    <a:pt x="158" y="240"/>
                    <a:pt x="159" y="238"/>
                    <a:pt x="160" y="236"/>
                  </a:cubicBezTo>
                  <a:cubicBezTo>
                    <a:pt x="160" y="235"/>
                    <a:pt x="160" y="235"/>
                    <a:pt x="160" y="234"/>
                  </a:cubicBezTo>
                  <a:cubicBezTo>
                    <a:pt x="158" y="237"/>
                    <a:pt x="157" y="241"/>
                    <a:pt x="155" y="244"/>
                  </a:cubicBezTo>
                  <a:close/>
                  <a:moveTo>
                    <a:pt x="87" y="118"/>
                  </a:moveTo>
                  <a:cubicBezTo>
                    <a:pt x="86" y="119"/>
                    <a:pt x="85" y="119"/>
                    <a:pt x="83" y="119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2" y="120"/>
                    <a:pt x="82" y="121"/>
                  </a:cubicBezTo>
                  <a:cubicBezTo>
                    <a:pt x="83" y="121"/>
                    <a:pt x="86" y="120"/>
                    <a:pt x="87" y="118"/>
                  </a:cubicBezTo>
                  <a:close/>
                  <a:moveTo>
                    <a:pt x="103" y="88"/>
                  </a:moveTo>
                  <a:cubicBezTo>
                    <a:pt x="102" y="87"/>
                    <a:pt x="102" y="87"/>
                    <a:pt x="101" y="86"/>
                  </a:cubicBezTo>
                  <a:cubicBezTo>
                    <a:pt x="100" y="86"/>
                    <a:pt x="99" y="87"/>
                    <a:pt x="98" y="87"/>
                  </a:cubicBezTo>
                  <a:cubicBezTo>
                    <a:pt x="100" y="88"/>
                    <a:pt x="101" y="88"/>
                    <a:pt x="102" y="89"/>
                  </a:cubicBezTo>
                  <a:cubicBezTo>
                    <a:pt x="102" y="89"/>
                    <a:pt x="102" y="88"/>
                    <a:pt x="103" y="88"/>
                  </a:cubicBezTo>
                  <a:close/>
                  <a:moveTo>
                    <a:pt x="128" y="245"/>
                  </a:moveTo>
                  <a:cubicBezTo>
                    <a:pt x="129" y="245"/>
                    <a:pt x="130" y="244"/>
                    <a:pt x="131" y="244"/>
                  </a:cubicBezTo>
                  <a:cubicBezTo>
                    <a:pt x="131" y="244"/>
                    <a:pt x="131" y="244"/>
                    <a:pt x="131" y="244"/>
                  </a:cubicBezTo>
                  <a:cubicBezTo>
                    <a:pt x="131" y="243"/>
                    <a:pt x="131" y="243"/>
                    <a:pt x="131" y="242"/>
                  </a:cubicBezTo>
                  <a:cubicBezTo>
                    <a:pt x="130" y="242"/>
                    <a:pt x="129" y="243"/>
                    <a:pt x="128" y="243"/>
                  </a:cubicBezTo>
                  <a:cubicBezTo>
                    <a:pt x="128" y="244"/>
                    <a:pt x="128" y="244"/>
                    <a:pt x="128" y="245"/>
                  </a:cubicBezTo>
                  <a:close/>
                  <a:moveTo>
                    <a:pt x="107" y="158"/>
                  </a:moveTo>
                  <a:cubicBezTo>
                    <a:pt x="106" y="159"/>
                    <a:pt x="105" y="159"/>
                    <a:pt x="105" y="157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105" y="158"/>
                    <a:pt x="105" y="159"/>
                    <a:pt x="105" y="160"/>
                  </a:cubicBezTo>
                  <a:cubicBezTo>
                    <a:pt x="105" y="162"/>
                    <a:pt x="105" y="162"/>
                    <a:pt x="106" y="162"/>
                  </a:cubicBezTo>
                  <a:cubicBezTo>
                    <a:pt x="106" y="162"/>
                    <a:pt x="107" y="162"/>
                    <a:pt x="107" y="162"/>
                  </a:cubicBezTo>
                  <a:cubicBezTo>
                    <a:pt x="106" y="161"/>
                    <a:pt x="106" y="161"/>
                    <a:pt x="106" y="160"/>
                  </a:cubicBezTo>
                  <a:cubicBezTo>
                    <a:pt x="106" y="160"/>
                    <a:pt x="107" y="160"/>
                    <a:pt x="107" y="160"/>
                  </a:cubicBezTo>
                  <a:cubicBezTo>
                    <a:pt x="107" y="159"/>
                    <a:pt x="107" y="159"/>
                    <a:pt x="107" y="158"/>
                  </a:cubicBezTo>
                  <a:close/>
                  <a:moveTo>
                    <a:pt x="77" y="224"/>
                  </a:moveTo>
                  <a:cubicBezTo>
                    <a:pt x="77" y="224"/>
                    <a:pt x="77" y="224"/>
                    <a:pt x="77" y="224"/>
                  </a:cubicBezTo>
                  <a:cubicBezTo>
                    <a:pt x="77" y="224"/>
                    <a:pt x="77" y="225"/>
                    <a:pt x="77" y="225"/>
                  </a:cubicBezTo>
                  <a:cubicBezTo>
                    <a:pt x="77" y="226"/>
                    <a:pt x="77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8" y="227"/>
                    <a:pt x="80" y="226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1" y="225"/>
                    <a:pt x="80" y="225"/>
                    <a:pt x="80" y="225"/>
                  </a:cubicBezTo>
                  <a:cubicBezTo>
                    <a:pt x="79" y="225"/>
                    <a:pt x="78" y="225"/>
                    <a:pt x="77" y="224"/>
                  </a:cubicBezTo>
                  <a:close/>
                  <a:moveTo>
                    <a:pt x="89" y="12"/>
                  </a:moveTo>
                  <a:cubicBezTo>
                    <a:pt x="90" y="11"/>
                    <a:pt x="91" y="10"/>
                    <a:pt x="91" y="10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0" y="9"/>
                    <a:pt x="89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10"/>
                    <a:pt x="89" y="12"/>
                  </a:cubicBezTo>
                  <a:close/>
                  <a:moveTo>
                    <a:pt x="108" y="91"/>
                  </a:moveTo>
                  <a:cubicBezTo>
                    <a:pt x="108" y="92"/>
                    <a:pt x="108" y="92"/>
                    <a:pt x="109" y="93"/>
                  </a:cubicBezTo>
                  <a:cubicBezTo>
                    <a:pt x="110" y="92"/>
                    <a:pt x="111" y="92"/>
                    <a:pt x="112" y="92"/>
                  </a:cubicBezTo>
                  <a:cubicBezTo>
                    <a:pt x="112" y="92"/>
                    <a:pt x="112" y="91"/>
                    <a:pt x="112" y="90"/>
                  </a:cubicBezTo>
                  <a:cubicBezTo>
                    <a:pt x="110" y="91"/>
                    <a:pt x="109" y="91"/>
                    <a:pt x="108" y="91"/>
                  </a:cubicBezTo>
                  <a:close/>
                  <a:moveTo>
                    <a:pt x="106" y="125"/>
                  </a:moveTo>
                  <a:cubicBezTo>
                    <a:pt x="106" y="125"/>
                    <a:pt x="107" y="125"/>
                    <a:pt x="107" y="125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09" y="124"/>
                    <a:pt x="109" y="123"/>
                    <a:pt x="110" y="123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8" y="122"/>
                    <a:pt x="107" y="123"/>
                    <a:pt x="106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6" y="124"/>
                    <a:pt x="106" y="125"/>
                    <a:pt x="106" y="125"/>
                  </a:cubicBezTo>
                  <a:close/>
                  <a:moveTo>
                    <a:pt x="109" y="88"/>
                  </a:moveTo>
                  <a:cubicBezTo>
                    <a:pt x="109" y="88"/>
                    <a:pt x="109" y="88"/>
                    <a:pt x="109" y="88"/>
                  </a:cubicBezTo>
                  <a:cubicBezTo>
                    <a:pt x="108" y="88"/>
                    <a:pt x="107" y="87"/>
                    <a:pt x="107" y="87"/>
                  </a:cubicBezTo>
                  <a:cubicBezTo>
                    <a:pt x="106" y="87"/>
                    <a:pt x="106" y="88"/>
                    <a:pt x="105" y="88"/>
                  </a:cubicBezTo>
                  <a:cubicBezTo>
                    <a:pt x="105" y="89"/>
                    <a:pt x="106" y="89"/>
                    <a:pt x="106" y="8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107" y="89"/>
                    <a:pt x="108" y="89"/>
                    <a:pt x="109" y="88"/>
                  </a:cubicBezTo>
                  <a:close/>
                  <a:moveTo>
                    <a:pt x="40" y="87"/>
                  </a:moveTo>
                  <a:cubicBezTo>
                    <a:pt x="37" y="88"/>
                    <a:pt x="33" y="91"/>
                    <a:pt x="32" y="91"/>
                  </a:cubicBezTo>
                  <a:cubicBezTo>
                    <a:pt x="35" y="90"/>
                    <a:pt x="38" y="89"/>
                    <a:pt x="40" y="87"/>
                  </a:cubicBezTo>
                  <a:close/>
                  <a:moveTo>
                    <a:pt x="115" y="206"/>
                  </a:moveTo>
                  <a:cubicBezTo>
                    <a:pt x="115" y="207"/>
                    <a:pt x="115" y="207"/>
                    <a:pt x="115" y="208"/>
                  </a:cubicBezTo>
                  <a:cubicBezTo>
                    <a:pt x="117" y="207"/>
                    <a:pt x="118" y="206"/>
                    <a:pt x="120" y="205"/>
                  </a:cubicBezTo>
                  <a:cubicBezTo>
                    <a:pt x="119" y="205"/>
                    <a:pt x="119" y="205"/>
                    <a:pt x="119" y="205"/>
                  </a:cubicBezTo>
                  <a:cubicBezTo>
                    <a:pt x="118" y="205"/>
                    <a:pt x="118" y="205"/>
                    <a:pt x="117" y="205"/>
                  </a:cubicBezTo>
                  <a:cubicBezTo>
                    <a:pt x="117" y="205"/>
                    <a:pt x="116" y="206"/>
                    <a:pt x="115" y="206"/>
                  </a:cubicBezTo>
                  <a:close/>
                  <a:moveTo>
                    <a:pt x="31" y="135"/>
                  </a:moveTo>
                  <a:cubicBezTo>
                    <a:pt x="32" y="135"/>
                    <a:pt x="33" y="135"/>
                    <a:pt x="33" y="135"/>
                  </a:cubicBezTo>
                  <a:cubicBezTo>
                    <a:pt x="34" y="134"/>
                    <a:pt x="34" y="133"/>
                    <a:pt x="35" y="132"/>
                  </a:cubicBezTo>
                  <a:cubicBezTo>
                    <a:pt x="34" y="132"/>
                    <a:pt x="33" y="132"/>
                    <a:pt x="32" y="132"/>
                  </a:cubicBezTo>
                  <a:cubicBezTo>
                    <a:pt x="32" y="133"/>
                    <a:pt x="32" y="134"/>
                    <a:pt x="31" y="135"/>
                  </a:cubicBezTo>
                  <a:close/>
                  <a:moveTo>
                    <a:pt x="130" y="161"/>
                  </a:moveTo>
                  <a:cubicBezTo>
                    <a:pt x="129" y="161"/>
                    <a:pt x="129" y="160"/>
                    <a:pt x="128" y="160"/>
                  </a:cubicBezTo>
                  <a:cubicBezTo>
                    <a:pt x="128" y="161"/>
                    <a:pt x="128" y="161"/>
                    <a:pt x="127" y="161"/>
                  </a:cubicBezTo>
                  <a:cubicBezTo>
                    <a:pt x="126" y="161"/>
                    <a:pt x="124" y="161"/>
                    <a:pt x="123" y="161"/>
                  </a:cubicBezTo>
                  <a:cubicBezTo>
                    <a:pt x="123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2"/>
                  </a:cubicBezTo>
                  <a:cubicBezTo>
                    <a:pt x="125" y="162"/>
                    <a:pt x="127" y="162"/>
                    <a:pt x="130" y="161"/>
                  </a:cubicBezTo>
                  <a:cubicBezTo>
                    <a:pt x="130" y="161"/>
                    <a:pt x="130" y="161"/>
                    <a:pt x="130" y="161"/>
                  </a:cubicBezTo>
                  <a:close/>
                  <a:moveTo>
                    <a:pt x="49" y="209"/>
                  </a:moveTo>
                  <a:cubicBezTo>
                    <a:pt x="49" y="210"/>
                    <a:pt x="49" y="210"/>
                    <a:pt x="49" y="211"/>
                  </a:cubicBezTo>
                  <a:cubicBezTo>
                    <a:pt x="50" y="211"/>
                    <a:pt x="50" y="211"/>
                    <a:pt x="51" y="211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2" y="210"/>
                    <a:pt x="52" y="209"/>
                    <a:pt x="53" y="208"/>
                  </a:cubicBezTo>
                  <a:cubicBezTo>
                    <a:pt x="53" y="208"/>
                    <a:pt x="53" y="208"/>
                    <a:pt x="53" y="208"/>
                  </a:cubicBezTo>
                  <a:cubicBezTo>
                    <a:pt x="51" y="209"/>
                    <a:pt x="50" y="209"/>
                    <a:pt x="49" y="209"/>
                  </a:cubicBezTo>
                  <a:close/>
                  <a:moveTo>
                    <a:pt x="127" y="235"/>
                  </a:moveTo>
                  <a:cubicBezTo>
                    <a:pt x="126" y="235"/>
                    <a:pt x="126" y="235"/>
                    <a:pt x="125" y="235"/>
                  </a:cubicBezTo>
                  <a:cubicBezTo>
                    <a:pt x="125" y="235"/>
                    <a:pt x="125" y="236"/>
                    <a:pt x="125" y="236"/>
                  </a:cubicBezTo>
                  <a:cubicBezTo>
                    <a:pt x="125" y="237"/>
                    <a:pt x="124" y="237"/>
                    <a:pt x="124" y="238"/>
                  </a:cubicBezTo>
                  <a:cubicBezTo>
                    <a:pt x="125" y="238"/>
                    <a:pt x="126" y="237"/>
                    <a:pt x="127" y="237"/>
                  </a:cubicBezTo>
                  <a:cubicBezTo>
                    <a:pt x="127" y="236"/>
                    <a:pt x="127" y="236"/>
                    <a:pt x="127" y="235"/>
                  </a:cubicBezTo>
                  <a:close/>
                  <a:moveTo>
                    <a:pt x="47" y="220"/>
                  </a:moveTo>
                  <a:cubicBezTo>
                    <a:pt x="47" y="220"/>
                    <a:pt x="47" y="220"/>
                    <a:pt x="47" y="220"/>
                  </a:cubicBezTo>
                  <a:cubicBezTo>
                    <a:pt x="48" y="221"/>
                    <a:pt x="49" y="221"/>
                    <a:pt x="49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1" y="221"/>
                    <a:pt x="52" y="221"/>
                    <a:pt x="53" y="221"/>
                  </a:cubicBezTo>
                  <a:cubicBezTo>
                    <a:pt x="53" y="221"/>
                    <a:pt x="53" y="220"/>
                    <a:pt x="53" y="220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1" y="220"/>
                    <a:pt x="49" y="220"/>
                    <a:pt x="47" y="220"/>
                  </a:cubicBezTo>
                  <a:close/>
                  <a:moveTo>
                    <a:pt x="140" y="237"/>
                  </a:moveTo>
                  <a:cubicBezTo>
                    <a:pt x="140" y="237"/>
                    <a:pt x="141" y="237"/>
                    <a:pt x="141" y="237"/>
                  </a:cubicBezTo>
                  <a:cubicBezTo>
                    <a:pt x="141" y="235"/>
                    <a:pt x="141" y="233"/>
                    <a:pt x="142" y="231"/>
                  </a:cubicBezTo>
                  <a:cubicBezTo>
                    <a:pt x="141" y="231"/>
                    <a:pt x="141" y="232"/>
                    <a:pt x="141" y="232"/>
                  </a:cubicBezTo>
                  <a:cubicBezTo>
                    <a:pt x="140" y="232"/>
                    <a:pt x="140" y="232"/>
                    <a:pt x="140" y="233"/>
                  </a:cubicBezTo>
                  <a:cubicBezTo>
                    <a:pt x="140" y="234"/>
                    <a:pt x="140" y="235"/>
                    <a:pt x="140" y="237"/>
                  </a:cubicBezTo>
                  <a:cubicBezTo>
                    <a:pt x="140" y="237"/>
                    <a:pt x="140" y="237"/>
                    <a:pt x="140" y="237"/>
                  </a:cubicBezTo>
                  <a:close/>
                  <a:moveTo>
                    <a:pt x="48" y="74"/>
                  </a:moveTo>
                  <a:cubicBezTo>
                    <a:pt x="48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6" y="77"/>
                    <a:pt x="46" y="78"/>
                  </a:cubicBezTo>
                  <a:cubicBezTo>
                    <a:pt x="46" y="78"/>
                    <a:pt x="46" y="79"/>
                    <a:pt x="47" y="79"/>
                  </a:cubicBezTo>
                  <a:cubicBezTo>
                    <a:pt x="48" y="78"/>
                    <a:pt x="48" y="76"/>
                    <a:pt x="48" y="74"/>
                  </a:cubicBezTo>
                  <a:close/>
                  <a:moveTo>
                    <a:pt x="113" y="146"/>
                  </a:moveTo>
                  <a:cubicBezTo>
                    <a:pt x="113" y="146"/>
                    <a:pt x="113" y="146"/>
                    <a:pt x="113" y="146"/>
                  </a:cubicBezTo>
                  <a:cubicBezTo>
                    <a:pt x="115" y="146"/>
                    <a:pt x="115" y="146"/>
                    <a:pt x="116" y="145"/>
                  </a:cubicBezTo>
                  <a:cubicBezTo>
                    <a:pt x="116" y="145"/>
                    <a:pt x="117" y="145"/>
                    <a:pt x="116" y="145"/>
                  </a:cubicBezTo>
                  <a:cubicBezTo>
                    <a:pt x="116" y="144"/>
                    <a:pt x="116" y="144"/>
                    <a:pt x="116" y="143"/>
                  </a:cubicBezTo>
                  <a:cubicBezTo>
                    <a:pt x="115" y="144"/>
                    <a:pt x="115" y="144"/>
                    <a:pt x="114" y="145"/>
                  </a:cubicBezTo>
                  <a:cubicBezTo>
                    <a:pt x="113" y="145"/>
                    <a:pt x="113" y="146"/>
                    <a:pt x="113" y="146"/>
                  </a:cubicBezTo>
                  <a:close/>
                  <a:moveTo>
                    <a:pt x="64" y="9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65" y="9"/>
                    <a:pt x="67" y="9"/>
                    <a:pt x="69" y="9"/>
                  </a:cubicBezTo>
                  <a:cubicBezTo>
                    <a:pt x="69" y="9"/>
                    <a:pt x="70" y="9"/>
                    <a:pt x="70" y="8"/>
                  </a:cubicBezTo>
                  <a:cubicBezTo>
                    <a:pt x="69" y="8"/>
                    <a:pt x="68" y="8"/>
                    <a:pt x="67" y="8"/>
                  </a:cubicBezTo>
                  <a:cubicBezTo>
                    <a:pt x="66" y="8"/>
                    <a:pt x="65" y="9"/>
                    <a:pt x="64" y="9"/>
                  </a:cubicBezTo>
                  <a:close/>
                  <a:moveTo>
                    <a:pt x="147" y="201"/>
                  </a:moveTo>
                  <a:cubicBezTo>
                    <a:pt x="147" y="201"/>
                    <a:pt x="147" y="201"/>
                    <a:pt x="147" y="201"/>
                  </a:cubicBezTo>
                  <a:cubicBezTo>
                    <a:pt x="145" y="201"/>
                    <a:pt x="144" y="202"/>
                    <a:pt x="142" y="203"/>
                  </a:cubicBezTo>
                  <a:cubicBezTo>
                    <a:pt x="142" y="203"/>
                    <a:pt x="142" y="204"/>
                    <a:pt x="142" y="205"/>
                  </a:cubicBezTo>
                  <a:cubicBezTo>
                    <a:pt x="144" y="203"/>
                    <a:pt x="146" y="202"/>
                    <a:pt x="147" y="201"/>
                  </a:cubicBezTo>
                  <a:close/>
                  <a:moveTo>
                    <a:pt x="121" y="137"/>
                  </a:moveTo>
                  <a:cubicBezTo>
                    <a:pt x="121" y="137"/>
                    <a:pt x="122" y="137"/>
                    <a:pt x="122" y="137"/>
                  </a:cubicBezTo>
                  <a:cubicBezTo>
                    <a:pt x="123" y="137"/>
                    <a:pt x="123" y="136"/>
                    <a:pt x="123" y="136"/>
                  </a:cubicBezTo>
                  <a:cubicBezTo>
                    <a:pt x="123" y="135"/>
                    <a:pt x="122" y="134"/>
                    <a:pt x="122" y="133"/>
                  </a:cubicBezTo>
                  <a:cubicBezTo>
                    <a:pt x="121" y="133"/>
                    <a:pt x="121" y="134"/>
                    <a:pt x="121" y="134"/>
                  </a:cubicBezTo>
                  <a:cubicBezTo>
                    <a:pt x="121" y="135"/>
                    <a:pt x="121" y="136"/>
                    <a:pt x="121" y="137"/>
                  </a:cubicBezTo>
                  <a:close/>
                  <a:moveTo>
                    <a:pt x="116" y="134"/>
                  </a:moveTo>
                  <a:cubicBezTo>
                    <a:pt x="117" y="133"/>
                    <a:pt x="118" y="132"/>
                    <a:pt x="120" y="132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18" y="132"/>
                    <a:pt x="116" y="132"/>
                    <a:pt x="115" y="132"/>
                  </a:cubicBezTo>
                  <a:cubicBezTo>
                    <a:pt x="115" y="133"/>
                    <a:pt x="115" y="133"/>
                    <a:pt x="116" y="134"/>
                  </a:cubicBezTo>
                  <a:close/>
                  <a:moveTo>
                    <a:pt x="38" y="84"/>
                  </a:move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40" y="83"/>
                    <a:pt x="42" y="81"/>
                    <a:pt x="43" y="79"/>
                  </a:cubicBezTo>
                  <a:cubicBezTo>
                    <a:pt x="43" y="79"/>
                    <a:pt x="43" y="78"/>
                    <a:pt x="43" y="77"/>
                  </a:cubicBezTo>
                  <a:cubicBezTo>
                    <a:pt x="42" y="80"/>
                    <a:pt x="40" y="82"/>
                    <a:pt x="38" y="84"/>
                  </a:cubicBezTo>
                  <a:close/>
                  <a:moveTo>
                    <a:pt x="103" y="94"/>
                  </a:moveTo>
                  <a:cubicBezTo>
                    <a:pt x="104" y="94"/>
                    <a:pt x="104" y="94"/>
                    <a:pt x="105" y="94"/>
                  </a:cubicBezTo>
                  <a:cubicBezTo>
                    <a:pt x="104" y="93"/>
                    <a:pt x="104" y="92"/>
                    <a:pt x="103" y="92"/>
                  </a:cubicBezTo>
                  <a:cubicBezTo>
                    <a:pt x="102" y="92"/>
                    <a:pt x="102" y="92"/>
                    <a:pt x="101" y="92"/>
                  </a:cubicBezTo>
                  <a:cubicBezTo>
                    <a:pt x="102" y="93"/>
                    <a:pt x="102" y="94"/>
                    <a:pt x="103" y="94"/>
                  </a:cubicBezTo>
                  <a:close/>
                  <a:moveTo>
                    <a:pt x="54" y="9"/>
                  </a:moveTo>
                  <a:cubicBezTo>
                    <a:pt x="56" y="9"/>
                    <a:pt x="57" y="9"/>
                    <a:pt x="59" y="9"/>
                  </a:cubicBezTo>
                  <a:cubicBezTo>
                    <a:pt x="60" y="9"/>
                    <a:pt x="60" y="9"/>
                    <a:pt x="61" y="8"/>
                  </a:cubicBezTo>
                  <a:cubicBezTo>
                    <a:pt x="59" y="8"/>
                    <a:pt x="57" y="8"/>
                    <a:pt x="56" y="9"/>
                  </a:cubicBezTo>
                  <a:cubicBezTo>
                    <a:pt x="55" y="9"/>
                    <a:pt x="55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  <a:moveTo>
                    <a:pt x="122" y="222"/>
                  </a:moveTo>
                  <a:cubicBezTo>
                    <a:pt x="123" y="222"/>
                    <a:pt x="125" y="222"/>
                    <a:pt x="125" y="220"/>
                  </a:cubicBezTo>
                  <a:cubicBezTo>
                    <a:pt x="124" y="221"/>
                    <a:pt x="123" y="221"/>
                    <a:pt x="123" y="219"/>
                  </a:cubicBezTo>
                  <a:cubicBezTo>
                    <a:pt x="123" y="219"/>
                    <a:pt x="122" y="219"/>
                    <a:pt x="122" y="219"/>
                  </a:cubicBezTo>
                  <a:cubicBezTo>
                    <a:pt x="122" y="220"/>
                    <a:pt x="122" y="221"/>
                    <a:pt x="122" y="222"/>
                  </a:cubicBezTo>
                  <a:close/>
                  <a:moveTo>
                    <a:pt x="133" y="243"/>
                  </a:moveTo>
                  <a:cubicBezTo>
                    <a:pt x="133" y="243"/>
                    <a:pt x="133" y="243"/>
                    <a:pt x="133" y="243"/>
                  </a:cubicBezTo>
                  <a:cubicBezTo>
                    <a:pt x="134" y="242"/>
                    <a:pt x="135" y="242"/>
                    <a:pt x="136" y="241"/>
                  </a:cubicBezTo>
                  <a:cubicBezTo>
                    <a:pt x="137" y="241"/>
                    <a:pt x="137" y="241"/>
                    <a:pt x="137" y="240"/>
                  </a:cubicBezTo>
                  <a:cubicBezTo>
                    <a:pt x="136" y="241"/>
                    <a:pt x="134" y="241"/>
                    <a:pt x="133" y="241"/>
                  </a:cubicBezTo>
                  <a:cubicBezTo>
                    <a:pt x="133" y="242"/>
                    <a:pt x="133" y="242"/>
                    <a:pt x="133" y="243"/>
                  </a:cubicBezTo>
                  <a:close/>
                  <a:moveTo>
                    <a:pt x="108" y="195"/>
                  </a:moveTo>
                  <a:cubicBezTo>
                    <a:pt x="109" y="194"/>
                    <a:pt x="110" y="193"/>
                    <a:pt x="111" y="192"/>
                  </a:cubicBezTo>
                  <a:cubicBezTo>
                    <a:pt x="110" y="192"/>
                    <a:pt x="109" y="192"/>
                    <a:pt x="108" y="192"/>
                  </a:cubicBezTo>
                  <a:cubicBezTo>
                    <a:pt x="108" y="193"/>
                    <a:pt x="108" y="194"/>
                    <a:pt x="108" y="195"/>
                  </a:cubicBezTo>
                  <a:close/>
                  <a:moveTo>
                    <a:pt x="63" y="150"/>
                  </a:moveTo>
                  <a:cubicBezTo>
                    <a:pt x="63" y="150"/>
                    <a:pt x="63" y="150"/>
                    <a:pt x="63" y="150"/>
                  </a:cubicBezTo>
                  <a:cubicBezTo>
                    <a:pt x="64" y="149"/>
                    <a:pt x="64" y="148"/>
                    <a:pt x="64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4"/>
                    <a:pt x="64" y="144"/>
                  </a:cubicBezTo>
                  <a:cubicBezTo>
                    <a:pt x="64" y="143"/>
                    <a:pt x="64" y="143"/>
                    <a:pt x="63" y="143"/>
                  </a:cubicBezTo>
                  <a:cubicBezTo>
                    <a:pt x="63" y="145"/>
                    <a:pt x="63" y="148"/>
                    <a:pt x="63" y="150"/>
                  </a:cubicBezTo>
                  <a:close/>
                  <a:moveTo>
                    <a:pt x="133" y="189"/>
                  </a:moveTo>
                  <a:cubicBezTo>
                    <a:pt x="130" y="190"/>
                    <a:pt x="128" y="190"/>
                    <a:pt x="125" y="190"/>
                  </a:cubicBezTo>
                  <a:cubicBezTo>
                    <a:pt x="125" y="190"/>
                    <a:pt x="125" y="190"/>
                    <a:pt x="124" y="190"/>
                  </a:cubicBezTo>
                  <a:cubicBezTo>
                    <a:pt x="124" y="190"/>
                    <a:pt x="124" y="190"/>
                    <a:pt x="124" y="190"/>
                  </a:cubicBezTo>
                  <a:cubicBezTo>
                    <a:pt x="124" y="190"/>
                    <a:pt x="124" y="190"/>
                    <a:pt x="124" y="191"/>
                  </a:cubicBezTo>
                  <a:cubicBezTo>
                    <a:pt x="124" y="191"/>
                    <a:pt x="125" y="191"/>
                    <a:pt x="125" y="191"/>
                  </a:cubicBezTo>
                  <a:cubicBezTo>
                    <a:pt x="127" y="191"/>
                    <a:pt x="130" y="190"/>
                    <a:pt x="132" y="190"/>
                  </a:cubicBezTo>
                  <a:cubicBezTo>
                    <a:pt x="133" y="190"/>
                    <a:pt x="133" y="190"/>
                    <a:pt x="133" y="189"/>
                  </a:cubicBezTo>
                  <a:close/>
                  <a:moveTo>
                    <a:pt x="127" y="158"/>
                  </a:moveTo>
                  <a:cubicBezTo>
                    <a:pt x="126" y="157"/>
                    <a:pt x="127" y="156"/>
                    <a:pt x="127" y="156"/>
                  </a:cubicBezTo>
                  <a:cubicBezTo>
                    <a:pt x="128" y="155"/>
                    <a:pt x="128" y="155"/>
                    <a:pt x="127" y="154"/>
                  </a:cubicBezTo>
                  <a:cubicBezTo>
                    <a:pt x="127" y="154"/>
                    <a:pt x="126" y="154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5" y="157"/>
                    <a:pt x="125" y="157"/>
                    <a:pt x="124" y="158"/>
                  </a:cubicBezTo>
                  <a:cubicBezTo>
                    <a:pt x="125" y="158"/>
                    <a:pt x="126" y="158"/>
                    <a:pt x="127" y="158"/>
                  </a:cubicBezTo>
                  <a:close/>
                  <a:moveTo>
                    <a:pt x="68" y="207"/>
                  </a:moveTo>
                  <a:cubicBezTo>
                    <a:pt x="68" y="208"/>
                    <a:pt x="68" y="209"/>
                    <a:pt x="67" y="211"/>
                  </a:cubicBezTo>
                  <a:cubicBezTo>
                    <a:pt x="68" y="211"/>
                    <a:pt x="68" y="211"/>
                    <a:pt x="68" y="211"/>
                  </a:cubicBezTo>
                  <a:cubicBezTo>
                    <a:pt x="68" y="211"/>
                    <a:pt x="68" y="210"/>
                    <a:pt x="69" y="210"/>
                  </a:cubicBezTo>
                  <a:cubicBezTo>
                    <a:pt x="69" y="209"/>
                    <a:pt x="69" y="208"/>
                    <a:pt x="69" y="207"/>
                  </a:cubicBezTo>
                  <a:cubicBezTo>
                    <a:pt x="68" y="207"/>
                    <a:pt x="68" y="207"/>
                    <a:pt x="68" y="207"/>
                  </a:cubicBezTo>
                  <a:close/>
                  <a:moveTo>
                    <a:pt x="50" y="218"/>
                  </a:moveTo>
                  <a:cubicBezTo>
                    <a:pt x="50" y="218"/>
                    <a:pt x="49" y="218"/>
                    <a:pt x="49" y="218"/>
                  </a:cubicBezTo>
                  <a:cubicBezTo>
                    <a:pt x="48" y="218"/>
                    <a:pt x="48" y="217"/>
                    <a:pt x="48" y="217"/>
                  </a:cubicBezTo>
                  <a:cubicBezTo>
                    <a:pt x="46" y="217"/>
                    <a:pt x="45" y="218"/>
                    <a:pt x="44" y="218"/>
                  </a:cubicBezTo>
                  <a:cubicBezTo>
                    <a:pt x="46" y="219"/>
                    <a:pt x="49" y="219"/>
                    <a:pt x="51" y="218"/>
                  </a:cubicBezTo>
                  <a:cubicBezTo>
                    <a:pt x="51" y="218"/>
                    <a:pt x="50" y="218"/>
                    <a:pt x="50" y="218"/>
                  </a:cubicBezTo>
                  <a:close/>
                  <a:moveTo>
                    <a:pt x="117" y="71"/>
                  </a:moveTo>
                  <a:cubicBezTo>
                    <a:pt x="117" y="71"/>
                    <a:pt x="117" y="71"/>
                    <a:pt x="117" y="71"/>
                  </a:cubicBezTo>
                  <a:cubicBezTo>
                    <a:pt x="117" y="68"/>
                    <a:pt x="117" y="65"/>
                    <a:pt x="116" y="62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6" y="65"/>
                    <a:pt x="116" y="68"/>
                    <a:pt x="117" y="71"/>
                  </a:cubicBezTo>
                  <a:close/>
                  <a:moveTo>
                    <a:pt x="146" y="193"/>
                  </a:moveTo>
                  <a:cubicBezTo>
                    <a:pt x="146" y="193"/>
                    <a:pt x="146" y="193"/>
                    <a:pt x="146" y="193"/>
                  </a:cubicBezTo>
                  <a:cubicBezTo>
                    <a:pt x="145" y="194"/>
                    <a:pt x="143" y="194"/>
                    <a:pt x="142" y="195"/>
                  </a:cubicBezTo>
                  <a:cubicBezTo>
                    <a:pt x="142" y="195"/>
                    <a:pt x="142" y="196"/>
                    <a:pt x="142" y="196"/>
                  </a:cubicBezTo>
                  <a:cubicBezTo>
                    <a:pt x="143" y="195"/>
                    <a:pt x="145" y="194"/>
                    <a:pt x="146" y="193"/>
                  </a:cubicBezTo>
                  <a:close/>
                  <a:moveTo>
                    <a:pt x="107" y="82"/>
                  </a:moveTo>
                  <a:cubicBezTo>
                    <a:pt x="106" y="81"/>
                    <a:pt x="105" y="79"/>
                    <a:pt x="104" y="79"/>
                  </a:cubicBezTo>
                  <a:cubicBezTo>
                    <a:pt x="105" y="80"/>
                    <a:pt x="105" y="81"/>
                    <a:pt x="105" y="83"/>
                  </a:cubicBezTo>
                  <a:cubicBezTo>
                    <a:pt x="105" y="83"/>
                    <a:pt x="106" y="82"/>
                    <a:pt x="107" y="82"/>
                  </a:cubicBezTo>
                  <a:close/>
                  <a:moveTo>
                    <a:pt x="54" y="122"/>
                  </a:moveTo>
                  <a:cubicBezTo>
                    <a:pt x="55" y="122"/>
                    <a:pt x="56" y="122"/>
                    <a:pt x="58" y="122"/>
                  </a:cubicBezTo>
                  <a:cubicBezTo>
                    <a:pt x="58" y="122"/>
                    <a:pt x="58" y="121"/>
                    <a:pt x="58" y="121"/>
                  </a:cubicBezTo>
                  <a:cubicBezTo>
                    <a:pt x="57" y="121"/>
                    <a:pt x="55" y="121"/>
                    <a:pt x="54" y="121"/>
                  </a:cubicBezTo>
                  <a:cubicBezTo>
                    <a:pt x="54" y="121"/>
                    <a:pt x="54" y="122"/>
                    <a:pt x="54" y="122"/>
                  </a:cubicBezTo>
                  <a:close/>
                  <a:moveTo>
                    <a:pt x="122" y="143"/>
                  </a:moveTo>
                  <a:cubicBezTo>
                    <a:pt x="123" y="143"/>
                    <a:pt x="122" y="144"/>
                    <a:pt x="122" y="145"/>
                  </a:cubicBezTo>
                  <a:cubicBezTo>
                    <a:pt x="123" y="144"/>
                    <a:pt x="124" y="144"/>
                    <a:pt x="125" y="144"/>
                  </a:cubicBezTo>
                  <a:cubicBezTo>
                    <a:pt x="125" y="143"/>
                    <a:pt x="125" y="143"/>
                    <a:pt x="125" y="142"/>
                  </a:cubicBezTo>
                  <a:cubicBezTo>
                    <a:pt x="124" y="143"/>
                    <a:pt x="123" y="143"/>
                    <a:pt x="122" y="143"/>
                  </a:cubicBezTo>
                  <a:close/>
                  <a:moveTo>
                    <a:pt x="112" y="154"/>
                  </a:moveTo>
                  <a:cubicBezTo>
                    <a:pt x="112" y="154"/>
                    <a:pt x="112" y="154"/>
                    <a:pt x="112" y="154"/>
                  </a:cubicBezTo>
                  <a:cubicBezTo>
                    <a:pt x="113" y="152"/>
                    <a:pt x="114" y="150"/>
                    <a:pt x="114" y="148"/>
                  </a:cubicBezTo>
                  <a:cubicBezTo>
                    <a:pt x="114" y="149"/>
                    <a:pt x="113" y="149"/>
                    <a:pt x="113" y="149"/>
                  </a:cubicBezTo>
                  <a:cubicBezTo>
                    <a:pt x="113" y="149"/>
                    <a:pt x="112" y="150"/>
                    <a:pt x="112" y="150"/>
                  </a:cubicBezTo>
                  <a:cubicBezTo>
                    <a:pt x="112" y="151"/>
                    <a:pt x="112" y="152"/>
                    <a:pt x="112" y="153"/>
                  </a:cubicBezTo>
                  <a:cubicBezTo>
                    <a:pt x="112" y="153"/>
                    <a:pt x="112" y="154"/>
                    <a:pt x="112" y="154"/>
                  </a:cubicBezTo>
                  <a:close/>
                  <a:moveTo>
                    <a:pt x="127" y="121"/>
                  </a:moveTo>
                  <a:cubicBezTo>
                    <a:pt x="128" y="122"/>
                    <a:pt x="129" y="123"/>
                    <a:pt x="130" y="124"/>
                  </a:cubicBezTo>
                  <a:cubicBezTo>
                    <a:pt x="130" y="123"/>
                    <a:pt x="131" y="124"/>
                    <a:pt x="131" y="124"/>
                  </a:cubicBezTo>
                  <a:cubicBezTo>
                    <a:pt x="131" y="124"/>
                    <a:pt x="132" y="124"/>
                    <a:pt x="132" y="124"/>
                  </a:cubicBezTo>
                  <a:cubicBezTo>
                    <a:pt x="131" y="122"/>
                    <a:pt x="129" y="122"/>
                    <a:pt x="127" y="121"/>
                  </a:cubicBezTo>
                  <a:close/>
                  <a:moveTo>
                    <a:pt x="119" y="157"/>
                  </a:moveTo>
                  <a:cubicBezTo>
                    <a:pt x="117" y="157"/>
                    <a:pt x="115" y="157"/>
                    <a:pt x="114" y="158"/>
                  </a:cubicBezTo>
                  <a:cubicBezTo>
                    <a:pt x="116" y="158"/>
                    <a:pt x="117" y="158"/>
                    <a:pt x="119" y="157"/>
                  </a:cubicBezTo>
                  <a:close/>
                  <a:moveTo>
                    <a:pt x="48" y="141"/>
                  </a:moveTo>
                  <a:cubicBezTo>
                    <a:pt x="48" y="141"/>
                    <a:pt x="48" y="142"/>
                    <a:pt x="48" y="142"/>
                  </a:cubicBezTo>
                  <a:cubicBezTo>
                    <a:pt x="49" y="141"/>
                    <a:pt x="50" y="141"/>
                    <a:pt x="50" y="141"/>
                  </a:cubicBezTo>
                  <a:cubicBezTo>
                    <a:pt x="50" y="140"/>
                    <a:pt x="50" y="140"/>
                    <a:pt x="50" y="139"/>
                  </a:cubicBezTo>
                  <a:cubicBezTo>
                    <a:pt x="50" y="139"/>
                    <a:pt x="51" y="139"/>
                    <a:pt x="51" y="138"/>
                  </a:cubicBezTo>
                  <a:cubicBezTo>
                    <a:pt x="50" y="138"/>
                    <a:pt x="50" y="138"/>
                    <a:pt x="49" y="138"/>
                  </a:cubicBezTo>
                  <a:cubicBezTo>
                    <a:pt x="49" y="139"/>
                    <a:pt x="49" y="140"/>
                    <a:pt x="48" y="141"/>
                  </a:cubicBezTo>
                  <a:close/>
                  <a:moveTo>
                    <a:pt x="65" y="152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4" y="153"/>
                    <a:pt x="64" y="154"/>
                    <a:pt x="64" y="155"/>
                  </a:cubicBezTo>
                  <a:cubicBezTo>
                    <a:pt x="64" y="156"/>
                    <a:pt x="64" y="157"/>
                    <a:pt x="64" y="158"/>
                  </a:cubicBezTo>
                  <a:cubicBezTo>
                    <a:pt x="64" y="157"/>
                    <a:pt x="65" y="156"/>
                    <a:pt x="65" y="155"/>
                  </a:cubicBezTo>
                  <a:cubicBezTo>
                    <a:pt x="65" y="154"/>
                    <a:pt x="65" y="153"/>
                    <a:pt x="65" y="152"/>
                  </a:cubicBezTo>
                  <a:close/>
                  <a:moveTo>
                    <a:pt x="48" y="146"/>
                  </a:moveTo>
                  <a:cubicBezTo>
                    <a:pt x="48" y="146"/>
                    <a:pt x="49" y="145"/>
                    <a:pt x="49" y="145"/>
                  </a:cubicBezTo>
                  <a:cubicBezTo>
                    <a:pt x="49" y="144"/>
                    <a:pt x="49" y="143"/>
                    <a:pt x="50" y="143"/>
                  </a:cubicBezTo>
                  <a:cubicBezTo>
                    <a:pt x="49" y="143"/>
                    <a:pt x="48" y="143"/>
                    <a:pt x="48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7" y="145"/>
                    <a:pt x="47" y="145"/>
                    <a:pt x="47" y="146"/>
                  </a:cubicBezTo>
                  <a:cubicBezTo>
                    <a:pt x="47" y="146"/>
                    <a:pt x="48" y="146"/>
                    <a:pt x="48" y="146"/>
                  </a:cubicBezTo>
                  <a:close/>
                  <a:moveTo>
                    <a:pt x="53" y="155"/>
                  </a:moveTo>
                  <a:cubicBezTo>
                    <a:pt x="53" y="156"/>
                    <a:pt x="53" y="156"/>
                    <a:pt x="53" y="157"/>
                  </a:cubicBezTo>
                  <a:cubicBezTo>
                    <a:pt x="54" y="157"/>
                    <a:pt x="55" y="157"/>
                    <a:pt x="56" y="157"/>
                  </a:cubicBezTo>
                  <a:cubicBezTo>
                    <a:pt x="56" y="157"/>
                    <a:pt x="56" y="156"/>
                    <a:pt x="57" y="156"/>
                  </a:cubicBezTo>
                  <a:cubicBezTo>
                    <a:pt x="56" y="155"/>
                    <a:pt x="54" y="155"/>
                    <a:pt x="53" y="155"/>
                  </a:cubicBezTo>
                  <a:close/>
                  <a:moveTo>
                    <a:pt x="135" y="225"/>
                  </a:moveTo>
                  <a:cubicBezTo>
                    <a:pt x="134" y="225"/>
                    <a:pt x="133" y="226"/>
                    <a:pt x="133" y="226"/>
                  </a:cubicBezTo>
                  <a:cubicBezTo>
                    <a:pt x="133" y="227"/>
                    <a:pt x="133" y="227"/>
                    <a:pt x="133" y="228"/>
                  </a:cubicBezTo>
                  <a:cubicBezTo>
                    <a:pt x="133" y="228"/>
                    <a:pt x="134" y="227"/>
                    <a:pt x="134" y="227"/>
                  </a:cubicBezTo>
                  <a:cubicBezTo>
                    <a:pt x="134" y="227"/>
                    <a:pt x="134" y="227"/>
                    <a:pt x="135" y="227"/>
                  </a:cubicBezTo>
                  <a:cubicBezTo>
                    <a:pt x="135" y="226"/>
                    <a:pt x="135" y="226"/>
                    <a:pt x="135" y="225"/>
                  </a:cubicBezTo>
                  <a:close/>
                  <a:moveTo>
                    <a:pt x="106" y="147"/>
                  </a:moveTo>
                  <a:cubicBezTo>
                    <a:pt x="107" y="147"/>
                    <a:pt x="107" y="146"/>
                    <a:pt x="107" y="145"/>
                  </a:cubicBezTo>
                  <a:cubicBezTo>
                    <a:pt x="107" y="144"/>
                    <a:pt x="107" y="143"/>
                    <a:pt x="107" y="142"/>
                  </a:cubicBezTo>
                  <a:cubicBezTo>
                    <a:pt x="107" y="142"/>
                    <a:pt x="107" y="141"/>
                    <a:pt x="107" y="141"/>
                  </a:cubicBezTo>
                  <a:cubicBezTo>
                    <a:pt x="106" y="141"/>
                    <a:pt x="106" y="142"/>
                    <a:pt x="106" y="142"/>
                  </a:cubicBezTo>
                  <a:cubicBezTo>
                    <a:pt x="106" y="143"/>
                    <a:pt x="106" y="144"/>
                    <a:pt x="106" y="145"/>
                  </a:cubicBezTo>
                  <a:cubicBezTo>
                    <a:pt x="106" y="146"/>
                    <a:pt x="106" y="147"/>
                    <a:pt x="106" y="147"/>
                  </a:cubicBezTo>
                  <a:close/>
                  <a:moveTo>
                    <a:pt x="27" y="144"/>
                  </a:moveTo>
                  <a:cubicBezTo>
                    <a:pt x="27" y="140"/>
                    <a:pt x="28" y="136"/>
                    <a:pt x="29" y="133"/>
                  </a:cubicBezTo>
                  <a:cubicBezTo>
                    <a:pt x="27" y="136"/>
                    <a:pt x="27" y="140"/>
                    <a:pt x="27" y="144"/>
                  </a:cubicBezTo>
                  <a:close/>
                  <a:moveTo>
                    <a:pt x="129" y="158"/>
                  </a:moveTo>
                  <a:cubicBezTo>
                    <a:pt x="130" y="158"/>
                    <a:pt x="131" y="158"/>
                    <a:pt x="131" y="159"/>
                  </a:cubicBezTo>
                  <a:cubicBezTo>
                    <a:pt x="132" y="159"/>
                    <a:pt x="132" y="159"/>
                    <a:pt x="132" y="158"/>
                  </a:cubicBezTo>
                  <a:cubicBezTo>
                    <a:pt x="133" y="158"/>
                    <a:pt x="133" y="157"/>
                    <a:pt x="133" y="157"/>
                  </a:cubicBezTo>
                  <a:cubicBezTo>
                    <a:pt x="133" y="156"/>
                    <a:pt x="133" y="156"/>
                    <a:pt x="132" y="156"/>
                  </a:cubicBezTo>
                  <a:cubicBezTo>
                    <a:pt x="131" y="157"/>
                    <a:pt x="130" y="158"/>
                    <a:pt x="129" y="158"/>
                  </a:cubicBezTo>
                  <a:close/>
                  <a:moveTo>
                    <a:pt x="69" y="120"/>
                  </a:moveTo>
                  <a:cubicBezTo>
                    <a:pt x="68" y="121"/>
                    <a:pt x="68" y="122"/>
                    <a:pt x="67" y="123"/>
                  </a:cubicBezTo>
                  <a:cubicBezTo>
                    <a:pt x="69" y="122"/>
                    <a:pt x="71" y="121"/>
                    <a:pt x="72" y="120"/>
                  </a:cubicBezTo>
                  <a:cubicBezTo>
                    <a:pt x="71" y="120"/>
                    <a:pt x="70" y="120"/>
                    <a:pt x="69" y="120"/>
                  </a:cubicBezTo>
                  <a:close/>
                  <a:moveTo>
                    <a:pt x="120" y="149"/>
                  </a:moveTo>
                  <a:cubicBezTo>
                    <a:pt x="122" y="148"/>
                    <a:pt x="123" y="147"/>
                    <a:pt x="124" y="146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3" y="146"/>
                    <a:pt x="123" y="146"/>
                    <a:pt x="122" y="146"/>
                  </a:cubicBezTo>
                  <a:cubicBezTo>
                    <a:pt x="120" y="147"/>
                    <a:pt x="120" y="147"/>
                    <a:pt x="120" y="148"/>
                  </a:cubicBezTo>
                  <a:cubicBezTo>
                    <a:pt x="120" y="148"/>
                    <a:pt x="120" y="148"/>
                    <a:pt x="120" y="149"/>
                  </a:cubicBezTo>
                  <a:close/>
                  <a:moveTo>
                    <a:pt x="139" y="172"/>
                  </a:moveTo>
                  <a:cubicBezTo>
                    <a:pt x="139" y="172"/>
                    <a:pt x="139" y="172"/>
                    <a:pt x="139" y="172"/>
                  </a:cubicBezTo>
                  <a:cubicBezTo>
                    <a:pt x="139" y="173"/>
                    <a:pt x="139" y="174"/>
                    <a:pt x="139" y="175"/>
                  </a:cubicBezTo>
                  <a:cubicBezTo>
                    <a:pt x="139" y="175"/>
                    <a:pt x="139" y="176"/>
                    <a:pt x="139" y="176"/>
                  </a:cubicBezTo>
                  <a:cubicBezTo>
                    <a:pt x="139" y="176"/>
                    <a:pt x="139" y="177"/>
                    <a:pt x="139" y="178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0" y="175"/>
                    <a:pt x="140" y="174"/>
                    <a:pt x="139" y="172"/>
                  </a:cubicBezTo>
                  <a:close/>
                  <a:moveTo>
                    <a:pt x="164" y="166"/>
                  </a:moveTo>
                  <a:cubicBezTo>
                    <a:pt x="164" y="166"/>
                    <a:pt x="164" y="166"/>
                    <a:pt x="164" y="166"/>
                  </a:cubicBezTo>
                  <a:cubicBezTo>
                    <a:pt x="164" y="164"/>
                    <a:pt x="164" y="162"/>
                    <a:pt x="164" y="159"/>
                  </a:cubicBezTo>
                  <a:cubicBezTo>
                    <a:pt x="164" y="157"/>
                    <a:pt x="163" y="155"/>
                    <a:pt x="163" y="153"/>
                  </a:cubicBezTo>
                  <a:cubicBezTo>
                    <a:pt x="163" y="153"/>
                    <a:pt x="163" y="153"/>
                    <a:pt x="163" y="153"/>
                  </a:cubicBezTo>
                  <a:cubicBezTo>
                    <a:pt x="163" y="157"/>
                    <a:pt x="164" y="162"/>
                    <a:pt x="164" y="166"/>
                  </a:cubicBezTo>
                  <a:close/>
                  <a:moveTo>
                    <a:pt x="58" y="141"/>
                  </a:moveTo>
                  <a:cubicBezTo>
                    <a:pt x="58" y="141"/>
                    <a:pt x="58" y="141"/>
                    <a:pt x="58" y="141"/>
                  </a:cubicBezTo>
                  <a:cubicBezTo>
                    <a:pt x="57" y="143"/>
                    <a:pt x="56" y="145"/>
                    <a:pt x="55" y="147"/>
                  </a:cubicBezTo>
                  <a:cubicBezTo>
                    <a:pt x="55" y="147"/>
                    <a:pt x="56" y="147"/>
                    <a:pt x="56" y="147"/>
                  </a:cubicBezTo>
                  <a:cubicBezTo>
                    <a:pt x="57" y="145"/>
                    <a:pt x="57" y="144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lose/>
                  <a:moveTo>
                    <a:pt x="120" y="151"/>
                  </a:moveTo>
                  <a:cubicBezTo>
                    <a:pt x="120" y="151"/>
                    <a:pt x="120" y="151"/>
                    <a:pt x="121" y="151"/>
                  </a:cubicBezTo>
                  <a:cubicBezTo>
                    <a:pt x="121" y="150"/>
                    <a:pt x="122" y="150"/>
                    <a:pt x="123" y="149"/>
                  </a:cubicBezTo>
                  <a:cubicBezTo>
                    <a:pt x="124" y="149"/>
                    <a:pt x="124" y="149"/>
                    <a:pt x="125" y="149"/>
                  </a:cubicBezTo>
                  <a:cubicBezTo>
                    <a:pt x="125" y="149"/>
                    <a:pt x="125" y="149"/>
                    <a:pt x="126" y="149"/>
                  </a:cubicBezTo>
                  <a:cubicBezTo>
                    <a:pt x="126" y="148"/>
                    <a:pt x="126" y="148"/>
                    <a:pt x="126" y="147"/>
                  </a:cubicBezTo>
                  <a:cubicBezTo>
                    <a:pt x="124" y="148"/>
                    <a:pt x="120" y="150"/>
                    <a:pt x="120" y="151"/>
                  </a:cubicBezTo>
                  <a:close/>
                  <a:moveTo>
                    <a:pt x="83" y="227"/>
                  </a:moveTo>
                  <a:cubicBezTo>
                    <a:pt x="87" y="226"/>
                    <a:pt x="91" y="225"/>
                    <a:pt x="95" y="224"/>
                  </a:cubicBezTo>
                  <a:cubicBezTo>
                    <a:pt x="92" y="224"/>
                    <a:pt x="84" y="226"/>
                    <a:pt x="83" y="227"/>
                  </a:cubicBezTo>
                  <a:close/>
                  <a:moveTo>
                    <a:pt x="54" y="154"/>
                  </a:moveTo>
                  <a:cubicBezTo>
                    <a:pt x="55" y="154"/>
                    <a:pt x="56" y="154"/>
                    <a:pt x="57" y="154"/>
                  </a:cubicBezTo>
                  <a:cubicBezTo>
                    <a:pt x="57" y="154"/>
                    <a:pt x="57" y="154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5" y="152"/>
                    <a:pt x="55" y="152"/>
                    <a:pt x="54" y="154"/>
                  </a:cubicBezTo>
                  <a:close/>
                  <a:moveTo>
                    <a:pt x="124" y="139"/>
                  </a:moveTo>
                  <a:cubicBezTo>
                    <a:pt x="123" y="139"/>
                    <a:pt x="122" y="140"/>
                    <a:pt x="121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0"/>
                    <a:pt x="124" y="140"/>
                    <a:pt x="124" y="139"/>
                  </a:cubicBezTo>
                  <a:close/>
                  <a:moveTo>
                    <a:pt x="115" y="196"/>
                  </a:moveTo>
                  <a:cubicBezTo>
                    <a:pt x="116" y="196"/>
                    <a:pt x="117" y="194"/>
                    <a:pt x="118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6" y="194"/>
                    <a:pt x="116" y="194"/>
                    <a:pt x="115" y="195"/>
                  </a:cubicBezTo>
                  <a:cubicBezTo>
                    <a:pt x="115" y="195"/>
                    <a:pt x="115" y="196"/>
                    <a:pt x="115" y="196"/>
                  </a:cubicBezTo>
                  <a:close/>
                  <a:moveTo>
                    <a:pt x="96" y="82"/>
                  </a:moveTo>
                  <a:cubicBezTo>
                    <a:pt x="97" y="82"/>
                    <a:pt x="97" y="82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8" y="80"/>
                    <a:pt x="98" y="80"/>
                    <a:pt x="98" y="79"/>
                  </a:cubicBezTo>
                  <a:cubicBezTo>
                    <a:pt x="97" y="79"/>
                    <a:pt x="96" y="79"/>
                    <a:pt x="96" y="80"/>
                  </a:cubicBezTo>
                  <a:cubicBezTo>
                    <a:pt x="96" y="81"/>
                    <a:pt x="96" y="81"/>
                    <a:pt x="96" y="82"/>
                  </a:cubicBezTo>
                  <a:close/>
                  <a:moveTo>
                    <a:pt x="51" y="207"/>
                  </a:moveTo>
                  <a:cubicBezTo>
                    <a:pt x="50" y="207"/>
                    <a:pt x="48" y="206"/>
                    <a:pt x="47" y="207"/>
                  </a:cubicBezTo>
                  <a:cubicBezTo>
                    <a:pt x="47" y="207"/>
                    <a:pt x="48" y="208"/>
                    <a:pt x="48" y="208"/>
                  </a:cubicBezTo>
                  <a:cubicBezTo>
                    <a:pt x="49" y="208"/>
                    <a:pt x="50" y="207"/>
                    <a:pt x="51" y="207"/>
                  </a:cubicBezTo>
                  <a:close/>
                  <a:moveTo>
                    <a:pt x="65" y="159"/>
                  </a:moveTo>
                  <a:cubicBezTo>
                    <a:pt x="64" y="160"/>
                    <a:pt x="63" y="161"/>
                    <a:pt x="63" y="162"/>
                  </a:cubicBezTo>
                  <a:cubicBezTo>
                    <a:pt x="64" y="162"/>
                    <a:pt x="64" y="162"/>
                    <a:pt x="65" y="162"/>
                  </a:cubicBezTo>
                  <a:cubicBezTo>
                    <a:pt x="65" y="161"/>
                    <a:pt x="65" y="160"/>
                    <a:pt x="65" y="159"/>
                  </a:cubicBezTo>
                  <a:close/>
                  <a:moveTo>
                    <a:pt x="101" y="81"/>
                  </a:moveTo>
                  <a:cubicBezTo>
                    <a:pt x="101" y="81"/>
                    <a:pt x="102" y="82"/>
                    <a:pt x="103" y="82"/>
                  </a:cubicBezTo>
                  <a:cubicBezTo>
                    <a:pt x="103" y="81"/>
                    <a:pt x="103" y="80"/>
                    <a:pt x="103" y="79"/>
                  </a:cubicBezTo>
                  <a:cubicBezTo>
                    <a:pt x="102" y="80"/>
                    <a:pt x="101" y="80"/>
                    <a:pt x="101" y="81"/>
                  </a:cubicBezTo>
                  <a:close/>
                  <a:moveTo>
                    <a:pt x="131" y="233"/>
                  </a:moveTo>
                  <a:cubicBezTo>
                    <a:pt x="131" y="233"/>
                    <a:pt x="130" y="234"/>
                    <a:pt x="130" y="234"/>
                  </a:cubicBezTo>
                  <a:cubicBezTo>
                    <a:pt x="130" y="234"/>
                    <a:pt x="129" y="234"/>
                    <a:pt x="129" y="234"/>
                  </a:cubicBezTo>
                  <a:cubicBezTo>
                    <a:pt x="129" y="235"/>
                    <a:pt x="129" y="235"/>
                    <a:pt x="129" y="236"/>
                  </a:cubicBezTo>
                  <a:cubicBezTo>
                    <a:pt x="129" y="236"/>
                    <a:pt x="130" y="235"/>
                    <a:pt x="130" y="235"/>
                  </a:cubicBezTo>
                  <a:cubicBezTo>
                    <a:pt x="131" y="235"/>
                    <a:pt x="131" y="235"/>
                    <a:pt x="131" y="233"/>
                  </a:cubicBezTo>
                  <a:cubicBezTo>
                    <a:pt x="131" y="233"/>
                    <a:pt x="131" y="233"/>
                    <a:pt x="131" y="233"/>
                  </a:cubicBezTo>
                  <a:close/>
                  <a:moveTo>
                    <a:pt x="58" y="214"/>
                  </a:moveTo>
                  <a:cubicBezTo>
                    <a:pt x="57" y="214"/>
                    <a:pt x="56" y="214"/>
                    <a:pt x="56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5" y="216"/>
                    <a:pt x="55" y="216"/>
                    <a:pt x="55" y="217"/>
                  </a:cubicBezTo>
                  <a:cubicBezTo>
                    <a:pt x="56" y="216"/>
                    <a:pt x="57" y="215"/>
                    <a:pt x="58" y="214"/>
                  </a:cubicBezTo>
                  <a:close/>
                  <a:moveTo>
                    <a:pt x="109" y="143"/>
                  </a:moveTo>
                  <a:cubicBezTo>
                    <a:pt x="109" y="143"/>
                    <a:pt x="109" y="143"/>
                    <a:pt x="109" y="143"/>
                  </a:cubicBezTo>
                  <a:cubicBezTo>
                    <a:pt x="110" y="142"/>
                    <a:pt x="111" y="142"/>
                    <a:pt x="112" y="141"/>
                  </a:cubicBezTo>
                  <a:cubicBezTo>
                    <a:pt x="111" y="141"/>
                    <a:pt x="110" y="141"/>
                    <a:pt x="109" y="141"/>
                  </a:cubicBezTo>
                  <a:cubicBezTo>
                    <a:pt x="109" y="141"/>
                    <a:pt x="109" y="141"/>
                    <a:pt x="109" y="141"/>
                  </a:cubicBezTo>
                  <a:cubicBezTo>
                    <a:pt x="109" y="142"/>
                    <a:pt x="109" y="143"/>
                    <a:pt x="109" y="143"/>
                  </a:cubicBezTo>
                  <a:close/>
                  <a:moveTo>
                    <a:pt x="117" y="151"/>
                  </a:moveTo>
                  <a:cubicBezTo>
                    <a:pt x="116" y="152"/>
                    <a:pt x="115" y="154"/>
                    <a:pt x="115" y="154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16" y="153"/>
                    <a:pt x="116" y="153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7" y="151"/>
                    <a:pt x="118" y="151"/>
                    <a:pt x="117" y="151"/>
                  </a:cubicBezTo>
                  <a:close/>
                  <a:moveTo>
                    <a:pt x="113" y="121"/>
                  </a:moveTo>
                  <a:cubicBezTo>
                    <a:pt x="115" y="121"/>
                    <a:pt x="116" y="121"/>
                    <a:pt x="118" y="121"/>
                  </a:cubicBezTo>
                  <a:cubicBezTo>
                    <a:pt x="118" y="121"/>
                    <a:pt x="118" y="120"/>
                    <a:pt x="118" y="120"/>
                  </a:cubicBezTo>
                  <a:cubicBezTo>
                    <a:pt x="116" y="120"/>
                    <a:pt x="115" y="120"/>
                    <a:pt x="114" y="119"/>
                  </a:cubicBezTo>
                  <a:cubicBezTo>
                    <a:pt x="114" y="120"/>
                    <a:pt x="113" y="120"/>
                    <a:pt x="113" y="121"/>
                  </a:cubicBezTo>
                  <a:close/>
                  <a:moveTo>
                    <a:pt x="116" y="223"/>
                  </a:moveTo>
                  <a:cubicBezTo>
                    <a:pt x="117" y="222"/>
                    <a:pt x="118" y="222"/>
                    <a:pt x="119" y="222"/>
                  </a:cubicBezTo>
                  <a:cubicBezTo>
                    <a:pt x="119" y="222"/>
                    <a:pt x="119" y="221"/>
                    <a:pt x="119" y="221"/>
                  </a:cubicBezTo>
                  <a:cubicBezTo>
                    <a:pt x="118" y="221"/>
                    <a:pt x="117" y="221"/>
                    <a:pt x="116" y="223"/>
                  </a:cubicBezTo>
                  <a:close/>
                  <a:moveTo>
                    <a:pt x="137" y="227"/>
                  </a:moveTo>
                  <a:cubicBezTo>
                    <a:pt x="136" y="228"/>
                    <a:pt x="135" y="228"/>
                    <a:pt x="136" y="230"/>
                  </a:cubicBezTo>
                  <a:cubicBezTo>
                    <a:pt x="136" y="230"/>
                    <a:pt x="137" y="230"/>
                    <a:pt x="137" y="229"/>
                  </a:cubicBezTo>
                  <a:cubicBezTo>
                    <a:pt x="137" y="229"/>
                    <a:pt x="137" y="228"/>
                    <a:pt x="137" y="227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5"/>
                    <a:pt x="44" y="135"/>
                  </a:cubicBezTo>
                  <a:cubicBezTo>
                    <a:pt x="44" y="135"/>
                    <a:pt x="45" y="135"/>
                    <a:pt x="45" y="136"/>
                  </a:cubicBezTo>
                  <a:cubicBezTo>
                    <a:pt x="46" y="135"/>
                    <a:pt x="46" y="134"/>
                    <a:pt x="46" y="134"/>
                  </a:cubicBezTo>
                  <a:cubicBezTo>
                    <a:pt x="45" y="134"/>
                    <a:pt x="45" y="134"/>
                    <a:pt x="44" y="134"/>
                  </a:cubicBezTo>
                  <a:close/>
                  <a:moveTo>
                    <a:pt x="61" y="121"/>
                  </a:moveTo>
                  <a:cubicBezTo>
                    <a:pt x="61" y="121"/>
                    <a:pt x="61" y="122"/>
                    <a:pt x="61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3" y="121"/>
                    <a:pt x="62" y="121"/>
                    <a:pt x="61" y="121"/>
                  </a:cubicBezTo>
                  <a:close/>
                  <a:moveTo>
                    <a:pt x="43" y="125"/>
                  </a:moveTo>
                  <a:cubicBezTo>
                    <a:pt x="41" y="125"/>
                    <a:pt x="39" y="126"/>
                    <a:pt x="38" y="127"/>
                  </a:cubicBezTo>
                  <a:cubicBezTo>
                    <a:pt x="39" y="127"/>
                    <a:pt x="40" y="126"/>
                    <a:pt x="42" y="126"/>
                  </a:cubicBezTo>
                  <a:cubicBezTo>
                    <a:pt x="42" y="126"/>
                    <a:pt x="42" y="125"/>
                    <a:pt x="43" y="125"/>
                  </a:cubicBezTo>
                  <a:close/>
                  <a:moveTo>
                    <a:pt x="128" y="248"/>
                  </a:moveTo>
                  <a:cubicBezTo>
                    <a:pt x="129" y="248"/>
                    <a:pt x="129" y="248"/>
                    <a:pt x="130" y="247"/>
                  </a:cubicBezTo>
                  <a:cubicBezTo>
                    <a:pt x="131" y="247"/>
                    <a:pt x="131" y="247"/>
                    <a:pt x="131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0" y="246"/>
                    <a:pt x="129" y="247"/>
                    <a:pt x="129" y="247"/>
                  </a:cubicBezTo>
                  <a:cubicBezTo>
                    <a:pt x="128" y="247"/>
                    <a:pt x="128" y="247"/>
                    <a:pt x="128" y="248"/>
                  </a:cubicBezTo>
                  <a:close/>
                  <a:moveTo>
                    <a:pt x="61" y="167"/>
                  </a:moveTo>
                  <a:cubicBezTo>
                    <a:pt x="60" y="166"/>
                    <a:pt x="58" y="166"/>
                    <a:pt x="57" y="166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6" y="167"/>
                    <a:pt x="55" y="167"/>
                    <a:pt x="55" y="167"/>
                  </a:cubicBezTo>
                  <a:cubicBezTo>
                    <a:pt x="56" y="167"/>
                    <a:pt x="58" y="167"/>
                    <a:pt x="60" y="167"/>
                  </a:cubicBezTo>
                  <a:cubicBezTo>
                    <a:pt x="60" y="167"/>
                    <a:pt x="61" y="167"/>
                    <a:pt x="61" y="167"/>
                  </a:cubicBezTo>
                  <a:close/>
                  <a:moveTo>
                    <a:pt x="32" y="141"/>
                  </a:moveTo>
                  <a:cubicBezTo>
                    <a:pt x="31" y="142"/>
                    <a:pt x="31" y="147"/>
                    <a:pt x="31" y="149"/>
                  </a:cubicBezTo>
                  <a:cubicBezTo>
                    <a:pt x="31" y="146"/>
                    <a:pt x="32" y="144"/>
                    <a:pt x="32" y="141"/>
                  </a:cubicBezTo>
                  <a:cubicBezTo>
                    <a:pt x="32" y="141"/>
                    <a:pt x="32" y="141"/>
                    <a:pt x="32" y="141"/>
                  </a:cubicBezTo>
                  <a:close/>
                  <a:moveTo>
                    <a:pt x="52" y="146"/>
                  </a:moveTo>
                  <a:cubicBezTo>
                    <a:pt x="51" y="146"/>
                    <a:pt x="51" y="146"/>
                    <a:pt x="51" y="145"/>
                  </a:cubicBezTo>
                  <a:cubicBezTo>
                    <a:pt x="51" y="145"/>
                    <a:pt x="51" y="144"/>
                    <a:pt x="52" y="144"/>
                  </a:cubicBezTo>
                  <a:cubicBezTo>
                    <a:pt x="52" y="143"/>
                    <a:pt x="52" y="143"/>
                    <a:pt x="52" y="142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1" y="144"/>
                    <a:pt x="51" y="145"/>
                    <a:pt x="50" y="146"/>
                  </a:cubicBezTo>
                  <a:cubicBezTo>
                    <a:pt x="51" y="146"/>
                    <a:pt x="51" y="146"/>
                    <a:pt x="52" y="146"/>
                  </a:cubicBezTo>
                  <a:close/>
                  <a:moveTo>
                    <a:pt x="103" y="77"/>
                  </a:moveTo>
                  <a:cubicBezTo>
                    <a:pt x="101" y="77"/>
                    <a:pt x="100" y="78"/>
                    <a:pt x="99" y="78"/>
                  </a:cubicBezTo>
                  <a:cubicBezTo>
                    <a:pt x="99" y="79"/>
                    <a:pt x="99" y="79"/>
                    <a:pt x="99" y="80"/>
                  </a:cubicBezTo>
                  <a:cubicBezTo>
                    <a:pt x="100" y="79"/>
                    <a:pt x="101" y="78"/>
                    <a:pt x="103" y="77"/>
                  </a:cubicBezTo>
                  <a:close/>
                  <a:moveTo>
                    <a:pt x="66" y="210"/>
                  </a:moveTo>
                  <a:cubicBezTo>
                    <a:pt x="66" y="209"/>
                    <a:pt x="66" y="208"/>
                    <a:pt x="66" y="207"/>
                  </a:cubicBezTo>
                  <a:cubicBezTo>
                    <a:pt x="65" y="208"/>
                    <a:pt x="65" y="209"/>
                    <a:pt x="64" y="210"/>
                  </a:cubicBezTo>
                  <a:cubicBezTo>
                    <a:pt x="65" y="210"/>
                    <a:pt x="65" y="210"/>
                    <a:pt x="66" y="210"/>
                  </a:cubicBezTo>
                  <a:close/>
                  <a:moveTo>
                    <a:pt x="110" y="201"/>
                  </a:moveTo>
                  <a:cubicBezTo>
                    <a:pt x="110" y="201"/>
                    <a:pt x="110" y="201"/>
                    <a:pt x="110" y="201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0" y="205"/>
                    <a:pt x="111" y="208"/>
                    <a:pt x="111" y="211"/>
                  </a:cubicBezTo>
                  <a:cubicBezTo>
                    <a:pt x="111" y="208"/>
                    <a:pt x="110" y="206"/>
                    <a:pt x="110" y="203"/>
                  </a:cubicBezTo>
                  <a:cubicBezTo>
                    <a:pt x="110" y="202"/>
                    <a:pt x="110" y="201"/>
                    <a:pt x="110" y="201"/>
                  </a:cubicBezTo>
                  <a:close/>
                  <a:moveTo>
                    <a:pt x="111" y="139"/>
                  </a:moveTo>
                  <a:cubicBezTo>
                    <a:pt x="113" y="139"/>
                    <a:pt x="114" y="138"/>
                    <a:pt x="115" y="137"/>
                  </a:cubicBezTo>
                  <a:cubicBezTo>
                    <a:pt x="115" y="137"/>
                    <a:pt x="115" y="137"/>
                    <a:pt x="114" y="137"/>
                  </a:cubicBezTo>
                  <a:cubicBezTo>
                    <a:pt x="113" y="137"/>
                    <a:pt x="112" y="138"/>
                    <a:pt x="111" y="139"/>
                  </a:cubicBezTo>
                  <a:close/>
                  <a:moveTo>
                    <a:pt x="113" y="206"/>
                  </a:moveTo>
                  <a:cubicBezTo>
                    <a:pt x="113" y="207"/>
                    <a:pt x="113" y="209"/>
                    <a:pt x="113" y="211"/>
                  </a:cubicBezTo>
                  <a:cubicBezTo>
                    <a:pt x="113" y="210"/>
                    <a:pt x="114" y="210"/>
                    <a:pt x="114" y="209"/>
                  </a:cubicBezTo>
                  <a:cubicBezTo>
                    <a:pt x="114" y="208"/>
                    <a:pt x="113" y="207"/>
                    <a:pt x="113" y="206"/>
                  </a:cubicBezTo>
                  <a:close/>
                  <a:moveTo>
                    <a:pt x="121" y="197"/>
                  </a:moveTo>
                  <a:cubicBezTo>
                    <a:pt x="122" y="197"/>
                    <a:pt x="123" y="196"/>
                    <a:pt x="123" y="196"/>
                  </a:cubicBezTo>
                  <a:cubicBezTo>
                    <a:pt x="123" y="195"/>
                    <a:pt x="122" y="195"/>
                    <a:pt x="122" y="195"/>
                  </a:cubicBezTo>
                  <a:cubicBezTo>
                    <a:pt x="122" y="195"/>
                    <a:pt x="121" y="196"/>
                    <a:pt x="121" y="197"/>
                  </a:cubicBezTo>
                  <a:close/>
                  <a:moveTo>
                    <a:pt x="122" y="129"/>
                  </a:moveTo>
                  <a:cubicBezTo>
                    <a:pt x="122" y="128"/>
                    <a:pt x="122" y="128"/>
                    <a:pt x="121" y="127"/>
                  </a:cubicBezTo>
                  <a:cubicBezTo>
                    <a:pt x="121" y="127"/>
                    <a:pt x="120" y="127"/>
                    <a:pt x="120" y="128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0" y="129"/>
                    <a:pt x="121" y="129"/>
                    <a:pt x="122" y="129"/>
                  </a:cubicBezTo>
                  <a:cubicBezTo>
                    <a:pt x="122" y="129"/>
                    <a:pt x="122" y="129"/>
                    <a:pt x="122" y="129"/>
                  </a:cubicBezTo>
                  <a:close/>
                  <a:moveTo>
                    <a:pt x="131" y="132"/>
                  </a:moveTo>
                  <a:cubicBezTo>
                    <a:pt x="131" y="131"/>
                    <a:pt x="130" y="129"/>
                    <a:pt x="130" y="128"/>
                  </a:cubicBezTo>
                  <a:cubicBezTo>
                    <a:pt x="130" y="128"/>
                    <a:pt x="129" y="127"/>
                    <a:pt x="129" y="127"/>
                  </a:cubicBezTo>
                  <a:cubicBezTo>
                    <a:pt x="129" y="128"/>
                    <a:pt x="130" y="131"/>
                    <a:pt x="131" y="132"/>
                  </a:cubicBezTo>
                  <a:close/>
                  <a:moveTo>
                    <a:pt x="128" y="203"/>
                  </a:moveTo>
                  <a:cubicBezTo>
                    <a:pt x="127" y="204"/>
                    <a:pt x="127" y="204"/>
                    <a:pt x="127" y="205"/>
                  </a:cubicBezTo>
                  <a:cubicBezTo>
                    <a:pt x="127" y="205"/>
                    <a:pt x="127" y="205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8" y="205"/>
                    <a:pt x="128" y="204"/>
                    <a:pt x="128" y="203"/>
                  </a:cubicBezTo>
                  <a:close/>
                  <a:moveTo>
                    <a:pt x="131" y="249"/>
                  </a:moveTo>
                  <a:cubicBezTo>
                    <a:pt x="131" y="249"/>
                    <a:pt x="131" y="249"/>
                    <a:pt x="131" y="249"/>
                  </a:cubicBezTo>
                  <a:cubicBezTo>
                    <a:pt x="130" y="249"/>
                    <a:pt x="129" y="249"/>
                    <a:pt x="128" y="250"/>
                  </a:cubicBezTo>
                  <a:cubicBezTo>
                    <a:pt x="128" y="250"/>
                    <a:pt x="128" y="250"/>
                    <a:pt x="128" y="251"/>
                  </a:cubicBezTo>
                  <a:cubicBezTo>
                    <a:pt x="129" y="250"/>
                    <a:pt x="130" y="250"/>
                    <a:pt x="130" y="250"/>
                  </a:cubicBezTo>
                  <a:cubicBezTo>
                    <a:pt x="131" y="249"/>
                    <a:pt x="131" y="249"/>
                    <a:pt x="131" y="249"/>
                  </a:cubicBezTo>
                  <a:close/>
                  <a:moveTo>
                    <a:pt x="48" y="123"/>
                  </a:moveTo>
                  <a:cubicBezTo>
                    <a:pt x="48" y="123"/>
                    <a:pt x="48" y="124"/>
                    <a:pt x="48" y="124"/>
                  </a:cubicBezTo>
                  <a:cubicBezTo>
                    <a:pt x="49" y="124"/>
                    <a:pt x="50" y="123"/>
                    <a:pt x="51" y="123"/>
                  </a:cubicBezTo>
                  <a:cubicBezTo>
                    <a:pt x="50" y="123"/>
                    <a:pt x="49" y="123"/>
                    <a:pt x="48" y="123"/>
                  </a:cubicBezTo>
                  <a:close/>
                  <a:moveTo>
                    <a:pt x="124" y="230"/>
                  </a:moveTo>
                  <a:cubicBezTo>
                    <a:pt x="124" y="231"/>
                    <a:pt x="123" y="231"/>
                    <a:pt x="122" y="231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3" y="232"/>
                    <a:pt x="124" y="232"/>
                    <a:pt x="124" y="232"/>
                  </a:cubicBezTo>
                  <a:cubicBezTo>
                    <a:pt x="124" y="232"/>
                    <a:pt x="124" y="231"/>
                    <a:pt x="124" y="230"/>
                  </a:cubicBezTo>
                  <a:close/>
                  <a:moveTo>
                    <a:pt x="53" y="217"/>
                  </a:moveTo>
                  <a:cubicBezTo>
                    <a:pt x="52" y="217"/>
                    <a:pt x="53" y="216"/>
                    <a:pt x="53" y="216"/>
                  </a:cubicBezTo>
                  <a:cubicBezTo>
                    <a:pt x="52" y="216"/>
                    <a:pt x="52" y="216"/>
                    <a:pt x="52" y="216"/>
                  </a:cubicBezTo>
                  <a:cubicBezTo>
                    <a:pt x="52" y="217"/>
                    <a:pt x="52" y="218"/>
                    <a:pt x="53" y="218"/>
                  </a:cubicBezTo>
                  <a:cubicBezTo>
                    <a:pt x="53" y="218"/>
                    <a:pt x="53" y="218"/>
                    <a:pt x="53" y="217"/>
                  </a:cubicBezTo>
                  <a:close/>
                  <a:moveTo>
                    <a:pt x="102" y="122"/>
                  </a:moveTo>
                  <a:cubicBezTo>
                    <a:pt x="103" y="122"/>
                    <a:pt x="103" y="123"/>
                    <a:pt x="103" y="123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3" y="123"/>
                    <a:pt x="103" y="123"/>
                    <a:pt x="103" y="122"/>
                  </a:cubicBezTo>
                  <a:cubicBezTo>
                    <a:pt x="104" y="121"/>
                    <a:pt x="104" y="121"/>
                    <a:pt x="105" y="121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1"/>
                    <a:pt x="106" y="120"/>
                    <a:pt x="106" y="120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5" y="121"/>
                    <a:pt x="104" y="121"/>
                    <a:pt x="102" y="122"/>
                  </a:cubicBezTo>
                  <a:close/>
                  <a:moveTo>
                    <a:pt x="38" y="209"/>
                  </a:moveTo>
                  <a:cubicBezTo>
                    <a:pt x="38" y="209"/>
                    <a:pt x="38" y="209"/>
                    <a:pt x="38" y="209"/>
                  </a:cubicBezTo>
                  <a:cubicBezTo>
                    <a:pt x="37" y="208"/>
                    <a:pt x="36" y="206"/>
                    <a:pt x="36" y="204"/>
                  </a:cubicBezTo>
                  <a:cubicBezTo>
                    <a:pt x="36" y="204"/>
                    <a:pt x="36" y="204"/>
                    <a:pt x="36" y="205"/>
                  </a:cubicBezTo>
                  <a:cubicBezTo>
                    <a:pt x="35" y="205"/>
                    <a:pt x="36" y="206"/>
                    <a:pt x="36" y="207"/>
                  </a:cubicBezTo>
                  <a:cubicBezTo>
                    <a:pt x="37" y="208"/>
                    <a:pt x="37" y="209"/>
                    <a:pt x="38" y="209"/>
                  </a:cubicBezTo>
                  <a:close/>
                  <a:moveTo>
                    <a:pt x="153" y="244"/>
                  </a:moveTo>
                  <a:cubicBezTo>
                    <a:pt x="151" y="246"/>
                    <a:pt x="149" y="248"/>
                    <a:pt x="148" y="250"/>
                  </a:cubicBezTo>
                  <a:cubicBezTo>
                    <a:pt x="149" y="249"/>
                    <a:pt x="152" y="246"/>
                    <a:pt x="153" y="244"/>
                  </a:cubicBezTo>
                  <a:close/>
                  <a:moveTo>
                    <a:pt x="97" y="88"/>
                  </a:moveTo>
                  <a:cubicBezTo>
                    <a:pt x="97" y="89"/>
                    <a:pt x="97" y="89"/>
                    <a:pt x="97" y="89"/>
                  </a:cubicBezTo>
                  <a:cubicBezTo>
                    <a:pt x="98" y="89"/>
                    <a:pt x="98" y="90"/>
                    <a:pt x="99" y="90"/>
                  </a:cubicBezTo>
                  <a:cubicBezTo>
                    <a:pt x="99" y="91"/>
                    <a:pt x="100" y="91"/>
                    <a:pt x="101" y="90"/>
                  </a:cubicBezTo>
                  <a:cubicBezTo>
                    <a:pt x="100" y="90"/>
                    <a:pt x="99" y="89"/>
                    <a:pt x="97" y="88"/>
                  </a:cubicBezTo>
                  <a:close/>
                  <a:moveTo>
                    <a:pt x="108" y="154"/>
                  </a:moveTo>
                  <a:cubicBezTo>
                    <a:pt x="108" y="153"/>
                    <a:pt x="108" y="152"/>
                    <a:pt x="108" y="152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107" y="153"/>
                    <a:pt x="107" y="153"/>
                    <a:pt x="108" y="154"/>
                  </a:cubicBezTo>
                  <a:close/>
                  <a:moveTo>
                    <a:pt x="139" y="218"/>
                  </a:moveTo>
                  <a:cubicBezTo>
                    <a:pt x="139" y="218"/>
                    <a:pt x="139" y="218"/>
                    <a:pt x="139" y="218"/>
                  </a:cubicBezTo>
                  <a:cubicBezTo>
                    <a:pt x="139" y="218"/>
                    <a:pt x="138" y="218"/>
                    <a:pt x="138" y="218"/>
                  </a:cubicBezTo>
                  <a:cubicBezTo>
                    <a:pt x="137" y="219"/>
                    <a:pt x="137" y="220"/>
                    <a:pt x="137" y="220"/>
                  </a:cubicBezTo>
                  <a:cubicBezTo>
                    <a:pt x="137" y="220"/>
                    <a:pt x="137" y="221"/>
                    <a:pt x="137" y="221"/>
                  </a:cubicBezTo>
                  <a:cubicBezTo>
                    <a:pt x="137" y="220"/>
                    <a:pt x="137" y="220"/>
                    <a:pt x="137" y="220"/>
                  </a:cubicBezTo>
                  <a:cubicBezTo>
                    <a:pt x="138" y="219"/>
                    <a:pt x="139" y="219"/>
                    <a:pt x="139" y="218"/>
                  </a:cubicBezTo>
                  <a:close/>
                  <a:moveTo>
                    <a:pt x="63" y="202"/>
                  </a:moveTo>
                  <a:cubicBezTo>
                    <a:pt x="63" y="202"/>
                    <a:pt x="63" y="201"/>
                    <a:pt x="63" y="201"/>
                  </a:cubicBezTo>
                  <a:cubicBezTo>
                    <a:pt x="62" y="201"/>
                    <a:pt x="61" y="201"/>
                    <a:pt x="60" y="201"/>
                  </a:cubicBezTo>
                  <a:cubicBezTo>
                    <a:pt x="61" y="202"/>
                    <a:pt x="62" y="202"/>
                    <a:pt x="63" y="202"/>
                  </a:cubicBezTo>
                  <a:close/>
                  <a:moveTo>
                    <a:pt x="131" y="164"/>
                  </a:moveTo>
                  <a:cubicBezTo>
                    <a:pt x="131" y="165"/>
                    <a:pt x="131" y="165"/>
                    <a:pt x="131" y="166"/>
                  </a:cubicBezTo>
                  <a:cubicBezTo>
                    <a:pt x="131" y="167"/>
                    <a:pt x="131" y="168"/>
                    <a:pt x="131" y="168"/>
                  </a:cubicBezTo>
                  <a:cubicBezTo>
                    <a:pt x="131" y="169"/>
                    <a:pt x="131" y="169"/>
                    <a:pt x="131" y="170"/>
                  </a:cubicBezTo>
                  <a:cubicBezTo>
                    <a:pt x="131" y="171"/>
                    <a:pt x="131" y="171"/>
                    <a:pt x="131" y="172"/>
                  </a:cubicBezTo>
                  <a:cubicBezTo>
                    <a:pt x="131" y="169"/>
                    <a:pt x="131" y="167"/>
                    <a:pt x="131" y="164"/>
                  </a:cubicBezTo>
                  <a:close/>
                  <a:moveTo>
                    <a:pt x="118" y="142"/>
                  </a:moveTo>
                  <a:cubicBezTo>
                    <a:pt x="118" y="143"/>
                    <a:pt x="118" y="143"/>
                    <a:pt x="118" y="144"/>
                  </a:cubicBezTo>
                  <a:cubicBezTo>
                    <a:pt x="118" y="144"/>
                    <a:pt x="119" y="144"/>
                    <a:pt x="119" y="143"/>
                  </a:cubicBezTo>
                  <a:cubicBezTo>
                    <a:pt x="119" y="143"/>
                    <a:pt x="119" y="142"/>
                    <a:pt x="119" y="142"/>
                  </a:cubicBezTo>
                  <a:cubicBezTo>
                    <a:pt x="119" y="142"/>
                    <a:pt x="118" y="142"/>
                    <a:pt x="118" y="142"/>
                  </a:cubicBezTo>
                  <a:close/>
                  <a:moveTo>
                    <a:pt x="55" y="208"/>
                  </a:moveTo>
                  <a:cubicBezTo>
                    <a:pt x="54" y="209"/>
                    <a:pt x="54" y="209"/>
                    <a:pt x="53" y="210"/>
                  </a:cubicBezTo>
                  <a:cubicBezTo>
                    <a:pt x="54" y="210"/>
                    <a:pt x="54" y="210"/>
                    <a:pt x="55" y="210"/>
                  </a:cubicBezTo>
                  <a:cubicBezTo>
                    <a:pt x="55" y="209"/>
                    <a:pt x="55" y="208"/>
                    <a:pt x="55" y="208"/>
                  </a:cubicBezTo>
                  <a:close/>
                  <a:moveTo>
                    <a:pt x="114" y="216"/>
                  </a:moveTo>
                  <a:cubicBezTo>
                    <a:pt x="115" y="215"/>
                    <a:pt x="114" y="213"/>
                    <a:pt x="114" y="212"/>
                  </a:cubicBezTo>
                  <a:cubicBezTo>
                    <a:pt x="114" y="213"/>
                    <a:pt x="114" y="213"/>
                    <a:pt x="113" y="213"/>
                  </a:cubicBezTo>
                  <a:cubicBezTo>
                    <a:pt x="114" y="214"/>
                    <a:pt x="114" y="215"/>
                    <a:pt x="114" y="216"/>
                  </a:cubicBezTo>
                  <a:close/>
                  <a:moveTo>
                    <a:pt x="103" y="134"/>
                  </a:moveTo>
                  <a:cubicBezTo>
                    <a:pt x="103" y="136"/>
                    <a:pt x="103" y="139"/>
                    <a:pt x="103" y="142"/>
                  </a:cubicBezTo>
                  <a:cubicBezTo>
                    <a:pt x="104" y="139"/>
                    <a:pt x="104" y="134"/>
                    <a:pt x="103" y="134"/>
                  </a:cubicBezTo>
                  <a:close/>
                  <a:moveTo>
                    <a:pt x="108" y="120"/>
                  </a:moveTo>
                  <a:cubicBezTo>
                    <a:pt x="109" y="120"/>
                    <a:pt x="110" y="119"/>
                    <a:pt x="110" y="119"/>
                  </a:cubicBezTo>
                  <a:cubicBezTo>
                    <a:pt x="110" y="118"/>
                    <a:pt x="109" y="118"/>
                    <a:pt x="109" y="118"/>
                  </a:cubicBezTo>
                  <a:cubicBezTo>
                    <a:pt x="109" y="119"/>
                    <a:pt x="108" y="120"/>
                    <a:pt x="108" y="120"/>
                  </a:cubicBezTo>
                  <a:close/>
                  <a:moveTo>
                    <a:pt x="74" y="220"/>
                  </a:moveTo>
                  <a:cubicBezTo>
                    <a:pt x="74" y="220"/>
                    <a:pt x="74" y="220"/>
                    <a:pt x="73" y="220"/>
                  </a:cubicBezTo>
                  <a:cubicBezTo>
                    <a:pt x="73" y="221"/>
                    <a:pt x="74" y="221"/>
                    <a:pt x="74" y="222"/>
                  </a:cubicBezTo>
                  <a:cubicBezTo>
                    <a:pt x="74" y="222"/>
                    <a:pt x="74" y="222"/>
                    <a:pt x="75" y="222"/>
                  </a:cubicBezTo>
                  <a:cubicBezTo>
                    <a:pt x="75" y="221"/>
                    <a:pt x="75" y="221"/>
                    <a:pt x="74" y="220"/>
                  </a:cubicBezTo>
                  <a:close/>
                  <a:moveTo>
                    <a:pt x="49" y="66"/>
                  </a:moveTo>
                  <a:cubicBezTo>
                    <a:pt x="49" y="65"/>
                    <a:pt x="49" y="65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5"/>
                    <a:pt x="47" y="66"/>
                    <a:pt x="47" y="67"/>
                  </a:cubicBezTo>
                  <a:cubicBezTo>
                    <a:pt x="47" y="67"/>
                    <a:pt x="48" y="67"/>
                    <a:pt x="48" y="67"/>
                  </a:cubicBezTo>
                  <a:cubicBezTo>
                    <a:pt x="48" y="66"/>
                    <a:pt x="48" y="66"/>
                    <a:pt x="49" y="66"/>
                  </a:cubicBezTo>
                  <a:close/>
                  <a:moveTo>
                    <a:pt x="133" y="152"/>
                  </a:moveTo>
                  <a:cubicBezTo>
                    <a:pt x="133" y="152"/>
                    <a:pt x="132" y="152"/>
                    <a:pt x="132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3"/>
                    <a:pt x="132" y="153"/>
                    <a:pt x="132" y="154"/>
                  </a:cubicBezTo>
                  <a:cubicBezTo>
                    <a:pt x="132" y="154"/>
                    <a:pt x="133" y="154"/>
                    <a:pt x="133" y="154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33" y="153"/>
                    <a:pt x="133" y="152"/>
                    <a:pt x="133" y="152"/>
                  </a:cubicBezTo>
                  <a:close/>
                  <a:moveTo>
                    <a:pt x="61" y="136"/>
                  </a:moveTo>
                  <a:cubicBezTo>
                    <a:pt x="61" y="135"/>
                    <a:pt x="61" y="134"/>
                    <a:pt x="61" y="133"/>
                  </a:cubicBezTo>
                  <a:cubicBezTo>
                    <a:pt x="60" y="134"/>
                    <a:pt x="60" y="135"/>
                    <a:pt x="60" y="136"/>
                  </a:cubicBezTo>
                  <a:cubicBezTo>
                    <a:pt x="61" y="136"/>
                    <a:pt x="61" y="136"/>
                    <a:pt x="61" y="136"/>
                  </a:cubicBezTo>
                  <a:close/>
                  <a:moveTo>
                    <a:pt x="135" y="233"/>
                  </a:moveTo>
                  <a:cubicBezTo>
                    <a:pt x="135" y="233"/>
                    <a:pt x="136" y="232"/>
                    <a:pt x="137" y="232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37" y="231"/>
                    <a:pt x="138" y="231"/>
                    <a:pt x="137" y="231"/>
                  </a:cubicBezTo>
                  <a:cubicBezTo>
                    <a:pt x="137" y="231"/>
                    <a:pt x="136" y="231"/>
                    <a:pt x="136" y="232"/>
                  </a:cubicBezTo>
                  <a:cubicBezTo>
                    <a:pt x="135" y="232"/>
                    <a:pt x="135" y="232"/>
                    <a:pt x="135" y="233"/>
                  </a:cubicBezTo>
                  <a:close/>
                  <a:moveTo>
                    <a:pt x="123" y="193"/>
                  </a:moveTo>
                  <a:cubicBezTo>
                    <a:pt x="125" y="195"/>
                    <a:pt x="125" y="194"/>
                    <a:pt x="125" y="193"/>
                  </a:cubicBezTo>
                  <a:cubicBezTo>
                    <a:pt x="125" y="193"/>
                    <a:pt x="124" y="193"/>
                    <a:pt x="123" y="193"/>
                  </a:cubicBezTo>
                  <a:close/>
                  <a:moveTo>
                    <a:pt x="33" y="168"/>
                  </a:moveTo>
                  <a:cubicBezTo>
                    <a:pt x="34" y="168"/>
                    <a:pt x="34" y="168"/>
                    <a:pt x="34" y="168"/>
                  </a:cubicBezTo>
                  <a:cubicBezTo>
                    <a:pt x="34" y="167"/>
                    <a:pt x="34" y="167"/>
                    <a:pt x="34" y="166"/>
                  </a:cubicBezTo>
                  <a:cubicBezTo>
                    <a:pt x="34" y="167"/>
                    <a:pt x="34" y="167"/>
                    <a:pt x="33" y="167"/>
                  </a:cubicBezTo>
                  <a:cubicBezTo>
                    <a:pt x="33" y="167"/>
                    <a:pt x="33" y="168"/>
                    <a:pt x="33" y="168"/>
                  </a:cubicBezTo>
                  <a:close/>
                  <a:moveTo>
                    <a:pt x="39" y="164"/>
                  </a:moveTo>
                  <a:cubicBezTo>
                    <a:pt x="39" y="164"/>
                    <a:pt x="39" y="164"/>
                    <a:pt x="39" y="164"/>
                  </a:cubicBezTo>
                  <a:cubicBezTo>
                    <a:pt x="38" y="164"/>
                    <a:pt x="38" y="165"/>
                    <a:pt x="37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38" y="165"/>
                    <a:pt x="39" y="165"/>
                    <a:pt x="39" y="164"/>
                  </a:cubicBezTo>
                  <a:close/>
                  <a:moveTo>
                    <a:pt x="97" y="77"/>
                  </a:moveTo>
                  <a:cubicBezTo>
                    <a:pt x="97" y="77"/>
                    <a:pt x="97" y="77"/>
                    <a:pt x="97" y="77"/>
                  </a:cubicBezTo>
                  <a:cubicBezTo>
                    <a:pt x="97" y="77"/>
                    <a:pt x="98" y="77"/>
                    <a:pt x="98" y="77"/>
                  </a:cubicBezTo>
                  <a:cubicBezTo>
                    <a:pt x="98" y="76"/>
                    <a:pt x="97" y="75"/>
                    <a:pt x="97" y="74"/>
                  </a:cubicBezTo>
                  <a:cubicBezTo>
                    <a:pt x="97" y="74"/>
                    <a:pt x="97" y="75"/>
                    <a:pt x="96" y="75"/>
                  </a:cubicBezTo>
                  <a:cubicBezTo>
                    <a:pt x="97" y="76"/>
                    <a:pt x="97" y="76"/>
                    <a:pt x="97" y="77"/>
                  </a:cubicBezTo>
                  <a:close/>
                  <a:moveTo>
                    <a:pt x="61" y="140"/>
                  </a:moveTo>
                  <a:cubicBezTo>
                    <a:pt x="61" y="139"/>
                    <a:pt x="61" y="138"/>
                    <a:pt x="61" y="138"/>
                  </a:cubicBezTo>
                  <a:cubicBezTo>
                    <a:pt x="60" y="138"/>
                    <a:pt x="60" y="139"/>
                    <a:pt x="60" y="140"/>
                  </a:cubicBezTo>
                  <a:cubicBezTo>
                    <a:pt x="60" y="140"/>
                    <a:pt x="61" y="140"/>
                    <a:pt x="61" y="140"/>
                  </a:cubicBezTo>
                  <a:close/>
                  <a:moveTo>
                    <a:pt x="127" y="229"/>
                  </a:moveTo>
                  <a:cubicBezTo>
                    <a:pt x="126" y="230"/>
                    <a:pt x="126" y="230"/>
                    <a:pt x="126" y="231"/>
                  </a:cubicBezTo>
                  <a:cubicBezTo>
                    <a:pt x="127" y="231"/>
                    <a:pt x="127" y="231"/>
                    <a:pt x="127" y="229"/>
                  </a:cubicBezTo>
                  <a:close/>
                  <a:moveTo>
                    <a:pt x="140" y="48"/>
                  </a:moveTo>
                  <a:cubicBezTo>
                    <a:pt x="140" y="48"/>
                    <a:pt x="140" y="48"/>
                    <a:pt x="140" y="48"/>
                  </a:cubicBezTo>
                  <a:cubicBezTo>
                    <a:pt x="139" y="49"/>
                    <a:pt x="138" y="50"/>
                    <a:pt x="138" y="50"/>
                  </a:cubicBezTo>
                  <a:cubicBezTo>
                    <a:pt x="138" y="50"/>
                    <a:pt x="137" y="51"/>
                    <a:pt x="137" y="51"/>
                  </a:cubicBezTo>
                  <a:cubicBezTo>
                    <a:pt x="138" y="51"/>
                    <a:pt x="139" y="49"/>
                    <a:pt x="140" y="48"/>
                  </a:cubicBezTo>
                  <a:close/>
                  <a:moveTo>
                    <a:pt x="125" y="205"/>
                  </a:moveTo>
                  <a:cubicBezTo>
                    <a:pt x="124" y="206"/>
                    <a:pt x="124" y="207"/>
                    <a:pt x="123" y="207"/>
                  </a:cubicBezTo>
                  <a:cubicBezTo>
                    <a:pt x="124" y="207"/>
                    <a:pt x="124" y="207"/>
                    <a:pt x="124" y="207"/>
                  </a:cubicBezTo>
                  <a:cubicBezTo>
                    <a:pt x="125" y="207"/>
                    <a:pt x="125" y="206"/>
                    <a:pt x="125" y="205"/>
                  </a:cubicBezTo>
                  <a:close/>
                  <a:moveTo>
                    <a:pt x="140" y="179"/>
                  </a:moveTo>
                  <a:cubicBezTo>
                    <a:pt x="139" y="179"/>
                    <a:pt x="139" y="180"/>
                    <a:pt x="139" y="180"/>
                  </a:cubicBezTo>
                  <a:cubicBezTo>
                    <a:pt x="139" y="181"/>
                    <a:pt x="140" y="182"/>
                    <a:pt x="140" y="182"/>
                  </a:cubicBezTo>
                  <a:cubicBezTo>
                    <a:pt x="140" y="182"/>
                    <a:pt x="140" y="182"/>
                    <a:pt x="140" y="183"/>
                  </a:cubicBezTo>
                  <a:cubicBezTo>
                    <a:pt x="140" y="182"/>
                    <a:pt x="140" y="180"/>
                    <a:pt x="140" y="179"/>
                  </a:cubicBezTo>
                  <a:close/>
                  <a:moveTo>
                    <a:pt x="46" y="261"/>
                  </a:moveTo>
                  <a:cubicBezTo>
                    <a:pt x="45" y="261"/>
                    <a:pt x="43" y="261"/>
                    <a:pt x="41" y="260"/>
                  </a:cubicBezTo>
                  <a:cubicBezTo>
                    <a:pt x="43" y="261"/>
                    <a:pt x="45" y="261"/>
                    <a:pt x="46" y="261"/>
                  </a:cubicBezTo>
                  <a:close/>
                  <a:moveTo>
                    <a:pt x="122" y="239"/>
                  </a:moveTo>
                  <a:cubicBezTo>
                    <a:pt x="122" y="239"/>
                    <a:pt x="122" y="239"/>
                    <a:pt x="122" y="239"/>
                  </a:cubicBezTo>
                  <a:cubicBezTo>
                    <a:pt x="123" y="238"/>
                    <a:pt x="123" y="237"/>
                    <a:pt x="123" y="236"/>
                  </a:cubicBezTo>
                  <a:cubicBezTo>
                    <a:pt x="123" y="236"/>
                    <a:pt x="122" y="236"/>
                    <a:pt x="122" y="237"/>
                  </a:cubicBezTo>
                  <a:cubicBezTo>
                    <a:pt x="122" y="237"/>
                    <a:pt x="122" y="238"/>
                    <a:pt x="122" y="239"/>
                  </a:cubicBezTo>
                  <a:close/>
                  <a:moveTo>
                    <a:pt x="108" y="86"/>
                  </a:moveTo>
                  <a:cubicBezTo>
                    <a:pt x="109" y="86"/>
                    <a:pt x="110" y="87"/>
                    <a:pt x="111" y="87"/>
                  </a:cubicBezTo>
                  <a:cubicBezTo>
                    <a:pt x="110" y="86"/>
                    <a:pt x="110" y="86"/>
                    <a:pt x="109" y="85"/>
                  </a:cubicBezTo>
                  <a:cubicBezTo>
                    <a:pt x="109" y="85"/>
                    <a:pt x="109" y="85"/>
                    <a:pt x="108" y="86"/>
                  </a:cubicBezTo>
                  <a:close/>
                  <a:moveTo>
                    <a:pt x="138" y="211"/>
                  </a:moveTo>
                  <a:cubicBezTo>
                    <a:pt x="138" y="211"/>
                    <a:pt x="138" y="211"/>
                    <a:pt x="138" y="211"/>
                  </a:cubicBezTo>
                  <a:cubicBezTo>
                    <a:pt x="139" y="210"/>
                    <a:pt x="139" y="209"/>
                    <a:pt x="139" y="208"/>
                  </a:cubicBezTo>
                  <a:cubicBezTo>
                    <a:pt x="138" y="209"/>
                    <a:pt x="138" y="210"/>
                    <a:pt x="138" y="211"/>
                  </a:cubicBezTo>
                  <a:close/>
                  <a:moveTo>
                    <a:pt x="47" y="148"/>
                  </a:moveTo>
                  <a:cubicBezTo>
                    <a:pt x="46" y="149"/>
                    <a:pt x="46" y="150"/>
                    <a:pt x="46" y="150"/>
                  </a:cubicBezTo>
                  <a:cubicBezTo>
                    <a:pt x="47" y="150"/>
                    <a:pt x="47" y="149"/>
                    <a:pt x="47" y="148"/>
                  </a:cubicBezTo>
                  <a:cubicBezTo>
                    <a:pt x="47" y="148"/>
                    <a:pt x="47" y="148"/>
                    <a:pt x="47" y="148"/>
                  </a:cubicBezTo>
                  <a:close/>
                  <a:moveTo>
                    <a:pt x="98" y="235"/>
                  </a:moveTo>
                  <a:cubicBezTo>
                    <a:pt x="99" y="235"/>
                    <a:pt x="103" y="234"/>
                    <a:pt x="104" y="234"/>
                  </a:cubicBezTo>
                  <a:cubicBezTo>
                    <a:pt x="102" y="234"/>
                    <a:pt x="100" y="234"/>
                    <a:pt x="98" y="235"/>
                  </a:cubicBezTo>
                  <a:close/>
                  <a:moveTo>
                    <a:pt x="133" y="231"/>
                  </a:moveTo>
                  <a:cubicBezTo>
                    <a:pt x="134" y="231"/>
                    <a:pt x="134" y="231"/>
                    <a:pt x="134" y="229"/>
                  </a:cubicBezTo>
                  <a:cubicBezTo>
                    <a:pt x="133" y="229"/>
                    <a:pt x="133" y="230"/>
                    <a:pt x="133" y="230"/>
                  </a:cubicBezTo>
                  <a:cubicBezTo>
                    <a:pt x="133" y="230"/>
                    <a:pt x="133" y="230"/>
                    <a:pt x="133" y="231"/>
                  </a:cubicBezTo>
                  <a:cubicBezTo>
                    <a:pt x="133" y="231"/>
                    <a:pt x="133" y="231"/>
                    <a:pt x="133" y="231"/>
                  </a:cubicBezTo>
                  <a:close/>
                  <a:moveTo>
                    <a:pt x="59" y="204"/>
                  </a:moveTo>
                  <a:cubicBezTo>
                    <a:pt x="59" y="203"/>
                    <a:pt x="59" y="203"/>
                    <a:pt x="58" y="203"/>
                  </a:cubicBezTo>
                  <a:cubicBezTo>
                    <a:pt x="58" y="203"/>
                    <a:pt x="58" y="204"/>
                    <a:pt x="58" y="204"/>
                  </a:cubicBezTo>
                  <a:cubicBezTo>
                    <a:pt x="58" y="204"/>
                    <a:pt x="59" y="204"/>
                    <a:pt x="59" y="204"/>
                  </a:cubicBezTo>
                  <a:close/>
                  <a:moveTo>
                    <a:pt x="14" y="244"/>
                  </a:moveTo>
                  <a:cubicBezTo>
                    <a:pt x="14" y="244"/>
                    <a:pt x="14" y="244"/>
                    <a:pt x="14" y="244"/>
                  </a:cubicBezTo>
                  <a:cubicBezTo>
                    <a:pt x="14" y="243"/>
                    <a:pt x="14" y="242"/>
                    <a:pt x="13" y="241"/>
                  </a:cubicBezTo>
                  <a:cubicBezTo>
                    <a:pt x="13" y="241"/>
                    <a:pt x="13" y="242"/>
                    <a:pt x="13" y="242"/>
                  </a:cubicBezTo>
                  <a:cubicBezTo>
                    <a:pt x="13" y="243"/>
                    <a:pt x="14" y="244"/>
                    <a:pt x="14" y="244"/>
                  </a:cubicBezTo>
                  <a:close/>
                  <a:moveTo>
                    <a:pt x="62" y="158"/>
                  </a:moveTo>
                  <a:cubicBezTo>
                    <a:pt x="61" y="158"/>
                    <a:pt x="62" y="159"/>
                    <a:pt x="61" y="159"/>
                  </a:cubicBezTo>
                  <a:cubicBezTo>
                    <a:pt x="61" y="160"/>
                    <a:pt x="61" y="160"/>
                    <a:pt x="61" y="160"/>
                  </a:cubicBezTo>
                  <a:cubicBezTo>
                    <a:pt x="62" y="160"/>
                    <a:pt x="62" y="159"/>
                    <a:pt x="62" y="158"/>
                  </a:cubicBezTo>
                  <a:close/>
                  <a:moveTo>
                    <a:pt x="44" y="146"/>
                  </a:moveTo>
                  <a:cubicBezTo>
                    <a:pt x="44" y="146"/>
                    <a:pt x="45" y="146"/>
                    <a:pt x="45" y="146"/>
                  </a:cubicBezTo>
                  <a:cubicBezTo>
                    <a:pt x="45" y="146"/>
                    <a:pt x="46" y="145"/>
                    <a:pt x="46" y="145"/>
                  </a:cubicBezTo>
                  <a:cubicBezTo>
                    <a:pt x="45" y="145"/>
                    <a:pt x="44" y="145"/>
                    <a:pt x="44" y="146"/>
                  </a:cubicBezTo>
                  <a:close/>
                  <a:moveTo>
                    <a:pt x="63" y="64"/>
                  </a:moveTo>
                  <a:cubicBezTo>
                    <a:pt x="64" y="64"/>
                    <a:pt x="66" y="64"/>
                    <a:pt x="68" y="64"/>
                  </a:cubicBezTo>
                  <a:cubicBezTo>
                    <a:pt x="66" y="64"/>
                    <a:pt x="64" y="64"/>
                    <a:pt x="63" y="64"/>
                  </a:cubicBezTo>
                  <a:close/>
                  <a:moveTo>
                    <a:pt x="34" y="145"/>
                  </a:moveTo>
                  <a:cubicBezTo>
                    <a:pt x="35" y="144"/>
                    <a:pt x="36" y="143"/>
                    <a:pt x="35" y="141"/>
                  </a:cubicBezTo>
                  <a:cubicBezTo>
                    <a:pt x="35" y="143"/>
                    <a:pt x="35" y="144"/>
                    <a:pt x="34" y="145"/>
                  </a:cubicBezTo>
                  <a:close/>
                  <a:moveTo>
                    <a:pt x="119" y="196"/>
                  </a:moveTo>
                  <a:cubicBezTo>
                    <a:pt x="120" y="195"/>
                    <a:pt x="120" y="194"/>
                    <a:pt x="121" y="194"/>
                  </a:cubicBezTo>
                  <a:cubicBezTo>
                    <a:pt x="120" y="194"/>
                    <a:pt x="119" y="195"/>
                    <a:pt x="119" y="195"/>
                  </a:cubicBezTo>
                  <a:cubicBezTo>
                    <a:pt x="119" y="195"/>
                    <a:pt x="119" y="195"/>
                    <a:pt x="119" y="196"/>
                  </a:cubicBezTo>
                  <a:close/>
                  <a:moveTo>
                    <a:pt x="120" y="224"/>
                  </a:moveTo>
                  <a:cubicBezTo>
                    <a:pt x="120" y="224"/>
                    <a:pt x="119" y="225"/>
                    <a:pt x="119" y="225"/>
                  </a:cubicBezTo>
                  <a:cubicBezTo>
                    <a:pt x="120" y="225"/>
                    <a:pt x="120" y="225"/>
                    <a:pt x="121" y="225"/>
                  </a:cubicBezTo>
                  <a:cubicBezTo>
                    <a:pt x="121" y="225"/>
                    <a:pt x="120" y="224"/>
                    <a:pt x="120" y="224"/>
                  </a:cubicBezTo>
                  <a:close/>
                  <a:moveTo>
                    <a:pt x="122" y="223"/>
                  </a:moveTo>
                  <a:cubicBezTo>
                    <a:pt x="122" y="224"/>
                    <a:pt x="122" y="224"/>
                    <a:pt x="123" y="224"/>
                  </a:cubicBezTo>
                  <a:cubicBezTo>
                    <a:pt x="123" y="224"/>
                    <a:pt x="124" y="224"/>
                    <a:pt x="124" y="223"/>
                  </a:cubicBezTo>
                  <a:cubicBezTo>
                    <a:pt x="123" y="223"/>
                    <a:pt x="123" y="223"/>
                    <a:pt x="122" y="223"/>
                  </a:cubicBezTo>
                  <a:close/>
                  <a:moveTo>
                    <a:pt x="48" y="10"/>
                  </a:moveTo>
                  <a:cubicBezTo>
                    <a:pt x="48" y="10"/>
                    <a:pt x="48" y="10"/>
                    <a:pt x="48" y="10"/>
                  </a:cubicBezTo>
                  <a:cubicBezTo>
                    <a:pt x="47" y="10"/>
                    <a:pt x="46" y="10"/>
                    <a:pt x="45" y="10"/>
                  </a:cubicBezTo>
                  <a:cubicBezTo>
                    <a:pt x="46" y="10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49" y="128"/>
                  </a:moveTo>
                  <a:cubicBezTo>
                    <a:pt x="49" y="128"/>
                    <a:pt x="49" y="128"/>
                    <a:pt x="49" y="128"/>
                  </a:cubicBezTo>
                  <a:cubicBezTo>
                    <a:pt x="48" y="128"/>
                    <a:pt x="47" y="129"/>
                    <a:pt x="47" y="130"/>
                  </a:cubicBezTo>
                  <a:cubicBezTo>
                    <a:pt x="48" y="130"/>
                    <a:pt x="48" y="130"/>
                    <a:pt x="48" y="129"/>
                  </a:cubicBezTo>
                  <a:cubicBezTo>
                    <a:pt x="48" y="129"/>
                    <a:pt x="49" y="128"/>
                    <a:pt x="49" y="128"/>
                  </a:cubicBezTo>
                  <a:close/>
                  <a:moveTo>
                    <a:pt x="131" y="206"/>
                  </a:moveTo>
                  <a:cubicBezTo>
                    <a:pt x="131" y="206"/>
                    <a:pt x="132" y="206"/>
                    <a:pt x="132" y="205"/>
                  </a:cubicBezTo>
                  <a:cubicBezTo>
                    <a:pt x="132" y="205"/>
                    <a:pt x="132" y="205"/>
                    <a:pt x="132" y="204"/>
                  </a:cubicBezTo>
                  <a:cubicBezTo>
                    <a:pt x="132" y="205"/>
                    <a:pt x="131" y="205"/>
                    <a:pt x="131" y="206"/>
                  </a:cubicBezTo>
                  <a:close/>
                  <a:moveTo>
                    <a:pt x="131" y="218"/>
                  </a:moveTo>
                  <a:cubicBezTo>
                    <a:pt x="131" y="218"/>
                    <a:pt x="131" y="217"/>
                    <a:pt x="132" y="217"/>
                  </a:cubicBezTo>
                  <a:cubicBezTo>
                    <a:pt x="131" y="217"/>
                    <a:pt x="131" y="217"/>
                    <a:pt x="131" y="217"/>
                  </a:cubicBezTo>
                  <a:cubicBezTo>
                    <a:pt x="131" y="217"/>
                    <a:pt x="130" y="218"/>
                    <a:pt x="130" y="218"/>
                  </a:cubicBezTo>
                  <a:cubicBezTo>
                    <a:pt x="130" y="218"/>
                    <a:pt x="130" y="218"/>
                    <a:pt x="131" y="218"/>
                  </a:cubicBezTo>
                  <a:close/>
                  <a:moveTo>
                    <a:pt x="131" y="193"/>
                  </a:moveTo>
                  <a:cubicBezTo>
                    <a:pt x="130" y="193"/>
                    <a:pt x="130" y="193"/>
                    <a:pt x="129" y="193"/>
                  </a:cubicBezTo>
                  <a:cubicBezTo>
                    <a:pt x="129" y="194"/>
                    <a:pt x="129" y="194"/>
                    <a:pt x="129" y="195"/>
                  </a:cubicBezTo>
                  <a:cubicBezTo>
                    <a:pt x="130" y="194"/>
                    <a:pt x="130" y="194"/>
                    <a:pt x="131" y="193"/>
                  </a:cubicBezTo>
                  <a:close/>
                  <a:moveTo>
                    <a:pt x="136" y="148"/>
                  </a:moveTo>
                  <a:cubicBezTo>
                    <a:pt x="136" y="148"/>
                    <a:pt x="136" y="148"/>
                    <a:pt x="136" y="148"/>
                  </a:cubicBezTo>
                  <a:cubicBezTo>
                    <a:pt x="136" y="149"/>
                    <a:pt x="136" y="150"/>
                    <a:pt x="136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0"/>
                    <a:pt x="136" y="149"/>
                    <a:pt x="136" y="148"/>
                  </a:cubicBezTo>
                  <a:close/>
                  <a:moveTo>
                    <a:pt x="47" y="210"/>
                  </a:moveTo>
                  <a:cubicBezTo>
                    <a:pt x="46" y="210"/>
                    <a:pt x="46" y="211"/>
                    <a:pt x="45" y="211"/>
                  </a:cubicBezTo>
                  <a:cubicBezTo>
                    <a:pt x="45" y="211"/>
                    <a:pt x="45" y="211"/>
                    <a:pt x="45" y="211"/>
                  </a:cubicBezTo>
                  <a:cubicBezTo>
                    <a:pt x="46" y="211"/>
                    <a:pt x="46" y="211"/>
                    <a:pt x="47" y="211"/>
                  </a:cubicBezTo>
                  <a:cubicBezTo>
                    <a:pt x="47" y="211"/>
                    <a:pt x="47" y="210"/>
                    <a:pt x="47" y="210"/>
                  </a:cubicBezTo>
                  <a:close/>
                  <a:moveTo>
                    <a:pt x="50" y="162"/>
                  </a:moveTo>
                  <a:cubicBezTo>
                    <a:pt x="49" y="162"/>
                    <a:pt x="48" y="162"/>
                    <a:pt x="47" y="162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7" y="162"/>
                    <a:pt x="48" y="162"/>
                    <a:pt x="50" y="162"/>
                  </a:cubicBezTo>
                  <a:close/>
                  <a:moveTo>
                    <a:pt x="128" y="197"/>
                  </a:moveTo>
                  <a:cubicBezTo>
                    <a:pt x="127" y="197"/>
                    <a:pt x="127" y="197"/>
                    <a:pt x="127" y="198"/>
                  </a:cubicBezTo>
                  <a:cubicBezTo>
                    <a:pt x="128" y="198"/>
                    <a:pt x="128" y="197"/>
                    <a:pt x="128" y="197"/>
                  </a:cubicBezTo>
                  <a:close/>
                  <a:moveTo>
                    <a:pt x="131" y="231"/>
                  </a:moveTo>
                  <a:cubicBezTo>
                    <a:pt x="130" y="231"/>
                    <a:pt x="130" y="231"/>
                    <a:pt x="130" y="232"/>
                  </a:cubicBezTo>
                  <a:cubicBezTo>
                    <a:pt x="130" y="232"/>
                    <a:pt x="131" y="232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lose/>
                  <a:moveTo>
                    <a:pt x="110" y="157"/>
                  </a:moveTo>
                  <a:cubicBezTo>
                    <a:pt x="109" y="157"/>
                    <a:pt x="109" y="157"/>
                    <a:pt x="109" y="157"/>
                  </a:cubicBezTo>
                  <a:cubicBezTo>
                    <a:pt x="109" y="157"/>
                    <a:pt x="108" y="158"/>
                    <a:pt x="109" y="158"/>
                  </a:cubicBezTo>
                  <a:cubicBezTo>
                    <a:pt x="109" y="158"/>
                    <a:pt x="109" y="158"/>
                    <a:pt x="110" y="157"/>
                  </a:cubicBezTo>
                  <a:close/>
                  <a:moveTo>
                    <a:pt x="58" y="129"/>
                  </a:moveTo>
                  <a:cubicBezTo>
                    <a:pt x="59" y="128"/>
                    <a:pt x="59" y="128"/>
                    <a:pt x="60" y="127"/>
                  </a:cubicBezTo>
                  <a:cubicBezTo>
                    <a:pt x="59" y="127"/>
                    <a:pt x="58" y="128"/>
                    <a:pt x="58" y="129"/>
                  </a:cubicBezTo>
                  <a:close/>
                  <a:moveTo>
                    <a:pt x="74" y="226"/>
                  </a:moveTo>
                  <a:cubicBezTo>
                    <a:pt x="74" y="227"/>
                    <a:pt x="73" y="228"/>
                    <a:pt x="74" y="228"/>
                  </a:cubicBezTo>
                  <a:cubicBezTo>
                    <a:pt x="74" y="228"/>
                    <a:pt x="74" y="228"/>
                    <a:pt x="75" y="228"/>
                  </a:cubicBezTo>
                  <a:cubicBezTo>
                    <a:pt x="74" y="227"/>
                    <a:pt x="74" y="227"/>
                    <a:pt x="74" y="226"/>
                  </a:cubicBezTo>
                  <a:close/>
                  <a:moveTo>
                    <a:pt x="137" y="224"/>
                  </a:moveTo>
                  <a:cubicBezTo>
                    <a:pt x="137" y="225"/>
                    <a:pt x="137" y="225"/>
                    <a:pt x="137" y="226"/>
                  </a:cubicBezTo>
                  <a:cubicBezTo>
                    <a:pt x="137" y="226"/>
                    <a:pt x="137" y="226"/>
                    <a:pt x="137" y="225"/>
                  </a:cubicBezTo>
                  <a:cubicBezTo>
                    <a:pt x="137" y="225"/>
                    <a:pt x="137" y="224"/>
                    <a:pt x="137" y="224"/>
                  </a:cubicBezTo>
                  <a:close/>
                  <a:moveTo>
                    <a:pt x="63" y="132"/>
                  </a:moveTo>
                  <a:cubicBezTo>
                    <a:pt x="63" y="131"/>
                    <a:pt x="63" y="131"/>
                    <a:pt x="63" y="130"/>
                  </a:cubicBezTo>
                  <a:cubicBezTo>
                    <a:pt x="63" y="131"/>
                    <a:pt x="62" y="131"/>
                    <a:pt x="63" y="132"/>
                  </a:cubicBezTo>
                  <a:close/>
                  <a:moveTo>
                    <a:pt x="47" y="142"/>
                  </a:moveTo>
                  <a:cubicBezTo>
                    <a:pt x="46" y="142"/>
                    <a:pt x="45" y="142"/>
                    <a:pt x="45" y="143"/>
                  </a:cubicBezTo>
                  <a:cubicBezTo>
                    <a:pt x="46" y="143"/>
                    <a:pt x="47" y="143"/>
                    <a:pt x="47" y="142"/>
                  </a:cubicBezTo>
                  <a:close/>
                  <a:moveTo>
                    <a:pt x="56" y="213"/>
                  </a:moveTo>
                  <a:cubicBezTo>
                    <a:pt x="57" y="213"/>
                    <a:pt x="57" y="213"/>
                    <a:pt x="57" y="213"/>
                  </a:cubicBezTo>
                  <a:cubicBezTo>
                    <a:pt x="58" y="212"/>
                    <a:pt x="58" y="212"/>
                    <a:pt x="58" y="212"/>
                  </a:cubicBezTo>
                  <a:cubicBezTo>
                    <a:pt x="57" y="212"/>
                    <a:pt x="57" y="212"/>
                    <a:pt x="56" y="213"/>
                  </a:cubicBezTo>
                  <a:close/>
                  <a:moveTo>
                    <a:pt x="37" y="12"/>
                  </a:moveTo>
                  <a:cubicBezTo>
                    <a:pt x="38" y="12"/>
                    <a:pt x="39" y="12"/>
                    <a:pt x="40" y="11"/>
                  </a:cubicBezTo>
                  <a:cubicBezTo>
                    <a:pt x="39" y="11"/>
                    <a:pt x="38" y="12"/>
                    <a:pt x="37" y="12"/>
                  </a:cubicBezTo>
                  <a:close/>
                  <a:moveTo>
                    <a:pt x="30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8" y="93"/>
                    <a:pt x="28" y="94"/>
                    <a:pt x="27" y="94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8" y="93"/>
                    <a:pt x="29" y="93"/>
                    <a:pt x="30" y="92"/>
                  </a:cubicBezTo>
                  <a:close/>
                  <a:moveTo>
                    <a:pt x="118" y="125"/>
                  </a:moveTo>
                  <a:cubicBezTo>
                    <a:pt x="118" y="126"/>
                    <a:pt x="118" y="126"/>
                    <a:pt x="119" y="126"/>
                  </a:cubicBezTo>
                  <a:cubicBezTo>
                    <a:pt x="118" y="125"/>
                    <a:pt x="118" y="125"/>
                    <a:pt x="118" y="125"/>
                  </a:cubicBezTo>
                  <a:close/>
                  <a:moveTo>
                    <a:pt x="163" y="224"/>
                  </a:moveTo>
                  <a:cubicBezTo>
                    <a:pt x="163" y="224"/>
                    <a:pt x="163" y="224"/>
                    <a:pt x="163" y="224"/>
                  </a:cubicBezTo>
                  <a:cubicBezTo>
                    <a:pt x="163" y="224"/>
                    <a:pt x="164" y="224"/>
                    <a:pt x="164" y="224"/>
                  </a:cubicBezTo>
                  <a:cubicBezTo>
                    <a:pt x="164" y="223"/>
                    <a:pt x="164" y="221"/>
                    <a:pt x="164" y="220"/>
                  </a:cubicBezTo>
                  <a:cubicBezTo>
                    <a:pt x="163" y="221"/>
                    <a:pt x="164" y="223"/>
                    <a:pt x="163" y="224"/>
                  </a:cubicBezTo>
                  <a:close/>
                  <a:moveTo>
                    <a:pt x="121" y="191"/>
                  </a:moveTo>
                  <a:cubicBezTo>
                    <a:pt x="120" y="191"/>
                    <a:pt x="119" y="191"/>
                    <a:pt x="118" y="191"/>
                  </a:cubicBezTo>
                  <a:cubicBezTo>
                    <a:pt x="119" y="191"/>
                    <a:pt x="120" y="191"/>
                    <a:pt x="121" y="191"/>
                  </a:cubicBezTo>
                  <a:close/>
                  <a:moveTo>
                    <a:pt x="49" y="159"/>
                  </a:moveTo>
                  <a:cubicBezTo>
                    <a:pt x="49" y="159"/>
                    <a:pt x="50" y="159"/>
                    <a:pt x="51" y="158"/>
                  </a:cubicBezTo>
                  <a:cubicBezTo>
                    <a:pt x="50" y="158"/>
                    <a:pt x="50" y="158"/>
                    <a:pt x="49" y="158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9" y="159"/>
                    <a:pt x="49" y="159"/>
                    <a:pt x="49" y="159"/>
                  </a:cubicBezTo>
                  <a:close/>
                  <a:moveTo>
                    <a:pt x="34" y="161"/>
                  </a:moveTo>
                  <a:cubicBezTo>
                    <a:pt x="33" y="162"/>
                    <a:pt x="33" y="162"/>
                    <a:pt x="33" y="163"/>
                  </a:cubicBezTo>
                  <a:cubicBezTo>
                    <a:pt x="34" y="162"/>
                    <a:pt x="34" y="162"/>
                    <a:pt x="34" y="161"/>
                  </a:cubicBezTo>
                  <a:close/>
                  <a:moveTo>
                    <a:pt x="69" y="225"/>
                  </a:moveTo>
                  <a:cubicBezTo>
                    <a:pt x="69" y="225"/>
                    <a:pt x="70" y="225"/>
                    <a:pt x="70" y="226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5"/>
                    <a:pt x="69" y="225"/>
                  </a:cubicBezTo>
                  <a:close/>
                  <a:moveTo>
                    <a:pt x="51" y="133"/>
                  </a:moveTo>
                  <a:cubicBezTo>
                    <a:pt x="51" y="133"/>
                    <a:pt x="51" y="133"/>
                    <a:pt x="51" y="133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50" y="134"/>
                  </a:cubicBezTo>
                  <a:cubicBezTo>
                    <a:pt x="50" y="133"/>
                    <a:pt x="51" y="133"/>
                    <a:pt x="51" y="133"/>
                  </a:cubicBezTo>
                  <a:close/>
                  <a:moveTo>
                    <a:pt x="136" y="138"/>
                  </a:moveTo>
                  <a:cubicBezTo>
                    <a:pt x="136" y="138"/>
                    <a:pt x="135" y="136"/>
                    <a:pt x="135" y="135"/>
                  </a:cubicBezTo>
                  <a:cubicBezTo>
                    <a:pt x="135" y="136"/>
                    <a:pt x="135" y="137"/>
                    <a:pt x="136" y="138"/>
                  </a:cubicBezTo>
                  <a:close/>
                  <a:moveTo>
                    <a:pt x="119" y="123"/>
                  </a:moveTo>
                  <a:cubicBezTo>
                    <a:pt x="119" y="123"/>
                    <a:pt x="119" y="124"/>
                    <a:pt x="119" y="124"/>
                  </a:cubicBezTo>
                  <a:cubicBezTo>
                    <a:pt x="119" y="124"/>
                    <a:pt x="120" y="124"/>
                    <a:pt x="120" y="125"/>
                  </a:cubicBezTo>
                  <a:cubicBezTo>
                    <a:pt x="120" y="125"/>
                    <a:pt x="120" y="124"/>
                    <a:pt x="120" y="124"/>
                  </a:cubicBezTo>
                  <a:cubicBezTo>
                    <a:pt x="120" y="124"/>
                    <a:pt x="120" y="124"/>
                    <a:pt x="120" y="123"/>
                  </a:cubicBezTo>
                  <a:cubicBezTo>
                    <a:pt x="119" y="123"/>
                    <a:pt x="119" y="123"/>
                    <a:pt x="119" y="123"/>
                  </a:cubicBezTo>
                  <a:close/>
                  <a:moveTo>
                    <a:pt x="127" y="135"/>
                  </a:moveTo>
                  <a:cubicBezTo>
                    <a:pt x="127" y="135"/>
                    <a:pt x="126" y="135"/>
                    <a:pt x="126" y="135"/>
                  </a:cubicBezTo>
                  <a:cubicBezTo>
                    <a:pt x="127" y="136"/>
                    <a:pt x="127" y="138"/>
                    <a:pt x="127" y="139"/>
                  </a:cubicBezTo>
                  <a:cubicBezTo>
                    <a:pt x="128" y="139"/>
                    <a:pt x="128" y="139"/>
                    <a:pt x="128" y="139"/>
                  </a:cubicBezTo>
                  <a:cubicBezTo>
                    <a:pt x="127" y="138"/>
                    <a:pt x="127" y="137"/>
                    <a:pt x="127" y="137"/>
                  </a:cubicBezTo>
                  <a:cubicBezTo>
                    <a:pt x="127" y="136"/>
                    <a:pt x="127" y="136"/>
                    <a:pt x="127" y="135"/>
                  </a:cubicBezTo>
                  <a:close/>
                  <a:moveTo>
                    <a:pt x="55" y="231"/>
                  </a:moveTo>
                  <a:cubicBezTo>
                    <a:pt x="56" y="232"/>
                    <a:pt x="56" y="232"/>
                    <a:pt x="57" y="231"/>
                  </a:cubicBezTo>
                  <a:cubicBezTo>
                    <a:pt x="57" y="231"/>
                    <a:pt x="56" y="231"/>
                    <a:pt x="56" y="231"/>
                  </a:cubicBezTo>
                  <a:cubicBezTo>
                    <a:pt x="56" y="231"/>
                    <a:pt x="55" y="231"/>
                    <a:pt x="55" y="231"/>
                  </a:cubicBezTo>
                  <a:close/>
                  <a:moveTo>
                    <a:pt x="62" y="209"/>
                  </a:moveTo>
                  <a:cubicBezTo>
                    <a:pt x="62" y="209"/>
                    <a:pt x="62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2" y="209"/>
                    <a:pt x="62" y="209"/>
                  </a:cubicBezTo>
                  <a:close/>
                  <a:moveTo>
                    <a:pt x="76" y="120"/>
                  </a:moveTo>
                  <a:cubicBezTo>
                    <a:pt x="77" y="120"/>
                    <a:pt x="77" y="120"/>
                    <a:pt x="78" y="119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lose/>
                  <a:moveTo>
                    <a:pt x="111" y="94"/>
                  </a:moveTo>
                  <a:cubicBezTo>
                    <a:pt x="111" y="94"/>
                    <a:pt x="111" y="94"/>
                    <a:pt x="111" y="94"/>
                  </a:cubicBezTo>
                  <a:cubicBezTo>
                    <a:pt x="111" y="94"/>
                    <a:pt x="110" y="94"/>
                    <a:pt x="110" y="94"/>
                  </a:cubicBezTo>
                  <a:cubicBezTo>
                    <a:pt x="110" y="94"/>
                    <a:pt x="110" y="95"/>
                    <a:pt x="110" y="95"/>
                  </a:cubicBezTo>
                  <a:cubicBezTo>
                    <a:pt x="111" y="95"/>
                    <a:pt x="111" y="94"/>
                    <a:pt x="111" y="94"/>
                  </a:cubicBezTo>
                  <a:close/>
                  <a:moveTo>
                    <a:pt x="107" y="157"/>
                  </a:move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7" y="156"/>
                    <a:pt x="107" y="156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7" y="156"/>
                    <a:pt x="107" y="156"/>
                    <a:pt x="107" y="157"/>
                  </a:cubicBezTo>
                  <a:close/>
                  <a:moveTo>
                    <a:pt x="70" y="199"/>
                  </a:moveTo>
                  <a:cubicBezTo>
                    <a:pt x="69" y="200"/>
                    <a:pt x="69" y="200"/>
                    <a:pt x="69" y="201"/>
                  </a:cubicBezTo>
                  <a:cubicBezTo>
                    <a:pt x="69" y="200"/>
                    <a:pt x="69" y="200"/>
                    <a:pt x="70" y="199"/>
                  </a:cubicBezTo>
                  <a:close/>
                  <a:moveTo>
                    <a:pt x="24" y="52"/>
                  </a:moveTo>
                  <a:cubicBezTo>
                    <a:pt x="23" y="52"/>
                    <a:pt x="23" y="51"/>
                    <a:pt x="23" y="51"/>
                  </a:cubicBezTo>
                  <a:cubicBezTo>
                    <a:pt x="22" y="51"/>
                    <a:pt x="22" y="50"/>
                    <a:pt x="22" y="50"/>
                  </a:cubicBezTo>
                  <a:cubicBezTo>
                    <a:pt x="22" y="51"/>
                    <a:pt x="23" y="52"/>
                    <a:pt x="24" y="52"/>
                  </a:cubicBezTo>
                  <a:close/>
                  <a:moveTo>
                    <a:pt x="112" y="196"/>
                  </a:moveTo>
                  <a:cubicBezTo>
                    <a:pt x="113" y="196"/>
                    <a:pt x="113" y="195"/>
                    <a:pt x="113" y="195"/>
                  </a:cubicBezTo>
                  <a:cubicBezTo>
                    <a:pt x="113" y="195"/>
                    <a:pt x="112" y="195"/>
                    <a:pt x="112" y="196"/>
                  </a:cubicBezTo>
                  <a:cubicBezTo>
                    <a:pt x="112" y="196"/>
                    <a:pt x="112" y="196"/>
                    <a:pt x="112" y="196"/>
                  </a:cubicBezTo>
                  <a:close/>
                  <a:moveTo>
                    <a:pt x="127" y="202"/>
                  </a:moveTo>
                  <a:cubicBezTo>
                    <a:pt x="127" y="202"/>
                    <a:pt x="128" y="202"/>
                    <a:pt x="128" y="202"/>
                  </a:cubicBezTo>
                  <a:cubicBezTo>
                    <a:pt x="128" y="201"/>
                    <a:pt x="129" y="202"/>
                    <a:pt x="129" y="201"/>
                  </a:cubicBezTo>
                  <a:cubicBezTo>
                    <a:pt x="128" y="201"/>
                    <a:pt x="127" y="201"/>
                    <a:pt x="127" y="202"/>
                  </a:cubicBezTo>
                  <a:close/>
                  <a:moveTo>
                    <a:pt x="130" y="229"/>
                  </a:moveTo>
                  <a:cubicBezTo>
                    <a:pt x="131" y="229"/>
                    <a:pt x="131" y="229"/>
                    <a:pt x="131" y="228"/>
                  </a:cubicBezTo>
                  <a:cubicBezTo>
                    <a:pt x="131" y="228"/>
                    <a:pt x="131" y="227"/>
                    <a:pt x="131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8"/>
                    <a:pt x="131" y="228"/>
                    <a:pt x="130" y="229"/>
                  </a:cubicBezTo>
                  <a:close/>
                  <a:moveTo>
                    <a:pt x="109" y="133"/>
                  </a:moveTo>
                  <a:cubicBezTo>
                    <a:pt x="109" y="133"/>
                    <a:pt x="109" y="133"/>
                    <a:pt x="109" y="133"/>
                  </a:cubicBezTo>
                  <a:cubicBezTo>
                    <a:pt x="109" y="133"/>
                    <a:pt x="109" y="132"/>
                    <a:pt x="109" y="132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32"/>
                    <a:pt x="109" y="132"/>
                    <a:pt x="109" y="131"/>
                  </a:cubicBezTo>
                  <a:cubicBezTo>
                    <a:pt x="109" y="132"/>
                    <a:pt x="109" y="132"/>
                    <a:pt x="109" y="133"/>
                  </a:cubicBezTo>
                  <a:close/>
                  <a:moveTo>
                    <a:pt x="110" y="151"/>
                  </a:moveTo>
                  <a:cubicBezTo>
                    <a:pt x="110" y="152"/>
                    <a:pt x="110" y="153"/>
                    <a:pt x="110" y="154"/>
                  </a:cubicBezTo>
                  <a:cubicBezTo>
                    <a:pt x="110" y="153"/>
                    <a:pt x="110" y="152"/>
                    <a:pt x="110" y="151"/>
                  </a:cubicBezTo>
                  <a:close/>
                  <a:moveTo>
                    <a:pt x="122" y="80"/>
                  </a:moveTo>
                  <a:cubicBezTo>
                    <a:pt x="123" y="81"/>
                    <a:pt x="123" y="81"/>
                    <a:pt x="124" y="81"/>
                  </a:cubicBezTo>
                  <a:cubicBezTo>
                    <a:pt x="123" y="80"/>
                    <a:pt x="123" y="80"/>
                    <a:pt x="122" y="80"/>
                  </a:cubicBezTo>
                  <a:close/>
                  <a:moveTo>
                    <a:pt x="33" y="165"/>
                  </a:move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4" y="165"/>
                    <a:pt x="34" y="165"/>
                  </a:cubicBezTo>
                  <a:cubicBezTo>
                    <a:pt x="34" y="165"/>
                    <a:pt x="34" y="165"/>
                    <a:pt x="34" y="164"/>
                  </a:cubicBezTo>
                  <a:cubicBezTo>
                    <a:pt x="34" y="164"/>
                    <a:pt x="33" y="165"/>
                    <a:pt x="33" y="165"/>
                  </a:cubicBezTo>
                  <a:close/>
                  <a:moveTo>
                    <a:pt x="68" y="165"/>
                  </a:moveTo>
                  <a:cubicBezTo>
                    <a:pt x="68" y="165"/>
                    <a:pt x="68" y="165"/>
                    <a:pt x="68" y="164"/>
                  </a:cubicBezTo>
                  <a:cubicBezTo>
                    <a:pt x="68" y="164"/>
                    <a:pt x="68" y="165"/>
                    <a:pt x="68" y="165"/>
                  </a:cubicBezTo>
                  <a:close/>
                  <a:moveTo>
                    <a:pt x="40" y="124"/>
                  </a:moveTo>
                  <a:cubicBezTo>
                    <a:pt x="39" y="124"/>
                    <a:pt x="38" y="124"/>
                    <a:pt x="38" y="125"/>
                  </a:cubicBezTo>
                  <a:cubicBezTo>
                    <a:pt x="39" y="125"/>
                    <a:pt x="39" y="124"/>
                    <a:pt x="40" y="124"/>
                  </a:cubicBezTo>
                  <a:close/>
                  <a:moveTo>
                    <a:pt x="126" y="248"/>
                  </a:moveTo>
                  <a:cubicBezTo>
                    <a:pt x="125" y="248"/>
                    <a:pt x="124" y="249"/>
                    <a:pt x="124" y="249"/>
                  </a:cubicBezTo>
                  <a:cubicBezTo>
                    <a:pt x="125" y="249"/>
                    <a:pt x="126" y="249"/>
                    <a:pt x="126" y="248"/>
                  </a:cubicBezTo>
                  <a:close/>
                  <a:moveTo>
                    <a:pt x="140" y="213"/>
                  </a:moveTo>
                  <a:cubicBezTo>
                    <a:pt x="140" y="214"/>
                    <a:pt x="140" y="215"/>
                    <a:pt x="139" y="215"/>
                  </a:cubicBezTo>
                  <a:cubicBezTo>
                    <a:pt x="140" y="215"/>
                    <a:pt x="140" y="214"/>
                    <a:pt x="140" y="213"/>
                  </a:cubicBezTo>
                  <a:close/>
                  <a:moveTo>
                    <a:pt x="53" y="212"/>
                  </a:moveTo>
                  <a:cubicBezTo>
                    <a:pt x="52" y="212"/>
                    <a:pt x="52" y="213"/>
                    <a:pt x="51" y="214"/>
                  </a:cubicBezTo>
                  <a:cubicBezTo>
                    <a:pt x="52" y="213"/>
                    <a:pt x="52" y="213"/>
                    <a:pt x="53" y="212"/>
                  </a:cubicBezTo>
                  <a:close/>
                  <a:moveTo>
                    <a:pt x="94" y="81"/>
                  </a:moveTo>
                  <a:cubicBezTo>
                    <a:pt x="92" y="81"/>
                    <a:pt x="92" y="81"/>
                    <a:pt x="92" y="82"/>
                  </a:cubicBezTo>
                  <a:cubicBezTo>
                    <a:pt x="93" y="81"/>
                    <a:pt x="93" y="81"/>
                    <a:pt x="94" y="81"/>
                  </a:cubicBezTo>
                  <a:close/>
                  <a:moveTo>
                    <a:pt x="58" y="146"/>
                  </a:moveTo>
                  <a:cubicBezTo>
                    <a:pt x="58" y="146"/>
                    <a:pt x="57" y="147"/>
                    <a:pt x="57" y="147"/>
                  </a:cubicBezTo>
                  <a:cubicBezTo>
                    <a:pt x="58" y="147"/>
                    <a:pt x="58" y="146"/>
                    <a:pt x="58" y="146"/>
                  </a:cubicBezTo>
                  <a:close/>
                  <a:moveTo>
                    <a:pt x="131" y="188"/>
                  </a:moveTo>
                  <a:cubicBezTo>
                    <a:pt x="131" y="188"/>
                    <a:pt x="131" y="188"/>
                    <a:pt x="131" y="188"/>
                  </a:cubicBezTo>
                  <a:cubicBezTo>
                    <a:pt x="132" y="188"/>
                    <a:pt x="132" y="188"/>
                    <a:pt x="133" y="188"/>
                  </a:cubicBezTo>
                  <a:cubicBezTo>
                    <a:pt x="133" y="187"/>
                    <a:pt x="133" y="187"/>
                    <a:pt x="133" y="187"/>
                  </a:cubicBezTo>
                  <a:cubicBezTo>
                    <a:pt x="132" y="187"/>
                    <a:pt x="132" y="187"/>
                    <a:pt x="131" y="188"/>
                  </a:cubicBezTo>
                  <a:close/>
                  <a:moveTo>
                    <a:pt x="33" y="127"/>
                  </a:moveTo>
                  <a:cubicBezTo>
                    <a:pt x="33" y="127"/>
                    <a:pt x="33" y="127"/>
                    <a:pt x="32" y="127"/>
                  </a:cubicBezTo>
                  <a:cubicBezTo>
                    <a:pt x="32" y="127"/>
                    <a:pt x="31" y="128"/>
                    <a:pt x="31" y="129"/>
                  </a:cubicBezTo>
                  <a:cubicBezTo>
                    <a:pt x="31" y="128"/>
                    <a:pt x="32" y="127"/>
                    <a:pt x="33" y="127"/>
                  </a:cubicBezTo>
                  <a:close/>
                  <a:moveTo>
                    <a:pt x="113" y="157"/>
                  </a:moveTo>
                  <a:cubicBezTo>
                    <a:pt x="112" y="157"/>
                    <a:pt x="112" y="157"/>
                    <a:pt x="111" y="158"/>
                  </a:cubicBezTo>
                  <a:cubicBezTo>
                    <a:pt x="112" y="157"/>
                    <a:pt x="112" y="157"/>
                    <a:pt x="113" y="157"/>
                  </a:cubicBezTo>
                  <a:close/>
                  <a:moveTo>
                    <a:pt x="127" y="150"/>
                  </a:moveTo>
                  <a:cubicBezTo>
                    <a:pt x="128" y="150"/>
                    <a:pt x="128" y="150"/>
                    <a:pt x="128" y="149"/>
                  </a:cubicBezTo>
                  <a:cubicBezTo>
                    <a:pt x="127" y="149"/>
                    <a:pt x="127" y="150"/>
                    <a:pt x="127" y="150"/>
                  </a:cubicBezTo>
                  <a:close/>
                  <a:moveTo>
                    <a:pt x="59" y="210"/>
                  </a:moveTo>
                  <a:cubicBezTo>
                    <a:pt x="59" y="210"/>
                    <a:pt x="59" y="209"/>
                    <a:pt x="59" y="209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8" y="209"/>
                    <a:pt x="58" y="210"/>
                    <a:pt x="58" y="210"/>
                  </a:cubicBezTo>
                  <a:cubicBezTo>
                    <a:pt x="59" y="210"/>
                    <a:pt x="59" y="210"/>
                    <a:pt x="59" y="210"/>
                  </a:cubicBezTo>
                  <a:close/>
                  <a:moveTo>
                    <a:pt x="136" y="168"/>
                  </a:moveTo>
                  <a:cubicBezTo>
                    <a:pt x="136" y="168"/>
                    <a:pt x="136" y="167"/>
                    <a:pt x="136" y="167"/>
                  </a:cubicBezTo>
                  <a:cubicBezTo>
                    <a:pt x="135" y="167"/>
                    <a:pt x="135" y="168"/>
                    <a:pt x="136" y="168"/>
                  </a:cubicBezTo>
                  <a:close/>
                  <a:moveTo>
                    <a:pt x="136" y="143"/>
                  </a:moveTo>
                  <a:cubicBezTo>
                    <a:pt x="136" y="143"/>
                    <a:pt x="136" y="143"/>
                    <a:pt x="136" y="143"/>
                  </a:cubicBezTo>
                  <a:cubicBezTo>
                    <a:pt x="136" y="142"/>
                    <a:pt x="136" y="141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1"/>
                    <a:pt x="136" y="142"/>
                    <a:pt x="136" y="143"/>
                  </a:cubicBezTo>
                  <a:close/>
                  <a:moveTo>
                    <a:pt x="53" y="162"/>
                  </a:moveTo>
                  <a:cubicBezTo>
                    <a:pt x="53" y="162"/>
                    <a:pt x="52" y="162"/>
                    <a:pt x="52" y="162"/>
                  </a:cubicBezTo>
                  <a:cubicBezTo>
                    <a:pt x="53" y="162"/>
                    <a:pt x="54" y="162"/>
                    <a:pt x="54" y="163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4" y="162"/>
                    <a:pt x="53" y="162"/>
                    <a:pt x="53" y="162"/>
                  </a:cubicBezTo>
                  <a:close/>
                  <a:moveTo>
                    <a:pt x="132" y="125"/>
                  </a:moveTo>
                  <a:cubicBezTo>
                    <a:pt x="132" y="125"/>
                    <a:pt x="132" y="125"/>
                    <a:pt x="132" y="125"/>
                  </a:cubicBezTo>
                  <a:cubicBezTo>
                    <a:pt x="132" y="126"/>
                    <a:pt x="133" y="126"/>
                    <a:pt x="133" y="126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25"/>
                    <a:pt x="133" y="125"/>
                    <a:pt x="132" y="125"/>
                  </a:cubicBezTo>
                  <a:close/>
                  <a:moveTo>
                    <a:pt x="101" y="83"/>
                  </a:moveTo>
                  <a:cubicBezTo>
                    <a:pt x="102" y="84"/>
                    <a:pt x="102" y="84"/>
                    <a:pt x="102" y="84"/>
                  </a:cubicBezTo>
                  <a:cubicBezTo>
                    <a:pt x="102" y="83"/>
                    <a:pt x="102" y="83"/>
                    <a:pt x="101" y="83"/>
                  </a:cubicBezTo>
                  <a:close/>
                  <a:moveTo>
                    <a:pt x="123" y="216"/>
                  </a:moveTo>
                  <a:cubicBezTo>
                    <a:pt x="124" y="216"/>
                    <a:pt x="124" y="215"/>
                    <a:pt x="124" y="215"/>
                  </a:cubicBezTo>
                  <a:cubicBezTo>
                    <a:pt x="124" y="215"/>
                    <a:pt x="123" y="215"/>
                    <a:pt x="123" y="216"/>
                  </a:cubicBezTo>
                  <a:close/>
                  <a:moveTo>
                    <a:pt x="108" y="149"/>
                  </a:moveTo>
                  <a:cubicBezTo>
                    <a:pt x="108" y="149"/>
                    <a:pt x="108" y="149"/>
                    <a:pt x="107" y="149"/>
                  </a:cubicBezTo>
                  <a:cubicBezTo>
                    <a:pt x="107" y="149"/>
                    <a:pt x="107" y="150"/>
                    <a:pt x="107" y="150"/>
                  </a:cubicBezTo>
                  <a:cubicBezTo>
                    <a:pt x="107" y="150"/>
                    <a:pt x="107" y="150"/>
                    <a:pt x="108" y="150"/>
                  </a:cubicBezTo>
                  <a:cubicBezTo>
                    <a:pt x="108" y="150"/>
                    <a:pt x="108" y="149"/>
                    <a:pt x="108" y="149"/>
                  </a:cubicBezTo>
                  <a:close/>
                  <a:moveTo>
                    <a:pt x="114" y="225"/>
                  </a:moveTo>
                  <a:cubicBezTo>
                    <a:pt x="114" y="225"/>
                    <a:pt x="114" y="225"/>
                    <a:pt x="114" y="225"/>
                  </a:cubicBezTo>
                  <a:cubicBezTo>
                    <a:pt x="115" y="225"/>
                    <a:pt x="115" y="225"/>
                    <a:pt x="116" y="224"/>
                  </a:cubicBezTo>
                  <a:cubicBezTo>
                    <a:pt x="115" y="224"/>
                    <a:pt x="115" y="225"/>
                    <a:pt x="114" y="225"/>
                  </a:cubicBezTo>
                  <a:close/>
                  <a:moveTo>
                    <a:pt x="133" y="234"/>
                  </a:moveTo>
                  <a:cubicBezTo>
                    <a:pt x="133" y="233"/>
                    <a:pt x="133" y="233"/>
                    <a:pt x="133" y="232"/>
                  </a:cubicBezTo>
                  <a:cubicBezTo>
                    <a:pt x="132" y="233"/>
                    <a:pt x="133" y="233"/>
                    <a:pt x="133" y="234"/>
                  </a:cubicBezTo>
                  <a:close/>
                  <a:moveTo>
                    <a:pt x="120" y="218"/>
                  </a:moveTo>
                  <a:cubicBezTo>
                    <a:pt x="120" y="219"/>
                    <a:pt x="121" y="219"/>
                    <a:pt x="121" y="218"/>
                  </a:cubicBezTo>
                  <a:cubicBezTo>
                    <a:pt x="120" y="218"/>
                    <a:pt x="120" y="218"/>
                    <a:pt x="120" y="218"/>
                  </a:cubicBezTo>
                  <a:close/>
                  <a:moveTo>
                    <a:pt x="54" y="144"/>
                  </a:moveTo>
                  <a:cubicBezTo>
                    <a:pt x="54" y="145"/>
                    <a:pt x="54" y="145"/>
                    <a:pt x="54" y="146"/>
                  </a:cubicBezTo>
                  <a:cubicBezTo>
                    <a:pt x="54" y="145"/>
                    <a:pt x="54" y="145"/>
                    <a:pt x="54" y="144"/>
                  </a:cubicBezTo>
                  <a:close/>
                  <a:moveTo>
                    <a:pt x="33" y="146"/>
                  </a:move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4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4" y="145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3" y="146"/>
                    <a:pt x="33" y="146"/>
                    <a:pt x="33" y="146"/>
                  </a:cubicBezTo>
                  <a:close/>
                  <a:moveTo>
                    <a:pt x="38" y="144"/>
                  </a:moveTo>
                  <a:cubicBezTo>
                    <a:pt x="37" y="144"/>
                    <a:pt x="37" y="144"/>
                    <a:pt x="37" y="145"/>
                  </a:cubicBezTo>
                  <a:cubicBezTo>
                    <a:pt x="37" y="144"/>
                    <a:pt x="37" y="144"/>
                    <a:pt x="38" y="144"/>
                  </a:cubicBezTo>
                  <a:close/>
                  <a:moveTo>
                    <a:pt x="65" y="165"/>
                  </a:moveTo>
                  <a:cubicBezTo>
                    <a:pt x="65" y="165"/>
                    <a:pt x="65" y="165"/>
                    <a:pt x="66" y="165"/>
                  </a:cubicBezTo>
                  <a:cubicBezTo>
                    <a:pt x="65" y="165"/>
                    <a:pt x="65" y="165"/>
                    <a:pt x="65" y="165"/>
                  </a:cubicBezTo>
                  <a:close/>
                  <a:moveTo>
                    <a:pt x="131" y="127"/>
                  </a:moveTo>
                  <a:cubicBezTo>
                    <a:pt x="131" y="128"/>
                    <a:pt x="132" y="128"/>
                    <a:pt x="132" y="128"/>
                  </a:cubicBezTo>
                  <a:cubicBezTo>
                    <a:pt x="132" y="128"/>
                    <a:pt x="132" y="127"/>
                    <a:pt x="131" y="127"/>
                  </a:cubicBezTo>
                  <a:close/>
                  <a:moveTo>
                    <a:pt x="112" y="194"/>
                  </a:moveTo>
                  <a:cubicBezTo>
                    <a:pt x="112" y="194"/>
                    <a:pt x="112" y="194"/>
                    <a:pt x="112" y="194"/>
                  </a:cubicBezTo>
                  <a:cubicBezTo>
                    <a:pt x="112" y="193"/>
                    <a:pt x="113" y="193"/>
                    <a:pt x="113" y="193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2" y="193"/>
                    <a:pt x="112" y="193"/>
                    <a:pt x="112" y="194"/>
                  </a:cubicBezTo>
                  <a:close/>
                  <a:moveTo>
                    <a:pt x="120" y="202"/>
                  </a:moveTo>
                  <a:cubicBezTo>
                    <a:pt x="121" y="202"/>
                    <a:pt x="121" y="202"/>
                    <a:pt x="121" y="202"/>
                  </a:cubicBezTo>
                  <a:cubicBezTo>
                    <a:pt x="121" y="202"/>
                    <a:pt x="121" y="202"/>
                    <a:pt x="120" y="202"/>
                  </a:cubicBezTo>
                  <a:close/>
                  <a:moveTo>
                    <a:pt x="45" y="84"/>
                  </a:moveTo>
                  <a:cubicBezTo>
                    <a:pt x="44" y="84"/>
                    <a:pt x="44" y="84"/>
                    <a:pt x="44" y="85"/>
                  </a:cubicBezTo>
                  <a:cubicBezTo>
                    <a:pt x="44" y="84"/>
                    <a:pt x="44" y="84"/>
                    <a:pt x="45" y="84"/>
                  </a:cubicBezTo>
                  <a:close/>
                  <a:moveTo>
                    <a:pt x="40" y="207"/>
                  </a:moveTo>
                  <a:cubicBezTo>
                    <a:pt x="41" y="207"/>
                    <a:pt x="41" y="207"/>
                    <a:pt x="41" y="207"/>
                  </a:cubicBezTo>
                  <a:cubicBezTo>
                    <a:pt x="41" y="207"/>
                    <a:pt x="41" y="207"/>
                    <a:pt x="41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7"/>
                    <a:pt x="40" y="207"/>
                    <a:pt x="40" y="207"/>
                  </a:cubicBezTo>
                  <a:close/>
                  <a:moveTo>
                    <a:pt x="29" y="95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30" y="95"/>
                    <a:pt x="30" y="94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4"/>
                    <a:pt x="30" y="95"/>
                    <a:pt x="29" y="95"/>
                  </a:cubicBezTo>
                  <a:close/>
                  <a:moveTo>
                    <a:pt x="118" y="140"/>
                  </a:moveTo>
                  <a:cubicBezTo>
                    <a:pt x="118" y="140"/>
                    <a:pt x="118" y="140"/>
                    <a:pt x="117" y="140"/>
                  </a:cubicBezTo>
                  <a:cubicBezTo>
                    <a:pt x="117" y="140"/>
                    <a:pt x="117" y="140"/>
                    <a:pt x="118" y="141"/>
                  </a:cubicBezTo>
                  <a:cubicBezTo>
                    <a:pt x="118" y="140"/>
                    <a:pt x="118" y="140"/>
                    <a:pt x="118" y="140"/>
                  </a:cubicBezTo>
                  <a:close/>
                  <a:moveTo>
                    <a:pt x="50" y="223"/>
                  </a:moveTo>
                  <a:cubicBezTo>
                    <a:pt x="49" y="223"/>
                    <a:pt x="49" y="223"/>
                    <a:pt x="49" y="224"/>
                  </a:cubicBezTo>
                  <a:cubicBezTo>
                    <a:pt x="49" y="223"/>
                    <a:pt x="49" y="223"/>
                    <a:pt x="50" y="223"/>
                  </a:cubicBezTo>
                  <a:close/>
                  <a:moveTo>
                    <a:pt x="58" y="161"/>
                  </a:moveTo>
                  <a:cubicBezTo>
                    <a:pt x="58" y="161"/>
                    <a:pt x="59" y="161"/>
                    <a:pt x="59" y="161"/>
                  </a:cubicBezTo>
                  <a:cubicBezTo>
                    <a:pt x="59" y="160"/>
                    <a:pt x="59" y="160"/>
                    <a:pt x="58" y="160"/>
                  </a:cubicBezTo>
                  <a:cubicBezTo>
                    <a:pt x="58" y="160"/>
                    <a:pt x="58" y="160"/>
                    <a:pt x="58" y="161"/>
                  </a:cubicBezTo>
                  <a:close/>
                  <a:moveTo>
                    <a:pt x="131" y="208"/>
                  </a:moveTo>
                  <a:cubicBezTo>
                    <a:pt x="131" y="208"/>
                    <a:pt x="131" y="208"/>
                    <a:pt x="131" y="207"/>
                  </a:cubicBezTo>
                  <a:cubicBezTo>
                    <a:pt x="131" y="208"/>
                    <a:pt x="131" y="208"/>
                    <a:pt x="131" y="208"/>
                  </a:cubicBezTo>
                  <a:close/>
                  <a:moveTo>
                    <a:pt x="132" y="198"/>
                  </a:moveTo>
                  <a:cubicBezTo>
                    <a:pt x="132" y="198"/>
                    <a:pt x="132" y="198"/>
                    <a:pt x="132" y="198"/>
                  </a:cubicBezTo>
                  <a:cubicBezTo>
                    <a:pt x="132" y="198"/>
                    <a:pt x="132" y="198"/>
                    <a:pt x="132" y="198"/>
                  </a:cubicBezTo>
                  <a:close/>
                  <a:moveTo>
                    <a:pt x="132" y="174"/>
                  </a:move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3"/>
                    <a:pt x="132" y="173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2" y="173"/>
                    <a:pt x="132" y="174"/>
                    <a:pt x="132" y="174"/>
                  </a:cubicBezTo>
                  <a:close/>
                  <a:moveTo>
                    <a:pt x="109" y="63"/>
                  </a:moveTo>
                  <a:cubicBezTo>
                    <a:pt x="109" y="63"/>
                    <a:pt x="109" y="64"/>
                    <a:pt x="109" y="64"/>
                  </a:cubicBezTo>
                  <a:cubicBezTo>
                    <a:pt x="109" y="64"/>
                    <a:pt x="109" y="63"/>
                    <a:pt x="109" y="63"/>
                  </a:cubicBezTo>
                  <a:close/>
                  <a:moveTo>
                    <a:pt x="111" y="120"/>
                  </a:move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1"/>
                  </a:cubicBezTo>
                  <a:cubicBezTo>
                    <a:pt x="111" y="121"/>
                    <a:pt x="111" y="121"/>
                    <a:pt x="111" y="121"/>
                  </a:cubicBezTo>
                  <a:cubicBezTo>
                    <a:pt x="111" y="121"/>
                    <a:pt x="111" y="120"/>
                    <a:pt x="111" y="120"/>
                  </a:cubicBezTo>
                  <a:close/>
                  <a:moveTo>
                    <a:pt x="122" y="158"/>
                  </a:moveTo>
                  <a:cubicBezTo>
                    <a:pt x="122" y="158"/>
                    <a:pt x="122" y="158"/>
                    <a:pt x="122" y="158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122" y="158"/>
                    <a:pt x="122" y="158"/>
                    <a:pt x="122" y="158"/>
                  </a:cubicBezTo>
                  <a:close/>
                  <a:moveTo>
                    <a:pt x="102" y="61"/>
                  </a:moveTo>
                  <a:cubicBezTo>
                    <a:pt x="103" y="61"/>
                    <a:pt x="103" y="61"/>
                    <a:pt x="103" y="60"/>
                  </a:cubicBezTo>
                  <a:cubicBezTo>
                    <a:pt x="103" y="60"/>
                    <a:pt x="102" y="61"/>
                    <a:pt x="102" y="61"/>
                  </a:cubicBezTo>
                  <a:close/>
                  <a:moveTo>
                    <a:pt x="121" y="142"/>
                  </a:moveTo>
                  <a:cubicBezTo>
                    <a:pt x="121" y="142"/>
                    <a:pt x="121" y="142"/>
                    <a:pt x="121" y="142"/>
                  </a:cubicBezTo>
                  <a:cubicBezTo>
                    <a:pt x="121" y="142"/>
                    <a:pt x="121" y="142"/>
                    <a:pt x="121" y="142"/>
                  </a:cubicBezTo>
                  <a:cubicBezTo>
                    <a:pt x="121" y="142"/>
                    <a:pt x="121" y="142"/>
                    <a:pt x="121" y="142"/>
                  </a:cubicBezTo>
                  <a:cubicBezTo>
                    <a:pt x="121" y="142"/>
                    <a:pt x="121" y="142"/>
                    <a:pt x="121" y="142"/>
                  </a:cubicBezTo>
                  <a:close/>
                  <a:moveTo>
                    <a:pt x="133" y="131"/>
                  </a:moveTo>
                  <a:cubicBezTo>
                    <a:pt x="133" y="131"/>
                    <a:pt x="133" y="131"/>
                    <a:pt x="134" y="131"/>
                  </a:cubicBezTo>
                  <a:cubicBezTo>
                    <a:pt x="133" y="131"/>
                    <a:pt x="133" y="130"/>
                    <a:pt x="133" y="130"/>
                  </a:cubicBezTo>
                  <a:cubicBezTo>
                    <a:pt x="133" y="130"/>
                    <a:pt x="133" y="130"/>
                    <a:pt x="133" y="130"/>
                  </a:cubicBezTo>
                  <a:cubicBezTo>
                    <a:pt x="133" y="130"/>
                    <a:pt x="133" y="131"/>
                    <a:pt x="133" y="131"/>
                  </a:cubicBezTo>
                  <a:close/>
                  <a:moveTo>
                    <a:pt x="5" y="209"/>
                  </a:move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lose/>
                  <a:moveTo>
                    <a:pt x="107" y="84"/>
                  </a:moveTo>
                  <a:cubicBezTo>
                    <a:pt x="106" y="84"/>
                    <a:pt x="106" y="84"/>
                    <a:pt x="106" y="84"/>
                  </a:cubicBezTo>
                  <a:cubicBezTo>
                    <a:pt x="106" y="84"/>
                    <a:pt x="106" y="84"/>
                    <a:pt x="107" y="84"/>
                  </a:cubicBezTo>
                  <a:close/>
                  <a:moveTo>
                    <a:pt x="47" y="222"/>
                  </a:moveTo>
                  <a:cubicBezTo>
                    <a:pt x="47" y="222"/>
                    <a:pt x="47" y="222"/>
                    <a:pt x="46" y="222"/>
                  </a:cubicBezTo>
                  <a:cubicBezTo>
                    <a:pt x="47" y="222"/>
                    <a:pt x="47" y="222"/>
                    <a:pt x="47" y="222"/>
                  </a:cubicBezTo>
                  <a:close/>
                  <a:moveTo>
                    <a:pt x="64" y="224"/>
                  </a:moveTo>
                  <a:cubicBezTo>
                    <a:pt x="64" y="224"/>
                    <a:pt x="64" y="224"/>
                    <a:pt x="64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224"/>
                    <a:pt x="64" y="224"/>
                    <a:pt x="64" y="224"/>
                  </a:cubicBezTo>
                  <a:close/>
                  <a:moveTo>
                    <a:pt x="104" y="90"/>
                  </a:moveTo>
                  <a:cubicBezTo>
                    <a:pt x="104" y="89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lose/>
                  <a:moveTo>
                    <a:pt x="118" y="138"/>
                  </a:moveTo>
                  <a:cubicBezTo>
                    <a:pt x="118" y="138"/>
                    <a:pt x="118" y="138"/>
                    <a:pt x="118" y="138"/>
                  </a:cubicBezTo>
                  <a:cubicBezTo>
                    <a:pt x="118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8"/>
                    <a:pt x="118" y="138"/>
                  </a:cubicBezTo>
                  <a:close/>
                  <a:moveTo>
                    <a:pt x="133" y="248"/>
                  </a:move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lose/>
                  <a:moveTo>
                    <a:pt x="135" y="195"/>
                  </a:moveTo>
                  <a:cubicBezTo>
                    <a:pt x="136" y="195"/>
                    <a:pt x="136" y="195"/>
                    <a:pt x="135" y="194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31" y="186"/>
                  </a:move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1" y="187"/>
                    <a:pt x="31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1" y="187"/>
                    <a:pt x="31" y="186"/>
                    <a:pt x="31" y="186"/>
                  </a:cubicBezTo>
                  <a:close/>
                  <a:moveTo>
                    <a:pt x="139" y="168"/>
                  </a:moveTo>
                  <a:cubicBezTo>
                    <a:pt x="139" y="168"/>
                    <a:pt x="139" y="168"/>
                    <a:pt x="139" y="168"/>
                  </a:cubicBezTo>
                  <a:cubicBezTo>
                    <a:pt x="138" y="168"/>
                    <a:pt x="139" y="168"/>
                    <a:pt x="139" y="168"/>
                  </a:cubicBezTo>
                  <a:close/>
                  <a:moveTo>
                    <a:pt x="120" y="154"/>
                  </a:moveTo>
                  <a:cubicBezTo>
                    <a:pt x="120" y="154"/>
                    <a:pt x="120" y="154"/>
                    <a:pt x="120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0" y="154"/>
                    <a:pt x="120" y="154"/>
                    <a:pt x="120" y="154"/>
                  </a:cubicBezTo>
                  <a:close/>
                  <a:moveTo>
                    <a:pt x="130" y="155"/>
                  </a:moveTo>
                  <a:cubicBezTo>
                    <a:pt x="130" y="155"/>
                    <a:pt x="130" y="155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lose/>
                  <a:moveTo>
                    <a:pt x="127" y="233"/>
                  </a:move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7" y="233"/>
                    <a:pt x="127" y="233"/>
                  </a:cubicBezTo>
                  <a:close/>
                  <a:moveTo>
                    <a:pt x="72" y="226"/>
                  </a:moveTo>
                  <a:cubicBezTo>
                    <a:pt x="71" y="226"/>
                    <a:pt x="71" y="227"/>
                    <a:pt x="72" y="227"/>
                  </a:cubicBezTo>
                  <a:cubicBezTo>
                    <a:pt x="72" y="227"/>
                    <a:pt x="72" y="226"/>
                    <a:pt x="72" y="226"/>
                  </a:cubicBezTo>
                  <a:close/>
                  <a:moveTo>
                    <a:pt x="45" y="159"/>
                  </a:moveTo>
                  <a:cubicBezTo>
                    <a:pt x="45" y="159"/>
                    <a:pt x="45" y="159"/>
                    <a:pt x="45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5" y="159"/>
                    <a:pt x="45" y="159"/>
                    <a:pt x="45" y="159"/>
                  </a:cubicBezTo>
                  <a:close/>
                  <a:moveTo>
                    <a:pt x="60" y="215"/>
                  </a:moveTo>
                  <a:cubicBezTo>
                    <a:pt x="60" y="215"/>
                    <a:pt x="60" y="215"/>
                    <a:pt x="60" y="215"/>
                  </a:cubicBezTo>
                  <a:cubicBezTo>
                    <a:pt x="60" y="215"/>
                    <a:pt x="60" y="215"/>
                    <a:pt x="60" y="215"/>
                  </a:cubicBezTo>
                  <a:cubicBezTo>
                    <a:pt x="60" y="215"/>
                    <a:pt x="60" y="215"/>
                    <a:pt x="60" y="215"/>
                  </a:cubicBezTo>
                  <a:cubicBezTo>
                    <a:pt x="60" y="215"/>
                    <a:pt x="60" y="215"/>
                    <a:pt x="60" y="215"/>
                  </a:cubicBezTo>
                  <a:cubicBezTo>
                    <a:pt x="60" y="215"/>
                    <a:pt x="60" y="215"/>
                    <a:pt x="60" y="215"/>
                  </a:cubicBezTo>
                  <a:close/>
                  <a:moveTo>
                    <a:pt x="135" y="199"/>
                  </a:moveTo>
                  <a:cubicBezTo>
                    <a:pt x="135" y="199"/>
                    <a:pt x="135" y="199"/>
                    <a:pt x="135" y="199"/>
                  </a:cubicBezTo>
                  <a:cubicBezTo>
                    <a:pt x="135" y="199"/>
                    <a:pt x="135" y="199"/>
                    <a:pt x="135" y="199"/>
                  </a:cubicBezTo>
                  <a:cubicBezTo>
                    <a:pt x="135" y="199"/>
                    <a:pt x="135" y="199"/>
                    <a:pt x="135" y="199"/>
                  </a:cubicBezTo>
                  <a:cubicBezTo>
                    <a:pt x="135" y="199"/>
                    <a:pt x="135" y="199"/>
                    <a:pt x="135" y="199"/>
                  </a:cubicBezTo>
                  <a:close/>
                  <a:moveTo>
                    <a:pt x="54" y="149"/>
                  </a:moveTo>
                  <a:cubicBezTo>
                    <a:pt x="54" y="149"/>
                    <a:pt x="55" y="149"/>
                    <a:pt x="55" y="149"/>
                  </a:cubicBezTo>
                  <a:cubicBezTo>
                    <a:pt x="54" y="148"/>
                    <a:pt x="54" y="149"/>
                    <a:pt x="54" y="149"/>
                  </a:cubicBezTo>
                  <a:close/>
                  <a:moveTo>
                    <a:pt x="66" y="126"/>
                  </a:moveTo>
                  <a:cubicBezTo>
                    <a:pt x="66" y="127"/>
                    <a:pt x="66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6" y="127"/>
                    <a:pt x="66" y="127"/>
                    <a:pt x="66" y="126"/>
                  </a:cubicBezTo>
                  <a:close/>
                  <a:moveTo>
                    <a:pt x="140" y="185"/>
                  </a:moveTo>
                  <a:cubicBezTo>
                    <a:pt x="140" y="185"/>
                    <a:pt x="140" y="185"/>
                    <a:pt x="140" y="185"/>
                  </a:cubicBezTo>
                  <a:cubicBezTo>
                    <a:pt x="140" y="185"/>
                    <a:pt x="140" y="185"/>
                    <a:pt x="140" y="184"/>
                  </a:cubicBezTo>
                  <a:cubicBezTo>
                    <a:pt x="140" y="184"/>
                    <a:pt x="140" y="184"/>
                    <a:pt x="140" y="184"/>
                  </a:cubicBezTo>
                  <a:cubicBezTo>
                    <a:pt x="140" y="185"/>
                    <a:pt x="140" y="185"/>
                    <a:pt x="140" y="185"/>
                  </a:cubicBezTo>
                  <a:close/>
                  <a:moveTo>
                    <a:pt x="99" y="95"/>
                  </a:moveTo>
                  <a:cubicBezTo>
                    <a:pt x="99" y="95"/>
                    <a:pt x="99" y="95"/>
                    <a:pt x="99" y="95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99" y="95"/>
                    <a:pt x="99" y="95"/>
                    <a:pt x="99" y="95"/>
                  </a:cubicBezTo>
                  <a:close/>
                  <a:moveTo>
                    <a:pt x="34" y="126"/>
                  </a:moveTo>
                  <a:cubicBezTo>
                    <a:pt x="34" y="126"/>
                    <a:pt x="34" y="126"/>
                    <a:pt x="34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126"/>
                    <a:pt x="34" y="126"/>
                    <a:pt x="34" y="126"/>
                  </a:cubicBezTo>
                  <a:close/>
                  <a:moveTo>
                    <a:pt x="57" y="218"/>
                  </a:moveTo>
                  <a:cubicBezTo>
                    <a:pt x="57" y="218"/>
                    <a:pt x="57" y="218"/>
                    <a:pt x="57" y="218"/>
                  </a:cubicBezTo>
                  <a:cubicBezTo>
                    <a:pt x="57" y="218"/>
                    <a:pt x="57" y="217"/>
                    <a:pt x="57" y="217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57" y="217"/>
                    <a:pt x="57" y="217"/>
                    <a:pt x="57" y="218"/>
                  </a:cubicBezTo>
                  <a:close/>
                  <a:moveTo>
                    <a:pt x="73" y="218"/>
                  </a:moveTo>
                  <a:cubicBezTo>
                    <a:pt x="73" y="218"/>
                    <a:pt x="73" y="218"/>
                    <a:pt x="73" y="218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3" y="217"/>
                    <a:pt x="73" y="217"/>
                    <a:pt x="73" y="218"/>
                  </a:cubicBezTo>
                  <a:close/>
                  <a:moveTo>
                    <a:pt x="129" y="228"/>
                  </a:move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9"/>
                    <a:pt x="129" y="229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129" y="229"/>
                    <a:pt x="129" y="228"/>
                    <a:pt x="129" y="228"/>
                  </a:cubicBezTo>
                  <a:close/>
                  <a:moveTo>
                    <a:pt x="45" y="226"/>
                  </a:move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5"/>
                  </a:cubicBezTo>
                  <a:cubicBezTo>
                    <a:pt x="45" y="225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lose/>
                  <a:moveTo>
                    <a:pt x="106" y="140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7" y="139"/>
                    <a:pt x="107" y="139"/>
                    <a:pt x="106" y="139"/>
                  </a:cubicBezTo>
                  <a:cubicBezTo>
                    <a:pt x="106" y="139"/>
                    <a:pt x="106" y="139"/>
                    <a:pt x="106" y="140"/>
                  </a:cubicBezTo>
                  <a:close/>
                  <a:moveTo>
                    <a:pt x="65" y="202"/>
                  </a:moveTo>
                  <a:cubicBezTo>
                    <a:pt x="65" y="202"/>
                    <a:pt x="65" y="202"/>
                    <a:pt x="65" y="202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5" y="202"/>
                    <a:pt x="65" y="202"/>
                    <a:pt x="65" y="202"/>
                  </a:cubicBezTo>
                  <a:close/>
                  <a:moveTo>
                    <a:pt x="126" y="210"/>
                  </a:moveTo>
                  <a:cubicBezTo>
                    <a:pt x="126" y="210"/>
                    <a:pt x="126" y="210"/>
                    <a:pt x="126" y="210"/>
                  </a:cubicBezTo>
                  <a:cubicBezTo>
                    <a:pt x="126" y="210"/>
                    <a:pt x="125" y="210"/>
                    <a:pt x="125" y="210"/>
                  </a:cubicBezTo>
                  <a:cubicBezTo>
                    <a:pt x="125" y="210"/>
                    <a:pt x="125" y="210"/>
                    <a:pt x="125" y="210"/>
                  </a:cubicBezTo>
                  <a:cubicBezTo>
                    <a:pt x="125" y="210"/>
                    <a:pt x="125" y="210"/>
                    <a:pt x="125" y="210"/>
                  </a:cubicBezTo>
                  <a:cubicBezTo>
                    <a:pt x="125" y="210"/>
                    <a:pt x="126" y="210"/>
                    <a:pt x="126" y="210"/>
                  </a:cubicBezTo>
                  <a:close/>
                  <a:moveTo>
                    <a:pt x="106" y="136"/>
                  </a:move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lose/>
                  <a:moveTo>
                    <a:pt x="71" y="231"/>
                  </a:moveTo>
                  <a:cubicBezTo>
                    <a:pt x="71" y="231"/>
                    <a:pt x="71" y="231"/>
                    <a:pt x="71" y="231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2" y="231"/>
                    <a:pt x="72" y="231"/>
                    <a:pt x="71" y="231"/>
                  </a:cubicBezTo>
                  <a:close/>
                  <a:moveTo>
                    <a:pt x="134" y="132"/>
                  </a:moveTo>
                  <a:cubicBezTo>
                    <a:pt x="134" y="132"/>
                    <a:pt x="134" y="132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71"/>
            <p:cNvSpPr/>
            <p:nvPr/>
          </p:nvSpPr>
          <p:spPr bwMode="auto">
            <a:xfrm>
              <a:off x="5878727" y="950568"/>
              <a:ext cx="266404" cy="34939"/>
            </a:xfrm>
            <a:custGeom>
              <a:avLst/>
              <a:gdLst>
                <a:gd name="T0" fmla="*/ 56 w 67"/>
                <a:gd name="T1" fmla="*/ 7 h 9"/>
                <a:gd name="T2" fmla="*/ 55 w 67"/>
                <a:gd name="T3" fmla="*/ 7 h 9"/>
                <a:gd name="T4" fmla="*/ 44 w 67"/>
                <a:gd name="T5" fmla="*/ 7 h 9"/>
                <a:gd name="T6" fmla="*/ 34 w 67"/>
                <a:gd name="T7" fmla="*/ 7 h 9"/>
                <a:gd name="T8" fmla="*/ 29 w 67"/>
                <a:gd name="T9" fmla="*/ 7 h 9"/>
                <a:gd name="T10" fmla="*/ 28 w 67"/>
                <a:gd name="T11" fmla="*/ 5 h 9"/>
                <a:gd name="T12" fmla="*/ 30 w 67"/>
                <a:gd name="T13" fmla="*/ 3 h 9"/>
                <a:gd name="T14" fmla="*/ 32 w 67"/>
                <a:gd name="T15" fmla="*/ 4 h 9"/>
                <a:gd name="T16" fmla="*/ 45 w 67"/>
                <a:gd name="T17" fmla="*/ 6 h 9"/>
                <a:gd name="T18" fmla="*/ 46 w 67"/>
                <a:gd name="T19" fmla="*/ 6 h 9"/>
                <a:gd name="T20" fmla="*/ 62 w 67"/>
                <a:gd name="T21" fmla="*/ 6 h 9"/>
                <a:gd name="T22" fmla="*/ 65 w 67"/>
                <a:gd name="T23" fmla="*/ 5 h 9"/>
                <a:gd name="T24" fmla="*/ 66 w 67"/>
                <a:gd name="T25" fmla="*/ 6 h 9"/>
                <a:gd name="T26" fmla="*/ 67 w 67"/>
                <a:gd name="T27" fmla="*/ 6 h 9"/>
                <a:gd name="T28" fmla="*/ 67 w 67"/>
                <a:gd name="T29" fmla="*/ 7 h 9"/>
                <a:gd name="T30" fmla="*/ 65 w 67"/>
                <a:gd name="T31" fmla="*/ 8 h 9"/>
                <a:gd name="T32" fmla="*/ 47 w 67"/>
                <a:gd name="T33" fmla="*/ 9 h 9"/>
                <a:gd name="T34" fmla="*/ 28 w 67"/>
                <a:gd name="T35" fmla="*/ 9 h 9"/>
                <a:gd name="T36" fmla="*/ 10 w 67"/>
                <a:gd name="T37" fmla="*/ 6 h 9"/>
                <a:gd name="T38" fmla="*/ 3 w 67"/>
                <a:gd name="T39" fmla="*/ 4 h 9"/>
                <a:gd name="T40" fmla="*/ 0 w 67"/>
                <a:gd name="T41" fmla="*/ 3 h 9"/>
                <a:gd name="T42" fmla="*/ 0 w 67"/>
                <a:gd name="T43" fmla="*/ 1 h 9"/>
                <a:gd name="T44" fmla="*/ 1 w 67"/>
                <a:gd name="T45" fmla="*/ 0 h 9"/>
                <a:gd name="T46" fmla="*/ 3 w 67"/>
                <a:gd name="T47" fmla="*/ 0 h 9"/>
                <a:gd name="T48" fmla="*/ 4 w 67"/>
                <a:gd name="T49" fmla="*/ 2 h 9"/>
                <a:gd name="T50" fmla="*/ 11 w 67"/>
                <a:gd name="T51" fmla="*/ 5 h 9"/>
                <a:gd name="T52" fmla="*/ 24 w 67"/>
                <a:gd name="T53" fmla="*/ 7 h 9"/>
                <a:gd name="T54" fmla="*/ 32 w 67"/>
                <a:gd name="T55" fmla="*/ 8 h 9"/>
                <a:gd name="T56" fmla="*/ 45 w 67"/>
                <a:gd name="T57" fmla="*/ 8 h 9"/>
                <a:gd name="T58" fmla="*/ 56 w 67"/>
                <a:gd name="T59" fmla="*/ 7 h 9"/>
                <a:gd name="T60" fmla="*/ 56 w 67"/>
                <a:gd name="T61" fmla="*/ 7 h 9"/>
                <a:gd name="T62" fmla="*/ 56 w 67"/>
                <a:gd name="T6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9">
                  <a:moveTo>
                    <a:pt x="56" y="7"/>
                  </a:moveTo>
                  <a:cubicBezTo>
                    <a:pt x="56" y="7"/>
                    <a:pt x="55" y="7"/>
                    <a:pt x="55" y="7"/>
                  </a:cubicBezTo>
                  <a:cubicBezTo>
                    <a:pt x="51" y="7"/>
                    <a:pt x="48" y="7"/>
                    <a:pt x="44" y="7"/>
                  </a:cubicBezTo>
                  <a:cubicBezTo>
                    <a:pt x="41" y="7"/>
                    <a:pt x="37" y="7"/>
                    <a:pt x="34" y="7"/>
                  </a:cubicBezTo>
                  <a:cubicBezTo>
                    <a:pt x="32" y="7"/>
                    <a:pt x="31" y="7"/>
                    <a:pt x="29" y="7"/>
                  </a:cubicBezTo>
                  <a:cubicBezTo>
                    <a:pt x="28" y="6"/>
                    <a:pt x="28" y="6"/>
                    <a:pt x="28" y="5"/>
                  </a:cubicBezTo>
                  <a:cubicBezTo>
                    <a:pt x="27" y="4"/>
                    <a:pt x="28" y="3"/>
                    <a:pt x="30" y="3"/>
                  </a:cubicBezTo>
                  <a:cubicBezTo>
                    <a:pt x="30" y="3"/>
                    <a:pt x="31" y="4"/>
                    <a:pt x="32" y="4"/>
                  </a:cubicBezTo>
                  <a:cubicBezTo>
                    <a:pt x="36" y="4"/>
                    <a:pt x="41" y="5"/>
                    <a:pt x="45" y="6"/>
                  </a:cubicBezTo>
                  <a:cubicBezTo>
                    <a:pt x="45" y="6"/>
                    <a:pt x="46" y="6"/>
                    <a:pt x="46" y="6"/>
                  </a:cubicBezTo>
                  <a:cubicBezTo>
                    <a:pt x="52" y="6"/>
                    <a:pt x="57" y="6"/>
                    <a:pt x="62" y="6"/>
                  </a:cubicBezTo>
                  <a:cubicBezTo>
                    <a:pt x="63" y="6"/>
                    <a:pt x="64" y="5"/>
                    <a:pt x="65" y="5"/>
                  </a:cubicBezTo>
                  <a:cubicBezTo>
                    <a:pt x="65" y="5"/>
                    <a:pt x="66" y="5"/>
                    <a:pt x="66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7"/>
                    <a:pt x="65" y="8"/>
                    <a:pt x="65" y="8"/>
                  </a:cubicBezTo>
                  <a:cubicBezTo>
                    <a:pt x="59" y="9"/>
                    <a:pt x="53" y="9"/>
                    <a:pt x="47" y="9"/>
                  </a:cubicBezTo>
                  <a:cubicBezTo>
                    <a:pt x="41" y="9"/>
                    <a:pt x="34" y="9"/>
                    <a:pt x="28" y="9"/>
                  </a:cubicBezTo>
                  <a:cubicBezTo>
                    <a:pt x="22" y="9"/>
                    <a:pt x="16" y="8"/>
                    <a:pt x="10" y="6"/>
                  </a:cubicBezTo>
                  <a:cubicBezTo>
                    <a:pt x="8" y="6"/>
                    <a:pt x="5" y="5"/>
                    <a:pt x="3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6" y="3"/>
                    <a:pt x="9" y="4"/>
                    <a:pt x="11" y="5"/>
                  </a:cubicBezTo>
                  <a:cubicBezTo>
                    <a:pt x="15" y="6"/>
                    <a:pt x="19" y="7"/>
                    <a:pt x="24" y="7"/>
                  </a:cubicBezTo>
                  <a:cubicBezTo>
                    <a:pt x="26" y="7"/>
                    <a:pt x="29" y="7"/>
                    <a:pt x="32" y="8"/>
                  </a:cubicBezTo>
                  <a:cubicBezTo>
                    <a:pt x="36" y="8"/>
                    <a:pt x="41" y="8"/>
                    <a:pt x="45" y="8"/>
                  </a:cubicBezTo>
                  <a:cubicBezTo>
                    <a:pt x="49" y="8"/>
                    <a:pt x="52" y="8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72"/>
            <p:cNvSpPr/>
            <p:nvPr/>
          </p:nvSpPr>
          <p:spPr bwMode="auto">
            <a:xfrm>
              <a:off x="6201906" y="937467"/>
              <a:ext cx="39305" cy="39305"/>
            </a:xfrm>
            <a:custGeom>
              <a:avLst/>
              <a:gdLst>
                <a:gd name="T0" fmla="*/ 10 w 10"/>
                <a:gd name="T1" fmla="*/ 1 h 10"/>
                <a:gd name="T2" fmla="*/ 10 w 10"/>
                <a:gd name="T3" fmla="*/ 1 h 10"/>
                <a:gd name="T4" fmla="*/ 8 w 10"/>
                <a:gd name="T5" fmla="*/ 3 h 10"/>
                <a:gd name="T6" fmla="*/ 6 w 10"/>
                <a:gd name="T7" fmla="*/ 5 h 10"/>
                <a:gd name="T8" fmla="*/ 2 w 10"/>
                <a:gd name="T9" fmla="*/ 9 h 10"/>
                <a:gd name="T10" fmla="*/ 1 w 10"/>
                <a:gd name="T11" fmla="*/ 10 h 10"/>
                <a:gd name="T12" fmla="*/ 1 w 10"/>
                <a:gd name="T13" fmla="*/ 9 h 10"/>
                <a:gd name="T14" fmla="*/ 1 w 10"/>
                <a:gd name="T15" fmla="*/ 8 h 10"/>
                <a:gd name="T16" fmla="*/ 8 w 10"/>
                <a:gd name="T17" fmla="*/ 2 h 10"/>
                <a:gd name="T18" fmla="*/ 9 w 10"/>
                <a:gd name="T19" fmla="*/ 1 h 10"/>
                <a:gd name="T20" fmla="*/ 9 w 10"/>
                <a:gd name="T21" fmla="*/ 0 h 10"/>
                <a:gd name="T22" fmla="*/ 10 w 10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6"/>
                    <a:pt x="3" y="8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7"/>
                    <a:pt x="6" y="4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73"/>
            <p:cNvSpPr>
              <a:spLocks noEditPoints="1"/>
            </p:cNvSpPr>
            <p:nvPr/>
          </p:nvSpPr>
          <p:spPr bwMode="auto">
            <a:xfrm>
              <a:off x="4529237" y="5217401"/>
              <a:ext cx="770825" cy="1109289"/>
            </a:xfrm>
            <a:custGeom>
              <a:avLst/>
              <a:gdLst>
                <a:gd name="T0" fmla="*/ 6 w 194"/>
                <a:gd name="T1" fmla="*/ 156 h 279"/>
                <a:gd name="T2" fmla="*/ 58 w 194"/>
                <a:gd name="T3" fmla="*/ 3 h 279"/>
                <a:gd name="T4" fmla="*/ 159 w 194"/>
                <a:gd name="T5" fmla="*/ 39 h 279"/>
                <a:gd name="T6" fmla="*/ 172 w 194"/>
                <a:gd name="T7" fmla="*/ 252 h 279"/>
                <a:gd name="T8" fmla="*/ 35 w 194"/>
                <a:gd name="T9" fmla="*/ 24 h 279"/>
                <a:gd name="T10" fmla="*/ 175 w 194"/>
                <a:gd name="T11" fmla="*/ 247 h 279"/>
                <a:gd name="T12" fmla="*/ 171 w 194"/>
                <a:gd name="T13" fmla="*/ 134 h 279"/>
                <a:gd name="T14" fmla="*/ 18 w 194"/>
                <a:gd name="T15" fmla="*/ 142 h 279"/>
                <a:gd name="T16" fmla="*/ 117 w 194"/>
                <a:gd name="T17" fmla="*/ 274 h 279"/>
                <a:gd name="T18" fmla="*/ 124 w 194"/>
                <a:gd name="T19" fmla="*/ 84 h 279"/>
                <a:gd name="T20" fmla="*/ 152 w 194"/>
                <a:gd name="T21" fmla="*/ 69 h 279"/>
                <a:gd name="T22" fmla="*/ 99 w 194"/>
                <a:gd name="T23" fmla="*/ 48 h 279"/>
                <a:gd name="T24" fmla="*/ 42 w 194"/>
                <a:gd name="T25" fmla="*/ 91 h 279"/>
                <a:gd name="T26" fmla="*/ 58 w 194"/>
                <a:gd name="T27" fmla="*/ 41 h 279"/>
                <a:gd name="T28" fmla="*/ 105 w 194"/>
                <a:gd name="T29" fmla="*/ 105 h 279"/>
                <a:gd name="T30" fmla="*/ 109 w 194"/>
                <a:gd name="T31" fmla="*/ 86 h 279"/>
                <a:gd name="T32" fmla="*/ 11 w 194"/>
                <a:gd name="T33" fmla="*/ 168 h 279"/>
                <a:gd name="T34" fmla="*/ 77 w 194"/>
                <a:gd name="T35" fmla="*/ 129 h 279"/>
                <a:gd name="T36" fmla="*/ 104 w 194"/>
                <a:gd name="T37" fmla="*/ 139 h 279"/>
                <a:gd name="T38" fmla="*/ 127 w 194"/>
                <a:gd name="T39" fmla="*/ 115 h 279"/>
                <a:gd name="T40" fmla="*/ 145 w 194"/>
                <a:gd name="T41" fmla="*/ 90 h 279"/>
                <a:gd name="T42" fmla="*/ 66 w 194"/>
                <a:gd name="T43" fmla="*/ 136 h 279"/>
                <a:gd name="T44" fmla="*/ 89 w 194"/>
                <a:gd name="T45" fmla="*/ 86 h 279"/>
                <a:gd name="T46" fmla="*/ 119 w 194"/>
                <a:gd name="T47" fmla="*/ 113 h 279"/>
                <a:gd name="T48" fmla="*/ 76 w 194"/>
                <a:gd name="T49" fmla="*/ 89 h 279"/>
                <a:gd name="T50" fmla="*/ 52 w 194"/>
                <a:gd name="T51" fmla="*/ 107 h 279"/>
                <a:gd name="T52" fmla="*/ 36 w 194"/>
                <a:gd name="T53" fmla="*/ 77 h 279"/>
                <a:gd name="T54" fmla="*/ 27 w 194"/>
                <a:gd name="T55" fmla="*/ 126 h 279"/>
                <a:gd name="T56" fmla="*/ 2 w 194"/>
                <a:gd name="T57" fmla="*/ 211 h 279"/>
                <a:gd name="T58" fmla="*/ 168 w 194"/>
                <a:gd name="T59" fmla="*/ 123 h 279"/>
                <a:gd name="T60" fmla="*/ 35 w 194"/>
                <a:gd name="T61" fmla="*/ 125 h 279"/>
                <a:gd name="T62" fmla="*/ 143 w 194"/>
                <a:gd name="T63" fmla="*/ 37 h 279"/>
                <a:gd name="T64" fmla="*/ 154 w 194"/>
                <a:gd name="T65" fmla="*/ 107 h 279"/>
                <a:gd name="T66" fmla="*/ 32 w 194"/>
                <a:gd name="T67" fmla="*/ 122 h 279"/>
                <a:gd name="T68" fmla="*/ 137 w 194"/>
                <a:gd name="T69" fmla="*/ 123 h 279"/>
                <a:gd name="T70" fmla="*/ 123 w 194"/>
                <a:gd name="T71" fmla="*/ 136 h 279"/>
                <a:gd name="T72" fmla="*/ 11 w 194"/>
                <a:gd name="T73" fmla="*/ 151 h 279"/>
                <a:gd name="T74" fmla="*/ 76 w 194"/>
                <a:gd name="T75" fmla="*/ 86 h 279"/>
                <a:gd name="T76" fmla="*/ 131 w 194"/>
                <a:gd name="T77" fmla="*/ 133 h 279"/>
                <a:gd name="T78" fmla="*/ 128 w 194"/>
                <a:gd name="T79" fmla="*/ 4 h 279"/>
                <a:gd name="T80" fmla="*/ 155 w 194"/>
                <a:gd name="T81" fmla="*/ 44 h 279"/>
                <a:gd name="T82" fmla="*/ 40 w 194"/>
                <a:gd name="T83" fmla="*/ 19 h 279"/>
                <a:gd name="T84" fmla="*/ 56 w 194"/>
                <a:gd name="T85" fmla="*/ 43 h 279"/>
                <a:gd name="T86" fmla="*/ 192 w 194"/>
                <a:gd name="T87" fmla="*/ 196 h 279"/>
                <a:gd name="T88" fmla="*/ 43 w 194"/>
                <a:gd name="T89" fmla="*/ 11 h 279"/>
                <a:gd name="T90" fmla="*/ 182 w 194"/>
                <a:gd name="T91" fmla="*/ 137 h 279"/>
                <a:gd name="T92" fmla="*/ 48 w 194"/>
                <a:gd name="T93" fmla="*/ 93 h 279"/>
                <a:gd name="T94" fmla="*/ 120 w 194"/>
                <a:gd name="T95" fmla="*/ 141 h 279"/>
                <a:gd name="T96" fmla="*/ 30 w 194"/>
                <a:gd name="T97" fmla="*/ 123 h 279"/>
                <a:gd name="T98" fmla="*/ 57 w 194"/>
                <a:gd name="T99" fmla="*/ 9 h 279"/>
                <a:gd name="T100" fmla="*/ 137 w 194"/>
                <a:gd name="T101" fmla="*/ 137 h 279"/>
                <a:gd name="T102" fmla="*/ 128 w 194"/>
                <a:gd name="T103" fmla="*/ 137 h 279"/>
                <a:gd name="T104" fmla="*/ 72 w 194"/>
                <a:gd name="T105" fmla="*/ 139 h 279"/>
                <a:gd name="T106" fmla="*/ 35 w 194"/>
                <a:gd name="T107" fmla="*/ 17 h 279"/>
                <a:gd name="T108" fmla="*/ 134 w 194"/>
                <a:gd name="T109" fmla="*/ 89 h 279"/>
                <a:gd name="T110" fmla="*/ 59 w 194"/>
                <a:gd name="T111" fmla="*/ 137 h 279"/>
                <a:gd name="T112" fmla="*/ 34 w 194"/>
                <a:gd name="T113" fmla="*/ 54 h 279"/>
                <a:gd name="T114" fmla="*/ 33 w 194"/>
                <a:gd name="T115" fmla="*/ 94 h 279"/>
                <a:gd name="T116" fmla="*/ 76 w 194"/>
                <a:gd name="T117" fmla="*/ 3 h 279"/>
                <a:gd name="T118" fmla="*/ 72 w 194"/>
                <a:gd name="T119" fmla="*/ 143 h 279"/>
                <a:gd name="T120" fmla="*/ 66 w 194"/>
                <a:gd name="T121" fmla="*/ 144 h 279"/>
                <a:gd name="T122" fmla="*/ 152 w 194"/>
                <a:gd name="T123" fmla="*/ 124 h 279"/>
                <a:gd name="T124" fmla="*/ 172 w 194"/>
                <a:gd name="T125" fmla="*/ 247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279">
                  <a:moveTo>
                    <a:pt x="58" y="272"/>
                  </a:moveTo>
                  <a:cubicBezTo>
                    <a:pt x="58" y="273"/>
                    <a:pt x="58" y="273"/>
                    <a:pt x="58" y="273"/>
                  </a:cubicBezTo>
                  <a:cubicBezTo>
                    <a:pt x="58" y="274"/>
                    <a:pt x="57" y="275"/>
                    <a:pt x="55" y="274"/>
                  </a:cubicBezTo>
                  <a:cubicBezTo>
                    <a:pt x="53" y="272"/>
                    <a:pt x="50" y="271"/>
                    <a:pt x="47" y="269"/>
                  </a:cubicBezTo>
                  <a:cubicBezTo>
                    <a:pt x="45" y="268"/>
                    <a:pt x="44" y="267"/>
                    <a:pt x="42" y="266"/>
                  </a:cubicBezTo>
                  <a:cubicBezTo>
                    <a:pt x="42" y="265"/>
                    <a:pt x="42" y="265"/>
                    <a:pt x="41" y="265"/>
                  </a:cubicBezTo>
                  <a:cubicBezTo>
                    <a:pt x="37" y="263"/>
                    <a:pt x="33" y="260"/>
                    <a:pt x="29" y="258"/>
                  </a:cubicBezTo>
                  <a:cubicBezTo>
                    <a:pt x="27" y="256"/>
                    <a:pt x="26" y="255"/>
                    <a:pt x="25" y="254"/>
                  </a:cubicBezTo>
                  <a:cubicBezTo>
                    <a:pt x="23" y="253"/>
                    <a:pt x="21" y="251"/>
                    <a:pt x="20" y="250"/>
                  </a:cubicBezTo>
                  <a:cubicBezTo>
                    <a:pt x="18" y="248"/>
                    <a:pt x="17" y="247"/>
                    <a:pt x="16" y="246"/>
                  </a:cubicBezTo>
                  <a:cubicBezTo>
                    <a:pt x="13" y="243"/>
                    <a:pt x="11" y="240"/>
                    <a:pt x="9" y="237"/>
                  </a:cubicBezTo>
                  <a:cubicBezTo>
                    <a:pt x="9" y="236"/>
                    <a:pt x="8" y="235"/>
                    <a:pt x="7" y="234"/>
                  </a:cubicBezTo>
                  <a:cubicBezTo>
                    <a:pt x="5" y="231"/>
                    <a:pt x="4" y="228"/>
                    <a:pt x="3" y="225"/>
                  </a:cubicBezTo>
                  <a:cubicBezTo>
                    <a:pt x="2" y="222"/>
                    <a:pt x="1" y="220"/>
                    <a:pt x="1" y="217"/>
                  </a:cubicBezTo>
                  <a:cubicBezTo>
                    <a:pt x="1" y="215"/>
                    <a:pt x="0" y="213"/>
                    <a:pt x="0" y="211"/>
                  </a:cubicBezTo>
                  <a:cubicBezTo>
                    <a:pt x="0" y="210"/>
                    <a:pt x="0" y="209"/>
                    <a:pt x="0" y="208"/>
                  </a:cubicBezTo>
                  <a:cubicBezTo>
                    <a:pt x="0" y="203"/>
                    <a:pt x="0" y="199"/>
                    <a:pt x="0" y="194"/>
                  </a:cubicBezTo>
                  <a:cubicBezTo>
                    <a:pt x="0" y="191"/>
                    <a:pt x="1" y="187"/>
                    <a:pt x="1" y="184"/>
                  </a:cubicBezTo>
                  <a:cubicBezTo>
                    <a:pt x="2" y="177"/>
                    <a:pt x="3" y="171"/>
                    <a:pt x="4" y="164"/>
                  </a:cubicBezTo>
                  <a:cubicBezTo>
                    <a:pt x="5" y="161"/>
                    <a:pt x="6" y="159"/>
                    <a:pt x="6" y="156"/>
                  </a:cubicBezTo>
                  <a:cubicBezTo>
                    <a:pt x="7" y="153"/>
                    <a:pt x="8" y="150"/>
                    <a:pt x="9" y="147"/>
                  </a:cubicBezTo>
                  <a:cubicBezTo>
                    <a:pt x="10" y="145"/>
                    <a:pt x="11" y="142"/>
                    <a:pt x="12" y="140"/>
                  </a:cubicBezTo>
                  <a:cubicBezTo>
                    <a:pt x="13" y="137"/>
                    <a:pt x="14" y="133"/>
                    <a:pt x="16" y="130"/>
                  </a:cubicBezTo>
                  <a:cubicBezTo>
                    <a:pt x="19" y="122"/>
                    <a:pt x="23" y="114"/>
                    <a:pt x="25" y="105"/>
                  </a:cubicBezTo>
                  <a:cubicBezTo>
                    <a:pt x="26" y="102"/>
                    <a:pt x="28" y="98"/>
                    <a:pt x="28" y="94"/>
                  </a:cubicBezTo>
                  <a:cubicBezTo>
                    <a:pt x="29" y="91"/>
                    <a:pt x="30" y="88"/>
                    <a:pt x="30" y="85"/>
                  </a:cubicBezTo>
                  <a:cubicBezTo>
                    <a:pt x="31" y="80"/>
                    <a:pt x="32" y="75"/>
                    <a:pt x="31" y="69"/>
                  </a:cubicBezTo>
                  <a:cubicBezTo>
                    <a:pt x="31" y="64"/>
                    <a:pt x="31" y="58"/>
                    <a:pt x="31" y="52"/>
                  </a:cubicBezTo>
                  <a:cubicBezTo>
                    <a:pt x="31" y="49"/>
                    <a:pt x="31" y="47"/>
                    <a:pt x="30" y="45"/>
                  </a:cubicBezTo>
                  <a:cubicBezTo>
                    <a:pt x="30" y="41"/>
                    <a:pt x="30" y="38"/>
                    <a:pt x="30" y="34"/>
                  </a:cubicBezTo>
                  <a:cubicBezTo>
                    <a:pt x="30" y="33"/>
                    <a:pt x="30" y="32"/>
                    <a:pt x="29" y="31"/>
                  </a:cubicBezTo>
                  <a:cubicBezTo>
                    <a:pt x="29" y="30"/>
                    <a:pt x="29" y="29"/>
                    <a:pt x="29" y="28"/>
                  </a:cubicBezTo>
                  <a:cubicBezTo>
                    <a:pt x="29" y="27"/>
                    <a:pt x="29" y="25"/>
                    <a:pt x="29" y="23"/>
                  </a:cubicBezTo>
                  <a:cubicBezTo>
                    <a:pt x="30" y="21"/>
                    <a:pt x="31" y="19"/>
                    <a:pt x="32" y="17"/>
                  </a:cubicBezTo>
                  <a:cubicBezTo>
                    <a:pt x="32" y="16"/>
                    <a:pt x="33" y="15"/>
                    <a:pt x="33" y="15"/>
                  </a:cubicBezTo>
                  <a:cubicBezTo>
                    <a:pt x="35" y="12"/>
                    <a:pt x="38" y="10"/>
                    <a:pt x="41" y="8"/>
                  </a:cubicBezTo>
                  <a:cubicBezTo>
                    <a:pt x="43" y="7"/>
                    <a:pt x="45" y="6"/>
                    <a:pt x="48" y="4"/>
                  </a:cubicBezTo>
                  <a:cubicBezTo>
                    <a:pt x="49" y="4"/>
                    <a:pt x="51" y="3"/>
                    <a:pt x="52" y="3"/>
                  </a:cubicBezTo>
                  <a:cubicBezTo>
                    <a:pt x="54" y="3"/>
                    <a:pt x="55" y="3"/>
                    <a:pt x="57" y="2"/>
                  </a:cubicBezTo>
                  <a:cubicBezTo>
                    <a:pt x="57" y="2"/>
                    <a:pt x="57" y="2"/>
                    <a:pt x="58" y="3"/>
                  </a:cubicBezTo>
                  <a:cubicBezTo>
                    <a:pt x="58" y="3"/>
                    <a:pt x="58" y="3"/>
                    <a:pt x="59" y="4"/>
                  </a:cubicBezTo>
                  <a:cubicBezTo>
                    <a:pt x="60" y="4"/>
                    <a:pt x="61" y="3"/>
                    <a:pt x="62" y="3"/>
                  </a:cubicBezTo>
                  <a:cubicBezTo>
                    <a:pt x="65" y="3"/>
                    <a:pt x="68" y="2"/>
                    <a:pt x="70" y="1"/>
                  </a:cubicBezTo>
                  <a:cubicBezTo>
                    <a:pt x="76" y="0"/>
                    <a:pt x="81" y="0"/>
                    <a:pt x="87" y="0"/>
                  </a:cubicBezTo>
                  <a:cubicBezTo>
                    <a:pt x="94" y="0"/>
                    <a:pt x="102" y="0"/>
                    <a:pt x="110" y="0"/>
                  </a:cubicBezTo>
                  <a:cubicBezTo>
                    <a:pt x="115" y="0"/>
                    <a:pt x="120" y="1"/>
                    <a:pt x="125" y="2"/>
                  </a:cubicBezTo>
                  <a:cubicBezTo>
                    <a:pt x="129" y="2"/>
                    <a:pt x="132" y="3"/>
                    <a:pt x="136" y="3"/>
                  </a:cubicBezTo>
                  <a:cubicBezTo>
                    <a:pt x="138" y="4"/>
                    <a:pt x="139" y="4"/>
                    <a:pt x="141" y="5"/>
                  </a:cubicBezTo>
                  <a:cubicBezTo>
                    <a:pt x="143" y="6"/>
                    <a:pt x="145" y="6"/>
                    <a:pt x="148" y="8"/>
                  </a:cubicBezTo>
                  <a:cubicBezTo>
                    <a:pt x="148" y="8"/>
                    <a:pt x="148" y="8"/>
                    <a:pt x="149" y="8"/>
                  </a:cubicBezTo>
                  <a:cubicBezTo>
                    <a:pt x="152" y="9"/>
                    <a:pt x="155" y="11"/>
                    <a:pt x="158" y="13"/>
                  </a:cubicBezTo>
                  <a:cubicBezTo>
                    <a:pt x="159" y="13"/>
                    <a:pt x="160" y="14"/>
                    <a:pt x="160" y="16"/>
                  </a:cubicBezTo>
                  <a:cubicBezTo>
                    <a:pt x="160" y="16"/>
                    <a:pt x="161" y="16"/>
                    <a:pt x="161" y="17"/>
                  </a:cubicBezTo>
                  <a:cubicBezTo>
                    <a:pt x="162" y="18"/>
                    <a:pt x="161" y="18"/>
                    <a:pt x="160" y="19"/>
                  </a:cubicBezTo>
                  <a:cubicBezTo>
                    <a:pt x="160" y="19"/>
                    <a:pt x="160" y="20"/>
                    <a:pt x="160" y="20"/>
                  </a:cubicBezTo>
                  <a:cubicBezTo>
                    <a:pt x="161" y="21"/>
                    <a:pt x="160" y="22"/>
                    <a:pt x="161" y="23"/>
                  </a:cubicBezTo>
                  <a:cubicBezTo>
                    <a:pt x="162" y="24"/>
                    <a:pt x="162" y="24"/>
                    <a:pt x="161" y="25"/>
                  </a:cubicBezTo>
                  <a:cubicBezTo>
                    <a:pt x="161" y="26"/>
                    <a:pt x="160" y="27"/>
                    <a:pt x="160" y="28"/>
                  </a:cubicBezTo>
                  <a:cubicBezTo>
                    <a:pt x="160" y="30"/>
                    <a:pt x="160" y="33"/>
                    <a:pt x="160" y="35"/>
                  </a:cubicBezTo>
                  <a:cubicBezTo>
                    <a:pt x="159" y="36"/>
                    <a:pt x="159" y="37"/>
                    <a:pt x="159" y="39"/>
                  </a:cubicBezTo>
                  <a:cubicBezTo>
                    <a:pt x="160" y="43"/>
                    <a:pt x="160" y="47"/>
                    <a:pt x="159" y="52"/>
                  </a:cubicBezTo>
                  <a:cubicBezTo>
                    <a:pt x="159" y="53"/>
                    <a:pt x="159" y="53"/>
                    <a:pt x="158" y="54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58" y="58"/>
                    <a:pt x="158" y="63"/>
                    <a:pt x="158" y="67"/>
                  </a:cubicBezTo>
                  <a:cubicBezTo>
                    <a:pt x="159" y="69"/>
                    <a:pt x="159" y="72"/>
                    <a:pt x="160" y="75"/>
                  </a:cubicBezTo>
                  <a:cubicBezTo>
                    <a:pt x="161" y="80"/>
                    <a:pt x="163" y="84"/>
                    <a:pt x="165" y="89"/>
                  </a:cubicBezTo>
                  <a:cubicBezTo>
                    <a:pt x="166" y="92"/>
                    <a:pt x="167" y="96"/>
                    <a:pt x="169" y="99"/>
                  </a:cubicBezTo>
                  <a:cubicBezTo>
                    <a:pt x="171" y="105"/>
                    <a:pt x="174" y="111"/>
                    <a:pt x="177" y="117"/>
                  </a:cubicBezTo>
                  <a:cubicBezTo>
                    <a:pt x="178" y="121"/>
                    <a:pt x="180" y="125"/>
                    <a:pt x="182" y="129"/>
                  </a:cubicBezTo>
                  <a:cubicBezTo>
                    <a:pt x="183" y="131"/>
                    <a:pt x="184" y="134"/>
                    <a:pt x="184" y="137"/>
                  </a:cubicBezTo>
                  <a:cubicBezTo>
                    <a:pt x="186" y="141"/>
                    <a:pt x="187" y="146"/>
                    <a:pt x="188" y="151"/>
                  </a:cubicBezTo>
                  <a:cubicBezTo>
                    <a:pt x="189" y="154"/>
                    <a:pt x="190" y="157"/>
                    <a:pt x="191" y="160"/>
                  </a:cubicBezTo>
                  <a:cubicBezTo>
                    <a:pt x="192" y="164"/>
                    <a:pt x="193" y="168"/>
                    <a:pt x="193" y="172"/>
                  </a:cubicBezTo>
                  <a:cubicBezTo>
                    <a:pt x="193" y="174"/>
                    <a:pt x="193" y="175"/>
                    <a:pt x="193" y="177"/>
                  </a:cubicBezTo>
                  <a:cubicBezTo>
                    <a:pt x="194" y="182"/>
                    <a:pt x="194" y="187"/>
                    <a:pt x="194" y="192"/>
                  </a:cubicBezTo>
                  <a:cubicBezTo>
                    <a:pt x="194" y="196"/>
                    <a:pt x="194" y="199"/>
                    <a:pt x="193" y="203"/>
                  </a:cubicBezTo>
                  <a:cubicBezTo>
                    <a:pt x="193" y="206"/>
                    <a:pt x="192" y="210"/>
                    <a:pt x="192" y="213"/>
                  </a:cubicBezTo>
                  <a:cubicBezTo>
                    <a:pt x="191" y="215"/>
                    <a:pt x="191" y="216"/>
                    <a:pt x="190" y="218"/>
                  </a:cubicBezTo>
                  <a:cubicBezTo>
                    <a:pt x="190" y="224"/>
                    <a:pt x="188" y="229"/>
                    <a:pt x="186" y="234"/>
                  </a:cubicBezTo>
                  <a:cubicBezTo>
                    <a:pt x="182" y="241"/>
                    <a:pt x="177" y="247"/>
                    <a:pt x="172" y="252"/>
                  </a:cubicBezTo>
                  <a:cubicBezTo>
                    <a:pt x="167" y="256"/>
                    <a:pt x="163" y="260"/>
                    <a:pt x="157" y="263"/>
                  </a:cubicBezTo>
                  <a:cubicBezTo>
                    <a:pt x="157" y="264"/>
                    <a:pt x="157" y="264"/>
                    <a:pt x="156" y="264"/>
                  </a:cubicBezTo>
                  <a:cubicBezTo>
                    <a:pt x="152" y="266"/>
                    <a:pt x="148" y="268"/>
                    <a:pt x="144" y="271"/>
                  </a:cubicBezTo>
                  <a:cubicBezTo>
                    <a:pt x="140" y="272"/>
                    <a:pt x="136" y="274"/>
                    <a:pt x="132" y="275"/>
                  </a:cubicBezTo>
                  <a:cubicBezTo>
                    <a:pt x="132" y="275"/>
                    <a:pt x="132" y="275"/>
                    <a:pt x="132" y="275"/>
                  </a:cubicBezTo>
                  <a:cubicBezTo>
                    <a:pt x="128" y="276"/>
                    <a:pt x="125" y="277"/>
                    <a:pt x="121" y="277"/>
                  </a:cubicBezTo>
                  <a:cubicBezTo>
                    <a:pt x="118" y="278"/>
                    <a:pt x="115" y="278"/>
                    <a:pt x="112" y="278"/>
                  </a:cubicBezTo>
                  <a:cubicBezTo>
                    <a:pt x="110" y="278"/>
                    <a:pt x="109" y="279"/>
                    <a:pt x="107" y="279"/>
                  </a:cubicBezTo>
                  <a:cubicBezTo>
                    <a:pt x="105" y="279"/>
                    <a:pt x="103" y="279"/>
                    <a:pt x="101" y="279"/>
                  </a:cubicBezTo>
                  <a:cubicBezTo>
                    <a:pt x="96" y="279"/>
                    <a:pt x="91" y="279"/>
                    <a:pt x="86" y="279"/>
                  </a:cubicBezTo>
                  <a:cubicBezTo>
                    <a:pt x="82" y="279"/>
                    <a:pt x="79" y="278"/>
                    <a:pt x="75" y="278"/>
                  </a:cubicBezTo>
                  <a:cubicBezTo>
                    <a:pt x="70" y="277"/>
                    <a:pt x="65" y="275"/>
                    <a:pt x="60" y="273"/>
                  </a:cubicBezTo>
                  <a:cubicBezTo>
                    <a:pt x="59" y="273"/>
                    <a:pt x="59" y="273"/>
                    <a:pt x="58" y="272"/>
                  </a:cubicBezTo>
                  <a:close/>
                  <a:moveTo>
                    <a:pt x="164" y="121"/>
                  </a:moveTo>
                  <a:cubicBezTo>
                    <a:pt x="163" y="121"/>
                    <a:pt x="163" y="122"/>
                    <a:pt x="163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3" y="122"/>
                    <a:pt x="163" y="121"/>
                    <a:pt x="164" y="121"/>
                  </a:cubicBezTo>
                  <a:cubicBezTo>
                    <a:pt x="164" y="121"/>
                    <a:pt x="164" y="121"/>
                    <a:pt x="164" y="120"/>
                  </a:cubicBezTo>
                  <a:cubicBezTo>
                    <a:pt x="164" y="121"/>
                    <a:pt x="164" y="121"/>
                    <a:pt x="164" y="121"/>
                  </a:cubicBezTo>
                  <a:close/>
                  <a:moveTo>
                    <a:pt x="35" y="24"/>
                  </a:moveTo>
                  <a:cubicBezTo>
                    <a:pt x="35" y="24"/>
                    <a:pt x="35" y="25"/>
                    <a:pt x="35" y="25"/>
                  </a:cubicBezTo>
                  <a:cubicBezTo>
                    <a:pt x="35" y="26"/>
                    <a:pt x="35" y="28"/>
                    <a:pt x="35" y="30"/>
                  </a:cubicBezTo>
                  <a:cubicBezTo>
                    <a:pt x="35" y="30"/>
                    <a:pt x="35" y="31"/>
                    <a:pt x="35" y="31"/>
                  </a:cubicBezTo>
                  <a:cubicBezTo>
                    <a:pt x="35" y="30"/>
                    <a:pt x="35" y="29"/>
                    <a:pt x="35" y="28"/>
                  </a:cubicBezTo>
                  <a:cubicBezTo>
                    <a:pt x="35" y="27"/>
                    <a:pt x="35" y="26"/>
                    <a:pt x="35" y="24"/>
                  </a:cubicBezTo>
                  <a:cubicBezTo>
                    <a:pt x="35" y="24"/>
                    <a:pt x="35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5" y="24"/>
                    <a:pt x="35" y="24"/>
                  </a:cubicBezTo>
                  <a:close/>
                  <a:moveTo>
                    <a:pt x="175" y="247"/>
                  </a:moveTo>
                  <a:cubicBezTo>
                    <a:pt x="175" y="246"/>
                    <a:pt x="175" y="246"/>
                    <a:pt x="175" y="246"/>
                  </a:cubicBezTo>
                  <a:cubicBezTo>
                    <a:pt x="177" y="244"/>
                    <a:pt x="179" y="241"/>
                    <a:pt x="181" y="238"/>
                  </a:cubicBezTo>
                  <a:cubicBezTo>
                    <a:pt x="181" y="238"/>
                    <a:pt x="182" y="237"/>
                    <a:pt x="182" y="236"/>
                  </a:cubicBezTo>
                  <a:cubicBezTo>
                    <a:pt x="185" y="232"/>
                    <a:pt x="186" y="228"/>
                    <a:pt x="188" y="224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7" y="224"/>
                    <a:pt x="187" y="224"/>
                    <a:pt x="187" y="224"/>
                  </a:cubicBezTo>
                  <a:cubicBezTo>
                    <a:pt x="186" y="226"/>
                    <a:pt x="185" y="228"/>
                    <a:pt x="183" y="231"/>
                  </a:cubicBezTo>
                  <a:cubicBezTo>
                    <a:pt x="183" y="232"/>
                    <a:pt x="182" y="233"/>
                    <a:pt x="181" y="235"/>
                  </a:cubicBezTo>
                  <a:cubicBezTo>
                    <a:pt x="181" y="235"/>
                    <a:pt x="180" y="236"/>
                    <a:pt x="180" y="237"/>
                  </a:cubicBezTo>
                  <a:cubicBezTo>
                    <a:pt x="179" y="240"/>
                    <a:pt x="177" y="243"/>
                    <a:pt x="175" y="246"/>
                  </a:cubicBezTo>
                  <a:cubicBezTo>
                    <a:pt x="175" y="246"/>
                    <a:pt x="175" y="246"/>
                    <a:pt x="175" y="247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4" y="247"/>
                    <a:pt x="174" y="247"/>
                    <a:pt x="174" y="247"/>
                  </a:cubicBezTo>
                  <a:cubicBezTo>
                    <a:pt x="174" y="247"/>
                    <a:pt x="175" y="247"/>
                    <a:pt x="175" y="247"/>
                  </a:cubicBezTo>
                  <a:close/>
                  <a:moveTo>
                    <a:pt x="162" y="253"/>
                  </a:moveTo>
                  <a:cubicBezTo>
                    <a:pt x="162" y="252"/>
                    <a:pt x="163" y="252"/>
                    <a:pt x="163" y="251"/>
                  </a:cubicBezTo>
                  <a:cubicBezTo>
                    <a:pt x="163" y="251"/>
                    <a:pt x="164" y="250"/>
                    <a:pt x="164" y="250"/>
                  </a:cubicBezTo>
                  <a:cubicBezTo>
                    <a:pt x="166" y="248"/>
                    <a:pt x="167" y="247"/>
                    <a:pt x="168" y="245"/>
                  </a:cubicBezTo>
                  <a:cubicBezTo>
                    <a:pt x="169" y="245"/>
                    <a:pt x="169" y="244"/>
                    <a:pt x="170" y="244"/>
                  </a:cubicBezTo>
                  <a:cubicBezTo>
                    <a:pt x="172" y="241"/>
                    <a:pt x="175" y="237"/>
                    <a:pt x="177" y="234"/>
                  </a:cubicBezTo>
                  <a:cubicBezTo>
                    <a:pt x="179" y="230"/>
                    <a:pt x="181" y="226"/>
                    <a:pt x="183" y="222"/>
                  </a:cubicBezTo>
                  <a:cubicBezTo>
                    <a:pt x="183" y="222"/>
                    <a:pt x="183" y="221"/>
                    <a:pt x="183" y="221"/>
                  </a:cubicBezTo>
                  <a:cubicBezTo>
                    <a:pt x="184" y="219"/>
                    <a:pt x="184" y="216"/>
                    <a:pt x="184" y="214"/>
                  </a:cubicBezTo>
                  <a:cubicBezTo>
                    <a:pt x="185" y="211"/>
                    <a:pt x="185" y="208"/>
                    <a:pt x="185" y="206"/>
                  </a:cubicBezTo>
                  <a:cubicBezTo>
                    <a:pt x="186" y="203"/>
                    <a:pt x="186" y="200"/>
                    <a:pt x="186" y="198"/>
                  </a:cubicBezTo>
                  <a:cubicBezTo>
                    <a:pt x="186" y="195"/>
                    <a:pt x="186" y="193"/>
                    <a:pt x="187" y="190"/>
                  </a:cubicBezTo>
                  <a:cubicBezTo>
                    <a:pt x="187" y="186"/>
                    <a:pt x="187" y="181"/>
                    <a:pt x="187" y="176"/>
                  </a:cubicBezTo>
                  <a:cubicBezTo>
                    <a:pt x="187" y="174"/>
                    <a:pt x="187" y="171"/>
                    <a:pt x="186" y="169"/>
                  </a:cubicBezTo>
                  <a:cubicBezTo>
                    <a:pt x="185" y="163"/>
                    <a:pt x="182" y="157"/>
                    <a:pt x="180" y="152"/>
                  </a:cubicBezTo>
                  <a:cubicBezTo>
                    <a:pt x="179" y="151"/>
                    <a:pt x="178" y="149"/>
                    <a:pt x="178" y="148"/>
                  </a:cubicBezTo>
                  <a:cubicBezTo>
                    <a:pt x="176" y="144"/>
                    <a:pt x="173" y="139"/>
                    <a:pt x="171" y="134"/>
                  </a:cubicBezTo>
                  <a:cubicBezTo>
                    <a:pt x="170" y="133"/>
                    <a:pt x="169" y="131"/>
                    <a:pt x="168" y="129"/>
                  </a:cubicBezTo>
                  <a:cubicBezTo>
                    <a:pt x="167" y="128"/>
                    <a:pt x="167" y="126"/>
                    <a:pt x="166" y="125"/>
                  </a:cubicBezTo>
                  <a:cubicBezTo>
                    <a:pt x="166" y="126"/>
                    <a:pt x="165" y="127"/>
                    <a:pt x="164" y="127"/>
                  </a:cubicBezTo>
                  <a:cubicBezTo>
                    <a:pt x="164" y="128"/>
                    <a:pt x="163" y="129"/>
                    <a:pt x="162" y="130"/>
                  </a:cubicBezTo>
                  <a:cubicBezTo>
                    <a:pt x="159" y="133"/>
                    <a:pt x="156" y="135"/>
                    <a:pt x="153" y="138"/>
                  </a:cubicBezTo>
                  <a:cubicBezTo>
                    <a:pt x="148" y="141"/>
                    <a:pt x="142" y="144"/>
                    <a:pt x="136" y="146"/>
                  </a:cubicBezTo>
                  <a:cubicBezTo>
                    <a:pt x="129" y="149"/>
                    <a:pt x="123" y="150"/>
                    <a:pt x="116" y="152"/>
                  </a:cubicBezTo>
                  <a:cubicBezTo>
                    <a:pt x="110" y="153"/>
                    <a:pt x="105" y="153"/>
                    <a:pt x="99" y="153"/>
                  </a:cubicBezTo>
                  <a:cubicBezTo>
                    <a:pt x="95" y="153"/>
                    <a:pt x="92" y="153"/>
                    <a:pt x="89" y="152"/>
                  </a:cubicBezTo>
                  <a:cubicBezTo>
                    <a:pt x="84" y="152"/>
                    <a:pt x="79" y="152"/>
                    <a:pt x="74" y="151"/>
                  </a:cubicBezTo>
                  <a:cubicBezTo>
                    <a:pt x="69" y="150"/>
                    <a:pt x="64" y="150"/>
                    <a:pt x="59" y="149"/>
                  </a:cubicBezTo>
                  <a:cubicBezTo>
                    <a:pt x="55" y="148"/>
                    <a:pt x="50" y="147"/>
                    <a:pt x="46" y="145"/>
                  </a:cubicBezTo>
                  <a:cubicBezTo>
                    <a:pt x="40" y="143"/>
                    <a:pt x="35" y="140"/>
                    <a:pt x="30" y="136"/>
                  </a:cubicBezTo>
                  <a:cubicBezTo>
                    <a:pt x="30" y="135"/>
                    <a:pt x="29" y="135"/>
                    <a:pt x="29" y="134"/>
                  </a:cubicBezTo>
                  <a:cubicBezTo>
                    <a:pt x="28" y="133"/>
                    <a:pt x="27" y="131"/>
                    <a:pt x="26" y="129"/>
                  </a:cubicBezTo>
                  <a:cubicBezTo>
                    <a:pt x="26" y="129"/>
                    <a:pt x="25" y="129"/>
                    <a:pt x="25" y="129"/>
                  </a:cubicBezTo>
                  <a:cubicBezTo>
                    <a:pt x="25" y="129"/>
                    <a:pt x="25" y="130"/>
                    <a:pt x="25" y="130"/>
                  </a:cubicBezTo>
                  <a:cubicBezTo>
                    <a:pt x="24" y="132"/>
                    <a:pt x="22" y="134"/>
                    <a:pt x="21" y="136"/>
                  </a:cubicBezTo>
                  <a:cubicBezTo>
                    <a:pt x="21" y="137"/>
                    <a:pt x="20" y="138"/>
                    <a:pt x="19" y="140"/>
                  </a:cubicBezTo>
                  <a:cubicBezTo>
                    <a:pt x="18" y="140"/>
                    <a:pt x="18" y="141"/>
                    <a:pt x="18" y="142"/>
                  </a:cubicBezTo>
                  <a:cubicBezTo>
                    <a:pt x="17" y="144"/>
                    <a:pt x="17" y="146"/>
                    <a:pt x="16" y="148"/>
                  </a:cubicBezTo>
                  <a:cubicBezTo>
                    <a:pt x="15" y="152"/>
                    <a:pt x="14" y="156"/>
                    <a:pt x="14" y="161"/>
                  </a:cubicBezTo>
                  <a:cubicBezTo>
                    <a:pt x="13" y="163"/>
                    <a:pt x="13" y="165"/>
                    <a:pt x="13" y="168"/>
                  </a:cubicBezTo>
                  <a:cubicBezTo>
                    <a:pt x="12" y="171"/>
                    <a:pt x="12" y="173"/>
                    <a:pt x="12" y="176"/>
                  </a:cubicBezTo>
                  <a:cubicBezTo>
                    <a:pt x="11" y="180"/>
                    <a:pt x="11" y="184"/>
                    <a:pt x="11" y="187"/>
                  </a:cubicBezTo>
                  <a:cubicBezTo>
                    <a:pt x="11" y="191"/>
                    <a:pt x="10" y="195"/>
                    <a:pt x="11" y="199"/>
                  </a:cubicBezTo>
                  <a:cubicBezTo>
                    <a:pt x="12" y="204"/>
                    <a:pt x="12" y="208"/>
                    <a:pt x="13" y="213"/>
                  </a:cubicBezTo>
                  <a:cubicBezTo>
                    <a:pt x="14" y="217"/>
                    <a:pt x="15" y="221"/>
                    <a:pt x="16" y="225"/>
                  </a:cubicBezTo>
                  <a:cubicBezTo>
                    <a:pt x="18" y="230"/>
                    <a:pt x="21" y="234"/>
                    <a:pt x="23" y="239"/>
                  </a:cubicBezTo>
                  <a:cubicBezTo>
                    <a:pt x="24" y="240"/>
                    <a:pt x="25" y="242"/>
                    <a:pt x="26" y="243"/>
                  </a:cubicBezTo>
                  <a:cubicBezTo>
                    <a:pt x="26" y="244"/>
                    <a:pt x="27" y="245"/>
                    <a:pt x="27" y="245"/>
                  </a:cubicBezTo>
                  <a:cubicBezTo>
                    <a:pt x="30" y="250"/>
                    <a:pt x="34" y="254"/>
                    <a:pt x="39" y="258"/>
                  </a:cubicBezTo>
                  <a:cubicBezTo>
                    <a:pt x="40" y="259"/>
                    <a:pt x="42" y="261"/>
                    <a:pt x="44" y="262"/>
                  </a:cubicBezTo>
                  <a:cubicBezTo>
                    <a:pt x="47" y="264"/>
                    <a:pt x="50" y="265"/>
                    <a:pt x="54" y="267"/>
                  </a:cubicBezTo>
                  <a:cubicBezTo>
                    <a:pt x="57" y="268"/>
                    <a:pt x="61" y="270"/>
                    <a:pt x="65" y="271"/>
                  </a:cubicBezTo>
                  <a:cubicBezTo>
                    <a:pt x="69" y="272"/>
                    <a:pt x="73" y="273"/>
                    <a:pt x="76" y="274"/>
                  </a:cubicBezTo>
                  <a:cubicBezTo>
                    <a:pt x="77" y="274"/>
                    <a:pt x="78" y="274"/>
                    <a:pt x="78" y="274"/>
                  </a:cubicBezTo>
                  <a:cubicBezTo>
                    <a:pt x="82" y="274"/>
                    <a:pt x="86" y="275"/>
                    <a:pt x="90" y="275"/>
                  </a:cubicBezTo>
                  <a:cubicBezTo>
                    <a:pt x="96" y="275"/>
                    <a:pt x="102" y="275"/>
                    <a:pt x="108" y="275"/>
                  </a:cubicBezTo>
                  <a:cubicBezTo>
                    <a:pt x="111" y="275"/>
                    <a:pt x="114" y="275"/>
                    <a:pt x="117" y="274"/>
                  </a:cubicBezTo>
                  <a:cubicBezTo>
                    <a:pt x="120" y="274"/>
                    <a:pt x="123" y="273"/>
                    <a:pt x="126" y="271"/>
                  </a:cubicBezTo>
                  <a:cubicBezTo>
                    <a:pt x="128" y="270"/>
                    <a:pt x="128" y="270"/>
                    <a:pt x="129" y="272"/>
                  </a:cubicBezTo>
                  <a:cubicBezTo>
                    <a:pt x="129" y="272"/>
                    <a:pt x="129" y="272"/>
                    <a:pt x="129" y="272"/>
                  </a:cubicBezTo>
                  <a:cubicBezTo>
                    <a:pt x="131" y="272"/>
                    <a:pt x="134" y="271"/>
                    <a:pt x="136" y="271"/>
                  </a:cubicBezTo>
                  <a:cubicBezTo>
                    <a:pt x="136" y="270"/>
                    <a:pt x="136" y="270"/>
                    <a:pt x="137" y="269"/>
                  </a:cubicBezTo>
                  <a:cubicBezTo>
                    <a:pt x="141" y="267"/>
                    <a:pt x="145" y="265"/>
                    <a:pt x="149" y="263"/>
                  </a:cubicBezTo>
                  <a:cubicBezTo>
                    <a:pt x="149" y="263"/>
                    <a:pt x="149" y="262"/>
                    <a:pt x="150" y="262"/>
                  </a:cubicBezTo>
                  <a:cubicBezTo>
                    <a:pt x="152" y="259"/>
                    <a:pt x="155" y="257"/>
                    <a:pt x="157" y="254"/>
                  </a:cubicBezTo>
                  <a:cubicBezTo>
                    <a:pt x="158" y="254"/>
                    <a:pt x="158" y="253"/>
                    <a:pt x="159" y="253"/>
                  </a:cubicBezTo>
                  <a:cubicBezTo>
                    <a:pt x="159" y="252"/>
                    <a:pt x="160" y="252"/>
                    <a:pt x="161" y="252"/>
                  </a:cubicBezTo>
                  <a:cubicBezTo>
                    <a:pt x="161" y="253"/>
                    <a:pt x="161" y="253"/>
                    <a:pt x="162" y="253"/>
                  </a:cubicBezTo>
                  <a:close/>
                  <a:moveTo>
                    <a:pt x="42" y="93"/>
                  </a:moveTo>
                  <a:cubicBezTo>
                    <a:pt x="42" y="93"/>
                    <a:pt x="42" y="93"/>
                    <a:pt x="42" y="93"/>
                  </a:cubicBezTo>
                  <a:cubicBezTo>
                    <a:pt x="44" y="92"/>
                    <a:pt x="46" y="91"/>
                    <a:pt x="48" y="90"/>
                  </a:cubicBezTo>
                  <a:cubicBezTo>
                    <a:pt x="56" y="87"/>
                    <a:pt x="65" y="86"/>
                    <a:pt x="73" y="84"/>
                  </a:cubicBezTo>
                  <a:cubicBezTo>
                    <a:pt x="75" y="84"/>
                    <a:pt x="78" y="84"/>
                    <a:pt x="80" y="84"/>
                  </a:cubicBezTo>
                  <a:cubicBezTo>
                    <a:pt x="84" y="83"/>
                    <a:pt x="89" y="82"/>
                    <a:pt x="93" y="83"/>
                  </a:cubicBezTo>
                  <a:cubicBezTo>
                    <a:pt x="96" y="83"/>
                    <a:pt x="99" y="83"/>
                    <a:pt x="102" y="83"/>
                  </a:cubicBezTo>
                  <a:cubicBezTo>
                    <a:pt x="105" y="83"/>
                    <a:pt x="109" y="83"/>
                    <a:pt x="112" y="83"/>
                  </a:cubicBezTo>
                  <a:cubicBezTo>
                    <a:pt x="116" y="84"/>
                    <a:pt x="120" y="84"/>
                    <a:pt x="124" y="84"/>
                  </a:cubicBezTo>
                  <a:cubicBezTo>
                    <a:pt x="125" y="84"/>
                    <a:pt x="125" y="84"/>
                    <a:pt x="126" y="84"/>
                  </a:cubicBezTo>
                  <a:cubicBezTo>
                    <a:pt x="127" y="84"/>
                    <a:pt x="127" y="84"/>
                    <a:pt x="128" y="84"/>
                  </a:cubicBezTo>
                  <a:cubicBezTo>
                    <a:pt x="131" y="84"/>
                    <a:pt x="134" y="85"/>
                    <a:pt x="136" y="85"/>
                  </a:cubicBezTo>
                  <a:cubicBezTo>
                    <a:pt x="140" y="85"/>
                    <a:pt x="144" y="86"/>
                    <a:pt x="147" y="87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9" y="87"/>
                    <a:pt x="150" y="86"/>
                    <a:pt x="151" y="86"/>
                  </a:cubicBezTo>
                  <a:cubicBezTo>
                    <a:pt x="152" y="85"/>
                    <a:pt x="152" y="85"/>
                    <a:pt x="152" y="84"/>
                  </a:cubicBezTo>
                  <a:cubicBezTo>
                    <a:pt x="152" y="83"/>
                    <a:pt x="152" y="81"/>
                    <a:pt x="152" y="80"/>
                  </a:cubicBezTo>
                  <a:cubicBezTo>
                    <a:pt x="152" y="77"/>
                    <a:pt x="152" y="75"/>
                    <a:pt x="152" y="72"/>
                  </a:cubicBezTo>
                  <a:cubicBezTo>
                    <a:pt x="152" y="72"/>
                    <a:pt x="152" y="71"/>
                    <a:pt x="152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49" y="72"/>
                    <a:pt x="147" y="72"/>
                    <a:pt x="146" y="73"/>
                  </a:cubicBezTo>
                  <a:cubicBezTo>
                    <a:pt x="142" y="73"/>
                    <a:pt x="138" y="74"/>
                    <a:pt x="135" y="74"/>
                  </a:cubicBezTo>
                  <a:cubicBezTo>
                    <a:pt x="134" y="74"/>
                    <a:pt x="133" y="74"/>
                    <a:pt x="133" y="73"/>
                  </a:cubicBezTo>
                  <a:cubicBezTo>
                    <a:pt x="133" y="73"/>
                    <a:pt x="134" y="72"/>
                    <a:pt x="134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2"/>
                    <a:pt x="138" y="72"/>
                    <a:pt x="139" y="72"/>
                  </a:cubicBezTo>
                  <a:cubicBezTo>
                    <a:pt x="142" y="72"/>
                    <a:pt x="144" y="72"/>
                    <a:pt x="147" y="72"/>
                  </a:cubicBezTo>
                  <a:cubicBezTo>
                    <a:pt x="148" y="71"/>
                    <a:pt x="149" y="71"/>
                    <a:pt x="151" y="70"/>
                  </a:cubicBezTo>
                  <a:cubicBezTo>
                    <a:pt x="151" y="70"/>
                    <a:pt x="152" y="70"/>
                    <a:pt x="152" y="69"/>
                  </a:cubicBezTo>
                  <a:cubicBezTo>
                    <a:pt x="152" y="65"/>
                    <a:pt x="152" y="61"/>
                    <a:pt x="152" y="57"/>
                  </a:cubicBezTo>
                  <a:cubicBezTo>
                    <a:pt x="152" y="54"/>
                    <a:pt x="152" y="51"/>
                    <a:pt x="152" y="49"/>
                  </a:cubicBezTo>
                  <a:cubicBezTo>
                    <a:pt x="152" y="48"/>
                    <a:pt x="152" y="47"/>
                    <a:pt x="152" y="46"/>
                  </a:cubicBezTo>
                  <a:cubicBezTo>
                    <a:pt x="152" y="46"/>
                    <a:pt x="151" y="46"/>
                    <a:pt x="150" y="46"/>
                  </a:cubicBezTo>
                  <a:cubicBezTo>
                    <a:pt x="147" y="46"/>
                    <a:pt x="143" y="46"/>
                    <a:pt x="140" y="47"/>
                  </a:cubicBezTo>
                  <a:cubicBezTo>
                    <a:pt x="139" y="47"/>
                    <a:pt x="138" y="47"/>
                    <a:pt x="137" y="47"/>
                  </a:cubicBezTo>
                  <a:cubicBezTo>
                    <a:pt x="136" y="47"/>
                    <a:pt x="135" y="47"/>
                    <a:pt x="135" y="46"/>
                  </a:cubicBezTo>
                  <a:cubicBezTo>
                    <a:pt x="135" y="45"/>
                    <a:pt x="136" y="45"/>
                    <a:pt x="136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8" y="45"/>
                    <a:pt x="139" y="45"/>
                    <a:pt x="140" y="45"/>
                  </a:cubicBezTo>
                  <a:cubicBezTo>
                    <a:pt x="141" y="45"/>
                    <a:pt x="143" y="45"/>
                    <a:pt x="145" y="45"/>
                  </a:cubicBezTo>
                  <a:cubicBezTo>
                    <a:pt x="147" y="45"/>
                    <a:pt x="149" y="45"/>
                    <a:pt x="151" y="45"/>
                  </a:cubicBezTo>
                  <a:cubicBezTo>
                    <a:pt x="151" y="45"/>
                    <a:pt x="152" y="44"/>
                    <a:pt x="153" y="44"/>
                  </a:cubicBezTo>
                  <a:cubicBezTo>
                    <a:pt x="153" y="41"/>
                    <a:pt x="153" y="38"/>
                    <a:pt x="153" y="35"/>
                  </a:cubicBezTo>
                  <a:cubicBezTo>
                    <a:pt x="153" y="35"/>
                    <a:pt x="153" y="36"/>
                    <a:pt x="153" y="36"/>
                  </a:cubicBezTo>
                  <a:cubicBezTo>
                    <a:pt x="150" y="37"/>
                    <a:pt x="148" y="38"/>
                    <a:pt x="146" y="39"/>
                  </a:cubicBezTo>
                  <a:cubicBezTo>
                    <a:pt x="142" y="41"/>
                    <a:pt x="138" y="42"/>
                    <a:pt x="134" y="44"/>
                  </a:cubicBezTo>
                  <a:cubicBezTo>
                    <a:pt x="130" y="45"/>
                    <a:pt x="125" y="46"/>
                    <a:pt x="121" y="46"/>
                  </a:cubicBezTo>
                  <a:cubicBezTo>
                    <a:pt x="118" y="46"/>
                    <a:pt x="114" y="46"/>
                    <a:pt x="111" y="46"/>
                  </a:cubicBezTo>
                  <a:cubicBezTo>
                    <a:pt x="107" y="47"/>
                    <a:pt x="103" y="47"/>
                    <a:pt x="99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7" y="47"/>
                    <a:pt x="96" y="47"/>
                    <a:pt x="95" y="47"/>
                  </a:cubicBezTo>
                  <a:cubicBezTo>
                    <a:pt x="86" y="47"/>
                    <a:pt x="77" y="48"/>
                    <a:pt x="68" y="47"/>
                  </a:cubicBezTo>
                  <a:cubicBezTo>
                    <a:pt x="64" y="47"/>
                    <a:pt x="60" y="47"/>
                    <a:pt x="56" y="46"/>
                  </a:cubicBezTo>
                  <a:cubicBezTo>
                    <a:pt x="54" y="46"/>
                    <a:pt x="51" y="46"/>
                    <a:pt x="49" y="45"/>
                  </a:cubicBezTo>
                  <a:cubicBezTo>
                    <a:pt x="47" y="45"/>
                    <a:pt x="44" y="44"/>
                    <a:pt x="42" y="42"/>
                  </a:cubicBezTo>
                  <a:cubicBezTo>
                    <a:pt x="41" y="42"/>
                    <a:pt x="41" y="42"/>
                    <a:pt x="40" y="42"/>
                  </a:cubicBezTo>
                  <a:cubicBezTo>
                    <a:pt x="38" y="41"/>
                    <a:pt x="37" y="40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1"/>
                    <a:pt x="36" y="43"/>
                    <a:pt x="36" y="45"/>
                  </a:cubicBezTo>
                  <a:cubicBezTo>
                    <a:pt x="37" y="46"/>
                    <a:pt x="37" y="48"/>
                    <a:pt x="38" y="50"/>
                  </a:cubicBezTo>
                  <a:cubicBezTo>
                    <a:pt x="38" y="51"/>
                    <a:pt x="38" y="53"/>
                    <a:pt x="39" y="54"/>
                  </a:cubicBezTo>
                  <a:cubicBezTo>
                    <a:pt x="39" y="55"/>
                    <a:pt x="39" y="56"/>
                    <a:pt x="39" y="57"/>
                  </a:cubicBezTo>
                  <a:cubicBezTo>
                    <a:pt x="40" y="58"/>
                    <a:pt x="40" y="59"/>
                    <a:pt x="40" y="60"/>
                  </a:cubicBezTo>
                  <a:cubicBezTo>
                    <a:pt x="40" y="62"/>
                    <a:pt x="41" y="64"/>
                    <a:pt x="41" y="66"/>
                  </a:cubicBezTo>
                  <a:cubicBezTo>
                    <a:pt x="41" y="68"/>
                    <a:pt x="41" y="70"/>
                    <a:pt x="42" y="72"/>
                  </a:cubicBezTo>
                  <a:cubicBezTo>
                    <a:pt x="42" y="74"/>
                    <a:pt x="42" y="75"/>
                    <a:pt x="42" y="77"/>
                  </a:cubicBezTo>
                  <a:cubicBezTo>
                    <a:pt x="42" y="80"/>
                    <a:pt x="42" y="83"/>
                    <a:pt x="42" y="87"/>
                  </a:cubicBezTo>
                  <a:cubicBezTo>
                    <a:pt x="42" y="88"/>
                    <a:pt x="42" y="90"/>
                    <a:pt x="42" y="91"/>
                  </a:cubicBezTo>
                  <a:cubicBezTo>
                    <a:pt x="42" y="92"/>
                    <a:pt x="42" y="92"/>
                    <a:pt x="42" y="93"/>
                  </a:cubicBezTo>
                  <a:close/>
                  <a:moveTo>
                    <a:pt x="111" y="8"/>
                  </a:moveTo>
                  <a:cubicBezTo>
                    <a:pt x="110" y="8"/>
                    <a:pt x="110" y="9"/>
                    <a:pt x="110" y="9"/>
                  </a:cubicBezTo>
                  <a:cubicBezTo>
                    <a:pt x="110" y="10"/>
                    <a:pt x="109" y="10"/>
                    <a:pt x="108" y="10"/>
                  </a:cubicBezTo>
                  <a:cubicBezTo>
                    <a:pt x="107" y="9"/>
                    <a:pt x="105" y="9"/>
                    <a:pt x="103" y="9"/>
                  </a:cubicBezTo>
                  <a:cubicBezTo>
                    <a:pt x="96" y="9"/>
                    <a:pt x="89" y="9"/>
                    <a:pt x="81" y="9"/>
                  </a:cubicBezTo>
                  <a:cubicBezTo>
                    <a:pt x="78" y="9"/>
                    <a:pt x="75" y="9"/>
                    <a:pt x="72" y="10"/>
                  </a:cubicBezTo>
                  <a:cubicBezTo>
                    <a:pt x="70" y="10"/>
                    <a:pt x="68" y="10"/>
                    <a:pt x="66" y="11"/>
                  </a:cubicBezTo>
                  <a:cubicBezTo>
                    <a:pt x="64" y="11"/>
                    <a:pt x="62" y="12"/>
                    <a:pt x="60" y="12"/>
                  </a:cubicBezTo>
                  <a:cubicBezTo>
                    <a:pt x="58" y="13"/>
                    <a:pt x="56" y="14"/>
                    <a:pt x="54" y="14"/>
                  </a:cubicBezTo>
                  <a:cubicBezTo>
                    <a:pt x="53" y="15"/>
                    <a:pt x="52" y="15"/>
                    <a:pt x="51" y="16"/>
                  </a:cubicBezTo>
                  <a:cubicBezTo>
                    <a:pt x="49" y="17"/>
                    <a:pt x="47" y="18"/>
                    <a:pt x="45" y="19"/>
                  </a:cubicBezTo>
                  <a:cubicBezTo>
                    <a:pt x="43" y="21"/>
                    <a:pt x="40" y="23"/>
                    <a:pt x="39" y="25"/>
                  </a:cubicBezTo>
                  <a:cubicBezTo>
                    <a:pt x="38" y="26"/>
                    <a:pt x="37" y="27"/>
                    <a:pt x="37" y="28"/>
                  </a:cubicBezTo>
                  <a:cubicBezTo>
                    <a:pt x="37" y="29"/>
                    <a:pt x="37" y="29"/>
                    <a:pt x="37" y="30"/>
                  </a:cubicBezTo>
                  <a:cubicBezTo>
                    <a:pt x="38" y="31"/>
                    <a:pt x="38" y="32"/>
                    <a:pt x="39" y="33"/>
                  </a:cubicBezTo>
                  <a:cubicBezTo>
                    <a:pt x="40" y="34"/>
                    <a:pt x="42" y="35"/>
                    <a:pt x="43" y="36"/>
                  </a:cubicBezTo>
                  <a:cubicBezTo>
                    <a:pt x="45" y="36"/>
                    <a:pt x="47" y="37"/>
                    <a:pt x="48" y="38"/>
                  </a:cubicBezTo>
                  <a:cubicBezTo>
                    <a:pt x="51" y="39"/>
                    <a:pt x="53" y="39"/>
                    <a:pt x="56" y="40"/>
                  </a:cubicBezTo>
                  <a:cubicBezTo>
                    <a:pt x="57" y="40"/>
                    <a:pt x="57" y="41"/>
                    <a:pt x="58" y="41"/>
                  </a:cubicBezTo>
                  <a:cubicBezTo>
                    <a:pt x="62" y="41"/>
                    <a:pt x="65" y="41"/>
                    <a:pt x="68" y="41"/>
                  </a:cubicBezTo>
                  <a:cubicBezTo>
                    <a:pt x="73" y="42"/>
                    <a:pt x="78" y="42"/>
                    <a:pt x="82" y="42"/>
                  </a:cubicBezTo>
                  <a:cubicBezTo>
                    <a:pt x="88" y="42"/>
                    <a:pt x="93" y="42"/>
                    <a:pt x="99" y="41"/>
                  </a:cubicBezTo>
                  <a:cubicBezTo>
                    <a:pt x="104" y="40"/>
                    <a:pt x="109" y="40"/>
                    <a:pt x="114" y="39"/>
                  </a:cubicBezTo>
                  <a:cubicBezTo>
                    <a:pt x="116" y="39"/>
                    <a:pt x="118" y="39"/>
                    <a:pt x="120" y="39"/>
                  </a:cubicBezTo>
                  <a:cubicBezTo>
                    <a:pt x="124" y="38"/>
                    <a:pt x="129" y="37"/>
                    <a:pt x="133" y="36"/>
                  </a:cubicBezTo>
                  <a:cubicBezTo>
                    <a:pt x="136" y="36"/>
                    <a:pt x="140" y="35"/>
                    <a:pt x="143" y="34"/>
                  </a:cubicBezTo>
                  <a:cubicBezTo>
                    <a:pt x="146" y="32"/>
                    <a:pt x="149" y="31"/>
                    <a:pt x="152" y="28"/>
                  </a:cubicBezTo>
                  <a:cubicBezTo>
                    <a:pt x="153" y="27"/>
                    <a:pt x="154" y="27"/>
                    <a:pt x="154" y="25"/>
                  </a:cubicBezTo>
                  <a:cubicBezTo>
                    <a:pt x="155" y="24"/>
                    <a:pt x="155" y="23"/>
                    <a:pt x="155" y="21"/>
                  </a:cubicBezTo>
                  <a:cubicBezTo>
                    <a:pt x="155" y="21"/>
                    <a:pt x="155" y="20"/>
                    <a:pt x="155" y="20"/>
                  </a:cubicBezTo>
                  <a:cubicBezTo>
                    <a:pt x="154" y="19"/>
                    <a:pt x="153" y="18"/>
                    <a:pt x="152" y="17"/>
                  </a:cubicBezTo>
                  <a:cubicBezTo>
                    <a:pt x="150" y="16"/>
                    <a:pt x="149" y="15"/>
                    <a:pt x="147" y="15"/>
                  </a:cubicBezTo>
                  <a:cubicBezTo>
                    <a:pt x="143" y="13"/>
                    <a:pt x="139" y="12"/>
                    <a:pt x="136" y="11"/>
                  </a:cubicBezTo>
                  <a:cubicBezTo>
                    <a:pt x="134" y="10"/>
                    <a:pt x="131" y="10"/>
                    <a:pt x="129" y="9"/>
                  </a:cubicBezTo>
                  <a:cubicBezTo>
                    <a:pt x="123" y="8"/>
                    <a:pt x="117" y="8"/>
                    <a:pt x="111" y="8"/>
                  </a:cubicBezTo>
                  <a:close/>
                  <a:moveTo>
                    <a:pt x="87" y="139"/>
                  </a:moveTo>
                  <a:cubicBezTo>
                    <a:pt x="87" y="139"/>
                    <a:pt x="87" y="138"/>
                    <a:pt x="87" y="138"/>
                  </a:cubicBezTo>
                  <a:cubicBezTo>
                    <a:pt x="90" y="133"/>
                    <a:pt x="92" y="128"/>
                    <a:pt x="95" y="123"/>
                  </a:cubicBezTo>
                  <a:cubicBezTo>
                    <a:pt x="98" y="117"/>
                    <a:pt x="102" y="111"/>
                    <a:pt x="105" y="105"/>
                  </a:cubicBezTo>
                  <a:cubicBezTo>
                    <a:pt x="107" y="102"/>
                    <a:pt x="109" y="98"/>
                    <a:pt x="112" y="95"/>
                  </a:cubicBezTo>
                  <a:cubicBezTo>
                    <a:pt x="113" y="93"/>
                    <a:pt x="114" y="90"/>
                    <a:pt x="116" y="88"/>
                  </a:cubicBezTo>
                  <a:cubicBezTo>
                    <a:pt x="116" y="87"/>
                    <a:pt x="116" y="87"/>
                    <a:pt x="117" y="87"/>
                  </a:cubicBezTo>
                  <a:cubicBezTo>
                    <a:pt x="118" y="87"/>
                    <a:pt x="119" y="89"/>
                    <a:pt x="119" y="90"/>
                  </a:cubicBezTo>
                  <a:cubicBezTo>
                    <a:pt x="118" y="90"/>
                    <a:pt x="118" y="91"/>
                    <a:pt x="118" y="91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6" y="91"/>
                    <a:pt x="116" y="92"/>
                    <a:pt x="115" y="93"/>
                  </a:cubicBezTo>
                  <a:cubicBezTo>
                    <a:pt x="114" y="94"/>
                    <a:pt x="113" y="96"/>
                    <a:pt x="112" y="97"/>
                  </a:cubicBezTo>
                  <a:cubicBezTo>
                    <a:pt x="108" y="103"/>
                    <a:pt x="105" y="110"/>
                    <a:pt x="101" y="116"/>
                  </a:cubicBezTo>
                  <a:cubicBezTo>
                    <a:pt x="97" y="123"/>
                    <a:pt x="93" y="131"/>
                    <a:pt x="89" y="138"/>
                  </a:cubicBezTo>
                  <a:cubicBezTo>
                    <a:pt x="89" y="138"/>
                    <a:pt x="89" y="139"/>
                    <a:pt x="89" y="139"/>
                  </a:cubicBezTo>
                  <a:cubicBezTo>
                    <a:pt x="90" y="139"/>
                    <a:pt x="92" y="139"/>
                    <a:pt x="93" y="139"/>
                  </a:cubicBezTo>
                  <a:cubicBezTo>
                    <a:pt x="94" y="139"/>
                    <a:pt x="94" y="139"/>
                    <a:pt x="94" y="139"/>
                  </a:cubicBezTo>
                  <a:cubicBezTo>
                    <a:pt x="95" y="138"/>
                    <a:pt x="95" y="137"/>
                    <a:pt x="96" y="136"/>
                  </a:cubicBezTo>
                  <a:cubicBezTo>
                    <a:pt x="98" y="132"/>
                    <a:pt x="99" y="129"/>
                    <a:pt x="101" y="125"/>
                  </a:cubicBezTo>
                  <a:cubicBezTo>
                    <a:pt x="105" y="119"/>
                    <a:pt x="109" y="112"/>
                    <a:pt x="113" y="105"/>
                  </a:cubicBezTo>
                  <a:cubicBezTo>
                    <a:pt x="115" y="101"/>
                    <a:pt x="117" y="97"/>
                    <a:pt x="120" y="92"/>
                  </a:cubicBezTo>
                  <a:cubicBezTo>
                    <a:pt x="121" y="91"/>
                    <a:pt x="122" y="89"/>
                    <a:pt x="123" y="88"/>
                  </a:cubicBezTo>
                  <a:cubicBezTo>
                    <a:pt x="123" y="88"/>
                    <a:pt x="123" y="87"/>
                    <a:pt x="123" y="87"/>
                  </a:cubicBezTo>
                  <a:cubicBezTo>
                    <a:pt x="118" y="87"/>
                    <a:pt x="114" y="87"/>
                    <a:pt x="109" y="86"/>
                  </a:cubicBezTo>
                  <a:cubicBezTo>
                    <a:pt x="109" y="87"/>
                    <a:pt x="109" y="87"/>
                    <a:pt x="110" y="87"/>
                  </a:cubicBezTo>
                  <a:cubicBezTo>
                    <a:pt x="110" y="88"/>
                    <a:pt x="110" y="89"/>
                    <a:pt x="109" y="90"/>
                  </a:cubicBezTo>
                  <a:cubicBezTo>
                    <a:pt x="108" y="91"/>
                    <a:pt x="107" y="92"/>
                    <a:pt x="106" y="94"/>
                  </a:cubicBezTo>
                  <a:cubicBezTo>
                    <a:pt x="105" y="96"/>
                    <a:pt x="104" y="97"/>
                    <a:pt x="103" y="99"/>
                  </a:cubicBezTo>
                  <a:cubicBezTo>
                    <a:pt x="100" y="106"/>
                    <a:pt x="95" y="113"/>
                    <a:pt x="91" y="120"/>
                  </a:cubicBezTo>
                  <a:cubicBezTo>
                    <a:pt x="89" y="125"/>
                    <a:pt x="85" y="130"/>
                    <a:pt x="83" y="135"/>
                  </a:cubicBezTo>
                  <a:cubicBezTo>
                    <a:pt x="82" y="136"/>
                    <a:pt x="82" y="137"/>
                    <a:pt x="81" y="138"/>
                  </a:cubicBezTo>
                  <a:cubicBezTo>
                    <a:pt x="81" y="138"/>
                    <a:pt x="81" y="138"/>
                    <a:pt x="81" y="139"/>
                  </a:cubicBezTo>
                  <a:cubicBezTo>
                    <a:pt x="83" y="139"/>
                    <a:pt x="85" y="139"/>
                    <a:pt x="87" y="139"/>
                  </a:cubicBezTo>
                  <a:close/>
                  <a:moveTo>
                    <a:pt x="24" y="244"/>
                  </a:moveTo>
                  <a:cubicBezTo>
                    <a:pt x="24" y="244"/>
                    <a:pt x="24" y="244"/>
                    <a:pt x="24" y="244"/>
                  </a:cubicBezTo>
                  <a:cubicBezTo>
                    <a:pt x="24" y="243"/>
                    <a:pt x="24" y="243"/>
                    <a:pt x="23" y="243"/>
                  </a:cubicBezTo>
                  <a:cubicBezTo>
                    <a:pt x="22" y="241"/>
                    <a:pt x="21" y="240"/>
                    <a:pt x="20" y="238"/>
                  </a:cubicBezTo>
                  <a:cubicBezTo>
                    <a:pt x="20" y="237"/>
                    <a:pt x="19" y="236"/>
                    <a:pt x="19" y="235"/>
                  </a:cubicBezTo>
                  <a:cubicBezTo>
                    <a:pt x="16" y="229"/>
                    <a:pt x="13" y="222"/>
                    <a:pt x="12" y="216"/>
                  </a:cubicBezTo>
                  <a:cubicBezTo>
                    <a:pt x="11" y="213"/>
                    <a:pt x="11" y="210"/>
                    <a:pt x="10" y="207"/>
                  </a:cubicBezTo>
                  <a:cubicBezTo>
                    <a:pt x="10" y="204"/>
                    <a:pt x="9" y="202"/>
                    <a:pt x="9" y="199"/>
                  </a:cubicBezTo>
                  <a:cubicBezTo>
                    <a:pt x="9" y="195"/>
                    <a:pt x="9" y="191"/>
                    <a:pt x="9" y="187"/>
                  </a:cubicBezTo>
                  <a:cubicBezTo>
                    <a:pt x="9" y="184"/>
                    <a:pt x="9" y="180"/>
                    <a:pt x="10" y="176"/>
                  </a:cubicBezTo>
                  <a:cubicBezTo>
                    <a:pt x="10" y="173"/>
                    <a:pt x="10" y="170"/>
                    <a:pt x="11" y="168"/>
                  </a:cubicBezTo>
                  <a:cubicBezTo>
                    <a:pt x="11" y="164"/>
                    <a:pt x="12" y="161"/>
                    <a:pt x="12" y="158"/>
                  </a:cubicBezTo>
                  <a:cubicBezTo>
                    <a:pt x="13" y="155"/>
                    <a:pt x="13" y="152"/>
                    <a:pt x="14" y="149"/>
                  </a:cubicBezTo>
                  <a:cubicBezTo>
                    <a:pt x="14" y="149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9"/>
                  </a:cubicBezTo>
                  <a:cubicBezTo>
                    <a:pt x="12" y="151"/>
                    <a:pt x="11" y="154"/>
                    <a:pt x="10" y="156"/>
                  </a:cubicBezTo>
                  <a:cubicBezTo>
                    <a:pt x="8" y="160"/>
                    <a:pt x="7" y="164"/>
                    <a:pt x="6" y="168"/>
                  </a:cubicBezTo>
                  <a:cubicBezTo>
                    <a:pt x="5" y="173"/>
                    <a:pt x="4" y="177"/>
                    <a:pt x="4" y="181"/>
                  </a:cubicBezTo>
                  <a:cubicBezTo>
                    <a:pt x="4" y="187"/>
                    <a:pt x="3" y="194"/>
                    <a:pt x="4" y="200"/>
                  </a:cubicBezTo>
                  <a:cubicBezTo>
                    <a:pt x="4" y="204"/>
                    <a:pt x="5" y="208"/>
                    <a:pt x="6" y="212"/>
                  </a:cubicBezTo>
                  <a:cubicBezTo>
                    <a:pt x="8" y="217"/>
                    <a:pt x="10" y="222"/>
                    <a:pt x="12" y="227"/>
                  </a:cubicBezTo>
                  <a:cubicBezTo>
                    <a:pt x="13" y="229"/>
                    <a:pt x="14" y="231"/>
                    <a:pt x="16" y="233"/>
                  </a:cubicBezTo>
                  <a:cubicBezTo>
                    <a:pt x="17" y="236"/>
                    <a:pt x="19" y="238"/>
                    <a:pt x="20" y="240"/>
                  </a:cubicBezTo>
                  <a:cubicBezTo>
                    <a:pt x="21" y="241"/>
                    <a:pt x="23" y="242"/>
                    <a:pt x="24" y="244"/>
                  </a:cubicBezTo>
                  <a:close/>
                  <a:moveTo>
                    <a:pt x="103" y="86"/>
                  </a:moveTo>
                  <a:cubicBezTo>
                    <a:pt x="103" y="87"/>
                    <a:pt x="103" y="87"/>
                    <a:pt x="103" y="88"/>
                  </a:cubicBezTo>
                  <a:cubicBezTo>
                    <a:pt x="103" y="88"/>
                    <a:pt x="103" y="88"/>
                    <a:pt x="102" y="88"/>
                  </a:cubicBezTo>
                  <a:cubicBezTo>
                    <a:pt x="102" y="88"/>
                    <a:pt x="101" y="89"/>
                    <a:pt x="101" y="89"/>
                  </a:cubicBezTo>
                  <a:cubicBezTo>
                    <a:pt x="100" y="90"/>
                    <a:pt x="99" y="91"/>
                    <a:pt x="99" y="92"/>
                  </a:cubicBezTo>
                  <a:cubicBezTo>
                    <a:pt x="97" y="94"/>
                    <a:pt x="96" y="97"/>
                    <a:pt x="94" y="99"/>
                  </a:cubicBezTo>
                  <a:cubicBezTo>
                    <a:pt x="88" y="109"/>
                    <a:pt x="82" y="119"/>
                    <a:pt x="77" y="129"/>
                  </a:cubicBezTo>
                  <a:cubicBezTo>
                    <a:pt x="75" y="131"/>
                    <a:pt x="74" y="133"/>
                    <a:pt x="73" y="136"/>
                  </a:cubicBezTo>
                  <a:cubicBezTo>
                    <a:pt x="73" y="137"/>
                    <a:pt x="73" y="137"/>
                    <a:pt x="72" y="138"/>
                  </a:cubicBezTo>
                  <a:cubicBezTo>
                    <a:pt x="75" y="138"/>
                    <a:pt x="77" y="138"/>
                    <a:pt x="79" y="139"/>
                  </a:cubicBezTo>
                  <a:cubicBezTo>
                    <a:pt x="79" y="137"/>
                    <a:pt x="80" y="136"/>
                    <a:pt x="81" y="135"/>
                  </a:cubicBezTo>
                  <a:cubicBezTo>
                    <a:pt x="82" y="132"/>
                    <a:pt x="84" y="130"/>
                    <a:pt x="85" y="127"/>
                  </a:cubicBezTo>
                  <a:cubicBezTo>
                    <a:pt x="90" y="119"/>
                    <a:pt x="94" y="111"/>
                    <a:pt x="99" y="103"/>
                  </a:cubicBezTo>
                  <a:cubicBezTo>
                    <a:pt x="101" y="99"/>
                    <a:pt x="104" y="95"/>
                    <a:pt x="106" y="90"/>
                  </a:cubicBezTo>
                  <a:cubicBezTo>
                    <a:pt x="106" y="89"/>
                    <a:pt x="106" y="89"/>
                    <a:pt x="106" y="88"/>
                  </a:cubicBezTo>
                  <a:cubicBezTo>
                    <a:pt x="107" y="87"/>
                    <a:pt x="107" y="87"/>
                    <a:pt x="107" y="86"/>
                  </a:cubicBezTo>
                  <a:cubicBezTo>
                    <a:pt x="106" y="86"/>
                    <a:pt x="104" y="86"/>
                    <a:pt x="103" y="86"/>
                  </a:cubicBezTo>
                  <a:close/>
                  <a:moveTo>
                    <a:pt x="131" y="87"/>
                  </a:moveTo>
                  <a:cubicBezTo>
                    <a:pt x="130" y="87"/>
                    <a:pt x="129" y="87"/>
                    <a:pt x="128" y="87"/>
                  </a:cubicBezTo>
                  <a:cubicBezTo>
                    <a:pt x="127" y="87"/>
                    <a:pt x="126" y="87"/>
                    <a:pt x="125" y="88"/>
                  </a:cubicBezTo>
                  <a:cubicBezTo>
                    <a:pt x="124" y="90"/>
                    <a:pt x="123" y="91"/>
                    <a:pt x="122" y="93"/>
                  </a:cubicBezTo>
                  <a:cubicBezTo>
                    <a:pt x="119" y="97"/>
                    <a:pt x="116" y="102"/>
                    <a:pt x="114" y="107"/>
                  </a:cubicBezTo>
                  <a:cubicBezTo>
                    <a:pt x="111" y="112"/>
                    <a:pt x="108" y="117"/>
                    <a:pt x="105" y="121"/>
                  </a:cubicBezTo>
                  <a:cubicBezTo>
                    <a:pt x="103" y="125"/>
                    <a:pt x="101" y="129"/>
                    <a:pt x="99" y="133"/>
                  </a:cubicBezTo>
                  <a:cubicBezTo>
                    <a:pt x="98" y="135"/>
                    <a:pt x="97" y="137"/>
                    <a:pt x="97" y="138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9" y="139"/>
                    <a:pt x="102" y="139"/>
                    <a:pt x="104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6" y="136"/>
                    <a:pt x="107" y="134"/>
                    <a:pt x="108" y="132"/>
                  </a:cubicBezTo>
                  <a:cubicBezTo>
                    <a:pt x="108" y="132"/>
                    <a:pt x="108" y="132"/>
                    <a:pt x="108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6" y="132"/>
                    <a:pt x="105" y="132"/>
                    <a:pt x="104" y="132"/>
                  </a:cubicBezTo>
                  <a:cubicBezTo>
                    <a:pt x="103" y="132"/>
                    <a:pt x="103" y="131"/>
                    <a:pt x="102" y="131"/>
                  </a:cubicBezTo>
                  <a:cubicBezTo>
                    <a:pt x="102" y="129"/>
                    <a:pt x="103" y="128"/>
                    <a:pt x="104" y="128"/>
                  </a:cubicBezTo>
                  <a:cubicBezTo>
                    <a:pt x="106" y="128"/>
                    <a:pt x="108" y="128"/>
                    <a:pt x="109" y="128"/>
                  </a:cubicBezTo>
                  <a:cubicBezTo>
                    <a:pt x="110" y="128"/>
                    <a:pt x="110" y="128"/>
                    <a:pt x="110" y="127"/>
                  </a:cubicBezTo>
                  <a:cubicBezTo>
                    <a:pt x="111" y="125"/>
                    <a:pt x="112" y="124"/>
                    <a:pt x="113" y="122"/>
                  </a:cubicBezTo>
                  <a:cubicBezTo>
                    <a:pt x="117" y="112"/>
                    <a:pt x="122" y="104"/>
                    <a:pt x="127" y="95"/>
                  </a:cubicBezTo>
                  <a:cubicBezTo>
                    <a:pt x="128" y="94"/>
                    <a:pt x="128" y="93"/>
                    <a:pt x="129" y="92"/>
                  </a:cubicBezTo>
                  <a:cubicBezTo>
                    <a:pt x="129" y="92"/>
                    <a:pt x="129" y="92"/>
                    <a:pt x="129" y="91"/>
                  </a:cubicBezTo>
                  <a:cubicBezTo>
                    <a:pt x="128" y="92"/>
                    <a:pt x="128" y="92"/>
                    <a:pt x="127" y="92"/>
                  </a:cubicBezTo>
                  <a:cubicBezTo>
                    <a:pt x="127" y="92"/>
                    <a:pt x="126" y="91"/>
                    <a:pt x="126" y="90"/>
                  </a:cubicBezTo>
                  <a:cubicBezTo>
                    <a:pt x="126" y="90"/>
                    <a:pt x="127" y="89"/>
                    <a:pt x="127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9" y="89"/>
                    <a:pt x="130" y="89"/>
                    <a:pt x="130" y="89"/>
                  </a:cubicBezTo>
                  <a:cubicBezTo>
                    <a:pt x="131" y="89"/>
                    <a:pt x="131" y="88"/>
                    <a:pt x="131" y="87"/>
                  </a:cubicBezTo>
                  <a:close/>
                  <a:moveTo>
                    <a:pt x="127" y="115"/>
                  </a:moveTo>
                  <a:cubicBezTo>
                    <a:pt x="129" y="114"/>
                    <a:pt x="131" y="114"/>
                    <a:pt x="133" y="113"/>
                  </a:cubicBezTo>
                  <a:cubicBezTo>
                    <a:pt x="134" y="113"/>
                    <a:pt x="134" y="113"/>
                    <a:pt x="135" y="112"/>
                  </a:cubicBezTo>
                  <a:cubicBezTo>
                    <a:pt x="137" y="108"/>
                    <a:pt x="139" y="104"/>
                    <a:pt x="141" y="99"/>
                  </a:cubicBezTo>
                  <a:cubicBezTo>
                    <a:pt x="142" y="98"/>
                    <a:pt x="143" y="96"/>
                    <a:pt x="144" y="94"/>
                  </a:cubicBezTo>
                  <a:cubicBezTo>
                    <a:pt x="144" y="94"/>
                    <a:pt x="144" y="93"/>
                    <a:pt x="144" y="93"/>
                  </a:cubicBezTo>
                  <a:cubicBezTo>
                    <a:pt x="144" y="93"/>
                    <a:pt x="144" y="93"/>
                    <a:pt x="145" y="92"/>
                  </a:cubicBezTo>
                  <a:cubicBezTo>
                    <a:pt x="146" y="92"/>
                    <a:pt x="148" y="93"/>
                    <a:pt x="148" y="94"/>
                  </a:cubicBezTo>
                  <a:cubicBezTo>
                    <a:pt x="148" y="95"/>
                    <a:pt x="148" y="95"/>
                    <a:pt x="147" y="95"/>
                  </a:cubicBezTo>
                  <a:cubicBezTo>
                    <a:pt x="147" y="95"/>
                    <a:pt x="146" y="96"/>
                    <a:pt x="146" y="96"/>
                  </a:cubicBezTo>
                  <a:cubicBezTo>
                    <a:pt x="145" y="97"/>
                    <a:pt x="144" y="98"/>
                    <a:pt x="144" y="99"/>
                  </a:cubicBezTo>
                  <a:cubicBezTo>
                    <a:pt x="142" y="103"/>
                    <a:pt x="139" y="107"/>
                    <a:pt x="137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9" y="112"/>
                    <a:pt x="141" y="111"/>
                    <a:pt x="143" y="110"/>
                  </a:cubicBezTo>
                  <a:cubicBezTo>
                    <a:pt x="143" y="110"/>
                    <a:pt x="144" y="110"/>
                    <a:pt x="144" y="109"/>
                  </a:cubicBezTo>
                  <a:cubicBezTo>
                    <a:pt x="145" y="108"/>
                    <a:pt x="146" y="106"/>
                    <a:pt x="147" y="104"/>
                  </a:cubicBezTo>
                  <a:cubicBezTo>
                    <a:pt x="148" y="102"/>
                    <a:pt x="150" y="99"/>
                    <a:pt x="151" y="96"/>
                  </a:cubicBezTo>
                  <a:cubicBezTo>
                    <a:pt x="152" y="95"/>
                    <a:pt x="152" y="94"/>
                    <a:pt x="153" y="93"/>
                  </a:cubicBezTo>
                  <a:cubicBezTo>
                    <a:pt x="152" y="93"/>
                    <a:pt x="152" y="92"/>
                    <a:pt x="152" y="92"/>
                  </a:cubicBezTo>
                  <a:cubicBezTo>
                    <a:pt x="150" y="91"/>
                    <a:pt x="147" y="91"/>
                    <a:pt x="145" y="90"/>
                  </a:cubicBezTo>
                  <a:cubicBezTo>
                    <a:pt x="144" y="90"/>
                    <a:pt x="144" y="90"/>
                    <a:pt x="143" y="90"/>
                  </a:cubicBezTo>
                  <a:cubicBezTo>
                    <a:pt x="142" y="90"/>
                    <a:pt x="141" y="90"/>
                    <a:pt x="140" y="90"/>
                  </a:cubicBezTo>
                  <a:cubicBezTo>
                    <a:pt x="140" y="91"/>
                    <a:pt x="140" y="92"/>
                    <a:pt x="139" y="93"/>
                  </a:cubicBezTo>
                  <a:cubicBezTo>
                    <a:pt x="139" y="93"/>
                    <a:pt x="138" y="94"/>
                    <a:pt x="138" y="94"/>
                  </a:cubicBezTo>
                  <a:cubicBezTo>
                    <a:pt x="138" y="94"/>
                    <a:pt x="137" y="95"/>
                    <a:pt x="137" y="95"/>
                  </a:cubicBezTo>
                  <a:cubicBezTo>
                    <a:pt x="134" y="101"/>
                    <a:pt x="131" y="108"/>
                    <a:pt x="127" y="114"/>
                  </a:cubicBezTo>
                  <a:cubicBezTo>
                    <a:pt x="127" y="114"/>
                    <a:pt x="127" y="114"/>
                    <a:pt x="127" y="115"/>
                  </a:cubicBezTo>
                  <a:close/>
                  <a:moveTo>
                    <a:pt x="70" y="137"/>
                  </a:moveTo>
                  <a:cubicBezTo>
                    <a:pt x="71" y="135"/>
                    <a:pt x="72" y="133"/>
                    <a:pt x="73" y="131"/>
                  </a:cubicBezTo>
                  <a:cubicBezTo>
                    <a:pt x="80" y="119"/>
                    <a:pt x="87" y="107"/>
                    <a:pt x="95" y="95"/>
                  </a:cubicBezTo>
                  <a:cubicBezTo>
                    <a:pt x="96" y="92"/>
                    <a:pt x="98" y="90"/>
                    <a:pt x="99" y="87"/>
                  </a:cubicBezTo>
                  <a:cubicBezTo>
                    <a:pt x="99" y="87"/>
                    <a:pt x="99" y="87"/>
                    <a:pt x="100" y="86"/>
                  </a:cubicBezTo>
                  <a:cubicBezTo>
                    <a:pt x="98" y="86"/>
                    <a:pt x="95" y="86"/>
                    <a:pt x="94" y="86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8"/>
                    <a:pt x="94" y="88"/>
                    <a:pt x="94" y="89"/>
                  </a:cubicBezTo>
                  <a:cubicBezTo>
                    <a:pt x="92" y="90"/>
                    <a:pt x="91" y="91"/>
                    <a:pt x="90" y="93"/>
                  </a:cubicBezTo>
                  <a:cubicBezTo>
                    <a:pt x="89" y="95"/>
                    <a:pt x="88" y="97"/>
                    <a:pt x="87" y="98"/>
                  </a:cubicBezTo>
                  <a:cubicBezTo>
                    <a:pt x="83" y="105"/>
                    <a:pt x="79" y="112"/>
                    <a:pt x="75" y="118"/>
                  </a:cubicBezTo>
                  <a:cubicBezTo>
                    <a:pt x="73" y="122"/>
                    <a:pt x="71" y="126"/>
                    <a:pt x="69" y="130"/>
                  </a:cubicBezTo>
                  <a:cubicBezTo>
                    <a:pt x="68" y="132"/>
                    <a:pt x="67" y="134"/>
                    <a:pt x="66" y="136"/>
                  </a:cubicBezTo>
                  <a:cubicBezTo>
                    <a:pt x="66" y="136"/>
                    <a:pt x="66" y="136"/>
                    <a:pt x="66" y="137"/>
                  </a:cubicBezTo>
                  <a:cubicBezTo>
                    <a:pt x="67" y="137"/>
                    <a:pt x="68" y="137"/>
                    <a:pt x="69" y="137"/>
                  </a:cubicBezTo>
                  <a:cubicBezTo>
                    <a:pt x="69" y="137"/>
                    <a:pt x="70" y="137"/>
                    <a:pt x="70" y="137"/>
                  </a:cubicBezTo>
                  <a:close/>
                  <a:moveTo>
                    <a:pt x="57" y="135"/>
                  </a:moveTo>
                  <a:cubicBezTo>
                    <a:pt x="57" y="135"/>
                    <a:pt x="57" y="135"/>
                    <a:pt x="57" y="135"/>
                  </a:cubicBezTo>
                  <a:cubicBezTo>
                    <a:pt x="57" y="134"/>
                    <a:pt x="57" y="134"/>
                    <a:pt x="58" y="134"/>
                  </a:cubicBezTo>
                  <a:cubicBezTo>
                    <a:pt x="62" y="125"/>
                    <a:pt x="66" y="117"/>
                    <a:pt x="71" y="109"/>
                  </a:cubicBezTo>
                  <a:cubicBezTo>
                    <a:pt x="74" y="104"/>
                    <a:pt x="77" y="100"/>
                    <a:pt x="79" y="96"/>
                  </a:cubicBezTo>
                  <a:cubicBezTo>
                    <a:pt x="81" y="94"/>
                    <a:pt x="83" y="91"/>
                    <a:pt x="84" y="88"/>
                  </a:cubicBezTo>
                  <a:cubicBezTo>
                    <a:pt x="84" y="88"/>
                    <a:pt x="84" y="87"/>
                    <a:pt x="85" y="87"/>
                  </a:cubicBezTo>
                  <a:cubicBezTo>
                    <a:pt x="83" y="87"/>
                    <a:pt x="81" y="87"/>
                    <a:pt x="79" y="88"/>
                  </a:cubicBezTo>
                  <a:cubicBezTo>
                    <a:pt x="79" y="88"/>
                    <a:pt x="80" y="88"/>
                    <a:pt x="80" y="88"/>
                  </a:cubicBezTo>
                  <a:cubicBezTo>
                    <a:pt x="80" y="89"/>
                    <a:pt x="79" y="89"/>
                    <a:pt x="79" y="90"/>
                  </a:cubicBezTo>
                  <a:cubicBezTo>
                    <a:pt x="77" y="91"/>
                    <a:pt x="76" y="92"/>
                    <a:pt x="75" y="94"/>
                  </a:cubicBezTo>
                  <a:cubicBezTo>
                    <a:pt x="74" y="95"/>
                    <a:pt x="73" y="96"/>
                    <a:pt x="72" y="98"/>
                  </a:cubicBezTo>
                  <a:cubicBezTo>
                    <a:pt x="69" y="104"/>
                    <a:pt x="65" y="110"/>
                    <a:pt x="61" y="116"/>
                  </a:cubicBezTo>
                  <a:cubicBezTo>
                    <a:pt x="58" y="122"/>
                    <a:pt x="55" y="127"/>
                    <a:pt x="53" y="133"/>
                  </a:cubicBezTo>
                  <a:cubicBezTo>
                    <a:pt x="52" y="133"/>
                    <a:pt x="52" y="133"/>
                    <a:pt x="52" y="134"/>
                  </a:cubicBezTo>
                  <a:cubicBezTo>
                    <a:pt x="54" y="134"/>
                    <a:pt x="55" y="135"/>
                    <a:pt x="57" y="135"/>
                  </a:cubicBezTo>
                  <a:close/>
                  <a:moveTo>
                    <a:pt x="89" y="86"/>
                  </a:moveTo>
                  <a:cubicBezTo>
                    <a:pt x="89" y="87"/>
                    <a:pt x="89" y="87"/>
                    <a:pt x="88" y="87"/>
                  </a:cubicBezTo>
                  <a:cubicBezTo>
                    <a:pt x="86" y="89"/>
                    <a:pt x="85" y="91"/>
                    <a:pt x="83" y="93"/>
                  </a:cubicBezTo>
                  <a:cubicBezTo>
                    <a:pt x="83" y="95"/>
                    <a:pt x="82" y="96"/>
                    <a:pt x="81" y="97"/>
                  </a:cubicBezTo>
                  <a:cubicBezTo>
                    <a:pt x="77" y="102"/>
                    <a:pt x="74" y="107"/>
                    <a:pt x="71" y="112"/>
                  </a:cubicBezTo>
                  <a:cubicBezTo>
                    <a:pt x="67" y="119"/>
                    <a:pt x="63" y="127"/>
                    <a:pt x="60" y="135"/>
                  </a:cubicBezTo>
                  <a:cubicBezTo>
                    <a:pt x="60" y="135"/>
                    <a:pt x="60" y="135"/>
                    <a:pt x="60" y="136"/>
                  </a:cubicBezTo>
                  <a:cubicBezTo>
                    <a:pt x="61" y="136"/>
                    <a:pt x="62" y="136"/>
                    <a:pt x="62" y="136"/>
                  </a:cubicBezTo>
                  <a:cubicBezTo>
                    <a:pt x="63" y="135"/>
                    <a:pt x="64" y="134"/>
                    <a:pt x="65" y="132"/>
                  </a:cubicBezTo>
                  <a:cubicBezTo>
                    <a:pt x="66" y="131"/>
                    <a:pt x="68" y="129"/>
                    <a:pt x="69" y="127"/>
                  </a:cubicBezTo>
                  <a:cubicBezTo>
                    <a:pt x="70" y="125"/>
                    <a:pt x="71" y="123"/>
                    <a:pt x="72" y="121"/>
                  </a:cubicBezTo>
                  <a:cubicBezTo>
                    <a:pt x="77" y="113"/>
                    <a:pt x="81" y="105"/>
                    <a:pt x="86" y="97"/>
                  </a:cubicBezTo>
                  <a:cubicBezTo>
                    <a:pt x="88" y="94"/>
                    <a:pt x="89" y="91"/>
                    <a:pt x="90" y="88"/>
                  </a:cubicBezTo>
                  <a:cubicBezTo>
                    <a:pt x="91" y="88"/>
                    <a:pt x="91" y="87"/>
                    <a:pt x="91" y="86"/>
                  </a:cubicBezTo>
                  <a:cubicBezTo>
                    <a:pt x="90" y="86"/>
                    <a:pt x="89" y="86"/>
                    <a:pt x="89" y="86"/>
                  </a:cubicBezTo>
                  <a:close/>
                  <a:moveTo>
                    <a:pt x="137" y="91"/>
                  </a:moveTo>
                  <a:cubicBezTo>
                    <a:pt x="135" y="91"/>
                    <a:pt x="134" y="91"/>
                    <a:pt x="132" y="91"/>
                  </a:cubicBezTo>
                  <a:cubicBezTo>
                    <a:pt x="132" y="91"/>
                    <a:pt x="132" y="91"/>
                    <a:pt x="132" y="92"/>
                  </a:cubicBezTo>
                  <a:cubicBezTo>
                    <a:pt x="131" y="93"/>
                    <a:pt x="130" y="93"/>
                    <a:pt x="130" y="94"/>
                  </a:cubicBezTo>
                  <a:cubicBezTo>
                    <a:pt x="128" y="98"/>
                    <a:pt x="125" y="102"/>
                    <a:pt x="123" y="105"/>
                  </a:cubicBezTo>
                  <a:cubicBezTo>
                    <a:pt x="122" y="108"/>
                    <a:pt x="120" y="110"/>
                    <a:pt x="119" y="113"/>
                  </a:cubicBezTo>
                  <a:cubicBezTo>
                    <a:pt x="117" y="118"/>
                    <a:pt x="115" y="123"/>
                    <a:pt x="112" y="127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4" y="128"/>
                    <a:pt x="116" y="128"/>
                    <a:pt x="117" y="128"/>
                  </a:cubicBezTo>
                  <a:cubicBezTo>
                    <a:pt x="118" y="128"/>
                    <a:pt x="118" y="127"/>
                    <a:pt x="118" y="127"/>
                  </a:cubicBezTo>
                  <a:cubicBezTo>
                    <a:pt x="120" y="124"/>
                    <a:pt x="121" y="121"/>
                    <a:pt x="123" y="119"/>
                  </a:cubicBezTo>
                  <a:cubicBezTo>
                    <a:pt x="123" y="119"/>
                    <a:pt x="123" y="118"/>
                    <a:pt x="123" y="118"/>
                  </a:cubicBezTo>
                  <a:cubicBezTo>
                    <a:pt x="123" y="118"/>
                    <a:pt x="123" y="118"/>
                    <a:pt x="122" y="118"/>
                  </a:cubicBezTo>
                  <a:cubicBezTo>
                    <a:pt x="122" y="118"/>
                    <a:pt x="121" y="119"/>
                    <a:pt x="120" y="119"/>
                  </a:cubicBezTo>
                  <a:cubicBezTo>
                    <a:pt x="119" y="119"/>
                    <a:pt x="118" y="118"/>
                    <a:pt x="118" y="117"/>
                  </a:cubicBezTo>
                  <a:cubicBezTo>
                    <a:pt x="118" y="116"/>
                    <a:pt x="118" y="116"/>
                    <a:pt x="119" y="116"/>
                  </a:cubicBezTo>
                  <a:cubicBezTo>
                    <a:pt x="121" y="115"/>
                    <a:pt x="122" y="115"/>
                    <a:pt x="124" y="115"/>
                  </a:cubicBezTo>
                  <a:cubicBezTo>
                    <a:pt x="125" y="115"/>
                    <a:pt x="125" y="115"/>
                    <a:pt x="125" y="114"/>
                  </a:cubicBezTo>
                  <a:cubicBezTo>
                    <a:pt x="128" y="108"/>
                    <a:pt x="131" y="103"/>
                    <a:pt x="134" y="97"/>
                  </a:cubicBezTo>
                  <a:cubicBezTo>
                    <a:pt x="135" y="96"/>
                    <a:pt x="136" y="94"/>
                    <a:pt x="136" y="93"/>
                  </a:cubicBezTo>
                  <a:cubicBezTo>
                    <a:pt x="137" y="93"/>
                    <a:pt x="137" y="92"/>
                    <a:pt x="137" y="91"/>
                  </a:cubicBezTo>
                  <a:close/>
                  <a:moveTo>
                    <a:pt x="50" y="133"/>
                  </a:moveTo>
                  <a:cubicBezTo>
                    <a:pt x="51" y="131"/>
                    <a:pt x="52" y="129"/>
                    <a:pt x="53" y="127"/>
                  </a:cubicBezTo>
                  <a:cubicBezTo>
                    <a:pt x="58" y="119"/>
                    <a:pt x="62" y="112"/>
                    <a:pt x="67" y="104"/>
                  </a:cubicBezTo>
                  <a:cubicBezTo>
                    <a:pt x="69" y="99"/>
                    <a:pt x="72" y="95"/>
                    <a:pt x="75" y="91"/>
                  </a:cubicBezTo>
                  <a:cubicBezTo>
                    <a:pt x="75" y="90"/>
                    <a:pt x="75" y="89"/>
                    <a:pt x="76" y="89"/>
                  </a:cubicBezTo>
                  <a:cubicBezTo>
                    <a:pt x="74" y="89"/>
                    <a:pt x="72" y="89"/>
                    <a:pt x="71" y="90"/>
                  </a:cubicBezTo>
                  <a:cubicBezTo>
                    <a:pt x="71" y="91"/>
                    <a:pt x="71" y="91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8" y="94"/>
                    <a:pt x="68" y="94"/>
                    <a:pt x="67" y="95"/>
                  </a:cubicBezTo>
                  <a:cubicBezTo>
                    <a:pt x="65" y="99"/>
                    <a:pt x="62" y="103"/>
                    <a:pt x="60" y="107"/>
                  </a:cubicBezTo>
                  <a:cubicBezTo>
                    <a:pt x="58" y="110"/>
                    <a:pt x="56" y="114"/>
                    <a:pt x="54" y="117"/>
                  </a:cubicBezTo>
                  <a:cubicBezTo>
                    <a:pt x="51" y="122"/>
                    <a:pt x="49" y="127"/>
                    <a:pt x="47" y="131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8" y="132"/>
                    <a:pt x="49" y="133"/>
                    <a:pt x="50" y="133"/>
                  </a:cubicBezTo>
                  <a:close/>
                  <a:moveTo>
                    <a:pt x="44" y="131"/>
                  </a:moveTo>
                  <a:cubicBezTo>
                    <a:pt x="44" y="131"/>
                    <a:pt x="44" y="131"/>
                    <a:pt x="44" y="131"/>
                  </a:cubicBezTo>
                  <a:cubicBezTo>
                    <a:pt x="46" y="128"/>
                    <a:pt x="48" y="125"/>
                    <a:pt x="49" y="122"/>
                  </a:cubicBezTo>
                  <a:cubicBezTo>
                    <a:pt x="52" y="116"/>
                    <a:pt x="55" y="110"/>
                    <a:pt x="59" y="105"/>
                  </a:cubicBezTo>
                  <a:cubicBezTo>
                    <a:pt x="61" y="101"/>
                    <a:pt x="63" y="98"/>
                    <a:pt x="66" y="94"/>
                  </a:cubicBezTo>
                  <a:cubicBezTo>
                    <a:pt x="66" y="93"/>
                    <a:pt x="67" y="92"/>
                    <a:pt x="67" y="91"/>
                  </a:cubicBezTo>
                  <a:cubicBezTo>
                    <a:pt x="65" y="91"/>
                    <a:pt x="64" y="92"/>
                    <a:pt x="63" y="92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1" y="94"/>
                    <a:pt x="60" y="95"/>
                    <a:pt x="59" y="97"/>
                  </a:cubicBezTo>
                  <a:cubicBezTo>
                    <a:pt x="57" y="100"/>
                    <a:pt x="55" y="104"/>
                    <a:pt x="52" y="107"/>
                  </a:cubicBezTo>
                  <a:cubicBezTo>
                    <a:pt x="51" y="110"/>
                    <a:pt x="49" y="113"/>
                    <a:pt x="48" y="116"/>
                  </a:cubicBezTo>
                  <a:cubicBezTo>
                    <a:pt x="47" y="118"/>
                    <a:pt x="46" y="119"/>
                    <a:pt x="46" y="120"/>
                  </a:cubicBezTo>
                  <a:cubicBezTo>
                    <a:pt x="45" y="123"/>
                    <a:pt x="44" y="126"/>
                    <a:pt x="43" y="129"/>
                  </a:cubicBezTo>
                  <a:cubicBezTo>
                    <a:pt x="43" y="129"/>
                    <a:pt x="42" y="130"/>
                    <a:pt x="42" y="130"/>
                  </a:cubicBezTo>
                  <a:cubicBezTo>
                    <a:pt x="43" y="130"/>
                    <a:pt x="44" y="131"/>
                    <a:pt x="44" y="131"/>
                  </a:cubicBezTo>
                  <a:close/>
                  <a:moveTo>
                    <a:pt x="34" y="98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6" y="97"/>
                    <a:pt x="37" y="95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2"/>
                    <a:pt x="41" y="90"/>
                    <a:pt x="41" y="88"/>
                  </a:cubicBezTo>
                  <a:cubicBezTo>
                    <a:pt x="41" y="86"/>
                    <a:pt x="41" y="84"/>
                    <a:pt x="41" y="82"/>
                  </a:cubicBezTo>
                  <a:cubicBezTo>
                    <a:pt x="41" y="80"/>
                    <a:pt x="41" y="78"/>
                    <a:pt x="40" y="76"/>
                  </a:cubicBezTo>
                  <a:cubicBezTo>
                    <a:pt x="40" y="72"/>
                    <a:pt x="40" y="69"/>
                    <a:pt x="39" y="65"/>
                  </a:cubicBezTo>
                  <a:cubicBezTo>
                    <a:pt x="39" y="63"/>
                    <a:pt x="38" y="61"/>
                    <a:pt x="38" y="59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4"/>
                    <a:pt x="36" y="53"/>
                    <a:pt x="36" y="52"/>
                  </a:cubicBezTo>
                  <a:cubicBezTo>
                    <a:pt x="36" y="51"/>
                    <a:pt x="36" y="50"/>
                    <a:pt x="36" y="4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2"/>
                    <a:pt x="36" y="55"/>
                    <a:pt x="36" y="57"/>
                  </a:cubicBezTo>
                  <a:cubicBezTo>
                    <a:pt x="36" y="63"/>
                    <a:pt x="37" y="70"/>
                    <a:pt x="36" y="77"/>
                  </a:cubicBezTo>
                  <a:cubicBezTo>
                    <a:pt x="36" y="82"/>
                    <a:pt x="35" y="88"/>
                    <a:pt x="34" y="94"/>
                  </a:cubicBezTo>
                  <a:cubicBezTo>
                    <a:pt x="34" y="95"/>
                    <a:pt x="34" y="97"/>
                    <a:pt x="34" y="98"/>
                  </a:cubicBezTo>
                  <a:close/>
                  <a:moveTo>
                    <a:pt x="102" y="151"/>
                  </a:moveTo>
                  <a:cubicBezTo>
                    <a:pt x="100" y="151"/>
                    <a:pt x="97" y="151"/>
                    <a:pt x="95" y="151"/>
                  </a:cubicBezTo>
                  <a:cubicBezTo>
                    <a:pt x="92" y="150"/>
                    <a:pt x="89" y="150"/>
                    <a:pt x="86" y="150"/>
                  </a:cubicBezTo>
                  <a:cubicBezTo>
                    <a:pt x="85" y="150"/>
                    <a:pt x="85" y="150"/>
                    <a:pt x="84" y="150"/>
                  </a:cubicBezTo>
                  <a:cubicBezTo>
                    <a:pt x="83" y="149"/>
                    <a:pt x="81" y="150"/>
                    <a:pt x="80" y="149"/>
                  </a:cubicBezTo>
                  <a:cubicBezTo>
                    <a:pt x="80" y="149"/>
                    <a:pt x="79" y="149"/>
                    <a:pt x="79" y="149"/>
                  </a:cubicBezTo>
                  <a:cubicBezTo>
                    <a:pt x="76" y="148"/>
                    <a:pt x="73" y="148"/>
                    <a:pt x="69" y="147"/>
                  </a:cubicBezTo>
                  <a:cubicBezTo>
                    <a:pt x="69" y="147"/>
                    <a:pt x="69" y="147"/>
                    <a:pt x="68" y="147"/>
                  </a:cubicBezTo>
                  <a:cubicBezTo>
                    <a:pt x="68" y="147"/>
                    <a:pt x="67" y="147"/>
                    <a:pt x="67" y="147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0" y="145"/>
                    <a:pt x="55" y="144"/>
                    <a:pt x="51" y="142"/>
                  </a:cubicBezTo>
                  <a:cubicBezTo>
                    <a:pt x="50" y="142"/>
                    <a:pt x="50" y="141"/>
                    <a:pt x="49" y="141"/>
                  </a:cubicBezTo>
                  <a:cubicBezTo>
                    <a:pt x="49" y="142"/>
                    <a:pt x="48" y="142"/>
                    <a:pt x="47" y="142"/>
                  </a:cubicBezTo>
                  <a:cubicBezTo>
                    <a:pt x="46" y="141"/>
                    <a:pt x="46" y="140"/>
                    <a:pt x="46" y="139"/>
                  </a:cubicBezTo>
                  <a:cubicBezTo>
                    <a:pt x="45" y="139"/>
                    <a:pt x="45" y="139"/>
                    <a:pt x="44" y="139"/>
                  </a:cubicBezTo>
                  <a:cubicBezTo>
                    <a:pt x="44" y="140"/>
                    <a:pt x="43" y="140"/>
                    <a:pt x="42" y="140"/>
                  </a:cubicBezTo>
                  <a:cubicBezTo>
                    <a:pt x="41" y="139"/>
                    <a:pt x="41" y="138"/>
                    <a:pt x="41" y="137"/>
                  </a:cubicBezTo>
                  <a:cubicBezTo>
                    <a:pt x="35" y="135"/>
                    <a:pt x="31" y="131"/>
                    <a:pt x="27" y="126"/>
                  </a:cubicBezTo>
                  <a:cubicBezTo>
                    <a:pt x="26" y="127"/>
                    <a:pt x="26" y="127"/>
                    <a:pt x="27" y="128"/>
                  </a:cubicBezTo>
                  <a:cubicBezTo>
                    <a:pt x="27" y="129"/>
                    <a:pt x="28" y="129"/>
                    <a:pt x="28" y="130"/>
                  </a:cubicBezTo>
                  <a:cubicBezTo>
                    <a:pt x="30" y="132"/>
                    <a:pt x="31" y="134"/>
                    <a:pt x="33" y="136"/>
                  </a:cubicBezTo>
                  <a:cubicBezTo>
                    <a:pt x="34" y="136"/>
                    <a:pt x="34" y="136"/>
                    <a:pt x="35" y="137"/>
                  </a:cubicBezTo>
                  <a:cubicBezTo>
                    <a:pt x="38" y="139"/>
                    <a:pt x="42" y="141"/>
                    <a:pt x="45" y="143"/>
                  </a:cubicBezTo>
                  <a:cubicBezTo>
                    <a:pt x="49" y="145"/>
                    <a:pt x="53" y="146"/>
                    <a:pt x="58" y="147"/>
                  </a:cubicBezTo>
                  <a:cubicBezTo>
                    <a:pt x="62" y="147"/>
                    <a:pt x="66" y="148"/>
                    <a:pt x="70" y="149"/>
                  </a:cubicBezTo>
                  <a:cubicBezTo>
                    <a:pt x="74" y="149"/>
                    <a:pt x="78" y="150"/>
                    <a:pt x="82" y="150"/>
                  </a:cubicBezTo>
                  <a:cubicBezTo>
                    <a:pt x="86" y="150"/>
                    <a:pt x="91" y="151"/>
                    <a:pt x="95" y="151"/>
                  </a:cubicBezTo>
                  <a:cubicBezTo>
                    <a:pt x="97" y="151"/>
                    <a:pt x="100" y="151"/>
                    <a:pt x="102" y="151"/>
                  </a:cubicBezTo>
                  <a:close/>
                  <a:moveTo>
                    <a:pt x="35" y="259"/>
                  </a:moveTo>
                  <a:cubicBezTo>
                    <a:pt x="35" y="259"/>
                    <a:pt x="35" y="259"/>
                    <a:pt x="35" y="259"/>
                  </a:cubicBezTo>
                  <a:cubicBezTo>
                    <a:pt x="35" y="259"/>
                    <a:pt x="35" y="259"/>
                    <a:pt x="34" y="259"/>
                  </a:cubicBezTo>
                  <a:cubicBezTo>
                    <a:pt x="34" y="258"/>
                    <a:pt x="33" y="257"/>
                    <a:pt x="32" y="256"/>
                  </a:cubicBezTo>
                  <a:cubicBezTo>
                    <a:pt x="28" y="252"/>
                    <a:pt x="24" y="248"/>
                    <a:pt x="20" y="244"/>
                  </a:cubicBezTo>
                  <a:cubicBezTo>
                    <a:pt x="17" y="241"/>
                    <a:pt x="14" y="238"/>
                    <a:pt x="12" y="234"/>
                  </a:cubicBezTo>
                  <a:cubicBezTo>
                    <a:pt x="11" y="233"/>
                    <a:pt x="10" y="231"/>
                    <a:pt x="9" y="230"/>
                  </a:cubicBezTo>
                  <a:cubicBezTo>
                    <a:pt x="8" y="228"/>
                    <a:pt x="7" y="225"/>
                    <a:pt x="6" y="223"/>
                  </a:cubicBezTo>
                  <a:cubicBezTo>
                    <a:pt x="4" y="219"/>
                    <a:pt x="3" y="216"/>
                    <a:pt x="2" y="212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2" y="211"/>
                    <a:pt x="2" y="212"/>
                    <a:pt x="2" y="212"/>
                  </a:cubicBezTo>
                  <a:cubicBezTo>
                    <a:pt x="2" y="213"/>
                    <a:pt x="2" y="215"/>
                    <a:pt x="3" y="216"/>
                  </a:cubicBezTo>
                  <a:cubicBezTo>
                    <a:pt x="3" y="219"/>
                    <a:pt x="4" y="222"/>
                    <a:pt x="5" y="225"/>
                  </a:cubicBezTo>
                  <a:cubicBezTo>
                    <a:pt x="6" y="227"/>
                    <a:pt x="7" y="230"/>
                    <a:pt x="8" y="232"/>
                  </a:cubicBezTo>
                  <a:cubicBezTo>
                    <a:pt x="9" y="234"/>
                    <a:pt x="10" y="235"/>
                    <a:pt x="11" y="237"/>
                  </a:cubicBezTo>
                  <a:cubicBezTo>
                    <a:pt x="13" y="240"/>
                    <a:pt x="15" y="243"/>
                    <a:pt x="17" y="245"/>
                  </a:cubicBezTo>
                  <a:cubicBezTo>
                    <a:pt x="19" y="246"/>
                    <a:pt x="20" y="248"/>
                    <a:pt x="22" y="249"/>
                  </a:cubicBezTo>
                  <a:cubicBezTo>
                    <a:pt x="22" y="250"/>
                    <a:pt x="23" y="251"/>
                    <a:pt x="24" y="252"/>
                  </a:cubicBezTo>
                  <a:cubicBezTo>
                    <a:pt x="27" y="254"/>
                    <a:pt x="29" y="256"/>
                    <a:pt x="32" y="258"/>
                  </a:cubicBezTo>
                  <a:cubicBezTo>
                    <a:pt x="33" y="258"/>
                    <a:pt x="34" y="259"/>
                    <a:pt x="34" y="259"/>
                  </a:cubicBezTo>
                  <a:cubicBezTo>
                    <a:pt x="35" y="259"/>
                    <a:pt x="35" y="259"/>
                    <a:pt x="35" y="259"/>
                  </a:cubicBezTo>
                  <a:close/>
                  <a:moveTo>
                    <a:pt x="187" y="164"/>
                  </a:moveTo>
                  <a:cubicBezTo>
                    <a:pt x="187" y="164"/>
                    <a:pt x="187" y="164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cubicBezTo>
                    <a:pt x="187" y="162"/>
                    <a:pt x="186" y="160"/>
                    <a:pt x="186" y="159"/>
                  </a:cubicBezTo>
                  <a:cubicBezTo>
                    <a:pt x="184" y="153"/>
                    <a:pt x="181" y="147"/>
                    <a:pt x="179" y="142"/>
                  </a:cubicBezTo>
                  <a:cubicBezTo>
                    <a:pt x="176" y="134"/>
                    <a:pt x="174" y="126"/>
                    <a:pt x="170" y="119"/>
                  </a:cubicBezTo>
                  <a:cubicBezTo>
                    <a:pt x="170" y="119"/>
                    <a:pt x="170" y="118"/>
                    <a:pt x="170" y="118"/>
                  </a:cubicBezTo>
                  <a:cubicBezTo>
                    <a:pt x="170" y="118"/>
                    <a:pt x="170" y="119"/>
                    <a:pt x="170" y="119"/>
                  </a:cubicBezTo>
                  <a:cubicBezTo>
                    <a:pt x="170" y="121"/>
                    <a:pt x="169" y="122"/>
                    <a:pt x="168" y="123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9" y="126"/>
                    <a:pt x="169" y="127"/>
                    <a:pt x="170" y="128"/>
                  </a:cubicBezTo>
                  <a:cubicBezTo>
                    <a:pt x="170" y="130"/>
                    <a:pt x="171" y="132"/>
                    <a:pt x="172" y="134"/>
                  </a:cubicBezTo>
                  <a:cubicBezTo>
                    <a:pt x="174" y="137"/>
                    <a:pt x="176" y="141"/>
                    <a:pt x="178" y="144"/>
                  </a:cubicBezTo>
                  <a:cubicBezTo>
                    <a:pt x="179" y="147"/>
                    <a:pt x="180" y="149"/>
                    <a:pt x="181" y="151"/>
                  </a:cubicBezTo>
                  <a:cubicBezTo>
                    <a:pt x="182" y="152"/>
                    <a:pt x="182" y="152"/>
                    <a:pt x="182" y="153"/>
                  </a:cubicBezTo>
                  <a:cubicBezTo>
                    <a:pt x="184" y="157"/>
                    <a:pt x="185" y="160"/>
                    <a:pt x="186" y="163"/>
                  </a:cubicBezTo>
                  <a:cubicBezTo>
                    <a:pt x="186" y="164"/>
                    <a:pt x="186" y="164"/>
                    <a:pt x="187" y="164"/>
                  </a:cubicBezTo>
                  <a:close/>
                  <a:moveTo>
                    <a:pt x="36" y="126"/>
                  </a:moveTo>
                  <a:cubicBezTo>
                    <a:pt x="37" y="125"/>
                    <a:pt x="37" y="124"/>
                    <a:pt x="38" y="123"/>
                  </a:cubicBezTo>
                  <a:cubicBezTo>
                    <a:pt x="39" y="121"/>
                    <a:pt x="40" y="120"/>
                    <a:pt x="40" y="119"/>
                  </a:cubicBezTo>
                  <a:cubicBezTo>
                    <a:pt x="42" y="115"/>
                    <a:pt x="44" y="112"/>
                    <a:pt x="45" y="109"/>
                  </a:cubicBezTo>
                  <a:cubicBezTo>
                    <a:pt x="47" y="105"/>
                    <a:pt x="49" y="102"/>
                    <a:pt x="51" y="98"/>
                  </a:cubicBezTo>
                  <a:cubicBezTo>
                    <a:pt x="51" y="97"/>
                    <a:pt x="52" y="96"/>
                    <a:pt x="52" y="95"/>
                  </a:cubicBezTo>
                  <a:cubicBezTo>
                    <a:pt x="51" y="95"/>
                    <a:pt x="51" y="95"/>
                    <a:pt x="50" y="96"/>
                  </a:cubicBezTo>
                  <a:cubicBezTo>
                    <a:pt x="49" y="96"/>
                    <a:pt x="48" y="97"/>
                    <a:pt x="48" y="98"/>
                  </a:cubicBezTo>
                  <a:cubicBezTo>
                    <a:pt x="44" y="103"/>
                    <a:pt x="41" y="109"/>
                    <a:pt x="39" y="114"/>
                  </a:cubicBezTo>
                  <a:cubicBezTo>
                    <a:pt x="38" y="115"/>
                    <a:pt x="37" y="117"/>
                    <a:pt x="37" y="118"/>
                  </a:cubicBezTo>
                  <a:cubicBezTo>
                    <a:pt x="36" y="119"/>
                    <a:pt x="36" y="120"/>
                    <a:pt x="36" y="121"/>
                  </a:cubicBezTo>
                  <a:cubicBezTo>
                    <a:pt x="35" y="122"/>
                    <a:pt x="35" y="124"/>
                    <a:pt x="35" y="125"/>
                  </a:cubicBezTo>
                  <a:cubicBezTo>
                    <a:pt x="35" y="126"/>
                    <a:pt x="35" y="126"/>
                    <a:pt x="36" y="126"/>
                  </a:cubicBezTo>
                  <a:close/>
                  <a:moveTo>
                    <a:pt x="152" y="32"/>
                  </a:move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1" y="32"/>
                    <a:pt x="151" y="33"/>
                  </a:cubicBezTo>
                  <a:cubicBezTo>
                    <a:pt x="149" y="34"/>
                    <a:pt x="147" y="35"/>
                    <a:pt x="145" y="35"/>
                  </a:cubicBezTo>
                  <a:cubicBezTo>
                    <a:pt x="143" y="36"/>
                    <a:pt x="141" y="36"/>
                    <a:pt x="139" y="37"/>
                  </a:cubicBezTo>
                  <a:cubicBezTo>
                    <a:pt x="134" y="38"/>
                    <a:pt x="129" y="39"/>
                    <a:pt x="123" y="40"/>
                  </a:cubicBezTo>
                  <a:cubicBezTo>
                    <a:pt x="120" y="40"/>
                    <a:pt x="118" y="41"/>
                    <a:pt x="115" y="41"/>
                  </a:cubicBezTo>
                  <a:cubicBezTo>
                    <a:pt x="107" y="43"/>
                    <a:pt x="98" y="44"/>
                    <a:pt x="90" y="44"/>
                  </a:cubicBezTo>
                  <a:cubicBezTo>
                    <a:pt x="90" y="44"/>
                    <a:pt x="91" y="44"/>
                    <a:pt x="91" y="44"/>
                  </a:cubicBezTo>
                  <a:cubicBezTo>
                    <a:pt x="96" y="44"/>
                    <a:pt x="101" y="44"/>
                    <a:pt x="107" y="44"/>
                  </a:cubicBezTo>
                  <a:cubicBezTo>
                    <a:pt x="110" y="44"/>
                    <a:pt x="113" y="43"/>
                    <a:pt x="116" y="43"/>
                  </a:cubicBezTo>
                  <a:cubicBezTo>
                    <a:pt x="118" y="43"/>
                    <a:pt x="119" y="43"/>
                    <a:pt x="121" y="42"/>
                  </a:cubicBezTo>
                  <a:cubicBezTo>
                    <a:pt x="122" y="42"/>
                    <a:pt x="122" y="42"/>
                    <a:pt x="123" y="42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5" y="42"/>
                    <a:pt x="126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1"/>
                    <a:pt x="129" y="41"/>
                    <a:pt x="130" y="40"/>
                  </a:cubicBezTo>
                  <a:cubicBezTo>
                    <a:pt x="133" y="40"/>
                    <a:pt x="137" y="39"/>
                    <a:pt x="141" y="38"/>
                  </a:cubicBezTo>
                  <a:cubicBezTo>
                    <a:pt x="142" y="38"/>
                    <a:pt x="142" y="38"/>
                    <a:pt x="143" y="37"/>
                  </a:cubicBezTo>
                  <a:cubicBezTo>
                    <a:pt x="144" y="37"/>
                    <a:pt x="145" y="37"/>
                    <a:pt x="145" y="36"/>
                  </a:cubicBezTo>
                  <a:cubicBezTo>
                    <a:pt x="147" y="36"/>
                    <a:pt x="148" y="35"/>
                    <a:pt x="149" y="35"/>
                  </a:cubicBezTo>
                  <a:cubicBezTo>
                    <a:pt x="150" y="34"/>
                    <a:pt x="151" y="33"/>
                    <a:pt x="152" y="32"/>
                  </a:cubicBezTo>
                  <a:close/>
                  <a:moveTo>
                    <a:pt x="39" y="128"/>
                  </a:moveTo>
                  <a:cubicBezTo>
                    <a:pt x="40" y="128"/>
                    <a:pt x="40" y="128"/>
                    <a:pt x="40" y="128"/>
                  </a:cubicBezTo>
                  <a:cubicBezTo>
                    <a:pt x="41" y="125"/>
                    <a:pt x="43" y="122"/>
                    <a:pt x="45" y="119"/>
                  </a:cubicBezTo>
                  <a:cubicBezTo>
                    <a:pt x="49" y="111"/>
                    <a:pt x="53" y="103"/>
                    <a:pt x="57" y="96"/>
                  </a:cubicBezTo>
                  <a:cubicBezTo>
                    <a:pt x="58" y="95"/>
                    <a:pt x="58" y="94"/>
                    <a:pt x="59" y="93"/>
                  </a:cubicBezTo>
                  <a:cubicBezTo>
                    <a:pt x="58" y="93"/>
                    <a:pt x="57" y="93"/>
                    <a:pt x="56" y="94"/>
                  </a:cubicBezTo>
                  <a:cubicBezTo>
                    <a:pt x="56" y="94"/>
                    <a:pt x="56" y="94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4" y="96"/>
                    <a:pt x="53" y="97"/>
                    <a:pt x="52" y="99"/>
                  </a:cubicBezTo>
                  <a:cubicBezTo>
                    <a:pt x="50" y="103"/>
                    <a:pt x="48" y="107"/>
                    <a:pt x="46" y="110"/>
                  </a:cubicBezTo>
                  <a:cubicBezTo>
                    <a:pt x="44" y="115"/>
                    <a:pt x="42" y="120"/>
                    <a:pt x="40" y="125"/>
                  </a:cubicBezTo>
                  <a:cubicBezTo>
                    <a:pt x="39" y="126"/>
                    <a:pt x="39" y="127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lose/>
                  <a:moveTo>
                    <a:pt x="158" y="105"/>
                  </a:moveTo>
                  <a:cubicBezTo>
                    <a:pt x="158" y="105"/>
                    <a:pt x="157" y="105"/>
                    <a:pt x="157" y="105"/>
                  </a:cubicBezTo>
                  <a:cubicBezTo>
                    <a:pt x="156" y="106"/>
                    <a:pt x="155" y="106"/>
                    <a:pt x="154" y="107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2" y="111"/>
                    <a:pt x="150" y="115"/>
                    <a:pt x="148" y="118"/>
                  </a:cubicBezTo>
                  <a:cubicBezTo>
                    <a:pt x="148" y="118"/>
                    <a:pt x="148" y="119"/>
                    <a:pt x="148" y="119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50" y="118"/>
                    <a:pt x="152" y="117"/>
                    <a:pt x="153" y="116"/>
                  </a:cubicBezTo>
                  <a:cubicBezTo>
                    <a:pt x="155" y="115"/>
                    <a:pt x="157" y="114"/>
                    <a:pt x="158" y="112"/>
                  </a:cubicBezTo>
                  <a:cubicBezTo>
                    <a:pt x="159" y="111"/>
                    <a:pt x="159" y="111"/>
                    <a:pt x="159" y="110"/>
                  </a:cubicBezTo>
                  <a:cubicBezTo>
                    <a:pt x="160" y="110"/>
                    <a:pt x="160" y="110"/>
                    <a:pt x="160" y="109"/>
                  </a:cubicBezTo>
                  <a:cubicBezTo>
                    <a:pt x="159" y="108"/>
                    <a:pt x="158" y="106"/>
                    <a:pt x="158" y="105"/>
                  </a:cubicBezTo>
                  <a:close/>
                  <a:moveTo>
                    <a:pt x="120" y="127"/>
                  </a:moveTo>
                  <a:cubicBezTo>
                    <a:pt x="120" y="127"/>
                    <a:pt x="121" y="127"/>
                    <a:pt x="121" y="127"/>
                  </a:cubicBezTo>
                  <a:cubicBezTo>
                    <a:pt x="123" y="127"/>
                    <a:pt x="125" y="127"/>
                    <a:pt x="127" y="126"/>
                  </a:cubicBezTo>
                  <a:cubicBezTo>
                    <a:pt x="127" y="126"/>
                    <a:pt x="127" y="126"/>
                    <a:pt x="128" y="126"/>
                  </a:cubicBezTo>
                  <a:cubicBezTo>
                    <a:pt x="129" y="122"/>
                    <a:pt x="131" y="119"/>
                    <a:pt x="133" y="116"/>
                  </a:cubicBezTo>
                  <a:cubicBezTo>
                    <a:pt x="133" y="116"/>
                    <a:pt x="133" y="116"/>
                    <a:pt x="133" y="115"/>
                  </a:cubicBezTo>
                  <a:cubicBezTo>
                    <a:pt x="133" y="115"/>
                    <a:pt x="132" y="116"/>
                    <a:pt x="132" y="116"/>
                  </a:cubicBezTo>
                  <a:cubicBezTo>
                    <a:pt x="130" y="116"/>
                    <a:pt x="128" y="117"/>
                    <a:pt x="126" y="117"/>
                  </a:cubicBezTo>
                  <a:cubicBezTo>
                    <a:pt x="126" y="118"/>
                    <a:pt x="125" y="118"/>
                    <a:pt x="125" y="118"/>
                  </a:cubicBezTo>
                  <a:cubicBezTo>
                    <a:pt x="124" y="121"/>
                    <a:pt x="122" y="124"/>
                    <a:pt x="121" y="126"/>
                  </a:cubicBezTo>
                  <a:cubicBezTo>
                    <a:pt x="120" y="127"/>
                    <a:pt x="120" y="127"/>
                    <a:pt x="120" y="127"/>
                  </a:cubicBezTo>
                  <a:close/>
                  <a:moveTo>
                    <a:pt x="32" y="122"/>
                  </a:moveTo>
                  <a:cubicBezTo>
                    <a:pt x="32" y="122"/>
                    <a:pt x="32" y="122"/>
                    <a:pt x="32" y="122"/>
                  </a:cubicBezTo>
                  <a:cubicBezTo>
                    <a:pt x="33" y="121"/>
                    <a:pt x="33" y="120"/>
                    <a:pt x="34" y="119"/>
                  </a:cubicBezTo>
                  <a:cubicBezTo>
                    <a:pt x="35" y="117"/>
                    <a:pt x="36" y="115"/>
                    <a:pt x="37" y="113"/>
                  </a:cubicBezTo>
                  <a:cubicBezTo>
                    <a:pt x="40" y="108"/>
                    <a:pt x="42" y="103"/>
                    <a:pt x="45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4" y="99"/>
                    <a:pt x="42" y="100"/>
                    <a:pt x="40" y="101"/>
                  </a:cubicBezTo>
                  <a:cubicBezTo>
                    <a:pt x="40" y="101"/>
                    <a:pt x="40" y="101"/>
                    <a:pt x="40" y="102"/>
                  </a:cubicBezTo>
                  <a:cubicBezTo>
                    <a:pt x="38" y="104"/>
                    <a:pt x="37" y="106"/>
                    <a:pt x="36" y="109"/>
                  </a:cubicBezTo>
                  <a:cubicBezTo>
                    <a:pt x="34" y="113"/>
                    <a:pt x="33" y="117"/>
                    <a:pt x="31" y="121"/>
                  </a:cubicBezTo>
                  <a:cubicBezTo>
                    <a:pt x="31" y="121"/>
                    <a:pt x="31" y="121"/>
                    <a:pt x="31" y="122"/>
                  </a:cubicBezTo>
                  <a:cubicBezTo>
                    <a:pt x="32" y="122"/>
                    <a:pt x="32" y="122"/>
                    <a:pt x="32" y="122"/>
                  </a:cubicBezTo>
                  <a:close/>
                  <a:moveTo>
                    <a:pt x="142" y="112"/>
                  </a:moveTo>
                  <a:cubicBezTo>
                    <a:pt x="142" y="112"/>
                    <a:pt x="142" y="112"/>
                    <a:pt x="142" y="112"/>
                  </a:cubicBezTo>
                  <a:cubicBezTo>
                    <a:pt x="140" y="113"/>
                    <a:pt x="138" y="114"/>
                    <a:pt x="136" y="114"/>
                  </a:cubicBezTo>
                  <a:cubicBezTo>
                    <a:pt x="136" y="114"/>
                    <a:pt x="136" y="115"/>
                    <a:pt x="135" y="115"/>
                  </a:cubicBezTo>
                  <a:cubicBezTo>
                    <a:pt x="134" y="118"/>
                    <a:pt x="132" y="121"/>
                    <a:pt x="130" y="125"/>
                  </a:cubicBezTo>
                  <a:cubicBezTo>
                    <a:pt x="130" y="125"/>
                    <a:pt x="130" y="125"/>
                    <a:pt x="130" y="126"/>
                  </a:cubicBezTo>
                  <a:cubicBezTo>
                    <a:pt x="130" y="125"/>
                    <a:pt x="130" y="125"/>
                    <a:pt x="131" y="125"/>
                  </a:cubicBezTo>
                  <a:cubicBezTo>
                    <a:pt x="132" y="125"/>
                    <a:pt x="134" y="124"/>
                    <a:pt x="136" y="124"/>
                  </a:cubicBezTo>
                  <a:cubicBezTo>
                    <a:pt x="136" y="124"/>
                    <a:pt x="136" y="123"/>
                    <a:pt x="137" y="123"/>
                  </a:cubicBezTo>
                  <a:cubicBezTo>
                    <a:pt x="137" y="121"/>
                    <a:pt x="138" y="120"/>
                    <a:pt x="139" y="118"/>
                  </a:cubicBezTo>
                  <a:cubicBezTo>
                    <a:pt x="140" y="116"/>
                    <a:pt x="141" y="114"/>
                    <a:pt x="142" y="112"/>
                  </a:cubicBezTo>
                  <a:close/>
                  <a:moveTo>
                    <a:pt x="159" y="92"/>
                  </a:moveTo>
                  <a:cubicBezTo>
                    <a:pt x="159" y="91"/>
                    <a:pt x="159" y="90"/>
                    <a:pt x="159" y="90"/>
                  </a:cubicBezTo>
                  <a:cubicBezTo>
                    <a:pt x="158" y="86"/>
                    <a:pt x="157" y="83"/>
                    <a:pt x="156" y="80"/>
                  </a:cubicBezTo>
                  <a:cubicBezTo>
                    <a:pt x="155" y="77"/>
                    <a:pt x="155" y="74"/>
                    <a:pt x="154" y="71"/>
                  </a:cubicBezTo>
                  <a:cubicBezTo>
                    <a:pt x="154" y="70"/>
                    <a:pt x="154" y="69"/>
                    <a:pt x="154" y="68"/>
                  </a:cubicBezTo>
                  <a:cubicBezTo>
                    <a:pt x="154" y="69"/>
                    <a:pt x="154" y="70"/>
                    <a:pt x="154" y="71"/>
                  </a:cubicBezTo>
                  <a:cubicBezTo>
                    <a:pt x="154" y="74"/>
                    <a:pt x="154" y="78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4" y="84"/>
                    <a:pt x="154" y="85"/>
                  </a:cubicBezTo>
                  <a:cubicBezTo>
                    <a:pt x="154" y="85"/>
                    <a:pt x="155" y="85"/>
                    <a:pt x="154" y="86"/>
                  </a:cubicBezTo>
                  <a:cubicBezTo>
                    <a:pt x="154" y="86"/>
                    <a:pt x="154" y="87"/>
                    <a:pt x="154" y="87"/>
                  </a:cubicBezTo>
                  <a:cubicBezTo>
                    <a:pt x="154" y="88"/>
                    <a:pt x="155" y="89"/>
                    <a:pt x="155" y="89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7" y="91"/>
                    <a:pt x="158" y="91"/>
                    <a:pt x="159" y="92"/>
                  </a:cubicBezTo>
                  <a:close/>
                  <a:moveTo>
                    <a:pt x="115" y="138"/>
                  </a:moveTo>
                  <a:cubicBezTo>
                    <a:pt x="115" y="138"/>
                    <a:pt x="115" y="138"/>
                    <a:pt x="115" y="138"/>
                  </a:cubicBezTo>
                  <a:cubicBezTo>
                    <a:pt x="117" y="138"/>
                    <a:pt x="120" y="137"/>
                    <a:pt x="122" y="137"/>
                  </a:cubicBezTo>
                  <a:cubicBezTo>
                    <a:pt x="122" y="137"/>
                    <a:pt x="122" y="137"/>
                    <a:pt x="123" y="136"/>
                  </a:cubicBezTo>
                  <a:cubicBezTo>
                    <a:pt x="124" y="134"/>
                    <a:pt x="125" y="131"/>
                    <a:pt x="126" y="129"/>
                  </a:cubicBezTo>
                  <a:cubicBezTo>
                    <a:pt x="126" y="129"/>
                    <a:pt x="126" y="129"/>
                    <a:pt x="126" y="128"/>
                  </a:cubicBezTo>
                  <a:cubicBezTo>
                    <a:pt x="124" y="129"/>
                    <a:pt x="121" y="129"/>
                    <a:pt x="119" y="130"/>
                  </a:cubicBezTo>
                  <a:cubicBezTo>
                    <a:pt x="119" y="130"/>
                    <a:pt x="119" y="130"/>
                    <a:pt x="118" y="130"/>
                  </a:cubicBezTo>
                  <a:cubicBezTo>
                    <a:pt x="118" y="132"/>
                    <a:pt x="117" y="133"/>
                    <a:pt x="116" y="135"/>
                  </a:cubicBezTo>
                  <a:cubicBezTo>
                    <a:pt x="116" y="136"/>
                    <a:pt x="116" y="137"/>
                    <a:pt x="115" y="138"/>
                  </a:cubicBezTo>
                  <a:close/>
                  <a:moveTo>
                    <a:pt x="151" y="109"/>
                  </a:moveTo>
                  <a:cubicBezTo>
                    <a:pt x="151" y="109"/>
                    <a:pt x="151" y="109"/>
                    <a:pt x="151" y="109"/>
                  </a:cubicBezTo>
                  <a:cubicBezTo>
                    <a:pt x="149" y="110"/>
                    <a:pt x="147" y="110"/>
                    <a:pt x="145" y="111"/>
                  </a:cubicBezTo>
                  <a:cubicBezTo>
                    <a:pt x="145" y="111"/>
                    <a:pt x="145" y="112"/>
                    <a:pt x="145" y="112"/>
                  </a:cubicBezTo>
                  <a:cubicBezTo>
                    <a:pt x="143" y="115"/>
                    <a:pt x="141" y="119"/>
                    <a:pt x="139" y="122"/>
                  </a:cubicBezTo>
                  <a:cubicBezTo>
                    <a:pt x="139" y="122"/>
                    <a:pt x="139" y="122"/>
                    <a:pt x="139" y="123"/>
                  </a:cubicBezTo>
                  <a:cubicBezTo>
                    <a:pt x="139" y="123"/>
                    <a:pt x="140" y="122"/>
                    <a:pt x="140" y="122"/>
                  </a:cubicBezTo>
                  <a:cubicBezTo>
                    <a:pt x="141" y="122"/>
                    <a:pt x="143" y="121"/>
                    <a:pt x="145" y="120"/>
                  </a:cubicBezTo>
                  <a:cubicBezTo>
                    <a:pt x="145" y="120"/>
                    <a:pt x="145" y="120"/>
                    <a:pt x="146" y="119"/>
                  </a:cubicBezTo>
                  <a:cubicBezTo>
                    <a:pt x="147" y="117"/>
                    <a:pt x="148" y="114"/>
                    <a:pt x="150" y="111"/>
                  </a:cubicBezTo>
                  <a:cubicBezTo>
                    <a:pt x="150" y="110"/>
                    <a:pt x="151" y="110"/>
                    <a:pt x="151" y="109"/>
                  </a:cubicBezTo>
                  <a:close/>
                  <a:moveTo>
                    <a:pt x="9" y="154"/>
                  </a:moveTo>
                  <a:cubicBezTo>
                    <a:pt x="9" y="154"/>
                    <a:pt x="9" y="154"/>
                    <a:pt x="9" y="154"/>
                  </a:cubicBezTo>
                  <a:cubicBezTo>
                    <a:pt x="10" y="153"/>
                    <a:pt x="10" y="152"/>
                    <a:pt x="11" y="151"/>
                  </a:cubicBezTo>
                  <a:cubicBezTo>
                    <a:pt x="12" y="148"/>
                    <a:pt x="14" y="145"/>
                    <a:pt x="15" y="142"/>
                  </a:cubicBezTo>
                  <a:cubicBezTo>
                    <a:pt x="16" y="141"/>
                    <a:pt x="16" y="140"/>
                    <a:pt x="17" y="140"/>
                  </a:cubicBezTo>
                  <a:cubicBezTo>
                    <a:pt x="19" y="134"/>
                    <a:pt x="20" y="129"/>
                    <a:pt x="22" y="124"/>
                  </a:cubicBezTo>
                  <a:cubicBezTo>
                    <a:pt x="23" y="123"/>
                    <a:pt x="22" y="121"/>
                    <a:pt x="23" y="120"/>
                  </a:cubicBezTo>
                  <a:cubicBezTo>
                    <a:pt x="22" y="120"/>
                    <a:pt x="22" y="120"/>
                    <a:pt x="22" y="121"/>
                  </a:cubicBezTo>
                  <a:cubicBezTo>
                    <a:pt x="21" y="122"/>
                    <a:pt x="20" y="124"/>
                    <a:pt x="19" y="126"/>
                  </a:cubicBezTo>
                  <a:cubicBezTo>
                    <a:pt x="19" y="128"/>
                    <a:pt x="18" y="129"/>
                    <a:pt x="17" y="131"/>
                  </a:cubicBezTo>
                  <a:cubicBezTo>
                    <a:pt x="16" y="134"/>
                    <a:pt x="16" y="136"/>
                    <a:pt x="15" y="139"/>
                  </a:cubicBezTo>
                  <a:cubicBezTo>
                    <a:pt x="13" y="143"/>
                    <a:pt x="11" y="147"/>
                    <a:pt x="10" y="152"/>
                  </a:cubicBezTo>
                  <a:cubicBezTo>
                    <a:pt x="9" y="152"/>
                    <a:pt x="9" y="153"/>
                    <a:pt x="9" y="154"/>
                  </a:cubicBezTo>
                  <a:close/>
                  <a:moveTo>
                    <a:pt x="146" y="109"/>
                  </a:moveTo>
                  <a:cubicBezTo>
                    <a:pt x="146" y="109"/>
                    <a:pt x="147" y="109"/>
                    <a:pt x="147" y="109"/>
                  </a:cubicBezTo>
                  <a:cubicBezTo>
                    <a:pt x="149" y="108"/>
                    <a:pt x="150" y="107"/>
                    <a:pt x="152" y="106"/>
                  </a:cubicBezTo>
                  <a:cubicBezTo>
                    <a:pt x="152" y="106"/>
                    <a:pt x="153" y="106"/>
                    <a:pt x="153" y="105"/>
                  </a:cubicBezTo>
                  <a:cubicBezTo>
                    <a:pt x="154" y="104"/>
                    <a:pt x="155" y="102"/>
                    <a:pt x="156" y="100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8"/>
                    <a:pt x="155" y="97"/>
                    <a:pt x="155" y="96"/>
                  </a:cubicBezTo>
                  <a:cubicBezTo>
                    <a:pt x="155" y="96"/>
                    <a:pt x="154" y="95"/>
                    <a:pt x="154" y="95"/>
                  </a:cubicBezTo>
                  <a:cubicBezTo>
                    <a:pt x="154" y="96"/>
                    <a:pt x="147" y="108"/>
                    <a:pt x="146" y="109"/>
                  </a:cubicBezTo>
                  <a:close/>
                  <a:moveTo>
                    <a:pt x="76" y="86"/>
                  </a:moveTo>
                  <a:cubicBezTo>
                    <a:pt x="70" y="86"/>
                    <a:pt x="52" y="90"/>
                    <a:pt x="50" y="92"/>
                  </a:cubicBezTo>
                  <a:cubicBezTo>
                    <a:pt x="50" y="92"/>
                    <a:pt x="51" y="93"/>
                    <a:pt x="51" y="93"/>
                  </a:cubicBezTo>
                  <a:cubicBezTo>
                    <a:pt x="52" y="93"/>
                    <a:pt x="52" y="93"/>
                    <a:pt x="53" y="93"/>
                  </a:cubicBezTo>
                  <a:cubicBezTo>
                    <a:pt x="53" y="93"/>
                    <a:pt x="53" y="92"/>
                    <a:pt x="53" y="92"/>
                  </a:cubicBezTo>
                  <a:cubicBezTo>
                    <a:pt x="55" y="92"/>
                    <a:pt x="56" y="92"/>
                    <a:pt x="57" y="92"/>
                  </a:cubicBezTo>
                  <a:cubicBezTo>
                    <a:pt x="58" y="91"/>
                    <a:pt x="59" y="91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1" y="90"/>
                    <a:pt x="61" y="90"/>
                    <a:pt x="62" y="90"/>
                  </a:cubicBezTo>
                  <a:cubicBezTo>
                    <a:pt x="65" y="89"/>
                    <a:pt x="69" y="88"/>
                    <a:pt x="73" y="88"/>
                  </a:cubicBezTo>
                  <a:cubicBezTo>
                    <a:pt x="74" y="87"/>
                    <a:pt x="75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lose/>
                  <a:moveTo>
                    <a:pt x="135" y="126"/>
                  </a:moveTo>
                  <a:cubicBezTo>
                    <a:pt x="135" y="126"/>
                    <a:pt x="135" y="126"/>
                    <a:pt x="134" y="126"/>
                  </a:cubicBezTo>
                  <a:cubicBezTo>
                    <a:pt x="133" y="127"/>
                    <a:pt x="131" y="127"/>
                    <a:pt x="129" y="128"/>
                  </a:cubicBezTo>
                  <a:cubicBezTo>
                    <a:pt x="129" y="128"/>
                    <a:pt x="128" y="128"/>
                    <a:pt x="128" y="128"/>
                  </a:cubicBezTo>
                  <a:cubicBezTo>
                    <a:pt x="127" y="131"/>
                    <a:pt x="126" y="133"/>
                    <a:pt x="125" y="135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7" y="135"/>
                    <a:pt x="128" y="135"/>
                    <a:pt x="130" y="134"/>
                  </a:cubicBezTo>
                  <a:cubicBezTo>
                    <a:pt x="130" y="134"/>
                    <a:pt x="131" y="133"/>
                    <a:pt x="131" y="133"/>
                  </a:cubicBezTo>
                  <a:cubicBezTo>
                    <a:pt x="132" y="131"/>
                    <a:pt x="134" y="129"/>
                    <a:pt x="135" y="126"/>
                  </a:cubicBezTo>
                  <a:cubicBezTo>
                    <a:pt x="135" y="126"/>
                    <a:pt x="135" y="126"/>
                    <a:pt x="135" y="126"/>
                  </a:cubicBezTo>
                  <a:close/>
                  <a:moveTo>
                    <a:pt x="107" y="139"/>
                  </a:moveTo>
                  <a:cubicBezTo>
                    <a:pt x="109" y="139"/>
                    <a:pt x="110" y="139"/>
                    <a:pt x="112" y="138"/>
                  </a:cubicBezTo>
                  <a:cubicBezTo>
                    <a:pt x="112" y="138"/>
                    <a:pt x="112" y="138"/>
                    <a:pt x="113" y="138"/>
                  </a:cubicBezTo>
                  <a:cubicBezTo>
                    <a:pt x="114" y="135"/>
                    <a:pt x="115" y="133"/>
                    <a:pt x="116" y="131"/>
                  </a:cubicBezTo>
                  <a:cubicBezTo>
                    <a:pt x="116" y="131"/>
                    <a:pt x="116" y="131"/>
                    <a:pt x="116" y="130"/>
                  </a:cubicBezTo>
                  <a:cubicBezTo>
                    <a:pt x="115" y="131"/>
                    <a:pt x="113" y="131"/>
                    <a:pt x="111" y="131"/>
                  </a:cubicBezTo>
                  <a:cubicBezTo>
                    <a:pt x="111" y="131"/>
                    <a:pt x="110" y="131"/>
                    <a:pt x="110" y="132"/>
                  </a:cubicBezTo>
                  <a:cubicBezTo>
                    <a:pt x="109" y="134"/>
                    <a:pt x="109" y="136"/>
                    <a:pt x="108" y="138"/>
                  </a:cubicBezTo>
                  <a:cubicBezTo>
                    <a:pt x="108" y="138"/>
                    <a:pt x="107" y="138"/>
                    <a:pt x="107" y="139"/>
                  </a:cubicBezTo>
                  <a:close/>
                  <a:moveTo>
                    <a:pt x="79" y="3"/>
                  </a:moveTo>
                  <a:cubicBezTo>
                    <a:pt x="80" y="3"/>
                    <a:pt x="81" y="3"/>
                    <a:pt x="82" y="3"/>
                  </a:cubicBezTo>
                  <a:cubicBezTo>
                    <a:pt x="83" y="3"/>
                    <a:pt x="85" y="3"/>
                    <a:pt x="86" y="3"/>
                  </a:cubicBezTo>
                  <a:cubicBezTo>
                    <a:pt x="96" y="3"/>
                    <a:pt x="106" y="3"/>
                    <a:pt x="116" y="3"/>
                  </a:cubicBezTo>
                  <a:cubicBezTo>
                    <a:pt x="118" y="3"/>
                    <a:pt x="121" y="3"/>
                    <a:pt x="123" y="4"/>
                  </a:cubicBezTo>
                  <a:cubicBezTo>
                    <a:pt x="126" y="4"/>
                    <a:pt x="129" y="5"/>
                    <a:pt x="132" y="5"/>
                  </a:cubicBezTo>
                  <a:cubicBezTo>
                    <a:pt x="133" y="5"/>
                    <a:pt x="133" y="5"/>
                    <a:pt x="134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2" y="5"/>
                    <a:pt x="130" y="4"/>
                    <a:pt x="128" y="4"/>
                  </a:cubicBezTo>
                  <a:cubicBezTo>
                    <a:pt x="126" y="4"/>
                    <a:pt x="124" y="3"/>
                    <a:pt x="122" y="3"/>
                  </a:cubicBezTo>
                  <a:cubicBezTo>
                    <a:pt x="120" y="3"/>
                    <a:pt x="117" y="2"/>
                    <a:pt x="114" y="2"/>
                  </a:cubicBezTo>
                  <a:cubicBezTo>
                    <a:pt x="111" y="2"/>
                    <a:pt x="108" y="2"/>
                    <a:pt x="104" y="2"/>
                  </a:cubicBezTo>
                  <a:cubicBezTo>
                    <a:pt x="96" y="2"/>
                    <a:pt x="87" y="2"/>
                    <a:pt x="79" y="3"/>
                  </a:cubicBezTo>
                  <a:close/>
                  <a:moveTo>
                    <a:pt x="144" y="123"/>
                  </a:moveTo>
                  <a:cubicBezTo>
                    <a:pt x="144" y="123"/>
                    <a:pt x="144" y="123"/>
                    <a:pt x="144" y="123"/>
                  </a:cubicBezTo>
                  <a:cubicBezTo>
                    <a:pt x="142" y="123"/>
                    <a:pt x="140" y="124"/>
                    <a:pt x="138" y="125"/>
                  </a:cubicBezTo>
                  <a:cubicBezTo>
                    <a:pt x="138" y="125"/>
                    <a:pt x="137" y="125"/>
                    <a:pt x="137" y="126"/>
                  </a:cubicBezTo>
                  <a:cubicBezTo>
                    <a:pt x="136" y="128"/>
                    <a:pt x="135" y="130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6" y="131"/>
                    <a:pt x="138" y="130"/>
                    <a:pt x="141" y="129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2" y="127"/>
                    <a:pt x="143" y="125"/>
                    <a:pt x="144" y="123"/>
                  </a:cubicBezTo>
                  <a:cubicBezTo>
                    <a:pt x="144" y="123"/>
                    <a:pt x="144" y="123"/>
                    <a:pt x="144" y="123"/>
                  </a:cubicBezTo>
                  <a:close/>
                  <a:moveTo>
                    <a:pt x="157" y="32"/>
                  </a:moveTo>
                  <a:cubicBezTo>
                    <a:pt x="157" y="32"/>
                    <a:pt x="157" y="32"/>
                    <a:pt x="157" y="32"/>
                  </a:cubicBezTo>
                  <a:cubicBezTo>
                    <a:pt x="157" y="32"/>
                    <a:pt x="157" y="33"/>
                    <a:pt x="157" y="33"/>
                  </a:cubicBezTo>
                  <a:cubicBezTo>
                    <a:pt x="156" y="34"/>
                    <a:pt x="156" y="35"/>
                    <a:pt x="156" y="36"/>
                  </a:cubicBezTo>
                  <a:cubicBezTo>
                    <a:pt x="156" y="39"/>
                    <a:pt x="156" y="41"/>
                    <a:pt x="155" y="44"/>
                  </a:cubicBezTo>
                  <a:cubicBezTo>
                    <a:pt x="155" y="48"/>
                    <a:pt x="155" y="52"/>
                    <a:pt x="155" y="57"/>
                  </a:cubicBezTo>
                  <a:cubicBezTo>
                    <a:pt x="155" y="60"/>
                    <a:pt x="156" y="63"/>
                    <a:pt x="156" y="65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56" y="65"/>
                    <a:pt x="156" y="63"/>
                    <a:pt x="156" y="62"/>
                  </a:cubicBezTo>
                  <a:cubicBezTo>
                    <a:pt x="156" y="59"/>
                    <a:pt x="156" y="57"/>
                    <a:pt x="156" y="54"/>
                  </a:cubicBezTo>
                  <a:cubicBezTo>
                    <a:pt x="156" y="54"/>
                    <a:pt x="156" y="54"/>
                    <a:pt x="156" y="53"/>
                  </a:cubicBezTo>
                  <a:cubicBezTo>
                    <a:pt x="156" y="53"/>
                    <a:pt x="156" y="52"/>
                    <a:pt x="156" y="52"/>
                  </a:cubicBezTo>
                  <a:cubicBezTo>
                    <a:pt x="156" y="51"/>
                    <a:pt x="156" y="50"/>
                    <a:pt x="156" y="49"/>
                  </a:cubicBezTo>
                  <a:cubicBezTo>
                    <a:pt x="157" y="45"/>
                    <a:pt x="157" y="41"/>
                    <a:pt x="157" y="37"/>
                  </a:cubicBezTo>
                  <a:cubicBezTo>
                    <a:pt x="158" y="36"/>
                    <a:pt x="157" y="34"/>
                    <a:pt x="157" y="32"/>
                  </a:cubicBezTo>
                  <a:close/>
                  <a:moveTo>
                    <a:pt x="37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2"/>
                    <a:pt x="40" y="21"/>
                    <a:pt x="41" y="20"/>
                  </a:cubicBezTo>
                  <a:cubicBezTo>
                    <a:pt x="42" y="19"/>
                    <a:pt x="44" y="18"/>
                    <a:pt x="45" y="17"/>
                  </a:cubicBezTo>
                  <a:cubicBezTo>
                    <a:pt x="48" y="15"/>
                    <a:pt x="52" y="13"/>
                    <a:pt x="55" y="12"/>
                  </a:cubicBezTo>
                  <a:cubicBezTo>
                    <a:pt x="56" y="12"/>
                    <a:pt x="57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7" y="11"/>
                    <a:pt x="56" y="11"/>
                    <a:pt x="55" y="11"/>
                  </a:cubicBezTo>
                  <a:cubicBezTo>
                    <a:pt x="49" y="13"/>
                    <a:pt x="44" y="15"/>
                    <a:pt x="40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21"/>
                    <a:pt x="37" y="23"/>
                    <a:pt x="37" y="24"/>
                  </a:cubicBezTo>
                  <a:close/>
                  <a:moveTo>
                    <a:pt x="155" y="117"/>
                  </a:moveTo>
                  <a:cubicBezTo>
                    <a:pt x="155" y="117"/>
                    <a:pt x="155" y="117"/>
                    <a:pt x="155" y="117"/>
                  </a:cubicBezTo>
                  <a:cubicBezTo>
                    <a:pt x="153" y="119"/>
                    <a:pt x="150" y="120"/>
                    <a:pt x="147" y="121"/>
                  </a:cubicBezTo>
                  <a:cubicBezTo>
                    <a:pt x="147" y="121"/>
                    <a:pt x="146" y="122"/>
                    <a:pt x="146" y="122"/>
                  </a:cubicBezTo>
                  <a:cubicBezTo>
                    <a:pt x="145" y="124"/>
                    <a:pt x="145" y="125"/>
                    <a:pt x="144" y="127"/>
                  </a:cubicBezTo>
                  <a:cubicBezTo>
                    <a:pt x="144" y="127"/>
                    <a:pt x="144" y="127"/>
                    <a:pt x="144" y="128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5" y="127"/>
                    <a:pt x="147" y="126"/>
                    <a:pt x="148" y="125"/>
                  </a:cubicBezTo>
                  <a:cubicBezTo>
                    <a:pt x="150" y="123"/>
                    <a:pt x="152" y="122"/>
                    <a:pt x="154" y="12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119"/>
                    <a:pt x="155" y="118"/>
                    <a:pt x="155" y="117"/>
                  </a:cubicBezTo>
                  <a:close/>
                  <a:moveTo>
                    <a:pt x="95" y="46"/>
                  </a:moveTo>
                  <a:cubicBezTo>
                    <a:pt x="95" y="46"/>
                    <a:pt x="95" y="46"/>
                    <a:pt x="95" y="46"/>
                  </a:cubicBezTo>
                  <a:cubicBezTo>
                    <a:pt x="95" y="46"/>
                    <a:pt x="94" y="46"/>
                    <a:pt x="94" y="46"/>
                  </a:cubicBezTo>
                  <a:cubicBezTo>
                    <a:pt x="89" y="46"/>
                    <a:pt x="85" y="46"/>
                    <a:pt x="81" y="46"/>
                  </a:cubicBezTo>
                  <a:cubicBezTo>
                    <a:pt x="76" y="46"/>
                    <a:pt x="71" y="45"/>
                    <a:pt x="66" y="44"/>
                  </a:cubicBezTo>
                  <a:cubicBezTo>
                    <a:pt x="64" y="44"/>
                    <a:pt x="63" y="44"/>
                    <a:pt x="62" y="44"/>
                  </a:cubicBezTo>
                  <a:cubicBezTo>
                    <a:pt x="60" y="43"/>
                    <a:pt x="58" y="43"/>
                    <a:pt x="56" y="43"/>
                  </a:cubicBezTo>
                  <a:cubicBezTo>
                    <a:pt x="54" y="43"/>
                    <a:pt x="51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4"/>
                  </a:cubicBezTo>
                  <a:cubicBezTo>
                    <a:pt x="52" y="44"/>
                    <a:pt x="54" y="44"/>
                    <a:pt x="56" y="45"/>
                  </a:cubicBezTo>
                  <a:cubicBezTo>
                    <a:pt x="61" y="45"/>
                    <a:pt x="65" y="46"/>
                    <a:pt x="70" y="46"/>
                  </a:cubicBezTo>
                  <a:cubicBezTo>
                    <a:pt x="76" y="46"/>
                    <a:pt x="82" y="46"/>
                    <a:pt x="88" y="46"/>
                  </a:cubicBezTo>
                  <a:cubicBezTo>
                    <a:pt x="91" y="46"/>
                    <a:pt x="93" y="46"/>
                    <a:pt x="95" y="46"/>
                  </a:cubicBezTo>
                  <a:close/>
                  <a:moveTo>
                    <a:pt x="104" y="141"/>
                  </a:moveTo>
                  <a:cubicBezTo>
                    <a:pt x="101" y="141"/>
                    <a:pt x="98" y="142"/>
                    <a:pt x="95" y="142"/>
                  </a:cubicBezTo>
                  <a:cubicBezTo>
                    <a:pt x="95" y="143"/>
                    <a:pt x="94" y="144"/>
                    <a:pt x="94" y="145"/>
                  </a:cubicBezTo>
                  <a:cubicBezTo>
                    <a:pt x="97" y="145"/>
                    <a:pt x="99" y="145"/>
                    <a:pt x="101" y="145"/>
                  </a:cubicBezTo>
                  <a:cubicBezTo>
                    <a:pt x="102" y="144"/>
                    <a:pt x="103" y="143"/>
                    <a:pt x="104" y="141"/>
                  </a:cubicBezTo>
                  <a:close/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0" y="180"/>
                    <a:pt x="191" y="185"/>
                    <a:pt x="191" y="190"/>
                  </a:cubicBezTo>
                  <a:cubicBezTo>
                    <a:pt x="191" y="194"/>
                    <a:pt x="191" y="197"/>
                    <a:pt x="191" y="201"/>
                  </a:cubicBezTo>
                  <a:cubicBezTo>
                    <a:pt x="191" y="201"/>
                    <a:pt x="191" y="201"/>
                    <a:pt x="191" y="202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92" y="200"/>
                    <a:pt x="192" y="198"/>
                    <a:pt x="192" y="196"/>
                  </a:cubicBezTo>
                  <a:cubicBezTo>
                    <a:pt x="192" y="190"/>
                    <a:pt x="192" y="183"/>
                    <a:pt x="191" y="177"/>
                  </a:cubicBezTo>
                  <a:cubicBezTo>
                    <a:pt x="191" y="176"/>
                    <a:pt x="191" y="175"/>
                    <a:pt x="190" y="174"/>
                  </a:cubicBezTo>
                  <a:close/>
                  <a:moveTo>
                    <a:pt x="136" y="143"/>
                  </a:moveTo>
                  <a:cubicBezTo>
                    <a:pt x="133" y="144"/>
                    <a:pt x="130" y="145"/>
                    <a:pt x="127" y="146"/>
                  </a:cubicBezTo>
                  <a:cubicBezTo>
                    <a:pt x="123" y="147"/>
                    <a:pt x="120" y="147"/>
                    <a:pt x="117" y="148"/>
                  </a:cubicBezTo>
                  <a:cubicBezTo>
                    <a:pt x="114" y="148"/>
                    <a:pt x="111" y="149"/>
                    <a:pt x="107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13" y="149"/>
                    <a:pt x="117" y="149"/>
                    <a:pt x="122" y="148"/>
                  </a:cubicBezTo>
                  <a:cubicBezTo>
                    <a:pt x="125" y="148"/>
                    <a:pt x="128" y="147"/>
                    <a:pt x="131" y="146"/>
                  </a:cubicBezTo>
                  <a:cubicBezTo>
                    <a:pt x="133" y="145"/>
                    <a:pt x="134" y="144"/>
                    <a:pt x="136" y="143"/>
                  </a:cubicBezTo>
                  <a:close/>
                  <a:moveTo>
                    <a:pt x="53" y="5"/>
                  </a:move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6" y="7"/>
                    <a:pt x="44" y="8"/>
                    <a:pt x="42" y="10"/>
                  </a:cubicBezTo>
                  <a:cubicBezTo>
                    <a:pt x="40" y="11"/>
                    <a:pt x="39" y="12"/>
                    <a:pt x="37" y="13"/>
                  </a:cubicBezTo>
                  <a:cubicBezTo>
                    <a:pt x="37" y="14"/>
                    <a:pt x="36" y="14"/>
                    <a:pt x="35" y="15"/>
                  </a:cubicBezTo>
                  <a:cubicBezTo>
                    <a:pt x="36" y="15"/>
                    <a:pt x="36" y="16"/>
                    <a:pt x="36" y="16"/>
                  </a:cubicBezTo>
                  <a:cubicBezTo>
                    <a:pt x="38" y="15"/>
                    <a:pt x="39" y="14"/>
                    <a:pt x="41" y="13"/>
                  </a:cubicBezTo>
                  <a:cubicBezTo>
                    <a:pt x="41" y="12"/>
                    <a:pt x="42" y="11"/>
                    <a:pt x="43" y="11"/>
                  </a:cubicBezTo>
                  <a:cubicBezTo>
                    <a:pt x="45" y="9"/>
                    <a:pt x="48" y="7"/>
                    <a:pt x="50" y="6"/>
                  </a:cubicBezTo>
                  <a:cubicBezTo>
                    <a:pt x="51" y="6"/>
                    <a:pt x="52" y="6"/>
                    <a:pt x="53" y="5"/>
                  </a:cubicBezTo>
                  <a:close/>
                  <a:moveTo>
                    <a:pt x="154" y="14"/>
                  </a:moveTo>
                  <a:cubicBezTo>
                    <a:pt x="154" y="14"/>
                    <a:pt x="154" y="14"/>
                    <a:pt x="153" y="14"/>
                  </a:cubicBezTo>
                  <a:cubicBezTo>
                    <a:pt x="152" y="12"/>
                    <a:pt x="150" y="11"/>
                    <a:pt x="148" y="10"/>
                  </a:cubicBezTo>
                  <a:cubicBezTo>
                    <a:pt x="147" y="10"/>
                    <a:pt x="147" y="9"/>
                    <a:pt x="147" y="9"/>
                  </a:cubicBezTo>
                  <a:cubicBezTo>
                    <a:pt x="145" y="9"/>
                    <a:pt x="143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7"/>
                    <a:pt x="139" y="8"/>
                    <a:pt x="139" y="8"/>
                  </a:cubicBezTo>
                  <a:cubicBezTo>
                    <a:pt x="141" y="9"/>
                    <a:pt x="144" y="10"/>
                    <a:pt x="147" y="11"/>
                  </a:cubicBezTo>
                  <a:cubicBezTo>
                    <a:pt x="149" y="12"/>
                    <a:pt x="152" y="14"/>
                    <a:pt x="154" y="15"/>
                  </a:cubicBezTo>
                  <a:cubicBezTo>
                    <a:pt x="154" y="15"/>
                    <a:pt x="154" y="15"/>
                    <a:pt x="154" y="14"/>
                  </a:cubicBezTo>
                  <a:close/>
                  <a:moveTo>
                    <a:pt x="170" y="107"/>
                  </a:moveTo>
                  <a:cubicBezTo>
                    <a:pt x="170" y="108"/>
                    <a:pt x="170" y="108"/>
                    <a:pt x="170" y="109"/>
                  </a:cubicBezTo>
                  <a:cubicBezTo>
                    <a:pt x="172" y="112"/>
                    <a:pt x="173" y="115"/>
                    <a:pt x="174" y="117"/>
                  </a:cubicBezTo>
                  <a:cubicBezTo>
                    <a:pt x="176" y="120"/>
                    <a:pt x="177" y="123"/>
                    <a:pt x="178" y="127"/>
                  </a:cubicBezTo>
                  <a:cubicBezTo>
                    <a:pt x="178" y="128"/>
                    <a:pt x="178" y="128"/>
                    <a:pt x="179" y="129"/>
                  </a:cubicBezTo>
                  <a:cubicBezTo>
                    <a:pt x="180" y="131"/>
                    <a:pt x="181" y="134"/>
                    <a:pt x="182" y="136"/>
                  </a:cubicBezTo>
                  <a:cubicBezTo>
                    <a:pt x="182" y="136"/>
                    <a:pt x="182" y="137"/>
                    <a:pt x="182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1" y="133"/>
                    <a:pt x="180" y="129"/>
                    <a:pt x="178" y="125"/>
                  </a:cubicBezTo>
                  <a:cubicBezTo>
                    <a:pt x="176" y="120"/>
                    <a:pt x="173" y="114"/>
                    <a:pt x="171" y="108"/>
                  </a:cubicBezTo>
                  <a:cubicBezTo>
                    <a:pt x="171" y="108"/>
                    <a:pt x="170" y="108"/>
                    <a:pt x="170" y="107"/>
                  </a:cubicBezTo>
                  <a:close/>
                  <a:moveTo>
                    <a:pt x="106" y="141"/>
                  </a:moveTo>
                  <a:cubicBezTo>
                    <a:pt x="106" y="142"/>
                    <a:pt x="106" y="143"/>
                    <a:pt x="105" y="145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7" y="145"/>
                    <a:pt x="108" y="145"/>
                    <a:pt x="110" y="145"/>
                  </a:cubicBezTo>
                  <a:cubicBezTo>
                    <a:pt x="109" y="144"/>
                    <a:pt x="109" y="143"/>
                    <a:pt x="110" y="142"/>
                  </a:cubicBezTo>
                  <a:cubicBezTo>
                    <a:pt x="110" y="142"/>
                    <a:pt x="110" y="141"/>
                    <a:pt x="111" y="141"/>
                  </a:cubicBezTo>
                  <a:cubicBezTo>
                    <a:pt x="109" y="141"/>
                    <a:pt x="108" y="141"/>
                    <a:pt x="106" y="141"/>
                  </a:cubicBezTo>
                  <a:close/>
                  <a:moveTo>
                    <a:pt x="48" y="92"/>
                  </a:moveTo>
                  <a:cubicBezTo>
                    <a:pt x="48" y="92"/>
                    <a:pt x="47" y="92"/>
                    <a:pt x="47" y="92"/>
                  </a:cubicBezTo>
                  <a:cubicBezTo>
                    <a:pt x="46" y="93"/>
                    <a:pt x="44" y="94"/>
                    <a:pt x="42" y="95"/>
                  </a:cubicBezTo>
                  <a:cubicBezTo>
                    <a:pt x="41" y="95"/>
                    <a:pt x="41" y="96"/>
                    <a:pt x="41" y="96"/>
                  </a:cubicBezTo>
                  <a:cubicBezTo>
                    <a:pt x="41" y="96"/>
                    <a:pt x="41" y="97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1" y="97"/>
                    <a:pt x="42" y="97"/>
                    <a:pt x="42" y="98"/>
                  </a:cubicBezTo>
                  <a:cubicBezTo>
                    <a:pt x="43" y="97"/>
                    <a:pt x="44" y="97"/>
                    <a:pt x="45" y="96"/>
                  </a:cubicBezTo>
                  <a:cubicBezTo>
                    <a:pt x="46" y="96"/>
                    <a:pt x="47" y="95"/>
                    <a:pt x="47" y="95"/>
                  </a:cubicBezTo>
                  <a:cubicBezTo>
                    <a:pt x="47" y="94"/>
                    <a:pt x="48" y="94"/>
                    <a:pt x="48" y="93"/>
                  </a:cubicBezTo>
                  <a:cubicBezTo>
                    <a:pt x="48" y="93"/>
                    <a:pt x="48" y="93"/>
                    <a:pt x="48" y="92"/>
                  </a:cubicBezTo>
                  <a:close/>
                  <a:moveTo>
                    <a:pt x="133" y="7"/>
                  </a:moveTo>
                  <a:cubicBezTo>
                    <a:pt x="129" y="6"/>
                    <a:pt x="114" y="4"/>
                    <a:pt x="111" y="5"/>
                  </a:cubicBezTo>
                  <a:cubicBezTo>
                    <a:pt x="118" y="6"/>
                    <a:pt x="126" y="7"/>
                    <a:pt x="133" y="7"/>
                  </a:cubicBezTo>
                  <a:close/>
                  <a:moveTo>
                    <a:pt x="42" y="135"/>
                  </a:moveTo>
                  <a:cubicBezTo>
                    <a:pt x="42" y="134"/>
                    <a:pt x="43" y="134"/>
                    <a:pt x="43" y="133"/>
                  </a:cubicBezTo>
                  <a:cubicBezTo>
                    <a:pt x="43" y="132"/>
                    <a:pt x="42" y="132"/>
                    <a:pt x="42" y="132"/>
                  </a:cubicBezTo>
                  <a:cubicBezTo>
                    <a:pt x="41" y="132"/>
                    <a:pt x="40" y="133"/>
                    <a:pt x="39" y="132"/>
                  </a:cubicBezTo>
                  <a:cubicBezTo>
                    <a:pt x="38" y="132"/>
                    <a:pt x="38" y="131"/>
                    <a:pt x="38" y="130"/>
                  </a:cubicBezTo>
                  <a:cubicBezTo>
                    <a:pt x="38" y="130"/>
                    <a:pt x="38" y="130"/>
                    <a:pt x="38" y="129"/>
                  </a:cubicBezTo>
                  <a:cubicBezTo>
                    <a:pt x="38" y="130"/>
                    <a:pt x="38" y="130"/>
                    <a:pt x="37" y="131"/>
                  </a:cubicBezTo>
                  <a:cubicBezTo>
                    <a:pt x="37" y="131"/>
                    <a:pt x="37" y="132"/>
                    <a:pt x="36" y="132"/>
                  </a:cubicBezTo>
                  <a:cubicBezTo>
                    <a:pt x="38" y="133"/>
                    <a:pt x="40" y="134"/>
                    <a:pt x="42" y="135"/>
                  </a:cubicBezTo>
                  <a:close/>
                  <a:moveTo>
                    <a:pt x="113" y="145"/>
                  </a:moveTo>
                  <a:cubicBezTo>
                    <a:pt x="113" y="145"/>
                    <a:pt x="113" y="145"/>
                    <a:pt x="113" y="145"/>
                  </a:cubicBezTo>
                  <a:cubicBezTo>
                    <a:pt x="114" y="145"/>
                    <a:pt x="115" y="144"/>
                    <a:pt x="115" y="144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5" y="142"/>
                    <a:pt x="116" y="142"/>
                    <a:pt x="117" y="141"/>
                  </a:cubicBezTo>
                  <a:cubicBezTo>
                    <a:pt x="118" y="141"/>
                    <a:pt x="119" y="141"/>
                    <a:pt x="119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20" y="140"/>
                    <a:pt x="121" y="140"/>
                    <a:pt x="121" y="139"/>
                  </a:cubicBezTo>
                  <a:cubicBezTo>
                    <a:pt x="121" y="139"/>
                    <a:pt x="121" y="139"/>
                    <a:pt x="120" y="139"/>
                  </a:cubicBezTo>
                  <a:cubicBezTo>
                    <a:pt x="118" y="140"/>
                    <a:pt x="116" y="140"/>
                    <a:pt x="114" y="140"/>
                  </a:cubicBezTo>
                  <a:cubicBezTo>
                    <a:pt x="114" y="141"/>
                    <a:pt x="114" y="141"/>
                    <a:pt x="114" y="141"/>
                  </a:cubicBezTo>
                  <a:cubicBezTo>
                    <a:pt x="114" y="141"/>
                    <a:pt x="113" y="142"/>
                    <a:pt x="113" y="143"/>
                  </a:cubicBezTo>
                  <a:cubicBezTo>
                    <a:pt x="113" y="143"/>
                    <a:pt x="113" y="144"/>
                    <a:pt x="113" y="145"/>
                  </a:cubicBezTo>
                  <a:close/>
                  <a:moveTo>
                    <a:pt x="164" y="105"/>
                  </a:moveTo>
                  <a:cubicBezTo>
                    <a:pt x="164" y="106"/>
                    <a:pt x="164" y="107"/>
                    <a:pt x="163" y="108"/>
                  </a:cubicBezTo>
                  <a:cubicBezTo>
                    <a:pt x="163" y="109"/>
                    <a:pt x="163" y="110"/>
                    <a:pt x="162" y="111"/>
                  </a:cubicBezTo>
                  <a:cubicBezTo>
                    <a:pt x="162" y="111"/>
                    <a:pt x="162" y="111"/>
                    <a:pt x="162" y="112"/>
                  </a:cubicBezTo>
                  <a:cubicBezTo>
                    <a:pt x="162" y="112"/>
                    <a:pt x="163" y="113"/>
                    <a:pt x="163" y="114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4" y="112"/>
                    <a:pt x="165" y="111"/>
                    <a:pt x="165" y="109"/>
                  </a:cubicBezTo>
                  <a:cubicBezTo>
                    <a:pt x="166" y="108"/>
                    <a:pt x="166" y="107"/>
                    <a:pt x="164" y="105"/>
                  </a:cubicBezTo>
                  <a:close/>
                  <a:moveTo>
                    <a:pt x="30" y="124"/>
                  </a:moveTo>
                  <a:cubicBezTo>
                    <a:pt x="30" y="126"/>
                    <a:pt x="32" y="129"/>
                    <a:pt x="34" y="130"/>
                  </a:cubicBezTo>
                  <a:cubicBezTo>
                    <a:pt x="34" y="129"/>
                    <a:pt x="34" y="128"/>
                    <a:pt x="35" y="128"/>
                  </a:cubicBezTo>
                  <a:cubicBezTo>
                    <a:pt x="34" y="127"/>
                    <a:pt x="33" y="126"/>
                    <a:pt x="32" y="126"/>
                  </a:cubicBezTo>
                  <a:cubicBezTo>
                    <a:pt x="32" y="126"/>
                    <a:pt x="31" y="125"/>
                    <a:pt x="31" y="125"/>
                  </a:cubicBezTo>
                  <a:cubicBezTo>
                    <a:pt x="31" y="124"/>
                    <a:pt x="31" y="124"/>
                    <a:pt x="30" y="123"/>
                  </a:cubicBezTo>
                  <a:cubicBezTo>
                    <a:pt x="30" y="123"/>
                    <a:pt x="30" y="124"/>
                    <a:pt x="30" y="124"/>
                  </a:cubicBezTo>
                  <a:close/>
                  <a:moveTo>
                    <a:pt x="56" y="137"/>
                  </a:moveTo>
                  <a:cubicBezTo>
                    <a:pt x="54" y="136"/>
                    <a:pt x="53" y="136"/>
                    <a:pt x="51" y="135"/>
                  </a:cubicBezTo>
                  <a:cubicBezTo>
                    <a:pt x="51" y="136"/>
                    <a:pt x="51" y="137"/>
                    <a:pt x="51" y="138"/>
                  </a:cubicBezTo>
                  <a:cubicBezTo>
                    <a:pt x="52" y="138"/>
                    <a:pt x="54" y="139"/>
                    <a:pt x="55" y="140"/>
                  </a:cubicBezTo>
                  <a:cubicBezTo>
                    <a:pt x="55" y="138"/>
                    <a:pt x="56" y="138"/>
                    <a:pt x="56" y="137"/>
                  </a:cubicBezTo>
                  <a:close/>
                  <a:moveTo>
                    <a:pt x="187" y="207"/>
                  </a:moveTo>
                  <a:cubicBezTo>
                    <a:pt x="189" y="201"/>
                    <a:pt x="189" y="194"/>
                    <a:pt x="189" y="187"/>
                  </a:cubicBezTo>
                  <a:cubicBezTo>
                    <a:pt x="188" y="194"/>
                    <a:pt x="188" y="200"/>
                    <a:pt x="187" y="207"/>
                  </a:cubicBezTo>
                  <a:close/>
                  <a:moveTo>
                    <a:pt x="150" y="265"/>
                  </a:moveTo>
                  <a:cubicBezTo>
                    <a:pt x="150" y="265"/>
                    <a:pt x="150" y="265"/>
                    <a:pt x="150" y="265"/>
                  </a:cubicBezTo>
                  <a:cubicBezTo>
                    <a:pt x="150" y="265"/>
                    <a:pt x="151" y="264"/>
                    <a:pt x="151" y="264"/>
                  </a:cubicBezTo>
                  <a:cubicBezTo>
                    <a:pt x="154" y="262"/>
                    <a:pt x="157" y="260"/>
                    <a:pt x="159" y="258"/>
                  </a:cubicBezTo>
                  <a:cubicBezTo>
                    <a:pt x="161" y="257"/>
                    <a:pt x="163" y="255"/>
                    <a:pt x="165" y="254"/>
                  </a:cubicBezTo>
                  <a:cubicBezTo>
                    <a:pt x="165" y="254"/>
                    <a:pt x="165" y="254"/>
                    <a:pt x="165" y="253"/>
                  </a:cubicBezTo>
                  <a:cubicBezTo>
                    <a:pt x="165" y="253"/>
                    <a:pt x="164" y="253"/>
                    <a:pt x="164" y="253"/>
                  </a:cubicBezTo>
                  <a:cubicBezTo>
                    <a:pt x="159" y="257"/>
                    <a:pt x="155" y="261"/>
                    <a:pt x="150" y="265"/>
                  </a:cubicBezTo>
                  <a:close/>
                  <a:moveTo>
                    <a:pt x="49" y="11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51" y="10"/>
                    <a:pt x="54" y="10"/>
                    <a:pt x="57" y="9"/>
                  </a:cubicBezTo>
                  <a:cubicBezTo>
                    <a:pt x="60" y="9"/>
                    <a:pt x="62" y="8"/>
                    <a:pt x="65" y="8"/>
                  </a:cubicBezTo>
                  <a:cubicBezTo>
                    <a:pt x="68" y="7"/>
                    <a:pt x="71" y="7"/>
                    <a:pt x="73" y="6"/>
                  </a:cubicBezTo>
                  <a:cubicBezTo>
                    <a:pt x="73" y="6"/>
                    <a:pt x="73" y="6"/>
                    <a:pt x="72" y="6"/>
                  </a:cubicBezTo>
                  <a:cubicBezTo>
                    <a:pt x="67" y="7"/>
                    <a:pt x="62" y="7"/>
                    <a:pt x="57" y="9"/>
                  </a:cubicBezTo>
                  <a:cubicBezTo>
                    <a:pt x="55" y="9"/>
                    <a:pt x="53" y="10"/>
                    <a:pt x="51" y="10"/>
                  </a:cubicBezTo>
                  <a:cubicBezTo>
                    <a:pt x="50" y="11"/>
                    <a:pt x="49" y="11"/>
                    <a:pt x="49" y="11"/>
                  </a:cubicBezTo>
                  <a:close/>
                  <a:moveTo>
                    <a:pt x="87" y="145"/>
                  </a:moveTo>
                  <a:cubicBezTo>
                    <a:pt x="88" y="145"/>
                    <a:pt x="88" y="145"/>
                    <a:pt x="89" y="145"/>
                  </a:cubicBezTo>
                  <a:cubicBezTo>
                    <a:pt x="90" y="145"/>
                    <a:pt x="91" y="145"/>
                    <a:pt x="91" y="144"/>
                  </a:cubicBezTo>
                  <a:cubicBezTo>
                    <a:pt x="91" y="144"/>
                    <a:pt x="92" y="143"/>
                    <a:pt x="92" y="142"/>
                  </a:cubicBezTo>
                  <a:cubicBezTo>
                    <a:pt x="91" y="142"/>
                    <a:pt x="90" y="142"/>
                    <a:pt x="89" y="142"/>
                  </a:cubicBezTo>
                  <a:cubicBezTo>
                    <a:pt x="87" y="142"/>
                    <a:pt x="87" y="142"/>
                    <a:pt x="87" y="144"/>
                  </a:cubicBezTo>
                  <a:cubicBezTo>
                    <a:pt x="87" y="144"/>
                    <a:pt x="87" y="144"/>
                    <a:pt x="87" y="145"/>
                  </a:cubicBezTo>
                  <a:close/>
                  <a:moveTo>
                    <a:pt x="149" y="129"/>
                  </a:moveTo>
                  <a:cubicBezTo>
                    <a:pt x="148" y="129"/>
                    <a:pt x="148" y="129"/>
                    <a:pt x="148" y="129"/>
                  </a:cubicBezTo>
                  <a:cubicBezTo>
                    <a:pt x="146" y="130"/>
                    <a:pt x="144" y="131"/>
                    <a:pt x="142" y="132"/>
                  </a:cubicBezTo>
                  <a:cubicBezTo>
                    <a:pt x="141" y="133"/>
                    <a:pt x="141" y="133"/>
                    <a:pt x="141" y="134"/>
                  </a:cubicBezTo>
                  <a:cubicBezTo>
                    <a:pt x="143" y="134"/>
                    <a:pt x="148" y="131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lose/>
                  <a:moveTo>
                    <a:pt x="137" y="137"/>
                  </a:moveTo>
                  <a:cubicBezTo>
                    <a:pt x="137" y="136"/>
                    <a:pt x="137" y="135"/>
                    <a:pt x="138" y="134"/>
                  </a:cubicBezTo>
                  <a:cubicBezTo>
                    <a:pt x="138" y="134"/>
                    <a:pt x="138" y="134"/>
                    <a:pt x="137" y="134"/>
                  </a:cubicBezTo>
                  <a:cubicBezTo>
                    <a:pt x="136" y="135"/>
                    <a:pt x="134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7"/>
                    <a:pt x="131" y="138"/>
                    <a:pt x="131" y="139"/>
                  </a:cubicBezTo>
                  <a:cubicBezTo>
                    <a:pt x="133" y="138"/>
                    <a:pt x="135" y="137"/>
                    <a:pt x="137" y="137"/>
                  </a:cubicBezTo>
                  <a:close/>
                  <a:moveTo>
                    <a:pt x="64" y="141"/>
                  </a:moveTo>
                  <a:cubicBezTo>
                    <a:pt x="65" y="141"/>
                    <a:pt x="65" y="141"/>
                    <a:pt x="66" y="141"/>
                  </a:cubicBezTo>
                  <a:cubicBezTo>
                    <a:pt x="68" y="141"/>
                    <a:pt x="68" y="141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7" y="139"/>
                    <a:pt x="66" y="139"/>
                    <a:pt x="65" y="138"/>
                  </a:cubicBezTo>
                  <a:cubicBezTo>
                    <a:pt x="64" y="139"/>
                    <a:pt x="64" y="140"/>
                    <a:pt x="64" y="141"/>
                  </a:cubicBezTo>
                  <a:close/>
                  <a:moveTo>
                    <a:pt x="128" y="137"/>
                  </a:moveTo>
                  <a:cubicBezTo>
                    <a:pt x="128" y="137"/>
                    <a:pt x="128" y="137"/>
                    <a:pt x="128" y="137"/>
                  </a:cubicBezTo>
                  <a:cubicBezTo>
                    <a:pt x="127" y="138"/>
                    <a:pt x="125" y="138"/>
                    <a:pt x="124" y="138"/>
                  </a:cubicBezTo>
                  <a:cubicBezTo>
                    <a:pt x="124" y="138"/>
                    <a:pt x="124" y="139"/>
                    <a:pt x="123" y="139"/>
                  </a:cubicBezTo>
                  <a:cubicBezTo>
                    <a:pt x="123" y="139"/>
                    <a:pt x="123" y="140"/>
                    <a:pt x="123" y="140"/>
                  </a:cubicBezTo>
                  <a:cubicBezTo>
                    <a:pt x="124" y="140"/>
                    <a:pt x="126" y="140"/>
                    <a:pt x="127" y="140"/>
                  </a:cubicBezTo>
                  <a:cubicBezTo>
                    <a:pt x="127" y="140"/>
                    <a:pt x="127" y="139"/>
                    <a:pt x="127" y="139"/>
                  </a:cubicBezTo>
                  <a:cubicBezTo>
                    <a:pt x="128" y="139"/>
                    <a:pt x="128" y="138"/>
                    <a:pt x="128" y="137"/>
                  </a:cubicBezTo>
                  <a:close/>
                  <a:moveTo>
                    <a:pt x="35" y="35"/>
                  </a:moveTo>
                  <a:cubicBezTo>
                    <a:pt x="37" y="37"/>
                    <a:pt x="39" y="38"/>
                    <a:pt x="40" y="39"/>
                  </a:cubicBezTo>
                  <a:cubicBezTo>
                    <a:pt x="41" y="40"/>
                    <a:pt x="43" y="41"/>
                    <a:pt x="44" y="41"/>
                  </a:cubicBezTo>
                  <a:cubicBezTo>
                    <a:pt x="44" y="41"/>
                    <a:pt x="45" y="41"/>
                    <a:pt x="45" y="41"/>
                  </a:cubicBezTo>
                  <a:cubicBezTo>
                    <a:pt x="43" y="40"/>
                    <a:pt x="42" y="40"/>
                    <a:pt x="40" y="38"/>
                  </a:cubicBezTo>
                  <a:cubicBezTo>
                    <a:pt x="39" y="37"/>
                    <a:pt x="37" y="35"/>
                    <a:pt x="36" y="34"/>
                  </a:cubicBezTo>
                  <a:cubicBezTo>
                    <a:pt x="36" y="34"/>
                    <a:pt x="35" y="35"/>
                    <a:pt x="35" y="35"/>
                  </a:cubicBezTo>
                  <a:close/>
                  <a:moveTo>
                    <a:pt x="30" y="111"/>
                  </a:moveTo>
                  <a:cubicBezTo>
                    <a:pt x="30" y="112"/>
                    <a:pt x="29" y="112"/>
                    <a:pt x="29" y="112"/>
                  </a:cubicBezTo>
                  <a:cubicBezTo>
                    <a:pt x="30" y="113"/>
                    <a:pt x="29" y="113"/>
                    <a:pt x="29" y="114"/>
                  </a:cubicBezTo>
                  <a:cubicBezTo>
                    <a:pt x="29" y="115"/>
                    <a:pt x="29" y="116"/>
                    <a:pt x="30" y="117"/>
                  </a:cubicBezTo>
                  <a:cubicBezTo>
                    <a:pt x="31" y="116"/>
                    <a:pt x="31" y="114"/>
                    <a:pt x="32" y="112"/>
                  </a:cubicBezTo>
                  <a:cubicBezTo>
                    <a:pt x="31" y="112"/>
                    <a:pt x="30" y="112"/>
                    <a:pt x="30" y="111"/>
                  </a:cubicBezTo>
                  <a:close/>
                  <a:moveTo>
                    <a:pt x="189" y="207"/>
                  </a:moveTo>
                  <a:cubicBezTo>
                    <a:pt x="189" y="210"/>
                    <a:pt x="188" y="212"/>
                    <a:pt x="187" y="214"/>
                  </a:cubicBezTo>
                  <a:cubicBezTo>
                    <a:pt x="187" y="217"/>
                    <a:pt x="186" y="219"/>
                    <a:pt x="185" y="221"/>
                  </a:cubicBezTo>
                  <a:cubicBezTo>
                    <a:pt x="185" y="221"/>
                    <a:pt x="186" y="221"/>
                    <a:pt x="186" y="220"/>
                  </a:cubicBezTo>
                  <a:cubicBezTo>
                    <a:pt x="187" y="217"/>
                    <a:pt x="188" y="215"/>
                    <a:pt x="189" y="212"/>
                  </a:cubicBezTo>
                  <a:cubicBezTo>
                    <a:pt x="189" y="210"/>
                    <a:pt x="189" y="209"/>
                    <a:pt x="189" y="207"/>
                  </a:cubicBezTo>
                  <a:close/>
                  <a:moveTo>
                    <a:pt x="72" y="139"/>
                  </a:moveTo>
                  <a:cubicBezTo>
                    <a:pt x="71" y="140"/>
                    <a:pt x="71" y="141"/>
                    <a:pt x="71" y="141"/>
                  </a:cubicBezTo>
                  <a:cubicBezTo>
                    <a:pt x="73" y="141"/>
                    <a:pt x="75" y="141"/>
                    <a:pt x="77" y="141"/>
                  </a:cubicBezTo>
                  <a:cubicBezTo>
                    <a:pt x="77" y="141"/>
                    <a:pt x="77" y="141"/>
                    <a:pt x="78" y="140"/>
                  </a:cubicBezTo>
                  <a:cubicBezTo>
                    <a:pt x="76" y="140"/>
                    <a:pt x="74" y="140"/>
                    <a:pt x="72" y="139"/>
                  </a:cubicBezTo>
                  <a:close/>
                  <a:moveTo>
                    <a:pt x="4" y="212"/>
                  </a:moveTo>
                  <a:cubicBezTo>
                    <a:pt x="4" y="212"/>
                    <a:pt x="4" y="212"/>
                    <a:pt x="4" y="212"/>
                  </a:cubicBezTo>
                  <a:cubicBezTo>
                    <a:pt x="5" y="215"/>
                    <a:pt x="5" y="217"/>
                    <a:pt x="7" y="220"/>
                  </a:cubicBezTo>
                  <a:cubicBezTo>
                    <a:pt x="8" y="223"/>
                    <a:pt x="10" y="226"/>
                    <a:pt x="11" y="229"/>
                  </a:cubicBezTo>
                  <a:cubicBezTo>
                    <a:pt x="11" y="230"/>
                    <a:pt x="12" y="230"/>
                    <a:pt x="12" y="231"/>
                  </a:cubicBezTo>
                  <a:cubicBezTo>
                    <a:pt x="9" y="224"/>
                    <a:pt x="6" y="218"/>
                    <a:pt x="4" y="212"/>
                  </a:cubicBezTo>
                  <a:close/>
                  <a:moveTo>
                    <a:pt x="161" y="107"/>
                  </a:moveTo>
                  <a:cubicBezTo>
                    <a:pt x="162" y="106"/>
                    <a:pt x="162" y="103"/>
                    <a:pt x="161" y="102"/>
                  </a:cubicBezTo>
                  <a:cubicBezTo>
                    <a:pt x="161" y="103"/>
                    <a:pt x="160" y="103"/>
                    <a:pt x="159" y="104"/>
                  </a:cubicBezTo>
                  <a:cubicBezTo>
                    <a:pt x="160" y="105"/>
                    <a:pt x="160" y="106"/>
                    <a:pt x="161" y="107"/>
                  </a:cubicBezTo>
                  <a:close/>
                  <a:moveTo>
                    <a:pt x="83" y="7"/>
                  </a:moveTo>
                  <a:cubicBezTo>
                    <a:pt x="89" y="7"/>
                    <a:pt x="95" y="7"/>
                    <a:pt x="101" y="7"/>
                  </a:cubicBezTo>
                  <a:cubicBezTo>
                    <a:pt x="95" y="6"/>
                    <a:pt x="89" y="6"/>
                    <a:pt x="83" y="7"/>
                  </a:cubicBezTo>
                  <a:close/>
                  <a:moveTo>
                    <a:pt x="34" y="16"/>
                  </a:moveTo>
                  <a:cubicBezTo>
                    <a:pt x="33" y="18"/>
                    <a:pt x="31" y="24"/>
                    <a:pt x="31" y="25"/>
                  </a:cubicBezTo>
                  <a:cubicBezTo>
                    <a:pt x="32" y="22"/>
                    <a:pt x="33" y="20"/>
                    <a:pt x="35" y="17"/>
                  </a:cubicBezTo>
                  <a:cubicBezTo>
                    <a:pt x="35" y="17"/>
                    <a:pt x="35" y="17"/>
                    <a:pt x="34" y="16"/>
                  </a:cubicBezTo>
                  <a:close/>
                  <a:moveTo>
                    <a:pt x="80" y="144"/>
                  </a:moveTo>
                  <a:cubicBezTo>
                    <a:pt x="81" y="144"/>
                    <a:pt x="82" y="144"/>
                    <a:pt x="84" y="144"/>
                  </a:cubicBezTo>
                  <a:cubicBezTo>
                    <a:pt x="84" y="144"/>
                    <a:pt x="85" y="143"/>
                    <a:pt x="85" y="143"/>
                  </a:cubicBezTo>
                  <a:cubicBezTo>
                    <a:pt x="83" y="143"/>
                    <a:pt x="81" y="143"/>
                    <a:pt x="79" y="143"/>
                  </a:cubicBezTo>
                  <a:cubicBezTo>
                    <a:pt x="79" y="143"/>
                    <a:pt x="79" y="144"/>
                    <a:pt x="80" y="144"/>
                  </a:cubicBezTo>
                  <a:close/>
                  <a:moveTo>
                    <a:pt x="35" y="100"/>
                  </a:moveTo>
                  <a:cubicBezTo>
                    <a:pt x="35" y="100"/>
                    <a:pt x="35" y="101"/>
                    <a:pt x="35" y="101"/>
                  </a:cubicBezTo>
                  <a:cubicBezTo>
                    <a:pt x="37" y="101"/>
                    <a:pt x="38" y="100"/>
                    <a:pt x="38" y="99"/>
                  </a:cubicBezTo>
                  <a:cubicBezTo>
                    <a:pt x="38" y="98"/>
                    <a:pt x="39" y="98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7" y="98"/>
                    <a:pt x="36" y="99"/>
                    <a:pt x="35" y="100"/>
                  </a:cubicBezTo>
                  <a:close/>
                  <a:moveTo>
                    <a:pt x="33" y="67"/>
                  </a:moveTo>
                  <a:cubicBezTo>
                    <a:pt x="33" y="74"/>
                    <a:pt x="33" y="81"/>
                    <a:pt x="32" y="88"/>
                  </a:cubicBezTo>
                  <a:cubicBezTo>
                    <a:pt x="32" y="85"/>
                    <a:pt x="33" y="83"/>
                    <a:pt x="33" y="80"/>
                  </a:cubicBezTo>
                  <a:cubicBezTo>
                    <a:pt x="34" y="76"/>
                    <a:pt x="33" y="71"/>
                    <a:pt x="33" y="67"/>
                  </a:cubicBezTo>
                  <a:close/>
                  <a:moveTo>
                    <a:pt x="140" y="89"/>
                  </a:moveTo>
                  <a:cubicBezTo>
                    <a:pt x="138" y="88"/>
                    <a:pt x="137" y="88"/>
                    <a:pt x="135" y="88"/>
                  </a:cubicBezTo>
                  <a:cubicBezTo>
                    <a:pt x="134" y="88"/>
                    <a:pt x="134" y="88"/>
                    <a:pt x="134" y="89"/>
                  </a:cubicBezTo>
                  <a:cubicBezTo>
                    <a:pt x="136" y="89"/>
                    <a:pt x="138" y="89"/>
                    <a:pt x="140" y="89"/>
                  </a:cubicBezTo>
                  <a:close/>
                  <a:moveTo>
                    <a:pt x="153" y="127"/>
                  </a:moveTo>
                  <a:cubicBezTo>
                    <a:pt x="156" y="124"/>
                    <a:pt x="160" y="121"/>
                    <a:pt x="162" y="118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59" y="121"/>
                    <a:pt x="156" y="123"/>
                    <a:pt x="153" y="125"/>
                  </a:cubicBezTo>
                  <a:cubicBezTo>
                    <a:pt x="153" y="126"/>
                    <a:pt x="153" y="126"/>
                    <a:pt x="153" y="127"/>
                  </a:cubicBezTo>
                  <a:close/>
                  <a:moveTo>
                    <a:pt x="161" y="114"/>
                  </a:moveTo>
                  <a:cubicBezTo>
                    <a:pt x="160" y="116"/>
                    <a:pt x="159" y="117"/>
                    <a:pt x="158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9" y="118"/>
                    <a:pt x="160" y="117"/>
                    <a:pt x="161" y="117"/>
                  </a:cubicBezTo>
                  <a:cubicBezTo>
                    <a:pt x="162" y="115"/>
                    <a:pt x="162" y="116"/>
                    <a:pt x="161" y="114"/>
                  </a:cubicBezTo>
                  <a:close/>
                  <a:moveTo>
                    <a:pt x="49" y="135"/>
                  </a:moveTo>
                  <a:cubicBezTo>
                    <a:pt x="48" y="134"/>
                    <a:pt x="47" y="134"/>
                    <a:pt x="46" y="134"/>
                  </a:cubicBezTo>
                  <a:cubicBezTo>
                    <a:pt x="46" y="135"/>
                    <a:pt x="45" y="136"/>
                    <a:pt x="45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6" y="136"/>
                    <a:pt x="47" y="136"/>
                    <a:pt x="48" y="136"/>
                  </a:cubicBezTo>
                  <a:cubicBezTo>
                    <a:pt x="48" y="136"/>
                    <a:pt x="48" y="135"/>
                    <a:pt x="49" y="135"/>
                  </a:cubicBezTo>
                  <a:close/>
                  <a:moveTo>
                    <a:pt x="60" y="141"/>
                  </a:moveTo>
                  <a:cubicBezTo>
                    <a:pt x="61" y="140"/>
                    <a:pt x="61" y="139"/>
                    <a:pt x="61" y="138"/>
                  </a:cubicBezTo>
                  <a:cubicBezTo>
                    <a:pt x="61" y="138"/>
                    <a:pt x="60" y="138"/>
                    <a:pt x="59" y="137"/>
                  </a:cubicBezTo>
                  <a:cubicBezTo>
                    <a:pt x="59" y="138"/>
                    <a:pt x="59" y="139"/>
                    <a:pt x="58" y="140"/>
                  </a:cubicBezTo>
                  <a:cubicBezTo>
                    <a:pt x="59" y="140"/>
                    <a:pt x="60" y="140"/>
                    <a:pt x="60" y="141"/>
                  </a:cubicBezTo>
                  <a:close/>
                  <a:moveTo>
                    <a:pt x="160" y="97"/>
                  </a:moveTo>
                  <a:cubicBezTo>
                    <a:pt x="159" y="98"/>
                    <a:pt x="159" y="98"/>
                    <a:pt x="158" y="99"/>
                  </a:cubicBezTo>
                  <a:cubicBezTo>
                    <a:pt x="158" y="99"/>
                    <a:pt x="158" y="100"/>
                    <a:pt x="158" y="101"/>
                  </a:cubicBezTo>
                  <a:cubicBezTo>
                    <a:pt x="159" y="100"/>
                    <a:pt x="160" y="100"/>
                    <a:pt x="161" y="100"/>
                  </a:cubicBezTo>
                  <a:cubicBezTo>
                    <a:pt x="160" y="99"/>
                    <a:pt x="160" y="98"/>
                    <a:pt x="160" y="97"/>
                  </a:cubicBezTo>
                  <a:close/>
                  <a:moveTo>
                    <a:pt x="36" y="104"/>
                  </a:moveTo>
                  <a:cubicBezTo>
                    <a:pt x="36" y="104"/>
                    <a:pt x="36" y="104"/>
                    <a:pt x="36" y="103"/>
                  </a:cubicBezTo>
                  <a:cubicBezTo>
                    <a:pt x="35" y="104"/>
                    <a:pt x="34" y="105"/>
                    <a:pt x="34" y="106"/>
                  </a:cubicBezTo>
                  <a:cubicBezTo>
                    <a:pt x="33" y="108"/>
                    <a:pt x="33" y="108"/>
                    <a:pt x="33" y="109"/>
                  </a:cubicBezTo>
                  <a:cubicBezTo>
                    <a:pt x="34" y="107"/>
                    <a:pt x="35" y="105"/>
                    <a:pt x="36" y="104"/>
                  </a:cubicBezTo>
                  <a:close/>
                  <a:moveTo>
                    <a:pt x="190" y="167"/>
                  </a:moveTo>
                  <a:cubicBezTo>
                    <a:pt x="190" y="167"/>
                    <a:pt x="190" y="167"/>
                    <a:pt x="191" y="167"/>
                  </a:cubicBezTo>
                  <a:cubicBezTo>
                    <a:pt x="190" y="164"/>
                    <a:pt x="189" y="161"/>
                    <a:pt x="188" y="158"/>
                  </a:cubicBezTo>
                  <a:cubicBezTo>
                    <a:pt x="188" y="159"/>
                    <a:pt x="188" y="161"/>
                    <a:pt x="189" y="162"/>
                  </a:cubicBezTo>
                  <a:cubicBezTo>
                    <a:pt x="189" y="164"/>
                    <a:pt x="190" y="166"/>
                    <a:pt x="190" y="167"/>
                  </a:cubicBezTo>
                  <a:close/>
                  <a:moveTo>
                    <a:pt x="33" y="45"/>
                  </a:moveTo>
                  <a:cubicBezTo>
                    <a:pt x="33" y="47"/>
                    <a:pt x="33" y="48"/>
                    <a:pt x="33" y="49"/>
                  </a:cubicBezTo>
                  <a:cubicBezTo>
                    <a:pt x="33" y="51"/>
                    <a:pt x="34" y="52"/>
                    <a:pt x="34" y="54"/>
                  </a:cubicBezTo>
                  <a:cubicBezTo>
                    <a:pt x="34" y="54"/>
                    <a:pt x="34" y="55"/>
                    <a:pt x="34" y="55"/>
                  </a:cubicBezTo>
                  <a:cubicBezTo>
                    <a:pt x="34" y="52"/>
                    <a:pt x="34" y="49"/>
                    <a:pt x="33" y="45"/>
                  </a:cubicBezTo>
                  <a:close/>
                  <a:moveTo>
                    <a:pt x="156" y="127"/>
                  </a:moveTo>
                  <a:cubicBezTo>
                    <a:pt x="156" y="127"/>
                    <a:pt x="156" y="127"/>
                    <a:pt x="156" y="127"/>
                  </a:cubicBezTo>
                  <a:cubicBezTo>
                    <a:pt x="153" y="129"/>
                    <a:pt x="150" y="131"/>
                    <a:pt x="147" y="133"/>
                  </a:cubicBezTo>
                  <a:cubicBezTo>
                    <a:pt x="150" y="132"/>
                    <a:pt x="153" y="130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lose/>
                  <a:moveTo>
                    <a:pt x="168" y="111"/>
                  </a:moveTo>
                  <a:cubicBezTo>
                    <a:pt x="167" y="112"/>
                    <a:pt x="167" y="113"/>
                    <a:pt x="167" y="113"/>
                  </a:cubicBezTo>
                  <a:cubicBezTo>
                    <a:pt x="167" y="114"/>
                    <a:pt x="167" y="115"/>
                    <a:pt x="167" y="115"/>
                  </a:cubicBezTo>
                  <a:cubicBezTo>
                    <a:pt x="166" y="116"/>
                    <a:pt x="166" y="116"/>
                    <a:pt x="166" y="117"/>
                  </a:cubicBezTo>
                  <a:cubicBezTo>
                    <a:pt x="166" y="117"/>
                    <a:pt x="165" y="118"/>
                    <a:pt x="165" y="119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66" y="117"/>
                    <a:pt x="167" y="116"/>
                    <a:pt x="167" y="115"/>
                  </a:cubicBezTo>
                  <a:cubicBezTo>
                    <a:pt x="168" y="114"/>
                    <a:pt x="168" y="113"/>
                    <a:pt x="168" y="112"/>
                  </a:cubicBezTo>
                  <a:cubicBezTo>
                    <a:pt x="168" y="112"/>
                    <a:pt x="168" y="112"/>
                    <a:pt x="168" y="111"/>
                  </a:cubicBezTo>
                  <a:close/>
                  <a:moveTo>
                    <a:pt x="30" y="102"/>
                  </a:moveTo>
                  <a:cubicBezTo>
                    <a:pt x="31" y="102"/>
                    <a:pt x="31" y="101"/>
                    <a:pt x="31" y="100"/>
                  </a:cubicBezTo>
                  <a:cubicBezTo>
                    <a:pt x="32" y="98"/>
                    <a:pt x="32" y="97"/>
                    <a:pt x="32" y="96"/>
                  </a:cubicBezTo>
                  <a:cubicBezTo>
                    <a:pt x="32" y="95"/>
                    <a:pt x="33" y="94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2" y="97"/>
                    <a:pt x="31" y="99"/>
                    <a:pt x="30" y="102"/>
                  </a:cubicBezTo>
                  <a:close/>
                  <a:moveTo>
                    <a:pt x="24" y="126"/>
                  </a:moveTo>
                  <a:cubicBezTo>
                    <a:pt x="23" y="128"/>
                    <a:pt x="22" y="130"/>
                    <a:pt x="21" y="132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2" y="131"/>
                    <a:pt x="23" y="129"/>
                    <a:pt x="24" y="127"/>
                  </a:cubicBezTo>
                  <a:cubicBezTo>
                    <a:pt x="24" y="127"/>
                    <a:pt x="24" y="126"/>
                    <a:pt x="24" y="126"/>
                  </a:cubicBezTo>
                  <a:close/>
                  <a:moveTo>
                    <a:pt x="75" y="146"/>
                  </a:moveTo>
                  <a:cubicBezTo>
                    <a:pt x="75" y="145"/>
                    <a:pt x="75" y="145"/>
                    <a:pt x="75" y="145"/>
                  </a:cubicBezTo>
                  <a:cubicBezTo>
                    <a:pt x="75" y="145"/>
                    <a:pt x="74" y="145"/>
                    <a:pt x="74" y="145"/>
                  </a:cubicBezTo>
                  <a:cubicBezTo>
                    <a:pt x="73" y="145"/>
                    <a:pt x="72" y="145"/>
                    <a:pt x="70" y="145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2" y="145"/>
                    <a:pt x="74" y="146"/>
                    <a:pt x="75" y="146"/>
                  </a:cubicBezTo>
                  <a:close/>
                  <a:moveTo>
                    <a:pt x="152" y="87"/>
                  </a:moveTo>
                  <a:cubicBezTo>
                    <a:pt x="151" y="87"/>
                    <a:pt x="151" y="88"/>
                    <a:pt x="150" y="88"/>
                  </a:cubicBezTo>
                  <a:cubicBezTo>
                    <a:pt x="151" y="88"/>
                    <a:pt x="152" y="89"/>
                    <a:pt x="153" y="89"/>
                  </a:cubicBezTo>
                  <a:cubicBezTo>
                    <a:pt x="153" y="88"/>
                    <a:pt x="152" y="88"/>
                    <a:pt x="152" y="87"/>
                  </a:cubicBezTo>
                  <a:close/>
                  <a:moveTo>
                    <a:pt x="64" y="5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8" y="4"/>
                    <a:pt x="72" y="4"/>
                    <a:pt x="76" y="3"/>
                  </a:cubicBezTo>
                  <a:cubicBezTo>
                    <a:pt x="72" y="4"/>
                    <a:pt x="68" y="4"/>
                    <a:pt x="64" y="5"/>
                  </a:cubicBezTo>
                  <a:close/>
                  <a:moveTo>
                    <a:pt x="145" y="140"/>
                  </a:moveTo>
                  <a:cubicBezTo>
                    <a:pt x="147" y="140"/>
                    <a:pt x="150" y="137"/>
                    <a:pt x="151" y="137"/>
                  </a:cubicBezTo>
                  <a:cubicBezTo>
                    <a:pt x="149" y="138"/>
                    <a:pt x="147" y="139"/>
                    <a:pt x="145" y="140"/>
                  </a:cubicBezTo>
                  <a:close/>
                  <a:moveTo>
                    <a:pt x="75" y="276"/>
                  </a:moveTo>
                  <a:cubicBezTo>
                    <a:pt x="77" y="276"/>
                    <a:pt x="80" y="277"/>
                    <a:pt x="81" y="277"/>
                  </a:cubicBezTo>
                  <a:cubicBezTo>
                    <a:pt x="79" y="276"/>
                    <a:pt x="77" y="276"/>
                    <a:pt x="75" y="276"/>
                  </a:cubicBezTo>
                  <a:close/>
                  <a:moveTo>
                    <a:pt x="157" y="97"/>
                  </a:moveTo>
                  <a:cubicBezTo>
                    <a:pt x="158" y="95"/>
                    <a:pt x="158" y="95"/>
                    <a:pt x="156" y="94"/>
                  </a:cubicBezTo>
                  <a:cubicBezTo>
                    <a:pt x="156" y="95"/>
                    <a:pt x="157" y="96"/>
                    <a:pt x="157" y="97"/>
                  </a:cubicBezTo>
                  <a:close/>
                  <a:moveTo>
                    <a:pt x="25" y="122"/>
                  </a:moveTo>
                  <a:cubicBezTo>
                    <a:pt x="24" y="124"/>
                    <a:pt x="25" y="124"/>
                    <a:pt x="25" y="125"/>
                  </a:cubicBezTo>
                  <a:cubicBezTo>
                    <a:pt x="26" y="125"/>
                    <a:pt x="26" y="125"/>
                    <a:pt x="26" y="124"/>
                  </a:cubicBezTo>
                  <a:cubicBezTo>
                    <a:pt x="26" y="124"/>
                    <a:pt x="25" y="123"/>
                    <a:pt x="25" y="122"/>
                  </a:cubicBezTo>
                  <a:close/>
                  <a:moveTo>
                    <a:pt x="28" y="109"/>
                  </a:moveTo>
                  <a:cubicBezTo>
                    <a:pt x="27" y="109"/>
                    <a:pt x="27" y="110"/>
                    <a:pt x="27" y="111"/>
                  </a:cubicBezTo>
                  <a:cubicBezTo>
                    <a:pt x="28" y="111"/>
                    <a:pt x="28" y="111"/>
                    <a:pt x="28" y="110"/>
                  </a:cubicBezTo>
                  <a:cubicBezTo>
                    <a:pt x="28" y="110"/>
                    <a:pt x="28" y="109"/>
                    <a:pt x="28" y="109"/>
                  </a:cubicBezTo>
                  <a:close/>
                  <a:moveTo>
                    <a:pt x="76" y="143"/>
                  </a:moveTo>
                  <a:cubicBezTo>
                    <a:pt x="75" y="143"/>
                    <a:pt x="73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76" y="144"/>
                    <a:pt x="76" y="143"/>
                    <a:pt x="76" y="143"/>
                  </a:cubicBezTo>
                  <a:close/>
                  <a:moveTo>
                    <a:pt x="80" y="141"/>
                  </a:moveTo>
                  <a:cubicBezTo>
                    <a:pt x="81" y="141"/>
                    <a:pt x="83" y="141"/>
                    <a:pt x="84" y="141"/>
                  </a:cubicBezTo>
                  <a:cubicBezTo>
                    <a:pt x="83" y="141"/>
                    <a:pt x="82" y="141"/>
                    <a:pt x="81" y="140"/>
                  </a:cubicBezTo>
                  <a:cubicBezTo>
                    <a:pt x="80" y="140"/>
                    <a:pt x="80" y="140"/>
                    <a:pt x="80" y="141"/>
                  </a:cubicBezTo>
                  <a:close/>
                  <a:moveTo>
                    <a:pt x="85" y="44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3" y="44"/>
                    <a:pt x="81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4"/>
                    <a:pt x="83" y="44"/>
                    <a:pt x="85" y="44"/>
                  </a:cubicBezTo>
                  <a:close/>
                  <a:moveTo>
                    <a:pt x="32" y="104"/>
                  </a:moveTo>
                  <a:cubicBezTo>
                    <a:pt x="33" y="104"/>
                    <a:pt x="33" y="103"/>
                    <a:pt x="33" y="102"/>
                  </a:cubicBezTo>
                  <a:cubicBezTo>
                    <a:pt x="32" y="103"/>
                    <a:pt x="32" y="104"/>
                    <a:pt x="32" y="104"/>
                  </a:cubicBezTo>
                  <a:close/>
                  <a:moveTo>
                    <a:pt x="42" y="37"/>
                  </a:moveTo>
                  <a:cubicBezTo>
                    <a:pt x="43" y="38"/>
                    <a:pt x="44" y="39"/>
                    <a:pt x="46" y="39"/>
                  </a:cubicBezTo>
                  <a:cubicBezTo>
                    <a:pt x="45" y="38"/>
                    <a:pt x="43" y="38"/>
                    <a:pt x="42" y="37"/>
                  </a:cubicBezTo>
                  <a:close/>
                  <a:moveTo>
                    <a:pt x="64" y="144"/>
                  </a:moveTo>
                  <a:cubicBezTo>
                    <a:pt x="64" y="144"/>
                    <a:pt x="64" y="144"/>
                    <a:pt x="64" y="144"/>
                  </a:cubicBezTo>
                  <a:cubicBezTo>
                    <a:pt x="65" y="144"/>
                    <a:pt x="65" y="144"/>
                    <a:pt x="66" y="144"/>
                  </a:cubicBezTo>
                  <a:cubicBezTo>
                    <a:pt x="66" y="144"/>
                    <a:pt x="66" y="144"/>
                    <a:pt x="66" y="144"/>
                  </a:cubicBezTo>
                  <a:cubicBezTo>
                    <a:pt x="65" y="144"/>
                    <a:pt x="65" y="144"/>
                    <a:pt x="64" y="144"/>
                  </a:cubicBezTo>
                  <a:close/>
                  <a:moveTo>
                    <a:pt x="157" y="102"/>
                  </a:moveTo>
                  <a:cubicBezTo>
                    <a:pt x="156" y="103"/>
                    <a:pt x="156" y="103"/>
                    <a:pt x="156" y="104"/>
                  </a:cubicBezTo>
                  <a:cubicBezTo>
                    <a:pt x="156" y="103"/>
                    <a:pt x="157" y="103"/>
                    <a:pt x="157" y="102"/>
                  </a:cubicBezTo>
                  <a:close/>
                  <a:moveTo>
                    <a:pt x="80" y="146"/>
                  </a:moveTo>
                  <a:cubicBezTo>
                    <a:pt x="79" y="146"/>
                    <a:pt x="79" y="146"/>
                    <a:pt x="78" y="146"/>
                  </a:cubicBezTo>
                  <a:cubicBezTo>
                    <a:pt x="79" y="146"/>
                    <a:pt x="79" y="146"/>
                    <a:pt x="80" y="146"/>
                  </a:cubicBezTo>
                  <a:close/>
                  <a:moveTo>
                    <a:pt x="156" y="121"/>
                  </a:moveTo>
                  <a:cubicBezTo>
                    <a:pt x="156" y="121"/>
                    <a:pt x="156" y="121"/>
                    <a:pt x="156" y="121"/>
                  </a:cubicBezTo>
                  <a:cubicBezTo>
                    <a:pt x="155" y="121"/>
                    <a:pt x="155" y="121"/>
                    <a:pt x="155" y="122"/>
                  </a:cubicBezTo>
                  <a:cubicBezTo>
                    <a:pt x="155" y="122"/>
                    <a:pt x="156" y="121"/>
                    <a:pt x="156" y="121"/>
                  </a:cubicBezTo>
                  <a:close/>
                  <a:moveTo>
                    <a:pt x="129" y="143"/>
                  </a:moveTo>
                  <a:cubicBezTo>
                    <a:pt x="129" y="143"/>
                    <a:pt x="129" y="143"/>
                    <a:pt x="129" y="143"/>
                  </a:cubicBezTo>
                  <a:cubicBezTo>
                    <a:pt x="129" y="143"/>
                    <a:pt x="130" y="143"/>
                    <a:pt x="130" y="143"/>
                  </a:cubicBezTo>
                  <a:cubicBezTo>
                    <a:pt x="130" y="143"/>
                    <a:pt x="130" y="143"/>
                    <a:pt x="130" y="143"/>
                  </a:cubicBezTo>
                  <a:cubicBezTo>
                    <a:pt x="130" y="143"/>
                    <a:pt x="129" y="143"/>
                    <a:pt x="129" y="143"/>
                  </a:cubicBezTo>
                  <a:close/>
                  <a:moveTo>
                    <a:pt x="151" y="125"/>
                  </a:moveTo>
                  <a:cubicBezTo>
                    <a:pt x="151" y="125"/>
                    <a:pt x="151" y="125"/>
                    <a:pt x="151" y="125"/>
                  </a:cubicBezTo>
                  <a:cubicBezTo>
                    <a:pt x="151" y="125"/>
                    <a:pt x="152" y="125"/>
                    <a:pt x="152" y="124"/>
                  </a:cubicBezTo>
                  <a:cubicBezTo>
                    <a:pt x="151" y="124"/>
                    <a:pt x="151" y="125"/>
                    <a:pt x="151" y="125"/>
                  </a:cubicBezTo>
                  <a:close/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7" y="3"/>
                    <a:pt x="77" y="3"/>
                  </a:cubicBezTo>
                  <a:close/>
                  <a:moveTo>
                    <a:pt x="30" y="94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1" y="94"/>
                    <a:pt x="31" y="94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lose/>
                  <a:moveTo>
                    <a:pt x="26" y="121"/>
                  </a:moveTo>
                  <a:cubicBezTo>
                    <a:pt x="26" y="121"/>
                    <a:pt x="26" y="121"/>
                    <a:pt x="26" y="121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1"/>
                  </a:cubicBezTo>
                  <a:close/>
                  <a:moveTo>
                    <a:pt x="171" y="247"/>
                  </a:moveTo>
                  <a:cubicBezTo>
                    <a:pt x="171" y="247"/>
                    <a:pt x="171" y="248"/>
                    <a:pt x="171" y="248"/>
                  </a:cubicBezTo>
                  <a:cubicBezTo>
                    <a:pt x="171" y="247"/>
                    <a:pt x="172" y="247"/>
                    <a:pt x="172" y="247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247"/>
                    <a:pt x="171" y="247"/>
                    <a:pt x="171" y="247"/>
                  </a:cubicBezTo>
                  <a:close/>
                  <a:moveTo>
                    <a:pt x="161" y="128"/>
                  </a:moveTo>
                  <a:cubicBezTo>
                    <a:pt x="161" y="128"/>
                    <a:pt x="161" y="128"/>
                    <a:pt x="161" y="128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60" y="128"/>
                    <a:pt x="160" y="128"/>
                    <a:pt x="160" y="128"/>
                  </a:cubicBezTo>
                  <a:cubicBezTo>
                    <a:pt x="160" y="128"/>
                    <a:pt x="161" y="128"/>
                    <a:pt x="161" y="128"/>
                  </a:cubicBezTo>
                  <a:close/>
                  <a:moveTo>
                    <a:pt x="159" y="129"/>
                  </a:moveTo>
                  <a:cubicBezTo>
                    <a:pt x="159" y="129"/>
                    <a:pt x="159" y="129"/>
                    <a:pt x="159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29"/>
                    <a:pt x="160" y="129"/>
                    <a:pt x="159" y="1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74"/>
            <p:cNvSpPr>
              <a:spLocks noEditPoints="1"/>
            </p:cNvSpPr>
            <p:nvPr/>
          </p:nvSpPr>
          <p:spPr bwMode="auto">
            <a:xfrm>
              <a:off x="4898273" y="5745842"/>
              <a:ext cx="353750" cy="537175"/>
            </a:xfrm>
            <a:custGeom>
              <a:avLst/>
              <a:gdLst>
                <a:gd name="T0" fmla="*/ 79 w 89"/>
                <a:gd name="T1" fmla="*/ 15 h 135"/>
                <a:gd name="T2" fmla="*/ 77 w 89"/>
                <a:gd name="T3" fmla="*/ 22 h 135"/>
                <a:gd name="T4" fmla="*/ 70 w 89"/>
                <a:gd name="T5" fmla="*/ 39 h 135"/>
                <a:gd name="T6" fmla="*/ 81 w 89"/>
                <a:gd name="T7" fmla="*/ 31 h 135"/>
                <a:gd name="T8" fmla="*/ 78 w 89"/>
                <a:gd name="T9" fmla="*/ 42 h 135"/>
                <a:gd name="T10" fmla="*/ 84 w 89"/>
                <a:gd name="T11" fmla="*/ 52 h 135"/>
                <a:gd name="T12" fmla="*/ 86 w 89"/>
                <a:gd name="T13" fmla="*/ 59 h 135"/>
                <a:gd name="T14" fmla="*/ 80 w 89"/>
                <a:gd name="T15" fmla="*/ 93 h 135"/>
                <a:gd name="T16" fmla="*/ 63 w 89"/>
                <a:gd name="T17" fmla="*/ 108 h 135"/>
                <a:gd name="T18" fmla="*/ 55 w 89"/>
                <a:gd name="T19" fmla="*/ 111 h 135"/>
                <a:gd name="T20" fmla="*/ 52 w 89"/>
                <a:gd name="T21" fmla="*/ 121 h 135"/>
                <a:gd name="T22" fmla="*/ 33 w 89"/>
                <a:gd name="T23" fmla="*/ 129 h 135"/>
                <a:gd name="T24" fmla="*/ 11 w 89"/>
                <a:gd name="T25" fmla="*/ 135 h 135"/>
                <a:gd name="T26" fmla="*/ 33 w 89"/>
                <a:gd name="T27" fmla="*/ 122 h 135"/>
                <a:gd name="T28" fmla="*/ 17 w 89"/>
                <a:gd name="T29" fmla="*/ 128 h 135"/>
                <a:gd name="T30" fmla="*/ 9 w 89"/>
                <a:gd name="T31" fmla="*/ 120 h 135"/>
                <a:gd name="T32" fmla="*/ 10 w 89"/>
                <a:gd name="T33" fmla="*/ 111 h 135"/>
                <a:gd name="T34" fmla="*/ 27 w 89"/>
                <a:gd name="T35" fmla="*/ 101 h 135"/>
                <a:gd name="T36" fmla="*/ 30 w 89"/>
                <a:gd name="T37" fmla="*/ 98 h 135"/>
                <a:gd name="T38" fmla="*/ 9 w 89"/>
                <a:gd name="T39" fmla="*/ 90 h 135"/>
                <a:gd name="T40" fmla="*/ 27 w 89"/>
                <a:gd name="T41" fmla="*/ 82 h 135"/>
                <a:gd name="T42" fmla="*/ 12 w 89"/>
                <a:gd name="T43" fmla="*/ 82 h 135"/>
                <a:gd name="T44" fmla="*/ 19 w 89"/>
                <a:gd name="T45" fmla="*/ 76 h 135"/>
                <a:gd name="T46" fmla="*/ 16 w 89"/>
                <a:gd name="T47" fmla="*/ 74 h 135"/>
                <a:gd name="T48" fmla="*/ 15 w 89"/>
                <a:gd name="T49" fmla="*/ 67 h 135"/>
                <a:gd name="T50" fmla="*/ 45 w 89"/>
                <a:gd name="T51" fmla="*/ 58 h 135"/>
                <a:gd name="T52" fmla="*/ 1 w 89"/>
                <a:gd name="T53" fmla="*/ 54 h 135"/>
                <a:gd name="T54" fmla="*/ 43 w 89"/>
                <a:gd name="T55" fmla="*/ 43 h 135"/>
                <a:gd name="T56" fmla="*/ 3 w 89"/>
                <a:gd name="T57" fmla="*/ 40 h 135"/>
                <a:gd name="T58" fmla="*/ 54 w 89"/>
                <a:gd name="T59" fmla="*/ 29 h 135"/>
                <a:gd name="T60" fmla="*/ 4 w 89"/>
                <a:gd name="T61" fmla="*/ 35 h 135"/>
                <a:gd name="T62" fmla="*/ 52 w 89"/>
                <a:gd name="T63" fmla="*/ 19 h 135"/>
                <a:gd name="T64" fmla="*/ 7 w 89"/>
                <a:gd name="T65" fmla="*/ 25 h 135"/>
                <a:gd name="T66" fmla="*/ 53 w 89"/>
                <a:gd name="T67" fmla="*/ 13 h 135"/>
                <a:gd name="T68" fmla="*/ 76 w 89"/>
                <a:gd name="T69" fmla="*/ 4 h 135"/>
                <a:gd name="T70" fmla="*/ 71 w 89"/>
                <a:gd name="T71" fmla="*/ 68 h 135"/>
                <a:gd name="T72" fmla="*/ 77 w 89"/>
                <a:gd name="T73" fmla="*/ 72 h 135"/>
                <a:gd name="T74" fmla="*/ 65 w 89"/>
                <a:gd name="T75" fmla="*/ 93 h 135"/>
                <a:gd name="T76" fmla="*/ 82 w 89"/>
                <a:gd name="T77" fmla="*/ 50 h 135"/>
                <a:gd name="T78" fmla="*/ 73 w 89"/>
                <a:gd name="T79" fmla="*/ 55 h 135"/>
                <a:gd name="T80" fmla="*/ 58 w 89"/>
                <a:gd name="T81" fmla="*/ 55 h 135"/>
                <a:gd name="T82" fmla="*/ 59 w 89"/>
                <a:gd name="T83" fmla="*/ 108 h 135"/>
                <a:gd name="T84" fmla="*/ 46 w 89"/>
                <a:gd name="T85" fmla="*/ 113 h 135"/>
                <a:gd name="T86" fmla="*/ 67 w 89"/>
                <a:gd name="T87" fmla="*/ 76 h 135"/>
                <a:gd name="T88" fmla="*/ 55 w 89"/>
                <a:gd name="T89" fmla="*/ 65 h 135"/>
                <a:gd name="T90" fmla="*/ 34 w 89"/>
                <a:gd name="T91" fmla="*/ 81 h 135"/>
                <a:gd name="T92" fmla="*/ 50 w 89"/>
                <a:gd name="T93" fmla="*/ 102 h 135"/>
                <a:gd name="T94" fmla="*/ 47 w 89"/>
                <a:gd name="T95" fmla="*/ 50 h 135"/>
                <a:gd name="T96" fmla="*/ 35 w 89"/>
                <a:gd name="T97" fmla="*/ 116 h 135"/>
                <a:gd name="T98" fmla="*/ 58 w 89"/>
                <a:gd name="T99" fmla="*/ 48 h 135"/>
                <a:gd name="T100" fmla="*/ 32 w 89"/>
                <a:gd name="T101" fmla="*/ 100 h 135"/>
                <a:gd name="T102" fmla="*/ 57 w 89"/>
                <a:gd name="T103" fmla="*/ 67 h 135"/>
                <a:gd name="T104" fmla="*/ 62 w 89"/>
                <a:gd name="T105" fmla="*/ 82 h 135"/>
                <a:gd name="T106" fmla="*/ 53 w 89"/>
                <a:gd name="T107" fmla="*/ 77 h 135"/>
                <a:gd name="T108" fmla="*/ 34 w 89"/>
                <a:gd name="T109" fmla="*/ 75 h 135"/>
                <a:gd name="T110" fmla="*/ 33 w 89"/>
                <a:gd name="T111" fmla="*/ 92 h 135"/>
                <a:gd name="T112" fmla="*/ 56 w 89"/>
                <a:gd name="T113" fmla="*/ 48 h 135"/>
                <a:gd name="T114" fmla="*/ 47 w 89"/>
                <a:gd name="T115" fmla="*/ 105 h 135"/>
                <a:gd name="T116" fmla="*/ 37 w 89"/>
                <a:gd name="T117" fmla="*/ 117 h 135"/>
                <a:gd name="T118" fmla="*/ 49 w 89"/>
                <a:gd name="T119" fmla="*/ 95 h 135"/>
                <a:gd name="T120" fmla="*/ 54 w 89"/>
                <a:gd name="T121" fmla="*/ 73 h 135"/>
                <a:gd name="T122" fmla="*/ 49 w 89"/>
                <a:gd name="T123" fmla="*/ 93 h 135"/>
                <a:gd name="T124" fmla="*/ 66 w 89"/>
                <a:gd name="T125" fmla="*/ 10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" h="135">
                  <a:moveTo>
                    <a:pt x="54" y="17"/>
                  </a:moveTo>
                  <a:cubicBezTo>
                    <a:pt x="55" y="20"/>
                    <a:pt x="56" y="23"/>
                    <a:pt x="57" y="26"/>
                  </a:cubicBezTo>
                  <a:cubicBezTo>
                    <a:pt x="57" y="26"/>
                    <a:pt x="57" y="26"/>
                    <a:pt x="57" y="25"/>
                  </a:cubicBezTo>
                  <a:cubicBezTo>
                    <a:pt x="61" y="23"/>
                    <a:pt x="66" y="21"/>
                    <a:pt x="69" y="19"/>
                  </a:cubicBezTo>
                  <a:cubicBezTo>
                    <a:pt x="71" y="18"/>
                    <a:pt x="72" y="16"/>
                    <a:pt x="74" y="15"/>
                  </a:cubicBezTo>
                  <a:cubicBezTo>
                    <a:pt x="75" y="15"/>
                    <a:pt x="75" y="14"/>
                    <a:pt x="76" y="13"/>
                  </a:cubicBezTo>
                  <a:cubicBezTo>
                    <a:pt x="76" y="12"/>
                    <a:pt x="76" y="12"/>
                    <a:pt x="77" y="12"/>
                  </a:cubicBezTo>
                  <a:cubicBezTo>
                    <a:pt x="78" y="12"/>
                    <a:pt x="78" y="12"/>
                    <a:pt x="79" y="13"/>
                  </a:cubicBezTo>
                  <a:cubicBezTo>
                    <a:pt x="79" y="13"/>
                    <a:pt x="79" y="14"/>
                    <a:pt x="79" y="15"/>
                  </a:cubicBezTo>
                  <a:cubicBezTo>
                    <a:pt x="79" y="15"/>
                    <a:pt x="78" y="15"/>
                    <a:pt x="78" y="15"/>
                  </a:cubicBezTo>
                  <a:cubicBezTo>
                    <a:pt x="77" y="16"/>
                    <a:pt x="76" y="17"/>
                    <a:pt x="75" y="18"/>
                  </a:cubicBezTo>
                  <a:cubicBezTo>
                    <a:pt x="71" y="20"/>
                    <a:pt x="68" y="22"/>
                    <a:pt x="65" y="23"/>
                  </a:cubicBezTo>
                  <a:cubicBezTo>
                    <a:pt x="63" y="25"/>
                    <a:pt x="60" y="26"/>
                    <a:pt x="58" y="27"/>
                  </a:cubicBezTo>
                  <a:cubicBezTo>
                    <a:pt x="57" y="27"/>
                    <a:pt x="57" y="28"/>
                    <a:pt x="57" y="28"/>
                  </a:cubicBezTo>
                  <a:cubicBezTo>
                    <a:pt x="57" y="30"/>
                    <a:pt x="57" y="32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3" y="33"/>
                    <a:pt x="67" y="30"/>
                    <a:pt x="71" y="28"/>
                  </a:cubicBezTo>
                  <a:cubicBezTo>
                    <a:pt x="73" y="26"/>
                    <a:pt x="75" y="24"/>
                    <a:pt x="77" y="22"/>
                  </a:cubicBezTo>
                  <a:cubicBezTo>
                    <a:pt x="78" y="21"/>
                    <a:pt x="79" y="21"/>
                    <a:pt x="80" y="22"/>
                  </a:cubicBezTo>
                  <a:cubicBezTo>
                    <a:pt x="81" y="23"/>
                    <a:pt x="81" y="24"/>
                    <a:pt x="80" y="25"/>
                  </a:cubicBezTo>
                  <a:cubicBezTo>
                    <a:pt x="79" y="25"/>
                    <a:pt x="79" y="26"/>
                    <a:pt x="78" y="26"/>
                  </a:cubicBezTo>
                  <a:cubicBezTo>
                    <a:pt x="74" y="29"/>
                    <a:pt x="69" y="31"/>
                    <a:pt x="65" y="34"/>
                  </a:cubicBezTo>
                  <a:cubicBezTo>
                    <a:pt x="62" y="35"/>
                    <a:pt x="60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40"/>
                    <a:pt x="58" y="43"/>
                    <a:pt x="58" y="46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3" y="44"/>
                    <a:pt x="66" y="42"/>
                    <a:pt x="70" y="39"/>
                  </a:cubicBezTo>
                  <a:cubicBezTo>
                    <a:pt x="70" y="39"/>
                    <a:pt x="71" y="39"/>
                    <a:pt x="70" y="38"/>
                  </a:cubicBezTo>
                  <a:cubicBezTo>
                    <a:pt x="70" y="37"/>
                    <a:pt x="70" y="36"/>
                    <a:pt x="70" y="35"/>
                  </a:cubicBezTo>
                  <a:cubicBezTo>
                    <a:pt x="70" y="35"/>
                    <a:pt x="70" y="34"/>
                    <a:pt x="70" y="34"/>
                  </a:cubicBezTo>
                  <a:cubicBezTo>
                    <a:pt x="71" y="33"/>
                    <a:pt x="72" y="33"/>
                    <a:pt x="73" y="33"/>
                  </a:cubicBezTo>
                  <a:cubicBezTo>
                    <a:pt x="73" y="34"/>
                    <a:pt x="74" y="34"/>
                    <a:pt x="73" y="35"/>
                  </a:cubicBezTo>
                  <a:cubicBezTo>
                    <a:pt x="73" y="36"/>
                    <a:pt x="73" y="36"/>
                    <a:pt x="73" y="37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6" y="35"/>
                    <a:pt x="78" y="33"/>
                    <a:pt x="79" y="32"/>
                  </a:cubicBezTo>
                  <a:cubicBezTo>
                    <a:pt x="80" y="31"/>
                    <a:pt x="81" y="31"/>
                    <a:pt x="81" y="31"/>
                  </a:cubicBezTo>
                  <a:cubicBezTo>
                    <a:pt x="82" y="31"/>
                    <a:pt x="83" y="32"/>
                    <a:pt x="83" y="32"/>
                  </a:cubicBezTo>
                  <a:cubicBezTo>
                    <a:pt x="83" y="33"/>
                    <a:pt x="82" y="34"/>
                    <a:pt x="82" y="34"/>
                  </a:cubicBezTo>
                  <a:cubicBezTo>
                    <a:pt x="80" y="35"/>
                    <a:pt x="79" y="36"/>
                    <a:pt x="77" y="37"/>
                  </a:cubicBezTo>
                  <a:cubicBezTo>
                    <a:pt x="76" y="38"/>
                    <a:pt x="75" y="39"/>
                    <a:pt x="74" y="40"/>
                  </a:cubicBezTo>
                  <a:cubicBezTo>
                    <a:pt x="73" y="40"/>
                    <a:pt x="73" y="40"/>
                    <a:pt x="73" y="41"/>
                  </a:cubicBezTo>
                  <a:cubicBezTo>
                    <a:pt x="73" y="42"/>
                    <a:pt x="73" y="43"/>
                    <a:pt x="73" y="44"/>
                  </a:cubicBezTo>
                  <a:cubicBezTo>
                    <a:pt x="73" y="44"/>
                    <a:pt x="73" y="45"/>
                    <a:pt x="73" y="45"/>
                  </a:cubicBezTo>
                  <a:cubicBezTo>
                    <a:pt x="73" y="45"/>
                    <a:pt x="73" y="45"/>
                    <a:pt x="74" y="45"/>
                  </a:cubicBezTo>
                  <a:cubicBezTo>
                    <a:pt x="75" y="44"/>
                    <a:pt x="77" y="43"/>
                    <a:pt x="78" y="42"/>
                  </a:cubicBezTo>
                  <a:cubicBezTo>
                    <a:pt x="80" y="41"/>
                    <a:pt x="81" y="40"/>
                    <a:pt x="82" y="39"/>
                  </a:cubicBezTo>
                  <a:cubicBezTo>
                    <a:pt x="82" y="38"/>
                    <a:pt x="83" y="38"/>
                    <a:pt x="83" y="38"/>
                  </a:cubicBezTo>
                  <a:cubicBezTo>
                    <a:pt x="84" y="38"/>
                    <a:pt x="85" y="39"/>
                    <a:pt x="85" y="39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2"/>
                    <a:pt x="83" y="42"/>
                    <a:pt x="82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3"/>
                    <a:pt x="85" y="44"/>
                    <a:pt x="85" y="45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4" y="50"/>
                    <a:pt x="84" y="52"/>
                  </a:cubicBezTo>
                  <a:cubicBezTo>
                    <a:pt x="84" y="58"/>
                    <a:pt x="83" y="64"/>
                    <a:pt x="82" y="70"/>
                  </a:cubicBezTo>
                  <a:cubicBezTo>
                    <a:pt x="80" y="78"/>
                    <a:pt x="77" y="85"/>
                    <a:pt x="74" y="92"/>
                  </a:cubicBezTo>
                  <a:cubicBezTo>
                    <a:pt x="73" y="94"/>
                    <a:pt x="72" y="96"/>
                    <a:pt x="71" y="98"/>
                  </a:cubicBezTo>
                  <a:cubicBezTo>
                    <a:pt x="71" y="99"/>
                    <a:pt x="71" y="99"/>
                    <a:pt x="70" y="99"/>
                  </a:cubicBezTo>
                  <a:cubicBezTo>
                    <a:pt x="71" y="99"/>
                    <a:pt x="71" y="98"/>
                    <a:pt x="72" y="98"/>
                  </a:cubicBezTo>
                  <a:cubicBezTo>
                    <a:pt x="73" y="98"/>
                    <a:pt x="73" y="98"/>
                    <a:pt x="74" y="99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9" y="91"/>
                    <a:pt x="83" y="82"/>
                    <a:pt x="85" y="74"/>
                  </a:cubicBezTo>
                  <a:cubicBezTo>
                    <a:pt x="86" y="69"/>
                    <a:pt x="87" y="64"/>
                    <a:pt x="86" y="59"/>
                  </a:cubicBezTo>
                  <a:cubicBezTo>
                    <a:pt x="86" y="58"/>
                    <a:pt x="86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5" y="54"/>
                    <a:pt x="85" y="53"/>
                    <a:pt x="86" y="53"/>
                  </a:cubicBezTo>
                  <a:cubicBezTo>
                    <a:pt x="86" y="52"/>
                    <a:pt x="87" y="52"/>
                    <a:pt x="87" y="52"/>
                  </a:cubicBezTo>
                  <a:cubicBezTo>
                    <a:pt x="88" y="52"/>
                    <a:pt x="89" y="53"/>
                    <a:pt x="89" y="54"/>
                  </a:cubicBezTo>
                  <a:cubicBezTo>
                    <a:pt x="88" y="56"/>
                    <a:pt x="88" y="58"/>
                    <a:pt x="88" y="61"/>
                  </a:cubicBezTo>
                  <a:cubicBezTo>
                    <a:pt x="88" y="66"/>
                    <a:pt x="87" y="72"/>
                    <a:pt x="86" y="77"/>
                  </a:cubicBezTo>
                  <a:cubicBezTo>
                    <a:pt x="85" y="80"/>
                    <a:pt x="84" y="82"/>
                    <a:pt x="83" y="85"/>
                  </a:cubicBezTo>
                  <a:cubicBezTo>
                    <a:pt x="82" y="88"/>
                    <a:pt x="81" y="90"/>
                    <a:pt x="80" y="93"/>
                  </a:cubicBezTo>
                  <a:cubicBezTo>
                    <a:pt x="79" y="96"/>
                    <a:pt x="78" y="98"/>
                    <a:pt x="76" y="101"/>
                  </a:cubicBezTo>
                  <a:cubicBezTo>
                    <a:pt x="76" y="102"/>
                    <a:pt x="74" y="103"/>
                    <a:pt x="73" y="102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2" y="103"/>
                    <a:pt x="70" y="104"/>
                    <a:pt x="68" y="105"/>
                  </a:cubicBezTo>
                  <a:cubicBezTo>
                    <a:pt x="68" y="105"/>
                    <a:pt x="68" y="106"/>
                    <a:pt x="68" y="106"/>
                  </a:cubicBezTo>
                  <a:cubicBezTo>
                    <a:pt x="67" y="106"/>
                    <a:pt x="67" y="107"/>
                    <a:pt x="67" y="107"/>
                  </a:cubicBezTo>
                  <a:cubicBezTo>
                    <a:pt x="67" y="108"/>
                    <a:pt x="66" y="109"/>
                    <a:pt x="65" y="109"/>
                  </a:cubicBezTo>
                  <a:cubicBezTo>
                    <a:pt x="65" y="109"/>
                    <a:pt x="64" y="109"/>
                    <a:pt x="64" y="108"/>
                  </a:cubicBezTo>
                  <a:cubicBezTo>
                    <a:pt x="64" y="108"/>
                    <a:pt x="63" y="108"/>
                    <a:pt x="63" y="108"/>
                  </a:cubicBezTo>
                  <a:cubicBezTo>
                    <a:pt x="63" y="108"/>
                    <a:pt x="62" y="108"/>
                    <a:pt x="62" y="109"/>
                  </a:cubicBezTo>
                  <a:cubicBezTo>
                    <a:pt x="62" y="109"/>
                    <a:pt x="61" y="109"/>
                    <a:pt x="61" y="109"/>
                  </a:cubicBezTo>
                  <a:cubicBezTo>
                    <a:pt x="61" y="110"/>
                    <a:pt x="61" y="111"/>
                    <a:pt x="61" y="112"/>
                  </a:cubicBezTo>
                  <a:cubicBezTo>
                    <a:pt x="61" y="113"/>
                    <a:pt x="60" y="113"/>
                    <a:pt x="60" y="113"/>
                  </a:cubicBezTo>
                  <a:cubicBezTo>
                    <a:pt x="59" y="114"/>
                    <a:pt x="58" y="114"/>
                    <a:pt x="58" y="113"/>
                  </a:cubicBezTo>
                  <a:cubicBezTo>
                    <a:pt x="57" y="113"/>
                    <a:pt x="57" y="112"/>
                    <a:pt x="57" y="111"/>
                  </a:cubicBezTo>
                  <a:cubicBezTo>
                    <a:pt x="57" y="111"/>
                    <a:pt x="58" y="111"/>
                    <a:pt x="58" y="110"/>
                  </a:cubicBezTo>
                  <a:cubicBezTo>
                    <a:pt x="58" y="110"/>
                    <a:pt x="57" y="110"/>
                    <a:pt x="57" y="110"/>
                  </a:cubicBezTo>
                  <a:cubicBezTo>
                    <a:pt x="57" y="111"/>
                    <a:pt x="56" y="111"/>
                    <a:pt x="55" y="111"/>
                  </a:cubicBezTo>
                  <a:cubicBezTo>
                    <a:pt x="52" y="112"/>
                    <a:pt x="49" y="114"/>
                    <a:pt x="46" y="115"/>
                  </a:cubicBezTo>
                  <a:cubicBezTo>
                    <a:pt x="45" y="115"/>
                    <a:pt x="45" y="115"/>
                    <a:pt x="45" y="116"/>
                  </a:cubicBezTo>
                  <a:cubicBezTo>
                    <a:pt x="44" y="118"/>
                    <a:pt x="44" y="120"/>
                    <a:pt x="43" y="122"/>
                  </a:cubicBezTo>
                  <a:cubicBezTo>
                    <a:pt x="43" y="122"/>
                    <a:pt x="43" y="123"/>
                    <a:pt x="43" y="123"/>
                  </a:cubicBezTo>
                  <a:cubicBezTo>
                    <a:pt x="43" y="123"/>
                    <a:pt x="43" y="123"/>
                    <a:pt x="44" y="123"/>
                  </a:cubicBezTo>
                  <a:cubicBezTo>
                    <a:pt x="48" y="120"/>
                    <a:pt x="53" y="118"/>
                    <a:pt x="57" y="115"/>
                  </a:cubicBezTo>
                  <a:cubicBezTo>
                    <a:pt x="58" y="115"/>
                    <a:pt x="59" y="115"/>
                    <a:pt x="60" y="116"/>
                  </a:cubicBezTo>
                  <a:cubicBezTo>
                    <a:pt x="60" y="117"/>
                    <a:pt x="60" y="118"/>
                    <a:pt x="59" y="118"/>
                  </a:cubicBezTo>
                  <a:cubicBezTo>
                    <a:pt x="57" y="119"/>
                    <a:pt x="55" y="120"/>
                    <a:pt x="52" y="121"/>
                  </a:cubicBezTo>
                  <a:cubicBezTo>
                    <a:pt x="49" y="122"/>
                    <a:pt x="46" y="124"/>
                    <a:pt x="43" y="125"/>
                  </a:cubicBezTo>
                  <a:cubicBezTo>
                    <a:pt x="43" y="125"/>
                    <a:pt x="42" y="125"/>
                    <a:pt x="42" y="126"/>
                  </a:cubicBezTo>
                  <a:cubicBezTo>
                    <a:pt x="42" y="127"/>
                    <a:pt x="42" y="127"/>
                    <a:pt x="42" y="128"/>
                  </a:cubicBezTo>
                  <a:cubicBezTo>
                    <a:pt x="42" y="128"/>
                    <a:pt x="42" y="129"/>
                    <a:pt x="41" y="129"/>
                  </a:cubicBezTo>
                  <a:cubicBezTo>
                    <a:pt x="41" y="130"/>
                    <a:pt x="39" y="130"/>
                    <a:pt x="39" y="129"/>
                  </a:cubicBezTo>
                  <a:cubicBezTo>
                    <a:pt x="38" y="129"/>
                    <a:pt x="38" y="128"/>
                    <a:pt x="38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6" y="127"/>
                    <a:pt x="35" y="128"/>
                    <a:pt x="33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2" y="130"/>
                    <a:pt x="32" y="131"/>
                    <a:pt x="32" y="132"/>
                  </a:cubicBezTo>
                  <a:cubicBezTo>
                    <a:pt x="32" y="132"/>
                    <a:pt x="31" y="133"/>
                    <a:pt x="31" y="133"/>
                  </a:cubicBezTo>
                  <a:cubicBezTo>
                    <a:pt x="30" y="134"/>
                    <a:pt x="29" y="134"/>
                    <a:pt x="28" y="133"/>
                  </a:cubicBezTo>
                  <a:cubicBezTo>
                    <a:pt x="28" y="133"/>
                    <a:pt x="28" y="132"/>
                    <a:pt x="27" y="131"/>
                  </a:cubicBezTo>
                  <a:cubicBezTo>
                    <a:pt x="27" y="131"/>
                    <a:pt x="27" y="131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4" y="131"/>
                    <a:pt x="21" y="132"/>
                    <a:pt x="18" y="133"/>
                  </a:cubicBezTo>
                  <a:cubicBezTo>
                    <a:pt x="16" y="134"/>
                    <a:pt x="15" y="134"/>
                    <a:pt x="13" y="134"/>
                  </a:cubicBezTo>
                  <a:cubicBezTo>
                    <a:pt x="12" y="134"/>
                    <a:pt x="11" y="135"/>
                    <a:pt x="11" y="135"/>
                  </a:cubicBezTo>
                  <a:cubicBezTo>
                    <a:pt x="11" y="135"/>
                    <a:pt x="10" y="135"/>
                    <a:pt x="10" y="135"/>
                  </a:cubicBezTo>
                  <a:cubicBezTo>
                    <a:pt x="9" y="135"/>
                    <a:pt x="9" y="134"/>
                    <a:pt x="9" y="133"/>
                  </a:cubicBezTo>
                  <a:cubicBezTo>
                    <a:pt x="9" y="132"/>
                    <a:pt x="9" y="132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3" y="132"/>
                    <a:pt x="16" y="132"/>
                    <a:pt x="19" y="131"/>
                  </a:cubicBezTo>
                  <a:cubicBezTo>
                    <a:pt x="22" y="131"/>
                    <a:pt x="25" y="130"/>
                    <a:pt x="28" y="129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7"/>
                    <a:pt x="31" y="127"/>
                  </a:cubicBezTo>
                  <a:cubicBezTo>
                    <a:pt x="32" y="125"/>
                    <a:pt x="33" y="124"/>
                    <a:pt x="33" y="122"/>
                  </a:cubicBezTo>
                  <a:cubicBezTo>
                    <a:pt x="34" y="121"/>
                    <a:pt x="34" y="120"/>
                    <a:pt x="34" y="119"/>
                  </a:cubicBezTo>
                  <a:cubicBezTo>
                    <a:pt x="34" y="119"/>
                    <a:pt x="34" y="119"/>
                    <a:pt x="34" y="118"/>
                  </a:cubicBezTo>
                  <a:cubicBezTo>
                    <a:pt x="34" y="118"/>
                    <a:pt x="34" y="118"/>
                    <a:pt x="34" y="119"/>
                  </a:cubicBezTo>
                  <a:cubicBezTo>
                    <a:pt x="31" y="119"/>
                    <a:pt x="28" y="120"/>
                    <a:pt x="25" y="121"/>
                  </a:cubicBezTo>
                  <a:cubicBezTo>
                    <a:pt x="24" y="121"/>
                    <a:pt x="24" y="121"/>
                    <a:pt x="24" y="122"/>
                  </a:cubicBezTo>
                  <a:cubicBezTo>
                    <a:pt x="23" y="124"/>
                    <a:pt x="21" y="127"/>
                    <a:pt x="20" y="130"/>
                  </a:cubicBezTo>
                  <a:cubicBezTo>
                    <a:pt x="20" y="130"/>
                    <a:pt x="19" y="130"/>
                    <a:pt x="19" y="131"/>
                  </a:cubicBezTo>
                  <a:cubicBezTo>
                    <a:pt x="18" y="131"/>
                    <a:pt x="17" y="131"/>
                    <a:pt x="17" y="130"/>
                  </a:cubicBezTo>
                  <a:cubicBezTo>
                    <a:pt x="16" y="129"/>
                    <a:pt x="16" y="128"/>
                    <a:pt x="17" y="128"/>
                  </a:cubicBezTo>
                  <a:cubicBezTo>
                    <a:pt x="17" y="127"/>
                    <a:pt x="18" y="126"/>
                    <a:pt x="19" y="125"/>
                  </a:cubicBezTo>
                  <a:cubicBezTo>
                    <a:pt x="19" y="125"/>
                    <a:pt x="20" y="124"/>
                    <a:pt x="21" y="123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0" y="122"/>
                    <a:pt x="19" y="122"/>
                    <a:pt x="18" y="122"/>
                  </a:cubicBezTo>
                  <a:cubicBezTo>
                    <a:pt x="16" y="123"/>
                    <a:pt x="13" y="123"/>
                    <a:pt x="10" y="124"/>
                  </a:cubicBezTo>
                  <a:cubicBezTo>
                    <a:pt x="10" y="124"/>
                    <a:pt x="9" y="124"/>
                    <a:pt x="9" y="124"/>
                  </a:cubicBezTo>
                  <a:cubicBezTo>
                    <a:pt x="8" y="124"/>
                    <a:pt x="8" y="124"/>
                    <a:pt x="7" y="124"/>
                  </a:cubicBezTo>
                  <a:cubicBezTo>
                    <a:pt x="7" y="123"/>
                    <a:pt x="6" y="122"/>
                    <a:pt x="7" y="122"/>
                  </a:cubicBezTo>
                  <a:cubicBezTo>
                    <a:pt x="7" y="121"/>
                    <a:pt x="8" y="120"/>
                    <a:pt x="9" y="120"/>
                  </a:cubicBezTo>
                  <a:cubicBezTo>
                    <a:pt x="12" y="121"/>
                    <a:pt x="15" y="121"/>
                    <a:pt x="17" y="121"/>
                  </a:cubicBezTo>
                  <a:cubicBezTo>
                    <a:pt x="19" y="120"/>
                    <a:pt x="20" y="120"/>
                    <a:pt x="22" y="120"/>
                  </a:cubicBezTo>
                  <a:cubicBezTo>
                    <a:pt x="22" y="120"/>
                    <a:pt x="22" y="120"/>
                    <a:pt x="23" y="119"/>
                  </a:cubicBezTo>
                  <a:cubicBezTo>
                    <a:pt x="24" y="116"/>
                    <a:pt x="26" y="113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0"/>
                    <a:pt x="25" y="110"/>
                    <a:pt x="25" y="110"/>
                  </a:cubicBezTo>
                  <a:cubicBezTo>
                    <a:pt x="22" y="111"/>
                    <a:pt x="19" y="111"/>
                    <a:pt x="17" y="111"/>
                  </a:cubicBezTo>
                  <a:cubicBezTo>
                    <a:pt x="15" y="111"/>
                    <a:pt x="13" y="111"/>
                    <a:pt x="12" y="112"/>
                  </a:cubicBezTo>
                  <a:cubicBezTo>
                    <a:pt x="11" y="112"/>
                    <a:pt x="10" y="112"/>
                    <a:pt x="10" y="111"/>
                  </a:cubicBezTo>
                  <a:cubicBezTo>
                    <a:pt x="9" y="111"/>
                    <a:pt x="9" y="110"/>
                    <a:pt x="10" y="109"/>
                  </a:cubicBezTo>
                  <a:cubicBezTo>
                    <a:pt x="10" y="109"/>
                    <a:pt x="10" y="109"/>
                    <a:pt x="10" y="108"/>
                  </a:cubicBezTo>
                  <a:cubicBezTo>
                    <a:pt x="11" y="108"/>
                    <a:pt x="11" y="108"/>
                    <a:pt x="12" y="108"/>
                  </a:cubicBezTo>
                  <a:cubicBezTo>
                    <a:pt x="14" y="109"/>
                    <a:pt x="17" y="109"/>
                    <a:pt x="19" y="109"/>
                  </a:cubicBezTo>
                  <a:cubicBezTo>
                    <a:pt x="22" y="109"/>
                    <a:pt x="24" y="108"/>
                    <a:pt x="27" y="108"/>
                  </a:cubicBezTo>
                  <a:cubicBezTo>
                    <a:pt x="27" y="108"/>
                    <a:pt x="28" y="108"/>
                    <a:pt x="28" y="108"/>
                  </a:cubicBezTo>
                  <a:cubicBezTo>
                    <a:pt x="28" y="105"/>
                    <a:pt x="29" y="103"/>
                    <a:pt x="30" y="101"/>
                  </a:cubicBezTo>
                  <a:cubicBezTo>
                    <a:pt x="30" y="101"/>
                    <a:pt x="30" y="101"/>
                    <a:pt x="30" y="100"/>
                  </a:cubicBezTo>
                  <a:cubicBezTo>
                    <a:pt x="29" y="100"/>
                    <a:pt x="28" y="101"/>
                    <a:pt x="27" y="101"/>
                  </a:cubicBezTo>
                  <a:cubicBezTo>
                    <a:pt x="22" y="102"/>
                    <a:pt x="17" y="102"/>
                    <a:pt x="12" y="102"/>
                  </a:cubicBezTo>
                  <a:cubicBezTo>
                    <a:pt x="11" y="102"/>
                    <a:pt x="9" y="102"/>
                    <a:pt x="8" y="103"/>
                  </a:cubicBezTo>
                  <a:cubicBezTo>
                    <a:pt x="8" y="103"/>
                    <a:pt x="7" y="103"/>
                    <a:pt x="7" y="103"/>
                  </a:cubicBezTo>
                  <a:cubicBezTo>
                    <a:pt x="6" y="102"/>
                    <a:pt x="5" y="100"/>
                    <a:pt x="7" y="100"/>
                  </a:cubicBezTo>
                  <a:cubicBezTo>
                    <a:pt x="7" y="99"/>
                    <a:pt x="8" y="99"/>
                    <a:pt x="8" y="99"/>
                  </a:cubicBezTo>
                  <a:cubicBezTo>
                    <a:pt x="9" y="100"/>
                    <a:pt x="10" y="100"/>
                    <a:pt x="12" y="100"/>
                  </a:cubicBezTo>
                  <a:cubicBezTo>
                    <a:pt x="15" y="100"/>
                    <a:pt x="19" y="100"/>
                    <a:pt x="23" y="100"/>
                  </a:cubicBezTo>
                  <a:cubicBezTo>
                    <a:pt x="25" y="99"/>
                    <a:pt x="27" y="99"/>
                    <a:pt x="30" y="98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6"/>
                    <a:pt x="31" y="94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0" y="92"/>
                    <a:pt x="28" y="92"/>
                    <a:pt x="27" y="93"/>
                  </a:cubicBezTo>
                  <a:cubicBezTo>
                    <a:pt x="23" y="93"/>
                    <a:pt x="19" y="94"/>
                    <a:pt x="16" y="94"/>
                  </a:cubicBezTo>
                  <a:cubicBezTo>
                    <a:pt x="14" y="94"/>
                    <a:pt x="13" y="94"/>
                    <a:pt x="11" y="94"/>
                  </a:cubicBezTo>
                  <a:cubicBezTo>
                    <a:pt x="11" y="94"/>
                    <a:pt x="10" y="94"/>
                    <a:pt x="9" y="94"/>
                  </a:cubicBezTo>
                  <a:cubicBezTo>
                    <a:pt x="9" y="94"/>
                    <a:pt x="9" y="94"/>
                    <a:pt x="8" y="94"/>
                  </a:cubicBezTo>
                  <a:cubicBezTo>
                    <a:pt x="8" y="93"/>
                    <a:pt x="7" y="93"/>
                    <a:pt x="8" y="92"/>
                  </a:cubicBezTo>
                  <a:cubicBezTo>
                    <a:pt x="8" y="91"/>
                    <a:pt x="9" y="90"/>
                    <a:pt x="9" y="90"/>
                  </a:cubicBezTo>
                  <a:cubicBezTo>
                    <a:pt x="10" y="90"/>
                    <a:pt x="10" y="90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3" y="91"/>
                    <a:pt x="15" y="92"/>
                    <a:pt x="16" y="92"/>
                  </a:cubicBezTo>
                  <a:cubicBezTo>
                    <a:pt x="20" y="92"/>
                    <a:pt x="23" y="91"/>
                    <a:pt x="26" y="91"/>
                  </a:cubicBezTo>
                  <a:cubicBezTo>
                    <a:pt x="28" y="91"/>
                    <a:pt x="29" y="90"/>
                    <a:pt x="31" y="90"/>
                  </a:cubicBezTo>
                  <a:cubicBezTo>
                    <a:pt x="31" y="90"/>
                    <a:pt x="31" y="90"/>
                    <a:pt x="32" y="89"/>
                  </a:cubicBezTo>
                  <a:cubicBezTo>
                    <a:pt x="32" y="87"/>
                    <a:pt x="32" y="85"/>
                    <a:pt x="32" y="83"/>
                  </a:cubicBezTo>
                  <a:cubicBezTo>
                    <a:pt x="32" y="83"/>
                    <a:pt x="32" y="82"/>
                    <a:pt x="32" y="82"/>
                  </a:cubicBezTo>
                  <a:cubicBezTo>
                    <a:pt x="30" y="82"/>
                    <a:pt x="29" y="82"/>
                    <a:pt x="27" y="82"/>
                  </a:cubicBezTo>
                  <a:cubicBezTo>
                    <a:pt x="23" y="83"/>
                    <a:pt x="19" y="83"/>
                    <a:pt x="15" y="84"/>
                  </a:cubicBezTo>
                  <a:cubicBezTo>
                    <a:pt x="13" y="84"/>
                    <a:pt x="11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ubicBezTo>
                    <a:pt x="6" y="83"/>
                    <a:pt x="6" y="82"/>
                    <a:pt x="6" y="81"/>
                  </a:cubicBezTo>
                  <a:cubicBezTo>
                    <a:pt x="6" y="81"/>
                    <a:pt x="7" y="80"/>
                    <a:pt x="8" y="80"/>
                  </a:cubicBezTo>
                  <a:cubicBezTo>
                    <a:pt x="8" y="80"/>
                    <a:pt x="9" y="80"/>
                    <a:pt x="9" y="81"/>
                  </a:cubicBezTo>
                  <a:cubicBezTo>
                    <a:pt x="9" y="81"/>
                    <a:pt x="9" y="81"/>
                    <a:pt x="10" y="81"/>
                  </a:cubicBezTo>
                  <a:cubicBezTo>
                    <a:pt x="10" y="81"/>
                    <a:pt x="11" y="82"/>
                    <a:pt x="12" y="82"/>
                  </a:cubicBezTo>
                  <a:cubicBezTo>
                    <a:pt x="14" y="82"/>
                    <a:pt x="17" y="82"/>
                    <a:pt x="19" y="81"/>
                  </a:cubicBezTo>
                  <a:cubicBezTo>
                    <a:pt x="23" y="81"/>
                    <a:pt x="26" y="81"/>
                    <a:pt x="29" y="80"/>
                  </a:cubicBezTo>
                  <a:cubicBezTo>
                    <a:pt x="30" y="80"/>
                    <a:pt x="31" y="80"/>
                    <a:pt x="31" y="80"/>
                  </a:cubicBezTo>
                  <a:cubicBezTo>
                    <a:pt x="31" y="80"/>
                    <a:pt x="31" y="79"/>
                    <a:pt x="31" y="79"/>
                  </a:cubicBezTo>
                  <a:cubicBezTo>
                    <a:pt x="31" y="78"/>
                    <a:pt x="31" y="77"/>
                    <a:pt x="31" y="76"/>
                  </a:cubicBezTo>
                  <a:cubicBezTo>
                    <a:pt x="31" y="76"/>
                    <a:pt x="31" y="76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0" y="75"/>
                    <a:pt x="29" y="75"/>
                    <a:pt x="28" y="75"/>
                  </a:cubicBezTo>
                  <a:cubicBezTo>
                    <a:pt x="25" y="76"/>
                    <a:pt x="22" y="76"/>
                    <a:pt x="19" y="76"/>
                  </a:cubicBezTo>
                  <a:cubicBezTo>
                    <a:pt x="19" y="76"/>
                    <a:pt x="18" y="76"/>
                    <a:pt x="18" y="76"/>
                  </a:cubicBezTo>
                  <a:cubicBezTo>
                    <a:pt x="15" y="76"/>
                    <a:pt x="13" y="76"/>
                    <a:pt x="11" y="76"/>
                  </a:cubicBezTo>
                  <a:cubicBezTo>
                    <a:pt x="10" y="76"/>
                    <a:pt x="9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6"/>
                    <a:pt x="7" y="75"/>
                    <a:pt x="7" y="74"/>
                  </a:cubicBezTo>
                  <a:cubicBezTo>
                    <a:pt x="8" y="73"/>
                    <a:pt x="9" y="72"/>
                    <a:pt x="10" y="72"/>
                  </a:cubicBezTo>
                  <a:cubicBezTo>
                    <a:pt x="10" y="72"/>
                    <a:pt x="10" y="73"/>
                    <a:pt x="10" y="73"/>
                  </a:cubicBezTo>
                  <a:cubicBezTo>
                    <a:pt x="11" y="73"/>
                    <a:pt x="11" y="73"/>
                    <a:pt x="12" y="74"/>
                  </a:cubicBezTo>
                  <a:cubicBezTo>
                    <a:pt x="13" y="74"/>
                    <a:pt x="14" y="74"/>
                    <a:pt x="16" y="74"/>
                  </a:cubicBezTo>
                  <a:cubicBezTo>
                    <a:pt x="20" y="74"/>
                    <a:pt x="24" y="74"/>
                    <a:pt x="28" y="73"/>
                  </a:cubicBezTo>
                  <a:cubicBezTo>
                    <a:pt x="33" y="72"/>
                    <a:pt x="39" y="71"/>
                    <a:pt x="44" y="70"/>
                  </a:cubicBezTo>
                  <a:cubicBezTo>
                    <a:pt x="44" y="70"/>
                    <a:pt x="44" y="70"/>
                    <a:pt x="45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6"/>
                    <a:pt x="45" y="63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39" y="62"/>
                    <a:pt x="34" y="63"/>
                    <a:pt x="28" y="64"/>
                  </a:cubicBezTo>
                  <a:cubicBezTo>
                    <a:pt x="24" y="65"/>
                    <a:pt x="19" y="66"/>
                    <a:pt x="15" y="67"/>
                  </a:cubicBezTo>
                  <a:cubicBezTo>
                    <a:pt x="13" y="67"/>
                    <a:pt x="11" y="68"/>
                    <a:pt x="8" y="68"/>
                  </a:cubicBezTo>
                  <a:cubicBezTo>
                    <a:pt x="8" y="68"/>
                    <a:pt x="8" y="68"/>
                    <a:pt x="7" y="68"/>
                  </a:cubicBezTo>
                  <a:cubicBezTo>
                    <a:pt x="7" y="69"/>
                    <a:pt x="6" y="68"/>
                    <a:pt x="5" y="68"/>
                  </a:cubicBezTo>
                  <a:cubicBezTo>
                    <a:pt x="5" y="67"/>
                    <a:pt x="5" y="66"/>
                    <a:pt x="6" y="65"/>
                  </a:cubicBezTo>
                  <a:cubicBezTo>
                    <a:pt x="6" y="65"/>
                    <a:pt x="7" y="65"/>
                    <a:pt x="7" y="65"/>
                  </a:cubicBezTo>
                  <a:cubicBezTo>
                    <a:pt x="10" y="65"/>
                    <a:pt x="12" y="66"/>
                    <a:pt x="15" y="65"/>
                  </a:cubicBezTo>
                  <a:cubicBezTo>
                    <a:pt x="22" y="64"/>
                    <a:pt x="29" y="62"/>
                    <a:pt x="37" y="61"/>
                  </a:cubicBezTo>
                  <a:cubicBezTo>
                    <a:pt x="39" y="60"/>
                    <a:pt x="42" y="59"/>
                    <a:pt x="44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6"/>
                    <a:pt x="45" y="54"/>
                    <a:pt x="45" y="52"/>
                  </a:cubicBezTo>
                  <a:cubicBezTo>
                    <a:pt x="45" y="52"/>
                    <a:pt x="44" y="52"/>
                    <a:pt x="44" y="52"/>
                  </a:cubicBezTo>
                  <a:cubicBezTo>
                    <a:pt x="39" y="53"/>
                    <a:pt x="34" y="55"/>
                    <a:pt x="29" y="55"/>
                  </a:cubicBezTo>
                  <a:cubicBezTo>
                    <a:pt x="24" y="56"/>
                    <a:pt x="20" y="56"/>
                    <a:pt x="15" y="56"/>
                  </a:cubicBezTo>
                  <a:cubicBezTo>
                    <a:pt x="13" y="56"/>
                    <a:pt x="10" y="56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3" y="57"/>
                    <a:pt x="3" y="57"/>
                    <a:pt x="2" y="57"/>
                  </a:cubicBezTo>
                  <a:cubicBezTo>
                    <a:pt x="2" y="57"/>
                    <a:pt x="1" y="57"/>
                    <a:pt x="1" y="56"/>
                  </a:cubicBezTo>
                  <a:cubicBezTo>
                    <a:pt x="1" y="56"/>
                    <a:pt x="0" y="55"/>
                    <a:pt x="1" y="54"/>
                  </a:cubicBezTo>
                  <a:cubicBezTo>
                    <a:pt x="1" y="54"/>
                    <a:pt x="2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6" y="54"/>
                    <a:pt x="7" y="55"/>
                    <a:pt x="8" y="55"/>
                  </a:cubicBezTo>
                  <a:cubicBezTo>
                    <a:pt x="12" y="55"/>
                    <a:pt x="15" y="55"/>
                    <a:pt x="19" y="54"/>
                  </a:cubicBezTo>
                  <a:cubicBezTo>
                    <a:pt x="22" y="54"/>
                    <a:pt x="26" y="54"/>
                    <a:pt x="29" y="53"/>
                  </a:cubicBezTo>
                  <a:cubicBezTo>
                    <a:pt x="34" y="53"/>
                    <a:pt x="39" y="52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49"/>
                    <a:pt x="44" y="44"/>
                    <a:pt x="43" y="43"/>
                  </a:cubicBezTo>
                  <a:cubicBezTo>
                    <a:pt x="43" y="43"/>
                    <a:pt x="42" y="43"/>
                    <a:pt x="42" y="43"/>
                  </a:cubicBezTo>
                  <a:cubicBezTo>
                    <a:pt x="38" y="44"/>
                    <a:pt x="33" y="45"/>
                    <a:pt x="28" y="45"/>
                  </a:cubicBezTo>
                  <a:cubicBezTo>
                    <a:pt x="23" y="45"/>
                    <a:pt x="17" y="45"/>
                    <a:pt x="11" y="45"/>
                  </a:cubicBezTo>
                  <a:cubicBezTo>
                    <a:pt x="9" y="45"/>
                    <a:pt x="7" y="44"/>
                    <a:pt x="5" y="44"/>
                  </a:cubicBezTo>
                  <a:cubicBezTo>
                    <a:pt x="5" y="44"/>
                    <a:pt x="4" y="44"/>
                    <a:pt x="3" y="44"/>
                  </a:cubicBezTo>
                  <a:cubicBezTo>
                    <a:pt x="2" y="44"/>
                    <a:pt x="2" y="43"/>
                    <a:pt x="1" y="43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0" y="42"/>
                    <a:pt x="1" y="41"/>
                    <a:pt x="1" y="40"/>
                  </a:cubicBezTo>
                  <a:cubicBezTo>
                    <a:pt x="2" y="40"/>
                    <a:pt x="3" y="40"/>
                    <a:pt x="3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5" y="42"/>
                    <a:pt x="6" y="42"/>
                    <a:pt x="7" y="43"/>
                  </a:cubicBezTo>
                  <a:cubicBezTo>
                    <a:pt x="10" y="43"/>
                    <a:pt x="13" y="43"/>
                    <a:pt x="16" y="43"/>
                  </a:cubicBezTo>
                  <a:cubicBezTo>
                    <a:pt x="21" y="43"/>
                    <a:pt x="25" y="43"/>
                    <a:pt x="29" y="43"/>
                  </a:cubicBezTo>
                  <a:cubicBezTo>
                    <a:pt x="34" y="43"/>
                    <a:pt x="38" y="42"/>
                    <a:pt x="42" y="41"/>
                  </a:cubicBezTo>
                  <a:cubicBezTo>
                    <a:pt x="43" y="39"/>
                    <a:pt x="44" y="38"/>
                    <a:pt x="46" y="40"/>
                  </a:cubicBezTo>
                  <a:cubicBezTo>
                    <a:pt x="49" y="39"/>
                    <a:pt x="52" y="37"/>
                    <a:pt x="56" y="36"/>
                  </a:cubicBezTo>
                  <a:cubicBezTo>
                    <a:pt x="56" y="33"/>
                    <a:pt x="55" y="31"/>
                    <a:pt x="55" y="28"/>
                  </a:cubicBezTo>
                  <a:cubicBezTo>
                    <a:pt x="55" y="29"/>
                    <a:pt x="54" y="29"/>
                    <a:pt x="54" y="29"/>
                  </a:cubicBezTo>
                  <a:cubicBezTo>
                    <a:pt x="51" y="30"/>
                    <a:pt x="49" y="31"/>
                    <a:pt x="46" y="32"/>
                  </a:cubicBezTo>
                  <a:cubicBezTo>
                    <a:pt x="39" y="35"/>
                    <a:pt x="32" y="37"/>
                    <a:pt x="25" y="38"/>
                  </a:cubicBezTo>
                  <a:cubicBezTo>
                    <a:pt x="20" y="38"/>
                    <a:pt x="16" y="38"/>
                    <a:pt x="11" y="38"/>
                  </a:cubicBezTo>
                  <a:cubicBezTo>
                    <a:pt x="10" y="38"/>
                    <a:pt x="8" y="38"/>
                    <a:pt x="7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ubicBezTo>
                    <a:pt x="2" y="37"/>
                    <a:pt x="2" y="37"/>
                    <a:pt x="2" y="36"/>
                  </a:cubicBezTo>
                  <a:cubicBezTo>
                    <a:pt x="2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5"/>
                    <a:pt x="5" y="36"/>
                  </a:cubicBezTo>
                  <a:cubicBezTo>
                    <a:pt x="6" y="36"/>
                    <a:pt x="6" y="36"/>
                    <a:pt x="7" y="36"/>
                  </a:cubicBezTo>
                  <a:cubicBezTo>
                    <a:pt x="12" y="36"/>
                    <a:pt x="16" y="37"/>
                    <a:pt x="21" y="36"/>
                  </a:cubicBezTo>
                  <a:cubicBezTo>
                    <a:pt x="25" y="36"/>
                    <a:pt x="30" y="35"/>
                    <a:pt x="34" y="34"/>
                  </a:cubicBezTo>
                  <a:cubicBezTo>
                    <a:pt x="39" y="33"/>
                    <a:pt x="44" y="31"/>
                    <a:pt x="49" y="29"/>
                  </a:cubicBezTo>
                  <a:cubicBezTo>
                    <a:pt x="51" y="28"/>
                    <a:pt x="53" y="27"/>
                    <a:pt x="55" y="27"/>
                  </a:cubicBezTo>
                  <a:cubicBezTo>
                    <a:pt x="54" y="24"/>
                    <a:pt x="54" y="21"/>
                    <a:pt x="52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8" y="20"/>
                    <a:pt x="45" y="22"/>
                    <a:pt x="42" y="23"/>
                  </a:cubicBezTo>
                  <a:cubicBezTo>
                    <a:pt x="37" y="25"/>
                    <a:pt x="31" y="27"/>
                    <a:pt x="25" y="28"/>
                  </a:cubicBezTo>
                  <a:cubicBezTo>
                    <a:pt x="22" y="28"/>
                    <a:pt x="19" y="28"/>
                    <a:pt x="16" y="28"/>
                  </a:cubicBezTo>
                  <a:cubicBezTo>
                    <a:pt x="14" y="28"/>
                    <a:pt x="11" y="28"/>
                    <a:pt x="8" y="28"/>
                  </a:cubicBezTo>
                  <a:cubicBezTo>
                    <a:pt x="8" y="28"/>
                    <a:pt x="7" y="28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8"/>
                    <a:pt x="4" y="28"/>
                  </a:cubicBezTo>
                  <a:cubicBezTo>
                    <a:pt x="4" y="27"/>
                    <a:pt x="4" y="26"/>
                    <a:pt x="5" y="26"/>
                  </a:cubicBezTo>
                  <a:cubicBezTo>
                    <a:pt x="5" y="25"/>
                    <a:pt x="6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6"/>
                    <a:pt x="10" y="26"/>
                  </a:cubicBezTo>
                  <a:cubicBezTo>
                    <a:pt x="13" y="26"/>
                    <a:pt x="15" y="26"/>
                    <a:pt x="18" y="26"/>
                  </a:cubicBezTo>
                  <a:cubicBezTo>
                    <a:pt x="23" y="27"/>
                    <a:pt x="28" y="26"/>
                    <a:pt x="33" y="24"/>
                  </a:cubicBezTo>
                  <a:cubicBezTo>
                    <a:pt x="38" y="23"/>
                    <a:pt x="42" y="21"/>
                    <a:pt x="47" y="19"/>
                  </a:cubicBezTo>
                  <a:cubicBezTo>
                    <a:pt x="48" y="18"/>
                    <a:pt x="49" y="18"/>
                    <a:pt x="51" y="17"/>
                  </a:cubicBezTo>
                  <a:cubicBezTo>
                    <a:pt x="51" y="17"/>
                    <a:pt x="51" y="17"/>
                    <a:pt x="52" y="17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1" y="14"/>
                    <a:pt x="52" y="13"/>
                    <a:pt x="53" y="13"/>
                  </a:cubicBezTo>
                  <a:cubicBezTo>
                    <a:pt x="54" y="13"/>
                    <a:pt x="54" y="14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4"/>
                    <a:pt x="60" y="12"/>
                    <a:pt x="63" y="10"/>
                  </a:cubicBezTo>
                  <a:cubicBezTo>
                    <a:pt x="64" y="9"/>
                    <a:pt x="65" y="8"/>
                    <a:pt x="67" y="8"/>
                  </a:cubicBezTo>
                  <a:cubicBezTo>
                    <a:pt x="69" y="6"/>
                    <a:pt x="70" y="5"/>
                    <a:pt x="72" y="3"/>
                  </a:cubicBezTo>
                  <a:cubicBezTo>
                    <a:pt x="72" y="3"/>
                    <a:pt x="73" y="2"/>
                    <a:pt x="73" y="1"/>
                  </a:cubicBezTo>
                  <a:cubicBezTo>
                    <a:pt x="74" y="1"/>
                    <a:pt x="75" y="0"/>
                    <a:pt x="75" y="1"/>
                  </a:cubicBezTo>
                  <a:cubicBezTo>
                    <a:pt x="76" y="1"/>
                    <a:pt x="77" y="2"/>
                    <a:pt x="76" y="3"/>
                  </a:cubicBezTo>
                  <a:cubicBezTo>
                    <a:pt x="76" y="3"/>
                    <a:pt x="76" y="4"/>
                    <a:pt x="76" y="4"/>
                  </a:cubicBezTo>
                  <a:cubicBezTo>
                    <a:pt x="74" y="5"/>
                    <a:pt x="73" y="6"/>
                    <a:pt x="71" y="7"/>
                  </a:cubicBezTo>
                  <a:cubicBezTo>
                    <a:pt x="69" y="8"/>
                    <a:pt x="67" y="10"/>
                    <a:pt x="65" y="11"/>
                  </a:cubicBezTo>
                  <a:cubicBezTo>
                    <a:pt x="62" y="13"/>
                    <a:pt x="58" y="15"/>
                    <a:pt x="55" y="17"/>
                  </a:cubicBezTo>
                  <a:cubicBezTo>
                    <a:pt x="55" y="17"/>
                    <a:pt x="55" y="17"/>
                    <a:pt x="54" y="17"/>
                  </a:cubicBezTo>
                  <a:close/>
                  <a:moveTo>
                    <a:pt x="71" y="63"/>
                  </a:moveTo>
                  <a:cubicBezTo>
                    <a:pt x="72" y="63"/>
                    <a:pt x="72" y="63"/>
                    <a:pt x="72" y="63"/>
                  </a:cubicBezTo>
                  <a:cubicBezTo>
                    <a:pt x="73" y="63"/>
                    <a:pt x="74" y="63"/>
                    <a:pt x="74" y="64"/>
                  </a:cubicBezTo>
                  <a:cubicBezTo>
                    <a:pt x="75" y="65"/>
                    <a:pt x="74" y="66"/>
                    <a:pt x="73" y="67"/>
                  </a:cubicBezTo>
                  <a:cubicBezTo>
                    <a:pt x="73" y="67"/>
                    <a:pt x="72" y="68"/>
                    <a:pt x="71" y="68"/>
                  </a:cubicBezTo>
                  <a:cubicBezTo>
                    <a:pt x="71" y="68"/>
                    <a:pt x="71" y="69"/>
                    <a:pt x="70" y="69"/>
                  </a:cubicBezTo>
                  <a:cubicBezTo>
                    <a:pt x="70" y="70"/>
                    <a:pt x="70" y="72"/>
                    <a:pt x="70" y="73"/>
                  </a:cubicBezTo>
                  <a:cubicBezTo>
                    <a:pt x="70" y="73"/>
                    <a:pt x="70" y="73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2" y="72"/>
                    <a:pt x="73" y="71"/>
                    <a:pt x="74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6" y="68"/>
                    <a:pt x="77" y="68"/>
                    <a:pt x="78" y="69"/>
                  </a:cubicBezTo>
                  <a:cubicBezTo>
                    <a:pt x="78" y="70"/>
                    <a:pt x="78" y="71"/>
                    <a:pt x="78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5" y="74"/>
                    <a:pt x="72" y="76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9"/>
                    <a:pt x="68" y="80"/>
                    <a:pt x="68" y="81"/>
                  </a:cubicBezTo>
                  <a:cubicBezTo>
                    <a:pt x="68" y="81"/>
                    <a:pt x="69" y="81"/>
                    <a:pt x="69" y="81"/>
                  </a:cubicBezTo>
                  <a:cubicBezTo>
                    <a:pt x="70" y="80"/>
                    <a:pt x="71" y="81"/>
                    <a:pt x="71" y="82"/>
                  </a:cubicBezTo>
                  <a:cubicBezTo>
                    <a:pt x="72" y="83"/>
                    <a:pt x="71" y="83"/>
                    <a:pt x="71" y="84"/>
                  </a:cubicBezTo>
                  <a:cubicBezTo>
                    <a:pt x="70" y="85"/>
                    <a:pt x="68" y="86"/>
                    <a:pt x="67" y="86"/>
                  </a:cubicBezTo>
                  <a:cubicBezTo>
                    <a:pt x="67" y="87"/>
                    <a:pt x="67" y="87"/>
                    <a:pt x="66" y="88"/>
                  </a:cubicBezTo>
                  <a:cubicBezTo>
                    <a:pt x="66" y="89"/>
                    <a:pt x="65" y="91"/>
                    <a:pt x="65" y="93"/>
                  </a:cubicBezTo>
                  <a:cubicBezTo>
                    <a:pt x="65" y="93"/>
                    <a:pt x="65" y="93"/>
                    <a:pt x="65" y="94"/>
                  </a:cubicBezTo>
                  <a:cubicBezTo>
                    <a:pt x="65" y="93"/>
                    <a:pt x="66" y="93"/>
                    <a:pt x="66" y="93"/>
                  </a:cubicBezTo>
                  <a:cubicBezTo>
                    <a:pt x="67" y="92"/>
                    <a:pt x="69" y="91"/>
                    <a:pt x="70" y="90"/>
                  </a:cubicBezTo>
                  <a:cubicBezTo>
                    <a:pt x="71" y="89"/>
                    <a:pt x="71" y="89"/>
                    <a:pt x="72" y="90"/>
                  </a:cubicBezTo>
                  <a:cubicBezTo>
                    <a:pt x="72" y="90"/>
                    <a:pt x="72" y="90"/>
                    <a:pt x="73" y="90"/>
                  </a:cubicBezTo>
                  <a:cubicBezTo>
                    <a:pt x="73" y="90"/>
                    <a:pt x="73" y="90"/>
                    <a:pt x="73" y="89"/>
                  </a:cubicBezTo>
                  <a:cubicBezTo>
                    <a:pt x="74" y="87"/>
                    <a:pt x="75" y="84"/>
                    <a:pt x="76" y="81"/>
                  </a:cubicBezTo>
                  <a:cubicBezTo>
                    <a:pt x="78" y="76"/>
                    <a:pt x="79" y="71"/>
                    <a:pt x="80" y="67"/>
                  </a:cubicBezTo>
                  <a:cubicBezTo>
                    <a:pt x="82" y="61"/>
                    <a:pt x="82" y="56"/>
                    <a:pt x="82" y="50"/>
                  </a:cubicBezTo>
                  <a:cubicBezTo>
                    <a:pt x="82" y="48"/>
                    <a:pt x="82" y="47"/>
                    <a:pt x="81" y="45"/>
                  </a:cubicBezTo>
                  <a:cubicBezTo>
                    <a:pt x="81" y="45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8" y="45"/>
                    <a:pt x="76" y="46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50"/>
                    <a:pt x="72" y="52"/>
                    <a:pt x="72" y="54"/>
                  </a:cubicBezTo>
                  <a:cubicBezTo>
                    <a:pt x="72" y="54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4"/>
                    <a:pt x="74" y="54"/>
                    <a:pt x="74" y="53"/>
                  </a:cubicBezTo>
                  <a:cubicBezTo>
                    <a:pt x="75" y="53"/>
                    <a:pt x="77" y="53"/>
                    <a:pt x="77" y="54"/>
                  </a:cubicBezTo>
                  <a:cubicBezTo>
                    <a:pt x="78" y="54"/>
                    <a:pt x="78" y="56"/>
                    <a:pt x="77" y="56"/>
                  </a:cubicBezTo>
                  <a:cubicBezTo>
                    <a:pt x="77" y="56"/>
                    <a:pt x="76" y="57"/>
                    <a:pt x="76" y="57"/>
                  </a:cubicBezTo>
                  <a:cubicBezTo>
                    <a:pt x="75" y="58"/>
                    <a:pt x="74" y="58"/>
                    <a:pt x="72" y="59"/>
                  </a:cubicBezTo>
                  <a:cubicBezTo>
                    <a:pt x="72" y="59"/>
                    <a:pt x="72" y="59"/>
                    <a:pt x="72" y="60"/>
                  </a:cubicBezTo>
                  <a:cubicBezTo>
                    <a:pt x="72" y="61"/>
                    <a:pt x="71" y="62"/>
                    <a:pt x="71" y="63"/>
                  </a:cubicBezTo>
                  <a:close/>
                  <a:moveTo>
                    <a:pt x="71" y="49"/>
                  </a:moveTo>
                  <a:cubicBezTo>
                    <a:pt x="67" y="51"/>
                    <a:pt x="62" y="53"/>
                    <a:pt x="58" y="55"/>
                  </a:cubicBezTo>
                  <a:cubicBezTo>
                    <a:pt x="58" y="58"/>
                    <a:pt x="57" y="61"/>
                    <a:pt x="57" y="65"/>
                  </a:cubicBezTo>
                  <a:cubicBezTo>
                    <a:pt x="59" y="64"/>
                    <a:pt x="60" y="63"/>
                    <a:pt x="62" y="62"/>
                  </a:cubicBezTo>
                  <a:cubicBezTo>
                    <a:pt x="65" y="60"/>
                    <a:pt x="67" y="59"/>
                    <a:pt x="70" y="57"/>
                  </a:cubicBezTo>
                  <a:cubicBezTo>
                    <a:pt x="70" y="57"/>
                    <a:pt x="70" y="56"/>
                    <a:pt x="70" y="56"/>
                  </a:cubicBezTo>
                  <a:cubicBezTo>
                    <a:pt x="70" y="55"/>
                    <a:pt x="71" y="55"/>
                    <a:pt x="71" y="55"/>
                  </a:cubicBezTo>
                  <a:cubicBezTo>
                    <a:pt x="71" y="53"/>
                    <a:pt x="71" y="51"/>
                    <a:pt x="71" y="49"/>
                  </a:cubicBezTo>
                  <a:close/>
                  <a:moveTo>
                    <a:pt x="46" y="113"/>
                  </a:moveTo>
                  <a:cubicBezTo>
                    <a:pt x="46" y="113"/>
                    <a:pt x="46" y="113"/>
                    <a:pt x="46" y="113"/>
                  </a:cubicBezTo>
                  <a:cubicBezTo>
                    <a:pt x="51" y="111"/>
                    <a:pt x="55" y="110"/>
                    <a:pt x="59" y="108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05"/>
                    <a:pt x="60" y="104"/>
                    <a:pt x="61" y="102"/>
                  </a:cubicBezTo>
                  <a:cubicBezTo>
                    <a:pt x="61" y="101"/>
                    <a:pt x="61" y="100"/>
                    <a:pt x="62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59" y="100"/>
                    <a:pt x="57" y="101"/>
                    <a:pt x="55" y="101"/>
                  </a:cubicBezTo>
                  <a:cubicBezTo>
                    <a:pt x="53" y="102"/>
                    <a:pt x="51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8" y="107"/>
                    <a:pt x="47" y="109"/>
                    <a:pt x="46" y="112"/>
                  </a:cubicBezTo>
                  <a:cubicBezTo>
                    <a:pt x="46" y="112"/>
                    <a:pt x="46" y="112"/>
                    <a:pt x="46" y="113"/>
                  </a:cubicBezTo>
                  <a:close/>
                  <a:moveTo>
                    <a:pt x="69" y="70"/>
                  </a:moveTo>
                  <a:cubicBezTo>
                    <a:pt x="68" y="70"/>
                    <a:pt x="68" y="70"/>
                    <a:pt x="68" y="70"/>
                  </a:cubicBezTo>
                  <a:cubicBezTo>
                    <a:pt x="64" y="72"/>
                    <a:pt x="60" y="73"/>
                    <a:pt x="56" y="75"/>
                  </a:cubicBezTo>
                  <a:cubicBezTo>
                    <a:pt x="56" y="75"/>
                    <a:pt x="56" y="75"/>
                    <a:pt x="55" y="76"/>
                  </a:cubicBezTo>
                  <a:cubicBezTo>
                    <a:pt x="55" y="78"/>
                    <a:pt x="54" y="81"/>
                    <a:pt x="54" y="83"/>
                  </a:cubicBezTo>
                  <a:cubicBezTo>
                    <a:pt x="54" y="83"/>
                    <a:pt x="54" y="83"/>
                    <a:pt x="54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5" y="83"/>
                    <a:pt x="55" y="83"/>
                  </a:cubicBezTo>
                  <a:cubicBezTo>
                    <a:pt x="59" y="81"/>
                    <a:pt x="63" y="79"/>
                    <a:pt x="67" y="76"/>
                  </a:cubicBezTo>
                  <a:cubicBezTo>
                    <a:pt x="67" y="76"/>
                    <a:pt x="68" y="75"/>
                    <a:pt x="68" y="75"/>
                  </a:cubicBezTo>
                  <a:cubicBezTo>
                    <a:pt x="68" y="74"/>
                    <a:pt x="68" y="72"/>
                    <a:pt x="68" y="71"/>
                  </a:cubicBezTo>
                  <a:cubicBezTo>
                    <a:pt x="68" y="70"/>
                    <a:pt x="68" y="70"/>
                    <a:pt x="69" y="70"/>
                  </a:cubicBezTo>
                  <a:close/>
                  <a:moveTo>
                    <a:pt x="56" y="56"/>
                  </a:moveTo>
                  <a:cubicBezTo>
                    <a:pt x="53" y="57"/>
                    <a:pt x="50" y="58"/>
                    <a:pt x="47" y="59"/>
                  </a:cubicBezTo>
                  <a:cubicBezTo>
                    <a:pt x="47" y="62"/>
                    <a:pt x="47" y="66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50" y="68"/>
                    <a:pt x="52" y="67"/>
                    <a:pt x="55" y="66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6" y="63"/>
                    <a:pt x="56" y="60"/>
                    <a:pt x="56" y="58"/>
                  </a:cubicBezTo>
                  <a:cubicBezTo>
                    <a:pt x="56" y="57"/>
                    <a:pt x="56" y="56"/>
                    <a:pt x="56" y="56"/>
                  </a:cubicBezTo>
                  <a:close/>
                  <a:moveTo>
                    <a:pt x="33" y="90"/>
                  </a:moveTo>
                  <a:cubicBezTo>
                    <a:pt x="33" y="90"/>
                    <a:pt x="34" y="90"/>
                    <a:pt x="34" y="90"/>
                  </a:cubicBezTo>
                  <a:cubicBezTo>
                    <a:pt x="36" y="89"/>
                    <a:pt x="39" y="88"/>
                    <a:pt x="42" y="88"/>
                  </a:cubicBezTo>
                  <a:cubicBezTo>
                    <a:pt x="43" y="88"/>
                    <a:pt x="43" y="88"/>
                    <a:pt x="43" y="87"/>
                  </a:cubicBezTo>
                  <a:cubicBezTo>
                    <a:pt x="43" y="85"/>
                    <a:pt x="44" y="82"/>
                    <a:pt x="44" y="80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1" y="80"/>
                    <a:pt x="37" y="81"/>
                    <a:pt x="34" y="81"/>
                  </a:cubicBezTo>
                  <a:cubicBezTo>
                    <a:pt x="34" y="84"/>
                    <a:pt x="33" y="87"/>
                    <a:pt x="33" y="90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8"/>
                    <a:pt x="64" y="88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1" y="90"/>
                    <a:pt x="59" y="91"/>
                    <a:pt x="56" y="92"/>
                  </a:cubicBezTo>
                  <a:cubicBezTo>
                    <a:pt x="55" y="93"/>
                    <a:pt x="53" y="94"/>
                    <a:pt x="52" y="94"/>
                  </a:cubicBezTo>
                  <a:cubicBezTo>
                    <a:pt x="52" y="94"/>
                    <a:pt x="51" y="94"/>
                    <a:pt x="51" y="95"/>
                  </a:cubicBezTo>
                  <a:cubicBezTo>
                    <a:pt x="51" y="97"/>
                    <a:pt x="50" y="99"/>
                    <a:pt x="50" y="101"/>
                  </a:cubicBezTo>
                  <a:cubicBezTo>
                    <a:pt x="50" y="101"/>
                    <a:pt x="50" y="101"/>
                    <a:pt x="50" y="102"/>
                  </a:cubicBezTo>
                  <a:cubicBezTo>
                    <a:pt x="50" y="102"/>
                    <a:pt x="50" y="101"/>
                    <a:pt x="50" y="101"/>
                  </a:cubicBezTo>
                  <a:cubicBezTo>
                    <a:pt x="54" y="100"/>
                    <a:pt x="58" y="98"/>
                    <a:pt x="61" y="96"/>
                  </a:cubicBezTo>
                  <a:cubicBezTo>
                    <a:pt x="62" y="95"/>
                    <a:pt x="63" y="95"/>
                    <a:pt x="63" y="93"/>
                  </a:cubicBezTo>
                  <a:cubicBezTo>
                    <a:pt x="63" y="92"/>
                    <a:pt x="64" y="90"/>
                    <a:pt x="64" y="89"/>
                  </a:cubicBezTo>
                  <a:close/>
                  <a:moveTo>
                    <a:pt x="56" y="46"/>
                  </a:moveTo>
                  <a:cubicBezTo>
                    <a:pt x="56" y="43"/>
                    <a:pt x="56" y="41"/>
                    <a:pt x="56" y="38"/>
                  </a:cubicBezTo>
                  <a:cubicBezTo>
                    <a:pt x="53" y="39"/>
                    <a:pt x="49" y="40"/>
                    <a:pt x="46" y="42"/>
                  </a:cubicBezTo>
                  <a:cubicBezTo>
                    <a:pt x="46" y="43"/>
                    <a:pt x="46" y="44"/>
                    <a:pt x="46" y="46"/>
                  </a:cubicBezTo>
                  <a:cubicBezTo>
                    <a:pt x="47" y="47"/>
                    <a:pt x="47" y="48"/>
                    <a:pt x="47" y="50"/>
                  </a:cubicBezTo>
                  <a:cubicBezTo>
                    <a:pt x="48" y="49"/>
                    <a:pt x="54" y="47"/>
                    <a:pt x="56" y="46"/>
                  </a:cubicBezTo>
                  <a:close/>
                  <a:moveTo>
                    <a:pt x="38" y="108"/>
                  </a:moveTo>
                  <a:cubicBezTo>
                    <a:pt x="38" y="108"/>
                    <a:pt x="38" y="108"/>
                    <a:pt x="38" y="108"/>
                  </a:cubicBezTo>
                  <a:cubicBezTo>
                    <a:pt x="35" y="108"/>
                    <a:pt x="32" y="109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3"/>
                    <a:pt x="26" y="116"/>
                    <a:pt x="25" y="118"/>
                  </a:cubicBezTo>
                  <a:cubicBezTo>
                    <a:pt x="25" y="118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9" y="118"/>
                    <a:pt x="32" y="117"/>
                    <a:pt x="35" y="116"/>
                  </a:cubicBezTo>
                  <a:cubicBezTo>
                    <a:pt x="35" y="116"/>
                    <a:pt x="35" y="116"/>
                    <a:pt x="36" y="116"/>
                  </a:cubicBezTo>
                  <a:cubicBezTo>
                    <a:pt x="36" y="113"/>
                    <a:pt x="37" y="111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lose/>
                  <a:moveTo>
                    <a:pt x="58" y="53"/>
                  </a:moveTo>
                  <a:cubicBezTo>
                    <a:pt x="58" y="53"/>
                    <a:pt x="59" y="53"/>
                    <a:pt x="59" y="53"/>
                  </a:cubicBezTo>
                  <a:cubicBezTo>
                    <a:pt x="62" y="51"/>
                    <a:pt x="66" y="49"/>
                    <a:pt x="70" y="47"/>
                  </a:cubicBezTo>
                  <a:cubicBezTo>
                    <a:pt x="71" y="46"/>
                    <a:pt x="71" y="47"/>
                    <a:pt x="71" y="45"/>
                  </a:cubicBezTo>
                  <a:cubicBezTo>
                    <a:pt x="71" y="44"/>
                    <a:pt x="71" y="43"/>
                    <a:pt x="71" y="41"/>
                  </a:cubicBezTo>
                  <a:cubicBezTo>
                    <a:pt x="67" y="44"/>
                    <a:pt x="62" y="46"/>
                    <a:pt x="58" y="48"/>
                  </a:cubicBezTo>
                  <a:cubicBezTo>
                    <a:pt x="58" y="49"/>
                    <a:pt x="58" y="51"/>
                    <a:pt x="58" y="53"/>
                  </a:cubicBezTo>
                  <a:close/>
                  <a:moveTo>
                    <a:pt x="32" y="100"/>
                  </a:moveTo>
                  <a:cubicBezTo>
                    <a:pt x="31" y="103"/>
                    <a:pt x="30" y="105"/>
                    <a:pt x="30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3" y="107"/>
                    <a:pt x="36" y="106"/>
                    <a:pt x="38" y="106"/>
                  </a:cubicBezTo>
                  <a:cubicBezTo>
                    <a:pt x="39" y="106"/>
                    <a:pt x="39" y="105"/>
                    <a:pt x="39" y="105"/>
                  </a:cubicBezTo>
                  <a:cubicBezTo>
                    <a:pt x="39" y="103"/>
                    <a:pt x="40" y="101"/>
                    <a:pt x="40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9"/>
                    <a:pt x="35" y="99"/>
                    <a:pt x="32" y="100"/>
                  </a:cubicBezTo>
                  <a:close/>
                  <a:moveTo>
                    <a:pt x="56" y="72"/>
                  </a:moveTo>
                  <a:cubicBezTo>
                    <a:pt x="56" y="72"/>
                    <a:pt x="56" y="72"/>
                    <a:pt x="57" y="72"/>
                  </a:cubicBezTo>
                  <a:cubicBezTo>
                    <a:pt x="61" y="71"/>
                    <a:pt x="64" y="69"/>
                    <a:pt x="68" y="66"/>
                  </a:cubicBezTo>
                  <a:cubicBezTo>
                    <a:pt x="69" y="65"/>
                    <a:pt x="70" y="65"/>
                    <a:pt x="70" y="63"/>
                  </a:cubicBezTo>
                  <a:cubicBezTo>
                    <a:pt x="70" y="63"/>
                    <a:pt x="70" y="62"/>
                    <a:pt x="70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7" y="62"/>
                    <a:pt x="65" y="63"/>
                    <a:pt x="63" y="64"/>
                  </a:cubicBezTo>
                  <a:cubicBezTo>
                    <a:pt x="61" y="65"/>
                    <a:pt x="59" y="66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9"/>
                    <a:pt x="56" y="70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lose/>
                  <a:moveTo>
                    <a:pt x="52" y="92"/>
                  </a:moveTo>
                  <a:cubicBezTo>
                    <a:pt x="52" y="92"/>
                    <a:pt x="53" y="92"/>
                    <a:pt x="53" y="92"/>
                  </a:cubicBezTo>
                  <a:cubicBezTo>
                    <a:pt x="57" y="89"/>
                    <a:pt x="62" y="87"/>
                    <a:pt x="65" y="84"/>
                  </a:cubicBezTo>
                  <a:cubicBezTo>
                    <a:pt x="65" y="84"/>
                    <a:pt x="66" y="83"/>
                    <a:pt x="66" y="83"/>
                  </a:cubicBezTo>
                  <a:cubicBezTo>
                    <a:pt x="66" y="82"/>
                    <a:pt x="66" y="81"/>
                    <a:pt x="67" y="7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1"/>
                    <a:pt x="63" y="82"/>
                    <a:pt x="62" y="82"/>
                  </a:cubicBezTo>
                  <a:cubicBezTo>
                    <a:pt x="59" y="83"/>
                    <a:pt x="57" y="84"/>
                    <a:pt x="54" y="86"/>
                  </a:cubicBezTo>
                  <a:cubicBezTo>
                    <a:pt x="53" y="86"/>
                    <a:pt x="53" y="86"/>
                    <a:pt x="53" y="87"/>
                  </a:cubicBezTo>
                  <a:cubicBezTo>
                    <a:pt x="53" y="88"/>
                    <a:pt x="52" y="90"/>
                    <a:pt x="52" y="91"/>
                  </a:cubicBezTo>
                  <a:cubicBezTo>
                    <a:pt x="52" y="91"/>
                    <a:pt x="52" y="92"/>
                    <a:pt x="52" y="92"/>
                  </a:cubicBez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7" y="86"/>
                    <a:pt x="49" y="86"/>
                    <a:pt x="51" y="85"/>
                  </a:cubicBezTo>
                  <a:cubicBezTo>
                    <a:pt x="52" y="85"/>
                    <a:pt x="52" y="84"/>
                    <a:pt x="52" y="84"/>
                  </a:cubicBezTo>
                  <a:cubicBezTo>
                    <a:pt x="52" y="82"/>
                    <a:pt x="53" y="79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1" y="77"/>
                    <a:pt x="49" y="77"/>
                    <a:pt x="46" y="78"/>
                  </a:cubicBezTo>
                  <a:cubicBezTo>
                    <a:pt x="46" y="78"/>
                    <a:pt x="46" y="79"/>
                    <a:pt x="46" y="79"/>
                  </a:cubicBezTo>
                  <a:cubicBezTo>
                    <a:pt x="46" y="81"/>
                    <a:pt x="45" y="83"/>
                    <a:pt x="45" y="86"/>
                  </a:cubicBezTo>
                  <a:cubicBezTo>
                    <a:pt x="45" y="86"/>
                    <a:pt x="45" y="87"/>
                    <a:pt x="45" y="87"/>
                  </a:cubicBezTo>
                  <a:close/>
                  <a:moveTo>
                    <a:pt x="45" y="72"/>
                  </a:moveTo>
                  <a:cubicBezTo>
                    <a:pt x="41" y="72"/>
                    <a:pt x="37" y="73"/>
                    <a:pt x="33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5" y="76"/>
                    <a:pt x="34" y="76"/>
                  </a:cubicBezTo>
                  <a:cubicBezTo>
                    <a:pt x="34" y="77"/>
                    <a:pt x="34" y="78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7" y="79"/>
                    <a:pt x="41" y="78"/>
                    <a:pt x="44" y="77"/>
                  </a:cubicBezTo>
                  <a:cubicBezTo>
                    <a:pt x="44" y="77"/>
                    <a:pt x="44" y="77"/>
                    <a:pt x="44" y="76"/>
                  </a:cubicBezTo>
                  <a:cubicBezTo>
                    <a:pt x="45" y="75"/>
                    <a:pt x="45" y="75"/>
                    <a:pt x="45" y="74"/>
                  </a:cubicBezTo>
                  <a:cubicBezTo>
                    <a:pt x="45" y="73"/>
                    <a:pt x="45" y="72"/>
                    <a:pt x="45" y="72"/>
                  </a:cubicBezTo>
                  <a:close/>
                  <a:moveTo>
                    <a:pt x="42" y="90"/>
                  </a:moveTo>
                  <a:cubicBezTo>
                    <a:pt x="39" y="90"/>
                    <a:pt x="36" y="91"/>
                    <a:pt x="33" y="92"/>
                  </a:cubicBezTo>
                  <a:cubicBezTo>
                    <a:pt x="33" y="94"/>
                    <a:pt x="33" y="96"/>
                    <a:pt x="32" y="98"/>
                  </a:cubicBezTo>
                  <a:cubicBezTo>
                    <a:pt x="35" y="97"/>
                    <a:pt x="38" y="97"/>
                    <a:pt x="41" y="96"/>
                  </a:cubicBezTo>
                  <a:cubicBezTo>
                    <a:pt x="41" y="94"/>
                    <a:pt x="42" y="92"/>
                    <a:pt x="42" y="90"/>
                  </a:cubicBezTo>
                  <a:close/>
                  <a:moveTo>
                    <a:pt x="56" y="48"/>
                  </a:moveTo>
                  <a:cubicBezTo>
                    <a:pt x="53" y="49"/>
                    <a:pt x="50" y="51"/>
                    <a:pt x="47" y="52"/>
                  </a:cubicBezTo>
                  <a:cubicBezTo>
                    <a:pt x="47" y="53"/>
                    <a:pt x="47" y="54"/>
                    <a:pt x="47" y="54"/>
                  </a:cubicBezTo>
                  <a:cubicBezTo>
                    <a:pt x="47" y="55"/>
                    <a:pt x="47" y="56"/>
                    <a:pt x="47" y="57"/>
                  </a:cubicBezTo>
                  <a:cubicBezTo>
                    <a:pt x="50" y="56"/>
                    <a:pt x="53" y="55"/>
                    <a:pt x="56" y="54"/>
                  </a:cubicBezTo>
                  <a:cubicBezTo>
                    <a:pt x="56" y="52"/>
                    <a:pt x="56" y="50"/>
                    <a:pt x="56" y="48"/>
                  </a:cubicBezTo>
                  <a:close/>
                  <a:moveTo>
                    <a:pt x="47" y="105"/>
                  </a:moveTo>
                  <a:cubicBezTo>
                    <a:pt x="45" y="106"/>
                    <a:pt x="43" y="106"/>
                    <a:pt x="41" y="107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39" y="110"/>
                    <a:pt x="39" y="112"/>
                    <a:pt x="38" y="115"/>
                  </a:cubicBezTo>
                  <a:cubicBezTo>
                    <a:pt x="38" y="115"/>
                    <a:pt x="38" y="115"/>
                    <a:pt x="38" y="116"/>
                  </a:cubicBezTo>
                  <a:cubicBezTo>
                    <a:pt x="40" y="115"/>
                    <a:pt x="42" y="114"/>
                    <a:pt x="43" y="114"/>
                  </a:cubicBezTo>
                  <a:cubicBezTo>
                    <a:pt x="44" y="114"/>
                    <a:pt x="44" y="113"/>
                    <a:pt x="44" y="113"/>
                  </a:cubicBezTo>
                  <a:cubicBezTo>
                    <a:pt x="45" y="111"/>
                    <a:pt x="46" y="108"/>
                    <a:pt x="46" y="106"/>
                  </a:cubicBezTo>
                  <a:cubicBezTo>
                    <a:pt x="46" y="106"/>
                    <a:pt x="47" y="105"/>
                    <a:pt x="47" y="105"/>
                  </a:cubicBezTo>
                  <a:close/>
                  <a:moveTo>
                    <a:pt x="33" y="126"/>
                  </a:moveTo>
                  <a:cubicBezTo>
                    <a:pt x="34" y="126"/>
                    <a:pt x="34" y="126"/>
                    <a:pt x="34" y="126"/>
                  </a:cubicBezTo>
                  <a:cubicBezTo>
                    <a:pt x="35" y="126"/>
                    <a:pt x="36" y="126"/>
                    <a:pt x="37" y="125"/>
                  </a:cubicBezTo>
                  <a:cubicBezTo>
                    <a:pt x="38" y="125"/>
                    <a:pt x="38" y="125"/>
                    <a:pt x="38" y="124"/>
                  </a:cubicBezTo>
                  <a:cubicBezTo>
                    <a:pt x="38" y="123"/>
                    <a:pt x="39" y="122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cubicBezTo>
                    <a:pt x="42" y="121"/>
                    <a:pt x="42" y="118"/>
                    <a:pt x="43" y="116"/>
                  </a:cubicBezTo>
                  <a:cubicBezTo>
                    <a:pt x="43" y="116"/>
                    <a:pt x="43" y="116"/>
                    <a:pt x="42" y="116"/>
                  </a:cubicBezTo>
                  <a:cubicBezTo>
                    <a:pt x="41" y="116"/>
                    <a:pt x="39" y="117"/>
                    <a:pt x="37" y="117"/>
                  </a:cubicBezTo>
                  <a:cubicBezTo>
                    <a:pt x="37" y="118"/>
                    <a:pt x="37" y="118"/>
                    <a:pt x="36" y="118"/>
                  </a:cubicBezTo>
                  <a:cubicBezTo>
                    <a:pt x="36" y="121"/>
                    <a:pt x="35" y="123"/>
                    <a:pt x="34" y="126"/>
                  </a:cubicBezTo>
                  <a:cubicBezTo>
                    <a:pt x="34" y="126"/>
                    <a:pt x="34" y="126"/>
                    <a:pt x="33" y="126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1" y="105"/>
                  </a:cubicBezTo>
                  <a:cubicBezTo>
                    <a:pt x="43" y="104"/>
                    <a:pt x="45" y="103"/>
                    <a:pt x="47" y="103"/>
                  </a:cubicBezTo>
                  <a:cubicBezTo>
                    <a:pt x="47" y="103"/>
                    <a:pt x="47" y="102"/>
                    <a:pt x="48" y="102"/>
                  </a:cubicBezTo>
                  <a:cubicBezTo>
                    <a:pt x="48" y="100"/>
                    <a:pt x="48" y="99"/>
                    <a:pt x="49" y="97"/>
                  </a:cubicBezTo>
                  <a:cubicBezTo>
                    <a:pt x="49" y="96"/>
                    <a:pt x="49" y="96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7" y="96"/>
                    <a:pt x="45" y="97"/>
                    <a:pt x="43" y="97"/>
                  </a:cubicBezTo>
                  <a:cubicBezTo>
                    <a:pt x="43" y="97"/>
                    <a:pt x="42" y="98"/>
                    <a:pt x="42" y="98"/>
                  </a:cubicBezTo>
                  <a:cubicBezTo>
                    <a:pt x="42" y="99"/>
                    <a:pt x="42" y="101"/>
                    <a:pt x="41" y="103"/>
                  </a:cubicBezTo>
                  <a:cubicBezTo>
                    <a:pt x="41" y="103"/>
                    <a:pt x="41" y="104"/>
                    <a:pt x="41" y="105"/>
                  </a:cubicBezTo>
                  <a:close/>
                  <a:moveTo>
                    <a:pt x="46" y="76"/>
                  </a:moveTo>
                  <a:cubicBezTo>
                    <a:pt x="47" y="76"/>
                    <a:pt x="47" y="76"/>
                    <a:pt x="47" y="76"/>
                  </a:cubicBezTo>
                  <a:cubicBezTo>
                    <a:pt x="49" y="75"/>
                    <a:pt x="51" y="75"/>
                    <a:pt x="53" y="74"/>
                  </a:cubicBezTo>
                  <a:cubicBezTo>
                    <a:pt x="54" y="74"/>
                    <a:pt x="54" y="73"/>
                    <a:pt x="54" y="73"/>
                  </a:cubicBezTo>
                  <a:cubicBezTo>
                    <a:pt x="54" y="72"/>
                    <a:pt x="54" y="71"/>
                    <a:pt x="55" y="70"/>
                  </a:cubicBezTo>
                  <a:cubicBezTo>
                    <a:pt x="55" y="69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9"/>
                    <a:pt x="50" y="70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3"/>
                    <a:pt x="46" y="75"/>
                    <a:pt x="46" y="76"/>
                  </a:cubicBezTo>
                  <a:close/>
                  <a:moveTo>
                    <a:pt x="43" y="95"/>
                  </a:moveTo>
                  <a:cubicBezTo>
                    <a:pt x="43" y="95"/>
                    <a:pt x="43" y="95"/>
                    <a:pt x="43" y="95"/>
                  </a:cubicBezTo>
                  <a:cubicBezTo>
                    <a:pt x="45" y="95"/>
                    <a:pt x="47" y="94"/>
                    <a:pt x="49" y="93"/>
                  </a:cubicBezTo>
                  <a:cubicBezTo>
                    <a:pt x="50" y="93"/>
                    <a:pt x="50" y="93"/>
                    <a:pt x="50" y="92"/>
                  </a:cubicBezTo>
                  <a:cubicBezTo>
                    <a:pt x="50" y="91"/>
                    <a:pt x="51" y="89"/>
                    <a:pt x="51" y="88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49" y="88"/>
                    <a:pt x="46" y="88"/>
                    <a:pt x="44" y="89"/>
                  </a:cubicBezTo>
                  <a:cubicBezTo>
                    <a:pt x="44" y="91"/>
                    <a:pt x="43" y="93"/>
                    <a:pt x="43" y="95"/>
                  </a:cubicBezTo>
                  <a:close/>
                  <a:moveTo>
                    <a:pt x="62" y="106"/>
                  </a:moveTo>
                  <a:cubicBezTo>
                    <a:pt x="62" y="106"/>
                    <a:pt x="62" y="106"/>
                    <a:pt x="62" y="105"/>
                  </a:cubicBezTo>
                  <a:cubicBezTo>
                    <a:pt x="63" y="105"/>
                    <a:pt x="65" y="104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8" y="100"/>
                    <a:pt x="69" y="97"/>
                    <a:pt x="70" y="95"/>
                  </a:cubicBezTo>
                  <a:cubicBezTo>
                    <a:pt x="70" y="95"/>
                    <a:pt x="71" y="94"/>
                    <a:pt x="71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5"/>
                    <a:pt x="66" y="96"/>
                    <a:pt x="64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3" y="100"/>
                    <a:pt x="63" y="101"/>
                    <a:pt x="63" y="102"/>
                  </a:cubicBezTo>
                  <a:cubicBezTo>
                    <a:pt x="62" y="103"/>
                    <a:pt x="62" y="105"/>
                    <a:pt x="62" y="1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75"/>
            <p:cNvSpPr/>
            <p:nvPr/>
          </p:nvSpPr>
          <p:spPr bwMode="auto">
            <a:xfrm>
              <a:off x="4970333" y="6258997"/>
              <a:ext cx="120099" cy="34939"/>
            </a:xfrm>
            <a:custGeom>
              <a:avLst/>
              <a:gdLst>
                <a:gd name="T0" fmla="*/ 29 w 30"/>
                <a:gd name="T1" fmla="*/ 2 h 9"/>
                <a:gd name="T2" fmla="*/ 28 w 30"/>
                <a:gd name="T3" fmla="*/ 3 h 9"/>
                <a:gd name="T4" fmla="*/ 21 w 30"/>
                <a:gd name="T5" fmla="*/ 6 h 9"/>
                <a:gd name="T6" fmla="*/ 12 w 30"/>
                <a:gd name="T7" fmla="*/ 8 h 9"/>
                <a:gd name="T8" fmla="*/ 5 w 30"/>
                <a:gd name="T9" fmla="*/ 8 h 9"/>
                <a:gd name="T10" fmla="*/ 2 w 30"/>
                <a:gd name="T11" fmla="*/ 9 h 9"/>
                <a:gd name="T12" fmla="*/ 0 w 30"/>
                <a:gd name="T13" fmla="*/ 8 h 9"/>
                <a:gd name="T14" fmla="*/ 1 w 30"/>
                <a:gd name="T15" fmla="*/ 6 h 9"/>
                <a:gd name="T16" fmla="*/ 2 w 30"/>
                <a:gd name="T17" fmla="*/ 6 h 9"/>
                <a:gd name="T18" fmla="*/ 9 w 30"/>
                <a:gd name="T19" fmla="*/ 7 h 9"/>
                <a:gd name="T20" fmla="*/ 18 w 30"/>
                <a:gd name="T21" fmla="*/ 5 h 9"/>
                <a:gd name="T22" fmla="*/ 26 w 30"/>
                <a:gd name="T23" fmla="*/ 1 h 9"/>
                <a:gd name="T24" fmla="*/ 27 w 30"/>
                <a:gd name="T25" fmla="*/ 0 h 9"/>
                <a:gd name="T26" fmla="*/ 29 w 30"/>
                <a:gd name="T2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9">
                  <a:moveTo>
                    <a:pt x="29" y="2"/>
                  </a:moveTo>
                  <a:cubicBezTo>
                    <a:pt x="29" y="3"/>
                    <a:pt x="29" y="3"/>
                    <a:pt x="28" y="3"/>
                  </a:cubicBezTo>
                  <a:cubicBezTo>
                    <a:pt x="26" y="4"/>
                    <a:pt x="24" y="5"/>
                    <a:pt x="21" y="6"/>
                  </a:cubicBezTo>
                  <a:cubicBezTo>
                    <a:pt x="18" y="6"/>
                    <a:pt x="15" y="7"/>
                    <a:pt x="12" y="8"/>
                  </a:cubicBezTo>
                  <a:cubicBezTo>
                    <a:pt x="10" y="8"/>
                    <a:pt x="7" y="8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7"/>
                    <a:pt x="7" y="7"/>
                    <a:pt x="9" y="7"/>
                  </a:cubicBezTo>
                  <a:cubicBezTo>
                    <a:pt x="12" y="6"/>
                    <a:pt x="15" y="6"/>
                    <a:pt x="18" y="5"/>
                  </a:cubicBezTo>
                  <a:cubicBezTo>
                    <a:pt x="21" y="4"/>
                    <a:pt x="23" y="3"/>
                    <a:pt x="26" y="1"/>
                  </a:cubicBezTo>
                  <a:cubicBezTo>
                    <a:pt x="26" y="1"/>
                    <a:pt x="27" y="1"/>
                    <a:pt x="27" y="0"/>
                  </a:cubicBezTo>
                  <a:cubicBezTo>
                    <a:pt x="28" y="0"/>
                    <a:pt x="30" y="1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76"/>
            <p:cNvSpPr/>
            <p:nvPr/>
          </p:nvSpPr>
          <p:spPr bwMode="auto">
            <a:xfrm>
              <a:off x="4697378" y="5448867"/>
              <a:ext cx="89528" cy="34939"/>
            </a:xfrm>
            <a:custGeom>
              <a:avLst/>
              <a:gdLst>
                <a:gd name="T0" fmla="*/ 2 w 23"/>
                <a:gd name="T1" fmla="*/ 0 h 9"/>
                <a:gd name="T2" fmla="*/ 3 w 23"/>
                <a:gd name="T3" fmla="*/ 1 h 9"/>
                <a:gd name="T4" fmla="*/ 5 w 23"/>
                <a:gd name="T5" fmla="*/ 3 h 9"/>
                <a:gd name="T6" fmla="*/ 7 w 23"/>
                <a:gd name="T7" fmla="*/ 4 h 9"/>
                <a:gd name="T8" fmla="*/ 16 w 23"/>
                <a:gd name="T9" fmla="*/ 6 h 9"/>
                <a:gd name="T10" fmla="*/ 21 w 23"/>
                <a:gd name="T11" fmla="*/ 6 h 9"/>
                <a:gd name="T12" fmla="*/ 23 w 23"/>
                <a:gd name="T13" fmla="*/ 7 h 9"/>
                <a:gd name="T14" fmla="*/ 22 w 23"/>
                <a:gd name="T15" fmla="*/ 9 h 9"/>
                <a:gd name="T16" fmla="*/ 21 w 23"/>
                <a:gd name="T17" fmla="*/ 9 h 9"/>
                <a:gd name="T18" fmla="*/ 13 w 23"/>
                <a:gd name="T19" fmla="*/ 8 h 9"/>
                <a:gd name="T20" fmla="*/ 4 w 23"/>
                <a:gd name="T21" fmla="*/ 4 h 9"/>
                <a:gd name="T22" fmla="*/ 1 w 23"/>
                <a:gd name="T23" fmla="*/ 3 h 9"/>
                <a:gd name="T24" fmla="*/ 0 w 23"/>
                <a:gd name="T25" fmla="*/ 2 h 9"/>
                <a:gd name="T26" fmla="*/ 2 w 23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9">
                  <a:moveTo>
                    <a:pt x="2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10" y="5"/>
                    <a:pt x="13" y="6"/>
                    <a:pt x="16" y="6"/>
                  </a:cubicBezTo>
                  <a:cubicBezTo>
                    <a:pt x="17" y="6"/>
                    <a:pt x="19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9"/>
                    <a:pt x="16" y="8"/>
                    <a:pt x="13" y="8"/>
                  </a:cubicBezTo>
                  <a:cubicBezTo>
                    <a:pt x="10" y="7"/>
                    <a:pt x="7" y="6"/>
                    <a:pt x="4" y="4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77"/>
            <p:cNvSpPr/>
            <p:nvPr/>
          </p:nvSpPr>
          <p:spPr bwMode="auto">
            <a:xfrm>
              <a:off x="4697378" y="5411745"/>
              <a:ext cx="89528" cy="37122"/>
            </a:xfrm>
            <a:custGeom>
              <a:avLst/>
              <a:gdLst>
                <a:gd name="T0" fmla="*/ 3 w 23"/>
                <a:gd name="T1" fmla="*/ 2 h 9"/>
                <a:gd name="T2" fmla="*/ 4 w 23"/>
                <a:gd name="T3" fmla="*/ 3 h 9"/>
                <a:gd name="T4" fmla="*/ 14 w 23"/>
                <a:gd name="T5" fmla="*/ 6 h 9"/>
                <a:gd name="T6" fmla="*/ 19 w 23"/>
                <a:gd name="T7" fmla="*/ 6 h 9"/>
                <a:gd name="T8" fmla="*/ 20 w 23"/>
                <a:gd name="T9" fmla="*/ 5 h 9"/>
                <a:gd name="T10" fmla="*/ 22 w 23"/>
                <a:gd name="T11" fmla="*/ 6 h 9"/>
                <a:gd name="T12" fmla="*/ 22 w 23"/>
                <a:gd name="T13" fmla="*/ 7 h 9"/>
                <a:gd name="T14" fmla="*/ 21 w 23"/>
                <a:gd name="T15" fmla="*/ 9 h 9"/>
                <a:gd name="T16" fmla="*/ 19 w 23"/>
                <a:gd name="T17" fmla="*/ 9 h 9"/>
                <a:gd name="T18" fmla="*/ 16 w 23"/>
                <a:gd name="T19" fmla="*/ 8 h 9"/>
                <a:gd name="T20" fmla="*/ 8 w 23"/>
                <a:gd name="T21" fmla="*/ 6 h 9"/>
                <a:gd name="T22" fmla="*/ 3 w 23"/>
                <a:gd name="T23" fmla="*/ 4 h 9"/>
                <a:gd name="T24" fmla="*/ 2 w 23"/>
                <a:gd name="T25" fmla="*/ 4 h 9"/>
                <a:gd name="T26" fmla="*/ 0 w 23"/>
                <a:gd name="T27" fmla="*/ 4 h 9"/>
                <a:gd name="T28" fmla="*/ 0 w 23"/>
                <a:gd name="T29" fmla="*/ 3 h 9"/>
                <a:gd name="T30" fmla="*/ 2 w 23"/>
                <a:gd name="T31" fmla="*/ 1 h 9"/>
                <a:gd name="T32" fmla="*/ 3 w 23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9">
                  <a:moveTo>
                    <a:pt x="3" y="2"/>
                  </a:moveTo>
                  <a:cubicBezTo>
                    <a:pt x="3" y="3"/>
                    <a:pt x="3" y="3"/>
                    <a:pt x="4" y="3"/>
                  </a:cubicBezTo>
                  <a:cubicBezTo>
                    <a:pt x="7" y="4"/>
                    <a:pt x="10" y="5"/>
                    <a:pt x="14" y="6"/>
                  </a:cubicBezTo>
                  <a:cubicBezTo>
                    <a:pt x="16" y="6"/>
                    <a:pt x="17" y="6"/>
                    <a:pt x="19" y="6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3" y="6"/>
                    <a:pt x="22" y="7"/>
                  </a:cubicBezTo>
                  <a:cubicBezTo>
                    <a:pt x="22" y="8"/>
                    <a:pt x="22" y="8"/>
                    <a:pt x="21" y="9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8" y="9"/>
                    <a:pt x="17" y="9"/>
                    <a:pt x="16" y="8"/>
                  </a:cubicBezTo>
                  <a:cubicBezTo>
                    <a:pt x="14" y="8"/>
                    <a:pt x="11" y="7"/>
                    <a:pt x="8" y="6"/>
                  </a:cubicBezTo>
                  <a:cubicBezTo>
                    <a:pt x="7" y="6"/>
                    <a:pt x="5" y="5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78"/>
            <p:cNvSpPr/>
            <p:nvPr/>
          </p:nvSpPr>
          <p:spPr bwMode="auto">
            <a:xfrm>
              <a:off x="4693012" y="5392091"/>
              <a:ext cx="87345" cy="37122"/>
            </a:xfrm>
            <a:custGeom>
              <a:avLst/>
              <a:gdLst>
                <a:gd name="T0" fmla="*/ 1 w 22"/>
                <a:gd name="T1" fmla="*/ 4 h 9"/>
                <a:gd name="T2" fmla="*/ 1 w 22"/>
                <a:gd name="T3" fmla="*/ 1 h 9"/>
                <a:gd name="T4" fmla="*/ 3 w 22"/>
                <a:gd name="T5" fmla="*/ 0 h 9"/>
                <a:gd name="T6" fmla="*/ 4 w 22"/>
                <a:gd name="T7" fmla="*/ 2 h 9"/>
                <a:gd name="T8" fmla="*/ 4 w 22"/>
                <a:gd name="T9" fmla="*/ 2 h 9"/>
                <a:gd name="T10" fmla="*/ 13 w 22"/>
                <a:gd name="T11" fmla="*/ 5 h 9"/>
                <a:gd name="T12" fmla="*/ 20 w 22"/>
                <a:gd name="T13" fmla="*/ 5 h 9"/>
                <a:gd name="T14" fmla="*/ 22 w 22"/>
                <a:gd name="T15" fmla="*/ 6 h 9"/>
                <a:gd name="T16" fmla="*/ 20 w 22"/>
                <a:gd name="T17" fmla="*/ 9 h 9"/>
                <a:gd name="T18" fmla="*/ 11 w 22"/>
                <a:gd name="T19" fmla="*/ 7 h 9"/>
                <a:gd name="T20" fmla="*/ 6 w 22"/>
                <a:gd name="T21" fmla="*/ 5 h 9"/>
                <a:gd name="T22" fmla="*/ 3 w 22"/>
                <a:gd name="T23" fmla="*/ 4 h 9"/>
                <a:gd name="T24" fmla="*/ 1 w 22"/>
                <a:gd name="T2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9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3"/>
                    <a:pt x="10" y="5"/>
                    <a:pt x="13" y="5"/>
                  </a:cubicBezTo>
                  <a:cubicBezTo>
                    <a:pt x="15" y="5"/>
                    <a:pt x="17" y="5"/>
                    <a:pt x="20" y="5"/>
                  </a:cubicBezTo>
                  <a:cubicBezTo>
                    <a:pt x="21" y="5"/>
                    <a:pt x="22" y="5"/>
                    <a:pt x="22" y="6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17" y="8"/>
                    <a:pt x="14" y="7"/>
                    <a:pt x="11" y="7"/>
                  </a:cubicBezTo>
                  <a:cubicBezTo>
                    <a:pt x="10" y="6"/>
                    <a:pt x="8" y="6"/>
                    <a:pt x="6" y="5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3"/>
                    <a:pt x="2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79"/>
            <p:cNvSpPr/>
            <p:nvPr/>
          </p:nvSpPr>
          <p:spPr bwMode="auto">
            <a:xfrm>
              <a:off x="4703929" y="5492539"/>
              <a:ext cx="76426" cy="24021"/>
            </a:xfrm>
            <a:custGeom>
              <a:avLst/>
              <a:gdLst>
                <a:gd name="T0" fmla="*/ 18 w 19"/>
                <a:gd name="T1" fmla="*/ 6 h 6"/>
                <a:gd name="T2" fmla="*/ 12 w 19"/>
                <a:gd name="T3" fmla="*/ 5 h 6"/>
                <a:gd name="T4" fmla="*/ 5 w 19"/>
                <a:gd name="T5" fmla="*/ 4 h 6"/>
                <a:gd name="T6" fmla="*/ 1 w 19"/>
                <a:gd name="T7" fmla="*/ 3 h 6"/>
                <a:gd name="T8" fmla="*/ 0 w 19"/>
                <a:gd name="T9" fmla="*/ 2 h 6"/>
                <a:gd name="T10" fmla="*/ 1 w 19"/>
                <a:gd name="T11" fmla="*/ 0 h 6"/>
                <a:gd name="T12" fmla="*/ 2 w 19"/>
                <a:gd name="T13" fmla="*/ 1 h 6"/>
                <a:gd name="T14" fmla="*/ 4 w 19"/>
                <a:gd name="T15" fmla="*/ 3 h 6"/>
                <a:gd name="T16" fmla="*/ 11 w 19"/>
                <a:gd name="T17" fmla="*/ 4 h 6"/>
                <a:gd name="T18" fmla="*/ 14 w 19"/>
                <a:gd name="T19" fmla="*/ 4 h 6"/>
                <a:gd name="T20" fmla="*/ 18 w 19"/>
                <a:gd name="T21" fmla="*/ 4 h 6"/>
                <a:gd name="T22" fmla="*/ 19 w 19"/>
                <a:gd name="T23" fmla="*/ 5 h 6"/>
                <a:gd name="T24" fmla="*/ 19 w 19"/>
                <a:gd name="T25" fmla="*/ 6 h 6"/>
                <a:gd name="T26" fmla="*/ 18 w 19"/>
                <a:gd name="T2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6">
                  <a:moveTo>
                    <a:pt x="18" y="6"/>
                  </a:moveTo>
                  <a:cubicBezTo>
                    <a:pt x="16" y="6"/>
                    <a:pt x="14" y="6"/>
                    <a:pt x="12" y="5"/>
                  </a:cubicBezTo>
                  <a:cubicBezTo>
                    <a:pt x="10" y="5"/>
                    <a:pt x="7" y="4"/>
                    <a:pt x="5" y="4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6" y="3"/>
                    <a:pt x="9" y="3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6" y="4"/>
                    <a:pt x="18" y="4"/>
                  </a:cubicBezTo>
                  <a:cubicBezTo>
                    <a:pt x="18" y="4"/>
                    <a:pt x="19" y="4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80"/>
            <p:cNvSpPr/>
            <p:nvPr/>
          </p:nvSpPr>
          <p:spPr bwMode="auto">
            <a:xfrm>
              <a:off x="5072965" y="5435765"/>
              <a:ext cx="56774" cy="17469"/>
            </a:xfrm>
            <a:custGeom>
              <a:avLst/>
              <a:gdLst>
                <a:gd name="T0" fmla="*/ 14 w 14"/>
                <a:gd name="T1" fmla="*/ 1 h 4"/>
                <a:gd name="T2" fmla="*/ 13 w 14"/>
                <a:gd name="T3" fmla="*/ 2 h 4"/>
                <a:gd name="T4" fmla="*/ 11 w 14"/>
                <a:gd name="T5" fmla="*/ 2 h 4"/>
                <a:gd name="T6" fmla="*/ 1 w 14"/>
                <a:gd name="T7" fmla="*/ 4 h 4"/>
                <a:gd name="T8" fmla="*/ 1 w 14"/>
                <a:gd name="T9" fmla="*/ 4 h 4"/>
                <a:gd name="T10" fmla="*/ 0 w 14"/>
                <a:gd name="T11" fmla="*/ 3 h 4"/>
                <a:gd name="T12" fmla="*/ 0 w 14"/>
                <a:gd name="T13" fmla="*/ 2 h 4"/>
                <a:gd name="T14" fmla="*/ 1 w 14"/>
                <a:gd name="T15" fmla="*/ 2 h 4"/>
                <a:gd name="T16" fmla="*/ 3 w 14"/>
                <a:gd name="T17" fmla="*/ 2 h 4"/>
                <a:gd name="T18" fmla="*/ 12 w 14"/>
                <a:gd name="T19" fmla="*/ 1 h 4"/>
                <a:gd name="T20" fmla="*/ 12 w 14"/>
                <a:gd name="T21" fmla="*/ 1 h 4"/>
                <a:gd name="T22" fmla="*/ 13 w 14"/>
                <a:gd name="T23" fmla="*/ 0 h 4"/>
                <a:gd name="T24" fmla="*/ 14 w 14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4">
                  <a:moveTo>
                    <a:pt x="14" y="1"/>
                  </a:moveTo>
                  <a:cubicBezTo>
                    <a:pt x="14" y="2"/>
                    <a:pt x="13" y="2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8" y="3"/>
                    <a:pt x="5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81"/>
            <p:cNvSpPr>
              <a:spLocks noEditPoints="1"/>
            </p:cNvSpPr>
            <p:nvPr/>
          </p:nvSpPr>
          <p:spPr bwMode="auto">
            <a:xfrm>
              <a:off x="4712664" y="5265441"/>
              <a:ext cx="397422" cy="96080"/>
            </a:xfrm>
            <a:custGeom>
              <a:avLst/>
              <a:gdLst>
                <a:gd name="T0" fmla="*/ 88 w 100"/>
                <a:gd name="T1" fmla="*/ 3 h 24"/>
                <a:gd name="T2" fmla="*/ 99 w 100"/>
                <a:gd name="T3" fmla="*/ 7 h 24"/>
                <a:gd name="T4" fmla="*/ 97 w 100"/>
                <a:gd name="T5" fmla="*/ 14 h 24"/>
                <a:gd name="T6" fmla="*/ 93 w 100"/>
                <a:gd name="T7" fmla="*/ 18 h 24"/>
                <a:gd name="T8" fmla="*/ 90 w 100"/>
                <a:gd name="T9" fmla="*/ 20 h 24"/>
                <a:gd name="T10" fmla="*/ 80 w 100"/>
                <a:gd name="T11" fmla="*/ 21 h 24"/>
                <a:gd name="T12" fmla="*/ 64 w 100"/>
                <a:gd name="T13" fmla="*/ 23 h 24"/>
                <a:gd name="T14" fmla="*/ 46 w 100"/>
                <a:gd name="T15" fmla="*/ 24 h 24"/>
                <a:gd name="T16" fmla="*/ 14 w 100"/>
                <a:gd name="T17" fmla="*/ 23 h 24"/>
                <a:gd name="T18" fmla="*/ 2 w 100"/>
                <a:gd name="T19" fmla="*/ 19 h 24"/>
                <a:gd name="T20" fmla="*/ 3 w 100"/>
                <a:gd name="T21" fmla="*/ 9 h 24"/>
                <a:gd name="T22" fmla="*/ 23 w 100"/>
                <a:gd name="T23" fmla="*/ 1 h 24"/>
                <a:gd name="T24" fmla="*/ 60 w 100"/>
                <a:gd name="T25" fmla="*/ 0 h 24"/>
                <a:gd name="T26" fmla="*/ 77 w 100"/>
                <a:gd name="T27" fmla="*/ 2 h 24"/>
                <a:gd name="T28" fmla="*/ 82 w 100"/>
                <a:gd name="T29" fmla="*/ 1 h 24"/>
                <a:gd name="T30" fmla="*/ 84 w 100"/>
                <a:gd name="T31" fmla="*/ 3 h 24"/>
                <a:gd name="T32" fmla="*/ 19 w 100"/>
                <a:gd name="T33" fmla="*/ 17 h 24"/>
                <a:gd name="T34" fmla="*/ 33 w 100"/>
                <a:gd name="T35" fmla="*/ 15 h 24"/>
                <a:gd name="T36" fmla="*/ 36 w 100"/>
                <a:gd name="T37" fmla="*/ 15 h 24"/>
                <a:gd name="T38" fmla="*/ 35 w 100"/>
                <a:gd name="T39" fmla="*/ 17 h 24"/>
                <a:gd name="T40" fmla="*/ 27 w 100"/>
                <a:gd name="T41" fmla="*/ 18 h 24"/>
                <a:gd name="T42" fmla="*/ 17 w 100"/>
                <a:gd name="T43" fmla="*/ 18 h 24"/>
                <a:gd name="T44" fmla="*/ 22 w 100"/>
                <a:gd name="T45" fmla="*/ 19 h 24"/>
                <a:gd name="T46" fmla="*/ 38 w 100"/>
                <a:gd name="T47" fmla="*/ 20 h 24"/>
                <a:gd name="T48" fmla="*/ 48 w 100"/>
                <a:gd name="T49" fmla="*/ 20 h 24"/>
                <a:gd name="T50" fmla="*/ 57 w 100"/>
                <a:gd name="T51" fmla="*/ 20 h 24"/>
                <a:gd name="T52" fmla="*/ 75 w 100"/>
                <a:gd name="T53" fmla="*/ 19 h 24"/>
                <a:gd name="T54" fmla="*/ 95 w 100"/>
                <a:gd name="T55" fmla="*/ 13 h 24"/>
                <a:gd name="T56" fmla="*/ 94 w 100"/>
                <a:gd name="T57" fmla="*/ 9 h 24"/>
                <a:gd name="T58" fmla="*/ 79 w 100"/>
                <a:gd name="T59" fmla="*/ 7 h 24"/>
                <a:gd name="T60" fmla="*/ 61 w 100"/>
                <a:gd name="T61" fmla="*/ 6 h 24"/>
                <a:gd name="T62" fmla="*/ 48 w 100"/>
                <a:gd name="T63" fmla="*/ 6 h 24"/>
                <a:gd name="T64" fmla="*/ 35 w 100"/>
                <a:gd name="T65" fmla="*/ 7 h 24"/>
                <a:gd name="T66" fmla="*/ 12 w 100"/>
                <a:gd name="T67" fmla="*/ 12 h 24"/>
                <a:gd name="T68" fmla="*/ 8 w 100"/>
                <a:gd name="T69" fmla="*/ 14 h 24"/>
                <a:gd name="T70" fmla="*/ 15 w 100"/>
                <a:gd name="T71" fmla="*/ 18 h 24"/>
                <a:gd name="T72" fmla="*/ 16 w 100"/>
                <a:gd name="T73" fmla="*/ 16 h 24"/>
                <a:gd name="T74" fmla="*/ 37 w 100"/>
                <a:gd name="T75" fmla="*/ 5 h 24"/>
                <a:gd name="T76" fmla="*/ 28 w 100"/>
                <a:gd name="T77" fmla="*/ 5 h 24"/>
                <a:gd name="T78" fmla="*/ 12 w 100"/>
                <a:gd name="T79" fmla="*/ 9 h 24"/>
                <a:gd name="T80" fmla="*/ 11 w 100"/>
                <a:gd name="T81" fmla="*/ 10 h 24"/>
                <a:gd name="T82" fmla="*/ 82 w 100"/>
                <a:gd name="T83" fmla="*/ 5 h 24"/>
                <a:gd name="T84" fmla="*/ 90 w 100"/>
                <a:gd name="T85" fmla="*/ 6 h 24"/>
                <a:gd name="T86" fmla="*/ 97 w 100"/>
                <a:gd name="T87" fmla="*/ 10 h 24"/>
                <a:gd name="T88" fmla="*/ 98 w 100"/>
                <a:gd name="T89" fmla="*/ 10 h 24"/>
                <a:gd name="T90" fmla="*/ 95 w 100"/>
                <a:gd name="T91" fmla="*/ 7 h 24"/>
                <a:gd name="T92" fmla="*/ 84 w 100"/>
                <a:gd name="T93" fmla="*/ 4 h 24"/>
                <a:gd name="T94" fmla="*/ 62 w 100"/>
                <a:gd name="T95" fmla="*/ 4 h 24"/>
                <a:gd name="T96" fmla="*/ 76 w 100"/>
                <a:gd name="T97" fmla="*/ 4 h 24"/>
                <a:gd name="T98" fmla="*/ 62 w 100"/>
                <a:gd name="T99" fmla="*/ 4 h 24"/>
                <a:gd name="T100" fmla="*/ 5 w 100"/>
                <a:gd name="T101" fmla="*/ 13 h 24"/>
                <a:gd name="T102" fmla="*/ 5 w 100"/>
                <a:gd name="T103" fmla="*/ 16 h 24"/>
                <a:gd name="T104" fmla="*/ 6 w 100"/>
                <a:gd name="T105" fmla="*/ 11 h 24"/>
                <a:gd name="T106" fmla="*/ 41 w 100"/>
                <a:gd name="T107" fmla="*/ 3 h 24"/>
                <a:gd name="T108" fmla="*/ 41 w 100"/>
                <a:gd name="T109" fmla="*/ 3 h 24"/>
                <a:gd name="T110" fmla="*/ 15 w 100"/>
                <a:gd name="T111" fmla="*/ 20 h 24"/>
                <a:gd name="T112" fmla="*/ 8 w 100"/>
                <a:gd name="T113" fmla="*/ 17 h 24"/>
                <a:gd name="T114" fmla="*/ 8 w 100"/>
                <a:gd name="T1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24">
                  <a:moveTo>
                    <a:pt x="84" y="3"/>
                  </a:moveTo>
                  <a:cubicBezTo>
                    <a:pt x="85" y="3"/>
                    <a:pt x="87" y="3"/>
                    <a:pt x="88" y="3"/>
                  </a:cubicBezTo>
                  <a:cubicBezTo>
                    <a:pt x="90" y="3"/>
                    <a:pt x="92" y="4"/>
                    <a:pt x="95" y="4"/>
                  </a:cubicBezTo>
                  <a:cubicBezTo>
                    <a:pt x="96" y="5"/>
                    <a:pt x="98" y="6"/>
                    <a:pt x="99" y="7"/>
                  </a:cubicBezTo>
                  <a:cubicBezTo>
                    <a:pt x="100" y="9"/>
                    <a:pt x="100" y="10"/>
                    <a:pt x="100" y="11"/>
                  </a:cubicBezTo>
                  <a:cubicBezTo>
                    <a:pt x="99" y="12"/>
                    <a:pt x="98" y="13"/>
                    <a:pt x="97" y="14"/>
                  </a:cubicBezTo>
                  <a:cubicBezTo>
                    <a:pt x="97" y="14"/>
                    <a:pt x="97" y="14"/>
                    <a:pt x="96" y="14"/>
                  </a:cubicBezTo>
                  <a:cubicBezTo>
                    <a:pt x="96" y="16"/>
                    <a:pt x="94" y="17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92" y="19"/>
                    <a:pt x="91" y="20"/>
                    <a:pt x="90" y="20"/>
                  </a:cubicBezTo>
                  <a:cubicBezTo>
                    <a:pt x="88" y="20"/>
                    <a:pt x="85" y="21"/>
                    <a:pt x="82" y="21"/>
                  </a:cubicBezTo>
                  <a:cubicBezTo>
                    <a:pt x="81" y="21"/>
                    <a:pt x="80" y="21"/>
                    <a:pt x="80" y="21"/>
                  </a:cubicBezTo>
                  <a:cubicBezTo>
                    <a:pt x="76" y="22"/>
                    <a:pt x="73" y="22"/>
                    <a:pt x="70" y="23"/>
                  </a:cubicBezTo>
                  <a:cubicBezTo>
                    <a:pt x="68" y="23"/>
                    <a:pt x="66" y="23"/>
                    <a:pt x="64" y="23"/>
                  </a:cubicBezTo>
                  <a:cubicBezTo>
                    <a:pt x="60" y="23"/>
                    <a:pt x="55" y="24"/>
                    <a:pt x="51" y="24"/>
                  </a:cubicBezTo>
                  <a:cubicBezTo>
                    <a:pt x="50" y="24"/>
                    <a:pt x="48" y="24"/>
                    <a:pt x="46" y="24"/>
                  </a:cubicBezTo>
                  <a:cubicBezTo>
                    <a:pt x="38" y="24"/>
                    <a:pt x="30" y="24"/>
                    <a:pt x="22" y="24"/>
                  </a:cubicBezTo>
                  <a:cubicBezTo>
                    <a:pt x="20" y="24"/>
                    <a:pt x="17" y="24"/>
                    <a:pt x="14" y="23"/>
                  </a:cubicBezTo>
                  <a:cubicBezTo>
                    <a:pt x="11" y="23"/>
                    <a:pt x="7" y="22"/>
                    <a:pt x="4" y="20"/>
                  </a:cubicBezTo>
                  <a:cubicBezTo>
                    <a:pt x="3" y="20"/>
                    <a:pt x="3" y="19"/>
                    <a:pt x="2" y="19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1" y="12"/>
                    <a:pt x="2" y="10"/>
                    <a:pt x="3" y="9"/>
                  </a:cubicBezTo>
                  <a:cubicBezTo>
                    <a:pt x="6" y="7"/>
                    <a:pt x="8" y="6"/>
                    <a:pt x="11" y="5"/>
                  </a:cubicBezTo>
                  <a:cubicBezTo>
                    <a:pt x="15" y="3"/>
                    <a:pt x="19" y="2"/>
                    <a:pt x="23" y="1"/>
                  </a:cubicBezTo>
                  <a:cubicBezTo>
                    <a:pt x="27" y="1"/>
                    <a:pt x="31" y="0"/>
                    <a:pt x="35" y="0"/>
                  </a:cubicBezTo>
                  <a:cubicBezTo>
                    <a:pt x="44" y="0"/>
                    <a:pt x="52" y="0"/>
                    <a:pt x="60" y="0"/>
                  </a:cubicBezTo>
                  <a:cubicBezTo>
                    <a:pt x="64" y="1"/>
                    <a:pt x="68" y="1"/>
                    <a:pt x="72" y="1"/>
                  </a:cubicBezTo>
                  <a:cubicBezTo>
                    <a:pt x="74" y="1"/>
                    <a:pt x="75" y="2"/>
                    <a:pt x="77" y="2"/>
                  </a:cubicBezTo>
                  <a:cubicBezTo>
                    <a:pt x="78" y="2"/>
                    <a:pt x="79" y="1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3" y="1"/>
                    <a:pt x="84" y="1"/>
                    <a:pt x="84" y="2"/>
                  </a:cubicBezTo>
                  <a:cubicBezTo>
                    <a:pt x="84" y="2"/>
                    <a:pt x="84" y="2"/>
                    <a:pt x="84" y="3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9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7" y="16"/>
                    <a:pt x="30" y="16"/>
                    <a:pt x="33" y="15"/>
                  </a:cubicBezTo>
                  <a:cubicBezTo>
                    <a:pt x="33" y="15"/>
                    <a:pt x="34" y="14"/>
                    <a:pt x="34" y="14"/>
                  </a:cubicBezTo>
                  <a:cubicBezTo>
                    <a:pt x="35" y="14"/>
                    <a:pt x="36" y="14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6" y="17"/>
                    <a:pt x="36" y="17"/>
                    <a:pt x="35" y="17"/>
                  </a:cubicBezTo>
                  <a:cubicBezTo>
                    <a:pt x="35" y="17"/>
                    <a:pt x="34" y="17"/>
                    <a:pt x="33" y="17"/>
                  </a:cubicBezTo>
                  <a:cubicBezTo>
                    <a:pt x="31" y="18"/>
                    <a:pt x="29" y="17"/>
                    <a:pt x="27" y="18"/>
                  </a:cubicBezTo>
                  <a:cubicBezTo>
                    <a:pt x="24" y="18"/>
                    <a:pt x="21" y="19"/>
                    <a:pt x="19" y="18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1" y="19"/>
                    <a:pt x="22" y="19"/>
                  </a:cubicBezTo>
                  <a:cubicBezTo>
                    <a:pt x="25" y="20"/>
                    <a:pt x="28" y="20"/>
                    <a:pt x="31" y="20"/>
                  </a:cubicBezTo>
                  <a:cubicBezTo>
                    <a:pt x="33" y="20"/>
                    <a:pt x="35" y="20"/>
                    <a:pt x="38" y="20"/>
                  </a:cubicBezTo>
                  <a:cubicBezTo>
                    <a:pt x="41" y="20"/>
                    <a:pt x="44" y="20"/>
                    <a:pt x="47" y="20"/>
                  </a:cubicBezTo>
                  <a:cubicBezTo>
                    <a:pt x="47" y="20"/>
                    <a:pt x="48" y="20"/>
                    <a:pt x="48" y="20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2" y="20"/>
                    <a:pt x="54" y="20"/>
                    <a:pt x="57" y="20"/>
                  </a:cubicBezTo>
                  <a:cubicBezTo>
                    <a:pt x="59" y="20"/>
                    <a:pt x="61" y="20"/>
                    <a:pt x="64" y="20"/>
                  </a:cubicBezTo>
                  <a:cubicBezTo>
                    <a:pt x="67" y="19"/>
                    <a:pt x="71" y="19"/>
                    <a:pt x="75" y="19"/>
                  </a:cubicBezTo>
                  <a:cubicBezTo>
                    <a:pt x="79" y="18"/>
                    <a:pt x="83" y="18"/>
                    <a:pt x="87" y="16"/>
                  </a:cubicBezTo>
                  <a:cubicBezTo>
                    <a:pt x="90" y="16"/>
                    <a:pt x="92" y="15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6" y="11"/>
                    <a:pt x="96" y="10"/>
                    <a:pt x="94" y="9"/>
                  </a:cubicBezTo>
                  <a:cubicBezTo>
                    <a:pt x="92" y="8"/>
                    <a:pt x="90" y="8"/>
                    <a:pt x="88" y="8"/>
                  </a:cubicBezTo>
                  <a:cubicBezTo>
                    <a:pt x="85" y="7"/>
                    <a:pt x="82" y="7"/>
                    <a:pt x="79" y="7"/>
                  </a:cubicBezTo>
                  <a:cubicBezTo>
                    <a:pt x="76" y="7"/>
                    <a:pt x="73" y="7"/>
                    <a:pt x="69" y="7"/>
                  </a:cubicBezTo>
                  <a:cubicBezTo>
                    <a:pt x="67" y="7"/>
                    <a:pt x="64" y="6"/>
                    <a:pt x="61" y="6"/>
                  </a:cubicBezTo>
                  <a:cubicBezTo>
                    <a:pt x="59" y="6"/>
                    <a:pt x="57" y="6"/>
                    <a:pt x="55" y="6"/>
                  </a:cubicBezTo>
                  <a:cubicBezTo>
                    <a:pt x="52" y="6"/>
                    <a:pt x="50" y="6"/>
                    <a:pt x="48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2" y="7"/>
                    <a:pt x="39" y="7"/>
                    <a:pt x="35" y="7"/>
                  </a:cubicBezTo>
                  <a:cubicBezTo>
                    <a:pt x="31" y="7"/>
                    <a:pt x="27" y="8"/>
                    <a:pt x="22" y="9"/>
                  </a:cubicBezTo>
                  <a:cubicBezTo>
                    <a:pt x="19" y="9"/>
                    <a:pt x="15" y="10"/>
                    <a:pt x="12" y="12"/>
                  </a:cubicBezTo>
                  <a:cubicBezTo>
                    <a:pt x="11" y="12"/>
                    <a:pt x="10" y="12"/>
                    <a:pt x="9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11" y="17"/>
                    <a:pt x="13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6" y="16"/>
                  </a:cubicBezTo>
                  <a:cubicBezTo>
                    <a:pt x="16" y="15"/>
                    <a:pt x="17" y="15"/>
                    <a:pt x="18" y="16"/>
                  </a:cubicBezTo>
                  <a:close/>
                  <a:moveTo>
                    <a:pt x="37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4" y="5"/>
                    <a:pt x="31" y="5"/>
                    <a:pt x="28" y="5"/>
                  </a:cubicBezTo>
                  <a:cubicBezTo>
                    <a:pt x="25" y="5"/>
                    <a:pt x="23" y="5"/>
                    <a:pt x="20" y="6"/>
                  </a:cubicBezTo>
                  <a:cubicBezTo>
                    <a:pt x="17" y="7"/>
                    <a:pt x="15" y="8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9" y="7"/>
                    <a:pt x="28" y="6"/>
                    <a:pt x="37" y="5"/>
                  </a:cubicBezTo>
                  <a:close/>
                  <a:moveTo>
                    <a:pt x="82" y="5"/>
                  </a:moveTo>
                  <a:cubicBezTo>
                    <a:pt x="82" y="5"/>
                    <a:pt x="82" y="5"/>
                    <a:pt x="83" y="5"/>
                  </a:cubicBezTo>
                  <a:cubicBezTo>
                    <a:pt x="85" y="5"/>
                    <a:pt x="87" y="6"/>
                    <a:pt x="90" y="6"/>
                  </a:cubicBezTo>
                  <a:cubicBezTo>
                    <a:pt x="91" y="6"/>
                    <a:pt x="93" y="7"/>
                    <a:pt x="95" y="8"/>
                  </a:cubicBezTo>
                  <a:cubicBezTo>
                    <a:pt x="96" y="8"/>
                    <a:pt x="97" y="9"/>
                    <a:pt x="97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1"/>
                    <a:pt x="98" y="11"/>
                    <a:pt x="98" y="10"/>
                  </a:cubicBezTo>
                  <a:cubicBezTo>
                    <a:pt x="98" y="10"/>
                    <a:pt x="98" y="9"/>
                    <a:pt x="98" y="9"/>
                  </a:cubicBezTo>
                  <a:cubicBezTo>
                    <a:pt x="97" y="8"/>
                    <a:pt x="96" y="7"/>
                    <a:pt x="95" y="7"/>
                  </a:cubicBezTo>
                  <a:cubicBezTo>
                    <a:pt x="94" y="6"/>
                    <a:pt x="93" y="6"/>
                    <a:pt x="92" y="6"/>
                  </a:cubicBezTo>
                  <a:cubicBezTo>
                    <a:pt x="89" y="5"/>
                    <a:pt x="87" y="5"/>
                    <a:pt x="84" y="4"/>
                  </a:cubicBezTo>
                  <a:cubicBezTo>
                    <a:pt x="83" y="4"/>
                    <a:pt x="82" y="5"/>
                    <a:pt x="82" y="5"/>
                  </a:cubicBezTo>
                  <a:close/>
                  <a:moveTo>
                    <a:pt x="62" y="4"/>
                  </a:moveTo>
                  <a:cubicBezTo>
                    <a:pt x="68" y="5"/>
                    <a:pt x="74" y="5"/>
                    <a:pt x="80" y="5"/>
                  </a:cubicBezTo>
                  <a:cubicBezTo>
                    <a:pt x="79" y="5"/>
                    <a:pt x="77" y="4"/>
                    <a:pt x="76" y="4"/>
                  </a:cubicBezTo>
                  <a:cubicBezTo>
                    <a:pt x="72" y="4"/>
                    <a:pt x="69" y="4"/>
                    <a:pt x="65" y="4"/>
                  </a:cubicBezTo>
                  <a:cubicBezTo>
                    <a:pt x="64" y="4"/>
                    <a:pt x="63" y="4"/>
                    <a:pt x="62" y="4"/>
                  </a:cubicBezTo>
                  <a:close/>
                  <a:moveTo>
                    <a:pt x="8" y="10"/>
                  </a:moveTo>
                  <a:cubicBezTo>
                    <a:pt x="6" y="10"/>
                    <a:pt x="5" y="11"/>
                    <a:pt x="5" y="13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4"/>
                    <a:pt x="6" y="12"/>
                    <a:pt x="6" y="11"/>
                  </a:cubicBezTo>
                  <a:cubicBezTo>
                    <a:pt x="7" y="11"/>
                    <a:pt x="7" y="10"/>
                    <a:pt x="8" y="10"/>
                  </a:cubicBezTo>
                  <a:close/>
                  <a:moveTo>
                    <a:pt x="41" y="3"/>
                  </a:moveTo>
                  <a:cubicBezTo>
                    <a:pt x="43" y="4"/>
                    <a:pt x="51" y="4"/>
                    <a:pt x="52" y="3"/>
                  </a:cubicBezTo>
                  <a:cubicBezTo>
                    <a:pt x="49" y="3"/>
                    <a:pt x="45" y="3"/>
                    <a:pt x="41" y="3"/>
                  </a:cubicBezTo>
                  <a:close/>
                  <a:moveTo>
                    <a:pt x="10" y="19"/>
                  </a:moveTo>
                  <a:cubicBezTo>
                    <a:pt x="11" y="19"/>
                    <a:pt x="14" y="20"/>
                    <a:pt x="15" y="20"/>
                  </a:cubicBezTo>
                  <a:cubicBezTo>
                    <a:pt x="14" y="20"/>
                    <a:pt x="12" y="19"/>
                    <a:pt x="10" y="19"/>
                  </a:cubicBezTo>
                  <a:close/>
                  <a:moveTo>
                    <a:pt x="8" y="17"/>
                  </a:moveTo>
                  <a:cubicBezTo>
                    <a:pt x="9" y="18"/>
                    <a:pt x="9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82"/>
            <p:cNvSpPr/>
            <p:nvPr/>
          </p:nvSpPr>
          <p:spPr bwMode="auto">
            <a:xfrm>
              <a:off x="4751969" y="5298195"/>
              <a:ext cx="91713" cy="30571"/>
            </a:xfrm>
            <a:custGeom>
              <a:avLst/>
              <a:gdLst>
                <a:gd name="T0" fmla="*/ 3 w 23"/>
                <a:gd name="T1" fmla="*/ 8 h 8"/>
                <a:gd name="T2" fmla="*/ 1 w 23"/>
                <a:gd name="T3" fmla="*/ 7 h 8"/>
                <a:gd name="T4" fmla="*/ 0 w 23"/>
                <a:gd name="T5" fmla="*/ 7 h 8"/>
                <a:gd name="T6" fmla="*/ 1 w 23"/>
                <a:gd name="T7" fmla="*/ 6 h 8"/>
                <a:gd name="T8" fmla="*/ 2 w 23"/>
                <a:gd name="T9" fmla="*/ 5 h 8"/>
                <a:gd name="T10" fmla="*/ 6 w 23"/>
                <a:gd name="T11" fmla="*/ 5 h 8"/>
                <a:gd name="T12" fmla="*/ 13 w 23"/>
                <a:gd name="T13" fmla="*/ 3 h 8"/>
                <a:gd name="T14" fmla="*/ 16 w 23"/>
                <a:gd name="T15" fmla="*/ 2 h 8"/>
                <a:gd name="T16" fmla="*/ 20 w 23"/>
                <a:gd name="T17" fmla="*/ 1 h 8"/>
                <a:gd name="T18" fmla="*/ 21 w 23"/>
                <a:gd name="T19" fmla="*/ 0 h 8"/>
                <a:gd name="T20" fmla="*/ 23 w 23"/>
                <a:gd name="T21" fmla="*/ 2 h 8"/>
                <a:gd name="T22" fmla="*/ 22 w 23"/>
                <a:gd name="T23" fmla="*/ 4 h 8"/>
                <a:gd name="T24" fmla="*/ 16 w 23"/>
                <a:gd name="T25" fmla="*/ 4 h 8"/>
                <a:gd name="T26" fmla="*/ 10 w 23"/>
                <a:gd name="T27" fmla="*/ 5 h 8"/>
                <a:gd name="T28" fmla="*/ 4 w 23"/>
                <a:gd name="T29" fmla="*/ 7 h 8"/>
                <a:gd name="T30" fmla="*/ 4 w 23"/>
                <a:gd name="T31" fmla="*/ 7 h 8"/>
                <a:gd name="T32" fmla="*/ 3 w 23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8">
                  <a:moveTo>
                    <a:pt x="3" y="8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8" y="4"/>
                    <a:pt x="11" y="3"/>
                    <a:pt x="13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0" y="4"/>
                    <a:pt x="18" y="4"/>
                    <a:pt x="16" y="4"/>
                  </a:cubicBezTo>
                  <a:cubicBezTo>
                    <a:pt x="14" y="4"/>
                    <a:pt x="12" y="5"/>
                    <a:pt x="10" y="5"/>
                  </a:cubicBezTo>
                  <a:cubicBezTo>
                    <a:pt x="8" y="6"/>
                    <a:pt x="6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86"/>
            <p:cNvSpPr>
              <a:spLocks noEditPoints="1"/>
            </p:cNvSpPr>
            <p:nvPr/>
          </p:nvSpPr>
          <p:spPr bwMode="auto">
            <a:xfrm>
              <a:off x="3363174" y="557514"/>
              <a:ext cx="762090" cy="1050332"/>
            </a:xfrm>
            <a:custGeom>
              <a:avLst/>
              <a:gdLst>
                <a:gd name="T0" fmla="*/ 140 w 192"/>
                <a:gd name="T1" fmla="*/ 254 h 265"/>
                <a:gd name="T2" fmla="*/ 69 w 192"/>
                <a:gd name="T3" fmla="*/ 128 h 265"/>
                <a:gd name="T4" fmla="*/ 1 w 192"/>
                <a:gd name="T5" fmla="*/ 17 h 265"/>
                <a:gd name="T6" fmla="*/ 167 w 192"/>
                <a:gd name="T7" fmla="*/ 121 h 265"/>
                <a:gd name="T8" fmla="*/ 61 w 192"/>
                <a:gd name="T9" fmla="*/ 27 h 265"/>
                <a:gd name="T10" fmla="*/ 84 w 192"/>
                <a:gd name="T11" fmla="*/ 257 h 265"/>
                <a:gd name="T12" fmla="*/ 80 w 192"/>
                <a:gd name="T13" fmla="*/ 8 h 265"/>
                <a:gd name="T14" fmla="*/ 102 w 192"/>
                <a:gd name="T15" fmla="*/ 76 h 265"/>
                <a:gd name="T16" fmla="*/ 3 w 192"/>
                <a:gd name="T17" fmla="*/ 19 h 265"/>
                <a:gd name="T18" fmla="*/ 162 w 192"/>
                <a:gd name="T19" fmla="*/ 249 h 265"/>
                <a:gd name="T20" fmla="*/ 6 w 192"/>
                <a:gd name="T21" fmla="*/ 152 h 265"/>
                <a:gd name="T22" fmla="*/ 107 w 192"/>
                <a:gd name="T23" fmla="*/ 211 h 265"/>
                <a:gd name="T24" fmla="*/ 10 w 192"/>
                <a:gd name="T25" fmla="*/ 151 h 265"/>
                <a:gd name="T26" fmla="*/ 15 w 192"/>
                <a:gd name="T27" fmla="*/ 133 h 265"/>
                <a:gd name="T28" fmla="*/ 62 w 192"/>
                <a:gd name="T29" fmla="*/ 260 h 265"/>
                <a:gd name="T30" fmla="*/ 30 w 192"/>
                <a:gd name="T31" fmla="*/ 16 h 265"/>
                <a:gd name="T32" fmla="*/ 6 w 192"/>
                <a:gd name="T33" fmla="*/ 20 h 265"/>
                <a:gd name="T34" fmla="*/ 109 w 192"/>
                <a:gd name="T35" fmla="*/ 223 h 265"/>
                <a:gd name="T36" fmla="*/ 19 w 192"/>
                <a:gd name="T37" fmla="*/ 27 h 265"/>
                <a:gd name="T38" fmla="*/ 78 w 192"/>
                <a:gd name="T39" fmla="*/ 26 h 265"/>
                <a:gd name="T40" fmla="*/ 26 w 192"/>
                <a:gd name="T41" fmla="*/ 132 h 265"/>
                <a:gd name="T42" fmla="*/ 90 w 192"/>
                <a:gd name="T43" fmla="*/ 125 h 265"/>
                <a:gd name="T44" fmla="*/ 59 w 192"/>
                <a:gd name="T45" fmla="*/ 85 h 265"/>
                <a:gd name="T46" fmla="*/ 166 w 192"/>
                <a:gd name="T47" fmla="*/ 123 h 265"/>
                <a:gd name="T48" fmla="*/ 15 w 192"/>
                <a:gd name="T49" fmla="*/ 31 h 265"/>
                <a:gd name="T50" fmla="*/ 31 w 192"/>
                <a:gd name="T51" fmla="*/ 153 h 265"/>
                <a:gd name="T52" fmla="*/ 76 w 192"/>
                <a:gd name="T53" fmla="*/ 108 h 265"/>
                <a:gd name="T54" fmla="*/ 31 w 192"/>
                <a:gd name="T55" fmla="*/ 51 h 265"/>
                <a:gd name="T56" fmla="*/ 109 w 192"/>
                <a:gd name="T57" fmla="*/ 162 h 265"/>
                <a:gd name="T58" fmla="*/ 148 w 192"/>
                <a:gd name="T59" fmla="*/ 164 h 265"/>
                <a:gd name="T60" fmla="*/ 115 w 192"/>
                <a:gd name="T61" fmla="*/ 218 h 265"/>
                <a:gd name="T62" fmla="*/ 22 w 192"/>
                <a:gd name="T63" fmla="*/ 65 h 265"/>
                <a:gd name="T64" fmla="*/ 40 w 192"/>
                <a:gd name="T65" fmla="*/ 81 h 265"/>
                <a:gd name="T66" fmla="*/ 87 w 192"/>
                <a:gd name="T67" fmla="*/ 127 h 265"/>
                <a:gd name="T68" fmla="*/ 128 w 192"/>
                <a:gd name="T69" fmla="*/ 159 h 265"/>
                <a:gd name="T70" fmla="*/ 161 w 192"/>
                <a:gd name="T71" fmla="*/ 143 h 265"/>
                <a:gd name="T72" fmla="*/ 11 w 192"/>
                <a:gd name="T73" fmla="*/ 136 h 265"/>
                <a:gd name="T74" fmla="*/ 70 w 192"/>
                <a:gd name="T75" fmla="*/ 94 h 265"/>
                <a:gd name="T76" fmla="*/ 81 w 192"/>
                <a:gd name="T77" fmla="*/ 110 h 265"/>
                <a:gd name="T78" fmla="*/ 21 w 192"/>
                <a:gd name="T79" fmla="*/ 129 h 265"/>
                <a:gd name="T80" fmla="*/ 8 w 192"/>
                <a:gd name="T81" fmla="*/ 124 h 265"/>
                <a:gd name="T82" fmla="*/ 118 w 192"/>
                <a:gd name="T83" fmla="*/ 215 h 265"/>
                <a:gd name="T84" fmla="*/ 139 w 192"/>
                <a:gd name="T85" fmla="*/ 199 h 265"/>
                <a:gd name="T86" fmla="*/ 10 w 192"/>
                <a:gd name="T87" fmla="*/ 84 h 265"/>
                <a:gd name="T88" fmla="*/ 108 w 192"/>
                <a:gd name="T89" fmla="*/ 153 h 265"/>
                <a:gd name="T90" fmla="*/ 62 w 192"/>
                <a:gd name="T91" fmla="*/ 96 h 265"/>
                <a:gd name="T92" fmla="*/ 106 w 192"/>
                <a:gd name="T93" fmla="*/ 51 h 265"/>
                <a:gd name="T94" fmla="*/ 23 w 192"/>
                <a:gd name="T95" fmla="*/ 91 h 265"/>
                <a:gd name="T96" fmla="*/ 94 w 192"/>
                <a:gd name="T97" fmla="*/ 229 h 265"/>
                <a:gd name="T98" fmla="*/ 91 w 192"/>
                <a:gd name="T99" fmla="*/ 228 h 265"/>
                <a:gd name="T100" fmla="*/ 55 w 192"/>
                <a:gd name="T101" fmla="*/ 95 h 265"/>
                <a:gd name="T102" fmla="*/ 111 w 192"/>
                <a:gd name="T103" fmla="*/ 178 h 265"/>
                <a:gd name="T104" fmla="*/ 76 w 192"/>
                <a:gd name="T105" fmla="*/ 248 h 265"/>
                <a:gd name="T106" fmla="*/ 13 w 192"/>
                <a:gd name="T107" fmla="*/ 17 h 265"/>
                <a:gd name="T108" fmla="*/ 146 w 192"/>
                <a:gd name="T109" fmla="*/ 256 h 265"/>
                <a:gd name="T110" fmla="*/ 102 w 192"/>
                <a:gd name="T111" fmla="*/ 65 h 265"/>
                <a:gd name="T112" fmla="*/ 20 w 192"/>
                <a:gd name="T113" fmla="*/ 71 h 265"/>
                <a:gd name="T114" fmla="*/ 21 w 192"/>
                <a:gd name="T115" fmla="*/ 104 h 265"/>
                <a:gd name="T116" fmla="*/ 46 w 192"/>
                <a:gd name="T117" fmla="*/ 87 h 265"/>
                <a:gd name="T118" fmla="*/ 88 w 192"/>
                <a:gd name="T119" fmla="*/ 17 h 265"/>
                <a:gd name="T120" fmla="*/ 130 w 192"/>
                <a:gd name="T121" fmla="*/ 154 h 265"/>
                <a:gd name="T122" fmla="*/ 68 w 192"/>
                <a:gd name="T123" fmla="*/ 21 h 265"/>
                <a:gd name="T124" fmla="*/ 81 w 192"/>
                <a:gd name="T125" fmla="*/ 2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265">
                  <a:moveTo>
                    <a:pt x="190" y="125"/>
                  </a:moveTo>
                  <a:cubicBezTo>
                    <a:pt x="190" y="126"/>
                    <a:pt x="190" y="126"/>
                    <a:pt x="191" y="126"/>
                  </a:cubicBezTo>
                  <a:cubicBezTo>
                    <a:pt x="192" y="126"/>
                    <a:pt x="192" y="127"/>
                    <a:pt x="191" y="128"/>
                  </a:cubicBezTo>
                  <a:cubicBezTo>
                    <a:pt x="191" y="129"/>
                    <a:pt x="190" y="130"/>
                    <a:pt x="189" y="130"/>
                  </a:cubicBezTo>
                  <a:cubicBezTo>
                    <a:pt x="187" y="133"/>
                    <a:pt x="185" y="135"/>
                    <a:pt x="183" y="137"/>
                  </a:cubicBezTo>
                  <a:cubicBezTo>
                    <a:pt x="180" y="141"/>
                    <a:pt x="177" y="144"/>
                    <a:pt x="174" y="148"/>
                  </a:cubicBezTo>
                  <a:cubicBezTo>
                    <a:pt x="172" y="149"/>
                    <a:pt x="170" y="151"/>
                    <a:pt x="169" y="153"/>
                  </a:cubicBezTo>
                  <a:cubicBezTo>
                    <a:pt x="166" y="157"/>
                    <a:pt x="164" y="160"/>
                    <a:pt x="161" y="164"/>
                  </a:cubicBezTo>
                  <a:cubicBezTo>
                    <a:pt x="158" y="168"/>
                    <a:pt x="155" y="172"/>
                    <a:pt x="152" y="177"/>
                  </a:cubicBezTo>
                  <a:cubicBezTo>
                    <a:pt x="149" y="180"/>
                    <a:pt x="147" y="184"/>
                    <a:pt x="144" y="187"/>
                  </a:cubicBezTo>
                  <a:cubicBezTo>
                    <a:pt x="144" y="188"/>
                    <a:pt x="144" y="188"/>
                    <a:pt x="144" y="189"/>
                  </a:cubicBezTo>
                  <a:cubicBezTo>
                    <a:pt x="146" y="192"/>
                    <a:pt x="147" y="195"/>
                    <a:pt x="149" y="199"/>
                  </a:cubicBezTo>
                  <a:cubicBezTo>
                    <a:pt x="150" y="201"/>
                    <a:pt x="151" y="203"/>
                    <a:pt x="152" y="205"/>
                  </a:cubicBezTo>
                  <a:cubicBezTo>
                    <a:pt x="153" y="207"/>
                    <a:pt x="155" y="210"/>
                    <a:pt x="156" y="212"/>
                  </a:cubicBezTo>
                  <a:cubicBezTo>
                    <a:pt x="160" y="218"/>
                    <a:pt x="163" y="224"/>
                    <a:pt x="167" y="229"/>
                  </a:cubicBezTo>
                  <a:cubicBezTo>
                    <a:pt x="168" y="231"/>
                    <a:pt x="168" y="232"/>
                    <a:pt x="169" y="233"/>
                  </a:cubicBezTo>
                  <a:cubicBezTo>
                    <a:pt x="171" y="237"/>
                    <a:pt x="174" y="241"/>
                    <a:pt x="177" y="245"/>
                  </a:cubicBezTo>
                  <a:cubicBezTo>
                    <a:pt x="178" y="246"/>
                    <a:pt x="179" y="247"/>
                    <a:pt x="180" y="248"/>
                  </a:cubicBezTo>
                  <a:cubicBezTo>
                    <a:pt x="180" y="249"/>
                    <a:pt x="181" y="250"/>
                    <a:pt x="182" y="251"/>
                  </a:cubicBezTo>
                  <a:cubicBezTo>
                    <a:pt x="183" y="252"/>
                    <a:pt x="184" y="253"/>
                    <a:pt x="185" y="254"/>
                  </a:cubicBezTo>
                  <a:cubicBezTo>
                    <a:pt x="186" y="255"/>
                    <a:pt x="186" y="256"/>
                    <a:pt x="187" y="256"/>
                  </a:cubicBezTo>
                  <a:cubicBezTo>
                    <a:pt x="187" y="257"/>
                    <a:pt x="188" y="257"/>
                    <a:pt x="188" y="257"/>
                  </a:cubicBezTo>
                  <a:cubicBezTo>
                    <a:pt x="188" y="258"/>
                    <a:pt x="188" y="259"/>
                    <a:pt x="187" y="259"/>
                  </a:cubicBezTo>
                  <a:cubicBezTo>
                    <a:pt x="187" y="259"/>
                    <a:pt x="186" y="259"/>
                    <a:pt x="186" y="259"/>
                  </a:cubicBezTo>
                  <a:cubicBezTo>
                    <a:pt x="184" y="259"/>
                    <a:pt x="182" y="259"/>
                    <a:pt x="181" y="259"/>
                  </a:cubicBezTo>
                  <a:cubicBezTo>
                    <a:pt x="180" y="259"/>
                    <a:pt x="180" y="260"/>
                    <a:pt x="179" y="260"/>
                  </a:cubicBezTo>
                  <a:cubicBezTo>
                    <a:pt x="179" y="260"/>
                    <a:pt x="179" y="260"/>
                    <a:pt x="178" y="260"/>
                  </a:cubicBezTo>
                  <a:cubicBezTo>
                    <a:pt x="176" y="260"/>
                    <a:pt x="174" y="260"/>
                    <a:pt x="172" y="260"/>
                  </a:cubicBezTo>
                  <a:cubicBezTo>
                    <a:pt x="172" y="260"/>
                    <a:pt x="172" y="260"/>
                    <a:pt x="171" y="260"/>
                  </a:cubicBezTo>
                  <a:cubicBezTo>
                    <a:pt x="169" y="261"/>
                    <a:pt x="166" y="261"/>
                    <a:pt x="163" y="261"/>
                  </a:cubicBezTo>
                  <a:cubicBezTo>
                    <a:pt x="161" y="261"/>
                    <a:pt x="160" y="261"/>
                    <a:pt x="158" y="261"/>
                  </a:cubicBezTo>
                  <a:cubicBezTo>
                    <a:pt x="157" y="261"/>
                    <a:pt x="157" y="261"/>
                    <a:pt x="156" y="261"/>
                  </a:cubicBezTo>
                  <a:cubicBezTo>
                    <a:pt x="155" y="262"/>
                    <a:pt x="154" y="262"/>
                    <a:pt x="152" y="262"/>
                  </a:cubicBezTo>
                  <a:cubicBezTo>
                    <a:pt x="151" y="263"/>
                    <a:pt x="151" y="262"/>
                    <a:pt x="151" y="261"/>
                  </a:cubicBezTo>
                  <a:cubicBezTo>
                    <a:pt x="149" y="261"/>
                    <a:pt x="148" y="261"/>
                    <a:pt x="147" y="262"/>
                  </a:cubicBezTo>
                  <a:cubicBezTo>
                    <a:pt x="144" y="262"/>
                    <a:pt x="142" y="261"/>
                    <a:pt x="139" y="261"/>
                  </a:cubicBezTo>
                  <a:cubicBezTo>
                    <a:pt x="139" y="261"/>
                    <a:pt x="139" y="261"/>
                    <a:pt x="138" y="261"/>
                  </a:cubicBezTo>
                  <a:cubicBezTo>
                    <a:pt x="138" y="261"/>
                    <a:pt x="137" y="261"/>
                    <a:pt x="137" y="260"/>
                  </a:cubicBezTo>
                  <a:cubicBezTo>
                    <a:pt x="137" y="260"/>
                    <a:pt x="138" y="260"/>
                    <a:pt x="138" y="259"/>
                  </a:cubicBezTo>
                  <a:cubicBezTo>
                    <a:pt x="139" y="259"/>
                    <a:pt x="139" y="259"/>
                    <a:pt x="140" y="259"/>
                  </a:cubicBezTo>
                  <a:cubicBezTo>
                    <a:pt x="140" y="259"/>
                    <a:pt x="140" y="259"/>
                    <a:pt x="141" y="259"/>
                  </a:cubicBezTo>
                  <a:cubicBezTo>
                    <a:pt x="140" y="259"/>
                    <a:pt x="140" y="258"/>
                    <a:pt x="139" y="258"/>
                  </a:cubicBezTo>
                  <a:cubicBezTo>
                    <a:pt x="139" y="258"/>
                    <a:pt x="139" y="258"/>
                    <a:pt x="138" y="258"/>
                  </a:cubicBezTo>
                  <a:cubicBezTo>
                    <a:pt x="138" y="258"/>
                    <a:pt x="137" y="257"/>
                    <a:pt x="137" y="257"/>
                  </a:cubicBezTo>
                  <a:cubicBezTo>
                    <a:pt x="137" y="256"/>
                    <a:pt x="138" y="256"/>
                    <a:pt x="139" y="256"/>
                  </a:cubicBezTo>
                  <a:cubicBezTo>
                    <a:pt x="139" y="256"/>
                    <a:pt x="139" y="256"/>
                    <a:pt x="139" y="256"/>
                  </a:cubicBezTo>
                  <a:cubicBezTo>
                    <a:pt x="140" y="257"/>
                    <a:pt x="141" y="257"/>
                    <a:pt x="141" y="256"/>
                  </a:cubicBezTo>
                  <a:cubicBezTo>
                    <a:pt x="141" y="256"/>
                    <a:pt x="140" y="255"/>
                    <a:pt x="140" y="254"/>
                  </a:cubicBezTo>
                  <a:cubicBezTo>
                    <a:pt x="139" y="251"/>
                    <a:pt x="138" y="248"/>
                    <a:pt x="137" y="245"/>
                  </a:cubicBezTo>
                  <a:cubicBezTo>
                    <a:pt x="136" y="245"/>
                    <a:pt x="136" y="244"/>
                    <a:pt x="136" y="244"/>
                  </a:cubicBezTo>
                  <a:cubicBezTo>
                    <a:pt x="135" y="242"/>
                    <a:pt x="134" y="241"/>
                    <a:pt x="133" y="239"/>
                  </a:cubicBezTo>
                  <a:cubicBezTo>
                    <a:pt x="130" y="235"/>
                    <a:pt x="128" y="231"/>
                    <a:pt x="126" y="226"/>
                  </a:cubicBezTo>
                  <a:cubicBezTo>
                    <a:pt x="126" y="225"/>
                    <a:pt x="125" y="224"/>
                    <a:pt x="124" y="223"/>
                  </a:cubicBezTo>
                  <a:cubicBezTo>
                    <a:pt x="123" y="221"/>
                    <a:pt x="122" y="220"/>
                    <a:pt x="122" y="218"/>
                  </a:cubicBezTo>
                  <a:cubicBezTo>
                    <a:pt x="121" y="218"/>
                    <a:pt x="121" y="218"/>
                    <a:pt x="121" y="217"/>
                  </a:cubicBezTo>
                  <a:cubicBezTo>
                    <a:pt x="121" y="218"/>
                    <a:pt x="121" y="218"/>
                    <a:pt x="121" y="218"/>
                  </a:cubicBezTo>
                  <a:cubicBezTo>
                    <a:pt x="119" y="219"/>
                    <a:pt x="118" y="221"/>
                    <a:pt x="117" y="222"/>
                  </a:cubicBezTo>
                  <a:cubicBezTo>
                    <a:pt x="114" y="226"/>
                    <a:pt x="111" y="230"/>
                    <a:pt x="108" y="233"/>
                  </a:cubicBezTo>
                  <a:cubicBezTo>
                    <a:pt x="105" y="236"/>
                    <a:pt x="103" y="239"/>
                    <a:pt x="100" y="243"/>
                  </a:cubicBezTo>
                  <a:cubicBezTo>
                    <a:pt x="100" y="243"/>
                    <a:pt x="99" y="244"/>
                    <a:pt x="99" y="244"/>
                  </a:cubicBezTo>
                  <a:cubicBezTo>
                    <a:pt x="96" y="248"/>
                    <a:pt x="94" y="252"/>
                    <a:pt x="91" y="255"/>
                  </a:cubicBezTo>
                  <a:cubicBezTo>
                    <a:pt x="90" y="256"/>
                    <a:pt x="90" y="257"/>
                    <a:pt x="89" y="258"/>
                  </a:cubicBezTo>
                  <a:cubicBezTo>
                    <a:pt x="89" y="258"/>
                    <a:pt x="89" y="259"/>
                    <a:pt x="88" y="259"/>
                  </a:cubicBezTo>
                  <a:cubicBezTo>
                    <a:pt x="88" y="259"/>
                    <a:pt x="88" y="260"/>
                    <a:pt x="88" y="261"/>
                  </a:cubicBezTo>
                  <a:cubicBezTo>
                    <a:pt x="87" y="262"/>
                    <a:pt x="87" y="263"/>
                    <a:pt x="85" y="263"/>
                  </a:cubicBezTo>
                  <a:cubicBezTo>
                    <a:pt x="84" y="263"/>
                    <a:pt x="83" y="263"/>
                    <a:pt x="82" y="263"/>
                  </a:cubicBezTo>
                  <a:cubicBezTo>
                    <a:pt x="79" y="263"/>
                    <a:pt x="75" y="263"/>
                    <a:pt x="72" y="263"/>
                  </a:cubicBezTo>
                  <a:cubicBezTo>
                    <a:pt x="71" y="263"/>
                    <a:pt x="71" y="263"/>
                    <a:pt x="70" y="263"/>
                  </a:cubicBezTo>
                  <a:cubicBezTo>
                    <a:pt x="70" y="264"/>
                    <a:pt x="70" y="264"/>
                    <a:pt x="69" y="263"/>
                  </a:cubicBezTo>
                  <a:cubicBezTo>
                    <a:pt x="69" y="263"/>
                    <a:pt x="68" y="263"/>
                    <a:pt x="68" y="263"/>
                  </a:cubicBezTo>
                  <a:cubicBezTo>
                    <a:pt x="63" y="263"/>
                    <a:pt x="58" y="263"/>
                    <a:pt x="53" y="264"/>
                  </a:cubicBezTo>
                  <a:cubicBezTo>
                    <a:pt x="52" y="264"/>
                    <a:pt x="52" y="264"/>
                    <a:pt x="51" y="264"/>
                  </a:cubicBezTo>
                  <a:cubicBezTo>
                    <a:pt x="50" y="264"/>
                    <a:pt x="50" y="264"/>
                    <a:pt x="50" y="264"/>
                  </a:cubicBezTo>
                  <a:cubicBezTo>
                    <a:pt x="49" y="265"/>
                    <a:pt x="48" y="265"/>
                    <a:pt x="47" y="264"/>
                  </a:cubicBezTo>
                  <a:cubicBezTo>
                    <a:pt x="47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5" y="264"/>
                    <a:pt x="45" y="264"/>
                    <a:pt x="44" y="264"/>
                  </a:cubicBezTo>
                  <a:cubicBezTo>
                    <a:pt x="44" y="265"/>
                    <a:pt x="43" y="265"/>
                    <a:pt x="42" y="265"/>
                  </a:cubicBezTo>
                  <a:cubicBezTo>
                    <a:pt x="42" y="264"/>
                    <a:pt x="41" y="264"/>
                    <a:pt x="41" y="263"/>
                  </a:cubicBezTo>
                  <a:cubicBezTo>
                    <a:pt x="41" y="263"/>
                    <a:pt x="41" y="262"/>
                    <a:pt x="41" y="262"/>
                  </a:cubicBezTo>
                  <a:cubicBezTo>
                    <a:pt x="42" y="261"/>
                    <a:pt x="44" y="259"/>
                    <a:pt x="45" y="258"/>
                  </a:cubicBezTo>
                  <a:cubicBezTo>
                    <a:pt x="46" y="258"/>
                    <a:pt x="46" y="257"/>
                    <a:pt x="47" y="256"/>
                  </a:cubicBezTo>
                  <a:cubicBezTo>
                    <a:pt x="49" y="254"/>
                    <a:pt x="52" y="251"/>
                    <a:pt x="54" y="248"/>
                  </a:cubicBezTo>
                  <a:cubicBezTo>
                    <a:pt x="58" y="242"/>
                    <a:pt x="63" y="236"/>
                    <a:pt x="68" y="230"/>
                  </a:cubicBezTo>
                  <a:cubicBezTo>
                    <a:pt x="73" y="223"/>
                    <a:pt x="78" y="215"/>
                    <a:pt x="83" y="208"/>
                  </a:cubicBezTo>
                  <a:cubicBezTo>
                    <a:pt x="88" y="201"/>
                    <a:pt x="94" y="194"/>
                    <a:pt x="99" y="187"/>
                  </a:cubicBezTo>
                  <a:cubicBezTo>
                    <a:pt x="100" y="186"/>
                    <a:pt x="101" y="185"/>
                    <a:pt x="102" y="183"/>
                  </a:cubicBezTo>
                  <a:cubicBezTo>
                    <a:pt x="102" y="183"/>
                    <a:pt x="102" y="183"/>
                    <a:pt x="102" y="182"/>
                  </a:cubicBezTo>
                  <a:cubicBezTo>
                    <a:pt x="100" y="178"/>
                    <a:pt x="97" y="174"/>
                    <a:pt x="95" y="169"/>
                  </a:cubicBezTo>
                  <a:cubicBezTo>
                    <a:pt x="93" y="165"/>
                    <a:pt x="90" y="161"/>
                    <a:pt x="88" y="157"/>
                  </a:cubicBezTo>
                  <a:cubicBezTo>
                    <a:pt x="87" y="155"/>
                    <a:pt x="85" y="153"/>
                    <a:pt x="84" y="151"/>
                  </a:cubicBezTo>
                  <a:cubicBezTo>
                    <a:pt x="82" y="147"/>
                    <a:pt x="80" y="144"/>
                    <a:pt x="78" y="141"/>
                  </a:cubicBezTo>
                  <a:cubicBezTo>
                    <a:pt x="77" y="139"/>
                    <a:pt x="76" y="137"/>
                    <a:pt x="75" y="135"/>
                  </a:cubicBezTo>
                  <a:cubicBezTo>
                    <a:pt x="73" y="133"/>
                    <a:pt x="71" y="130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8"/>
                  </a:cubicBezTo>
                  <a:cubicBezTo>
                    <a:pt x="68" y="128"/>
                    <a:pt x="68" y="128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7" y="126"/>
                    <a:pt x="67" y="126"/>
                    <a:pt x="67" y="125"/>
                  </a:cubicBezTo>
                  <a:cubicBezTo>
                    <a:pt x="68" y="125"/>
                    <a:pt x="67" y="124"/>
                    <a:pt x="67" y="124"/>
                  </a:cubicBezTo>
                  <a:cubicBezTo>
                    <a:pt x="66" y="122"/>
                    <a:pt x="64" y="120"/>
                    <a:pt x="62" y="118"/>
                  </a:cubicBezTo>
                  <a:cubicBezTo>
                    <a:pt x="61" y="116"/>
                    <a:pt x="59" y="114"/>
                    <a:pt x="57" y="112"/>
                  </a:cubicBezTo>
                  <a:cubicBezTo>
                    <a:pt x="56" y="110"/>
                    <a:pt x="55" y="109"/>
                    <a:pt x="54" y="108"/>
                  </a:cubicBezTo>
                  <a:cubicBezTo>
                    <a:pt x="52" y="106"/>
                    <a:pt x="51" y="105"/>
                    <a:pt x="49" y="103"/>
                  </a:cubicBezTo>
                  <a:cubicBezTo>
                    <a:pt x="48" y="101"/>
                    <a:pt x="46" y="100"/>
                    <a:pt x="45" y="99"/>
                  </a:cubicBezTo>
                  <a:cubicBezTo>
                    <a:pt x="43" y="98"/>
                    <a:pt x="41" y="96"/>
                    <a:pt x="39" y="95"/>
                  </a:cubicBezTo>
                  <a:cubicBezTo>
                    <a:pt x="39" y="95"/>
                    <a:pt x="38" y="95"/>
                    <a:pt x="38" y="95"/>
                  </a:cubicBezTo>
                  <a:cubicBezTo>
                    <a:pt x="38" y="96"/>
                    <a:pt x="38" y="97"/>
                    <a:pt x="38" y="98"/>
                  </a:cubicBezTo>
                  <a:cubicBezTo>
                    <a:pt x="37" y="101"/>
                    <a:pt x="37" y="104"/>
                    <a:pt x="37" y="107"/>
                  </a:cubicBezTo>
                  <a:cubicBezTo>
                    <a:pt x="37" y="110"/>
                    <a:pt x="37" y="113"/>
                    <a:pt x="37" y="116"/>
                  </a:cubicBezTo>
                  <a:cubicBezTo>
                    <a:pt x="37" y="123"/>
                    <a:pt x="37" y="130"/>
                    <a:pt x="38" y="137"/>
                  </a:cubicBezTo>
                  <a:cubicBezTo>
                    <a:pt x="38" y="143"/>
                    <a:pt x="39" y="149"/>
                    <a:pt x="40" y="156"/>
                  </a:cubicBezTo>
                  <a:cubicBezTo>
                    <a:pt x="40" y="157"/>
                    <a:pt x="41" y="159"/>
                    <a:pt x="41" y="160"/>
                  </a:cubicBezTo>
                  <a:cubicBezTo>
                    <a:pt x="41" y="161"/>
                    <a:pt x="41" y="162"/>
                    <a:pt x="41" y="163"/>
                  </a:cubicBezTo>
                  <a:cubicBezTo>
                    <a:pt x="41" y="164"/>
                    <a:pt x="41" y="165"/>
                    <a:pt x="39" y="165"/>
                  </a:cubicBezTo>
                  <a:cubicBezTo>
                    <a:pt x="38" y="165"/>
                    <a:pt x="37" y="165"/>
                    <a:pt x="36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4" y="165"/>
                    <a:pt x="34" y="166"/>
                    <a:pt x="34" y="166"/>
                  </a:cubicBezTo>
                  <a:cubicBezTo>
                    <a:pt x="34" y="166"/>
                    <a:pt x="34" y="167"/>
                    <a:pt x="34" y="167"/>
                  </a:cubicBezTo>
                  <a:cubicBezTo>
                    <a:pt x="33" y="166"/>
                    <a:pt x="33" y="166"/>
                    <a:pt x="33" y="165"/>
                  </a:cubicBezTo>
                  <a:cubicBezTo>
                    <a:pt x="32" y="165"/>
                    <a:pt x="31" y="165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7"/>
                    <a:pt x="29" y="167"/>
                    <a:pt x="27" y="167"/>
                  </a:cubicBezTo>
                  <a:cubicBezTo>
                    <a:pt x="26" y="166"/>
                    <a:pt x="24" y="166"/>
                    <a:pt x="23" y="166"/>
                  </a:cubicBezTo>
                  <a:cubicBezTo>
                    <a:pt x="22" y="166"/>
                    <a:pt x="21" y="166"/>
                    <a:pt x="20" y="166"/>
                  </a:cubicBezTo>
                  <a:cubicBezTo>
                    <a:pt x="19" y="166"/>
                    <a:pt x="18" y="166"/>
                    <a:pt x="17" y="166"/>
                  </a:cubicBezTo>
                  <a:cubicBezTo>
                    <a:pt x="14" y="166"/>
                    <a:pt x="11" y="166"/>
                    <a:pt x="8" y="165"/>
                  </a:cubicBezTo>
                  <a:cubicBezTo>
                    <a:pt x="6" y="165"/>
                    <a:pt x="4" y="165"/>
                    <a:pt x="2" y="165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0" y="164"/>
                    <a:pt x="0" y="164"/>
                    <a:pt x="0" y="162"/>
                  </a:cubicBezTo>
                  <a:cubicBezTo>
                    <a:pt x="1" y="161"/>
                    <a:pt x="1" y="159"/>
                    <a:pt x="1" y="158"/>
                  </a:cubicBezTo>
                  <a:cubicBezTo>
                    <a:pt x="1" y="157"/>
                    <a:pt x="1" y="156"/>
                    <a:pt x="0" y="155"/>
                  </a:cubicBezTo>
                  <a:cubicBezTo>
                    <a:pt x="0" y="154"/>
                    <a:pt x="0" y="153"/>
                    <a:pt x="0" y="153"/>
                  </a:cubicBezTo>
                  <a:cubicBezTo>
                    <a:pt x="0" y="152"/>
                    <a:pt x="0" y="151"/>
                    <a:pt x="1" y="151"/>
                  </a:cubicBezTo>
                  <a:cubicBezTo>
                    <a:pt x="1" y="151"/>
                    <a:pt x="1" y="150"/>
                    <a:pt x="1" y="150"/>
                  </a:cubicBezTo>
                  <a:cubicBezTo>
                    <a:pt x="2" y="149"/>
                    <a:pt x="2" y="147"/>
                    <a:pt x="2" y="146"/>
                  </a:cubicBezTo>
                  <a:cubicBezTo>
                    <a:pt x="2" y="141"/>
                    <a:pt x="2" y="135"/>
                    <a:pt x="2" y="130"/>
                  </a:cubicBezTo>
                  <a:cubicBezTo>
                    <a:pt x="3" y="112"/>
                    <a:pt x="3" y="94"/>
                    <a:pt x="3" y="77"/>
                  </a:cubicBezTo>
                  <a:cubicBezTo>
                    <a:pt x="3" y="74"/>
                    <a:pt x="3" y="71"/>
                    <a:pt x="3" y="69"/>
                  </a:cubicBezTo>
                  <a:cubicBezTo>
                    <a:pt x="3" y="65"/>
                    <a:pt x="3" y="62"/>
                    <a:pt x="3" y="59"/>
                  </a:cubicBezTo>
                  <a:cubicBezTo>
                    <a:pt x="2" y="51"/>
                    <a:pt x="2" y="43"/>
                    <a:pt x="2" y="34"/>
                  </a:cubicBezTo>
                  <a:cubicBezTo>
                    <a:pt x="2" y="30"/>
                    <a:pt x="1" y="25"/>
                    <a:pt x="1" y="21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7" y="3"/>
                    <a:pt x="21" y="2"/>
                    <a:pt x="25" y="2"/>
                  </a:cubicBezTo>
                  <a:cubicBezTo>
                    <a:pt x="29" y="2"/>
                    <a:pt x="33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0"/>
                    <a:pt x="41" y="1"/>
                    <a:pt x="43" y="1"/>
                  </a:cubicBezTo>
                  <a:cubicBezTo>
                    <a:pt x="45" y="1"/>
                    <a:pt x="47" y="1"/>
                    <a:pt x="49" y="1"/>
                  </a:cubicBezTo>
                  <a:cubicBezTo>
                    <a:pt x="51" y="1"/>
                    <a:pt x="53" y="1"/>
                    <a:pt x="54" y="1"/>
                  </a:cubicBezTo>
                  <a:cubicBezTo>
                    <a:pt x="56" y="1"/>
                    <a:pt x="58" y="1"/>
                    <a:pt x="60" y="1"/>
                  </a:cubicBezTo>
                  <a:cubicBezTo>
                    <a:pt x="64" y="2"/>
                    <a:pt x="68" y="2"/>
                    <a:pt x="72" y="2"/>
                  </a:cubicBezTo>
                  <a:cubicBezTo>
                    <a:pt x="79" y="4"/>
                    <a:pt x="85" y="5"/>
                    <a:pt x="91" y="8"/>
                  </a:cubicBezTo>
                  <a:cubicBezTo>
                    <a:pt x="95" y="9"/>
                    <a:pt x="99" y="12"/>
                    <a:pt x="102" y="14"/>
                  </a:cubicBezTo>
                  <a:cubicBezTo>
                    <a:pt x="105" y="16"/>
                    <a:pt x="108" y="18"/>
                    <a:pt x="110" y="20"/>
                  </a:cubicBezTo>
                  <a:cubicBezTo>
                    <a:pt x="115" y="24"/>
                    <a:pt x="118" y="29"/>
                    <a:pt x="120" y="35"/>
                  </a:cubicBezTo>
                  <a:cubicBezTo>
                    <a:pt x="121" y="38"/>
                    <a:pt x="122" y="41"/>
                    <a:pt x="123" y="44"/>
                  </a:cubicBezTo>
                  <a:cubicBezTo>
                    <a:pt x="124" y="47"/>
                    <a:pt x="124" y="51"/>
                    <a:pt x="123" y="54"/>
                  </a:cubicBezTo>
                  <a:cubicBezTo>
                    <a:pt x="123" y="55"/>
                    <a:pt x="123" y="57"/>
                    <a:pt x="123" y="58"/>
                  </a:cubicBezTo>
                  <a:cubicBezTo>
                    <a:pt x="122" y="65"/>
                    <a:pt x="119" y="70"/>
                    <a:pt x="114" y="75"/>
                  </a:cubicBezTo>
                  <a:cubicBezTo>
                    <a:pt x="112" y="78"/>
                    <a:pt x="110" y="79"/>
                    <a:pt x="107" y="81"/>
                  </a:cubicBezTo>
                  <a:cubicBezTo>
                    <a:pt x="103" y="83"/>
                    <a:pt x="99" y="85"/>
                    <a:pt x="96" y="87"/>
                  </a:cubicBezTo>
                  <a:cubicBezTo>
                    <a:pt x="93" y="88"/>
                    <a:pt x="91" y="89"/>
                    <a:pt x="89" y="90"/>
                  </a:cubicBezTo>
                  <a:cubicBezTo>
                    <a:pt x="87" y="90"/>
                    <a:pt x="85" y="91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90" y="97"/>
                    <a:pt x="95" y="103"/>
                    <a:pt x="99" y="109"/>
                  </a:cubicBezTo>
                  <a:cubicBezTo>
                    <a:pt x="102" y="114"/>
                    <a:pt x="105" y="118"/>
                    <a:pt x="108" y="123"/>
                  </a:cubicBezTo>
                  <a:cubicBezTo>
                    <a:pt x="109" y="126"/>
                    <a:pt x="110" y="128"/>
                    <a:pt x="112" y="130"/>
                  </a:cubicBezTo>
                  <a:cubicBezTo>
                    <a:pt x="114" y="134"/>
                    <a:pt x="116" y="137"/>
                    <a:pt x="118" y="140"/>
                  </a:cubicBezTo>
                  <a:cubicBezTo>
                    <a:pt x="118" y="141"/>
                    <a:pt x="119" y="142"/>
                    <a:pt x="120" y="143"/>
                  </a:cubicBezTo>
                  <a:cubicBezTo>
                    <a:pt x="122" y="146"/>
                    <a:pt x="123" y="149"/>
                    <a:pt x="125" y="152"/>
                  </a:cubicBezTo>
                  <a:cubicBezTo>
                    <a:pt x="125" y="152"/>
                    <a:pt x="125" y="152"/>
                    <a:pt x="125" y="153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8" y="149"/>
                    <a:pt x="130" y="145"/>
                    <a:pt x="133" y="142"/>
                  </a:cubicBezTo>
                  <a:cubicBezTo>
                    <a:pt x="134" y="140"/>
                    <a:pt x="136" y="139"/>
                    <a:pt x="137" y="138"/>
                  </a:cubicBezTo>
                  <a:cubicBezTo>
                    <a:pt x="139" y="135"/>
                    <a:pt x="141" y="132"/>
                    <a:pt x="143" y="129"/>
                  </a:cubicBezTo>
                  <a:cubicBezTo>
                    <a:pt x="144" y="128"/>
                    <a:pt x="145" y="126"/>
                    <a:pt x="146" y="124"/>
                  </a:cubicBezTo>
                  <a:cubicBezTo>
                    <a:pt x="147" y="123"/>
                    <a:pt x="147" y="122"/>
                    <a:pt x="147" y="121"/>
                  </a:cubicBezTo>
                  <a:cubicBezTo>
                    <a:pt x="148" y="120"/>
                    <a:pt x="148" y="120"/>
                    <a:pt x="149" y="120"/>
                  </a:cubicBezTo>
                  <a:cubicBezTo>
                    <a:pt x="150" y="120"/>
                    <a:pt x="150" y="120"/>
                    <a:pt x="151" y="120"/>
                  </a:cubicBezTo>
                  <a:cubicBezTo>
                    <a:pt x="153" y="120"/>
                    <a:pt x="155" y="120"/>
                    <a:pt x="157" y="121"/>
                  </a:cubicBezTo>
                  <a:cubicBezTo>
                    <a:pt x="160" y="121"/>
                    <a:pt x="164" y="121"/>
                    <a:pt x="167" y="121"/>
                  </a:cubicBezTo>
                  <a:cubicBezTo>
                    <a:pt x="170" y="122"/>
                    <a:pt x="173" y="122"/>
                    <a:pt x="175" y="122"/>
                  </a:cubicBezTo>
                  <a:cubicBezTo>
                    <a:pt x="177" y="122"/>
                    <a:pt x="179" y="123"/>
                    <a:pt x="181" y="123"/>
                  </a:cubicBezTo>
                  <a:cubicBezTo>
                    <a:pt x="184" y="123"/>
                    <a:pt x="188" y="123"/>
                    <a:pt x="191" y="123"/>
                  </a:cubicBezTo>
                  <a:cubicBezTo>
                    <a:pt x="191" y="123"/>
                    <a:pt x="191" y="123"/>
                    <a:pt x="192" y="123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5"/>
                    <a:pt x="192" y="125"/>
                    <a:pt x="191" y="125"/>
                  </a:cubicBezTo>
                  <a:cubicBezTo>
                    <a:pt x="191" y="125"/>
                    <a:pt x="191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90" y="125"/>
                    <a:pt x="190" y="125"/>
                    <a:pt x="190" y="125"/>
                  </a:cubicBezTo>
                  <a:close/>
                  <a:moveTo>
                    <a:pt x="142" y="194"/>
                  </a:moveTo>
                  <a:cubicBezTo>
                    <a:pt x="142" y="194"/>
                    <a:pt x="142" y="194"/>
                    <a:pt x="142" y="195"/>
                  </a:cubicBezTo>
                  <a:cubicBezTo>
                    <a:pt x="142" y="195"/>
                    <a:pt x="142" y="195"/>
                    <a:pt x="142" y="195"/>
                  </a:cubicBezTo>
                  <a:cubicBezTo>
                    <a:pt x="142" y="194"/>
                    <a:pt x="142" y="194"/>
                    <a:pt x="142" y="194"/>
                  </a:cubicBezTo>
                  <a:cubicBezTo>
                    <a:pt x="142" y="193"/>
                    <a:pt x="142" y="192"/>
                    <a:pt x="141" y="192"/>
                  </a:cubicBezTo>
                  <a:cubicBezTo>
                    <a:pt x="141" y="193"/>
                    <a:pt x="141" y="193"/>
                    <a:pt x="142" y="194"/>
                  </a:cubicBezTo>
                  <a:close/>
                  <a:moveTo>
                    <a:pt x="132" y="153"/>
                  </a:moveTo>
                  <a:cubicBezTo>
                    <a:pt x="132" y="152"/>
                    <a:pt x="132" y="152"/>
                    <a:pt x="133" y="152"/>
                  </a:cubicBezTo>
                  <a:cubicBezTo>
                    <a:pt x="135" y="149"/>
                    <a:pt x="138" y="146"/>
                    <a:pt x="140" y="143"/>
                  </a:cubicBezTo>
                  <a:cubicBezTo>
                    <a:pt x="141" y="142"/>
                    <a:pt x="141" y="142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39" y="144"/>
                    <a:pt x="135" y="148"/>
                    <a:pt x="132" y="151"/>
                  </a:cubicBezTo>
                  <a:cubicBezTo>
                    <a:pt x="132" y="152"/>
                    <a:pt x="132" y="152"/>
                    <a:pt x="132" y="153"/>
                  </a:cubicBezTo>
                  <a:cubicBezTo>
                    <a:pt x="132" y="153"/>
                    <a:pt x="131" y="153"/>
                    <a:pt x="131" y="153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32" y="153"/>
                    <a:pt x="132" y="153"/>
                    <a:pt x="132" y="153"/>
                  </a:cubicBezTo>
                  <a:close/>
                  <a:moveTo>
                    <a:pt x="37" y="29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7" y="34"/>
                    <a:pt x="38" y="37"/>
                    <a:pt x="38" y="40"/>
                  </a:cubicBezTo>
                  <a:cubicBezTo>
                    <a:pt x="38" y="44"/>
                    <a:pt x="38" y="47"/>
                    <a:pt x="38" y="50"/>
                  </a:cubicBezTo>
                  <a:cubicBezTo>
                    <a:pt x="37" y="56"/>
                    <a:pt x="36" y="62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70"/>
                    <a:pt x="38" y="71"/>
                    <a:pt x="38" y="71"/>
                  </a:cubicBezTo>
                  <a:cubicBezTo>
                    <a:pt x="39" y="71"/>
                    <a:pt x="39" y="71"/>
                    <a:pt x="40" y="71"/>
                  </a:cubicBezTo>
                  <a:cubicBezTo>
                    <a:pt x="42" y="71"/>
                    <a:pt x="45" y="71"/>
                    <a:pt x="47" y="70"/>
                  </a:cubicBezTo>
                  <a:cubicBezTo>
                    <a:pt x="51" y="70"/>
                    <a:pt x="55" y="70"/>
                    <a:pt x="58" y="70"/>
                  </a:cubicBezTo>
                  <a:cubicBezTo>
                    <a:pt x="60" y="70"/>
                    <a:pt x="61" y="70"/>
                    <a:pt x="63" y="70"/>
                  </a:cubicBezTo>
                  <a:cubicBezTo>
                    <a:pt x="66" y="70"/>
                    <a:pt x="68" y="69"/>
                    <a:pt x="71" y="68"/>
                  </a:cubicBezTo>
                  <a:cubicBezTo>
                    <a:pt x="74" y="66"/>
                    <a:pt x="77" y="64"/>
                    <a:pt x="80" y="62"/>
                  </a:cubicBezTo>
                  <a:cubicBezTo>
                    <a:pt x="81" y="61"/>
                    <a:pt x="83" y="60"/>
                    <a:pt x="84" y="58"/>
                  </a:cubicBezTo>
                  <a:cubicBezTo>
                    <a:pt x="85" y="57"/>
                    <a:pt x="86" y="55"/>
                    <a:pt x="87" y="52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8" y="48"/>
                    <a:pt x="88" y="47"/>
                    <a:pt x="88" y="45"/>
                  </a:cubicBezTo>
                  <a:cubicBezTo>
                    <a:pt x="88" y="43"/>
                    <a:pt x="87" y="42"/>
                    <a:pt x="86" y="40"/>
                  </a:cubicBezTo>
                  <a:cubicBezTo>
                    <a:pt x="84" y="38"/>
                    <a:pt x="83" y="37"/>
                    <a:pt x="81" y="36"/>
                  </a:cubicBezTo>
                  <a:cubicBezTo>
                    <a:pt x="77" y="33"/>
                    <a:pt x="72" y="30"/>
                    <a:pt x="68" y="28"/>
                  </a:cubicBezTo>
                  <a:cubicBezTo>
                    <a:pt x="66" y="27"/>
                    <a:pt x="63" y="27"/>
                    <a:pt x="61" y="27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5" y="28"/>
                    <a:pt x="43" y="28"/>
                    <a:pt x="41" y="28"/>
                  </a:cubicBezTo>
                  <a:cubicBezTo>
                    <a:pt x="40" y="28"/>
                    <a:pt x="39" y="28"/>
                    <a:pt x="39" y="29"/>
                  </a:cubicBezTo>
                  <a:cubicBezTo>
                    <a:pt x="38" y="29"/>
                    <a:pt x="38" y="30"/>
                    <a:pt x="37" y="29"/>
                  </a:cubicBezTo>
                  <a:close/>
                  <a:moveTo>
                    <a:pt x="113" y="70"/>
                  </a:moveTo>
                  <a:cubicBezTo>
                    <a:pt x="114" y="68"/>
                    <a:pt x="115" y="66"/>
                    <a:pt x="117" y="65"/>
                  </a:cubicBezTo>
                  <a:cubicBezTo>
                    <a:pt x="118" y="62"/>
                    <a:pt x="120" y="60"/>
                    <a:pt x="120" y="57"/>
                  </a:cubicBezTo>
                  <a:cubicBezTo>
                    <a:pt x="121" y="56"/>
                    <a:pt x="121" y="55"/>
                    <a:pt x="121" y="54"/>
                  </a:cubicBezTo>
                  <a:cubicBezTo>
                    <a:pt x="121" y="52"/>
                    <a:pt x="120" y="50"/>
                    <a:pt x="120" y="48"/>
                  </a:cubicBezTo>
                  <a:cubicBezTo>
                    <a:pt x="120" y="47"/>
                    <a:pt x="120" y="47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19" y="51"/>
                    <a:pt x="119" y="54"/>
                    <a:pt x="118" y="58"/>
                  </a:cubicBezTo>
                  <a:cubicBezTo>
                    <a:pt x="118" y="59"/>
                    <a:pt x="117" y="61"/>
                    <a:pt x="117" y="62"/>
                  </a:cubicBezTo>
                  <a:cubicBezTo>
                    <a:pt x="116" y="65"/>
                    <a:pt x="114" y="67"/>
                    <a:pt x="113" y="70"/>
                  </a:cubicBezTo>
                  <a:close/>
                  <a:moveTo>
                    <a:pt x="108" y="227"/>
                  </a:moveTo>
                  <a:cubicBezTo>
                    <a:pt x="108" y="227"/>
                    <a:pt x="108" y="227"/>
                    <a:pt x="108" y="227"/>
                  </a:cubicBezTo>
                  <a:cubicBezTo>
                    <a:pt x="107" y="228"/>
                    <a:pt x="105" y="230"/>
                    <a:pt x="104" y="231"/>
                  </a:cubicBezTo>
                  <a:cubicBezTo>
                    <a:pt x="104" y="232"/>
                    <a:pt x="104" y="232"/>
                    <a:pt x="104" y="232"/>
                  </a:cubicBezTo>
                  <a:cubicBezTo>
                    <a:pt x="104" y="233"/>
                    <a:pt x="103" y="233"/>
                    <a:pt x="103" y="233"/>
                  </a:cubicBezTo>
                  <a:cubicBezTo>
                    <a:pt x="102" y="233"/>
                    <a:pt x="102" y="233"/>
                    <a:pt x="102" y="234"/>
                  </a:cubicBezTo>
                  <a:cubicBezTo>
                    <a:pt x="101" y="234"/>
                    <a:pt x="101" y="235"/>
                    <a:pt x="101" y="236"/>
                  </a:cubicBezTo>
                  <a:cubicBezTo>
                    <a:pt x="99" y="239"/>
                    <a:pt x="97" y="242"/>
                    <a:pt x="95" y="245"/>
                  </a:cubicBezTo>
                  <a:cubicBezTo>
                    <a:pt x="95" y="245"/>
                    <a:pt x="95" y="246"/>
                    <a:pt x="94" y="246"/>
                  </a:cubicBezTo>
                  <a:cubicBezTo>
                    <a:pt x="95" y="246"/>
                    <a:pt x="95" y="246"/>
                    <a:pt x="95" y="246"/>
                  </a:cubicBezTo>
                  <a:cubicBezTo>
                    <a:pt x="96" y="244"/>
                    <a:pt x="98" y="243"/>
                    <a:pt x="99" y="241"/>
                  </a:cubicBezTo>
                  <a:cubicBezTo>
                    <a:pt x="102" y="236"/>
                    <a:pt x="106" y="232"/>
                    <a:pt x="109" y="227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7"/>
                    <a:pt x="109" y="227"/>
                    <a:pt x="108" y="227"/>
                  </a:cubicBezTo>
                  <a:close/>
                  <a:moveTo>
                    <a:pt x="87" y="250"/>
                  </a:moveTo>
                  <a:cubicBezTo>
                    <a:pt x="87" y="250"/>
                    <a:pt x="87" y="250"/>
                    <a:pt x="87" y="251"/>
                  </a:cubicBezTo>
                  <a:cubicBezTo>
                    <a:pt x="87" y="251"/>
                    <a:pt x="87" y="252"/>
                    <a:pt x="88" y="252"/>
                  </a:cubicBezTo>
                  <a:cubicBezTo>
                    <a:pt x="88" y="253"/>
                    <a:pt x="88" y="253"/>
                    <a:pt x="87" y="253"/>
                  </a:cubicBezTo>
                  <a:cubicBezTo>
                    <a:pt x="87" y="253"/>
                    <a:pt x="86" y="253"/>
                    <a:pt x="86" y="253"/>
                  </a:cubicBezTo>
                  <a:cubicBezTo>
                    <a:pt x="86" y="253"/>
                    <a:pt x="86" y="253"/>
                    <a:pt x="85" y="252"/>
                  </a:cubicBezTo>
                  <a:cubicBezTo>
                    <a:pt x="85" y="252"/>
                    <a:pt x="84" y="251"/>
                    <a:pt x="84" y="250"/>
                  </a:cubicBezTo>
                  <a:cubicBezTo>
                    <a:pt x="83" y="250"/>
                    <a:pt x="83" y="250"/>
                    <a:pt x="82" y="250"/>
                  </a:cubicBezTo>
                  <a:cubicBezTo>
                    <a:pt x="82" y="250"/>
                    <a:pt x="82" y="251"/>
                    <a:pt x="82" y="251"/>
                  </a:cubicBezTo>
                  <a:cubicBezTo>
                    <a:pt x="83" y="253"/>
                    <a:pt x="83" y="254"/>
                    <a:pt x="83" y="256"/>
                  </a:cubicBezTo>
                  <a:cubicBezTo>
                    <a:pt x="83" y="256"/>
                    <a:pt x="83" y="256"/>
                    <a:pt x="83" y="257"/>
                  </a:cubicBezTo>
                  <a:cubicBezTo>
                    <a:pt x="83" y="257"/>
                    <a:pt x="82" y="258"/>
                    <a:pt x="82" y="257"/>
                  </a:cubicBezTo>
                  <a:cubicBezTo>
                    <a:pt x="81" y="257"/>
                    <a:pt x="80" y="256"/>
                    <a:pt x="79" y="256"/>
                  </a:cubicBezTo>
                  <a:cubicBezTo>
                    <a:pt x="79" y="256"/>
                    <a:pt x="79" y="255"/>
                    <a:pt x="79" y="255"/>
                  </a:cubicBezTo>
                  <a:cubicBezTo>
                    <a:pt x="79" y="256"/>
                    <a:pt x="79" y="256"/>
                    <a:pt x="79" y="257"/>
                  </a:cubicBezTo>
                  <a:cubicBezTo>
                    <a:pt x="79" y="257"/>
                    <a:pt x="79" y="258"/>
                    <a:pt x="79" y="258"/>
                  </a:cubicBezTo>
                  <a:cubicBezTo>
                    <a:pt x="80" y="258"/>
                    <a:pt x="81" y="258"/>
                    <a:pt x="82" y="258"/>
                  </a:cubicBezTo>
                  <a:cubicBezTo>
                    <a:pt x="82" y="258"/>
                    <a:pt x="83" y="258"/>
                    <a:pt x="83" y="258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6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0"/>
                  </a:cubicBezTo>
                  <a:cubicBezTo>
                    <a:pt x="88" y="250"/>
                    <a:pt x="88" y="250"/>
                    <a:pt x="87" y="250"/>
                  </a:cubicBezTo>
                  <a:close/>
                  <a:moveTo>
                    <a:pt x="104" y="180"/>
                  </a:moveTo>
                  <a:cubicBezTo>
                    <a:pt x="101" y="174"/>
                    <a:pt x="98" y="169"/>
                    <a:pt x="95" y="163"/>
                  </a:cubicBezTo>
                  <a:cubicBezTo>
                    <a:pt x="95" y="163"/>
                    <a:pt x="94" y="164"/>
                    <a:pt x="94" y="164"/>
                  </a:cubicBezTo>
                  <a:cubicBezTo>
                    <a:pt x="97" y="170"/>
                    <a:pt x="100" y="175"/>
                    <a:pt x="103" y="181"/>
                  </a:cubicBezTo>
                  <a:cubicBezTo>
                    <a:pt x="104" y="181"/>
                    <a:pt x="104" y="180"/>
                    <a:pt x="104" y="180"/>
                  </a:cubicBezTo>
                  <a:close/>
                  <a:moveTo>
                    <a:pt x="99" y="83"/>
                  </a:moveTo>
                  <a:cubicBezTo>
                    <a:pt x="100" y="83"/>
                    <a:pt x="100" y="83"/>
                    <a:pt x="100" y="83"/>
                  </a:cubicBezTo>
                  <a:cubicBezTo>
                    <a:pt x="103" y="81"/>
                    <a:pt x="106" y="80"/>
                    <a:pt x="109" y="78"/>
                  </a:cubicBezTo>
                  <a:cubicBezTo>
                    <a:pt x="112" y="75"/>
                    <a:pt x="115" y="72"/>
                    <a:pt x="117" y="68"/>
                  </a:cubicBezTo>
                  <a:cubicBezTo>
                    <a:pt x="118" y="67"/>
                    <a:pt x="119" y="66"/>
                    <a:pt x="119" y="65"/>
                  </a:cubicBezTo>
                  <a:cubicBezTo>
                    <a:pt x="114" y="72"/>
                    <a:pt x="107" y="78"/>
                    <a:pt x="99" y="83"/>
                  </a:cubicBezTo>
                  <a:close/>
                  <a:moveTo>
                    <a:pt x="140" y="241"/>
                  </a:moveTo>
                  <a:cubicBezTo>
                    <a:pt x="141" y="240"/>
                    <a:pt x="142" y="238"/>
                    <a:pt x="142" y="237"/>
                  </a:cubicBezTo>
                  <a:cubicBezTo>
                    <a:pt x="143" y="237"/>
                    <a:pt x="142" y="237"/>
                    <a:pt x="142" y="236"/>
                  </a:cubicBezTo>
                  <a:cubicBezTo>
                    <a:pt x="142" y="235"/>
                    <a:pt x="141" y="234"/>
                    <a:pt x="141" y="233"/>
                  </a:cubicBezTo>
                  <a:cubicBezTo>
                    <a:pt x="141" y="233"/>
                    <a:pt x="141" y="232"/>
                    <a:pt x="140" y="232"/>
                  </a:cubicBezTo>
                  <a:cubicBezTo>
                    <a:pt x="140" y="232"/>
                    <a:pt x="140" y="232"/>
                    <a:pt x="140" y="233"/>
                  </a:cubicBezTo>
                  <a:cubicBezTo>
                    <a:pt x="139" y="233"/>
                    <a:pt x="139" y="233"/>
                    <a:pt x="139" y="233"/>
                  </a:cubicBezTo>
                  <a:cubicBezTo>
                    <a:pt x="138" y="234"/>
                    <a:pt x="138" y="234"/>
                    <a:pt x="137" y="234"/>
                  </a:cubicBezTo>
                  <a:cubicBezTo>
                    <a:pt x="138" y="237"/>
                    <a:pt x="139" y="239"/>
                    <a:pt x="140" y="241"/>
                  </a:cubicBezTo>
                  <a:close/>
                  <a:moveTo>
                    <a:pt x="157" y="253"/>
                  </a:moveTo>
                  <a:cubicBezTo>
                    <a:pt x="155" y="253"/>
                    <a:pt x="152" y="252"/>
                    <a:pt x="150" y="252"/>
                  </a:cubicBezTo>
                  <a:cubicBezTo>
                    <a:pt x="149" y="253"/>
                    <a:pt x="148" y="253"/>
                    <a:pt x="148" y="254"/>
                  </a:cubicBezTo>
                  <a:cubicBezTo>
                    <a:pt x="148" y="255"/>
                    <a:pt x="148" y="255"/>
                    <a:pt x="149" y="256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50" y="256"/>
                    <a:pt x="150" y="256"/>
                    <a:pt x="151" y="255"/>
                  </a:cubicBezTo>
                  <a:cubicBezTo>
                    <a:pt x="152" y="255"/>
                    <a:pt x="154" y="255"/>
                    <a:pt x="155" y="255"/>
                  </a:cubicBezTo>
                  <a:cubicBezTo>
                    <a:pt x="156" y="255"/>
                    <a:pt x="156" y="255"/>
                    <a:pt x="157" y="254"/>
                  </a:cubicBezTo>
                  <a:cubicBezTo>
                    <a:pt x="157" y="254"/>
                    <a:pt x="157" y="254"/>
                    <a:pt x="157" y="253"/>
                  </a:cubicBezTo>
                  <a:close/>
                  <a:moveTo>
                    <a:pt x="39" y="163"/>
                  </a:moveTo>
                  <a:cubicBezTo>
                    <a:pt x="40" y="161"/>
                    <a:pt x="39" y="159"/>
                    <a:pt x="38" y="156"/>
                  </a:cubicBezTo>
                  <a:cubicBezTo>
                    <a:pt x="37" y="156"/>
                    <a:pt x="36" y="155"/>
                    <a:pt x="36" y="154"/>
                  </a:cubicBezTo>
                  <a:cubicBezTo>
                    <a:pt x="36" y="156"/>
                    <a:pt x="36" y="159"/>
                    <a:pt x="36" y="161"/>
                  </a:cubicBezTo>
                  <a:cubicBezTo>
                    <a:pt x="36" y="161"/>
                    <a:pt x="37" y="162"/>
                    <a:pt x="37" y="162"/>
                  </a:cubicBezTo>
                  <a:cubicBezTo>
                    <a:pt x="37" y="162"/>
                    <a:pt x="38" y="163"/>
                    <a:pt x="38" y="163"/>
                  </a:cubicBezTo>
                  <a:cubicBezTo>
                    <a:pt x="38" y="163"/>
                    <a:pt x="39" y="163"/>
                    <a:pt x="39" y="163"/>
                  </a:cubicBezTo>
                  <a:close/>
                  <a:moveTo>
                    <a:pt x="101" y="17"/>
                  </a:moveTo>
                  <a:cubicBezTo>
                    <a:pt x="101" y="17"/>
                    <a:pt x="101" y="17"/>
                    <a:pt x="101" y="16"/>
                  </a:cubicBezTo>
                  <a:cubicBezTo>
                    <a:pt x="101" y="16"/>
                    <a:pt x="101" y="16"/>
                    <a:pt x="100" y="16"/>
                  </a:cubicBezTo>
                  <a:cubicBezTo>
                    <a:pt x="100" y="16"/>
                    <a:pt x="99" y="15"/>
                    <a:pt x="98" y="14"/>
                  </a:cubicBezTo>
                  <a:cubicBezTo>
                    <a:pt x="92" y="10"/>
                    <a:pt x="85" y="8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7"/>
                    <a:pt x="79" y="8"/>
                    <a:pt x="80" y="8"/>
                  </a:cubicBezTo>
                  <a:cubicBezTo>
                    <a:pt x="82" y="8"/>
                    <a:pt x="84" y="9"/>
                    <a:pt x="87" y="10"/>
                  </a:cubicBezTo>
                  <a:cubicBezTo>
                    <a:pt x="91" y="11"/>
                    <a:pt x="96" y="14"/>
                    <a:pt x="100" y="16"/>
                  </a:cubicBezTo>
                  <a:cubicBezTo>
                    <a:pt x="100" y="16"/>
                    <a:pt x="100" y="16"/>
                    <a:pt x="101" y="17"/>
                  </a:cubicBezTo>
                  <a:close/>
                  <a:moveTo>
                    <a:pt x="7" y="102"/>
                  </a:moveTo>
                  <a:cubicBezTo>
                    <a:pt x="6" y="105"/>
                    <a:pt x="6" y="115"/>
                    <a:pt x="6" y="116"/>
                  </a:cubicBezTo>
                  <a:cubicBezTo>
                    <a:pt x="7" y="116"/>
                    <a:pt x="7" y="115"/>
                    <a:pt x="8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2"/>
                    <a:pt x="8" y="111"/>
                    <a:pt x="8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106"/>
                    <a:pt x="7" y="106"/>
                    <a:pt x="7" y="105"/>
                  </a:cubicBezTo>
                  <a:cubicBezTo>
                    <a:pt x="7" y="104"/>
                    <a:pt x="7" y="103"/>
                    <a:pt x="7" y="102"/>
                  </a:cubicBezTo>
                  <a:close/>
                  <a:moveTo>
                    <a:pt x="145" y="242"/>
                  </a:moveTo>
                  <a:cubicBezTo>
                    <a:pt x="144" y="243"/>
                    <a:pt x="143" y="244"/>
                    <a:pt x="142" y="245"/>
                  </a:cubicBezTo>
                  <a:cubicBezTo>
                    <a:pt x="143" y="247"/>
                    <a:pt x="144" y="249"/>
                    <a:pt x="145" y="250"/>
                  </a:cubicBezTo>
                  <a:cubicBezTo>
                    <a:pt x="146" y="250"/>
                    <a:pt x="146" y="250"/>
                    <a:pt x="146" y="249"/>
                  </a:cubicBezTo>
                  <a:cubicBezTo>
                    <a:pt x="145" y="248"/>
                    <a:pt x="146" y="248"/>
                    <a:pt x="146" y="248"/>
                  </a:cubicBezTo>
                  <a:cubicBezTo>
                    <a:pt x="147" y="248"/>
                    <a:pt x="147" y="247"/>
                    <a:pt x="147" y="247"/>
                  </a:cubicBezTo>
                  <a:cubicBezTo>
                    <a:pt x="147" y="245"/>
                    <a:pt x="146" y="244"/>
                    <a:pt x="145" y="242"/>
                  </a:cubicBezTo>
                  <a:close/>
                  <a:moveTo>
                    <a:pt x="157" y="132"/>
                  </a:moveTo>
                  <a:cubicBezTo>
                    <a:pt x="158" y="132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9" y="133"/>
                    <a:pt x="159" y="133"/>
                    <a:pt x="160" y="133"/>
                  </a:cubicBezTo>
                  <a:cubicBezTo>
                    <a:pt x="161" y="132"/>
                    <a:pt x="162" y="133"/>
                    <a:pt x="162" y="135"/>
                  </a:cubicBezTo>
                  <a:cubicBezTo>
                    <a:pt x="162" y="135"/>
                    <a:pt x="161" y="136"/>
                    <a:pt x="161" y="137"/>
                  </a:cubicBezTo>
                  <a:cubicBezTo>
                    <a:pt x="161" y="138"/>
                    <a:pt x="161" y="138"/>
                    <a:pt x="161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7"/>
                    <a:pt x="163" y="137"/>
                    <a:pt x="163" y="136"/>
                  </a:cubicBezTo>
                  <a:cubicBezTo>
                    <a:pt x="162" y="136"/>
                    <a:pt x="162" y="135"/>
                    <a:pt x="162" y="135"/>
                  </a:cubicBezTo>
                  <a:cubicBezTo>
                    <a:pt x="162" y="133"/>
                    <a:pt x="162" y="132"/>
                    <a:pt x="162" y="130"/>
                  </a:cubicBezTo>
                  <a:cubicBezTo>
                    <a:pt x="162" y="130"/>
                    <a:pt x="162" y="130"/>
                    <a:pt x="162" y="129"/>
                  </a:cubicBezTo>
                  <a:cubicBezTo>
                    <a:pt x="161" y="129"/>
                    <a:pt x="160" y="129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30"/>
                    <a:pt x="159" y="131"/>
                    <a:pt x="159" y="131"/>
                  </a:cubicBezTo>
                  <a:cubicBezTo>
                    <a:pt x="158" y="131"/>
                    <a:pt x="158" y="132"/>
                    <a:pt x="157" y="132"/>
                  </a:cubicBezTo>
                  <a:close/>
                  <a:moveTo>
                    <a:pt x="55" y="104"/>
                  </a:moveTo>
                  <a:cubicBezTo>
                    <a:pt x="55" y="104"/>
                    <a:pt x="55" y="104"/>
                    <a:pt x="55" y="104"/>
                  </a:cubicBezTo>
                  <a:cubicBezTo>
                    <a:pt x="53" y="101"/>
                    <a:pt x="50" y="99"/>
                    <a:pt x="48" y="97"/>
                  </a:cubicBezTo>
                  <a:cubicBezTo>
                    <a:pt x="47" y="96"/>
                    <a:pt x="46" y="95"/>
                    <a:pt x="45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5" y="96"/>
                    <a:pt x="45" y="96"/>
                    <a:pt x="46" y="97"/>
                  </a:cubicBezTo>
                  <a:cubicBezTo>
                    <a:pt x="47" y="98"/>
                    <a:pt x="49" y="99"/>
                    <a:pt x="50" y="101"/>
                  </a:cubicBezTo>
                  <a:cubicBezTo>
                    <a:pt x="51" y="102"/>
                    <a:pt x="53" y="103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5"/>
                    <a:pt x="55" y="105"/>
                    <a:pt x="55" y="104"/>
                  </a:cubicBezTo>
                  <a:close/>
                  <a:moveTo>
                    <a:pt x="110" y="67"/>
                  </a:moveTo>
                  <a:cubicBezTo>
                    <a:pt x="109" y="68"/>
                    <a:pt x="108" y="68"/>
                    <a:pt x="108" y="69"/>
                  </a:cubicBezTo>
                  <a:cubicBezTo>
                    <a:pt x="108" y="70"/>
                    <a:pt x="107" y="70"/>
                    <a:pt x="107" y="71"/>
                  </a:cubicBezTo>
                  <a:cubicBezTo>
                    <a:pt x="105" y="72"/>
                    <a:pt x="104" y="74"/>
                    <a:pt x="102" y="76"/>
                  </a:cubicBezTo>
                  <a:cubicBezTo>
                    <a:pt x="102" y="76"/>
                    <a:pt x="102" y="76"/>
                    <a:pt x="102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6" y="74"/>
                    <a:pt x="109" y="71"/>
                    <a:pt x="112" y="68"/>
                  </a:cubicBezTo>
                  <a:cubicBezTo>
                    <a:pt x="111" y="67"/>
                    <a:pt x="111" y="67"/>
                    <a:pt x="110" y="67"/>
                  </a:cubicBezTo>
                  <a:close/>
                  <a:moveTo>
                    <a:pt x="164" y="246"/>
                  </a:moveTo>
                  <a:cubicBezTo>
                    <a:pt x="164" y="246"/>
                    <a:pt x="165" y="246"/>
                    <a:pt x="165" y="246"/>
                  </a:cubicBezTo>
                  <a:cubicBezTo>
                    <a:pt x="166" y="247"/>
                    <a:pt x="168" y="247"/>
                    <a:pt x="169" y="247"/>
                  </a:cubicBezTo>
                  <a:cubicBezTo>
                    <a:pt x="169" y="247"/>
                    <a:pt x="169" y="247"/>
                    <a:pt x="170" y="247"/>
                  </a:cubicBezTo>
                  <a:cubicBezTo>
                    <a:pt x="169" y="245"/>
                    <a:pt x="167" y="243"/>
                    <a:pt x="165" y="242"/>
                  </a:cubicBezTo>
                  <a:cubicBezTo>
                    <a:pt x="165" y="243"/>
                    <a:pt x="164" y="244"/>
                    <a:pt x="164" y="246"/>
                  </a:cubicBezTo>
                  <a:close/>
                  <a:moveTo>
                    <a:pt x="148" y="145"/>
                  </a:moveTo>
                  <a:cubicBezTo>
                    <a:pt x="147" y="145"/>
                    <a:pt x="147" y="145"/>
                    <a:pt x="147" y="146"/>
                  </a:cubicBezTo>
                  <a:cubicBezTo>
                    <a:pt x="147" y="146"/>
                    <a:pt x="147" y="146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7" y="151"/>
                    <a:pt x="147" y="152"/>
                    <a:pt x="148" y="153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9" y="152"/>
                    <a:pt x="149" y="152"/>
                    <a:pt x="150" y="151"/>
                  </a:cubicBezTo>
                  <a:cubicBezTo>
                    <a:pt x="150" y="150"/>
                    <a:pt x="150" y="150"/>
                    <a:pt x="150" y="149"/>
                  </a:cubicBezTo>
                  <a:cubicBezTo>
                    <a:pt x="149" y="148"/>
                    <a:pt x="149" y="147"/>
                    <a:pt x="149" y="147"/>
                  </a:cubicBezTo>
                  <a:cubicBezTo>
                    <a:pt x="148" y="146"/>
                    <a:pt x="148" y="146"/>
                    <a:pt x="148" y="145"/>
                  </a:cubicBezTo>
                  <a:close/>
                  <a:moveTo>
                    <a:pt x="14" y="87"/>
                  </a:moveTo>
                  <a:cubicBezTo>
                    <a:pt x="13" y="88"/>
                    <a:pt x="12" y="88"/>
                    <a:pt x="11" y="89"/>
                  </a:cubicBezTo>
                  <a:cubicBezTo>
                    <a:pt x="11" y="90"/>
                    <a:pt x="11" y="92"/>
                    <a:pt x="11" y="93"/>
                  </a:cubicBezTo>
                  <a:cubicBezTo>
                    <a:pt x="12" y="92"/>
                    <a:pt x="13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89"/>
                    <a:pt x="15" y="88"/>
                    <a:pt x="14" y="87"/>
                  </a:cubicBezTo>
                  <a:close/>
                  <a:moveTo>
                    <a:pt x="175" y="129"/>
                  </a:moveTo>
                  <a:cubicBezTo>
                    <a:pt x="176" y="129"/>
                    <a:pt x="177" y="129"/>
                    <a:pt x="177" y="129"/>
                  </a:cubicBezTo>
                  <a:cubicBezTo>
                    <a:pt x="177" y="129"/>
                    <a:pt x="178" y="129"/>
                    <a:pt x="178" y="129"/>
                  </a:cubicBezTo>
                  <a:cubicBezTo>
                    <a:pt x="178" y="128"/>
                    <a:pt x="178" y="129"/>
                    <a:pt x="179" y="129"/>
                  </a:cubicBezTo>
                  <a:cubicBezTo>
                    <a:pt x="179" y="129"/>
                    <a:pt x="178" y="129"/>
                    <a:pt x="178" y="130"/>
                  </a:cubicBezTo>
                  <a:cubicBezTo>
                    <a:pt x="178" y="130"/>
                    <a:pt x="178" y="130"/>
                    <a:pt x="178" y="130"/>
                  </a:cubicBezTo>
                  <a:cubicBezTo>
                    <a:pt x="177" y="130"/>
                    <a:pt x="177" y="130"/>
                    <a:pt x="177" y="130"/>
                  </a:cubicBezTo>
                  <a:cubicBezTo>
                    <a:pt x="177" y="131"/>
                    <a:pt x="176" y="131"/>
                    <a:pt x="176" y="131"/>
                  </a:cubicBezTo>
                  <a:cubicBezTo>
                    <a:pt x="177" y="131"/>
                    <a:pt x="178" y="131"/>
                    <a:pt x="178" y="131"/>
                  </a:cubicBezTo>
                  <a:cubicBezTo>
                    <a:pt x="180" y="130"/>
                    <a:pt x="181" y="129"/>
                    <a:pt x="182" y="129"/>
                  </a:cubicBezTo>
                  <a:cubicBezTo>
                    <a:pt x="182" y="129"/>
                    <a:pt x="182" y="128"/>
                    <a:pt x="182" y="128"/>
                  </a:cubicBezTo>
                  <a:cubicBezTo>
                    <a:pt x="179" y="128"/>
                    <a:pt x="176" y="128"/>
                    <a:pt x="173" y="128"/>
                  </a:cubicBezTo>
                  <a:cubicBezTo>
                    <a:pt x="173" y="129"/>
                    <a:pt x="173" y="129"/>
                    <a:pt x="172" y="130"/>
                  </a:cubicBezTo>
                  <a:cubicBezTo>
                    <a:pt x="173" y="130"/>
                    <a:pt x="173" y="130"/>
                    <a:pt x="173" y="131"/>
                  </a:cubicBezTo>
                  <a:cubicBezTo>
                    <a:pt x="173" y="131"/>
                    <a:pt x="174" y="131"/>
                    <a:pt x="174" y="131"/>
                  </a:cubicBezTo>
                  <a:cubicBezTo>
                    <a:pt x="174" y="131"/>
                    <a:pt x="175" y="130"/>
                    <a:pt x="175" y="130"/>
                  </a:cubicBezTo>
                  <a:cubicBezTo>
                    <a:pt x="175" y="130"/>
                    <a:pt x="175" y="129"/>
                    <a:pt x="175" y="129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4" y="29"/>
                    <a:pt x="4" y="39"/>
                    <a:pt x="4" y="49"/>
                  </a:cubicBezTo>
                  <a:cubicBezTo>
                    <a:pt x="5" y="40"/>
                    <a:pt x="4" y="30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lose/>
                  <a:moveTo>
                    <a:pt x="8" y="30"/>
                  </a:moveTo>
                  <a:cubicBezTo>
                    <a:pt x="9" y="29"/>
                    <a:pt x="10" y="28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lose/>
                  <a:moveTo>
                    <a:pt x="97" y="29"/>
                  </a:moveTo>
                  <a:cubicBezTo>
                    <a:pt x="96" y="30"/>
                    <a:pt x="95" y="31"/>
                    <a:pt x="94" y="32"/>
                  </a:cubicBezTo>
                  <a:cubicBezTo>
                    <a:pt x="95" y="33"/>
                    <a:pt x="96" y="33"/>
                    <a:pt x="97" y="34"/>
                  </a:cubicBezTo>
                  <a:cubicBezTo>
                    <a:pt x="97" y="34"/>
                    <a:pt x="98" y="34"/>
                    <a:pt x="99" y="33"/>
                  </a:cubicBezTo>
                  <a:cubicBezTo>
                    <a:pt x="98" y="32"/>
                    <a:pt x="98" y="30"/>
                    <a:pt x="97" y="29"/>
                  </a:cubicBezTo>
                  <a:close/>
                  <a:moveTo>
                    <a:pt x="129" y="219"/>
                  </a:moveTo>
                  <a:cubicBezTo>
                    <a:pt x="129" y="218"/>
                    <a:pt x="129" y="218"/>
                    <a:pt x="129" y="217"/>
                  </a:cubicBezTo>
                  <a:cubicBezTo>
                    <a:pt x="129" y="216"/>
                    <a:pt x="128" y="215"/>
                    <a:pt x="128" y="215"/>
                  </a:cubicBezTo>
                  <a:cubicBezTo>
                    <a:pt x="127" y="213"/>
                    <a:pt x="127" y="212"/>
                    <a:pt x="126" y="211"/>
                  </a:cubicBezTo>
                  <a:cubicBezTo>
                    <a:pt x="126" y="211"/>
                    <a:pt x="126" y="212"/>
                    <a:pt x="125" y="212"/>
                  </a:cubicBezTo>
                  <a:cubicBezTo>
                    <a:pt x="125" y="212"/>
                    <a:pt x="125" y="213"/>
                    <a:pt x="125" y="213"/>
                  </a:cubicBezTo>
                  <a:cubicBezTo>
                    <a:pt x="126" y="214"/>
                    <a:pt x="126" y="215"/>
                    <a:pt x="127" y="216"/>
                  </a:cubicBezTo>
                  <a:cubicBezTo>
                    <a:pt x="127" y="217"/>
                    <a:pt x="128" y="218"/>
                    <a:pt x="129" y="219"/>
                  </a:cubicBezTo>
                  <a:close/>
                  <a:moveTo>
                    <a:pt x="98" y="77"/>
                  </a:moveTo>
                  <a:cubicBezTo>
                    <a:pt x="97" y="77"/>
                    <a:pt x="97" y="77"/>
                    <a:pt x="96" y="78"/>
                  </a:cubicBezTo>
                  <a:cubicBezTo>
                    <a:pt x="96" y="79"/>
                    <a:pt x="96" y="79"/>
                    <a:pt x="95" y="79"/>
                  </a:cubicBezTo>
                  <a:cubicBezTo>
                    <a:pt x="95" y="79"/>
                    <a:pt x="94" y="79"/>
                    <a:pt x="94" y="79"/>
                  </a:cubicBezTo>
                  <a:cubicBezTo>
                    <a:pt x="92" y="80"/>
                    <a:pt x="90" y="81"/>
                    <a:pt x="89" y="83"/>
                  </a:cubicBezTo>
                  <a:cubicBezTo>
                    <a:pt x="89" y="83"/>
                    <a:pt x="89" y="83"/>
                    <a:pt x="89" y="84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2" y="82"/>
                    <a:pt x="94" y="80"/>
                    <a:pt x="96" y="79"/>
                  </a:cubicBezTo>
                  <a:cubicBezTo>
                    <a:pt x="96" y="79"/>
                    <a:pt x="96" y="79"/>
                    <a:pt x="97" y="79"/>
                  </a:cubicBezTo>
                  <a:cubicBezTo>
                    <a:pt x="97" y="78"/>
                    <a:pt x="97" y="78"/>
                    <a:pt x="98" y="77"/>
                  </a:cubicBezTo>
                  <a:close/>
                  <a:moveTo>
                    <a:pt x="145" y="163"/>
                  </a:moveTo>
                  <a:cubicBezTo>
                    <a:pt x="143" y="165"/>
                    <a:pt x="143" y="166"/>
                    <a:pt x="145" y="169"/>
                  </a:cubicBezTo>
                  <a:cubicBezTo>
                    <a:pt x="146" y="168"/>
                    <a:pt x="146" y="167"/>
                    <a:pt x="147" y="166"/>
                  </a:cubicBezTo>
                  <a:cubicBezTo>
                    <a:pt x="147" y="165"/>
                    <a:pt x="146" y="164"/>
                    <a:pt x="145" y="163"/>
                  </a:cubicBezTo>
                  <a:close/>
                  <a:moveTo>
                    <a:pt x="91" y="111"/>
                  </a:moveTo>
                  <a:cubicBezTo>
                    <a:pt x="89" y="109"/>
                    <a:pt x="88" y="107"/>
                    <a:pt x="86" y="105"/>
                  </a:cubicBezTo>
                  <a:cubicBezTo>
                    <a:pt x="86" y="105"/>
                    <a:pt x="85" y="105"/>
                    <a:pt x="85" y="105"/>
                  </a:cubicBezTo>
                  <a:cubicBezTo>
                    <a:pt x="86" y="107"/>
                    <a:pt x="88" y="109"/>
                    <a:pt x="89" y="111"/>
                  </a:cubicBezTo>
                  <a:cubicBezTo>
                    <a:pt x="90" y="111"/>
                    <a:pt x="90" y="111"/>
                    <a:pt x="91" y="111"/>
                  </a:cubicBezTo>
                  <a:close/>
                  <a:moveTo>
                    <a:pt x="157" y="243"/>
                  </a:moveTo>
                  <a:cubicBezTo>
                    <a:pt x="157" y="243"/>
                    <a:pt x="158" y="242"/>
                    <a:pt x="158" y="242"/>
                  </a:cubicBezTo>
                  <a:cubicBezTo>
                    <a:pt x="157" y="240"/>
                    <a:pt x="157" y="239"/>
                    <a:pt x="155" y="237"/>
                  </a:cubicBezTo>
                  <a:cubicBezTo>
                    <a:pt x="155" y="238"/>
                    <a:pt x="155" y="238"/>
                    <a:pt x="155" y="238"/>
                  </a:cubicBezTo>
                  <a:cubicBezTo>
                    <a:pt x="154" y="239"/>
                    <a:pt x="154" y="239"/>
                    <a:pt x="154" y="239"/>
                  </a:cubicBezTo>
                  <a:cubicBezTo>
                    <a:pt x="155" y="241"/>
                    <a:pt x="156" y="242"/>
                    <a:pt x="157" y="243"/>
                  </a:cubicBezTo>
                  <a:close/>
                  <a:moveTo>
                    <a:pt x="166" y="249"/>
                  </a:moveTo>
                  <a:cubicBezTo>
                    <a:pt x="166" y="249"/>
                    <a:pt x="166" y="249"/>
                    <a:pt x="166" y="249"/>
                  </a:cubicBezTo>
                  <a:cubicBezTo>
                    <a:pt x="165" y="249"/>
                    <a:pt x="163" y="249"/>
                    <a:pt x="162" y="249"/>
                  </a:cubicBezTo>
                  <a:cubicBezTo>
                    <a:pt x="162" y="249"/>
                    <a:pt x="162" y="249"/>
                    <a:pt x="162" y="249"/>
                  </a:cubicBezTo>
                  <a:cubicBezTo>
                    <a:pt x="161" y="249"/>
                    <a:pt x="161" y="250"/>
                    <a:pt x="160" y="251"/>
                  </a:cubicBezTo>
                  <a:cubicBezTo>
                    <a:pt x="161" y="251"/>
                    <a:pt x="162" y="251"/>
                    <a:pt x="163" y="251"/>
                  </a:cubicBezTo>
                  <a:cubicBezTo>
                    <a:pt x="163" y="252"/>
                    <a:pt x="163" y="252"/>
                    <a:pt x="164" y="251"/>
                  </a:cubicBezTo>
                  <a:cubicBezTo>
                    <a:pt x="164" y="251"/>
                    <a:pt x="165" y="250"/>
                    <a:pt x="166" y="249"/>
                  </a:cubicBezTo>
                  <a:cubicBezTo>
                    <a:pt x="166" y="249"/>
                    <a:pt x="166" y="249"/>
                    <a:pt x="166" y="249"/>
                  </a:cubicBezTo>
                  <a:close/>
                  <a:moveTo>
                    <a:pt x="151" y="221"/>
                  </a:moveTo>
                  <a:cubicBezTo>
                    <a:pt x="150" y="218"/>
                    <a:pt x="149" y="216"/>
                    <a:pt x="148" y="214"/>
                  </a:cubicBezTo>
                  <a:cubicBezTo>
                    <a:pt x="147" y="215"/>
                    <a:pt x="147" y="215"/>
                    <a:pt x="147" y="216"/>
                  </a:cubicBezTo>
                  <a:cubicBezTo>
                    <a:pt x="147" y="216"/>
                    <a:pt x="147" y="216"/>
                    <a:pt x="147" y="217"/>
                  </a:cubicBezTo>
                  <a:cubicBezTo>
                    <a:pt x="148" y="218"/>
                    <a:pt x="148" y="219"/>
                    <a:pt x="149" y="221"/>
                  </a:cubicBezTo>
                  <a:cubicBezTo>
                    <a:pt x="149" y="221"/>
                    <a:pt x="149" y="221"/>
                    <a:pt x="149" y="221"/>
                  </a:cubicBezTo>
                  <a:cubicBezTo>
                    <a:pt x="150" y="221"/>
                    <a:pt x="150" y="221"/>
                    <a:pt x="151" y="221"/>
                  </a:cubicBezTo>
                  <a:close/>
                  <a:moveTo>
                    <a:pt x="81" y="87"/>
                  </a:moveTo>
                  <a:cubicBezTo>
                    <a:pt x="81" y="87"/>
                    <a:pt x="80" y="87"/>
                    <a:pt x="80" y="86"/>
                  </a:cubicBezTo>
                  <a:cubicBezTo>
                    <a:pt x="79" y="86"/>
                    <a:pt x="79" y="86"/>
                    <a:pt x="77" y="86"/>
                  </a:cubicBezTo>
                  <a:cubicBezTo>
                    <a:pt x="77" y="86"/>
                    <a:pt x="76" y="87"/>
                    <a:pt x="75" y="87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8" y="88"/>
                    <a:pt x="79" y="88"/>
                    <a:pt x="80" y="88"/>
                  </a:cubicBezTo>
                  <a:cubicBezTo>
                    <a:pt x="80" y="88"/>
                    <a:pt x="81" y="87"/>
                    <a:pt x="81" y="87"/>
                  </a:cubicBezTo>
                  <a:close/>
                  <a:moveTo>
                    <a:pt x="110" y="60"/>
                  </a:moveTo>
                  <a:cubicBezTo>
                    <a:pt x="110" y="59"/>
                    <a:pt x="109" y="57"/>
                    <a:pt x="109" y="55"/>
                  </a:cubicBezTo>
                  <a:cubicBezTo>
                    <a:pt x="108" y="55"/>
                    <a:pt x="108" y="56"/>
                    <a:pt x="108" y="56"/>
                  </a:cubicBezTo>
                  <a:cubicBezTo>
                    <a:pt x="108" y="57"/>
                    <a:pt x="108" y="58"/>
                    <a:pt x="108" y="59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7" y="60"/>
                    <a:pt x="107" y="60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60"/>
                    <a:pt x="106" y="60"/>
                  </a:cubicBezTo>
                  <a:cubicBezTo>
                    <a:pt x="107" y="60"/>
                    <a:pt x="107" y="61"/>
                    <a:pt x="108" y="62"/>
                  </a:cubicBezTo>
                  <a:cubicBezTo>
                    <a:pt x="109" y="61"/>
                    <a:pt x="109" y="61"/>
                    <a:pt x="110" y="60"/>
                  </a:cubicBezTo>
                  <a:close/>
                  <a:moveTo>
                    <a:pt x="165" y="252"/>
                  </a:moveTo>
                  <a:cubicBezTo>
                    <a:pt x="167" y="253"/>
                    <a:pt x="169" y="253"/>
                    <a:pt x="170" y="253"/>
                  </a:cubicBezTo>
                  <a:cubicBezTo>
                    <a:pt x="170" y="252"/>
                    <a:pt x="171" y="252"/>
                    <a:pt x="171" y="251"/>
                  </a:cubicBezTo>
                  <a:cubicBezTo>
                    <a:pt x="170" y="251"/>
                    <a:pt x="169" y="250"/>
                    <a:pt x="168" y="250"/>
                  </a:cubicBezTo>
                  <a:cubicBezTo>
                    <a:pt x="167" y="251"/>
                    <a:pt x="166" y="251"/>
                    <a:pt x="165" y="252"/>
                  </a:cubicBezTo>
                  <a:close/>
                  <a:moveTo>
                    <a:pt x="150" y="243"/>
                  </a:moveTo>
                  <a:cubicBezTo>
                    <a:pt x="151" y="241"/>
                    <a:pt x="151" y="240"/>
                    <a:pt x="152" y="239"/>
                  </a:cubicBezTo>
                  <a:cubicBezTo>
                    <a:pt x="152" y="239"/>
                    <a:pt x="152" y="239"/>
                    <a:pt x="152" y="239"/>
                  </a:cubicBezTo>
                  <a:cubicBezTo>
                    <a:pt x="152" y="238"/>
                    <a:pt x="151" y="238"/>
                    <a:pt x="151" y="237"/>
                  </a:cubicBezTo>
                  <a:cubicBezTo>
                    <a:pt x="150" y="238"/>
                    <a:pt x="149" y="238"/>
                    <a:pt x="148" y="239"/>
                  </a:cubicBezTo>
                  <a:cubicBezTo>
                    <a:pt x="149" y="240"/>
                    <a:pt x="149" y="241"/>
                    <a:pt x="150" y="243"/>
                  </a:cubicBezTo>
                  <a:close/>
                  <a:moveTo>
                    <a:pt x="5" y="152"/>
                  </a:moveTo>
                  <a:cubicBezTo>
                    <a:pt x="5" y="154"/>
                    <a:pt x="5" y="157"/>
                    <a:pt x="5" y="159"/>
                  </a:cubicBezTo>
                  <a:cubicBezTo>
                    <a:pt x="6" y="159"/>
                    <a:pt x="7" y="158"/>
                    <a:pt x="8" y="157"/>
                  </a:cubicBezTo>
                  <a:cubicBezTo>
                    <a:pt x="7" y="157"/>
                    <a:pt x="6" y="157"/>
                    <a:pt x="6" y="156"/>
                  </a:cubicBezTo>
                  <a:cubicBezTo>
                    <a:pt x="6" y="155"/>
                    <a:pt x="6" y="154"/>
                    <a:pt x="6" y="153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5" y="152"/>
                    <a:pt x="5" y="152"/>
                  </a:cubicBezTo>
                  <a:close/>
                  <a:moveTo>
                    <a:pt x="8" y="34"/>
                  </a:moveTo>
                  <a:cubicBezTo>
                    <a:pt x="9" y="36"/>
                    <a:pt x="9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39"/>
                    <a:pt x="11" y="38"/>
                    <a:pt x="11" y="36"/>
                  </a:cubicBezTo>
                  <a:cubicBezTo>
                    <a:pt x="10" y="35"/>
                    <a:pt x="10" y="34"/>
                    <a:pt x="10" y="33"/>
                  </a:cubicBezTo>
                  <a:cubicBezTo>
                    <a:pt x="10" y="34"/>
                    <a:pt x="9" y="34"/>
                    <a:pt x="8" y="34"/>
                  </a:cubicBezTo>
                  <a:close/>
                  <a:moveTo>
                    <a:pt x="97" y="76"/>
                  </a:moveTo>
                  <a:cubicBezTo>
                    <a:pt x="99" y="76"/>
                    <a:pt x="99" y="74"/>
                    <a:pt x="101" y="73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99" y="72"/>
                  </a:cubicBezTo>
                  <a:cubicBezTo>
                    <a:pt x="98" y="73"/>
                    <a:pt x="97" y="74"/>
                    <a:pt x="96" y="75"/>
                  </a:cubicBezTo>
                  <a:cubicBezTo>
                    <a:pt x="96" y="75"/>
                    <a:pt x="97" y="76"/>
                    <a:pt x="97" y="76"/>
                  </a:cubicBezTo>
                  <a:close/>
                  <a:moveTo>
                    <a:pt x="162" y="149"/>
                  </a:moveTo>
                  <a:cubicBezTo>
                    <a:pt x="161" y="150"/>
                    <a:pt x="160" y="151"/>
                    <a:pt x="159" y="152"/>
                  </a:cubicBezTo>
                  <a:cubicBezTo>
                    <a:pt x="158" y="153"/>
                    <a:pt x="158" y="154"/>
                    <a:pt x="158" y="155"/>
                  </a:cubicBezTo>
                  <a:cubicBezTo>
                    <a:pt x="160" y="153"/>
                    <a:pt x="161" y="152"/>
                    <a:pt x="163" y="150"/>
                  </a:cubicBezTo>
                  <a:cubicBezTo>
                    <a:pt x="163" y="150"/>
                    <a:pt x="162" y="149"/>
                    <a:pt x="162" y="149"/>
                  </a:cubicBezTo>
                  <a:close/>
                  <a:moveTo>
                    <a:pt x="127" y="161"/>
                  </a:moveTo>
                  <a:cubicBezTo>
                    <a:pt x="126" y="161"/>
                    <a:pt x="126" y="162"/>
                    <a:pt x="125" y="162"/>
                  </a:cubicBezTo>
                  <a:cubicBezTo>
                    <a:pt x="125" y="162"/>
                    <a:pt x="124" y="162"/>
                    <a:pt x="123" y="163"/>
                  </a:cubicBezTo>
                  <a:cubicBezTo>
                    <a:pt x="123" y="163"/>
                    <a:pt x="124" y="164"/>
                    <a:pt x="124" y="164"/>
                  </a:cubicBezTo>
                  <a:cubicBezTo>
                    <a:pt x="125" y="164"/>
                    <a:pt x="126" y="164"/>
                    <a:pt x="127" y="165"/>
                  </a:cubicBezTo>
                  <a:cubicBezTo>
                    <a:pt x="127" y="164"/>
                    <a:pt x="128" y="163"/>
                    <a:pt x="128" y="163"/>
                  </a:cubicBezTo>
                  <a:cubicBezTo>
                    <a:pt x="128" y="162"/>
                    <a:pt x="127" y="161"/>
                    <a:pt x="127" y="161"/>
                  </a:cubicBezTo>
                  <a:close/>
                  <a:moveTo>
                    <a:pt x="105" y="176"/>
                  </a:moveTo>
                  <a:cubicBezTo>
                    <a:pt x="106" y="176"/>
                    <a:pt x="106" y="175"/>
                    <a:pt x="107" y="174"/>
                  </a:cubicBezTo>
                  <a:cubicBezTo>
                    <a:pt x="106" y="173"/>
                    <a:pt x="104" y="171"/>
                    <a:pt x="103" y="170"/>
                  </a:cubicBezTo>
                  <a:cubicBezTo>
                    <a:pt x="102" y="170"/>
                    <a:pt x="103" y="170"/>
                    <a:pt x="103" y="171"/>
                  </a:cubicBezTo>
                  <a:cubicBezTo>
                    <a:pt x="103" y="172"/>
                    <a:pt x="104" y="174"/>
                    <a:pt x="105" y="176"/>
                  </a:cubicBezTo>
                  <a:cubicBezTo>
                    <a:pt x="105" y="176"/>
                    <a:pt x="105" y="176"/>
                    <a:pt x="105" y="176"/>
                  </a:cubicBezTo>
                  <a:close/>
                  <a:moveTo>
                    <a:pt x="35" y="54"/>
                  </a:moveTo>
                  <a:cubicBezTo>
                    <a:pt x="36" y="50"/>
                    <a:pt x="36" y="42"/>
                    <a:pt x="36" y="41"/>
                  </a:cubicBezTo>
                  <a:cubicBezTo>
                    <a:pt x="35" y="42"/>
                    <a:pt x="35" y="42"/>
                    <a:pt x="35" y="43"/>
                  </a:cubicBezTo>
                  <a:cubicBezTo>
                    <a:pt x="35" y="46"/>
                    <a:pt x="35" y="50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lose/>
                  <a:moveTo>
                    <a:pt x="25" y="20"/>
                  </a:moveTo>
                  <a:cubicBezTo>
                    <a:pt x="26" y="20"/>
                    <a:pt x="27" y="19"/>
                    <a:pt x="28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5" y="16"/>
                    <a:pt x="24" y="16"/>
                    <a:pt x="24" y="17"/>
                  </a:cubicBezTo>
                  <a:cubicBezTo>
                    <a:pt x="25" y="18"/>
                    <a:pt x="25" y="19"/>
                    <a:pt x="25" y="20"/>
                  </a:cubicBezTo>
                  <a:close/>
                  <a:moveTo>
                    <a:pt x="72" y="26"/>
                  </a:moveTo>
                  <a:cubicBezTo>
                    <a:pt x="73" y="26"/>
                    <a:pt x="73" y="25"/>
                    <a:pt x="74" y="24"/>
                  </a:cubicBezTo>
                  <a:cubicBezTo>
                    <a:pt x="73" y="24"/>
                    <a:pt x="72" y="24"/>
                    <a:pt x="71" y="23"/>
                  </a:cubicBezTo>
                  <a:cubicBezTo>
                    <a:pt x="71" y="23"/>
                    <a:pt x="70" y="23"/>
                    <a:pt x="70" y="23"/>
                  </a:cubicBezTo>
                  <a:cubicBezTo>
                    <a:pt x="69" y="24"/>
                    <a:pt x="69" y="24"/>
                    <a:pt x="68" y="25"/>
                  </a:cubicBezTo>
                  <a:cubicBezTo>
                    <a:pt x="69" y="25"/>
                    <a:pt x="71" y="26"/>
                    <a:pt x="72" y="26"/>
                  </a:cubicBezTo>
                  <a:close/>
                  <a:moveTo>
                    <a:pt x="107" y="211"/>
                  </a:moveTo>
                  <a:cubicBezTo>
                    <a:pt x="106" y="210"/>
                    <a:pt x="106" y="210"/>
                    <a:pt x="106" y="210"/>
                  </a:cubicBezTo>
                  <a:cubicBezTo>
                    <a:pt x="105" y="210"/>
                    <a:pt x="104" y="210"/>
                    <a:pt x="103" y="209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03" y="212"/>
                    <a:pt x="104" y="213"/>
                    <a:pt x="105" y="214"/>
                  </a:cubicBezTo>
                  <a:cubicBezTo>
                    <a:pt x="106" y="213"/>
                    <a:pt x="106" y="212"/>
                    <a:pt x="107" y="211"/>
                  </a:cubicBezTo>
                  <a:close/>
                  <a:moveTo>
                    <a:pt x="81" y="232"/>
                  </a:moveTo>
                  <a:cubicBezTo>
                    <a:pt x="83" y="233"/>
                    <a:pt x="84" y="233"/>
                    <a:pt x="86" y="234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5" y="232"/>
                    <a:pt x="85" y="230"/>
                    <a:pt x="84" y="230"/>
                  </a:cubicBezTo>
                  <a:cubicBezTo>
                    <a:pt x="83" y="231"/>
                    <a:pt x="82" y="231"/>
                    <a:pt x="81" y="232"/>
                  </a:cubicBezTo>
                  <a:close/>
                  <a:moveTo>
                    <a:pt x="11" y="133"/>
                  </a:moveTo>
                  <a:cubicBezTo>
                    <a:pt x="11" y="133"/>
                    <a:pt x="11" y="134"/>
                    <a:pt x="11" y="13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3" y="133"/>
                    <a:pt x="13" y="132"/>
                    <a:pt x="13" y="132"/>
                  </a:cubicBezTo>
                  <a:cubicBezTo>
                    <a:pt x="13" y="131"/>
                    <a:pt x="13" y="130"/>
                    <a:pt x="13" y="128"/>
                  </a:cubicBezTo>
                  <a:cubicBezTo>
                    <a:pt x="13" y="128"/>
                    <a:pt x="13" y="128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9"/>
                  </a:cubicBezTo>
                  <a:cubicBezTo>
                    <a:pt x="11" y="130"/>
                    <a:pt x="11" y="132"/>
                    <a:pt x="11" y="133"/>
                  </a:cubicBezTo>
                  <a:close/>
                  <a:moveTo>
                    <a:pt x="80" y="14"/>
                  </a:moveTo>
                  <a:cubicBezTo>
                    <a:pt x="80" y="14"/>
                    <a:pt x="80" y="14"/>
                    <a:pt x="81" y="14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2"/>
                    <a:pt x="81" y="11"/>
                    <a:pt x="81" y="10"/>
                  </a:cubicBezTo>
                  <a:cubicBezTo>
                    <a:pt x="80" y="10"/>
                    <a:pt x="79" y="9"/>
                    <a:pt x="78" y="9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79" y="13"/>
                    <a:pt x="80" y="14"/>
                  </a:cubicBezTo>
                  <a:close/>
                  <a:moveTo>
                    <a:pt x="34" y="99"/>
                  </a:moveTo>
                  <a:cubicBezTo>
                    <a:pt x="33" y="99"/>
                    <a:pt x="33" y="100"/>
                    <a:pt x="33" y="100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3" y="103"/>
                    <a:pt x="33" y="105"/>
                    <a:pt x="32" y="106"/>
                  </a:cubicBezTo>
                  <a:cubicBezTo>
                    <a:pt x="32" y="107"/>
                    <a:pt x="32" y="107"/>
                    <a:pt x="33" y="107"/>
                  </a:cubicBezTo>
                  <a:cubicBezTo>
                    <a:pt x="33" y="107"/>
                    <a:pt x="33" y="107"/>
                    <a:pt x="34" y="107"/>
                  </a:cubicBezTo>
                  <a:cubicBezTo>
                    <a:pt x="34" y="104"/>
                    <a:pt x="34" y="101"/>
                    <a:pt x="34" y="99"/>
                  </a:cubicBezTo>
                  <a:close/>
                  <a:moveTo>
                    <a:pt x="184" y="125"/>
                  </a:moveTo>
                  <a:cubicBezTo>
                    <a:pt x="184" y="125"/>
                    <a:pt x="184" y="125"/>
                    <a:pt x="184" y="125"/>
                  </a:cubicBezTo>
                  <a:cubicBezTo>
                    <a:pt x="179" y="125"/>
                    <a:pt x="173" y="125"/>
                    <a:pt x="167" y="125"/>
                  </a:cubicBezTo>
                  <a:cubicBezTo>
                    <a:pt x="169" y="126"/>
                    <a:pt x="170" y="126"/>
                    <a:pt x="171" y="126"/>
                  </a:cubicBezTo>
                  <a:cubicBezTo>
                    <a:pt x="172" y="126"/>
                    <a:pt x="172" y="126"/>
                    <a:pt x="173" y="126"/>
                  </a:cubicBezTo>
                  <a:cubicBezTo>
                    <a:pt x="177" y="126"/>
                    <a:pt x="180" y="126"/>
                    <a:pt x="184" y="125"/>
                  </a:cubicBezTo>
                  <a:close/>
                  <a:moveTo>
                    <a:pt x="102" y="139"/>
                  </a:moveTo>
                  <a:cubicBezTo>
                    <a:pt x="102" y="141"/>
                    <a:pt x="103" y="142"/>
                    <a:pt x="103" y="143"/>
                  </a:cubicBezTo>
                  <a:cubicBezTo>
                    <a:pt x="104" y="143"/>
                    <a:pt x="104" y="142"/>
                    <a:pt x="105" y="142"/>
                  </a:cubicBezTo>
                  <a:cubicBezTo>
                    <a:pt x="104" y="140"/>
                    <a:pt x="104" y="139"/>
                    <a:pt x="103" y="138"/>
                  </a:cubicBezTo>
                  <a:cubicBezTo>
                    <a:pt x="102" y="138"/>
                    <a:pt x="102" y="139"/>
                    <a:pt x="102" y="139"/>
                  </a:cubicBezTo>
                  <a:close/>
                  <a:moveTo>
                    <a:pt x="11" y="150"/>
                  </a:moveTo>
                  <a:cubicBezTo>
                    <a:pt x="10" y="150"/>
                    <a:pt x="10" y="151"/>
                    <a:pt x="10" y="151"/>
                  </a:cubicBezTo>
                  <a:cubicBezTo>
                    <a:pt x="10" y="152"/>
                    <a:pt x="10" y="153"/>
                    <a:pt x="9" y="154"/>
                  </a:cubicBezTo>
                  <a:cubicBezTo>
                    <a:pt x="9" y="155"/>
                    <a:pt x="9" y="156"/>
                    <a:pt x="9" y="157"/>
                  </a:cubicBezTo>
                  <a:cubicBezTo>
                    <a:pt x="10" y="156"/>
                    <a:pt x="10" y="156"/>
                    <a:pt x="11" y="155"/>
                  </a:cubicBezTo>
                  <a:cubicBezTo>
                    <a:pt x="11" y="154"/>
                    <a:pt x="11" y="152"/>
                    <a:pt x="11" y="150"/>
                  </a:cubicBezTo>
                  <a:close/>
                  <a:moveTo>
                    <a:pt x="20" y="93"/>
                  </a:moveTo>
                  <a:cubicBezTo>
                    <a:pt x="20" y="92"/>
                    <a:pt x="20" y="90"/>
                    <a:pt x="20" y="89"/>
                  </a:cubicBezTo>
                  <a:cubicBezTo>
                    <a:pt x="19" y="90"/>
                    <a:pt x="18" y="90"/>
                    <a:pt x="17" y="91"/>
                  </a:cubicBezTo>
                  <a:cubicBezTo>
                    <a:pt x="18" y="92"/>
                    <a:pt x="18" y="93"/>
                    <a:pt x="18" y="94"/>
                  </a:cubicBezTo>
                  <a:cubicBezTo>
                    <a:pt x="18" y="94"/>
                    <a:pt x="19" y="93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lose/>
                  <a:moveTo>
                    <a:pt x="103" y="119"/>
                  </a:moveTo>
                  <a:cubicBezTo>
                    <a:pt x="102" y="115"/>
                    <a:pt x="94" y="104"/>
                    <a:pt x="91" y="102"/>
                  </a:cubicBezTo>
                  <a:cubicBezTo>
                    <a:pt x="96" y="107"/>
                    <a:pt x="99" y="113"/>
                    <a:pt x="103" y="119"/>
                  </a:cubicBezTo>
                  <a:close/>
                  <a:moveTo>
                    <a:pt x="17" y="160"/>
                  </a:moveTo>
                  <a:cubicBezTo>
                    <a:pt x="18" y="160"/>
                    <a:pt x="18" y="160"/>
                    <a:pt x="18" y="160"/>
                  </a:cubicBezTo>
                  <a:cubicBezTo>
                    <a:pt x="19" y="160"/>
                    <a:pt x="21" y="161"/>
                    <a:pt x="23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4" y="160"/>
                    <a:pt x="24" y="160"/>
                    <a:pt x="25" y="159"/>
                  </a:cubicBezTo>
                  <a:cubicBezTo>
                    <a:pt x="24" y="159"/>
                    <a:pt x="23" y="159"/>
                    <a:pt x="23" y="159"/>
                  </a:cubicBezTo>
                  <a:cubicBezTo>
                    <a:pt x="23" y="159"/>
                    <a:pt x="22" y="159"/>
                    <a:pt x="22" y="159"/>
                  </a:cubicBezTo>
                  <a:cubicBezTo>
                    <a:pt x="21" y="159"/>
                    <a:pt x="19" y="160"/>
                    <a:pt x="17" y="160"/>
                  </a:cubicBezTo>
                  <a:close/>
                  <a:moveTo>
                    <a:pt x="88" y="246"/>
                  </a:moveTo>
                  <a:cubicBezTo>
                    <a:pt x="88" y="245"/>
                    <a:pt x="89" y="245"/>
                    <a:pt x="89" y="244"/>
                  </a:cubicBezTo>
                  <a:cubicBezTo>
                    <a:pt x="88" y="243"/>
                    <a:pt x="88" y="243"/>
                    <a:pt x="87" y="242"/>
                  </a:cubicBezTo>
                  <a:cubicBezTo>
                    <a:pt x="87" y="243"/>
                    <a:pt x="86" y="244"/>
                    <a:pt x="86" y="245"/>
                  </a:cubicBezTo>
                  <a:cubicBezTo>
                    <a:pt x="85" y="245"/>
                    <a:pt x="86" y="246"/>
                    <a:pt x="86" y="246"/>
                  </a:cubicBezTo>
                  <a:cubicBezTo>
                    <a:pt x="87" y="246"/>
                    <a:pt x="87" y="246"/>
                    <a:pt x="88" y="246"/>
                  </a:cubicBezTo>
                  <a:close/>
                  <a:moveTo>
                    <a:pt x="148" y="232"/>
                  </a:moveTo>
                  <a:cubicBezTo>
                    <a:pt x="147" y="233"/>
                    <a:pt x="147" y="233"/>
                    <a:pt x="147" y="234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5"/>
                    <a:pt x="147" y="236"/>
                    <a:pt x="148" y="237"/>
                  </a:cubicBezTo>
                  <a:cubicBezTo>
                    <a:pt x="148" y="236"/>
                    <a:pt x="149" y="236"/>
                    <a:pt x="150" y="235"/>
                  </a:cubicBezTo>
                  <a:cubicBezTo>
                    <a:pt x="149" y="234"/>
                    <a:pt x="149" y="233"/>
                    <a:pt x="148" y="233"/>
                  </a:cubicBezTo>
                  <a:cubicBezTo>
                    <a:pt x="148" y="232"/>
                    <a:pt x="148" y="232"/>
                    <a:pt x="148" y="232"/>
                  </a:cubicBezTo>
                  <a:close/>
                  <a:moveTo>
                    <a:pt x="11" y="48"/>
                  </a:moveTo>
                  <a:cubicBezTo>
                    <a:pt x="11" y="47"/>
                    <a:pt x="11" y="45"/>
                    <a:pt x="11" y="43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4"/>
                    <a:pt x="9" y="45"/>
                    <a:pt x="9" y="47"/>
                  </a:cubicBezTo>
                  <a:cubicBezTo>
                    <a:pt x="10" y="47"/>
                    <a:pt x="11" y="47"/>
                    <a:pt x="11" y="48"/>
                  </a:cubicBezTo>
                  <a:close/>
                  <a:moveTo>
                    <a:pt x="64" y="21"/>
                  </a:moveTo>
                  <a:cubicBezTo>
                    <a:pt x="64" y="19"/>
                    <a:pt x="63" y="19"/>
                    <a:pt x="62" y="18"/>
                  </a:cubicBezTo>
                  <a:cubicBezTo>
                    <a:pt x="62" y="18"/>
                    <a:pt x="62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0" y="19"/>
                    <a:pt x="60" y="19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61" y="21"/>
                    <a:pt x="62" y="21"/>
                    <a:pt x="64" y="21"/>
                  </a:cubicBezTo>
                  <a:close/>
                  <a:moveTo>
                    <a:pt x="16" y="132"/>
                  </a:moveTo>
                  <a:cubicBezTo>
                    <a:pt x="16" y="133"/>
                    <a:pt x="15" y="133"/>
                    <a:pt x="15" y="133"/>
                  </a:cubicBezTo>
                  <a:cubicBezTo>
                    <a:pt x="15" y="133"/>
                    <a:pt x="15" y="133"/>
                    <a:pt x="15" y="134"/>
                  </a:cubicBezTo>
                  <a:cubicBezTo>
                    <a:pt x="15" y="135"/>
                    <a:pt x="15" y="136"/>
                    <a:pt x="15" y="137"/>
                  </a:cubicBezTo>
                  <a:cubicBezTo>
                    <a:pt x="15" y="136"/>
                    <a:pt x="16" y="136"/>
                    <a:pt x="17" y="136"/>
                  </a:cubicBezTo>
                  <a:cubicBezTo>
                    <a:pt x="17" y="134"/>
                    <a:pt x="17" y="133"/>
                    <a:pt x="16" y="132"/>
                  </a:cubicBezTo>
                  <a:close/>
                  <a:moveTo>
                    <a:pt x="101" y="134"/>
                  </a:moveTo>
                  <a:cubicBezTo>
                    <a:pt x="100" y="132"/>
                    <a:pt x="99" y="131"/>
                    <a:pt x="98" y="129"/>
                  </a:cubicBezTo>
                  <a:cubicBezTo>
                    <a:pt x="97" y="130"/>
                    <a:pt x="97" y="130"/>
                    <a:pt x="98" y="131"/>
                  </a:cubicBezTo>
                  <a:cubicBezTo>
                    <a:pt x="98" y="132"/>
                    <a:pt x="98" y="132"/>
                    <a:pt x="99" y="133"/>
                  </a:cubicBezTo>
                  <a:cubicBezTo>
                    <a:pt x="99" y="134"/>
                    <a:pt x="99" y="134"/>
                    <a:pt x="100" y="135"/>
                  </a:cubicBezTo>
                  <a:cubicBezTo>
                    <a:pt x="100" y="135"/>
                    <a:pt x="101" y="134"/>
                    <a:pt x="101" y="134"/>
                  </a:cubicBezTo>
                  <a:close/>
                  <a:moveTo>
                    <a:pt x="73" y="98"/>
                  </a:moveTo>
                  <a:cubicBezTo>
                    <a:pt x="72" y="98"/>
                    <a:pt x="72" y="99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101"/>
                    <a:pt x="72" y="102"/>
                    <a:pt x="72" y="102"/>
                  </a:cubicBezTo>
                  <a:cubicBezTo>
                    <a:pt x="73" y="102"/>
                    <a:pt x="74" y="101"/>
                    <a:pt x="75" y="101"/>
                  </a:cubicBezTo>
                  <a:cubicBezTo>
                    <a:pt x="74" y="100"/>
                    <a:pt x="73" y="99"/>
                    <a:pt x="73" y="98"/>
                  </a:cubicBezTo>
                  <a:close/>
                  <a:moveTo>
                    <a:pt x="104" y="198"/>
                  </a:moveTo>
                  <a:cubicBezTo>
                    <a:pt x="104" y="197"/>
                    <a:pt x="103" y="197"/>
                    <a:pt x="103" y="196"/>
                  </a:cubicBezTo>
                  <a:cubicBezTo>
                    <a:pt x="102" y="198"/>
                    <a:pt x="101" y="199"/>
                    <a:pt x="100" y="200"/>
                  </a:cubicBezTo>
                  <a:cubicBezTo>
                    <a:pt x="100" y="201"/>
                    <a:pt x="101" y="201"/>
                    <a:pt x="102" y="201"/>
                  </a:cubicBezTo>
                  <a:cubicBezTo>
                    <a:pt x="103" y="200"/>
                    <a:pt x="103" y="199"/>
                    <a:pt x="104" y="198"/>
                  </a:cubicBezTo>
                  <a:close/>
                  <a:moveTo>
                    <a:pt x="115" y="33"/>
                  </a:moveTo>
                  <a:cubicBezTo>
                    <a:pt x="114" y="31"/>
                    <a:pt x="112" y="29"/>
                    <a:pt x="111" y="27"/>
                  </a:cubicBezTo>
                  <a:cubicBezTo>
                    <a:pt x="111" y="27"/>
                    <a:pt x="110" y="27"/>
                    <a:pt x="110" y="27"/>
                  </a:cubicBezTo>
                  <a:cubicBezTo>
                    <a:pt x="111" y="29"/>
                    <a:pt x="112" y="31"/>
                    <a:pt x="113" y="33"/>
                  </a:cubicBezTo>
                  <a:cubicBezTo>
                    <a:pt x="113" y="33"/>
                    <a:pt x="114" y="33"/>
                    <a:pt x="115" y="33"/>
                  </a:cubicBezTo>
                  <a:close/>
                  <a:moveTo>
                    <a:pt x="189" y="127"/>
                  </a:moveTo>
                  <a:cubicBezTo>
                    <a:pt x="188" y="127"/>
                    <a:pt x="188" y="127"/>
                    <a:pt x="188" y="128"/>
                  </a:cubicBezTo>
                  <a:cubicBezTo>
                    <a:pt x="187" y="128"/>
                    <a:pt x="187" y="129"/>
                    <a:pt x="186" y="129"/>
                  </a:cubicBezTo>
                  <a:cubicBezTo>
                    <a:pt x="185" y="130"/>
                    <a:pt x="185" y="131"/>
                    <a:pt x="184" y="132"/>
                  </a:cubicBezTo>
                  <a:cubicBezTo>
                    <a:pt x="184" y="132"/>
                    <a:pt x="185" y="132"/>
                    <a:pt x="185" y="132"/>
                  </a:cubicBezTo>
                  <a:cubicBezTo>
                    <a:pt x="186" y="131"/>
                    <a:pt x="188" y="129"/>
                    <a:pt x="189" y="127"/>
                  </a:cubicBezTo>
                  <a:close/>
                  <a:moveTo>
                    <a:pt x="99" y="213"/>
                  </a:moveTo>
                  <a:cubicBezTo>
                    <a:pt x="99" y="214"/>
                    <a:pt x="100" y="214"/>
                    <a:pt x="100" y="215"/>
                  </a:cubicBezTo>
                  <a:cubicBezTo>
                    <a:pt x="101" y="216"/>
                    <a:pt x="102" y="216"/>
                    <a:pt x="103" y="216"/>
                  </a:cubicBezTo>
                  <a:cubicBezTo>
                    <a:pt x="103" y="216"/>
                    <a:pt x="104" y="216"/>
                    <a:pt x="103" y="216"/>
                  </a:cubicBezTo>
                  <a:cubicBezTo>
                    <a:pt x="103" y="215"/>
                    <a:pt x="103" y="215"/>
                    <a:pt x="103" y="215"/>
                  </a:cubicBezTo>
                  <a:cubicBezTo>
                    <a:pt x="102" y="214"/>
                    <a:pt x="101" y="213"/>
                    <a:pt x="99" y="212"/>
                  </a:cubicBezTo>
                  <a:cubicBezTo>
                    <a:pt x="99" y="212"/>
                    <a:pt x="99" y="213"/>
                    <a:pt x="99" y="213"/>
                  </a:cubicBezTo>
                  <a:close/>
                  <a:moveTo>
                    <a:pt x="100" y="191"/>
                  </a:moveTo>
                  <a:cubicBezTo>
                    <a:pt x="100" y="191"/>
                    <a:pt x="101" y="191"/>
                    <a:pt x="101" y="191"/>
                  </a:cubicBezTo>
                  <a:cubicBezTo>
                    <a:pt x="101" y="192"/>
                    <a:pt x="101" y="192"/>
                    <a:pt x="102" y="193"/>
                  </a:cubicBezTo>
                  <a:cubicBezTo>
                    <a:pt x="102" y="193"/>
                    <a:pt x="102" y="193"/>
                    <a:pt x="102" y="193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3" y="191"/>
                    <a:pt x="103" y="190"/>
                    <a:pt x="103" y="189"/>
                  </a:cubicBezTo>
                  <a:cubicBezTo>
                    <a:pt x="103" y="189"/>
                    <a:pt x="102" y="188"/>
                    <a:pt x="102" y="188"/>
                  </a:cubicBezTo>
                  <a:cubicBezTo>
                    <a:pt x="101" y="189"/>
                    <a:pt x="100" y="190"/>
                    <a:pt x="100" y="191"/>
                  </a:cubicBezTo>
                  <a:close/>
                  <a:moveTo>
                    <a:pt x="62" y="260"/>
                  </a:moveTo>
                  <a:cubicBezTo>
                    <a:pt x="64" y="260"/>
                    <a:pt x="65" y="260"/>
                    <a:pt x="66" y="260"/>
                  </a:cubicBezTo>
                  <a:cubicBezTo>
                    <a:pt x="65" y="259"/>
                    <a:pt x="64" y="258"/>
                    <a:pt x="63" y="257"/>
                  </a:cubicBezTo>
                  <a:cubicBezTo>
                    <a:pt x="63" y="257"/>
                    <a:pt x="63" y="258"/>
                    <a:pt x="62" y="258"/>
                  </a:cubicBezTo>
                  <a:cubicBezTo>
                    <a:pt x="62" y="259"/>
                    <a:pt x="62" y="260"/>
                    <a:pt x="62" y="260"/>
                  </a:cubicBezTo>
                  <a:close/>
                  <a:moveTo>
                    <a:pt x="29" y="155"/>
                  </a:moveTo>
                  <a:cubicBezTo>
                    <a:pt x="29" y="153"/>
                    <a:pt x="28" y="151"/>
                    <a:pt x="28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7" y="151"/>
                    <a:pt x="27" y="153"/>
                    <a:pt x="28" y="155"/>
                  </a:cubicBezTo>
                  <a:cubicBezTo>
                    <a:pt x="28" y="155"/>
                    <a:pt x="28" y="155"/>
                    <a:pt x="29" y="155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21"/>
                    <a:pt x="11" y="122"/>
                  </a:cubicBezTo>
                  <a:cubicBezTo>
                    <a:pt x="13" y="121"/>
                    <a:pt x="13" y="121"/>
                    <a:pt x="13" y="120"/>
                  </a:cubicBezTo>
                  <a:cubicBezTo>
                    <a:pt x="13" y="119"/>
                    <a:pt x="13" y="119"/>
                    <a:pt x="13" y="118"/>
                  </a:cubicBezTo>
                  <a:cubicBezTo>
                    <a:pt x="13" y="118"/>
                    <a:pt x="13" y="117"/>
                    <a:pt x="13" y="116"/>
                  </a:cubicBezTo>
                  <a:cubicBezTo>
                    <a:pt x="12" y="117"/>
                    <a:pt x="12" y="117"/>
                    <a:pt x="11" y="117"/>
                  </a:cubicBezTo>
                  <a:close/>
                  <a:moveTo>
                    <a:pt x="11" y="108"/>
                  </a:moveTo>
                  <a:cubicBezTo>
                    <a:pt x="11" y="109"/>
                    <a:pt x="11" y="109"/>
                    <a:pt x="11" y="110"/>
                  </a:cubicBezTo>
                  <a:cubicBezTo>
                    <a:pt x="11" y="111"/>
                    <a:pt x="11" y="111"/>
                    <a:pt x="11" y="112"/>
                  </a:cubicBezTo>
                  <a:cubicBezTo>
                    <a:pt x="12" y="112"/>
                    <a:pt x="12" y="112"/>
                    <a:pt x="12" y="111"/>
                  </a:cubicBezTo>
                  <a:cubicBezTo>
                    <a:pt x="12" y="111"/>
                    <a:pt x="13" y="111"/>
                    <a:pt x="13" y="111"/>
                  </a:cubicBezTo>
                  <a:cubicBezTo>
                    <a:pt x="13" y="110"/>
                    <a:pt x="13" y="109"/>
                    <a:pt x="13" y="107"/>
                  </a:cubicBezTo>
                  <a:cubicBezTo>
                    <a:pt x="12" y="107"/>
                    <a:pt x="11" y="108"/>
                    <a:pt x="11" y="108"/>
                  </a:cubicBezTo>
                  <a:close/>
                  <a:moveTo>
                    <a:pt x="172" y="137"/>
                  </a:moveTo>
                  <a:cubicBezTo>
                    <a:pt x="173" y="135"/>
                    <a:pt x="175" y="135"/>
                    <a:pt x="176" y="133"/>
                  </a:cubicBezTo>
                  <a:cubicBezTo>
                    <a:pt x="175" y="133"/>
                    <a:pt x="174" y="132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2" y="135"/>
                    <a:pt x="172" y="135"/>
                    <a:pt x="172" y="137"/>
                  </a:cubicBezTo>
                  <a:close/>
                  <a:moveTo>
                    <a:pt x="27" y="77"/>
                  </a:moveTo>
                  <a:cubicBezTo>
                    <a:pt x="27" y="77"/>
                    <a:pt x="26" y="77"/>
                    <a:pt x="26" y="78"/>
                  </a:cubicBezTo>
                  <a:cubicBezTo>
                    <a:pt x="26" y="79"/>
                    <a:pt x="26" y="79"/>
                    <a:pt x="26" y="80"/>
                  </a:cubicBezTo>
                  <a:cubicBezTo>
                    <a:pt x="27" y="80"/>
                    <a:pt x="29" y="80"/>
                    <a:pt x="29" y="79"/>
                  </a:cubicBezTo>
                  <a:cubicBezTo>
                    <a:pt x="29" y="78"/>
                    <a:pt x="28" y="78"/>
                    <a:pt x="28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80" y="128"/>
                  </a:moveTo>
                  <a:cubicBezTo>
                    <a:pt x="81" y="130"/>
                    <a:pt x="82" y="132"/>
                    <a:pt x="83" y="132"/>
                  </a:cubicBezTo>
                  <a:cubicBezTo>
                    <a:pt x="83" y="132"/>
                    <a:pt x="83" y="132"/>
                    <a:pt x="83" y="131"/>
                  </a:cubicBezTo>
                  <a:cubicBezTo>
                    <a:pt x="83" y="130"/>
                    <a:pt x="82" y="130"/>
                    <a:pt x="82" y="129"/>
                  </a:cubicBezTo>
                  <a:cubicBezTo>
                    <a:pt x="82" y="129"/>
                    <a:pt x="82" y="128"/>
                    <a:pt x="83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7"/>
                    <a:pt x="81" y="128"/>
                    <a:pt x="80" y="128"/>
                  </a:cubicBezTo>
                  <a:close/>
                  <a:moveTo>
                    <a:pt x="110" y="164"/>
                  </a:moveTo>
                  <a:cubicBezTo>
                    <a:pt x="110" y="165"/>
                    <a:pt x="110" y="165"/>
                    <a:pt x="111" y="166"/>
                  </a:cubicBezTo>
                  <a:cubicBezTo>
                    <a:pt x="111" y="167"/>
                    <a:pt x="111" y="167"/>
                    <a:pt x="112" y="168"/>
                  </a:cubicBezTo>
                  <a:cubicBezTo>
                    <a:pt x="112" y="167"/>
                    <a:pt x="113" y="167"/>
                    <a:pt x="113" y="166"/>
                  </a:cubicBezTo>
                  <a:cubicBezTo>
                    <a:pt x="112" y="165"/>
                    <a:pt x="112" y="164"/>
                    <a:pt x="111" y="163"/>
                  </a:cubicBezTo>
                  <a:cubicBezTo>
                    <a:pt x="111" y="163"/>
                    <a:pt x="110" y="164"/>
                    <a:pt x="110" y="164"/>
                  </a:cubicBezTo>
                  <a:close/>
                  <a:moveTo>
                    <a:pt x="27" y="14"/>
                  </a:moveTo>
                  <a:cubicBezTo>
                    <a:pt x="27" y="15"/>
                    <a:pt x="28" y="16"/>
                    <a:pt x="30" y="16"/>
                  </a:cubicBezTo>
                  <a:cubicBezTo>
                    <a:pt x="30" y="15"/>
                    <a:pt x="31" y="15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9" y="14"/>
                    <a:pt x="28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36" y="139"/>
                  </a:moveTo>
                  <a:cubicBezTo>
                    <a:pt x="36" y="136"/>
                    <a:pt x="36" y="133"/>
                    <a:pt x="36" y="129"/>
                  </a:cubicBezTo>
                  <a:cubicBezTo>
                    <a:pt x="36" y="129"/>
                    <a:pt x="36" y="129"/>
                    <a:pt x="35" y="129"/>
                  </a:cubicBezTo>
                  <a:cubicBezTo>
                    <a:pt x="35" y="133"/>
                    <a:pt x="35" y="136"/>
                    <a:pt x="35" y="139"/>
                  </a:cubicBezTo>
                  <a:cubicBezTo>
                    <a:pt x="35" y="139"/>
                    <a:pt x="36" y="139"/>
                    <a:pt x="36" y="139"/>
                  </a:cubicBezTo>
                  <a:close/>
                  <a:moveTo>
                    <a:pt x="132" y="157"/>
                  </a:moveTo>
                  <a:cubicBezTo>
                    <a:pt x="133" y="156"/>
                    <a:pt x="133" y="155"/>
                    <a:pt x="134" y="155"/>
                  </a:cubicBezTo>
                  <a:cubicBezTo>
                    <a:pt x="135" y="153"/>
                    <a:pt x="136" y="152"/>
                    <a:pt x="137" y="151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5" y="152"/>
                    <a:pt x="133" y="154"/>
                    <a:pt x="131" y="156"/>
                  </a:cubicBezTo>
                  <a:cubicBezTo>
                    <a:pt x="132" y="156"/>
                    <a:pt x="132" y="156"/>
                    <a:pt x="132" y="157"/>
                  </a:cubicBezTo>
                  <a:close/>
                  <a:moveTo>
                    <a:pt x="28" y="55"/>
                  </a:moveTo>
                  <a:cubicBezTo>
                    <a:pt x="27" y="56"/>
                    <a:pt x="26" y="57"/>
                    <a:pt x="27" y="58"/>
                  </a:cubicBezTo>
                  <a:cubicBezTo>
                    <a:pt x="27" y="59"/>
                    <a:pt x="26" y="60"/>
                    <a:pt x="26" y="61"/>
                  </a:cubicBezTo>
                  <a:cubicBezTo>
                    <a:pt x="26" y="61"/>
                    <a:pt x="27" y="62"/>
                    <a:pt x="27" y="62"/>
                  </a:cubicBezTo>
                  <a:cubicBezTo>
                    <a:pt x="27" y="61"/>
                    <a:pt x="28" y="61"/>
                    <a:pt x="28" y="61"/>
                  </a:cubicBezTo>
                  <a:cubicBezTo>
                    <a:pt x="28" y="59"/>
                    <a:pt x="28" y="57"/>
                    <a:pt x="28" y="55"/>
                  </a:cubicBezTo>
                  <a:close/>
                  <a:moveTo>
                    <a:pt x="93" y="160"/>
                  </a:moveTo>
                  <a:cubicBezTo>
                    <a:pt x="93" y="159"/>
                    <a:pt x="92" y="158"/>
                    <a:pt x="91" y="156"/>
                  </a:cubicBezTo>
                  <a:cubicBezTo>
                    <a:pt x="90" y="156"/>
                    <a:pt x="90" y="157"/>
                    <a:pt x="90" y="157"/>
                  </a:cubicBezTo>
                  <a:cubicBezTo>
                    <a:pt x="91" y="158"/>
                    <a:pt x="92" y="160"/>
                    <a:pt x="93" y="162"/>
                  </a:cubicBezTo>
                  <a:cubicBezTo>
                    <a:pt x="93" y="161"/>
                    <a:pt x="93" y="161"/>
                    <a:pt x="93" y="160"/>
                  </a:cubicBezTo>
                  <a:close/>
                  <a:moveTo>
                    <a:pt x="154" y="131"/>
                  </a:moveTo>
                  <a:cubicBezTo>
                    <a:pt x="153" y="131"/>
                    <a:pt x="152" y="133"/>
                    <a:pt x="1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0" y="136"/>
                    <a:pt x="148" y="138"/>
                    <a:pt x="147" y="14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0"/>
                    <a:pt x="147" y="140"/>
                    <a:pt x="147" y="141"/>
                  </a:cubicBezTo>
                  <a:cubicBezTo>
                    <a:pt x="149" y="137"/>
                    <a:pt x="152" y="134"/>
                    <a:pt x="154" y="132"/>
                  </a:cubicBezTo>
                  <a:cubicBezTo>
                    <a:pt x="154" y="131"/>
                    <a:pt x="154" y="131"/>
                    <a:pt x="154" y="131"/>
                  </a:cubicBezTo>
                  <a:close/>
                  <a:moveTo>
                    <a:pt x="94" y="237"/>
                  </a:moveTo>
                  <a:cubicBezTo>
                    <a:pt x="93" y="237"/>
                    <a:pt x="92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1" y="238"/>
                    <a:pt x="91" y="239"/>
                    <a:pt x="92" y="240"/>
                  </a:cubicBezTo>
                  <a:cubicBezTo>
                    <a:pt x="92" y="239"/>
                    <a:pt x="93" y="238"/>
                    <a:pt x="94" y="237"/>
                  </a:cubicBezTo>
                  <a:close/>
                  <a:moveTo>
                    <a:pt x="15" y="93"/>
                  </a:moveTo>
                  <a:cubicBezTo>
                    <a:pt x="14" y="93"/>
                    <a:pt x="13" y="94"/>
                    <a:pt x="12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3" y="96"/>
                    <a:pt x="14" y="95"/>
                    <a:pt x="15" y="95"/>
                  </a:cubicBezTo>
                  <a:cubicBezTo>
                    <a:pt x="15" y="94"/>
                    <a:pt x="15" y="93"/>
                    <a:pt x="15" y="93"/>
                  </a:cubicBezTo>
                  <a:close/>
                  <a:moveTo>
                    <a:pt x="5" y="22"/>
                  </a:moveTo>
                  <a:cubicBezTo>
                    <a:pt x="6" y="22"/>
                    <a:pt x="6" y="21"/>
                    <a:pt x="6" y="20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8" y="17"/>
                    <a:pt x="8" y="16"/>
                  </a:cubicBezTo>
                  <a:cubicBezTo>
                    <a:pt x="7" y="17"/>
                    <a:pt x="6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0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106" y="167"/>
                  </a:moveTo>
                  <a:cubicBezTo>
                    <a:pt x="107" y="168"/>
                    <a:pt x="108" y="170"/>
                    <a:pt x="109" y="171"/>
                  </a:cubicBezTo>
                  <a:cubicBezTo>
                    <a:pt x="110" y="170"/>
                    <a:pt x="110" y="170"/>
                    <a:pt x="109" y="169"/>
                  </a:cubicBezTo>
                  <a:cubicBezTo>
                    <a:pt x="109" y="169"/>
                    <a:pt x="109" y="169"/>
                    <a:pt x="109" y="168"/>
                  </a:cubicBezTo>
                  <a:cubicBezTo>
                    <a:pt x="108" y="168"/>
                    <a:pt x="108" y="167"/>
                    <a:pt x="107" y="166"/>
                  </a:cubicBezTo>
                  <a:cubicBezTo>
                    <a:pt x="107" y="166"/>
                    <a:pt x="107" y="167"/>
                    <a:pt x="106" y="167"/>
                  </a:cubicBezTo>
                  <a:close/>
                  <a:moveTo>
                    <a:pt x="159" y="250"/>
                  </a:moveTo>
                  <a:cubicBezTo>
                    <a:pt x="159" y="250"/>
                    <a:pt x="159" y="249"/>
                    <a:pt x="160" y="248"/>
                  </a:cubicBezTo>
                  <a:cubicBezTo>
                    <a:pt x="158" y="248"/>
                    <a:pt x="156" y="248"/>
                    <a:pt x="154" y="248"/>
                  </a:cubicBezTo>
                  <a:cubicBezTo>
                    <a:pt x="155" y="249"/>
                    <a:pt x="157" y="250"/>
                    <a:pt x="159" y="250"/>
                  </a:cubicBezTo>
                  <a:close/>
                  <a:moveTo>
                    <a:pt x="154" y="145"/>
                  </a:moveTo>
                  <a:cubicBezTo>
                    <a:pt x="154" y="145"/>
                    <a:pt x="154" y="144"/>
                    <a:pt x="154" y="144"/>
                  </a:cubicBezTo>
                  <a:cubicBezTo>
                    <a:pt x="154" y="143"/>
                    <a:pt x="154" y="142"/>
                    <a:pt x="154" y="142"/>
                  </a:cubicBezTo>
                  <a:cubicBezTo>
                    <a:pt x="154" y="141"/>
                    <a:pt x="154" y="140"/>
                    <a:pt x="154" y="139"/>
                  </a:cubicBezTo>
                  <a:cubicBezTo>
                    <a:pt x="153" y="140"/>
                    <a:pt x="153" y="140"/>
                    <a:pt x="152" y="141"/>
                  </a:cubicBezTo>
                  <a:cubicBezTo>
                    <a:pt x="153" y="142"/>
                    <a:pt x="153" y="143"/>
                    <a:pt x="153" y="144"/>
                  </a:cubicBezTo>
                  <a:cubicBezTo>
                    <a:pt x="154" y="145"/>
                    <a:pt x="154" y="145"/>
                    <a:pt x="154" y="145"/>
                  </a:cubicBezTo>
                  <a:close/>
                  <a:moveTo>
                    <a:pt x="25" y="138"/>
                  </a:moveTo>
                  <a:cubicBezTo>
                    <a:pt x="25" y="138"/>
                    <a:pt x="25" y="139"/>
                    <a:pt x="25" y="140"/>
                  </a:cubicBezTo>
                  <a:cubicBezTo>
                    <a:pt x="25" y="141"/>
                    <a:pt x="25" y="141"/>
                    <a:pt x="25" y="142"/>
                  </a:cubicBezTo>
                  <a:cubicBezTo>
                    <a:pt x="25" y="143"/>
                    <a:pt x="25" y="144"/>
                    <a:pt x="26" y="144"/>
                  </a:cubicBezTo>
                  <a:cubicBezTo>
                    <a:pt x="26" y="144"/>
                    <a:pt x="26" y="144"/>
                    <a:pt x="27" y="144"/>
                  </a:cubicBezTo>
                  <a:cubicBezTo>
                    <a:pt x="27" y="143"/>
                    <a:pt x="26" y="139"/>
                    <a:pt x="25" y="138"/>
                  </a:cubicBezTo>
                  <a:close/>
                  <a:moveTo>
                    <a:pt x="5" y="66"/>
                  </a:moveTo>
                  <a:cubicBezTo>
                    <a:pt x="5" y="67"/>
                    <a:pt x="5" y="82"/>
                    <a:pt x="5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78"/>
                    <a:pt x="5" y="74"/>
                    <a:pt x="5" y="70"/>
                  </a:cubicBezTo>
                  <a:cubicBezTo>
                    <a:pt x="5" y="68"/>
                    <a:pt x="5" y="67"/>
                    <a:pt x="5" y="66"/>
                  </a:cubicBezTo>
                  <a:close/>
                  <a:moveTo>
                    <a:pt x="17" y="138"/>
                  </a:moveTo>
                  <a:cubicBezTo>
                    <a:pt x="16" y="138"/>
                    <a:pt x="16" y="138"/>
                    <a:pt x="15" y="139"/>
                  </a:cubicBezTo>
                  <a:cubicBezTo>
                    <a:pt x="15" y="139"/>
                    <a:pt x="14" y="139"/>
                    <a:pt x="14" y="139"/>
                  </a:cubicBezTo>
                  <a:cubicBezTo>
                    <a:pt x="14" y="140"/>
                    <a:pt x="14" y="141"/>
                    <a:pt x="14" y="142"/>
                  </a:cubicBezTo>
                  <a:cubicBezTo>
                    <a:pt x="15" y="141"/>
                    <a:pt x="16" y="141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39"/>
                    <a:pt x="17" y="138"/>
                    <a:pt x="17" y="138"/>
                  </a:cubicBezTo>
                  <a:close/>
                  <a:moveTo>
                    <a:pt x="109" y="223"/>
                  </a:moveTo>
                  <a:cubicBezTo>
                    <a:pt x="111" y="221"/>
                    <a:pt x="113" y="220"/>
                    <a:pt x="114" y="218"/>
                  </a:cubicBezTo>
                  <a:cubicBezTo>
                    <a:pt x="114" y="218"/>
                    <a:pt x="113" y="218"/>
                    <a:pt x="113" y="218"/>
                  </a:cubicBezTo>
                  <a:cubicBezTo>
                    <a:pt x="111" y="219"/>
                    <a:pt x="110" y="221"/>
                    <a:pt x="109" y="223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09" y="223"/>
                    <a:pt x="109" y="223"/>
                    <a:pt x="109" y="223"/>
                  </a:cubicBezTo>
                  <a:close/>
                  <a:moveTo>
                    <a:pt x="92" y="29"/>
                  </a:moveTo>
                  <a:cubicBezTo>
                    <a:pt x="92" y="29"/>
                    <a:pt x="93" y="30"/>
                    <a:pt x="93" y="30"/>
                  </a:cubicBezTo>
                  <a:cubicBezTo>
                    <a:pt x="94" y="29"/>
                    <a:pt x="95" y="28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5" y="28"/>
                    <a:pt x="95" y="28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8"/>
                    <a:pt x="92" y="28"/>
                    <a:pt x="92" y="29"/>
                  </a:cubicBezTo>
                  <a:close/>
                  <a:moveTo>
                    <a:pt x="20" y="95"/>
                  </a:moveTo>
                  <a:cubicBezTo>
                    <a:pt x="19" y="95"/>
                    <a:pt x="19" y="95"/>
                    <a:pt x="18" y="96"/>
                  </a:cubicBezTo>
                  <a:cubicBezTo>
                    <a:pt x="18" y="97"/>
                    <a:pt x="18" y="98"/>
                    <a:pt x="18" y="99"/>
                  </a:cubicBezTo>
                  <a:cubicBezTo>
                    <a:pt x="19" y="99"/>
                    <a:pt x="19" y="98"/>
                    <a:pt x="19" y="98"/>
                  </a:cubicBezTo>
                  <a:cubicBezTo>
                    <a:pt x="19" y="98"/>
                    <a:pt x="20" y="98"/>
                    <a:pt x="20" y="98"/>
                  </a:cubicBezTo>
                  <a:cubicBezTo>
                    <a:pt x="20" y="97"/>
                    <a:pt x="20" y="96"/>
                    <a:pt x="20" y="95"/>
                  </a:cubicBezTo>
                  <a:close/>
                  <a:moveTo>
                    <a:pt x="31" y="23"/>
                  </a:moveTo>
                  <a:cubicBezTo>
                    <a:pt x="30" y="23"/>
                    <a:pt x="30" y="24"/>
                    <a:pt x="30" y="24"/>
                  </a:cubicBezTo>
                  <a:cubicBezTo>
                    <a:pt x="30" y="24"/>
                    <a:pt x="29" y="24"/>
                    <a:pt x="29" y="25"/>
                  </a:cubicBezTo>
                  <a:cubicBezTo>
                    <a:pt x="30" y="25"/>
                    <a:pt x="30" y="26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7"/>
                    <a:pt x="31" y="26"/>
                  </a:cubicBezTo>
                  <a:cubicBezTo>
                    <a:pt x="31" y="26"/>
                    <a:pt x="31" y="25"/>
                    <a:pt x="31" y="24"/>
                  </a:cubicBezTo>
                  <a:cubicBezTo>
                    <a:pt x="32" y="24"/>
                    <a:pt x="31" y="23"/>
                    <a:pt x="31" y="23"/>
                  </a:cubicBezTo>
                  <a:close/>
                  <a:moveTo>
                    <a:pt x="147" y="174"/>
                  </a:moveTo>
                  <a:cubicBezTo>
                    <a:pt x="148" y="172"/>
                    <a:pt x="149" y="170"/>
                    <a:pt x="150" y="168"/>
                  </a:cubicBezTo>
                  <a:cubicBezTo>
                    <a:pt x="150" y="168"/>
                    <a:pt x="150" y="168"/>
                    <a:pt x="149" y="168"/>
                  </a:cubicBezTo>
                  <a:cubicBezTo>
                    <a:pt x="149" y="168"/>
                    <a:pt x="149" y="169"/>
                    <a:pt x="149" y="169"/>
                  </a:cubicBezTo>
                  <a:cubicBezTo>
                    <a:pt x="148" y="170"/>
                    <a:pt x="147" y="171"/>
                    <a:pt x="146" y="172"/>
                  </a:cubicBezTo>
                  <a:cubicBezTo>
                    <a:pt x="146" y="173"/>
                    <a:pt x="146" y="173"/>
                    <a:pt x="147" y="174"/>
                  </a:cubicBezTo>
                  <a:close/>
                  <a:moveTo>
                    <a:pt x="109" y="144"/>
                  </a:moveTo>
                  <a:cubicBezTo>
                    <a:pt x="109" y="145"/>
                    <a:pt x="108" y="145"/>
                    <a:pt x="108" y="146"/>
                  </a:cubicBezTo>
                  <a:cubicBezTo>
                    <a:pt x="109" y="147"/>
                    <a:pt x="110" y="148"/>
                    <a:pt x="110" y="149"/>
                  </a:cubicBezTo>
                  <a:cubicBezTo>
                    <a:pt x="111" y="149"/>
                    <a:pt x="111" y="148"/>
                    <a:pt x="111" y="148"/>
                  </a:cubicBezTo>
                  <a:cubicBezTo>
                    <a:pt x="111" y="148"/>
                    <a:pt x="111" y="147"/>
                    <a:pt x="110" y="146"/>
                  </a:cubicBezTo>
                  <a:cubicBezTo>
                    <a:pt x="110" y="146"/>
                    <a:pt x="110" y="145"/>
                    <a:pt x="109" y="144"/>
                  </a:cubicBezTo>
                  <a:close/>
                  <a:moveTo>
                    <a:pt x="39" y="20"/>
                  </a:moveTo>
                  <a:cubicBezTo>
                    <a:pt x="39" y="20"/>
                    <a:pt x="39" y="19"/>
                    <a:pt x="39" y="19"/>
                  </a:cubicBezTo>
                  <a:cubicBezTo>
                    <a:pt x="38" y="19"/>
                    <a:pt x="36" y="19"/>
                    <a:pt x="36" y="19"/>
                  </a:cubicBezTo>
                  <a:cubicBezTo>
                    <a:pt x="35" y="19"/>
                    <a:pt x="35" y="20"/>
                    <a:pt x="34" y="20"/>
                  </a:cubicBezTo>
                  <a:cubicBezTo>
                    <a:pt x="35" y="20"/>
                    <a:pt x="35" y="20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8" y="20"/>
                    <a:pt x="39" y="20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20" y="29"/>
                  </a:cubicBezTo>
                  <a:cubicBezTo>
                    <a:pt x="20" y="29"/>
                    <a:pt x="20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0" y="26"/>
                    <a:pt x="20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9"/>
                    <a:pt x="19" y="30"/>
                  </a:cubicBezTo>
                  <a:close/>
                  <a:moveTo>
                    <a:pt x="105" y="205"/>
                  </a:moveTo>
                  <a:cubicBezTo>
                    <a:pt x="106" y="206"/>
                    <a:pt x="109" y="207"/>
                    <a:pt x="109" y="208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09" y="207"/>
                    <a:pt x="109" y="206"/>
                    <a:pt x="109" y="205"/>
                  </a:cubicBezTo>
                  <a:cubicBezTo>
                    <a:pt x="109" y="205"/>
                    <a:pt x="108" y="205"/>
                    <a:pt x="108" y="205"/>
                  </a:cubicBezTo>
                  <a:cubicBezTo>
                    <a:pt x="108" y="205"/>
                    <a:pt x="107" y="205"/>
                    <a:pt x="106" y="204"/>
                  </a:cubicBezTo>
                  <a:cubicBezTo>
                    <a:pt x="106" y="205"/>
                    <a:pt x="105" y="205"/>
                    <a:pt x="105" y="205"/>
                  </a:cubicBezTo>
                  <a:close/>
                  <a:moveTo>
                    <a:pt x="7" y="54"/>
                  </a:moveTo>
                  <a:cubicBezTo>
                    <a:pt x="8" y="53"/>
                    <a:pt x="8" y="52"/>
                    <a:pt x="8" y="51"/>
                  </a:cubicBezTo>
                  <a:cubicBezTo>
                    <a:pt x="7" y="49"/>
                    <a:pt x="7" y="47"/>
                    <a:pt x="7" y="45"/>
                  </a:cubicBezTo>
                  <a:cubicBezTo>
                    <a:pt x="7" y="44"/>
                    <a:pt x="7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7"/>
                    <a:pt x="7" y="50"/>
                    <a:pt x="7" y="54"/>
                  </a:cubicBezTo>
                  <a:close/>
                  <a:moveTo>
                    <a:pt x="66" y="110"/>
                  </a:moveTo>
                  <a:cubicBezTo>
                    <a:pt x="67" y="110"/>
                    <a:pt x="67" y="111"/>
                    <a:pt x="68" y="111"/>
                  </a:cubicBezTo>
                  <a:cubicBezTo>
                    <a:pt x="69" y="111"/>
                    <a:pt x="69" y="110"/>
                    <a:pt x="70" y="109"/>
                  </a:cubicBezTo>
                  <a:cubicBezTo>
                    <a:pt x="69" y="109"/>
                    <a:pt x="69" y="108"/>
                    <a:pt x="69" y="108"/>
                  </a:cubicBezTo>
                  <a:cubicBezTo>
                    <a:pt x="68" y="109"/>
                    <a:pt x="67" y="109"/>
                    <a:pt x="66" y="110"/>
                  </a:cubicBezTo>
                  <a:close/>
                  <a:moveTo>
                    <a:pt x="102" y="31"/>
                  </a:moveTo>
                  <a:cubicBezTo>
                    <a:pt x="102" y="31"/>
                    <a:pt x="103" y="30"/>
                    <a:pt x="103" y="30"/>
                  </a:cubicBezTo>
                  <a:cubicBezTo>
                    <a:pt x="103" y="28"/>
                    <a:pt x="102" y="28"/>
                    <a:pt x="101" y="27"/>
                  </a:cubicBezTo>
                  <a:cubicBezTo>
                    <a:pt x="101" y="28"/>
                    <a:pt x="101" y="29"/>
                    <a:pt x="101" y="30"/>
                  </a:cubicBezTo>
                  <a:cubicBezTo>
                    <a:pt x="101" y="31"/>
                    <a:pt x="102" y="31"/>
                    <a:pt x="102" y="31"/>
                  </a:cubicBezTo>
                  <a:close/>
                  <a:moveTo>
                    <a:pt x="144" y="176"/>
                  </a:moveTo>
                  <a:cubicBezTo>
                    <a:pt x="144" y="176"/>
                    <a:pt x="143" y="177"/>
                    <a:pt x="143" y="177"/>
                  </a:cubicBezTo>
                  <a:cubicBezTo>
                    <a:pt x="142" y="178"/>
                    <a:pt x="142" y="179"/>
                    <a:pt x="141" y="180"/>
                  </a:cubicBezTo>
                  <a:cubicBezTo>
                    <a:pt x="140" y="181"/>
                    <a:pt x="140" y="181"/>
                    <a:pt x="141" y="182"/>
                  </a:cubicBezTo>
                  <a:cubicBezTo>
                    <a:pt x="142" y="180"/>
                    <a:pt x="143" y="178"/>
                    <a:pt x="144" y="177"/>
                  </a:cubicBezTo>
                  <a:cubicBezTo>
                    <a:pt x="144" y="176"/>
                    <a:pt x="144" y="176"/>
                    <a:pt x="144" y="176"/>
                  </a:cubicBezTo>
                  <a:close/>
                  <a:moveTo>
                    <a:pt x="20" y="56"/>
                  </a:move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4"/>
                    <a:pt x="22" y="54"/>
                  </a:cubicBezTo>
                  <a:cubicBezTo>
                    <a:pt x="22" y="53"/>
                    <a:pt x="22" y="52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1" y="52"/>
                    <a:pt x="21" y="52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4"/>
                    <a:pt x="20" y="55"/>
                    <a:pt x="20" y="56"/>
                  </a:cubicBezTo>
                  <a:close/>
                  <a:moveTo>
                    <a:pt x="81" y="135"/>
                  </a:moveTo>
                  <a:cubicBezTo>
                    <a:pt x="81" y="135"/>
                    <a:pt x="81" y="134"/>
                    <a:pt x="81" y="134"/>
                  </a:cubicBezTo>
                  <a:cubicBezTo>
                    <a:pt x="81" y="133"/>
                    <a:pt x="80" y="133"/>
                    <a:pt x="80" y="132"/>
                  </a:cubicBezTo>
                  <a:cubicBezTo>
                    <a:pt x="80" y="131"/>
                    <a:pt x="79" y="130"/>
                    <a:pt x="78" y="129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79" y="132"/>
                    <a:pt x="80" y="133"/>
                    <a:pt x="81" y="135"/>
                  </a:cubicBezTo>
                  <a:close/>
                  <a:moveTo>
                    <a:pt x="76" y="28"/>
                  </a:moveTo>
                  <a:cubicBezTo>
                    <a:pt x="78" y="28"/>
                    <a:pt x="79" y="29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29"/>
                    <a:pt x="79" y="27"/>
                    <a:pt x="78" y="26"/>
                  </a:cubicBezTo>
                  <a:cubicBezTo>
                    <a:pt x="78" y="27"/>
                    <a:pt x="77" y="27"/>
                    <a:pt x="76" y="28"/>
                  </a:cubicBezTo>
                  <a:close/>
                  <a:moveTo>
                    <a:pt x="35" y="17"/>
                  </a:moveTo>
                  <a:cubicBezTo>
                    <a:pt x="35" y="16"/>
                    <a:pt x="36" y="16"/>
                    <a:pt x="36" y="16"/>
                  </a:cubicBezTo>
                  <a:cubicBezTo>
                    <a:pt x="36" y="16"/>
                    <a:pt x="37" y="15"/>
                    <a:pt x="37" y="15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35" y="14"/>
                    <a:pt x="35" y="15"/>
                    <a:pt x="35" y="17"/>
                  </a:cubicBezTo>
                  <a:close/>
                  <a:moveTo>
                    <a:pt x="5" y="91"/>
                  </a:moveTo>
                  <a:cubicBezTo>
                    <a:pt x="5" y="93"/>
                    <a:pt x="5" y="95"/>
                    <a:pt x="5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5"/>
                    <a:pt x="6" y="94"/>
                    <a:pt x="6" y="93"/>
                  </a:cubicBezTo>
                  <a:cubicBezTo>
                    <a:pt x="6" y="92"/>
                    <a:pt x="6" y="91"/>
                    <a:pt x="6" y="90"/>
                  </a:cubicBezTo>
                  <a:cubicBezTo>
                    <a:pt x="6" y="91"/>
                    <a:pt x="5" y="91"/>
                    <a:pt x="5" y="91"/>
                  </a:cubicBezTo>
                  <a:close/>
                  <a:moveTo>
                    <a:pt x="12" y="157"/>
                  </a:moveTo>
                  <a:cubicBezTo>
                    <a:pt x="10" y="158"/>
                    <a:pt x="9" y="159"/>
                    <a:pt x="9" y="159"/>
                  </a:cubicBezTo>
                  <a:cubicBezTo>
                    <a:pt x="11" y="160"/>
                    <a:pt x="12" y="160"/>
                    <a:pt x="13" y="159"/>
                  </a:cubicBezTo>
                  <a:cubicBezTo>
                    <a:pt x="12" y="159"/>
                    <a:pt x="12" y="158"/>
                    <a:pt x="12" y="157"/>
                  </a:cubicBezTo>
                  <a:close/>
                  <a:moveTo>
                    <a:pt x="95" y="138"/>
                  </a:moveTo>
                  <a:cubicBezTo>
                    <a:pt x="96" y="138"/>
                    <a:pt x="96" y="138"/>
                    <a:pt x="96" y="138"/>
                  </a:cubicBezTo>
                  <a:cubicBezTo>
                    <a:pt x="96" y="137"/>
                    <a:pt x="96" y="137"/>
                    <a:pt x="96" y="136"/>
                  </a:cubicBezTo>
                  <a:cubicBezTo>
                    <a:pt x="95" y="135"/>
                    <a:pt x="95" y="135"/>
                    <a:pt x="94" y="134"/>
                  </a:cubicBezTo>
                  <a:cubicBezTo>
                    <a:pt x="94" y="134"/>
                    <a:pt x="94" y="135"/>
                    <a:pt x="93" y="135"/>
                  </a:cubicBezTo>
                  <a:cubicBezTo>
                    <a:pt x="94" y="136"/>
                    <a:pt x="95" y="137"/>
                    <a:pt x="95" y="138"/>
                  </a:cubicBezTo>
                  <a:close/>
                  <a:moveTo>
                    <a:pt x="16" y="17"/>
                  </a:moveTo>
                  <a:cubicBezTo>
                    <a:pt x="16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6"/>
                    <a:pt x="16" y="17"/>
                  </a:cubicBezTo>
                  <a:close/>
                  <a:moveTo>
                    <a:pt x="66" y="8"/>
                  </a:moveTo>
                  <a:cubicBezTo>
                    <a:pt x="65" y="8"/>
                    <a:pt x="64" y="8"/>
                    <a:pt x="64" y="8"/>
                  </a:cubicBezTo>
                  <a:cubicBezTo>
                    <a:pt x="64" y="8"/>
                    <a:pt x="63" y="8"/>
                    <a:pt x="63" y="8"/>
                  </a:cubicBezTo>
                  <a:cubicBezTo>
                    <a:pt x="63" y="9"/>
                    <a:pt x="62" y="9"/>
                    <a:pt x="62" y="10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5" y="10"/>
                    <a:pt x="65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lose/>
                  <a:moveTo>
                    <a:pt x="112" y="56"/>
                  </a:moveTo>
                  <a:cubicBezTo>
                    <a:pt x="112" y="56"/>
                    <a:pt x="112" y="56"/>
                    <a:pt x="112" y="56"/>
                  </a:cubicBezTo>
                  <a:cubicBezTo>
                    <a:pt x="112" y="55"/>
                    <a:pt x="112" y="54"/>
                    <a:pt x="112" y="54"/>
                  </a:cubicBezTo>
                  <a:cubicBezTo>
                    <a:pt x="113" y="53"/>
                    <a:pt x="113" y="53"/>
                    <a:pt x="112" y="52"/>
                  </a:cubicBezTo>
                  <a:cubicBezTo>
                    <a:pt x="111" y="52"/>
                    <a:pt x="111" y="53"/>
                    <a:pt x="111" y="53"/>
                  </a:cubicBezTo>
                  <a:cubicBezTo>
                    <a:pt x="111" y="53"/>
                    <a:pt x="110" y="54"/>
                    <a:pt x="110" y="54"/>
                  </a:cubicBezTo>
                  <a:cubicBezTo>
                    <a:pt x="111" y="55"/>
                    <a:pt x="111" y="56"/>
                    <a:pt x="112" y="56"/>
                  </a:cubicBezTo>
                  <a:close/>
                  <a:moveTo>
                    <a:pt x="24" y="129"/>
                  </a:moveTo>
                  <a:cubicBezTo>
                    <a:pt x="24" y="129"/>
                    <a:pt x="24" y="130"/>
                    <a:pt x="24" y="131"/>
                  </a:cubicBezTo>
                  <a:cubicBezTo>
                    <a:pt x="24" y="131"/>
                    <a:pt x="24" y="132"/>
                    <a:pt x="25" y="132"/>
                  </a:cubicBezTo>
                  <a:cubicBezTo>
                    <a:pt x="25" y="132"/>
                    <a:pt x="26" y="132"/>
                    <a:pt x="26" y="132"/>
                  </a:cubicBezTo>
                  <a:cubicBezTo>
                    <a:pt x="26" y="131"/>
                    <a:pt x="26" y="130"/>
                    <a:pt x="26" y="130"/>
                  </a:cubicBezTo>
                  <a:cubicBezTo>
                    <a:pt x="25" y="129"/>
                    <a:pt x="25" y="129"/>
                    <a:pt x="24" y="129"/>
                  </a:cubicBezTo>
                  <a:close/>
                  <a:moveTo>
                    <a:pt x="41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3" y="24"/>
                    <a:pt x="46" y="24"/>
                    <a:pt x="49" y="24"/>
                  </a:cubicBezTo>
                  <a:cubicBezTo>
                    <a:pt x="49" y="24"/>
                    <a:pt x="49" y="23"/>
                    <a:pt x="48" y="23"/>
                  </a:cubicBezTo>
                  <a:cubicBezTo>
                    <a:pt x="46" y="23"/>
                    <a:pt x="44" y="23"/>
                    <a:pt x="42" y="23"/>
                  </a:cubicBezTo>
                  <a:cubicBezTo>
                    <a:pt x="42" y="23"/>
                    <a:pt x="41" y="24"/>
                    <a:pt x="41" y="24"/>
                  </a:cubicBezTo>
                  <a:close/>
                  <a:moveTo>
                    <a:pt x="175" y="254"/>
                  </a:moveTo>
                  <a:cubicBezTo>
                    <a:pt x="174" y="253"/>
                    <a:pt x="174" y="253"/>
                    <a:pt x="172" y="252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4"/>
                    <a:pt x="172" y="254"/>
                    <a:pt x="172" y="254"/>
                  </a:cubicBezTo>
                  <a:cubicBezTo>
                    <a:pt x="173" y="254"/>
                    <a:pt x="173" y="254"/>
                    <a:pt x="173" y="255"/>
                  </a:cubicBezTo>
                  <a:cubicBezTo>
                    <a:pt x="173" y="255"/>
                    <a:pt x="173" y="255"/>
                    <a:pt x="172" y="255"/>
                  </a:cubicBezTo>
                  <a:cubicBezTo>
                    <a:pt x="172" y="256"/>
                    <a:pt x="172" y="256"/>
                    <a:pt x="171" y="256"/>
                  </a:cubicBezTo>
                  <a:cubicBezTo>
                    <a:pt x="171" y="256"/>
                    <a:pt x="171" y="256"/>
                    <a:pt x="171" y="256"/>
                  </a:cubicBezTo>
                  <a:cubicBezTo>
                    <a:pt x="171" y="256"/>
                    <a:pt x="171" y="256"/>
                    <a:pt x="171" y="256"/>
                  </a:cubicBezTo>
                  <a:cubicBezTo>
                    <a:pt x="173" y="256"/>
                    <a:pt x="173" y="255"/>
                    <a:pt x="175" y="254"/>
                  </a:cubicBezTo>
                  <a:close/>
                  <a:moveTo>
                    <a:pt x="75" y="13"/>
                  </a:moveTo>
                  <a:cubicBezTo>
                    <a:pt x="74" y="13"/>
                    <a:pt x="73" y="14"/>
                    <a:pt x="72" y="14"/>
                  </a:cubicBezTo>
                  <a:cubicBezTo>
                    <a:pt x="72" y="14"/>
                    <a:pt x="72" y="14"/>
                    <a:pt x="71" y="15"/>
                  </a:cubicBezTo>
                  <a:cubicBezTo>
                    <a:pt x="72" y="15"/>
                    <a:pt x="73" y="15"/>
                    <a:pt x="75" y="16"/>
                  </a:cubicBezTo>
                  <a:cubicBezTo>
                    <a:pt x="75" y="15"/>
                    <a:pt x="75" y="14"/>
                    <a:pt x="75" y="13"/>
                  </a:cubicBezTo>
                  <a:close/>
                  <a:moveTo>
                    <a:pt x="94" y="59"/>
                  </a:moveTo>
                  <a:cubicBezTo>
                    <a:pt x="94" y="60"/>
                    <a:pt x="94" y="62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3"/>
                    <a:pt x="94" y="62"/>
                    <a:pt x="95" y="61"/>
                  </a:cubicBezTo>
                  <a:cubicBezTo>
                    <a:pt x="95" y="60"/>
                    <a:pt x="95" y="59"/>
                    <a:pt x="95" y="59"/>
                  </a:cubicBezTo>
                  <a:cubicBezTo>
                    <a:pt x="95" y="59"/>
                    <a:pt x="94" y="59"/>
                    <a:pt x="94" y="59"/>
                  </a:cubicBezTo>
                  <a:close/>
                  <a:moveTo>
                    <a:pt x="150" y="154"/>
                  </a:moveTo>
                  <a:cubicBezTo>
                    <a:pt x="150" y="155"/>
                    <a:pt x="149" y="156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8"/>
                    <a:pt x="149" y="158"/>
                    <a:pt x="150" y="159"/>
                  </a:cubicBezTo>
                  <a:cubicBezTo>
                    <a:pt x="151" y="158"/>
                    <a:pt x="151" y="157"/>
                    <a:pt x="151" y="156"/>
                  </a:cubicBezTo>
                  <a:cubicBezTo>
                    <a:pt x="151" y="156"/>
                    <a:pt x="151" y="156"/>
                    <a:pt x="151" y="155"/>
                  </a:cubicBezTo>
                  <a:cubicBezTo>
                    <a:pt x="151" y="155"/>
                    <a:pt x="151" y="155"/>
                    <a:pt x="150" y="154"/>
                  </a:cubicBezTo>
                  <a:close/>
                  <a:moveTo>
                    <a:pt x="53" y="24"/>
                  </a:moveTo>
                  <a:cubicBezTo>
                    <a:pt x="56" y="24"/>
                    <a:pt x="58" y="24"/>
                    <a:pt x="61" y="25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59" y="24"/>
                    <a:pt x="57" y="23"/>
                    <a:pt x="56" y="23"/>
                  </a:cubicBezTo>
                  <a:cubicBezTo>
                    <a:pt x="55" y="23"/>
                    <a:pt x="55" y="23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lose/>
                  <a:moveTo>
                    <a:pt x="90" y="125"/>
                  </a:moveTo>
                  <a:cubicBezTo>
                    <a:pt x="91" y="126"/>
                    <a:pt x="92" y="127"/>
                    <a:pt x="93" y="128"/>
                  </a:cubicBezTo>
                  <a:cubicBezTo>
                    <a:pt x="93" y="127"/>
                    <a:pt x="94" y="127"/>
                    <a:pt x="94" y="127"/>
                  </a:cubicBezTo>
                  <a:cubicBezTo>
                    <a:pt x="94" y="126"/>
                    <a:pt x="94" y="126"/>
                    <a:pt x="94" y="125"/>
                  </a:cubicBezTo>
                  <a:cubicBezTo>
                    <a:pt x="92" y="126"/>
                    <a:pt x="92" y="125"/>
                    <a:pt x="91" y="124"/>
                  </a:cubicBezTo>
                  <a:cubicBezTo>
                    <a:pt x="91" y="124"/>
                    <a:pt x="91" y="124"/>
                    <a:pt x="90" y="125"/>
                  </a:cubicBezTo>
                  <a:close/>
                  <a:moveTo>
                    <a:pt x="105" y="147"/>
                  </a:moveTo>
                  <a:cubicBezTo>
                    <a:pt x="105" y="146"/>
                    <a:pt x="106" y="145"/>
                    <a:pt x="107" y="144"/>
                  </a:cubicBezTo>
                  <a:cubicBezTo>
                    <a:pt x="106" y="144"/>
                    <a:pt x="106" y="144"/>
                    <a:pt x="106" y="143"/>
                  </a:cubicBezTo>
                  <a:cubicBezTo>
                    <a:pt x="105" y="144"/>
                    <a:pt x="105" y="144"/>
                    <a:pt x="104" y="145"/>
                  </a:cubicBezTo>
                  <a:cubicBezTo>
                    <a:pt x="104" y="145"/>
                    <a:pt x="104" y="146"/>
                    <a:pt x="105" y="147"/>
                  </a:cubicBezTo>
                  <a:close/>
                  <a:moveTo>
                    <a:pt x="170" y="131"/>
                  </a:moveTo>
                  <a:cubicBezTo>
                    <a:pt x="169" y="131"/>
                    <a:pt x="169" y="131"/>
                    <a:pt x="169" y="131"/>
                  </a:cubicBezTo>
                  <a:cubicBezTo>
                    <a:pt x="168" y="131"/>
                    <a:pt x="167" y="131"/>
                    <a:pt x="165" y="130"/>
                  </a:cubicBezTo>
                  <a:cubicBezTo>
                    <a:pt x="166" y="131"/>
                    <a:pt x="167" y="132"/>
                    <a:pt x="167" y="133"/>
                  </a:cubicBezTo>
                  <a:cubicBezTo>
                    <a:pt x="168" y="132"/>
                    <a:pt x="169" y="132"/>
                    <a:pt x="170" y="131"/>
                  </a:cubicBezTo>
                  <a:close/>
                  <a:moveTo>
                    <a:pt x="145" y="228"/>
                  </a:moveTo>
                  <a:cubicBezTo>
                    <a:pt x="145" y="228"/>
                    <a:pt x="144" y="228"/>
                    <a:pt x="144" y="229"/>
                  </a:cubicBezTo>
                  <a:cubicBezTo>
                    <a:pt x="145" y="230"/>
                    <a:pt x="145" y="231"/>
                    <a:pt x="146" y="232"/>
                  </a:cubicBezTo>
                  <a:cubicBezTo>
                    <a:pt x="146" y="231"/>
                    <a:pt x="146" y="231"/>
                    <a:pt x="147" y="230"/>
                  </a:cubicBezTo>
                  <a:cubicBezTo>
                    <a:pt x="146" y="229"/>
                    <a:pt x="146" y="229"/>
                    <a:pt x="145" y="228"/>
                  </a:cubicBezTo>
                  <a:close/>
                  <a:moveTo>
                    <a:pt x="60" y="112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60" y="110"/>
                    <a:pt x="59" y="110"/>
                    <a:pt x="59" y="109"/>
                  </a:cubicBezTo>
                  <a:cubicBezTo>
                    <a:pt x="58" y="108"/>
                    <a:pt x="57" y="107"/>
                    <a:pt x="57" y="107"/>
                  </a:cubicBezTo>
                  <a:cubicBezTo>
                    <a:pt x="57" y="107"/>
                    <a:pt x="56" y="107"/>
                    <a:pt x="56" y="107"/>
                  </a:cubicBezTo>
                  <a:cubicBezTo>
                    <a:pt x="57" y="109"/>
                    <a:pt x="59" y="110"/>
                    <a:pt x="60" y="112"/>
                  </a:cubicBezTo>
                  <a:close/>
                  <a:moveTo>
                    <a:pt x="141" y="203"/>
                  </a:moveTo>
                  <a:cubicBezTo>
                    <a:pt x="140" y="204"/>
                    <a:pt x="140" y="204"/>
                    <a:pt x="140" y="205"/>
                  </a:cubicBezTo>
                  <a:cubicBezTo>
                    <a:pt x="141" y="205"/>
                    <a:pt x="141" y="206"/>
                    <a:pt x="141" y="206"/>
                  </a:cubicBezTo>
                  <a:cubicBezTo>
                    <a:pt x="141" y="207"/>
                    <a:pt x="142" y="209"/>
                    <a:pt x="142" y="210"/>
                  </a:cubicBezTo>
                  <a:cubicBezTo>
                    <a:pt x="142" y="210"/>
                    <a:pt x="142" y="210"/>
                    <a:pt x="142" y="211"/>
                  </a:cubicBezTo>
                  <a:cubicBezTo>
                    <a:pt x="142" y="210"/>
                    <a:pt x="143" y="210"/>
                    <a:pt x="143" y="210"/>
                  </a:cubicBezTo>
                  <a:cubicBezTo>
                    <a:pt x="142" y="208"/>
                    <a:pt x="141" y="206"/>
                    <a:pt x="141" y="203"/>
                  </a:cubicBezTo>
                  <a:close/>
                  <a:moveTo>
                    <a:pt x="69" y="258"/>
                  </a:moveTo>
                  <a:cubicBezTo>
                    <a:pt x="69" y="259"/>
                    <a:pt x="70" y="260"/>
                    <a:pt x="70" y="260"/>
                  </a:cubicBezTo>
                  <a:cubicBezTo>
                    <a:pt x="71" y="260"/>
                    <a:pt x="71" y="260"/>
                    <a:pt x="72" y="260"/>
                  </a:cubicBezTo>
                  <a:cubicBezTo>
                    <a:pt x="73" y="260"/>
                    <a:pt x="73" y="260"/>
                    <a:pt x="74" y="260"/>
                  </a:cubicBezTo>
                  <a:cubicBezTo>
                    <a:pt x="74" y="260"/>
                    <a:pt x="74" y="259"/>
                    <a:pt x="73" y="259"/>
                  </a:cubicBezTo>
                  <a:cubicBezTo>
                    <a:pt x="72" y="259"/>
                    <a:pt x="71" y="259"/>
                    <a:pt x="69" y="258"/>
                  </a:cubicBezTo>
                  <a:close/>
                  <a:moveTo>
                    <a:pt x="116" y="36"/>
                  </a:moveTo>
                  <a:cubicBezTo>
                    <a:pt x="116" y="36"/>
                    <a:pt x="116" y="37"/>
                    <a:pt x="116" y="37"/>
                  </a:cubicBezTo>
                  <a:cubicBezTo>
                    <a:pt x="117" y="39"/>
                    <a:pt x="117" y="41"/>
                    <a:pt x="117" y="43"/>
                  </a:cubicBezTo>
                  <a:cubicBezTo>
                    <a:pt x="117" y="44"/>
                    <a:pt x="117" y="44"/>
                    <a:pt x="118" y="44"/>
                  </a:cubicBezTo>
                  <a:cubicBezTo>
                    <a:pt x="118" y="41"/>
                    <a:pt x="117" y="38"/>
                    <a:pt x="116" y="36"/>
                  </a:cubicBezTo>
                  <a:close/>
                  <a:moveTo>
                    <a:pt x="15" y="126"/>
                  </a:moveTo>
                  <a:cubicBezTo>
                    <a:pt x="15" y="126"/>
                    <a:pt x="15" y="126"/>
                    <a:pt x="15" y="127"/>
                  </a:cubicBezTo>
                  <a:cubicBezTo>
                    <a:pt x="15" y="128"/>
                    <a:pt x="15" y="129"/>
                    <a:pt x="15" y="130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5" y="131"/>
                    <a:pt x="16" y="130"/>
                    <a:pt x="16" y="130"/>
                  </a:cubicBezTo>
                  <a:cubicBezTo>
                    <a:pt x="16" y="129"/>
                    <a:pt x="16" y="127"/>
                    <a:pt x="15" y="126"/>
                  </a:cubicBezTo>
                  <a:close/>
                  <a:moveTo>
                    <a:pt x="55" y="84"/>
                  </a:moveTo>
                  <a:cubicBezTo>
                    <a:pt x="56" y="84"/>
                    <a:pt x="56" y="85"/>
                    <a:pt x="57" y="85"/>
                  </a:cubicBezTo>
                  <a:cubicBezTo>
                    <a:pt x="57" y="85"/>
                    <a:pt x="58" y="85"/>
                    <a:pt x="59" y="85"/>
                  </a:cubicBezTo>
                  <a:cubicBezTo>
                    <a:pt x="58" y="84"/>
                    <a:pt x="57" y="84"/>
                    <a:pt x="57" y="82"/>
                  </a:cubicBezTo>
                  <a:cubicBezTo>
                    <a:pt x="56" y="82"/>
                    <a:pt x="56" y="83"/>
                    <a:pt x="55" y="84"/>
                  </a:cubicBezTo>
                  <a:close/>
                  <a:moveTo>
                    <a:pt x="143" y="239"/>
                  </a:moveTo>
                  <a:cubicBezTo>
                    <a:pt x="143" y="240"/>
                    <a:pt x="142" y="242"/>
                    <a:pt x="141" y="243"/>
                  </a:cubicBezTo>
                  <a:cubicBezTo>
                    <a:pt x="141" y="243"/>
                    <a:pt x="141" y="243"/>
                    <a:pt x="141" y="243"/>
                  </a:cubicBezTo>
                  <a:cubicBezTo>
                    <a:pt x="142" y="242"/>
                    <a:pt x="143" y="242"/>
                    <a:pt x="144" y="241"/>
                  </a:cubicBezTo>
                  <a:cubicBezTo>
                    <a:pt x="144" y="240"/>
                    <a:pt x="144" y="240"/>
                    <a:pt x="143" y="239"/>
                  </a:cubicBezTo>
                  <a:close/>
                  <a:moveTo>
                    <a:pt x="31" y="88"/>
                  </a:moveTo>
                  <a:cubicBezTo>
                    <a:pt x="32" y="88"/>
                    <a:pt x="32" y="88"/>
                    <a:pt x="33" y="88"/>
                  </a:cubicBezTo>
                  <a:cubicBezTo>
                    <a:pt x="33" y="88"/>
                    <a:pt x="33" y="88"/>
                    <a:pt x="33" y="87"/>
                  </a:cubicBezTo>
                  <a:cubicBezTo>
                    <a:pt x="34" y="87"/>
                    <a:pt x="34" y="86"/>
                    <a:pt x="34" y="85"/>
                  </a:cubicBezTo>
                  <a:cubicBezTo>
                    <a:pt x="35" y="85"/>
                    <a:pt x="35" y="85"/>
                    <a:pt x="34" y="84"/>
                  </a:cubicBezTo>
                  <a:cubicBezTo>
                    <a:pt x="34" y="84"/>
                    <a:pt x="34" y="84"/>
                    <a:pt x="34" y="85"/>
                  </a:cubicBezTo>
                  <a:cubicBezTo>
                    <a:pt x="34" y="85"/>
                    <a:pt x="33" y="86"/>
                    <a:pt x="32" y="86"/>
                  </a:cubicBezTo>
                  <a:cubicBezTo>
                    <a:pt x="32" y="86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36" y="145"/>
                  </a:moveTo>
                  <a:cubicBezTo>
                    <a:pt x="36" y="144"/>
                    <a:pt x="36" y="142"/>
                    <a:pt x="35" y="141"/>
                  </a:cubicBezTo>
                  <a:cubicBezTo>
                    <a:pt x="35" y="143"/>
                    <a:pt x="35" y="145"/>
                    <a:pt x="35" y="146"/>
                  </a:cubicBezTo>
                  <a:cubicBezTo>
                    <a:pt x="36" y="145"/>
                    <a:pt x="36" y="145"/>
                    <a:pt x="36" y="145"/>
                  </a:cubicBezTo>
                  <a:close/>
                  <a:moveTo>
                    <a:pt x="75" y="74"/>
                  </a:moveTo>
                  <a:cubicBezTo>
                    <a:pt x="74" y="74"/>
                    <a:pt x="73" y="74"/>
                    <a:pt x="71" y="75"/>
                  </a:cubicBezTo>
                  <a:cubicBezTo>
                    <a:pt x="72" y="75"/>
                    <a:pt x="73" y="76"/>
                    <a:pt x="73" y="76"/>
                  </a:cubicBezTo>
                  <a:cubicBezTo>
                    <a:pt x="74" y="76"/>
                    <a:pt x="75" y="75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lose/>
                  <a:moveTo>
                    <a:pt x="116" y="209"/>
                  </a:moveTo>
                  <a:cubicBezTo>
                    <a:pt x="115" y="209"/>
                    <a:pt x="114" y="210"/>
                    <a:pt x="114" y="211"/>
                  </a:cubicBezTo>
                  <a:cubicBezTo>
                    <a:pt x="113" y="212"/>
                    <a:pt x="113" y="212"/>
                    <a:pt x="114" y="213"/>
                  </a:cubicBezTo>
                  <a:cubicBezTo>
                    <a:pt x="115" y="212"/>
                    <a:pt x="115" y="211"/>
                    <a:pt x="116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7" y="209"/>
                    <a:pt x="116" y="209"/>
                    <a:pt x="116" y="209"/>
                  </a:cubicBezTo>
                  <a:close/>
                  <a:moveTo>
                    <a:pt x="22" y="7"/>
                  </a:move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5" y="8"/>
                    <a:pt x="25" y="8"/>
                    <a:pt x="27" y="6"/>
                  </a:cubicBezTo>
                  <a:cubicBezTo>
                    <a:pt x="25" y="6"/>
                    <a:pt x="23" y="7"/>
                    <a:pt x="22" y="7"/>
                  </a:cubicBezTo>
                  <a:close/>
                  <a:moveTo>
                    <a:pt x="88" y="58"/>
                  </a:moveTo>
                  <a:cubicBezTo>
                    <a:pt x="89" y="56"/>
                    <a:pt x="90" y="54"/>
                    <a:pt x="89" y="52"/>
                  </a:cubicBezTo>
                  <a:cubicBezTo>
                    <a:pt x="88" y="54"/>
                    <a:pt x="88" y="56"/>
                    <a:pt x="88" y="58"/>
                  </a:cubicBezTo>
                  <a:close/>
                  <a:moveTo>
                    <a:pt x="150" y="229"/>
                  </a:moveTo>
                  <a:cubicBezTo>
                    <a:pt x="151" y="231"/>
                    <a:pt x="153" y="232"/>
                    <a:pt x="153" y="232"/>
                  </a:cubicBezTo>
                  <a:cubicBezTo>
                    <a:pt x="152" y="231"/>
                    <a:pt x="152" y="229"/>
                    <a:pt x="151" y="227"/>
                  </a:cubicBezTo>
                  <a:cubicBezTo>
                    <a:pt x="150" y="228"/>
                    <a:pt x="150" y="228"/>
                    <a:pt x="150" y="229"/>
                  </a:cubicBezTo>
                  <a:close/>
                  <a:moveTo>
                    <a:pt x="166" y="123"/>
                  </a:moveTo>
                  <a:cubicBezTo>
                    <a:pt x="162" y="123"/>
                    <a:pt x="158" y="122"/>
                    <a:pt x="153" y="122"/>
                  </a:cubicBezTo>
                  <a:cubicBezTo>
                    <a:pt x="154" y="123"/>
                    <a:pt x="154" y="123"/>
                    <a:pt x="154" y="123"/>
                  </a:cubicBezTo>
                  <a:cubicBezTo>
                    <a:pt x="157" y="123"/>
                    <a:pt x="159" y="123"/>
                    <a:pt x="162" y="123"/>
                  </a:cubicBezTo>
                  <a:cubicBezTo>
                    <a:pt x="163" y="123"/>
                    <a:pt x="164" y="123"/>
                    <a:pt x="166" y="123"/>
                  </a:cubicBezTo>
                  <a:close/>
                  <a:moveTo>
                    <a:pt x="83" y="87"/>
                  </a:moveTo>
                  <a:cubicBezTo>
                    <a:pt x="83" y="87"/>
                    <a:pt x="84" y="86"/>
                    <a:pt x="84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5"/>
                    <a:pt x="85" y="85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3" y="84"/>
                    <a:pt x="83" y="84"/>
                    <a:pt x="82" y="85"/>
                  </a:cubicBezTo>
                  <a:cubicBezTo>
                    <a:pt x="82" y="85"/>
                    <a:pt x="83" y="86"/>
                    <a:pt x="83" y="87"/>
                  </a:cubicBezTo>
                  <a:close/>
                  <a:moveTo>
                    <a:pt x="16" y="159"/>
                  </a:moveTo>
                  <a:cubicBezTo>
                    <a:pt x="17" y="158"/>
                    <a:pt x="18" y="158"/>
                    <a:pt x="19" y="158"/>
                  </a:cubicBezTo>
                  <a:cubicBezTo>
                    <a:pt x="19" y="158"/>
                    <a:pt x="19" y="157"/>
                    <a:pt x="19" y="157"/>
                  </a:cubicBezTo>
                  <a:cubicBezTo>
                    <a:pt x="18" y="157"/>
                    <a:pt x="17" y="157"/>
                    <a:pt x="16" y="156"/>
                  </a:cubicBezTo>
                  <a:cubicBezTo>
                    <a:pt x="16" y="157"/>
                    <a:pt x="16" y="158"/>
                    <a:pt x="16" y="159"/>
                  </a:cubicBezTo>
                  <a:close/>
                  <a:moveTo>
                    <a:pt x="79" y="125"/>
                  </a:moveTo>
                  <a:cubicBezTo>
                    <a:pt x="79" y="126"/>
                    <a:pt x="79" y="126"/>
                    <a:pt x="79" y="126"/>
                  </a:cubicBezTo>
                  <a:cubicBezTo>
                    <a:pt x="80" y="126"/>
                    <a:pt x="81" y="125"/>
                    <a:pt x="81" y="125"/>
                  </a:cubicBezTo>
                  <a:cubicBezTo>
                    <a:pt x="81" y="124"/>
                    <a:pt x="81" y="124"/>
                    <a:pt x="80" y="123"/>
                  </a:cubicBezTo>
                  <a:cubicBezTo>
                    <a:pt x="80" y="124"/>
                    <a:pt x="79" y="124"/>
                    <a:pt x="79" y="125"/>
                  </a:cubicBezTo>
                  <a:close/>
                  <a:moveTo>
                    <a:pt x="151" y="245"/>
                  </a:moveTo>
                  <a:cubicBezTo>
                    <a:pt x="151" y="246"/>
                    <a:pt x="151" y="246"/>
                    <a:pt x="151" y="246"/>
                  </a:cubicBezTo>
                  <a:cubicBezTo>
                    <a:pt x="151" y="247"/>
                    <a:pt x="151" y="247"/>
                    <a:pt x="152" y="247"/>
                  </a:cubicBezTo>
                  <a:cubicBezTo>
                    <a:pt x="153" y="246"/>
                    <a:pt x="154" y="246"/>
                    <a:pt x="154" y="245"/>
                  </a:cubicBezTo>
                  <a:cubicBezTo>
                    <a:pt x="153" y="245"/>
                    <a:pt x="152" y="245"/>
                    <a:pt x="151" y="245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6" y="6"/>
                    <a:pt x="44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5" y="7"/>
                    <a:pt x="46" y="7"/>
                  </a:cubicBezTo>
                  <a:cubicBezTo>
                    <a:pt x="46" y="7"/>
                    <a:pt x="47" y="7"/>
                    <a:pt x="47" y="6"/>
                  </a:cubicBezTo>
                  <a:close/>
                  <a:moveTo>
                    <a:pt x="28" y="89"/>
                  </a:moveTo>
                  <a:cubicBezTo>
                    <a:pt x="26" y="89"/>
                    <a:pt x="26" y="88"/>
                    <a:pt x="26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6"/>
                  </a:cubicBezTo>
                  <a:cubicBezTo>
                    <a:pt x="26" y="87"/>
                    <a:pt x="26" y="88"/>
                    <a:pt x="26" y="89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90"/>
                    <a:pt x="27" y="90"/>
                    <a:pt x="28" y="89"/>
                  </a:cubicBezTo>
                  <a:close/>
                  <a:moveTo>
                    <a:pt x="79" y="121"/>
                  </a:moveTo>
                  <a:cubicBezTo>
                    <a:pt x="79" y="121"/>
                    <a:pt x="78" y="120"/>
                    <a:pt x="78" y="120"/>
                  </a:cubicBezTo>
                  <a:cubicBezTo>
                    <a:pt x="78" y="120"/>
                    <a:pt x="77" y="121"/>
                    <a:pt x="77" y="121"/>
                  </a:cubicBezTo>
                  <a:cubicBezTo>
                    <a:pt x="77" y="122"/>
                    <a:pt x="77" y="123"/>
                    <a:pt x="78" y="123"/>
                  </a:cubicBezTo>
                  <a:cubicBezTo>
                    <a:pt x="78" y="123"/>
                    <a:pt x="79" y="122"/>
                    <a:pt x="79" y="121"/>
                  </a:cubicBezTo>
                  <a:close/>
                  <a:moveTo>
                    <a:pt x="107" y="147"/>
                  </a:moveTo>
                  <a:cubicBezTo>
                    <a:pt x="106" y="148"/>
                    <a:pt x="106" y="148"/>
                    <a:pt x="105" y="149"/>
                  </a:cubicBezTo>
                  <a:cubicBezTo>
                    <a:pt x="106" y="150"/>
                    <a:pt x="106" y="150"/>
                    <a:pt x="107" y="151"/>
                  </a:cubicBezTo>
                  <a:cubicBezTo>
                    <a:pt x="107" y="151"/>
                    <a:pt x="108" y="151"/>
                    <a:pt x="108" y="151"/>
                  </a:cubicBezTo>
                  <a:cubicBezTo>
                    <a:pt x="107" y="150"/>
                    <a:pt x="107" y="149"/>
                    <a:pt x="107" y="147"/>
                  </a:cubicBezTo>
                  <a:close/>
                  <a:moveTo>
                    <a:pt x="16" y="29"/>
                  </a:move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5" y="32"/>
                    <a:pt x="15" y="33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3"/>
                    <a:pt x="16" y="33"/>
                  </a:cubicBezTo>
                  <a:cubicBezTo>
                    <a:pt x="16" y="33"/>
                    <a:pt x="16" y="33"/>
                    <a:pt x="16" y="32"/>
                  </a:cubicBezTo>
                  <a:cubicBezTo>
                    <a:pt x="16" y="31"/>
                    <a:pt x="16" y="30"/>
                    <a:pt x="16" y="29"/>
                  </a:cubicBezTo>
                  <a:close/>
                  <a:moveTo>
                    <a:pt x="128" y="172"/>
                  </a:moveTo>
                  <a:cubicBezTo>
                    <a:pt x="128" y="172"/>
                    <a:pt x="128" y="172"/>
                    <a:pt x="128" y="172"/>
                  </a:cubicBezTo>
                  <a:cubicBezTo>
                    <a:pt x="129" y="171"/>
                    <a:pt x="130" y="170"/>
                    <a:pt x="132" y="170"/>
                  </a:cubicBezTo>
                  <a:cubicBezTo>
                    <a:pt x="132" y="170"/>
                    <a:pt x="132" y="169"/>
                    <a:pt x="131" y="168"/>
                  </a:cubicBezTo>
                  <a:cubicBezTo>
                    <a:pt x="130" y="169"/>
                    <a:pt x="129" y="171"/>
                    <a:pt x="128" y="172"/>
                  </a:cubicBezTo>
                  <a:cubicBezTo>
                    <a:pt x="128" y="172"/>
                    <a:pt x="128" y="172"/>
                    <a:pt x="128" y="172"/>
                  </a:cubicBezTo>
                  <a:close/>
                  <a:moveTo>
                    <a:pt x="53" y="8"/>
                  </a:move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5" y="9"/>
                    <a:pt x="56" y="9"/>
                  </a:cubicBezTo>
                  <a:cubicBezTo>
                    <a:pt x="57" y="10"/>
                    <a:pt x="57" y="9"/>
                    <a:pt x="57" y="8"/>
                  </a:cubicBezTo>
                  <a:cubicBezTo>
                    <a:pt x="56" y="8"/>
                    <a:pt x="54" y="8"/>
                    <a:pt x="53" y="8"/>
                  </a:cubicBezTo>
                  <a:close/>
                  <a:moveTo>
                    <a:pt x="107" y="187"/>
                  </a:moveTo>
                  <a:cubicBezTo>
                    <a:pt x="107" y="186"/>
                    <a:pt x="107" y="186"/>
                    <a:pt x="107" y="185"/>
                  </a:cubicBezTo>
                  <a:cubicBezTo>
                    <a:pt x="107" y="185"/>
                    <a:pt x="106" y="184"/>
                    <a:pt x="106" y="183"/>
                  </a:cubicBezTo>
                  <a:cubicBezTo>
                    <a:pt x="106" y="184"/>
                    <a:pt x="105" y="184"/>
                    <a:pt x="105" y="184"/>
                  </a:cubicBezTo>
                  <a:cubicBezTo>
                    <a:pt x="106" y="185"/>
                    <a:pt x="106" y="186"/>
                    <a:pt x="107" y="187"/>
                  </a:cubicBezTo>
                  <a:close/>
                  <a:moveTo>
                    <a:pt x="104" y="24"/>
                  </a:moveTo>
                  <a:cubicBezTo>
                    <a:pt x="105" y="25"/>
                    <a:pt x="105" y="27"/>
                    <a:pt x="106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6" y="26"/>
                    <a:pt x="106" y="25"/>
                    <a:pt x="104" y="24"/>
                  </a:cubicBezTo>
                  <a:close/>
                  <a:moveTo>
                    <a:pt x="16" y="65"/>
                  </a:moveTo>
                  <a:cubicBezTo>
                    <a:pt x="16" y="65"/>
                    <a:pt x="16" y="64"/>
                    <a:pt x="17" y="64"/>
                  </a:cubicBezTo>
                  <a:cubicBezTo>
                    <a:pt x="17" y="63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1"/>
                    <a:pt x="16" y="62"/>
                    <a:pt x="15" y="62"/>
                  </a:cubicBezTo>
                  <a:cubicBezTo>
                    <a:pt x="15" y="62"/>
                    <a:pt x="15" y="62"/>
                    <a:pt x="15" y="63"/>
                  </a:cubicBezTo>
                  <a:cubicBezTo>
                    <a:pt x="15" y="63"/>
                    <a:pt x="16" y="64"/>
                    <a:pt x="16" y="65"/>
                  </a:cubicBezTo>
                  <a:close/>
                  <a:moveTo>
                    <a:pt x="64" y="101"/>
                  </a:moveTo>
                  <a:cubicBezTo>
                    <a:pt x="65" y="102"/>
                    <a:pt x="65" y="103"/>
                    <a:pt x="66" y="104"/>
                  </a:cubicBezTo>
                  <a:cubicBezTo>
                    <a:pt x="66" y="103"/>
                    <a:pt x="67" y="103"/>
                    <a:pt x="67" y="102"/>
                  </a:cubicBezTo>
                  <a:cubicBezTo>
                    <a:pt x="66" y="102"/>
                    <a:pt x="66" y="101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1"/>
                    <a:pt x="64" y="101"/>
                    <a:pt x="64" y="101"/>
                  </a:cubicBezTo>
                  <a:close/>
                  <a:moveTo>
                    <a:pt x="120" y="41"/>
                  </a:moveTo>
                  <a:cubicBezTo>
                    <a:pt x="120" y="41"/>
                    <a:pt x="120" y="41"/>
                    <a:pt x="120" y="41"/>
                  </a:cubicBezTo>
                  <a:cubicBezTo>
                    <a:pt x="119" y="37"/>
                    <a:pt x="117" y="33"/>
                    <a:pt x="115" y="29"/>
                  </a:cubicBezTo>
                  <a:cubicBezTo>
                    <a:pt x="115" y="30"/>
                    <a:pt x="116" y="31"/>
                    <a:pt x="116" y="31"/>
                  </a:cubicBezTo>
                  <a:cubicBezTo>
                    <a:pt x="117" y="33"/>
                    <a:pt x="118" y="35"/>
                    <a:pt x="119" y="37"/>
                  </a:cubicBezTo>
                  <a:cubicBezTo>
                    <a:pt x="119" y="38"/>
                    <a:pt x="120" y="40"/>
                    <a:pt x="120" y="41"/>
                  </a:cubicBezTo>
                  <a:close/>
                  <a:moveTo>
                    <a:pt x="33" y="151"/>
                  </a:move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2"/>
                    <a:pt x="31" y="153"/>
                  </a:cubicBezTo>
                  <a:cubicBezTo>
                    <a:pt x="31" y="153"/>
                    <a:pt x="31" y="154"/>
                    <a:pt x="31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3"/>
                    <a:pt x="33" y="152"/>
                    <a:pt x="33" y="151"/>
                  </a:cubicBezTo>
                  <a:close/>
                  <a:moveTo>
                    <a:pt x="13" y="10"/>
                  </a:moveTo>
                  <a:cubicBezTo>
                    <a:pt x="14" y="9"/>
                    <a:pt x="15" y="8"/>
                    <a:pt x="15" y="7"/>
                  </a:cubicBezTo>
                  <a:cubicBezTo>
                    <a:pt x="14" y="7"/>
                    <a:pt x="14" y="7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lose/>
                  <a:moveTo>
                    <a:pt x="70" y="115"/>
                  </a:moveTo>
                  <a:cubicBezTo>
                    <a:pt x="71" y="116"/>
                    <a:pt x="72" y="117"/>
                    <a:pt x="73" y="118"/>
                  </a:cubicBezTo>
                  <a:cubicBezTo>
                    <a:pt x="73" y="118"/>
                    <a:pt x="73" y="118"/>
                    <a:pt x="73" y="117"/>
                  </a:cubicBezTo>
                  <a:cubicBezTo>
                    <a:pt x="73" y="116"/>
                    <a:pt x="72" y="115"/>
                    <a:pt x="72" y="114"/>
                  </a:cubicBezTo>
                  <a:cubicBezTo>
                    <a:pt x="71" y="114"/>
                    <a:pt x="71" y="115"/>
                    <a:pt x="70" y="115"/>
                  </a:cubicBezTo>
                  <a:close/>
                  <a:moveTo>
                    <a:pt x="155" y="159"/>
                  </a:moveTo>
                  <a:cubicBezTo>
                    <a:pt x="155" y="158"/>
                    <a:pt x="155" y="158"/>
                    <a:pt x="155" y="157"/>
                  </a:cubicBezTo>
                  <a:cubicBezTo>
                    <a:pt x="154" y="158"/>
                    <a:pt x="154" y="158"/>
                    <a:pt x="153" y="159"/>
                  </a:cubicBezTo>
                  <a:cubicBezTo>
                    <a:pt x="153" y="159"/>
                    <a:pt x="153" y="160"/>
                    <a:pt x="153" y="161"/>
                  </a:cubicBezTo>
                  <a:cubicBezTo>
                    <a:pt x="154" y="160"/>
                    <a:pt x="155" y="159"/>
                    <a:pt x="155" y="159"/>
                  </a:cubicBezTo>
                  <a:close/>
                  <a:moveTo>
                    <a:pt x="26" y="156"/>
                  </a:moveTo>
                  <a:cubicBezTo>
                    <a:pt x="25" y="154"/>
                    <a:pt x="25" y="152"/>
                    <a:pt x="25" y="150"/>
                  </a:cubicBezTo>
                  <a:cubicBezTo>
                    <a:pt x="25" y="151"/>
                    <a:pt x="25" y="154"/>
                    <a:pt x="25" y="156"/>
                  </a:cubicBezTo>
                  <a:cubicBezTo>
                    <a:pt x="25" y="156"/>
                    <a:pt x="25" y="156"/>
                    <a:pt x="26" y="156"/>
                  </a:cubicBezTo>
                  <a:close/>
                  <a:moveTo>
                    <a:pt x="79" y="231"/>
                  </a:moveTo>
                  <a:cubicBezTo>
                    <a:pt x="80" y="230"/>
                    <a:pt x="81" y="229"/>
                    <a:pt x="82" y="228"/>
                  </a:cubicBezTo>
                  <a:cubicBezTo>
                    <a:pt x="81" y="228"/>
                    <a:pt x="81" y="227"/>
                    <a:pt x="81" y="227"/>
                  </a:cubicBezTo>
                  <a:cubicBezTo>
                    <a:pt x="80" y="228"/>
                    <a:pt x="79" y="229"/>
                    <a:pt x="79" y="230"/>
                  </a:cubicBezTo>
                  <a:cubicBezTo>
                    <a:pt x="79" y="230"/>
                    <a:pt x="79" y="230"/>
                    <a:pt x="79" y="231"/>
                  </a:cubicBezTo>
                  <a:close/>
                  <a:moveTo>
                    <a:pt x="156" y="138"/>
                  </a:moveTo>
                  <a:cubicBezTo>
                    <a:pt x="155" y="138"/>
                    <a:pt x="155" y="138"/>
                    <a:pt x="155" y="138"/>
                  </a:cubicBezTo>
                  <a:cubicBezTo>
                    <a:pt x="156" y="139"/>
                    <a:pt x="156" y="140"/>
                    <a:pt x="156" y="141"/>
                  </a:cubicBezTo>
                  <a:cubicBezTo>
                    <a:pt x="156" y="141"/>
                    <a:pt x="156" y="142"/>
                    <a:pt x="156" y="142"/>
                  </a:cubicBezTo>
                  <a:cubicBezTo>
                    <a:pt x="157" y="141"/>
                    <a:pt x="157" y="140"/>
                    <a:pt x="156" y="139"/>
                  </a:cubicBezTo>
                  <a:cubicBezTo>
                    <a:pt x="156" y="138"/>
                    <a:pt x="156" y="138"/>
                    <a:pt x="156" y="138"/>
                  </a:cubicBezTo>
                  <a:close/>
                  <a:moveTo>
                    <a:pt x="89" y="131"/>
                  </a:moveTo>
                  <a:cubicBezTo>
                    <a:pt x="89" y="131"/>
                    <a:pt x="90" y="130"/>
                    <a:pt x="90" y="130"/>
                  </a:cubicBezTo>
                  <a:cubicBezTo>
                    <a:pt x="89" y="129"/>
                    <a:pt x="89" y="128"/>
                    <a:pt x="88" y="127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88" y="128"/>
                    <a:pt x="88" y="129"/>
                    <a:pt x="88" y="129"/>
                  </a:cubicBezTo>
                  <a:cubicBezTo>
                    <a:pt x="88" y="130"/>
                    <a:pt x="88" y="130"/>
                    <a:pt x="89" y="131"/>
                  </a:cubicBezTo>
                  <a:close/>
                  <a:moveTo>
                    <a:pt x="31" y="133"/>
                  </a:moveTo>
                  <a:cubicBezTo>
                    <a:pt x="31" y="133"/>
                    <a:pt x="30" y="133"/>
                    <a:pt x="30" y="134"/>
                  </a:cubicBezTo>
                  <a:cubicBezTo>
                    <a:pt x="30" y="135"/>
                    <a:pt x="30" y="136"/>
                    <a:pt x="30" y="136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36"/>
                    <a:pt x="31" y="134"/>
                    <a:pt x="31" y="133"/>
                  </a:cubicBezTo>
                  <a:close/>
                  <a:moveTo>
                    <a:pt x="76" y="108"/>
                  </a:moveTo>
                  <a:cubicBezTo>
                    <a:pt x="75" y="107"/>
                    <a:pt x="75" y="107"/>
                    <a:pt x="75" y="106"/>
                  </a:cubicBezTo>
                  <a:cubicBezTo>
                    <a:pt x="74" y="107"/>
                    <a:pt x="74" y="107"/>
                    <a:pt x="73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5" y="109"/>
                    <a:pt x="75" y="109"/>
                    <a:pt x="76" y="108"/>
                  </a:cubicBezTo>
                  <a:close/>
                  <a:moveTo>
                    <a:pt x="16" y="106"/>
                  </a:moveTo>
                  <a:cubicBezTo>
                    <a:pt x="16" y="107"/>
                    <a:pt x="16" y="108"/>
                    <a:pt x="16" y="109"/>
                  </a:cubicBezTo>
                  <a:cubicBezTo>
                    <a:pt x="16" y="109"/>
                    <a:pt x="17" y="108"/>
                    <a:pt x="17" y="108"/>
                  </a:cubicBezTo>
                  <a:cubicBezTo>
                    <a:pt x="17" y="107"/>
                    <a:pt x="17" y="106"/>
                    <a:pt x="17" y="105"/>
                  </a:cubicBezTo>
                  <a:cubicBezTo>
                    <a:pt x="16" y="106"/>
                    <a:pt x="16" y="106"/>
                    <a:pt x="16" y="106"/>
                  </a:cubicBezTo>
                  <a:close/>
                  <a:moveTo>
                    <a:pt x="73" y="84"/>
                  </a:moveTo>
                  <a:cubicBezTo>
                    <a:pt x="74" y="84"/>
                    <a:pt x="76" y="84"/>
                    <a:pt x="77" y="83"/>
                  </a:cubicBezTo>
                  <a:cubicBezTo>
                    <a:pt x="76" y="82"/>
                    <a:pt x="76" y="82"/>
                    <a:pt x="75" y="81"/>
                  </a:cubicBezTo>
                  <a:cubicBezTo>
                    <a:pt x="74" y="82"/>
                    <a:pt x="74" y="83"/>
                    <a:pt x="73" y="84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1" y="24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3"/>
                    <a:pt x="20" y="24"/>
                  </a:cubicBezTo>
                  <a:close/>
                  <a:moveTo>
                    <a:pt x="17" y="56"/>
                  </a:moveTo>
                  <a:cubicBezTo>
                    <a:pt x="16" y="57"/>
                    <a:pt x="16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5" y="60"/>
                    <a:pt x="16" y="59"/>
                    <a:pt x="17" y="59"/>
                  </a:cubicBezTo>
                  <a:cubicBezTo>
                    <a:pt x="17" y="59"/>
                    <a:pt x="17" y="59"/>
                    <a:pt x="17" y="58"/>
                  </a:cubicBezTo>
                  <a:cubicBezTo>
                    <a:pt x="17" y="58"/>
                    <a:pt x="17" y="57"/>
                    <a:pt x="17" y="56"/>
                  </a:cubicBezTo>
                  <a:close/>
                  <a:moveTo>
                    <a:pt x="77" y="113"/>
                  </a:moveTo>
                  <a:cubicBezTo>
                    <a:pt x="77" y="113"/>
                    <a:pt x="77" y="113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1"/>
                    <a:pt x="77" y="111"/>
                    <a:pt x="76" y="110"/>
                  </a:cubicBezTo>
                  <a:cubicBezTo>
                    <a:pt x="76" y="110"/>
                    <a:pt x="76" y="111"/>
                    <a:pt x="75" y="111"/>
                  </a:cubicBezTo>
                  <a:cubicBezTo>
                    <a:pt x="76" y="112"/>
                    <a:pt x="76" y="112"/>
                    <a:pt x="77" y="113"/>
                  </a:cubicBezTo>
                  <a:close/>
                  <a:moveTo>
                    <a:pt x="128" y="208"/>
                  </a:moveTo>
                  <a:cubicBezTo>
                    <a:pt x="129" y="210"/>
                    <a:pt x="130" y="212"/>
                    <a:pt x="131" y="213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31" y="211"/>
                    <a:pt x="130" y="210"/>
                    <a:pt x="129" y="208"/>
                  </a:cubicBezTo>
                  <a:cubicBezTo>
                    <a:pt x="129" y="208"/>
                    <a:pt x="129" y="208"/>
                    <a:pt x="128" y="208"/>
                  </a:cubicBezTo>
                  <a:close/>
                  <a:moveTo>
                    <a:pt x="92" y="225"/>
                  </a:moveTo>
                  <a:cubicBezTo>
                    <a:pt x="93" y="225"/>
                    <a:pt x="93" y="225"/>
                    <a:pt x="93" y="225"/>
                  </a:cubicBezTo>
                  <a:cubicBezTo>
                    <a:pt x="94" y="225"/>
                    <a:pt x="94" y="224"/>
                    <a:pt x="95" y="223"/>
                  </a:cubicBezTo>
                  <a:cubicBezTo>
                    <a:pt x="94" y="223"/>
                    <a:pt x="94" y="222"/>
                    <a:pt x="94" y="222"/>
                  </a:cubicBezTo>
                  <a:cubicBezTo>
                    <a:pt x="94" y="222"/>
                    <a:pt x="94" y="223"/>
                    <a:pt x="93" y="223"/>
                  </a:cubicBezTo>
                  <a:cubicBezTo>
                    <a:pt x="93" y="223"/>
                    <a:pt x="93" y="224"/>
                    <a:pt x="92" y="225"/>
                  </a:cubicBezTo>
                  <a:close/>
                  <a:moveTo>
                    <a:pt x="99" y="21"/>
                  </a:moveTo>
                  <a:cubicBezTo>
                    <a:pt x="98" y="20"/>
                    <a:pt x="96" y="17"/>
                    <a:pt x="95" y="17"/>
                  </a:cubicBezTo>
                  <a:cubicBezTo>
                    <a:pt x="95" y="17"/>
                    <a:pt x="95" y="18"/>
                    <a:pt x="96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7" y="20"/>
                    <a:pt x="98" y="20"/>
                    <a:pt x="99" y="21"/>
                  </a:cubicBezTo>
                  <a:close/>
                  <a:moveTo>
                    <a:pt x="31" y="51"/>
                  </a:moveTo>
                  <a:cubicBezTo>
                    <a:pt x="31" y="52"/>
                    <a:pt x="31" y="52"/>
                    <a:pt x="31" y="52"/>
                  </a:cubicBezTo>
                  <a:cubicBezTo>
                    <a:pt x="31" y="54"/>
                    <a:pt x="31" y="56"/>
                    <a:pt x="31" y="58"/>
                  </a:cubicBezTo>
                  <a:cubicBezTo>
                    <a:pt x="31" y="58"/>
                    <a:pt x="31" y="59"/>
                    <a:pt x="31" y="59"/>
                  </a:cubicBezTo>
                  <a:cubicBezTo>
                    <a:pt x="32" y="59"/>
                    <a:pt x="32" y="58"/>
                    <a:pt x="32" y="58"/>
                  </a:cubicBezTo>
                  <a:cubicBezTo>
                    <a:pt x="32" y="56"/>
                    <a:pt x="31" y="54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lose/>
                  <a:moveTo>
                    <a:pt x="138" y="217"/>
                  </a:moveTo>
                  <a:cubicBezTo>
                    <a:pt x="138" y="217"/>
                    <a:pt x="138" y="217"/>
                    <a:pt x="138" y="218"/>
                  </a:cubicBezTo>
                  <a:cubicBezTo>
                    <a:pt x="138" y="219"/>
                    <a:pt x="139" y="221"/>
                    <a:pt x="139" y="222"/>
                  </a:cubicBezTo>
                  <a:cubicBezTo>
                    <a:pt x="139" y="221"/>
                    <a:pt x="139" y="221"/>
                    <a:pt x="139" y="220"/>
                  </a:cubicBezTo>
                  <a:cubicBezTo>
                    <a:pt x="139" y="220"/>
                    <a:pt x="139" y="220"/>
                    <a:pt x="139" y="219"/>
                  </a:cubicBezTo>
                  <a:cubicBezTo>
                    <a:pt x="139" y="219"/>
                    <a:pt x="139" y="218"/>
                    <a:pt x="138" y="217"/>
                  </a:cubicBezTo>
                  <a:close/>
                  <a:moveTo>
                    <a:pt x="87" y="77"/>
                  </a:moveTo>
                  <a:cubicBezTo>
                    <a:pt x="88" y="76"/>
                    <a:pt x="89" y="75"/>
                    <a:pt x="89" y="75"/>
                  </a:cubicBezTo>
                  <a:cubicBezTo>
                    <a:pt x="89" y="74"/>
                    <a:pt x="89" y="74"/>
                    <a:pt x="88" y="74"/>
                  </a:cubicBezTo>
                  <a:cubicBezTo>
                    <a:pt x="88" y="75"/>
                    <a:pt x="87" y="75"/>
                    <a:pt x="87" y="76"/>
                  </a:cubicBezTo>
                  <a:cubicBezTo>
                    <a:pt x="87" y="76"/>
                    <a:pt x="87" y="77"/>
                    <a:pt x="87" y="77"/>
                  </a:cubicBezTo>
                  <a:close/>
                  <a:moveTo>
                    <a:pt x="162" y="245"/>
                  </a:moveTo>
                  <a:cubicBezTo>
                    <a:pt x="163" y="244"/>
                    <a:pt x="163" y="242"/>
                    <a:pt x="164" y="241"/>
                  </a:cubicBezTo>
                  <a:cubicBezTo>
                    <a:pt x="164" y="241"/>
                    <a:pt x="164" y="240"/>
                    <a:pt x="163" y="240"/>
                  </a:cubicBezTo>
                  <a:cubicBezTo>
                    <a:pt x="163" y="240"/>
                    <a:pt x="163" y="241"/>
                    <a:pt x="163" y="241"/>
                  </a:cubicBezTo>
                  <a:cubicBezTo>
                    <a:pt x="163" y="242"/>
                    <a:pt x="163" y="242"/>
                    <a:pt x="162" y="242"/>
                  </a:cubicBezTo>
                  <a:cubicBezTo>
                    <a:pt x="162" y="243"/>
                    <a:pt x="162" y="244"/>
                    <a:pt x="161" y="245"/>
                  </a:cubicBezTo>
                  <a:cubicBezTo>
                    <a:pt x="161" y="245"/>
                    <a:pt x="161" y="245"/>
                    <a:pt x="162" y="245"/>
                  </a:cubicBezTo>
                  <a:close/>
                  <a:moveTo>
                    <a:pt x="16" y="119"/>
                  </a:moveTo>
                  <a:cubicBezTo>
                    <a:pt x="17" y="118"/>
                    <a:pt x="17" y="118"/>
                    <a:pt x="17" y="118"/>
                  </a:cubicBezTo>
                  <a:cubicBezTo>
                    <a:pt x="17" y="117"/>
                    <a:pt x="17" y="116"/>
                    <a:pt x="17" y="115"/>
                  </a:cubicBezTo>
                  <a:cubicBezTo>
                    <a:pt x="17" y="115"/>
                    <a:pt x="16" y="115"/>
                    <a:pt x="16" y="115"/>
                  </a:cubicBezTo>
                  <a:cubicBezTo>
                    <a:pt x="16" y="116"/>
                    <a:pt x="16" y="117"/>
                    <a:pt x="16" y="119"/>
                  </a:cubicBezTo>
                  <a:close/>
                  <a:moveTo>
                    <a:pt x="68" y="83"/>
                  </a:moveTo>
                  <a:cubicBezTo>
                    <a:pt x="68" y="83"/>
                    <a:pt x="69" y="83"/>
                    <a:pt x="69" y="83"/>
                  </a:cubicBezTo>
                  <a:cubicBezTo>
                    <a:pt x="69" y="83"/>
                    <a:pt x="70" y="82"/>
                    <a:pt x="70" y="82"/>
                  </a:cubicBezTo>
                  <a:cubicBezTo>
                    <a:pt x="70" y="82"/>
                    <a:pt x="70" y="82"/>
                    <a:pt x="70" y="81"/>
                  </a:cubicBezTo>
                  <a:cubicBezTo>
                    <a:pt x="69" y="81"/>
                    <a:pt x="69" y="81"/>
                    <a:pt x="68" y="81"/>
                  </a:cubicBezTo>
                  <a:cubicBezTo>
                    <a:pt x="68" y="82"/>
                    <a:pt x="67" y="82"/>
                    <a:pt x="67" y="83"/>
                  </a:cubicBezTo>
                  <a:cubicBezTo>
                    <a:pt x="67" y="83"/>
                    <a:pt x="67" y="83"/>
                    <a:pt x="68" y="83"/>
                  </a:cubicBezTo>
                  <a:close/>
                  <a:moveTo>
                    <a:pt x="120" y="189"/>
                  </a:moveTo>
                  <a:cubicBezTo>
                    <a:pt x="119" y="190"/>
                    <a:pt x="119" y="191"/>
                    <a:pt x="118" y="192"/>
                  </a:cubicBezTo>
                  <a:cubicBezTo>
                    <a:pt x="119" y="192"/>
                    <a:pt x="119" y="192"/>
                    <a:pt x="120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21" y="190"/>
                    <a:pt x="121" y="190"/>
                    <a:pt x="120" y="189"/>
                  </a:cubicBezTo>
                  <a:close/>
                  <a:moveTo>
                    <a:pt x="71" y="257"/>
                  </a:moveTo>
                  <a:cubicBezTo>
                    <a:pt x="71" y="257"/>
                    <a:pt x="71" y="257"/>
                    <a:pt x="71" y="257"/>
                  </a:cubicBezTo>
                  <a:cubicBezTo>
                    <a:pt x="71" y="256"/>
                    <a:pt x="70" y="256"/>
                    <a:pt x="70" y="255"/>
                  </a:cubicBezTo>
                  <a:cubicBezTo>
                    <a:pt x="69" y="255"/>
                    <a:pt x="68" y="255"/>
                    <a:pt x="67" y="255"/>
                  </a:cubicBezTo>
                  <a:cubicBezTo>
                    <a:pt x="68" y="256"/>
                    <a:pt x="68" y="256"/>
                    <a:pt x="68" y="256"/>
                  </a:cubicBezTo>
                  <a:cubicBezTo>
                    <a:pt x="69" y="256"/>
                    <a:pt x="70" y="257"/>
                    <a:pt x="71" y="257"/>
                  </a:cubicBezTo>
                  <a:close/>
                  <a:moveTo>
                    <a:pt x="109" y="162"/>
                  </a:moveTo>
                  <a:cubicBezTo>
                    <a:pt x="109" y="162"/>
                    <a:pt x="110" y="162"/>
                    <a:pt x="110" y="161"/>
                  </a:cubicBezTo>
                  <a:cubicBezTo>
                    <a:pt x="110" y="161"/>
                    <a:pt x="109" y="160"/>
                    <a:pt x="109" y="159"/>
                  </a:cubicBezTo>
                  <a:cubicBezTo>
                    <a:pt x="108" y="159"/>
                    <a:pt x="108" y="160"/>
                    <a:pt x="108" y="160"/>
                  </a:cubicBezTo>
                  <a:cubicBezTo>
                    <a:pt x="108" y="160"/>
                    <a:pt x="108" y="160"/>
                    <a:pt x="108" y="161"/>
                  </a:cubicBezTo>
                  <a:cubicBezTo>
                    <a:pt x="108" y="161"/>
                    <a:pt x="109" y="162"/>
                    <a:pt x="109" y="162"/>
                  </a:cubicBezTo>
                  <a:close/>
                  <a:moveTo>
                    <a:pt x="14" y="79"/>
                  </a:moveTo>
                  <a:cubicBezTo>
                    <a:pt x="12" y="80"/>
                    <a:pt x="11" y="80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2" y="81"/>
                    <a:pt x="13" y="81"/>
                    <a:pt x="14" y="80"/>
                  </a:cubicBezTo>
                  <a:cubicBezTo>
                    <a:pt x="14" y="80"/>
                    <a:pt x="14" y="79"/>
                    <a:pt x="14" y="79"/>
                  </a:cubicBezTo>
                  <a:close/>
                  <a:moveTo>
                    <a:pt x="10" y="79"/>
                  </a:moveTo>
                  <a:cubicBezTo>
                    <a:pt x="11" y="78"/>
                    <a:pt x="12" y="77"/>
                    <a:pt x="13" y="77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2" y="76"/>
                    <a:pt x="11" y="77"/>
                    <a:pt x="11" y="77"/>
                  </a:cubicBezTo>
                  <a:cubicBezTo>
                    <a:pt x="10" y="78"/>
                    <a:pt x="10" y="78"/>
                    <a:pt x="10" y="79"/>
                  </a:cubicBezTo>
                  <a:close/>
                  <a:moveTo>
                    <a:pt x="100" y="56"/>
                  </a:moveTo>
                  <a:cubicBezTo>
                    <a:pt x="100" y="58"/>
                    <a:pt x="100" y="59"/>
                    <a:pt x="100" y="60"/>
                  </a:cubicBezTo>
                  <a:cubicBezTo>
                    <a:pt x="101" y="59"/>
                    <a:pt x="101" y="59"/>
                    <a:pt x="102" y="58"/>
                  </a:cubicBezTo>
                  <a:cubicBezTo>
                    <a:pt x="101" y="57"/>
                    <a:pt x="101" y="57"/>
                    <a:pt x="100" y="56"/>
                  </a:cubicBezTo>
                  <a:close/>
                  <a:moveTo>
                    <a:pt x="138" y="160"/>
                  </a:moveTo>
                  <a:cubicBezTo>
                    <a:pt x="138" y="160"/>
                    <a:pt x="138" y="160"/>
                    <a:pt x="138" y="160"/>
                  </a:cubicBezTo>
                  <a:cubicBezTo>
                    <a:pt x="138" y="161"/>
                    <a:pt x="138" y="163"/>
                    <a:pt x="138" y="164"/>
                  </a:cubicBezTo>
                  <a:cubicBezTo>
                    <a:pt x="138" y="164"/>
                    <a:pt x="138" y="165"/>
                    <a:pt x="138" y="165"/>
                  </a:cubicBezTo>
                  <a:cubicBezTo>
                    <a:pt x="138" y="165"/>
                    <a:pt x="138" y="165"/>
                    <a:pt x="138" y="165"/>
                  </a:cubicBezTo>
                  <a:cubicBezTo>
                    <a:pt x="138" y="164"/>
                    <a:pt x="139" y="164"/>
                    <a:pt x="139" y="163"/>
                  </a:cubicBezTo>
                  <a:cubicBezTo>
                    <a:pt x="139" y="162"/>
                    <a:pt x="138" y="161"/>
                    <a:pt x="138" y="160"/>
                  </a:cubicBezTo>
                  <a:close/>
                  <a:moveTo>
                    <a:pt x="82" y="73"/>
                  </a:moveTo>
                  <a:cubicBezTo>
                    <a:pt x="81" y="74"/>
                    <a:pt x="80" y="75"/>
                    <a:pt x="80" y="76"/>
                  </a:cubicBezTo>
                  <a:cubicBezTo>
                    <a:pt x="80" y="77"/>
                    <a:pt x="81" y="77"/>
                    <a:pt x="82" y="76"/>
                  </a:cubicBezTo>
                  <a:cubicBezTo>
                    <a:pt x="81" y="75"/>
                    <a:pt x="82" y="74"/>
                    <a:pt x="82" y="73"/>
                  </a:cubicBezTo>
                  <a:close/>
                  <a:moveTo>
                    <a:pt x="10" y="71"/>
                  </a:moveTo>
                  <a:cubicBezTo>
                    <a:pt x="10" y="71"/>
                    <a:pt x="10" y="71"/>
                    <a:pt x="10" y="71"/>
                  </a:cubicBezTo>
                  <a:cubicBezTo>
                    <a:pt x="11" y="71"/>
                    <a:pt x="11" y="70"/>
                    <a:pt x="11" y="70"/>
                  </a:cubicBezTo>
                  <a:cubicBezTo>
                    <a:pt x="11" y="69"/>
                    <a:pt x="11" y="68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8"/>
                    <a:pt x="10" y="70"/>
                    <a:pt x="10" y="71"/>
                  </a:cubicBezTo>
                  <a:close/>
                  <a:moveTo>
                    <a:pt x="77" y="16"/>
                  </a:moveTo>
                  <a:cubicBezTo>
                    <a:pt x="77" y="16"/>
                    <a:pt x="77" y="16"/>
                    <a:pt x="78" y="16"/>
                  </a:cubicBezTo>
                  <a:cubicBezTo>
                    <a:pt x="78" y="16"/>
                    <a:pt x="78" y="15"/>
                    <a:pt x="78" y="15"/>
                  </a:cubicBezTo>
                  <a:cubicBezTo>
                    <a:pt x="78" y="14"/>
                    <a:pt x="78" y="14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4"/>
                    <a:pt x="77" y="15"/>
                    <a:pt x="77" y="16"/>
                  </a:cubicBezTo>
                  <a:close/>
                  <a:moveTo>
                    <a:pt x="148" y="164"/>
                  </a:moveTo>
                  <a:cubicBezTo>
                    <a:pt x="148" y="164"/>
                    <a:pt x="148" y="164"/>
                    <a:pt x="148" y="164"/>
                  </a:cubicBezTo>
                  <a:cubicBezTo>
                    <a:pt x="148" y="162"/>
                    <a:pt x="148" y="161"/>
                    <a:pt x="147" y="159"/>
                  </a:cubicBezTo>
                  <a:cubicBezTo>
                    <a:pt x="147" y="160"/>
                    <a:pt x="147" y="160"/>
                    <a:pt x="146" y="161"/>
                  </a:cubicBezTo>
                  <a:cubicBezTo>
                    <a:pt x="147" y="162"/>
                    <a:pt x="148" y="163"/>
                    <a:pt x="148" y="164"/>
                  </a:cubicBezTo>
                  <a:close/>
                  <a:moveTo>
                    <a:pt x="166" y="134"/>
                  </a:moveTo>
                  <a:cubicBezTo>
                    <a:pt x="165" y="133"/>
                    <a:pt x="165" y="133"/>
                    <a:pt x="164" y="132"/>
                  </a:cubicBezTo>
                  <a:cubicBezTo>
                    <a:pt x="164" y="132"/>
                    <a:pt x="164" y="132"/>
                    <a:pt x="164" y="132"/>
                  </a:cubicBezTo>
                  <a:cubicBezTo>
                    <a:pt x="164" y="133"/>
                    <a:pt x="164" y="134"/>
                    <a:pt x="164" y="136"/>
                  </a:cubicBezTo>
                  <a:cubicBezTo>
                    <a:pt x="165" y="135"/>
                    <a:pt x="165" y="135"/>
                    <a:pt x="166" y="134"/>
                  </a:cubicBezTo>
                  <a:close/>
                  <a:moveTo>
                    <a:pt x="86" y="59"/>
                  </a:moveTo>
                  <a:cubicBezTo>
                    <a:pt x="85" y="60"/>
                    <a:pt x="83" y="62"/>
                    <a:pt x="82" y="63"/>
                  </a:cubicBezTo>
                  <a:cubicBezTo>
                    <a:pt x="83" y="62"/>
                    <a:pt x="84" y="61"/>
                    <a:pt x="86" y="61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6" y="59"/>
                    <a:pt x="86" y="59"/>
                    <a:pt x="86" y="59"/>
                  </a:cubicBezTo>
                  <a:close/>
                  <a:moveTo>
                    <a:pt x="22" y="96"/>
                  </a:moveTo>
                  <a:cubicBezTo>
                    <a:pt x="23" y="96"/>
                    <a:pt x="23" y="96"/>
                    <a:pt x="23" y="96"/>
                  </a:cubicBezTo>
                  <a:cubicBezTo>
                    <a:pt x="24" y="96"/>
                    <a:pt x="24" y="95"/>
                    <a:pt x="24" y="95"/>
                  </a:cubicBezTo>
                  <a:cubicBezTo>
                    <a:pt x="24" y="95"/>
                    <a:pt x="24" y="94"/>
                    <a:pt x="23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2" y="96"/>
                    <a:pt x="22" y="96"/>
                  </a:cubicBezTo>
                  <a:close/>
                  <a:moveTo>
                    <a:pt x="37" y="88"/>
                  </a:moveTo>
                  <a:cubicBezTo>
                    <a:pt x="37" y="89"/>
                    <a:pt x="37" y="89"/>
                    <a:pt x="36" y="89"/>
                  </a:cubicBezTo>
                  <a:cubicBezTo>
                    <a:pt x="36" y="90"/>
                    <a:pt x="36" y="90"/>
                    <a:pt x="36" y="91"/>
                  </a:cubicBezTo>
                  <a:cubicBezTo>
                    <a:pt x="36" y="91"/>
                    <a:pt x="36" y="91"/>
                    <a:pt x="37" y="91"/>
                  </a:cubicBezTo>
                  <a:cubicBezTo>
                    <a:pt x="37" y="90"/>
                    <a:pt x="37" y="89"/>
                    <a:pt x="37" y="88"/>
                  </a:cubicBezTo>
                  <a:close/>
                  <a:moveTo>
                    <a:pt x="92" y="143"/>
                  </a:moveTo>
                  <a:cubicBezTo>
                    <a:pt x="92" y="143"/>
                    <a:pt x="92" y="143"/>
                    <a:pt x="92" y="144"/>
                  </a:cubicBezTo>
                  <a:cubicBezTo>
                    <a:pt x="92" y="145"/>
                    <a:pt x="93" y="146"/>
                    <a:pt x="93" y="147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4" y="145"/>
                    <a:pt x="93" y="144"/>
                    <a:pt x="92" y="143"/>
                  </a:cubicBezTo>
                  <a:close/>
                  <a:moveTo>
                    <a:pt x="137" y="227"/>
                  </a:moveTo>
                  <a:cubicBezTo>
                    <a:pt x="136" y="225"/>
                    <a:pt x="135" y="222"/>
                    <a:pt x="133" y="221"/>
                  </a:cubicBezTo>
                  <a:cubicBezTo>
                    <a:pt x="134" y="223"/>
                    <a:pt x="135" y="225"/>
                    <a:pt x="137" y="227"/>
                  </a:cubicBezTo>
                  <a:close/>
                  <a:moveTo>
                    <a:pt x="117" y="161"/>
                  </a:moveTo>
                  <a:cubicBezTo>
                    <a:pt x="117" y="160"/>
                    <a:pt x="118" y="159"/>
                    <a:pt x="118" y="159"/>
                  </a:cubicBezTo>
                  <a:cubicBezTo>
                    <a:pt x="119" y="158"/>
                    <a:pt x="118" y="158"/>
                    <a:pt x="118" y="158"/>
                  </a:cubicBezTo>
                  <a:cubicBezTo>
                    <a:pt x="117" y="158"/>
                    <a:pt x="117" y="159"/>
                    <a:pt x="116" y="159"/>
                  </a:cubicBezTo>
                  <a:cubicBezTo>
                    <a:pt x="116" y="160"/>
                    <a:pt x="117" y="160"/>
                    <a:pt x="117" y="161"/>
                  </a:cubicBezTo>
                  <a:close/>
                  <a:moveTo>
                    <a:pt x="81" y="236"/>
                  </a:moveTo>
                  <a:cubicBezTo>
                    <a:pt x="81" y="237"/>
                    <a:pt x="82" y="238"/>
                    <a:pt x="82" y="238"/>
                  </a:cubicBezTo>
                  <a:cubicBezTo>
                    <a:pt x="82" y="239"/>
                    <a:pt x="83" y="239"/>
                    <a:pt x="83" y="239"/>
                  </a:cubicBezTo>
                  <a:cubicBezTo>
                    <a:pt x="83" y="239"/>
                    <a:pt x="84" y="238"/>
                    <a:pt x="84" y="238"/>
                  </a:cubicBezTo>
                  <a:cubicBezTo>
                    <a:pt x="83" y="237"/>
                    <a:pt x="82" y="237"/>
                    <a:pt x="81" y="236"/>
                  </a:cubicBezTo>
                  <a:close/>
                  <a:moveTo>
                    <a:pt x="146" y="211"/>
                  </a:moveTo>
                  <a:cubicBezTo>
                    <a:pt x="145" y="211"/>
                    <a:pt x="145" y="211"/>
                    <a:pt x="145" y="212"/>
                  </a:cubicBezTo>
                  <a:cubicBezTo>
                    <a:pt x="145" y="213"/>
                    <a:pt x="145" y="213"/>
                    <a:pt x="146" y="214"/>
                  </a:cubicBezTo>
                  <a:cubicBezTo>
                    <a:pt x="146" y="214"/>
                    <a:pt x="146" y="213"/>
                    <a:pt x="147" y="213"/>
                  </a:cubicBezTo>
                  <a:cubicBezTo>
                    <a:pt x="146" y="212"/>
                    <a:pt x="146" y="211"/>
                    <a:pt x="146" y="211"/>
                  </a:cubicBezTo>
                  <a:close/>
                  <a:moveTo>
                    <a:pt x="116" y="215"/>
                  </a:moveTo>
                  <a:cubicBezTo>
                    <a:pt x="115" y="215"/>
                    <a:pt x="115" y="216"/>
                    <a:pt x="115" y="217"/>
                  </a:cubicBezTo>
                  <a:cubicBezTo>
                    <a:pt x="115" y="217"/>
                    <a:pt x="115" y="217"/>
                    <a:pt x="115" y="218"/>
                  </a:cubicBezTo>
                  <a:cubicBezTo>
                    <a:pt x="116" y="217"/>
                    <a:pt x="116" y="216"/>
                    <a:pt x="117" y="216"/>
                  </a:cubicBezTo>
                  <a:cubicBezTo>
                    <a:pt x="116" y="215"/>
                    <a:pt x="116" y="215"/>
                    <a:pt x="116" y="215"/>
                  </a:cubicBezTo>
                  <a:close/>
                  <a:moveTo>
                    <a:pt x="48" y="19"/>
                  </a:moveTo>
                  <a:cubicBezTo>
                    <a:pt x="49" y="20"/>
                    <a:pt x="49" y="20"/>
                    <a:pt x="51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134" y="199"/>
                  </a:moveTo>
                  <a:cubicBezTo>
                    <a:pt x="134" y="198"/>
                    <a:pt x="135" y="197"/>
                    <a:pt x="135" y="197"/>
                  </a:cubicBezTo>
                  <a:cubicBezTo>
                    <a:pt x="135" y="197"/>
                    <a:pt x="135" y="197"/>
                    <a:pt x="135" y="196"/>
                  </a:cubicBezTo>
                  <a:cubicBezTo>
                    <a:pt x="135" y="196"/>
                    <a:pt x="135" y="196"/>
                    <a:pt x="135" y="195"/>
                  </a:cubicBezTo>
                  <a:cubicBezTo>
                    <a:pt x="134" y="196"/>
                    <a:pt x="134" y="196"/>
                    <a:pt x="134" y="197"/>
                  </a:cubicBezTo>
                  <a:cubicBezTo>
                    <a:pt x="133" y="197"/>
                    <a:pt x="133" y="198"/>
                    <a:pt x="134" y="199"/>
                  </a:cubicBezTo>
                  <a:close/>
                  <a:moveTo>
                    <a:pt x="16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12"/>
                    <a:pt x="17" y="112"/>
                    <a:pt x="17" y="111"/>
                  </a:cubicBezTo>
                  <a:cubicBezTo>
                    <a:pt x="17" y="111"/>
                    <a:pt x="17" y="111"/>
                    <a:pt x="17" y="110"/>
                  </a:cubicBezTo>
                  <a:cubicBezTo>
                    <a:pt x="16" y="111"/>
                    <a:pt x="16" y="111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lose/>
                  <a:moveTo>
                    <a:pt x="33" y="10"/>
                  </a:moveTo>
                  <a:cubicBezTo>
                    <a:pt x="33" y="10"/>
                    <a:pt x="32" y="10"/>
                    <a:pt x="32" y="10"/>
                  </a:cubicBezTo>
                  <a:cubicBezTo>
                    <a:pt x="31" y="10"/>
                    <a:pt x="30" y="10"/>
                    <a:pt x="30" y="11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3" y="11"/>
                    <a:pt x="33" y="11"/>
                    <a:pt x="33" y="10"/>
                  </a:cubicBezTo>
                  <a:close/>
                  <a:moveTo>
                    <a:pt x="11" y="60"/>
                  </a:move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59"/>
                    <a:pt x="11" y="59"/>
                  </a:cubicBezTo>
                  <a:cubicBezTo>
                    <a:pt x="11" y="58"/>
                    <a:pt x="11" y="56"/>
                    <a:pt x="11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7"/>
                    <a:pt x="10" y="58"/>
                    <a:pt x="11" y="59"/>
                  </a:cubicBezTo>
                  <a:cubicBezTo>
                    <a:pt x="11" y="59"/>
                    <a:pt x="11" y="59"/>
                    <a:pt x="11" y="60"/>
                  </a:cubicBezTo>
                  <a:close/>
                  <a:moveTo>
                    <a:pt x="19" y="88"/>
                  </a:moveTo>
                  <a:cubicBezTo>
                    <a:pt x="18" y="87"/>
                    <a:pt x="18" y="86"/>
                    <a:pt x="18" y="85"/>
                  </a:cubicBezTo>
                  <a:cubicBezTo>
                    <a:pt x="18" y="86"/>
                    <a:pt x="18" y="86"/>
                    <a:pt x="17" y="86"/>
                  </a:cubicBezTo>
                  <a:cubicBezTo>
                    <a:pt x="17" y="87"/>
                    <a:pt x="17" y="88"/>
                    <a:pt x="17" y="89"/>
                  </a:cubicBezTo>
                  <a:cubicBezTo>
                    <a:pt x="18" y="88"/>
                    <a:pt x="18" y="88"/>
                    <a:pt x="19" y="88"/>
                  </a:cubicBezTo>
                  <a:close/>
                  <a:moveTo>
                    <a:pt x="76" y="105"/>
                  </a:moveTo>
                  <a:cubicBezTo>
                    <a:pt x="77" y="105"/>
                    <a:pt x="77" y="106"/>
                    <a:pt x="78" y="107"/>
                  </a:cubicBezTo>
                  <a:cubicBezTo>
                    <a:pt x="78" y="106"/>
                    <a:pt x="78" y="106"/>
                    <a:pt x="79" y="106"/>
                  </a:cubicBezTo>
                  <a:cubicBezTo>
                    <a:pt x="78" y="105"/>
                    <a:pt x="78" y="104"/>
                    <a:pt x="77" y="104"/>
                  </a:cubicBezTo>
                  <a:cubicBezTo>
                    <a:pt x="77" y="104"/>
                    <a:pt x="76" y="104"/>
                    <a:pt x="76" y="105"/>
                  </a:cubicBezTo>
                  <a:close/>
                  <a:moveTo>
                    <a:pt x="28" y="33"/>
                  </a:moveTo>
                  <a:cubicBezTo>
                    <a:pt x="28" y="34"/>
                    <a:pt x="27" y="34"/>
                    <a:pt x="27" y="34"/>
                  </a:cubicBezTo>
                  <a:cubicBezTo>
                    <a:pt x="28" y="36"/>
                    <a:pt x="28" y="37"/>
                    <a:pt x="28" y="38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8"/>
                    <a:pt x="28" y="36"/>
                    <a:pt x="28" y="33"/>
                  </a:cubicBezTo>
                  <a:close/>
                  <a:moveTo>
                    <a:pt x="22" y="65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4"/>
                    <a:pt x="22" y="62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1" y="62"/>
                    <a:pt x="21" y="62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2" y="65"/>
                    <a:pt x="22" y="65"/>
                    <a:pt x="22" y="65"/>
                  </a:cubicBezTo>
                  <a:close/>
                  <a:moveTo>
                    <a:pt x="30" y="130"/>
                  </a:moveTo>
                  <a:cubicBezTo>
                    <a:pt x="30" y="130"/>
                    <a:pt x="30" y="130"/>
                    <a:pt x="31" y="130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0" y="127"/>
                    <a:pt x="30" y="126"/>
                    <a:pt x="30" y="125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6"/>
                    <a:pt x="30" y="128"/>
                    <a:pt x="30" y="130"/>
                  </a:cubicBezTo>
                  <a:close/>
                  <a:moveTo>
                    <a:pt x="153" y="241"/>
                  </a:moveTo>
                  <a:cubicBezTo>
                    <a:pt x="153" y="242"/>
                    <a:pt x="152" y="242"/>
                    <a:pt x="152" y="243"/>
                  </a:cubicBezTo>
                  <a:cubicBezTo>
                    <a:pt x="153" y="243"/>
                    <a:pt x="153" y="243"/>
                    <a:pt x="154" y="243"/>
                  </a:cubicBezTo>
                  <a:cubicBezTo>
                    <a:pt x="154" y="242"/>
                    <a:pt x="153" y="242"/>
                    <a:pt x="153" y="241"/>
                  </a:cubicBezTo>
                  <a:close/>
                  <a:moveTo>
                    <a:pt x="58" y="261"/>
                  </a:moveTo>
                  <a:cubicBezTo>
                    <a:pt x="58" y="260"/>
                    <a:pt x="58" y="260"/>
                    <a:pt x="58" y="259"/>
                  </a:cubicBezTo>
                  <a:cubicBezTo>
                    <a:pt x="56" y="259"/>
                    <a:pt x="56" y="260"/>
                    <a:pt x="56" y="261"/>
                  </a:cubicBezTo>
                  <a:cubicBezTo>
                    <a:pt x="57" y="261"/>
                    <a:pt x="57" y="261"/>
                    <a:pt x="58" y="261"/>
                  </a:cubicBezTo>
                  <a:close/>
                  <a:moveTo>
                    <a:pt x="106" y="63"/>
                  </a:moveTo>
                  <a:cubicBezTo>
                    <a:pt x="106" y="62"/>
                    <a:pt x="105" y="61"/>
                    <a:pt x="104" y="61"/>
                  </a:cubicBezTo>
                  <a:cubicBezTo>
                    <a:pt x="104" y="62"/>
                    <a:pt x="104" y="63"/>
                    <a:pt x="104" y="64"/>
                  </a:cubicBezTo>
                  <a:cubicBezTo>
                    <a:pt x="105" y="64"/>
                    <a:pt x="106" y="63"/>
                    <a:pt x="106" y="63"/>
                  </a:cubicBezTo>
                  <a:close/>
                  <a:moveTo>
                    <a:pt x="56" y="87"/>
                  </a:moveTo>
                  <a:cubicBezTo>
                    <a:pt x="55" y="87"/>
                    <a:pt x="54" y="87"/>
                    <a:pt x="53" y="87"/>
                  </a:cubicBezTo>
                  <a:cubicBezTo>
                    <a:pt x="54" y="88"/>
                    <a:pt x="54" y="88"/>
                    <a:pt x="54" y="89"/>
                  </a:cubicBezTo>
                  <a:cubicBezTo>
                    <a:pt x="55" y="89"/>
                    <a:pt x="55" y="88"/>
                    <a:pt x="55" y="88"/>
                  </a:cubicBezTo>
                  <a:cubicBezTo>
                    <a:pt x="56" y="88"/>
                    <a:pt x="56" y="87"/>
                    <a:pt x="56" y="87"/>
                  </a:cubicBezTo>
                  <a:close/>
                  <a:moveTo>
                    <a:pt x="156" y="161"/>
                  </a:moveTo>
                  <a:cubicBezTo>
                    <a:pt x="156" y="161"/>
                    <a:pt x="156" y="161"/>
                    <a:pt x="156" y="161"/>
                  </a:cubicBezTo>
                  <a:cubicBezTo>
                    <a:pt x="155" y="162"/>
                    <a:pt x="154" y="163"/>
                    <a:pt x="153" y="164"/>
                  </a:cubicBezTo>
                  <a:cubicBezTo>
                    <a:pt x="153" y="164"/>
                    <a:pt x="153" y="164"/>
                    <a:pt x="153" y="164"/>
                  </a:cubicBezTo>
                  <a:cubicBezTo>
                    <a:pt x="153" y="165"/>
                    <a:pt x="152" y="165"/>
                    <a:pt x="152" y="165"/>
                  </a:cubicBezTo>
                  <a:cubicBezTo>
                    <a:pt x="151" y="166"/>
                    <a:pt x="151" y="166"/>
                    <a:pt x="151" y="167"/>
                  </a:cubicBezTo>
                  <a:cubicBezTo>
                    <a:pt x="153" y="165"/>
                    <a:pt x="154" y="163"/>
                    <a:pt x="156" y="161"/>
                  </a:cubicBezTo>
                  <a:close/>
                  <a:moveTo>
                    <a:pt x="54" y="78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53" y="78"/>
                    <a:pt x="52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9"/>
                    <a:pt x="52" y="79"/>
                    <a:pt x="52" y="80"/>
                  </a:cubicBezTo>
                  <a:cubicBezTo>
                    <a:pt x="53" y="79"/>
                    <a:pt x="53" y="79"/>
                    <a:pt x="54" y="78"/>
                  </a:cubicBezTo>
                  <a:close/>
                  <a:moveTo>
                    <a:pt x="37" y="84"/>
                  </a:moveTo>
                  <a:cubicBezTo>
                    <a:pt x="37" y="84"/>
                    <a:pt x="37" y="84"/>
                    <a:pt x="37" y="84"/>
                  </a:cubicBezTo>
                  <a:cubicBezTo>
                    <a:pt x="38" y="84"/>
                    <a:pt x="39" y="83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39" y="81"/>
                    <a:pt x="39" y="81"/>
                  </a:cubicBezTo>
                  <a:cubicBezTo>
                    <a:pt x="39" y="82"/>
                    <a:pt x="38" y="83"/>
                    <a:pt x="37" y="84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2" y="66"/>
                    <a:pt x="32" y="64"/>
                    <a:pt x="32" y="62"/>
                  </a:cubicBezTo>
                  <a:cubicBezTo>
                    <a:pt x="32" y="62"/>
                    <a:pt x="32" y="62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5"/>
                    <a:pt x="31" y="66"/>
                  </a:cubicBezTo>
                  <a:cubicBezTo>
                    <a:pt x="31" y="66"/>
                    <a:pt x="32" y="67"/>
                    <a:pt x="32" y="67"/>
                  </a:cubicBezTo>
                  <a:close/>
                  <a:moveTo>
                    <a:pt x="96" y="151"/>
                  </a:moveTo>
                  <a:cubicBezTo>
                    <a:pt x="96" y="152"/>
                    <a:pt x="97" y="153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98" y="153"/>
                    <a:pt x="97" y="152"/>
                    <a:pt x="97" y="15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6" y="151"/>
                    <a:pt x="96" y="151"/>
                    <a:pt x="96" y="151"/>
                  </a:cubicBezTo>
                  <a:cubicBezTo>
                    <a:pt x="96" y="151"/>
                    <a:pt x="96" y="151"/>
                    <a:pt x="96" y="151"/>
                  </a:cubicBezTo>
                  <a:close/>
                  <a:moveTo>
                    <a:pt x="112" y="209"/>
                  </a:moveTo>
                  <a:cubicBezTo>
                    <a:pt x="113" y="208"/>
                    <a:pt x="114" y="207"/>
                    <a:pt x="114" y="207"/>
                  </a:cubicBezTo>
                  <a:cubicBezTo>
                    <a:pt x="113" y="207"/>
                    <a:pt x="113" y="207"/>
                    <a:pt x="112" y="207"/>
                  </a:cubicBezTo>
                  <a:cubicBezTo>
                    <a:pt x="111" y="207"/>
                    <a:pt x="111" y="207"/>
                    <a:pt x="112" y="209"/>
                  </a:cubicBezTo>
                  <a:close/>
                  <a:moveTo>
                    <a:pt x="102" y="158"/>
                  </a:moveTo>
                  <a:cubicBezTo>
                    <a:pt x="102" y="158"/>
                    <a:pt x="104" y="162"/>
                    <a:pt x="104" y="162"/>
                  </a:cubicBezTo>
                  <a:cubicBezTo>
                    <a:pt x="104" y="162"/>
                    <a:pt x="105" y="162"/>
                    <a:pt x="105" y="161"/>
                  </a:cubicBezTo>
                  <a:cubicBezTo>
                    <a:pt x="104" y="160"/>
                    <a:pt x="103" y="159"/>
                    <a:pt x="102" y="158"/>
                  </a:cubicBezTo>
                  <a:cubicBezTo>
                    <a:pt x="102" y="158"/>
                    <a:pt x="102" y="158"/>
                    <a:pt x="102" y="158"/>
                  </a:cubicBezTo>
                  <a:close/>
                  <a:moveTo>
                    <a:pt x="68" y="75"/>
                  </a:moveTo>
                  <a:cubicBezTo>
                    <a:pt x="66" y="75"/>
                    <a:pt x="65" y="75"/>
                    <a:pt x="64" y="75"/>
                  </a:cubicBezTo>
                  <a:cubicBezTo>
                    <a:pt x="64" y="75"/>
                    <a:pt x="64" y="76"/>
                    <a:pt x="64" y="76"/>
                  </a:cubicBezTo>
                  <a:cubicBezTo>
                    <a:pt x="65" y="76"/>
                    <a:pt x="67" y="76"/>
                    <a:pt x="68" y="76"/>
                  </a:cubicBezTo>
                  <a:cubicBezTo>
                    <a:pt x="68" y="76"/>
                    <a:pt x="68" y="75"/>
                    <a:pt x="68" y="75"/>
                  </a:cubicBezTo>
                  <a:close/>
                  <a:moveTo>
                    <a:pt x="140" y="190"/>
                  </a:moveTo>
                  <a:cubicBezTo>
                    <a:pt x="141" y="190"/>
                    <a:pt x="141" y="189"/>
                    <a:pt x="140" y="189"/>
                  </a:cubicBezTo>
                  <a:cubicBezTo>
                    <a:pt x="140" y="189"/>
                    <a:pt x="140" y="188"/>
                    <a:pt x="140" y="188"/>
                  </a:cubicBezTo>
                  <a:cubicBezTo>
                    <a:pt x="140" y="188"/>
                    <a:pt x="140" y="187"/>
                    <a:pt x="141" y="187"/>
                  </a:cubicBezTo>
                  <a:cubicBezTo>
                    <a:pt x="141" y="187"/>
                    <a:pt x="141" y="187"/>
                    <a:pt x="141" y="187"/>
                  </a:cubicBezTo>
                  <a:cubicBezTo>
                    <a:pt x="141" y="187"/>
                    <a:pt x="141" y="186"/>
                    <a:pt x="140" y="186"/>
                  </a:cubicBezTo>
                  <a:cubicBezTo>
                    <a:pt x="140" y="186"/>
                    <a:pt x="140" y="187"/>
                    <a:pt x="140" y="187"/>
                  </a:cubicBezTo>
                  <a:cubicBezTo>
                    <a:pt x="140" y="188"/>
                    <a:pt x="140" y="188"/>
                    <a:pt x="139" y="188"/>
                  </a:cubicBezTo>
                  <a:cubicBezTo>
                    <a:pt x="139" y="188"/>
                    <a:pt x="139" y="189"/>
                    <a:pt x="139" y="189"/>
                  </a:cubicBezTo>
                  <a:cubicBezTo>
                    <a:pt x="139" y="189"/>
                    <a:pt x="140" y="189"/>
                    <a:pt x="140" y="190"/>
                  </a:cubicBezTo>
                  <a:close/>
                  <a:moveTo>
                    <a:pt x="86" y="227"/>
                  </a:moveTo>
                  <a:cubicBezTo>
                    <a:pt x="86" y="228"/>
                    <a:pt x="86" y="228"/>
                    <a:pt x="86" y="229"/>
                  </a:cubicBezTo>
                  <a:cubicBezTo>
                    <a:pt x="87" y="229"/>
                    <a:pt x="87" y="229"/>
                    <a:pt x="88" y="230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7" y="228"/>
                    <a:pt x="87" y="228"/>
                    <a:pt x="86" y="227"/>
                  </a:cubicBezTo>
                  <a:close/>
                  <a:moveTo>
                    <a:pt x="85" y="124"/>
                  </a:moveTo>
                  <a:cubicBezTo>
                    <a:pt x="86" y="125"/>
                    <a:pt x="86" y="126"/>
                    <a:pt x="87" y="127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5"/>
                    <a:pt x="86" y="124"/>
                    <a:pt x="86" y="124"/>
                  </a:cubicBezTo>
                  <a:cubicBezTo>
                    <a:pt x="86" y="124"/>
                    <a:pt x="86" y="124"/>
                    <a:pt x="85" y="124"/>
                  </a:cubicBezTo>
                  <a:close/>
                  <a:moveTo>
                    <a:pt x="56" y="20"/>
                  </a:moveTo>
                  <a:cubicBezTo>
                    <a:pt x="56" y="19"/>
                    <a:pt x="55" y="19"/>
                    <a:pt x="55" y="18"/>
                  </a:cubicBezTo>
                  <a:cubicBezTo>
                    <a:pt x="54" y="19"/>
                    <a:pt x="54" y="20"/>
                    <a:pt x="53" y="21"/>
                  </a:cubicBezTo>
                  <a:cubicBezTo>
                    <a:pt x="54" y="21"/>
                    <a:pt x="55" y="20"/>
                    <a:pt x="56" y="20"/>
                  </a:cubicBezTo>
                  <a:close/>
                  <a:moveTo>
                    <a:pt x="7" y="14"/>
                  </a:moveTo>
                  <a:cubicBezTo>
                    <a:pt x="7" y="14"/>
                    <a:pt x="6" y="13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6" y="15"/>
                    <a:pt x="6" y="15"/>
                    <a:pt x="7" y="14"/>
                  </a:cubicBezTo>
                  <a:close/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49" y="14"/>
                    <a:pt x="48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6" y="14"/>
                    <a:pt x="46" y="14"/>
                  </a:cubicBezTo>
                  <a:cubicBezTo>
                    <a:pt x="46" y="14"/>
                    <a:pt x="46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5"/>
                    <a:pt x="49" y="15"/>
                    <a:pt x="50" y="15"/>
                  </a:cubicBezTo>
                  <a:cubicBezTo>
                    <a:pt x="50" y="15"/>
                    <a:pt x="50" y="14"/>
                    <a:pt x="51" y="14"/>
                  </a:cubicBezTo>
                  <a:close/>
                  <a:moveTo>
                    <a:pt x="98" y="203"/>
                  </a:moveTo>
                  <a:cubicBezTo>
                    <a:pt x="97" y="204"/>
                    <a:pt x="97" y="204"/>
                    <a:pt x="96" y="205"/>
                  </a:cubicBezTo>
                  <a:cubicBezTo>
                    <a:pt x="97" y="205"/>
                    <a:pt x="97" y="205"/>
                    <a:pt x="97" y="206"/>
                  </a:cubicBezTo>
                  <a:cubicBezTo>
                    <a:pt x="98" y="205"/>
                    <a:pt x="98" y="205"/>
                    <a:pt x="98" y="203"/>
                  </a:cubicBezTo>
                  <a:close/>
                  <a:moveTo>
                    <a:pt x="3" y="163"/>
                  </a:moveTo>
                  <a:cubicBezTo>
                    <a:pt x="3" y="162"/>
                    <a:pt x="3" y="161"/>
                    <a:pt x="3" y="161"/>
                  </a:cubicBezTo>
                  <a:cubicBezTo>
                    <a:pt x="3" y="160"/>
                    <a:pt x="3" y="159"/>
                    <a:pt x="3" y="159"/>
                  </a:cubicBezTo>
                  <a:cubicBezTo>
                    <a:pt x="3" y="158"/>
                    <a:pt x="3" y="157"/>
                    <a:pt x="3" y="156"/>
                  </a:cubicBezTo>
                  <a:cubicBezTo>
                    <a:pt x="3" y="159"/>
                    <a:pt x="2" y="161"/>
                    <a:pt x="2" y="163"/>
                  </a:cubicBezTo>
                  <a:cubicBezTo>
                    <a:pt x="3" y="163"/>
                    <a:pt x="3" y="163"/>
                    <a:pt x="3" y="163"/>
                  </a:cubicBezTo>
                  <a:close/>
                  <a:moveTo>
                    <a:pt x="6" y="138"/>
                  </a:moveTo>
                  <a:cubicBezTo>
                    <a:pt x="6" y="138"/>
                    <a:pt x="6" y="138"/>
                    <a:pt x="6" y="137"/>
                  </a:cubicBezTo>
                  <a:cubicBezTo>
                    <a:pt x="6" y="136"/>
                    <a:pt x="6" y="135"/>
                    <a:pt x="6" y="133"/>
                  </a:cubicBezTo>
                  <a:cubicBezTo>
                    <a:pt x="6" y="134"/>
                    <a:pt x="6" y="136"/>
                    <a:pt x="6" y="138"/>
                  </a:cubicBezTo>
                  <a:close/>
                  <a:moveTo>
                    <a:pt x="59" y="87"/>
                  </a:moveTo>
                  <a:cubicBezTo>
                    <a:pt x="59" y="88"/>
                    <a:pt x="60" y="88"/>
                    <a:pt x="60" y="89"/>
                  </a:cubicBezTo>
                  <a:cubicBezTo>
                    <a:pt x="61" y="88"/>
                    <a:pt x="61" y="88"/>
                    <a:pt x="61" y="87"/>
                  </a:cubicBezTo>
                  <a:cubicBezTo>
                    <a:pt x="60" y="87"/>
                    <a:pt x="60" y="87"/>
                    <a:pt x="59" y="87"/>
                  </a:cubicBezTo>
                  <a:close/>
                  <a:moveTo>
                    <a:pt x="154" y="153"/>
                  </a:moveTo>
                  <a:cubicBezTo>
                    <a:pt x="154" y="152"/>
                    <a:pt x="155" y="152"/>
                    <a:pt x="155" y="152"/>
                  </a:cubicBezTo>
                  <a:cubicBezTo>
                    <a:pt x="154" y="151"/>
                    <a:pt x="154" y="150"/>
                    <a:pt x="154" y="150"/>
                  </a:cubicBezTo>
                  <a:cubicBezTo>
                    <a:pt x="153" y="151"/>
                    <a:pt x="153" y="151"/>
                    <a:pt x="153" y="152"/>
                  </a:cubicBezTo>
                  <a:cubicBezTo>
                    <a:pt x="154" y="152"/>
                    <a:pt x="154" y="152"/>
                    <a:pt x="154" y="153"/>
                  </a:cubicBezTo>
                  <a:close/>
                  <a:moveTo>
                    <a:pt x="17" y="84"/>
                  </a:moveTo>
                  <a:cubicBezTo>
                    <a:pt x="18" y="84"/>
                    <a:pt x="19" y="83"/>
                    <a:pt x="20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7" y="82"/>
                    <a:pt x="17" y="84"/>
                  </a:cubicBezTo>
                  <a:close/>
                  <a:moveTo>
                    <a:pt x="128" y="159"/>
                  </a:moveTo>
                  <a:cubicBezTo>
                    <a:pt x="128" y="160"/>
                    <a:pt x="129" y="160"/>
                    <a:pt x="129" y="161"/>
                  </a:cubicBezTo>
                  <a:cubicBezTo>
                    <a:pt x="130" y="160"/>
                    <a:pt x="130" y="159"/>
                    <a:pt x="129" y="158"/>
                  </a:cubicBezTo>
                  <a:cubicBezTo>
                    <a:pt x="129" y="158"/>
                    <a:pt x="129" y="159"/>
                    <a:pt x="128" y="159"/>
                  </a:cubicBezTo>
                  <a:close/>
                  <a:moveTo>
                    <a:pt x="13" y="125"/>
                  </a:moveTo>
                  <a:cubicBezTo>
                    <a:pt x="13" y="125"/>
                    <a:pt x="13" y="124"/>
                    <a:pt x="13" y="123"/>
                  </a:cubicBezTo>
                  <a:cubicBezTo>
                    <a:pt x="11" y="124"/>
                    <a:pt x="11" y="124"/>
                    <a:pt x="11" y="126"/>
                  </a:cubicBezTo>
                  <a:cubicBezTo>
                    <a:pt x="12" y="125"/>
                    <a:pt x="12" y="125"/>
                    <a:pt x="13" y="125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6"/>
                    <a:pt x="31" y="44"/>
                    <a:pt x="31" y="42"/>
                  </a:cubicBezTo>
                  <a:close/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8" y="59"/>
                    <a:pt x="8" y="57"/>
                    <a:pt x="8" y="56"/>
                  </a:cubicBezTo>
                  <a:cubicBezTo>
                    <a:pt x="7" y="56"/>
                    <a:pt x="7" y="56"/>
                    <a:pt x="7" y="55"/>
                  </a:cubicBezTo>
                  <a:cubicBezTo>
                    <a:pt x="7" y="57"/>
                    <a:pt x="7" y="59"/>
                    <a:pt x="7" y="60"/>
                  </a:cubicBezTo>
                  <a:close/>
                  <a:moveTo>
                    <a:pt x="27" y="46"/>
                  </a:moveTo>
                  <a:cubicBezTo>
                    <a:pt x="26" y="47"/>
                    <a:pt x="26" y="50"/>
                    <a:pt x="27" y="51"/>
                  </a:cubicBezTo>
                  <a:cubicBezTo>
                    <a:pt x="27" y="51"/>
                    <a:pt x="27" y="51"/>
                    <a:pt x="27" y="50"/>
                  </a:cubicBezTo>
                  <a:cubicBezTo>
                    <a:pt x="27" y="49"/>
                    <a:pt x="27" y="48"/>
                    <a:pt x="27" y="46"/>
                  </a:cubicBezTo>
                  <a:close/>
                  <a:moveTo>
                    <a:pt x="8" y="11"/>
                  </a:moveTo>
                  <a:cubicBezTo>
                    <a:pt x="8" y="11"/>
                    <a:pt x="9" y="11"/>
                    <a:pt x="10" y="11"/>
                  </a:cubicBezTo>
                  <a:cubicBezTo>
                    <a:pt x="10" y="10"/>
                    <a:pt x="10" y="10"/>
                    <a:pt x="9" y="9"/>
                  </a:cubicBezTo>
                  <a:cubicBezTo>
                    <a:pt x="9" y="10"/>
                    <a:pt x="8" y="10"/>
                    <a:pt x="8" y="11"/>
                  </a:cubicBezTo>
                  <a:close/>
                  <a:moveTo>
                    <a:pt x="72" y="253"/>
                  </a:moveTo>
                  <a:cubicBezTo>
                    <a:pt x="72" y="253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5"/>
                    <a:pt x="73" y="255"/>
                    <a:pt x="74" y="255"/>
                  </a:cubicBezTo>
                  <a:cubicBezTo>
                    <a:pt x="73" y="255"/>
                    <a:pt x="73" y="254"/>
                    <a:pt x="72" y="253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8" y="29"/>
                    <a:pt x="28" y="29"/>
                  </a:cubicBezTo>
                  <a:cubicBezTo>
                    <a:pt x="28" y="28"/>
                    <a:pt x="28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7" y="28"/>
                    <a:pt x="27" y="29"/>
                  </a:cubicBezTo>
                  <a:close/>
                  <a:moveTo>
                    <a:pt x="157" y="149"/>
                  </a:moveTo>
                  <a:cubicBezTo>
                    <a:pt x="157" y="149"/>
                    <a:pt x="157" y="149"/>
                    <a:pt x="157" y="149"/>
                  </a:cubicBezTo>
                  <a:cubicBezTo>
                    <a:pt x="157" y="147"/>
                    <a:pt x="157" y="146"/>
                    <a:pt x="157" y="144"/>
                  </a:cubicBezTo>
                  <a:cubicBezTo>
                    <a:pt x="157" y="144"/>
                    <a:pt x="156" y="145"/>
                    <a:pt x="156" y="145"/>
                  </a:cubicBezTo>
                  <a:cubicBezTo>
                    <a:pt x="157" y="146"/>
                    <a:pt x="157" y="147"/>
                    <a:pt x="157" y="149"/>
                  </a:cubicBezTo>
                  <a:close/>
                  <a:moveTo>
                    <a:pt x="76" y="126"/>
                  </a:moveTo>
                  <a:cubicBezTo>
                    <a:pt x="75" y="125"/>
                    <a:pt x="75" y="124"/>
                    <a:pt x="74" y="123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4" y="125"/>
                    <a:pt x="75" y="126"/>
                    <a:pt x="75" y="126"/>
                  </a:cubicBezTo>
                  <a:cubicBezTo>
                    <a:pt x="75" y="126"/>
                    <a:pt x="76" y="126"/>
                    <a:pt x="76" y="126"/>
                  </a:cubicBezTo>
                  <a:close/>
                  <a:moveTo>
                    <a:pt x="161" y="143"/>
                  </a:moveTo>
                  <a:cubicBezTo>
                    <a:pt x="162" y="142"/>
                    <a:pt x="162" y="141"/>
                    <a:pt x="163" y="140"/>
                  </a:cubicBezTo>
                  <a:cubicBezTo>
                    <a:pt x="163" y="140"/>
                    <a:pt x="163" y="140"/>
                    <a:pt x="163" y="139"/>
                  </a:cubicBezTo>
                  <a:cubicBezTo>
                    <a:pt x="162" y="140"/>
                    <a:pt x="162" y="140"/>
                    <a:pt x="162" y="141"/>
                  </a:cubicBezTo>
                  <a:cubicBezTo>
                    <a:pt x="162" y="141"/>
                    <a:pt x="162" y="142"/>
                    <a:pt x="161" y="142"/>
                  </a:cubicBezTo>
                  <a:cubicBezTo>
                    <a:pt x="161" y="142"/>
                    <a:pt x="161" y="142"/>
                    <a:pt x="160" y="142"/>
                  </a:cubicBezTo>
                  <a:cubicBezTo>
                    <a:pt x="161" y="142"/>
                    <a:pt x="161" y="143"/>
                    <a:pt x="161" y="143"/>
                  </a:cubicBezTo>
                  <a:close/>
                  <a:moveTo>
                    <a:pt x="16" y="35"/>
                  </a:moveTo>
                  <a:cubicBezTo>
                    <a:pt x="16" y="36"/>
                    <a:pt x="15" y="36"/>
                    <a:pt x="15" y="36"/>
                  </a:cubicBezTo>
                  <a:cubicBezTo>
                    <a:pt x="14" y="37"/>
                    <a:pt x="14" y="37"/>
                    <a:pt x="15" y="38"/>
                  </a:cubicBezTo>
                  <a:cubicBezTo>
                    <a:pt x="16" y="38"/>
                    <a:pt x="16" y="37"/>
                    <a:pt x="16" y="35"/>
                  </a:cubicBezTo>
                  <a:close/>
                  <a:moveTo>
                    <a:pt x="3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4"/>
                    <a:pt x="2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137" y="157"/>
                  </a:moveTo>
                  <a:cubicBezTo>
                    <a:pt x="135" y="158"/>
                    <a:pt x="135" y="159"/>
                    <a:pt x="135" y="160"/>
                  </a:cubicBezTo>
                  <a:cubicBezTo>
                    <a:pt x="137" y="160"/>
                    <a:pt x="136" y="158"/>
                    <a:pt x="137" y="157"/>
                  </a:cubicBezTo>
                  <a:close/>
                  <a:moveTo>
                    <a:pt x="118" y="195"/>
                  </a:moveTo>
                  <a:cubicBezTo>
                    <a:pt x="117" y="194"/>
                    <a:pt x="117" y="194"/>
                    <a:pt x="117" y="193"/>
                  </a:cubicBezTo>
                  <a:cubicBezTo>
                    <a:pt x="116" y="194"/>
                    <a:pt x="116" y="194"/>
                    <a:pt x="116" y="195"/>
                  </a:cubicBezTo>
                  <a:cubicBezTo>
                    <a:pt x="116" y="195"/>
                    <a:pt x="116" y="195"/>
                    <a:pt x="117" y="196"/>
                  </a:cubicBezTo>
                  <a:cubicBezTo>
                    <a:pt x="117" y="195"/>
                    <a:pt x="117" y="195"/>
                    <a:pt x="118" y="195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8"/>
                    <a:pt x="25" y="27"/>
                  </a:cubicBezTo>
                  <a:close/>
                  <a:moveTo>
                    <a:pt x="86" y="78"/>
                  </a:moveTo>
                  <a:cubicBezTo>
                    <a:pt x="85" y="78"/>
                    <a:pt x="85" y="78"/>
                    <a:pt x="85" y="77"/>
                  </a:cubicBezTo>
                  <a:cubicBezTo>
                    <a:pt x="85" y="77"/>
                    <a:pt x="85" y="78"/>
                    <a:pt x="85" y="78"/>
                  </a:cubicBezTo>
                  <a:cubicBezTo>
                    <a:pt x="85" y="79"/>
                    <a:pt x="85" y="79"/>
                    <a:pt x="84" y="79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3" y="80"/>
                    <a:pt x="83" y="80"/>
                    <a:pt x="84" y="80"/>
                  </a:cubicBezTo>
                  <a:cubicBezTo>
                    <a:pt x="84" y="80"/>
                    <a:pt x="85" y="79"/>
                    <a:pt x="86" y="78"/>
                  </a:cubicBezTo>
                  <a:close/>
                  <a:moveTo>
                    <a:pt x="22" y="57"/>
                  </a:moveTo>
                  <a:cubicBezTo>
                    <a:pt x="21" y="58"/>
                    <a:pt x="21" y="58"/>
                    <a:pt x="21" y="59"/>
                  </a:cubicBezTo>
                  <a:cubicBezTo>
                    <a:pt x="22" y="58"/>
                    <a:pt x="22" y="58"/>
                    <a:pt x="22" y="57"/>
                  </a:cubicBezTo>
                  <a:close/>
                  <a:moveTo>
                    <a:pt x="110" y="218"/>
                  </a:moveTo>
                  <a:cubicBezTo>
                    <a:pt x="110" y="218"/>
                    <a:pt x="111" y="217"/>
                    <a:pt x="111" y="216"/>
                  </a:cubicBezTo>
                  <a:cubicBezTo>
                    <a:pt x="111" y="216"/>
                    <a:pt x="111" y="216"/>
                    <a:pt x="110" y="216"/>
                  </a:cubicBezTo>
                  <a:cubicBezTo>
                    <a:pt x="110" y="216"/>
                    <a:pt x="110" y="217"/>
                    <a:pt x="109" y="217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09" y="218"/>
                    <a:pt x="110" y="218"/>
                    <a:pt x="110" y="218"/>
                  </a:cubicBezTo>
                  <a:close/>
                  <a:moveTo>
                    <a:pt x="13" y="138"/>
                  </a:moveTo>
                  <a:cubicBezTo>
                    <a:pt x="13" y="137"/>
                    <a:pt x="13" y="136"/>
                    <a:pt x="13" y="135"/>
                  </a:cubicBezTo>
                  <a:cubicBezTo>
                    <a:pt x="12" y="135"/>
                    <a:pt x="12" y="135"/>
                    <a:pt x="11" y="136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2" y="137"/>
                    <a:pt x="12" y="137"/>
                    <a:pt x="13" y="138"/>
                  </a:cubicBezTo>
                  <a:close/>
                  <a:moveTo>
                    <a:pt x="110" y="202"/>
                  </a:moveTo>
                  <a:cubicBezTo>
                    <a:pt x="110" y="202"/>
                    <a:pt x="109" y="202"/>
                    <a:pt x="109" y="202"/>
                  </a:cubicBezTo>
                  <a:cubicBezTo>
                    <a:pt x="110" y="203"/>
                    <a:pt x="110" y="203"/>
                    <a:pt x="110" y="204"/>
                  </a:cubicBezTo>
                  <a:cubicBezTo>
                    <a:pt x="110" y="204"/>
                    <a:pt x="111" y="204"/>
                    <a:pt x="111" y="204"/>
                  </a:cubicBezTo>
                  <a:cubicBezTo>
                    <a:pt x="111" y="204"/>
                    <a:pt x="112" y="204"/>
                    <a:pt x="112" y="204"/>
                  </a:cubicBezTo>
                  <a:cubicBezTo>
                    <a:pt x="111" y="203"/>
                    <a:pt x="110" y="203"/>
                    <a:pt x="110" y="202"/>
                  </a:cubicBezTo>
                  <a:close/>
                  <a:moveTo>
                    <a:pt x="24" y="97"/>
                  </a:moveTo>
                  <a:cubicBezTo>
                    <a:pt x="23" y="98"/>
                    <a:pt x="23" y="98"/>
                    <a:pt x="22" y="98"/>
                  </a:cubicBezTo>
                  <a:cubicBezTo>
                    <a:pt x="22" y="99"/>
                    <a:pt x="22" y="100"/>
                    <a:pt x="23" y="101"/>
                  </a:cubicBezTo>
                  <a:cubicBezTo>
                    <a:pt x="23" y="101"/>
                    <a:pt x="23" y="100"/>
                    <a:pt x="23" y="100"/>
                  </a:cubicBezTo>
                  <a:cubicBezTo>
                    <a:pt x="23" y="99"/>
                    <a:pt x="23" y="98"/>
                    <a:pt x="24" y="98"/>
                  </a:cubicBezTo>
                  <a:cubicBezTo>
                    <a:pt x="24" y="98"/>
                    <a:pt x="24" y="98"/>
                    <a:pt x="24" y="97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1"/>
                    <a:pt x="9" y="21"/>
                    <a:pt x="9" y="22"/>
                  </a:cubicBezTo>
                  <a:close/>
                  <a:moveTo>
                    <a:pt x="76" y="102"/>
                  </a:moveTo>
                  <a:cubicBezTo>
                    <a:pt x="76" y="102"/>
                    <a:pt x="76" y="102"/>
                    <a:pt x="76" y="102"/>
                  </a:cubicBezTo>
                  <a:cubicBezTo>
                    <a:pt x="75" y="103"/>
                    <a:pt x="74" y="103"/>
                    <a:pt x="73" y="104"/>
                  </a:cubicBezTo>
                  <a:cubicBezTo>
                    <a:pt x="73" y="104"/>
                    <a:pt x="73" y="105"/>
                    <a:pt x="73" y="105"/>
                  </a:cubicBezTo>
                  <a:cubicBezTo>
                    <a:pt x="74" y="104"/>
                    <a:pt x="75" y="103"/>
                    <a:pt x="76" y="102"/>
                  </a:cubicBezTo>
                  <a:close/>
                  <a:moveTo>
                    <a:pt x="29" y="103"/>
                  </a:moveTo>
                  <a:cubicBezTo>
                    <a:pt x="29" y="104"/>
                    <a:pt x="29" y="107"/>
                    <a:pt x="30" y="108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30" y="106"/>
                    <a:pt x="30" y="104"/>
                    <a:pt x="29" y="103"/>
                  </a:cubicBezTo>
                  <a:close/>
                  <a:moveTo>
                    <a:pt x="42" y="15"/>
                  </a:moveTo>
                  <a:cubicBezTo>
                    <a:pt x="44" y="15"/>
                    <a:pt x="44" y="15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4"/>
                    <a:pt x="42" y="14"/>
                    <a:pt x="42" y="15"/>
                  </a:cubicBezTo>
                  <a:close/>
                  <a:moveTo>
                    <a:pt x="15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15" y="42"/>
                    <a:pt x="15" y="41"/>
                    <a:pt x="16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2"/>
                    <a:pt x="15" y="43"/>
                    <a:pt x="15" y="44"/>
                  </a:cubicBezTo>
                  <a:close/>
                  <a:moveTo>
                    <a:pt x="40" y="7"/>
                  </a:moveTo>
                  <a:cubicBezTo>
                    <a:pt x="38" y="7"/>
                    <a:pt x="38" y="7"/>
                    <a:pt x="37" y="8"/>
                  </a:cubicBezTo>
                  <a:cubicBezTo>
                    <a:pt x="38" y="8"/>
                    <a:pt x="39" y="8"/>
                    <a:pt x="40" y="8"/>
                  </a:cubicBezTo>
                  <a:cubicBezTo>
                    <a:pt x="40" y="7"/>
                    <a:pt x="40" y="7"/>
                    <a:pt x="40" y="7"/>
                  </a:cubicBezTo>
                  <a:close/>
                  <a:moveTo>
                    <a:pt x="70" y="94"/>
                  </a:moveTo>
                  <a:cubicBezTo>
                    <a:pt x="69" y="94"/>
                    <a:pt x="69" y="94"/>
                    <a:pt x="68" y="94"/>
                  </a:cubicBezTo>
                  <a:cubicBezTo>
                    <a:pt x="69" y="95"/>
                    <a:pt x="69" y="95"/>
                    <a:pt x="69" y="96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lose/>
                  <a:moveTo>
                    <a:pt x="77" y="234"/>
                  </a:moveTo>
                  <a:cubicBezTo>
                    <a:pt x="77" y="234"/>
                    <a:pt x="76" y="234"/>
                    <a:pt x="76" y="234"/>
                  </a:cubicBezTo>
                  <a:cubicBezTo>
                    <a:pt x="77" y="235"/>
                    <a:pt x="77" y="237"/>
                    <a:pt x="78" y="238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7"/>
                    <a:pt x="77" y="236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lose/>
                  <a:moveTo>
                    <a:pt x="106" y="192"/>
                  </a:moveTo>
                  <a:cubicBezTo>
                    <a:pt x="106" y="192"/>
                    <a:pt x="106" y="192"/>
                    <a:pt x="106" y="193"/>
                  </a:cubicBezTo>
                  <a:cubicBezTo>
                    <a:pt x="106" y="193"/>
                    <a:pt x="106" y="194"/>
                    <a:pt x="107" y="195"/>
                  </a:cubicBezTo>
                  <a:cubicBezTo>
                    <a:pt x="107" y="194"/>
                    <a:pt x="107" y="194"/>
                    <a:pt x="108" y="194"/>
                  </a:cubicBezTo>
                  <a:cubicBezTo>
                    <a:pt x="107" y="193"/>
                    <a:pt x="107" y="193"/>
                    <a:pt x="106" y="192"/>
                  </a:cubicBezTo>
                  <a:close/>
                  <a:moveTo>
                    <a:pt x="34" y="77"/>
                  </a:moveTo>
                  <a:cubicBezTo>
                    <a:pt x="34" y="77"/>
                    <a:pt x="34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3" y="80"/>
                    <a:pt x="34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4" y="78"/>
                    <a:pt x="34" y="78"/>
                    <a:pt x="34" y="77"/>
                  </a:cubicBezTo>
                  <a:close/>
                  <a:moveTo>
                    <a:pt x="21" y="47"/>
                  </a:moveTo>
                  <a:cubicBezTo>
                    <a:pt x="21" y="47"/>
                    <a:pt x="21" y="48"/>
                    <a:pt x="21" y="48"/>
                  </a:cubicBezTo>
                  <a:cubicBezTo>
                    <a:pt x="20" y="48"/>
                    <a:pt x="20" y="49"/>
                    <a:pt x="20" y="50"/>
                  </a:cubicBezTo>
                  <a:cubicBezTo>
                    <a:pt x="21" y="49"/>
                    <a:pt x="22" y="48"/>
                    <a:pt x="21" y="47"/>
                  </a:cubicBezTo>
                  <a:close/>
                  <a:moveTo>
                    <a:pt x="136" y="219"/>
                  </a:moveTo>
                  <a:cubicBezTo>
                    <a:pt x="136" y="220"/>
                    <a:pt x="137" y="223"/>
                    <a:pt x="138" y="224"/>
                  </a:cubicBezTo>
                  <a:cubicBezTo>
                    <a:pt x="138" y="222"/>
                    <a:pt x="137" y="221"/>
                    <a:pt x="136" y="219"/>
                  </a:cubicBezTo>
                  <a:close/>
                  <a:moveTo>
                    <a:pt x="7" y="130"/>
                  </a:moveTo>
                  <a:cubicBezTo>
                    <a:pt x="7" y="130"/>
                    <a:pt x="8" y="130"/>
                    <a:pt x="8" y="130"/>
                  </a:cubicBezTo>
                  <a:cubicBezTo>
                    <a:pt x="8" y="129"/>
                    <a:pt x="8" y="129"/>
                    <a:pt x="8" y="128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7" y="129"/>
                    <a:pt x="7" y="129"/>
                    <a:pt x="7" y="130"/>
                  </a:cubicBezTo>
                  <a:close/>
                  <a:moveTo>
                    <a:pt x="153" y="136"/>
                  </a:moveTo>
                  <a:cubicBezTo>
                    <a:pt x="152" y="137"/>
                    <a:pt x="152" y="138"/>
                    <a:pt x="151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2" y="138"/>
                    <a:pt x="152" y="138"/>
                    <a:pt x="153" y="138"/>
                  </a:cubicBezTo>
                  <a:cubicBezTo>
                    <a:pt x="153" y="137"/>
                    <a:pt x="153" y="137"/>
                    <a:pt x="153" y="136"/>
                  </a:cubicBezTo>
                  <a:close/>
                  <a:moveTo>
                    <a:pt x="89" y="123"/>
                  </a:moveTo>
                  <a:cubicBezTo>
                    <a:pt x="91" y="121"/>
                    <a:pt x="91" y="121"/>
                    <a:pt x="90" y="120"/>
                  </a:cubicBezTo>
                  <a:cubicBezTo>
                    <a:pt x="90" y="121"/>
                    <a:pt x="89" y="121"/>
                    <a:pt x="89" y="121"/>
                  </a:cubicBezTo>
                  <a:cubicBezTo>
                    <a:pt x="89" y="122"/>
                    <a:pt x="89" y="122"/>
                    <a:pt x="89" y="123"/>
                  </a:cubicBezTo>
                  <a:close/>
                  <a:moveTo>
                    <a:pt x="28" y="68"/>
                  </a:moveTo>
                  <a:cubicBezTo>
                    <a:pt x="27" y="69"/>
                    <a:pt x="27" y="69"/>
                    <a:pt x="27" y="70"/>
                  </a:cubicBezTo>
                  <a:cubicBezTo>
                    <a:pt x="28" y="70"/>
                    <a:pt x="28" y="70"/>
                    <a:pt x="29" y="70"/>
                  </a:cubicBezTo>
                  <a:cubicBezTo>
                    <a:pt x="29" y="69"/>
                    <a:pt x="28" y="68"/>
                    <a:pt x="28" y="68"/>
                  </a:cubicBezTo>
                  <a:close/>
                  <a:moveTo>
                    <a:pt x="84" y="113"/>
                  </a:moveTo>
                  <a:cubicBezTo>
                    <a:pt x="83" y="112"/>
                    <a:pt x="83" y="112"/>
                    <a:pt x="82" y="112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1"/>
                    <a:pt x="81" y="111"/>
                    <a:pt x="81" y="110"/>
                  </a:cubicBezTo>
                  <a:cubicBezTo>
                    <a:pt x="81" y="111"/>
                    <a:pt x="81" y="111"/>
                    <a:pt x="81" y="111"/>
                  </a:cubicBezTo>
                  <a:cubicBezTo>
                    <a:pt x="82" y="112"/>
                    <a:pt x="82" y="112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3"/>
                    <a:pt x="83" y="113"/>
                    <a:pt x="84" y="113"/>
                  </a:cubicBezTo>
                  <a:close/>
                  <a:moveTo>
                    <a:pt x="159" y="237"/>
                  </a:moveTo>
                  <a:cubicBezTo>
                    <a:pt x="160" y="238"/>
                    <a:pt x="160" y="239"/>
                    <a:pt x="161" y="240"/>
                  </a:cubicBezTo>
                  <a:cubicBezTo>
                    <a:pt x="161" y="240"/>
                    <a:pt x="161" y="240"/>
                    <a:pt x="161" y="239"/>
                  </a:cubicBezTo>
                  <a:cubicBezTo>
                    <a:pt x="161" y="238"/>
                    <a:pt x="160" y="237"/>
                    <a:pt x="159" y="237"/>
                  </a:cubicBezTo>
                  <a:close/>
                  <a:moveTo>
                    <a:pt x="10" y="87"/>
                  </a:moveTo>
                  <a:cubicBezTo>
                    <a:pt x="10" y="87"/>
                    <a:pt x="10" y="87"/>
                    <a:pt x="10" y="87"/>
                  </a:cubicBezTo>
                  <a:cubicBezTo>
                    <a:pt x="12" y="86"/>
                    <a:pt x="13" y="86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2" y="86"/>
                    <a:pt x="10" y="87"/>
                  </a:cubicBezTo>
                  <a:close/>
                  <a:moveTo>
                    <a:pt x="152" y="148"/>
                  </a:moveTo>
                  <a:cubicBezTo>
                    <a:pt x="152" y="148"/>
                    <a:pt x="152" y="148"/>
                    <a:pt x="152" y="148"/>
                  </a:cubicBezTo>
                  <a:cubicBezTo>
                    <a:pt x="152" y="147"/>
                    <a:pt x="153" y="147"/>
                    <a:pt x="152" y="147"/>
                  </a:cubicBezTo>
                  <a:cubicBezTo>
                    <a:pt x="152" y="146"/>
                    <a:pt x="152" y="145"/>
                    <a:pt x="152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6"/>
                    <a:pt x="152" y="147"/>
                    <a:pt x="152" y="148"/>
                  </a:cubicBezTo>
                  <a:close/>
                  <a:moveTo>
                    <a:pt x="150" y="125"/>
                  </a:moveTo>
                  <a:cubicBezTo>
                    <a:pt x="150" y="126"/>
                    <a:pt x="150" y="127"/>
                    <a:pt x="149" y="127"/>
                  </a:cubicBezTo>
                  <a:cubicBezTo>
                    <a:pt x="150" y="127"/>
                    <a:pt x="151" y="127"/>
                    <a:pt x="151" y="127"/>
                  </a:cubicBezTo>
                  <a:cubicBezTo>
                    <a:pt x="151" y="126"/>
                    <a:pt x="150" y="126"/>
                    <a:pt x="150" y="125"/>
                  </a:cubicBezTo>
                  <a:close/>
                  <a:moveTo>
                    <a:pt x="69" y="89"/>
                  </a:moveTo>
                  <a:cubicBezTo>
                    <a:pt x="69" y="91"/>
                    <a:pt x="70" y="90"/>
                    <a:pt x="71" y="89"/>
                  </a:cubicBezTo>
                  <a:cubicBezTo>
                    <a:pt x="70" y="89"/>
                    <a:pt x="70" y="89"/>
                    <a:pt x="70" y="88"/>
                  </a:cubicBezTo>
                  <a:cubicBezTo>
                    <a:pt x="69" y="89"/>
                    <a:pt x="69" y="89"/>
                    <a:pt x="69" y="89"/>
                  </a:cubicBezTo>
                  <a:close/>
                  <a:moveTo>
                    <a:pt x="127" y="221"/>
                  </a:moveTo>
                  <a:cubicBezTo>
                    <a:pt x="127" y="220"/>
                    <a:pt x="125" y="217"/>
                    <a:pt x="125" y="217"/>
                  </a:cubicBezTo>
                  <a:cubicBezTo>
                    <a:pt x="125" y="218"/>
                    <a:pt x="126" y="220"/>
                    <a:pt x="127" y="221"/>
                  </a:cubicBezTo>
                  <a:close/>
                  <a:moveTo>
                    <a:pt x="90" y="16"/>
                  </a:moveTo>
                  <a:cubicBezTo>
                    <a:pt x="90" y="15"/>
                    <a:pt x="90" y="14"/>
                    <a:pt x="90" y="14"/>
                  </a:cubicBezTo>
                  <a:cubicBezTo>
                    <a:pt x="89" y="14"/>
                    <a:pt x="89" y="14"/>
                    <a:pt x="88" y="14"/>
                  </a:cubicBezTo>
                  <a:cubicBezTo>
                    <a:pt x="89" y="15"/>
                    <a:pt x="89" y="15"/>
                    <a:pt x="90" y="16"/>
                  </a:cubicBezTo>
                  <a:close/>
                  <a:moveTo>
                    <a:pt x="142" y="151"/>
                  </a:moveTo>
                  <a:cubicBezTo>
                    <a:pt x="142" y="151"/>
                    <a:pt x="141" y="152"/>
                    <a:pt x="141" y="152"/>
                  </a:cubicBezTo>
                  <a:cubicBezTo>
                    <a:pt x="141" y="152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3"/>
                  </a:cubicBezTo>
                  <a:cubicBezTo>
                    <a:pt x="142" y="153"/>
                    <a:pt x="142" y="152"/>
                    <a:pt x="142" y="151"/>
                  </a:cubicBezTo>
                  <a:close/>
                  <a:moveTo>
                    <a:pt x="146" y="154"/>
                  </a:moveTo>
                  <a:cubicBezTo>
                    <a:pt x="145" y="156"/>
                    <a:pt x="145" y="157"/>
                    <a:pt x="144" y="158"/>
                  </a:cubicBezTo>
                  <a:cubicBezTo>
                    <a:pt x="144" y="158"/>
                    <a:pt x="144" y="158"/>
                    <a:pt x="144" y="158"/>
                  </a:cubicBezTo>
                  <a:cubicBezTo>
                    <a:pt x="145" y="157"/>
                    <a:pt x="145" y="157"/>
                    <a:pt x="146" y="156"/>
                  </a:cubicBezTo>
                  <a:cubicBezTo>
                    <a:pt x="146" y="155"/>
                    <a:pt x="146" y="155"/>
                    <a:pt x="146" y="154"/>
                  </a:cubicBezTo>
                  <a:close/>
                  <a:moveTo>
                    <a:pt x="21" y="129"/>
                  </a:moveTo>
                  <a:cubicBezTo>
                    <a:pt x="21" y="130"/>
                    <a:pt x="21" y="130"/>
                    <a:pt x="21" y="131"/>
                  </a:cubicBezTo>
                  <a:cubicBezTo>
                    <a:pt x="21" y="132"/>
                    <a:pt x="21" y="133"/>
                    <a:pt x="21" y="133"/>
                  </a:cubicBezTo>
                  <a:cubicBezTo>
                    <a:pt x="22" y="132"/>
                    <a:pt x="22" y="130"/>
                    <a:pt x="21" y="129"/>
                  </a:cubicBezTo>
                  <a:close/>
                  <a:moveTo>
                    <a:pt x="19" y="141"/>
                  </a:moveTo>
                  <a:cubicBezTo>
                    <a:pt x="18" y="141"/>
                    <a:pt x="18" y="143"/>
                    <a:pt x="19" y="143"/>
                  </a:cubicBezTo>
                  <a:cubicBezTo>
                    <a:pt x="19" y="142"/>
                    <a:pt x="19" y="142"/>
                    <a:pt x="19" y="141"/>
                  </a:cubicBezTo>
                  <a:close/>
                  <a:moveTo>
                    <a:pt x="120" y="204"/>
                  </a:moveTo>
                  <a:cubicBezTo>
                    <a:pt x="121" y="203"/>
                    <a:pt x="122" y="201"/>
                    <a:pt x="122" y="201"/>
                  </a:cubicBezTo>
                  <a:cubicBezTo>
                    <a:pt x="122" y="201"/>
                    <a:pt x="121" y="202"/>
                    <a:pt x="121" y="203"/>
                  </a:cubicBezTo>
                  <a:cubicBezTo>
                    <a:pt x="120" y="203"/>
                    <a:pt x="120" y="203"/>
                    <a:pt x="120" y="204"/>
                  </a:cubicBezTo>
                  <a:cubicBezTo>
                    <a:pt x="120" y="204"/>
                    <a:pt x="120" y="204"/>
                    <a:pt x="120" y="204"/>
                  </a:cubicBezTo>
                  <a:close/>
                  <a:moveTo>
                    <a:pt x="64" y="105"/>
                  </a:moveTo>
                  <a:cubicBezTo>
                    <a:pt x="64" y="104"/>
                    <a:pt x="63" y="104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4"/>
                    <a:pt x="63" y="105"/>
                    <a:pt x="64" y="105"/>
                  </a:cubicBezTo>
                  <a:close/>
                  <a:moveTo>
                    <a:pt x="60" y="4"/>
                  </a:moveTo>
                  <a:cubicBezTo>
                    <a:pt x="59" y="4"/>
                    <a:pt x="54" y="4"/>
                    <a:pt x="53" y="4"/>
                  </a:cubicBezTo>
                  <a:cubicBezTo>
                    <a:pt x="56" y="4"/>
                    <a:pt x="58" y="4"/>
                    <a:pt x="60" y="4"/>
                  </a:cubicBezTo>
                  <a:close/>
                  <a:moveTo>
                    <a:pt x="42" y="20"/>
                  </a:moveTo>
                  <a:cubicBezTo>
                    <a:pt x="43" y="20"/>
                    <a:pt x="44" y="20"/>
                    <a:pt x="45" y="19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42" y="19"/>
                    <a:pt x="42" y="19"/>
                    <a:pt x="42" y="20"/>
                  </a:cubicBezTo>
                  <a:close/>
                  <a:moveTo>
                    <a:pt x="81" y="99"/>
                  </a:moveTo>
                  <a:cubicBezTo>
                    <a:pt x="81" y="99"/>
                    <a:pt x="81" y="99"/>
                    <a:pt x="81" y="100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1"/>
                    <a:pt x="82" y="100"/>
                    <a:pt x="82" y="99"/>
                  </a:cubicBezTo>
                  <a:cubicBezTo>
                    <a:pt x="82" y="99"/>
                    <a:pt x="82" y="99"/>
                    <a:pt x="81" y="99"/>
                  </a:cubicBezTo>
                  <a:close/>
                  <a:moveTo>
                    <a:pt x="79" y="108"/>
                  </a:moveTo>
                  <a:cubicBezTo>
                    <a:pt x="79" y="109"/>
                    <a:pt x="79" y="109"/>
                    <a:pt x="80" y="109"/>
                  </a:cubicBezTo>
                  <a:cubicBezTo>
                    <a:pt x="80" y="109"/>
                    <a:pt x="80" y="109"/>
                    <a:pt x="80" y="108"/>
                  </a:cubicBezTo>
                  <a:cubicBezTo>
                    <a:pt x="80" y="108"/>
                    <a:pt x="80" y="108"/>
                    <a:pt x="80" y="107"/>
                  </a:cubicBezTo>
                  <a:cubicBezTo>
                    <a:pt x="79" y="108"/>
                    <a:pt x="79" y="108"/>
                    <a:pt x="79" y="108"/>
                  </a:cubicBezTo>
                  <a:close/>
                  <a:moveTo>
                    <a:pt x="97" y="231"/>
                  </a:moveTo>
                  <a:cubicBezTo>
                    <a:pt x="97" y="231"/>
                    <a:pt x="97" y="231"/>
                    <a:pt x="97" y="231"/>
                  </a:cubicBezTo>
                  <a:cubicBezTo>
                    <a:pt x="98" y="230"/>
                    <a:pt x="98" y="229"/>
                    <a:pt x="99" y="229"/>
                  </a:cubicBezTo>
                  <a:cubicBezTo>
                    <a:pt x="99" y="229"/>
                    <a:pt x="99" y="228"/>
                    <a:pt x="98" y="228"/>
                  </a:cubicBezTo>
                  <a:cubicBezTo>
                    <a:pt x="98" y="229"/>
                    <a:pt x="97" y="230"/>
                    <a:pt x="97" y="231"/>
                  </a:cubicBezTo>
                  <a:close/>
                  <a:moveTo>
                    <a:pt x="52" y="85"/>
                  </a:moveTo>
                  <a:cubicBezTo>
                    <a:pt x="53" y="84"/>
                    <a:pt x="53" y="84"/>
                    <a:pt x="53" y="84"/>
                  </a:cubicBezTo>
                  <a:cubicBezTo>
                    <a:pt x="53" y="83"/>
                    <a:pt x="52" y="83"/>
                    <a:pt x="52" y="83"/>
                  </a:cubicBezTo>
                  <a:cubicBezTo>
                    <a:pt x="52" y="83"/>
                    <a:pt x="52" y="83"/>
                    <a:pt x="51" y="83"/>
                  </a:cubicBezTo>
                  <a:cubicBezTo>
                    <a:pt x="52" y="84"/>
                    <a:pt x="52" y="84"/>
                    <a:pt x="52" y="85"/>
                  </a:cubicBezTo>
                  <a:close/>
                  <a:moveTo>
                    <a:pt x="98" y="45"/>
                  </a:moveTo>
                  <a:cubicBezTo>
                    <a:pt x="98" y="45"/>
                    <a:pt x="98" y="45"/>
                    <a:pt x="98" y="45"/>
                  </a:cubicBezTo>
                  <a:cubicBezTo>
                    <a:pt x="98" y="46"/>
                    <a:pt x="98" y="48"/>
                    <a:pt x="98" y="4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7"/>
                    <a:pt x="98" y="46"/>
                    <a:pt x="98" y="45"/>
                  </a:cubicBezTo>
                  <a:close/>
                  <a:moveTo>
                    <a:pt x="8" y="120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22"/>
                    <a:pt x="8" y="123"/>
                    <a:pt x="8" y="124"/>
                  </a:cubicBezTo>
                  <a:cubicBezTo>
                    <a:pt x="8" y="124"/>
                    <a:pt x="8" y="124"/>
                    <a:pt x="8" y="123"/>
                  </a:cubicBezTo>
                  <a:cubicBezTo>
                    <a:pt x="8" y="122"/>
                    <a:pt x="8" y="121"/>
                    <a:pt x="8" y="120"/>
                  </a:cubicBezTo>
                  <a:close/>
                  <a:moveTo>
                    <a:pt x="42" y="79"/>
                  </a:moveTo>
                  <a:cubicBezTo>
                    <a:pt x="43" y="78"/>
                    <a:pt x="43" y="78"/>
                    <a:pt x="43" y="77"/>
                  </a:cubicBezTo>
                  <a:cubicBezTo>
                    <a:pt x="43" y="77"/>
                    <a:pt x="42" y="77"/>
                    <a:pt x="41" y="77"/>
                  </a:cubicBezTo>
                  <a:cubicBezTo>
                    <a:pt x="41" y="78"/>
                    <a:pt x="42" y="78"/>
                    <a:pt x="42" y="79"/>
                  </a:cubicBezTo>
                  <a:close/>
                  <a:moveTo>
                    <a:pt x="45" y="90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46" y="91"/>
                    <a:pt x="46" y="91"/>
                    <a:pt x="47" y="92"/>
                  </a:cubicBezTo>
                  <a:cubicBezTo>
                    <a:pt x="47" y="91"/>
                    <a:pt x="47" y="91"/>
                    <a:pt x="47" y="90"/>
                  </a:cubicBezTo>
                  <a:cubicBezTo>
                    <a:pt x="47" y="90"/>
                    <a:pt x="46" y="90"/>
                    <a:pt x="45" y="90"/>
                  </a:cubicBezTo>
                  <a:close/>
                  <a:moveTo>
                    <a:pt x="165" y="233"/>
                  </a:moveTo>
                  <a:cubicBezTo>
                    <a:pt x="164" y="231"/>
                    <a:pt x="162" y="228"/>
                    <a:pt x="162" y="228"/>
                  </a:cubicBezTo>
                  <a:cubicBezTo>
                    <a:pt x="163" y="229"/>
                    <a:pt x="163" y="231"/>
                    <a:pt x="165" y="233"/>
                  </a:cubicBezTo>
                  <a:close/>
                  <a:moveTo>
                    <a:pt x="15" y="101"/>
                  </a:moveTo>
                  <a:cubicBezTo>
                    <a:pt x="15" y="101"/>
                    <a:pt x="15" y="101"/>
                    <a:pt x="15" y="101"/>
                  </a:cubicBezTo>
                  <a:cubicBezTo>
                    <a:pt x="15" y="99"/>
                    <a:pt x="15" y="98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8"/>
                    <a:pt x="15" y="98"/>
                    <a:pt x="15" y="99"/>
                  </a:cubicBezTo>
                  <a:cubicBezTo>
                    <a:pt x="15" y="100"/>
                    <a:pt x="15" y="100"/>
                    <a:pt x="15" y="101"/>
                  </a:cubicBezTo>
                  <a:close/>
                  <a:moveTo>
                    <a:pt x="123" y="186"/>
                  </a:moveTo>
                  <a:cubicBezTo>
                    <a:pt x="122" y="186"/>
                    <a:pt x="122" y="187"/>
                    <a:pt x="122" y="187"/>
                  </a:cubicBezTo>
                  <a:cubicBezTo>
                    <a:pt x="121" y="187"/>
                    <a:pt x="121" y="187"/>
                    <a:pt x="122" y="188"/>
                  </a:cubicBezTo>
                  <a:cubicBezTo>
                    <a:pt x="122" y="188"/>
                    <a:pt x="123" y="187"/>
                    <a:pt x="123" y="187"/>
                  </a:cubicBezTo>
                  <a:cubicBezTo>
                    <a:pt x="123" y="186"/>
                    <a:pt x="123" y="186"/>
                    <a:pt x="123" y="186"/>
                  </a:cubicBezTo>
                  <a:close/>
                  <a:moveTo>
                    <a:pt x="13" y="154"/>
                  </a:moveTo>
                  <a:cubicBezTo>
                    <a:pt x="13" y="153"/>
                    <a:pt x="13" y="153"/>
                    <a:pt x="13" y="152"/>
                  </a:cubicBezTo>
                  <a:cubicBezTo>
                    <a:pt x="13" y="151"/>
                    <a:pt x="13" y="150"/>
                    <a:pt x="13" y="150"/>
                  </a:cubicBezTo>
                  <a:cubicBezTo>
                    <a:pt x="12" y="151"/>
                    <a:pt x="13" y="153"/>
                    <a:pt x="13" y="154"/>
                  </a:cubicBezTo>
                  <a:close/>
                  <a:moveTo>
                    <a:pt x="167" y="145"/>
                  </a:moveTo>
                  <a:cubicBezTo>
                    <a:pt x="167" y="145"/>
                    <a:pt x="167" y="145"/>
                    <a:pt x="167" y="145"/>
                  </a:cubicBezTo>
                  <a:cubicBezTo>
                    <a:pt x="167" y="145"/>
                    <a:pt x="166" y="145"/>
                    <a:pt x="166" y="146"/>
                  </a:cubicBezTo>
                  <a:cubicBezTo>
                    <a:pt x="165" y="146"/>
                    <a:pt x="165" y="147"/>
                    <a:pt x="166" y="147"/>
                  </a:cubicBezTo>
                  <a:cubicBezTo>
                    <a:pt x="166" y="146"/>
                    <a:pt x="167" y="146"/>
                    <a:pt x="167" y="145"/>
                  </a:cubicBezTo>
                  <a:close/>
                  <a:moveTo>
                    <a:pt x="40" y="86"/>
                  </a:moveTo>
                  <a:cubicBezTo>
                    <a:pt x="41" y="86"/>
                    <a:pt x="42" y="86"/>
                    <a:pt x="42" y="87"/>
                  </a:cubicBezTo>
                  <a:cubicBezTo>
                    <a:pt x="42" y="86"/>
                    <a:pt x="42" y="85"/>
                    <a:pt x="41" y="85"/>
                  </a:cubicBezTo>
                  <a:cubicBezTo>
                    <a:pt x="41" y="85"/>
                    <a:pt x="41" y="85"/>
                    <a:pt x="40" y="86"/>
                  </a:cubicBezTo>
                  <a:close/>
                  <a:moveTo>
                    <a:pt x="83" y="119"/>
                  </a:moveTo>
                  <a:cubicBezTo>
                    <a:pt x="83" y="120"/>
                    <a:pt x="84" y="121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4" y="121"/>
                    <a:pt x="84" y="120"/>
                    <a:pt x="83" y="119"/>
                  </a:cubicBezTo>
                  <a:close/>
                  <a:moveTo>
                    <a:pt x="99" y="53"/>
                  </a:moveTo>
                  <a:cubicBezTo>
                    <a:pt x="99" y="52"/>
                    <a:pt x="99" y="51"/>
                    <a:pt x="98" y="51"/>
                  </a:cubicBezTo>
                  <a:cubicBezTo>
                    <a:pt x="98" y="51"/>
                    <a:pt x="97" y="53"/>
                    <a:pt x="98" y="53"/>
                  </a:cubicBezTo>
                  <a:cubicBezTo>
                    <a:pt x="98" y="53"/>
                    <a:pt x="98" y="53"/>
                    <a:pt x="99" y="53"/>
                  </a:cubicBezTo>
                  <a:close/>
                  <a:moveTo>
                    <a:pt x="119" y="214"/>
                  </a:moveTo>
                  <a:cubicBezTo>
                    <a:pt x="118" y="214"/>
                    <a:pt x="118" y="215"/>
                    <a:pt x="118" y="215"/>
                  </a:cubicBezTo>
                  <a:cubicBezTo>
                    <a:pt x="118" y="215"/>
                    <a:pt x="118" y="215"/>
                    <a:pt x="119" y="215"/>
                  </a:cubicBezTo>
                  <a:cubicBezTo>
                    <a:pt x="119" y="215"/>
                    <a:pt x="119" y="215"/>
                    <a:pt x="119" y="214"/>
                  </a:cubicBezTo>
                  <a:cubicBezTo>
                    <a:pt x="119" y="214"/>
                    <a:pt x="119" y="214"/>
                    <a:pt x="119" y="214"/>
                  </a:cubicBezTo>
                  <a:close/>
                  <a:moveTo>
                    <a:pt x="17" y="121"/>
                  </a:moveTo>
                  <a:cubicBezTo>
                    <a:pt x="17" y="120"/>
                    <a:pt x="17" y="120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7" y="122"/>
                    <a:pt x="17" y="123"/>
                    <a:pt x="17" y="124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2"/>
                    <a:pt x="17" y="121"/>
                    <a:pt x="17" y="121"/>
                  </a:cubicBezTo>
                  <a:close/>
                  <a:moveTo>
                    <a:pt x="64" y="82"/>
                  </a:moveTo>
                  <a:cubicBezTo>
                    <a:pt x="64" y="83"/>
                    <a:pt x="63" y="83"/>
                    <a:pt x="63" y="84"/>
                  </a:cubicBezTo>
                  <a:cubicBezTo>
                    <a:pt x="63" y="84"/>
                    <a:pt x="64" y="84"/>
                    <a:pt x="64" y="84"/>
                  </a:cubicBezTo>
                  <a:cubicBezTo>
                    <a:pt x="64" y="83"/>
                    <a:pt x="64" y="83"/>
                    <a:pt x="65" y="83"/>
                  </a:cubicBezTo>
                  <a:cubicBezTo>
                    <a:pt x="64" y="83"/>
                    <a:pt x="64" y="82"/>
                    <a:pt x="64" y="82"/>
                  </a:cubicBezTo>
                  <a:close/>
                  <a:moveTo>
                    <a:pt x="90" y="241"/>
                  </a:moveTo>
                  <a:cubicBezTo>
                    <a:pt x="89" y="241"/>
                    <a:pt x="89" y="241"/>
                    <a:pt x="88" y="241"/>
                  </a:cubicBezTo>
                  <a:cubicBezTo>
                    <a:pt x="89" y="241"/>
                    <a:pt x="89" y="242"/>
                    <a:pt x="90" y="242"/>
                  </a:cubicBezTo>
                  <a:cubicBezTo>
                    <a:pt x="91" y="241"/>
                    <a:pt x="90" y="241"/>
                    <a:pt x="90" y="241"/>
                  </a:cubicBezTo>
                  <a:close/>
                  <a:moveTo>
                    <a:pt x="141" y="157"/>
                  </a:moveTo>
                  <a:cubicBezTo>
                    <a:pt x="141" y="157"/>
                    <a:pt x="141" y="158"/>
                    <a:pt x="142" y="159"/>
                  </a:cubicBezTo>
                  <a:cubicBezTo>
                    <a:pt x="142" y="158"/>
                    <a:pt x="142" y="158"/>
                    <a:pt x="141" y="157"/>
                  </a:cubicBezTo>
                  <a:close/>
                  <a:moveTo>
                    <a:pt x="149" y="227"/>
                  </a:moveTo>
                  <a:cubicBezTo>
                    <a:pt x="149" y="226"/>
                    <a:pt x="150" y="226"/>
                    <a:pt x="149" y="225"/>
                  </a:cubicBezTo>
                  <a:cubicBezTo>
                    <a:pt x="149" y="225"/>
                    <a:pt x="149" y="225"/>
                    <a:pt x="149" y="224"/>
                  </a:cubicBezTo>
                  <a:cubicBezTo>
                    <a:pt x="149" y="225"/>
                    <a:pt x="148" y="225"/>
                    <a:pt x="148" y="225"/>
                  </a:cubicBezTo>
                  <a:cubicBezTo>
                    <a:pt x="148" y="226"/>
                    <a:pt x="149" y="226"/>
                    <a:pt x="149" y="227"/>
                  </a:cubicBezTo>
                  <a:close/>
                  <a:moveTo>
                    <a:pt x="97" y="226"/>
                  </a:moveTo>
                  <a:cubicBezTo>
                    <a:pt x="97" y="226"/>
                    <a:pt x="97" y="226"/>
                    <a:pt x="96" y="225"/>
                  </a:cubicBezTo>
                  <a:cubicBezTo>
                    <a:pt x="96" y="226"/>
                    <a:pt x="96" y="226"/>
                    <a:pt x="96" y="227"/>
                  </a:cubicBezTo>
                  <a:cubicBezTo>
                    <a:pt x="96" y="227"/>
                    <a:pt x="96" y="227"/>
                    <a:pt x="97" y="227"/>
                  </a:cubicBezTo>
                  <a:cubicBezTo>
                    <a:pt x="97" y="227"/>
                    <a:pt x="97" y="227"/>
                    <a:pt x="97" y="226"/>
                  </a:cubicBezTo>
                  <a:close/>
                  <a:moveTo>
                    <a:pt x="12" y="98"/>
                  </a:moveTo>
                  <a:cubicBezTo>
                    <a:pt x="12" y="99"/>
                    <a:pt x="12" y="100"/>
                    <a:pt x="13" y="101"/>
                  </a:cubicBezTo>
                  <a:cubicBezTo>
                    <a:pt x="13" y="100"/>
                    <a:pt x="13" y="99"/>
                    <a:pt x="13" y="98"/>
                  </a:cubicBezTo>
                  <a:cubicBezTo>
                    <a:pt x="13" y="98"/>
                    <a:pt x="12" y="98"/>
                    <a:pt x="12" y="98"/>
                  </a:cubicBezTo>
                  <a:close/>
                  <a:moveTo>
                    <a:pt x="49" y="260"/>
                  </a:moveTo>
                  <a:cubicBezTo>
                    <a:pt x="49" y="260"/>
                    <a:pt x="49" y="260"/>
                    <a:pt x="48" y="261"/>
                  </a:cubicBezTo>
                  <a:cubicBezTo>
                    <a:pt x="48" y="261"/>
                    <a:pt x="48" y="261"/>
                    <a:pt x="47" y="261"/>
                  </a:cubicBezTo>
                  <a:cubicBezTo>
                    <a:pt x="48" y="261"/>
                    <a:pt x="49" y="260"/>
                    <a:pt x="50" y="260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0"/>
                    <a:pt x="49" y="260"/>
                    <a:pt x="49" y="260"/>
                  </a:cubicBezTo>
                  <a:close/>
                  <a:moveTo>
                    <a:pt x="101" y="124"/>
                  </a:moveTo>
                  <a:cubicBezTo>
                    <a:pt x="101" y="125"/>
                    <a:pt x="101" y="125"/>
                    <a:pt x="101" y="125"/>
                  </a:cubicBezTo>
                  <a:cubicBezTo>
                    <a:pt x="101" y="126"/>
                    <a:pt x="102" y="127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2" y="127"/>
                    <a:pt x="102" y="126"/>
                    <a:pt x="101" y="124"/>
                  </a:cubicBezTo>
                  <a:close/>
                  <a:moveTo>
                    <a:pt x="139" y="202"/>
                  </a:moveTo>
                  <a:cubicBezTo>
                    <a:pt x="140" y="201"/>
                    <a:pt x="140" y="200"/>
                    <a:pt x="139" y="199"/>
                  </a:cubicBezTo>
                  <a:cubicBezTo>
                    <a:pt x="139" y="199"/>
                    <a:pt x="139" y="200"/>
                    <a:pt x="139" y="200"/>
                  </a:cubicBezTo>
                  <a:cubicBezTo>
                    <a:pt x="139" y="200"/>
                    <a:pt x="139" y="201"/>
                    <a:pt x="139" y="202"/>
                  </a:cubicBezTo>
                  <a:close/>
                  <a:moveTo>
                    <a:pt x="178" y="252"/>
                  </a:moveTo>
                  <a:cubicBezTo>
                    <a:pt x="178" y="253"/>
                    <a:pt x="179" y="252"/>
                    <a:pt x="179" y="252"/>
                  </a:cubicBezTo>
                  <a:cubicBezTo>
                    <a:pt x="180" y="252"/>
                    <a:pt x="180" y="252"/>
                    <a:pt x="181" y="252"/>
                  </a:cubicBezTo>
                  <a:cubicBezTo>
                    <a:pt x="180" y="252"/>
                    <a:pt x="180" y="251"/>
                    <a:pt x="179" y="251"/>
                  </a:cubicBezTo>
                  <a:cubicBezTo>
                    <a:pt x="179" y="252"/>
                    <a:pt x="179" y="252"/>
                    <a:pt x="178" y="252"/>
                  </a:cubicBezTo>
                  <a:close/>
                  <a:moveTo>
                    <a:pt x="114" y="197"/>
                  </a:moveTo>
                  <a:cubicBezTo>
                    <a:pt x="113" y="197"/>
                    <a:pt x="113" y="198"/>
                    <a:pt x="113" y="198"/>
                  </a:cubicBezTo>
                  <a:cubicBezTo>
                    <a:pt x="113" y="198"/>
                    <a:pt x="114" y="199"/>
                    <a:pt x="115" y="199"/>
                  </a:cubicBezTo>
                  <a:cubicBezTo>
                    <a:pt x="114" y="198"/>
                    <a:pt x="114" y="197"/>
                    <a:pt x="114" y="197"/>
                  </a:cubicBezTo>
                  <a:close/>
                  <a:moveTo>
                    <a:pt x="31" y="6"/>
                  </a:moveTo>
                  <a:cubicBezTo>
                    <a:pt x="30" y="6"/>
                    <a:pt x="29" y="6"/>
                    <a:pt x="27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6"/>
                    <a:pt x="31" y="6"/>
                  </a:cubicBezTo>
                  <a:close/>
                  <a:moveTo>
                    <a:pt x="59" y="96"/>
                  </a:moveTo>
                  <a:cubicBezTo>
                    <a:pt x="59" y="96"/>
                    <a:pt x="59" y="96"/>
                    <a:pt x="59" y="97"/>
                  </a:cubicBezTo>
                  <a:cubicBezTo>
                    <a:pt x="59" y="97"/>
                    <a:pt x="59" y="97"/>
                    <a:pt x="60" y="98"/>
                  </a:cubicBezTo>
                  <a:cubicBezTo>
                    <a:pt x="60" y="97"/>
                    <a:pt x="60" y="97"/>
                    <a:pt x="59" y="96"/>
                  </a:cubicBezTo>
                  <a:close/>
                  <a:moveTo>
                    <a:pt x="180" y="256"/>
                  </a:moveTo>
                  <a:cubicBezTo>
                    <a:pt x="180" y="255"/>
                    <a:pt x="179" y="255"/>
                    <a:pt x="178" y="255"/>
                  </a:cubicBezTo>
                  <a:cubicBezTo>
                    <a:pt x="179" y="256"/>
                    <a:pt x="179" y="256"/>
                    <a:pt x="180" y="256"/>
                  </a:cubicBezTo>
                  <a:close/>
                  <a:moveTo>
                    <a:pt x="131" y="185"/>
                  </a:moveTo>
                  <a:cubicBezTo>
                    <a:pt x="130" y="185"/>
                    <a:pt x="130" y="185"/>
                    <a:pt x="129" y="184"/>
                  </a:cubicBezTo>
                  <a:cubicBezTo>
                    <a:pt x="129" y="185"/>
                    <a:pt x="130" y="186"/>
                    <a:pt x="130" y="186"/>
                  </a:cubicBezTo>
                  <a:cubicBezTo>
                    <a:pt x="130" y="186"/>
                    <a:pt x="131" y="186"/>
                    <a:pt x="131" y="185"/>
                  </a:cubicBezTo>
                  <a:close/>
                  <a:moveTo>
                    <a:pt x="52" y="7"/>
                  </a:moveTo>
                  <a:cubicBezTo>
                    <a:pt x="54" y="7"/>
                    <a:pt x="55" y="7"/>
                    <a:pt x="56" y="6"/>
                  </a:cubicBezTo>
                  <a:cubicBezTo>
                    <a:pt x="55" y="6"/>
                    <a:pt x="54" y="6"/>
                    <a:pt x="53" y="6"/>
                  </a:cubicBezTo>
                  <a:cubicBezTo>
                    <a:pt x="53" y="6"/>
                    <a:pt x="52" y="6"/>
                    <a:pt x="52" y="7"/>
                  </a:cubicBezTo>
                  <a:close/>
                  <a:moveTo>
                    <a:pt x="88" y="226"/>
                  </a:moveTo>
                  <a:cubicBezTo>
                    <a:pt x="89" y="226"/>
                    <a:pt x="89" y="226"/>
                    <a:pt x="90" y="226"/>
                  </a:cubicBezTo>
                  <a:cubicBezTo>
                    <a:pt x="89" y="225"/>
                    <a:pt x="89" y="225"/>
                    <a:pt x="88" y="225"/>
                  </a:cubicBezTo>
                  <a:cubicBezTo>
                    <a:pt x="88" y="225"/>
                    <a:pt x="88" y="225"/>
                    <a:pt x="88" y="226"/>
                  </a:cubicBezTo>
                  <a:close/>
                  <a:moveTo>
                    <a:pt x="17" y="103"/>
                  </a:moveTo>
                  <a:cubicBezTo>
                    <a:pt x="17" y="103"/>
                    <a:pt x="17" y="103"/>
                    <a:pt x="17" y="102"/>
                  </a:cubicBezTo>
                  <a:cubicBezTo>
                    <a:pt x="15" y="103"/>
                    <a:pt x="15" y="103"/>
                    <a:pt x="16" y="104"/>
                  </a:cubicBezTo>
                  <a:cubicBezTo>
                    <a:pt x="16" y="104"/>
                    <a:pt x="16" y="104"/>
                    <a:pt x="17" y="103"/>
                  </a:cubicBezTo>
                  <a:close/>
                  <a:moveTo>
                    <a:pt x="71" y="111"/>
                  </a:moveTo>
                  <a:cubicBezTo>
                    <a:pt x="70" y="112"/>
                    <a:pt x="70" y="112"/>
                    <a:pt x="69" y="113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70" y="113"/>
                    <a:pt x="70" y="113"/>
                    <a:pt x="71" y="112"/>
                  </a:cubicBezTo>
                  <a:cubicBezTo>
                    <a:pt x="71" y="112"/>
                    <a:pt x="71" y="112"/>
                    <a:pt x="71" y="111"/>
                  </a:cubicBezTo>
                  <a:close/>
                  <a:moveTo>
                    <a:pt x="10" y="84"/>
                  </a:moveTo>
                  <a:cubicBezTo>
                    <a:pt x="11" y="84"/>
                    <a:pt x="12" y="83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3"/>
                    <a:pt x="11" y="83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lose/>
                  <a:moveTo>
                    <a:pt x="75" y="115"/>
                  </a:moveTo>
                  <a:cubicBezTo>
                    <a:pt x="74" y="113"/>
                    <a:pt x="74" y="113"/>
                    <a:pt x="73" y="113"/>
                  </a:cubicBezTo>
                  <a:cubicBezTo>
                    <a:pt x="73" y="113"/>
                    <a:pt x="74" y="114"/>
                    <a:pt x="74" y="115"/>
                  </a:cubicBezTo>
                  <a:cubicBezTo>
                    <a:pt x="74" y="115"/>
                    <a:pt x="74" y="115"/>
                    <a:pt x="75" y="115"/>
                  </a:cubicBezTo>
                  <a:close/>
                  <a:moveTo>
                    <a:pt x="106" y="164"/>
                  </a:moveTo>
                  <a:cubicBezTo>
                    <a:pt x="106" y="164"/>
                    <a:pt x="106" y="164"/>
                    <a:pt x="106" y="163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5" y="165"/>
                    <a:pt x="106" y="165"/>
                  </a:cubicBezTo>
                  <a:cubicBezTo>
                    <a:pt x="106" y="165"/>
                    <a:pt x="106" y="165"/>
                    <a:pt x="106" y="164"/>
                  </a:cubicBezTo>
                  <a:close/>
                  <a:moveTo>
                    <a:pt x="155" y="226"/>
                  </a:moveTo>
                  <a:cubicBezTo>
                    <a:pt x="155" y="227"/>
                    <a:pt x="155" y="228"/>
                    <a:pt x="156" y="228"/>
                  </a:cubicBezTo>
                  <a:cubicBezTo>
                    <a:pt x="156" y="230"/>
                    <a:pt x="156" y="230"/>
                    <a:pt x="157" y="230"/>
                  </a:cubicBezTo>
                  <a:cubicBezTo>
                    <a:pt x="157" y="229"/>
                    <a:pt x="156" y="227"/>
                    <a:pt x="155" y="226"/>
                  </a:cubicBezTo>
                  <a:close/>
                  <a:moveTo>
                    <a:pt x="15" y="124"/>
                  </a:moveTo>
                  <a:cubicBezTo>
                    <a:pt x="15" y="124"/>
                    <a:pt x="15" y="124"/>
                    <a:pt x="15" y="124"/>
                  </a:cubicBezTo>
                  <a:cubicBezTo>
                    <a:pt x="15" y="123"/>
                    <a:pt x="15" y="123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4" y="123"/>
                    <a:pt x="15" y="124"/>
                    <a:pt x="15" y="124"/>
                  </a:cubicBezTo>
                  <a:close/>
                  <a:moveTo>
                    <a:pt x="15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5" y="25"/>
                  </a:cubicBezTo>
                  <a:cubicBezTo>
                    <a:pt x="15" y="26"/>
                    <a:pt x="15" y="27"/>
                    <a:pt x="15" y="27"/>
                  </a:cubicBezTo>
                  <a:close/>
                  <a:moveTo>
                    <a:pt x="101" y="225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2" y="225"/>
                    <a:pt x="102" y="224"/>
                    <a:pt x="103" y="223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2" y="224"/>
                    <a:pt x="101" y="225"/>
                    <a:pt x="101" y="225"/>
                  </a:cubicBezTo>
                  <a:close/>
                  <a:moveTo>
                    <a:pt x="128" y="169"/>
                  </a:moveTo>
                  <a:cubicBezTo>
                    <a:pt x="129" y="168"/>
                    <a:pt x="130" y="167"/>
                    <a:pt x="130" y="166"/>
                  </a:cubicBezTo>
                  <a:cubicBezTo>
                    <a:pt x="129" y="167"/>
                    <a:pt x="128" y="168"/>
                    <a:pt x="128" y="169"/>
                  </a:cubicBezTo>
                  <a:close/>
                  <a:moveTo>
                    <a:pt x="62" y="101"/>
                  </a:moveTo>
                  <a:cubicBezTo>
                    <a:pt x="61" y="101"/>
                    <a:pt x="61" y="101"/>
                    <a:pt x="61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2"/>
                    <a:pt x="61" y="102"/>
                    <a:pt x="62" y="101"/>
                  </a:cubicBezTo>
                  <a:close/>
                  <a:moveTo>
                    <a:pt x="92" y="210"/>
                  </a:moveTo>
                  <a:cubicBezTo>
                    <a:pt x="92" y="211"/>
                    <a:pt x="91" y="211"/>
                    <a:pt x="91" y="212"/>
                  </a:cubicBezTo>
                  <a:cubicBezTo>
                    <a:pt x="91" y="212"/>
                    <a:pt x="91" y="212"/>
                    <a:pt x="92" y="212"/>
                  </a:cubicBezTo>
                  <a:cubicBezTo>
                    <a:pt x="92" y="212"/>
                    <a:pt x="92" y="211"/>
                    <a:pt x="92" y="211"/>
                  </a:cubicBezTo>
                  <a:cubicBezTo>
                    <a:pt x="92" y="211"/>
                    <a:pt x="92" y="211"/>
                    <a:pt x="92" y="210"/>
                  </a:cubicBezTo>
                  <a:close/>
                  <a:moveTo>
                    <a:pt x="96" y="219"/>
                  </a:moveTo>
                  <a:cubicBezTo>
                    <a:pt x="95" y="219"/>
                    <a:pt x="95" y="220"/>
                    <a:pt x="95" y="220"/>
                  </a:cubicBezTo>
                  <a:cubicBezTo>
                    <a:pt x="95" y="220"/>
                    <a:pt x="96" y="220"/>
                    <a:pt x="97" y="220"/>
                  </a:cubicBezTo>
                  <a:cubicBezTo>
                    <a:pt x="96" y="220"/>
                    <a:pt x="96" y="219"/>
                    <a:pt x="96" y="219"/>
                  </a:cubicBezTo>
                  <a:close/>
                  <a:moveTo>
                    <a:pt x="108" y="153"/>
                  </a:moveTo>
                  <a:cubicBezTo>
                    <a:pt x="108" y="154"/>
                    <a:pt x="109" y="154"/>
                    <a:pt x="109" y="155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9" y="154"/>
                    <a:pt x="109" y="153"/>
                    <a:pt x="108" y="153"/>
                  </a:cubicBezTo>
                  <a:cubicBezTo>
                    <a:pt x="108" y="153"/>
                    <a:pt x="108" y="153"/>
                    <a:pt x="108" y="153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7" y="152"/>
                  </a:cubicBezTo>
                  <a:cubicBezTo>
                    <a:pt x="18" y="152"/>
                    <a:pt x="18" y="151"/>
                    <a:pt x="19" y="151"/>
                  </a:cubicBezTo>
                  <a:cubicBezTo>
                    <a:pt x="19" y="151"/>
                    <a:pt x="19" y="150"/>
                    <a:pt x="19" y="150"/>
                  </a:cubicBezTo>
                  <a:cubicBezTo>
                    <a:pt x="19" y="150"/>
                    <a:pt x="18" y="151"/>
                    <a:pt x="18" y="151"/>
                  </a:cubicBezTo>
                  <a:cubicBezTo>
                    <a:pt x="18" y="151"/>
                    <a:pt x="17" y="152"/>
                    <a:pt x="17" y="152"/>
                  </a:cubicBezTo>
                  <a:close/>
                  <a:moveTo>
                    <a:pt x="168" y="138"/>
                  </a:moveTo>
                  <a:cubicBezTo>
                    <a:pt x="167" y="139"/>
                    <a:pt x="167" y="139"/>
                    <a:pt x="167" y="140"/>
                  </a:cubicBezTo>
                  <a:cubicBezTo>
                    <a:pt x="167" y="139"/>
                    <a:pt x="168" y="139"/>
                    <a:pt x="169" y="139"/>
                  </a:cubicBezTo>
                  <a:cubicBezTo>
                    <a:pt x="168" y="138"/>
                    <a:pt x="168" y="138"/>
                    <a:pt x="168" y="138"/>
                  </a:cubicBezTo>
                  <a:close/>
                  <a:moveTo>
                    <a:pt x="113" y="65"/>
                  </a:moveTo>
                  <a:cubicBezTo>
                    <a:pt x="114" y="64"/>
                    <a:pt x="114" y="63"/>
                    <a:pt x="115" y="62"/>
                  </a:cubicBezTo>
                  <a:cubicBezTo>
                    <a:pt x="115" y="62"/>
                    <a:pt x="115" y="62"/>
                    <a:pt x="114" y="62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3" y="64"/>
                    <a:pt x="113" y="64"/>
                    <a:pt x="113" y="65"/>
                  </a:cubicBezTo>
                  <a:close/>
                  <a:moveTo>
                    <a:pt x="99" y="221"/>
                  </a:moveTo>
                  <a:cubicBezTo>
                    <a:pt x="100" y="221"/>
                    <a:pt x="100" y="221"/>
                    <a:pt x="101" y="220"/>
                  </a:cubicBezTo>
                  <a:cubicBezTo>
                    <a:pt x="100" y="220"/>
                    <a:pt x="100" y="220"/>
                    <a:pt x="100" y="220"/>
                  </a:cubicBezTo>
                  <a:cubicBezTo>
                    <a:pt x="100" y="220"/>
                    <a:pt x="99" y="220"/>
                    <a:pt x="99" y="220"/>
                  </a:cubicBezTo>
                  <a:cubicBezTo>
                    <a:pt x="99" y="220"/>
                    <a:pt x="99" y="221"/>
                    <a:pt x="99" y="221"/>
                  </a:cubicBezTo>
                  <a:close/>
                  <a:moveTo>
                    <a:pt x="13" y="115"/>
                  </a:moveTo>
                  <a:cubicBezTo>
                    <a:pt x="13" y="114"/>
                    <a:pt x="13" y="114"/>
                    <a:pt x="13" y="114"/>
                  </a:cubicBezTo>
                  <a:cubicBezTo>
                    <a:pt x="11" y="114"/>
                    <a:pt x="11" y="114"/>
                    <a:pt x="11" y="115"/>
                  </a:cubicBezTo>
                  <a:cubicBezTo>
                    <a:pt x="12" y="115"/>
                    <a:pt x="12" y="115"/>
                    <a:pt x="13" y="115"/>
                  </a:cubicBezTo>
                  <a:close/>
                  <a:moveTo>
                    <a:pt x="99" y="35"/>
                  </a:moveTo>
                  <a:cubicBezTo>
                    <a:pt x="99" y="35"/>
                    <a:pt x="100" y="36"/>
                    <a:pt x="100" y="36"/>
                  </a:cubicBezTo>
                  <a:cubicBezTo>
                    <a:pt x="101" y="35"/>
                    <a:pt x="101" y="35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5"/>
                    <a:pt x="99" y="35"/>
                    <a:pt x="99" y="35"/>
                  </a:cubicBezTo>
                  <a:close/>
                  <a:moveTo>
                    <a:pt x="39" y="26"/>
                  </a:moveTo>
                  <a:cubicBezTo>
                    <a:pt x="40" y="26"/>
                    <a:pt x="42" y="26"/>
                    <a:pt x="44" y="26"/>
                  </a:cubicBezTo>
                  <a:cubicBezTo>
                    <a:pt x="42" y="26"/>
                    <a:pt x="41" y="26"/>
                    <a:pt x="39" y="26"/>
                  </a:cubicBezTo>
                  <a:close/>
                  <a:moveTo>
                    <a:pt x="72" y="245"/>
                  </a:moveTo>
                  <a:cubicBezTo>
                    <a:pt x="72" y="245"/>
                    <a:pt x="72" y="245"/>
                    <a:pt x="73" y="246"/>
                  </a:cubicBezTo>
                  <a:cubicBezTo>
                    <a:pt x="73" y="246"/>
                    <a:pt x="73" y="246"/>
                    <a:pt x="73" y="247"/>
                  </a:cubicBezTo>
                  <a:cubicBezTo>
                    <a:pt x="73" y="246"/>
                    <a:pt x="73" y="245"/>
                    <a:pt x="72" y="245"/>
                  </a:cubicBezTo>
                  <a:close/>
                  <a:moveTo>
                    <a:pt x="57" y="98"/>
                  </a:moveTo>
                  <a:cubicBezTo>
                    <a:pt x="57" y="98"/>
                    <a:pt x="57" y="99"/>
                    <a:pt x="58" y="99"/>
                  </a:cubicBezTo>
                  <a:cubicBezTo>
                    <a:pt x="58" y="99"/>
                    <a:pt x="58" y="99"/>
                    <a:pt x="58" y="98"/>
                  </a:cubicBezTo>
                  <a:cubicBezTo>
                    <a:pt x="58" y="98"/>
                    <a:pt x="58" y="98"/>
                    <a:pt x="58" y="97"/>
                  </a:cubicBezTo>
                  <a:cubicBezTo>
                    <a:pt x="57" y="98"/>
                    <a:pt x="57" y="98"/>
                    <a:pt x="57" y="98"/>
                  </a:cubicBezTo>
                  <a:close/>
                  <a:moveTo>
                    <a:pt x="62" y="96"/>
                  </a:moveTo>
                  <a:cubicBezTo>
                    <a:pt x="62" y="96"/>
                    <a:pt x="62" y="96"/>
                    <a:pt x="62" y="96"/>
                  </a:cubicBezTo>
                  <a:cubicBezTo>
                    <a:pt x="62" y="95"/>
                    <a:pt x="62" y="95"/>
                    <a:pt x="62" y="9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1" y="94"/>
                    <a:pt x="61" y="94"/>
                    <a:pt x="61" y="95"/>
                  </a:cubicBezTo>
                  <a:cubicBezTo>
                    <a:pt x="61" y="95"/>
                    <a:pt x="61" y="95"/>
                    <a:pt x="62" y="96"/>
                  </a:cubicBezTo>
                  <a:close/>
                  <a:moveTo>
                    <a:pt x="147" y="251"/>
                  </a:moveTo>
                  <a:cubicBezTo>
                    <a:pt x="147" y="251"/>
                    <a:pt x="146" y="252"/>
                    <a:pt x="147" y="252"/>
                  </a:cubicBezTo>
                  <a:cubicBezTo>
                    <a:pt x="147" y="252"/>
                    <a:pt x="148" y="252"/>
                    <a:pt x="148" y="251"/>
                  </a:cubicBezTo>
                  <a:cubicBezTo>
                    <a:pt x="148" y="251"/>
                    <a:pt x="148" y="251"/>
                    <a:pt x="147" y="251"/>
                  </a:cubicBezTo>
                  <a:close/>
                  <a:moveTo>
                    <a:pt x="134" y="214"/>
                  </a:moveTo>
                  <a:cubicBezTo>
                    <a:pt x="134" y="215"/>
                    <a:pt x="135" y="216"/>
                    <a:pt x="135" y="217"/>
                  </a:cubicBezTo>
                  <a:cubicBezTo>
                    <a:pt x="135" y="216"/>
                    <a:pt x="135" y="215"/>
                    <a:pt x="134" y="214"/>
                  </a:cubicBezTo>
                  <a:close/>
                  <a:moveTo>
                    <a:pt x="162" y="235"/>
                  </a:moveTo>
                  <a:cubicBezTo>
                    <a:pt x="162" y="235"/>
                    <a:pt x="161" y="234"/>
                    <a:pt x="160" y="233"/>
                  </a:cubicBezTo>
                  <a:cubicBezTo>
                    <a:pt x="161" y="234"/>
                    <a:pt x="161" y="235"/>
                    <a:pt x="162" y="235"/>
                  </a:cubicBezTo>
                  <a:close/>
                  <a:moveTo>
                    <a:pt x="99" y="121"/>
                  </a:moveTo>
                  <a:cubicBezTo>
                    <a:pt x="99" y="122"/>
                    <a:pt x="99" y="122"/>
                    <a:pt x="99" y="123"/>
                  </a:cubicBezTo>
                  <a:cubicBezTo>
                    <a:pt x="100" y="123"/>
                    <a:pt x="100" y="123"/>
                    <a:pt x="100" y="123"/>
                  </a:cubicBezTo>
                  <a:cubicBezTo>
                    <a:pt x="100" y="122"/>
                    <a:pt x="100" y="122"/>
                    <a:pt x="99" y="121"/>
                  </a:cubicBezTo>
                  <a:close/>
                  <a:moveTo>
                    <a:pt x="150" y="122"/>
                  </a:moveTo>
                  <a:cubicBezTo>
                    <a:pt x="150" y="122"/>
                    <a:pt x="149" y="122"/>
                    <a:pt x="149" y="122"/>
                  </a:cubicBezTo>
                  <a:cubicBezTo>
                    <a:pt x="149" y="122"/>
                    <a:pt x="149" y="123"/>
                    <a:pt x="149" y="124"/>
                  </a:cubicBezTo>
                  <a:cubicBezTo>
                    <a:pt x="149" y="123"/>
                    <a:pt x="150" y="122"/>
                    <a:pt x="150" y="122"/>
                  </a:cubicBezTo>
                  <a:close/>
                  <a:moveTo>
                    <a:pt x="61" y="22"/>
                  </a:moveTo>
                  <a:cubicBezTo>
                    <a:pt x="61" y="22"/>
                    <a:pt x="61" y="23"/>
                    <a:pt x="61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3" y="23"/>
                    <a:pt x="63" y="22"/>
                  </a:cubicBezTo>
                  <a:cubicBezTo>
                    <a:pt x="62" y="22"/>
                    <a:pt x="62" y="22"/>
                    <a:pt x="61" y="22"/>
                  </a:cubicBezTo>
                  <a:close/>
                  <a:moveTo>
                    <a:pt x="26" y="94"/>
                  </a:moveTo>
                  <a:cubicBezTo>
                    <a:pt x="26" y="94"/>
                    <a:pt x="26" y="93"/>
                    <a:pt x="26" y="92"/>
                  </a:cubicBezTo>
                  <a:cubicBezTo>
                    <a:pt x="25" y="92"/>
                    <a:pt x="25" y="93"/>
                    <a:pt x="26" y="94"/>
                  </a:cubicBezTo>
                  <a:close/>
                  <a:moveTo>
                    <a:pt x="74" y="27"/>
                  </a:moveTo>
                  <a:cubicBezTo>
                    <a:pt x="75" y="26"/>
                    <a:pt x="76" y="26"/>
                    <a:pt x="76" y="26"/>
                  </a:cubicBezTo>
                  <a:cubicBezTo>
                    <a:pt x="75" y="25"/>
                    <a:pt x="75" y="25"/>
                    <a:pt x="74" y="27"/>
                  </a:cubicBezTo>
                  <a:close/>
                  <a:moveTo>
                    <a:pt x="49" y="83"/>
                  </a:moveTo>
                  <a:cubicBezTo>
                    <a:pt x="48" y="83"/>
                    <a:pt x="47" y="83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4"/>
                    <a:pt x="48" y="83"/>
                    <a:pt x="49" y="83"/>
                  </a:cubicBezTo>
                  <a:close/>
                  <a:moveTo>
                    <a:pt x="115" y="43"/>
                  </a:moveTo>
                  <a:cubicBezTo>
                    <a:pt x="115" y="42"/>
                    <a:pt x="115" y="41"/>
                    <a:pt x="115" y="40"/>
                  </a:cubicBezTo>
                  <a:cubicBezTo>
                    <a:pt x="115" y="41"/>
                    <a:pt x="115" y="42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lose/>
                  <a:moveTo>
                    <a:pt x="101" y="52"/>
                  </a:moveTo>
                  <a:cubicBezTo>
                    <a:pt x="101" y="52"/>
                    <a:pt x="101" y="52"/>
                    <a:pt x="101" y="52"/>
                  </a:cubicBezTo>
                  <a:cubicBezTo>
                    <a:pt x="101" y="53"/>
                    <a:pt x="101" y="53"/>
                    <a:pt x="100" y="54"/>
                  </a:cubicBezTo>
                  <a:cubicBezTo>
                    <a:pt x="100" y="54"/>
                    <a:pt x="101" y="54"/>
                    <a:pt x="101" y="54"/>
                  </a:cubicBezTo>
                  <a:cubicBezTo>
                    <a:pt x="101" y="54"/>
                    <a:pt x="101" y="54"/>
                    <a:pt x="102" y="53"/>
                  </a:cubicBezTo>
                  <a:cubicBezTo>
                    <a:pt x="101" y="53"/>
                    <a:pt x="101" y="52"/>
                    <a:pt x="101" y="52"/>
                  </a:cubicBezTo>
                  <a:close/>
                  <a:moveTo>
                    <a:pt x="105" y="48"/>
                  </a:move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5" y="49"/>
                    <a:pt x="105" y="49"/>
                  </a:cubicBezTo>
                  <a:cubicBezTo>
                    <a:pt x="105" y="50"/>
                    <a:pt x="105" y="51"/>
                    <a:pt x="105" y="51"/>
                  </a:cubicBezTo>
                  <a:cubicBezTo>
                    <a:pt x="105" y="51"/>
                    <a:pt x="106" y="51"/>
                    <a:pt x="106" y="51"/>
                  </a:cubicBezTo>
                  <a:cubicBezTo>
                    <a:pt x="106" y="50"/>
                    <a:pt x="106" y="49"/>
                    <a:pt x="105" y="48"/>
                  </a:cubicBezTo>
                  <a:close/>
                  <a:moveTo>
                    <a:pt x="26" y="146"/>
                  </a:moveTo>
                  <a:cubicBezTo>
                    <a:pt x="26" y="147"/>
                    <a:pt x="26" y="147"/>
                    <a:pt x="26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6"/>
                    <a:pt x="27" y="146"/>
                  </a:cubicBezTo>
                  <a:cubicBezTo>
                    <a:pt x="27" y="146"/>
                    <a:pt x="26" y="146"/>
                    <a:pt x="26" y="146"/>
                  </a:cubicBezTo>
                  <a:close/>
                  <a:moveTo>
                    <a:pt x="75" y="255"/>
                  </a:moveTo>
                  <a:cubicBezTo>
                    <a:pt x="75" y="255"/>
                    <a:pt x="75" y="255"/>
                    <a:pt x="75" y="255"/>
                  </a:cubicBezTo>
                  <a:cubicBezTo>
                    <a:pt x="75" y="254"/>
                    <a:pt x="75" y="253"/>
                    <a:pt x="75" y="252"/>
                  </a:cubicBezTo>
                  <a:cubicBezTo>
                    <a:pt x="75" y="252"/>
                    <a:pt x="74" y="252"/>
                    <a:pt x="74" y="253"/>
                  </a:cubicBezTo>
                  <a:cubicBezTo>
                    <a:pt x="75" y="253"/>
                    <a:pt x="75" y="254"/>
                    <a:pt x="75" y="255"/>
                  </a:cubicBezTo>
                  <a:close/>
                  <a:moveTo>
                    <a:pt x="38" y="11"/>
                  </a:moveTo>
                  <a:cubicBezTo>
                    <a:pt x="38" y="12"/>
                    <a:pt x="39" y="12"/>
                    <a:pt x="40" y="12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8" y="10"/>
                    <a:pt x="37" y="10"/>
                    <a:pt x="37" y="10"/>
                  </a:cubicBezTo>
                  <a:cubicBezTo>
                    <a:pt x="37" y="10"/>
                    <a:pt x="38" y="11"/>
                    <a:pt x="38" y="11"/>
                  </a:cubicBezTo>
                  <a:close/>
                  <a:moveTo>
                    <a:pt x="33" y="74"/>
                  </a:moveTo>
                  <a:cubicBezTo>
                    <a:pt x="33" y="74"/>
                    <a:pt x="33" y="74"/>
                    <a:pt x="32" y="74"/>
                  </a:cubicBezTo>
                  <a:cubicBezTo>
                    <a:pt x="33" y="75"/>
                    <a:pt x="33" y="75"/>
                    <a:pt x="33" y="76"/>
                  </a:cubicBezTo>
                  <a:cubicBezTo>
                    <a:pt x="34" y="76"/>
                    <a:pt x="33" y="75"/>
                    <a:pt x="33" y="74"/>
                  </a:cubicBezTo>
                  <a:close/>
                  <a:moveTo>
                    <a:pt x="95" y="149"/>
                  </a:moveTo>
                  <a:cubicBezTo>
                    <a:pt x="95" y="149"/>
                    <a:pt x="95" y="149"/>
                    <a:pt x="96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4" y="149"/>
                    <a:pt x="94" y="149"/>
                    <a:pt x="95" y="149"/>
                  </a:cubicBezTo>
                  <a:close/>
                  <a:moveTo>
                    <a:pt x="109" y="180"/>
                  </a:moveTo>
                  <a:cubicBezTo>
                    <a:pt x="109" y="180"/>
                    <a:pt x="109" y="180"/>
                    <a:pt x="109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9" y="181"/>
                    <a:pt x="109" y="180"/>
                  </a:cubicBezTo>
                  <a:close/>
                  <a:moveTo>
                    <a:pt x="64" y="24"/>
                  </a:moveTo>
                  <a:cubicBezTo>
                    <a:pt x="65" y="24"/>
                    <a:pt x="65" y="24"/>
                    <a:pt x="66" y="24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65" y="23"/>
                    <a:pt x="65" y="23"/>
                    <a:pt x="64" y="24"/>
                  </a:cubicBezTo>
                  <a:close/>
                  <a:moveTo>
                    <a:pt x="158" y="255"/>
                  </a:moveTo>
                  <a:cubicBezTo>
                    <a:pt x="159" y="255"/>
                    <a:pt x="160" y="255"/>
                    <a:pt x="160" y="254"/>
                  </a:cubicBezTo>
                  <a:cubicBezTo>
                    <a:pt x="160" y="254"/>
                    <a:pt x="159" y="254"/>
                    <a:pt x="159" y="254"/>
                  </a:cubicBezTo>
                  <a:cubicBezTo>
                    <a:pt x="159" y="254"/>
                    <a:pt x="158" y="254"/>
                    <a:pt x="158" y="255"/>
                  </a:cubicBezTo>
                  <a:close/>
                  <a:moveTo>
                    <a:pt x="21" y="144"/>
                  </a:moveTo>
                  <a:cubicBezTo>
                    <a:pt x="20" y="144"/>
                    <a:pt x="20" y="145"/>
                    <a:pt x="20" y="146"/>
                  </a:cubicBezTo>
                  <a:cubicBezTo>
                    <a:pt x="21" y="145"/>
                    <a:pt x="21" y="145"/>
                    <a:pt x="21" y="144"/>
                  </a:cubicBezTo>
                  <a:close/>
                  <a:moveTo>
                    <a:pt x="17" y="125"/>
                  </a:moveTo>
                  <a:cubicBezTo>
                    <a:pt x="17" y="125"/>
                    <a:pt x="17" y="125"/>
                    <a:pt x="17" y="125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18" y="128"/>
                    <a:pt x="18" y="127"/>
                    <a:pt x="18" y="126"/>
                  </a:cubicBezTo>
                  <a:cubicBezTo>
                    <a:pt x="18" y="126"/>
                    <a:pt x="17" y="126"/>
                    <a:pt x="17" y="125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1"/>
                    <a:pt x="23" y="91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1"/>
                    <a:pt x="23" y="92"/>
                  </a:cubicBezTo>
                  <a:close/>
                  <a:moveTo>
                    <a:pt x="97" y="140"/>
                  </a:moveTo>
                  <a:cubicBezTo>
                    <a:pt x="96" y="140"/>
                    <a:pt x="96" y="140"/>
                    <a:pt x="96" y="140"/>
                  </a:cubicBezTo>
                  <a:cubicBezTo>
                    <a:pt x="97" y="141"/>
                    <a:pt x="97" y="141"/>
                    <a:pt x="97" y="142"/>
                  </a:cubicBezTo>
                  <a:cubicBezTo>
                    <a:pt x="98" y="141"/>
                    <a:pt x="97" y="141"/>
                    <a:pt x="97" y="140"/>
                  </a:cubicBezTo>
                  <a:close/>
                  <a:moveTo>
                    <a:pt x="137" y="203"/>
                  </a:moveTo>
                  <a:cubicBezTo>
                    <a:pt x="137" y="203"/>
                    <a:pt x="137" y="203"/>
                    <a:pt x="137" y="203"/>
                  </a:cubicBezTo>
                  <a:cubicBezTo>
                    <a:pt x="137" y="202"/>
                    <a:pt x="137" y="202"/>
                    <a:pt x="136" y="201"/>
                  </a:cubicBezTo>
                  <a:cubicBezTo>
                    <a:pt x="136" y="202"/>
                    <a:pt x="136" y="202"/>
                    <a:pt x="135" y="202"/>
                  </a:cubicBezTo>
                  <a:cubicBezTo>
                    <a:pt x="136" y="203"/>
                    <a:pt x="136" y="203"/>
                    <a:pt x="137" y="203"/>
                  </a:cubicBezTo>
                  <a:close/>
                  <a:moveTo>
                    <a:pt x="145" y="152"/>
                  </a:moveTo>
                  <a:cubicBezTo>
                    <a:pt x="144" y="151"/>
                    <a:pt x="144" y="151"/>
                    <a:pt x="144" y="150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1"/>
                    <a:pt x="144" y="152"/>
                    <a:pt x="144" y="152"/>
                  </a:cubicBezTo>
                  <a:cubicBezTo>
                    <a:pt x="144" y="152"/>
                    <a:pt x="145" y="152"/>
                    <a:pt x="145" y="152"/>
                  </a:cubicBezTo>
                  <a:close/>
                  <a:moveTo>
                    <a:pt x="71" y="242"/>
                  </a:moveTo>
                  <a:cubicBezTo>
                    <a:pt x="71" y="242"/>
                    <a:pt x="71" y="242"/>
                    <a:pt x="71" y="242"/>
                  </a:cubicBezTo>
                  <a:cubicBezTo>
                    <a:pt x="71" y="242"/>
                    <a:pt x="72" y="242"/>
                    <a:pt x="72" y="241"/>
                  </a:cubicBezTo>
                  <a:cubicBezTo>
                    <a:pt x="72" y="241"/>
                    <a:pt x="73" y="241"/>
                    <a:pt x="73" y="241"/>
                  </a:cubicBezTo>
                  <a:cubicBezTo>
                    <a:pt x="72" y="241"/>
                    <a:pt x="72" y="241"/>
                    <a:pt x="71" y="241"/>
                  </a:cubicBezTo>
                  <a:cubicBezTo>
                    <a:pt x="71" y="241"/>
                    <a:pt x="71" y="242"/>
                    <a:pt x="71" y="242"/>
                  </a:cubicBezTo>
                  <a:close/>
                  <a:moveTo>
                    <a:pt x="89" y="26"/>
                  </a:moveTo>
                  <a:cubicBezTo>
                    <a:pt x="89" y="25"/>
                    <a:pt x="89" y="25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5"/>
                    <a:pt x="89" y="25"/>
                    <a:pt x="89" y="26"/>
                  </a:cubicBezTo>
                  <a:close/>
                  <a:moveTo>
                    <a:pt x="174" y="251"/>
                  </a:moveTo>
                  <a:cubicBezTo>
                    <a:pt x="175" y="251"/>
                    <a:pt x="175" y="252"/>
                    <a:pt x="176" y="252"/>
                  </a:cubicBezTo>
                  <a:cubicBezTo>
                    <a:pt x="175" y="251"/>
                    <a:pt x="175" y="251"/>
                    <a:pt x="175" y="250"/>
                  </a:cubicBezTo>
                  <a:cubicBezTo>
                    <a:pt x="175" y="250"/>
                    <a:pt x="175" y="251"/>
                    <a:pt x="174" y="251"/>
                  </a:cubicBezTo>
                  <a:close/>
                  <a:moveTo>
                    <a:pt x="11" y="73"/>
                  </a:moveTo>
                  <a:cubicBezTo>
                    <a:pt x="12" y="73"/>
                    <a:pt x="12" y="73"/>
                    <a:pt x="13" y="73"/>
                  </a:cubicBezTo>
                  <a:cubicBezTo>
                    <a:pt x="12" y="73"/>
                    <a:pt x="12" y="72"/>
                    <a:pt x="12" y="72"/>
                  </a:cubicBezTo>
                  <a:cubicBezTo>
                    <a:pt x="12" y="73"/>
                    <a:pt x="11" y="73"/>
                    <a:pt x="11" y="73"/>
                  </a:cubicBezTo>
                  <a:close/>
                  <a:moveTo>
                    <a:pt x="6" y="26"/>
                  </a:move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6"/>
                  </a:cubicBezTo>
                  <a:close/>
                  <a:moveTo>
                    <a:pt x="69" y="8"/>
                  </a:moveTo>
                  <a:cubicBezTo>
                    <a:pt x="69" y="9"/>
                    <a:pt x="69" y="9"/>
                    <a:pt x="69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69" y="8"/>
                  </a:cubicBezTo>
                  <a:close/>
                  <a:moveTo>
                    <a:pt x="95" y="231"/>
                  </a:moveTo>
                  <a:cubicBezTo>
                    <a:pt x="95" y="230"/>
                    <a:pt x="95" y="230"/>
                    <a:pt x="95" y="229"/>
                  </a:cubicBezTo>
                  <a:cubicBezTo>
                    <a:pt x="95" y="229"/>
                    <a:pt x="95" y="229"/>
                    <a:pt x="94" y="229"/>
                  </a:cubicBezTo>
                  <a:cubicBezTo>
                    <a:pt x="94" y="230"/>
                    <a:pt x="94" y="230"/>
                    <a:pt x="95" y="231"/>
                  </a:cubicBezTo>
                  <a:close/>
                  <a:moveTo>
                    <a:pt x="152" y="225"/>
                  </a:moveTo>
                  <a:cubicBezTo>
                    <a:pt x="152" y="225"/>
                    <a:pt x="152" y="225"/>
                    <a:pt x="152" y="226"/>
                  </a:cubicBezTo>
                  <a:cubicBezTo>
                    <a:pt x="152" y="226"/>
                    <a:pt x="152" y="226"/>
                    <a:pt x="153" y="227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3" y="226"/>
                    <a:pt x="153" y="225"/>
                    <a:pt x="152" y="225"/>
                  </a:cubicBezTo>
                  <a:close/>
                  <a:moveTo>
                    <a:pt x="112" y="141"/>
                  </a:moveTo>
                  <a:cubicBezTo>
                    <a:pt x="111" y="142"/>
                    <a:pt x="112" y="142"/>
                    <a:pt x="112" y="143"/>
                  </a:cubicBezTo>
                  <a:cubicBezTo>
                    <a:pt x="112" y="143"/>
                    <a:pt x="112" y="143"/>
                    <a:pt x="113" y="143"/>
                  </a:cubicBezTo>
                  <a:cubicBezTo>
                    <a:pt x="112" y="143"/>
                    <a:pt x="112" y="142"/>
                    <a:pt x="112" y="141"/>
                  </a:cubicBezTo>
                  <a:close/>
                  <a:moveTo>
                    <a:pt x="147" y="221"/>
                  </a:moveTo>
                  <a:cubicBezTo>
                    <a:pt x="147" y="221"/>
                    <a:pt x="147" y="222"/>
                    <a:pt x="148" y="223"/>
                  </a:cubicBezTo>
                  <a:cubicBezTo>
                    <a:pt x="148" y="222"/>
                    <a:pt x="148" y="222"/>
                    <a:pt x="147" y="221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5"/>
                    <a:pt x="18" y="75"/>
                  </a:cubicBezTo>
                  <a:cubicBezTo>
                    <a:pt x="18" y="75"/>
                    <a:pt x="17" y="76"/>
                    <a:pt x="17" y="77"/>
                  </a:cubicBezTo>
                  <a:cubicBezTo>
                    <a:pt x="18" y="76"/>
                    <a:pt x="18" y="75"/>
                    <a:pt x="19" y="75"/>
                  </a:cubicBezTo>
                  <a:close/>
                  <a:moveTo>
                    <a:pt x="69" y="252"/>
                  </a:move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1" y="251"/>
                  </a:cubicBezTo>
                  <a:cubicBezTo>
                    <a:pt x="71" y="252"/>
                    <a:pt x="70" y="252"/>
                    <a:pt x="69" y="252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1"/>
                    <a:pt x="79" y="81"/>
                  </a:cubicBezTo>
                  <a:cubicBezTo>
                    <a:pt x="78" y="81"/>
                    <a:pt x="78" y="81"/>
                    <a:pt x="77" y="81"/>
                  </a:cubicBezTo>
                  <a:cubicBezTo>
                    <a:pt x="77" y="81"/>
                    <a:pt x="78" y="82"/>
                    <a:pt x="78" y="82"/>
                  </a:cubicBezTo>
                  <a:close/>
                  <a:moveTo>
                    <a:pt x="63" y="115"/>
                  </a:moveTo>
                  <a:cubicBezTo>
                    <a:pt x="63" y="115"/>
                    <a:pt x="62" y="113"/>
                    <a:pt x="62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2" y="114"/>
                    <a:pt x="62" y="115"/>
                    <a:pt x="63" y="115"/>
                  </a:cubicBezTo>
                  <a:close/>
                  <a:moveTo>
                    <a:pt x="16" y="54"/>
                  </a:moveTo>
                  <a:cubicBezTo>
                    <a:pt x="16" y="54"/>
                    <a:pt x="16" y="54"/>
                    <a:pt x="17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3"/>
                    <a:pt x="16" y="54"/>
                  </a:cubicBezTo>
                  <a:close/>
                  <a:moveTo>
                    <a:pt x="67" y="105"/>
                  </a:moveTo>
                  <a:cubicBezTo>
                    <a:pt x="68" y="105"/>
                    <a:pt x="68" y="106"/>
                    <a:pt x="68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5"/>
                    <a:pt x="68" y="105"/>
                    <a:pt x="68" y="104"/>
                  </a:cubicBezTo>
                  <a:cubicBezTo>
                    <a:pt x="68" y="105"/>
                    <a:pt x="67" y="105"/>
                    <a:pt x="67" y="105"/>
                  </a:cubicBezTo>
                  <a:close/>
                  <a:moveTo>
                    <a:pt x="102" y="136"/>
                  </a:moveTo>
                  <a:cubicBezTo>
                    <a:pt x="102" y="136"/>
                    <a:pt x="102" y="136"/>
                    <a:pt x="102" y="136"/>
                  </a:cubicBezTo>
                  <a:cubicBezTo>
                    <a:pt x="101" y="136"/>
                    <a:pt x="101" y="136"/>
                    <a:pt x="101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2" y="136"/>
                    <a:pt x="102" y="136"/>
                  </a:cubicBezTo>
                  <a:close/>
                  <a:moveTo>
                    <a:pt x="91" y="230"/>
                  </a:moveTo>
                  <a:cubicBezTo>
                    <a:pt x="91" y="229"/>
                    <a:pt x="91" y="229"/>
                    <a:pt x="91" y="228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0" y="229"/>
                    <a:pt x="90" y="229"/>
                    <a:pt x="91" y="230"/>
                  </a:cubicBezTo>
                  <a:close/>
                  <a:moveTo>
                    <a:pt x="70" y="97"/>
                  </a:moveTo>
                  <a:cubicBezTo>
                    <a:pt x="70" y="98"/>
                    <a:pt x="70" y="98"/>
                    <a:pt x="70" y="98"/>
                  </a:cubicBezTo>
                  <a:cubicBezTo>
                    <a:pt x="71" y="97"/>
                    <a:pt x="71" y="97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0" y="97"/>
                    <a:pt x="70" y="97"/>
                  </a:cubicBezTo>
                  <a:close/>
                  <a:moveTo>
                    <a:pt x="67" y="96"/>
                  </a:moveTo>
                  <a:cubicBezTo>
                    <a:pt x="67" y="96"/>
                    <a:pt x="67" y="96"/>
                    <a:pt x="66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8" y="97"/>
                  </a:cubicBezTo>
                  <a:cubicBezTo>
                    <a:pt x="67" y="96"/>
                    <a:pt x="67" y="96"/>
                    <a:pt x="67" y="96"/>
                  </a:cubicBezTo>
                  <a:close/>
                  <a:moveTo>
                    <a:pt x="127" y="174"/>
                  </a:move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7" y="175"/>
                    <a:pt x="127" y="174"/>
                  </a:cubicBezTo>
                  <a:close/>
                  <a:moveTo>
                    <a:pt x="24" y="79"/>
                  </a:moveTo>
                  <a:cubicBezTo>
                    <a:pt x="24" y="80"/>
                    <a:pt x="24" y="80"/>
                    <a:pt x="24" y="81"/>
                  </a:cubicBezTo>
                  <a:cubicBezTo>
                    <a:pt x="24" y="81"/>
                    <a:pt x="24" y="80"/>
                    <a:pt x="24" y="79"/>
                  </a:cubicBezTo>
                  <a:close/>
                  <a:moveTo>
                    <a:pt x="22" y="85"/>
                  </a:moveTo>
                  <a:cubicBezTo>
                    <a:pt x="22" y="85"/>
                    <a:pt x="22" y="85"/>
                    <a:pt x="22" y="84"/>
                  </a:cubicBezTo>
                  <a:cubicBezTo>
                    <a:pt x="22" y="84"/>
                    <a:pt x="22" y="84"/>
                    <a:pt x="21" y="84"/>
                  </a:cubicBezTo>
                  <a:cubicBezTo>
                    <a:pt x="21" y="84"/>
                    <a:pt x="21" y="85"/>
                    <a:pt x="22" y="85"/>
                  </a:cubicBezTo>
                  <a:close/>
                  <a:moveTo>
                    <a:pt x="32" y="94"/>
                  </a:move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2" y="93"/>
                    <a:pt x="32" y="92"/>
                  </a:cubicBezTo>
                  <a:cubicBezTo>
                    <a:pt x="32" y="93"/>
                    <a:pt x="31" y="93"/>
                    <a:pt x="32" y="93"/>
                  </a:cubicBezTo>
                  <a:cubicBezTo>
                    <a:pt x="32" y="94"/>
                    <a:pt x="32" y="94"/>
                    <a:pt x="32" y="94"/>
                  </a:cubicBezTo>
                  <a:close/>
                  <a:moveTo>
                    <a:pt x="83" y="235"/>
                  </a:moveTo>
                  <a:cubicBezTo>
                    <a:pt x="84" y="235"/>
                    <a:pt x="84" y="236"/>
                    <a:pt x="85" y="236"/>
                  </a:cubicBezTo>
                  <a:cubicBezTo>
                    <a:pt x="85" y="236"/>
                    <a:pt x="85" y="235"/>
                    <a:pt x="85" y="235"/>
                  </a:cubicBezTo>
                  <a:cubicBezTo>
                    <a:pt x="84" y="235"/>
                    <a:pt x="84" y="235"/>
                    <a:pt x="83" y="235"/>
                  </a:cubicBezTo>
                  <a:close/>
                  <a:moveTo>
                    <a:pt x="20" y="15"/>
                  </a:move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157" y="157"/>
                  </a:moveTo>
                  <a:cubicBezTo>
                    <a:pt x="157" y="156"/>
                    <a:pt x="156" y="156"/>
                    <a:pt x="156" y="155"/>
                  </a:cubicBezTo>
                  <a:cubicBezTo>
                    <a:pt x="156" y="156"/>
                    <a:pt x="156" y="156"/>
                    <a:pt x="157" y="157"/>
                  </a:cubicBezTo>
                  <a:close/>
                  <a:moveTo>
                    <a:pt x="160" y="246"/>
                  </a:moveTo>
                  <a:cubicBezTo>
                    <a:pt x="160" y="246"/>
                    <a:pt x="159" y="246"/>
                    <a:pt x="158" y="246"/>
                  </a:cubicBezTo>
                  <a:cubicBezTo>
                    <a:pt x="158" y="247"/>
                    <a:pt x="159" y="247"/>
                    <a:pt x="160" y="246"/>
                  </a:cubicBezTo>
                  <a:close/>
                  <a:moveTo>
                    <a:pt x="64" y="99"/>
                  </a:moveTo>
                  <a:cubicBezTo>
                    <a:pt x="64" y="99"/>
                    <a:pt x="63" y="99"/>
                    <a:pt x="63" y="99"/>
                  </a:cubicBezTo>
                  <a:cubicBezTo>
                    <a:pt x="63" y="99"/>
                    <a:pt x="63" y="100"/>
                    <a:pt x="63" y="100"/>
                  </a:cubicBezTo>
                  <a:cubicBezTo>
                    <a:pt x="64" y="100"/>
                    <a:pt x="64" y="99"/>
                    <a:pt x="64" y="99"/>
                  </a:cubicBezTo>
                  <a:cubicBezTo>
                    <a:pt x="64" y="99"/>
                    <a:pt x="64" y="99"/>
                    <a:pt x="64" y="99"/>
                  </a:cubicBezTo>
                  <a:close/>
                  <a:moveTo>
                    <a:pt x="55" y="96"/>
                  </a:moveTo>
                  <a:cubicBezTo>
                    <a:pt x="55" y="96"/>
                    <a:pt x="55" y="95"/>
                    <a:pt x="55" y="95"/>
                  </a:cubicBezTo>
                  <a:cubicBezTo>
                    <a:pt x="55" y="95"/>
                    <a:pt x="55" y="94"/>
                    <a:pt x="54" y="94"/>
                  </a:cubicBezTo>
                  <a:cubicBezTo>
                    <a:pt x="54" y="95"/>
                    <a:pt x="55" y="95"/>
                    <a:pt x="55" y="96"/>
                  </a:cubicBezTo>
                  <a:close/>
                  <a:moveTo>
                    <a:pt x="6" y="86"/>
                  </a:moveTo>
                  <a:cubicBezTo>
                    <a:pt x="5" y="86"/>
                    <a:pt x="5" y="86"/>
                    <a:pt x="5" y="87"/>
                  </a:cubicBezTo>
                  <a:cubicBezTo>
                    <a:pt x="6" y="87"/>
                    <a:pt x="6" y="87"/>
                    <a:pt x="6" y="86"/>
                  </a:cubicBezTo>
                  <a:close/>
                  <a:moveTo>
                    <a:pt x="120" y="152"/>
                  </a:moveTo>
                  <a:cubicBezTo>
                    <a:pt x="120" y="153"/>
                    <a:pt x="120" y="154"/>
                    <a:pt x="121" y="154"/>
                  </a:cubicBezTo>
                  <a:cubicBezTo>
                    <a:pt x="121" y="153"/>
                    <a:pt x="120" y="153"/>
                    <a:pt x="120" y="152"/>
                  </a:cubicBezTo>
                  <a:close/>
                  <a:moveTo>
                    <a:pt x="86" y="218"/>
                  </a:moveTo>
                  <a:cubicBezTo>
                    <a:pt x="86" y="218"/>
                    <a:pt x="87" y="218"/>
                    <a:pt x="87" y="217"/>
                  </a:cubicBezTo>
                  <a:cubicBezTo>
                    <a:pt x="87" y="217"/>
                    <a:pt x="87" y="217"/>
                    <a:pt x="87" y="217"/>
                  </a:cubicBezTo>
                  <a:cubicBezTo>
                    <a:pt x="87" y="217"/>
                    <a:pt x="86" y="217"/>
                    <a:pt x="86" y="218"/>
                  </a:cubicBezTo>
                  <a:close/>
                  <a:moveTo>
                    <a:pt x="75" y="118"/>
                  </a:moveTo>
                  <a:cubicBezTo>
                    <a:pt x="75" y="118"/>
                    <a:pt x="75" y="118"/>
                    <a:pt x="75" y="118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76" y="119"/>
                    <a:pt x="77" y="119"/>
                  </a:cubicBezTo>
                  <a:cubicBezTo>
                    <a:pt x="76" y="119"/>
                    <a:pt x="76" y="118"/>
                    <a:pt x="75" y="118"/>
                  </a:cubicBezTo>
                  <a:close/>
                  <a:moveTo>
                    <a:pt x="92" y="221"/>
                  </a:moveTo>
                  <a:cubicBezTo>
                    <a:pt x="91" y="221"/>
                    <a:pt x="91" y="221"/>
                    <a:pt x="91" y="221"/>
                  </a:cubicBezTo>
                  <a:cubicBezTo>
                    <a:pt x="91" y="222"/>
                    <a:pt x="91" y="222"/>
                    <a:pt x="91" y="223"/>
                  </a:cubicBezTo>
                  <a:cubicBezTo>
                    <a:pt x="92" y="222"/>
                    <a:pt x="92" y="222"/>
                    <a:pt x="92" y="221"/>
                  </a:cubicBezTo>
                  <a:close/>
                  <a:moveTo>
                    <a:pt x="123" y="178"/>
                  </a:moveTo>
                  <a:cubicBezTo>
                    <a:pt x="125" y="178"/>
                    <a:pt x="125" y="178"/>
                    <a:pt x="124" y="177"/>
                  </a:cubicBezTo>
                  <a:cubicBezTo>
                    <a:pt x="124" y="177"/>
                    <a:pt x="124" y="178"/>
                    <a:pt x="123" y="178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3" y="24"/>
                    <a:pt x="24" y="25"/>
                    <a:pt x="24" y="25"/>
                  </a:cubicBezTo>
                  <a:close/>
                  <a:moveTo>
                    <a:pt x="28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4"/>
                    <a:pt x="27" y="64"/>
                    <a:pt x="28" y="64"/>
                  </a:cubicBezTo>
                  <a:close/>
                  <a:moveTo>
                    <a:pt x="111" y="200"/>
                  </a:moveTo>
                  <a:cubicBezTo>
                    <a:pt x="111" y="200"/>
                    <a:pt x="111" y="200"/>
                    <a:pt x="111" y="200"/>
                  </a:cubicBezTo>
                  <a:cubicBezTo>
                    <a:pt x="111" y="201"/>
                    <a:pt x="112" y="201"/>
                    <a:pt x="112" y="201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2" y="200"/>
                    <a:pt x="111" y="200"/>
                    <a:pt x="111" y="200"/>
                  </a:cubicBezTo>
                  <a:close/>
                  <a:moveTo>
                    <a:pt x="90" y="140"/>
                  </a:moveTo>
                  <a:cubicBezTo>
                    <a:pt x="90" y="141"/>
                    <a:pt x="91" y="141"/>
                    <a:pt x="91" y="142"/>
                  </a:cubicBezTo>
                  <a:cubicBezTo>
                    <a:pt x="91" y="141"/>
                    <a:pt x="91" y="140"/>
                    <a:pt x="90" y="140"/>
                  </a:cubicBezTo>
                  <a:close/>
                  <a:moveTo>
                    <a:pt x="11" y="30"/>
                  </a:moveTo>
                  <a:cubicBezTo>
                    <a:pt x="12" y="30"/>
                    <a:pt x="12" y="30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lose/>
                  <a:moveTo>
                    <a:pt x="184" y="257"/>
                  </a:moveTo>
                  <a:cubicBezTo>
                    <a:pt x="185" y="258"/>
                    <a:pt x="185" y="258"/>
                    <a:pt x="185" y="257"/>
                  </a:cubicBezTo>
                  <a:cubicBezTo>
                    <a:pt x="185" y="257"/>
                    <a:pt x="185" y="257"/>
                    <a:pt x="186" y="257"/>
                  </a:cubicBezTo>
                  <a:cubicBezTo>
                    <a:pt x="185" y="257"/>
                    <a:pt x="185" y="257"/>
                    <a:pt x="185" y="257"/>
                  </a:cubicBezTo>
                  <a:cubicBezTo>
                    <a:pt x="185" y="257"/>
                    <a:pt x="184" y="257"/>
                    <a:pt x="184" y="257"/>
                  </a:cubicBezTo>
                  <a:close/>
                  <a:moveTo>
                    <a:pt x="111" y="178"/>
                  </a:moveTo>
                  <a:cubicBezTo>
                    <a:pt x="111" y="178"/>
                    <a:pt x="112" y="177"/>
                    <a:pt x="112" y="176"/>
                  </a:cubicBezTo>
                  <a:cubicBezTo>
                    <a:pt x="111" y="177"/>
                    <a:pt x="111" y="177"/>
                    <a:pt x="111" y="178"/>
                  </a:cubicBezTo>
                  <a:close/>
                  <a:moveTo>
                    <a:pt x="9" y="162"/>
                  </a:moveTo>
                  <a:cubicBezTo>
                    <a:pt x="9" y="162"/>
                    <a:pt x="10" y="162"/>
                    <a:pt x="11" y="162"/>
                  </a:cubicBezTo>
                  <a:cubicBezTo>
                    <a:pt x="10" y="162"/>
                    <a:pt x="10" y="162"/>
                    <a:pt x="9" y="162"/>
                  </a:cubicBezTo>
                  <a:close/>
                  <a:moveTo>
                    <a:pt x="112" y="150"/>
                  </a:moveTo>
                  <a:cubicBezTo>
                    <a:pt x="112" y="150"/>
                    <a:pt x="112" y="150"/>
                    <a:pt x="111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3" y="151"/>
                    <a:pt x="112" y="151"/>
                    <a:pt x="112" y="150"/>
                  </a:cubicBezTo>
                  <a:close/>
                  <a:moveTo>
                    <a:pt x="32" y="143"/>
                  </a:moveTo>
                  <a:cubicBezTo>
                    <a:pt x="31" y="143"/>
                    <a:pt x="31" y="142"/>
                    <a:pt x="31" y="141"/>
                  </a:cubicBezTo>
                  <a:cubicBezTo>
                    <a:pt x="31" y="143"/>
                    <a:pt x="31" y="143"/>
                    <a:pt x="32" y="143"/>
                  </a:cubicBezTo>
                  <a:close/>
                  <a:moveTo>
                    <a:pt x="159" y="243"/>
                  </a:moveTo>
                  <a:cubicBezTo>
                    <a:pt x="159" y="244"/>
                    <a:pt x="159" y="244"/>
                    <a:pt x="159" y="244"/>
                  </a:cubicBezTo>
                  <a:cubicBezTo>
                    <a:pt x="159" y="244"/>
                    <a:pt x="160" y="244"/>
                    <a:pt x="160" y="245"/>
                  </a:cubicBezTo>
                  <a:cubicBezTo>
                    <a:pt x="160" y="244"/>
                    <a:pt x="160" y="244"/>
                    <a:pt x="159" y="243"/>
                  </a:cubicBezTo>
                  <a:close/>
                  <a:moveTo>
                    <a:pt x="8" y="126"/>
                  </a:moveTo>
                  <a:cubicBezTo>
                    <a:pt x="8" y="126"/>
                    <a:pt x="8" y="126"/>
                    <a:pt x="7" y="127"/>
                  </a:cubicBezTo>
                  <a:cubicBezTo>
                    <a:pt x="8" y="127"/>
                    <a:pt x="8" y="127"/>
                    <a:pt x="8" y="126"/>
                  </a:cubicBezTo>
                  <a:close/>
                  <a:moveTo>
                    <a:pt x="68" y="88"/>
                  </a:moveTo>
                  <a:cubicBezTo>
                    <a:pt x="68" y="88"/>
                    <a:pt x="69" y="87"/>
                    <a:pt x="68" y="87"/>
                  </a:cubicBezTo>
                  <a:cubicBezTo>
                    <a:pt x="67" y="87"/>
                    <a:pt x="67" y="87"/>
                    <a:pt x="68" y="88"/>
                  </a:cubicBezTo>
                  <a:close/>
                  <a:moveTo>
                    <a:pt x="72" y="238"/>
                  </a:moveTo>
                  <a:cubicBezTo>
                    <a:pt x="71" y="238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2" y="239"/>
                    <a:pt x="72" y="239"/>
                  </a:cubicBezTo>
                  <a:cubicBezTo>
                    <a:pt x="72" y="239"/>
                    <a:pt x="72" y="238"/>
                    <a:pt x="72" y="238"/>
                  </a:cubicBezTo>
                  <a:close/>
                  <a:moveTo>
                    <a:pt x="125" y="191"/>
                  </a:moveTo>
                  <a:cubicBezTo>
                    <a:pt x="125" y="192"/>
                    <a:pt x="125" y="192"/>
                    <a:pt x="125" y="192"/>
                  </a:cubicBezTo>
                  <a:cubicBezTo>
                    <a:pt x="125" y="191"/>
                    <a:pt x="126" y="191"/>
                    <a:pt x="126" y="191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5" y="191"/>
                  </a:cubicBezTo>
                  <a:close/>
                  <a:moveTo>
                    <a:pt x="103" y="229"/>
                  </a:moveTo>
                  <a:cubicBezTo>
                    <a:pt x="103" y="228"/>
                    <a:pt x="103" y="228"/>
                    <a:pt x="104" y="227"/>
                  </a:cubicBezTo>
                  <a:cubicBezTo>
                    <a:pt x="102" y="228"/>
                    <a:pt x="102" y="228"/>
                    <a:pt x="103" y="229"/>
                  </a:cubicBezTo>
                  <a:close/>
                  <a:moveTo>
                    <a:pt x="124" y="199"/>
                  </a:moveTo>
                  <a:cubicBezTo>
                    <a:pt x="124" y="199"/>
                    <a:pt x="124" y="199"/>
                    <a:pt x="124" y="198"/>
                  </a:cubicBezTo>
                  <a:cubicBezTo>
                    <a:pt x="123" y="199"/>
                    <a:pt x="123" y="199"/>
                    <a:pt x="124" y="199"/>
                  </a:cubicBezTo>
                  <a:close/>
                  <a:moveTo>
                    <a:pt x="57" y="79"/>
                  </a:moveTo>
                  <a:cubicBezTo>
                    <a:pt x="57" y="79"/>
                    <a:pt x="57" y="79"/>
                    <a:pt x="56" y="78"/>
                  </a:cubicBezTo>
                  <a:cubicBezTo>
                    <a:pt x="56" y="79"/>
                    <a:pt x="56" y="79"/>
                    <a:pt x="55" y="80"/>
                  </a:cubicBezTo>
                  <a:cubicBezTo>
                    <a:pt x="56" y="80"/>
                    <a:pt x="56" y="79"/>
                    <a:pt x="57" y="79"/>
                  </a:cubicBezTo>
                  <a:close/>
                  <a:moveTo>
                    <a:pt x="150" y="223"/>
                  </a:moveTo>
                  <a:cubicBezTo>
                    <a:pt x="150" y="223"/>
                    <a:pt x="151" y="223"/>
                    <a:pt x="151" y="224"/>
                  </a:cubicBezTo>
                  <a:cubicBezTo>
                    <a:pt x="151" y="223"/>
                    <a:pt x="151" y="223"/>
                    <a:pt x="151" y="222"/>
                  </a:cubicBezTo>
                  <a:cubicBezTo>
                    <a:pt x="151" y="223"/>
                    <a:pt x="151" y="223"/>
                    <a:pt x="150" y="223"/>
                  </a:cubicBezTo>
                  <a:close/>
                  <a:moveTo>
                    <a:pt x="75" y="246"/>
                  </a:moveTo>
                  <a:cubicBezTo>
                    <a:pt x="75" y="246"/>
                    <a:pt x="75" y="247"/>
                    <a:pt x="76" y="248"/>
                  </a:cubicBezTo>
                  <a:cubicBezTo>
                    <a:pt x="76" y="247"/>
                    <a:pt x="76" y="246"/>
                    <a:pt x="75" y="246"/>
                  </a:cubicBezTo>
                  <a:close/>
                  <a:moveTo>
                    <a:pt x="140" y="146"/>
                  </a:moveTo>
                  <a:cubicBezTo>
                    <a:pt x="139" y="147"/>
                    <a:pt x="139" y="148"/>
                    <a:pt x="138" y="148"/>
                  </a:cubicBezTo>
                  <a:cubicBezTo>
                    <a:pt x="139" y="148"/>
                    <a:pt x="140" y="147"/>
                    <a:pt x="140" y="146"/>
                  </a:cubicBezTo>
                  <a:close/>
                  <a:moveTo>
                    <a:pt x="135" y="200"/>
                  </a:moveTo>
                  <a:cubicBezTo>
                    <a:pt x="136" y="200"/>
                    <a:pt x="136" y="200"/>
                    <a:pt x="136" y="199"/>
                  </a:cubicBezTo>
                  <a:cubicBezTo>
                    <a:pt x="135" y="199"/>
                    <a:pt x="135" y="200"/>
                    <a:pt x="135" y="200"/>
                  </a:cubicBezTo>
                  <a:close/>
                  <a:moveTo>
                    <a:pt x="138" y="168"/>
                  </a:moveTo>
                  <a:cubicBezTo>
                    <a:pt x="138" y="169"/>
                    <a:pt x="137" y="170"/>
                    <a:pt x="137" y="170"/>
                  </a:cubicBezTo>
                  <a:cubicBezTo>
                    <a:pt x="138" y="170"/>
                    <a:pt x="138" y="169"/>
                    <a:pt x="138" y="168"/>
                  </a:cubicBezTo>
                  <a:close/>
                  <a:moveTo>
                    <a:pt x="153" y="237"/>
                  </a:moveTo>
                  <a:cubicBezTo>
                    <a:pt x="154" y="236"/>
                    <a:pt x="154" y="236"/>
                    <a:pt x="153" y="235"/>
                  </a:cubicBezTo>
                  <a:cubicBezTo>
                    <a:pt x="153" y="236"/>
                    <a:pt x="153" y="236"/>
                    <a:pt x="153" y="237"/>
                  </a:cubicBezTo>
                  <a:close/>
                  <a:moveTo>
                    <a:pt x="162" y="160"/>
                  </a:moveTo>
                  <a:cubicBezTo>
                    <a:pt x="162" y="160"/>
                    <a:pt x="162" y="159"/>
                    <a:pt x="163" y="159"/>
                  </a:cubicBezTo>
                  <a:cubicBezTo>
                    <a:pt x="162" y="159"/>
                    <a:pt x="162" y="159"/>
                    <a:pt x="162" y="160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6" y="19"/>
                    <a:pt x="16" y="20"/>
                    <a:pt x="17" y="21"/>
                  </a:cubicBezTo>
                  <a:close/>
                  <a:moveTo>
                    <a:pt x="13" y="14"/>
                  </a:moveTo>
                  <a:cubicBezTo>
                    <a:pt x="13" y="13"/>
                    <a:pt x="13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4"/>
                  </a:cubicBezTo>
                  <a:close/>
                  <a:moveTo>
                    <a:pt x="112" y="215"/>
                  </a:move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5"/>
                  </a:cubicBezTo>
                  <a:close/>
                  <a:moveTo>
                    <a:pt x="83" y="68"/>
                  </a:moveTo>
                  <a:cubicBezTo>
                    <a:pt x="82" y="68"/>
                    <a:pt x="82" y="68"/>
                    <a:pt x="82" y="69"/>
                  </a:cubicBezTo>
                  <a:cubicBezTo>
                    <a:pt x="82" y="69"/>
                    <a:pt x="83" y="68"/>
                    <a:pt x="83" y="68"/>
                  </a:cubicBezTo>
                  <a:close/>
                  <a:moveTo>
                    <a:pt x="101" y="39"/>
                  </a:moveTo>
                  <a:cubicBezTo>
                    <a:pt x="101" y="39"/>
                    <a:pt x="101" y="38"/>
                    <a:pt x="101" y="38"/>
                  </a:cubicBezTo>
                  <a:cubicBezTo>
                    <a:pt x="100" y="38"/>
                    <a:pt x="100" y="38"/>
                    <a:pt x="101" y="39"/>
                  </a:cubicBezTo>
                  <a:close/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8" y="4"/>
                    <a:pt x="49" y="4"/>
                    <a:pt x="50" y="4"/>
                  </a:cubicBezTo>
                  <a:close/>
                  <a:moveTo>
                    <a:pt x="21" y="108"/>
                  </a:moveTo>
                  <a:cubicBezTo>
                    <a:pt x="21" y="109"/>
                    <a:pt x="21" y="110"/>
                    <a:pt x="21" y="111"/>
                  </a:cubicBezTo>
                  <a:cubicBezTo>
                    <a:pt x="21" y="110"/>
                    <a:pt x="21" y="109"/>
                    <a:pt x="21" y="108"/>
                  </a:cubicBezTo>
                  <a:close/>
                  <a:moveTo>
                    <a:pt x="53" y="258"/>
                  </a:moveTo>
                  <a:cubicBezTo>
                    <a:pt x="53" y="259"/>
                    <a:pt x="54" y="259"/>
                    <a:pt x="54" y="258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4" y="258"/>
                    <a:pt x="53" y="258"/>
                    <a:pt x="53" y="258"/>
                  </a:cubicBezTo>
                  <a:close/>
                  <a:moveTo>
                    <a:pt x="13" y="19"/>
                  </a:move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9"/>
                  </a:cubicBezTo>
                  <a:close/>
                  <a:moveTo>
                    <a:pt x="132" y="209"/>
                  </a:moveTo>
                  <a:cubicBezTo>
                    <a:pt x="132" y="210"/>
                    <a:pt x="133" y="211"/>
                    <a:pt x="133" y="211"/>
                  </a:cubicBezTo>
                  <a:cubicBezTo>
                    <a:pt x="133" y="211"/>
                    <a:pt x="133" y="210"/>
                    <a:pt x="132" y="209"/>
                  </a:cubicBezTo>
                  <a:close/>
                  <a:moveTo>
                    <a:pt x="8" y="136"/>
                  </a:moveTo>
                  <a:cubicBezTo>
                    <a:pt x="9" y="135"/>
                    <a:pt x="8" y="135"/>
                    <a:pt x="8" y="134"/>
                  </a:cubicBezTo>
                  <a:cubicBezTo>
                    <a:pt x="8" y="135"/>
                    <a:pt x="8" y="135"/>
                    <a:pt x="8" y="136"/>
                  </a:cubicBezTo>
                  <a:close/>
                  <a:moveTo>
                    <a:pt x="127" y="188"/>
                  </a:moveTo>
                  <a:cubicBezTo>
                    <a:pt x="127" y="188"/>
                    <a:pt x="127" y="188"/>
                    <a:pt x="128" y="189"/>
                  </a:cubicBezTo>
                  <a:cubicBezTo>
                    <a:pt x="128" y="189"/>
                    <a:pt x="127" y="188"/>
                    <a:pt x="127" y="188"/>
                  </a:cubicBezTo>
                  <a:close/>
                  <a:moveTo>
                    <a:pt x="62" y="91"/>
                  </a:moveTo>
                  <a:cubicBezTo>
                    <a:pt x="62" y="90"/>
                    <a:pt x="62" y="90"/>
                    <a:pt x="62" y="90"/>
                  </a:cubicBezTo>
                  <a:cubicBezTo>
                    <a:pt x="61" y="90"/>
                    <a:pt x="61" y="90"/>
                    <a:pt x="62" y="91"/>
                  </a:cubicBezTo>
                  <a:close/>
                  <a:moveTo>
                    <a:pt x="77" y="128"/>
                  </a:moveTo>
                  <a:cubicBezTo>
                    <a:pt x="77" y="128"/>
                    <a:pt x="77" y="128"/>
                    <a:pt x="77" y="127"/>
                  </a:cubicBezTo>
                  <a:cubicBezTo>
                    <a:pt x="77" y="128"/>
                    <a:pt x="76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lose/>
                  <a:moveTo>
                    <a:pt x="21" y="125"/>
                  </a:moveTo>
                  <a:cubicBezTo>
                    <a:pt x="21" y="125"/>
                    <a:pt x="21" y="125"/>
                    <a:pt x="21" y="125"/>
                  </a:cubicBezTo>
                  <a:cubicBezTo>
                    <a:pt x="21" y="126"/>
                    <a:pt x="21" y="126"/>
                    <a:pt x="21" y="127"/>
                  </a:cubicBezTo>
                  <a:cubicBezTo>
                    <a:pt x="21" y="126"/>
                    <a:pt x="21" y="126"/>
                    <a:pt x="21" y="125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2"/>
                    <a:pt x="94" y="233"/>
                  </a:cubicBezTo>
                  <a:close/>
                  <a:moveTo>
                    <a:pt x="26" y="23"/>
                  </a:moveTo>
                  <a:cubicBezTo>
                    <a:pt x="26" y="23"/>
                    <a:pt x="26" y="22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lose/>
                  <a:moveTo>
                    <a:pt x="32" y="147"/>
                  </a:moveTo>
                  <a:cubicBezTo>
                    <a:pt x="31" y="147"/>
                    <a:pt x="31" y="147"/>
                    <a:pt x="32" y="148"/>
                  </a:cubicBezTo>
                  <a:cubicBezTo>
                    <a:pt x="32" y="147"/>
                    <a:pt x="32" y="147"/>
                    <a:pt x="32" y="147"/>
                  </a:cubicBezTo>
                  <a:close/>
                  <a:moveTo>
                    <a:pt x="44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5" y="16"/>
                    <a:pt x="45" y="16"/>
                    <a:pt x="44" y="17"/>
                  </a:cubicBezTo>
                  <a:close/>
                  <a:moveTo>
                    <a:pt x="86" y="221"/>
                  </a:moveTo>
                  <a:cubicBezTo>
                    <a:pt x="87" y="221"/>
                    <a:pt x="87" y="221"/>
                    <a:pt x="87" y="220"/>
                  </a:cubicBezTo>
                  <a:cubicBezTo>
                    <a:pt x="87" y="220"/>
                    <a:pt x="86" y="221"/>
                    <a:pt x="86" y="221"/>
                  </a:cubicBezTo>
                  <a:close/>
                  <a:moveTo>
                    <a:pt x="69" y="247"/>
                  </a:moveTo>
                  <a:cubicBezTo>
                    <a:pt x="68" y="247"/>
                    <a:pt x="68" y="247"/>
                    <a:pt x="68" y="248"/>
                  </a:cubicBezTo>
                  <a:cubicBezTo>
                    <a:pt x="69" y="247"/>
                    <a:pt x="69" y="247"/>
                    <a:pt x="69" y="247"/>
                  </a:cubicBezTo>
                  <a:close/>
                  <a:moveTo>
                    <a:pt x="84" y="19"/>
                  </a:moveTo>
                  <a:cubicBezTo>
                    <a:pt x="84" y="20"/>
                    <a:pt x="84" y="20"/>
                    <a:pt x="85" y="20"/>
                  </a:cubicBezTo>
                  <a:cubicBezTo>
                    <a:pt x="84" y="19"/>
                    <a:pt x="84" y="19"/>
                    <a:pt x="84" y="19"/>
                  </a:cubicBezTo>
                  <a:close/>
                  <a:moveTo>
                    <a:pt x="87" y="69"/>
                  </a:moveTo>
                  <a:cubicBezTo>
                    <a:pt x="87" y="69"/>
                    <a:pt x="87" y="69"/>
                    <a:pt x="88" y="69"/>
                  </a:cubicBezTo>
                  <a:cubicBezTo>
                    <a:pt x="88" y="69"/>
                    <a:pt x="88" y="69"/>
                    <a:pt x="89" y="68"/>
                  </a:cubicBezTo>
                  <a:cubicBezTo>
                    <a:pt x="88" y="68"/>
                    <a:pt x="88" y="68"/>
                    <a:pt x="87" y="69"/>
                  </a:cubicBezTo>
                  <a:close/>
                  <a:moveTo>
                    <a:pt x="146" y="255"/>
                  </a:moveTo>
                  <a:cubicBezTo>
                    <a:pt x="146" y="256"/>
                    <a:pt x="146" y="256"/>
                    <a:pt x="146" y="256"/>
                  </a:cubicBezTo>
                  <a:cubicBezTo>
                    <a:pt x="146" y="256"/>
                    <a:pt x="146" y="256"/>
                    <a:pt x="147" y="256"/>
                  </a:cubicBezTo>
                  <a:cubicBezTo>
                    <a:pt x="147" y="256"/>
                    <a:pt x="146" y="256"/>
                    <a:pt x="146" y="255"/>
                  </a:cubicBezTo>
                  <a:close/>
                  <a:moveTo>
                    <a:pt x="73" y="6"/>
                  </a:moveTo>
                  <a:cubicBezTo>
                    <a:pt x="74" y="7"/>
                    <a:pt x="74" y="7"/>
                    <a:pt x="75" y="7"/>
                  </a:cubicBezTo>
                  <a:cubicBezTo>
                    <a:pt x="74" y="6"/>
                    <a:pt x="74" y="6"/>
                    <a:pt x="73" y="6"/>
                  </a:cubicBezTo>
                  <a:close/>
                  <a:moveTo>
                    <a:pt x="111" y="224"/>
                  </a:moveTo>
                  <a:cubicBezTo>
                    <a:pt x="110" y="224"/>
                    <a:pt x="110" y="225"/>
                    <a:pt x="110" y="225"/>
                  </a:cubicBezTo>
                  <a:cubicBezTo>
                    <a:pt x="111" y="225"/>
                    <a:pt x="111" y="224"/>
                    <a:pt x="111" y="224"/>
                  </a:cubicBezTo>
                  <a:close/>
                  <a:moveTo>
                    <a:pt x="116" y="57"/>
                  </a:moveTo>
                  <a:cubicBezTo>
                    <a:pt x="115" y="58"/>
                    <a:pt x="116" y="58"/>
                    <a:pt x="116" y="58"/>
                  </a:cubicBezTo>
                  <a:cubicBezTo>
                    <a:pt x="116" y="57"/>
                    <a:pt x="116" y="57"/>
                    <a:pt x="116" y="57"/>
                  </a:cubicBezTo>
                  <a:close/>
                  <a:moveTo>
                    <a:pt x="27" y="161"/>
                  </a:moveTo>
                  <a:cubicBezTo>
                    <a:pt x="27" y="160"/>
                    <a:pt x="28" y="160"/>
                    <a:pt x="28" y="160"/>
                  </a:cubicBezTo>
                  <a:cubicBezTo>
                    <a:pt x="27" y="160"/>
                    <a:pt x="27" y="160"/>
                    <a:pt x="27" y="161"/>
                  </a:cubicBezTo>
                  <a:close/>
                  <a:moveTo>
                    <a:pt x="40" y="24"/>
                  </a:moveTo>
                  <a:cubicBezTo>
                    <a:pt x="39" y="23"/>
                    <a:pt x="39" y="23"/>
                    <a:pt x="38" y="24"/>
                  </a:cubicBezTo>
                  <a:cubicBezTo>
                    <a:pt x="39" y="24"/>
                    <a:pt x="39" y="24"/>
                    <a:pt x="40" y="24"/>
                  </a:cubicBezTo>
                  <a:close/>
                  <a:moveTo>
                    <a:pt x="34" y="96"/>
                  </a:moveTo>
                  <a:cubicBezTo>
                    <a:pt x="34" y="96"/>
                    <a:pt x="34" y="96"/>
                    <a:pt x="33" y="96"/>
                  </a:cubicBezTo>
                  <a:cubicBezTo>
                    <a:pt x="34" y="97"/>
                    <a:pt x="33" y="97"/>
                    <a:pt x="34" y="98"/>
                  </a:cubicBezTo>
                  <a:cubicBezTo>
                    <a:pt x="34" y="97"/>
                    <a:pt x="34" y="97"/>
                    <a:pt x="34" y="96"/>
                  </a:cubicBezTo>
                  <a:close/>
                  <a:moveTo>
                    <a:pt x="73" y="106"/>
                  </a:moveTo>
                  <a:cubicBezTo>
                    <a:pt x="73" y="106"/>
                    <a:pt x="72" y="106"/>
                    <a:pt x="72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lose/>
                  <a:moveTo>
                    <a:pt x="144" y="210"/>
                  </a:moveTo>
                  <a:cubicBezTo>
                    <a:pt x="145" y="209"/>
                    <a:pt x="145" y="209"/>
                    <a:pt x="144" y="208"/>
                  </a:cubicBezTo>
                  <a:cubicBezTo>
                    <a:pt x="144" y="209"/>
                    <a:pt x="144" y="209"/>
                    <a:pt x="144" y="210"/>
                  </a:cubicBezTo>
                  <a:close/>
                  <a:moveTo>
                    <a:pt x="67" y="253"/>
                  </a:moveTo>
                  <a:cubicBezTo>
                    <a:pt x="67" y="253"/>
                    <a:pt x="67" y="253"/>
                    <a:pt x="67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7" y="254"/>
                    <a:pt x="67" y="253"/>
                    <a:pt x="67" y="253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87" y="21"/>
                  </a:move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lose/>
                  <a:moveTo>
                    <a:pt x="101" y="210"/>
                  </a:moveTo>
                  <a:cubicBezTo>
                    <a:pt x="101" y="210"/>
                    <a:pt x="101" y="210"/>
                    <a:pt x="100" y="211"/>
                  </a:cubicBezTo>
                  <a:cubicBezTo>
                    <a:pt x="101" y="211"/>
                    <a:pt x="101" y="211"/>
                    <a:pt x="101" y="211"/>
                  </a:cubicBezTo>
                  <a:cubicBezTo>
                    <a:pt x="101" y="211"/>
                    <a:pt x="101" y="211"/>
                    <a:pt x="101" y="211"/>
                  </a:cubicBezTo>
                  <a:cubicBezTo>
                    <a:pt x="101" y="211"/>
                    <a:pt x="101" y="211"/>
                    <a:pt x="101" y="210"/>
                  </a:cubicBezTo>
                  <a:close/>
                  <a:moveTo>
                    <a:pt x="103" y="65"/>
                  </a:moveTo>
                  <a:cubicBezTo>
                    <a:pt x="103" y="64"/>
                    <a:pt x="103" y="64"/>
                    <a:pt x="103" y="64"/>
                  </a:cubicBezTo>
                  <a:cubicBezTo>
                    <a:pt x="102" y="64"/>
                    <a:pt x="102" y="65"/>
                    <a:pt x="102" y="65"/>
                  </a:cubicBezTo>
                  <a:cubicBezTo>
                    <a:pt x="103" y="65"/>
                    <a:pt x="103" y="65"/>
                    <a:pt x="103" y="65"/>
                  </a:cubicBezTo>
                  <a:close/>
                  <a:moveTo>
                    <a:pt x="69" y="100"/>
                  </a:moveTo>
                  <a:cubicBezTo>
                    <a:pt x="69" y="99"/>
                    <a:pt x="69" y="99"/>
                    <a:pt x="68" y="98"/>
                  </a:cubicBezTo>
                  <a:cubicBezTo>
                    <a:pt x="68" y="99"/>
                    <a:pt x="68" y="99"/>
                    <a:pt x="69" y="100"/>
                  </a:cubicBezTo>
                  <a:close/>
                  <a:moveTo>
                    <a:pt x="86" y="73"/>
                  </a:moveTo>
                  <a:cubicBezTo>
                    <a:pt x="86" y="72"/>
                    <a:pt x="87" y="72"/>
                    <a:pt x="87" y="72"/>
                  </a:cubicBezTo>
                  <a:cubicBezTo>
                    <a:pt x="86" y="72"/>
                    <a:pt x="86" y="72"/>
                    <a:pt x="86" y="73"/>
                  </a:cubicBezTo>
                  <a:close/>
                  <a:moveTo>
                    <a:pt x="23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4"/>
                  </a:cubicBezTo>
                  <a:close/>
                  <a:moveTo>
                    <a:pt x="106" y="156"/>
                  </a:moveTo>
                  <a:cubicBezTo>
                    <a:pt x="106" y="156"/>
                    <a:pt x="106" y="156"/>
                    <a:pt x="106" y="156"/>
                  </a:cubicBezTo>
                  <a:cubicBezTo>
                    <a:pt x="106" y="156"/>
                    <a:pt x="106" y="155"/>
                    <a:pt x="106" y="155"/>
                  </a:cubicBezTo>
                  <a:cubicBezTo>
                    <a:pt x="106" y="155"/>
                    <a:pt x="106" y="155"/>
                    <a:pt x="106" y="155"/>
                  </a:cubicBezTo>
                  <a:cubicBezTo>
                    <a:pt x="106" y="155"/>
                    <a:pt x="106" y="156"/>
                    <a:pt x="106" y="156"/>
                  </a:cubicBezTo>
                  <a:close/>
                  <a:moveTo>
                    <a:pt x="108" y="143"/>
                  </a:moveTo>
                  <a:cubicBezTo>
                    <a:pt x="109" y="142"/>
                    <a:pt x="108" y="142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08" y="142"/>
                    <a:pt x="108" y="142"/>
                    <a:pt x="108" y="143"/>
                  </a:cubicBezTo>
                  <a:close/>
                  <a:moveTo>
                    <a:pt x="36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6" y="11"/>
                    <a:pt x="36" y="11"/>
                  </a:cubicBezTo>
                  <a:close/>
                  <a:moveTo>
                    <a:pt x="170" y="243"/>
                  </a:moveTo>
                  <a:cubicBezTo>
                    <a:pt x="170" y="243"/>
                    <a:pt x="170" y="243"/>
                    <a:pt x="171" y="243"/>
                  </a:cubicBezTo>
                  <a:cubicBezTo>
                    <a:pt x="170" y="243"/>
                    <a:pt x="170" y="243"/>
                    <a:pt x="170" y="242"/>
                  </a:cubicBezTo>
                  <a:cubicBezTo>
                    <a:pt x="170" y="242"/>
                    <a:pt x="170" y="242"/>
                    <a:pt x="170" y="242"/>
                  </a:cubicBezTo>
                  <a:cubicBezTo>
                    <a:pt x="170" y="243"/>
                    <a:pt x="170" y="243"/>
                    <a:pt x="170" y="243"/>
                  </a:cubicBezTo>
                  <a:close/>
                  <a:moveTo>
                    <a:pt x="160" y="135"/>
                  </a:moveTo>
                  <a:cubicBezTo>
                    <a:pt x="160" y="135"/>
                    <a:pt x="160" y="135"/>
                    <a:pt x="160" y="135"/>
                  </a:cubicBezTo>
                  <a:cubicBezTo>
                    <a:pt x="159" y="135"/>
                    <a:pt x="159" y="135"/>
                    <a:pt x="160" y="135"/>
                  </a:cubicBezTo>
                  <a:close/>
                  <a:moveTo>
                    <a:pt x="135" y="164"/>
                  </a:moveTo>
                  <a:cubicBezTo>
                    <a:pt x="135" y="164"/>
                    <a:pt x="135" y="164"/>
                    <a:pt x="135" y="164"/>
                  </a:cubicBezTo>
                  <a:cubicBezTo>
                    <a:pt x="134" y="164"/>
                    <a:pt x="134" y="165"/>
                    <a:pt x="135" y="165"/>
                  </a:cubicBezTo>
                  <a:cubicBezTo>
                    <a:pt x="135" y="165"/>
                    <a:pt x="135" y="164"/>
                    <a:pt x="135" y="164"/>
                  </a:cubicBezTo>
                  <a:close/>
                  <a:moveTo>
                    <a:pt x="146" y="131"/>
                  </a:moveTo>
                  <a:cubicBezTo>
                    <a:pt x="146" y="131"/>
                    <a:pt x="146" y="131"/>
                    <a:pt x="146" y="130"/>
                  </a:cubicBezTo>
                  <a:cubicBezTo>
                    <a:pt x="146" y="131"/>
                    <a:pt x="146" y="131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2"/>
                    <a:pt x="146" y="131"/>
                    <a:pt x="146" y="131"/>
                  </a:cubicBezTo>
                  <a:close/>
                  <a:moveTo>
                    <a:pt x="110" y="158"/>
                  </a:moveTo>
                  <a:cubicBezTo>
                    <a:pt x="110" y="158"/>
                    <a:pt x="110" y="158"/>
                    <a:pt x="110" y="158"/>
                  </a:cubicBezTo>
                  <a:cubicBezTo>
                    <a:pt x="110" y="158"/>
                    <a:pt x="110" y="158"/>
                    <a:pt x="111" y="159"/>
                  </a:cubicBezTo>
                  <a:cubicBezTo>
                    <a:pt x="111" y="158"/>
                    <a:pt x="110" y="158"/>
                    <a:pt x="110" y="158"/>
                  </a:cubicBezTo>
                  <a:close/>
                  <a:moveTo>
                    <a:pt x="99" y="156"/>
                  </a:moveTo>
                  <a:cubicBezTo>
                    <a:pt x="99" y="157"/>
                    <a:pt x="99" y="157"/>
                    <a:pt x="100" y="157"/>
                  </a:cubicBezTo>
                  <a:cubicBezTo>
                    <a:pt x="99" y="157"/>
                    <a:pt x="99" y="157"/>
                    <a:pt x="99" y="156"/>
                  </a:cubicBezTo>
                  <a:close/>
                  <a:moveTo>
                    <a:pt x="20" y="71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0" y="69"/>
                  </a:cubicBezTo>
                  <a:cubicBezTo>
                    <a:pt x="20" y="70"/>
                    <a:pt x="20" y="70"/>
                    <a:pt x="20" y="71"/>
                  </a:cubicBezTo>
                  <a:close/>
                  <a:moveTo>
                    <a:pt x="48" y="9"/>
                  </a:moveTo>
                  <a:cubicBezTo>
                    <a:pt x="48" y="9"/>
                    <a:pt x="47" y="9"/>
                    <a:pt x="47" y="9"/>
                  </a:cubicBezTo>
                  <a:cubicBezTo>
                    <a:pt x="47" y="9"/>
                    <a:pt x="48" y="9"/>
                    <a:pt x="48" y="9"/>
                  </a:cubicBezTo>
                  <a:close/>
                  <a:moveTo>
                    <a:pt x="92" y="20"/>
                  </a:moveTo>
                  <a:cubicBezTo>
                    <a:pt x="92" y="21"/>
                    <a:pt x="92" y="21"/>
                    <a:pt x="93" y="21"/>
                  </a:cubicBezTo>
                  <a:cubicBezTo>
                    <a:pt x="93" y="21"/>
                    <a:pt x="92" y="21"/>
                    <a:pt x="92" y="20"/>
                  </a:cubicBezTo>
                  <a:close/>
                  <a:moveTo>
                    <a:pt x="121" y="199"/>
                  </a:moveTo>
                  <a:cubicBezTo>
                    <a:pt x="121" y="199"/>
                    <a:pt x="121" y="199"/>
                    <a:pt x="120" y="198"/>
                  </a:cubicBezTo>
                  <a:cubicBezTo>
                    <a:pt x="120" y="199"/>
                    <a:pt x="120" y="199"/>
                    <a:pt x="121" y="199"/>
                  </a:cubicBezTo>
                  <a:close/>
                  <a:moveTo>
                    <a:pt x="72" y="93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2" y="93"/>
                  </a:cubicBezTo>
                  <a:close/>
                  <a:moveTo>
                    <a:pt x="119" y="197"/>
                  </a:moveTo>
                  <a:cubicBezTo>
                    <a:pt x="119" y="197"/>
                    <a:pt x="119" y="197"/>
                    <a:pt x="119" y="196"/>
                  </a:cubicBezTo>
                  <a:cubicBezTo>
                    <a:pt x="119" y="197"/>
                    <a:pt x="118" y="197"/>
                    <a:pt x="119" y="197"/>
                  </a:cubicBezTo>
                  <a:close/>
                  <a:moveTo>
                    <a:pt x="108" y="220"/>
                  </a:moveTo>
                  <a:cubicBezTo>
                    <a:pt x="108" y="220"/>
                    <a:pt x="108" y="219"/>
                    <a:pt x="108" y="219"/>
                  </a:cubicBezTo>
                  <a:cubicBezTo>
                    <a:pt x="108" y="219"/>
                    <a:pt x="108" y="219"/>
                    <a:pt x="108" y="220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8" y="220"/>
                    <a:pt x="108" y="220"/>
                    <a:pt x="108" y="220"/>
                  </a:cubicBezTo>
                  <a:close/>
                  <a:moveTo>
                    <a:pt x="84" y="74"/>
                  </a:move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4"/>
                    <a:pt x="83" y="75"/>
                  </a:cubicBezTo>
                  <a:cubicBezTo>
                    <a:pt x="84" y="74"/>
                    <a:pt x="84" y="74"/>
                    <a:pt x="84" y="74"/>
                  </a:cubicBezTo>
                  <a:close/>
                  <a:moveTo>
                    <a:pt x="97" y="124"/>
                  </a:moveTo>
                  <a:cubicBezTo>
                    <a:pt x="97" y="124"/>
                    <a:pt x="97" y="124"/>
                    <a:pt x="96" y="123"/>
                  </a:cubicBezTo>
                  <a:cubicBezTo>
                    <a:pt x="97" y="124"/>
                    <a:pt x="97" y="124"/>
                    <a:pt x="97" y="124"/>
                  </a:cubicBezTo>
                  <a:close/>
                  <a:moveTo>
                    <a:pt x="166" y="152"/>
                  </a:moveTo>
                  <a:cubicBezTo>
                    <a:pt x="166" y="152"/>
                    <a:pt x="166" y="152"/>
                    <a:pt x="166" y="152"/>
                  </a:cubicBezTo>
                  <a:cubicBezTo>
                    <a:pt x="167" y="152"/>
                    <a:pt x="167" y="152"/>
                    <a:pt x="167" y="151"/>
                  </a:cubicBezTo>
                  <a:cubicBezTo>
                    <a:pt x="166" y="152"/>
                    <a:pt x="166" y="152"/>
                    <a:pt x="166" y="152"/>
                  </a:cubicBezTo>
                  <a:close/>
                  <a:moveTo>
                    <a:pt x="11" y="63"/>
                  </a:moveTo>
                  <a:cubicBezTo>
                    <a:pt x="12" y="63"/>
                    <a:pt x="12" y="62"/>
                    <a:pt x="12" y="62"/>
                  </a:cubicBezTo>
                  <a:cubicBezTo>
                    <a:pt x="11" y="62"/>
                    <a:pt x="11" y="63"/>
                    <a:pt x="11" y="63"/>
                  </a:cubicBezTo>
                  <a:close/>
                  <a:moveTo>
                    <a:pt x="31" y="114"/>
                  </a:moveTo>
                  <a:cubicBezTo>
                    <a:pt x="31" y="114"/>
                    <a:pt x="31" y="114"/>
                    <a:pt x="31" y="114"/>
                  </a:cubicBezTo>
                  <a:cubicBezTo>
                    <a:pt x="31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5"/>
                    <a:pt x="31" y="114"/>
                    <a:pt x="31" y="114"/>
                  </a:cubicBezTo>
                  <a:close/>
                  <a:moveTo>
                    <a:pt x="152" y="155"/>
                  </a:moveTo>
                  <a:cubicBezTo>
                    <a:pt x="153" y="154"/>
                    <a:pt x="153" y="154"/>
                    <a:pt x="152" y="154"/>
                  </a:cubicBezTo>
                  <a:cubicBezTo>
                    <a:pt x="152" y="154"/>
                    <a:pt x="152" y="155"/>
                    <a:pt x="152" y="155"/>
                  </a:cubicBezTo>
                  <a:close/>
                  <a:moveTo>
                    <a:pt x="21" y="104"/>
                  </a:move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lose/>
                  <a:moveTo>
                    <a:pt x="98" y="224"/>
                  </a:moveTo>
                  <a:cubicBezTo>
                    <a:pt x="98" y="224"/>
                    <a:pt x="98" y="224"/>
                    <a:pt x="98" y="223"/>
                  </a:cubicBezTo>
                  <a:cubicBezTo>
                    <a:pt x="98" y="223"/>
                    <a:pt x="97" y="224"/>
                    <a:pt x="98" y="224"/>
                  </a:cubicBezTo>
                  <a:close/>
                  <a:moveTo>
                    <a:pt x="178" y="139"/>
                  </a:moveTo>
                  <a:cubicBezTo>
                    <a:pt x="178" y="139"/>
                    <a:pt x="178" y="139"/>
                    <a:pt x="178" y="139"/>
                  </a:cubicBezTo>
                  <a:cubicBezTo>
                    <a:pt x="178" y="140"/>
                    <a:pt x="178" y="140"/>
                    <a:pt x="178" y="140"/>
                  </a:cubicBezTo>
                  <a:cubicBezTo>
                    <a:pt x="178" y="140"/>
                    <a:pt x="178" y="140"/>
                    <a:pt x="178" y="140"/>
                  </a:cubicBezTo>
                  <a:cubicBezTo>
                    <a:pt x="178" y="140"/>
                    <a:pt x="178" y="140"/>
                    <a:pt x="178" y="139"/>
                  </a:cubicBezTo>
                  <a:close/>
                  <a:moveTo>
                    <a:pt x="104" y="35"/>
                  </a:moveTo>
                  <a:cubicBezTo>
                    <a:pt x="104" y="35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5"/>
                    <a:pt x="105" y="35"/>
                    <a:pt x="104" y="35"/>
                  </a:cubicBezTo>
                  <a:close/>
                  <a:moveTo>
                    <a:pt x="5" y="141"/>
                  </a:moveTo>
                  <a:cubicBezTo>
                    <a:pt x="5" y="142"/>
                    <a:pt x="5" y="142"/>
                    <a:pt x="5" y="143"/>
                  </a:cubicBezTo>
                  <a:cubicBezTo>
                    <a:pt x="5" y="142"/>
                    <a:pt x="5" y="142"/>
                    <a:pt x="5" y="141"/>
                  </a:cubicBezTo>
                  <a:close/>
                  <a:moveTo>
                    <a:pt x="31" y="159"/>
                  </a:moveTo>
                  <a:cubicBezTo>
                    <a:pt x="32" y="159"/>
                    <a:pt x="32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lose/>
                  <a:moveTo>
                    <a:pt x="88" y="233"/>
                  </a:moveTo>
                  <a:cubicBezTo>
                    <a:pt x="89" y="233"/>
                    <a:pt x="89" y="233"/>
                    <a:pt x="89" y="233"/>
                  </a:cubicBezTo>
                  <a:cubicBezTo>
                    <a:pt x="88" y="233"/>
                    <a:pt x="88" y="233"/>
                    <a:pt x="88" y="233"/>
                  </a:cubicBezTo>
                  <a:close/>
                  <a:moveTo>
                    <a:pt x="21" y="148"/>
                  </a:moveTo>
                  <a:cubicBezTo>
                    <a:pt x="21" y="148"/>
                    <a:pt x="21" y="148"/>
                    <a:pt x="21" y="147"/>
                  </a:cubicBezTo>
                  <a:cubicBezTo>
                    <a:pt x="20" y="148"/>
                    <a:pt x="20" y="148"/>
                    <a:pt x="21" y="148"/>
                  </a:cubicBezTo>
                  <a:close/>
                  <a:moveTo>
                    <a:pt x="123" y="196"/>
                  </a:moveTo>
                  <a:cubicBezTo>
                    <a:pt x="123" y="196"/>
                    <a:pt x="123" y="196"/>
                    <a:pt x="122" y="196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2" y="197"/>
                    <a:pt x="122" y="197"/>
                    <a:pt x="123" y="196"/>
                  </a:cubicBezTo>
                  <a:close/>
                  <a:moveTo>
                    <a:pt x="72" y="248"/>
                  </a:moveTo>
                  <a:cubicBezTo>
                    <a:pt x="72" y="247"/>
                    <a:pt x="71" y="247"/>
                    <a:pt x="71" y="247"/>
                  </a:cubicBezTo>
                  <a:cubicBezTo>
                    <a:pt x="71" y="248"/>
                    <a:pt x="71" y="248"/>
                    <a:pt x="72" y="248"/>
                  </a:cubicBezTo>
                  <a:close/>
                  <a:moveTo>
                    <a:pt x="89" y="19"/>
                  </a:moveTo>
                  <a:cubicBezTo>
                    <a:pt x="90" y="19"/>
                    <a:pt x="90" y="19"/>
                    <a:pt x="90" y="18"/>
                  </a:cubicBezTo>
                  <a:cubicBezTo>
                    <a:pt x="90" y="18"/>
                    <a:pt x="89" y="19"/>
                    <a:pt x="89" y="19"/>
                  </a:cubicBezTo>
                  <a:close/>
                  <a:moveTo>
                    <a:pt x="117" y="208"/>
                  </a:moveTo>
                  <a:cubicBezTo>
                    <a:pt x="118" y="207"/>
                    <a:pt x="118" y="207"/>
                    <a:pt x="118" y="207"/>
                  </a:cubicBezTo>
                  <a:cubicBezTo>
                    <a:pt x="118" y="207"/>
                    <a:pt x="118" y="207"/>
                    <a:pt x="117" y="207"/>
                  </a:cubicBezTo>
                  <a:cubicBezTo>
                    <a:pt x="117" y="207"/>
                    <a:pt x="117" y="207"/>
                    <a:pt x="117" y="208"/>
                  </a:cubicBezTo>
                  <a:close/>
                  <a:moveTo>
                    <a:pt x="46" y="87"/>
                  </a:moveTo>
                  <a:cubicBezTo>
                    <a:pt x="46" y="88"/>
                    <a:pt x="46" y="88"/>
                    <a:pt x="45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6" y="88"/>
                    <a:pt x="46" y="87"/>
                  </a:cubicBezTo>
                  <a:close/>
                  <a:moveTo>
                    <a:pt x="21" y="113"/>
                  </a:moveTo>
                  <a:cubicBezTo>
                    <a:pt x="21" y="113"/>
                    <a:pt x="21" y="113"/>
                    <a:pt x="21" y="113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1" y="114"/>
                    <a:pt x="21" y="114"/>
                    <a:pt x="21" y="113"/>
                  </a:cubicBezTo>
                  <a:close/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4"/>
                    <a:pt x="27" y="54"/>
                  </a:cubicBezTo>
                  <a:cubicBezTo>
                    <a:pt x="27" y="53"/>
                    <a:pt x="27" y="53"/>
                    <a:pt x="27" y="53"/>
                  </a:cubicBezTo>
                  <a:close/>
                  <a:moveTo>
                    <a:pt x="15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0"/>
                    <a:pt x="15" y="70"/>
                    <a:pt x="15" y="69"/>
                  </a:cubicBezTo>
                  <a:close/>
                  <a:moveTo>
                    <a:pt x="75" y="236"/>
                  </a:moveTo>
                  <a:cubicBezTo>
                    <a:pt x="74" y="235"/>
                    <a:pt x="74" y="235"/>
                    <a:pt x="74" y="235"/>
                  </a:cubicBezTo>
                  <a:cubicBezTo>
                    <a:pt x="74" y="235"/>
                    <a:pt x="74" y="235"/>
                    <a:pt x="75" y="236"/>
                  </a:cubicBezTo>
                  <a:close/>
                  <a:moveTo>
                    <a:pt x="118" y="187"/>
                  </a:moveTo>
                  <a:cubicBezTo>
                    <a:pt x="118" y="187"/>
                    <a:pt x="117" y="187"/>
                    <a:pt x="117" y="187"/>
                  </a:cubicBezTo>
                  <a:cubicBezTo>
                    <a:pt x="117" y="187"/>
                    <a:pt x="117" y="188"/>
                    <a:pt x="117" y="188"/>
                  </a:cubicBezTo>
                  <a:cubicBezTo>
                    <a:pt x="117" y="188"/>
                    <a:pt x="117" y="187"/>
                    <a:pt x="118" y="187"/>
                  </a:cubicBezTo>
                  <a:close/>
                  <a:moveTo>
                    <a:pt x="13" y="105"/>
                  </a:move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3" y="105"/>
                  </a:cubicBezTo>
                  <a:close/>
                  <a:moveTo>
                    <a:pt x="32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lose/>
                  <a:moveTo>
                    <a:pt x="113" y="154"/>
                  </a:moveTo>
                  <a:cubicBezTo>
                    <a:pt x="113" y="154"/>
                    <a:pt x="113" y="154"/>
                    <a:pt x="113" y="153"/>
                  </a:cubicBezTo>
                  <a:cubicBezTo>
                    <a:pt x="113" y="154"/>
                    <a:pt x="113" y="154"/>
                    <a:pt x="113" y="154"/>
                  </a:cubicBezTo>
                  <a:close/>
                  <a:moveTo>
                    <a:pt x="84" y="134"/>
                  </a:moveTo>
                  <a:cubicBezTo>
                    <a:pt x="84" y="134"/>
                    <a:pt x="84" y="134"/>
                    <a:pt x="84" y="134"/>
                  </a:cubicBezTo>
                  <a:cubicBezTo>
                    <a:pt x="84" y="134"/>
                    <a:pt x="84" y="134"/>
                    <a:pt x="84" y="134"/>
                  </a:cubicBezTo>
                  <a:close/>
                  <a:moveTo>
                    <a:pt x="60" y="79"/>
                  </a:moveTo>
                  <a:cubicBezTo>
                    <a:pt x="60" y="79"/>
                    <a:pt x="61" y="79"/>
                    <a:pt x="61" y="79"/>
                  </a:cubicBezTo>
                  <a:cubicBezTo>
                    <a:pt x="61" y="79"/>
                    <a:pt x="60" y="79"/>
                    <a:pt x="60" y="79"/>
                  </a:cubicBezTo>
                  <a:close/>
                  <a:moveTo>
                    <a:pt x="96" y="40"/>
                  </a:moveTo>
                  <a:cubicBezTo>
                    <a:pt x="97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40"/>
                  </a:cubicBezTo>
                  <a:close/>
                  <a:moveTo>
                    <a:pt x="47" y="16"/>
                  </a:moveTo>
                  <a:cubicBezTo>
                    <a:pt x="47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lose/>
                  <a:moveTo>
                    <a:pt x="88" y="17"/>
                  </a:move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lose/>
                  <a:moveTo>
                    <a:pt x="26" y="134"/>
                  </a:move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lose/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lose/>
                  <a:moveTo>
                    <a:pt x="141" y="165"/>
                  </a:moveTo>
                  <a:cubicBezTo>
                    <a:pt x="141" y="165"/>
                    <a:pt x="141" y="165"/>
                    <a:pt x="141" y="165"/>
                  </a:cubicBezTo>
                  <a:cubicBezTo>
                    <a:pt x="141" y="165"/>
                    <a:pt x="141" y="165"/>
                    <a:pt x="141" y="165"/>
                  </a:cubicBezTo>
                  <a:close/>
                  <a:moveTo>
                    <a:pt x="71" y="10"/>
                  </a:moveTo>
                  <a:cubicBezTo>
                    <a:pt x="72" y="11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0"/>
                    <a:pt x="72" y="10"/>
                    <a:pt x="71" y="10"/>
                  </a:cubicBezTo>
                  <a:close/>
                  <a:moveTo>
                    <a:pt x="126" y="183"/>
                  </a:moveTo>
                  <a:cubicBezTo>
                    <a:pt x="126" y="182"/>
                    <a:pt x="126" y="182"/>
                    <a:pt x="126" y="182"/>
                  </a:cubicBezTo>
                  <a:cubicBezTo>
                    <a:pt x="126" y="182"/>
                    <a:pt x="126" y="182"/>
                    <a:pt x="126" y="183"/>
                  </a:cubicBezTo>
                  <a:close/>
                  <a:moveTo>
                    <a:pt x="36" y="82"/>
                  </a:moveTo>
                  <a:cubicBezTo>
                    <a:pt x="36" y="82"/>
                    <a:pt x="36" y="82"/>
                    <a:pt x="36" y="83"/>
                  </a:cubicBezTo>
                  <a:cubicBezTo>
                    <a:pt x="36" y="83"/>
                    <a:pt x="36" y="82"/>
                    <a:pt x="36" y="82"/>
                  </a:cubicBezTo>
                  <a:close/>
                  <a:moveTo>
                    <a:pt x="98" y="143"/>
                  </a:moveTo>
                  <a:cubicBezTo>
                    <a:pt x="98" y="143"/>
                    <a:pt x="98" y="143"/>
                    <a:pt x="98" y="143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9" y="144"/>
                    <a:pt x="99" y="144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99" y="144"/>
                    <a:pt x="99" y="144"/>
                    <a:pt x="98" y="143"/>
                  </a:cubicBezTo>
                  <a:close/>
                  <a:moveTo>
                    <a:pt x="88" y="215"/>
                  </a:moveTo>
                  <a:cubicBezTo>
                    <a:pt x="88" y="215"/>
                    <a:pt x="88" y="215"/>
                    <a:pt x="88" y="215"/>
                  </a:cubicBezTo>
                  <a:cubicBezTo>
                    <a:pt x="88" y="215"/>
                    <a:pt x="89" y="215"/>
                    <a:pt x="89" y="215"/>
                  </a:cubicBezTo>
                  <a:cubicBezTo>
                    <a:pt x="89" y="215"/>
                    <a:pt x="89" y="215"/>
                    <a:pt x="88" y="215"/>
                  </a:cubicBezTo>
                  <a:close/>
                  <a:moveTo>
                    <a:pt x="81" y="224"/>
                  </a:moveTo>
                  <a:cubicBezTo>
                    <a:pt x="81" y="224"/>
                    <a:pt x="81" y="224"/>
                    <a:pt x="81" y="224"/>
                  </a:cubicBezTo>
                  <a:cubicBezTo>
                    <a:pt x="81" y="224"/>
                    <a:pt x="82" y="224"/>
                    <a:pt x="81" y="223"/>
                  </a:cubicBezTo>
                  <a:cubicBezTo>
                    <a:pt x="81" y="224"/>
                    <a:pt x="81" y="224"/>
                    <a:pt x="81" y="224"/>
                  </a:cubicBezTo>
                  <a:close/>
                  <a:moveTo>
                    <a:pt x="9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15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19"/>
                    <a:pt x="15" y="119"/>
                    <a:pt x="14" y="119"/>
                  </a:cubicBezTo>
                  <a:cubicBezTo>
                    <a:pt x="15" y="119"/>
                    <a:pt x="15" y="119"/>
                    <a:pt x="15" y="120"/>
                  </a:cubicBezTo>
                  <a:close/>
                  <a:moveTo>
                    <a:pt x="131" y="154"/>
                  </a:moveTo>
                  <a:cubicBezTo>
                    <a:pt x="130" y="154"/>
                    <a:pt x="130" y="154"/>
                    <a:pt x="130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0" y="154"/>
                    <a:pt x="130" y="154"/>
                    <a:pt x="131" y="154"/>
                  </a:cubicBezTo>
                  <a:close/>
                  <a:moveTo>
                    <a:pt x="166" y="129"/>
                  </a:moveTo>
                  <a:cubicBezTo>
                    <a:pt x="166" y="129"/>
                    <a:pt x="166" y="128"/>
                    <a:pt x="166" y="128"/>
                  </a:cubicBezTo>
                  <a:cubicBezTo>
                    <a:pt x="166" y="128"/>
                    <a:pt x="165" y="128"/>
                    <a:pt x="165" y="128"/>
                  </a:cubicBezTo>
                  <a:cubicBezTo>
                    <a:pt x="165" y="128"/>
                    <a:pt x="165" y="128"/>
                    <a:pt x="165" y="129"/>
                  </a:cubicBezTo>
                  <a:cubicBezTo>
                    <a:pt x="165" y="129"/>
                    <a:pt x="166" y="129"/>
                    <a:pt x="166" y="129"/>
                  </a:cubicBezTo>
                  <a:close/>
                  <a:moveTo>
                    <a:pt x="85" y="219"/>
                  </a:moveTo>
                  <a:cubicBezTo>
                    <a:pt x="85" y="219"/>
                    <a:pt x="84" y="219"/>
                    <a:pt x="84" y="220"/>
                  </a:cubicBezTo>
                  <a:cubicBezTo>
                    <a:pt x="84" y="220"/>
                    <a:pt x="85" y="220"/>
                    <a:pt x="85" y="220"/>
                  </a:cubicBezTo>
                  <a:cubicBezTo>
                    <a:pt x="85" y="220"/>
                    <a:pt x="85" y="220"/>
                    <a:pt x="85" y="219"/>
                  </a:cubicBezTo>
                  <a:close/>
                  <a:moveTo>
                    <a:pt x="74" y="10"/>
                  </a:moveTo>
                  <a:cubicBezTo>
                    <a:pt x="74" y="10"/>
                    <a:pt x="74" y="10"/>
                    <a:pt x="74" y="11"/>
                  </a:cubicBezTo>
                  <a:cubicBezTo>
                    <a:pt x="75" y="11"/>
                    <a:pt x="75" y="11"/>
                    <a:pt x="74" y="10"/>
                  </a:cubicBezTo>
                  <a:close/>
                  <a:moveTo>
                    <a:pt x="105" y="220"/>
                  </a:moveTo>
                  <a:cubicBezTo>
                    <a:pt x="105" y="220"/>
                    <a:pt x="105" y="220"/>
                    <a:pt x="105" y="220"/>
                  </a:cubicBezTo>
                  <a:cubicBezTo>
                    <a:pt x="105" y="220"/>
                    <a:pt x="105" y="220"/>
                    <a:pt x="105" y="219"/>
                  </a:cubicBezTo>
                  <a:cubicBezTo>
                    <a:pt x="105" y="220"/>
                    <a:pt x="105" y="220"/>
                    <a:pt x="105" y="220"/>
                  </a:cubicBezTo>
                  <a:close/>
                  <a:moveTo>
                    <a:pt x="29" y="73"/>
                  </a:moveTo>
                  <a:cubicBezTo>
                    <a:pt x="29" y="73"/>
                    <a:pt x="29" y="73"/>
                    <a:pt x="29" y="73"/>
                  </a:cubicBezTo>
                  <a:cubicBezTo>
                    <a:pt x="29" y="73"/>
                    <a:pt x="29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lose/>
                  <a:moveTo>
                    <a:pt x="96" y="207"/>
                  </a:moveTo>
                  <a:cubicBezTo>
                    <a:pt x="96" y="207"/>
                    <a:pt x="96" y="207"/>
                    <a:pt x="95" y="207"/>
                  </a:cubicBezTo>
                  <a:cubicBezTo>
                    <a:pt x="96" y="207"/>
                    <a:pt x="96" y="207"/>
                    <a:pt x="96" y="207"/>
                  </a:cubicBezTo>
                  <a:close/>
                  <a:moveTo>
                    <a:pt x="187" y="125"/>
                  </a:moveTo>
                  <a:cubicBezTo>
                    <a:pt x="187" y="125"/>
                    <a:pt x="187" y="125"/>
                    <a:pt x="187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5"/>
                    <a:pt x="186" y="125"/>
                    <a:pt x="187" y="125"/>
                  </a:cubicBezTo>
                  <a:close/>
                  <a:moveTo>
                    <a:pt x="104" y="208"/>
                  </a:moveTo>
                  <a:cubicBezTo>
                    <a:pt x="104" y="208"/>
                    <a:pt x="104" y="208"/>
                    <a:pt x="104" y="208"/>
                  </a:cubicBezTo>
                  <a:cubicBezTo>
                    <a:pt x="104" y="207"/>
                    <a:pt x="104" y="207"/>
                    <a:pt x="103" y="20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3" y="207"/>
                    <a:pt x="104" y="208"/>
                    <a:pt x="104" y="208"/>
                  </a:cubicBezTo>
                  <a:close/>
                  <a:moveTo>
                    <a:pt x="85" y="34"/>
                  </a:moveTo>
                  <a:cubicBezTo>
                    <a:pt x="85" y="34"/>
                    <a:pt x="84" y="34"/>
                    <a:pt x="84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lose/>
                  <a:moveTo>
                    <a:pt x="137" y="215"/>
                  </a:moveTo>
                  <a:cubicBezTo>
                    <a:pt x="137" y="215"/>
                    <a:pt x="137" y="215"/>
                    <a:pt x="137" y="215"/>
                  </a:cubicBezTo>
                  <a:cubicBezTo>
                    <a:pt x="137" y="215"/>
                    <a:pt x="137" y="215"/>
                    <a:pt x="137" y="216"/>
                  </a:cubicBezTo>
                  <a:cubicBezTo>
                    <a:pt x="137" y="216"/>
                    <a:pt x="137" y="216"/>
                    <a:pt x="137" y="216"/>
                  </a:cubicBezTo>
                  <a:cubicBezTo>
                    <a:pt x="137" y="215"/>
                    <a:pt x="137" y="215"/>
                    <a:pt x="137" y="215"/>
                  </a:cubicBezTo>
                  <a:close/>
                  <a:moveTo>
                    <a:pt x="68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8" y="21"/>
                    <a:pt x="68" y="2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3"/>
                  </a:cubicBezTo>
                  <a:close/>
                  <a:moveTo>
                    <a:pt x="53" y="76"/>
                  </a:move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3" y="76"/>
                    <a:pt x="53" y="76"/>
                  </a:cubicBezTo>
                  <a:close/>
                  <a:moveTo>
                    <a:pt x="33" y="157"/>
                  </a:moveTo>
                  <a:cubicBezTo>
                    <a:pt x="33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3" y="157"/>
                    <a:pt x="33" y="157"/>
                    <a:pt x="33" y="157"/>
                  </a:cubicBezTo>
                  <a:close/>
                  <a:moveTo>
                    <a:pt x="58" y="18"/>
                  </a:moveTo>
                  <a:cubicBezTo>
                    <a:pt x="58" y="18"/>
                    <a:pt x="58" y="18"/>
                    <a:pt x="58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8"/>
                    <a:pt x="58" y="18"/>
                    <a:pt x="58" y="18"/>
                  </a:cubicBezTo>
                  <a:close/>
                  <a:moveTo>
                    <a:pt x="120" y="195"/>
                  </a:moveTo>
                  <a:cubicBezTo>
                    <a:pt x="120" y="195"/>
                    <a:pt x="120" y="195"/>
                    <a:pt x="120" y="195"/>
                  </a:cubicBezTo>
                  <a:cubicBezTo>
                    <a:pt x="120" y="195"/>
                    <a:pt x="120" y="194"/>
                    <a:pt x="120" y="194"/>
                  </a:cubicBezTo>
                  <a:cubicBezTo>
                    <a:pt x="120" y="194"/>
                    <a:pt x="120" y="194"/>
                    <a:pt x="120" y="194"/>
                  </a:cubicBezTo>
                  <a:cubicBezTo>
                    <a:pt x="120" y="194"/>
                    <a:pt x="120" y="194"/>
                    <a:pt x="120" y="195"/>
                  </a:cubicBezTo>
                  <a:close/>
                  <a:moveTo>
                    <a:pt x="28" y="157"/>
                  </a:move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lose/>
                  <a:moveTo>
                    <a:pt x="66" y="89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6" y="89"/>
                    <a:pt x="66" y="89"/>
                  </a:cubicBezTo>
                  <a:close/>
                  <a:moveTo>
                    <a:pt x="52" y="89"/>
                  </a:move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lose/>
                  <a:moveTo>
                    <a:pt x="81" y="243"/>
                  </a:move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lose/>
                  <a:moveTo>
                    <a:pt x="139" y="183"/>
                  </a:moveTo>
                  <a:cubicBezTo>
                    <a:pt x="139" y="183"/>
                    <a:pt x="139" y="183"/>
                    <a:pt x="139" y="183"/>
                  </a:cubicBezTo>
                  <a:cubicBezTo>
                    <a:pt x="139" y="183"/>
                    <a:pt x="139" y="183"/>
                    <a:pt x="139" y="183"/>
                  </a:cubicBezTo>
                  <a:cubicBezTo>
                    <a:pt x="139" y="183"/>
                    <a:pt x="139" y="183"/>
                    <a:pt x="139" y="183"/>
                  </a:cubicBezTo>
                  <a:cubicBezTo>
                    <a:pt x="139" y="183"/>
                    <a:pt x="139" y="183"/>
                    <a:pt x="139" y="183"/>
                  </a:cubicBezTo>
                  <a:close/>
                  <a:moveTo>
                    <a:pt x="96" y="72"/>
                  </a:move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6" y="72"/>
                  </a:cubicBezTo>
                  <a:close/>
                  <a:moveTo>
                    <a:pt x="67" y="107"/>
                  </a:moveTo>
                  <a:cubicBezTo>
                    <a:pt x="67" y="107"/>
                    <a:pt x="67" y="106"/>
                    <a:pt x="67" y="106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67" y="107"/>
                    <a:pt x="67" y="107"/>
                    <a:pt x="67" y="107"/>
                  </a:cubicBezTo>
                  <a:close/>
                  <a:moveTo>
                    <a:pt x="10" y="52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10" y="53"/>
                    <a:pt x="10" y="52"/>
                  </a:cubicBezTo>
                  <a:close/>
                  <a:moveTo>
                    <a:pt x="169" y="137"/>
                  </a:move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6"/>
                    <a:pt x="170" y="136"/>
                  </a:cubicBezTo>
                  <a:cubicBezTo>
                    <a:pt x="170" y="136"/>
                    <a:pt x="170" y="136"/>
                    <a:pt x="170" y="136"/>
                  </a:cubicBezTo>
                  <a:cubicBezTo>
                    <a:pt x="170" y="136"/>
                    <a:pt x="170" y="136"/>
                    <a:pt x="169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3" name="TextBox 1534"/>
          <p:cNvSpPr txBox="1"/>
          <p:nvPr/>
        </p:nvSpPr>
        <p:spPr>
          <a:xfrm>
            <a:off x="1413085" y="1085025"/>
            <a:ext cx="762005" cy="468795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735" dirty="0">
                <a:solidFill>
                  <a:schemeClr val="tx1">
                    <a:lumMod val="85000"/>
                    <a:lumOff val="15000"/>
                  </a:schemeClr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赠送精美手绘图标</a:t>
            </a:r>
            <a:endParaRPr lang="zh-CN" altLang="en-US" sz="3735" dirty="0">
              <a:solidFill>
                <a:schemeClr val="tx1">
                  <a:lumMod val="85000"/>
                  <a:lumOff val="15000"/>
                </a:schemeClr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4" name="图文框 203"/>
          <p:cNvSpPr/>
          <p:nvPr/>
        </p:nvSpPr>
        <p:spPr>
          <a:xfrm rot="16200000">
            <a:off x="-647244" y="2822095"/>
            <a:ext cx="4793425" cy="1108332"/>
          </a:xfrm>
          <a:prstGeom prst="frame">
            <a:avLst>
              <a:gd name="adj1" fmla="val 9239"/>
            </a:avLst>
          </a:prstGeom>
          <a:solidFill>
            <a:srgbClr val="254932"/>
          </a:solidFill>
          <a:ln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208745" y="645994"/>
            <a:ext cx="7974012" cy="5689581"/>
            <a:chOff x="2108994" y="584210"/>
            <a:chExt cx="7974012" cy="5689581"/>
          </a:xfrm>
          <a:solidFill>
            <a:srgbClr val="254932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5636008" y="1719259"/>
              <a:ext cx="900869" cy="1096816"/>
            </a:xfrm>
            <a:custGeom>
              <a:avLst/>
              <a:gdLst>
                <a:gd name="T0" fmla="*/ 22 w 228"/>
                <a:gd name="T1" fmla="*/ 31 h 277"/>
                <a:gd name="T2" fmla="*/ 94 w 228"/>
                <a:gd name="T3" fmla="*/ 1 h 277"/>
                <a:gd name="T4" fmla="*/ 211 w 228"/>
                <a:gd name="T5" fmla="*/ 259 h 277"/>
                <a:gd name="T6" fmla="*/ 167 w 228"/>
                <a:gd name="T7" fmla="*/ 210 h 277"/>
                <a:gd name="T8" fmla="*/ 197 w 228"/>
                <a:gd name="T9" fmla="*/ 211 h 277"/>
                <a:gd name="T10" fmla="*/ 68 w 228"/>
                <a:gd name="T11" fmla="*/ 132 h 277"/>
                <a:gd name="T12" fmla="*/ 73 w 228"/>
                <a:gd name="T13" fmla="*/ 133 h 277"/>
                <a:gd name="T14" fmla="*/ 33 w 228"/>
                <a:gd name="T15" fmla="*/ 47 h 277"/>
                <a:gd name="T16" fmla="*/ 125 w 228"/>
                <a:gd name="T17" fmla="*/ 208 h 277"/>
                <a:gd name="T18" fmla="*/ 97 w 228"/>
                <a:gd name="T19" fmla="*/ 146 h 277"/>
                <a:gd name="T20" fmla="*/ 153 w 228"/>
                <a:gd name="T21" fmla="*/ 266 h 277"/>
                <a:gd name="T22" fmla="*/ 144 w 228"/>
                <a:gd name="T23" fmla="*/ 261 h 277"/>
                <a:gd name="T24" fmla="*/ 92 w 228"/>
                <a:gd name="T25" fmla="*/ 50 h 277"/>
                <a:gd name="T26" fmla="*/ 160 w 228"/>
                <a:gd name="T27" fmla="*/ 254 h 277"/>
                <a:gd name="T28" fmla="*/ 181 w 228"/>
                <a:gd name="T29" fmla="*/ 271 h 277"/>
                <a:gd name="T30" fmla="*/ 86 w 228"/>
                <a:gd name="T31" fmla="*/ 135 h 277"/>
                <a:gd name="T32" fmla="*/ 82 w 228"/>
                <a:gd name="T33" fmla="*/ 32 h 277"/>
                <a:gd name="T34" fmla="*/ 78 w 228"/>
                <a:gd name="T35" fmla="*/ 148 h 277"/>
                <a:gd name="T36" fmla="*/ 103 w 228"/>
                <a:gd name="T37" fmla="*/ 155 h 277"/>
                <a:gd name="T38" fmla="*/ 53 w 228"/>
                <a:gd name="T39" fmla="*/ 101 h 277"/>
                <a:gd name="T40" fmla="*/ 54 w 228"/>
                <a:gd name="T41" fmla="*/ 94 h 277"/>
                <a:gd name="T42" fmla="*/ 132 w 228"/>
                <a:gd name="T43" fmla="*/ 35 h 277"/>
                <a:gd name="T44" fmla="*/ 102 w 228"/>
                <a:gd name="T45" fmla="*/ 46 h 277"/>
                <a:gd name="T46" fmla="*/ 162 w 228"/>
                <a:gd name="T47" fmla="*/ 174 h 277"/>
                <a:gd name="T48" fmla="*/ 148 w 228"/>
                <a:gd name="T49" fmla="*/ 164 h 277"/>
                <a:gd name="T50" fmla="*/ 92 w 228"/>
                <a:gd name="T51" fmla="*/ 139 h 277"/>
                <a:gd name="T52" fmla="*/ 154 w 228"/>
                <a:gd name="T53" fmla="*/ 224 h 277"/>
                <a:gd name="T54" fmla="*/ 129 w 228"/>
                <a:gd name="T55" fmla="*/ 252 h 277"/>
                <a:gd name="T56" fmla="*/ 108 w 228"/>
                <a:gd name="T57" fmla="*/ 189 h 277"/>
                <a:gd name="T58" fmla="*/ 116 w 228"/>
                <a:gd name="T59" fmla="*/ 24 h 277"/>
                <a:gd name="T60" fmla="*/ 107 w 228"/>
                <a:gd name="T61" fmla="*/ 19 h 277"/>
                <a:gd name="T62" fmla="*/ 55 w 228"/>
                <a:gd name="T63" fmla="*/ 115 h 277"/>
                <a:gd name="T64" fmla="*/ 108 w 228"/>
                <a:gd name="T65" fmla="*/ 28 h 277"/>
                <a:gd name="T66" fmla="*/ 105 w 228"/>
                <a:gd name="T67" fmla="*/ 20 h 277"/>
                <a:gd name="T68" fmla="*/ 107 w 228"/>
                <a:gd name="T69" fmla="*/ 12 h 277"/>
                <a:gd name="T70" fmla="*/ 89 w 228"/>
                <a:gd name="T71" fmla="*/ 126 h 277"/>
                <a:gd name="T72" fmla="*/ 75 w 228"/>
                <a:gd name="T73" fmla="*/ 28 h 277"/>
                <a:gd name="T74" fmla="*/ 22 w 228"/>
                <a:gd name="T75" fmla="*/ 46 h 277"/>
                <a:gd name="T76" fmla="*/ 41 w 228"/>
                <a:gd name="T77" fmla="*/ 100 h 277"/>
                <a:gd name="T78" fmla="*/ 183 w 228"/>
                <a:gd name="T79" fmla="*/ 205 h 277"/>
                <a:gd name="T80" fmla="*/ 142 w 228"/>
                <a:gd name="T81" fmla="*/ 158 h 277"/>
                <a:gd name="T82" fmla="*/ 123 w 228"/>
                <a:gd name="T83" fmla="*/ 228 h 277"/>
                <a:gd name="T84" fmla="*/ 126 w 228"/>
                <a:gd name="T85" fmla="*/ 158 h 277"/>
                <a:gd name="T86" fmla="*/ 137 w 228"/>
                <a:gd name="T87" fmla="*/ 141 h 277"/>
                <a:gd name="T88" fmla="*/ 38 w 228"/>
                <a:gd name="T89" fmla="*/ 96 h 277"/>
                <a:gd name="T90" fmla="*/ 116 w 228"/>
                <a:gd name="T91" fmla="*/ 30 h 277"/>
                <a:gd name="T92" fmla="*/ 121 w 228"/>
                <a:gd name="T93" fmla="*/ 140 h 277"/>
                <a:gd name="T94" fmla="*/ 29 w 228"/>
                <a:gd name="T95" fmla="*/ 95 h 277"/>
                <a:gd name="T96" fmla="*/ 174 w 228"/>
                <a:gd name="T97" fmla="*/ 242 h 277"/>
                <a:gd name="T98" fmla="*/ 111 w 228"/>
                <a:gd name="T99" fmla="*/ 129 h 277"/>
                <a:gd name="T100" fmla="*/ 151 w 228"/>
                <a:gd name="T101" fmla="*/ 221 h 277"/>
                <a:gd name="T102" fmla="*/ 44 w 228"/>
                <a:gd name="T103" fmla="*/ 95 h 277"/>
                <a:gd name="T104" fmla="*/ 153 w 228"/>
                <a:gd name="T105" fmla="*/ 206 h 277"/>
                <a:gd name="T106" fmla="*/ 23 w 228"/>
                <a:gd name="T107" fmla="*/ 73 h 277"/>
                <a:gd name="T108" fmla="*/ 121 w 228"/>
                <a:gd name="T109" fmla="*/ 44 h 277"/>
                <a:gd name="T110" fmla="*/ 48 w 228"/>
                <a:gd name="T111" fmla="*/ 110 h 277"/>
                <a:gd name="T112" fmla="*/ 114 w 228"/>
                <a:gd name="T113" fmla="*/ 118 h 277"/>
                <a:gd name="T114" fmla="*/ 126 w 228"/>
                <a:gd name="T115" fmla="*/ 142 h 277"/>
                <a:gd name="T116" fmla="*/ 108 w 228"/>
                <a:gd name="T117" fmla="*/ 159 h 277"/>
                <a:gd name="T118" fmla="*/ 93 w 228"/>
                <a:gd name="T119" fmla="*/ 129 h 277"/>
                <a:gd name="T120" fmla="*/ 31 w 228"/>
                <a:gd name="T121" fmla="*/ 82 h 277"/>
                <a:gd name="T122" fmla="*/ 163 w 228"/>
                <a:gd name="T123" fmla="*/ 273 h 277"/>
                <a:gd name="T124" fmla="*/ 153 w 228"/>
                <a:gd name="T125" fmla="*/ 21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277">
                  <a:moveTo>
                    <a:pt x="120" y="213"/>
                  </a:moveTo>
                  <a:cubicBezTo>
                    <a:pt x="120" y="213"/>
                    <a:pt x="120" y="213"/>
                    <a:pt x="120" y="213"/>
                  </a:cubicBezTo>
                  <a:cubicBezTo>
                    <a:pt x="119" y="213"/>
                    <a:pt x="119" y="212"/>
                    <a:pt x="119" y="211"/>
                  </a:cubicBezTo>
                  <a:cubicBezTo>
                    <a:pt x="119" y="211"/>
                    <a:pt x="120" y="210"/>
                    <a:pt x="120" y="210"/>
                  </a:cubicBezTo>
                  <a:cubicBezTo>
                    <a:pt x="121" y="209"/>
                    <a:pt x="121" y="209"/>
                    <a:pt x="120" y="208"/>
                  </a:cubicBezTo>
                  <a:cubicBezTo>
                    <a:pt x="120" y="207"/>
                    <a:pt x="119" y="206"/>
                    <a:pt x="119" y="206"/>
                  </a:cubicBezTo>
                  <a:cubicBezTo>
                    <a:pt x="116" y="203"/>
                    <a:pt x="114" y="200"/>
                    <a:pt x="112" y="198"/>
                  </a:cubicBezTo>
                  <a:cubicBezTo>
                    <a:pt x="110" y="195"/>
                    <a:pt x="108" y="193"/>
                    <a:pt x="107" y="190"/>
                  </a:cubicBezTo>
                  <a:cubicBezTo>
                    <a:pt x="105" y="188"/>
                    <a:pt x="104" y="186"/>
                    <a:pt x="102" y="183"/>
                  </a:cubicBezTo>
                  <a:cubicBezTo>
                    <a:pt x="100" y="181"/>
                    <a:pt x="99" y="178"/>
                    <a:pt x="97" y="175"/>
                  </a:cubicBezTo>
                  <a:cubicBezTo>
                    <a:pt x="94" y="172"/>
                    <a:pt x="92" y="169"/>
                    <a:pt x="90" y="166"/>
                  </a:cubicBezTo>
                  <a:cubicBezTo>
                    <a:pt x="89" y="165"/>
                    <a:pt x="88" y="163"/>
                    <a:pt x="87" y="162"/>
                  </a:cubicBezTo>
                  <a:cubicBezTo>
                    <a:pt x="85" y="160"/>
                    <a:pt x="83" y="158"/>
                    <a:pt x="81" y="156"/>
                  </a:cubicBezTo>
                  <a:cubicBezTo>
                    <a:pt x="80" y="155"/>
                    <a:pt x="79" y="154"/>
                    <a:pt x="79" y="153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6" y="153"/>
                    <a:pt x="75" y="153"/>
                    <a:pt x="74" y="154"/>
                  </a:cubicBezTo>
                  <a:cubicBezTo>
                    <a:pt x="72" y="155"/>
                    <a:pt x="69" y="155"/>
                    <a:pt x="67" y="155"/>
                  </a:cubicBezTo>
                  <a:cubicBezTo>
                    <a:pt x="62" y="155"/>
                    <a:pt x="57" y="155"/>
                    <a:pt x="52" y="155"/>
                  </a:cubicBezTo>
                  <a:cubicBezTo>
                    <a:pt x="47" y="154"/>
                    <a:pt x="42" y="153"/>
                    <a:pt x="37" y="150"/>
                  </a:cubicBezTo>
                  <a:cubicBezTo>
                    <a:pt x="34" y="147"/>
                    <a:pt x="30" y="145"/>
                    <a:pt x="26" y="143"/>
                  </a:cubicBezTo>
                  <a:cubicBezTo>
                    <a:pt x="25" y="142"/>
                    <a:pt x="24" y="141"/>
                    <a:pt x="22" y="139"/>
                  </a:cubicBezTo>
                  <a:cubicBezTo>
                    <a:pt x="20" y="137"/>
                    <a:pt x="17" y="134"/>
                    <a:pt x="15" y="131"/>
                  </a:cubicBezTo>
                  <a:cubicBezTo>
                    <a:pt x="14" y="130"/>
                    <a:pt x="13" y="129"/>
                    <a:pt x="12" y="128"/>
                  </a:cubicBezTo>
                  <a:cubicBezTo>
                    <a:pt x="11" y="126"/>
                    <a:pt x="10" y="124"/>
                    <a:pt x="9" y="123"/>
                  </a:cubicBezTo>
                  <a:cubicBezTo>
                    <a:pt x="6" y="119"/>
                    <a:pt x="4" y="115"/>
                    <a:pt x="3" y="111"/>
                  </a:cubicBezTo>
                  <a:cubicBezTo>
                    <a:pt x="3" y="109"/>
                    <a:pt x="3" y="107"/>
                    <a:pt x="2" y="105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1" y="103"/>
                    <a:pt x="0" y="102"/>
                    <a:pt x="1" y="101"/>
                  </a:cubicBezTo>
                  <a:cubicBezTo>
                    <a:pt x="1" y="100"/>
                    <a:pt x="2" y="100"/>
                    <a:pt x="2" y="99"/>
                  </a:cubicBezTo>
                  <a:cubicBezTo>
                    <a:pt x="2" y="96"/>
                    <a:pt x="2" y="92"/>
                    <a:pt x="2" y="88"/>
                  </a:cubicBezTo>
                  <a:cubicBezTo>
                    <a:pt x="3" y="85"/>
                    <a:pt x="3" y="82"/>
                    <a:pt x="4" y="79"/>
                  </a:cubicBezTo>
                  <a:cubicBezTo>
                    <a:pt x="4" y="74"/>
                    <a:pt x="5" y="70"/>
                    <a:pt x="6" y="65"/>
                  </a:cubicBezTo>
                  <a:cubicBezTo>
                    <a:pt x="7" y="63"/>
                    <a:pt x="7" y="62"/>
                    <a:pt x="8" y="60"/>
                  </a:cubicBezTo>
                  <a:cubicBezTo>
                    <a:pt x="9" y="54"/>
                    <a:pt x="12" y="48"/>
                    <a:pt x="15" y="43"/>
                  </a:cubicBezTo>
                  <a:cubicBezTo>
                    <a:pt x="17" y="40"/>
                    <a:pt x="19" y="37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2" y="31"/>
                  </a:cubicBezTo>
                  <a:cubicBezTo>
                    <a:pt x="22" y="31"/>
                    <a:pt x="23" y="30"/>
                    <a:pt x="23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7" y="28"/>
                    <a:pt x="28" y="29"/>
                  </a:cubicBezTo>
                  <a:cubicBezTo>
                    <a:pt x="28" y="29"/>
                    <a:pt x="28" y="30"/>
                    <a:pt x="28" y="30"/>
                  </a:cubicBezTo>
                  <a:cubicBezTo>
                    <a:pt x="30" y="33"/>
                    <a:pt x="31" y="36"/>
                    <a:pt x="32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4"/>
                    <a:pt x="36" y="47"/>
                    <a:pt x="38" y="51"/>
                  </a:cubicBezTo>
                  <a:cubicBezTo>
                    <a:pt x="39" y="53"/>
                    <a:pt x="40" y="54"/>
                    <a:pt x="41" y="56"/>
                  </a:cubicBezTo>
                  <a:cubicBezTo>
                    <a:pt x="42" y="59"/>
                    <a:pt x="44" y="63"/>
                    <a:pt x="46" y="66"/>
                  </a:cubicBezTo>
                  <a:cubicBezTo>
                    <a:pt x="47" y="67"/>
                    <a:pt x="48" y="69"/>
                    <a:pt x="48" y="71"/>
                  </a:cubicBezTo>
                  <a:cubicBezTo>
                    <a:pt x="50" y="74"/>
                    <a:pt x="51" y="77"/>
                    <a:pt x="53" y="80"/>
                  </a:cubicBezTo>
                  <a:cubicBezTo>
                    <a:pt x="54" y="82"/>
                    <a:pt x="56" y="84"/>
                    <a:pt x="58" y="86"/>
                  </a:cubicBezTo>
                  <a:cubicBezTo>
                    <a:pt x="58" y="87"/>
                    <a:pt x="59" y="87"/>
                    <a:pt x="60" y="88"/>
                  </a:cubicBezTo>
                  <a:cubicBezTo>
                    <a:pt x="63" y="91"/>
                    <a:pt x="67" y="93"/>
                    <a:pt x="70" y="95"/>
                  </a:cubicBezTo>
                  <a:cubicBezTo>
                    <a:pt x="72" y="96"/>
                    <a:pt x="74" y="97"/>
                    <a:pt x="76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2" y="97"/>
                    <a:pt x="86" y="97"/>
                    <a:pt x="90" y="96"/>
                  </a:cubicBezTo>
                  <a:cubicBezTo>
                    <a:pt x="91" y="96"/>
                    <a:pt x="91" y="96"/>
                    <a:pt x="92" y="95"/>
                  </a:cubicBezTo>
                  <a:cubicBezTo>
                    <a:pt x="94" y="92"/>
                    <a:pt x="96" y="90"/>
                    <a:pt x="98" y="86"/>
                  </a:cubicBezTo>
                  <a:cubicBezTo>
                    <a:pt x="99" y="84"/>
                    <a:pt x="99" y="82"/>
                    <a:pt x="99" y="80"/>
                  </a:cubicBezTo>
                  <a:cubicBezTo>
                    <a:pt x="100" y="76"/>
                    <a:pt x="99" y="73"/>
                    <a:pt x="99" y="70"/>
                  </a:cubicBezTo>
                  <a:cubicBezTo>
                    <a:pt x="98" y="66"/>
                    <a:pt x="96" y="63"/>
                    <a:pt x="94" y="60"/>
                  </a:cubicBezTo>
                  <a:cubicBezTo>
                    <a:pt x="92" y="57"/>
                    <a:pt x="90" y="53"/>
                    <a:pt x="88" y="50"/>
                  </a:cubicBezTo>
                  <a:cubicBezTo>
                    <a:pt x="87" y="49"/>
                    <a:pt x="86" y="47"/>
                    <a:pt x="85" y="46"/>
                  </a:cubicBezTo>
                  <a:cubicBezTo>
                    <a:pt x="83" y="43"/>
                    <a:pt x="81" y="41"/>
                    <a:pt x="78" y="38"/>
                  </a:cubicBezTo>
                  <a:cubicBezTo>
                    <a:pt x="77" y="37"/>
                    <a:pt x="76" y="35"/>
                    <a:pt x="74" y="34"/>
                  </a:cubicBezTo>
                  <a:cubicBezTo>
                    <a:pt x="74" y="34"/>
                    <a:pt x="73" y="34"/>
                    <a:pt x="73" y="33"/>
                  </a:cubicBezTo>
                  <a:cubicBezTo>
                    <a:pt x="73" y="33"/>
                    <a:pt x="72" y="33"/>
                    <a:pt x="72" y="33"/>
                  </a:cubicBezTo>
                  <a:cubicBezTo>
                    <a:pt x="71" y="33"/>
                    <a:pt x="70" y="32"/>
                    <a:pt x="70" y="30"/>
                  </a:cubicBezTo>
                  <a:cubicBezTo>
                    <a:pt x="72" y="27"/>
                    <a:pt x="73" y="24"/>
                    <a:pt x="74" y="21"/>
                  </a:cubicBezTo>
                  <a:cubicBezTo>
                    <a:pt x="76" y="17"/>
                    <a:pt x="78" y="12"/>
                    <a:pt x="80" y="8"/>
                  </a:cubicBezTo>
                  <a:cubicBezTo>
                    <a:pt x="80" y="8"/>
                    <a:pt x="80" y="7"/>
                    <a:pt x="81" y="7"/>
                  </a:cubicBezTo>
                  <a:cubicBezTo>
                    <a:pt x="81" y="6"/>
                    <a:pt x="81" y="5"/>
                    <a:pt x="80" y="4"/>
                  </a:cubicBezTo>
                  <a:cubicBezTo>
                    <a:pt x="80" y="3"/>
                    <a:pt x="80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7" y="1"/>
                    <a:pt x="90" y="1"/>
                    <a:pt x="94" y="1"/>
                  </a:cubicBezTo>
                  <a:cubicBezTo>
                    <a:pt x="101" y="2"/>
                    <a:pt x="108" y="4"/>
                    <a:pt x="114" y="7"/>
                  </a:cubicBezTo>
                  <a:cubicBezTo>
                    <a:pt x="119" y="9"/>
                    <a:pt x="123" y="12"/>
                    <a:pt x="127" y="15"/>
                  </a:cubicBezTo>
                  <a:cubicBezTo>
                    <a:pt x="131" y="18"/>
                    <a:pt x="135" y="22"/>
                    <a:pt x="137" y="27"/>
                  </a:cubicBezTo>
                  <a:cubicBezTo>
                    <a:pt x="138" y="29"/>
                    <a:pt x="139" y="32"/>
                    <a:pt x="140" y="34"/>
                  </a:cubicBezTo>
                  <a:cubicBezTo>
                    <a:pt x="140" y="34"/>
                    <a:pt x="141" y="35"/>
                    <a:pt x="141" y="35"/>
                  </a:cubicBezTo>
                  <a:cubicBezTo>
                    <a:pt x="143" y="38"/>
                    <a:pt x="146" y="41"/>
                    <a:pt x="147" y="44"/>
                  </a:cubicBezTo>
                  <a:cubicBezTo>
                    <a:pt x="150" y="49"/>
                    <a:pt x="151" y="53"/>
                    <a:pt x="151" y="58"/>
                  </a:cubicBezTo>
                  <a:cubicBezTo>
                    <a:pt x="150" y="64"/>
                    <a:pt x="149" y="71"/>
                    <a:pt x="147" y="77"/>
                  </a:cubicBezTo>
                  <a:cubicBezTo>
                    <a:pt x="146" y="79"/>
                    <a:pt x="146" y="81"/>
                    <a:pt x="145" y="84"/>
                  </a:cubicBezTo>
                  <a:cubicBezTo>
                    <a:pt x="145" y="85"/>
                    <a:pt x="144" y="87"/>
                    <a:pt x="143" y="88"/>
                  </a:cubicBezTo>
                  <a:cubicBezTo>
                    <a:pt x="142" y="90"/>
                    <a:pt x="141" y="92"/>
                    <a:pt x="140" y="94"/>
                  </a:cubicBezTo>
                  <a:cubicBezTo>
                    <a:pt x="138" y="97"/>
                    <a:pt x="136" y="100"/>
                    <a:pt x="134" y="103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4" y="105"/>
                    <a:pt x="135" y="106"/>
                    <a:pt x="135" y="107"/>
                  </a:cubicBezTo>
                  <a:cubicBezTo>
                    <a:pt x="137" y="110"/>
                    <a:pt x="140" y="114"/>
                    <a:pt x="142" y="117"/>
                  </a:cubicBezTo>
                  <a:cubicBezTo>
                    <a:pt x="146" y="122"/>
                    <a:pt x="149" y="127"/>
                    <a:pt x="153" y="132"/>
                  </a:cubicBezTo>
                  <a:cubicBezTo>
                    <a:pt x="155" y="134"/>
                    <a:pt x="157" y="137"/>
                    <a:pt x="159" y="139"/>
                  </a:cubicBezTo>
                  <a:cubicBezTo>
                    <a:pt x="162" y="143"/>
                    <a:pt x="165" y="147"/>
                    <a:pt x="168" y="150"/>
                  </a:cubicBezTo>
                  <a:cubicBezTo>
                    <a:pt x="170" y="153"/>
                    <a:pt x="172" y="156"/>
                    <a:pt x="173" y="159"/>
                  </a:cubicBezTo>
                  <a:cubicBezTo>
                    <a:pt x="174" y="159"/>
                    <a:pt x="174" y="160"/>
                    <a:pt x="175" y="160"/>
                  </a:cubicBezTo>
                  <a:cubicBezTo>
                    <a:pt x="175" y="161"/>
                    <a:pt x="175" y="161"/>
                    <a:pt x="175" y="162"/>
                  </a:cubicBezTo>
                  <a:cubicBezTo>
                    <a:pt x="176" y="163"/>
                    <a:pt x="177" y="164"/>
                    <a:pt x="178" y="164"/>
                  </a:cubicBezTo>
                  <a:cubicBezTo>
                    <a:pt x="179" y="165"/>
                    <a:pt x="181" y="166"/>
                    <a:pt x="183" y="166"/>
                  </a:cubicBezTo>
                  <a:cubicBezTo>
                    <a:pt x="183" y="166"/>
                    <a:pt x="184" y="166"/>
                    <a:pt x="185" y="167"/>
                  </a:cubicBezTo>
                  <a:cubicBezTo>
                    <a:pt x="188" y="167"/>
                    <a:pt x="192" y="168"/>
                    <a:pt x="195" y="168"/>
                  </a:cubicBezTo>
                  <a:cubicBezTo>
                    <a:pt x="200" y="169"/>
                    <a:pt x="204" y="171"/>
                    <a:pt x="208" y="174"/>
                  </a:cubicBezTo>
                  <a:cubicBezTo>
                    <a:pt x="211" y="177"/>
                    <a:pt x="214" y="180"/>
                    <a:pt x="217" y="184"/>
                  </a:cubicBezTo>
                  <a:cubicBezTo>
                    <a:pt x="218" y="185"/>
                    <a:pt x="219" y="187"/>
                    <a:pt x="220" y="188"/>
                  </a:cubicBezTo>
                  <a:cubicBezTo>
                    <a:pt x="223" y="190"/>
                    <a:pt x="224" y="193"/>
                    <a:pt x="225" y="196"/>
                  </a:cubicBezTo>
                  <a:cubicBezTo>
                    <a:pt x="227" y="200"/>
                    <a:pt x="228" y="204"/>
                    <a:pt x="228" y="209"/>
                  </a:cubicBezTo>
                  <a:cubicBezTo>
                    <a:pt x="228" y="212"/>
                    <a:pt x="228" y="215"/>
                    <a:pt x="228" y="218"/>
                  </a:cubicBezTo>
                  <a:cubicBezTo>
                    <a:pt x="228" y="219"/>
                    <a:pt x="228" y="221"/>
                    <a:pt x="228" y="223"/>
                  </a:cubicBezTo>
                  <a:cubicBezTo>
                    <a:pt x="228" y="224"/>
                    <a:pt x="228" y="226"/>
                    <a:pt x="227" y="228"/>
                  </a:cubicBezTo>
                  <a:cubicBezTo>
                    <a:pt x="227" y="230"/>
                    <a:pt x="227" y="231"/>
                    <a:pt x="226" y="233"/>
                  </a:cubicBezTo>
                  <a:cubicBezTo>
                    <a:pt x="224" y="237"/>
                    <a:pt x="223" y="241"/>
                    <a:pt x="221" y="245"/>
                  </a:cubicBezTo>
                  <a:cubicBezTo>
                    <a:pt x="219" y="249"/>
                    <a:pt x="217" y="252"/>
                    <a:pt x="214" y="255"/>
                  </a:cubicBezTo>
                  <a:cubicBezTo>
                    <a:pt x="213" y="256"/>
                    <a:pt x="212" y="258"/>
                    <a:pt x="211" y="259"/>
                  </a:cubicBezTo>
                  <a:cubicBezTo>
                    <a:pt x="209" y="261"/>
                    <a:pt x="207" y="263"/>
                    <a:pt x="205" y="266"/>
                  </a:cubicBezTo>
                  <a:cubicBezTo>
                    <a:pt x="204" y="268"/>
                    <a:pt x="203" y="269"/>
                    <a:pt x="201" y="270"/>
                  </a:cubicBezTo>
                  <a:cubicBezTo>
                    <a:pt x="198" y="273"/>
                    <a:pt x="193" y="274"/>
                    <a:pt x="189" y="275"/>
                  </a:cubicBezTo>
                  <a:cubicBezTo>
                    <a:pt x="188" y="275"/>
                    <a:pt x="187" y="276"/>
                    <a:pt x="186" y="276"/>
                  </a:cubicBezTo>
                  <a:cubicBezTo>
                    <a:pt x="183" y="277"/>
                    <a:pt x="180" y="277"/>
                    <a:pt x="177" y="277"/>
                  </a:cubicBezTo>
                  <a:cubicBezTo>
                    <a:pt x="173" y="277"/>
                    <a:pt x="169" y="277"/>
                    <a:pt x="164" y="277"/>
                  </a:cubicBezTo>
                  <a:cubicBezTo>
                    <a:pt x="162" y="277"/>
                    <a:pt x="159" y="276"/>
                    <a:pt x="156" y="276"/>
                  </a:cubicBezTo>
                  <a:cubicBezTo>
                    <a:pt x="154" y="276"/>
                    <a:pt x="151" y="275"/>
                    <a:pt x="149" y="274"/>
                  </a:cubicBezTo>
                  <a:cubicBezTo>
                    <a:pt x="147" y="273"/>
                    <a:pt x="144" y="272"/>
                    <a:pt x="143" y="270"/>
                  </a:cubicBezTo>
                  <a:cubicBezTo>
                    <a:pt x="140" y="268"/>
                    <a:pt x="137" y="266"/>
                    <a:pt x="135" y="265"/>
                  </a:cubicBezTo>
                  <a:cubicBezTo>
                    <a:pt x="131" y="262"/>
                    <a:pt x="128" y="258"/>
                    <a:pt x="126" y="254"/>
                  </a:cubicBezTo>
                  <a:cubicBezTo>
                    <a:pt x="125" y="252"/>
                    <a:pt x="124" y="250"/>
                    <a:pt x="122" y="248"/>
                  </a:cubicBezTo>
                  <a:cubicBezTo>
                    <a:pt x="121" y="245"/>
                    <a:pt x="120" y="242"/>
                    <a:pt x="120" y="238"/>
                  </a:cubicBezTo>
                  <a:cubicBezTo>
                    <a:pt x="120" y="236"/>
                    <a:pt x="120" y="235"/>
                    <a:pt x="119" y="233"/>
                  </a:cubicBezTo>
                  <a:cubicBezTo>
                    <a:pt x="119" y="233"/>
                    <a:pt x="119" y="232"/>
                    <a:pt x="119" y="231"/>
                  </a:cubicBezTo>
                  <a:cubicBezTo>
                    <a:pt x="119" y="227"/>
                    <a:pt x="119" y="223"/>
                    <a:pt x="120" y="218"/>
                  </a:cubicBezTo>
                  <a:cubicBezTo>
                    <a:pt x="120" y="217"/>
                    <a:pt x="120" y="216"/>
                    <a:pt x="120" y="214"/>
                  </a:cubicBezTo>
                  <a:cubicBezTo>
                    <a:pt x="120" y="214"/>
                    <a:pt x="120" y="214"/>
                    <a:pt x="120" y="213"/>
                  </a:cubicBezTo>
                  <a:close/>
                  <a:moveTo>
                    <a:pt x="188" y="191"/>
                  </a:moveTo>
                  <a:cubicBezTo>
                    <a:pt x="188" y="191"/>
                    <a:pt x="188" y="191"/>
                    <a:pt x="187" y="191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8" y="191"/>
                    <a:pt x="188" y="191"/>
                    <a:pt x="189" y="191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89" y="191"/>
                    <a:pt x="189" y="191"/>
                    <a:pt x="188" y="191"/>
                  </a:cubicBezTo>
                  <a:close/>
                  <a:moveTo>
                    <a:pt x="167" y="211"/>
                  </a:moveTo>
                  <a:cubicBezTo>
                    <a:pt x="167" y="215"/>
                    <a:pt x="167" y="219"/>
                    <a:pt x="169" y="223"/>
                  </a:cubicBezTo>
                  <a:cubicBezTo>
                    <a:pt x="171" y="228"/>
                    <a:pt x="175" y="232"/>
                    <a:pt x="181" y="233"/>
                  </a:cubicBezTo>
                  <a:cubicBezTo>
                    <a:pt x="181" y="233"/>
                    <a:pt x="182" y="233"/>
                    <a:pt x="182" y="233"/>
                  </a:cubicBezTo>
                  <a:cubicBezTo>
                    <a:pt x="184" y="230"/>
                    <a:pt x="186" y="227"/>
                    <a:pt x="186" y="224"/>
                  </a:cubicBezTo>
                  <a:cubicBezTo>
                    <a:pt x="187" y="221"/>
                    <a:pt x="186" y="217"/>
                    <a:pt x="185" y="214"/>
                  </a:cubicBezTo>
                  <a:cubicBezTo>
                    <a:pt x="185" y="213"/>
                    <a:pt x="184" y="211"/>
                    <a:pt x="183" y="210"/>
                  </a:cubicBezTo>
                  <a:cubicBezTo>
                    <a:pt x="182" y="209"/>
                    <a:pt x="180" y="207"/>
                    <a:pt x="178" y="206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6" y="206"/>
                    <a:pt x="175" y="206"/>
                    <a:pt x="174" y="206"/>
                  </a:cubicBezTo>
                  <a:cubicBezTo>
                    <a:pt x="172" y="206"/>
                    <a:pt x="170" y="206"/>
                    <a:pt x="168" y="208"/>
                  </a:cubicBezTo>
                  <a:cubicBezTo>
                    <a:pt x="167" y="209"/>
                    <a:pt x="167" y="209"/>
                    <a:pt x="167" y="210"/>
                  </a:cubicBezTo>
                  <a:cubicBezTo>
                    <a:pt x="167" y="211"/>
                    <a:pt x="167" y="211"/>
                    <a:pt x="167" y="211"/>
                  </a:cubicBezTo>
                  <a:close/>
                  <a:moveTo>
                    <a:pt x="36" y="145"/>
                  </a:moveTo>
                  <a:cubicBezTo>
                    <a:pt x="38" y="145"/>
                    <a:pt x="40" y="146"/>
                    <a:pt x="41" y="147"/>
                  </a:cubicBezTo>
                  <a:cubicBezTo>
                    <a:pt x="45" y="140"/>
                    <a:pt x="49" y="134"/>
                    <a:pt x="52" y="12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46" y="134"/>
                    <a:pt x="41" y="139"/>
                    <a:pt x="36" y="145"/>
                  </a:cubicBezTo>
                  <a:close/>
                  <a:moveTo>
                    <a:pt x="19" y="131"/>
                  </a:moveTo>
                  <a:cubicBezTo>
                    <a:pt x="22" y="125"/>
                    <a:pt x="25" y="120"/>
                    <a:pt x="29" y="115"/>
                  </a:cubicBezTo>
                  <a:cubicBezTo>
                    <a:pt x="28" y="114"/>
                    <a:pt x="28" y="114"/>
                    <a:pt x="27" y="113"/>
                  </a:cubicBezTo>
                  <a:cubicBezTo>
                    <a:pt x="27" y="114"/>
                    <a:pt x="27" y="114"/>
                    <a:pt x="26" y="115"/>
                  </a:cubicBezTo>
                  <a:cubicBezTo>
                    <a:pt x="23" y="118"/>
                    <a:pt x="21" y="121"/>
                    <a:pt x="18" y="123"/>
                  </a:cubicBezTo>
                  <a:cubicBezTo>
                    <a:pt x="17" y="124"/>
                    <a:pt x="16" y="125"/>
                    <a:pt x="14" y="125"/>
                  </a:cubicBezTo>
                  <a:cubicBezTo>
                    <a:pt x="16" y="127"/>
                    <a:pt x="17" y="129"/>
                    <a:pt x="19" y="131"/>
                  </a:cubicBezTo>
                  <a:close/>
                  <a:moveTo>
                    <a:pt x="25" y="137"/>
                  </a:moveTo>
                  <a:cubicBezTo>
                    <a:pt x="28" y="131"/>
                    <a:pt x="32" y="126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0" y="124"/>
                    <a:pt x="26" y="129"/>
                    <a:pt x="22" y="134"/>
                  </a:cubicBezTo>
                  <a:cubicBezTo>
                    <a:pt x="23" y="135"/>
                    <a:pt x="24" y="136"/>
                    <a:pt x="25" y="137"/>
                  </a:cubicBezTo>
                  <a:close/>
                  <a:moveTo>
                    <a:pt x="43" y="124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38" y="129"/>
                    <a:pt x="33" y="135"/>
                    <a:pt x="28" y="139"/>
                  </a:cubicBezTo>
                  <a:cubicBezTo>
                    <a:pt x="30" y="141"/>
                    <a:pt x="31" y="142"/>
                    <a:pt x="33" y="143"/>
                  </a:cubicBezTo>
                  <a:cubicBezTo>
                    <a:pt x="36" y="137"/>
                    <a:pt x="40" y="131"/>
                    <a:pt x="43" y="124"/>
                  </a:cubicBezTo>
                  <a:close/>
                  <a:moveTo>
                    <a:pt x="145" y="239"/>
                  </a:moveTo>
                  <a:cubicBezTo>
                    <a:pt x="140" y="242"/>
                    <a:pt x="136" y="246"/>
                    <a:pt x="133" y="251"/>
                  </a:cubicBezTo>
                  <a:cubicBezTo>
                    <a:pt x="133" y="251"/>
                    <a:pt x="133" y="251"/>
                    <a:pt x="133" y="252"/>
                  </a:cubicBezTo>
                  <a:cubicBezTo>
                    <a:pt x="138" y="249"/>
                    <a:pt x="143" y="246"/>
                    <a:pt x="147" y="242"/>
                  </a:cubicBezTo>
                  <a:cubicBezTo>
                    <a:pt x="146" y="241"/>
                    <a:pt x="146" y="240"/>
                    <a:pt x="145" y="239"/>
                  </a:cubicBezTo>
                  <a:close/>
                  <a:moveTo>
                    <a:pt x="199" y="221"/>
                  </a:moveTo>
                  <a:cubicBezTo>
                    <a:pt x="198" y="221"/>
                    <a:pt x="197" y="221"/>
                    <a:pt x="196" y="221"/>
                  </a:cubicBezTo>
                  <a:cubicBezTo>
                    <a:pt x="195" y="222"/>
                    <a:pt x="194" y="222"/>
                    <a:pt x="193" y="222"/>
                  </a:cubicBezTo>
                  <a:cubicBezTo>
                    <a:pt x="191" y="223"/>
                    <a:pt x="191" y="221"/>
                    <a:pt x="191" y="220"/>
                  </a:cubicBezTo>
                  <a:cubicBezTo>
                    <a:pt x="191" y="219"/>
                    <a:pt x="192" y="219"/>
                    <a:pt x="192" y="218"/>
                  </a:cubicBezTo>
                  <a:cubicBezTo>
                    <a:pt x="193" y="217"/>
                    <a:pt x="194" y="216"/>
                    <a:pt x="195" y="215"/>
                  </a:cubicBezTo>
                  <a:cubicBezTo>
                    <a:pt x="197" y="213"/>
                    <a:pt x="198" y="211"/>
                    <a:pt x="200" y="210"/>
                  </a:cubicBezTo>
                  <a:cubicBezTo>
                    <a:pt x="200" y="210"/>
                    <a:pt x="200" y="209"/>
                    <a:pt x="200" y="209"/>
                  </a:cubicBezTo>
                  <a:cubicBezTo>
                    <a:pt x="199" y="210"/>
                    <a:pt x="198" y="211"/>
                    <a:pt x="197" y="211"/>
                  </a:cubicBezTo>
                  <a:cubicBezTo>
                    <a:pt x="195" y="212"/>
                    <a:pt x="193" y="214"/>
                    <a:pt x="191" y="214"/>
                  </a:cubicBezTo>
                  <a:cubicBezTo>
                    <a:pt x="191" y="214"/>
                    <a:pt x="191" y="214"/>
                    <a:pt x="191" y="215"/>
                  </a:cubicBezTo>
                  <a:cubicBezTo>
                    <a:pt x="191" y="217"/>
                    <a:pt x="191" y="219"/>
                    <a:pt x="191" y="221"/>
                  </a:cubicBezTo>
                  <a:cubicBezTo>
                    <a:pt x="191" y="222"/>
                    <a:pt x="190" y="223"/>
                    <a:pt x="190" y="224"/>
                  </a:cubicBezTo>
                  <a:cubicBezTo>
                    <a:pt x="190" y="226"/>
                    <a:pt x="190" y="227"/>
                    <a:pt x="190" y="229"/>
                  </a:cubicBezTo>
                  <a:cubicBezTo>
                    <a:pt x="190" y="229"/>
                    <a:pt x="190" y="229"/>
                    <a:pt x="190" y="229"/>
                  </a:cubicBezTo>
                  <a:cubicBezTo>
                    <a:pt x="193" y="226"/>
                    <a:pt x="196" y="224"/>
                    <a:pt x="199" y="221"/>
                  </a:cubicBezTo>
                  <a:close/>
                  <a:moveTo>
                    <a:pt x="6" y="111"/>
                  </a:moveTo>
                  <a:cubicBezTo>
                    <a:pt x="7" y="113"/>
                    <a:pt x="8" y="115"/>
                    <a:pt x="9" y="117"/>
                  </a:cubicBezTo>
                  <a:cubicBezTo>
                    <a:pt x="9" y="116"/>
                    <a:pt x="10" y="116"/>
                    <a:pt x="10" y="115"/>
                  </a:cubicBezTo>
                  <a:cubicBezTo>
                    <a:pt x="12" y="110"/>
                    <a:pt x="14" y="105"/>
                    <a:pt x="17" y="101"/>
                  </a:cubicBezTo>
                  <a:cubicBezTo>
                    <a:pt x="17" y="101"/>
                    <a:pt x="17" y="100"/>
                    <a:pt x="17" y="100"/>
                  </a:cubicBezTo>
                  <a:cubicBezTo>
                    <a:pt x="17" y="100"/>
                    <a:pt x="17" y="99"/>
                    <a:pt x="17" y="99"/>
                  </a:cubicBezTo>
                  <a:cubicBezTo>
                    <a:pt x="13" y="103"/>
                    <a:pt x="10" y="107"/>
                    <a:pt x="6" y="111"/>
                  </a:cubicBezTo>
                  <a:close/>
                  <a:moveTo>
                    <a:pt x="143" y="231"/>
                  </a:moveTo>
                  <a:cubicBezTo>
                    <a:pt x="140" y="234"/>
                    <a:pt x="137" y="238"/>
                    <a:pt x="134" y="241"/>
                  </a:cubicBezTo>
                  <a:cubicBezTo>
                    <a:pt x="134" y="241"/>
                    <a:pt x="135" y="242"/>
                    <a:pt x="135" y="242"/>
                  </a:cubicBezTo>
                  <a:cubicBezTo>
                    <a:pt x="136" y="243"/>
                    <a:pt x="136" y="243"/>
                    <a:pt x="136" y="244"/>
                  </a:cubicBezTo>
                  <a:cubicBezTo>
                    <a:pt x="139" y="241"/>
                    <a:pt x="141" y="239"/>
                    <a:pt x="144" y="237"/>
                  </a:cubicBezTo>
                  <a:cubicBezTo>
                    <a:pt x="144" y="235"/>
                    <a:pt x="143" y="233"/>
                    <a:pt x="143" y="231"/>
                  </a:cubicBezTo>
                  <a:close/>
                  <a:moveTo>
                    <a:pt x="61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8" y="133"/>
                    <a:pt x="57" y="134"/>
                    <a:pt x="55" y="136"/>
                  </a:cubicBezTo>
                  <a:cubicBezTo>
                    <a:pt x="52" y="140"/>
                    <a:pt x="49" y="143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7" y="148"/>
                    <a:pt x="48" y="148"/>
                    <a:pt x="49" y="148"/>
                  </a:cubicBezTo>
                  <a:cubicBezTo>
                    <a:pt x="53" y="142"/>
                    <a:pt x="57" y="137"/>
                    <a:pt x="61" y="131"/>
                  </a:cubicBezTo>
                  <a:close/>
                  <a:moveTo>
                    <a:pt x="149" y="245"/>
                  </a:moveTo>
                  <a:cubicBezTo>
                    <a:pt x="146" y="248"/>
                    <a:pt x="140" y="255"/>
                    <a:pt x="138" y="257"/>
                  </a:cubicBezTo>
                  <a:cubicBezTo>
                    <a:pt x="139" y="258"/>
                    <a:pt x="139" y="258"/>
                    <a:pt x="139" y="257"/>
                  </a:cubicBezTo>
                  <a:cubicBezTo>
                    <a:pt x="141" y="256"/>
                    <a:pt x="142" y="255"/>
                    <a:pt x="144" y="254"/>
                  </a:cubicBezTo>
                  <a:cubicBezTo>
                    <a:pt x="146" y="252"/>
                    <a:pt x="149" y="250"/>
                    <a:pt x="152" y="248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1" y="247"/>
                    <a:pt x="150" y="246"/>
                    <a:pt x="149" y="245"/>
                  </a:cubicBezTo>
                  <a:close/>
                  <a:moveTo>
                    <a:pt x="63" y="131"/>
                  </a:moveTo>
                  <a:cubicBezTo>
                    <a:pt x="60" y="135"/>
                    <a:pt x="52" y="147"/>
                    <a:pt x="52" y="148"/>
                  </a:cubicBezTo>
                  <a:cubicBezTo>
                    <a:pt x="57" y="143"/>
                    <a:pt x="62" y="137"/>
                    <a:pt x="68" y="132"/>
                  </a:cubicBezTo>
                  <a:cubicBezTo>
                    <a:pt x="66" y="132"/>
                    <a:pt x="64" y="132"/>
                    <a:pt x="63" y="131"/>
                  </a:cubicBezTo>
                  <a:close/>
                  <a:moveTo>
                    <a:pt x="125" y="218"/>
                  </a:moveTo>
                  <a:cubicBezTo>
                    <a:pt x="125" y="218"/>
                    <a:pt x="125" y="218"/>
                    <a:pt x="125" y="218"/>
                  </a:cubicBezTo>
                  <a:cubicBezTo>
                    <a:pt x="126" y="218"/>
                    <a:pt x="126" y="217"/>
                    <a:pt x="126" y="217"/>
                  </a:cubicBezTo>
                  <a:cubicBezTo>
                    <a:pt x="130" y="214"/>
                    <a:pt x="134" y="212"/>
                    <a:pt x="138" y="209"/>
                  </a:cubicBezTo>
                  <a:cubicBezTo>
                    <a:pt x="139" y="209"/>
                    <a:pt x="139" y="208"/>
                    <a:pt x="139" y="208"/>
                  </a:cubicBezTo>
                  <a:cubicBezTo>
                    <a:pt x="138" y="207"/>
                    <a:pt x="138" y="205"/>
                    <a:pt x="138" y="204"/>
                  </a:cubicBezTo>
                  <a:cubicBezTo>
                    <a:pt x="138" y="204"/>
                    <a:pt x="138" y="203"/>
                    <a:pt x="138" y="203"/>
                  </a:cubicBezTo>
                  <a:cubicBezTo>
                    <a:pt x="133" y="208"/>
                    <a:pt x="129" y="213"/>
                    <a:pt x="125" y="218"/>
                  </a:cubicBezTo>
                  <a:close/>
                  <a:moveTo>
                    <a:pt x="105" y="50"/>
                  </a:moveTo>
                  <a:cubicBezTo>
                    <a:pt x="105" y="50"/>
                    <a:pt x="105" y="50"/>
                    <a:pt x="104" y="49"/>
                  </a:cubicBezTo>
                  <a:cubicBezTo>
                    <a:pt x="102" y="51"/>
                    <a:pt x="99" y="54"/>
                    <a:pt x="96" y="55"/>
                  </a:cubicBezTo>
                  <a:cubicBezTo>
                    <a:pt x="97" y="58"/>
                    <a:pt x="99" y="60"/>
                    <a:pt x="100" y="63"/>
                  </a:cubicBezTo>
                  <a:cubicBezTo>
                    <a:pt x="100" y="63"/>
                    <a:pt x="101" y="62"/>
                    <a:pt x="101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4" y="60"/>
                    <a:pt x="105" y="58"/>
                    <a:pt x="107" y="56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5" y="56"/>
                    <a:pt x="103" y="58"/>
                    <a:pt x="102" y="59"/>
                  </a:cubicBezTo>
                  <a:cubicBezTo>
                    <a:pt x="101" y="59"/>
                    <a:pt x="101" y="60"/>
                    <a:pt x="100" y="60"/>
                  </a:cubicBezTo>
                  <a:cubicBezTo>
                    <a:pt x="100" y="60"/>
                    <a:pt x="99" y="60"/>
                    <a:pt x="99" y="59"/>
                  </a:cubicBezTo>
                  <a:cubicBezTo>
                    <a:pt x="99" y="59"/>
                    <a:pt x="99" y="59"/>
                    <a:pt x="99" y="58"/>
                  </a:cubicBezTo>
                  <a:cubicBezTo>
                    <a:pt x="99" y="58"/>
                    <a:pt x="100" y="57"/>
                    <a:pt x="100" y="57"/>
                  </a:cubicBezTo>
                  <a:cubicBezTo>
                    <a:pt x="102" y="55"/>
                    <a:pt x="103" y="53"/>
                    <a:pt x="105" y="50"/>
                  </a:cubicBezTo>
                  <a:close/>
                  <a:moveTo>
                    <a:pt x="45" y="125"/>
                  </a:moveTo>
                  <a:cubicBezTo>
                    <a:pt x="44" y="127"/>
                    <a:pt x="36" y="141"/>
                    <a:pt x="36" y="142"/>
                  </a:cubicBezTo>
                  <a:cubicBezTo>
                    <a:pt x="40" y="137"/>
                    <a:pt x="45" y="132"/>
                    <a:pt x="49" y="127"/>
                  </a:cubicBezTo>
                  <a:cubicBezTo>
                    <a:pt x="48" y="126"/>
                    <a:pt x="46" y="126"/>
                    <a:pt x="45" y="125"/>
                  </a:cubicBezTo>
                  <a:close/>
                  <a:moveTo>
                    <a:pt x="28" y="136"/>
                  </a:moveTo>
                  <a:cubicBezTo>
                    <a:pt x="33" y="132"/>
                    <a:pt x="36" y="128"/>
                    <a:pt x="41" y="123"/>
                  </a:cubicBezTo>
                  <a:cubicBezTo>
                    <a:pt x="39" y="123"/>
                    <a:pt x="38" y="122"/>
                    <a:pt x="37" y="121"/>
                  </a:cubicBezTo>
                  <a:cubicBezTo>
                    <a:pt x="34" y="126"/>
                    <a:pt x="31" y="131"/>
                    <a:pt x="28" y="136"/>
                  </a:cubicBezTo>
                  <a:close/>
                  <a:moveTo>
                    <a:pt x="64" y="146"/>
                  </a:moveTo>
                  <a:cubicBezTo>
                    <a:pt x="64" y="146"/>
                    <a:pt x="64" y="146"/>
                    <a:pt x="64" y="146"/>
                  </a:cubicBezTo>
                  <a:cubicBezTo>
                    <a:pt x="69" y="141"/>
                    <a:pt x="74" y="136"/>
                    <a:pt x="79" y="131"/>
                  </a:cubicBezTo>
                  <a:cubicBezTo>
                    <a:pt x="77" y="132"/>
                    <a:pt x="76" y="132"/>
                    <a:pt x="74" y="132"/>
                  </a:cubicBezTo>
                  <a:cubicBezTo>
                    <a:pt x="74" y="132"/>
                    <a:pt x="73" y="132"/>
                    <a:pt x="73" y="133"/>
                  </a:cubicBezTo>
                  <a:cubicBezTo>
                    <a:pt x="70" y="136"/>
                    <a:pt x="68" y="140"/>
                    <a:pt x="65" y="143"/>
                  </a:cubicBezTo>
                  <a:cubicBezTo>
                    <a:pt x="65" y="144"/>
                    <a:pt x="64" y="145"/>
                    <a:pt x="64" y="146"/>
                  </a:cubicBezTo>
                  <a:close/>
                  <a:moveTo>
                    <a:pt x="19" y="102"/>
                  </a:moveTo>
                  <a:cubicBezTo>
                    <a:pt x="17" y="104"/>
                    <a:pt x="12" y="115"/>
                    <a:pt x="12" y="116"/>
                  </a:cubicBezTo>
                  <a:cubicBezTo>
                    <a:pt x="15" y="113"/>
                    <a:pt x="18" y="110"/>
                    <a:pt x="21" y="106"/>
                  </a:cubicBezTo>
                  <a:cubicBezTo>
                    <a:pt x="20" y="105"/>
                    <a:pt x="20" y="103"/>
                    <a:pt x="19" y="102"/>
                  </a:cubicBezTo>
                  <a:close/>
                  <a:moveTo>
                    <a:pt x="59" y="149"/>
                  </a:moveTo>
                  <a:cubicBezTo>
                    <a:pt x="63" y="143"/>
                    <a:pt x="67" y="138"/>
                    <a:pt x="70" y="132"/>
                  </a:cubicBezTo>
                  <a:cubicBezTo>
                    <a:pt x="65" y="137"/>
                    <a:pt x="60" y="143"/>
                    <a:pt x="55" y="149"/>
                  </a:cubicBezTo>
                  <a:cubicBezTo>
                    <a:pt x="56" y="149"/>
                    <a:pt x="58" y="149"/>
                    <a:pt x="59" y="149"/>
                  </a:cubicBezTo>
                  <a:close/>
                  <a:moveTo>
                    <a:pt x="64" y="149"/>
                  </a:moveTo>
                  <a:cubicBezTo>
                    <a:pt x="64" y="149"/>
                    <a:pt x="65" y="149"/>
                    <a:pt x="65" y="149"/>
                  </a:cubicBezTo>
                  <a:cubicBezTo>
                    <a:pt x="66" y="149"/>
                    <a:pt x="67" y="149"/>
                    <a:pt x="68" y="149"/>
                  </a:cubicBezTo>
                  <a:cubicBezTo>
                    <a:pt x="69" y="149"/>
                    <a:pt x="70" y="148"/>
                    <a:pt x="70" y="148"/>
                  </a:cubicBezTo>
                  <a:cubicBezTo>
                    <a:pt x="74" y="143"/>
                    <a:pt x="77" y="138"/>
                    <a:pt x="81" y="133"/>
                  </a:cubicBezTo>
                  <a:cubicBezTo>
                    <a:pt x="81" y="133"/>
                    <a:pt x="81" y="133"/>
                    <a:pt x="81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75" y="138"/>
                    <a:pt x="70" y="143"/>
                    <a:pt x="64" y="149"/>
                  </a:cubicBezTo>
                  <a:close/>
                  <a:moveTo>
                    <a:pt x="8" y="102"/>
                  </a:moveTo>
                  <a:cubicBezTo>
                    <a:pt x="8" y="102"/>
                    <a:pt x="8" y="102"/>
                    <a:pt x="8" y="102"/>
                  </a:cubicBezTo>
                  <a:cubicBezTo>
                    <a:pt x="10" y="99"/>
                    <a:pt x="12" y="96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1"/>
                    <a:pt x="12" y="90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0" y="91"/>
                    <a:pt x="9" y="93"/>
                    <a:pt x="8" y="95"/>
                  </a:cubicBezTo>
                  <a:cubicBezTo>
                    <a:pt x="8" y="95"/>
                    <a:pt x="7" y="96"/>
                    <a:pt x="7" y="96"/>
                  </a:cubicBezTo>
                  <a:cubicBezTo>
                    <a:pt x="7" y="98"/>
                    <a:pt x="7" y="100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lose/>
                  <a:moveTo>
                    <a:pt x="49" y="77"/>
                  </a:move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8" y="74"/>
                    <a:pt x="47" y="71"/>
                    <a:pt x="45" y="69"/>
                  </a:cubicBezTo>
                  <a:cubicBezTo>
                    <a:pt x="44" y="66"/>
                    <a:pt x="42" y="63"/>
                    <a:pt x="40" y="60"/>
                  </a:cubicBezTo>
                  <a:cubicBezTo>
                    <a:pt x="38" y="54"/>
                    <a:pt x="35" y="49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2" y="44"/>
                    <a:pt x="32" y="45"/>
                    <a:pt x="33" y="47"/>
                  </a:cubicBezTo>
                  <a:cubicBezTo>
                    <a:pt x="35" y="51"/>
                    <a:pt x="37" y="55"/>
                    <a:pt x="39" y="60"/>
                  </a:cubicBezTo>
                  <a:cubicBezTo>
                    <a:pt x="40" y="63"/>
                    <a:pt x="42" y="66"/>
                    <a:pt x="44" y="69"/>
                  </a:cubicBezTo>
                  <a:cubicBezTo>
                    <a:pt x="45" y="71"/>
                    <a:pt x="46" y="73"/>
                    <a:pt x="48" y="75"/>
                  </a:cubicBezTo>
                  <a:cubicBezTo>
                    <a:pt x="48" y="76"/>
                    <a:pt x="49" y="76"/>
                    <a:pt x="49" y="77"/>
                  </a:cubicBezTo>
                  <a:close/>
                  <a:moveTo>
                    <a:pt x="201" y="256"/>
                  </a:moveTo>
                  <a:cubicBezTo>
                    <a:pt x="199" y="256"/>
                    <a:pt x="199" y="256"/>
                    <a:pt x="198" y="257"/>
                  </a:cubicBezTo>
                  <a:cubicBezTo>
                    <a:pt x="195" y="260"/>
                    <a:pt x="192" y="263"/>
                    <a:pt x="189" y="267"/>
                  </a:cubicBezTo>
                  <a:cubicBezTo>
                    <a:pt x="189" y="267"/>
                    <a:pt x="189" y="267"/>
                    <a:pt x="188" y="268"/>
                  </a:cubicBezTo>
                  <a:cubicBezTo>
                    <a:pt x="190" y="267"/>
                    <a:pt x="192" y="267"/>
                    <a:pt x="193" y="267"/>
                  </a:cubicBezTo>
                  <a:cubicBezTo>
                    <a:pt x="194" y="267"/>
                    <a:pt x="195" y="266"/>
                    <a:pt x="195" y="265"/>
                  </a:cubicBezTo>
                  <a:cubicBezTo>
                    <a:pt x="197" y="262"/>
                    <a:pt x="199" y="259"/>
                    <a:pt x="200" y="256"/>
                  </a:cubicBezTo>
                  <a:cubicBezTo>
                    <a:pt x="200" y="256"/>
                    <a:pt x="200" y="256"/>
                    <a:pt x="201" y="256"/>
                  </a:cubicBezTo>
                  <a:close/>
                  <a:moveTo>
                    <a:pt x="128" y="237"/>
                  </a:moveTo>
                  <a:cubicBezTo>
                    <a:pt x="128" y="237"/>
                    <a:pt x="128" y="237"/>
                    <a:pt x="128" y="237"/>
                  </a:cubicBezTo>
                  <a:cubicBezTo>
                    <a:pt x="133" y="234"/>
                    <a:pt x="137" y="230"/>
                    <a:pt x="142" y="227"/>
                  </a:cubicBezTo>
                  <a:cubicBezTo>
                    <a:pt x="142" y="225"/>
                    <a:pt x="142" y="224"/>
                    <a:pt x="141" y="222"/>
                  </a:cubicBezTo>
                  <a:cubicBezTo>
                    <a:pt x="137" y="227"/>
                    <a:pt x="132" y="232"/>
                    <a:pt x="128" y="237"/>
                  </a:cubicBezTo>
                  <a:close/>
                  <a:moveTo>
                    <a:pt x="88" y="136"/>
                  </a:moveTo>
                  <a:cubicBezTo>
                    <a:pt x="83" y="139"/>
                    <a:pt x="79" y="143"/>
                    <a:pt x="75" y="147"/>
                  </a:cubicBezTo>
                  <a:cubicBezTo>
                    <a:pt x="76" y="147"/>
                    <a:pt x="77" y="147"/>
                    <a:pt x="78" y="146"/>
                  </a:cubicBezTo>
                  <a:cubicBezTo>
                    <a:pt x="79" y="146"/>
                    <a:pt x="80" y="146"/>
                    <a:pt x="81" y="147"/>
                  </a:cubicBezTo>
                  <a:cubicBezTo>
                    <a:pt x="83" y="143"/>
                    <a:pt x="86" y="140"/>
                    <a:pt x="89" y="137"/>
                  </a:cubicBezTo>
                  <a:cubicBezTo>
                    <a:pt x="88" y="136"/>
                    <a:pt x="88" y="136"/>
                    <a:pt x="88" y="136"/>
                  </a:cubicBezTo>
                  <a:close/>
                  <a:moveTo>
                    <a:pt x="105" y="159"/>
                  </a:moveTo>
                  <a:cubicBezTo>
                    <a:pt x="102" y="161"/>
                    <a:pt x="99" y="163"/>
                    <a:pt x="96" y="165"/>
                  </a:cubicBezTo>
                  <a:cubicBezTo>
                    <a:pt x="97" y="167"/>
                    <a:pt x="98" y="168"/>
                    <a:pt x="99" y="169"/>
                  </a:cubicBezTo>
                  <a:cubicBezTo>
                    <a:pt x="101" y="166"/>
                    <a:pt x="104" y="163"/>
                    <a:pt x="106" y="161"/>
                  </a:cubicBezTo>
                  <a:cubicBezTo>
                    <a:pt x="106" y="160"/>
                    <a:pt x="106" y="160"/>
                    <a:pt x="105" y="159"/>
                  </a:cubicBezTo>
                  <a:close/>
                  <a:moveTo>
                    <a:pt x="140" y="218"/>
                  </a:moveTo>
                  <a:cubicBezTo>
                    <a:pt x="140" y="216"/>
                    <a:pt x="139" y="215"/>
                    <a:pt x="139" y="213"/>
                  </a:cubicBezTo>
                  <a:cubicBezTo>
                    <a:pt x="135" y="218"/>
                    <a:pt x="131" y="222"/>
                    <a:pt x="127" y="227"/>
                  </a:cubicBezTo>
                  <a:cubicBezTo>
                    <a:pt x="132" y="224"/>
                    <a:pt x="136" y="221"/>
                    <a:pt x="140" y="218"/>
                  </a:cubicBezTo>
                  <a:close/>
                  <a:moveTo>
                    <a:pt x="136" y="196"/>
                  </a:moveTo>
                  <a:cubicBezTo>
                    <a:pt x="135" y="196"/>
                    <a:pt x="135" y="196"/>
                    <a:pt x="135" y="196"/>
                  </a:cubicBezTo>
                  <a:cubicBezTo>
                    <a:pt x="132" y="199"/>
                    <a:pt x="129" y="203"/>
                    <a:pt x="126" y="206"/>
                  </a:cubicBezTo>
                  <a:cubicBezTo>
                    <a:pt x="126" y="207"/>
                    <a:pt x="125" y="207"/>
                    <a:pt x="125" y="208"/>
                  </a:cubicBezTo>
                  <a:cubicBezTo>
                    <a:pt x="125" y="208"/>
                    <a:pt x="125" y="208"/>
                    <a:pt x="125" y="208"/>
                  </a:cubicBezTo>
                  <a:cubicBezTo>
                    <a:pt x="129" y="205"/>
                    <a:pt x="133" y="203"/>
                    <a:pt x="137" y="200"/>
                  </a:cubicBezTo>
                  <a:cubicBezTo>
                    <a:pt x="137" y="199"/>
                    <a:pt x="137" y="199"/>
                    <a:pt x="137" y="198"/>
                  </a:cubicBezTo>
                  <a:cubicBezTo>
                    <a:pt x="137" y="197"/>
                    <a:pt x="136" y="196"/>
                    <a:pt x="136" y="196"/>
                  </a:cubicBezTo>
                  <a:close/>
                  <a:moveTo>
                    <a:pt x="127" y="235"/>
                  </a:moveTo>
                  <a:cubicBezTo>
                    <a:pt x="131" y="230"/>
                    <a:pt x="135" y="226"/>
                    <a:pt x="139" y="222"/>
                  </a:cubicBezTo>
                  <a:cubicBezTo>
                    <a:pt x="134" y="224"/>
                    <a:pt x="130" y="227"/>
                    <a:pt x="126" y="231"/>
                  </a:cubicBezTo>
                  <a:cubicBezTo>
                    <a:pt x="126" y="232"/>
                    <a:pt x="126" y="234"/>
                    <a:pt x="127" y="235"/>
                  </a:cubicBezTo>
                  <a:close/>
                  <a:moveTo>
                    <a:pt x="183" y="259"/>
                  </a:moveTo>
                  <a:cubicBezTo>
                    <a:pt x="182" y="258"/>
                    <a:pt x="181" y="259"/>
                    <a:pt x="181" y="259"/>
                  </a:cubicBezTo>
                  <a:cubicBezTo>
                    <a:pt x="178" y="262"/>
                    <a:pt x="174" y="266"/>
                    <a:pt x="171" y="269"/>
                  </a:cubicBezTo>
                  <a:cubicBezTo>
                    <a:pt x="171" y="269"/>
                    <a:pt x="171" y="269"/>
                    <a:pt x="171" y="270"/>
                  </a:cubicBezTo>
                  <a:cubicBezTo>
                    <a:pt x="173" y="270"/>
                    <a:pt x="174" y="269"/>
                    <a:pt x="176" y="269"/>
                  </a:cubicBezTo>
                  <a:cubicBezTo>
                    <a:pt x="176" y="269"/>
                    <a:pt x="176" y="269"/>
                    <a:pt x="176" y="269"/>
                  </a:cubicBezTo>
                  <a:cubicBezTo>
                    <a:pt x="178" y="266"/>
                    <a:pt x="180" y="263"/>
                    <a:pt x="182" y="260"/>
                  </a:cubicBezTo>
                  <a:cubicBezTo>
                    <a:pt x="182" y="259"/>
                    <a:pt x="183" y="259"/>
                    <a:pt x="183" y="259"/>
                  </a:cubicBezTo>
                  <a:close/>
                  <a:moveTo>
                    <a:pt x="58" y="130"/>
                  </a:moveTo>
                  <a:cubicBezTo>
                    <a:pt x="56" y="130"/>
                    <a:pt x="55" y="129"/>
                    <a:pt x="54" y="129"/>
                  </a:cubicBezTo>
                  <a:cubicBezTo>
                    <a:pt x="51" y="134"/>
                    <a:pt x="48" y="138"/>
                    <a:pt x="46" y="143"/>
                  </a:cubicBezTo>
                  <a:cubicBezTo>
                    <a:pt x="50" y="139"/>
                    <a:pt x="54" y="135"/>
                    <a:pt x="58" y="130"/>
                  </a:cubicBezTo>
                  <a:close/>
                  <a:moveTo>
                    <a:pt x="137" y="213"/>
                  </a:moveTo>
                  <a:cubicBezTo>
                    <a:pt x="137" y="213"/>
                    <a:pt x="137" y="213"/>
                    <a:pt x="137" y="213"/>
                  </a:cubicBezTo>
                  <a:cubicBezTo>
                    <a:pt x="133" y="215"/>
                    <a:pt x="129" y="218"/>
                    <a:pt x="125" y="221"/>
                  </a:cubicBezTo>
                  <a:cubicBezTo>
                    <a:pt x="125" y="222"/>
                    <a:pt x="125" y="225"/>
                    <a:pt x="125" y="226"/>
                  </a:cubicBezTo>
                  <a:cubicBezTo>
                    <a:pt x="129" y="221"/>
                    <a:pt x="133" y="217"/>
                    <a:pt x="137" y="213"/>
                  </a:cubicBezTo>
                  <a:close/>
                  <a:moveTo>
                    <a:pt x="130" y="187"/>
                  </a:moveTo>
                  <a:cubicBezTo>
                    <a:pt x="126" y="190"/>
                    <a:pt x="122" y="193"/>
                    <a:pt x="119" y="196"/>
                  </a:cubicBezTo>
                  <a:cubicBezTo>
                    <a:pt x="120" y="197"/>
                    <a:pt x="121" y="198"/>
                    <a:pt x="122" y="199"/>
                  </a:cubicBezTo>
                  <a:cubicBezTo>
                    <a:pt x="123" y="197"/>
                    <a:pt x="124" y="195"/>
                    <a:pt x="126" y="194"/>
                  </a:cubicBezTo>
                  <a:cubicBezTo>
                    <a:pt x="127" y="192"/>
                    <a:pt x="129" y="190"/>
                    <a:pt x="130" y="188"/>
                  </a:cubicBezTo>
                  <a:cubicBezTo>
                    <a:pt x="130" y="188"/>
                    <a:pt x="130" y="188"/>
                    <a:pt x="130" y="187"/>
                  </a:cubicBezTo>
                  <a:close/>
                  <a:moveTo>
                    <a:pt x="171" y="257"/>
                  </a:moveTo>
                  <a:cubicBezTo>
                    <a:pt x="170" y="257"/>
                    <a:pt x="169" y="257"/>
                    <a:pt x="169" y="257"/>
                  </a:cubicBezTo>
                  <a:cubicBezTo>
                    <a:pt x="168" y="256"/>
                    <a:pt x="167" y="257"/>
                    <a:pt x="167" y="257"/>
                  </a:cubicBezTo>
                  <a:cubicBezTo>
                    <a:pt x="164" y="261"/>
                    <a:pt x="162" y="264"/>
                    <a:pt x="159" y="268"/>
                  </a:cubicBezTo>
                  <a:cubicBezTo>
                    <a:pt x="159" y="268"/>
                    <a:pt x="159" y="268"/>
                    <a:pt x="159" y="269"/>
                  </a:cubicBezTo>
                  <a:cubicBezTo>
                    <a:pt x="160" y="268"/>
                    <a:pt x="169" y="260"/>
                    <a:pt x="171" y="257"/>
                  </a:cubicBezTo>
                  <a:close/>
                  <a:moveTo>
                    <a:pt x="97" y="146"/>
                  </a:moveTo>
                  <a:cubicBezTo>
                    <a:pt x="93" y="148"/>
                    <a:pt x="90" y="151"/>
                    <a:pt x="87" y="154"/>
                  </a:cubicBezTo>
                  <a:cubicBezTo>
                    <a:pt x="88" y="155"/>
                    <a:pt x="89" y="156"/>
                    <a:pt x="90" y="157"/>
                  </a:cubicBezTo>
                  <a:cubicBezTo>
                    <a:pt x="92" y="153"/>
                    <a:pt x="95" y="150"/>
                    <a:pt x="97" y="147"/>
                  </a:cubicBezTo>
                  <a:cubicBezTo>
                    <a:pt x="97" y="147"/>
                    <a:pt x="97" y="146"/>
                    <a:pt x="97" y="146"/>
                  </a:cubicBezTo>
                  <a:close/>
                  <a:moveTo>
                    <a:pt x="125" y="183"/>
                  </a:moveTo>
                  <a:cubicBezTo>
                    <a:pt x="125" y="182"/>
                    <a:pt x="125" y="182"/>
                    <a:pt x="125" y="182"/>
                  </a:cubicBezTo>
                  <a:cubicBezTo>
                    <a:pt x="124" y="183"/>
                    <a:pt x="115" y="189"/>
                    <a:pt x="114" y="190"/>
                  </a:cubicBezTo>
                  <a:cubicBezTo>
                    <a:pt x="115" y="191"/>
                    <a:pt x="116" y="192"/>
                    <a:pt x="117" y="193"/>
                  </a:cubicBezTo>
                  <a:cubicBezTo>
                    <a:pt x="119" y="189"/>
                    <a:pt x="122" y="186"/>
                    <a:pt x="125" y="183"/>
                  </a:cubicBezTo>
                  <a:close/>
                  <a:moveTo>
                    <a:pt x="14" y="124"/>
                  </a:moveTo>
                  <a:cubicBezTo>
                    <a:pt x="14" y="123"/>
                    <a:pt x="14" y="122"/>
                    <a:pt x="14" y="121"/>
                  </a:cubicBezTo>
                  <a:cubicBezTo>
                    <a:pt x="16" y="117"/>
                    <a:pt x="19" y="114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0" y="110"/>
                    <a:pt x="20" y="111"/>
                  </a:cubicBezTo>
                  <a:cubicBezTo>
                    <a:pt x="18" y="113"/>
                    <a:pt x="16" y="115"/>
                    <a:pt x="14" y="117"/>
                  </a:cubicBezTo>
                  <a:cubicBezTo>
                    <a:pt x="13" y="118"/>
                    <a:pt x="12" y="119"/>
                    <a:pt x="10" y="119"/>
                  </a:cubicBezTo>
                  <a:cubicBezTo>
                    <a:pt x="11" y="121"/>
                    <a:pt x="12" y="122"/>
                    <a:pt x="14" y="124"/>
                  </a:cubicBezTo>
                  <a:close/>
                  <a:moveTo>
                    <a:pt x="129" y="243"/>
                  </a:moveTo>
                  <a:cubicBezTo>
                    <a:pt x="129" y="243"/>
                    <a:pt x="129" y="243"/>
                    <a:pt x="130" y="243"/>
                  </a:cubicBezTo>
                  <a:cubicBezTo>
                    <a:pt x="133" y="239"/>
                    <a:pt x="137" y="235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36" y="234"/>
                    <a:pt x="132" y="237"/>
                    <a:pt x="128" y="240"/>
                  </a:cubicBezTo>
                  <a:cubicBezTo>
                    <a:pt x="128" y="241"/>
                    <a:pt x="128" y="242"/>
                    <a:pt x="129" y="243"/>
                  </a:cubicBezTo>
                  <a:close/>
                  <a:moveTo>
                    <a:pt x="198" y="264"/>
                  </a:moveTo>
                  <a:cubicBezTo>
                    <a:pt x="201" y="264"/>
                    <a:pt x="210" y="254"/>
                    <a:pt x="211" y="251"/>
                  </a:cubicBezTo>
                  <a:cubicBezTo>
                    <a:pt x="209" y="252"/>
                    <a:pt x="200" y="261"/>
                    <a:pt x="198" y="264"/>
                  </a:cubicBezTo>
                  <a:close/>
                  <a:moveTo>
                    <a:pt x="112" y="187"/>
                  </a:moveTo>
                  <a:cubicBezTo>
                    <a:pt x="115" y="184"/>
                    <a:pt x="118" y="181"/>
                    <a:pt x="120" y="177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16" y="179"/>
                    <a:pt x="113" y="182"/>
                    <a:pt x="110" y="184"/>
                  </a:cubicBezTo>
                  <a:cubicBezTo>
                    <a:pt x="110" y="185"/>
                    <a:pt x="111" y="186"/>
                    <a:pt x="112" y="187"/>
                  </a:cubicBezTo>
                  <a:close/>
                  <a:moveTo>
                    <a:pt x="156" y="268"/>
                  </a:moveTo>
                  <a:cubicBezTo>
                    <a:pt x="159" y="264"/>
                    <a:pt x="162" y="260"/>
                    <a:pt x="165" y="256"/>
                  </a:cubicBezTo>
                  <a:cubicBezTo>
                    <a:pt x="165" y="256"/>
                    <a:pt x="165" y="256"/>
                    <a:pt x="165" y="256"/>
                  </a:cubicBezTo>
                  <a:cubicBezTo>
                    <a:pt x="165" y="256"/>
                    <a:pt x="165" y="256"/>
                    <a:pt x="165" y="256"/>
                  </a:cubicBezTo>
                  <a:cubicBezTo>
                    <a:pt x="161" y="259"/>
                    <a:pt x="157" y="263"/>
                    <a:pt x="153" y="266"/>
                  </a:cubicBezTo>
                  <a:cubicBezTo>
                    <a:pt x="154" y="267"/>
                    <a:pt x="155" y="267"/>
                    <a:pt x="156" y="268"/>
                  </a:cubicBezTo>
                  <a:close/>
                  <a:moveTo>
                    <a:pt x="179" y="258"/>
                  </a:moveTo>
                  <a:cubicBezTo>
                    <a:pt x="178" y="258"/>
                    <a:pt x="177" y="258"/>
                    <a:pt x="176" y="258"/>
                  </a:cubicBezTo>
                  <a:cubicBezTo>
                    <a:pt x="176" y="258"/>
                    <a:pt x="175" y="258"/>
                    <a:pt x="175" y="259"/>
                  </a:cubicBezTo>
                  <a:cubicBezTo>
                    <a:pt x="172" y="262"/>
                    <a:pt x="170" y="266"/>
                    <a:pt x="167" y="270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71" y="267"/>
                    <a:pt x="175" y="262"/>
                    <a:pt x="179" y="258"/>
                  </a:cubicBezTo>
                  <a:close/>
                  <a:moveTo>
                    <a:pt x="196" y="202"/>
                  </a:moveTo>
                  <a:cubicBezTo>
                    <a:pt x="196" y="202"/>
                    <a:pt x="196" y="202"/>
                    <a:pt x="196" y="202"/>
                  </a:cubicBezTo>
                  <a:cubicBezTo>
                    <a:pt x="193" y="203"/>
                    <a:pt x="191" y="205"/>
                    <a:pt x="188" y="206"/>
                  </a:cubicBezTo>
                  <a:cubicBezTo>
                    <a:pt x="189" y="208"/>
                    <a:pt x="190" y="209"/>
                    <a:pt x="190" y="211"/>
                  </a:cubicBezTo>
                  <a:cubicBezTo>
                    <a:pt x="192" y="208"/>
                    <a:pt x="194" y="205"/>
                    <a:pt x="196" y="202"/>
                  </a:cubicBezTo>
                  <a:close/>
                  <a:moveTo>
                    <a:pt x="24" y="110"/>
                  </a:moveTo>
                  <a:cubicBezTo>
                    <a:pt x="22" y="112"/>
                    <a:pt x="17" y="121"/>
                    <a:pt x="17" y="122"/>
                  </a:cubicBezTo>
                  <a:cubicBezTo>
                    <a:pt x="20" y="119"/>
                    <a:pt x="23" y="115"/>
                    <a:pt x="26" y="112"/>
                  </a:cubicBezTo>
                  <a:cubicBezTo>
                    <a:pt x="25" y="111"/>
                    <a:pt x="25" y="111"/>
                    <a:pt x="24" y="110"/>
                  </a:cubicBezTo>
                  <a:close/>
                  <a:moveTo>
                    <a:pt x="202" y="211"/>
                  </a:moveTo>
                  <a:cubicBezTo>
                    <a:pt x="201" y="211"/>
                    <a:pt x="201" y="211"/>
                    <a:pt x="201" y="211"/>
                  </a:cubicBezTo>
                  <a:cubicBezTo>
                    <a:pt x="199" y="214"/>
                    <a:pt x="196" y="217"/>
                    <a:pt x="193" y="220"/>
                  </a:cubicBezTo>
                  <a:cubicBezTo>
                    <a:pt x="194" y="220"/>
                    <a:pt x="194" y="220"/>
                    <a:pt x="194" y="220"/>
                  </a:cubicBezTo>
                  <a:cubicBezTo>
                    <a:pt x="196" y="220"/>
                    <a:pt x="199" y="218"/>
                    <a:pt x="201" y="217"/>
                  </a:cubicBezTo>
                  <a:cubicBezTo>
                    <a:pt x="201" y="217"/>
                    <a:pt x="201" y="217"/>
                    <a:pt x="201" y="217"/>
                  </a:cubicBezTo>
                  <a:cubicBezTo>
                    <a:pt x="201" y="215"/>
                    <a:pt x="201" y="213"/>
                    <a:pt x="202" y="211"/>
                  </a:cubicBezTo>
                  <a:close/>
                  <a:moveTo>
                    <a:pt x="110" y="166"/>
                  </a:moveTo>
                  <a:cubicBezTo>
                    <a:pt x="107" y="168"/>
                    <a:pt x="104" y="170"/>
                    <a:pt x="101" y="172"/>
                  </a:cubicBezTo>
                  <a:cubicBezTo>
                    <a:pt x="102" y="173"/>
                    <a:pt x="102" y="173"/>
                    <a:pt x="102" y="174"/>
                  </a:cubicBezTo>
                  <a:cubicBezTo>
                    <a:pt x="103" y="174"/>
                    <a:pt x="103" y="175"/>
                    <a:pt x="103" y="175"/>
                  </a:cubicBezTo>
                  <a:cubicBezTo>
                    <a:pt x="106" y="172"/>
                    <a:pt x="108" y="170"/>
                    <a:pt x="111" y="167"/>
                  </a:cubicBezTo>
                  <a:cubicBezTo>
                    <a:pt x="111" y="166"/>
                    <a:pt x="111" y="166"/>
                    <a:pt x="110" y="166"/>
                  </a:cubicBezTo>
                  <a:close/>
                  <a:moveTo>
                    <a:pt x="186" y="204"/>
                  </a:moveTo>
                  <a:cubicBezTo>
                    <a:pt x="186" y="204"/>
                    <a:pt x="186" y="204"/>
                    <a:pt x="186" y="205"/>
                  </a:cubicBezTo>
                  <a:cubicBezTo>
                    <a:pt x="188" y="204"/>
                    <a:pt x="189" y="203"/>
                    <a:pt x="191" y="202"/>
                  </a:cubicBezTo>
                  <a:cubicBezTo>
                    <a:pt x="193" y="201"/>
                    <a:pt x="194" y="201"/>
                    <a:pt x="196" y="200"/>
                  </a:cubicBezTo>
                  <a:cubicBezTo>
                    <a:pt x="194" y="199"/>
                    <a:pt x="193" y="198"/>
                    <a:pt x="191" y="197"/>
                  </a:cubicBezTo>
                  <a:cubicBezTo>
                    <a:pt x="189" y="200"/>
                    <a:pt x="188" y="202"/>
                    <a:pt x="186" y="204"/>
                  </a:cubicBezTo>
                  <a:close/>
                  <a:moveTo>
                    <a:pt x="141" y="259"/>
                  </a:moveTo>
                  <a:cubicBezTo>
                    <a:pt x="142" y="260"/>
                    <a:pt x="143" y="260"/>
                    <a:pt x="144" y="261"/>
                  </a:cubicBezTo>
                  <a:cubicBezTo>
                    <a:pt x="145" y="260"/>
                    <a:pt x="151" y="252"/>
                    <a:pt x="152" y="251"/>
                  </a:cubicBezTo>
                  <a:cubicBezTo>
                    <a:pt x="148" y="254"/>
                    <a:pt x="144" y="256"/>
                    <a:pt x="141" y="259"/>
                  </a:cubicBezTo>
                  <a:close/>
                  <a:moveTo>
                    <a:pt x="126" y="241"/>
                  </a:moveTo>
                  <a:cubicBezTo>
                    <a:pt x="126" y="241"/>
                    <a:pt x="126" y="241"/>
                    <a:pt x="125" y="241"/>
                  </a:cubicBezTo>
                  <a:cubicBezTo>
                    <a:pt x="125" y="241"/>
                    <a:pt x="124" y="241"/>
                    <a:pt x="124" y="241"/>
                  </a:cubicBezTo>
                  <a:cubicBezTo>
                    <a:pt x="123" y="240"/>
                    <a:pt x="124" y="239"/>
                    <a:pt x="124" y="239"/>
                  </a:cubicBezTo>
                  <a:cubicBezTo>
                    <a:pt x="124" y="238"/>
                    <a:pt x="124" y="238"/>
                    <a:pt x="125" y="238"/>
                  </a:cubicBezTo>
                  <a:cubicBezTo>
                    <a:pt x="125" y="237"/>
                    <a:pt x="125" y="237"/>
                    <a:pt x="125" y="237"/>
                  </a:cubicBezTo>
                  <a:cubicBezTo>
                    <a:pt x="124" y="235"/>
                    <a:pt x="124" y="234"/>
                    <a:pt x="124" y="232"/>
                  </a:cubicBezTo>
                  <a:cubicBezTo>
                    <a:pt x="123" y="232"/>
                    <a:pt x="123" y="232"/>
                    <a:pt x="123" y="232"/>
                  </a:cubicBezTo>
                  <a:cubicBezTo>
                    <a:pt x="122" y="232"/>
                    <a:pt x="122" y="232"/>
                    <a:pt x="122" y="233"/>
                  </a:cubicBezTo>
                  <a:cubicBezTo>
                    <a:pt x="122" y="235"/>
                    <a:pt x="123" y="237"/>
                    <a:pt x="123" y="239"/>
                  </a:cubicBezTo>
                  <a:cubicBezTo>
                    <a:pt x="123" y="240"/>
                    <a:pt x="124" y="242"/>
                    <a:pt x="124" y="243"/>
                  </a:cubicBezTo>
                  <a:cubicBezTo>
                    <a:pt x="125" y="244"/>
                    <a:pt x="126" y="245"/>
                    <a:pt x="126" y="247"/>
                  </a:cubicBezTo>
                  <a:cubicBezTo>
                    <a:pt x="127" y="246"/>
                    <a:pt x="127" y="245"/>
                    <a:pt x="127" y="245"/>
                  </a:cubicBezTo>
                  <a:cubicBezTo>
                    <a:pt x="127" y="244"/>
                    <a:pt x="126" y="242"/>
                    <a:pt x="126" y="241"/>
                  </a:cubicBezTo>
                  <a:close/>
                  <a:moveTo>
                    <a:pt x="85" y="151"/>
                  </a:moveTo>
                  <a:cubicBezTo>
                    <a:pt x="85" y="151"/>
                    <a:pt x="85" y="150"/>
                    <a:pt x="85" y="150"/>
                  </a:cubicBezTo>
                  <a:cubicBezTo>
                    <a:pt x="87" y="148"/>
                    <a:pt x="89" y="146"/>
                    <a:pt x="91" y="143"/>
                  </a:cubicBezTo>
                  <a:cubicBezTo>
                    <a:pt x="92" y="143"/>
                    <a:pt x="92" y="142"/>
                    <a:pt x="93" y="141"/>
                  </a:cubicBezTo>
                  <a:cubicBezTo>
                    <a:pt x="93" y="141"/>
                    <a:pt x="94" y="140"/>
                    <a:pt x="93" y="140"/>
                  </a:cubicBezTo>
                  <a:cubicBezTo>
                    <a:pt x="91" y="141"/>
                    <a:pt x="84" y="147"/>
                    <a:pt x="83" y="148"/>
                  </a:cubicBezTo>
                  <a:cubicBezTo>
                    <a:pt x="84" y="149"/>
                    <a:pt x="84" y="150"/>
                    <a:pt x="85" y="151"/>
                  </a:cubicBezTo>
                  <a:close/>
                  <a:moveTo>
                    <a:pt x="181" y="269"/>
                  </a:moveTo>
                  <a:cubicBezTo>
                    <a:pt x="181" y="269"/>
                    <a:pt x="181" y="269"/>
                    <a:pt x="181" y="269"/>
                  </a:cubicBezTo>
                  <a:cubicBezTo>
                    <a:pt x="182" y="269"/>
                    <a:pt x="183" y="268"/>
                    <a:pt x="184" y="268"/>
                  </a:cubicBezTo>
                  <a:cubicBezTo>
                    <a:pt x="185" y="268"/>
                    <a:pt x="185" y="268"/>
                    <a:pt x="185" y="268"/>
                  </a:cubicBezTo>
                  <a:cubicBezTo>
                    <a:pt x="187" y="265"/>
                    <a:pt x="189" y="262"/>
                    <a:pt x="191" y="259"/>
                  </a:cubicBezTo>
                  <a:cubicBezTo>
                    <a:pt x="191" y="259"/>
                    <a:pt x="191" y="258"/>
                    <a:pt x="192" y="258"/>
                  </a:cubicBezTo>
                  <a:cubicBezTo>
                    <a:pt x="191" y="258"/>
                    <a:pt x="191" y="258"/>
                    <a:pt x="190" y="259"/>
                  </a:cubicBezTo>
                  <a:cubicBezTo>
                    <a:pt x="188" y="262"/>
                    <a:pt x="185" y="265"/>
                    <a:pt x="182" y="267"/>
                  </a:cubicBezTo>
                  <a:cubicBezTo>
                    <a:pt x="182" y="268"/>
                    <a:pt x="181" y="268"/>
                    <a:pt x="181" y="269"/>
                  </a:cubicBezTo>
                  <a:close/>
                  <a:moveTo>
                    <a:pt x="94" y="53"/>
                  </a:moveTo>
                  <a:cubicBezTo>
                    <a:pt x="95" y="52"/>
                    <a:pt x="95" y="51"/>
                    <a:pt x="96" y="51"/>
                  </a:cubicBezTo>
                  <a:cubicBezTo>
                    <a:pt x="97" y="49"/>
                    <a:pt x="99" y="47"/>
                    <a:pt x="101" y="45"/>
                  </a:cubicBezTo>
                  <a:cubicBezTo>
                    <a:pt x="101" y="44"/>
                    <a:pt x="101" y="44"/>
                    <a:pt x="101" y="43"/>
                  </a:cubicBezTo>
                  <a:cubicBezTo>
                    <a:pt x="98" y="45"/>
                    <a:pt x="95" y="48"/>
                    <a:pt x="92" y="50"/>
                  </a:cubicBezTo>
                  <a:cubicBezTo>
                    <a:pt x="93" y="51"/>
                    <a:pt x="94" y="52"/>
                    <a:pt x="94" y="53"/>
                  </a:cubicBezTo>
                  <a:close/>
                  <a:moveTo>
                    <a:pt x="30" y="116"/>
                  </a:moveTo>
                  <a:cubicBezTo>
                    <a:pt x="29" y="118"/>
                    <a:pt x="22" y="129"/>
                    <a:pt x="22" y="130"/>
                  </a:cubicBezTo>
                  <a:cubicBezTo>
                    <a:pt x="25" y="126"/>
                    <a:pt x="29" y="122"/>
                    <a:pt x="32" y="118"/>
                  </a:cubicBezTo>
                  <a:cubicBezTo>
                    <a:pt x="31" y="117"/>
                    <a:pt x="31" y="117"/>
                    <a:pt x="30" y="116"/>
                  </a:cubicBezTo>
                  <a:close/>
                  <a:moveTo>
                    <a:pt x="81" y="35"/>
                  </a:moveTo>
                  <a:cubicBezTo>
                    <a:pt x="82" y="36"/>
                    <a:pt x="82" y="37"/>
                    <a:pt x="83" y="37"/>
                  </a:cubicBezTo>
                  <a:cubicBezTo>
                    <a:pt x="83" y="37"/>
                    <a:pt x="84" y="37"/>
                    <a:pt x="84" y="37"/>
                  </a:cubicBezTo>
                  <a:cubicBezTo>
                    <a:pt x="86" y="34"/>
                    <a:pt x="88" y="31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7"/>
                    <a:pt x="91" y="27"/>
                  </a:cubicBezTo>
                  <a:cubicBezTo>
                    <a:pt x="88" y="30"/>
                    <a:pt x="85" y="32"/>
                    <a:pt x="81" y="35"/>
                  </a:cubicBezTo>
                  <a:close/>
                  <a:moveTo>
                    <a:pt x="91" y="158"/>
                  </a:moveTo>
                  <a:cubicBezTo>
                    <a:pt x="94" y="156"/>
                    <a:pt x="97" y="154"/>
                    <a:pt x="100" y="151"/>
                  </a:cubicBezTo>
                  <a:cubicBezTo>
                    <a:pt x="100" y="151"/>
                    <a:pt x="99" y="150"/>
                    <a:pt x="98" y="149"/>
                  </a:cubicBezTo>
                  <a:cubicBezTo>
                    <a:pt x="96" y="152"/>
                    <a:pt x="93" y="155"/>
                    <a:pt x="91" y="158"/>
                  </a:cubicBezTo>
                  <a:close/>
                  <a:moveTo>
                    <a:pt x="94" y="33"/>
                  </a:moveTo>
                  <a:cubicBezTo>
                    <a:pt x="91" y="35"/>
                    <a:pt x="88" y="37"/>
                    <a:pt x="85" y="40"/>
                  </a:cubicBezTo>
                  <a:cubicBezTo>
                    <a:pt x="86" y="40"/>
                    <a:pt x="86" y="41"/>
                    <a:pt x="87" y="41"/>
                  </a:cubicBezTo>
                  <a:cubicBezTo>
                    <a:pt x="87" y="41"/>
                    <a:pt x="87" y="42"/>
                    <a:pt x="88" y="42"/>
                  </a:cubicBezTo>
                  <a:cubicBezTo>
                    <a:pt x="88" y="41"/>
                    <a:pt x="89" y="41"/>
                    <a:pt x="89" y="40"/>
                  </a:cubicBezTo>
                  <a:cubicBezTo>
                    <a:pt x="91" y="38"/>
                    <a:pt x="92" y="36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3"/>
                    <a:pt x="94" y="33"/>
                  </a:cubicBezTo>
                  <a:close/>
                  <a:moveTo>
                    <a:pt x="112" y="168"/>
                  </a:moveTo>
                  <a:cubicBezTo>
                    <a:pt x="110" y="170"/>
                    <a:pt x="105" y="176"/>
                    <a:pt x="105" y="177"/>
                  </a:cubicBezTo>
                  <a:cubicBezTo>
                    <a:pt x="108" y="175"/>
                    <a:pt x="111" y="173"/>
                    <a:pt x="114" y="171"/>
                  </a:cubicBezTo>
                  <a:cubicBezTo>
                    <a:pt x="114" y="170"/>
                    <a:pt x="113" y="169"/>
                    <a:pt x="112" y="168"/>
                  </a:cubicBezTo>
                  <a:close/>
                  <a:moveTo>
                    <a:pt x="198" y="203"/>
                  </a:moveTo>
                  <a:cubicBezTo>
                    <a:pt x="196" y="206"/>
                    <a:pt x="195" y="208"/>
                    <a:pt x="193" y="211"/>
                  </a:cubicBezTo>
                  <a:cubicBezTo>
                    <a:pt x="193" y="211"/>
                    <a:pt x="193" y="211"/>
                    <a:pt x="193" y="211"/>
                  </a:cubicBezTo>
                  <a:cubicBezTo>
                    <a:pt x="196" y="209"/>
                    <a:pt x="198" y="208"/>
                    <a:pt x="201" y="206"/>
                  </a:cubicBezTo>
                  <a:cubicBezTo>
                    <a:pt x="200" y="205"/>
                    <a:pt x="199" y="204"/>
                    <a:pt x="198" y="203"/>
                  </a:cubicBezTo>
                  <a:close/>
                  <a:moveTo>
                    <a:pt x="153" y="264"/>
                  </a:moveTo>
                  <a:cubicBezTo>
                    <a:pt x="153" y="264"/>
                    <a:pt x="153" y="264"/>
                    <a:pt x="153" y="264"/>
                  </a:cubicBezTo>
                  <a:cubicBezTo>
                    <a:pt x="156" y="261"/>
                    <a:pt x="160" y="258"/>
                    <a:pt x="163" y="255"/>
                  </a:cubicBezTo>
                  <a:cubicBezTo>
                    <a:pt x="162" y="254"/>
                    <a:pt x="161" y="254"/>
                    <a:pt x="160" y="254"/>
                  </a:cubicBezTo>
                  <a:cubicBezTo>
                    <a:pt x="158" y="257"/>
                    <a:pt x="155" y="260"/>
                    <a:pt x="153" y="264"/>
                  </a:cubicBezTo>
                  <a:close/>
                  <a:moveTo>
                    <a:pt x="150" y="265"/>
                  </a:moveTo>
                  <a:cubicBezTo>
                    <a:pt x="152" y="261"/>
                    <a:pt x="155" y="257"/>
                    <a:pt x="158" y="254"/>
                  </a:cubicBezTo>
                  <a:cubicBezTo>
                    <a:pt x="158" y="254"/>
                    <a:pt x="157" y="254"/>
                    <a:pt x="157" y="254"/>
                  </a:cubicBezTo>
                  <a:cubicBezTo>
                    <a:pt x="154" y="257"/>
                    <a:pt x="151" y="260"/>
                    <a:pt x="147" y="263"/>
                  </a:cubicBezTo>
                  <a:cubicBezTo>
                    <a:pt x="148" y="264"/>
                    <a:pt x="149" y="264"/>
                    <a:pt x="150" y="265"/>
                  </a:cubicBezTo>
                  <a:close/>
                  <a:moveTo>
                    <a:pt x="88" y="21"/>
                  </a:moveTo>
                  <a:cubicBezTo>
                    <a:pt x="85" y="23"/>
                    <a:pt x="82" y="26"/>
                    <a:pt x="79" y="28"/>
                  </a:cubicBezTo>
                  <a:cubicBezTo>
                    <a:pt x="79" y="29"/>
                    <a:pt x="78" y="30"/>
                    <a:pt x="78" y="31"/>
                  </a:cubicBezTo>
                  <a:cubicBezTo>
                    <a:pt x="78" y="31"/>
                    <a:pt x="79" y="32"/>
                    <a:pt x="79" y="32"/>
                  </a:cubicBezTo>
                  <a:cubicBezTo>
                    <a:pt x="82" y="28"/>
                    <a:pt x="85" y="25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lose/>
                  <a:moveTo>
                    <a:pt x="197" y="267"/>
                  </a:moveTo>
                  <a:cubicBezTo>
                    <a:pt x="196" y="268"/>
                    <a:pt x="195" y="268"/>
                    <a:pt x="194" y="268"/>
                  </a:cubicBezTo>
                  <a:cubicBezTo>
                    <a:pt x="192" y="269"/>
                    <a:pt x="189" y="270"/>
                    <a:pt x="187" y="270"/>
                  </a:cubicBezTo>
                  <a:cubicBezTo>
                    <a:pt x="187" y="270"/>
                    <a:pt x="186" y="270"/>
                    <a:pt x="186" y="270"/>
                  </a:cubicBezTo>
                  <a:cubicBezTo>
                    <a:pt x="186" y="271"/>
                    <a:pt x="185" y="272"/>
                    <a:pt x="184" y="273"/>
                  </a:cubicBezTo>
                  <a:cubicBezTo>
                    <a:pt x="189" y="272"/>
                    <a:pt x="194" y="271"/>
                    <a:pt x="197" y="267"/>
                  </a:cubicBezTo>
                  <a:close/>
                  <a:moveTo>
                    <a:pt x="94" y="163"/>
                  </a:moveTo>
                  <a:cubicBezTo>
                    <a:pt x="96" y="160"/>
                    <a:pt x="99" y="157"/>
                    <a:pt x="101" y="154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54"/>
                    <a:pt x="101" y="154"/>
                    <a:pt x="102" y="153"/>
                  </a:cubicBezTo>
                  <a:cubicBezTo>
                    <a:pt x="101" y="154"/>
                    <a:pt x="93" y="160"/>
                    <a:pt x="92" y="160"/>
                  </a:cubicBezTo>
                  <a:cubicBezTo>
                    <a:pt x="93" y="161"/>
                    <a:pt x="93" y="162"/>
                    <a:pt x="94" y="163"/>
                  </a:cubicBezTo>
                  <a:close/>
                  <a:moveTo>
                    <a:pt x="133" y="192"/>
                  </a:moveTo>
                  <a:cubicBezTo>
                    <a:pt x="133" y="191"/>
                    <a:pt x="132" y="191"/>
                    <a:pt x="132" y="190"/>
                  </a:cubicBezTo>
                  <a:cubicBezTo>
                    <a:pt x="129" y="193"/>
                    <a:pt x="127" y="196"/>
                    <a:pt x="124" y="199"/>
                  </a:cubicBezTo>
                  <a:cubicBezTo>
                    <a:pt x="128" y="197"/>
                    <a:pt x="130" y="194"/>
                    <a:pt x="133" y="192"/>
                  </a:cubicBezTo>
                  <a:close/>
                  <a:moveTo>
                    <a:pt x="170" y="272"/>
                  </a:moveTo>
                  <a:cubicBezTo>
                    <a:pt x="170" y="272"/>
                    <a:pt x="170" y="272"/>
                    <a:pt x="170" y="272"/>
                  </a:cubicBezTo>
                  <a:cubicBezTo>
                    <a:pt x="170" y="272"/>
                    <a:pt x="170" y="272"/>
                    <a:pt x="170" y="272"/>
                  </a:cubicBezTo>
                  <a:cubicBezTo>
                    <a:pt x="171" y="272"/>
                    <a:pt x="173" y="273"/>
                    <a:pt x="174" y="273"/>
                  </a:cubicBezTo>
                  <a:cubicBezTo>
                    <a:pt x="176" y="273"/>
                    <a:pt x="178" y="273"/>
                    <a:pt x="181" y="273"/>
                  </a:cubicBezTo>
                  <a:cubicBezTo>
                    <a:pt x="181" y="273"/>
                    <a:pt x="181" y="273"/>
                    <a:pt x="182" y="273"/>
                  </a:cubicBezTo>
                  <a:cubicBezTo>
                    <a:pt x="182" y="272"/>
                    <a:pt x="183" y="272"/>
                    <a:pt x="183" y="271"/>
                  </a:cubicBezTo>
                  <a:cubicBezTo>
                    <a:pt x="182" y="271"/>
                    <a:pt x="182" y="271"/>
                    <a:pt x="181" y="271"/>
                  </a:cubicBezTo>
                  <a:cubicBezTo>
                    <a:pt x="180" y="271"/>
                    <a:pt x="178" y="271"/>
                    <a:pt x="177" y="272"/>
                  </a:cubicBezTo>
                  <a:cubicBezTo>
                    <a:pt x="177" y="272"/>
                    <a:pt x="177" y="272"/>
                    <a:pt x="177" y="272"/>
                  </a:cubicBezTo>
                  <a:cubicBezTo>
                    <a:pt x="176" y="272"/>
                    <a:pt x="176" y="272"/>
                    <a:pt x="175" y="272"/>
                  </a:cubicBezTo>
                  <a:cubicBezTo>
                    <a:pt x="175" y="272"/>
                    <a:pt x="175" y="272"/>
                    <a:pt x="175" y="271"/>
                  </a:cubicBezTo>
                  <a:cubicBezTo>
                    <a:pt x="173" y="272"/>
                    <a:pt x="171" y="272"/>
                    <a:pt x="170" y="272"/>
                  </a:cubicBezTo>
                  <a:close/>
                  <a:moveTo>
                    <a:pt x="133" y="205"/>
                  </a:moveTo>
                  <a:cubicBezTo>
                    <a:pt x="133" y="205"/>
                    <a:pt x="133" y="205"/>
                    <a:pt x="133" y="205"/>
                  </a:cubicBezTo>
                  <a:cubicBezTo>
                    <a:pt x="130" y="207"/>
                    <a:pt x="127" y="209"/>
                    <a:pt x="125" y="211"/>
                  </a:cubicBezTo>
                  <a:cubicBezTo>
                    <a:pt x="125" y="211"/>
                    <a:pt x="125" y="211"/>
                    <a:pt x="125" y="211"/>
                  </a:cubicBezTo>
                  <a:cubicBezTo>
                    <a:pt x="124" y="213"/>
                    <a:pt x="125" y="214"/>
                    <a:pt x="125" y="215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7" y="212"/>
                    <a:pt x="130" y="208"/>
                    <a:pt x="133" y="205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6"/>
                    <a:pt x="155" y="166"/>
                  </a:cubicBezTo>
                  <a:cubicBezTo>
                    <a:pt x="155" y="165"/>
                    <a:pt x="154" y="165"/>
                    <a:pt x="154" y="164"/>
                  </a:cubicBezTo>
                  <a:cubicBezTo>
                    <a:pt x="153" y="166"/>
                    <a:pt x="152" y="166"/>
                    <a:pt x="151" y="167"/>
                  </a:cubicBezTo>
                  <a:cubicBezTo>
                    <a:pt x="151" y="168"/>
                    <a:pt x="150" y="168"/>
                    <a:pt x="150" y="168"/>
                  </a:cubicBezTo>
                  <a:cubicBezTo>
                    <a:pt x="150" y="170"/>
                    <a:pt x="151" y="171"/>
                    <a:pt x="151" y="172"/>
                  </a:cubicBezTo>
                  <a:cubicBezTo>
                    <a:pt x="152" y="171"/>
                    <a:pt x="153" y="171"/>
                    <a:pt x="153" y="171"/>
                  </a:cubicBezTo>
                  <a:cubicBezTo>
                    <a:pt x="153" y="168"/>
                    <a:pt x="154" y="167"/>
                    <a:pt x="156" y="167"/>
                  </a:cubicBezTo>
                  <a:close/>
                  <a:moveTo>
                    <a:pt x="171" y="261"/>
                  </a:moveTo>
                  <a:cubicBezTo>
                    <a:pt x="170" y="261"/>
                    <a:pt x="170" y="261"/>
                    <a:pt x="170" y="261"/>
                  </a:cubicBezTo>
                  <a:cubicBezTo>
                    <a:pt x="167" y="264"/>
                    <a:pt x="164" y="267"/>
                    <a:pt x="161" y="270"/>
                  </a:cubicBezTo>
                  <a:cubicBezTo>
                    <a:pt x="162" y="270"/>
                    <a:pt x="163" y="270"/>
                    <a:pt x="164" y="270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66" y="267"/>
                    <a:pt x="168" y="264"/>
                    <a:pt x="170" y="261"/>
                  </a:cubicBezTo>
                  <a:cubicBezTo>
                    <a:pt x="170" y="261"/>
                    <a:pt x="170" y="261"/>
                    <a:pt x="171" y="261"/>
                  </a:cubicBezTo>
                  <a:close/>
                  <a:moveTo>
                    <a:pt x="116" y="173"/>
                  </a:moveTo>
                  <a:cubicBezTo>
                    <a:pt x="116" y="173"/>
                    <a:pt x="116" y="172"/>
                    <a:pt x="116" y="172"/>
                  </a:cubicBezTo>
                  <a:cubicBezTo>
                    <a:pt x="115" y="173"/>
                    <a:pt x="114" y="173"/>
                    <a:pt x="113" y="174"/>
                  </a:cubicBezTo>
                  <a:cubicBezTo>
                    <a:pt x="112" y="174"/>
                    <a:pt x="112" y="175"/>
                    <a:pt x="111" y="176"/>
                  </a:cubicBezTo>
                  <a:cubicBezTo>
                    <a:pt x="110" y="176"/>
                    <a:pt x="109" y="177"/>
                    <a:pt x="109" y="177"/>
                  </a:cubicBezTo>
                  <a:cubicBezTo>
                    <a:pt x="108" y="178"/>
                    <a:pt x="107" y="178"/>
                    <a:pt x="106" y="179"/>
                  </a:cubicBezTo>
                  <a:cubicBezTo>
                    <a:pt x="107" y="180"/>
                    <a:pt x="107" y="180"/>
                    <a:pt x="108" y="181"/>
                  </a:cubicBezTo>
                  <a:cubicBezTo>
                    <a:pt x="110" y="178"/>
                    <a:pt x="113" y="175"/>
                    <a:pt x="116" y="173"/>
                  </a:cubicBezTo>
                  <a:close/>
                  <a:moveTo>
                    <a:pt x="76" y="142"/>
                  </a:moveTo>
                  <a:cubicBezTo>
                    <a:pt x="80" y="140"/>
                    <a:pt x="83" y="137"/>
                    <a:pt x="86" y="135"/>
                  </a:cubicBezTo>
                  <a:cubicBezTo>
                    <a:pt x="85" y="134"/>
                    <a:pt x="84" y="134"/>
                    <a:pt x="84" y="133"/>
                  </a:cubicBezTo>
                  <a:cubicBezTo>
                    <a:pt x="81" y="136"/>
                    <a:pt x="79" y="139"/>
                    <a:pt x="76" y="142"/>
                  </a:cubicBezTo>
                  <a:close/>
                  <a:moveTo>
                    <a:pt x="110" y="63"/>
                  </a:moveTo>
                  <a:cubicBezTo>
                    <a:pt x="110" y="63"/>
                    <a:pt x="110" y="63"/>
                    <a:pt x="110" y="63"/>
                  </a:cubicBezTo>
                  <a:cubicBezTo>
                    <a:pt x="108" y="66"/>
                    <a:pt x="107" y="68"/>
                    <a:pt x="105" y="71"/>
                  </a:cubicBezTo>
                  <a:cubicBezTo>
                    <a:pt x="105" y="71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7" y="70"/>
                    <a:pt x="108" y="69"/>
                    <a:pt x="110" y="68"/>
                  </a:cubicBezTo>
                  <a:cubicBezTo>
                    <a:pt x="110" y="68"/>
                    <a:pt x="110" y="67"/>
                    <a:pt x="110" y="67"/>
                  </a:cubicBezTo>
                  <a:cubicBezTo>
                    <a:pt x="110" y="66"/>
                    <a:pt x="110" y="65"/>
                    <a:pt x="110" y="63"/>
                  </a:cubicBezTo>
                  <a:close/>
                  <a:moveTo>
                    <a:pt x="80" y="19"/>
                  </a:moveTo>
                  <a:cubicBezTo>
                    <a:pt x="80" y="21"/>
                    <a:pt x="80" y="23"/>
                    <a:pt x="79" y="25"/>
                  </a:cubicBezTo>
                  <a:cubicBezTo>
                    <a:pt x="80" y="24"/>
                    <a:pt x="81" y="23"/>
                    <a:pt x="81" y="22"/>
                  </a:cubicBezTo>
                  <a:cubicBezTo>
                    <a:pt x="83" y="21"/>
                    <a:pt x="84" y="19"/>
                    <a:pt x="85" y="17"/>
                  </a:cubicBezTo>
                  <a:cubicBezTo>
                    <a:pt x="85" y="17"/>
                    <a:pt x="86" y="17"/>
                    <a:pt x="85" y="16"/>
                  </a:cubicBezTo>
                  <a:cubicBezTo>
                    <a:pt x="84" y="17"/>
                    <a:pt x="82" y="18"/>
                    <a:pt x="80" y="19"/>
                  </a:cubicBezTo>
                  <a:close/>
                  <a:moveTo>
                    <a:pt x="148" y="64"/>
                  </a:moveTo>
                  <a:cubicBezTo>
                    <a:pt x="149" y="58"/>
                    <a:pt x="149" y="52"/>
                    <a:pt x="146" y="4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7" y="51"/>
                    <a:pt x="147" y="55"/>
                    <a:pt x="147" y="59"/>
                  </a:cubicBezTo>
                  <a:cubicBezTo>
                    <a:pt x="147" y="60"/>
                    <a:pt x="148" y="62"/>
                    <a:pt x="148" y="63"/>
                  </a:cubicBezTo>
                  <a:cubicBezTo>
                    <a:pt x="148" y="63"/>
                    <a:pt x="147" y="64"/>
                    <a:pt x="148" y="64"/>
                  </a:cubicBezTo>
                  <a:close/>
                  <a:moveTo>
                    <a:pt x="137" y="256"/>
                  </a:moveTo>
                  <a:cubicBezTo>
                    <a:pt x="139" y="253"/>
                    <a:pt x="140" y="251"/>
                    <a:pt x="142" y="249"/>
                  </a:cubicBezTo>
                  <a:cubicBezTo>
                    <a:pt x="140" y="250"/>
                    <a:pt x="137" y="252"/>
                    <a:pt x="135" y="253"/>
                  </a:cubicBezTo>
                  <a:cubicBezTo>
                    <a:pt x="135" y="255"/>
                    <a:pt x="135" y="255"/>
                    <a:pt x="137" y="256"/>
                  </a:cubicBezTo>
                  <a:close/>
                  <a:moveTo>
                    <a:pt x="125" y="204"/>
                  </a:moveTo>
                  <a:cubicBezTo>
                    <a:pt x="127" y="202"/>
                    <a:pt x="133" y="196"/>
                    <a:pt x="133" y="195"/>
                  </a:cubicBezTo>
                  <a:cubicBezTo>
                    <a:pt x="130" y="197"/>
                    <a:pt x="127" y="200"/>
                    <a:pt x="124" y="202"/>
                  </a:cubicBezTo>
                  <a:cubicBezTo>
                    <a:pt x="124" y="202"/>
                    <a:pt x="125" y="203"/>
                    <a:pt x="125" y="204"/>
                  </a:cubicBezTo>
                  <a:close/>
                  <a:moveTo>
                    <a:pt x="90" y="46"/>
                  </a:moveTo>
                  <a:cubicBezTo>
                    <a:pt x="93" y="44"/>
                    <a:pt x="95" y="41"/>
                    <a:pt x="97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5" y="40"/>
                    <a:pt x="93" y="41"/>
                    <a:pt x="92" y="42"/>
                  </a:cubicBezTo>
                  <a:cubicBezTo>
                    <a:pt x="91" y="43"/>
                    <a:pt x="90" y="43"/>
                    <a:pt x="89" y="44"/>
                  </a:cubicBezTo>
                  <a:cubicBezTo>
                    <a:pt x="89" y="45"/>
                    <a:pt x="90" y="45"/>
                    <a:pt x="90" y="46"/>
                  </a:cubicBezTo>
                  <a:close/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5" y="30"/>
                    <a:pt x="87" y="27"/>
                    <a:pt x="90" y="25"/>
                  </a:cubicBezTo>
                  <a:cubicBezTo>
                    <a:pt x="90" y="24"/>
                    <a:pt x="89" y="24"/>
                    <a:pt x="89" y="23"/>
                  </a:cubicBezTo>
                  <a:cubicBezTo>
                    <a:pt x="86" y="26"/>
                    <a:pt x="84" y="29"/>
                    <a:pt x="82" y="32"/>
                  </a:cubicBezTo>
                  <a:close/>
                  <a:moveTo>
                    <a:pt x="155" y="250"/>
                  </a:moveTo>
                  <a:cubicBezTo>
                    <a:pt x="152" y="254"/>
                    <a:pt x="150" y="257"/>
                    <a:pt x="147" y="260"/>
                  </a:cubicBezTo>
                  <a:cubicBezTo>
                    <a:pt x="147" y="260"/>
                    <a:pt x="147" y="260"/>
                    <a:pt x="147" y="260"/>
                  </a:cubicBezTo>
                  <a:cubicBezTo>
                    <a:pt x="151" y="257"/>
                    <a:pt x="154" y="254"/>
                    <a:pt x="157" y="251"/>
                  </a:cubicBezTo>
                  <a:cubicBezTo>
                    <a:pt x="156" y="251"/>
                    <a:pt x="156" y="251"/>
                    <a:pt x="155" y="250"/>
                  </a:cubicBezTo>
                  <a:close/>
                  <a:moveTo>
                    <a:pt x="191" y="231"/>
                  </a:moveTo>
                  <a:cubicBezTo>
                    <a:pt x="193" y="231"/>
                    <a:pt x="194" y="231"/>
                    <a:pt x="194" y="230"/>
                  </a:cubicBezTo>
                  <a:cubicBezTo>
                    <a:pt x="196" y="228"/>
                    <a:pt x="198" y="226"/>
                    <a:pt x="199" y="225"/>
                  </a:cubicBezTo>
                  <a:cubicBezTo>
                    <a:pt x="200" y="224"/>
                    <a:pt x="200" y="223"/>
                    <a:pt x="200" y="222"/>
                  </a:cubicBezTo>
                  <a:cubicBezTo>
                    <a:pt x="197" y="225"/>
                    <a:pt x="194" y="228"/>
                    <a:pt x="191" y="231"/>
                  </a:cubicBezTo>
                  <a:close/>
                  <a:moveTo>
                    <a:pt x="120" y="192"/>
                  </a:moveTo>
                  <a:cubicBezTo>
                    <a:pt x="120" y="192"/>
                    <a:pt x="120" y="192"/>
                    <a:pt x="120" y="193"/>
                  </a:cubicBezTo>
                  <a:cubicBezTo>
                    <a:pt x="123" y="190"/>
                    <a:pt x="125" y="188"/>
                    <a:pt x="128" y="186"/>
                  </a:cubicBezTo>
                  <a:cubicBezTo>
                    <a:pt x="128" y="185"/>
                    <a:pt x="127" y="185"/>
                    <a:pt x="127" y="184"/>
                  </a:cubicBezTo>
                  <a:cubicBezTo>
                    <a:pt x="124" y="187"/>
                    <a:pt x="122" y="190"/>
                    <a:pt x="120" y="192"/>
                  </a:cubicBezTo>
                  <a:close/>
                  <a:moveTo>
                    <a:pt x="52" y="96"/>
                  </a:moveTo>
                  <a:cubicBezTo>
                    <a:pt x="52" y="95"/>
                    <a:pt x="51" y="95"/>
                    <a:pt x="51" y="94"/>
                  </a:cubicBezTo>
                  <a:cubicBezTo>
                    <a:pt x="50" y="93"/>
                    <a:pt x="50" y="93"/>
                    <a:pt x="49" y="92"/>
                  </a:cubicBezTo>
                  <a:cubicBezTo>
                    <a:pt x="49" y="93"/>
                    <a:pt x="48" y="94"/>
                    <a:pt x="48" y="94"/>
                  </a:cubicBezTo>
                  <a:cubicBezTo>
                    <a:pt x="48" y="96"/>
                    <a:pt x="49" y="97"/>
                    <a:pt x="50" y="98"/>
                  </a:cubicBezTo>
                  <a:cubicBezTo>
                    <a:pt x="51" y="97"/>
                    <a:pt x="51" y="96"/>
                    <a:pt x="52" y="96"/>
                  </a:cubicBezTo>
                  <a:close/>
                  <a:moveTo>
                    <a:pt x="16" y="97"/>
                  </a:moveTo>
                  <a:cubicBezTo>
                    <a:pt x="16" y="96"/>
                    <a:pt x="15" y="95"/>
                    <a:pt x="15" y="94"/>
                  </a:cubicBezTo>
                  <a:cubicBezTo>
                    <a:pt x="13" y="98"/>
                    <a:pt x="12" y="101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2" y="102"/>
                    <a:pt x="14" y="99"/>
                    <a:pt x="16" y="97"/>
                  </a:cubicBezTo>
                  <a:close/>
                  <a:moveTo>
                    <a:pt x="61" y="151"/>
                  </a:moveTo>
                  <a:cubicBezTo>
                    <a:pt x="61" y="151"/>
                    <a:pt x="61" y="151"/>
                    <a:pt x="61" y="151"/>
                  </a:cubicBezTo>
                  <a:cubicBezTo>
                    <a:pt x="64" y="152"/>
                    <a:pt x="66" y="152"/>
                    <a:pt x="69" y="152"/>
                  </a:cubicBezTo>
                  <a:cubicBezTo>
                    <a:pt x="71" y="152"/>
                    <a:pt x="72" y="151"/>
                    <a:pt x="73" y="151"/>
                  </a:cubicBezTo>
                  <a:cubicBezTo>
                    <a:pt x="75" y="150"/>
                    <a:pt x="77" y="149"/>
                    <a:pt x="79" y="149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8" y="148"/>
                    <a:pt x="78" y="148"/>
                  </a:cubicBezTo>
                  <a:cubicBezTo>
                    <a:pt x="76" y="149"/>
                    <a:pt x="74" y="149"/>
                    <a:pt x="73" y="150"/>
                  </a:cubicBezTo>
                  <a:cubicBezTo>
                    <a:pt x="72" y="150"/>
                    <a:pt x="71" y="150"/>
                    <a:pt x="70" y="151"/>
                  </a:cubicBezTo>
                  <a:cubicBezTo>
                    <a:pt x="70" y="151"/>
                    <a:pt x="69" y="151"/>
                    <a:pt x="69" y="151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66" y="151"/>
                    <a:pt x="64" y="151"/>
                    <a:pt x="62" y="151"/>
                  </a:cubicBezTo>
                  <a:cubicBezTo>
                    <a:pt x="62" y="151"/>
                    <a:pt x="61" y="151"/>
                    <a:pt x="61" y="151"/>
                  </a:cubicBezTo>
                  <a:close/>
                  <a:moveTo>
                    <a:pt x="116" y="186"/>
                  </a:moveTo>
                  <a:cubicBezTo>
                    <a:pt x="116" y="186"/>
                    <a:pt x="116" y="186"/>
                    <a:pt x="116" y="186"/>
                  </a:cubicBezTo>
                  <a:cubicBezTo>
                    <a:pt x="118" y="184"/>
                    <a:pt x="121" y="182"/>
                    <a:pt x="124" y="181"/>
                  </a:cubicBezTo>
                  <a:cubicBezTo>
                    <a:pt x="123" y="180"/>
                    <a:pt x="122" y="180"/>
                    <a:pt x="122" y="179"/>
                  </a:cubicBezTo>
                  <a:cubicBezTo>
                    <a:pt x="120" y="181"/>
                    <a:pt x="118" y="184"/>
                    <a:pt x="116" y="186"/>
                  </a:cubicBezTo>
                  <a:close/>
                  <a:moveTo>
                    <a:pt x="108" y="162"/>
                  </a:moveTo>
                  <a:cubicBezTo>
                    <a:pt x="106" y="165"/>
                    <a:pt x="104" y="167"/>
                    <a:pt x="102" y="169"/>
                  </a:cubicBezTo>
                  <a:cubicBezTo>
                    <a:pt x="103" y="169"/>
                    <a:pt x="108" y="165"/>
                    <a:pt x="109" y="164"/>
                  </a:cubicBezTo>
                  <a:cubicBezTo>
                    <a:pt x="109" y="163"/>
                    <a:pt x="108" y="163"/>
                    <a:pt x="108" y="162"/>
                  </a:cubicBezTo>
                  <a:close/>
                  <a:moveTo>
                    <a:pt x="110" y="71"/>
                  </a:moveTo>
                  <a:cubicBezTo>
                    <a:pt x="110" y="71"/>
                    <a:pt x="110" y="71"/>
                    <a:pt x="110" y="70"/>
                  </a:cubicBezTo>
                  <a:cubicBezTo>
                    <a:pt x="108" y="72"/>
                    <a:pt x="107" y="73"/>
                    <a:pt x="105" y="74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6"/>
                    <a:pt x="105" y="77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7" y="76"/>
                    <a:pt x="109" y="74"/>
                    <a:pt x="110" y="72"/>
                  </a:cubicBezTo>
                  <a:cubicBezTo>
                    <a:pt x="110" y="71"/>
                    <a:pt x="110" y="71"/>
                    <a:pt x="110" y="71"/>
                  </a:cubicBezTo>
                  <a:close/>
                  <a:moveTo>
                    <a:pt x="29" y="51"/>
                  </a:moveTo>
                  <a:cubicBezTo>
                    <a:pt x="28" y="52"/>
                    <a:pt x="27" y="53"/>
                    <a:pt x="27" y="5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5"/>
                    <a:pt x="27" y="56"/>
                    <a:pt x="28" y="58"/>
                  </a:cubicBezTo>
                  <a:cubicBezTo>
                    <a:pt x="29" y="57"/>
                    <a:pt x="29" y="56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29" y="54"/>
                    <a:pt x="29" y="53"/>
                    <a:pt x="29" y="51"/>
                  </a:cubicBezTo>
                  <a:close/>
                  <a:moveTo>
                    <a:pt x="33" y="64"/>
                  </a:moveTo>
                  <a:cubicBezTo>
                    <a:pt x="32" y="65"/>
                    <a:pt x="32" y="66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8"/>
                    <a:pt x="32" y="69"/>
                    <a:pt x="32" y="70"/>
                  </a:cubicBezTo>
                  <a:cubicBezTo>
                    <a:pt x="33" y="69"/>
                    <a:pt x="34" y="69"/>
                    <a:pt x="34" y="68"/>
                  </a:cubicBezTo>
                  <a:cubicBezTo>
                    <a:pt x="34" y="67"/>
                    <a:pt x="33" y="65"/>
                    <a:pt x="33" y="64"/>
                  </a:cubicBezTo>
                  <a:close/>
                  <a:moveTo>
                    <a:pt x="103" y="155"/>
                  </a:moveTo>
                  <a:cubicBezTo>
                    <a:pt x="101" y="157"/>
                    <a:pt x="99" y="159"/>
                    <a:pt x="97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100" y="160"/>
                    <a:pt x="102" y="159"/>
                    <a:pt x="104" y="157"/>
                  </a:cubicBezTo>
                  <a:cubicBezTo>
                    <a:pt x="104" y="157"/>
                    <a:pt x="103" y="156"/>
                    <a:pt x="103" y="155"/>
                  </a:cubicBezTo>
                  <a:close/>
                  <a:moveTo>
                    <a:pt x="129" y="254"/>
                  </a:moveTo>
                  <a:cubicBezTo>
                    <a:pt x="131" y="256"/>
                    <a:pt x="133" y="258"/>
                    <a:pt x="134" y="260"/>
                  </a:cubicBezTo>
                  <a:cubicBezTo>
                    <a:pt x="135" y="259"/>
                    <a:pt x="135" y="258"/>
                    <a:pt x="134" y="257"/>
                  </a:cubicBezTo>
                  <a:cubicBezTo>
                    <a:pt x="134" y="256"/>
                    <a:pt x="133" y="256"/>
                    <a:pt x="132" y="255"/>
                  </a:cubicBezTo>
                  <a:cubicBezTo>
                    <a:pt x="132" y="255"/>
                    <a:pt x="131" y="255"/>
                    <a:pt x="131" y="255"/>
                  </a:cubicBezTo>
                  <a:cubicBezTo>
                    <a:pt x="131" y="254"/>
                    <a:pt x="130" y="254"/>
                    <a:pt x="129" y="254"/>
                  </a:cubicBezTo>
                  <a:close/>
                  <a:moveTo>
                    <a:pt x="133" y="164"/>
                  </a:moveTo>
                  <a:cubicBezTo>
                    <a:pt x="133" y="164"/>
                    <a:pt x="134" y="163"/>
                    <a:pt x="134" y="163"/>
                  </a:cubicBezTo>
                  <a:cubicBezTo>
                    <a:pt x="133" y="161"/>
                    <a:pt x="131" y="159"/>
                    <a:pt x="130" y="157"/>
                  </a:cubicBezTo>
                  <a:cubicBezTo>
                    <a:pt x="129" y="157"/>
                    <a:pt x="129" y="158"/>
                    <a:pt x="129" y="158"/>
                  </a:cubicBezTo>
                  <a:cubicBezTo>
                    <a:pt x="130" y="160"/>
                    <a:pt x="131" y="162"/>
                    <a:pt x="133" y="164"/>
                  </a:cubicBezTo>
                  <a:close/>
                  <a:moveTo>
                    <a:pt x="61" y="103"/>
                  </a:moveTo>
                  <a:cubicBezTo>
                    <a:pt x="60" y="103"/>
                    <a:pt x="60" y="104"/>
                    <a:pt x="59" y="105"/>
                  </a:cubicBezTo>
                  <a:cubicBezTo>
                    <a:pt x="60" y="105"/>
                    <a:pt x="61" y="106"/>
                    <a:pt x="62" y="106"/>
                  </a:cubicBezTo>
                  <a:cubicBezTo>
                    <a:pt x="63" y="106"/>
                    <a:pt x="64" y="105"/>
                    <a:pt x="64" y="105"/>
                  </a:cubicBezTo>
                  <a:cubicBezTo>
                    <a:pt x="63" y="104"/>
                    <a:pt x="62" y="103"/>
                    <a:pt x="61" y="103"/>
                  </a:cubicBezTo>
                  <a:close/>
                  <a:moveTo>
                    <a:pt x="160" y="248"/>
                  </a:moveTo>
                  <a:cubicBezTo>
                    <a:pt x="159" y="247"/>
                    <a:pt x="158" y="245"/>
                    <a:pt x="156" y="244"/>
                  </a:cubicBezTo>
                  <a:cubicBezTo>
                    <a:pt x="156" y="244"/>
                    <a:pt x="155" y="244"/>
                    <a:pt x="155" y="245"/>
                  </a:cubicBezTo>
                  <a:cubicBezTo>
                    <a:pt x="156" y="246"/>
                    <a:pt x="158" y="248"/>
                    <a:pt x="160" y="249"/>
                  </a:cubicBezTo>
                  <a:cubicBezTo>
                    <a:pt x="160" y="249"/>
                    <a:pt x="160" y="248"/>
                    <a:pt x="160" y="248"/>
                  </a:cubicBezTo>
                  <a:close/>
                  <a:moveTo>
                    <a:pt x="183" y="201"/>
                  </a:moveTo>
                  <a:cubicBezTo>
                    <a:pt x="183" y="202"/>
                    <a:pt x="184" y="202"/>
                    <a:pt x="185" y="203"/>
                  </a:cubicBezTo>
                  <a:cubicBezTo>
                    <a:pt x="186" y="201"/>
                    <a:pt x="187" y="199"/>
                    <a:pt x="189" y="19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7" y="198"/>
                    <a:pt x="185" y="200"/>
                    <a:pt x="183" y="201"/>
                  </a:cubicBezTo>
                  <a:close/>
                  <a:moveTo>
                    <a:pt x="181" y="265"/>
                  </a:moveTo>
                  <a:cubicBezTo>
                    <a:pt x="183" y="264"/>
                    <a:pt x="187" y="259"/>
                    <a:pt x="187" y="259"/>
                  </a:cubicBezTo>
                  <a:cubicBezTo>
                    <a:pt x="187" y="259"/>
                    <a:pt x="186" y="259"/>
                    <a:pt x="186" y="259"/>
                  </a:cubicBezTo>
                  <a:cubicBezTo>
                    <a:pt x="185" y="258"/>
                    <a:pt x="185" y="259"/>
                    <a:pt x="185" y="259"/>
                  </a:cubicBezTo>
                  <a:cubicBezTo>
                    <a:pt x="184" y="261"/>
                    <a:pt x="183" y="263"/>
                    <a:pt x="182" y="264"/>
                  </a:cubicBezTo>
                  <a:cubicBezTo>
                    <a:pt x="181" y="265"/>
                    <a:pt x="181" y="265"/>
                    <a:pt x="181" y="265"/>
                  </a:cubicBezTo>
                  <a:close/>
                  <a:moveTo>
                    <a:pt x="53" y="101"/>
                  </a:moveTo>
                  <a:cubicBezTo>
                    <a:pt x="54" y="102"/>
                    <a:pt x="54" y="102"/>
                    <a:pt x="55" y="102"/>
                  </a:cubicBezTo>
                  <a:cubicBezTo>
                    <a:pt x="56" y="102"/>
                    <a:pt x="56" y="101"/>
                    <a:pt x="57" y="100"/>
                  </a:cubicBezTo>
                  <a:cubicBezTo>
                    <a:pt x="57" y="99"/>
                    <a:pt x="56" y="99"/>
                    <a:pt x="55" y="98"/>
                  </a:cubicBezTo>
                  <a:cubicBezTo>
                    <a:pt x="54" y="99"/>
                    <a:pt x="54" y="100"/>
                    <a:pt x="53" y="101"/>
                  </a:cubicBezTo>
                  <a:close/>
                  <a:moveTo>
                    <a:pt x="31" y="58"/>
                  </a:moveTo>
                  <a:cubicBezTo>
                    <a:pt x="30" y="59"/>
                    <a:pt x="29" y="59"/>
                    <a:pt x="29" y="60"/>
                  </a:cubicBezTo>
                  <a:cubicBezTo>
                    <a:pt x="29" y="60"/>
                    <a:pt x="29" y="60"/>
                    <a:pt x="29" y="61"/>
                  </a:cubicBezTo>
                  <a:cubicBezTo>
                    <a:pt x="29" y="61"/>
                    <a:pt x="29" y="62"/>
                    <a:pt x="30" y="63"/>
                  </a:cubicBezTo>
                  <a:cubicBezTo>
                    <a:pt x="30" y="63"/>
                    <a:pt x="31" y="62"/>
                    <a:pt x="31" y="62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0"/>
                    <a:pt x="31" y="59"/>
                    <a:pt x="31" y="58"/>
                  </a:cubicBezTo>
                  <a:close/>
                  <a:moveTo>
                    <a:pt x="99" y="40"/>
                  </a:moveTo>
                  <a:cubicBezTo>
                    <a:pt x="97" y="42"/>
                    <a:pt x="95" y="44"/>
                    <a:pt x="93" y="46"/>
                  </a:cubicBezTo>
                  <a:cubicBezTo>
                    <a:pt x="93" y="46"/>
                    <a:pt x="93" y="46"/>
                    <a:pt x="94" y="46"/>
                  </a:cubicBezTo>
                  <a:cubicBezTo>
                    <a:pt x="96" y="45"/>
                    <a:pt x="97" y="43"/>
                    <a:pt x="100" y="41"/>
                  </a:cubicBezTo>
                  <a:cubicBezTo>
                    <a:pt x="99" y="41"/>
                    <a:pt x="99" y="40"/>
                    <a:pt x="99" y="40"/>
                  </a:cubicBezTo>
                  <a:close/>
                  <a:moveTo>
                    <a:pt x="110" y="11"/>
                  </a:moveTo>
                  <a:cubicBezTo>
                    <a:pt x="109" y="12"/>
                    <a:pt x="108" y="13"/>
                    <a:pt x="108" y="14"/>
                  </a:cubicBezTo>
                  <a:cubicBezTo>
                    <a:pt x="109" y="14"/>
                    <a:pt x="110" y="15"/>
                    <a:pt x="110" y="15"/>
                  </a:cubicBezTo>
                  <a:cubicBezTo>
                    <a:pt x="111" y="14"/>
                    <a:pt x="112" y="14"/>
                    <a:pt x="112" y="13"/>
                  </a:cubicBezTo>
                  <a:cubicBezTo>
                    <a:pt x="112" y="12"/>
                    <a:pt x="111" y="12"/>
                    <a:pt x="110" y="11"/>
                  </a:cubicBezTo>
                  <a:close/>
                  <a:moveTo>
                    <a:pt x="66" y="103"/>
                  </a:moveTo>
                  <a:cubicBezTo>
                    <a:pt x="66" y="103"/>
                    <a:pt x="67" y="102"/>
                    <a:pt x="67" y="102"/>
                  </a:cubicBezTo>
                  <a:cubicBezTo>
                    <a:pt x="66" y="101"/>
                    <a:pt x="64" y="100"/>
                    <a:pt x="63" y="100"/>
                  </a:cubicBezTo>
                  <a:cubicBezTo>
                    <a:pt x="63" y="100"/>
                    <a:pt x="62" y="100"/>
                    <a:pt x="62" y="101"/>
                  </a:cubicBezTo>
                  <a:cubicBezTo>
                    <a:pt x="63" y="102"/>
                    <a:pt x="64" y="103"/>
                    <a:pt x="66" y="103"/>
                  </a:cubicBezTo>
                  <a:close/>
                  <a:moveTo>
                    <a:pt x="37" y="87"/>
                  </a:moveTo>
                  <a:cubicBezTo>
                    <a:pt x="37" y="88"/>
                    <a:pt x="38" y="88"/>
                    <a:pt x="38" y="89"/>
                  </a:cubicBezTo>
                  <a:cubicBezTo>
                    <a:pt x="39" y="88"/>
                    <a:pt x="40" y="87"/>
                    <a:pt x="41" y="86"/>
                  </a:cubicBezTo>
                  <a:cubicBezTo>
                    <a:pt x="41" y="85"/>
                    <a:pt x="40" y="84"/>
                    <a:pt x="40" y="83"/>
                  </a:cubicBezTo>
                  <a:cubicBezTo>
                    <a:pt x="39" y="85"/>
                    <a:pt x="38" y="86"/>
                    <a:pt x="37" y="87"/>
                  </a:cubicBezTo>
                  <a:close/>
                  <a:moveTo>
                    <a:pt x="169" y="275"/>
                  </a:moveTo>
                  <a:cubicBezTo>
                    <a:pt x="166" y="275"/>
                    <a:pt x="162" y="275"/>
                    <a:pt x="158" y="274"/>
                  </a:cubicBezTo>
                  <a:cubicBezTo>
                    <a:pt x="155" y="273"/>
                    <a:pt x="151" y="272"/>
                    <a:pt x="148" y="271"/>
                  </a:cubicBezTo>
                  <a:cubicBezTo>
                    <a:pt x="155" y="274"/>
                    <a:pt x="162" y="275"/>
                    <a:pt x="169" y="275"/>
                  </a:cubicBezTo>
                  <a:close/>
                  <a:moveTo>
                    <a:pt x="51" y="91"/>
                  </a:moveTo>
                  <a:cubicBezTo>
                    <a:pt x="52" y="92"/>
                    <a:pt x="53" y="93"/>
                    <a:pt x="54" y="94"/>
                  </a:cubicBezTo>
                  <a:cubicBezTo>
                    <a:pt x="54" y="94"/>
                    <a:pt x="55" y="93"/>
                    <a:pt x="55" y="93"/>
                  </a:cubicBezTo>
                  <a:cubicBezTo>
                    <a:pt x="54" y="92"/>
                    <a:pt x="53" y="91"/>
                    <a:pt x="51" y="90"/>
                  </a:cubicBezTo>
                  <a:cubicBezTo>
                    <a:pt x="51" y="90"/>
                    <a:pt x="51" y="90"/>
                    <a:pt x="51" y="91"/>
                  </a:cubicBezTo>
                  <a:close/>
                  <a:moveTo>
                    <a:pt x="18" y="68"/>
                  </a:moveTo>
                  <a:cubicBezTo>
                    <a:pt x="19" y="67"/>
                    <a:pt x="20" y="66"/>
                    <a:pt x="21" y="65"/>
                  </a:cubicBezTo>
                  <a:cubicBezTo>
                    <a:pt x="21" y="65"/>
                    <a:pt x="21" y="64"/>
                    <a:pt x="21" y="64"/>
                  </a:cubicBezTo>
                  <a:cubicBezTo>
                    <a:pt x="21" y="63"/>
                    <a:pt x="21" y="63"/>
                    <a:pt x="21" y="62"/>
                  </a:cubicBezTo>
                  <a:cubicBezTo>
                    <a:pt x="20" y="63"/>
                    <a:pt x="19" y="64"/>
                    <a:pt x="19" y="65"/>
                  </a:cubicBezTo>
                  <a:cubicBezTo>
                    <a:pt x="18" y="66"/>
                    <a:pt x="18" y="66"/>
                    <a:pt x="18" y="68"/>
                  </a:cubicBezTo>
                  <a:close/>
                  <a:moveTo>
                    <a:pt x="185" y="196"/>
                  </a:moveTo>
                  <a:cubicBezTo>
                    <a:pt x="184" y="195"/>
                    <a:pt x="184" y="195"/>
                    <a:pt x="183" y="196"/>
                  </a:cubicBezTo>
                  <a:cubicBezTo>
                    <a:pt x="182" y="197"/>
                    <a:pt x="181" y="198"/>
                    <a:pt x="180" y="200"/>
                  </a:cubicBezTo>
                  <a:cubicBezTo>
                    <a:pt x="180" y="200"/>
                    <a:pt x="180" y="200"/>
                    <a:pt x="180" y="200"/>
                  </a:cubicBezTo>
                  <a:cubicBezTo>
                    <a:pt x="181" y="200"/>
                    <a:pt x="183" y="199"/>
                    <a:pt x="185" y="197"/>
                  </a:cubicBezTo>
                  <a:cubicBezTo>
                    <a:pt x="184" y="196"/>
                    <a:pt x="184" y="196"/>
                    <a:pt x="185" y="196"/>
                  </a:cubicBezTo>
                  <a:close/>
                  <a:moveTo>
                    <a:pt x="89" y="149"/>
                  </a:moveTo>
                  <a:cubicBezTo>
                    <a:pt x="89" y="149"/>
                    <a:pt x="89" y="149"/>
                    <a:pt x="89" y="149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5" y="143"/>
                    <a:pt x="95" y="143"/>
                    <a:pt x="95" y="142"/>
                  </a:cubicBezTo>
                  <a:cubicBezTo>
                    <a:pt x="93" y="145"/>
                    <a:pt x="91" y="147"/>
                    <a:pt x="89" y="149"/>
                  </a:cubicBezTo>
                  <a:close/>
                  <a:moveTo>
                    <a:pt x="26" y="51"/>
                  </a:moveTo>
                  <a:cubicBezTo>
                    <a:pt x="27" y="50"/>
                    <a:pt x="27" y="49"/>
                    <a:pt x="28" y="49"/>
                  </a:cubicBezTo>
                  <a:cubicBezTo>
                    <a:pt x="28" y="48"/>
                    <a:pt x="28" y="46"/>
                    <a:pt x="27" y="45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6" y="49"/>
                    <a:pt x="26" y="49"/>
                    <a:pt x="26" y="51"/>
                  </a:cubicBezTo>
                  <a:close/>
                  <a:moveTo>
                    <a:pt x="37" y="77"/>
                  </a:moveTo>
                  <a:cubicBezTo>
                    <a:pt x="37" y="77"/>
                    <a:pt x="36" y="78"/>
                    <a:pt x="36" y="78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80"/>
                    <a:pt x="37" y="81"/>
                    <a:pt x="37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8" y="79"/>
                    <a:pt x="38" y="78"/>
                    <a:pt x="37" y="77"/>
                  </a:cubicBezTo>
                  <a:close/>
                  <a:moveTo>
                    <a:pt x="135" y="37"/>
                  </a:moveTo>
                  <a:cubicBezTo>
                    <a:pt x="135" y="36"/>
                    <a:pt x="135" y="35"/>
                    <a:pt x="135" y="34"/>
                  </a:cubicBezTo>
                  <a:cubicBezTo>
                    <a:pt x="134" y="33"/>
                    <a:pt x="134" y="33"/>
                    <a:pt x="134" y="32"/>
                  </a:cubicBezTo>
                  <a:cubicBezTo>
                    <a:pt x="133" y="33"/>
                    <a:pt x="133" y="33"/>
                    <a:pt x="132" y="34"/>
                  </a:cubicBezTo>
                  <a:cubicBezTo>
                    <a:pt x="132" y="34"/>
                    <a:pt x="132" y="34"/>
                    <a:pt x="132" y="35"/>
                  </a:cubicBezTo>
                  <a:cubicBezTo>
                    <a:pt x="132" y="35"/>
                    <a:pt x="133" y="36"/>
                    <a:pt x="133" y="37"/>
                  </a:cubicBezTo>
                  <a:cubicBezTo>
                    <a:pt x="134" y="36"/>
                    <a:pt x="134" y="36"/>
                    <a:pt x="135" y="37"/>
                  </a:cubicBezTo>
                  <a:close/>
                  <a:moveTo>
                    <a:pt x="126" y="54"/>
                  </a:moveTo>
                  <a:cubicBezTo>
                    <a:pt x="127" y="54"/>
                    <a:pt x="127" y="53"/>
                    <a:pt x="128" y="53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51"/>
                    <a:pt x="128" y="50"/>
                    <a:pt x="128" y="49"/>
                  </a:cubicBezTo>
                  <a:cubicBezTo>
                    <a:pt x="127" y="50"/>
                    <a:pt x="127" y="51"/>
                    <a:pt x="126" y="51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3"/>
                    <a:pt x="126" y="53"/>
                    <a:pt x="126" y="54"/>
                  </a:cubicBezTo>
                  <a:close/>
                  <a:moveTo>
                    <a:pt x="104" y="115"/>
                  </a:moveTo>
                  <a:cubicBezTo>
                    <a:pt x="104" y="115"/>
                    <a:pt x="105" y="115"/>
                    <a:pt x="105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7" y="113"/>
                    <a:pt x="108" y="112"/>
                    <a:pt x="110" y="111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08" y="111"/>
                    <a:pt x="106" y="113"/>
                    <a:pt x="104" y="115"/>
                  </a:cubicBezTo>
                  <a:close/>
                  <a:moveTo>
                    <a:pt x="130" y="128"/>
                  </a:moveTo>
                  <a:cubicBezTo>
                    <a:pt x="131" y="128"/>
                    <a:pt x="131" y="128"/>
                    <a:pt x="132" y="127"/>
                  </a:cubicBezTo>
                  <a:cubicBezTo>
                    <a:pt x="131" y="126"/>
                    <a:pt x="131" y="125"/>
                    <a:pt x="130" y="124"/>
                  </a:cubicBezTo>
                  <a:cubicBezTo>
                    <a:pt x="129" y="125"/>
                    <a:pt x="129" y="125"/>
                    <a:pt x="128" y="126"/>
                  </a:cubicBezTo>
                  <a:cubicBezTo>
                    <a:pt x="129" y="127"/>
                    <a:pt x="130" y="127"/>
                    <a:pt x="130" y="128"/>
                  </a:cubicBezTo>
                  <a:close/>
                  <a:moveTo>
                    <a:pt x="100" y="7"/>
                  </a:moveTo>
                  <a:cubicBezTo>
                    <a:pt x="99" y="8"/>
                    <a:pt x="99" y="9"/>
                    <a:pt x="98" y="10"/>
                  </a:cubicBezTo>
                  <a:cubicBezTo>
                    <a:pt x="98" y="11"/>
                    <a:pt x="99" y="11"/>
                    <a:pt x="99" y="11"/>
                  </a:cubicBezTo>
                  <a:cubicBezTo>
                    <a:pt x="100" y="10"/>
                    <a:pt x="100" y="10"/>
                    <a:pt x="101" y="9"/>
                  </a:cubicBezTo>
                  <a:cubicBezTo>
                    <a:pt x="101" y="9"/>
                    <a:pt x="102" y="8"/>
                    <a:pt x="102" y="8"/>
                  </a:cubicBezTo>
                  <a:cubicBezTo>
                    <a:pt x="101" y="7"/>
                    <a:pt x="101" y="7"/>
                    <a:pt x="100" y="7"/>
                  </a:cubicBezTo>
                  <a:close/>
                  <a:moveTo>
                    <a:pt x="56" y="97"/>
                  </a:moveTo>
                  <a:cubicBezTo>
                    <a:pt x="57" y="97"/>
                    <a:pt x="58" y="98"/>
                    <a:pt x="59" y="99"/>
                  </a:cubicBezTo>
                  <a:cubicBezTo>
                    <a:pt x="59" y="98"/>
                    <a:pt x="60" y="98"/>
                    <a:pt x="60" y="97"/>
                  </a:cubicBezTo>
                  <a:cubicBezTo>
                    <a:pt x="59" y="96"/>
                    <a:pt x="59" y="96"/>
                    <a:pt x="58" y="95"/>
                  </a:cubicBezTo>
                  <a:cubicBezTo>
                    <a:pt x="57" y="95"/>
                    <a:pt x="57" y="96"/>
                    <a:pt x="56" y="97"/>
                  </a:cubicBezTo>
                  <a:close/>
                  <a:moveTo>
                    <a:pt x="102" y="46"/>
                  </a:moveTo>
                  <a:cubicBezTo>
                    <a:pt x="101" y="48"/>
                    <a:pt x="99" y="49"/>
                    <a:pt x="98" y="51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100" y="50"/>
                    <a:pt x="102" y="49"/>
                    <a:pt x="103" y="48"/>
                  </a:cubicBezTo>
                  <a:cubicBezTo>
                    <a:pt x="103" y="47"/>
                    <a:pt x="103" y="46"/>
                    <a:pt x="102" y="46"/>
                  </a:cubicBezTo>
                  <a:close/>
                  <a:moveTo>
                    <a:pt x="149" y="269"/>
                  </a:moveTo>
                  <a:cubicBezTo>
                    <a:pt x="151" y="270"/>
                    <a:pt x="153" y="270"/>
                    <a:pt x="154" y="270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4" y="269"/>
                    <a:pt x="153" y="269"/>
                    <a:pt x="152" y="268"/>
                  </a:cubicBezTo>
                  <a:cubicBezTo>
                    <a:pt x="151" y="268"/>
                    <a:pt x="151" y="268"/>
                    <a:pt x="150" y="268"/>
                  </a:cubicBezTo>
                  <a:cubicBezTo>
                    <a:pt x="150" y="268"/>
                    <a:pt x="150" y="268"/>
                    <a:pt x="149" y="269"/>
                  </a:cubicBezTo>
                  <a:close/>
                  <a:moveTo>
                    <a:pt x="41" y="92"/>
                  </a:moveTo>
                  <a:cubicBezTo>
                    <a:pt x="41" y="93"/>
                    <a:pt x="42" y="93"/>
                    <a:pt x="42" y="94"/>
                  </a:cubicBezTo>
                  <a:cubicBezTo>
                    <a:pt x="43" y="93"/>
                    <a:pt x="43" y="92"/>
                    <a:pt x="44" y="92"/>
                  </a:cubicBezTo>
                  <a:cubicBezTo>
                    <a:pt x="44" y="91"/>
                    <a:pt x="43" y="90"/>
                    <a:pt x="43" y="89"/>
                  </a:cubicBezTo>
                  <a:cubicBezTo>
                    <a:pt x="42" y="90"/>
                    <a:pt x="41" y="91"/>
                    <a:pt x="41" y="92"/>
                  </a:cubicBezTo>
                  <a:close/>
                  <a:moveTo>
                    <a:pt x="118" y="175"/>
                  </a:moveTo>
                  <a:cubicBezTo>
                    <a:pt x="118" y="175"/>
                    <a:pt x="118" y="175"/>
                    <a:pt x="117" y="174"/>
                  </a:cubicBezTo>
                  <a:cubicBezTo>
                    <a:pt x="115" y="176"/>
                    <a:pt x="112" y="179"/>
                    <a:pt x="112" y="180"/>
                  </a:cubicBezTo>
                  <a:cubicBezTo>
                    <a:pt x="114" y="178"/>
                    <a:pt x="116" y="177"/>
                    <a:pt x="118" y="175"/>
                  </a:cubicBezTo>
                  <a:close/>
                  <a:moveTo>
                    <a:pt x="104" y="66"/>
                  </a:moveTo>
                  <a:cubicBezTo>
                    <a:pt x="104" y="66"/>
                    <a:pt x="104" y="67"/>
                    <a:pt x="104" y="68"/>
                  </a:cubicBezTo>
                  <a:cubicBezTo>
                    <a:pt x="106" y="66"/>
                    <a:pt x="107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6" y="63"/>
                    <a:pt x="105" y="64"/>
                    <a:pt x="104" y="66"/>
                  </a:cubicBezTo>
                  <a:close/>
                  <a:moveTo>
                    <a:pt x="122" y="148"/>
                  </a:moveTo>
                  <a:cubicBezTo>
                    <a:pt x="121" y="148"/>
                    <a:pt x="120" y="149"/>
                    <a:pt x="119" y="150"/>
                  </a:cubicBezTo>
                  <a:cubicBezTo>
                    <a:pt x="120" y="151"/>
                    <a:pt x="120" y="151"/>
                    <a:pt x="120" y="152"/>
                  </a:cubicBezTo>
                  <a:cubicBezTo>
                    <a:pt x="121" y="151"/>
                    <a:pt x="122" y="150"/>
                    <a:pt x="122" y="150"/>
                  </a:cubicBezTo>
                  <a:cubicBezTo>
                    <a:pt x="123" y="149"/>
                    <a:pt x="123" y="149"/>
                    <a:pt x="122" y="148"/>
                  </a:cubicBezTo>
                  <a:close/>
                  <a:moveTo>
                    <a:pt x="104" y="8"/>
                  </a:moveTo>
                  <a:cubicBezTo>
                    <a:pt x="104" y="10"/>
                    <a:pt x="103" y="11"/>
                    <a:pt x="102" y="13"/>
                  </a:cubicBezTo>
                  <a:cubicBezTo>
                    <a:pt x="102" y="13"/>
                    <a:pt x="101" y="13"/>
                    <a:pt x="102" y="13"/>
                  </a:cubicBezTo>
                  <a:cubicBezTo>
                    <a:pt x="103" y="12"/>
                    <a:pt x="105" y="11"/>
                    <a:pt x="107" y="10"/>
                  </a:cubicBezTo>
                  <a:cubicBezTo>
                    <a:pt x="106" y="9"/>
                    <a:pt x="105" y="9"/>
                    <a:pt x="104" y="8"/>
                  </a:cubicBezTo>
                  <a:close/>
                  <a:moveTo>
                    <a:pt x="93" y="31"/>
                  </a:moveTo>
                  <a:cubicBezTo>
                    <a:pt x="93" y="31"/>
                    <a:pt x="93" y="30"/>
                    <a:pt x="92" y="30"/>
                  </a:cubicBezTo>
                  <a:cubicBezTo>
                    <a:pt x="91" y="31"/>
                    <a:pt x="89" y="33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0" y="34"/>
                    <a:pt x="91" y="32"/>
                    <a:pt x="93" y="31"/>
                  </a:cubicBezTo>
                  <a:close/>
                  <a:moveTo>
                    <a:pt x="160" y="176"/>
                  </a:moveTo>
                  <a:cubicBezTo>
                    <a:pt x="161" y="175"/>
                    <a:pt x="162" y="175"/>
                    <a:pt x="162" y="174"/>
                  </a:cubicBezTo>
                  <a:cubicBezTo>
                    <a:pt x="161" y="174"/>
                    <a:pt x="160" y="173"/>
                    <a:pt x="159" y="172"/>
                  </a:cubicBezTo>
                  <a:cubicBezTo>
                    <a:pt x="159" y="172"/>
                    <a:pt x="158" y="172"/>
                    <a:pt x="159" y="173"/>
                  </a:cubicBezTo>
                  <a:cubicBezTo>
                    <a:pt x="159" y="173"/>
                    <a:pt x="159" y="174"/>
                    <a:pt x="159" y="174"/>
                  </a:cubicBezTo>
                  <a:cubicBezTo>
                    <a:pt x="159" y="175"/>
                    <a:pt x="160" y="176"/>
                    <a:pt x="160" y="176"/>
                  </a:cubicBezTo>
                  <a:close/>
                  <a:moveTo>
                    <a:pt x="134" y="141"/>
                  </a:moveTo>
                  <a:cubicBezTo>
                    <a:pt x="133" y="142"/>
                    <a:pt x="133" y="142"/>
                    <a:pt x="132" y="143"/>
                  </a:cubicBezTo>
                  <a:cubicBezTo>
                    <a:pt x="132" y="144"/>
                    <a:pt x="133" y="144"/>
                    <a:pt x="134" y="145"/>
                  </a:cubicBezTo>
                  <a:cubicBezTo>
                    <a:pt x="134" y="144"/>
                    <a:pt x="135" y="144"/>
                    <a:pt x="135" y="143"/>
                  </a:cubicBezTo>
                  <a:cubicBezTo>
                    <a:pt x="135" y="142"/>
                    <a:pt x="134" y="142"/>
                    <a:pt x="134" y="141"/>
                  </a:cubicBezTo>
                  <a:close/>
                  <a:moveTo>
                    <a:pt x="148" y="268"/>
                  </a:moveTo>
                  <a:cubicBezTo>
                    <a:pt x="148" y="267"/>
                    <a:pt x="148" y="267"/>
                    <a:pt x="148" y="266"/>
                  </a:cubicBezTo>
                  <a:cubicBezTo>
                    <a:pt x="147" y="266"/>
                    <a:pt x="146" y="265"/>
                    <a:pt x="146" y="265"/>
                  </a:cubicBezTo>
                  <a:cubicBezTo>
                    <a:pt x="145" y="265"/>
                    <a:pt x="145" y="265"/>
                    <a:pt x="144" y="266"/>
                  </a:cubicBezTo>
                  <a:cubicBezTo>
                    <a:pt x="145" y="266"/>
                    <a:pt x="147" y="267"/>
                    <a:pt x="148" y="268"/>
                  </a:cubicBezTo>
                  <a:close/>
                  <a:moveTo>
                    <a:pt x="134" y="75"/>
                  </a:moveTo>
                  <a:cubicBezTo>
                    <a:pt x="135" y="75"/>
                    <a:pt x="136" y="74"/>
                    <a:pt x="136" y="74"/>
                  </a:cubicBezTo>
                  <a:cubicBezTo>
                    <a:pt x="136" y="72"/>
                    <a:pt x="137" y="70"/>
                    <a:pt x="137" y="68"/>
                  </a:cubicBezTo>
                  <a:cubicBezTo>
                    <a:pt x="136" y="69"/>
                    <a:pt x="136" y="69"/>
                    <a:pt x="136" y="70"/>
                  </a:cubicBezTo>
                  <a:cubicBezTo>
                    <a:pt x="136" y="71"/>
                    <a:pt x="136" y="72"/>
                    <a:pt x="135" y="73"/>
                  </a:cubicBezTo>
                  <a:cubicBezTo>
                    <a:pt x="135" y="74"/>
                    <a:pt x="135" y="74"/>
                    <a:pt x="134" y="75"/>
                  </a:cubicBezTo>
                  <a:close/>
                  <a:moveTo>
                    <a:pt x="161" y="181"/>
                  </a:moveTo>
                  <a:cubicBezTo>
                    <a:pt x="161" y="182"/>
                    <a:pt x="162" y="183"/>
                    <a:pt x="163" y="184"/>
                  </a:cubicBezTo>
                  <a:cubicBezTo>
                    <a:pt x="164" y="183"/>
                    <a:pt x="164" y="182"/>
                    <a:pt x="165" y="181"/>
                  </a:cubicBezTo>
                  <a:cubicBezTo>
                    <a:pt x="164" y="181"/>
                    <a:pt x="162" y="181"/>
                    <a:pt x="161" y="181"/>
                  </a:cubicBezTo>
                  <a:close/>
                  <a:moveTo>
                    <a:pt x="121" y="123"/>
                  </a:moveTo>
                  <a:cubicBezTo>
                    <a:pt x="120" y="124"/>
                    <a:pt x="120" y="126"/>
                    <a:pt x="120" y="127"/>
                  </a:cubicBezTo>
                  <a:cubicBezTo>
                    <a:pt x="121" y="127"/>
                    <a:pt x="122" y="126"/>
                    <a:pt x="123" y="125"/>
                  </a:cubicBezTo>
                  <a:cubicBezTo>
                    <a:pt x="122" y="125"/>
                    <a:pt x="121" y="124"/>
                    <a:pt x="121" y="123"/>
                  </a:cubicBezTo>
                  <a:close/>
                  <a:moveTo>
                    <a:pt x="38" y="148"/>
                  </a:move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8"/>
                    <a:pt x="39" y="148"/>
                  </a:cubicBezTo>
                  <a:cubicBezTo>
                    <a:pt x="41" y="149"/>
                    <a:pt x="43" y="150"/>
                    <a:pt x="45" y="151"/>
                  </a:cubicBezTo>
                  <a:cubicBezTo>
                    <a:pt x="46" y="151"/>
                    <a:pt x="46" y="152"/>
                    <a:pt x="47" y="152"/>
                  </a:cubicBezTo>
                  <a:cubicBezTo>
                    <a:pt x="47" y="152"/>
                    <a:pt x="48" y="152"/>
                    <a:pt x="47" y="151"/>
                  </a:cubicBezTo>
                  <a:cubicBezTo>
                    <a:pt x="44" y="150"/>
                    <a:pt x="41" y="149"/>
                    <a:pt x="38" y="148"/>
                  </a:cubicBezTo>
                  <a:close/>
                  <a:moveTo>
                    <a:pt x="145" y="167"/>
                  </a:moveTo>
                  <a:cubicBezTo>
                    <a:pt x="147" y="166"/>
                    <a:pt x="147" y="165"/>
                    <a:pt x="148" y="164"/>
                  </a:cubicBezTo>
                  <a:cubicBezTo>
                    <a:pt x="147" y="163"/>
                    <a:pt x="147" y="163"/>
                    <a:pt x="146" y="162"/>
                  </a:cubicBezTo>
                  <a:cubicBezTo>
                    <a:pt x="146" y="163"/>
                    <a:pt x="145" y="163"/>
                    <a:pt x="145" y="164"/>
                  </a:cubicBezTo>
                  <a:cubicBezTo>
                    <a:pt x="146" y="165"/>
                    <a:pt x="146" y="166"/>
                    <a:pt x="145" y="167"/>
                  </a:cubicBezTo>
                  <a:close/>
                  <a:moveTo>
                    <a:pt x="10" y="84"/>
                  </a:moveTo>
                  <a:cubicBezTo>
                    <a:pt x="9" y="84"/>
                    <a:pt x="9" y="84"/>
                    <a:pt x="9" y="84"/>
                  </a:cubicBezTo>
                  <a:cubicBezTo>
                    <a:pt x="9" y="86"/>
                    <a:pt x="9" y="88"/>
                    <a:pt x="8" y="90"/>
                  </a:cubicBezTo>
                  <a:cubicBezTo>
                    <a:pt x="9" y="89"/>
                    <a:pt x="10" y="88"/>
                    <a:pt x="10" y="87"/>
                  </a:cubicBezTo>
                  <a:cubicBezTo>
                    <a:pt x="11" y="87"/>
                    <a:pt x="11" y="86"/>
                    <a:pt x="11" y="86"/>
                  </a:cubicBezTo>
                  <a:cubicBezTo>
                    <a:pt x="10" y="85"/>
                    <a:pt x="10" y="85"/>
                    <a:pt x="10" y="84"/>
                  </a:cubicBezTo>
                  <a:close/>
                  <a:moveTo>
                    <a:pt x="25" y="88"/>
                  </a:moveTo>
                  <a:cubicBezTo>
                    <a:pt x="25" y="89"/>
                    <a:pt x="25" y="90"/>
                    <a:pt x="26" y="91"/>
                  </a:cubicBezTo>
                  <a:cubicBezTo>
                    <a:pt x="26" y="90"/>
                    <a:pt x="27" y="90"/>
                    <a:pt x="27" y="89"/>
                  </a:cubicBezTo>
                  <a:cubicBezTo>
                    <a:pt x="27" y="88"/>
                    <a:pt x="26" y="88"/>
                    <a:pt x="26" y="87"/>
                  </a:cubicBezTo>
                  <a:cubicBezTo>
                    <a:pt x="25" y="87"/>
                    <a:pt x="25" y="88"/>
                    <a:pt x="25" y="88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2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2"/>
                    <a:pt x="34" y="72"/>
                    <a:pt x="34" y="73"/>
                  </a:cubicBezTo>
                  <a:cubicBezTo>
                    <a:pt x="33" y="74"/>
                    <a:pt x="33" y="74"/>
                    <a:pt x="34" y="75"/>
                  </a:cubicBezTo>
                  <a:cubicBezTo>
                    <a:pt x="35" y="75"/>
                    <a:pt x="35" y="74"/>
                    <a:pt x="36" y="73"/>
                  </a:cubicBezTo>
                  <a:close/>
                  <a:moveTo>
                    <a:pt x="45" y="90"/>
                  </a:moveTo>
                  <a:cubicBezTo>
                    <a:pt x="46" y="90"/>
                    <a:pt x="46" y="89"/>
                    <a:pt x="47" y="89"/>
                  </a:cubicBezTo>
                  <a:cubicBezTo>
                    <a:pt x="46" y="88"/>
                    <a:pt x="46" y="87"/>
                    <a:pt x="45" y="86"/>
                  </a:cubicBezTo>
                  <a:cubicBezTo>
                    <a:pt x="44" y="87"/>
                    <a:pt x="44" y="87"/>
                    <a:pt x="45" y="89"/>
                  </a:cubicBezTo>
                  <a:cubicBezTo>
                    <a:pt x="45" y="89"/>
                    <a:pt x="45" y="90"/>
                    <a:pt x="45" y="90"/>
                  </a:cubicBezTo>
                  <a:close/>
                  <a:moveTo>
                    <a:pt x="124" y="35"/>
                  </a:moveTo>
                  <a:cubicBezTo>
                    <a:pt x="122" y="36"/>
                    <a:pt x="122" y="37"/>
                    <a:pt x="122" y="39"/>
                  </a:cubicBezTo>
                  <a:cubicBezTo>
                    <a:pt x="123" y="38"/>
                    <a:pt x="124" y="38"/>
                    <a:pt x="124" y="37"/>
                  </a:cubicBezTo>
                  <a:cubicBezTo>
                    <a:pt x="124" y="36"/>
                    <a:pt x="124" y="35"/>
                    <a:pt x="124" y="35"/>
                  </a:cubicBezTo>
                  <a:close/>
                  <a:moveTo>
                    <a:pt x="143" y="132"/>
                  </a:moveTo>
                  <a:cubicBezTo>
                    <a:pt x="143" y="132"/>
                    <a:pt x="143" y="132"/>
                    <a:pt x="143" y="132"/>
                  </a:cubicBezTo>
                  <a:cubicBezTo>
                    <a:pt x="144" y="135"/>
                    <a:pt x="145" y="137"/>
                    <a:pt x="147" y="139"/>
                  </a:cubicBezTo>
                  <a:cubicBezTo>
                    <a:pt x="147" y="139"/>
                    <a:pt x="147" y="139"/>
                    <a:pt x="148" y="139"/>
                  </a:cubicBezTo>
                  <a:cubicBezTo>
                    <a:pt x="146" y="136"/>
                    <a:pt x="145" y="134"/>
                    <a:pt x="143" y="132"/>
                  </a:cubicBezTo>
                  <a:close/>
                  <a:moveTo>
                    <a:pt x="86" y="143"/>
                  </a:moveTo>
                  <a:cubicBezTo>
                    <a:pt x="86" y="143"/>
                    <a:pt x="86" y="143"/>
                    <a:pt x="87" y="143"/>
                  </a:cubicBezTo>
                  <a:cubicBezTo>
                    <a:pt x="88" y="141"/>
                    <a:pt x="90" y="140"/>
                    <a:pt x="92" y="139"/>
                  </a:cubicBezTo>
                  <a:cubicBezTo>
                    <a:pt x="91" y="138"/>
                    <a:pt x="91" y="138"/>
                    <a:pt x="90" y="138"/>
                  </a:cubicBezTo>
                  <a:cubicBezTo>
                    <a:pt x="89" y="139"/>
                    <a:pt x="88" y="141"/>
                    <a:pt x="86" y="143"/>
                  </a:cubicBezTo>
                  <a:close/>
                  <a:moveTo>
                    <a:pt x="131" y="166"/>
                  </a:moveTo>
                  <a:cubicBezTo>
                    <a:pt x="131" y="166"/>
                    <a:pt x="131" y="166"/>
                    <a:pt x="131" y="166"/>
                  </a:cubicBezTo>
                  <a:cubicBezTo>
                    <a:pt x="130" y="163"/>
                    <a:pt x="129" y="161"/>
                    <a:pt x="127" y="159"/>
                  </a:cubicBezTo>
                  <a:cubicBezTo>
                    <a:pt x="127" y="160"/>
                    <a:pt x="127" y="160"/>
                    <a:pt x="126" y="160"/>
                  </a:cubicBezTo>
                  <a:cubicBezTo>
                    <a:pt x="128" y="162"/>
                    <a:pt x="129" y="164"/>
                    <a:pt x="131" y="166"/>
                  </a:cubicBezTo>
                  <a:close/>
                  <a:moveTo>
                    <a:pt x="124" y="45"/>
                  </a:moveTo>
                  <a:cubicBezTo>
                    <a:pt x="124" y="45"/>
                    <a:pt x="124" y="45"/>
                    <a:pt x="124" y="45"/>
                  </a:cubicBezTo>
                  <a:cubicBezTo>
                    <a:pt x="125" y="45"/>
                    <a:pt x="125" y="45"/>
                    <a:pt x="126" y="44"/>
                  </a:cubicBezTo>
                  <a:cubicBezTo>
                    <a:pt x="127" y="43"/>
                    <a:pt x="127" y="43"/>
                    <a:pt x="126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5" y="43"/>
                    <a:pt x="125" y="43"/>
                  </a:cubicBezTo>
                  <a:cubicBezTo>
                    <a:pt x="124" y="44"/>
                    <a:pt x="124" y="45"/>
                    <a:pt x="124" y="45"/>
                  </a:cubicBezTo>
                  <a:close/>
                  <a:moveTo>
                    <a:pt x="126" y="118"/>
                  </a:moveTo>
                  <a:cubicBezTo>
                    <a:pt x="126" y="119"/>
                    <a:pt x="125" y="119"/>
                    <a:pt x="126" y="120"/>
                  </a:cubicBezTo>
                  <a:cubicBezTo>
                    <a:pt x="126" y="121"/>
                    <a:pt x="126" y="121"/>
                    <a:pt x="127" y="122"/>
                  </a:cubicBezTo>
                  <a:cubicBezTo>
                    <a:pt x="127" y="122"/>
                    <a:pt x="128" y="121"/>
                    <a:pt x="128" y="121"/>
                  </a:cubicBezTo>
                  <a:cubicBezTo>
                    <a:pt x="128" y="120"/>
                    <a:pt x="127" y="119"/>
                    <a:pt x="126" y="118"/>
                  </a:cubicBezTo>
                  <a:close/>
                  <a:moveTo>
                    <a:pt x="102" y="16"/>
                  </a:moveTo>
                  <a:cubicBezTo>
                    <a:pt x="101" y="17"/>
                    <a:pt x="101" y="17"/>
                    <a:pt x="100" y="18"/>
                  </a:cubicBezTo>
                  <a:cubicBezTo>
                    <a:pt x="101" y="19"/>
                    <a:pt x="101" y="19"/>
                    <a:pt x="101" y="20"/>
                  </a:cubicBezTo>
                  <a:cubicBezTo>
                    <a:pt x="102" y="19"/>
                    <a:pt x="103" y="18"/>
                    <a:pt x="103" y="18"/>
                  </a:cubicBezTo>
                  <a:cubicBezTo>
                    <a:pt x="103" y="17"/>
                    <a:pt x="102" y="17"/>
                    <a:pt x="102" y="16"/>
                  </a:cubicBezTo>
                  <a:close/>
                  <a:moveTo>
                    <a:pt x="21" y="72"/>
                  </a:moveTo>
                  <a:cubicBezTo>
                    <a:pt x="22" y="72"/>
                    <a:pt x="22" y="71"/>
                    <a:pt x="22" y="71"/>
                  </a:cubicBezTo>
                  <a:cubicBezTo>
                    <a:pt x="23" y="71"/>
                    <a:pt x="23" y="70"/>
                    <a:pt x="23" y="70"/>
                  </a:cubicBezTo>
                  <a:cubicBezTo>
                    <a:pt x="23" y="70"/>
                    <a:pt x="22" y="69"/>
                    <a:pt x="22" y="68"/>
                  </a:cubicBezTo>
                  <a:cubicBezTo>
                    <a:pt x="21" y="69"/>
                    <a:pt x="21" y="70"/>
                    <a:pt x="20" y="71"/>
                  </a:cubicBezTo>
                  <a:cubicBezTo>
                    <a:pt x="20" y="71"/>
                    <a:pt x="21" y="72"/>
                    <a:pt x="21" y="72"/>
                  </a:cubicBezTo>
                  <a:close/>
                  <a:moveTo>
                    <a:pt x="7" y="87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3"/>
                    <a:pt x="8" y="79"/>
                    <a:pt x="8" y="75"/>
                  </a:cubicBezTo>
                  <a:cubicBezTo>
                    <a:pt x="7" y="79"/>
                    <a:pt x="7" y="83"/>
                    <a:pt x="7" y="87"/>
                  </a:cubicBezTo>
                  <a:close/>
                  <a:moveTo>
                    <a:pt x="152" y="228"/>
                  </a:moveTo>
                  <a:cubicBezTo>
                    <a:pt x="153" y="227"/>
                    <a:pt x="154" y="226"/>
                    <a:pt x="154" y="225"/>
                  </a:cubicBezTo>
                  <a:cubicBezTo>
                    <a:pt x="154" y="225"/>
                    <a:pt x="154" y="224"/>
                    <a:pt x="154" y="224"/>
                  </a:cubicBezTo>
                  <a:cubicBezTo>
                    <a:pt x="154" y="224"/>
                    <a:pt x="153" y="224"/>
                    <a:pt x="153" y="224"/>
                  </a:cubicBezTo>
                  <a:cubicBezTo>
                    <a:pt x="151" y="226"/>
                    <a:pt x="151" y="226"/>
                    <a:pt x="152" y="227"/>
                  </a:cubicBezTo>
                  <a:cubicBezTo>
                    <a:pt x="152" y="228"/>
                    <a:pt x="152" y="228"/>
                    <a:pt x="152" y="228"/>
                  </a:cubicBezTo>
                  <a:close/>
                  <a:moveTo>
                    <a:pt x="118" y="34"/>
                  </a:moveTo>
                  <a:cubicBezTo>
                    <a:pt x="118" y="33"/>
                    <a:pt x="118" y="33"/>
                    <a:pt x="118" y="32"/>
                  </a:cubicBezTo>
                  <a:cubicBezTo>
                    <a:pt x="117" y="33"/>
                    <a:pt x="116" y="34"/>
                    <a:pt x="116" y="34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5"/>
                    <a:pt x="118" y="35"/>
                    <a:pt x="118" y="34"/>
                  </a:cubicBezTo>
                  <a:close/>
                  <a:moveTo>
                    <a:pt x="29" y="70"/>
                  </a:moveTo>
                  <a:cubicBezTo>
                    <a:pt x="28" y="71"/>
                    <a:pt x="27" y="71"/>
                    <a:pt x="29" y="73"/>
                  </a:cubicBezTo>
                  <a:cubicBezTo>
                    <a:pt x="29" y="73"/>
                    <a:pt x="30" y="72"/>
                    <a:pt x="30" y="72"/>
                  </a:cubicBezTo>
                  <a:cubicBezTo>
                    <a:pt x="30" y="71"/>
                    <a:pt x="29" y="70"/>
                    <a:pt x="29" y="70"/>
                  </a:cubicBezTo>
                  <a:close/>
                  <a:moveTo>
                    <a:pt x="134" y="156"/>
                  </a:moveTo>
                  <a:cubicBezTo>
                    <a:pt x="134" y="156"/>
                    <a:pt x="135" y="155"/>
                    <a:pt x="135" y="155"/>
                  </a:cubicBezTo>
                  <a:cubicBezTo>
                    <a:pt x="135" y="154"/>
                    <a:pt x="134" y="154"/>
                    <a:pt x="134" y="153"/>
                  </a:cubicBezTo>
                  <a:cubicBezTo>
                    <a:pt x="133" y="154"/>
                    <a:pt x="133" y="154"/>
                    <a:pt x="132" y="155"/>
                  </a:cubicBezTo>
                  <a:cubicBezTo>
                    <a:pt x="133" y="155"/>
                    <a:pt x="133" y="156"/>
                    <a:pt x="134" y="156"/>
                  </a:cubicBezTo>
                  <a:close/>
                  <a:moveTo>
                    <a:pt x="104" y="88"/>
                  </a:moveTo>
                  <a:cubicBezTo>
                    <a:pt x="105" y="87"/>
                    <a:pt x="105" y="87"/>
                    <a:pt x="105" y="85"/>
                  </a:cubicBezTo>
                  <a:cubicBezTo>
                    <a:pt x="105" y="84"/>
                    <a:pt x="105" y="83"/>
                    <a:pt x="104" y="82"/>
                  </a:cubicBezTo>
                  <a:cubicBezTo>
                    <a:pt x="104" y="82"/>
                    <a:pt x="104" y="81"/>
                    <a:pt x="104" y="81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4" y="83"/>
                    <a:pt x="104" y="86"/>
                    <a:pt x="104" y="88"/>
                  </a:cubicBezTo>
                  <a:close/>
                  <a:moveTo>
                    <a:pt x="143" y="81"/>
                  </a:moveTo>
                  <a:cubicBezTo>
                    <a:pt x="142" y="82"/>
                    <a:pt x="142" y="83"/>
                    <a:pt x="141" y="84"/>
                  </a:cubicBezTo>
                  <a:cubicBezTo>
                    <a:pt x="141" y="85"/>
                    <a:pt x="140" y="86"/>
                    <a:pt x="140" y="87"/>
                  </a:cubicBezTo>
                  <a:cubicBezTo>
                    <a:pt x="140" y="88"/>
                    <a:pt x="139" y="89"/>
                    <a:pt x="139" y="90"/>
                  </a:cubicBezTo>
                  <a:cubicBezTo>
                    <a:pt x="139" y="90"/>
                    <a:pt x="139" y="90"/>
                    <a:pt x="139" y="90"/>
                  </a:cubicBezTo>
                  <a:cubicBezTo>
                    <a:pt x="141" y="87"/>
                    <a:pt x="142" y="84"/>
                    <a:pt x="143" y="81"/>
                  </a:cubicBezTo>
                  <a:close/>
                  <a:moveTo>
                    <a:pt x="154" y="159"/>
                  </a:moveTo>
                  <a:cubicBezTo>
                    <a:pt x="154" y="158"/>
                    <a:pt x="153" y="157"/>
                    <a:pt x="153" y="156"/>
                  </a:cubicBezTo>
                  <a:cubicBezTo>
                    <a:pt x="152" y="157"/>
                    <a:pt x="152" y="157"/>
                    <a:pt x="151" y="157"/>
                  </a:cubicBezTo>
                  <a:cubicBezTo>
                    <a:pt x="152" y="158"/>
                    <a:pt x="153" y="159"/>
                    <a:pt x="153" y="160"/>
                  </a:cubicBezTo>
                  <a:cubicBezTo>
                    <a:pt x="154" y="160"/>
                    <a:pt x="154" y="160"/>
                    <a:pt x="154" y="159"/>
                  </a:cubicBezTo>
                  <a:close/>
                  <a:moveTo>
                    <a:pt x="125" y="248"/>
                  </a:moveTo>
                  <a:cubicBezTo>
                    <a:pt x="126" y="250"/>
                    <a:pt x="128" y="253"/>
                    <a:pt x="129" y="253"/>
                  </a:cubicBezTo>
                  <a:cubicBezTo>
                    <a:pt x="129" y="253"/>
                    <a:pt x="129" y="252"/>
                    <a:pt x="129" y="252"/>
                  </a:cubicBezTo>
                  <a:cubicBezTo>
                    <a:pt x="128" y="251"/>
                    <a:pt x="127" y="250"/>
                    <a:pt x="125" y="248"/>
                  </a:cubicBezTo>
                  <a:close/>
                  <a:moveTo>
                    <a:pt x="80" y="109"/>
                  </a:moveTo>
                  <a:cubicBezTo>
                    <a:pt x="81" y="108"/>
                    <a:pt x="82" y="108"/>
                    <a:pt x="82" y="107"/>
                  </a:cubicBezTo>
                  <a:cubicBezTo>
                    <a:pt x="81" y="107"/>
                    <a:pt x="80" y="107"/>
                    <a:pt x="78" y="108"/>
                  </a:cubicBezTo>
                  <a:cubicBezTo>
                    <a:pt x="79" y="108"/>
                    <a:pt x="80" y="109"/>
                    <a:pt x="80" y="109"/>
                  </a:cubicBezTo>
                  <a:close/>
                  <a:moveTo>
                    <a:pt x="107" y="33"/>
                  </a:moveTo>
                  <a:cubicBezTo>
                    <a:pt x="107" y="33"/>
                    <a:pt x="108" y="32"/>
                    <a:pt x="108" y="32"/>
                  </a:cubicBezTo>
                  <a:cubicBezTo>
                    <a:pt x="108" y="31"/>
                    <a:pt x="107" y="30"/>
                    <a:pt x="107" y="30"/>
                  </a:cubicBezTo>
                  <a:cubicBezTo>
                    <a:pt x="106" y="30"/>
                    <a:pt x="106" y="30"/>
                    <a:pt x="106" y="31"/>
                  </a:cubicBezTo>
                  <a:cubicBezTo>
                    <a:pt x="106" y="32"/>
                    <a:pt x="106" y="32"/>
                    <a:pt x="107" y="33"/>
                  </a:cubicBezTo>
                  <a:cubicBezTo>
                    <a:pt x="107" y="33"/>
                    <a:pt x="107" y="33"/>
                    <a:pt x="107" y="33"/>
                  </a:cubicBezTo>
                  <a:close/>
                  <a:moveTo>
                    <a:pt x="11" y="76"/>
                  </a:moveTo>
                  <a:cubicBezTo>
                    <a:pt x="10" y="79"/>
                    <a:pt x="10" y="82"/>
                    <a:pt x="12" y="83"/>
                  </a:cubicBezTo>
                  <a:cubicBezTo>
                    <a:pt x="11" y="81"/>
                    <a:pt x="11" y="79"/>
                    <a:pt x="11" y="76"/>
                  </a:cubicBezTo>
                  <a:close/>
                  <a:moveTo>
                    <a:pt x="82" y="118"/>
                  </a:moveTo>
                  <a:cubicBezTo>
                    <a:pt x="82" y="118"/>
                    <a:pt x="83" y="119"/>
                    <a:pt x="83" y="118"/>
                  </a:cubicBezTo>
                  <a:cubicBezTo>
                    <a:pt x="84" y="118"/>
                    <a:pt x="85" y="117"/>
                    <a:pt x="85" y="117"/>
                  </a:cubicBezTo>
                  <a:cubicBezTo>
                    <a:pt x="83" y="116"/>
                    <a:pt x="83" y="116"/>
                    <a:pt x="82" y="118"/>
                  </a:cubicBezTo>
                  <a:close/>
                  <a:moveTo>
                    <a:pt x="159" y="156"/>
                  </a:moveTo>
                  <a:cubicBezTo>
                    <a:pt x="160" y="156"/>
                    <a:pt x="160" y="156"/>
                    <a:pt x="160" y="156"/>
                  </a:cubicBezTo>
                  <a:cubicBezTo>
                    <a:pt x="159" y="154"/>
                    <a:pt x="158" y="153"/>
                    <a:pt x="157" y="152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8" y="154"/>
                    <a:pt x="158" y="155"/>
                    <a:pt x="159" y="156"/>
                  </a:cubicBezTo>
                  <a:close/>
                  <a:moveTo>
                    <a:pt x="127" y="34"/>
                  </a:moveTo>
                  <a:cubicBezTo>
                    <a:pt x="127" y="33"/>
                    <a:pt x="127" y="33"/>
                    <a:pt x="126" y="32"/>
                  </a:cubicBezTo>
                  <a:cubicBezTo>
                    <a:pt x="126" y="32"/>
                    <a:pt x="125" y="32"/>
                    <a:pt x="125" y="33"/>
                  </a:cubicBezTo>
                  <a:cubicBezTo>
                    <a:pt x="125" y="34"/>
                    <a:pt x="126" y="35"/>
                    <a:pt x="126" y="35"/>
                  </a:cubicBezTo>
                  <a:cubicBezTo>
                    <a:pt x="127" y="35"/>
                    <a:pt x="127" y="35"/>
                    <a:pt x="127" y="34"/>
                  </a:cubicBezTo>
                  <a:close/>
                  <a:moveTo>
                    <a:pt x="42" y="102"/>
                  </a:moveTo>
                  <a:cubicBezTo>
                    <a:pt x="43" y="102"/>
                    <a:pt x="44" y="103"/>
                    <a:pt x="44" y="103"/>
                  </a:cubicBezTo>
                  <a:cubicBezTo>
                    <a:pt x="45" y="103"/>
                    <a:pt x="45" y="103"/>
                    <a:pt x="45" y="102"/>
                  </a:cubicBezTo>
                  <a:cubicBezTo>
                    <a:pt x="45" y="102"/>
                    <a:pt x="44" y="101"/>
                    <a:pt x="43" y="100"/>
                  </a:cubicBezTo>
                  <a:cubicBezTo>
                    <a:pt x="43" y="101"/>
                    <a:pt x="43" y="101"/>
                    <a:pt x="42" y="102"/>
                  </a:cubicBezTo>
                  <a:close/>
                  <a:moveTo>
                    <a:pt x="114" y="196"/>
                  </a:moveTo>
                  <a:cubicBezTo>
                    <a:pt x="114" y="196"/>
                    <a:pt x="114" y="196"/>
                    <a:pt x="114" y="196"/>
                  </a:cubicBezTo>
                  <a:cubicBezTo>
                    <a:pt x="113" y="194"/>
                    <a:pt x="111" y="193"/>
                    <a:pt x="110" y="191"/>
                  </a:cubicBezTo>
                  <a:cubicBezTo>
                    <a:pt x="110" y="190"/>
                    <a:pt x="109" y="190"/>
                    <a:pt x="108" y="189"/>
                  </a:cubicBezTo>
                  <a:cubicBezTo>
                    <a:pt x="110" y="192"/>
                    <a:pt x="112" y="194"/>
                    <a:pt x="114" y="196"/>
                  </a:cubicBezTo>
                  <a:close/>
                  <a:moveTo>
                    <a:pt x="173" y="179"/>
                  </a:moveTo>
                  <a:cubicBezTo>
                    <a:pt x="174" y="178"/>
                    <a:pt x="175" y="178"/>
                    <a:pt x="175" y="177"/>
                  </a:cubicBezTo>
                  <a:cubicBezTo>
                    <a:pt x="175" y="177"/>
                    <a:pt x="175" y="177"/>
                    <a:pt x="174" y="177"/>
                  </a:cubicBezTo>
                  <a:cubicBezTo>
                    <a:pt x="173" y="176"/>
                    <a:pt x="173" y="176"/>
                    <a:pt x="172" y="177"/>
                  </a:cubicBezTo>
                  <a:cubicBezTo>
                    <a:pt x="172" y="177"/>
                    <a:pt x="172" y="177"/>
                    <a:pt x="172" y="178"/>
                  </a:cubicBezTo>
                  <a:cubicBezTo>
                    <a:pt x="172" y="178"/>
                    <a:pt x="173" y="178"/>
                    <a:pt x="173" y="179"/>
                  </a:cubicBezTo>
                  <a:close/>
                  <a:moveTo>
                    <a:pt x="113" y="30"/>
                  </a:moveTo>
                  <a:cubicBezTo>
                    <a:pt x="114" y="29"/>
                    <a:pt x="115" y="28"/>
                    <a:pt x="116" y="28"/>
                  </a:cubicBezTo>
                  <a:cubicBezTo>
                    <a:pt x="115" y="27"/>
                    <a:pt x="115" y="27"/>
                    <a:pt x="115" y="26"/>
                  </a:cubicBezTo>
                  <a:cubicBezTo>
                    <a:pt x="114" y="27"/>
                    <a:pt x="114" y="27"/>
                    <a:pt x="113" y="28"/>
                  </a:cubicBezTo>
                  <a:cubicBezTo>
                    <a:pt x="113" y="29"/>
                    <a:pt x="113" y="29"/>
                    <a:pt x="113" y="30"/>
                  </a:cubicBezTo>
                  <a:close/>
                  <a:moveTo>
                    <a:pt x="108" y="57"/>
                  </a:moveTo>
                  <a:cubicBezTo>
                    <a:pt x="107" y="59"/>
                    <a:pt x="106" y="60"/>
                    <a:pt x="105" y="61"/>
                  </a:cubicBezTo>
                  <a:cubicBezTo>
                    <a:pt x="105" y="61"/>
                    <a:pt x="105" y="62"/>
                    <a:pt x="105" y="62"/>
                  </a:cubicBezTo>
                  <a:cubicBezTo>
                    <a:pt x="106" y="61"/>
                    <a:pt x="108" y="60"/>
                    <a:pt x="109" y="59"/>
                  </a:cubicBezTo>
                  <a:cubicBezTo>
                    <a:pt x="109" y="59"/>
                    <a:pt x="109" y="58"/>
                    <a:pt x="109" y="58"/>
                  </a:cubicBezTo>
                  <a:cubicBezTo>
                    <a:pt x="109" y="58"/>
                    <a:pt x="109" y="58"/>
                    <a:pt x="108" y="57"/>
                  </a:cubicBezTo>
                  <a:close/>
                  <a:moveTo>
                    <a:pt x="107" y="124"/>
                  </a:moveTo>
                  <a:cubicBezTo>
                    <a:pt x="106" y="123"/>
                    <a:pt x="106" y="123"/>
                    <a:pt x="105" y="122"/>
                  </a:cubicBezTo>
                  <a:cubicBezTo>
                    <a:pt x="104" y="122"/>
                    <a:pt x="104" y="123"/>
                    <a:pt x="104" y="123"/>
                  </a:cubicBezTo>
                  <a:cubicBezTo>
                    <a:pt x="104" y="124"/>
                    <a:pt x="105" y="124"/>
                    <a:pt x="105" y="125"/>
                  </a:cubicBezTo>
                  <a:cubicBezTo>
                    <a:pt x="106" y="125"/>
                    <a:pt x="107" y="124"/>
                    <a:pt x="107" y="124"/>
                  </a:cubicBezTo>
                  <a:close/>
                  <a:moveTo>
                    <a:pt x="135" y="164"/>
                  </a:moveTo>
                  <a:cubicBezTo>
                    <a:pt x="135" y="165"/>
                    <a:pt x="134" y="166"/>
                    <a:pt x="134" y="166"/>
                  </a:cubicBezTo>
                  <a:cubicBezTo>
                    <a:pt x="134" y="167"/>
                    <a:pt x="134" y="167"/>
                    <a:pt x="135" y="168"/>
                  </a:cubicBezTo>
                  <a:cubicBezTo>
                    <a:pt x="135" y="167"/>
                    <a:pt x="136" y="167"/>
                    <a:pt x="137" y="166"/>
                  </a:cubicBezTo>
                  <a:cubicBezTo>
                    <a:pt x="136" y="166"/>
                    <a:pt x="136" y="165"/>
                    <a:pt x="135" y="164"/>
                  </a:cubicBezTo>
                  <a:close/>
                  <a:moveTo>
                    <a:pt x="73" y="127"/>
                  </a:moveTo>
                  <a:cubicBezTo>
                    <a:pt x="73" y="127"/>
                    <a:pt x="73" y="126"/>
                    <a:pt x="73" y="126"/>
                  </a:cubicBezTo>
                  <a:cubicBezTo>
                    <a:pt x="71" y="126"/>
                    <a:pt x="69" y="126"/>
                    <a:pt x="67" y="126"/>
                  </a:cubicBezTo>
                  <a:cubicBezTo>
                    <a:pt x="66" y="126"/>
                    <a:pt x="66" y="126"/>
                    <a:pt x="66" y="127"/>
                  </a:cubicBezTo>
                  <a:cubicBezTo>
                    <a:pt x="68" y="127"/>
                    <a:pt x="70" y="127"/>
                    <a:pt x="72" y="127"/>
                  </a:cubicBezTo>
                  <a:cubicBezTo>
                    <a:pt x="72" y="127"/>
                    <a:pt x="72" y="127"/>
                    <a:pt x="73" y="127"/>
                  </a:cubicBezTo>
                  <a:close/>
                  <a:moveTo>
                    <a:pt x="119" y="25"/>
                  </a:moveTo>
                  <a:cubicBezTo>
                    <a:pt x="118" y="24"/>
                    <a:pt x="118" y="23"/>
                    <a:pt x="117" y="23"/>
                  </a:cubicBezTo>
                  <a:cubicBezTo>
                    <a:pt x="117" y="23"/>
                    <a:pt x="116" y="24"/>
                    <a:pt x="116" y="24"/>
                  </a:cubicBezTo>
                  <a:cubicBezTo>
                    <a:pt x="117" y="25"/>
                    <a:pt x="117" y="25"/>
                    <a:pt x="117" y="26"/>
                  </a:cubicBezTo>
                  <a:cubicBezTo>
                    <a:pt x="118" y="26"/>
                    <a:pt x="118" y="25"/>
                    <a:pt x="119" y="25"/>
                  </a:cubicBezTo>
                  <a:close/>
                  <a:moveTo>
                    <a:pt x="111" y="35"/>
                  </a:moveTo>
                  <a:cubicBezTo>
                    <a:pt x="110" y="36"/>
                    <a:pt x="110" y="37"/>
                    <a:pt x="109" y="37"/>
                  </a:cubicBezTo>
                  <a:cubicBezTo>
                    <a:pt x="108" y="38"/>
                    <a:pt x="108" y="38"/>
                    <a:pt x="109" y="39"/>
                  </a:cubicBezTo>
                  <a:cubicBezTo>
                    <a:pt x="110" y="38"/>
                    <a:pt x="110" y="38"/>
                    <a:pt x="111" y="37"/>
                  </a:cubicBezTo>
                  <a:cubicBezTo>
                    <a:pt x="111" y="36"/>
                    <a:pt x="111" y="36"/>
                    <a:pt x="111" y="35"/>
                  </a:cubicBezTo>
                  <a:close/>
                  <a:moveTo>
                    <a:pt x="111" y="117"/>
                  </a:moveTo>
                  <a:cubicBezTo>
                    <a:pt x="112" y="117"/>
                    <a:pt x="112" y="117"/>
                    <a:pt x="112" y="117"/>
                  </a:cubicBezTo>
                  <a:cubicBezTo>
                    <a:pt x="113" y="116"/>
                    <a:pt x="114" y="115"/>
                    <a:pt x="115" y="115"/>
                  </a:cubicBezTo>
                  <a:cubicBezTo>
                    <a:pt x="115" y="115"/>
                    <a:pt x="115" y="114"/>
                    <a:pt x="115" y="114"/>
                  </a:cubicBezTo>
                  <a:cubicBezTo>
                    <a:pt x="114" y="114"/>
                    <a:pt x="113" y="115"/>
                    <a:pt x="111" y="117"/>
                  </a:cubicBezTo>
                  <a:close/>
                  <a:moveTo>
                    <a:pt x="223" y="197"/>
                  </a:moveTo>
                  <a:cubicBezTo>
                    <a:pt x="223" y="200"/>
                    <a:pt x="223" y="202"/>
                    <a:pt x="224" y="205"/>
                  </a:cubicBezTo>
                  <a:cubicBezTo>
                    <a:pt x="224" y="202"/>
                    <a:pt x="224" y="200"/>
                    <a:pt x="223" y="197"/>
                  </a:cubicBezTo>
                  <a:close/>
                  <a:moveTo>
                    <a:pt x="156" y="150"/>
                  </a:moveTo>
                  <a:cubicBezTo>
                    <a:pt x="155" y="149"/>
                    <a:pt x="155" y="148"/>
                    <a:pt x="154" y="147"/>
                  </a:cubicBezTo>
                  <a:cubicBezTo>
                    <a:pt x="153" y="147"/>
                    <a:pt x="153" y="147"/>
                    <a:pt x="153" y="148"/>
                  </a:cubicBezTo>
                  <a:cubicBezTo>
                    <a:pt x="154" y="149"/>
                    <a:pt x="154" y="150"/>
                    <a:pt x="155" y="151"/>
                  </a:cubicBezTo>
                  <a:cubicBezTo>
                    <a:pt x="156" y="150"/>
                    <a:pt x="156" y="150"/>
                    <a:pt x="156" y="150"/>
                  </a:cubicBezTo>
                  <a:close/>
                  <a:moveTo>
                    <a:pt x="167" y="169"/>
                  </a:moveTo>
                  <a:cubicBezTo>
                    <a:pt x="166" y="168"/>
                    <a:pt x="165" y="167"/>
                    <a:pt x="165" y="166"/>
                  </a:cubicBezTo>
                  <a:cubicBezTo>
                    <a:pt x="164" y="167"/>
                    <a:pt x="163" y="167"/>
                    <a:pt x="163" y="168"/>
                  </a:cubicBezTo>
                  <a:cubicBezTo>
                    <a:pt x="164" y="168"/>
                    <a:pt x="165" y="168"/>
                    <a:pt x="167" y="169"/>
                  </a:cubicBezTo>
                  <a:close/>
                  <a:moveTo>
                    <a:pt x="208" y="239"/>
                  </a:moveTo>
                  <a:cubicBezTo>
                    <a:pt x="207" y="239"/>
                    <a:pt x="205" y="241"/>
                    <a:pt x="205" y="241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08" y="240"/>
                    <a:pt x="208" y="240"/>
                    <a:pt x="208" y="239"/>
                  </a:cubicBezTo>
                  <a:close/>
                  <a:moveTo>
                    <a:pt x="117" y="123"/>
                  </a:moveTo>
                  <a:cubicBezTo>
                    <a:pt x="118" y="123"/>
                    <a:pt x="119" y="122"/>
                    <a:pt x="119" y="121"/>
                  </a:cubicBezTo>
                  <a:cubicBezTo>
                    <a:pt x="118" y="121"/>
                    <a:pt x="117" y="121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close/>
                  <a:moveTo>
                    <a:pt x="107" y="19"/>
                  </a:moveTo>
                  <a:cubicBezTo>
                    <a:pt x="107" y="18"/>
                    <a:pt x="108" y="18"/>
                    <a:pt x="108" y="17"/>
                  </a:cubicBezTo>
                  <a:cubicBezTo>
                    <a:pt x="108" y="17"/>
                    <a:pt x="107" y="16"/>
                    <a:pt x="107" y="15"/>
                  </a:cubicBezTo>
                  <a:cubicBezTo>
                    <a:pt x="107" y="16"/>
                    <a:pt x="106" y="17"/>
                    <a:pt x="106" y="17"/>
                  </a:cubicBezTo>
                  <a:cubicBezTo>
                    <a:pt x="106" y="18"/>
                    <a:pt x="106" y="18"/>
                    <a:pt x="107" y="19"/>
                  </a:cubicBezTo>
                  <a:close/>
                  <a:moveTo>
                    <a:pt x="168" y="203"/>
                  </a:moveTo>
                  <a:cubicBezTo>
                    <a:pt x="170" y="202"/>
                    <a:pt x="171" y="200"/>
                    <a:pt x="172" y="199"/>
                  </a:cubicBezTo>
                  <a:cubicBezTo>
                    <a:pt x="170" y="200"/>
                    <a:pt x="169" y="201"/>
                    <a:pt x="168" y="203"/>
                  </a:cubicBezTo>
                  <a:close/>
                  <a:moveTo>
                    <a:pt x="141" y="69"/>
                  </a:moveTo>
                  <a:cubicBezTo>
                    <a:pt x="141" y="69"/>
                    <a:pt x="141" y="69"/>
                    <a:pt x="141" y="69"/>
                  </a:cubicBezTo>
                  <a:cubicBezTo>
                    <a:pt x="142" y="68"/>
                    <a:pt x="142" y="67"/>
                    <a:pt x="142" y="66"/>
                  </a:cubicBezTo>
                  <a:cubicBezTo>
                    <a:pt x="142" y="66"/>
                    <a:pt x="142" y="65"/>
                    <a:pt x="141" y="65"/>
                  </a:cubicBezTo>
                  <a:cubicBezTo>
                    <a:pt x="141" y="66"/>
                    <a:pt x="141" y="68"/>
                    <a:pt x="141" y="69"/>
                  </a:cubicBezTo>
                  <a:close/>
                  <a:moveTo>
                    <a:pt x="185" y="241"/>
                  </a:moveTo>
                  <a:cubicBezTo>
                    <a:pt x="187" y="241"/>
                    <a:pt x="187" y="241"/>
                    <a:pt x="188" y="240"/>
                  </a:cubicBezTo>
                  <a:cubicBezTo>
                    <a:pt x="187" y="240"/>
                    <a:pt x="186" y="240"/>
                    <a:pt x="185" y="240"/>
                  </a:cubicBezTo>
                  <a:cubicBezTo>
                    <a:pt x="185" y="240"/>
                    <a:pt x="185" y="241"/>
                    <a:pt x="185" y="241"/>
                  </a:cubicBezTo>
                  <a:close/>
                  <a:moveTo>
                    <a:pt x="75" y="103"/>
                  </a:moveTo>
                  <a:cubicBezTo>
                    <a:pt x="74" y="103"/>
                    <a:pt x="73" y="102"/>
                    <a:pt x="71" y="102"/>
                  </a:cubicBezTo>
                  <a:cubicBezTo>
                    <a:pt x="71" y="103"/>
                    <a:pt x="71" y="103"/>
                    <a:pt x="70" y="104"/>
                  </a:cubicBezTo>
                  <a:cubicBezTo>
                    <a:pt x="72" y="104"/>
                    <a:pt x="74" y="103"/>
                    <a:pt x="75" y="103"/>
                  </a:cubicBezTo>
                  <a:close/>
                  <a:moveTo>
                    <a:pt x="135" y="134"/>
                  </a:moveTo>
                  <a:cubicBezTo>
                    <a:pt x="135" y="134"/>
                    <a:pt x="135" y="134"/>
                    <a:pt x="135" y="134"/>
                  </a:cubicBezTo>
                  <a:cubicBezTo>
                    <a:pt x="135" y="133"/>
                    <a:pt x="134" y="132"/>
                    <a:pt x="133" y="130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3" y="132"/>
                    <a:pt x="134" y="133"/>
                    <a:pt x="135" y="134"/>
                  </a:cubicBezTo>
                  <a:cubicBezTo>
                    <a:pt x="135" y="134"/>
                    <a:pt x="135" y="134"/>
                    <a:pt x="135" y="134"/>
                  </a:cubicBezTo>
                  <a:close/>
                  <a:moveTo>
                    <a:pt x="132" y="30"/>
                  </a:moveTo>
                  <a:cubicBezTo>
                    <a:pt x="132" y="29"/>
                    <a:pt x="130" y="28"/>
                    <a:pt x="130" y="27"/>
                  </a:cubicBezTo>
                  <a:cubicBezTo>
                    <a:pt x="130" y="29"/>
                    <a:pt x="131" y="30"/>
                    <a:pt x="131" y="31"/>
                  </a:cubicBezTo>
                  <a:cubicBezTo>
                    <a:pt x="132" y="31"/>
                    <a:pt x="132" y="30"/>
                    <a:pt x="132" y="30"/>
                  </a:cubicBezTo>
                  <a:close/>
                  <a:moveTo>
                    <a:pt x="98" y="102"/>
                  </a:moveTo>
                  <a:cubicBezTo>
                    <a:pt x="100" y="102"/>
                    <a:pt x="102" y="101"/>
                    <a:pt x="103" y="100"/>
                  </a:cubicBezTo>
                  <a:cubicBezTo>
                    <a:pt x="100" y="100"/>
                    <a:pt x="99" y="101"/>
                    <a:pt x="98" y="102"/>
                  </a:cubicBezTo>
                  <a:close/>
                  <a:moveTo>
                    <a:pt x="155" y="192"/>
                  </a:moveTo>
                  <a:cubicBezTo>
                    <a:pt x="155" y="193"/>
                    <a:pt x="155" y="194"/>
                    <a:pt x="156" y="195"/>
                  </a:cubicBezTo>
                  <a:cubicBezTo>
                    <a:pt x="157" y="194"/>
                    <a:pt x="157" y="193"/>
                    <a:pt x="156" y="192"/>
                  </a:cubicBezTo>
                  <a:cubicBezTo>
                    <a:pt x="156" y="192"/>
                    <a:pt x="155" y="192"/>
                    <a:pt x="155" y="192"/>
                  </a:cubicBezTo>
                  <a:close/>
                  <a:moveTo>
                    <a:pt x="53" y="114"/>
                  </a:moveTo>
                  <a:cubicBezTo>
                    <a:pt x="52" y="114"/>
                    <a:pt x="52" y="115"/>
                    <a:pt x="52" y="116"/>
                  </a:cubicBezTo>
                  <a:cubicBezTo>
                    <a:pt x="52" y="116"/>
                    <a:pt x="53" y="116"/>
                    <a:pt x="54" y="116"/>
                  </a:cubicBezTo>
                  <a:cubicBezTo>
                    <a:pt x="54" y="115"/>
                    <a:pt x="54" y="115"/>
                    <a:pt x="55" y="115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4"/>
                    <a:pt x="53" y="114"/>
                    <a:pt x="53" y="114"/>
                  </a:cubicBezTo>
                  <a:close/>
                  <a:moveTo>
                    <a:pt x="11" y="60"/>
                  </a:moveTo>
                  <a:cubicBezTo>
                    <a:pt x="11" y="60"/>
                    <a:pt x="10" y="60"/>
                    <a:pt x="10" y="60"/>
                  </a:cubicBezTo>
                  <a:cubicBezTo>
                    <a:pt x="9" y="62"/>
                    <a:pt x="9" y="65"/>
                    <a:pt x="9" y="68"/>
                  </a:cubicBezTo>
                  <a:cubicBezTo>
                    <a:pt x="9" y="65"/>
                    <a:pt x="10" y="63"/>
                    <a:pt x="11" y="60"/>
                  </a:cubicBezTo>
                  <a:close/>
                  <a:moveTo>
                    <a:pt x="149" y="143"/>
                  </a:moveTo>
                  <a:cubicBezTo>
                    <a:pt x="150" y="144"/>
                    <a:pt x="151" y="144"/>
                    <a:pt x="151" y="145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1" y="144"/>
                    <a:pt x="151" y="143"/>
                    <a:pt x="150" y="142"/>
                  </a:cubicBezTo>
                  <a:cubicBezTo>
                    <a:pt x="150" y="142"/>
                    <a:pt x="150" y="142"/>
                    <a:pt x="149" y="143"/>
                  </a:cubicBezTo>
                  <a:close/>
                  <a:moveTo>
                    <a:pt x="130" y="41"/>
                  </a:moveTo>
                  <a:cubicBezTo>
                    <a:pt x="129" y="40"/>
                    <a:pt x="129" y="39"/>
                    <a:pt x="129" y="38"/>
                  </a:cubicBezTo>
                  <a:cubicBezTo>
                    <a:pt x="129" y="39"/>
                    <a:pt x="128" y="39"/>
                    <a:pt x="128" y="39"/>
                  </a:cubicBezTo>
                  <a:cubicBezTo>
                    <a:pt x="128" y="39"/>
                    <a:pt x="128" y="40"/>
                    <a:pt x="128" y="40"/>
                  </a:cubicBezTo>
                  <a:cubicBezTo>
                    <a:pt x="128" y="41"/>
                    <a:pt x="128" y="41"/>
                    <a:pt x="129" y="42"/>
                  </a:cubicBezTo>
                  <a:cubicBezTo>
                    <a:pt x="129" y="41"/>
                    <a:pt x="129" y="41"/>
                    <a:pt x="130" y="41"/>
                  </a:cubicBezTo>
                  <a:close/>
                  <a:moveTo>
                    <a:pt x="48" y="112"/>
                  </a:moveTo>
                  <a:cubicBezTo>
                    <a:pt x="49" y="113"/>
                    <a:pt x="50" y="113"/>
                    <a:pt x="50" y="114"/>
                  </a:cubicBezTo>
                  <a:cubicBezTo>
                    <a:pt x="51" y="113"/>
                    <a:pt x="51" y="113"/>
                    <a:pt x="51" y="112"/>
                  </a:cubicBezTo>
                  <a:cubicBezTo>
                    <a:pt x="51" y="112"/>
                    <a:pt x="50" y="112"/>
                    <a:pt x="49" y="111"/>
                  </a:cubicBezTo>
                  <a:cubicBezTo>
                    <a:pt x="49" y="111"/>
                    <a:pt x="49" y="112"/>
                    <a:pt x="48" y="112"/>
                  </a:cubicBezTo>
                  <a:close/>
                  <a:moveTo>
                    <a:pt x="180" y="197"/>
                  </a:moveTo>
                  <a:cubicBezTo>
                    <a:pt x="180" y="197"/>
                    <a:pt x="180" y="197"/>
                    <a:pt x="180" y="197"/>
                  </a:cubicBezTo>
                  <a:cubicBezTo>
                    <a:pt x="179" y="198"/>
                    <a:pt x="177" y="199"/>
                    <a:pt x="176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9" y="199"/>
                    <a:pt x="179" y="198"/>
                    <a:pt x="180" y="197"/>
                  </a:cubicBezTo>
                  <a:close/>
                  <a:moveTo>
                    <a:pt x="210" y="244"/>
                  </a:moveTo>
                  <a:cubicBezTo>
                    <a:pt x="211" y="243"/>
                    <a:pt x="213" y="242"/>
                    <a:pt x="214" y="241"/>
                  </a:cubicBezTo>
                  <a:cubicBezTo>
                    <a:pt x="214" y="241"/>
                    <a:pt x="215" y="241"/>
                    <a:pt x="214" y="240"/>
                  </a:cubicBezTo>
                  <a:cubicBezTo>
                    <a:pt x="214" y="241"/>
                    <a:pt x="213" y="241"/>
                    <a:pt x="212" y="242"/>
                  </a:cubicBezTo>
                  <a:cubicBezTo>
                    <a:pt x="211" y="243"/>
                    <a:pt x="210" y="243"/>
                    <a:pt x="209" y="243"/>
                  </a:cubicBezTo>
                  <a:cubicBezTo>
                    <a:pt x="209" y="243"/>
                    <a:pt x="210" y="244"/>
                    <a:pt x="210" y="244"/>
                  </a:cubicBezTo>
                  <a:close/>
                  <a:moveTo>
                    <a:pt x="109" y="27"/>
                  </a:moveTo>
                  <a:cubicBezTo>
                    <a:pt x="109" y="27"/>
                    <a:pt x="109" y="28"/>
                    <a:pt x="108" y="28"/>
                  </a:cubicBezTo>
                  <a:cubicBezTo>
                    <a:pt x="108" y="28"/>
                    <a:pt x="108" y="29"/>
                    <a:pt x="109" y="29"/>
                  </a:cubicBezTo>
                  <a:cubicBezTo>
                    <a:pt x="109" y="29"/>
                    <a:pt x="109" y="30"/>
                    <a:pt x="109" y="30"/>
                  </a:cubicBezTo>
                  <a:cubicBezTo>
                    <a:pt x="110" y="29"/>
                    <a:pt x="110" y="28"/>
                    <a:pt x="109" y="27"/>
                  </a:cubicBezTo>
                  <a:close/>
                  <a:moveTo>
                    <a:pt x="166" y="234"/>
                  </a:moveTo>
                  <a:cubicBezTo>
                    <a:pt x="166" y="234"/>
                    <a:pt x="166" y="234"/>
                    <a:pt x="166" y="234"/>
                  </a:cubicBezTo>
                  <a:cubicBezTo>
                    <a:pt x="165" y="232"/>
                    <a:pt x="164" y="231"/>
                    <a:pt x="163" y="230"/>
                  </a:cubicBezTo>
                  <a:cubicBezTo>
                    <a:pt x="162" y="230"/>
                    <a:pt x="163" y="231"/>
                    <a:pt x="163" y="231"/>
                  </a:cubicBezTo>
                  <a:cubicBezTo>
                    <a:pt x="164" y="232"/>
                    <a:pt x="164" y="233"/>
                    <a:pt x="165" y="233"/>
                  </a:cubicBezTo>
                  <a:cubicBezTo>
                    <a:pt x="165" y="234"/>
                    <a:pt x="165" y="234"/>
                    <a:pt x="166" y="234"/>
                  </a:cubicBezTo>
                  <a:close/>
                  <a:moveTo>
                    <a:pt x="152" y="236"/>
                  </a:moveTo>
                  <a:cubicBezTo>
                    <a:pt x="152" y="237"/>
                    <a:pt x="153" y="237"/>
                    <a:pt x="154" y="238"/>
                  </a:cubicBezTo>
                  <a:cubicBezTo>
                    <a:pt x="154" y="237"/>
                    <a:pt x="154" y="236"/>
                    <a:pt x="153" y="235"/>
                  </a:cubicBezTo>
                  <a:cubicBezTo>
                    <a:pt x="153" y="235"/>
                    <a:pt x="152" y="235"/>
                    <a:pt x="152" y="236"/>
                  </a:cubicBezTo>
                  <a:close/>
                  <a:moveTo>
                    <a:pt x="144" y="190"/>
                  </a:moveTo>
                  <a:cubicBezTo>
                    <a:pt x="145" y="191"/>
                    <a:pt x="145" y="192"/>
                    <a:pt x="146" y="193"/>
                  </a:cubicBezTo>
                  <a:cubicBezTo>
                    <a:pt x="146" y="192"/>
                    <a:pt x="147" y="192"/>
                    <a:pt x="147" y="192"/>
                  </a:cubicBezTo>
                  <a:cubicBezTo>
                    <a:pt x="146" y="191"/>
                    <a:pt x="145" y="190"/>
                    <a:pt x="145" y="189"/>
                  </a:cubicBezTo>
                  <a:cubicBezTo>
                    <a:pt x="144" y="189"/>
                    <a:pt x="144" y="189"/>
                    <a:pt x="144" y="190"/>
                  </a:cubicBezTo>
                  <a:close/>
                  <a:moveTo>
                    <a:pt x="41" y="82"/>
                  </a:moveTo>
                  <a:cubicBezTo>
                    <a:pt x="42" y="82"/>
                    <a:pt x="42" y="83"/>
                    <a:pt x="43" y="84"/>
                  </a:cubicBezTo>
                  <a:cubicBezTo>
                    <a:pt x="43" y="84"/>
                    <a:pt x="43" y="83"/>
                    <a:pt x="44" y="83"/>
                  </a:cubicBezTo>
                  <a:cubicBezTo>
                    <a:pt x="43" y="82"/>
                    <a:pt x="43" y="82"/>
                    <a:pt x="42" y="81"/>
                  </a:cubicBezTo>
                  <a:cubicBezTo>
                    <a:pt x="42" y="81"/>
                    <a:pt x="42" y="81"/>
                    <a:pt x="41" y="82"/>
                  </a:cubicBez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7"/>
                  </a:cubicBezTo>
                  <a:cubicBezTo>
                    <a:pt x="76" y="117"/>
                    <a:pt x="77" y="117"/>
                    <a:pt x="78" y="118"/>
                  </a:cubicBezTo>
                  <a:cubicBezTo>
                    <a:pt x="79" y="118"/>
                    <a:pt x="79" y="118"/>
                    <a:pt x="80" y="117"/>
                  </a:cubicBezTo>
                  <a:cubicBezTo>
                    <a:pt x="78" y="117"/>
                    <a:pt x="77" y="116"/>
                    <a:pt x="75" y="116"/>
                  </a:cubicBezTo>
                  <a:close/>
                  <a:moveTo>
                    <a:pt x="139" y="135"/>
                  </a:moveTo>
                  <a:cubicBezTo>
                    <a:pt x="140" y="136"/>
                    <a:pt x="140" y="137"/>
                    <a:pt x="141" y="138"/>
                  </a:cubicBezTo>
                  <a:cubicBezTo>
                    <a:pt x="141" y="138"/>
                    <a:pt x="141" y="137"/>
                    <a:pt x="142" y="137"/>
                  </a:cubicBezTo>
                  <a:cubicBezTo>
                    <a:pt x="141" y="136"/>
                    <a:pt x="141" y="135"/>
                    <a:pt x="140" y="135"/>
                  </a:cubicBezTo>
                  <a:cubicBezTo>
                    <a:pt x="140" y="135"/>
                    <a:pt x="140" y="135"/>
                    <a:pt x="139" y="135"/>
                  </a:cubicBezTo>
                  <a:close/>
                  <a:moveTo>
                    <a:pt x="105" y="19"/>
                  </a:moveTo>
                  <a:cubicBezTo>
                    <a:pt x="104" y="20"/>
                    <a:pt x="104" y="21"/>
                    <a:pt x="103" y="2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2"/>
                    <a:pt x="105" y="21"/>
                    <a:pt x="105" y="20"/>
                  </a:cubicBezTo>
                  <a:cubicBezTo>
                    <a:pt x="105" y="20"/>
                    <a:pt x="105" y="20"/>
                    <a:pt x="105" y="19"/>
                  </a:cubicBezTo>
                  <a:close/>
                  <a:moveTo>
                    <a:pt x="26" y="63"/>
                  </a:moveTo>
                  <a:cubicBezTo>
                    <a:pt x="26" y="63"/>
                    <a:pt x="26" y="64"/>
                    <a:pt x="26" y="64"/>
                  </a:cubicBezTo>
                  <a:cubicBezTo>
                    <a:pt x="26" y="65"/>
                    <a:pt x="26" y="66"/>
                    <a:pt x="26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5"/>
                    <a:pt x="27" y="64"/>
                    <a:pt x="26" y="63"/>
                  </a:cubicBezTo>
                  <a:close/>
                  <a:moveTo>
                    <a:pt x="214" y="200"/>
                  </a:moveTo>
                  <a:cubicBezTo>
                    <a:pt x="213" y="200"/>
                    <a:pt x="213" y="200"/>
                    <a:pt x="213" y="201"/>
                  </a:cubicBezTo>
                  <a:cubicBezTo>
                    <a:pt x="214" y="202"/>
                    <a:pt x="214" y="202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2"/>
                    <a:pt x="215" y="201"/>
                    <a:pt x="214" y="200"/>
                  </a:cubicBezTo>
                  <a:close/>
                  <a:moveTo>
                    <a:pt x="127" y="45"/>
                  </a:moveTo>
                  <a:cubicBezTo>
                    <a:pt x="127" y="46"/>
                    <a:pt x="126" y="47"/>
                    <a:pt x="125" y="48"/>
                  </a:cubicBezTo>
                  <a:cubicBezTo>
                    <a:pt x="125" y="48"/>
                    <a:pt x="125" y="49"/>
                    <a:pt x="125" y="49"/>
                  </a:cubicBezTo>
                  <a:cubicBezTo>
                    <a:pt x="126" y="48"/>
                    <a:pt x="127" y="46"/>
                    <a:pt x="127" y="45"/>
                  </a:cubicBezTo>
                  <a:close/>
                  <a:moveTo>
                    <a:pt x="155" y="173"/>
                  </a:moveTo>
                  <a:cubicBezTo>
                    <a:pt x="154" y="173"/>
                    <a:pt x="154" y="173"/>
                    <a:pt x="154" y="172"/>
                  </a:cubicBezTo>
                  <a:cubicBezTo>
                    <a:pt x="153" y="173"/>
                    <a:pt x="153" y="173"/>
                    <a:pt x="152" y="174"/>
                  </a:cubicBezTo>
                  <a:cubicBezTo>
                    <a:pt x="152" y="174"/>
                    <a:pt x="153" y="175"/>
                    <a:pt x="153" y="175"/>
                  </a:cubicBezTo>
                  <a:cubicBezTo>
                    <a:pt x="153" y="175"/>
                    <a:pt x="154" y="174"/>
                    <a:pt x="155" y="173"/>
                  </a:cubicBezTo>
                  <a:close/>
                  <a:moveTo>
                    <a:pt x="89" y="132"/>
                  </a:moveTo>
                  <a:cubicBezTo>
                    <a:pt x="86" y="131"/>
                    <a:pt x="86" y="131"/>
                    <a:pt x="85" y="131"/>
                  </a:cubicBezTo>
                  <a:cubicBezTo>
                    <a:pt x="86" y="132"/>
                    <a:pt x="87" y="133"/>
                    <a:pt x="88" y="133"/>
                  </a:cubicBezTo>
                  <a:cubicBezTo>
                    <a:pt x="88" y="133"/>
                    <a:pt x="88" y="133"/>
                    <a:pt x="89" y="132"/>
                  </a:cubicBezTo>
                  <a:close/>
                  <a:moveTo>
                    <a:pt x="141" y="192"/>
                  </a:move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1"/>
                    <a:pt x="141" y="191"/>
                  </a:cubicBezTo>
                  <a:cubicBezTo>
                    <a:pt x="141" y="190"/>
                    <a:pt x="140" y="189"/>
                    <a:pt x="140" y="188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40" y="190"/>
                    <a:pt x="140" y="191"/>
                    <a:pt x="141" y="192"/>
                  </a:cubicBezTo>
                  <a:close/>
                  <a:moveTo>
                    <a:pt x="148" y="152"/>
                  </a:moveTo>
                  <a:cubicBezTo>
                    <a:pt x="148" y="152"/>
                    <a:pt x="148" y="152"/>
                    <a:pt x="148" y="152"/>
                  </a:cubicBezTo>
                  <a:cubicBezTo>
                    <a:pt x="149" y="153"/>
                    <a:pt x="149" y="154"/>
                    <a:pt x="150" y="155"/>
                  </a:cubicBezTo>
                  <a:cubicBezTo>
                    <a:pt x="150" y="155"/>
                    <a:pt x="151" y="154"/>
                    <a:pt x="151" y="154"/>
                  </a:cubicBezTo>
                  <a:cubicBezTo>
                    <a:pt x="150" y="153"/>
                    <a:pt x="149" y="153"/>
                    <a:pt x="148" y="152"/>
                  </a:cubicBezTo>
                  <a:close/>
                  <a:moveTo>
                    <a:pt x="107" y="12"/>
                  </a:moveTo>
                  <a:cubicBezTo>
                    <a:pt x="106" y="12"/>
                    <a:pt x="106" y="12"/>
                    <a:pt x="106" y="12"/>
                  </a:cubicBezTo>
                  <a:cubicBezTo>
                    <a:pt x="105" y="13"/>
                    <a:pt x="104" y="14"/>
                    <a:pt x="103" y="15"/>
                  </a:cubicBezTo>
                  <a:cubicBezTo>
                    <a:pt x="104" y="15"/>
                    <a:pt x="104" y="16"/>
                    <a:pt x="104" y="16"/>
                  </a:cubicBezTo>
                  <a:cubicBezTo>
                    <a:pt x="105" y="15"/>
                    <a:pt x="106" y="14"/>
                    <a:pt x="107" y="12"/>
                  </a:cubicBezTo>
                  <a:close/>
                  <a:moveTo>
                    <a:pt x="155" y="208"/>
                  </a:moveTo>
                  <a:cubicBezTo>
                    <a:pt x="155" y="208"/>
                    <a:pt x="155" y="208"/>
                    <a:pt x="155" y="208"/>
                  </a:cubicBezTo>
                  <a:cubicBezTo>
                    <a:pt x="155" y="208"/>
                    <a:pt x="154" y="209"/>
                    <a:pt x="154" y="209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4" y="210"/>
                    <a:pt x="154" y="211"/>
                    <a:pt x="154" y="212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155" y="210"/>
                    <a:pt x="155" y="209"/>
                    <a:pt x="155" y="208"/>
                  </a:cubicBezTo>
                  <a:close/>
                  <a:moveTo>
                    <a:pt x="112" y="26"/>
                  </a:moveTo>
                  <a:cubicBezTo>
                    <a:pt x="113" y="26"/>
                    <a:pt x="113" y="25"/>
                    <a:pt x="113" y="24"/>
                  </a:cubicBezTo>
                  <a:cubicBezTo>
                    <a:pt x="114" y="24"/>
                    <a:pt x="114" y="23"/>
                    <a:pt x="113" y="23"/>
                  </a:cubicBezTo>
                  <a:cubicBezTo>
                    <a:pt x="111" y="25"/>
                    <a:pt x="111" y="25"/>
                    <a:pt x="112" y="26"/>
                  </a:cubicBezTo>
                  <a:close/>
                  <a:moveTo>
                    <a:pt x="121" y="51"/>
                  </a:moveTo>
                  <a:cubicBezTo>
                    <a:pt x="120" y="52"/>
                    <a:pt x="120" y="53"/>
                    <a:pt x="121" y="54"/>
                  </a:cubicBezTo>
                  <a:cubicBezTo>
                    <a:pt x="122" y="54"/>
                    <a:pt x="122" y="52"/>
                    <a:pt x="121" y="51"/>
                  </a:cubicBezTo>
                  <a:close/>
                  <a:moveTo>
                    <a:pt x="156" y="179"/>
                  </a:moveTo>
                  <a:cubicBezTo>
                    <a:pt x="155" y="178"/>
                    <a:pt x="155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8"/>
                    <a:pt x="154" y="179"/>
                    <a:pt x="155" y="180"/>
                  </a:cubicBezTo>
                  <a:cubicBezTo>
                    <a:pt x="155" y="179"/>
                    <a:pt x="155" y="179"/>
                    <a:pt x="156" y="179"/>
                  </a:cubicBezTo>
                  <a:close/>
                  <a:moveTo>
                    <a:pt x="138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1"/>
                    <a:pt x="137" y="130"/>
                    <a:pt x="13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6" y="129"/>
                    <a:pt x="136" y="129"/>
                    <a:pt x="136" y="130"/>
                  </a:cubicBezTo>
                  <a:cubicBezTo>
                    <a:pt x="137" y="131"/>
                    <a:pt x="137" y="131"/>
                    <a:pt x="138" y="132"/>
                  </a:cubicBezTo>
                  <a:close/>
                  <a:moveTo>
                    <a:pt x="132" y="249"/>
                  </a:moveTo>
                  <a:cubicBezTo>
                    <a:pt x="133" y="248"/>
                    <a:pt x="133" y="247"/>
                    <a:pt x="134" y="246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133" y="246"/>
                    <a:pt x="132" y="247"/>
                    <a:pt x="131" y="247"/>
                  </a:cubicBezTo>
                  <a:cubicBezTo>
                    <a:pt x="131" y="248"/>
                    <a:pt x="131" y="248"/>
                    <a:pt x="132" y="249"/>
                  </a:cubicBezTo>
                  <a:close/>
                  <a:moveTo>
                    <a:pt x="90" y="124"/>
                  </a:moveTo>
                  <a:cubicBezTo>
                    <a:pt x="90" y="125"/>
                    <a:pt x="89" y="125"/>
                    <a:pt x="88" y="125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0" y="126"/>
                    <a:pt x="91" y="125"/>
                    <a:pt x="91" y="125"/>
                  </a:cubicBezTo>
                  <a:cubicBezTo>
                    <a:pt x="91" y="124"/>
                    <a:pt x="91" y="124"/>
                    <a:pt x="90" y="124"/>
                  </a:cubicBezTo>
                  <a:close/>
                  <a:moveTo>
                    <a:pt x="149" y="174"/>
                  </a:moveTo>
                  <a:cubicBezTo>
                    <a:pt x="150" y="173"/>
                    <a:pt x="149" y="171"/>
                    <a:pt x="148" y="170"/>
                  </a:cubicBezTo>
                  <a:cubicBezTo>
                    <a:pt x="148" y="170"/>
                    <a:pt x="148" y="170"/>
                    <a:pt x="148" y="171"/>
                  </a:cubicBezTo>
                  <a:cubicBezTo>
                    <a:pt x="148" y="172"/>
                    <a:pt x="149" y="173"/>
                    <a:pt x="149" y="174"/>
                  </a:cubicBezTo>
                  <a:close/>
                  <a:moveTo>
                    <a:pt x="55" y="117"/>
                  </a:moveTo>
                  <a:cubicBezTo>
                    <a:pt x="56" y="117"/>
                    <a:pt x="56" y="117"/>
                    <a:pt x="57" y="118"/>
                  </a:cubicBezTo>
                  <a:cubicBezTo>
                    <a:pt x="58" y="118"/>
                    <a:pt x="58" y="118"/>
                    <a:pt x="58" y="117"/>
                  </a:cubicBezTo>
                  <a:cubicBezTo>
                    <a:pt x="57" y="116"/>
                    <a:pt x="57" y="116"/>
                    <a:pt x="56" y="116"/>
                  </a:cubicBezTo>
                  <a:cubicBezTo>
                    <a:pt x="56" y="116"/>
                    <a:pt x="55" y="116"/>
                    <a:pt x="55" y="117"/>
                  </a:cubicBezTo>
                  <a:close/>
                  <a:moveTo>
                    <a:pt x="113" y="131"/>
                  </a:moveTo>
                  <a:cubicBezTo>
                    <a:pt x="114" y="131"/>
                    <a:pt x="115" y="130"/>
                    <a:pt x="116" y="129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4" y="129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1"/>
                  </a:cubicBezTo>
                  <a:cubicBezTo>
                    <a:pt x="113" y="131"/>
                    <a:pt x="113" y="131"/>
                    <a:pt x="113" y="131"/>
                  </a:cubicBezTo>
                  <a:close/>
                  <a:moveTo>
                    <a:pt x="139" y="170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7" y="172"/>
                    <a:pt x="138" y="172"/>
                  </a:cubicBezTo>
                  <a:cubicBezTo>
                    <a:pt x="138" y="172"/>
                    <a:pt x="139" y="172"/>
                    <a:pt x="140" y="171"/>
                  </a:cubicBezTo>
                  <a:cubicBezTo>
                    <a:pt x="139" y="171"/>
                    <a:pt x="139" y="170"/>
                    <a:pt x="139" y="170"/>
                  </a:cubicBezTo>
                  <a:close/>
                  <a:moveTo>
                    <a:pt x="167" y="252"/>
                  </a:moveTo>
                  <a:cubicBezTo>
                    <a:pt x="166" y="251"/>
                    <a:pt x="165" y="251"/>
                    <a:pt x="164" y="250"/>
                  </a:cubicBezTo>
                  <a:cubicBezTo>
                    <a:pt x="163" y="250"/>
                    <a:pt x="163" y="250"/>
                    <a:pt x="163" y="251"/>
                  </a:cubicBezTo>
                  <a:cubicBezTo>
                    <a:pt x="165" y="252"/>
                    <a:pt x="166" y="252"/>
                    <a:pt x="167" y="252"/>
                  </a:cubicBezTo>
                  <a:close/>
                  <a:moveTo>
                    <a:pt x="128" y="148"/>
                  </a:moveTo>
                  <a:cubicBezTo>
                    <a:pt x="129" y="148"/>
                    <a:pt x="129" y="149"/>
                    <a:pt x="129" y="149"/>
                  </a:cubicBezTo>
                  <a:cubicBezTo>
                    <a:pt x="130" y="149"/>
                    <a:pt x="130" y="148"/>
                    <a:pt x="130" y="148"/>
                  </a:cubicBezTo>
                  <a:cubicBezTo>
                    <a:pt x="130" y="147"/>
                    <a:pt x="130" y="147"/>
                    <a:pt x="129" y="146"/>
                  </a:cubicBezTo>
                  <a:cubicBezTo>
                    <a:pt x="129" y="147"/>
                    <a:pt x="129" y="147"/>
                    <a:pt x="128" y="148"/>
                  </a:cubicBezTo>
                  <a:close/>
                  <a:moveTo>
                    <a:pt x="160" y="165"/>
                  </a:moveTo>
                  <a:cubicBezTo>
                    <a:pt x="160" y="164"/>
                    <a:pt x="159" y="162"/>
                    <a:pt x="158" y="161"/>
                  </a:cubicBezTo>
                  <a:cubicBezTo>
                    <a:pt x="158" y="162"/>
                    <a:pt x="159" y="164"/>
                    <a:pt x="160" y="165"/>
                  </a:cubicBezTo>
                  <a:cubicBezTo>
                    <a:pt x="160" y="165"/>
                    <a:pt x="160" y="165"/>
                    <a:pt x="160" y="165"/>
                  </a:cubicBezTo>
                  <a:close/>
                  <a:moveTo>
                    <a:pt x="75" y="27"/>
                  </a:moveTo>
                  <a:cubicBezTo>
                    <a:pt x="75" y="27"/>
                    <a:pt x="75" y="27"/>
                    <a:pt x="75" y="28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7" y="25"/>
                    <a:pt x="77" y="24"/>
                    <a:pt x="78" y="22"/>
                  </a:cubicBezTo>
                  <a:cubicBezTo>
                    <a:pt x="78" y="22"/>
                    <a:pt x="77" y="22"/>
                    <a:pt x="77" y="22"/>
                  </a:cubicBezTo>
                  <a:cubicBezTo>
                    <a:pt x="77" y="24"/>
                    <a:pt x="76" y="26"/>
                    <a:pt x="75" y="27"/>
                  </a:cubicBezTo>
                  <a:close/>
                  <a:moveTo>
                    <a:pt x="137" y="49"/>
                  </a:moveTo>
                  <a:cubicBezTo>
                    <a:pt x="136" y="49"/>
                    <a:pt x="136" y="51"/>
                    <a:pt x="137" y="53"/>
                  </a:cubicBezTo>
                  <a:cubicBezTo>
                    <a:pt x="137" y="53"/>
                    <a:pt x="137" y="53"/>
                    <a:pt x="137" y="52"/>
                  </a:cubicBezTo>
                  <a:cubicBezTo>
                    <a:pt x="137" y="51"/>
                    <a:pt x="137" y="50"/>
                    <a:pt x="137" y="49"/>
                  </a:cubicBezTo>
                  <a:close/>
                  <a:moveTo>
                    <a:pt x="107" y="22"/>
                  </a:moveTo>
                  <a:cubicBezTo>
                    <a:pt x="106" y="23"/>
                    <a:pt x="105" y="24"/>
                    <a:pt x="105" y="24"/>
                  </a:cubicBezTo>
                  <a:cubicBezTo>
                    <a:pt x="105" y="24"/>
                    <a:pt x="105" y="25"/>
                    <a:pt x="105" y="25"/>
                  </a:cubicBezTo>
                  <a:cubicBezTo>
                    <a:pt x="106" y="24"/>
                    <a:pt x="107" y="23"/>
                    <a:pt x="107" y="23"/>
                  </a:cubicBezTo>
                  <a:cubicBezTo>
                    <a:pt x="107" y="23"/>
                    <a:pt x="107" y="22"/>
                    <a:pt x="107" y="22"/>
                  </a:cubicBezTo>
                  <a:close/>
                  <a:moveTo>
                    <a:pt x="137" y="160"/>
                  </a:moveTo>
                  <a:cubicBezTo>
                    <a:pt x="137" y="160"/>
                    <a:pt x="138" y="159"/>
                    <a:pt x="138" y="159"/>
                  </a:cubicBezTo>
                  <a:cubicBezTo>
                    <a:pt x="138" y="158"/>
                    <a:pt x="137" y="158"/>
                    <a:pt x="137" y="158"/>
                  </a:cubicBezTo>
                  <a:cubicBezTo>
                    <a:pt x="137" y="158"/>
                    <a:pt x="136" y="158"/>
                    <a:pt x="136" y="159"/>
                  </a:cubicBezTo>
                  <a:cubicBezTo>
                    <a:pt x="136" y="159"/>
                    <a:pt x="137" y="159"/>
                    <a:pt x="137" y="160"/>
                  </a:cubicBezTo>
                  <a:close/>
                  <a:moveTo>
                    <a:pt x="18" y="62"/>
                  </a:moveTo>
                  <a:cubicBezTo>
                    <a:pt x="19" y="61"/>
                    <a:pt x="20" y="60"/>
                    <a:pt x="20" y="59"/>
                  </a:cubicBezTo>
                  <a:cubicBezTo>
                    <a:pt x="19" y="59"/>
                    <a:pt x="18" y="60"/>
                    <a:pt x="18" y="61"/>
                  </a:cubicBezTo>
                  <a:cubicBezTo>
                    <a:pt x="18" y="61"/>
                    <a:pt x="18" y="62"/>
                    <a:pt x="18" y="62"/>
                  </a:cubicBezTo>
                  <a:close/>
                  <a:moveTo>
                    <a:pt x="189" y="215"/>
                  </a:moveTo>
                  <a:cubicBezTo>
                    <a:pt x="189" y="213"/>
                    <a:pt x="188" y="210"/>
                    <a:pt x="187" y="208"/>
                  </a:cubicBezTo>
                  <a:cubicBezTo>
                    <a:pt x="188" y="210"/>
                    <a:pt x="188" y="213"/>
                    <a:pt x="189" y="215"/>
                  </a:cubicBezTo>
                  <a:close/>
                  <a:moveTo>
                    <a:pt x="93" y="14"/>
                  </a:moveTo>
                  <a:cubicBezTo>
                    <a:pt x="95" y="13"/>
                    <a:pt x="95" y="13"/>
                    <a:pt x="94" y="12"/>
                  </a:cubicBezTo>
                  <a:cubicBezTo>
                    <a:pt x="93" y="12"/>
                    <a:pt x="93" y="12"/>
                    <a:pt x="92" y="13"/>
                  </a:cubicBezTo>
                  <a:cubicBezTo>
                    <a:pt x="92" y="13"/>
                    <a:pt x="93" y="14"/>
                    <a:pt x="93" y="14"/>
                  </a:cubicBezTo>
                  <a:close/>
                  <a:moveTo>
                    <a:pt x="123" y="26"/>
                  </a:moveTo>
                  <a:cubicBezTo>
                    <a:pt x="122" y="27"/>
                    <a:pt x="122" y="27"/>
                    <a:pt x="122" y="27"/>
                  </a:cubicBezTo>
                  <a:cubicBezTo>
                    <a:pt x="123" y="28"/>
                    <a:pt x="123" y="29"/>
                    <a:pt x="123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8"/>
                    <a:pt x="123" y="28"/>
                    <a:pt x="123" y="27"/>
                  </a:cubicBezTo>
                  <a:cubicBezTo>
                    <a:pt x="123" y="27"/>
                    <a:pt x="123" y="27"/>
                    <a:pt x="123" y="26"/>
                  </a:cubicBezTo>
                  <a:close/>
                  <a:moveTo>
                    <a:pt x="21" y="48"/>
                  </a:moveTo>
                  <a:cubicBezTo>
                    <a:pt x="21" y="47"/>
                    <a:pt x="22" y="47"/>
                    <a:pt x="22" y="46"/>
                  </a:cubicBezTo>
                  <a:cubicBezTo>
                    <a:pt x="23" y="45"/>
                    <a:pt x="23" y="45"/>
                    <a:pt x="23" y="44"/>
                  </a:cubicBezTo>
                  <a:cubicBezTo>
                    <a:pt x="21" y="46"/>
                    <a:pt x="21" y="47"/>
                    <a:pt x="21" y="48"/>
                  </a:cubicBezTo>
                  <a:close/>
                  <a:moveTo>
                    <a:pt x="187" y="181"/>
                  </a:moveTo>
                  <a:cubicBezTo>
                    <a:pt x="188" y="181"/>
                    <a:pt x="189" y="181"/>
                    <a:pt x="190" y="181"/>
                  </a:cubicBezTo>
                  <a:cubicBezTo>
                    <a:pt x="189" y="180"/>
                    <a:pt x="189" y="180"/>
                    <a:pt x="188" y="180"/>
                  </a:cubicBezTo>
                  <a:cubicBezTo>
                    <a:pt x="188" y="180"/>
                    <a:pt x="187" y="180"/>
                    <a:pt x="187" y="181"/>
                  </a:cubicBezTo>
                  <a:close/>
                  <a:moveTo>
                    <a:pt x="131" y="153"/>
                  </a:moveTo>
                  <a:cubicBezTo>
                    <a:pt x="132" y="152"/>
                    <a:pt x="132" y="152"/>
                    <a:pt x="133" y="151"/>
                  </a:cubicBezTo>
                  <a:cubicBezTo>
                    <a:pt x="132" y="151"/>
                    <a:pt x="132" y="151"/>
                    <a:pt x="132" y="150"/>
                  </a:cubicBezTo>
                  <a:cubicBezTo>
                    <a:pt x="131" y="151"/>
                    <a:pt x="131" y="151"/>
                    <a:pt x="131" y="151"/>
                  </a:cubicBezTo>
                  <a:cubicBezTo>
                    <a:pt x="131" y="152"/>
                    <a:pt x="131" y="152"/>
                    <a:pt x="131" y="153"/>
                  </a:cubicBezTo>
                  <a:close/>
                  <a:moveTo>
                    <a:pt x="31" y="77"/>
                  </a:moveTo>
                  <a:cubicBezTo>
                    <a:pt x="31" y="78"/>
                    <a:pt x="31" y="78"/>
                    <a:pt x="31" y="78"/>
                  </a:cubicBezTo>
                  <a:cubicBezTo>
                    <a:pt x="31" y="78"/>
                    <a:pt x="31" y="78"/>
                    <a:pt x="31" y="79"/>
                  </a:cubicBezTo>
                  <a:cubicBezTo>
                    <a:pt x="33" y="77"/>
                    <a:pt x="33" y="77"/>
                    <a:pt x="32" y="76"/>
                  </a:cubicBezTo>
                  <a:cubicBezTo>
                    <a:pt x="31" y="76"/>
                    <a:pt x="31" y="77"/>
                    <a:pt x="31" y="77"/>
                  </a:cubicBezTo>
                  <a:close/>
                  <a:moveTo>
                    <a:pt x="140" y="150"/>
                  </a:moveTo>
                  <a:cubicBezTo>
                    <a:pt x="139" y="150"/>
                    <a:pt x="139" y="149"/>
                    <a:pt x="139" y="149"/>
                  </a:cubicBezTo>
                  <a:cubicBezTo>
                    <a:pt x="138" y="149"/>
                    <a:pt x="138" y="149"/>
                    <a:pt x="138" y="150"/>
                  </a:cubicBezTo>
                  <a:cubicBezTo>
                    <a:pt x="138" y="150"/>
                    <a:pt x="138" y="151"/>
                    <a:pt x="139" y="151"/>
                  </a:cubicBezTo>
                  <a:cubicBezTo>
                    <a:pt x="139" y="151"/>
                    <a:pt x="139" y="150"/>
                    <a:pt x="140" y="150"/>
                  </a:cubicBezTo>
                  <a:close/>
                  <a:moveTo>
                    <a:pt x="149" y="202"/>
                  </a:moveTo>
                  <a:cubicBezTo>
                    <a:pt x="149" y="202"/>
                    <a:pt x="149" y="202"/>
                    <a:pt x="149" y="202"/>
                  </a:cubicBezTo>
                  <a:cubicBezTo>
                    <a:pt x="150" y="202"/>
                    <a:pt x="150" y="202"/>
                    <a:pt x="150" y="201"/>
                  </a:cubicBezTo>
                  <a:cubicBezTo>
                    <a:pt x="150" y="201"/>
                    <a:pt x="150" y="200"/>
                    <a:pt x="150" y="200"/>
                  </a:cubicBezTo>
                  <a:cubicBezTo>
                    <a:pt x="150" y="199"/>
                    <a:pt x="150" y="199"/>
                    <a:pt x="149" y="199"/>
                  </a:cubicBezTo>
                  <a:cubicBezTo>
                    <a:pt x="149" y="199"/>
                    <a:pt x="149" y="199"/>
                    <a:pt x="149" y="199"/>
                  </a:cubicBezTo>
                  <a:cubicBezTo>
                    <a:pt x="149" y="200"/>
                    <a:pt x="149" y="201"/>
                    <a:pt x="149" y="202"/>
                  </a:cubicBezTo>
                  <a:close/>
                  <a:moveTo>
                    <a:pt x="140" y="176"/>
                  </a:moveTo>
                  <a:cubicBezTo>
                    <a:pt x="141" y="175"/>
                    <a:pt x="141" y="175"/>
                    <a:pt x="140" y="173"/>
                  </a:cubicBezTo>
                  <a:cubicBezTo>
                    <a:pt x="140" y="174"/>
                    <a:pt x="139" y="174"/>
                    <a:pt x="139" y="174"/>
                  </a:cubicBezTo>
                  <a:cubicBezTo>
                    <a:pt x="139" y="175"/>
                    <a:pt x="140" y="175"/>
                    <a:pt x="140" y="176"/>
                  </a:cubicBezTo>
                  <a:close/>
                  <a:moveTo>
                    <a:pt x="4" y="90"/>
                  </a:moveTo>
                  <a:cubicBezTo>
                    <a:pt x="4" y="92"/>
                    <a:pt x="4" y="96"/>
                    <a:pt x="4" y="97"/>
                  </a:cubicBezTo>
                  <a:cubicBezTo>
                    <a:pt x="4" y="95"/>
                    <a:pt x="4" y="93"/>
                    <a:pt x="4" y="90"/>
                  </a:cubicBezTo>
                  <a:close/>
                  <a:moveTo>
                    <a:pt x="40" y="99"/>
                  </a:moveTo>
                  <a:cubicBezTo>
                    <a:pt x="40" y="100"/>
                    <a:pt x="40" y="100"/>
                    <a:pt x="41" y="100"/>
                  </a:cubicBezTo>
                  <a:cubicBezTo>
                    <a:pt x="41" y="100"/>
                    <a:pt x="41" y="99"/>
                    <a:pt x="42" y="99"/>
                  </a:cubicBezTo>
                  <a:cubicBezTo>
                    <a:pt x="41" y="99"/>
                    <a:pt x="41" y="98"/>
                    <a:pt x="41" y="98"/>
                  </a:cubicBezTo>
                  <a:cubicBezTo>
                    <a:pt x="40" y="98"/>
                    <a:pt x="40" y="99"/>
                    <a:pt x="40" y="99"/>
                  </a:cubicBezTo>
                  <a:close/>
                  <a:moveTo>
                    <a:pt x="128" y="58"/>
                  </a:moveTo>
                  <a:cubicBezTo>
                    <a:pt x="126" y="59"/>
                    <a:pt x="127" y="60"/>
                    <a:pt x="127" y="62"/>
                  </a:cubicBezTo>
                  <a:cubicBezTo>
                    <a:pt x="128" y="61"/>
                    <a:pt x="128" y="59"/>
                    <a:pt x="128" y="58"/>
                  </a:cubicBezTo>
                  <a:close/>
                  <a:moveTo>
                    <a:pt x="98" y="122"/>
                  </a:moveTo>
                  <a:cubicBezTo>
                    <a:pt x="97" y="122"/>
                    <a:pt x="96" y="122"/>
                    <a:pt x="95" y="123"/>
                  </a:cubicBezTo>
                  <a:cubicBezTo>
                    <a:pt x="96" y="123"/>
                    <a:pt x="96" y="124"/>
                    <a:pt x="96" y="124"/>
                  </a:cubicBezTo>
                  <a:cubicBezTo>
                    <a:pt x="97" y="123"/>
                    <a:pt x="97" y="123"/>
                    <a:pt x="98" y="122"/>
                  </a:cubicBezTo>
                  <a:close/>
                  <a:moveTo>
                    <a:pt x="24" y="53"/>
                  </a:moveTo>
                  <a:cubicBezTo>
                    <a:pt x="24" y="52"/>
                    <a:pt x="24" y="51"/>
                    <a:pt x="24" y="50"/>
                  </a:cubicBezTo>
                  <a:cubicBezTo>
                    <a:pt x="23" y="51"/>
                    <a:pt x="23" y="51"/>
                    <a:pt x="24" y="53"/>
                  </a:cubicBezTo>
                  <a:close/>
                  <a:moveTo>
                    <a:pt x="136" y="148"/>
                  </a:moveTo>
                  <a:cubicBezTo>
                    <a:pt x="137" y="148"/>
                    <a:pt x="137" y="147"/>
                    <a:pt x="138" y="147"/>
                  </a:cubicBezTo>
                  <a:cubicBezTo>
                    <a:pt x="138" y="146"/>
                    <a:pt x="137" y="146"/>
                    <a:pt x="137" y="146"/>
                  </a:cubicBezTo>
                  <a:cubicBezTo>
                    <a:pt x="137" y="146"/>
                    <a:pt x="136" y="147"/>
                    <a:pt x="136" y="147"/>
                  </a:cubicBezTo>
                  <a:cubicBezTo>
                    <a:pt x="136" y="148"/>
                    <a:pt x="136" y="148"/>
                    <a:pt x="136" y="148"/>
                  </a:cubicBezTo>
                  <a:close/>
                  <a:moveTo>
                    <a:pt x="86" y="123"/>
                  </a:moveTo>
                  <a:cubicBezTo>
                    <a:pt x="86" y="123"/>
                    <a:pt x="87" y="122"/>
                    <a:pt x="88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2"/>
                    <a:pt x="85" y="122"/>
                    <a:pt x="85" y="123"/>
                  </a:cubicBezTo>
                  <a:cubicBezTo>
                    <a:pt x="85" y="123"/>
                    <a:pt x="85" y="123"/>
                    <a:pt x="86" y="123"/>
                  </a:cubicBezTo>
                  <a:close/>
                  <a:moveTo>
                    <a:pt x="47" y="82"/>
                  </a:moveTo>
                  <a:cubicBezTo>
                    <a:pt x="47" y="83"/>
                    <a:pt x="47" y="83"/>
                    <a:pt x="47" y="83"/>
                  </a:cubicBezTo>
                  <a:cubicBezTo>
                    <a:pt x="48" y="84"/>
                    <a:pt x="49" y="85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49" y="85"/>
                    <a:pt x="48" y="84"/>
                    <a:pt x="47" y="82"/>
                  </a:cubicBezTo>
                  <a:close/>
                  <a:moveTo>
                    <a:pt x="83" y="110"/>
                  </a:moveTo>
                  <a:cubicBezTo>
                    <a:pt x="83" y="110"/>
                    <a:pt x="84" y="110"/>
                    <a:pt x="85" y="110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5" y="109"/>
                    <a:pt x="84" y="109"/>
                    <a:pt x="84" y="108"/>
                  </a:cubicBezTo>
                  <a:cubicBezTo>
                    <a:pt x="84" y="109"/>
                    <a:pt x="83" y="109"/>
                    <a:pt x="83" y="109"/>
                  </a:cubicBezTo>
                  <a:cubicBezTo>
                    <a:pt x="83" y="109"/>
                    <a:pt x="83" y="110"/>
                    <a:pt x="83" y="110"/>
                  </a:cubicBezTo>
                  <a:close/>
                  <a:moveTo>
                    <a:pt x="180" y="203"/>
                  </a:moveTo>
                  <a:cubicBezTo>
                    <a:pt x="181" y="204"/>
                    <a:pt x="182" y="205"/>
                    <a:pt x="183" y="205"/>
                  </a:cubicBezTo>
                  <a:cubicBezTo>
                    <a:pt x="183" y="204"/>
                    <a:pt x="182" y="203"/>
                    <a:pt x="181" y="203"/>
                  </a:cubicBezTo>
                  <a:cubicBezTo>
                    <a:pt x="181" y="203"/>
                    <a:pt x="181" y="203"/>
                    <a:pt x="180" y="203"/>
                  </a:cubicBezTo>
                  <a:close/>
                  <a:moveTo>
                    <a:pt x="33" y="99"/>
                  </a:moveTo>
                  <a:cubicBezTo>
                    <a:pt x="33" y="99"/>
                    <a:pt x="34" y="98"/>
                    <a:pt x="34" y="98"/>
                  </a:cubicBezTo>
                  <a:cubicBezTo>
                    <a:pt x="34" y="98"/>
                    <a:pt x="33" y="97"/>
                    <a:pt x="33" y="97"/>
                  </a:cubicBezTo>
                  <a:cubicBezTo>
                    <a:pt x="33" y="97"/>
                    <a:pt x="32" y="98"/>
                    <a:pt x="32" y="98"/>
                  </a:cubicBezTo>
                  <a:cubicBezTo>
                    <a:pt x="32" y="98"/>
                    <a:pt x="33" y="99"/>
                    <a:pt x="33" y="99"/>
                  </a:cubicBezTo>
                  <a:close/>
                  <a:moveTo>
                    <a:pt x="52" y="106"/>
                  </a:moveTo>
                  <a:cubicBezTo>
                    <a:pt x="52" y="105"/>
                    <a:pt x="53" y="105"/>
                    <a:pt x="53" y="104"/>
                  </a:cubicBezTo>
                  <a:cubicBezTo>
                    <a:pt x="53" y="104"/>
                    <a:pt x="52" y="103"/>
                    <a:pt x="52" y="103"/>
                  </a:cubicBezTo>
                  <a:cubicBezTo>
                    <a:pt x="52" y="104"/>
                    <a:pt x="52" y="105"/>
                    <a:pt x="52" y="106"/>
                  </a:cubicBezTo>
                  <a:close/>
                  <a:moveTo>
                    <a:pt x="114" y="17"/>
                  </a:moveTo>
                  <a:cubicBezTo>
                    <a:pt x="113" y="18"/>
                    <a:pt x="113" y="18"/>
                    <a:pt x="113" y="18"/>
                  </a:cubicBezTo>
                  <a:cubicBezTo>
                    <a:pt x="113" y="19"/>
                    <a:pt x="113" y="19"/>
                    <a:pt x="114" y="20"/>
                  </a:cubicBezTo>
                  <a:cubicBezTo>
                    <a:pt x="114" y="19"/>
                    <a:pt x="114" y="19"/>
                    <a:pt x="115" y="19"/>
                  </a:cubicBezTo>
                  <a:cubicBezTo>
                    <a:pt x="114" y="18"/>
                    <a:pt x="114" y="18"/>
                    <a:pt x="114" y="17"/>
                  </a:cubicBezTo>
                  <a:close/>
                  <a:moveTo>
                    <a:pt x="206" y="190"/>
                  </a:moveTo>
                  <a:cubicBezTo>
                    <a:pt x="204" y="189"/>
                    <a:pt x="204" y="189"/>
                    <a:pt x="203" y="190"/>
                  </a:cubicBezTo>
                  <a:cubicBezTo>
                    <a:pt x="204" y="190"/>
                    <a:pt x="204" y="191"/>
                    <a:pt x="204" y="191"/>
                  </a:cubicBezTo>
                  <a:cubicBezTo>
                    <a:pt x="205" y="191"/>
                    <a:pt x="205" y="191"/>
                    <a:pt x="206" y="190"/>
                  </a:cubicBezTo>
                  <a:close/>
                  <a:moveTo>
                    <a:pt x="117" y="39"/>
                  </a:moveTo>
                  <a:cubicBezTo>
                    <a:pt x="117" y="39"/>
                    <a:pt x="117" y="39"/>
                    <a:pt x="117" y="39"/>
                  </a:cubicBezTo>
                  <a:cubicBezTo>
                    <a:pt x="117" y="39"/>
                    <a:pt x="118" y="38"/>
                    <a:pt x="118" y="38"/>
                  </a:cubicBezTo>
                  <a:cubicBezTo>
                    <a:pt x="118" y="37"/>
                    <a:pt x="119" y="37"/>
                    <a:pt x="119" y="36"/>
                  </a:cubicBezTo>
                  <a:cubicBezTo>
                    <a:pt x="118" y="37"/>
                    <a:pt x="117" y="38"/>
                    <a:pt x="117" y="38"/>
                  </a:cubicBezTo>
                  <a:cubicBezTo>
                    <a:pt x="117" y="39"/>
                    <a:pt x="117" y="39"/>
                    <a:pt x="117" y="39"/>
                  </a:cubicBezTo>
                  <a:close/>
                  <a:moveTo>
                    <a:pt x="34" y="82"/>
                  </a:moveTo>
                  <a:cubicBezTo>
                    <a:pt x="34" y="84"/>
                    <a:pt x="35" y="84"/>
                    <a:pt x="35" y="84"/>
                  </a:cubicBezTo>
                  <a:cubicBezTo>
                    <a:pt x="35" y="83"/>
                    <a:pt x="35" y="82"/>
                    <a:pt x="34" y="81"/>
                  </a:cubicBezTo>
                  <a:cubicBezTo>
                    <a:pt x="34" y="82"/>
                    <a:pt x="34" y="82"/>
                    <a:pt x="34" y="82"/>
                  </a:cubicBezTo>
                  <a:close/>
                  <a:moveTo>
                    <a:pt x="143" y="55"/>
                  </a:moveTo>
                  <a:cubicBezTo>
                    <a:pt x="142" y="54"/>
                    <a:pt x="142" y="54"/>
                    <a:pt x="142" y="53"/>
                  </a:cubicBezTo>
                  <a:cubicBezTo>
                    <a:pt x="142" y="54"/>
                    <a:pt x="142" y="55"/>
                    <a:pt x="142" y="56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2" y="56"/>
                    <a:pt x="143" y="56"/>
                    <a:pt x="143" y="55"/>
                  </a:cubicBezTo>
                  <a:close/>
                  <a:moveTo>
                    <a:pt x="144" y="160"/>
                  </a:moveTo>
                  <a:cubicBezTo>
                    <a:pt x="143" y="159"/>
                    <a:pt x="143" y="158"/>
                    <a:pt x="142" y="158"/>
                  </a:cubicBezTo>
                  <a:cubicBezTo>
                    <a:pt x="142" y="159"/>
                    <a:pt x="143" y="160"/>
                    <a:pt x="143" y="161"/>
                  </a:cubicBezTo>
                  <a:cubicBezTo>
                    <a:pt x="144" y="160"/>
                    <a:pt x="144" y="160"/>
                    <a:pt x="144" y="160"/>
                  </a:cubicBezTo>
                  <a:close/>
                  <a:moveTo>
                    <a:pt x="138" y="63"/>
                  </a:moveTo>
                  <a:cubicBezTo>
                    <a:pt x="137" y="64"/>
                    <a:pt x="137" y="64"/>
                    <a:pt x="136" y="65"/>
                  </a:cubicBezTo>
                  <a:cubicBezTo>
                    <a:pt x="136" y="65"/>
                    <a:pt x="136" y="65"/>
                    <a:pt x="136" y="66"/>
                  </a:cubicBezTo>
                  <a:cubicBezTo>
                    <a:pt x="137" y="65"/>
                    <a:pt x="138" y="64"/>
                    <a:pt x="138" y="63"/>
                  </a:cubicBezTo>
                  <a:close/>
                  <a:moveTo>
                    <a:pt x="165" y="178"/>
                  </a:moveTo>
                  <a:cubicBezTo>
                    <a:pt x="166" y="178"/>
                    <a:pt x="166" y="178"/>
                    <a:pt x="167" y="178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7" y="177"/>
                    <a:pt x="166" y="177"/>
                    <a:pt x="166" y="177"/>
                  </a:cubicBezTo>
                  <a:cubicBezTo>
                    <a:pt x="166" y="177"/>
                    <a:pt x="165" y="177"/>
                    <a:pt x="165" y="177"/>
                  </a:cubicBezTo>
                  <a:cubicBezTo>
                    <a:pt x="165" y="177"/>
                    <a:pt x="165" y="178"/>
                    <a:pt x="165" y="178"/>
                  </a:cubicBezTo>
                  <a:close/>
                  <a:moveTo>
                    <a:pt x="82" y="14"/>
                  </a:moveTo>
                  <a:cubicBezTo>
                    <a:pt x="82" y="13"/>
                    <a:pt x="83" y="12"/>
                    <a:pt x="83" y="12"/>
                  </a:cubicBezTo>
                  <a:cubicBezTo>
                    <a:pt x="83" y="11"/>
                    <a:pt x="83" y="11"/>
                    <a:pt x="83" y="10"/>
                  </a:cubicBezTo>
                  <a:cubicBezTo>
                    <a:pt x="82" y="11"/>
                    <a:pt x="82" y="12"/>
                    <a:pt x="82" y="14"/>
                  </a:cubicBezTo>
                  <a:close/>
                  <a:moveTo>
                    <a:pt x="125" y="153"/>
                  </a:moveTo>
                  <a:cubicBezTo>
                    <a:pt x="126" y="153"/>
                    <a:pt x="126" y="152"/>
                    <a:pt x="126" y="152"/>
                  </a:cubicBezTo>
                  <a:cubicBezTo>
                    <a:pt x="126" y="152"/>
                    <a:pt x="126" y="152"/>
                    <a:pt x="125" y="152"/>
                  </a:cubicBezTo>
                  <a:cubicBezTo>
                    <a:pt x="125" y="151"/>
                    <a:pt x="124" y="151"/>
                    <a:pt x="124" y="151"/>
                  </a:cubicBezTo>
                  <a:cubicBezTo>
                    <a:pt x="124" y="152"/>
                    <a:pt x="125" y="152"/>
                    <a:pt x="125" y="153"/>
                  </a:cubicBezTo>
                  <a:close/>
                  <a:moveTo>
                    <a:pt x="127" y="114"/>
                  </a:moveTo>
                  <a:cubicBezTo>
                    <a:pt x="127" y="113"/>
                    <a:pt x="127" y="112"/>
                    <a:pt x="126" y="111"/>
                  </a:cubicBezTo>
                  <a:cubicBezTo>
                    <a:pt x="126" y="112"/>
                    <a:pt x="126" y="112"/>
                    <a:pt x="125" y="112"/>
                  </a:cubicBezTo>
                  <a:cubicBezTo>
                    <a:pt x="126" y="113"/>
                    <a:pt x="127" y="113"/>
                    <a:pt x="127" y="114"/>
                  </a:cubicBezTo>
                  <a:close/>
                  <a:moveTo>
                    <a:pt x="152" y="162"/>
                  </a:moveTo>
                  <a:cubicBezTo>
                    <a:pt x="151" y="161"/>
                    <a:pt x="151" y="160"/>
                    <a:pt x="151" y="160"/>
                  </a:cubicBezTo>
                  <a:cubicBezTo>
                    <a:pt x="151" y="161"/>
                    <a:pt x="151" y="162"/>
                    <a:pt x="151" y="162"/>
                  </a:cubicBezTo>
                  <a:cubicBezTo>
                    <a:pt x="151" y="162"/>
                    <a:pt x="152" y="162"/>
                    <a:pt x="152" y="162"/>
                  </a:cubicBezTo>
                  <a:close/>
                  <a:moveTo>
                    <a:pt x="177" y="256"/>
                  </a:moveTo>
                  <a:cubicBezTo>
                    <a:pt x="178" y="256"/>
                    <a:pt x="179" y="256"/>
                    <a:pt x="179" y="256"/>
                  </a:cubicBezTo>
                  <a:cubicBezTo>
                    <a:pt x="180" y="256"/>
                    <a:pt x="181" y="257"/>
                    <a:pt x="181" y="256"/>
                  </a:cubicBezTo>
                  <a:cubicBezTo>
                    <a:pt x="178" y="255"/>
                    <a:pt x="178" y="255"/>
                    <a:pt x="177" y="256"/>
                  </a:cubicBezTo>
                  <a:close/>
                  <a:moveTo>
                    <a:pt x="123" y="225"/>
                  </a:moveTo>
                  <a:cubicBezTo>
                    <a:pt x="123" y="225"/>
                    <a:pt x="123" y="225"/>
                    <a:pt x="123" y="225"/>
                  </a:cubicBezTo>
                  <a:cubicBezTo>
                    <a:pt x="123" y="227"/>
                    <a:pt x="122" y="228"/>
                    <a:pt x="123" y="229"/>
                  </a:cubicBezTo>
                  <a:cubicBezTo>
                    <a:pt x="123" y="229"/>
                    <a:pt x="123" y="228"/>
                    <a:pt x="123" y="228"/>
                  </a:cubicBezTo>
                  <a:cubicBezTo>
                    <a:pt x="123" y="227"/>
                    <a:pt x="123" y="226"/>
                    <a:pt x="123" y="225"/>
                  </a:cubicBezTo>
                  <a:close/>
                  <a:moveTo>
                    <a:pt x="137" y="153"/>
                  </a:moveTo>
                  <a:cubicBezTo>
                    <a:pt x="137" y="153"/>
                    <a:pt x="137" y="153"/>
                    <a:pt x="137" y="152"/>
                  </a:cubicBezTo>
                  <a:cubicBezTo>
                    <a:pt x="137" y="152"/>
                    <a:pt x="137" y="152"/>
                    <a:pt x="136" y="151"/>
                  </a:cubicBezTo>
                  <a:cubicBezTo>
                    <a:pt x="136" y="151"/>
                    <a:pt x="136" y="151"/>
                    <a:pt x="135" y="152"/>
                  </a:cubicBezTo>
                  <a:cubicBezTo>
                    <a:pt x="136" y="152"/>
                    <a:pt x="136" y="153"/>
                    <a:pt x="137" y="153"/>
                  </a:cubicBezTo>
                  <a:close/>
                  <a:moveTo>
                    <a:pt x="16" y="62"/>
                  </a:moveTo>
                  <a:cubicBezTo>
                    <a:pt x="14" y="62"/>
                    <a:pt x="15" y="63"/>
                    <a:pt x="15" y="64"/>
                  </a:cubicBezTo>
                  <a:cubicBezTo>
                    <a:pt x="15" y="64"/>
                    <a:pt x="15" y="64"/>
                    <a:pt x="16" y="64"/>
                  </a:cubicBezTo>
                  <a:cubicBezTo>
                    <a:pt x="16" y="64"/>
                    <a:pt x="16" y="63"/>
                    <a:pt x="16" y="62"/>
                  </a:cubicBezTo>
                  <a:close/>
                  <a:moveTo>
                    <a:pt x="168" y="246"/>
                  </a:moveTo>
                  <a:cubicBezTo>
                    <a:pt x="169" y="246"/>
                    <a:pt x="170" y="246"/>
                    <a:pt x="171" y="246"/>
                  </a:cubicBezTo>
                  <a:cubicBezTo>
                    <a:pt x="171" y="245"/>
                    <a:pt x="169" y="245"/>
                    <a:pt x="168" y="246"/>
                  </a:cubicBezTo>
                  <a:close/>
                  <a:moveTo>
                    <a:pt x="146" y="146"/>
                  </a:moveTo>
                  <a:cubicBezTo>
                    <a:pt x="147" y="148"/>
                    <a:pt x="147" y="148"/>
                    <a:pt x="148" y="148"/>
                  </a:cubicBezTo>
                  <a:cubicBezTo>
                    <a:pt x="148" y="147"/>
                    <a:pt x="147" y="146"/>
                    <a:pt x="147" y="145"/>
                  </a:cubicBezTo>
                  <a:cubicBezTo>
                    <a:pt x="147" y="146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6"/>
                  </a:cubicBezTo>
                  <a:close/>
                  <a:moveTo>
                    <a:pt x="143" y="263"/>
                  </a:moveTo>
                  <a:cubicBezTo>
                    <a:pt x="142" y="262"/>
                    <a:pt x="141" y="261"/>
                    <a:pt x="140" y="261"/>
                  </a:cubicBezTo>
                  <a:cubicBezTo>
                    <a:pt x="141" y="262"/>
                    <a:pt x="141" y="263"/>
                    <a:pt x="142" y="264"/>
                  </a:cubicBezTo>
                  <a:cubicBezTo>
                    <a:pt x="142" y="263"/>
                    <a:pt x="142" y="263"/>
                    <a:pt x="143" y="263"/>
                  </a:cubicBezTo>
                  <a:close/>
                  <a:moveTo>
                    <a:pt x="17" y="55"/>
                  </a:moveTo>
                  <a:cubicBezTo>
                    <a:pt x="18" y="54"/>
                    <a:pt x="18" y="53"/>
                    <a:pt x="19" y="53"/>
                  </a:cubicBezTo>
                  <a:cubicBezTo>
                    <a:pt x="17" y="53"/>
                    <a:pt x="17" y="53"/>
                    <a:pt x="17" y="55"/>
                  </a:cubicBezTo>
                  <a:close/>
                  <a:moveTo>
                    <a:pt x="171" y="159"/>
                  </a:moveTo>
                  <a:cubicBezTo>
                    <a:pt x="171" y="158"/>
                    <a:pt x="169" y="155"/>
                    <a:pt x="168" y="155"/>
                  </a:cubicBezTo>
                  <a:cubicBezTo>
                    <a:pt x="169" y="156"/>
                    <a:pt x="170" y="158"/>
                    <a:pt x="171" y="159"/>
                  </a:cubicBezTo>
                  <a:close/>
                  <a:moveTo>
                    <a:pt x="155" y="182"/>
                  </a:moveTo>
                  <a:cubicBezTo>
                    <a:pt x="156" y="182"/>
                    <a:pt x="156" y="182"/>
                    <a:pt x="156" y="183"/>
                  </a:cubicBezTo>
                  <a:cubicBezTo>
                    <a:pt x="157" y="182"/>
                    <a:pt x="157" y="182"/>
                    <a:pt x="157" y="181"/>
                  </a:cubicBezTo>
                  <a:cubicBezTo>
                    <a:pt x="156" y="181"/>
                    <a:pt x="156" y="181"/>
                    <a:pt x="155" y="182"/>
                  </a:cubicBezTo>
                  <a:close/>
                  <a:moveTo>
                    <a:pt x="126" y="158"/>
                  </a:moveTo>
                  <a:cubicBezTo>
                    <a:pt x="126" y="157"/>
                    <a:pt x="125" y="157"/>
                    <a:pt x="125" y="157"/>
                  </a:cubicBezTo>
                  <a:cubicBezTo>
                    <a:pt x="125" y="156"/>
                    <a:pt x="125" y="156"/>
                    <a:pt x="124" y="157"/>
                  </a:cubicBezTo>
                  <a:cubicBezTo>
                    <a:pt x="124" y="158"/>
                    <a:pt x="125" y="158"/>
                    <a:pt x="125" y="159"/>
                  </a:cubicBezTo>
                  <a:cubicBezTo>
                    <a:pt x="125" y="158"/>
                    <a:pt x="126" y="158"/>
                    <a:pt x="126" y="158"/>
                  </a:cubicBezTo>
                  <a:close/>
                  <a:moveTo>
                    <a:pt x="17" y="58"/>
                  </a:move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9" y="57"/>
                    <a:pt x="19" y="57"/>
                  </a:cubicBezTo>
                  <a:cubicBezTo>
                    <a:pt x="20" y="56"/>
                    <a:pt x="20" y="56"/>
                    <a:pt x="19" y="55"/>
                  </a:cubicBezTo>
                  <a:cubicBezTo>
                    <a:pt x="18" y="56"/>
                    <a:pt x="18" y="57"/>
                    <a:pt x="17" y="58"/>
                  </a:cubicBezTo>
                  <a:close/>
                  <a:moveTo>
                    <a:pt x="142" y="146"/>
                  </a:moveTo>
                  <a:cubicBezTo>
                    <a:pt x="141" y="146"/>
                    <a:pt x="141" y="147"/>
                    <a:pt x="141" y="147"/>
                  </a:cubicBezTo>
                  <a:cubicBezTo>
                    <a:pt x="141" y="147"/>
                    <a:pt x="141" y="148"/>
                    <a:pt x="142" y="148"/>
                  </a:cubicBezTo>
                  <a:cubicBezTo>
                    <a:pt x="142" y="148"/>
                    <a:pt x="142" y="147"/>
                    <a:pt x="143" y="147"/>
                  </a:cubicBezTo>
                  <a:cubicBezTo>
                    <a:pt x="142" y="147"/>
                    <a:pt x="142" y="146"/>
                    <a:pt x="142" y="146"/>
                  </a:cubicBezTo>
                  <a:close/>
                  <a:moveTo>
                    <a:pt x="57" y="125"/>
                  </a:moveTo>
                  <a:cubicBezTo>
                    <a:pt x="57" y="125"/>
                    <a:pt x="57" y="126"/>
                    <a:pt x="57" y="126"/>
                  </a:cubicBezTo>
                  <a:cubicBezTo>
                    <a:pt x="58" y="126"/>
                    <a:pt x="60" y="126"/>
                    <a:pt x="61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60" y="126"/>
                    <a:pt x="59" y="126"/>
                    <a:pt x="57" y="125"/>
                  </a:cubicBezTo>
                  <a:close/>
                  <a:moveTo>
                    <a:pt x="211" y="194"/>
                  </a:moveTo>
                  <a:cubicBezTo>
                    <a:pt x="211" y="194"/>
                    <a:pt x="211" y="194"/>
                    <a:pt x="211" y="195"/>
                  </a:cubicBezTo>
                  <a:cubicBezTo>
                    <a:pt x="211" y="195"/>
                    <a:pt x="211" y="196"/>
                    <a:pt x="212" y="197"/>
                  </a:cubicBezTo>
                  <a:cubicBezTo>
                    <a:pt x="212" y="197"/>
                    <a:pt x="212" y="196"/>
                    <a:pt x="213" y="196"/>
                  </a:cubicBezTo>
                  <a:cubicBezTo>
                    <a:pt x="212" y="196"/>
                    <a:pt x="212" y="195"/>
                    <a:pt x="211" y="194"/>
                  </a:cubicBezTo>
                  <a:close/>
                  <a:moveTo>
                    <a:pt x="170" y="249"/>
                  </a:moveTo>
                  <a:cubicBezTo>
                    <a:pt x="168" y="248"/>
                    <a:pt x="167" y="248"/>
                    <a:pt x="166" y="248"/>
                  </a:cubicBezTo>
                  <a:cubicBezTo>
                    <a:pt x="167" y="248"/>
                    <a:pt x="169" y="249"/>
                    <a:pt x="170" y="249"/>
                  </a:cubicBezTo>
                  <a:close/>
                  <a:moveTo>
                    <a:pt x="15" y="73"/>
                  </a:moveTo>
                  <a:cubicBezTo>
                    <a:pt x="14" y="74"/>
                    <a:pt x="14" y="74"/>
                    <a:pt x="15" y="75"/>
                  </a:cubicBezTo>
                  <a:cubicBezTo>
                    <a:pt x="15" y="75"/>
                    <a:pt x="16" y="74"/>
                    <a:pt x="15" y="73"/>
                  </a:cubicBezTo>
                  <a:close/>
                  <a:moveTo>
                    <a:pt x="70" y="130"/>
                  </a:moveTo>
                  <a:cubicBezTo>
                    <a:pt x="70" y="130"/>
                    <a:pt x="70" y="130"/>
                    <a:pt x="70" y="129"/>
                  </a:cubicBezTo>
                  <a:cubicBezTo>
                    <a:pt x="68" y="129"/>
                    <a:pt x="67" y="129"/>
                    <a:pt x="65" y="129"/>
                  </a:cubicBezTo>
                  <a:cubicBezTo>
                    <a:pt x="67" y="130"/>
                    <a:pt x="68" y="130"/>
                    <a:pt x="70" y="130"/>
                  </a:cubicBezTo>
                  <a:close/>
                  <a:moveTo>
                    <a:pt x="123" y="42"/>
                  </a:moveTo>
                  <a:cubicBezTo>
                    <a:pt x="123" y="42"/>
                    <a:pt x="123" y="42"/>
                    <a:pt x="123" y="42"/>
                  </a:cubicBezTo>
                  <a:cubicBezTo>
                    <a:pt x="124" y="41"/>
                    <a:pt x="125" y="40"/>
                    <a:pt x="125" y="39"/>
                  </a:cubicBezTo>
                  <a:cubicBezTo>
                    <a:pt x="124" y="40"/>
                    <a:pt x="124" y="40"/>
                    <a:pt x="123" y="41"/>
                  </a:cubicBezTo>
                  <a:cubicBezTo>
                    <a:pt x="123" y="41"/>
                    <a:pt x="123" y="41"/>
                    <a:pt x="123" y="42"/>
                  </a:cubicBezTo>
                  <a:close/>
                  <a:moveTo>
                    <a:pt x="136" y="139"/>
                  </a:moveTo>
                  <a:cubicBezTo>
                    <a:pt x="136" y="139"/>
                    <a:pt x="137" y="141"/>
                    <a:pt x="137" y="141"/>
                  </a:cubicBezTo>
                  <a:cubicBezTo>
                    <a:pt x="137" y="141"/>
                    <a:pt x="138" y="141"/>
                    <a:pt x="138" y="141"/>
                  </a:cubicBezTo>
                  <a:cubicBezTo>
                    <a:pt x="138" y="140"/>
                    <a:pt x="137" y="140"/>
                    <a:pt x="137" y="140"/>
                  </a:cubicBezTo>
                  <a:cubicBezTo>
                    <a:pt x="137" y="140"/>
                    <a:pt x="137" y="139"/>
                    <a:pt x="136" y="139"/>
                  </a:cubicBezTo>
                  <a:close/>
                  <a:moveTo>
                    <a:pt x="135" y="79"/>
                  </a:moveTo>
                  <a:cubicBezTo>
                    <a:pt x="134" y="79"/>
                    <a:pt x="133" y="81"/>
                    <a:pt x="133" y="82"/>
                  </a:cubicBezTo>
                  <a:cubicBezTo>
                    <a:pt x="134" y="81"/>
                    <a:pt x="134" y="80"/>
                    <a:pt x="135" y="79"/>
                  </a:cubicBezTo>
                  <a:close/>
                  <a:moveTo>
                    <a:pt x="138" y="57"/>
                  </a:moveTo>
                  <a:cubicBezTo>
                    <a:pt x="136" y="58"/>
                    <a:pt x="136" y="58"/>
                    <a:pt x="137" y="60"/>
                  </a:cubicBezTo>
                  <a:cubicBezTo>
                    <a:pt x="137" y="59"/>
                    <a:pt x="137" y="58"/>
                    <a:pt x="138" y="57"/>
                  </a:cubicBezTo>
                  <a:close/>
                  <a:moveTo>
                    <a:pt x="99" y="90"/>
                  </a:moveTo>
                  <a:cubicBezTo>
                    <a:pt x="99" y="90"/>
                    <a:pt x="99" y="90"/>
                    <a:pt x="99" y="90"/>
                  </a:cubicBezTo>
                  <a:cubicBezTo>
                    <a:pt x="98" y="91"/>
                    <a:pt x="97" y="92"/>
                    <a:pt x="96" y="93"/>
                  </a:cubicBezTo>
                  <a:cubicBezTo>
                    <a:pt x="98" y="92"/>
                    <a:pt x="98" y="91"/>
                    <a:pt x="99" y="90"/>
                  </a:cubicBezTo>
                  <a:close/>
                  <a:moveTo>
                    <a:pt x="108" y="81"/>
                  </a:moveTo>
                  <a:cubicBezTo>
                    <a:pt x="108" y="81"/>
                    <a:pt x="108" y="80"/>
                    <a:pt x="108" y="80"/>
                  </a:cubicBezTo>
                  <a:cubicBezTo>
                    <a:pt x="107" y="81"/>
                    <a:pt x="107" y="81"/>
                    <a:pt x="106" y="81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3"/>
                    <a:pt x="107" y="83"/>
                    <a:pt x="107" y="83"/>
                  </a:cubicBezTo>
                  <a:cubicBezTo>
                    <a:pt x="107" y="82"/>
                    <a:pt x="108" y="81"/>
                    <a:pt x="108" y="81"/>
                  </a:cubicBezTo>
                  <a:close/>
                  <a:moveTo>
                    <a:pt x="43" y="111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0"/>
                    <a:pt x="41" y="110"/>
                  </a:cubicBezTo>
                  <a:cubicBezTo>
                    <a:pt x="41" y="109"/>
                    <a:pt x="41" y="110"/>
                    <a:pt x="41" y="110"/>
                  </a:cubicBezTo>
                  <a:cubicBezTo>
                    <a:pt x="41" y="111"/>
                    <a:pt x="42" y="111"/>
                    <a:pt x="43" y="111"/>
                  </a:cubicBezTo>
                  <a:close/>
                  <a:moveTo>
                    <a:pt x="141" y="43"/>
                  </a:moveTo>
                  <a:cubicBezTo>
                    <a:pt x="141" y="43"/>
                    <a:pt x="141" y="43"/>
                    <a:pt x="141" y="43"/>
                  </a:cubicBezTo>
                  <a:cubicBezTo>
                    <a:pt x="141" y="45"/>
                    <a:pt x="142" y="46"/>
                    <a:pt x="142" y="4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2" y="46"/>
                    <a:pt x="142" y="45"/>
                    <a:pt x="141" y="43"/>
                  </a:cubicBezTo>
                  <a:close/>
                  <a:moveTo>
                    <a:pt x="7" y="104"/>
                  </a:moveTo>
                  <a:cubicBezTo>
                    <a:pt x="6" y="104"/>
                    <a:pt x="5" y="105"/>
                    <a:pt x="6" y="106"/>
                  </a:cubicBezTo>
                  <a:cubicBezTo>
                    <a:pt x="6" y="106"/>
                    <a:pt x="7" y="105"/>
                    <a:pt x="7" y="104"/>
                  </a:cubicBezTo>
                  <a:close/>
                  <a:moveTo>
                    <a:pt x="38" y="96"/>
                  </a:moveTo>
                  <a:cubicBezTo>
                    <a:pt x="38" y="97"/>
                    <a:pt x="38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96"/>
                    <a:pt x="39" y="96"/>
                    <a:pt x="38" y="95"/>
                  </a:cubicBezTo>
                  <a:cubicBezTo>
                    <a:pt x="38" y="96"/>
                    <a:pt x="38" y="96"/>
                    <a:pt x="38" y="96"/>
                  </a:cubicBezTo>
                  <a:close/>
                  <a:moveTo>
                    <a:pt x="101" y="40"/>
                  </a:moveTo>
                  <a:cubicBezTo>
                    <a:pt x="101" y="40"/>
                    <a:pt x="102" y="40"/>
                    <a:pt x="102" y="40"/>
                  </a:cubicBezTo>
                  <a:cubicBezTo>
                    <a:pt x="101" y="39"/>
                    <a:pt x="101" y="38"/>
                    <a:pt x="100" y="37"/>
                  </a:cubicBezTo>
                  <a:cubicBezTo>
                    <a:pt x="100" y="39"/>
                    <a:pt x="101" y="39"/>
                    <a:pt x="101" y="40"/>
                  </a:cubicBezTo>
                  <a:close/>
                  <a:moveTo>
                    <a:pt x="112" y="20"/>
                  </a:moveTo>
                  <a:cubicBezTo>
                    <a:pt x="111" y="21"/>
                    <a:pt x="111" y="21"/>
                    <a:pt x="111" y="22"/>
                  </a:cubicBezTo>
                  <a:cubicBezTo>
                    <a:pt x="111" y="22"/>
                    <a:pt x="112" y="22"/>
                    <a:pt x="112" y="21"/>
                  </a:cubicBezTo>
                  <a:cubicBezTo>
                    <a:pt x="112" y="21"/>
                    <a:pt x="112" y="21"/>
                    <a:pt x="112" y="20"/>
                  </a:cubicBezTo>
                  <a:close/>
                  <a:moveTo>
                    <a:pt x="33" y="86"/>
                  </a:moveTo>
                  <a:cubicBezTo>
                    <a:pt x="34" y="86"/>
                    <a:pt x="33" y="86"/>
                    <a:pt x="32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lose/>
                  <a:moveTo>
                    <a:pt x="154" y="229"/>
                  </a:moveTo>
                  <a:cubicBezTo>
                    <a:pt x="153" y="230"/>
                    <a:pt x="153" y="230"/>
                    <a:pt x="154" y="232"/>
                  </a:cubicBezTo>
                  <a:cubicBezTo>
                    <a:pt x="154" y="231"/>
                    <a:pt x="154" y="230"/>
                    <a:pt x="154" y="229"/>
                  </a:cubicBezTo>
                  <a:close/>
                  <a:moveTo>
                    <a:pt x="143" y="150"/>
                  </a:moveTo>
                  <a:cubicBezTo>
                    <a:pt x="143" y="150"/>
                    <a:pt x="143" y="150"/>
                    <a:pt x="143" y="151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44" y="150"/>
                    <a:pt x="144" y="149"/>
                    <a:pt x="144" y="149"/>
                  </a:cubicBezTo>
                  <a:cubicBezTo>
                    <a:pt x="143" y="149"/>
                    <a:pt x="143" y="149"/>
                    <a:pt x="143" y="150"/>
                  </a:cubicBezTo>
                  <a:close/>
                  <a:moveTo>
                    <a:pt x="128" y="156"/>
                  </a:moveTo>
                  <a:cubicBezTo>
                    <a:pt x="128" y="156"/>
                    <a:pt x="128" y="156"/>
                    <a:pt x="128" y="155"/>
                  </a:cubicBezTo>
                  <a:cubicBezTo>
                    <a:pt x="128" y="155"/>
                    <a:pt x="128" y="155"/>
                    <a:pt x="127" y="154"/>
                  </a:cubicBezTo>
                  <a:cubicBezTo>
                    <a:pt x="127" y="154"/>
                    <a:pt x="127" y="155"/>
                    <a:pt x="127" y="155"/>
                  </a:cubicBezTo>
                  <a:cubicBezTo>
                    <a:pt x="127" y="155"/>
                    <a:pt x="127" y="156"/>
                    <a:pt x="128" y="156"/>
                  </a:cubicBezTo>
                  <a:close/>
                  <a:moveTo>
                    <a:pt x="149" y="236"/>
                  </a:moveTo>
                  <a:cubicBezTo>
                    <a:pt x="149" y="236"/>
                    <a:pt x="149" y="236"/>
                    <a:pt x="149" y="236"/>
                  </a:cubicBezTo>
                  <a:cubicBezTo>
                    <a:pt x="149" y="237"/>
                    <a:pt x="150" y="238"/>
                    <a:pt x="151" y="239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0" y="238"/>
                    <a:pt x="150" y="237"/>
                    <a:pt x="149" y="236"/>
                  </a:cubicBezTo>
                  <a:close/>
                  <a:moveTo>
                    <a:pt x="128" y="136"/>
                  </a:moveTo>
                  <a:cubicBezTo>
                    <a:pt x="127" y="137"/>
                    <a:pt x="127" y="137"/>
                    <a:pt x="128" y="137"/>
                  </a:cubicBezTo>
                  <a:cubicBezTo>
                    <a:pt x="128" y="137"/>
                    <a:pt x="128" y="137"/>
                    <a:pt x="129" y="136"/>
                  </a:cubicBezTo>
                  <a:cubicBezTo>
                    <a:pt x="129" y="136"/>
                    <a:pt x="128" y="136"/>
                    <a:pt x="128" y="136"/>
                  </a:cubicBezTo>
                  <a:close/>
                  <a:moveTo>
                    <a:pt x="117" y="30"/>
                  </a:moveTo>
                  <a:cubicBezTo>
                    <a:pt x="117" y="30"/>
                    <a:pt x="116" y="30"/>
                    <a:pt x="116" y="30"/>
                  </a:cubicBezTo>
                  <a:cubicBezTo>
                    <a:pt x="116" y="30"/>
                    <a:pt x="116" y="31"/>
                    <a:pt x="115" y="31"/>
                  </a:cubicBezTo>
                  <a:cubicBezTo>
                    <a:pt x="114" y="32"/>
                    <a:pt x="114" y="32"/>
                    <a:pt x="115" y="32"/>
                  </a:cubicBezTo>
                  <a:cubicBezTo>
                    <a:pt x="115" y="32"/>
                    <a:pt x="116" y="31"/>
                    <a:pt x="117" y="30"/>
                  </a:cubicBezTo>
                  <a:close/>
                  <a:moveTo>
                    <a:pt x="154" y="188"/>
                  </a:moveTo>
                  <a:cubicBezTo>
                    <a:pt x="154" y="188"/>
                    <a:pt x="154" y="188"/>
                    <a:pt x="154" y="188"/>
                  </a:cubicBezTo>
                  <a:cubicBezTo>
                    <a:pt x="154" y="189"/>
                    <a:pt x="154" y="190"/>
                    <a:pt x="154" y="190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5" y="189"/>
                    <a:pt x="154" y="189"/>
                    <a:pt x="154" y="188"/>
                  </a:cubicBezTo>
                  <a:close/>
                  <a:moveTo>
                    <a:pt x="119" y="19"/>
                  </a:moveTo>
                  <a:cubicBezTo>
                    <a:pt x="120" y="20"/>
                    <a:pt x="120" y="21"/>
                    <a:pt x="122" y="21"/>
                  </a:cubicBezTo>
                  <a:cubicBezTo>
                    <a:pt x="121" y="20"/>
                    <a:pt x="120" y="20"/>
                    <a:pt x="119" y="19"/>
                  </a:cubicBezTo>
                  <a:close/>
                  <a:moveTo>
                    <a:pt x="117" y="147"/>
                  </a:moveTo>
                  <a:cubicBezTo>
                    <a:pt x="117" y="147"/>
                    <a:pt x="118" y="148"/>
                    <a:pt x="118" y="148"/>
                  </a:cubicBezTo>
                  <a:cubicBezTo>
                    <a:pt x="118" y="148"/>
                    <a:pt x="119" y="148"/>
                    <a:pt x="119" y="147"/>
                  </a:cubicBezTo>
                  <a:cubicBezTo>
                    <a:pt x="119" y="147"/>
                    <a:pt x="118" y="147"/>
                    <a:pt x="118" y="147"/>
                  </a:cubicBezTo>
                  <a:cubicBezTo>
                    <a:pt x="118" y="147"/>
                    <a:pt x="118" y="147"/>
                    <a:pt x="117" y="147"/>
                  </a:cubicBezTo>
                  <a:close/>
                  <a:moveTo>
                    <a:pt x="79" y="114"/>
                  </a:moveTo>
                  <a:cubicBezTo>
                    <a:pt x="80" y="114"/>
                    <a:pt x="81" y="114"/>
                    <a:pt x="82" y="114"/>
                  </a:cubicBezTo>
                  <a:cubicBezTo>
                    <a:pt x="81" y="114"/>
                    <a:pt x="80" y="114"/>
                    <a:pt x="79" y="114"/>
                  </a:cubicBezTo>
                  <a:close/>
                  <a:moveTo>
                    <a:pt x="131" y="182"/>
                  </a:moveTo>
                  <a:cubicBezTo>
                    <a:pt x="131" y="182"/>
                    <a:pt x="132" y="182"/>
                    <a:pt x="132" y="181"/>
                  </a:cubicBezTo>
                  <a:cubicBezTo>
                    <a:pt x="132" y="181"/>
                    <a:pt x="131" y="181"/>
                    <a:pt x="131" y="180"/>
                  </a:cubicBezTo>
                  <a:cubicBezTo>
                    <a:pt x="131" y="181"/>
                    <a:pt x="131" y="181"/>
                    <a:pt x="130" y="181"/>
                  </a:cubicBezTo>
                  <a:cubicBezTo>
                    <a:pt x="131" y="181"/>
                    <a:pt x="131" y="182"/>
                    <a:pt x="131" y="182"/>
                  </a:cubicBezTo>
                  <a:close/>
                  <a:moveTo>
                    <a:pt x="67" y="108"/>
                  </a:moveTo>
                  <a:cubicBezTo>
                    <a:pt x="68" y="108"/>
                    <a:pt x="69" y="109"/>
                    <a:pt x="69" y="108"/>
                  </a:cubicBezTo>
                  <a:cubicBezTo>
                    <a:pt x="69" y="108"/>
                    <a:pt x="69" y="107"/>
                    <a:pt x="68" y="107"/>
                  </a:cubicBezTo>
                  <a:cubicBezTo>
                    <a:pt x="68" y="107"/>
                    <a:pt x="68" y="108"/>
                    <a:pt x="67" y="108"/>
                  </a:cubicBezTo>
                  <a:close/>
                  <a:moveTo>
                    <a:pt x="140" y="143"/>
                  </a:moveTo>
                  <a:cubicBezTo>
                    <a:pt x="140" y="144"/>
                    <a:pt x="139" y="144"/>
                    <a:pt x="139" y="144"/>
                  </a:cubicBezTo>
                  <a:cubicBezTo>
                    <a:pt x="139" y="145"/>
                    <a:pt x="139" y="145"/>
                    <a:pt x="140" y="145"/>
                  </a:cubicBezTo>
                  <a:cubicBezTo>
                    <a:pt x="140" y="145"/>
                    <a:pt x="140" y="144"/>
                    <a:pt x="141" y="144"/>
                  </a:cubicBezTo>
                  <a:cubicBezTo>
                    <a:pt x="141" y="144"/>
                    <a:pt x="141" y="144"/>
                    <a:pt x="140" y="143"/>
                  </a:cubicBezTo>
                  <a:close/>
                  <a:moveTo>
                    <a:pt x="99" y="119"/>
                  </a:moveTo>
                  <a:cubicBezTo>
                    <a:pt x="100" y="121"/>
                    <a:pt x="100" y="121"/>
                    <a:pt x="101" y="120"/>
                  </a:cubicBezTo>
                  <a:cubicBezTo>
                    <a:pt x="100" y="119"/>
                    <a:pt x="100" y="119"/>
                    <a:pt x="99" y="119"/>
                  </a:cubicBezTo>
                  <a:close/>
                  <a:moveTo>
                    <a:pt x="121" y="140"/>
                  </a:moveTo>
                  <a:cubicBezTo>
                    <a:pt x="121" y="140"/>
                    <a:pt x="121" y="140"/>
                    <a:pt x="122" y="139"/>
                  </a:cubicBezTo>
                  <a:cubicBezTo>
                    <a:pt x="121" y="139"/>
                    <a:pt x="121" y="139"/>
                    <a:pt x="120" y="139"/>
                  </a:cubicBezTo>
                  <a:cubicBezTo>
                    <a:pt x="120" y="140"/>
                    <a:pt x="120" y="140"/>
                    <a:pt x="121" y="140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5" y="37"/>
                    <a:pt x="95" y="37"/>
                    <a:pt x="96" y="36"/>
                  </a:cubicBezTo>
                  <a:cubicBezTo>
                    <a:pt x="96" y="36"/>
                    <a:pt x="96" y="36"/>
                    <a:pt x="96" y="35"/>
                  </a:cubicBezTo>
                  <a:cubicBezTo>
                    <a:pt x="95" y="36"/>
                    <a:pt x="94" y="37"/>
                    <a:pt x="94" y="37"/>
                  </a:cubicBezTo>
                  <a:close/>
                  <a:moveTo>
                    <a:pt x="162" y="245"/>
                  </a:moveTo>
                  <a:cubicBezTo>
                    <a:pt x="161" y="244"/>
                    <a:pt x="160" y="244"/>
                    <a:pt x="159" y="244"/>
                  </a:cubicBezTo>
                  <a:cubicBezTo>
                    <a:pt x="159" y="245"/>
                    <a:pt x="160" y="245"/>
                    <a:pt x="162" y="245"/>
                  </a:cubicBezTo>
                  <a:close/>
                  <a:moveTo>
                    <a:pt x="106" y="146"/>
                  </a:moveTo>
                  <a:cubicBezTo>
                    <a:pt x="106" y="145"/>
                    <a:pt x="105" y="144"/>
                    <a:pt x="104" y="143"/>
                  </a:cubicBezTo>
                  <a:cubicBezTo>
                    <a:pt x="104" y="144"/>
                    <a:pt x="105" y="144"/>
                    <a:pt x="105" y="145"/>
                  </a:cubicBezTo>
                  <a:cubicBezTo>
                    <a:pt x="105" y="145"/>
                    <a:pt x="105" y="145"/>
                    <a:pt x="106" y="146"/>
                  </a:cubicBezTo>
                  <a:close/>
                  <a:moveTo>
                    <a:pt x="68" y="115"/>
                  </a:moveTo>
                  <a:cubicBezTo>
                    <a:pt x="67" y="115"/>
                    <a:pt x="67" y="115"/>
                    <a:pt x="66" y="116"/>
                  </a:cubicBezTo>
                  <a:cubicBezTo>
                    <a:pt x="66" y="116"/>
                    <a:pt x="67" y="116"/>
                    <a:pt x="67" y="116"/>
                  </a:cubicBezTo>
                  <a:cubicBezTo>
                    <a:pt x="68" y="116"/>
                    <a:pt x="68" y="116"/>
                    <a:pt x="68" y="115"/>
                  </a:cubicBezTo>
                  <a:close/>
                  <a:moveTo>
                    <a:pt x="126" y="132"/>
                  </a:moveTo>
                  <a:cubicBezTo>
                    <a:pt x="126" y="132"/>
                    <a:pt x="125" y="131"/>
                    <a:pt x="125" y="131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5" y="132"/>
                    <a:pt x="125" y="132"/>
                    <a:pt x="125" y="133"/>
                  </a:cubicBezTo>
                  <a:cubicBezTo>
                    <a:pt x="125" y="133"/>
                    <a:pt x="125" y="133"/>
                    <a:pt x="125" y="132"/>
                  </a:cubicBezTo>
                  <a:cubicBezTo>
                    <a:pt x="126" y="132"/>
                    <a:pt x="126" y="132"/>
                    <a:pt x="126" y="132"/>
                  </a:cubicBezTo>
                  <a:close/>
                  <a:moveTo>
                    <a:pt x="101" y="126"/>
                  </a:moveTo>
                  <a:cubicBezTo>
                    <a:pt x="101" y="126"/>
                    <a:pt x="101" y="126"/>
                    <a:pt x="102" y="126"/>
                  </a:cubicBezTo>
                  <a:cubicBezTo>
                    <a:pt x="102" y="126"/>
                    <a:pt x="102" y="126"/>
                    <a:pt x="103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1" y="125"/>
                    <a:pt x="101" y="126"/>
                    <a:pt x="101" y="126"/>
                  </a:cubicBezTo>
                  <a:close/>
                  <a:moveTo>
                    <a:pt x="203" y="243"/>
                  </a:moveTo>
                  <a:cubicBezTo>
                    <a:pt x="202" y="244"/>
                    <a:pt x="202" y="244"/>
                    <a:pt x="202" y="245"/>
                  </a:cubicBezTo>
                  <a:cubicBezTo>
                    <a:pt x="203" y="245"/>
                    <a:pt x="203" y="244"/>
                    <a:pt x="204" y="244"/>
                  </a:cubicBezTo>
                  <a:cubicBezTo>
                    <a:pt x="203" y="244"/>
                    <a:pt x="203" y="244"/>
                    <a:pt x="203" y="243"/>
                  </a:cubicBezTo>
                  <a:close/>
                  <a:moveTo>
                    <a:pt x="30" y="93"/>
                  </a:moveTo>
                  <a:cubicBezTo>
                    <a:pt x="29" y="94"/>
                    <a:pt x="28" y="94"/>
                    <a:pt x="28" y="95"/>
                  </a:cubicBezTo>
                  <a:cubicBezTo>
                    <a:pt x="28" y="95"/>
                    <a:pt x="28" y="95"/>
                    <a:pt x="29" y="95"/>
                  </a:cubicBezTo>
                  <a:cubicBezTo>
                    <a:pt x="30" y="94"/>
                    <a:pt x="30" y="94"/>
                    <a:pt x="30" y="93"/>
                  </a:cubicBezTo>
                  <a:close/>
                  <a:moveTo>
                    <a:pt x="142" y="179"/>
                  </a:moveTo>
                  <a:cubicBezTo>
                    <a:pt x="142" y="178"/>
                    <a:pt x="142" y="177"/>
                    <a:pt x="142" y="177"/>
                  </a:cubicBezTo>
                  <a:cubicBezTo>
                    <a:pt x="142" y="177"/>
                    <a:pt x="141" y="177"/>
                    <a:pt x="141" y="178"/>
                  </a:cubicBezTo>
                  <a:cubicBezTo>
                    <a:pt x="142" y="178"/>
                    <a:pt x="142" y="178"/>
                    <a:pt x="142" y="179"/>
                  </a:cubicBezTo>
                  <a:close/>
                  <a:moveTo>
                    <a:pt x="153" y="186"/>
                  </a:moveTo>
                  <a:cubicBezTo>
                    <a:pt x="153" y="185"/>
                    <a:pt x="153" y="185"/>
                    <a:pt x="152" y="184"/>
                  </a:cubicBezTo>
                  <a:cubicBezTo>
                    <a:pt x="152" y="184"/>
                    <a:pt x="152" y="185"/>
                    <a:pt x="153" y="186"/>
                  </a:cubicBezTo>
                  <a:close/>
                  <a:moveTo>
                    <a:pt x="160" y="236"/>
                  </a:moveTo>
                  <a:cubicBezTo>
                    <a:pt x="160" y="236"/>
                    <a:pt x="160" y="237"/>
                    <a:pt x="160" y="237"/>
                  </a:cubicBezTo>
                  <a:cubicBezTo>
                    <a:pt x="160" y="238"/>
                    <a:pt x="161" y="238"/>
                    <a:pt x="161" y="238"/>
                  </a:cubicBezTo>
                  <a:cubicBezTo>
                    <a:pt x="161" y="238"/>
                    <a:pt x="161" y="237"/>
                    <a:pt x="161" y="237"/>
                  </a:cubicBezTo>
                  <a:cubicBezTo>
                    <a:pt x="161" y="237"/>
                    <a:pt x="161" y="236"/>
                    <a:pt x="160" y="236"/>
                  </a:cubicBezTo>
                  <a:close/>
                  <a:moveTo>
                    <a:pt x="128" y="144"/>
                  </a:moveTo>
                  <a:cubicBezTo>
                    <a:pt x="128" y="144"/>
                    <a:pt x="127" y="144"/>
                    <a:pt x="127" y="143"/>
                  </a:cubicBezTo>
                  <a:cubicBezTo>
                    <a:pt x="127" y="144"/>
                    <a:pt x="126" y="144"/>
                    <a:pt x="126" y="144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7" y="145"/>
                    <a:pt x="127" y="145"/>
                    <a:pt x="128" y="144"/>
                  </a:cubicBezTo>
                  <a:close/>
                  <a:moveTo>
                    <a:pt x="23" y="84"/>
                  </a:moveTo>
                  <a:cubicBezTo>
                    <a:pt x="23" y="84"/>
                    <a:pt x="24" y="84"/>
                    <a:pt x="24" y="83"/>
                  </a:cubicBezTo>
                  <a:cubicBezTo>
                    <a:pt x="24" y="83"/>
                    <a:pt x="23" y="83"/>
                    <a:pt x="23" y="82"/>
                  </a:cubicBezTo>
                  <a:cubicBezTo>
                    <a:pt x="22" y="83"/>
                    <a:pt x="22" y="83"/>
                    <a:pt x="23" y="84"/>
                  </a:cubicBezTo>
                  <a:close/>
                  <a:moveTo>
                    <a:pt x="21" y="55"/>
                  </a:moveTo>
                  <a:cubicBezTo>
                    <a:pt x="22" y="55"/>
                    <a:pt x="22" y="54"/>
                    <a:pt x="22" y="54"/>
                  </a:cubicBezTo>
                  <a:cubicBezTo>
                    <a:pt x="22" y="53"/>
                    <a:pt x="22" y="53"/>
                    <a:pt x="21" y="53"/>
                  </a:cubicBezTo>
                  <a:cubicBezTo>
                    <a:pt x="21" y="54"/>
                    <a:pt x="21" y="54"/>
                    <a:pt x="21" y="55"/>
                  </a:cubicBezTo>
                  <a:close/>
                  <a:moveTo>
                    <a:pt x="27" y="105"/>
                  </a:moveTo>
                  <a:cubicBezTo>
                    <a:pt x="27" y="106"/>
                    <a:pt x="28" y="106"/>
                    <a:pt x="28" y="107"/>
                  </a:cubicBezTo>
                  <a:cubicBezTo>
                    <a:pt x="29" y="106"/>
                    <a:pt x="28" y="106"/>
                    <a:pt x="27" y="105"/>
                  </a:cubicBezTo>
                  <a:close/>
                  <a:moveTo>
                    <a:pt x="110" y="42"/>
                  </a:moveTo>
                  <a:cubicBezTo>
                    <a:pt x="110" y="42"/>
                    <a:pt x="110" y="42"/>
                    <a:pt x="110" y="42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1"/>
                    <a:pt x="110" y="41"/>
                    <a:pt x="110" y="42"/>
                  </a:cubicBezTo>
                  <a:close/>
                  <a:moveTo>
                    <a:pt x="55" y="153"/>
                  </a:moveTo>
                  <a:cubicBezTo>
                    <a:pt x="54" y="153"/>
                    <a:pt x="52" y="152"/>
                    <a:pt x="51" y="152"/>
                  </a:cubicBezTo>
                  <a:cubicBezTo>
                    <a:pt x="52" y="153"/>
                    <a:pt x="54" y="153"/>
                    <a:pt x="55" y="153"/>
                  </a:cubicBezTo>
                  <a:close/>
                  <a:moveTo>
                    <a:pt x="174" y="242"/>
                  </a:moveTo>
                  <a:cubicBezTo>
                    <a:pt x="174" y="242"/>
                    <a:pt x="174" y="243"/>
                    <a:pt x="174" y="243"/>
                  </a:cubicBezTo>
                  <a:cubicBezTo>
                    <a:pt x="174" y="243"/>
                    <a:pt x="175" y="243"/>
                    <a:pt x="176" y="243"/>
                  </a:cubicBezTo>
                  <a:cubicBezTo>
                    <a:pt x="176" y="243"/>
                    <a:pt x="176" y="243"/>
                    <a:pt x="176" y="243"/>
                  </a:cubicBezTo>
                  <a:cubicBezTo>
                    <a:pt x="175" y="243"/>
                    <a:pt x="174" y="242"/>
                    <a:pt x="174" y="242"/>
                  </a:cubicBezTo>
                  <a:close/>
                  <a:moveTo>
                    <a:pt x="99" y="23"/>
                  </a:moveTo>
                  <a:cubicBezTo>
                    <a:pt x="100" y="22"/>
                    <a:pt x="100" y="22"/>
                    <a:pt x="99" y="21"/>
                  </a:cubicBezTo>
                  <a:cubicBezTo>
                    <a:pt x="99" y="22"/>
                    <a:pt x="99" y="22"/>
                    <a:pt x="99" y="23"/>
                  </a:cubicBezTo>
                  <a:close/>
                  <a:moveTo>
                    <a:pt x="93" y="119"/>
                  </a:moveTo>
                  <a:cubicBezTo>
                    <a:pt x="94" y="118"/>
                    <a:pt x="95" y="118"/>
                    <a:pt x="95" y="117"/>
                  </a:cubicBezTo>
                  <a:cubicBezTo>
                    <a:pt x="94" y="118"/>
                    <a:pt x="93" y="119"/>
                    <a:pt x="93" y="119"/>
                  </a:cubicBezTo>
                  <a:close/>
                  <a:moveTo>
                    <a:pt x="144" y="214"/>
                  </a:moveTo>
                  <a:cubicBezTo>
                    <a:pt x="144" y="214"/>
                    <a:pt x="144" y="214"/>
                    <a:pt x="144" y="214"/>
                  </a:cubicBezTo>
                  <a:cubicBezTo>
                    <a:pt x="144" y="215"/>
                    <a:pt x="144" y="216"/>
                    <a:pt x="144" y="217"/>
                  </a:cubicBezTo>
                  <a:cubicBezTo>
                    <a:pt x="144" y="216"/>
                    <a:pt x="144" y="215"/>
                    <a:pt x="144" y="214"/>
                  </a:cubicBezTo>
                  <a:close/>
                  <a:moveTo>
                    <a:pt x="132" y="174"/>
                  </a:moveTo>
                  <a:cubicBezTo>
                    <a:pt x="132" y="174"/>
                    <a:pt x="132" y="174"/>
                    <a:pt x="132" y="174"/>
                  </a:cubicBezTo>
                  <a:cubicBezTo>
                    <a:pt x="132" y="173"/>
                    <a:pt x="132" y="173"/>
                    <a:pt x="131" y="173"/>
                  </a:cubicBezTo>
                  <a:cubicBezTo>
                    <a:pt x="131" y="174"/>
                    <a:pt x="132" y="174"/>
                    <a:pt x="132" y="174"/>
                  </a:cubicBezTo>
                  <a:close/>
                  <a:moveTo>
                    <a:pt x="57" y="104"/>
                  </a:moveTo>
                  <a:cubicBezTo>
                    <a:pt x="57" y="104"/>
                    <a:pt x="57" y="104"/>
                    <a:pt x="57" y="104"/>
                  </a:cubicBezTo>
                  <a:cubicBezTo>
                    <a:pt x="58" y="103"/>
                    <a:pt x="58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8" y="102"/>
                    <a:pt x="58" y="103"/>
                    <a:pt x="57" y="104"/>
                  </a:cubicBezTo>
                  <a:close/>
                  <a:moveTo>
                    <a:pt x="139" y="161"/>
                  </a:moveTo>
                  <a:cubicBezTo>
                    <a:pt x="139" y="161"/>
                    <a:pt x="138" y="161"/>
                    <a:pt x="138" y="161"/>
                  </a:cubicBezTo>
                  <a:cubicBezTo>
                    <a:pt x="139" y="162"/>
                    <a:pt x="139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2"/>
                    <a:pt x="139" y="162"/>
                    <a:pt x="139" y="161"/>
                  </a:cubicBezTo>
                  <a:close/>
                  <a:moveTo>
                    <a:pt x="40" y="79"/>
                  </a:moveTo>
                  <a:cubicBezTo>
                    <a:pt x="40" y="79"/>
                    <a:pt x="40" y="79"/>
                    <a:pt x="41" y="79"/>
                  </a:cubicBezTo>
                  <a:cubicBezTo>
                    <a:pt x="41" y="79"/>
                    <a:pt x="41" y="78"/>
                    <a:pt x="41" y="78"/>
                  </a:cubicBezTo>
                  <a:cubicBezTo>
                    <a:pt x="40" y="78"/>
                    <a:pt x="40" y="77"/>
                    <a:pt x="40" y="76"/>
                  </a:cubicBezTo>
                  <a:cubicBezTo>
                    <a:pt x="40" y="77"/>
                    <a:pt x="40" y="77"/>
                    <a:pt x="39" y="77"/>
                  </a:cubicBezTo>
                  <a:cubicBezTo>
                    <a:pt x="40" y="77"/>
                    <a:pt x="40" y="78"/>
                    <a:pt x="40" y="79"/>
                  </a:cubicBezTo>
                  <a:close/>
                  <a:moveTo>
                    <a:pt x="112" y="127"/>
                  </a:moveTo>
                  <a:cubicBezTo>
                    <a:pt x="111" y="127"/>
                    <a:pt x="111" y="128"/>
                    <a:pt x="111" y="128"/>
                  </a:cubicBezTo>
                  <a:cubicBezTo>
                    <a:pt x="111" y="128"/>
                    <a:pt x="111" y="128"/>
                    <a:pt x="111" y="129"/>
                  </a:cubicBezTo>
                  <a:cubicBezTo>
                    <a:pt x="111" y="128"/>
                    <a:pt x="112" y="128"/>
                    <a:pt x="112" y="127"/>
                  </a:cubicBezTo>
                  <a:close/>
                  <a:moveTo>
                    <a:pt x="91" y="128"/>
                  </a:moveTo>
                  <a:cubicBezTo>
                    <a:pt x="92" y="128"/>
                    <a:pt x="92" y="127"/>
                    <a:pt x="93" y="127"/>
                  </a:cubicBezTo>
                  <a:cubicBezTo>
                    <a:pt x="93" y="127"/>
                    <a:pt x="92" y="127"/>
                    <a:pt x="92" y="126"/>
                  </a:cubicBezTo>
                  <a:cubicBezTo>
                    <a:pt x="92" y="127"/>
                    <a:pt x="91" y="127"/>
                    <a:pt x="91" y="128"/>
                  </a:cubicBezTo>
                  <a:close/>
                  <a:moveTo>
                    <a:pt x="96" y="6"/>
                  </a:moveTo>
                  <a:cubicBezTo>
                    <a:pt x="96" y="6"/>
                    <a:pt x="95" y="6"/>
                    <a:pt x="95" y="6"/>
                  </a:cubicBezTo>
                  <a:cubicBezTo>
                    <a:pt x="95" y="7"/>
                    <a:pt x="95" y="7"/>
                    <a:pt x="95" y="8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6" y="7"/>
                    <a:pt x="96" y="6"/>
                    <a:pt x="96" y="6"/>
                  </a:cubicBezTo>
                  <a:close/>
                  <a:moveTo>
                    <a:pt x="143" y="142"/>
                  </a:moveTo>
                  <a:cubicBezTo>
                    <a:pt x="144" y="141"/>
                    <a:pt x="144" y="141"/>
                    <a:pt x="144" y="141"/>
                  </a:cubicBezTo>
                  <a:cubicBezTo>
                    <a:pt x="143" y="142"/>
                    <a:pt x="143" y="142"/>
                    <a:pt x="143" y="142"/>
                  </a:cubicBezTo>
                  <a:close/>
                  <a:moveTo>
                    <a:pt x="130" y="250"/>
                  </a:moveTo>
                  <a:cubicBezTo>
                    <a:pt x="130" y="250"/>
                    <a:pt x="130" y="250"/>
                    <a:pt x="130" y="250"/>
                  </a:cubicBezTo>
                  <a:cubicBezTo>
                    <a:pt x="130" y="250"/>
                    <a:pt x="130" y="249"/>
                    <a:pt x="129" y="249"/>
                  </a:cubicBezTo>
                  <a:cubicBezTo>
                    <a:pt x="129" y="248"/>
                    <a:pt x="129" y="248"/>
                    <a:pt x="128" y="249"/>
                  </a:cubicBezTo>
                  <a:cubicBezTo>
                    <a:pt x="129" y="249"/>
                    <a:pt x="129" y="250"/>
                    <a:pt x="130" y="250"/>
                  </a:cubicBezTo>
                  <a:close/>
                  <a:moveTo>
                    <a:pt x="94" y="103"/>
                  </a:moveTo>
                  <a:cubicBezTo>
                    <a:pt x="93" y="103"/>
                    <a:pt x="93" y="103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lose/>
                  <a:moveTo>
                    <a:pt x="145" y="145"/>
                  </a:moveTo>
                  <a:cubicBezTo>
                    <a:pt x="146" y="144"/>
                    <a:pt x="146" y="144"/>
                    <a:pt x="145" y="143"/>
                  </a:cubicBezTo>
                  <a:cubicBezTo>
                    <a:pt x="145" y="143"/>
                    <a:pt x="144" y="144"/>
                    <a:pt x="144" y="144"/>
                  </a:cubicBezTo>
                  <a:cubicBezTo>
                    <a:pt x="144" y="144"/>
                    <a:pt x="144" y="144"/>
                    <a:pt x="145" y="145"/>
                  </a:cubicBezTo>
                  <a:close/>
                  <a:moveTo>
                    <a:pt x="101" y="117"/>
                  </a:moveTo>
                  <a:cubicBezTo>
                    <a:pt x="102" y="118"/>
                    <a:pt x="102" y="118"/>
                    <a:pt x="103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03" y="118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1" y="117"/>
                    <a:pt x="101" y="117"/>
                    <a:pt x="101" y="117"/>
                  </a:cubicBezTo>
                  <a:close/>
                  <a:moveTo>
                    <a:pt x="137" y="82"/>
                  </a:moveTo>
                  <a:cubicBezTo>
                    <a:pt x="138" y="81"/>
                    <a:pt x="138" y="81"/>
                    <a:pt x="138" y="80"/>
                  </a:cubicBezTo>
                  <a:cubicBezTo>
                    <a:pt x="138" y="81"/>
                    <a:pt x="137" y="81"/>
                    <a:pt x="137" y="82"/>
                  </a:cubicBezTo>
                  <a:close/>
                  <a:moveTo>
                    <a:pt x="151" y="223"/>
                  </a:moveTo>
                  <a:cubicBezTo>
                    <a:pt x="151" y="223"/>
                    <a:pt x="152" y="223"/>
                    <a:pt x="152" y="223"/>
                  </a:cubicBezTo>
                  <a:cubicBezTo>
                    <a:pt x="152" y="222"/>
                    <a:pt x="151" y="222"/>
                    <a:pt x="151" y="221"/>
                  </a:cubicBezTo>
                  <a:cubicBezTo>
                    <a:pt x="151" y="222"/>
                    <a:pt x="151" y="222"/>
                    <a:pt x="151" y="223"/>
                  </a:cubicBezTo>
                  <a:close/>
                  <a:moveTo>
                    <a:pt x="151" y="181"/>
                  </a:moveTo>
                  <a:cubicBezTo>
                    <a:pt x="150" y="181"/>
                    <a:pt x="150" y="181"/>
                    <a:pt x="151" y="182"/>
                  </a:cubicBezTo>
                  <a:cubicBezTo>
                    <a:pt x="151" y="182"/>
                    <a:pt x="151" y="182"/>
                    <a:pt x="151" y="181"/>
                  </a:cubicBezTo>
                  <a:close/>
                  <a:moveTo>
                    <a:pt x="187" y="250"/>
                  </a:moveTo>
                  <a:cubicBezTo>
                    <a:pt x="186" y="250"/>
                    <a:pt x="186" y="250"/>
                    <a:pt x="185" y="250"/>
                  </a:cubicBezTo>
                  <a:cubicBezTo>
                    <a:pt x="186" y="250"/>
                    <a:pt x="187" y="250"/>
                    <a:pt x="187" y="250"/>
                  </a:cubicBezTo>
                  <a:close/>
                  <a:moveTo>
                    <a:pt x="87" y="107"/>
                  </a:moveTo>
                  <a:cubicBezTo>
                    <a:pt x="86" y="107"/>
                    <a:pt x="86" y="107"/>
                    <a:pt x="85" y="108"/>
                  </a:cubicBezTo>
                  <a:cubicBezTo>
                    <a:pt x="87" y="108"/>
                    <a:pt x="87" y="108"/>
                    <a:pt x="87" y="107"/>
                  </a:cubicBezTo>
                  <a:close/>
                  <a:moveTo>
                    <a:pt x="30" y="96"/>
                  </a:moveTo>
                  <a:cubicBezTo>
                    <a:pt x="30" y="97"/>
                    <a:pt x="31" y="97"/>
                    <a:pt x="31" y="97"/>
                  </a:cubicBezTo>
                  <a:cubicBezTo>
                    <a:pt x="31" y="96"/>
                    <a:pt x="31" y="96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6"/>
                    <a:pt x="30" y="96"/>
                  </a:cubicBezTo>
                  <a:close/>
                  <a:moveTo>
                    <a:pt x="106" y="52"/>
                  </a:moveTo>
                  <a:cubicBezTo>
                    <a:pt x="105" y="53"/>
                    <a:pt x="105" y="53"/>
                    <a:pt x="105" y="54"/>
                  </a:cubicBezTo>
                  <a:cubicBezTo>
                    <a:pt x="105" y="54"/>
                    <a:pt x="106" y="53"/>
                    <a:pt x="106" y="52"/>
                  </a:cubicBezTo>
                  <a:close/>
                  <a:moveTo>
                    <a:pt x="193" y="190"/>
                  </a:moveTo>
                  <a:cubicBezTo>
                    <a:pt x="191" y="189"/>
                    <a:pt x="191" y="188"/>
                    <a:pt x="190" y="189"/>
                  </a:cubicBezTo>
                  <a:cubicBezTo>
                    <a:pt x="191" y="189"/>
                    <a:pt x="192" y="189"/>
                    <a:pt x="193" y="190"/>
                  </a:cubicBezTo>
                  <a:close/>
                  <a:moveTo>
                    <a:pt x="106" y="156"/>
                  </a:moveTo>
                  <a:cubicBezTo>
                    <a:pt x="106" y="155"/>
                    <a:pt x="105" y="154"/>
                    <a:pt x="104" y="154"/>
                  </a:cubicBezTo>
                  <a:cubicBezTo>
                    <a:pt x="105" y="155"/>
                    <a:pt x="105" y="155"/>
                    <a:pt x="106" y="156"/>
                  </a:cubicBezTo>
                  <a:close/>
                  <a:moveTo>
                    <a:pt x="168" y="183"/>
                  </a:moveTo>
                  <a:cubicBezTo>
                    <a:pt x="167" y="183"/>
                    <a:pt x="167" y="182"/>
                    <a:pt x="167" y="183"/>
                  </a:cubicBezTo>
                  <a:cubicBezTo>
                    <a:pt x="167" y="183"/>
                    <a:pt x="166" y="183"/>
                    <a:pt x="166" y="184"/>
                  </a:cubicBezTo>
                  <a:cubicBezTo>
                    <a:pt x="167" y="183"/>
                    <a:pt x="167" y="183"/>
                    <a:pt x="168" y="183"/>
                  </a:cubicBezTo>
                  <a:close/>
                  <a:moveTo>
                    <a:pt x="91" y="118"/>
                  </a:moveTo>
                  <a:cubicBezTo>
                    <a:pt x="91" y="118"/>
                    <a:pt x="91" y="118"/>
                    <a:pt x="91" y="118"/>
                  </a:cubicBezTo>
                  <a:cubicBezTo>
                    <a:pt x="90" y="118"/>
                    <a:pt x="90" y="119"/>
                    <a:pt x="89" y="119"/>
                  </a:cubicBezTo>
                  <a:cubicBezTo>
                    <a:pt x="89" y="119"/>
                    <a:pt x="89" y="119"/>
                    <a:pt x="89" y="120"/>
                  </a:cubicBezTo>
                  <a:cubicBezTo>
                    <a:pt x="90" y="119"/>
                    <a:pt x="90" y="119"/>
                    <a:pt x="91" y="118"/>
                  </a:cubicBezTo>
                  <a:close/>
                  <a:moveTo>
                    <a:pt x="98" y="33"/>
                  </a:moveTo>
                  <a:cubicBezTo>
                    <a:pt x="97" y="33"/>
                    <a:pt x="97" y="33"/>
                    <a:pt x="98" y="34"/>
                  </a:cubicBezTo>
                  <a:cubicBezTo>
                    <a:pt x="99" y="34"/>
                    <a:pt x="99" y="34"/>
                    <a:pt x="98" y="33"/>
                  </a:cubicBezTo>
                  <a:close/>
                  <a:moveTo>
                    <a:pt x="44" y="95"/>
                  </a:move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4" y="95"/>
                    <a:pt x="44" y="95"/>
                  </a:cubicBezTo>
                  <a:cubicBezTo>
                    <a:pt x="44" y="95"/>
                    <a:pt x="44" y="95"/>
                    <a:pt x="44" y="95"/>
                  </a:cubicBezTo>
                  <a:close/>
                  <a:moveTo>
                    <a:pt x="111" y="121"/>
                  </a:moveTo>
                  <a:cubicBezTo>
                    <a:pt x="110" y="121"/>
                    <a:pt x="110" y="121"/>
                    <a:pt x="109" y="121"/>
                  </a:cubicBezTo>
                  <a:cubicBezTo>
                    <a:pt x="110" y="122"/>
                    <a:pt x="111" y="121"/>
                    <a:pt x="111" y="121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1" y="157"/>
                  </a:cubicBezTo>
                  <a:cubicBezTo>
                    <a:pt x="161" y="158"/>
                    <a:pt x="161" y="158"/>
                    <a:pt x="162" y="159"/>
                  </a:cubicBezTo>
                  <a:close/>
                  <a:moveTo>
                    <a:pt x="167" y="241"/>
                  </a:moveTo>
                  <a:cubicBezTo>
                    <a:pt x="167" y="241"/>
                    <a:pt x="168" y="242"/>
                    <a:pt x="168" y="242"/>
                  </a:cubicBezTo>
                  <a:cubicBezTo>
                    <a:pt x="168" y="242"/>
                    <a:pt x="168" y="242"/>
                    <a:pt x="169" y="242"/>
                  </a:cubicBezTo>
                  <a:cubicBezTo>
                    <a:pt x="168" y="241"/>
                    <a:pt x="168" y="241"/>
                    <a:pt x="167" y="240"/>
                  </a:cubicBezTo>
                  <a:cubicBezTo>
                    <a:pt x="167" y="241"/>
                    <a:pt x="167" y="241"/>
                    <a:pt x="167" y="241"/>
                  </a:cubicBezTo>
                  <a:close/>
                  <a:moveTo>
                    <a:pt x="64" y="113"/>
                  </a:moveTo>
                  <a:cubicBezTo>
                    <a:pt x="65" y="113"/>
                    <a:pt x="65" y="113"/>
                    <a:pt x="66" y="113"/>
                  </a:cubicBezTo>
                  <a:cubicBezTo>
                    <a:pt x="65" y="112"/>
                    <a:pt x="65" y="112"/>
                    <a:pt x="64" y="113"/>
                  </a:cubicBezTo>
                  <a:close/>
                  <a:moveTo>
                    <a:pt x="95" y="19"/>
                  </a:moveTo>
                  <a:cubicBezTo>
                    <a:pt x="96" y="18"/>
                    <a:pt x="96" y="18"/>
                    <a:pt x="96" y="17"/>
                  </a:cubicBezTo>
                  <a:cubicBezTo>
                    <a:pt x="95" y="18"/>
                    <a:pt x="95" y="18"/>
                    <a:pt x="95" y="19"/>
                  </a:cubicBezTo>
                  <a:close/>
                  <a:moveTo>
                    <a:pt x="138" y="168"/>
                  </a:moveTo>
                  <a:cubicBezTo>
                    <a:pt x="136" y="169"/>
                    <a:pt x="136" y="169"/>
                    <a:pt x="136" y="170"/>
                  </a:cubicBezTo>
                  <a:cubicBezTo>
                    <a:pt x="137" y="169"/>
                    <a:pt x="137" y="169"/>
                    <a:pt x="138" y="168"/>
                  </a:cubicBezTo>
                  <a:close/>
                  <a:moveTo>
                    <a:pt x="120" y="40"/>
                  </a:moveTo>
                  <a:cubicBezTo>
                    <a:pt x="119" y="41"/>
                    <a:pt x="119" y="41"/>
                    <a:pt x="119" y="42"/>
                  </a:cubicBezTo>
                  <a:cubicBezTo>
                    <a:pt x="120" y="41"/>
                    <a:pt x="120" y="41"/>
                    <a:pt x="120" y="40"/>
                  </a:cubicBezTo>
                  <a:close/>
                  <a:moveTo>
                    <a:pt x="134" y="149"/>
                  </a:moveTo>
                  <a:cubicBezTo>
                    <a:pt x="133" y="149"/>
                    <a:pt x="134" y="149"/>
                    <a:pt x="134" y="150"/>
                  </a:cubicBezTo>
                  <a:cubicBezTo>
                    <a:pt x="135" y="149"/>
                    <a:pt x="135" y="149"/>
                    <a:pt x="134" y="149"/>
                  </a:cubicBezTo>
                  <a:close/>
                  <a:moveTo>
                    <a:pt x="109" y="77"/>
                  </a:moveTo>
                  <a:cubicBezTo>
                    <a:pt x="109" y="77"/>
                    <a:pt x="109" y="77"/>
                    <a:pt x="109" y="77"/>
                  </a:cubicBezTo>
                  <a:cubicBezTo>
                    <a:pt x="109" y="77"/>
                    <a:pt x="110" y="76"/>
                    <a:pt x="110" y="75"/>
                  </a:cubicBezTo>
                  <a:cubicBezTo>
                    <a:pt x="109" y="76"/>
                    <a:pt x="109" y="76"/>
                    <a:pt x="109" y="77"/>
                  </a:cubicBezTo>
                  <a:close/>
                  <a:moveTo>
                    <a:pt x="153" y="206"/>
                  </a:moveTo>
                  <a:cubicBezTo>
                    <a:pt x="153" y="206"/>
                    <a:pt x="153" y="206"/>
                    <a:pt x="153" y="206"/>
                  </a:cubicBezTo>
                  <a:cubicBezTo>
                    <a:pt x="154" y="206"/>
                    <a:pt x="154" y="206"/>
                    <a:pt x="155" y="205"/>
                  </a:cubicBezTo>
                  <a:cubicBezTo>
                    <a:pt x="154" y="205"/>
                    <a:pt x="153" y="205"/>
                    <a:pt x="153" y="206"/>
                  </a:cubicBezTo>
                  <a:close/>
                  <a:moveTo>
                    <a:pt x="147" y="69"/>
                  </a:moveTo>
                  <a:cubicBezTo>
                    <a:pt x="147" y="69"/>
                    <a:pt x="147" y="69"/>
                    <a:pt x="147" y="69"/>
                  </a:cubicBezTo>
                  <a:cubicBezTo>
                    <a:pt x="147" y="68"/>
                    <a:pt x="148" y="67"/>
                    <a:pt x="148" y="66"/>
                  </a:cubicBezTo>
                  <a:cubicBezTo>
                    <a:pt x="148" y="66"/>
                    <a:pt x="148" y="66"/>
                    <a:pt x="147" y="66"/>
                  </a:cubicBezTo>
                  <a:cubicBezTo>
                    <a:pt x="147" y="67"/>
                    <a:pt x="147" y="68"/>
                    <a:pt x="147" y="69"/>
                  </a:cubicBezTo>
                  <a:close/>
                  <a:moveTo>
                    <a:pt x="116" y="143"/>
                  </a:moveTo>
                  <a:cubicBezTo>
                    <a:pt x="115" y="143"/>
                    <a:pt x="115" y="144"/>
                    <a:pt x="115" y="144"/>
                  </a:cubicBezTo>
                  <a:cubicBezTo>
                    <a:pt x="115" y="144"/>
                    <a:pt x="115" y="144"/>
                    <a:pt x="116" y="145"/>
                  </a:cubicBezTo>
                  <a:cubicBezTo>
                    <a:pt x="116" y="144"/>
                    <a:pt x="116" y="144"/>
                    <a:pt x="116" y="143"/>
                  </a:cubicBezTo>
                  <a:close/>
                  <a:moveTo>
                    <a:pt x="16" y="82"/>
                  </a:moveTo>
                  <a:cubicBezTo>
                    <a:pt x="15" y="83"/>
                    <a:pt x="15" y="83"/>
                    <a:pt x="16" y="84"/>
                  </a:cubicBezTo>
                  <a:cubicBezTo>
                    <a:pt x="16" y="84"/>
                    <a:pt x="16" y="83"/>
                    <a:pt x="16" y="82"/>
                  </a:cubicBezTo>
                  <a:close/>
                  <a:moveTo>
                    <a:pt x="112" y="43"/>
                  </a:moveTo>
                  <a:cubicBezTo>
                    <a:pt x="112" y="44"/>
                    <a:pt x="112" y="45"/>
                    <a:pt x="112" y="46"/>
                  </a:cubicBezTo>
                  <a:cubicBezTo>
                    <a:pt x="113" y="45"/>
                    <a:pt x="112" y="44"/>
                    <a:pt x="112" y="43"/>
                  </a:cubicBezTo>
                  <a:close/>
                  <a:moveTo>
                    <a:pt x="163" y="192"/>
                  </a:moveTo>
                  <a:cubicBezTo>
                    <a:pt x="163" y="192"/>
                    <a:pt x="162" y="193"/>
                    <a:pt x="162" y="193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163" y="193"/>
                    <a:pt x="163" y="193"/>
                    <a:pt x="163" y="192"/>
                  </a:cubicBezTo>
                  <a:cubicBezTo>
                    <a:pt x="163" y="192"/>
                    <a:pt x="163" y="192"/>
                    <a:pt x="163" y="192"/>
                  </a:cubicBezTo>
                  <a:close/>
                  <a:moveTo>
                    <a:pt x="76" y="32"/>
                  </a:moveTo>
                  <a:cubicBezTo>
                    <a:pt x="75" y="31"/>
                    <a:pt x="75" y="31"/>
                    <a:pt x="74" y="31"/>
                  </a:cubicBezTo>
                  <a:cubicBezTo>
                    <a:pt x="74" y="32"/>
                    <a:pt x="75" y="32"/>
                    <a:pt x="76" y="32"/>
                  </a:cubicBezTo>
                  <a:close/>
                  <a:moveTo>
                    <a:pt x="179" y="240"/>
                  </a:moveTo>
                  <a:cubicBezTo>
                    <a:pt x="180" y="241"/>
                    <a:pt x="181" y="241"/>
                    <a:pt x="181" y="240"/>
                  </a:cubicBezTo>
                  <a:cubicBezTo>
                    <a:pt x="181" y="240"/>
                    <a:pt x="180" y="240"/>
                    <a:pt x="179" y="240"/>
                  </a:cubicBezTo>
                  <a:close/>
                  <a:moveTo>
                    <a:pt x="92" y="108"/>
                  </a:moveTo>
                  <a:cubicBezTo>
                    <a:pt x="93" y="108"/>
                    <a:pt x="94" y="108"/>
                    <a:pt x="95" y="108"/>
                  </a:cubicBezTo>
                  <a:cubicBezTo>
                    <a:pt x="94" y="107"/>
                    <a:pt x="93" y="107"/>
                    <a:pt x="92" y="108"/>
                  </a:cubicBezTo>
                  <a:close/>
                  <a:moveTo>
                    <a:pt x="163" y="154"/>
                  </a:moveTo>
                  <a:cubicBezTo>
                    <a:pt x="163" y="154"/>
                    <a:pt x="163" y="153"/>
                    <a:pt x="162" y="153"/>
                  </a:cubicBezTo>
                  <a:cubicBezTo>
                    <a:pt x="162" y="153"/>
                    <a:pt x="163" y="154"/>
                    <a:pt x="163" y="154"/>
                  </a:cubicBezTo>
                  <a:close/>
                  <a:moveTo>
                    <a:pt x="23" y="73"/>
                  </a:moveTo>
                  <a:cubicBezTo>
                    <a:pt x="23" y="73"/>
                    <a:pt x="23" y="74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24" y="73"/>
                    <a:pt x="23" y="73"/>
                  </a:cubicBezTo>
                  <a:close/>
                  <a:moveTo>
                    <a:pt x="166" y="221"/>
                  </a:moveTo>
                  <a:cubicBezTo>
                    <a:pt x="166" y="222"/>
                    <a:pt x="166" y="222"/>
                    <a:pt x="167" y="223"/>
                  </a:cubicBezTo>
                  <a:cubicBezTo>
                    <a:pt x="166" y="222"/>
                    <a:pt x="166" y="221"/>
                    <a:pt x="166" y="221"/>
                  </a:cubicBezTo>
                  <a:close/>
                  <a:moveTo>
                    <a:pt x="223" y="217"/>
                  </a:moveTo>
                  <a:cubicBezTo>
                    <a:pt x="223" y="218"/>
                    <a:pt x="223" y="219"/>
                    <a:pt x="223" y="220"/>
                  </a:cubicBezTo>
                  <a:cubicBezTo>
                    <a:pt x="224" y="219"/>
                    <a:pt x="224" y="219"/>
                    <a:pt x="223" y="217"/>
                  </a:cubicBezTo>
                  <a:close/>
                  <a:moveTo>
                    <a:pt x="150" y="179"/>
                  </a:moveTo>
                  <a:cubicBezTo>
                    <a:pt x="149" y="178"/>
                    <a:pt x="149" y="177"/>
                    <a:pt x="149" y="177"/>
                  </a:cubicBezTo>
                  <a:cubicBezTo>
                    <a:pt x="149" y="178"/>
                    <a:pt x="149" y="178"/>
                    <a:pt x="150" y="179"/>
                  </a:cubicBezTo>
                  <a:close/>
                  <a:moveTo>
                    <a:pt x="137" y="261"/>
                  </a:moveTo>
                  <a:cubicBezTo>
                    <a:pt x="137" y="262"/>
                    <a:pt x="138" y="262"/>
                    <a:pt x="138" y="263"/>
                  </a:cubicBezTo>
                  <a:cubicBezTo>
                    <a:pt x="138" y="262"/>
                    <a:pt x="137" y="261"/>
                    <a:pt x="137" y="261"/>
                  </a:cubicBezTo>
                  <a:close/>
                  <a:moveTo>
                    <a:pt x="184" y="178"/>
                  </a:moveTo>
                  <a:cubicBezTo>
                    <a:pt x="183" y="178"/>
                    <a:pt x="183" y="178"/>
                    <a:pt x="182" y="178"/>
                  </a:cubicBezTo>
                  <a:cubicBezTo>
                    <a:pt x="183" y="179"/>
                    <a:pt x="183" y="179"/>
                    <a:pt x="184" y="178"/>
                  </a:cubicBezTo>
                  <a:close/>
                  <a:moveTo>
                    <a:pt x="160" y="226"/>
                  </a:moveTo>
                  <a:cubicBezTo>
                    <a:pt x="160" y="226"/>
                    <a:pt x="161" y="227"/>
                    <a:pt x="161" y="227"/>
                  </a:cubicBezTo>
                  <a:cubicBezTo>
                    <a:pt x="161" y="227"/>
                    <a:pt x="161" y="227"/>
                    <a:pt x="160" y="226"/>
                  </a:cubicBezTo>
                  <a:close/>
                  <a:moveTo>
                    <a:pt x="89" y="9"/>
                  </a:moveTo>
                  <a:cubicBezTo>
                    <a:pt x="88" y="10"/>
                    <a:pt x="88" y="10"/>
                    <a:pt x="89" y="11"/>
                  </a:cubicBezTo>
                  <a:cubicBezTo>
                    <a:pt x="89" y="10"/>
                    <a:pt x="89" y="9"/>
                    <a:pt x="89" y="9"/>
                  </a:cubicBezTo>
                  <a:close/>
                  <a:moveTo>
                    <a:pt x="139" y="180"/>
                  </a:moveTo>
                  <a:cubicBezTo>
                    <a:pt x="140" y="181"/>
                    <a:pt x="140" y="181"/>
                    <a:pt x="140" y="181"/>
                  </a:cubicBezTo>
                  <a:cubicBezTo>
                    <a:pt x="140" y="181"/>
                    <a:pt x="140" y="180"/>
                    <a:pt x="140" y="180"/>
                  </a:cubicBezTo>
                  <a:cubicBezTo>
                    <a:pt x="140" y="180"/>
                    <a:pt x="140" y="180"/>
                    <a:pt x="139" y="180"/>
                  </a:cubicBezTo>
                  <a:cubicBezTo>
                    <a:pt x="139" y="180"/>
                    <a:pt x="139" y="180"/>
                    <a:pt x="139" y="180"/>
                  </a:cubicBezTo>
                  <a:close/>
                  <a:moveTo>
                    <a:pt x="195" y="183"/>
                  </a:moveTo>
                  <a:cubicBezTo>
                    <a:pt x="194" y="183"/>
                    <a:pt x="194" y="183"/>
                    <a:pt x="193" y="184"/>
                  </a:cubicBezTo>
                  <a:cubicBezTo>
                    <a:pt x="194" y="184"/>
                    <a:pt x="194" y="184"/>
                    <a:pt x="195" y="183"/>
                  </a:cubicBezTo>
                  <a:close/>
                  <a:moveTo>
                    <a:pt x="65" y="107"/>
                  </a:moveTo>
                  <a:cubicBezTo>
                    <a:pt x="65" y="107"/>
                    <a:pt x="66" y="107"/>
                    <a:pt x="66" y="106"/>
                  </a:cubicBezTo>
                  <a:cubicBezTo>
                    <a:pt x="65" y="106"/>
                    <a:pt x="65" y="107"/>
                    <a:pt x="65" y="107"/>
                  </a:cubicBezTo>
                  <a:close/>
                  <a:moveTo>
                    <a:pt x="121" y="44"/>
                  </a:moveTo>
                  <a:cubicBezTo>
                    <a:pt x="120" y="43"/>
                    <a:pt x="120" y="43"/>
                    <a:pt x="120" y="43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5"/>
                    <a:pt x="121" y="45"/>
                  </a:cubicBezTo>
                  <a:cubicBezTo>
                    <a:pt x="121" y="44"/>
                    <a:pt x="121" y="44"/>
                    <a:pt x="121" y="44"/>
                  </a:cubicBezTo>
                  <a:close/>
                  <a:moveTo>
                    <a:pt x="39" y="108"/>
                  </a:moveTo>
                  <a:cubicBezTo>
                    <a:pt x="39" y="108"/>
                    <a:pt x="38" y="108"/>
                    <a:pt x="38" y="108"/>
                  </a:cubicBezTo>
                  <a:cubicBezTo>
                    <a:pt x="38" y="109"/>
                    <a:pt x="39" y="109"/>
                    <a:pt x="39" y="108"/>
                  </a:cubicBezTo>
                  <a:close/>
                  <a:moveTo>
                    <a:pt x="125" y="145"/>
                  </a:moveTo>
                  <a:cubicBezTo>
                    <a:pt x="125" y="145"/>
                    <a:pt x="125" y="146"/>
                    <a:pt x="125" y="146"/>
                  </a:cubicBezTo>
                  <a:cubicBezTo>
                    <a:pt x="125" y="146"/>
                    <a:pt x="125" y="146"/>
                    <a:pt x="126" y="146"/>
                  </a:cubicBezTo>
                  <a:cubicBezTo>
                    <a:pt x="126" y="146"/>
                    <a:pt x="125" y="146"/>
                    <a:pt x="125" y="145"/>
                  </a:cubicBezTo>
                  <a:close/>
                  <a:moveTo>
                    <a:pt x="87" y="118"/>
                  </a:moveTo>
                  <a:cubicBezTo>
                    <a:pt x="88" y="118"/>
                    <a:pt x="88" y="117"/>
                    <a:pt x="89" y="117"/>
                  </a:cubicBezTo>
                  <a:cubicBezTo>
                    <a:pt x="88" y="117"/>
                    <a:pt x="88" y="117"/>
                    <a:pt x="87" y="118"/>
                  </a:cubicBezTo>
                  <a:close/>
                  <a:moveTo>
                    <a:pt x="132" y="49"/>
                  </a:moveTo>
                  <a:cubicBezTo>
                    <a:pt x="132" y="49"/>
                    <a:pt x="132" y="49"/>
                    <a:pt x="132" y="49"/>
                  </a:cubicBezTo>
                  <a:cubicBezTo>
                    <a:pt x="132" y="48"/>
                    <a:pt x="132" y="48"/>
                    <a:pt x="131" y="47"/>
                  </a:cubicBezTo>
                  <a:cubicBezTo>
                    <a:pt x="131" y="48"/>
                    <a:pt x="131" y="48"/>
                    <a:pt x="132" y="49"/>
                  </a:cubicBezTo>
                  <a:close/>
                  <a:moveTo>
                    <a:pt x="149" y="187"/>
                  </a:moveTo>
                  <a:cubicBezTo>
                    <a:pt x="149" y="188"/>
                    <a:pt x="149" y="188"/>
                    <a:pt x="150" y="189"/>
                  </a:cubicBezTo>
                  <a:cubicBezTo>
                    <a:pt x="150" y="188"/>
                    <a:pt x="150" y="187"/>
                    <a:pt x="149" y="187"/>
                  </a:cubicBezTo>
                  <a:close/>
                  <a:moveTo>
                    <a:pt x="95" y="27"/>
                  </a:moveTo>
                  <a:cubicBezTo>
                    <a:pt x="95" y="27"/>
                    <a:pt x="95" y="27"/>
                    <a:pt x="94" y="27"/>
                  </a:cubicBezTo>
                  <a:cubicBezTo>
                    <a:pt x="95" y="28"/>
                    <a:pt x="95" y="28"/>
                    <a:pt x="95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5" y="28"/>
                    <a:pt x="95" y="28"/>
                    <a:pt x="95" y="27"/>
                  </a:cubicBezTo>
                  <a:close/>
                  <a:moveTo>
                    <a:pt x="196" y="185"/>
                  </a:moveTo>
                  <a:cubicBezTo>
                    <a:pt x="197" y="185"/>
                    <a:pt x="197" y="185"/>
                    <a:pt x="197" y="185"/>
                  </a:cubicBezTo>
                  <a:cubicBezTo>
                    <a:pt x="196" y="184"/>
                    <a:pt x="196" y="185"/>
                    <a:pt x="196" y="185"/>
                  </a:cubicBezTo>
                  <a:cubicBezTo>
                    <a:pt x="196" y="185"/>
                    <a:pt x="196" y="185"/>
                    <a:pt x="196" y="185"/>
                  </a:cubicBezTo>
                  <a:close/>
                  <a:moveTo>
                    <a:pt x="154" y="202"/>
                  </a:moveTo>
                  <a:cubicBezTo>
                    <a:pt x="154" y="202"/>
                    <a:pt x="153" y="203"/>
                    <a:pt x="153" y="203"/>
                  </a:cubicBezTo>
                  <a:cubicBezTo>
                    <a:pt x="154" y="203"/>
                    <a:pt x="154" y="203"/>
                    <a:pt x="155" y="202"/>
                  </a:cubicBezTo>
                  <a:cubicBezTo>
                    <a:pt x="154" y="202"/>
                    <a:pt x="154" y="202"/>
                    <a:pt x="154" y="202"/>
                  </a:cubicBezTo>
                  <a:close/>
                  <a:moveTo>
                    <a:pt x="141" y="60"/>
                  </a:moveTo>
                  <a:cubicBezTo>
                    <a:pt x="142" y="60"/>
                    <a:pt x="143" y="59"/>
                    <a:pt x="143" y="58"/>
                  </a:cubicBezTo>
                  <a:cubicBezTo>
                    <a:pt x="142" y="59"/>
                    <a:pt x="142" y="59"/>
                    <a:pt x="141" y="60"/>
                  </a:cubicBezTo>
                  <a:close/>
                  <a:moveTo>
                    <a:pt x="58" y="111"/>
                  </a:moveTo>
                  <a:cubicBezTo>
                    <a:pt x="58" y="110"/>
                    <a:pt x="57" y="110"/>
                    <a:pt x="57" y="110"/>
                  </a:cubicBezTo>
                  <a:cubicBezTo>
                    <a:pt x="57" y="110"/>
                    <a:pt x="58" y="111"/>
                    <a:pt x="58" y="111"/>
                  </a:cubicBezTo>
                  <a:close/>
                  <a:moveTo>
                    <a:pt x="48" y="110"/>
                  </a:moveTo>
                  <a:cubicBezTo>
                    <a:pt x="47" y="109"/>
                    <a:pt x="47" y="109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1"/>
                    <a:pt x="47" y="110"/>
                    <a:pt x="48" y="110"/>
                  </a:cubicBezTo>
                  <a:close/>
                  <a:moveTo>
                    <a:pt x="154" y="242"/>
                  </a:moveTo>
                  <a:cubicBezTo>
                    <a:pt x="153" y="242"/>
                    <a:pt x="153" y="242"/>
                    <a:pt x="153" y="241"/>
                  </a:cubicBezTo>
                  <a:cubicBezTo>
                    <a:pt x="153" y="241"/>
                    <a:pt x="153" y="242"/>
                    <a:pt x="152" y="242"/>
                  </a:cubicBezTo>
                  <a:cubicBezTo>
                    <a:pt x="153" y="242"/>
                    <a:pt x="153" y="242"/>
                    <a:pt x="153" y="243"/>
                  </a:cubicBezTo>
                  <a:cubicBezTo>
                    <a:pt x="153" y="242"/>
                    <a:pt x="153" y="242"/>
                    <a:pt x="153" y="242"/>
                  </a:cubicBezTo>
                  <a:cubicBezTo>
                    <a:pt x="154" y="242"/>
                    <a:pt x="154" y="242"/>
                    <a:pt x="154" y="242"/>
                  </a:cubicBezTo>
                  <a:close/>
                  <a:moveTo>
                    <a:pt x="18" y="81"/>
                  </a:move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18" y="81"/>
                    <a:pt x="18" y="81"/>
                  </a:cubicBezTo>
                  <a:close/>
                  <a:moveTo>
                    <a:pt x="99" y="125"/>
                  </a:moveTo>
                  <a:cubicBezTo>
                    <a:pt x="99" y="125"/>
                    <a:pt x="99" y="125"/>
                    <a:pt x="99" y="125"/>
                  </a:cubicBezTo>
                  <a:cubicBezTo>
                    <a:pt x="99" y="124"/>
                    <a:pt x="100" y="124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100" y="124"/>
                    <a:pt x="99" y="124"/>
                    <a:pt x="99" y="125"/>
                  </a:cubicBezTo>
                  <a:close/>
                  <a:moveTo>
                    <a:pt x="141" y="74"/>
                  </a:moveTo>
                  <a:cubicBezTo>
                    <a:pt x="141" y="74"/>
                    <a:pt x="141" y="73"/>
                    <a:pt x="141" y="72"/>
                  </a:cubicBezTo>
                  <a:cubicBezTo>
                    <a:pt x="140" y="73"/>
                    <a:pt x="141" y="74"/>
                    <a:pt x="141" y="74"/>
                  </a:cubicBezTo>
                  <a:close/>
                  <a:moveTo>
                    <a:pt x="207" y="192"/>
                  </a:moveTo>
                  <a:cubicBezTo>
                    <a:pt x="207" y="192"/>
                    <a:pt x="206" y="192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7" y="193"/>
                    <a:pt x="207" y="193"/>
                    <a:pt x="207" y="193"/>
                  </a:cubicBezTo>
                  <a:cubicBezTo>
                    <a:pt x="207" y="193"/>
                    <a:pt x="207" y="192"/>
                    <a:pt x="207" y="192"/>
                  </a:cubicBezTo>
                  <a:close/>
                  <a:moveTo>
                    <a:pt x="174" y="255"/>
                  </a:moveTo>
                  <a:cubicBezTo>
                    <a:pt x="173" y="255"/>
                    <a:pt x="173" y="255"/>
                    <a:pt x="172" y="255"/>
                  </a:cubicBezTo>
                  <a:cubicBezTo>
                    <a:pt x="173" y="255"/>
                    <a:pt x="173" y="256"/>
                    <a:pt x="174" y="255"/>
                  </a:cubicBezTo>
                  <a:close/>
                  <a:moveTo>
                    <a:pt x="143" y="184"/>
                  </a:moveTo>
                  <a:cubicBezTo>
                    <a:pt x="142" y="182"/>
                    <a:pt x="142" y="182"/>
                    <a:pt x="141" y="182"/>
                  </a:cubicBezTo>
                  <a:cubicBezTo>
                    <a:pt x="142" y="183"/>
                    <a:pt x="142" y="183"/>
                    <a:pt x="143" y="184"/>
                  </a:cubicBezTo>
                  <a:close/>
                  <a:moveTo>
                    <a:pt x="20" y="76"/>
                  </a:moveTo>
                  <a:cubicBezTo>
                    <a:pt x="20" y="77"/>
                    <a:pt x="20" y="77"/>
                    <a:pt x="20" y="78"/>
                  </a:cubicBezTo>
                  <a:cubicBezTo>
                    <a:pt x="21" y="77"/>
                    <a:pt x="20" y="77"/>
                    <a:pt x="20" y="76"/>
                  </a:cubicBezTo>
                  <a:close/>
                  <a:moveTo>
                    <a:pt x="114" y="118"/>
                  </a:moveTo>
                  <a:cubicBezTo>
                    <a:pt x="113" y="118"/>
                    <a:pt x="113" y="118"/>
                    <a:pt x="113" y="119"/>
                  </a:cubicBezTo>
                  <a:cubicBezTo>
                    <a:pt x="114" y="119"/>
                    <a:pt x="114" y="118"/>
                    <a:pt x="114" y="118"/>
                  </a:cubicBezTo>
                  <a:close/>
                  <a:moveTo>
                    <a:pt x="109" y="127"/>
                  </a:moveTo>
                  <a:cubicBezTo>
                    <a:pt x="109" y="126"/>
                    <a:pt x="109" y="126"/>
                    <a:pt x="110" y="126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7"/>
                  </a:cubicBezTo>
                  <a:close/>
                  <a:moveTo>
                    <a:pt x="205" y="249"/>
                  </a:moveTo>
                  <a:cubicBezTo>
                    <a:pt x="205" y="249"/>
                    <a:pt x="205" y="249"/>
                    <a:pt x="206" y="248"/>
                  </a:cubicBezTo>
                  <a:cubicBezTo>
                    <a:pt x="205" y="249"/>
                    <a:pt x="205" y="249"/>
                    <a:pt x="205" y="249"/>
                  </a:cubicBezTo>
                  <a:close/>
                  <a:moveTo>
                    <a:pt x="215" y="246"/>
                  </a:moveTo>
                  <a:cubicBezTo>
                    <a:pt x="216" y="246"/>
                    <a:pt x="216" y="246"/>
                    <a:pt x="217" y="245"/>
                  </a:cubicBezTo>
                  <a:cubicBezTo>
                    <a:pt x="216" y="245"/>
                    <a:pt x="216" y="246"/>
                    <a:pt x="215" y="246"/>
                  </a:cubicBezTo>
                  <a:close/>
                  <a:moveTo>
                    <a:pt x="179" y="180"/>
                  </a:moveTo>
                  <a:cubicBezTo>
                    <a:pt x="179" y="180"/>
                    <a:pt x="179" y="180"/>
                    <a:pt x="179" y="180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9" y="179"/>
                    <a:pt x="179" y="179"/>
                    <a:pt x="179" y="180"/>
                  </a:cubicBezTo>
                  <a:close/>
                  <a:moveTo>
                    <a:pt x="83" y="15"/>
                  </a:moveTo>
                  <a:cubicBezTo>
                    <a:pt x="85" y="14"/>
                    <a:pt x="85" y="14"/>
                    <a:pt x="84" y="14"/>
                  </a:cubicBezTo>
                  <a:cubicBezTo>
                    <a:pt x="84" y="14"/>
                    <a:pt x="84" y="14"/>
                    <a:pt x="83" y="15"/>
                  </a:cubicBezTo>
                  <a:close/>
                  <a:moveTo>
                    <a:pt x="22" y="80"/>
                  </a:moveTo>
                  <a:cubicBezTo>
                    <a:pt x="21" y="80"/>
                    <a:pt x="21" y="80"/>
                    <a:pt x="22" y="81"/>
                  </a:cubicBezTo>
                  <a:cubicBezTo>
                    <a:pt x="22" y="80"/>
                    <a:pt x="22" y="80"/>
                    <a:pt x="22" y="80"/>
                  </a:cubicBezTo>
                  <a:close/>
                  <a:moveTo>
                    <a:pt x="151" y="233"/>
                  </a:moveTo>
                  <a:cubicBezTo>
                    <a:pt x="151" y="233"/>
                    <a:pt x="151" y="233"/>
                    <a:pt x="151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2" y="233"/>
                    <a:pt x="152" y="232"/>
                  </a:cubicBezTo>
                  <a:cubicBezTo>
                    <a:pt x="152" y="233"/>
                    <a:pt x="151" y="233"/>
                    <a:pt x="151" y="233"/>
                  </a:cubicBezTo>
                  <a:close/>
                  <a:moveTo>
                    <a:pt x="127" y="165"/>
                  </a:moveTo>
                  <a:cubicBezTo>
                    <a:pt x="127" y="166"/>
                    <a:pt x="127" y="166"/>
                    <a:pt x="128" y="166"/>
                  </a:cubicBezTo>
                  <a:cubicBezTo>
                    <a:pt x="128" y="166"/>
                    <a:pt x="128" y="166"/>
                    <a:pt x="127" y="165"/>
                  </a:cubicBezTo>
                  <a:close/>
                  <a:moveTo>
                    <a:pt x="102" y="29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3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9"/>
                    <a:pt x="102" y="29"/>
                  </a:cubicBezTo>
                  <a:close/>
                  <a:moveTo>
                    <a:pt x="125" y="142"/>
                  </a:moveTo>
                  <a:cubicBezTo>
                    <a:pt x="125" y="142"/>
                    <a:pt x="126" y="142"/>
                    <a:pt x="126" y="142"/>
                  </a:cubicBezTo>
                  <a:cubicBezTo>
                    <a:pt x="126" y="142"/>
                    <a:pt x="126" y="142"/>
                    <a:pt x="126" y="142"/>
                  </a:cubicBezTo>
                  <a:cubicBezTo>
                    <a:pt x="126" y="142"/>
                    <a:pt x="125" y="142"/>
                    <a:pt x="125" y="142"/>
                  </a:cubicBezTo>
                  <a:cubicBezTo>
                    <a:pt x="125" y="142"/>
                    <a:pt x="125" y="142"/>
                    <a:pt x="125" y="142"/>
                  </a:cubicBezTo>
                  <a:close/>
                  <a:moveTo>
                    <a:pt x="162" y="164"/>
                  </a:moveTo>
                  <a:cubicBezTo>
                    <a:pt x="162" y="163"/>
                    <a:pt x="162" y="163"/>
                    <a:pt x="162" y="163"/>
                  </a:cubicBezTo>
                  <a:cubicBezTo>
                    <a:pt x="162" y="163"/>
                    <a:pt x="162" y="164"/>
                    <a:pt x="162" y="164"/>
                  </a:cubicBezTo>
                  <a:close/>
                  <a:moveTo>
                    <a:pt x="104" y="131"/>
                  </a:moveTo>
                  <a:cubicBezTo>
                    <a:pt x="104" y="131"/>
                    <a:pt x="104" y="131"/>
                    <a:pt x="104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5" y="130"/>
                    <a:pt x="104" y="131"/>
                    <a:pt x="104" y="131"/>
                  </a:cubicBezTo>
                  <a:close/>
                  <a:moveTo>
                    <a:pt x="214" y="245"/>
                  </a:moveTo>
                  <a:cubicBezTo>
                    <a:pt x="214" y="245"/>
                    <a:pt x="214" y="245"/>
                    <a:pt x="214" y="245"/>
                  </a:cubicBezTo>
                  <a:cubicBezTo>
                    <a:pt x="213" y="245"/>
                    <a:pt x="213" y="246"/>
                    <a:pt x="213" y="246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3" y="246"/>
                    <a:pt x="213" y="245"/>
                    <a:pt x="214" y="245"/>
                  </a:cubicBezTo>
                  <a:close/>
                  <a:moveTo>
                    <a:pt x="75" y="119"/>
                  </a:moveTo>
                  <a:cubicBezTo>
                    <a:pt x="76" y="119"/>
                    <a:pt x="76" y="120"/>
                    <a:pt x="77" y="119"/>
                  </a:cubicBezTo>
                  <a:cubicBezTo>
                    <a:pt x="76" y="119"/>
                    <a:pt x="76" y="119"/>
                    <a:pt x="75" y="119"/>
                  </a:cubicBezTo>
                  <a:close/>
                  <a:moveTo>
                    <a:pt x="92" y="114"/>
                  </a:moveTo>
                  <a:cubicBezTo>
                    <a:pt x="92" y="114"/>
                    <a:pt x="92" y="114"/>
                    <a:pt x="92" y="114"/>
                  </a:cubicBezTo>
                  <a:cubicBezTo>
                    <a:pt x="92" y="114"/>
                    <a:pt x="91" y="114"/>
                    <a:pt x="91" y="114"/>
                  </a:cubicBezTo>
                  <a:cubicBezTo>
                    <a:pt x="91" y="114"/>
                    <a:pt x="92" y="114"/>
                    <a:pt x="92" y="114"/>
                  </a:cubicBezTo>
                  <a:close/>
                  <a:moveTo>
                    <a:pt x="164" y="223"/>
                  </a:moveTo>
                  <a:cubicBezTo>
                    <a:pt x="164" y="224"/>
                    <a:pt x="164" y="224"/>
                    <a:pt x="164" y="224"/>
                  </a:cubicBezTo>
                  <a:cubicBezTo>
                    <a:pt x="164" y="224"/>
                    <a:pt x="164" y="225"/>
                    <a:pt x="164" y="225"/>
                  </a:cubicBezTo>
                  <a:cubicBezTo>
                    <a:pt x="164" y="225"/>
                    <a:pt x="164" y="225"/>
                    <a:pt x="165" y="225"/>
                  </a:cubicBezTo>
                  <a:cubicBezTo>
                    <a:pt x="164" y="224"/>
                    <a:pt x="164" y="224"/>
                    <a:pt x="164" y="223"/>
                  </a:cubicBezTo>
                  <a:close/>
                  <a:moveTo>
                    <a:pt x="46" y="117"/>
                  </a:moveTo>
                  <a:cubicBezTo>
                    <a:pt x="46" y="117"/>
                    <a:pt x="46" y="117"/>
                    <a:pt x="46" y="117"/>
                  </a:cubicBezTo>
                  <a:cubicBezTo>
                    <a:pt x="45" y="116"/>
                    <a:pt x="45" y="116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5" y="116"/>
                    <a:pt x="45" y="117"/>
                    <a:pt x="46" y="117"/>
                  </a:cubicBezTo>
                  <a:close/>
                  <a:moveTo>
                    <a:pt x="186" y="244"/>
                  </a:moveTo>
                  <a:cubicBezTo>
                    <a:pt x="186" y="245"/>
                    <a:pt x="186" y="245"/>
                    <a:pt x="187" y="244"/>
                  </a:cubicBezTo>
                  <a:cubicBezTo>
                    <a:pt x="186" y="244"/>
                    <a:pt x="186" y="244"/>
                    <a:pt x="186" y="244"/>
                  </a:cubicBezTo>
                  <a:close/>
                  <a:moveTo>
                    <a:pt x="107" y="158"/>
                  </a:moveTo>
                  <a:cubicBezTo>
                    <a:pt x="107" y="158"/>
                    <a:pt x="107" y="158"/>
                    <a:pt x="107" y="158"/>
                  </a:cubicBezTo>
                  <a:cubicBezTo>
                    <a:pt x="107" y="158"/>
                    <a:pt x="107" y="159"/>
                    <a:pt x="108" y="159"/>
                  </a:cubicBezTo>
                  <a:cubicBezTo>
                    <a:pt x="108" y="158"/>
                    <a:pt x="108" y="158"/>
                    <a:pt x="107" y="158"/>
                  </a:cubicBezTo>
                  <a:close/>
                  <a:moveTo>
                    <a:pt x="58" y="151"/>
                  </a:moveTo>
                  <a:cubicBezTo>
                    <a:pt x="58" y="151"/>
                    <a:pt x="58" y="151"/>
                    <a:pt x="58" y="151"/>
                  </a:cubicBezTo>
                  <a:cubicBezTo>
                    <a:pt x="59" y="151"/>
                    <a:pt x="59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9" y="151"/>
                    <a:pt x="59" y="151"/>
                    <a:pt x="58" y="151"/>
                  </a:cubicBezTo>
                  <a:close/>
                  <a:moveTo>
                    <a:pt x="138" y="165"/>
                  </a:moveTo>
                  <a:cubicBezTo>
                    <a:pt x="138" y="165"/>
                    <a:pt x="138" y="165"/>
                    <a:pt x="138" y="165"/>
                  </a:cubicBezTo>
                  <a:cubicBezTo>
                    <a:pt x="138" y="164"/>
                    <a:pt x="138" y="164"/>
                    <a:pt x="137" y="16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38" y="164"/>
                    <a:pt x="138" y="164"/>
                    <a:pt x="138" y="165"/>
                  </a:cubicBezTo>
                  <a:close/>
                  <a:moveTo>
                    <a:pt x="121" y="57"/>
                  </a:moveTo>
                  <a:cubicBezTo>
                    <a:pt x="121" y="58"/>
                    <a:pt x="121" y="58"/>
                    <a:pt x="121" y="59"/>
                  </a:cubicBezTo>
                  <a:cubicBezTo>
                    <a:pt x="121" y="58"/>
                    <a:pt x="121" y="58"/>
                    <a:pt x="121" y="57"/>
                  </a:cubicBezTo>
                  <a:close/>
                  <a:moveTo>
                    <a:pt x="60" y="119"/>
                  </a:moveTo>
                  <a:cubicBezTo>
                    <a:pt x="60" y="119"/>
                    <a:pt x="60" y="119"/>
                    <a:pt x="60" y="118"/>
                  </a:cubicBezTo>
                  <a:cubicBezTo>
                    <a:pt x="60" y="118"/>
                    <a:pt x="60" y="118"/>
                    <a:pt x="60" y="119"/>
                  </a:cubicBezTo>
                  <a:close/>
                  <a:moveTo>
                    <a:pt x="121" y="49"/>
                  </a:moveTo>
                  <a:cubicBezTo>
                    <a:pt x="121" y="48"/>
                    <a:pt x="121" y="48"/>
                    <a:pt x="121" y="48"/>
                  </a:cubicBezTo>
                  <a:cubicBezTo>
                    <a:pt x="120" y="48"/>
                    <a:pt x="121" y="48"/>
                    <a:pt x="121" y="49"/>
                  </a:cubicBezTo>
                  <a:close/>
                  <a:moveTo>
                    <a:pt x="111" y="90"/>
                  </a:moveTo>
                  <a:cubicBezTo>
                    <a:pt x="111" y="91"/>
                    <a:pt x="111" y="91"/>
                    <a:pt x="111" y="91"/>
                  </a:cubicBezTo>
                  <a:cubicBezTo>
                    <a:pt x="112" y="90"/>
                    <a:pt x="112" y="90"/>
                    <a:pt x="112" y="89"/>
                  </a:cubicBezTo>
                  <a:cubicBezTo>
                    <a:pt x="112" y="90"/>
                    <a:pt x="111" y="90"/>
                    <a:pt x="111" y="90"/>
                  </a:cubicBezTo>
                  <a:close/>
                  <a:moveTo>
                    <a:pt x="109" y="49"/>
                  </a:move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8" y="50"/>
                    <a:pt x="109" y="50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9" y="50"/>
                    <a:pt x="109" y="50"/>
                    <a:pt x="109" y="49"/>
                  </a:cubicBezTo>
                  <a:close/>
                  <a:moveTo>
                    <a:pt x="36" y="94"/>
                  </a:moveTo>
                  <a:cubicBezTo>
                    <a:pt x="37" y="94"/>
                    <a:pt x="37" y="94"/>
                    <a:pt x="36" y="93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lose/>
                  <a:moveTo>
                    <a:pt x="118" y="136"/>
                  </a:moveTo>
                  <a:cubicBezTo>
                    <a:pt x="117" y="137"/>
                    <a:pt x="118" y="137"/>
                    <a:pt x="118" y="137"/>
                  </a:cubicBezTo>
                  <a:cubicBezTo>
                    <a:pt x="118" y="137"/>
                    <a:pt x="118" y="137"/>
                    <a:pt x="118" y="136"/>
                  </a:cubicBezTo>
                  <a:close/>
                  <a:moveTo>
                    <a:pt x="93" y="129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3" y="129"/>
                  </a:cubicBezTo>
                  <a:close/>
                  <a:moveTo>
                    <a:pt x="132" y="92"/>
                  </a:moveTo>
                  <a:cubicBezTo>
                    <a:pt x="132" y="92"/>
                    <a:pt x="132" y="92"/>
                    <a:pt x="132" y="92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2"/>
                  </a:cubicBezTo>
                  <a:close/>
                  <a:moveTo>
                    <a:pt x="109" y="34"/>
                  </a:moveTo>
                  <a:cubicBezTo>
                    <a:pt x="109" y="34"/>
                    <a:pt x="109" y="34"/>
                    <a:pt x="110" y="33"/>
                  </a:cubicBezTo>
                  <a:cubicBezTo>
                    <a:pt x="109" y="34"/>
                    <a:pt x="109" y="34"/>
                    <a:pt x="109" y="34"/>
                  </a:cubicBezTo>
                  <a:close/>
                  <a:moveTo>
                    <a:pt x="203" y="230"/>
                  </a:moveTo>
                  <a:cubicBezTo>
                    <a:pt x="203" y="230"/>
                    <a:pt x="203" y="231"/>
                    <a:pt x="203" y="231"/>
                  </a:cubicBezTo>
                  <a:cubicBezTo>
                    <a:pt x="203" y="230"/>
                    <a:pt x="204" y="230"/>
                    <a:pt x="204" y="230"/>
                  </a:cubicBezTo>
                  <a:cubicBezTo>
                    <a:pt x="204" y="230"/>
                    <a:pt x="204" y="229"/>
                    <a:pt x="204" y="229"/>
                  </a:cubicBezTo>
                  <a:cubicBezTo>
                    <a:pt x="204" y="230"/>
                    <a:pt x="203" y="230"/>
                    <a:pt x="203" y="230"/>
                  </a:cubicBezTo>
                  <a:close/>
                  <a:moveTo>
                    <a:pt x="109" y="150"/>
                  </a:moveTo>
                  <a:cubicBezTo>
                    <a:pt x="109" y="150"/>
                    <a:pt x="109" y="149"/>
                    <a:pt x="108" y="149"/>
                  </a:cubicBezTo>
                  <a:cubicBezTo>
                    <a:pt x="108" y="150"/>
                    <a:pt x="108" y="150"/>
                    <a:pt x="109" y="150"/>
                  </a:cubicBezTo>
                  <a:close/>
                  <a:moveTo>
                    <a:pt x="25" y="43"/>
                  </a:moveTo>
                  <a:cubicBezTo>
                    <a:pt x="25" y="43"/>
                    <a:pt x="25" y="43"/>
                    <a:pt x="25" y="44"/>
                  </a:cubicBezTo>
                  <a:cubicBezTo>
                    <a:pt x="26" y="43"/>
                    <a:pt x="26" y="43"/>
                    <a:pt x="25" y="43"/>
                  </a:cubicBezTo>
                  <a:close/>
                  <a:moveTo>
                    <a:pt x="35" y="101"/>
                  </a:moveTo>
                  <a:cubicBezTo>
                    <a:pt x="35" y="101"/>
                    <a:pt x="36" y="101"/>
                    <a:pt x="35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0"/>
                    <a:pt x="35" y="101"/>
                    <a:pt x="35" y="101"/>
                  </a:cubicBezTo>
                  <a:close/>
                  <a:moveTo>
                    <a:pt x="108" y="25"/>
                  </a:move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lose/>
                  <a:moveTo>
                    <a:pt x="206" y="181"/>
                  </a:moveTo>
                  <a:cubicBezTo>
                    <a:pt x="206" y="181"/>
                    <a:pt x="206" y="181"/>
                    <a:pt x="206" y="181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5" y="181"/>
                    <a:pt x="205" y="181"/>
                    <a:pt x="205" y="181"/>
                  </a:cubicBezTo>
                  <a:cubicBezTo>
                    <a:pt x="205" y="181"/>
                    <a:pt x="205" y="181"/>
                    <a:pt x="205" y="181"/>
                  </a:cubicBezTo>
                  <a:cubicBezTo>
                    <a:pt x="205" y="181"/>
                    <a:pt x="205" y="181"/>
                    <a:pt x="206" y="181"/>
                  </a:cubicBezTo>
                  <a:close/>
                  <a:moveTo>
                    <a:pt x="31" y="82"/>
                  </a:moveTo>
                  <a:cubicBezTo>
                    <a:pt x="30" y="82"/>
                    <a:pt x="30" y="82"/>
                    <a:pt x="30" y="83"/>
                  </a:cubicBezTo>
                  <a:cubicBezTo>
                    <a:pt x="30" y="83"/>
                    <a:pt x="31" y="83"/>
                    <a:pt x="31" y="83"/>
                  </a:cubicBezTo>
                  <a:cubicBezTo>
                    <a:pt x="31" y="83"/>
                    <a:pt x="31" y="82"/>
                    <a:pt x="31" y="82"/>
                  </a:cubicBezTo>
                  <a:close/>
                  <a:moveTo>
                    <a:pt x="75" y="129"/>
                  </a:moveTo>
                  <a:cubicBezTo>
                    <a:pt x="75" y="130"/>
                    <a:pt x="75" y="130"/>
                    <a:pt x="75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29"/>
                    <a:pt x="77" y="129"/>
                  </a:cubicBezTo>
                  <a:cubicBezTo>
                    <a:pt x="76" y="129"/>
                    <a:pt x="76" y="129"/>
                    <a:pt x="75" y="129"/>
                  </a:cubicBezTo>
                  <a:close/>
                  <a:moveTo>
                    <a:pt x="125" y="75"/>
                  </a:moveTo>
                  <a:cubicBezTo>
                    <a:pt x="125" y="75"/>
                    <a:pt x="125" y="75"/>
                    <a:pt x="125" y="76"/>
                  </a:cubicBezTo>
                  <a:cubicBezTo>
                    <a:pt x="125" y="75"/>
                    <a:pt x="125" y="75"/>
                    <a:pt x="125" y="75"/>
                  </a:cubicBezTo>
                  <a:close/>
                  <a:moveTo>
                    <a:pt x="157" y="240"/>
                  </a:moveTo>
                  <a:cubicBezTo>
                    <a:pt x="157" y="240"/>
                    <a:pt x="157" y="240"/>
                    <a:pt x="157" y="240"/>
                  </a:cubicBezTo>
                  <a:cubicBezTo>
                    <a:pt x="157" y="240"/>
                    <a:pt x="157" y="240"/>
                    <a:pt x="158" y="240"/>
                  </a:cubicBezTo>
                  <a:cubicBezTo>
                    <a:pt x="157" y="240"/>
                    <a:pt x="157" y="240"/>
                    <a:pt x="157" y="240"/>
                  </a:cubicBezTo>
                  <a:close/>
                  <a:moveTo>
                    <a:pt x="136" y="44"/>
                  </a:moveTo>
                  <a:cubicBezTo>
                    <a:pt x="136" y="44"/>
                    <a:pt x="136" y="44"/>
                    <a:pt x="136" y="44"/>
                  </a:cubicBezTo>
                  <a:cubicBezTo>
                    <a:pt x="136" y="44"/>
                    <a:pt x="136" y="44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4"/>
                    <a:pt x="136" y="44"/>
                    <a:pt x="136" y="44"/>
                  </a:cubicBezTo>
                  <a:close/>
                  <a:moveTo>
                    <a:pt x="128" y="64"/>
                  </a:moveTo>
                  <a:cubicBezTo>
                    <a:pt x="128" y="64"/>
                    <a:pt x="127" y="64"/>
                    <a:pt x="127" y="64"/>
                  </a:cubicBezTo>
                  <a:cubicBezTo>
                    <a:pt x="127" y="64"/>
                    <a:pt x="127" y="65"/>
                    <a:pt x="127" y="65"/>
                  </a:cubicBezTo>
                  <a:cubicBezTo>
                    <a:pt x="127" y="65"/>
                    <a:pt x="127" y="65"/>
                    <a:pt x="128" y="64"/>
                  </a:cubicBezTo>
                  <a:close/>
                  <a:moveTo>
                    <a:pt x="25" y="61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1"/>
                  </a:cubicBezTo>
                  <a:close/>
                  <a:moveTo>
                    <a:pt x="172" y="183"/>
                  </a:moveTo>
                  <a:cubicBezTo>
                    <a:pt x="172" y="182"/>
                    <a:pt x="172" y="182"/>
                    <a:pt x="172" y="183"/>
                  </a:cubicBezTo>
                  <a:cubicBezTo>
                    <a:pt x="172" y="183"/>
                    <a:pt x="172" y="183"/>
                    <a:pt x="172" y="183"/>
                  </a:cubicBezTo>
                  <a:close/>
                  <a:moveTo>
                    <a:pt x="163" y="273"/>
                  </a:moveTo>
                  <a:cubicBezTo>
                    <a:pt x="163" y="273"/>
                    <a:pt x="163" y="273"/>
                    <a:pt x="163" y="273"/>
                  </a:cubicBezTo>
                  <a:cubicBezTo>
                    <a:pt x="163" y="272"/>
                    <a:pt x="163" y="272"/>
                    <a:pt x="162" y="272"/>
                  </a:cubicBezTo>
                  <a:cubicBezTo>
                    <a:pt x="162" y="272"/>
                    <a:pt x="162" y="272"/>
                    <a:pt x="162" y="272"/>
                  </a:cubicBezTo>
                  <a:cubicBezTo>
                    <a:pt x="163" y="273"/>
                    <a:pt x="163" y="273"/>
                    <a:pt x="163" y="273"/>
                  </a:cubicBezTo>
                  <a:close/>
                  <a:moveTo>
                    <a:pt x="175" y="202"/>
                  </a:moveTo>
                  <a:cubicBezTo>
                    <a:pt x="175" y="202"/>
                    <a:pt x="175" y="202"/>
                    <a:pt x="175" y="202"/>
                  </a:cubicBezTo>
                  <a:cubicBezTo>
                    <a:pt x="175" y="202"/>
                    <a:pt x="176" y="202"/>
                    <a:pt x="176" y="202"/>
                  </a:cubicBezTo>
                  <a:cubicBezTo>
                    <a:pt x="176" y="202"/>
                    <a:pt x="176" y="202"/>
                    <a:pt x="176" y="202"/>
                  </a:cubicBezTo>
                  <a:cubicBezTo>
                    <a:pt x="176" y="202"/>
                    <a:pt x="175" y="202"/>
                    <a:pt x="175" y="202"/>
                  </a:cubicBezTo>
                  <a:close/>
                  <a:moveTo>
                    <a:pt x="19" y="73"/>
                  </a:moveTo>
                  <a:cubicBezTo>
                    <a:pt x="19" y="74"/>
                    <a:pt x="19" y="74"/>
                    <a:pt x="19" y="74"/>
                  </a:cubicBezTo>
                  <a:cubicBezTo>
                    <a:pt x="20" y="74"/>
                    <a:pt x="19" y="74"/>
                    <a:pt x="19" y="73"/>
                  </a:cubicBezTo>
                  <a:close/>
                  <a:moveTo>
                    <a:pt x="131" y="145"/>
                  </a:moveTo>
                  <a:cubicBezTo>
                    <a:pt x="132" y="146"/>
                    <a:pt x="132" y="146"/>
                    <a:pt x="132" y="146"/>
                  </a:cubicBezTo>
                  <a:cubicBezTo>
                    <a:pt x="132" y="146"/>
                    <a:pt x="132" y="146"/>
                    <a:pt x="131" y="145"/>
                  </a:cubicBezTo>
                  <a:close/>
                  <a:moveTo>
                    <a:pt x="142" y="186"/>
                  </a:moveTo>
                  <a:cubicBezTo>
                    <a:pt x="142" y="186"/>
                    <a:pt x="142" y="186"/>
                    <a:pt x="142" y="186"/>
                  </a:cubicBezTo>
                  <a:cubicBezTo>
                    <a:pt x="142" y="186"/>
                    <a:pt x="142" y="186"/>
                    <a:pt x="142" y="187"/>
                  </a:cubicBezTo>
                  <a:cubicBezTo>
                    <a:pt x="142" y="187"/>
                    <a:pt x="142" y="187"/>
                    <a:pt x="142" y="187"/>
                  </a:cubicBezTo>
                  <a:cubicBezTo>
                    <a:pt x="142" y="186"/>
                    <a:pt x="142" y="186"/>
                    <a:pt x="142" y="186"/>
                  </a:cubicBezTo>
                  <a:close/>
                  <a:moveTo>
                    <a:pt x="141" y="152"/>
                  </a:moveTo>
                  <a:cubicBezTo>
                    <a:pt x="141" y="152"/>
                    <a:pt x="141" y="152"/>
                    <a:pt x="141" y="152"/>
                  </a:cubicBezTo>
                  <a:cubicBezTo>
                    <a:pt x="141" y="152"/>
                    <a:pt x="140" y="152"/>
                    <a:pt x="140" y="153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1" y="153"/>
                    <a:pt x="141" y="152"/>
                    <a:pt x="141" y="152"/>
                  </a:cubicBezTo>
                  <a:close/>
                  <a:moveTo>
                    <a:pt x="132" y="140"/>
                  </a:move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2" y="140"/>
                    <a:pt x="133" y="139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2" y="139"/>
                    <a:pt x="132" y="140"/>
                    <a:pt x="132" y="140"/>
                  </a:cubicBezTo>
                  <a:close/>
                  <a:moveTo>
                    <a:pt x="124" y="88"/>
                  </a:moveTo>
                  <a:cubicBezTo>
                    <a:pt x="124" y="88"/>
                    <a:pt x="124" y="88"/>
                    <a:pt x="124" y="88"/>
                  </a:cubicBezTo>
                  <a:cubicBezTo>
                    <a:pt x="124" y="89"/>
                    <a:pt x="124" y="89"/>
                    <a:pt x="124" y="89"/>
                  </a:cubicBezTo>
                  <a:cubicBezTo>
                    <a:pt x="124" y="89"/>
                    <a:pt x="124" y="89"/>
                    <a:pt x="124" y="89"/>
                  </a:cubicBezTo>
                  <a:cubicBezTo>
                    <a:pt x="124" y="89"/>
                    <a:pt x="124" y="89"/>
                    <a:pt x="124" y="88"/>
                  </a:cubicBezTo>
                  <a:close/>
                  <a:moveTo>
                    <a:pt x="4" y="89"/>
                  </a:move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lose/>
                  <a:moveTo>
                    <a:pt x="153" y="215"/>
                  </a:moveTo>
                  <a:cubicBezTo>
                    <a:pt x="153" y="215"/>
                    <a:pt x="152" y="215"/>
                    <a:pt x="152" y="215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2" y="216"/>
                    <a:pt x="153" y="216"/>
                    <a:pt x="153" y="216"/>
                  </a:cubicBezTo>
                  <a:cubicBezTo>
                    <a:pt x="153" y="216"/>
                    <a:pt x="153" y="215"/>
                    <a:pt x="153" y="215"/>
                  </a:cubicBezTo>
                  <a:close/>
                  <a:moveTo>
                    <a:pt x="198" y="247"/>
                  </a:move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lose/>
                  <a:moveTo>
                    <a:pt x="178" y="182"/>
                  </a:moveTo>
                  <a:cubicBezTo>
                    <a:pt x="178" y="182"/>
                    <a:pt x="178" y="182"/>
                    <a:pt x="178" y="182"/>
                  </a:cubicBezTo>
                  <a:cubicBezTo>
                    <a:pt x="179" y="182"/>
                    <a:pt x="179" y="182"/>
                    <a:pt x="179" y="182"/>
                  </a:cubicBezTo>
                  <a:cubicBezTo>
                    <a:pt x="179" y="182"/>
                    <a:pt x="179" y="182"/>
                    <a:pt x="179" y="182"/>
                  </a:cubicBezTo>
                  <a:cubicBezTo>
                    <a:pt x="179" y="182"/>
                    <a:pt x="179" y="182"/>
                    <a:pt x="178" y="182"/>
                  </a:cubicBezTo>
                  <a:close/>
                  <a:moveTo>
                    <a:pt x="129" y="139"/>
                  </a:moveTo>
                  <a:cubicBezTo>
                    <a:pt x="129" y="139"/>
                    <a:pt x="129" y="139"/>
                    <a:pt x="129" y="139"/>
                  </a:cubicBezTo>
                  <a:cubicBezTo>
                    <a:pt x="129" y="139"/>
                    <a:pt x="129" y="139"/>
                    <a:pt x="130" y="139"/>
                  </a:cubicBezTo>
                  <a:cubicBezTo>
                    <a:pt x="130" y="139"/>
                    <a:pt x="130" y="139"/>
                    <a:pt x="129" y="139"/>
                  </a:cubicBezTo>
                  <a:cubicBezTo>
                    <a:pt x="129" y="139"/>
                    <a:pt x="129" y="139"/>
                    <a:pt x="129" y="139"/>
                  </a:cubicBezTo>
                  <a:close/>
                  <a:moveTo>
                    <a:pt x="112" y="139"/>
                  </a:moveTo>
                  <a:cubicBezTo>
                    <a:pt x="112" y="139"/>
                    <a:pt x="112" y="139"/>
                    <a:pt x="112" y="139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38"/>
                    <a:pt x="112" y="139"/>
                    <a:pt x="112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2108994" y="4053874"/>
              <a:ext cx="1065751" cy="1029908"/>
            </a:xfrm>
            <a:custGeom>
              <a:avLst/>
              <a:gdLst>
                <a:gd name="T0" fmla="*/ 201 w 269"/>
                <a:gd name="T1" fmla="*/ 260 h 260"/>
                <a:gd name="T2" fmla="*/ 15 w 269"/>
                <a:gd name="T3" fmla="*/ 24 h 260"/>
                <a:gd name="T4" fmla="*/ 262 w 269"/>
                <a:gd name="T5" fmla="*/ 47 h 260"/>
                <a:gd name="T6" fmla="*/ 242 w 269"/>
                <a:gd name="T7" fmla="*/ 92 h 260"/>
                <a:gd name="T8" fmla="*/ 205 w 269"/>
                <a:gd name="T9" fmla="*/ 13 h 260"/>
                <a:gd name="T10" fmla="*/ 227 w 269"/>
                <a:gd name="T11" fmla="*/ 93 h 260"/>
                <a:gd name="T12" fmla="*/ 217 w 269"/>
                <a:gd name="T13" fmla="*/ 66 h 260"/>
                <a:gd name="T14" fmla="*/ 182 w 269"/>
                <a:gd name="T15" fmla="*/ 47 h 260"/>
                <a:gd name="T16" fmla="*/ 136 w 269"/>
                <a:gd name="T17" fmla="*/ 42 h 260"/>
                <a:gd name="T18" fmla="*/ 46 w 269"/>
                <a:gd name="T19" fmla="*/ 30 h 260"/>
                <a:gd name="T20" fmla="*/ 50 w 269"/>
                <a:gd name="T21" fmla="*/ 75 h 260"/>
                <a:gd name="T22" fmla="*/ 64 w 269"/>
                <a:gd name="T23" fmla="*/ 101 h 260"/>
                <a:gd name="T24" fmla="*/ 49 w 269"/>
                <a:gd name="T25" fmla="*/ 230 h 260"/>
                <a:gd name="T26" fmla="*/ 82 w 269"/>
                <a:gd name="T27" fmla="*/ 227 h 260"/>
                <a:gd name="T28" fmla="*/ 107 w 269"/>
                <a:gd name="T29" fmla="*/ 238 h 260"/>
                <a:gd name="T30" fmla="*/ 88 w 269"/>
                <a:gd name="T31" fmla="*/ 242 h 260"/>
                <a:gd name="T32" fmla="*/ 199 w 269"/>
                <a:gd name="T33" fmla="*/ 241 h 260"/>
                <a:gd name="T34" fmla="*/ 184 w 269"/>
                <a:gd name="T35" fmla="*/ 221 h 260"/>
                <a:gd name="T36" fmla="*/ 133 w 269"/>
                <a:gd name="T37" fmla="*/ 174 h 260"/>
                <a:gd name="T38" fmla="*/ 149 w 269"/>
                <a:gd name="T39" fmla="*/ 195 h 260"/>
                <a:gd name="T40" fmla="*/ 116 w 269"/>
                <a:gd name="T41" fmla="*/ 179 h 260"/>
                <a:gd name="T42" fmla="*/ 93 w 269"/>
                <a:gd name="T43" fmla="*/ 164 h 260"/>
                <a:gd name="T44" fmla="*/ 248 w 269"/>
                <a:gd name="T45" fmla="*/ 219 h 260"/>
                <a:gd name="T46" fmla="*/ 199 w 269"/>
                <a:gd name="T47" fmla="*/ 156 h 260"/>
                <a:gd name="T48" fmla="*/ 25 w 269"/>
                <a:gd name="T49" fmla="*/ 147 h 260"/>
                <a:gd name="T50" fmla="*/ 34 w 269"/>
                <a:gd name="T51" fmla="*/ 117 h 260"/>
                <a:gd name="T52" fmla="*/ 61 w 269"/>
                <a:gd name="T53" fmla="*/ 175 h 260"/>
                <a:gd name="T54" fmla="*/ 235 w 269"/>
                <a:gd name="T55" fmla="*/ 71 h 260"/>
                <a:gd name="T56" fmla="*/ 162 w 269"/>
                <a:gd name="T57" fmla="*/ 45 h 260"/>
                <a:gd name="T58" fmla="*/ 218 w 269"/>
                <a:gd name="T59" fmla="*/ 46 h 260"/>
                <a:gd name="T60" fmla="*/ 162 w 269"/>
                <a:gd name="T61" fmla="*/ 160 h 260"/>
                <a:gd name="T62" fmla="*/ 24 w 269"/>
                <a:gd name="T63" fmla="*/ 93 h 260"/>
                <a:gd name="T64" fmla="*/ 174 w 269"/>
                <a:gd name="T65" fmla="*/ 219 h 260"/>
                <a:gd name="T66" fmla="*/ 211 w 269"/>
                <a:gd name="T67" fmla="*/ 220 h 260"/>
                <a:gd name="T68" fmla="*/ 9 w 269"/>
                <a:gd name="T69" fmla="*/ 131 h 260"/>
                <a:gd name="T70" fmla="*/ 13 w 269"/>
                <a:gd name="T71" fmla="*/ 131 h 260"/>
                <a:gd name="T72" fmla="*/ 147 w 269"/>
                <a:gd name="T73" fmla="*/ 14 h 260"/>
                <a:gd name="T74" fmla="*/ 93 w 269"/>
                <a:gd name="T75" fmla="*/ 256 h 260"/>
                <a:gd name="T76" fmla="*/ 33 w 269"/>
                <a:gd name="T77" fmla="*/ 242 h 260"/>
                <a:gd name="T78" fmla="*/ 43 w 269"/>
                <a:gd name="T79" fmla="*/ 230 h 260"/>
                <a:gd name="T80" fmla="*/ 140 w 269"/>
                <a:gd name="T81" fmla="*/ 40 h 260"/>
                <a:gd name="T82" fmla="*/ 156 w 269"/>
                <a:gd name="T83" fmla="*/ 14 h 260"/>
                <a:gd name="T84" fmla="*/ 89 w 269"/>
                <a:gd name="T85" fmla="*/ 152 h 260"/>
                <a:gd name="T86" fmla="*/ 9 w 269"/>
                <a:gd name="T87" fmla="*/ 110 h 260"/>
                <a:gd name="T88" fmla="*/ 216 w 269"/>
                <a:gd name="T89" fmla="*/ 243 h 260"/>
                <a:gd name="T90" fmla="*/ 75 w 269"/>
                <a:gd name="T91" fmla="*/ 150 h 260"/>
                <a:gd name="T92" fmla="*/ 59 w 269"/>
                <a:gd name="T93" fmla="*/ 133 h 260"/>
                <a:gd name="T94" fmla="*/ 14 w 269"/>
                <a:gd name="T95" fmla="*/ 42 h 260"/>
                <a:gd name="T96" fmla="*/ 38 w 269"/>
                <a:gd name="T97" fmla="*/ 225 h 260"/>
                <a:gd name="T98" fmla="*/ 83 w 269"/>
                <a:gd name="T99" fmla="*/ 141 h 260"/>
                <a:gd name="T100" fmla="*/ 16 w 269"/>
                <a:gd name="T101" fmla="*/ 80 h 260"/>
                <a:gd name="T102" fmla="*/ 18 w 269"/>
                <a:gd name="T103" fmla="*/ 108 h 260"/>
                <a:gd name="T104" fmla="*/ 260 w 269"/>
                <a:gd name="T105" fmla="*/ 85 h 260"/>
                <a:gd name="T106" fmla="*/ 88 w 269"/>
                <a:gd name="T107" fmla="*/ 148 h 260"/>
                <a:gd name="T108" fmla="*/ 17 w 269"/>
                <a:gd name="T109" fmla="*/ 120 h 260"/>
                <a:gd name="T110" fmla="*/ 251 w 269"/>
                <a:gd name="T111" fmla="*/ 68 h 260"/>
                <a:gd name="T112" fmla="*/ 145 w 269"/>
                <a:gd name="T113" fmla="*/ 167 h 260"/>
                <a:gd name="T114" fmla="*/ 241 w 269"/>
                <a:gd name="T115" fmla="*/ 241 h 260"/>
                <a:gd name="T116" fmla="*/ 137 w 269"/>
                <a:gd name="T117" fmla="*/ 7 h 260"/>
                <a:gd name="T118" fmla="*/ 81 w 269"/>
                <a:gd name="T119" fmla="*/ 154 h 260"/>
                <a:gd name="T120" fmla="*/ 21 w 269"/>
                <a:gd name="T121" fmla="*/ 240 h 260"/>
                <a:gd name="T122" fmla="*/ 18 w 269"/>
                <a:gd name="T123" fmla="*/ 9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2" y="47"/>
                  </a:moveTo>
                  <a:cubicBezTo>
                    <a:pt x="262" y="47"/>
                    <a:pt x="262" y="47"/>
                    <a:pt x="262" y="47"/>
                  </a:cubicBezTo>
                  <a:cubicBezTo>
                    <a:pt x="264" y="48"/>
                    <a:pt x="264" y="49"/>
                    <a:pt x="264" y="51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63" y="53"/>
                    <a:pt x="263" y="54"/>
                    <a:pt x="263" y="56"/>
                  </a:cubicBezTo>
                  <a:cubicBezTo>
                    <a:pt x="264" y="60"/>
                    <a:pt x="264" y="65"/>
                    <a:pt x="264" y="70"/>
                  </a:cubicBezTo>
                  <a:cubicBezTo>
                    <a:pt x="264" y="73"/>
                    <a:pt x="265" y="76"/>
                    <a:pt x="265" y="80"/>
                  </a:cubicBezTo>
                  <a:cubicBezTo>
                    <a:pt x="266" y="84"/>
                    <a:pt x="267" y="88"/>
                    <a:pt x="267" y="92"/>
                  </a:cubicBezTo>
                  <a:cubicBezTo>
                    <a:pt x="268" y="103"/>
                    <a:pt x="268" y="113"/>
                    <a:pt x="267" y="124"/>
                  </a:cubicBezTo>
                  <a:cubicBezTo>
                    <a:pt x="267" y="130"/>
                    <a:pt x="267" y="137"/>
                    <a:pt x="267" y="144"/>
                  </a:cubicBezTo>
                  <a:cubicBezTo>
                    <a:pt x="266" y="146"/>
                    <a:pt x="267" y="147"/>
                    <a:pt x="267" y="149"/>
                  </a:cubicBezTo>
                  <a:cubicBezTo>
                    <a:pt x="269" y="160"/>
                    <a:pt x="269" y="171"/>
                    <a:pt x="268" y="182"/>
                  </a:cubicBezTo>
                  <a:cubicBezTo>
                    <a:pt x="268" y="187"/>
                    <a:pt x="268" y="193"/>
                    <a:pt x="267" y="198"/>
                  </a:cubicBezTo>
                  <a:cubicBezTo>
                    <a:pt x="266" y="206"/>
                    <a:pt x="264" y="213"/>
                    <a:pt x="262" y="220"/>
                  </a:cubicBezTo>
                  <a:cubicBezTo>
                    <a:pt x="260" y="225"/>
                    <a:pt x="257" y="230"/>
                    <a:pt x="254" y="234"/>
                  </a:cubicBezTo>
                  <a:cubicBezTo>
                    <a:pt x="253" y="235"/>
                    <a:pt x="253" y="235"/>
                    <a:pt x="253" y="236"/>
                  </a:cubicBezTo>
                  <a:cubicBezTo>
                    <a:pt x="252" y="238"/>
                    <a:pt x="250" y="241"/>
                    <a:pt x="248" y="243"/>
                  </a:cubicBezTo>
                  <a:cubicBezTo>
                    <a:pt x="246" y="245"/>
                    <a:pt x="244" y="246"/>
                    <a:pt x="241" y="247"/>
                  </a:cubicBezTo>
                  <a:cubicBezTo>
                    <a:pt x="241" y="247"/>
                    <a:pt x="240" y="248"/>
                    <a:pt x="240" y="248"/>
                  </a:cubicBezTo>
                  <a:cubicBezTo>
                    <a:pt x="236" y="252"/>
                    <a:pt x="231" y="254"/>
                    <a:pt x="226" y="256"/>
                  </a:cubicBezTo>
                  <a:cubicBezTo>
                    <a:pt x="222" y="257"/>
                    <a:pt x="217" y="258"/>
                    <a:pt x="213" y="258"/>
                  </a:cubicBezTo>
                  <a:cubicBezTo>
                    <a:pt x="209" y="259"/>
                    <a:pt x="205" y="259"/>
                    <a:pt x="201" y="260"/>
                  </a:cubicBezTo>
                  <a:cubicBezTo>
                    <a:pt x="198" y="260"/>
                    <a:pt x="194" y="260"/>
                    <a:pt x="191" y="260"/>
                  </a:cubicBezTo>
                  <a:cubicBezTo>
                    <a:pt x="179" y="260"/>
                    <a:pt x="167" y="260"/>
                    <a:pt x="156" y="260"/>
                  </a:cubicBezTo>
                  <a:cubicBezTo>
                    <a:pt x="146" y="260"/>
                    <a:pt x="136" y="260"/>
                    <a:pt x="127" y="260"/>
                  </a:cubicBezTo>
                  <a:cubicBezTo>
                    <a:pt x="117" y="260"/>
                    <a:pt x="108" y="260"/>
                    <a:pt x="99" y="259"/>
                  </a:cubicBezTo>
                  <a:cubicBezTo>
                    <a:pt x="90" y="259"/>
                    <a:pt x="81" y="259"/>
                    <a:pt x="72" y="259"/>
                  </a:cubicBezTo>
                  <a:cubicBezTo>
                    <a:pt x="67" y="259"/>
                    <a:pt x="61" y="259"/>
                    <a:pt x="56" y="259"/>
                  </a:cubicBezTo>
                  <a:cubicBezTo>
                    <a:pt x="52" y="258"/>
                    <a:pt x="47" y="258"/>
                    <a:pt x="43" y="257"/>
                  </a:cubicBezTo>
                  <a:cubicBezTo>
                    <a:pt x="39" y="257"/>
                    <a:pt x="36" y="256"/>
                    <a:pt x="32" y="255"/>
                  </a:cubicBezTo>
                  <a:cubicBezTo>
                    <a:pt x="28" y="254"/>
                    <a:pt x="24" y="253"/>
                    <a:pt x="21" y="251"/>
                  </a:cubicBezTo>
                  <a:cubicBezTo>
                    <a:pt x="15" y="247"/>
                    <a:pt x="11" y="242"/>
                    <a:pt x="9" y="234"/>
                  </a:cubicBezTo>
                  <a:cubicBezTo>
                    <a:pt x="9" y="233"/>
                    <a:pt x="9" y="232"/>
                    <a:pt x="8" y="231"/>
                  </a:cubicBezTo>
                  <a:cubicBezTo>
                    <a:pt x="6" y="227"/>
                    <a:pt x="5" y="223"/>
                    <a:pt x="4" y="219"/>
                  </a:cubicBezTo>
                  <a:cubicBezTo>
                    <a:pt x="4" y="213"/>
                    <a:pt x="3" y="208"/>
                    <a:pt x="3" y="203"/>
                  </a:cubicBezTo>
                  <a:cubicBezTo>
                    <a:pt x="3" y="195"/>
                    <a:pt x="2" y="187"/>
                    <a:pt x="2" y="178"/>
                  </a:cubicBezTo>
                  <a:cubicBezTo>
                    <a:pt x="1" y="169"/>
                    <a:pt x="1" y="160"/>
                    <a:pt x="1" y="151"/>
                  </a:cubicBezTo>
                  <a:cubicBezTo>
                    <a:pt x="1" y="146"/>
                    <a:pt x="0" y="140"/>
                    <a:pt x="0" y="135"/>
                  </a:cubicBezTo>
                  <a:cubicBezTo>
                    <a:pt x="0" y="128"/>
                    <a:pt x="0" y="121"/>
                    <a:pt x="0" y="114"/>
                  </a:cubicBezTo>
                  <a:cubicBezTo>
                    <a:pt x="0" y="106"/>
                    <a:pt x="0" y="98"/>
                    <a:pt x="0" y="90"/>
                  </a:cubicBezTo>
                  <a:cubicBezTo>
                    <a:pt x="0" y="84"/>
                    <a:pt x="1" y="78"/>
                    <a:pt x="2" y="73"/>
                  </a:cubicBezTo>
                  <a:cubicBezTo>
                    <a:pt x="2" y="70"/>
                    <a:pt x="2" y="67"/>
                    <a:pt x="2" y="64"/>
                  </a:cubicBezTo>
                  <a:cubicBezTo>
                    <a:pt x="3" y="54"/>
                    <a:pt x="5" y="45"/>
                    <a:pt x="8" y="36"/>
                  </a:cubicBezTo>
                  <a:cubicBezTo>
                    <a:pt x="10" y="32"/>
                    <a:pt x="12" y="28"/>
                    <a:pt x="15" y="24"/>
                  </a:cubicBezTo>
                  <a:cubicBezTo>
                    <a:pt x="17" y="21"/>
                    <a:pt x="20" y="19"/>
                    <a:pt x="22" y="17"/>
                  </a:cubicBezTo>
                  <a:cubicBezTo>
                    <a:pt x="27" y="14"/>
                    <a:pt x="32" y="11"/>
                    <a:pt x="38" y="10"/>
                  </a:cubicBezTo>
                  <a:cubicBezTo>
                    <a:pt x="42" y="9"/>
                    <a:pt x="46" y="8"/>
                    <a:pt x="51" y="8"/>
                  </a:cubicBezTo>
                  <a:cubicBezTo>
                    <a:pt x="54" y="7"/>
                    <a:pt x="57" y="7"/>
                    <a:pt x="61" y="6"/>
                  </a:cubicBezTo>
                  <a:cubicBezTo>
                    <a:pt x="64" y="6"/>
                    <a:pt x="68" y="6"/>
                    <a:pt x="72" y="5"/>
                  </a:cubicBezTo>
                  <a:cubicBezTo>
                    <a:pt x="77" y="5"/>
                    <a:pt x="81" y="4"/>
                    <a:pt x="86" y="4"/>
                  </a:cubicBezTo>
                  <a:cubicBezTo>
                    <a:pt x="92" y="3"/>
                    <a:pt x="97" y="3"/>
                    <a:pt x="103" y="2"/>
                  </a:cubicBezTo>
                  <a:cubicBezTo>
                    <a:pt x="105" y="2"/>
                    <a:pt x="108" y="2"/>
                    <a:pt x="110" y="2"/>
                  </a:cubicBezTo>
                  <a:cubicBezTo>
                    <a:pt x="114" y="1"/>
                    <a:pt x="118" y="1"/>
                    <a:pt x="123" y="0"/>
                  </a:cubicBezTo>
                  <a:cubicBezTo>
                    <a:pt x="129" y="0"/>
                    <a:pt x="136" y="0"/>
                    <a:pt x="143" y="0"/>
                  </a:cubicBezTo>
                  <a:cubicBezTo>
                    <a:pt x="150" y="0"/>
                    <a:pt x="157" y="0"/>
                    <a:pt x="165" y="1"/>
                  </a:cubicBezTo>
                  <a:cubicBezTo>
                    <a:pt x="176" y="1"/>
                    <a:pt x="186" y="3"/>
                    <a:pt x="197" y="6"/>
                  </a:cubicBezTo>
                  <a:cubicBezTo>
                    <a:pt x="200" y="7"/>
                    <a:pt x="202" y="7"/>
                    <a:pt x="205" y="7"/>
                  </a:cubicBezTo>
                  <a:cubicBezTo>
                    <a:pt x="214" y="8"/>
                    <a:pt x="223" y="11"/>
                    <a:pt x="231" y="15"/>
                  </a:cubicBezTo>
                  <a:cubicBezTo>
                    <a:pt x="232" y="15"/>
                    <a:pt x="233" y="16"/>
                    <a:pt x="233" y="16"/>
                  </a:cubicBezTo>
                  <a:cubicBezTo>
                    <a:pt x="236" y="18"/>
                    <a:pt x="239" y="20"/>
                    <a:pt x="242" y="22"/>
                  </a:cubicBezTo>
                  <a:cubicBezTo>
                    <a:pt x="244" y="24"/>
                    <a:pt x="246" y="26"/>
                    <a:pt x="249" y="28"/>
                  </a:cubicBezTo>
                  <a:cubicBezTo>
                    <a:pt x="249" y="29"/>
                    <a:pt x="250" y="30"/>
                    <a:pt x="251" y="30"/>
                  </a:cubicBezTo>
                  <a:cubicBezTo>
                    <a:pt x="251" y="31"/>
                    <a:pt x="251" y="31"/>
                    <a:pt x="252" y="31"/>
                  </a:cubicBezTo>
                  <a:cubicBezTo>
                    <a:pt x="252" y="32"/>
                    <a:pt x="253" y="32"/>
                    <a:pt x="253" y="33"/>
                  </a:cubicBezTo>
                  <a:cubicBezTo>
                    <a:pt x="253" y="33"/>
                    <a:pt x="254" y="34"/>
                    <a:pt x="254" y="34"/>
                  </a:cubicBezTo>
                  <a:cubicBezTo>
                    <a:pt x="257" y="38"/>
                    <a:pt x="260" y="42"/>
                    <a:pt x="262" y="47"/>
                  </a:cubicBezTo>
                  <a:close/>
                  <a:moveTo>
                    <a:pt x="15" y="61"/>
                  </a:moveTo>
                  <a:cubicBezTo>
                    <a:pt x="15" y="61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1"/>
                    <a:pt x="15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2"/>
                    <a:pt x="15" y="62"/>
                    <a:pt x="15" y="61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7"/>
                    <a:pt x="44" y="117"/>
                  </a:cubicBezTo>
                  <a:cubicBezTo>
                    <a:pt x="44" y="116"/>
                    <a:pt x="43" y="116"/>
                    <a:pt x="43" y="116"/>
                  </a:cubicBezTo>
                  <a:cubicBezTo>
                    <a:pt x="43" y="116"/>
                    <a:pt x="42" y="115"/>
                    <a:pt x="42" y="11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15"/>
                    <a:pt x="43" y="116"/>
                    <a:pt x="43" y="116"/>
                  </a:cubicBezTo>
                  <a:close/>
                  <a:moveTo>
                    <a:pt x="241" y="93"/>
                  </a:moveTo>
                  <a:cubicBezTo>
                    <a:pt x="241" y="93"/>
                    <a:pt x="240" y="94"/>
                    <a:pt x="240" y="95"/>
                  </a:cubicBezTo>
                  <a:cubicBezTo>
                    <a:pt x="235" y="101"/>
                    <a:pt x="231" y="107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7" y="113"/>
                    <a:pt x="227" y="112"/>
                  </a:cubicBezTo>
                  <a:cubicBezTo>
                    <a:pt x="232" y="106"/>
                    <a:pt x="237" y="100"/>
                    <a:pt x="241" y="93"/>
                  </a:cubicBezTo>
                  <a:cubicBezTo>
                    <a:pt x="241" y="93"/>
                    <a:pt x="241" y="93"/>
                    <a:pt x="241" y="93"/>
                  </a:cubicBezTo>
                  <a:cubicBezTo>
                    <a:pt x="242" y="93"/>
                    <a:pt x="242" y="92"/>
                    <a:pt x="242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2" y="92"/>
                    <a:pt x="241" y="92"/>
                    <a:pt x="241" y="93"/>
                  </a:cubicBezTo>
                  <a:close/>
                  <a:moveTo>
                    <a:pt x="104" y="10"/>
                  </a:moveTo>
                  <a:cubicBezTo>
                    <a:pt x="103" y="10"/>
                    <a:pt x="102" y="10"/>
                    <a:pt x="101" y="10"/>
                  </a:cubicBezTo>
                  <a:cubicBezTo>
                    <a:pt x="95" y="10"/>
                    <a:pt x="89" y="11"/>
                    <a:pt x="83" y="11"/>
                  </a:cubicBezTo>
                  <a:cubicBezTo>
                    <a:pt x="81" y="12"/>
                    <a:pt x="79" y="12"/>
                    <a:pt x="78" y="12"/>
                  </a:cubicBezTo>
                  <a:cubicBezTo>
                    <a:pt x="78" y="12"/>
                    <a:pt x="79" y="12"/>
                    <a:pt x="79" y="12"/>
                  </a:cubicBezTo>
                  <a:cubicBezTo>
                    <a:pt x="81" y="12"/>
                    <a:pt x="83" y="12"/>
                    <a:pt x="85" y="12"/>
                  </a:cubicBezTo>
                  <a:cubicBezTo>
                    <a:pt x="91" y="11"/>
                    <a:pt x="97" y="11"/>
                    <a:pt x="103" y="10"/>
                  </a:cubicBezTo>
                  <a:cubicBezTo>
                    <a:pt x="103" y="10"/>
                    <a:pt x="103" y="10"/>
                    <a:pt x="104" y="10"/>
                  </a:cubicBezTo>
                  <a:cubicBezTo>
                    <a:pt x="104" y="10"/>
                    <a:pt x="105" y="10"/>
                    <a:pt x="105" y="10"/>
                  </a:cubicBezTo>
                  <a:cubicBezTo>
                    <a:pt x="105" y="10"/>
                    <a:pt x="104" y="10"/>
                    <a:pt x="104" y="10"/>
                  </a:cubicBezTo>
                  <a:close/>
                  <a:moveTo>
                    <a:pt x="178" y="10"/>
                  </a:moveTo>
                  <a:cubicBezTo>
                    <a:pt x="177" y="10"/>
                    <a:pt x="177" y="10"/>
                    <a:pt x="176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7" y="10"/>
                    <a:pt x="177" y="10"/>
                    <a:pt x="178" y="10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85" y="11"/>
                    <a:pt x="191" y="12"/>
                    <a:pt x="198" y="13"/>
                  </a:cubicBezTo>
                  <a:cubicBezTo>
                    <a:pt x="204" y="14"/>
                    <a:pt x="210" y="16"/>
                    <a:pt x="217" y="17"/>
                  </a:cubicBezTo>
                  <a:cubicBezTo>
                    <a:pt x="217" y="17"/>
                    <a:pt x="217" y="17"/>
                    <a:pt x="218" y="18"/>
                  </a:cubicBezTo>
                  <a:cubicBezTo>
                    <a:pt x="217" y="17"/>
                    <a:pt x="216" y="17"/>
                    <a:pt x="215" y="16"/>
                  </a:cubicBezTo>
                  <a:cubicBezTo>
                    <a:pt x="212" y="15"/>
                    <a:pt x="208" y="13"/>
                    <a:pt x="205" y="13"/>
                  </a:cubicBezTo>
                  <a:cubicBezTo>
                    <a:pt x="203" y="13"/>
                    <a:pt x="201" y="12"/>
                    <a:pt x="199" y="12"/>
                  </a:cubicBezTo>
                  <a:cubicBezTo>
                    <a:pt x="195" y="12"/>
                    <a:pt x="190" y="11"/>
                    <a:pt x="186" y="11"/>
                  </a:cubicBezTo>
                  <a:cubicBezTo>
                    <a:pt x="183" y="10"/>
                    <a:pt x="180" y="10"/>
                    <a:pt x="178" y="10"/>
                  </a:cubicBezTo>
                  <a:close/>
                  <a:moveTo>
                    <a:pt x="31" y="85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6" y="88"/>
                    <a:pt x="41" y="92"/>
                    <a:pt x="45" y="96"/>
                  </a:cubicBezTo>
                  <a:cubicBezTo>
                    <a:pt x="54" y="102"/>
                    <a:pt x="62" y="109"/>
                    <a:pt x="70" y="117"/>
                  </a:cubicBezTo>
                  <a:cubicBezTo>
                    <a:pt x="75" y="121"/>
                    <a:pt x="79" y="125"/>
                    <a:pt x="85" y="128"/>
                  </a:cubicBezTo>
                  <a:cubicBezTo>
                    <a:pt x="93" y="133"/>
                    <a:pt x="100" y="138"/>
                    <a:pt x="108" y="143"/>
                  </a:cubicBezTo>
                  <a:cubicBezTo>
                    <a:pt x="113" y="146"/>
                    <a:pt x="118" y="149"/>
                    <a:pt x="123" y="152"/>
                  </a:cubicBezTo>
                  <a:cubicBezTo>
                    <a:pt x="126" y="153"/>
                    <a:pt x="129" y="155"/>
                    <a:pt x="132" y="155"/>
                  </a:cubicBezTo>
                  <a:cubicBezTo>
                    <a:pt x="136" y="156"/>
                    <a:pt x="140" y="157"/>
                    <a:pt x="144" y="157"/>
                  </a:cubicBezTo>
                  <a:cubicBezTo>
                    <a:pt x="149" y="157"/>
                    <a:pt x="153" y="156"/>
                    <a:pt x="158" y="155"/>
                  </a:cubicBezTo>
                  <a:cubicBezTo>
                    <a:pt x="163" y="155"/>
                    <a:pt x="168" y="153"/>
                    <a:pt x="173" y="152"/>
                  </a:cubicBezTo>
                  <a:cubicBezTo>
                    <a:pt x="173" y="152"/>
                    <a:pt x="173" y="151"/>
                    <a:pt x="174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8"/>
                    <a:pt x="175" y="147"/>
                    <a:pt x="176" y="146"/>
                  </a:cubicBezTo>
                  <a:cubicBezTo>
                    <a:pt x="180" y="142"/>
                    <a:pt x="185" y="138"/>
                    <a:pt x="189" y="133"/>
                  </a:cubicBezTo>
                  <a:cubicBezTo>
                    <a:pt x="195" y="128"/>
                    <a:pt x="202" y="122"/>
                    <a:pt x="207" y="116"/>
                  </a:cubicBezTo>
                  <a:cubicBezTo>
                    <a:pt x="213" y="110"/>
                    <a:pt x="219" y="104"/>
                    <a:pt x="225" y="98"/>
                  </a:cubicBezTo>
                  <a:cubicBezTo>
                    <a:pt x="225" y="97"/>
                    <a:pt x="226" y="97"/>
                    <a:pt x="226" y="97"/>
                  </a:cubicBezTo>
                  <a:cubicBezTo>
                    <a:pt x="226" y="95"/>
                    <a:pt x="226" y="94"/>
                    <a:pt x="227" y="93"/>
                  </a:cubicBezTo>
                  <a:cubicBezTo>
                    <a:pt x="228" y="93"/>
                    <a:pt x="228" y="93"/>
                    <a:pt x="229" y="92"/>
                  </a:cubicBezTo>
                  <a:cubicBezTo>
                    <a:pt x="231" y="92"/>
                    <a:pt x="232" y="90"/>
                    <a:pt x="234" y="88"/>
                  </a:cubicBezTo>
                  <a:cubicBezTo>
                    <a:pt x="234" y="88"/>
                    <a:pt x="235" y="87"/>
                    <a:pt x="235" y="87"/>
                  </a:cubicBezTo>
                  <a:cubicBezTo>
                    <a:pt x="235" y="86"/>
                    <a:pt x="235" y="86"/>
                    <a:pt x="236" y="86"/>
                  </a:cubicBezTo>
                  <a:cubicBezTo>
                    <a:pt x="235" y="86"/>
                    <a:pt x="235" y="86"/>
                    <a:pt x="234" y="86"/>
                  </a:cubicBezTo>
                  <a:cubicBezTo>
                    <a:pt x="233" y="86"/>
                    <a:pt x="232" y="85"/>
                    <a:pt x="232" y="84"/>
                  </a:cubicBezTo>
                  <a:cubicBezTo>
                    <a:pt x="232" y="83"/>
                    <a:pt x="233" y="83"/>
                    <a:pt x="233" y="82"/>
                  </a:cubicBezTo>
                  <a:cubicBezTo>
                    <a:pt x="234" y="80"/>
                    <a:pt x="234" y="79"/>
                    <a:pt x="235" y="77"/>
                  </a:cubicBezTo>
                  <a:cubicBezTo>
                    <a:pt x="235" y="76"/>
                    <a:pt x="236" y="75"/>
                    <a:pt x="236" y="74"/>
                  </a:cubicBezTo>
                  <a:cubicBezTo>
                    <a:pt x="235" y="74"/>
                    <a:pt x="234" y="74"/>
                    <a:pt x="234" y="74"/>
                  </a:cubicBezTo>
                  <a:cubicBezTo>
                    <a:pt x="232" y="74"/>
                    <a:pt x="231" y="72"/>
                    <a:pt x="232" y="70"/>
                  </a:cubicBezTo>
                  <a:cubicBezTo>
                    <a:pt x="232" y="69"/>
                    <a:pt x="232" y="68"/>
                    <a:pt x="233" y="67"/>
                  </a:cubicBezTo>
                  <a:cubicBezTo>
                    <a:pt x="235" y="64"/>
                    <a:pt x="237" y="61"/>
                    <a:pt x="238" y="58"/>
                  </a:cubicBezTo>
                  <a:cubicBezTo>
                    <a:pt x="239" y="57"/>
                    <a:pt x="240" y="56"/>
                    <a:pt x="240" y="54"/>
                  </a:cubicBezTo>
                  <a:cubicBezTo>
                    <a:pt x="241" y="54"/>
                    <a:pt x="241" y="54"/>
                    <a:pt x="241" y="53"/>
                  </a:cubicBezTo>
                  <a:cubicBezTo>
                    <a:pt x="240" y="54"/>
                    <a:pt x="240" y="54"/>
                    <a:pt x="240" y="54"/>
                  </a:cubicBezTo>
                  <a:cubicBezTo>
                    <a:pt x="236" y="57"/>
                    <a:pt x="232" y="59"/>
                    <a:pt x="229" y="62"/>
                  </a:cubicBezTo>
                  <a:cubicBezTo>
                    <a:pt x="226" y="64"/>
                    <a:pt x="224" y="66"/>
                    <a:pt x="221" y="68"/>
                  </a:cubicBezTo>
                  <a:cubicBezTo>
                    <a:pt x="220" y="69"/>
                    <a:pt x="219" y="69"/>
                    <a:pt x="218" y="70"/>
                  </a:cubicBezTo>
                  <a:cubicBezTo>
                    <a:pt x="218" y="70"/>
                    <a:pt x="217" y="70"/>
                    <a:pt x="217" y="69"/>
                  </a:cubicBezTo>
                  <a:cubicBezTo>
                    <a:pt x="216" y="69"/>
                    <a:pt x="216" y="68"/>
                    <a:pt x="216" y="67"/>
                  </a:cubicBezTo>
                  <a:cubicBezTo>
                    <a:pt x="216" y="67"/>
                    <a:pt x="217" y="66"/>
                    <a:pt x="217" y="66"/>
                  </a:cubicBezTo>
                  <a:cubicBezTo>
                    <a:pt x="217" y="65"/>
                    <a:pt x="218" y="64"/>
                    <a:pt x="219" y="62"/>
                  </a:cubicBezTo>
                  <a:cubicBezTo>
                    <a:pt x="223" y="56"/>
                    <a:pt x="226" y="50"/>
                    <a:pt x="230" y="44"/>
                  </a:cubicBezTo>
                  <a:cubicBezTo>
                    <a:pt x="231" y="42"/>
                    <a:pt x="232" y="40"/>
                    <a:pt x="233" y="38"/>
                  </a:cubicBezTo>
                  <a:cubicBezTo>
                    <a:pt x="234" y="38"/>
                    <a:pt x="234" y="38"/>
                    <a:pt x="234" y="37"/>
                  </a:cubicBezTo>
                  <a:cubicBezTo>
                    <a:pt x="233" y="37"/>
                    <a:pt x="232" y="38"/>
                    <a:pt x="232" y="38"/>
                  </a:cubicBezTo>
                  <a:cubicBezTo>
                    <a:pt x="227" y="42"/>
                    <a:pt x="222" y="45"/>
                    <a:pt x="217" y="49"/>
                  </a:cubicBezTo>
                  <a:cubicBezTo>
                    <a:pt x="215" y="51"/>
                    <a:pt x="212" y="53"/>
                    <a:pt x="209" y="54"/>
                  </a:cubicBezTo>
                  <a:cubicBezTo>
                    <a:pt x="209" y="55"/>
                    <a:pt x="208" y="55"/>
                    <a:pt x="207" y="56"/>
                  </a:cubicBezTo>
                  <a:cubicBezTo>
                    <a:pt x="205" y="56"/>
                    <a:pt x="203" y="55"/>
                    <a:pt x="204" y="52"/>
                  </a:cubicBezTo>
                  <a:cubicBezTo>
                    <a:pt x="204" y="52"/>
                    <a:pt x="204" y="51"/>
                    <a:pt x="205" y="50"/>
                  </a:cubicBezTo>
                  <a:cubicBezTo>
                    <a:pt x="205" y="49"/>
                    <a:pt x="206" y="48"/>
                    <a:pt x="206" y="47"/>
                  </a:cubicBezTo>
                  <a:cubicBezTo>
                    <a:pt x="208" y="42"/>
                    <a:pt x="211" y="38"/>
                    <a:pt x="213" y="33"/>
                  </a:cubicBezTo>
                  <a:cubicBezTo>
                    <a:pt x="214" y="31"/>
                    <a:pt x="215" y="29"/>
                    <a:pt x="216" y="26"/>
                  </a:cubicBezTo>
                  <a:cubicBezTo>
                    <a:pt x="216" y="26"/>
                    <a:pt x="216" y="25"/>
                    <a:pt x="216" y="25"/>
                  </a:cubicBezTo>
                  <a:cubicBezTo>
                    <a:pt x="216" y="25"/>
                    <a:pt x="216" y="24"/>
                    <a:pt x="216" y="24"/>
                  </a:cubicBezTo>
                  <a:cubicBezTo>
                    <a:pt x="215" y="25"/>
                    <a:pt x="215" y="25"/>
                    <a:pt x="214" y="26"/>
                  </a:cubicBezTo>
                  <a:cubicBezTo>
                    <a:pt x="211" y="27"/>
                    <a:pt x="209" y="29"/>
                    <a:pt x="206" y="31"/>
                  </a:cubicBezTo>
                  <a:cubicBezTo>
                    <a:pt x="201" y="35"/>
                    <a:pt x="197" y="40"/>
                    <a:pt x="192" y="44"/>
                  </a:cubicBezTo>
                  <a:cubicBezTo>
                    <a:pt x="190" y="45"/>
                    <a:pt x="188" y="47"/>
                    <a:pt x="185" y="49"/>
                  </a:cubicBezTo>
                  <a:cubicBezTo>
                    <a:pt x="185" y="49"/>
                    <a:pt x="184" y="50"/>
                    <a:pt x="183" y="50"/>
                  </a:cubicBezTo>
                  <a:cubicBezTo>
                    <a:pt x="182" y="50"/>
                    <a:pt x="182" y="49"/>
                    <a:pt x="182" y="48"/>
                  </a:cubicBezTo>
                  <a:cubicBezTo>
                    <a:pt x="182" y="48"/>
                    <a:pt x="182" y="47"/>
                    <a:pt x="182" y="47"/>
                  </a:cubicBezTo>
                  <a:cubicBezTo>
                    <a:pt x="182" y="46"/>
                    <a:pt x="182" y="45"/>
                    <a:pt x="183" y="45"/>
                  </a:cubicBezTo>
                  <a:cubicBezTo>
                    <a:pt x="184" y="41"/>
                    <a:pt x="186" y="38"/>
                    <a:pt x="188" y="34"/>
                  </a:cubicBezTo>
                  <a:cubicBezTo>
                    <a:pt x="189" y="31"/>
                    <a:pt x="190" y="29"/>
                    <a:pt x="191" y="26"/>
                  </a:cubicBezTo>
                  <a:cubicBezTo>
                    <a:pt x="191" y="25"/>
                    <a:pt x="191" y="25"/>
                    <a:pt x="192" y="24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88" y="27"/>
                    <a:pt x="185" y="29"/>
                    <a:pt x="182" y="32"/>
                  </a:cubicBezTo>
                  <a:cubicBezTo>
                    <a:pt x="178" y="35"/>
                    <a:pt x="175" y="38"/>
                    <a:pt x="172" y="41"/>
                  </a:cubicBezTo>
                  <a:cubicBezTo>
                    <a:pt x="169" y="43"/>
                    <a:pt x="167" y="45"/>
                    <a:pt x="164" y="46"/>
                  </a:cubicBezTo>
                  <a:cubicBezTo>
                    <a:pt x="163" y="47"/>
                    <a:pt x="162" y="47"/>
                    <a:pt x="162" y="47"/>
                  </a:cubicBezTo>
                  <a:cubicBezTo>
                    <a:pt x="160" y="47"/>
                    <a:pt x="160" y="46"/>
                    <a:pt x="159" y="45"/>
                  </a:cubicBezTo>
                  <a:cubicBezTo>
                    <a:pt x="159" y="44"/>
                    <a:pt x="159" y="44"/>
                    <a:pt x="159" y="43"/>
                  </a:cubicBezTo>
                  <a:cubicBezTo>
                    <a:pt x="160" y="43"/>
                    <a:pt x="160" y="42"/>
                    <a:pt x="160" y="41"/>
                  </a:cubicBezTo>
                  <a:cubicBezTo>
                    <a:pt x="161" y="38"/>
                    <a:pt x="163" y="35"/>
                    <a:pt x="164" y="32"/>
                  </a:cubicBezTo>
                  <a:cubicBezTo>
                    <a:pt x="165" y="28"/>
                    <a:pt x="166" y="24"/>
                    <a:pt x="168" y="20"/>
                  </a:cubicBezTo>
                  <a:cubicBezTo>
                    <a:pt x="168" y="20"/>
                    <a:pt x="168" y="19"/>
                    <a:pt x="168" y="17"/>
                  </a:cubicBezTo>
                  <a:cubicBezTo>
                    <a:pt x="168" y="18"/>
                    <a:pt x="167" y="18"/>
                    <a:pt x="167" y="18"/>
                  </a:cubicBezTo>
                  <a:cubicBezTo>
                    <a:pt x="165" y="19"/>
                    <a:pt x="164" y="21"/>
                    <a:pt x="162" y="22"/>
                  </a:cubicBezTo>
                  <a:cubicBezTo>
                    <a:pt x="156" y="27"/>
                    <a:pt x="151" y="33"/>
                    <a:pt x="145" y="38"/>
                  </a:cubicBezTo>
                  <a:cubicBezTo>
                    <a:pt x="144" y="40"/>
                    <a:pt x="142" y="41"/>
                    <a:pt x="140" y="43"/>
                  </a:cubicBezTo>
                  <a:cubicBezTo>
                    <a:pt x="140" y="43"/>
                    <a:pt x="139" y="44"/>
                    <a:pt x="139" y="44"/>
                  </a:cubicBezTo>
                  <a:cubicBezTo>
                    <a:pt x="138" y="44"/>
                    <a:pt x="137" y="44"/>
                    <a:pt x="137" y="44"/>
                  </a:cubicBezTo>
                  <a:cubicBezTo>
                    <a:pt x="136" y="43"/>
                    <a:pt x="136" y="43"/>
                    <a:pt x="136" y="42"/>
                  </a:cubicBezTo>
                  <a:cubicBezTo>
                    <a:pt x="136" y="41"/>
                    <a:pt x="136" y="40"/>
                    <a:pt x="137" y="40"/>
                  </a:cubicBezTo>
                  <a:cubicBezTo>
                    <a:pt x="138" y="37"/>
                    <a:pt x="139" y="34"/>
                    <a:pt x="140" y="32"/>
                  </a:cubicBezTo>
                  <a:cubicBezTo>
                    <a:pt x="141" y="28"/>
                    <a:pt x="143" y="24"/>
                    <a:pt x="145" y="20"/>
                  </a:cubicBezTo>
                  <a:cubicBezTo>
                    <a:pt x="145" y="20"/>
                    <a:pt x="145" y="19"/>
                    <a:pt x="145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4" y="20"/>
                    <a:pt x="142" y="22"/>
                    <a:pt x="141" y="23"/>
                  </a:cubicBezTo>
                  <a:cubicBezTo>
                    <a:pt x="137" y="28"/>
                    <a:pt x="132" y="33"/>
                    <a:pt x="128" y="38"/>
                  </a:cubicBezTo>
                  <a:cubicBezTo>
                    <a:pt x="125" y="41"/>
                    <a:pt x="123" y="44"/>
                    <a:pt x="120" y="47"/>
                  </a:cubicBezTo>
                  <a:cubicBezTo>
                    <a:pt x="119" y="47"/>
                    <a:pt x="118" y="48"/>
                    <a:pt x="118" y="48"/>
                  </a:cubicBezTo>
                  <a:cubicBezTo>
                    <a:pt x="116" y="49"/>
                    <a:pt x="115" y="48"/>
                    <a:pt x="115" y="46"/>
                  </a:cubicBezTo>
                  <a:cubicBezTo>
                    <a:pt x="115" y="45"/>
                    <a:pt x="115" y="44"/>
                    <a:pt x="116" y="43"/>
                  </a:cubicBezTo>
                  <a:cubicBezTo>
                    <a:pt x="117" y="40"/>
                    <a:pt x="119" y="36"/>
                    <a:pt x="121" y="33"/>
                  </a:cubicBezTo>
                  <a:cubicBezTo>
                    <a:pt x="123" y="29"/>
                    <a:pt x="125" y="24"/>
                    <a:pt x="128" y="20"/>
                  </a:cubicBezTo>
                  <a:cubicBezTo>
                    <a:pt x="128" y="19"/>
                    <a:pt x="128" y="19"/>
                    <a:pt x="128" y="18"/>
                  </a:cubicBezTo>
                  <a:cubicBezTo>
                    <a:pt x="128" y="18"/>
                    <a:pt x="127" y="18"/>
                    <a:pt x="127" y="18"/>
                  </a:cubicBezTo>
                  <a:cubicBezTo>
                    <a:pt x="123" y="19"/>
                    <a:pt x="118" y="19"/>
                    <a:pt x="114" y="19"/>
                  </a:cubicBezTo>
                  <a:cubicBezTo>
                    <a:pt x="104" y="19"/>
                    <a:pt x="93" y="20"/>
                    <a:pt x="83" y="20"/>
                  </a:cubicBezTo>
                  <a:cubicBezTo>
                    <a:pt x="76" y="20"/>
                    <a:pt x="68" y="20"/>
                    <a:pt x="61" y="22"/>
                  </a:cubicBezTo>
                  <a:cubicBezTo>
                    <a:pt x="56" y="22"/>
                    <a:pt x="51" y="24"/>
                    <a:pt x="47" y="25"/>
                  </a:cubicBezTo>
                  <a:cubicBezTo>
                    <a:pt x="46" y="25"/>
                    <a:pt x="46" y="26"/>
                    <a:pt x="45" y="26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7" y="28"/>
                    <a:pt x="47" y="29"/>
                    <a:pt x="46" y="30"/>
                  </a:cubicBezTo>
                  <a:cubicBezTo>
                    <a:pt x="45" y="31"/>
                    <a:pt x="44" y="31"/>
                    <a:pt x="43" y="32"/>
                  </a:cubicBezTo>
                  <a:cubicBezTo>
                    <a:pt x="35" y="43"/>
                    <a:pt x="29" y="54"/>
                    <a:pt x="26" y="67"/>
                  </a:cubicBezTo>
                  <a:cubicBezTo>
                    <a:pt x="26" y="67"/>
                    <a:pt x="26" y="67"/>
                    <a:pt x="26" y="68"/>
                  </a:cubicBezTo>
                  <a:cubicBezTo>
                    <a:pt x="27" y="66"/>
                    <a:pt x="29" y="65"/>
                    <a:pt x="30" y="64"/>
                  </a:cubicBezTo>
                  <a:cubicBezTo>
                    <a:pt x="32" y="60"/>
                    <a:pt x="35" y="57"/>
                    <a:pt x="38" y="53"/>
                  </a:cubicBezTo>
                  <a:cubicBezTo>
                    <a:pt x="40" y="51"/>
                    <a:pt x="41" y="48"/>
                    <a:pt x="43" y="45"/>
                  </a:cubicBezTo>
                  <a:cubicBezTo>
                    <a:pt x="43" y="45"/>
                    <a:pt x="44" y="44"/>
                    <a:pt x="44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2" y="53"/>
                    <a:pt x="39" y="59"/>
                    <a:pt x="36" y="66"/>
                  </a:cubicBezTo>
                  <a:cubicBezTo>
                    <a:pt x="35" y="70"/>
                    <a:pt x="33" y="75"/>
                    <a:pt x="32" y="80"/>
                  </a:cubicBezTo>
                  <a:cubicBezTo>
                    <a:pt x="32" y="80"/>
                    <a:pt x="31" y="81"/>
                    <a:pt x="31" y="82"/>
                  </a:cubicBezTo>
                  <a:cubicBezTo>
                    <a:pt x="31" y="82"/>
                    <a:pt x="32" y="82"/>
                    <a:pt x="32" y="82"/>
                  </a:cubicBezTo>
                  <a:cubicBezTo>
                    <a:pt x="32" y="81"/>
                    <a:pt x="32" y="81"/>
                    <a:pt x="33" y="81"/>
                  </a:cubicBezTo>
                  <a:cubicBezTo>
                    <a:pt x="34" y="80"/>
                    <a:pt x="35" y="79"/>
                    <a:pt x="36" y="78"/>
                  </a:cubicBezTo>
                  <a:cubicBezTo>
                    <a:pt x="38" y="75"/>
                    <a:pt x="40" y="72"/>
                    <a:pt x="43" y="69"/>
                  </a:cubicBezTo>
                  <a:cubicBezTo>
                    <a:pt x="44" y="67"/>
                    <a:pt x="45" y="66"/>
                    <a:pt x="47" y="64"/>
                  </a:cubicBezTo>
                  <a:cubicBezTo>
                    <a:pt x="48" y="63"/>
                    <a:pt x="48" y="63"/>
                    <a:pt x="49" y="62"/>
                  </a:cubicBezTo>
                  <a:cubicBezTo>
                    <a:pt x="50" y="62"/>
                    <a:pt x="51" y="62"/>
                    <a:pt x="52" y="64"/>
                  </a:cubicBezTo>
                  <a:cubicBezTo>
                    <a:pt x="52" y="64"/>
                    <a:pt x="52" y="65"/>
                    <a:pt x="52" y="66"/>
                  </a:cubicBezTo>
                  <a:cubicBezTo>
                    <a:pt x="51" y="69"/>
                    <a:pt x="50" y="72"/>
                    <a:pt x="50" y="75"/>
                  </a:cubicBezTo>
                  <a:cubicBezTo>
                    <a:pt x="49" y="80"/>
                    <a:pt x="47" y="85"/>
                    <a:pt x="46" y="90"/>
                  </a:cubicBezTo>
                  <a:cubicBezTo>
                    <a:pt x="46" y="90"/>
                    <a:pt x="46" y="91"/>
                    <a:pt x="46" y="92"/>
                  </a:cubicBezTo>
                  <a:cubicBezTo>
                    <a:pt x="46" y="92"/>
                    <a:pt x="47" y="91"/>
                    <a:pt x="47" y="91"/>
                  </a:cubicBezTo>
                  <a:cubicBezTo>
                    <a:pt x="49" y="90"/>
                    <a:pt x="50" y="88"/>
                    <a:pt x="51" y="87"/>
                  </a:cubicBezTo>
                  <a:cubicBezTo>
                    <a:pt x="53" y="84"/>
                    <a:pt x="55" y="82"/>
                    <a:pt x="57" y="80"/>
                  </a:cubicBezTo>
                  <a:cubicBezTo>
                    <a:pt x="58" y="79"/>
                    <a:pt x="58" y="78"/>
                    <a:pt x="59" y="77"/>
                  </a:cubicBezTo>
                  <a:cubicBezTo>
                    <a:pt x="60" y="77"/>
                    <a:pt x="62" y="77"/>
                    <a:pt x="62" y="79"/>
                  </a:cubicBezTo>
                  <a:cubicBezTo>
                    <a:pt x="62" y="79"/>
                    <a:pt x="62" y="80"/>
                    <a:pt x="62" y="81"/>
                  </a:cubicBezTo>
                  <a:cubicBezTo>
                    <a:pt x="62" y="83"/>
                    <a:pt x="61" y="85"/>
                    <a:pt x="61" y="87"/>
                  </a:cubicBezTo>
                  <a:cubicBezTo>
                    <a:pt x="60" y="91"/>
                    <a:pt x="59" y="95"/>
                    <a:pt x="58" y="98"/>
                  </a:cubicBezTo>
                  <a:cubicBezTo>
                    <a:pt x="58" y="99"/>
                    <a:pt x="58" y="100"/>
                    <a:pt x="58" y="100"/>
                  </a:cubicBezTo>
                  <a:cubicBezTo>
                    <a:pt x="58" y="100"/>
                    <a:pt x="59" y="100"/>
                    <a:pt x="59" y="100"/>
                  </a:cubicBezTo>
                  <a:cubicBezTo>
                    <a:pt x="60" y="99"/>
                    <a:pt x="62" y="99"/>
                    <a:pt x="63" y="98"/>
                  </a:cubicBezTo>
                  <a:cubicBezTo>
                    <a:pt x="63" y="98"/>
                    <a:pt x="64" y="98"/>
                    <a:pt x="65" y="97"/>
                  </a:cubicBezTo>
                  <a:cubicBezTo>
                    <a:pt x="67" y="96"/>
                    <a:pt x="69" y="97"/>
                    <a:pt x="70" y="99"/>
                  </a:cubicBezTo>
                  <a:cubicBezTo>
                    <a:pt x="70" y="99"/>
                    <a:pt x="70" y="100"/>
                    <a:pt x="70" y="100"/>
                  </a:cubicBezTo>
                  <a:cubicBezTo>
                    <a:pt x="71" y="102"/>
                    <a:pt x="72" y="105"/>
                    <a:pt x="73" y="108"/>
                  </a:cubicBezTo>
                  <a:cubicBezTo>
                    <a:pt x="73" y="109"/>
                    <a:pt x="72" y="110"/>
                    <a:pt x="72" y="110"/>
                  </a:cubicBezTo>
                  <a:cubicBezTo>
                    <a:pt x="70" y="111"/>
                    <a:pt x="69" y="110"/>
                    <a:pt x="68" y="109"/>
                  </a:cubicBezTo>
                  <a:cubicBezTo>
                    <a:pt x="68" y="107"/>
                    <a:pt x="68" y="105"/>
                    <a:pt x="67" y="103"/>
                  </a:cubicBezTo>
                  <a:cubicBezTo>
                    <a:pt x="67" y="102"/>
                    <a:pt x="67" y="101"/>
                    <a:pt x="66" y="100"/>
                  </a:cubicBezTo>
                  <a:cubicBezTo>
                    <a:pt x="66" y="100"/>
                    <a:pt x="65" y="101"/>
                    <a:pt x="64" y="101"/>
                  </a:cubicBezTo>
                  <a:cubicBezTo>
                    <a:pt x="62" y="101"/>
                    <a:pt x="61" y="102"/>
                    <a:pt x="59" y="102"/>
                  </a:cubicBezTo>
                  <a:cubicBezTo>
                    <a:pt x="57" y="103"/>
                    <a:pt x="56" y="102"/>
                    <a:pt x="56" y="99"/>
                  </a:cubicBezTo>
                  <a:cubicBezTo>
                    <a:pt x="56" y="99"/>
                    <a:pt x="56" y="98"/>
                    <a:pt x="56" y="98"/>
                  </a:cubicBezTo>
                  <a:cubicBezTo>
                    <a:pt x="57" y="95"/>
                    <a:pt x="57" y="92"/>
                    <a:pt x="58" y="89"/>
                  </a:cubicBezTo>
                  <a:cubicBezTo>
                    <a:pt x="59" y="87"/>
                    <a:pt x="59" y="84"/>
                    <a:pt x="60" y="82"/>
                  </a:cubicBezTo>
                  <a:cubicBezTo>
                    <a:pt x="60" y="81"/>
                    <a:pt x="60" y="81"/>
                    <a:pt x="60" y="80"/>
                  </a:cubicBezTo>
                  <a:cubicBezTo>
                    <a:pt x="59" y="80"/>
                    <a:pt x="59" y="81"/>
                    <a:pt x="58" y="81"/>
                  </a:cubicBezTo>
                  <a:cubicBezTo>
                    <a:pt x="57" y="84"/>
                    <a:pt x="55" y="86"/>
                    <a:pt x="53" y="88"/>
                  </a:cubicBezTo>
                  <a:cubicBezTo>
                    <a:pt x="51" y="90"/>
                    <a:pt x="50" y="91"/>
                    <a:pt x="48" y="93"/>
                  </a:cubicBezTo>
                  <a:cubicBezTo>
                    <a:pt x="48" y="94"/>
                    <a:pt x="47" y="94"/>
                    <a:pt x="46" y="94"/>
                  </a:cubicBezTo>
                  <a:cubicBezTo>
                    <a:pt x="45" y="95"/>
                    <a:pt x="44" y="94"/>
                    <a:pt x="44" y="93"/>
                  </a:cubicBezTo>
                  <a:cubicBezTo>
                    <a:pt x="44" y="92"/>
                    <a:pt x="44" y="91"/>
                    <a:pt x="44" y="91"/>
                  </a:cubicBezTo>
                  <a:cubicBezTo>
                    <a:pt x="44" y="88"/>
                    <a:pt x="45" y="86"/>
                    <a:pt x="45" y="84"/>
                  </a:cubicBezTo>
                  <a:cubicBezTo>
                    <a:pt x="47" y="78"/>
                    <a:pt x="48" y="73"/>
                    <a:pt x="49" y="67"/>
                  </a:cubicBezTo>
                  <a:cubicBezTo>
                    <a:pt x="49" y="66"/>
                    <a:pt x="49" y="66"/>
                    <a:pt x="50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8" y="66"/>
                    <a:pt x="48" y="67"/>
                  </a:cubicBezTo>
                  <a:cubicBezTo>
                    <a:pt x="45" y="70"/>
                    <a:pt x="43" y="73"/>
                    <a:pt x="40" y="76"/>
                  </a:cubicBezTo>
                  <a:cubicBezTo>
                    <a:pt x="38" y="78"/>
                    <a:pt x="36" y="80"/>
                    <a:pt x="34" y="82"/>
                  </a:cubicBezTo>
                  <a:cubicBezTo>
                    <a:pt x="33" y="83"/>
                    <a:pt x="32" y="84"/>
                    <a:pt x="31" y="85"/>
                  </a:cubicBezTo>
                  <a:close/>
                  <a:moveTo>
                    <a:pt x="48" y="231"/>
                  </a:moveTo>
                  <a:cubicBezTo>
                    <a:pt x="48" y="231"/>
                    <a:pt x="49" y="231"/>
                    <a:pt x="49" y="230"/>
                  </a:cubicBezTo>
                  <a:cubicBezTo>
                    <a:pt x="52" y="227"/>
                    <a:pt x="55" y="223"/>
                    <a:pt x="58" y="220"/>
                  </a:cubicBezTo>
                  <a:cubicBezTo>
                    <a:pt x="59" y="219"/>
                    <a:pt x="59" y="219"/>
                    <a:pt x="60" y="218"/>
                  </a:cubicBezTo>
                  <a:cubicBezTo>
                    <a:pt x="60" y="218"/>
                    <a:pt x="61" y="218"/>
                    <a:pt x="61" y="218"/>
                  </a:cubicBezTo>
                  <a:cubicBezTo>
                    <a:pt x="62" y="218"/>
                    <a:pt x="62" y="219"/>
                    <a:pt x="62" y="219"/>
                  </a:cubicBezTo>
                  <a:cubicBezTo>
                    <a:pt x="62" y="220"/>
                    <a:pt x="62" y="220"/>
                    <a:pt x="61" y="220"/>
                  </a:cubicBezTo>
                  <a:cubicBezTo>
                    <a:pt x="61" y="221"/>
                    <a:pt x="61" y="221"/>
                    <a:pt x="61" y="222"/>
                  </a:cubicBezTo>
                  <a:cubicBezTo>
                    <a:pt x="59" y="226"/>
                    <a:pt x="57" y="230"/>
                    <a:pt x="55" y="235"/>
                  </a:cubicBezTo>
                  <a:cubicBezTo>
                    <a:pt x="55" y="235"/>
                    <a:pt x="55" y="235"/>
                    <a:pt x="55" y="236"/>
                  </a:cubicBezTo>
                  <a:cubicBezTo>
                    <a:pt x="55" y="236"/>
                    <a:pt x="55" y="236"/>
                    <a:pt x="56" y="237"/>
                  </a:cubicBezTo>
                  <a:cubicBezTo>
                    <a:pt x="57" y="236"/>
                    <a:pt x="57" y="235"/>
                    <a:pt x="58" y="235"/>
                  </a:cubicBezTo>
                  <a:cubicBezTo>
                    <a:pt x="62" y="231"/>
                    <a:pt x="66" y="227"/>
                    <a:pt x="70" y="223"/>
                  </a:cubicBezTo>
                  <a:cubicBezTo>
                    <a:pt x="72" y="220"/>
                    <a:pt x="74" y="218"/>
                    <a:pt x="77" y="216"/>
                  </a:cubicBezTo>
                  <a:cubicBezTo>
                    <a:pt x="77" y="215"/>
                    <a:pt x="77" y="215"/>
                    <a:pt x="78" y="214"/>
                  </a:cubicBezTo>
                  <a:cubicBezTo>
                    <a:pt x="79" y="214"/>
                    <a:pt x="79" y="214"/>
                    <a:pt x="80" y="214"/>
                  </a:cubicBezTo>
                  <a:cubicBezTo>
                    <a:pt x="80" y="215"/>
                    <a:pt x="80" y="215"/>
                    <a:pt x="80" y="216"/>
                  </a:cubicBezTo>
                  <a:cubicBezTo>
                    <a:pt x="80" y="216"/>
                    <a:pt x="80" y="217"/>
                    <a:pt x="80" y="217"/>
                  </a:cubicBezTo>
                  <a:cubicBezTo>
                    <a:pt x="79" y="218"/>
                    <a:pt x="79" y="218"/>
                    <a:pt x="79" y="219"/>
                  </a:cubicBezTo>
                  <a:cubicBezTo>
                    <a:pt x="77" y="223"/>
                    <a:pt x="74" y="227"/>
                    <a:pt x="72" y="231"/>
                  </a:cubicBezTo>
                  <a:cubicBezTo>
                    <a:pt x="71" y="234"/>
                    <a:pt x="70" y="236"/>
                    <a:pt x="69" y="238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8"/>
                    <a:pt x="71" y="238"/>
                    <a:pt x="72" y="237"/>
                  </a:cubicBezTo>
                  <a:cubicBezTo>
                    <a:pt x="75" y="234"/>
                    <a:pt x="78" y="230"/>
                    <a:pt x="82" y="227"/>
                  </a:cubicBezTo>
                  <a:cubicBezTo>
                    <a:pt x="84" y="225"/>
                    <a:pt x="87" y="223"/>
                    <a:pt x="89" y="220"/>
                  </a:cubicBezTo>
                  <a:cubicBezTo>
                    <a:pt x="90" y="220"/>
                    <a:pt x="91" y="219"/>
                    <a:pt x="91" y="219"/>
                  </a:cubicBezTo>
                  <a:cubicBezTo>
                    <a:pt x="92" y="218"/>
                    <a:pt x="93" y="218"/>
                    <a:pt x="93" y="219"/>
                  </a:cubicBezTo>
                  <a:cubicBezTo>
                    <a:pt x="94" y="219"/>
                    <a:pt x="94" y="220"/>
                    <a:pt x="94" y="221"/>
                  </a:cubicBezTo>
                  <a:cubicBezTo>
                    <a:pt x="94" y="222"/>
                    <a:pt x="94" y="222"/>
                    <a:pt x="93" y="223"/>
                  </a:cubicBezTo>
                  <a:cubicBezTo>
                    <a:pt x="93" y="225"/>
                    <a:pt x="92" y="227"/>
                    <a:pt x="91" y="229"/>
                  </a:cubicBezTo>
                  <a:cubicBezTo>
                    <a:pt x="90" y="232"/>
                    <a:pt x="88" y="235"/>
                    <a:pt x="87" y="238"/>
                  </a:cubicBezTo>
                  <a:cubicBezTo>
                    <a:pt x="87" y="239"/>
                    <a:pt x="87" y="239"/>
                    <a:pt x="86" y="240"/>
                  </a:cubicBezTo>
                  <a:cubicBezTo>
                    <a:pt x="86" y="240"/>
                    <a:pt x="86" y="240"/>
                    <a:pt x="87" y="240"/>
                  </a:cubicBezTo>
                  <a:cubicBezTo>
                    <a:pt x="87" y="240"/>
                    <a:pt x="87" y="239"/>
                    <a:pt x="88" y="239"/>
                  </a:cubicBezTo>
                  <a:cubicBezTo>
                    <a:pt x="89" y="238"/>
                    <a:pt x="91" y="236"/>
                    <a:pt x="93" y="235"/>
                  </a:cubicBezTo>
                  <a:cubicBezTo>
                    <a:pt x="95" y="233"/>
                    <a:pt x="98" y="230"/>
                    <a:pt x="100" y="228"/>
                  </a:cubicBezTo>
                  <a:cubicBezTo>
                    <a:pt x="104" y="225"/>
                    <a:pt x="107" y="222"/>
                    <a:pt x="111" y="219"/>
                  </a:cubicBezTo>
                  <a:cubicBezTo>
                    <a:pt x="112" y="218"/>
                    <a:pt x="113" y="218"/>
                    <a:pt x="113" y="217"/>
                  </a:cubicBezTo>
                  <a:cubicBezTo>
                    <a:pt x="114" y="217"/>
                    <a:pt x="114" y="217"/>
                    <a:pt x="115" y="217"/>
                  </a:cubicBezTo>
                  <a:cubicBezTo>
                    <a:pt x="115" y="218"/>
                    <a:pt x="115" y="218"/>
                    <a:pt x="115" y="219"/>
                  </a:cubicBezTo>
                  <a:cubicBezTo>
                    <a:pt x="115" y="219"/>
                    <a:pt x="115" y="220"/>
                    <a:pt x="115" y="220"/>
                  </a:cubicBezTo>
                  <a:cubicBezTo>
                    <a:pt x="114" y="221"/>
                    <a:pt x="114" y="222"/>
                    <a:pt x="113" y="223"/>
                  </a:cubicBezTo>
                  <a:cubicBezTo>
                    <a:pt x="111" y="226"/>
                    <a:pt x="109" y="230"/>
                    <a:pt x="107" y="234"/>
                  </a:cubicBezTo>
                  <a:cubicBezTo>
                    <a:pt x="106" y="236"/>
                    <a:pt x="105" y="237"/>
                    <a:pt x="104" y="239"/>
                  </a:cubicBezTo>
                  <a:cubicBezTo>
                    <a:pt x="104" y="240"/>
                    <a:pt x="103" y="240"/>
                    <a:pt x="103" y="240"/>
                  </a:cubicBezTo>
                  <a:cubicBezTo>
                    <a:pt x="105" y="239"/>
                    <a:pt x="106" y="239"/>
                    <a:pt x="107" y="238"/>
                  </a:cubicBezTo>
                  <a:cubicBezTo>
                    <a:pt x="110" y="235"/>
                    <a:pt x="114" y="232"/>
                    <a:pt x="118" y="229"/>
                  </a:cubicBezTo>
                  <a:cubicBezTo>
                    <a:pt x="119" y="228"/>
                    <a:pt x="120" y="228"/>
                    <a:pt x="121" y="227"/>
                  </a:cubicBezTo>
                  <a:cubicBezTo>
                    <a:pt x="122" y="227"/>
                    <a:pt x="124" y="228"/>
                    <a:pt x="124" y="230"/>
                  </a:cubicBezTo>
                  <a:cubicBezTo>
                    <a:pt x="124" y="230"/>
                    <a:pt x="124" y="231"/>
                    <a:pt x="124" y="232"/>
                  </a:cubicBezTo>
                  <a:cubicBezTo>
                    <a:pt x="123" y="235"/>
                    <a:pt x="123" y="238"/>
                    <a:pt x="122" y="242"/>
                  </a:cubicBezTo>
                  <a:cubicBezTo>
                    <a:pt x="122" y="243"/>
                    <a:pt x="121" y="244"/>
                    <a:pt x="120" y="244"/>
                  </a:cubicBezTo>
                  <a:cubicBezTo>
                    <a:pt x="119" y="243"/>
                    <a:pt x="118" y="242"/>
                    <a:pt x="118" y="241"/>
                  </a:cubicBezTo>
                  <a:cubicBezTo>
                    <a:pt x="118" y="241"/>
                    <a:pt x="118" y="241"/>
                    <a:pt x="118" y="240"/>
                  </a:cubicBezTo>
                  <a:cubicBezTo>
                    <a:pt x="119" y="237"/>
                    <a:pt x="120" y="235"/>
                    <a:pt x="120" y="232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0" y="231"/>
                    <a:pt x="120" y="231"/>
                    <a:pt x="119" y="231"/>
                  </a:cubicBezTo>
                  <a:cubicBezTo>
                    <a:pt x="116" y="233"/>
                    <a:pt x="114" y="235"/>
                    <a:pt x="112" y="237"/>
                  </a:cubicBezTo>
                  <a:cubicBezTo>
                    <a:pt x="109" y="239"/>
                    <a:pt x="107" y="240"/>
                    <a:pt x="105" y="242"/>
                  </a:cubicBezTo>
                  <a:cubicBezTo>
                    <a:pt x="104" y="243"/>
                    <a:pt x="103" y="243"/>
                    <a:pt x="102" y="243"/>
                  </a:cubicBezTo>
                  <a:cubicBezTo>
                    <a:pt x="101" y="244"/>
                    <a:pt x="100" y="243"/>
                    <a:pt x="101" y="242"/>
                  </a:cubicBezTo>
                  <a:cubicBezTo>
                    <a:pt x="101" y="241"/>
                    <a:pt x="101" y="240"/>
                    <a:pt x="101" y="240"/>
                  </a:cubicBezTo>
                  <a:cubicBezTo>
                    <a:pt x="102" y="238"/>
                    <a:pt x="103" y="236"/>
                    <a:pt x="104" y="234"/>
                  </a:cubicBezTo>
                  <a:cubicBezTo>
                    <a:pt x="106" y="230"/>
                    <a:pt x="108" y="226"/>
                    <a:pt x="110" y="223"/>
                  </a:cubicBezTo>
                  <a:cubicBezTo>
                    <a:pt x="111" y="223"/>
                    <a:pt x="111" y="222"/>
                    <a:pt x="111" y="222"/>
                  </a:cubicBezTo>
                  <a:cubicBezTo>
                    <a:pt x="110" y="222"/>
                    <a:pt x="110" y="222"/>
                    <a:pt x="110" y="223"/>
                  </a:cubicBezTo>
                  <a:cubicBezTo>
                    <a:pt x="104" y="227"/>
                    <a:pt x="99" y="232"/>
                    <a:pt x="94" y="237"/>
                  </a:cubicBezTo>
                  <a:cubicBezTo>
                    <a:pt x="92" y="238"/>
                    <a:pt x="90" y="240"/>
                    <a:pt x="88" y="242"/>
                  </a:cubicBezTo>
                  <a:cubicBezTo>
                    <a:pt x="88" y="242"/>
                    <a:pt x="87" y="242"/>
                    <a:pt x="86" y="243"/>
                  </a:cubicBezTo>
                  <a:cubicBezTo>
                    <a:pt x="85" y="243"/>
                    <a:pt x="84" y="242"/>
                    <a:pt x="84" y="241"/>
                  </a:cubicBezTo>
                  <a:cubicBezTo>
                    <a:pt x="84" y="240"/>
                    <a:pt x="84" y="239"/>
                    <a:pt x="85" y="238"/>
                  </a:cubicBezTo>
                  <a:cubicBezTo>
                    <a:pt x="86" y="236"/>
                    <a:pt x="87" y="233"/>
                    <a:pt x="88" y="231"/>
                  </a:cubicBezTo>
                  <a:cubicBezTo>
                    <a:pt x="89" y="228"/>
                    <a:pt x="90" y="225"/>
                    <a:pt x="91" y="223"/>
                  </a:cubicBezTo>
                  <a:cubicBezTo>
                    <a:pt x="91" y="222"/>
                    <a:pt x="92" y="222"/>
                    <a:pt x="92" y="221"/>
                  </a:cubicBezTo>
                  <a:cubicBezTo>
                    <a:pt x="92" y="221"/>
                    <a:pt x="91" y="221"/>
                    <a:pt x="91" y="221"/>
                  </a:cubicBezTo>
                  <a:cubicBezTo>
                    <a:pt x="90" y="222"/>
                    <a:pt x="89" y="223"/>
                    <a:pt x="89" y="224"/>
                  </a:cubicBezTo>
                  <a:cubicBezTo>
                    <a:pt x="84" y="228"/>
                    <a:pt x="79" y="232"/>
                    <a:pt x="75" y="237"/>
                  </a:cubicBezTo>
                  <a:cubicBezTo>
                    <a:pt x="73" y="238"/>
                    <a:pt x="71" y="240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75" y="245"/>
                    <a:pt x="82" y="246"/>
                    <a:pt x="88" y="247"/>
                  </a:cubicBezTo>
                  <a:cubicBezTo>
                    <a:pt x="91" y="247"/>
                    <a:pt x="95" y="247"/>
                    <a:pt x="98" y="248"/>
                  </a:cubicBezTo>
                  <a:cubicBezTo>
                    <a:pt x="105" y="248"/>
                    <a:pt x="111" y="249"/>
                    <a:pt x="118" y="249"/>
                  </a:cubicBezTo>
                  <a:cubicBezTo>
                    <a:pt x="127" y="249"/>
                    <a:pt x="136" y="249"/>
                    <a:pt x="144" y="249"/>
                  </a:cubicBezTo>
                  <a:cubicBezTo>
                    <a:pt x="150" y="249"/>
                    <a:pt x="156" y="250"/>
                    <a:pt x="162" y="250"/>
                  </a:cubicBezTo>
                  <a:cubicBezTo>
                    <a:pt x="163" y="250"/>
                    <a:pt x="163" y="250"/>
                    <a:pt x="164" y="250"/>
                  </a:cubicBezTo>
                  <a:cubicBezTo>
                    <a:pt x="168" y="249"/>
                    <a:pt x="171" y="249"/>
                    <a:pt x="175" y="248"/>
                  </a:cubicBezTo>
                  <a:cubicBezTo>
                    <a:pt x="181" y="247"/>
                    <a:pt x="187" y="246"/>
                    <a:pt x="193" y="245"/>
                  </a:cubicBezTo>
                  <a:cubicBezTo>
                    <a:pt x="195" y="245"/>
                    <a:pt x="196" y="245"/>
                    <a:pt x="198" y="244"/>
                  </a:cubicBezTo>
                  <a:cubicBezTo>
                    <a:pt x="198" y="243"/>
                    <a:pt x="199" y="242"/>
                    <a:pt x="199" y="241"/>
                  </a:cubicBezTo>
                  <a:cubicBezTo>
                    <a:pt x="201" y="238"/>
                    <a:pt x="203" y="235"/>
                    <a:pt x="205" y="232"/>
                  </a:cubicBezTo>
                  <a:cubicBezTo>
                    <a:pt x="207" y="230"/>
                    <a:pt x="208" y="227"/>
                    <a:pt x="210" y="224"/>
                  </a:cubicBezTo>
                  <a:cubicBezTo>
                    <a:pt x="210" y="224"/>
                    <a:pt x="210" y="224"/>
                    <a:pt x="210" y="223"/>
                  </a:cubicBezTo>
                  <a:cubicBezTo>
                    <a:pt x="210" y="223"/>
                    <a:pt x="210" y="224"/>
                    <a:pt x="209" y="224"/>
                  </a:cubicBezTo>
                  <a:cubicBezTo>
                    <a:pt x="204" y="227"/>
                    <a:pt x="200" y="230"/>
                    <a:pt x="195" y="234"/>
                  </a:cubicBezTo>
                  <a:cubicBezTo>
                    <a:pt x="192" y="237"/>
                    <a:pt x="188" y="240"/>
                    <a:pt x="185" y="243"/>
                  </a:cubicBezTo>
                  <a:cubicBezTo>
                    <a:pt x="184" y="243"/>
                    <a:pt x="183" y="244"/>
                    <a:pt x="183" y="244"/>
                  </a:cubicBezTo>
                  <a:cubicBezTo>
                    <a:pt x="182" y="245"/>
                    <a:pt x="182" y="245"/>
                    <a:pt x="181" y="244"/>
                  </a:cubicBezTo>
                  <a:cubicBezTo>
                    <a:pt x="181" y="244"/>
                    <a:pt x="181" y="243"/>
                    <a:pt x="181" y="243"/>
                  </a:cubicBezTo>
                  <a:cubicBezTo>
                    <a:pt x="181" y="242"/>
                    <a:pt x="182" y="242"/>
                    <a:pt x="182" y="241"/>
                  </a:cubicBezTo>
                  <a:cubicBezTo>
                    <a:pt x="184" y="239"/>
                    <a:pt x="186" y="236"/>
                    <a:pt x="188" y="234"/>
                  </a:cubicBezTo>
                  <a:cubicBezTo>
                    <a:pt x="193" y="228"/>
                    <a:pt x="198" y="221"/>
                    <a:pt x="203" y="215"/>
                  </a:cubicBezTo>
                  <a:cubicBezTo>
                    <a:pt x="204" y="214"/>
                    <a:pt x="204" y="214"/>
                    <a:pt x="204" y="213"/>
                  </a:cubicBezTo>
                  <a:cubicBezTo>
                    <a:pt x="204" y="213"/>
                    <a:pt x="204" y="214"/>
                    <a:pt x="203" y="214"/>
                  </a:cubicBezTo>
                  <a:cubicBezTo>
                    <a:pt x="200" y="216"/>
                    <a:pt x="196" y="219"/>
                    <a:pt x="193" y="222"/>
                  </a:cubicBezTo>
                  <a:cubicBezTo>
                    <a:pt x="188" y="226"/>
                    <a:pt x="183" y="231"/>
                    <a:pt x="178" y="235"/>
                  </a:cubicBezTo>
                  <a:cubicBezTo>
                    <a:pt x="177" y="237"/>
                    <a:pt x="175" y="238"/>
                    <a:pt x="174" y="239"/>
                  </a:cubicBezTo>
                  <a:cubicBezTo>
                    <a:pt x="174" y="239"/>
                    <a:pt x="173" y="240"/>
                    <a:pt x="173" y="240"/>
                  </a:cubicBezTo>
                  <a:cubicBezTo>
                    <a:pt x="172" y="240"/>
                    <a:pt x="171" y="239"/>
                    <a:pt x="171" y="238"/>
                  </a:cubicBezTo>
                  <a:cubicBezTo>
                    <a:pt x="171" y="238"/>
                    <a:pt x="172" y="237"/>
                    <a:pt x="172" y="237"/>
                  </a:cubicBezTo>
                  <a:cubicBezTo>
                    <a:pt x="172" y="236"/>
                    <a:pt x="173" y="236"/>
                    <a:pt x="173" y="235"/>
                  </a:cubicBezTo>
                  <a:cubicBezTo>
                    <a:pt x="177" y="230"/>
                    <a:pt x="181" y="225"/>
                    <a:pt x="184" y="221"/>
                  </a:cubicBezTo>
                  <a:cubicBezTo>
                    <a:pt x="190" y="214"/>
                    <a:pt x="195" y="207"/>
                    <a:pt x="200" y="200"/>
                  </a:cubicBezTo>
                  <a:cubicBezTo>
                    <a:pt x="201" y="199"/>
                    <a:pt x="201" y="199"/>
                    <a:pt x="201" y="198"/>
                  </a:cubicBezTo>
                  <a:cubicBezTo>
                    <a:pt x="201" y="198"/>
                    <a:pt x="200" y="199"/>
                    <a:pt x="200" y="199"/>
                  </a:cubicBezTo>
                  <a:cubicBezTo>
                    <a:pt x="198" y="201"/>
                    <a:pt x="195" y="203"/>
                    <a:pt x="193" y="205"/>
                  </a:cubicBezTo>
                  <a:cubicBezTo>
                    <a:pt x="187" y="210"/>
                    <a:pt x="182" y="215"/>
                    <a:pt x="176" y="221"/>
                  </a:cubicBezTo>
                  <a:cubicBezTo>
                    <a:pt x="174" y="222"/>
                    <a:pt x="173" y="223"/>
                    <a:pt x="172" y="225"/>
                  </a:cubicBezTo>
                  <a:cubicBezTo>
                    <a:pt x="171" y="225"/>
                    <a:pt x="171" y="225"/>
                    <a:pt x="170" y="225"/>
                  </a:cubicBezTo>
                  <a:cubicBezTo>
                    <a:pt x="169" y="226"/>
                    <a:pt x="168" y="225"/>
                    <a:pt x="168" y="224"/>
                  </a:cubicBezTo>
                  <a:cubicBezTo>
                    <a:pt x="168" y="223"/>
                    <a:pt x="169" y="223"/>
                    <a:pt x="169" y="222"/>
                  </a:cubicBezTo>
                  <a:cubicBezTo>
                    <a:pt x="171" y="218"/>
                    <a:pt x="173" y="215"/>
                    <a:pt x="176" y="211"/>
                  </a:cubicBezTo>
                  <a:cubicBezTo>
                    <a:pt x="181" y="203"/>
                    <a:pt x="187" y="195"/>
                    <a:pt x="194" y="187"/>
                  </a:cubicBezTo>
                  <a:cubicBezTo>
                    <a:pt x="196" y="185"/>
                    <a:pt x="197" y="182"/>
                    <a:pt x="199" y="180"/>
                  </a:cubicBezTo>
                  <a:cubicBezTo>
                    <a:pt x="199" y="179"/>
                    <a:pt x="199" y="179"/>
                    <a:pt x="200" y="178"/>
                  </a:cubicBezTo>
                  <a:cubicBezTo>
                    <a:pt x="200" y="177"/>
                    <a:pt x="200" y="177"/>
                    <a:pt x="201" y="177"/>
                  </a:cubicBezTo>
                  <a:cubicBezTo>
                    <a:pt x="202" y="177"/>
                    <a:pt x="202" y="177"/>
                    <a:pt x="203" y="177"/>
                  </a:cubicBezTo>
                  <a:cubicBezTo>
                    <a:pt x="199" y="170"/>
                    <a:pt x="195" y="163"/>
                    <a:pt x="189" y="158"/>
                  </a:cubicBezTo>
                  <a:cubicBezTo>
                    <a:pt x="188" y="159"/>
                    <a:pt x="186" y="160"/>
                    <a:pt x="184" y="161"/>
                  </a:cubicBezTo>
                  <a:cubicBezTo>
                    <a:pt x="182" y="162"/>
                    <a:pt x="180" y="164"/>
                    <a:pt x="178" y="165"/>
                  </a:cubicBezTo>
                  <a:cubicBezTo>
                    <a:pt x="173" y="169"/>
                    <a:pt x="168" y="171"/>
                    <a:pt x="162" y="173"/>
                  </a:cubicBezTo>
                  <a:cubicBezTo>
                    <a:pt x="156" y="175"/>
                    <a:pt x="150" y="176"/>
                    <a:pt x="144" y="175"/>
                  </a:cubicBezTo>
                  <a:cubicBezTo>
                    <a:pt x="142" y="175"/>
                    <a:pt x="141" y="174"/>
                    <a:pt x="139" y="174"/>
                  </a:cubicBezTo>
                  <a:cubicBezTo>
                    <a:pt x="137" y="174"/>
                    <a:pt x="135" y="174"/>
                    <a:pt x="133" y="174"/>
                  </a:cubicBezTo>
                  <a:cubicBezTo>
                    <a:pt x="130" y="174"/>
                    <a:pt x="128" y="174"/>
                    <a:pt x="125" y="174"/>
                  </a:cubicBezTo>
                  <a:cubicBezTo>
                    <a:pt x="123" y="174"/>
                    <a:pt x="122" y="173"/>
                    <a:pt x="121" y="173"/>
                  </a:cubicBezTo>
                  <a:cubicBezTo>
                    <a:pt x="120" y="174"/>
                    <a:pt x="120" y="175"/>
                    <a:pt x="120" y="176"/>
                  </a:cubicBezTo>
                  <a:cubicBezTo>
                    <a:pt x="119" y="178"/>
                    <a:pt x="118" y="179"/>
                    <a:pt x="118" y="180"/>
                  </a:cubicBezTo>
                  <a:cubicBezTo>
                    <a:pt x="117" y="183"/>
                    <a:pt x="116" y="185"/>
                    <a:pt x="115" y="187"/>
                  </a:cubicBezTo>
                  <a:cubicBezTo>
                    <a:pt x="114" y="187"/>
                    <a:pt x="114" y="187"/>
                    <a:pt x="114" y="188"/>
                  </a:cubicBezTo>
                  <a:cubicBezTo>
                    <a:pt x="115" y="188"/>
                    <a:pt x="115" y="187"/>
                    <a:pt x="116" y="187"/>
                  </a:cubicBezTo>
                  <a:cubicBezTo>
                    <a:pt x="117" y="186"/>
                    <a:pt x="118" y="185"/>
                    <a:pt x="120" y="184"/>
                  </a:cubicBezTo>
                  <a:cubicBezTo>
                    <a:pt x="124" y="181"/>
                    <a:pt x="127" y="178"/>
                    <a:pt x="131" y="176"/>
                  </a:cubicBezTo>
                  <a:cubicBezTo>
                    <a:pt x="132" y="175"/>
                    <a:pt x="133" y="175"/>
                    <a:pt x="134" y="175"/>
                  </a:cubicBezTo>
                  <a:cubicBezTo>
                    <a:pt x="136" y="174"/>
                    <a:pt x="137" y="175"/>
                    <a:pt x="136" y="177"/>
                  </a:cubicBezTo>
                  <a:cubicBezTo>
                    <a:pt x="136" y="178"/>
                    <a:pt x="136" y="179"/>
                    <a:pt x="135" y="180"/>
                  </a:cubicBezTo>
                  <a:cubicBezTo>
                    <a:pt x="134" y="183"/>
                    <a:pt x="132" y="187"/>
                    <a:pt x="130" y="191"/>
                  </a:cubicBezTo>
                  <a:cubicBezTo>
                    <a:pt x="130" y="191"/>
                    <a:pt x="130" y="192"/>
                    <a:pt x="129" y="192"/>
                  </a:cubicBezTo>
                  <a:cubicBezTo>
                    <a:pt x="130" y="192"/>
                    <a:pt x="130" y="192"/>
                    <a:pt x="131" y="191"/>
                  </a:cubicBezTo>
                  <a:cubicBezTo>
                    <a:pt x="132" y="191"/>
                    <a:pt x="133" y="190"/>
                    <a:pt x="135" y="189"/>
                  </a:cubicBezTo>
                  <a:cubicBezTo>
                    <a:pt x="139" y="186"/>
                    <a:pt x="143" y="183"/>
                    <a:pt x="147" y="180"/>
                  </a:cubicBezTo>
                  <a:cubicBezTo>
                    <a:pt x="148" y="180"/>
                    <a:pt x="149" y="179"/>
                    <a:pt x="150" y="179"/>
                  </a:cubicBezTo>
                  <a:cubicBezTo>
                    <a:pt x="153" y="178"/>
                    <a:pt x="154" y="180"/>
                    <a:pt x="154" y="182"/>
                  </a:cubicBezTo>
                  <a:cubicBezTo>
                    <a:pt x="154" y="183"/>
                    <a:pt x="154" y="185"/>
                    <a:pt x="153" y="186"/>
                  </a:cubicBezTo>
                  <a:cubicBezTo>
                    <a:pt x="152" y="188"/>
                    <a:pt x="151" y="191"/>
                    <a:pt x="150" y="193"/>
                  </a:cubicBezTo>
                  <a:cubicBezTo>
                    <a:pt x="150" y="194"/>
                    <a:pt x="149" y="195"/>
                    <a:pt x="149" y="195"/>
                  </a:cubicBezTo>
                  <a:cubicBezTo>
                    <a:pt x="148" y="196"/>
                    <a:pt x="147" y="197"/>
                    <a:pt x="146" y="196"/>
                  </a:cubicBezTo>
                  <a:cubicBezTo>
                    <a:pt x="145" y="195"/>
                    <a:pt x="145" y="194"/>
                    <a:pt x="145" y="193"/>
                  </a:cubicBezTo>
                  <a:cubicBezTo>
                    <a:pt x="145" y="193"/>
                    <a:pt x="146" y="192"/>
                    <a:pt x="146" y="192"/>
                  </a:cubicBezTo>
                  <a:cubicBezTo>
                    <a:pt x="147" y="189"/>
                    <a:pt x="149" y="186"/>
                    <a:pt x="150" y="183"/>
                  </a:cubicBezTo>
                  <a:cubicBezTo>
                    <a:pt x="150" y="183"/>
                    <a:pt x="150" y="182"/>
                    <a:pt x="151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49" y="182"/>
                    <a:pt x="148" y="183"/>
                    <a:pt x="147" y="183"/>
                  </a:cubicBezTo>
                  <a:cubicBezTo>
                    <a:pt x="143" y="186"/>
                    <a:pt x="139" y="188"/>
                    <a:pt x="135" y="191"/>
                  </a:cubicBezTo>
                  <a:cubicBezTo>
                    <a:pt x="133" y="192"/>
                    <a:pt x="132" y="193"/>
                    <a:pt x="130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27" y="196"/>
                    <a:pt x="127" y="195"/>
                    <a:pt x="127" y="194"/>
                  </a:cubicBezTo>
                  <a:cubicBezTo>
                    <a:pt x="127" y="193"/>
                    <a:pt x="127" y="192"/>
                    <a:pt x="127" y="192"/>
                  </a:cubicBezTo>
                  <a:cubicBezTo>
                    <a:pt x="128" y="190"/>
                    <a:pt x="129" y="189"/>
                    <a:pt x="129" y="187"/>
                  </a:cubicBezTo>
                  <a:cubicBezTo>
                    <a:pt x="131" y="184"/>
                    <a:pt x="132" y="181"/>
                    <a:pt x="134" y="178"/>
                  </a:cubicBezTo>
                  <a:cubicBezTo>
                    <a:pt x="134" y="178"/>
                    <a:pt x="134" y="178"/>
                    <a:pt x="134" y="177"/>
                  </a:cubicBezTo>
                  <a:cubicBezTo>
                    <a:pt x="133" y="177"/>
                    <a:pt x="132" y="178"/>
                    <a:pt x="132" y="178"/>
                  </a:cubicBezTo>
                  <a:cubicBezTo>
                    <a:pt x="130" y="180"/>
                    <a:pt x="128" y="181"/>
                    <a:pt x="126" y="182"/>
                  </a:cubicBezTo>
                  <a:cubicBezTo>
                    <a:pt x="123" y="185"/>
                    <a:pt x="120" y="187"/>
                    <a:pt x="116" y="189"/>
                  </a:cubicBezTo>
                  <a:cubicBezTo>
                    <a:pt x="116" y="190"/>
                    <a:pt x="115" y="190"/>
                    <a:pt x="114" y="191"/>
                  </a:cubicBezTo>
                  <a:cubicBezTo>
                    <a:pt x="112" y="191"/>
                    <a:pt x="111" y="190"/>
                    <a:pt x="112" y="188"/>
                  </a:cubicBezTo>
                  <a:cubicBezTo>
                    <a:pt x="112" y="187"/>
                    <a:pt x="112" y="187"/>
                    <a:pt x="113" y="186"/>
                  </a:cubicBezTo>
                  <a:cubicBezTo>
                    <a:pt x="114" y="183"/>
                    <a:pt x="115" y="181"/>
                    <a:pt x="116" y="179"/>
                  </a:cubicBezTo>
                  <a:cubicBezTo>
                    <a:pt x="117" y="177"/>
                    <a:pt x="117" y="176"/>
                    <a:pt x="118" y="175"/>
                  </a:cubicBezTo>
                  <a:cubicBezTo>
                    <a:pt x="118" y="175"/>
                    <a:pt x="118" y="174"/>
                    <a:pt x="118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3" y="177"/>
                    <a:pt x="111" y="179"/>
                    <a:pt x="108" y="180"/>
                  </a:cubicBezTo>
                  <a:cubicBezTo>
                    <a:pt x="105" y="183"/>
                    <a:pt x="101" y="186"/>
                    <a:pt x="98" y="189"/>
                  </a:cubicBezTo>
                  <a:cubicBezTo>
                    <a:pt x="97" y="189"/>
                    <a:pt x="97" y="189"/>
                    <a:pt x="96" y="190"/>
                  </a:cubicBezTo>
                  <a:cubicBezTo>
                    <a:pt x="95" y="190"/>
                    <a:pt x="94" y="189"/>
                    <a:pt x="94" y="188"/>
                  </a:cubicBezTo>
                  <a:cubicBezTo>
                    <a:pt x="95" y="188"/>
                    <a:pt x="95" y="187"/>
                    <a:pt x="95" y="187"/>
                  </a:cubicBezTo>
                  <a:cubicBezTo>
                    <a:pt x="95" y="186"/>
                    <a:pt x="96" y="185"/>
                    <a:pt x="96" y="184"/>
                  </a:cubicBezTo>
                  <a:cubicBezTo>
                    <a:pt x="99" y="180"/>
                    <a:pt x="102" y="175"/>
                    <a:pt x="105" y="171"/>
                  </a:cubicBezTo>
                  <a:cubicBezTo>
                    <a:pt x="105" y="170"/>
                    <a:pt x="105" y="170"/>
                    <a:pt x="105" y="170"/>
                  </a:cubicBezTo>
                  <a:cubicBezTo>
                    <a:pt x="105" y="169"/>
                    <a:pt x="105" y="169"/>
                    <a:pt x="105" y="169"/>
                  </a:cubicBezTo>
                  <a:cubicBezTo>
                    <a:pt x="105" y="170"/>
                    <a:pt x="104" y="170"/>
                    <a:pt x="104" y="170"/>
                  </a:cubicBezTo>
                  <a:cubicBezTo>
                    <a:pt x="99" y="175"/>
                    <a:pt x="94" y="179"/>
                    <a:pt x="89" y="183"/>
                  </a:cubicBezTo>
                  <a:cubicBezTo>
                    <a:pt x="88" y="184"/>
                    <a:pt x="86" y="185"/>
                    <a:pt x="85" y="186"/>
                  </a:cubicBezTo>
                  <a:cubicBezTo>
                    <a:pt x="85" y="187"/>
                    <a:pt x="84" y="187"/>
                    <a:pt x="84" y="187"/>
                  </a:cubicBezTo>
                  <a:cubicBezTo>
                    <a:pt x="83" y="187"/>
                    <a:pt x="82" y="186"/>
                    <a:pt x="82" y="185"/>
                  </a:cubicBezTo>
                  <a:cubicBezTo>
                    <a:pt x="82" y="185"/>
                    <a:pt x="83" y="184"/>
                    <a:pt x="83" y="184"/>
                  </a:cubicBezTo>
                  <a:cubicBezTo>
                    <a:pt x="84" y="181"/>
                    <a:pt x="85" y="179"/>
                    <a:pt x="87" y="177"/>
                  </a:cubicBezTo>
                  <a:cubicBezTo>
                    <a:pt x="89" y="173"/>
                    <a:pt x="91" y="169"/>
                    <a:pt x="93" y="165"/>
                  </a:cubicBezTo>
                  <a:cubicBezTo>
                    <a:pt x="94" y="164"/>
                    <a:pt x="94" y="164"/>
                    <a:pt x="94" y="163"/>
                  </a:cubicBezTo>
                  <a:cubicBezTo>
                    <a:pt x="93" y="163"/>
                    <a:pt x="93" y="164"/>
                    <a:pt x="93" y="164"/>
                  </a:cubicBezTo>
                  <a:cubicBezTo>
                    <a:pt x="89" y="167"/>
                    <a:pt x="86" y="169"/>
                    <a:pt x="82" y="172"/>
                  </a:cubicBezTo>
                  <a:cubicBezTo>
                    <a:pt x="79" y="175"/>
                    <a:pt x="76" y="177"/>
                    <a:pt x="73" y="179"/>
                  </a:cubicBezTo>
                  <a:cubicBezTo>
                    <a:pt x="72" y="180"/>
                    <a:pt x="71" y="181"/>
                    <a:pt x="70" y="180"/>
                  </a:cubicBezTo>
                  <a:cubicBezTo>
                    <a:pt x="64" y="188"/>
                    <a:pt x="58" y="196"/>
                    <a:pt x="52" y="204"/>
                  </a:cubicBezTo>
                  <a:cubicBezTo>
                    <a:pt x="52" y="204"/>
                    <a:pt x="52" y="204"/>
                    <a:pt x="52" y="205"/>
                  </a:cubicBezTo>
                  <a:cubicBezTo>
                    <a:pt x="53" y="206"/>
                    <a:pt x="53" y="206"/>
                    <a:pt x="52" y="207"/>
                  </a:cubicBezTo>
                  <a:cubicBezTo>
                    <a:pt x="51" y="208"/>
                    <a:pt x="50" y="209"/>
                    <a:pt x="49" y="211"/>
                  </a:cubicBezTo>
                  <a:cubicBezTo>
                    <a:pt x="47" y="215"/>
                    <a:pt x="44" y="220"/>
                    <a:pt x="41" y="224"/>
                  </a:cubicBezTo>
                  <a:cubicBezTo>
                    <a:pt x="41" y="224"/>
                    <a:pt x="41" y="225"/>
                    <a:pt x="41" y="225"/>
                  </a:cubicBezTo>
                  <a:cubicBezTo>
                    <a:pt x="42" y="225"/>
                    <a:pt x="42" y="226"/>
                    <a:pt x="42" y="226"/>
                  </a:cubicBezTo>
                  <a:cubicBezTo>
                    <a:pt x="43" y="226"/>
                    <a:pt x="43" y="225"/>
                    <a:pt x="43" y="225"/>
                  </a:cubicBezTo>
                  <a:cubicBezTo>
                    <a:pt x="45" y="223"/>
                    <a:pt x="46" y="221"/>
                    <a:pt x="48" y="219"/>
                  </a:cubicBezTo>
                  <a:cubicBezTo>
                    <a:pt x="49" y="218"/>
                    <a:pt x="49" y="218"/>
                    <a:pt x="50" y="217"/>
                  </a:cubicBezTo>
                  <a:cubicBezTo>
                    <a:pt x="50" y="217"/>
                    <a:pt x="51" y="217"/>
                    <a:pt x="51" y="217"/>
                  </a:cubicBezTo>
                  <a:cubicBezTo>
                    <a:pt x="51" y="218"/>
                    <a:pt x="52" y="218"/>
                    <a:pt x="51" y="219"/>
                  </a:cubicBezTo>
                  <a:cubicBezTo>
                    <a:pt x="51" y="219"/>
                    <a:pt x="51" y="220"/>
                    <a:pt x="51" y="220"/>
                  </a:cubicBezTo>
                  <a:cubicBezTo>
                    <a:pt x="50" y="223"/>
                    <a:pt x="48" y="225"/>
                    <a:pt x="47" y="228"/>
                  </a:cubicBezTo>
                  <a:cubicBezTo>
                    <a:pt x="47" y="228"/>
                    <a:pt x="46" y="229"/>
                    <a:pt x="46" y="230"/>
                  </a:cubicBezTo>
                  <a:cubicBezTo>
                    <a:pt x="47" y="230"/>
                    <a:pt x="47" y="231"/>
                    <a:pt x="48" y="231"/>
                  </a:cubicBezTo>
                  <a:close/>
                  <a:moveTo>
                    <a:pt x="243" y="224"/>
                  </a:moveTo>
                  <a:cubicBezTo>
                    <a:pt x="243" y="224"/>
                    <a:pt x="244" y="224"/>
                    <a:pt x="244" y="224"/>
                  </a:cubicBezTo>
                  <a:cubicBezTo>
                    <a:pt x="245" y="222"/>
                    <a:pt x="246" y="221"/>
                    <a:pt x="248" y="219"/>
                  </a:cubicBezTo>
                  <a:cubicBezTo>
                    <a:pt x="248" y="218"/>
                    <a:pt x="248" y="218"/>
                    <a:pt x="249" y="218"/>
                  </a:cubicBezTo>
                  <a:cubicBezTo>
                    <a:pt x="251" y="212"/>
                    <a:pt x="253" y="206"/>
                    <a:pt x="256" y="200"/>
                  </a:cubicBezTo>
                  <a:cubicBezTo>
                    <a:pt x="256" y="199"/>
                    <a:pt x="256" y="199"/>
                    <a:pt x="256" y="198"/>
                  </a:cubicBezTo>
                  <a:cubicBezTo>
                    <a:pt x="256" y="196"/>
                    <a:pt x="257" y="195"/>
                    <a:pt x="257" y="193"/>
                  </a:cubicBezTo>
                  <a:cubicBezTo>
                    <a:pt x="257" y="192"/>
                    <a:pt x="257" y="192"/>
                    <a:pt x="258" y="191"/>
                  </a:cubicBezTo>
                  <a:cubicBezTo>
                    <a:pt x="259" y="191"/>
                    <a:pt x="259" y="190"/>
                    <a:pt x="259" y="189"/>
                  </a:cubicBezTo>
                  <a:cubicBezTo>
                    <a:pt x="259" y="188"/>
                    <a:pt x="259" y="186"/>
                    <a:pt x="259" y="184"/>
                  </a:cubicBezTo>
                  <a:cubicBezTo>
                    <a:pt x="259" y="167"/>
                    <a:pt x="259" y="149"/>
                    <a:pt x="260" y="132"/>
                  </a:cubicBezTo>
                  <a:cubicBezTo>
                    <a:pt x="260" y="123"/>
                    <a:pt x="260" y="115"/>
                    <a:pt x="260" y="106"/>
                  </a:cubicBezTo>
                  <a:cubicBezTo>
                    <a:pt x="260" y="105"/>
                    <a:pt x="260" y="104"/>
                    <a:pt x="260" y="103"/>
                  </a:cubicBezTo>
                  <a:cubicBezTo>
                    <a:pt x="259" y="98"/>
                    <a:pt x="259" y="94"/>
                    <a:pt x="258" y="90"/>
                  </a:cubicBezTo>
                  <a:cubicBezTo>
                    <a:pt x="258" y="85"/>
                    <a:pt x="257" y="80"/>
                    <a:pt x="256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3" y="81"/>
                    <a:pt x="250" y="87"/>
                    <a:pt x="247" y="92"/>
                  </a:cubicBezTo>
                  <a:cubicBezTo>
                    <a:pt x="245" y="94"/>
                    <a:pt x="244" y="96"/>
                    <a:pt x="242" y="99"/>
                  </a:cubicBezTo>
                  <a:cubicBezTo>
                    <a:pt x="240" y="102"/>
                    <a:pt x="237" y="106"/>
                    <a:pt x="235" y="109"/>
                  </a:cubicBezTo>
                  <a:cubicBezTo>
                    <a:pt x="227" y="121"/>
                    <a:pt x="218" y="131"/>
                    <a:pt x="207" y="141"/>
                  </a:cubicBezTo>
                  <a:cubicBezTo>
                    <a:pt x="207" y="141"/>
                    <a:pt x="207" y="141"/>
                    <a:pt x="206" y="142"/>
                  </a:cubicBezTo>
                  <a:cubicBezTo>
                    <a:pt x="203" y="145"/>
                    <a:pt x="200" y="148"/>
                    <a:pt x="197" y="151"/>
                  </a:cubicBezTo>
                  <a:cubicBezTo>
                    <a:pt x="197" y="151"/>
                    <a:pt x="197" y="152"/>
                    <a:pt x="197" y="152"/>
                  </a:cubicBezTo>
                  <a:cubicBezTo>
                    <a:pt x="198" y="153"/>
                    <a:pt x="198" y="154"/>
                    <a:pt x="199" y="156"/>
                  </a:cubicBezTo>
                  <a:cubicBezTo>
                    <a:pt x="202" y="160"/>
                    <a:pt x="205" y="165"/>
                    <a:pt x="208" y="169"/>
                  </a:cubicBezTo>
                  <a:cubicBezTo>
                    <a:pt x="211" y="174"/>
                    <a:pt x="213" y="178"/>
                    <a:pt x="216" y="183"/>
                  </a:cubicBezTo>
                  <a:cubicBezTo>
                    <a:pt x="217" y="184"/>
                    <a:pt x="218" y="185"/>
                    <a:pt x="219" y="187"/>
                  </a:cubicBezTo>
                  <a:cubicBezTo>
                    <a:pt x="222" y="192"/>
                    <a:pt x="226" y="196"/>
                    <a:pt x="229" y="201"/>
                  </a:cubicBezTo>
                  <a:cubicBezTo>
                    <a:pt x="234" y="208"/>
                    <a:pt x="238" y="215"/>
                    <a:pt x="242" y="222"/>
                  </a:cubicBezTo>
                  <a:cubicBezTo>
                    <a:pt x="242" y="223"/>
                    <a:pt x="243" y="223"/>
                    <a:pt x="243" y="224"/>
                  </a:cubicBezTo>
                  <a:close/>
                  <a:moveTo>
                    <a:pt x="50" y="130"/>
                  </a:moveTo>
                  <a:cubicBezTo>
                    <a:pt x="50" y="131"/>
                    <a:pt x="49" y="131"/>
                    <a:pt x="48" y="132"/>
                  </a:cubicBezTo>
                  <a:cubicBezTo>
                    <a:pt x="44" y="137"/>
                    <a:pt x="40" y="142"/>
                    <a:pt x="36" y="147"/>
                  </a:cubicBezTo>
                  <a:cubicBezTo>
                    <a:pt x="33" y="150"/>
                    <a:pt x="31" y="154"/>
                    <a:pt x="30" y="158"/>
                  </a:cubicBezTo>
                  <a:cubicBezTo>
                    <a:pt x="29" y="159"/>
                    <a:pt x="28" y="160"/>
                    <a:pt x="27" y="159"/>
                  </a:cubicBezTo>
                  <a:cubicBezTo>
                    <a:pt x="26" y="159"/>
                    <a:pt x="26" y="158"/>
                    <a:pt x="26" y="157"/>
                  </a:cubicBezTo>
                  <a:cubicBezTo>
                    <a:pt x="27" y="156"/>
                    <a:pt x="27" y="156"/>
                    <a:pt x="27" y="155"/>
                  </a:cubicBezTo>
                  <a:cubicBezTo>
                    <a:pt x="29" y="153"/>
                    <a:pt x="31" y="150"/>
                    <a:pt x="33" y="148"/>
                  </a:cubicBezTo>
                  <a:cubicBezTo>
                    <a:pt x="38" y="141"/>
                    <a:pt x="43" y="135"/>
                    <a:pt x="48" y="129"/>
                  </a:cubicBezTo>
                  <a:cubicBezTo>
                    <a:pt x="48" y="129"/>
                    <a:pt x="49" y="129"/>
                    <a:pt x="49" y="128"/>
                  </a:cubicBezTo>
                  <a:cubicBezTo>
                    <a:pt x="47" y="126"/>
                    <a:pt x="44" y="124"/>
                    <a:pt x="42" y="122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35" y="132"/>
                    <a:pt x="30" y="139"/>
                    <a:pt x="27" y="146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7" y="142"/>
                    <a:pt x="28" y="140"/>
                    <a:pt x="30" y="137"/>
                  </a:cubicBezTo>
                  <a:cubicBezTo>
                    <a:pt x="34" y="132"/>
                    <a:pt x="37" y="127"/>
                    <a:pt x="41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35" y="117"/>
                    <a:pt x="30" y="110"/>
                    <a:pt x="24" y="105"/>
                  </a:cubicBezTo>
                  <a:cubicBezTo>
                    <a:pt x="24" y="105"/>
                    <a:pt x="24" y="106"/>
                    <a:pt x="24" y="106"/>
                  </a:cubicBezTo>
                  <a:cubicBezTo>
                    <a:pt x="22" y="108"/>
                    <a:pt x="20" y="110"/>
                    <a:pt x="18" y="112"/>
                  </a:cubicBezTo>
                  <a:cubicBezTo>
                    <a:pt x="17" y="114"/>
                    <a:pt x="17" y="115"/>
                    <a:pt x="18" y="117"/>
                  </a:cubicBezTo>
                  <a:cubicBezTo>
                    <a:pt x="18" y="117"/>
                    <a:pt x="18" y="117"/>
                    <a:pt x="18" y="116"/>
                  </a:cubicBezTo>
                  <a:cubicBezTo>
                    <a:pt x="21" y="114"/>
                    <a:pt x="23" y="112"/>
                    <a:pt x="26" y="110"/>
                  </a:cubicBezTo>
                  <a:cubicBezTo>
                    <a:pt x="26" y="110"/>
                    <a:pt x="27" y="110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9" y="110"/>
                    <a:pt x="29" y="110"/>
                    <a:pt x="29" y="111"/>
                  </a:cubicBezTo>
                  <a:cubicBezTo>
                    <a:pt x="28" y="111"/>
                    <a:pt x="28" y="112"/>
                    <a:pt x="28" y="112"/>
                  </a:cubicBezTo>
                  <a:cubicBezTo>
                    <a:pt x="27" y="114"/>
                    <a:pt x="26" y="115"/>
                    <a:pt x="25" y="116"/>
                  </a:cubicBezTo>
                  <a:cubicBezTo>
                    <a:pt x="23" y="119"/>
                    <a:pt x="20" y="123"/>
                    <a:pt x="18" y="126"/>
                  </a:cubicBezTo>
                  <a:cubicBezTo>
                    <a:pt x="18" y="126"/>
                    <a:pt x="17" y="127"/>
                    <a:pt x="18" y="128"/>
                  </a:cubicBezTo>
                  <a:cubicBezTo>
                    <a:pt x="18" y="127"/>
                    <a:pt x="18" y="127"/>
                    <a:pt x="19" y="127"/>
                  </a:cubicBezTo>
                  <a:cubicBezTo>
                    <a:pt x="23" y="123"/>
                    <a:pt x="27" y="120"/>
                    <a:pt x="31" y="117"/>
                  </a:cubicBezTo>
                  <a:cubicBezTo>
                    <a:pt x="31" y="117"/>
                    <a:pt x="32" y="116"/>
                    <a:pt x="32" y="116"/>
                  </a:cubicBezTo>
                  <a:cubicBezTo>
                    <a:pt x="33" y="116"/>
                    <a:pt x="34" y="116"/>
                    <a:pt x="34" y="117"/>
                  </a:cubicBezTo>
                  <a:cubicBezTo>
                    <a:pt x="34" y="118"/>
                    <a:pt x="33" y="118"/>
                    <a:pt x="33" y="119"/>
                  </a:cubicBezTo>
                  <a:cubicBezTo>
                    <a:pt x="33" y="120"/>
                    <a:pt x="32" y="121"/>
                    <a:pt x="31" y="123"/>
                  </a:cubicBezTo>
                  <a:cubicBezTo>
                    <a:pt x="28" y="127"/>
                    <a:pt x="25" y="132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1" y="138"/>
                    <a:pt x="20" y="138"/>
                    <a:pt x="19" y="138"/>
                  </a:cubicBezTo>
                  <a:cubicBezTo>
                    <a:pt x="18" y="137"/>
                    <a:pt x="18" y="136"/>
                    <a:pt x="18" y="135"/>
                  </a:cubicBezTo>
                  <a:cubicBezTo>
                    <a:pt x="18" y="134"/>
                    <a:pt x="19" y="134"/>
                    <a:pt x="19" y="134"/>
                  </a:cubicBezTo>
                  <a:cubicBezTo>
                    <a:pt x="21" y="130"/>
                    <a:pt x="24" y="127"/>
                    <a:pt x="26" y="124"/>
                  </a:cubicBezTo>
                  <a:cubicBezTo>
                    <a:pt x="26" y="124"/>
                    <a:pt x="27" y="123"/>
                    <a:pt x="27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3" y="126"/>
                    <a:pt x="21" y="128"/>
                    <a:pt x="18" y="130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8" y="136"/>
                    <a:pt x="18" y="140"/>
                    <a:pt x="18" y="144"/>
                  </a:cubicBezTo>
                  <a:cubicBezTo>
                    <a:pt x="18" y="152"/>
                    <a:pt x="18" y="160"/>
                    <a:pt x="20" y="167"/>
                  </a:cubicBezTo>
                  <a:cubicBezTo>
                    <a:pt x="20" y="171"/>
                    <a:pt x="21" y="176"/>
                    <a:pt x="22" y="180"/>
                  </a:cubicBezTo>
                  <a:cubicBezTo>
                    <a:pt x="23" y="184"/>
                    <a:pt x="23" y="188"/>
                    <a:pt x="24" y="192"/>
                  </a:cubicBezTo>
                  <a:cubicBezTo>
                    <a:pt x="26" y="200"/>
                    <a:pt x="29" y="206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4" y="213"/>
                    <a:pt x="34" y="212"/>
                    <a:pt x="34" y="212"/>
                  </a:cubicBezTo>
                  <a:cubicBezTo>
                    <a:pt x="39" y="206"/>
                    <a:pt x="43" y="199"/>
                    <a:pt x="48" y="193"/>
                  </a:cubicBezTo>
                  <a:cubicBezTo>
                    <a:pt x="52" y="187"/>
                    <a:pt x="56" y="182"/>
                    <a:pt x="60" y="176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0" y="175"/>
                    <a:pt x="60" y="176"/>
                    <a:pt x="59" y="176"/>
                  </a:cubicBezTo>
                  <a:cubicBezTo>
                    <a:pt x="59" y="176"/>
                    <a:pt x="58" y="177"/>
                    <a:pt x="58" y="177"/>
                  </a:cubicBezTo>
                  <a:cubicBezTo>
                    <a:pt x="57" y="177"/>
                    <a:pt x="56" y="176"/>
                    <a:pt x="56" y="175"/>
                  </a:cubicBezTo>
                  <a:cubicBezTo>
                    <a:pt x="56" y="174"/>
                    <a:pt x="56" y="174"/>
                    <a:pt x="57" y="174"/>
                  </a:cubicBezTo>
                  <a:cubicBezTo>
                    <a:pt x="57" y="173"/>
                    <a:pt x="57" y="172"/>
                    <a:pt x="58" y="172"/>
                  </a:cubicBezTo>
                  <a:cubicBezTo>
                    <a:pt x="61" y="166"/>
                    <a:pt x="64" y="161"/>
                    <a:pt x="67" y="155"/>
                  </a:cubicBezTo>
                  <a:cubicBezTo>
                    <a:pt x="69" y="153"/>
                    <a:pt x="70" y="151"/>
                    <a:pt x="72" y="149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67" y="144"/>
                    <a:pt x="62" y="140"/>
                    <a:pt x="57" y="135"/>
                  </a:cubicBezTo>
                  <a:cubicBezTo>
                    <a:pt x="57" y="136"/>
                    <a:pt x="57" y="136"/>
                    <a:pt x="56" y="136"/>
                  </a:cubicBezTo>
                  <a:cubicBezTo>
                    <a:pt x="53" y="141"/>
                    <a:pt x="49" y="145"/>
                    <a:pt x="46" y="150"/>
                  </a:cubicBezTo>
                  <a:cubicBezTo>
                    <a:pt x="42" y="155"/>
                    <a:pt x="39" y="160"/>
                    <a:pt x="36" y="166"/>
                  </a:cubicBezTo>
                  <a:cubicBezTo>
                    <a:pt x="35" y="166"/>
                    <a:pt x="35" y="167"/>
                    <a:pt x="35" y="168"/>
                  </a:cubicBezTo>
                  <a:cubicBezTo>
                    <a:pt x="34" y="168"/>
                    <a:pt x="34" y="169"/>
                    <a:pt x="33" y="168"/>
                  </a:cubicBezTo>
                  <a:cubicBezTo>
                    <a:pt x="32" y="168"/>
                    <a:pt x="32" y="167"/>
                    <a:pt x="32" y="166"/>
                  </a:cubicBezTo>
                  <a:cubicBezTo>
                    <a:pt x="32" y="166"/>
                    <a:pt x="32" y="165"/>
                    <a:pt x="33" y="165"/>
                  </a:cubicBezTo>
                  <a:cubicBezTo>
                    <a:pt x="37" y="159"/>
                    <a:pt x="41" y="154"/>
                    <a:pt x="45" y="148"/>
                  </a:cubicBezTo>
                  <a:cubicBezTo>
                    <a:pt x="48" y="144"/>
                    <a:pt x="52" y="140"/>
                    <a:pt x="55" y="136"/>
                  </a:cubicBezTo>
                  <a:cubicBezTo>
                    <a:pt x="55" y="135"/>
                    <a:pt x="55" y="135"/>
                    <a:pt x="56" y="134"/>
                  </a:cubicBezTo>
                  <a:cubicBezTo>
                    <a:pt x="54" y="133"/>
                    <a:pt x="52" y="131"/>
                    <a:pt x="50" y="130"/>
                  </a:cubicBezTo>
                  <a:close/>
                  <a:moveTo>
                    <a:pt x="233" y="72"/>
                  </a:moveTo>
                  <a:cubicBezTo>
                    <a:pt x="234" y="72"/>
                    <a:pt x="234" y="72"/>
                    <a:pt x="235" y="71"/>
                  </a:cubicBezTo>
                  <a:cubicBezTo>
                    <a:pt x="236" y="71"/>
                    <a:pt x="236" y="71"/>
                    <a:pt x="237" y="71"/>
                  </a:cubicBezTo>
                  <a:cubicBezTo>
                    <a:pt x="238" y="71"/>
                    <a:pt x="239" y="72"/>
                    <a:pt x="239" y="73"/>
                  </a:cubicBezTo>
                  <a:cubicBezTo>
                    <a:pt x="240" y="74"/>
                    <a:pt x="240" y="75"/>
                    <a:pt x="240" y="75"/>
                  </a:cubicBezTo>
                  <a:cubicBezTo>
                    <a:pt x="239" y="78"/>
                    <a:pt x="238" y="80"/>
                    <a:pt x="238" y="82"/>
                  </a:cubicBezTo>
                  <a:cubicBezTo>
                    <a:pt x="237" y="83"/>
                    <a:pt x="237" y="83"/>
                    <a:pt x="237" y="84"/>
                  </a:cubicBezTo>
                  <a:cubicBezTo>
                    <a:pt x="237" y="83"/>
                    <a:pt x="238" y="83"/>
                    <a:pt x="238" y="83"/>
                  </a:cubicBezTo>
                  <a:cubicBezTo>
                    <a:pt x="241" y="78"/>
                    <a:pt x="244" y="73"/>
                    <a:pt x="247" y="68"/>
                  </a:cubicBezTo>
                  <a:cubicBezTo>
                    <a:pt x="247" y="68"/>
                    <a:pt x="248" y="67"/>
                    <a:pt x="249" y="67"/>
                  </a:cubicBezTo>
                  <a:cubicBezTo>
                    <a:pt x="249" y="67"/>
                    <a:pt x="249" y="66"/>
                    <a:pt x="249" y="66"/>
                  </a:cubicBezTo>
                  <a:cubicBezTo>
                    <a:pt x="250" y="61"/>
                    <a:pt x="251" y="57"/>
                    <a:pt x="251" y="52"/>
                  </a:cubicBezTo>
                  <a:cubicBezTo>
                    <a:pt x="251" y="45"/>
                    <a:pt x="249" y="40"/>
                    <a:pt x="245" y="35"/>
                  </a:cubicBezTo>
                  <a:cubicBezTo>
                    <a:pt x="242" y="32"/>
                    <a:pt x="239" y="30"/>
                    <a:pt x="236" y="28"/>
                  </a:cubicBezTo>
                  <a:cubicBezTo>
                    <a:pt x="232" y="25"/>
                    <a:pt x="226" y="23"/>
                    <a:pt x="221" y="21"/>
                  </a:cubicBezTo>
                  <a:cubicBezTo>
                    <a:pt x="220" y="21"/>
                    <a:pt x="220" y="21"/>
                    <a:pt x="219" y="21"/>
                  </a:cubicBezTo>
                  <a:cubicBezTo>
                    <a:pt x="214" y="20"/>
                    <a:pt x="208" y="19"/>
                    <a:pt x="203" y="19"/>
                  </a:cubicBezTo>
                  <a:cubicBezTo>
                    <a:pt x="197" y="19"/>
                    <a:pt x="192" y="18"/>
                    <a:pt x="186" y="18"/>
                  </a:cubicBezTo>
                  <a:cubicBezTo>
                    <a:pt x="181" y="18"/>
                    <a:pt x="176" y="18"/>
                    <a:pt x="171" y="17"/>
                  </a:cubicBezTo>
                  <a:cubicBezTo>
                    <a:pt x="171" y="17"/>
                    <a:pt x="171" y="17"/>
                    <a:pt x="170" y="17"/>
                  </a:cubicBezTo>
                  <a:cubicBezTo>
                    <a:pt x="170" y="20"/>
                    <a:pt x="169" y="23"/>
                    <a:pt x="168" y="25"/>
                  </a:cubicBezTo>
                  <a:cubicBezTo>
                    <a:pt x="167" y="30"/>
                    <a:pt x="165" y="35"/>
                    <a:pt x="163" y="39"/>
                  </a:cubicBezTo>
                  <a:cubicBezTo>
                    <a:pt x="163" y="41"/>
                    <a:pt x="162" y="42"/>
                    <a:pt x="162" y="43"/>
                  </a:cubicBezTo>
                  <a:cubicBezTo>
                    <a:pt x="162" y="44"/>
                    <a:pt x="161" y="44"/>
                    <a:pt x="162" y="45"/>
                  </a:cubicBezTo>
                  <a:cubicBezTo>
                    <a:pt x="162" y="44"/>
                    <a:pt x="163" y="44"/>
                    <a:pt x="164" y="44"/>
                  </a:cubicBezTo>
                  <a:cubicBezTo>
                    <a:pt x="167" y="42"/>
                    <a:pt x="170" y="39"/>
                    <a:pt x="173" y="37"/>
                  </a:cubicBezTo>
                  <a:cubicBezTo>
                    <a:pt x="178" y="32"/>
                    <a:pt x="183" y="27"/>
                    <a:pt x="189" y="23"/>
                  </a:cubicBezTo>
                  <a:cubicBezTo>
                    <a:pt x="190" y="23"/>
                    <a:pt x="190" y="22"/>
                    <a:pt x="191" y="22"/>
                  </a:cubicBezTo>
                  <a:cubicBezTo>
                    <a:pt x="193" y="21"/>
                    <a:pt x="194" y="22"/>
                    <a:pt x="194" y="24"/>
                  </a:cubicBezTo>
                  <a:cubicBezTo>
                    <a:pt x="194" y="25"/>
                    <a:pt x="193" y="26"/>
                    <a:pt x="193" y="26"/>
                  </a:cubicBezTo>
                  <a:cubicBezTo>
                    <a:pt x="192" y="30"/>
                    <a:pt x="191" y="33"/>
                    <a:pt x="189" y="36"/>
                  </a:cubicBezTo>
                  <a:cubicBezTo>
                    <a:pt x="188" y="39"/>
                    <a:pt x="186" y="42"/>
                    <a:pt x="185" y="45"/>
                  </a:cubicBezTo>
                  <a:cubicBezTo>
                    <a:pt x="184" y="46"/>
                    <a:pt x="184" y="46"/>
                    <a:pt x="184" y="47"/>
                  </a:cubicBezTo>
                  <a:cubicBezTo>
                    <a:pt x="185" y="47"/>
                    <a:pt x="185" y="47"/>
                    <a:pt x="185" y="46"/>
                  </a:cubicBezTo>
                  <a:cubicBezTo>
                    <a:pt x="187" y="45"/>
                    <a:pt x="189" y="44"/>
                    <a:pt x="190" y="42"/>
                  </a:cubicBezTo>
                  <a:cubicBezTo>
                    <a:pt x="195" y="38"/>
                    <a:pt x="199" y="35"/>
                    <a:pt x="203" y="31"/>
                  </a:cubicBezTo>
                  <a:cubicBezTo>
                    <a:pt x="206" y="28"/>
                    <a:pt x="209" y="26"/>
                    <a:pt x="213" y="24"/>
                  </a:cubicBezTo>
                  <a:cubicBezTo>
                    <a:pt x="214" y="23"/>
                    <a:pt x="214" y="23"/>
                    <a:pt x="215" y="22"/>
                  </a:cubicBezTo>
                  <a:cubicBezTo>
                    <a:pt x="217" y="22"/>
                    <a:pt x="219" y="23"/>
                    <a:pt x="218" y="25"/>
                  </a:cubicBezTo>
                  <a:cubicBezTo>
                    <a:pt x="218" y="26"/>
                    <a:pt x="218" y="27"/>
                    <a:pt x="218" y="27"/>
                  </a:cubicBezTo>
                  <a:cubicBezTo>
                    <a:pt x="217" y="30"/>
                    <a:pt x="216" y="32"/>
                    <a:pt x="215" y="34"/>
                  </a:cubicBezTo>
                  <a:cubicBezTo>
                    <a:pt x="212" y="39"/>
                    <a:pt x="210" y="44"/>
                    <a:pt x="208" y="49"/>
                  </a:cubicBezTo>
                  <a:cubicBezTo>
                    <a:pt x="207" y="50"/>
                    <a:pt x="207" y="51"/>
                    <a:pt x="206" y="52"/>
                  </a:cubicBezTo>
                  <a:cubicBezTo>
                    <a:pt x="206" y="53"/>
                    <a:pt x="206" y="53"/>
                    <a:pt x="206" y="54"/>
                  </a:cubicBezTo>
                  <a:cubicBezTo>
                    <a:pt x="207" y="53"/>
                    <a:pt x="208" y="53"/>
                    <a:pt x="209" y="52"/>
                  </a:cubicBezTo>
                  <a:cubicBezTo>
                    <a:pt x="212" y="50"/>
                    <a:pt x="215" y="48"/>
                    <a:pt x="218" y="46"/>
                  </a:cubicBezTo>
                  <a:cubicBezTo>
                    <a:pt x="222" y="42"/>
                    <a:pt x="227" y="39"/>
                    <a:pt x="231" y="36"/>
                  </a:cubicBezTo>
                  <a:cubicBezTo>
                    <a:pt x="232" y="35"/>
                    <a:pt x="233" y="35"/>
                    <a:pt x="233" y="35"/>
                  </a:cubicBezTo>
                  <a:cubicBezTo>
                    <a:pt x="234" y="34"/>
                    <a:pt x="235" y="34"/>
                    <a:pt x="236" y="35"/>
                  </a:cubicBezTo>
                  <a:cubicBezTo>
                    <a:pt x="236" y="35"/>
                    <a:pt x="236" y="36"/>
                    <a:pt x="236" y="37"/>
                  </a:cubicBezTo>
                  <a:cubicBezTo>
                    <a:pt x="236" y="38"/>
                    <a:pt x="236" y="39"/>
                    <a:pt x="235" y="40"/>
                  </a:cubicBezTo>
                  <a:cubicBezTo>
                    <a:pt x="234" y="42"/>
                    <a:pt x="233" y="43"/>
                    <a:pt x="232" y="45"/>
                  </a:cubicBezTo>
                  <a:cubicBezTo>
                    <a:pt x="229" y="50"/>
                    <a:pt x="226" y="55"/>
                    <a:pt x="223" y="60"/>
                  </a:cubicBezTo>
                  <a:cubicBezTo>
                    <a:pt x="222" y="62"/>
                    <a:pt x="220" y="64"/>
                    <a:pt x="219" y="66"/>
                  </a:cubicBezTo>
                  <a:cubicBezTo>
                    <a:pt x="219" y="66"/>
                    <a:pt x="219" y="66"/>
                    <a:pt x="219" y="67"/>
                  </a:cubicBezTo>
                  <a:cubicBezTo>
                    <a:pt x="220" y="66"/>
                    <a:pt x="221" y="65"/>
                    <a:pt x="222" y="65"/>
                  </a:cubicBezTo>
                  <a:cubicBezTo>
                    <a:pt x="227" y="60"/>
                    <a:pt x="233" y="56"/>
                    <a:pt x="238" y="52"/>
                  </a:cubicBezTo>
                  <a:cubicBezTo>
                    <a:pt x="239" y="52"/>
                    <a:pt x="240" y="51"/>
                    <a:pt x="240" y="51"/>
                  </a:cubicBezTo>
                  <a:cubicBezTo>
                    <a:pt x="241" y="51"/>
                    <a:pt x="241" y="50"/>
                    <a:pt x="242" y="50"/>
                  </a:cubicBezTo>
                  <a:cubicBezTo>
                    <a:pt x="242" y="50"/>
                    <a:pt x="243" y="51"/>
                    <a:pt x="243" y="52"/>
                  </a:cubicBezTo>
                  <a:cubicBezTo>
                    <a:pt x="243" y="52"/>
                    <a:pt x="243" y="53"/>
                    <a:pt x="243" y="54"/>
                  </a:cubicBezTo>
                  <a:cubicBezTo>
                    <a:pt x="242" y="55"/>
                    <a:pt x="242" y="56"/>
                    <a:pt x="241" y="58"/>
                  </a:cubicBezTo>
                  <a:cubicBezTo>
                    <a:pt x="240" y="60"/>
                    <a:pt x="238" y="62"/>
                    <a:pt x="237" y="65"/>
                  </a:cubicBezTo>
                  <a:cubicBezTo>
                    <a:pt x="236" y="67"/>
                    <a:pt x="235" y="68"/>
                    <a:pt x="234" y="70"/>
                  </a:cubicBezTo>
                  <a:cubicBezTo>
                    <a:pt x="234" y="70"/>
                    <a:pt x="233" y="71"/>
                    <a:pt x="233" y="72"/>
                  </a:cubicBezTo>
                  <a:close/>
                  <a:moveTo>
                    <a:pt x="159" y="164"/>
                  </a:moveTo>
                  <a:cubicBezTo>
                    <a:pt x="158" y="163"/>
                    <a:pt x="158" y="162"/>
                    <a:pt x="159" y="161"/>
                  </a:cubicBezTo>
                  <a:cubicBezTo>
                    <a:pt x="160" y="161"/>
                    <a:pt x="161" y="160"/>
                    <a:pt x="162" y="160"/>
                  </a:cubicBezTo>
                  <a:cubicBezTo>
                    <a:pt x="164" y="158"/>
                    <a:pt x="166" y="157"/>
                    <a:pt x="169" y="156"/>
                  </a:cubicBezTo>
                  <a:cubicBezTo>
                    <a:pt x="169" y="156"/>
                    <a:pt x="169" y="156"/>
                    <a:pt x="170" y="155"/>
                  </a:cubicBezTo>
                  <a:cubicBezTo>
                    <a:pt x="169" y="155"/>
                    <a:pt x="169" y="155"/>
                    <a:pt x="169" y="155"/>
                  </a:cubicBezTo>
                  <a:cubicBezTo>
                    <a:pt x="165" y="157"/>
                    <a:pt x="160" y="157"/>
                    <a:pt x="156" y="158"/>
                  </a:cubicBezTo>
                  <a:cubicBezTo>
                    <a:pt x="150" y="159"/>
                    <a:pt x="145" y="159"/>
                    <a:pt x="139" y="159"/>
                  </a:cubicBezTo>
                  <a:cubicBezTo>
                    <a:pt x="134" y="158"/>
                    <a:pt x="128" y="157"/>
                    <a:pt x="123" y="154"/>
                  </a:cubicBezTo>
                  <a:cubicBezTo>
                    <a:pt x="119" y="152"/>
                    <a:pt x="115" y="150"/>
                    <a:pt x="111" y="147"/>
                  </a:cubicBezTo>
                  <a:cubicBezTo>
                    <a:pt x="102" y="142"/>
                    <a:pt x="94" y="136"/>
                    <a:pt x="85" y="131"/>
                  </a:cubicBezTo>
                  <a:cubicBezTo>
                    <a:pt x="79" y="127"/>
                    <a:pt x="73" y="123"/>
                    <a:pt x="68" y="117"/>
                  </a:cubicBezTo>
                  <a:cubicBezTo>
                    <a:pt x="62" y="111"/>
                    <a:pt x="55" y="106"/>
                    <a:pt x="48" y="101"/>
                  </a:cubicBezTo>
                  <a:cubicBezTo>
                    <a:pt x="44" y="98"/>
                    <a:pt x="40" y="94"/>
                    <a:pt x="36" y="91"/>
                  </a:cubicBezTo>
                  <a:cubicBezTo>
                    <a:pt x="33" y="89"/>
                    <a:pt x="30" y="87"/>
                    <a:pt x="28" y="8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4"/>
                    <a:pt x="25" y="84"/>
                    <a:pt x="24" y="82"/>
                  </a:cubicBezTo>
                  <a:cubicBezTo>
                    <a:pt x="24" y="82"/>
                    <a:pt x="24" y="81"/>
                    <a:pt x="23" y="81"/>
                  </a:cubicBezTo>
                  <a:cubicBezTo>
                    <a:pt x="22" y="79"/>
                    <a:pt x="20" y="77"/>
                    <a:pt x="19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6"/>
                  </a:cubicBezTo>
                  <a:cubicBezTo>
                    <a:pt x="18" y="78"/>
                    <a:pt x="18" y="81"/>
                    <a:pt x="18" y="83"/>
                  </a:cubicBezTo>
                  <a:cubicBezTo>
                    <a:pt x="18" y="84"/>
                    <a:pt x="18" y="84"/>
                    <a:pt x="18" y="85"/>
                  </a:cubicBezTo>
                  <a:cubicBezTo>
                    <a:pt x="20" y="88"/>
                    <a:pt x="22" y="90"/>
                    <a:pt x="24" y="93"/>
                  </a:cubicBezTo>
                  <a:cubicBezTo>
                    <a:pt x="30" y="100"/>
                    <a:pt x="36" y="106"/>
                    <a:pt x="42" y="112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8" y="116"/>
                    <a:pt x="53" y="120"/>
                    <a:pt x="58" y="123"/>
                  </a:cubicBezTo>
                  <a:cubicBezTo>
                    <a:pt x="65" y="126"/>
                    <a:pt x="71" y="130"/>
                    <a:pt x="77" y="134"/>
                  </a:cubicBezTo>
                  <a:cubicBezTo>
                    <a:pt x="86" y="141"/>
                    <a:pt x="96" y="147"/>
                    <a:pt x="106" y="154"/>
                  </a:cubicBezTo>
                  <a:cubicBezTo>
                    <a:pt x="108" y="155"/>
                    <a:pt x="111" y="157"/>
                    <a:pt x="114" y="158"/>
                  </a:cubicBezTo>
                  <a:cubicBezTo>
                    <a:pt x="122" y="161"/>
                    <a:pt x="131" y="163"/>
                    <a:pt x="140" y="164"/>
                  </a:cubicBezTo>
                  <a:cubicBezTo>
                    <a:pt x="144" y="164"/>
                    <a:pt x="149" y="164"/>
                    <a:pt x="154" y="164"/>
                  </a:cubicBezTo>
                  <a:cubicBezTo>
                    <a:pt x="156" y="164"/>
                    <a:pt x="157" y="164"/>
                    <a:pt x="159" y="164"/>
                  </a:cubicBezTo>
                  <a:close/>
                  <a:moveTo>
                    <a:pt x="236" y="232"/>
                  </a:moveTo>
                  <a:cubicBezTo>
                    <a:pt x="236" y="232"/>
                    <a:pt x="236" y="231"/>
                    <a:pt x="235" y="231"/>
                  </a:cubicBezTo>
                  <a:cubicBezTo>
                    <a:pt x="232" y="225"/>
                    <a:pt x="229" y="219"/>
                    <a:pt x="225" y="214"/>
                  </a:cubicBezTo>
                  <a:cubicBezTo>
                    <a:pt x="219" y="204"/>
                    <a:pt x="212" y="195"/>
                    <a:pt x="207" y="185"/>
                  </a:cubicBezTo>
                  <a:cubicBezTo>
                    <a:pt x="206" y="183"/>
                    <a:pt x="205" y="182"/>
                    <a:pt x="204" y="180"/>
                  </a:cubicBezTo>
                  <a:cubicBezTo>
                    <a:pt x="204" y="180"/>
                    <a:pt x="204" y="180"/>
                    <a:pt x="204" y="180"/>
                  </a:cubicBezTo>
                  <a:cubicBezTo>
                    <a:pt x="203" y="181"/>
                    <a:pt x="203" y="181"/>
                    <a:pt x="203" y="181"/>
                  </a:cubicBezTo>
                  <a:cubicBezTo>
                    <a:pt x="202" y="182"/>
                    <a:pt x="202" y="182"/>
                    <a:pt x="202" y="182"/>
                  </a:cubicBezTo>
                  <a:cubicBezTo>
                    <a:pt x="199" y="185"/>
                    <a:pt x="197" y="187"/>
                    <a:pt x="194" y="190"/>
                  </a:cubicBezTo>
                  <a:cubicBezTo>
                    <a:pt x="192" y="192"/>
                    <a:pt x="190" y="195"/>
                    <a:pt x="188" y="198"/>
                  </a:cubicBezTo>
                  <a:cubicBezTo>
                    <a:pt x="182" y="205"/>
                    <a:pt x="177" y="212"/>
                    <a:pt x="173" y="220"/>
                  </a:cubicBezTo>
                  <a:cubicBezTo>
                    <a:pt x="173" y="220"/>
                    <a:pt x="173" y="220"/>
                    <a:pt x="172" y="221"/>
                  </a:cubicBezTo>
                  <a:cubicBezTo>
                    <a:pt x="173" y="220"/>
                    <a:pt x="174" y="220"/>
                    <a:pt x="174" y="219"/>
                  </a:cubicBezTo>
                  <a:cubicBezTo>
                    <a:pt x="178" y="215"/>
                    <a:pt x="182" y="211"/>
                    <a:pt x="187" y="207"/>
                  </a:cubicBezTo>
                  <a:cubicBezTo>
                    <a:pt x="192" y="203"/>
                    <a:pt x="197" y="199"/>
                    <a:pt x="202" y="195"/>
                  </a:cubicBezTo>
                  <a:cubicBezTo>
                    <a:pt x="203" y="194"/>
                    <a:pt x="203" y="194"/>
                    <a:pt x="204" y="194"/>
                  </a:cubicBezTo>
                  <a:cubicBezTo>
                    <a:pt x="205" y="193"/>
                    <a:pt x="206" y="194"/>
                    <a:pt x="205" y="195"/>
                  </a:cubicBezTo>
                  <a:cubicBezTo>
                    <a:pt x="205" y="196"/>
                    <a:pt x="205" y="196"/>
                    <a:pt x="205" y="197"/>
                  </a:cubicBezTo>
                  <a:cubicBezTo>
                    <a:pt x="204" y="197"/>
                    <a:pt x="204" y="198"/>
                    <a:pt x="203" y="199"/>
                  </a:cubicBezTo>
                  <a:cubicBezTo>
                    <a:pt x="201" y="202"/>
                    <a:pt x="200" y="205"/>
                    <a:pt x="197" y="207"/>
                  </a:cubicBezTo>
                  <a:cubicBezTo>
                    <a:pt x="191" y="215"/>
                    <a:pt x="185" y="223"/>
                    <a:pt x="179" y="231"/>
                  </a:cubicBezTo>
                  <a:cubicBezTo>
                    <a:pt x="179" y="231"/>
                    <a:pt x="179" y="232"/>
                    <a:pt x="178" y="232"/>
                  </a:cubicBezTo>
                  <a:cubicBezTo>
                    <a:pt x="179" y="232"/>
                    <a:pt x="179" y="231"/>
                    <a:pt x="180" y="231"/>
                  </a:cubicBezTo>
                  <a:cubicBezTo>
                    <a:pt x="184" y="227"/>
                    <a:pt x="189" y="223"/>
                    <a:pt x="194" y="219"/>
                  </a:cubicBezTo>
                  <a:cubicBezTo>
                    <a:pt x="197" y="215"/>
                    <a:pt x="202" y="212"/>
                    <a:pt x="205" y="209"/>
                  </a:cubicBezTo>
                  <a:cubicBezTo>
                    <a:pt x="206" y="209"/>
                    <a:pt x="207" y="209"/>
                    <a:pt x="207" y="208"/>
                  </a:cubicBezTo>
                  <a:cubicBezTo>
                    <a:pt x="208" y="208"/>
                    <a:pt x="209" y="209"/>
                    <a:pt x="209" y="210"/>
                  </a:cubicBezTo>
                  <a:cubicBezTo>
                    <a:pt x="209" y="211"/>
                    <a:pt x="208" y="211"/>
                    <a:pt x="208" y="212"/>
                  </a:cubicBezTo>
                  <a:cubicBezTo>
                    <a:pt x="207" y="213"/>
                    <a:pt x="206" y="214"/>
                    <a:pt x="206" y="215"/>
                  </a:cubicBezTo>
                  <a:cubicBezTo>
                    <a:pt x="200" y="221"/>
                    <a:pt x="195" y="228"/>
                    <a:pt x="190" y="234"/>
                  </a:cubicBezTo>
                  <a:cubicBezTo>
                    <a:pt x="190" y="235"/>
                    <a:pt x="189" y="235"/>
                    <a:pt x="189" y="236"/>
                  </a:cubicBezTo>
                  <a:cubicBezTo>
                    <a:pt x="189" y="236"/>
                    <a:pt x="189" y="236"/>
                    <a:pt x="189" y="236"/>
                  </a:cubicBezTo>
                  <a:cubicBezTo>
                    <a:pt x="190" y="236"/>
                    <a:pt x="190" y="235"/>
                    <a:pt x="191" y="235"/>
                  </a:cubicBezTo>
                  <a:cubicBezTo>
                    <a:pt x="196" y="230"/>
                    <a:pt x="202" y="226"/>
                    <a:pt x="209" y="222"/>
                  </a:cubicBezTo>
                  <a:cubicBezTo>
                    <a:pt x="209" y="221"/>
                    <a:pt x="210" y="221"/>
                    <a:pt x="211" y="220"/>
                  </a:cubicBezTo>
                  <a:cubicBezTo>
                    <a:pt x="212" y="220"/>
                    <a:pt x="212" y="220"/>
                    <a:pt x="213" y="221"/>
                  </a:cubicBezTo>
                  <a:cubicBezTo>
                    <a:pt x="213" y="221"/>
                    <a:pt x="213" y="222"/>
                    <a:pt x="213" y="223"/>
                  </a:cubicBezTo>
                  <a:cubicBezTo>
                    <a:pt x="213" y="224"/>
                    <a:pt x="212" y="225"/>
                    <a:pt x="212" y="225"/>
                  </a:cubicBezTo>
                  <a:cubicBezTo>
                    <a:pt x="210" y="228"/>
                    <a:pt x="208" y="231"/>
                    <a:pt x="206" y="234"/>
                  </a:cubicBezTo>
                  <a:cubicBezTo>
                    <a:pt x="204" y="237"/>
                    <a:pt x="203" y="239"/>
                    <a:pt x="201" y="242"/>
                  </a:cubicBezTo>
                  <a:cubicBezTo>
                    <a:pt x="201" y="242"/>
                    <a:pt x="201" y="243"/>
                    <a:pt x="200" y="243"/>
                  </a:cubicBezTo>
                  <a:cubicBezTo>
                    <a:pt x="200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2" y="243"/>
                  </a:cubicBezTo>
                  <a:cubicBezTo>
                    <a:pt x="204" y="241"/>
                    <a:pt x="207" y="239"/>
                    <a:pt x="209" y="238"/>
                  </a:cubicBezTo>
                  <a:cubicBezTo>
                    <a:pt x="213" y="234"/>
                    <a:pt x="218" y="231"/>
                    <a:pt x="222" y="229"/>
                  </a:cubicBezTo>
                  <a:cubicBezTo>
                    <a:pt x="223" y="228"/>
                    <a:pt x="224" y="228"/>
                    <a:pt x="225" y="227"/>
                  </a:cubicBezTo>
                  <a:cubicBezTo>
                    <a:pt x="226" y="227"/>
                    <a:pt x="227" y="226"/>
                    <a:pt x="228" y="227"/>
                  </a:cubicBezTo>
                  <a:cubicBezTo>
                    <a:pt x="228" y="228"/>
                    <a:pt x="228" y="229"/>
                    <a:pt x="228" y="230"/>
                  </a:cubicBezTo>
                  <a:cubicBezTo>
                    <a:pt x="227" y="231"/>
                    <a:pt x="226" y="232"/>
                    <a:pt x="226" y="233"/>
                  </a:cubicBezTo>
                  <a:cubicBezTo>
                    <a:pt x="224" y="236"/>
                    <a:pt x="222" y="239"/>
                    <a:pt x="221" y="241"/>
                  </a:cubicBezTo>
                  <a:cubicBezTo>
                    <a:pt x="220" y="242"/>
                    <a:pt x="220" y="242"/>
                    <a:pt x="220" y="243"/>
                  </a:cubicBezTo>
                  <a:cubicBezTo>
                    <a:pt x="221" y="242"/>
                    <a:pt x="223" y="243"/>
                    <a:pt x="224" y="242"/>
                  </a:cubicBezTo>
                  <a:cubicBezTo>
                    <a:pt x="228" y="240"/>
                    <a:pt x="232" y="236"/>
                    <a:pt x="236" y="233"/>
                  </a:cubicBezTo>
                  <a:cubicBezTo>
                    <a:pt x="236" y="233"/>
                    <a:pt x="236" y="232"/>
                    <a:pt x="236" y="232"/>
                  </a:cubicBezTo>
                  <a:close/>
                  <a:moveTo>
                    <a:pt x="9" y="124"/>
                  </a:moveTo>
                  <a:cubicBezTo>
                    <a:pt x="9" y="125"/>
                    <a:pt x="9" y="125"/>
                    <a:pt x="9" y="126"/>
                  </a:cubicBezTo>
                  <a:cubicBezTo>
                    <a:pt x="9" y="127"/>
                    <a:pt x="9" y="129"/>
                    <a:pt x="9" y="131"/>
                  </a:cubicBezTo>
                  <a:cubicBezTo>
                    <a:pt x="9" y="141"/>
                    <a:pt x="9" y="150"/>
                    <a:pt x="9" y="160"/>
                  </a:cubicBezTo>
                  <a:cubicBezTo>
                    <a:pt x="9" y="166"/>
                    <a:pt x="9" y="173"/>
                    <a:pt x="9" y="179"/>
                  </a:cubicBezTo>
                  <a:cubicBezTo>
                    <a:pt x="9" y="188"/>
                    <a:pt x="9" y="198"/>
                    <a:pt x="9" y="208"/>
                  </a:cubicBezTo>
                  <a:cubicBezTo>
                    <a:pt x="9" y="209"/>
                    <a:pt x="9" y="211"/>
                    <a:pt x="10" y="213"/>
                  </a:cubicBezTo>
                  <a:cubicBezTo>
                    <a:pt x="10" y="213"/>
                    <a:pt x="10" y="214"/>
                    <a:pt x="10" y="214"/>
                  </a:cubicBezTo>
                  <a:cubicBezTo>
                    <a:pt x="11" y="217"/>
                    <a:pt x="13" y="221"/>
                    <a:pt x="14" y="224"/>
                  </a:cubicBezTo>
                  <a:cubicBezTo>
                    <a:pt x="14" y="225"/>
                    <a:pt x="14" y="226"/>
                    <a:pt x="15" y="226"/>
                  </a:cubicBezTo>
                  <a:cubicBezTo>
                    <a:pt x="16" y="228"/>
                    <a:pt x="17" y="229"/>
                    <a:pt x="18" y="231"/>
                  </a:cubicBezTo>
                  <a:cubicBezTo>
                    <a:pt x="19" y="232"/>
                    <a:pt x="20" y="232"/>
                    <a:pt x="21" y="231"/>
                  </a:cubicBezTo>
                  <a:cubicBezTo>
                    <a:pt x="21" y="231"/>
                    <a:pt x="21" y="230"/>
                    <a:pt x="21" y="230"/>
                  </a:cubicBezTo>
                  <a:cubicBezTo>
                    <a:pt x="25" y="225"/>
                    <a:pt x="28" y="220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1" y="214"/>
                    <a:pt x="31" y="214"/>
                  </a:cubicBezTo>
                  <a:cubicBezTo>
                    <a:pt x="26" y="206"/>
                    <a:pt x="22" y="196"/>
                    <a:pt x="21" y="186"/>
                  </a:cubicBezTo>
                  <a:cubicBezTo>
                    <a:pt x="20" y="182"/>
                    <a:pt x="19" y="178"/>
                    <a:pt x="19" y="174"/>
                  </a:cubicBezTo>
                  <a:cubicBezTo>
                    <a:pt x="17" y="167"/>
                    <a:pt x="16" y="160"/>
                    <a:pt x="16" y="154"/>
                  </a:cubicBezTo>
                  <a:cubicBezTo>
                    <a:pt x="16" y="150"/>
                    <a:pt x="16" y="145"/>
                    <a:pt x="16" y="141"/>
                  </a:cubicBezTo>
                  <a:cubicBezTo>
                    <a:pt x="16" y="139"/>
                    <a:pt x="16" y="136"/>
                    <a:pt x="15" y="134"/>
                  </a:cubicBezTo>
                  <a:cubicBezTo>
                    <a:pt x="15" y="133"/>
                    <a:pt x="15" y="133"/>
                    <a:pt x="15" y="132"/>
                  </a:cubicBezTo>
                  <a:cubicBezTo>
                    <a:pt x="15" y="132"/>
                    <a:pt x="15" y="133"/>
                    <a:pt x="14" y="133"/>
                  </a:cubicBezTo>
                  <a:cubicBezTo>
                    <a:pt x="13" y="133"/>
                    <a:pt x="12" y="132"/>
                    <a:pt x="13" y="131"/>
                  </a:cubicBezTo>
                  <a:cubicBezTo>
                    <a:pt x="13" y="130"/>
                    <a:pt x="13" y="130"/>
                    <a:pt x="13" y="129"/>
                  </a:cubicBezTo>
                  <a:cubicBezTo>
                    <a:pt x="14" y="128"/>
                    <a:pt x="14" y="128"/>
                    <a:pt x="15" y="127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4"/>
                    <a:pt x="15" y="123"/>
                    <a:pt x="15" y="122"/>
                  </a:cubicBezTo>
                  <a:cubicBezTo>
                    <a:pt x="15" y="122"/>
                    <a:pt x="15" y="122"/>
                    <a:pt x="14" y="122"/>
                  </a:cubicBezTo>
                  <a:cubicBezTo>
                    <a:pt x="13" y="123"/>
                    <a:pt x="13" y="123"/>
                    <a:pt x="12" y="124"/>
                  </a:cubicBezTo>
                  <a:cubicBezTo>
                    <a:pt x="11" y="125"/>
                    <a:pt x="10" y="125"/>
                    <a:pt x="9" y="124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40"/>
                    <a:pt x="25" y="37"/>
                    <a:pt x="27" y="36"/>
                  </a:cubicBezTo>
                  <a:cubicBezTo>
                    <a:pt x="35" y="28"/>
                    <a:pt x="45" y="22"/>
                    <a:pt x="57" y="20"/>
                  </a:cubicBezTo>
                  <a:cubicBezTo>
                    <a:pt x="64" y="19"/>
                    <a:pt x="71" y="18"/>
                    <a:pt x="79" y="18"/>
                  </a:cubicBezTo>
                  <a:cubicBezTo>
                    <a:pt x="83" y="18"/>
                    <a:pt x="88" y="18"/>
                    <a:pt x="93" y="17"/>
                  </a:cubicBezTo>
                  <a:cubicBezTo>
                    <a:pt x="105" y="17"/>
                    <a:pt x="116" y="16"/>
                    <a:pt x="128" y="16"/>
                  </a:cubicBezTo>
                  <a:cubicBezTo>
                    <a:pt x="129" y="16"/>
                    <a:pt x="130" y="16"/>
                    <a:pt x="130" y="15"/>
                  </a:cubicBezTo>
                  <a:cubicBezTo>
                    <a:pt x="131" y="14"/>
                    <a:pt x="131" y="14"/>
                    <a:pt x="131" y="13"/>
                  </a:cubicBezTo>
                  <a:cubicBezTo>
                    <a:pt x="132" y="13"/>
                    <a:pt x="134" y="13"/>
                    <a:pt x="134" y="15"/>
                  </a:cubicBezTo>
                  <a:cubicBezTo>
                    <a:pt x="134" y="15"/>
                    <a:pt x="135" y="15"/>
                    <a:pt x="135" y="16"/>
                  </a:cubicBezTo>
                  <a:cubicBezTo>
                    <a:pt x="135" y="16"/>
                    <a:pt x="136" y="16"/>
                    <a:pt x="136" y="16"/>
                  </a:cubicBezTo>
                  <a:cubicBezTo>
                    <a:pt x="139" y="16"/>
                    <a:pt x="141" y="16"/>
                    <a:pt x="144" y="16"/>
                  </a:cubicBezTo>
                  <a:cubicBezTo>
                    <a:pt x="145" y="16"/>
                    <a:pt x="146" y="15"/>
                    <a:pt x="147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1" y="13"/>
                    <a:pt x="135" y="12"/>
                    <a:pt x="129" y="11"/>
                  </a:cubicBezTo>
                  <a:cubicBezTo>
                    <a:pt x="127" y="11"/>
                    <a:pt x="125" y="10"/>
                    <a:pt x="122" y="11"/>
                  </a:cubicBezTo>
                  <a:cubicBezTo>
                    <a:pt x="121" y="11"/>
                    <a:pt x="120" y="11"/>
                    <a:pt x="119" y="11"/>
                  </a:cubicBezTo>
                  <a:cubicBezTo>
                    <a:pt x="113" y="11"/>
                    <a:pt x="107" y="12"/>
                    <a:pt x="100" y="13"/>
                  </a:cubicBezTo>
                  <a:cubicBezTo>
                    <a:pt x="95" y="13"/>
                    <a:pt x="90" y="13"/>
                    <a:pt x="85" y="14"/>
                  </a:cubicBezTo>
                  <a:cubicBezTo>
                    <a:pt x="81" y="14"/>
                    <a:pt x="76" y="15"/>
                    <a:pt x="72" y="15"/>
                  </a:cubicBezTo>
                  <a:cubicBezTo>
                    <a:pt x="69" y="15"/>
                    <a:pt x="66" y="15"/>
                    <a:pt x="63" y="16"/>
                  </a:cubicBezTo>
                  <a:cubicBezTo>
                    <a:pt x="62" y="16"/>
                    <a:pt x="61" y="16"/>
                    <a:pt x="60" y="16"/>
                  </a:cubicBezTo>
                  <a:cubicBezTo>
                    <a:pt x="54" y="18"/>
                    <a:pt x="48" y="20"/>
                    <a:pt x="42" y="22"/>
                  </a:cubicBezTo>
                  <a:cubicBezTo>
                    <a:pt x="39" y="23"/>
                    <a:pt x="36" y="24"/>
                    <a:pt x="33" y="25"/>
                  </a:cubicBezTo>
                  <a:cubicBezTo>
                    <a:pt x="26" y="28"/>
                    <a:pt x="22" y="34"/>
                    <a:pt x="20" y="41"/>
                  </a:cubicBezTo>
                  <a:cubicBezTo>
                    <a:pt x="20" y="41"/>
                    <a:pt x="20" y="42"/>
                    <a:pt x="20" y="42"/>
                  </a:cubicBezTo>
                  <a:close/>
                  <a:moveTo>
                    <a:pt x="221" y="255"/>
                  </a:moveTo>
                  <a:cubicBezTo>
                    <a:pt x="221" y="255"/>
                    <a:pt x="221" y="254"/>
                    <a:pt x="221" y="254"/>
                  </a:cubicBezTo>
                  <a:cubicBezTo>
                    <a:pt x="221" y="254"/>
                    <a:pt x="221" y="254"/>
                    <a:pt x="220" y="254"/>
                  </a:cubicBezTo>
                  <a:cubicBezTo>
                    <a:pt x="216" y="254"/>
                    <a:pt x="212" y="254"/>
                    <a:pt x="208" y="254"/>
                  </a:cubicBezTo>
                  <a:cubicBezTo>
                    <a:pt x="204" y="254"/>
                    <a:pt x="201" y="254"/>
                    <a:pt x="197" y="255"/>
                  </a:cubicBezTo>
                  <a:cubicBezTo>
                    <a:pt x="188" y="255"/>
                    <a:pt x="179" y="256"/>
                    <a:pt x="170" y="256"/>
                  </a:cubicBezTo>
                  <a:cubicBezTo>
                    <a:pt x="163" y="256"/>
                    <a:pt x="156" y="257"/>
                    <a:pt x="148" y="257"/>
                  </a:cubicBezTo>
                  <a:cubicBezTo>
                    <a:pt x="135" y="257"/>
                    <a:pt x="121" y="257"/>
                    <a:pt x="108" y="257"/>
                  </a:cubicBezTo>
                  <a:cubicBezTo>
                    <a:pt x="103" y="257"/>
                    <a:pt x="98" y="257"/>
                    <a:pt x="93" y="256"/>
                  </a:cubicBezTo>
                  <a:cubicBezTo>
                    <a:pt x="88" y="256"/>
                    <a:pt x="82" y="255"/>
                    <a:pt x="76" y="255"/>
                  </a:cubicBezTo>
                  <a:cubicBezTo>
                    <a:pt x="69" y="254"/>
                    <a:pt x="63" y="254"/>
                    <a:pt x="56" y="254"/>
                  </a:cubicBezTo>
                  <a:cubicBezTo>
                    <a:pt x="54" y="254"/>
                    <a:pt x="52" y="253"/>
                    <a:pt x="49" y="253"/>
                  </a:cubicBezTo>
                  <a:cubicBezTo>
                    <a:pt x="47" y="253"/>
                    <a:pt x="45" y="252"/>
                    <a:pt x="43" y="252"/>
                  </a:cubicBezTo>
                  <a:cubicBezTo>
                    <a:pt x="39" y="251"/>
                    <a:pt x="35" y="250"/>
                    <a:pt x="31" y="249"/>
                  </a:cubicBezTo>
                  <a:cubicBezTo>
                    <a:pt x="29" y="248"/>
                    <a:pt x="27" y="247"/>
                    <a:pt x="25" y="246"/>
                  </a:cubicBezTo>
                  <a:cubicBezTo>
                    <a:pt x="21" y="244"/>
                    <a:pt x="17" y="242"/>
                    <a:pt x="13" y="239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3" y="239"/>
                    <a:pt x="13" y="239"/>
                    <a:pt x="13" y="240"/>
                  </a:cubicBezTo>
                  <a:cubicBezTo>
                    <a:pt x="15" y="242"/>
                    <a:pt x="16" y="244"/>
                    <a:pt x="19" y="246"/>
                  </a:cubicBezTo>
                  <a:cubicBezTo>
                    <a:pt x="23" y="250"/>
                    <a:pt x="28" y="252"/>
                    <a:pt x="33" y="253"/>
                  </a:cubicBezTo>
                  <a:cubicBezTo>
                    <a:pt x="37" y="254"/>
                    <a:pt x="41" y="255"/>
                    <a:pt x="46" y="255"/>
                  </a:cubicBezTo>
                  <a:cubicBezTo>
                    <a:pt x="51" y="256"/>
                    <a:pt x="56" y="257"/>
                    <a:pt x="62" y="257"/>
                  </a:cubicBezTo>
                  <a:cubicBezTo>
                    <a:pt x="69" y="257"/>
                    <a:pt x="76" y="257"/>
                    <a:pt x="82" y="257"/>
                  </a:cubicBezTo>
                  <a:cubicBezTo>
                    <a:pt x="95" y="257"/>
                    <a:pt x="107" y="257"/>
                    <a:pt x="119" y="258"/>
                  </a:cubicBezTo>
                  <a:cubicBezTo>
                    <a:pt x="133" y="258"/>
                    <a:pt x="147" y="258"/>
                    <a:pt x="161" y="258"/>
                  </a:cubicBezTo>
                  <a:cubicBezTo>
                    <a:pt x="170" y="258"/>
                    <a:pt x="179" y="258"/>
                    <a:pt x="189" y="258"/>
                  </a:cubicBezTo>
                  <a:cubicBezTo>
                    <a:pt x="193" y="258"/>
                    <a:pt x="196" y="258"/>
                    <a:pt x="200" y="257"/>
                  </a:cubicBezTo>
                  <a:cubicBezTo>
                    <a:pt x="206" y="257"/>
                    <a:pt x="211" y="256"/>
                    <a:pt x="216" y="256"/>
                  </a:cubicBezTo>
                  <a:cubicBezTo>
                    <a:pt x="218" y="255"/>
                    <a:pt x="220" y="255"/>
                    <a:pt x="221" y="255"/>
                  </a:cubicBezTo>
                  <a:close/>
                  <a:moveTo>
                    <a:pt x="42" y="229"/>
                  </a:moveTo>
                  <a:cubicBezTo>
                    <a:pt x="39" y="234"/>
                    <a:pt x="36" y="238"/>
                    <a:pt x="33" y="242"/>
                  </a:cubicBezTo>
                  <a:cubicBezTo>
                    <a:pt x="33" y="242"/>
                    <a:pt x="34" y="242"/>
                    <a:pt x="34" y="243"/>
                  </a:cubicBezTo>
                  <a:cubicBezTo>
                    <a:pt x="41" y="246"/>
                    <a:pt x="48" y="247"/>
                    <a:pt x="55" y="248"/>
                  </a:cubicBezTo>
                  <a:cubicBezTo>
                    <a:pt x="61" y="249"/>
                    <a:pt x="68" y="249"/>
                    <a:pt x="74" y="249"/>
                  </a:cubicBezTo>
                  <a:cubicBezTo>
                    <a:pt x="79" y="250"/>
                    <a:pt x="84" y="250"/>
                    <a:pt x="88" y="250"/>
                  </a:cubicBezTo>
                  <a:cubicBezTo>
                    <a:pt x="93" y="250"/>
                    <a:pt x="97" y="250"/>
                    <a:pt x="101" y="251"/>
                  </a:cubicBezTo>
                  <a:cubicBezTo>
                    <a:pt x="102" y="251"/>
                    <a:pt x="103" y="251"/>
                    <a:pt x="104" y="251"/>
                  </a:cubicBezTo>
                  <a:cubicBezTo>
                    <a:pt x="101" y="250"/>
                    <a:pt x="99" y="250"/>
                    <a:pt x="96" y="250"/>
                  </a:cubicBezTo>
                  <a:cubicBezTo>
                    <a:pt x="93" y="250"/>
                    <a:pt x="89" y="249"/>
                    <a:pt x="85" y="249"/>
                  </a:cubicBezTo>
                  <a:cubicBezTo>
                    <a:pt x="76" y="247"/>
                    <a:pt x="67" y="245"/>
                    <a:pt x="58" y="241"/>
                  </a:cubicBezTo>
                  <a:cubicBezTo>
                    <a:pt x="58" y="240"/>
                    <a:pt x="57" y="240"/>
                    <a:pt x="56" y="239"/>
                  </a:cubicBezTo>
                  <a:cubicBezTo>
                    <a:pt x="55" y="240"/>
                    <a:pt x="55" y="240"/>
                    <a:pt x="54" y="241"/>
                  </a:cubicBezTo>
                  <a:cubicBezTo>
                    <a:pt x="53" y="241"/>
                    <a:pt x="52" y="241"/>
                    <a:pt x="52" y="241"/>
                  </a:cubicBezTo>
                  <a:cubicBezTo>
                    <a:pt x="51" y="240"/>
                    <a:pt x="51" y="240"/>
                    <a:pt x="51" y="239"/>
                  </a:cubicBezTo>
                  <a:cubicBezTo>
                    <a:pt x="51" y="238"/>
                    <a:pt x="52" y="238"/>
                    <a:pt x="52" y="237"/>
                  </a:cubicBezTo>
                  <a:cubicBezTo>
                    <a:pt x="51" y="236"/>
                    <a:pt x="49" y="235"/>
                    <a:pt x="48" y="234"/>
                  </a:cubicBezTo>
                  <a:cubicBezTo>
                    <a:pt x="48" y="235"/>
                    <a:pt x="48" y="235"/>
                    <a:pt x="47" y="235"/>
                  </a:cubicBezTo>
                  <a:cubicBezTo>
                    <a:pt x="46" y="237"/>
                    <a:pt x="44" y="238"/>
                    <a:pt x="43" y="240"/>
                  </a:cubicBezTo>
                  <a:cubicBezTo>
                    <a:pt x="42" y="241"/>
                    <a:pt x="42" y="241"/>
                    <a:pt x="41" y="241"/>
                  </a:cubicBezTo>
                  <a:cubicBezTo>
                    <a:pt x="40" y="242"/>
                    <a:pt x="39" y="241"/>
                    <a:pt x="39" y="240"/>
                  </a:cubicBezTo>
                  <a:cubicBezTo>
                    <a:pt x="39" y="239"/>
                    <a:pt x="39" y="239"/>
                    <a:pt x="40" y="239"/>
                  </a:cubicBezTo>
                  <a:cubicBezTo>
                    <a:pt x="40" y="238"/>
                    <a:pt x="40" y="237"/>
                    <a:pt x="41" y="236"/>
                  </a:cubicBezTo>
                  <a:cubicBezTo>
                    <a:pt x="42" y="234"/>
                    <a:pt x="42" y="232"/>
                    <a:pt x="43" y="230"/>
                  </a:cubicBezTo>
                  <a:cubicBezTo>
                    <a:pt x="43" y="230"/>
                    <a:pt x="43" y="230"/>
                    <a:pt x="42" y="229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9"/>
                    <a:pt x="36" y="31"/>
                    <a:pt x="34" y="32"/>
                  </a:cubicBezTo>
                  <a:cubicBezTo>
                    <a:pt x="29" y="36"/>
                    <a:pt x="25" y="40"/>
                    <a:pt x="21" y="45"/>
                  </a:cubicBezTo>
                  <a:cubicBezTo>
                    <a:pt x="19" y="48"/>
                    <a:pt x="19" y="48"/>
                    <a:pt x="20" y="52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7"/>
                    <a:pt x="22" y="62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5"/>
                    <a:pt x="24" y="65"/>
                  </a:cubicBezTo>
                  <a:cubicBezTo>
                    <a:pt x="25" y="63"/>
                    <a:pt x="25" y="60"/>
                    <a:pt x="26" y="58"/>
                  </a:cubicBezTo>
                  <a:cubicBezTo>
                    <a:pt x="30" y="49"/>
                    <a:pt x="34" y="40"/>
                    <a:pt x="40" y="31"/>
                  </a:cubicBezTo>
                  <a:cubicBezTo>
                    <a:pt x="40" y="30"/>
                    <a:pt x="41" y="29"/>
                    <a:pt x="42" y="28"/>
                  </a:cubicBezTo>
                  <a:close/>
                  <a:moveTo>
                    <a:pt x="164" y="18"/>
                  </a:moveTo>
                  <a:cubicBezTo>
                    <a:pt x="164" y="17"/>
                    <a:pt x="164" y="17"/>
                    <a:pt x="164" y="17"/>
                  </a:cubicBezTo>
                  <a:cubicBezTo>
                    <a:pt x="159" y="17"/>
                    <a:pt x="154" y="18"/>
                    <a:pt x="149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6" y="23"/>
                    <a:pt x="144" y="28"/>
                    <a:pt x="142" y="32"/>
                  </a:cubicBezTo>
                  <a:cubicBezTo>
                    <a:pt x="141" y="35"/>
                    <a:pt x="140" y="37"/>
                    <a:pt x="139" y="40"/>
                  </a:cubicBezTo>
                  <a:cubicBezTo>
                    <a:pt x="139" y="40"/>
                    <a:pt x="139" y="41"/>
                    <a:pt x="138" y="41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38"/>
                    <a:pt x="144" y="36"/>
                    <a:pt x="146" y="34"/>
                  </a:cubicBezTo>
                  <a:cubicBezTo>
                    <a:pt x="152" y="29"/>
                    <a:pt x="158" y="23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lose/>
                  <a:moveTo>
                    <a:pt x="143" y="18"/>
                  </a:moveTo>
                  <a:cubicBezTo>
                    <a:pt x="143" y="18"/>
                    <a:pt x="142" y="18"/>
                    <a:pt x="142" y="18"/>
                  </a:cubicBezTo>
                  <a:cubicBezTo>
                    <a:pt x="139" y="18"/>
                    <a:pt x="136" y="18"/>
                    <a:pt x="133" y="18"/>
                  </a:cubicBezTo>
                  <a:cubicBezTo>
                    <a:pt x="133" y="18"/>
                    <a:pt x="133" y="18"/>
                    <a:pt x="132" y="19"/>
                  </a:cubicBezTo>
                  <a:cubicBezTo>
                    <a:pt x="131" y="20"/>
                    <a:pt x="130" y="22"/>
                    <a:pt x="129" y="23"/>
                  </a:cubicBezTo>
                  <a:cubicBezTo>
                    <a:pt x="125" y="30"/>
                    <a:pt x="121" y="37"/>
                    <a:pt x="118" y="44"/>
                  </a:cubicBezTo>
                  <a:cubicBezTo>
                    <a:pt x="117" y="44"/>
                    <a:pt x="117" y="45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8" y="45"/>
                    <a:pt x="118" y="45"/>
                    <a:pt x="119" y="44"/>
                  </a:cubicBezTo>
                  <a:cubicBezTo>
                    <a:pt x="122" y="42"/>
                    <a:pt x="124" y="39"/>
                    <a:pt x="127" y="36"/>
                  </a:cubicBezTo>
                  <a:cubicBezTo>
                    <a:pt x="132" y="30"/>
                    <a:pt x="137" y="24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lose/>
                  <a:moveTo>
                    <a:pt x="135" y="10"/>
                  </a:moveTo>
                  <a:cubicBezTo>
                    <a:pt x="135" y="10"/>
                    <a:pt x="135" y="10"/>
                    <a:pt x="136" y="10"/>
                  </a:cubicBezTo>
                  <a:cubicBezTo>
                    <a:pt x="137" y="10"/>
                    <a:pt x="139" y="11"/>
                    <a:pt x="141" y="11"/>
                  </a:cubicBezTo>
                  <a:cubicBezTo>
                    <a:pt x="145" y="11"/>
                    <a:pt x="149" y="11"/>
                    <a:pt x="152" y="11"/>
                  </a:cubicBezTo>
                  <a:cubicBezTo>
                    <a:pt x="153" y="11"/>
                    <a:pt x="153" y="11"/>
                    <a:pt x="154" y="11"/>
                  </a:cubicBezTo>
                  <a:cubicBezTo>
                    <a:pt x="155" y="11"/>
                    <a:pt x="155" y="11"/>
                    <a:pt x="156" y="12"/>
                  </a:cubicBezTo>
                  <a:cubicBezTo>
                    <a:pt x="157" y="12"/>
                    <a:pt x="157" y="13"/>
                    <a:pt x="156" y="14"/>
                  </a:cubicBezTo>
                  <a:cubicBezTo>
                    <a:pt x="156" y="14"/>
                    <a:pt x="156" y="15"/>
                    <a:pt x="156" y="15"/>
                  </a:cubicBezTo>
                  <a:cubicBezTo>
                    <a:pt x="171" y="15"/>
                    <a:pt x="187" y="15"/>
                    <a:pt x="202" y="17"/>
                  </a:cubicBezTo>
                  <a:cubicBezTo>
                    <a:pt x="202" y="16"/>
                    <a:pt x="202" y="16"/>
                    <a:pt x="201" y="16"/>
                  </a:cubicBezTo>
                  <a:cubicBezTo>
                    <a:pt x="193" y="15"/>
                    <a:pt x="184" y="13"/>
                    <a:pt x="176" y="12"/>
                  </a:cubicBezTo>
                  <a:cubicBezTo>
                    <a:pt x="169" y="11"/>
                    <a:pt x="163" y="10"/>
                    <a:pt x="156" y="10"/>
                  </a:cubicBezTo>
                  <a:cubicBezTo>
                    <a:pt x="152" y="10"/>
                    <a:pt x="147" y="10"/>
                    <a:pt x="143" y="10"/>
                  </a:cubicBezTo>
                  <a:cubicBezTo>
                    <a:pt x="140" y="10"/>
                    <a:pt x="138" y="10"/>
                    <a:pt x="135" y="10"/>
                  </a:cubicBezTo>
                  <a:close/>
                  <a:moveTo>
                    <a:pt x="88" y="155"/>
                  </a:moveTo>
                  <a:cubicBezTo>
                    <a:pt x="90" y="156"/>
                    <a:pt x="93" y="158"/>
                    <a:pt x="96" y="160"/>
                  </a:cubicBezTo>
                  <a:cubicBezTo>
                    <a:pt x="96" y="160"/>
                    <a:pt x="96" y="160"/>
                    <a:pt x="97" y="160"/>
                  </a:cubicBezTo>
                  <a:cubicBezTo>
                    <a:pt x="98" y="161"/>
                    <a:pt x="98" y="161"/>
                    <a:pt x="99" y="162"/>
                  </a:cubicBezTo>
                  <a:cubicBezTo>
                    <a:pt x="102" y="163"/>
                    <a:pt x="104" y="165"/>
                    <a:pt x="106" y="166"/>
                  </a:cubicBezTo>
                  <a:cubicBezTo>
                    <a:pt x="107" y="165"/>
                    <a:pt x="107" y="165"/>
                    <a:pt x="108" y="165"/>
                  </a:cubicBezTo>
                  <a:cubicBezTo>
                    <a:pt x="109" y="164"/>
                    <a:pt x="109" y="165"/>
                    <a:pt x="109" y="165"/>
                  </a:cubicBezTo>
                  <a:cubicBezTo>
                    <a:pt x="110" y="165"/>
                    <a:pt x="110" y="166"/>
                    <a:pt x="110" y="166"/>
                  </a:cubicBezTo>
                  <a:cubicBezTo>
                    <a:pt x="110" y="167"/>
                    <a:pt x="109" y="167"/>
                    <a:pt x="109" y="167"/>
                  </a:cubicBezTo>
                  <a:cubicBezTo>
                    <a:pt x="113" y="170"/>
                    <a:pt x="124" y="172"/>
                    <a:pt x="128" y="172"/>
                  </a:cubicBezTo>
                  <a:cubicBezTo>
                    <a:pt x="128" y="171"/>
                    <a:pt x="128" y="171"/>
                    <a:pt x="127" y="171"/>
                  </a:cubicBezTo>
                  <a:cubicBezTo>
                    <a:pt x="122" y="169"/>
                    <a:pt x="117" y="167"/>
                    <a:pt x="112" y="165"/>
                  </a:cubicBezTo>
                  <a:cubicBezTo>
                    <a:pt x="110" y="163"/>
                    <a:pt x="107" y="162"/>
                    <a:pt x="104" y="160"/>
                  </a:cubicBezTo>
                  <a:cubicBezTo>
                    <a:pt x="100" y="158"/>
                    <a:pt x="95" y="155"/>
                    <a:pt x="90" y="153"/>
                  </a:cubicBezTo>
                  <a:cubicBezTo>
                    <a:pt x="90" y="153"/>
                    <a:pt x="89" y="152"/>
                    <a:pt x="89" y="152"/>
                  </a:cubicBezTo>
                  <a:cubicBezTo>
                    <a:pt x="89" y="153"/>
                    <a:pt x="88" y="154"/>
                    <a:pt x="88" y="155"/>
                  </a:cubicBezTo>
                  <a:close/>
                  <a:moveTo>
                    <a:pt x="86" y="183"/>
                  </a:moveTo>
                  <a:cubicBezTo>
                    <a:pt x="86" y="183"/>
                    <a:pt x="86" y="183"/>
                    <a:pt x="86" y="183"/>
                  </a:cubicBezTo>
                  <a:cubicBezTo>
                    <a:pt x="92" y="178"/>
                    <a:pt x="98" y="173"/>
                    <a:pt x="104" y="167"/>
                  </a:cubicBezTo>
                  <a:cubicBezTo>
                    <a:pt x="101" y="166"/>
                    <a:pt x="99" y="164"/>
                    <a:pt x="97" y="163"/>
                  </a:cubicBezTo>
                  <a:cubicBezTo>
                    <a:pt x="93" y="170"/>
                    <a:pt x="89" y="176"/>
                    <a:pt x="86" y="183"/>
                  </a:cubicBezTo>
                  <a:close/>
                  <a:moveTo>
                    <a:pt x="241" y="227"/>
                  </a:moveTo>
                  <a:cubicBezTo>
                    <a:pt x="242" y="226"/>
                    <a:pt x="242" y="226"/>
                    <a:pt x="241" y="226"/>
                  </a:cubicBezTo>
                  <a:cubicBezTo>
                    <a:pt x="241" y="225"/>
                    <a:pt x="240" y="223"/>
                    <a:pt x="239" y="222"/>
                  </a:cubicBezTo>
                  <a:cubicBezTo>
                    <a:pt x="233" y="213"/>
                    <a:pt x="227" y="204"/>
                    <a:pt x="221" y="195"/>
                  </a:cubicBezTo>
                  <a:cubicBezTo>
                    <a:pt x="219" y="192"/>
                    <a:pt x="217" y="188"/>
                    <a:pt x="214" y="184"/>
                  </a:cubicBezTo>
                  <a:cubicBezTo>
                    <a:pt x="212" y="181"/>
                    <a:pt x="210" y="177"/>
                    <a:pt x="207" y="173"/>
                  </a:cubicBezTo>
                  <a:cubicBezTo>
                    <a:pt x="205" y="170"/>
                    <a:pt x="204" y="167"/>
                    <a:pt x="202" y="164"/>
                  </a:cubicBezTo>
                  <a:cubicBezTo>
                    <a:pt x="201" y="164"/>
                    <a:pt x="201" y="163"/>
                    <a:pt x="201" y="163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201" y="165"/>
                    <a:pt x="202" y="167"/>
                    <a:pt x="203" y="169"/>
                  </a:cubicBezTo>
                  <a:cubicBezTo>
                    <a:pt x="206" y="173"/>
                    <a:pt x="209" y="177"/>
                    <a:pt x="211" y="181"/>
                  </a:cubicBezTo>
                  <a:cubicBezTo>
                    <a:pt x="213" y="184"/>
                    <a:pt x="215" y="187"/>
                    <a:pt x="217" y="190"/>
                  </a:cubicBezTo>
                  <a:cubicBezTo>
                    <a:pt x="221" y="198"/>
                    <a:pt x="226" y="205"/>
                    <a:pt x="231" y="213"/>
                  </a:cubicBezTo>
                  <a:cubicBezTo>
                    <a:pt x="234" y="218"/>
                    <a:pt x="238" y="222"/>
                    <a:pt x="241" y="227"/>
                  </a:cubicBezTo>
                  <a:close/>
                  <a:moveTo>
                    <a:pt x="11" y="84"/>
                  </a:moveTo>
                  <a:cubicBezTo>
                    <a:pt x="10" y="87"/>
                    <a:pt x="9" y="108"/>
                    <a:pt x="9" y="110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2" y="107"/>
                    <a:pt x="13" y="104"/>
                    <a:pt x="15" y="102"/>
                  </a:cubicBezTo>
                  <a:cubicBezTo>
                    <a:pt x="15" y="101"/>
                    <a:pt x="15" y="101"/>
                    <a:pt x="15" y="100"/>
                  </a:cubicBezTo>
                  <a:cubicBezTo>
                    <a:pt x="15" y="98"/>
                    <a:pt x="15" y="95"/>
                    <a:pt x="15" y="93"/>
                  </a:cubicBezTo>
                  <a:cubicBezTo>
                    <a:pt x="15" y="92"/>
                    <a:pt x="15" y="91"/>
                    <a:pt x="15" y="91"/>
                  </a:cubicBezTo>
                  <a:cubicBezTo>
                    <a:pt x="14" y="89"/>
                    <a:pt x="12" y="87"/>
                    <a:pt x="11" y="85"/>
                  </a:cubicBezTo>
                  <a:cubicBezTo>
                    <a:pt x="11" y="85"/>
                    <a:pt x="11" y="85"/>
                    <a:pt x="11" y="84"/>
                  </a:cubicBezTo>
                  <a:close/>
                  <a:moveTo>
                    <a:pt x="76" y="219"/>
                  </a:moveTo>
                  <a:cubicBezTo>
                    <a:pt x="70" y="225"/>
                    <a:pt x="64" y="232"/>
                    <a:pt x="58" y="238"/>
                  </a:cubicBezTo>
                  <a:cubicBezTo>
                    <a:pt x="61" y="239"/>
                    <a:pt x="63" y="240"/>
                    <a:pt x="65" y="241"/>
                  </a:cubicBezTo>
                  <a:cubicBezTo>
                    <a:pt x="68" y="233"/>
                    <a:pt x="73" y="227"/>
                    <a:pt x="76" y="219"/>
                  </a:cubicBezTo>
                  <a:close/>
                  <a:moveTo>
                    <a:pt x="73" y="176"/>
                  </a:moveTo>
                  <a:cubicBezTo>
                    <a:pt x="73" y="176"/>
                    <a:pt x="73" y="176"/>
                    <a:pt x="73" y="176"/>
                  </a:cubicBezTo>
                  <a:cubicBezTo>
                    <a:pt x="80" y="171"/>
                    <a:pt x="87" y="166"/>
                    <a:pt x="93" y="161"/>
                  </a:cubicBezTo>
                  <a:cubicBezTo>
                    <a:pt x="91" y="159"/>
                    <a:pt x="89" y="158"/>
                    <a:pt x="86" y="157"/>
                  </a:cubicBezTo>
                  <a:cubicBezTo>
                    <a:pt x="86" y="158"/>
                    <a:pt x="85" y="158"/>
                    <a:pt x="85" y="159"/>
                  </a:cubicBezTo>
                  <a:cubicBezTo>
                    <a:pt x="82" y="164"/>
                    <a:pt x="78" y="169"/>
                    <a:pt x="75" y="174"/>
                  </a:cubicBezTo>
                  <a:cubicBezTo>
                    <a:pt x="74" y="175"/>
                    <a:pt x="74" y="175"/>
                    <a:pt x="73" y="176"/>
                  </a:cubicBezTo>
                  <a:close/>
                  <a:moveTo>
                    <a:pt x="225" y="230"/>
                  </a:moveTo>
                  <a:cubicBezTo>
                    <a:pt x="223" y="231"/>
                    <a:pt x="206" y="242"/>
                    <a:pt x="205" y="244"/>
                  </a:cubicBezTo>
                  <a:cubicBezTo>
                    <a:pt x="206" y="243"/>
                    <a:pt x="207" y="243"/>
                    <a:pt x="207" y="243"/>
                  </a:cubicBezTo>
                  <a:cubicBezTo>
                    <a:pt x="210" y="243"/>
                    <a:pt x="213" y="243"/>
                    <a:pt x="216" y="243"/>
                  </a:cubicBezTo>
                  <a:cubicBezTo>
                    <a:pt x="217" y="243"/>
                    <a:pt x="217" y="243"/>
                    <a:pt x="218" y="242"/>
                  </a:cubicBezTo>
                  <a:cubicBezTo>
                    <a:pt x="220" y="239"/>
                    <a:pt x="222" y="235"/>
                    <a:pt x="224" y="232"/>
                  </a:cubicBezTo>
                  <a:cubicBezTo>
                    <a:pt x="225" y="231"/>
                    <a:pt x="225" y="230"/>
                    <a:pt x="225" y="230"/>
                  </a:cubicBezTo>
                  <a:close/>
                  <a:moveTo>
                    <a:pt x="25" y="70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6" y="74"/>
                    <a:pt x="27" y="77"/>
                    <a:pt x="28" y="80"/>
                  </a:cubicBezTo>
                  <a:cubicBezTo>
                    <a:pt x="28" y="81"/>
                    <a:pt x="28" y="81"/>
                    <a:pt x="29" y="82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81"/>
                    <a:pt x="30" y="79"/>
                    <a:pt x="30" y="77"/>
                  </a:cubicBezTo>
                  <a:cubicBezTo>
                    <a:pt x="32" y="71"/>
                    <a:pt x="35" y="65"/>
                    <a:pt x="37" y="59"/>
                  </a:cubicBezTo>
                  <a:cubicBezTo>
                    <a:pt x="37" y="59"/>
                    <a:pt x="37" y="58"/>
                    <a:pt x="38" y="58"/>
                  </a:cubicBezTo>
                  <a:cubicBezTo>
                    <a:pt x="36" y="59"/>
                    <a:pt x="35" y="60"/>
                    <a:pt x="34" y="62"/>
                  </a:cubicBezTo>
                  <a:cubicBezTo>
                    <a:pt x="32" y="64"/>
                    <a:pt x="30" y="66"/>
                    <a:pt x="28" y="68"/>
                  </a:cubicBezTo>
                  <a:cubicBezTo>
                    <a:pt x="27" y="69"/>
                    <a:pt x="26" y="70"/>
                    <a:pt x="25" y="70"/>
                  </a:cubicBezTo>
                  <a:close/>
                  <a:moveTo>
                    <a:pt x="59" y="173"/>
                  </a:moveTo>
                  <a:cubicBezTo>
                    <a:pt x="60" y="173"/>
                    <a:pt x="60" y="173"/>
                    <a:pt x="60" y="173"/>
                  </a:cubicBezTo>
                  <a:cubicBezTo>
                    <a:pt x="62" y="171"/>
                    <a:pt x="64" y="169"/>
                    <a:pt x="66" y="167"/>
                  </a:cubicBezTo>
                  <a:cubicBezTo>
                    <a:pt x="67" y="167"/>
                    <a:pt x="67" y="167"/>
                    <a:pt x="67" y="166"/>
                  </a:cubicBezTo>
                  <a:cubicBezTo>
                    <a:pt x="70" y="162"/>
                    <a:pt x="73" y="158"/>
                    <a:pt x="75" y="153"/>
                  </a:cubicBezTo>
                  <a:cubicBezTo>
                    <a:pt x="75" y="152"/>
                    <a:pt x="77" y="151"/>
                    <a:pt x="78" y="152"/>
                  </a:cubicBezTo>
                  <a:cubicBezTo>
                    <a:pt x="78" y="153"/>
                    <a:pt x="79" y="153"/>
                    <a:pt x="79" y="153"/>
                  </a:cubicBezTo>
                  <a:cubicBezTo>
                    <a:pt x="78" y="152"/>
                    <a:pt x="76" y="150"/>
                    <a:pt x="75" y="150"/>
                  </a:cubicBezTo>
                  <a:cubicBezTo>
                    <a:pt x="72" y="152"/>
                    <a:pt x="60" y="170"/>
                    <a:pt x="59" y="173"/>
                  </a:cubicBezTo>
                  <a:close/>
                  <a:moveTo>
                    <a:pt x="116" y="172"/>
                  </a:moveTo>
                  <a:cubicBezTo>
                    <a:pt x="113" y="171"/>
                    <a:pt x="111" y="170"/>
                    <a:pt x="108" y="170"/>
                  </a:cubicBezTo>
                  <a:cubicBezTo>
                    <a:pt x="106" y="172"/>
                    <a:pt x="99" y="184"/>
                    <a:pt x="98" y="185"/>
                  </a:cubicBezTo>
                  <a:cubicBezTo>
                    <a:pt x="104" y="181"/>
                    <a:pt x="110" y="176"/>
                    <a:pt x="116" y="172"/>
                  </a:cubicBezTo>
                  <a:close/>
                  <a:moveTo>
                    <a:pt x="226" y="100"/>
                  </a:moveTo>
                  <a:cubicBezTo>
                    <a:pt x="226" y="100"/>
                    <a:pt x="226" y="100"/>
                    <a:pt x="226" y="100"/>
                  </a:cubicBezTo>
                  <a:cubicBezTo>
                    <a:pt x="212" y="115"/>
                    <a:pt x="197" y="130"/>
                    <a:pt x="182" y="143"/>
                  </a:cubicBezTo>
                  <a:cubicBezTo>
                    <a:pt x="182" y="143"/>
                    <a:pt x="182" y="143"/>
                    <a:pt x="182" y="143"/>
                  </a:cubicBezTo>
                  <a:cubicBezTo>
                    <a:pt x="182" y="143"/>
                    <a:pt x="183" y="143"/>
                    <a:pt x="183" y="143"/>
                  </a:cubicBezTo>
                  <a:cubicBezTo>
                    <a:pt x="188" y="138"/>
                    <a:pt x="194" y="134"/>
                    <a:pt x="199" y="129"/>
                  </a:cubicBezTo>
                  <a:cubicBezTo>
                    <a:pt x="204" y="124"/>
                    <a:pt x="209" y="119"/>
                    <a:pt x="215" y="114"/>
                  </a:cubicBezTo>
                  <a:cubicBezTo>
                    <a:pt x="218" y="110"/>
                    <a:pt x="222" y="106"/>
                    <a:pt x="225" y="103"/>
                  </a:cubicBezTo>
                  <a:cubicBezTo>
                    <a:pt x="226" y="102"/>
                    <a:pt x="226" y="101"/>
                    <a:pt x="226" y="100"/>
                  </a:cubicBezTo>
                  <a:close/>
                  <a:moveTo>
                    <a:pt x="58" y="134"/>
                  </a:moveTo>
                  <a:cubicBezTo>
                    <a:pt x="61" y="136"/>
                    <a:pt x="70" y="144"/>
                    <a:pt x="72" y="145"/>
                  </a:cubicBezTo>
                  <a:cubicBezTo>
                    <a:pt x="73" y="144"/>
                    <a:pt x="74" y="144"/>
                    <a:pt x="75" y="145"/>
                  </a:cubicBezTo>
                  <a:cubicBezTo>
                    <a:pt x="76" y="145"/>
                    <a:pt x="76" y="147"/>
                    <a:pt x="76" y="148"/>
                  </a:cubicBezTo>
                  <a:cubicBezTo>
                    <a:pt x="77" y="149"/>
                    <a:pt x="79" y="150"/>
                    <a:pt x="80" y="151"/>
                  </a:cubicBezTo>
                  <a:cubicBezTo>
                    <a:pt x="81" y="150"/>
                    <a:pt x="82" y="149"/>
                    <a:pt x="83" y="148"/>
                  </a:cubicBezTo>
                  <a:cubicBezTo>
                    <a:pt x="79" y="146"/>
                    <a:pt x="74" y="143"/>
                    <a:pt x="71" y="141"/>
                  </a:cubicBezTo>
                  <a:cubicBezTo>
                    <a:pt x="67" y="138"/>
                    <a:pt x="63" y="135"/>
                    <a:pt x="59" y="133"/>
                  </a:cubicBezTo>
                  <a:cubicBezTo>
                    <a:pt x="59" y="133"/>
                    <a:pt x="58" y="133"/>
                    <a:pt x="58" y="134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1" y="118"/>
                    <a:pt x="13" y="115"/>
                    <a:pt x="15" y="112"/>
                  </a:cubicBezTo>
                  <a:cubicBezTo>
                    <a:pt x="15" y="112"/>
                    <a:pt x="15" y="111"/>
                    <a:pt x="15" y="111"/>
                  </a:cubicBezTo>
                  <a:cubicBezTo>
                    <a:pt x="15" y="108"/>
                    <a:pt x="15" y="106"/>
                    <a:pt x="15" y="104"/>
                  </a:cubicBezTo>
                  <a:cubicBezTo>
                    <a:pt x="15" y="104"/>
                    <a:pt x="15" y="103"/>
                    <a:pt x="15" y="103"/>
                  </a:cubicBezTo>
                  <a:cubicBezTo>
                    <a:pt x="15" y="103"/>
                    <a:pt x="15" y="104"/>
                    <a:pt x="15" y="104"/>
                  </a:cubicBezTo>
                  <a:cubicBezTo>
                    <a:pt x="13" y="106"/>
                    <a:pt x="12" y="108"/>
                    <a:pt x="11" y="110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0" y="111"/>
                    <a:pt x="10" y="111"/>
                    <a:pt x="9" y="111"/>
                  </a:cubicBezTo>
                  <a:cubicBezTo>
                    <a:pt x="9" y="115"/>
                    <a:pt x="9" y="118"/>
                    <a:pt x="9" y="121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1" y="68"/>
                  </a:cubicBezTo>
                  <a:cubicBezTo>
                    <a:pt x="11" y="68"/>
                    <a:pt x="11" y="68"/>
                    <a:pt x="11" y="67"/>
                  </a:cubicBezTo>
                  <a:cubicBezTo>
                    <a:pt x="11" y="65"/>
                    <a:pt x="12" y="62"/>
                    <a:pt x="12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3"/>
                    <a:pt x="13" y="50"/>
                    <a:pt x="14" y="47"/>
                  </a:cubicBezTo>
                  <a:cubicBezTo>
                    <a:pt x="15" y="41"/>
                    <a:pt x="16" y="36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7" y="32"/>
                    <a:pt x="17" y="33"/>
                  </a:cubicBezTo>
                  <a:cubicBezTo>
                    <a:pt x="16" y="36"/>
                    <a:pt x="14" y="39"/>
                    <a:pt x="14" y="42"/>
                  </a:cubicBezTo>
                  <a:cubicBezTo>
                    <a:pt x="11" y="49"/>
                    <a:pt x="10" y="57"/>
                    <a:pt x="10" y="66"/>
                  </a:cubicBezTo>
                  <a:cubicBezTo>
                    <a:pt x="10" y="66"/>
                    <a:pt x="10" y="67"/>
                    <a:pt x="10" y="68"/>
                  </a:cubicBezTo>
                  <a:close/>
                  <a:moveTo>
                    <a:pt x="82" y="9"/>
                  </a:moveTo>
                  <a:cubicBezTo>
                    <a:pt x="81" y="9"/>
                    <a:pt x="81" y="9"/>
                    <a:pt x="80" y="9"/>
                  </a:cubicBezTo>
                  <a:cubicBezTo>
                    <a:pt x="75" y="9"/>
                    <a:pt x="69" y="10"/>
                    <a:pt x="64" y="11"/>
                  </a:cubicBezTo>
                  <a:cubicBezTo>
                    <a:pt x="59" y="12"/>
                    <a:pt x="55" y="12"/>
                    <a:pt x="50" y="13"/>
                  </a:cubicBezTo>
                  <a:cubicBezTo>
                    <a:pt x="48" y="13"/>
                    <a:pt x="45" y="15"/>
                    <a:pt x="42" y="16"/>
                  </a:cubicBezTo>
                  <a:cubicBezTo>
                    <a:pt x="42" y="16"/>
                    <a:pt x="42" y="16"/>
                    <a:pt x="41" y="16"/>
                  </a:cubicBezTo>
                  <a:cubicBezTo>
                    <a:pt x="44" y="16"/>
                    <a:pt x="45" y="15"/>
                    <a:pt x="47" y="15"/>
                  </a:cubicBezTo>
                  <a:cubicBezTo>
                    <a:pt x="52" y="14"/>
                    <a:pt x="56" y="14"/>
                    <a:pt x="60" y="14"/>
                  </a:cubicBezTo>
                  <a:cubicBezTo>
                    <a:pt x="60" y="13"/>
                    <a:pt x="61" y="13"/>
                    <a:pt x="62" y="13"/>
                  </a:cubicBezTo>
                  <a:cubicBezTo>
                    <a:pt x="68" y="11"/>
                    <a:pt x="75" y="10"/>
                    <a:pt x="82" y="9"/>
                  </a:cubicBezTo>
                  <a:close/>
                  <a:moveTo>
                    <a:pt x="216" y="245"/>
                  </a:moveTo>
                  <a:cubicBezTo>
                    <a:pt x="216" y="245"/>
                    <a:pt x="216" y="245"/>
                    <a:pt x="216" y="245"/>
                  </a:cubicBezTo>
                  <a:cubicBezTo>
                    <a:pt x="204" y="245"/>
                    <a:pt x="192" y="247"/>
                    <a:pt x="180" y="250"/>
                  </a:cubicBezTo>
                  <a:cubicBezTo>
                    <a:pt x="181" y="250"/>
                    <a:pt x="181" y="250"/>
                    <a:pt x="182" y="250"/>
                  </a:cubicBezTo>
                  <a:cubicBezTo>
                    <a:pt x="184" y="250"/>
                    <a:pt x="186" y="249"/>
                    <a:pt x="188" y="249"/>
                  </a:cubicBezTo>
                  <a:cubicBezTo>
                    <a:pt x="194" y="249"/>
                    <a:pt x="200" y="248"/>
                    <a:pt x="207" y="248"/>
                  </a:cubicBezTo>
                  <a:cubicBezTo>
                    <a:pt x="208" y="248"/>
                    <a:pt x="210" y="248"/>
                    <a:pt x="212" y="247"/>
                  </a:cubicBezTo>
                  <a:cubicBezTo>
                    <a:pt x="214" y="246"/>
                    <a:pt x="215" y="246"/>
                    <a:pt x="216" y="245"/>
                  </a:cubicBezTo>
                  <a:close/>
                  <a:moveTo>
                    <a:pt x="30" y="241"/>
                  </a:moveTo>
                  <a:cubicBezTo>
                    <a:pt x="33" y="235"/>
                    <a:pt x="36" y="230"/>
                    <a:pt x="38" y="225"/>
                  </a:cubicBezTo>
                  <a:cubicBezTo>
                    <a:pt x="38" y="225"/>
                    <a:pt x="38" y="224"/>
                    <a:pt x="38" y="224"/>
                  </a:cubicBezTo>
                  <a:cubicBezTo>
                    <a:pt x="34" y="229"/>
                    <a:pt x="30" y="234"/>
                    <a:pt x="27" y="239"/>
                  </a:cubicBezTo>
                  <a:cubicBezTo>
                    <a:pt x="28" y="239"/>
                    <a:pt x="29" y="240"/>
                    <a:pt x="30" y="241"/>
                  </a:cubicBezTo>
                  <a:close/>
                  <a:moveTo>
                    <a:pt x="1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17" y="48"/>
                    <a:pt x="18" y="47"/>
                    <a:pt x="18" y="44"/>
                  </a:cubicBezTo>
                  <a:cubicBezTo>
                    <a:pt x="18" y="43"/>
                    <a:pt x="18" y="43"/>
                    <a:pt x="18" y="42"/>
                  </a:cubicBezTo>
                  <a:cubicBezTo>
                    <a:pt x="20" y="33"/>
                    <a:pt x="24" y="27"/>
                    <a:pt x="32" y="23"/>
                  </a:cubicBezTo>
                  <a:cubicBezTo>
                    <a:pt x="34" y="22"/>
                    <a:pt x="36" y="21"/>
                    <a:pt x="38" y="21"/>
                  </a:cubicBezTo>
                  <a:cubicBezTo>
                    <a:pt x="41" y="19"/>
                    <a:pt x="45" y="19"/>
                    <a:pt x="48" y="18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7" y="17"/>
                    <a:pt x="45" y="18"/>
                    <a:pt x="44" y="18"/>
                  </a:cubicBezTo>
                  <a:cubicBezTo>
                    <a:pt x="39" y="19"/>
                    <a:pt x="34" y="20"/>
                    <a:pt x="30" y="23"/>
                  </a:cubicBezTo>
                  <a:cubicBezTo>
                    <a:pt x="29" y="23"/>
                    <a:pt x="29" y="24"/>
                    <a:pt x="28" y="24"/>
                  </a:cubicBezTo>
                  <a:cubicBezTo>
                    <a:pt x="22" y="29"/>
                    <a:pt x="18" y="35"/>
                    <a:pt x="17" y="43"/>
                  </a:cubicBezTo>
                  <a:cubicBezTo>
                    <a:pt x="16" y="46"/>
                    <a:pt x="16" y="48"/>
                    <a:pt x="15" y="50"/>
                  </a:cubicBezTo>
                  <a:close/>
                  <a:moveTo>
                    <a:pt x="56" y="124"/>
                  </a:moveTo>
                  <a:cubicBezTo>
                    <a:pt x="56" y="124"/>
                    <a:pt x="56" y="124"/>
                    <a:pt x="56" y="124"/>
                  </a:cubicBezTo>
                  <a:cubicBezTo>
                    <a:pt x="60" y="127"/>
                    <a:pt x="64" y="130"/>
                    <a:pt x="68" y="133"/>
                  </a:cubicBezTo>
                  <a:cubicBezTo>
                    <a:pt x="68" y="134"/>
                    <a:pt x="68" y="134"/>
                    <a:pt x="69" y="134"/>
                  </a:cubicBezTo>
                  <a:cubicBezTo>
                    <a:pt x="73" y="136"/>
                    <a:pt x="78" y="139"/>
                    <a:pt x="82" y="141"/>
                  </a:cubicBezTo>
                  <a:cubicBezTo>
                    <a:pt x="82" y="141"/>
                    <a:pt x="82" y="141"/>
                    <a:pt x="83" y="141"/>
                  </a:cubicBezTo>
                  <a:cubicBezTo>
                    <a:pt x="79" y="138"/>
                    <a:pt x="61" y="126"/>
                    <a:pt x="56" y="124"/>
                  </a:cubicBezTo>
                  <a:close/>
                  <a:moveTo>
                    <a:pt x="7" y="76"/>
                  </a:moveTo>
                  <a:cubicBezTo>
                    <a:pt x="7" y="76"/>
                    <a:pt x="7" y="76"/>
                    <a:pt x="7" y="76"/>
                  </a:cubicBezTo>
                  <a:cubicBezTo>
                    <a:pt x="7" y="90"/>
                    <a:pt x="7" y="105"/>
                    <a:pt x="7" y="119"/>
                  </a:cubicBezTo>
                  <a:cubicBezTo>
                    <a:pt x="7" y="114"/>
                    <a:pt x="7" y="109"/>
                    <a:pt x="7" y="104"/>
                  </a:cubicBezTo>
                  <a:cubicBezTo>
                    <a:pt x="8" y="96"/>
                    <a:pt x="8" y="89"/>
                    <a:pt x="9" y="81"/>
                  </a:cubicBezTo>
                  <a:cubicBezTo>
                    <a:pt x="9" y="81"/>
                    <a:pt x="9" y="80"/>
                    <a:pt x="9" y="80"/>
                  </a:cubicBezTo>
                  <a:cubicBezTo>
                    <a:pt x="8" y="79"/>
                    <a:pt x="8" y="77"/>
                    <a:pt x="7" y="76"/>
                  </a:cubicBezTo>
                  <a:close/>
                  <a:moveTo>
                    <a:pt x="188" y="147"/>
                  </a:moveTo>
                  <a:cubicBezTo>
                    <a:pt x="188" y="147"/>
                    <a:pt x="187" y="148"/>
                    <a:pt x="187" y="148"/>
                  </a:cubicBezTo>
                  <a:cubicBezTo>
                    <a:pt x="185" y="149"/>
                    <a:pt x="183" y="150"/>
                    <a:pt x="180" y="151"/>
                  </a:cubicBezTo>
                  <a:cubicBezTo>
                    <a:pt x="179" y="152"/>
                    <a:pt x="179" y="152"/>
                    <a:pt x="178" y="153"/>
                  </a:cubicBezTo>
                  <a:cubicBezTo>
                    <a:pt x="176" y="154"/>
                    <a:pt x="174" y="155"/>
                    <a:pt x="172" y="157"/>
                  </a:cubicBezTo>
                  <a:cubicBezTo>
                    <a:pt x="169" y="158"/>
                    <a:pt x="167" y="159"/>
                    <a:pt x="165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8" y="161"/>
                    <a:pt x="182" y="153"/>
                    <a:pt x="188" y="147"/>
                  </a:cubicBezTo>
                  <a:close/>
                  <a:moveTo>
                    <a:pt x="14" y="65"/>
                  </a:moveTo>
                  <a:cubicBezTo>
                    <a:pt x="13" y="65"/>
                    <a:pt x="13" y="65"/>
                    <a:pt x="13" y="65"/>
                  </a:cubicBezTo>
                  <a:cubicBezTo>
                    <a:pt x="13" y="67"/>
                    <a:pt x="12" y="69"/>
                    <a:pt x="12" y="72"/>
                  </a:cubicBezTo>
                  <a:cubicBezTo>
                    <a:pt x="12" y="72"/>
                    <a:pt x="12" y="73"/>
                    <a:pt x="12" y="73"/>
                  </a:cubicBezTo>
                  <a:cubicBezTo>
                    <a:pt x="13" y="75"/>
                    <a:pt x="14" y="78"/>
                    <a:pt x="15" y="80"/>
                  </a:cubicBezTo>
                  <a:cubicBezTo>
                    <a:pt x="15" y="80"/>
                    <a:pt x="15" y="80"/>
                    <a:pt x="16" y="80"/>
                  </a:cubicBezTo>
                  <a:cubicBezTo>
                    <a:pt x="16" y="78"/>
                    <a:pt x="16" y="75"/>
                    <a:pt x="16" y="72"/>
                  </a:cubicBezTo>
                  <a:cubicBezTo>
                    <a:pt x="16" y="72"/>
                    <a:pt x="16" y="71"/>
                    <a:pt x="16" y="71"/>
                  </a:cubicBezTo>
                  <a:cubicBezTo>
                    <a:pt x="15" y="70"/>
                    <a:pt x="15" y="69"/>
                    <a:pt x="14" y="67"/>
                  </a:cubicBezTo>
                  <a:cubicBezTo>
                    <a:pt x="14" y="67"/>
                    <a:pt x="14" y="66"/>
                    <a:pt x="14" y="65"/>
                  </a:cubicBezTo>
                  <a:close/>
                  <a:moveTo>
                    <a:pt x="265" y="198"/>
                  </a:moveTo>
                  <a:cubicBezTo>
                    <a:pt x="265" y="198"/>
                    <a:pt x="265" y="197"/>
                    <a:pt x="265" y="197"/>
                  </a:cubicBezTo>
                  <a:cubicBezTo>
                    <a:pt x="266" y="188"/>
                    <a:pt x="267" y="180"/>
                    <a:pt x="267" y="171"/>
                  </a:cubicBezTo>
                  <a:cubicBezTo>
                    <a:pt x="266" y="167"/>
                    <a:pt x="266" y="163"/>
                    <a:pt x="266" y="159"/>
                  </a:cubicBezTo>
                  <a:cubicBezTo>
                    <a:pt x="266" y="158"/>
                    <a:pt x="266" y="158"/>
                    <a:pt x="266" y="157"/>
                  </a:cubicBezTo>
                  <a:cubicBezTo>
                    <a:pt x="266" y="157"/>
                    <a:pt x="266" y="157"/>
                    <a:pt x="266" y="157"/>
                  </a:cubicBezTo>
                  <a:cubicBezTo>
                    <a:pt x="265" y="160"/>
                    <a:pt x="265" y="162"/>
                    <a:pt x="265" y="164"/>
                  </a:cubicBezTo>
                  <a:cubicBezTo>
                    <a:pt x="265" y="164"/>
                    <a:pt x="265" y="165"/>
                    <a:pt x="265" y="165"/>
                  </a:cubicBezTo>
                  <a:cubicBezTo>
                    <a:pt x="266" y="166"/>
                    <a:pt x="266" y="167"/>
                    <a:pt x="266" y="168"/>
                  </a:cubicBezTo>
                  <a:cubicBezTo>
                    <a:pt x="266" y="172"/>
                    <a:pt x="266" y="176"/>
                    <a:pt x="265" y="180"/>
                  </a:cubicBezTo>
                  <a:cubicBezTo>
                    <a:pt x="265" y="181"/>
                    <a:pt x="265" y="183"/>
                    <a:pt x="265" y="184"/>
                  </a:cubicBezTo>
                  <a:cubicBezTo>
                    <a:pt x="265" y="189"/>
                    <a:pt x="265" y="193"/>
                    <a:pt x="265" y="198"/>
                  </a:cubicBezTo>
                  <a:close/>
                  <a:moveTo>
                    <a:pt x="23" y="102"/>
                  </a:moveTo>
                  <a:cubicBezTo>
                    <a:pt x="22" y="101"/>
                    <a:pt x="20" y="99"/>
                    <a:pt x="19" y="97"/>
                  </a:cubicBezTo>
                  <a:cubicBezTo>
                    <a:pt x="18" y="98"/>
                    <a:pt x="17" y="99"/>
                    <a:pt x="17" y="101"/>
                  </a:cubicBezTo>
                  <a:cubicBezTo>
                    <a:pt x="18" y="103"/>
                    <a:pt x="17" y="105"/>
                    <a:pt x="17" y="107"/>
                  </a:cubicBezTo>
                  <a:cubicBezTo>
                    <a:pt x="17" y="107"/>
                    <a:pt x="17" y="107"/>
                    <a:pt x="17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8" y="107"/>
                    <a:pt x="19" y="105"/>
                    <a:pt x="20" y="104"/>
                  </a:cubicBezTo>
                  <a:cubicBezTo>
                    <a:pt x="21" y="103"/>
                    <a:pt x="21" y="102"/>
                    <a:pt x="23" y="102"/>
                  </a:cubicBezTo>
                  <a:close/>
                  <a:moveTo>
                    <a:pt x="263" y="196"/>
                  </a:moveTo>
                  <a:cubicBezTo>
                    <a:pt x="263" y="196"/>
                    <a:pt x="262" y="196"/>
                    <a:pt x="262" y="197"/>
                  </a:cubicBezTo>
                  <a:cubicBezTo>
                    <a:pt x="262" y="198"/>
                    <a:pt x="262" y="199"/>
                    <a:pt x="262" y="200"/>
                  </a:cubicBezTo>
                  <a:cubicBezTo>
                    <a:pt x="261" y="203"/>
                    <a:pt x="260" y="206"/>
                    <a:pt x="260" y="209"/>
                  </a:cubicBezTo>
                  <a:cubicBezTo>
                    <a:pt x="260" y="211"/>
                    <a:pt x="260" y="213"/>
                    <a:pt x="260" y="214"/>
                  </a:cubicBezTo>
                  <a:cubicBezTo>
                    <a:pt x="259" y="216"/>
                    <a:pt x="259" y="217"/>
                    <a:pt x="259" y="218"/>
                  </a:cubicBezTo>
                  <a:cubicBezTo>
                    <a:pt x="261" y="215"/>
                    <a:pt x="263" y="204"/>
                    <a:pt x="263" y="196"/>
                  </a:cubicBezTo>
                  <a:close/>
                  <a:moveTo>
                    <a:pt x="22" y="77"/>
                  </a:moveTo>
                  <a:cubicBezTo>
                    <a:pt x="22" y="77"/>
                    <a:pt x="22" y="77"/>
                    <a:pt x="23" y="77"/>
                  </a:cubicBezTo>
                  <a:cubicBezTo>
                    <a:pt x="21" y="72"/>
                    <a:pt x="20" y="68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6"/>
                    <a:pt x="18" y="68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3"/>
                    <a:pt x="21" y="75"/>
                    <a:pt x="22" y="77"/>
                  </a:cubicBezTo>
                  <a:close/>
                  <a:moveTo>
                    <a:pt x="260" y="85"/>
                  </a:moveTo>
                  <a:cubicBezTo>
                    <a:pt x="260" y="78"/>
                    <a:pt x="259" y="67"/>
                    <a:pt x="258" y="63"/>
                  </a:cubicBezTo>
                  <a:cubicBezTo>
                    <a:pt x="258" y="65"/>
                    <a:pt x="258" y="66"/>
                    <a:pt x="258" y="67"/>
                  </a:cubicBezTo>
                  <a:cubicBezTo>
                    <a:pt x="258" y="67"/>
                    <a:pt x="258" y="68"/>
                    <a:pt x="258" y="69"/>
                  </a:cubicBezTo>
                  <a:cubicBezTo>
                    <a:pt x="258" y="72"/>
                    <a:pt x="259" y="76"/>
                    <a:pt x="259" y="80"/>
                  </a:cubicBezTo>
                  <a:cubicBezTo>
                    <a:pt x="259" y="81"/>
                    <a:pt x="260" y="83"/>
                    <a:pt x="260" y="85"/>
                  </a:cubicBezTo>
                  <a:close/>
                  <a:moveTo>
                    <a:pt x="163" y="167"/>
                  </a:moveTo>
                  <a:cubicBezTo>
                    <a:pt x="163" y="167"/>
                    <a:pt x="163" y="167"/>
                    <a:pt x="163" y="167"/>
                  </a:cubicBezTo>
                  <a:cubicBezTo>
                    <a:pt x="163" y="167"/>
                    <a:pt x="162" y="167"/>
                    <a:pt x="162" y="167"/>
                  </a:cubicBezTo>
                  <a:cubicBezTo>
                    <a:pt x="160" y="168"/>
                    <a:pt x="158" y="168"/>
                    <a:pt x="157" y="168"/>
                  </a:cubicBezTo>
                  <a:cubicBezTo>
                    <a:pt x="151" y="170"/>
                    <a:pt x="146" y="171"/>
                    <a:pt x="140" y="171"/>
                  </a:cubicBezTo>
                  <a:cubicBezTo>
                    <a:pt x="139" y="171"/>
                    <a:pt x="138" y="171"/>
                    <a:pt x="137" y="171"/>
                  </a:cubicBezTo>
                  <a:cubicBezTo>
                    <a:pt x="136" y="171"/>
                    <a:pt x="136" y="171"/>
                    <a:pt x="135" y="171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8" y="172"/>
                    <a:pt x="141" y="172"/>
                    <a:pt x="145" y="172"/>
                  </a:cubicBezTo>
                  <a:cubicBezTo>
                    <a:pt x="149" y="171"/>
                    <a:pt x="154" y="170"/>
                    <a:pt x="158" y="169"/>
                  </a:cubicBezTo>
                  <a:cubicBezTo>
                    <a:pt x="160" y="168"/>
                    <a:pt x="162" y="168"/>
                    <a:pt x="163" y="167"/>
                  </a:cubicBezTo>
                  <a:close/>
                  <a:moveTo>
                    <a:pt x="57" y="224"/>
                  </a:moveTo>
                  <a:cubicBezTo>
                    <a:pt x="55" y="227"/>
                    <a:pt x="52" y="230"/>
                    <a:pt x="50" y="233"/>
                  </a:cubicBezTo>
                  <a:cubicBezTo>
                    <a:pt x="51" y="233"/>
                    <a:pt x="52" y="234"/>
                    <a:pt x="53" y="235"/>
                  </a:cubicBezTo>
                  <a:cubicBezTo>
                    <a:pt x="54" y="231"/>
                    <a:pt x="56" y="228"/>
                    <a:pt x="57" y="224"/>
                  </a:cubicBezTo>
                  <a:close/>
                  <a:moveTo>
                    <a:pt x="88" y="148"/>
                  </a:moveTo>
                  <a:cubicBezTo>
                    <a:pt x="88" y="148"/>
                    <a:pt x="88" y="148"/>
                    <a:pt x="88" y="148"/>
                  </a:cubicBezTo>
                  <a:cubicBezTo>
                    <a:pt x="89" y="148"/>
                    <a:pt x="89" y="149"/>
                    <a:pt x="89" y="149"/>
                  </a:cubicBezTo>
                  <a:cubicBezTo>
                    <a:pt x="95" y="152"/>
                    <a:pt x="100" y="155"/>
                    <a:pt x="105" y="158"/>
                  </a:cubicBezTo>
                  <a:cubicBezTo>
                    <a:pt x="107" y="159"/>
                    <a:pt x="110" y="161"/>
                    <a:pt x="113" y="162"/>
                  </a:cubicBezTo>
                  <a:cubicBezTo>
                    <a:pt x="113" y="162"/>
                    <a:pt x="113" y="162"/>
                    <a:pt x="114" y="162"/>
                  </a:cubicBezTo>
                  <a:cubicBezTo>
                    <a:pt x="105" y="157"/>
                    <a:pt x="97" y="153"/>
                    <a:pt x="88" y="148"/>
                  </a:cubicBezTo>
                  <a:close/>
                  <a:moveTo>
                    <a:pt x="208" y="128"/>
                  </a:moveTo>
                  <a:cubicBezTo>
                    <a:pt x="208" y="128"/>
                    <a:pt x="209" y="128"/>
                    <a:pt x="209" y="128"/>
                  </a:cubicBezTo>
                  <a:cubicBezTo>
                    <a:pt x="213" y="124"/>
                    <a:pt x="217" y="119"/>
                    <a:pt x="222" y="114"/>
                  </a:cubicBezTo>
                  <a:cubicBezTo>
                    <a:pt x="222" y="113"/>
                    <a:pt x="223" y="112"/>
                    <a:pt x="224" y="111"/>
                  </a:cubicBezTo>
                  <a:cubicBezTo>
                    <a:pt x="218" y="116"/>
                    <a:pt x="213" y="122"/>
                    <a:pt x="208" y="128"/>
                  </a:cubicBezTo>
                  <a:close/>
                  <a:moveTo>
                    <a:pt x="5" y="68"/>
                  </a:move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77"/>
                    <a:pt x="4" y="84"/>
                    <a:pt x="4" y="92"/>
                  </a:cubicBezTo>
                  <a:cubicBezTo>
                    <a:pt x="4" y="94"/>
                    <a:pt x="4" y="95"/>
                    <a:pt x="4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87"/>
                    <a:pt x="5" y="78"/>
                    <a:pt x="5" y="68"/>
                  </a:cubicBezTo>
                  <a:close/>
                  <a:moveTo>
                    <a:pt x="154" y="172"/>
                  </a:moveTo>
                  <a:cubicBezTo>
                    <a:pt x="154" y="173"/>
                    <a:pt x="154" y="173"/>
                    <a:pt x="154" y="173"/>
                  </a:cubicBezTo>
                  <a:cubicBezTo>
                    <a:pt x="161" y="172"/>
                    <a:pt x="168" y="169"/>
                    <a:pt x="174" y="165"/>
                  </a:cubicBezTo>
                  <a:cubicBezTo>
                    <a:pt x="173" y="165"/>
                    <a:pt x="173" y="165"/>
                    <a:pt x="172" y="166"/>
                  </a:cubicBezTo>
                  <a:cubicBezTo>
                    <a:pt x="168" y="168"/>
                    <a:pt x="164" y="170"/>
                    <a:pt x="160" y="171"/>
                  </a:cubicBezTo>
                  <a:cubicBezTo>
                    <a:pt x="158" y="171"/>
                    <a:pt x="156" y="172"/>
                    <a:pt x="154" y="172"/>
                  </a:cubicBezTo>
                  <a:close/>
                  <a:moveTo>
                    <a:pt x="22" y="116"/>
                  </a:moveTo>
                  <a:cubicBezTo>
                    <a:pt x="22" y="116"/>
                    <a:pt x="22" y="116"/>
                    <a:pt x="22" y="116"/>
                  </a:cubicBezTo>
                  <a:cubicBezTo>
                    <a:pt x="21" y="117"/>
                    <a:pt x="19" y="119"/>
                    <a:pt x="18" y="120"/>
                  </a:cubicBezTo>
                  <a:cubicBezTo>
                    <a:pt x="18" y="120"/>
                    <a:pt x="17" y="120"/>
                    <a:pt x="17" y="120"/>
                  </a:cubicBezTo>
                  <a:cubicBezTo>
                    <a:pt x="17" y="121"/>
                    <a:pt x="17" y="122"/>
                    <a:pt x="17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9" y="121"/>
                    <a:pt x="21" y="118"/>
                    <a:pt x="22" y="116"/>
                  </a:cubicBezTo>
                  <a:close/>
                  <a:moveTo>
                    <a:pt x="29" y="225"/>
                  </a:moveTo>
                  <a:cubicBezTo>
                    <a:pt x="29" y="225"/>
                    <a:pt x="29" y="225"/>
                    <a:pt x="29" y="225"/>
                  </a:cubicBezTo>
                  <a:cubicBezTo>
                    <a:pt x="26" y="228"/>
                    <a:pt x="24" y="231"/>
                    <a:pt x="22" y="234"/>
                  </a:cubicBezTo>
                  <a:cubicBezTo>
                    <a:pt x="22" y="234"/>
                    <a:pt x="22" y="235"/>
                    <a:pt x="22" y="235"/>
                  </a:cubicBezTo>
                  <a:cubicBezTo>
                    <a:pt x="24" y="231"/>
                    <a:pt x="27" y="228"/>
                    <a:pt x="29" y="225"/>
                  </a:cubicBezTo>
                  <a:close/>
                  <a:moveTo>
                    <a:pt x="262" y="105"/>
                  </a:moveTo>
                  <a:cubicBezTo>
                    <a:pt x="262" y="99"/>
                    <a:pt x="263" y="92"/>
                    <a:pt x="262" y="86"/>
                  </a:cubicBezTo>
                  <a:cubicBezTo>
                    <a:pt x="262" y="92"/>
                    <a:pt x="262" y="99"/>
                    <a:pt x="262" y="105"/>
                  </a:cubicBezTo>
                  <a:close/>
                  <a:moveTo>
                    <a:pt x="203" y="131"/>
                  </a:moveTo>
                  <a:cubicBezTo>
                    <a:pt x="203" y="131"/>
                    <a:pt x="203" y="131"/>
                    <a:pt x="203" y="131"/>
                  </a:cubicBezTo>
                  <a:cubicBezTo>
                    <a:pt x="199" y="134"/>
                    <a:pt x="195" y="138"/>
                    <a:pt x="191" y="142"/>
                  </a:cubicBezTo>
                  <a:cubicBezTo>
                    <a:pt x="191" y="142"/>
                    <a:pt x="191" y="142"/>
                    <a:pt x="191" y="142"/>
                  </a:cubicBezTo>
                  <a:cubicBezTo>
                    <a:pt x="195" y="139"/>
                    <a:pt x="199" y="135"/>
                    <a:pt x="203" y="131"/>
                  </a:cubicBezTo>
                  <a:close/>
                  <a:moveTo>
                    <a:pt x="4" y="139"/>
                  </a:moveTo>
                  <a:cubicBezTo>
                    <a:pt x="4" y="145"/>
                    <a:pt x="4" y="152"/>
                    <a:pt x="4" y="158"/>
                  </a:cubicBezTo>
                  <a:cubicBezTo>
                    <a:pt x="4" y="152"/>
                    <a:pt x="5" y="145"/>
                    <a:pt x="4" y="139"/>
                  </a:cubicBezTo>
                  <a:close/>
                  <a:moveTo>
                    <a:pt x="251" y="68"/>
                  </a:moveTo>
                  <a:cubicBezTo>
                    <a:pt x="253" y="64"/>
                    <a:pt x="253" y="59"/>
                    <a:pt x="253" y="55"/>
                  </a:cubicBezTo>
                  <a:cubicBezTo>
                    <a:pt x="253" y="59"/>
                    <a:pt x="252" y="64"/>
                    <a:pt x="251" y="68"/>
                  </a:cubicBezTo>
                  <a:close/>
                  <a:moveTo>
                    <a:pt x="43" y="237"/>
                  </a:moveTo>
                  <a:cubicBezTo>
                    <a:pt x="44" y="236"/>
                    <a:pt x="45" y="234"/>
                    <a:pt x="46" y="233"/>
                  </a:cubicBezTo>
                  <a:cubicBezTo>
                    <a:pt x="46" y="233"/>
                    <a:pt x="46" y="232"/>
                    <a:pt x="45" y="232"/>
                  </a:cubicBezTo>
                  <a:cubicBezTo>
                    <a:pt x="44" y="233"/>
                    <a:pt x="44" y="235"/>
                    <a:pt x="43" y="236"/>
                  </a:cubicBezTo>
                  <a:cubicBezTo>
                    <a:pt x="43" y="237"/>
                    <a:pt x="43" y="237"/>
                    <a:pt x="43" y="237"/>
                  </a:cubicBezTo>
                  <a:close/>
                  <a:moveTo>
                    <a:pt x="237" y="24"/>
                  </a:moveTo>
                  <a:cubicBezTo>
                    <a:pt x="237" y="25"/>
                    <a:pt x="244" y="31"/>
                    <a:pt x="245" y="32"/>
                  </a:cubicBezTo>
                  <a:cubicBezTo>
                    <a:pt x="245" y="30"/>
                    <a:pt x="238" y="25"/>
                    <a:pt x="237" y="24"/>
                  </a:cubicBezTo>
                  <a:close/>
                  <a:moveTo>
                    <a:pt x="222" y="247"/>
                  </a:moveTo>
                  <a:cubicBezTo>
                    <a:pt x="224" y="247"/>
                    <a:pt x="229" y="246"/>
                    <a:pt x="230" y="245"/>
                  </a:cubicBezTo>
                  <a:cubicBezTo>
                    <a:pt x="229" y="245"/>
                    <a:pt x="228" y="245"/>
                    <a:pt x="227" y="245"/>
                  </a:cubicBezTo>
                  <a:cubicBezTo>
                    <a:pt x="225" y="246"/>
                    <a:pt x="224" y="247"/>
                    <a:pt x="222" y="247"/>
                  </a:cubicBezTo>
                  <a:close/>
                  <a:moveTo>
                    <a:pt x="15" y="58"/>
                  </a:moveTo>
                  <a:cubicBezTo>
                    <a:pt x="16" y="57"/>
                    <a:pt x="16" y="56"/>
                    <a:pt x="18" y="56"/>
                  </a:cubicBezTo>
                  <a:cubicBezTo>
                    <a:pt x="17" y="55"/>
                    <a:pt x="17" y="54"/>
                    <a:pt x="17" y="52"/>
                  </a:cubicBezTo>
                  <a:cubicBezTo>
                    <a:pt x="16" y="54"/>
                    <a:pt x="15" y="56"/>
                    <a:pt x="15" y="58"/>
                  </a:cubicBezTo>
                  <a:close/>
                  <a:moveTo>
                    <a:pt x="40" y="227"/>
                  </a:moveTo>
                  <a:cubicBezTo>
                    <a:pt x="39" y="229"/>
                    <a:pt x="37" y="232"/>
                    <a:pt x="37" y="233"/>
                  </a:cubicBezTo>
                  <a:cubicBezTo>
                    <a:pt x="38" y="231"/>
                    <a:pt x="40" y="229"/>
                    <a:pt x="41" y="228"/>
                  </a:cubicBezTo>
                  <a:cubicBezTo>
                    <a:pt x="41" y="227"/>
                    <a:pt x="40" y="227"/>
                    <a:pt x="40" y="227"/>
                  </a:cubicBezTo>
                  <a:close/>
                  <a:moveTo>
                    <a:pt x="133" y="165"/>
                  </a:moveTo>
                  <a:cubicBezTo>
                    <a:pt x="137" y="167"/>
                    <a:pt x="141" y="167"/>
                    <a:pt x="145" y="167"/>
                  </a:cubicBezTo>
                  <a:cubicBezTo>
                    <a:pt x="141" y="166"/>
                    <a:pt x="137" y="166"/>
                    <a:pt x="133" y="165"/>
                  </a:cubicBezTo>
                  <a:close/>
                  <a:moveTo>
                    <a:pt x="15" y="117"/>
                  </a:moveTo>
                  <a:cubicBezTo>
                    <a:pt x="14" y="118"/>
                    <a:pt x="13" y="120"/>
                    <a:pt x="12" y="121"/>
                  </a:cubicBezTo>
                  <a:cubicBezTo>
                    <a:pt x="13" y="120"/>
                    <a:pt x="14" y="120"/>
                    <a:pt x="15" y="119"/>
                  </a:cubicBezTo>
                  <a:cubicBezTo>
                    <a:pt x="15" y="119"/>
                    <a:pt x="15" y="119"/>
                    <a:pt x="15" y="118"/>
                  </a:cubicBezTo>
                  <a:cubicBezTo>
                    <a:pt x="15" y="118"/>
                    <a:pt x="15" y="117"/>
                    <a:pt x="15" y="117"/>
                  </a:cubicBezTo>
                  <a:close/>
                  <a:moveTo>
                    <a:pt x="42" y="217"/>
                  </a:moveTo>
                  <a:cubicBezTo>
                    <a:pt x="42" y="217"/>
                    <a:pt x="42" y="217"/>
                    <a:pt x="42" y="217"/>
                  </a:cubicBezTo>
                  <a:cubicBezTo>
                    <a:pt x="41" y="219"/>
                    <a:pt x="40" y="220"/>
                    <a:pt x="39" y="222"/>
                  </a:cubicBezTo>
                  <a:cubicBezTo>
                    <a:pt x="39" y="222"/>
                    <a:pt x="39" y="222"/>
                    <a:pt x="40" y="223"/>
                  </a:cubicBezTo>
                  <a:cubicBezTo>
                    <a:pt x="41" y="221"/>
                    <a:pt x="42" y="219"/>
                    <a:pt x="42" y="217"/>
                  </a:cubicBezTo>
                  <a:close/>
                  <a:moveTo>
                    <a:pt x="14" y="30"/>
                  </a:moveTo>
                  <a:cubicBezTo>
                    <a:pt x="16" y="29"/>
                    <a:pt x="18" y="24"/>
                    <a:pt x="19" y="23"/>
                  </a:cubicBezTo>
                  <a:cubicBezTo>
                    <a:pt x="17" y="25"/>
                    <a:pt x="16" y="27"/>
                    <a:pt x="14" y="30"/>
                  </a:cubicBezTo>
                  <a:close/>
                  <a:moveTo>
                    <a:pt x="6" y="178"/>
                  </a:moveTo>
                  <a:cubicBezTo>
                    <a:pt x="6" y="172"/>
                    <a:pt x="6" y="170"/>
                    <a:pt x="6" y="168"/>
                  </a:cubicBezTo>
                  <a:cubicBezTo>
                    <a:pt x="6" y="171"/>
                    <a:pt x="6" y="174"/>
                    <a:pt x="6" y="178"/>
                  </a:cubicBezTo>
                  <a:close/>
                  <a:moveTo>
                    <a:pt x="251" y="231"/>
                  </a:moveTo>
                  <a:cubicBezTo>
                    <a:pt x="253" y="230"/>
                    <a:pt x="254" y="227"/>
                    <a:pt x="254" y="225"/>
                  </a:cubicBezTo>
                  <a:cubicBezTo>
                    <a:pt x="253" y="227"/>
                    <a:pt x="252" y="229"/>
                    <a:pt x="251" y="231"/>
                  </a:cubicBezTo>
                  <a:close/>
                  <a:moveTo>
                    <a:pt x="244" y="238"/>
                  </a:moveTo>
                  <a:cubicBezTo>
                    <a:pt x="243" y="239"/>
                    <a:pt x="242" y="240"/>
                    <a:pt x="241" y="241"/>
                  </a:cubicBezTo>
                  <a:cubicBezTo>
                    <a:pt x="241" y="241"/>
                    <a:pt x="241" y="241"/>
                    <a:pt x="241" y="241"/>
                  </a:cubicBezTo>
                  <a:cubicBezTo>
                    <a:pt x="243" y="240"/>
                    <a:pt x="244" y="240"/>
                    <a:pt x="245" y="239"/>
                  </a:cubicBezTo>
                  <a:cubicBezTo>
                    <a:pt x="245" y="238"/>
                    <a:pt x="244" y="238"/>
                    <a:pt x="244" y="238"/>
                  </a:cubicBezTo>
                  <a:close/>
                  <a:moveTo>
                    <a:pt x="52" y="128"/>
                  </a:moveTo>
                  <a:cubicBezTo>
                    <a:pt x="52" y="128"/>
                    <a:pt x="52" y="128"/>
                    <a:pt x="52" y="128"/>
                  </a:cubicBezTo>
                  <a:cubicBezTo>
                    <a:pt x="53" y="129"/>
                    <a:pt x="54" y="130"/>
                    <a:pt x="55" y="131"/>
                  </a:cubicBezTo>
                  <a:cubicBezTo>
                    <a:pt x="56" y="131"/>
                    <a:pt x="56" y="130"/>
                    <a:pt x="55" y="130"/>
                  </a:cubicBezTo>
                  <a:cubicBezTo>
                    <a:pt x="54" y="129"/>
                    <a:pt x="53" y="129"/>
                    <a:pt x="53" y="128"/>
                  </a:cubicBezTo>
                  <a:cubicBezTo>
                    <a:pt x="52" y="128"/>
                    <a:pt x="52" y="128"/>
                    <a:pt x="52" y="128"/>
                  </a:cubicBezTo>
                  <a:close/>
                  <a:moveTo>
                    <a:pt x="193" y="159"/>
                  </a:moveTo>
                  <a:cubicBezTo>
                    <a:pt x="193" y="159"/>
                    <a:pt x="194" y="158"/>
                    <a:pt x="194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57"/>
                    <a:pt x="193" y="158"/>
                    <a:pt x="193" y="159"/>
                  </a:cubicBezTo>
                  <a:close/>
                  <a:moveTo>
                    <a:pt x="210" y="184"/>
                  </a:moveTo>
                  <a:cubicBezTo>
                    <a:pt x="211" y="186"/>
                    <a:pt x="212" y="188"/>
                    <a:pt x="214" y="190"/>
                  </a:cubicBezTo>
                  <a:cubicBezTo>
                    <a:pt x="213" y="188"/>
                    <a:pt x="211" y="186"/>
                    <a:pt x="210" y="184"/>
                  </a:cubicBezTo>
                  <a:close/>
                  <a:moveTo>
                    <a:pt x="51" y="123"/>
                  </a:moveTo>
                  <a:cubicBezTo>
                    <a:pt x="49" y="121"/>
                    <a:pt x="46" y="119"/>
                    <a:pt x="45" y="119"/>
                  </a:cubicBezTo>
                  <a:cubicBezTo>
                    <a:pt x="47" y="120"/>
                    <a:pt x="49" y="121"/>
                    <a:pt x="51" y="123"/>
                  </a:cubicBezTo>
                  <a:close/>
                  <a:moveTo>
                    <a:pt x="137" y="7"/>
                  </a:moveTo>
                  <a:cubicBezTo>
                    <a:pt x="137" y="7"/>
                    <a:pt x="137" y="7"/>
                    <a:pt x="137" y="7"/>
                  </a:cubicBezTo>
                  <a:cubicBezTo>
                    <a:pt x="134" y="7"/>
                    <a:pt x="131" y="7"/>
                    <a:pt x="128" y="7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1" y="7"/>
                    <a:pt x="134" y="7"/>
                    <a:pt x="137" y="7"/>
                  </a:cubicBezTo>
                  <a:close/>
                  <a:moveTo>
                    <a:pt x="182" y="159"/>
                  </a:moveTo>
                  <a:cubicBezTo>
                    <a:pt x="184" y="158"/>
                    <a:pt x="185" y="157"/>
                    <a:pt x="187" y="156"/>
                  </a:cubicBezTo>
                  <a:cubicBezTo>
                    <a:pt x="185" y="157"/>
                    <a:pt x="184" y="158"/>
                    <a:pt x="182" y="159"/>
                  </a:cubicBezTo>
                  <a:close/>
                  <a:moveTo>
                    <a:pt x="7" y="136"/>
                  </a:moveTo>
                  <a:cubicBezTo>
                    <a:pt x="7" y="136"/>
                    <a:pt x="7" y="136"/>
                    <a:pt x="7" y="136"/>
                  </a:cubicBezTo>
                  <a:cubicBezTo>
                    <a:pt x="7" y="139"/>
                    <a:pt x="7" y="142"/>
                    <a:pt x="7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2"/>
                    <a:pt x="7" y="139"/>
                    <a:pt x="7" y="136"/>
                  </a:cubicBezTo>
                  <a:close/>
                  <a:moveTo>
                    <a:pt x="258" y="45"/>
                  </a:moveTo>
                  <a:cubicBezTo>
                    <a:pt x="258" y="46"/>
                    <a:pt x="259" y="48"/>
                    <a:pt x="259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48"/>
                    <a:pt x="259" y="46"/>
                    <a:pt x="258" y="45"/>
                  </a:cubicBezTo>
                  <a:close/>
                  <a:moveTo>
                    <a:pt x="148" y="14"/>
                  </a:moveTo>
                  <a:cubicBezTo>
                    <a:pt x="149" y="16"/>
                    <a:pt x="149" y="15"/>
                    <a:pt x="150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1" y="15"/>
                    <a:pt x="150" y="15"/>
                    <a:pt x="148" y="14"/>
                  </a:cubicBezTo>
                  <a:close/>
                  <a:moveTo>
                    <a:pt x="77" y="158"/>
                  </a:moveTo>
                  <a:cubicBezTo>
                    <a:pt x="78" y="157"/>
                    <a:pt x="80" y="155"/>
                    <a:pt x="81" y="154"/>
                  </a:cubicBezTo>
                  <a:cubicBezTo>
                    <a:pt x="80" y="155"/>
                    <a:pt x="79" y="156"/>
                    <a:pt x="77" y="158"/>
                  </a:cubicBezTo>
                  <a:close/>
                  <a:moveTo>
                    <a:pt x="228" y="99"/>
                  </a:moveTo>
                  <a:cubicBezTo>
                    <a:pt x="228" y="99"/>
                    <a:pt x="228" y="99"/>
                    <a:pt x="229" y="98"/>
                  </a:cubicBezTo>
                  <a:cubicBezTo>
                    <a:pt x="229" y="98"/>
                    <a:pt x="230" y="97"/>
                    <a:pt x="230" y="96"/>
                  </a:cubicBezTo>
                  <a:cubicBezTo>
                    <a:pt x="228" y="97"/>
                    <a:pt x="228" y="98"/>
                    <a:pt x="228" y="99"/>
                  </a:cubicBezTo>
                  <a:close/>
                  <a:moveTo>
                    <a:pt x="119" y="7"/>
                  </a:moveTo>
                  <a:cubicBezTo>
                    <a:pt x="119" y="7"/>
                    <a:pt x="119" y="7"/>
                    <a:pt x="119" y="7"/>
                  </a:cubicBezTo>
                  <a:cubicBezTo>
                    <a:pt x="121" y="7"/>
                    <a:pt x="123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3" y="7"/>
                    <a:pt x="121" y="7"/>
                    <a:pt x="119" y="7"/>
                  </a:cubicBezTo>
                  <a:close/>
                  <a:moveTo>
                    <a:pt x="132" y="2"/>
                  </a:moveTo>
                  <a:cubicBezTo>
                    <a:pt x="132" y="2"/>
                    <a:pt x="132" y="2"/>
                    <a:pt x="132" y="2"/>
                  </a:cubicBezTo>
                  <a:cubicBezTo>
                    <a:pt x="131" y="2"/>
                    <a:pt x="129" y="2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9" y="2"/>
                    <a:pt x="131" y="2"/>
                    <a:pt x="132" y="2"/>
                  </a:cubicBezTo>
                  <a:close/>
                  <a:moveTo>
                    <a:pt x="15" y="86"/>
                  </a:moveTo>
                  <a:cubicBezTo>
                    <a:pt x="15" y="85"/>
                    <a:pt x="15" y="85"/>
                    <a:pt x="14" y="84"/>
                  </a:cubicBezTo>
                  <a:cubicBezTo>
                    <a:pt x="14" y="85"/>
                    <a:pt x="15" y="86"/>
                    <a:pt x="15" y="86"/>
                  </a:cubicBezTo>
                  <a:close/>
                  <a:moveTo>
                    <a:pt x="19" y="238"/>
                  </a:moveTo>
                  <a:cubicBezTo>
                    <a:pt x="19" y="238"/>
                    <a:pt x="19" y="238"/>
                    <a:pt x="18" y="238"/>
                  </a:cubicBezTo>
                  <a:cubicBezTo>
                    <a:pt x="19" y="239"/>
                    <a:pt x="20" y="240"/>
                    <a:pt x="21" y="240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0" y="239"/>
                    <a:pt x="20" y="239"/>
                    <a:pt x="19" y="238"/>
                  </a:cubicBezTo>
                  <a:close/>
                  <a:moveTo>
                    <a:pt x="44" y="228"/>
                  </a:moveTo>
                  <a:cubicBezTo>
                    <a:pt x="45" y="227"/>
                    <a:pt x="45" y="227"/>
                    <a:pt x="46" y="226"/>
                  </a:cubicBezTo>
                  <a:cubicBezTo>
                    <a:pt x="44" y="227"/>
                    <a:pt x="44" y="227"/>
                    <a:pt x="44" y="228"/>
                  </a:cubicBezTo>
                  <a:close/>
                  <a:moveTo>
                    <a:pt x="18" y="95"/>
                  </a:moveTo>
                  <a:cubicBezTo>
                    <a:pt x="18" y="96"/>
                    <a:pt x="18" y="96"/>
                    <a:pt x="18" y="96"/>
                  </a:cubicBezTo>
                  <a:cubicBezTo>
                    <a:pt x="18" y="96"/>
                    <a:pt x="18" y="96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lose/>
                  <a:moveTo>
                    <a:pt x="17" y="236"/>
                  </a:moveTo>
                  <a:cubicBezTo>
                    <a:pt x="17" y="236"/>
                    <a:pt x="17" y="236"/>
                    <a:pt x="17" y="236"/>
                  </a:cubicBezTo>
                  <a:cubicBezTo>
                    <a:pt x="16" y="236"/>
                    <a:pt x="16" y="235"/>
                    <a:pt x="16" y="235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6" y="236"/>
                    <a:pt x="16" y="236"/>
                    <a:pt x="17" y="236"/>
                  </a:cubicBezTo>
                  <a:close/>
                  <a:moveTo>
                    <a:pt x="246" y="236"/>
                  </a:moveTo>
                  <a:cubicBezTo>
                    <a:pt x="246" y="236"/>
                    <a:pt x="247" y="236"/>
                    <a:pt x="247" y="236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6" y="235"/>
                    <a:pt x="246" y="235"/>
                    <a:pt x="246" y="235"/>
                  </a:cubicBezTo>
                  <a:cubicBezTo>
                    <a:pt x="246" y="235"/>
                    <a:pt x="246" y="235"/>
                    <a:pt x="246" y="236"/>
                  </a:cubicBezTo>
                  <a:close/>
                  <a:moveTo>
                    <a:pt x="18" y="91"/>
                  </a:moveTo>
                  <a:cubicBezTo>
                    <a:pt x="18" y="91"/>
                    <a:pt x="18" y="91"/>
                    <a:pt x="18" y="91"/>
                  </a:cubicBezTo>
                  <a:cubicBezTo>
                    <a:pt x="18" y="91"/>
                    <a:pt x="18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0"/>
                    <a:pt x="18" y="91"/>
                    <a:pt x="18" y="91"/>
                  </a:cubicBezTo>
                  <a:close/>
                  <a:moveTo>
                    <a:pt x="229" y="105"/>
                  </a:moveTo>
                  <a:cubicBezTo>
                    <a:pt x="229" y="105"/>
                    <a:pt x="229" y="105"/>
                    <a:pt x="229" y="105"/>
                  </a:cubicBezTo>
                  <a:cubicBezTo>
                    <a:pt x="229" y="105"/>
                    <a:pt x="229" y="105"/>
                    <a:pt x="229" y="105"/>
                  </a:cubicBezTo>
                  <a:cubicBezTo>
                    <a:pt x="229" y="105"/>
                    <a:pt x="229" y="106"/>
                    <a:pt x="229" y="106"/>
                  </a:cubicBezTo>
                  <a:cubicBezTo>
                    <a:pt x="229" y="105"/>
                    <a:pt x="229" y="105"/>
                    <a:pt x="229" y="105"/>
                  </a:cubicBezTo>
                  <a:close/>
                  <a:moveTo>
                    <a:pt x="50" y="126"/>
                  </a:moveTo>
                  <a:cubicBezTo>
                    <a:pt x="50" y="126"/>
                    <a:pt x="50" y="126"/>
                    <a:pt x="50" y="126"/>
                  </a:cubicBezTo>
                  <a:cubicBezTo>
                    <a:pt x="50" y="126"/>
                    <a:pt x="50" y="126"/>
                    <a:pt x="50" y="127"/>
                  </a:cubicBezTo>
                  <a:cubicBezTo>
                    <a:pt x="50" y="127"/>
                    <a:pt x="50" y="126"/>
                    <a:pt x="51" y="126"/>
                  </a:cubicBezTo>
                  <a:cubicBezTo>
                    <a:pt x="50" y="126"/>
                    <a:pt x="50" y="126"/>
                    <a:pt x="50" y="126"/>
                  </a:cubicBezTo>
                  <a:close/>
                  <a:moveTo>
                    <a:pt x="209" y="182"/>
                  </a:moveTo>
                  <a:cubicBezTo>
                    <a:pt x="209" y="182"/>
                    <a:pt x="209" y="182"/>
                    <a:pt x="208" y="182"/>
                  </a:cubicBezTo>
                  <a:cubicBezTo>
                    <a:pt x="209" y="182"/>
                    <a:pt x="209" y="183"/>
                    <a:pt x="209" y="183"/>
                  </a:cubicBezTo>
                  <a:cubicBezTo>
                    <a:pt x="209" y="183"/>
                    <a:pt x="209" y="183"/>
                    <a:pt x="209" y="183"/>
                  </a:cubicBezTo>
                  <a:cubicBezTo>
                    <a:pt x="209" y="182"/>
                    <a:pt x="209" y="182"/>
                    <a:pt x="209" y="18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2911891" y="4536569"/>
              <a:ext cx="186387" cy="324982"/>
            </a:xfrm>
            <a:custGeom>
              <a:avLst/>
              <a:gdLst>
                <a:gd name="T0" fmla="*/ 39 w 47"/>
                <a:gd name="T1" fmla="*/ 71 h 82"/>
                <a:gd name="T2" fmla="*/ 32 w 47"/>
                <a:gd name="T3" fmla="*/ 72 h 82"/>
                <a:gd name="T4" fmla="*/ 32 w 47"/>
                <a:gd name="T5" fmla="*/ 66 h 82"/>
                <a:gd name="T6" fmla="*/ 38 w 47"/>
                <a:gd name="T7" fmla="*/ 58 h 82"/>
                <a:gd name="T8" fmla="*/ 26 w 47"/>
                <a:gd name="T9" fmla="*/ 62 h 82"/>
                <a:gd name="T10" fmla="*/ 22 w 47"/>
                <a:gd name="T11" fmla="*/ 62 h 82"/>
                <a:gd name="T12" fmla="*/ 22 w 47"/>
                <a:gd name="T13" fmla="*/ 58 h 82"/>
                <a:gd name="T14" fmla="*/ 32 w 47"/>
                <a:gd name="T15" fmla="*/ 47 h 82"/>
                <a:gd name="T16" fmla="*/ 33 w 47"/>
                <a:gd name="T17" fmla="*/ 46 h 82"/>
                <a:gd name="T18" fmla="*/ 20 w 47"/>
                <a:gd name="T19" fmla="*/ 50 h 82"/>
                <a:gd name="T20" fmla="*/ 17 w 47"/>
                <a:gd name="T21" fmla="*/ 48 h 82"/>
                <a:gd name="T22" fmla="*/ 21 w 47"/>
                <a:gd name="T23" fmla="*/ 43 h 82"/>
                <a:gd name="T24" fmla="*/ 29 w 47"/>
                <a:gd name="T25" fmla="*/ 33 h 82"/>
                <a:gd name="T26" fmla="*/ 17 w 47"/>
                <a:gd name="T27" fmla="*/ 40 h 82"/>
                <a:gd name="T28" fmla="*/ 10 w 47"/>
                <a:gd name="T29" fmla="*/ 42 h 82"/>
                <a:gd name="T30" fmla="*/ 10 w 47"/>
                <a:gd name="T31" fmla="*/ 38 h 82"/>
                <a:gd name="T32" fmla="*/ 22 w 47"/>
                <a:gd name="T33" fmla="*/ 26 h 82"/>
                <a:gd name="T34" fmla="*/ 22 w 47"/>
                <a:gd name="T35" fmla="*/ 26 h 82"/>
                <a:gd name="T36" fmla="*/ 3 w 47"/>
                <a:gd name="T37" fmla="*/ 35 h 82"/>
                <a:gd name="T38" fmla="*/ 0 w 47"/>
                <a:gd name="T39" fmla="*/ 35 h 82"/>
                <a:gd name="T40" fmla="*/ 1 w 47"/>
                <a:gd name="T41" fmla="*/ 32 h 82"/>
                <a:gd name="T42" fmla="*/ 23 w 47"/>
                <a:gd name="T43" fmla="*/ 16 h 82"/>
                <a:gd name="T44" fmla="*/ 44 w 47"/>
                <a:gd name="T45" fmla="*/ 0 h 82"/>
                <a:gd name="T46" fmla="*/ 47 w 47"/>
                <a:gd name="T47" fmla="*/ 3 h 82"/>
                <a:gd name="T48" fmla="*/ 39 w 47"/>
                <a:gd name="T49" fmla="*/ 8 h 82"/>
                <a:gd name="T50" fmla="*/ 7 w 47"/>
                <a:gd name="T51" fmla="*/ 31 h 82"/>
                <a:gd name="T52" fmla="*/ 23 w 47"/>
                <a:gd name="T53" fmla="*/ 22 h 82"/>
                <a:gd name="T54" fmla="*/ 26 w 47"/>
                <a:gd name="T55" fmla="*/ 21 h 82"/>
                <a:gd name="T56" fmla="*/ 28 w 47"/>
                <a:gd name="T57" fmla="*/ 23 h 82"/>
                <a:gd name="T58" fmla="*/ 18 w 47"/>
                <a:gd name="T59" fmla="*/ 33 h 82"/>
                <a:gd name="T60" fmla="*/ 12 w 47"/>
                <a:gd name="T61" fmla="*/ 39 h 82"/>
                <a:gd name="T62" fmla="*/ 21 w 47"/>
                <a:gd name="T63" fmla="*/ 35 h 82"/>
                <a:gd name="T64" fmla="*/ 34 w 47"/>
                <a:gd name="T65" fmla="*/ 28 h 82"/>
                <a:gd name="T66" fmla="*/ 36 w 47"/>
                <a:gd name="T67" fmla="*/ 30 h 82"/>
                <a:gd name="T68" fmla="*/ 26 w 47"/>
                <a:gd name="T69" fmla="*/ 40 h 82"/>
                <a:gd name="T70" fmla="*/ 19 w 47"/>
                <a:gd name="T71" fmla="*/ 48 h 82"/>
                <a:gd name="T72" fmla="*/ 21 w 47"/>
                <a:gd name="T73" fmla="*/ 48 h 82"/>
                <a:gd name="T74" fmla="*/ 33 w 47"/>
                <a:gd name="T75" fmla="*/ 43 h 82"/>
                <a:gd name="T76" fmla="*/ 37 w 47"/>
                <a:gd name="T77" fmla="*/ 42 h 82"/>
                <a:gd name="T78" fmla="*/ 37 w 47"/>
                <a:gd name="T79" fmla="*/ 45 h 82"/>
                <a:gd name="T80" fmla="*/ 26 w 47"/>
                <a:gd name="T81" fmla="*/ 56 h 82"/>
                <a:gd name="T82" fmla="*/ 23 w 47"/>
                <a:gd name="T83" fmla="*/ 60 h 82"/>
                <a:gd name="T84" fmla="*/ 35 w 47"/>
                <a:gd name="T85" fmla="*/ 57 h 82"/>
                <a:gd name="T86" fmla="*/ 41 w 47"/>
                <a:gd name="T87" fmla="*/ 56 h 82"/>
                <a:gd name="T88" fmla="*/ 39 w 47"/>
                <a:gd name="T89" fmla="*/ 60 h 82"/>
                <a:gd name="T90" fmla="*/ 32 w 47"/>
                <a:gd name="T91" fmla="*/ 70 h 82"/>
                <a:gd name="T92" fmla="*/ 40 w 47"/>
                <a:gd name="T93" fmla="*/ 68 h 82"/>
                <a:gd name="T94" fmla="*/ 45 w 47"/>
                <a:gd name="T95" fmla="*/ 70 h 82"/>
                <a:gd name="T96" fmla="*/ 42 w 47"/>
                <a:gd name="T97" fmla="*/ 80 h 82"/>
                <a:gd name="T98" fmla="*/ 38 w 47"/>
                <a:gd name="T99" fmla="*/ 78 h 82"/>
                <a:gd name="T100" fmla="*/ 41 w 47"/>
                <a:gd name="T101" fmla="*/ 7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82">
                  <a:moveTo>
                    <a:pt x="41" y="71"/>
                  </a:moveTo>
                  <a:cubicBezTo>
                    <a:pt x="40" y="71"/>
                    <a:pt x="40" y="71"/>
                    <a:pt x="39" y="71"/>
                  </a:cubicBezTo>
                  <a:cubicBezTo>
                    <a:pt x="37" y="72"/>
                    <a:pt x="36" y="72"/>
                    <a:pt x="34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30" y="72"/>
                    <a:pt x="29" y="70"/>
                    <a:pt x="30" y="69"/>
                  </a:cubicBezTo>
                  <a:cubicBezTo>
                    <a:pt x="30" y="68"/>
                    <a:pt x="31" y="67"/>
                    <a:pt x="32" y="66"/>
                  </a:cubicBezTo>
                  <a:cubicBezTo>
                    <a:pt x="33" y="64"/>
                    <a:pt x="35" y="61"/>
                    <a:pt x="37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3" y="59"/>
                    <a:pt x="30" y="61"/>
                    <a:pt x="26" y="62"/>
                  </a:cubicBezTo>
                  <a:cubicBezTo>
                    <a:pt x="25" y="62"/>
                    <a:pt x="24" y="62"/>
                    <a:pt x="24" y="62"/>
                  </a:cubicBezTo>
                  <a:cubicBezTo>
                    <a:pt x="23" y="63"/>
                    <a:pt x="22" y="62"/>
                    <a:pt x="22" y="62"/>
                  </a:cubicBezTo>
                  <a:cubicBezTo>
                    <a:pt x="21" y="62"/>
                    <a:pt x="20" y="61"/>
                    <a:pt x="21" y="60"/>
                  </a:cubicBezTo>
                  <a:cubicBezTo>
                    <a:pt x="21" y="59"/>
                    <a:pt x="21" y="59"/>
                    <a:pt x="22" y="58"/>
                  </a:cubicBezTo>
                  <a:cubicBezTo>
                    <a:pt x="23" y="57"/>
                    <a:pt x="24" y="55"/>
                    <a:pt x="26" y="53"/>
                  </a:cubicBezTo>
                  <a:cubicBezTo>
                    <a:pt x="28" y="51"/>
                    <a:pt x="30" y="49"/>
                    <a:pt x="32" y="47"/>
                  </a:cubicBezTo>
                  <a:cubicBezTo>
                    <a:pt x="33" y="46"/>
                    <a:pt x="33" y="46"/>
                    <a:pt x="34" y="45"/>
                  </a:cubicBezTo>
                  <a:cubicBezTo>
                    <a:pt x="33" y="45"/>
                    <a:pt x="33" y="45"/>
                    <a:pt x="33" y="46"/>
                  </a:cubicBezTo>
                  <a:cubicBezTo>
                    <a:pt x="30" y="47"/>
                    <a:pt x="27" y="48"/>
                    <a:pt x="24" y="49"/>
                  </a:cubicBezTo>
                  <a:cubicBezTo>
                    <a:pt x="23" y="50"/>
                    <a:pt x="22" y="50"/>
                    <a:pt x="20" y="50"/>
                  </a:cubicBezTo>
                  <a:cubicBezTo>
                    <a:pt x="20" y="50"/>
                    <a:pt x="19" y="50"/>
                    <a:pt x="18" y="50"/>
                  </a:cubicBezTo>
                  <a:cubicBezTo>
                    <a:pt x="17" y="50"/>
                    <a:pt x="17" y="49"/>
                    <a:pt x="17" y="48"/>
                  </a:cubicBezTo>
                  <a:cubicBezTo>
                    <a:pt x="17" y="47"/>
                    <a:pt x="18" y="47"/>
                    <a:pt x="18" y="46"/>
                  </a:cubicBezTo>
                  <a:cubicBezTo>
                    <a:pt x="19" y="45"/>
                    <a:pt x="20" y="44"/>
                    <a:pt x="21" y="43"/>
                  </a:cubicBezTo>
                  <a:cubicBezTo>
                    <a:pt x="23" y="40"/>
                    <a:pt x="26" y="37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9" y="33"/>
                    <a:pt x="29" y="34"/>
                    <a:pt x="28" y="34"/>
                  </a:cubicBezTo>
                  <a:cubicBezTo>
                    <a:pt x="24" y="36"/>
                    <a:pt x="20" y="38"/>
                    <a:pt x="17" y="40"/>
                  </a:cubicBezTo>
                  <a:cubicBezTo>
                    <a:pt x="15" y="41"/>
                    <a:pt x="13" y="41"/>
                    <a:pt x="11" y="42"/>
                  </a:cubicBezTo>
                  <a:cubicBezTo>
                    <a:pt x="11" y="42"/>
                    <a:pt x="10" y="42"/>
                    <a:pt x="10" y="42"/>
                  </a:cubicBezTo>
                  <a:cubicBezTo>
                    <a:pt x="9" y="42"/>
                    <a:pt x="8" y="41"/>
                    <a:pt x="8" y="40"/>
                  </a:cubicBezTo>
                  <a:cubicBezTo>
                    <a:pt x="9" y="40"/>
                    <a:pt x="9" y="39"/>
                    <a:pt x="10" y="38"/>
                  </a:cubicBezTo>
                  <a:cubicBezTo>
                    <a:pt x="12" y="35"/>
                    <a:pt x="15" y="33"/>
                    <a:pt x="18" y="30"/>
                  </a:cubicBezTo>
                  <a:cubicBezTo>
                    <a:pt x="19" y="29"/>
                    <a:pt x="21" y="28"/>
                    <a:pt x="22" y="26"/>
                  </a:cubicBezTo>
                  <a:cubicBezTo>
                    <a:pt x="22" y="26"/>
                    <a:pt x="22" y="26"/>
                    <a:pt x="23" y="25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17" y="28"/>
                    <a:pt x="12" y="31"/>
                    <a:pt x="8" y="33"/>
                  </a:cubicBezTo>
                  <a:cubicBezTo>
                    <a:pt x="6" y="34"/>
                    <a:pt x="5" y="35"/>
                    <a:pt x="3" y="35"/>
                  </a:cubicBezTo>
                  <a:cubicBezTo>
                    <a:pt x="3" y="36"/>
                    <a:pt x="2" y="36"/>
                    <a:pt x="1" y="36"/>
                  </a:cubicBezTo>
                  <a:cubicBezTo>
                    <a:pt x="1" y="36"/>
                    <a:pt x="0" y="36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" y="33"/>
                    <a:pt x="1" y="33"/>
                    <a:pt x="1" y="32"/>
                  </a:cubicBezTo>
                  <a:cubicBezTo>
                    <a:pt x="2" y="31"/>
                    <a:pt x="3" y="31"/>
                    <a:pt x="4" y="30"/>
                  </a:cubicBezTo>
                  <a:cubicBezTo>
                    <a:pt x="10" y="25"/>
                    <a:pt x="17" y="21"/>
                    <a:pt x="23" y="16"/>
                  </a:cubicBezTo>
                  <a:cubicBezTo>
                    <a:pt x="29" y="11"/>
                    <a:pt x="36" y="6"/>
                    <a:pt x="43" y="1"/>
                  </a:cubicBezTo>
                  <a:cubicBezTo>
                    <a:pt x="43" y="1"/>
                    <a:pt x="43" y="1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7" y="1"/>
                    <a:pt x="47" y="2"/>
                    <a:pt x="47" y="3"/>
                  </a:cubicBezTo>
                  <a:cubicBezTo>
                    <a:pt x="47" y="4"/>
                    <a:pt x="47" y="4"/>
                    <a:pt x="46" y="5"/>
                  </a:cubicBezTo>
                  <a:cubicBezTo>
                    <a:pt x="43" y="5"/>
                    <a:pt x="41" y="7"/>
                    <a:pt x="39" y="8"/>
                  </a:cubicBezTo>
                  <a:cubicBezTo>
                    <a:pt x="28" y="15"/>
                    <a:pt x="18" y="22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13" y="28"/>
                    <a:pt x="18" y="25"/>
                    <a:pt x="23" y="22"/>
                  </a:cubicBezTo>
                  <a:cubicBezTo>
                    <a:pt x="24" y="22"/>
                    <a:pt x="24" y="22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8" y="21"/>
                    <a:pt x="28" y="21"/>
                  </a:cubicBezTo>
                  <a:cubicBezTo>
                    <a:pt x="29" y="22"/>
                    <a:pt x="28" y="23"/>
                    <a:pt x="28" y="23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3" y="28"/>
                    <a:pt x="20" y="31"/>
                    <a:pt x="18" y="33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6" y="38"/>
                    <a:pt x="18" y="36"/>
                    <a:pt x="21" y="35"/>
                  </a:cubicBezTo>
                  <a:cubicBezTo>
                    <a:pt x="25" y="33"/>
                    <a:pt x="29" y="31"/>
                    <a:pt x="33" y="29"/>
                  </a:cubicBezTo>
                  <a:cubicBezTo>
                    <a:pt x="33" y="29"/>
                    <a:pt x="34" y="28"/>
                    <a:pt x="34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5" y="31"/>
                    <a:pt x="35" y="31"/>
                    <a:pt x="34" y="32"/>
                  </a:cubicBezTo>
                  <a:cubicBezTo>
                    <a:pt x="32" y="35"/>
                    <a:pt x="29" y="37"/>
                    <a:pt x="26" y="40"/>
                  </a:cubicBezTo>
                  <a:cubicBezTo>
                    <a:pt x="24" y="42"/>
                    <a:pt x="22" y="44"/>
                    <a:pt x="21" y="46"/>
                  </a:cubicBezTo>
                  <a:cubicBezTo>
                    <a:pt x="20" y="47"/>
                    <a:pt x="20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2" y="47"/>
                    <a:pt x="24" y="47"/>
                    <a:pt x="25" y="47"/>
                  </a:cubicBezTo>
                  <a:cubicBezTo>
                    <a:pt x="28" y="45"/>
                    <a:pt x="30" y="44"/>
                    <a:pt x="33" y="43"/>
                  </a:cubicBezTo>
                  <a:cubicBezTo>
                    <a:pt x="34" y="43"/>
                    <a:pt x="35" y="42"/>
                    <a:pt x="35" y="42"/>
                  </a:cubicBezTo>
                  <a:cubicBezTo>
                    <a:pt x="36" y="42"/>
                    <a:pt x="36" y="42"/>
                    <a:pt x="37" y="42"/>
                  </a:cubicBezTo>
                  <a:cubicBezTo>
                    <a:pt x="38" y="42"/>
                    <a:pt x="38" y="43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ubicBezTo>
                    <a:pt x="35" y="47"/>
                    <a:pt x="34" y="48"/>
                    <a:pt x="33" y="50"/>
                  </a:cubicBezTo>
                  <a:cubicBezTo>
                    <a:pt x="31" y="52"/>
                    <a:pt x="28" y="54"/>
                    <a:pt x="26" y="56"/>
                  </a:cubicBezTo>
                  <a:cubicBezTo>
                    <a:pt x="25" y="57"/>
                    <a:pt x="24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8" y="59"/>
                    <a:pt x="31" y="58"/>
                    <a:pt x="35" y="57"/>
                  </a:cubicBezTo>
                  <a:cubicBezTo>
                    <a:pt x="36" y="56"/>
                    <a:pt x="37" y="56"/>
                    <a:pt x="39" y="55"/>
                  </a:cubicBezTo>
                  <a:cubicBezTo>
                    <a:pt x="39" y="55"/>
                    <a:pt x="40" y="55"/>
                    <a:pt x="41" y="56"/>
                  </a:cubicBezTo>
                  <a:cubicBezTo>
                    <a:pt x="41" y="57"/>
                    <a:pt x="41" y="58"/>
                    <a:pt x="40" y="58"/>
                  </a:cubicBezTo>
                  <a:cubicBezTo>
                    <a:pt x="40" y="59"/>
                    <a:pt x="40" y="60"/>
                    <a:pt x="39" y="60"/>
                  </a:cubicBezTo>
                  <a:cubicBezTo>
                    <a:pt x="37" y="63"/>
                    <a:pt x="35" y="65"/>
                    <a:pt x="33" y="67"/>
                  </a:cubicBezTo>
                  <a:cubicBezTo>
                    <a:pt x="33" y="68"/>
                    <a:pt x="32" y="69"/>
                    <a:pt x="32" y="70"/>
                  </a:cubicBezTo>
                  <a:cubicBezTo>
                    <a:pt x="32" y="70"/>
                    <a:pt x="33" y="70"/>
                    <a:pt x="33" y="70"/>
                  </a:cubicBezTo>
                  <a:cubicBezTo>
                    <a:pt x="35" y="69"/>
                    <a:pt x="38" y="68"/>
                    <a:pt x="40" y="68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4" y="68"/>
                    <a:pt x="45" y="69"/>
                    <a:pt x="45" y="70"/>
                  </a:cubicBezTo>
                  <a:cubicBezTo>
                    <a:pt x="45" y="71"/>
                    <a:pt x="45" y="72"/>
                    <a:pt x="45" y="73"/>
                  </a:cubicBezTo>
                  <a:cubicBezTo>
                    <a:pt x="44" y="76"/>
                    <a:pt x="43" y="78"/>
                    <a:pt x="42" y="80"/>
                  </a:cubicBezTo>
                  <a:cubicBezTo>
                    <a:pt x="42" y="82"/>
                    <a:pt x="40" y="82"/>
                    <a:pt x="39" y="81"/>
                  </a:cubicBezTo>
                  <a:cubicBezTo>
                    <a:pt x="38" y="81"/>
                    <a:pt x="38" y="80"/>
                    <a:pt x="38" y="78"/>
                  </a:cubicBezTo>
                  <a:cubicBezTo>
                    <a:pt x="38" y="78"/>
                    <a:pt x="38" y="78"/>
                    <a:pt x="39" y="77"/>
                  </a:cubicBezTo>
                  <a:cubicBezTo>
                    <a:pt x="39" y="76"/>
                    <a:pt x="40" y="75"/>
                    <a:pt x="41" y="73"/>
                  </a:cubicBezTo>
                  <a:cubicBezTo>
                    <a:pt x="41" y="73"/>
                    <a:pt x="41" y="72"/>
                    <a:pt x="41" y="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2288211" y="4620204"/>
              <a:ext cx="71687" cy="117090"/>
            </a:xfrm>
            <a:custGeom>
              <a:avLst/>
              <a:gdLst>
                <a:gd name="T0" fmla="*/ 16 w 18"/>
                <a:gd name="T1" fmla="*/ 3 h 30"/>
                <a:gd name="T2" fmla="*/ 15 w 18"/>
                <a:gd name="T3" fmla="*/ 3 h 30"/>
                <a:gd name="T4" fmla="*/ 14 w 18"/>
                <a:gd name="T5" fmla="*/ 2 h 30"/>
                <a:gd name="T6" fmla="*/ 15 w 18"/>
                <a:gd name="T7" fmla="*/ 1 h 30"/>
                <a:gd name="T8" fmla="*/ 17 w 18"/>
                <a:gd name="T9" fmla="*/ 0 h 30"/>
                <a:gd name="T10" fmla="*/ 18 w 18"/>
                <a:gd name="T11" fmla="*/ 1 h 30"/>
                <a:gd name="T12" fmla="*/ 18 w 18"/>
                <a:gd name="T13" fmla="*/ 2 h 30"/>
                <a:gd name="T14" fmla="*/ 16 w 18"/>
                <a:gd name="T15" fmla="*/ 5 h 30"/>
                <a:gd name="T16" fmla="*/ 13 w 18"/>
                <a:gd name="T17" fmla="*/ 10 h 30"/>
                <a:gd name="T18" fmla="*/ 3 w 18"/>
                <a:gd name="T19" fmla="*/ 28 h 30"/>
                <a:gd name="T20" fmla="*/ 2 w 18"/>
                <a:gd name="T21" fmla="*/ 29 h 30"/>
                <a:gd name="T22" fmla="*/ 1 w 18"/>
                <a:gd name="T23" fmla="*/ 29 h 30"/>
                <a:gd name="T24" fmla="*/ 0 w 18"/>
                <a:gd name="T25" fmla="*/ 28 h 30"/>
                <a:gd name="T26" fmla="*/ 0 w 18"/>
                <a:gd name="T27" fmla="*/ 27 h 30"/>
                <a:gd name="T28" fmla="*/ 15 w 18"/>
                <a:gd name="T29" fmla="*/ 5 h 30"/>
                <a:gd name="T30" fmla="*/ 16 w 18"/>
                <a:gd name="T3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30"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5" y="7"/>
                    <a:pt x="14" y="8"/>
                    <a:pt x="13" y="10"/>
                  </a:cubicBezTo>
                  <a:cubicBezTo>
                    <a:pt x="9" y="16"/>
                    <a:pt x="6" y="21"/>
                    <a:pt x="3" y="28"/>
                  </a:cubicBezTo>
                  <a:cubicBezTo>
                    <a:pt x="3" y="28"/>
                    <a:pt x="3" y="29"/>
                    <a:pt x="2" y="29"/>
                  </a:cubicBezTo>
                  <a:cubicBezTo>
                    <a:pt x="2" y="30"/>
                    <a:pt x="1" y="30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5" y="20"/>
                    <a:pt x="10" y="12"/>
                    <a:pt x="15" y="5"/>
                  </a:cubicBezTo>
                  <a:cubicBezTo>
                    <a:pt x="15" y="4"/>
                    <a:pt x="15" y="4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3411312" y="5217598"/>
              <a:ext cx="735989" cy="1027518"/>
            </a:xfrm>
            <a:custGeom>
              <a:avLst/>
              <a:gdLst>
                <a:gd name="T0" fmla="*/ 145 w 186"/>
                <a:gd name="T1" fmla="*/ 3 h 260"/>
                <a:gd name="T2" fmla="*/ 14 w 186"/>
                <a:gd name="T3" fmla="*/ 137 h 260"/>
                <a:gd name="T4" fmla="*/ 31 w 186"/>
                <a:gd name="T5" fmla="*/ 58 h 260"/>
                <a:gd name="T6" fmla="*/ 52 w 186"/>
                <a:gd name="T7" fmla="*/ 151 h 260"/>
                <a:gd name="T8" fmla="*/ 40 w 186"/>
                <a:gd name="T9" fmla="*/ 177 h 260"/>
                <a:gd name="T10" fmla="*/ 126 w 186"/>
                <a:gd name="T11" fmla="*/ 172 h 260"/>
                <a:gd name="T12" fmla="*/ 82 w 186"/>
                <a:gd name="T13" fmla="*/ 107 h 260"/>
                <a:gd name="T14" fmla="*/ 21 w 186"/>
                <a:gd name="T15" fmla="*/ 240 h 260"/>
                <a:gd name="T16" fmla="*/ 158 w 186"/>
                <a:gd name="T17" fmla="*/ 246 h 260"/>
                <a:gd name="T18" fmla="*/ 28 w 186"/>
                <a:gd name="T19" fmla="*/ 94 h 260"/>
                <a:gd name="T20" fmla="*/ 28 w 186"/>
                <a:gd name="T21" fmla="*/ 221 h 260"/>
                <a:gd name="T22" fmla="*/ 71 w 186"/>
                <a:gd name="T23" fmla="*/ 192 h 260"/>
                <a:gd name="T24" fmla="*/ 58 w 186"/>
                <a:gd name="T25" fmla="*/ 172 h 260"/>
                <a:gd name="T26" fmla="*/ 30 w 186"/>
                <a:gd name="T27" fmla="*/ 14 h 260"/>
                <a:gd name="T28" fmla="*/ 24 w 186"/>
                <a:gd name="T29" fmla="*/ 203 h 260"/>
                <a:gd name="T30" fmla="*/ 177 w 186"/>
                <a:gd name="T31" fmla="*/ 168 h 260"/>
                <a:gd name="T32" fmla="*/ 57 w 186"/>
                <a:gd name="T33" fmla="*/ 254 h 260"/>
                <a:gd name="T34" fmla="*/ 143 w 186"/>
                <a:gd name="T35" fmla="*/ 186 h 260"/>
                <a:gd name="T36" fmla="*/ 170 w 186"/>
                <a:gd name="T37" fmla="*/ 169 h 260"/>
                <a:gd name="T38" fmla="*/ 68 w 186"/>
                <a:gd name="T39" fmla="*/ 162 h 260"/>
                <a:gd name="T40" fmla="*/ 153 w 186"/>
                <a:gd name="T41" fmla="*/ 195 h 260"/>
                <a:gd name="T42" fmla="*/ 60 w 186"/>
                <a:gd name="T43" fmla="*/ 109 h 260"/>
                <a:gd name="T44" fmla="*/ 95 w 186"/>
                <a:gd name="T45" fmla="*/ 238 h 260"/>
                <a:gd name="T46" fmla="*/ 50 w 186"/>
                <a:gd name="T47" fmla="*/ 106 h 260"/>
                <a:gd name="T48" fmla="*/ 19 w 186"/>
                <a:gd name="T49" fmla="*/ 191 h 260"/>
                <a:gd name="T50" fmla="*/ 175 w 186"/>
                <a:gd name="T51" fmla="*/ 162 h 260"/>
                <a:gd name="T52" fmla="*/ 171 w 186"/>
                <a:gd name="T53" fmla="*/ 200 h 260"/>
                <a:gd name="T54" fmla="*/ 20 w 186"/>
                <a:gd name="T55" fmla="*/ 49 h 260"/>
                <a:gd name="T56" fmla="*/ 124 w 186"/>
                <a:gd name="T57" fmla="*/ 98 h 260"/>
                <a:gd name="T58" fmla="*/ 109 w 186"/>
                <a:gd name="T59" fmla="*/ 153 h 260"/>
                <a:gd name="T60" fmla="*/ 135 w 186"/>
                <a:gd name="T61" fmla="*/ 9 h 260"/>
                <a:gd name="T62" fmla="*/ 68 w 186"/>
                <a:gd name="T63" fmla="*/ 167 h 260"/>
                <a:gd name="T64" fmla="*/ 25 w 186"/>
                <a:gd name="T65" fmla="*/ 129 h 260"/>
                <a:gd name="T66" fmla="*/ 98 w 186"/>
                <a:gd name="T67" fmla="*/ 152 h 260"/>
                <a:gd name="T68" fmla="*/ 168 w 186"/>
                <a:gd name="T69" fmla="*/ 105 h 260"/>
                <a:gd name="T70" fmla="*/ 50 w 186"/>
                <a:gd name="T71" fmla="*/ 202 h 260"/>
                <a:gd name="T72" fmla="*/ 112 w 186"/>
                <a:gd name="T73" fmla="*/ 193 h 260"/>
                <a:gd name="T74" fmla="*/ 129 w 186"/>
                <a:gd name="T75" fmla="*/ 97 h 260"/>
                <a:gd name="T76" fmla="*/ 29 w 186"/>
                <a:gd name="T77" fmla="*/ 50 h 260"/>
                <a:gd name="T78" fmla="*/ 141 w 186"/>
                <a:gd name="T79" fmla="*/ 242 h 260"/>
                <a:gd name="T80" fmla="*/ 56 w 186"/>
                <a:gd name="T81" fmla="*/ 9 h 260"/>
                <a:gd name="T82" fmla="*/ 122 w 186"/>
                <a:gd name="T83" fmla="*/ 166 h 260"/>
                <a:gd name="T84" fmla="*/ 82 w 186"/>
                <a:gd name="T85" fmla="*/ 93 h 260"/>
                <a:gd name="T86" fmla="*/ 104 w 186"/>
                <a:gd name="T87" fmla="*/ 100 h 260"/>
                <a:gd name="T88" fmla="*/ 116 w 186"/>
                <a:gd name="T89" fmla="*/ 154 h 260"/>
                <a:gd name="T90" fmla="*/ 120 w 186"/>
                <a:gd name="T91" fmla="*/ 6 h 260"/>
                <a:gd name="T92" fmla="*/ 43 w 186"/>
                <a:gd name="T93" fmla="*/ 95 h 260"/>
                <a:gd name="T94" fmla="*/ 153 w 186"/>
                <a:gd name="T95" fmla="*/ 235 h 260"/>
                <a:gd name="T96" fmla="*/ 106 w 186"/>
                <a:gd name="T97" fmla="*/ 200 h 260"/>
                <a:gd name="T98" fmla="*/ 138 w 186"/>
                <a:gd name="T99" fmla="*/ 114 h 260"/>
                <a:gd name="T100" fmla="*/ 30 w 186"/>
                <a:gd name="T101" fmla="*/ 32 h 260"/>
                <a:gd name="T102" fmla="*/ 115 w 186"/>
                <a:gd name="T103" fmla="*/ 233 h 260"/>
                <a:gd name="T104" fmla="*/ 57 w 186"/>
                <a:gd name="T105" fmla="*/ 250 h 260"/>
                <a:gd name="T106" fmla="*/ 69 w 186"/>
                <a:gd name="T107" fmla="*/ 99 h 260"/>
                <a:gd name="T108" fmla="*/ 139 w 186"/>
                <a:gd name="T109" fmla="*/ 130 h 260"/>
                <a:gd name="T110" fmla="*/ 132 w 186"/>
                <a:gd name="T111" fmla="*/ 149 h 260"/>
                <a:gd name="T112" fmla="*/ 36 w 186"/>
                <a:gd name="T113" fmla="*/ 134 h 260"/>
                <a:gd name="T114" fmla="*/ 116 w 186"/>
                <a:gd name="T115" fmla="*/ 238 h 260"/>
                <a:gd name="T116" fmla="*/ 106 w 186"/>
                <a:gd name="T117" fmla="*/ 87 h 260"/>
                <a:gd name="T118" fmla="*/ 154 w 186"/>
                <a:gd name="T119" fmla="*/ 27 h 260"/>
                <a:gd name="T120" fmla="*/ 91 w 186"/>
                <a:gd name="T121" fmla="*/ 146 h 260"/>
                <a:gd name="T122" fmla="*/ 144 w 186"/>
                <a:gd name="T123" fmla="*/ 254 h 260"/>
                <a:gd name="T124" fmla="*/ 150 w 186"/>
                <a:gd name="T125" fmla="*/ 16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6" h="260">
                  <a:moveTo>
                    <a:pt x="184" y="129"/>
                  </a:moveTo>
                  <a:cubicBezTo>
                    <a:pt x="184" y="137"/>
                    <a:pt x="185" y="145"/>
                    <a:pt x="185" y="153"/>
                  </a:cubicBezTo>
                  <a:cubicBezTo>
                    <a:pt x="185" y="157"/>
                    <a:pt x="185" y="161"/>
                    <a:pt x="185" y="166"/>
                  </a:cubicBezTo>
                  <a:cubicBezTo>
                    <a:pt x="186" y="176"/>
                    <a:pt x="186" y="187"/>
                    <a:pt x="186" y="198"/>
                  </a:cubicBezTo>
                  <a:cubicBezTo>
                    <a:pt x="186" y="201"/>
                    <a:pt x="185" y="204"/>
                    <a:pt x="185" y="207"/>
                  </a:cubicBezTo>
                  <a:cubicBezTo>
                    <a:pt x="185" y="209"/>
                    <a:pt x="185" y="210"/>
                    <a:pt x="184" y="212"/>
                  </a:cubicBezTo>
                  <a:cubicBezTo>
                    <a:pt x="184" y="213"/>
                    <a:pt x="184" y="215"/>
                    <a:pt x="184" y="216"/>
                  </a:cubicBezTo>
                  <a:cubicBezTo>
                    <a:pt x="183" y="222"/>
                    <a:pt x="183" y="227"/>
                    <a:pt x="182" y="232"/>
                  </a:cubicBezTo>
                  <a:cubicBezTo>
                    <a:pt x="181" y="234"/>
                    <a:pt x="180" y="236"/>
                    <a:pt x="180" y="238"/>
                  </a:cubicBezTo>
                  <a:cubicBezTo>
                    <a:pt x="178" y="243"/>
                    <a:pt x="176" y="246"/>
                    <a:pt x="172" y="248"/>
                  </a:cubicBezTo>
                  <a:cubicBezTo>
                    <a:pt x="172" y="248"/>
                    <a:pt x="171" y="248"/>
                    <a:pt x="170" y="249"/>
                  </a:cubicBezTo>
                  <a:cubicBezTo>
                    <a:pt x="169" y="250"/>
                    <a:pt x="167" y="250"/>
                    <a:pt x="165" y="251"/>
                  </a:cubicBezTo>
                  <a:cubicBezTo>
                    <a:pt x="163" y="252"/>
                    <a:pt x="161" y="253"/>
                    <a:pt x="159" y="253"/>
                  </a:cubicBezTo>
                  <a:cubicBezTo>
                    <a:pt x="158" y="253"/>
                    <a:pt x="156" y="253"/>
                    <a:pt x="154" y="254"/>
                  </a:cubicBezTo>
                  <a:cubicBezTo>
                    <a:pt x="148" y="256"/>
                    <a:pt x="142" y="257"/>
                    <a:pt x="135" y="257"/>
                  </a:cubicBezTo>
                  <a:cubicBezTo>
                    <a:pt x="128" y="258"/>
                    <a:pt x="121" y="259"/>
                    <a:pt x="114" y="259"/>
                  </a:cubicBezTo>
                  <a:cubicBezTo>
                    <a:pt x="108" y="259"/>
                    <a:pt x="102" y="259"/>
                    <a:pt x="95" y="259"/>
                  </a:cubicBezTo>
                  <a:cubicBezTo>
                    <a:pt x="89" y="259"/>
                    <a:pt x="83" y="260"/>
                    <a:pt x="77" y="260"/>
                  </a:cubicBezTo>
                  <a:cubicBezTo>
                    <a:pt x="68" y="260"/>
                    <a:pt x="59" y="260"/>
                    <a:pt x="50" y="260"/>
                  </a:cubicBezTo>
                  <a:cubicBezTo>
                    <a:pt x="45" y="260"/>
                    <a:pt x="39" y="259"/>
                    <a:pt x="33" y="258"/>
                  </a:cubicBezTo>
                  <a:cubicBezTo>
                    <a:pt x="30" y="258"/>
                    <a:pt x="27" y="257"/>
                    <a:pt x="24" y="255"/>
                  </a:cubicBezTo>
                  <a:cubicBezTo>
                    <a:pt x="24" y="255"/>
                    <a:pt x="24" y="254"/>
                    <a:pt x="23" y="254"/>
                  </a:cubicBezTo>
                  <a:cubicBezTo>
                    <a:pt x="18" y="251"/>
                    <a:pt x="14" y="247"/>
                    <a:pt x="12" y="242"/>
                  </a:cubicBezTo>
                  <a:cubicBezTo>
                    <a:pt x="10" y="237"/>
                    <a:pt x="9" y="232"/>
                    <a:pt x="9" y="227"/>
                  </a:cubicBezTo>
                  <a:cubicBezTo>
                    <a:pt x="8" y="222"/>
                    <a:pt x="8" y="217"/>
                    <a:pt x="8" y="212"/>
                  </a:cubicBezTo>
                  <a:cubicBezTo>
                    <a:pt x="8" y="208"/>
                    <a:pt x="7" y="203"/>
                    <a:pt x="7" y="198"/>
                  </a:cubicBezTo>
                  <a:cubicBezTo>
                    <a:pt x="7" y="194"/>
                    <a:pt x="6" y="190"/>
                    <a:pt x="6" y="185"/>
                  </a:cubicBezTo>
                  <a:cubicBezTo>
                    <a:pt x="6" y="181"/>
                    <a:pt x="6" y="177"/>
                    <a:pt x="5" y="174"/>
                  </a:cubicBezTo>
                  <a:cubicBezTo>
                    <a:pt x="5" y="167"/>
                    <a:pt x="5" y="160"/>
                    <a:pt x="4" y="153"/>
                  </a:cubicBezTo>
                  <a:cubicBezTo>
                    <a:pt x="4" y="149"/>
                    <a:pt x="4" y="145"/>
                    <a:pt x="3" y="141"/>
                  </a:cubicBezTo>
                  <a:cubicBezTo>
                    <a:pt x="3" y="138"/>
                    <a:pt x="3" y="134"/>
                    <a:pt x="3" y="130"/>
                  </a:cubicBezTo>
                  <a:cubicBezTo>
                    <a:pt x="2" y="125"/>
                    <a:pt x="2" y="120"/>
                    <a:pt x="1" y="115"/>
                  </a:cubicBezTo>
                  <a:cubicBezTo>
                    <a:pt x="1" y="110"/>
                    <a:pt x="1" y="105"/>
                    <a:pt x="1" y="100"/>
                  </a:cubicBezTo>
                  <a:cubicBezTo>
                    <a:pt x="0" y="91"/>
                    <a:pt x="0" y="81"/>
                    <a:pt x="1" y="72"/>
                  </a:cubicBezTo>
                  <a:cubicBezTo>
                    <a:pt x="1" y="67"/>
                    <a:pt x="1" y="62"/>
                    <a:pt x="1" y="57"/>
                  </a:cubicBezTo>
                  <a:cubicBezTo>
                    <a:pt x="2" y="53"/>
                    <a:pt x="3" y="48"/>
                    <a:pt x="4" y="44"/>
                  </a:cubicBezTo>
                  <a:cubicBezTo>
                    <a:pt x="5" y="42"/>
                    <a:pt x="6" y="40"/>
                    <a:pt x="6" y="37"/>
                  </a:cubicBezTo>
                  <a:cubicBezTo>
                    <a:pt x="7" y="36"/>
                    <a:pt x="7" y="35"/>
                    <a:pt x="7" y="33"/>
                  </a:cubicBezTo>
                  <a:cubicBezTo>
                    <a:pt x="8" y="28"/>
                    <a:pt x="10" y="22"/>
                    <a:pt x="12" y="17"/>
                  </a:cubicBezTo>
                  <a:cubicBezTo>
                    <a:pt x="13" y="13"/>
                    <a:pt x="15" y="10"/>
                    <a:pt x="18" y="8"/>
                  </a:cubicBezTo>
                  <a:cubicBezTo>
                    <a:pt x="20" y="6"/>
                    <a:pt x="22" y="5"/>
                    <a:pt x="24" y="4"/>
                  </a:cubicBezTo>
                  <a:cubicBezTo>
                    <a:pt x="28" y="3"/>
                    <a:pt x="31" y="2"/>
                    <a:pt x="34" y="2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55" y="1"/>
                    <a:pt x="58" y="0"/>
                    <a:pt x="62" y="0"/>
                  </a:cubicBezTo>
                  <a:cubicBezTo>
                    <a:pt x="64" y="0"/>
                    <a:pt x="66" y="0"/>
                    <a:pt x="68" y="0"/>
                  </a:cubicBezTo>
                  <a:cubicBezTo>
                    <a:pt x="82" y="0"/>
                    <a:pt x="97" y="0"/>
                    <a:pt x="111" y="0"/>
                  </a:cubicBezTo>
                  <a:cubicBezTo>
                    <a:pt x="116" y="0"/>
                    <a:pt x="121" y="0"/>
                    <a:pt x="126" y="1"/>
                  </a:cubicBezTo>
                  <a:cubicBezTo>
                    <a:pt x="130" y="1"/>
                    <a:pt x="134" y="2"/>
                    <a:pt x="137" y="2"/>
                  </a:cubicBezTo>
                  <a:cubicBezTo>
                    <a:pt x="140" y="3"/>
                    <a:pt x="142" y="3"/>
                    <a:pt x="145" y="3"/>
                  </a:cubicBezTo>
                  <a:cubicBezTo>
                    <a:pt x="149" y="4"/>
                    <a:pt x="153" y="5"/>
                    <a:pt x="157" y="7"/>
                  </a:cubicBezTo>
                  <a:cubicBezTo>
                    <a:pt x="160" y="9"/>
                    <a:pt x="163" y="11"/>
                    <a:pt x="165" y="14"/>
                  </a:cubicBezTo>
                  <a:cubicBezTo>
                    <a:pt x="166" y="15"/>
                    <a:pt x="167" y="17"/>
                    <a:pt x="168" y="18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1" y="22"/>
                    <a:pt x="173" y="25"/>
                    <a:pt x="175" y="28"/>
                  </a:cubicBezTo>
                  <a:cubicBezTo>
                    <a:pt x="177" y="33"/>
                    <a:pt x="178" y="38"/>
                    <a:pt x="178" y="42"/>
                  </a:cubicBezTo>
                  <a:cubicBezTo>
                    <a:pt x="179" y="48"/>
                    <a:pt x="179" y="54"/>
                    <a:pt x="179" y="59"/>
                  </a:cubicBezTo>
                  <a:cubicBezTo>
                    <a:pt x="179" y="60"/>
                    <a:pt x="180" y="60"/>
                    <a:pt x="180" y="61"/>
                  </a:cubicBezTo>
                  <a:cubicBezTo>
                    <a:pt x="180" y="61"/>
                    <a:pt x="180" y="62"/>
                    <a:pt x="180" y="62"/>
                  </a:cubicBezTo>
                  <a:cubicBezTo>
                    <a:pt x="180" y="67"/>
                    <a:pt x="181" y="71"/>
                    <a:pt x="182" y="76"/>
                  </a:cubicBezTo>
                  <a:cubicBezTo>
                    <a:pt x="182" y="80"/>
                    <a:pt x="183" y="83"/>
                    <a:pt x="183" y="86"/>
                  </a:cubicBezTo>
                  <a:cubicBezTo>
                    <a:pt x="184" y="92"/>
                    <a:pt x="184" y="99"/>
                    <a:pt x="184" y="105"/>
                  </a:cubicBezTo>
                  <a:cubicBezTo>
                    <a:pt x="184" y="113"/>
                    <a:pt x="184" y="121"/>
                    <a:pt x="184" y="129"/>
                  </a:cubicBezTo>
                  <a:close/>
                  <a:moveTo>
                    <a:pt x="41" y="124"/>
                  </a:moveTo>
                  <a:cubicBezTo>
                    <a:pt x="41" y="124"/>
                    <a:pt x="41" y="124"/>
                    <a:pt x="40" y="124"/>
                  </a:cubicBezTo>
                  <a:cubicBezTo>
                    <a:pt x="41" y="124"/>
                    <a:pt x="41" y="125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1" y="124"/>
                  </a:cubicBezTo>
                  <a:close/>
                  <a:moveTo>
                    <a:pt x="141" y="254"/>
                  </a:moveTo>
                  <a:cubicBezTo>
                    <a:pt x="141" y="254"/>
                    <a:pt x="141" y="254"/>
                    <a:pt x="141" y="254"/>
                  </a:cubicBezTo>
                  <a:cubicBezTo>
                    <a:pt x="139" y="255"/>
                    <a:pt x="137" y="255"/>
                    <a:pt x="135" y="255"/>
                  </a:cubicBezTo>
                  <a:cubicBezTo>
                    <a:pt x="135" y="255"/>
                    <a:pt x="134" y="255"/>
                    <a:pt x="134" y="255"/>
                  </a:cubicBezTo>
                  <a:cubicBezTo>
                    <a:pt x="134" y="255"/>
                    <a:pt x="133" y="255"/>
                    <a:pt x="133" y="255"/>
                  </a:cubicBezTo>
                  <a:cubicBezTo>
                    <a:pt x="133" y="255"/>
                    <a:pt x="133" y="255"/>
                    <a:pt x="133" y="256"/>
                  </a:cubicBezTo>
                  <a:cubicBezTo>
                    <a:pt x="133" y="255"/>
                    <a:pt x="134" y="255"/>
                    <a:pt x="134" y="255"/>
                  </a:cubicBezTo>
                  <a:cubicBezTo>
                    <a:pt x="136" y="255"/>
                    <a:pt x="137" y="255"/>
                    <a:pt x="139" y="255"/>
                  </a:cubicBezTo>
                  <a:cubicBezTo>
                    <a:pt x="139" y="255"/>
                    <a:pt x="140" y="255"/>
                    <a:pt x="141" y="254"/>
                  </a:cubicBezTo>
                  <a:cubicBezTo>
                    <a:pt x="141" y="254"/>
                    <a:pt x="142" y="254"/>
                    <a:pt x="142" y="254"/>
                  </a:cubicBezTo>
                  <a:cubicBezTo>
                    <a:pt x="142" y="254"/>
                    <a:pt x="142" y="254"/>
                    <a:pt x="142" y="254"/>
                  </a:cubicBezTo>
                  <a:cubicBezTo>
                    <a:pt x="142" y="254"/>
                    <a:pt x="141" y="254"/>
                    <a:pt x="141" y="254"/>
                  </a:cubicBezTo>
                  <a:close/>
                  <a:moveTo>
                    <a:pt x="70" y="138"/>
                  </a:moveTo>
                  <a:cubicBezTo>
                    <a:pt x="69" y="139"/>
                    <a:pt x="68" y="139"/>
                    <a:pt x="68" y="138"/>
                  </a:cubicBezTo>
                  <a:cubicBezTo>
                    <a:pt x="68" y="140"/>
                    <a:pt x="68" y="142"/>
                    <a:pt x="68" y="144"/>
                  </a:cubicBezTo>
                  <a:cubicBezTo>
                    <a:pt x="68" y="144"/>
                    <a:pt x="68" y="144"/>
                    <a:pt x="68" y="143"/>
                  </a:cubicBezTo>
                  <a:cubicBezTo>
                    <a:pt x="68" y="142"/>
                    <a:pt x="69" y="140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7"/>
                    <a:pt x="71" y="136"/>
                    <a:pt x="72" y="136"/>
                  </a:cubicBezTo>
                  <a:cubicBezTo>
                    <a:pt x="71" y="135"/>
                    <a:pt x="71" y="135"/>
                    <a:pt x="71" y="134"/>
                  </a:cubicBezTo>
                  <a:cubicBezTo>
                    <a:pt x="70" y="135"/>
                    <a:pt x="70" y="137"/>
                    <a:pt x="70" y="138"/>
                  </a:cubicBezTo>
                  <a:close/>
                  <a:moveTo>
                    <a:pt x="14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5" y="136"/>
                    <a:pt x="15" y="135"/>
                    <a:pt x="16" y="134"/>
                  </a:cubicBezTo>
                  <a:cubicBezTo>
                    <a:pt x="15" y="132"/>
                    <a:pt x="15" y="130"/>
                    <a:pt x="14" y="128"/>
                  </a:cubicBezTo>
                  <a:cubicBezTo>
                    <a:pt x="14" y="131"/>
                    <a:pt x="14" y="134"/>
                    <a:pt x="14" y="137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9"/>
                    <a:pt x="14" y="140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0"/>
                    <a:pt x="14" y="138"/>
                    <a:pt x="14" y="137"/>
                  </a:cubicBezTo>
                  <a:close/>
                  <a:moveTo>
                    <a:pt x="103" y="183"/>
                  </a:moveTo>
                  <a:cubicBezTo>
                    <a:pt x="103" y="183"/>
                    <a:pt x="103" y="183"/>
                    <a:pt x="103" y="184"/>
                  </a:cubicBezTo>
                  <a:cubicBezTo>
                    <a:pt x="102" y="186"/>
                    <a:pt x="102" y="189"/>
                    <a:pt x="102" y="191"/>
                  </a:cubicBezTo>
                  <a:cubicBezTo>
                    <a:pt x="102" y="191"/>
                    <a:pt x="102" y="191"/>
                    <a:pt x="102" y="192"/>
                  </a:cubicBezTo>
                  <a:cubicBezTo>
                    <a:pt x="102" y="190"/>
                    <a:pt x="103" y="188"/>
                    <a:pt x="103" y="186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4"/>
                    <a:pt x="103" y="183"/>
                    <a:pt x="103" y="183"/>
                  </a:cubicBezTo>
                  <a:cubicBezTo>
                    <a:pt x="103" y="182"/>
                    <a:pt x="103" y="182"/>
                    <a:pt x="103" y="181"/>
                  </a:cubicBezTo>
                  <a:cubicBezTo>
                    <a:pt x="103" y="182"/>
                    <a:pt x="103" y="182"/>
                    <a:pt x="103" y="183"/>
                  </a:cubicBezTo>
                  <a:close/>
                  <a:moveTo>
                    <a:pt x="7" y="65"/>
                  </a:moveTo>
                  <a:cubicBezTo>
                    <a:pt x="7" y="64"/>
                    <a:pt x="8" y="64"/>
                    <a:pt x="8" y="64"/>
                  </a:cubicBezTo>
                  <a:cubicBezTo>
                    <a:pt x="8" y="63"/>
                    <a:pt x="8" y="61"/>
                    <a:pt x="8" y="60"/>
                  </a:cubicBezTo>
                  <a:cubicBezTo>
                    <a:pt x="9" y="56"/>
                    <a:pt x="9" y="52"/>
                    <a:pt x="9" y="48"/>
                  </a:cubicBezTo>
                  <a:cubicBezTo>
                    <a:pt x="9" y="48"/>
                    <a:pt x="9" y="48"/>
                    <a:pt x="9" y="47"/>
                  </a:cubicBezTo>
                  <a:cubicBezTo>
                    <a:pt x="9" y="44"/>
                    <a:pt x="10" y="42"/>
                    <a:pt x="10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42"/>
                    <a:pt x="8" y="46"/>
                    <a:pt x="8" y="49"/>
                  </a:cubicBezTo>
                  <a:cubicBezTo>
                    <a:pt x="8" y="54"/>
                    <a:pt x="8" y="60"/>
                    <a:pt x="7" y="65"/>
                  </a:cubicBezTo>
                  <a:cubicBezTo>
                    <a:pt x="7" y="65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5"/>
                    <a:pt x="7" y="65"/>
                  </a:cubicBezTo>
                  <a:close/>
                  <a:moveTo>
                    <a:pt x="11" y="227"/>
                  </a:moveTo>
                  <a:cubicBezTo>
                    <a:pt x="11" y="227"/>
                    <a:pt x="11" y="226"/>
                    <a:pt x="12" y="226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1" y="226"/>
                    <a:pt x="11" y="227"/>
                    <a:pt x="11" y="227"/>
                  </a:cubicBezTo>
                  <a:cubicBezTo>
                    <a:pt x="12" y="228"/>
                    <a:pt x="12" y="229"/>
                    <a:pt x="12" y="229"/>
                  </a:cubicBezTo>
                  <a:cubicBezTo>
                    <a:pt x="12" y="233"/>
                    <a:pt x="13" y="236"/>
                    <a:pt x="14" y="240"/>
                  </a:cubicBezTo>
                  <a:cubicBezTo>
                    <a:pt x="14" y="242"/>
                    <a:pt x="16" y="243"/>
                    <a:pt x="17" y="244"/>
                  </a:cubicBezTo>
                  <a:cubicBezTo>
                    <a:pt x="17" y="244"/>
                    <a:pt x="17" y="243"/>
                    <a:pt x="17" y="243"/>
                  </a:cubicBezTo>
                  <a:cubicBezTo>
                    <a:pt x="16" y="241"/>
                    <a:pt x="16" y="239"/>
                    <a:pt x="15" y="237"/>
                  </a:cubicBezTo>
                  <a:cubicBezTo>
                    <a:pt x="15" y="237"/>
                    <a:pt x="15" y="236"/>
                    <a:pt x="14" y="236"/>
                  </a:cubicBezTo>
                  <a:cubicBezTo>
                    <a:pt x="14" y="234"/>
                    <a:pt x="13" y="232"/>
                    <a:pt x="12" y="230"/>
                  </a:cubicBezTo>
                  <a:cubicBezTo>
                    <a:pt x="12" y="229"/>
                    <a:pt x="12" y="228"/>
                    <a:pt x="12" y="227"/>
                  </a:cubicBezTo>
                  <a:cubicBezTo>
                    <a:pt x="12" y="227"/>
                    <a:pt x="12" y="227"/>
                    <a:pt x="11" y="227"/>
                  </a:cubicBezTo>
                  <a:close/>
                  <a:moveTo>
                    <a:pt x="122" y="23"/>
                  </a:moveTo>
                  <a:cubicBezTo>
                    <a:pt x="121" y="23"/>
                    <a:pt x="121" y="23"/>
                    <a:pt x="121" y="23"/>
                  </a:cubicBezTo>
                  <a:cubicBezTo>
                    <a:pt x="121" y="25"/>
                    <a:pt x="120" y="25"/>
                    <a:pt x="119" y="25"/>
                  </a:cubicBezTo>
                  <a:cubicBezTo>
                    <a:pt x="117" y="24"/>
                    <a:pt x="116" y="24"/>
                    <a:pt x="114" y="24"/>
                  </a:cubicBezTo>
                  <a:cubicBezTo>
                    <a:pt x="108" y="24"/>
                    <a:pt x="103" y="24"/>
                    <a:pt x="97" y="24"/>
                  </a:cubicBezTo>
                  <a:cubicBezTo>
                    <a:pt x="88" y="24"/>
                    <a:pt x="79" y="23"/>
                    <a:pt x="71" y="23"/>
                  </a:cubicBezTo>
                  <a:cubicBezTo>
                    <a:pt x="69" y="23"/>
                    <a:pt x="67" y="23"/>
                    <a:pt x="66" y="23"/>
                  </a:cubicBezTo>
                  <a:cubicBezTo>
                    <a:pt x="63" y="24"/>
                    <a:pt x="61" y="24"/>
                    <a:pt x="58" y="24"/>
                  </a:cubicBezTo>
                  <a:cubicBezTo>
                    <a:pt x="54" y="25"/>
                    <a:pt x="49" y="26"/>
                    <a:pt x="45" y="27"/>
                  </a:cubicBezTo>
                  <a:cubicBezTo>
                    <a:pt x="38" y="28"/>
                    <a:pt x="38" y="28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4"/>
                    <a:pt x="33" y="34"/>
                    <a:pt x="33" y="35"/>
                  </a:cubicBezTo>
                  <a:cubicBezTo>
                    <a:pt x="32" y="37"/>
                    <a:pt x="32" y="39"/>
                    <a:pt x="32" y="41"/>
                  </a:cubicBezTo>
                  <a:cubicBezTo>
                    <a:pt x="32" y="47"/>
                    <a:pt x="31" y="52"/>
                    <a:pt x="31" y="58"/>
                  </a:cubicBezTo>
                  <a:cubicBezTo>
                    <a:pt x="31" y="59"/>
                    <a:pt x="31" y="61"/>
                    <a:pt x="32" y="63"/>
                  </a:cubicBezTo>
                  <a:cubicBezTo>
                    <a:pt x="32" y="64"/>
                    <a:pt x="32" y="65"/>
                    <a:pt x="33" y="66"/>
                  </a:cubicBezTo>
                  <a:cubicBezTo>
                    <a:pt x="33" y="69"/>
                    <a:pt x="33" y="71"/>
                    <a:pt x="34" y="73"/>
                  </a:cubicBezTo>
                  <a:cubicBezTo>
                    <a:pt x="35" y="74"/>
                    <a:pt x="36" y="76"/>
                    <a:pt x="38" y="76"/>
                  </a:cubicBezTo>
                  <a:cubicBezTo>
                    <a:pt x="39" y="76"/>
                    <a:pt x="39" y="76"/>
                    <a:pt x="40" y="77"/>
                  </a:cubicBezTo>
                  <a:cubicBezTo>
                    <a:pt x="44" y="78"/>
                    <a:pt x="48" y="78"/>
                    <a:pt x="52" y="78"/>
                  </a:cubicBezTo>
                  <a:cubicBezTo>
                    <a:pt x="60" y="78"/>
                    <a:pt x="67" y="78"/>
                    <a:pt x="74" y="79"/>
                  </a:cubicBezTo>
                  <a:cubicBezTo>
                    <a:pt x="79" y="79"/>
                    <a:pt x="84" y="79"/>
                    <a:pt x="89" y="79"/>
                  </a:cubicBezTo>
                  <a:cubicBezTo>
                    <a:pt x="98" y="79"/>
                    <a:pt x="107" y="79"/>
                    <a:pt x="116" y="78"/>
                  </a:cubicBezTo>
                  <a:cubicBezTo>
                    <a:pt x="118" y="78"/>
                    <a:pt x="120" y="78"/>
                    <a:pt x="121" y="78"/>
                  </a:cubicBezTo>
                  <a:cubicBezTo>
                    <a:pt x="125" y="77"/>
                    <a:pt x="129" y="77"/>
                    <a:pt x="132" y="77"/>
                  </a:cubicBezTo>
                  <a:cubicBezTo>
                    <a:pt x="135" y="76"/>
                    <a:pt x="138" y="76"/>
                    <a:pt x="141" y="75"/>
                  </a:cubicBezTo>
                  <a:cubicBezTo>
                    <a:pt x="144" y="74"/>
                    <a:pt x="146" y="73"/>
                    <a:pt x="147" y="70"/>
                  </a:cubicBezTo>
                  <a:cubicBezTo>
                    <a:pt x="148" y="69"/>
                    <a:pt x="148" y="67"/>
                    <a:pt x="149" y="65"/>
                  </a:cubicBezTo>
                  <a:cubicBezTo>
                    <a:pt x="150" y="60"/>
                    <a:pt x="150" y="54"/>
                    <a:pt x="150" y="49"/>
                  </a:cubicBezTo>
                  <a:cubicBezTo>
                    <a:pt x="150" y="46"/>
                    <a:pt x="150" y="44"/>
                    <a:pt x="149" y="41"/>
                  </a:cubicBezTo>
                  <a:cubicBezTo>
                    <a:pt x="148" y="38"/>
                    <a:pt x="148" y="34"/>
                    <a:pt x="147" y="31"/>
                  </a:cubicBezTo>
                  <a:cubicBezTo>
                    <a:pt x="147" y="29"/>
                    <a:pt x="146" y="28"/>
                    <a:pt x="146" y="26"/>
                  </a:cubicBezTo>
                  <a:cubicBezTo>
                    <a:pt x="145" y="26"/>
                    <a:pt x="145" y="25"/>
                    <a:pt x="144" y="25"/>
                  </a:cubicBezTo>
                  <a:cubicBezTo>
                    <a:pt x="143" y="25"/>
                    <a:pt x="143" y="25"/>
                    <a:pt x="142" y="25"/>
                  </a:cubicBezTo>
                  <a:cubicBezTo>
                    <a:pt x="135" y="23"/>
                    <a:pt x="129" y="23"/>
                    <a:pt x="122" y="22"/>
                  </a:cubicBezTo>
                  <a:cubicBezTo>
                    <a:pt x="122" y="22"/>
                    <a:pt x="122" y="22"/>
                    <a:pt x="122" y="23"/>
                  </a:cubicBezTo>
                  <a:close/>
                  <a:moveTo>
                    <a:pt x="131" y="228"/>
                  </a:moveTo>
                  <a:cubicBezTo>
                    <a:pt x="131" y="228"/>
                    <a:pt x="131" y="228"/>
                    <a:pt x="131" y="228"/>
                  </a:cubicBezTo>
                  <a:cubicBezTo>
                    <a:pt x="132" y="228"/>
                    <a:pt x="133" y="228"/>
                    <a:pt x="134" y="228"/>
                  </a:cubicBezTo>
                  <a:cubicBezTo>
                    <a:pt x="137" y="227"/>
                    <a:pt x="141" y="227"/>
                    <a:pt x="144" y="227"/>
                  </a:cubicBezTo>
                  <a:cubicBezTo>
                    <a:pt x="147" y="227"/>
                    <a:pt x="149" y="227"/>
                    <a:pt x="152" y="226"/>
                  </a:cubicBezTo>
                  <a:cubicBezTo>
                    <a:pt x="155" y="226"/>
                    <a:pt x="158" y="225"/>
                    <a:pt x="161" y="223"/>
                  </a:cubicBezTo>
                  <a:cubicBezTo>
                    <a:pt x="162" y="222"/>
                    <a:pt x="163" y="220"/>
                    <a:pt x="164" y="218"/>
                  </a:cubicBezTo>
                  <a:cubicBezTo>
                    <a:pt x="164" y="216"/>
                    <a:pt x="164" y="215"/>
                    <a:pt x="164" y="213"/>
                  </a:cubicBezTo>
                  <a:cubicBezTo>
                    <a:pt x="164" y="212"/>
                    <a:pt x="163" y="211"/>
                    <a:pt x="163" y="210"/>
                  </a:cubicBezTo>
                  <a:cubicBezTo>
                    <a:pt x="163" y="209"/>
                    <a:pt x="162" y="208"/>
                    <a:pt x="161" y="207"/>
                  </a:cubicBezTo>
                  <a:cubicBezTo>
                    <a:pt x="159" y="205"/>
                    <a:pt x="156" y="204"/>
                    <a:pt x="153" y="204"/>
                  </a:cubicBezTo>
                  <a:cubicBezTo>
                    <a:pt x="147" y="204"/>
                    <a:pt x="141" y="204"/>
                    <a:pt x="134" y="205"/>
                  </a:cubicBezTo>
                  <a:cubicBezTo>
                    <a:pt x="132" y="205"/>
                    <a:pt x="130" y="205"/>
                    <a:pt x="128" y="205"/>
                  </a:cubicBezTo>
                  <a:cubicBezTo>
                    <a:pt x="126" y="205"/>
                    <a:pt x="125" y="206"/>
                    <a:pt x="123" y="206"/>
                  </a:cubicBezTo>
                  <a:cubicBezTo>
                    <a:pt x="121" y="206"/>
                    <a:pt x="118" y="207"/>
                    <a:pt x="116" y="208"/>
                  </a:cubicBezTo>
                  <a:cubicBezTo>
                    <a:pt x="115" y="209"/>
                    <a:pt x="114" y="211"/>
                    <a:pt x="113" y="213"/>
                  </a:cubicBezTo>
                  <a:cubicBezTo>
                    <a:pt x="113" y="216"/>
                    <a:pt x="113" y="220"/>
                    <a:pt x="114" y="224"/>
                  </a:cubicBezTo>
                  <a:cubicBezTo>
                    <a:pt x="114" y="225"/>
                    <a:pt x="115" y="226"/>
                    <a:pt x="116" y="226"/>
                  </a:cubicBezTo>
                  <a:cubicBezTo>
                    <a:pt x="117" y="227"/>
                    <a:pt x="117" y="227"/>
                    <a:pt x="118" y="227"/>
                  </a:cubicBezTo>
                  <a:cubicBezTo>
                    <a:pt x="120" y="227"/>
                    <a:pt x="122" y="227"/>
                    <a:pt x="124" y="227"/>
                  </a:cubicBezTo>
                  <a:cubicBezTo>
                    <a:pt x="127" y="228"/>
                    <a:pt x="129" y="228"/>
                    <a:pt x="131" y="228"/>
                  </a:cubicBezTo>
                  <a:close/>
                  <a:moveTo>
                    <a:pt x="31" y="151"/>
                  </a:moveTo>
                  <a:cubicBezTo>
                    <a:pt x="31" y="153"/>
                    <a:pt x="31" y="155"/>
                    <a:pt x="32" y="157"/>
                  </a:cubicBezTo>
                  <a:cubicBezTo>
                    <a:pt x="34" y="159"/>
                    <a:pt x="36" y="160"/>
                    <a:pt x="39" y="160"/>
                  </a:cubicBezTo>
                  <a:cubicBezTo>
                    <a:pt x="40" y="160"/>
                    <a:pt x="41" y="160"/>
                    <a:pt x="42" y="160"/>
                  </a:cubicBezTo>
                  <a:cubicBezTo>
                    <a:pt x="43" y="160"/>
                    <a:pt x="44" y="160"/>
                    <a:pt x="46" y="159"/>
                  </a:cubicBezTo>
                  <a:cubicBezTo>
                    <a:pt x="49" y="158"/>
                    <a:pt x="51" y="155"/>
                    <a:pt x="52" y="151"/>
                  </a:cubicBezTo>
                  <a:cubicBezTo>
                    <a:pt x="52" y="149"/>
                    <a:pt x="51" y="148"/>
                    <a:pt x="51" y="147"/>
                  </a:cubicBezTo>
                  <a:cubicBezTo>
                    <a:pt x="51" y="143"/>
                    <a:pt x="49" y="141"/>
                    <a:pt x="46" y="140"/>
                  </a:cubicBezTo>
                  <a:cubicBezTo>
                    <a:pt x="44" y="140"/>
                    <a:pt x="42" y="140"/>
                    <a:pt x="41" y="140"/>
                  </a:cubicBezTo>
                  <a:cubicBezTo>
                    <a:pt x="37" y="140"/>
                    <a:pt x="34" y="142"/>
                    <a:pt x="32" y="146"/>
                  </a:cubicBezTo>
                  <a:cubicBezTo>
                    <a:pt x="31" y="147"/>
                    <a:pt x="31" y="149"/>
                    <a:pt x="31" y="151"/>
                  </a:cubicBezTo>
                  <a:close/>
                  <a:moveTo>
                    <a:pt x="151" y="97"/>
                  </a:moveTo>
                  <a:cubicBezTo>
                    <a:pt x="147" y="97"/>
                    <a:pt x="143" y="100"/>
                    <a:pt x="141" y="104"/>
                  </a:cubicBezTo>
                  <a:cubicBezTo>
                    <a:pt x="141" y="105"/>
                    <a:pt x="141" y="106"/>
                    <a:pt x="141" y="107"/>
                  </a:cubicBezTo>
                  <a:cubicBezTo>
                    <a:pt x="140" y="110"/>
                    <a:pt x="142" y="113"/>
                    <a:pt x="144" y="115"/>
                  </a:cubicBezTo>
                  <a:cubicBezTo>
                    <a:pt x="148" y="117"/>
                    <a:pt x="152" y="117"/>
                    <a:pt x="156" y="116"/>
                  </a:cubicBezTo>
                  <a:cubicBezTo>
                    <a:pt x="158" y="115"/>
                    <a:pt x="159" y="114"/>
                    <a:pt x="161" y="112"/>
                  </a:cubicBezTo>
                  <a:cubicBezTo>
                    <a:pt x="161" y="112"/>
                    <a:pt x="162" y="111"/>
                    <a:pt x="162" y="111"/>
                  </a:cubicBezTo>
                  <a:cubicBezTo>
                    <a:pt x="164" y="108"/>
                    <a:pt x="164" y="103"/>
                    <a:pt x="160" y="100"/>
                  </a:cubicBezTo>
                  <a:cubicBezTo>
                    <a:pt x="157" y="98"/>
                    <a:pt x="154" y="97"/>
                    <a:pt x="151" y="97"/>
                  </a:cubicBezTo>
                  <a:close/>
                  <a:moveTo>
                    <a:pt x="73" y="183"/>
                  </a:moveTo>
                  <a:cubicBezTo>
                    <a:pt x="73" y="184"/>
                    <a:pt x="73" y="185"/>
                    <a:pt x="73" y="186"/>
                  </a:cubicBezTo>
                  <a:cubicBezTo>
                    <a:pt x="74" y="187"/>
                    <a:pt x="75" y="189"/>
                    <a:pt x="77" y="190"/>
                  </a:cubicBezTo>
                  <a:cubicBezTo>
                    <a:pt x="78" y="191"/>
                    <a:pt x="79" y="191"/>
                    <a:pt x="80" y="191"/>
                  </a:cubicBezTo>
                  <a:cubicBezTo>
                    <a:pt x="84" y="192"/>
                    <a:pt x="88" y="191"/>
                    <a:pt x="91" y="188"/>
                  </a:cubicBezTo>
                  <a:cubicBezTo>
                    <a:pt x="93" y="186"/>
                    <a:pt x="94" y="183"/>
                    <a:pt x="93" y="179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76"/>
                    <a:pt x="91" y="175"/>
                    <a:pt x="89" y="174"/>
                  </a:cubicBezTo>
                  <a:cubicBezTo>
                    <a:pt x="85" y="172"/>
                    <a:pt x="82" y="172"/>
                    <a:pt x="78" y="174"/>
                  </a:cubicBezTo>
                  <a:cubicBezTo>
                    <a:pt x="75" y="176"/>
                    <a:pt x="73" y="179"/>
                    <a:pt x="73" y="183"/>
                  </a:cubicBezTo>
                  <a:close/>
                  <a:moveTo>
                    <a:pt x="127" y="108"/>
                  </a:moveTo>
                  <a:cubicBezTo>
                    <a:pt x="127" y="104"/>
                    <a:pt x="125" y="101"/>
                    <a:pt x="121" y="100"/>
                  </a:cubicBezTo>
                  <a:cubicBezTo>
                    <a:pt x="119" y="100"/>
                    <a:pt x="117" y="100"/>
                    <a:pt x="116" y="100"/>
                  </a:cubicBezTo>
                  <a:cubicBezTo>
                    <a:pt x="112" y="101"/>
                    <a:pt x="109" y="103"/>
                    <a:pt x="108" y="106"/>
                  </a:cubicBezTo>
                  <a:cubicBezTo>
                    <a:pt x="107" y="109"/>
                    <a:pt x="107" y="112"/>
                    <a:pt x="109" y="114"/>
                  </a:cubicBezTo>
                  <a:cubicBezTo>
                    <a:pt x="110" y="117"/>
                    <a:pt x="113" y="119"/>
                    <a:pt x="117" y="118"/>
                  </a:cubicBezTo>
                  <a:cubicBezTo>
                    <a:pt x="117" y="118"/>
                    <a:pt x="118" y="118"/>
                    <a:pt x="119" y="118"/>
                  </a:cubicBezTo>
                  <a:cubicBezTo>
                    <a:pt x="120" y="118"/>
                    <a:pt x="122" y="118"/>
                    <a:pt x="124" y="117"/>
                  </a:cubicBezTo>
                  <a:cubicBezTo>
                    <a:pt x="124" y="116"/>
                    <a:pt x="125" y="116"/>
                    <a:pt x="125" y="116"/>
                  </a:cubicBezTo>
                  <a:cubicBezTo>
                    <a:pt x="125" y="114"/>
                    <a:pt x="126" y="113"/>
                    <a:pt x="127" y="111"/>
                  </a:cubicBezTo>
                  <a:cubicBezTo>
                    <a:pt x="127" y="110"/>
                    <a:pt x="127" y="109"/>
                    <a:pt x="127" y="108"/>
                  </a:cubicBezTo>
                  <a:close/>
                  <a:moveTo>
                    <a:pt x="120" y="132"/>
                  </a:moveTo>
                  <a:cubicBezTo>
                    <a:pt x="116" y="132"/>
                    <a:pt x="113" y="134"/>
                    <a:pt x="111" y="137"/>
                  </a:cubicBezTo>
                  <a:cubicBezTo>
                    <a:pt x="111" y="138"/>
                    <a:pt x="111" y="140"/>
                    <a:pt x="110" y="141"/>
                  </a:cubicBezTo>
                  <a:cubicBezTo>
                    <a:pt x="110" y="145"/>
                    <a:pt x="112" y="149"/>
                    <a:pt x="116" y="150"/>
                  </a:cubicBezTo>
                  <a:cubicBezTo>
                    <a:pt x="117" y="150"/>
                    <a:pt x="119" y="151"/>
                    <a:pt x="120" y="151"/>
                  </a:cubicBezTo>
                  <a:cubicBezTo>
                    <a:pt x="121" y="151"/>
                    <a:pt x="123" y="151"/>
                    <a:pt x="124" y="150"/>
                  </a:cubicBezTo>
                  <a:cubicBezTo>
                    <a:pt x="125" y="150"/>
                    <a:pt x="126" y="149"/>
                    <a:pt x="126" y="148"/>
                  </a:cubicBezTo>
                  <a:cubicBezTo>
                    <a:pt x="129" y="145"/>
                    <a:pt x="130" y="142"/>
                    <a:pt x="130" y="138"/>
                  </a:cubicBezTo>
                  <a:cubicBezTo>
                    <a:pt x="130" y="137"/>
                    <a:pt x="129" y="137"/>
                    <a:pt x="129" y="137"/>
                  </a:cubicBezTo>
                  <a:cubicBezTo>
                    <a:pt x="126" y="134"/>
                    <a:pt x="123" y="132"/>
                    <a:pt x="120" y="132"/>
                  </a:cubicBezTo>
                  <a:close/>
                  <a:moveTo>
                    <a:pt x="55" y="184"/>
                  </a:moveTo>
                  <a:cubicBezTo>
                    <a:pt x="55" y="181"/>
                    <a:pt x="54" y="179"/>
                    <a:pt x="52" y="178"/>
                  </a:cubicBezTo>
                  <a:cubicBezTo>
                    <a:pt x="49" y="176"/>
                    <a:pt x="47" y="176"/>
                    <a:pt x="44" y="176"/>
                  </a:cubicBezTo>
                  <a:cubicBezTo>
                    <a:pt x="42" y="175"/>
                    <a:pt x="41" y="176"/>
                    <a:pt x="40" y="177"/>
                  </a:cubicBezTo>
                  <a:cubicBezTo>
                    <a:pt x="38" y="178"/>
                    <a:pt x="37" y="179"/>
                    <a:pt x="36" y="181"/>
                  </a:cubicBezTo>
                  <a:cubicBezTo>
                    <a:pt x="35" y="183"/>
                    <a:pt x="35" y="184"/>
                    <a:pt x="35" y="186"/>
                  </a:cubicBezTo>
                  <a:cubicBezTo>
                    <a:pt x="34" y="187"/>
                    <a:pt x="35" y="189"/>
                    <a:pt x="36" y="190"/>
                  </a:cubicBezTo>
                  <a:cubicBezTo>
                    <a:pt x="37" y="191"/>
                    <a:pt x="38" y="191"/>
                    <a:pt x="39" y="192"/>
                  </a:cubicBezTo>
                  <a:cubicBezTo>
                    <a:pt x="42" y="193"/>
                    <a:pt x="44" y="194"/>
                    <a:pt x="47" y="193"/>
                  </a:cubicBezTo>
                  <a:cubicBezTo>
                    <a:pt x="50" y="193"/>
                    <a:pt x="52" y="191"/>
                    <a:pt x="53" y="188"/>
                  </a:cubicBezTo>
                  <a:cubicBezTo>
                    <a:pt x="53" y="188"/>
                    <a:pt x="54" y="188"/>
                    <a:pt x="54" y="187"/>
                  </a:cubicBezTo>
                  <a:cubicBezTo>
                    <a:pt x="55" y="186"/>
                    <a:pt x="55" y="185"/>
                    <a:pt x="55" y="184"/>
                  </a:cubicBezTo>
                  <a:close/>
                  <a:moveTo>
                    <a:pt x="36" y="219"/>
                  </a:moveTo>
                  <a:cubicBezTo>
                    <a:pt x="36" y="222"/>
                    <a:pt x="37" y="224"/>
                    <a:pt x="38" y="227"/>
                  </a:cubicBezTo>
                  <a:cubicBezTo>
                    <a:pt x="39" y="227"/>
                    <a:pt x="39" y="227"/>
                    <a:pt x="39" y="227"/>
                  </a:cubicBezTo>
                  <a:cubicBezTo>
                    <a:pt x="40" y="228"/>
                    <a:pt x="41" y="229"/>
                    <a:pt x="42" y="229"/>
                  </a:cubicBezTo>
                  <a:cubicBezTo>
                    <a:pt x="43" y="230"/>
                    <a:pt x="44" y="230"/>
                    <a:pt x="45" y="230"/>
                  </a:cubicBezTo>
                  <a:cubicBezTo>
                    <a:pt x="46" y="229"/>
                    <a:pt x="47" y="229"/>
                    <a:pt x="48" y="229"/>
                  </a:cubicBezTo>
                  <a:cubicBezTo>
                    <a:pt x="52" y="227"/>
                    <a:pt x="55" y="222"/>
                    <a:pt x="55" y="218"/>
                  </a:cubicBezTo>
                  <a:cubicBezTo>
                    <a:pt x="55" y="217"/>
                    <a:pt x="54" y="216"/>
                    <a:pt x="54" y="216"/>
                  </a:cubicBezTo>
                  <a:cubicBezTo>
                    <a:pt x="53" y="215"/>
                    <a:pt x="52" y="214"/>
                    <a:pt x="51" y="212"/>
                  </a:cubicBezTo>
                  <a:cubicBezTo>
                    <a:pt x="51" y="212"/>
                    <a:pt x="51" y="212"/>
                    <a:pt x="50" y="211"/>
                  </a:cubicBezTo>
                  <a:cubicBezTo>
                    <a:pt x="48" y="210"/>
                    <a:pt x="47" y="210"/>
                    <a:pt x="45" y="210"/>
                  </a:cubicBezTo>
                  <a:cubicBezTo>
                    <a:pt x="41" y="210"/>
                    <a:pt x="38" y="213"/>
                    <a:pt x="37" y="216"/>
                  </a:cubicBezTo>
                  <a:cubicBezTo>
                    <a:pt x="37" y="217"/>
                    <a:pt x="36" y="218"/>
                    <a:pt x="36" y="219"/>
                  </a:cubicBezTo>
                  <a:close/>
                  <a:moveTo>
                    <a:pt x="86" y="208"/>
                  </a:moveTo>
                  <a:cubicBezTo>
                    <a:pt x="85" y="208"/>
                    <a:pt x="85" y="208"/>
                    <a:pt x="85" y="208"/>
                  </a:cubicBezTo>
                  <a:cubicBezTo>
                    <a:pt x="82" y="209"/>
                    <a:pt x="80" y="210"/>
                    <a:pt x="78" y="211"/>
                  </a:cubicBezTo>
                  <a:cubicBezTo>
                    <a:pt x="76" y="212"/>
                    <a:pt x="76" y="213"/>
                    <a:pt x="75" y="215"/>
                  </a:cubicBezTo>
                  <a:cubicBezTo>
                    <a:pt x="75" y="216"/>
                    <a:pt x="75" y="218"/>
                    <a:pt x="75" y="220"/>
                  </a:cubicBezTo>
                  <a:cubicBezTo>
                    <a:pt x="76" y="222"/>
                    <a:pt x="77" y="223"/>
                    <a:pt x="79" y="224"/>
                  </a:cubicBezTo>
                  <a:cubicBezTo>
                    <a:pt x="81" y="225"/>
                    <a:pt x="83" y="225"/>
                    <a:pt x="85" y="226"/>
                  </a:cubicBezTo>
                  <a:cubicBezTo>
                    <a:pt x="87" y="226"/>
                    <a:pt x="89" y="225"/>
                    <a:pt x="90" y="223"/>
                  </a:cubicBezTo>
                  <a:cubicBezTo>
                    <a:pt x="92" y="221"/>
                    <a:pt x="93" y="219"/>
                    <a:pt x="94" y="217"/>
                  </a:cubicBezTo>
                  <a:cubicBezTo>
                    <a:pt x="95" y="215"/>
                    <a:pt x="94" y="212"/>
                    <a:pt x="93" y="211"/>
                  </a:cubicBezTo>
                  <a:cubicBezTo>
                    <a:pt x="91" y="209"/>
                    <a:pt x="88" y="208"/>
                    <a:pt x="86" y="208"/>
                  </a:cubicBezTo>
                  <a:close/>
                  <a:moveTo>
                    <a:pt x="40" y="122"/>
                  </a:moveTo>
                  <a:cubicBezTo>
                    <a:pt x="43" y="122"/>
                    <a:pt x="48" y="120"/>
                    <a:pt x="49" y="115"/>
                  </a:cubicBezTo>
                  <a:cubicBezTo>
                    <a:pt x="49" y="114"/>
                    <a:pt x="50" y="113"/>
                    <a:pt x="50" y="112"/>
                  </a:cubicBezTo>
                  <a:cubicBezTo>
                    <a:pt x="50" y="110"/>
                    <a:pt x="49" y="109"/>
                    <a:pt x="48" y="108"/>
                  </a:cubicBezTo>
                  <a:cubicBezTo>
                    <a:pt x="47" y="107"/>
                    <a:pt x="45" y="106"/>
                    <a:pt x="43" y="105"/>
                  </a:cubicBezTo>
                  <a:cubicBezTo>
                    <a:pt x="41" y="105"/>
                    <a:pt x="39" y="105"/>
                    <a:pt x="37" y="105"/>
                  </a:cubicBezTo>
                  <a:cubicBezTo>
                    <a:pt x="34" y="105"/>
                    <a:pt x="32" y="109"/>
                    <a:pt x="32" y="112"/>
                  </a:cubicBezTo>
                  <a:cubicBezTo>
                    <a:pt x="32" y="113"/>
                    <a:pt x="32" y="115"/>
                    <a:pt x="31" y="116"/>
                  </a:cubicBezTo>
                  <a:cubicBezTo>
                    <a:pt x="31" y="118"/>
                    <a:pt x="33" y="121"/>
                    <a:pt x="35" y="121"/>
                  </a:cubicBezTo>
                  <a:cubicBezTo>
                    <a:pt x="37" y="122"/>
                    <a:pt x="38" y="122"/>
                    <a:pt x="40" y="122"/>
                  </a:cubicBezTo>
                  <a:close/>
                  <a:moveTo>
                    <a:pt x="112" y="181"/>
                  </a:moveTo>
                  <a:cubicBezTo>
                    <a:pt x="112" y="184"/>
                    <a:pt x="114" y="187"/>
                    <a:pt x="116" y="188"/>
                  </a:cubicBezTo>
                  <a:cubicBezTo>
                    <a:pt x="118" y="189"/>
                    <a:pt x="119" y="189"/>
                    <a:pt x="121" y="189"/>
                  </a:cubicBezTo>
                  <a:cubicBezTo>
                    <a:pt x="124" y="189"/>
                    <a:pt x="126" y="188"/>
                    <a:pt x="128" y="185"/>
                  </a:cubicBezTo>
                  <a:cubicBezTo>
                    <a:pt x="128" y="184"/>
                    <a:pt x="129" y="182"/>
                    <a:pt x="129" y="181"/>
                  </a:cubicBezTo>
                  <a:cubicBezTo>
                    <a:pt x="129" y="181"/>
                    <a:pt x="130" y="180"/>
                    <a:pt x="130" y="180"/>
                  </a:cubicBezTo>
                  <a:cubicBezTo>
                    <a:pt x="131" y="176"/>
                    <a:pt x="128" y="173"/>
                    <a:pt x="126" y="172"/>
                  </a:cubicBezTo>
                  <a:cubicBezTo>
                    <a:pt x="124" y="171"/>
                    <a:pt x="122" y="171"/>
                    <a:pt x="121" y="171"/>
                  </a:cubicBezTo>
                  <a:cubicBezTo>
                    <a:pt x="119" y="171"/>
                    <a:pt x="117" y="172"/>
                    <a:pt x="116" y="173"/>
                  </a:cubicBezTo>
                  <a:cubicBezTo>
                    <a:pt x="113" y="175"/>
                    <a:pt x="112" y="178"/>
                    <a:pt x="112" y="181"/>
                  </a:cubicBezTo>
                  <a:close/>
                  <a:moveTo>
                    <a:pt x="154" y="150"/>
                  </a:moveTo>
                  <a:cubicBezTo>
                    <a:pt x="155" y="150"/>
                    <a:pt x="156" y="150"/>
                    <a:pt x="157" y="149"/>
                  </a:cubicBezTo>
                  <a:cubicBezTo>
                    <a:pt x="161" y="148"/>
                    <a:pt x="163" y="145"/>
                    <a:pt x="164" y="141"/>
                  </a:cubicBezTo>
                  <a:cubicBezTo>
                    <a:pt x="164" y="138"/>
                    <a:pt x="162" y="135"/>
                    <a:pt x="160" y="134"/>
                  </a:cubicBezTo>
                  <a:cubicBezTo>
                    <a:pt x="158" y="133"/>
                    <a:pt x="157" y="133"/>
                    <a:pt x="155" y="132"/>
                  </a:cubicBezTo>
                  <a:cubicBezTo>
                    <a:pt x="153" y="132"/>
                    <a:pt x="151" y="133"/>
                    <a:pt x="150" y="134"/>
                  </a:cubicBezTo>
                  <a:cubicBezTo>
                    <a:pt x="149" y="135"/>
                    <a:pt x="148" y="136"/>
                    <a:pt x="147" y="137"/>
                  </a:cubicBezTo>
                  <a:cubicBezTo>
                    <a:pt x="147" y="137"/>
                    <a:pt x="146" y="138"/>
                    <a:pt x="146" y="138"/>
                  </a:cubicBezTo>
                  <a:cubicBezTo>
                    <a:pt x="146" y="140"/>
                    <a:pt x="146" y="142"/>
                    <a:pt x="145" y="144"/>
                  </a:cubicBezTo>
                  <a:cubicBezTo>
                    <a:pt x="145" y="145"/>
                    <a:pt x="146" y="146"/>
                    <a:pt x="146" y="147"/>
                  </a:cubicBezTo>
                  <a:cubicBezTo>
                    <a:pt x="147" y="148"/>
                    <a:pt x="149" y="149"/>
                    <a:pt x="151" y="149"/>
                  </a:cubicBezTo>
                  <a:cubicBezTo>
                    <a:pt x="152" y="149"/>
                    <a:pt x="153" y="150"/>
                    <a:pt x="154" y="150"/>
                  </a:cubicBezTo>
                  <a:close/>
                  <a:moveTo>
                    <a:pt x="163" y="178"/>
                  </a:moveTo>
                  <a:cubicBezTo>
                    <a:pt x="163" y="177"/>
                    <a:pt x="163" y="176"/>
                    <a:pt x="162" y="175"/>
                  </a:cubicBezTo>
                  <a:cubicBezTo>
                    <a:pt x="161" y="172"/>
                    <a:pt x="159" y="171"/>
                    <a:pt x="155" y="171"/>
                  </a:cubicBezTo>
                  <a:cubicBezTo>
                    <a:pt x="155" y="171"/>
                    <a:pt x="154" y="171"/>
                    <a:pt x="153" y="171"/>
                  </a:cubicBezTo>
                  <a:cubicBezTo>
                    <a:pt x="151" y="171"/>
                    <a:pt x="149" y="172"/>
                    <a:pt x="148" y="174"/>
                  </a:cubicBezTo>
                  <a:cubicBezTo>
                    <a:pt x="147" y="176"/>
                    <a:pt x="146" y="178"/>
                    <a:pt x="146" y="180"/>
                  </a:cubicBezTo>
                  <a:cubicBezTo>
                    <a:pt x="146" y="181"/>
                    <a:pt x="146" y="183"/>
                    <a:pt x="146" y="184"/>
                  </a:cubicBezTo>
                  <a:cubicBezTo>
                    <a:pt x="147" y="185"/>
                    <a:pt x="147" y="186"/>
                    <a:pt x="148" y="187"/>
                  </a:cubicBezTo>
                  <a:cubicBezTo>
                    <a:pt x="150" y="188"/>
                    <a:pt x="152" y="188"/>
                    <a:pt x="154" y="188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8" y="188"/>
                    <a:pt x="160" y="186"/>
                    <a:pt x="161" y="184"/>
                  </a:cubicBezTo>
                  <a:cubicBezTo>
                    <a:pt x="163" y="182"/>
                    <a:pt x="163" y="180"/>
                    <a:pt x="163" y="178"/>
                  </a:cubicBezTo>
                  <a:close/>
                  <a:moveTo>
                    <a:pt x="90" y="143"/>
                  </a:moveTo>
                  <a:cubicBezTo>
                    <a:pt x="89" y="142"/>
                    <a:pt x="89" y="141"/>
                    <a:pt x="89" y="140"/>
                  </a:cubicBezTo>
                  <a:cubicBezTo>
                    <a:pt x="88" y="138"/>
                    <a:pt x="87" y="137"/>
                    <a:pt x="85" y="136"/>
                  </a:cubicBezTo>
                  <a:cubicBezTo>
                    <a:pt x="81" y="135"/>
                    <a:pt x="78" y="136"/>
                    <a:pt x="76" y="139"/>
                  </a:cubicBezTo>
                  <a:cubicBezTo>
                    <a:pt x="73" y="141"/>
                    <a:pt x="73" y="144"/>
                    <a:pt x="72" y="147"/>
                  </a:cubicBezTo>
                  <a:cubicBezTo>
                    <a:pt x="72" y="149"/>
                    <a:pt x="73" y="151"/>
                    <a:pt x="74" y="152"/>
                  </a:cubicBezTo>
                  <a:cubicBezTo>
                    <a:pt x="77" y="154"/>
                    <a:pt x="80" y="155"/>
                    <a:pt x="84" y="153"/>
                  </a:cubicBezTo>
                  <a:cubicBezTo>
                    <a:pt x="84" y="153"/>
                    <a:pt x="85" y="153"/>
                    <a:pt x="85" y="152"/>
                  </a:cubicBezTo>
                  <a:cubicBezTo>
                    <a:pt x="86" y="152"/>
                    <a:pt x="87" y="151"/>
                    <a:pt x="87" y="150"/>
                  </a:cubicBezTo>
                  <a:cubicBezTo>
                    <a:pt x="89" y="148"/>
                    <a:pt x="89" y="145"/>
                    <a:pt x="90" y="143"/>
                  </a:cubicBezTo>
                  <a:close/>
                  <a:moveTo>
                    <a:pt x="77" y="106"/>
                  </a:moveTo>
                  <a:cubicBezTo>
                    <a:pt x="76" y="106"/>
                    <a:pt x="75" y="106"/>
                    <a:pt x="74" y="106"/>
                  </a:cubicBezTo>
                  <a:cubicBezTo>
                    <a:pt x="72" y="107"/>
                    <a:pt x="71" y="108"/>
                    <a:pt x="69" y="109"/>
                  </a:cubicBezTo>
                  <a:cubicBezTo>
                    <a:pt x="69" y="109"/>
                    <a:pt x="68" y="110"/>
                    <a:pt x="68" y="110"/>
                  </a:cubicBezTo>
                  <a:cubicBezTo>
                    <a:pt x="67" y="112"/>
                    <a:pt x="67" y="114"/>
                    <a:pt x="67" y="116"/>
                  </a:cubicBezTo>
                  <a:cubicBezTo>
                    <a:pt x="67" y="119"/>
                    <a:pt x="68" y="120"/>
                    <a:pt x="70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2" y="122"/>
                    <a:pt x="74" y="123"/>
                    <a:pt x="75" y="122"/>
                  </a:cubicBezTo>
                  <a:cubicBezTo>
                    <a:pt x="79" y="122"/>
                    <a:pt x="82" y="120"/>
                    <a:pt x="84" y="116"/>
                  </a:cubicBezTo>
                  <a:cubicBezTo>
                    <a:pt x="84" y="114"/>
                    <a:pt x="85" y="113"/>
                    <a:pt x="85" y="111"/>
                  </a:cubicBezTo>
                  <a:cubicBezTo>
                    <a:pt x="85" y="109"/>
                    <a:pt x="85" y="108"/>
                    <a:pt x="83" y="107"/>
                  </a:cubicBezTo>
                  <a:cubicBezTo>
                    <a:pt x="83" y="107"/>
                    <a:pt x="82" y="107"/>
                    <a:pt x="82" y="107"/>
                  </a:cubicBezTo>
                  <a:cubicBezTo>
                    <a:pt x="81" y="106"/>
                    <a:pt x="79" y="106"/>
                    <a:pt x="77" y="106"/>
                  </a:cubicBezTo>
                  <a:close/>
                  <a:moveTo>
                    <a:pt x="5" y="60"/>
                  </a:moveTo>
                  <a:cubicBezTo>
                    <a:pt x="5" y="60"/>
                    <a:pt x="4" y="61"/>
                    <a:pt x="4" y="61"/>
                  </a:cubicBezTo>
                  <a:cubicBezTo>
                    <a:pt x="4" y="66"/>
                    <a:pt x="4" y="72"/>
                    <a:pt x="4" y="77"/>
                  </a:cubicBezTo>
                  <a:cubicBezTo>
                    <a:pt x="3" y="87"/>
                    <a:pt x="3" y="97"/>
                    <a:pt x="3" y="107"/>
                  </a:cubicBezTo>
                  <a:cubicBezTo>
                    <a:pt x="3" y="113"/>
                    <a:pt x="4" y="119"/>
                    <a:pt x="4" y="125"/>
                  </a:cubicBezTo>
                  <a:cubicBezTo>
                    <a:pt x="5" y="128"/>
                    <a:pt x="5" y="132"/>
                    <a:pt x="5" y="136"/>
                  </a:cubicBezTo>
                  <a:cubicBezTo>
                    <a:pt x="6" y="139"/>
                    <a:pt x="6" y="143"/>
                    <a:pt x="6" y="146"/>
                  </a:cubicBezTo>
                  <a:cubicBezTo>
                    <a:pt x="7" y="150"/>
                    <a:pt x="7" y="155"/>
                    <a:pt x="7" y="159"/>
                  </a:cubicBezTo>
                  <a:cubicBezTo>
                    <a:pt x="7" y="161"/>
                    <a:pt x="8" y="163"/>
                    <a:pt x="8" y="165"/>
                  </a:cubicBezTo>
                  <a:cubicBezTo>
                    <a:pt x="8" y="164"/>
                    <a:pt x="8" y="164"/>
                    <a:pt x="8" y="163"/>
                  </a:cubicBezTo>
                  <a:cubicBezTo>
                    <a:pt x="8" y="160"/>
                    <a:pt x="8" y="158"/>
                    <a:pt x="8" y="155"/>
                  </a:cubicBezTo>
                  <a:cubicBezTo>
                    <a:pt x="8" y="155"/>
                    <a:pt x="8" y="154"/>
                    <a:pt x="8" y="153"/>
                  </a:cubicBezTo>
                  <a:cubicBezTo>
                    <a:pt x="7" y="150"/>
                    <a:pt x="7" y="147"/>
                    <a:pt x="7" y="143"/>
                  </a:cubicBezTo>
                  <a:cubicBezTo>
                    <a:pt x="6" y="136"/>
                    <a:pt x="5" y="128"/>
                    <a:pt x="5" y="120"/>
                  </a:cubicBezTo>
                  <a:cubicBezTo>
                    <a:pt x="5" y="110"/>
                    <a:pt x="5" y="100"/>
                    <a:pt x="5" y="89"/>
                  </a:cubicBezTo>
                  <a:cubicBezTo>
                    <a:pt x="5" y="80"/>
                    <a:pt x="5" y="70"/>
                    <a:pt x="5" y="60"/>
                  </a:cubicBezTo>
                  <a:close/>
                  <a:moveTo>
                    <a:pt x="57" y="160"/>
                  </a:moveTo>
                  <a:cubicBezTo>
                    <a:pt x="58" y="160"/>
                    <a:pt x="59" y="160"/>
                    <a:pt x="60" y="159"/>
                  </a:cubicBezTo>
                  <a:cubicBezTo>
                    <a:pt x="61" y="158"/>
                    <a:pt x="62" y="157"/>
                    <a:pt x="63" y="155"/>
                  </a:cubicBezTo>
                  <a:cubicBezTo>
                    <a:pt x="63" y="155"/>
                    <a:pt x="63" y="155"/>
                    <a:pt x="63" y="154"/>
                  </a:cubicBezTo>
                  <a:cubicBezTo>
                    <a:pt x="63" y="150"/>
                    <a:pt x="63" y="145"/>
                    <a:pt x="63" y="140"/>
                  </a:cubicBezTo>
                  <a:cubicBezTo>
                    <a:pt x="63" y="140"/>
                    <a:pt x="62" y="139"/>
                    <a:pt x="62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40"/>
                    <a:pt x="61" y="143"/>
                    <a:pt x="61" y="145"/>
                  </a:cubicBezTo>
                  <a:cubicBezTo>
                    <a:pt x="61" y="149"/>
                    <a:pt x="61" y="152"/>
                    <a:pt x="61" y="156"/>
                  </a:cubicBezTo>
                  <a:cubicBezTo>
                    <a:pt x="61" y="156"/>
                    <a:pt x="61" y="156"/>
                    <a:pt x="61" y="157"/>
                  </a:cubicBezTo>
                  <a:cubicBezTo>
                    <a:pt x="61" y="158"/>
                    <a:pt x="60" y="158"/>
                    <a:pt x="59" y="158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8" y="158"/>
                    <a:pt x="58" y="159"/>
                    <a:pt x="57" y="160"/>
                  </a:cubicBezTo>
                  <a:close/>
                  <a:moveTo>
                    <a:pt x="165" y="244"/>
                  </a:moveTo>
                  <a:cubicBezTo>
                    <a:pt x="165" y="244"/>
                    <a:pt x="165" y="244"/>
                    <a:pt x="165" y="244"/>
                  </a:cubicBezTo>
                  <a:cubicBezTo>
                    <a:pt x="165" y="244"/>
                    <a:pt x="165" y="244"/>
                    <a:pt x="166" y="244"/>
                  </a:cubicBezTo>
                  <a:cubicBezTo>
                    <a:pt x="167" y="242"/>
                    <a:pt x="169" y="240"/>
                    <a:pt x="171" y="237"/>
                  </a:cubicBezTo>
                  <a:cubicBezTo>
                    <a:pt x="173" y="235"/>
                    <a:pt x="175" y="232"/>
                    <a:pt x="176" y="228"/>
                  </a:cubicBezTo>
                  <a:cubicBezTo>
                    <a:pt x="176" y="228"/>
                    <a:pt x="176" y="228"/>
                    <a:pt x="177" y="227"/>
                  </a:cubicBezTo>
                  <a:cubicBezTo>
                    <a:pt x="177" y="223"/>
                    <a:pt x="178" y="220"/>
                    <a:pt x="179" y="216"/>
                  </a:cubicBezTo>
                  <a:cubicBezTo>
                    <a:pt x="179" y="215"/>
                    <a:pt x="179" y="215"/>
                    <a:pt x="179" y="214"/>
                  </a:cubicBezTo>
                  <a:cubicBezTo>
                    <a:pt x="179" y="214"/>
                    <a:pt x="178" y="214"/>
                    <a:pt x="178" y="214"/>
                  </a:cubicBezTo>
                  <a:cubicBezTo>
                    <a:pt x="178" y="217"/>
                    <a:pt x="178" y="219"/>
                    <a:pt x="177" y="221"/>
                  </a:cubicBezTo>
                  <a:cubicBezTo>
                    <a:pt x="176" y="224"/>
                    <a:pt x="175" y="228"/>
                    <a:pt x="174" y="231"/>
                  </a:cubicBezTo>
                  <a:cubicBezTo>
                    <a:pt x="173" y="232"/>
                    <a:pt x="173" y="232"/>
                    <a:pt x="173" y="233"/>
                  </a:cubicBezTo>
                  <a:cubicBezTo>
                    <a:pt x="173" y="233"/>
                    <a:pt x="172" y="234"/>
                    <a:pt x="172" y="234"/>
                  </a:cubicBezTo>
                  <a:cubicBezTo>
                    <a:pt x="171" y="234"/>
                    <a:pt x="171" y="235"/>
                    <a:pt x="171" y="235"/>
                  </a:cubicBezTo>
                  <a:cubicBezTo>
                    <a:pt x="169" y="237"/>
                    <a:pt x="168" y="240"/>
                    <a:pt x="166" y="241"/>
                  </a:cubicBezTo>
                  <a:cubicBezTo>
                    <a:pt x="165" y="242"/>
                    <a:pt x="165" y="243"/>
                    <a:pt x="165" y="244"/>
                  </a:cubicBezTo>
                  <a:close/>
                  <a:moveTo>
                    <a:pt x="21" y="226"/>
                  </a:moveTo>
                  <a:cubicBezTo>
                    <a:pt x="21" y="229"/>
                    <a:pt x="21" y="231"/>
                    <a:pt x="20" y="233"/>
                  </a:cubicBezTo>
                  <a:cubicBezTo>
                    <a:pt x="20" y="235"/>
                    <a:pt x="20" y="237"/>
                    <a:pt x="21" y="240"/>
                  </a:cubicBezTo>
                  <a:cubicBezTo>
                    <a:pt x="21" y="241"/>
                    <a:pt x="21" y="241"/>
                    <a:pt x="22" y="241"/>
                  </a:cubicBezTo>
                  <a:cubicBezTo>
                    <a:pt x="22" y="240"/>
                    <a:pt x="22" y="239"/>
                    <a:pt x="22" y="238"/>
                  </a:cubicBezTo>
                  <a:cubicBezTo>
                    <a:pt x="22" y="235"/>
                    <a:pt x="22" y="232"/>
                    <a:pt x="23" y="230"/>
                  </a:cubicBezTo>
                  <a:cubicBezTo>
                    <a:pt x="23" y="229"/>
                    <a:pt x="23" y="228"/>
                    <a:pt x="23" y="228"/>
                  </a:cubicBezTo>
                  <a:cubicBezTo>
                    <a:pt x="24" y="227"/>
                    <a:pt x="24" y="225"/>
                    <a:pt x="25" y="224"/>
                  </a:cubicBezTo>
                  <a:cubicBezTo>
                    <a:pt x="25" y="223"/>
                    <a:pt x="25" y="223"/>
                    <a:pt x="25" y="222"/>
                  </a:cubicBezTo>
                  <a:cubicBezTo>
                    <a:pt x="23" y="224"/>
                    <a:pt x="23" y="225"/>
                    <a:pt x="21" y="226"/>
                  </a:cubicBezTo>
                  <a:close/>
                  <a:moveTo>
                    <a:pt x="112" y="248"/>
                  </a:moveTo>
                  <a:cubicBezTo>
                    <a:pt x="112" y="248"/>
                    <a:pt x="111" y="248"/>
                    <a:pt x="111" y="248"/>
                  </a:cubicBezTo>
                  <a:cubicBezTo>
                    <a:pt x="111" y="248"/>
                    <a:pt x="110" y="249"/>
                    <a:pt x="110" y="249"/>
                  </a:cubicBezTo>
                  <a:cubicBezTo>
                    <a:pt x="110" y="250"/>
                    <a:pt x="110" y="250"/>
                    <a:pt x="109" y="250"/>
                  </a:cubicBezTo>
                  <a:cubicBezTo>
                    <a:pt x="109" y="249"/>
                    <a:pt x="108" y="249"/>
                    <a:pt x="108" y="249"/>
                  </a:cubicBezTo>
                  <a:cubicBezTo>
                    <a:pt x="108" y="248"/>
                    <a:pt x="108" y="248"/>
                    <a:pt x="108" y="248"/>
                  </a:cubicBezTo>
                  <a:cubicBezTo>
                    <a:pt x="107" y="248"/>
                    <a:pt x="107" y="248"/>
                    <a:pt x="106" y="248"/>
                  </a:cubicBezTo>
                  <a:cubicBezTo>
                    <a:pt x="105" y="249"/>
                    <a:pt x="105" y="250"/>
                    <a:pt x="105" y="251"/>
                  </a:cubicBezTo>
                  <a:cubicBezTo>
                    <a:pt x="111" y="251"/>
                    <a:pt x="117" y="249"/>
                    <a:pt x="124" y="248"/>
                  </a:cubicBezTo>
                  <a:cubicBezTo>
                    <a:pt x="123" y="248"/>
                    <a:pt x="123" y="247"/>
                    <a:pt x="122" y="247"/>
                  </a:cubicBezTo>
                  <a:cubicBezTo>
                    <a:pt x="120" y="248"/>
                    <a:pt x="118" y="248"/>
                    <a:pt x="116" y="248"/>
                  </a:cubicBezTo>
                  <a:cubicBezTo>
                    <a:pt x="116" y="248"/>
                    <a:pt x="115" y="248"/>
                    <a:pt x="115" y="248"/>
                  </a:cubicBezTo>
                  <a:cubicBezTo>
                    <a:pt x="115" y="248"/>
                    <a:pt x="115" y="249"/>
                    <a:pt x="115" y="249"/>
                  </a:cubicBezTo>
                  <a:cubicBezTo>
                    <a:pt x="114" y="249"/>
                    <a:pt x="114" y="250"/>
                    <a:pt x="113" y="250"/>
                  </a:cubicBezTo>
                  <a:cubicBezTo>
                    <a:pt x="113" y="250"/>
                    <a:pt x="113" y="249"/>
                    <a:pt x="113" y="249"/>
                  </a:cubicBezTo>
                  <a:cubicBezTo>
                    <a:pt x="112" y="248"/>
                    <a:pt x="112" y="248"/>
                    <a:pt x="112" y="248"/>
                  </a:cubicBezTo>
                  <a:close/>
                  <a:moveTo>
                    <a:pt x="92" y="255"/>
                  </a:moveTo>
                  <a:cubicBezTo>
                    <a:pt x="104" y="254"/>
                    <a:pt x="115" y="254"/>
                    <a:pt x="127" y="252"/>
                  </a:cubicBezTo>
                  <a:cubicBezTo>
                    <a:pt x="127" y="252"/>
                    <a:pt x="126" y="252"/>
                    <a:pt x="126" y="252"/>
                  </a:cubicBezTo>
                  <a:cubicBezTo>
                    <a:pt x="123" y="252"/>
                    <a:pt x="120" y="252"/>
                    <a:pt x="118" y="252"/>
                  </a:cubicBezTo>
                  <a:cubicBezTo>
                    <a:pt x="115" y="253"/>
                    <a:pt x="112" y="253"/>
                    <a:pt x="109" y="253"/>
                  </a:cubicBezTo>
                  <a:cubicBezTo>
                    <a:pt x="107" y="253"/>
                    <a:pt x="104" y="253"/>
                    <a:pt x="102" y="253"/>
                  </a:cubicBezTo>
                  <a:cubicBezTo>
                    <a:pt x="99" y="253"/>
                    <a:pt x="96" y="253"/>
                    <a:pt x="93" y="254"/>
                  </a:cubicBezTo>
                  <a:cubicBezTo>
                    <a:pt x="92" y="254"/>
                    <a:pt x="92" y="254"/>
                    <a:pt x="92" y="255"/>
                  </a:cubicBezTo>
                  <a:close/>
                  <a:moveTo>
                    <a:pt x="16" y="108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16" y="107"/>
                    <a:pt x="16" y="107"/>
                    <a:pt x="16" y="106"/>
                  </a:cubicBezTo>
                  <a:cubicBezTo>
                    <a:pt x="17" y="105"/>
                    <a:pt x="17" y="103"/>
                    <a:pt x="18" y="102"/>
                  </a:cubicBezTo>
                  <a:cubicBezTo>
                    <a:pt x="19" y="98"/>
                    <a:pt x="21" y="94"/>
                    <a:pt x="22" y="90"/>
                  </a:cubicBezTo>
                  <a:cubicBezTo>
                    <a:pt x="22" y="90"/>
                    <a:pt x="22" y="90"/>
                    <a:pt x="22" y="89"/>
                  </a:cubicBezTo>
                  <a:cubicBezTo>
                    <a:pt x="22" y="90"/>
                    <a:pt x="21" y="90"/>
                    <a:pt x="21" y="90"/>
                  </a:cubicBezTo>
                  <a:cubicBezTo>
                    <a:pt x="19" y="93"/>
                    <a:pt x="18" y="97"/>
                    <a:pt x="16" y="100"/>
                  </a:cubicBezTo>
                  <a:cubicBezTo>
                    <a:pt x="16" y="100"/>
                    <a:pt x="15" y="101"/>
                    <a:pt x="15" y="101"/>
                  </a:cubicBezTo>
                  <a:cubicBezTo>
                    <a:pt x="15" y="103"/>
                    <a:pt x="16" y="106"/>
                    <a:pt x="16" y="108"/>
                  </a:cubicBezTo>
                  <a:close/>
                  <a:moveTo>
                    <a:pt x="150" y="250"/>
                  </a:moveTo>
                  <a:cubicBezTo>
                    <a:pt x="155" y="250"/>
                    <a:pt x="159" y="248"/>
                    <a:pt x="163" y="246"/>
                  </a:cubicBezTo>
                  <a:cubicBezTo>
                    <a:pt x="162" y="245"/>
                    <a:pt x="162" y="244"/>
                    <a:pt x="163" y="244"/>
                  </a:cubicBezTo>
                  <a:cubicBezTo>
                    <a:pt x="163" y="243"/>
                    <a:pt x="163" y="243"/>
                    <a:pt x="163" y="242"/>
                  </a:cubicBezTo>
                  <a:cubicBezTo>
                    <a:pt x="163" y="242"/>
                    <a:pt x="163" y="242"/>
                    <a:pt x="163" y="241"/>
                  </a:cubicBezTo>
                  <a:cubicBezTo>
                    <a:pt x="163" y="241"/>
                    <a:pt x="163" y="241"/>
                    <a:pt x="162" y="242"/>
                  </a:cubicBezTo>
                  <a:cubicBezTo>
                    <a:pt x="161" y="243"/>
                    <a:pt x="160" y="244"/>
                    <a:pt x="158" y="246"/>
                  </a:cubicBezTo>
                  <a:cubicBezTo>
                    <a:pt x="158" y="246"/>
                    <a:pt x="158" y="246"/>
                    <a:pt x="158" y="246"/>
                  </a:cubicBezTo>
                  <a:cubicBezTo>
                    <a:pt x="157" y="247"/>
                    <a:pt x="156" y="247"/>
                    <a:pt x="156" y="248"/>
                  </a:cubicBezTo>
                  <a:cubicBezTo>
                    <a:pt x="155" y="248"/>
                    <a:pt x="155" y="248"/>
                    <a:pt x="154" y="248"/>
                  </a:cubicBezTo>
                  <a:cubicBezTo>
                    <a:pt x="154" y="248"/>
                    <a:pt x="153" y="248"/>
                    <a:pt x="153" y="248"/>
                  </a:cubicBezTo>
                  <a:cubicBezTo>
                    <a:pt x="152" y="249"/>
                    <a:pt x="151" y="249"/>
                    <a:pt x="150" y="250"/>
                  </a:cubicBezTo>
                  <a:close/>
                  <a:moveTo>
                    <a:pt x="123" y="197"/>
                  </a:moveTo>
                  <a:cubicBezTo>
                    <a:pt x="125" y="198"/>
                    <a:pt x="126" y="198"/>
                    <a:pt x="127" y="198"/>
                  </a:cubicBezTo>
                  <a:cubicBezTo>
                    <a:pt x="127" y="198"/>
                    <a:pt x="128" y="199"/>
                    <a:pt x="129" y="198"/>
                  </a:cubicBezTo>
                  <a:cubicBezTo>
                    <a:pt x="129" y="198"/>
                    <a:pt x="130" y="199"/>
                    <a:pt x="130" y="199"/>
                  </a:cubicBezTo>
                  <a:cubicBezTo>
                    <a:pt x="130" y="199"/>
                    <a:pt x="131" y="199"/>
                    <a:pt x="132" y="199"/>
                  </a:cubicBezTo>
                  <a:cubicBezTo>
                    <a:pt x="135" y="199"/>
                    <a:pt x="138" y="198"/>
                    <a:pt x="142" y="198"/>
                  </a:cubicBezTo>
                  <a:cubicBezTo>
                    <a:pt x="142" y="198"/>
                    <a:pt x="142" y="198"/>
                    <a:pt x="142" y="198"/>
                  </a:cubicBezTo>
                  <a:cubicBezTo>
                    <a:pt x="140" y="196"/>
                    <a:pt x="138" y="196"/>
                    <a:pt x="136" y="195"/>
                  </a:cubicBezTo>
                  <a:cubicBezTo>
                    <a:pt x="136" y="197"/>
                    <a:pt x="136" y="197"/>
                    <a:pt x="135" y="197"/>
                  </a:cubicBezTo>
                  <a:cubicBezTo>
                    <a:pt x="134" y="197"/>
                    <a:pt x="133" y="197"/>
                    <a:pt x="133" y="197"/>
                  </a:cubicBezTo>
                  <a:cubicBezTo>
                    <a:pt x="130" y="197"/>
                    <a:pt x="127" y="197"/>
                    <a:pt x="125" y="197"/>
                  </a:cubicBezTo>
                  <a:cubicBezTo>
                    <a:pt x="124" y="197"/>
                    <a:pt x="124" y="197"/>
                    <a:pt x="123" y="197"/>
                  </a:cubicBezTo>
                  <a:close/>
                  <a:moveTo>
                    <a:pt x="23" y="248"/>
                  </a:moveTo>
                  <a:cubicBezTo>
                    <a:pt x="25" y="249"/>
                    <a:pt x="27" y="250"/>
                    <a:pt x="29" y="251"/>
                  </a:cubicBezTo>
                  <a:cubicBezTo>
                    <a:pt x="32" y="252"/>
                    <a:pt x="36" y="253"/>
                    <a:pt x="39" y="254"/>
                  </a:cubicBezTo>
                  <a:cubicBezTo>
                    <a:pt x="40" y="254"/>
                    <a:pt x="41" y="254"/>
                    <a:pt x="42" y="254"/>
                  </a:cubicBezTo>
                  <a:cubicBezTo>
                    <a:pt x="42" y="254"/>
                    <a:pt x="42" y="254"/>
                    <a:pt x="42" y="254"/>
                  </a:cubicBezTo>
                  <a:cubicBezTo>
                    <a:pt x="38" y="253"/>
                    <a:pt x="35" y="251"/>
                    <a:pt x="31" y="250"/>
                  </a:cubicBezTo>
                  <a:cubicBezTo>
                    <a:pt x="30" y="251"/>
                    <a:pt x="29" y="251"/>
                    <a:pt x="29" y="249"/>
                  </a:cubicBezTo>
                  <a:cubicBezTo>
                    <a:pt x="29" y="249"/>
                    <a:pt x="29" y="249"/>
                    <a:pt x="29" y="249"/>
                  </a:cubicBezTo>
                  <a:cubicBezTo>
                    <a:pt x="28" y="248"/>
                    <a:pt x="27" y="247"/>
                    <a:pt x="26" y="247"/>
                  </a:cubicBezTo>
                  <a:cubicBezTo>
                    <a:pt x="25" y="247"/>
                    <a:pt x="25" y="247"/>
                    <a:pt x="24" y="246"/>
                  </a:cubicBezTo>
                  <a:cubicBezTo>
                    <a:pt x="24" y="246"/>
                    <a:pt x="24" y="246"/>
                    <a:pt x="24" y="246"/>
                  </a:cubicBezTo>
                  <a:cubicBezTo>
                    <a:pt x="23" y="247"/>
                    <a:pt x="23" y="247"/>
                    <a:pt x="23" y="248"/>
                  </a:cubicBezTo>
                  <a:close/>
                  <a:moveTo>
                    <a:pt x="12" y="167"/>
                  </a:moveTo>
                  <a:cubicBezTo>
                    <a:pt x="12" y="160"/>
                    <a:pt x="12" y="154"/>
                    <a:pt x="12" y="148"/>
                  </a:cubicBezTo>
                  <a:cubicBezTo>
                    <a:pt x="11" y="147"/>
                    <a:pt x="10" y="147"/>
                    <a:pt x="10" y="146"/>
                  </a:cubicBezTo>
                  <a:cubicBezTo>
                    <a:pt x="10" y="153"/>
                    <a:pt x="11" y="160"/>
                    <a:pt x="12" y="167"/>
                  </a:cubicBezTo>
                  <a:close/>
                  <a:moveTo>
                    <a:pt x="30" y="245"/>
                  </a:moveTo>
                  <a:cubicBezTo>
                    <a:pt x="30" y="245"/>
                    <a:pt x="30" y="245"/>
                    <a:pt x="30" y="245"/>
                  </a:cubicBezTo>
                  <a:cubicBezTo>
                    <a:pt x="30" y="245"/>
                    <a:pt x="30" y="244"/>
                    <a:pt x="30" y="244"/>
                  </a:cubicBezTo>
                  <a:cubicBezTo>
                    <a:pt x="30" y="239"/>
                    <a:pt x="31" y="235"/>
                    <a:pt x="31" y="231"/>
                  </a:cubicBezTo>
                  <a:cubicBezTo>
                    <a:pt x="31" y="230"/>
                    <a:pt x="31" y="229"/>
                    <a:pt x="32" y="22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0" y="229"/>
                    <a:pt x="30" y="230"/>
                    <a:pt x="29" y="231"/>
                  </a:cubicBezTo>
                  <a:cubicBezTo>
                    <a:pt x="29" y="232"/>
                    <a:pt x="29" y="233"/>
                    <a:pt x="29" y="233"/>
                  </a:cubicBezTo>
                  <a:cubicBezTo>
                    <a:pt x="29" y="236"/>
                    <a:pt x="29" y="239"/>
                    <a:pt x="29" y="242"/>
                  </a:cubicBezTo>
                  <a:cubicBezTo>
                    <a:pt x="29" y="243"/>
                    <a:pt x="30" y="244"/>
                    <a:pt x="30" y="245"/>
                  </a:cubicBezTo>
                  <a:close/>
                  <a:moveTo>
                    <a:pt x="28" y="94"/>
                  </a:moveTo>
                  <a:cubicBezTo>
                    <a:pt x="29" y="93"/>
                    <a:pt x="37" y="90"/>
                    <a:pt x="37" y="90"/>
                  </a:cubicBezTo>
                  <a:cubicBezTo>
                    <a:pt x="36" y="89"/>
                    <a:pt x="35" y="89"/>
                    <a:pt x="33" y="88"/>
                  </a:cubicBezTo>
                  <a:cubicBezTo>
                    <a:pt x="33" y="88"/>
                    <a:pt x="33" y="88"/>
                    <a:pt x="32" y="88"/>
                  </a:cubicBezTo>
                  <a:cubicBezTo>
                    <a:pt x="31" y="89"/>
                    <a:pt x="30" y="90"/>
                    <a:pt x="29" y="91"/>
                  </a:cubicBezTo>
                  <a:cubicBezTo>
                    <a:pt x="29" y="91"/>
                    <a:pt x="28" y="91"/>
                    <a:pt x="28" y="91"/>
                  </a:cubicBezTo>
                  <a:cubicBezTo>
                    <a:pt x="28" y="92"/>
                    <a:pt x="28" y="93"/>
                    <a:pt x="28" y="94"/>
                  </a:cubicBezTo>
                  <a:close/>
                  <a:moveTo>
                    <a:pt x="148" y="27"/>
                  </a:moveTo>
                  <a:cubicBezTo>
                    <a:pt x="148" y="27"/>
                    <a:pt x="148" y="27"/>
                    <a:pt x="148" y="27"/>
                  </a:cubicBezTo>
                  <a:cubicBezTo>
                    <a:pt x="148" y="28"/>
                    <a:pt x="149" y="28"/>
                    <a:pt x="149" y="29"/>
                  </a:cubicBezTo>
                  <a:cubicBezTo>
                    <a:pt x="149" y="29"/>
                    <a:pt x="149" y="30"/>
                    <a:pt x="149" y="30"/>
                  </a:cubicBezTo>
                  <a:cubicBezTo>
                    <a:pt x="150" y="34"/>
                    <a:pt x="150" y="38"/>
                    <a:pt x="151" y="41"/>
                  </a:cubicBezTo>
                  <a:cubicBezTo>
                    <a:pt x="152" y="43"/>
                    <a:pt x="152" y="45"/>
                    <a:pt x="152" y="47"/>
                  </a:cubicBezTo>
                  <a:cubicBezTo>
                    <a:pt x="152" y="44"/>
                    <a:pt x="152" y="42"/>
                    <a:pt x="152" y="39"/>
                  </a:cubicBezTo>
                  <a:cubicBezTo>
                    <a:pt x="152" y="35"/>
                    <a:pt x="151" y="32"/>
                    <a:pt x="150" y="29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49" y="27"/>
                    <a:pt x="149" y="27"/>
                    <a:pt x="148" y="27"/>
                  </a:cubicBezTo>
                  <a:close/>
                  <a:moveTo>
                    <a:pt x="176" y="100"/>
                  </a:moveTo>
                  <a:cubicBezTo>
                    <a:pt x="176" y="100"/>
                    <a:pt x="176" y="100"/>
                    <a:pt x="176" y="100"/>
                  </a:cubicBezTo>
                  <a:cubicBezTo>
                    <a:pt x="176" y="105"/>
                    <a:pt x="176" y="110"/>
                    <a:pt x="176" y="116"/>
                  </a:cubicBezTo>
                  <a:cubicBezTo>
                    <a:pt x="176" y="116"/>
                    <a:pt x="176" y="116"/>
                    <a:pt x="177" y="116"/>
                  </a:cubicBezTo>
                  <a:cubicBezTo>
                    <a:pt x="177" y="117"/>
                    <a:pt x="177" y="118"/>
                    <a:pt x="177" y="118"/>
                  </a:cubicBezTo>
                  <a:cubicBezTo>
                    <a:pt x="177" y="119"/>
                    <a:pt x="176" y="119"/>
                    <a:pt x="176" y="119"/>
                  </a:cubicBezTo>
                  <a:cubicBezTo>
                    <a:pt x="176" y="120"/>
                    <a:pt x="176" y="122"/>
                    <a:pt x="176" y="123"/>
                  </a:cubicBezTo>
                  <a:cubicBezTo>
                    <a:pt x="177" y="123"/>
                    <a:pt x="177" y="123"/>
                    <a:pt x="178" y="123"/>
                  </a:cubicBezTo>
                  <a:cubicBezTo>
                    <a:pt x="177" y="115"/>
                    <a:pt x="177" y="107"/>
                    <a:pt x="176" y="100"/>
                  </a:cubicBezTo>
                  <a:close/>
                  <a:moveTo>
                    <a:pt x="93" y="139"/>
                  </a:moveTo>
                  <a:cubicBezTo>
                    <a:pt x="95" y="144"/>
                    <a:pt x="93" y="149"/>
                    <a:pt x="91" y="154"/>
                  </a:cubicBezTo>
                  <a:cubicBezTo>
                    <a:pt x="95" y="152"/>
                    <a:pt x="98" y="144"/>
                    <a:pt x="93" y="139"/>
                  </a:cubicBezTo>
                  <a:close/>
                  <a:moveTo>
                    <a:pt x="56" y="20"/>
                  </a:moveTo>
                  <a:cubicBezTo>
                    <a:pt x="55" y="19"/>
                    <a:pt x="55" y="19"/>
                    <a:pt x="54" y="19"/>
                  </a:cubicBezTo>
                  <a:cubicBezTo>
                    <a:pt x="54" y="18"/>
                    <a:pt x="53" y="17"/>
                    <a:pt x="53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1" y="18"/>
                    <a:pt x="50" y="19"/>
                    <a:pt x="49" y="19"/>
                  </a:cubicBezTo>
                  <a:cubicBezTo>
                    <a:pt x="48" y="20"/>
                    <a:pt x="48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5" y="19"/>
                    <a:pt x="44" y="21"/>
                  </a:cubicBezTo>
                  <a:cubicBezTo>
                    <a:pt x="48" y="20"/>
                    <a:pt x="52" y="21"/>
                    <a:pt x="56" y="20"/>
                  </a:cubicBezTo>
                  <a:close/>
                  <a:moveTo>
                    <a:pt x="63" y="3"/>
                  </a:moveTo>
                  <a:cubicBezTo>
                    <a:pt x="57" y="3"/>
                    <a:pt x="50" y="3"/>
                    <a:pt x="43" y="4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50" y="5"/>
                    <a:pt x="52" y="5"/>
                    <a:pt x="54" y="4"/>
                  </a:cubicBezTo>
                  <a:cubicBezTo>
                    <a:pt x="57" y="4"/>
                    <a:pt x="60" y="3"/>
                    <a:pt x="63" y="3"/>
                  </a:cubicBezTo>
                  <a:close/>
                  <a:moveTo>
                    <a:pt x="28" y="221"/>
                  </a:moveTo>
                  <a:cubicBezTo>
                    <a:pt x="28" y="221"/>
                    <a:pt x="28" y="221"/>
                    <a:pt x="28" y="221"/>
                  </a:cubicBezTo>
                  <a:cubicBezTo>
                    <a:pt x="29" y="221"/>
                    <a:pt x="29" y="220"/>
                    <a:pt x="30" y="219"/>
                  </a:cubicBezTo>
                  <a:cubicBezTo>
                    <a:pt x="30" y="219"/>
                    <a:pt x="31" y="218"/>
                    <a:pt x="32" y="218"/>
                  </a:cubicBezTo>
                  <a:cubicBezTo>
                    <a:pt x="32" y="217"/>
                    <a:pt x="32" y="217"/>
                    <a:pt x="32" y="216"/>
                  </a:cubicBezTo>
                  <a:cubicBezTo>
                    <a:pt x="33" y="215"/>
                    <a:pt x="33" y="214"/>
                    <a:pt x="33" y="213"/>
                  </a:cubicBezTo>
                  <a:cubicBezTo>
                    <a:pt x="34" y="213"/>
                    <a:pt x="34" y="212"/>
                    <a:pt x="35" y="211"/>
                  </a:cubicBezTo>
                  <a:cubicBezTo>
                    <a:pt x="35" y="211"/>
                    <a:pt x="36" y="210"/>
                    <a:pt x="37" y="209"/>
                  </a:cubicBezTo>
                  <a:cubicBezTo>
                    <a:pt x="35" y="209"/>
                    <a:pt x="34" y="210"/>
                    <a:pt x="33" y="210"/>
                  </a:cubicBezTo>
                  <a:cubicBezTo>
                    <a:pt x="33" y="211"/>
                    <a:pt x="33" y="211"/>
                    <a:pt x="33" y="212"/>
                  </a:cubicBezTo>
                  <a:cubicBezTo>
                    <a:pt x="33" y="212"/>
                    <a:pt x="33" y="213"/>
                    <a:pt x="32" y="213"/>
                  </a:cubicBezTo>
                  <a:cubicBezTo>
                    <a:pt x="31" y="213"/>
                    <a:pt x="31" y="213"/>
                    <a:pt x="31" y="214"/>
                  </a:cubicBezTo>
                  <a:cubicBezTo>
                    <a:pt x="30" y="216"/>
                    <a:pt x="29" y="218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lose/>
                  <a:moveTo>
                    <a:pt x="76" y="253"/>
                  </a:moveTo>
                  <a:cubicBezTo>
                    <a:pt x="79" y="253"/>
                    <a:pt x="81" y="252"/>
                    <a:pt x="84" y="252"/>
                  </a:cubicBezTo>
                  <a:cubicBezTo>
                    <a:pt x="82" y="251"/>
                    <a:pt x="83" y="249"/>
                    <a:pt x="82" y="247"/>
                  </a:cubicBezTo>
                  <a:cubicBezTo>
                    <a:pt x="82" y="248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1"/>
                  </a:cubicBezTo>
                  <a:cubicBezTo>
                    <a:pt x="80" y="251"/>
                    <a:pt x="80" y="252"/>
                    <a:pt x="79" y="251"/>
                  </a:cubicBezTo>
                  <a:cubicBezTo>
                    <a:pt x="79" y="251"/>
                    <a:pt x="79" y="251"/>
                    <a:pt x="78" y="250"/>
                  </a:cubicBezTo>
                  <a:cubicBezTo>
                    <a:pt x="78" y="249"/>
                    <a:pt x="79" y="249"/>
                    <a:pt x="79" y="248"/>
                  </a:cubicBezTo>
                  <a:cubicBezTo>
                    <a:pt x="79" y="248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9"/>
                    <a:pt x="77" y="251"/>
                    <a:pt x="76" y="253"/>
                  </a:cubicBezTo>
                  <a:close/>
                  <a:moveTo>
                    <a:pt x="151" y="163"/>
                  </a:moveTo>
                  <a:cubicBezTo>
                    <a:pt x="153" y="163"/>
                    <a:pt x="155" y="163"/>
                    <a:pt x="156" y="163"/>
                  </a:cubicBezTo>
                  <a:cubicBezTo>
                    <a:pt x="159" y="162"/>
                    <a:pt x="162" y="162"/>
                    <a:pt x="165" y="162"/>
                  </a:cubicBezTo>
                  <a:cubicBezTo>
                    <a:pt x="165" y="162"/>
                    <a:pt x="165" y="162"/>
                    <a:pt x="165" y="161"/>
                  </a:cubicBezTo>
                  <a:cubicBezTo>
                    <a:pt x="166" y="161"/>
                    <a:pt x="166" y="160"/>
                    <a:pt x="167" y="159"/>
                  </a:cubicBezTo>
                  <a:cubicBezTo>
                    <a:pt x="166" y="160"/>
                    <a:pt x="165" y="160"/>
                    <a:pt x="164" y="161"/>
                  </a:cubicBezTo>
                  <a:cubicBezTo>
                    <a:pt x="164" y="161"/>
                    <a:pt x="163" y="161"/>
                    <a:pt x="163" y="161"/>
                  </a:cubicBezTo>
                  <a:cubicBezTo>
                    <a:pt x="162" y="160"/>
                    <a:pt x="162" y="160"/>
                    <a:pt x="162" y="161"/>
                  </a:cubicBezTo>
                  <a:cubicBezTo>
                    <a:pt x="159" y="161"/>
                    <a:pt x="156" y="162"/>
                    <a:pt x="153" y="162"/>
                  </a:cubicBezTo>
                  <a:cubicBezTo>
                    <a:pt x="152" y="162"/>
                    <a:pt x="152" y="163"/>
                    <a:pt x="151" y="163"/>
                  </a:cubicBezTo>
                  <a:close/>
                  <a:moveTo>
                    <a:pt x="14" y="188"/>
                  </a:moveTo>
                  <a:cubicBezTo>
                    <a:pt x="15" y="188"/>
                    <a:pt x="15" y="188"/>
                    <a:pt x="15" y="188"/>
                  </a:cubicBezTo>
                  <a:cubicBezTo>
                    <a:pt x="15" y="187"/>
                    <a:pt x="15" y="185"/>
                    <a:pt x="16" y="183"/>
                  </a:cubicBezTo>
                  <a:cubicBezTo>
                    <a:pt x="16" y="182"/>
                    <a:pt x="16" y="182"/>
                    <a:pt x="16" y="181"/>
                  </a:cubicBezTo>
                  <a:cubicBezTo>
                    <a:pt x="16" y="177"/>
                    <a:pt x="15" y="174"/>
                    <a:pt x="15" y="171"/>
                  </a:cubicBezTo>
                  <a:cubicBezTo>
                    <a:pt x="15" y="170"/>
                    <a:pt x="15" y="169"/>
                    <a:pt x="15" y="168"/>
                  </a:cubicBezTo>
                  <a:cubicBezTo>
                    <a:pt x="15" y="168"/>
                    <a:pt x="15" y="168"/>
                    <a:pt x="14" y="168"/>
                  </a:cubicBezTo>
                  <a:cubicBezTo>
                    <a:pt x="14" y="175"/>
                    <a:pt x="14" y="182"/>
                    <a:pt x="14" y="188"/>
                  </a:cubicBezTo>
                  <a:close/>
                  <a:moveTo>
                    <a:pt x="111" y="94"/>
                  </a:moveTo>
                  <a:cubicBezTo>
                    <a:pt x="112" y="95"/>
                    <a:pt x="113" y="95"/>
                    <a:pt x="114" y="94"/>
                  </a:cubicBezTo>
                  <a:cubicBezTo>
                    <a:pt x="115" y="94"/>
                    <a:pt x="115" y="94"/>
                    <a:pt x="116" y="94"/>
                  </a:cubicBezTo>
                  <a:cubicBezTo>
                    <a:pt x="118" y="94"/>
                    <a:pt x="120" y="94"/>
                    <a:pt x="122" y="94"/>
                  </a:cubicBezTo>
                  <a:cubicBezTo>
                    <a:pt x="122" y="94"/>
                    <a:pt x="122" y="94"/>
                    <a:pt x="123" y="94"/>
                  </a:cubicBezTo>
                  <a:cubicBezTo>
                    <a:pt x="121" y="93"/>
                    <a:pt x="120" y="93"/>
                    <a:pt x="118" y="92"/>
                  </a:cubicBezTo>
                  <a:cubicBezTo>
                    <a:pt x="118" y="92"/>
                    <a:pt x="117" y="91"/>
                    <a:pt x="117" y="92"/>
                  </a:cubicBezTo>
                  <a:cubicBezTo>
                    <a:pt x="115" y="92"/>
                    <a:pt x="113" y="93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close/>
                  <a:moveTo>
                    <a:pt x="14" y="28"/>
                  </a:moveTo>
                  <a:cubicBezTo>
                    <a:pt x="15" y="27"/>
                    <a:pt x="16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3"/>
                    <a:pt x="19" y="21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21"/>
                    <a:pt x="16" y="23"/>
                    <a:pt x="15" y="25"/>
                  </a:cubicBezTo>
                  <a:cubicBezTo>
                    <a:pt x="14" y="26"/>
                    <a:pt x="14" y="27"/>
                    <a:pt x="14" y="28"/>
                  </a:cubicBezTo>
                  <a:close/>
                  <a:moveTo>
                    <a:pt x="71" y="192"/>
                  </a:moveTo>
                  <a:cubicBezTo>
                    <a:pt x="69" y="189"/>
                    <a:pt x="68" y="185"/>
                    <a:pt x="68" y="181"/>
                  </a:cubicBezTo>
                  <a:cubicBezTo>
                    <a:pt x="69" y="178"/>
                    <a:pt x="71" y="175"/>
                    <a:pt x="74" y="172"/>
                  </a:cubicBezTo>
                  <a:cubicBezTo>
                    <a:pt x="71" y="172"/>
                    <a:pt x="71" y="172"/>
                    <a:pt x="70" y="174"/>
                  </a:cubicBezTo>
                  <a:cubicBezTo>
                    <a:pt x="69" y="176"/>
                    <a:pt x="69" y="178"/>
                    <a:pt x="68" y="180"/>
                  </a:cubicBezTo>
                  <a:cubicBezTo>
                    <a:pt x="67" y="181"/>
                    <a:pt x="67" y="182"/>
                    <a:pt x="67" y="183"/>
                  </a:cubicBezTo>
                  <a:cubicBezTo>
                    <a:pt x="68" y="185"/>
                    <a:pt x="68" y="187"/>
                    <a:pt x="69" y="189"/>
                  </a:cubicBezTo>
                  <a:cubicBezTo>
                    <a:pt x="69" y="190"/>
                    <a:pt x="69" y="191"/>
                    <a:pt x="69" y="191"/>
                  </a:cubicBezTo>
                  <a:cubicBezTo>
                    <a:pt x="70" y="192"/>
                    <a:pt x="70" y="192"/>
                    <a:pt x="71" y="192"/>
                  </a:cubicBezTo>
                  <a:close/>
                  <a:moveTo>
                    <a:pt x="145" y="82"/>
                  </a:moveTo>
                  <a:cubicBezTo>
                    <a:pt x="145" y="83"/>
                    <a:pt x="145" y="83"/>
                    <a:pt x="144" y="84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2" y="83"/>
                    <a:pt x="142" y="84"/>
                    <a:pt x="142" y="84"/>
                  </a:cubicBezTo>
                  <a:cubicBezTo>
                    <a:pt x="141" y="84"/>
                    <a:pt x="141" y="85"/>
                    <a:pt x="140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2" y="85"/>
                    <a:pt x="144" y="86"/>
                    <a:pt x="146" y="86"/>
                  </a:cubicBezTo>
                  <a:cubicBezTo>
                    <a:pt x="146" y="85"/>
                    <a:pt x="146" y="85"/>
                    <a:pt x="146" y="85"/>
                  </a:cubicBezTo>
                  <a:cubicBezTo>
                    <a:pt x="146" y="84"/>
                    <a:pt x="146" y="83"/>
                    <a:pt x="147" y="83"/>
                  </a:cubicBezTo>
                  <a:cubicBezTo>
                    <a:pt x="148" y="83"/>
                    <a:pt x="148" y="83"/>
                    <a:pt x="148" y="82"/>
                  </a:cubicBezTo>
                  <a:cubicBezTo>
                    <a:pt x="149" y="82"/>
                    <a:pt x="149" y="82"/>
                    <a:pt x="150" y="81"/>
                  </a:cubicBezTo>
                  <a:cubicBezTo>
                    <a:pt x="149" y="80"/>
                    <a:pt x="149" y="80"/>
                    <a:pt x="148" y="81"/>
                  </a:cubicBezTo>
                  <a:cubicBezTo>
                    <a:pt x="147" y="81"/>
                    <a:pt x="146" y="81"/>
                    <a:pt x="145" y="82"/>
                  </a:cubicBezTo>
                  <a:close/>
                  <a:moveTo>
                    <a:pt x="166" y="79"/>
                  </a:moveTo>
                  <a:cubicBezTo>
                    <a:pt x="166" y="80"/>
                    <a:pt x="165" y="82"/>
                    <a:pt x="165" y="83"/>
                  </a:cubicBezTo>
                  <a:cubicBezTo>
                    <a:pt x="164" y="84"/>
                    <a:pt x="164" y="84"/>
                    <a:pt x="164" y="85"/>
                  </a:cubicBezTo>
                  <a:cubicBezTo>
                    <a:pt x="163" y="85"/>
                    <a:pt x="163" y="85"/>
                    <a:pt x="162" y="85"/>
                  </a:cubicBezTo>
                  <a:cubicBezTo>
                    <a:pt x="161" y="87"/>
                    <a:pt x="160" y="89"/>
                    <a:pt x="159" y="91"/>
                  </a:cubicBezTo>
                  <a:cubicBezTo>
                    <a:pt x="162" y="87"/>
                    <a:pt x="165" y="84"/>
                    <a:pt x="168" y="80"/>
                  </a:cubicBezTo>
                  <a:cubicBezTo>
                    <a:pt x="168" y="80"/>
                    <a:pt x="167" y="79"/>
                    <a:pt x="166" y="79"/>
                  </a:cubicBezTo>
                  <a:close/>
                  <a:moveTo>
                    <a:pt x="160" y="74"/>
                  </a:moveTo>
                  <a:cubicBezTo>
                    <a:pt x="160" y="73"/>
                    <a:pt x="160" y="73"/>
                    <a:pt x="160" y="72"/>
                  </a:cubicBezTo>
                  <a:cubicBezTo>
                    <a:pt x="161" y="69"/>
                    <a:pt x="163" y="66"/>
                    <a:pt x="164" y="62"/>
                  </a:cubicBezTo>
                  <a:cubicBezTo>
                    <a:pt x="164" y="62"/>
                    <a:pt x="164" y="61"/>
                    <a:pt x="165" y="60"/>
                  </a:cubicBezTo>
                  <a:cubicBezTo>
                    <a:pt x="165" y="59"/>
                    <a:pt x="165" y="58"/>
                    <a:pt x="165" y="56"/>
                  </a:cubicBezTo>
                  <a:cubicBezTo>
                    <a:pt x="164" y="58"/>
                    <a:pt x="160" y="70"/>
                    <a:pt x="160" y="74"/>
                  </a:cubicBezTo>
                  <a:close/>
                  <a:moveTo>
                    <a:pt x="36" y="97"/>
                  </a:moveTo>
                  <a:cubicBezTo>
                    <a:pt x="36" y="97"/>
                    <a:pt x="36" y="97"/>
                    <a:pt x="36" y="96"/>
                  </a:cubicBezTo>
                  <a:cubicBezTo>
                    <a:pt x="35" y="95"/>
                    <a:pt x="35" y="95"/>
                    <a:pt x="36" y="94"/>
                  </a:cubicBezTo>
                  <a:cubicBezTo>
                    <a:pt x="37" y="94"/>
                    <a:pt x="37" y="94"/>
                    <a:pt x="38" y="94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3"/>
                    <a:pt x="39" y="92"/>
                    <a:pt x="39" y="91"/>
                  </a:cubicBezTo>
                  <a:cubicBezTo>
                    <a:pt x="38" y="92"/>
                    <a:pt x="32" y="97"/>
                    <a:pt x="31" y="98"/>
                  </a:cubicBezTo>
                  <a:cubicBezTo>
                    <a:pt x="33" y="98"/>
                    <a:pt x="35" y="99"/>
                    <a:pt x="36" y="97"/>
                  </a:cubicBezTo>
                  <a:close/>
                  <a:moveTo>
                    <a:pt x="46" y="169"/>
                  </a:moveTo>
                  <a:cubicBezTo>
                    <a:pt x="47" y="169"/>
                    <a:pt x="48" y="169"/>
                    <a:pt x="49" y="169"/>
                  </a:cubicBezTo>
                  <a:cubicBezTo>
                    <a:pt x="51" y="170"/>
                    <a:pt x="53" y="171"/>
                    <a:pt x="55" y="173"/>
                  </a:cubicBezTo>
                  <a:cubicBezTo>
                    <a:pt x="56" y="173"/>
                    <a:pt x="56" y="174"/>
                    <a:pt x="57" y="174"/>
                  </a:cubicBezTo>
                  <a:cubicBezTo>
                    <a:pt x="57" y="173"/>
                    <a:pt x="57" y="172"/>
                    <a:pt x="58" y="172"/>
                  </a:cubicBezTo>
                  <a:cubicBezTo>
                    <a:pt x="58" y="172"/>
                    <a:pt x="58" y="171"/>
                    <a:pt x="59" y="171"/>
                  </a:cubicBezTo>
                  <a:cubicBezTo>
                    <a:pt x="58" y="171"/>
                    <a:pt x="58" y="171"/>
                    <a:pt x="58" y="172"/>
                  </a:cubicBezTo>
                  <a:cubicBezTo>
                    <a:pt x="57" y="172"/>
                    <a:pt x="56" y="172"/>
                    <a:pt x="56" y="171"/>
                  </a:cubicBezTo>
                  <a:cubicBezTo>
                    <a:pt x="56" y="171"/>
                    <a:pt x="55" y="171"/>
                    <a:pt x="55" y="170"/>
                  </a:cubicBezTo>
                  <a:cubicBezTo>
                    <a:pt x="54" y="170"/>
                    <a:pt x="53" y="170"/>
                    <a:pt x="52" y="170"/>
                  </a:cubicBezTo>
                  <a:cubicBezTo>
                    <a:pt x="52" y="170"/>
                    <a:pt x="51" y="170"/>
                    <a:pt x="51" y="169"/>
                  </a:cubicBezTo>
                  <a:cubicBezTo>
                    <a:pt x="51" y="169"/>
                    <a:pt x="51" y="168"/>
                    <a:pt x="50" y="168"/>
                  </a:cubicBezTo>
                  <a:cubicBezTo>
                    <a:pt x="49" y="168"/>
                    <a:pt x="48" y="168"/>
                    <a:pt x="46" y="169"/>
                  </a:cubicBezTo>
                  <a:close/>
                  <a:moveTo>
                    <a:pt x="16" y="143"/>
                  </a:moveTo>
                  <a:cubicBezTo>
                    <a:pt x="15" y="150"/>
                    <a:pt x="15" y="157"/>
                    <a:pt x="16" y="164"/>
                  </a:cubicBezTo>
                  <a:cubicBezTo>
                    <a:pt x="17" y="157"/>
                    <a:pt x="16" y="150"/>
                    <a:pt x="16" y="143"/>
                  </a:cubicBezTo>
                  <a:close/>
                  <a:moveTo>
                    <a:pt x="110" y="205"/>
                  </a:moveTo>
                  <a:cubicBezTo>
                    <a:pt x="109" y="205"/>
                    <a:pt x="109" y="206"/>
                    <a:pt x="109" y="207"/>
                  </a:cubicBezTo>
                  <a:cubicBezTo>
                    <a:pt x="108" y="209"/>
                    <a:pt x="108" y="211"/>
                    <a:pt x="108" y="213"/>
                  </a:cubicBezTo>
                  <a:cubicBezTo>
                    <a:pt x="108" y="215"/>
                    <a:pt x="107" y="216"/>
                    <a:pt x="108" y="218"/>
                  </a:cubicBezTo>
                  <a:cubicBezTo>
                    <a:pt x="108" y="219"/>
                    <a:pt x="108" y="220"/>
                    <a:pt x="108" y="221"/>
                  </a:cubicBezTo>
                  <a:cubicBezTo>
                    <a:pt x="109" y="222"/>
                    <a:pt x="109" y="223"/>
                    <a:pt x="109" y="223"/>
                  </a:cubicBezTo>
                  <a:cubicBezTo>
                    <a:pt x="109" y="223"/>
                    <a:pt x="109" y="223"/>
                    <a:pt x="109" y="222"/>
                  </a:cubicBezTo>
                  <a:cubicBezTo>
                    <a:pt x="109" y="220"/>
                    <a:pt x="109" y="218"/>
                    <a:pt x="109" y="215"/>
                  </a:cubicBezTo>
                  <a:cubicBezTo>
                    <a:pt x="109" y="212"/>
                    <a:pt x="109" y="208"/>
                    <a:pt x="110" y="205"/>
                  </a:cubicBezTo>
                  <a:close/>
                  <a:moveTo>
                    <a:pt x="166" y="157"/>
                  </a:moveTo>
                  <a:cubicBezTo>
                    <a:pt x="167" y="157"/>
                    <a:pt x="168" y="156"/>
                    <a:pt x="169" y="156"/>
                  </a:cubicBezTo>
                  <a:cubicBezTo>
                    <a:pt x="169" y="156"/>
                    <a:pt x="170" y="156"/>
                    <a:pt x="170" y="156"/>
                  </a:cubicBezTo>
                  <a:cubicBezTo>
                    <a:pt x="170" y="156"/>
                    <a:pt x="171" y="155"/>
                    <a:pt x="171" y="155"/>
                  </a:cubicBezTo>
                  <a:cubicBezTo>
                    <a:pt x="171" y="155"/>
                    <a:pt x="171" y="154"/>
                    <a:pt x="171" y="154"/>
                  </a:cubicBezTo>
                  <a:cubicBezTo>
                    <a:pt x="171" y="153"/>
                    <a:pt x="172" y="152"/>
                    <a:pt x="172" y="151"/>
                  </a:cubicBezTo>
                  <a:cubicBezTo>
                    <a:pt x="172" y="151"/>
                    <a:pt x="172" y="150"/>
                    <a:pt x="172" y="150"/>
                  </a:cubicBezTo>
                  <a:cubicBezTo>
                    <a:pt x="170" y="152"/>
                    <a:pt x="170" y="152"/>
                    <a:pt x="169" y="152"/>
                  </a:cubicBezTo>
                  <a:cubicBezTo>
                    <a:pt x="168" y="153"/>
                    <a:pt x="167" y="155"/>
                    <a:pt x="166" y="157"/>
                  </a:cubicBezTo>
                  <a:close/>
                  <a:moveTo>
                    <a:pt x="165" y="165"/>
                  </a:moveTo>
                  <a:cubicBezTo>
                    <a:pt x="165" y="165"/>
                    <a:pt x="165" y="165"/>
                    <a:pt x="165" y="165"/>
                  </a:cubicBezTo>
                  <a:cubicBezTo>
                    <a:pt x="162" y="165"/>
                    <a:pt x="159" y="165"/>
                    <a:pt x="155" y="165"/>
                  </a:cubicBezTo>
                  <a:cubicBezTo>
                    <a:pt x="154" y="166"/>
                    <a:pt x="153" y="166"/>
                    <a:pt x="152" y="167"/>
                  </a:cubicBezTo>
                  <a:cubicBezTo>
                    <a:pt x="156" y="168"/>
                    <a:pt x="161" y="166"/>
                    <a:pt x="165" y="165"/>
                  </a:cubicBezTo>
                  <a:close/>
                  <a:moveTo>
                    <a:pt x="97" y="175"/>
                  </a:moveTo>
                  <a:cubicBezTo>
                    <a:pt x="97" y="171"/>
                    <a:pt x="97" y="168"/>
                    <a:pt x="97" y="164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6"/>
                    <a:pt x="95" y="167"/>
                    <a:pt x="95" y="168"/>
                  </a:cubicBezTo>
                  <a:cubicBezTo>
                    <a:pt x="94" y="169"/>
                    <a:pt x="94" y="169"/>
                    <a:pt x="94" y="170"/>
                  </a:cubicBezTo>
                  <a:cubicBezTo>
                    <a:pt x="94" y="171"/>
                    <a:pt x="95" y="171"/>
                    <a:pt x="95" y="172"/>
                  </a:cubicBezTo>
                  <a:cubicBezTo>
                    <a:pt x="95" y="173"/>
                    <a:pt x="96" y="174"/>
                    <a:pt x="97" y="175"/>
                  </a:cubicBezTo>
                  <a:close/>
                  <a:moveTo>
                    <a:pt x="29" y="181"/>
                  </a:moveTo>
                  <a:cubicBezTo>
                    <a:pt x="31" y="177"/>
                    <a:pt x="34" y="175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5" y="174"/>
                    <a:pt x="34" y="174"/>
                    <a:pt x="33" y="174"/>
                  </a:cubicBezTo>
                  <a:cubicBezTo>
                    <a:pt x="32" y="174"/>
                    <a:pt x="31" y="174"/>
                    <a:pt x="31" y="175"/>
                  </a:cubicBezTo>
                  <a:cubicBezTo>
                    <a:pt x="30" y="176"/>
                    <a:pt x="30" y="177"/>
                    <a:pt x="30" y="178"/>
                  </a:cubicBezTo>
                  <a:cubicBezTo>
                    <a:pt x="29" y="179"/>
                    <a:pt x="29" y="180"/>
                    <a:pt x="29" y="181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29" y="15"/>
                    <a:pt x="30" y="14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1" y="13"/>
                    <a:pt x="31" y="12"/>
                    <a:pt x="32" y="13"/>
                  </a:cubicBezTo>
                  <a:cubicBezTo>
                    <a:pt x="32" y="13"/>
                    <a:pt x="33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5"/>
                    <a:pt x="35" y="12"/>
                    <a:pt x="35" y="12"/>
                  </a:cubicBezTo>
                  <a:cubicBezTo>
                    <a:pt x="33" y="12"/>
                    <a:pt x="31" y="12"/>
                    <a:pt x="30" y="12"/>
                  </a:cubicBezTo>
                  <a:cubicBezTo>
                    <a:pt x="29" y="12"/>
                    <a:pt x="28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7" y="14"/>
                    <a:pt x="27" y="15"/>
                  </a:cubicBezTo>
                  <a:close/>
                  <a:moveTo>
                    <a:pt x="103" y="251"/>
                  </a:moveTo>
                  <a:cubicBezTo>
                    <a:pt x="103" y="250"/>
                    <a:pt x="103" y="249"/>
                    <a:pt x="103" y="248"/>
                  </a:cubicBezTo>
                  <a:cubicBezTo>
                    <a:pt x="102" y="248"/>
                    <a:pt x="102" y="248"/>
                    <a:pt x="102" y="248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100" y="250"/>
                    <a:pt x="100" y="249"/>
                  </a:cubicBezTo>
                  <a:cubicBezTo>
                    <a:pt x="100" y="249"/>
                    <a:pt x="100" y="249"/>
                    <a:pt x="100" y="248"/>
                  </a:cubicBezTo>
                  <a:cubicBezTo>
                    <a:pt x="97" y="248"/>
                    <a:pt x="95" y="249"/>
                    <a:pt x="94" y="250"/>
                  </a:cubicBezTo>
                  <a:cubicBezTo>
                    <a:pt x="97" y="251"/>
                    <a:pt x="100" y="251"/>
                    <a:pt x="103" y="251"/>
                  </a:cubicBezTo>
                  <a:close/>
                  <a:moveTo>
                    <a:pt x="126" y="122"/>
                  </a:moveTo>
                  <a:cubicBezTo>
                    <a:pt x="124" y="122"/>
                    <a:pt x="117" y="125"/>
                    <a:pt x="116" y="125"/>
                  </a:cubicBezTo>
                  <a:cubicBezTo>
                    <a:pt x="116" y="126"/>
                    <a:pt x="116" y="126"/>
                    <a:pt x="117" y="126"/>
                  </a:cubicBezTo>
                  <a:cubicBezTo>
                    <a:pt x="119" y="126"/>
                    <a:pt x="121" y="125"/>
                    <a:pt x="122" y="125"/>
                  </a:cubicBezTo>
                  <a:cubicBezTo>
                    <a:pt x="124" y="124"/>
                    <a:pt x="125" y="123"/>
                    <a:pt x="126" y="122"/>
                  </a:cubicBezTo>
                  <a:close/>
                  <a:moveTo>
                    <a:pt x="149" y="248"/>
                  </a:moveTo>
                  <a:cubicBezTo>
                    <a:pt x="149" y="246"/>
                    <a:pt x="149" y="245"/>
                    <a:pt x="149" y="243"/>
                  </a:cubicBezTo>
                  <a:cubicBezTo>
                    <a:pt x="147" y="243"/>
                    <a:pt x="146" y="244"/>
                    <a:pt x="146" y="246"/>
                  </a:cubicBezTo>
                  <a:cubicBezTo>
                    <a:pt x="146" y="247"/>
                    <a:pt x="146" y="247"/>
                    <a:pt x="146" y="248"/>
                  </a:cubicBezTo>
                  <a:cubicBezTo>
                    <a:pt x="145" y="248"/>
                    <a:pt x="146" y="248"/>
                    <a:pt x="145" y="249"/>
                  </a:cubicBezTo>
                  <a:cubicBezTo>
                    <a:pt x="147" y="248"/>
                    <a:pt x="148" y="248"/>
                    <a:pt x="149" y="248"/>
                  </a:cubicBezTo>
                  <a:close/>
                  <a:moveTo>
                    <a:pt x="139" y="250"/>
                  </a:moveTo>
                  <a:cubicBezTo>
                    <a:pt x="141" y="250"/>
                    <a:pt x="142" y="250"/>
                    <a:pt x="143" y="249"/>
                  </a:cubicBezTo>
                  <a:cubicBezTo>
                    <a:pt x="143" y="248"/>
                    <a:pt x="143" y="247"/>
                    <a:pt x="143" y="245"/>
                  </a:cubicBezTo>
                  <a:cubicBezTo>
                    <a:pt x="143" y="245"/>
                    <a:pt x="143" y="245"/>
                    <a:pt x="143" y="245"/>
                  </a:cubicBezTo>
                  <a:cubicBezTo>
                    <a:pt x="143" y="246"/>
                    <a:pt x="141" y="246"/>
                    <a:pt x="140" y="247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39" y="248"/>
                    <a:pt x="139" y="249"/>
                    <a:pt x="139" y="250"/>
                  </a:cubicBezTo>
                  <a:close/>
                  <a:moveTo>
                    <a:pt x="135" y="113"/>
                  </a:moveTo>
                  <a:cubicBezTo>
                    <a:pt x="135" y="113"/>
                    <a:pt x="135" y="113"/>
                    <a:pt x="135" y="113"/>
                  </a:cubicBezTo>
                  <a:cubicBezTo>
                    <a:pt x="134" y="114"/>
                    <a:pt x="133" y="116"/>
                    <a:pt x="132" y="117"/>
                  </a:cubicBezTo>
                  <a:cubicBezTo>
                    <a:pt x="131" y="118"/>
                    <a:pt x="131" y="120"/>
                    <a:pt x="131" y="121"/>
                  </a:cubicBezTo>
                  <a:cubicBezTo>
                    <a:pt x="132" y="121"/>
                    <a:pt x="132" y="120"/>
                    <a:pt x="132" y="120"/>
                  </a:cubicBezTo>
                  <a:cubicBezTo>
                    <a:pt x="133" y="120"/>
                    <a:pt x="134" y="119"/>
                    <a:pt x="134" y="118"/>
                  </a:cubicBezTo>
                  <a:cubicBezTo>
                    <a:pt x="134" y="117"/>
                    <a:pt x="134" y="116"/>
                    <a:pt x="135" y="116"/>
                  </a:cubicBezTo>
                  <a:cubicBezTo>
                    <a:pt x="135" y="115"/>
                    <a:pt x="135" y="114"/>
                    <a:pt x="135" y="113"/>
                  </a:cubicBezTo>
                  <a:close/>
                  <a:moveTo>
                    <a:pt x="25" y="191"/>
                  </a:moveTo>
                  <a:cubicBezTo>
                    <a:pt x="25" y="191"/>
                    <a:pt x="25" y="192"/>
                    <a:pt x="25" y="192"/>
                  </a:cubicBezTo>
                  <a:cubicBezTo>
                    <a:pt x="25" y="195"/>
                    <a:pt x="25" y="198"/>
                    <a:pt x="25" y="200"/>
                  </a:cubicBezTo>
                  <a:cubicBezTo>
                    <a:pt x="25" y="201"/>
                    <a:pt x="25" y="202"/>
                    <a:pt x="24" y="203"/>
                  </a:cubicBezTo>
                  <a:cubicBezTo>
                    <a:pt x="24" y="204"/>
                    <a:pt x="24" y="206"/>
                    <a:pt x="25" y="207"/>
                  </a:cubicBezTo>
                  <a:cubicBezTo>
                    <a:pt x="25" y="206"/>
                    <a:pt x="26" y="205"/>
                    <a:pt x="26" y="204"/>
                  </a:cubicBezTo>
                  <a:cubicBezTo>
                    <a:pt x="26" y="201"/>
                    <a:pt x="26" y="197"/>
                    <a:pt x="25" y="194"/>
                  </a:cubicBezTo>
                  <a:cubicBezTo>
                    <a:pt x="25" y="194"/>
                    <a:pt x="25" y="193"/>
                    <a:pt x="26" y="193"/>
                  </a:cubicBezTo>
                  <a:cubicBezTo>
                    <a:pt x="26" y="192"/>
                    <a:pt x="26" y="192"/>
                    <a:pt x="25" y="191"/>
                  </a:cubicBezTo>
                  <a:close/>
                  <a:moveTo>
                    <a:pt x="11" y="178"/>
                  </a:moveTo>
                  <a:cubicBezTo>
                    <a:pt x="11" y="178"/>
                    <a:pt x="11" y="178"/>
                    <a:pt x="11" y="178"/>
                  </a:cubicBezTo>
                  <a:cubicBezTo>
                    <a:pt x="11" y="186"/>
                    <a:pt x="11" y="195"/>
                    <a:pt x="11" y="202"/>
                  </a:cubicBezTo>
                  <a:cubicBezTo>
                    <a:pt x="11" y="199"/>
                    <a:pt x="11" y="196"/>
                    <a:pt x="12" y="192"/>
                  </a:cubicBezTo>
                  <a:cubicBezTo>
                    <a:pt x="12" y="191"/>
                    <a:pt x="12" y="189"/>
                    <a:pt x="12" y="187"/>
                  </a:cubicBezTo>
                  <a:cubicBezTo>
                    <a:pt x="11" y="184"/>
                    <a:pt x="11" y="181"/>
                    <a:pt x="11" y="178"/>
                  </a:cubicBezTo>
                  <a:close/>
                  <a:moveTo>
                    <a:pt x="130" y="89"/>
                  </a:moveTo>
                  <a:cubicBezTo>
                    <a:pt x="130" y="89"/>
                    <a:pt x="130" y="89"/>
                    <a:pt x="130" y="89"/>
                  </a:cubicBezTo>
                  <a:cubicBezTo>
                    <a:pt x="129" y="89"/>
                    <a:pt x="129" y="89"/>
                    <a:pt x="128" y="89"/>
                  </a:cubicBezTo>
                  <a:cubicBezTo>
                    <a:pt x="128" y="89"/>
                    <a:pt x="127" y="89"/>
                    <a:pt x="126" y="89"/>
                  </a:cubicBezTo>
                  <a:cubicBezTo>
                    <a:pt x="126" y="89"/>
                    <a:pt x="125" y="89"/>
                    <a:pt x="125" y="88"/>
                  </a:cubicBezTo>
                  <a:cubicBezTo>
                    <a:pt x="125" y="88"/>
                    <a:pt x="124" y="88"/>
                    <a:pt x="124" y="88"/>
                  </a:cubicBezTo>
                  <a:cubicBezTo>
                    <a:pt x="122" y="87"/>
                    <a:pt x="120" y="88"/>
                    <a:pt x="118" y="88"/>
                  </a:cubicBezTo>
                  <a:cubicBezTo>
                    <a:pt x="119" y="88"/>
                    <a:pt x="121" y="88"/>
                    <a:pt x="122" y="88"/>
                  </a:cubicBezTo>
                  <a:cubicBezTo>
                    <a:pt x="122" y="88"/>
                    <a:pt x="123" y="88"/>
                    <a:pt x="123" y="88"/>
                  </a:cubicBezTo>
                  <a:cubicBezTo>
                    <a:pt x="123" y="88"/>
                    <a:pt x="124" y="89"/>
                    <a:pt x="124" y="89"/>
                  </a:cubicBezTo>
                  <a:cubicBezTo>
                    <a:pt x="124" y="89"/>
                    <a:pt x="124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1"/>
                    <a:pt x="124" y="91"/>
                    <a:pt x="125" y="91"/>
                  </a:cubicBezTo>
                  <a:cubicBezTo>
                    <a:pt x="126" y="90"/>
                    <a:pt x="127" y="90"/>
                    <a:pt x="128" y="90"/>
                  </a:cubicBezTo>
                  <a:cubicBezTo>
                    <a:pt x="128" y="90"/>
                    <a:pt x="129" y="90"/>
                    <a:pt x="130" y="89"/>
                  </a:cubicBezTo>
                  <a:close/>
                  <a:moveTo>
                    <a:pt x="67" y="207"/>
                  </a:moveTo>
                  <a:cubicBezTo>
                    <a:pt x="68" y="207"/>
                    <a:pt x="68" y="207"/>
                    <a:pt x="69" y="207"/>
                  </a:cubicBezTo>
                  <a:cubicBezTo>
                    <a:pt x="70" y="207"/>
                    <a:pt x="71" y="207"/>
                    <a:pt x="71" y="206"/>
                  </a:cubicBezTo>
                  <a:cubicBezTo>
                    <a:pt x="71" y="205"/>
                    <a:pt x="72" y="204"/>
                    <a:pt x="72" y="203"/>
                  </a:cubicBezTo>
                  <a:cubicBezTo>
                    <a:pt x="72" y="204"/>
                    <a:pt x="71" y="204"/>
                    <a:pt x="71" y="204"/>
                  </a:cubicBezTo>
                  <a:cubicBezTo>
                    <a:pt x="70" y="203"/>
                    <a:pt x="70" y="204"/>
                    <a:pt x="69" y="204"/>
                  </a:cubicBezTo>
                  <a:cubicBezTo>
                    <a:pt x="69" y="204"/>
                    <a:pt x="68" y="205"/>
                    <a:pt x="68" y="205"/>
                  </a:cubicBezTo>
                  <a:cubicBezTo>
                    <a:pt x="67" y="205"/>
                    <a:pt x="67" y="206"/>
                    <a:pt x="67" y="207"/>
                  </a:cubicBezTo>
                  <a:cubicBezTo>
                    <a:pt x="67" y="207"/>
                    <a:pt x="67" y="207"/>
                    <a:pt x="67" y="207"/>
                  </a:cubicBezTo>
                  <a:close/>
                  <a:moveTo>
                    <a:pt x="164" y="38"/>
                  </a:moveTo>
                  <a:cubicBezTo>
                    <a:pt x="164" y="38"/>
                    <a:pt x="164" y="39"/>
                    <a:pt x="164" y="39"/>
                  </a:cubicBezTo>
                  <a:cubicBezTo>
                    <a:pt x="164" y="41"/>
                    <a:pt x="164" y="42"/>
                    <a:pt x="164" y="43"/>
                  </a:cubicBezTo>
                  <a:cubicBezTo>
                    <a:pt x="164" y="45"/>
                    <a:pt x="165" y="47"/>
                    <a:pt x="165" y="49"/>
                  </a:cubicBezTo>
                  <a:cubicBezTo>
                    <a:pt x="165" y="49"/>
                    <a:pt x="165" y="49"/>
                    <a:pt x="166" y="48"/>
                  </a:cubicBezTo>
                  <a:cubicBezTo>
                    <a:pt x="166" y="45"/>
                    <a:pt x="165" y="41"/>
                    <a:pt x="164" y="38"/>
                  </a:cubicBezTo>
                  <a:close/>
                  <a:moveTo>
                    <a:pt x="17" y="12"/>
                  </a:moveTo>
                  <a:cubicBezTo>
                    <a:pt x="21" y="9"/>
                    <a:pt x="25" y="7"/>
                    <a:pt x="30" y="5"/>
                  </a:cubicBezTo>
                  <a:cubicBezTo>
                    <a:pt x="24" y="6"/>
                    <a:pt x="20" y="8"/>
                    <a:pt x="17" y="12"/>
                  </a:cubicBezTo>
                  <a:close/>
                  <a:moveTo>
                    <a:pt x="179" y="164"/>
                  </a:moveTo>
                  <a:cubicBezTo>
                    <a:pt x="178" y="166"/>
                    <a:pt x="176" y="168"/>
                    <a:pt x="175" y="170"/>
                  </a:cubicBezTo>
                  <a:cubicBezTo>
                    <a:pt x="174" y="171"/>
                    <a:pt x="172" y="173"/>
                    <a:pt x="171" y="175"/>
                  </a:cubicBezTo>
                  <a:cubicBezTo>
                    <a:pt x="172" y="174"/>
                    <a:pt x="173" y="173"/>
                    <a:pt x="174" y="172"/>
                  </a:cubicBezTo>
                  <a:cubicBezTo>
                    <a:pt x="175" y="171"/>
                    <a:pt x="176" y="169"/>
                    <a:pt x="177" y="168"/>
                  </a:cubicBezTo>
                  <a:cubicBezTo>
                    <a:pt x="178" y="167"/>
                    <a:pt x="178" y="167"/>
                    <a:pt x="179" y="167"/>
                  </a:cubicBezTo>
                  <a:cubicBezTo>
                    <a:pt x="179" y="168"/>
                    <a:pt x="179" y="168"/>
                    <a:pt x="179" y="169"/>
                  </a:cubicBezTo>
                  <a:cubicBezTo>
                    <a:pt x="179" y="169"/>
                    <a:pt x="179" y="169"/>
                    <a:pt x="179" y="169"/>
                  </a:cubicBezTo>
                  <a:cubicBezTo>
                    <a:pt x="180" y="168"/>
                    <a:pt x="180" y="165"/>
                    <a:pt x="179" y="164"/>
                  </a:cubicBezTo>
                  <a:close/>
                  <a:moveTo>
                    <a:pt x="124" y="203"/>
                  </a:moveTo>
                  <a:cubicBezTo>
                    <a:pt x="124" y="203"/>
                    <a:pt x="124" y="203"/>
                    <a:pt x="124" y="203"/>
                  </a:cubicBezTo>
                  <a:cubicBezTo>
                    <a:pt x="124" y="203"/>
                    <a:pt x="123" y="203"/>
                    <a:pt x="122" y="203"/>
                  </a:cubicBezTo>
                  <a:cubicBezTo>
                    <a:pt x="119" y="203"/>
                    <a:pt x="116" y="204"/>
                    <a:pt x="113" y="206"/>
                  </a:cubicBezTo>
                  <a:cubicBezTo>
                    <a:pt x="112" y="206"/>
                    <a:pt x="112" y="207"/>
                    <a:pt x="111" y="208"/>
                  </a:cubicBezTo>
                  <a:cubicBezTo>
                    <a:pt x="111" y="210"/>
                    <a:pt x="111" y="211"/>
                    <a:pt x="111" y="213"/>
                  </a:cubicBezTo>
                  <a:cubicBezTo>
                    <a:pt x="111" y="213"/>
                    <a:pt x="111" y="213"/>
                    <a:pt x="111" y="213"/>
                  </a:cubicBezTo>
                  <a:cubicBezTo>
                    <a:pt x="111" y="212"/>
                    <a:pt x="111" y="211"/>
                    <a:pt x="112" y="211"/>
                  </a:cubicBezTo>
                  <a:cubicBezTo>
                    <a:pt x="112" y="207"/>
                    <a:pt x="114" y="205"/>
                    <a:pt x="118" y="204"/>
                  </a:cubicBezTo>
                  <a:cubicBezTo>
                    <a:pt x="120" y="204"/>
                    <a:pt x="122" y="203"/>
                    <a:pt x="124" y="203"/>
                  </a:cubicBezTo>
                  <a:close/>
                  <a:moveTo>
                    <a:pt x="174" y="209"/>
                  </a:moveTo>
                  <a:cubicBezTo>
                    <a:pt x="174" y="205"/>
                    <a:pt x="175" y="202"/>
                    <a:pt x="175" y="199"/>
                  </a:cubicBezTo>
                  <a:cubicBezTo>
                    <a:pt x="174" y="200"/>
                    <a:pt x="174" y="200"/>
                    <a:pt x="174" y="200"/>
                  </a:cubicBezTo>
                  <a:cubicBezTo>
                    <a:pt x="174" y="202"/>
                    <a:pt x="173" y="204"/>
                    <a:pt x="172" y="206"/>
                  </a:cubicBezTo>
                  <a:cubicBezTo>
                    <a:pt x="172" y="207"/>
                    <a:pt x="172" y="207"/>
                    <a:pt x="172" y="208"/>
                  </a:cubicBezTo>
                  <a:cubicBezTo>
                    <a:pt x="173" y="207"/>
                    <a:pt x="174" y="208"/>
                    <a:pt x="174" y="209"/>
                  </a:cubicBezTo>
                  <a:close/>
                  <a:moveTo>
                    <a:pt x="134" y="140"/>
                  </a:moveTo>
                  <a:cubicBezTo>
                    <a:pt x="134" y="140"/>
                    <a:pt x="134" y="140"/>
                    <a:pt x="134" y="140"/>
                  </a:cubicBezTo>
                  <a:cubicBezTo>
                    <a:pt x="135" y="140"/>
                    <a:pt x="135" y="139"/>
                    <a:pt x="135" y="138"/>
                  </a:cubicBezTo>
                  <a:cubicBezTo>
                    <a:pt x="135" y="136"/>
                    <a:pt x="135" y="134"/>
                    <a:pt x="134" y="133"/>
                  </a:cubicBezTo>
                  <a:cubicBezTo>
                    <a:pt x="134" y="132"/>
                    <a:pt x="133" y="132"/>
                    <a:pt x="133" y="132"/>
                  </a:cubicBezTo>
                  <a:cubicBezTo>
                    <a:pt x="133" y="132"/>
                    <a:pt x="132" y="132"/>
                    <a:pt x="131" y="132"/>
                  </a:cubicBezTo>
                  <a:cubicBezTo>
                    <a:pt x="134" y="135"/>
                    <a:pt x="134" y="137"/>
                    <a:pt x="134" y="140"/>
                  </a:cubicBezTo>
                  <a:close/>
                  <a:moveTo>
                    <a:pt x="112" y="123"/>
                  </a:moveTo>
                  <a:cubicBezTo>
                    <a:pt x="112" y="123"/>
                    <a:pt x="112" y="123"/>
                    <a:pt x="112" y="123"/>
                  </a:cubicBezTo>
                  <a:cubicBezTo>
                    <a:pt x="110" y="122"/>
                    <a:pt x="108" y="122"/>
                    <a:pt x="106" y="121"/>
                  </a:cubicBezTo>
                  <a:cubicBezTo>
                    <a:pt x="106" y="121"/>
                    <a:pt x="106" y="122"/>
                    <a:pt x="106" y="122"/>
                  </a:cubicBezTo>
                  <a:cubicBezTo>
                    <a:pt x="107" y="122"/>
                    <a:pt x="108" y="122"/>
                    <a:pt x="108" y="124"/>
                  </a:cubicBezTo>
                  <a:cubicBezTo>
                    <a:pt x="108" y="125"/>
                    <a:pt x="108" y="125"/>
                    <a:pt x="108" y="126"/>
                  </a:cubicBezTo>
                  <a:cubicBezTo>
                    <a:pt x="108" y="127"/>
                    <a:pt x="108" y="127"/>
                    <a:pt x="107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6"/>
                    <a:pt x="109" y="125"/>
                    <a:pt x="110" y="124"/>
                  </a:cubicBezTo>
                  <a:cubicBezTo>
                    <a:pt x="110" y="124"/>
                    <a:pt x="110" y="124"/>
                    <a:pt x="111" y="123"/>
                  </a:cubicBezTo>
                  <a:cubicBezTo>
                    <a:pt x="111" y="123"/>
                    <a:pt x="112" y="123"/>
                    <a:pt x="112" y="123"/>
                  </a:cubicBezTo>
                  <a:close/>
                  <a:moveTo>
                    <a:pt x="174" y="40"/>
                  </a:moveTo>
                  <a:cubicBezTo>
                    <a:pt x="174" y="40"/>
                    <a:pt x="174" y="40"/>
                    <a:pt x="174" y="40"/>
                  </a:cubicBezTo>
                  <a:cubicBezTo>
                    <a:pt x="174" y="43"/>
                    <a:pt x="175" y="46"/>
                    <a:pt x="175" y="50"/>
                  </a:cubicBezTo>
                  <a:cubicBezTo>
                    <a:pt x="176" y="53"/>
                    <a:pt x="176" y="57"/>
                    <a:pt x="176" y="60"/>
                  </a:cubicBezTo>
                  <a:cubicBezTo>
                    <a:pt x="177" y="60"/>
                    <a:pt x="177" y="60"/>
                    <a:pt x="177" y="59"/>
                  </a:cubicBezTo>
                  <a:cubicBezTo>
                    <a:pt x="176" y="54"/>
                    <a:pt x="176" y="49"/>
                    <a:pt x="175" y="44"/>
                  </a:cubicBezTo>
                  <a:cubicBezTo>
                    <a:pt x="175" y="42"/>
                    <a:pt x="174" y="41"/>
                    <a:pt x="174" y="40"/>
                  </a:cubicBezTo>
                  <a:close/>
                  <a:moveTo>
                    <a:pt x="57" y="254"/>
                  </a:moveTo>
                  <a:cubicBezTo>
                    <a:pt x="62" y="255"/>
                    <a:pt x="68" y="254"/>
                    <a:pt x="74" y="253"/>
                  </a:cubicBezTo>
                  <a:cubicBezTo>
                    <a:pt x="73" y="253"/>
                    <a:pt x="73" y="253"/>
                    <a:pt x="73" y="252"/>
                  </a:cubicBezTo>
                  <a:cubicBezTo>
                    <a:pt x="68" y="253"/>
                    <a:pt x="62" y="254"/>
                    <a:pt x="57" y="254"/>
                  </a:cubicBezTo>
                  <a:close/>
                  <a:moveTo>
                    <a:pt x="151" y="89"/>
                  </a:moveTo>
                  <a:cubicBezTo>
                    <a:pt x="150" y="89"/>
                    <a:pt x="150" y="89"/>
                    <a:pt x="150" y="89"/>
                  </a:cubicBezTo>
                  <a:cubicBezTo>
                    <a:pt x="149" y="89"/>
                    <a:pt x="148" y="89"/>
                    <a:pt x="147" y="89"/>
                  </a:cubicBezTo>
                  <a:cubicBezTo>
                    <a:pt x="147" y="89"/>
                    <a:pt x="146" y="89"/>
                    <a:pt x="146" y="89"/>
                  </a:cubicBezTo>
                  <a:cubicBezTo>
                    <a:pt x="144" y="89"/>
                    <a:pt x="143" y="89"/>
                    <a:pt x="142" y="89"/>
                  </a:cubicBezTo>
                  <a:cubicBezTo>
                    <a:pt x="143" y="90"/>
                    <a:pt x="143" y="90"/>
                    <a:pt x="144" y="90"/>
                  </a:cubicBezTo>
                  <a:cubicBezTo>
                    <a:pt x="144" y="90"/>
                    <a:pt x="145" y="91"/>
                    <a:pt x="145" y="91"/>
                  </a:cubicBezTo>
                  <a:cubicBezTo>
                    <a:pt x="146" y="91"/>
                    <a:pt x="148" y="91"/>
                    <a:pt x="150" y="91"/>
                  </a:cubicBezTo>
                  <a:cubicBezTo>
                    <a:pt x="150" y="90"/>
                    <a:pt x="150" y="90"/>
                    <a:pt x="151" y="89"/>
                  </a:cubicBezTo>
                  <a:close/>
                  <a:moveTo>
                    <a:pt x="139" y="157"/>
                  </a:moveTo>
                  <a:cubicBezTo>
                    <a:pt x="139" y="157"/>
                    <a:pt x="139" y="157"/>
                    <a:pt x="140" y="157"/>
                  </a:cubicBezTo>
                  <a:cubicBezTo>
                    <a:pt x="140" y="156"/>
                    <a:pt x="140" y="156"/>
                    <a:pt x="140" y="155"/>
                  </a:cubicBezTo>
                  <a:cubicBezTo>
                    <a:pt x="140" y="155"/>
                    <a:pt x="139" y="155"/>
                    <a:pt x="140" y="155"/>
                  </a:cubicBezTo>
                  <a:cubicBezTo>
                    <a:pt x="140" y="154"/>
                    <a:pt x="140" y="152"/>
                    <a:pt x="140" y="151"/>
                  </a:cubicBezTo>
                  <a:cubicBezTo>
                    <a:pt x="140" y="151"/>
                    <a:pt x="140" y="151"/>
                    <a:pt x="140" y="150"/>
                  </a:cubicBezTo>
                  <a:cubicBezTo>
                    <a:pt x="140" y="150"/>
                    <a:pt x="139" y="149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9" y="149"/>
                    <a:pt x="139" y="151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4"/>
                    <a:pt x="139" y="155"/>
                    <a:pt x="139" y="157"/>
                  </a:cubicBezTo>
                  <a:close/>
                  <a:moveTo>
                    <a:pt x="59" y="222"/>
                  </a:moveTo>
                  <a:cubicBezTo>
                    <a:pt x="57" y="226"/>
                    <a:pt x="55" y="229"/>
                    <a:pt x="51" y="232"/>
                  </a:cubicBezTo>
                  <a:cubicBezTo>
                    <a:pt x="52" y="231"/>
                    <a:pt x="54" y="231"/>
                    <a:pt x="54" y="230"/>
                  </a:cubicBezTo>
                  <a:cubicBezTo>
                    <a:pt x="56" y="229"/>
                    <a:pt x="57" y="227"/>
                    <a:pt x="59" y="225"/>
                  </a:cubicBezTo>
                  <a:cubicBezTo>
                    <a:pt x="59" y="225"/>
                    <a:pt x="59" y="225"/>
                    <a:pt x="59" y="224"/>
                  </a:cubicBezTo>
                  <a:cubicBezTo>
                    <a:pt x="59" y="224"/>
                    <a:pt x="59" y="223"/>
                    <a:pt x="59" y="222"/>
                  </a:cubicBezTo>
                  <a:close/>
                  <a:moveTo>
                    <a:pt x="73" y="232"/>
                  </a:moveTo>
                  <a:cubicBezTo>
                    <a:pt x="73" y="232"/>
                    <a:pt x="73" y="232"/>
                    <a:pt x="73" y="232"/>
                  </a:cubicBezTo>
                  <a:cubicBezTo>
                    <a:pt x="72" y="231"/>
                    <a:pt x="73" y="230"/>
                    <a:pt x="72" y="230"/>
                  </a:cubicBezTo>
                  <a:cubicBezTo>
                    <a:pt x="71" y="229"/>
                    <a:pt x="71" y="229"/>
                    <a:pt x="71" y="228"/>
                  </a:cubicBezTo>
                  <a:cubicBezTo>
                    <a:pt x="70" y="228"/>
                    <a:pt x="70" y="227"/>
                    <a:pt x="70" y="226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9" y="228"/>
                    <a:pt x="69" y="229"/>
                    <a:pt x="68" y="231"/>
                  </a:cubicBezTo>
                  <a:cubicBezTo>
                    <a:pt x="70" y="231"/>
                    <a:pt x="71" y="231"/>
                    <a:pt x="73" y="232"/>
                  </a:cubicBezTo>
                  <a:close/>
                  <a:moveTo>
                    <a:pt x="130" y="112"/>
                  </a:moveTo>
                  <a:cubicBezTo>
                    <a:pt x="129" y="115"/>
                    <a:pt x="127" y="118"/>
                    <a:pt x="124" y="120"/>
                  </a:cubicBezTo>
                  <a:cubicBezTo>
                    <a:pt x="126" y="120"/>
                    <a:pt x="127" y="120"/>
                    <a:pt x="128" y="120"/>
                  </a:cubicBezTo>
                  <a:cubicBezTo>
                    <a:pt x="129" y="117"/>
                    <a:pt x="129" y="115"/>
                    <a:pt x="130" y="112"/>
                  </a:cubicBezTo>
                  <a:close/>
                  <a:moveTo>
                    <a:pt x="182" y="148"/>
                  </a:moveTo>
                  <a:cubicBezTo>
                    <a:pt x="182" y="151"/>
                    <a:pt x="182" y="163"/>
                    <a:pt x="183" y="167"/>
                  </a:cubicBezTo>
                  <a:cubicBezTo>
                    <a:pt x="183" y="165"/>
                    <a:pt x="183" y="151"/>
                    <a:pt x="182" y="148"/>
                  </a:cubicBezTo>
                  <a:close/>
                  <a:moveTo>
                    <a:pt x="88" y="241"/>
                  </a:moveTo>
                  <a:cubicBezTo>
                    <a:pt x="90" y="239"/>
                    <a:pt x="92" y="237"/>
                    <a:pt x="93" y="235"/>
                  </a:cubicBezTo>
                  <a:cubicBezTo>
                    <a:pt x="91" y="236"/>
                    <a:pt x="89" y="237"/>
                    <a:pt x="88" y="238"/>
                  </a:cubicBezTo>
                  <a:cubicBezTo>
                    <a:pt x="88" y="239"/>
                    <a:pt x="88" y="240"/>
                    <a:pt x="88" y="241"/>
                  </a:cubicBezTo>
                  <a:close/>
                  <a:moveTo>
                    <a:pt x="145" y="191"/>
                  </a:moveTo>
                  <a:cubicBezTo>
                    <a:pt x="145" y="191"/>
                    <a:pt x="145" y="191"/>
                    <a:pt x="145" y="191"/>
                  </a:cubicBezTo>
                  <a:cubicBezTo>
                    <a:pt x="145" y="191"/>
                    <a:pt x="145" y="190"/>
                    <a:pt x="145" y="190"/>
                  </a:cubicBezTo>
                  <a:cubicBezTo>
                    <a:pt x="144" y="189"/>
                    <a:pt x="143" y="188"/>
                    <a:pt x="143" y="186"/>
                  </a:cubicBezTo>
                  <a:cubicBezTo>
                    <a:pt x="143" y="186"/>
                    <a:pt x="142" y="185"/>
                    <a:pt x="142" y="184"/>
                  </a:cubicBezTo>
                  <a:cubicBezTo>
                    <a:pt x="141" y="184"/>
                    <a:pt x="141" y="184"/>
                    <a:pt x="140" y="184"/>
                  </a:cubicBezTo>
                  <a:cubicBezTo>
                    <a:pt x="140" y="185"/>
                    <a:pt x="140" y="185"/>
                    <a:pt x="140" y="186"/>
                  </a:cubicBezTo>
                  <a:cubicBezTo>
                    <a:pt x="142" y="188"/>
                    <a:pt x="143" y="189"/>
                    <a:pt x="145" y="191"/>
                  </a:cubicBezTo>
                  <a:close/>
                  <a:moveTo>
                    <a:pt x="106" y="9"/>
                  </a:moveTo>
                  <a:cubicBezTo>
                    <a:pt x="106" y="9"/>
                    <a:pt x="106" y="9"/>
                    <a:pt x="106" y="9"/>
                  </a:cubicBezTo>
                  <a:cubicBezTo>
                    <a:pt x="105" y="9"/>
                    <a:pt x="104" y="9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1"/>
                    <a:pt x="100" y="12"/>
                  </a:cubicBezTo>
                  <a:cubicBezTo>
                    <a:pt x="101" y="12"/>
                    <a:pt x="101" y="12"/>
                    <a:pt x="102" y="12"/>
                  </a:cubicBezTo>
                  <a:cubicBezTo>
                    <a:pt x="102" y="12"/>
                    <a:pt x="103" y="12"/>
                    <a:pt x="103" y="12"/>
                  </a:cubicBezTo>
                  <a:cubicBezTo>
                    <a:pt x="104" y="11"/>
                    <a:pt x="105" y="10"/>
                    <a:pt x="106" y="9"/>
                  </a:cubicBezTo>
                  <a:close/>
                  <a:moveTo>
                    <a:pt x="20" y="85"/>
                  </a:moveTo>
                  <a:cubicBezTo>
                    <a:pt x="19" y="87"/>
                    <a:pt x="18" y="89"/>
                    <a:pt x="18" y="90"/>
                  </a:cubicBezTo>
                  <a:cubicBezTo>
                    <a:pt x="18" y="91"/>
                    <a:pt x="18" y="91"/>
                    <a:pt x="18" y="92"/>
                  </a:cubicBezTo>
                  <a:cubicBezTo>
                    <a:pt x="19" y="89"/>
                    <a:pt x="21" y="87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1" y="84"/>
                    <a:pt x="21" y="85"/>
                    <a:pt x="20" y="85"/>
                  </a:cubicBezTo>
                  <a:close/>
                  <a:moveTo>
                    <a:pt x="60" y="179"/>
                  </a:moveTo>
                  <a:cubicBezTo>
                    <a:pt x="59" y="179"/>
                    <a:pt x="59" y="179"/>
                    <a:pt x="59" y="179"/>
                  </a:cubicBezTo>
                  <a:cubicBezTo>
                    <a:pt x="59" y="182"/>
                    <a:pt x="59" y="186"/>
                    <a:pt x="59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1" y="188"/>
                    <a:pt x="61" y="188"/>
                    <a:pt x="61" y="187"/>
                  </a:cubicBezTo>
                  <a:cubicBezTo>
                    <a:pt x="60" y="184"/>
                    <a:pt x="60" y="182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lose/>
                  <a:moveTo>
                    <a:pt x="106" y="94"/>
                  </a:moveTo>
                  <a:cubicBezTo>
                    <a:pt x="105" y="94"/>
                    <a:pt x="104" y="94"/>
                    <a:pt x="104" y="94"/>
                  </a:cubicBezTo>
                  <a:cubicBezTo>
                    <a:pt x="103" y="95"/>
                    <a:pt x="102" y="96"/>
                    <a:pt x="101" y="97"/>
                  </a:cubicBezTo>
                  <a:cubicBezTo>
                    <a:pt x="100" y="97"/>
                    <a:pt x="100" y="97"/>
                    <a:pt x="101" y="98"/>
                  </a:cubicBezTo>
                  <a:cubicBezTo>
                    <a:pt x="101" y="98"/>
                    <a:pt x="102" y="98"/>
                    <a:pt x="103" y="98"/>
                  </a:cubicBezTo>
                  <a:cubicBezTo>
                    <a:pt x="103" y="98"/>
                    <a:pt x="103" y="97"/>
                    <a:pt x="103" y="97"/>
                  </a:cubicBezTo>
                  <a:cubicBezTo>
                    <a:pt x="104" y="96"/>
                    <a:pt x="105" y="95"/>
                    <a:pt x="106" y="94"/>
                  </a:cubicBezTo>
                  <a:close/>
                  <a:moveTo>
                    <a:pt x="18" y="205"/>
                  </a:moveTo>
                  <a:cubicBezTo>
                    <a:pt x="17" y="207"/>
                    <a:pt x="18" y="216"/>
                    <a:pt x="18" y="217"/>
                  </a:cubicBezTo>
                  <a:cubicBezTo>
                    <a:pt x="18" y="217"/>
                    <a:pt x="19" y="216"/>
                    <a:pt x="19" y="216"/>
                  </a:cubicBezTo>
                  <a:cubicBezTo>
                    <a:pt x="19" y="216"/>
                    <a:pt x="19" y="215"/>
                    <a:pt x="19" y="215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8" y="211"/>
                    <a:pt x="18" y="208"/>
                    <a:pt x="18" y="205"/>
                  </a:cubicBezTo>
                  <a:close/>
                  <a:moveTo>
                    <a:pt x="152" y="246"/>
                  </a:moveTo>
                  <a:cubicBezTo>
                    <a:pt x="152" y="246"/>
                    <a:pt x="152" y="246"/>
                    <a:pt x="152" y="246"/>
                  </a:cubicBezTo>
                  <a:cubicBezTo>
                    <a:pt x="152" y="246"/>
                    <a:pt x="152" y="246"/>
                    <a:pt x="152" y="245"/>
                  </a:cubicBezTo>
                  <a:cubicBezTo>
                    <a:pt x="152" y="245"/>
                    <a:pt x="153" y="244"/>
                    <a:pt x="154" y="244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6" y="243"/>
                    <a:pt x="156" y="243"/>
                    <a:pt x="156" y="241"/>
                  </a:cubicBezTo>
                  <a:cubicBezTo>
                    <a:pt x="156" y="241"/>
                    <a:pt x="156" y="241"/>
                    <a:pt x="156" y="240"/>
                  </a:cubicBezTo>
                  <a:cubicBezTo>
                    <a:pt x="155" y="241"/>
                    <a:pt x="154" y="241"/>
                    <a:pt x="153" y="241"/>
                  </a:cubicBezTo>
                  <a:cubicBezTo>
                    <a:pt x="153" y="242"/>
                    <a:pt x="153" y="242"/>
                    <a:pt x="153" y="242"/>
                  </a:cubicBezTo>
                  <a:cubicBezTo>
                    <a:pt x="153" y="243"/>
                    <a:pt x="152" y="245"/>
                    <a:pt x="152" y="246"/>
                  </a:cubicBezTo>
                  <a:close/>
                  <a:moveTo>
                    <a:pt x="170" y="169"/>
                  </a:moveTo>
                  <a:cubicBezTo>
                    <a:pt x="170" y="169"/>
                    <a:pt x="170" y="169"/>
                    <a:pt x="170" y="169"/>
                  </a:cubicBezTo>
                  <a:cubicBezTo>
                    <a:pt x="169" y="170"/>
                    <a:pt x="167" y="171"/>
                    <a:pt x="166" y="171"/>
                  </a:cubicBezTo>
                  <a:cubicBezTo>
                    <a:pt x="166" y="172"/>
                    <a:pt x="167" y="173"/>
                    <a:pt x="167" y="173"/>
                  </a:cubicBezTo>
                  <a:cubicBezTo>
                    <a:pt x="167" y="174"/>
                    <a:pt x="168" y="175"/>
                    <a:pt x="168" y="176"/>
                  </a:cubicBezTo>
                  <a:cubicBezTo>
                    <a:pt x="168" y="175"/>
                    <a:pt x="169" y="175"/>
                    <a:pt x="169" y="174"/>
                  </a:cubicBezTo>
                  <a:cubicBezTo>
                    <a:pt x="168" y="173"/>
                    <a:pt x="168" y="173"/>
                    <a:pt x="169" y="172"/>
                  </a:cubicBezTo>
                  <a:cubicBezTo>
                    <a:pt x="169" y="171"/>
                    <a:pt x="170" y="170"/>
                    <a:pt x="170" y="169"/>
                  </a:cubicBezTo>
                  <a:close/>
                  <a:moveTo>
                    <a:pt x="62" y="252"/>
                  </a:moveTo>
                  <a:cubicBezTo>
                    <a:pt x="63" y="252"/>
                    <a:pt x="68" y="251"/>
                    <a:pt x="69" y="251"/>
                  </a:cubicBezTo>
                  <a:cubicBezTo>
                    <a:pt x="68" y="251"/>
                    <a:pt x="66" y="250"/>
                    <a:pt x="65" y="250"/>
                  </a:cubicBezTo>
                  <a:cubicBezTo>
                    <a:pt x="64" y="250"/>
                    <a:pt x="63" y="250"/>
                    <a:pt x="62" y="249"/>
                  </a:cubicBezTo>
                  <a:cubicBezTo>
                    <a:pt x="62" y="250"/>
                    <a:pt x="62" y="251"/>
                    <a:pt x="62" y="252"/>
                  </a:cubicBezTo>
                  <a:close/>
                  <a:moveTo>
                    <a:pt x="135" y="166"/>
                  </a:moveTo>
                  <a:cubicBezTo>
                    <a:pt x="135" y="166"/>
                    <a:pt x="135" y="166"/>
                    <a:pt x="136" y="166"/>
                  </a:cubicBezTo>
                  <a:cubicBezTo>
                    <a:pt x="136" y="164"/>
                    <a:pt x="135" y="158"/>
                    <a:pt x="134" y="157"/>
                  </a:cubicBezTo>
                  <a:cubicBezTo>
                    <a:pt x="134" y="158"/>
                    <a:pt x="134" y="159"/>
                    <a:pt x="134" y="159"/>
                  </a:cubicBezTo>
                  <a:cubicBezTo>
                    <a:pt x="133" y="160"/>
                    <a:pt x="133" y="161"/>
                    <a:pt x="134" y="162"/>
                  </a:cubicBezTo>
                  <a:cubicBezTo>
                    <a:pt x="134" y="162"/>
                    <a:pt x="134" y="163"/>
                    <a:pt x="134" y="163"/>
                  </a:cubicBezTo>
                  <a:cubicBezTo>
                    <a:pt x="135" y="164"/>
                    <a:pt x="135" y="165"/>
                    <a:pt x="135" y="166"/>
                  </a:cubicBezTo>
                  <a:close/>
                  <a:moveTo>
                    <a:pt x="73" y="167"/>
                  </a:moveTo>
                  <a:cubicBezTo>
                    <a:pt x="74" y="167"/>
                    <a:pt x="75" y="167"/>
                    <a:pt x="76" y="167"/>
                  </a:cubicBezTo>
                  <a:cubicBezTo>
                    <a:pt x="78" y="166"/>
                    <a:pt x="81" y="166"/>
                    <a:pt x="83" y="166"/>
                  </a:cubicBezTo>
                  <a:cubicBezTo>
                    <a:pt x="83" y="165"/>
                    <a:pt x="84" y="165"/>
                    <a:pt x="84" y="165"/>
                  </a:cubicBezTo>
                  <a:cubicBezTo>
                    <a:pt x="84" y="165"/>
                    <a:pt x="84" y="165"/>
                    <a:pt x="84" y="165"/>
                  </a:cubicBezTo>
                  <a:cubicBezTo>
                    <a:pt x="83" y="165"/>
                    <a:pt x="82" y="165"/>
                    <a:pt x="82" y="165"/>
                  </a:cubicBezTo>
                  <a:cubicBezTo>
                    <a:pt x="79" y="165"/>
                    <a:pt x="76" y="165"/>
                    <a:pt x="73" y="167"/>
                  </a:cubicBezTo>
                  <a:close/>
                  <a:moveTo>
                    <a:pt x="142" y="122"/>
                  </a:moveTo>
                  <a:cubicBezTo>
                    <a:pt x="142" y="121"/>
                    <a:pt x="143" y="120"/>
                    <a:pt x="144" y="118"/>
                  </a:cubicBezTo>
                  <a:cubicBezTo>
                    <a:pt x="143" y="118"/>
                    <a:pt x="143" y="118"/>
                    <a:pt x="142" y="117"/>
                  </a:cubicBezTo>
                  <a:cubicBezTo>
                    <a:pt x="142" y="119"/>
                    <a:pt x="140" y="120"/>
                    <a:pt x="140" y="122"/>
                  </a:cubicBezTo>
                  <a:cubicBezTo>
                    <a:pt x="141" y="122"/>
                    <a:pt x="141" y="122"/>
                    <a:pt x="142" y="122"/>
                  </a:cubicBezTo>
                  <a:close/>
                  <a:moveTo>
                    <a:pt x="125" y="4"/>
                  </a:moveTo>
                  <a:cubicBezTo>
                    <a:pt x="127" y="4"/>
                    <a:pt x="128" y="4"/>
                    <a:pt x="129" y="4"/>
                  </a:cubicBezTo>
                  <a:cubicBezTo>
                    <a:pt x="132" y="5"/>
                    <a:pt x="134" y="5"/>
                    <a:pt x="137" y="5"/>
                  </a:cubicBezTo>
                  <a:cubicBezTo>
                    <a:pt x="138" y="5"/>
                    <a:pt x="140" y="5"/>
                    <a:pt x="142" y="6"/>
                  </a:cubicBezTo>
                  <a:cubicBezTo>
                    <a:pt x="140" y="4"/>
                    <a:pt x="131" y="4"/>
                    <a:pt x="125" y="4"/>
                  </a:cubicBezTo>
                  <a:close/>
                  <a:moveTo>
                    <a:pt x="100" y="236"/>
                  </a:moveTo>
                  <a:cubicBezTo>
                    <a:pt x="100" y="236"/>
                    <a:pt x="100" y="236"/>
                    <a:pt x="100" y="236"/>
                  </a:cubicBezTo>
                  <a:cubicBezTo>
                    <a:pt x="100" y="240"/>
                    <a:pt x="99" y="243"/>
                    <a:pt x="98" y="246"/>
                  </a:cubicBezTo>
                  <a:cubicBezTo>
                    <a:pt x="99" y="246"/>
                    <a:pt x="99" y="246"/>
                    <a:pt x="100" y="246"/>
                  </a:cubicBezTo>
                  <a:cubicBezTo>
                    <a:pt x="100" y="243"/>
                    <a:pt x="100" y="240"/>
                    <a:pt x="100" y="236"/>
                  </a:cubicBezTo>
                  <a:close/>
                  <a:moveTo>
                    <a:pt x="58" y="243"/>
                  </a:moveTo>
                  <a:cubicBezTo>
                    <a:pt x="58" y="245"/>
                    <a:pt x="57" y="246"/>
                    <a:pt x="57" y="248"/>
                  </a:cubicBezTo>
                  <a:cubicBezTo>
                    <a:pt x="58" y="248"/>
                    <a:pt x="58" y="248"/>
                    <a:pt x="58" y="248"/>
                  </a:cubicBezTo>
                  <a:cubicBezTo>
                    <a:pt x="59" y="247"/>
                    <a:pt x="59" y="247"/>
                    <a:pt x="59" y="247"/>
                  </a:cubicBezTo>
                  <a:cubicBezTo>
                    <a:pt x="60" y="246"/>
                    <a:pt x="60" y="245"/>
                    <a:pt x="60" y="244"/>
                  </a:cubicBezTo>
                  <a:cubicBezTo>
                    <a:pt x="60" y="244"/>
                    <a:pt x="59" y="243"/>
                    <a:pt x="58" y="243"/>
                  </a:cubicBezTo>
                  <a:close/>
                  <a:moveTo>
                    <a:pt x="70" y="159"/>
                  </a:moveTo>
                  <a:cubicBezTo>
                    <a:pt x="69" y="160"/>
                    <a:pt x="69" y="161"/>
                    <a:pt x="68" y="162"/>
                  </a:cubicBezTo>
                  <a:cubicBezTo>
                    <a:pt x="69" y="162"/>
                    <a:pt x="69" y="161"/>
                    <a:pt x="69" y="161"/>
                  </a:cubicBezTo>
                  <a:cubicBezTo>
                    <a:pt x="70" y="160"/>
                    <a:pt x="71" y="160"/>
                    <a:pt x="72" y="161"/>
                  </a:cubicBezTo>
                  <a:cubicBezTo>
                    <a:pt x="72" y="162"/>
                    <a:pt x="72" y="162"/>
                    <a:pt x="72" y="163"/>
                  </a:cubicBezTo>
                  <a:cubicBezTo>
                    <a:pt x="73" y="163"/>
                    <a:pt x="74" y="163"/>
                    <a:pt x="76" y="163"/>
                  </a:cubicBezTo>
                  <a:cubicBezTo>
                    <a:pt x="74" y="161"/>
                    <a:pt x="72" y="160"/>
                    <a:pt x="70" y="159"/>
                  </a:cubicBezTo>
                  <a:close/>
                  <a:moveTo>
                    <a:pt x="110" y="132"/>
                  </a:moveTo>
                  <a:cubicBezTo>
                    <a:pt x="109" y="132"/>
                    <a:pt x="109" y="131"/>
                    <a:pt x="109" y="130"/>
                  </a:cubicBezTo>
                  <a:cubicBezTo>
                    <a:pt x="109" y="130"/>
                    <a:pt x="109" y="131"/>
                    <a:pt x="109" y="131"/>
                  </a:cubicBezTo>
                  <a:cubicBezTo>
                    <a:pt x="107" y="133"/>
                    <a:pt x="106" y="136"/>
                    <a:pt x="105" y="139"/>
                  </a:cubicBezTo>
                  <a:cubicBezTo>
                    <a:pt x="105" y="139"/>
                    <a:pt x="105" y="139"/>
                    <a:pt x="105" y="140"/>
                  </a:cubicBezTo>
                  <a:cubicBezTo>
                    <a:pt x="105" y="140"/>
                    <a:pt x="105" y="141"/>
                    <a:pt x="106" y="142"/>
                  </a:cubicBezTo>
                  <a:cubicBezTo>
                    <a:pt x="106" y="138"/>
                    <a:pt x="107" y="135"/>
                    <a:pt x="110" y="132"/>
                  </a:cubicBezTo>
                  <a:close/>
                  <a:moveTo>
                    <a:pt x="32" y="24"/>
                  </a:moveTo>
                  <a:cubicBezTo>
                    <a:pt x="31" y="25"/>
                    <a:pt x="30" y="25"/>
                    <a:pt x="30" y="26"/>
                  </a:cubicBezTo>
                  <a:cubicBezTo>
                    <a:pt x="29" y="28"/>
                    <a:pt x="28" y="30"/>
                    <a:pt x="27" y="31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7" y="32"/>
                    <a:pt x="28" y="30"/>
                    <a:pt x="29" y="29"/>
                  </a:cubicBezTo>
                  <a:cubicBezTo>
                    <a:pt x="30" y="28"/>
                    <a:pt x="31" y="27"/>
                    <a:pt x="33" y="26"/>
                  </a:cubicBezTo>
                  <a:cubicBezTo>
                    <a:pt x="32" y="25"/>
                    <a:pt x="32" y="25"/>
                    <a:pt x="32" y="24"/>
                  </a:cubicBezTo>
                  <a:close/>
                  <a:moveTo>
                    <a:pt x="163" y="232"/>
                  </a:moveTo>
                  <a:cubicBezTo>
                    <a:pt x="163" y="232"/>
                    <a:pt x="163" y="232"/>
                    <a:pt x="162" y="232"/>
                  </a:cubicBezTo>
                  <a:cubicBezTo>
                    <a:pt x="161" y="233"/>
                    <a:pt x="160" y="234"/>
                    <a:pt x="159" y="235"/>
                  </a:cubicBezTo>
                  <a:cubicBezTo>
                    <a:pt x="159" y="235"/>
                    <a:pt x="159" y="235"/>
                    <a:pt x="158" y="235"/>
                  </a:cubicBezTo>
                  <a:cubicBezTo>
                    <a:pt x="158" y="236"/>
                    <a:pt x="158" y="236"/>
                    <a:pt x="158" y="237"/>
                  </a:cubicBezTo>
                  <a:cubicBezTo>
                    <a:pt x="159" y="237"/>
                    <a:pt x="160" y="237"/>
                    <a:pt x="161" y="236"/>
                  </a:cubicBezTo>
                  <a:cubicBezTo>
                    <a:pt x="161" y="235"/>
                    <a:pt x="162" y="233"/>
                    <a:pt x="163" y="232"/>
                  </a:cubicBezTo>
                  <a:close/>
                  <a:moveTo>
                    <a:pt x="118" y="6"/>
                  </a:moveTo>
                  <a:cubicBezTo>
                    <a:pt x="118" y="6"/>
                    <a:pt x="118" y="6"/>
                    <a:pt x="118" y="6"/>
                  </a:cubicBezTo>
                  <a:cubicBezTo>
                    <a:pt x="115" y="6"/>
                    <a:pt x="113" y="6"/>
                    <a:pt x="111" y="6"/>
                  </a:cubicBezTo>
                  <a:cubicBezTo>
                    <a:pt x="108" y="6"/>
                    <a:pt x="106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4" y="6"/>
                    <a:pt x="105" y="6"/>
                  </a:cubicBezTo>
                  <a:cubicBezTo>
                    <a:pt x="109" y="6"/>
                    <a:pt x="113" y="6"/>
                    <a:pt x="117" y="6"/>
                  </a:cubicBezTo>
                  <a:cubicBezTo>
                    <a:pt x="117" y="6"/>
                    <a:pt x="117" y="6"/>
                    <a:pt x="118" y="6"/>
                  </a:cubicBezTo>
                  <a:close/>
                  <a:moveTo>
                    <a:pt x="75" y="233"/>
                  </a:moveTo>
                  <a:cubicBezTo>
                    <a:pt x="74" y="234"/>
                    <a:pt x="73" y="234"/>
                    <a:pt x="72" y="234"/>
                  </a:cubicBezTo>
                  <a:cubicBezTo>
                    <a:pt x="71" y="233"/>
                    <a:pt x="70" y="233"/>
                    <a:pt x="68" y="233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70" y="234"/>
                    <a:pt x="72" y="235"/>
                    <a:pt x="75" y="235"/>
                  </a:cubicBezTo>
                  <a:cubicBezTo>
                    <a:pt x="76" y="234"/>
                    <a:pt x="76" y="234"/>
                    <a:pt x="75" y="233"/>
                  </a:cubicBezTo>
                  <a:close/>
                  <a:moveTo>
                    <a:pt x="159" y="195"/>
                  </a:moveTo>
                  <a:cubicBezTo>
                    <a:pt x="159" y="194"/>
                    <a:pt x="159" y="194"/>
                    <a:pt x="159" y="194"/>
                  </a:cubicBezTo>
                  <a:cubicBezTo>
                    <a:pt x="158" y="194"/>
                    <a:pt x="158" y="194"/>
                    <a:pt x="157" y="194"/>
                  </a:cubicBezTo>
                  <a:cubicBezTo>
                    <a:pt x="156" y="194"/>
                    <a:pt x="155" y="194"/>
                    <a:pt x="154" y="194"/>
                  </a:cubicBezTo>
                  <a:cubicBezTo>
                    <a:pt x="153" y="194"/>
                    <a:pt x="153" y="194"/>
                    <a:pt x="152" y="193"/>
                  </a:cubicBezTo>
                  <a:cubicBezTo>
                    <a:pt x="152" y="192"/>
                    <a:pt x="151" y="192"/>
                    <a:pt x="150" y="192"/>
                  </a:cubicBezTo>
                  <a:cubicBezTo>
                    <a:pt x="150" y="193"/>
                    <a:pt x="151" y="194"/>
                    <a:pt x="151" y="194"/>
                  </a:cubicBezTo>
                  <a:cubicBezTo>
                    <a:pt x="152" y="195"/>
                    <a:pt x="152" y="195"/>
                    <a:pt x="153" y="195"/>
                  </a:cubicBezTo>
                  <a:cubicBezTo>
                    <a:pt x="154" y="195"/>
                    <a:pt x="156" y="195"/>
                    <a:pt x="158" y="195"/>
                  </a:cubicBezTo>
                  <a:cubicBezTo>
                    <a:pt x="158" y="195"/>
                    <a:pt x="159" y="195"/>
                    <a:pt x="159" y="195"/>
                  </a:cubicBezTo>
                  <a:close/>
                  <a:moveTo>
                    <a:pt x="114" y="9"/>
                  </a:moveTo>
                  <a:cubicBezTo>
                    <a:pt x="112" y="9"/>
                    <a:pt x="111" y="9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9" y="10"/>
                    <a:pt x="109" y="11"/>
                    <a:pt x="108" y="12"/>
                  </a:cubicBezTo>
                  <a:cubicBezTo>
                    <a:pt x="109" y="12"/>
                    <a:pt x="110" y="12"/>
                    <a:pt x="110" y="12"/>
                  </a:cubicBezTo>
                  <a:cubicBezTo>
                    <a:pt x="110" y="12"/>
                    <a:pt x="111" y="12"/>
                    <a:pt x="111" y="12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3" y="10"/>
                    <a:pt x="113" y="10"/>
                    <a:pt x="114" y="9"/>
                  </a:cubicBezTo>
                  <a:close/>
                  <a:moveTo>
                    <a:pt x="14" y="38"/>
                  </a:moveTo>
                  <a:cubicBezTo>
                    <a:pt x="15" y="36"/>
                    <a:pt x="15" y="35"/>
                    <a:pt x="16" y="33"/>
                  </a:cubicBezTo>
                  <a:cubicBezTo>
                    <a:pt x="15" y="33"/>
                    <a:pt x="14" y="33"/>
                    <a:pt x="13" y="34"/>
                  </a:cubicBezTo>
                  <a:cubicBezTo>
                    <a:pt x="13" y="35"/>
                    <a:pt x="13" y="36"/>
                    <a:pt x="13" y="38"/>
                  </a:cubicBezTo>
                  <a:cubicBezTo>
                    <a:pt x="13" y="38"/>
                    <a:pt x="14" y="38"/>
                    <a:pt x="14" y="38"/>
                  </a:cubicBezTo>
                  <a:close/>
                  <a:moveTo>
                    <a:pt x="53" y="163"/>
                  </a:moveTo>
                  <a:cubicBezTo>
                    <a:pt x="53" y="163"/>
                    <a:pt x="52" y="163"/>
                    <a:pt x="52" y="162"/>
                  </a:cubicBezTo>
                  <a:cubicBezTo>
                    <a:pt x="51" y="162"/>
                    <a:pt x="50" y="163"/>
                    <a:pt x="50" y="164"/>
                  </a:cubicBezTo>
                  <a:cubicBezTo>
                    <a:pt x="50" y="164"/>
                    <a:pt x="50" y="165"/>
                    <a:pt x="51" y="165"/>
                  </a:cubicBezTo>
                  <a:cubicBezTo>
                    <a:pt x="52" y="165"/>
                    <a:pt x="53" y="165"/>
                    <a:pt x="53" y="163"/>
                  </a:cubicBezTo>
                  <a:close/>
                  <a:moveTo>
                    <a:pt x="9" y="135"/>
                  </a:moveTo>
                  <a:cubicBezTo>
                    <a:pt x="9" y="135"/>
                    <a:pt x="9" y="135"/>
                    <a:pt x="9" y="135"/>
                  </a:cubicBezTo>
                  <a:cubicBezTo>
                    <a:pt x="9" y="130"/>
                    <a:pt x="9" y="125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5"/>
                    <a:pt x="9" y="130"/>
                    <a:pt x="9" y="135"/>
                  </a:cubicBezTo>
                  <a:close/>
                  <a:moveTo>
                    <a:pt x="37" y="15"/>
                  </a:moveTo>
                  <a:cubicBezTo>
                    <a:pt x="38" y="15"/>
                    <a:pt x="38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4"/>
                    <a:pt x="41" y="13"/>
                    <a:pt x="41" y="12"/>
                  </a:cubicBezTo>
                  <a:cubicBezTo>
                    <a:pt x="40" y="12"/>
                    <a:pt x="39" y="12"/>
                    <a:pt x="38" y="12"/>
                  </a:cubicBezTo>
                  <a:cubicBezTo>
                    <a:pt x="38" y="13"/>
                    <a:pt x="38" y="14"/>
                    <a:pt x="37" y="15"/>
                  </a:cubicBezTo>
                  <a:close/>
                  <a:moveTo>
                    <a:pt x="170" y="140"/>
                  </a:moveTo>
                  <a:cubicBezTo>
                    <a:pt x="169" y="140"/>
                    <a:pt x="169" y="141"/>
                    <a:pt x="168" y="141"/>
                  </a:cubicBezTo>
                  <a:cubicBezTo>
                    <a:pt x="168" y="141"/>
                    <a:pt x="168" y="142"/>
                    <a:pt x="168" y="143"/>
                  </a:cubicBezTo>
                  <a:cubicBezTo>
                    <a:pt x="168" y="143"/>
                    <a:pt x="167" y="144"/>
                    <a:pt x="167" y="145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9" y="144"/>
                    <a:pt x="169" y="144"/>
                    <a:pt x="170" y="144"/>
                  </a:cubicBezTo>
                  <a:cubicBezTo>
                    <a:pt x="170" y="143"/>
                    <a:pt x="170" y="141"/>
                    <a:pt x="170" y="140"/>
                  </a:cubicBezTo>
                  <a:close/>
                  <a:moveTo>
                    <a:pt x="60" y="109"/>
                  </a:moveTo>
                  <a:cubicBezTo>
                    <a:pt x="58" y="108"/>
                    <a:pt x="59" y="108"/>
                    <a:pt x="59" y="107"/>
                  </a:cubicBezTo>
                  <a:cubicBezTo>
                    <a:pt x="59" y="106"/>
                    <a:pt x="59" y="105"/>
                    <a:pt x="59" y="104"/>
                  </a:cubicBezTo>
                  <a:cubicBezTo>
                    <a:pt x="59" y="104"/>
                    <a:pt x="59" y="103"/>
                    <a:pt x="59" y="102"/>
                  </a:cubicBezTo>
                  <a:cubicBezTo>
                    <a:pt x="58" y="102"/>
                    <a:pt x="58" y="102"/>
                    <a:pt x="57" y="103"/>
                  </a:cubicBezTo>
                  <a:cubicBezTo>
                    <a:pt x="57" y="103"/>
                    <a:pt x="57" y="104"/>
                    <a:pt x="57" y="104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8" y="106"/>
                    <a:pt x="58" y="107"/>
                    <a:pt x="58" y="107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9" y="109"/>
                    <a:pt x="59" y="110"/>
                  </a:cubicBezTo>
                  <a:cubicBezTo>
                    <a:pt x="59" y="109"/>
                    <a:pt x="59" y="109"/>
                    <a:pt x="60" y="109"/>
                  </a:cubicBezTo>
                  <a:close/>
                  <a:moveTo>
                    <a:pt x="170" y="133"/>
                  </a:moveTo>
                  <a:cubicBezTo>
                    <a:pt x="171" y="131"/>
                    <a:pt x="171" y="130"/>
                    <a:pt x="172" y="129"/>
                  </a:cubicBezTo>
                  <a:cubicBezTo>
                    <a:pt x="173" y="128"/>
                    <a:pt x="173" y="126"/>
                    <a:pt x="173" y="125"/>
                  </a:cubicBezTo>
                  <a:cubicBezTo>
                    <a:pt x="172" y="126"/>
                    <a:pt x="172" y="126"/>
                    <a:pt x="172" y="126"/>
                  </a:cubicBezTo>
                  <a:cubicBezTo>
                    <a:pt x="171" y="128"/>
                    <a:pt x="170" y="130"/>
                    <a:pt x="170" y="132"/>
                  </a:cubicBezTo>
                  <a:cubicBezTo>
                    <a:pt x="169" y="132"/>
                    <a:pt x="169" y="132"/>
                    <a:pt x="170" y="133"/>
                  </a:cubicBezTo>
                  <a:close/>
                  <a:moveTo>
                    <a:pt x="157" y="16"/>
                  </a:moveTo>
                  <a:cubicBezTo>
                    <a:pt x="157" y="16"/>
                    <a:pt x="157" y="15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5"/>
                    <a:pt x="154" y="16"/>
                    <a:pt x="153" y="17"/>
                  </a:cubicBezTo>
                  <a:cubicBezTo>
                    <a:pt x="154" y="17"/>
                    <a:pt x="154" y="18"/>
                    <a:pt x="155" y="18"/>
                  </a:cubicBezTo>
                  <a:cubicBezTo>
                    <a:pt x="156" y="17"/>
                    <a:pt x="156" y="17"/>
                    <a:pt x="157" y="16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8"/>
                    <a:pt x="60" y="127"/>
                  </a:cubicBezTo>
                  <a:cubicBezTo>
                    <a:pt x="60" y="126"/>
                    <a:pt x="60" y="125"/>
                    <a:pt x="60" y="124"/>
                  </a:cubicBezTo>
                  <a:cubicBezTo>
                    <a:pt x="60" y="123"/>
                    <a:pt x="60" y="122"/>
                    <a:pt x="61" y="121"/>
                  </a:cubicBezTo>
                  <a:cubicBezTo>
                    <a:pt x="60" y="121"/>
                    <a:pt x="60" y="120"/>
                    <a:pt x="59" y="119"/>
                  </a:cubicBezTo>
                  <a:cubicBezTo>
                    <a:pt x="59" y="122"/>
                    <a:pt x="60" y="125"/>
                    <a:pt x="60" y="128"/>
                  </a:cubicBezTo>
                  <a:close/>
                  <a:moveTo>
                    <a:pt x="56" y="182"/>
                  </a:moveTo>
                  <a:cubicBezTo>
                    <a:pt x="57" y="178"/>
                    <a:pt x="55" y="175"/>
                    <a:pt x="51" y="174"/>
                  </a:cubicBezTo>
                  <a:cubicBezTo>
                    <a:pt x="54" y="176"/>
                    <a:pt x="56" y="178"/>
                    <a:pt x="56" y="182"/>
                  </a:cubicBezTo>
                  <a:close/>
                  <a:moveTo>
                    <a:pt x="155" y="81"/>
                  </a:moveTo>
                  <a:cubicBezTo>
                    <a:pt x="155" y="80"/>
                    <a:pt x="154" y="80"/>
                    <a:pt x="154" y="80"/>
                  </a:cubicBezTo>
                  <a:cubicBezTo>
                    <a:pt x="152" y="81"/>
                    <a:pt x="151" y="83"/>
                    <a:pt x="150" y="84"/>
                  </a:cubicBezTo>
                  <a:cubicBezTo>
                    <a:pt x="150" y="84"/>
                    <a:pt x="151" y="84"/>
                    <a:pt x="151" y="84"/>
                  </a:cubicBezTo>
                  <a:cubicBezTo>
                    <a:pt x="152" y="83"/>
                    <a:pt x="154" y="82"/>
                    <a:pt x="155" y="81"/>
                  </a:cubicBezTo>
                  <a:close/>
                  <a:moveTo>
                    <a:pt x="26" y="152"/>
                  </a:moveTo>
                  <a:cubicBezTo>
                    <a:pt x="26" y="152"/>
                    <a:pt x="26" y="152"/>
                    <a:pt x="25" y="152"/>
                  </a:cubicBezTo>
                  <a:cubicBezTo>
                    <a:pt x="25" y="154"/>
                    <a:pt x="24" y="157"/>
                    <a:pt x="24" y="160"/>
                  </a:cubicBezTo>
                  <a:cubicBezTo>
                    <a:pt x="25" y="159"/>
                    <a:pt x="25" y="159"/>
                    <a:pt x="26" y="158"/>
                  </a:cubicBezTo>
                  <a:cubicBezTo>
                    <a:pt x="26" y="156"/>
                    <a:pt x="26" y="154"/>
                    <a:pt x="26" y="152"/>
                  </a:cubicBezTo>
                  <a:close/>
                  <a:moveTo>
                    <a:pt x="156" y="56"/>
                  </a:moveTo>
                  <a:cubicBezTo>
                    <a:pt x="156" y="56"/>
                    <a:pt x="156" y="56"/>
                    <a:pt x="156" y="56"/>
                  </a:cubicBezTo>
                  <a:cubicBezTo>
                    <a:pt x="156" y="59"/>
                    <a:pt x="155" y="62"/>
                    <a:pt x="155" y="66"/>
                  </a:cubicBezTo>
                  <a:cubicBezTo>
                    <a:pt x="155" y="65"/>
                    <a:pt x="155" y="65"/>
                    <a:pt x="155" y="65"/>
                  </a:cubicBezTo>
                  <a:cubicBezTo>
                    <a:pt x="156" y="64"/>
                    <a:pt x="156" y="63"/>
                    <a:pt x="156" y="62"/>
                  </a:cubicBezTo>
                  <a:cubicBezTo>
                    <a:pt x="157" y="61"/>
                    <a:pt x="157" y="61"/>
                    <a:pt x="157" y="60"/>
                  </a:cubicBezTo>
                  <a:cubicBezTo>
                    <a:pt x="157" y="59"/>
                    <a:pt x="156" y="57"/>
                    <a:pt x="156" y="56"/>
                  </a:cubicBezTo>
                  <a:close/>
                  <a:moveTo>
                    <a:pt x="159" y="54"/>
                  </a:moveTo>
                  <a:cubicBezTo>
                    <a:pt x="160" y="54"/>
                    <a:pt x="160" y="53"/>
                    <a:pt x="160" y="53"/>
                  </a:cubicBezTo>
                  <a:cubicBezTo>
                    <a:pt x="160" y="48"/>
                    <a:pt x="159" y="44"/>
                    <a:pt x="158" y="40"/>
                  </a:cubicBezTo>
                  <a:cubicBezTo>
                    <a:pt x="158" y="44"/>
                    <a:pt x="159" y="49"/>
                    <a:pt x="159" y="54"/>
                  </a:cubicBezTo>
                  <a:close/>
                  <a:moveTo>
                    <a:pt x="91" y="202"/>
                  </a:moveTo>
                  <a:cubicBezTo>
                    <a:pt x="92" y="203"/>
                    <a:pt x="93" y="204"/>
                    <a:pt x="95" y="204"/>
                  </a:cubicBezTo>
                  <a:cubicBezTo>
                    <a:pt x="94" y="203"/>
                    <a:pt x="95" y="202"/>
                    <a:pt x="94" y="201"/>
                  </a:cubicBezTo>
                  <a:cubicBezTo>
                    <a:pt x="93" y="201"/>
                    <a:pt x="92" y="201"/>
                    <a:pt x="91" y="202"/>
                  </a:cubicBezTo>
                  <a:close/>
                  <a:moveTo>
                    <a:pt x="92" y="246"/>
                  </a:moveTo>
                  <a:cubicBezTo>
                    <a:pt x="92" y="246"/>
                    <a:pt x="92" y="246"/>
                    <a:pt x="92" y="246"/>
                  </a:cubicBezTo>
                  <a:cubicBezTo>
                    <a:pt x="93" y="243"/>
                    <a:pt x="94" y="241"/>
                    <a:pt x="95" y="238"/>
                  </a:cubicBezTo>
                  <a:cubicBezTo>
                    <a:pt x="94" y="238"/>
                    <a:pt x="94" y="239"/>
                    <a:pt x="93" y="239"/>
                  </a:cubicBezTo>
                  <a:cubicBezTo>
                    <a:pt x="93" y="241"/>
                    <a:pt x="92" y="244"/>
                    <a:pt x="92" y="246"/>
                  </a:cubicBezTo>
                  <a:close/>
                  <a:moveTo>
                    <a:pt x="102" y="224"/>
                  </a:moveTo>
                  <a:cubicBezTo>
                    <a:pt x="104" y="223"/>
                    <a:pt x="104" y="221"/>
                    <a:pt x="104" y="219"/>
                  </a:cubicBezTo>
                  <a:cubicBezTo>
                    <a:pt x="103" y="219"/>
                    <a:pt x="103" y="219"/>
                    <a:pt x="103" y="219"/>
                  </a:cubicBezTo>
                  <a:cubicBezTo>
                    <a:pt x="102" y="221"/>
                    <a:pt x="102" y="223"/>
                    <a:pt x="102" y="224"/>
                  </a:cubicBezTo>
                  <a:close/>
                  <a:moveTo>
                    <a:pt x="94" y="95"/>
                  </a:moveTo>
                  <a:cubicBezTo>
                    <a:pt x="94" y="96"/>
                    <a:pt x="94" y="96"/>
                    <a:pt x="95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7" y="97"/>
                    <a:pt x="97" y="97"/>
                    <a:pt x="98" y="97"/>
                  </a:cubicBezTo>
                  <a:cubicBezTo>
                    <a:pt x="98" y="96"/>
                    <a:pt x="98" y="95"/>
                    <a:pt x="98" y="95"/>
                  </a:cubicBezTo>
                  <a:cubicBezTo>
                    <a:pt x="97" y="95"/>
                    <a:pt x="96" y="95"/>
                    <a:pt x="94" y="95"/>
                  </a:cubicBezTo>
                  <a:close/>
                  <a:moveTo>
                    <a:pt x="68" y="147"/>
                  </a:moveTo>
                  <a:cubicBezTo>
                    <a:pt x="68" y="149"/>
                    <a:pt x="68" y="151"/>
                    <a:pt x="68" y="152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9" y="154"/>
                    <a:pt x="70" y="154"/>
                    <a:pt x="71" y="154"/>
                  </a:cubicBezTo>
                  <a:cubicBezTo>
                    <a:pt x="69" y="152"/>
                    <a:pt x="68" y="150"/>
                    <a:pt x="68" y="147"/>
                  </a:cubicBezTo>
                  <a:close/>
                  <a:moveTo>
                    <a:pt x="131" y="191"/>
                  </a:moveTo>
                  <a:cubicBezTo>
                    <a:pt x="131" y="191"/>
                    <a:pt x="131" y="191"/>
                    <a:pt x="130" y="191"/>
                  </a:cubicBezTo>
                  <a:cubicBezTo>
                    <a:pt x="128" y="192"/>
                    <a:pt x="126" y="193"/>
                    <a:pt x="124" y="193"/>
                  </a:cubicBezTo>
                  <a:cubicBezTo>
                    <a:pt x="124" y="193"/>
                    <a:pt x="124" y="193"/>
                    <a:pt x="124" y="193"/>
                  </a:cubicBezTo>
                  <a:cubicBezTo>
                    <a:pt x="126" y="193"/>
                    <a:pt x="128" y="194"/>
                    <a:pt x="129" y="194"/>
                  </a:cubicBezTo>
                  <a:cubicBezTo>
                    <a:pt x="130" y="193"/>
                    <a:pt x="130" y="192"/>
                    <a:pt x="131" y="191"/>
                  </a:cubicBezTo>
                  <a:close/>
                  <a:moveTo>
                    <a:pt x="103" y="159"/>
                  </a:moveTo>
                  <a:cubicBezTo>
                    <a:pt x="103" y="159"/>
                    <a:pt x="103" y="159"/>
                    <a:pt x="103" y="159"/>
                  </a:cubicBezTo>
                  <a:cubicBezTo>
                    <a:pt x="103" y="158"/>
                    <a:pt x="104" y="157"/>
                    <a:pt x="105" y="156"/>
                  </a:cubicBezTo>
                  <a:cubicBezTo>
                    <a:pt x="105" y="156"/>
                    <a:pt x="105" y="155"/>
                    <a:pt x="105" y="155"/>
                  </a:cubicBezTo>
                  <a:cubicBezTo>
                    <a:pt x="104" y="154"/>
                    <a:pt x="104" y="153"/>
                    <a:pt x="103" y="151"/>
                  </a:cubicBezTo>
                  <a:cubicBezTo>
                    <a:pt x="103" y="154"/>
                    <a:pt x="103" y="157"/>
                    <a:pt x="103" y="159"/>
                  </a:cubicBezTo>
                  <a:close/>
                  <a:moveTo>
                    <a:pt x="32" y="165"/>
                  </a:moveTo>
                  <a:cubicBezTo>
                    <a:pt x="31" y="163"/>
                    <a:pt x="29" y="162"/>
                    <a:pt x="28" y="161"/>
                  </a:cubicBezTo>
                  <a:cubicBezTo>
                    <a:pt x="28" y="162"/>
                    <a:pt x="28" y="163"/>
                    <a:pt x="28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9" y="165"/>
                    <a:pt x="31" y="165"/>
                    <a:pt x="32" y="165"/>
                  </a:cubicBezTo>
                  <a:close/>
                  <a:moveTo>
                    <a:pt x="16" y="79"/>
                  </a:moveTo>
                  <a:cubicBezTo>
                    <a:pt x="16" y="80"/>
                    <a:pt x="15" y="80"/>
                    <a:pt x="15" y="80"/>
                  </a:cubicBezTo>
                  <a:cubicBezTo>
                    <a:pt x="15" y="81"/>
                    <a:pt x="15" y="83"/>
                    <a:pt x="14" y="84"/>
                  </a:cubicBezTo>
                  <a:cubicBezTo>
                    <a:pt x="14" y="85"/>
                    <a:pt x="14" y="85"/>
                    <a:pt x="15" y="86"/>
                  </a:cubicBezTo>
                  <a:cubicBezTo>
                    <a:pt x="15" y="85"/>
                    <a:pt x="15" y="85"/>
                    <a:pt x="16" y="84"/>
                  </a:cubicBezTo>
                  <a:cubicBezTo>
                    <a:pt x="16" y="84"/>
                    <a:pt x="16" y="84"/>
                    <a:pt x="16" y="83"/>
                  </a:cubicBezTo>
                  <a:cubicBezTo>
                    <a:pt x="16" y="82"/>
                    <a:pt x="16" y="81"/>
                    <a:pt x="16" y="79"/>
                  </a:cubicBezTo>
                  <a:close/>
                  <a:moveTo>
                    <a:pt x="83" y="231"/>
                  </a:moveTo>
                  <a:cubicBezTo>
                    <a:pt x="81" y="230"/>
                    <a:pt x="80" y="230"/>
                    <a:pt x="78" y="229"/>
                  </a:cubicBezTo>
                  <a:cubicBezTo>
                    <a:pt x="78" y="230"/>
                    <a:pt x="79" y="230"/>
                    <a:pt x="79" y="231"/>
                  </a:cubicBezTo>
                  <a:cubicBezTo>
                    <a:pt x="80" y="230"/>
                    <a:pt x="81" y="231"/>
                    <a:pt x="81" y="232"/>
                  </a:cubicBezTo>
                  <a:cubicBezTo>
                    <a:pt x="81" y="233"/>
                    <a:pt x="81" y="233"/>
                    <a:pt x="81" y="234"/>
                  </a:cubicBezTo>
                  <a:cubicBezTo>
                    <a:pt x="82" y="234"/>
                    <a:pt x="82" y="233"/>
                    <a:pt x="82" y="233"/>
                  </a:cubicBezTo>
                  <a:cubicBezTo>
                    <a:pt x="83" y="232"/>
                    <a:pt x="83" y="231"/>
                    <a:pt x="83" y="231"/>
                  </a:cubicBezTo>
                  <a:close/>
                  <a:moveTo>
                    <a:pt x="50" y="106"/>
                  </a:moveTo>
                  <a:cubicBezTo>
                    <a:pt x="50" y="107"/>
                    <a:pt x="51" y="107"/>
                    <a:pt x="51" y="108"/>
                  </a:cubicBezTo>
                  <a:cubicBezTo>
                    <a:pt x="51" y="108"/>
                    <a:pt x="52" y="109"/>
                    <a:pt x="52" y="109"/>
                  </a:cubicBezTo>
                  <a:cubicBezTo>
                    <a:pt x="53" y="108"/>
                    <a:pt x="53" y="107"/>
                    <a:pt x="54" y="106"/>
                  </a:cubicBezTo>
                  <a:cubicBezTo>
                    <a:pt x="53" y="106"/>
                    <a:pt x="52" y="106"/>
                    <a:pt x="51" y="106"/>
                  </a:cubicBezTo>
                  <a:cubicBezTo>
                    <a:pt x="50" y="106"/>
                    <a:pt x="50" y="106"/>
                    <a:pt x="50" y="106"/>
                  </a:cubicBezTo>
                  <a:close/>
                  <a:moveTo>
                    <a:pt x="97" y="131"/>
                  </a:moveTo>
                  <a:cubicBezTo>
                    <a:pt x="97" y="131"/>
                    <a:pt x="97" y="131"/>
                    <a:pt x="98" y="131"/>
                  </a:cubicBezTo>
                  <a:cubicBezTo>
                    <a:pt x="98" y="129"/>
                    <a:pt x="99" y="128"/>
                    <a:pt x="100" y="126"/>
                  </a:cubicBezTo>
                  <a:cubicBezTo>
                    <a:pt x="101" y="125"/>
                    <a:pt x="101" y="124"/>
                    <a:pt x="100" y="123"/>
                  </a:cubicBezTo>
                  <a:cubicBezTo>
                    <a:pt x="99" y="125"/>
                    <a:pt x="98" y="128"/>
                    <a:pt x="97" y="131"/>
                  </a:cubicBezTo>
                  <a:close/>
                  <a:moveTo>
                    <a:pt x="30" y="198"/>
                  </a:moveTo>
                  <a:cubicBezTo>
                    <a:pt x="29" y="199"/>
                    <a:pt x="29" y="200"/>
                    <a:pt x="30" y="201"/>
                  </a:cubicBezTo>
                  <a:cubicBezTo>
                    <a:pt x="30" y="201"/>
                    <a:pt x="30" y="202"/>
                    <a:pt x="30" y="202"/>
                  </a:cubicBezTo>
                  <a:cubicBezTo>
                    <a:pt x="31" y="203"/>
                    <a:pt x="31" y="204"/>
                    <a:pt x="31" y="205"/>
                  </a:cubicBezTo>
                  <a:cubicBezTo>
                    <a:pt x="31" y="205"/>
                    <a:pt x="31" y="205"/>
                    <a:pt x="31" y="206"/>
                  </a:cubicBezTo>
                  <a:cubicBezTo>
                    <a:pt x="32" y="204"/>
                    <a:pt x="31" y="199"/>
                    <a:pt x="30" y="198"/>
                  </a:cubicBezTo>
                  <a:close/>
                  <a:moveTo>
                    <a:pt x="66" y="162"/>
                  </a:moveTo>
                  <a:cubicBezTo>
                    <a:pt x="66" y="162"/>
                    <a:pt x="66" y="162"/>
                    <a:pt x="65" y="162"/>
                  </a:cubicBezTo>
                  <a:cubicBezTo>
                    <a:pt x="64" y="164"/>
                    <a:pt x="63" y="166"/>
                    <a:pt x="61" y="168"/>
                  </a:cubicBezTo>
                  <a:cubicBezTo>
                    <a:pt x="61" y="168"/>
                    <a:pt x="61" y="168"/>
                    <a:pt x="62" y="169"/>
                  </a:cubicBezTo>
                  <a:cubicBezTo>
                    <a:pt x="62" y="169"/>
                    <a:pt x="62" y="169"/>
                    <a:pt x="62" y="170"/>
                  </a:cubicBezTo>
                  <a:cubicBezTo>
                    <a:pt x="63" y="167"/>
                    <a:pt x="64" y="165"/>
                    <a:pt x="66" y="162"/>
                  </a:cubicBezTo>
                  <a:close/>
                  <a:moveTo>
                    <a:pt x="94" y="10"/>
                  </a:moveTo>
                  <a:cubicBezTo>
                    <a:pt x="94" y="11"/>
                    <a:pt x="95" y="11"/>
                    <a:pt x="95" y="11"/>
                  </a:cubicBezTo>
                  <a:cubicBezTo>
                    <a:pt x="95" y="11"/>
                    <a:pt x="96" y="11"/>
                    <a:pt x="96" y="11"/>
                  </a:cubicBezTo>
                  <a:cubicBezTo>
                    <a:pt x="96" y="10"/>
                    <a:pt x="97" y="9"/>
                    <a:pt x="98" y="8"/>
                  </a:cubicBezTo>
                  <a:cubicBezTo>
                    <a:pt x="97" y="8"/>
                    <a:pt x="96" y="8"/>
                    <a:pt x="95" y="8"/>
                  </a:cubicBezTo>
                  <a:cubicBezTo>
                    <a:pt x="95" y="8"/>
                    <a:pt x="95" y="9"/>
                    <a:pt x="94" y="9"/>
                  </a:cubicBezTo>
                  <a:cubicBezTo>
                    <a:pt x="94" y="9"/>
                    <a:pt x="94" y="10"/>
                    <a:pt x="94" y="10"/>
                  </a:cubicBezTo>
                  <a:close/>
                  <a:moveTo>
                    <a:pt x="76" y="3"/>
                  </a:moveTo>
                  <a:cubicBezTo>
                    <a:pt x="76" y="3"/>
                    <a:pt x="76" y="3"/>
                    <a:pt x="76" y="3"/>
                  </a:cubicBezTo>
                  <a:cubicBezTo>
                    <a:pt x="80" y="3"/>
                    <a:pt x="85" y="3"/>
                    <a:pt x="89" y="3"/>
                  </a:cubicBezTo>
                  <a:cubicBezTo>
                    <a:pt x="89" y="3"/>
                    <a:pt x="89" y="3"/>
                    <a:pt x="90" y="3"/>
                  </a:cubicBezTo>
                  <a:cubicBezTo>
                    <a:pt x="88" y="2"/>
                    <a:pt x="79" y="3"/>
                    <a:pt x="76" y="3"/>
                  </a:cubicBezTo>
                  <a:close/>
                  <a:moveTo>
                    <a:pt x="89" y="107"/>
                  </a:moveTo>
                  <a:cubicBezTo>
                    <a:pt x="89" y="107"/>
                    <a:pt x="90" y="107"/>
                    <a:pt x="90" y="107"/>
                  </a:cubicBezTo>
                  <a:cubicBezTo>
                    <a:pt x="90" y="105"/>
                    <a:pt x="90" y="102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89" y="101"/>
                    <a:pt x="89" y="103"/>
                    <a:pt x="89" y="105"/>
                  </a:cubicBezTo>
                  <a:cubicBezTo>
                    <a:pt x="88" y="106"/>
                    <a:pt x="88" y="106"/>
                    <a:pt x="89" y="107"/>
                  </a:cubicBezTo>
                  <a:cubicBezTo>
                    <a:pt x="89" y="107"/>
                    <a:pt x="89" y="107"/>
                    <a:pt x="89" y="107"/>
                  </a:cubicBezTo>
                  <a:close/>
                  <a:moveTo>
                    <a:pt x="19" y="191"/>
                  </a:moveTo>
                  <a:cubicBezTo>
                    <a:pt x="19" y="191"/>
                    <a:pt x="19" y="191"/>
                    <a:pt x="19" y="191"/>
                  </a:cubicBezTo>
                  <a:cubicBezTo>
                    <a:pt x="19" y="194"/>
                    <a:pt x="19" y="198"/>
                    <a:pt x="2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198"/>
                    <a:pt x="21" y="196"/>
                    <a:pt x="20" y="193"/>
                  </a:cubicBezTo>
                  <a:cubicBezTo>
                    <a:pt x="19" y="193"/>
                    <a:pt x="19" y="192"/>
                    <a:pt x="19" y="192"/>
                  </a:cubicBezTo>
                  <a:cubicBezTo>
                    <a:pt x="19" y="191"/>
                    <a:pt x="19" y="191"/>
                    <a:pt x="19" y="191"/>
                  </a:cubicBezTo>
                  <a:close/>
                  <a:moveTo>
                    <a:pt x="61" y="237"/>
                  </a:moveTo>
                  <a:cubicBezTo>
                    <a:pt x="60" y="238"/>
                    <a:pt x="60" y="239"/>
                    <a:pt x="59" y="240"/>
                  </a:cubicBezTo>
                  <a:cubicBezTo>
                    <a:pt x="60" y="240"/>
                    <a:pt x="61" y="240"/>
                    <a:pt x="62" y="241"/>
                  </a:cubicBezTo>
                  <a:cubicBezTo>
                    <a:pt x="62" y="240"/>
                    <a:pt x="62" y="239"/>
                    <a:pt x="63" y="239"/>
                  </a:cubicBezTo>
                  <a:cubicBezTo>
                    <a:pt x="62" y="238"/>
                    <a:pt x="61" y="238"/>
                    <a:pt x="61" y="237"/>
                  </a:cubicBezTo>
                  <a:close/>
                  <a:moveTo>
                    <a:pt x="58" y="151"/>
                  </a:moveTo>
                  <a:cubicBezTo>
                    <a:pt x="58" y="151"/>
                    <a:pt x="58" y="151"/>
                    <a:pt x="58" y="151"/>
                  </a:cubicBezTo>
                  <a:cubicBezTo>
                    <a:pt x="58" y="149"/>
                    <a:pt x="58" y="148"/>
                    <a:pt x="58" y="146"/>
                  </a:cubicBezTo>
                  <a:cubicBezTo>
                    <a:pt x="58" y="145"/>
                    <a:pt x="58" y="143"/>
                    <a:pt x="58" y="142"/>
                  </a:cubicBezTo>
                  <a:cubicBezTo>
                    <a:pt x="58" y="140"/>
                    <a:pt x="58" y="139"/>
                    <a:pt x="58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7" y="142"/>
                    <a:pt x="58" y="146"/>
                    <a:pt x="58" y="151"/>
                  </a:cubicBezTo>
                  <a:close/>
                  <a:moveTo>
                    <a:pt x="87" y="93"/>
                  </a:moveTo>
                  <a:cubicBezTo>
                    <a:pt x="87" y="93"/>
                    <a:pt x="87" y="93"/>
                    <a:pt x="88" y="93"/>
                  </a:cubicBezTo>
                  <a:cubicBezTo>
                    <a:pt x="89" y="93"/>
                    <a:pt x="89" y="93"/>
                    <a:pt x="89" y="92"/>
                  </a:cubicBezTo>
                  <a:cubicBezTo>
                    <a:pt x="89" y="92"/>
                    <a:pt x="89" y="91"/>
                    <a:pt x="89" y="90"/>
                  </a:cubicBezTo>
                  <a:cubicBezTo>
                    <a:pt x="88" y="90"/>
                    <a:pt x="88" y="90"/>
                    <a:pt x="87" y="90"/>
                  </a:cubicBezTo>
                  <a:cubicBezTo>
                    <a:pt x="87" y="91"/>
                    <a:pt x="87" y="92"/>
                    <a:pt x="87" y="93"/>
                  </a:cubicBezTo>
                  <a:close/>
                  <a:moveTo>
                    <a:pt x="84" y="229"/>
                  </a:moveTo>
                  <a:cubicBezTo>
                    <a:pt x="87" y="229"/>
                    <a:pt x="91" y="228"/>
                    <a:pt x="92" y="225"/>
                  </a:cubicBezTo>
                  <a:cubicBezTo>
                    <a:pt x="90" y="226"/>
                    <a:pt x="87" y="228"/>
                    <a:pt x="84" y="229"/>
                  </a:cubicBezTo>
                  <a:close/>
                  <a:moveTo>
                    <a:pt x="115" y="153"/>
                  </a:moveTo>
                  <a:cubicBezTo>
                    <a:pt x="114" y="152"/>
                    <a:pt x="113" y="152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3"/>
                    <a:pt x="112" y="154"/>
                    <a:pt x="111" y="155"/>
                  </a:cubicBezTo>
                  <a:cubicBezTo>
                    <a:pt x="112" y="155"/>
                    <a:pt x="113" y="155"/>
                    <a:pt x="113" y="155"/>
                  </a:cubicBezTo>
                  <a:cubicBezTo>
                    <a:pt x="114" y="154"/>
                    <a:pt x="114" y="154"/>
                    <a:pt x="115" y="153"/>
                  </a:cubicBezTo>
                  <a:close/>
                  <a:moveTo>
                    <a:pt x="172" y="157"/>
                  </a:moveTo>
                  <a:cubicBezTo>
                    <a:pt x="171" y="158"/>
                    <a:pt x="169" y="160"/>
                    <a:pt x="168" y="162"/>
                  </a:cubicBezTo>
                  <a:cubicBezTo>
                    <a:pt x="168" y="162"/>
                    <a:pt x="168" y="162"/>
                    <a:pt x="169" y="162"/>
                  </a:cubicBezTo>
                  <a:cubicBezTo>
                    <a:pt x="169" y="161"/>
                    <a:pt x="170" y="161"/>
                    <a:pt x="171" y="160"/>
                  </a:cubicBezTo>
                  <a:cubicBezTo>
                    <a:pt x="173" y="159"/>
                    <a:pt x="172" y="159"/>
                    <a:pt x="172" y="157"/>
                  </a:cubicBezTo>
                  <a:cubicBezTo>
                    <a:pt x="172" y="157"/>
                    <a:pt x="172" y="157"/>
                    <a:pt x="172" y="157"/>
                  </a:cubicBezTo>
                  <a:close/>
                  <a:moveTo>
                    <a:pt x="45" y="85"/>
                  </a:move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45" y="86"/>
                    <a:pt x="46" y="86"/>
                  </a:cubicBezTo>
                  <a:cubicBezTo>
                    <a:pt x="46" y="87"/>
                    <a:pt x="46" y="88"/>
                    <a:pt x="45" y="8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6" y="89"/>
                    <a:pt x="46" y="89"/>
                    <a:pt x="47" y="89"/>
                  </a:cubicBezTo>
                  <a:cubicBezTo>
                    <a:pt x="47" y="88"/>
                    <a:pt x="48" y="87"/>
                    <a:pt x="48" y="87"/>
                  </a:cubicBezTo>
                  <a:cubicBezTo>
                    <a:pt x="47" y="86"/>
                    <a:pt x="46" y="85"/>
                    <a:pt x="45" y="85"/>
                  </a:cubicBezTo>
                  <a:close/>
                  <a:moveTo>
                    <a:pt x="72" y="13"/>
                  </a:moveTo>
                  <a:cubicBezTo>
                    <a:pt x="74" y="13"/>
                    <a:pt x="75" y="12"/>
                    <a:pt x="76" y="11"/>
                  </a:cubicBezTo>
                  <a:cubicBezTo>
                    <a:pt x="73" y="10"/>
                    <a:pt x="73" y="10"/>
                    <a:pt x="72" y="12"/>
                  </a:cubicBezTo>
                  <a:cubicBezTo>
                    <a:pt x="72" y="13"/>
                    <a:pt x="72" y="13"/>
                    <a:pt x="72" y="13"/>
                  </a:cubicBezTo>
                  <a:close/>
                  <a:moveTo>
                    <a:pt x="168" y="168"/>
                  </a:moveTo>
                  <a:cubicBezTo>
                    <a:pt x="168" y="168"/>
                    <a:pt x="168" y="168"/>
                    <a:pt x="168" y="168"/>
                  </a:cubicBezTo>
                  <a:cubicBezTo>
                    <a:pt x="170" y="166"/>
                    <a:pt x="172" y="165"/>
                    <a:pt x="175" y="163"/>
                  </a:cubicBezTo>
                  <a:cubicBezTo>
                    <a:pt x="175" y="163"/>
                    <a:pt x="175" y="162"/>
                    <a:pt x="175" y="162"/>
                  </a:cubicBezTo>
                  <a:cubicBezTo>
                    <a:pt x="174" y="163"/>
                    <a:pt x="172" y="164"/>
                    <a:pt x="171" y="165"/>
                  </a:cubicBezTo>
                  <a:cubicBezTo>
                    <a:pt x="170" y="165"/>
                    <a:pt x="169" y="167"/>
                    <a:pt x="168" y="168"/>
                  </a:cubicBezTo>
                  <a:close/>
                  <a:moveTo>
                    <a:pt x="65" y="132"/>
                  </a:moveTo>
                  <a:cubicBezTo>
                    <a:pt x="66" y="132"/>
                    <a:pt x="66" y="132"/>
                    <a:pt x="66" y="132"/>
                  </a:cubicBezTo>
                  <a:cubicBezTo>
                    <a:pt x="66" y="130"/>
                    <a:pt x="66" y="128"/>
                    <a:pt x="66" y="127"/>
                  </a:cubicBezTo>
                  <a:cubicBezTo>
                    <a:pt x="66" y="126"/>
                    <a:pt x="66" y="126"/>
                    <a:pt x="65" y="126"/>
                  </a:cubicBezTo>
                  <a:cubicBezTo>
                    <a:pt x="65" y="126"/>
                    <a:pt x="64" y="125"/>
                    <a:pt x="64" y="125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27"/>
                    <a:pt x="65" y="129"/>
                    <a:pt x="65" y="132"/>
                  </a:cubicBezTo>
                  <a:close/>
                  <a:moveTo>
                    <a:pt x="56" y="116"/>
                  </a:moveTo>
                  <a:cubicBezTo>
                    <a:pt x="56" y="116"/>
                    <a:pt x="55" y="116"/>
                    <a:pt x="55" y="116"/>
                  </a:cubicBezTo>
                  <a:cubicBezTo>
                    <a:pt x="55" y="117"/>
                    <a:pt x="53" y="121"/>
                    <a:pt x="53" y="121"/>
                  </a:cubicBezTo>
                  <a:cubicBezTo>
                    <a:pt x="54" y="121"/>
                    <a:pt x="55" y="121"/>
                    <a:pt x="56" y="120"/>
                  </a:cubicBezTo>
                  <a:cubicBezTo>
                    <a:pt x="56" y="119"/>
                    <a:pt x="56" y="117"/>
                    <a:pt x="56" y="116"/>
                  </a:cubicBezTo>
                  <a:close/>
                  <a:moveTo>
                    <a:pt x="64" y="13"/>
                  </a:moveTo>
                  <a:cubicBezTo>
                    <a:pt x="65" y="13"/>
                    <a:pt x="66" y="13"/>
                    <a:pt x="66" y="13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2"/>
                    <a:pt x="64" y="13"/>
                  </a:cubicBezTo>
                  <a:close/>
                  <a:moveTo>
                    <a:pt x="170" y="115"/>
                  </a:moveTo>
                  <a:cubicBezTo>
                    <a:pt x="169" y="116"/>
                    <a:pt x="169" y="116"/>
                    <a:pt x="169" y="117"/>
                  </a:cubicBezTo>
                  <a:cubicBezTo>
                    <a:pt x="168" y="117"/>
                    <a:pt x="168" y="118"/>
                    <a:pt x="167" y="119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70" y="118"/>
                    <a:pt x="171" y="117"/>
                    <a:pt x="170" y="115"/>
                  </a:cubicBezTo>
                  <a:close/>
                  <a:moveTo>
                    <a:pt x="87" y="87"/>
                  </a:moveTo>
                  <a:cubicBezTo>
                    <a:pt x="89" y="87"/>
                    <a:pt x="90" y="87"/>
                    <a:pt x="92" y="87"/>
                  </a:cubicBezTo>
                  <a:cubicBezTo>
                    <a:pt x="92" y="87"/>
                    <a:pt x="92" y="86"/>
                    <a:pt x="92" y="86"/>
                  </a:cubicBezTo>
                  <a:cubicBezTo>
                    <a:pt x="90" y="86"/>
                    <a:pt x="88" y="86"/>
                    <a:pt x="87" y="86"/>
                  </a:cubicBezTo>
                  <a:cubicBezTo>
                    <a:pt x="87" y="86"/>
                    <a:pt x="87" y="87"/>
                    <a:pt x="87" y="87"/>
                  </a:cubicBezTo>
                  <a:close/>
                  <a:moveTo>
                    <a:pt x="110" y="100"/>
                  </a:moveTo>
                  <a:cubicBezTo>
                    <a:pt x="111" y="99"/>
                    <a:pt x="112" y="99"/>
                    <a:pt x="114" y="99"/>
                  </a:cubicBezTo>
                  <a:cubicBezTo>
                    <a:pt x="115" y="98"/>
                    <a:pt x="116" y="98"/>
                    <a:pt x="117" y="98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15" y="98"/>
                    <a:pt x="113" y="98"/>
                    <a:pt x="111" y="98"/>
                  </a:cubicBezTo>
                  <a:cubicBezTo>
                    <a:pt x="111" y="98"/>
                    <a:pt x="110" y="99"/>
                    <a:pt x="110" y="100"/>
                  </a:cubicBezTo>
                  <a:close/>
                  <a:moveTo>
                    <a:pt x="17" y="224"/>
                  </a:moveTo>
                  <a:cubicBezTo>
                    <a:pt x="18" y="226"/>
                    <a:pt x="18" y="227"/>
                    <a:pt x="19" y="227"/>
                  </a:cubicBezTo>
                  <a:cubicBezTo>
                    <a:pt x="19" y="225"/>
                    <a:pt x="19" y="223"/>
                    <a:pt x="19" y="222"/>
                  </a:cubicBezTo>
                  <a:cubicBezTo>
                    <a:pt x="18" y="222"/>
                    <a:pt x="18" y="222"/>
                    <a:pt x="18" y="222"/>
                  </a:cubicBezTo>
                  <a:cubicBezTo>
                    <a:pt x="18" y="223"/>
                    <a:pt x="18" y="223"/>
                    <a:pt x="17" y="224"/>
                  </a:cubicBezTo>
                  <a:close/>
                  <a:moveTo>
                    <a:pt x="153" y="13"/>
                  </a:moveTo>
                  <a:cubicBezTo>
                    <a:pt x="152" y="13"/>
                    <a:pt x="151" y="13"/>
                    <a:pt x="150" y="13"/>
                  </a:cubicBezTo>
                  <a:cubicBezTo>
                    <a:pt x="149" y="13"/>
                    <a:pt x="149" y="13"/>
                    <a:pt x="148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5"/>
                    <a:pt x="151" y="15"/>
                    <a:pt x="153" y="14"/>
                  </a:cubicBezTo>
                  <a:cubicBezTo>
                    <a:pt x="153" y="14"/>
                    <a:pt x="153" y="14"/>
                    <a:pt x="153" y="13"/>
                  </a:cubicBezTo>
                  <a:close/>
                  <a:moveTo>
                    <a:pt x="173" y="198"/>
                  </a:moveTo>
                  <a:cubicBezTo>
                    <a:pt x="172" y="199"/>
                    <a:pt x="171" y="199"/>
                    <a:pt x="171" y="200"/>
                  </a:cubicBezTo>
                  <a:cubicBezTo>
                    <a:pt x="171" y="201"/>
                    <a:pt x="170" y="202"/>
                    <a:pt x="170" y="202"/>
                  </a:cubicBezTo>
                  <a:cubicBezTo>
                    <a:pt x="170" y="203"/>
                    <a:pt x="170" y="204"/>
                    <a:pt x="171" y="204"/>
                  </a:cubicBezTo>
                  <a:cubicBezTo>
                    <a:pt x="172" y="202"/>
                    <a:pt x="172" y="200"/>
                    <a:pt x="173" y="198"/>
                  </a:cubicBezTo>
                  <a:close/>
                  <a:moveTo>
                    <a:pt x="179" y="150"/>
                  </a:moveTo>
                  <a:cubicBezTo>
                    <a:pt x="179" y="154"/>
                    <a:pt x="179" y="158"/>
                    <a:pt x="179" y="162"/>
                  </a:cubicBezTo>
                  <a:cubicBezTo>
                    <a:pt x="179" y="162"/>
                    <a:pt x="179" y="163"/>
                    <a:pt x="180" y="163"/>
                  </a:cubicBezTo>
                  <a:cubicBezTo>
                    <a:pt x="180" y="159"/>
                    <a:pt x="180" y="154"/>
                    <a:pt x="179" y="150"/>
                  </a:cubicBezTo>
                  <a:close/>
                  <a:moveTo>
                    <a:pt x="114" y="199"/>
                  </a:moveTo>
                  <a:cubicBezTo>
                    <a:pt x="116" y="200"/>
                    <a:pt x="121" y="200"/>
                    <a:pt x="123" y="200"/>
                  </a:cubicBezTo>
                  <a:cubicBezTo>
                    <a:pt x="123" y="200"/>
                    <a:pt x="123" y="199"/>
                    <a:pt x="123" y="199"/>
                  </a:cubicBezTo>
                  <a:cubicBezTo>
                    <a:pt x="120" y="199"/>
                    <a:pt x="117" y="199"/>
                    <a:pt x="114" y="199"/>
                  </a:cubicBezTo>
                  <a:cubicBezTo>
                    <a:pt x="114" y="199"/>
                    <a:pt x="114" y="199"/>
                    <a:pt x="114" y="199"/>
                  </a:cubicBezTo>
                  <a:close/>
                  <a:moveTo>
                    <a:pt x="89" y="117"/>
                  </a:moveTo>
                  <a:cubicBezTo>
                    <a:pt x="90" y="116"/>
                    <a:pt x="91" y="115"/>
                    <a:pt x="92" y="115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2" y="113"/>
                    <a:pt x="92" y="111"/>
                    <a:pt x="92" y="110"/>
                  </a:cubicBezTo>
                  <a:cubicBezTo>
                    <a:pt x="92" y="111"/>
                    <a:pt x="92" y="111"/>
                    <a:pt x="91" y="112"/>
                  </a:cubicBezTo>
                  <a:cubicBezTo>
                    <a:pt x="91" y="113"/>
                    <a:pt x="91" y="114"/>
                    <a:pt x="90" y="114"/>
                  </a:cubicBezTo>
                  <a:cubicBezTo>
                    <a:pt x="89" y="115"/>
                    <a:pt x="89" y="116"/>
                    <a:pt x="89" y="117"/>
                  </a:cubicBezTo>
                  <a:close/>
                  <a:moveTo>
                    <a:pt x="28" y="145"/>
                  </a:moveTo>
                  <a:cubicBezTo>
                    <a:pt x="29" y="143"/>
                    <a:pt x="31" y="141"/>
                    <a:pt x="33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1" y="140"/>
                    <a:pt x="30" y="141"/>
                    <a:pt x="29" y="142"/>
                  </a:cubicBezTo>
                  <a:cubicBezTo>
                    <a:pt x="28" y="143"/>
                    <a:pt x="28" y="144"/>
                    <a:pt x="28" y="145"/>
                  </a:cubicBezTo>
                  <a:close/>
                  <a:moveTo>
                    <a:pt x="26" y="169"/>
                  </a:moveTo>
                  <a:cubicBezTo>
                    <a:pt x="26" y="169"/>
                    <a:pt x="25" y="169"/>
                    <a:pt x="25" y="169"/>
                  </a:cubicBezTo>
                  <a:cubicBezTo>
                    <a:pt x="25" y="170"/>
                    <a:pt x="25" y="170"/>
                    <a:pt x="25" y="171"/>
                  </a:cubicBezTo>
                  <a:cubicBezTo>
                    <a:pt x="26" y="172"/>
                    <a:pt x="25" y="173"/>
                    <a:pt x="25" y="174"/>
                  </a:cubicBezTo>
                  <a:cubicBezTo>
                    <a:pt x="25" y="175"/>
                    <a:pt x="25" y="176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4"/>
                    <a:pt x="26" y="172"/>
                    <a:pt x="26" y="169"/>
                  </a:cubicBezTo>
                  <a:close/>
                  <a:moveTo>
                    <a:pt x="158" y="232"/>
                  </a:moveTo>
                  <a:cubicBezTo>
                    <a:pt x="160" y="231"/>
                    <a:pt x="161" y="230"/>
                    <a:pt x="162" y="229"/>
                  </a:cubicBezTo>
                  <a:cubicBezTo>
                    <a:pt x="162" y="228"/>
                    <a:pt x="162" y="228"/>
                    <a:pt x="162" y="228"/>
                  </a:cubicBezTo>
                  <a:cubicBezTo>
                    <a:pt x="160" y="229"/>
                    <a:pt x="158" y="230"/>
                    <a:pt x="157" y="230"/>
                  </a:cubicBezTo>
                  <a:cubicBezTo>
                    <a:pt x="157" y="231"/>
                    <a:pt x="158" y="231"/>
                    <a:pt x="158" y="232"/>
                  </a:cubicBezTo>
                  <a:close/>
                  <a:moveTo>
                    <a:pt x="88" y="164"/>
                  </a:moveTo>
                  <a:cubicBezTo>
                    <a:pt x="88" y="165"/>
                    <a:pt x="88" y="165"/>
                    <a:pt x="89" y="165"/>
                  </a:cubicBezTo>
                  <a:cubicBezTo>
                    <a:pt x="90" y="165"/>
                    <a:pt x="90" y="165"/>
                    <a:pt x="91" y="165"/>
                  </a:cubicBezTo>
                  <a:cubicBezTo>
                    <a:pt x="92" y="164"/>
                    <a:pt x="92" y="163"/>
                    <a:pt x="93" y="162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1" y="164"/>
                    <a:pt x="89" y="163"/>
                    <a:pt x="88" y="164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7"/>
                    <a:pt x="20" y="47"/>
                  </a:cubicBezTo>
                  <a:cubicBezTo>
                    <a:pt x="20" y="48"/>
                    <a:pt x="19" y="49"/>
                    <a:pt x="19" y="49"/>
                  </a:cubicBezTo>
                  <a:cubicBezTo>
                    <a:pt x="18" y="50"/>
                    <a:pt x="18" y="50"/>
                    <a:pt x="18" y="51"/>
                  </a:cubicBezTo>
                  <a:cubicBezTo>
                    <a:pt x="17" y="51"/>
                    <a:pt x="16" y="52"/>
                    <a:pt x="16" y="53"/>
                  </a:cubicBezTo>
                  <a:cubicBezTo>
                    <a:pt x="18" y="52"/>
                    <a:pt x="19" y="51"/>
                    <a:pt x="20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lose/>
                  <a:moveTo>
                    <a:pt x="161" y="77"/>
                  </a:moveTo>
                  <a:cubicBezTo>
                    <a:pt x="162" y="78"/>
                    <a:pt x="161" y="79"/>
                    <a:pt x="161" y="79"/>
                  </a:cubicBezTo>
                  <a:cubicBezTo>
                    <a:pt x="160" y="80"/>
                    <a:pt x="160" y="81"/>
                    <a:pt x="159" y="81"/>
                  </a:cubicBezTo>
                  <a:cubicBezTo>
                    <a:pt x="159" y="82"/>
                    <a:pt x="159" y="82"/>
                    <a:pt x="159" y="83"/>
                  </a:cubicBezTo>
                  <a:cubicBezTo>
                    <a:pt x="160" y="82"/>
                    <a:pt x="161" y="81"/>
                    <a:pt x="161" y="80"/>
                  </a:cubicBezTo>
                  <a:cubicBezTo>
                    <a:pt x="162" y="79"/>
                    <a:pt x="162" y="79"/>
                    <a:pt x="162" y="78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1" y="77"/>
                  </a:cubicBezTo>
                  <a:close/>
                  <a:moveTo>
                    <a:pt x="149" y="93"/>
                  </a:moveTo>
                  <a:cubicBezTo>
                    <a:pt x="151" y="94"/>
                    <a:pt x="154" y="94"/>
                    <a:pt x="155" y="94"/>
                  </a:cubicBezTo>
                  <a:cubicBezTo>
                    <a:pt x="155" y="93"/>
                    <a:pt x="156" y="93"/>
                    <a:pt x="155" y="92"/>
                  </a:cubicBezTo>
                  <a:cubicBezTo>
                    <a:pt x="154" y="93"/>
                    <a:pt x="154" y="93"/>
                    <a:pt x="153" y="93"/>
                  </a:cubicBezTo>
                  <a:cubicBezTo>
                    <a:pt x="152" y="93"/>
                    <a:pt x="151" y="93"/>
                    <a:pt x="149" y="93"/>
                  </a:cubicBezTo>
                  <a:close/>
                  <a:moveTo>
                    <a:pt x="21" y="154"/>
                  </a:moveTo>
                  <a:cubicBezTo>
                    <a:pt x="21" y="153"/>
                    <a:pt x="21" y="148"/>
                    <a:pt x="20" y="147"/>
                  </a:cubicBezTo>
                  <a:cubicBezTo>
                    <a:pt x="20" y="147"/>
                    <a:pt x="20" y="148"/>
                    <a:pt x="20" y="149"/>
                  </a:cubicBezTo>
                  <a:cubicBezTo>
                    <a:pt x="19" y="149"/>
                    <a:pt x="19" y="150"/>
                    <a:pt x="20" y="151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4"/>
                    <a:pt x="21" y="154"/>
                  </a:cubicBezTo>
                  <a:close/>
                  <a:moveTo>
                    <a:pt x="9" y="102"/>
                  </a:moveTo>
                  <a:cubicBezTo>
                    <a:pt x="9" y="104"/>
                    <a:pt x="9" y="106"/>
                    <a:pt x="10" y="108"/>
                  </a:cubicBezTo>
                  <a:cubicBezTo>
                    <a:pt x="10" y="108"/>
                    <a:pt x="10" y="107"/>
                    <a:pt x="10" y="106"/>
                  </a:cubicBezTo>
                  <a:cubicBezTo>
                    <a:pt x="10" y="105"/>
                    <a:pt x="10" y="105"/>
                    <a:pt x="10" y="104"/>
                  </a:cubicBezTo>
                  <a:cubicBezTo>
                    <a:pt x="11" y="104"/>
                    <a:pt x="11" y="103"/>
                    <a:pt x="11" y="102"/>
                  </a:cubicBezTo>
                  <a:cubicBezTo>
                    <a:pt x="10" y="102"/>
                    <a:pt x="10" y="102"/>
                    <a:pt x="9" y="102"/>
                  </a:cubicBezTo>
                  <a:close/>
                  <a:moveTo>
                    <a:pt x="159" y="18"/>
                  </a:moveTo>
                  <a:cubicBezTo>
                    <a:pt x="158" y="19"/>
                    <a:pt x="157" y="19"/>
                    <a:pt x="157" y="20"/>
                  </a:cubicBezTo>
                  <a:cubicBezTo>
                    <a:pt x="157" y="21"/>
                    <a:pt x="158" y="21"/>
                    <a:pt x="158" y="22"/>
                  </a:cubicBezTo>
                  <a:cubicBezTo>
                    <a:pt x="159" y="21"/>
                    <a:pt x="159" y="21"/>
                    <a:pt x="160" y="21"/>
                  </a:cubicBezTo>
                  <a:cubicBezTo>
                    <a:pt x="160" y="20"/>
                    <a:pt x="159" y="19"/>
                    <a:pt x="159" y="18"/>
                  </a:cubicBezTo>
                  <a:close/>
                  <a:moveTo>
                    <a:pt x="165" y="114"/>
                  </a:moveTo>
                  <a:cubicBezTo>
                    <a:pt x="165" y="112"/>
                    <a:pt x="165" y="111"/>
                    <a:pt x="165" y="110"/>
                  </a:cubicBezTo>
                  <a:cubicBezTo>
                    <a:pt x="164" y="111"/>
                    <a:pt x="163" y="113"/>
                    <a:pt x="162" y="114"/>
                  </a:cubicBezTo>
                  <a:cubicBezTo>
                    <a:pt x="163" y="114"/>
                    <a:pt x="164" y="114"/>
                    <a:pt x="165" y="114"/>
                  </a:cubicBezTo>
                  <a:close/>
                  <a:moveTo>
                    <a:pt x="15" y="227"/>
                  </a:moveTo>
                  <a:cubicBezTo>
                    <a:pt x="15" y="229"/>
                    <a:pt x="17" y="235"/>
                    <a:pt x="17" y="236"/>
                  </a:cubicBezTo>
                  <a:cubicBezTo>
                    <a:pt x="17" y="233"/>
                    <a:pt x="17" y="230"/>
                    <a:pt x="15" y="227"/>
                  </a:cubicBezTo>
                  <a:close/>
                  <a:moveTo>
                    <a:pt x="53" y="94"/>
                  </a:moveTo>
                  <a:cubicBezTo>
                    <a:pt x="53" y="96"/>
                    <a:pt x="53" y="96"/>
                    <a:pt x="53" y="97"/>
                  </a:cubicBezTo>
                  <a:cubicBezTo>
                    <a:pt x="54" y="98"/>
                    <a:pt x="54" y="99"/>
                    <a:pt x="53" y="100"/>
                  </a:cubicBezTo>
                  <a:cubicBezTo>
                    <a:pt x="53" y="100"/>
                    <a:pt x="53" y="100"/>
                    <a:pt x="52" y="101"/>
                  </a:cubicBezTo>
                  <a:cubicBezTo>
                    <a:pt x="54" y="101"/>
                    <a:pt x="54" y="100"/>
                    <a:pt x="54" y="99"/>
                  </a:cubicBezTo>
                  <a:cubicBezTo>
                    <a:pt x="54" y="98"/>
                    <a:pt x="54" y="97"/>
                    <a:pt x="54" y="96"/>
                  </a:cubicBezTo>
                  <a:cubicBezTo>
                    <a:pt x="54" y="95"/>
                    <a:pt x="54" y="95"/>
                    <a:pt x="53" y="94"/>
                  </a:cubicBezTo>
                  <a:close/>
                  <a:moveTo>
                    <a:pt x="121" y="98"/>
                  </a:moveTo>
                  <a:cubicBezTo>
                    <a:pt x="123" y="99"/>
                    <a:pt x="126" y="100"/>
                    <a:pt x="127" y="100"/>
                  </a:cubicBezTo>
                  <a:cubicBezTo>
                    <a:pt x="126" y="99"/>
                    <a:pt x="125" y="99"/>
                    <a:pt x="125" y="98"/>
                  </a:cubicBezTo>
                  <a:cubicBezTo>
                    <a:pt x="125" y="98"/>
                    <a:pt x="124" y="98"/>
                    <a:pt x="124" y="98"/>
                  </a:cubicBezTo>
                  <a:cubicBezTo>
                    <a:pt x="123" y="98"/>
                    <a:pt x="123" y="98"/>
                    <a:pt x="121" y="98"/>
                  </a:cubicBezTo>
                  <a:close/>
                  <a:moveTo>
                    <a:pt x="141" y="192"/>
                  </a:moveTo>
                  <a:cubicBezTo>
                    <a:pt x="140" y="191"/>
                    <a:pt x="139" y="190"/>
                    <a:pt x="138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90"/>
                    <a:pt x="137" y="190"/>
                    <a:pt x="137" y="191"/>
                  </a:cubicBezTo>
                  <a:cubicBezTo>
                    <a:pt x="138" y="192"/>
                    <a:pt x="139" y="192"/>
                    <a:pt x="141" y="192"/>
                  </a:cubicBezTo>
                  <a:close/>
                  <a:moveTo>
                    <a:pt x="55" y="167"/>
                  </a:moveTo>
                  <a:cubicBezTo>
                    <a:pt x="56" y="167"/>
                    <a:pt x="56" y="167"/>
                    <a:pt x="56" y="168"/>
                  </a:cubicBezTo>
                  <a:cubicBezTo>
                    <a:pt x="57" y="168"/>
                    <a:pt x="57" y="168"/>
                    <a:pt x="57" y="167"/>
                  </a:cubicBezTo>
                  <a:cubicBezTo>
                    <a:pt x="58" y="166"/>
                    <a:pt x="59" y="164"/>
                    <a:pt x="59" y="163"/>
                  </a:cubicBezTo>
                  <a:cubicBezTo>
                    <a:pt x="59" y="163"/>
                    <a:pt x="59" y="163"/>
                    <a:pt x="60" y="162"/>
                  </a:cubicBezTo>
                  <a:cubicBezTo>
                    <a:pt x="58" y="164"/>
                    <a:pt x="57" y="166"/>
                    <a:pt x="55" y="167"/>
                  </a:cubicBezTo>
                  <a:close/>
                  <a:moveTo>
                    <a:pt x="165" y="92"/>
                  </a:moveTo>
                  <a:cubicBezTo>
                    <a:pt x="165" y="92"/>
                    <a:pt x="165" y="92"/>
                    <a:pt x="165" y="92"/>
                  </a:cubicBezTo>
                  <a:cubicBezTo>
                    <a:pt x="164" y="93"/>
                    <a:pt x="163" y="94"/>
                    <a:pt x="162" y="94"/>
                  </a:cubicBezTo>
                  <a:cubicBezTo>
                    <a:pt x="162" y="95"/>
                    <a:pt x="162" y="96"/>
                    <a:pt x="163" y="97"/>
                  </a:cubicBezTo>
                  <a:cubicBezTo>
                    <a:pt x="164" y="95"/>
                    <a:pt x="164" y="94"/>
                    <a:pt x="165" y="92"/>
                  </a:cubicBezTo>
                  <a:close/>
                  <a:moveTo>
                    <a:pt x="127" y="129"/>
                  </a:moveTo>
                  <a:cubicBezTo>
                    <a:pt x="127" y="128"/>
                    <a:pt x="127" y="127"/>
                    <a:pt x="127" y="125"/>
                  </a:cubicBezTo>
                  <a:cubicBezTo>
                    <a:pt x="126" y="126"/>
                    <a:pt x="125" y="126"/>
                    <a:pt x="125" y="126"/>
                  </a:cubicBezTo>
                  <a:cubicBezTo>
                    <a:pt x="125" y="127"/>
                    <a:pt x="125" y="128"/>
                    <a:pt x="125" y="129"/>
                  </a:cubicBezTo>
                  <a:cubicBezTo>
                    <a:pt x="126" y="129"/>
                    <a:pt x="126" y="129"/>
                    <a:pt x="127" y="129"/>
                  </a:cubicBezTo>
                  <a:close/>
                  <a:moveTo>
                    <a:pt x="48" y="130"/>
                  </a:moveTo>
                  <a:cubicBezTo>
                    <a:pt x="48" y="130"/>
                    <a:pt x="49" y="130"/>
                    <a:pt x="49" y="130"/>
                  </a:cubicBezTo>
                  <a:cubicBezTo>
                    <a:pt x="49" y="129"/>
                    <a:pt x="50" y="128"/>
                    <a:pt x="50" y="127"/>
                  </a:cubicBezTo>
                  <a:cubicBezTo>
                    <a:pt x="49" y="126"/>
                    <a:pt x="48" y="127"/>
                    <a:pt x="47" y="127"/>
                  </a:cubicBezTo>
                  <a:cubicBezTo>
                    <a:pt x="47" y="128"/>
                    <a:pt x="48" y="129"/>
                    <a:pt x="48" y="130"/>
                  </a:cubicBezTo>
                  <a:close/>
                  <a:moveTo>
                    <a:pt x="101" y="153"/>
                  </a:moveTo>
                  <a:cubicBezTo>
                    <a:pt x="101" y="153"/>
                    <a:pt x="101" y="153"/>
                    <a:pt x="101" y="153"/>
                  </a:cubicBezTo>
                  <a:cubicBezTo>
                    <a:pt x="101" y="154"/>
                    <a:pt x="101" y="155"/>
                    <a:pt x="100" y="155"/>
                  </a:cubicBezTo>
                  <a:cubicBezTo>
                    <a:pt x="100" y="157"/>
                    <a:pt x="100" y="159"/>
                    <a:pt x="100" y="161"/>
                  </a:cubicBezTo>
                  <a:cubicBezTo>
                    <a:pt x="99" y="161"/>
                    <a:pt x="99" y="162"/>
                    <a:pt x="100" y="162"/>
                  </a:cubicBezTo>
                  <a:cubicBezTo>
                    <a:pt x="101" y="159"/>
                    <a:pt x="101" y="156"/>
                    <a:pt x="101" y="153"/>
                  </a:cubicBezTo>
                  <a:close/>
                  <a:moveTo>
                    <a:pt x="91" y="161"/>
                  </a:moveTo>
                  <a:cubicBezTo>
                    <a:pt x="91" y="160"/>
                    <a:pt x="91" y="160"/>
                    <a:pt x="92" y="159"/>
                  </a:cubicBezTo>
                  <a:cubicBezTo>
                    <a:pt x="90" y="159"/>
                    <a:pt x="87" y="160"/>
                    <a:pt x="87" y="161"/>
                  </a:cubicBezTo>
                  <a:cubicBezTo>
                    <a:pt x="88" y="161"/>
                    <a:pt x="89" y="161"/>
                    <a:pt x="91" y="161"/>
                  </a:cubicBezTo>
                  <a:close/>
                  <a:moveTo>
                    <a:pt x="98" y="88"/>
                  </a:moveTo>
                  <a:cubicBezTo>
                    <a:pt x="99" y="88"/>
                    <a:pt x="98" y="87"/>
                    <a:pt x="99" y="86"/>
                  </a:cubicBezTo>
                  <a:cubicBezTo>
                    <a:pt x="97" y="86"/>
                    <a:pt x="96" y="86"/>
                    <a:pt x="94" y="86"/>
                  </a:cubicBezTo>
                  <a:cubicBezTo>
                    <a:pt x="94" y="86"/>
                    <a:pt x="94" y="87"/>
                    <a:pt x="94" y="87"/>
                  </a:cubicBezTo>
                  <a:cubicBezTo>
                    <a:pt x="96" y="87"/>
                    <a:pt x="97" y="87"/>
                    <a:pt x="98" y="88"/>
                  </a:cubicBezTo>
                  <a:close/>
                  <a:moveTo>
                    <a:pt x="136" y="179"/>
                  </a:moveTo>
                  <a:cubicBezTo>
                    <a:pt x="136" y="179"/>
                    <a:pt x="136" y="179"/>
                    <a:pt x="136" y="179"/>
                  </a:cubicBezTo>
                  <a:cubicBezTo>
                    <a:pt x="136" y="181"/>
                    <a:pt x="136" y="182"/>
                    <a:pt x="136" y="184"/>
                  </a:cubicBezTo>
                  <a:cubicBezTo>
                    <a:pt x="136" y="183"/>
                    <a:pt x="137" y="183"/>
                    <a:pt x="137" y="183"/>
                  </a:cubicBezTo>
                  <a:cubicBezTo>
                    <a:pt x="138" y="182"/>
                    <a:pt x="138" y="181"/>
                    <a:pt x="138" y="180"/>
                  </a:cubicBezTo>
                  <a:cubicBezTo>
                    <a:pt x="137" y="180"/>
                    <a:pt x="136" y="180"/>
                    <a:pt x="136" y="179"/>
                  </a:cubicBezTo>
                  <a:close/>
                  <a:moveTo>
                    <a:pt x="109" y="153"/>
                  </a:moveTo>
                  <a:cubicBezTo>
                    <a:pt x="109" y="153"/>
                    <a:pt x="110" y="152"/>
                    <a:pt x="110" y="152"/>
                  </a:cubicBezTo>
                  <a:cubicBezTo>
                    <a:pt x="109" y="151"/>
                    <a:pt x="109" y="150"/>
                    <a:pt x="108" y="149"/>
                  </a:cubicBezTo>
                  <a:cubicBezTo>
                    <a:pt x="108" y="149"/>
                    <a:pt x="107" y="148"/>
                    <a:pt x="107" y="147"/>
                  </a:cubicBezTo>
                  <a:cubicBezTo>
                    <a:pt x="107" y="149"/>
                    <a:pt x="108" y="151"/>
                    <a:pt x="109" y="153"/>
                  </a:cubicBezTo>
                  <a:close/>
                  <a:moveTo>
                    <a:pt x="142" y="166"/>
                  </a:moveTo>
                  <a:cubicBezTo>
                    <a:pt x="142" y="166"/>
                    <a:pt x="142" y="166"/>
                    <a:pt x="142" y="166"/>
                  </a:cubicBezTo>
                  <a:cubicBezTo>
                    <a:pt x="143" y="164"/>
                    <a:pt x="143" y="163"/>
                    <a:pt x="144" y="162"/>
                  </a:cubicBezTo>
                  <a:cubicBezTo>
                    <a:pt x="144" y="161"/>
                    <a:pt x="143" y="161"/>
                    <a:pt x="143" y="161"/>
                  </a:cubicBezTo>
                  <a:cubicBezTo>
                    <a:pt x="143" y="161"/>
                    <a:pt x="142" y="161"/>
                    <a:pt x="142" y="161"/>
                  </a:cubicBezTo>
                  <a:cubicBezTo>
                    <a:pt x="142" y="163"/>
                    <a:pt x="142" y="164"/>
                    <a:pt x="142" y="166"/>
                  </a:cubicBezTo>
                  <a:close/>
                  <a:moveTo>
                    <a:pt x="131" y="156"/>
                  </a:moveTo>
                  <a:cubicBezTo>
                    <a:pt x="130" y="158"/>
                    <a:pt x="128" y="159"/>
                    <a:pt x="127" y="160"/>
                  </a:cubicBezTo>
                  <a:cubicBezTo>
                    <a:pt x="127" y="160"/>
                    <a:pt x="127" y="160"/>
                    <a:pt x="127" y="161"/>
                  </a:cubicBezTo>
                  <a:cubicBezTo>
                    <a:pt x="128" y="160"/>
                    <a:pt x="128" y="160"/>
                    <a:pt x="129" y="160"/>
                  </a:cubicBezTo>
                  <a:cubicBezTo>
                    <a:pt x="131" y="159"/>
                    <a:pt x="131" y="159"/>
                    <a:pt x="131" y="157"/>
                  </a:cubicBezTo>
                  <a:cubicBezTo>
                    <a:pt x="131" y="157"/>
                    <a:pt x="131" y="157"/>
                    <a:pt x="131" y="156"/>
                  </a:cubicBezTo>
                  <a:close/>
                  <a:moveTo>
                    <a:pt x="21" y="212"/>
                  </a:moveTo>
                  <a:cubicBezTo>
                    <a:pt x="21" y="212"/>
                    <a:pt x="22" y="212"/>
                    <a:pt x="22" y="212"/>
                  </a:cubicBezTo>
                  <a:cubicBezTo>
                    <a:pt x="22" y="211"/>
                    <a:pt x="23" y="211"/>
                    <a:pt x="23" y="210"/>
                  </a:cubicBezTo>
                  <a:cubicBezTo>
                    <a:pt x="23" y="208"/>
                    <a:pt x="22" y="207"/>
                    <a:pt x="22" y="205"/>
                  </a:cubicBezTo>
                  <a:cubicBezTo>
                    <a:pt x="22" y="205"/>
                    <a:pt x="22" y="205"/>
                    <a:pt x="22" y="205"/>
                  </a:cubicBezTo>
                  <a:cubicBezTo>
                    <a:pt x="22" y="207"/>
                    <a:pt x="21" y="210"/>
                    <a:pt x="21" y="212"/>
                  </a:cubicBezTo>
                  <a:close/>
                  <a:moveTo>
                    <a:pt x="98" y="134"/>
                  </a:moveTo>
                  <a:cubicBezTo>
                    <a:pt x="97" y="135"/>
                    <a:pt x="96" y="137"/>
                    <a:pt x="95" y="137"/>
                  </a:cubicBezTo>
                  <a:cubicBezTo>
                    <a:pt x="95" y="138"/>
                    <a:pt x="96" y="139"/>
                    <a:pt x="96" y="139"/>
                  </a:cubicBezTo>
                  <a:cubicBezTo>
                    <a:pt x="97" y="138"/>
                    <a:pt x="97" y="136"/>
                    <a:pt x="98" y="134"/>
                  </a:cubicBezTo>
                  <a:close/>
                  <a:moveTo>
                    <a:pt x="90" y="205"/>
                  </a:moveTo>
                  <a:cubicBezTo>
                    <a:pt x="89" y="203"/>
                    <a:pt x="86" y="204"/>
                    <a:pt x="85" y="205"/>
                  </a:cubicBezTo>
                  <a:cubicBezTo>
                    <a:pt x="87" y="205"/>
                    <a:pt x="89" y="206"/>
                    <a:pt x="90" y="205"/>
                  </a:cubicBezTo>
                  <a:close/>
                  <a:moveTo>
                    <a:pt x="95" y="115"/>
                  </a:moveTo>
                  <a:cubicBezTo>
                    <a:pt x="95" y="112"/>
                    <a:pt x="95" y="110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9"/>
                    <a:pt x="95" y="112"/>
                    <a:pt x="94" y="114"/>
                  </a:cubicBezTo>
                  <a:cubicBezTo>
                    <a:pt x="95" y="114"/>
                    <a:pt x="95" y="114"/>
                    <a:pt x="95" y="115"/>
                  </a:cubicBezTo>
                  <a:close/>
                  <a:moveTo>
                    <a:pt x="47" y="239"/>
                  </a:moveTo>
                  <a:cubicBezTo>
                    <a:pt x="45" y="239"/>
                    <a:pt x="44" y="240"/>
                    <a:pt x="42" y="240"/>
                  </a:cubicBezTo>
                  <a:cubicBezTo>
                    <a:pt x="42" y="241"/>
                    <a:pt x="43" y="241"/>
                    <a:pt x="43" y="242"/>
                  </a:cubicBezTo>
                  <a:cubicBezTo>
                    <a:pt x="44" y="241"/>
                    <a:pt x="46" y="240"/>
                    <a:pt x="47" y="239"/>
                  </a:cubicBezTo>
                  <a:close/>
                  <a:moveTo>
                    <a:pt x="169" y="78"/>
                  </a:moveTo>
                  <a:cubicBezTo>
                    <a:pt x="169" y="77"/>
                    <a:pt x="169" y="75"/>
                    <a:pt x="168" y="74"/>
                  </a:cubicBezTo>
                  <a:cubicBezTo>
                    <a:pt x="167" y="75"/>
                    <a:pt x="167" y="76"/>
                    <a:pt x="167" y="77"/>
                  </a:cubicBezTo>
                  <a:cubicBezTo>
                    <a:pt x="167" y="77"/>
                    <a:pt x="168" y="78"/>
                    <a:pt x="169" y="78"/>
                  </a:cubicBezTo>
                  <a:close/>
                  <a:moveTo>
                    <a:pt x="106" y="228"/>
                  </a:moveTo>
                  <a:cubicBezTo>
                    <a:pt x="106" y="230"/>
                    <a:pt x="106" y="232"/>
                    <a:pt x="106" y="235"/>
                  </a:cubicBezTo>
                  <a:cubicBezTo>
                    <a:pt x="107" y="234"/>
                    <a:pt x="107" y="233"/>
                    <a:pt x="107" y="231"/>
                  </a:cubicBezTo>
                  <a:cubicBezTo>
                    <a:pt x="108" y="230"/>
                    <a:pt x="107" y="229"/>
                    <a:pt x="106" y="228"/>
                  </a:cubicBezTo>
                  <a:close/>
                  <a:moveTo>
                    <a:pt x="139" y="9"/>
                  </a:moveTo>
                  <a:cubicBezTo>
                    <a:pt x="139" y="9"/>
                    <a:pt x="139" y="9"/>
                    <a:pt x="139" y="9"/>
                  </a:cubicBezTo>
                  <a:cubicBezTo>
                    <a:pt x="138" y="9"/>
                    <a:pt x="136" y="9"/>
                    <a:pt x="135" y="9"/>
                  </a:cubicBezTo>
                  <a:cubicBezTo>
                    <a:pt x="134" y="9"/>
                    <a:pt x="133" y="9"/>
                    <a:pt x="133" y="10"/>
                  </a:cubicBezTo>
                  <a:cubicBezTo>
                    <a:pt x="134" y="10"/>
                    <a:pt x="134" y="10"/>
                    <a:pt x="135" y="11"/>
                  </a:cubicBezTo>
                  <a:cubicBezTo>
                    <a:pt x="136" y="9"/>
                    <a:pt x="137" y="9"/>
                    <a:pt x="138" y="10"/>
                  </a:cubicBezTo>
                  <a:cubicBezTo>
                    <a:pt x="139" y="10"/>
                    <a:pt x="139" y="9"/>
                    <a:pt x="139" y="9"/>
                  </a:cubicBezTo>
                  <a:close/>
                  <a:moveTo>
                    <a:pt x="37" y="241"/>
                  </a:moveTo>
                  <a:cubicBezTo>
                    <a:pt x="37" y="241"/>
                    <a:pt x="37" y="241"/>
                    <a:pt x="37" y="241"/>
                  </a:cubicBezTo>
                  <a:cubicBezTo>
                    <a:pt x="37" y="239"/>
                    <a:pt x="37" y="238"/>
                    <a:pt x="37" y="236"/>
                  </a:cubicBezTo>
                  <a:cubicBezTo>
                    <a:pt x="37" y="235"/>
                    <a:pt x="37" y="235"/>
                    <a:pt x="36" y="234"/>
                  </a:cubicBezTo>
                  <a:cubicBezTo>
                    <a:pt x="36" y="236"/>
                    <a:pt x="37" y="239"/>
                    <a:pt x="37" y="241"/>
                  </a:cubicBezTo>
                  <a:close/>
                  <a:moveTo>
                    <a:pt x="53" y="140"/>
                  </a:moveTo>
                  <a:cubicBezTo>
                    <a:pt x="52" y="137"/>
                    <a:pt x="52" y="135"/>
                    <a:pt x="51" y="13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1" y="135"/>
                    <a:pt x="51" y="137"/>
                    <a:pt x="51" y="139"/>
                  </a:cubicBezTo>
                  <a:cubicBezTo>
                    <a:pt x="51" y="139"/>
                    <a:pt x="52" y="139"/>
                    <a:pt x="53" y="140"/>
                  </a:cubicBezTo>
                  <a:close/>
                  <a:moveTo>
                    <a:pt x="26" y="20"/>
                  </a:moveTo>
                  <a:cubicBezTo>
                    <a:pt x="24" y="21"/>
                    <a:pt x="23" y="23"/>
                    <a:pt x="23" y="25"/>
                  </a:cubicBezTo>
                  <a:cubicBezTo>
                    <a:pt x="24" y="25"/>
                    <a:pt x="25" y="24"/>
                    <a:pt x="26" y="20"/>
                  </a:cubicBezTo>
                  <a:close/>
                  <a:moveTo>
                    <a:pt x="147" y="241"/>
                  </a:moveTo>
                  <a:cubicBezTo>
                    <a:pt x="149" y="241"/>
                    <a:pt x="149" y="241"/>
                    <a:pt x="149" y="239"/>
                  </a:cubicBezTo>
                  <a:cubicBezTo>
                    <a:pt x="149" y="239"/>
                    <a:pt x="149" y="238"/>
                    <a:pt x="149" y="238"/>
                  </a:cubicBezTo>
                  <a:cubicBezTo>
                    <a:pt x="149" y="237"/>
                    <a:pt x="149" y="237"/>
                    <a:pt x="149" y="237"/>
                  </a:cubicBezTo>
                  <a:cubicBezTo>
                    <a:pt x="149" y="237"/>
                    <a:pt x="148" y="238"/>
                    <a:pt x="148" y="239"/>
                  </a:cubicBezTo>
                  <a:cubicBezTo>
                    <a:pt x="148" y="239"/>
                    <a:pt x="148" y="239"/>
                    <a:pt x="148" y="239"/>
                  </a:cubicBezTo>
                  <a:cubicBezTo>
                    <a:pt x="148" y="240"/>
                    <a:pt x="148" y="241"/>
                    <a:pt x="147" y="241"/>
                  </a:cubicBezTo>
                  <a:close/>
                  <a:moveTo>
                    <a:pt x="107" y="90"/>
                  </a:moveTo>
                  <a:cubicBezTo>
                    <a:pt x="105" y="90"/>
                    <a:pt x="102" y="90"/>
                    <a:pt x="101" y="91"/>
                  </a:cubicBezTo>
                  <a:cubicBezTo>
                    <a:pt x="102" y="91"/>
                    <a:pt x="103" y="91"/>
                    <a:pt x="103" y="91"/>
                  </a:cubicBezTo>
                  <a:cubicBezTo>
                    <a:pt x="104" y="92"/>
                    <a:pt x="104" y="92"/>
                    <a:pt x="104" y="91"/>
                  </a:cubicBezTo>
                  <a:cubicBezTo>
                    <a:pt x="105" y="91"/>
                    <a:pt x="106" y="91"/>
                    <a:pt x="107" y="90"/>
                  </a:cubicBezTo>
                  <a:close/>
                  <a:moveTo>
                    <a:pt x="56" y="215"/>
                  </a:moveTo>
                  <a:cubicBezTo>
                    <a:pt x="55" y="212"/>
                    <a:pt x="53" y="210"/>
                    <a:pt x="51" y="210"/>
                  </a:cubicBezTo>
                  <a:cubicBezTo>
                    <a:pt x="51" y="211"/>
                    <a:pt x="51" y="211"/>
                    <a:pt x="52" y="211"/>
                  </a:cubicBezTo>
                  <a:cubicBezTo>
                    <a:pt x="53" y="212"/>
                    <a:pt x="55" y="213"/>
                    <a:pt x="56" y="215"/>
                  </a:cubicBezTo>
                  <a:close/>
                  <a:moveTo>
                    <a:pt x="108" y="116"/>
                  </a:moveTo>
                  <a:cubicBezTo>
                    <a:pt x="107" y="112"/>
                    <a:pt x="106" y="114"/>
                    <a:pt x="107" y="107"/>
                  </a:cubicBezTo>
                  <a:cubicBezTo>
                    <a:pt x="106" y="108"/>
                    <a:pt x="106" y="110"/>
                    <a:pt x="106" y="112"/>
                  </a:cubicBezTo>
                  <a:cubicBezTo>
                    <a:pt x="106" y="114"/>
                    <a:pt x="107" y="115"/>
                    <a:pt x="108" y="116"/>
                  </a:cubicBezTo>
                  <a:close/>
                  <a:moveTo>
                    <a:pt x="102" y="144"/>
                  </a:moveTo>
                  <a:cubicBezTo>
                    <a:pt x="102" y="144"/>
                    <a:pt x="102" y="144"/>
                    <a:pt x="102" y="144"/>
                  </a:cubicBezTo>
                  <a:cubicBezTo>
                    <a:pt x="101" y="145"/>
                    <a:pt x="101" y="147"/>
                    <a:pt x="101" y="148"/>
                  </a:cubicBezTo>
                  <a:cubicBezTo>
                    <a:pt x="102" y="149"/>
                    <a:pt x="102" y="149"/>
                    <a:pt x="103" y="149"/>
                  </a:cubicBezTo>
                  <a:cubicBezTo>
                    <a:pt x="102" y="147"/>
                    <a:pt x="102" y="145"/>
                    <a:pt x="102" y="144"/>
                  </a:cubicBezTo>
                  <a:close/>
                  <a:moveTo>
                    <a:pt x="45" y="133"/>
                  </a:moveTo>
                  <a:cubicBezTo>
                    <a:pt x="45" y="134"/>
                    <a:pt x="45" y="135"/>
                    <a:pt x="45" y="137"/>
                  </a:cubicBezTo>
                  <a:cubicBezTo>
                    <a:pt x="46" y="137"/>
                    <a:pt x="46" y="137"/>
                    <a:pt x="47" y="137"/>
                  </a:cubicBezTo>
                  <a:cubicBezTo>
                    <a:pt x="47" y="136"/>
                    <a:pt x="46" y="134"/>
                    <a:pt x="46" y="133"/>
                  </a:cubicBezTo>
                  <a:cubicBezTo>
                    <a:pt x="46" y="133"/>
                    <a:pt x="46" y="133"/>
                    <a:pt x="45" y="133"/>
                  </a:cubicBezTo>
                  <a:close/>
                  <a:moveTo>
                    <a:pt x="68" y="167"/>
                  </a:moveTo>
                  <a:cubicBezTo>
                    <a:pt x="68" y="167"/>
                    <a:pt x="68" y="167"/>
                    <a:pt x="68" y="167"/>
                  </a:cubicBezTo>
                  <a:cubicBezTo>
                    <a:pt x="67" y="168"/>
                    <a:pt x="67" y="168"/>
                    <a:pt x="66" y="169"/>
                  </a:cubicBezTo>
                  <a:cubicBezTo>
                    <a:pt x="66" y="170"/>
                    <a:pt x="65" y="170"/>
                    <a:pt x="66" y="171"/>
                  </a:cubicBezTo>
                  <a:cubicBezTo>
                    <a:pt x="66" y="172"/>
                    <a:pt x="66" y="172"/>
                    <a:pt x="66" y="172"/>
                  </a:cubicBezTo>
                  <a:cubicBezTo>
                    <a:pt x="67" y="171"/>
                    <a:pt x="67" y="169"/>
                    <a:pt x="68" y="167"/>
                  </a:cubicBezTo>
                  <a:close/>
                  <a:moveTo>
                    <a:pt x="23" y="251"/>
                  </a:moveTo>
                  <a:cubicBezTo>
                    <a:pt x="24" y="252"/>
                    <a:pt x="25" y="252"/>
                    <a:pt x="26" y="253"/>
                  </a:cubicBezTo>
                  <a:cubicBezTo>
                    <a:pt x="27" y="253"/>
                    <a:pt x="28" y="253"/>
                    <a:pt x="29" y="253"/>
                  </a:cubicBezTo>
                  <a:cubicBezTo>
                    <a:pt x="29" y="253"/>
                    <a:pt x="29" y="253"/>
                    <a:pt x="30" y="253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27" y="252"/>
                    <a:pt x="25" y="252"/>
                    <a:pt x="23" y="251"/>
                  </a:cubicBezTo>
                  <a:close/>
                  <a:moveTo>
                    <a:pt x="32" y="82"/>
                  </a:moveTo>
                  <a:cubicBezTo>
                    <a:pt x="35" y="84"/>
                    <a:pt x="35" y="84"/>
                    <a:pt x="36" y="83"/>
                  </a:cubicBezTo>
                  <a:cubicBezTo>
                    <a:pt x="34" y="81"/>
                    <a:pt x="34" y="81"/>
                    <a:pt x="32" y="82"/>
                  </a:cubicBezTo>
                  <a:close/>
                  <a:moveTo>
                    <a:pt x="23" y="77"/>
                  </a:moveTo>
                  <a:cubicBezTo>
                    <a:pt x="24" y="77"/>
                    <a:pt x="25" y="77"/>
                    <a:pt x="26" y="77"/>
                  </a:cubicBezTo>
                  <a:cubicBezTo>
                    <a:pt x="26" y="76"/>
                    <a:pt x="26" y="76"/>
                    <a:pt x="26" y="75"/>
                  </a:cubicBezTo>
                  <a:cubicBezTo>
                    <a:pt x="25" y="76"/>
                    <a:pt x="23" y="76"/>
                    <a:pt x="23" y="77"/>
                  </a:cubicBezTo>
                  <a:close/>
                  <a:moveTo>
                    <a:pt x="144" y="155"/>
                  </a:moveTo>
                  <a:cubicBezTo>
                    <a:pt x="146" y="156"/>
                    <a:pt x="147" y="156"/>
                    <a:pt x="148" y="157"/>
                  </a:cubicBezTo>
                  <a:cubicBezTo>
                    <a:pt x="147" y="155"/>
                    <a:pt x="146" y="154"/>
                    <a:pt x="144" y="154"/>
                  </a:cubicBezTo>
                  <a:cubicBezTo>
                    <a:pt x="144" y="154"/>
                    <a:pt x="144" y="155"/>
                    <a:pt x="144" y="155"/>
                  </a:cubicBezTo>
                  <a:close/>
                  <a:moveTo>
                    <a:pt x="133" y="97"/>
                  </a:moveTo>
                  <a:cubicBezTo>
                    <a:pt x="132" y="97"/>
                    <a:pt x="132" y="97"/>
                    <a:pt x="131" y="97"/>
                  </a:cubicBezTo>
                  <a:cubicBezTo>
                    <a:pt x="131" y="98"/>
                    <a:pt x="131" y="100"/>
                    <a:pt x="131" y="101"/>
                  </a:cubicBezTo>
                  <a:cubicBezTo>
                    <a:pt x="132" y="100"/>
                    <a:pt x="132" y="98"/>
                    <a:pt x="133" y="97"/>
                  </a:cubicBezTo>
                  <a:close/>
                  <a:moveTo>
                    <a:pt x="90" y="132"/>
                  </a:moveTo>
                  <a:cubicBezTo>
                    <a:pt x="89" y="131"/>
                    <a:pt x="89" y="131"/>
                    <a:pt x="89" y="130"/>
                  </a:cubicBezTo>
                  <a:cubicBezTo>
                    <a:pt x="89" y="129"/>
                    <a:pt x="89" y="129"/>
                    <a:pt x="88" y="128"/>
                  </a:cubicBezTo>
                  <a:cubicBezTo>
                    <a:pt x="88" y="130"/>
                    <a:pt x="88" y="131"/>
                    <a:pt x="88" y="133"/>
                  </a:cubicBezTo>
                  <a:cubicBezTo>
                    <a:pt x="88" y="133"/>
                    <a:pt x="89" y="133"/>
                    <a:pt x="89" y="133"/>
                  </a:cubicBezTo>
                  <a:cubicBezTo>
                    <a:pt x="89" y="133"/>
                    <a:pt x="89" y="132"/>
                    <a:pt x="90" y="132"/>
                  </a:cubicBezTo>
                  <a:close/>
                  <a:moveTo>
                    <a:pt x="112" y="229"/>
                  </a:moveTo>
                  <a:cubicBezTo>
                    <a:pt x="113" y="229"/>
                    <a:pt x="113" y="230"/>
                    <a:pt x="113" y="230"/>
                  </a:cubicBezTo>
                  <a:cubicBezTo>
                    <a:pt x="114" y="230"/>
                    <a:pt x="114" y="230"/>
                    <a:pt x="115" y="230"/>
                  </a:cubicBezTo>
                  <a:cubicBezTo>
                    <a:pt x="115" y="231"/>
                    <a:pt x="115" y="231"/>
                    <a:pt x="116" y="231"/>
                  </a:cubicBezTo>
                  <a:cubicBezTo>
                    <a:pt x="116" y="230"/>
                    <a:pt x="117" y="230"/>
                    <a:pt x="117" y="230"/>
                  </a:cubicBezTo>
                  <a:cubicBezTo>
                    <a:pt x="118" y="230"/>
                    <a:pt x="118" y="230"/>
                    <a:pt x="118" y="230"/>
                  </a:cubicBezTo>
                  <a:cubicBezTo>
                    <a:pt x="117" y="229"/>
                    <a:pt x="115" y="229"/>
                    <a:pt x="112" y="229"/>
                  </a:cubicBezTo>
                  <a:close/>
                  <a:moveTo>
                    <a:pt x="73" y="6"/>
                  </a:moveTo>
                  <a:cubicBezTo>
                    <a:pt x="73" y="6"/>
                    <a:pt x="73" y="6"/>
                    <a:pt x="73" y="6"/>
                  </a:cubicBezTo>
                  <a:cubicBezTo>
                    <a:pt x="71" y="6"/>
                    <a:pt x="70" y="6"/>
                    <a:pt x="69" y="6"/>
                  </a:cubicBezTo>
                  <a:cubicBezTo>
                    <a:pt x="68" y="6"/>
                    <a:pt x="68" y="6"/>
                    <a:pt x="68" y="7"/>
                  </a:cubicBezTo>
                  <a:cubicBezTo>
                    <a:pt x="69" y="7"/>
                    <a:pt x="70" y="7"/>
                    <a:pt x="72" y="6"/>
                  </a:cubicBezTo>
                  <a:cubicBezTo>
                    <a:pt x="72" y="6"/>
                    <a:pt x="72" y="6"/>
                    <a:pt x="73" y="6"/>
                  </a:cubicBezTo>
                  <a:close/>
                  <a:moveTo>
                    <a:pt x="25" y="135"/>
                  </a:moveTo>
                  <a:cubicBezTo>
                    <a:pt x="26" y="133"/>
                    <a:pt x="26" y="133"/>
                    <a:pt x="26" y="130"/>
                  </a:cubicBezTo>
                  <a:cubicBezTo>
                    <a:pt x="26" y="130"/>
                    <a:pt x="26" y="130"/>
                    <a:pt x="25" y="130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5" y="131"/>
                    <a:pt x="25" y="133"/>
                    <a:pt x="25" y="135"/>
                  </a:cubicBezTo>
                  <a:close/>
                  <a:moveTo>
                    <a:pt x="161" y="26"/>
                  </a:moveTo>
                  <a:cubicBezTo>
                    <a:pt x="161" y="26"/>
                    <a:pt x="162" y="25"/>
                    <a:pt x="163" y="25"/>
                  </a:cubicBezTo>
                  <a:cubicBezTo>
                    <a:pt x="162" y="24"/>
                    <a:pt x="162" y="24"/>
                    <a:pt x="161" y="23"/>
                  </a:cubicBezTo>
                  <a:cubicBezTo>
                    <a:pt x="161" y="24"/>
                    <a:pt x="160" y="24"/>
                    <a:pt x="160" y="25"/>
                  </a:cubicBezTo>
                  <a:cubicBezTo>
                    <a:pt x="160" y="25"/>
                    <a:pt x="160" y="26"/>
                    <a:pt x="161" y="26"/>
                  </a:cubicBezTo>
                  <a:close/>
                  <a:moveTo>
                    <a:pt x="169" y="127"/>
                  </a:moveTo>
                  <a:cubicBezTo>
                    <a:pt x="168" y="128"/>
                    <a:pt x="167" y="129"/>
                    <a:pt x="166" y="129"/>
                  </a:cubicBezTo>
                  <a:cubicBezTo>
                    <a:pt x="166" y="130"/>
                    <a:pt x="167" y="130"/>
                    <a:pt x="168" y="131"/>
                  </a:cubicBezTo>
                  <a:cubicBezTo>
                    <a:pt x="168" y="129"/>
                    <a:pt x="169" y="128"/>
                    <a:pt x="169" y="127"/>
                  </a:cubicBezTo>
                  <a:close/>
                  <a:moveTo>
                    <a:pt x="65" y="199"/>
                  </a:moveTo>
                  <a:cubicBezTo>
                    <a:pt x="65" y="199"/>
                    <a:pt x="66" y="198"/>
                    <a:pt x="67" y="197"/>
                  </a:cubicBezTo>
                  <a:cubicBezTo>
                    <a:pt x="67" y="196"/>
                    <a:pt x="67" y="195"/>
                    <a:pt x="66" y="194"/>
                  </a:cubicBezTo>
                  <a:cubicBezTo>
                    <a:pt x="66" y="196"/>
                    <a:pt x="66" y="198"/>
                    <a:pt x="65" y="199"/>
                  </a:cubicBezTo>
                  <a:close/>
                  <a:moveTo>
                    <a:pt x="150" y="69"/>
                  </a:moveTo>
                  <a:cubicBezTo>
                    <a:pt x="152" y="65"/>
                    <a:pt x="152" y="62"/>
                    <a:pt x="152" y="58"/>
                  </a:cubicBezTo>
                  <a:cubicBezTo>
                    <a:pt x="151" y="62"/>
                    <a:pt x="151" y="65"/>
                    <a:pt x="150" y="69"/>
                  </a:cubicBezTo>
                  <a:close/>
                  <a:moveTo>
                    <a:pt x="40" y="198"/>
                  </a:moveTo>
                  <a:cubicBezTo>
                    <a:pt x="40" y="199"/>
                    <a:pt x="40" y="200"/>
                    <a:pt x="41" y="201"/>
                  </a:cubicBezTo>
                  <a:cubicBezTo>
                    <a:pt x="41" y="200"/>
                    <a:pt x="42" y="200"/>
                    <a:pt x="42" y="200"/>
                  </a:cubicBezTo>
                  <a:cubicBezTo>
                    <a:pt x="42" y="200"/>
                    <a:pt x="42" y="199"/>
                    <a:pt x="42" y="198"/>
                  </a:cubicBezTo>
                  <a:cubicBezTo>
                    <a:pt x="42" y="198"/>
                    <a:pt x="41" y="198"/>
                    <a:pt x="40" y="198"/>
                  </a:cubicBezTo>
                  <a:close/>
                  <a:moveTo>
                    <a:pt x="89" y="248"/>
                  </a:moveTo>
                  <a:cubicBezTo>
                    <a:pt x="89" y="248"/>
                    <a:pt x="89" y="248"/>
                    <a:pt x="89" y="248"/>
                  </a:cubicBezTo>
                  <a:cubicBezTo>
                    <a:pt x="90" y="247"/>
                    <a:pt x="90" y="246"/>
                    <a:pt x="90" y="245"/>
                  </a:cubicBezTo>
                  <a:cubicBezTo>
                    <a:pt x="90" y="244"/>
                    <a:pt x="90" y="243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43"/>
                    <a:pt x="89" y="243"/>
                    <a:pt x="89" y="243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7"/>
                    <a:pt x="89" y="248"/>
                  </a:cubicBezTo>
                  <a:close/>
                  <a:moveTo>
                    <a:pt x="60" y="211"/>
                  </a:moveTo>
                  <a:cubicBezTo>
                    <a:pt x="60" y="210"/>
                    <a:pt x="60" y="207"/>
                    <a:pt x="60" y="207"/>
                  </a:cubicBezTo>
                  <a:cubicBezTo>
                    <a:pt x="60" y="207"/>
                    <a:pt x="59" y="207"/>
                    <a:pt x="59" y="207"/>
                  </a:cubicBezTo>
                  <a:cubicBezTo>
                    <a:pt x="59" y="209"/>
                    <a:pt x="60" y="210"/>
                    <a:pt x="60" y="211"/>
                  </a:cubicBezTo>
                  <a:close/>
                  <a:moveTo>
                    <a:pt x="130" y="162"/>
                  </a:moveTo>
                  <a:cubicBezTo>
                    <a:pt x="129" y="162"/>
                    <a:pt x="128" y="163"/>
                    <a:pt x="127" y="163"/>
                  </a:cubicBezTo>
                  <a:cubicBezTo>
                    <a:pt x="128" y="164"/>
                    <a:pt x="129" y="164"/>
                    <a:pt x="130" y="165"/>
                  </a:cubicBezTo>
                  <a:cubicBezTo>
                    <a:pt x="130" y="164"/>
                    <a:pt x="130" y="163"/>
                    <a:pt x="130" y="162"/>
                  </a:cubicBezTo>
                  <a:close/>
                  <a:moveTo>
                    <a:pt x="137" y="129"/>
                  </a:moveTo>
                  <a:cubicBezTo>
                    <a:pt x="137" y="129"/>
                    <a:pt x="137" y="129"/>
                    <a:pt x="137" y="129"/>
                  </a:cubicBezTo>
                  <a:cubicBezTo>
                    <a:pt x="138" y="127"/>
                    <a:pt x="139" y="126"/>
                    <a:pt x="140" y="124"/>
                  </a:cubicBezTo>
                  <a:cubicBezTo>
                    <a:pt x="140" y="124"/>
                    <a:pt x="139" y="124"/>
                    <a:pt x="139" y="124"/>
                  </a:cubicBezTo>
                  <a:cubicBezTo>
                    <a:pt x="138" y="126"/>
                    <a:pt x="138" y="127"/>
                    <a:pt x="137" y="129"/>
                  </a:cubicBezTo>
                  <a:close/>
                  <a:moveTo>
                    <a:pt x="168" y="223"/>
                  </a:moveTo>
                  <a:cubicBezTo>
                    <a:pt x="169" y="223"/>
                    <a:pt x="169" y="222"/>
                    <a:pt x="169" y="221"/>
                  </a:cubicBezTo>
                  <a:cubicBezTo>
                    <a:pt x="169" y="220"/>
                    <a:pt x="169" y="219"/>
                    <a:pt x="170" y="217"/>
                  </a:cubicBezTo>
                  <a:cubicBezTo>
                    <a:pt x="170" y="216"/>
                    <a:pt x="170" y="216"/>
                    <a:pt x="169" y="215"/>
                  </a:cubicBezTo>
                  <a:cubicBezTo>
                    <a:pt x="169" y="218"/>
                    <a:pt x="169" y="220"/>
                    <a:pt x="168" y="223"/>
                  </a:cubicBezTo>
                  <a:close/>
                  <a:moveTo>
                    <a:pt x="98" y="152"/>
                  </a:moveTo>
                  <a:cubicBezTo>
                    <a:pt x="96" y="153"/>
                    <a:pt x="96" y="155"/>
                    <a:pt x="95" y="157"/>
                  </a:cubicBezTo>
                  <a:cubicBezTo>
                    <a:pt x="96" y="155"/>
                    <a:pt x="98" y="154"/>
                    <a:pt x="98" y="152"/>
                  </a:cubicBezTo>
                  <a:close/>
                  <a:moveTo>
                    <a:pt x="86" y="117"/>
                  </a:moveTo>
                  <a:cubicBezTo>
                    <a:pt x="86" y="117"/>
                    <a:pt x="86" y="117"/>
                    <a:pt x="87" y="117"/>
                  </a:cubicBezTo>
                  <a:cubicBezTo>
                    <a:pt x="88" y="115"/>
                    <a:pt x="88" y="113"/>
                    <a:pt x="88" y="110"/>
                  </a:cubicBezTo>
                  <a:cubicBezTo>
                    <a:pt x="88" y="109"/>
                    <a:pt x="88" y="109"/>
                    <a:pt x="87" y="108"/>
                  </a:cubicBezTo>
                  <a:cubicBezTo>
                    <a:pt x="88" y="111"/>
                    <a:pt x="87" y="114"/>
                    <a:pt x="86" y="117"/>
                  </a:cubicBezTo>
                  <a:close/>
                  <a:moveTo>
                    <a:pt x="161" y="75"/>
                  </a:moveTo>
                  <a:cubicBezTo>
                    <a:pt x="162" y="75"/>
                    <a:pt x="162" y="75"/>
                    <a:pt x="163" y="75"/>
                  </a:cubicBezTo>
                  <a:cubicBezTo>
                    <a:pt x="163" y="74"/>
                    <a:pt x="163" y="72"/>
                    <a:pt x="163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2"/>
                    <a:pt x="162" y="74"/>
                    <a:pt x="161" y="75"/>
                  </a:cubicBezTo>
                  <a:close/>
                  <a:moveTo>
                    <a:pt x="87" y="96"/>
                  </a:moveTo>
                  <a:cubicBezTo>
                    <a:pt x="87" y="98"/>
                    <a:pt x="87" y="100"/>
                    <a:pt x="87" y="100"/>
                  </a:cubicBezTo>
                  <a:cubicBezTo>
                    <a:pt x="88" y="99"/>
                    <a:pt x="88" y="98"/>
                    <a:pt x="88" y="96"/>
                  </a:cubicBezTo>
                  <a:cubicBezTo>
                    <a:pt x="88" y="96"/>
                    <a:pt x="87" y="96"/>
                    <a:pt x="87" y="96"/>
                  </a:cubicBezTo>
                  <a:close/>
                  <a:moveTo>
                    <a:pt x="104" y="210"/>
                  </a:moveTo>
                  <a:cubicBezTo>
                    <a:pt x="104" y="210"/>
                    <a:pt x="104" y="210"/>
                    <a:pt x="104" y="210"/>
                  </a:cubicBezTo>
                  <a:cubicBezTo>
                    <a:pt x="104" y="208"/>
                    <a:pt x="104" y="205"/>
                    <a:pt x="104" y="203"/>
                  </a:cubicBezTo>
                  <a:cubicBezTo>
                    <a:pt x="103" y="205"/>
                    <a:pt x="103" y="208"/>
                    <a:pt x="104" y="210"/>
                  </a:cubicBezTo>
                  <a:close/>
                  <a:moveTo>
                    <a:pt x="63" y="129"/>
                  </a:moveTo>
                  <a:cubicBezTo>
                    <a:pt x="63" y="129"/>
                    <a:pt x="62" y="129"/>
                    <a:pt x="62" y="129"/>
                  </a:cubicBezTo>
                  <a:cubicBezTo>
                    <a:pt x="62" y="130"/>
                    <a:pt x="62" y="132"/>
                    <a:pt x="62" y="133"/>
                  </a:cubicBezTo>
                  <a:cubicBezTo>
                    <a:pt x="63" y="133"/>
                    <a:pt x="63" y="134"/>
                    <a:pt x="64" y="134"/>
                  </a:cubicBezTo>
                  <a:cubicBezTo>
                    <a:pt x="63" y="132"/>
                    <a:pt x="63" y="131"/>
                    <a:pt x="63" y="129"/>
                  </a:cubicBezTo>
                  <a:close/>
                  <a:moveTo>
                    <a:pt x="39" y="22"/>
                  </a:moveTo>
                  <a:cubicBezTo>
                    <a:pt x="37" y="22"/>
                    <a:pt x="37" y="22"/>
                    <a:pt x="36" y="24"/>
                  </a:cubicBezTo>
                  <a:cubicBezTo>
                    <a:pt x="37" y="24"/>
                    <a:pt x="38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lose/>
                  <a:moveTo>
                    <a:pt x="14" y="92"/>
                  </a:moveTo>
                  <a:cubicBezTo>
                    <a:pt x="13" y="93"/>
                    <a:pt x="13" y="95"/>
                    <a:pt x="14" y="96"/>
                  </a:cubicBezTo>
                  <a:cubicBezTo>
                    <a:pt x="14" y="95"/>
                    <a:pt x="14" y="94"/>
                    <a:pt x="15" y="93"/>
                  </a:cubicBezTo>
                  <a:cubicBezTo>
                    <a:pt x="15" y="92"/>
                    <a:pt x="14" y="92"/>
                    <a:pt x="14" y="92"/>
                  </a:cubicBezTo>
                  <a:close/>
                  <a:moveTo>
                    <a:pt x="132" y="113"/>
                  </a:moveTo>
                  <a:cubicBezTo>
                    <a:pt x="133" y="113"/>
                    <a:pt x="133" y="113"/>
                    <a:pt x="133" y="113"/>
                  </a:cubicBezTo>
                  <a:cubicBezTo>
                    <a:pt x="133" y="111"/>
                    <a:pt x="134" y="110"/>
                    <a:pt x="135" y="109"/>
                  </a:cubicBezTo>
                  <a:cubicBezTo>
                    <a:pt x="134" y="109"/>
                    <a:pt x="134" y="109"/>
                    <a:pt x="133" y="109"/>
                  </a:cubicBezTo>
                  <a:cubicBezTo>
                    <a:pt x="133" y="110"/>
                    <a:pt x="133" y="111"/>
                    <a:pt x="132" y="113"/>
                  </a:cubicBezTo>
                  <a:close/>
                  <a:moveTo>
                    <a:pt x="135" y="102"/>
                  </a:moveTo>
                  <a:cubicBezTo>
                    <a:pt x="133" y="103"/>
                    <a:pt x="133" y="105"/>
                    <a:pt x="133" y="107"/>
                  </a:cubicBezTo>
                  <a:cubicBezTo>
                    <a:pt x="134" y="105"/>
                    <a:pt x="135" y="104"/>
                    <a:pt x="135" y="102"/>
                  </a:cubicBezTo>
                  <a:close/>
                  <a:moveTo>
                    <a:pt x="177" y="175"/>
                  </a:moveTo>
                  <a:cubicBezTo>
                    <a:pt x="177" y="175"/>
                    <a:pt x="177" y="175"/>
                    <a:pt x="177" y="175"/>
                  </a:cubicBezTo>
                  <a:cubicBezTo>
                    <a:pt x="176" y="176"/>
                    <a:pt x="174" y="178"/>
                    <a:pt x="173" y="179"/>
                  </a:cubicBezTo>
                  <a:cubicBezTo>
                    <a:pt x="174" y="179"/>
                    <a:pt x="174" y="179"/>
                    <a:pt x="175" y="179"/>
                  </a:cubicBezTo>
                  <a:cubicBezTo>
                    <a:pt x="175" y="178"/>
                    <a:pt x="176" y="176"/>
                    <a:pt x="177" y="175"/>
                  </a:cubicBezTo>
                  <a:close/>
                  <a:moveTo>
                    <a:pt x="168" y="105"/>
                  </a:moveTo>
                  <a:cubicBezTo>
                    <a:pt x="168" y="106"/>
                    <a:pt x="168" y="110"/>
                    <a:pt x="168" y="111"/>
                  </a:cubicBezTo>
                  <a:cubicBezTo>
                    <a:pt x="168" y="109"/>
                    <a:pt x="169" y="107"/>
                    <a:pt x="168" y="105"/>
                  </a:cubicBezTo>
                  <a:close/>
                  <a:moveTo>
                    <a:pt x="87" y="169"/>
                  </a:moveTo>
                  <a:cubicBezTo>
                    <a:pt x="86" y="169"/>
                    <a:pt x="85" y="169"/>
                    <a:pt x="84" y="169"/>
                  </a:cubicBezTo>
                  <a:cubicBezTo>
                    <a:pt x="84" y="169"/>
                    <a:pt x="84" y="169"/>
                    <a:pt x="84" y="170"/>
                  </a:cubicBezTo>
                  <a:cubicBezTo>
                    <a:pt x="85" y="170"/>
                    <a:pt x="87" y="170"/>
                    <a:pt x="88" y="170"/>
                  </a:cubicBezTo>
                  <a:cubicBezTo>
                    <a:pt x="88" y="169"/>
                    <a:pt x="88" y="169"/>
                    <a:pt x="87" y="169"/>
                  </a:cubicBezTo>
                  <a:close/>
                  <a:moveTo>
                    <a:pt x="33" y="127"/>
                  </a:moveTo>
                  <a:cubicBezTo>
                    <a:pt x="33" y="127"/>
                    <a:pt x="32" y="127"/>
                    <a:pt x="32" y="126"/>
                  </a:cubicBezTo>
                  <a:cubicBezTo>
                    <a:pt x="32" y="127"/>
                    <a:pt x="32" y="128"/>
                    <a:pt x="32" y="129"/>
                  </a:cubicBezTo>
                  <a:cubicBezTo>
                    <a:pt x="32" y="129"/>
                    <a:pt x="33" y="129"/>
                    <a:pt x="33" y="129"/>
                  </a:cubicBezTo>
                  <a:cubicBezTo>
                    <a:pt x="33" y="128"/>
                    <a:pt x="33" y="128"/>
                    <a:pt x="33" y="127"/>
                  </a:cubicBezTo>
                  <a:close/>
                  <a:moveTo>
                    <a:pt x="51" y="207"/>
                  </a:moveTo>
                  <a:cubicBezTo>
                    <a:pt x="51" y="207"/>
                    <a:pt x="51" y="206"/>
                    <a:pt x="51" y="206"/>
                  </a:cubicBezTo>
                  <a:cubicBezTo>
                    <a:pt x="50" y="206"/>
                    <a:pt x="49" y="205"/>
                    <a:pt x="48" y="205"/>
                  </a:cubicBezTo>
                  <a:cubicBezTo>
                    <a:pt x="48" y="206"/>
                    <a:pt x="48" y="206"/>
                    <a:pt x="48" y="206"/>
                  </a:cubicBezTo>
                  <a:cubicBezTo>
                    <a:pt x="49" y="207"/>
                    <a:pt x="50" y="207"/>
                    <a:pt x="51" y="207"/>
                  </a:cubicBezTo>
                  <a:close/>
                  <a:moveTo>
                    <a:pt x="165" y="75"/>
                  </a:moveTo>
                  <a:cubicBezTo>
                    <a:pt x="165" y="75"/>
                    <a:pt x="165" y="75"/>
                    <a:pt x="165" y="75"/>
                  </a:cubicBezTo>
                  <a:cubicBezTo>
                    <a:pt x="166" y="73"/>
                    <a:pt x="166" y="71"/>
                    <a:pt x="166" y="69"/>
                  </a:cubicBezTo>
                  <a:cubicBezTo>
                    <a:pt x="167" y="68"/>
                    <a:pt x="167" y="68"/>
                    <a:pt x="166" y="67"/>
                  </a:cubicBezTo>
                  <a:cubicBezTo>
                    <a:pt x="166" y="70"/>
                    <a:pt x="165" y="72"/>
                    <a:pt x="165" y="75"/>
                  </a:cubicBezTo>
                  <a:close/>
                  <a:moveTo>
                    <a:pt x="29" y="108"/>
                  </a:moveTo>
                  <a:cubicBezTo>
                    <a:pt x="29" y="108"/>
                    <a:pt x="29" y="108"/>
                    <a:pt x="29" y="108"/>
                  </a:cubicBezTo>
                  <a:cubicBezTo>
                    <a:pt x="29" y="108"/>
                    <a:pt x="29" y="107"/>
                    <a:pt x="30" y="107"/>
                  </a:cubicBezTo>
                  <a:cubicBezTo>
                    <a:pt x="31" y="106"/>
                    <a:pt x="32" y="105"/>
                    <a:pt x="33" y="105"/>
                  </a:cubicBezTo>
                  <a:cubicBezTo>
                    <a:pt x="33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3"/>
                  </a:cubicBezTo>
                  <a:cubicBezTo>
                    <a:pt x="34" y="104"/>
                    <a:pt x="33" y="104"/>
                    <a:pt x="33" y="104"/>
                  </a:cubicBezTo>
                  <a:cubicBezTo>
                    <a:pt x="32" y="104"/>
                    <a:pt x="31" y="105"/>
                    <a:pt x="30" y="105"/>
                  </a:cubicBezTo>
                  <a:cubicBezTo>
                    <a:pt x="29" y="106"/>
                    <a:pt x="29" y="107"/>
                    <a:pt x="29" y="108"/>
                  </a:cubicBezTo>
                  <a:close/>
                  <a:moveTo>
                    <a:pt x="164" y="169"/>
                  </a:moveTo>
                  <a:cubicBezTo>
                    <a:pt x="165" y="168"/>
                    <a:pt x="165" y="168"/>
                    <a:pt x="166" y="167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4" y="167"/>
                    <a:pt x="163" y="168"/>
                    <a:pt x="162" y="168"/>
                  </a:cubicBezTo>
                  <a:cubicBezTo>
                    <a:pt x="163" y="168"/>
                    <a:pt x="163" y="169"/>
                    <a:pt x="164" y="169"/>
                  </a:cubicBezTo>
                  <a:close/>
                  <a:moveTo>
                    <a:pt x="85" y="127"/>
                  </a:moveTo>
                  <a:cubicBezTo>
                    <a:pt x="85" y="128"/>
                    <a:pt x="85" y="129"/>
                    <a:pt x="86" y="131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6" y="129"/>
                    <a:pt x="86" y="128"/>
                    <a:pt x="86" y="126"/>
                  </a:cubicBezTo>
                  <a:cubicBezTo>
                    <a:pt x="86" y="126"/>
                    <a:pt x="85" y="127"/>
                    <a:pt x="85" y="127"/>
                  </a:cubicBezTo>
                  <a:close/>
                  <a:moveTo>
                    <a:pt x="64" y="229"/>
                  </a:moveTo>
                  <a:cubicBezTo>
                    <a:pt x="64" y="227"/>
                    <a:pt x="65" y="225"/>
                    <a:pt x="65" y="224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4" y="225"/>
                    <a:pt x="63" y="226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lose/>
                  <a:moveTo>
                    <a:pt x="50" y="202"/>
                  </a:move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49" y="198"/>
                  </a:cubicBezTo>
                  <a:cubicBezTo>
                    <a:pt x="49" y="199"/>
                    <a:pt x="49" y="200"/>
                    <a:pt x="49" y="202"/>
                  </a:cubicBezTo>
                  <a:cubicBezTo>
                    <a:pt x="49" y="202"/>
                    <a:pt x="50" y="202"/>
                    <a:pt x="50" y="202"/>
                  </a:cubicBezTo>
                  <a:close/>
                  <a:moveTo>
                    <a:pt x="90" y="196"/>
                  </a:moveTo>
                  <a:cubicBezTo>
                    <a:pt x="90" y="196"/>
                    <a:pt x="90" y="196"/>
                    <a:pt x="90" y="196"/>
                  </a:cubicBezTo>
                  <a:cubicBezTo>
                    <a:pt x="89" y="196"/>
                    <a:pt x="87" y="197"/>
                    <a:pt x="86" y="197"/>
                  </a:cubicBezTo>
                  <a:cubicBezTo>
                    <a:pt x="85" y="197"/>
                    <a:pt x="85" y="198"/>
                    <a:pt x="85" y="198"/>
                  </a:cubicBezTo>
                  <a:cubicBezTo>
                    <a:pt x="85" y="198"/>
                    <a:pt x="86" y="198"/>
                    <a:pt x="86" y="198"/>
                  </a:cubicBezTo>
                  <a:cubicBezTo>
                    <a:pt x="86" y="198"/>
                    <a:pt x="86" y="198"/>
                    <a:pt x="86" y="198"/>
                  </a:cubicBezTo>
                  <a:cubicBezTo>
                    <a:pt x="88" y="198"/>
                    <a:pt x="88" y="196"/>
                    <a:pt x="90" y="196"/>
                  </a:cubicBezTo>
                  <a:cubicBezTo>
                    <a:pt x="90" y="196"/>
                    <a:pt x="90" y="196"/>
                    <a:pt x="90" y="196"/>
                  </a:cubicBezTo>
                  <a:close/>
                  <a:moveTo>
                    <a:pt x="130" y="202"/>
                  </a:moveTo>
                  <a:cubicBezTo>
                    <a:pt x="130" y="203"/>
                    <a:pt x="130" y="203"/>
                    <a:pt x="130" y="203"/>
                  </a:cubicBezTo>
                  <a:cubicBezTo>
                    <a:pt x="131" y="203"/>
                    <a:pt x="133" y="203"/>
                    <a:pt x="134" y="203"/>
                  </a:cubicBezTo>
                  <a:cubicBezTo>
                    <a:pt x="135" y="203"/>
                    <a:pt x="135" y="203"/>
                    <a:pt x="135" y="202"/>
                  </a:cubicBezTo>
                  <a:cubicBezTo>
                    <a:pt x="134" y="202"/>
                    <a:pt x="132" y="202"/>
                    <a:pt x="131" y="202"/>
                  </a:cubicBezTo>
                  <a:cubicBezTo>
                    <a:pt x="130" y="202"/>
                    <a:pt x="130" y="202"/>
                    <a:pt x="130" y="202"/>
                  </a:cubicBezTo>
                  <a:close/>
                  <a:moveTo>
                    <a:pt x="28" y="190"/>
                  </a:moveTo>
                  <a:cubicBezTo>
                    <a:pt x="28" y="188"/>
                    <a:pt x="28" y="187"/>
                    <a:pt x="28" y="185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27" y="187"/>
                    <a:pt x="27" y="189"/>
                    <a:pt x="28" y="190"/>
                  </a:cubicBezTo>
                  <a:close/>
                  <a:moveTo>
                    <a:pt x="22" y="59"/>
                  </a:moveTo>
                  <a:cubicBezTo>
                    <a:pt x="20" y="61"/>
                    <a:pt x="20" y="62"/>
                    <a:pt x="21" y="63"/>
                  </a:cubicBezTo>
                  <a:cubicBezTo>
                    <a:pt x="22" y="62"/>
                    <a:pt x="22" y="61"/>
                    <a:pt x="22" y="59"/>
                  </a:cubicBezTo>
                  <a:close/>
                  <a:moveTo>
                    <a:pt x="57" y="200"/>
                  </a:moveTo>
                  <a:cubicBezTo>
                    <a:pt x="58" y="199"/>
                    <a:pt x="58" y="197"/>
                    <a:pt x="59" y="196"/>
                  </a:cubicBezTo>
                  <a:cubicBezTo>
                    <a:pt x="59" y="196"/>
                    <a:pt x="58" y="196"/>
                    <a:pt x="58" y="196"/>
                  </a:cubicBezTo>
                  <a:cubicBezTo>
                    <a:pt x="58" y="197"/>
                    <a:pt x="57" y="199"/>
                    <a:pt x="56" y="200"/>
                  </a:cubicBezTo>
                  <a:cubicBezTo>
                    <a:pt x="56" y="200"/>
                    <a:pt x="57" y="200"/>
                    <a:pt x="57" y="200"/>
                  </a:cubicBezTo>
                  <a:close/>
                  <a:moveTo>
                    <a:pt x="68" y="128"/>
                  </a:moveTo>
                  <a:cubicBezTo>
                    <a:pt x="68" y="129"/>
                    <a:pt x="68" y="131"/>
                    <a:pt x="69" y="132"/>
                  </a:cubicBezTo>
                  <a:cubicBezTo>
                    <a:pt x="69" y="131"/>
                    <a:pt x="69" y="130"/>
                    <a:pt x="69" y="128"/>
                  </a:cubicBezTo>
                  <a:cubicBezTo>
                    <a:pt x="69" y="128"/>
                    <a:pt x="69" y="128"/>
                    <a:pt x="68" y="128"/>
                  </a:cubicBezTo>
                  <a:close/>
                  <a:moveTo>
                    <a:pt x="28" y="125"/>
                  </a:moveTo>
                  <a:cubicBezTo>
                    <a:pt x="28" y="126"/>
                    <a:pt x="28" y="126"/>
                    <a:pt x="28" y="126"/>
                  </a:cubicBezTo>
                  <a:cubicBezTo>
                    <a:pt x="27" y="127"/>
                    <a:pt x="27" y="129"/>
                    <a:pt x="28" y="130"/>
                  </a:cubicBezTo>
                  <a:cubicBezTo>
                    <a:pt x="28" y="129"/>
                    <a:pt x="28" y="127"/>
                    <a:pt x="28" y="125"/>
                  </a:cubicBezTo>
                  <a:close/>
                  <a:moveTo>
                    <a:pt x="25" y="234"/>
                  </a:moveTo>
                  <a:cubicBezTo>
                    <a:pt x="25" y="236"/>
                    <a:pt x="25" y="238"/>
                    <a:pt x="25" y="240"/>
                  </a:cubicBezTo>
                  <a:cubicBezTo>
                    <a:pt x="26" y="240"/>
                    <a:pt x="26" y="239"/>
                    <a:pt x="26" y="239"/>
                  </a:cubicBezTo>
                  <a:cubicBezTo>
                    <a:pt x="26" y="238"/>
                    <a:pt x="26" y="237"/>
                    <a:pt x="26" y="236"/>
                  </a:cubicBezTo>
                  <a:cubicBezTo>
                    <a:pt x="26" y="235"/>
                    <a:pt x="26" y="235"/>
                    <a:pt x="25" y="234"/>
                  </a:cubicBezTo>
                  <a:close/>
                  <a:moveTo>
                    <a:pt x="135" y="248"/>
                  </a:moveTo>
                  <a:cubicBezTo>
                    <a:pt x="134" y="248"/>
                    <a:pt x="134" y="249"/>
                    <a:pt x="134" y="249"/>
                  </a:cubicBezTo>
                  <a:cubicBezTo>
                    <a:pt x="135" y="249"/>
                    <a:pt x="136" y="250"/>
                    <a:pt x="136" y="250"/>
                  </a:cubicBezTo>
                  <a:cubicBezTo>
                    <a:pt x="136" y="249"/>
                    <a:pt x="136" y="248"/>
                    <a:pt x="136" y="248"/>
                  </a:cubicBezTo>
                  <a:cubicBezTo>
                    <a:pt x="136" y="248"/>
                    <a:pt x="135" y="248"/>
                    <a:pt x="135" y="248"/>
                  </a:cubicBezTo>
                  <a:close/>
                  <a:moveTo>
                    <a:pt x="112" y="193"/>
                  </a:moveTo>
                  <a:cubicBezTo>
                    <a:pt x="113" y="193"/>
                    <a:pt x="114" y="193"/>
                    <a:pt x="115" y="193"/>
                  </a:cubicBezTo>
                  <a:cubicBezTo>
                    <a:pt x="114" y="192"/>
                    <a:pt x="113" y="191"/>
                    <a:pt x="111" y="191"/>
                  </a:cubicBezTo>
                  <a:cubicBezTo>
                    <a:pt x="111" y="191"/>
                    <a:pt x="112" y="192"/>
                    <a:pt x="112" y="193"/>
                  </a:cubicBezTo>
                  <a:close/>
                  <a:moveTo>
                    <a:pt x="162" y="118"/>
                  </a:moveTo>
                  <a:cubicBezTo>
                    <a:pt x="160" y="118"/>
                    <a:pt x="159" y="119"/>
                    <a:pt x="157" y="119"/>
                  </a:cubicBezTo>
                  <a:cubicBezTo>
                    <a:pt x="159" y="119"/>
                    <a:pt x="160" y="119"/>
                    <a:pt x="162" y="119"/>
                  </a:cubicBezTo>
                  <a:cubicBezTo>
                    <a:pt x="162" y="119"/>
                    <a:pt x="162" y="118"/>
                    <a:pt x="162" y="118"/>
                  </a:cubicBezTo>
                  <a:close/>
                  <a:moveTo>
                    <a:pt x="94" y="132"/>
                  </a:moveTo>
                  <a:cubicBezTo>
                    <a:pt x="94" y="132"/>
                    <a:pt x="94" y="132"/>
                    <a:pt x="94" y="132"/>
                  </a:cubicBezTo>
                  <a:cubicBezTo>
                    <a:pt x="94" y="133"/>
                    <a:pt x="93" y="134"/>
                    <a:pt x="92" y="135"/>
                  </a:cubicBezTo>
                  <a:cubicBezTo>
                    <a:pt x="93" y="135"/>
                    <a:pt x="93" y="136"/>
                    <a:pt x="93" y="136"/>
                  </a:cubicBezTo>
                  <a:cubicBezTo>
                    <a:pt x="94" y="135"/>
                    <a:pt x="94" y="134"/>
                    <a:pt x="94" y="132"/>
                  </a:cubicBezTo>
                  <a:close/>
                  <a:moveTo>
                    <a:pt x="19" y="169"/>
                  </a:moveTo>
                  <a:cubicBezTo>
                    <a:pt x="20" y="167"/>
                    <a:pt x="19" y="165"/>
                    <a:pt x="19" y="163"/>
                  </a:cubicBezTo>
                  <a:cubicBezTo>
                    <a:pt x="19" y="165"/>
                    <a:pt x="19" y="167"/>
                    <a:pt x="19" y="169"/>
                  </a:cubicBezTo>
                  <a:close/>
                  <a:moveTo>
                    <a:pt x="98" y="203"/>
                  </a:moveTo>
                  <a:cubicBezTo>
                    <a:pt x="98" y="203"/>
                    <a:pt x="98" y="203"/>
                    <a:pt x="98" y="203"/>
                  </a:cubicBezTo>
                  <a:cubicBezTo>
                    <a:pt x="99" y="204"/>
                    <a:pt x="99" y="206"/>
                    <a:pt x="100" y="207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100" y="206"/>
                    <a:pt x="100" y="205"/>
                    <a:pt x="100" y="204"/>
                  </a:cubicBezTo>
                  <a:cubicBezTo>
                    <a:pt x="99" y="204"/>
                    <a:pt x="99" y="203"/>
                    <a:pt x="98" y="203"/>
                  </a:cubicBezTo>
                  <a:close/>
                  <a:moveTo>
                    <a:pt x="63" y="247"/>
                  </a:moveTo>
                  <a:cubicBezTo>
                    <a:pt x="64" y="247"/>
                    <a:pt x="65" y="247"/>
                    <a:pt x="67" y="247"/>
                  </a:cubicBezTo>
                  <a:cubicBezTo>
                    <a:pt x="67" y="247"/>
                    <a:pt x="67" y="247"/>
                    <a:pt x="67" y="247"/>
                  </a:cubicBezTo>
                  <a:cubicBezTo>
                    <a:pt x="65" y="247"/>
                    <a:pt x="64" y="246"/>
                    <a:pt x="63" y="246"/>
                  </a:cubicBezTo>
                  <a:cubicBezTo>
                    <a:pt x="63" y="246"/>
                    <a:pt x="63" y="246"/>
                    <a:pt x="63" y="247"/>
                  </a:cubicBezTo>
                  <a:close/>
                  <a:moveTo>
                    <a:pt x="40" y="240"/>
                  </a:moveTo>
                  <a:cubicBezTo>
                    <a:pt x="40" y="240"/>
                    <a:pt x="40" y="240"/>
                    <a:pt x="39" y="240"/>
                  </a:cubicBezTo>
                  <a:cubicBezTo>
                    <a:pt x="39" y="241"/>
                    <a:pt x="39" y="243"/>
                    <a:pt x="39" y="244"/>
                  </a:cubicBezTo>
                  <a:cubicBezTo>
                    <a:pt x="40" y="244"/>
                    <a:pt x="40" y="243"/>
                    <a:pt x="41" y="243"/>
                  </a:cubicBezTo>
                  <a:cubicBezTo>
                    <a:pt x="40" y="242"/>
                    <a:pt x="40" y="241"/>
                    <a:pt x="40" y="240"/>
                  </a:cubicBezTo>
                  <a:close/>
                  <a:moveTo>
                    <a:pt x="25" y="100"/>
                  </a:moveTo>
                  <a:cubicBezTo>
                    <a:pt x="25" y="100"/>
                    <a:pt x="25" y="100"/>
                    <a:pt x="25" y="100"/>
                  </a:cubicBezTo>
                  <a:cubicBezTo>
                    <a:pt x="26" y="99"/>
                    <a:pt x="27" y="97"/>
                    <a:pt x="28" y="96"/>
                  </a:cubicBezTo>
                  <a:cubicBezTo>
                    <a:pt x="27" y="96"/>
                    <a:pt x="27" y="96"/>
                    <a:pt x="26" y="97"/>
                  </a:cubicBezTo>
                  <a:cubicBezTo>
                    <a:pt x="26" y="98"/>
                    <a:pt x="25" y="99"/>
                    <a:pt x="25" y="100"/>
                  </a:cubicBezTo>
                  <a:close/>
                  <a:moveTo>
                    <a:pt x="80" y="97"/>
                  </a:moveTo>
                  <a:cubicBezTo>
                    <a:pt x="80" y="97"/>
                    <a:pt x="80" y="97"/>
                    <a:pt x="79" y="97"/>
                  </a:cubicBezTo>
                  <a:cubicBezTo>
                    <a:pt x="79" y="98"/>
                    <a:pt x="79" y="98"/>
                    <a:pt x="79" y="99"/>
                  </a:cubicBezTo>
                  <a:cubicBezTo>
                    <a:pt x="80" y="99"/>
                    <a:pt x="80" y="99"/>
                    <a:pt x="81" y="99"/>
                  </a:cubicBezTo>
                  <a:cubicBezTo>
                    <a:pt x="81" y="98"/>
                    <a:pt x="81" y="98"/>
                    <a:pt x="80" y="97"/>
                  </a:cubicBezTo>
                  <a:close/>
                  <a:moveTo>
                    <a:pt x="143" y="80"/>
                  </a:moveTo>
                  <a:cubicBezTo>
                    <a:pt x="143" y="80"/>
                    <a:pt x="143" y="79"/>
                    <a:pt x="143" y="79"/>
                  </a:cubicBezTo>
                  <a:cubicBezTo>
                    <a:pt x="141" y="80"/>
                    <a:pt x="139" y="81"/>
                    <a:pt x="137" y="81"/>
                  </a:cubicBezTo>
                  <a:cubicBezTo>
                    <a:pt x="139" y="82"/>
                    <a:pt x="141" y="80"/>
                    <a:pt x="143" y="80"/>
                  </a:cubicBezTo>
                  <a:close/>
                  <a:moveTo>
                    <a:pt x="29" y="99"/>
                  </a:moveTo>
                  <a:cubicBezTo>
                    <a:pt x="29" y="100"/>
                    <a:pt x="28" y="101"/>
                    <a:pt x="28" y="102"/>
                  </a:cubicBezTo>
                  <a:cubicBezTo>
                    <a:pt x="29" y="101"/>
                    <a:pt x="30" y="101"/>
                    <a:pt x="30" y="100"/>
                  </a:cubicBezTo>
                  <a:cubicBezTo>
                    <a:pt x="30" y="100"/>
                    <a:pt x="30" y="99"/>
                    <a:pt x="29" y="99"/>
                  </a:cubicBezTo>
                  <a:close/>
                  <a:moveTo>
                    <a:pt x="129" y="100"/>
                  </a:moveTo>
                  <a:cubicBezTo>
                    <a:pt x="129" y="100"/>
                    <a:pt x="129" y="100"/>
                    <a:pt x="129" y="99"/>
                  </a:cubicBezTo>
                  <a:cubicBezTo>
                    <a:pt x="129" y="99"/>
                    <a:pt x="129" y="98"/>
                    <a:pt x="129" y="97"/>
                  </a:cubicBezTo>
                  <a:cubicBezTo>
                    <a:pt x="128" y="97"/>
                    <a:pt x="128" y="97"/>
                    <a:pt x="127" y="97"/>
                  </a:cubicBezTo>
                  <a:cubicBezTo>
                    <a:pt x="128" y="98"/>
                    <a:pt x="128" y="99"/>
                    <a:pt x="129" y="100"/>
                  </a:cubicBezTo>
                  <a:close/>
                  <a:moveTo>
                    <a:pt x="45" y="13"/>
                  </a:moveTo>
                  <a:cubicBezTo>
                    <a:pt x="46" y="13"/>
                    <a:pt x="47" y="13"/>
                    <a:pt x="48" y="12"/>
                  </a:cubicBezTo>
                  <a:cubicBezTo>
                    <a:pt x="45" y="12"/>
                    <a:pt x="45" y="12"/>
                    <a:pt x="45" y="13"/>
                  </a:cubicBezTo>
                  <a:close/>
                  <a:moveTo>
                    <a:pt x="22" y="55"/>
                  </a:moveTo>
                  <a:cubicBezTo>
                    <a:pt x="23" y="54"/>
                    <a:pt x="23" y="53"/>
                    <a:pt x="23" y="51"/>
                  </a:cubicBezTo>
                  <a:cubicBezTo>
                    <a:pt x="22" y="52"/>
                    <a:pt x="22" y="53"/>
                    <a:pt x="22" y="55"/>
                  </a:cubicBezTo>
                  <a:close/>
                  <a:moveTo>
                    <a:pt x="161" y="157"/>
                  </a:moveTo>
                  <a:cubicBezTo>
                    <a:pt x="159" y="157"/>
                    <a:pt x="157" y="158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8" y="159"/>
                    <a:pt x="159" y="158"/>
                    <a:pt x="161" y="158"/>
                  </a:cubicBezTo>
                  <a:cubicBezTo>
                    <a:pt x="161" y="158"/>
                    <a:pt x="161" y="157"/>
                    <a:pt x="161" y="157"/>
                  </a:cubicBezTo>
                  <a:close/>
                  <a:moveTo>
                    <a:pt x="39" y="103"/>
                  </a:moveTo>
                  <a:cubicBezTo>
                    <a:pt x="39" y="103"/>
                    <a:pt x="38" y="103"/>
                    <a:pt x="38" y="102"/>
                  </a:cubicBezTo>
                  <a:cubicBezTo>
                    <a:pt x="37" y="102"/>
                    <a:pt x="36" y="102"/>
                    <a:pt x="35" y="103"/>
                  </a:cubicBezTo>
                  <a:cubicBezTo>
                    <a:pt x="35" y="103"/>
                    <a:pt x="35" y="103"/>
                    <a:pt x="36" y="104"/>
                  </a:cubicBezTo>
                  <a:cubicBezTo>
                    <a:pt x="37" y="103"/>
                    <a:pt x="38" y="103"/>
                    <a:pt x="39" y="103"/>
                  </a:cubicBezTo>
                  <a:close/>
                  <a:moveTo>
                    <a:pt x="154" y="239"/>
                  </a:moveTo>
                  <a:cubicBezTo>
                    <a:pt x="155" y="239"/>
                    <a:pt x="156" y="238"/>
                    <a:pt x="156" y="238"/>
                  </a:cubicBezTo>
                  <a:cubicBezTo>
                    <a:pt x="156" y="237"/>
                    <a:pt x="156" y="237"/>
                    <a:pt x="156" y="236"/>
                  </a:cubicBezTo>
                  <a:cubicBezTo>
                    <a:pt x="155" y="237"/>
                    <a:pt x="154" y="237"/>
                    <a:pt x="154" y="239"/>
                  </a:cubicBezTo>
                  <a:close/>
                  <a:moveTo>
                    <a:pt x="107" y="118"/>
                  </a:moveTo>
                  <a:cubicBezTo>
                    <a:pt x="105" y="116"/>
                    <a:pt x="104" y="114"/>
                    <a:pt x="104" y="112"/>
                  </a:cubicBezTo>
                  <a:cubicBezTo>
                    <a:pt x="103" y="114"/>
                    <a:pt x="105" y="117"/>
                    <a:pt x="107" y="118"/>
                  </a:cubicBezTo>
                  <a:close/>
                  <a:moveTo>
                    <a:pt x="109" y="203"/>
                  </a:moveTo>
                  <a:cubicBezTo>
                    <a:pt x="111" y="202"/>
                    <a:pt x="112" y="202"/>
                    <a:pt x="113" y="202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2" y="202"/>
                    <a:pt x="111" y="201"/>
                    <a:pt x="109" y="201"/>
                  </a:cubicBezTo>
                  <a:cubicBezTo>
                    <a:pt x="109" y="202"/>
                    <a:pt x="109" y="202"/>
                    <a:pt x="109" y="203"/>
                  </a:cubicBezTo>
                  <a:close/>
                  <a:moveTo>
                    <a:pt x="100" y="202"/>
                  </a:moveTo>
                  <a:cubicBezTo>
                    <a:pt x="100" y="200"/>
                    <a:pt x="100" y="200"/>
                    <a:pt x="99" y="199"/>
                  </a:cubicBezTo>
                  <a:cubicBezTo>
                    <a:pt x="98" y="199"/>
                    <a:pt x="98" y="200"/>
                    <a:pt x="97" y="200"/>
                  </a:cubicBezTo>
                  <a:cubicBezTo>
                    <a:pt x="98" y="201"/>
                    <a:pt x="99" y="201"/>
                    <a:pt x="100" y="202"/>
                  </a:cubicBezTo>
                  <a:close/>
                  <a:moveTo>
                    <a:pt x="103" y="165"/>
                  </a:moveTo>
                  <a:cubicBezTo>
                    <a:pt x="103" y="165"/>
                    <a:pt x="103" y="165"/>
                    <a:pt x="103" y="165"/>
                  </a:cubicBezTo>
                  <a:cubicBezTo>
                    <a:pt x="102" y="166"/>
                    <a:pt x="102" y="167"/>
                    <a:pt x="101" y="168"/>
                  </a:cubicBezTo>
                  <a:cubicBezTo>
                    <a:pt x="101" y="168"/>
                    <a:pt x="101" y="168"/>
                    <a:pt x="101" y="169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2" y="167"/>
                    <a:pt x="103" y="166"/>
                    <a:pt x="103" y="165"/>
                  </a:cubicBezTo>
                  <a:close/>
                  <a:moveTo>
                    <a:pt x="178" y="125"/>
                  </a:moveTo>
                  <a:cubicBezTo>
                    <a:pt x="178" y="125"/>
                    <a:pt x="178" y="125"/>
                    <a:pt x="178" y="125"/>
                  </a:cubicBezTo>
                  <a:cubicBezTo>
                    <a:pt x="177" y="126"/>
                    <a:pt x="177" y="127"/>
                    <a:pt x="176" y="128"/>
                  </a:cubicBezTo>
                  <a:cubicBezTo>
                    <a:pt x="177" y="128"/>
                    <a:pt x="177" y="128"/>
                    <a:pt x="178" y="128"/>
                  </a:cubicBezTo>
                  <a:cubicBezTo>
                    <a:pt x="178" y="128"/>
                    <a:pt x="178" y="128"/>
                    <a:pt x="178" y="127"/>
                  </a:cubicBezTo>
                  <a:cubicBezTo>
                    <a:pt x="178" y="127"/>
                    <a:pt x="178" y="126"/>
                    <a:pt x="178" y="125"/>
                  </a:cubicBezTo>
                  <a:close/>
                  <a:moveTo>
                    <a:pt x="29" y="50"/>
                  </a:moveTo>
                  <a:cubicBezTo>
                    <a:pt x="29" y="50"/>
                    <a:pt x="29" y="50"/>
                    <a:pt x="29" y="50"/>
                  </a:cubicBezTo>
                  <a:cubicBezTo>
                    <a:pt x="29" y="48"/>
                    <a:pt x="29" y="46"/>
                    <a:pt x="29" y="43"/>
                  </a:cubicBezTo>
                  <a:cubicBezTo>
                    <a:pt x="29" y="46"/>
                    <a:pt x="29" y="48"/>
                    <a:pt x="29" y="50"/>
                  </a:cubicBezTo>
                  <a:close/>
                  <a:moveTo>
                    <a:pt x="88" y="254"/>
                  </a:moveTo>
                  <a:cubicBezTo>
                    <a:pt x="86" y="254"/>
                    <a:pt x="84" y="254"/>
                    <a:pt x="82" y="254"/>
                  </a:cubicBezTo>
                  <a:cubicBezTo>
                    <a:pt x="83" y="255"/>
                    <a:pt x="85" y="255"/>
                    <a:pt x="87" y="255"/>
                  </a:cubicBezTo>
                  <a:cubicBezTo>
                    <a:pt x="87" y="255"/>
                    <a:pt x="88" y="255"/>
                    <a:pt x="88" y="254"/>
                  </a:cubicBezTo>
                  <a:close/>
                  <a:moveTo>
                    <a:pt x="35" y="249"/>
                  </a:moveTo>
                  <a:cubicBezTo>
                    <a:pt x="35" y="249"/>
                    <a:pt x="35" y="249"/>
                    <a:pt x="35" y="249"/>
                  </a:cubicBezTo>
                  <a:cubicBezTo>
                    <a:pt x="37" y="250"/>
                    <a:pt x="38" y="250"/>
                    <a:pt x="39" y="251"/>
                  </a:cubicBezTo>
                  <a:cubicBezTo>
                    <a:pt x="39" y="250"/>
                    <a:pt x="39" y="250"/>
                    <a:pt x="39" y="249"/>
                  </a:cubicBezTo>
                  <a:cubicBezTo>
                    <a:pt x="38" y="249"/>
                    <a:pt x="38" y="250"/>
                    <a:pt x="37" y="249"/>
                  </a:cubicBezTo>
                  <a:cubicBezTo>
                    <a:pt x="37" y="249"/>
                    <a:pt x="36" y="249"/>
                    <a:pt x="35" y="249"/>
                  </a:cubicBezTo>
                  <a:close/>
                  <a:moveTo>
                    <a:pt x="105" y="130"/>
                  </a:moveTo>
                  <a:cubicBezTo>
                    <a:pt x="105" y="130"/>
                    <a:pt x="105" y="130"/>
                    <a:pt x="105" y="130"/>
                  </a:cubicBezTo>
                  <a:cubicBezTo>
                    <a:pt x="104" y="131"/>
                    <a:pt x="103" y="132"/>
                    <a:pt x="103" y="133"/>
                  </a:cubicBezTo>
                  <a:cubicBezTo>
                    <a:pt x="103" y="134"/>
                    <a:pt x="103" y="134"/>
                    <a:pt x="104" y="134"/>
                  </a:cubicBezTo>
                  <a:cubicBezTo>
                    <a:pt x="104" y="133"/>
                    <a:pt x="104" y="132"/>
                    <a:pt x="105" y="130"/>
                  </a:cubicBezTo>
                  <a:close/>
                  <a:moveTo>
                    <a:pt x="107" y="240"/>
                  </a:moveTo>
                  <a:cubicBezTo>
                    <a:pt x="108" y="240"/>
                    <a:pt x="108" y="240"/>
                    <a:pt x="108" y="240"/>
                  </a:cubicBezTo>
                  <a:cubicBezTo>
                    <a:pt x="109" y="238"/>
                    <a:pt x="109" y="238"/>
                    <a:pt x="108" y="237"/>
                  </a:cubicBezTo>
                  <a:cubicBezTo>
                    <a:pt x="108" y="238"/>
                    <a:pt x="108" y="238"/>
                    <a:pt x="107" y="240"/>
                  </a:cubicBezTo>
                  <a:close/>
                  <a:moveTo>
                    <a:pt x="14" y="67"/>
                  </a:moveTo>
                  <a:cubicBezTo>
                    <a:pt x="15" y="66"/>
                    <a:pt x="16" y="63"/>
                    <a:pt x="16" y="63"/>
                  </a:cubicBezTo>
                  <a:cubicBezTo>
                    <a:pt x="16" y="63"/>
                    <a:pt x="16" y="64"/>
                    <a:pt x="15" y="64"/>
                  </a:cubicBezTo>
                  <a:cubicBezTo>
                    <a:pt x="14" y="65"/>
                    <a:pt x="14" y="66"/>
                    <a:pt x="14" y="67"/>
                  </a:cubicBezTo>
                  <a:close/>
                  <a:moveTo>
                    <a:pt x="84" y="132"/>
                  </a:moveTo>
                  <a:cubicBezTo>
                    <a:pt x="84" y="131"/>
                    <a:pt x="83" y="130"/>
                    <a:pt x="83" y="129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30"/>
                    <a:pt x="82" y="131"/>
                    <a:pt x="82" y="132"/>
                  </a:cubicBezTo>
                  <a:cubicBezTo>
                    <a:pt x="83" y="132"/>
                    <a:pt x="83" y="132"/>
                    <a:pt x="84" y="132"/>
                  </a:cubicBezTo>
                  <a:close/>
                  <a:moveTo>
                    <a:pt x="143" y="127"/>
                  </a:moveTo>
                  <a:cubicBezTo>
                    <a:pt x="143" y="128"/>
                    <a:pt x="142" y="129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29"/>
                    <a:pt x="144" y="128"/>
                    <a:pt x="144" y="128"/>
                  </a:cubicBezTo>
                  <a:cubicBezTo>
                    <a:pt x="144" y="127"/>
                    <a:pt x="144" y="127"/>
                    <a:pt x="143" y="127"/>
                  </a:cubicBezTo>
                  <a:close/>
                  <a:moveTo>
                    <a:pt x="26" y="89"/>
                  </a:moveTo>
                  <a:cubicBezTo>
                    <a:pt x="25" y="89"/>
                    <a:pt x="24" y="89"/>
                    <a:pt x="24" y="90"/>
                  </a:cubicBezTo>
                  <a:cubicBezTo>
                    <a:pt x="24" y="90"/>
                    <a:pt x="24" y="91"/>
                    <a:pt x="24" y="92"/>
                  </a:cubicBezTo>
                  <a:cubicBezTo>
                    <a:pt x="25" y="91"/>
                    <a:pt x="25" y="91"/>
                    <a:pt x="26" y="89"/>
                  </a:cubicBezTo>
                  <a:close/>
                  <a:moveTo>
                    <a:pt x="17" y="48"/>
                  </a:move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5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2"/>
                    <a:pt x="13" y="53"/>
                  </a:cubicBezTo>
                  <a:cubicBezTo>
                    <a:pt x="14" y="52"/>
                    <a:pt x="14" y="52"/>
                    <a:pt x="14" y="51"/>
                  </a:cubicBezTo>
                  <a:cubicBezTo>
                    <a:pt x="14" y="50"/>
                    <a:pt x="15" y="50"/>
                    <a:pt x="16" y="49"/>
                  </a:cubicBezTo>
                  <a:cubicBezTo>
                    <a:pt x="16" y="49"/>
                    <a:pt x="17" y="48"/>
                    <a:pt x="17" y="48"/>
                  </a:cubicBezTo>
                  <a:close/>
                  <a:moveTo>
                    <a:pt x="141" y="242"/>
                  </a:moveTo>
                  <a:cubicBezTo>
                    <a:pt x="142" y="242"/>
                    <a:pt x="143" y="242"/>
                    <a:pt x="143" y="242"/>
                  </a:cubicBezTo>
                  <a:cubicBezTo>
                    <a:pt x="143" y="241"/>
                    <a:pt x="143" y="241"/>
                    <a:pt x="143" y="240"/>
                  </a:cubicBezTo>
                  <a:cubicBezTo>
                    <a:pt x="143" y="240"/>
                    <a:pt x="142" y="240"/>
                    <a:pt x="142" y="241"/>
                  </a:cubicBezTo>
                  <a:cubicBezTo>
                    <a:pt x="142" y="241"/>
                    <a:pt x="142" y="241"/>
                    <a:pt x="141" y="242"/>
                  </a:cubicBezTo>
                  <a:close/>
                  <a:moveTo>
                    <a:pt x="13" y="72"/>
                  </a:moveTo>
                  <a:cubicBezTo>
                    <a:pt x="13" y="73"/>
                    <a:pt x="13" y="74"/>
                    <a:pt x="13" y="75"/>
                  </a:cubicBezTo>
                  <a:cubicBezTo>
                    <a:pt x="14" y="74"/>
                    <a:pt x="14" y="73"/>
                    <a:pt x="15" y="72"/>
                  </a:cubicBezTo>
                  <a:cubicBezTo>
                    <a:pt x="14" y="72"/>
                    <a:pt x="14" y="72"/>
                    <a:pt x="13" y="72"/>
                  </a:cubicBezTo>
                  <a:close/>
                  <a:moveTo>
                    <a:pt x="126" y="82"/>
                  </a:moveTo>
                  <a:cubicBezTo>
                    <a:pt x="124" y="82"/>
                    <a:pt x="121" y="82"/>
                    <a:pt x="119" y="82"/>
                  </a:cubicBezTo>
                  <a:cubicBezTo>
                    <a:pt x="121" y="83"/>
                    <a:pt x="124" y="83"/>
                    <a:pt x="126" y="82"/>
                  </a:cubicBezTo>
                  <a:close/>
                  <a:moveTo>
                    <a:pt x="165" y="152"/>
                  </a:moveTo>
                  <a:cubicBezTo>
                    <a:pt x="166" y="152"/>
                    <a:pt x="166" y="152"/>
                    <a:pt x="166" y="152"/>
                  </a:cubicBezTo>
                  <a:cubicBezTo>
                    <a:pt x="167" y="150"/>
                    <a:pt x="168" y="149"/>
                    <a:pt x="168" y="148"/>
                  </a:cubicBezTo>
                  <a:cubicBezTo>
                    <a:pt x="168" y="148"/>
                    <a:pt x="168" y="148"/>
                    <a:pt x="169" y="147"/>
                  </a:cubicBezTo>
                  <a:cubicBezTo>
                    <a:pt x="168" y="147"/>
                    <a:pt x="168" y="147"/>
                    <a:pt x="168" y="147"/>
                  </a:cubicBezTo>
                  <a:cubicBezTo>
                    <a:pt x="167" y="149"/>
                    <a:pt x="166" y="151"/>
                    <a:pt x="165" y="152"/>
                  </a:cubicBezTo>
                  <a:close/>
                  <a:moveTo>
                    <a:pt x="29" y="226"/>
                  </a:moveTo>
                  <a:cubicBezTo>
                    <a:pt x="29" y="226"/>
                    <a:pt x="29" y="226"/>
                    <a:pt x="29" y="226"/>
                  </a:cubicBezTo>
                  <a:cubicBezTo>
                    <a:pt x="29" y="225"/>
                    <a:pt x="30" y="224"/>
                    <a:pt x="30" y="223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29" y="223"/>
                    <a:pt x="29" y="224"/>
                    <a:pt x="28" y="225"/>
                  </a:cubicBezTo>
                  <a:cubicBezTo>
                    <a:pt x="28" y="226"/>
                    <a:pt x="29" y="226"/>
                    <a:pt x="29" y="226"/>
                  </a:cubicBezTo>
                  <a:close/>
                  <a:moveTo>
                    <a:pt x="28" y="86"/>
                  </a:moveTo>
                  <a:cubicBezTo>
                    <a:pt x="26" y="85"/>
                    <a:pt x="25" y="85"/>
                    <a:pt x="25" y="87"/>
                  </a:cubicBezTo>
                  <a:cubicBezTo>
                    <a:pt x="26" y="87"/>
                    <a:pt x="27" y="86"/>
                    <a:pt x="28" y="86"/>
                  </a:cubicBezTo>
                  <a:close/>
                  <a:moveTo>
                    <a:pt x="58" y="97"/>
                  </a:moveTo>
                  <a:cubicBezTo>
                    <a:pt x="58" y="98"/>
                    <a:pt x="58" y="99"/>
                    <a:pt x="58" y="100"/>
                  </a:cubicBezTo>
                  <a:cubicBezTo>
                    <a:pt x="58" y="100"/>
                    <a:pt x="59" y="100"/>
                    <a:pt x="59" y="100"/>
                  </a:cubicBezTo>
                  <a:cubicBezTo>
                    <a:pt x="59" y="99"/>
                    <a:pt x="59" y="98"/>
                    <a:pt x="58" y="97"/>
                  </a:cubicBezTo>
                  <a:close/>
                  <a:moveTo>
                    <a:pt x="90" y="139"/>
                  </a:moveTo>
                  <a:cubicBezTo>
                    <a:pt x="89" y="137"/>
                    <a:pt x="88" y="136"/>
                    <a:pt x="86" y="136"/>
                  </a:cubicBezTo>
                  <a:cubicBezTo>
                    <a:pt x="88" y="137"/>
                    <a:pt x="89" y="138"/>
                    <a:pt x="90" y="139"/>
                  </a:cubicBezTo>
                  <a:close/>
                  <a:moveTo>
                    <a:pt x="173" y="137"/>
                  </a:moveTo>
                  <a:cubicBezTo>
                    <a:pt x="172" y="138"/>
                    <a:pt x="172" y="138"/>
                    <a:pt x="173" y="140"/>
                  </a:cubicBezTo>
                  <a:cubicBezTo>
                    <a:pt x="173" y="139"/>
                    <a:pt x="174" y="138"/>
                    <a:pt x="173" y="137"/>
                  </a:cubicBezTo>
                  <a:close/>
                  <a:moveTo>
                    <a:pt x="122" y="240"/>
                  </a:moveTo>
                  <a:cubicBezTo>
                    <a:pt x="122" y="240"/>
                    <a:pt x="123" y="240"/>
                    <a:pt x="123" y="240"/>
                  </a:cubicBezTo>
                  <a:cubicBezTo>
                    <a:pt x="123" y="239"/>
                    <a:pt x="123" y="238"/>
                    <a:pt x="123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2" y="239"/>
                    <a:pt x="122" y="239"/>
                    <a:pt x="122" y="240"/>
                  </a:cubicBezTo>
                  <a:close/>
                  <a:moveTo>
                    <a:pt x="49" y="92"/>
                  </a:moveTo>
                  <a:cubicBezTo>
                    <a:pt x="48" y="93"/>
                    <a:pt x="48" y="95"/>
                    <a:pt x="48" y="96"/>
                  </a:cubicBezTo>
                  <a:cubicBezTo>
                    <a:pt x="49" y="95"/>
                    <a:pt x="49" y="94"/>
                    <a:pt x="49" y="92"/>
                  </a:cubicBezTo>
                  <a:close/>
                  <a:moveTo>
                    <a:pt x="56" y="9"/>
                  </a:moveTo>
                  <a:cubicBezTo>
                    <a:pt x="56" y="9"/>
                    <a:pt x="55" y="9"/>
                    <a:pt x="55" y="9"/>
                  </a:cubicBezTo>
                  <a:cubicBezTo>
                    <a:pt x="55" y="9"/>
                    <a:pt x="54" y="9"/>
                    <a:pt x="54" y="9"/>
                  </a:cubicBezTo>
                  <a:cubicBezTo>
                    <a:pt x="53" y="9"/>
                    <a:pt x="53" y="9"/>
                    <a:pt x="53" y="10"/>
                  </a:cubicBezTo>
                  <a:cubicBezTo>
                    <a:pt x="56" y="10"/>
                    <a:pt x="56" y="10"/>
                    <a:pt x="56" y="9"/>
                  </a:cubicBezTo>
                  <a:close/>
                  <a:moveTo>
                    <a:pt x="126" y="159"/>
                  </a:moveTo>
                  <a:cubicBezTo>
                    <a:pt x="127" y="157"/>
                    <a:pt x="128" y="157"/>
                    <a:pt x="128" y="155"/>
                  </a:cubicBezTo>
                  <a:cubicBezTo>
                    <a:pt x="126" y="157"/>
                    <a:pt x="126" y="157"/>
                    <a:pt x="126" y="159"/>
                  </a:cubicBezTo>
                  <a:close/>
                  <a:moveTo>
                    <a:pt x="16" y="59"/>
                  </a:moveTo>
                  <a:cubicBezTo>
                    <a:pt x="16" y="59"/>
                    <a:pt x="16" y="60"/>
                    <a:pt x="17" y="60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19" y="57"/>
                    <a:pt x="19" y="57"/>
                    <a:pt x="19" y="56"/>
                  </a:cubicBezTo>
                  <a:cubicBezTo>
                    <a:pt x="18" y="57"/>
                    <a:pt x="17" y="58"/>
                    <a:pt x="16" y="59"/>
                  </a:cubicBezTo>
                  <a:close/>
                  <a:moveTo>
                    <a:pt x="116" y="169"/>
                  </a:moveTo>
                  <a:cubicBezTo>
                    <a:pt x="116" y="169"/>
                    <a:pt x="116" y="169"/>
                    <a:pt x="116" y="169"/>
                  </a:cubicBezTo>
                  <a:cubicBezTo>
                    <a:pt x="116" y="169"/>
                    <a:pt x="117" y="169"/>
                    <a:pt x="117" y="169"/>
                  </a:cubicBezTo>
                  <a:cubicBezTo>
                    <a:pt x="117" y="167"/>
                    <a:pt x="118" y="166"/>
                    <a:pt x="118" y="164"/>
                  </a:cubicBezTo>
                  <a:cubicBezTo>
                    <a:pt x="118" y="164"/>
                    <a:pt x="118" y="164"/>
                    <a:pt x="118" y="164"/>
                  </a:cubicBezTo>
                  <a:cubicBezTo>
                    <a:pt x="117" y="166"/>
                    <a:pt x="117" y="167"/>
                    <a:pt x="116" y="169"/>
                  </a:cubicBezTo>
                  <a:close/>
                  <a:moveTo>
                    <a:pt x="34" y="237"/>
                  </a:move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3"/>
                    <a:pt x="34" y="231"/>
                  </a:cubicBezTo>
                  <a:cubicBezTo>
                    <a:pt x="34" y="231"/>
                    <a:pt x="34" y="230"/>
                    <a:pt x="33" y="230"/>
                  </a:cubicBezTo>
                  <a:cubicBezTo>
                    <a:pt x="33" y="232"/>
                    <a:pt x="33" y="235"/>
                    <a:pt x="34" y="237"/>
                  </a:cubicBezTo>
                  <a:close/>
                  <a:moveTo>
                    <a:pt x="45" y="97"/>
                  </a:moveTo>
                  <a:cubicBezTo>
                    <a:pt x="45" y="97"/>
                    <a:pt x="45" y="97"/>
                    <a:pt x="45" y="97"/>
                  </a:cubicBezTo>
                  <a:cubicBezTo>
                    <a:pt x="45" y="96"/>
                    <a:pt x="46" y="95"/>
                    <a:pt x="46" y="94"/>
                  </a:cubicBezTo>
                  <a:cubicBezTo>
                    <a:pt x="46" y="94"/>
                    <a:pt x="45" y="94"/>
                    <a:pt x="45" y="94"/>
                  </a:cubicBezTo>
                  <a:cubicBezTo>
                    <a:pt x="45" y="95"/>
                    <a:pt x="45" y="96"/>
                    <a:pt x="45" y="97"/>
                  </a:cubicBezTo>
                  <a:close/>
                  <a:moveTo>
                    <a:pt x="142" y="18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1" y="18"/>
                    <a:pt x="140" y="18"/>
                    <a:pt x="139" y="18"/>
                  </a:cubicBezTo>
                  <a:cubicBezTo>
                    <a:pt x="140" y="19"/>
                    <a:pt x="140" y="20"/>
                    <a:pt x="141" y="19"/>
                  </a:cubicBezTo>
                  <a:cubicBezTo>
                    <a:pt x="141" y="19"/>
                    <a:pt x="141" y="19"/>
                    <a:pt x="142" y="18"/>
                  </a:cubicBezTo>
                  <a:close/>
                  <a:moveTo>
                    <a:pt x="22" y="141"/>
                  </a:moveTo>
                  <a:cubicBezTo>
                    <a:pt x="22" y="142"/>
                    <a:pt x="22" y="143"/>
                    <a:pt x="22" y="144"/>
                  </a:cubicBezTo>
                  <a:cubicBezTo>
                    <a:pt x="23" y="144"/>
                    <a:pt x="23" y="144"/>
                    <a:pt x="23" y="144"/>
                  </a:cubicBezTo>
                  <a:cubicBezTo>
                    <a:pt x="23" y="143"/>
                    <a:pt x="23" y="142"/>
                    <a:pt x="23" y="141"/>
                  </a:cubicBezTo>
                  <a:cubicBezTo>
                    <a:pt x="23" y="141"/>
                    <a:pt x="22" y="141"/>
                    <a:pt x="22" y="141"/>
                  </a:cubicBezTo>
                  <a:close/>
                  <a:moveTo>
                    <a:pt x="169" y="90"/>
                  </a:moveTo>
                  <a:cubicBezTo>
                    <a:pt x="168" y="90"/>
                    <a:pt x="168" y="91"/>
                    <a:pt x="169" y="92"/>
                  </a:cubicBezTo>
                  <a:cubicBezTo>
                    <a:pt x="169" y="91"/>
                    <a:pt x="170" y="91"/>
                    <a:pt x="170" y="90"/>
                  </a:cubicBezTo>
                  <a:cubicBezTo>
                    <a:pt x="170" y="90"/>
                    <a:pt x="169" y="90"/>
                    <a:pt x="169" y="90"/>
                  </a:cubicBezTo>
                  <a:close/>
                  <a:moveTo>
                    <a:pt x="81" y="6"/>
                  </a:moveTo>
                  <a:cubicBezTo>
                    <a:pt x="81" y="6"/>
                    <a:pt x="81" y="6"/>
                    <a:pt x="81" y="5"/>
                  </a:cubicBezTo>
                  <a:cubicBezTo>
                    <a:pt x="79" y="5"/>
                    <a:pt x="78" y="5"/>
                    <a:pt x="76" y="5"/>
                  </a:cubicBezTo>
                  <a:cubicBezTo>
                    <a:pt x="76" y="5"/>
                    <a:pt x="76" y="5"/>
                    <a:pt x="76" y="6"/>
                  </a:cubicBezTo>
                  <a:cubicBezTo>
                    <a:pt x="78" y="6"/>
                    <a:pt x="79" y="6"/>
                    <a:pt x="81" y="6"/>
                  </a:cubicBezTo>
                  <a:close/>
                  <a:moveTo>
                    <a:pt x="77" y="16"/>
                  </a:moveTo>
                  <a:cubicBezTo>
                    <a:pt x="76" y="15"/>
                    <a:pt x="76" y="15"/>
                    <a:pt x="75" y="15"/>
                  </a:cubicBezTo>
                  <a:cubicBezTo>
                    <a:pt x="74" y="15"/>
                    <a:pt x="74" y="15"/>
                    <a:pt x="73" y="16"/>
                  </a:cubicBezTo>
                  <a:cubicBezTo>
                    <a:pt x="75" y="16"/>
                    <a:pt x="76" y="16"/>
                    <a:pt x="77" y="16"/>
                  </a:cubicBezTo>
                  <a:close/>
                  <a:moveTo>
                    <a:pt x="125" y="166"/>
                  </a:moveTo>
                  <a:cubicBezTo>
                    <a:pt x="124" y="165"/>
                    <a:pt x="123" y="165"/>
                    <a:pt x="122" y="166"/>
                  </a:cubicBezTo>
                  <a:cubicBezTo>
                    <a:pt x="123" y="166"/>
                    <a:pt x="124" y="166"/>
                    <a:pt x="125" y="166"/>
                  </a:cubicBezTo>
                  <a:close/>
                  <a:moveTo>
                    <a:pt x="150" y="20"/>
                  </a:moveTo>
                  <a:cubicBezTo>
                    <a:pt x="150" y="21"/>
                    <a:pt x="149" y="21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50" y="22"/>
                    <a:pt x="151" y="21"/>
                    <a:pt x="152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0" y="20"/>
                  </a:cubicBezTo>
                  <a:close/>
                  <a:moveTo>
                    <a:pt x="51" y="13"/>
                  </a:moveTo>
                  <a:cubicBezTo>
                    <a:pt x="53" y="13"/>
                    <a:pt x="53" y="13"/>
                    <a:pt x="54" y="12"/>
                  </a:cubicBezTo>
                  <a:cubicBezTo>
                    <a:pt x="52" y="12"/>
                    <a:pt x="52" y="12"/>
                    <a:pt x="51" y="13"/>
                  </a:cubicBezTo>
                  <a:close/>
                  <a:moveTo>
                    <a:pt x="63" y="207"/>
                  </a:moveTo>
                  <a:cubicBezTo>
                    <a:pt x="63" y="206"/>
                    <a:pt x="63" y="206"/>
                    <a:pt x="63" y="206"/>
                  </a:cubicBezTo>
                  <a:cubicBezTo>
                    <a:pt x="63" y="205"/>
                    <a:pt x="63" y="204"/>
                    <a:pt x="64" y="204"/>
                  </a:cubicBezTo>
                  <a:cubicBezTo>
                    <a:pt x="64" y="204"/>
                    <a:pt x="65" y="203"/>
                    <a:pt x="65" y="202"/>
                  </a:cubicBezTo>
                  <a:cubicBezTo>
                    <a:pt x="64" y="203"/>
                    <a:pt x="64" y="203"/>
                    <a:pt x="63" y="204"/>
                  </a:cubicBezTo>
                  <a:cubicBezTo>
                    <a:pt x="62" y="204"/>
                    <a:pt x="62" y="206"/>
                    <a:pt x="63" y="207"/>
                  </a:cubicBezTo>
                  <a:close/>
                  <a:moveTo>
                    <a:pt x="66" y="237"/>
                  </a:moveTo>
                  <a:cubicBezTo>
                    <a:pt x="66" y="238"/>
                    <a:pt x="66" y="238"/>
                    <a:pt x="66" y="239"/>
                  </a:cubicBezTo>
                  <a:cubicBezTo>
                    <a:pt x="66" y="238"/>
                    <a:pt x="67" y="238"/>
                    <a:pt x="68" y="238"/>
                  </a:cubicBezTo>
                  <a:cubicBezTo>
                    <a:pt x="67" y="238"/>
                    <a:pt x="67" y="237"/>
                    <a:pt x="66" y="237"/>
                  </a:cubicBezTo>
                  <a:close/>
                  <a:moveTo>
                    <a:pt x="73" y="197"/>
                  </a:moveTo>
                  <a:cubicBezTo>
                    <a:pt x="73" y="197"/>
                    <a:pt x="73" y="197"/>
                    <a:pt x="73" y="197"/>
                  </a:cubicBezTo>
                  <a:cubicBezTo>
                    <a:pt x="72" y="197"/>
                    <a:pt x="72" y="197"/>
                    <a:pt x="71" y="197"/>
                  </a:cubicBezTo>
                  <a:cubicBezTo>
                    <a:pt x="71" y="197"/>
                    <a:pt x="70" y="197"/>
                    <a:pt x="70" y="197"/>
                  </a:cubicBezTo>
                  <a:cubicBezTo>
                    <a:pt x="70" y="197"/>
                    <a:pt x="70" y="197"/>
                    <a:pt x="70" y="198"/>
                  </a:cubicBezTo>
                  <a:cubicBezTo>
                    <a:pt x="71" y="198"/>
                    <a:pt x="71" y="198"/>
                    <a:pt x="71" y="198"/>
                  </a:cubicBezTo>
                  <a:cubicBezTo>
                    <a:pt x="72" y="198"/>
                    <a:pt x="72" y="197"/>
                    <a:pt x="73" y="197"/>
                  </a:cubicBezTo>
                  <a:close/>
                  <a:moveTo>
                    <a:pt x="35" y="170"/>
                  </a:moveTo>
                  <a:cubicBezTo>
                    <a:pt x="34" y="169"/>
                    <a:pt x="34" y="169"/>
                    <a:pt x="33" y="168"/>
                  </a:cubicBezTo>
                  <a:cubicBezTo>
                    <a:pt x="33" y="169"/>
                    <a:pt x="33" y="169"/>
                    <a:pt x="33" y="170"/>
                  </a:cubicBezTo>
                  <a:cubicBezTo>
                    <a:pt x="33" y="170"/>
                    <a:pt x="34" y="170"/>
                    <a:pt x="35" y="170"/>
                  </a:cubicBezTo>
                  <a:close/>
                  <a:moveTo>
                    <a:pt x="140" y="115"/>
                  </a:moveTo>
                  <a:cubicBezTo>
                    <a:pt x="139" y="116"/>
                    <a:pt x="139" y="117"/>
                    <a:pt x="139" y="118"/>
                  </a:cubicBezTo>
                  <a:cubicBezTo>
                    <a:pt x="140" y="118"/>
                    <a:pt x="140" y="117"/>
                    <a:pt x="141" y="117"/>
                  </a:cubicBezTo>
                  <a:cubicBezTo>
                    <a:pt x="141" y="116"/>
                    <a:pt x="140" y="116"/>
                    <a:pt x="140" y="115"/>
                  </a:cubicBezTo>
                  <a:close/>
                  <a:moveTo>
                    <a:pt x="29" y="80"/>
                  </a:moveTo>
                  <a:cubicBezTo>
                    <a:pt x="30" y="80"/>
                    <a:pt x="31" y="80"/>
                    <a:pt x="32" y="80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29" y="79"/>
                    <a:pt x="29" y="79"/>
                    <a:pt x="29" y="80"/>
                  </a:cubicBezTo>
                  <a:close/>
                  <a:moveTo>
                    <a:pt x="99" y="3"/>
                  </a:moveTo>
                  <a:cubicBezTo>
                    <a:pt x="97" y="3"/>
                    <a:pt x="94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3" y="3"/>
                    <a:pt x="97" y="3"/>
                    <a:pt x="99" y="3"/>
                  </a:cubicBezTo>
                  <a:close/>
                  <a:moveTo>
                    <a:pt x="171" y="110"/>
                  </a:moveTo>
                  <a:cubicBezTo>
                    <a:pt x="171" y="110"/>
                    <a:pt x="171" y="110"/>
                    <a:pt x="171" y="110"/>
                  </a:cubicBezTo>
                  <a:cubicBezTo>
                    <a:pt x="171" y="108"/>
                    <a:pt x="172" y="106"/>
                    <a:pt x="172" y="105"/>
                  </a:cubicBezTo>
                  <a:cubicBezTo>
                    <a:pt x="171" y="106"/>
                    <a:pt x="171" y="108"/>
                    <a:pt x="171" y="110"/>
                  </a:cubicBezTo>
                  <a:close/>
                  <a:moveTo>
                    <a:pt x="82" y="91"/>
                  </a:moveTo>
                  <a:cubicBezTo>
                    <a:pt x="82" y="91"/>
                    <a:pt x="82" y="92"/>
                    <a:pt x="82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2"/>
                    <a:pt x="83" y="91"/>
                    <a:pt x="83" y="91"/>
                  </a:cubicBezTo>
                  <a:cubicBezTo>
                    <a:pt x="83" y="91"/>
                    <a:pt x="82" y="91"/>
                    <a:pt x="82" y="91"/>
                  </a:cubicBezTo>
                  <a:close/>
                  <a:moveTo>
                    <a:pt x="157" y="154"/>
                  </a:moveTo>
                  <a:cubicBezTo>
                    <a:pt x="157" y="154"/>
                    <a:pt x="157" y="154"/>
                    <a:pt x="157" y="154"/>
                  </a:cubicBezTo>
                  <a:cubicBezTo>
                    <a:pt x="156" y="154"/>
                    <a:pt x="155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5" y="155"/>
                    <a:pt x="155" y="155"/>
                  </a:cubicBezTo>
                  <a:cubicBezTo>
                    <a:pt x="156" y="155"/>
                    <a:pt x="156" y="154"/>
                    <a:pt x="157" y="154"/>
                  </a:cubicBezTo>
                  <a:close/>
                  <a:moveTo>
                    <a:pt x="156" y="128"/>
                  </a:moveTo>
                  <a:cubicBezTo>
                    <a:pt x="156" y="128"/>
                    <a:pt x="156" y="128"/>
                    <a:pt x="156" y="128"/>
                  </a:cubicBezTo>
                  <a:cubicBezTo>
                    <a:pt x="157" y="127"/>
                    <a:pt x="158" y="128"/>
                    <a:pt x="158" y="129"/>
                  </a:cubicBezTo>
                  <a:cubicBezTo>
                    <a:pt x="158" y="129"/>
                    <a:pt x="159" y="129"/>
                    <a:pt x="160" y="129"/>
                  </a:cubicBezTo>
                  <a:cubicBezTo>
                    <a:pt x="159" y="128"/>
                    <a:pt x="158" y="128"/>
                    <a:pt x="157" y="127"/>
                  </a:cubicBezTo>
                  <a:cubicBezTo>
                    <a:pt x="157" y="127"/>
                    <a:pt x="156" y="127"/>
                    <a:pt x="156" y="128"/>
                  </a:cubicBezTo>
                  <a:close/>
                  <a:moveTo>
                    <a:pt x="20" y="105"/>
                  </a:moveTo>
                  <a:cubicBezTo>
                    <a:pt x="20" y="105"/>
                    <a:pt x="20" y="105"/>
                    <a:pt x="20" y="105"/>
                  </a:cubicBezTo>
                  <a:cubicBezTo>
                    <a:pt x="21" y="103"/>
                    <a:pt x="22" y="102"/>
                    <a:pt x="23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1"/>
                    <a:pt x="21" y="103"/>
                    <a:pt x="20" y="104"/>
                  </a:cubicBezTo>
                  <a:cubicBezTo>
                    <a:pt x="20" y="104"/>
                    <a:pt x="20" y="105"/>
                    <a:pt x="20" y="105"/>
                  </a:cubicBezTo>
                  <a:close/>
                  <a:moveTo>
                    <a:pt x="52" y="80"/>
                  </a:moveTo>
                  <a:cubicBezTo>
                    <a:pt x="50" y="80"/>
                    <a:pt x="48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8" y="80"/>
                    <a:pt x="50" y="80"/>
                    <a:pt x="52" y="80"/>
                  </a:cubicBezTo>
                  <a:close/>
                  <a:moveTo>
                    <a:pt x="83" y="159"/>
                  </a:moveTo>
                  <a:cubicBezTo>
                    <a:pt x="82" y="159"/>
                    <a:pt x="82" y="159"/>
                    <a:pt x="81" y="159"/>
                  </a:cubicBezTo>
                  <a:cubicBezTo>
                    <a:pt x="81" y="159"/>
                    <a:pt x="81" y="160"/>
                    <a:pt x="81" y="160"/>
                  </a:cubicBezTo>
                  <a:cubicBezTo>
                    <a:pt x="82" y="160"/>
                    <a:pt x="82" y="160"/>
                    <a:pt x="83" y="161"/>
                  </a:cubicBezTo>
                  <a:cubicBezTo>
                    <a:pt x="83" y="160"/>
                    <a:pt x="83" y="160"/>
                    <a:pt x="83" y="159"/>
                  </a:cubicBezTo>
                  <a:close/>
                  <a:moveTo>
                    <a:pt x="16" y="116"/>
                  </a:moveTo>
                  <a:cubicBezTo>
                    <a:pt x="16" y="116"/>
                    <a:pt x="16" y="116"/>
                    <a:pt x="16" y="116"/>
                  </a:cubicBezTo>
                  <a:cubicBezTo>
                    <a:pt x="16" y="114"/>
                    <a:pt x="16" y="113"/>
                    <a:pt x="16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2"/>
                    <a:pt x="16" y="114"/>
                    <a:pt x="16" y="116"/>
                  </a:cubicBezTo>
                  <a:close/>
                  <a:moveTo>
                    <a:pt x="18" y="80"/>
                  </a:moveTo>
                  <a:cubicBezTo>
                    <a:pt x="19" y="79"/>
                    <a:pt x="19" y="77"/>
                    <a:pt x="19" y="76"/>
                  </a:cubicBezTo>
                  <a:cubicBezTo>
                    <a:pt x="18" y="77"/>
                    <a:pt x="18" y="78"/>
                    <a:pt x="18" y="80"/>
                  </a:cubicBezTo>
                  <a:close/>
                  <a:moveTo>
                    <a:pt x="163" y="131"/>
                  </a:moveTo>
                  <a:cubicBezTo>
                    <a:pt x="164" y="131"/>
                    <a:pt x="166" y="133"/>
                    <a:pt x="166" y="133"/>
                  </a:cubicBezTo>
                  <a:cubicBezTo>
                    <a:pt x="166" y="132"/>
                    <a:pt x="165" y="131"/>
                    <a:pt x="163" y="131"/>
                  </a:cubicBezTo>
                  <a:close/>
                  <a:moveTo>
                    <a:pt x="68" y="15"/>
                  </a:moveTo>
                  <a:cubicBezTo>
                    <a:pt x="67" y="16"/>
                    <a:pt x="66" y="15"/>
                    <a:pt x="65" y="17"/>
                  </a:cubicBezTo>
                  <a:cubicBezTo>
                    <a:pt x="66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5"/>
                  </a:cubicBezTo>
                  <a:close/>
                  <a:moveTo>
                    <a:pt x="101" y="104"/>
                  </a:moveTo>
                  <a:cubicBezTo>
                    <a:pt x="101" y="104"/>
                    <a:pt x="101" y="104"/>
                    <a:pt x="101" y="104"/>
                  </a:cubicBezTo>
                  <a:cubicBezTo>
                    <a:pt x="102" y="103"/>
                    <a:pt x="103" y="102"/>
                    <a:pt x="104" y="100"/>
                  </a:cubicBezTo>
                  <a:cubicBezTo>
                    <a:pt x="103" y="101"/>
                    <a:pt x="102" y="103"/>
                    <a:pt x="101" y="104"/>
                  </a:cubicBezTo>
                  <a:close/>
                  <a:moveTo>
                    <a:pt x="84" y="86"/>
                  </a:moveTo>
                  <a:cubicBezTo>
                    <a:pt x="83" y="86"/>
                    <a:pt x="83" y="86"/>
                    <a:pt x="82" y="86"/>
                  </a:cubicBezTo>
                  <a:cubicBezTo>
                    <a:pt x="82" y="86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6"/>
                    <a:pt x="84" y="86"/>
                  </a:cubicBezTo>
                  <a:close/>
                  <a:moveTo>
                    <a:pt x="64" y="159"/>
                  </a:moveTo>
                  <a:cubicBezTo>
                    <a:pt x="66" y="159"/>
                    <a:pt x="66" y="158"/>
                    <a:pt x="65" y="157"/>
                  </a:cubicBezTo>
                  <a:cubicBezTo>
                    <a:pt x="65" y="158"/>
                    <a:pt x="65" y="158"/>
                    <a:pt x="64" y="159"/>
                  </a:cubicBezTo>
                  <a:close/>
                  <a:moveTo>
                    <a:pt x="94" y="120"/>
                  </a:moveTo>
                  <a:cubicBezTo>
                    <a:pt x="95" y="119"/>
                    <a:pt x="96" y="118"/>
                    <a:pt x="95" y="117"/>
                  </a:cubicBezTo>
                  <a:cubicBezTo>
                    <a:pt x="95" y="118"/>
                    <a:pt x="94" y="119"/>
                    <a:pt x="94" y="120"/>
                  </a:cubicBezTo>
                  <a:close/>
                  <a:moveTo>
                    <a:pt x="158" y="89"/>
                  </a:moveTo>
                  <a:cubicBezTo>
                    <a:pt x="156" y="88"/>
                    <a:pt x="156" y="89"/>
                    <a:pt x="155" y="90"/>
                  </a:cubicBezTo>
                  <a:cubicBezTo>
                    <a:pt x="156" y="90"/>
                    <a:pt x="156" y="90"/>
                    <a:pt x="157" y="91"/>
                  </a:cubicBezTo>
                  <a:cubicBezTo>
                    <a:pt x="157" y="90"/>
                    <a:pt x="157" y="89"/>
                    <a:pt x="158" y="89"/>
                  </a:cubicBezTo>
                  <a:close/>
                  <a:moveTo>
                    <a:pt x="174" y="191"/>
                  </a:moveTo>
                  <a:cubicBezTo>
                    <a:pt x="173" y="192"/>
                    <a:pt x="172" y="193"/>
                    <a:pt x="173" y="194"/>
                  </a:cubicBezTo>
                  <a:cubicBezTo>
                    <a:pt x="173" y="193"/>
                    <a:pt x="174" y="192"/>
                    <a:pt x="174" y="191"/>
                  </a:cubicBezTo>
                  <a:close/>
                  <a:moveTo>
                    <a:pt x="137" y="242"/>
                  </a:moveTo>
                  <a:cubicBezTo>
                    <a:pt x="137" y="242"/>
                    <a:pt x="137" y="241"/>
                    <a:pt x="137" y="241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6" y="241"/>
                    <a:pt x="136" y="242"/>
                    <a:pt x="135" y="242"/>
                  </a:cubicBezTo>
                  <a:cubicBezTo>
                    <a:pt x="136" y="242"/>
                    <a:pt x="136" y="242"/>
                    <a:pt x="137" y="242"/>
                  </a:cubicBezTo>
                  <a:close/>
                  <a:moveTo>
                    <a:pt x="56" y="88"/>
                  </a:moveTo>
                  <a:cubicBezTo>
                    <a:pt x="56" y="89"/>
                    <a:pt x="56" y="89"/>
                    <a:pt x="56" y="89"/>
                  </a:cubicBezTo>
                  <a:cubicBezTo>
                    <a:pt x="57" y="88"/>
                    <a:pt x="58" y="89"/>
                    <a:pt x="58" y="88"/>
                  </a:cubicBezTo>
                  <a:cubicBezTo>
                    <a:pt x="58" y="87"/>
                    <a:pt x="57" y="87"/>
                    <a:pt x="56" y="87"/>
                  </a:cubicBezTo>
                  <a:cubicBezTo>
                    <a:pt x="56" y="88"/>
                    <a:pt x="56" y="88"/>
                    <a:pt x="56" y="88"/>
                  </a:cubicBezTo>
                  <a:close/>
                  <a:moveTo>
                    <a:pt x="50" y="9"/>
                  </a:move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8" y="9"/>
                    <a:pt x="47" y="9"/>
                  </a:cubicBezTo>
                  <a:cubicBezTo>
                    <a:pt x="47" y="9"/>
                    <a:pt x="47" y="9"/>
                    <a:pt x="47" y="10"/>
                  </a:cubicBezTo>
                  <a:cubicBezTo>
                    <a:pt x="48" y="9"/>
                    <a:pt x="49" y="10"/>
                    <a:pt x="50" y="9"/>
                  </a:cubicBezTo>
                  <a:close/>
                  <a:moveTo>
                    <a:pt x="43" y="195"/>
                  </a:moveTo>
                  <a:cubicBezTo>
                    <a:pt x="42" y="195"/>
                    <a:pt x="40" y="194"/>
                    <a:pt x="39" y="194"/>
                  </a:cubicBezTo>
                  <a:cubicBezTo>
                    <a:pt x="40" y="195"/>
                    <a:pt x="41" y="195"/>
                    <a:pt x="43" y="195"/>
                  </a:cubicBezTo>
                  <a:close/>
                  <a:moveTo>
                    <a:pt x="147" y="130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8" y="130"/>
                    <a:pt x="149" y="129"/>
                    <a:pt x="150" y="129"/>
                  </a:cubicBezTo>
                  <a:cubicBezTo>
                    <a:pt x="150" y="128"/>
                    <a:pt x="149" y="128"/>
                    <a:pt x="149" y="128"/>
                  </a:cubicBezTo>
                  <a:cubicBezTo>
                    <a:pt x="148" y="129"/>
                    <a:pt x="148" y="129"/>
                    <a:pt x="147" y="130"/>
                  </a:cubicBezTo>
                  <a:close/>
                  <a:moveTo>
                    <a:pt x="89" y="9"/>
                  </a:moveTo>
                  <a:cubicBezTo>
                    <a:pt x="90" y="10"/>
                    <a:pt x="90" y="10"/>
                    <a:pt x="91" y="8"/>
                  </a:cubicBezTo>
                  <a:cubicBezTo>
                    <a:pt x="90" y="9"/>
                    <a:pt x="89" y="8"/>
                    <a:pt x="89" y="9"/>
                  </a:cubicBezTo>
                  <a:close/>
                  <a:moveTo>
                    <a:pt x="116" y="154"/>
                  </a:moveTo>
                  <a:cubicBezTo>
                    <a:pt x="116" y="154"/>
                    <a:pt x="116" y="155"/>
                    <a:pt x="116" y="156"/>
                  </a:cubicBezTo>
                  <a:cubicBezTo>
                    <a:pt x="117" y="155"/>
                    <a:pt x="117" y="155"/>
                    <a:pt x="118" y="154"/>
                  </a:cubicBezTo>
                  <a:cubicBezTo>
                    <a:pt x="118" y="154"/>
                    <a:pt x="117" y="154"/>
                    <a:pt x="116" y="154"/>
                  </a:cubicBezTo>
                  <a:close/>
                  <a:moveTo>
                    <a:pt x="163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2" y="125"/>
                    <a:pt x="161" y="126"/>
                    <a:pt x="160" y="126"/>
                  </a:cubicBezTo>
                  <a:cubicBezTo>
                    <a:pt x="161" y="126"/>
                    <a:pt x="161" y="126"/>
                    <a:pt x="162" y="126"/>
                  </a:cubicBezTo>
                  <a:cubicBezTo>
                    <a:pt x="162" y="126"/>
                    <a:pt x="163" y="126"/>
                    <a:pt x="163" y="125"/>
                  </a:cubicBezTo>
                  <a:close/>
                  <a:moveTo>
                    <a:pt x="146" y="237"/>
                  </a:moveTo>
                  <a:cubicBezTo>
                    <a:pt x="147" y="237"/>
                    <a:pt x="147" y="236"/>
                    <a:pt x="147" y="236"/>
                  </a:cubicBezTo>
                  <a:cubicBezTo>
                    <a:pt x="146" y="236"/>
                    <a:pt x="146" y="236"/>
                    <a:pt x="145" y="236"/>
                  </a:cubicBezTo>
                  <a:cubicBezTo>
                    <a:pt x="145" y="237"/>
                    <a:pt x="145" y="237"/>
                    <a:pt x="146" y="237"/>
                  </a:cubicBezTo>
                  <a:close/>
                  <a:moveTo>
                    <a:pt x="97" y="217"/>
                  </a:moveTo>
                  <a:cubicBezTo>
                    <a:pt x="97" y="215"/>
                    <a:pt x="98" y="214"/>
                    <a:pt x="96" y="212"/>
                  </a:cubicBezTo>
                  <a:cubicBezTo>
                    <a:pt x="97" y="214"/>
                    <a:pt x="97" y="215"/>
                    <a:pt x="97" y="217"/>
                  </a:cubicBezTo>
                  <a:close/>
                  <a:moveTo>
                    <a:pt x="172" y="239"/>
                  </a:moveTo>
                  <a:cubicBezTo>
                    <a:pt x="171" y="241"/>
                    <a:pt x="170" y="242"/>
                    <a:pt x="169" y="243"/>
                  </a:cubicBezTo>
                  <a:cubicBezTo>
                    <a:pt x="170" y="242"/>
                    <a:pt x="172" y="241"/>
                    <a:pt x="172" y="239"/>
                  </a:cubicBezTo>
                  <a:close/>
                  <a:moveTo>
                    <a:pt x="64" y="100"/>
                  </a:moveTo>
                  <a:cubicBezTo>
                    <a:pt x="64" y="100"/>
                    <a:pt x="64" y="100"/>
                    <a:pt x="64" y="101"/>
                  </a:cubicBezTo>
                  <a:cubicBezTo>
                    <a:pt x="64" y="102"/>
                    <a:pt x="64" y="103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5" y="104"/>
                    <a:pt x="65" y="104"/>
                  </a:cubicBezTo>
                  <a:cubicBezTo>
                    <a:pt x="65" y="103"/>
                    <a:pt x="64" y="102"/>
                    <a:pt x="64" y="102"/>
                  </a:cubicBezTo>
                  <a:cubicBezTo>
                    <a:pt x="64" y="102"/>
                    <a:pt x="64" y="101"/>
                    <a:pt x="64" y="100"/>
                  </a:cubicBezTo>
                  <a:close/>
                  <a:moveTo>
                    <a:pt x="130" y="14"/>
                  </a:moveTo>
                  <a:cubicBezTo>
                    <a:pt x="131" y="14"/>
                    <a:pt x="132" y="14"/>
                    <a:pt x="133" y="13"/>
                  </a:cubicBezTo>
                  <a:cubicBezTo>
                    <a:pt x="131" y="13"/>
                    <a:pt x="131" y="13"/>
                    <a:pt x="130" y="14"/>
                  </a:cubicBezTo>
                  <a:close/>
                  <a:moveTo>
                    <a:pt x="54" y="208"/>
                  </a:moveTo>
                  <a:cubicBezTo>
                    <a:pt x="55" y="209"/>
                    <a:pt x="56" y="209"/>
                    <a:pt x="56" y="210"/>
                  </a:cubicBezTo>
                  <a:cubicBezTo>
                    <a:pt x="56" y="209"/>
                    <a:pt x="56" y="208"/>
                    <a:pt x="56" y="208"/>
                  </a:cubicBezTo>
                  <a:cubicBezTo>
                    <a:pt x="55" y="208"/>
                    <a:pt x="55" y="208"/>
                    <a:pt x="54" y="208"/>
                  </a:cubicBezTo>
                  <a:close/>
                  <a:moveTo>
                    <a:pt x="26" y="61"/>
                  </a:moveTo>
                  <a:cubicBezTo>
                    <a:pt x="26" y="62"/>
                    <a:pt x="27" y="64"/>
                    <a:pt x="27" y="65"/>
                  </a:cubicBezTo>
                  <a:cubicBezTo>
                    <a:pt x="27" y="64"/>
                    <a:pt x="27" y="62"/>
                    <a:pt x="26" y="61"/>
                  </a:cubicBezTo>
                  <a:close/>
                  <a:moveTo>
                    <a:pt x="155" y="73"/>
                  </a:moveTo>
                  <a:cubicBezTo>
                    <a:pt x="155" y="73"/>
                    <a:pt x="155" y="73"/>
                    <a:pt x="155" y="72"/>
                  </a:cubicBezTo>
                  <a:cubicBezTo>
                    <a:pt x="155" y="72"/>
                    <a:pt x="156" y="72"/>
                    <a:pt x="155" y="71"/>
                  </a:cubicBezTo>
                  <a:cubicBezTo>
                    <a:pt x="155" y="72"/>
                    <a:pt x="155" y="73"/>
                    <a:pt x="154" y="7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5" y="74"/>
                    <a:pt x="155" y="73"/>
                    <a:pt x="155" y="73"/>
                  </a:cubicBezTo>
                  <a:close/>
                  <a:moveTo>
                    <a:pt x="48" y="242"/>
                  </a:moveTo>
                  <a:cubicBezTo>
                    <a:pt x="47" y="242"/>
                    <a:pt x="45" y="243"/>
                    <a:pt x="45" y="244"/>
                  </a:cubicBezTo>
                  <a:cubicBezTo>
                    <a:pt x="46" y="243"/>
                    <a:pt x="47" y="243"/>
                    <a:pt x="48" y="242"/>
                  </a:cubicBezTo>
                  <a:close/>
                  <a:moveTo>
                    <a:pt x="144" y="19"/>
                  </a:moveTo>
                  <a:cubicBezTo>
                    <a:pt x="145" y="19"/>
                    <a:pt x="145" y="19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4" y="18"/>
                    <a:pt x="144" y="19"/>
                    <a:pt x="144" y="19"/>
                  </a:cubicBezTo>
                  <a:close/>
                  <a:moveTo>
                    <a:pt x="140" y="138"/>
                  </a:moveTo>
                  <a:cubicBezTo>
                    <a:pt x="140" y="137"/>
                    <a:pt x="140" y="136"/>
                    <a:pt x="141" y="135"/>
                  </a:cubicBezTo>
                  <a:cubicBezTo>
                    <a:pt x="140" y="135"/>
                    <a:pt x="140" y="137"/>
                    <a:pt x="140" y="138"/>
                  </a:cubicBezTo>
                  <a:close/>
                  <a:moveTo>
                    <a:pt x="120" y="6"/>
                  </a:moveTo>
                  <a:cubicBezTo>
                    <a:pt x="120" y="6"/>
                    <a:pt x="120" y="6"/>
                    <a:pt x="120" y="6"/>
                  </a:cubicBezTo>
                  <a:cubicBezTo>
                    <a:pt x="121" y="6"/>
                    <a:pt x="123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3" y="6"/>
                    <a:pt x="121" y="6"/>
                    <a:pt x="120" y="6"/>
                  </a:cubicBezTo>
                  <a:close/>
                  <a:moveTo>
                    <a:pt x="41" y="234"/>
                  </a:moveTo>
                  <a:cubicBezTo>
                    <a:pt x="41" y="235"/>
                    <a:pt x="41" y="236"/>
                    <a:pt x="41" y="236"/>
                  </a:cubicBezTo>
                  <a:cubicBezTo>
                    <a:pt x="42" y="236"/>
                    <a:pt x="43" y="236"/>
                    <a:pt x="43" y="235"/>
                  </a:cubicBezTo>
                  <a:cubicBezTo>
                    <a:pt x="42" y="235"/>
                    <a:pt x="42" y="235"/>
                    <a:pt x="41" y="234"/>
                  </a:cubicBezTo>
                  <a:close/>
                  <a:moveTo>
                    <a:pt x="99" y="171"/>
                  </a:moveTo>
                  <a:cubicBezTo>
                    <a:pt x="99" y="171"/>
                    <a:pt x="99" y="171"/>
                    <a:pt x="99" y="171"/>
                  </a:cubicBezTo>
                  <a:cubicBezTo>
                    <a:pt x="99" y="173"/>
                    <a:pt x="99" y="175"/>
                    <a:pt x="99" y="176"/>
                  </a:cubicBezTo>
                  <a:cubicBezTo>
                    <a:pt x="99" y="175"/>
                    <a:pt x="99" y="173"/>
                    <a:pt x="99" y="171"/>
                  </a:cubicBezTo>
                  <a:close/>
                  <a:moveTo>
                    <a:pt x="61" y="106"/>
                  </a:moveTo>
                  <a:cubicBezTo>
                    <a:pt x="61" y="107"/>
                    <a:pt x="62" y="107"/>
                    <a:pt x="62" y="107"/>
                  </a:cubicBezTo>
                  <a:cubicBezTo>
                    <a:pt x="62" y="106"/>
                    <a:pt x="62" y="106"/>
                    <a:pt x="62" y="105"/>
                  </a:cubicBezTo>
                  <a:cubicBezTo>
                    <a:pt x="61" y="105"/>
                    <a:pt x="62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5"/>
                    <a:pt x="61" y="106"/>
                    <a:pt x="61" y="106"/>
                  </a:cubicBezTo>
                  <a:close/>
                  <a:moveTo>
                    <a:pt x="56" y="84"/>
                  </a:moveTo>
                  <a:cubicBezTo>
                    <a:pt x="58" y="84"/>
                    <a:pt x="59" y="83"/>
                    <a:pt x="61" y="83"/>
                  </a:cubicBezTo>
                  <a:cubicBezTo>
                    <a:pt x="60" y="83"/>
                    <a:pt x="58" y="83"/>
                    <a:pt x="57" y="83"/>
                  </a:cubicBezTo>
                  <a:cubicBezTo>
                    <a:pt x="56" y="83"/>
                    <a:pt x="56" y="83"/>
                    <a:pt x="56" y="84"/>
                  </a:cubicBezTo>
                  <a:close/>
                  <a:moveTo>
                    <a:pt x="168" y="86"/>
                  </a:moveTo>
                  <a:cubicBezTo>
                    <a:pt x="169" y="85"/>
                    <a:pt x="169" y="85"/>
                    <a:pt x="169" y="83"/>
                  </a:cubicBezTo>
                  <a:cubicBezTo>
                    <a:pt x="168" y="84"/>
                    <a:pt x="168" y="85"/>
                    <a:pt x="168" y="86"/>
                  </a:cubicBezTo>
                  <a:close/>
                  <a:moveTo>
                    <a:pt x="68" y="86"/>
                  </a:moveTo>
                  <a:cubicBezTo>
                    <a:pt x="68" y="86"/>
                    <a:pt x="68" y="86"/>
                    <a:pt x="68" y="86"/>
                  </a:cubicBezTo>
                  <a:cubicBezTo>
                    <a:pt x="67" y="86"/>
                    <a:pt x="67" y="85"/>
                    <a:pt x="66" y="86"/>
                  </a:cubicBezTo>
                  <a:cubicBezTo>
                    <a:pt x="66" y="87"/>
                    <a:pt x="67" y="86"/>
                    <a:pt x="68" y="86"/>
                  </a:cubicBezTo>
                  <a:cubicBezTo>
                    <a:pt x="68" y="86"/>
                    <a:pt x="68" y="86"/>
                    <a:pt x="68" y="86"/>
                  </a:cubicBezTo>
                  <a:close/>
                  <a:moveTo>
                    <a:pt x="41" y="10"/>
                  </a:moveTo>
                  <a:cubicBezTo>
                    <a:pt x="40" y="9"/>
                    <a:pt x="39" y="9"/>
                    <a:pt x="38" y="9"/>
                  </a:cubicBezTo>
                  <a:cubicBezTo>
                    <a:pt x="39" y="10"/>
                    <a:pt x="40" y="10"/>
                    <a:pt x="41" y="10"/>
                  </a:cubicBezTo>
                  <a:close/>
                  <a:moveTo>
                    <a:pt x="179" y="175"/>
                  </a:moveTo>
                  <a:cubicBezTo>
                    <a:pt x="179" y="176"/>
                    <a:pt x="178" y="177"/>
                    <a:pt x="178" y="177"/>
                  </a:cubicBezTo>
                  <a:cubicBezTo>
                    <a:pt x="178" y="177"/>
                    <a:pt x="179" y="177"/>
                    <a:pt x="179" y="177"/>
                  </a:cubicBezTo>
                  <a:cubicBezTo>
                    <a:pt x="180" y="176"/>
                    <a:pt x="180" y="176"/>
                    <a:pt x="179" y="175"/>
                  </a:cubicBezTo>
                  <a:close/>
                  <a:moveTo>
                    <a:pt x="21" y="246"/>
                  </a:moveTo>
                  <a:cubicBezTo>
                    <a:pt x="22" y="244"/>
                    <a:pt x="22" y="244"/>
                    <a:pt x="21" y="244"/>
                  </a:cubicBezTo>
                  <a:cubicBezTo>
                    <a:pt x="21" y="244"/>
                    <a:pt x="21" y="245"/>
                    <a:pt x="21" y="246"/>
                  </a:cubicBezTo>
                  <a:close/>
                  <a:moveTo>
                    <a:pt x="17" y="44"/>
                  </a:moveTo>
                  <a:cubicBezTo>
                    <a:pt x="16" y="45"/>
                    <a:pt x="16" y="45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7" y="45"/>
                    <a:pt x="18" y="45"/>
                  </a:cubicBezTo>
                  <a:cubicBezTo>
                    <a:pt x="17" y="44"/>
                    <a:pt x="17" y="44"/>
                    <a:pt x="17" y="44"/>
                  </a:cubicBezTo>
                  <a:close/>
                  <a:moveTo>
                    <a:pt x="43" y="95"/>
                  </a:moveTo>
                  <a:cubicBezTo>
                    <a:pt x="42" y="95"/>
                    <a:pt x="42" y="97"/>
                    <a:pt x="42" y="98"/>
                  </a:cubicBezTo>
                  <a:cubicBezTo>
                    <a:pt x="42" y="98"/>
                    <a:pt x="42" y="98"/>
                    <a:pt x="43" y="98"/>
                  </a:cubicBezTo>
                  <a:cubicBezTo>
                    <a:pt x="43" y="97"/>
                    <a:pt x="43" y="96"/>
                    <a:pt x="43" y="95"/>
                  </a:cubicBezTo>
                  <a:close/>
                  <a:moveTo>
                    <a:pt x="47" y="252"/>
                  </a:moveTo>
                  <a:cubicBezTo>
                    <a:pt x="47" y="252"/>
                    <a:pt x="47" y="252"/>
                    <a:pt x="47" y="252"/>
                  </a:cubicBezTo>
                  <a:cubicBezTo>
                    <a:pt x="48" y="252"/>
                    <a:pt x="48" y="252"/>
                    <a:pt x="49" y="252"/>
                  </a:cubicBezTo>
                  <a:cubicBezTo>
                    <a:pt x="49" y="252"/>
                    <a:pt x="50" y="252"/>
                    <a:pt x="50" y="252"/>
                  </a:cubicBezTo>
                  <a:cubicBezTo>
                    <a:pt x="50" y="252"/>
                    <a:pt x="50" y="252"/>
                    <a:pt x="50" y="252"/>
                  </a:cubicBezTo>
                  <a:cubicBezTo>
                    <a:pt x="49" y="252"/>
                    <a:pt x="49" y="252"/>
                    <a:pt x="47" y="251"/>
                  </a:cubicBezTo>
                  <a:cubicBezTo>
                    <a:pt x="47" y="251"/>
                    <a:pt x="47" y="252"/>
                    <a:pt x="47" y="252"/>
                  </a:cubicBezTo>
                  <a:close/>
                  <a:moveTo>
                    <a:pt x="68" y="125"/>
                  </a:moveTo>
                  <a:cubicBezTo>
                    <a:pt x="68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69" y="125"/>
                  </a:cubicBezTo>
                  <a:cubicBezTo>
                    <a:pt x="69" y="125"/>
                    <a:pt x="69" y="125"/>
                    <a:pt x="68" y="125"/>
                  </a:cubicBezTo>
                  <a:close/>
                  <a:moveTo>
                    <a:pt x="111" y="183"/>
                  </a:moveTo>
                  <a:cubicBezTo>
                    <a:pt x="111" y="181"/>
                    <a:pt x="111" y="180"/>
                    <a:pt x="111" y="179"/>
                  </a:cubicBezTo>
                  <a:cubicBezTo>
                    <a:pt x="111" y="180"/>
                    <a:pt x="110" y="181"/>
                    <a:pt x="111" y="183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8"/>
                    <a:pt x="36" y="199"/>
                  </a:cubicBezTo>
                  <a:cubicBezTo>
                    <a:pt x="36" y="199"/>
                    <a:pt x="36" y="199"/>
                    <a:pt x="36" y="199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5" y="197"/>
                  </a:cubicBezTo>
                  <a:close/>
                  <a:moveTo>
                    <a:pt x="109" y="194"/>
                  </a:moveTo>
                  <a:cubicBezTo>
                    <a:pt x="109" y="194"/>
                    <a:pt x="109" y="194"/>
                    <a:pt x="109" y="194"/>
                  </a:cubicBezTo>
                  <a:cubicBezTo>
                    <a:pt x="109" y="195"/>
                    <a:pt x="109" y="196"/>
                    <a:pt x="109" y="197"/>
                  </a:cubicBezTo>
                  <a:cubicBezTo>
                    <a:pt x="110" y="197"/>
                    <a:pt x="110" y="197"/>
                    <a:pt x="110" y="197"/>
                  </a:cubicBezTo>
                  <a:cubicBezTo>
                    <a:pt x="110" y="196"/>
                    <a:pt x="109" y="195"/>
                    <a:pt x="109" y="194"/>
                  </a:cubicBezTo>
                  <a:close/>
                  <a:moveTo>
                    <a:pt x="58" y="12"/>
                  </a:move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59" y="13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8" y="12"/>
                  </a:cubicBezTo>
                  <a:close/>
                  <a:moveTo>
                    <a:pt x="34" y="139"/>
                  </a:moveTo>
                  <a:cubicBezTo>
                    <a:pt x="35" y="138"/>
                    <a:pt x="35" y="138"/>
                    <a:pt x="36" y="137"/>
                  </a:cubicBezTo>
                  <a:cubicBezTo>
                    <a:pt x="35" y="137"/>
                    <a:pt x="34" y="137"/>
                    <a:pt x="34" y="139"/>
                  </a:cubicBezTo>
                  <a:close/>
                  <a:moveTo>
                    <a:pt x="46" y="234"/>
                  </a:moveTo>
                  <a:cubicBezTo>
                    <a:pt x="48" y="234"/>
                    <a:pt x="49" y="233"/>
                    <a:pt x="50" y="232"/>
                  </a:cubicBezTo>
                  <a:cubicBezTo>
                    <a:pt x="49" y="233"/>
                    <a:pt x="48" y="233"/>
                    <a:pt x="46" y="234"/>
                  </a:cubicBezTo>
                  <a:close/>
                  <a:moveTo>
                    <a:pt x="79" y="87"/>
                  </a:moveTo>
                  <a:cubicBezTo>
                    <a:pt x="79" y="87"/>
                    <a:pt x="79" y="86"/>
                    <a:pt x="79" y="86"/>
                  </a:cubicBezTo>
                  <a:cubicBezTo>
                    <a:pt x="79" y="86"/>
                    <a:pt x="78" y="86"/>
                    <a:pt x="78" y="86"/>
                  </a:cubicBezTo>
                  <a:cubicBezTo>
                    <a:pt x="78" y="86"/>
                    <a:pt x="78" y="87"/>
                    <a:pt x="78" y="87"/>
                  </a:cubicBezTo>
                  <a:cubicBezTo>
                    <a:pt x="78" y="87"/>
                    <a:pt x="79" y="87"/>
                    <a:pt x="79" y="87"/>
                  </a:cubicBezTo>
                  <a:close/>
                  <a:moveTo>
                    <a:pt x="49" y="136"/>
                  </a:moveTo>
                  <a:cubicBezTo>
                    <a:pt x="49" y="136"/>
                    <a:pt x="49" y="135"/>
                    <a:pt x="49" y="135"/>
                  </a:cubicBezTo>
                  <a:cubicBezTo>
                    <a:pt x="49" y="135"/>
                    <a:pt x="49" y="134"/>
                    <a:pt x="49" y="133"/>
                  </a:cubicBezTo>
                  <a:cubicBezTo>
                    <a:pt x="49" y="133"/>
                    <a:pt x="49" y="133"/>
                    <a:pt x="48" y="133"/>
                  </a:cubicBezTo>
                  <a:cubicBezTo>
                    <a:pt x="49" y="134"/>
                    <a:pt x="49" y="135"/>
                    <a:pt x="49" y="136"/>
                  </a:cubicBezTo>
                  <a:close/>
                  <a:moveTo>
                    <a:pt x="153" y="235"/>
                  </a:moveTo>
                  <a:cubicBezTo>
                    <a:pt x="152" y="235"/>
                    <a:pt x="152" y="235"/>
                    <a:pt x="151" y="235"/>
                  </a:cubicBezTo>
                  <a:cubicBezTo>
                    <a:pt x="151" y="236"/>
                    <a:pt x="151" y="236"/>
                    <a:pt x="151" y="237"/>
                  </a:cubicBezTo>
                  <a:cubicBezTo>
                    <a:pt x="152" y="236"/>
                    <a:pt x="152" y="236"/>
                    <a:pt x="153" y="235"/>
                  </a:cubicBezTo>
                  <a:close/>
                  <a:moveTo>
                    <a:pt x="71" y="99"/>
                  </a:moveTo>
                  <a:cubicBezTo>
                    <a:pt x="72" y="99"/>
                    <a:pt x="73" y="99"/>
                    <a:pt x="72" y="98"/>
                  </a:cubicBezTo>
                  <a:cubicBezTo>
                    <a:pt x="72" y="98"/>
                    <a:pt x="72" y="98"/>
                    <a:pt x="71" y="99"/>
                  </a:cubicBezTo>
                  <a:close/>
                  <a:moveTo>
                    <a:pt x="106" y="195"/>
                  </a:moveTo>
                  <a:cubicBezTo>
                    <a:pt x="105" y="196"/>
                    <a:pt x="105" y="196"/>
                    <a:pt x="105" y="197"/>
                  </a:cubicBezTo>
                  <a:cubicBezTo>
                    <a:pt x="105" y="197"/>
                    <a:pt x="106" y="197"/>
                    <a:pt x="106" y="197"/>
                  </a:cubicBezTo>
                  <a:cubicBezTo>
                    <a:pt x="106" y="196"/>
                    <a:pt x="106" y="196"/>
                    <a:pt x="106" y="195"/>
                  </a:cubicBezTo>
                  <a:close/>
                  <a:moveTo>
                    <a:pt x="156" y="203"/>
                  </a:moveTo>
                  <a:cubicBezTo>
                    <a:pt x="157" y="203"/>
                    <a:pt x="159" y="203"/>
                    <a:pt x="160" y="203"/>
                  </a:cubicBezTo>
                  <a:cubicBezTo>
                    <a:pt x="159" y="203"/>
                    <a:pt x="157" y="202"/>
                    <a:pt x="156" y="203"/>
                  </a:cubicBezTo>
                  <a:close/>
                  <a:moveTo>
                    <a:pt x="66" y="109"/>
                  </a:moveTo>
                  <a:cubicBezTo>
                    <a:pt x="65" y="111"/>
                    <a:pt x="65" y="113"/>
                    <a:pt x="65" y="114"/>
                  </a:cubicBezTo>
                  <a:cubicBezTo>
                    <a:pt x="65" y="113"/>
                    <a:pt x="66" y="111"/>
                    <a:pt x="66" y="109"/>
                  </a:cubicBezTo>
                  <a:close/>
                  <a:moveTo>
                    <a:pt x="34" y="222"/>
                  </a:moveTo>
                  <a:cubicBezTo>
                    <a:pt x="34" y="222"/>
                    <a:pt x="34" y="223"/>
                    <a:pt x="35" y="224"/>
                  </a:cubicBezTo>
                  <a:cubicBezTo>
                    <a:pt x="35" y="223"/>
                    <a:pt x="35" y="223"/>
                    <a:pt x="35" y="222"/>
                  </a:cubicBezTo>
                  <a:cubicBezTo>
                    <a:pt x="35" y="222"/>
                    <a:pt x="35" y="222"/>
                    <a:pt x="34" y="222"/>
                  </a:cubicBezTo>
                  <a:close/>
                  <a:moveTo>
                    <a:pt x="78" y="169"/>
                  </a:moveTo>
                  <a:cubicBezTo>
                    <a:pt x="77" y="169"/>
                    <a:pt x="76" y="169"/>
                    <a:pt x="75" y="170"/>
                  </a:cubicBezTo>
                  <a:cubicBezTo>
                    <a:pt x="76" y="170"/>
                    <a:pt x="77" y="170"/>
                    <a:pt x="78" y="169"/>
                  </a:cubicBezTo>
                  <a:close/>
                  <a:moveTo>
                    <a:pt x="112" y="233"/>
                  </a:moveTo>
                  <a:cubicBezTo>
                    <a:pt x="112" y="232"/>
                    <a:pt x="112" y="232"/>
                    <a:pt x="111" y="231"/>
                  </a:cubicBezTo>
                  <a:cubicBezTo>
                    <a:pt x="111" y="232"/>
                    <a:pt x="111" y="233"/>
                    <a:pt x="112" y="233"/>
                  </a:cubicBezTo>
                  <a:close/>
                  <a:moveTo>
                    <a:pt x="16" y="42"/>
                  </a:moveTo>
                  <a:cubicBezTo>
                    <a:pt x="16" y="41"/>
                    <a:pt x="17" y="40"/>
                    <a:pt x="17" y="39"/>
                  </a:cubicBezTo>
                  <a:cubicBezTo>
                    <a:pt x="16" y="40"/>
                    <a:pt x="16" y="40"/>
                    <a:pt x="16" y="42"/>
                  </a:cubicBezTo>
                  <a:close/>
                  <a:moveTo>
                    <a:pt x="146" y="21"/>
                  </a:moveTo>
                  <a:cubicBezTo>
                    <a:pt x="146" y="21"/>
                    <a:pt x="146" y="21"/>
                    <a:pt x="147" y="21"/>
                  </a:cubicBezTo>
                  <a:cubicBezTo>
                    <a:pt x="147" y="21"/>
                    <a:pt x="148" y="20"/>
                    <a:pt x="148" y="19"/>
                  </a:cubicBezTo>
                  <a:cubicBezTo>
                    <a:pt x="147" y="20"/>
                    <a:pt x="146" y="20"/>
                    <a:pt x="146" y="21"/>
                  </a:cubicBezTo>
                  <a:close/>
                  <a:moveTo>
                    <a:pt x="106" y="245"/>
                  </a:moveTo>
                  <a:cubicBezTo>
                    <a:pt x="107" y="245"/>
                    <a:pt x="107" y="245"/>
                    <a:pt x="108" y="245"/>
                  </a:cubicBezTo>
                  <a:cubicBezTo>
                    <a:pt x="108" y="245"/>
                    <a:pt x="108" y="244"/>
                    <a:pt x="108" y="244"/>
                  </a:cubicBezTo>
                  <a:cubicBezTo>
                    <a:pt x="108" y="244"/>
                    <a:pt x="107" y="244"/>
                    <a:pt x="107" y="244"/>
                  </a:cubicBezTo>
                  <a:cubicBezTo>
                    <a:pt x="106" y="244"/>
                    <a:pt x="106" y="244"/>
                    <a:pt x="106" y="245"/>
                  </a:cubicBezTo>
                  <a:close/>
                  <a:moveTo>
                    <a:pt x="57" y="92"/>
                  </a:moveTo>
                  <a:cubicBezTo>
                    <a:pt x="57" y="92"/>
                    <a:pt x="56" y="92"/>
                    <a:pt x="56" y="92"/>
                  </a:cubicBezTo>
                  <a:cubicBezTo>
                    <a:pt x="56" y="93"/>
                    <a:pt x="56" y="93"/>
                    <a:pt x="57" y="94"/>
                  </a:cubicBezTo>
                  <a:cubicBezTo>
                    <a:pt x="57" y="93"/>
                    <a:pt x="57" y="93"/>
                    <a:pt x="57" y="92"/>
                  </a:cubicBezTo>
                  <a:close/>
                  <a:moveTo>
                    <a:pt x="134" y="18"/>
                  </a:moveTo>
                  <a:cubicBezTo>
                    <a:pt x="133" y="18"/>
                    <a:pt x="130" y="18"/>
                    <a:pt x="129" y="18"/>
                  </a:cubicBezTo>
                  <a:cubicBezTo>
                    <a:pt x="131" y="18"/>
                    <a:pt x="132" y="18"/>
                    <a:pt x="134" y="18"/>
                  </a:cubicBezTo>
                  <a:close/>
                  <a:moveTo>
                    <a:pt x="23" y="17"/>
                  </a:moveTo>
                  <a:cubicBezTo>
                    <a:pt x="23" y="16"/>
                    <a:pt x="24" y="16"/>
                    <a:pt x="23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2" y="16"/>
                    <a:pt x="23" y="16"/>
                    <a:pt x="23" y="17"/>
                  </a:cubicBezTo>
                  <a:close/>
                  <a:moveTo>
                    <a:pt x="107" y="199"/>
                  </a:moveTo>
                  <a:cubicBezTo>
                    <a:pt x="106" y="199"/>
                    <a:pt x="106" y="199"/>
                    <a:pt x="105" y="200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7" y="200"/>
                    <a:pt x="107" y="199"/>
                    <a:pt x="107" y="199"/>
                  </a:cubicBezTo>
                  <a:close/>
                  <a:moveTo>
                    <a:pt x="38" y="206"/>
                  </a:moveTo>
                  <a:cubicBezTo>
                    <a:pt x="39" y="206"/>
                    <a:pt x="39" y="205"/>
                    <a:pt x="40" y="205"/>
                  </a:cubicBezTo>
                  <a:cubicBezTo>
                    <a:pt x="40" y="205"/>
                    <a:pt x="40" y="205"/>
                    <a:pt x="40" y="204"/>
                  </a:cubicBezTo>
                  <a:cubicBezTo>
                    <a:pt x="39" y="205"/>
                    <a:pt x="38" y="205"/>
                    <a:pt x="38" y="206"/>
                  </a:cubicBezTo>
                  <a:close/>
                  <a:moveTo>
                    <a:pt x="25" y="120"/>
                  </a:moveTo>
                  <a:cubicBezTo>
                    <a:pt x="24" y="121"/>
                    <a:pt x="25" y="122"/>
                    <a:pt x="25" y="123"/>
                  </a:cubicBezTo>
                  <a:cubicBezTo>
                    <a:pt x="25" y="122"/>
                    <a:pt x="25" y="121"/>
                    <a:pt x="25" y="120"/>
                  </a:cubicBezTo>
                  <a:close/>
                  <a:moveTo>
                    <a:pt x="169" y="234"/>
                  </a:moveTo>
                  <a:cubicBezTo>
                    <a:pt x="169" y="234"/>
                    <a:pt x="169" y="234"/>
                    <a:pt x="169" y="234"/>
                  </a:cubicBezTo>
                  <a:cubicBezTo>
                    <a:pt x="169" y="233"/>
                    <a:pt x="170" y="233"/>
                    <a:pt x="170" y="232"/>
                  </a:cubicBezTo>
                  <a:cubicBezTo>
                    <a:pt x="170" y="232"/>
                    <a:pt x="170" y="232"/>
                    <a:pt x="170" y="231"/>
                  </a:cubicBezTo>
                  <a:cubicBezTo>
                    <a:pt x="169" y="232"/>
                    <a:pt x="169" y="233"/>
                    <a:pt x="169" y="234"/>
                  </a:cubicBezTo>
                  <a:close/>
                  <a:moveTo>
                    <a:pt x="162" y="191"/>
                  </a:moveTo>
                  <a:cubicBezTo>
                    <a:pt x="163" y="190"/>
                    <a:pt x="164" y="190"/>
                    <a:pt x="164" y="189"/>
                  </a:cubicBezTo>
                  <a:cubicBezTo>
                    <a:pt x="163" y="189"/>
                    <a:pt x="162" y="190"/>
                    <a:pt x="162" y="191"/>
                  </a:cubicBezTo>
                  <a:close/>
                  <a:moveTo>
                    <a:pt x="43" y="238"/>
                  </a:moveTo>
                  <a:cubicBezTo>
                    <a:pt x="43" y="238"/>
                    <a:pt x="43" y="238"/>
                    <a:pt x="43" y="238"/>
                  </a:cubicBezTo>
                  <a:cubicBezTo>
                    <a:pt x="44" y="238"/>
                    <a:pt x="45" y="237"/>
                    <a:pt x="46" y="237"/>
                  </a:cubicBezTo>
                  <a:cubicBezTo>
                    <a:pt x="46" y="237"/>
                    <a:pt x="45" y="237"/>
                    <a:pt x="45" y="237"/>
                  </a:cubicBezTo>
                  <a:cubicBezTo>
                    <a:pt x="45" y="237"/>
                    <a:pt x="44" y="237"/>
                    <a:pt x="43" y="238"/>
                  </a:cubicBezTo>
                  <a:close/>
                  <a:moveTo>
                    <a:pt x="108" y="182"/>
                  </a:moveTo>
                  <a:cubicBezTo>
                    <a:pt x="107" y="183"/>
                    <a:pt x="107" y="184"/>
                    <a:pt x="108" y="185"/>
                  </a:cubicBezTo>
                  <a:cubicBezTo>
                    <a:pt x="108" y="184"/>
                    <a:pt x="108" y="183"/>
                    <a:pt x="108" y="182"/>
                  </a:cubicBezTo>
                  <a:close/>
                  <a:moveTo>
                    <a:pt x="133" y="230"/>
                  </a:moveTo>
                  <a:cubicBezTo>
                    <a:pt x="133" y="230"/>
                    <a:pt x="133" y="230"/>
                    <a:pt x="133" y="230"/>
                  </a:cubicBezTo>
                  <a:cubicBezTo>
                    <a:pt x="131" y="230"/>
                    <a:pt x="129" y="230"/>
                    <a:pt x="128" y="230"/>
                  </a:cubicBezTo>
                  <a:cubicBezTo>
                    <a:pt x="128" y="230"/>
                    <a:pt x="128" y="230"/>
                    <a:pt x="128" y="230"/>
                  </a:cubicBezTo>
                  <a:cubicBezTo>
                    <a:pt x="129" y="230"/>
                    <a:pt x="131" y="230"/>
                    <a:pt x="133" y="230"/>
                  </a:cubicBezTo>
                  <a:close/>
                  <a:moveTo>
                    <a:pt x="178" y="239"/>
                  </a:moveTo>
                  <a:cubicBezTo>
                    <a:pt x="178" y="239"/>
                    <a:pt x="177" y="238"/>
                    <a:pt x="177" y="238"/>
                  </a:cubicBezTo>
                  <a:cubicBezTo>
                    <a:pt x="177" y="240"/>
                    <a:pt x="176" y="241"/>
                    <a:pt x="176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6" y="241"/>
                    <a:pt x="177" y="240"/>
                    <a:pt x="178" y="239"/>
                  </a:cubicBezTo>
                  <a:close/>
                  <a:moveTo>
                    <a:pt x="128" y="242"/>
                  </a:moveTo>
                  <a:cubicBezTo>
                    <a:pt x="127" y="242"/>
                    <a:pt x="127" y="242"/>
                    <a:pt x="127" y="242"/>
                  </a:cubicBezTo>
                  <a:cubicBezTo>
                    <a:pt x="127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28" y="242"/>
                  </a:cubicBezTo>
                  <a:close/>
                  <a:moveTo>
                    <a:pt x="132" y="91"/>
                  </a:moveTo>
                  <a:cubicBezTo>
                    <a:pt x="131" y="91"/>
                    <a:pt x="130" y="91"/>
                    <a:pt x="130" y="92"/>
                  </a:cubicBezTo>
                  <a:cubicBezTo>
                    <a:pt x="130" y="92"/>
                    <a:pt x="131" y="92"/>
                    <a:pt x="132" y="91"/>
                  </a:cubicBezTo>
                  <a:close/>
                  <a:moveTo>
                    <a:pt x="39" y="247"/>
                  </a:moveTo>
                  <a:cubicBezTo>
                    <a:pt x="40" y="247"/>
                    <a:pt x="40" y="247"/>
                    <a:pt x="41" y="245"/>
                  </a:cubicBezTo>
                  <a:cubicBezTo>
                    <a:pt x="40" y="246"/>
                    <a:pt x="39" y="246"/>
                    <a:pt x="39" y="247"/>
                  </a:cubicBezTo>
                  <a:close/>
                  <a:moveTo>
                    <a:pt x="87" y="248"/>
                  </a:moveTo>
                  <a:cubicBezTo>
                    <a:pt x="87" y="249"/>
                    <a:pt x="87" y="250"/>
                    <a:pt x="87" y="250"/>
                  </a:cubicBezTo>
                  <a:cubicBezTo>
                    <a:pt x="87" y="250"/>
                    <a:pt x="87" y="249"/>
                    <a:pt x="87" y="248"/>
                  </a:cubicBezTo>
                  <a:close/>
                  <a:moveTo>
                    <a:pt x="137" y="115"/>
                  </a:moveTo>
                  <a:cubicBezTo>
                    <a:pt x="138" y="115"/>
                    <a:pt x="138" y="115"/>
                    <a:pt x="138" y="114"/>
                  </a:cubicBezTo>
                  <a:cubicBezTo>
                    <a:pt x="138" y="114"/>
                    <a:pt x="138" y="114"/>
                    <a:pt x="137" y="113"/>
                  </a:cubicBezTo>
                  <a:cubicBezTo>
                    <a:pt x="137" y="114"/>
                    <a:pt x="137" y="114"/>
                    <a:pt x="137" y="115"/>
                  </a:cubicBezTo>
                  <a:close/>
                  <a:moveTo>
                    <a:pt x="161" y="41"/>
                  </a:moveTo>
                  <a:cubicBezTo>
                    <a:pt x="161" y="41"/>
                    <a:pt x="161" y="42"/>
                    <a:pt x="161" y="42"/>
                  </a:cubicBezTo>
                  <a:cubicBezTo>
                    <a:pt x="161" y="42"/>
                    <a:pt x="161" y="43"/>
                    <a:pt x="161" y="44"/>
                  </a:cubicBezTo>
                  <a:cubicBezTo>
                    <a:pt x="161" y="43"/>
                    <a:pt x="161" y="42"/>
                    <a:pt x="161" y="41"/>
                  </a:cubicBezTo>
                  <a:close/>
                  <a:moveTo>
                    <a:pt x="32" y="225"/>
                  </a:moveTo>
                  <a:cubicBezTo>
                    <a:pt x="32" y="225"/>
                    <a:pt x="32" y="225"/>
                    <a:pt x="33" y="226"/>
                  </a:cubicBezTo>
                  <a:cubicBezTo>
                    <a:pt x="33" y="226"/>
                    <a:pt x="33" y="226"/>
                    <a:pt x="33" y="225"/>
                  </a:cubicBezTo>
                  <a:cubicBezTo>
                    <a:pt x="33" y="225"/>
                    <a:pt x="32" y="224"/>
                    <a:pt x="32" y="223"/>
                  </a:cubicBezTo>
                  <a:cubicBezTo>
                    <a:pt x="32" y="224"/>
                    <a:pt x="32" y="224"/>
                    <a:pt x="32" y="225"/>
                  </a:cubicBezTo>
                  <a:close/>
                  <a:moveTo>
                    <a:pt x="168" y="28"/>
                  </a:moveTo>
                  <a:cubicBezTo>
                    <a:pt x="168" y="27"/>
                    <a:pt x="168" y="26"/>
                    <a:pt x="167" y="25"/>
                  </a:cubicBezTo>
                  <a:cubicBezTo>
                    <a:pt x="167" y="26"/>
                    <a:pt x="167" y="27"/>
                    <a:pt x="168" y="28"/>
                  </a:cubicBezTo>
                  <a:close/>
                  <a:moveTo>
                    <a:pt x="156" y="86"/>
                  </a:moveTo>
                  <a:cubicBezTo>
                    <a:pt x="157" y="86"/>
                    <a:pt x="157" y="85"/>
                    <a:pt x="157" y="85"/>
                  </a:cubicBezTo>
                  <a:cubicBezTo>
                    <a:pt x="158" y="84"/>
                    <a:pt x="157" y="84"/>
                    <a:pt x="157" y="84"/>
                  </a:cubicBezTo>
                  <a:cubicBezTo>
                    <a:pt x="157" y="85"/>
                    <a:pt x="156" y="85"/>
                    <a:pt x="156" y="86"/>
                  </a:cubicBezTo>
                  <a:close/>
                  <a:moveTo>
                    <a:pt x="138" y="16"/>
                  </a:moveTo>
                  <a:cubicBezTo>
                    <a:pt x="139" y="16"/>
                    <a:pt x="139" y="16"/>
                    <a:pt x="140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8" y="15"/>
                    <a:pt x="138" y="16"/>
                    <a:pt x="138" y="16"/>
                  </a:cubicBezTo>
                  <a:close/>
                  <a:moveTo>
                    <a:pt x="161" y="35"/>
                  </a:moveTo>
                  <a:cubicBezTo>
                    <a:pt x="161" y="35"/>
                    <a:pt x="161" y="35"/>
                    <a:pt x="161" y="35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0" y="36"/>
                    <a:pt x="160" y="36"/>
                    <a:pt x="160" y="37"/>
                  </a:cubicBezTo>
                  <a:cubicBezTo>
                    <a:pt x="160" y="36"/>
                    <a:pt x="161" y="36"/>
                    <a:pt x="161" y="35"/>
                  </a:cubicBezTo>
                  <a:close/>
                  <a:moveTo>
                    <a:pt x="73" y="131"/>
                  </a:moveTo>
                  <a:cubicBezTo>
                    <a:pt x="73" y="131"/>
                    <a:pt x="73" y="131"/>
                    <a:pt x="73" y="131"/>
                  </a:cubicBezTo>
                  <a:cubicBezTo>
                    <a:pt x="73" y="130"/>
                    <a:pt x="73" y="130"/>
                    <a:pt x="73" y="129"/>
                  </a:cubicBezTo>
                  <a:cubicBezTo>
                    <a:pt x="73" y="129"/>
                    <a:pt x="73" y="129"/>
                    <a:pt x="72" y="129"/>
                  </a:cubicBezTo>
                  <a:cubicBezTo>
                    <a:pt x="72" y="130"/>
                    <a:pt x="72" y="130"/>
                    <a:pt x="73" y="131"/>
                  </a:cubicBezTo>
                  <a:close/>
                  <a:moveTo>
                    <a:pt x="76" y="209"/>
                  </a:moveTo>
                  <a:cubicBezTo>
                    <a:pt x="75" y="209"/>
                    <a:pt x="74" y="210"/>
                    <a:pt x="74" y="211"/>
                  </a:cubicBezTo>
                  <a:cubicBezTo>
                    <a:pt x="75" y="210"/>
                    <a:pt x="75" y="210"/>
                    <a:pt x="76" y="209"/>
                  </a:cubicBezTo>
                  <a:close/>
                  <a:moveTo>
                    <a:pt x="176" y="211"/>
                  </a:moveTo>
                  <a:cubicBezTo>
                    <a:pt x="176" y="212"/>
                    <a:pt x="176" y="212"/>
                    <a:pt x="176" y="213"/>
                  </a:cubicBezTo>
                  <a:cubicBezTo>
                    <a:pt x="177" y="213"/>
                    <a:pt x="177" y="212"/>
                    <a:pt x="176" y="211"/>
                  </a:cubicBezTo>
                  <a:close/>
                  <a:moveTo>
                    <a:pt x="75" y="99"/>
                  </a:moveTo>
                  <a:cubicBezTo>
                    <a:pt x="75" y="99"/>
                    <a:pt x="75" y="99"/>
                    <a:pt x="75" y="99"/>
                  </a:cubicBezTo>
                  <a:cubicBezTo>
                    <a:pt x="76" y="98"/>
                    <a:pt x="76" y="98"/>
                    <a:pt x="75" y="97"/>
                  </a:cubicBezTo>
                  <a:cubicBezTo>
                    <a:pt x="75" y="98"/>
                    <a:pt x="75" y="98"/>
                    <a:pt x="75" y="99"/>
                  </a:cubicBezTo>
                  <a:close/>
                  <a:moveTo>
                    <a:pt x="130" y="128"/>
                  </a:moveTo>
                  <a:cubicBezTo>
                    <a:pt x="130" y="128"/>
                    <a:pt x="130" y="129"/>
                    <a:pt x="130" y="129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1" y="129"/>
                    <a:pt x="131" y="129"/>
                    <a:pt x="131" y="128"/>
                  </a:cubicBezTo>
                  <a:cubicBezTo>
                    <a:pt x="131" y="128"/>
                    <a:pt x="131" y="128"/>
                    <a:pt x="130" y="128"/>
                  </a:cubicBezTo>
                  <a:close/>
                  <a:moveTo>
                    <a:pt x="32" y="30"/>
                  </a:moveTo>
                  <a:cubicBezTo>
                    <a:pt x="31" y="30"/>
                    <a:pt x="30" y="31"/>
                    <a:pt x="30" y="32"/>
                  </a:cubicBezTo>
                  <a:cubicBezTo>
                    <a:pt x="30" y="31"/>
                    <a:pt x="31" y="30"/>
                    <a:pt x="32" y="30"/>
                  </a:cubicBezTo>
                  <a:close/>
                  <a:moveTo>
                    <a:pt x="128" y="238"/>
                  </a:moveTo>
                  <a:cubicBezTo>
                    <a:pt x="127" y="238"/>
                    <a:pt x="127" y="239"/>
                    <a:pt x="127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39"/>
                    <a:pt x="128" y="238"/>
                    <a:pt x="128" y="238"/>
                  </a:cubicBezTo>
                  <a:close/>
                  <a:moveTo>
                    <a:pt x="161" y="60"/>
                  </a:moveTo>
                  <a:cubicBezTo>
                    <a:pt x="160" y="61"/>
                    <a:pt x="160" y="63"/>
                    <a:pt x="160" y="63"/>
                  </a:cubicBezTo>
                  <a:cubicBezTo>
                    <a:pt x="160" y="62"/>
                    <a:pt x="161" y="61"/>
                    <a:pt x="161" y="60"/>
                  </a:cubicBezTo>
                  <a:close/>
                  <a:moveTo>
                    <a:pt x="73" y="216"/>
                  </a:moveTo>
                  <a:cubicBezTo>
                    <a:pt x="73" y="215"/>
                    <a:pt x="73" y="215"/>
                    <a:pt x="73" y="214"/>
                  </a:cubicBezTo>
                  <a:cubicBezTo>
                    <a:pt x="72" y="214"/>
                    <a:pt x="72" y="214"/>
                    <a:pt x="73" y="216"/>
                  </a:cubicBezTo>
                  <a:close/>
                  <a:moveTo>
                    <a:pt x="97" y="101"/>
                  </a:moveTo>
                  <a:cubicBezTo>
                    <a:pt x="98" y="101"/>
                    <a:pt x="98" y="101"/>
                    <a:pt x="98" y="100"/>
                  </a:cubicBezTo>
                  <a:cubicBezTo>
                    <a:pt x="98" y="100"/>
                    <a:pt x="97" y="101"/>
                    <a:pt x="97" y="101"/>
                  </a:cubicBezTo>
                  <a:close/>
                  <a:moveTo>
                    <a:pt x="96" y="222"/>
                  </a:moveTo>
                  <a:cubicBezTo>
                    <a:pt x="96" y="223"/>
                    <a:pt x="95" y="224"/>
                    <a:pt x="95" y="225"/>
                  </a:cubicBezTo>
                  <a:cubicBezTo>
                    <a:pt x="96" y="224"/>
                    <a:pt x="96" y="223"/>
                    <a:pt x="96" y="222"/>
                  </a:cubicBezTo>
                  <a:close/>
                  <a:moveTo>
                    <a:pt x="68" y="96"/>
                  </a:moveTo>
                  <a:cubicBezTo>
                    <a:pt x="69" y="96"/>
                    <a:pt x="69" y="95"/>
                    <a:pt x="68" y="94"/>
                  </a:cubicBezTo>
                  <a:cubicBezTo>
                    <a:pt x="68" y="95"/>
                    <a:pt x="68" y="95"/>
                    <a:pt x="68" y="96"/>
                  </a:cubicBezTo>
                  <a:close/>
                  <a:moveTo>
                    <a:pt x="103" y="15"/>
                  </a:moveTo>
                  <a:cubicBezTo>
                    <a:pt x="104" y="15"/>
                    <a:pt x="104" y="15"/>
                    <a:pt x="104" y="14"/>
                  </a:cubicBezTo>
                  <a:cubicBezTo>
                    <a:pt x="104" y="14"/>
                    <a:pt x="103" y="14"/>
                    <a:pt x="103" y="15"/>
                  </a:cubicBezTo>
                  <a:close/>
                  <a:moveTo>
                    <a:pt x="66" y="89"/>
                  </a:moveTo>
                  <a:cubicBezTo>
                    <a:pt x="66" y="89"/>
                    <a:pt x="66" y="89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7" y="89"/>
                    <a:pt x="67" y="89"/>
                    <a:pt x="66" y="89"/>
                  </a:cubicBezTo>
                  <a:close/>
                  <a:moveTo>
                    <a:pt x="171" y="88"/>
                  </a:moveTo>
                  <a:cubicBezTo>
                    <a:pt x="171" y="88"/>
                    <a:pt x="171" y="88"/>
                    <a:pt x="171" y="88"/>
                  </a:cubicBezTo>
                  <a:cubicBezTo>
                    <a:pt x="171" y="88"/>
                    <a:pt x="172" y="87"/>
                    <a:pt x="171" y="86"/>
                  </a:cubicBezTo>
                  <a:cubicBezTo>
                    <a:pt x="171" y="87"/>
                    <a:pt x="171" y="88"/>
                    <a:pt x="171" y="88"/>
                  </a:cubicBezTo>
                  <a:close/>
                  <a:moveTo>
                    <a:pt x="132" y="172"/>
                  </a:moveTo>
                  <a:cubicBezTo>
                    <a:pt x="132" y="173"/>
                    <a:pt x="132" y="174"/>
                    <a:pt x="133" y="174"/>
                  </a:cubicBezTo>
                  <a:cubicBezTo>
                    <a:pt x="133" y="173"/>
                    <a:pt x="133" y="173"/>
                    <a:pt x="133" y="173"/>
                  </a:cubicBezTo>
                  <a:cubicBezTo>
                    <a:pt x="132" y="173"/>
                    <a:pt x="132" y="172"/>
                    <a:pt x="132" y="172"/>
                  </a:cubicBezTo>
                  <a:close/>
                  <a:moveTo>
                    <a:pt x="179" y="182"/>
                  </a:moveTo>
                  <a:cubicBezTo>
                    <a:pt x="179" y="182"/>
                    <a:pt x="179" y="183"/>
                    <a:pt x="180" y="183"/>
                  </a:cubicBezTo>
                  <a:cubicBezTo>
                    <a:pt x="180" y="182"/>
                    <a:pt x="180" y="182"/>
                    <a:pt x="180" y="181"/>
                  </a:cubicBezTo>
                  <a:cubicBezTo>
                    <a:pt x="179" y="181"/>
                    <a:pt x="179" y="181"/>
                    <a:pt x="179" y="181"/>
                  </a:cubicBezTo>
                  <a:cubicBezTo>
                    <a:pt x="179" y="182"/>
                    <a:pt x="179" y="182"/>
                    <a:pt x="179" y="182"/>
                  </a:cubicBezTo>
                  <a:close/>
                  <a:moveTo>
                    <a:pt x="151" y="240"/>
                  </a:moveTo>
                  <a:cubicBezTo>
                    <a:pt x="152" y="238"/>
                    <a:pt x="152" y="238"/>
                    <a:pt x="151" y="238"/>
                  </a:cubicBezTo>
                  <a:cubicBezTo>
                    <a:pt x="151" y="238"/>
                    <a:pt x="151" y="239"/>
                    <a:pt x="151" y="240"/>
                  </a:cubicBezTo>
                  <a:close/>
                  <a:moveTo>
                    <a:pt x="115" y="233"/>
                  </a:moveTo>
                  <a:cubicBezTo>
                    <a:pt x="115" y="233"/>
                    <a:pt x="115" y="233"/>
                    <a:pt x="115" y="234"/>
                  </a:cubicBezTo>
                  <a:cubicBezTo>
                    <a:pt x="115" y="234"/>
                    <a:pt x="115" y="234"/>
                    <a:pt x="115" y="234"/>
                  </a:cubicBezTo>
                  <a:cubicBezTo>
                    <a:pt x="116" y="234"/>
                    <a:pt x="116" y="234"/>
                    <a:pt x="117" y="234"/>
                  </a:cubicBezTo>
                  <a:cubicBezTo>
                    <a:pt x="116" y="234"/>
                    <a:pt x="116" y="234"/>
                    <a:pt x="115" y="233"/>
                  </a:cubicBezTo>
                  <a:close/>
                  <a:moveTo>
                    <a:pt x="164" y="198"/>
                  </a:moveTo>
                  <a:cubicBezTo>
                    <a:pt x="164" y="198"/>
                    <a:pt x="164" y="198"/>
                    <a:pt x="165" y="198"/>
                  </a:cubicBezTo>
                  <a:cubicBezTo>
                    <a:pt x="164" y="198"/>
                    <a:pt x="164" y="198"/>
                    <a:pt x="163" y="198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63" y="198"/>
                    <a:pt x="163" y="198"/>
                    <a:pt x="164" y="198"/>
                  </a:cubicBezTo>
                  <a:close/>
                  <a:moveTo>
                    <a:pt x="85" y="97"/>
                  </a:moveTo>
                  <a:cubicBezTo>
                    <a:pt x="85" y="97"/>
                    <a:pt x="85" y="97"/>
                    <a:pt x="84" y="97"/>
                  </a:cubicBezTo>
                  <a:cubicBezTo>
                    <a:pt x="84" y="98"/>
                    <a:pt x="84" y="99"/>
                    <a:pt x="84" y="99"/>
                  </a:cubicBezTo>
                  <a:cubicBezTo>
                    <a:pt x="84" y="100"/>
                    <a:pt x="84" y="100"/>
                    <a:pt x="85" y="100"/>
                  </a:cubicBezTo>
                  <a:cubicBezTo>
                    <a:pt x="85" y="99"/>
                    <a:pt x="85" y="98"/>
                    <a:pt x="85" y="97"/>
                  </a:cubicBezTo>
                  <a:close/>
                  <a:moveTo>
                    <a:pt x="173" y="71"/>
                  </a:moveTo>
                  <a:cubicBezTo>
                    <a:pt x="173" y="71"/>
                    <a:pt x="173" y="71"/>
                    <a:pt x="174" y="71"/>
                  </a:cubicBezTo>
                  <a:cubicBezTo>
                    <a:pt x="174" y="71"/>
                    <a:pt x="174" y="70"/>
                    <a:pt x="173" y="70"/>
                  </a:cubicBezTo>
                  <a:cubicBezTo>
                    <a:pt x="173" y="70"/>
                    <a:pt x="173" y="69"/>
                    <a:pt x="173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3" y="70"/>
                    <a:pt x="173" y="70"/>
                    <a:pt x="173" y="71"/>
                  </a:cubicBezTo>
                  <a:close/>
                  <a:moveTo>
                    <a:pt x="159" y="28"/>
                  </a:moveTo>
                  <a:cubicBezTo>
                    <a:pt x="159" y="27"/>
                    <a:pt x="159" y="27"/>
                    <a:pt x="158" y="26"/>
                  </a:cubicBezTo>
                  <a:cubicBezTo>
                    <a:pt x="158" y="27"/>
                    <a:pt x="158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7"/>
                    <a:pt x="71" y="87"/>
                  </a:cubicBezTo>
                  <a:cubicBezTo>
                    <a:pt x="72" y="87"/>
                    <a:pt x="72" y="86"/>
                    <a:pt x="72" y="86"/>
                  </a:cubicBezTo>
                  <a:cubicBezTo>
                    <a:pt x="72" y="86"/>
                    <a:pt x="71" y="86"/>
                    <a:pt x="71" y="86"/>
                  </a:cubicBezTo>
                  <a:close/>
                  <a:moveTo>
                    <a:pt x="72" y="237"/>
                  </a:moveTo>
                  <a:cubicBezTo>
                    <a:pt x="73" y="238"/>
                    <a:pt x="74" y="238"/>
                    <a:pt x="75" y="237"/>
                  </a:cubicBezTo>
                  <a:cubicBezTo>
                    <a:pt x="74" y="237"/>
                    <a:pt x="73" y="237"/>
                    <a:pt x="72" y="237"/>
                  </a:cubicBezTo>
                  <a:close/>
                  <a:moveTo>
                    <a:pt x="141" y="145"/>
                  </a:moveTo>
                  <a:cubicBezTo>
                    <a:pt x="140" y="145"/>
                    <a:pt x="140" y="145"/>
                    <a:pt x="140" y="145"/>
                  </a:cubicBezTo>
                  <a:cubicBezTo>
                    <a:pt x="141" y="146"/>
                    <a:pt x="141" y="146"/>
                    <a:pt x="142" y="147"/>
                  </a:cubicBezTo>
                  <a:cubicBezTo>
                    <a:pt x="142" y="146"/>
                    <a:pt x="141" y="145"/>
                    <a:pt x="141" y="145"/>
                  </a:cubicBezTo>
                  <a:close/>
                  <a:moveTo>
                    <a:pt x="110" y="170"/>
                  </a:moveTo>
                  <a:cubicBezTo>
                    <a:pt x="110" y="170"/>
                    <a:pt x="110" y="170"/>
                    <a:pt x="110" y="170"/>
                  </a:cubicBezTo>
                  <a:cubicBezTo>
                    <a:pt x="111" y="169"/>
                    <a:pt x="111" y="168"/>
                    <a:pt x="111" y="167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11" y="168"/>
                    <a:pt x="110" y="169"/>
                    <a:pt x="110" y="170"/>
                  </a:cubicBezTo>
                  <a:close/>
                  <a:moveTo>
                    <a:pt x="126" y="250"/>
                  </a:moveTo>
                  <a:cubicBezTo>
                    <a:pt x="127" y="250"/>
                    <a:pt x="128" y="250"/>
                    <a:pt x="129" y="250"/>
                  </a:cubicBezTo>
                  <a:cubicBezTo>
                    <a:pt x="128" y="249"/>
                    <a:pt x="127" y="250"/>
                    <a:pt x="126" y="250"/>
                  </a:cubicBezTo>
                  <a:close/>
                  <a:moveTo>
                    <a:pt x="173" y="133"/>
                  </a:moveTo>
                  <a:cubicBezTo>
                    <a:pt x="172" y="134"/>
                    <a:pt x="171" y="135"/>
                    <a:pt x="171" y="136"/>
                  </a:cubicBezTo>
                  <a:cubicBezTo>
                    <a:pt x="172" y="135"/>
                    <a:pt x="173" y="134"/>
                    <a:pt x="173" y="133"/>
                  </a:cubicBezTo>
                  <a:close/>
                  <a:moveTo>
                    <a:pt x="160" y="30"/>
                  </a:moveTo>
                  <a:cubicBezTo>
                    <a:pt x="159" y="30"/>
                    <a:pt x="159" y="30"/>
                    <a:pt x="159" y="31"/>
                  </a:cubicBezTo>
                  <a:cubicBezTo>
                    <a:pt x="159" y="31"/>
                    <a:pt x="160" y="31"/>
                    <a:pt x="160" y="30"/>
                  </a:cubicBezTo>
                  <a:close/>
                  <a:moveTo>
                    <a:pt x="56" y="250"/>
                  </a:moveTo>
                  <a:cubicBezTo>
                    <a:pt x="56" y="250"/>
                    <a:pt x="56" y="251"/>
                    <a:pt x="56" y="251"/>
                  </a:cubicBezTo>
                  <a:cubicBezTo>
                    <a:pt x="56" y="251"/>
                    <a:pt x="56" y="251"/>
                    <a:pt x="56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0"/>
                    <a:pt x="57" y="250"/>
                    <a:pt x="56" y="250"/>
                  </a:cubicBezTo>
                  <a:close/>
                  <a:moveTo>
                    <a:pt x="35" y="10"/>
                  </a:moveTo>
                  <a:cubicBezTo>
                    <a:pt x="36" y="10"/>
                    <a:pt x="36" y="10"/>
                    <a:pt x="37" y="9"/>
                  </a:cubicBezTo>
                  <a:cubicBezTo>
                    <a:pt x="36" y="9"/>
                    <a:pt x="36" y="9"/>
                    <a:pt x="35" y="10"/>
                  </a:cubicBezTo>
                  <a:close/>
                  <a:moveTo>
                    <a:pt x="97" y="6"/>
                  </a:moveTo>
                  <a:cubicBezTo>
                    <a:pt x="98" y="6"/>
                    <a:pt x="99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6"/>
                    <a:pt x="98" y="6"/>
                    <a:pt x="97" y="6"/>
                  </a:cubicBezTo>
                  <a:close/>
                  <a:moveTo>
                    <a:pt x="146" y="120"/>
                  </a:moveTo>
                  <a:cubicBezTo>
                    <a:pt x="147" y="120"/>
                    <a:pt x="148" y="119"/>
                    <a:pt x="148" y="119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8" y="119"/>
                    <a:pt x="147" y="119"/>
                    <a:pt x="146" y="119"/>
                  </a:cubicBezTo>
                  <a:cubicBezTo>
                    <a:pt x="146" y="119"/>
                    <a:pt x="146" y="119"/>
                    <a:pt x="146" y="120"/>
                  </a:cubicBezTo>
                  <a:close/>
                  <a:moveTo>
                    <a:pt x="179" y="137"/>
                  </a:moveTo>
                  <a:cubicBezTo>
                    <a:pt x="179" y="137"/>
                    <a:pt x="179" y="137"/>
                    <a:pt x="179" y="137"/>
                  </a:cubicBezTo>
                  <a:cubicBezTo>
                    <a:pt x="179" y="136"/>
                    <a:pt x="179" y="135"/>
                    <a:pt x="179" y="134"/>
                  </a:cubicBezTo>
                  <a:cubicBezTo>
                    <a:pt x="179" y="134"/>
                    <a:pt x="179" y="134"/>
                    <a:pt x="179" y="134"/>
                  </a:cubicBezTo>
                  <a:cubicBezTo>
                    <a:pt x="179" y="135"/>
                    <a:pt x="179" y="136"/>
                    <a:pt x="179" y="137"/>
                  </a:cubicBezTo>
                  <a:close/>
                  <a:moveTo>
                    <a:pt x="62" y="235"/>
                  </a:moveTo>
                  <a:cubicBezTo>
                    <a:pt x="62" y="235"/>
                    <a:pt x="63" y="236"/>
                    <a:pt x="63" y="236"/>
                  </a:cubicBezTo>
                  <a:cubicBezTo>
                    <a:pt x="63" y="235"/>
                    <a:pt x="63" y="235"/>
                    <a:pt x="62" y="235"/>
                  </a:cubicBezTo>
                  <a:close/>
                  <a:moveTo>
                    <a:pt x="128" y="203"/>
                  </a:moveTo>
                  <a:cubicBezTo>
                    <a:pt x="127" y="202"/>
                    <a:pt x="126" y="202"/>
                    <a:pt x="125" y="203"/>
                  </a:cubicBezTo>
                  <a:cubicBezTo>
                    <a:pt x="126" y="203"/>
                    <a:pt x="127" y="203"/>
                    <a:pt x="128" y="203"/>
                  </a:cubicBezTo>
                  <a:close/>
                  <a:moveTo>
                    <a:pt x="52" y="89"/>
                  </a:moveTo>
                  <a:cubicBezTo>
                    <a:pt x="52" y="88"/>
                    <a:pt x="52" y="88"/>
                    <a:pt x="51" y="87"/>
                  </a:cubicBezTo>
                  <a:cubicBezTo>
                    <a:pt x="51" y="88"/>
                    <a:pt x="51" y="89"/>
                    <a:pt x="52" y="89"/>
                  </a:cubicBezTo>
                  <a:close/>
                  <a:moveTo>
                    <a:pt x="60" y="138"/>
                  </a:moveTo>
                  <a:cubicBezTo>
                    <a:pt x="60" y="136"/>
                    <a:pt x="60" y="136"/>
                    <a:pt x="60" y="136"/>
                  </a:cubicBezTo>
                  <a:cubicBezTo>
                    <a:pt x="60" y="137"/>
                    <a:pt x="60" y="137"/>
                    <a:pt x="60" y="138"/>
                  </a:cubicBezTo>
                  <a:close/>
                  <a:moveTo>
                    <a:pt x="151" y="74"/>
                  </a:moveTo>
                  <a:cubicBezTo>
                    <a:pt x="151" y="74"/>
                    <a:pt x="150" y="74"/>
                    <a:pt x="150" y="75"/>
                  </a:cubicBezTo>
                  <a:cubicBezTo>
                    <a:pt x="151" y="75"/>
                    <a:pt x="151" y="75"/>
                    <a:pt x="151" y="74"/>
                  </a:cubicBezTo>
                  <a:close/>
                  <a:moveTo>
                    <a:pt x="83" y="103"/>
                  </a:moveTo>
                  <a:cubicBezTo>
                    <a:pt x="83" y="103"/>
                    <a:pt x="83" y="103"/>
                    <a:pt x="83" y="103"/>
                  </a:cubicBezTo>
                  <a:cubicBezTo>
                    <a:pt x="84" y="103"/>
                    <a:pt x="84" y="103"/>
                    <a:pt x="85" y="104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84" y="103"/>
                    <a:pt x="84" y="103"/>
                    <a:pt x="83" y="103"/>
                  </a:cubicBezTo>
                  <a:close/>
                  <a:moveTo>
                    <a:pt x="38" y="85"/>
                  </a:moveTo>
                  <a:cubicBezTo>
                    <a:pt x="38" y="85"/>
                    <a:pt x="39" y="85"/>
                    <a:pt x="39" y="85"/>
                  </a:cubicBezTo>
                  <a:cubicBezTo>
                    <a:pt x="39" y="84"/>
                    <a:pt x="39" y="84"/>
                    <a:pt x="38" y="84"/>
                  </a:cubicBezTo>
                  <a:cubicBezTo>
                    <a:pt x="38" y="84"/>
                    <a:pt x="38" y="84"/>
                    <a:pt x="38" y="85"/>
                  </a:cubicBezTo>
                  <a:close/>
                  <a:moveTo>
                    <a:pt x="44" y="202"/>
                  </a:moveTo>
                  <a:cubicBezTo>
                    <a:pt x="45" y="202"/>
                    <a:pt x="45" y="201"/>
                    <a:pt x="44" y="200"/>
                  </a:cubicBezTo>
                  <a:cubicBezTo>
                    <a:pt x="44" y="201"/>
                    <a:pt x="44" y="201"/>
                    <a:pt x="44" y="202"/>
                  </a:cubicBezTo>
                  <a:close/>
                  <a:moveTo>
                    <a:pt x="69" y="98"/>
                  </a:moveTo>
                  <a:cubicBezTo>
                    <a:pt x="68" y="98"/>
                    <a:pt x="68" y="98"/>
                    <a:pt x="67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8" y="99"/>
                    <a:pt x="68" y="99"/>
                    <a:pt x="69" y="99"/>
                  </a:cubicBezTo>
                  <a:cubicBezTo>
                    <a:pt x="69" y="99"/>
                    <a:pt x="69" y="99"/>
                    <a:pt x="69" y="98"/>
                  </a:cubicBezTo>
                  <a:close/>
                  <a:moveTo>
                    <a:pt x="24" y="114"/>
                  </a:moveTo>
                  <a:cubicBezTo>
                    <a:pt x="23" y="114"/>
                    <a:pt x="23" y="115"/>
                    <a:pt x="23" y="116"/>
                  </a:cubicBezTo>
                  <a:cubicBezTo>
                    <a:pt x="24" y="115"/>
                    <a:pt x="24" y="114"/>
                    <a:pt x="24" y="114"/>
                  </a:cubicBezTo>
                  <a:close/>
                  <a:moveTo>
                    <a:pt x="31" y="182"/>
                  </a:moveTo>
                  <a:cubicBezTo>
                    <a:pt x="31" y="183"/>
                    <a:pt x="31" y="183"/>
                    <a:pt x="31" y="184"/>
                  </a:cubicBezTo>
                  <a:cubicBezTo>
                    <a:pt x="31" y="183"/>
                    <a:pt x="31" y="183"/>
                    <a:pt x="31" y="182"/>
                  </a:cubicBezTo>
                  <a:close/>
                  <a:moveTo>
                    <a:pt x="114" y="127"/>
                  </a:moveTo>
                  <a:cubicBezTo>
                    <a:pt x="114" y="127"/>
                    <a:pt x="113" y="127"/>
                    <a:pt x="113" y="127"/>
                  </a:cubicBezTo>
                  <a:cubicBezTo>
                    <a:pt x="113" y="127"/>
                    <a:pt x="113" y="128"/>
                    <a:pt x="113" y="128"/>
                  </a:cubicBezTo>
                  <a:cubicBezTo>
                    <a:pt x="113" y="128"/>
                    <a:pt x="114" y="128"/>
                    <a:pt x="114" y="127"/>
                  </a:cubicBezTo>
                  <a:close/>
                  <a:moveTo>
                    <a:pt x="176" y="129"/>
                  </a:moveTo>
                  <a:cubicBezTo>
                    <a:pt x="175" y="129"/>
                    <a:pt x="175" y="130"/>
                    <a:pt x="175" y="131"/>
                  </a:cubicBezTo>
                  <a:cubicBezTo>
                    <a:pt x="176" y="130"/>
                    <a:pt x="176" y="130"/>
                    <a:pt x="176" y="129"/>
                  </a:cubicBezTo>
                  <a:close/>
                  <a:moveTo>
                    <a:pt x="123" y="242"/>
                  </a:moveTo>
                  <a:cubicBezTo>
                    <a:pt x="123" y="242"/>
                    <a:pt x="123" y="242"/>
                    <a:pt x="123" y="242"/>
                  </a:cubicBezTo>
                  <a:cubicBezTo>
                    <a:pt x="122" y="242"/>
                    <a:pt x="122" y="242"/>
                    <a:pt x="121" y="242"/>
                  </a:cubicBezTo>
                  <a:cubicBezTo>
                    <a:pt x="122" y="242"/>
                    <a:pt x="122" y="242"/>
                    <a:pt x="123" y="242"/>
                  </a:cubicBezTo>
                  <a:close/>
                  <a:moveTo>
                    <a:pt x="166" y="88"/>
                  </a:moveTo>
                  <a:cubicBezTo>
                    <a:pt x="165" y="88"/>
                    <a:pt x="165" y="89"/>
                    <a:pt x="165" y="90"/>
                  </a:cubicBezTo>
                  <a:cubicBezTo>
                    <a:pt x="165" y="89"/>
                    <a:pt x="166" y="89"/>
                    <a:pt x="166" y="88"/>
                  </a:cubicBezTo>
                  <a:close/>
                  <a:moveTo>
                    <a:pt x="136" y="85"/>
                  </a:moveTo>
                  <a:cubicBezTo>
                    <a:pt x="137" y="85"/>
                    <a:pt x="137" y="85"/>
                    <a:pt x="137" y="84"/>
                  </a:cubicBezTo>
                  <a:cubicBezTo>
                    <a:pt x="137" y="85"/>
                    <a:pt x="136" y="85"/>
                    <a:pt x="136" y="85"/>
                  </a:cubicBezTo>
                  <a:close/>
                  <a:moveTo>
                    <a:pt x="146" y="231"/>
                  </a:moveTo>
                  <a:cubicBezTo>
                    <a:pt x="147" y="232"/>
                    <a:pt x="147" y="231"/>
                    <a:pt x="148" y="231"/>
                  </a:cubicBezTo>
                  <a:cubicBezTo>
                    <a:pt x="147" y="231"/>
                    <a:pt x="147" y="231"/>
                    <a:pt x="146" y="231"/>
                  </a:cubicBezTo>
                  <a:close/>
                  <a:moveTo>
                    <a:pt x="41" y="249"/>
                  </a:moveTo>
                  <a:cubicBezTo>
                    <a:pt x="41" y="249"/>
                    <a:pt x="41" y="250"/>
                    <a:pt x="41" y="250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42" y="249"/>
                    <a:pt x="42" y="249"/>
                    <a:pt x="42" y="248"/>
                  </a:cubicBezTo>
                  <a:cubicBezTo>
                    <a:pt x="42" y="249"/>
                    <a:pt x="41" y="249"/>
                    <a:pt x="41" y="249"/>
                  </a:cubicBezTo>
                  <a:close/>
                  <a:moveTo>
                    <a:pt x="92" y="117"/>
                  </a:moveTo>
                  <a:cubicBezTo>
                    <a:pt x="92" y="118"/>
                    <a:pt x="91" y="118"/>
                    <a:pt x="91" y="118"/>
                  </a:cubicBezTo>
                  <a:cubicBezTo>
                    <a:pt x="91" y="118"/>
                    <a:pt x="92" y="119"/>
                    <a:pt x="92" y="119"/>
                  </a:cubicBezTo>
                  <a:cubicBezTo>
                    <a:pt x="92" y="118"/>
                    <a:pt x="92" y="118"/>
                    <a:pt x="92" y="117"/>
                  </a:cubicBezTo>
                  <a:close/>
                  <a:moveTo>
                    <a:pt x="131" y="243"/>
                  </a:moveTo>
                  <a:cubicBezTo>
                    <a:pt x="132" y="242"/>
                    <a:pt x="132" y="242"/>
                    <a:pt x="132" y="241"/>
                  </a:cubicBezTo>
                  <a:cubicBezTo>
                    <a:pt x="131" y="242"/>
                    <a:pt x="131" y="242"/>
                    <a:pt x="131" y="243"/>
                  </a:cubicBezTo>
                  <a:close/>
                  <a:moveTo>
                    <a:pt x="53" y="156"/>
                  </a:moveTo>
                  <a:cubicBezTo>
                    <a:pt x="54" y="155"/>
                    <a:pt x="54" y="155"/>
                    <a:pt x="54" y="154"/>
                  </a:cubicBezTo>
                  <a:cubicBezTo>
                    <a:pt x="53" y="155"/>
                    <a:pt x="53" y="155"/>
                    <a:pt x="53" y="156"/>
                  </a:cubicBezTo>
                  <a:close/>
                  <a:moveTo>
                    <a:pt x="62" y="257"/>
                  </a:move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3" y="257"/>
                    <a:pt x="63" y="257"/>
                    <a:pt x="62" y="257"/>
                  </a:cubicBezTo>
                  <a:close/>
                  <a:moveTo>
                    <a:pt x="139" y="129"/>
                  </a:moveTo>
                  <a:cubicBezTo>
                    <a:pt x="139" y="130"/>
                    <a:pt x="139" y="130"/>
                    <a:pt x="139" y="130"/>
                  </a:cubicBezTo>
                  <a:cubicBezTo>
                    <a:pt x="140" y="130"/>
                    <a:pt x="140" y="129"/>
                    <a:pt x="140" y="128"/>
                  </a:cubicBezTo>
                  <a:cubicBezTo>
                    <a:pt x="140" y="129"/>
                    <a:pt x="140" y="129"/>
                    <a:pt x="139" y="129"/>
                  </a:cubicBezTo>
                  <a:close/>
                  <a:moveTo>
                    <a:pt x="29" y="139"/>
                  </a:moveTo>
                  <a:cubicBezTo>
                    <a:pt x="29" y="139"/>
                    <a:pt x="29" y="139"/>
                    <a:pt x="29" y="139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8"/>
                    <a:pt x="30" y="138"/>
                    <a:pt x="29" y="138"/>
                  </a:cubicBezTo>
                  <a:cubicBezTo>
                    <a:pt x="29" y="138"/>
                    <a:pt x="29" y="138"/>
                    <a:pt x="29" y="139"/>
                  </a:cubicBezTo>
                  <a:close/>
                  <a:moveTo>
                    <a:pt x="68" y="201"/>
                  </a:moveTo>
                  <a:cubicBezTo>
                    <a:pt x="68" y="202"/>
                    <a:pt x="67" y="202"/>
                    <a:pt x="67" y="203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68" y="202"/>
                    <a:pt x="68" y="202"/>
                    <a:pt x="68" y="202"/>
                  </a:cubicBezTo>
                  <a:cubicBezTo>
                    <a:pt x="68" y="202"/>
                    <a:pt x="68" y="202"/>
                    <a:pt x="68" y="201"/>
                  </a:cubicBezTo>
                  <a:close/>
                  <a:moveTo>
                    <a:pt x="63" y="162"/>
                  </a:moveTo>
                  <a:cubicBezTo>
                    <a:pt x="63" y="162"/>
                    <a:pt x="63" y="162"/>
                    <a:pt x="63" y="161"/>
                  </a:cubicBezTo>
                  <a:cubicBezTo>
                    <a:pt x="62" y="162"/>
                    <a:pt x="62" y="162"/>
                    <a:pt x="62" y="163"/>
                  </a:cubicBezTo>
                  <a:cubicBezTo>
                    <a:pt x="62" y="163"/>
                    <a:pt x="63" y="162"/>
                    <a:pt x="63" y="162"/>
                  </a:cubicBezTo>
                  <a:close/>
                  <a:moveTo>
                    <a:pt x="64" y="214"/>
                  </a:moveTo>
                  <a:cubicBezTo>
                    <a:pt x="64" y="214"/>
                    <a:pt x="64" y="214"/>
                    <a:pt x="65" y="214"/>
                  </a:cubicBezTo>
                  <a:cubicBezTo>
                    <a:pt x="65" y="213"/>
                    <a:pt x="65" y="212"/>
                    <a:pt x="65" y="212"/>
                  </a:cubicBezTo>
                  <a:cubicBezTo>
                    <a:pt x="65" y="212"/>
                    <a:pt x="65" y="212"/>
                    <a:pt x="64" y="212"/>
                  </a:cubicBezTo>
                  <a:cubicBezTo>
                    <a:pt x="64" y="212"/>
                    <a:pt x="64" y="213"/>
                    <a:pt x="64" y="214"/>
                  </a:cubicBezTo>
                  <a:close/>
                  <a:moveTo>
                    <a:pt x="20" y="30"/>
                  </a:moveTo>
                  <a:cubicBezTo>
                    <a:pt x="19" y="30"/>
                    <a:pt x="19" y="31"/>
                    <a:pt x="19" y="31"/>
                  </a:cubicBezTo>
                  <a:cubicBezTo>
                    <a:pt x="20" y="31"/>
                    <a:pt x="20" y="31"/>
                    <a:pt x="20" y="30"/>
                  </a:cubicBezTo>
                  <a:close/>
                  <a:moveTo>
                    <a:pt x="56" y="195"/>
                  </a:moveTo>
                  <a:cubicBezTo>
                    <a:pt x="56" y="195"/>
                    <a:pt x="56" y="195"/>
                    <a:pt x="56" y="195"/>
                  </a:cubicBezTo>
                  <a:cubicBezTo>
                    <a:pt x="56" y="196"/>
                    <a:pt x="55" y="196"/>
                    <a:pt x="55" y="197"/>
                  </a:cubicBezTo>
                  <a:cubicBezTo>
                    <a:pt x="56" y="197"/>
                    <a:pt x="56" y="196"/>
                    <a:pt x="56" y="195"/>
                  </a:cubicBezTo>
                  <a:close/>
                  <a:moveTo>
                    <a:pt x="47" y="199"/>
                  </a:moveTo>
                  <a:cubicBezTo>
                    <a:pt x="47" y="199"/>
                    <a:pt x="47" y="199"/>
                    <a:pt x="47" y="199"/>
                  </a:cubicBezTo>
                  <a:cubicBezTo>
                    <a:pt x="46" y="199"/>
                    <a:pt x="46" y="200"/>
                    <a:pt x="47" y="200"/>
                  </a:cubicBezTo>
                  <a:cubicBezTo>
                    <a:pt x="47" y="200"/>
                    <a:pt x="47" y="199"/>
                    <a:pt x="47" y="199"/>
                  </a:cubicBezTo>
                  <a:close/>
                  <a:moveTo>
                    <a:pt x="168" y="198"/>
                  </a:moveTo>
                  <a:cubicBezTo>
                    <a:pt x="168" y="198"/>
                    <a:pt x="168" y="198"/>
                    <a:pt x="168" y="198"/>
                  </a:cubicBezTo>
                  <a:cubicBezTo>
                    <a:pt x="167" y="198"/>
                    <a:pt x="167" y="198"/>
                    <a:pt x="167" y="199"/>
                  </a:cubicBezTo>
                  <a:cubicBezTo>
                    <a:pt x="167" y="199"/>
                    <a:pt x="167" y="199"/>
                    <a:pt x="168" y="199"/>
                  </a:cubicBezTo>
                  <a:cubicBezTo>
                    <a:pt x="168" y="199"/>
                    <a:pt x="168" y="198"/>
                    <a:pt x="168" y="198"/>
                  </a:cubicBezTo>
                  <a:close/>
                  <a:moveTo>
                    <a:pt x="161" y="201"/>
                  </a:moveTo>
                  <a:cubicBezTo>
                    <a:pt x="161" y="200"/>
                    <a:pt x="161" y="200"/>
                    <a:pt x="160" y="200"/>
                  </a:cubicBezTo>
                  <a:cubicBezTo>
                    <a:pt x="160" y="201"/>
                    <a:pt x="161" y="201"/>
                    <a:pt x="161" y="201"/>
                  </a:cubicBezTo>
                  <a:close/>
                  <a:moveTo>
                    <a:pt x="60" y="252"/>
                  </a:moveTo>
                  <a:cubicBezTo>
                    <a:pt x="59" y="252"/>
                    <a:pt x="59" y="251"/>
                    <a:pt x="59" y="251"/>
                  </a:cubicBezTo>
                  <a:cubicBezTo>
                    <a:pt x="59" y="251"/>
                    <a:pt x="59" y="252"/>
                    <a:pt x="59" y="252"/>
                  </a:cubicBezTo>
                  <a:cubicBezTo>
                    <a:pt x="59" y="252"/>
                    <a:pt x="59" y="252"/>
                    <a:pt x="60" y="252"/>
                  </a:cubicBezTo>
                  <a:close/>
                  <a:moveTo>
                    <a:pt x="43" y="129"/>
                  </a:moveTo>
                  <a:cubicBezTo>
                    <a:pt x="43" y="129"/>
                    <a:pt x="43" y="129"/>
                    <a:pt x="43" y="129"/>
                  </a:cubicBezTo>
                  <a:cubicBezTo>
                    <a:pt x="43" y="129"/>
                    <a:pt x="43" y="130"/>
                    <a:pt x="43" y="130"/>
                  </a:cubicBezTo>
                  <a:cubicBezTo>
                    <a:pt x="44" y="130"/>
                    <a:pt x="44" y="129"/>
                    <a:pt x="43" y="129"/>
                  </a:cubicBezTo>
                  <a:close/>
                  <a:moveTo>
                    <a:pt x="132" y="149"/>
                  </a:moveTo>
                  <a:cubicBezTo>
                    <a:pt x="132" y="148"/>
                    <a:pt x="132" y="148"/>
                    <a:pt x="132" y="148"/>
                  </a:cubicBezTo>
                  <a:cubicBezTo>
                    <a:pt x="132" y="148"/>
                    <a:pt x="132" y="148"/>
                    <a:pt x="132" y="149"/>
                  </a:cubicBezTo>
                  <a:close/>
                  <a:moveTo>
                    <a:pt x="93" y="83"/>
                  </a:moveTo>
                  <a:cubicBezTo>
                    <a:pt x="92" y="83"/>
                    <a:pt x="92" y="83"/>
                    <a:pt x="92" y="83"/>
                  </a:cubicBezTo>
                  <a:cubicBezTo>
                    <a:pt x="93" y="83"/>
                    <a:pt x="94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3"/>
                    <a:pt x="93" y="83"/>
                    <a:pt x="93" y="83"/>
                  </a:cubicBezTo>
                  <a:close/>
                  <a:moveTo>
                    <a:pt x="80" y="15"/>
                  </a:moveTo>
                  <a:cubicBezTo>
                    <a:pt x="80" y="15"/>
                    <a:pt x="80" y="16"/>
                    <a:pt x="80" y="16"/>
                  </a:cubicBezTo>
                  <a:cubicBezTo>
                    <a:pt x="81" y="16"/>
                    <a:pt x="82" y="16"/>
                    <a:pt x="82" y="16"/>
                  </a:cubicBezTo>
                  <a:cubicBezTo>
                    <a:pt x="82" y="16"/>
                    <a:pt x="82" y="15"/>
                    <a:pt x="82" y="15"/>
                  </a:cubicBezTo>
                  <a:cubicBezTo>
                    <a:pt x="82" y="15"/>
                    <a:pt x="81" y="15"/>
                    <a:pt x="80" y="15"/>
                  </a:cubicBezTo>
                  <a:close/>
                  <a:moveTo>
                    <a:pt x="48" y="247"/>
                  </a:moveTo>
                  <a:cubicBezTo>
                    <a:pt x="48" y="247"/>
                    <a:pt x="48" y="247"/>
                    <a:pt x="48" y="247"/>
                  </a:cubicBezTo>
                  <a:cubicBezTo>
                    <a:pt x="48" y="247"/>
                    <a:pt x="47" y="248"/>
                    <a:pt x="47" y="248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8" y="248"/>
                    <a:pt x="48" y="247"/>
                    <a:pt x="48" y="247"/>
                  </a:cubicBezTo>
                  <a:close/>
                  <a:moveTo>
                    <a:pt x="166" y="191"/>
                  </a:moveTo>
                  <a:cubicBezTo>
                    <a:pt x="167" y="192"/>
                    <a:pt x="167" y="192"/>
                    <a:pt x="167" y="191"/>
                  </a:cubicBezTo>
                  <a:cubicBezTo>
                    <a:pt x="167" y="191"/>
                    <a:pt x="166" y="191"/>
                    <a:pt x="166" y="191"/>
                  </a:cubicBezTo>
                  <a:close/>
                  <a:moveTo>
                    <a:pt x="37" y="128"/>
                  </a:moveTo>
                  <a:cubicBezTo>
                    <a:pt x="37" y="128"/>
                    <a:pt x="37" y="128"/>
                    <a:pt x="39" y="128"/>
                  </a:cubicBezTo>
                  <a:cubicBezTo>
                    <a:pt x="38" y="128"/>
                    <a:pt x="37" y="128"/>
                    <a:pt x="37" y="128"/>
                  </a:cubicBezTo>
                  <a:close/>
                  <a:moveTo>
                    <a:pt x="117" y="240"/>
                  </a:moveTo>
                  <a:cubicBezTo>
                    <a:pt x="117" y="240"/>
                    <a:pt x="117" y="240"/>
                    <a:pt x="118" y="240"/>
                  </a:cubicBezTo>
                  <a:cubicBezTo>
                    <a:pt x="118" y="240"/>
                    <a:pt x="118" y="239"/>
                    <a:pt x="118" y="238"/>
                  </a:cubicBezTo>
                  <a:cubicBezTo>
                    <a:pt x="118" y="239"/>
                    <a:pt x="117" y="239"/>
                    <a:pt x="117" y="240"/>
                  </a:cubicBezTo>
                  <a:close/>
                  <a:moveTo>
                    <a:pt x="22" y="217"/>
                  </a:moveTo>
                  <a:cubicBezTo>
                    <a:pt x="22" y="218"/>
                    <a:pt x="22" y="218"/>
                    <a:pt x="22" y="218"/>
                  </a:cubicBezTo>
                  <a:cubicBezTo>
                    <a:pt x="23" y="217"/>
                    <a:pt x="23" y="217"/>
                    <a:pt x="23" y="216"/>
                  </a:cubicBezTo>
                  <a:cubicBezTo>
                    <a:pt x="23" y="217"/>
                    <a:pt x="22" y="217"/>
                    <a:pt x="22" y="217"/>
                  </a:cubicBezTo>
                  <a:close/>
                  <a:moveTo>
                    <a:pt x="73" y="242"/>
                  </a:moveTo>
                  <a:cubicBezTo>
                    <a:pt x="74" y="242"/>
                    <a:pt x="74" y="242"/>
                    <a:pt x="74" y="243"/>
                  </a:cubicBezTo>
                  <a:cubicBezTo>
                    <a:pt x="74" y="242"/>
                    <a:pt x="74" y="242"/>
                    <a:pt x="74" y="241"/>
                  </a:cubicBezTo>
                  <a:cubicBezTo>
                    <a:pt x="74" y="241"/>
                    <a:pt x="74" y="242"/>
                    <a:pt x="73" y="242"/>
                  </a:cubicBezTo>
                  <a:close/>
                  <a:moveTo>
                    <a:pt x="28" y="245"/>
                  </a:moveTo>
                  <a:cubicBezTo>
                    <a:pt x="28" y="245"/>
                    <a:pt x="28" y="245"/>
                    <a:pt x="27" y="244"/>
                  </a:cubicBezTo>
                  <a:cubicBezTo>
                    <a:pt x="27" y="245"/>
                    <a:pt x="27" y="245"/>
                    <a:pt x="28" y="245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60"/>
                    <a:pt x="55" y="160"/>
                    <a:pt x="54" y="161"/>
                  </a:cubicBezTo>
                  <a:close/>
                  <a:moveTo>
                    <a:pt x="118" y="83"/>
                  </a:moveTo>
                  <a:cubicBezTo>
                    <a:pt x="118" y="83"/>
                    <a:pt x="118" y="83"/>
                    <a:pt x="118" y="83"/>
                  </a:cubicBezTo>
                  <a:cubicBezTo>
                    <a:pt x="117" y="83"/>
                    <a:pt x="116" y="83"/>
                    <a:pt x="116" y="83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6" y="83"/>
                    <a:pt x="117" y="83"/>
                    <a:pt x="118" y="83"/>
                  </a:cubicBezTo>
                  <a:close/>
                  <a:moveTo>
                    <a:pt x="36" y="134"/>
                  </a:moveTo>
                  <a:cubicBezTo>
                    <a:pt x="35" y="134"/>
                    <a:pt x="35" y="134"/>
                    <a:pt x="35" y="135"/>
                  </a:cubicBezTo>
                  <a:cubicBezTo>
                    <a:pt x="35" y="135"/>
                    <a:pt x="36" y="135"/>
                    <a:pt x="36" y="134"/>
                  </a:cubicBezTo>
                  <a:close/>
                  <a:moveTo>
                    <a:pt x="139" y="171"/>
                  </a:moveTo>
                  <a:cubicBezTo>
                    <a:pt x="139" y="171"/>
                    <a:pt x="139" y="172"/>
                    <a:pt x="139" y="172"/>
                  </a:cubicBezTo>
                  <a:cubicBezTo>
                    <a:pt x="139" y="171"/>
                    <a:pt x="139" y="171"/>
                    <a:pt x="139" y="170"/>
                  </a:cubicBezTo>
                  <a:cubicBezTo>
                    <a:pt x="139" y="170"/>
                    <a:pt x="139" y="171"/>
                    <a:pt x="139" y="171"/>
                  </a:cubicBezTo>
                  <a:close/>
                  <a:moveTo>
                    <a:pt x="136" y="14"/>
                  </a:moveTo>
                  <a:cubicBezTo>
                    <a:pt x="136" y="14"/>
                    <a:pt x="135" y="14"/>
                    <a:pt x="135" y="14"/>
                  </a:cubicBezTo>
                  <a:cubicBezTo>
                    <a:pt x="135" y="15"/>
                    <a:pt x="136" y="15"/>
                    <a:pt x="136" y="14"/>
                  </a:cubicBezTo>
                  <a:close/>
                  <a:moveTo>
                    <a:pt x="78" y="93"/>
                  </a:moveTo>
                  <a:cubicBezTo>
                    <a:pt x="78" y="92"/>
                    <a:pt x="78" y="92"/>
                    <a:pt x="78" y="91"/>
                  </a:cubicBezTo>
                  <a:cubicBezTo>
                    <a:pt x="78" y="92"/>
                    <a:pt x="78" y="92"/>
                    <a:pt x="78" y="93"/>
                  </a:cubicBezTo>
                  <a:close/>
                  <a:moveTo>
                    <a:pt x="133" y="187"/>
                  </a:moveTo>
                  <a:cubicBezTo>
                    <a:pt x="134" y="187"/>
                    <a:pt x="134" y="186"/>
                    <a:pt x="134" y="186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33" y="186"/>
                    <a:pt x="133" y="186"/>
                    <a:pt x="133" y="187"/>
                  </a:cubicBezTo>
                  <a:close/>
                  <a:moveTo>
                    <a:pt x="47" y="99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7" y="100"/>
                    <a:pt x="47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100"/>
                    <a:pt x="47" y="99"/>
                    <a:pt x="47" y="99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2"/>
                  </a:cubicBezTo>
                  <a:cubicBezTo>
                    <a:pt x="21" y="42"/>
                    <a:pt x="22" y="41"/>
                    <a:pt x="22" y="41"/>
                  </a:cubicBezTo>
                  <a:close/>
                  <a:moveTo>
                    <a:pt x="89" y="233"/>
                  </a:moveTo>
                  <a:cubicBezTo>
                    <a:pt x="90" y="233"/>
                    <a:pt x="90" y="233"/>
                    <a:pt x="90" y="232"/>
                  </a:cubicBezTo>
                  <a:cubicBezTo>
                    <a:pt x="90" y="232"/>
                    <a:pt x="89" y="233"/>
                    <a:pt x="89" y="233"/>
                  </a:cubicBezTo>
                  <a:close/>
                  <a:moveTo>
                    <a:pt x="53" y="103"/>
                  </a:moveTo>
                  <a:cubicBezTo>
                    <a:pt x="54" y="103"/>
                    <a:pt x="54" y="103"/>
                    <a:pt x="54" y="104"/>
                  </a:cubicBezTo>
                  <a:cubicBezTo>
                    <a:pt x="54" y="103"/>
                    <a:pt x="54" y="103"/>
                    <a:pt x="53" y="103"/>
                  </a:cubicBezTo>
                  <a:close/>
                  <a:moveTo>
                    <a:pt x="161" y="153"/>
                  </a:moveTo>
                  <a:cubicBezTo>
                    <a:pt x="162" y="153"/>
                    <a:pt x="162" y="153"/>
                    <a:pt x="162" y="152"/>
                  </a:cubicBezTo>
                  <a:cubicBezTo>
                    <a:pt x="162" y="153"/>
                    <a:pt x="162" y="153"/>
                    <a:pt x="161" y="153"/>
                  </a:cubicBezTo>
                  <a:close/>
                  <a:moveTo>
                    <a:pt x="94" y="100"/>
                  </a:moveTo>
                  <a:cubicBezTo>
                    <a:pt x="95" y="99"/>
                    <a:pt x="95" y="99"/>
                    <a:pt x="95" y="99"/>
                  </a:cubicBezTo>
                  <a:cubicBezTo>
                    <a:pt x="94" y="99"/>
                    <a:pt x="94" y="99"/>
                    <a:pt x="94" y="100"/>
                  </a:cubicBezTo>
                  <a:close/>
                  <a:moveTo>
                    <a:pt x="30" y="157"/>
                  </a:move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6"/>
                    <a:pt x="30" y="156"/>
                  </a:cubicBezTo>
                  <a:cubicBezTo>
                    <a:pt x="30" y="156"/>
                    <a:pt x="29" y="156"/>
                    <a:pt x="29" y="156"/>
                  </a:cubicBezTo>
                  <a:cubicBezTo>
                    <a:pt x="30" y="156"/>
                    <a:pt x="30" y="157"/>
                    <a:pt x="30" y="157"/>
                  </a:cubicBezTo>
                  <a:close/>
                  <a:moveTo>
                    <a:pt x="23" y="46"/>
                  </a:moveTo>
                  <a:cubicBezTo>
                    <a:pt x="23" y="47"/>
                    <a:pt x="23" y="47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7"/>
                    <a:pt x="23" y="46"/>
                  </a:cubicBezTo>
                  <a:close/>
                  <a:moveTo>
                    <a:pt x="116" y="238"/>
                  </a:moveTo>
                  <a:cubicBezTo>
                    <a:pt x="115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5" y="238"/>
                  </a:cubicBezTo>
                  <a:cubicBezTo>
                    <a:pt x="116" y="238"/>
                    <a:pt x="116" y="238"/>
                    <a:pt x="116" y="238"/>
                  </a:cubicBezTo>
                  <a:close/>
                  <a:moveTo>
                    <a:pt x="77" y="129"/>
                  </a:moveTo>
                  <a:cubicBezTo>
                    <a:pt x="77" y="129"/>
                    <a:pt x="77" y="129"/>
                    <a:pt x="77" y="129"/>
                  </a:cubicBezTo>
                  <a:cubicBezTo>
                    <a:pt x="76" y="129"/>
                    <a:pt x="77" y="129"/>
                    <a:pt x="77" y="130"/>
                  </a:cubicBezTo>
                  <a:cubicBezTo>
                    <a:pt x="77" y="129"/>
                    <a:pt x="77" y="129"/>
                    <a:pt x="77" y="129"/>
                  </a:cubicBezTo>
                  <a:close/>
                  <a:moveTo>
                    <a:pt x="75" y="132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5" y="133"/>
                    <a:pt x="75" y="133"/>
                    <a:pt x="75" y="134"/>
                  </a:cubicBezTo>
                  <a:cubicBezTo>
                    <a:pt x="75" y="133"/>
                    <a:pt x="75" y="133"/>
                    <a:pt x="75" y="132"/>
                  </a:cubicBezTo>
                  <a:close/>
                  <a:moveTo>
                    <a:pt x="137" y="132"/>
                  </a:moveTo>
                  <a:cubicBezTo>
                    <a:pt x="137" y="133"/>
                    <a:pt x="136" y="133"/>
                    <a:pt x="137" y="134"/>
                  </a:cubicBezTo>
                  <a:cubicBezTo>
                    <a:pt x="137" y="133"/>
                    <a:pt x="137" y="133"/>
                    <a:pt x="137" y="132"/>
                  </a:cubicBezTo>
                  <a:close/>
                  <a:moveTo>
                    <a:pt x="31" y="194"/>
                  </a:moveTo>
                  <a:cubicBezTo>
                    <a:pt x="32" y="194"/>
                    <a:pt x="32" y="193"/>
                    <a:pt x="31" y="193"/>
                  </a:cubicBezTo>
                  <a:cubicBezTo>
                    <a:pt x="31" y="193"/>
                    <a:pt x="31" y="194"/>
                    <a:pt x="31" y="194"/>
                  </a:cubicBezTo>
                  <a:close/>
                  <a:moveTo>
                    <a:pt x="125" y="18"/>
                  </a:moveTo>
                  <a:cubicBezTo>
                    <a:pt x="125" y="18"/>
                    <a:pt x="125" y="18"/>
                    <a:pt x="125" y="18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6" y="18"/>
                    <a:pt x="126" y="18"/>
                    <a:pt x="125" y="18"/>
                  </a:cubicBezTo>
                  <a:close/>
                  <a:moveTo>
                    <a:pt x="47" y="164"/>
                  </a:moveTo>
                  <a:cubicBezTo>
                    <a:pt x="47" y="164"/>
                    <a:pt x="47" y="164"/>
                    <a:pt x="48" y="163"/>
                  </a:cubicBezTo>
                  <a:cubicBezTo>
                    <a:pt x="47" y="163"/>
                    <a:pt x="47" y="163"/>
                    <a:pt x="47" y="164"/>
                  </a:cubicBezTo>
                  <a:close/>
                  <a:moveTo>
                    <a:pt x="81" y="12"/>
                  </a:move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0" y="12"/>
                    <a:pt x="80" y="12"/>
                  </a:cubicBezTo>
                  <a:cubicBezTo>
                    <a:pt x="81" y="12"/>
                    <a:pt x="81" y="12"/>
                    <a:pt x="81" y="12"/>
                  </a:cubicBezTo>
                  <a:close/>
                  <a:moveTo>
                    <a:pt x="54" y="246"/>
                  </a:moveTo>
                  <a:cubicBezTo>
                    <a:pt x="54" y="246"/>
                    <a:pt x="54" y="246"/>
                    <a:pt x="54" y="246"/>
                  </a:cubicBezTo>
                  <a:cubicBezTo>
                    <a:pt x="54" y="247"/>
                    <a:pt x="54" y="247"/>
                    <a:pt x="53" y="248"/>
                  </a:cubicBezTo>
                  <a:cubicBezTo>
                    <a:pt x="53" y="248"/>
                    <a:pt x="54" y="248"/>
                    <a:pt x="54" y="248"/>
                  </a:cubicBezTo>
                  <a:cubicBezTo>
                    <a:pt x="54" y="247"/>
                    <a:pt x="54" y="247"/>
                    <a:pt x="54" y="246"/>
                  </a:cubicBezTo>
                  <a:close/>
                  <a:moveTo>
                    <a:pt x="166" y="248"/>
                  </a:moveTo>
                  <a:cubicBezTo>
                    <a:pt x="166" y="248"/>
                    <a:pt x="166" y="248"/>
                    <a:pt x="166" y="248"/>
                  </a:cubicBezTo>
                  <a:cubicBezTo>
                    <a:pt x="166" y="248"/>
                    <a:pt x="167" y="248"/>
                    <a:pt x="167" y="248"/>
                  </a:cubicBezTo>
                  <a:cubicBezTo>
                    <a:pt x="167" y="248"/>
                    <a:pt x="167" y="247"/>
                    <a:pt x="167" y="247"/>
                  </a:cubicBezTo>
                  <a:cubicBezTo>
                    <a:pt x="166" y="248"/>
                    <a:pt x="166" y="248"/>
                    <a:pt x="166" y="248"/>
                  </a:cubicBezTo>
                  <a:close/>
                  <a:moveTo>
                    <a:pt x="66" y="242"/>
                  </a:moveTo>
                  <a:cubicBezTo>
                    <a:pt x="66" y="242"/>
                    <a:pt x="66" y="242"/>
                    <a:pt x="66" y="242"/>
                  </a:cubicBezTo>
                  <a:cubicBezTo>
                    <a:pt x="66" y="242"/>
                    <a:pt x="66" y="241"/>
                    <a:pt x="66" y="242"/>
                  </a:cubicBezTo>
                  <a:close/>
                  <a:moveTo>
                    <a:pt x="17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7" y="29"/>
                  </a:cubicBezTo>
                  <a:close/>
                  <a:moveTo>
                    <a:pt x="106" y="87"/>
                  </a:moveTo>
                  <a:cubicBezTo>
                    <a:pt x="107" y="87"/>
                    <a:pt x="107" y="87"/>
                    <a:pt x="107" y="87"/>
                  </a:cubicBezTo>
                  <a:cubicBezTo>
                    <a:pt x="107" y="87"/>
                    <a:pt x="107" y="87"/>
                    <a:pt x="108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7" y="87"/>
                    <a:pt x="107" y="87"/>
                    <a:pt x="106" y="87"/>
                  </a:cubicBezTo>
                  <a:close/>
                  <a:moveTo>
                    <a:pt x="139" y="242"/>
                  </a:moveTo>
                  <a:cubicBezTo>
                    <a:pt x="139" y="241"/>
                    <a:pt x="139" y="241"/>
                    <a:pt x="139" y="24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39" y="241"/>
                    <a:pt x="139" y="241"/>
                    <a:pt x="139" y="242"/>
                  </a:cubicBezTo>
                  <a:close/>
                  <a:moveTo>
                    <a:pt x="95" y="191"/>
                  </a:moveTo>
                  <a:cubicBezTo>
                    <a:pt x="95" y="191"/>
                    <a:pt x="94" y="192"/>
                    <a:pt x="94" y="192"/>
                  </a:cubicBezTo>
                  <a:cubicBezTo>
                    <a:pt x="95" y="192"/>
                    <a:pt x="95" y="192"/>
                    <a:pt x="95" y="191"/>
                  </a:cubicBezTo>
                  <a:close/>
                  <a:moveTo>
                    <a:pt x="32" y="247"/>
                  </a:moveTo>
                  <a:cubicBezTo>
                    <a:pt x="32" y="247"/>
                    <a:pt x="32" y="247"/>
                    <a:pt x="32" y="247"/>
                  </a:cubicBezTo>
                  <a:cubicBezTo>
                    <a:pt x="32" y="247"/>
                    <a:pt x="32" y="247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7"/>
                    <a:pt x="32" y="247"/>
                    <a:pt x="32" y="247"/>
                  </a:cubicBezTo>
                  <a:close/>
                  <a:moveTo>
                    <a:pt x="28" y="140"/>
                  </a:move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lose/>
                  <a:moveTo>
                    <a:pt x="44" y="247"/>
                  </a:moveTo>
                  <a:cubicBezTo>
                    <a:pt x="44" y="247"/>
                    <a:pt x="44" y="247"/>
                    <a:pt x="45" y="247"/>
                  </a:cubicBezTo>
                  <a:cubicBezTo>
                    <a:pt x="45" y="247"/>
                    <a:pt x="45" y="247"/>
                    <a:pt x="45" y="247"/>
                  </a:cubicBezTo>
                  <a:cubicBezTo>
                    <a:pt x="45" y="247"/>
                    <a:pt x="45" y="247"/>
                    <a:pt x="45" y="247"/>
                  </a:cubicBezTo>
                  <a:cubicBezTo>
                    <a:pt x="45" y="247"/>
                    <a:pt x="45" y="247"/>
                    <a:pt x="44" y="247"/>
                  </a:cubicBezTo>
                  <a:close/>
                  <a:moveTo>
                    <a:pt x="152" y="23"/>
                  </a:moveTo>
                  <a:cubicBezTo>
                    <a:pt x="152" y="23"/>
                    <a:pt x="152" y="23"/>
                    <a:pt x="151" y="23"/>
                  </a:cubicBezTo>
                  <a:cubicBezTo>
                    <a:pt x="151" y="23"/>
                    <a:pt x="151" y="23"/>
                    <a:pt x="151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1" y="24"/>
                    <a:pt x="152" y="23"/>
                  </a:cubicBezTo>
                  <a:close/>
                  <a:moveTo>
                    <a:pt x="78" y="84"/>
                  </a:move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8" y="84"/>
                    <a:pt x="78" y="84"/>
                  </a:cubicBezTo>
                  <a:close/>
                  <a:moveTo>
                    <a:pt x="81" y="129"/>
                  </a:moveTo>
                  <a:cubicBezTo>
                    <a:pt x="81" y="129"/>
                    <a:pt x="81" y="129"/>
                    <a:pt x="81" y="128"/>
                  </a:cubicBezTo>
                  <a:cubicBezTo>
                    <a:pt x="80" y="128"/>
                    <a:pt x="80" y="129"/>
                    <a:pt x="81" y="129"/>
                  </a:cubicBezTo>
                  <a:close/>
                  <a:moveTo>
                    <a:pt x="40" y="136"/>
                  </a:moveTo>
                  <a:cubicBezTo>
                    <a:pt x="41" y="136"/>
                    <a:pt x="41" y="136"/>
                    <a:pt x="42" y="136"/>
                  </a:cubicBezTo>
                  <a:cubicBezTo>
                    <a:pt x="41" y="136"/>
                    <a:pt x="41" y="136"/>
                    <a:pt x="40" y="136"/>
                  </a:cubicBezTo>
                  <a:close/>
                  <a:moveTo>
                    <a:pt x="61" y="216"/>
                  </a:moveTo>
                  <a:cubicBezTo>
                    <a:pt x="61" y="216"/>
                    <a:pt x="61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7"/>
                    <a:pt x="61" y="216"/>
                    <a:pt x="61" y="216"/>
                  </a:cubicBezTo>
                  <a:close/>
                  <a:moveTo>
                    <a:pt x="176" y="160"/>
                  </a:moveTo>
                  <a:cubicBezTo>
                    <a:pt x="177" y="160"/>
                    <a:pt x="177" y="159"/>
                    <a:pt x="176" y="159"/>
                  </a:cubicBezTo>
                  <a:cubicBezTo>
                    <a:pt x="176" y="159"/>
                    <a:pt x="176" y="160"/>
                    <a:pt x="176" y="160"/>
                  </a:cubicBezTo>
                  <a:close/>
                  <a:moveTo>
                    <a:pt x="67" y="226"/>
                  </a:moveTo>
                  <a:cubicBezTo>
                    <a:pt x="67" y="226"/>
                    <a:pt x="67" y="226"/>
                    <a:pt x="67" y="226"/>
                  </a:cubicBezTo>
                  <a:cubicBezTo>
                    <a:pt x="67" y="226"/>
                    <a:pt x="67" y="226"/>
                    <a:pt x="67" y="227"/>
                  </a:cubicBezTo>
                  <a:cubicBezTo>
                    <a:pt x="67" y="227"/>
                    <a:pt x="67" y="227"/>
                    <a:pt x="67" y="227"/>
                  </a:cubicBezTo>
                  <a:cubicBezTo>
                    <a:pt x="67" y="227"/>
                    <a:pt x="67" y="226"/>
                    <a:pt x="67" y="226"/>
                  </a:cubicBezTo>
                  <a:close/>
                  <a:moveTo>
                    <a:pt x="154" y="27"/>
                  </a:moveTo>
                  <a:cubicBezTo>
                    <a:pt x="154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4" y="27"/>
                    <a:pt x="153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lose/>
                  <a:moveTo>
                    <a:pt x="60" y="9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1" y="9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9"/>
                    <a:pt x="60" y="9"/>
                    <a:pt x="60" y="9"/>
                  </a:cubicBezTo>
                  <a:close/>
                  <a:moveTo>
                    <a:pt x="89" y="125"/>
                  </a:moveTo>
                  <a:cubicBezTo>
                    <a:pt x="90" y="125"/>
                    <a:pt x="90" y="125"/>
                    <a:pt x="90" y="125"/>
                  </a:cubicBezTo>
                  <a:cubicBezTo>
                    <a:pt x="90" y="125"/>
                    <a:pt x="90" y="124"/>
                    <a:pt x="90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9" y="125"/>
                    <a:pt x="89" y="125"/>
                    <a:pt x="89" y="125"/>
                  </a:cubicBezTo>
                  <a:close/>
                  <a:moveTo>
                    <a:pt x="79" y="200"/>
                  </a:moveTo>
                  <a:cubicBezTo>
                    <a:pt x="79" y="200"/>
                    <a:pt x="79" y="200"/>
                    <a:pt x="79" y="200"/>
                  </a:cubicBezTo>
                  <a:cubicBezTo>
                    <a:pt x="79" y="200"/>
                    <a:pt x="78" y="200"/>
                    <a:pt x="78" y="200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8" y="200"/>
                    <a:pt x="79" y="200"/>
                    <a:pt x="79" y="200"/>
                  </a:cubicBezTo>
                  <a:close/>
                  <a:moveTo>
                    <a:pt x="103" y="232"/>
                  </a:move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2"/>
                    <a:pt x="103" y="232"/>
                    <a:pt x="103" y="232"/>
                  </a:cubicBezTo>
                  <a:close/>
                  <a:moveTo>
                    <a:pt x="118" y="10"/>
                  </a:moveTo>
                  <a:cubicBezTo>
                    <a:pt x="118" y="10"/>
                    <a:pt x="118" y="10"/>
                    <a:pt x="118" y="10"/>
                  </a:cubicBezTo>
                  <a:cubicBezTo>
                    <a:pt x="118" y="10"/>
                    <a:pt x="118" y="10"/>
                    <a:pt x="119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8" y="10"/>
                    <a:pt x="118" y="10"/>
                    <a:pt x="118" y="10"/>
                  </a:cubicBezTo>
                  <a:close/>
                  <a:moveTo>
                    <a:pt x="134" y="130"/>
                  </a:moveTo>
                  <a:cubicBezTo>
                    <a:pt x="134" y="130"/>
                    <a:pt x="134" y="130"/>
                    <a:pt x="134" y="130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34" y="130"/>
                    <a:pt x="134" y="129"/>
                    <a:pt x="134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4" y="129"/>
                    <a:pt x="134" y="130"/>
                    <a:pt x="134" y="130"/>
                  </a:cubicBezTo>
                  <a:close/>
                  <a:moveTo>
                    <a:pt x="105" y="192"/>
                  </a:move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2"/>
                    <a:pt x="105" y="193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lose/>
                  <a:moveTo>
                    <a:pt x="135" y="236"/>
                  </a:moveTo>
                  <a:cubicBezTo>
                    <a:pt x="134" y="236"/>
                    <a:pt x="134" y="235"/>
                    <a:pt x="134" y="236"/>
                  </a:cubicBezTo>
                  <a:cubicBezTo>
                    <a:pt x="134" y="236"/>
                    <a:pt x="135" y="236"/>
                    <a:pt x="135" y="236"/>
                  </a:cubicBezTo>
                  <a:close/>
                  <a:moveTo>
                    <a:pt x="112" y="171"/>
                  </a:moveTo>
                  <a:cubicBezTo>
                    <a:pt x="112" y="171"/>
                    <a:pt x="113" y="171"/>
                    <a:pt x="113" y="172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3" y="171"/>
                    <a:pt x="113" y="171"/>
                    <a:pt x="112" y="171"/>
                  </a:cubicBezTo>
                  <a:close/>
                  <a:moveTo>
                    <a:pt x="91" y="146"/>
                  </a:moveTo>
                  <a:cubicBezTo>
                    <a:pt x="91" y="146"/>
                    <a:pt x="91" y="146"/>
                    <a:pt x="91" y="146"/>
                  </a:cubicBezTo>
                  <a:cubicBezTo>
                    <a:pt x="91" y="146"/>
                    <a:pt x="91" y="145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1" y="145"/>
                    <a:pt x="91" y="146"/>
                    <a:pt x="91" y="146"/>
                  </a:cubicBezTo>
                  <a:close/>
                  <a:moveTo>
                    <a:pt x="103" y="245"/>
                  </a:moveTo>
                  <a:cubicBezTo>
                    <a:pt x="103" y="245"/>
                    <a:pt x="103" y="245"/>
                    <a:pt x="103" y="245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103" y="244"/>
                    <a:pt x="103" y="244"/>
                    <a:pt x="103" y="245"/>
                  </a:cubicBezTo>
                  <a:close/>
                  <a:moveTo>
                    <a:pt x="159" y="239"/>
                  </a:moveTo>
                  <a:cubicBezTo>
                    <a:pt x="159" y="239"/>
                    <a:pt x="159" y="239"/>
                    <a:pt x="159" y="239"/>
                  </a:cubicBezTo>
                  <a:cubicBezTo>
                    <a:pt x="159" y="239"/>
                    <a:pt x="159" y="239"/>
                    <a:pt x="159" y="240"/>
                  </a:cubicBezTo>
                  <a:cubicBezTo>
                    <a:pt x="159" y="240"/>
                    <a:pt x="159" y="240"/>
                    <a:pt x="159" y="240"/>
                  </a:cubicBezTo>
                  <a:cubicBezTo>
                    <a:pt x="159" y="240"/>
                    <a:pt x="159" y="240"/>
                    <a:pt x="159" y="240"/>
                  </a:cubicBezTo>
                  <a:cubicBezTo>
                    <a:pt x="159" y="240"/>
                    <a:pt x="159" y="240"/>
                    <a:pt x="159" y="239"/>
                  </a:cubicBezTo>
                  <a:close/>
                  <a:moveTo>
                    <a:pt x="61" y="86"/>
                  </a:moveTo>
                  <a:cubicBezTo>
                    <a:pt x="61" y="86"/>
                    <a:pt x="61" y="86"/>
                    <a:pt x="61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1" y="86"/>
                  </a:cubicBezTo>
                  <a:close/>
                  <a:moveTo>
                    <a:pt x="29" y="95"/>
                  </a:move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30" y="96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0" y="95"/>
                    <a:pt x="29" y="95"/>
                    <a:pt x="29" y="95"/>
                  </a:cubicBezTo>
                  <a:close/>
                  <a:moveTo>
                    <a:pt x="71" y="89"/>
                  </a:move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lose/>
                  <a:moveTo>
                    <a:pt x="107" y="14"/>
                  </a:move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lose/>
                  <a:moveTo>
                    <a:pt x="19" y="109"/>
                  </a:moveTo>
                  <a:cubicBezTo>
                    <a:pt x="19" y="109"/>
                    <a:pt x="19" y="109"/>
                    <a:pt x="19" y="109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8"/>
                    <a:pt x="19" y="108"/>
                    <a:pt x="19" y="109"/>
                  </a:cubicBezTo>
                  <a:close/>
                  <a:moveTo>
                    <a:pt x="165" y="99"/>
                  </a:moveTo>
                  <a:cubicBezTo>
                    <a:pt x="164" y="100"/>
                    <a:pt x="165" y="100"/>
                    <a:pt x="165" y="100"/>
                  </a:cubicBezTo>
                  <a:cubicBezTo>
                    <a:pt x="165" y="100"/>
                    <a:pt x="165" y="100"/>
                    <a:pt x="165" y="99"/>
                  </a:cubicBezTo>
                  <a:close/>
                  <a:moveTo>
                    <a:pt x="144" y="254"/>
                  </a:moveTo>
                  <a:cubicBezTo>
                    <a:pt x="144" y="254"/>
                    <a:pt x="144" y="254"/>
                    <a:pt x="144" y="254"/>
                  </a:cubicBezTo>
                  <a:cubicBezTo>
                    <a:pt x="144" y="254"/>
                    <a:pt x="145" y="254"/>
                    <a:pt x="145" y="254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4"/>
                    <a:pt x="144" y="254"/>
                    <a:pt x="144" y="25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46" y="206"/>
                  </a:moveTo>
                  <a:cubicBezTo>
                    <a:pt x="46" y="206"/>
                    <a:pt x="45" y="206"/>
                    <a:pt x="45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06"/>
                    <a:pt x="45" y="206"/>
                    <a:pt x="46" y="206"/>
                  </a:cubicBezTo>
                  <a:close/>
                  <a:moveTo>
                    <a:pt x="38" y="201"/>
                  </a:moveTo>
                  <a:cubicBezTo>
                    <a:pt x="38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lose/>
                  <a:moveTo>
                    <a:pt x="70" y="194"/>
                  </a:moveTo>
                  <a:cubicBezTo>
                    <a:pt x="70" y="194"/>
                    <a:pt x="70" y="194"/>
                    <a:pt x="70" y="194"/>
                  </a:cubicBezTo>
                  <a:cubicBezTo>
                    <a:pt x="70" y="194"/>
                    <a:pt x="70" y="194"/>
                    <a:pt x="70" y="194"/>
                  </a:cubicBezTo>
                  <a:cubicBezTo>
                    <a:pt x="69" y="194"/>
                    <a:pt x="69" y="194"/>
                    <a:pt x="69" y="194"/>
                  </a:cubicBezTo>
                  <a:cubicBezTo>
                    <a:pt x="69" y="194"/>
                    <a:pt x="69" y="194"/>
                    <a:pt x="69" y="194"/>
                  </a:cubicBezTo>
                  <a:cubicBezTo>
                    <a:pt x="69" y="194"/>
                    <a:pt x="70" y="194"/>
                    <a:pt x="70" y="194"/>
                  </a:cubicBezTo>
                  <a:close/>
                  <a:moveTo>
                    <a:pt x="39" y="96"/>
                  </a:moveTo>
                  <a:cubicBezTo>
                    <a:pt x="38" y="96"/>
                    <a:pt x="38" y="96"/>
                    <a:pt x="38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6"/>
                    <a:pt x="39" y="96"/>
                    <a:pt x="39" y="96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lose/>
                  <a:moveTo>
                    <a:pt x="72" y="84"/>
                  </a:move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lose/>
                  <a:moveTo>
                    <a:pt x="147" y="165"/>
                  </a:moveTo>
                  <a:cubicBezTo>
                    <a:pt x="147" y="165"/>
                    <a:pt x="147" y="165"/>
                    <a:pt x="147" y="165"/>
                  </a:cubicBezTo>
                  <a:cubicBezTo>
                    <a:pt x="147" y="165"/>
                    <a:pt x="147" y="165"/>
                    <a:pt x="147" y="165"/>
                  </a:cubicBezTo>
                  <a:close/>
                  <a:moveTo>
                    <a:pt x="30" y="133"/>
                  </a:move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lose/>
                  <a:moveTo>
                    <a:pt x="150" y="165"/>
                  </a:moveTo>
                  <a:cubicBezTo>
                    <a:pt x="150" y="165"/>
                    <a:pt x="150" y="165"/>
                    <a:pt x="150" y="165"/>
                  </a:cubicBezTo>
                  <a:cubicBezTo>
                    <a:pt x="150" y="165"/>
                    <a:pt x="149" y="165"/>
                    <a:pt x="149" y="165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50" y="165"/>
                    <a:pt x="150" y="165"/>
                    <a:pt x="150" y="165"/>
                  </a:cubicBezTo>
                  <a:close/>
                  <a:moveTo>
                    <a:pt x="169" y="69"/>
                  </a:move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9" y="69"/>
                    <a:pt x="169" y="69"/>
                    <a:pt x="169" y="69"/>
                  </a:cubicBezTo>
                  <a:close/>
                  <a:moveTo>
                    <a:pt x="156" y="78"/>
                  </a:moveTo>
                  <a:cubicBezTo>
                    <a:pt x="156" y="78"/>
                    <a:pt x="156" y="78"/>
                    <a:pt x="156" y="78"/>
                  </a:cubicBezTo>
                  <a:cubicBezTo>
                    <a:pt x="156" y="78"/>
                    <a:pt x="156" y="78"/>
                    <a:pt x="156" y="79"/>
                  </a:cubicBezTo>
                  <a:cubicBezTo>
                    <a:pt x="156" y="78"/>
                    <a:pt x="156" y="78"/>
                    <a:pt x="156" y="78"/>
                  </a:cubicBezTo>
                  <a:cubicBezTo>
                    <a:pt x="156" y="78"/>
                    <a:pt x="156" y="78"/>
                    <a:pt x="156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4460337" y="5176975"/>
              <a:ext cx="953440" cy="1096816"/>
            </a:xfrm>
            <a:custGeom>
              <a:avLst/>
              <a:gdLst>
                <a:gd name="T0" fmla="*/ 24 w 241"/>
                <a:gd name="T1" fmla="*/ 114 h 277"/>
                <a:gd name="T2" fmla="*/ 40 w 241"/>
                <a:gd name="T3" fmla="*/ 96 h 277"/>
                <a:gd name="T4" fmla="*/ 35 w 241"/>
                <a:gd name="T5" fmla="*/ 7 h 277"/>
                <a:gd name="T6" fmla="*/ 71 w 241"/>
                <a:gd name="T7" fmla="*/ 70 h 277"/>
                <a:gd name="T8" fmla="*/ 133 w 241"/>
                <a:gd name="T9" fmla="*/ 86 h 277"/>
                <a:gd name="T10" fmla="*/ 206 w 241"/>
                <a:gd name="T11" fmla="*/ 153 h 277"/>
                <a:gd name="T12" fmla="*/ 231 w 241"/>
                <a:gd name="T13" fmla="*/ 223 h 277"/>
                <a:gd name="T14" fmla="*/ 178 w 241"/>
                <a:gd name="T15" fmla="*/ 276 h 277"/>
                <a:gd name="T16" fmla="*/ 111 w 241"/>
                <a:gd name="T17" fmla="*/ 235 h 277"/>
                <a:gd name="T18" fmla="*/ 39 w 241"/>
                <a:gd name="T19" fmla="*/ 170 h 277"/>
                <a:gd name="T20" fmla="*/ 79 w 241"/>
                <a:gd name="T21" fmla="*/ 206 h 277"/>
                <a:gd name="T22" fmla="*/ 22 w 241"/>
                <a:gd name="T23" fmla="*/ 71 h 277"/>
                <a:gd name="T24" fmla="*/ 31 w 241"/>
                <a:gd name="T25" fmla="*/ 82 h 277"/>
                <a:gd name="T26" fmla="*/ 34 w 241"/>
                <a:gd name="T27" fmla="*/ 74 h 277"/>
                <a:gd name="T28" fmla="*/ 21 w 241"/>
                <a:gd name="T29" fmla="*/ 8 h 277"/>
                <a:gd name="T30" fmla="*/ 31 w 241"/>
                <a:gd name="T31" fmla="*/ 72 h 277"/>
                <a:gd name="T32" fmla="*/ 122 w 241"/>
                <a:gd name="T33" fmla="*/ 92 h 277"/>
                <a:gd name="T34" fmla="*/ 73 w 241"/>
                <a:gd name="T35" fmla="*/ 78 h 277"/>
                <a:gd name="T36" fmla="*/ 66 w 241"/>
                <a:gd name="T37" fmla="*/ 97 h 277"/>
                <a:gd name="T38" fmla="*/ 57 w 241"/>
                <a:gd name="T39" fmla="*/ 118 h 277"/>
                <a:gd name="T40" fmla="*/ 47 w 241"/>
                <a:gd name="T41" fmla="*/ 99 h 277"/>
                <a:gd name="T42" fmla="*/ 42 w 241"/>
                <a:gd name="T43" fmla="*/ 155 h 277"/>
                <a:gd name="T44" fmla="*/ 106 w 241"/>
                <a:gd name="T45" fmla="*/ 221 h 277"/>
                <a:gd name="T46" fmla="*/ 184 w 241"/>
                <a:gd name="T47" fmla="*/ 265 h 277"/>
                <a:gd name="T48" fmla="*/ 235 w 241"/>
                <a:gd name="T49" fmla="*/ 206 h 277"/>
                <a:gd name="T50" fmla="*/ 162 w 241"/>
                <a:gd name="T51" fmla="*/ 119 h 277"/>
                <a:gd name="T52" fmla="*/ 58 w 241"/>
                <a:gd name="T53" fmla="*/ 80 h 277"/>
                <a:gd name="T54" fmla="*/ 21 w 241"/>
                <a:gd name="T55" fmla="*/ 11 h 277"/>
                <a:gd name="T56" fmla="*/ 47 w 241"/>
                <a:gd name="T57" fmla="*/ 87 h 277"/>
                <a:gd name="T58" fmla="*/ 146 w 241"/>
                <a:gd name="T59" fmla="*/ 256 h 277"/>
                <a:gd name="T60" fmla="*/ 155 w 241"/>
                <a:gd name="T61" fmla="*/ 264 h 277"/>
                <a:gd name="T62" fmla="*/ 58 w 241"/>
                <a:gd name="T63" fmla="*/ 111 h 277"/>
                <a:gd name="T64" fmla="*/ 66 w 241"/>
                <a:gd name="T65" fmla="*/ 103 h 277"/>
                <a:gd name="T66" fmla="*/ 59 w 241"/>
                <a:gd name="T67" fmla="*/ 109 h 277"/>
                <a:gd name="T68" fmla="*/ 56 w 241"/>
                <a:gd name="T69" fmla="*/ 61 h 277"/>
                <a:gd name="T70" fmla="*/ 45 w 241"/>
                <a:gd name="T71" fmla="*/ 27 h 277"/>
                <a:gd name="T72" fmla="*/ 55 w 241"/>
                <a:gd name="T73" fmla="*/ 43 h 277"/>
                <a:gd name="T74" fmla="*/ 132 w 241"/>
                <a:gd name="T75" fmla="*/ 252 h 277"/>
                <a:gd name="T76" fmla="*/ 141 w 241"/>
                <a:gd name="T77" fmla="*/ 259 h 277"/>
                <a:gd name="T78" fmla="*/ 5 w 241"/>
                <a:gd name="T79" fmla="*/ 29 h 277"/>
                <a:gd name="T80" fmla="*/ 11 w 241"/>
                <a:gd name="T81" fmla="*/ 48 h 277"/>
                <a:gd name="T82" fmla="*/ 161 w 241"/>
                <a:gd name="T83" fmla="*/ 115 h 277"/>
                <a:gd name="T84" fmla="*/ 22 w 241"/>
                <a:gd name="T85" fmla="*/ 3 h 277"/>
                <a:gd name="T86" fmla="*/ 99 w 241"/>
                <a:gd name="T87" fmla="*/ 220 h 277"/>
                <a:gd name="T88" fmla="*/ 71 w 241"/>
                <a:gd name="T89" fmla="*/ 196 h 277"/>
                <a:gd name="T90" fmla="*/ 15 w 241"/>
                <a:gd name="T91" fmla="*/ 7 h 277"/>
                <a:gd name="T92" fmla="*/ 234 w 241"/>
                <a:gd name="T93" fmla="*/ 187 h 277"/>
                <a:gd name="T94" fmla="*/ 141 w 241"/>
                <a:gd name="T95" fmla="*/ 94 h 277"/>
                <a:gd name="T96" fmla="*/ 31 w 241"/>
                <a:gd name="T97" fmla="*/ 105 h 277"/>
                <a:gd name="T98" fmla="*/ 74 w 241"/>
                <a:gd name="T99" fmla="*/ 201 h 277"/>
                <a:gd name="T100" fmla="*/ 93 w 241"/>
                <a:gd name="T101" fmla="*/ 215 h 277"/>
                <a:gd name="T102" fmla="*/ 91 w 241"/>
                <a:gd name="T103" fmla="*/ 213 h 277"/>
                <a:gd name="T104" fmla="*/ 56 w 241"/>
                <a:gd name="T105" fmla="*/ 114 h 277"/>
                <a:gd name="T106" fmla="*/ 98 w 241"/>
                <a:gd name="T107" fmla="*/ 219 h 277"/>
                <a:gd name="T108" fmla="*/ 62 w 241"/>
                <a:gd name="T109" fmla="*/ 72 h 277"/>
                <a:gd name="T110" fmla="*/ 132 w 241"/>
                <a:gd name="T111" fmla="*/ 9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1" h="277">
                  <a:moveTo>
                    <a:pt x="39" y="170"/>
                  </a:moveTo>
                  <a:cubicBezTo>
                    <a:pt x="39" y="170"/>
                    <a:pt x="39" y="170"/>
                    <a:pt x="38" y="170"/>
                  </a:cubicBezTo>
                  <a:cubicBezTo>
                    <a:pt x="37" y="170"/>
                    <a:pt x="37" y="169"/>
                    <a:pt x="37" y="168"/>
                  </a:cubicBezTo>
                  <a:cubicBezTo>
                    <a:pt x="37" y="167"/>
                    <a:pt x="37" y="166"/>
                    <a:pt x="37" y="165"/>
                  </a:cubicBezTo>
                  <a:cubicBezTo>
                    <a:pt x="36" y="162"/>
                    <a:pt x="35" y="159"/>
                    <a:pt x="35" y="157"/>
                  </a:cubicBezTo>
                  <a:cubicBezTo>
                    <a:pt x="33" y="152"/>
                    <a:pt x="32" y="147"/>
                    <a:pt x="31" y="142"/>
                  </a:cubicBezTo>
                  <a:cubicBezTo>
                    <a:pt x="29" y="135"/>
                    <a:pt x="27" y="129"/>
                    <a:pt x="26" y="123"/>
                  </a:cubicBezTo>
                  <a:cubicBezTo>
                    <a:pt x="25" y="120"/>
                    <a:pt x="25" y="117"/>
                    <a:pt x="24" y="114"/>
                  </a:cubicBezTo>
                  <a:cubicBezTo>
                    <a:pt x="24" y="113"/>
                    <a:pt x="24" y="112"/>
                    <a:pt x="25" y="110"/>
                  </a:cubicBezTo>
                  <a:cubicBezTo>
                    <a:pt x="25" y="109"/>
                    <a:pt x="25" y="109"/>
                    <a:pt x="24" y="108"/>
                  </a:cubicBezTo>
                  <a:cubicBezTo>
                    <a:pt x="24" y="107"/>
                    <a:pt x="24" y="107"/>
                    <a:pt x="24" y="106"/>
                  </a:cubicBezTo>
                  <a:cubicBezTo>
                    <a:pt x="24" y="106"/>
                    <a:pt x="25" y="105"/>
                    <a:pt x="25" y="105"/>
                  </a:cubicBezTo>
                  <a:cubicBezTo>
                    <a:pt x="26" y="105"/>
                    <a:pt x="27" y="104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3" y="101"/>
                    <a:pt x="36" y="98"/>
                    <a:pt x="40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4"/>
                    <a:pt x="39" y="93"/>
                    <a:pt x="37" y="92"/>
                  </a:cubicBezTo>
                  <a:cubicBezTo>
                    <a:pt x="31" y="86"/>
                    <a:pt x="25" y="80"/>
                    <a:pt x="20" y="73"/>
                  </a:cubicBezTo>
                  <a:cubicBezTo>
                    <a:pt x="14" y="66"/>
                    <a:pt x="10" y="57"/>
                    <a:pt x="7" y="49"/>
                  </a:cubicBezTo>
                  <a:cubicBezTo>
                    <a:pt x="5" y="44"/>
                    <a:pt x="3" y="39"/>
                    <a:pt x="2" y="34"/>
                  </a:cubicBezTo>
                  <a:cubicBezTo>
                    <a:pt x="0" y="26"/>
                    <a:pt x="0" y="19"/>
                    <a:pt x="2" y="12"/>
                  </a:cubicBezTo>
                  <a:cubicBezTo>
                    <a:pt x="4" y="8"/>
                    <a:pt x="7" y="4"/>
                    <a:pt x="11" y="2"/>
                  </a:cubicBezTo>
                  <a:cubicBezTo>
                    <a:pt x="14" y="0"/>
                    <a:pt x="18" y="0"/>
                    <a:pt x="21" y="1"/>
                  </a:cubicBezTo>
                  <a:cubicBezTo>
                    <a:pt x="26" y="2"/>
                    <a:pt x="31" y="4"/>
                    <a:pt x="35" y="7"/>
                  </a:cubicBezTo>
                  <a:cubicBezTo>
                    <a:pt x="43" y="12"/>
                    <a:pt x="49" y="19"/>
                    <a:pt x="54" y="27"/>
                  </a:cubicBezTo>
                  <a:cubicBezTo>
                    <a:pt x="56" y="31"/>
                    <a:pt x="58" y="35"/>
                    <a:pt x="59" y="40"/>
                  </a:cubicBezTo>
                  <a:cubicBezTo>
                    <a:pt x="62" y="48"/>
                    <a:pt x="64" y="57"/>
                    <a:pt x="65" y="65"/>
                  </a:cubicBezTo>
                  <a:cubicBezTo>
                    <a:pt x="66" y="68"/>
                    <a:pt x="66" y="71"/>
                    <a:pt x="66" y="74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4"/>
                    <a:pt x="67" y="74"/>
                  </a:cubicBezTo>
                  <a:cubicBezTo>
                    <a:pt x="66" y="72"/>
                    <a:pt x="66" y="72"/>
                    <a:pt x="68" y="71"/>
                  </a:cubicBezTo>
                  <a:cubicBezTo>
                    <a:pt x="69" y="70"/>
                    <a:pt x="70" y="70"/>
                    <a:pt x="71" y="70"/>
                  </a:cubicBezTo>
                  <a:cubicBezTo>
                    <a:pt x="73" y="69"/>
                    <a:pt x="75" y="68"/>
                    <a:pt x="77" y="69"/>
                  </a:cubicBezTo>
                  <a:cubicBezTo>
                    <a:pt x="79" y="70"/>
                    <a:pt x="81" y="71"/>
                    <a:pt x="83" y="72"/>
                  </a:cubicBezTo>
                  <a:cubicBezTo>
                    <a:pt x="84" y="72"/>
                    <a:pt x="85" y="72"/>
                    <a:pt x="86" y="73"/>
                  </a:cubicBezTo>
                  <a:cubicBezTo>
                    <a:pt x="89" y="74"/>
                    <a:pt x="93" y="75"/>
                    <a:pt x="97" y="76"/>
                  </a:cubicBezTo>
                  <a:cubicBezTo>
                    <a:pt x="103" y="78"/>
                    <a:pt x="109" y="80"/>
                    <a:pt x="116" y="82"/>
                  </a:cubicBezTo>
                  <a:cubicBezTo>
                    <a:pt x="119" y="83"/>
                    <a:pt x="122" y="83"/>
                    <a:pt x="125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8" y="85"/>
                    <a:pt x="130" y="85"/>
                    <a:pt x="133" y="86"/>
                  </a:cubicBezTo>
                  <a:cubicBezTo>
                    <a:pt x="135" y="86"/>
                    <a:pt x="138" y="87"/>
                    <a:pt x="140" y="89"/>
                  </a:cubicBezTo>
                  <a:cubicBezTo>
                    <a:pt x="143" y="91"/>
                    <a:pt x="145" y="93"/>
                    <a:pt x="148" y="95"/>
                  </a:cubicBezTo>
                  <a:cubicBezTo>
                    <a:pt x="152" y="98"/>
                    <a:pt x="155" y="102"/>
                    <a:pt x="158" y="106"/>
                  </a:cubicBezTo>
                  <a:cubicBezTo>
                    <a:pt x="161" y="108"/>
                    <a:pt x="164" y="111"/>
                    <a:pt x="166" y="114"/>
                  </a:cubicBezTo>
                  <a:cubicBezTo>
                    <a:pt x="169" y="116"/>
                    <a:pt x="172" y="118"/>
                    <a:pt x="174" y="121"/>
                  </a:cubicBezTo>
                  <a:cubicBezTo>
                    <a:pt x="180" y="127"/>
                    <a:pt x="185" y="133"/>
                    <a:pt x="191" y="138"/>
                  </a:cubicBezTo>
                  <a:cubicBezTo>
                    <a:pt x="192" y="140"/>
                    <a:pt x="194" y="141"/>
                    <a:pt x="195" y="142"/>
                  </a:cubicBezTo>
                  <a:cubicBezTo>
                    <a:pt x="199" y="146"/>
                    <a:pt x="202" y="149"/>
                    <a:pt x="206" y="153"/>
                  </a:cubicBezTo>
                  <a:cubicBezTo>
                    <a:pt x="209" y="156"/>
                    <a:pt x="212" y="159"/>
                    <a:pt x="216" y="162"/>
                  </a:cubicBezTo>
                  <a:cubicBezTo>
                    <a:pt x="219" y="165"/>
                    <a:pt x="222" y="168"/>
                    <a:pt x="225" y="171"/>
                  </a:cubicBezTo>
                  <a:cubicBezTo>
                    <a:pt x="229" y="175"/>
                    <a:pt x="233" y="179"/>
                    <a:pt x="236" y="184"/>
                  </a:cubicBezTo>
                  <a:cubicBezTo>
                    <a:pt x="238" y="187"/>
                    <a:pt x="240" y="190"/>
                    <a:pt x="241" y="194"/>
                  </a:cubicBezTo>
                  <a:cubicBezTo>
                    <a:pt x="241" y="195"/>
                    <a:pt x="241" y="196"/>
                    <a:pt x="241" y="197"/>
                  </a:cubicBezTo>
                  <a:cubicBezTo>
                    <a:pt x="241" y="200"/>
                    <a:pt x="241" y="203"/>
                    <a:pt x="240" y="207"/>
                  </a:cubicBezTo>
                  <a:cubicBezTo>
                    <a:pt x="240" y="210"/>
                    <a:pt x="239" y="213"/>
                    <a:pt x="237" y="216"/>
                  </a:cubicBezTo>
                  <a:cubicBezTo>
                    <a:pt x="235" y="218"/>
                    <a:pt x="233" y="220"/>
                    <a:pt x="231" y="223"/>
                  </a:cubicBezTo>
                  <a:cubicBezTo>
                    <a:pt x="227" y="227"/>
                    <a:pt x="224" y="232"/>
                    <a:pt x="220" y="236"/>
                  </a:cubicBezTo>
                  <a:cubicBezTo>
                    <a:pt x="219" y="238"/>
                    <a:pt x="217" y="239"/>
                    <a:pt x="216" y="241"/>
                  </a:cubicBezTo>
                  <a:cubicBezTo>
                    <a:pt x="214" y="243"/>
                    <a:pt x="213" y="245"/>
                    <a:pt x="211" y="247"/>
                  </a:cubicBezTo>
                  <a:cubicBezTo>
                    <a:pt x="208" y="252"/>
                    <a:pt x="204" y="257"/>
                    <a:pt x="199" y="261"/>
                  </a:cubicBezTo>
                  <a:cubicBezTo>
                    <a:pt x="198" y="262"/>
                    <a:pt x="197" y="263"/>
                    <a:pt x="196" y="264"/>
                  </a:cubicBezTo>
                  <a:cubicBezTo>
                    <a:pt x="193" y="267"/>
                    <a:pt x="190" y="269"/>
                    <a:pt x="188" y="271"/>
                  </a:cubicBezTo>
                  <a:cubicBezTo>
                    <a:pt x="186" y="272"/>
                    <a:pt x="184" y="273"/>
                    <a:pt x="182" y="274"/>
                  </a:cubicBezTo>
                  <a:cubicBezTo>
                    <a:pt x="181" y="275"/>
                    <a:pt x="179" y="275"/>
                    <a:pt x="178" y="276"/>
                  </a:cubicBezTo>
                  <a:cubicBezTo>
                    <a:pt x="177" y="276"/>
                    <a:pt x="175" y="276"/>
                    <a:pt x="174" y="276"/>
                  </a:cubicBezTo>
                  <a:cubicBezTo>
                    <a:pt x="170" y="277"/>
                    <a:pt x="166" y="276"/>
                    <a:pt x="162" y="276"/>
                  </a:cubicBezTo>
                  <a:cubicBezTo>
                    <a:pt x="161" y="275"/>
                    <a:pt x="160" y="275"/>
                    <a:pt x="158" y="275"/>
                  </a:cubicBezTo>
                  <a:cubicBezTo>
                    <a:pt x="155" y="274"/>
                    <a:pt x="153" y="272"/>
                    <a:pt x="150" y="270"/>
                  </a:cubicBezTo>
                  <a:cubicBezTo>
                    <a:pt x="147" y="268"/>
                    <a:pt x="144" y="265"/>
                    <a:pt x="141" y="262"/>
                  </a:cubicBezTo>
                  <a:cubicBezTo>
                    <a:pt x="140" y="262"/>
                    <a:pt x="139" y="261"/>
                    <a:pt x="138" y="260"/>
                  </a:cubicBezTo>
                  <a:cubicBezTo>
                    <a:pt x="133" y="255"/>
                    <a:pt x="127" y="250"/>
                    <a:pt x="122" y="245"/>
                  </a:cubicBezTo>
                  <a:cubicBezTo>
                    <a:pt x="118" y="242"/>
                    <a:pt x="115" y="239"/>
                    <a:pt x="111" y="235"/>
                  </a:cubicBezTo>
                  <a:cubicBezTo>
                    <a:pt x="111" y="235"/>
                    <a:pt x="110" y="234"/>
                    <a:pt x="110" y="234"/>
                  </a:cubicBezTo>
                  <a:cubicBezTo>
                    <a:pt x="103" y="228"/>
                    <a:pt x="95" y="223"/>
                    <a:pt x="88" y="217"/>
                  </a:cubicBezTo>
                  <a:cubicBezTo>
                    <a:pt x="79" y="210"/>
                    <a:pt x="70" y="201"/>
                    <a:pt x="62" y="193"/>
                  </a:cubicBezTo>
                  <a:cubicBezTo>
                    <a:pt x="59" y="189"/>
                    <a:pt x="55" y="185"/>
                    <a:pt x="51" y="181"/>
                  </a:cubicBezTo>
                  <a:cubicBezTo>
                    <a:pt x="49" y="178"/>
                    <a:pt x="46" y="176"/>
                    <a:pt x="43" y="173"/>
                  </a:cubicBezTo>
                  <a:cubicBezTo>
                    <a:pt x="42" y="173"/>
                    <a:pt x="41" y="172"/>
                    <a:pt x="40" y="172"/>
                  </a:cubicBezTo>
                  <a:cubicBezTo>
                    <a:pt x="40" y="172"/>
                    <a:pt x="39" y="171"/>
                    <a:pt x="39" y="171"/>
                  </a:cubicBezTo>
                  <a:cubicBezTo>
                    <a:pt x="39" y="171"/>
                    <a:pt x="39" y="171"/>
                    <a:pt x="39" y="170"/>
                  </a:cubicBezTo>
                  <a:close/>
                  <a:moveTo>
                    <a:pt x="78" y="206"/>
                  </a:moveTo>
                  <a:cubicBezTo>
                    <a:pt x="79" y="206"/>
                    <a:pt x="80" y="207"/>
                    <a:pt x="81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3" y="210"/>
                    <a:pt x="86" y="212"/>
                    <a:pt x="88" y="215"/>
                  </a:cubicBezTo>
                  <a:cubicBezTo>
                    <a:pt x="88" y="215"/>
                    <a:pt x="89" y="215"/>
                    <a:pt x="89" y="215"/>
                  </a:cubicBezTo>
                  <a:cubicBezTo>
                    <a:pt x="89" y="215"/>
                    <a:pt x="88" y="214"/>
                    <a:pt x="88" y="214"/>
                  </a:cubicBezTo>
                  <a:cubicBezTo>
                    <a:pt x="86" y="212"/>
                    <a:pt x="83" y="210"/>
                    <a:pt x="81" y="208"/>
                  </a:cubicBezTo>
                  <a:cubicBezTo>
                    <a:pt x="80" y="207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4"/>
                  </a:cubicBezTo>
                  <a:cubicBezTo>
                    <a:pt x="77" y="205"/>
                    <a:pt x="78" y="205"/>
                    <a:pt x="78" y="206"/>
                  </a:cubicBezTo>
                  <a:close/>
                  <a:moveTo>
                    <a:pt x="31" y="82"/>
                  </a:moveTo>
                  <a:cubicBezTo>
                    <a:pt x="31" y="83"/>
                    <a:pt x="31" y="83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1" y="83"/>
                    <a:pt x="31" y="83"/>
                    <a:pt x="31" y="82"/>
                  </a:cubicBezTo>
                  <a:cubicBezTo>
                    <a:pt x="31" y="82"/>
                    <a:pt x="30" y="82"/>
                    <a:pt x="30" y="81"/>
                  </a:cubicBezTo>
                  <a:cubicBezTo>
                    <a:pt x="27" y="78"/>
                    <a:pt x="25" y="74"/>
                    <a:pt x="22" y="71"/>
                  </a:cubicBezTo>
                  <a:cubicBezTo>
                    <a:pt x="20" y="68"/>
                    <a:pt x="19" y="65"/>
                    <a:pt x="17" y="62"/>
                  </a:cubicBezTo>
                  <a:cubicBezTo>
                    <a:pt x="14" y="58"/>
                    <a:pt x="12" y="54"/>
                    <a:pt x="10" y="51"/>
                  </a:cubicBezTo>
                  <a:cubicBezTo>
                    <a:pt x="10" y="50"/>
                    <a:pt x="9" y="49"/>
                    <a:pt x="9" y="48"/>
                  </a:cubicBezTo>
                  <a:cubicBezTo>
                    <a:pt x="9" y="48"/>
                    <a:pt x="9" y="48"/>
                    <a:pt x="8" y="47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11" y="54"/>
                    <a:pt x="13" y="59"/>
                    <a:pt x="16" y="64"/>
                  </a:cubicBezTo>
                  <a:cubicBezTo>
                    <a:pt x="20" y="70"/>
                    <a:pt x="25" y="76"/>
                    <a:pt x="30" y="81"/>
                  </a:cubicBezTo>
                  <a:cubicBezTo>
                    <a:pt x="30" y="82"/>
                    <a:pt x="30" y="82"/>
                    <a:pt x="31" y="82"/>
                  </a:cubicBezTo>
                  <a:close/>
                  <a:moveTo>
                    <a:pt x="34" y="75"/>
                  </a:moveTo>
                  <a:cubicBezTo>
                    <a:pt x="34" y="75"/>
                    <a:pt x="34" y="75"/>
                    <a:pt x="34" y="75"/>
                  </a:cubicBezTo>
                  <a:cubicBezTo>
                    <a:pt x="35" y="76"/>
                    <a:pt x="36" y="77"/>
                    <a:pt x="36" y="78"/>
                  </a:cubicBezTo>
                  <a:cubicBezTo>
                    <a:pt x="37" y="80"/>
                    <a:pt x="38" y="81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8" y="80"/>
                    <a:pt x="36" y="77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1" y="70"/>
                    <a:pt x="29" y="67"/>
                    <a:pt x="27" y="63"/>
                  </a:cubicBezTo>
                  <a:cubicBezTo>
                    <a:pt x="25" y="60"/>
                    <a:pt x="22" y="56"/>
                    <a:pt x="21" y="52"/>
                  </a:cubicBezTo>
                  <a:cubicBezTo>
                    <a:pt x="19" y="48"/>
                    <a:pt x="18" y="44"/>
                    <a:pt x="17" y="40"/>
                  </a:cubicBezTo>
                  <a:cubicBezTo>
                    <a:pt x="15" y="37"/>
                    <a:pt x="15" y="33"/>
                    <a:pt x="14" y="30"/>
                  </a:cubicBezTo>
                  <a:cubicBezTo>
                    <a:pt x="14" y="27"/>
                    <a:pt x="14" y="23"/>
                    <a:pt x="15" y="20"/>
                  </a:cubicBezTo>
                  <a:cubicBezTo>
                    <a:pt x="15" y="18"/>
                    <a:pt x="16" y="15"/>
                    <a:pt x="17" y="13"/>
                  </a:cubicBezTo>
                  <a:cubicBezTo>
                    <a:pt x="18" y="10"/>
                    <a:pt x="20" y="8"/>
                    <a:pt x="23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14" y="12"/>
                    <a:pt x="13" y="15"/>
                    <a:pt x="12" y="17"/>
                  </a:cubicBezTo>
                  <a:cubicBezTo>
                    <a:pt x="12" y="21"/>
                    <a:pt x="12" y="24"/>
                    <a:pt x="12" y="27"/>
                  </a:cubicBezTo>
                  <a:cubicBezTo>
                    <a:pt x="12" y="29"/>
                    <a:pt x="12" y="31"/>
                    <a:pt x="13" y="33"/>
                  </a:cubicBezTo>
                  <a:cubicBezTo>
                    <a:pt x="14" y="37"/>
                    <a:pt x="15" y="41"/>
                    <a:pt x="17" y="44"/>
                  </a:cubicBezTo>
                  <a:cubicBezTo>
                    <a:pt x="18" y="47"/>
                    <a:pt x="20" y="51"/>
                    <a:pt x="21" y="54"/>
                  </a:cubicBezTo>
                  <a:cubicBezTo>
                    <a:pt x="23" y="59"/>
                    <a:pt x="26" y="63"/>
                    <a:pt x="28" y="68"/>
                  </a:cubicBezTo>
                  <a:cubicBezTo>
                    <a:pt x="29" y="69"/>
                    <a:pt x="30" y="71"/>
                    <a:pt x="31" y="72"/>
                  </a:cubicBezTo>
                  <a:cubicBezTo>
                    <a:pt x="32" y="72"/>
                    <a:pt x="32" y="72"/>
                    <a:pt x="33" y="73"/>
                  </a:cubicBezTo>
                  <a:cubicBezTo>
                    <a:pt x="33" y="74"/>
                    <a:pt x="34" y="74"/>
                    <a:pt x="34" y="75"/>
                  </a:cubicBezTo>
                  <a:close/>
                  <a:moveTo>
                    <a:pt x="137" y="96"/>
                  </a:moveTo>
                  <a:cubicBezTo>
                    <a:pt x="136" y="97"/>
                    <a:pt x="136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5"/>
                    <a:pt x="130" y="94"/>
                    <a:pt x="127" y="93"/>
                  </a:cubicBezTo>
                  <a:cubicBezTo>
                    <a:pt x="127" y="93"/>
                    <a:pt x="126" y="93"/>
                    <a:pt x="125" y="93"/>
                  </a:cubicBezTo>
                  <a:cubicBezTo>
                    <a:pt x="124" y="92"/>
                    <a:pt x="123" y="92"/>
                    <a:pt x="122" y="92"/>
                  </a:cubicBezTo>
                  <a:cubicBezTo>
                    <a:pt x="119" y="91"/>
                    <a:pt x="115" y="90"/>
                    <a:pt x="112" y="89"/>
                  </a:cubicBezTo>
                  <a:cubicBezTo>
                    <a:pt x="111" y="89"/>
                    <a:pt x="110" y="88"/>
                    <a:pt x="110" y="88"/>
                  </a:cubicBezTo>
                  <a:cubicBezTo>
                    <a:pt x="108" y="88"/>
                    <a:pt x="107" y="88"/>
                    <a:pt x="105" y="88"/>
                  </a:cubicBezTo>
                  <a:cubicBezTo>
                    <a:pt x="101" y="87"/>
                    <a:pt x="96" y="86"/>
                    <a:pt x="92" y="84"/>
                  </a:cubicBezTo>
                  <a:cubicBezTo>
                    <a:pt x="89" y="82"/>
                    <a:pt x="85" y="80"/>
                    <a:pt x="81" y="78"/>
                  </a:cubicBezTo>
                  <a:cubicBezTo>
                    <a:pt x="80" y="78"/>
                    <a:pt x="80" y="78"/>
                    <a:pt x="79" y="78"/>
                  </a:cubicBezTo>
                  <a:cubicBezTo>
                    <a:pt x="78" y="77"/>
                    <a:pt x="77" y="77"/>
                    <a:pt x="76" y="77"/>
                  </a:cubicBezTo>
                  <a:cubicBezTo>
                    <a:pt x="75" y="77"/>
                    <a:pt x="74" y="77"/>
                    <a:pt x="73" y="78"/>
                  </a:cubicBezTo>
                  <a:cubicBezTo>
                    <a:pt x="72" y="78"/>
                    <a:pt x="72" y="78"/>
                    <a:pt x="71" y="78"/>
                  </a:cubicBezTo>
                  <a:cubicBezTo>
                    <a:pt x="71" y="78"/>
                    <a:pt x="71" y="78"/>
                    <a:pt x="71" y="77"/>
                  </a:cubicBezTo>
                  <a:cubicBezTo>
                    <a:pt x="70" y="78"/>
                    <a:pt x="68" y="79"/>
                    <a:pt x="67" y="81"/>
                  </a:cubicBezTo>
                  <a:cubicBezTo>
                    <a:pt x="68" y="81"/>
                    <a:pt x="68" y="82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4"/>
                    <a:pt x="66" y="84"/>
                    <a:pt x="66" y="85"/>
                  </a:cubicBezTo>
                  <a:cubicBezTo>
                    <a:pt x="66" y="89"/>
                    <a:pt x="66" y="92"/>
                    <a:pt x="66" y="96"/>
                  </a:cubicBezTo>
                  <a:cubicBezTo>
                    <a:pt x="66" y="96"/>
                    <a:pt x="66" y="97"/>
                    <a:pt x="66" y="97"/>
                  </a:cubicBezTo>
                  <a:cubicBezTo>
                    <a:pt x="66" y="97"/>
                    <a:pt x="66" y="97"/>
                    <a:pt x="67" y="98"/>
                  </a:cubicBezTo>
                  <a:cubicBezTo>
                    <a:pt x="69" y="98"/>
                    <a:pt x="71" y="99"/>
                    <a:pt x="72" y="100"/>
                  </a:cubicBezTo>
                  <a:cubicBezTo>
                    <a:pt x="74" y="101"/>
                    <a:pt x="75" y="103"/>
                    <a:pt x="75" y="104"/>
                  </a:cubicBezTo>
                  <a:cubicBezTo>
                    <a:pt x="75" y="107"/>
                    <a:pt x="76" y="109"/>
                    <a:pt x="75" y="112"/>
                  </a:cubicBezTo>
                  <a:cubicBezTo>
                    <a:pt x="74" y="113"/>
                    <a:pt x="73" y="115"/>
                    <a:pt x="72" y="116"/>
                  </a:cubicBezTo>
                  <a:cubicBezTo>
                    <a:pt x="70" y="118"/>
                    <a:pt x="67" y="118"/>
                    <a:pt x="65" y="119"/>
                  </a:cubicBezTo>
                  <a:cubicBezTo>
                    <a:pt x="64" y="119"/>
                    <a:pt x="63" y="119"/>
                    <a:pt x="63" y="119"/>
                  </a:cubicBezTo>
                  <a:cubicBezTo>
                    <a:pt x="61" y="119"/>
                    <a:pt x="59" y="119"/>
                    <a:pt x="57" y="118"/>
                  </a:cubicBezTo>
                  <a:cubicBezTo>
                    <a:pt x="55" y="117"/>
                    <a:pt x="54" y="116"/>
                    <a:pt x="53" y="114"/>
                  </a:cubicBezTo>
                  <a:cubicBezTo>
                    <a:pt x="53" y="114"/>
                    <a:pt x="53" y="113"/>
                    <a:pt x="53" y="113"/>
                  </a:cubicBezTo>
                  <a:cubicBezTo>
                    <a:pt x="52" y="111"/>
                    <a:pt x="52" y="109"/>
                    <a:pt x="52" y="107"/>
                  </a:cubicBezTo>
                  <a:cubicBezTo>
                    <a:pt x="53" y="104"/>
                    <a:pt x="55" y="101"/>
                    <a:pt x="57" y="99"/>
                  </a:cubicBezTo>
                  <a:cubicBezTo>
                    <a:pt x="58" y="99"/>
                    <a:pt x="59" y="98"/>
                    <a:pt x="59" y="98"/>
                  </a:cubicBezTo>
                  <a:cubicBezTo>
                    <a:pt x="59" y="95"/>
                    <a:pt x="59" y="92"/>
                    <a:pt x="59" y="89"/>
                  </a:cubicBezTo>
                  <a:cubicBezTo>
                    <a:pt x="59" y="90"/>
                    <a:pt x="58" y="90"/>
                    <a:pt x="58" y="90"/>
                  </a:cubicBezTo>
                  <a:cubicBezTo>
                    <a:pt x="54" y="93"/>
                    <a:pt x="50" y="96"/>
                    <a:pt x="47" y="99"/>
                  </a:cubicBezTo>
                  <a:cubicBezTo>
                    <a:pt x="45" y="100"/>
                    <a:pt x="44" y="101"/>
                    <a:pt x="43" y="102"/>
                  </a:cubicBezTo>
                  <a:cubicBezTo>
                    <a:pt x="41" y="104"/>
                    <a:pt x="39" y="106"/>
                    <a:pt x="37" y="108"/>
                  </a:cubicBezTo>
                  <a:cubicBezTo>
                    <a:pt x="35" y="109"/>
                    <a:pt x="34" y="111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2" y="115"/>
                    <a:pt x="32" y="115"/>
                  </a:cubicBezTo>
                  <a:cubicBezTo>
                    <a:pt x="33" y="117"/>
                    <a:pt x="34" y="119"/>
                    <a:pt x="34" y="121"/>
                  </a:cubicBezTo>
                  <a:cubicBezTo>
                    <a:pt x="35" y="125"/>
                    <a:pt x="37" y="130"/>
                    <a:pt x="38" y="135"/>
                  </a:cubicBezTo>
                  <a:cubicBezTo>
                    <a:pt x="40" y="141"/>
                    <a:pt x="41" y="148"/>
                    <a:pt x="42" y="155"/>
                  </a:cubicBezTo>
                  <a:cubicBezTo>
                    <a:pt x="43" y="157"/>
                    <a:pt x="43" y="159"/>
                    <a:pt x="42" y="161"/>
                  </a:cubicBezTo>
                  <a:cubicBezTo>
                    <a:pt x="42" y="162"/>
                    <a:pt x="42" y="163"/>
                    <a:pt x="43" y="164"/>
                  </a:cubicBezTo>
                  <a:cubicBezTo>
                    <a:pt x="45" y="166"/>
                    <a:pt x="47" y="168"/>
                    <a:pt x="49" y="169"/>
                  </a:cubicBezTo>
                  <a:cubicBezTo>
                    <a:pt x="55" y="174"/>
                    <a:pt x="60" y="179"/>
                    <a:pt x="66" y="184"/>
                  </a:cubicBezTo>
                  <a:cubicBezTo>
                    <a:pt x="69" y="187"/>
                    <a:pt x="72" y="189"/>
                    <a:pt x="74" y="192"/>
                  </a:cubicBezTo>
                  <a:cubicBezTo>
                    <a:pt x="77" y="195"/>
                    <a:pt x="80" y="197"/>
                    <a:pt x="83" y="200"/>
                  </a:cubicBezTo>
                  <a:cubicBezTo>
                    <a:pt x="88" y="205"/>
                    <a:pt x="93" y="210"/>
                    <a:pt x="98" y="214"/>
                  </a:cubicBezTo>
                  <a:cubicBezTo>
                    <a:pt x="100" y="216"/>
                    <a:pt x="103" y="219"/>
                    <a:pt x="106" y="221"/>
                  </a:cubicBezTo>
                  <a:cubicBezTo>
                    <a:pt x="109" y="224"/>
                    <a:pt x="113" y="226"/>
                    <a:pt x="117" y="228"/>
                  </a:cubicBezTo>
                  <a:cubicBezTo>
                    <a:pt x="121" y="232"/>
                    <a:pt x="125" y="235"/>
                    <a:pt x="129" y="238"/>
                  </a:cubicBezTo>
                  <a:cubicBezTo>
                    <a:pt x="133" y="241"/>
                    <a:pt x="137" y="245"/>
                    <a:pt x="141" y="249"/>
                  </a:cubicBezTo>
                  <a:cubicBezTo>
                    <a:pt x="146" y="253"/>
                    <a:pt x="151" y="257"/>
                    <a:pt x="156" y="262"/>
                  </a:cubicBezTo>
                  <a:cubicBezTo>
                    <a:pt x="158" y="263"/>
                    <a:pt x="159" y="264"/>
                    <a:pt x="161" y="264"/>
                  </a:cubicBezTo>
                  <a:cubicBezTo>
                    <a:pt x="164" y="266"/>
                    <a:pt x="167" y="267"/>
                    <a:pt x="171" y="268"/>
                  </a:cubicBezTo>
                  <a:cubicBezTo>
                    <a:pt x="173" y="269"/>
                    <a:pt x="175" y="269"/>
                    <a:pt x="176" y="268"/>
                  </a:cubicBezTo>
                  <a:cubicBezTo>
                    <a:pt x="179" y="268"/>
                    <a:pt x="182" y="267"/>
                    <a:pt x="184" y="265"/>
                  </a:cubicBezTo>
                  <a:cubicBezTo>
                    <a:pt x="187" y="263"/>
                    <a:pt x="190" y="261"/>
                    <a:pt x="193" y="259"/>
                  </a:cubicBezTo>
                  <a:cubicBezTo>
                    <a:pt x="198" y="254"/>
                    <a:pt x="203" y="249"/>
                    <a:pt x="208" y="244"/>
                  </a:cubicBezTo>
                  <a:cubicBezTo>
                    <a:pt x="209" y="242"/>
                    <a:pt x="211" y="240"/>
                    <a:pt x="213" y="238"/>
                  </a:cubicBezTo>
                  <a:cubicBezTo>
                    <a:pt x="215" y="236"/>
                    <a:pt x="217" y="234"/>
                    <a:pt x="220" y="231"/>
                  </a:cubicBezTo>
                  <a:cubicBezTo>
                    <a:pt x="221" y="230"/>
                    <a:pt x="222" y="228"/>
                    <a:pt x="223" y="227"/>
                  </a:cubicBezTo>
                  <a:cubicBezTo>
                    <a:pt x="226" y="223"/>
                    <a:pt x="229" y="219"/>
                    <a:pt x="232" y="215"/>
                  </a:cubicBezTo>
                  <a:cubicBezTo>
                    <a:pt x="233" y="214"/>
                    <a:pt x="233" y="213"/>
                    <a:pt x="234" y="211"/>
                  </a:cubicBezTo>
                  <a:cubicBezTo>
                    <a:pt x="234" y="210"/>
                    <a:pt x="235" y="208"/>
                    <a:pt x="235" y="206"/>
                  </a:cubicBezTo>
                  <a:cubicBezTo>
                    <a:pt x="235" y="204"/>
                    <a:pt x="234" y="201"/>
                    <a:pt x="234" y="198"/>
                  </a:cubicBezTo>
                  <a:cubicBezTo>
                    <a:pt x="234" y="196"/>
                    <a:pt x="233" y="195"/>
                    <a:pt x="232" y="194"/>
                  </a:cubicBezTo>
                  <a:cubicBezTo>
                    <a:pt x="228" y="188"/>
                    <a:pt x="224" y="183"/>
                    <a:pt x="219" y="177"/>
                  </a:cubicBezTo>
                  <a:cubicBezTo>
                    <a:pt x="215" y="172"/>
                    <a:pt x="211" y="167"/>
                    <a:pt x="206" y="161"/>
                  </a:cubicBezTo>
                  <a:cubicBezTo>
                    <a:pt x="203" y="158"/>
                    <a:pt x="200" y="155"/>
                    <a:pt x="197" y="152"/>
                  </a:cubicBezTo>
                  <a:cubicBezTo>
                    <a:pt x="192" y="147"/>
                    <a:pt x="188" y="143"/>
                    <a:pt x="183" y="138"/>
                  </a:cubicBezTo>
                  <a:cubicBezTo>
                    <a:pt x="183" y="138"/>
                    <a:pt x="182" y="137"/>
                    <a:pt x="181" y="137"/>
                  </a:cubicBezTo>
                  <a:cubicBezTo>
                    <a:pt x="175" y="131"/>
                    <a:pt x="168" y="125"/>
                    <a:pt x="162" y="119"/>
                  </a:cubicBezTo>
                  <a:cubicBezTo>
                    <a:pt x="159" y="116"/>
                    <a:pt x="155" y="114"/>
                    <a:pt x="152" y="111"/>
                  </a:cubicBezTo>
                  <a:cubicBezTo>
                    <a:pt x="150" y="108"/>
                    <a:pt x="147" y="106"/>
                    <a:pt x="144" y="103"/>
                  </a:cubicBezTo>
                  <a:cubicBezTo>
                    <a:pt x="143" y="102"/>
                    <a:pt x="142" y="100"/>
                    <a:pt x="141" y="99"/>
                  </a:cubicBezTo>
                  <a:cubicBezTo>
                    <a:pt x="139" y="98"/>
                    <a:pt x="138" y="97"/>
                    <a:pt x="137" y="96"/>
                  </a:cubicBezTo>
                  <a:close/>
                  <a:moveTo>
                    <a:pt x="48" y="88"/>
                  </a:moveTo>
                  <a:cubicBezTo>
                    <a:pt x="50" y="87"/>
                    <a:pt x="52" y="85"/>
                    <a:pt x="54" y="84"/>
                  </a:cubicBezTo>
                  <a:cubicBezTo>
                    <a:pt x="55" y="83"/>
                    <a:pt x="57" y="82"/>
                    <a:pt x="58" y="81"/>
                  </a:cubicBezTo>
                  <a:cubicBezTo>
                    <a:pt x="58" y="81"/>
                    <a:pt x="59" y="81"/>
                    <a:pt x="58" y="80"/>
                  </a:cubicBezTo>
                  <a:cubicBezTo>
                    <a:pt x="58" y="79"/>
                    <a:pt x="58" y="77"/>
                    <a:pt x="58" y="76"/>
                  </a:cubicBezTo>
                  <a:cubicBezTo>
                    <a:pt x="57" y="73"/>
                    <a:pt x="57" y="70"/>
                    <a:pt x="56" y="67"/>
                  </a:cubicBezTo>
                  <a:cubicBezTo>
                    <a:pt x="55" y="64"/>
                    <a:pt x="55" y="62"/>
                    <a:pt x="54" y="60"/>
                  </a:cubicBezTo>
                  <a:cubicBezTo>
                    <a:pt x="52" y="53"/>
                    <a:pt x="51" y="47"/>
                    <a:pt x="48" y="41"/>
                  </a:cubicBezTo>
                  <a:cubicBezTo>
                    <a:pt x="46" y="34"/>
                    <a:pt x="43" y="28"/>
                    <a:pt x="39" y="22"/>
                  </a:cubicBezTo>
                  <a:cubicBezTo>
                    <a:pt x="36" y="19"/>
                    <a:pt x="34" y="16"/>
                    <a:pt x="31" y="13"/>
                  </a:cubicBezTo>
                  <a:cubicBezTo>
                    <a:pt x="29" y="12"/>
                    <a:pt x="27" y="11"/>
                    <a:pt x="25" y="10"/>
                  </a:cubicBezTo>
                  <a:cubicBezTo>
                    <a:pt x="23" y="10"/>
                    <a:pt x="22" y="10"/>
                    <a:pt x="21" y="11"/>
                  </a:cubicBezTo>
                  <a:cubicBezTo>
                    <a:pt x="19" y="12"/>
                    <a:pt x="18" y="14"/>
                    <a:pt x="18" y="15"/>
                  </a:cubicBezTo>
                  <a:cubicBezTo>
                    <a:pt x="17" y="18"/>
                    <a:pt x="16" y="21"/>
                    <a:pt x="16" y="24"/>
                  </a:cubicBezTo>
                  <a:cubicBezTo>
                    <a:pt x="16" y="26"/>
                    <a:pt x="16" y="28"/>
                    <a:pt x="16" y="30"/>
                  </a:cubicBezTo>
                  <a:cubicBezTo>
                    <a:pt x="17" y="34"/>
                    <a:pt x="18" y="38"/>
                    <a:pt x="19" y="42"/>
                  </a:cubicBezTo>
                  <a:cubicBezTo>
                    <a:pt x="21" y="48"/>
                    <a:pt x="23" y="53"/>
                    <a:pt x="26" y="59"/>
                  </a:cubicBezTo>
                  <a:cubicBezTo>
                    <a:pt x="29" y="63"/>
                    <a:pt x="32" y="68"/>
                    <a:pt x="35" y="72"/>
                  </a:cubicBezTo>
                  <a:cubicBezTo>
                    <a:pt x="38" y="77"/>
                    <a:pt x="42" y="82"/>
                    <a:pt x="45" y="86"/>
                  </a:cubicBezTo>
                  <a:cubicBezTo>
                    <a:pt x="45" y="87"/>
                    <a:pt x="46" y="87"/>
                    <a:pt x="47" y="87"/>
                  </a:cubicBezTo>
                  <a:cubicBezTo>
                    <a:pt x="47" y="88"/>
                    <a:pt x="48" y="88"/>
                    <a:pt x="48" y="88"/>
                  </a:cubicBezTo>
                  <a:close/>
                  <a:moveTo>
                    <a:pt x="179" y="270"/>
                  </a:move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8" y="270"/>
                  </a:cubicBezTo>
                  <a:cubicBezTo>
                    <a:pt x="175" y="271"/>
                    <a:pt x="173" y="271"/>
                    <a:pt x="170" y="270"/>
                  </a:cubicBezTo>
                  <a:cubicBezTo>
                    <a:pt x="167" y="269"/>
                    <a:pt x="164" y="268"/>
                    <a:pt x="161" y="267"/>
                  </a:cubicBezTo>
                  <a:cubicBezTo>
                    <a:pt x="159" y="266"/>
                    <a:pt x="157" y="265"/>
                    <a:pt x="155" y="263"/>
                  </a:cubicBezTo>
                  <a:cubicBezTo>
                    <a:pt x="152" y="261"/>
                    <a:pt x="149" y="258"/>
                    <a:pt x="146" y="256"/>
                  </a:cubicBezTo>
                  <a:cubicBezTo>
                    <a:pt x="142" y="253"/>
                    <a:pt x="139" y="249"/>
                    <a:pt x="135" y="246"/>
                  </a:cubicBezTo>
                  <a:cubicBezTo>
                    <a:pt x="131" y="242"/>
                    <a:pt x="127" y="239"/>
                    <a:pt x="123" y="236"/>
                  </a:cubicBezTo>
                  <a:cubicBezTo>
                    <a:pt x="119" y="233"/>
                    <a:pt x="115" y="230"/>
                    <a:pt x="111" y="227"/>
                  </a:cubicBezTo>
                  <a:cubicBezTo>
                    <a:pt x="110" y="226"/>
                    <a:pt x="109" y="226"/>
                    <a:pt x="108" y="225"/>
                  </a:cubicBezTo>
                  <a:cubicBezTo>
                    <a:pt x="108" y="225"/>
                    <a:pt x="108" y="226"/>
                    <a:pt x="108" y="226"/>
                  </a:cubicBezTo>
                  <a:cubicBezTo>
                    <a:pt x="112" y="229"/>
                    <a:pt x="115" y="232"/>
                    <a:pt x="118" y="235"/>
                  </a:cubicBezTo>
                  <a:cubicBezTo>
                    <a:pt x="123" y="240"/>
                    <a:pt x="128" y="245"/>
                    <a:pt x="134" y="250"/>
                  </a:cubicBezTo>
                  <a:cubicBezTo>
                    <a:pt x="140" y="255"/>
                    <a:pt x="147" y="261"/>
                    <a:pt x="155" y="264"/>
                  </a:cubicBezTo>
                  <a:cubicBezTo>
                    <a:pt x="158" y="266"/>
                    <a:pt x="160" y="267"/>
                    <a:pt x="163" y="269"/>
                  </a:cubicBezTo>
                  <a:cubicBezTo>
                    <a:pt x="164" y="270"/>
                    <a:pt x="166" y="271"/>
                    <a:pt x="168" y="271"/>
                  </a:cubicBezTo>
                  <a:cubicBezTo>
                    <a:pt x="169" y="271"/>
                    <a:pt x="170" y="272"/>
                    <a:pt x="171" y="272"/>
                  </a:cubicBezTo>
                  <a:cubicBezTo>
                    <a:pt x="171" y="272"/>
                    <a:pt x="172" y="272"/>
                    <a:pt x="173" y="272"/>
                  </a:cubicBezTo>
                  <a:cubicBezTo>
                    <a:pt x="175" y="272"/>
                    <a:pt x="177" y="271"/>
                    <a:pt x="179" y="270"/>
                  </a:cubicBezTo>
                  <a:close/>
                  <a:moveTo>
                    <a:pt x="56" y="108"/>
                  </a:moveTo>
                  <a:cubicBezTo>
                    <a:pt x="56" y="108"/>
                    <a:pt x="56" y="109"/>
                    <a:pt x="56" y="109"/>
                  </a:cubicBezTo>
                  <a:cubicBezTo>
                    <a:pt x="57" y="110"/>
                    <a:pt x="57" y="111"/>
                    <a:pt x="58" y="111"/>
                  </a:cubicBezTo>
                  <a:cubicBezTo>
                    <a:pt x="60" y="113"/>
                    <a:pt x="62" y="113"/>
                    <a:pt x="64" y="114"/>
                  </a:cubicBezTo>
                  <a:cubicBezTo>
                    <a:pt x="64" y="114"/>
                    <a:pt x="65" y="114"/>
                    <a:pt x="66" y="114"/>
                  </a:cubicBezTo>
                  <a:cubicBezTo>
                    <a:pt x="67" y="113"/>
                    <a:pt x="68" y="113"/>
                    <a:pt x="69" y="112"/>
                  </a:cubicBezTo>
                  <a:cubicBezTo>
                    <a:pt x="69" y="112"/>
                    <a:pt x="69" y="112"/>
                    <a:pt x="70" y="111"/>
                  </a:cubicBezTo>
                  <a:cubicBezTo>
                    <a:pt x="70" y="110"/>
                    <a:pt x="71" y="108"/>
                    <a:pt x="71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7" y="102"/>
                    <a:pt x="66" y="102"/>
                    <a:pt x="66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105"/>
                    <a:pt x="66" y="106"/>
                    <a:pt x="66" y="107"/>
                  </a:cubicBezTo>
                  <a:cubicBezTo>
                    <a:pt x="66" y="107"/>
                    <a:pt x="65" y="107"/>
                    <a:pt x="65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109"/>
                    <a:pt x="65" y="110"/>
                    <a:pt x="64" y="110"/>
                  </a:cubicBezTo>
                  <a:cubicBezTo>
                    <a:pt x="63" y="110"/>
                    <a:pt x="62" y="110"/>
                    <a:pt x="62" y="108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0" y="109"/>
                    <a:pt x="59" y="109"/>
                    <a:pt x="59" y="109"/>
                  </a:cubicBezTo>
                  <a:cubicBezTo>
                    <a:pt x="58" y="108"/>
                    <a:pt x="57" y="108"/>
                    <a:pt x="56" y="108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cubicBezTo>
                    <a:pt x="33" y="13"/>
                    <a:pt x="35" y="15"/>
                    <a:pt x="36" y="16"/>
                  </a:cubicBezTo>
                  <a:cubicBezTo>
                    <a:pt x="42" y="23"/>
                    <a:pt x="46" y="31"/>
                    <a:pt x="50" y="39"/>
                  </a:cubicBezTo>
                  <a:cubicBezTo>
                    <a:pt x="51" y="42"/>
                    <a:pt x="52" y="45"/>
                    <a:pt x="53" y="48"/>
                  </a:cubicBezTo>
                  <a:cubicBezTo>
                    <a:pt x="54" y="52"/>
                    <a:pt x="55" y="56"/>
                    <a:pt x="56" y="61"/>
                  </a:cubicBezTo>
                  <a:cubicBezTo>
                    <a:pt x="58" y="65"/>
                    <a:pt x="59" y="70"/>
                    <a:pt x="60" y="74"/>
                  </a:cubicBezTo>
                  <a:cubicBezTo>
                    <a:pt x="60" y="74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3"/>
                    <a:pt x="60" y="72"/>
                    <a:pt x="60" y="71"/>
                  </a:cubicBezTo>
                  <a:cubicBezTo>
                    <a:pt x="59" y="67"/>
                    <a:pt x="58" y="63"/>
                    <a:pt x="57" y="59"/>
                  </a:cubicBezTo>
                  <a:cubicBezTo>
                    <a:pt x="56" y="55"/>
                    <a:pt x="55" y="51"/>
                    <a:pt x="54" y="47"/>
                  </a:cubicBezTo>
                  <a:cubicBezTo>
                    <a:pt x="54" y="46"/>
                    <a:pt x="54" y="46"/>
                    <a:pt x="54" y="45"/>
                  </a:cubicBezTo>
                  <a:cubicBezTo>
                    <a:pt x="51" y="39"/>
                    <a:pt x="48" y="33"/>
                    <a:pt x="45" y="27"/>
                  </a:cubicBezTo>
                  <a:cubicBezTo>
                    <a:pt x="42" y="22"/>
                    <a:pt x="39" y="17"/>
                    <a:pt x="34" y="13"/>
                  </a:cubicBezTo>
                  <a:cubicBezTo>
                    <a:pt x="34" y="12"/>
                    <a:pt x="33" y="12"/>
                    <a:pt x="31" y="11"/>
                  </a:cubicBezTo>
                  <a:close/>
                  <a:moveTo>
                    <a:pt x="31" y="8"/>
                  </a:moveTo>
                  <a:cubicBezTo>
                    <a:pt x="33" y="9"/>
                    <a:pt x="34" y="10"/>
                    <a:pt x="36" y="11"/>
                  </a:cubicBezTo>
                  <a:cubicBezTo>
                    <a:pt x="38" y="13"/>
                    <a:pt x="40" y="15"/>
                    <a:pt x="42" y="16"/>
                  </a:cubicBezTo>
                  <a:cubicBezTo>
                    <a:pt x="44" y="19"/>
                    <a:pt x="46" y="22"/>
                    <a:pt x="47" y="25"/>
                  </a:cubicBezTo>
                  <a:cubicBezTo>
                    <a:pt x="50" y="31"/>
                    <a:pt x="53" y="36"/>
                    <a:pt x="55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4" y="36"/>
                    <a:pt x="53" y="31"/>
                    <a:pt x="50" y="26"/>
                  </a:cubicBezTo>
                  <a:cubicBezTo>
                    <a:pt x="48" y="23"/>
                    <a:pt x="46" y="20"/>
                    <a:pt x="43" y="17"/>
                  </a:cubicBezTo>
                  <a:cubicBezTo>
                    <a:pt x="42" y="15"/>
                    <a:pt x="39" y="13"/>
                    <a:pt x="37" y="11"/>
                  </a:cubicBezTo>
                  <a:cubicBezTo>
                    <a:pt x="35" y="10"/>
                    <a:pt x="33" y="8"/>
                    <a:pt x="31" y="8"/>
                  </a:cubicBezTo>
                  <a:close/>
                  <a:moveTo>
                    <a:pt x="131" y="251"/>
                  </a:moveTo>
                  <a:cubicBezTo>
                    <a:pt x="131" y="251"/>
                    <a:pt x="131" y="251"/>
                    <a:pt x="131" y="251"/>
                  </a:cubicBezTo>
                  <a:cubicBezTo>
                    <a:pt x="132" y="251"/>
                    <a:pt x="132" y="252"/>
                    <a:pt x="132" y="252"/>
                  </a:cubicBezTo>
                  <a:cubicBezTo>
                    <a:pt x="134" y="254"/>
                    <a:pt x="136" y="255"/>
                    <a:pt x="138" y="257"/>
                  </a:cubicBezTo>
                  <a:cubicBezTo>
                    <a:pt x="139" y="258"/>
                    <a:pt x="141" y="260"/>
                    <a:pt x="142" y="261"/>
                  </a:cubicBezTo>
                  <a:cubicBezTo>
                    <a:pt x="145" y="264"/>
                    <a:pt x="149" y="266"/>
                    <a:pt x="152" y="269"/>
                  </a:cubicBezTo>
                  <a:cubicBezTo>
                    <a:pt x="154" y="271"/>
                    <a:pt x="155" y="272"/>
                    <a:pt x="158" y="273"/>
                  </a:cubicBezTo>
                  <a:cubicBezTo>
                    <a:pt x="160" y="273"/>
                    <a:pt x="162" y="274"/>
                    <a:pt x="165" y="274"/>
                  </a:cubicBezTo>
                  <a:cubicBezTo>
                    <a:pt x="164" y="273"/>
                    <a:pt x="162" y="273"/>
                    <a:pt x="161" y="272"/>
                  </a:cubicBezTo>
                  <a:cubicBezTo>
                    <a:pt x="158" y="270"/>
                    <a:pt x="154" y="268"/>
                    <a:pt x="151" y="266"/>
                  </a:cubicBezTo>
                  <a:cubicBezTo>
                    <a:pt x="147" y="264"/>
                    <a:pt x="144" y="261"/>
                    <a:pt x="141" y="259"/>
                  </a:cubicBezTo>
                  <a:cubicBezTo>
                    <a:pt x="138" y="256"/>
                    <a:pt x="135" y="254"/>
                    <a:pt x="132" y="252"/>
                  </a:cubicBezTo>
                  <a:cubicBezTo>
                    <a:pt x="132" y="251"/>
                    <a:pt x="132" y="251"/>
                    <a:pt x="131" y="251"/>
                  </a:cubicBezTo>
                  <a:close/>
                  <a:moveTo>
                    <a:pt x="7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4" y="13"/>
                    <a:pt x="4" y="16"/>
                    <a:pt x="3" y="18"/>
                  </a:cubicBezTo>
                  <a:cubicBezTo>
                    <a:pt x="3" y="22"/>
                    <a:pt x="4" y="25"/>
                    <a:pt x="4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6"/>
                    <a:pt x="6" y="23"/>
                    <a:pt x="6" y="20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5"/>
                    <a:pt x="7" y="13"/>
                    <a:pt x="7" y="10"/>
                  </a:cubicBezTo>
                  <a:close/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7" y="32"/>
                    <a:pt x="7" y="33"/>
                  </a:cubicBezTo>
                  <a:cubicBezTo>
                    <a:pt x="7" y="38"/>
                    <a:pt x="7" y="36"/>
                    <a:pt x="8" y="40"/>
                  </a:cubicBezTo>
                  <a:cubicBezTo>
                    <a:pt x="9" y="43"/>
                    <a:pt x="10" y="46"/>
                    <a:pt x="11" y="48"/>
                  </a:cubicBezTo>
                  <a:cubicBezTo>
                    <a:pt x="12" y="49"/>
                    <a:pt x="13" y="50"/>
                    <a:pt x="14" y="51"/>
                  </a:cubicBezTo>
                  <a:cubicBezTo>
                    <a:pt x="10" y="44"/>
                    <a:pt x="9" y="36"/>
                    <a:pt x="7" y="28"/>
                  </a:cubicBezTo>
                  <a:close/>
                  <a:moveTo>
                    <a:pt x="62" y="57"/>
                  </a:moveTo>
                  <a:cubicBezTo>
                    <a:pt x="61" y="51"/>
                    <a:pt x="58" y="41"/>
                    <a:pt x="57" y="40"/>
                  </a:cubicBezTo>
                  <a:cubicBezTo>
                    <a:pt x="58" y="45"/>
                    <a:pt x="59" y="50"/>
                    <a:pt x="60" y="56"/>
                  </a:cubicBezTo>
                  <a:cubicBezTo>
                    <a:pt x="61" y="56"/>
                    <a:pt x="61" y="56"/>
                    <a:pt x="62" y="57"/>
                  </a:cubicBezTo>
                  <a:close/>
                  <a:moveTo>
                    <a:pt x="161" y="115"/>
                  </a:moveTo>
                  <a:cubicBezTo>
                    <a:pt x="161" y="115"/>
                    <a:pt x="161" y="115"/>
                    <a:pt x="161" y="115"/>
                  </a:cubicBezTo>
                  <a:cubicBezTo>
                    <a:pt x="155" y="110"/>
                    <a:pt x="150" y="105"/>
                    <a:pt x="145" y="100"/>
                  </a:cubicBezTo>
                  <a:cubicBezTo>
                    <a:pt x="145" y="100"/>
                    <a:pt x="144" y="100"/>
                    <a:pt x="144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6" y="102"/>
                    <a:pt x="159" y="114"/>
                    <a:pt x="161" y="115"/>
                  </a:cubicBezTo>
                  <a:close/>
                  <a:moveTo>
                    <a:pt x="22" y="3"/>
                  </a:moveTo>
                  <a:cubicBezTo>
                    <a:pt x="17" y="2"/>
                    <a:pt x="12" y="3"/>
                    <a:pt x="9" y="6"/>
                  </a:cubicBezTo>
                  <a:cubicBezTo>
                    <a:pt x="13" y="4"/>
                    <a:pt x="17" y="3"/>
                    <a:pt x="22" y="3"/>
                  </a:cubicBezTo>
                  <a:close/>
                  <a:moveTo>
                    <a:pt x="114" y="235"/>
                  </a:moveTo>
                  <a:cubicBezTo>
                    <a:pt x="114" y="235"/>
                    <a:pt x="115" y="235"/>
                    <a:pt x="115" y="235"/>
                  </a:cubicBezTo>
                  <a:cubicBezTo>
                    <a:pt x="114" y="234"/>
                    <a:pt x="114" y="234"/>
                    <a:pt x="113" y="233"/>
                  </a:cubicBezTo>
                  <a:cubicBezTo>
                    <a:pt x="110" y="230"/>
                    <a:pt x="107" y="228"/>
                    <a:pt x="104" y="225"/>
                  </a:cubicBezTo>
                  <a:cubicBezTo>
                    <a:pt x="103" y="223"/>
                    <a:pt x="101" y="221"/>
                    <a:pt x="99" y="220"/>
                  </a:cubicBezTo>
                  <a:cubicBezTo>
                    <a:pt x="99" y="220"/>
                    <a:pt x="99" y="219"/>
                    <a:pt x="98" y="219"/>
                  </a:cubicBezTo>
                  <a:cubicBezTo>
                    <a:pt x="98" y="219"/>
                    <a:pt x="98" y="219"/>
                    <a:pt x="98" y="220"/>
                  </a:cubicBezTo>
                  <a:cubicBezTo>
                    <a:pt x="98" y="220"/>
                    <a:pt x="99" y="220"/>
                    <a:pt x="99" y="220"/>
                  </a:cubicBezTo>
                  <a:cubicBezTo>
                    <a:pt x="103" y="224"/>
                    <a:pt x="107" y="228"/>
                    <a:pt x="111" y="232"/>
                  </a:cubicBezTo>
                  <a:cubicBezTo>
                    <a:pt x="112" y="233"/>
                    <a:pt x="113" y="234"/>
                    <a:pt x="114" y="235"/>
                  </a:cubicBezTo>
                  <a:close/>
                  <a:moveTo>
                    <a:pt x="32" y="124"/>
                  </a:moveTo>
                  <a:cubicBezTo>
                    <a:pt x="32" y="127"/>
                    <a:pt x="35" y="138"/>
                    <a:pt x="35" y="139"/>
                  </a:cubicBezTo>
                  <a:cubicBezTo>
                    <a:pt x="35" y="134"/>
                    <a:pt x="34" y="129"/>
                    <a:pt x="32" y="124"/>
                  </a:cubicBezTo>
                  <a:close/>
                  <a:moveTo>
                    <a:pt x="71" y="196"/>
                  </a:moveTo>
                  <a:cubicBezTo>
                    <a:pt x="68" y="192"/>
                    <a:pt x="64" y="189"/>
                    <a:pt x="60" y="185"/>
                  </a:cubicBezTo>
                  <a:cubicBezTo>
                    <a:pt x="64" y="189"/>
                    <a:pt x="67" y="193"/>
                    <a:pt x="71" y="196"/>
                  </a:cubicBezTo>
                  <a:close/>
                  <a:moveTo>
                    <a:pt x="62" y="183"/>
                  </a:moveTo>
                  <a:cubicBezTo>
                    <a:pt x="62" y="183"/>
                    <a:pt x="62" y="183"/>
                    <a:pt x="62" y="183"/>
                  </a:cubicBezTo>
                  <a:cubicBezTo>
                    <a:pt x="64" y="186"/>
                    <a:pt x="67" y="189"/>
                    <a:pt x="70" y="191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67" y="188"/>
                    <a:pt x="65" y="186"/>
                    <a:pt x="62" y="183"/>
                  </a:cubicBezTo>
                  <a:close/>
                  <a:moveTo>
                    <a:pt x="12" y="13"/>
                  </a:moveTo>
                  <a:cubicBezTo>
                    <a:pt x="12" y="12"/>
                    <a:pt x="13" y="11"/>
                    <a:pt x="13" y="10"/>
                  </a:cubicBezTo>
                  <a:cubicBezTo>
                    <a:pt x="14" y="9"/>
                    <a:pt x="14" y="8"/>
                    <a:pt x="15" y="7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7" y="6"/>
                    <a:pt x="16" y="6"/>
                    <a:pt x="15" y="7"/>
                  </a:cubicBezTo>
                  <a:cubicBezTo>
                    <a:pt x="13" y="8"/>
                    <a:pt x="12" y="10"/>
                    <a:pt x="12" y="13"/>
                  </a:cubicBezTo>
                  <a:close/>
                  <a:moveTo>
                    <a:pt x="91" y="81"/>
                  </a:moveTo>
                  <a:cubicBezTo>
                    <a:pt x="93" y="82"/>
                    <a:pt x="96" y="83"/>
                    <a:pt x="99" y="84"/>
                  </a:cubicBezTo>
                  <a:cubicBezTo>
                    <a:pt x="96" y="83"/>
                    <a:pt x="94" y="81"/>
                    <a:pt x="91" y="81"/>
                  </a:cubicBezTo>
                  <a:close/>
                  <a:moveTo>
                    <a:pt x="238" y="195"/>
                  </a:moveTo>
                  <a:cubicBezTo>
                    <a:pt x="238" y="193"/>
                    <a:pt x="235" y="188"/>
                    <a:pt x="234" y="187"/>
                  </a:cubicBezTo>
                  <a:cubicBezTo>
                    <a:pt x="235" y="190"/>
                    <a:pt x="237" y="192"/>
                    <a:pt x="238" y="195"/>
                  </a:cubicBezTo>
                  <a:close/>
                  <a:moveTo>
                    <a:pt x="79" y="72"/>
                  </a:moveTo>
                  <a:cubicBezTo>
                    <a:pt x="77" y="71"/>
                    <a:pt x="76" y="71"/>
                    <a:pt x="75" y="71"/>
                  </a:cubicBezTo>
                  <a:cubicBezTo>
                    <a:pt x="76" y="72"/>
                    <a:pt x="77" y="73"/>
                    <a:pt x="79" y="72"/>
                  </a:cubicBezTo>
                  <a:close/>
                  <a:moveTo>
                    <a:pt x="145" y="97"/>
                  </a:moveTo>
                  <a:cubicBezTo>
                    <a:pt x="145" y="97"/>
                    <a:pt x="145" y="97"/>
                    <a:pt x="145" y="97"/>
                  </a:cubicBezTo>
                  <a:cubicBezTo>
                    <a:pt x="144" y="96"/>
                    <a:pt x="143" y="95"/>
                    <a:pt x="141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2" y="95"/>
                    <a:pt x="143" y="96"/>
                    <a:pt x="145" y="97"/>
                  </a:cubicBezTo>
                  <a:close/>
                  <a:moveTo>
                    <a:pt x="29" y="113"/>
                  </a:moveTo>
                  <a:cubicBezTo>
                    <a:pt x="29" y="112"/>
                    <a:pt x="28" y="111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1"/>
                    <a:pt x="28" y="112"/>
                    <a:pt x="28" y="113"/>
                  </a:cubicBezTo>
                  <a:cubicBezTo>
                    <a:pt x="28" y="113"/>
                    <a:pt x="29" y="113"/>
                    <a:pt x="29" y="113"/>
                  </a:cubicBezTo>
                  <a:close/>
                  <a:moveTo>
                    <a:pt x="29" y="106"/>
                  </a:moveTo>
                  <a:cubicBezTo>
                    <a:pt x="29" y="106"/>
                    <a:pt x="30" y="105"/>
                    <a:pt x="31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29" y="105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lose/>
                  <a:moveTo>
                    <a:pt x="74" y="201"/>
                  </a:moveTo>
                  <a:cubicBezTo>
                    <a:pt x="74" y="201"/>
                    <a:pt x="74" y="201"/>
                    <a:pt x="74" y="201"/>
                  </a:cubicBezTo>
                  <a:cubicBezTo>
                    <a:pt x="74" y="202"/>
                    <a:pt x="75" y="203"/>
                    <a:pt x="76" y="204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5" y="203"/>
                    <a:pt x="74" y="202"/>
                    <a:pt x="74" y="201"/>
                  </a:cubicBezTo>
                  <a:close/>
                  <a:moveTo>
                    <a:pt x="58" y="105"/>
                  </a:moveTo>
                  <a:cubicBezTo>
                    <a:pt x="59" y="105"/>
                    <a:pt x="59" y="105"/>
                    <a:pt x="59" y="104"/>
                  </a:cubicBezTo>
                  <a:cubicBezTo>
                    <a:pt x="59" y="104"/>
                    <a:pt x="58" y="105"/>
                    <a:pt x="58" y="105"/>
                  </a:cubicBezTo>
                  <a:close/>
                  <a:moveTo>
                    <a:pt x="93" y="215"/>
                  </a:moveTo>
                  <a:cubicBezTo>
                    <a:pt x="93" y="215"/>
                    <a:pt x="93" y="215"/>
                    <a:pt x="93" y="215"/>
                  </a:cubicBezTo>
                  <a:cubicBezTo>
                    <a:pt x="94" y="215"/>
                    <a:pt x="94" y="216"/>
                    <a:pt x="95" y="217"/>
                  </a:cubicBezTo>
                  <a:cubicBezTo>
                    <a:pt x="95" y="217"/>
                    <a:pt x="95" y="216"/>
                    <a:pt x="95" y="216"/>
                  </a:cubicBezTo>
                  <a:cubicBezTo>
                    <a:pt x="95" y="216"/>
                    <a:pt x="94" y="215"/>
                    <a:pt x="93" y="215"/>
                  </a:cubicBezTo>
                  <a:close/>
                  <a:moveTo>
                    <a:pt x="32" y="110"/>
                  </a:move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2" y="109"/>
                    <a:pt x="32" y="109"/>
                    <a:pt x="32" y="110"/>
                  </a:cubicBezTo>
                  <a:close/>
                  <a:moveTo>
                    <a:pt x="92" y="214"/>
                  </a:moveTo>
                  <a:cubicBezTo>
                    <a:pt x="92" y="214"/>
                    <a:pt x="92" y="214"/>
                    <a:pt x="93" y="214"/>
                  </a:cubicBezTo>
                  <a:cubicBezTo>
                    <a:pt x="92" y="213"/>
                    <a:pt x="91" y="213"/>
                    <a:pt x="91" y="213"/>
                  </a:cubicBezTo>
                  <a:cubicBezTo>
                    <a:pt x="91" y="213"/>
                    <a:pt x="92" y="214"/>
                    <a:pt x="92" y="214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7" y="9"/>
                  </a:cubicBezTo>
                  <a:cubicBezTo>
                    <a:pt x="8" y="10"/>
                    <a:pt x="8" y="10"/>
                    <a:pt x="8" y="9"/>
                  </a:cubicBezTo>
                  <a:close/>
                  <a:moveTo>
                    <a:pt x="55" y="113"/>
                  </a:moveTo>
                  <a:cubicBezTo>
                    <a:pt x="55" y="113"/>
                    <a:pt x="55" y="113"/>
                    <a:pt x="55" y="113"/>
                  </a:cubicBezTo>
                  <a:cubicBezTo>
                    <a:pt x="56" y="113"/>
                    <a:pt x="56" y="113"/>
                    <a:pt x="56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3"/>
                    <a:pt x="56" y="113"/>
                    <a:pt x="55" y="113"/>
                  </a:cubicBezTo>
                  <a:close/>
                  <a:moveTo>
                    <a:pt x="40" y="91"/>
                  </a:moveTo>
                  <a:cubicBezTo>
                    <a:pt x="39" y="90"/>
                    <a:pt x="39" y="90"/>
                    <a:pt x="39" y="90"/>
                  </a:cubicBezTo>
                  <a:cubicBezTo>
                    <a:pt x="39" y="91"/>
                    <a:pt x="39" y="91"/>
                    <a:pt x="40" y="91"/>
                  </a:cubicBezTo>
                  <a:close/>
                  <a:moveTo>
                    <a:pt x="97" y="218"/>
                  </a:moveTo>
                  <a:cubicBezTo>
                    <a:pt x="97" y="218"/>
                    <a:pt x="97" y="218"/>
                    <a:pt x="97" y="218"/>
                  </a:cubicBezTo>
                  <a:cubicBezTo>
                    <a:pt x="97" y="218"/>
                    <a:pt x="97" y="219"/>
                    <a:pt x="98" y="219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8" y="219"/>
                    <a:pt x="97" y="218"/>
                    <a:pt x="97" y="218"/>
                  </a:cubicBezTo>
                  <a:close/>
                  <a:moveTo>
                    <a:pt x="128" y="87"/>
                  </a:moveTo>
                  <a:cubicBezTo>
                    <a:pt x="128" y="87"/>
                    <a:pt x="128" y="87"/>
                    <a:pt x="128" y="87"/>
                  </a:cubicBezTo>
                  <a:cubicBezTo>
                    <a:pt x="128" y="87"/>
                    <a:pt x="128" y="87"/>
                    <a:pt x="129" y="87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29" y="87"/>
                    <a:pt x="128" y="87"/>
                    <a:pt x="128" y="87"/>
                  </a:cubicBezTo>
                  <a:close/>
                  <a:moveTo>
                    <a:pt x="62" y="72"/>
                  </a:move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lose/>
                  <a:moveTo>
                    <a:pt x="132" y="93"/>
                  </a:move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5559541" y="5265390"/>
              <a:ext cx="838740" cy="931935"/>
            </a:xfrm>
            <a:custGeom>
              <a:avLst/>
              <a:gdLst>
                <a:gd name="T0" fmla="*/ 46 w 212"/>
                <a:gd name="T1" fmla="*/ 169 h 236"/>
                <a:gd name="T2" fmla="*/ 26 w 212"/>
                <a:gd name="T3" fmla="*/ 144 h 236"/>
                <a:gd name="T4" fmla="*/ 35 w 212"/>
                <a:gd name="T5" fmla="*/ 37 h 236"/>
                <a:gd name="T6" fmla="*/ 153 w 212"/>
                <a:gd name="T7" fmla="*/ 25 h 236"/>
                <a:gd name="T8" fmla="*/ 199 w 212"/>
                <a:gd name="T9" fmla="*/ 129 h 236"/>
                <a:gd name="T10" fmla="*/ 154 w 212"/>
                <a:gd name="T11" fmla="*/ 116 h 236"/>
                <a:gd name="T12" fmla="*/ 191 w 212"/>
                <a:gd name="T13" fmla="*/ 14 h 236"/>
                <a:gd name="T14" fmla="*/ 162 w 212"/>
                <a:gd name="T15" fmla="*/ 49 h 236"/>
                <a:gd name="T16" fmla="*/ 165 w 212"/>
                <a:gd name="T17" fmla="*/ 126 h 236"/>
                <a:gd name="T18" fmla="*/ 168 w 212"/>
                <a:gd name="T19" fmla="*/ 106 h 236"/>
                <a:gd name="T20" fmla="*/ 35 w 212"/>
                <a:gd name="T21" fmla="*/ 53 h 236"/>
                <a:gd name="T22" fmla="*/ 15 w 212"/>
                <a:gd name="T23" fmla="*/ 110 h 236"/>
                <a:gd name="T24" fmla="*/ 21 w 212"/>
                <a:gd name="T25" fmla="*/ 87 h 236"/>
                <a:gd name="T26" fmla="*/ 37 w 212"/>
                <a:gd name="T27" fmla="*/ 86 h 236"/>
                <a:gd name="T28" fmla="*/ 53 w 212"/>
                <a:gd name="T29" fmla="*/ 95 h 236"/>
                <a:gd name="T30" fmla="*/ 48 w 212"/>
                <a:gd name="T31" fmla="*/ 101 h 236"/>
                <a:gd name="T32" fmla="*/ 28 w 212"/>
                <a:gd name="T33" fmla="*/ 112 h 236"/>
                <a:gd name="T34" fmla="*/ 38 w 212"/>
                <a:gd name="T35" fmla="*/ 44 h 236"/>
                <a:gd name="T36" fmla="*/ 83 w 212"/>
                <a:gd name="T37" fmla="*/ 66 h 236"/>
                <a:gd name="T38" fmla="*/ 89 w 212"/>
                <a:gd name="T39" fmla="*/ 85 h 236"/>
                <a:gd name="T40" fmla="*/ 98 w 212"/>
                <a:gd name="T41" fmla="*/ 72 h 236"/>
                <a:gd name="T42" fmla="*/ 107 w 212"/>
                <a:gd name="T43" fmla="*/ 74 h 236"/>
                <a:gd name="T44" fmla="*/ 122 w 212"/>
                <a:gd name="T45" fmla="*/ 72 h 236"/>
                <a:gd name="T46" fmla="*/ 133 w 212"/>
                <a:gd name="T47" fmla="*/ 83 h 236"/>
                <a:gd name="T48" fmla="*/ 145 w 212"/>
                <a:gd name="T49" fmla="*/ 98 h 236"/>
                <a:gd name="T50" fmla="*/ 74 w 212"/>
                <a:gd name="T51" fmla="*/ 56 h 236"/>
                <a:gd name="T52" fmla="*/ 82 w 212"/>
                <a:gd name="T53" fmla="*/ 63 h 236"/>
                <a:gd name="T54" fmla="*/ 29 w 212"/>
                <a:gd name="T55" fmla="*/ 157 h 236"/>
                <a:gd name="T56" fmla="*/ 27 w 212"/>
                <a:gd name="T57" fmla="*/ 177 h 236"/>
                <a:gd name="T58" fmla="*/ 46 w 212"/>
                <a:gd name="T59" fmla="*/ 192 h 236"/>
                <a:gd name="T60" fmla="*/ 38 w 212"/>
                <a:gd name="T61" fmla="*/ 126 h 236"/>
                <a:gd name="T62" fmla="*/ 188 w 212"/>
                <a:gd name="T63" fmla="*/ 62 h 236"/>
                <a:gd name="T64" fmla="*/ 154 w 212"/>
                <a:gd name="T65" fmla="*/ 81 h 236"/>
                <a:gd name="T66" fmla="*/ 184 w 212"/>
                <a:gd name="T67" fmla="*/ 69 h 236"/>
                <a:gd name="T68" fmla="*/ 153 w 212"/>
                <a:gd name="T69" fmla="*/ 92 h 236"/>
                <a:gd name="T70" fmla="*/ 114 w 212"/>
                <a:gd name="T71" fmla="*/ 94 h 236"/>
                <a:gd name="T72" fmla="*/ 105 w 212"/>
                <a:gd name="T73" fmla="*/ 104 h 236"/>
                <a:gd name="T74" fmla="*/ 133 w 212"/>
                <a:gd name="T75" fmla="*/ 100 h 236"/>
                <a:gd name="T76" fmla="*/ 48 w 212"/>
                <a:gd name="T77" fmla="*/ 215 h 236"/>
                <a:gd name="T78" fmla="*/ 45 w 212"/>
                <a:gd name="T79" fmla="*/ 213 h 236"/>
                <a:gd name="T80" fmla="*/ 152 w 212"/>
                <a:gd name="T81" fmla="*/ 134 h 236"/>
                <a:gd name="T82" fmla="*/ 21 w 212"/>
                <a:gd name="T83" fmla="*/ 52 h 236"/>
                <a:gd name="T84" fmla="*/ 193 w 212"/>
                <a:gd name="T85" fmla="*/ 86 h 236"/>
                <a:gd name="T86" fmla="*/ 73 w 212"/>
                <a:gd name="T87" fmla="*/ 108 h 236"/>
                <a:gd name="T88" fmla="*/ 73 w 212"/>
                <a:gd name="T89" fmla="*/ 108 h 236"/>
                <a:gd name="T90" fmla="*/ 76 w 212"/>
                <a:gd name="T91" fmla="*/ 73 h 236"/>
                <a:gd name="T92" fmla="*/ 82 w 212"/>
                <a:gd name="T93" fmla="*/ 84 h 236"/>
                <a:gd name="T94" fmla="*/ 75 w 212"/>
                <a:gd name="T95" fmla="*/ 46 h 236"/>
                <a:gd name="T96" fmla="*/ 112 w 212"/>
                <a:gd name="T97" fmla="*/ 93 h 236"/>
                <a:gd name="T98" fmla="*/ 90 w 212"/>
                <a:gd name="T99" fmla="*/ 101 h 236"/>
                <a:gd name="T100" fmla="*/ 91 w 212"/>
                <a:gd name="T101" fmla="*/ 104 h 236"/>
                <a:gd name="T102" fmla="*/ 59 w 212"/>
                <a:gd name="T103" fmla="*/ 117 h 236"/>
                <a:gd name="T104" fmla="*/ 76 w 212"/>
                <a:gd name="T105" fmla="*/ 85 h 236"/>
                <a:gd name="T106" fmla="*/ 93 w 212"/>
                <a:gd name="T107" fmla="*/ 93 h 236"/>
                <a:gd name="T108" fmla="*/ 73 w 212"/>
                <a:gd name="T109" fmla="*/ 115 h 236"/>
                <a:gd name="T110" fmla="*/ 117 w 212"/>
                <a:gd name="T111" fmla="*/ 93 h 236"/>
                <a:gd name="T112" fmla="*/ 88 w 212"/>
                <a:gd name="T113" fmla="*/ 94 h 236"/>
                <a:gd name="T114" fmla="*/ 95 w 212"/>
                <a:gd name="T115" fmla="*/ 94 h 236"/>
                <a:gd name="T116" fmla="*/ 120 w 212"/>
                <a:gd name="T117" fmla="*/ 95 h 236"/>
                <a:gd name="T118" fmla="*/ 146 w 212"/>
                <a:gd name="T119" fmla="*/ 12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2" h="236">
                  <a:moveTo>
                    <a:pt x="85" y="110"/>
                  </a:moveTo>
                  <a:cubicBezTo>
                    <a:pt x="85" y="111"/>
                    <a:pt x="84" y="112"/>
                    <a:pt x="83" y="112"/>
                  </a:cubicBezTo>
                  <a:cubicBezTo>
                    <a:pt x="82" y="114"/>
                    <a:pt x="81" y="115"/>
                    <a:pt x="80" y="117"/>
                  </a:cubicBezTo>
                  <a:cubicBezTo>
                    <a:pt x="80" y="118"/>
                    <a:pt x="80" y="119"/>
                    <a:pt x="79" y="120"/>
                  </a:cubicBezTo>
                  <a:cubicBezTo>
                    <a:pt x="78" y="121"/>
                    <a:pt x="77" y="122"/>
                    <a:pt x="76" y="121"/>
                  </a:cubicBezTo>
                  <a:cubicBezTo>
                    <a:pt x="75" y="121"/>
                    <a:pt x="74" y="121"/>
                    <a:pt x="74" y="122"/>
                  </a:cubicBezTo>
                  <a:cubicBezTo>
                    <a:pt x="73" y="122"/>
                    <a:pt x="72" y="122"/>
                    <a:pt x="71" y="122"/>
                  </a:cubicBezTo>
                  <a:cubicBezTo>
                    <a:pt x="69" y="121"/>
                    <a:pt x="67" y="121"/>
                    <a:pt x="64" y="121"/>
                  </a:cubicBezTo>
                  <a:cubicBezTo>
                    <a:pt x="60" y="121"/>
                    <a:pt x="56" y="121"/>
                    <a:pt x="52" y="121"/>
                  </a:cubicBezTo>
                  <a:cubicBezTo>
                    <a:pt x="52" y="121"/>
                    <a:pt x="51" y="121"/>
                    <a:pt x="51" y="121"/>
                  </a:cubicBezTo>
                  <a:cubicBezTo>
                    <a:pt x="51" y="121"/>
                    <a:pt x="50" y="122"/>
                    <a:pt x="50" y="122"/>
                  </a:cubicBezTo>
                  <a:cubicBezTo>
                    <a:pt x="49" y="124"/>
                    <a:pt x="48" y="126"/>
                    <a:pt x="47" y="129"/>
                  </a:cubicBezTo>
                  <a:cubicBezTo>
                    <a:pt x="46" y="131"/>
                    <a:pt x="46" y="134"/>
                    <a:pt x="46" y="136"/>
                  </a:cubicBezTo>
                  <a:cubicBezTo>
                    <a:pt x="45" y="139"/>
                    <a:pt x="45" y="141"/>
                    <a:pt x="45" y="143"/>
                  </a:cubicBezTo>
                  <a:cubicBezTo>
                    <a:pt x="44" y="144"/>
                    <a:pt x="44" y="145"/>
                    <a:pt x="44" y="146"/>
                  </a:cubicBezTo>
                  <a:cubicBezTo>
                    <a:pt x="44" y="151"/>
                    <a:pt x="44" y="155"/>
                    <a:pt x="45" y="160"/>
                  </a:cubicBezTo>
                  <a:cubicBezTo>
                    <a:pt x="45" y="163"/>
                    <a:pt x="45" y="166"/>
                    <a:pt x="46" y="169"/>
                  </a:cubicBezTo>
                  <a:cubicBezTo>
                    <a:pt x="46" y="172"/>
                    <a:pt x="47" y="176"/>
                    <a:pt x="48" y="179"/>
                  </a:cubicBezTo>
                  <a:cubicBezTo>
                    <a:pt x="48" y="180"/>
                    <a:pt x="48" y="181"/>
                    <a:pt x="49" y="182"/>
                  </a:cubicBezTo>
                  <a:cubicBezTo>
                    <a:pt x="51" y="186"/>
                    <a:pt x="52" y="191"/>
                    <a:pt x="53" y="196"/>
                  </a:cubicBezTo>
                  <a:cubicBezTo>
                    <a:pt x="54" y="200"/>
                    <a:pt x="54" y="204"/>
                    <a:pt x="54" y="208"/>
                  </a:cubicBezTo>
                  <a:cubicBezTo>
                    <a:pt x="54" y="212"/>
                    <a:pt x="54" y="215"/>
                    <a:pt x="53" y="218"/>
                  </a:cubicBezTo>
                  <a:cubicBezTo>
                    <a:pt x="51" y="223"/>
                    <a:pt x="49" y="226"/>
                    <a:pt x="46" y="230"/>
                  </a:cubicBezTo>
                  <a:cubicBezTo>
                    <a:pt x="44" y="233"/>
                    <a:pt x="41" y="235"/>
                    <a:pt x="37" y="236"/>
                  </a:cubicBezTo>
                  <a:cubicBezTo>
                    <a:pt x="34" y="236"/>
                    <a:pt x="31" y="236"/>
                    <a:pt x="29" y="235"/>
                  </a:cubicBezTo>
                  <a:cubicBezTo>
                    <a:pt x="28" y="234"/>
                    <a:pt x="27" y="234"/>
                    <a:pt x="26" y="233"/>
                  </a:cubicBezTo>
                  <a:cubicBezTo>
                    <a:pt x="22" y="231"/>
                    <a:pt x="19" y="228"/>
                    <a:pt x="17" y="225"/>
                  </a:cubicBezTo>
                  <a:cubicBezTo>
                    <a:pt x="15" y="221"/>
                    <a:pt x="13" y="217"/>
                    <a:pt x="13" y="213"/>
                  </a:cubicBezTo>
                  <a:cubicBezTo>
                    <a:pt x="13" y="209"/>
                    <a:pt x="13" y="206"/>
                    <a:pt x="14" y="202"/>
                  </a:cubicBezTo>
                  <a:cubicBezTo>
                    <a:pt x="14" y="201"/>
                    <a:pt x="14" y="199"/>
                    <a:pt x="14" y="198"/>
                  </a:cubicBezTo>
                  <a:cubicBezTo>
                    <a:pt x="15" y="195"/>
                    <a:pt x="15" y="193"/>
                    <a:pt x="15" y="190"/>
                  </a:cubicBezTo>
                  <a:cubicBezTo>
                    <a:pt x="16" y="187"/>
                    <a:pt x="16" y="184"/>
                    <a:pt x="17" y="181"/>
                  </a:cubicBezTo>
                  <a:cubicBezTo>
                    <a:pt x="19" y="175"/>
                    <a:pt x="21" y="169"/>
                    <a:pt x="22" y="163"/>
                  </a:cubicBezTo>
                  <a:cubicBezTo>
                    <a:pt x="24" y="157"/>
                    <a:pt x="25" y="150"/>
                    <a:pt x="26" y="144"/>
                  </a:cubicBezTo>
                  <a:cubicBezTo>
                    <a:pt x="26" y="141"/>
                    <a:pt x="26" y="138"/>
                    <a:pt x="26" y="135"/>
                  </a:cubicBezTo>
                  <a:cubicBezTo>
                    <a:pt x="26" y="132"/>
                    <a:pt x="25" y="129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cubicBezTo>
                    <a:pt x="22" y="122"/>
                    <a:pt x="22" y="121"/>
                    <a:pt x="22" y="120"/>
                  </a:cubicBezTo>
                  <a:cubicBezTo>
                    <a:pt x="21" y="120"/>
                    <a:pt x="21" y="120"/>
                    <a:pt x="20" y="120"/>
                  </a:cubicBezTo>
                  <a:cubicBezTo>
                    <a:pt x="18" y="120"/>
                    <a:pt x="15" y="120"/>
                    <a:pt x="13" y="120"/>
                  </a:cubicBezTo>
                  <a:cubicBezTo>
                    <a:pt x="11" y="120"/>
                    <a:pt x="10" y="119"/>
                    <a:pt x="8" y="118"/>
                  </a:cubicBezTo>
                  <a:cubicBezTo>
                    <a:pt x="8" y="117"/>
                    <a:pt x="6" y="116"/>
                    <a:pt x="5" y="115"/>
                  </a:cubicBezTo>
                  <a:cubicBezTo>
                    <a:pt x="2" y="112"/>
                    <a:pt x="1" y="109"/>
                    <a:pt x="0" y="105"/>
                  </a:cubicBezTo>
                  <a:cubicBezTo>
                    <a:pt x="0" y="101"/>
                    <a:pt x="0" y="96"/>
                    <a:pt x="0" y="92"/>
                  </a:cubicBezTo>
                  <a:cubicBezTo>
                    <a:pt x="0" y="86"/>
                    <a:pt x="0" y="81"/>
                    <a:pt x="0" y="75"/>
                  </a:cubicBezTo>
                  <a:cubicBezTo>
                    <a:pt x="1" y="67"/>
                    <a:pt x="2" y="60"/>
                    <a:pt x="5" y="52"/>
                  </a:cubicBezTo>
                  <a:cubicBezTo>
                    <a:pt x="7" y="48"/>
                    <a:pt x="9" y="45"/>
                    <a:pt x="12" y="42"/>
                  </a:cubicBezTo>
                  <a:cubicBezTo>
                    <a:pt x="13" y="41"/>
                    <a:pt x="13" y="40"/>
                    <a:pt x="14" y="39"/>
                  </a:cubicBezTo>
                  <a:cubicBezTo>
                    <a:pt x="16" y="35"/>
                    <a:pt x="20" y="33"/>
                    <a:pt x="25" y="33"/>
                  </a:cubicBezTo>
                  <a:cubicBezTo>
                    <a:pt x="26" y="32"/>
                    <a:pt x="28" y="33"/>
                    <a:pt x="30" y="34"/>
                  </a:cubicBezTo>
                  <a:cubicBezTo>
                    <a:pt x="31" y="35"/>
                    <a:pt x="33" y="36"/>
                    <a:pt x="35" y="37"/>
                  </a:cubicBezTo>
                  <a:cubicBezTo>
                    <a:pt x="37" y="38"/>
                    <a:pt x="39" y="39"/>
                    <a:pt x="41" y="40"/>
                  </a:cubicBezTo>
                  <a:cubicBezTo>
                    <a:pt x="43" y="41"/>
                    <a:pt x="45" y="41"/>
                    <a:pt x="47" y="41"/>
                  </a:cubicBezTo>
                  <a:cubicBezTo>
                    <a:pt x="52" y="41"/>
                    <a:pt x="56" y="40"/>
                    <a:pt x="61" y="39"/>
                  </a:cubicBezTo>
                  <a:cubicBezTo>
                    <a:pt x="63" y="38"/>
                    <a:pt x="66" y="38"/>
                    <a:pt x="69" y="38"/>
                  </a:cubicBezTo>
                  <a:cubicBezTo>
                    <a:pt x="70" y="38"/>
                    <a:pt x="71" y="38"/>
                    <a:pt x="73" y="38"/>
                  </a:cubicBezTo>
                  <a:cubicBezTo>
                    <a:pt x="74" y="38"/>
                    <a:pt x="76" y="38"/>
                    <a:pt x="77" y="37"/>
                  </a:cubicBezTo>
                  <a:cubicBezTo>
                    <a:pt x="78" y="37"/>
                    <a:pt x="79" y="38"/>
                    <a:pt x="80" y="38"/>
                  </a:cubicBezTo>
                  <a:cubicBezTo>
                    <a:pt x="80" y="39"/>
                    <a:pt x="81" y="39"/>
                    <a:pt x="81" y="39"/>
                  </a:cubicBezTo>
                  <a:cubicBezTo>
                    <a:pt x="82" y="40"/>
                    <a:pt x="83" y="41"/>
                    <a:pt x="84" y="41"/>
                  </a:cubicBezTo>
                  <a:cubicBezTo>
                    <a:pt x="84" y="42"/>
                    <a:pt x="85" y="42"/>
                    <a:pt x="86" y="43"/>
                  </a:cubicBezTo>
                  <a:cubicBezTo>
                    <a:pt x="86" y="43"/>
                    <a:pt x="86" y="44"/>
                    <a:pt x="86" y="44"/>
                  </a:cubicBezTo>
                  <a:cubicBezTo>
                    <a:pt x="88" y="44"/>
                    <a:pt x="88" y="45"/>
                    <a:pt x="89" y="46"/>
                  </a:cubicBezTo>
                  <a:cubicBezTo>
                    <a:pt x="94" y="46"/>
                    <a:pt x="98" y="46"/>
                    <a:pt x="103" y="44"/>
                  </a:cubicBezTo>
                  <a:cubicBezTo>
                    <a:pt x="111" y="42"/>
                    <a:pt x="119" y="40"/>
                    <a:pt x="127" y="37"/>
                  </a:cubicBezTo>
                  <a:cubicBezTo>
                    <a:pt x="131" y="35"/>
                    <a:pt x="135" y="34"/>
                    <a:pt x="139" y="33"/>
                  </a:cubicBezTo>
                  <a:cubicBezTo>
                    <a:pt x="141" y="32"/>
                    <a:pt x="143" y="31"/>
                    <a:pt x="146" y="29"/>
                  </a:cubicBezTo>
                  <a:cubicBezTo>
                    <a:pt x="148" y="28"/>
                    <a:pt x="151" y="26"/>
                    <a:pt x="153" y="25"/>
                  </a:cubicBezTo>
                  <a:cubicBezTo>
                    <a:pt x="155" y="24"/>
                    <a:pt x="156" y="23"/>
                    <a:pt x="156" y="21"/>
                  </a:cubicBezTo>
                  <a:cubicBezTo>
                    <a:pt x="156" y="21"/>
                    <a:pt x="157" y="20"/>
                    <a:pt x="157" y="20"/>
                  </a:cubicBezTo>
                  <a:cubicBezTo>
                    <a:pt x="158" y="20"/>
                    <a:pt x="158" y="20"/>
                    <a:pt x="159" y="19"/>
                  </a:cubicBezTo>
                  <a:cubicBezTo>
                    <a:pt x="160" y="17"/>
                    <a:pt x="161" y="14"/>
                    <a:pt x="163" y="12"/>
                  </a:cubicBezTo>
                  <a:cubicBezTo>
                    <a:pt x="166" y="8"/>
                    <a:pt x="169" y="5"/>
                    <a:pt x="173" y="3"/>
                  </a:cubicBezTo>
                  <a:cubicBezTo>
                    <a:pt x="178" y="0"/>
                    <a:pt x="183" y="0"/>
                    <a:pt x="188" y="2"/>
                  </a:cubicBezTo>
                  <a:cubicBezTo>
                    <a:pt x="189" y="2"/>
                    <a:pt x="190" y="2"/>
                    <a:pt x="190" y="2"/>
                  </a:cubicBezTo>
                  <a:cubicBezTo>
                    <a:pt x="193" y="3"/>
                    <a:pt x="195" y="5"/>
                    <a:pt x="197" y="6"/>
                  </a:cubicBezTo>
                  <a:cubicBezTo>
                    <a:pt x="202" y="11"/>
                    <a:pt x="204" y="16"/>
                    <a:pt x="207" y="22"/>
                  </a:cubicBezTo>
                  <a:cubicBezTo>
                    <a:pt x="207" y="23"/>
                    <a:pt x="208" y="25"/>
                    <a:pt x="208" y="26"/>
                  </a:cubicBezTo>
                  <a:cubicBezTo>
                    <a:pt x="211" y="31"/>
                    <a:pt x="212" y="37"/>
                    <a:pt x="212" y="44"/>
                  </a:cubicBezTo>
                  <a:cubicBezTo>
                    <a:pt x="212" y="53"/>
                    <a:pt x="211" y="62"/>
                    <a:pt x="211" y="71"/>
                  </a:cubicBezTo>
                  <a:cubicBezTo>
                    <a:pt x="210" y="75"/>
                    <a:pt x="210" y="79"/>
                    <a:pt x="209" y="83"/>
                  </a:cubicBezTo>
                  <a:cubicBezTo>
                    <a:pt x="209" y="86"/>
                    <a:pt x="208" y="90"/>
                    <a:pt x="208" y="93"/>
                  </a:cubicBezTo>
                  <a:cubicBezTo>
                    <a:pt x="207" y="101"/>
                    <a:pt x="205" y="108"/>
                    <a:pt x="203" y="116"/>
                  </a:cubicBezTo>
                  <a:cubicBezTo>
                    <a:pt x="203" y="117"/>
                    <a:pt x="202" y="119"/>
                    <a:pt x="202" y="120"/>
                  </a:cubicBezTo>
                  <a:cubicBezTo>
                    <a:pt x="201" y="123"/>
                    <a:pt x="200" y="126"/>
                    <a:pt x="199" y="129"/>
                  </a:cubicBezTo>
                  <a:cubicBezTo>
                    <a:pt x="198" y="133"/>
                    <a:pt x="197" y="136"/>
                    <a:pt x="195" y="140"/>
                  </a:cubicBezTo>
                  <a:cubicBezTo>
                    <a:pt x="192" y="144"/>
                    <a:pt x="189" y="148"/>
                    <a:pt x="186" y="152"/>
                  </a:cubicBezTo>
                  <a:cubicBezTo>
                    <a:pt x="183" y="154"/>
                    <a:pt x="180" y="156"/>
                    <a:pt x="177" y="156"/>
                  </a:cubicBezTo>
                  <a:cubicBezTo>
                    <a:pt x="173" y="156"/>
                    <a:pt x="170" y="156"/>
                    <a:pt x="166" y="155"/>
                  </a:cubicBezTo>
                  <a:cubicBezTo>
                    <a:pt x="164" y="154"/>
                    <a:pt x="161" y="152"/>
                    <a:pt x="159" y="150"/>
                  </a:cubicBezTo>
                  <a:cubicBezTo>
                    <a:pt x="155" y="146"/>
                    <a:pt x="151" y="141"/>
                    <a:pt x="149" y="135"/>
                  </a:cubicBezTo>
                  <a:cubicBezTo>
                    <a:pt x="149" y="132"/>
                    <a:pt x="148" y="130"/>
                    <a:pt x="148" y="128"/>
                  </a:cubicBezTo>
                  <a:cubicBezTo>
                    <a:pt x="147" y="127"/>
                    <a:pt x="147" y="126"/>
                    <a:pt x="146" y="126"/>
                  </a:cubicBezTo>
                  <a:cubicBezTo>
                    <a:pt x="144" y="124"/>
                    <a:pt x="143" y="123"/>
                    <a:pt x="141" y="121"/>
                  </a:cubicBezTo>
                  <a:cubicBezTo>
                    <a:pt x="137" y="118"/>
                    <a:pt x="134" y="116"/>
                    <a:pt x="130" y="115"/>
                  </a:cubicBezTo>
                  <a:cubicBezTo>
                    <a:pt x="124" y="112"/>
                    <a:pt x="118" y="110"/>
                    <a:pt x="111" y="110"/>
                  </a:cubicBezTo>
                  <a:cubicBezTo>
                    <a:pt x="104" y="110"/>
                    <a:pt x="96" y="110"/>
                    <a:pt x="88" y="110"/>
                  </a:cubicBezTo>
                  <a:cubicBezTo>
                    <a:pt x="87" y="110"/>
                    <a:pt x="86" y="110"/>
                    <a:pt x="85" y="110"/>
                  </a:cubicBezTo>
                  <a:close/>
                  <a:moveTo>
                    <a:pt x="153" y="101"/>
                  </a:moveTo>
                  <a:cubicBezTo>
                    <a:pt x="153" y="102"/>
                    <a:pt x="153" y="102"/>
                    <a:pt x="153" y="102"/>
                  </a:cubicBezTo>
                  <a:cubicBezTo>
                    <a:pt x="153" y="105"/>
                    <a:pt x="153" y="108"/>
                    <a:pt x="153" y="110"/>
                  </a:cubicBezTo>
                  <a:cubicBezTo>
                    <a:pt x="153" y="112"/>
                    <a:pt x="153" y="114"/>
                    <a:pt x="154" y="116"/>
                  </a:cubicBezTo>
                  <a:cubicBezTo>
                    <a:pt x="154" y="119"/>
                    <a:pt x="154" y="122"/>
                    <a:pt x="155" y="124"/>
                  </a:cubicBezTo>
                  <a:cubicBezTo>
                    <a:pt x="156" y="126"/>
                    <a:pt x="156" y="128"/>
                    <a:pt x="157" y="129"/>
                  </a:cubicBezTo>
                  <a:cubicBezTo>
                    <a:pt x="160" y="132"/>
                    <a:pt x="162" y="136"/>
                    <a:pt x="164" y="140"/>
                  </a:cubicBezTo>
                  <a:cubicBezTo>
                    <a:pt x="166" y="142"/>
                    <a:pt x="167" y="144"/>
                    <a:pt x="169" y="146"/>
                  </a:cubicBezTo>
                  <a:cubicBezTo>
                    <a:pt x="169" y="146"/>
                    <a:pt x="170" y="146"/>
                    <a:pt x="170" y="146"/>
                  </a:cubicBezTo>
                  <a:cubicBezTo>
                    <a:pt x="172" y="147"/>
                    <a:pt x="175" y="147"/>
                    <a:pt x="177" y="148"/>
                  </a:cubicBezTo>
                  <a:cubicBezTo>
                    <a:pt x="179" y="148"/>
                    <a:pt x="180" y="147"/>
                    <a:pt x="181" y="147"/>
                  </a:cubicBezTo>
                  <a:cubicBezTo>
                    <a:pt x="184" y="145"/>
                    <a:pt x="187" y="143"/>
                    <a:pt x="189" y="140"/>
                  </a:cubicBezTo>
                  <a:cubicBezTo>
                    <a:pt x="194" y="133"/>
                    <a:pt x="198" y="125"/>
                    <a:pt x="200" y="117"/>
                  </a:cubicBezTo>
                  <a:cubicBezTo>
                    <a:pt x="201" y="112"/>
                    <a:pt x="201" y="106"/>
                    <a:pt x="201" y="101"/>
                  </a:cubicBezTo>
                  <a:cubicBezTo>
                    <a:pt x="202" y="95"/>
                    <a:pt x="202" y="88"/>
                    <a:pt x="203" y="82"/>
                  </a:cubicBezTo>
                  <a:cubicBezTo>
                    <a:pt x="203" y="77"/>
                    <a:pt x="204" y="72"/>
                    <a:pt x="204" y="67"/>
                  </a:cubicBezTo>
                  <a:cubicBezTo>
                    <a:pt x="205" y="60"/>
                    <a:pt x="205" y="53"/>
                    <a:pt x="205" y="46"/>
                  </a:cubicBezTo>
                  <a:cubicBezTo>
                    <a:pt x="205" y="44"/>
                    <a:pt x="205" y="42"/>
                    <a:pt x="204" y="40"/>
                  </a:cubicBezTo>
                  <a:cubicBezTo>
                    <a:pt x="204" y="37"/>
                    <a:pt x="203" y="33"/>
                    <a:pt x="202" y="30"/>
                  </a:cubicBezTo>
                  <a:cubicBezTo>
                    <a:pt x="201" y="27"/>
                    <a:pt x="200" y="24"/>
                    <a:pt x="198" y="22"/>
                  </a:cubicBezTo>
                  <a:cubicBezTo>
                    <a:pt x="196" y="19"/>
                    <a:pt x="194" y="16"/>
                    <a:pt x="191" y="14"/>
                  </a:cubicBezTo>
                  <a:cubicBezTo>
                    <a:pt x="190" y="13"/>
                    <a:pt x="188" y="11"/>
                    <a:pt x="186" y="11"/>
                  </a:cubicBezTo>
                  <a:cubicBezTo>
                    <a:pt x="182" y="9"/>
                    <a:pt x="179" y="9"/>
                    <a:pt x="175" y="9"/>
                  </a:cubicBezTo>
                  <a:cubicBezTo>
                    <a:pt x="173" y="9"/>
                    <a:pt x="172" y="10"/>
                    <a:pt x="171" y="12"/>
                  </a:cubicBezTo>
                  <a:cubicBezTo>
                    <a:pt x="170" y="12"/>
                    <a:pt x="171" y="13"/>
                    <a:pt x="171" y="13"/>
                  </a:cubicBezTo>
                  <a:cubicBezTo>
                    <a:pt x="172" y="12"/>
                    <a:pt x="172" y="11"/>
                    <a:pt x="173" y="11"/>
                  </a:cubicBezTo>
                  <a:cubicBezTo>
                    <a:pt x="173" y="10"/>
                    <a:pt x="173" y="10"/>
                    <a:pt x="174" y="10"/>
                  </a:cubicBezTo>
                  <a:cubicBezTo>
                    <a:pt x="175" y="10"/>
                    <a:pt x="176" y="10"/>
                    <a:pt x="176" y="11"/>
                  </a:cubicBezTo>
                  <a:cubicBezTo>
                    <a:pt x="177" y="12"/>
                    <a:pt x="177" y="13"/>
                    <a:pt x="176" y="14"/>
                  </a:cubicBezTo>
                  <a:cubicBezTo>
                    <a:pt x="176" y="14"/>
                    <a:pt x="175" y="15"/>
                    <a:pt x="175" y="14"/>
                  </a:cubicBezTo>
                  <a:cubicBezTo>
                    <a:pt x="174" y="14"/>
                    <a:pt x="174" y="14"/>
                    <a:pt x="174" y="15"/>
                  </a:cubicBezTo>
                  <a:cubicBezTo>
                    <a:pt x="173" y="15"/>
                    <a:pt x="172" y="16"/>
                    <a:pt x="172" y="16"/>
                  </a:cubicBezTo>
                  <a:cubicBezTo>
                    <a:pt x="169" y="19"/>
                    <a:pt x="167" y="22"/>
                    <a:pt x="165" y="25"/>
                  </a:cubicBezTo>
                  <a:cubicBezTo>
                    <a:pt x="164" y="28"/>
                    <a:pt x="162" y="31"/>
                    <a:pt x="161" y="34"/>
                  </a:cubicBezTo>
                  <a:cubicBezTo>
                    <a:pt x="159" y="38"/>
                    <a:pt x="158" y="43"/>
                    <a:pt x="157" y="48"/>
                  </a:cubicBezTo>
                  <a:cubicBezTo>
                    <a:pt x="157" y="49"/>
                    <a:pt x="157" y="49"/>
                    <a:pt x="158" y="49"/>
                  </a:cubicBezTo>
                  <a:cubicBezTo>
                    <a:pt x="159" y="48"/>
                    <a:pt x="159" y="48"/>
                    <a:pt x="160" y="49"/>
                  </a:cubicBezTo>
                  <a:cubicBezTo>
                    <a:pt x="161" y="49"/>
                    <a:pt x="161" y="49"/>
                    <a:pt x="162" y="49"/>
                  </a:cubicBezTo>
                  <a:cubicBezTo>
                    <a:pt x="164" y="49"/>
                    <a:pt x="167" y="49"/>
                    <a:pt x="169" y="49"/>
                  </a:cubicBezTo>
                  <a:cubicBezTo>
                    <a:pt x="178" y="48"/>
                    <a:pt x="186" y="52"/>
                    <a:pt x="192" y="59"/>
                  </a:cubicBezTo>
                  <a:cubicBezTo>
                    <a:pt x="194" y="61"/>
                    <a:pt x="195" y="64"/>
                    <a:pt x="196" y="66"/>
                  </a:cubicBezTo>
                  <a:cubicBezTo>
                    <a:pt x="197" y="69"/>
                    <a:pt x="198" y="71"/>
                    <a:pt x="198" y="74"/>
                  </a:cubicBezTo>
                  <a:cubicBezTo>
                    <a:pt x="198" y="76"/>
                    <a:pt x="198" y="79"/>
                    <a:pt x="197" y="81"/>
                  </a:cubicBezTo>
                  <a:cubicBezTo>
                    <a:pt x="197" y="84"/>
                    <a:pt x="196" y="88"/>
                    <a:pt x="194" y="91"/>
                  </a:cubicBezTo>
                  <a:cubicBezTo>
                    <a:pt x="192" y="93"/>
                    <a:pt x="191" y="95"/>
                    <a:pt x="189" y="97"/>
                  </a:cubicBezTo>
                  <a:cubicBezTo>
                    <a:pt x="188" y="97"/>
                    <a:pt x="188" y="97"/>
                    <a:pt x="187" y="97"/>
                  </a:cubicBezTo>
                  <a:cubicBezTo>
                    <a:pt x="188" y="98"/>
                    <a:pt x="187" y="99"/>
                    <a:pt x="187" y="100"/>
                  </a:cubicBezTo>
                  <a:cubicBezTo>
                    <a:pt x="187" y="101"/>
                    <a:pt x="186" y="103"/>
                    <a:pt x="185" y="105"/>
                  </a:cubicBezTo>
                  <a:cubicBezTo>
                    <a:pt x="184" y="109"/>
                    <a:pt x="182" y="113"/>
                    <a:pt x="179" y="116"/>
                  </a:cubicBezTo>
                  <a:cubicBezTo>
                    <a:pt x="177" y="119"/>
                    <a:pt x="175" y="122"/>
                    <a:pt x="172" y="124"/>
                  </a:cubicBezTo>
                  <a:cubicBezTo>
                    <a:pt x="171" y="126"/>
                    <a:pt x="169" y="127"/>
                    <a:pt x="167" y="129"/>
                  </a:cubicBezTo>
                  <a:cubicBezTo>
                    <a:pt x="167" y="129"/>
                    <a:pt x="166" y="130"/>
                    <a:pt x="165" y="131"/>
                  </a:cubicBezTo>
                  <a:cubicBezTo>
                    <a:pt x="164" y="131"/>
                    <a:pt x="163" y="131"/>
                    <a:pt x="162" y="130"/>
                  </a:cubicBezTo>
                  <a:cubicBezTo>
                    <a:pt x="161" y="129"/>
                    <a:pt x="161" y="128"/>
                    <a:pt x="162" y="127"/>
                  </a:cubicBezTo>
                  <a:cubicBezTo>
                    <a:pt x="162" y="126"/>
                    <a:pt x="163" y="125"/>
                    <a:pt x="165" y="126"/>
                  </a:cubicBezTo>
                  <a:cubicBezTo>
                    <a:pt x="165" y="126"/>
                    <a:pt x="166" y="126"/>
                    <a:pt x="167" y="126"/>
                  </a:cubicBezTo>
                  <a:cubicBezTo>
                    <a:pt x="169" y="124"/>
                    <a:pt x="171" y="123"/>
                    <a:pt x="173" y="121"/>
                  </a:cubicBezTo>
                  <a:cubicBezTo>
                    <a:pt x="177" y="116"/>
                    <a:pt x="181" y="110"/>
                    <a:pt x="183" y="104"/>
                  </a:cubicBezTo>
                  <a:cubicBezTo>
                    <a:pt x="184" y="103"/>
                    <a:pt x="184" y="102"/>
                    <a:pt x="184" y="101"/>
                  </a:cubicBezTo>
                  <a:cubicBezTo>
                    <a:pt x="184" y="101"/>
                    <a:pt x="183" y="100"/>
                    <a:pt x="183" y="100"/>
                  </a:cubicBezTo>
                  <a:cubicBezTo>
                    <a:pt x="180" y="101"/>
                    <a:pt x="176" y="102"/>
                    <a:pt x="173" y="103"/>
                  </a:cubicBezTo>
                  <a:cubicBezTo>
                    <a:pt x="173" y="103"/>
                    <a:pt x="173" y="104"/>
                    <a:pt x="173" y="104"/>
                  </a:cubicBezTo>
                  <a:cubicBezTo>
                    <a:pt x="173" y="104"/>
                    <a:pt x="172" y="105"/>
                    <a:pt x="172" y="105"/>
                  </a:cubicBezTo>
                  <a:cubicBezTo>
                    <a:pt x="171" y="105"/>
                    <a:pt x="170" y="106"/>
                    <a:pt x="170" y="107"/>
                  </a:cubicBezTo>
                  <a:cubicBezTo>
                    <a:pt x="167" y="112"/>
                    <a:pt x="163" y="117"/>
                    <a:pt x="159" y="121"/>
                  </a:cubicBezTo>
                  <a:cubicBezTo>
                    <a:pt x="158" y="122"/>
                    <a:pt x="157" y="121"/>
                    <a:pt x="156" y="120"/>
                  </a:cubicBezTo>
                  <a:cubicBezTo>
                    <a:pt x="156" y="120"/>
                    <a:pt x="155" y="119"/>
                    <a:pt x="155" y="119"/>
                  </a:cubicBezTo>
                  <a:cubicBezTo>
                    <a:pt x="155" y="118"/>
                    <a:pt x="155" y="117"/>
                    <a:pt x="156" y="117"/>
                  </a:cubicBezTo>
                  <a:cubicBezTo>
                    <a:pt x="157" y="116"/>
                    <a:pt x="158" y="116"/>
                    <a:pt x="159" y="117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60" y="117"/>
                    <a:pt x="160" y="117"/>
                    <a:pt x="160" y="116"/>
                  </a:cubicBezTo>
                  <a:cubicBezTo>
                    <a:pt x="164" y="113"/>
                    <a:pt x="166" y="110"/>
                    <a:pt x="168" y="106"/>
                  </a:cubicBezTo>
                  <a:cubicBezTo>
                    <a:pt x="168" y="105"/>
                    <a:pt x="169" y="104"/>
                    <a:pt x="169" y="103"/>
                  </a:cubicBezTo>
                  <a:cubicBezTo>
                    <a:pt x="168" y="103"/>
                    <a:pt x="168" y="103"/>
                    <a:pt x="168" y="103"/>
                  </a:cubicBezTo>
                  <a:cubicBezTo>
                    <a:pt x="168" y="103"/>
                    <a:pt x="167" y="103"/>
                    <a:pt x="167" y="104"/>
                  </a:cubicBezTo>
                  <a:cubicBezTo>
                    <a:pt x="166" y="104"/>
                    <a:pt x="166" y="104"/>
                    <a:pt x="165" y="104"/>
                  </a:cubicBezTo>
                  <a:cubicBezTo>
                    <a:pt x="163" y="107"/>
                    <a:pt x="160" y="108"/>
                    <a:pt x="159" y="111"/>
                  </a:cubicBezTo>
                  <a:cubicBezTo>
                    <a:pt x="159" y="111"/>
                    <a:pt x="158" y="111"/>
                    <a:pt x="158" y="112"/>
                  </a:cubicBezTo>
                  <a:cubicBezTo>
                    <a:pt x="157" y="112"/>
                    <a:pt x="157" y="111"/>
                    <a:pt x="156" y="111"/>
                  </a:cubicBezTo>
                  <a:cubicBezTo>
                    <a:pt x="156" y="110"/>
                    <a:pt x="156" y="109"/>
                    <a:pt x="157" y="109"/>
                  </a:cubicBezTo>
                  <a:cubicBezTo>
                    <a:pt x="158" y="108"/>
                    <a:pt x="159" y="108"/>
                    <a:pt x="160" y="107"/>
                  </a:cubicBezTo>
                  <a:cubicBezTo>
                    <a:pt x="161" y="106"/>
                    <a:pt x="162" y="105"/>
                    <a:pt x="164" y="104"/>
                  </a:cubicBezTo>
                  <a:cubicBezTo>
                    <a:pt x="164" y="103"/>
                    <a:pt x="164" y="103"/>
                    <a:pt x="165" y="102"/>
                  </a:cubicBezTo>
                  <a:cubicBezTo>
                    <a:pt x="164" y="102"/>
                    <a:pt x="163" y="102"/>
                    <a:pt x="162" y="102"/>
                  </a:cubicBezTo>
                  <a:cubicBezTo>
                    <a:pt x="160" y="102"/>
                    <a:pt x="158" y="102"/>
                    <a:pt x="156" y="101"/>
                  </a:cubicBezTo>
                  <a:cubicBezTo>
                    <a:pt x="155" y="101"/>
                    <a:pt x="154" y="101"/>
                    <a:pt x="153" y="101"/>
                  </a:cubicBezTo>
                  <a:close/>
                  <a:moveTo>
                    <a:pt x="31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2" y="53"/>
                    <a:pt x="34" y="53"/>
                    <a:pt x="35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8" y="53"/>
                    <a:pt x="38" y="54"/>
                    <a:pt x="38" y="55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2" y="58"/>
                    <a:pt x="29" y="57"/>
                    <a:pt x="25" y="57"/>
                  </a:cubicBezTo>
                  <a:cubicBezTo>
                    <a:pt x="24" y="57"/>
                    <a:pt x="22" y="56"/>
                    <a:pt x="21" y="56"/>
                  </a:cubicBezTo>
                  <a:cubicBezTo>
                    <a:pt x="19" y="59"/>
                    <a:pt x="16" y="62"/>
                    <a:pt x="15" y="66"/>
                  </a:cubicBezTo>
                  <a:cubicBezTo>
                    <a:pt x="13" y="71"/>
                    <a:pt x="10" y="76"/>
                    <a:pt x="8" y="81"/>
                  </a:cubicBezTo>
                  <a:cubicBezTo>
                    <a:pt x="8" y="82"/>
                    <a:pt x="8" y="84"/>
                    <a:pt x="8" y="85"/>
                  </a:cubicBezTo>
                  <a:cubicBezTo>
                    <a:pt x="7" y="89"/>
                    <a:pt x="7" y="92"/>
                    <a:pt x="7" y="96"/>
                  </a:cubicBezTo>
                  <a:cubicBezTo>
                    <a:pt x="7" y="99"/>
                    <a:pt x="8" y="101"/>
                    <a:pt x="8" y="102"/>
                  </a:cubicBezTo>
                  <a:cubicBezTo>
                    <a:pt x="10" y="106"/>
                    <a:pt x="12" y="109"/>
                    <a:pt x="15" y="112"/>
                  </a:cubicBezTo>
                  <a:cubicBezTo>
                    <a:pt x="15" y="112"/>
                    <a:pt x="16" y="112"/>
                    <a:pt x="16" y="112"/>
                  </a:cubicBezTo>
                  <a:cubicBezTo>
                    <a:pt x="18" y="113"/>
                    <a:pt x="21" y="113"/>
                    <a:pt x="24" y="112"/>
                  </a:cubicBezTo>
                  <a:cubicBezTo>
                    <a:pt x="22" y="110"/>
                    <a:pt x="21" y="107"/>
                    <a:pt x="20" y="104"/>
                  </a:cubicBezTo>
                  <a:cubicBezTo>
                    <a:pt x="20" y="104"/>
                    <a:pt x="20" y="104"/>
                    <a:pt x="20" y="105"/>
                  </a:cubicBezTo>
                  <a:cubicBezTo>
                    <a:pt x="20" y="106"/>
                    <a:pt x="19" y="108"/>
                    <a:pt x="19" y="109"/>
                  </a:cubicBezTo>
                  <a:cubicBezTo>
                    <a:pt x="18" y="111"/>
                    <a:pt x="16" y="111"/>
                    <a:pt x="15" y="110"/>
                  </a:cubicBezTo>
                  <a:cubicBezTo>
                    <a:pt x="14" y="109"/>
                    <a:pt x="14" y="108"/>
                    <a:pt x="13" y="106"/>
                  </a:cubicBezTo>
                  <a:cubicBezTo>
                    <a:pt x="12" y="103"/>
                    <a:pt x="11" y="99"/>
                    <a:pt x="11" y="94"/>
                  </a:cubicBezTo>
                  <a:cubicBezTo>
                    <a:pt x="11" y="93"/>
                    <a:pt x="11" y="91"/>
                    <a:pt x="11" y="89"/>
                  </a:cubicBezTo>
                  <a:cubicBezTo>
                    <a:pt x="11" y="88"/>
                    <a:pt x="11" y="86"/>
                    <a:pt x="11" y="85"/>
                  </a:cubicBezTo>
                  <a:cubicBezTo>
                    <a:pt x="12" y="83"/>
                    <a:pt x="13" y="83"/>
                    <a:pt x="14" y="83"/>
                  </a:cubicBezTo>
                  <a:cubicBezTo>
                    <a:pt x="15" y="83"/>
                    <a:pt x="16" y="84"/>
                    <a:pt x="16" y="85"/>
                  </a:cubicBezTo>
                  <a:cubicBezTo>
                    <a:pt x="16" y="86"/>
                    <a:pt x="16" y="87"/>
                    <a:pt x="15" y="87"/>
                  </a:cubicBezTo>
                  <a:cubicBezTo>
                    <a:pt x="15" y="87"/>
                    <a:pt x="15" y="88"/>
                    <a:pt x="14" y="88"/>
                  </a:cubicBezTo>
                  <a:cubicBezTo>
                    <a:pt x="14" y="89"/>
                    <a:pt x="14" y="89"/>
                    <a:pt x="14" y="90"/>
                  </a:cubicBezTo>
                  <a:cubicBezTo>
                    <a:pt x="13" y="94"/>
                    <a:pt x="13" y="97"/>
                    <a:pt x="14" y="101"/>
                  </a:cubicBezTo>
                  <a:cubicBezTo>
                    <a:pt x="14" y="103"/>
                    <a:pt x="15" y="105"/>
                    <a:pt x="16" y="106"/>
                  </a:cubicBezTo>
                  <a:cubicBezTo>
                    <a:pt x="16" y="107"/>
                    <a:pt x="16" y="108"/>
                    <a:pt x="17" y="108"/>
                  </a:cubicBezTo>
                  <a:cubicBezTo>
                    <a:pt x="17" y="106"/>
                    <a:pt x="18" y="105"/>
                    <a:pt x="18" y="103"/>
                  </a:cubicBezTo>
                  <a:cubicBezTo>
                    <a:pt x="18" y="98"/>
                    <a:pt x="18" y="93"/>
                    <a:pt x="18" y="88"/>
                  </a:cubicBezTo>
                  <a:cubicBezTo>
                    <a:pt x="18" y="88"/>
                    <a:pt x="18" y="87"/>
                    <a:pt x="18" y="87"/>
                  </a:cubicBezTo>
                  <a:cubicBezTo>
                    <a:pt x="19" y="86"/>
                    <a:pt x="19" y="86"/>
                    <a:pt x="20" y="86"/>
                  </a:cubicBezTo>
                  <a:cubicBezTo>
                    <a:pt x="20" y="86"/>
                    <a:pt x="20" y="86"/>
                    <a:pt x="21" y="87"/>
                  </a:cubicBezTo>
                  <a:cubicBezTo>
                    <a:pt x="21" y="87"/>
                    <a:pt x="21" y="87"/>
                    <a:pt x="21" y="88"/>
                  </a:cubicBezTo>
                  <a:cubicBezTo>
                    <a:pt x="21" y="92"/>
                    <a:pt x="21" y="96"/>
                    <a:pt x="22" y="100"/>
                  </a:cubicBezTo>
                  <a:cubicBezTo>
                    <a:pt x="22" y="102"/>
                    <a:pt x="23" y="105"/>
                    <a:pt x="24" y="108"/>
                  </a:cubicBezTo>
                  <a:cubicBezTo>
                    <a:pt x="24" y="109"/>
                    <a:pt x="24" y="109"/>
                    <a:pt x="25" y="110"/>
                  </a:cubicBezTo>
                  <a:cubicBezTo>
                    <a:pt x="25" y="109"/>
                    <a:pt x="26" y="108"/>
                    <a:pt x="26" y="107"/>
                  </a:cubicBezTo>
                  <a:cubicBezTo>
                    <a:pt x="27" y="103"/>
                    <a:pt x="27" y="98"/>
                    <a:pt x="27" y="94"/>
                  </a:cubicBezTo>
                  <a:cubicBezTo>
                    <a:pt x="27" y="92"/>
                    <a:pt x="27" y="90"/>
                    <a:pt x="28" y="88"/>
                  </a:cubicBezTo>
                  <a:cubicBezTo>
                    <a:pt x="28" y="87"/>
                    <a:pt x="28" y="87"/>
                    <a:pt x="29" y="87"/>
                  </a:cubicBezTo>
                  <a:cubicBezTo>
                    <a:pt x="30" y="87"/>
                    <a:pt x="30" y="87"/>
                    <a:pt x="30" y="88"/>
                  </a:cubicBezTo>
                  <a:cubicBezTo>
                    <a:pt x="30" y="90"/>
                    <a:pt x="30" y="91"/>
                    <a:pt x="30" y="92"/>
                  </a:cubicBezTo>
                  <a:cubicBezTo>
                    <a:pt x="30" y="96"/>
                    <a:pt x="31" y="100"/>
                    <a:pt x="32" y="103"/>
                  </a:cubicBezTo>
                  <a:cubicBezTo>
                    <a:pt x="32" y="105"/>
                    <a:pt x="33" y="106"/>
                    <a:pt x="33" y="108"/>
                  </a:cubicBezTo>
                  <a:cubicBezTo>
                    <a:pt x="33" y="108"/>
                    <a:pt x="34" y="108"/>
                    <a:pt x="34" y="109"/>
                  </a:cubicBezTo>
                  <a:cubicBezTo>
                    <a:pt x="34" y="108"/>
                    <a:pt x="34" y="108"/>
                    <a:pt x="35" y="107"/>
                  </a:cubicBezTo>
                  <a:cubicBezTo>
                    <a:pt x="35" y="105"/>
                    <a:pt x="36" y="104"/>
                    <a:pt x="36" y="102"/>
                  </a:cubicBezTo>
                  <a:cubicBezTo>
                    <a:pt x="36" y="97"/>
                    <a:pt x="37" y="93"/>
                    <a:pt x="37" y="88"/>
                  </a:cubicBezTo>
                  <a:cubicBezTo>
                    <a:pt x="37" y="87"/>
                    <a:pt x="37" y="87"/>
                    <a:pt x="37" y="86"/>
                  </a:cubicBezTo>
                  <a:cubicBezTo>
                    <a:pt x="37" y="86"/>
                    <a:pt x="38" y="85"/>
                    <a:pt x="38" y="85"/>
                  </a:cubicBezTo>
                  <a:cubicBezTo>
                    <a:pt x="39" y="85"/>
                    <a:pt x="39" y="86"/>
                    <a:pt x="39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9" y="90"/>
                    <a:pt x="40" y="92"/>
                    <a:pt x="40" y="95"/>
                  </a:cubicBezTo>
                  <a:cubicBezTo>
                    <a:pt x="41" y="98"/>
                    <a:pt x="42" y="101"/>
                    <a:pt x="43" y="104"/>
                  </a:cubicBezTo>
                  <a:cubicBezTo>
                    <a:pt x="43" y="105"/>
                    <a:pt x="44" y="106"/>
                    <a:pt x="44" y="106"/>
                  </a:cubicBezTo>
                  <a:cubicBezTo>
                    <a:pt x="44" y="106"/>
                    <a:pt x="45" y="106"/>
                    <a:pt x="45" y="105"/>
                  </a:cubicBezTo>
                  <a:cubicBezTo>
                    <a:pt x="45" y="101"/>
                    <a:pt x="45" y="97"/>
                    <a:pt x="45" y="93"/>
                  </a:cubicBezTo>
                  <a:cubicBezTo>
                    <a:pt x="45" y="91"/>
                    <a:pt x="45" y="89"/>
                    <a:pt x="45" y="88"/>
                  </a:cubicBezTo>
                  <a:cubicBezTo>
                    <a:pt x="45" y="87"/>
                    <a:pt x="46" y="86"/>
                    <a:pt x="46" y="86"/>
                  </a:cubicBezTo>
                  <a:cubicBezTo>
                    <a:pt x="47" y="86"/>
                    <a:pt x="48" y="87"/>
                    <a:pt x="48" y="88"/>
                  </a:cubicBezTo>
                  <a:cubicBezTo>
                    <a:pt x="48" y="88"/>
                    <a:pt x="48" y="89"/>
                    <a:pt x="48" y="90"/>
                  </a:cubicBezTo>
                  <a:cubicBezTo>
                    <a:pt x="49" y="94"/>
                    <a:pt x="50" y="99"/>
                    <a:pt x="51" y="103"/>
                  </a:cubicBezTo>
                  <a:cubicBezTo>
                    <a:pt x="51" y="104"/>
                    <a:pt x="52" y="105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2" y="106"/>
                    <a:pt x="52" y="105"/>
                    <a:pt x="52" y="105"/>
                  </a:cubicBezTo>
                  <a:cubicBezTo>
                    <a:pt x="53" y="101"/>
                    <a:pt x="53" y="98"/>
                    <a:pt x="53" y="95"/>
                  </a:cubicBezTo>
                  <a:cubicBezTo>
                    <a:pt x="53" y="92"/>
                    <a:pt x="53" y="90"/>
                    <a:pt x="53" y="88"/>
                  </a:cubicBezTo>
                  <a:cubicBezTo>
                    <a:pt x="53" y="87"/>
                    <a:pt x="54" y="87"/>
                    <a:pt x="54" y="87"/>
                  </a:cubicBezTo>
                  <a:cubicBezTo>
                    <a:pt x="55" y="86"/>
                    <a:pt x="55" y="87"/>
                    <a:pt x="55" y="88"/>
                  </a:cubicBezTo>
                  <a:cubicBezTo>
                    <a:pt x="56" y="90"/>
                    <a:pt x="57" y="92"/>
                    <a:pt x="58" y="94"/>
                  </a:cubicBezTo>
                  <a:cubicBezTo>
                    <a:pt x="60" y="99"/>
                    <a:pt x="62" y="104"/>
                    <a:pt x="65" y="109"/>
                  </a:cubicBezTo>
                  <a:cubicBezTo>
                    <a:pt x="66" y="110"/>
                    <a:pt x="66" y="110"/>
                    <a:pt x="66" y="111"/>
                  </a:cubicBezTo>
                  <a:cubicBezTo>
                    <a:pt x="66" y="112"/>
                    <a:pt x="65" y="113"/>
                    <a:pt x="64" y="113"/>
                  </a:cubicBezTo>
                  <a:cubicBezTo>
                    <a:pt x="63" y="113"/>
                    <a:pt x="62" y="112"/>
                    <a:pt x="61" y="111"/>
                  </a:cubicBezTo>
                  <a:cubicBezTo>
                    <a:pt x="60" y="109"/>
                    <a:pt x="59" y="106"/>
                    <a:pt x="58" y="104"/>
                  </a:cubicBezTo>
                  <a:cubicBezTo>
                    <a:pt x="57" y="102"/>
                    <a:pt x="57" y="99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5" y="96"/>
                    <a:pt x="55" y="97"/>
                    <a:pt x="55" y="97"/>
                  </a:cubicBezTo>
                  <a:cubicBezTo>
                    <a:pt x="55" y="100"/>
                    <a:pt x="55" y="104"/>
                    <a:pt x="54" y="107"/>
                  </a:cubicBezTo>
                  <a:cubicBezTo>
                    <a:pt x="54" y="108"/>
                    <a:pt x="54" y="108"/>
                    <a:pt x="54" y="109"/>
                  </a:cubicBezTo>
                  <a:cubicBezTo>
                    <a:pt x="53" y="110"/>
                    <a:pt x="52" y="110"/>
                    <a:pt x="51" y="109"/>
                  </a:cubicBezTo>
                  <a:cubicBezTo>
                    <a:pt x="51" y="109"/>
                    <a:pt x="50" y="108"/>
                    <a:pt x="50" y="108"/>
                  </a:cubicBezTo>
                  <a:cubicBezTo>
                    <a:pt x="49" y="105"/>
                    <a:pt x="48" y="103"/>
                    <a:pt x="48" y="101"/>
                  </a:cubicBezTo>
                  <a:cubicBezTo>
                    <a:pt x="48" y="101"/>
                    <a:pt x="48" y="100"/>
                    <a:pt x="48" y="100"/>
                  </a:cubicBezTo>
                  <a:cubicBezTo>
                    <a:pt x="47" y="101"/>
                    <a:pt x="47" y="103"/>
                    <a:pt x="47" y="104"/>
                  </a:cubicBezTo>
                  <a:cubicBezTo>
                    <a:pt x="47" y="105"/>
                    <a:pt x="47" y="107"/>
                    <a:pt x="46" y="108"/>
                  </a:cubicBezTo>
                  <a:cubicBezTo>
                    <a:pt x="46" y="110"/>
                    <a:pt x="44" y="110"/>
                    <a:pt x="43" y="109"/>
                  </a:cubicBezTo>
                  <a:cubicBezTo>
                    <a:pt x="42" y="108"/>
                    <a:pt x="42" y="107"/>
                    <a:pt x="41" y="106"/>
                  </a:cubicBezTo>
                  <a:cubicBezTo>
                    <a:pt x="40" y="104"/>
                    <a:pt x="40" y="102"/>
                    <a:pt x="39" y="100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8" y="99"/>
                    <a:pt x="38" y="100"/>
                    <a:pt x="38" y="101"/>
                  </a:cubicBezTo>
                  <a:cubicBezTo>
                    <a:pt x="38" y="103"/>
                    <a:pt x="37" y="106"/>
                    <a:pt x="37" y="108"/>
                  </a:cubicBezTo>
                  <a:cubicBezTo>
                    <a:pt x="36" y="109"/>
                    <a:pt x="36" y="110"/>
                    <a:pt x="35" y="110"/>
                  </a:cubicBezTo>
                  <a:cubicBezTo>
                    <a:pt x="35" y="111"/>
                    <a:pt x="34" y="111"/>
                    <a:pt x="33" y="110"/>
                  </a:cubicBezTo>
                  <a:cubicBezTo>
                    <a:pt x="32" y="110"/>
                    <a:pt x="32" y="109"/>
                    <a:pt x="31" y="109"/>
                  </a:cubicBezTo>
                  <a:cubicBezTo>
                    <a:pt x="30" y="107"/>
                    <a:pt x="30" y="106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5"/>
                    <a:pt x="28" y="106"/>
                    <a:pt x="28" y="108"/>
                  </a:cubicBezTo>
                  <a:cubicBezTo>
                    <a:pt x="28" y="109"/>
                    <a:pt x="27" y="111"/>
                    <a:pt x="26" y="112"/>
                  </a:cubicBezTo>
                  <a:cubicBezTo>
                    <a:pt x="27" y="112"/>
                    <a:pt x="28" y="112"/>
                    <a:pt x="28" y="112"/>
                  </a:cubicBezTo>
                  <a:cubicBezTo>
                    <a:pt x="29" y="112"/>
                    <a:pt x="30" y="112"/>
                    <a:pt x="31" y="112"/>
                  </a:cubicBezTo>
                  <a:cubicBezTo>
                    <a:pt x="37" y="112"/>
                    <a:pt x="44" y="112"/>
                    <a:pt x="50" y="112"/>
                  </a:cubicBezTo>
                  <a:cubicBezTo>
                    <a:pt x="56" y="112"/>
                    <a:pt x="63" y="113"/>
                    <a:pt x="69" y="116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69" y="114"/>
                    <a:pt x="68" y="112"/>
                    <a:pt x="68" y="110"/>
                  </a:cubicBezTo>
                  <a:cubicBezTo>
                    <a:pt x="67" y="106"/>
                    <a:pt x="66" y="102"/>
                    <a:pt x="65" y="98"/>
                  </a:cubicBezTo>
                  <a:cubicBezTo>
                    <a:pt x="64" y="96"/>
                    <a:pt x="64" y="93"/>
                    <a:pt x="63" y="91"/>
                  </a:cubicBezTo>
                  <a:cubicBezTo>
                    <a:pt x="63" y="88"/>
                    <a:pt x="63" y="84"/>
                    <a:pt x="63" y="81"/>
                  </a:cubicBezTo>
                  <a:cubicBezTo>
                    <a:pt x="63" y="78"/>
                    <a:pt x="64" y="74"/>
                    <a:pt x="64" y="71"/>
                  </a:cubicBezTo>
                  <a:cubicBezTo>
                    <a:pt x="64" y="64"/>
                    <a:pt x="65" y="58"/>
                    <a:pt x="67" y="52"/>
                  </a:cubicBezTo>
                  <a:cubicBezTo>
                    <a:pt x="68" y="49"/>
                    <a:pt x="69" y="46"/>
                    <a:pt x="71" y="44"/>
                  </a:cubicBezTo>
                  <a:cubicBezTo>
                    <a:pt x="71" y="44"/>
                    <a:pt x="71" y="43"/>
                    <a:pt x="71" y="43"/>
                  </a:cubicBezTo>
                  <a:cubicBezTo>
                    <a:pt x="71" y="43"/>
                    <a:pt x="70" y="43"/>
                    <a:pt x="70" y="43"/>
                  </a:cubicBezTo>
                  <a:cubicBezTo>
                    <a:pt x="66" y="43"/>
                    <a:pt x="63" y="43"/>
                    <a:pt x="59" y="43"/>
                  </a:cubicBezTo>
                  <a:cubicBezTo>
                    <a:pt x="54" y="44"/>
                    <a:pt x="48" y="43"/>
                    <a:pt x="42" y="44"/>
                  </a:cubicBezTo>
                  <a:cubicBezTo>
                    <a:pt x="41" y="44"/>
                    <a:pt x="40" y="44"/>
                    <a:pt x="39" y="44"/>
                  </a:cubicBezTo>
                  <a:cubicBezTo>
                    <a:pt x="39" y="44"/>
                    <a:pt x="38" y="44"/>
                    <a:pt x="38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2" y="44"/>
                    <a:pt x="29" y="45"/>
                    <a:pt x="28" y="47"/>
                  </a:cubicBezTo>
                  <a:cubicBezTo>
                    <a:pt x="27" y="47"/>
                    <a:pt x="26" y="48"/>
                    <a:pt x="26" y="49"/>
                  </a:cubicBezTo>
                  <a:cubicBezTo>
                    <a:pt x="26" y="49"/>
                    <a:pt x="26" y="49"/>
                    <a:pt x="27" y="49"/>
                  </a:cubicBezTo>
                  <a:cubicBezTo>
                    <a:pt x="31" y="49"/>
                    <a:pt x="34" y="49"/>
                    <a:pt x="38" y="48"/>
                  </a:cubicBezTo>
                  <a:cubicBezTo>
                    <a:pt x="44" y="48"/>
                    <a:pt x="50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2" y="50"/>
                    <a:pt x="48" y="50"/>
                    <a:pt x="44" y="51"/>
                  </a:cubicBezTo>
                  <a:cubicBezTo>
                    <a:pt x="39" y="51"/>
                    <a:pt x="35" y="52"/>
                    <a:pt x="31" y="53"/>
                  </a:cubicBezTo>
                  <a:close/>
                  <a:moveTo>
                    <a:pt x="73" y="71"/>
                  </a:move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4" y="70"/>
                    <a:pt x="75" y="70"/>
                  </a:cubicBezTo>
                  <a:cubicBezTo>
                    <a:pt x="77" y="69"/>
                    <a:pt x="80" y="68"/>
                    <a:pt x="82" y="67"/>
                  </a:cubicBezTo>
                  <a:cubicBezTo>
                    <a:pt x="83" y="67"/>
                    <a:pt x="83" y="66"/>
                    <a:pt x="83" y="66"/>
                  </a:cubicBezTo>
                  <a:cubicBezTo>
                    <a:pt x="84" y="66"/>
                    <a:pt x="85" y="66"/>
                    <a:pt x="85" y="67"/>
                  </a:cubicBezTo>
                  <a:cubicBezTo>
                    <a:pt x="85" y="67"/>
                    <a:pt x="85" y="68"/>
                    <a:pt x="85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1" y="72"/>
                    <a:pt x="77" y="75"/>
                    <a:pt x="74" y="78"/>
                  </a:cubicBezTo>
                  <a:cubicBezTo>
                    <a:pt x="73" y="79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7" y="79"/>
                    <a:pt x="81" y="77"/>
                    <a:pt x="84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5"/>
                    <a:pt x="86" y="75"/>
                    <a:pt x="87" y="75"/>
                  </a:cubicBezTo>
                  <a:cubicBezTo>
                    <a:pt x="87" y="76"/>
                    <a:pt x="87" y="76"/>
                    <a:pt x="87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5" y="78"/>
                    <a:pt x="85" y="78"/>
                    <a:pt x="85" y="79"/>
                  </a:cubicBezTo>
                  <a:cubicBezTo>
                    <a:pt x="86" y="80"/>
                    <a:pt x="86" y="81"/>
                    <a:pt x="86" y="82"/>
                  </a:cubicBezTo>
                  <a:cubicBezTo>
                    <a:pt x="86" y="82"/>
                    <a:pt x="86" y="83"/>
                    <a:pt x="86" y="83"/>
                  </a:cubicBezTo>
                  <a:cubicBezTo>
                    <a:pt x="86" y="83"/>
                    <a:pt x="87" y="84"/>
                    <a:pt x="86" y="84"/>
                  </a:cubicBezTo>
                  <a:cubicBezTo>
                    <a:pt x="86" y="85"/>
                    <a:pt x="86" y="86"/>
                    <a:pt x="87" y="87"/>
                  </a:cubicBezTo>
                  <a:cubicBezTo>
                    <a:pt x="87" y="86"/>
                    <a:pt x="88" y="86"/>
                    <a:pt x="89" y="85"/>
                  </a:cubicBezTo>
                  <a:cubicBezTo>
                    <a:pt x="89" y="85"/>
                    <a:pt x="89" y="84"/>
                    <a:pt x="89" y="84"/>
                  </a:cubicBezTo>
                  <a:cubicBezTo>
                    <a:pt x="90" y="81"/>
                    <a:pt x="90" y="79"/>
                    <a:pt x="90" y="76"/>
                  </a:cubicBezTo>
                  <a:cubicBezTo>
                    <a:pt x="90" y="76"/>
                    <a:pt x="90" y="76"/>
                    <a:pt x="91" y="75"/>
                  </a:cubicBezTo>
                  <a:cubicBezTo>
                    <a:pt x="91" y="75"/>
                    <a:pt x="91" y="74"/>
                    <a:pt x="92" y="74"/>
                  </a:cubicBezTo>
                  <a:cubicBezTo>
                    <a:pt x="92" y="74"/>
                    <a:pt x="93" y="75"/>
                    <a:pt x="93" y="75"/>
                  </a:cubicBezTo>
                  <a:cubicBezTo>
                    <a:pt x="93" y="75"/>
                    <a:pt x="93" y="76"/>
                    <a:pt x="93" y="76"/>
                  </a:cubicBezTo>
                  <a:cubicBezTo>
                    <a:pt x="93" y="78"/>
                    <a:pt x="94" y="79"/>
                    <a:pt x="94" y="81"/>
                  </a:cubicBezTo>
                  <a:cubicBezTo>
                    <a:pt x="96" y="81"/>
                    <a:pt x="96" y="82"/>
                    <a:pt x="96" y="83"/>
                  </a:cubicBezTo>
                  <a:cubicBezTo>
                    <a:pt x="96" y="85"/>
                    <a:pt x="96" y="85"/>
                    <a:pt x="94" y="86"/>
                  </a:cubicBezTo>
                  <a:cubicBezTo>
                    <a:pt x="94" y="86"/>
                    <a:pt x="94" y="87"/>
                    <a:pt x="94" y="87"/>
                  </a:cubicBezTo>
                  <a:cubicBezTo>
                    <a:pt x="94" y="88"/>
                    <a:pt x="94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7" y="87"/>
                    <a:pt x="97" y="87"/>
                    <a:pt x="97" y="85"/>
                  </a:cubicBezTo>
                  <a:cubicBezTo>
                    <a:pt x="97" y="82"/>
                    <a:pt x="97" y="78"/>
                    <a:pt x="97" y="74"/>
                  </a:cubicBezTo>
                  <a:cubicBezTo>
                    <a:pt x="97" y="74"/>
                    <a:pt x="97" y="74"/>
                    <a:pt x="97" y="73"/>
                  </a:cubicBezTo>
                  <a:cubicBezTo>
                    <a:pt x="97" y="73"/>
                    <a:pt x="98" y="72"/>
                    <a:pt x="98" y="72"/>
                  </a:cubicBezTo>
                  <a:cubicBezTo>
                    <a:pt x="99" y="72"/>
                    <a:pt x="99" y="73"/>
                    <a:pt x="99" y="73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0" y="77"/>
                    <a:pt x="100" y="80"/>
                    <a:pt x="100" y="83"/>
                  </a:cubicBezTo>
                  <a:cubicBezTo>
                    <a:pt x="100" y="83"/>
                    <a:pt x="100" y="84"/>
                    <a:pt x="100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2" y="84"/>
                    <a:pt x="102" y="84"/>
                    <a:pt x="103" y="84"/>
                  </a:cubicBezTo>
                  <a:cubicBezTo>
                    <a:pt x="103" y="85"/>
                    <a:pt x="103" y="85"/>
                    <a:pt x="102" y="86"/>
                  </a:cubicBezTo>
                  <a:cubicBezTo>
                    <a:pt x="102" y="86"/>
                    <a:pt x="101" y="87"/>
                    <a:pt x="101" y="87"/>
                  </a:cubicBezTo>
                  <a:cubicBezTo>
                    <a:pt x="101" y="87"/>
                    <a:pt x="101" y="88"/>
                    <a:pt x="101" y="88"/>
                  </a:cubicBezTo>
                  <a:cubicBezTo>
                    <a:pt x="101" y="89"/>
                    <a:pt x="101" y="90"/>
                    <a:pt x="101" y="91"/>
                  </a:cubicBezTo>
                  <a:cubicBezTo>
                    <a:pt x="102" y="91"/>
                    <a:pt x="102" y="90"/>
                    <a:pt x="103" y="90"/>
                  </a:cubicBezTo>
                  <a:cubicBezTo>
                    <a:pt x="103" y="88"/>
                    <a:pt x="103" y="85"/>
                    <a:pt x="103" y="83"/>
                  </a:cubicBezTo>
                  <a:cubicBezTo>
                    <a:pt x="104" y="80"/>
                    <a:pt x="104" y="77"/>
                    <a:pt x="104" y="73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5" y="72"/>
                    <a:pt x="105" y="71"/>
                    <a:pt x="106" y="71"/>
                  </a:cubicBezTo>
                  <a:cubicBezTo>
                    <a:pt x="106" y="71"/>
                    <a:pt x="107" y="72"/>
                    <a:pt x="107" y="73"/>
                  </a:cubicBezTo>
                  <a:cubicBezTo>
                    <a:pt x="107" y="73"/>
                    <a:pt x="107" y="74"/>
                    <a:pt x="107" y="74"/>
                  </a:cubicBezTo>
                  <a:cubicBezTo>
                    <a:pt x="107" y="78"/>
                    <a:pt x="108" y="82"/>
                    <a:pt x="108" y="86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7"/>
                    <a:pt x="109" y="87"/>
                    <a:pt x="110" y="86"/>
                  </a:cubicBezTo>
                  <a:cubicBezTo>
                    <a:pt x="110" y="86"/>
                    <a:pt x="110" y="86"/>
                    <a:pt x="110" y="85"/>
                  </a:cubicBezTo>
                  <a:cubicBezTo>
                    <a:pt x="111" y="83"/>
                    <a:pt x="111" y="81"/>
                    <a:pt x="111" y="79"/>
                  </a:cubicBezTo>
                  <a:cubicBezTo>
                    <a:pt x="112" y="76"/>
                    <a:pt x="112" y="73"/>
                    <a:pt x="112" y="71"/>
                  </a:cubicBezTo>
                  <a:cubicBezTo>
                    <a:pt x="112" y="70"/>
                    <a:pt x="113" y="70"/>
                    <a:pt x="113" y="69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4" y="69"/>
                    <a:pt x="115" y="69"/>
                    <a:pt x="115" y="69"/>
                  </a:cubicBezTo>
                  <a:cubicBezTo>
                    <a:pt x="115" y="70"/>
                    <a:pt x="115" y="70"/>
                    <a:pt x="115" y="71"/>
                  </a:cubicBezTo>
                  <a:cubicBezTo>
                    <a:pt x="115" y="76"/>
                    <a:pt x="116" y="80"/>
                    <a:pt x="116" y="85"/>
                  </a:cubicBezTo>
                  <a:cubicBezTo>
                    <a:pt x="116" y="87"/>
                    <a:pt x="116" y="88"/>
                    <a:pt x="116" y="90"/>
                  </a:cubicBezTo>
                  <a:cubicBezTo>
                    <a:pt x="118" y="90"/>
                    <a:pt x="118" y="89"/>
                    <a:pt x="118" y="88"/>
                  </a:cubicBezTo>
                  <a:cubicBezTo>
                    <a:pt x="119" y="84"/>
                    <a:pt x="119" y="79"/>
                    <a:pt x="120" y="75"/>
                  </a:cubicBezTo>
                  <a:cubicBezTo>
                    <a:pt x="120" y="74"/>
                    <a:pt x="120" y="73"/>
                    <a:pt x="120" y="72"/>
                  </a:cubicBezTo>
                  <a:cubicBezTo>
                    <a:pt x="120" y="71"/>
                    <a:pt x="121" y="71"/>
                    <a:pt x="121" y="71"/>
                  </a:cubicBezTo>
                  <a:cubicBezTo>
                    <a:pt x="122" y="71"/>
                    <a:pt x="122" y="72"/>
                    <a:pt x="122" y="72"/>
                  </a:cubicBezTo>
                  <a:cubicBezTo>
                    <a:pt x="122" y="73"/>
                    <a:pt x="122" y="74"/>
                    <a:pt x="122" y="75"/>
                  </a:cubicBezTo>
                  <a:cubicBezTo>
                    <a:pt x="123" y="78"/>
                    <a:pt x="123" y="82"/>
                    <a:pt x="123" y="85"/>
                  </a:cubicBezTo>
                  <a:cubicBezTo>
                    <a:pt x="123" y="86"/>
                    <a:pt x="123" y="86"/>
                    <a:pt x="123" y="87"/>
                  </a:cubicBezTo>
                  <a:cubicBezTo>
                    <a:pt x="125" y="87"/>
                    <a:pt x="125" y="88"/>
                    <a:pt x="124" y="89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3" y="91"/>
                    <a:pt x="123" y="93"/>
                    <a:pt x="124" y="94"/>
                  </a:cubicBezTo>
                  <a:cubicBezTo>
                    <a:pt x="124" y="94"/>
                    <a:pt x="124" y="94"/>
                    <a:pt x="124" y="93"/>
                  </a:cubicBezTo>
                  <a:cubicBezTo>
                    <a:pt x="125" y="89"/>
                    <a:pt x="125" y="85"/>
                    <a:pt x="126" y="80"/>
                  </a:cubicBezTo>
                  <a:cubicBezTo>
                    <a:pt x="126" y="77"/>
                    <a:pt x="127" y="73"/>
                    <a:pt x="127" y="69"/>
                  </a:cubicBezTo>
                  <a:cubicBezTo>
                    <a:pt x="127" y="69"/>
                    <a:pt x="128" y="68"/>
                    <a:pt x="128" y="68"/>
                  </a:cubicBezTo>
                  <a:cubicBezTo>
                    <a:pt x="128" y="67"/>
                    <a:pt x="129" y="67"/>
                    <a:pt x="130" y="68"/>
                  </a:cubicBezTo>
                  <a:cubicBezTo>
                    <a:pt x="130" y="68"/>
                    <a:pt x="130" y="68"/>
                    <a:pt x="130" y="69"/>
                  </a:cubicBezTo>
                  <a:cubicBezTo>
                    <a:pt x="130" y="70"/>
                    <a:pt x="130" y="71"/>
                    <a:pt x="130" y="72"/>
                  </a:cubicBezTo>
                  <a:cubicBezTo>
                    <a:pt x="130" y="78"/>
                    <a:pt x="131" y="84"/>
                    <a:pt x="131" y="89"/>
                  </a:cubicBezTo>
                  <a:cubicBezTo>
                    <a:pt x="131" y="90"/>
                    <a:pt x="131" y="90"/>
                    <a:pt x="131" y="91"/>
                  </a:cubicBezTo>
                  <a:cubicBezTo>
                    <a:pt x="132" y="91"/>
                    <a:pt x="132" y="91"/>
                    <a:pt x="132" y="90"/>
                  </a:cubicBezTo>
                  <a:cubicBezTo>
                    <a:pt x="132" y="88"/>
                    <a:pt x="132" y="86"/>
                    <a:pt x="133" y="83"/>
                  </a:cubicBezTo>
                  <a:cubicBezTo>
                    <a:pt x="133" y="78"/>
                    <a:pt x="134" y="72"/>
                    <a:pt x="135" y="67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4"/>
                    <a:pt x="136" y="64"/>
                  </a:cubicBezTo>
                  <a:cubicBezTo>
                    <a:pt x="137" y="64"/>
                    <a:pt x="137" y="65"/>
                    <a:pt x="137" y="66"/>
                  </a:cubicBezTo>
                  <a:cubicBezTo>
                    <a:pt x="137" y="66"/>
                    <a:pt x="137" y="67"/>
                    <a:pt x="137" y="68"/>
                  </a:cubicBezTo>
                  <a:cubicBezTo>
                    <a:pt x="138" y="74"/>
                    <a:pt x="138" y="80"/>
                    <a:pt x="138" y="86"/>
                  </a:cubicBezTo>
                  <a:cubicBezTo>
                    <a:pt x="138" y="89"/>
                    <a:pt x="138" y="92"/>
                    <a:pt x="138" y="95"/>
                  </a:cubicBezTo>
                  <a:cubicBezTo>
                    <a:pt x="138" y="95"/>
                    <a:pt x="138" y="96"/>
                    <a:pt x="138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9" y="95"/>
                    <a:pt x="139" y="95"/>
                    <a:pt x="139" y="94"/>
                  </a:cubicBezTo>
                  <a:cubicBezTo>
                    <a:pt x="139" y="85"/>
                    <a:pt x="139" y="76"/>
                    <a:pt x="140" y="67"/>
                  </a:cubicBezTo>
                  <a:cubicBezTo>
                    <a:pt x="140" y="67"/>
                    <a:pt x="140" y="66"/>
                    <a:pt x="141" y="65"/>
                  </a:cubicBezTo>
                  <a:cubicBezTo>
                    <a:pt x="141" y="65"/>
                    <a:pt x="141" y="64"/>
                    <a:pt x="142" y="64"/>
                  </a:cubicBezTo>
                  <a:cubicBezTo>
                    <a:pt x="143" y="64"/>
                    <a:pt x="143" y="65"/>
                    <a:pt x="143" y="65"/>
                  </a:cubicBezTo>
                  <a:cubicBezTo>
                    <a:pt x="143" y="66"/>
                    <a:pt x="143" y="66"/>
                    <a:pt x="143" y="67"/>
                  </a:cubicBezTo>
                  <a:cubicBezTo>
                    <a:pt x="143" y="72"/>
                    <a:pt x="144" y="77"/>
                    <a:pt x="144" y="82"/>
                  </a:cubicBezTo>
                  <a:cubicBezTo>
                    <a:pt x="144" y="87"/>
                    <a:pt x="144" y="92"/>
                    <a:pt x="145" y="98"/>
                  </a:cubicBezTo>
                  <a:cubicBezTo>
                    <a:pt x="145" y="99"/>
                    <a:pt x="146" y="100"/>
                    <a:pt x="146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94"/>
                    <a:pt x="146" y="88"/>
                    <a:pt x="146" y="82"/>
                  </a:cubicBezTo>
                  <a:cubicBezTo>
                    <a:pt x="146" y="73"/>
                    <a:pt x="146" y="64"/>
                    <a:pt x="147" y="56"/>
                  </a:cubicBezTo>
                  <a:cubicBezTo>
                    <a:pt x="148" y="48"/>
                    <a:pt x="149" y="41"/>
                    <a:pt x="152" y="34"/>
                  </a:cubicBezTo>
                  <a:cubicBezTo>
                    <a:pt x="152" y="34"/>
                    <a:pt x="152" y="33"/>
                    <a:pt x="152" y="32"/>
                  </a:cubicBezTo>
                  <a:cubicBezTo>
                    <a:pt x="151" y="33"/>
                    <a:pt x="150" y="34"/>
                    <a:pt x="149" y="35"/>
                  </a:cubicBezTo>
                  <a:cubicBezTo>
                    <a:pt x="142" y="39"/>
                    <a:pt x="134" y="42"/>
                    <a:pt x="126" y="44"/>
                  </a:cubicBezTo>
                  <a:cubicBezTo>
                    <a:pt x="118" y="46"/>
                    <a:pt x="111" y="48"/>
                    <a:pt x="103" y="50"/>
                  </a:cubicBezTo>
                  <a:cubicBezTo>
                    <a:pt x="98" y="51"/>
                    <a:pt x="92" y="52"/>
                    <a:pt x="87" y="52"/>
                  </a:cubicBezTo>
                  <a:cubicBezTo>
                    <a:pt x="86" y="52"/>
                    <a:pt x="85" y="52"/>
                    <a:pt x="85" y="52"/>
                  </a:cubicBezTo>
                  <a:cubicBezTo>
                    <a:pt x="84" y="52"/>
                    <a:pt x="83" y="52"/>
                    <a:pt x="82" y="52"/>
                  </a:cubicBezTo>
                  <a:cubicBezTo>
                    <a:pt x="79" y="52"/>
                    <a:pt x="77" y="52"/>
                    <a:pt x="74" y="51"/>
                  </a:cubicBezTo>
                  <a:cubicBezTo>
                    <a:pt x="74" y="51"/>
                    <a:pt x="74" y="51"/>
                    <a:pt x="73" y="51"/>
                  </a:cubicBezTo>
                  <a:cubicBezTo>
                    <a:pt x="73" y="53"/>
                    <a:pt x="72" y="55"/>
                    <a:pt x="71" y="57"/>
                  </a:cubicBezTo>
                  <a:cubicBezTo>
                    <a:pt x="72" y="57"/>
                    <a:pt x="73" y="57"/>
                    <a:pt x="74" y="56"/>
                  </a:cubicBezTo>
                  <a:cubicBezTo>
                    <a:pt x="75" y="56"/>
                    <a:pt x="77" y="55"/>
                    <a:pt x="79" y="55"/>
                  </a:cubicBezTo>
                  <a:cubicBezTo>
                    <a:pt x="80" y="54"/>
                    <a:pt x="80" y="55"/>
                    <a:pt x="80" y="55"/>
                  </a:cubicBezTo>
                  <a:cubicBezTo>
                    <a:pt x="81" y="56"/>
                    <a:pt x="81" y="56"/>
                    <a:pt x="80" y="57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0" y="58"/>
                    <a:pt x="81" y="58"/>
                    <a:pt x="82" y="58"/>
                  </a:cubicBezTo>
                  <a:cubicBezTo>
                    <a:pt x="83" y="58"/>
                    <a:pt x="85" y="58"/>
                    <a:pt x="87" y="58"/>
                  </a:cubicBezTo>
                  <a:cubicBezTo>
                    <a:pt x="91" y="58"/>
                    <a:pt x="95" y="58"/>
                    <a:pt x="98" y="57"/>
                  </a:cubicBezTo>
                  <a:cubicBezTo>
                    <a:pt x="106" y="56"/>
                    <a:pt x="113" y="55"/>
                    <a:pt x="121" y="53"/>
                  </a:cubicBezTo>
                  <a:cubicBezTo>
                    <a:pt x="122" y="53"/>
                    <a:pt x="123" y="53"/>
                    <a:pt x="124" y="53"/>
                  </a:cubicBezTo>
                  <a:cubicBezTo>
                    <a:pt x="124" y="53"/>
                    <a:pt x="125" y="53"/>
                    <a:pt x="125" y="54"/>
                  </a:cubicBezTo>
                  <a:cubicBezTo>
                    <a:pt x="125" y="55"/>
                    <a:pt x="125" y="55"/>
                    <a:pt x="124" y="56"/>
                  </a:cubicBezTo>
                  <a:cubicBezTo>
                    <a:pt x="124" y="56"/>
                    <a:pt x="123" y="56"/>
                    <a:pt x="123" y="56"/>
                  </a:cubicBezTo>
                  <a:cubicBezTo>
                    <a:pt x="115" y="58"/>
                    <a:pt x="108" y="59"/>
                    <a:pt x="100" y="60"/>
                  </a:cubicBezTo>
                  <a:cubicBezTo>
                    <a:pt x="98" y="60"/>
                    <a:pt x="96" y="60"/>
                    <a:pt x="94" y="61"/>
                  </a:cubicBezTo>
                  <a:cubicBezTo>
                    <a:pt x="90" y="61"/>
                    <a:pt x="86" y="62"/>
                    <a:pt x="83" y="62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0" y="64"/>
                    <a:pt x="79" y="66"/>
                    <a:pt x="77" y="67"/>
                  </a:cubicBezTo>
                  <a:cubicBezTo>
                    <a:pt x="76" y="68"/>
                    <a:pt x="74" y="70"/>
                    <a:pt x="73" y="71"/>
                  </a:cubicBezTo>
                  <a:close/>
                  <a:moveTo>
                    <a:pt x="33" y="137"/>
                  </a:moveTo>
                  <a:cubicBezTo>
                    <a:pt x="33" y="138"/>
                    <a:pt x="33" y="138"/>
                    <a:pt x="33" y="138"/>
                  </a:cubicBezTo>
                  <a:cubicBezTo>
                    <a:pt x="33" y="138"/>
                    <a:pt x="34" y="137"/>
                    <a:pt x="34" y="137"/>
                  </a:cubicBezTo>
                  <a:cubicBezTo>
                    <a:pt x="35" y="137"/>
                    <a:pt x="36" y="137"/>
                    <a:pt x="37" y="136"/>
                  </a:cubicBezTo>
                  <a:cubicBezTo>
                    <a:pt x="37" y="136"/>
                    <a:pt x="38" y="136"/>
                    <a:pt x="38" y="137"/>
                  </a:cubicBezTo>
                  <a:cubicBezTo>
                    <a:pt x="39" y="138"/>
                    <a:pt x="39" y="138"/>
                    <a:pt x="38" y="139"/>
                  </a:cubicBezTo>
                  <a:cubicBezTo>
                    <a:pt x="38" y="139"/>
                    <a:pt x="38" y="140"/>
                    <a:pt x="37" y="140"/>
                  </a:cubicBezTo>
                  <a:cubicBezTo>
                    <a:pt x="35" y="143"/>
                    <a:pt x="33" y="145"/>
                    <a:pt x="31" y="148"/>
                  </a:cubicBezTo>
                  <a:cubicBezTo>
                    <a:pt x="31" y="148"/>
                    <a:pt x="31" y="148"/>
                    <a:pt x="30" y="148"/>
                  </a:cubicBezTo>
                  <a:cubicBezTo>
                    <a:pt x="31" y="148"/>
                    <a:pt x="32" y="148"/>
                    <a:pt x="33" y="147"/>
                  </a:cubicBezTo>
                  <a:cubicBezTo>
                    <a:pt x="34" y="147"/>
                    <a:pt x="34" y="148"/>
                    <a:pt x="34" y="149"/>
                  </a:cubicBezTo>
                  <a:cubicBezTo>
                    <a:pt x="34" y="149"/>
                    <a:pt x="34" y="150"/>
                    <a:pt x="34" y="150"/>
                  </a:cubicBezTo>
                  <a:cubicBezTo>
                    <a:pt x="33" y="151"/>
                    <a:pt x="33" y="151"/>
                    <a:pt x="32" y="152"/>
                  </a:cubicBezTo>
                  <a:cubicBezTo>
                    <a:pt x="31" y="153"/>
                    <a:pt x="30" y="155"/>
                    <a:pt x="29" y="156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30" y="157"/>
                    <a:pt x="31" y="157"/>
                    <a:pt x="32" y="156"/>
                  </a:cubicBezTo>
                  <a:cubicBezTo>
                    <a:pt x="32" y="156"/>
                    <a:pt x="33" y="156"/>
                    <a:pt x="33" y="156"/>
                  </a:cubicBezTo>
                  <a:cubicBezTo>
                    <a:pt x="34" y="156"/>
                    <a:pt x="34" y="157"/>
                    <a:pt x="34" y="157"/>
                  </a:cubicBezTo>
                  <a:cubicBezTo>
                    <a:pt x="34" y="158"/>
                    <a:pt x="34" y="159"/>
                    <a:pt x="34" y="159"/>
                  </a:cubicBezTo>
                  <a:cubicBezTo>
                    <a:pt x="32" y="161"/>
                    <a:pt x="31" y="163"/>
                    <a:pt x="29" y="165"/>
                  </a:cubicBezTo>
                  <a:cubicBezTo>
                    <a:pt x="29" y="166"/>
                    <a:pt x="28" y="166"/>
                    <a:pt x="27" y="166"/>
                  </a:cubicBezTo>
                  <a:cubicBezTo>
                    <a:pt x="27" y="166"/>
                    <a:pt x="27" y="166"/>
                    <a:pt x="26" y="166"/>
                  </a:cubicBezTo>
                  <a:cubicBezTo>
                    <a:pt x="25" y="170"/>
                    <a:pt x="24" y="173"/>
                    <a:pt x="23" y="176"/>
                  </a:cubicBezTo>
                  <a:cubicBezTo>
                    <a:pt x="22" y="180"/>
                    <a:pt x="21" y="183"/>
                    <a:pt x="20" y="186"/>
                  </a:cubicBezTo>
                  <a:cubicBezTo>
                    <a:pt x="21" y="185"/>
                    <a:pt x="21" y="185"/>
                    <a:pt x="21" y="184"/>
                  </a:cubicBezTo>
                  <a:cubicBezTo>
                    <a:pt x="22" y="181"/>
                    <a:pt x="24" y="178"/>
                    <a:pt x="26" y="176"/>
                  </a:cubicBezTo>
                  <a:cubicBezTo>
                    <a:pt x="27" y="175"/>
                    <a:pt x="27" y="174"/>
                    <a:pt x="28" y="174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29" y="173"/>
                    <a:pt x="30" y="173"/>
                    <a:pt x="30" y="173"/>
                  </a:cubicBezTo>
                  <a:cubicBezTo>
                    <a:pt x="31" y="174"/>
                    <a:pt x="31" y="174"/>
                    <a:pt x="31" y="175"/>
                  </a:cubicBezTo>
                  <a:cubicBezTo>
                    <a:pt x="30" y="176"/>
                    <a:pt x="30" y="176"/>
                    <a:pt x="29" y="176"/>
                  </a:cubicBezTo>
                  <a:cubicBezTo>
                    <a:pt x="29" y="176"/>
                    <a:pt x="28" y="176"/>
                    <a:pt x="27" y="177"/>
                  </a:cubicBezTo>
                  <a:cubicBezTo>
                    <a:pt x="26" y="178"/>
                    <a:pt x="25" y="179"/>
                    <a:pt x="25" y="180"/>
                  </a:cubicBezTo>
                  <a:cubicBezTo>
                    <a:pt x="22" y="185"/>
                    <a:pt x="21" y="190"/>
                    <a:pt x="20" y="195"/>
                  </a:cubicBezTo>
                  <a:cubicBezTo>
                    <a:pt x="20" y="197"/>
                    <a:pt x="20" y="198"/>
                    <a:pt x="20" y="200"/>
                  </a:cubicBezTo>
                  <a:cubicBezTo>
                    <a:pt x="20" y="201"/>
                    <a:pt x="20" y="201"/>
                    <a:pt x="19" y="202"/>
                  </a:cubicBezTo>
                  <a:cubicBezTo>
                    <a:pt x="19" y="202"/>
                    <a:pt x="18" y="202"/>
                    <a:pt x="18" y="202"/>
                  </a:cubicBezTo>
                  <a:cubicBezTo>
                    <a:pt x="18" y="208"/>
                    <a:pt x="20" y="214"/>
                    <a:pt x="22" y="220"/>
                  </a:cubicBezTo>
                  <a:cubicBezTo>
                    <a:pt x="22" y="220"/>
                    <a:pt x="23" y="220"/>
                    <a:pt x="23" y="220"/>
                  </a:cubicBezTo>
                  <a:cubicBezTo>
                    <a:pt x="23" y="219"/>
                    <a:pt x="24" y="219"/>
                    <a:pt x="25" y="220"/>
                  </a:cubicBezTo>
                  <a:cubicBezTo>
                    <a:pt x="27" y="222"/>
                    <a:pt x="30" y="222"/>
                    <a:pt x="34" y="222"/>
                  </a:cubicBezTo>
                  <a:cubicBezTo>
                    <a:pt x="34" y="222"/>
                    <a:pt x="35" y="221"/>
                    <a:pt x="36" y="221"/>
                  </a:cubicBezTo>
                  <a:cubicBezTo>
                    <a:pt x="38" y="220"/>
                    <a:pt x="39" y="218"/>
                    <a:pt x="40" y="217"/>
                  </a:cubicBezTo>
                  <a:cubicBezTo>
                    <a:pt x="41" y="214"/>
                    <a:pt x="42" y="212"/>
                    <a:pt x="42" y="209"/>
                  </a:cubicBezTo>
                  <a:cubicBezTo>
                    <a:pt x="42" y="208"/>
                    <a:pt x="42" y="207"/>
                    <a:pt x="43" y="206"/>
                  </a:cubicBezTo>
                  <a:cubicBezTo>
                    <a:pt x="43" y="204"/>
                    <a:pt x="44" y="204"/>
                    <a:pt x="46" y="204"/>
                  </a:cubicBezTo>
                  <a:cubicBezTo>
                    <a:pt x="46" y="204"/>
                    <a:pt x="46" y="204"/>
                    <a:pt x="47" y="205"/>
                  </a:cubicBezTo>
                  <a:cubicBezTo>
                    <a:pt x="47" y="204"/>
                    <a:pt x="47" y="204"/>
                    <a:pt x="47" y="204"/>
                  </a:cubicBezTo>
                  <a:cubicBezTo>
                    <a:pt x="47" y="200"/>
                    <a:pt x="47" y="196"/>
                    <a:pt x="46" y="192"/>
                  </a:cubicBezTo>
                  <a:cubicBezTo>
                    <a:pt x="46" y="191"/>
                    <a:pt x="46" y="190"/>
                    <a:pt x="46" y="188"/>
                  </a:cubicBezTo>
                  <a:cubicBezTo>
                    <a:pt x="46" y="186"/>
                    <a:pt x="45" y="183"/>
                    <a:pt x="45" y="180"/>
                  </a:cubicBezTo>
                  <a:cubicBezTo>
                    <a:pt x="45" y="179"/>
                    <a:pt x="44" y="177"/>
                    <a:pt x="44" y="176"/>
                  </a:cubicBezTo>
                  <a:cubicBezTo>
                    <a:pt x="42" y="171"/>
                    <a:pt x="41" y="165"/>
                    <a:pt x="41" y="159"/>
                  </a:cubicBezTo>
                  <a:cubicBezTo>
                    <a:pt x="41" y="158"/>
                    <a:pt x="41" y="157"/>
                    <a:pt x="41" y="156"/>
                  </a:cubicBezTo>
                  <a:cubicBezTo>
                    <a:pt x="40" y="151"/>
                    <a:pt x="41" y="146"/>
                    <a:pt x="41" y="141"/>
                  </a:cubicBezTo>
                  <a:cubicBezTo>
                    <a:pt x="42" y="139"/>
                    <a:pt x="42" y="136"/>
                    <a:pt x="43" y="134"/>
                  </a:cubicBezTo>
                  <a:cubicBezTo>
                    <a:pt x="44" y="130"/>
                    <a:pt x="44" y="126"/>
                    <a:pt x="47" y="122"/>
                  </a:cubicBezTo>
                  <a:cubicBezTo>
                    <a:pt x="47" y="122"/>
                    <a:pt x="47" y="121"/>
                    <a:pt x="47" y="121"/>
                  </a:cubicBezTo>
                  <a:cubicBezTo>
                    <a:pt x="42" y="121"/>
                    <a:pt x="38" y="120"/>
                    <a:pt x="34" y="120"/>
                  </a:cubicBezTo>
                  <a:cubicBezTo>
                    <a:pt x="35" y="122"/>
                    <a:pt x="34" y="123"/>
                    <a:pt x="34" y="124"/>
                  </a:cubicBezTo>
                  <a:cubicBezTo>
                    <a:pt x="33" y="124"/>
                    <a:pt x="33" y="124"/>
                    <a:pt x="33" y="125"/>
                  </a:cubicBezTo>
                  <a:cubicBezTo>
                    <a:pt x="33" y="125"/>
                    <a:pt x="33" y="125"/>
                    <a:pt x="32" y="126"/>
                  </a:cubicBezTo>
                  <a:cubicBezTo>
                    <a:pt x="34" y="125"/>
                    <a:pt x="35" y="124"/>
                    <a:pt x="36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38" y="123"/>
                    <a:pt x="39" y="124"/>
                    <a:pt x="39" y="125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6" y="128"/>
                    <a:pt x="35" y="129"/>
                    <a:pt x="34" y="130"/>
                  </a:cubicBezTo>
                  <a:cubicBezTo>
                    <a:pt x="34" y="130"/>
                    <a:pt x="34" y="130"/>
                    <a:pt x="34" y="131"/>
                  </a:cubicBezTo>
                  <a:cubicBezTo>
                    <a:pt x="35" y="130"/>
                    <a:pt x="36" y="130"/>
                    <a:pt x="36" y="129"/>
                  </a:cubicBezTo>
                  <a:cubicBezTo>
                    <a:pt x="37" y="129"/>
                    <a:pt x="38" y="129"/>
                    <a:pt x="38" y="129"/>
                  </a:cubicBezTo>
                  <a:cubicBezTo>
                    <a:pt x="39" y="130"/>
                    <a:pt x="38" y="130"/>
                    <a:pt x="38" y="131"/>
                  </a:cubicBezTo>
                  <a:cubicBezTo>
                    <a:pt x="37" y="132"/>
                    <a:pt x="37" y="133"/>
                    <a:pt x="36" y="134"/>
                  </a:cubicBezTo>
                  <a:cubicBezTo>
                    <a:pt x="35" y="135"/>
                    <a:pt x="34" y="136"/>
                    <a:pt x="33" y="137"/>
                  </a:cubicBezTo>
                  <a:close/>
                  <a:moveTo>
                    <a:pt x="153" y="94"/>
                  </a:moveTo>
                  <a:cubicBezTo>
                    <a:pt x="153" y="94"/>
                    <a:pt x="154" y="94"/>
                    <a:pt x="154" y="94"/>
                  </a:cubicBezTo>
                  <a:cubicBezTo>
                    <a:pt x="156" y="94"/>
                    <a:pt x="158" y="94"/>
                    <a:pt x="160" y="94"/>
                  </a:cubicBezTo>
                  <a:cubicBezTo>
                    <a:pt x="165" y="94"/>
                    <a:pt x="170" y="94"/>
                    <a:pt x="176" y="93"/>
                  </a:cubicBezTo>
                  <a:cubicBezTo>
                    <a:pt x="177" y="92"/>
                    <a:pt x="179" y="92"/>
                    <a:pt x="180" y="91"/>
                  </a:cubicBezTo>
                  <a:cubicBezTo>
                    <a:pt x="181" y="91"/>
                    <a:pt x="183" y="90"/>
                    <a:pt x="184" y="89"/>
                  </a:cubicBezTo>
                  <a:cubicBezTo>
                    <a:pt x="187" y="86"/>
                    <a:pt x="189" y="83"/>
                    <a:pt x="191" y="79"/>
                  </a:cubicBezTo>
                  <a:cubicBezTo>
                    <a:pt x="191" y="79"/>
                    <a:pt x="192" y="78"/>
                    <a:pt x="192" y="77"/>
                  </a:cubicBezTo>
                  <a:cubicBezTo>
                    <a:pt x="191" y="74"/>
                    <a:pt x="191" y="71"/>
                    <a:pt x="191" y="68"/>
                  </a:cubicBezTo>
                  <a:cubicBezTo>
                    <a:pt x="191" y="66"/>
                    <a:pt x="190" y="64"/>
                    <a:pt x="188" y="62"/>
                  </a:cubicBezTo>
                  <a:cubicBezTo>
                    <a:pt x="187" y="60"/>
                    <a:pt x="186" y="58"/>
                    <a:pt x="183" y="57"/>
                  </a:cubicBezTo>
                  <a:cubicBezTo>
                    <a:pt x="182" y="57"/>
                    <a:pt x="180" y="56"/>
                    <a:pt x="179" y="56"/>
                  </a:cubicBezTo>
                  <a:cubicBezTo>
                    <a:pt x="176" y="55"/>
                    <a:pt x="173" y="55"/>
                    <a:pt x="171" y="54"/>
                  </a:cubicBezTo>
                  <a:cubicBezTo>
                    <a:pt x="168" y="53"/>
                    <a:pt x="165" y="53"/>
                    <a:pt x="161" y="53"/>
                  </a:cubicBezTo>
                  <a:cubicBezTo>
                    <a:pt x="160" y="53"/>
                    <a:pt x="159" y="53"/>
                    <a:pt x="158" y="53"/>
                  </a:cubicBezTo>
                  <a:cubicBezTo>
                    <a:pt x="157" y="53"/>
                    <a:pt x="156" y="53"/>
                    <a:pt x="156" y="54"/>
                  </a:cubicBezTo>
                  <a:cubicBezTo>
                    <a:pt x="156" y="57"/>
                    <a:pt x="155" y="60"/>
                    <a:pt x="155" y="63"/>
                  </a:cubicBezTo>
                  <a:cubicBezTo>
                    <a:pt x="154" y="67"/>
                    <a:pt x="154" y="70"/>
                    <a:pt x="154" y="74"/>
                  </a:cubicBezTo>
                  <a:cubicBezTo>
                    <a:pt x="154" y="79"/>
                    <a:pt x="153" y="84"/>
                    <a:pt x="153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4" y="89"/>
                    <a:pt x="154" y="89"/>
                    <a:pt x="155" y="89"/>
                  </a:cubicBezTo>
                  <a:cubicBezTo>
                    <a:pt x="156" y="88"/>
                    <a:pt x="156" y="88"/>
                    <a:pt x="157" y="88"/>
                  </a:cubicBezTo>
                  <a:cubicBezTo>
                    <a:pt x="157" y="88"/>
                    <a:pt x="157" y="88"/>
                    <a:pt x="156" y="88"/>
                  </a:cubicBezTo>
                  <a:cubicBezTo>
                    <a:pt x="155" y="86"/>
                    <a:pt x="155" y="85"/>
                    <a:pt x="157" y="84"/>
                  </a:cubicBezTo>
                  <a:cubicBezTo>
                    <a:pt x="157" y="84"/>
                    <a:pt x="158" y="84"/>
                    <a:pt x="158" y="84"/>
                  </a:cubicBezTo>
                  <a:cubicBezTo>
                    <a:pt x="157" y="83"/>
                    <a:pt x="156" y="83"/>
                    <a:pt x="155" y="83"/>
                  </a:cubicBezTo>
                  <a:cubicBezTo>
                    <a:pt x="155" y="82"/>
                    <a:pt x="154" y="82"/>
                    <a:pt x="154" y="81"/>
                  </a:cubicBezTo>
                  <a:cubicBezTo>
                    <a:pt x="154" y="80"/>
                    <a:pt x="155" y="80"/>
                    <a:pt x="155" y="80"/>
                  </a:cubicBezTo>
                  <a:cubicBezTo>
                    <a:pt x="156" y="80"/>
                    <a:pt x="157" y="79"/>
                    <a:pt x="157" y="79"/>
                  </a:cubicBezTo>
                  <a:cubicBezTo>
                    <a:pt x="158" y="79"/>
                    <a:pt x="159" y="79"/>
                    <a:pt x="160" y="79"/>
                  </a:cubicBezTo>
                  <a:cubicBezTo>
                    <a:pt x="159" y="78"/>
                    <a:pt x="157" y="78"/>
                    <a:pt x="156" y="78"/>
                  </a:cubicBezTo>
                  <a:cubicBezTo>
                    <a:pt x="156" y="78"/>
                    <a:pt x="155" y="78"/>
                    <a:pt x="155" y="78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5" y="76"/>
                    <a:pt x="155" y="76"/>
                    <a:pt x="156" y="76"/>
                  </a:cubicBezTo>
                  <a:cubicBezTo>
                    <a:pt x="156" y="76"/>
                    <a:pt x="156" y="76"/>
                    <a:pt x="157" y="76"/>
                  </a:cubicBezTo>
                  <a:cubicBezTo>
                    <a:pt x="158" y="76"/>
                    <a:pt x="158" y="76"/>
                    <a:pt x="159" y="76"/>
                  </a:cubicBezTo>
                  <a:cubicBezTo>
                    <a:pt x="163" y="76"/>
                    <a:pt x="167" y="76"/>
                    <a:pt x="171" y="76"/>
                  </a:cubicBezTo>
                  <a:cubicBezTo>
                    <a:pt x="174" y="76"/>
                    <a:pt x="177" y="76"/>
                    <a:pt x="179" y="75"/>
                  </a:cubicBezTo>
                  <a:cubicBezTo>
                    <a:pt x="180" y="74"/>
                    <a:pt x="181" y="74"/>
                    <a:pt x="182" y="74"/>
                  </a:cubicBezTo>
                  <a:cubicBezTo>
                    <a:pt x="182" y="74"/>
                    <a:pt x="182" y="74"/>
                    <a:pt x="183" y="74"/>
                  </a:cubicBezTo>
                  <a:cubicBezTo>
                    <a:pt x="184" y="74"/>
                    <a:pt x="185" y="74"/>
                    <a:pt x="185" y="73"/>
                  </a:cubicBezTo>
                  <a:cubicBezTo>
                    <a:pt x="185" y="71"/>
                    <a:pt x="185" y="70"/>
                    <a:pt x="185" y="69"/>
                  </a:cubicBezTo>
                  <a:cubicBezTo>
                    <a:pt x="185" y="69"/>
                    <a:pt x="185" y="69"/>
                    <a:pt x="185" y="68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3" y="68"/>
                    <a:pt x="182" y="67"/>
                    <a:pt x="183" y="65"/>
                  </a:cubicBezTo>
                  <a:cubicBezTo>
                    <a:pt x="184" y="64"/>
                    <a:pt x="185" y="64"/>
                    <a:pt x="186" y="65"/>
                  </a:cubicBezTo>
                  <a:cubicBezTo>
                    <a:pt x="187" y="66"/>
                    <a:pt x="186" y="66"/>
                    <a:pt x="187" y="67"/>
                  </a:cubicBezTo>
                  <a:cubicBezTo>
                    <a:pt x="187" y="68"/>
                    <a:pt x="187" y="70"/>
                    <a:pt x="187" y="72"/>
                  </a:cubicBezTo>
                  <a:cubicBezTo>
                    <a:pt x="187" y="74"/>
                    <a:pt x="187" y="75"/>
                    <a:pt x="185" y="77"/>
                  </a:cubicBezTo>
                  <a:cubicBezTo>
                    <a:pt x="185" y="78"/>
                    <a:pt x="184" y="78"/>
                    <a:pt x="184" y="79"/>
                  </a:cubicBezTo>
                  <a:cubicBezTo>
                    <a:pt x="184" y="79"/>
                    <a:pt x="185" y="80"/>
                    <a:pt x="185" y="80"/>
                  </a:cubicBezTo>
                  <a:cubicBezTo>
                    <a:pt x="185" y="81"/>
                    <a:pt x="185" y="81"/>
                    <a:pt x="184" y="82"/>
                  </a:cubicBezTo>
                  <a:cubicBezTo>
                    <a:pt x="185" y="83"/>
                    <a:pt x="185" y="84"/>
                    <a:pt x="183" y="85"/>
                  </a:cubicBezTo>
                  <a:cubicBezTo>
                    <a:pt x="183" y="85"/>
                    <a:pt x="182" y="85"/>
                    <a:pt x="182" y="85"/>
                  </a:cubicBezTo>
                  <a:cubicBezTo>
                    <a:pt x="179" y="86"/>
                    <a:pt x="177" y="87"/>
                    <a:pt x="174" y="88"/>
                  </a:cubicBezTo>
                  <a:cubicBezTo>
                    <a:pt x="171" y="89"/>
                    <a:pt x="168" y="89"/>
                    <a:pt x="165" y="89"/>
                  </a:cubicBezTo>
                  <a:cubicBezTo>
                    <a:pt x="163" y="89"/>
                    <a:pt x="161" y="89"/>
                    <a:pt x="159" y="90"/>
                  </a:cubicBezTo>
                  <a:cubicBezTo>
                    <a:pt x="159" y="90"/>
                    <a:pt x="159" y="91"/>
                    <a:pt x="159" y="91"/>
                  </a:cubicBezTo>
                  <a:cubicBezTo>
                    <a:pt x="159" y="92"/>
                    <a:pt x="158" y="93"/>
                    <a:pt x="157" y="93"/>
                  </a:cubicBezTo>
                  <a:cubicBezTo>
                    <a:pt x="156" y="93"/>
                    <a:pt x="155" y="93"/>
                    <a:pt x="154" y="92"/>
                  </a:cubicBezTo>
                  <a:cubicBezTo>
                    <a:pt x="154" y="92"/>
                    <a:pt x="153" y="92"/>
                    <a:pt x="153" y="92"/>
                  </a:cubicBezTo>
                  <a:cubicBezTo>
                    <a:pt x="153" y="93"/>
                    <a:pt x="153" y="93"/>
                    <a:pt x="153" y="94"/>
                  </a:cubicBezTo>
                  <a:close/>
                  <a:moveTo>
                    <a:pt x="128" y="95"/>
                  </a:moveTo>
                  <a:cubicBezTo>
                    <a:pt x="126" y="95"/>
                    <a:pt x="126" y="95"/>
                    <a:pt x="126" y="97"/>
                  </a:cubicBezTo>
                  <a:cubicBezTo>
                    <a:pt x="126" y="98"/>
                    <a:pt x="126" y="99"/>
                    <a:pt x="126" y="99"/>
                  </a:cubicBezTo>
                  <a:cubicBezTo>
                    <a:pt x="125" y="100"/>
                    <a:pt x="125" y="102"/>
                    <a:pt x="125" y="103"/>
                  </a:cubicBezTo>
                  <a:cubicBezTo>
                    <a:pt x="125" y="103"/>
                    <a:pt x="124" y="104"/>
                    <a:pt x="124" y="104"/>
                  </a:cubicBezTo>
                  <a:cubicBezTo>
                    <a:pt x="123" y="104"/>
                    <a:pt x="123" y="103"/>
                    <a:pt x="122" y="103"/>
                  </a:cubicBezTo>
                  <a:cubicBezTo>
                    <a:pt x="122" y="102"/>
                    <a:pt x="122" y="102"/>
                    <a:pt x="122" y="101"/>
                  </a:cubicBezTo>
                  <a:cubicBezTo>
                    <a:pt x="122" y="100"/>
                    <a:pt x="122" y="99"/>
                    <a:pt x="121" y="98"/>
                  </a:cubicBezTo>
                  <a:cubicBezTo>
                    <a:pt x="121" y="98"/>
                    <a:pt x="120" y="98"/>
                    <a:pt x="120" y="98"/>
                  </a:cubicBezTo>
                  <a:cubicBezTo>
                    <a:pt x="119" y="99"/>
                    <a:pt x="119" y="99"/>
                    <a:pt x="119" y="100"/>
                  </a:cubicBezTo>
                  <a:cubicBezTo>
                    <a:pt x="119" y="100"/>
                    <a:pt x="119" y="101"/>
                    <a:pt x="119" y="102"/>
                  </a:cubicBezTo>
                  <a:cubicBezTo>
                    <a:pt x="118" y="102"/>
                    <a:pt x="118" y="102"/>
                    <a:pt x="117" y="102"/>
                  </a:cubicBezTo>
                  <a:cubicBezTo>
                    <a:pt x="117" y="102"/>
                    <a:pt x="116" y="102"/>
                    <a:pt x="116" y="102"/>
                  </a:cubicBezTo>
                  <a:cubicBezTo>
                    <a:pt x="116" y="101"/>
                    <a:pt x="116" y="101"/>
                    <a:pt x="116" y="100"/>
                  </a:cubicBezTo>
                  <a:cubicBezTo>
                    <a:pt x="116" y="100"/>
                    <a:pt x="115" y="99"/>
                    <a:pt x="115" y="98"/>
                  </a:cubicBezTo>
                  <a:cubicBezTo>
                    <a:pt x="115" y="97"/>
                    <a:pt x="115" y="95"/>
                    <a:pt x="114" y="94"/>
                  </a:cubicBezTo>
                  <a:cubicBezTo>
                    <a:pt x="114" y="94"/>
                    <a:pt x="114" y="94"/>
                    <a:pt x="114" y="95"/>
                  </a:cubicBezTo>
                  <a:cubicBezTo>
                    <a:pt x="113" y="95"/>
                    <a:pt x="112" y="95"/>
                    <a:pt x="112" y="95"/>
                  </a:cubicBezTo>
                  <a:cubicBezTo>
                    <a:pt x="112" y="96"/>
                    <a:pt x="112" y="96"/>
                    <a:pt x="111" y="96"/>
                  </a:cubicBezTo>
                  <a:cubicBezTo>
                    <a:pt x="111" y="97"/>
                    <a:pt x="111" y="98"/>
                    <a:pt x="111" y="99"/>
                  </a:cubicBezTo>
                  <a:cubicBezTo>
                    <a:pt x="111" y="99"/>
                    <a:pt x="111" y="100"/>
                    <a:pt x="110" y="101"/>
                  </a:cubicBezTo>
                  <a:cubicBezTo>
                    <a:pt x="110" y="102"/>
                    <a:pt x="109" y="102"/>
                    <a:pt x="108" y="101"/>
                  </a:cubicBezTo>
                  <a:cubicBezTo>
                    <a:pt x="108" y="101"/>
                    <a:pt x="108" y="101"/>
                    <a:pt x="108" y="100"/>
                  </a:cubicBezTo>
                  <a:cubicBezTo>
                    <a:pt x="107" y="99"/>
                    <a:pt x="107" y="98"/>
                    <a:pt x="107" y="98"/>
                  </a:cubicBezTo>
                  <a:cubicBezTo>
                    <a:pt x="107" y="97"/>
                    <a:pt x="107" y="97"/>
                    <a:pt x="106" y="97"/>
                  </a:cubicBezTo>
                  <a:cubicBezTo>
                    <a:pt x="105" y="96"/>
                    <a:pt x="105" y="95"/>
                    <a:pt x="105" y="94"/>
                  </a:cubicBezTo>
                  <a:cubicBezTo>
                    <a:pt x="106" y="94"/>
                    <a:pt x="106" y="93"/>
                    <a:pt x="106" y="93"/>
                  </a:cubicBezTo>
                  <a:cubicBezTo>
                    <a:pt x="106" y="92"/>
                    <a:pt x="106" y="92"/>
                    <a:pt x="106" y="91"/>
                  </a:cubicBezTo>
                  <a:cubicBezTo>
                    <a:pt x="105" y="92"/>
                    <a:pt x="105" y="92"/>
                    <a:pt x="104" y="93"/>
                  </a:cubicBezTo>
                  <a:cubicBezTo>
                    <a:pt x="104" y="95"/>
                    <a:pt x="104" y="97"/>
                    <a:pt x="104" y="98"/>
                  </a:cubicBezTo>
                  <a:cubicBezTo>
                    <a:pt x="103" y="99"/>
                    <a:pt x="103" y="100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3"/>
                    <a:pt x="103" y="104"/>
                    <a:pt x="105" y="104"/>
                  </a:cubicBezTo>
                  <a:cubicBezTo>
                    <a:pt x="108" y="104"/>
                    <a:pt x="112" y="104"/>
                    <a:pt x="116" y="104"/>
                  </a:cubicBezTo>
                  <a:cubicBezTo>
                    <a:pt x="122" y="105"/>
                    <a:pt x="127" y="106"/>
                    <a:pt x="133" y="107"/>
                  </a:cubicBezTo>
                  <a:cubicBezTo>
                    <a:pt x="137" y="107"/>
                    <a:pt x="142" y="109"/>
                    <a:pt x="145" y="112"/>
                  </a:cubicBezTo>
                  <a:cubicBezTo>
                    <a:pt x="145" y="112"/>
                    <a:pt x="146" y="112"/>
                    <a:pt x="146" y="113"/>
                  </a:cubicBezTo>
                  <a:cubicBezTo>
                    <a:pt x="146" y="111"/>
                    <a:pt x="146" y="110"/>
                    <a:pt x="146" y="109"/>
                  </a:cubicBezTo>
                  <a:cubicBezTo>
                    <a:pt x="146" y="108"/>
                    <a:pt x="146" y="107"/>
                    <a:pt x="146" y="106"/>
                  </a:cubicBezTo>
                  <a:cubicBezTo>
                    <a:pt x="146" y="106"/>
                    <a:pt x="145" y="106"/>
                    <a:pt x="145" y="107"/>
                  </a:cubicBezTo>
                  <a:cubicBezTo>
                    <a:pt x="143" y="108"/>
                    <a:pt x="142" y="107"/>
                    <a:pt x="142" y="105"/>
                  </a:cubicBezTo>
                  <a:cubicBezTo>
                    <a:pt x="141" y="104"/>
                    <a:pt x="141" y="103"/>
                    <a:pt x="141" y="102"/>
                  </a:cubicBezTo>
                  <a:cubicBezTo>
                    <a:pt x="141" y="102"/>
                    <a:pt x="141" y="101"/>
                    <a:pt x="141" y="101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1" y="104"/>
                    <a:pt x="141" y="105"/>
                    <a:pt x="141" y="106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39" y="107"/>
                    <a:pt x="138" y="107"/>
                    <a:pt x="138" y="106"/>
                  </a:cubicBezTo>
                  <a:cubicBezTo>
                    <a:pt x="138" y="106"/>
                    <a:pt x="138" y="105"/>
                    <a:pt x="137" y="105"/>
                  </a:cubicBezTo>
                  <a:cubicBezTo>
                    <a:pt x="137" y="103"/>
                    <a:pt x="137" y="102"/>
                    <a:pt x="136" y="100"/>
                  </a:cubicBezTo>
                  <a:cubicBezTo>
                    <a:pt x="135" y="100"/>
                    <a:pt x="134" y="100"/>
                    <a:pt x="133" y="100"/>
                  </a:cubicBezTo>
                  <a:cubicBezTo>
                    <a:pt x="133" y="100"/>
                    <a:pt x="133" y="100"/>
                    <a:pt x="133" y="101"/>
                  </a:cubicBezTo>
                  <a:cubicBezTo>
                    <a:pt x="133" y="102"/>
                    <a:pt x="132" y="103"/>
                    <a:pt x="132" y="104"/>
                  </a:cubicBezTo>
                  <a:cubicBezTo>
                    <a:pt x="132" y="105"/>
                    <a:pt x="131" y="105"/>
                    <a:pt x="131" y="105"/>
                  </a:cubicBezTo>
                  <a:cubicBezTo>
                    <a:pt x="130" y="105"/>
                    <a:pt x="130" y="105"/>
                    <a:pt x="129" y="104"/>
                  </a:cubicBezTo>
                  <a:cubicBezTo>
                    <a:pt x="129" y="103"/>
                    <a:pt x="129" y="103"/>
                    <a:pt x="129" y="102"/>
                  </a:cubicBezTo>
                  <a:cubicBezTo>
                    <a:pt x="129" y="100"/>
                    <a:pt x="129" y="97"/>
                    <a:pt x="128" y="95"/>
                  </a:cubicBezTo>
                  <a:close/>
                  <a:moveTo>
                    <a:pt x="37" y="233"/>
                  </a:moveTo>
                  <a:cubicBezTo>
                    <a:pt x="37" y="233"/>
                    <a:pt x="37" y="233"/>
                    <a:pt x="37" y="23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0" y="233"/>
                    <a:pt x="43" y="231"/>
                    <a:pt x="44" y="229"/>
                  </a:cubicBezTo>
                  <a:cubicBezTo>
                    <a:pt x="47" y="225"/>
                    <a:pt x="49" y="222"/>
                    <a:pt x="50" y="217"/>
                  </a:cubicBezTo>
                  <a:cubicBezTo>
                    <a:pt x="51" y="215"/>
                    <a:pt x="52" y="213"/>
                    <a:pt x="52" y="211"/>
                  </a:cubicBezTo>
                  <a:cubicBezTo>
                    <a:pt x="52" y="206"/>
                    <a:pt x="52" y="201"/>
                    <a:pt x="50" y="195"/>
                  </a:cubicBezTo>
                  <a:cubicBezTo>
                    <a:pt x="50" y="195"/>
                    <a:pt x="50" y="194"/>
                    <a:pt x="50" y="194"/>
                  </a:cubicBezTo>
                  <a:cubicBezTo>
                    <a:pt x="50" y="194"/>
                    <a:pt x="50" y="195"/>
                    <a:pt x="50" y="195"/>
                  </a:cubicBezTo>
                  <a:cubicBezTo>
                    <a:pt x="50" y="199"/>
                    <a:pt x="50" y="203"/>
                    <a:pt x="50" y="206"/>
                  </a:cubicBezTo>
                  <a:cubicBezTo>
                    <a:pt x="50" y="209"/>
                    <a:pt x="49" y="212"/>
                    <a:pt x="48" y="215"/>
                  </a:cubicBezTo>
                  <a:cubicBezTo>
                    <a:pt x="46" y="219"/>
                    <a:pt x="44" y="223"/>
                    <a:pt x="43" y="226"/>
                  </a:cubicBezTo>
                  <a:cubicBezTo>
                    <a:pt x="41" y="229"/>
                    <a:pt x="39" y="231"/>
                    <a:pt x="37" y="233"/>
                  </a:cubicBezTo>
                  <a:cubicBezTo>
                    <a:pt x="37" y="233"/>
                    <a:pt x="37" y="233"/>
                    <a:pt x="37" y="233"/>
                  </a:cubicBezTo>
                  <a:close/>
                  <a:moveTo>
                    <a:pt x="46" y="209"/>
                  </a:move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5" y="209"/>
                  </a:cubicBezTo>
                  <a:cubicBezTo>
                    <a:pt x="44" y="212"/>
                    <a:pt x="43" y="215"/>
                    <a:pt x="41" y="218"/>
                  </a:cubicBezTo>
                  <a:cubicBezTo>
                    <a:pt x="41" y="219"/>
                    <a:pt x="40" y="219"/>
                    <a:pt x="40" y="220"/>
                  </a:cubicBezTo>
                  <a:cubicBezTo>
                    <a:pt x="37" y="223"/>
                    <a:pt x="34" y="224"/>
                    <a:pt x="30" y="224"/>
                  </a:cubicBezTo>
                  <a:cubicBezTo>
                    <a:pt x="28" y="224"/>
                    <a:pt x="26" y="224"/>
                    <a:pt x="24" y="224"/>
                  </a:cubicBezTo>
                  <a:cubicBezTo>
                    <a:pt x="24" y="225"/>
                    <a:pt x="25" y="227"/>
                    <a:pt x="26" y="228"/>
                  </a:cubicBezTo>
                  <a:cubicBezTo>
                    <a:pt x="27" y="228"/>
                    <a:pt x="27" y="228"/>
                    <a:pt x="27" y="229"/>
                  </a:cubicBezTo>
                  <a:cubicBezTo>
                    <a:pt x="28" y="229"/>
                    <a:pt x="28" y="229"/>
                    <a:pt x="28" y="229"/>
                  </a:cubicBezTo>
                  <a:cubicBezTo>
                    <a:pt x="30" y="229"/>
                    <a:pt x="31" y="229"/>
                    <a:pt x="32" y="228"/>
                  </a:cubicBezTo>
                  <a:cubicBezTo>
                    <a:pt x="35" y="228"/>
                    <a:pt x="37" y="227"/>
                    <a:pt x="39" y="225"/>
                  </a:cubicBezTo>
                  <a:cubicBezTo>
                    <a:pt x="40" y="224"/>
                    <a:pt x="41" y="222"/>
                    <a:pt x="42" y="221"/>
                  </a:cubicBezTo>
                  <a:cubicBezTo>
                    <a:pt x="43" y="218"/>
                    <a:pt x="44" y="216"/>
                    <a:pt x="45" y="213"/>
                  </a:cubicBezTo>
                  <a:cubicBezTo>
                    <a:pt x="45" y="212"/>
                    <a:pt x="46" y="210"/>
                    <a:pt x="46" y="209"/>
                  </a:cubicBezTo>
                  <a:close/>
                  <a:moveTo>
                    <a:pt x="182" y="152"/>
                  </a:moveTo>
                  <a:cubicBezTo>
                    <a:pt x="182" y="152"/>
                    <a:pt x="182" y="152"/>
                    <a:pt x="182" y="152"/>
                  </a:cubicBezTo>
                  <a:cubicBezTo>
                    <a:pt x="180" y="152"/>
                    <a:pt x="179" y="153"/>
                    <a:pt x="177" y="153"/>
                  </a:cubicBezTo>
                  <a:cubicBezTo>
                    <a:pt x="174" y="152"/>
                    <a:pt x="171" y="152"/>
                    <a:pt x="169" y="151"/>
                  </a:cubicBezTo>
                  <a:cubicBezTo>
                    <a:pt x="168" y="150"/>
                    <a:pt x="168" y="150"/>
                    <a:pt x="167" y="150"/>
                  </a:cubicBezTo>
                  <a:cubicBezTo>
                    <a:pt x="166" y="151"/>
                    <a:pt x="165" y="150"/>
                    <a:pt x="164" y="149"/>
                  </a:cubicBezTo>
                  <a:cubicBezTo>
                    <a:pt x="164" y="148"/>
                    <a:pt x="163" y="148"/>
                    <a:pt x="162" y="147"/>
                  </a:cubicBezTo>
                  <a:cubicBezTo>
                    <a:pt x="162" y="146"/>
                    <a:pt x="162" y="146"/>
                    <a:pt x="161" y="146"/>
                  </a:cubicBezTo>
                  <a:cubicBezTo>
                    <a:pt x="160" y="145"/>
                    <a:pt x="160" y="145"/>
                    <a:pt x="160" y="144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59" y="141"/>
                    <a:pt x="158" y="140"/>
                    <a:pt x="157" y="139"/>
                  </a:cubicBezTo>
                  <a:cubicBezTo>
                    <a:pt x="157" y="138"/>
                    <a:pt x="156" y="137"/>
                    <a:pt x="155" y="136"/>
                  </a:cubicBezTo>
                  <a:cubicBezTo>
                    <a:pt x="154" y="134"/>
                    <a:pt x="153" y="133"/>
                    <a:pt x="151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1" y="132"/>
                    <a:pt x="151" y="133"/>
                    <a:pt x="152" y="134"/>
                  </a:cubicBezTo>
                  <a:cubicBezTo>
                    <a:pt x="153" y="139"/>
                    <a:pt x="157" y="144"/>
                    <a:pt x="161" y="148"/>
                  </a:cubicBezTo>
                  <a:cubicBezTo>
                    <a:pt x="162" y="150"/>
                    <a:pt x="164" y="152"/>
                    <a:pt x="167" y="152"/>
                  </a:cubicBezTo>
                  <a:cubicBezTo>
                    <a:pt x="170" y="153"/>
                    <a:pt x="174" y="154"/>
                    <a:pt x="177" y="154"/>
                  </a:cubicBezTo>
                  <a:cubicBezTo>
                    <a:pt x="179" y="154"/>
                    <a:pt x="181" y="153"/>
                    <a:pt x="182" y="152"/>
                  </a:cubicBezTo>
                  <a:close/>
                  <a:moveTo>
                    <a:pt x="202" y="23"/>
                  </a:moveTo>
                  <a:cubicBezTo>
                    <a:pt x="202" y="23"/>
                    <a:pt x="202" y="22"/>
                    <a:pt x="202" y="22"/>
                  </a:cubicBezTo>
                  <a:cubicBezTo>
                    <a:pt x="200" y="19"/>
                    <a:pt x="198" y="15"/>
                    <a:pt x="196" y="12"/>
                  </a:cubicBezTo>
                  <a:cubicBezTo>
                    <a:pt x="194" y="10"/>
                    <a:pt x="192" y="8"/>
                    <a:pt x="190" y="7"/>
                  </a:cubicBezTo>
                  <a:cubicBezTo>
                    <a:pt x="188" y="6"/>
                    <a:pt x="187" y="6"/>
                    <a:pt x="185" y="5"/>
                  </a:cubicBezTo>
                  <a:cubicBezTo>
                    <a:pt x="183" y="5"/>
                    <a:pt x="181" y="5"/>
                    <a:pt x="178" y="4"/>
                  </a:cubicBezTo>
                  <a:cubicBezTo>
                    <a:pt x="178" y="4"/>
                    <a:pt x="178" y="5"/>
                    <a:pt x="177" y="5"/>
                  </a:cubicBezTo>
                  <a:cubicBezTo>
                    <a:pt x="177" y="5"/>
                    <a:pt x="177" y="6"/>
                    <a:pt x="178" y="7"/>
                  </a:cubicBezTo>
                  <a:cubicBezTo>
                    <a:pt x="179" y="7"/>
                    <a:pt x="181" y="7"/>
                    <a:pt x="183" y="7"/>
                  </a:cubicBezTo>
                  <a:cubicBezTo>
                    <a:pt x="186" y="8"/>
                    <a:pt x="188" y="9"/>
                    <a:pt x="191" y="11"/>
                  </a:cubicBezTo>
                  <a:cubicBezTo>
                    <a:pt x="193" y="12"/>
                    <a:pt x="195" y="14"/>
                    <a:pt x="197" y="17"/>
                  </a:cubicBezTo>
                  <a:cubicBezTo>
                    <a:pt x="199" y="19"/>
                    <a:pt x="200" y="21"/>
                    <a:pt x="202" y="23"/>
                  </a:cubicBezTo>
                  <a:close/>
                  <a:moveTo>
                    <a:pt x="21" y="52"/>
                  </a:moveTo>
                  <a:cubicBezTo>
                    <a:pt x="21" y="52"/>
                    <a:pt x="21" y="52"/>
                    <a:pt x="21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8" y="52"/>
                    <a:pt x="18" y="53"/>
                    <a:pt x="17" y="52"/>
                  </a:cubicBezTo>
                  <a:cubicBezTo>
                    <a:pt x="17" y="52"/>
                    <a:pt x="16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3" y="56"/>
                    <a:pt x="10" y="67"/>
                    <a:pt x="9" y="72"/>
                  </a:cubicBezTo>
                  <a:cubicBezTo>
                    <a:pt x="11" y="70"/>
                    <a:pt x="12" y="67"/>
                    <a:pt x="13" y="65"/>
                  </a:cubicBezTo>
                  <a:cubicBezTo>
                    <a:pt x="14" y="63"/>
                    <a:pt x="15" y="60"/>
                    <a:pt x="16" y="58"/>
                  </a:cubicBezTo>
                  <a:cubicBezTo>
                    <a:pt x="18" y="56"/>
                    <a:pt x="19" y="54"/>
                    <a:pt x="21" y="52"/>
                  </a:cubicBezTo>
                  <a:close/>
                  <a:moveTo>
                    <a:pt x="169" y="100"/>
                  </a:moveTo>
                  <a:cubicBezTo>
                    <a:pt x="169" y="100"/>
                    <a:pt x="169" y="100"/>
                    <a:pt x="169" y="100"/>
                  </a:cubicBezTo>
                  <a:cubicBezTo>
                    <a:pt x="171" y="100"/>
                    <a:pt x="173" y="100"/>
                    <a:pt x="175" y="100"/>
                  </a:cubicBezTo>
                  <a:cubicBezTo>
                    <a:pt x="177" y="100"/>
                    <a:pt x="179" y="99"/>
                    <a:pt x="181" y="98"/>
                  </a:cubicBezTo>
                  <a:cubicBezTo>
                    <a:pt x="183" y="98"/>
                    <a:pt x="184" y="96"/>
                    <a:pt x="186" y="96"/>
                  </a:cubicBezTo>
                  <a:cubicBezTo>
                    <a:pt x="189" y="93"/>
                    <a:pt x="192" y="90"/>
                    <a:pt x="194" y="87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4" y="86"/>
                    <a:pt x="193" y="86"/>
                    <a:pt x="193" y="86"/>
                  </a:cubicBezTo>
                  <a:cubicBezTo>
                    <a:pt x="192" y="88"/>
                    <a:pt x="190" y="90"/>
                    <a:pt x="188" y="92"/>
                  </a:cubicBezTo>
                  <a:cubicBezTo>
                    <a:pt x="187" y="92"/>
                    <a:pt x="187" y="92"/>
                    <a:pt x="186" y="93"/>
                  </a:cubicBezTo>
                  <a:cubicBezTo>
                    <a:pt x="182" y="96"/>
                    <a:pt x="177" y="98"/>
                    <a:pt x="172" y="99"/>
                  </a:cubicBezTo>
                  <a:cubicBezTo>
                    <a:pt x="171" y="100"/>
                    <a:pt x="170" y="100"/>
                    <a:pt x="169" y="100"/>
                  </a:cubicBezTo>
                  <a:close/>
                  <a:moveTo>
                    <a:pt x="17" y="48"/>
                  </a:moveTo>
                  <a:cubicBezTo>
                    <a:pt x="17" y="48"/>
                    <a:pt x="18" y="48"/>
                    <a:pt x="18" y="48"/>
                  </a:cubicBezTo>
                  <a:cubicBezTo>
                    <a:pt x="19" y="49"/>
                    <a:pt x="20" y="49"/>
                    <a:pt x="22" y="49"/>
                  </a:cubicBezTo>
                  <a:cubicBezTo>
                    <a:pt x="22" y="49"/>
                    <a:pt x="23" y="49"/>
                    <a:pt x="23" y="48"/>
                  </a:cubicBezTo>
                  <a:cubicBezTo>
                    <a:pt x="24" y="46"/>
                    <a:pt x="26" y="45"/>
                    <a:pt x="28" y="44"/>
                  </a:cubicBezTo>
                  <a:cubicBezTo>
                    <a:pt x="28" y="44"/>
                    <a:pt x="28" y="44"/>
                    <a:pt x="28" y="43"/>
                  </a:cubicBezTo>
                  <a:cubicBezTo>
                    <a:pt x="26" y="43"/>
                    <a:pt x="24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4"/>
                    <a:pt x="20" y="44"/>
                    <a:pt x="19" y="45"/>
                  </a:cubicBezTo>
                  <a:cubicBezTo>
                    <a:pt x="19" y="45"/>
                    <a:pt x="18" y="45"/>
                    <a:pt x="18" y="45"/>
                  </a:cubicBezTo>
                  <a:cubicBezTo>
                    <a:pt x="18" y="46"/>
                    <a:pt x="17" y="47"/>
                    <a:pt x="17" y="48"/>
                  </a:cubicBezTo>
                  <a:close/>
                  <a:moveTo>
                    <a:pt x="73" y="108"/>
                  </a:moveTo>
                  <a:cubicBezTo>
                    <a:pt x="73" y="108"/>
                    <a:pt x="73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6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7" y="106"/>
                    <a:pt x="78" y="106"/>
                    <a:pt x="80" y="106"/>
                  </a:cubicBezTo>
                  <a:cubicBezTo>
                    <a:pt x="80" y="106"/>
                    <a:pt x="80" y="106"/>
                    <a:pt x="81" y="106"/>
                  </a:cubicBezTo>
                  <a:cubicBezTo>
                    <a:pt x="82" y="104"/>
                    <a:pt x="83" y="103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5" y="101"/>
                    <a:pt x="86" y="101"/>
                    <a:pt x="86" y="100"/>
                  </a:cubicBezTo>
                  <a:cubicBezTo>
                    <a:pt x="84" y="101"/>
                    <a:pt x="83" y="101"/>
                    <a:pt x="82" y="102"/>
                  </a:cubicBezTo>
                  <a:cubicBezTo>
                    <a:pt x="82" y="103"/>
                    <a:pt x="81" y="103"/>
                    <a:pt x="81" y="103"/>
                  </a:cubicBezTo>
                  <a:cubicBezTo>
                    <a:pt x="80" y="103"/>
                    <a:pt x="79" y="103"/>
                    <a:pt x="79" y="103"/>
                  </a:cubicBezTo>
                  <a:cubicBezTo>
                    <a:pt x="78" y="103"/>
                    <a:pt x="77" y="104"/>
                    <a:pt x="77" y="104"/>
                  </a:cubicBezTo>
                  <a:cubicBezTo>
                    <a:pt x="75" y="105"/>
                    <a:pt x="74" y="104"/>
                    <a:pt x="73" y="103"/>
                  </a:cubicBezTo>
                  <a:cubicBezTo>
                    <a:pt x="73" y="102"/>
                    <a:pt x="72" y="101"/>
                    <a:pt x="72" y="101"/>
                  </a:cubicBezTo>
                  <a:cubicBezTo>
                    <a:pt x="72" y="100"/>
                    <a:pt x="72" y="100"/>
                    <a:pt x="72" y="99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103"/>
                    <a:pt x="72" y="106"/>
                    <a:pt x="73" y="108"/>
                  </a:cubicBezTo>
                  <a:close/>
                  <a:moveTo>
                    <a:pt x="119" y="43"/>
                  </a:moveTo>
                  <a:cubicBezTo>
                    <a:pt x="127" y="42"/>
                    <a:pt x="135" y="38"/>
                    <a:pt x="142" y="34"/>
                  </a:cubicBezTo>
                  <a:cubicBezTo>
                    <a:pt x="135" y="37"/>
                    <a:pt x="127" y="39"/>
                    <a:pt x="119" y="43"/>
                  </a:cubicBezTo>
                  <a:close/>
                  <a:moveTo>
                    <a:pt x="78" y="63"/>
                  </a:moveTo>
                  <a:cubicBezTo>
                    <a:pt x="78" y="63"/>
                    <a:pt x="78" y="63"/>
                    <a:pt x="78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6" y="65"/>
                    <a:pt x="75" y="65"/>
                    <a:pt x="74" y="65"/>
                  </a:cubicBezTo>
                  <a:cubicBezTo>
                    <a:pt x="74" y="65"/>
                    <a:pt x="73" y="65"/>
                    <a:pt x="73" y="65"/>
                  </a:cubicBezTo>
                  <a:cubicBezTo>
                    <a:pt x="72" y="65"/>
                    <a:pt x="71" y="65"/>
                    <a:pt x="70" y="66"/>
                  </a:cubicBezTo>
                  <a:cubicBezTo>
                    <a:pt x="69" y="67"/>
                    <a:pt x="69" y="69"/>
                    <a:pt x="69" y="71"/>
                  </a:cubicBezTo>
                  <a:cubicBezTo>
                    <a:pt x="72" y="68"/>
                    <a:pt x="75" y="66"/>
                    <a:pt x="78" y="63"/>
                  </a:cubicBezTo>
                  <a:close/>
                  <a:moveTo>
                    <a:pt x="78" y="71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5" y="72"/>
                    <a:pt x="72" y="74"/>
                    <a:pt x="69" y="75"/>
                  </a:cubicBezTo>
                  <a:cubicBezTo>
                    <a:pt x="69" y="76"/>
                    <a:pt x="69" y="77"/>
                    <a:pt x="69" y="77"/>
                  </a:cubicBezTo>
                  <a:cubicBezTo>
                    <a:pt x="71" y="78"/>
                    <a:pt x="73" y="76"/>
                    <a:pt x="74" y="75"/>
                  </a:cubicBezTo>
                  <a:cubicBezTo>
                    <a:pt x="75" y="75"/>
                    <a:pt x="75" y="74"/>
                    <a:pt x="76" y="73"/>
                  </a:cubicBezTo>
                  <a:cubicBezTo>
                    <a:pt x="77" y="73"/>
                    <a:pt x="78" y="72"/>
                    <a:pt x="78" y="71"/>
                  </a:cubicBezTo>
                  <a:close/>
                  <a:moveTo>
                    <a:pt x="136" y="96"/>
                  </a:moveTo>
                  <a:cubicBezTo>
                    <a:pt x="136" y="94"/>
                    <a:pt x="136" y="91"/>
                    <a:pt x="136" y="89"/>
                  </a:cubicBezTo>
                  <a:cubicBezTo>
                    <a:pt x="135" y="86"/>
                    <a:pt x="136" y="84"/>
                    <a:pt x="136" y="8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5" y="86"/>
                    <a:pt x="134" y="91"/>
                    <a:pt x="134" y="96"/>
                  </a:cubicBezTo>
                  <a:cubicBezTo>
                    <a:pt x="134" y="96"/>
                    <a:pt x="135" y="96"/>
                    <a:pt x="136" y="96"/>
                  </a:cubicBezTo>
                  <a:close/>
                  <a:moveTo>
                    <a:pt x="8" y="68"/>
                  </a:moveTo>
                  <a:cubicBezTo>
                    <a:pt x="8" y="65"/>
                    <a:pt x="9" y="61"/>
                    <a:pt x="10" y="58"/>
                  </a:cubicBezTo>
                  <a:cubicBezTo>
                    <a:pt x="11" y="54"/>
                    <a:pt x="13" y="51"/>
                    <a:pt x="14" y="48"/>
                  </a:cubicBezTo>
                  <a:cubicBezTo>
                    <a:pt x="13" y="49"/>
                    <a:pt x="12" y="50"/>
                    <a:pt x="12" y="51"/>
                  </a:cubicBezTo>
                  <a:cubicBezTo>
                    <a:pt x="9" y="57"/>
                    <a:pt x="7" y="62"/>
                    <a:pt x="8" y="68"/>
                  </a:cubicBezTo>
                  <a:close/>
                  <a:moveTo>
                    <a:pt x="32" y="38"/>
                  </a:moveTo>
                  <a:cubicBezTo>
                    <a:pt x="28" y="35"/>
                    <a:pt x="23" y="34"/>
                    <a:pt x="19" y="37"/>
                  </a:cubicBezTo>
                  <a:cubicBezTo>
                    <a:pt x="24" y="36"/>
                    <a:pt x="28" y="37"/>
                    <a:pt x="32" y="38"/>
                  </a:cubicBezTo>
                  <a:close/>
                  <a:moveTo>
                    <a:pt x="79" y="85"/>
                  </a:moveTo>
                  <a:cubicBezTo>
                    <a:pt x="80" y="85"/>
                    <a:pt x="81" y="84"/>
                    <a:pt x="82" y="84"/>
                  </a:cubicBezTo>
                  <a:cubicBezTo>
                    <a:pt x="82" y="84"/>
                    <a:pt x="83" y="83"/>
                    <a:pt x="83" y="83"/>
                  </a:cubicBezTo>
                  <a:cubicBezTo>
                    <a:pt x="83" y="82"/>
                    <a:pt x="83" y="81"/>
                    <a:pt x="83" y="80"/>
                  </a:cubicBezTo>
                  <a:cubicBezTo>
                    <a:pt x="81" y="81"/>
                    <a:pt x="79" y="82"/>
                    <a:pt x="78" y="83"/>
                  </a:cubicBezTo>
                  <a:cubicBezTo>
                    <a:pt x="78" y="84"/>
                    <a:pt x="78" y="85"/>
                    <a:pt x="79" y="85"/>
                  </a:cubicBezTo>
                  <a:close/>
                  <a:moveTo>
                    <a:pt x="8" y="112"/>
                  </a:moveTo>
                  <a:cubicBezTo>
                    <a:pt x="9" y="114"/>
                    <a:pt x="9" y="115"/>
                    <a:pt x="10" y="115"/>
                  </a:cubicBezTo>
                  <a:cubicBezTo>
                    <a:pt x="13" y="116"/>
                    <a:pt x="16" y="117"/>
                    <a:pt x="19" y="117"/>
                  </a:cubicBezTo>
                  <a:cubicBezTo>
                    <a:pt x="17" y="116"/>
                    <a:pt x="16" y="116"/>
                    <a:pt x="15" y="115"/>
                  </a:cubicBezTo>
                  <a:cubicBezTo>
                    <a:pt x="15" y="115"/>
                    <a:pt x="15" y="115"/>
                    <a:pt x="14" y="115"/>
                  </a:cubicBezTo>
                  <a:cubicBezTo>
                    <a:pt x="12" y="114"/>
                    <a:pt x="10" y="113"/>
                    <a:pt x="8" y="112"/>
                  </a:cubicBezTo>
                  <a:close/>
                  <a:moveTo>
                    <a:pt x="141" y="116"/>
                  </a:moveTo>
                  <a:cubicBezTo>
                    <a:pt x="136" y="113"/>
                    <a:pt x="131" y="110"/>
                    <a:pt x="124" y="110"/>
                  </a:cubicBezTo>
                  <a:cubicBezTo>
                    <a:pt x="130" y="112"/>
                    <a:pt x="135" y="115"/>
                    <a:pt x="141" y="116"/>
                  </a:cubicBezTo>
                  <a:close/>
                  <a:moveTo>
                    <a:pt x="132" y="109"/>
                  </a:moveTo>
                  <a:cubicBezTo>
                    <a:pt x="136" y="111"/>
                    <a:pt x="140" y="113"/>
                    <a:pt x="145" y="115"/>
                  </a:cubicBezTo>
                  <a:cubicBezTo>
                    <a:pt x="141" y="111"/>
                    <a:pt x="137" y="109"/>
                    <a:pt x="132" y="109"/>
                  </a:cubicBezTo>
                  <a:close/>
                  <a:moveTo>
                    <a:pt x="75" y="46"/>
                  </a:moveTo>
                  <a:cubicBezTo>
                    <a:pt x="77" y="46"/>
                    <a:pt x="79" y="46"/>
                    <a:pt x="82" y="46"/>
                  </a:cubicBezTo>
                  <a:cubicBezTo>
                    <a:pt x="81" y="45"/>
                    <a:pt x="81" y="45"/>
                    <a:pt x="81" y="44"/>
                  </a:cubicBezTo>
                  <a:cubicBezTo>
                    <a:pt x="81" y="44"/>
                    <a:pt x="80" y="44"/>
                    <a:pt x="80" y="43"/>
                  </a:cubicBezTo>
                  <a:cubicBezTo>
                    <a:pt x="78" y="43"/>
                    <a:pt x="76" y="45"/>
                    <a:pt x="75" y="46"/>
                  </a:cubicBezTo>
                  <a:close/>
                  <a:moveTo>
                    <a:pt x="206" y="75"/>
                  </a:moveTo>
                  <a:cubicBezTo>
                    <a:pt x="205" y="82"/>
                    <a:pt x="204" y="90"/>
                    <a:pt x="204" y="97"/>
                  </a:cubicBezTo>
                  <a:cubicBezTo>
                    <a:pt x="205" y="90"/>
                    <a:pt x="206" y="82"/>
                    <a:pt x="206" y="75"/>
                  </a:cubicBezTo>
                  <a:close/>
                  <a:moveTo>
                    <a:pt x="128" y="81"/>
                  </a:moveTo>
                  <a:cubicBezTo>
                    <a:pt x="128" y="83"/>
                    <a:pt x="127" y="92"/>
                    <a:pt x="127" y="93"/>
                  </a:cubicBezTo>
                  <a:cubicBezTo>
                    <a:pt x="127" y="93"/>
                    <a:pt x="128" y="92"/>
                    <a:pt x="128" y="92"/>
                  </a:cubicBezTo>
                  <a:cubicBezTo>
                    <a:pt x="128" y="88"/>
                    <a:pt x="128" y="85"/>
                    <a:pt x="128" y="81"/>
                  </a:cubicBezTo>
                  <a:close/>
                  <a:moveTo>
                    <a:pt x="114" y="92"/>
                  </a:moveTo>
                  <a:cubicBezTo>
                    <a:pt x="114" y="88"/>
                    <a:pt x="114" y="85"/>
                    <a:pt x="113" y="82"/>
                  </a:cubicBezTo>
                  <a:cubicBezTo>
                    <a:pt x="113" y="83"/>
                    <a:pt x="113" y="84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4" y="86"/>
                    <a:pt x="113" y="87"/>
                    <a:pt x="113" y="88"/>
                  </a:cubicBezTo>
                  <a:cubicBezTo>
                    <a:pt x="112" y="89"/>
                    <a:pt x="112" y="91"/>
                    <a:pt x="112" y="93"/>
                  </a:cubicBezTo>
                  <a:cubicBezTo>
                    <a:pt x="113" y="92"/>
                    <a:pt x="113" y="92"/>
                    <a:pt x="114" y="92"/>
                  </a:cubicBezTo>
                  <a:close/>
                  <a:moveTo>
                    <a:pt x="82" y="88"/>
                  </a:moveTo>
                  <a:cubicBezTo>
                    <a:pt x="81" y="89"/>
                    <a:pt x="80" y="89"/>
                    <a:pt x="79" y="90"/>
                  </a:cubicBezTo>
                  <a:cubicBezTo>
                    <a:pt x="79" y="90"/>
                    <a:pt x="79" y="90"/>
                    <a:pt x="79" y="91"/>
                  </a:cubicBezTo>
                  <a:cubicBezTo>
                    <a:pt x="79" y="91"/>
                    <a:pt x="79" y="92"/>
                    <a:pt x="79" y="94"/>
                  </a:cubicBezTo>
                  <a:cubicBezTo>
                    <a:pt x="80" y="93"/>
                    <a:pt x="81" y="92"/>
                    <a:pt x="82" y="91"/>
                  </a:cubicBezTo>
                  <a:cubicBezTo>
                    <a:pt x="82" y="91"/>
                    <a:pt x="82" y="91"/>
                    <a:pt x="82" y="90"/>
                  </a:cubicBezTo>
                  <a:cubicBezTo>
                    <a:pt x="82" y="90"/>
                    <a:pt x="82" y="89"/>
                    <a:pt x="82" y="88"/>
                  </a:cubicBezTo>
                  <a:close/>
                  <a:moveTo>
                    <a:pt x="159" y="86"/>
                  </a:moveTo>
                  <a:cubicBezTo>
                    <a:pt x="161" y="86"/>
                    <a:pt x="162" y="87"/>
                    <a:pt x="163" y="86"/>
                  </a:cubicBezTo>
                  <a:cubicBezTo>
                    <a:pt x="165" y="86"/>
                    <a:pt x="167" y="85"/>
                    <a:pt x="169" y="85"/>
                  </a:cubicBezTo>
                  <a:cubicBezTo>
                    <a:pt x="169" y="85"/>
                    <a:pt x="169" y="84"/>
                    <a:pt x="170" y="84"/>
                  </a:cubicBezTo>
                  <a:cubicBezTo>
                    <a:pt x="166" y="84"/>
                    <a:pt x="163" y="85"/>
                    <a:pt x="159" y="86"/>
                  </a:cubicBezTo>
                  <a:close/>
                  <a:moveTo>
                    <a:pt x="94" y="100"/>
                  </a:moveTo>
                  <a:cubicBezTo>
                    <a:pt x="94" y="99"/>
                    <a:pt x="94" y="98"/>
                    <a:pt x="93" y="97"/>
                  </a:cubicBezTo>
                  <a:cubicBezTo>
                    <a:pt x="93" y="98"/>
                    <a:pt x="92" y="98"/>
                    <a:pt x="92" y="98"/>
                  </a:cubicBezTo>
                  <a:cubicBezTo>
                    <a:pt x="90" y="99"/>
                    <a:pt x="90" y="100"/>
                    <a:pt x="90" y="101"/>
                  </a:cubicBezTo>
                  <a:cubicBezTo>
                    <a:pt x="92" y="101"/>
                    <a:pt x="93" y="100"/>
                    <a:pt x="94" y="100"/>
                  </a:cubicBezTo>
                  <a:close/>
                  <a:moveTo>
                    <a:pt x="30" y="140"/>
                  </a:moveTo>
                  <a:cubicBezTo>
                    <a:pt x="30" y="141"/>
                    <a:pt x="30" y="143"/>
                    <a:pt x="30" y="144"/>
                  </a:cubicBezTo>
                  <a:cubicBezTo>
                    <a:pt x="32" y="143"/>
                    <a:pt x="33" y="141"/>
                    <a:pt x="34" y="140"/>
                  </a:cubicBezTo>
                  <a:cubicBezTo>
                    <a:pt x="33" y="140"/>
                    <a:pt x="32" y="140"/>
                    <a:pt x="30" y="140"/>
                  </a:cubicBezTo>
                  <a:close/>
                  <a:moveTo>
                    <a:pt x="23" y="41"/>
                  </a:moveTo>
                  <a:cubicBezTo>
                    <a:pt x="26" y="41"/>
                    <a:pt x="29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0" y="40"/>
                    <a:pt x="26" y="40"/>
                    <a:pt x="23" y="40"/>
                  </a:cubicBezTo>
                  <a:cubicBezTo>
                    <a:pt x="23" y="40"/>
                    <a:pt x="23" y="40"/>
                    <a:pt x="23" y="41"/>
                  </a:cubicBezTo>
                  <a:close/>
                  <a:moveTo>
                    <a:pt x="165" y="98"/>
                  </a:moveTo>
                  <a:cubicBezTo>
                    <a:pt x="161" y="98"/>
                    <a:pt x="157" y="98"/>
                    <a:pt x="153" y="98"/>
                  </a:cubicBezTo>
                  <a:cubicBezTo>
                    <a:pt x="153" y="98"/>
                    <a:pt x="153" y="98"/>
                    <a:pt x="154" y="98"/>
                  </a:cubicBezTo>
                  <a:cubicBezTo>
                    <a:pt x="157" y="98"/>
                    <a:pt x="161" y="98"/>
                    <a:pt x="165" y="98"/>
                  </a:cubicBezTo>
                  <a:close/>
                  <a:moveTo>
                    <a:pt x="98" y="102"/>
                  </a:moveTo>
                  <a:cubicBezTo>
                    <a:pt x="97" y="103"/>
                    <a:pt x="96" y="103"/>
                    <a:pt x="95" y="102"/>
                  </a:cubicBezTo>
                  <a:cubicBezTo>
                    <a:pt x="94" y="103"/>
                    <a:pt x="92" y="103"/>
                    <a:pt x="91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3" y="104"/>
                    <a:pt x="95" y="103"/>
                    <a:pt x="98" y="103"/>
                  </a:cubicBezTo>
                  <a:cubicBezTo>
                    <a:pt x="98" y="103"/>
                    <a:pt x="98" y="102"/>
                    <a:pt x="98" y="102"/>
                  </a:cubicBezTo>
                  <a:close/>
                  <a:moveTo>
                    <a:pt x="5" y="82"/>
                  </a:moveTo>
                  <a:cubicBezTo>
                    <a:pt x="5" y="82"/>
                    <a:pt x="5" y="82"/>
                    <a:pt x="5" y="82"/>
                  </a:cubicBezTo>
                  <a:cubicBezTo>
                    <a:pt x="6" y="79"/>
                    <a:pt x="6" y="76"/>
                    <a:pt x="7" y="73"/>
                  </a:cubicBezTo>
                  <a:cubicBezTo>
                    <a:pt x="6" y="73"/>
                    <a:pt x="6" y="74"/>
                    <a:pt x="5" y="74"/>
                  </a:cubicBezTo>
                  <a:cubicBezTo>
                    <a:pt x="5" y="77"/>
                    <a:pt x="5" y="79"/>
                    <a:pt x="5" y="82"/>
                  </a:cubicBezTo>
                  <a:close/>
                  <a:moveTo>
                    <a:pt x="163" y="25"/>
                  </a:moveTo>
                  <a:cubicBezTo>
                    <a:pt x="164" y="23"/>
                    <a:pt x="166" y="21"/>
                    <a:pt x="167" y="18"/>
                  </a:cubicBezTo>
                  <a:cubicBezTo>
                    <a:pt x="164" y="20"/>
                    <a:pt x="164" y="21"/>
                    <a:pt x="163" y="25"/>
                  </a:cubicBezTo>
                  <a:close/>
                  <a:moveTo>
                    <a:pt x="7" y="106"/>
                  </a:moveTo>
                  <a:cubicBezTo>
                    <a:pt x="7" y="108"/>
                    <a:pt x="8" y="110"/>
                    <a:pt x="11" y="111"/>
                  </a:cubicBezTo>
                  <a:cubicBezTo>
                    <a:pt x="10" y="109"/>
                    <a:pt x="9" y="107"/>
                    <a:pt x="7" y="106"/>
                  </a:cubicBezTo>
                  <a:close/>
                  <a:moveTo>
                    <a:pt x="53" y="116"/>
                  </a:moveTo>
                  <a:cubicBezTo>
                    <a:pt x="53" y="116"/>
                    <a:pt x="54" y="117"/>
                    <a:pt x="54" y="117"/>
                  </a:cubicBezTo>
                  <a:cubicBezTo>
                    <a:pt x="56" y="117"/>
                    <a:pt x="58" y="117"/>
                    <a:pt x="59" y="117"/>
                  </a:cubicBezTo>
                  <a:cubicBezTo>
                    <a:pt x="57" y="116"/>
                    <a:pt x="56" y="116"/>
                    <a:pt x="53" y="116"/>
                  </a:cubicBezTo>
                  <a:close/>
                  <a:moveTo>
                    <a:pt x="75" y="112"/>
                  </a:moveTo>
                  <a:cubicBezTo>
                    <a:pt x="76" y="113"/>
                    <a:pt x="76" y="113"/>
                    <a:pt x="77" y="113"/>
                  </a:cubicBezTo>
                  <a:cubicBezTo>
                    <a:pt x="77" y="113"/>
                    <a:pt x="78" y="113"/>
                    <a:pt x="78" y="113"/>
                  </a:cubicBezTo>
                  <a:cubicBezTo>
                    <a:pt x="78" y="112"/>
                    <a:pt x="78" y="111"/>
                    <a:pt x="78" y="111"/>
                  </a:cubicBezTo>
                  <a:cubicBezTo>
                    <a:pt x="77" y="111"/>
                    <a:pt x="76" y="111"/>
                    <a:pt x="75" y="112"/>
                  </a:cubicBezTo>
                  <a:close/>
                  <a:moveTo>
                    <a:pt x="85" y="95"/>
                  </a:moveTo>
                  <a:cubicBezTo>
                    <a:pt x="85" y="96"/>
                    <a:pt x="84" y="96"/>
                    <a:pt x="84" y="96"/>
                  </a:cubicBezTo>
                  <a:cubicBezTo>
                    <a:pt x="84" y="97"/>
                    <a:pt x="84" y="98"/>
                    <a:pt x="83" y="99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5" y="97"/>
                    <a:pt x="85" y="96"/>
                    <a:pt x="85" y="95"/>
                  </a:cubicBezTo>
                  <a:close/>
                  <a:moveTo>
                    <a:pt x="72" y="90"/>
                  </a:moveTo>
                  <a:cubicBezTo>
                    <a:pt x="73" y="91"/>
                    <a:pt x="73" y="92"/>
                    <a:pt x="73" y="92"/>
                  </a:cubicBezTo>
                  <a:cubicBezTo>
                    <a:pt x="74" y="92"/>
                    <a:pt x="74" y="91"/>
                    <a:pt x="75" y="90"/>
                  </a:cubicBezTo>
                  <a:cubicBezTo>
                    <a:pt x="75" y="90"/>
                    <a:pt x="75" y="90"/>
                    <a:pt x="75" y="89"/>
                  </a:cubicBezTo>
                  <a:cubicBezTo>
                    <a:pt x="74" y="90"/>
                    <a:pt x="73" y="90"/>
                    <a:pt x="72" y="90"/>
                  </a:cubicBezTo>
                  <a:close/>
                  <a:moveTo>
                    <a:pt x="76" y="85"/>
                  </a:moveTo>
                  <a:cubicBezTo>
                    <a:pt x="75" y="86"/>
                    <a:pt x="73" y="86"/>
                    <a:pt x="72" y="88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76" y="86"/>
                    <a:pt x="76" y="86"/>
                    <a:pt x="76" y="85"/>
                  </a:cubicBezTo>
                  <a:close/>
                  <a:moveTo>
                    <a:pt x="149" y="124"/>
                  </a:moveTo>
                  <a:cubicBezTo>
                    <a:pt x="149" y="126"/>
                    <a:pt x="151" y="127"/>
                    <a:pt x="152" y="128"/>
                  </a:cubicBezTo>
                  <a:cubicBezTo>
                    <a:pt x="152" y="127"/>
                    <a:pt x="151" y="125"/>
                    <a:pt x="149" y="124"/>
                  </a:cubicBezTo>
                  <a:close/>
                  <a:moveTo>
                    <a:pt x="89" y="88"/>
                  </a:moveTo>
                  <a:cubicBezTo>
                    <a:pt x="89" y="88"/>
                    <a:pt x="89" y="88"/>
                    <a:pt x="89" y="88"/>
                  </a:cubicBezTo>
                  <a:cubicBezTo>
                    <a:pt x="88" y="89"/>
                    <a:pt x="88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88" y="91"/>
                    <a:pt x="88" y="91"/>
                    <a:pt x="89" y="91"/>
                  </a:cubicBezTo>
                  <a:cubicBezTo>
                    <a:pt x="89" y="90"/>
                    <a:pt x="89" y="89"/>
                    <a:pt x="89" y="88"/>
                  </a:cubicBezTo>
                  <a:close/>
                  <a:moveTo>
                    <a:pt x="93" y="92"/>
                  </a:moveTo>
                  <a:cubicBezTo>
                    <a:pt x="91" y="93"/>
                    <a:pt x="91" y="93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4"/>
                    <a:pt x="92" y="94"/>
                    <a:pt x="93" y="93"/>
                  </a:cubicBezTo>
                  <a:cubicBezTo>
                    <a:pt x="93" y="93"/>
                    <a:pt x="93" y="92"/>
                    <a:pt x="93" y="92"/>
                  </a:cubicBezTo>
                  <a:close/>
                  <a:moveTo>
                    <a:pt x="49" y="115"/>
                  </a:moveTo>
                  <a:cubicBezTo>
                    <a:pt x="47" y="115"/>
                    <a:pt x="45" y="115"/>
                    <a:pt x="43" y="115"/>
                  </a:cubicBezTo>
                  <a:cubicBezTo>
                    <a:pt x="45" y="115"/>
                    <a:pt x="46" y="116"/>
                    <a:pt x="48" y="116"/>
                  </a:cubicBezTo>
                  <a:cubicBezTo>
                    <a:pt x="49" y="116"/>
                    <a:pt x="49" y="116"/>
                    <a:pt x="49" y="115"/>
                  </a:cubicBezTo>
                  <a:close/>
                  <a:moveTo>
                    <a:pt x="37" y="230"/>
                  </a:moveTo>
                  <a:cubicBezTo>
                    <a:pt x="35" y="230"/>
                    <a:pt x="34" y="231"/>
                    <a:pt x="32" y="232"/>
                  </a:cubicBezTo>
                  <a:cubicBezTo>
                    <a:pt x="34" y="232"/>
                    <a:pt x="36" y="231"/>
                    <a:pt x="37" y="230"/>
                  </a:cubicBezTo>
                  <a:close/>
                  <a:moveTo>
                    <a:pt x="70" y="91"/>
                  </a:moveTo>
                  <a:cubicBezTo>
                    <a:pt x="70" y="91"/>
                    <a:pt x="70" y="91"/>
                    <a:pt x="70" y="91"/>
                  </a:cubicBezTo>
                  <a:cubicBezTo>
                    <a:pt x="69" y="92"/>
                    <a:pt x="69" y="94"/>
                    <a:pt x="70" y="95"/>
                  </a:cubicBezTo>
                  <a:cubicBezTo>
                    <a:pt x="71" y="94"/>
                    <a:pt x="71" y="94"/>
                    <a:pt x="70" y="94"/>
                  </a:cubicBezTo>
                  <a:cubicBezTo>
                    <a:pt x="70" y="93"/>
                    <a:pt x="70" y="92"/>
                    <a:pt x="70" y="91"/>
                  </a:cubicBezTo>
                  <a:close/>
                  <a:moveTo>
                    <a:pt x="73" y="115"/>
                  </a:moveTo>
                  <a:cubicBezTo>
                    <a:pt x="72" y="113"/>
                    <a:pt x="72" y="112"/>
                    <a:pt x="70" y="112"/>
                  </a:cubicBezTo>
                  <a:cubicBezTo>
                    <a:pt x="71" y="113"/>
                    <a:pt x="71" y="114"/>
                    <a:pt x="72" y="115"/>
                  </a:cubicBezTo>
                  <a:cubicBezTo>
                    <a:pt x="72" y="115"/>
                    <a:pt x="73" y="115"/>
                    <a:pt x="73" y="115"/>
                  </a:cubicBezTo>
                  <a:close/>
                  <a:moveTo>
                    <a:pt x="75" y="94"/>
                  </a:moveTo>
                  <a:cubicBezTo>
                    <a:pt x="73" y="95"/>
                    <a:pt x="73" y="95"/>
                    <a:pt x="73" y="96"/>
                  </a:cubicBezTo>
                  <a:cubicBezTo>
                    <a:pt x="75" y="96"/>
                    <a:pt x="75" y="96"/>
                    <a:pt x="75" y="94"/>
                  </a:cubicBezTo>
                  <a:close/>
                  <a:moveTo>
                    <a:pt x="91" y="90"/>
                  </a:moveTo>
                  <a:cubicBezTo>
                    <a:pt x="91" y="90"/>
                    <a:pt x="91" y="90"/>
                    <a:pt x="91" y="90"/>
                  </a:cubicBezTo>
                  <a:cubicBezTo>
                    <a:pt x="92" y="90"/>
                    <a:pt x="92" y="89"/>
                    <a:pt x="92" y="89"/>
                  </a:cubicBezTo>
                  <a:cubicBezTo>
                    <a:pt x="92" y="88"/>
                    <a:pt x="92" y="87"/>
                    <a:pt x="92" y="87"/>
                  </a:cubicBezTo>
                  <a:cubicBezTo>
                    <a:pt x="91" y="88"/>
                    <a:pt x="91" y="89"/>
                    <a:pt x="91" y="90"/>
                  </a:cubicBezTo>
                  <a:close/>
                  <a:moveTo>
                    <a:pt x="205" y="31"/>
                  </a:moveTo>
                  <a:cubicBezTo>
                    <a:pt x="205" y="33"/>
                    <a:pt x="206" y="35"/>
                    <a:pt x="206" y="38"/>
                  </a:cubicBezTo>
                  <a:cubicBezTo>
                    <a:pt x="207" y="35"/>
                    <a:pt x="206" y="33"/>
                    <a:pt x="205" y="31"/>
                  </a:cubicBezTo>
                  <a:close/>
                  <a:moveTo>
                    <a:pt x="100" y="98"/>
                  </a:moveTo>
                  <a:cubicBezTo>
                    <a:pt x="100" y="97"/>
                    <a:pt x="99" y="96"/>
                    <a:pt x="99" y="95"/>
                  </a:cubicBezTo>
                  <a:cubicBezTo>
                    <a:pt x="98" y="96"/>
                    <a:pt x="99" y="97"/>
                    <a:pt x="98" y="98"/>
                  </a:cubicBezTo>
                  <a:cubicBezTo>
                    <a:pt x="99" y="98"/>
                    <a:pt x="99" y="98"/>
                    <a:pt x="100" y="98"/>
                  </a:cubicBezTo>
                  <a:close/>
                  <a:moveTo>
                    <a:pt x="118" y="92"/>
                  </a:moveTo>
                  <a:cubicBezTo>
                    <a:pt x="117" y="93"/>
                    <a:pt x="117" y="93"/>
                    <a:pt x="117" y="93"/>
                  </a:cubicBezTo>
                  <a:cubicBezTo>
                    <a:pt x="117" y="94"/>
                    <a:pt x="117" y="95"/>
                    <a:pt x="117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8" y="95"/>
                    <a:pt x="118" y="94"/>
                    <a:pt x="118" y="92"/>
                  </a:cubicBezTo>
                  <a:close/>
                  <a:moveTo>
                    <a:pt x="31" y="136"/>
                  </a:moveTo>
                  <a:cubicBezTo>
                    <a:pt x="31" y="136"/>
                    <a:pt x="32" y="135"/>
                    <a:pt x="32" y="134"/>
                  </a:cubicBezTo>
                  <a:cubicBezTo>
                    <a:pt x="32" y="134"/>
                    <a:pt x="31" y="134"/>
                    <a:pt x="31" y="134"/>
                  </a:cubicBezTo>
                  <a:cubicBezTo>
                    <a:pt x="31" y="135"/>
                    <a:pt x="31" y="136"/>
                    <a:pt x="31" y="136"/>
                  </a:cubicBezTo>
                  <a:close/>
                  <a:moveTo>
                    <a:pt x="165" y="82"/>
                  </a:moveTo>
                  <a:cubicBezTo>
                    <a:pt x="165" y="82"/>
                    <a:pt x="165" y="82"/>
                    <a:pt x="165" y="82"/>
                  </a:cubicBezTo>
                  <a:cubicBezTo>
                    <a:pt x="163" y="82"/>
                    <a:pt x="161" y="81"/>
                    <a:pt x="160" y="81"/>
                  </a:cubicBezTo>
                  <a:cubicBezTo>
                    <a:pt x="160" y="81"/>
                    <a:pt x="160" y="81"/>
                    <a:pt x="160" y="82"/>
                  </a:cubicBezTo>
                  <a:cubicBezTo>
                    <a:pt x="161" y="82"/>
                    <a:pt x="163" y="82"/>
                    <a:pt x="165" y="82"/>
                  </a:cubicBezTo>
                  <a:close/>
                  <a:moveTo>
                    <a:pt x="195" y="73"/>
                  </a:moveTo>
                  <a:cubicBezTo>
                    <a:pt x="195" y="75"/>
                    <a:pt x="195" y="77"/>
                    <a:pt x="194" y="79"/>
                  </a:cubicBezTo>
                  <a:cubicBezTo>
                    <a:pt x="195" y="78"/>
                    <a:pt x="196" y="76"/>
                    <a:pt x="195" y="73"/>
                  </a:cubicBezTo>
                  <a:close/>
                  <a:moveTo>
                    <a:pt x="88" y="97"/>
                  </a:moveTo>
                  <a:cubicBezTo>
                    <a:pt x="89" y="96"/>
                    <a:pt x="88" y="95"/>
                    <a:pt x="88" y="94"/>
                  </a:cubicBezTo>
                  <a:cubicBezTo>
                    <a:pt x="87" y="95"/>
                    <a:pt x="87" y="95"/>
                    <a:pt x="88" y="97"/>
                  </a:cubicBezTo>
                  <a:close/>
                  <a:moveTo>
                    <a:pt x="106" y="86"/>
                  </a:moveTo>
                  <a:cubicBezTo>
                    <a:pt x="106" y="86"/>
                    <a:pt x="105" y="86"/>
                    <a:pt x="105" y="86"/>
                  </a:cubicBezTo>
                  <a:cubicBezTo>
                    <a:pt x="105" y="87"/>
                    <a:pt x="105" y="88"/>
                    <a:pt x="105" y="89"/>
                  </a:cubicBezTo>
                  <a:cubicBezTo>
                    <a:pt x="105" y="89"/>
                    <a:pt x="106" y="89"/>
                    <a:pt x="106" y="89"/>
                  </a:cubicBezTo>
                  <a:cubicBezTo>
                    <a:pt x="106" y="88"/>
                    <a:pt x="106" y="87"/>
                    <a:pt x="106" y="86"/>
                  </a:cubicBezTo>
                  <a:close/>
                  <a:moveTo>
                    <a:pt x="30" y="120"/>
                  </a:moveTo>
                  <a:cubicBezTo>
                    <a:pt x="30" y="121"/>
                    <a:pt x="30" y="121"/>
                    <a:pt x="30" y="121"/>
                  </a:cubicBezTo>
                  <a:cubicBezTo>
                    <a:pt x="31" y="121"/>
                    <a:pt x="31" y="121"/>
                    <a:pt x="32" y="120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0" y="120"/>
                  </a:cubicBezTo>
                  <a:close/>
                  <a:moveTo>
                    <a:pt x="32" y="129"/>
                  </a:moveTo>
                  <a:cubicBezTo>
                    <a:pt x="32" y="129"/>
                    <a:pt x="32" y="129"/>
                    <a:pt x="32" y="128"/>
                  </a:cubicBezTo>
                  <a:cubicBezTo>
                    <a:pt x="32" y="129"/>
                    <a:pt x="31" y="129"/>
                    <a:pt x="31" y="129"/>
                  </a:cubicBezTo>
                  <a:cubicBezTo>
                    <a:pt x="31" y="129"/>
                    <a:pt x="31" y="130"/>
                    <a:pt x="31" y="130"/>
                  </a:cubicBezTo>
                  <a:cubicBezTo>
                    <a:pt x="31" y="130"/>
                    <a:pt x="32" y="129"/>
                    <a:pt x="32" y="129"/>
                  </a:cubicBezTo>
                  <a:close/>
                  <a:moveTo>
                    <a:pt x="95" y="94"/>
                  </a:moveTo>
                  <a:cubicBezTo>
                    <a:pt x="96" y="94"/>
                    <a:pt x="96" y="94"/>
                    <a:pt x="96" y="92"/>
                  </a:cubicBezTo>
                  <a:cubicBezTo>
                    <a:pt x="96" y="93"/>
                    <a:pt x="95" y="93"/>
                    <a:pt x="95" y="94"/>
                  </a:cubicBezTo>
                  <a:close/>
                  <a:moveTo>
                    <a:pt x="110" y="92"/>
                  </a:moveTo>
                  <a:cubicBezTo>
                    <a:pt x="109" y="93"/>
                    <a:pt x="108" y="93"/>
                    <a:pt x="109" y="94"/>
                  </a:cubicBezTo>
                  <a:cubicBezTo>
                    <a:pt x="110" y="94"/>
                    <a:pt x="109" y="93"/>
                    <a:pt x="110" y="92"/>
                  </a:cubicBezTo>
                  <a:close/>
                  <a:moveTo>
                    <a:pt x="74" y="83"/>
                  </a:moveTo>
                  <a:cubicBezTo>
                    <a:pt x="74" y="83"/>
                    <a:pt x="74" y="83"/>
                    <a:pt x="74" y="83"/>
                  </a:cubicBezTo>
                  <a:cubicBezTo>
                    <a:pt x="73" y="83"/>
                    <a:pt x="72" y="83"/>
                    <a:pt x="72" y="85"/>
                  </a:cubicBezTo>
                  <a:cubicBezTo>
                    <a:pt x="73" y="84"/>
                    <a:pt x="73" y="84"/>
                    <a:pt x="74" y="83"/>
                  </a:cubicBezTo>
                  <a:close/>
                  <a:moveTo>
                    <a:pt x="69" y="86"/>
                  </a:moveTo>
                  <a:cubicBezTo>
                    <a:pt x="69" y="86"/>
                    <a:pt x="70" y="86"/>
                    <a:pt x="70" y="86"/>
                  </a:cubicBezTo>
                  <a:cubicBezTo>
                    <a:pt x="70" y="86"/>
                    <a:pt x="70" y="85"/>
                    <a:pt x="70" y="84"/>
                  </a:cubicBezTo>
                  <a:cubicBezTo>
                    <a:pt x="70" y="84"/>
                    <a:pt x="69" y="84"/>
                    <a:pt x="69" y="84"/>
                  </a:cubicBezTo>
                  <a:cubicBezTo>
                    <a:pt x="69" y="85"/>
                    <a:pt x="69" y="86"/>
                    <a:pt x="69" y="86"/>
                  </a:cubicBezTo>
                  <a:close/>
                  <a:moveTo>
                    <a:pt x="120" y="95"/>
                  </a:moveTo>
                  <a:cubicBezTo>
                    <a:pt x="121" y="95"/>
                    <a:pt x="121" y="95"/>
                    <a:pt x="121" y="94"/>
                  </a:cubicBezTo>
                  <a:cubicBezTo>
                    <a:pt x="121" y="95"/>
                    <a:pt x="120" y="95"/>
                    <a:pt x="120" y="95"/>
                  </a:cubicBezTo>
                  <a:close/>
                  <a:moveTo>
                    <a:pt x="77" y="97"/>
                  </a:moveTo>
                  <a:cubicBezTo>
                    <a:pt x="77" y="98"/>
                    <a:pt x="77" y="98"/>
                    <a:pt x="77" y="98"/>
                  </a:cubicBezTo>
                  <a:cubicBezTo>
                    <a:pt x="78" y="98"/>
                    <a:pt x="78" y="98"/>
                    <a:pt x="77" y="97"/>
                  </a:cubicBezTo>
                  <a:close/>
                  <a:moveTo>
                    <a:pt x="102" y="94"/>
                  </a:moveTo>
                  <a:cubicBezTo>
                    <a:pt x="101" y="94"/>
                    <a:pt x="101" y="94"/>
                    <a:pt x="102" y="95"/>
                  </a:cubicBezTo>
                  <a:cubicBezTo>
                    <a:pt x="102" y="95"/>
                    <a:pt x="102" y="94"/>
                    <a:pt x="102" y="94"/>
                  </a:cubicBezTo>
                  <a:close/>
                  <a:moveTo>
                    <a:pt x="76" y="119"/>
                  </a:moveTo>
                  <a:cubicBezTo>
                    <a:pt x="77" y="119"/>
                    <a:pt x="77" y="119"/>
                    <a:pt x="77" y="118"/>
                  </a:cubicBezTo>
                  <a:cubicBezTo>
                    <a:pt x="77" y="118"/>
                    <a:pt x="76" y="119"/>
                    <a:pt x="76" y="119"/>
                  </a:cubicBezTo>
                  <a:close/>
                  <a:moveTo>
                    <a:pt x="25" y="52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2"/>
                  </a:cubicBezTo>
                  <a:cubicBezTo>
                    <a:pt x="24" y="52"/>
                    <a:pt x="25" y="52"/>
                    <a:pt x="25" y="52"/>
                  </a:cubicBezTo>
                  <a:close/>
                  <a:moveTo>
                    <a:pt x="146" y="123"/>
                  </a:moveTo>
                  <a:cubicBezTo>
                    <a:pt x="146" y="123"/>
                    <a:pt x="147" y="122"/>
                    <a:pt x="147" y="12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6" y="122"/>
                    <a:pt x="146" y="122"/>
                    <a:pt x="146" y="123"/>
                  </a:cubicBezTo>
                  <a:close/>
                  <a:moveTo>
                    <a:pt x="81" y="99"/>
                  </a:moveTo>
                  <a:cubicBezTo>
                    <a:pt x="81" y="99"/>
                    <a:pt x="81" y="99"/>
                    <a:pt x="81" y="98"/>
                  </a:cubicBezTo>
                  <a:cubicBezTo>
                    <a:pt x="80" y="99"/>
                    <a:pt x="80" y="99"/>
                    <a:pt x="81" y="99"/>
                  </a:cubicBezTo>
                  <a:close/>
                  <a:moveTo>
                    <a:pt x="3" y="105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3" y="105"/>
                    <a:pt x="3" y="105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6446073" y="5621436"/>
              <a:ext cx="155322" cy="66908"/>
            </a:xfrm>
            <a:custGeom>
              <a:avLst/>
              <a:gdLst>
                <a:gd name="T0" fmla="*/ 0 w 39"/>
                <a:gd name="T1" fmla="*/ 9 h 17"/>
                <a:gd name="T2" fmla="*/ 0 w 39"/>
                <a:gd name="T3" fmla="*/ 4 h 17"/>
                <a:gd name="T4" fmla="*/ 6 w 39"/>
                <a:gd name="T5" fmla="*/ 4 h 17"/>
                <a:gd name="T6" fmla="*/ 4 w 39"/>
                <a:gd name="T7" fmla="*/ 4 h 17"/>
                <a:gd name="T8" fmla="*/ 2 w 39"/>
                <a:gd name="T9" fmla="*/ 3 h 17"/>
                <a:gd name="T10" fmla="*/ 1 w 39"/>
                <a:gd name="T11" fmla="*/ 1 h 17"/>
                <a:gd name="T12" fmla="*/ 3 w 39"/>
                <a:gd name="T13" fmla="*/ 1 h 17"/>
                <a:gd name="T14" fmla="*/ 4 w 39"/>
                <a:gd name="T15" fmla="*/ 1 h 17"/>
                <a:gd name="T16" fmla="*/ 18 w 39"/>
                <a:gd name="T17" fmla="*/ 4 h 17"/>
                <a:gd name="T18" fmla="*/ 32 w 39"/>
                <a:gd name="T19" fmla="*/ 8 h 17"/>
                <a:gd name="T20" fmla="*/ 38 w 39"/>
                <a:gd name="T21" fmla="*/ 10 h 17"/>
                <a:gd name="T22" fmla="*/ 39 w 39"/>
                <a:gd name="T23" fmla="*/ 12 h 17"/>
                <a:gd name="T24" fmla="*/ 37 w 39"/>
                <a:gd name="T25" fmla="*/ 13 h 17"/>
                <a:gd name="T26" fmla="*/ 35 w 39"/>
                <a:gd name="T27" fmla="*/ 13 h 17"/>
                <a:gd name="T28" fmla="*/ 36 w 39"/>
                <a:gd name="T29" fmla="*/ 14 h 17"/>
                <a:gd name="T30" fmla="*/ 37 w 39"/>
                <a:gd name="T31" fmla="*/ 15 h 17"/>
                <a:gd name="T32" fmla="*/ 36 w 39"/>
                <a:gd name="T33" fmla="*/ 17 h 17"/>
                <a:gd name="T34" fmla="*/ 35 w 39"/>
                <a:gd name="T35" fmla="*/ 17 h 17"/>
                <a:gd name="T36" fmla="*/ 31 w 39"/>
                <a:gd name="T37" fmla="*/ 16 h 17"/>
                <a:gd name="T38" fmla="*/ 28 w 39"/>
                <a:gd name="T39" fmla="*/ 16 h 17"/>
                <a:gd name="T40" fmla="*/ 27 w 39"/>
                <a:gd name="T41" fmla="*/ 15 h 17"/>
                <a:gd name="T42" fmla="*/ 16 w 39"/>
                <a:gd name="T43" fmla="*/ 11 h 17"/>
                <a:gd name="T44" fmla="*/ 7 w 39"/>
                <a:gd name="T45" fmla="*/ 9 h 17"/>
                <a:gd name="T46" fmla="*/ 3 w 39"/>
                <a:gd name="T47" fmla="*/ 8 h 17"/>
                <a:gd name="T48" fmla="*/ 2 w 39"/>
                <a:gd name="T49" fmla="*/ 8 h 17"/>
                <a:gd name="T50" fmla="*/ 0 w 39"/>
                <a:gd name="T5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17">
                  <a:moveTo>
                    <a:pt x="0" y="9"/>
                  </a:moveTo>
                  <a:cubicBezTo>
                    <a:pt x="0" y="7"/>
                    <a:pt x="0" y="6"/>
                    <a:pt x="0" y="4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9" y="2"/>
                    <a:pt x="13" y="3"/>
                    <a:pt x="18" y="4"/>
                  </a:cubicBezTo>
                  <a:cubicBezTo>
                    <a:pt x="22" y="5"/>
                    <a:pt x="27" y="6"/>
                    <a:pt x="32" y="8"/>
                  </a:cubicBezTo>
                  <a:cubicBezTo>
                    <a:pt x="34" y="9"/>
                    <a:pt x="36" y="9"/>
                    <a:pt x="38" y="10"/>
                  </a:cubicBezTo>
                  <a:cubicBezTo>
                    <a:pt x="39" y="11"/>
                    <a:pt x="39" y="11"/>
                    <a:pt x="39" y="12"/>
                  </a:cubicBezTo>
                  <a:cubicBezTo>
                    <a:pt x="39" y="13"/>
                    <a:pt x="38" y="13"/>
                    <a:pt x="37" y="13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6" y="14"/>
                    <a:pt x="37" y="14"/>
                    <a:pt x="37" y="15"/>
                  </a:cubicBezTo>
                  <a:cubicBezTo>
                    <a:pt x="38" y="16"/>
                    <a:pt x="37" y="17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3" y="16"/>
                    <a:pt x="32" y="16"/>
                    <a:pt x="31" y="16"/>
                  </a:cubicBezTo>
                  <a:cubicBezTo>
                    <a:pt x="30" y="15"/>
                    <a:pt x="29" y="15"/>
                    <a:pt x="28" y="16"/>
                  </a:cubicBezTo>
                  <a:cubicBezTo>
                    <a:pt x="28" y="16"/>
                    <a:pt x="27" y="16"/>
                    <a:pt x="27" y="15"/>
                  </a:cubicBezTo>
                  <a:cubicBezTo>
                    <a:pt x="23" y="14"/>
                    <a:pt x="20" y="13"/>
                    <a:pt x="16" y="11"/>
                  </a:cubicBezTo>
                  <a:cubicBezTo>
                    <a:pt x="13" y="10"/>
                    <a:pt x="10" y="9"/>
                    <a:pt x="7" y="9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6426957" y="5403985"/>
              <a:ext cx="188776" cy="50182"/>
            </a:xfrm>
            <a:custGeom>
              <a:avLst/>
              <a:gdLst>
                <a:gd name="T0" fmla="*/ 35 w 48"/>
                <a:gd name="T1" fmla="*/ 4 h 13"/>
                <a:gd name="T2" fmla="*/ 38 w 48"/>
                <a:gd name="T3" fmla="*/ 4 h 13"/>
                <a:gd name="T4" fmla="*/ 46 w 48"/>
                <a:gd name="T5" fmla="*/ 3 h 13"/>
                <a:gd name="T6" fmla="*/ 47 w 48"/>
                <a:gd name="T7" fmla="*/ 4 h 13"/>
                <a:gd name="T8" fmla="*/ 47 w 48"/>
                <a:gd name="T9" fmla="*/ 6 h 13"/>
                <a:gd name="T10" fmla="*/ 46 w 48"/>
                <a:gd name="T11" fmla="*/ 6 h 13"/>
                <a:gd name="T12" fmla="*/ 23 w 48"/>
                <a:gd name="T13" fmla="*/ 10 h 13"/>
                <a:gd name="T14" fmla="*/ 11 w 48"/>
                <a:gd name="T15" fmla="*/ 13 h 13"/>
                <a:gd name="T16" fmla="*/ 6 w 48"/>
                <a:gd name="T17" fmla="*/ 13 h 13"/>
                <a:gd name="T18" fmla="*/ 5 w 48"/>
                <a:gd name="T19" fmla="*/ 12 h 13"/>
                <a:gd name="T20" fmla="*/ 3 w 48"/>
                <a:gd name="T21" fmla="*/ 13 h 13"/>
                <a:gd name="T22" fmla="*/ 2 w 48"/>
                <a:gd name="T23" fmla="*/ 13 h 13"/>
                <a:gd name="T24" fmla="*/ 1 w 48"/>
                <a:gd name="T25" fmla="*/ 10 h 13"/>
                <a:gd name="T26" fmla="*/ 2 w 48"/>
                <a:gd name="T27" fmla="*/ 9 h 13"/>
                <a:gd name="T28" fmla="*/ 5 w 48"/>
                <a:gd name="T29" fmla="*/ 8 h 13"/>
                <a:gd name="T30" fmla="*/ 12 w 48"/>
                <a:gd name="T31" fmla="*/ 6 h 13"/>
                <a:gd name="T32" fmla="*/ 36 w 48"/>
                <a:gd name="T33" fmla="*/ 1 h 13"/>
                <a:gd name="T34" fmla="*/ 40 w 48"/>
                <a:gd name="T35" fmla="*/ 0 h 13"/>
                <a:gd name="T36" fmla="*/ 41 w 48"/>
                <a:gd name="T37" fmla="*/ 0 h 13"/>
                <a:gd name="T38" fmla="*/ 42 w 48"/>
                <a:gd name="T39" fmla="*/ 1 h 13"/>
                <a:gd name="T40" fmla="*/ 41 w 48"/>
                <a:gd name="T41" fmla="*/ 2 h 13"/>
                <a:gd name="T42" fmla="*/ 39 w 48"/>
                <a:gd name="T43" fmla="*/ 3 h 13"/>
                <a:gd name="T44" fmla="*/ 35 w 48"/>
                <a:gd name="T45" fmla="*/ 4 h 13"/>
                <a:gd name="T46" fmla="*/ 35 w 48"/>
                <a:gd name="T4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35" y="4"/>
                  </a:moveTo>
                  <a:cubicBezTo>
                    <a:pt x="36" y="4"/>
                    <a:pt x="37" y="4"/>
                    <a:pt x="38" y="4"/>
                  </a:cubicBezTo>
                  <a:cubicBezTo>
                    <a:pt x="41" y="3"/>
                    <a:pt x="43" y="3"/>
                    <a:pt x="46" y="3"/>
                  </a:cubicBezTo>
                  <a:cubicBezTo>
                    <a:pt x="46" y="3"/>
                    <a:pt x="47" y="3"/>
                    <a:pt x="47" y="4"/>
                  </a:cubicBezTo>
                  <a:cubicBezTo>
                    <a:pt x="48" y="4"/>
                    <a:pt x="48" y="5"/>
                    <a:pt x="47" y="6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38" y="7"/>
                    <a:pt x="31" y="9"/>
                    <a:pt x="23" y="10"/>
                  </a:cubicBezTo>
                  <a:cubicBezTo>
                    <a:pt x="19" y="11"/>
                    <a:pt x="15" y="12"/>
                    <a:pt x="11" y="13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6" y="13"/>
                    <a:pt x="5" y="13"/>
                    <a:pt x="5" y="12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2"/>
                    <a:pt x="0" y="11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7" y="8"/>
                    <a:pt x="9" y="7"/>
                    <a:pt x="12" y="6"/>
                  </a:cubicBezTo>
                  <a:cubicBezTo>
                    <a:pt x="19" y="4"/>
                    <a:pt x="28" y="2"/>
                    <a:pt x="36" y="1"/>
                  </a:cubicBezTo>
                  <a:cubicBezTo>
                    <a:pt x="37" y="1"/>
                    <a:pt x="39" y="1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2" y="0"/>
                    <a:pt x="42" y="1"/>
                    <a:pt x="42" y="1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3"/>
                    <a:pt x="40" y="3"/>
                    <a:pt x="39" y="3"/>
                  </a:cubicBezTo>
                  <a:cubicBezTo>
                    <a:pt x="38" y="3"/>
                    <a:pt x="37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>
              <a:spLocks noEditPoints="1"/>
            </p:cNvSpPr>
            <p:nvPr/>
          </p:nvSpPr>
          <p:spPr bwMode="auto">
            <a:xfrm>
              <a:off x="6446073" y="5518685"/>
              <a:ext cx="174438" cy="50182"/>
            </a:xfrm>
            <a:custGeom>
              <a:avLst/>
              <a:gdLst>
                <a:gd name="T0" fmla="*/ 4 w 44"/>
                <a:gd name="T1" fmla="*/ 3 h 13"/>
                <a:gd name="T2" fmla="*/ 5 w 44"/>
                <a:gd name="T3" fmla="*/ 2 h 13"/>
                <a:gd name="T4" fmla="*/ 6 w 44"/>
                <a:gd name="T5" fmla="*/ 0 h 13"/>
                <a:gd name="T6" fmla="*/ 8 w 44"/>
                <a:gd name="T7" fmla="*/ 0 h 13"/>
                <a:gd name="T8" fmla="*/ 9 w 44"/>
                <a:gd name="T9" fmla="*/ 1 h 13"/>
                <a:gd name="T10" fmla="*/ 10 w 44"/>
                <a:gd name="T11" fmla="*/ 2 h 13"/>
                <a:gd name="T12" fmla="*/ 17 w 44"/>
                <a:gd name="T13" fmla="*/ 3 h 13"/>
                <a:gd name="T14" fmla="*/ 33 w 44"/>
                <a:gd name="T15" fmla="*/ 5 h 13"/>
                <a:gd name="T16" fmla="*/ 36 w 44"/>
                <a:gd name="T17" fmla="*/ 5 h 13"/>
                <a:gd name="T18" fmla="*/ 37 w 44"/>
                <a:gd name="T19" fmla="*/ 5 h 13"/>
                <a:gd name="T20" fmla="*/ 37 w 44"/>
                <a:gd name="T21" fmla="*/ 7 h 13"/>
                <a:gd name="T22" fmla="*/ 36 w 44"/>
                <a:gd name="T23" fmla="*/ 8 h 13"/>
                <a:gd name="T24" fmla="*/ 42 w 44"/>
                <a:gd name="T25" fmla="*/ 9 h 13"/>
                <a:gd name="T26" fmla="*/ 43 w 44"/>
                <a:gd name="T27" fmla="*/ 10 h 13"/>
                <a:gd name="T28" fmla="*/ 44 w 44"/>
                <a:gd name="T29" fmla="*/ 11 h 13"/>
                <a:gd name="T30" fmla="*/ 43 w 44"/>
                <a:gd name="T31" fmla="*/ 12 h 13"/>
                <a:gd name="T32" fmla="*/ 42 w 44"/>
                <a:gd name="T33" fmla="*/ 12 h 13"/>
                <a:gd name="T34" fmla="*/ 34 w 44"/>
                <a:gd name="T35" fmla="*/ 12 h 13"/>
                <a:gd name="T36" fmla="*/ 8 w 44"/>
                <a:gd name="T37" fmla="*/ 7 h 13"/>
                <a:gd name="T38" fmla="*/ 6 w 44"/>
                <a:gd name="T39" fmla="*/ 7 h 13"/>
                <a:gd name="T40" fmla="*/ 3 w 44"/>
                <a:gd name="T41" fmla="*/ 6 h 13"/>
                <a:gd name="T42" fmla="*/ 2 w 44"/>
                <a:gd name="T43" fmla="*/ 5 h 13"/>
                <a:gd name="T44" fmla="*/ 0 w 44"/>
                <a:gd name="T45" fmla="*/ 5 h 13"/>
                <a:gd name="T46" fmla="*/ 0 w 44"/>
                <a:gd name="T47" fmla="*/ 4 h 13"/>
                <a:gd name="T48" fmla="*/ 1 w 44"/>
                <a:gd name="T49" fmla="*/ 3 h 13"/>
                <a:gd name="T50" fmla="*/ 4 w 44"/>
                <a:gd name="T51" fmla="*/ 3 h 13"/>
                <a:gd name="T52" fmla="*/ 4 w 44"/>
                <a:gd name="T53" fmla="*/ 3 h 13"/>
                <a:gd name="T54" fmla="*/ 19 w 44"/>
                <a:gd name="T55" fmla="*/ 7 h 13"/>
                <a:gd name="T56" fmla="*/ 33 w 44"/>
                <a:gd name="T57" fmla="*/ 10 h 13"/>
                <a:gd name="T58" fmla="*/ 19 w 44"/>
                <a:gd name="T5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" h="13">
                  <a:moveTo>
                    <a:pt x="4" y="3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2" y="2"/>
                    <a:pt x="15" y="3"/>
                    <a:pt x="17" y="3"/>
                  </a:cubicBezTo>
                  <a:cubicBezTo>
                    <a:pt x="22" y="3"/>
                    <a:pt x="28" y="4"/>
                    <a:pt x="33" y="5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6" y="5"/>
                    <a:pt x="37" y="5"/>
                    <a:pt x="37" y="5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7"/>
                    <a:pt x="37" y="8"/>
                    <a:pt x="36" y="8"/>
                  </a:cubicBezTo>
                  <a:cubicBezTo>
                    <a:pt x="38" y="8"/>
                    <a:pt x="40" y="9"/>
                    <a:pt x="42" y="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2" y="13"/>
                    <a:pt x="42" y="12"/>
                  </a:cubicBezTo>
                  <a:cubicBezTo>
                    <a:pt x="39" y="12"/>
                    <a:pt x="36" y="12"/>
                    <a:pt x="34" y="12"/>
                  </a:cubicBezTo>
                  <a:cubicBezTo>
                    <a:pt x="25" y="12"/>
                    <a:pt x="17" y="10"/>
                    <a:pt x="8" y="7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5" y="8"/>
                    <a:pt x="4" y="7"/>
                    <a:pt x="3" y="6"/>
                  </a:cubicBez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19" y="7"/>
                  </a:moveTo>
                  <a:cubicBezTo>
                    <a:pt x="24" y="9"/>
                    <a:pt x="28" y="9"/>
                    <a:pt x="33" y="10"/>
                  </a:cubicBezTo>
                  <a:cubicBezTo>
                    <a:pt x="28" y="9"/>
                    <a:pt x="24" y="8"/>
                    <a:pt x="1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6383944" y="5791097"/>
              <a:ext cx="133816" cy="74078"/>
            </a:xfrm>
            <a:custGeom>
              <a:avLst/>
              <a:gdLst>
                <a:gd name="T0" fmla="*/ 1 w 34"/>
                <a:gd name="T1" fmla="*/ 3 h 19"/>
                <a:gd name="T2" fmla="*/ 1 w 34"/>
                <a:gd name="T3" fmla="*/ 3 h 19"/>
                <a:gd name="T4" fmla="*/ 2 w 34"/>
                <a:gd name="T5" fmla="*/ 0 h 19"/>
                <a:gd name="T6" fmla="*/ 4 w 34"/>
                <a:gd name="T7" fmla="*/ 0 h 19"/>
                <a:gd name="T8" fmla="*/ 11 w 34"/>
                <a:gd name="T9" fmla="*/ 2 h 19"/>
                <a:gd name="T10" fmla="*/ 28 w 34"/>
                <a:gd name="T11" fmla="*/ 12 h 19"/>
                <a:gd name="T12" fmla="*/ 32 w 34"/>
                <a:gd name="T13" fmla="*/ 15 h 19"/>
                <a:gd name="T14" fmla="*/ 34 w 34"/>
                <a:gd name="T15" fmla="*/ 16 h 19"/>
                <a:gd name="T16" fmla="*/ 34 w 34"/>
                <a:gd name="T17" fmla="*/ 18 h 19"/>
                <a:gd name="T18" fmla="*/ 32 w 34"/>
                <a:gd name="T19" fmla="*/ 18 h 19"/>
                <a:gd name="T20" fmla="*/ 29 w 34"/>
                <a:gd name="T21" fmla="*/ 17 h 19"/>
                <a:gd name="T22" fmla="*/ 26 w 34"/>
                <a:gd name="T23" fmla="*/ 17 h 19"/>
                <a:gd name="T24" fmla="*/ 24 w 34"/>
                <a:gd name="T25" fmla="*/ 17 h 19"/>
                <a:gd name="T26" fmla="*/ 8 w 34"/>
                <a:gd name="T27" fmla="*/ 8 h 19"/>
                <a:gd name="T28" fmla="*/ 6 w 34"/>
                <a:gd name="T29" fmla="*/ 7 h 19"/>
                <a:gd name="T30" fmla="*/ 4 w 34"/>
                <a:gd name="T31" fmla="*/ 5 h 19"/>
                <a:gd name="T32" fmla="*/ 2 w 34"/>
                <a:gd name="T33" fmla="*/ 5 h 19"/>
                <a:gd name="T34" fmla="*/ 1 w 34"/>
                <a:gd name="T35" fmla="*/ 4 h 19"/>
                <a:gd name="T36" fmla="*/ 1 w 34"/>
                <a:gd name="T37" fmla="*/ 3 h 19"/>
                <a:gd name="T38" fmla="*/ 11 w 34"/>
                <a:gd name="T39" fmla="*/ 5 h 19"/>
                <a:gd name="T40" fmla="*/ 5 w 34"/>
                <a:gd name="T41" fmla="*/ 3 h 19"/>
                <a:gd name="T42" fmla="*/ 11 w 34"/>
                <a:gd name="T4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19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7" y="5"/>
                    <a:pt x="23" y="8"/>
                    <a:pt x="28" y="12"/>
                  </a:cubicBezTo>
                  <a:cubicBezTo>
                    <a:pt x="29" y="13"/>
                    <a:pt x="31" y="14"/>
                    <a:pt x="32" y="15"/>
                  </a:cubicBezTo>
                  <a:cubicBezTo>
                    <a:pt x="33" y="15"/>
                    <a:pt x="33" y="16"/>
                    <a:pt x="34" y="16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8"/>
                    <a:pt x="33" y="19"/>
                    <a:pt x="32" y="18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8"/>
                    <a:pt x="25" y="17"/>
                    <a:pt x="24" y="17"/>
                  </a:cubicBezTo>
                  <a:cubicBezTo>
                    <a:pt x="19" y="14"/>
                    <a:pt x="14" y="11"/>
                    <a:pt x="8" y="8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lose/>
                  <a:moveTo>
                    <a:pt x="11" y="5"/>
                  </a:moveTo>
                  <a:cubicBezTo>
                    <a:pt x="9" y="4"/>
                    <a:pt x="7" y="3"/>
                    <a:pt x="5" y="3"/>
                  </a:cubicBezTo>
                  <a:cubicBezTo>
                    <a:pt x="7" y="4"/>
                    <a:pt x="9" y="4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6417398" y="5267779"/>
              <a:ext cx="155322" cy="124258"/>
            </a:xfrm>
            <a:custGeom>
              <a:avLst/>
              <a:gdLst>
                <a:gd name="T0" fmla="*/ 6 w 39"/>
                <a:gd name="T1" fmla="*/ 27 h 31"/>
                <a:gd name="T2" fmla="*/ 6 w 39"/>
                <a:gd name="T3" fmla="*/ 27 h 31"/>
                <a:gd name="T4" fmla="*/ 4 w 39"/>
                <a:gd name="T5" fmla="*/ 31 h 31"/>
                <a:gd name="T6" fmla="*/ 2 w 39"/>
                <a:gd name="T7" fmla="*/ 31 h 31"/>
                <a:gd name="T8" fmla="*/ 0 w 39"/>
                <a:gd name="T9" fmla="*/ 29 h 31"/>
                <a:gd name="T10" fmla="*/ 1 w 39"/>
                <a:gd name="T11" fmla="*/ 26 h 31"/>
                <a:gd name="T12" fmla="*/ 7 w 39"/>
                <a:gd name="T13" fmla="*/ 22 h 31"/>
                <a:gd name="T14" fmla="*/ 28 w 39"/>
                <a:gd name="T15" fmla="*/ 6 h 31"/>
                <a:gd name="T16" fmla="*/ 33 w 39"/>
                <a:gd name="T17" fmla="*/ 2 h 31"/>
                <a:gd name="T18" fmla="*/ 34 w 39"/>
                <a:gd name="T19" fmla="*/ 1 h 31"/>
                <a:gd name="T20" fmla="*/ 36 w 39"/>
                <a:gd name="T21" fmla="*/ 0 h 31"/>
                <a:gd name="T22" fmla="*/ 38 w 39"/>
                <a:gd name="T23" fmla="*/ 0 h 31"/>
                <a:gd name="T24" fmla="*/ 39 w 39"/>
                <a:gd name="T25" fmla="*/ 1 h 31"/>
                <a:gd name="T26" fmla="*/ 39 w 39"/>
                <a:gd name="T27" fmla="*/ 2 h 31"/>
                <a:gd name="T28" fmla="*/ 37 w 39"/>
                <a:gd name="T29" fmla="*/ 4 h 31"/>
                <a:gd name="T30" fmla="*/ 37 w 39"/>
                <a:gd name="T31" fmla="*/ 4 h 31"/>
                <a:gd name="T32" fmla="*/ 35 w 39"/>
                <a:gd name="T33" fmla="*/ 6 h 31"/>
                <a:gd name="T34" fmla="*/ 30 w 39"/>
                <a:gd name="T35" fmla="*/ 10 h 31"/>
                <a:gd name="T36" fmla="*/ 17 w 39"/>
                <a:gd name="T37" fmla="*/ 19 h 31"/>
                <a:gd name="T38" fmla="*/ 7 w 39"/>
                <a:gd name="T39" fmla="*/ 26 h 31"/>
                <a:gd name="T40" fmla="*/ 6 w 39"/>
                <a:gd name="T4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1">
                  <a:moveTo>
                    <a:pt x="6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7" y="29"/>
                    <a:pt x="6" y="31"/>
                    <a:pt x="4" y="31"/>
                  </a:cubicBezTo>
                  <a:cubicBezTo>
                    <a:pt x="3" y="31"/>
                    <a:pt x="3" y="31"/>
                    <a:pt x="2" y="31"/>
                  </a:cubicBezTo>
                  <a:cubicBezTo>
                    <a:pt x="1" y="30"/>
                    <a:pt x="0" y="30"/>
                    <a:pt x="0" y="29"/>
                  </a:cubicBezTo>
                  <a:cubicBezTo>
                    <a:pt x="0" y="28"/>
                    <a:pt x="0" y="27"/>
                    <a:pt x="1" y="26"/>
                  </a:cubicBezTo>
                  <a:cubicBezTo>
                    <a:pt x="3" y="25"/>
                    <a:pt x="5" y="24"/>
                    <a:pt x="7" y="22"/>
                  </a:cubicBezTo>
                  <a:cubicBezTo>
                    <a:pt x="14" y="17"/>
                    <a:pt x="21" y="11"/>
                    <a:pt x="28" y="6"/>
                  </a:cubicBezTo>
                  <a:cubicBezTo>
                    <a:pt x="30" y="5"/>
                    <a:pt x="32" y="3"/>
                    <a:pt x="33" y="2"/>
                  </a:cubicBezTo>
                  <a:cubicBezTo>
                    <a:pt x="33" y="2"/>
                    <a:pt x="34" y="1"/>
                    <a:pt x="34" y="1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0"/>
                    <a:pt x="37" y="1"/>
                    <a:pt x="38" y="0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5" y="6"/>
                  </a:cubicBezTo>
                  <a:cubicBezTo>
                    <a:pt x="33" y="7"/>
                    <a:pt x="32" y="9"/>
                    <a:pt x="30" y="10"/>
                  </a:cubicBezTo>
                  <a:cubicBezTo>
                    <a:pt x="26" y="13"/>
                    <a:pt x="21" y="16"/>
                    <a:pt x="17" y="19"/>
                  </a:cubicBezTo>
                  <a:cubicBezTo>
                    <a:pt x="14" y="22"/>
                    <a:pt x="10" y="24"/>
                    <a:pt x="7" y="26"/>
                  </a:cubicBezTo>
                  <a:cubicBezTo>
                    <a:pt x="7" y="26"/>
                    <a:pt x="7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6405450" y="5719409"/>
              <a:ext cx="148154" cy="54961"/>
            </a:xfrm>
            <a:custGeom>
              <a:avLst/>
              <a:gdLst>
                <a:gd name="T0" fmla="*/ 34 w 37"/>
                <a:gd name="T1" fmla="*/ 11 h 14"/>
                <a:gd name="T2" fmla="*/ 36 w 37"/>
                <a:gd name="T3" fmla="*/ 11 h 14"/>
                <a:gd name="T4" fmla="*/ 36 w 37"/>
                <a:gd name="T5" fmla="*/ 13 h 14"/>
                <a:gd name="T6" fmla="*/ 35 w 37"/>
                <a:gd name="T7" fmla="*/ 14 h 14"/>
                <a:gd name="T8" fmla="*/ 33 w 37"/>
                <a:gd name="T9" fmla="*/ 14 h 14"/>
                <a:gd name="T10" fmla="*/ 25 w 37"/>
                <a:gd name="T11" fmla="*/ 11 h 14"/>
                <a:gd name="T12" fmla="*/ 5 w 37"/>
                <a:gd name="T13" fmla="*/ 4 h 14"/>
                <a:gd name="T14" fmla="*/ 2 w 37"/>
                <a:gd name="T15" fmla="*/ 3 h 14"/>
                <a:gd name="T16" fmla="*/ 1 w 37"/>
                <a:gd name="T17" fmla="*/ 2 h 14"/>
                <a:gd name="T18" fmla="*/ 0 w 37"/>
                <a:gd name="T19" fmla="*/ 1 h 14"/>
                <a:gd name="T20" fmla="*/ 2 w 37"/>
                <a:gd name="T21" fmla="*/ 0 h 14"/>
                <a:gd name="T22" fmla="*/ 4 w 37"/>
                <a:gd name="T23" fmla="*/ 1 h 14"/>
                <a:gd name="T24" fmla="*/ 6 w 37"/>
                <a:gd name="T25" fmla="*/ 2 h 14"/>
                <a:gd name="T26" fmla="*/ 6 w 37"/>
                <a:gd name="T27" fmla="*/ 1 h 14"/>
                <a:gd name="T28" fmla="*/ 8 w 37"/>
                <a:gd name="T29" fmla="*/ 0 h 14"/>
                <a:gd name="T30" fmla="*/ 31 w 37"/>
                <a:gd name="T31" fmla="*/ 7 h 14"/>
                <a:gd name="T32" fmla="*/ 32 w 37"/>
                <a:gd name="T33" fmla="*/ 7 h 14"/>
                <a:gd name="T34" fmla="*/ 34 w 37"/>
                <a:gd name="T35" fmla="*/ 10 h 14"/>
                <a:gd name="T36" fmla="*/ 34 w 37"/>
                <a:gd name="T3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4">
                  <a:moveTo>
                    <a:pt x="34" y="11"/>
                  </a:moveTo>
                  <a:cubicBezTo>
                    <a:pt x="35" y="11"/>
                    <a:pt x="35" y="11"/>
                    <a:pt x="36" y="11"/>
                  </a:cubicBezTo>
                  <a:cubicBezTo>
                    <a:pt x="36" y="12"/>
                    <a:pt x="37" y="12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0" y="13"/>
                    <a:pt x="27" y="12"/>
                    <a:pt x="25" y="11"/>
                  </a:cubicBezTo>
                  <a:cubicBezTo>
                    <a:pt x="18" y="9"/>
                    <a:pt x="11" y="7"/>
                    <a:pt x="5" y="4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16" y="3"/>
                    <a:pt x="23" y="4"/>
                    <a:pt x="31" y="7"/>
                  </a:cubicBezTo>
                  <a:cubicBezTo>
                    <a:pt x="31" y="7"/>
                    <a:pt x="32" y="7"/>
                    <a:pt x="32" y="7"/>
                  </a:cubicBezTo>
                  <a:cubicBezTo>
                    <a:pt x="34" y="8"/>
                    <a:pt x="34" y="9"/>
                    <a:pt x="34" y="10"/>
                  </a:cubicBezTo>
                  <a:cubicBezTo>
                    <a:pt x="34" y="11"/>
                    <a:pt x="34" y="11"/>
                    <a:pt x="34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>
              <a:spLocks noEditPoints="1"/>
            </p:cNvSpPr>
            <p:nvPr/>
          </p:nvSpPr>
          <p:spPr bwMode="auto">
            <a:xfrm>
              <a:off x="6211895" y="5327519"/>
              <a:ext cx="124258" cy="76466"/>
            </a:xfrm>
            <a:custGeom>
              <a:avLst/>
              <a:gdLst>
                <a:gd name="T0" fmla="*/ 27 w 31"/>
                <a:gd name="T1" fmla="*/ 13 h 19"/>
                <a:gd name="T2" fmla="*/ 26 w 31"/>
                <a:gd name="T3" fmla="*/ 16 h 19"/>
                <a:gd name="T4" fmla="*/ 21 w 31"/>
                <a:gd name="T5" fmla="*/ 19 h 19"/>
                <a:gd name="T6" fmla="*/ 18 w 31"/>
                <a:gd name="T7" fmla="*/ 17 h 19"/>
                <a:gd name="T8" fmla="*/ 20 w 31"/>
                <a:gd name="T9" fmla="*/ 14 h 19"/>
                <a:gd name="T10" fmla="*/ 21 w 31"/>
                <a:gd name="T11" fmla="*/ 14 h 19"/>
                <a:gd name="T12" fmla="*/ 23 w 31"/>
                <a:gd name="T13" fmla="*/ 14 h 19"/>
                <a:gd name="T14" fmla="*/ 22 w 31"/>
                <a:gd name="T15" fmla="*/ 13 h 19"/>
                <a:gd name="T16" fmla="*/ 17 w 31"/>
                <a:gd name="T17" fmla="*/ 12 h 19"/>
                <a:gd name="T18" fmla="*/ 7 w 31"/>
                <a:gd name="T19" fmla="*/ 14 h 19"/>
                <a:gd name="T20" fmla="*/ 3 w 31"/>
                <a:gd name="T21" fmla="*/ 15 h 19"/>
                <a:gd name="T22" fmla="*/ 2 w 31"/>
                <a:gd name="T23" fmla="*/ 16 h 19"/>
                <a:gd name="T24" fmla="*/ 0 w 31"/>
                <a:gd name="T25" fmla="*/ 14 h 19"/>
                <a:gd name="T26" fmla="*/ 1 w 31"/>
                <a:gd name="T27" fmla="*/ 12 h 19"/>
                <a:gd name="T28" fmla="*/ 8 w 31"/>
                <a:gd name="T29" fmla="*/ 7 h 19"/>
                <a:gd name="T30" fmla="*/ 19 w 31"/>
                <a:gd name="T31" fmla="*/ 7 h 19"/>
                <a:gd name="T32" fmla="*/ 27 w 31"/>
                <a:gd name="T33" fmla="*/ 10 h 19"/>
                <a:gd name="T34" fmla="*/ 28 w 31"/>
                <a:gd name="T35" fmla="*/ 11 h 19"/>
                <a:gd name="T36" fmla="*/ 27 w 31"/>
                <a:gd name="T37" fmla="*/ 8 h 19"/>
                <a:gd name="T38" fmla="*/ 19 w 31"/>
                <a:gd name="T39" fmla="*/ 3 h 19"/>
                <a:gd name="T40" fmla="*/ 14 w 31"/>
                <a:gd name="T41" fmla="*/ 4 h 19"/>
                <a:gd name="T42" fmla="*/ 11 w 31"/>
                <a:gd name="T43" fmla="*/ 4 h 19"/>
                <a:gd name="T44" fmla="*/ 11 w 31"/>
                <a:gd name="T45" fmla="*/ 0 h 19"/>
                <a:gd name="T46" fmla="*/ 12 w 31"/>
                <a:gd name="T47" fmla="*/ 0 h 19"/>
                <a:gd name="T48" fmla="*/ 18 w 31"/>
                <a:gd name="T49" fmla="*/ 1 h 19"/>
                <a:gd name="T50" fmla="*/ 22 w 31"/>
                <a:gd name="T51" fmla="*/ 2 h 19"/>
                <a:gd name="T52" fmla="*/ 27 w 31"/>
                <a:gd name="T53" fmla="*/ 5 h 19"/>
                <a:gd name="T54" fmla="*/ 31 w 31"/>
                <a:gd name="T55" fmla="*/ 11 h 19"/>
                <a:gd name="T56" fmla="*/ 31 w 31"/>
                <a:gd name="T57" fmla="*/ 12 h 19"/>
                <a:gd name="T58" fmla="*/ 29 w 31"/>
                <a:gd name="T59" fmla="*/ 14 h 19"/>
                <a:gd name="T60" fmla="*/ 27 w 31"/>
                <a:gd name="T61" fmla="*/ 13 h 19"/>
                <a:gd name="T62" fmla="*/ 4 w 31"/>
                <a:gd name="T63" fmla="*/ 12 h 19"/>
                <a:gd name="T64" fmla="*/ 4 w 31"/>
                <a:gd name="T65" fmla="*/ 12 h 19"/>
                <a:gd name="T66" fmla="*/ 14 w 31"/>
                <a:gd name="T67" fmla="*/ 10 h 19"/>
                <a:gd name="T68" fmla="*/ 23 w 31"/>
                <a:gd name="T69" fmla="*/ 11 h 19"/>
                <a:gd name="T70" fmla="*/ 24 w 31"/>
                <a:gd name="T71" fmla="*/ 11 h 19"/>
                <a:gd name="T72" fmla="*/ 8 w 31"/>
                <a:gd name="T73" fmla="*/ 9 h 19"/>
                <a:gd name="T74" fmla="*/ 4 w 31"/>
                <a:gd name="T7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19">
                  <a:moveTo>
                    <a:pt x="27" y="13"/>
                  </a:moveTo>
                  <a:cubicBezTo>
                    <a:pt x="28" y="14"/>
                    <a:pt x="28" y="15"/>
                    <a:pt x="26" y="16"/>
                  </a:cubicBezTo>
                  <a:cubicBezTo>
                    <a:pt x="25" y="17"/>
                    <a:pt x="23" y="18"/>
                    <a:pt x="21" y="19"/>
                  </a:cubicBezTo>
                  <a:cubicBezTo>
                    <a:pt x="20" y="19"/>
                    <a:pt x="19" y="19"/>
                    <a:pt x="18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0" y="13"/>
                    <a:pt x="19" y="12"/>
                    <a:pt x="17" y="12"/>
                  </a:cubicBezTo>
                  <a:cubicBezTo>
                    <a:pt x="13" y="13"/>
                    <a:pt x="10" y="13"/>
                    <a:pt x="7" y="14"/>
                  </a:cubicBezTo>
                  <a:cubicBezTo>
                    <a:pt x="6" y="14"/>
                    <a:pt x="5" y="15"/>
                    <a:pt x="3" y="15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3"/>
                    <a:pt x="0" y="13"/>
                    <a:pt x="1" y="12"/>
                  </a:cubicBezTo>
                  <a:cubicBezTo>
                    <a:pt x="2" y="10"/>
                    <a:pt x="5" y="8"/>
                    <a:pt x="8" y="7"/>
                  </a:cubicBezTo>
                  <a:cubicBezTo>
                    <a:pt x="12" y="6"/>
                    <a:pt x="16" y="6"/>
                    <a:pt x="19" y="7"/>
                  </a:cubicBezTo>
                  <a:cubicBezTo>
                    <a:pt x="22" y="7"/>
                    <a:pt x="24" y="9"/>
                    <a:pt x="27" y="10"/>
                  </a:cubicBezTo>
                  <a:cubicBezTo>
                    <a:pt x="27" y="10"/>
                    <a:pt x="28" y="11"/>
                    <a:pt x="28" y="11"/>
                  </a:cubicBezTo>
                  <a:cubicBezTo>
                    <a:pt x="28" y="10"/>
                    <a:pt x="27" y="9"/>
                    <a:pt x="27" y="8"/>
                  </a:cubicBezTo>
                  <a:cubicBezTo>
                    <a:pt x="24" y="6"/>
                    <a:pt x="22" y="4"/>
                    <a:pt x="19" y="3"/>
                  </a:cubicBezTo>
                  <a:cubicBezTo>
                    <a:pt x="17" y="3"/>
                    <a:pt x="15" y="3"/>
                    <a:pt x="14" y="4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10" y="3"/>
                    <a:pt x="10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1"/>
                    <a:pt x="18" y="1"/>
                  </a:cubicBezTo>
                  <a:cubicBezTo>
                    <a:pt x="19" y="1"/>
                    <a:pt x="21" y="1"/>
                    <a:pt x="22" y="2"/>
                  </a:cubicBezTo>
                  <a:cubicBezTo>
                    <a:pt x="24" y="3"/>
                    <a:pt x="25" y="4"/>
                    <a:pt x="27" y="5"/>
                  </a:cubicBezTo>
                  <a:cubicBezTo>
                    <a:pt x="29" y="7"/>
                    <a:pt x="30" y="9"/>
                    <a:pt x="31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3"/>
                    <a:pt x="30" y="14"/>
                    <a:pt x="29" y="14"/>
                  </a:cubicBezTo>
                  <a:cubicBezTo>
                    <a:pt x="28" y="14"/>
                    <a:pt x="28" y="13"/>
                    <a:pt x="27" y="13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7" y="11"/>
                    <a:pt x="10" y="11"/>
                    <a:pt x="14" y="10"/>
                  </a:cubicBezTo>
                  <a:cubicBezTo>
                    <a:pt x="17" y="10"/>
                    <a:pt x="20" y="10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19" y="8"/>
                    <a:pt x="13" y="7"/>
                    <a:pt x="8" y="9"/>
                  </a:cubicBezTo>
                  <a:cubicBezTo>
                    <a:pt x="6" y="10"/>
                    <a:pt x="5" y="11"/>
                    <a:pt x="4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6221453" y="5635773"/>
              <a:ext cx="117088" cy="193556"/>
            </a:xfrm>
            <a:custGeom>
              <a:avLst/>
              <a:gdLst>
                <a:gd name="T0" fmla="*/ 26 w 30"/>
                <a:gd name="T1" fmla="*/ 6 h 49"/>
                <a:gd name="T2" fmla="*/ 26 w 30"/>
                <a:gd name="T3" fmla="*/ 3 h 49"/>
                <a:gd name="T4" fmla="*/ 26 w 30"/>
                <a:gd name="T5" fmla="*/ 2 h 49"/>
                <a:gd name="T6" fmla="*/ 29 w 30"/>
                <a:gd name="T7" fmla="*/ 1 h 49"/>
                <a:gd name="T8" fmla="*/ 29 w 30"/>
                <a:gd name="T9" fmla="*/ 4 h 49"/>
                <a:gd name="T10" fmla="*/ 29 w 30"/>
                <a:gd name="T11" fmla="*/ 5 h 49"/>
                <a:gd name="T12" fmla="*/ 27 w 30"/>
                <a:gd name="T13" fmla="*/ 13 h 49"/>
                <a:gd name="T14" fmla="*/ 22 w 30"/>
                <a:gd name="T15" fmla="*/ 29 h 49"/>
                <a:gd name="T16" fmla="*/ 19 w 30"/>
                <a:gd name="T17" fmla="*/ 33 h 49"/>
                <a:gd name="T18" fmla="*/ 13 w 30"/>
                <a:gd name="T19" fmla="*/ 40 h 49"/>
                <a:gd name="T20" fmla="*/ 6 w 30"/>
                <a:gd name="T21" fmla="*/ 47 h 49"/>
                <a:gd name="T22" fmla="*/ 4 w 30"/>
                <a:gd name="T23" fmla="*/ 48 h 49"/>
                <a:gd name="T24" fmla="*/ 1 w 30"/>
                <a:gd name="T25" fmla="*/ 48 h 49"/>
                <a:gd name="T26" fmla="*/ 0 w 30"/>
                <a:gd name="T27" fmla="*/ 46 h 49"/>
                <a:gd name="T28" fmla="*/ 1 w 30"/>
                <a:gd name="T29" fmla="*/ 44 h 49"/>
                <a:gd name="T30" fmla="*/ 6 w 30"/>
                <a:gd name="T31" fmla="*/ 43 h 49"/>
                <a:gd name="T32" fmla="*/ 9 w 30"/>
                <a:gd name="T33" fmla="*/ 41 h 49"/>
                <a:gd name="T34" fmla="*/ 20 w 30"/>
                <a:gd name="T35" fmla="*/ 27 h 49"/>
                <a:gd name="T36" fmla="*/ 26 w 30"/>
                <a:gd name="T37" fmla="*/ 8 h 49"/>
                <a:gd name="T38" fmla="*/ 26 w 30"/>
                <a:gd name="T39" fmla="*/ 7 h 49"/>
                <a:gd name="T40" fmla="*/ 26 w 30"/>
                <a:gd name="T41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9">
                  <a:moveTo>
                    <a:pt x="26" y="6"/>
                  </a:moveTo>
                  <a:cubicBezTo>
                    <a:pt x="26" y="5"/>
                    <a:pt x="26" y="4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0"/>
                    <a:pt x="28" y="0"/>
                    <a:pt x="29" y="1"/>
                  </a:cubicBezTo>
                  <a:cubicBezTo>
                    <a:pt x="30" y="2"/>
                    <a:pt x="30" y="3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8"/>
                    <a:pt x="28" y="10"/>
                    <a:pt x="27" y="13"/>
                  </a:cubicBezTo>
                  <a:cubicBezTo>
                    <a:pt x="26" y="18"/>
                    <a:pt x="24" y="24"/>
                    <a:pt x="22" y="29"/>
                  </a:cubicBezTo>
                  <a:cubicBezTo>
                    <a:pt x="21" y="30"/>
                    <a:pt x="20" y="32"/>
                    <a:pt x="19" y="33"/>
                  </a:cubicBezTo>
                  <a:cubicBezTo>
                    <a:pt x="17" y="36"/>
                    <a:pt x="15" y="38"/>
                    <a:pt x="13" y="40"/>
                  </a:cubicBezTo>
                  <a:cubicBezTo>
                    <a:pt x="11" y="43"/>
                    <a:pt x="8" y="45"/>
                    <a:pt x="6" y="47"/>
                  </a:cubicBezTo>
                  <a:cubicBezTo>
                    <a:pt x="5" y="47"/>
                    <a:pt x="4" y="48"/>
                    <a:pt x="4" y="48"/>
                  </a:cubicBezTo>
                  <a:cubicBezTo>
                    <a:pt x="3" y="49"/>
                    <a:pt x="2" y="49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3" y="44"/>
                    <a:pt x="4" y="43"/>
                    <a:pt x="6" y="43"/>
                  </a:cubicBezTo>
                  <a:cubicBezTo>
                    <a:pt x="7" y="42"/>
                    <a:pt x="8" y="42"/>
                    <a:pt x="9" y="41"/>
                  </a:cubicBezTo>
                  <a:cubicBezTo>
                    <a:pt x="13" y="37"/>
                    <a:pt x="18" y="32"/>
                    <a:pt x="20" y="27"/>
                  </a:cubicBezTo>
                  <a:cubicBezTo>
                    <a:pt x="23" y="20"/>
                    <a:pt x="25" y="14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6"/>
                    <a:pt x="2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6257296" y="5411153"/>
              <a:ext cx="86025" cy="78857"/>
            </a:xfrm>
            <a:custGeom>
              <a:avLst/>
              <a:gdLst>
                <a:gd name="T0" fmla="*/ 4 w 22"/>
                <a:gd name="T1" fmla="*/ 3 h 20"/>
                <a:gd name="T2" fmla="*/ 2 w 22"/>
                <a:gd name="T3" fmla="*/ 5 h 20"/>
                <a:gd name="T4" fmla="*/ 0 w 22"/>
                <a:gd name="T5" fmla="*/ 2 h 20"/>
                <a:gd name="T6" fmla="*/ 1 w 22"/>
                <a:gd name="T7" fmla="*/ 1 h 20"/>
                <a:gd name="T8" fmla="*/ 4 w 22"/>
                <a:gd name="T9" fmla="*/ 0 h 20"/>
                <a:gd name="T10" fmla="*/ 6 w 22"/>
                <a:gd name="T11" fmla="*/ 0 h 20"/>
                <a:gd name="T12" fmla="*/ 12 w 22"/>
                <a:gd name="T13" fmla="*/ 2 h 20"/>
                <a:gd name="T14" fmla="*/ 16 w 22"/>
                <a:gd name="T15" fmla="*/ 5 h 20"/>
                <a:gd name="T16" fmla="*/ 21 w 22"/>
                <a:gd name="T17" fmla="*/ 13 h 20"/>
                <a:gd name="T18" fmla="*/ 22 w 22"/>
                <a:gd name="T19" fmla="*/ 17 h 20"/>
                <a:gd name="T20" fmla="*/ 21 w 22"/>
                <a:gd name="T21" fmla="*/ 20 h 20"/>
                <a:gd name="T22" fmla="*/ 18 w 22"/>
                <a:gd name="T23" fmla="*/ 20 h 20"/>
                <a:gd name="T24" fmla="*/ 18 w 22"/>
                <a:gd name="T25" fmla="*/ 17 h 20"/>
                <a:gd name="T26" fmla="*/ 17 w 22"/>
                <a:gd name="T27" fmla="*/ 12 h 20"/>
                <a:gd name="T28" fmla="*/ 16 w 22"/>
                <a:gd name="T29" fmla="*/ 9 h 20"/>
                <a:gd name="T30" fmla="*/ 11 w 22"/>
                <a:gd name="T31" fmla="*/ 4 h 20"/>
                <a:gd name="T32" fmla="*/ 6 w 22"/>
                <a:gd name="T33" fmla="*/ 3 h 20"/>
                <a:gd name="T34" fmla="*/ 4 w 22"/>
                <a:gd name="T3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20">
                  <a:moveTo>
                    <a:pt x="4" y="3"/>
                  </a:move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8" y="0"/>
                    <a:pt x="10" y="1"/>
                    <a:pt x="12" y="2"/>
                  </a:cubicBezTo>
                  <a:cubicBezTo>
                    <a:pt x="14" y="3"/>
                    <a:pt x="15" y="4"/>
                    <a:pt x="16" y="5"/>
                  </a:cubicBezTo>
                  <a:cubicBezTo>
                    <a:pt x="18" y="8"/>
                    <a:pt x="19" y="10"/>
                    <a:pt x="21" y="13"/>
                  </a:cubicBezTo>
                  <a:cubicBezTo>
                    <a:pt x="21" y="14"/>
                    <a:pt x="22" y="16"/>
                    <a:pt x="22" y="17"/>
                  </a:cubicBezTo>
                  <a:cubicBezTo>
                    <a:pt x="22" y="18"/>
                    <a:pt x="22" y="19"/>
                    <a:pt x="21" y="20"/>
                  </a:cubicBezTo>
                  <a:cubicBezTo>
                    <a:pt x="20" y="20"/>
                    <a:pt x="19" y="20"/>
                    <a:pt x="18" y="20"/>
                  </a:cubicBezTo>
                  <a:cubicBezTo>
                    <a:pt x="18" y="19"/>
                    <a:pt x="17" y="18"/>
                    <a:pt x="18" y="17"/>
                  </a:cubicBezTo>
                  <a:cubicBezTo>
                    <a:pt x="18" y="15"/>
                    <a:pt x="18" y="13"/>
                    <a:pt x="17" y="12"/>
                  </a:cubicBezTo>
                  <a:cubicBezTo>
                    <a:pt x="17" y="11"/>
                    <a:pt x="16" y="10"/>
                    <a:pt x="16" y="9"/>
                  </a:cubicBezTo>
                  <a:cubicBezTo>
                    <a:pt x="14" y="7"/>
                    <a:pt x="13" y="5"/>
                    <a:pt x="11" y="4"/>
                  </a:cubicBezTo>
                  <a:cubicBezTo>
                    <a:pt x="10" y="3"/>
                    <a:pt x="8" y="2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>
              <a:spLocks noEditPoints="1"/>
            </p:cNvSpPr>
            <p:nvPr/>
          </p:nvSpPr>
          <p:spPr bwMode="auto">
            <a:xfrm>
              <a:off x="5647955" y="5977484"/>
              <a:ext cx="74076" cy="152933"/>
            </a:xfrm>
            <a:custGeom>
              <a:avLst/>
              <a:gdLst>
                <a:gd name="T0" fmla="*/ 12 w 19"/>
                <a:gd name="T1" fmla="*/ 28 h 39"/>
                <a:gd name="T2" fmla="*/ 10 w 19"/>
                <a:gd name="T3" fmla="*/ 30 h 39"/>
                <a:gd name="T4" fmla="*/ 6 w 19"/>
                <a:gd name="T5" fmla="*/ 33 h 39"/>
                <a:gd name="T6" fmla="*/ 4 w 19"/>
                <a:gd name="T7" fmla="*/ 34 h 39"/>
                <a:gd name="T8" fmla="*/ 2 w 19"/>
                <a:gd name="T9" fmla="*/ 32 h 39"/>
                <a:gd name="T10" fmla="*/ 1 w 19"/>
                <a:gd name="T11" fmla="*/ 28 h 39"/>
                <a:gd name="T12" fmla="*/ 1 w 19"/>
                <a:gd name="T13" fmla="*/ 25 h 39"/>
                <a:gd name="T14" fmla="*/ 4 w 19"/>
                <a:gd name="T15" fmla="*/ 25 h 39"/>
                <a:gd name="T16" fmla="*/ 5 w 19"/>
                <a:gd name="T17" fmla="*/ 28 h 39"/>
                <a:gd name="T18" fmla="*/ 4 w 19"/>
                <a:gd name="T19" fmla="*/ 31 h 39"/>
                <a:gd name="T20" fmla="*/ 8 w 19"/>
                <a:gd name="T21" fmla="*/ 29 h 39"/>
                <a:gd name="T22" fmla="*/ 11 w 19"/>
                <a:gd name="T23" fmla="*/ 26 h 39"/>
                <a:gd name="T24" fmla="*/ 15 w 19"/>
                <a:gd name="T25" fmla="*/ 20 h 39"/>
                <a:gd name="T26" fmla="*/ 17 w 19"/>
                <a:gd name="T27" fmla="*/ 19 h 39"/>
                <a:gd name="T28" fmla="*/ 17 w 19"/>
                <a:gd name="T29" fmla="*/ 12 h 39"/>
                <a:gd name="T30" fmla="*/ 16 w 19"/>
                <a:gd name="T31" fmla="*/ 7 h 39"/>
                <a:gd name="T32" fmla="*/ 14 w 19"/>
                <a:gd name="T33" fmla="*/ 5 h 39"/>
                <a:gd name="T34" fmla="*/ 13 w 19"/>
                <a:gd name="T35" fmla="*/ 2 h 39"/>
                <a:gd name="T36" fmla="*/ 16 w 19"/>
                <a:gd name="T37" fmla="*/ 1 h 39"/>
                <a:gd name="T38" fmla="*/ 17 w 19"/>
                <a:gd name="T39" fmla="*/ 2 h 39"/>
                <a:gd name="T40" fmla="*/ 17 w 19"/>
                <a:gd name="T41" fmla="*/ 3 h 39"/>
                <a:gd name="T42" fmla="*/ 19 w 19"/>
                <a:gd name="T43" fmla="*/ 18 h 39"/>
                <a:gd name="T44" fmla="*/ 19 w 19"/>
                <a:gd name="T45" fmla="*/ 26 h 39"/>
                <a:gd name="T46" fmla="*/ 14 w 19"/>
                <a:gd name="T47" fmla="*/ 34 h 39"/>
                <a:gd name="T48" fmla="*/ 10 w 19"/>
                <a:gd name="T49" fmla="*/ 38 h 39"/>
                <a:gd name="T50" fmla="*/ 9 w 19"/>
                <a:gd name="T51" fmla="*/ 39 h 39"/>
                <a:gd name="T52" fmla="*/ 7 w 19"/>
                <a:gd name="T53" fmla="*/ 39 h 39"/>
                <a:gd name="T54" fmla="*/ 7 w 19"/>
                <a:gd name="T55" fmla="*/ 37 h 39"/>
                <a:gd name="T56" fmla="*/ 12 w 19"/>
                <a:gd name="T57" fmla="*/ 29 h 39"/>
                <a:gd name="T58" fmla="*/ 12 w 19"/>
                <a:gd name="T59" fmla="*/ 28 h 39"/>
                <a:gd name="T60" fmla="*/ 12 w 19"/>
                <a:gd name="T61" fmla="*/ 28 h 39"/>
                <a:gd name="T62" fmla="*/ 13 w 19"/>
                <a:gd name="T63" fmla="*/ 32 h 39"/>
                <a:gd name="T64" fmla="*/ 17 w 19"/>
                <a:gd name="T65" fmla="*/ 23 h 39"/>
                <a:gd name="T66" fmla="*/ 13 w 19"/>
                <a:gd name="T6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39">
                  <a:moveTo>
                    <a:pt x="12" y="28"/>
                  </a:moveTo>
                  <a:cubicBezTo>
                    <a:pt x="12" y="29"/>
                    <a:pt x="11" y="29"/>
                    <a:pt x="10" y="30"/>
                  </a:cubicBezTo>
                  <a:cubicBezTo>
                    <a:pt x="9" y="31"/>
                    <a:pt x="8" y="32"/>
                    <a:pt x="6" y="33"/>
                  </a:cubicBezTo>
                  <a:cubicBezTo>
                    <a:pt x="6" y="33"/>
                    <a:pt x="5" y="34"/>
                    <a:pt x="4" y="34"/>
                  </a:cubicBezTo>
                  <a:cubicBezTo>
                    <a:pt x="3" y="34"/>
                    <a:pt x="3" y="33"/>
                    <a:pt x="2" y="32"/>
                  </a:cubicBezTo>
                  <a:cubicBezTo>
                    <a:pt x="1" y="31"/>
                    <a:pt x="1" y="29"/>
                    <a:pt x="1" y="28"/>
                  </a:cubicBezTo>
                  <a:cubicBezTo>
                    <a:pt x="0" y="27"/>
                    <a:pt x="1" y="26"/>
                    <a:pt x="1" y="25"/>
                  </a:cubicBezTo>
                  <a:cubicBezTo>
                    <a:pt x="2" y="25"/>
                    <a:pt x="3" y="25"/>
                    <a:pt x="4" y="25"/>
                  </a:cubicBezTo>
                  <a:cubicBezTo>
                    <a:pt x="5" y="25"/>
                    <a:pt x="6" y="27"/>
                    <a:pt x="5" y="28"/>
                  </a:cubicBezTo>
                  <a:cubicBezTo>
                    <a:pt x="5" y="29"/>
                    <a:pt x="5" y="30"/>
                    <a:pt x="4" y="31"/>
                  </a:cubicBezTo>
                  <a:cubicBezTo>
                    <a:pt x="6" y="31"/>
                    <a:pt x="7" y="30"/>
                    <a:pt x="8" y="29"/>
                  </a:cubicBezTo>
                  <a:cubicBezTo>
                    <a:pt x="9" y="28"/>
                    <a:pt x="10" y="27"/>
                    <a:pt x="11" y="26"/>
                  </a:cubicBezTo>
                  <a:cubicBezTo>
                    <a:pt x="12" y="24"/>
                    <a:pt x="13" y="22"/>
                    <a:pt x="15" y="20"/>
                  </a:cubicBezTo>
                  <a:cubicBezTo>
                    <a:pt x="15" y="19"/>
                    <a:pt x="15" y="19"/>
                    <a:pt x="17" y="19"/>
                  </a:cubicBezTo>
                  <a:cubicBezTo>
                    <a:pt x="17" y="16"/>
                    <a:pt x="17" y="14"/>
                    <a:pt x="17" y="12"/>
                  </a:cubicBezTo>
                  <a:cubicBezTo>
                    <a:pt x="16" y="10"/>
                    <a:pt x="16" y="9"/>
                    <a:pt x="16" y="7"/>
                  </a:cubicBezTo>
                  <a:cubicBezTo>
                    <a:pt x="16" y="6"/>
                    <a:pt x="15" y="5"/>
                    <a:pt x="14" y="5"/>
                  </a:cubicBezTo>
                  <a:cubicBezTo>
                    <a:pt x="13" y="4"/>
                    <a:pt x="12" y="3"/>
                    <a:pt x="13" y="2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9" y="8"/>
                    <a:pt x="19" y="13"/>
                    <a:pt x="19" y="18"/>
                  </a:cubicBezTo>
                  <a:cubicBezTo>
                    <a:pt x="19" y="21"/>
                    <a:pt x="19" y="23"/>
                    <a:pt x="19" y="26"/>
                  </a:cubicBezTo>
                  <a:cubicBezTo>
                    <a:pt x="19" y="29"/>
                    <a:pt x="17" y="32"/>
                    <a:pt x="14" y="34"/>
                  </a:cubicBezTo>
                  <a:cubicBezTo>
                    <a:pt x="13" y="35"/>
                    <a:pt x="11" y="36"/>
                    <a:pt x="10" y="38"/>
                  </a:cubicBezTo>
                  <a:cubicBezTo>
                    <a:pt x="9" y="38"/>
                    <a:pt x="9" y="38"/>
                    <a:pt x="9" y="39"/>
                  </a:cubicBezTo>
                  <a:cubicBezTo>
                    <a:pt x="8" y="39"/>
                    <a:pt x="8" y="39"/>
                    <a:pt x="7" y="39"/>
                  </a:cubicBezTo>
                  <a:cubicBezTo>
                    <a:pt x="6" y="39"/>
                    <a:pt x="6" y="38"/>
                    <a:pt x="7" y="37"/>
                  </a:cubicBezTo>
                  <a:cubicBezTo>
                    <a:pt x="9" y="35"/>
                    <a:pt x="11" y="32"/>
                    <a:pt x="12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13" y="32"/>
                  </a:moveTo>
                  <a:cubicBezTo>
                    <a:pt x="16" y="30"/>
                    <a:pt x="17" y="27"/>
                    <a:pt x="17" y="23"/>
                  </a:cubicBezTo>
                  <a:cubicBezTo>
                    <a:pt x="16" y="26"/>
                    <a:pt x="14" y="29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>
              <a:spLocks noEditPoints="1"/>
            </p:cNvSpPr>
            <p:nvPr/>
          </p:nvSpPr>
          <p:spPr bwMode="auto">
            <a:xfrm>
              <a:off x="3327678" y="1743155"/>
              <a:ext cx="874585" cy="1063362"/>
            </a:xfrm>
            <a:custGeom>
              <a:avLst/>
              <a:gdLst>
                <a:gd name="T0" fmla="*/ 1 w 221"/>
                <a:gd name="T1" fmla="*/ 172 h 269"/>
                <a:gd name="T2" fmla="*/ 133 w 221"/>
                <a:gd name="T3" fmla="*/ 132 h 269"/>
                <a:gd name="T4" fmla="*/ 110 w 221"/>
                <a:gd name="T5" fmla="*/ 119 h 269"/>
                <a:gd name="T6" fmla="*/ 80 w 221"/>
                <a:gd name="T7" fmla="*/ 76 h 269"/>
                <a:gd name="T8" fmla="*/ 59 w 221"/>
                <a:gd name="T9" fmla="*/ 37 h 269"/>
                <a:gd name="T10" fmla="*/ 175 w 221"/>
                <a:gd name="T11" fmla="*/ 228 h 269"/>
                <a:gd name="T12" fmla="*/ 177 w 221"/>
                <a:gd name="T13" fmla="*/ 117 h 269"/>
                <a:gd name="T14" fmla="*/ 170 w 221"/>
                <a:gd name="T15" fmla="*/ 5 h 269"/>
                <a:gd name="T16" fmla="*/ 21 w 221"/>
                <a:gd name="T17" fmla="*/ 113 h 269"/>
                <a:gd name="T18" fmla="*/ 182 w 221"/>
                <a:gd name="T19" fmla="*/ 110 h 269"/>
                <a:gd name="T20" fmla="*/ 183 w 221"/>
                <a:gd name="T21" fmla="*/ 223 h 269"/>
                <a:gd name="T22" fmla="*/ 125 w 221"/>
                <a:gd name="T23" fmla="*/ 8 h 269"/>
                <a:gd name="T24" fmla="*/ 195 w 221"/>
                <a:gd name="T25" fmla="*/ 211 h 269"/>
                <a:gd name="T26" fmla="*/ 200 w 221"/>
                <a:gd name="T27" fmla="*/ 182 h 269"/>
                <a:gd name="T28" fmla="*/ 8 w 221"/>
                <a:gd name="T29" fmla="*/ 237 h 269"/>
                <a:gd name="T30" fmla="*/ 203 w 221"/>
                <a:gd name="T31" fmla="*/ 113 h 269"/>
                <a:gd name="T32" fmla="*/ 200 w 221"/>
                <a:gd name="T33" fmla="*/ 137 h 269"/>
                <a:gd name="T34" fmla="*/ 196 w 221"/>
                <a:gd name="T35" fmla="*/ 84 h 269"/>
                <a:gd name="T36" fmla="*/ 25 w 221"/>
                <a:gd name="T37" fmla="*/ 137 h 269"/>
                <a:gd name="T38" fmla="*/ 172 w 221"/>
                <a:gd name="T39" fmla="*/ 258 h 269"/>
                <a:gd name="T40" fmla="*/ 206 w 221"/>
                <a:gd name="T41" fmla="*/ 140 h 269"/>
                <a:gd name="T42" fmla="*/ 209 w 221"/>
                <a:gd name="T43" fmla="*/ 174 h 269"/>
                <a:gd name="T44" fmla="*/ 162 w 221"/>
                <a:gd name="T45" fmla="*/ 30 h 269"/>
                <a:gd name="T46" fmla="*/ 192 w 221"/>
                <a:gd name="T47" fmla="*/ 40 h 269"/>
                <a:gd name="T48" fmla="*/ 147 w 221"/>
                <a:gd name="T49" fmla="*/ 235 h 269"/>
                <a:gd name="T50" fmla="*/ 195 w 221"/>
                <a:gd name="T51" fmla="*/ 107 h 269"/>
                <a:gd name="T52" fmla="*/ 27 w 221"/>
                <a:gd name="T53" fmla="*/ 98 h 269"/>
                <a:gd name="T54" fmla="*/ 202 w 221"/>
                <a:gd name="T55" fmla="*/ 31 h 269"/>
                <a:gd name="T56" fmla="*/ 214 w 221"/>
                <a:gd name="T57" fmla="*/ 99 h 269"/>
                <a:gd name="T58" fmla="*/ 32 w 221"/>
                <a:gd name="T59" fmla="*/ 258 h 269"/>
                <a:gd name="T60" fmla="*/ 134 w 221"/>
                <a:gd name="T61" fmla="*/ 247 h 269"/>
                <a:gd name="T62" fmla="*/ 91 w 221"/>
                <a:gd name="T63" fmla="*/ 9 h 269"/>
                <a:gd name="T64" fmla="*/ 158 w 221"/>
                <a:gd name="T65" fmla="*/ 25 h 269"/>
                <a:gd name="T66" fmla="*/ 15 w 221"/>
                <a:gd name="T67" fmla="*/ 70 h 269"/>
                <a:gd name="T68" fmla="*/ 79 w 221"/>
                <a:gd name="T69" fmla="*/ 22 h 269"/>
                <a:gd name="T70" fmla="*/ 209 w 221"/>
                <a:gd name="T71" fmla="*/ 135 h 269"/>
                <a:gd name="T72" fmla="*/ 30 w 221"/>
                <a:gd name="T73" fmla="*/ 63 h 269"/>
                <a:gd name="T74" fmla="*/ 28 w 221"/>
                <a:gd name="T75" fmla="*/ 126 h 269"/>
                <a:gd name="T76" fmla="*/ 17 w 221"/>
                <a:gd name="T77" fmla="*/ 188 h 269"/>
                <a:gd name="T78" fmla="*/ 14 w 221"/>
                <a:gd name="T79" fmla="*/ 81 h 269"/>
                <a:gd name="T80" fmla="*/ 41 w 221"/>
                <a:gd name="T81" fmla="*/ 237 h 269"/>
                <a:gd name="T82" fmla="*/ 20 w 221"/>
                <a:gd name="T83" fmla="*/ 165 h 269"/>
                <a:gd name="T84" fmla="*/ 207 w 221"/>
                <a:gd name="T85" fmla="*/ 228 h 269"/>
                <a:gd name="T86" fmla="*/ 188 w 221"/>
                <a:gd name="T87" fmla="*/ 118 h 269"/>
                <a:gd name="T88" fmla="*/ 59 w 221"/>
                <a:gd name="T89" fmla="*/ 260 h 269"/>
                <a:gd name="T90" fmla="*/ 100 w 221"/>
                <a:gd name="T91" fmla="*/ 9 h 269"/>
                <a:gd name="T92" fmla="*/ 184 w 221"/>
                <a:gd name="T93" fmla="*/ 24 h 269"/>
                <a:gd name="T94" fmla="*/ 159 w 221"/>
                <a:gd name="T95" fmla="*/ 22 h 269"/>
                <a:gd name="T96" fmla="*/ 164 w 221"/>
                <a:gd name="T97" fmla="*/ 256 h 269"/>
                <a:gd name="T98" fmla="*/ 65 w 221"/>
                <a:gd name="T99" fmla="*/ 11 h 269"/>
                <a:gd name="T100" fmla="*/ 16 w 221"/>
                <a:gd name="T101" fmla="*/ 150 h 269"/>
                <a:gd name="T102" fmla="*/ 207 w 221"/>
                <a:gd name="T103" fmla="*/ 106 h 269"/>
                <a:gd name="T104" fmla="*/ 186 w 221"/>
                <a:gd name="T105" fmla="*/ 234 h 269"/>
                <a:gd name="T106" fmla="*/ 36 w 221"/>
                <a:gd name="T107" fmla="*/ 237 h 269"/>
                <a:gd name="T108" fmla="*/ 26 w 221"/>
                <a:gd name="T109" fmla="*/ 248 h 269"/>
                <a:gd name="T110" fmla="*/ 124 w 221"/>
                <a:gd name="T111" fmla="*/ 238 h 269"/>
                <a:gd name="T112" fmla="*/ 36 w 221"/>
                <a:gd name="T113" fmla="*/ 20 h 269"/>
                <a:gd name="T114" fmla="*/ 17 w 221"/>
                <a:gd name="T115" fmla="*/ 75 h 269"/>
                <a:gd name="T116" fmla="*/ 193 w 221"/>
                <a:gd name="T117" fmla="*/ 73 h 269"/>
                <a:gd name="T118" fmla="*/ 22 w 221"/>
                <a:gd name="T119" fmla="*/ 39 h 269"/>
                <a:gd name="T120" fmla="*/ 140 w 221"/>
                <a:gd name="T121" fmla="*/ 19 h 269"/>
                <a:gd name="T122" fmla="*/ 169 w 221"/>
                <a:gd name="T123" fmla="*/ 256 h 269"/>
                <a:gd name="T124" fmla="*/ 186 w 221"/>
                <a:gd name="T125" fmla="*/ 3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69">
                  <a:moveTo>
                    <a:pt x="1" y="144"/>
                  </a:moveTo>
                  <a:cubicBezTo>
                    <a:pt x="1" y="136"/>
                    <a:pt x="2" y="128"/>
                    <a:pt x="2" y="120"/>
                  </a:cubicBezTo>
                  <a:cubicBezTo>
                    <a:pt x="2" y="116"/>
                    <a:pt x="2" y="111"/>
                    <a:pt x="2" y="107"/>
                  </a:cubicBezTo>
                  <a:cubicBezTo>
                    <a:pt x="2" y="101"/>
                    <a:pt x="2" y="95"/>
                    <a:pt x="3" y="89"/>
                  </a:cubicBezTo>
                  <a:cubicBezTo>
                    <a:pt x="3" y="85"/>
                    <a:pt x="3" y="81"/>
                    <a:pt x="4" y="77"/>
                  </a:cubicBezTo>
                  <a:cubicBezTo>
                    <a:pt x="4" y="75"/>
                    <a:pt x="4" y="73"/>
                    <a:pt x="4" y="70"/>
                  </a:cubicBezTo>
                  <a:cubicBezTo>
                    <a:pt x="5" y="62"/>
                    <a:pt x="6" y="53"/>
                    <a:pt x="8" y="44"/>
                  </a:cubicBezTo>
                  <a:cubicBezTo>
                    <a:pt x="8" y="42"/>
                    <a:pt x="9" y="39"/>
                    <a:pt x="9" y="37"/>
                  </a:cubicBezTo>
                  <a:cubicBezTo>
                    <a:pt x="10" y="33"/>
                    <a:pt x="11" y="30"/>
                    <a:pt x="12" y="27"/>
                  </a:cubicBezTo>
                  <a:cubicBezTo>
                    <a:pt x="14" y="21"/>
                    <a:pt x="16" y="17"/>
                    <a:pt x="20" y="12"/>
                  </a:cubicBezTo>
                  <a:cubicBezTo>
                    <a:pt x="23" y="9"/>
                    <a:pt x="27" y="6"/>
                    <a:pt x="32" y="5"/>
                  </a:cubicBezTo>
                  <a:cubicBezTo>
                    <a:pt x="36" y="4"/>
                    <a:pt x="39" y="3"/>
                    <a:pt x="43" y="2"/>
                  </a:cubicBezTo>
                  <a:cubicBezTo>
                    <a:pt x="45" y="2"/>
                    <a:pt x="48" y="1"/>
                    <a:pt x="51" y="1"/>
                  </a:cubicBezTo>
                  <a:cubicBezTo>
                    <a:pt x="59" y="1"/>
                    <a:pt x="68" y="1"/>
                    <a:pt x="76" y="1"/>
                  </a:cubicBezTo>
                  <a:cubicBezTo>
                    <a:pt x="80" y="1"/>
                    <a:pt x="84" y="1"/>
                    <a:pt x="88" y="1"/>
                  </a:cubicBezTo>
                  <a:cubicBezTo>
                    <a:pt x="92" y="1"/>
                    <a:pt x="95" y="1"/>
                    <a:pt x="99" y="1"/>
                  </a:cubicBezTo>
                  <a:cubicBezTo>
                    <a:pt x="113" y="0"/>
                    <a:pt x="127" y="0"/>
                    <a:pt x="141" y="1"/>
                  </a:cubicBezTo>
                  <a:cubicBezTo>
                    <a:pt x="146" y="1"/>
                    <a:pt x="151" y="1"/>
                    <a:pt x="156" y="1"/>
                  </a:cubicBezTo>
                  <a:cubicBezTo>
                    <a:pt x="163" y="1"/>
                    <a:pt x="170" y="3"/>
                    <a:pt x="177" y="5"/>
                  </a:cubicBezTo>
                  <a:cubicBezTo>
                    <a:pt x="178" y="5"/>
                    <a:pt x="178" y="5"/>
                    <a:pt x="179" y="6"/>
                  </a:cubicBezTo>
                  <a:cubicBezTo>
                    <a:pt x="181" y="6"/>
                    <a:pt x="183" y="7"/>
                    <a:pt x="184" y="8"/>
                  </a:cubicBezTo>
                  <a:cubicBezTo>
                    <a:pt x="184" y="8"/>
                    <a:pt x="185" y="8"/>
                    <a:pt x="185" y="8"/>
                  </a:cubicBezTo>
                  <a:cubicBezTo>
                    <a:pt x="189" y="9"/>
                    <a:pt x="192" y="11"/>
                    <a:pt x="195" y="13"/>
                  </a:cubicBezTo>
                  <a:cubicBezTo>
                    <a:pt x="195" y="13"/>
                    <a:pt x="196" y="13"/>
                    <a:pt x="196" y="13"/>
                  </a:cubicBezTo>
                  <a:cubicBezTo>
                    <a:pt x="201" y="16"/>
                    <a:pt x="206" y="20"/>
                    <a:pt x="210" y="24"/>
                  </a:cubicBezTo>
                  <a:cubicBezTo>
                    <a:pt x="211" y="27"/>
                    <a:pt x="213" y="29"/>
                    <a:pt x="214" y="32"/>
                  </a:cubicBezTo>
                  <a:cubicBezTo>
                    <a:pt x="214" y="32"/>
                    <a:pt x="214" y="33"/>
                    <a:pt x="214" y="33"/>
                  </a:cubicBezTo>
                  <a:cubicBezTo>
                    <a:pt x="215" y="35"/>
                    <a:pt x="216" y="37"/>
                    <a:pt x="216" y="38"/>
                  </a:cubicBezTo>
                  <a:cubicBezTo>
                    <a:pt x="218" y="42"/>
                    <a:pt x="219" y="46"/>
                    <a:pt x="219" y="51"/>
                  </a:cubicBezTo>
                  <a:cubicBezTo>
                    <a:pt x="220" y="53"/>
                    <a:pt x="220" y="55"/>
                    <a:pt x="220" y="58"/>
                  </a:cubicBezTo>
                  <a:cubicBezTo>
                    <a:pt x="220" y="62"/>
                    <a:pt x="221" y="66"/>
                    <a:pt x="220" y="69"/>
                  </a:cubicBezTo>
                  <a:cubicBezTo>
                    <a:pt x="220" y="73"/>
                    <a:pt x="221" y="78"/>
                    <a:pt x="221" y="82"/>
                  </a:cubicBezTo>
                  <a:cubicBezTo>
                    <a:pt x="221" y="86"/>
                    <a:pt x="221" y="91"/>
                    <a:pt x="221" y="95"/>
                  </a:cubicBezTo>
                  <a:cubicBezTo>
                    <a:pt x="221" y="104"/>
                    <a:pt x="221" y="114"/>
                    <a:pt x="221" y="123"/>
                  </a:cubicBezTo>
                  <a:cubicBezTo>
                    <a:pt x="221" y="131"/>
                    <a:pt x="220" y="139"/>
                    <a:pt x="219" y="147"/>
                  </a:cubicBezTo>
                  <a:cubicBezTo>
                    <a:pt x="219" y="152"/>
                    <a:pt x="218" y="158"/>
                    <a:pt x="217" y="163"/>
                  </a:cubicBezTo>
                  <a:cubicBezTo>
                    <a:pt x="217" y="167"/>
                    <a:pt x="216" y="172"/>
                    <a:pt x="216" y="176"/>
                  </a:cubicBezTo>
                  <a:cubicBezTo>
                    <a:pt x="215" y="180"/>
                    <a:pt x="215" y="184"/>
                    <a:pt x="214" y="187"/>
                  </a:cubicBezTo>
                  <a:cubicBezTo>
                    <a:pt x="214" y="191"/>
                    <a:pt x="213" y="194"/>
                    <a:pt x="213" y="198"/>
                  </a:cubicBezTo>
                  <a:cubicBezTo>
                    <a:pt x="213" y="203"/>
                    <a:pt x="212" y="209"/>
                    <a:pt x="212" y="214"/>
                  </a:cubicBezTo>
                  <a:cubicBezTo>
                    <a:pt x="212" y="218"/>
                    <a:pt x="211" y="221"/>
                    <a:pt x="211" y="225"/>
                  </a:cubicBezTo>
                  <a:cubicBezTo>
                    <a:pt x="210" y="230"/>
                    <a:pt x="209" y="235"/>
                    <a:pt x="207" y="240"/>
                  </a:cubicBezTo>
                  <a:cubicBezTo>
                    <a:pt x="205" y="246"/>
                    <a:pt x="203" y="251"/>
                    <a:pt x="199" y="255"/>
                  </a:cubicBezTo>
                  <a:cubicBezTo>
                    <a:pt x="196" y="258"/>
                    <a:pt x="192" y="262"/>
                    <a:pt x="188" y="264"/>
                  </a:cubicBezTo>
                  <a:cubicBezTo>
                    <a:pt x="185" y="266"/>
                    <a:pt x="182" y="267"/>
                    <a:pt x="179" y="268"/>
                  </a:cubicBezTo>
                  <a:cubicBezTo>
                    <a:pt x="178" y="268"/>
                    <a:pt x="177" y="268"/>
                    <a:pt x="176" y="268"/>
                  </a:cubicBezTo>
                  <a:cubicBezTo>
                    <a:pt x="172" y="268"/>
                    <a:pt x="169" y="268"/>
                    <a:pt x="165" y="267"/>
                  </a:cubicBezTo>
                  <a:cubicBezTo>
                    <a:pt x="164" y="267"/>
                    <a:pt x="163" y="267"/>
                    <a:pt x="161" y="267"/>
                  </a:cubicBezTo>
                  <a:cubicBezTo>
                    <a:pt x="158" y="267"/>
                    <a:pt x="155" y="268"/>
                    <a:pt x="151" y="268"/>
                  </a:cubicBezTo>
                  <a:cubicBezTo>
                    <a:pt x="131" y="269"/>
                    <a:pt x="112" y="268"/>
                    <a:pt x="92" y="268"/>
                  </a:cubicBezTo>
                  <a:cubicBezTo>
                    <a:pt x="83" y="268"/>
                    <a:pt x="74" y="268"/>
                    <a:pt x="65" y="268"/>
                  </a:cubicBezTo>
                  <a:cubicBezTo>
                    <a:pt x="60" y="268"/>
                    <a:pt x="56" y="268"/>
                    <a:pt x="51" y="267"/>
                  </a:cubicBezTo>
                  <a:cubicBezTo>
                    <a:pt x="42" y="267"/>
                    <a:pt x="34" y="265"/>
                    <a:pt x="26" y="262"/>
                  </a:cubicBezTo>
                  <a:cubicBezTo>
                    <a:pt x="23" y="261"/>
                    <a:pt x="20" y="260"/>
                    <a:pt x="17" y="258"/>
                  </a:cubicBezTo>
                  <a:cubicBezTo>
                    <a:pt x="15" y="257"/>
                    <a:pt x="13" y="255"/>
                    <a:pt x="12" y="253"/>
                  </a:cubicBezTo>
                  <a:cubicBezTo>
                    <a:pt x="9" y="249"/>
                    <a:pt x="7" y="246"/>
                    <a:pt x="6" y="242"/>
                  </a:cubicBezTo>
                  <a:cubicBezTo>
                    <a:pt x="6" y="240"/>
                    <a:pt x="5" y="238"/>
                    <a:pt x="5" y="236"/>
                  </a:cubicBezTo>
                  <a:cubicBezTo>
                    <a:pt x="5" y="234"/>
                    <a:pt x="5" y="232"/>
                    <a:pt x="4" y="231"/>
                  </a:cubicBezTo>
                  <a:cubicBezTo>
                    <a:pt x="3" y="226"/>
                    <a:pt x="2" y="221"/>
                    <a:pt x="2" y="216"/>
                  </a:cubicBezTo>
                  <a:cubicBezTo>
                    <a:pt x="2" y="213"/>
                    <a:pt x="2" y="209"/>
                    <a:pt x="1" y="206"/>
                  </a:cubicBezTo>
                  <a:cubicBezTo>
                    <a:pt x="0" y="195"/>
                    <a:pt x="0" y="184"/>
                    <a:pt x="1" y="172"/>
                  </a:cubicBezTo>
                  <a:cubicBezTo>
                    <a:pt x="1" y="169"/>
                    <a:pt x="1" y="165"/>
                    <a:pt x="1" y="162"/>
                  </a:cubicBezTo>
                  <a:cubicBezTo>
                    <a:pt x="1" y="156"/>
                    <a:pt x="1" y="150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lose/>
                  <a:moveTo>
                    <a:pt x="56" y="26"/>
                  </a:moveTo>
                  <a:cubicBezTo>
                    <a:pt x="57" y="26"/>
                    <a:pt x="57" y="26"/>
                    <a:pt x="58" y="26"/>
                  </a:cubicBezTo>
                  <a:cubicBezTo>
                    <a:pt x="61" y="26"/>
                    <a:pt x="63" y="26"/>
                    <a:pt x="66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4" y="26"/>
                    <a:pt x="61" y="26"/>
                    <a:pt x="58" y="26"/>
                  </a:cubicBezTo>
                  <a:cubicBezTo>
                    <a:pt x="58" y="25"/>
                    <a:pt x="57" y="26"/>
                    <a:pt x="57" y="26"/>
                  </a:cubicBezTo>
                  <a:cubicBezTo>
                    <a:pt x="57" y="26"/>
                    <a:pt x="56" y="26"/>
                    <a:pt x="56" y="26"/>
                  </a:cubicBezTo>
                  <a:cubicBezTo>
                    <a:pt x="56" y="27"/>
                    <a:pt x="56" y="27"/>
                    <a:pt x="55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7"/>
                    <a:pt x="56" y="27"/>
                    <a:pt x="56" y="26"/>
                  </a:cubicBezTo>
                  <a:close/>
                  <a:moveTo>
                    <a:pt x="215" y="40"/>
                  </a:moveTo>
                  <a:cubicBezTo>
                    <a:pt x="215" y="40"/>
                    <a:pt x="215" y="40"/>
                    <a:pt x="215" y="41"/>
                  </a:cubicBezTo>
                  <a:cubicBezTo>
                    <a:pt x="215" y="41"/>
                    <a:pt x="215" y="40"/>
                    <a:pt x="215" y="40"/>
                  </a:cubicBezTo>
                  <a:cubicBezTo>
                    <a:pt x="215" y="40"/>
                    <a:pt x="215" y="40"/>
                    <a:pt x="215" y="40"/>
                  </a:cubicBezTo>
                  <a:cubicBezTo>
                    <a:pt x="214" y="39"/>
                    <a:pt x="214" y="38"/>
                    <a:pt x="214" y="37"/>
                  </a:cubicBezTo>
                  <a:cubicBezTo>
                    <a:pt x="213" y="35"/>
                    <a:pt x="213" y="34"/>
                    <a:pt x="212" y="32"/>
                  </a:cubicBezTo>
                  <a:cubicBezTo>
                    <a:pt x="211" y="31"/>
                    <a:pt x="210" y="29"/>
                    <a:pt x="209" y="28"/>
                  </a:cubicBezTo>
                  <a:cubicBezTo>
                    <a:pt x="209" y="29"/>
                    <a:pt x="209" y="29"/>
                    <a:pt x="209" y="30"/>
                  </a:cubicBezTo>
                  <a:cubicBezTo>
                    <a:pt x="211" y="33"/>
                    <a:pt x="213" y="36"/>
                    <a:pt x="214" y="39"/>
                  </a:cubicBezTo>
                  <a:cubicBezTo>
                    <a:pt x="214" y="40"/>
                    <a:pt x="215" y="40"/>
                    <a:pt x="215" y="40"/>
                  </a:cubicBezTo>
                  <a:close/>
                  <a:moveTo>
                    <a:pt x="5" y="214"/>
                  </a:moveTo>
                  <a:cubicBezTo>
                    <a:pt x="5" y="215"/>
                    <a:pt x="5" y="216"/>
                    <a:pt x="5" y="217"/>
                  </a:cubicBezTo>
                  <a:cubicBezTo>
                    <a:pt x="5" y="216"/>
                    <a:pt x="5" y="215"/>
                    <a:pt x="5" y="214"/>
                  </a:cubicBezTo>
                  <a:cubicBezTo>
                    <a:pt x="5" y="213"/>
                    <a:pt x="5" y="213"/>
                    <a:pt x="5" y="212"/>
                  </a:cubicBezTo>
                  <a:cubicBezTo>
                    <a:pt x="5" y="204"/>
                    <a:pt x="5" y="196"/>
                    <a:pt x="5" y="187"/>
                  </a:cubicBezTo>
                  <a:cubicBezTo>
                    <a:pt x="4" y="181"/>
                    <a:pt x="4" y="175"/>
                    <a:pt x="4" y="169"/>
                  </a:cubicBezTo>
                  <a:cubicBezTo>
                    <a:pt x="4" y="167"/>
                    <a:pt x="4" y="165"/>
                    <a:pt x="4" y="162"/>
                  </a:cubicBezTo>
                  <a:cubicBezTo>
                    <a:pt x="4" y="162"/>
                    <a:pt x="4" y="162"/>
                    <a:pt x="4" y="161"/>
                  </a:cubicBezTo>
                  <a:cubicBezTo>
                    <a:pt x="4" y="161"/>
                    <a:pt x="4" y="161"/>
                    <a:pt x="3" y="161"/>
                  </a:cubicBezTo>
                  <a:cubicBezTo>
                    <a:pt x="3" y="161"/>
                    <a:pt x="3" y="162"/>
                    <a:pt x="3" y="162"/>
                  </a:cubicBezTo>
                  <a:cubicBezTo>
                    <a:pt x="3" y="168"/>
                    <a:pt x="3" y="174"/>
                    <a:pt x="3" y="180"/>
                  </a:cubicBezTo>
                  <a:cubicBezTo>
                    <a:pt x="3" y="184"/>
                    <a:pt x="3" y="187"/>
                    <a:pt x="4" y="191"/>
                  </a:cubicBezTo>
                  <a:cubicBezTo>
                    <a:pt x="4" y="195"/>
                    <a:pt x="4" y="199"/>
                    <a:pt x="4" y="202"/>
                  </a:cubicBezTo>
                  <a:cubicBezTo>
                    <a:pt x="5" y="206"/>
                    <a:pt x="5" y="209"/>
                    <a:pt x="5" y="213"/>
                  </a:cubicBezTo>
                  <a:cubicBezTo>
                    <a:pt x="5" y="213"/>
                    <a:pt x="5" y="213"/>
                    <a:pt x="5" y="214"/>
                  </a:cubicBezTo>
                  <a:close/>
                  <a:moveTo>
                    <a:pt x="180" y="85"/>
                  </a:moveTo>
                  <a:cubicBezTo>
                    <a:pt x="180" y="85"/>
                    <a:pt x="180" y="85"/>
                    <a:pt x="180" y="85"/>
                  </a:cubicBezTo>
                  <a:cubicBezTo>
                    <a:pt x="179" y="85"/>
                    <a:pt x="179" y="85"/>
                    <a:pt x="179" y="86"/>
                  </a:cubicBezTo>
                  <a:cubicBezTo>
                    <a:pt x="176" y="90"/>
                    <a:pt x="173" y="94"/>
                    <a:pt x="170" y="98"/>
                  </a:cubicBezTo>
                  <a:cubicBezTo>
                    <a:pt x="166" y="104"/>
                    <a:pt x="161" y="109"/>
                    <a:pt x="157" y="114"/>
                  </a:cubicBezTo>
                  <a:cubicBezTo>
                    <a:pt x="150" y="124"/>
                    <a:pt x="144" y="133"/>
                    <a:pt x="137" y="142"/>
                  </a:cubicBezTo>
                  <a:cubicBezTo>
                    <a:pt x="137" y="142"/>
                    <a:pt x="137" y="143"/>
                    <a:pt x="137" y="143"/>
                  </a:cubicBezTo>
                  <a:cubicBezTo>
                    <a:pt x="136" y="143"/>
                    <a:pt x="136" y="143"/>
                    <a:pt x="135" y="143"/>
                  </a:cubicBezTo>
                  <a:cubicBezTo>
                    <a:pt x="134" y="143"/>
                    <a:pt x="134" y="143"/>
                    <a:pt x="134" y="142"/>
                  </a:cubicBezTo>
                  <a:cubicBezTo>
                    <a:pt x="134" y="141"/>
                    <a:pt x="134" y="141"/>
                    <a:pt x="134" y="140"/>
                  </a:cubicBezTo>
                  <a:cubicBezTo>
                    <a:pt x="136" y="138"/>
                    <a:pt x="138" y="136"/>
                    <a:pt x="139" y="134"/>
                  </a:cubicBezTo>
                  <a:cubicBezTo>
                    <a:pt x="146" y="126"/>
                    <a:pt x="153" y="117"/>
                    <a:pt x="159" y="109"/>
                  </a:cubicBezTo>
                  <a:cubicBezTo>
                    <a:pt x="166" y="100"/>
                    <a:pt x="173" y="92"/>
                    <a:pt x="179" y="83"/>
                  </a:cubicBezTo>
                  <a:cubicBezTo>
                    <a:pt x="180" y="82"/>
                    <a:pt x="180" y="82"/>
                    <a:pt x="180" y="81"/>
                  </a:cubicBezTo>
                  <a:cubicBezTo>
                    <a:pt x="180" y="77"/>
                    <a:pt x="180" y="73"/>
                    <a:pt x="181" y="69"/>
                  </a:cubicBezTo>
                  <a:cubicBezTo>
                    <a:pt x="181" y="69"/>
                    <a:pt x="181" y="69"/>
                    <a:pt x="180" y="68"/>
                  </a:cubicBezTo>
                  <a:cubicBezTo>
                    <a:pt x="180" y="69"/>
                    <a:pt x="180" y="69"/>
                    <a:pt x="179" y="70"/>
                  </a:cubicBezTo>
                  <a:cubicBezTo>
                    <a:pt x="176" y="75"/>
                    <a:pt x="172" y="80"/>
                    <a:pt x="168" y="85"/>
                  </a:cubicBezTo>
                  <a:cubicBezTo>
                    <a:pt x="163" y="91"/>
                    <a:pt x="158" y="98"/>
                    <a:pt x="153" y="105"/>
                  </a:cubicBezTo>
                  <a:cubicBezTo>
                    <a:pt x="147" y="113"/>
                    <a:pt x="141" y="122"/>
                    <a:pt x="136" y="131"/>
                  </a:cubicBezTo>
                  <a:cubicBezTo>
                    <a:pt x="135" y="131"/>
                    <a:pt x="135" y="131"/>
                    <a:pt x="135" y="132"/>
                  </a:cubicBezTo>
                  <a:cubicBezTo>
                    <a:pt x="134" y="132"/>
                    <a:pt x="134" y="132"/>
                    <a:pt x="133" y="132"/>
                  </a:cubicBezTo>
                  <a:cubicBezTo>
                    <a:pt x="132" y="132"/>
                    <a:pt x="132" y="131"/>
                    <a:pt x="132" y="131"/>
                  </a:cubicBezTo>
                  <a:cubicBezTo>
                    <a:pt x="132" y="130"/>
                    <a:pt x="132" y="130"/>
                    <a:pt x="132" y="129"/>
                  </a:cubicBezTo>
                  <a:cubicBezTo>
                    <a:pt x="135" y="125"/>
                    <a:pt x="138" y="122"/>
                    <a:pt x="141" y="118"/>
                  </a:cubicBezTo>
                  <a:cubicBezTo>
                    <a:pt x="146" y="111"/>
                    <a:pt x="151" y="105"/>
                    <a:pt x="156" y="99"/>
                  </a:cubicBezTo>
                  <a:cubicBezTo>
                    <a:pt x="160" y="93"/>
                    <a:pt x="164" y="88"/>
                    <a:pt x="168" y="83"/>
                  </a:cubicBezTo>
                  <a:cubicBezTo>
                    <a:pt x="171" y="78"/>
                    <a:pt x="175" y="74"/>
                    <a:pt x="178" y="69"/>
                  </a:cubicBezTo>
                  <a:cubicBezTo>
                    <a:pt x="178" y="68"/>
                    <a:pt x="179" y="67"/>
                    <a:pt x="179" y="67"/>
                  </a:cubicBezTo>
                  <a:cubicBezTo>
                    <a:pt x="179" y="66"/>
                    <a:pt x="180" y="66"/>
                    <a:pt x="180" y="65"/>
                  </a:cubicBezTo>
                  <a:cubicBezTo>
                    <a:pt x="179" y="65"/>
                    <a:pt x="180" y="64"/>
                    <a:pt x="180" y="64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0"/>
                    <a:pt x="182" y="55"/>
                    <a:pt x="182" y="51"/>
                  </a:cubicBezTo>
                  <a:cubicBezTo>
                    <a:pt x="182" y="51"/>
                    <a:pt x="182" y="52"/>
                    <a:pt x="182" y="52"/>
                  </a:cubicBezTo>
                  <a:cubicBezTo>
                    <a:pt x="181" y="53"/>
                    <a:pt x="180" y="54"/>
                    <a:pt x="179" y="55"/>
                  </a:cubicBezTo>
                  <a:cubicBezTo>
                    <a:pt x="176" y="59"/>
                    <a:pt x="173" y="63"/>
                    <a:pt x="170" y="67"/>
                  </a:cubicBezTo>
                  <a:cubicBezTo>
                    <a:pt x="165" y="74"/>
                    <a:pt x="161" y="81"/>
                    <a:pt x="155" y="87"/>
                  </a:cubicBezTo>
                  <a:cubicBezTo>
                    <a:pt x="149" y="95"/>
                    <a:pt x="144" y="103"/>
                    <a:pt x="138" y="111"/>
                  </a:cubicBezTo>
                  <a:cubicBezTo>
                    <a:pt x="132" y="121"/>
                    <a:pt x="125" y="132"/>
                    <a:pt x="119" y="142"/>
                  </a:cubicBezTo>
                  <a:cubicBezTo>
                    <a:pt x="119" y="143"/>
                    <a:pt x="118" y="143"/>
                    <a:pt x="118" y="144"/>
                  </a:cubicBezTo>
                  <a:cubicBezTo>
                    <a:pt x="118" y="145"/>
                    <a:pt x="117" y="145"/>
                    <a:pt x="116" y="145"/>
                  </a:cubicBezTo>
                  <a:cubicBezTo>
                    <a:pt x="115" y="144"/>
                    <a:pt x="115" y="144"/>
                    <a:pt x="115" y="143"/>
                  </a:cubicBezTo>
                  <a:cubicBezTo>
                    <a:pt x="115" y="143"/>
                    <a:pt x="115" y="142"/>
                    <a:pt x="115" y="142"/>
                  </a:cubicBezTo>
                  <a:cubicBezTo>
                    <a:pt x="117" y="139"/>
                    <a:pt x="118" y="136"/>
                    <a:pt x="120" y="134"/>
                  </a:cubicBezTo>
                  <a:cubicBezTo>
                    <a:pt x="127" y="123"/>
                    <a:pt x="135" y="112"/>
                    <a:pt x="143" y="101"/>
                  </a:cubicBezTo>
                  <a:cubicBezTo>
                    <a:pt x="147" y="95"/>
                    <a:pt x="152" y="89"/>
                    <a:pt x="157" y="83"/>
                  </a:cubicBezTo>
                  <a:cubicBezTo>
                    <a:pt x="164" y="73"/>
                    <a:pt x="171" y="64"/>
                    <a:pt x="177" y="54"/>
                  </a:cubicBezTo>
                  <a:cubicBezTo>
                    <a:pt x="178" y="54"/>
                    <a:pt x="178" y="53"/>
                    <a:pt x="179" y="52"/>
                  </a:cubicBezTo>
                  <a:cubicBezTo>
                    <a:pt x="179" y="51"/>
                    <a:pt x="180" y="50"/>
                    <a:pt x="181" y="49"/>
                  </a:cubicBezTo>
                  <a:cubicBezTo>
                    <a:pt x="181" y="49"/>
                    <a:pt x="181" y="49"/>
                    <a:pt x="181" y="48"/>
                  </a:cubicBezTo>
                  <a:cubicBezTo>
                    <a:pt x="180" y="47"/>
                    <a:pt x="180" y="47"/>
                    <a:pt x="181" y="46"/>
                  </a:cubicBezTo>
                  <a:cubicBezTo>
                    <a:pt x="181" y="45"/>
                    <a:pt x="181" y="45"/>
                    <a:pt x="182" y="44"/>
                  </a:cubicBezTo>
                  <a:cubicBezTo>
                    <a:pt x="182" y="44"/>
                    <a:pt x="182" y="44"/>
                    <a:pt x="182" y="43"/>
                  </a:cubicBezTo>
                  <a:cubicBezTo>
                    <a:pt x="182" y="42"/>
                    <a:pt x="182" y="40"/>
                    <a:pt x="182" y="38"/>
                  </a:cubicBezTo>
                  <a:cubicBezTo>
                    <a:pt x="182" y="38"/>
                    <a:pt x="182" y="38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81" y="39"/>
                    <a:pt x="181" y="39"/>
                    <a:pt x="180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79" y="41"/>
                    <a:pt x="178" y="41"/>
                    <a:pt x="178" y="42"/>
                  </a:cubicBezTo>
                  <a:cubicBezTo>
                    <a:pt x="174" y="47"/>
                    <a:pt x="169" y="53"/>
                    <a:pt x="165" y="59"/>
                  </a:cubicBezTo>
                  <a:cubicBezTo>
                    <a:pt x="161" y="64"/>
                    <a:pt x="158" y="68"/>
                    <a:pt x="154" y="73"/>
                  </a:cubicBezTo>
                  <a:cubicBezTo>
                    <a:pt x="148" y="82"/>
                    <a:pt x="141" y="90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4" y="100"/>
                    <a:pt x="133" y="100"/>
                    <a:pt x="133" y="99"/>
                  </a:cubicBezTo>
                  <a:cubicBezTo>
                    <a:pt x="132" y="99"/>
                    <a:pt x="132" y="98"/>
                    <a:pt x="132" y="98"/>
                  </a:cubicBezTo>
                  <a:cubicBezTo>
                    <a:pt x="132" y="97"/>
                    <a:pt x="132" y="97"/>
                    <a:pt x="133" y="97"/>
                  </a:cubicBezTo>
                  <a:cubicBezTo>
                    <a:pt x="135" y="94"/>
                    <a:pt x="138" y="91"/>
                    <a:pt x="140" y="88"/>
                  </a:cubicBezTo>
                  <a:cubicBezTo>
                    <a:pt x="147" y="80"/>
                    <a:pt x="153" y="71"/>
                    <a:pt x="160" y="63"/>
                  </a:cubicBezTo>
                  <a:cubicBezTo>
                    <a:pt x="166" y="56"/>
                    <a:pt x="171" y="48"/>
                    <a:pt x="177" y="41"/>
                  </a:cubicBezTo>
                  <a:cubicBezTo>
                    <a:pt x="177" y="40"/>
                    <a:pt x="178" y="39"/>
                    <a:pt x="178" y="38"/>
                  </a:cubicBezTo>
                  <a:cubicBezTo>
                    <a:pt x="178" y="38"/>
                    <a:pt x="178" y="38"/>
                    <a:pt x="178" y="37"/>
                  </a:cubicBezTo>
                  <a:cubicBezTo>
                    <a:pt x="176" y="38"/>
                    <a:pt x="174" y="38"/>
                    <a:pt x="172" y="38"/>
                  </a:cubicBezTo>
                  <a:cubicBezTo>
                    <a:pt x="171" y="38"/>
                    <a:pt x="171" y="39"/>
                    <a:pt x="170" y="39"/>
                  </a:cubicBezTo>
                  <a:cubicBezTo>
                    <a:pt x="169" y="40"/>
                    <a:pt x="167" y="42"/>
                    <a:pt x="166" y="44"/>
                  </a:cubicBezTo>
                  <a:cubicBezTo>
                    <a:pt x="160" y="52"/>
                    <a:pt x="155" y="60"/>
                    <a:pt x="149" y="67"/>
                  </a:cubicBezTo>
                  <a:cubicBezTo>
                    <a:pt x="142" y="77"/>
                    <a:pt x="135" y="86"/>
                    <a:pt x="129" y="96"/>
                  </a:cubicBezTo>
                  <a:cubicBezTo>
                    <a:pt x="124" y="105"/>
                    <a:pt x="118" y="113"/>
                    <a:pt x="113" y="121"/>
                  </a:cubicBezTo>
                  <a:cubicBezTo>
                    <a:pt x="113" y="121"/>
                    <a:pt x="113" y="121"/>
                    <a:pt x="113" y="122"/>
                  </a:cubicBezTo>
                  <a:cubicBezTo>
                    <a:pt x="112" y="122"/>
                    <a:pt x="111" y="122"/>
                    <a:pt x="110" y="122"/>
                  </a:cubicBezTo>
                  <a:cubicBezTo>
                    <a:pt x="109" y="121"/>
                    <a:pt x="109" y="121"/>
                    <a:pt x="109" y="120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11" y="117"/>
                    <a:pt x="112" y="115"/>
                    <a:pt x="114" y="113"/>
                  </a:cubicBezTo>
                  <a:cubicBezTo>
                    <a:pt x="121" y="103"/>
                    <a:pt x="129" y="93"/>
                    <a:pt x="136" y="83"/>
                  </a:cubicBezTo>
                  <a:cubicBezTo>
                    <a:pt x="145" y="71"/>
                    <a:pt x="154" y="58"/>
                    <a:pt x="162" y="46"/>
                  </a:cubicBezTo>
                  <a:cubicBezTo>
                    <a:pt x="164" y="44"/>
                    <a:pt x="166" y="41"/>
                    <a:pt x="167" y="38"/>
                  </a:cubicBezTo>
                  <a:cubicBezTo>
                    <a:pt x="167" y="38"/>
                    <a:pt x="168" y="38"/>
                    <a:pt x="168" y="38"/>
                  </a:cubicBezTo>
                  <a:cubicBezTo>
                    <a:pt x="164" y="38"/>
                    <a:pt x="161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8" y="39"/>
                    <a:pt x="158" y="40"/>
                    <a:pt x="157" y="40"/>
                  </a:cubicBezTo>
                  <a:cubicBezTo>
                    <a:pt x="156" y="40"/>
                    <a:pt x="156" y="41"/>
                    <a:pt x="155" y="42"/>
                  </a:cubicBezTo>
                  <a:cubicBezTo>
                    <a:pt x="152" y="46"/>
                    <a:pt x="149" y="50"/>
                    <a:pt x="146" y="54"/>
                  </a:cubicBezTo>
                  <a:cubicBezTo>
                    <a:pt x="142" y="60"/>
                    <a:pt x="138" y="65"/>
                    <a:pt x="135" y="71"/>
                  </a:cubicBezTo>
                  <a:cubicBezTo>
                    <a:pt x="130" y="78"/>
                    <a:pt x="125" y="86"/>
                    <a:pt x="121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0" y="95"/>
                    <a:pt x="119" y="95"/>
                    <a:pt x="118" y="95"/>
                  </a:cubicBezTo>
                  <a:cubicBezTo>
                    <a:pt x="117" y="94"/>
                    <a:pt x="117" y="93"/>
                    <a:pt x="117" y="93"/>
                  </a:cubicBezTo>
                  <a:cubicBezTo>
                    <a:pt x="117" y="92"/>
                    <a:pt x="118" y="92"/>
                    <a:pt x="118" y="92"/>
                  </a:cubicBezTo>
                  <a:cubicBezTo>
                    <a:pt x="124" y="84"/>
                    <a:pt x="129" y="76"/>
                    <a:pt x="135" y="68"/>
                  </a:cubicBezTo>
                  <a:cubicBezTo>
                    <a:pt x="141" y="59"/>
                    <a:pt x="147" y="50"/>
                    <a:pt x="153" y="41"/>
                  </a:cubicBezTo>
                  <a:cubicBezTo>
                    <a:pt x="154" y="40"/>
                    <a:pt x="155" y="40"/>
                    <a:pt x="155" y="39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48" y="38"/>
                    <a:pt x="141" y="38"/>
                    <a:pt x="134" y="37"/>
                  </a:cubicBezTo>
                  <a:cubicBezTo>
                    <a:pt x="134" y="38"/>
                    <a:pt x="134" y="38"/>
                    <a:pt x="135" y="38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3" y="40"/>
                    <a:pt x="133" y="41"/>
                    <a:pt x="132" y="42"/>
                  </a:cubicBezTo>
                  <a:cubicBezTo>
                    <a:pt x="130" y="45"/>
                    <a:pt x="128" y="48"/>
                    <a:pt x="126" y="51"/>
                  </a:cubicBezTo>
                  <a:cubicBezTo>
                    <a:pt x="124" y="54"/>
                    <a:pt x="122" y="57"/>
                    <a:pt x="120" y="60"/>
                  </a:cubicBezTo>
                  <a:cubicBezTo>
                    <a:pt x="117" y="66"/>
                    <a:pt x="113" y="72"/>
                    <a:pt x="110" y="78"/>
                  </a:cubicBezTo>
                  <a:cubicBezTo>
                    <a:pt x="110" y="78"/>
                    <a:pt x="109" y="78"/>
                    <a:pt x="109" y="79"/>
                  </a:cubicBezTo>
                  <a:cubicBezTo>
                    <a:pt x="109" y="79"/>
                    <a:pt x="108" y="79"/>
                    <a:pt x="107" y="79"/>
                  </a:cubicBezTo>
                  <a:cubicBezTo>
                    <a:pt x="107" y="79"/>
                    <a:pt x="107" y="78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9" y="75"/>
                    <a:pt x="110" y="73"/>
                    <a:pt x="111" y="71"/>
                  </a:cubicBezTo>
                  <a:cubicBezTo>
                    <a:pt x="118" y="61"/>
                    <a:pt x="124" y="51"/>
                    <a:pt x="131" y="42"/>
                  </a:cubicBezTo>
                  <a:cubicBezTo>
                    <a:pt x="131" y="41"/>
                    <a:pt x="132" y="39"/>
                    <a:pt x="132" y="38"/>
                  </a:cubicBezTo>
                  <a:cubicBezTo>
                    <a:pt x="132" y="38"/>
                    <a:pt x="132" y="38"/>
                    <a:pt x="132" y="37"/>
                  </a:cubicBezTo>
                  <a:cubicBezTo>
                    <a:pt x="130" y="37"/>
                    <a:pt x="127" y="37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9"/>
                    <a:pt x="122" y="40"/>
                    <a:pt x="121" y="41"/>
                  </a:cubicBezTo>
                  <a:cubicBezTo>
                    <a:pt x="120" y="44"/>
                    <a:pt x="118" y="46"/>
                    <a:pt x="117" y="48"/>
                  </a:cubicBezTo>
                  <a:cubicBezTo>
                    <a:pt x="113" y="54"/>
                    <a:pt x="108" y="60"/>
                    <a:pt x="104" y="66"/>
                  </a:cubicBezTo>
                  <a:cubicBezTo>
                    <a:pt x="104" y="66"/>
                    <a:pt x="104" y="66"/>
                    <a:pt x="104" y="67"/>
                  </a:cubicBezTo>
                  <a:cubicBezTo>
                    <a:pt x="99" y="74"/>
                    <a:pt x="95" y="81"/>
                    <a:pt x="92" y="89"/>
                  </a:cubicBezTo>
                  <a:cubicBezTo>
                    <a:pt x="92" y="89"/>
                    <a:pt x="91" y="89"/>
                    <a:pt x="91" y="90"/>
                  </a:cubicBezTo>
                  <a:cubicBezTo>
                    <a:pt x="91" y="90"/>
                    <a:pt x="90" y="91"/>
                    <a:pt x="89" y="90"/>
                  </a:cubicBezTo>
                  <a:cubicBezTo>
                    <a:pt x="88" y="90"/>
                    <a:pt x="88" y="89"/>
                    <a:pt x="88" y="88"/>
                  </a:cubicBezTo>
                  <a:cubicBezTo>
                    <a:pt x="88" y="88"/>
                    <a:pt x="88" y="88"/>
                    <a:pt x="88" y="87"/>
                  </a:cubicBezTo>
                  <a:cubicBezTo>
                    <a:pt x="91" y="83"/>
                    <a:pt x="94" y="78"/>
                    <a:pt x="97" y="73"/>
                  </a:cubicBezTo>
                  <a:cubicBezTo>
                    <a:pt x="99" y="70"/>
                    <a:pt x="101" y="68"/>
                    <a:pt x="103" y="65"/>
                  </a:cubicBezTo>
                  <a:cubicBezTo>
                    <a:pt x="107" y="59"/>
                    <a:pt x="111" y="54"/>
                    <a:pt x="115" y="48"/>
                  </a:cubicBezTo>
                  <a:cubicBezTo>
                    <a:pt x="116" y="46"/>
                    <a:pt x="118" y="43"/>
                    <a:pt x="120" y="40"/>
                  </a:cubicBezTo>
                  <a:cubicBezTo>
                    <a:pt x="120" y="39"/>
                    <a:pt x="120" y="38"/>
                    <a:pt x="121" y="37"/>
                  </a:cubicBezTo>
                  <a:cubicBezTo>
                    <a:pt x="115" y="37"/>
                    <a:pt x="109" y="37"/>
                    <a:pt x="103" y="37"/>
                  </a:cubicBezTo>
                  <a:cubicBezTo>
                    <a:pt x="103" y="37"/>
                    <a:pt x="103" y="37"/>
                    <a:pt x="103" y="38"/>
                  </a:cubicBezTo>
                  <a:cubicBezTo>
                    <a:pt x="103" y="38"/>
                    <a:pt x="103" y="39"/>
                    <a:pt x="102" y="39"/>
                  </a:cubicBezTo>
                  <a:cubicBezTo>
                    <a:pt x="102" y="39"/>
                    <a:pt x="101" y="39"/>
                    <a:pt x="101" y="39"/>
                  </a:cubicBezTo>
                  <a:cubicBezTo>
                    <a:pt x="101" y="40"/>
                    <a:pt x="100" y="41"/>
                    <a:pt x="100" y="41"/>
                  </a:cubicBezTo>
                  <a:cubicBezTo>
                    <a:pt x="97" y="45"/>
                    <a:pt x="95" y="49"/>
                    <a:pt x="92" y="53"/>
                  </a:cubicBezTo>
                  <a:cubicBezTo>
                    <a:pt x="91" y="55"/>
                    <a:pt x="90" y="57"/>
                    <a:pt x="88" y="59"/>
                  </a:cubicBezTo>
                  <a:cubicBezTo>
                    <a:pt x="85" y="64"/>
                    <a:pt x="83" y="70"/>
                    <a:pt x="80" y="75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79" y="77"/>
                    <a:pt x="78" y="77"/>
                    <a:pt x="77" y="77"/>
                  </a:cubicBezTo>
                  <a:cubicBezTo>
                    <a:pt x="77" y="76"/>
                    <a:pt x="76" y="75"/>
                    <a:pt x="77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80" y="69"/>
                    <a:pt x="82" y="65"/>
                    <a:pt x="85" y="60"/>
                  </a:cubicBezTo>
                  <a:cubicBezTo>
                    <a:pt x="87" y="57"/>
                    <a:pt x="89" y="54"/>
                    <a:pt x="91" y="52"/>
                  </a:cubicBezTo>
                  <a:cubicBezTo>
                    <a:pt x="94" y="47"/>
                    <a:pt x="97" y="43"/>
                    <a:pt x="99" y="39"/>
                  </a:cubicBezTo>
                  <a:cubicBezTo>
                    <a:pt x="100" y="39"/>
                    <a:pt x="100" y="38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7" y="37"/>
                    <a:pt x="95" y="37"/>
                    <a:pt x="93" y="37"/>
                  </a:cubicBezTo>
                  <a:cubicBezTo>
                    <a:pt x="93" y="37"/>
                    <a:pt x="92" y="37"/>
                    <a:pt x="92" y="37"/>
                  </a:cubicBezTo>
                  <a:cubicBezTo>
                    <a:pt x="92" y="38"/>
                    <a:pt x="91" y="39"/>
                    <a:pt x="90" y="40"/>
                  </a:cubicBezTo>
                  <a:cubicBezTo>
                    <a:pt x="87" y="45"/>
                    <a:pt x="85" y="50"/>
                    <a:pt x="82" y="55"/>
                  </a:cubicBezTo>
                  <a:cubicBezTo>
                    <a:pt x="79" y="60"/>
                    <a:pt x="76" y="65"/>
                    <a:pt x="74" y="70"/>
                  </a:cubicBezTo>
                  <a:cubicBezTo>
                    <a:pt x="74" y="72"/>
                    <a:pt x="73" y="73"/>
                    <a:pt x="72" y="75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7"/>
                    <a:pt x="69" y="77"/>
                  </a:cubicBezTo>
                  <a:cubicBezTo>
                    <a:pt x="69" y="77"/>
                    <a:pt x="68" y="76"/>
                    <a:pt x="68" y="75"/>
                  </a:cubicBezTo>
                  <a:cubicBezTo>
                    <a:pt x="68" y="75"/>
                    <a:pt x="68" y="74"/>
                    <a:pt x="69" y="74"/>
                  </a:cubicBezTo>
                  <a:cubicBezTo>
                    <a:pt x="70" y="72"/>
                    <a:pt x="71" y="69"/>
                    <a:pt x="72" y="67"/>
                  </a:cubicBezTo>
                  <a:cubicBezTo>
                    <a:pt x="73" y="65"/>
                    <a:pt x="75" y="63"/>
                    <a:pt x="76" y="61"/>
                  </a:cubicBezTo>
                  <a:cubicBezTo>
                    <a:pt x="77" y="59"/>
                    <a:pt x="79" y="57"/>
                    <a:pt x="80" y="55"/>
                  </a:cubicBezTo>
                  <a:cubicBezTo>
                    <a:pt x="81" y="53"/>
                    <a:pt x="82" y="51"/>
                    <a:pt x="83" y="49"/>
                  </a:cubicBezTo>
                  <a:cubicBezTo>
                    <a:pt x="85" y="46"/>
                    <a:pt x="87" y="42"/>
                    <a:pt x="89" y="39"/>
                  </a:cubicBezTo>
                  <a:cubicBezTo>
                    <a:pt x="89" y="38"/>
                    <a:pt x="89" y="37"/>
                    <a:pt x="90" y="37"/>
                  </a:cubicBezTo>
                  <a:cubicBezTo>
                    <a:pt x="87" y="37"/>
                    <a:pt x="84" y="37"/>
                    <a:pt x="82" y="37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1" y="37"/>
                    <a:pt x="80" y="38"/>
                    <a:pt x="80" y="39"/>
                  </a:cubicBezTo>
                  <a:cubicBezTo>
                    <a:pt x="77" y="43"/>
                    <a:pt x="75" y="47"/>
                    <a:pt x="73" y="51"/>
                  </a:cubicBezTo>
                  <a:cubicBezTo>
                    <a:pt x="72" y="53"/>
                    <a:pt x="71" y="55"/>
                    <a:pt x="70" y="57"/>
                  </a:cubicBezTo>
                  <a:cubicBezTo>
                    <a:pt x="69" y="61"/>
                    <a:pt x="67" y="65"/>
                    <a:pt x="66" y="69"/>
                  </a:cubicBezTo>
                  <a:cubicBezTo>
                    <a:pt x="66" y="69"/>
                    <a:pt x="65" y="69"/>
                    <a:pt x="65" y="70"/>
                  </a:cubicBezTo>
                  <a:cubicBezTo>
                    <a:pt x="65" y="70"/>
                    <a:pt x="64" y="71"/>
                    <a:pt x="63" y="70"/>
                  </a:cubicBezTo>
                  <a:cubicBezTo>
                    <a:pt x="62" y="70"/>
                    <a:pt x="62" y="69"/>
                    <a:pt x="62" y="68"/>
                  </a:cubicBezTo>
                  <a:cubicBezTo>
                    <a:pt x="62" y="68"/>
                    <a:pt x="62" y="67"/>
                    <a:pt x="62" y="67"/>
                  </a:cubicBezTo>
                  <a:cubicBezTo>
                    <a:pt x="67" y="60"/>
                    <a:pt x="71" y="52"/>
                    <a:pt x="75" y="44"/>
                  </a:cubicBezTo>
                  <a:cubicBezTo>
                    <a:pt x="76" y="42"/>
                    <a:pt x="77" y="40"/>
                    <a:pt x="78" y="38"/>
                  </a:cubicBezTo>
                  <a:cubicBezTo>
                    <a:pt x="78" y="38"/>
                    <a:pt x="78" y="37"/>
                    <a:pt x="78" y="36"/>
                  </a:cubicBezTo>
                  <a:cubicBezTo>
                    <a:pt x="77" y="36"/>
                    <a:pt x="75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1" y="37"/>
                    <a:pt x="70" y="38"/>
                    <a:pt x="69" y="39"/>
                  </a:cubicBezTo>
                  <a:cubicBezTo>
                    <a:pt x="67" y="43"/>
                    <a:pt x="65" y="46"/>
                    <a:pt x="63" y="50"/>
                  </a:cubicBezTo>
                  <a:cubicBezTo>
                    <a:pt x="63" y="51"/>
                    <a:pt x="62" y="53"/>
                    <a:pt x="62" y="54"/>
                  </a:cubicBezTo>
                  <a:cubicBezTo>
                    <a:pt x="60" y="57"/>
                    <a:pt x="59" y="60"/>
                    <a:pt x="58" y="64"/>
                  </a:cubicBezTo>
                  <a:cubicBezTo>
                    <a:pt x="58" y="64"/>
                    <a:pt x="58" y="64"/>
                    <a:pt x="58" y="65"/>
                  </a:cubicBezTo>
                  <a:cubicBezTo>
                    <a:pt x="57" y="66"/>
                    <a:pt x="56" y="66"/>
                    <a:pt x="55" y="65"/>
                  </a:cubicBezTo>
                  <a:cubicBezTo>
                    <a:pt x="54" y="65"/>
                    <a:pt x="54" y="64"/>
                    <a:pt x="54" y="63"/>
                  </a:cubicBezTo>
                  <a:cubicBezTo>
                    <a:pt x="54" y="63"/>
                    <a:pt x="55" y="63"/>
                    <a:pt x="55" y="63"/>
                  </a:cubicBezTo>
                  <a:cubicBezTo>
                    <a:pt x="57" y="59"/>
                    <a:pt x="59" y="55"/>
                    <a:pt x="61" y="51"/>
                  </a:cubicBezTo>
                  <a:cubicBezTo>
                    <a:pt x="63" y="46"/>
                    <a:pt x="66" y="41"/>
                    <a:pt x="69" y="37"/>
                  </a:cubicBezTo>
                  <a:cubicBezTo>
                    <a:pt x="69" y="37"/>
                    <a:pt x="69" y="36"/>
                    <a:pt x="69" y="36"/>
                  </a:cubicBezTo>
                  <a:cubicBezTo>
                    <a:pt x="69" y="36"/>
                    <a:pt x="68" y="36"/>
                    <a:pt x="68" y="36"/>
                  </a:cubicBezTo>
                  <a:cubicBezTo>
                    <a:pt x="66" y="36"/>
                    <a:pt x="64" y="36"/>
                    <a:pt x="62" y="36"/>
                  </a:cubicBezTo>
                  <a:cubicBezTo>
                    <a:pt x="62" y="36"/>
                    <a:pt x="61" y="36"/>
                    <a:pt x="61" y="37"/>
                  </a:cubicBezTo>
                  <a:cubicBezTo>
                    <a:pt x="60" y="38"/>
                    <a:pt x="60" y="39"/>
                    <a:pt x="59" y="41"/>
                  </a:cubicBezTo>
                  <a:cubicBezTo>
                    <a:pt x="57" y="44"/>
                    <a:pt x="56" y="47"/>
                    <a:pt x="55" y="50"/>
                  </a:cubicBezTo>
                  <a:cubicBezTo>
                    <a:pt x="55" y="51"/>
                    <a:pt x="55" y="52"/>
                    <a:pt x="54" y="53"/>
                  </a:cubicBezTo>
                  <a:cubicBezTo>
                    <a:pt x="54" y="54"/>
                    <a:pt x="53" y="54"/>
                    <a:pt x="52" y="54"/>
                  </a:cubicBezTo>
                  <a:cubicBezTo>
                    <a:pt x="51" y="54"/>
                    <a:pt x="51" y="53"/>
                    <a:pt x="52" y="52"/>
                  </a:cubicBezTo>
                  <a:cubicBezTo>
                    <a:pt x="53" y="50"/>
                    <a:pt x="54" y="48"/>
                    <a:pt x="55" y="46"/>
                  </a:cubicBezTo>
                  <a:cubicBezTo>
                    <a:pt x="55" y="45"/>
                    <a:pt x="56" y="45"/>
                    <a:pt x="56" y="44"/>
                  </a:cubicBezTo>
                  <a:cubicBezTo>
                    <a:pt x="57" y="42"/>
                    <a:pt x="58" y="39"/>
                    <a:pt x="59" y="37"/>
                  </a:cubicBezTo>
                  <a:cubicBezTo>
                    <a:pt x="59" y="37"/>
                    <a:pt x="60" y="36"/>
                    <a:pt x="60" y="36"/>
                  </a:cubicBezTo>
                  <a:cubicBezTo>
                    <a:pt x="58" y="36"/>
                    <a:pt x="56" y="36"/>
                    <a:pt x="54" y="36"/>
                  </a:cubicBezTo>
                  <a:cubicBezTo>
                    <a:pt x="53" y="37"/>
                    <a:pt x="53" y="37"/>
                    <a:pt x="53" y="38"/>
                  </a:cubicBezTo>
                  <a:cubicBezTo>
                    <a:pt x="53" y="40"/>
                    <a:pt x="52" y="41"/>
                    <a:pt x="52" y="42"/>
                  </a:cubicBezTo>
                  <a:cubicBezTo>
                    <a:pt x="51" y="44"/>
                    <a:pt x="50" y="46"/>
                    <a:pt x="50" y="48"/>
                  </a:cubicBezTo>
                  <a:cubicBezTo>
                    <a:pt x="49" y="49"/>
                    <a:pt x="49" y="50"/>
                    <a:pt x="48" y="50"/>
                  </a:cubicBezTo>
                  <a:cubicBezTo>
                    <a:pt x="48" y="50"/>
                    <a:pt x="47" y="50"/>
                    <a:pt x="47" y="49"/>
                  </a:cubicBezTo>
                  <a:cubicBezTo>
                    <a:pt x="46" y="48"/>
                    <a:pt x="46" y="48"/>
                    <a:pt x="47" y="47"/>
                  </a:cubicBezTo>
                  <a:cubicBezTo>
                    <a:pt x="47" y="47"/>
                    <a:pt x="48" y="46"/>
                    <a:pt x="49" y="45"/>
                  </a:cubicBezTo>
                  <a:cubicBezTo>
                    <a:pt x="49" y="45"/>
                    <a:pt x="49" y="44"/>
                    <a:pt x="50" y="43"/>
                  </a:cubicBezTo>
                  <a:cubicBezTo>
                    <a:pt x="51" y="41"/>
                    <a:pt x="51" y="39"/>
                    <a:pt x="52" y="37"/>
                  </a:cubicBezTo>
                  <a:cubicBezTo>
                    <a:pt x="52" y="37"/>
                    <a:pt x="52" y="37"/>
                    <a:pt x="52" y="36"/>
                  </a:cubicBezTo>
                  <a:cubicBezTo>
                    <a:pt x="51" y="36"/>
                    <a:pt x="50" y="36"/>
                    <a:pt x="49" y="36"/>
                  </a:cubicBezTo>
                  <a:cubicBezTo>
                    <a:pt x="49" y="36"/>
                    <a:pt x="48" y="36"/>
                    <a:pt x="48" y="37"/>
                  </a:cubicBezTo>
                  <a:cubicBezTo>
                    <a:pt x="48" y="38"/>
                    <a:pt x="47" y="39"/>
                    <a:pt x="47" y="40"/>
                  </a:cubicBezTo>
                  <a:cubicBezTo>
                    <a:pt x="47" y="40"/>
                    <a:pt x="47" y="41"/>
                    <a:pt x="46" y="42"/>
                  </a:cubicBezTo>
                  <a:cubicBezTo>
                    <a:pt x="46" y="43"/>
                    <a:pt x="46" y="43"/>
                    <a:pt x="45" y="43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3" y="42"/>
                    <a:pt x="43" y="41"/>
                    <a:pt x="44" y="41"/>
                  </a:cubicBezTo>
                  <a:cubicBezTo>
                    <a:pt x="44" y="40"/>
                    <a:pt x="45" y="39"/>
                    <a:pt x="46" y="38"/>
                  </a:cubicBezTo>
                  <a:cubicBezTo>
                    <a:pt x="46" y="38"/>
                    <a:pt x="46" y="37"/>
                    <a:pt x="47" y="36"/>
                  </a:cubicBezTo>
                  <a:cubicBezTo>
                    <a:pt x="46" y="36"/>
                    <a:pt x="46" y="36"/>
                    <a:pt x="45" y="37"/>
                  </a:cubicBezTo>
                  <a:cubicBezTo>
                    <a:pt x="45" y="37"/>
                    <a:pt x="44" y="37"/>
                    <a:pt x="43" y="37"/>
                  </a:cubicBezTo>
                  <a:cubicBezTo>
                    <a:pt x="43" y="37"/>
                    <a:pt x="43" y="38"/>
                    <a:pt x="43" y="38"/>
                  </a:cubicBezTo>
                  <a:cubicBezTo>
                    <a:pt x="43" y="41"/>
                    <a:pt x="43" y="43"/>
                    <a:pt x="43" y="46"/>
                  </a:cubicBezTo>
                  <a:cubicBezTo>
                    <a:pt x="43" y="48"/>
                    <a:pt x="42" y="50"/>
                    <a:pt x="42" y="52"/>
                  </a:cubicBezTo>
                  <a:cubicBezTo>
                    <a:pt x="42" y="55"/>
                    <a:pt x="41" y="59"/>
                    <a:pt x="41" y="62"/>
                  </a:cubicBezTo>
                  <a:cubicBezTo>
                    <a:pt x="41" y="67"/>
                    <a:pt x="40" y="71"/>
                    <a:pt x="40" y="75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8"/>
                    <a:pt x="41" y="79"/>
                    <a:pt x="39" y="79"/>
                  </a:cubicBezTo>
                  <a:cubicBezTo>
                    <a:pt x="39" y="80"/>
                    <a:pt x="39" y="81"/>
                    <a:pt x="39" y="82"/>
                  </a:cubicBezTo>
                  <a:cubicBezTo>
                    <a:pt x="39" y="86"/>
                    <a:pt x="39" y="89"/>
                    <a:pt x="39" y="92"/>
                  </a:cubicBezTo>
                  <a:cubicBezTo>
                    <a:pt x="39" y="97"/>
                    <a:pt x="38" y="102"/>
                    <a:pt x="38" y="107"/>
                  </a:cubicBezTo>
                  <a:cubicBezTo>
                    <a:pt x="38" y="111"/>
                    <a:pt x="37" y="115"/>
                    <a:pt x="37" y="119"/>
                  </a:cubicBezTo>
                  <a:cubicBezTo>
                    <a:pt x="37" y="124"/>
                    <a:pt x="37" y="128"/>
                    <a:pt x="36" y="133"/>
                  </a:cubicBezTo>
                  <a:cubicBezTo>
                    <a:pt x="36" y="142"/>
                    <a:pt x="36" y="150"/>
                    <a:pt x="36" y="158"/>
                  </a:cubicBezTo>
                  <a:cubicBezTo>
                    <a:pt x="36" y="163"/>
                    <a:pt x="36" y="168"/>
                    <a:pt x="36" y="173"/>
                  </a:cubicBezTo>
                  <a:cubicBezTo>
                    <a:pt x="36" y="179"/>
                    <a:pt x="35" y="185"/>
                    <a:pt x="35" y="191"/>
                  </a:cubicBezTo>
                  <a:cubicBezTo>
                    <a:pt x="35" y="192"/>
                    <a:pt x="35" y="192"/>
                    <a:pt x="35" y="193"/>
                  </a:cubicBezTo>
                  <a:cubicBezTo>
                    <a:pt x="35" y="193"/>
                    <a:pt x="35" y="193"/>
                    <a:pt x="35" y="194"/>
                  </a:cubicBezTo>
                  <a:cubicBezTo>
                    <a:pt x="35" y="194"/>
                    <a:pt x="35" y="195"/>
                    <a:pt x="35" y="195"/>
                  </a:cubicBezTo>
                  <a:cubicBezTo>
                    <a:pt x="35" y="198"/>
                    <a:pt x="34" y="200"/>
                    <a:pt x="34" y="202"/>
                  </a:cubicBezTo>
                  <a:cubicBezTo>
                    <a:pt x="34" y="207"/>
                    <a:pt x="33" y="212"/>
                    <a:pt x="33" y="217"/>
                  </a:cubicBezTo>
                  <a:cubicBezTo>
                    <a:pt x="33" y="218"/>
                    <a:pt x="33" y="218"/>
                    <a:pt x="34" y="218"/>
                  </a:cubicBezTo>
                  <a:cubicBezTo>
                    <a:pt x="34" y="219"/>
                    <a:pt x="34" y="220"/>
                    <a:pt x="34" y="220"/>
                  </a:cubicBezTo>
                  <a:cubicBezTo>
                    <a:pt x="33" y="222"/>
                    <a:pt x="33" y="223"/>
                    <a:pt x="33" y="224"/>
                  </a:cubicBezTo>
                  <a:cubicBezTo>
                    <a:pt x="33" y="225"/>
                    <a:pt x="33" y="225"/>
                    <a:pt x="33" y="226"/>
                  </a:cubicBezTo>
                  <a:cubicBezTo>
                    <a:pt x="33" y="227"/>
                    <a:pt x="34" y="227"/>
                    <a:pt x="35" y="227"/>
                  </a:cubicBezTo>
                  <a:cubicBezTo>
                    <a:pt x="35" y="227"/>
                    <a:pt x="35" y="227"/>
                    <a:pt x="36" y="227"/>
                  </a:cubicBezTo>
                  <a:cubicBezTo>
                    <a:pt x="36" y="227"/>
                    <a:pt x="36" y="227"/>
                    <a:pt x="37" y="227"/>
                  </a:cubicBezTo>
                  <a:cubicBezTo>
                    <a:pt x="38" y="227"/>
                    <a:pt x="40" y="227"/>
                    <a:pt x="41" y="227"/>
                  </a:cubicBezTo>
                  <a:cubicBezTo>
                    <a:pt x="46" y="227"/>
                    <a:pt x="50" y="228"/>
                    <a:pt x="54" y="228"/>
                  </a:cubicBezTo>
                  <a:cubicBezTo>
                    <a:pt x="58" y="228"/>
                    <a:pt x="62" y="228"/>
                    <a:pt x="66" y="228"/>
                  </a:cubicBezTo>
                  <a:cubicBezTo>
                    <a:pt x="67" y="228"/>
                    <a:pt x="69" y="228"/>
                    <a:pt x="70" y="229"/>
                  </a:cubicBezTo>
                  <a:cubicBezTo>
                    <a:pt x="74" y="229"/>
                    <a:pt x="78" y="229"/>
                    <a:pt x="82" y="229"/>
                  </a:cubicBezTo>
                  <a:cubicBezTo>
                    <a:pt x="91" y="229"/>
                    <a:pt x="101" y="229"/>
                    <a:pt x="111" y="229"/>
                  </a:cubicBezTo>
                  <a:cubicBezTo>
                    <a:pt x="123" y="229"/>
                    <a:pt x="135" y="229"/>
                    <a:pt x="146" y="229"/>
                  </a:cubicBezTo>
                  <a:cubicBezTo>
                    <a:pt x="148" y="229"/>
                    <a:pt x="149" y="229"/>
                    <a:pt x="151" y="229"/>
                  </a:cubicBezTo>
                  <a:cubicBezTo>
                    <a:pt x="154" y="229"/>
                    <a:pt x="157" y="229"/>
                    <a:pt x="161" y="229"/>
                  </a:cubicBezTo>
                  <a:cubicBezTo>
                    <a:pt x="165" y="229"/>
                    <a:pt x="169" y="229"/>
                    <a:pt x="173" y="229"/>
                  </a:cubicBezTo>
                  <a:cubicBezTo>
                    <a:pt x="174" y="229"/>
                    <a:pt x="174" y="229"/>
                    <a:pt x="175" y="228"/>
                  </a:cubicBezTo>
                  <a:cubicBezTo>
                    <a:pt x="175" y="228"/>
                    <a:pt x="175" y="228"/>
                    <a:pt x="175" y="227"/>
                  </a:cubicBezTo>
                  <a:cubicBezTo>
                    <a:pt x="175" y="226"/>
                    <a:pt x="175" y="224"/>
                    <a:pt x="175" y="223"/>
                  </a:cubicBezTo>
                  <a:cubicBezTo>
                    <a:pt x="175" y="210"/>
                    <a:pt x="175" y="198"/>
                    <a:pt x="176" y="186"/>
                  </a:cubicBezTo>
                  <a:cubicBezTo>
                    <a:pt x="176" y="186"/>
                    <a:pt x="176" y="186"/>
                    <a:pt x="176" y="185"/>
                  </a:cubicBezTo>
                  <a:cubicBezTo>
                    <a:pt x="175" y="185"/>
                    <a:pt x="175" y="186"/>
                    <a:pt x="175" y="186"/>
                  </a:cubicBezTo>
                  <a:cubicBezTo>
                    <a:pt x="174" y="187"/>
                    <a:pt x="173" y="188"/>
                    <a:pt x="172" y="189"/>
                  </a:cubicBezTo>
                  <a:cubicBezTo>
                    <a:pt x="170" y="191"/>
                    <a:pt x="169" y="193"/>
                    <a:pt x="167" y="195"/>
                  </a:cubicBezTo>
                  <a:cubicBezTo>
                    <a:pt x="165" y="197"/>
                    <a:pt x="163" y="200"/>
                    <a:pt x="162" y="203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1" y="204"/>
                    <a:pt x="161" y="204"/>
                    <a:pt x="160" y="203"/>
                  </a:cubicBezTo>
                  <a:cubicBezTo>
                    <a:pt x="160" y="203"/>
                    <a:pt x="160" y="203"/>
                    <a:pt x="160" y="202"/>
                  </a:cubicBezTo>
                  <a:cubicBezTo>
                    <a:pt x="160" y="202"/>
                    <a:pt x="160" y="202"/>
                    <a:pt x="160" y="202"/>
                  </a:cubicBezTo>
                  <a:cubicBezTo>
                    <a:pt x="162" y="199"/>
                    <a:pt x="164" y="197"/>
                    <a:pt x="166" y="195"/>
                  </a:cubicBezTo>
                  <a:cubicBezTo>
                    <a:pt x="168" y="193"/>
                    <a:pt x="170" y="190"/>
                    <a:pt x="171" y="188"/>
                  </a:cubicBezTo>
                  <a:cubicBezTo>
                    <a:pt x="172" y="187"/>
                    <a:pt x="173" y="186"/>
                    <a:pt x="173" y="184"/>
                  </a:cubicBezTo>
                  <a:cubicBezTo>
                    <a:pt x="174" y="184"/>
                    <a:pt x="174" y="184"/>
                    <a:pt x="175" y="184"/>
                  </a:cubicBezTo>
                  <a:cubicBezTo>
                    <a:pt x="175" y="184"/>
                    <a:pt x="175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2"/>
                    <a:pt x="176" y="179"/>
                    <a:pt x="176" y="177"/>
                  </a:cubicBezTo>
                  <a:cubicBezTo>
                    <a:pt x="176" y="176"/>
                    <a:pt x="176" y="175"/>
                    <a:pt x="176" y="173"/>
                  </a:cubicBezTo>
                  <a:cubicBezTo>
                    <a:pt x="176" y="166"/>
                    <a:pt x="176" y="159"/>
                    <a:pt x="177" y="152"/>
                  </a:cubicBezTo>
                  <a:cubicBezTo>
                    <a:pt x="177" y="152"/>
                    <a:pt x="177" y="151"/>
                    <a:pt x="177" y="151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3" y="156"/>
                    <a:pt x="170" y="160"/>
                    <a:pt x="167" y="164"/>
                  </a:cubicBezTo>
                  <a:cubicBezTo>
                    <a:pt x="164" y="166"/>
                    <a:pt x="162" y="169"/>
                    <a:pt x="160" y="173"/>
                  </a:cubicBezTo>
                  <a:cubicBezTo>
                    <a:pt x="158" y="176"/>
                    <a:pt x="156" y="179"/>
                    <a:pt x="154" y="182"/>
                  </a:cubicBezTo>
                  <a:cubicBezTo>
                    <a:pt x="154" y="182"/>
                    <a:pt x="154" y="183"/>
                    <a:pt x="154" y="183"/>
                  </a:cubicBezTo>
                  <a:cubicBezTo>
                    <a:pt x="153" y="184"/>
                    <a:pt x="152" y="184"/>
                    <a:pt x="152" y="183"/>
                  </a:cubicBezTo>
                  <a:cubicBezTo>
                    <a:pt x="151" y="183"/>
                    <a:pt x="151" y="182"/>
                    <a:pt x="151" y="182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5" y="177"/>
                    <a:pt x="157" y="174"/>
                    <a:pt x="160" y="170"/>
                  </a:cubicBezTo>
                  <a:cubicBezTo>
                    <a:pt x="165" y="164"/>
                    <a:pt x="170" y="157"/>
                    <a:pt x="175" y="151"/>
                  </a:cubicBezTo>
                  <a:cubicBezTo>
                    <a:pt x="175" y="150"/>
                    <a:pt x="176" y="149"/>
                    <a:pt x="177" y="148"/>
                  </a:cubicBezTo>
                  <a:cubicBezTo>
                    <a:pt x="177" y="148"/>
                    <a:pt x="177" y="148"/>
                    <a:pt x="177" y="147"/>
                  </a:cubicBezTo>
                  <a:cubicBezTo>
                    <a:pt x="177" y="144"/>
                    <a:pt x="177" y="140"/>
                    <a:pt x="178" y="136"/>
                  </a:cubicBezTo>
                  <a:cubicBezTo>
                    <a:pt x="178" y="136"/>
                    <a:pt x="178" y="135"/>
                    <a:pt x="178" y="135"/>
                  </a:cubicBezTo>
                  <a:cubicBezTo>
                    <a:pt x="177" y="135"/>
                    <a:pt x="177" y="135"/>
                    <a:pt x="177" y="136"/>
                  </a:cubicBezTo>
                  <a:cubicBezTo>
                    <a:pt x="175" y="138"/>
                    <a:pt x="172" y="141"/>
                    <a:pt x="170" y="144"/>
                  </a:cubicBezTo>
                  <a:cubicBezTo>
                    <a:pt x="168" y="148"/>
                    <a:pt x="165" y="151"/>
                    <a:pt x="162" y="155"/>
                  </a:cubicBezTo>
                  <a:cubicBezTo>
                    <a:pt x="159" y="159"/>
                    <a:pt x="156" y="163"/>
                    <a:pt x="153" y="167"/>
                  </a:cubicBezTo>
                  <a:cubicBezTo>
                    <a:pt x="153" y="168"/>
                    <a:pt x="153" y="168"/>
                    <a:pt x="153" y="168"/>
                  </a:cubicBezTo>
                  <a:cubicBezTo>
                    <a:pt x="152" y="169"/>
                    <a:pt x="152" y="169"/>
                    <a:pt x="151" y="168"/>
                  </a:cubicBezTo>
                  <a:cubicBezTo>
                    <a:pt x="151" y="168"/>
                    <a:pt x="150" y="167"/>
                    <a:pt x="151" y="167"/>
                  </a:cubicBezTo>
                  <a:cubicBezTo>
                    <a:pt x="151" y="166"/>
                    <a:pt x="151" y="166"/>
                    <a:pt x="151" y="166"/>
                  </a:cubicBezTo>
                  <a:cubicBezTo>
                    <a:pt x="156" y="161"/>
                    <a:pt x="160" y="156"/>
                    <a:pt x="164" y="151"/>
                  </a:cubicBezTo>
                  <a:cubicBezTo>
                    <a:pt x="168" y="145"/>
                    <a:pt x="172" y="140"/>
                    <a:pt x="176" y="134"/>
                  </a:cubicBezTo>
                  <a:cubicBezTo>
                    <a:pt x="177" y="133"/>
                    <a:pt x="178" y="132"/>
                    <a:pt x="178" y="131"/>
                  </a:cubicBezTo>
                  <a:cubicBezTo>
                    <a:pt x="178" y="128"/>
                    <a:pt x="178" y="124"/>
                    <a:pt x="178" y="120"/>
                  </a:cubicBezTo>
                  <a:cubicBezTo>
                    <a:pt x="178" y="120"/>
                    <a:pt x="178" y="120"/>
                    <a:pt x="178" y="119"/>
                  </a:cubicBezTo>
                  <a:cubicBezTo>
                    <a:pt x="178" y="120"/>
                    <a:pt x="177" y="120"/>
                    <a:pt x="177" y="121"/>
                  </a:cubicBezTo>
                  <a:cubicBezTo>
                    <a:pt x="173" y="125"/>
                    <a:pt x="170" y="129"/>
                    <a:pt x="167" y="134"/>
                  </a:cubicBezTo>
                  <a:cubicBezTo>
                    <a:pt x="164" y="137"/>
                    <a:pt x="162" y="140"/>
                    <a:pt x="159" y="144"/>
                  </a:cubicBezTo>
                  <a:cubicBezTo>
                    <a:pt x="155" y="149"/>
                    <a:pt x="150" y="155"/>
                    <a:pt x="146" y="161"/>
                  </a:cubicBezTo>
                  <a:cubicBezTo>
                    <a:pt x="146" y="161"/>
                    <a:pt x="146" y="161"/>
                    <a:pt x="145" y="161"/>
                  </a:cubicBezTo>
                  <a:cubicBezTo>
                    <a:pt x="145" y="162"/>
                    <a:pt x="144" y="162"/>
                    <a:pt x="144" y="162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3" y="160"/>
                    <a:pt x="143" y="159"/>
                    <a:pt x="143" y="159"/>
                  </a:cubicBezTo>
                  <a:cubicBezTo>
                    <a:pt x="146" y="157"/>
                    <a:pt x="148" y="154"/>
                    <a:pt x="150" y="151"/>
                  </a:cubicBezTo>
                  <a:cubicBezTo>
                    <a:pt x="153" y="148"/>
                    <a:pt x="156" y="145"/>
                    <a:pt x="159" y="142"/>
                  </a:cubicBezTo>
                  <a:cubicBezTo>
                    <a:pt x="165" y="135"/>
                    <a:pt x="170" y="127"/>
                    <a:pt x="176" y="120"/>
                  </a:cubicBezTo>
                  <a:cubicBezTo>
                    <a:pt x="176" y="119"/>
                    <a:pt x="177" y="118"/>
                    <a:pt x="177" y="117"/>
                  </a:cubicBezTo>
                  <a:cubicBezTo>
                    <a:pt x="177" y="116"/>
                    <a:pt x="178" y="116"/>
                    <a:pt x="178" y="115"/>
                  </a:cubicBezTo>
                  <a:cubicBezTo>
                    <a:pt x="178" y="111"/>
                    <a:pt x="179" y="107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7" y="104"/>
                    <a:pt x="177" y="104"/>
                  </a:cubicBezTo>
                  <a:cubicBezTo>
                    <a:pt x="173" y="109"/>
                    <a:pt x="169" y="114"/>
                    <a:pt x="165" y="118"/>
                  </a:cubicBezTo>
                  <a:cubicBezTo>
                    <a:pt x="158" y="127"/>
                    <a:pt x="151" y="136"/>
                    <a:pt x="145" y="145"/>
                  </a:cubicBezTo>
                  <a:cubicBezTo>
                    <a:pt x="145" y="145"/>
                    <a:pt x="145" y="145"/>
                    <a:pt x="144" y="145"/>
                  </a:cubicBezTo>
                  <a:cubicBezTo>
                    <a:pt x="144" y="146"/>
                    <a:pt x="143" y="146"/>
                    <a:pt x="142" y="145"/>
                  </a:cubicBezTo>
                  <a:cubicBezTo>
                    <a:pt x="142" y="145"/>
                    <a:pt x="142" y="144"/>
                    <a:pt x="142" y="143"/>
                  </a:cubicBezTo>
                  <a:cubicBezTo>
                    <a:pt x="145" y="140"/>
                    <a:pt x="148" y="136"/>
                    <a:pt x="150" y="133"/>
                  </a:cubicBezTo>
                  <a:cubicBezTo>
                    <a:pt x="158" y="124"/>
                    <a:pt x="166" y="115"/>
                    <a:pt x="174" y="106"/>
                  </a:cubicBezTo>
                  <a:cubicBezTo>
                    <a:pt x="175" y="104"/>
                    <a:pt x="176" y="103"/>
                    <a:pt x="177" y="101"/>
                  </a:cubicBezTo>
                  <a:cubicBezTo>
                    <a:pt x="177" y="100"/>
                    <a:pt x="177" y="100"/>
                    <a:pt x="179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95"/>
                    <a:pt x="180" y="90"/>
                    <a:pt x="180" y="85"/>
                  </a:cubicBezTo>
                  <a:close/>
                  <a:moveTo>
                    <a:pt x="101" y="242"/>
                  </a:moveTo>
                  <a:cubicBezTo>
                    <a:pt x="100" y="243"/>
                    <a:pt x="100" y="243"/>
                    <a:pt x="99" y="244"/>
                  </a:cubicBezTo>
                  <a:cubicBezTo>
                    <a:pt x="99" y="246"/>
                    <a:pt x="98" y="248"/>
                    <a:pt x="99" y="250"/>
                  </a:cubicBezTo>
                  <a:cubicBezTo>
                    <a:pt x="99" y="251"/>
                    <a:pt x="100" y="251"/>
                    <a:pt x="101" y="252"/>
                  </a:cubicBezTo>
                  <a:cubicBezTo>
                    <a:pt x="102" y="254"/>
                    <a:pt x="103" y="255"/>
                    <a:pt x="106" y="256"/>
                  </a:cubicBezTo>
                  <a:cubicBezTo>
                    <a:pt x="108" y="256"/>
                    <a:pt x="110" y="256"/>
                    <a:pt x="113" y="255"/>
                  </a:cubicBezTo>
                  <a:cubicBezTo>
                    <a:pt x="114" y="254"/>
                    <a:pt x="115" y="253"/>
                    <a:pt x="116" y="251"/>
                  </a:cubicBezTo>
                  <a:cubicBezTo>
                    <a:pt x="116" y="250"/>
                    <a:pt x="117" y="248"/>
                    <a:pt x="117" y="247"/>
                  </a:cubicBezTo>
                  <a:cubicBezTo>
                    <a:pt x="117" y="245"/>
                    <a:pt x="117" y="244"/>
                    <a:pt x="116" y="243"/>
                  </a:cubicBezTo>
                  <a:cubicBezTo>
                    <a:pt x="115" y="242"/>
                    <a:pt x="115" y="241"/>
                    <a:pt x="113" y="241"/>
                  </a:cubicBezTo>
                  <a:cubicBezTo>
                    <a:pt x="112" y="241"/>
                    <a:pt x="111" y="241"/>
                    <a:pt x="110" y="241"/>
                  </a:cubicBezTo>
                  <a:cubicBezTo>
                    <a:pt x="108" y="241"/>
                    <a:pt x="107" y="241"/>
                    <a:pt x="105" y="243"/>
                  </a:cubicBezTo>
                  <a:cubicBezTo>
                    <a:pt x="105" y="243"/>
                    <a:pt x="105" y="244"/>
                    <a:pt x="104" y="244"/>
                  </a:cubicBezTo>
                  <a:cubicBezTo>
                    <a:pt x="103" y="245"/>
                    <a:pt x="101" y="244"/>
                    <a:pt x="101" y="243"/>
                  </a:cubicBezTo>
                  <a:cubicBezTo>
                    <a:pt x="101" y="243"/>
                    <a:pt x="101" y="242"/>
                    <a:pt x="101" y="242"/>
                  </a:cubicBezTo>
                  <a:close/>
                  <a:moveTo>
                    <a:pt x="214" y="161"/>
                  </a:moveTo>
                  <a:cubicBezTo>
                    <a:pt x="214" y="161"/>
                    <a:pt x="214" y="161"/>
                    <a:pt x="214" y="161"/>
                  </a:cubicBezTo>
                  <a:cubicBezTo>
                    <a:pt x="214" y="161"/>
                    <a:pt x="214" y="161"/>
                    <a:pt x="214" y="160"/>
                  </a:cubicBezTo>
                  <a:cubicBezTo>
                    <a:pt x="215" y="157"/>
                    <a:pt x="216" y="153"/>
                    <a:pt x="216" y="149"/>
                  </a:cubicBezTo>
                  <a:cubicBezTo>
                    <a:pt x="217" y="145"/>
                    <a:pt x="217" y="141"/>
                    <a:pt x="217" y="137"/>
                  </a:cubicBezTo>
                  <a:cubicBezTo>
                    <a:pt x="218" y="134"/>
                    <a:pt x="218" y="131"/>
                    <a:pt x="218" y="128"/>
                  </a:cubicBezTo>
                  <a:cubicBezTo>
                    <a:pt x="218" y="125"/>
                    <a:pt x="218" y="122"/>
                    <a:pt x="218" y="119"/>
                  </a:cubicBezTo>
                  <a:cubicBezTo>
                    <a:pt x="219" y="110"/>
                    <a:pt x="219" y="101"/>
                    <a:pt x="219" y="92"/>
                  </a:cubicBezTo>
                  <a:cubicBezTo>
                    <a:pt x="219" y="87"/>
                    <a:pt x="219" y="82"/>
                    <a:pt x="219" y="77"/>
                  </a:cubicBezTo>
                  <a:cubicBezTo>
                    <a:pt x="219" y="76"/>
                    <a:pt x="219" y="75"/>
                    <a:pt x="218" y="75"/>
                  </a:cubicBezTo>
                  <a:cubicBezTo>
                    <a:pt x="218" y="77"/>
                    <a:pt x="218" y="80"/>
                    <a:pt x="218" y="83"/>
                  </a:cubicBezTo>
                  <a:cubicBezTo>
                    <a:pt x="218" y="89"/>
                    <a:pt x="218" y="95"/>
                    <a:pt x="218" y="101"/>
                  </a:cubicBezTo>
                  <a:cubicBezTo>
                    <a:pt x="218" y="106"/>
                    <a:pt x="217" y="110"/>
                    <a:pt x="217" y="114"/>
                  </a:cubicBezTo>
                  <a:cubicBezTo>
                    <a:pt x="217" y="116"/>
                    <a:pt x="217" y="118"/>
                    <a:pt x="217" y="120"/>
                  </a:cubicBezTo>
                  <a:cubicBezTo>
                    <a:pt x="217" y="122"/>
                    <a:pt x="216" y="124"/>
                    <a:pt x="216" y="127"/>
                  </a:cubicBezTo>
                  <a:cubicBezTo>
                    <a:pt x="216" y="131"/>
                    <a:pt x="216" y="135"/>
                    <a:pt x="215" y="140"/>
                  </a:cubicBezTo>
                  <a:cubicBezTo>
                    <a:pt x="215" y="145"/>
                    <a:pt x="215" y="150"/>
                    <a:pt x="215" y="154"/>
                  </a:cubicBezTo>
                  <a:cubicBezTo>
                    <a:pt x="214" y="157"/>
                    <a:pt x="214" y="159"/>
                    <a:pt x="214" y="161"/>
                  </a:cubicBezTo>
                  <a:close/>
                  <a:moveTo>
                    <a:pt x="98" y="3"/>
                  </a:move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2" y="3"/>
                    <a:pt x="107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4" y="3"/>
                    <a:pt x="116" y="3"/>
                    <a:pt x="118" y="3"/>
                  </a:cubicBezTo>
                  <a:cubicBezTo>
                    <a:pt x="119" y="3"/>
                    <a:pt x="120" y="4"/>
                    <a:pt x="121" y="4"/>
                  </a:cubicBezTo>
                  <a:cubicBezTo>
                    <a:pt x="124" y="4"/>
                    <a:pt x="126" y="4"/>
                    <a:pt x="129" y="4"/>
                  </a:cubicBezTo>
                  <a:cubicBezTo>
                    <a:pt x="131" y="4"/>
                    <a:pt x="134" y="4"/>
                    <a:pt x="136" y="4"/>
                  </a:cubicBezTo>
                  <a:cubicBezTo>
                    <a:pt x="138" y="4"/>
                    <a:pt x="141" y="4"/>
                    <a:pt x="143" y="4"/>
                  </a:cubicBezTo>
                  <a:cubicBezTo>
                    <a:pt x="144" y="4"/>
                    <a:pt x="145" y="4"/>
                    <a:pt x="145" y="4"/>
                  </a:cubicBezTo>
                  <a:cubicBezTo>
                    <a:pt x="150" y="4"/>
                    <a:pt x="156" y="4"/>
                    <a:pt x="161" y="5"/>
                  </a:cubicBezTo>
                  <a:cubicBezTo>
                    <a:pt x="164" y="5"/>
                    <a:pt x="167" y="5"/>
                    <a:pt x="170" y="5"/>
                  </a:cubicBezTo>
                  <a:cubicBezTo>
                    <a:pt x="171" y="5"/>
                    <a:pt x="171" y="5"/>
                    <a:pt x="172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65" y="3"/>
                    <a:pt x="159" y="3"/>
                    <a:pt x="153" y="3"/>
                  </a:cubicBezTo>
                  <a:cubicBezTo>
                    <a:pt x="148" y="2"/>
                    <a:pt x="143" y="2"/>
                    <a:pt x="138" y="2"/>
                  </a:cubicBezTo>
                  <a:cubicBezTo>
                    <a:pt x="125" y="2"/>
                    <a:pt x="113" y="2"/>
                    <a:pt x="100" y="3"/>
                  </a:cubicBezTo>
                  <a:cubicBezTo>
                    <a:pt x="99" y="3"/>
                    <a:pt x="98" y="3"/>
                    <a:pt x="98" y="3"/>
                  </a:cubicBezTo>
                  <a:close/>
                  <a:moveTo>
                    <a:pt x="115" y="28"/>
                  </a:moveTo>
                  <a:cubicBezTo>
                    <a:pt x="116" y="29"/>
                    <a:pt x="116" y="29"/>
                    <a:pt x="117" y="28"/>
                  </a:cubicBezTo>
                  <a:cubicBezTo>
                    <a:pt x="122" y="24"/>
                    <a:pt x="126" y="20"/>
                    <a:pt x="131" y="17"/>
                  </a:cubicBezTo>
                  <a:cubicBezTo>
                    <a:pt x="131" y="17"/>
                    <a:pt x="131" y="16"/>
                    <a:pt x="131" y="16"/>
                  </a:cubicBezTo>
                  <a:cubicBezTo>
                    <a:pt x="132" y="15"/>
                    <a:pt x="131" y="13"/>
                    <a:pt x="130" y="12"/>
                  </a:cubicBezTo>
                  <a:cubicBezTo>
                    <a:pt x="130" y="12"/>
                    <a:pt x="129" y="12"/>
                    <a:pt x="129" y="13"/>
                  </a:cubicBezTo>
                  <a:cubicBezTo>
                    <a:pt x="128" y="13"/>
                    <a:pt x="127" y="13"/>
                    <a:pt x="127" y="14"/>
                  </a:cubicBezTo>
                  <a:cubicBezTo>
                    <a:pt x="124" y="16"/>
                    <a:pt x="121" y="19"/>
                    <a:pt x="119" y="22"/>
                  </a:cubicBezTo>
                  <a:cubicBezTo>
                    <a:pt x="117" y="24"/>
                    <a:pt x="116" y="26"/>
                    <a:pt x="115" y="28"/>
                  </a:cubicBezTo>
                  <a:close/>
                  <a:moveTo>
                    <a:pt x="78" y="266"/>
                  </a:moveTo>
                  <a:cubicBezTo>
                    <a:pt x="78" y="266"/>
                    <a:pt x="78" y="266"/>
                    <a:pt x="78" y="266"/>
                  </a:cubicBezTo>
                  <a:cubicBezTo>
                    <a:pt x="78" y="266"/>
                    <a:pt x="78" y="266"/>
                    <a:pt x="78" y="266"/>
                  </a:cubicBezTo>
                  <a:cubicBezTo>
                    <a:pt x="72" y="266"/>
                    <a:pt x="66" y="266"/>
                    <a:pt x="59" y="265"/>
                  </a:cubicBezTo>
                  <a:cubicBezTo>
                    <a:pt x="54" y="265"/>
                    <a:pt x="49" y="264"/>
                    <a:pt x="43" y="263"/>
                  </a:cubicBezTo>
                  <a:cubicBezTo>
                    <a:pt x="39" y="263"/>
                    <a:pt x="35" y="262"/>
                    <a:pt x="31" y="260"/>
                  </a:cubicBezTo>
                  <a:cubicBezTo>
                    <a:pt x="26" y="259"/>
                    <a:pt x="22" y="257"/>
                    <a:pt x="18" y="254"/>
                  </a:cubicBezTo>
                  <a:cubicBezTo>
                    <a:pt x="15" y="252"/>
                    <a:pt x="12" y="250"/>
                    <a:pt x="10" y="247"/>
                  </a:cubicBezTo>
                  <a:cubicBezTo>
                    <a:pt x="10" y="247"/>
                    <a:pt x="10" y="246"/>
                    <a:pt x="10" y="246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11" y="249"/>
                    <a:pt x="12" y="250"/>
                    <a:pt x="13" y="251"/>
                  </a:cubicBezTo>
                  <a:cubicBezTo>
                    <a:pt x="15" y="255"/>
                    <a:pt x="19" y="258"/>
                    <a:pt x="23" y="259"/>
                  </a:cubicBezTo>
                  <a:cubicBezTo>
                    <a:pt x="26" y="261"/>
                    <a:pt x="29" y="262"/>
                    <a:pt x="32" y="262"/>
                  </a:cubicBezTo>
                  <a:cubicBezTo>
                    <a:pt x="39" y="264"/>
                    <a:pt x="46" y="265"/>
                    <a:pt x="54" y="266"/>
                  </a:cubicBezTo>
                  <a:cubicBezTo>
                    <a:pt x="62" y="266"/>
                    <a:pt x="69" y="266"/>
                    <a:pt x="77" y="266"/>
                  </a:cubicBezTo>
                  <a:cubicBezTo>
                    <a:pt x="78" y="266"/>
                    <a:pt x="78" y="266"/>
                    <a:pt x="78" y="266"/>
                  </a:cubicBezTo>
                  <a:close/>
                  <a:moveTo>
                    <a:pt x="207" y="73"/>
                  </a:moveTo>
                  <a:cubicBezTo>
                    <a:pt x="207" y="73"/>
                    <a:pt x="206" y="74"/>
                    <a:pt x="206" y="74"/>
                  </a:cubicBezTo>
                  <a:cubicBezTo>
                    <a:pt x="206" y="76"/>
                    <a:pt x="206" y="77"/>
                    <a:pt x="205" y="79"/>
                  </a:cubicBezTo>
                  <a:cubicBezTo>
                    <a:pt x="205" y="80"/>
                    <a:pt x="205" y="81"/>
                    <a:pt x="205" y="82"/>
                  </a:cubicBez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6" y="82"/>
                  </a:cubicBezTo>
                  <a:cubicBezTo>
                    <a:pt x="207" y="83"/>
                    <a:pt x="207" y="83"/>
                    <a:pt x="207" y="84"/>
                  </a:cubicBezTo>
                  <a:cubicBezTo>
                    <a:pt x="207" y="84"/>
                    <a:pt x="207" y="84"/>
                    <a:pt x="206" y="85"/>
                  </a:cubicBezTo>
                  <a:cubicBezTo>
                    <a:pt x="206" y="86"/>
                    <a:pt x="205" y="87"/>
                    <a:pt x="204" y="88"/>
                  </a:cubicBezTo>
                  <a:cubicBezTo>
                    <a:pt x="204" y="89"/>
                    <a:pt x="204" y="89"/>
                    <a:pt x="203" y="89"/>
                  </a:cubicBezTo>
                  <a:cubicBezTo>
                    <a:pt x="203" y="93"/>
                    <a:pt x="202" y="97"/>
                    <a:pt x="203" y="101"/>
                  </a:cubicBezTo>
                  <a:cubicBezTo>
                    <a:pt x="203" y="101"/>
                    <a:pt x="203" y="101"/>
                    <a:pt x="203" y="102"/>
                  </a:cubicBezTo>
                  <a:cubicBezTo>
                    <a:pt x="204" y="101"/>
                    <a:pt x="204" y="100"/>
                    <a:pt x="205" y="99"/>
                  </a:cubicBezTo>
                  <a:cubicBezTo>
                    <a:pt x="206" y="98"/>
                    <a:pt x="206" y="97"/>
                    <a:pt x="206" y="96"/>
                  </a:cubicBezTo>
                  <a:cubicBezTo>
                    <a:pt x="206" y="92"/>
                    <a:pt x="207" y="88"/>
                    <a:pt x="207" y="85"/>
                  </a:cubicBezTo>
                  <a:cubicBezTo>
                    <a:pt x="207" y="84"/>
                    <a:pt x="207" y="83"/>
                    <a:pt x="208" y="82"/>
                  </a:cubicBezTo>
                  <a:cubicBezTo>
                    <a:pt x="208" y="82"/>
                    <a:pt x="208" y="81"/>
                    <a:pt x="208" y="80"/>
                  </a:cubicBezTo>
                  <a:cubicBezTo>
                    <a:pt x="208" y="78"/>
                    <a:pt x="208" y="76"/>
                    <a:pt x="208" y="74"/>
                  </a:cubicBezTo>
                  <a:cubicBezTo>
                    <a:pt x="208" y="74"/>
                    <a:pt x="207" y="74"/>
                    <a:pt x="207" y="73"/>
                  </a:cubicBezTo>
                  <a:close/>
                  <a:moveTo>
                    <a:pt x="12" y="122"/>
                  </a:moveTo>
                  <a:cubicBezTo>
                    <a:pt x="12" y="122"/>
                    <a:pt x="12" y="122"/>
                    <a:pt x="12" y="122"/>
                  </a:cubicBezTo>
                  <a:cubicBezTo>
                    <a:pt x="12" y="121"/>
                    <a:pt x="13" y="121"/>
                    <a:pt x="13" y="121"/>
                  </a:cubicBezTo>
                  <a:cubicBezTo>
                    <a:pt x="14" y="120"/>
                    <a:pt x="15" y="118"/>
                    <a:pt x="15" y="117"/>
                  </a:cubicBezTo>
                  <a:cubicBezTo>
                    <a:pt x="15" y="116"/>
                    <a:pt x="15" y="115"/>
                    <a:pt x="15" y="115"/>
                  </a:cubicBezTo>
                  <a:cubicBezTo>
                    <a:pt x="15" y="114"/>
                    <a:pt x="15" y="114"/>
                    <a:pt x="16" y="114"/>
                  </a:cubicBezTo>
                  <a:cubicBezTo>
                    <a:pt x="16" y="114"/>
                    <a:pt x="16" y="114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8" y="115"/>
                    <a:pt x="20" y="114"/>
                    <a:pt x="21" y="113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09"/>
                    <a:pt x="21" y="107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9" y="106"/>
                    <a:pt x="17" y="109"/>
                    <a:pt x="15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3"/>
                    <a:pt x="14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5"/>
                    <a:pt x="13" y="116"/>
                    <a:pt x="13" y="117"/>
                  </a:cubicBezTo>
                  <a:cubicBezTo>
                    <a:pt x="12" y="119"/>
                    <a:pt x="12" y="120"/>
                    <a:pt x="12" y="122"/>
                  </a:cubicBezTo>
                  <a:close/>
                  <a:moveTo>
                    <a:pt x="121" y="256"/>
                  </a:moveTo>
                  <a:cubicBezTo>
                    <a:pt x="121" y="255"/>
                    <a:pt x="121" y="254"/>
                    <a:pt x="121" y="253"/>
                  </a:cubicBezTo>
                  <a:cubicBezTo>
                    <a:pt x="122" y="251"/>
                    <a:pt x="123" y="250"/>
                    <a:pt x="123" y="249"/>
                  </a:cubicBezTo>
                  <a:cubicBezTo>
                    <a:pt x="123" y="249"/>
                    <a:pt x="124" y="248"/>
                    <a:pt x="124" y="248"/>
                  </a:cubicBezTo>
                  <a:cubicBezTo>
                    <a:pt x="124" y="248"/>
                    <a:pt x="123" y="248"/>
                    <a:pt x="123" y="247"/>
                  </a:cubicBezTo>
                  <a:cubicBezTo>
                    <a:pt x="123" y="247"/>
                    <a:pt x="122" y="247"/>
                    <a:pt x="122" y="246"/>
                  </a:cubicBezTo>
                  <a:cubicBezTo>
                    <a:pt x="122" y="246"/>
                    <a:pt x="123" y="246"/>
                    <a:pt x="123" y="245"/>
                  </a:cubicBezTo>
                  <a:cubicBezTo>
                    <a:pt x="124" y="245"/>
                    <a:pt x="124" y="245"/>
                    <a:pt x="125" y="245"/>
                  </a:cubicBezTo>
                  <a:cubicBezTo>
                    <a:pt x="125" y="245"/>
                    <a:pt x="125" y="245"/>
                    <a:pt x="126" y="245"/>
                  </a:cubicBezTo>
                  <a:cubicBezTo>
                    <a:pt x="126" y="244"/>
                    <a:pt x="126" y="243"/>
                    <a:pt x="127" y="243"/>
                  </a:cubicBezTo>
                  <a:cubicBezTo>
                    <a:pt x="125" y="242"/>
                    <a:pt x="124" y="242"/>
                    <a:pt x="122" y="242"/>
                  </a:cubicBezTo>
                  <a:cubicBezTo>
                    <a:pt x="121" y="242"/>
                    <a:pt x="121" y="241"/>
                    <a:pt x="121" y="240"/>
                  </a:cubicBezTo>
                  <a:cubicBezTo>
                    <a:pt x="121" y="240"/>
                    <a:pt x="121" y="239"/>
                    <a:pt x="121" y="239"/>
                  </a:cubicBezTo>
                  <a:cubicBezTo>
                    <a:pt x="122" y="239"/>
                    <a:pt x="122" y="238"/>
                    <a:pt x="122" y="238"/>
                  </a:cubicBezTo>
                  <a:cubicBezTo>
                    <a:pt x="121" y="238"/>
                    <a:pt x="120" y="237"/>
                    <a:pt x="118" y="237"/>
                  </a:cubicBezTo>
                  <a:cubicBezTo>
                    <a:pt x="119" y="239"/>
                    <a:pt x="118" y="239"/>
                    <a:pt x="117" y="239"/>
                  </a:cubicBezTo>
                  <a:cubicBezTo>
                    <a:pt x="117" y="239"/>
                    <a:pt x="116" y="239"/>
                    <a:pt x="116" y="239"/>
                  </a:cubicBezTo>
                  <a:cubicBezTo>
                    <a:pt x="115" y="239"/>
                    <a:pt x="116" y="238"/>
                    <a:pt x="116" y="237"/>
                  </a:cubicBezTo>
                  <a:cubicBezTo>
                    <a:pt x="114" y="237"/>
                    <a:pt x="113" y="237"/>
                    <a:pt x="112" y="237"/>
                  </a:cubicBezTo>
                  <a:cubicBezTo>
                    <a:pt x="112" y="238"/>
                    <a:pt x="112" y="238"/>
                    <a:pt x="113" y="238"/>
                  </a:cubicBezTo>
                  <a:cubicBezTo>
                    <a:pt x="113" y="238"/>
                    <a:pt x="114" y="239"/>
                    <a:pt x="115" y="239"/>
                  </a:cubicBezTo>
                  <a:cubicBezTo>
                    <a:pt x="115" y="239"/>
                    <a:pt x="116" y="240"/>
                    <a:pt x="116" y="240"/>
                  </a:cubicBezTo>
                  <a:cubicBezTo>
                    <a:pt x="118" y="241"/>
                    <a:pt x="120" y="242"/>
                    <a:pt x="121" y="244"/>
                  </a:cubicBezTo>
                  <a:cubicBezTo>
                    <a:pt x="121" y="244"/>
                    <a:pt x="121" y="245"/>
                    <a:pt x="121" y="245"/>
                  </a:cubicBezTo>
                  <a:cubicBezTo>
                    <a:pt x="121" y="246"/>
                    <a:pt x="121" y="247"/>
                    <a:pt x="121" y="248"/>
                  </a:cubicBezTo>
                  <a:cubicBezTo>
                    <a:pt x="121" y="251"/>
                    <a:pt x="120" y="254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8" y="256"/>
                    <a:pt x="119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lose/>
                  <a:moveTo>
                    <a:pt x="115" y="24"/>
                  </a:moveTo>
                  <a:cubicBezTo>
                    <a:pt x="115" y="24"/>
                    <a:pt x="115" y="24"/>
                    <a:pt x="114" y="24"/>
                  </a:cubicBezTo>
                  <a:cubicBezTo>
                    <a:pt x="112" y="24"/>
                    <a:pt x="110" y="23"/>
                    <a:pt x="109" y="21"/>
                  </a:cubicBezTo>
                  <a:cubicBezTo>
                    <a:pt x="109" y="20"/>
                    <a:pt x="109" y="19"/>
                    <a:pt x="109" y="18"/>
                  </a:cubicBezTo>
                  <a:cubicBezTo>
                    <a:pt x="109" y="17"/>
                    <a:pt x="109" y="17"/>
                    <a:pt x="109" y="16"/>
                  </a:cubicBezTo>
                  <a:cubicBezTo>
                    <a:pt x="109" y="16"/>
                    <a:pt x="109" y="16"/>
                    <a:pt x="108" y="16"/>
                  </a:cubicBezTo>
                  <a:cubicBezTo>
                    <a:pt x="108" y="16"/>
                    <a:pt x="107" y="16"/>
                    <a:pt x="107" y="17"/>
                  </a:cubicBezTo>
                  <a:cubicBezTo>
                    <a:pt x="107" y="17"/>
                    <a:pt x="106" y="18"/>
                    <a:pt x="106" y="18"/>
                  </a:cubicBezTo>
                  <a:cubicBezTo>
                    <a:pt x="105" y="19"/>
                    <a:pt x="104" y="20"/>
                    <a:pt x="104" y="21"/>
                  </a:cubicBezTo>
                  <a:cubicBezTo>
                    <a:pt x="104" y="22"/>
                    <a:pt x="105" y="23"/>
                    <a:pt x="106" y="24"/>
                  </a:cubicBezTo>
                  <a:cubicBezTo>
                    <a:pt x="107" y="25"/>
                    <a:pt x="109" y="26"/>
                    <a:pt x="111" y="27"/>
                  </a:cubicBezTo>
                  <a:cubicBezTo>
                    <a:pt x="111" y="28"/>
                    <a:pt x="112" y="28"/>
                    <a:pt x="113" y="28"/>
                  </a:cubicBezTo>
                  <a:cubicBezTo>
                    <a:pt x="114" y="27"/>
                    <a:pt x="114" y="25"/>
                    <a:pt x="115" y="24"/>
                  </a:cubicBezTo>
                  <a:close/>
                  <a:moveTo>
                    <a:pt x="182" y="81"/>
                  </a:moveTo>
                  <a:cubicBezTo>
                    <a:pt x="182" y="82"/>
                    <a:pt x="182" y="82"/>
                    <a:pt x="182" y="83"/>
                  </a:cubicBezTo>
                  <a:cubicBezTo>
                    <a:pt x="181" y="88"/>
                    <a:pt x="181" y="93"/>
                    <a:pt x="181" y="98"/>
                  </a:cubicBezTo>
                  <a:cubicBezTo>
                    <a:pt x="181" y="107"/>
                    <a:pt x="180" y="115"/>
                    <a:pt x="180" y="124"/>
                  </a:cubicBezTo>
                  <a:cubicBezTo>
                    <a:pt x="180" y="126"/>
                    <a:pt x="180" y="128"/>
                    <a:pt x="180" y="130"/>
                  </a:cubicBezTo>
                  <a:cubicBezTo>
                    <a:pt x="179" y="131"/>
                    <a:pt x="180" y="131"/>
                    <a:pt x="180" y="131"/>
                  </a:cubicBezTo>
                  <a:cubicBezTo>
                    <a:pt x="180" y="131"/>
                    <a:pt x="180" y="131"/>
                    <a:pt x="180" y="131"/>
                  </a:cubicBezTo>
                  <a:cubicBezTo>
                    <a:pt x="181" y="127"/>
                    <a:pt x="181" y="123"/>
                    <a:pt x="181" y="118"/>
                  </a:cubicBezTo>
                  <a:cubicBezTo>
                    <a:pt x="181" y="115"/>
                    <a:pt x="181" y="112"/>
                    <a:pt x="182" y="110"/>
                  </a:cubicBezTo>
                  <a:cubicBezTo>
                    <a:pt x="182" y="106"/>
                    <a:pt x="182" y="103"/>
                    <a:pt x="182" y="99"/>
                  </a:cubicBezTo>
                  <a:cubicBezTo>
                    <a:pt x="182" y="94"/>
                    <a:pt x="182" y="88"/>
                    <a:pt x="182" y="82"/>
                  </a:cubicBezTo>
                  <a:cubicBezTo>
                    <a:pt x="182" y="82"/>
                    <a:pt x="182" y="82"/>
                    <a:pt x="182" y="81"/>
                  </a:cubicBezTo>
                  <a:close/>
                  <a:moveTo>
                    <a:pt x="186" y="161"/>
                  </a:moveTo>
                  <a:cubicBezTo>
                    <a:pt x="186" y="161"/>
                    <a:pt x="187" y="161"/>
                    <a:pt x="187" y="161"/>
                  </a:cubicBezTo>
                  <a:cubicBezTo>
                    <a:pt x="187" y="160"/>
                    <a:pt x="188" y="160"/>
                    <a:pt x="188" y="159"/>
                  </a:cubicBezTo>
                  <a:cubicBezTo>
                    <a:pt x="188" y="155"/>
                    <a:pt x="188" y="152"/>
                    <a:pt x="188" y="148"/>
                  </a:cubicBezTo>
                  <a:cubicBezTo>
                    <a:pt x="188" y="148"/>
                    <a:pt x="188" y="148"/>
                    <a:pt x="188" y="147"/>
                  </a:cubicBezTo>
                  <a:cubicBezTo>
                    <a:pt x="187" y="147"/>
                    <a:pt x="187" y="146"/>
                    <a:pt x="187" y="145"/>
                  </a:cubicBezTo>
                  <a:cubicBezTo>
                    <a:pt x="188" y="145"/>
                    <a:pt x="188" y="145"/>
                    <a:pt x="188" y="144"/>
                  </a:cubicBezTo>
                  <a:cubicBezTo>
                    <a:pt x="188" y="143"/>
                    <a:pt x="188" y="143"/>
                    <a:pt x="188" y="142"/>
                  </a:cubicBezTo>
                  <a:cubicBezTo>
                    <a:pt x="188" y="142"/>
                    <a:pt x="188" y="141"/>
                    <a:pt x="188" y="141"/>
                  </a:cubicBezTo>
                  <a:cubicBezTo>
                    <a:pt x="188" y="141"/>
                    <a:pt x="188" y="140"/>
                    <a:pt x="189" y="140"/>
                  </a:cubicBezTo>
                  <a:cubicBezTo>
                    <a:pt x="189" y="140"/>
                    <a:pt x="189" y="141"/>
                    <a:pt x="190" y="141"/>
                  </a:cubicBezTo>
                  <a:cubicBezTo>
                    <a:pt x="190" y="141"/>
                    <a:pt x="190" y="141"/>
                    <a:pt x="190" y="142"/>
                  </a:cubicBezTo>
                  <a:cubicBezTo>
                    <a:pt x="190" y="142"/>
                    <a:pt x="190" y="142"/>
                    <a:pt x="190" y="143"/>
                  </a:cubicBezTo>
                  <a:cubicBezTo>
                    <a:pt x="190" y="142"/>
                    <a:pt x="191" y="142"/>
                    <a:pt x="191" y="141"/>
                  </a:cubicBezTo>
                  <a:cubicBezTo>
                    <a:pt x="191" y="141"/>
                    <a:pt x="191" y="141"/>
                    <a:pt x="191" y="141"/>
                  </a:cubicBezTo>
                  <a:cubicBezTo>
                    <a:pt x="192" y="141"/>
                    <a:pt x="192" y="140"/>
                    <a:pt x="193" y="139"/>
                  </a:cubicBezTo>
                  <a:cubicBezTo>
                    <a:pt x="193" y="139"/>
                    <a:pt x="193" y="139"/>
                    <a:pt x="193" y="138"/>
                  </a:cubicBezTo>
                  <a:cubicBezTo>
                    <a:pt x="193" y="137"/>
                    <a:pt x="193" y="137"/>
                    <a:pt x="193" y="136"/>
                  </a:cubicBezTo>
                  <a:cubicBezTo>
                    <a:pt x="193" y="134"/>
                    <a:pt x="193" y="133"/>
                    <a:pt x="192" y="131"/>
                  </a:cubicBezTo>
                  <a:cubicBezTo>
                    <a:pt x="192" y="131"/>
                    <a:pt x="192" y="132"/>
                    <a:pt x="192" y="132"/>
                  </a:cubicBezTo>
                  <a:cubicBezTo>
                    <a:pt x="192" y="134"/>
                    <a:pt x="192" y="136"/>
                    <a:pt x="192" y="13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1" y="140"/>
                    <a:pt x="191" y="140"/>
                  </a:cubicBezTo>
                  <a:cubicBezTo>
                    <a:pt x="191" y="140"/>
                    <a:pt x="190" y="140"/>
                    <a:pt x="190" y="139"/>
                  </a:cubicBezTo>
                  <a:cubicBezTo>
                    <a:pt x="190" y="139"/>
                    <a:pt x="190" y="138"/>
                    <a:pt x="190" y="138"/>
                  </a:cubicBezTo>
                  <a:cubicBezTo>
                    <a:pt x="190" y="137"/>
                    <a:pt x="190" y="136"/>
                    <a:pt x="190" y="135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9" y="134"/>
                    <a:pt x="188" y="135"/>
                    <a:pt x="187" y="135"/>
                  </a:cubicBezTo>
                  <a:cubicBezTo>
                    <a:pt x="187" y="135"/>
                    <a:pt x="187" y="136"/>
                    <a:pt x="187" y="136"/>
                  </a:cubicBezTo>
                  <a:cubicBezTo>
                    <a:pt x="187" y="138"/>
                    <a:pt x="187" y="141"/>
                    <a:pt x="187" y="144"/>
                  </a:cubicBezTo>
                  <a:cubicBezTo>
                    <a:pt x="187" y="144"/>
                    <a:pt x="187" y="145"/>
                    <a:pt x="186" y="145"/>
                  </a:cubicBezTo>
                  <a:cubicBezTo>
                    <a:pt x="186" y="150"/>
                    <a:pt x="186" y="155"/>
                    <a:pt x="186" y="161"/>
                  </a:cubicBezTo>
                  <a:close/>
                  <a:moveTo>
                    <a:pt x="181" y="209"/>
                  </a:moveTo>
                  <a:cubicBezTo>
                    <a:pt x="181" y="211"/>
                    <a:pt x="181" y="213"/>
                    <a:pt x="181" y="214"/>
                  </a:cubicBezTo>
                  <a:cubicBezTo>
                    <a:pt x="181" y="217"/>
                    <a:pt x="181" y="220"/>
                    <a:pt x="180" y="223"/>
                  </a:cubicBezTo>
                  <a:cubicBezTo>
                    <a:pt x="180" y="224"/>
                    <a:pt x="180" y="224"/>
                    <a:pt x="179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79" y="226"/>
                    <a:pt x="179" y="227"/>
                    <a:pt x="179" y="228"/>
                  </a:cubicBezTo>
                  <a:cubicBezTo>
                    <a:pt x="180" y="227"/>
                    <a:pt x="180" y="227"/>
                    <a:pt x="180" y="226"/>
                  </a:cubicBezTo>
                  <a:cubicBezTo>
                    <a:pt x="180" y="226"/>
                    <a:pt x="180" y="226"/>
                    <a:pt x="180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6"/>
                  </a:cubicBezTo>
                  <a:cubicBezTo>
                    <a:pt x="182" y="226"/>
                    <a:pt x="182" y="227"/>
                    <a:pt x="182" y="227"/>
                  </a:cubicBezTo>
                  <a:cubicBezTo>
                    <a:pt x="182" y="228"/>
                    <a:pt x="181" y="229"/>
                    <a:pt x="181" y="229"/>
                  </a:cubicBezTo>
                  <a:cubicBezTo>
                    <a:pt x="180" y="231"/>
                    <a:pt x="179" y="233"/>
                    <a:pt x="178" y="235"/>
                  </a:cubicBezTo>
                  <a:cubicBezTo>
                    <a:pt x="178" y="236"/>
                    <a:pt x="178" y="236"/>
                    <a:pt x="178" y="236"/>
                  </a:cubicBezTo>
                  <a:cubicBezTo>
                    <a:pt x="179" y="235"/>
                    <a:pt x="179" y="234"/>
                    <a:pt x="180" y="233"/>
                  </a:cubicBezTo>
                  <a:cubicBezTo>
                    <a:pt x="180" y="233"/>
                    <a:pt x="180" y="232"/>
                    <a:pt x="181" y="232"/>
                  </a:cubicBezTo>
                  <a:cubicBezTo>
                    <a:pt x="181" y="232"/>
                    <a:pt x="181" y="232"/>
                    <a:pt x="181" y="231"/>
                  </a:cubicBezTo>
                  <a:cubicBezTo>
                    <a:pt x="182" y="230"/>
                    <a:pt x="182" y="229"/>
                    <a:pt x="183" y="227"/>
                  </a:cubicBezTo>
                  <a:cubicBezTo>
                    <a:pt x="184" y="226"/>
                    <a:pt x="184" y="225"/>
                    <a:pt x="185" y="224"/>
                  </a:cubicBezTo>
                  <a:cubicBezTo>
                    <a:pt x="185" y="223"/>
                    <a:pt x="186" y="222"/>
                    <a:pt x="187" y="222"/>
                  </a:cubicBezTo>
                  <a:cubicBezTo>
                    <a:pt x="187" y="222"/>
                    <a:pt x="187" y="222"/>
                    <a:pt x="187" y="222"/>
                  </a:cubicBezTo>
                  <a:cubicBezTo>
                    <a:pt x="187" y="222"/>
                    <a:pt x="187" y="222"/>
                    <a:pt x="187" y="221"/>
                  </a:cubicBezTo>
                  <a:cubicBezTo>
                    <a:pt x="186" y="222"/>
                    <a:pt x="186" y="222"/>
                    <a:pt x="185" y="221"/>
                  </a:cubicBezTo>
                  <a:cubicBezTo>
                    <a:pt x="185" y="221"/>
                    <a:pt x="185" y="221"/>
                    <a:pt x="184" y="221"/>
                  </a:cubicBezTo>
                  <a:cubicBezTo>
                    <a:pt x="184" y="221"/>
                    <a:pt x="184" y="222"/>
                    <a:pt x="184" y="222"/>
                  </a:cubicBezTo>
                  <a:cubicBezTo>
                    <a:pt x="184" y="222"/>
                    <a:pt x="183" y="222"/>
                    <a:pt x="183" y="223"/>
                  </a:cubicBezTo>
                  <a:cubicBezTo>
                    <a:pt x="183" y="223"/>
                    <a:pt x="182" y="222"/>
                    <a:pt x="182" y="222"/>
                  </a:cubicBezTo>
                  <a:cubicBezTo>
                    <a:pt x="182" y="222"/>
                    <a:pt x="182" y="221"/>
                    <a:pt x="182" y="221"/>
                  </a:cubicBezTo>
                  <a:cubicBezTo>
                    <a:pt x="182" y="220"/>
                    <a:pt x="182" y="220"/>
                    <a:pt x="182" y="219"/>
                  </a:cubicBezTo>
                  <a:cubicBezTo>
                    <a:pt x="182" y="216"/>
                    <a:pt x="182" y="212"/>
                    <a:pt x="182" y="209"/>
                  </a:cubicBezTo>
                  <a:cubicBezTo>
                    <a:pt x="182" y="209"/>
                    <a:pt x="182" y="209"/>
                    <a:pt x="182" y="208"/>
                  </a:cubicBezTo>
                  <a:cubicBezTo>
                    <a:pt x="182" y="208"/>
                    <a:pt x="182" y="208"/>
                    <a:pt x="181" y="209"/>
                  </a:cubicBezTo>
                  <a:close/>
                  <a:moveTo>
                    <a:pt x="18" y="130"/>
                  </a:moveTo>
                  <a:cubicBezTo>
                    <a:pt x="18" y="129"/>
                    <a:pt x="19" y="128"/>
                    <a:pt x="20" y="128"/>
                  </a:cubicBezTo>
                  <a:cubicBezTo>
                    <a:pt x="20" y="127"/>
                    <a:pt x="20" y="127"/>
                    <a:pt x="20" y="126"/>
                  </a:cubicBezTo>
                  <a:cubicBezTo>
                    <a:pt x="20" y="123"/>
                    <a:pt x="21" y="119"/>
                    <a:pt x="21" y="115"/>
                  </a:cubicBezTo>
                  <a:cubicBezTo>
                    <a:pt x="21" y="115"/>
                    <a:pt x="21" y="115"/>
                    <a:pt x="21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0" y="116"/>
                    <a:pt x="18" y="117"/>
                    <a:pt x="17" y="118"/>
                  </a:cubicBezTo>
                  <a:cubicBezTo>
                    <a:pt x="17" y="118"/>
                    <a:pt x="17" y="119"/>
                    <a:pt x="17" y="119"/>
                  </a:cubicBezTo>
                  <a:cubicBezTo>
                    <a:pt x="17" y="122"/>
                    <a:pt x="17" y="126"/>
                    <a:pt x="17" y="129"/>
                  </a:cubicBezTo>
                  <a:cubicBezTo>
                    <a:pt x="17" y="129"/>
                    <a:pt x="17" y="130"/>
                    <a:pt x="18" y="130"/>
                  </a:cubicBezTo>
                  <a:close/>
                  <a:moveTo>
                    <a:pt x="14" y="173"/>
                  </a:moveTo>
                  <a:cubicBezTo>
                    <a:pt x="14" y="173"/>
                    <a:pt x="14" y="173"/>
                    <a:pt x="14" y="173"/>
                  </a:cubicBezTo>
                  <a:cubicBezTo>
                    <a:pt x="15" y="172"/>
                    <a:pt x="16" y="171"/>
                    <a:pt x="16" y="170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5"/>
                    <a:pt x="17" y="161"/>
                    <a:pt x="17" y="158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5" y="159"/>
                    <a:pt x="15" y="159"/>
                    <a:pt x="15" y="161"/>
                  </a:cubicBezTo>
                  <a:cubicBezTo>
                    <a:pt x="15" y="161"/>
                    <a:pt x="15" y="162"/>
                    <a:pt x="15" y="162"/>
                  </a:cubicBezTo>
                  <a:cubicBezTo>
                    <a:pt x="15" y="164"/>
                    <a:pt x="15" y="164"/>
                    <a:pt x="13" y="164"/>
                  </a:cubicBezTo>
                  <a:cubicBezTo>
                    <a:pt x="13" y="167"/>
                    <a:pt x="14" y="170"/>
                    <a:pt x="14" y="173"/>
                  </a:cubicBezTo>
                  <a:close/>
                  <a:moveTo>
                    <a:pt x="124" y="33"/>
                  </a:move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5" y="33"/>
                  </a:cubicBezTo>
                  <a:cubicBezTo>
                    <a:pt x="128" y="33"/>
                    <a:pt x="131" y="34"/>
                    <a:pt x="134" y="34"/>
                  </a:cubicBezTo>
                  <a:cubicBezTo>
                    <a:pt x="140" y="34"/>
                    <a:pt x="146" y="34"/>
                    <a:pt x="152" y="34"/>
                  </a:cubicBezTo>
                  <a:cubicBezTo>
                    <a:pt x="153" y="34"/>
                    <a:pt x="154" y="34"/>
                    <a:pt x="155" y="34"/>
                  </a:cubicBezTo>
                  <a:cubicBezTo>
                    <a:pt x="157" y="35"/>
                    <a:pt x="159" y="35"/>
                    <a:pt x="161" y="35"/>
                  </a:cubicBezTo>
                  <a:cubicBezTo>
                    <a:pt x="165" y="35"/>
                    <a:pt x="169" y="35"/>
                    <a:pt x="173" y="36"/>
                  </a:cubicBezTo>
                  <a:cubicBezTo>
                    <a:pt x="174" y="36"/>
                    <a:pt x="174" y="36"/>
                    <a:pt x="175" y="35"/>
                  </a:cubicBezTo>
                  <a:cubicBezTo>
                    <a:pt x="174" y="35"/>
                    <a:pt x="174" y="35"/>
                    <a:pt x="173" y="35"/>
                  </a:cubicBezTo>
                  <a:cubicBezTo>
                    <a:pt x="167" y="35"/>
                    <a:pt x="161" y="34"/>
                    <a:pt x="155" y="34"/>
                  </a:cubicBezTo>
                  <a:cubicBezTo>
                    <a:pt x="154" y="34"/>
                    <a:pt x="153" y="34"/>
                    <a:pt x="153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45" y="33"/>
                    <a:pt x="138" y="33"/>
                    <a:pt x="131" y="33"/>
                  </a:cubicBezTo>
                  <a:cubicBezTo>
                    <a:pt x="129" y="33"/>
                    <a:pt x="128" y="33"/>
                    <a:pt x="127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5" y="32"/>
                    <a:pt x="125" y="33"/>
                    <a:pt x="124" y="33"/>
                  </a:cubicBezTo>
                  <a:close/>
                  <a:moveTo>
                    <a:pt x="203" y="76"/>
                  </a:moveTo>
                  <a:cubicBezTo>
                    <a:pt x="204" y="75"/>
                    <a:pt x="204" y="74"/>
                    <a:pt x="205" y="73"/>
                  </a:cubicBezTo>
                  <a:cubicBezTo>
                    <a:pt x="205" y="71"/>
                    <a:pt x="206" y="69"/>
                    <a:pt x="206" y="67"/>
                  </a:cubicBezTo>
                  <a:cubicBezTo>
                    <a:pt x="207" y="65"/>
                    <a:pt x="207" y="64"/>
                    <a:pt x="207" y="62"/>
                  </a:cubicBezTo>
                  <a:cubicBezTo>
                    <a:pt x="207" y="62"/>
                    <a:pt x="207" y="62"/>
                    <a:pt x="207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1"/>
                    <a:pt x="206" y="62"/>
                    <a:pt x="206" y="62"/>
                  </a:cubicBezTo>
                  <a:cubicBezTo>
                    <a:pt x="205" y="63"/>
                    <a:pt x="204" y="64"/>
                    <a:pt x="203" y="65"/>
                  </a:cubicBezTo>
                  <a:cubicBezTo>
                    <a:pt x="202" y="66"/>
                    <a:pt x="202" y="66"/>
                    <a:pt x="202" y="67"/>
                  </a:cubicBezTo>
                  <a:cubicBezTo>
                    <a:pt x="202" y="70"/>
                    <a:pt x="202" y="73"/>
                    <a:pt x="203" y="75"/>
                  </a:cubicBezTo>
                  <a:cubicBezTo>
                    <a:pt x="203" y="76"/>
                    <a:pt x="203" y="76"/>
                    <a:pt x="203" y="76"/>
                  </a:cubicBezTo>
                  <a:close/>
                  <a:moveTo>
                    <a:pt x="125" y="8"/>
                  </a:moveTo>
                  <a:cubicBezTo>
                    <a:pt x="125" y="8"/>
                    <a:pt x="125" y="8"/>
                    <a:pt x="125" y="8"/>
                  </a:cubicBezTo>
                  <a:cubicBezTo>
                    <a:pt x="123" y="7"/>
                    <a:pt x="122" y="7"/>
                    <a:pt x="120" y="6"/>
                  </a:cubicBezTo>
                  <a:cubicBezTo>
                    <a:pt x="118" y="6"/>
                    <a:pt x="117" y="6"/>
                    <a:pt x="115" y="6"/>
                  </a:cubicBezTo>
                  <a:cubicBezTo>
                    <a:pt x="112" y="6"/>
                    <a:pt x="110" y="7"/>
                    <a:pt x="107" y="8"/>
                  </a:cubicBezTo>
                  <a:cubicBezTo>
                    <a:pt x="107" y="8"/>
                    <a:pt x="107" y="8"/>
                    <a:pt x="107" y="9"/>
                  </a:cubicBezTo>
                  <a:cubicBezTo>
                    <a:pt x="113" y="9"/>
                    <a:pt x="119" y="8"/>
                    <a:pt x="125" y="8"/>
                  </a:cubicBezTo>
                  <a:close/>
                  <a:moveTo>
                    <a:pt x="12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3" y="135"/>
                    <a:pt x="13" y="135"/>
                    <a:pt x="14" y="134"/>
                  </a:cubicBezTo>
                  <a:cubicBezTo>
                    <a:pt x="14" y="134"/>
                    <a:pt x="15" y="133"/>
                    <a:pt x="15" y="133"/>
                  </a:cubicBezTo>
                  <a:cubicBezTo>
                    <a:pt x="15" y="129"/>
                    <a:pt x="15" y="125"/>
                    <a:pt x="15" y="122"/>
                  </a:cubicBezTo>
                  <a:cubicBezTo>
                    <a:pt x="15" y="122"/>
                    <a:pt x="15" y="121"/>
                    <a:pt x="15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3"/>
                    <a:pt x="11" y="125"/>
                    <a:pt x="11" y="128"/>
                  </a:cubicBezTo>
                  <a:cubicBezTo>
                    <a:pt x="12" y="128"/>
                    <a:pt x="12" y="128"/>
                    <a:pt x="12" y="129"/>
                  </a:cubicBezTo>
                  <a:cubicBezTo>
                    <a:pt x="12" y="130"/>
                    <a:pt x="12" y="132"/>
                    <a:pt x="12" y="133"/>
                  </a:cubicBezTo>
                  <a:cubicBezTo>
                    <a:pt x="12" y="134"/>
                    <a:pt x="12" y="135"/>
                    <a:pt x="12" y="136"/>
                  </a:cubicBezTo>
                  <a:close/>
                  <a:moveTo>
                    <a:pt x="21" y="209"/>
                  </a:moveTo>
                  <a:cubicBezTo>
                    <a:pt x="22" y="209"/>
                    <a:pt x="22" y="209"/>
                    <a:pt x="22" y="209"/>
                  </a:cubicBezTo>
                  <a:cubicBezTo>
                    <a:pt x="22" y="208"/>
                    <a:pt x="23" y="207"/>
                    <a:pt x="24" y="206"/>
                  </a:cubicBezTo>
                  <a:cubicBezTo>
                    <a:pt x="24" y="205"/>
                    <a:pt x="25" y="205"/>
                    <a:pt x="24" y="204"/>
                  </a:cubicBezTo>
                  <a:cubicBezTo>
                    <a:pt x="24" y="200"/>
                    <a:pt x="24" y="197"/>
                    <a:pt x="24" y="193"/>
                  </a:cubicBezTo>
                  <a:cubicBezTo>
                    <a:pt x="24" y="193"/>
                    <a:pt x="24" y="192"/>
                    <a:pt x="24" y="192"/>
                  </a:cubicBezTo>
                  <a:cubicBezTo>
                    <a:pt x="23" y="193"/>
                    <a:pt x="23" y="194"/>
                    <a:pt x="22" y="195"/>
                  </a:cubicBezTo>
                  <a:cubicBezTo>
                    <a:pt x="22" y="198"/>
                    <a:pt x="22" y="200"/>
                    <a:pt x="22" y="203"/>
                  </a:cubicBezTo>
                  <a:cubicBezTo>
                    <a:pt x="22" y="205"/>
                    <a:pt x="22" y="207"/>
                    <a:pt x="21" y="209"/>
                  </a:cubicBezTo>
                  <a:close/>
                  <a:moveTo>
                    <a:pt x="211" y="82"/>
                  </a:moveTo>
                  <a:cubicBezTo>
                    <a:pt x="211" y="83"/>
                    <a:pt x="211" y="84"/>
                    <a:pt x="211" y="85"/>
                  </a:cubicBezTo>
                  <a:cubicBezTo>
                    <a:pt x="210" y="88"/>
                    <a:pt x="210" y="90"/>
                    <a:pt x="210" y="92"/>
                  </a:cubicBezTo>
                  <a:cubicBezTo>
                    <a:pt x="210" y="99"/>
                    <a:pt x="210" y="105"/>
                    <a:pt x="210" y="112"/>
                  </a:cubicBezTo>
                  <a:cubicBezTo>
                    <a:pt x="210" y="113"/>
                    <a:pt x="210" y="114"/>
                    <a:pt x="210" y="115"/>
                  </a:cubicBezTo>
                  <a:cubicBezTo>
                    <a:pt x="211" y="115"/>
                    <a:pt x="211" y="115"/>
                    <a:pt x="211" y="114"/>
                  </a:cubicBezTo>
                  <a:cubicBezTo>
                    <a:pt x="211" y="108"/>
                    <a:pt x="211" y="102"/>
                    <a:pt x="211" y="96"/>
                  </a:cubicBezTo>
                  <a:cubicBezTo>
                    <a:pt x="211" y="93"/>
                    <a:pt x="211" y="90"/>
                    <a:pt x="211" y="87"/>
                  </a:cubicBezTo>
                  <a:cubicBezTo>
                    <a:pt x="211" y="86"/>
                    <a:pt x="211" y="85"/>
                    <a:pt x="212" y="85"/>
                  </a:cubicBezTo>
                  <a:cubicBezTo>
                    <a:pt x="212" y="85"/>
                    <a:pt x="212" y="84"/>
                    <a:pt x="212" y="84"/>
                  </a:cubicBezTo>
                  <a:cubicBezTo>
                    <a:pt x="212" y="83"/>
                    <a:pt x="212" y="83"/>
                    <a:pt x="212" y="82"/>
                  </a:cubicBezTo>
                  <a:cubicBezTo>
                    <a:pt x="212" y="82"/>
                    <a:pt x="211" y="82"/>
                    <a:pt x="211" y="82"/>
                  </a:cubicBezTo>
                  <a:close/>
                  <a:moveTo>
                    <a:pt x="26" y="151"/>
                  </a:moveTo>
                  <a:cubicBezTo>
                    <a:pt x="24" y="151"/>
                    <a:pt x="24" y="150"/>
                    <a:pt x="24" y="149"/>
                  </a:cubicBezTo>
                  <a:cubicBezTo>
                    <a:pt x="23" y="149"/>
                    <a:pt x="23" y="150"/>
                    <a:pt x="23" y="150"/>
                  </a:cubicBezTo>
                  <a:cubicBezTo>
                    <a:pt x="22" y="150"/>
                    <a:pt x="22" y="151"/>
                    <a:pt x="22" y="152"/>
                  </a:cubicBezTo>
                  <a:cubicBezTo>
                    <a:pt x="22" y="155"/>
                    <a:pt x="22" y="158"/>
                    <a:pt x="23" y="161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23" y="161"/>
                    <a:pt x="24" y="161"/>
                    <a:pt x="24" y="160"/>
                  </a:cubicBezTo>
                  <a:cubicBezTo>
                    <a:pt x="25" y="160"/>
                    <a:pt x="25" y="159"/>
                    <a:pt x="25" y="159"/>
                  </a:cubicBezTo>
                  <a:cubicBezTo>
                    <a:pt x="25" y="157"/>
                    <a:pt x="25" y="155"/>
                    <a:pt x="26" y="152"/>
                  </a:cubicBezTo>
                  <a:cubicBezTo>
                    <a:pt x="26" y="152"/>
                    <a:pt x="26" y="152"/>
                    <a:pt x="26" y="151"/>
                  </a:cubicBezTo>
                  <a:close/>
                  <a:moveTo>
                    <a:pt x="193" y="211"/>
                  </a:moveTo>
                  <a:cubicBezTo>
                    <a:pt x="193" y="212"/>
                    <a:pt x="192" y="212"/>
                    <a:pt x="192" y="213"/>
                  </a:cubicBezTo>
                  <a:cubicBezTo>
                    <a:pt x="192" y="216"/>
                    <a:pt x="191" y="218"/>
                    <a:pt x="191" y="220"/>
                  </a:cubicBezTo>
                  <a:cubicBezTo>
                    <a:pt x="191" y="221"/>
                    <a:pt x="191" y="222"/>
                    <a:pt x="191" y="223"/>
                  </a:cubicBezTo>
                  <a:cubicBezTo>
                    <a:pt x="191" y="222"/>
                    <a:pt x="191" y="222"/>
                    <a:pt x="191" y="222"/>
                  </a:cubicBezTo>
                  <a:cubicBezTo>
                    <a:pt x="192" y="220"/>
                    <a:pt x="192" y="218"/>
                    <a:pt x="193" y="217"/>
                  </a:cubicBezTo>
                  <a:cubicBezTo>
                    <a:pt x="193" y="216"/>
                    <a:pt x="193" y="216"/>
                    <a:pt x="193" y="215"/>
                  </a:cubicBezTo>
                  <a:cubicBezTo>
                    <a:pt x="193" y="215"/>
                    <a:pt x="193" y="215"/>
                    <a:pt x="194" y="215"/>
                  </a:cubicBezTo>
                  <a:cubicBezTo>
                    <a:pt x="194" y="215"/>
                    <a:pt x="195" y="215"/>
                    <a:pt x="195" y="216"/>
                  </a:cubicBezTo>
                  <a:cubicBezTo>
                    <a:pt x="195" y="216"/>
                    <a:pt x="195" y="217"/>
                    <a:pt x="194" y="217"/>
                  </a:cubicBezTo>
                  <a:cubicBezTo>
                    <a:pt x="194" y="218"/>
                    <a:pt x="194" y="219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4" y="221"/>
                    <a:pt x="194" y="220"/>
                    <a:pt x="195" y="220"/>
                  </a:cubicBezTo>
                  <a:cubicBezTo>
                    <a:pt x="195" y="219"/>
                    <a:pt x="195" y="218"/>
                    <a:pt x="195" y="218"/>
                  </a:cubicBezTo>
                  <a:cubicBezTo>
                    <a:pt x="196" y="215"/>
                    <a:pt x="196" y="212"/>
                    <a:pt x="197" y="210"/>
                  </a:cubicBezTo>
                  <a:cubicBezTo>
                    <a:pt x="197" y="209"/>
                    <a:pt x="197" y="208"/>
                    <a:pt x="197" y="207"/>
                  </a:cubicBezTo>
                  <a:cubicBezTo>
                    <a:pt x="197" y="207"/>
                    <a:pt x="197" y="207"/>
                    <a:pt x="197" y="207"/>
                  </a:cubicBezTo>
                  <a:cubicBezTo>
                    <a:pt x="196" y="207"/>
                    <a:pt x="196" y="208"/>
                    <a:pt x="196" y="209"/>
                  </a:cubicBezTo>
                  <a:cubicBezTo>
                    <a:pt x="196" y="210"/>
                    <a:pt x="195" y="210"/>
                    <a:pt x="195" y="211"/>
                  </a:cubicBezTo>
                  <a:cubicBezTo>
                    <a:pt x="195" y="212"/>
                    <a:pt x="194" y="212"/>
                    <a:pt x="194" y="211"/>
                  </a:cubicBezTo>
                  <a:cubicBezTo>
                    <a:pt x="194" y="211"/>
                    <a:pt x="193" y="211"/>
                    <a:pt x="193" y="211"/>
                  </a:cubicBezTo>
                  <a:close/>
                  <a:moveTo>
                    <a:pt x="126" y="10"/>
                  </a:moveTo>
                  <a:cubicBezTo>
                    <a:pt x="121" y="10"/>
                    <a:pt x="116" y="10"/>
                    <a:pt x="111" y="11"/>
                  </a:cubicBezTo>
                  <a:cubicBezTo>
                    <a:pt x="111" y="11"/>
                    <a:pt x="111" y="12"/>
                    <a:pt x="110" y="12"/>
                  </a:cubicBezTo>
                  <a:cubicBezTo>
                    <a:pt x="110" y="13"/>
                    <a:pt x="110" y="13"/>
                    <a:pt x="109" y="13"/>
                  </a:cubicBezTo>
                  <a:cubicBezTo>
                    <a:pt x="110" y="13"/>
                    <a:pt x="111" y="13"/>
                    <a:pt x="111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5" y="11"/>
                    <a:pt x="117" y="11"/>
                    <a:pt x="120" y="12"/>
                  </a:cubicBezTo>
                  <a:cubicBezTo>
                    <a:pt x="121" y="12"/>
                    <a:pt x="121" y="13"/>
                    <a:pt x="122" y="14"/>
                  </a:cubicBezTo>
                  <a:cubicBezTo>
                    <a:pt x="122" y="14"/>
                    <a:pt x="122" y="14"/>
                    <a:pt x="122" y="15"/>
                  </a:cubicBezTo>
                  <a:cubicBezTo>
                    <a:pt x="123" y="13"/>
                    <a:pt x="125" y="12"/>
                    <a:pt x="126" y="10"/>
                  </a:cubicBezTo>
                  <a:close/>
                  <a:moveTo>
                    <a:pt x="182" y="187"/>
                  </a:moveTo>
                  <a:cubicBezTo>
                    <a:pt x="182" y="187"/>
                    <a:pt x="182" y="187"/>
                    <a:pt x="182" y="187"/>
                  </a:cubicBezTo>
                  <a:cubicBezTo>
                    <a:pt x="182" y="184"/>
                    <a:pt x="183" y="180"/>
                    <a:pt x="183" y="177"/>
                  </a:cubicBezTo>
                  <a:cubicBezTo>
                    <a:pt x="183" y="172"/>
                    <a:pt x="183" y="167"/>
                    <a:pt x="183" y="163"/>
                  </a:cubicBezTo>
                  <a:cubicBezTo>
                    <a:pt x="184" y="157"/>
                    <a:pt x="184" y="152"/>
                    <a:pt x="184" y="146"/>
                  </a:cubicBezTo>
                  <a:cubicBezTo>
                    <a:pt x="184" y="146"/>
                    <a:pt x="184" y="145"/>
                    <a:pt x="185" y="145"/>
                  </a:cubicBezTo>
                  <a:cubicBezTo>
                    <a:pt x="185" y="144"/>
                    <a:pt x="185" y="142"/>
                    <a:pt x="185" y="141"/>
                  </a:cubicBezTo>
                  <a:cubicBezTo>
                    <a:pt x="185" y="142"/>
                    <a:pt x="185" y="143"/>
                    <a:pt x="185" y="144"/>
                  </a:cubicBezTo>
                  <a:cubicBezTo>
                    <a:pt x="185" y="145"/>
                    <a:pt x="184" y="145"/>
                    <a:pt x="183" y="146"/>
                  </a:cubicBezTo>
                  <a:cubicBezTo>
                    <a:pt x="183" y="159"/>
                    <a:pt x="182" y="173"/>
                    <a:pt x="182" y="187"/>
                  </a:cubicBezTo>
                  <a:close/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5" y="186"/>
                    <a:pt x="16" y="186"/>
                    <a:pt x="16" y="186"/>
                  </a:cubicBezTo>
                  <a:cubicBezTo>
                    <a:pt x="16" y="185"/>
                    <a:pt x="17" y="184"/>
                    <a:pt x="17" y="184"/>
                  </a:cubicBezTo>
                  <a:cubicBezTo>
                    <a:pt x="17" y="180"/>
                    <a:pt x="17" y="176"/>
                    <a:pt x="17" y="173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16" y="173"/>
                    <a:pt x="15" y="174"/>
                    <a:pt x="14" y="175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9"/>
                    <a:pt x="14" y="182"/>
                    <a:pt x="15" y="184"/>
                  </a:cubicBezTo>
                  <a:cubicBezTo>
                    <a:pt x="15" y="185"/>
                    <a:pt x="15" y="186"/>
                    <a:pt x="15" y="187"/>
                  </a:cubicBezTo>
                  <a:close/>
                  <a:moveTo>
                    <a:pt x="112" y="261"/>
                  </a:moveTo>
                  <a:cubicBezTo>
                    <a:pt x="113" y="260"/>
                    <a:pt x="113" y="260"/>
                    <a:pt x="114" y="259"/>
                  </a:cubicBezTo>
                  <a:cubicBezTo>
                    <a:pt x="117" y="259"/>
                    <a:pt x="119" y="259"/>
                    <a:pt x="122" y="259"/>
                  </a:cubicBezTo>
                  <a:cubicBezTo>
                    <a:pt x="122" y="259"/>
                    <a:pt x="122" y="259"/>
                    <a:pt x="122" y="258"/>
                  </a:cubicBezTo>
                  <a:cubicBezTo>
                    <a:pt x="120" y="258"/>
                    <a:pt x="117" y="258"/>
                    <a:pt x="114" y="258"/>
                  </a:cubicBezTo>
                  <a:cubicBezTo>
                    <a:pt x="114" y="258"/>
                    <a:pt x="113" y="258"/>
                    <a:pt x="113" y="258"/>
                  </a:cubicBezTo>
                  <a:cubicBezTo>
                    <a:pt x="111" y="259"/>
                    <a:pt x="110" y="259"/>
                    <a:pt x="108" y="259"/>
                  </a:cubicBezTo>
                  <a:cubicBezTo>
                    <a:pt x="108" y="259"/>
                    <a:pt x="107" y="259"/>
                    <a:pt x="107" y="259"/>
                  </a:cubicBezTo>
                  <a:cubicBezTo>
                    <a:pt x="105" y="259"/>
                    <a:pt x="103" y="258"/>
                    <a:pt x="101" y="257"/>
                  </a:cubicBezTo>
                  <a:cubicBezTo>
                    <a:pt x="100" y="258"/>
                    <a:pt x="99" y="258"/>
                    <a:pt x="99" y="258"/>
                  </a:cubicBezTo>
                  <a:cubicBezTo>
                    <a:pt x="98" y="258"/>
                    <a:pt x="98" y="258"/>
                    <a:pt x="97" y="258"/>
                  </a:cubicBezTo>
                  <a:cubicBezTo>
                    <a:pt x="96" y="258"/>
                    <a:pt x="96" y="258"/>
                    <a:pt x="96" y="259"/>
                  </a:cubicBezTo>
                  <a:cubicBezTo>
                    <a:pt x="96" y="259"/>
                    <a:pt x="96" y="259"/>
                    <a:pt x="96" y="259"/>
                  </a:cubicBezTo>
                  <a:cubicBezTo>
                    <a:pt x="101" y="259"/>
                    <a:pt x="105" y="259"/>
                    <a:pt x="109" y="259"/>
                  </a:cubicBezTo>
                  <a:cubicBezTo>
                    <a:pt x="110" y="259"/>
                    <a:pt x="111" y="259"/>
                    <a:pt x="111" y="261"/>
                  </a:cubicBezTo>
                  <a:cubicBezTo>
                    <a:pt x="112" y="261"/>
                    <a:pt x="112" y="261"/>
                    <a:pt x="112" y="261"/>
                  </a:cubicBezTo>
                  <a:close/>
                  <a:moveTo>
                    <a:pt x="188" y="68"/>
                  </a:moveTo>
                  <a:cubicBezTo>
                    <a:pt x="187" y="69"/>
                    <a:pt x="186" y="89"/>
                    <a:pt x="187" y="91"/>
                  </a:cubicBezTo>
                  <a:cubicBezTo>
                    <a:pt x="188" y="92"/>
                    <a:pt x="188" y="92"/>
                    <a:pt x="188" y="93"/>
                  </a:cubicBezTo>
                  <a:cubicBezTo>
                    <a:pt x="189" y="93"/>
                    <a:pt x="189" y="93"/>
                    <a:pt x="188" y="92"/>
                  </a:cubicBezTo>
                  <a:cubicBezTo>
                    <a:pt x="188" y="85"/>
                    <a:pt x="188" y="78"/>
                    <a:pt x="188" y="71"/>
                  </a:cubicBezTo>
                  <a:cubicBezTo>
                    <a:pt x="188" y="70"/>
                    <a:pt x="188" y="69"/>
                    <a:pt x="188" y="68"/>
                  </a:cubicBezTo>
                  <a:close/>
                  <a:moveTo>
                    <a:pt x="196" y="192"/>
                  </a:moveTo>
                  <a:cubicBezTo>
                    <a:pt x="196" y="192"/>
                    <a:pt x="196" y="192"/>
                    <a:pt x="196" y="192"/>
                  </a:cubicBezTo>
                  <a:cubicBezTo>
                    <a:pt x="196" y="191"/>
                    <a:pt x="197" y="190"/>
                    <a:pt x="198" y="190"/>
                  </a:cubicBezTo>
                  <a:cubicBezTo>
                    <a:pt x="198" y="189"/>
                    <a:pt x="198" y="189"/>
                    <a:pt x="198" y="189"/>
                  </a:cubicBezTo>
                  <a:cubicBezTo>
                    <a:pt x="199" y="187"/>
                    <a:pt x="199" y="186"/>
                    <a:pt x="199" y="184"/>
                  </a:cubicBezTo>
                  <a:cubicBezTo>
                    <a:pt x="200" y="183"/>
                    <a:pt x="200" y="182"/>
                    <a:pt x="200" y="182"/>
                  </a:cubicBezTo>
                  <a:cubicBezTo>
                    <a:pt x="200" y="180"/>
                    <a:pt x="199" y="179"/>
                    <a:pt x="199" y="177"/>
                  </a:cubicBezTo>
                  <a:cubicBezTo>
                    <a:pt x="199" y="177"/>
                    <a:pt x="199" y="177"/>
                    <a:pt x="199" y="176"/>
                  </a:cubicBezTo>
                  <a:cubicBezTo>
                    <a:pt x="198" y="178"/>
                    <a:pt x="198" y="178"/>
                    <a:pt x="197" y="179"/>
                  </a:cubicBezTo>
                  <a:cubicBezTo>
                    <a:pt x="197" y="181"/>
                    <a:pt x="197" y="183"/>
                    <a:pt x="197" y="185"/>
                  </a:cubicBezTo>
                  <a:cubicBezTo>
                    <a:pt x="197" y="187"/>
                    <a:pt x="196" y="189"/>
                    <a:pt x="196" y="190"/>
                  </a:cubicBezTo>
                  <a:cubicBezTo>
                    <a:pt x="196" y="191"/>
                    <a:pt x="196" y="191"/>
                    <a:pt x="196" y="192"/>
                  </a:cubicBezTo>
                  <a:close/>
                  <a:moveTo>
                    <a:pt x="24" y="123"/>
                  </a:moveTo>
                  <a:cubicBezTo>
                    <a:pt x="24" y="123"/>
                    <a:pt x="24" y="123"/>
                    <a:pt x="24" y="123"/>
                  </a:cubicBezTo>
                  <a:cubicBezTo>
                    <a:pt x="25" y="122"/>
                    <a:pt x="25" y="122"/>
                    <a:pt x="26" y="122"/>
                  </a:cubicBezTo>
                  <a:cubicBezTo>
                    <a:pt x="26" y="121"/>
                    <a:pt x="26" y="121"/>
                    <a:pt x="26" y="120"/>
                  </a:cubicBezTo>
                  <a:cubicBezTo>
                    <a:pt x="26" y="117"/>
                    <a:pt x="26" y="113"/>
                    <a:pt x="26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5" y="110"/>
                    <a:pt x="25" y="110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3"/>
                    <a:pt x="24" y="114"/>
                    <a:pt x="24" y="115"/>
                  </a:cubicBezTo>
                  <a:cubicBezTo>
                    <a:pt x="24" y="117"/>
                    <a:pt x="24" y="119"/>
                    <a:pt x="24" y="121"/>
                  </a:cubicBezTo>
                  <a:cubicBezTo>
                    <a:pt x="24" y="122"/>
                    <a:pt x="24" y="122"/>
                    <a:pt x="24" y="123"/>
                  </a:cubicBezTo>
                  <a:close/>
                  <a:moveTo>
                    <a:pt x="199" y="93"/>
                  </a:moveTo>
                  <a:cubicBezTo>
                    <a:pt x="199" y="92"/>
                    <a:pt x="200" y="92"/>
                    <a:pt x="200" y="91"/>
                  </a:cubicBezTo>
                  <a:cubicBezTo>
                    <a:pt x="200" y="91"/>
                    <a:pt x="201" y="91"/>
                    <a:pt x="201" y="90"/>
                  </a:cubicBezTo>
                  <a:cubicBezTo>
                    <a:pt x="201" y="87"/>
                    <a:pt x="201" y="84"/>
                    <a:pt x="201" y="81"/>
                  </a:cubicBezTo>
                  <a:cubicBezTo>
                    <a:pt x="201" y="81"/>
                    <a:pt x="201" y="80"/>
                    <a:pt x="201" y="80"/>
                  </a:cubicBezTo>
                  <a:cubicBezTo>
                    <a:pt x="200" y="81"/>
                    <a:pt x="200" y="81"/>
                    <a:pt x="199" y="82"/>
                  </a:cubicBezTo>
                  <a:cubicBezTo>
                    <a:pt x="199" y="82"/>
                    <a:pt x="199" y="83"/>
                    <a:pt x="199" y="83"/>
                  </a:cubicBezTo>
                  <a:cubicBezTo>
                    <a:pt x="198" y="85"/>
                    <a:pt x="198" y="87"/>
                    <a:pt x="198" y="89"/>
                  </a:cubicBezTo>
                  <a:cubicBezTo>
                    <a:pt x="198" y="90"/>
                    <a:pt x="198" y="91"/>
                    <a:pt x="197" y="92"/>
                  </a:cubicBezTo>
                  <a:cubicBezTo>
                    <a:pt x="198" y="92"/>
                    <a:pt x="198" y="93"/>
                    <a:pt x="199" y="93"/>
                  </a:cubicBezTo>
                  <a:close/>
                  <a:moveTo>
                    <a:pt x="31" y="152"/>
                  </a:moveTo>
                  <a:cubicBezTo>
                    <a:pt x="32" y="151"/>
                    <a:pt x="32" y="151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2" y="148"/>
                    <a:pt x="32" y="147"/>
                    <a:pt x="32" y="145"/>
                  </a:cubicBezTo>
                  <a:cubicBezTo>
                    <a:pt x="32" y="145"/>
                    <a:pt x="32" y="144"/>
                    <a:pt x="33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1" y="143"/>
                    <a:pt x="31" y="143"/>
                    <a:pt x="31" y="142"/>
                  </a:cubicBezTo>
                  <a:cubicBezTo>
                    <a:pt x="31" y="142"/>
                    <a:pt x="31" y="142"/>
                    <a:pt x="31" y="141"/>
                  </a:cubicBezTo>
                  <a:cubicBezTo>
                    <a:pt x="31" y="138"/>
                    <a:pt x="30" y="135"/>
                    <a:pt x="30" y="132"/>
                  </a:cubicBezTo>
                  <a:cubicBezTo>
                    <a:pt x="30" y="132"/>
                    <a:pt x="30" y="131"/>
                    <a:pt x="30" y="131"/>
                  </a:cubicBezTo>
                  <a:cubicBezTo>
                    <a:pt x="30" y="133"/>
                    <a:pt x="30" y="135"/>
                    <a:pt x="30" y="136"/>
                  </a:cubicBezTo>
                  <a:cubicBezTo>
                    <a:pt x="29" y="137"/>
                    <a:pt x="29" y="137"/>
                    <a:pt x="30" y="138"/>
                  </a:cubicBezTo>
                  <a:cubicBezTo>
                    <a:pt x="31" y="139"/>
                    <a:pt x="30" y="140"/>
                    <a:pt x="29" y="140"/>
                  </a:cubicBezTo>
                  <a:cubicBezTo>
                    <a:pt x="29" y="141"/>
                    <a:pt x="29" y="141"/>
                    <a:pt x="29" y="142"/>
                  </a:cubicBezTo>
                  <a:cubicBezTo>
                    <a:pt x="29" y="143"/>
                    <a:pt x="29" y="143"/>
                    <a:pt x="29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7"/>
                    <a:pt x="30" y="147"/>
                    <a:pt x="30" y="148"/>
                  </a:cubicBezTo>
                  <a:cubicBezTo>
                    <a:pt x="31" y="149"/>
                    <a:pt x="31" y="150"/>
                    <a:pt x="31" y="152"/>
                  </a:cubicBezTo>
                  <a:close/>
                  <a:moveTo>
                    <a:pt x="36" y="249"/>
                  </a:moveTo>
                  <a:cubicBezTo>
                    <a:pt x="38" y="249"/>
                    <a:pt x="40" y="250"/>
                    <a:pt x="42" y="250"/>
                  </a:cubicBezTo>
                  <a:cubicBezTo>
                    <a:pt x="43" y="249"/>
                    <a:pt x="44" y="249"/>
                    <a:pt x="44" y="249"/>
                  </a:cubicBezTo>
                  <a:cubicBezTo>
                    <a:pt x="46" y="248"/>
                    <a:pt x="46" y="247"/>
                    <a:pt x="47" y="246"/>
                  </a:cubicBezTo>
                  <a:cubicBezTo>
                    <a:pt x="44" y="246"/>
                    <a:pt x="41" y="246"/>
                    <a:pt x="38" y="246"/>
                  </a:cubicBezTo>
                  <a:cubicBezTo>
                    <a:pt x="38" y="246"/>
                    <a:pt x="38" y="246"/>
                    <a:pt x="38" y="247"/>
                  </a:cubicBezTo>
                  <a:cubicBezTo>
                    <a:pt x="37" y="247"/>
                    <a:pt x="37" y="248"/>
                    <a:pt x="36" y="249"/>
                  </a:cubicBezTo>
                  <a:close/>
                  <a:moveTo>
                    <a:pt x="21" y="254"/>
                  </a:moveTo>
                  <a:cubicBezTo>
                    <a:pt x="20" y="253"/>
                    <a:pt x="20" y="253"/>
                    <a:pt x="19" y="252"/>
                  </a:cubicBezTo>
                  <a:cubicBezTo>
                    <a:pt x="18" y="251"/>
                    <a:pt x="17" y="249"/>
                    <a:pt x="15" y="248"/>
                  </a:cubicBezTo>
                  <a:cubicBezTo>
                    <a:pt x="14" y="246"/>
                    <a:pt x="13" y="244"/>
                    <a:pt x="11" y="243"/>
                  </a:cubicBezTo>
                  <a:cubicBezTo>
                    <a:pt x="10" y="240"/>
                    <a:pt x="8" y="238"/>
                    <a:pt x="8" y="235"/>
                  </a:cubicBezTo>
                  <a:cubicBezTo>
                    <a:pt x="7" y="234"/>
                    <a:pt x="7" y="233"/>
                    <a:pt x="7" y="232"/>
                  </a:cubicBezTo>
                  <a:cubicBezTo>
                    <a:pt x="7" y="232"/>
                    <a:pt x="7" y="233"/>
                    <a:pt x="7" y="233"/>
                  </a:cubicBezTo>
                  <a:cubicBezTo>
                    <a:pt x="7" y="234"/>
                    <a:pt x="7" y="236"/>
                    <a:pt x="8" y="237"/>
                  </a:cubicBezTo>
                  <a:cubicBezTo>
                    <a:pt x="9" y="239"/>
                    <a:pt x="9" y="242"/>
                    <a:pt x="11" y="244"/>
                  </a:cubicBezTo>
                  <a:cubicBezTo>
                    <a:pt x="13" y="248"/>
                    <a:pt x="16" y="251"/>
                    <a:pt x="21" y="254"/>
                  </a:cubicBezTo>
                  <a:cubicBezTo>
                    <a:pt x="21" y="254"/>
                    <a:pt x="21" y="254"/>
                    <a:pt x="21" y="254"/>
                  </a:cubicBezTo>
                  <a:close/>
                  <a:moveTo>
                    <a:pt x="111" y="32"/>
                  </a:moveTo>
                  <a:cubicBezTo>
                    <a:pt x="110" y="32"/>
                    <a:pt x="109" y="31"/>
                    <a:pt x="108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2" y="31"/>
                    <a:pt x="98" y="31"/>
                    <a:pt x="93" y="31"/>
                  </a:cubicBezTo>
                  <a:cubicBezTo>
                    <a:pt x="89" y="31"/>
                    <a:pt x="85" y="31"/>
                    <a:pt x="81" y="30"/>
                  </a:cubicBezTo>
                  <a:cubicBezTo>
                    <a:pt x="81" y="30"/>
                    <a:pt x="81" y="30"/>
                    <a:pt x="80" y="30"/>
                  </a:cubicBezTo>
                  <a:cubicBezTo>
                    <a:pt x="80" y="31"/>
                    <a:pt x="80" y="31"/>
                    <a:pt x="79" y="31"/>
                  </a:cubicBezTo>
                  <a:cubicBezTo>
                    <a:pt x="78" y="31"/>
                    <a:pt x="78" y="31"/>
                    <a:pt x="77" y="30"/>
                  </a:cubicBezTo>
                  <a:cubicBezTo>
                    <a:pt x="72" y="30"/>
                    <a:pt x="67" y="30"/>
                    <a:pt x="62" y="30"/>
                  </a:cubicBezTo>
                  <a:cubicBezTo>
                    <a:pt x="62" y="30"/>
                    <a:pt x="62" y="30"/>
                    <a:pt x="61" y="30"/>
                  </a:cubicBezTo>
                  <a:cubicBezTo>
                    <a:pt x="78" y="31"/>
                    <a:pt x="94" y="31"/>
                    <a:pt x="111" y="32"/>
                  </a:cubicBezTo>
                  <a:close/>
                  <a:moveTo>
                    <a:pt x="204" y="157"/>
                  </a:moveTo>
                  <a:cubicBezTo>
                    <a:pt x="203" y="158"/>
                    <a:pt x="203" y="159"/>
                    <a:pt x="203" y="160"/>
                  </a:cubicBezTo>
                  <a:cubicBezTo>
                    <a:pt x="203" y="162"/>
                    <a:pt x="203" y="163"/>
                    <a:pt x="203" y="165"/>
                  </a:cubicBezTo>
                  <a:cubicBezTo>
                    <a:pt x="203" y="165"/>
                    <a:pt x="203" y="166"/>
                    <a:pt x="203" y="166"/>
                  </a:cubicBezTo>
                  <a:cubicBezTo>
                    <a:pt x="202" y="167"/>
                    <a:pt x="202" y="167"/>
                    <a:pt x="201" y="167"/>
                  </a:cubicBezTo>
                  <a:cubicBezTo>
                    <a:pt x="201" y="167"/>
                    <a:pt x="201" y="167"/>
                    <a:pt x="201" y="166"/>
                  </a:cubicBezTo>
                  <a:cubicBezTo>
                    <a:pt x="201" y="168"/>
                    <a:pt x="201" y="170"/>
                    <a:pt x="201" y="172"/>
                  </a:cubicBezTo>
                  <a:cubicBezTo>
                    <a:pt x="201" y="172"/>
                    <a:pt x="201" y="172"/>
                    <a:pt x="201" y="172"/>
                  </a:cubicBezTo>
                  <a:cubicBezTo>
                    <a:pt x="202" y="171"/>
                    <a:pt x="202" y="171"/>
                    <a:pt x="203" y="170"/>
                  </a:cubicBezTo>
                  <a:cubicBezTo>
                    <a:pt x="204" y="170"/>
                    <a:pt x="204" y="169"/>
                    <a:pt x="204" y="169"/>
                  </a:cubicBezTo>
                  <a:cubicBezTo>
                    <a:pt x="204" y="166"/>
                    <a:pt x="204" y="163"/>
                    <a:pt x="204" y="160"/>
                  </a:cubicBezTo>
                  <a:cubicBezTo>
                    <a:pt x="204" y="159"/>
                    <a:pt x="204" y="158"/>
                    <a:pt x="204" y="157"/>
                  </a:cubicBezTo>
                  <a:close/>
                  <a:moveTo>
                    <a:pt x="196" y="177"/>
                  </a:moveTo>
                  <a:cubicBezTo>
                    <a:pt x="196" y="174"/>
                    <a:pt x="197" y="166"/>
                    <a:pt x="197" y="166"/>
                  </a:cubicBezTo>
                  <a:cubicBezTo>
                    <a:pt x="196" y="166"/>
                    <a:pt x="196" y="167"/>
                    <a:pt x="196" y="167"/>
                  </a:cubicBezTo>
                  <a:cubicBezTo>
                    <a:pt x="196" y="168"/>
                    <a:pt x="195" y="168"/>
                    <a:pt x="195" y="168"/>
                  </a:cubicBezTo>
                  <a:cubicBezTo>
                    <a:pt x="194" y="168"/>
                    <a:pt x="194" y="168"/>
                    <a:pt x="194" y="169"/>
                  </a:cubicBezTo>
                  <a:cubicBezTo>
                    <a:pt x="193" y="169"/>
                    <a:pt x="193" y="170"/>
                    <a:pt x="193" y="171"/>
                  </a:cubicBezTo>
                  <a:cubicBezTo>
                    <a:pt x="193" y="172"/>
                    <a:pt x="193" y="174"/>
                    <a:pt x="194" y="176"/>
                  </a:cubicBezTo>
                  <a:cubicBezTo>
                    <a:pt x="194" y="176"/>
                    <a:pt x="194" y="177"/>
                    <a:pt x="194" y="177"/>
                  </a:cubicBezTo>
                  <a:cubicBezTo>
                    <a:pt x="194" y="176"/>
                    <a:pt x="195" y="176"/>
                    <a:pt x="196" y="177"/>
                  </a:cubicBezTo>
                  <a:close/>
                  <a:moveTo>
                    <a:pt x="11" y="225"/>
                  </a:moveTo>
                  <a:cubicBezTo>
                    <a:pt x="11" y="224"/>
                    <a:pt x="12" y="223"/>
                    <a:pt x="11" y="222"/>
                  </a:cubicBezTo>
                  <a:cubicBezTo>
                    <a:pt x="11" y="221"/>
                    <a:pt x="11" y="221"/>
                    <a:pt x="11" y="220"/>
                  </a:cubicBezTo>
                  <a:cubicBezTo>
                    <a:pt x="11" y="220"/>
                    <a:pt x="11" y="219"/>
                    <a:pt x="11" y="219"/>
                  </a:cubicBezTo>
                  <a:cubicBezTo>
                    <a:pt x="12" y="219"/>
                    <a:pt x="12" y="218"/>
                    <a:pt x="12" y="218"/>
                  </a:cubicBezTo>
                  <a:cubicBezTo>
                    <a:pt x="12" y="215"/>
                    <a:pt x="12" y="213"/>
                    <a:pt x="12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1" y="211"/>
                    <a:pt x="10" y="213"/>
                    <a:pt x="9" y="214"/>
                  </a:cubicBezTo>
                  <a:cubicBezTo>
                    <a:pt x="9" y="214"/>
                    <a:pt x="9" y="215"/>
                    <a:pt x="9" y="215"/>
                  </a:cubicBezTo>
                  <a:cubicBezTo>
                    <a:pt x="9" y="217"/>
                    <a:pt x="10" y="219"/>
                    <a:pt x="10" y="221"/>
                  </a:cubicBezTo>
                  <a:cubicBezTo>
                    <a:pt x="10" y="222"/>
                    <a:pt x="10" y="223"/>
                    <a:pt x="11" y="225"/>
                  </a:cubicBezTo>
                  <a:close/>
                  <a:moveTo>
                    <a:pt x="163" y="248"/>
                  </a:moveTo>
                  <a:cubicBezTo>
                    <a:pt x="163" y="248"/>
                    <a:pt x="163" y="248"/>
                    <a:pt x="163" y="248"/>
                  </a:cubicBezTo>
                  <a:cubicBezTo>
                    <a:pt x="161" y="248"/>
                    <a:pt x="159" y="248"/>
                    <a:pt x="157" y="248"/>
                  </a:cubicBezTo>
                  <a:cubicBezTo>
                    <a:pt x="156" y="249"/>
                    <a:pt x="156" y="249"/>
                    <a:pt x="155" y="249"/>
                  </a:cubicBezTo>
                  <a:cubicBezTo>
                    <a:pt x="154" y="249"/>
                    <a:pt x="154" y="250"/>
                    <a:pt x="153" y="250"/>
                  </a:cubicBezTo>
                  <a:cubicBezTo>
                    <a:pt x="153" y="251"/>
                    <a:pt x="152" y="251"/>
                    <a:pt x="152" y="252"/>
                  </a:cubicBezTo>
                  <a:cubicBezTo>
                    <a:pt x="152" y="252"/>
                    <a:pt x="151" y="252"/>
                    <a:pt x="151" y="253"/>
                  </a:cubicBezTo>
                  <a:cubicBezTo>
                    <a:pt x="151" y="253"/>
                    <a:pt x="151" y="253"/>
                    <a:pt x="151" y="253"/>
                  </a:cubicBezTo>
                  <a:cubicBezTo>
                    <a:pt x="152" y="252"/>
                    <a:pt x="153" y="252"/>
                    <a:pt x="153" y="252"/>
                  </a:cubicBezTo>
                  <a:cubicBezTo>
                    <a:pt x="156" y="251"/>
                    <a:pt x="158" y="251"/>
                    <a:pt x="160" y="251"/>
                  </a:cubicBezTo>
                  <a:cubicBezTo>
                    <a:pt x="160" y="251"/>
                    <a:pt x="161" y="251"/>
                    <a:pt x="161" y="250"/>
                  </a:cubicBezTo>
                  <a:cubicBezTo>
                    <a:pt x="162" y="250"/>
                    <a:pt x="162" y="249"/>
                    <a:pt x="163" y="248"/>
                  </a:cubicBezTo>
                  <a:close/>
                  <a:moveTo>
                    <a:pt x="203" y="113"/>
                  </a:moveTo>
                  <a:cubicBezTo>
                    <a:pt x="203" y="113"/>
                    <a:pt x="203" y="113"/>
                    <a:pt x="203" y="113"/>
                  </a:cubicBezTo>
                  <a:cubicBezTo>
                    <a:pt x="204" y="113"/>
                    <a:pt x="204" y="113"/>
                    <a:pt x="204" y="112"/>
                  </a:cubicBezTo>
                  <a:cubicBezTo>
                    <a:pt x="205" y="112"/>
                    <a:pt x="205" y="111"/>
                    <a:pt x="205" y="111"/>
                  </a:cubicBezTo>
                  <a:cubicBezTo>
                    <a:pt x="205" y="108"/>
                    <a:pt x="205" y="104"/>
                    <a:pt x="205" y="101"/>
                  </a:cubicBezTo>
                  <a:cubicBezTo>
                    <a:pt x="205" y="101"/>
                    <a:pt x="205" y="101"/>
                    <a:pt x="205" y="100"/>
                  </a:cubicBezTo>
                  <a:cubicBezTo>
                    <a:pt x="205" y="101"/>
                    <a:pt x="204" y="102"/>
                    <a:pt x="203" y="103"/>
                  </a:cubicBezTo>
                  <a:cubicBezTo>
                    <a:pt x="203" y="104"/>
                    <a:pt x="203" y="104"/>
                    <a:pt x="203" y="104"/>
                  </a:cubicBezTo>
                  <a:cubicBezTo>
                    <a:pt x="203" y="107"/>
                    <a:pt x="203" y="110"/>
                    <a:pt x="203" y="113"/>
                  </a:cubicBezTo>
                  <a:cubicBezTo>
                    <a:pt x="203" y="113"/>
                    <a:pt x="203" y="113"/>
                    <a:pt x="203" y="113"/>
                  </a:cubicBezTo>
                  <a:close/>
                  <a:moveTo>
                    <a:pt x="208" y="109"/>
                  </a:moveTo>
                  <a:cubicBezTo>
                    <a:pt x="208" y="109"/>
                    <a:pt x="208" y="109"/>
                    <a:pt x="208" y="109"/>
                  </a:cubicBezTo>
                  <a:cubicBezTo>
                    <a:pt x="208" y="110"/>
                    <a:pt x="208" y="110"/>
                    <a:pt x="207" y="111"/>
                  </a:cubicBezTo>
                  <a:cubicBezTo>
                    <a:pt x="207" y="111"/>
                    <a:pt x="207" y="112"/>
                    <a:pt x="207" y="112"/>
                  </a:cubicBezTo>
                  <a:cubicBezTo>
                    <a:pt x="206" y="114"/>
                    <a:pt x="206" y="117"/>
                    <a:pt x="206" y="119"/>
                  </a:cubicBezTo>
                  <a:cubicBezTo>
                    <a:pt x="206" y="119"/>
                    <a:pt x="206" y="119"/>
                    <a:pt x="206" y="120"/>
                  </a:cubicBezTo>
                  <a:cubicBezTo>
                    <a:pt x="207" y="119"/>
                    <a:pt x="208" y="119"/>
                    <a:pt x="208" y="121"/>
                  </a:cubicBezTo>
                  <a:cubicBezTo>
                    <a:pt x="208" y="121"/>
                    <a:pt x="208" y="121"/>
                    <a:pt x="208" y="121"/>
                  </a:cubicBezTo>
                  <a:cubicBezTo>
                    <a:pt x="208" y="122"/>
                    <a:pt x="208" y="122"/>
                    <a:pt x="208" y="123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9" y="118"/>
                    <a:pt x="209" y="114"/>
                    <a:pt x="208" y="110"/>
                  </a:cubicBezTo>
                  <a:cubicBezTo>
                    <a:pt x="208" y="110"/>
                    <a:pt x="208" y="110"/>
                    <a:pt x="208" y="109"/>
                  </a:cubicBezTo>
                  <a:close/>
                  <a:moveTo>
                    <a:pt x="203" y="64"/>
                  </a:moveTo>
                  <a:cubicBezTo>
                    <a:pt x="204" y="63"/>
                    <a:pt x="205" y="61"/>
                    <a:pt x="206" y="60"/>
                  </a:cubicBezTo>
                  <a:cubicBezTo>
                    <a:pt x="205" y="60"/>
                    <a:pt x="204" y="60"/>
                    <a:pt x="204" y="59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204" y="56"/>
                    <a:pt x="204" y="54"/>
                    <a:pt x="204" y="52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1"/>
                    <a:pt x="204" y="51"/>
                    <a:pt x="203" y="52"/>
                  </a:cubicBezTo>
                  <a:cubicBezTo>
                    <a:pt x="203" y="52"/>
                    <a:pt x="203" y="53"/>
                    <a:pt x="203" y="53"/>
                  </a:cubicBezTo>
                  <a:cubicBezTo>
                    <a:pt x="203" y="54"/>
                    <a:pt x="203" y="56"/>
                    <a:pt x="203" y="57"/>
                  </a:cubicBezTo>
                  <a:cubicBezTo>
                    <a:pt x="203" y="59"/>
                    <a:pt x="203" y="61"/>
                    <a:pt x="203" y="64"/>
                  </a:cubicBezTo>
                  <a:close/>
                  <a:moveTo>
                    <a:pt x="66" y="248"/>
                  </a:moveTo>
                  <a:cubicBezTo>
                    <a:pt x="63" y="248"/>
                    <a:pt x="60" y="248"/>
                    <a:pt x="57" y="248"/>
                  </a:cubicBezTo>
                  <a:cubicBezTo>
                    <a:pt x="57" y="248"/>
                    <a:pt x="57" y="248"/>
                    <a:pt x="57" y="248"/>
                  </a:cubicBezTo>
                  <a:cubicBezTo>
                    <a:pt x="57" y="248"/>
                    <a:pt x="55" y="250"/>
                    <a:pt x="55" y="250"/>
                  </a:cubicBezTo>
                  <a:cubicBezTo>
                    <a:pt x="58" y="250"/>
                    <a:pt x="61" y="250"/>
                    <a:pt x="64" y="250"/>
                  </a:cubicBezTo>
                  <a:cubicBezTo>
                    <a:pt x="65" y="250"/>
                    <a:pt x="65" y="250"/>
                    <a:pt x="65" y="250"/>
                  </a:cubicBezTo>
                  <a:cubicBezTo>
                    <a:pt x="65" y="249"/>
                    <a:pt x="66" y="249"/>
                    <a:pt x="66" y="248"/>
                  </a:cubicBezTo>
                  <a:close/>
                  <a:moveTo>
                    <a:pt x="14" y="51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46"/>
                    <a:pt x="15" y="43"/>
                    <a:pt x="15" y="39"/>
                  </a:cubicBezTo>
                  <a:cubicBezTo>
                    <a:pt x="15" y="38"/>
                    <a:pt x="15" y="38"/>
                    <a:pt x="14" y="37"/>
                  </a:cubicBezTo>
                  <a:cubicBezTo>
                    <a:pt x="14" y="38"/>
                    <a:pt x="12" y="49"/>
                    <a:pt x="12" y="51"/>
                  </a:cubicBezTo>
                  <a:cubicBezTo>
                    <a:pt x="13" y="51"/>
                    <a:pt x="13" y="51"/>
                    <a:pt x="14" y="51"/>
                  </a:cubicBezTo>
                  <a:close/>
                  <a:moveTo>
                    <a:pt x="95" y="246"/>
                  </a:moveTo>
                  <a:cubicBezTo>
                    <a:pt x="95" y="246"/>
                    <a:pt x="95" y="245"/>
                    <a:pt x="95" y="245"/>
                  </a:cubicBezTo>
                  <a:cubicBezTo>
                    <a:pt x="96" y="243"/>
                    <a:pt x="97" y="242"/>
                    <a:pt x="98" y="241"/>
                  </a:cubicBezTo>
                  <a:cubicBezTo>
                    <a:pt x="99" y="240"/>
                    <a:pt x="99" y="239"/>
                    <a:pt x="99" y="239"/>
                  </a:cubicBezTo>
                  <a:cubicBezTo>
                    <a:pt x="98" y="239"/>
                    <a:pt x="96" y="239"/>
                    <a:pt x="95" y="239"/>
                  </a:cubicBezTo>
                  <a:cubicBezTo>
                    <a:pt x="95" y="240"/>
                    <a:pt x="95" y="240"/>
                    <a:pt x="95" y="240"/>
                  </a:cubicBezTo>
                  <a:cubicBezTo>
                    <a:pt x="94" y="241"/>
                    <a:pt x="93" y="241"/>
                    <a:pt x="93" y="242"/>
                  </a:cubicBezTo>
                  <a:cubicBezTo>
                    <a:pt x="93" y="242"/>
                    <a:pt x="94" y="242"/>
                    <a:pt x="94" y="242"/>
                  </a:cubicBezTo>
                  <a:cubicBezTo>
                    <a:pt x="94" y="243"/>
                    <a:pt x="95" y="243"/>
                    <a:pt x="95" y="243"/>
                  </a:cubicBezTo>
                  <a:cubicBezTo>
                    <a:pt x="95" y="243"/>
                    <a:pt x="96" y="243"/>
                    <a:pt x="95" y="243"/>
                  </a:cubicBezTo>
                  <a:cubicBezTo>
                    <a:pt x="95" y="244"/>
                    <a:pt x="95" y="244"/>
                    <a:pt x="95" y="244"/>
                  </a:cubicBezTo>
                  <a:cubicBezTo>
                    <a:pt x="95" y="244"/>
                    <a:pt x="94" y="244"/>
                    <a:pt x="94" y="244"/>
                  </a:cubicBezTo>
                  <a:cubicBezTo>
                    <a:pt x="93" y="244"/>
                    <a:pt x="93" y="245"/>
                    <a:pt x="92" y="245"/>
                  </a:cubicBezTo>
                  <a:cubicBezTo>
                    <a:pt x="91" y="245"/>
                    <a:pt x="91" y="245"/>
                    <a:pt x="90" y="246"/>
                  </a:cubicBezTo>
                  <a:cubicBezTo>
                    <a:pt x="92" y="246"/>
                    <a:pt x="93" y="246"/>
                    <a:pt x="95" y="246"/>
                  </a:cubicBezTo>
                  <a:close/>
                  <a:moveTo>
                    <a:pt x="202" y="131"/>
                  </a:moveTo>
                  <a:cubicBezTo>
                    <a:pt x="201" y="132"/>
                    <a:pt x="201" y="132"/>
                    <a:pt x="201" y="133"/>
                  </a:cubicBezTo>
                  <a:cubicBezTo>
                    <a:pt x="201" y="135"/>
                    <a:pt x="201" y="136"/>
                    <a:pt x="200" y="137"/>
                  </a:cubicBezTo>
                  <a:cubicBezTo>
                    <a:pt x="200" y="138"/>
                    <a:pt x="200" y="139"/>
                    <a:pt x="200" y="140"/>
                  </a:cubicBezTo>
                  <a:cubicBezTo>
                    <a:pt x="200" y="141"/>
                    <a:pt x="200" y="142"/>
                    <a:pt x="200" y="143"/>
                  </a:cubicBezTo>
                  <a:cubicBezTo>
                    <a:pt x="200" y="144"/>
                    <a:pt x="200" y="145"/>
                    <a:pt x="200" y="146"/>
                  </a:cubicBezTo>
                  <a:cubicBezTo>
                    <a:pt x="201" y="146"/>
                    <a:pt x="201" y="145"/>
                    <a:pt x="201" y="145"/>
                  </a:cubicBezTo>
                  <a:cubicBezTo>
                    <a:pt x="202" y="145"/>
                    <a:pt x="202" y="144"/>
                    <a:pt x="202" y="144"/>
                  </a:cubicBezTo>
                  <a:cubicBezTo>
                    <a:pt x="202" y="140"/>
                    <a:pt x="202" y="136"/>
                    <a:pt x="202" y="132"/>
                  </a:cubicBezTo>
                  <a:cubicBezTo>
                    <a:pt x="202" y="132"/>
                    <a:pt x="202" y="132"/>
                    <a:pt x="202" y="131"/>
                  </a:cubicBezTo>
                  <a:close/>
                  <a:moveTo>
                    <a:pt x="36" y="40"/>
                  </a:moveTo>
                  <a:cubicBezTo>
                    <a:pt x="36" y="41"/>
                    <a:pt x="35" y="43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5" y="47"/>
                    <a:pt x="35" y="48"/>
                  </a:cubicBezTo>
                  <a:cubicBezTo>
                    <a:pt x="35" y="49"/>
                    <a:pt x="35" y="50"/>
                    <a:pt x="36" y="51"/>
                  </a:cubicBezTo>
                  <a:cubicBezTo>
                    <a:pt x="36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7"/>
                    <a:pt x="38" y="45"/>
                    <a:pt x="38" y="42"/>
                  </a:cubicBezTo>
                  <a:cubicBezTo>
                    <a:pt x="38" y="41"/>
                    <a:pt x="37" y="40"/>
                    <a:pt x="36" y="40"/>
                  </a:cubicBezTo>
                  <a:close/>
                  <a:moveTo>
                    <a:pt x="203" y="157"/>
                  </a:moveTo>
                  <a:cubicBezTo>
                    <a:pt x="204" y="156"/>
                    <a:pt x="205" y="155"/>
                    <a:pt x="205" y="154"/>
                  </a:cubicBezTo>
                  <a:cubicBezTo>
                    <a:pt x="205" y="151"/>
                    <a:pt x="205" y="148"/>
                    <a:pt x="205" y="145"/>
                  </a:cubicBezTo>
                  <a:cubicBezTo>
                    <a:pt x="205" y="145"/>
                    <a:pt x="205" y="144"/>
                    <a:pt x="206" y="144"/>
                  </a:cubicBezTo>
                  <a:cubicBezTo>
                    <a:pt x="206" y="143"/>
                    <a:pt x="206" y="142"/>
                    <a:pt x="206" y="141"/>
                  </a:cubicBezTo>
                  <a:cubicBezTo>
                    <a:pt x="205" y="142"/>
                    <a:pt x="205" y="143"/>
                    <a:pt x="204" y="143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4" y="147"/>
                    <a:pt x="203" y="150"/>
                    <a:pt x="203" y="152"/>
                  </a:cubicBezTo>
                  <a:cubicBezTo>
                    <a:pt x="203" y="154"/>
                    <a:pt x="203" y="155"/>
                    <a:pt x="203" y="157"/>
                  </a:cubicBezTo>
                  <a:close/>
                  <a:moveTo>
                    <a:pt x="24" y="89"/>
                  </a:moveTo>
                  <a:cubicBezTo>
                    <a:pt x="25" y="89"/>
                    <a:pt x="25" y="88"/>
                    <a:pt x="26" y="87"/>
                  </a:cubicBezTo>
                  <a:cubicBezTo>
                    <a:pt x="26" y="87"/>
                    <a:pt x="26" y="87"/>
                    <a:pt x="26" y="86"/>
                  </a:cubicBezTo>
                  <a:cubicBezTo>
                    <a:pt x="26" y="86"/>
                    <a:pt x="26" y="85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3"/>
                    <a:pt x="26" y="83"/>
                    <a:pt x="26" y="82"/>
                  </a:cubicBezTo>
                  <a:cubicBezTo>
                    <a:pt x="26" y="81"/>
                    <a:pt x="26" y="81"/>
                    <a:pt x="26" y="80"/>
                  </a:cubicBezTo>
                  <a:cubicBezTo>
                    <a:pt x="25" y="80"/>
                    <a:pt x="25" y="80"/>
                    <a:pt x="24" y="81"/>
                  </a:cubicBezTo>
                  <a:cubicBezTo>
                    <a:pt x="24" y="81"/>
                    <a:pt x="24" y="81"/>
                    <a:pt x="24" y="82"/>
                  </a:cubicBezTo>
                  <a:cubicBezTo>
                    <a:pt x="24" y="84"/>
                    <a:pt x="24" y="86"/>
                    <a:pt x="24" y="87"/>
                  </a:cubicBezTo>
                  <a:cubicBezTo>
                    <a:pt x="24" y="88"/>
                    <a:pt x="24" y="89"/>
                    <a:pt x="24" y="89"/>
                  </a:cubicBezTo>
                  <a:close/>
                  <a:moveTo>
                    <a:pt x="197" y="70"/>
                  </a:move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8" y="69"/>
                    <a:pt x="198" y="69"/>
                  </a:cubicBezTo>
                  <a:cubicBezTo>
                    <a:pt x="199" y="68"/>
                    <a:pt x="199" y="67"/>
                    <a:pt x="199" y="66"/>
                  </a:cubicBezTo>
                  <a:cubicBezTo>
                    <a:pt x="199" y="64"/>
                    <a:pt x="199" y="62"/>
                    <a:pt x="199" y="60"/>
                  </a:cubicBezTo>
                  <a:cubicBezTo>
                    <a:pt x="199" y="60"/>
                    <a:pt x="199" y="59"/>
                    <a:pt x="199" y="59"/>
                  </a:cubicBezTo>
                  <a:cubicBezTo>
                    <a:pt x="198" y="59"/>
                    <a:pt x="198" y="59"/>
                    <a:pt x="197" y="60"/>
                  </a:cubicBezTo>
                  <a:cubicBezTo>
                    <a:pt x="197" y="63"/>
                    <a:pt x="197" y="66"/>
                    <a:pt x="197" y="70"/>
                  </a:cubicBezTo>
                  <a:close/>
                  <a:moveTo>
                    <a:pt x="53" y="240"/>
                  </a:moveTo>
                  <a:cubicBezTo>
                    <a:pt x="56" y="240"/>
                    <a:pt x="58" y="240"/>
                    <a:pt x="60" y="240"/>
                  </a:cubicBezTo>
                  <a:cubicBezTo>
                    <a:pt x="61" y="240"/>
                    <a:pt x="61" y="239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0" y="238"/>
                    <a:pt x="57" y="237"/>
                    <a:pt x="55" y="237"/>
                  </a:cubicBezTo>
                  <a:cubicBezTo>
                    <a:pt x="55" y="237"/>
                    <a:pt x="55" y="237"/>
                    <a:pt x="55" y="238"/>
                  </a:cubicBezTo>
                  <a:cubicBezTo>
                    <a:pt x="54" y="238"/>
                    <a:pt x="54" y="239"/>
                    <a:pt x="53" y="240"/>
                  </a:cubicBezTo>
                  <a:close/>
                  <a:moveTo>
                    <a:pt x="199" y="70"/>
                  </a:moveTo>
                  <a:cubicBezTo>
                    <a:pt x="199" y="70"/>
                    <a:pt x="199" y="70"/>
                    <a:pt x="198" y="70"/>
                  </a:cubicBezTo>
                  <a:cubicBezTo>
                    <a:pt x="198" y="70"/>
                    <a:pt x="198" y="71"/>
                    <a:pt x="197" y="71"/>
                  </a:cubicBezTo>
                  <a:cubicBezTo>
                    <a:pt x="197" y="72"/>
                    <a:pt x="197" y="72"/>
                    <a:pt x="197" y="73"/>
                  </a:cubicBezTo>
                  <a:cubicBezTo>
                    <a:pt x="196" y="74"/>
                    <a:pt x="196" y="75"/>
                    <a:pt x="196" y="76"/>
                  </a:cubicBezTo>
                  <a:cubicBezTo>
                    <a:pt x="196" y="76"/>
                    <a:pt x="196" y="77"/>
                    <a:pt x="196" y="77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96" y="80"/>
                    <a:pt x="196" y="82"/>
                    <a:pt x="196" y="83"/>
                  </a:cubicBezTo>
                  <a:cubicBezTo>
                    <a:pt x="196" y="83"/>
                    <a:pt x="196" y="84"/>
                    <a:pt x="196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7" y="83"/>
                    <a:pt x="197" y="82"/>
                    <a:pt x="197" y="82"/>
                  </a:cubicBezTo>
                  <a:cubicBezTo>
                    <a:pt x="198" y="78"/>
                    <a:pt x="198" y="74"/>
                    <a:pt x="199" y="70"/>
                  </a:cubicBezTo>
                  <a:close/>
                  <a:moveTo>
                    <a:pt x="18" y="141"/>
                  </a:moveTo>
                  <a:cubicBezTo>
                    <a:pt x="19" y="140"/>
                    <a:pt x="19" y="140"/>
                    <a:pt x="19" y="139"/>
                  </a:cubicBezTo>
                  <a:cubicBezTo>
                    <a:pt x="19" y="137"/>
                    <a:pt x="20" y="134"/>
                    <a:pt x="20" y="132"/>
                  </a:cubicBezTo>
                  <a:cubicBezTo>
                    <a:pt x="20" y="131"/>
                    <a:pt x="20" y="130"/>
                    <a:pt x="20" y="130"/>
                  </a:cubicBezTo>
                  <a:cubicBezTo>
                    <a:pt x="19" y="130"/>
                    <a:pt x="19" y="131"/>
                    <a:pt x="18" y="132"/>
                  </a:cubicBezTo>
                  <a:cubicBezTo>
                    <a:pt x="18" y="132"/>
                    <a:pt x="17" y="132"/>
                    <a:pt x="17" y="133"/>
                  </a:cubicBezTo>
                  <a:cubicBezTo>
                    <a:pt x="18" y="135"/>
                    <a:pt x="18" y="138"/>
                    <a:pt x="18" y="140"/>
                  </a:cubicBezTo>
                  <a:cubicBezTo>
                    <a:pt x="18" y="140"/>
                    <a:pt x="18" y="141"/>
                    <a:pt x="18" y="141"/>
                  </a:cubicBezTo>
                  <a:close/>
                  <a:moveTo>
                    <a:pt x="24" y="39"/>
                  </a:moveTo>
                  <a:cubicBezTo>
                    <a:pt x="25" y="38"/>
                    <a:pt x="25" y="38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5"/>
                    <a:pt x="26" y="34"/>
                  </a:cubicBezTo>
                  <a:cubicBezTo>
                    <a:pt x="26" y="34"/>
                    <a:pt x="26" y="33"/>
                    <a:pt x="26" y="33"/>
                  </a:cubicBezTo>
                  <a:cubicBezTo>
                    <a:pt x="25" y="32"/>
                    <a:pt x="25" y="30"/>
                    <a:pt x="24" y="29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31"/>
                    <a:pt x="24" y="33"/>
                    <a:pt x="24" y="35"/>
                  </a:cubicBezTo>
                  <a:cubicBezTo>
                    <a:pt x="24" y="36"/>
                    <a:pt x="24" y="38"/>
                    <a:pt x="24" y="39"/>
                  </a:cubicBezTo>
                  <a:close/>
                  <a:moveTo>
                    <a:pt x="74" y="255"/>
                  </a:moveTo>
                  <a:cubicBezTo>
                    <a:pt x="76" y="256"/>
                    <a:pt x="77" y="256"/>
                    <a:pt x="79" y="256"/>
                  </a:cubicBezTo>
                  <a:cubicBezTo>
                    <a:pt x="80" y="256"/>
                    <a:pt x="81" y="256"/>
                    <a:pt x="82" y="255"/>
                  </a:cubicBezTo>
                  <a:cubicBezTo>
                    <a:pt x="82" y="255"/>
                    <a:pt x="82" y="254"/>
                    <a:pt x="82" y="254"/>
                  </a:cubicBezTo>
                  <a:cubicBezTo>
                    <a:pt x="82" y="254"/>
                    <a:pt x="82" y="254"/>
                    <a:pt x="82" y="253"/>
                  </a:cubicBezTo>
                  <a:cubicBezTo>
                    <a:pt x="81" y="253"/>
                    <a:pt x="79" y="253"/>
                    <a:pt x="77" y="253"/>
                  </a:cubicBezTo>
                  <a:cubicBezTo>
                    <a:pt x="77" y="253"/>
                    <a:pt x="76" y="253"/>
                    <a:pt x="76" y="253"/>
                  </a:cubicBezTo>
                  <a:cubicBezTo>
                    <a:pt x="76" y="253"/>
                    <a:pt x="75" y="253"/>
                    <a:pt x="75" y="253"/>
                  </a:cubicBezTo>
                  <a:cubicBezTo>
                    <a:pt x="75" y="254"/>
                    <a:pt x="75" y="255"/>
                    <a:pt x="74" y="255"/>
                  </a:cubicBezTo>
                  <a:close/>
                  <a:moveTo>
                    <a:pt x="25" y="219"/>
                  </a:moveTo>
                  <a:cubicBezTo>
                    <a:pt x="25" y="219"/>
                    <a:pt x="25" y="219"/>
                    <a:pt x="25" y="219"/>
                  </a:cubicBezTo>
                  <a:cubicBezTo>
                    <a:pt x="24" y="220"/>
                    <a:pt x="23" y="221"/>
                    <a:pt x="23" y="222"/>
                  </a:cubicBezTo>
                  <a:cubicBezTo>
                    <a:pt x="22" y="222"/>
                    <a:pt x="22" y="223"/>
                    <a:pt x="23" y="223"/>
                  </a:cubicBezTo>
                  <a:cubicBezTo>
                    <a:pt x="23" y="224"/>
                    <a:pt x="23" y="225"/>
                    <a:pt x="23" y="226"/>
                  </a:cubicBezTo>
                  <a:cubicBezTo>
                    <a:pt x="24" y="227"/>
                    <a:pt x="25" y="229"/>
                    <a:pt x="25" y="230"/>
                  </a:cubicBezTo>
                  <a:cubicBezTo>
                    <a:pt x="26" y="230"/>
                    <a:pt x="26" y="230"/>
                    <a:pt x="26" y="229"/>
                  </a:cubicBezTo>
                  <a:cubicBezTo>
                    <a:pt x="26" y="229"/>
                    <a:pt x="26" y="229"/>
                    <a:pt x="26" y="228"/>
                  </a:cubicBezTo>
                  <a:cubicBezTo>
                    <a:pt x="25" y="228"/>
                    <a:pt x="25" y="227"/>
                    <a:pt x="25" y="227"/>
                  </a:cubicBezTo>
                  <a:cubicBezTo>
                    <a:pt x="25" y="226"/>
                    <a:pt x="25" y="225"/>
                    <a:pt x="25" y="224"/>
                  </a:cubicBezTo>
                  <a:cubicBezTo>
                    <a:pt x="25" y="222"/>
                    <a:pt x="25" y="221"/>
                    <a:pt x="25" y="219"/>
                  </a:cubicBezTo>
                  <a:close/>
                  <a:moveTo>
                    <a:pt x="192" y="199"/>
                  </a:moveTo>
                  <a:cubicBezTo>
                    <a:pt x="191" y="199"/>
                    <a:pt x="190" y="200"/>
                    <a:pt x="190" y="201"/>
                  </a:cubicBezTo>
                  <a:cubicBezTo>
                    <a:pt x="190" y="205"/>
                    <a:pt x="189" y="209"/>
                    <a:pt x="189" y="213"/>
                  </a:cubicBezTo>
                  <a:cubicBezTo>
                    <a:pt x="189" y="213"/>
                    <a:pt x="189" y="213"/>
                    <a:pt x="189" y="214"/>
                  </a:cubicBezTo>
                  <a:cubicBezTo>
                    <a:pt x="190" y="213"/>
                    <a:pt x="190" y="213"/>
                    <a:pt x="190" y="212"/>
                  </a:cubicBezTo>
                  <a:cubicBezTo>
                    <a:pt x="191" y="208"/>
                    <a:pt x="191" y="204"/>
                    <a:pt x="192" y="200"/>
                  </a:cubicBezTo>
                  <a:cubicBezTo>
                    <a:pt x="192" y="200"/>
                    <a:pt x="192" y="199"/>
                    <a:pt x="192" y="199"/>
                  </a:cubicBezTo>
                  <a:close/>
                  <a:moveTo>
                    <a:pt x="29" y="156"/>
                  </a:moveTo>
                  <a:cubicBezTo>
                    <a:pt x="29" y="157"/>
                    <a:pt x="28" y="158"/>
                    <a:pt x="28" y="159"/>
                  </a:cubicBezTo>
                  <a:cubicBezTo>
                    <a:pt x="28" y="162"/>
                    <a:pt x="29" y="166"/>
                    <a:pt x="29" y="169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9" y="170"/>
                    <a:pt x="30" y="169"/>
                    <a:pt x="30" y="169"/>
                  </a:cubicBezTo>
                  <a:cubicBezTo>
                    <a:pt x="30" y="167"/>
                    <a:pt x="30" y="165"/>
                    <a:pt x="30" y="163"/>
                  </a:cubicBezTo>
                  <a:cubicBezTo>
                    <a:pt x="30" y="161"/>
                    <a:pt x="30" y="159"/>
                    <a:pt x="30" y="157"/>
                  </a:cubicBezTo>
                  <a:cubicBezTo>
                    <a:pt x="30" y="157"/>
                    <a:pt x="30" y="157"/>
                    <a:pt x="29" y="156"/>
                  </a:cubicBezTo>
                  <a:close/>
                  <a:moveTo>
                    <a:pt x="28" y="132"/>
                  </a:moveTo>
                  <a:cubicBezTo>
                    <a:pt x="28" y="132"/>
                    <a:pt x="28" y="132"/>
                    <a:pt x="28" y="132"/>
                  </a:cubicBezTo>
                  <a:cubicBezTo>
                    <a:pt x="27" y="133"/>
                    <a:pt x="26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5" y="139"/>
                    <a:pt x="25" y="141"/>
                    <a:pt x="25" y="143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26" y="143"/>
                    <a:pt x="26" y="143"/>
                    <a:pt x="26" y="142"/>
                  </a:cubicBezTo>
                  <a:cubicBezTo>
                    <a:pt x="26" y="141"/>
                    <a:pt x="26" y="140"/>
                    <a:pt x="26" y="139"/>
                  </a:cubicBezTo>
                  <a:cubicBezTo>
                    <a:pt x="26" y="138"/>
                    <a:pt x="27" y="138"/>
                    <a:pt x="27" y="137"/>
                  </a:cubicBezTo>
                  <a:cubicBezTo>
                    <a:pt x="27" y="137"/>
                    <a:pt x="28" y="137"/>
                    <a:pt x="28" y="137"/>
                  </a:cubicBezTo>
                  <a:cubicBezTo>
                    <a:pt x="28" y="135"/>
                    <a:pt x="28" y="134"/>
                    <a:pt x="28" y="132"/>
                  </a:cubicBezTo>
                  <a:close/>
                  <a:moveTo>
                    <a:pt x="11" y="234"/>
                  </a:moveTo>
                  <a:cubicBezTo>
                    <a:pt x="11" y="234"/>
                    <a:pt x="11" y="233"/>
                    <a:pt x="10" y="233"/>
                  </a:cubicBezTo>
                  <a:cubicBezTo>
                    <a:pt x="10" y="232"/>
                    <a:pt x="10" y="232"/>
                    <a:pt x="10" y="231"/>
                  </a:cubicBezTo>
                  <a:cubicBezTo>
                    <a:pt x="9" y="228"/>
                    <a:pt x="9" y="224"/>
                    <a:pt x="8" y="220"/>
                  </a:cubicBezTo>
                  <a:cubicBezTo>
                    <a:pt x="8" y="220"/>
                    <a:pt x="8" y="219"/>
                    <a:pt x="8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7" y="222"/>
                    <a:pt x="8" y="225"/>
                    <a:pt x="8" y="228"/>
                  </a:cubicBezTo>
                  <a:cubicBezTo>
                    <a:pt x="8" y="228"/>
                    <a:pt x="8" y="229"/>
                    <a:pt x="8" y="229"/>
                  </a:cubicBezTo>
                  <a:cubicBezTo>
                    <a:pt x="9" y="231"/>
                    <a:pt x="10" y="233"/>
                    <a:pt x="10" y="235"/>
                  </a:cubicBezTo>
                  <a:cubicBezTo>
                    <a:pt x="10" y="235"/>
                    <a:pt x="10" y="235"/>
                    <a:pt x="11" y="236"/>
                  </a:cubicBezTo>
                  <a:cubicBezTo>
                    <a:pt x="11" y="235"/>
                    <a:pt x="11" y="235"/>
                    <a:pt x="11" y="234"/>
                  </a:cubicBezTo>
                  <a:close/>
                  <a:moveTo>
                    <a:pt x="42" y="239"/>
                  </a:moveTo>
                  <a:cubicBezTo>
                    <a:pt x="45" y="239"/>
                    <a:pt x="48" y="239"/>
                    <a:pt x="51" y="240"/>
                  </a:cubicBezTo>
                  <a:cubicBezTo>
                    <a:pt x="52" y="240"/>
                    <a:pt x="52" y="239"/>
                    <a:pt x="52" y="239"/>
                  </a:cubicBezTo>
                  <a:cubicBezTo>
                    <a:pt x="52" y="239"/>
                    <a:pt x="51" y="239"/>
                    <a:pt x="51" y="238"/>
                  </a:cubicBezTo>
                  <a:cubicBezTo>
                    <a:pt x="51" y="238"/>
                    <a:pt x="50" y="238"/>
                    <a:pt x="49" y="238"/>
                  </a:cubicBezTo>
                  <a:cubicBezTo>
                    <a:pt x="49" y="237"/>
                    <a:pt x="48" y="237"/>
                    <a:pt x="47" y="237"/>
                  </a:cubicBezTo>
                  <a:cubicBezTo>
                    <a:pt x="46" y="237"/>
                    <a:pt x="44" y="237"/>
                    <a:pt x="43" y="237"/>
                  </a:cubicBezTo>
                  <a:cubicBezTo>
                    <a:pt x="43" y="238"/>
                    <a:pt x="42" y="238"/>
                    <a:pt x="42" y="239"/>
                  </a:cubicBezTo>
                  <a:close/>
                  <a:moveTo>
                    <a:pt x="188" y="21"/>
                  </a:moveTo>
                  <a:cubicBezTo>
                    <a:pt x="189" y="21"/>
                    <a:pt x="189" y="20"/>
                    <a:pt x="190" y="20"/>
                  </a:cubicBezTo>
                  <a:cubicBezTo>
                    <a:pt x="191" y="20"/>
                    <a:pt x="192" y="19"/>
                    <a:pt x="193" y="19"/>
                  </a:cubicBezTo>
                  <a:cubicBezTo>
                    <a:pt x="191" y="17"/>
                    <a:pt x="189" y="16"/>
                    <a:pt x="187" y="15"/>
                  </a:cubicBezTo>
                  <a:cubicBezTo>
                    <a:pt x="187" y="16"/>
                    <a:pt x="187" y="17"/>
                    <a:pt x="187" y="17"/>
                  </a:cubicBezTo>
                  <a:cubicBezTo>
                    <a:pt x="187" y="19"/>
                    <a:pt x="188" y="20"/>
                    <a:pt x="188" y="21"/>
                  </a:cubicBezTo>
                  <a:close/>
                  <a:moveTo>
                    <a:pt x="79" y="247"/>
                  </a:moveTo>
                  <a:cubicBezTo>
                    <a:pt x="80" y="247"/>
                    <a:pt x="80" y="247"/>
                    <a:pt x="80" y="247"/>
                  </a:cubicBezTo>
                  <a:cubicBezTo>
                    <a:pt x="82" y="248"/>
                    <a:pt x="84" y="248"/>
                    <a:pt x="85" y="248"/>
                  </a:cubicBezTo>
                  <a:cubicBezTo>
                    <a:pt x="86" y="249"/>
                    <a:pt x="87" y="248"/>
                    <a:pt x="87" y="247"/>
                  </a:cubicBezTo>
                  <a:cubicBezTo>
                    <a:pt x="87" y="247"/>
                    <a:pt x="86" y="247"/>
                    <a:pt x="86" y="247"/>
                  </a:cubicBezTo>
                  <a:cubicBezTo>
                    <a:pt x="85" y="247"/>
                    <a:pt x="84" y="247"/>
                    <a:pt x="83" y="247"/>
                  </a:cubicBezTo>
                  <a:cubicBezTo>
                    <a:pt x="82" y="246"/>
                    <a:pt x="82" y="245"/>
                    <a:pt x="83" y="245"/>
                  </a:cubicBezTo>
                  <a:cubicBezTo>
                    <a:pt x="83" y="245"/>
                    <a:pt x="84" y="244"/>
                    <a:pt x="84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4" y="244"/>
                    <a:pt x="83" y="243"/>
                    <a:pt x="82" y="243"/>
                  </a:cubicBezTo>
                  <a:cubicBezTo>
                    <a:pt x="81" y="244"/>
                    <a:pt x="80" y="246"/>
                    <a:pt x="79" y="247"/>
                  </a:cubicBezTo>
                  <a:close/>
                  <a:moveTo>
                    <a:pt x="188" y="120"/>
                  </a:moveTo>
                  <a:cubicBezTo>
                    <a:pt x="188" y="120"/>
                    <a:pt x="188" y="121"/>
                    <a:pt x="188" y="121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8" y="122"/>
                    <a:pt x="188" y="123"/>
                    <a:pt x="187" y="123"/>
                  </a:cubicBezTo>
                  <a:cubicBezTo>
                    <a:pt x="187" y="125"/>
                    <a:pt x="187" y="128"/>
                    <a:pt x="187" y="130"/>
                  </a:cubicBezTo>
                  <a:cubicBezTo>
                    <a:pt x="187" y="131"/>
                    <a:pt x="187" y="131"/>
                    <a:pt x="187" y="131"/>
                  </a:cubicBezTo>
                  <a:cubicBezTo>
                    <a:pt x="188" y="131"/>
                    <a:pt x="188" y="130"/>
                    <a:pt x="189" y="130"/>
                  </a:cubicBezTo>
                  <a:cubicBezTo>
                    <a:pt x="189" y="129"/>
                    <a:pt x="189" y="129"/>
                    <a:pt x="189" y="128"/>
                  </a:cubicBezTo>
                  <a:cubicBezTo>
                    <a:pt x="189" y="125"/>
                    <a:pt x="189" y="122"/>
                    <a:pt x="189" y="11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88" y="119"/>
                    <a:pt x="188" y="120"/>
                    <a:pt x="188" y="120"/>
                  </a:cubicBezTo>
                  <a:close/>
                  <a:moveTo>
                    <a:pt x="181" y="256"/>
                  </a:moveTo>
                  <a:cubicBezTo>
                    <a:pt x="181" y="256"/>
                    <a:pt x="181" y="256"/>
                    <a:pt x="181" y="256"/>
                  </a:cubicBezTo>
                  <a:cubicBezTo>
                    <a:pt x="181" y="256"/>
                    <a:pt x="181" y="256"/>
                    <a:pt x="180" y="256"/>
                  </a:cubicBezTo>
                  <a:cubicBezTo>
                    <a:pt x="178" y="256"/>
                    <a:pt x="176" y="256"/>
                    <a:pt x="173" y="256"/>
                  </a:cubicBezTo>
                  <a:cubicBezTo>
                    <a:pt x="173" y="256"/>
                    <a:pt x="173" y="256"/>
                    <a:pt x="173" y="256"/>
                  </a:cubicBezTo>
                  <a:cubicBezTo>
                    <a:pt x="172" y="256"/>
                    <a:pt x="171" y="257"/>
                    <a:pt x="170" y="258"/>
                  </a:cubicBezTo>
                  <a:cubicBezTo>
                    <a:pt x="171" y="258"/>
                    <a:pt x="171" y="258"/>
                    <a:pt x="172" y="258"/>
                  </a:cubicBezTo>
                  <a:cubicBezTo>
                    <a:pt x="173" y="258"/>
                    <a:pt x="175" y="258"/>
                    <a:pt x="177" y="258"/>
                  </a:cubicBezTo>
                  <a:cubicBezTo>
                    <a:pt x="177" y="258"/>
                    <a:pt x="177" y="258"/>
                    <a:pt x="177" y="258"/>
                  </a:cubicBezTo>
                  <a:cubicBezTo>
                    <a:pt x="178" y="257"/>
                    <a:pt x="179" y="257"/>
                    <a:pt x="181" y="256"/>
                  </a:cubicBezTo>
                  <a:cubicBezTo>
                    <a:pt x="181" y="256"/>
                    <a:pt x="181" y="256"/>
                    <a:pt x="181" y="256"/>
                  </a:cubicBezTo>
                  <a:close/>
                  <a:moveTo>
                    <a:pt x="14" y="136"/>
                  </a:move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3" y="137"/>
                    <a:pt x="12" y="138"/>
                  </a:cubicBezTo>
                  <a:cubicBezTo>
                    <a:pt x="12" y="138"/>
                    <a:pt x="12" y="138"/>
                    <a:pt x="12" y="139"/>
                  </a:cubicBezTo>
                  <a:cubicBezTo>
                    <a:pt x="12" y="141"/>
                    <a:pt x="13" y="144"/>
                    <a:pt x="13" y="146"/>
                  </a:cubicBezTo>
                  <a:cubicBezTo>
                    <a:pt x="13" y="146"/>
                    <a:pt x="13" y="146"/>
                    <a:pt x="13" y="147"/>
                  </a:cubicBezTo>
                  <a:cubicBezTo>
                    <a:pt x="14" y="146"/>
                    <a:pt x="14" y="145"/>
                    <a:pt x="14" y="144"/>
                  </a:cubicBezTo>
                  <a:cubicBezTo>
                    <a:pt x="14" y="142"/>
                    <a:pt x="14" y="141"/>
                    <a:pt x="14" y="139"/>
                  </a:cubicBezTo>
                  <a:cubicBezTo>
                    <a:pt x="14" y="138"/>
                    <a:pt x="14" y="137"/>
                    <a:pt x="14" y="136"/>
                  </a:cubicBezTo>
                  <a:close/>
                  <a:moveTo>
                    <a:pt x="37" y="52"/>
                  </a:moveTo>
                  <a:cubicBezTo>
                    <a:pt x="36" y="52"/>
                    <a:pt x="36" y="52"/>
                    <a:pt x="35" y="54"/>
                  </a:cubicBezTo>
                  <a:cubicBezTo>
                    <a:pt x="35" y="55"/>
                    <a:pt x="35" y="56"/>
                    <a:pt x="35" y="57"/>
                  </a:cubicBezTo>
                  <a:cubicBezTo>
                    <a:pt x="35" y="59"/>
                    <a:pt x="35" y="60"/>
                    <a:pt x="35" y="61"/>
                  </a:cubicBezTo>
                  <a:cubicBezTo>
                    <a:pt x="35" y="61"/>
                    <a:pt x="35" y="62"/>
                    <a:pt x="36" y="62"/>
                  </a:cubicBezTo>
                  <a:cubicBezTo>
                    <a:pt x="36" y="62"/>
                    <a:pt x="36" y="61"/>
                    <a:pt x="36" y="60"/>
                  </a:cubicBezTo>
                  <a:cubicBezTo>
                    <a:pt x="37" y="59"/>
                    <a:pt x="37" y="57"/>
                    <a:pt x="37" y="56"/>
                  </a:cubicBezTo>
                  <a:cubicBezTo>
                    <a:pt x="37" y="54"/>
                    <a:pt x="38" y="53"/>
                    <a:pt x="37" y="52"/>
                  </a:cubicBezTo>
                  <a:close/>
                  <a:moveTo>
                    <a:pt x="210" y="136"/>
                  </a:moveTo>
                  <a:cubicBezTo>
                    <a:pt x="209" y="137"/>
                    <a:pt x="208" y="138"/>
                    <a:pt x="208" y="139"/>
                  </a:cubicBezTo>
                  <a:cubicBezTo>
                    <a:pt x="208" y="143"/>
                    <a:pt x="208" y="147"/>
                    <a:pt x="208" y="150"/>
                  </a:cubicBezTo>
                  <a:cubicBezTo>
                    <a:pt x="208" y="150"/>
                    <a:pt x="208" y="150"/>
                    <a:pt x="208" y="151"/>
                  </a:cubicBezTo>
                  <a:cubicBezTo>
                    <a:pt x="209" y="150"/>
                    <a:pt x="209" y="150"/>
                    <a:pt x="209" y="149"/>
                  </a:cubicBezTo>
                  <a:cubicBezTo>
                    <a:pt x="209" y="146"/>
                    <a:pt x="209" y="142"/>
                    <a:pt x="210" y="139"/>
                  </a:cubicBezTo>
                  <a:cubicBezTo>
                    <a:pt x="210" y="138"/>
                    <a:pt x="210" y="137"/>
                    <a:pt x="210" y="136"/>
                  </a:cubicBezTo>
                  <a:close/>
                  <a:moveTo>
                    <a:pt x="24" y="176"/>
                  </a:moveTo>
                  <a:cubicBezTo>
                    <a:pt x="24" y="176"/>
                    <a:pt x="24" y="175"/>
                    <a:pt x="25" y="175"/>
                  </a:cubicBezTo>
                  <a:cubicBezTo>
                    <a:pt x="25" y="171"/>
                    <a:pt x="25" y="167"/>
                    <a:pt x="25" y="163"/>
                  </a:cubicBezTo>
                  <a:cubicBezTo>
                    <a:pt x="25" y="163"/>
                    <a:pt x="25" y="162"/>
                    <a:pt x="25" y="162"/>
                  </a:cubicBezTo>
                  <a:cubicBezTo>
                    <a:pt x="24" y="163"/>
                    <a:pt x="24" y="163"/>
                    <a:pt x="23" y="164"/>
                  </a:cubicBezTo>
                  <a:cubicBezTo>
                    <a:pt x="23" y="164"/>
                    <a:pt x="23" y="164"/>
                    <a:pt x="23" y="165"/>
                  </a:cubicBezTo>
                  <a:cubicBezTo>
                    <a:pt x="23" y="168"/>
                    <a:pt x="23" y="171"/>
                    <a:pt x="24" y="174"/>
                  </a:cubicBezTo>
                  <a:cubicBezTo>
                    <a:pt x="24" y="175"/>
                    <a:pt x="24" y="175"/>
                    <a:pt x="24" y="176"/>
                  </a:cubicBezTo>
                  <a:close/>
                  <a:moveTo>
                    <a:pt x="125" y="257"/>
                  </a:moveTo>
                  <a:cubicBezTo>
                    <a:pt x="127" y="258"/>
                    <a:pt x="128" y="257"/>
                    <a:pt x="129" y="257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29" y="256"/>
                    <a:pt x="130" y="256"/>
                    <a:pt x="130" y="256"/>
                  </a:cubicBezTo>
                  <a:cubicBezTo>
                    <a:pt x="131" y="256"/>
                    <a:pt x="133" y="256"/>
                    <a:pt x="134" y="256"/>
                  </a:cubicBezTo>
                  <a:cubicBezTo>
                    <a:pt x="134" y="256"/>
                    <a:pt x="134" y="256"/>
                    <a:pt x="134" y="256"/>
                  </a:cubicBezTo>
                  <a:cubicBezTo>
                    <a:pt x="135" y="255"/>
                    <a:pt x="135" y="254"/>
                    <a:pt x="136" y="253"/>
                  </a:cubicBezTo>
                  <a:cubicBezTo>
                    <a:pt x="134" y="253"/>
                    <a:pt x="132" y="253"/>
                    <a:pt x="131" y="253"/>
                  </a:cubicBezTo>
                  <a:cubicBezTo>
                    <a:pt x="131" y="254"/>
                    <a:pt x="130" y="254"/>
                    <a:pt x="130" y="255"/>
                  </a:cubicBezTo>
                  <a:cubicBezTo>
                    <a:pt x="130" y="256"/>
                    <a:pt x="129" y="256"/>
                    <a:pt x="129" y="256"/>
                  </a:cubicBezTo>
                  <a:cubicBezTo>
                    <a:pt x="128" y="256"/>
                    <a:pt x="127" y="257"/>
                    <a:pt x="125" y="257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8" y="232"/>
                  </a:cubicBezTo>
                  <a:cubicBezTo>
                    <a:pt x="134" y="233"/>
                    <a:pt x="140" y="233"/>
                    <a:pt x="146" y="233"/>
                  </a:cubicBezTo>
                  <a:cubicBezTo>
                    <a:pt x="146" y="233"/>
                    <a:pt x="146" y="233"/>
                    <a:pt x="147" y="233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0" y="232"/>
                    <a:pt x="133" y="232"/>
                    <a:pt x="127" y="232"/>
                  </a:cubicBezTo>
                  <a:close/>
                  <a:moveTo>
                    <a:pt x="32" y="103"/>
                  </a:moveTo>
                  <a:cubicBezTo>
                    <a:pt x="32" y="107"/>
                    <a:pt x="32" y="111"/>
                    <a:pt x="32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4" y="111"/>
                    <a:pt x="34" y="106"/>
                    <a:pt x="34" y="101"/>
                  </a:cubicBezTo>
                  <a:cubicBezTo>
                    <a:pt x="33" y="102"/>
                    <a:pt x="33" y="102"/>
                    <a:pt x="32" y="103"/>
                  </a:cubicBezTo>
                  <a:close/>
                  <a:moveTo>
                    <a:pt x="207" y="127"/>
                  </a:moveTo>
                  <a:cubicBezTo>
                    <a:pt x="206" y="128"/>
                    <a:pt x="204" y="140"/>
                    <a:pt x="204" y="141"/>
                  </a:cubicBezTo>
                  <a:cubicBezTo>
                    <a:pt x="205" y="141"/>
                    <a:pt x="205" y="140"/>
                    <a:pt x="206" y="140"/>
                  </a:cubicBezTo>
                  <a:cubicBezTo>
                    <a:pt x="206" y="139"/>
                    <a:pt x="206" y="139"/>
                    <a:pt x="206" y="138"/>
                  </a:cubicBezTo>
                  <a:cubicBezTo>
                    <a:pt x="206" y="136"/>
                    <a:pt x="207" y="133"/>
                    <a:pt x="207" y="131"/>
                  </a:cubicBezTo>
                  <a:cubicBezTo>
                    <a:pt x="207" y="130"/>
                    <a:pt x="207" y="128"/>
                    <a:pt x="207" y="127"/>
                  </a:cubicBezTo>
                  <a:close/>
                  <a:moveTo>
                    <a:pt x="197" y="110"/>
                  </a:moveTo>
                  <a:cubicBezTo>
                    <a:pt x="197" y="110"/>
                    <a:pt x="196" y="111"/>
                    <a:pt x="196" y="112"/>
                  </a:cubicBezTo>
                  <a:cubicBezTo>
                    <a:pt x="196" y="115"/>
                    <a:pt x="196" y="118"/>
                    <a:pt x="196" y="121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96" y="121"/>
                    <a:pt x="197" y="121"/>
                    <a:pt x="197" y="120"/>
                  </a:cubicBezTo>
                  <a:cubicBezTo>
                    <a:pt x="198" y="120"/>
                    <a:pt x="198" y="120"/>
                    <a:pt x="198" y="119"/>
                  </a:cubicBezTo>
                  <a:cubicBezTo>
                    <a:pt x="198" y="116"/>
                    <a:pt x="198" y="113"/>
                    <a:pt x="198" y="111"/>
                  </a:cubicBezTo>
                  <a:cubicBezTo>
                    <a:pt x="198" y="110"/>
                    <a:pt x="198" y="110"/>
                    <a:pt x="197" y="110"/>
                  </a:cubicBezTo>
                  <a:close/>
                  <a:moveTo>
                    <a:pt x="72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0" y="240"/>
                    <a:pt x="68" y="240"/>
                    <a:pt x="66" y="240"/>
                  </a:cubicBezTo>
                  <a:cubicBezTo>
                    <a:pt x="66" y="240"/>
                    <a:pt x="66" y="240"/>
                    <a:pt x="65" y="240"/>
                  </a:cubicBezTo>
                  <a:cubicBezTo>
                    <a:pt x="65" y="240"/>
                    <a:pt x="65" y="239"/>
                    <a:pt x="65" y="239"/>
                  </a:cubicBezTo>
                  <a:cubicBezTo>
                    <a:pt x="65" y="239"/>
                    <a:pt x="65" y="238"/>
                    <a:pt x="65" y="238"/>
                  </a:cubicBezTo>
                  <a:cubicBezTo>
                    <a:pt x="65" y="238"/>
                    <a:pt x="64" y="238"/>
                    <a:pt x="64" y="238"/>
                  </a:cubicBezTo>
                  <a:cubicBezTo>
                    <a:pt x="64" y="238"/>
                    <a:pt x="64" y="238"/>
                    <a:pt x="63" y="238"/>
                  </a:cubicBezTo>
                  <a:cubicBezTo>
                    <a:pt x="63" y="239"/>
                    <a:pt x="62" y="240"/>
                    <a:pt x="62" y="241"/>
                  </a:cubicBezTo>
                  <a:cubicBezTo>
                    <a:pt x="63" y="241"/>
                    <a:pt x="64" y="241"/>
                    <a:pt x="65" y="241"/>
                  </a:cubicBezTo>
                  <a:cubicBezTo>
                    <a:pt x="66" y="241"/>
                    <a:pt x="66" y="241"/>
                    <a:pt x="67" y="242"/>
                  </a:cubicBezTo>
                  <a:cubicBezTo>
                    <a:pt x="68" y="242"/>
                    <a:pt x="69" y="242"/>
                    <a:pt x="70" y="242"/>
                  </a:cubicBezTo>
                  <a:cubicBezTo>
                    <a:pt x="71" y="242"/>
                    <a:pt x="71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lose/>
                  <a:moveTo>
                    <a:pt x="155" y="238"/>
                  </a:moveTo>
                  <a:cubicBezTo>
                    <a:pt x="152" y="238"/>
                    <a:pt x="150" y="238"/>
                    <a:pt x="148" y="238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7" y="238"/>
                    <a:pt x="146" y="239"/>
                    <a:pt x="145" y="239"/>
                  </a:cubicBezTo>
                  <a:cubicBezTo>
                    <a:pt x="145" y="239"/>
                    <a:pt x="145" y="239"/>
                    <a:pt x="145" y="240"/>
                  </a:cubicBezTo>
                  <a:cubicBezTo>
                    <a:pt x="147" y="240"/>
                    <a:pt x="149" y="240"/>
                    <a:pt x="151" y="240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2" y="239"/>
                    <a:pt x="152" y="239"/>
                    <a:pt x="152" y="239"/>
                  </a:cubicBezTo>
                  <a:cubicBezTo>
                    <a:pt x="152" y="239"/>
                    <a:pt x="152" y="240"/>
                    <a:pt x="152" y="240"/>
                  </a:cubicBezTo>
                  <a:cubicBezTo>
                    <a:pt x="153" y="240"/>
                    <a:pt x="154" y="240"/>
                    <a:pt x="155" y="239"/>
                  </a:cubicBezTo>
                  <a:cubicBezTo>
                    <a:pt x="155" y="238"/>
                    <a:pt x="155" y="238"/>
                    <a:pt x="155" y="238"/>
                  </a:cubicBezTo>
                  <a:close/>
                  <a:moveTo>
                    <a:pt x="167" y="262"/>
                  </a:moveTo>
                  <a:cubicBezTo>
                    <a:pt x="167" y="261"/>
                    <a:pt x="166" y="261"/>
                    <a:pt x="166" y="261"/>
                  </a:cubicBezTo>
                  <a:cubicBezTo>
                    <a:pt x="161" y="261"/>
                    <a:pt x="156" y="261"/>
                    <a:pt x="152" y="262"/>
                  </a:cubicBezTo>
                  <a:cubicBezTo>
                    <a:pt x="149" y="262"/>
                    <a:pt x="146" y="262"/>
                    <a:pt x="143" y="262"/>
                  </a:cubicBezTo>
                  <a:cubicBezTo>
                    <a:pt x="143" y="262"/>
                    <a:pt x="143" y="262"/>
                    <a:pt x="143" y="262"/>
                  </a:cubicBezTo>
                  <a:cubicBezTo>
                    <a:pt x="144" y="262"/>
                    <a:pt x="146" y="262"/>
                    <a:pt x="147" y="262"/>
                  </a:cubicBezTo>
                  <a:cubicBezTo>
                    <a:pt x="150" y="262"/>
                    <a:pt x="154" y="262"/>
                    <a:pt x="157" y="262"/>
                  </a:cubicBezTo>
                  <a:cubicBezTo>
                    <a:pt x="159" y="262"/>
                    <a:pt x="160" y="262"/>
                    <a:pt x="162" y="262"/>
                  </a:cubicBezTo>
                  <a:cubicBezTo>
                    <a:pt x="163" y="262"/>
                    <a:pt x="165" y="262"/>
                    <a:pt x="167" y="262"/>
                  </a:cubicBezTo>
                  <a:cubicBezTo>
                    <a:pt x="167" y="262"/>
                    <a:pt x="167" y="262"/>
                    <a:pt x="167" y="262"/>
                  </a:cubicBezTo>
                  <a:close/>
                  <a:moveTo>
                    <a:pt x="41" y="30"/>
                  </a:moveTo>
                  <a:cubicBezTo>
                    <a:pt x="41" y="29"/>
                    <a:pt x="41" y="28"/>
                    <a:pt x="42" y="28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5" y="28"/>
                    <a:pt x="45" y="27"/>
                    <a:pt x="46" y="27"/>
                  </a:cubicBezTo>
                  <a:cubicBezTo>
                    <a:pt x="46" y="27"/>
                    <a:pt x="46" y="26"/>
                    <a:pt x="46" y="26"/>
                  </a:cubicBezTo>
                  <a:cubicBezTo>
                    <a:pt x="43" y="27"/>
                    <a:pt x="41" y="27"/>
                    <a:pt x="39" y="28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8" y="30"/>
                    <a:pt x="38" y="31"/>
                    <a:pt x="38" y="32"/>
                  </a:cubicBezTo>
                  <a:cubicBezTo>
                    <a:pt x="38" y="32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1" y="31"/>
                    <a:pt x="41" y="30"/>
                    <a:pt x="41" y="30"/>
                  </a:cubicBezTo>
                  <a:close/>
                  <a:moveTo>
                    <a:pt x="210" y="164"/>
                  </a:moveTo>
                  <a:cubicBezTo>
                    <a:pt x="209" y="165"/>
                    <a:pt x="208" y="165"/>
                    <a:pt x="208" y="167"/>
                  </a:cubicBezTo>
                  <a:cubicBezTo>
                    <a:pt x="209" y="169"/>
                    <a:pt x="209" y="171"/>
                    <a:pt x="209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0" y="175"/>
                    <a:pt x="210" y="173"/>
                    <a:pt x="211" y="172"/>
                  </a:cubicBezTo>
                  <a:cubicBezTo>
                    <a:pt x="210" y="172"/>
                    <a:pt x="210" y="171"/>
                    <a:pt x="210" y="171"/>
                  </a:cubicBezTo>
                  <a:cubicBezTo>
                    <a:pt x="210" y="170"/>
                    <a:pt x="210" y="170"/>
                    <a:pt x="210" y="169"/>
                  </a:cubicBezTo>
                  <a:cubicBezTo>
                    <a:pt x="210" y="168"/>
                    <a:pt x="210" y="166"/>
                    <a:pt x="210" y="164"/>
                  </a:cubicBezTo>
                  <a:close/>
                  <a:moveTo>
                    <a:pt x="192" y="94"/>
                  </a:moveTo>
                  <a:cubicBezTo>
                    <a:pt x="193" y="94"/>
                    <a:pt x="193" y="94"/>
                    <a:pt x="193" y="95"/>
                  </a:cubicBezTo>
                  <a:cubicBezTo>
                    <a:pt x="193" y="96"/>
                    <a:pt x="193" y="97"/>
                    <a:pt x="193" y="99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4" y="99"/>
                    <a:pt x="194" y="99"/>
                    <a:pt x="194" y="98"/>
                  </a:cubicBezTo>
                  <a:cubicBezTo>
                    <a:pt x="194" y="95"/>
                    <a:pt x="194" y="92"/>
                    <a:pt x="194" y="89"/>
                  </a:cubicBezTo>
                  <a:cubicBezTo>
                    <a:pt x="194" y="89"/>
                    <a:pt x="194" y="88"/>
                    <a:pt x="194" y="88"/>
                  </a:cubicBezTo>
                  <a:cubicBezTo>
                    <a:pt x="193" y="89"/>
                    <a:pt x="193" y="89"/>
                    <a:pt x="192" y="90"/>
                  </a:cubicBezTo>
                  <a:cubicBezTo>
                    <a:pt x="192" y="90"/>
                    <a:pt x="192" y="91"/>
                    <a:pt x="192" y="91"/>
                  </a:cubicBezTo>
                  <a:cubicBezTo>
                    <a:pt x="192" y="92"/>
                    <a:pt x="192" y="93"/>
                    <a:pt x="192" y="94"/>
                  </a:cubicBezTo>
                  <a:close/>
                  <a:moveTo>
                    <a:pt x="8" y="107"/>
                  </a:moveTo>
                  <a:cubicBezTo>
                    <a:pt x="7" y="108"/>
                    <a:pt x="7" y="108"/>
                    <a:pt x="7" y="109"/>
                  </a:cubicBezTo>
                  <a:cubicBezTo>
                    <a:pt x="7" y="112"/>
                    <a:pt x="7" y="116"/>
                    <a:pt x="7" y="119"/>
                  </a:cubicBezTo>
                  <a:cubicBezTo>
                    <a:pt x="6" y="120"/>
                    <a:pt x="6" y="121"/>
                    <a:pt x="6" y="121"/>
                  </a:cubicBezTo>
                  <a:cubicBezTo>
                    <a:pt x="6" y="123"/>
                    <a:pt x="6" y="126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7" y="128"/>
                    <a:pt x="7" y="128"/>
                  </a:cubicBezTo>
                  <a:cubicBezTo>
                    <a:pt x="7" y="128"/>
                    <a:pt x="7" y="127"/>
                    <a:pt x="7" y="127"/>
                  </a:cubicBezTo>
                  <a:cubicBezTo>
                    <a:pt x="7" y="121"/>
                    <a:pt x="8" y="116"/>
                    <a:pt x="8" y="110"/>
                  </a:cubicBezTo>
                  <a:cubicBezTo>
                    <a:pt x="8" y="110"/>
                    <a:pt x="8" y="109"/>
                    <a:pt x="8" y="108"/>
                  </a:cubicBezTo>
                  <a:cubicBezTo>
                    <a:pt x="8" y="108"/>
                    <a:pt x="8" y="107"/>
                    <a:pt x="8" y="107"/>
                  </a:cubicBezTo>
                  <a:close/>
                  <a:moveTo>
                    <a:pt x="182" y="25"/>
                  </a:moveTo>
                  <a:cubicBezTo>
                    <a:pt x="182" y="23"/>
                    <a:pt x="181" y="22"/>
                    <a:pt x="181" y="20"/>
                  </a:cubicBezTo>
                  <a:cubicBezTo>
                    <a:pt x="179" y="22"/>
                    <a:pt x="178" y="24"/>
                    <a:pt x="176" y="26"/>
                  </a:cubicBezTo>
                  <a:cubicBezTo>
                    <a:pt x="179" y="27"/>
                    <a:pt x="179" y="27"/>
                    <a:pt x="181" y="25"/>
                  </a:cubicBezTo>
                  <a:cubicBezTo>
                    <a:pt x="181" y="25"/>
                    <a:pt x="182" y="25"/>
                    <a:pt x="182" y="25"/>
                  </a:cubicBezTo>
                  <a:close/>
                  <a:moveTo>
                    <a:pt x="194" y="224"/>
                  </a:moveTo>
                  <a:cubicBezTo>
                    <a:pt x="194" y="224"/>
                    <a:pt x="194" y="224"/>
                    <a:pt x="194" y="224"/>
                  </a:cubicBezTo>
                  <a:cubicBezTo>
                    <a:pt x="193" y="225"/>
                    <a:pt x="193" y="226"/>
                    <a:pt x="192" y="227"/>
                  </a:cubicBezTo>
                  <a:cubicBezTo>
                    <a:pt x="192" y="227"/>
                    <a:pt x="192" y="227"/>
                    <a:pt x="192" y="228"/>
                  </a:cubicBezTo>
                  <a:cubicBezTo>
                    <a:pt x="192" y="229"/>
                    <a:pt x="192" y="231"/>
                    <a:pt x="191" y="233"/>
                  </a:cubicBezTo>
                  <a:cubicBezTo>
                    <a:pt x="191" y="233"/>
                    <a:pt x="191" y="233"/>
                    <a:pt x="192" y="234"/>
                  </a:cubicBezTo>
                  <a:cubicBezTo>
                    <a:pt x="192" y="234"/>
                    <a:pt x="192" y="235"/>
                    <a:pt x="192" y="236"/>
                  </a:cubicBezTo>
                  <a:cubicBezTo>
                    <a:pt x="192" y="236"/>
                    <a:pt x="192" y="236"/>
                    <a:pt x="192" y="237"/>
                  </a:cubicBezTo>
                  <a:cubicBezTo>
                    <a:pt x="193" y="235"/>
                    <a:pt x="193" y="235"/>
                    <a:pt x="193" y="233"/>
                  </a:cubicBezTo>
                  <a:cubicBezTo>
                    <a:pt x="193" y="231"/>
                    <a:pt x="194" y="229"/>
                    <a:pt x="194" y="227"/>
                  </a:cubicBezTo>
                  <a:cubicBezTo>
                    <a:pt x="194" y="226"/>
                    <a:pt x="194" y="225"/>
                    <a:pt x="194" y="224"/>
                  </a:cubicBezTo>
                  <a:close/>
                  <a:moveTo>
                    <a:pt x="192" y="88"/>
                  </a:moveTo>
                  <a:cubicBezTo>
                    <a:pt x="192" y="88"/>
                    <a:pt x="192" y="88"/>
                    <a:pt x="192" y="88"/>
                  </a:cubicBezTo>
                  <a:cubicBezTo>
                    <a:pt x="193" y="88"/>
                    <a:pt x="193" y="87"/>
                    <a:pt x="194" y="87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4" y="82"/>
                    <a:pt x="194" y="79"/>
                    <a:pt x="194" y="76"/>
                  </a:cubicBezTo>
                  <a:cubicBezTo>
                    <a:pt x="194" y="76"/>
                    <a:pt x="194" y="75"/>
                    <a:pt x="194" y="75"/>
                  </a:cubicBezTo>
                  <a:cubicBezTo>
                    <a:pt x="193" y="76"/>
                    <a:pt x="193" y="76"/>
                    <a:pt x="193" y="77"/>
                  </a:cubicBezTo>
                  <a:cubicBezTo>
                    <a:pt x="193" y="79"/>
                    <a:pt x="193" y="81"/>
                    <a:pt x="192" y="83"/>
                  </a:cubicBezTo>
                  <a:cubicBezTo>
                    <a:pt x="192" y="85"/>
                    <a:pt x="192" y="86"/>
                    <a:pt x="192" y="88"/>
                  </a:cubicBezTo>
                  <a:close/>
                  <a:moveTo>
                    <a:pt x="207" y="168"/>
                  </a:moveTo>
                  <a:cubicBezTo>
                    <a:pt x="206" y="168"/>
                    <a:pt x="206" y="169"/>
                    <a:pt x="205" y="170"/>
                  </a:cubicBezTo>
                  <a:cubicBezTo>
                    <a:pt x="205" y="173"/>
                    <a:pt x="205" y="177"/>
                    <a:pt x="205" y="180"/>
                  </a:cubicBezTo>
                  <a:cubicBezTo>
                    <a:pt x="205" y="181"/>
                    <a:pt x="205" y="181"/>
                    <a:pt x="205" y="181"/>
                  </a:cubicBezTo>
                  <a:cubicBezTo>
                    <a:pt x="205" y="180"/>
                    <a:pt x="205" y="180"/>
                    <a:pt x="206" y="179"/>
                  </a:cubicBezTo>
                  <a:cubicBezTo>
                    <a:pt x="206" y="177"/>
                    <a:pt x="207" y="176"/>
                    <a:pt x="207" y="174"/>
                  </a:cubicBezTo>
                  <a:cubicBezTo>
                    <a:pt x="207" y="172"/>
                    <a:pt x="207" y="171"/>
                    <a:pt x="207" y="169"/>
                  </a:cubicBezTo>
                  <a:cubicBezTo>
                    <a:pt x="207" y="169"/>
                    <a:pt x="207" y="168"/>
                    <a:pt x="207" y="168"/>
                  </a:cubicBezTo>
                  <a:close/>
                  <a:moveTo>
                    <a:pt x="162" y="30"/>
                  </a:moveTo>
                  <a:cubicBezTo>
                    <a:pt x="163" y="30"/>
                    <a:pt x="163" y="30"/>
                    <a:pt x="164" y="30"/>
                  </a:cubicBezTo>
                  <a:cubicBezTo>
                    <a:pt x="166" y="30"/>
                    <a:pt x="168" y="30"/>
                    <a:pt x="170" y="30"/>
                  </a:cubicBezTo>
                  <a:cubicBezTo>
                    <a:pt x="170" y="30"/>
                    <a:pt x="170" y="30"/>
                    <a:pt x="171" y="30"/>
                  </a:cubicBezTo>
                  <a:cubicBezTo>
                    <a:pt x="171" y="29"/>
                    <a:pt x="172" y="28"/>
                    <a:pt x="173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6"/>
                    <a:pt x="172" y="27"/>
                    <a:pt x="172" y="27"/>
                  </a:cubicBezTo>
                  <a:cubicBezTo>
                    <a:pt x="172" y="28"/>
                    <a:pt x="172" y="28"/>
                    <a:pt x="170" y="28"/>
                  </a:cubicBezTo>
                  <a:cubicBezTo>
                    <a:pt x="170" y="28"/>
                    <a:pt x="170" y="28"/>
                    <a:pt x="169" y="28"/>
                  </a:cubicBezTo>
                  <a:cubicBezTo>
                    <a:pt x="168" y="28"/>
                    <a:pt x="166" y="28"/>
                    <a:pt x="165" y="28"/>
                  </a:cubicBezTo>
                  <a:cubicBezTo>
                    <a:pt x="163" y="28"/>
                    <a:pt x="163" y="28"/>
                    <a:pt x="162" y="29"/>
                  </a:cubicBezTo>
                  <a:cubicBezTo>
                    <a:pt x="162" y="29"/>
                    <a:pt x="162" y="29"/>
                    <a:pt x="162" y="30"/>
                  </a:cubicBezTo>
                  <a:close/>
                  <a:moveTo>
                    <a:pt x="79" y="33"/>
                  </a:moveTo>
                  <a:cubicBezTo>
                    <a:pt x="94" y="33"/>
                    <a:pt x="108" y="34"/>
                    <a:pt x="122" y="35"/>
                  </a:cubicBezTo>
                  <a:cubicBezTo>
                    <a:pt x="108" y="34"/>
                    <a:pt x="94" y="33"/>
                    <a:pt x="79" y="33"/>
                  </a:cubicBezTo>
                  <a:close/>
                  <a:moveTo>
                    <a:pt x="88" y="18"/>
                  </a:moveTo>
                  <a:cubicBezTo>
                    <a:pt x="90" y="19"/>
                    <a:pt x="92" y="19"/>
                    <a:pt x="93" y="19"/>
                  </a:cubicBezTo>
                  <a:cubicBezTo>
                    <a:pt x="93" y="18"/>
                    <a:pt x="93" y="17"/>
                    <a:pt x="94" y="16"/>
                  </a:cubicBezTo>
                  <a:cubicBezTo>
                    <a:pt x="92" y="16"/>
                    <a:pt x="91" y="16"/>
                    <a:pt x="90" y="16"/>
                  </a:cubicBezTo>
                  <a:cubicBezTo>
                    <a:pt x="89" y="16"/>
                    <a:pt x="89" y="16"/>
                    <a:pt x="88" y="16"/>
                  </a:cubicBezTo>
                  <a:cubicBezTo>
                    <a:pt x="89" y="17"/>
                    <a:pt x="89" y="18"/>
                    <a:pt x="88" y="18"/>
                  </a:cubicBezTo>
                  <a:close/>
                  <a:moveTo>
                    <a:pt x="48" y="9"/>
                  </a:moveTo>
                  <a:cubicBezTo>
                    <a:pt x="49" y="9"/>
                    <a:pt x="51" y="9"/>
                    <a:pt x="53" y="9"/>
                  </a:cubicBezTo>
                  <a:cubicBezTo>
                    <a:pt x="53" y="8"/>
                    <a:pt x="53" y="7"/>
                    <a:pt x="53" y="6"/>
                  </a:cubicBezTo>
                  <a:cubicBezTo>
                    <a:pt x="51" y="6"/>
                    <a:pt x="50" y="6"/>
                    <a:pt x="48" y="6"/>
                  </a:cubicBezTo>
                  <a:cubicBezTo>
                    <a:pt x="48" y="7"/>
                    <a:pt x="48" y="8"/>
                    <a:pt x="48" y="9"/>
                  </a:cubicBezTo>
                  <a:close/>
                  <a:moveTo>
                    <a:pt x="147" y="19"/>
                  </a:moveTo>
                  <a:cubicBezTo>
                    <a:pt x="147" y="20"/>
                    <a:pt x="147" y="20"/>
                    <a:pt x="148" y="21"/>
                  </a:cubicBezTo>
                  <a:cubicBezTo>
                    <a:pt x="149" y="21"/>
                    <a:pt x="150" y="21"/>
                    <a:pt x="151" y="21"/>
                  </a:cubicBezTo>
                  <a:cubicBezTo>
                    <a:pt x="151" y="22"/>
                    <a:pt x="152" y="22"/>
                    <a:pt x="152" y="21"/>
                  </a:cubicBezTo>
                  <a:cubicBezTo>
                    <a:pt x="153" y="21"/>
                    <a:pt x="153" y="20"/>
                    <a:pt x="154" y="20"/>
                  </a:cubicBezTo>
                  <a:cubicBezTo>
                    <a:pt x="153" y="19"/>
                    <a:pt x="151" y="19"/>
                    <a:pt x="150" y="18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49" y="18"/>
                    <a:pt x="148" y="19"/>
                    <a:pt x="147" y="19"/>
                  </a:cubicBezTo>
                  <a:close/>
                  <a:moveTo>
                    <a:pt x="77" y="261"/>
                  </a:moveTo>
                  <a:cubicBezTo>
                    <a:pt x="80" y="261"/>
                    <a:pt x="83" y="262"/>
                    <a:pt x="86" y="262"/>
                  </a:cubicBezTo>
                  <a:cubicBezTo>
                    <a:pt x="85" y="261"/>
                    <a:pt x="85" y="260"/>
                    <a:pt x="85" y="259"/>
                  </a:cubicBezTo>
                  <a:cubicBezTo>
                    <a:pt x="84" y="259"/>
                    <a:pt x="84" y="259"/>
                    <a:pt x="83" y="259"/>
                  </a:cubicBezTo>
                  <a:cubicBezTo>
                    <a:pt x="83" y="259"/>
                    <a:pt x="82" y="259"/>
                    <a:pt x="81" y="259"/>
                  </a:cubicBezTo>
                  <a:cubicBezTo>
                    <a:pt x="81" y="260"/>
                    <a:pt x="81" y="261"/>
                    <a:pt x="79" y="261"/>
                  </a:cubicBezTo>
                  <a:cubicBezTo>
                    <a:pt x="78" y="261"/>
                    <a:pt x="78" y="260"/>
                    <a:pt x="78" y="259"/>
                  </a:cubicBezTo>
                  <a:cubicBezTo>
                    <a:pt x="77" y="259"/>
                    <a:pt x="77" y="259"/>
                    <a:pt x="76" y="259"/>
                  </a:cubicBezTo>
                  <a:cubicBezTo>
                    <a:pt x="77" y="260"/>
                    <a:pt x="77" y="260"/>
                    <a:pt x="77" y="261"/>
                  </a:cubicBezTo>
                  <a:close/>
                  <a:moveTo>
                    <a:pt x="200" y="93"/>
                  </a:moveTo>
                  <a:cubicBezTo>
                    <a:pt x="200" y="93"/>
                    <a:pt x="200" y="94"/>
                    <a:pt x="200" y="94"/>
                  </a:cubicBezTo>
                  <a:cubicBezTo>
                    <a:pt x="199" y="95"/>
                    <a:pt x="199" y="95"/>
                    <a:pt x="199" y="96"/>
                  </a:cubicBezTo>
                  <a:cubicBezTo>
                    <a:pt x="199" y="99"/>
                    <a:pt x="199" y="102"/>
                    <a:pt x="199" y="105"/>
                  </a:cubicBezTo>
                  <a:cubicBezTo>
                    <a:pt x="199" y="105"/>
                    <a:pt x="199" y="105"/>
                    <a:pt x="199" y="106"/>
                  </a:cubicBezTo>
                  <a:cubicBezTo>
                    <a:pt x="200" y="105"/>
                    <a:pt x="200" y="105"/>
                    <a:pt x="200" y="104"/>
                  </a:cubicBezTo>
                  <a:cubicBezTo>
                    <a:pt x="200" y="101"/>
                    <a:pt x="200" y="97"/>
                    <a:pt x="201" y="94"/>
                  </a:cubicBezTo>
                  <a:cubicBezTo>
                    <a:pt x="201" y="93"/>
                    <a:pt x="200" y="93"/>
                    <a:pt x="200" y="93"/>
                  </a:cubicBezTo>
                  <a:close/>
                  <a:moveTo>
                    <a:pt x="56" y="15"/>
                  </a:moveTo>
                  <a:cubicBezTo>
                    <a:pt x="55" y="15"/>
                    <a:pt x="55" y="15"/>
                    <a:pt x="54" y="15"/>
                  </a:cubicBezTo>
                  <a:cubicBezTo>
                    <a:pt x="53" y="15"/>
                    <a:pt x="52" y="16"/>
                    <a:pt x="52" y="17"/>
                  </a:cubicBezTo>
                  <a:cubicBezTo>
                    <a:pt x="51" y="18"/>
                    <a:pt x="51" y="19"/>
                    <a:pt x="49" y="20"/>
                  </a:cubicBezTo>
                  <a:cubicBezTo>
                    <a:pt x="50" y="20"/>
                    <a:pt x="51" y="21"/>
                    <a:pt x="51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19"/>
                    <a:pt x="55" y="17"/>
                    <a:pt x="56" y="16"/>
                  </a:cubicBezTo>
                  <a:cubicBezTo>
                    <a:pt x="56" y="16"/>
                    <a:pt x="56" y="16"/>
                    <a:pt x="56" y="15"/>
                  </a:cubicBezTo>
                  <a:close/>
                  <a:moveTo>
                    <a:pt x="192" y="40"/>
                  </a:moveTo>
                  <a:cubicBezTo>
                    <a:pt x="192" y="40"/>
                    <a:pt x="192" y="40"/>
                    <a:pt x="192" y="40"/>
                  </a:cubicBezTo>
                  <a:cubicBezTo>
                    <a:pt x="192" y="40"/>
                    <a:pt x="192" y="40"/>
                    <a:pt x="192" y="41"/>
                  </a:cubicBezTo>
                  <a:cubicBezTo>
                    <a:pt x="191" y="42"/>
                    <a:pt x="190" y="44"/>
                    <a:pt x="190" y="46"/>
                  </a:cubicBezTo>
                  <a:cubicBezTo>
                    <a:pt x="190" y="46"/>
                    <a:pt x="190" y="47"/>
                    <a:pt x="190" y="47"/>
                  </a:cubicBezTo>
                  <a:cubicBezTo>
                    <a:pt x="190" y="48"/>
                    <a:pt x="190" y="50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1" y="50"/>
                    <a:pt x="191" y="49"/>
                    <a:pt x="192" y="48"/>
                  </a:cubicBezTo>
                  <a:cubicBezTo>
                    <a:pt x="192" y="47"/>
                    <a:pt x="192" y="45"/>
                    <a:pt x="192" y="43"/>
                  </a:cubicBezTo>
                  <a:cubicBezTo>
                    <a:pt x="192" y="42"/>
                    <a:pt x="192" y="41"/>
                    <a:pt x="192" y="40"/>
                  </a:cubicBezTo>
                  <a:close/>
                  <a:moveTo>
                    <a:pt x="23" y="138"/>
                  </a:moveTo>
                  <a:cubicBezTo>
                    <a:pt x="23" y="138"/>
                    <a:pt x="23" y="138"/>
                    <a:pt x="23" y="138"/>
                  </a:cubicBezTo>
                  <a:cubicBezTo>
                    <a:pt x="22" y="139"/>
                    <a:pt x="22" y="140"/>
                    <a:pt x="21" y="140"/>
                  </a:cubicBezTo>
                  <a:cubicBezTo>
                    <a:pt x="21" y="140"/>
                    <a:pt x="21" y="140"/>
                    <a:pt x="21" y="141"/>
                  </a:cubicBezTo>
                  <a:cubicBezTo>
                    <a:pt x="21" y="142"/>
                    <a:pt x="21" y="143"/>
                    <a:pt x="21" y="144"/>
                  </a:cubicBezTo>
                  <a:cubicBezTo>
                    <a:pt x="22" y="144"/>
                    <a:pt x="22" y="145"/>
                    <a:pt x="22" y="146"/>
                  </a:cubicBezTo>
                  <a:cubicBezTo>
                    <a:pt x="22" y="146"/>
                    <a:pt x="23" y="145"/>
                    <a:pt x="23" y="145"/>
                  </a:cubicBezTo>
                  <a:cubicBezTo>
                    <a:pt x="23" y="145"/>
                    <a:pt x="23" y="144"/>
                    <a:pt x="23" y="144"/>
                  </a:cubicBezTo>
                  <a:cubicBezTo>
                    <a:pt x="23" y="142"/>
                    <a:pt x="23" y="141"/>
                    <a:pt x="23" y="140"/>
                  </a:cubicBezTo>
                  <a:cubicBezTo>
                    <a:pt x="23" y="139"/>
                    <a:pt x="23" y="139"/>
                    <a:pt x="23" y="138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2" y="54"/>
                  </a:cubicBezTo>
                  <a:cubicBezTo>
                    <a:pt x="22" y="55"/>
                    <a:pt x="21" y="55"/>
                    <a:pt x="21" y="56"/>
                  </a:cubicBezTo>
                  <a:cubicBezTo>
                    <a:pt x="21" y="56"/>
                    <a:pt x="20" y="56"/>
                    <a:pt x="20" y="56"/>
                  </a:cubicBezTo>
                  <a:cubicBezTo>
                    <a:pt x="20" y="57"/>
                    <a:pt x="20" y="57"/>
                    <a:pt x="20" y="58"/>
                  </a:cubicBezTo>
                  <a:cubicBezTo>
                    <a:pt x="20" y="58"/>
                    <a:pt x="20" y="58"/>
                    <a:pt x="21" y="58"/>
                  </a:cubicBezTo>
                  <a:cubicBezTo>
                    <a:pt x="21" y="58"/>
                    <a:pt x="21" y="59"/>
                    <a:pt x="21" y="60"/>
                  </a:cubicBezTo>
                  <a:cubicBezTo>
                    <a:pt x="21" y="60"/>
                    <a:pt x="21" y="61"/>
                    <a:pt x="21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59"/>
                    <a:pt x="23" y="56"/>
                    <a:pt x="23" y="54"/>
                  </a:cubicBezTo>
                  <a:close/>
                  <a:moveTo>
                    <a:pt x="127" y="236"/>
                  </a:moveTo>
                  <a:cubicBezTo>
                    <a:pt x="128" y="235"/>
                    <a:pt x="129" y="235"/>
                    <a:pt x="130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6"/>
                    <a:pt x="132" y="235"/>
                    <a:pt x="132" y="235"/>
                  </a:cubicBezTo>
                  <a:cubicBezTo>
                    <a:pt x="133" y="235"/>
                    <a:pt x="133" y="235"/>
                    <a:pt x="134" y="235"/>
                  </a:cubicBezTo>
                  <a:cubicBezTo>
                    <a:pt x="137" y="235"/>
                    <a:pt x="139" y="235"/>
                    <a:pt x="142" y="235"/>
                  </a:cubicBezTo>
                  <a:cubicBezTo>
                    <a:pt x="143" y="235"/>
                    <a:pt x="144" y="235"/>
                    <a:pt x="145" y="235"/>
                  </a:cubicBezTo>
                  <a:cubicBezTo>
                    <a:pt x="146" y="235"/>
                    <a:pt x="146" y="235"/>
                    <a:pt x="146" y="234"/>
                  </a:cubicBezTo>
                  <a:cubicBezTo>
                    <a:pt x="146" y="234"/>
                    <a:pt x="145" y="234"/>
                    <a:pt x="145" y="234"/>
                  </a:cubicBezTo>
                  <a:cubicBezTo>
                    <a:pt x="141" y="234"/>
                    <a:pt x="137" y="234"/>
                    <a:pt x="132" y="234"/>
                  </a:cubicBezTo>
                  <a:cubicBezTo>
                    <a:pt x="131" y="234"/>
                    <a:pt x="129" y="234"/>
                    <a:pt x="127" y="234"/>
                  </a:cubicBezTo>
                  <a:cubicBezTo>
                    <a:pt x="127" y="234"/>
                    <a:pt x="126" y="234"/>
                    <a:pt x="126" y="235"/>
                  </a:cubicBezTo>
                  <a:cubicBezTo>
                    <a:pt x="126" y="235"/>
                    <a:pt x="126" y="236"/>
                    <a:pt x="125" y="236"/>
                  </a:cubicBezTo>
                  <a:cubicBezTo>
                    <a:pt x="126" y="236"/>
                    <a:pt x="127" y="236"/>
                    <a:pt x="127" y="236"/>
                  </a:cubicBezTo>
                  <a:close/>
                  <a:moveTo>
                    <a:pt x="27" y="58"/>
                  </a:move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8" y="57"/>
                    <a:pt x="28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9" y="55"/>
                    <a:pt x="29" y="55"/>
                    <a:pt x="29" y="54"/>
                  </a:cubicBezTo>
                  <a:cubicBezTo>
                    <a:pt x="29" y="52"/>
                    <a:pt x="29" y="51"/>
                    <a:pt x="29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8" y="49"/>
                    <a:pt x="28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3"/>
                    <a:pt x="27" y="55"/>
                    <a:pt x="27" y="56"/>
                  </a:cubicBezTo>
                  <a:cubicBezTo>
                    <a:pt x="27" y="57"/>
                    <a:pt x="27" y="57"/>
                    <a:pt x="27" y="58"/>
                  </a:cubicBezTo>
                  <a:close/>
                  <a:moveTo>
                    <a:pt x="165" y="235"/>
                  </a:moveTo>
                  <a:cubicBezTo>
                    <a:pt x="165" y="234"/>
                    <a:pt x="165" y="234"/>
                    <a:pt x="165" y="234"/>
                  </a:cubicBezTo>
                  <a:cubicBezTo>
                    <a:pt x="165" y="234"/>
                    <a:pt x="165" y="234"/>
                    <a:pt x="164" y="234"/>
                  </a:cubicBezTo>
                  <a:cubicBezTo>
                    <a:pt x="159" y="234"/>
                    <a:pt x="154" y="234"/>
                    <a:pt x="148" y="234"/>
                  </a:cubicBezTo>
                  <a:cubicBezTo>
                    <a:pt x="148" y="234"/>
                    <a:pt x="148" y="234"/>
                    <a:pt x="148" y="234"/>
                  </a:cubicBezTo>
                  <a:cubicBezTo>
                    <a:pt x="148" y="234"/>
                    <a:pt x="147" y="235"/>
                    <a:pt x="147" y="235"/>
                  </a:cubicBezTo>
                  <a:cubicBezTo>
                    <a:pt x="147" y="235"/>
                    <a:pt x="148" y="235"/>
                    <a:pt x="148" y="235"/>
                  </a:cubicBezTo>
                  <a:cubicBezTo>
                    <a:pt x="149" y="235"/>
                    <a:pt x="151" y="235"/>
                    <a:pt x="152" y="235"/>
                  </a:cubicBezTo>
                  <a:cubicBezTo>
                    <a:pt x="153" y="236"/>
                    <a:pt x="154" y="236"/>
                    <a:pt x="155" y="235"/>
                  </a:cubicBezTo>
                  <a:cubicBezTo>
                    <a:pt x="158" y="235"/>
                    <a:pt x="161" y="235"/>
                    <a:pt x="164" y="235"/>
                  </a:cubicBezTo>
                  <a:cubicBezTo>
                    <a:pt x="164" y="235"/>
                    <a:pt x="165" y="235"/>
                    <a:pt x="165" y="235"/>
                  </a:cubicBezTo>
                  <a:close/>
                  <a:moveTo>
                    <a:pt x="21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9" y="23"/>
                    <a:pt x="18" y="24"/>
                    <a:pt x="17" y="26"/>
                  </a:cubicBezTo>
                  <a:cubicBezTo>
                    <a:pt x="17" y="27"/>
                    <a:pt x="17" y="28"/>
                    <a:pt x="18" y="28"/>
                  </a:cubicBezTo>
                  <a:cubicBezTo>
                    <a:pt x="19" y="27"/>
                    <a:pt x="20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2"/>
                    <a:pt x="21" y="22"/>
                    <a:pt x="21" y="21"/>
                  </a:cubicBezTo>
                  <a:close/>
                  <a:moveTo>
                    <a:pt x="4" y="139"/>
                  </a:moveTo>
                  <a:cubicBezTo>
                    <a:pt x="4" y="146"/>
                    <a:pt x="3" y="152"/>
                    <a:pt x="3" y="158"/>
                  </a:cubicBezTo>
                  <a:cubicBezTo>
                    <a:pt x="4" y="158"/>
                    <a:pt x="4" y="157"/>
                    <a:pt x="4" y="156"/>
                  </a:cubicBezTo>
                  <a:cubicBezTo>
                    <a:pt x="4" y="151"/>
                    <a:pt x="4" y="146"/>
                    <a:pt x="4" y="140"/>
                  </a:cubicBezTo>
                  <a:cubicBezTo>
                    <a:pt x="4" y="140"/>
                    <a:pt x="4" y="140"/>
                    <a:pt x="4" y="139"/>
                  </a:cubicBezTo>
                  <a:close/>
                  <a:moveTo>
                    <a:pt x="175" y="21"/>
                  </a:moveTo>
                  <a:cubicBezTo>
                    <a:pt x="172" y="21"/>
                    <a:pt x="170" y="21"/>
                    <a:pt x="168" y="22"/>
                  </a:cubicBezTo>
                  <a:cubicBezTo>
                    <a:pt x="169" y="23"/>
                    <a:pt x="170" y="24"/>
                    <a:pt x="172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3" y="23"/>
                    <a:pt x="174" y="22"/>
                    <a:pt x="175" y="21"/>
                  </a:cubicBezTo>
                  <a:close/>
                  <a:moveTo>
                    <a:pt x="131" y="249"/>
                  </a:moveTo>
                  <a:cubicBezTo>
                    <a:pt x="130" y="248"/>
                    <a:pt x="128" y="248"/>
                    <a:pt x="127" y="248"/>
                  </a:cubicBezTo>
                  <a:cubicBezTo>
                    <a:pt x="126" y="249"/>
                    <a:pt x="126" y="249"/>
                    <a:pt x="126" y="250"/>
                  </a:cubicBezTo>
                  <a:cubicBezTo>
                    <a:pt x="126" y="251"/>
                    <a:pt x="125" y="252"/>
                    <a:pt x="125" y="252"/>
                  </a:cubicBezTo>
                  <a:cubicBezTo>
                    <a:pt x="126" y="252"/>
                    <a:pt x="127" y="252"/>
                    <a:pt x="128" y="252"/>
                  </a:cubicBezTo>
                  <a:cubicBezTo>
                    <a:pt x="128" y="252"/>
                    <a:pt x="128" y="251"/>
                    <a:pt x="128" y="251"/>
                  </a:cubicBezTo>
                  <a:cubicBezTo>
                    <a:pt x="128" y="250"/>
                    <a:pt x="129" y="250"/>
                    <a:pt x="130" y="250"/>
                  </a:cubicBezTo>
                  <a:cubicBezTo>
                    <a:pt x="130" y="250"/>
                    <a:pt x="131" y="250"/>
                    <a:pt x="131" y="249"/>
                  </a:cubicBezTo>
                  <a:close/>
                  <a:moveTo>
                    <a:pt x="190" y="198"/>
                  </a:moveTo>
                  <a:cubicBezTo>
                    <a:pt x="191" y="197"/>
                    <a:pt x="192" y="197"/>
                    <a:pt x="192" y="195"/>
                  </a:cubicBezTo>
                  <a:cubicBezTo>
                    <a:pt x="192" y="195"/>
                    <a:pt x="192" y="194"/>
                    <a:pt x="192" y="193"/>
                  </a:cubicBezTo>
                  <a:cubicBezTo>
                    <a:pt x="192" y="192"/>
                    <a:pt x="192" y="192"/>
                    <a:pt x="193" y="191"/>
                  </a:cubicBezTo>
                  <a:cubicBezTo>
                    <a:pt x="193" y="191"/>
                    <a:pt x="194" y="191"/>
                    <a:pt x="194" y="191"/>
                  </a:cubicBezTo>
                  <a:cubicBezTo>
                    <a:pt x="193" y="190"/>
                    <a:pt x="193" y="188"/>
                    <a:pt x="193" y="187"/>
                  </a:cubicBezTo>
                  <a:cubicBezTo>
                    <a:pt x="191" y="190"/>
                    <a:pt x="190" y="194"/>
                    <a:pt x="190" y="198"/>
                  </a:cubicBezTo>
                  <a:close/>
                  <a:moveTo>
                    <a:pt x="6" y="131"/>
                  </a:moveTo>
                  <a:cubicBezTo>
                    <a:pt x="6" y="131"/>
                    <a:pt x="6" y="132"/>
                    <a:pt x="6" y="132"/>
                  </a:cubicBezTo>
                  <a:cubicBezTo>
                    <a:pt x="6" y="138"/>
                    <a:pt x="6" y="143"/>
                    <a:pt x="6" y="149"/>
                  </a:cubicBezTo>
                  <a:cubicBezTo>
                    <a:pt x="6" y="149"/>
                    <a:pt x="6" y="149"/>
                    <a:pt x="6" y="150"/>
                  </a:cubicBezTo>
                  <a:cubicBezTo>
                    <a:pt x="6" y="150"/>
                    <a:pt x="6" y="150"/>
                    <a:pt x="7" y="150"/>
                  </a:cubicBezTo>
                  <a:cubicBezTo>
                    <a:pt x="7" y="149"/>
                    <a:pt x="7" y="147"/>
                    <a:pt x="7" y="146"/>
                  </a:cubicBezTo>
                  <a:cubicBezTo>
                    <a:pt x="7" y="146"/>
                    <a:pt x="7" y="145"/>
                    <a:pt x="7" y="145"/>
                  </a:cubicBezTo>
                  <a:cubicBezTo>
                    <a:pt x="7" y="145"/>
                    <a:pt x="8" y="144"/>
                    <a:pt x="8" y="145"/>
                  </a:cubicBezTo>
                  <a:cubicBezTo>
                    <a:pt x="8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10" y="146"/>
                    <a:pt x="10" y="146"/>
                  </a:cubicBezTo>
                  <a:cubicBezTo>
                    <a:pt x="10" y="145"/>
                    <a:pt x="10" y="144"/>
                    <a:pt x="10" y="143"/>
                  </a:cubicBezTo>
                  <a:cubicBezTo>
                    <a:pt x="9" y="143"/>
                    <a:pt x="9" y="143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4"/>
                    <a:pt x="8" y="144"/>
                    <a:pt x="7" y="144"/>
                  </a:cubicBezTo>
                  <a:cubicBezTo>
                    <a:pt x="7" y="144"/>
                    <a:pt x="6" y="143"/>
                    <a:pt x="6" y="143"/>
                  </a:cubicBezTo>
                  <a:cubicBezTo>
                    <a:pt x="6" y="143"/>
                    <a:pt x="6" y="142"/>
                    <a:pt x="6" y="142"/>
                  </a:cubicBezTo>
                  <a:cubicBezTo>
                    <a:pt x="7" y="139"/>
                    <a:pt x="7" y="135"/>
                    <a:pt x="7" y="132"/>
                  </a:cubicBezTo>
                  <a:cubicBezTo>
                    <a:pt x="7" y="132"/>
                    <a:pt x="7" y="131"/>
                    <a:pt x="7" y="131"/>
                  </a:cubicBezTo>
                  <a:cubicBezTo>
                    <a:pt x="7" y="131"/>
                    <a:pt x="7" y="131"/>
                    <a:pt x="6" y="131"/>
                  </a:cubicBezTo>
                  <a:close/>
                  <a:moveTo>
                    <a:pt x="193" y="112"/>
                  </a:moveTo>
                  <a:cubicBezTo>
                    <a:pt x="194" y="112"/>
                    <a:pt x="195" y="111"/>
                    <a:pt x="195" y="110"/>
                  </a:cubicBezTo>
                  <a:cubicBezTo>
                    <a:pt x="195" y="109"/>
                    <a:pt x="195" y="108"/>
                    <a:pt x="195" y="107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4" y="105"/>
                    <a:pt x="194" y="105"/>
                    <a:pt x="194" y="104"/>
                  </a:cubicBezTo>
                  <a:cubicBezTo>
                    <a:pt x="194" y="103"/>
                    <a:pt x="194" y="102"/>
                    <a:pt x="194" y="101"/>
                  </a:cubicBezTo>
                  <a:cubicBezTo>
                    <a:pt x="194" y="101"/>
                    <a:pt x="194" y="101"/>
                    <a:pt x="194" y="100"/>
                  </a:cubicBezTo>
                  <a:cubicBezTo>
                    <a:pt x="193" y="101"/>
                    <a:pt x="193" y="102"/>
                    <a:pt x="193" y="102"/>
                  </a:cubicBezTo>
                  <a:cubicBezTo>
                    <a:pt x="193" y="105"/>
                    <a:pt x="193" y="107"/>
                    <a:pt x="193" y="110"/>
                  </a:cubicBezTo>
                  <a:cubicBezTo>
                    <a:pt x="193" y="110"/>
                    <a:pt x="193" y="111"/>
                    <a:pt x="193" y="112"/>
                  </a:cubicBezTo>
                  <a:close/>
                  <a:moveTo>
                    <a:pt x="25" y="208"/>
                  </a:moveTo>
                  <a:cubicBezTo>
                    <a:pt x="24" y="208"/>
                    <a:pt x="24" y="209"/>
                    <a:pt x="24" y="209"/>
                  </a:cubicBezTo>
                  <a:cubicBezTo>
                    <a:pt x="23" y="210"/>
                    <a:pt x="23" y="211"/>
                    <a:pt x="22" y="212"/>
                  </a:cubicBezTo>
                  <a:cubicBezTo>
                    <a:pt x="21" y="212"/>
                    <a:pt x="21" y="214"/>
                    <a:pt x="22" y="215"/>
                  </a:cubicBezTo>
                  <a:cubicBezTo>
                    <a:pt x="23" y="214"/>
                    <a:pt x="23" y="214"/>
                    <a:pt x="24" y="213"/>
                  </a:cubicBezTo>
                  <a:cubicBezTo>
                    <a:pt x="25" y="213"/>
                    <a:pt x="25" y="213"/>
                    <a:pt x="25" y="212"/>
                  </a:cubicBezTo>
                  <a:cubicBezTo>
                    <a:pt x="25" y="211"/>
                    <a:pt x="25" y="210"/>
                    <a:pt x="25" y="208"/>
                  </a:cubicBezTo>
                  <a:close/>
                  <a:moveTo>
                    <a:pt x="19" y="33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8" y="38"/>
                    <a:pt x="18" y="40"/>
                    <a:pt x="18" y="42"/>
                  </a:cubicBezTo>
                  <a:cubicBezTo>
                    <a:pt x="18" y="43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2"/>
                    <a:pt x="20" y="40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6"/>
                    <a:pt x="19" y="35"/>
                    <a:pt x="19" y="33"/>
                  </a:cubicBezTo>
                  <a:close/>
                  <a:moveTo>
                    <a:pt x="27" y="131"/>
                  </a:moveTo>
                  <a:cubicBezTo>
                    <a:pt x="26" y="131"/>
                    <a:pt x="26" y="131"/>
                    <a:pt x="26" y="130"/>
                  </a:cubicBezTo>
                  <a:cubicBezTo>
                    <a:pt x="25" y="130"/>
                    <a:pt x="25" y="129"/>
                    <a:pt x="26" y="128"/>
                  </a:cubicBezTo>
                  <a:cubicBezTo>
                    <a:pt x="26" y="128"/>
                    <a:pt x="26" y="127"/>
                    <a:pt x="26" y="127"/>
                  </a:cubicBezTo>
                  <a:cubicBezTo>
                    <a:pt x="26" y="126"/>
                    <a:pt x="26" y="125"/>
                    <a:pt x="26" y="124"/>
                  </a:cubicBezTo>
                  <a:cubicBezTo>
                    <a:pt x="26" y="124"/>
                    <a:pt x="26" y="124"/>
                    <a:pt x="26" y="12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4"/>
                    <a:pt x="25" y="124"/>
                    <a:pt x="25" y="124"/>
                  </a:cubicBezTo>
                  <a:cubicBezTo>
                    <a:pt x="24" y="125"/>
                    <a:pt x="24" y="125"/>
                    <a:pt x="24" y="126"/>
                  </a:cubicBezTo>
                  <a:cubicBezTo>
                    <a:pt x="24" y="128"/>
                    <a:pt x="24" y="130"/>
                    <a:pt x="24" y="133"/>
                  </a:cubicBezTo>
                  <a:cubicBezTo>
                    <a:pt x="24" y="133"/>
                    <a:pt x="25" y="133"/>
                    <a:pt x="25" y="133"/>
                  </a:cubicBezTo>
                  <a:cubicBezTo>
                    <a:pt x="25" y="132"/>
                    <a:pt x="26" y="132"/>
                    <a:pt x="27" y="131"/>
                  </a:cubicBezTo>
                  <a:close/>
                  <a:moveTo>
                    <a:pt x="174" y="13"/>
                  </a:moveTo>
                  <a:cubicBezTo>
                    <a:pt x="172" y="13"/>
                    <a:pt x="171" y="13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8" y="13"/>
                    <a:pt x="167" y="13"/>
                    <a:pt x="166" y="14"/>
                  </a:cubicBezTo>
                  <a:cubicBezTo>
                    <a:pt x="166" y="14"/>
                    <a:pt x="166" y="14"/>
                    <a:pt x="167" y="14"/>
                  </a:cubicBezTo>
                  <a:cubicBezTo>
                    <a:pt x="168" y="14"/>
                    <a:pt x="169" y="14"/>
                    <a:pt x="170" y="15"/>
                  </a:cubicBezTo>
                  <a:cubicBezTo>
                    <a:pt x="172" y="15"/>
                    <a:pt x="172" y="15"/>
                    <a:pt x="174" y="14"/>
                  </a:cubicBezTo>
                  <a:cubicBezTo>
                    <a:pt x="174" y="14"/>
                    <a:pt x="174" y="14"/>
                    <a:pt x="174" y="13"/>
                  </a:cubicBezTo>
                  <a:close/>
                  <a:moveTo>
                    <a:pt x="11" y="85"/>
                  </a:moveTo>
                  <a:cubicBezTo>
                    <a:pt x="11" y="85"/>
                    <a:pt x="11" y="85"/>
                    <a:pt x="10" y="85"/>
                  </a:cubicBezTo>
                  <a:cubicBezTo>
                    <a:pt x="10" y="85"/>
                    <a:pt x="10" y="85"/>
                    <a:pt x="10" y="86"/>
                  </a:cubicBezTo>
                  <a:cubicBezTo>
                    <a:pt x="9" y="88"/>
                    <a:pt x="9" y="91"/>
                    <a:pt x="8" y="94"/>
                  </a:cubicBezTo>
                  <a:cubicBezTo>
                    <a:pt x="8" y="94"/>
                    <a:pt x="9" y="94"/>
                    <a:pt x="9" y="94"/>
                  </a:cubicBezTo>
                  <a:cubicBezTo>
                    <a:pt x="10" y="94"/>
                    <a:pt x="10" y="94"/>
                    <a:pt x="10" y="95"/>
                  </a:cubicBezTo>
                  <a:cubicBezTo>
                    <a:pt x="10" y="95"/>
                    <a:pt x="10" y="95"/>
                    <a:pt x="10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2"/>
                    <a:pt x="11" y="88"/>
                    <a:pt x="11" y="85"/>
                  </a:cubicBezTo>
                  <a:close/>
                  <a:moveTo>
                    <a:pt x="136" y="255"/>
                  </a:moveTo>
                  <a:cubicBezTo>
                    <a:pt x="136" y="255"/>
                    <a:pt x="136" y="255"/>
                    <a:pt x="136" y="256"/>
                  </a:cubicBezTo>
                  <a:cubicBezTo>
                    <a:pt x="138" y="255"/>
                    <a:pt x="141" y="255"/>
                    <a:pt x="143" y="255"/>
                  </a:cubicBezTo>
                  <a:cubicBezTo>
                    <a:pt x="143" y="255"/>
                    <a:pt x="143" y="255"/>
                    <a:pt x="143" y="255"/>
                  </a:cubicBezTo>
                  <a:cubicBezTo>
                    <a:pt x="144" y="254"/>
                    <a:pt x="144" y="254"/>
                    <a:pt x="145" y="255"/>
                  </a:cubicBezTo>
                  <a:cubicBezTo>
                    <a:pt x="146" y="255"/>
                    <a:pt x="146" y="255"/>
                    <a:pt x="147" y="254"/>
                  </a:cubicBezTo>
                  <a:cubicBezTo>
                    <a:pt x="144" y="254"/>
                    <a:pt x="140" y="254"/>
                    <a:pt x="137" y="254"/>
                  </a:cubicBezTo>
                  <a:cubicBezTo>
                    <a:pt x="137" y="254"/>
                    <a:pt x="136" y="255"/>
                    <a:pt x="136" y="255"/>
                  </a:cubicBezTo>
                  <a:close/>
                  <a:moveTo>
                    <a:pt x="27" y="98"/>
                  </a:moveTo>
                  <a:cubicBezTo>
                    <a:pt x="26" y="99"/>
                    <a:pt x="26" y="99"/>
                    <a:pt x="26" y="99"/>
                  </a:cubicBezTo>
                  <a:cubicBezTo>
                    <a:pt x="26" y="101"/>
                    <a:pt x="25" y="103"/>
                    <a:pt x="25" y="104"/>
                  </a:cubicBezTo>
                  <a:cubicBezTo>
                    <a:pt x="25" y="106"/>
                    <a:pt x="25" y="107"/>
                    <a:pt x="25" y="109"/>
                  </a:cubicBezTo>
                  <a:cubicBezTo>
                    <a:pt x="25" y="108"/>
                    <a:pt x="26" y="108"/>
                    <a:pt x="26" y="107"/>
                  </a:cubicBezTo>
                  <a:cubicBezTo>
                    <a:pt x="26" y="107"/>
                    <a:pt x="27" y="107"/>
                    <a:pt x="27" y="106"/>
                  </a:cubicBezTo>
                  <a:cubicBezTo>
                    <a:pt x="27" y="105"/>
                    <a:pt x="27" y="103"/>
                    <a:pt x="27" y="102"/>
                  </a:cubicBezTo>
                  <a:cubicBezTo>
                    <a:pt x="27" y="101"/>
                    <a:pt x="27" y="100"/>
                    <a:pt x="27" y="98"/>
                  </a:cubicBezTo>
                  <a:close/>
                  <a:moveTo>
                    <a:pt x="128" y="22"/>
                  </a:moveTo>
                  <a:cubicBezTo>
                    <a:pt x="128" y="22"/>
                    <a:pt x="128" y="22"/>
                    <a:pt x="128" y="22"/>
                  </a:cubicBezTo>
                  <a:cubicBezTo>
                    <a:pt x="125" y="24"/>
                    <a:pt x="122" y="26"/>
                    <a:pt x="119" y="29"/>
                  </a:cubicBezTo>
                  <a:cubicBezTo>
                    <a:pt x="121" y="29"/>
                    <a:pt x="122" y="29"/>
                    <a:pt x="123" y="28"/>
                  </a:cubicBezTo>
                  <a:cubicBezTo>
                    <a:pt x="123" y="28"/>
                    <a:pt x="124" y="28"/>
                    <a:pt x="124" y="27"/>
                  </a:cubicBezTo>
                  <a:cubicBezTo>
                    <a:pt x="125" y="26"/>
                    <a:pt x="126" y="25"/>
                    <a:pt x="127" y="23"/>
                  </a:cubicBezTo>
                  <a:cubicBezTo>
                    <a:pt x="127" y="23"/>
                    <a:pt x="127" y="23"/>
                    <a:pt x="128" y="22"/>
                  </a:cubicBezTo>
                  <a:close/>
                  <a:moveTo>
                    <a:pt x="73" y="4"/>
                  </a:moveTo>
                  <a:cubicBezTo>
                    <a:pt x="67" y="4"/>
                    <a:pt x="62" y="4"/>
                    <a:pt x="56" y="4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8" y="5"/>
                    <a:pt x="59" y="5"/>
                  </a:cubicBezTo>
                  <a:cubicBezTo>
                    <a:pt x="60" y="6"/>
                    <a:pt x="61" y="6"/>
                    <a:pt x="62" y="5"/>
                  </a:cubicBezTo>
                  <a:cubicBezTo>
                    <a:pt x="62" y="5"/>
                    <a:pt x="62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4"/>
                    <a:pt x="64" y="4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8" y="5"/>
                    <a:pt x="70" y="4"/>
                    <a:pt x="73" y="4"/>
                  </a:cubicBezTo>
                  <a:close/>
                  <a:moveTo>
                    <a:pt x="25" y="241"/>
                  </a:moveTo>
                  <a:cubicBezTo>
                    <a:pt x="23" y="242"/>
                    <a:pt x="22" y="244"/>
                    <a:pt x="21" y="245"/>
                  </a:cubicBezTo>
                  <a:cubicBezTo>
                    <a:pt x="21" y="246"/>
                    <a:pt x="21" y="247"/>
                    <a:pt x="22" y="247"/>
                  </a:cubicBezTo>
                  <a:cubicBezTo>
                    <a:pt x="23" y="246"/>
                    <a:pt x="24" y="244"/>
                    <a:pt x="25" y="243"/>
                  </a:cubicBezTo>
                  <a:cubicBezTo>
                    <a:pt x="25" y="243"/>
                    <a:pt x="25" y="242"/>
                    <a:pt x="25" y="242"/>
                  </a:cubicBezTo>
                  <a:cubicBezTo>
                    <a:pt x="25" y="242"/>
                    <a:pt x="25" y="241"/>
                    <a:pt x="25" y="241"/>
                  </a:cubicBezTo>
                  <a:close/>
                  <a:moveTo>
                    <a:pt x="77" y="243"/>
                  </a:moveTo>
                  <a:cubicBezTo>
                    <a:pt x="77" y="243"/>
                    <a:pt x="77" y="243"/>
                    <a:pt x="77" y="243"/>
                  </a:cubicBezTo>
                  <a:cubicBezTo>
                    <a:pt x="75" y="243"/>
                    <a:pt x="74" y="243"/>
                    <a:pt x="72" y="243"/>
                  </a:cubicBezTo>
                  <a:cubicBezTo>
                    <a:pt x="72" y="243"/>
                    <a:pt x="72" y="244"/>
                    <a:pt x="72" y="244"/>
                  </a:cubicBezTo>
                  <a:cubicBezTo>
                    <a:pt x="71" y="244"/>
                    <a:pt x="71" y="245"/>
                    <a:pt x="70" y="246"/>
                  </a:cubicBezTo>
                  <a:cubicBezTo>
                    <a:pt x="71" y="246"/>
                    <a:pt x="72" y="246"/>
                    <a:pt x="74" y="246"/>
                  </a:cubicBezTo>
                  <a:cubicBezTo>
                    <a:pt x="74" y="246"/>
                    <a:pt x="74" y="246"/>
                    <a:pt x="74" y="246"/>
                  </a:cubicBezTo>
                  <a:cubicBezTo>
                    <a:pt x="75" y="245"/>
                    <a:pt x="76" y="244"/>
                    <a:pt x="77" y="243"/>
                  </a:cubicBezTo>
                  <a:close/>
                  <a:moveTo>
                    <a:pt x="185" y="173"/>
                  </a:moveTo>
                  <a:cubicBezTo>
                    <a:pt x="185" y="173"/>
                    <a:pt x="185" y="173"/>
                    <a:pt x="185" y="173"/>
                  </a:cubicBezTo>
                  <a:cubicBezTo>
                    <a:pt x="184" y="179"/>
                    <a:pt x="184" y="185"/>
                    <a:pt x="184" y="191"/>
                  </a:cubicBezTo>
                  <a:cubicBezTo>
                    <a:pt x="184" y="190"/>
                    <a:pt x="184" y="189"/>
                    <a:pt x="184" y="188"/>
                  </a:cubicBezTo>
                  <a:cubicBezTo>
                    <a:pt x="185" y="187"/>
                    <a:pt x="185" y="186"/>
                    <a:pt x="185" y="185"/>
                  </a:cubicBezTo>
                  <a:cubicBezTo>
                    <a:pt x="186" y="185"/>
                    <a:pt x="185" y="184"/>
                    <a:pt x="185" y="184"/>
                  </a:cubicBezTo>
                  <a:cubicBezTo>
                    <a:pt x="185" y="183"/>
                    <a:pt x="185" y="183"/>
                    <a:pt x="185" y="182"/>
                  </a:cubicBezTo>
                  <a:cubicBezTo>
                    <a:pt x="185" y="179"/>
                    <a:pt x="185" y="176"/>
                    <a:pt x="185" y="173"/>
                  </a:cubicBezTo>
                  <a:close/>
                  <a:moveTo>
                    <a:pt x="9" y="210"/>
                  </a:moveTo>
                  <a:cubicBezTo>
                    <a:pt x="9" y="210"/>
                    <a:pt x="9" y="210"/>
                    <a:pt x="9" y="210"/>
                  </a:cubicBezTo>
                  <a:cubicBezTo>
                    <a:pt x="10" y="209"/>
                    <a:pt x="11" y="208"/>
                    <a:pt x="11" y="207"/>
                  </a:cubicBezTo>
                  <a:cubicBezTo>
                    <a:pt x="11" y="206"/>
                    <a:pt x="11" y="205"/>
                    <a:pt x="11" y="205"/>
                  </a:cubicBezTo>
                  <a:cubicBezTo>
                    <a:pt x="11" y="202"/>
                    <a:pt x="11" y="200"/>
                    <a:pt x="10" y="197"/>
                  </a:cubicBezTo>
                  <a:cubicBezTo>
                    <a:pt x="10" y="197"/>
                    <a:pt x="10" y="197"/>
                    <a:pt x="10" y="196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200"/>
                    <a:pt x="10" y="203"/>
                    <a:pt x="10" y="206"/>
                  </a:cubicBezTo>
                  <a:cubicBezTo>
                    <a:pt x="10" y="206"/>
                    <a:pt x="10" y="206"/>
                    <a:pt x="10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8"/>
                    <a:pt x="9" y="209"/>
                    <a:pt x="9" y="210"/>
                  </a:cubicBezTo>
                  <a:close/>
                  <a:moveTo>
                    <a:pt x="203" y="30"/>
                  </a:moveTo>
                  <a:cubicBezTo>
                    <a:pt x="202" y="28"/>
                    <a:pt x="200" y="26"/>
                    <a:pt x="199" y="24"/>
                  </a:cubicBezTo>
                  <a:cubicBezTo>
                    <a:pt x="198" y="25"/>
                    <a:pt x="198" y="25"/>
                    <a:pt x="198" y="26"/>
                  </a:cubicBezTo>
                  <a:cubicBezTo>
                    <a:pt x="199" y="27"/>
                    <a:pt x="201" y="29"/>
                    <a:pt x="202" y="31"/>
                  </a:cubicBezTo>
                  <a:cubicBezTo>
                    <a:pt x="202" y="31"/>
                    <a:pt x="203" y="30"/>
                    <a:pt x="203" y="30"/>
                  </a:cubicBezTo>
                  <a:close/>
                  <a:moveTo>
                    <a:pt x="142" y="241"/>
                  </a:moveTo>
                  <a:cubicBezTo>
                    <a:pt x="140" y="241"/>
                    <a:pt x="138" y="241"/>
                    <a:pt x="136" y="241"/>
                  </a:cubicBezTo>
                  <a:cubicBezTo>
                    <a:pt x="136" y="242"/>
                    <a:pt x="136" y="243"/>
                    <a:pt x="135" y="243"/>
                  </a:cubicBezTo>
                  <a:cubicBezTo>
                    <a:pt x="137" y="243"/>
                    <a:pt x="139" y="243"/>
                    <a:pt x="141" y="243"/>
                  </a:cubicBezTo>
                  <a:cubicBezTo>
                    <a:pt x="141" y="243"/>
                    <a:pt x="142" y="243"/>
                    <a:pt x="142" y="242"/>
                  </a:cubicBezTo>
                  <a:cubicBezTo>
                    <a:pt x="142" y="242"/>
                    <a:pt x="142" y="242"/>
                    <a:pt x="142" y="241"/>
                  </a:cubicBezTo>
                  <a:close/>
                  <a:moveTo>
                    <a:pt x="203" y="51"/>
                  </a:moveTo>
                  <a:cubicBezTo>
                    <a:pt x="203" y="51"/>
                    <a:pt x="203" y="51"/>
                    <a:pt x="203" y="51"/>
                  </a:cubicBezTo>
                  <a:cubicBezTo>
                    <a:pt x="203" y="51"/>
                    <a:pt x="204" y="50"/>
                    <a:pt x="204" y="50"/>
                  </a:cubicBezTo>
                  <a:cubicBezTo>
                    <a:pt x="204" y="50"/>
                    <a:pt x="204" y="49"/>
                    <a:pt x="204" y="49"/>
                  </a:cubicBezTo>
                  <a:cubicBezTo>
                    <a:pt x="204" y="47"/>
                    <a:pt x="204" y="45"/>
                    <a:pt x="204" y="43"/>
                  </a:cubicBezTo>
                  <a:cubicBezTo>
                    <a:pt x="204" y="42"/>
                    <a:pt x="203" y="41"/>
                    <a:pt x="203" y="40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44"/>
                    <a:pt x="203" y="47"/>
                    <a:pt x="203" y="51"/>
                  </a:cubicBezTo>
                  <a:close/>
                  <a:moveTo>
                    <a:pt x="55" y="248"/>
                  </a:moveTo>
                  <a:cubicBezTo>
                    <a:pt x="53" y="248"/>
                    <a:pt x="47" y="249"/>
                    <a:pt x="46" y="250"/>
                  </a:cubicBezTo>
                  <a:cubicBezTo>
                    <a:pt x="49" y="250"/>
                    <a:pt x="51" y="250"/>
                    <a:pt x="53" y="250"/>
                  </a:cubicBezTo>
                  <a:cubicBezTo>
                    <a:pt x="53" y="250"/>
                    <a:pt x="53" y="250"/>
                    <a:pt x="54" y="250"/>
                  </a:cubicBezTo>
                  <a:cubicBezTo>
                    <a:pt x="54" y="249"/>
                    <a:pt x="55" y="248"/>
                    <a:pt x="55" y="248"/>
                  </a:cubicBezTo>
                  <a:close/>
                  <a:moveTo>
                    <a:pt x="17" y="231"/>
                  </a:moveTo>
                  <a:cubicBezTo>
                    <a:pt x="16" y="232"/>
                    <a:pt x="16" y="233"/>
                    <a:pt x="16" y="233"/>
                  </a:cubicBezTo>
                  <a:cubicBezTo>
                    <a:pt x="17" y="234"/>
                    <a:pt x="17" y="235"/>
                    <a:pt x="17" y="236"/>
                  </a:cubicBezTo>
                  <a:cubicBezTo>
                    <a:pt x="18" y="238"/>
                    <a:pt x="18" y="239"/>
                    <a:pt x="19" y="241"/>
                  </a:cubicBezTo>
                  <a:cubicBezTo>
                    <a:pt x="20" y="240"/>
                    <a:pt x="20" y="239"/>
                    <a:pt x="20" y="238"/>
                  </a:cubicBezTo>
                  <a:cubicBezTo>
                    <a:pt x="19" y="236"/>
                    <a:pt x="18" y="234"/>
                    <a:pt x="17" y="232"/>
                  </a:cubicBezTo>
                  <a:cubicBezTo>
                    <a:pt x="17" y="232"/>
                    <a:pt x="17" y="232"/>
                    <a:pt x="17" y="231"/>
                  </a:cubicBezTo>
                  <a:close/>
                  <a:moveTo>
                    <a:pt x="159" y="8"/>
                  </a:move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7" y="8"/>
                    <a:pt x="156" y="8"/>
                  </a:cubicBezTo>
                  <a:cubicBezTo>
                    <a:pt x="152" y="7"/>
                    <a:pt x="147" y="7"/>
                    <a:pt x="143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8"/>
                    <a:pt x="143" y="8"/>
                    <a:pt x="144" y="8"/>
                  </a:cubicBezTo>
                  <a:cubicBezTo>
                    <a:pt x="147" y="8"/>
                    <a:pt x="149" y="8"/>
                    <a:pt x="152" y="8"/>
                  </a:cubicBezTo>
                  <a:cubicBezTo>
                    <a:pt x="152" y="8"/>
                    <a:pt x="153" y="8"/>
                    <a:pt x="153" y="8"/>
                  </a:cubicBezTo>
                  <a:cubicBezTo>
                    <a:pt x="155" y="8"/>
                    <a:pt x="157" y="8"/>
                    <a:pt x="159" y="8"/>
                  </a:cubicBezTo>
                  <a:close/>
                  <a:moveTo>
                    <a:pt x="45" y="6"/>
                  </a:moveTo>
                  <a:cubicBezTo>
                    <a:pt x="43" y="6"/>
                    <a:pt x="41" y="7"/>
                    <a:pt x="39" y="8"/>
                  </a:cubicBezTo>
                  <a:cubicBezTo>
                    <a:pt x="39" y="8"/>
                    <a:pt x="39" y="9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8"/>
                    <a:pt x="45" y="7"/>
                    <a:pt x="45" y="6"/>
                  </a:cubicBezTo>
                  <a:close/>
                  <a:moveTo>
                    <a:pt x="168" y="242"/>
                  </a:moveTo>
                  <a:cubicBezTo>
                    <a:pt x="166" y="242"/>
                    <a:pt x="163" y="242"/>
                    <a:pt x="161" y="242"/>
                  </a:cubicBezTo>
                  <a:cubicBezTo>
                    <a:pt x="161" y="242"/>
                    <a:pt x="161" y="242"/>
                    <a:pt x="161" y="243"/>
                  </a:cubicBezTo>
                  <a:cubicBezTo>
                    <a:pt x="160" y="243"/>
                    <a:pt x="160" y="244"/>
                    <a:pt x="159" y="244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62" y="244"/>
                    <a:pt x="164" y="244"/>
                    <a:pt x="167" y="243"/>
                  </a:cubicBezTo>
                  <a:cubicBezTo>
                    <a:pt x="168" y="243"/>
                    <a:pt x="168" y="243"/>
                    <a:pt x="168" y="242"/>
                  </a:cubicBezTo>
                  <a:close/>
                  <a:moveTo>
                    <a:pt x="150" y="245"/>
                  </a:moveTo>
                  <a:cubicBezTo>
                    <a:pt x="152" y="245"/>
                    <a:pt x="155" y="245"/>
                    <a:pt x="157" y="245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7" y="244"/>
                    <a:pt x="159" y="243"/>
                    <a:pt x="159" y="242"/>
                  </a:cubicBezTo>
                  <a:cubicBezTo>
                    <a:pt x="159" y="242"/>
                    <a:pt x="158" y="242"/>
                    <a:pt x="158" y="242"/>
                  </a:cubicBezTo>
                  <a:cubicBezTo>
                    <a:pt x="157" y="243"/>
                    <a:pt x="157" y="243"/>
                    <a:pt x="156" y="243"/>
                  </a:cubicBezTo>
                  <a:cubicBezTo>
                    <a:pt x="155" y="243"/>
                    <a:pt x="153" y="244"/>
                    <a:pt x="152" y="244"/>
                  </a:cubicBezTo>
                  <a:cubicBezTo>
                    <a:pt x="151" y="244"/>
                    <a:pt x="151" y="244"/>
                    <a:pt x="151" y="244"/>
                  </a:cubicBezTo>
                  <a:cubicBezTo>
                    <a:pt x="151" y="245"/>
                    <a:pt x="150" y="245"/>
                    <a:pt x="150" y="245"/>
                  </a:cubicBezTo>
                  <a:close/>
                  <a:moveTo>
                    <a:pt x="214" y="92"/>
                  </a:moveTo>
                  <a:cubicBezTo>
                    <a:pt x="214" y="92"/>
                    <a:pt x="214" y="92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4" y="95"/>
                    <a:pt x="214" y="97"/>
                    <a:pt x="214" y="99"/>
                  </a:cubicBezTo>
                  <a:cubicBezTo>
                    <a:pt x="214" y="103"/>
                    <a:pt x="214" y="108"/>
                    <a:pt x="214" y="112"/>
                  </a:cubicBezTo>
                  <a:cubicBezTo>
                    <a:pt x="214" y="112"/>
                    <a:pt x="214" y="113"/>
                    <a:pt x="214" y="113"/>
                  </a:cubicBezTo>
                  <a:cubicBezTo>
                    <a:pt x="215" y="113"/>
                    <a:pt x="215" y="113"/>
                    <a:pt x="215" y="112"/>
                  </a:cubicBezTo>
                  <a:cubicBezTo>
                    <a:pt x="215" y="112"/>
                    <a:pt x="215" y="111"/>
                    <a:pt x="215" y="110"/>
                  </a:cubicBezTo>
                  <a:cubicBezTo>
                    <a:pt x="215" y="110"/>
                    <a:pt x="215" y="109"/>
                    <a:pt x="215" y="109"/>
                  </a:cubicBezTo>
                  <a:cubicBezTo>
                    <a:pt x="215" y="109"/>
                    <a:pt x="214" y="108"/>
                    <a:pt x="214" y="108"/>
                  </a:cubicBezTo>
                  <a:cubicBezTo>
                    <a:pt x="214" y="107"/>
                    <a:pt x="214" y="106"/>
                    <a:pt x="214" y="104"/>
                  </a:cubicBezTo>
                  <a:cubicBezTo>
                    <a:pt x="214" y="100"/>
                    <a:pt x="214" y="96"/>
                    <a:pt x="214" y="92"/>
                  </a:cubicBezTo>
                  <a:close/>
                  <a:moveTo>
                    <a:pt x="24" y="80"/>
                  </a:moveTo>
                  <a:cubicBezTo>
                    <a:pt x="24" y="79"/>
                    <a:pt x="25" y="79"/>
                    <a:pt x="25" y="79"/>
                  </a:cubicBezTo>
                  <a:cubicBezTo>
                    <a:pt x="26" y="78"/>
                    <a:pt x="26" y="78"/>
                    <a:pt x="26" y="77"/>
                  </a:cubicBezTo>
                  <a:cubicBezTo>
                    <a:pt x="26" y="76"/>
                    <a:pt x="26" y="74"/>
                    <a:pt x="26" y="73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4" y="73"/>
                    <a:pt x="24" y="74"/>
                  </a:cubicBezTo>
                  <a:cubicBezTo>
                    <a:pt x="24" y="75"/>
                    <a:pt x="24" y="76"/>
                    <a:pt x="24" y="77"/>
                  </a:cubicBezTo>
                  <a:cubicBezTo>
                    <a:pt x="24" y="78"/>
                    <a:pt x="24" y="79"/>
                    <a:pt x="24" y="80"/>
                  </a:cubicBezTo>
                  <a:close/>
                  <a:moveTo>
                    <a:pt x="82" y="234"/>
                  </a:moveTo>
                  <a:cubicBezTo>
                    <a:pt x="82" y="234"/>
                    <a:pt x="82" y="234"/>
                    <a:pt x="82" y="234"/>
                  </a:cubicBezTo>
                  <a:cubicBezTo>
                    <a:pt x="85" y="234"/>
                    <a:pt x="88" y="234"/>
                    <a:pt x="91" y="234"/>
                  </a:cubicBezTo>
                  <a:cubicBezTo>
                    <a:pt x="91" y="234"/>
                    <a:pt x="92" y="234"/>
                    <a:pt x="92" y="234"/>
                  </a:cubicBezTo>
                  <a:cubicBezTo>
                    <a:pt x="92" y="234"/>
                    <a:pt x="93" y="234"/>
                    <a:pt x="94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1" y="233"/>
                    <a:pt x="89" y="233"/>
                    <a:pt x="87" y="233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6" y="234"/>
                    <a:pt x="85" y="234"/>
                    <a:pt x="84" y="234"/>
                  </a:cubicBezTo>
                  <a:cubicBezTo>
                    <a:pt x="83" y="234"/>
                    <a:pt x="83" y="234"/>
                    <a:pt x="82" y="234"/>
                  </a:cubicBezTo>
                  <a:close/>
                  <a:moveTo>
                    <a:pt x="12" y="65"/>
                  </a:moveTo>
                  <a:cubicBezTo>
                    <a:pt x="11" y="65"/>
                    <a:pt x="11" y="65"/>
                    <a:pt x="10" y="65"/>
                  </a:cubicBezTo>
                  <a:cubicBezTo>
                    <a:pt x="10" y="67"/>
                    <a:pt x="10" y="69"/>
                    <a:pt x="10" y="72"/>
                  </a:cubicBezTo>
                  <a:cubicBezTo>
                    <a:pt x="10" y="71"/>
                    <a:pt x="11" y="71"/>
                    <a:pt x="11" y="71"/>
                  </a:cubicBezTo>
                  <a:cubicBezTo>
                    <a:pt x="11" y="70"/>
                    <a:pt x="12" y="70"/>
                    <a:pt x="12" y="70"/>
                  </a:cubicBezTo>
                  <a:cubicBezTo>
                    <a:pt x="12" y="68"/>
                    <a:pt x="12" y="67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close/>
                  <a:moveTo>
                    <a:pt x="16" y="60"/>
                  </a:moveTo>
                  <a:cubicBezTo>
                    <a:pt x="15" y="61"/>
                    <a:pt x="15" y="61"/>
                    <a:pt x="15" y="63"/>
                  </a:cubicBezTo>
                  <a:cubicBezTo>
                    <a:pt x="15" y="64"/>
                    <a:pt x="15" y="66"/>
                    <a:pt x="14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5" y="68"/>
                    <a:pt x="15" y="67"/>
                    <a:pt x="16" y="67"/>
                  </a:cubicBezTo>
                  <a:cubicBezTo>
                    <a:pt x="16" y="66"/>
                    <a:pt x="16" y="65"/>
                    <a:pt x="16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3"/>
                    <a:pt x="17" y="61"/>
                    <a:pt x="16" y="60"/>
                  </a:cubicBezTo>
                  <a:close/>
                  <a:moveTo>
                    <a:pt x="56" y="256"/>
                  </a:moveTo>
                  <a:cubicBezTo>
                    <a:pt x="56" y="256"/>
                    <a:pt x="57" y="256"/>
                    <a:pt x="57" y="256"/>
                  </a:cubicBezTo>
                  <a:cubicBezTo>
                    <a:pt x="58" y="256"/>
                    <a:pt x="59" y="256"/>
                    <a:pt x="60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2" y="254"/>
                    <a:pt x="62" y="254"/>
                  </a:cubicBezTo>
                  <a:cubicBezTo>
                    <a:pt x="62" y="254"/>
                    <a:pt x="61" y="254"/>
                    <a:pt x="61" y="254"/>
                  </a:cubicBezTo>
                  <a:cubicBezTo>
                    <a:pt x="59" y="254"/>
                    <a:pt x="58" y="255"/>
                    <a:pt x="56" y="255"/>
                  </a:cubicBezTo>
                  <a:cubicBezTo>
                    <a:pt x="56" y="255"/>
                    <a:pt x="56" y="256"/>
                    <a:pt x="56" y="256"/>
                  </a:cubicBezTo>
                  <a:close/>
                  <a:moveTo>
                    <a:pt x="23" y="63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7"/>
                    <a:pt x="22" y="70"/>
                    <a:pt x="22" y="72"/>
                  </a:cubicBezTo>
                  <a:cubicBezTo>
                    <a:pt x="22" y="72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69"/>
                    <a:pt x="23" y="66"/>
                    <a:pt x="23" y="63"/>
                  </a:cubicBezTo>
                  <a:close/>
                  <a:moveTo>
                    <a:pt x="43" y="261"/>
                  </a:moveTo>
                  <a:cubicBezTo>
                    <a:pt x="42" y="261"/>
                    <a:pt x="42" y="261"/>
                    <a:pt x="42" y="261"/>
                  </a:cubicBezTo>
                  <a:cubicBezTo>
                    <a:pt x="39" y="260"/>
                    <a:pt x="35" y="259"/>
                    <a:pt x="32" y="258"/>
                  </a:cubicBezTo>
                  <a:cubicBezTo>
                    <a:pt x="32" y="258"/>
                    <a:pt x="32" y="258"/>
                    <a:pt x="31" y="258"/>
                  </a:cubicBezTo>
                  <a:cubicBezTo>
                    <a:pt x="31" y="258"/>
                    <a:pt x="30" y="258"/>
                    <a:pt x="30" y="257"/>
                  </a:cubicBezTo>
                  <a:cubicBezTo>
                    <a:pt x="30" y="257"/>
                    <a:pt x="29" y="257"/>
                    <a:pt x="29" y="257"/>
                  </a:cubicBezTo>
                  <a:cubicBezTo>
                    <a:pt x="28" y="256"/>
                    <a:pt x="26" y="255"/>
                    <a:pt x="25" y="255"/>
                  </a:cubicBezTo>
                  <a:cubicBezTo>
                    <a:pt x="25" y="254"/>
                    <a:pt x="25" y="254"/>
                    <a:pt x="24" y="254"/>
                  </a:cubicBezTo>
                  <a:cubicBezTo>
                    <a:pt x="29" y="258"/>
                    <a:pt x="35" y="260"/>
                    <a:pt x="43" y="261"/>
                  </a:cubicBezTo>
                  <a:close/>
                  <a:moveTo>
                    <a:pt x="91" y="23"/>
                  </a:moveTo>
                  <a:cubicBezTo>
                    <a:pt x="89" y="23"/>
                    <a:pt x="87" y="22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4" y="21"/>
                    <a:pt x="84" y="22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3"/>
                    <a:pt x="86" y="24"/>
                    <a:pt x="88" y="24"/>
                  </a:cubicBezTo>
                  <a:cubicBezTo>
                    <a:pt x="88" y="25"/>
                    <a:pt x="89" y="25"/>
                    <a:pt x="90" y="24"/>
                  </a:cubicBezTo>
                  <a:cubicBezTo>
                    <a:pt x="90" y="24"/>
                    <a:pt x="90" y="24"/>
                    <a:pt x="91" y="23"/>
                  </a:cubicBezTo>
                  <a:close/>
                  <a:moveTo>
                    <a:pt x="134" y="243"/>
                  </a:moveTo>
                  <a:cubicBezTo>
                    <a:pt x="134" y="243"/>
                    <a:pt x="135" y="242"/>
                    <a:pt x="135" y="241"/>
                  </a:cubicBezTo>
                  <a:cubicBezTo>
                    <a:pt x="133" y="241"/>
                    <a:pt x="132" y="241"/>
                    <a:pt x="130" y="240"/>
                  </a:cubicBezTo>
                  <a:cubicBezTo>
                    <a:pt x="130" y="241"/>
                    <a:pt x="129" y="241"/>
                    <a:pt x="129" y="241"/>
                  </a:cubicBezTo>
                  <a:cubicBezTo>
                    <a:pt x="130" y="242"/>
                    <a:pt x="131" y="242"/>
                    <a:pt x="131" y="242"/>
                  </a:cubicBezTo>
                  <a:cubicBezTo>
                    <a:pt x="132" y="242"/>
                    <a:pt x="132" y="243"/>
                    <a:pt x="132" y="244"/>
                  </a:cubicBezTo>
                  <a:cubicBezTo>
                    <a:pt x="133" y="244"/>
                    <a:pt x="133" y="243"/>
                    <a:pt x="134" y="243"/>
                  </a:cubicBezTo>
                  <a:close/>
                  <a:moveTo>
                    <a:pt x="175" y="236"/>
                  </a:moveTo>
                  <a:cubicBezTo>
                    <a:pt x="175" y="236"/>
                    <a:pt x="175" y="236"/>
                    <a:pt x="175" y="236"/>
                  </a:cubicBezTo>
                  <a:cubicBezTo>
                    <a:pt x="176" y="235"/>
                    <a:pt x="177" y="234"/>
                    <a:pt x="178" y="232"/>
                  </a:cubicBezTo>
                  <a:cubicBezTo>
                    <a:pt x="176" y="232"/>
                    <a:pt x="174" y="232"/>
                    <a:pt x="173" y="232"/>
                  </a:cubicBezTo>
                  <a:cubicBezTo>
                    <a:pt x="172" y="232"/>
                    <a:pt x="170" y="232"/>
                    <a:pt x="169" y="232"/>
                  </a:cubicBezTo>
                  <a:cubicBezTo>
                    <a:pt x="169" y="232"/>
                    <a:pt x="169" y="232"/>
                    <a:pt x="170" y="233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1" y="233"/>
                    <a:pt x="171" y="233"/>
                    <a:pt x="171" y="233"/>
                  </a:cubicBezTo>
                  <a:cubicBezTo>
                    <a:pt x="172" y="233"/>
                    <a:pt x="173" y="233"/>
                    <a:pt x="174" y="233"/>
                  </a:cubicBezTo>
                  <a:cubicBezTo>
                    <a:pt x="175" y="233"/>
                    <a:pt x="176" y="234"/>
                    <a:pt x="175" y="235"/>
                  </a:cubicBezTo>
                  <a:cubicBezTo>
                    <a:pt x="175" y="236"/>
                    <a:pt x="175" y="236"/>
                    <a:pt x="175" y="236"/>
                  </a:cubicBezTo>
                  <a:close/>
                  <a:moveTo>
                    <a:pt x="31" y="75"/>
                  </a:moveTo>
                  <a:cubicBezTo>
                    <a:pt x="31" y="76"/>
                    <a:pt x="29" y="83"/>
                    <a:pt x="29" y="84"/>
                  </a:cubicBezTo>
                  <a:cubicBezTo>
                    <a:pt x="30" y="84"/>
                    <a:pt x="30" y="83"/>
                    <a:pt x="31" y="83"/>
                  </a:cubicBezTo>
                  <a:cubicBezTo>
                    <a:pt x="31" y="83"/>
                    <a:pt x="31" y="82"/>
                    <a:pt x="31" y="82"/>
                  </a:cubicBezTo>
                  <a:cubicBezTo>
                    <a:pt x="31" y="80"/>
                    <a:pt x="31" y="77"/>
                    <a:pt x="31" y="75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6" y="23"/>
                    <a:pt x="45" y="23"/>
                    <a:pt x="43" y="22"/>
                  </a:cubicBezTo>
                  <a:cubicBezTo>
                    <a:pt x="43" y="22"/>
                    <a:pt x="42" y="22"/>
                    <a:pt x="41" y="23"/>
                  </a:cubicBezTo>
                  <a:cubicBezTo>
                    <a:pt x="41" y="23"/>
                    <a:pt x="41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3" y="24"/>
                    <a:pt x="45" y="24"/>
                    <a:pt x="48" y="24"/>
                  </a:cubicBezTo>
                  <a:close/>
                  <a:moveTo>
                    <a:pt x="162" y="233"/>
                  </a:moveTo>
                  <a:cubicBezTo>
                    <a:pt x="157" y="231"/>
                    <a:pt x="153" y="232"/>
                    <a:pt x="149" y="232"/>
                  </a:cubicBezTo>
                  <a:cubicBezTo>
                    <a:pt x="149" y="232"/>
                    <a:pt x="149" y="232"/>
                    <a:pt x="149" y="233"/>
                  </a:cubicBezTo>
                  <a:cubicBezTo>
                    <a:pt x="153" y="233"/>
                    <a:pt x="157" y="233"/>
                    <a:pt x="162" y="233"/>
                  </a:cubicBezTo>
                  <a:close/>
                  <a:moveTo>
                    <a:pt x="17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2"/>
                    <a:pt x="15" y="94"/>
                    <a:pt x="15" y="96"/>
                  </a:cubicBezTo>
                  <a:cubicBezTo>
                    <a:pt x="15" y="96"/>
                    <a:pt x="15" y="96"/>
                    <a:pt x="15" y="97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96"/>
                    <a:pt x="17" y="95"/>
                    <a:pt x="17" y="94"/>
                  </a:cubicBezTo>
                  <a:cubicBezTo>
                    <a:pt x="17" y="92"/>
                    <a:pt x="17" y="91"/>
                    <a:pt x="17" y="89"/>
                  </a:cubicBezTo>
                  <a:cubicBezTo>
                    <a:pt x="17" y="88"/>
                    <a:pt x="17" y="88"/>
                    <a:pt x="17" y="88"/>
                  </a:cubicBezTo>
                  <a:close/>
                  <a:moveTo>
                    <a:pt x="179" y="205"/>
                  </a:moveTo>
                  <a:cubicBezTo>
                    <a:pt x="180" y="197"/>
                    <a:pt x="179" y="189"/>
                    <a:pt x="180" y="181"/>
                  </a:cubicBezTo>
                  <a:cubicBezTo>
                    <a:pt x="179" y="189"/>
                    <a:pt x="179" y="197"/>
                    <a:pt x="179" y="205"/>
                  </a:cubicBezTo>
                  <a:close/>
                  <a:moveTo>
                    <a:pt x="139" y="247"/>
                  </a:moveTo>
                  <a:cubicBezTo>
                    <a:pt x="137" y="247"/>
                    <a:pt x="136" y="247"/>
                    <a:pt x="134" y="247"/>
                  </a:cubicBezTo>
                  <a:cubicBezTo>
                    <a:pt x="133" y="247"/>
                    <a:pt x="133" y="247"/>
                    <a:pt x="133" y="248"/>
                  </a:cubicBezTo>
                  <a:cubicBezTo>
                    <a:pt x="134" y="248"/>
                    <a:pt x="135" y="248"/>
                    <a:pt x="135" y="249"/>
                  </a:cubicBezTo>
                  <a:cubicBezTo>
                    <a:pt x="136" y="249"/>
                    <a:pt x="137" y="249"/>
                    <a:pt x="138" y="249"/>
                  </a:cubicBezTo>
                  <a:cubicBezTo>
                    <a:pt x="139" y="249"/>
                    <a:pt x="139" y="248"/>
                    <a:pt x="139" y="247"/>
                  </a:cubicBezTo>
                  <a:close/>
                  <a:moveTo>
                    <a:pt x="187" y="179"/>
                  </a:moveTo>
                  <a:cubicBezTo>
                    <a:pt x="187" y="179"/>
                    <a:pt x="187" y="179"/>
                    <a:pt x="187" y="179"/>
                  </a:cubicBezTo>
                  <a:cubicBezTo>
                    <a:pt x="187" y="178"/>
                    <a:pt x="187" y="178"/>
                    <a:pt x="187" y="178"/>
                  </a:cubicBezTo>
                  <a:cubicBezTo>
                    <a:pt x="187" y="176"/>
                    <a:pt x="187" y="175"/>
                    <a:pt x="187" y="174"/>
                  </a:cubicBezTo>
                  <a:cubicBezTo>
                    <a:pt x="187" y="170"/>
                    <a:pt x="187" y="167"/>
                    <a:pt x="188" y="164"/>
                  </a:cubicBezTo>
                  <a:cubicBezTo>
                    <a:pt x="188" y="164"/>
                    <a:pt x="188" y="163"/>
                    <a:pt x="187" y="163"/>
                  </a:cubicBezTo>
                  <a:cubicBezTo>
                    <a:pt x="186" y="164"/>
                    <a:pt x="186" y="164"/>
                    <a:pt x="187" y="165"/>
                  </a:cubicBezTo>
                  <a:cubicBezTo>
                    <a:pt x="187" y="168"/>
                    <a:pt x="187" y="170"/>
                    <a:pt x="187" y="173"/>
                  </a:cubicBezTo>
                  <a:cubicBezTo>
                    <a:pt x="187" y="175"/>
                    <a:pt x="187" y="177"/>
                    <a:pt x="187" y="179"/>
                  </a:cubicBezTo>
                  <a:close/>
                  <a:moveTo>
                    <a:pt x="163" y="238"/>
                  </a:moveTo>
                  <a:cubicBezTo>
                    <a:pt x="161" y="238"/>
                    <a:pt x="158" y="238"/>
                    <a:pt x="156" y="238"/>
                  </a:cubicBezTo>
                  <a:cubicBezTo>
                    <a:pt x="156" y="238"/>
                    <a:pt x="155" y="239"/>
                    <a:pt x="155" y="240"/>
                  </a:cubicBezTo>
                  <a:cubicBezTo>
                    <a:pt x="155" y="240"/>
                    <a:pt x="155" y="240"/>
                    <a:pt x="155" y="240"/>
                  </a:cubicBezTo>
                  <a:cubicBezTo>
                    <a:pt x="157" y="239"/>
                    <a:pt x="160" y="239"/>
                    <a:pt x="162" y="239"/>
                  </a:cubicBezTo>
                  <a:cubicBezTo>
                    <a:pt x="163" y="239"/>
                    <a:pt x="163" y="238"/>
                    <a:pt x="163" y="238"/>
                  </a:cubicBezTo>
                  <a:close/>
                  <a:moveTo>
                    <a:pt x="22" y="23"/>
                  </a:moveTo>
                  <a:cubicBezTo>
                    <a:pt x="23" y="22"/>
                    <a:pt x="24" y="22"/>
                    <a:pt x="25" y="21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4" y="18"/>
                    <a:pt x="24" y="18"/>
                    <a:pt x="23" y="19"/>
                  </a:cubicBezTo>
                  <a:cubicBezTo>
                    <a:pt x="21" y="20"/>
                    <a:pt x="21" y="20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195" y="58"/>
                  </a:moveTo>
                  <a:cubicBezTo>
                    <a:pt x="195" y="58"/>
                    <a:pt x="195" y="58"/>
                    <a:pt x="195" y="58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54"/>
                    <a:pt x="196" y="50"/>
                    <a:pt x="197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6"/>
                    <a:pt x="196" y="47"/>
                    <a:pt x="196" y="47"/>
                  </a:cubicBezTo>
                  <a:cubicBezTo>
                    <a:pt x="196" y="48"/>
                    <a:pt x="195" y="50"/>
                    <a:pt x="195" y="51"/>
                  </a:cubicBezTo>
                  <a:cubicBezTo>
                    <a:pt x="195" y="53"/>
                    <a:pt x="195" y="56"/>
                    <a:pt x="195" y="58"/>
                  </a:cubicBezTo>
                  <a:close/>
                  <a:moveTo>
                    <a:pt x="27" y="254"/>
                  </a:moveTo>
                  <a:cubicBezTo>
                    <a:pt x="28" y="253"/>
                    <a:pt x="29" y="253"/>
                    <a:pt x="29" y="253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3"/>
                    <a:pt x="31" y="253"/>
                    <a:pt x="31" y="252"/>
                  </a:cubicBezTo>
                  <a:cubicBezTo>
                    <a:pt x="30" y="252"/>
                    <a:pt x="28" y="252"/>
                    <a:pt x="27" y="251"/>
                  </a:cubicBezTo>
                  <a:cubicBezTo>
                    <a:pt x="27" y="251"/>
                    <a:pt x="27" y="251"/>
                    <a:pt x="26" y="251"/>
                  </a:cubicBezTo>
                  <a:cubicBezTo>
                    <a:pt x="25" y="252"/>
                    <a:pt x="25" y="252"/>
                    <a:pt x="24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24" y="252"/>
                    <a:pt x="26" y="253"/>
                    <a:pt x="27" y="254"/>
                  </a:cubicBezTo>
                  <a:close/>
                  <a:moveTo>
                    <a:pt x="206" y="189"/>
                  </a:moveTo>
                  <a:cubicBezTo>
                    <a:pt x="207" y="186"/>
                    <a:pt x="207" y="183"/>
                    <a:pt x="207" y="181"/>
                  </a:cubicBezTo>
                  <a:cubicBezTo>
                    <a:pt x="207" y="181"/>
                    <a:pt x="207" y="181"/>
                    <a:pt x="207" y="181"/>
                  </a:cubicBezTo>
                  <a:cubicBezTo>
                    <a:pt x="206" y="183"/>
                    <a:pt x="205" y="186"/>
                    <a:pt x="205" y="190"/>
                  </a:cubicBezTo>
                  <a:cubicBezTo>
                    <a:pt x="205" y="189"/>
                    <a:pt x="206" y="189"/>
                    <a:pt x="206" y="189"/>
                  </a:cubicBezTo>
                  <a:close/>
                  <a:moveTo>
                    <a:pt x="124" y="232"/>
                  </a:moveTo>
                  <a:cubicBezTo>
                    <a:pt x="118" y="232"/>
                    <a:pt x="112" y="232"/>
                    <a:pt x="107" y="232"/>
                  </a:cubicBezTo>
                  <a:cubicBezTo>
                    <a:pt x="108" y="232"/>
                    <a:pt x="110" y="232"/>
                    <a:pt x="111" y="232"/>
                  </a:cubicBezTo>
                  <a:cubicBezTo>
                    <a:pt x="114" y="232"/>
                    <a:pt x="116" y="233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20" y="233"/>
                    <a:pt x="121" y="232"/>
                    <a:pt x="123" y="232"/>
                  </a:cubicBezTo>
                  <a:cubicBezTo>
                    <a:pt x="123" y="233"/>
                    <a:pt x="124" y="232"/>
                    <a:pt x="124" y="232"/>
                  </a:cubicBezTo>
                  <a:close/>
                  <a:moveTo>
                    <a:pt x="95" y="6"/>
                  </a:moveTo>
                  <a:cubicBezTo>
                    <a:pt x="93" y="6"/>
                    <a:pt x="88" y="6"/>
                    <a:pt x="87" y="6"/>
                  </a:cubicBezTo>
                  <a:cubicBezTo>
                    <a:pt x="87" y="7"/>
                    <a:pt x="88" y="7"/>
                    <a:pt x="88" y="7"/>
                  </a:cubicBezTo>
                  <a:cubicBezTo>
                    <a:pt x="90" y="7"/>
                    <a:pt x="90" y="7"/>
                    <a:pt x="91" y="8"/>
                  </a:cubicBezTo>
                  <a:cubicBezTo>
                    <a:pt x="91" y="8"/>
                    <a:pt x="91" y="8"/>
                    <a:pt x="91" y="9"/>
                  </a:cubicBezTo>
                  <a:cubicBezTo>
                    <a:pt x="92" y="8"/>
                    <a:pt x="94" y="8"/>
                    <a:pt x="95" y="6"/>
                  </a:cubicBezTo>
                  <a:close/>
                  <a:moveTo>
                    <a:pt x="72" y="7"/>
                  </a:moveTo>
                  <a:cubicBezTo>
                    <a:pt x="70" y="8"/>
                    <a:pt x="68" y="8"/>
                    <a:pt x="66" y="8"/>
                  </a:cubicBezTo>
                  <a:cubicBezTo>
                    <a:pt x="66" y="8"/>
                    <a:pt x="66" y="9"/>
                    <a:pt x="66" y="9"/>
                  </a:cubicBezTo>
                  <a:cubicBezTo>
                    <a:pt x="68" y="9"/>
                    <a:pt x="70" y="9"/>
                    <a:pt x="71" y="9"/>
                  </a:cubicBezTo>
                  <a:cubicBezTo>
                    <a:pt x="72" y="9"/>
                    <a:pt x="72" y="8"/>
                    <a:pt x="72" y="7"/>
                  </a:cubicBezTo>
                  <a:close/>
                  <a:moveTo>
                    <a:pt x="35" y="22"/>
                  </a:moveTo>
                  <a:cubicBezTo>
                    <a:pt x="35" y="23"/>
                    <a:pt x="34" y="24"/>
                    <a:pt x="34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7" y="24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7" y="22"/>
                    <a:pt x="36" y="22"/>
                    <a:pt x="35" y="22"/>
                  </a:cubicBezTo>
                  <a:close/>
                  <a:moveTo>
                    <a:pt x="104" y="14"/>
                  </a:moveTo>
                  <a:cubicBezTo>
                    <a:pt x="104" y="14"/>
                    <a:pt x="104" y="14"/>
                    <a:pt x="104" y="14"/>
                  </a:cubicBezTo>
                  <a:cubicBezTo>
                    <a:pt x="105" y="14"/>
                    <a:pt x="106" y="14"/>
                    <a:pt x="107" y="14"/>
                  </a:cubicBezTo>
                  <a:cubicBezTo>
                    <a:pt x="107" y="14"/>
                    <a:pt x="108" y="14"/>
                    <a:pt x="108" y="13"/>
                  </a:cubicBezTo>
                  <a:cubicBezTo>
                    <a:pt x="108" y="13"/>
                    <a:pt x="109" y="12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8" y="11"/>
                    <a:pt x="107" y="11"/>
                    <a:pt x="107" y="11"/>
                  </a:cubicBezTo>
                  <a:cubicBezTo>
                    <a:pt x="107" y="11"/>
                    <a:pt x="107" y="11"/>
                    <a:pt x="106" y="12"/>
                  </a:cubicBezTo>
                  <a:cubicBezTo>
                    <a:pt x="105" y="12"/>
                    <a:pt x="104" y="13"/>
                    <a:pt x="104" y="14"/>
                  </a:cubicBezTo>
                  <a:close/>
                  <a:moveTo>
                    <a:pt x="179" y="145"/>
                  </a:moveTo>
                  <a:cubicBezTo>
                    <a:pt x="180" y="145"/>
                    <a:pt x="180" y="143"/>
                    <a:pt x="180" y="139"/>
                  </a:cubicBezTo>
                  <a:cubicBezTo>
                    <a:pt x="180" y="137"/>
                    <a:pt x="180" y="135"/>
                    <a:pt x="180" y="133"/>
                  </a:cubicBezTo>
                  <a:cubicBezTo>
                    <a:pt x="179" y="133"/>
                    <a:pt x="179" y="133"/>
                    <a:pt x="179" y="134"/>
                  </a:cubicBezTo>
                  <a:cubicBezTo>
                    <a:pt x="179" y="137"/>
                    <a:pt x="179" y="141"/>
                    <a:pt x="179" y="145"/>
                  </a:cubicBezTo>
                  <a:cubicBezTo>
                    <a:pt x="179" y="145"/>
                    <a:pt x="179" y="145"/>
                    <a:pt x="179" y="145"/>
                  </a:cubicBezTo>
                  <a:close/>
                  <a:moveTo>
                    <a:pt x="72" y="253"/>
                  </a:moveTo>
                  <a:cubicBezTo>
                    <a:pt x="72" y="253"/>
                    <a:pt x="72" y="253"/>
                    <a:pt x="72" y="253"/>
                  </a:cubicBezTo>
                  <a:cubicBezTo>
                    <a:pt x="70" y="253"/>
                    <a:pt x="70" y="253"/>
                    <a:pt x="68" y="255"/>
                  </a:cubicBezTo>
                  <a:cubicBezTo>
                    <a:pt x="67" y="255"/>
                    <a:pt x="67" y="256"/>
                    <a:pt x="66" y="257"/>
                  </a:cubicBezTo>
                  <a:cubicBezTo>
                    <a:pt x="67" y="257"/>
                    <a:pt x="68" y="257"/>
                    <a:pt x="68" y="257"/>
                  </a:cubicBezTo>
                  <a:cubicBezTo>
                    <a:pt x="69" y="256"/>
                    <a:pt x="69" y="255"/>
                    <a:pt x="70" y="255"/>
                  </a:cubicBezTo>
                  <a:cubicBezTo>
                    <a:pt x="70" y="255"/>
                    <a:pt x="71" y="255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4"/>
                    <a:pt x="72" y="254"/>
                    <a:pt x="72" y="253"/>
                  </a:cubicBezTo>
                  <a:close/>
                  <a:moveTo>
                    <a:pt x="77" y="251"/>
                  </a:moveTo>
                  <a:cubicBezTo>
                    <a:pt x="77" y="251"/>
                    <a:pt x="77" y="251"/>
                    <a:pt x="77" y="251"/>
                  </a:cubicBezTo>
                  <a:cubicBezTo>
                    <a:pt x="79" y="251"/>
                    <a:pt x="80" y="251"/>
                    <a:pt x="82" y="251"/>
                  </a:cubicBezTo>
                  <a:cubicBezTo>
                    <a:pt x="82" y="250"/>
                    <a:pt x="82" y="250"/>
                    <a:pt x="82" y="250"/>
                  </a:cubicBezTo>
                  <a:cubicBezTo>
                    <a:pt x="81" y="249"/>
                    <a:pt x="79" y="249"/>
                    <a:pt x="78" y="249"/>
                  </a:cubicBezTo>
                  <a:cubicBezTo>
                    <a:pt x="78" y="250"/>
                    <a:pt x="77" y="250"/>
                    <a:pt x="77" y="251"/>
                  </a:cubicBezTo>
                  <a:close/>
                  <a:moveTo>
                    <a:pt x="55" y="26"/>
                  </a:moveTo>
                  <a:cubicBezTo>
                    <a:pt x="55" y="25"/>
                    <a:pt x="55" y="25"/>
                    <a:pt x="55" y="25"/>
                  </a:cubicBezTo>
                  <a:cubicBezTo>
                    <a:pt x="54" y="25"/>
                    <a:pt x="53" y="25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7"/>
                    <a:pt x="50" y="27"/>
                    <a:pt x="50" y="28"/>
                  </a:cubicBezTo>
                  <a:cubicBezTo>
                    <a:pt x="50" y="28"/>
                    <a:pt x="51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7"/>
                    <a:pt x="54" y="26"/>
                    <a:pt x="55" y="26"/>
                  </a:cubicBezTo>
                  <a:close/>
                  <a:moveTo>
                    <a:pt x="201" y="159"/>
                  </a:moveTo>
                  <a:cubicBezTo>
                    <a:pt x="201" y="159"/>
                    <a:pt x="201" y="159"/>
                    <a:pt x="201" y="159"/>
                  </a:cubicBezTo>
                  <a:cubicBezTo>
                    <a:pt x="201" y="155"/>
                    <a:pt x="201" y="151"/>
                    <a:pt x="202" y="147"/>
                  </a:cubicBezTo>
                  <a:cubicBezTo>
                    <a:pt x="202" y="147"/>
                    <a:pt x="201" y="147"/>
                    <a:pt x="201" y="147"/>
                  </a:cubicBezTo>
                  <a:cubicBezTo>
                    <a:pt x="201" y="147"/>
                    <a:pt x="200" y="148"/>
                    <a:pt x="200" y="149"/>
                  </a:cubicBezTo>
                  <a:cubicBezTo>
                    <a:pt x="200" y="152"/>
                    <a:pt x="200" y="156"/>
                    <a:pt x="201" y="159"/>
                  </a:cubicBezTo>
                  <a:close/>
                  <a:moveTo>
                    <a:pt x="164" y="25"/>
                  </a:moveTo>
                  <a:cubicBezTo>
                    <a:pt x="164" y="25"/>
                    <a:pt x="163" y="25"/>
                    <a:pt x="163" y="25"/>
                  </a:cubicBezTo>
                  <a:cubicBezTo>
                    <a:pt x="162" y="25"/>
                    <a:pt x="160" y="25"/>
                    <a:pt x="158" y="25"/>
                  </a:cubicBezTo>
                  <a:cubicBezTo>
                    <a:pt x="157" y="25"/>
                    <a:pt x="157" y="25"/>
                    <a:pt x="157" y="26"/>
                  </a:cubicBezTo>
                  <a:cubicBezTo>
                    <a:pt x="158" y="26"/>
                    <a:pt x="160" y="26"/>
                    <a:pt x="162" y="26"/>
                  </a:cubicBezTo>
                  <a:cubicBezTo>
                    <a:pt x="162" y="26"/>
                    <a:pt x="163" y="26"/>
                    <a:pt x="163" y="25"/>
                  </a:cubicBezTo>
                  <a:cubicBezTo>
                    <a:pt x="163" y="25"/>
                    <a:pt x="164" y="25"/>
                    <a:pt x="164" y="25"/>
                  </a:cubicBezTo>
                  <a:close/>
                  <a:moveTo>
                    <a:pt x="190" y="145"/>
                  </a:moveTo>
                  <a:cubicBezTo>
                    <a:pt x="190" y="145"/>
                    <a:pt x="190" y="145"/>
                    <a:pt x="190" y="145"/>
                  </a:cubicBezTo>
                  <a:cubicBezTo>
                    <a:pt x="190" y="145"/>
                    <a:pt x="190" y="145"/>
                    <a:pt x="190" y="146"/>
                  </a:cubicBezTo>
                  <a:cubicBezTo>
                    <a:pt x="190" y="146"/>
                    <a:pt x="190" y="147"/>
                    <a:pt x="190" y="147"/>
                  </a:cubicBezTo>
                  <a:cubicBezTo>
                    <a:pt x="190" y="151"/>
                    <a:pt x="190" y="154"/>
                    <a:pt x="190" y="157"/>
                  </a:cubicBezTo>
                  <a:cubicBezTo>
                    <a:pt x="190" y="157"/>
                    <a:pt x="190" y="157"/>
                    <a:pt x="190" y="157"/>
                  </a:cubicBezTo>
                  <a:cubicBezTo>
                    <a:pt x="190" y="157"/>
                    <a:pt x="190" y="157"/>
                    <a:pt x="190" y="156"/>
                  </a:cubicBezTo>
                  <a:cubicBezTo>
                    <a:pt x="190" y="153"/>
                    <a:pt x="190" y="149"/>
                    <a:pt x="191" y="145"/>
                  </a:cubicBezTo>
                  <a:cubicBezTo>
                    <a:pt x="191" y="145"/>
                    <a:pt x="191" y="145"/>
                    <a:pt x="190" y="145"/>
                  </a:cubicBezTo>
                  <a:close/>
                  <a:moveTo>
                    <a:pt x="191" y="53"/>
                  </a:moveTo>
                  <a:cubicBezTo>
                    <a:pt x="190" y="54"/>
                    <a:pt x="190" y="54"/>
                    <a:pt x="190" y="55"/>
                  </a:cubicBezTo>
                  <a:cubicBezTo>
                    <a:pt x="190" y="57"/>
                    <a:pt x="190" y="60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1" y="59"/>
                    <a:pt x="191" y="56"/>
                    <a:pt x="191" y="53"/>
                  </a:cubicBezTo>
                  <a:close/>
                  <a:moveTo>
                    <a:pt x="203" y="177"/>
                  </a:moveTo>
                  <a:cubicBezTo>
                    <a:pt x="203" y="176"/>
                    <a:pt x="203" y="175"/>
                    <a:pt x="203" y="174"/>
                  </a:cubicBezTo>
                  <a:cubicBezTo>
                    <a:pt x="203" y="173"/>
                    <a:pt x="204" y="173"/>
                    <a:pt x="203" y="172"/>
                  </a:cubicBezTo>
                  <a:cubicBezTo>
                    <a:pt x="203" y="173"/>
                    <a:pt x="202" y="173"/>
                    <a:pt x="201" y="174"/>
                  </a:cubicBezTo>
                  <a:cubicBezTo>
                    <a:pt x="201" y="174"/>
                    <a:pt x="201" y="174"/>
                    <a:pt x="201" y="174"/>
                  </a:cubicBezTo>
                  <a:cubicBezTo>
                    <a:pt x="201" y="175"/>
                    <a:pt x="201" y="176"/>
                    <a:pt x="201" y="177"/>
                  </a:cubicBezTo>
                  <a:cubicBezTo>
                    <a:pt x="202" y="177"/>
                    <a:pt x="202" y="176"/>
                    <a:pt x="203" y="17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6"/>
                    <a:pt x="17" y="226"/>
                  </a:cubicBezTo>
                  <a:cubicBezTo>
                    <a:pt x="18" y="225"/>
                    <a:pt x="18" y="224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2"/>
                    <a:pt x="19" y="221"/>
                    <a:pt x="19" y="220"/>
                  </a:cubicBezTo>
                  <a:cubicBezTo>
                    <a:pt x="18" y="221"/>
                    <a:pt x="17" y="221"/>
                    <a:pt x="17" y="223"/>
                  </a:cubicBezTo>
                  <a:cubicBezTo>
                    <a:pt x="17" y="224"/>
                    <a:pt x="17" y="224"/>
                    <a:pt x="17" y="225"/>
                  </a:cubicBezTo>
                  <a:cubicBezTo>
                    <a:pt x="17" y="225"/>
                    <a:pt x="17" y="226"/>
                    <a:pt x="17" y="226"/>
                  </a:cubicBezTo>
                  <a:close/>
                  <a:moveTo>
                    <a:pt x="150" y="244"/>
                  </a:moveTo>
                  <a:cubicBezTo>
                    <a:pt x="147" y="244"/>
                    <a:pt x="143" y="245"/>
                    <a:pt x="142" y="245"/>
                  </a:cubicBezTo>
                  <a:cubicBezTo>
                    <a:pt x="144" y="245"/>
                    <a:pt x="147" y="246"/>
                    <a:pt x="149" y="246"/>
                  </a:cubicBezTo>
                  <a:cubicBezTo>
                    <a:pt x="149" y="245"/>
                    <a:pt x="149" y="245"/>
                    <a:pt x="150" y="244"/>
                  </a:cubicBezTo>
                  <a:close/>
                  <a:moveTo>
                    <a:pt x="147" y="248"/>
                  </a:moveTo>
                  <a:cubicBezTo>
                    <a:pt x="147" y="248"/>
                    <a:pt x="147" y="248"/>
                    <a:pt x="147" y="248"/>
                  </a:cubicBezTo>
                  <a:cubicBezTo>
                    <a:pt x="145" y="248"/>
                    <a:pt x="143" y="247"/>
                    <a:pt x="141" y="247"/>
                  </a:cubicBezTo>
                  <a:cubicBezTo>
                    <a:pt x="141" y="247"/>
                    <a:pt x="141" y="247"/>
                    <a:pt x="140" y="248"/>
                  </a:cubicBezTo>
                  <a:cubicBezTo>
                    <a:pt x="140" y="248"/>
                    <a:pt x="140" y="248"/>
                    <a:pt x="140" y="249"/>
                  </a:cubicBezTo>
                  <a:cubicBezTo>
                    <a:pt x="141" y="249"/>
                    <a:pt x="146" y="248"/>
                    <a:pt x="147" y="248"/>
                  </a:cubicBezTo>
                  <a:close/>
                  <a:moveTo>
                    <a:pt x="152" y="250"/>
                  </a:moveTo>
                  <a:cubicBezTo>
                    <a:pt x="152" y="250"/>
                    <a:pt x="152" y="250"/>
                    <a:pt x="152" y="250"/>
                  </a:cubicBezTo>
                  <a:cubicBezTo>
                    <a:pt x="151" y="250"/>
                    <a:pt x="150" y="250"/>
                    <a:pt x="149" y="250"/>
                  </a:cubicBezTo>
                  <a:cubicBezTo>
                    <a:pt x="148" y="250"/>
                    <a:pt x="147" y="251"/>
                    <a:pt x="147" y="252"/>
                  </a:cubicBezTo>
                  <a:cubicBezTo>
                    <a:pt x="147" y="252"/>
                    <a:pt x="147" y="252"/>
                    <a:pt x="147" y="252"/>
                  </a:cubicBezTo>
                  <a:cubicBezTo>
                    <a:pt x="148" y="252"/>
                    <a:pt x="148" y="252"/>
                    <a:pt x="149" y="253"/>
                  </a:cubicBezTo>
                  <a:cubicBezTo>
                    <a:pt x="149" y="253"/>
                    <a:pt x="149" y="253"/>
                    <a:pt x="149" y="252"/>
                  </a:cubicBezTo>
                  <a:cubicBezTo>
                    <a:pt x="150" y="252"/>
                    <a:pt x="151" y="251"/>
                    <a:pt x="152" y="250"/>
                  </a:cubicBezTo>
                  <a:close/>
                  <a:moveTo>
                    <a:pt x="93" y="256"/>
                  </a:moveTo>
                  <a:cubicBezTo>
                    <a:pt x="95" y="256"/>
                    <a:pt x="97" y="256"/>
                    <a:pt x="99" y="256"/>
                  </a:cubicBezTo>
                  <a:cubicBezTo>
                    <a:pt x="98" y="255"/>
                    <a:pt x="98" y="255"/>
                    <a:pt x="97" y="254"/>
                  </a:cubicBezTo>
                  <a:cubicBezTo>
                    <a:pt x="97" y="254"/>
                    <a:pt x="97" y="254"/>
                    <a:pt x="97" y="254"/>
                  </a:cubicBezTo>
                  <a:cubicBezTo>
                    <a:pt x="95" y="254"/>
                    <a:pt x="94" y="254"/>
                    <a:pt x="93" y="254"/>
                  </a:cubicBezTo>
                  <a:cubicBezTo>
                    <a:pt x="93" y="255"/>
                    <a:pt x="93" y="255"/>
                    <a:pt x="93" y="256"/>
                  </a:cubicBezTo>
                  <a:close/>
                  <a:moveTo>
                    <a:pt x="14" y="80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15" y="76"/>
                    <a:pt x="15" y="73"/>
                    <a:pt x="15" y="70"/>
                  </a:cubicBezTo>
                  <a:cubicBezTo>
                    <a:pt x="15" y="70"/>
                    <a:pt x="15" y="69"/>
                    <a:pt x="15" y="69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4" y="73"/>
                    <a:pt x="14" y="76"/>
                    <a:pt x="14" y="79"/>
                  </a:cubicBezTo>
                  <a:cubicBezTo>
                    <a:pt x="14" y="79"/>
                    <a:pt x="14" y="79"/>
                    <a:pt x="14" y="80"/>
                  </a:cubicBezTo>
                  <a:close/>
                  <a:moveTo>
                    <a:pt x="59" y="33"/>
                  </a:moveTo>
                  <a:cubicBezTo>
                    <a:pt x="55" y="33"/>
                    <a:pt x="46" y="33"/>
                    <a:pt x="44" y="33"/>
                  </a:cubicBezTo>
                  <a:cubicBezTo>
                    <a:pt x="45" y="34"/>
                    <a:pt x="46" y="34"/>
                    <a:pt x="48" y="33"/>
                  </a:cubicBezTo>
                  <a:cubicBezTo>
                    <a:pt x="48" y="33"/>
                    <a:pt x="49" y="33"/>
                    <a:pt x="49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3" y="34"/>
                    <a:pt x="56" y="33"/>
                    <a:pt x="59" y="33"/>
                  </a:cubicBezTo>
                  <a:close/>
                  <a:moveTo>
                    <a:pt x="94" y="249"/>
                  </a:moveTo>
                  <a:cubicBezTo>
                    <a:pt x="93" y="249"/>
                    <a:pt x="93" y="249"/>
                    <a:pt x="93" y="249"/>
                  </a:cubicBezTo>
                  <a:cubicBezTo>
                    <a:pt x="92" y="249"/>
                    <a:pt x="90" y="249"/>
                    <a:pt x="89" y="250"/>
                  </a:cubicBezTo>
                  <a:cubicBezTo>
                    <a:pt x="89" y="250"/>
                    <a:pt x="89" y="251"/>
                    <a:pt x="89" y="251"/>
                  </a:cubicBezTo>
                  <a:cubicBezTo>
                    <a:pt x="90" y="251"/>
                    <a:pt x="91" y="251"/>
                    <a:pt x="92" y="251"/>
                  </a:cubicBezTo>
                  <a:cubicBezTo>
                    <a:pt x="93" y="250"/>
                    <a:pt x="93" y="250"/>
                    <a:pt x="94" y="249"/>
                  </a:cubicBezTo>
                  <a:close/>
                  <a:moveTo>
                    <a:pt x="21" y="92"/>
                  </a:moveTo>
                  <a:cubicBezTo>
                    <a:pt x="21" y="89"/>
                    <a:pt x="21" y="87"/>
                    <a:pt x="20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7"/>
                    <a:pt x="20" y="88"/>
                    <a:pt x="20" y="90"/>
                  </a:cubicBezTo>
                  <a:cubicBezTo>
                    <a:pt x="19" y="91"/>
                    <a:pt x="19" y="91"/>
                    <a:pt x="19" y="92"/>
                  </a:cubicBezTo>
                  <a:cubicBezTo>
                    <a:pt x="20" y="92"/>
                    <a:pt x="20" y="92"/>
                    <a:pt x="21" y="92"/>
                  </a:cubicBezTo>
                  <a:close/>
                  <a:moveTo>
                    <a:pt x="169" y="248"/>
                  </a:moveTo>
                  <a:cubicBezTo>
                    <a:pt x="168" y="248"/>
                    <a:pt x="166" y="248"/>
                    <a:pt x="165" y="248"/>
                  </a:cubicBezTo>
                  <a:cubicBezTo>
                    <a:pt x="165" y="248"/>
                    <a:pt x="165" y="248"/>
                    <a:pt x="165" y="248"/>
                  </a:cubicBezTo>
                  <a:cubicBezTo>
                    <a:pt x="164" y="249"/>
                    <a:pt x="163" y="250"/>
                    <a:pt x="163" y="250"/>
                  </a:cubicBezTo>
                  <a:cubicBezTo>
                    <a:pt x="163" y="250"/>
                    <a:pt x="163" y="250"/>
                    <a:pt x="164" y="250"/>
                  </a:cubicBezTo>
                  <a:cubicBezTo>
                    <a:pt x="165" y="250"/>
                    <a:pt x="166" y="250"/>
                    <a:pt x="168" y="250"/>
                  </a:cubicBezTo>
                  <a:cubicBezTo>
                    <a:pt x="168" y="249"/>
                    <a:pt x="169" y="249"/>
                    <a:pt x="169" y="248"/>
                  </a:cubicBezTo>
                  <a:close/>
                  <a:moveTo>
                    <a:pt x="55" y="21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8" y="21"/>
                    <a:pt x="59" y="21"/>
                  </a:cubicBezTo>
                  <a:cubicBezTo>
                    <a:pt x="60" y="21"/>
                    <a:pt x="61" y="20"/>
                    <a:pt x="61" y="20"/>
                  </a:cubicBezTo>
                  <a:cubicBezTo>
                    <a:pt x="60" y="19"/>
                    <a:pt x="58" y="19"/>
                    <a:pt x="57" y="19"/>
                  </a:cubicBezTo>
                  <a:cubicBezTo>
                    <a:pt x="56" y="19"/>
                    <a:pt x="56" y="20"/>
                    <a:pt x="55" y="21"/>
                  </a:cubicBezTo>
                  <a:close/>
                  <a:moveTo>
                    <a:pt x="21" y="194"/>
                  </a:moveTo>
                  <a:cubicBezTo>
                    <a:pt x="20" y="193"/>
                    <a:pt x="20" y="193"/>
                    <a:pt x="20" y="192"/>
                  </a:cubicBezTo>
                  <a:cubicBezTo>
                    <a:pt x="20" y="191"/>
                    <a:pt x="19" y="189"/>
                    <a:pt x="19" y="188"/>
                  </a:cubicBezTo>
                  <a:cubicBezTo>
                    <a:pt x="19" y="187"/>
                    <a:pt x="19" y="186"/>
                    <a:pt x="19" y="185"/>
                  </a:cubicBezTo>
                  <a:cubicBezTo>
                    <a:pt x="19" y="185"/>
                    <a:pt x="19" y="185"/>
                    <a:pt x="19" y="185"/>
                  </a:cubicBezTo>
                  <a:cubicBezTo>
                    <a:pt x="19" y="185"/>
                    <a:pt x="18" y="185"/>
                    <a:pt x="18" y="185"/>
                  </a:cubicBezTo>
                  <a:cubicBezTo>
                    <a:pt x="18" y="186"/>
                    <a:pt x="18" y="187"/>
                    <a:pt x="18" y="189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19" y="190"/>
                    <a:pt x="19" y="191"/>
                    <a:pt x="19" y="192"/>
                  </a:cubicBezTo>
                  <a:cubicBezTo>
                    <a:pt x="19" y="193"/>
                    <a:pt x="20" y="194"/>
                    <a:pt x="20" y="195"/>
                  </a:cubicBezTo>
                  <a:cubicBezTo>
                    <a:pt x="20" y="195"/>
                    <a:pt x="20" y="194"/>
                    <a:pt x="21" y="194"/>
                  </a:cubicBezTo>
                  <a:close/>
                  <a:moveTo>
                    <a:pt x="28" y="156"/>
                  </a:moveTo>
                  <a:cubicBezTo>
                    <a:pt x="29" y="155"/>
                    <a:pt x="29" y="155"/>
                    <a:pt x="29" y="154"/>
                  </a:cubicBezTo>
                  <a:cubicBezTo>
                    <a:pt x="29" y="152"/>
                    <a:pt x="29" y="150"/>
                    <a:pt x="29" y="148"/>
                  </a:cubicBezTo>
                  <a:cubicBezTo>
                    <a:pt x="29" y="148"/>
                    <a:pt x="28" y="148"/>
                    <a:pt x="28" y="147"/>
                  </a:cubicBezTo>
                  <a:cubicBezTo>
                    <a:pt x="28" y="149"/>
                    <a:pt x="28" y="154"/>
                    <a:pt x="28" y="156"/>
                  </a:cubicBezTo>
                  <a:close/>
                  <a:moveTo>
                    <a:pt x="158" y="19"/>
                  </a:moveTo>
                  <a:cubicBezTo>
                    <a:pt x="159" y="20"/>
                    <a:pt x="160" y="20"/>
                    <a:pt x="161" y="20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2" y="20"/>
                    <a:pt x="163" y="19"/>
                    <a:pt x="164" y="19"/>
                  </a:cubicBezTo>
                  <a:cubicBezTo>
                    <a:pt x="162" y="19"/>
                    <a:pt x="161" y="18"/>
                    <a:pt x="159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19"/>
                    <a:pt x="158" y="19"/>
                    <a:pt x="158" y="19"/>
                  </a:cubicBezTo>
                  <a:close/>
                  <a:moveTo>
                    <a:pt x="83" y="19"/>
                  </a:moveTo>
                  <a:cubicBezTo>
                    <a:pt x="83" y="19"/>
                    <a:pt x="83" y="19"/>
                    <a:pt x="83" y="19"/>
                  </a:cubicBezTo>
                  <a:cubicBezTo>
                    <a:pt x="81" y="20"/>
                    <a:pt x="80" y="20"/>
                    <a:pt x="79" y="22"/>
                  </a:cubicBezTo>
                  <a:cubicBezTo>
                    <a:pt x="79" y="22"/>
                    <a:pt x="79" y="23"/>
                    <a:pt x="79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3"/>
                    <a:pt x="81" y="22"/>
                    <a:pt x="82" y="20"/>
                  </a:cubicBezTo>
                  <a:cubicBezTo>
                    <a:pt x="83" y="20"/>
                    <a:pt x="83" y="20"/>
                    <a:pt x="83" y="19"/>
                  </a:cubicBezTo>
                  <a:close/>
                  <a:moveTo>
                    <a:pt x="48" y="258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4" y="257"/>
                    <a:pt x="40" y="257"/>
                    <a:pt x="36" y="257"/>
                  </a:cubicBezTo>
                  <a:cubicBezTo>
                    <a:pt x="40" y="258"/>
                    <a:pt x="44" y="258"/>
                    <a:pt x="47" y="259"/>
                  </a:cubicBezTo>
                  <a:cubicBezTo>
                    <a:pt x="47" y="259"/>
                    <a:pt x="48" y="258"/>
                    <a:pt x="48" y="258"/>
                  </a:cubicBezTo>
                  <a:close/>
                  <a:moveTo>
                    <a:pt x="198" y="176"/>
                  </a:moveTo>
                  <a:cubicBezTo>
                    <a:pt x="199" y="175"/>
                    <a:pt x="199" y="174"/>
                    <a:pt x="199" y="173"/>
                  </a:cubicBezTo>
                  <a:cubicBezTo>
                    <a:pt x="199" y="171"/>
                    <a:pt x="199" y="169"/>
                    <a:pt x="199" y="166"/>
                  </a:cubicBezTo>
                  <a:cubicBezTo>
                    <a:pt x="199" y="166"/>
                    <a:pt x="199" y="166"/>
                    <a:pt x="199" y="165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8" y="169"/>
                    <a:pt x="198" y="172"/>
                    <a:pt x="198" y="176"/>
                  </a:cubicBezTo>
                  <a:close/>
                  <a:moveTo>
                    <a:pt x="183" y="265"/>
                  </a:moveTo>
                  <a:cubicBezTo>
                    <a:pt x="179" y="265"/>
                    <a:pt x="175" y="265"/>
                    <a:pt x="172" y="266"/>
                  </a:cubicBezTo>
                  <a:cubicBezTo>
                    <a:pt x="176" y="266"/>
                    <a:pt x="179" y="266"/>
                    <a:pt x="183" y="265"/>
                  </a:cubicBezTo>
                  <a:close/>
                  <a:moveTo>
                    <a:pt x="17" y="215"/>
                  </a:moveTo>
                  <a:cubicBezTo>
                    <a:pt x="18" y="215"/>
                    <a:pt x="18" y="214"/>
                    <a:pt x="18" y="213"/>
                  </a:cubicBezTo>
                  <a:cubicBezTo>
                    <a:pt x="18" y="210"/>
                    <a:pt x="17" y="208"/>
                    <a:pt x="17" y="206"/>
                  </a:cubicBezTo>
                  <a:cubicBezTo>
                    <a:pt x="17" y="206"/>
                    <a:pt x="17" y="205"/>
                    <a:pt x="17" y="205"/>
                  </a:cubicBezTo>
                  <a:cubicBezTo>
                    <a:pt x="17" y="205"/>
                    <a:pt x="17" y="205"/>
                    <a:pt x="17" y="205"/>
                  </a:cubicBezTo>
                  <a:cubicBezTo>
                    <a:pt x="17" y="209"/>
                    <a:pt x="17" y="212"/>
                    <a:pt x="17" y="215"/>
                  </a:cubicBezTo>
                  <a:close/>
                  <a:moveTo>
                    <a:pt x="198" y="192"/>
                  </a:moveTo>
                  <a:cubicBezTo>
                    <a:pt x="197" y="192"/>
                    <a:pt x="197" y="192"/>
                    <a:pt x="197" y="192"/>
                  </a:cubicBezTo>
                  <a:cubicBezTo>
                    <a:pt x="197" y="192"/>
                    <a:pt x="197" y="193"/>
                    <a:pt x="196" y="193"/>
                  </a:cubicBezTo>
                  <a:cubicBezTo>
                    <a:pt x="196" y="193"/>
                    <a:pt x="196" y="194"/>
                    <a:pt x="196" y="194"/>
                  </a:cubicBezTo>
                  <a:cubicBezTo>
                    <a:pt x="196" y="196"/>
                    <a:pt x="195" y="198"/>
                    <a:pt x="195" y="200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6" y="200"/>
                    <a:pt x="196" y="200"/>
                    <a:pt x="196" y="200"/>
                  </a:cubicBezTo>
                  <a:cubicBezTo>
                    <a:pt x="196" y="197"/>
                    <a:pt x="197" y="195"/>
                    <a:pt x="198" y="192"/>
                  </a:cubicBezTo>
                  <a:close/>
                  <a:moveTo>
                    <a:pt x="177" y="30"/>
                  </a:moveTo>
                  <a:cubicBezTo>
                    <a:pt x="177" y="30"/>
                    <a:pt x="177" y="30"/>
                    <a:pt x="177" y="30"/>
                  </a:cubicBezTo>
                  <a:cubicBezTo>
                    <a:pt x="179" y="30"/>
                    <a:pt x="181" y="30"/>
                    <a:pt x="183" y="31"/>
                  </a:cubicBezTo>
                  <a:cubicBezTo>
                    <a:pt x="183" y="31"/>
                    <a:pt x="183" y="30"/>
                    <a:pt x="184" y="30"/>
                  </a:cubicBezTo>
                  <a:cubicBezTo>
                    <a:pt x="182" y="30"/>
                    <a:pt x="181" y="29"/>
                    <a:pt x="180" y="29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178" y="29"/>
                    <a:pt x="178" y="30"/>
                    <a:pt x="177" y="30"/>
                  </a:cubicBezTo>
                  <a:close/>
                  <a:moveTo>
                    <a:pt x="215" y="49"/>
                  </a:moveTo>
                  <a:cubicBezTo>
                    <a:pt x="214" y="45"/>
                    <a:pt x="214" y="42"/>
                    <a:pt x="212" y="39"/>
                  </a:cubicBezTo>
                  <a:cubicBezTo>
                    <a:pt x="212" y="43"/>
                    <a:pt x="213" y="46"/>
                    <a:pt x="215" y="49"/>
                  </a:cubicBezTo>
                  <a:close/>
                  <a:moveTo>
                    <a:pt x="23" y="95"/>
                  </a:moveTo>
                  <a:cubicBezTo>
                    <a:pt x="23" y="95"/>
                    <a:pt x="24" y="95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3"/>
                    <a:pt x="25" y="91"/>
                    <a:pt x="26" y="90"/>
                  </a:cubicBezTo>
                  <a:cubicBezTo>
                    <a:pt x="25" y="91"/>
                    <a:pt x="24" y="91"/>
                    <a:pt x="24" y="92"/>
                  </a:cubicBezTo>
                  <a:cubicBezTo>
                    <a:pt x="23" y="92"/>
                    <a:pt x="23" y="92"/>
                    <a:pt x="23" y="93"/>
                  </a:cubicBezTo>
                  <a:cubicBezTo>
                    <a:pt x="23" y="93"/>
                    <a:pt x="23" y="94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lose/>
                  <a:moveTo>
                    <a:pt x="209" y="135"/>
                  </a:moveTo>
                  <a:cubicBezTo>
                    <a:pt x="209" y="135"/>
                    <a:pt x="209" y="135"/>
                    <a:pt x="209" y="135"/>
                  </a:cubicBezTo>
                  <a:cubicBezTo>
                    <a:pt x="209" y="135"/>
                    <a:pt x="210" y="134"/>
                    <a:pt x="210" y="134"/>
                  </a:cubicBezTo>
                  <a:cubicBezTo>
                    <a:pt x="211" y="133"/>
                    <a:pt x="211" y="132"/>
                    <a:pt x="210" y="132"/>
                  </a:cubicBezTo>
                  <a:cubicBezTo>
                    <a:pt x="210" y="131"/>
                    <a:pt x="210" y="131"/>
                    <a:pt x="210" y="130"/>
                  </a:cubicBezTo>
                  <a:cubicBezTo>
                    <a:pt x="211" y="130"/>
                    <a:pt x="211" y="129"/>
                    <a:pt x="211" y="129"/>
                  </a:cubicBezTo>
                  <a:cubicBezTo>
                    <a:pt x="211" y="128"/>
                    <a:pt x="211" y="127"/>
                    <a:pt x="211" y="127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0" y="129"/>
                    <a:pt x="209" y="132"/>
                    <a:pt x="209" y="135"/>
                  </a:cubicBezTo>
                  <a:close/>
                  <a:moveTo>
                    <a:pt x="95" y="11"/>
                  </a:moveTo>
                  <a:cubicBezTo>
                    <a:pt x="94" y="11"/>
                    <a:pt x="94" y="11"/>
                    <a:pt x="93" y="11"/>
                  </a:cubicBezTo>
                  <a:cubicBezTo>
                    <a:pt x="93" y="12"/>
                    <a:pt x="92" y="12"/>
                    <a:pt x="92" y="13"/>
                  </a:cubicBezTo>
                  <a:cubicBezTo>
                    <a:pt x="92" y="13"/>
                    <a:pt x="91" y="13"/>
                    <a:pt x="91" y="14"/>
                  </a:cubicBezTo>
                  <a:cubicBezTo>
                    <a:pt x="92" y="14"/>
                    <a:pt x="93" y="14"/>
                    <a:pt x="94" y="14"/>
                  </a:cubicBezTo>
                  <a:cubicBezTo>
                    <a:pt x="94" y="13"/>
                    <a:pt x="95" y="12"/>
                    <a:pt x="95" y="11"/>
                  </a:cubicBezTo>
                  <a:close/>
                  <a:moveTo>
                    <a:pt x="22" y="236"/>
                  </a:moveTo>
                  <a:cubicBezTo>
                    <a:pt x="22" y="236"/>
                    <a:pt x="22" y="236"/>
                    <a:pt x="22" y="236"/>
                  </a:cubicBezTo>
                  <a:cubicBezTo>
                    <a:pt x="22" y="235"/>
                    <a:pt x="23" y="235"/>
                    <a:pt x="23" y="235"/>
                  </a:cubicBezTo>
                  <a:cubicBezTo>
                    <a:pt x="23" y="234"/>
                    <a:pt x="23" y="234"/>
                    <a:pt x="23" y="233"/>
                  </a:cubicBezTo>
                  <a:cubicBezTo>
                    <a:pt x="23" y="231"/>
                    <a:pt x="22" y="230"/>
                    <a:pt x="22" y="228"/>
                  </a:cubicBezTo>
                  <a:cubicBezTo>
                    <a:pt x="22" y="228"/>
                    <a:pt x="22" y="228"/>
                    <a:pt x="21" y="228"/>
                  </a:cubicBezTo>
                  <a:cubicBezTo>
                    <a:pt x="21" y="228"/>
                    <a:pt x="21" y="228"/>
                    <a:pt x="21" y="228"/>
                  </a:cubicBezTo>
                  <a:cubicBezTo>
                    <a:pt x="21" y="230"/>
                    <a:pt x="22" y="233"/>
                    <a:pt x="22" y="236"/>
                  </a:cubicBezTo>
                  <a:close/>
                  <a:moveTo>
                    <a:pt x="110" y="236"/>
                  </a:moveTo>
                  <a:cubicBezTo>
                    <a:pt x="108" y="236"/>
                    <a:pt x="106" y="236"/>
                    <a:pt x="104" y="236"/>
                  </a:cubicBezTo>
                  <a:cubicBezTo>
                    <a:pt x="104" y="236"/>
                    <a:pt x="104" y="236"/>
                    <a:pt x="104" y="236"/>
                  </a:cubicBezTo>
                  <a:cubicBezTo>
                    <a:pt x="103" y="237"/>
                    <a:pt x="102" y="237"/>
                    <a:pt x="102" y="237"/>
                  </a:cubicBezTo>
                  <a:cubicBezTo>
                    <a:pt x="101" y="238"/>
                    <a:pt x="101" y="238"/>
                    <a:pt x="101" y="238"/>
                  </a:cubicBezTo>
                  <a:cubicBezTo>
                    <a:pt x="101" y="238"/>
                    <a:pt x="101" y="238"/>
                    <a:pt x="101" y="238"/>
                  </a:cubicBezTo>
                  <a:cubicBezTo>
                    <a:pt x="103" y="237"/>
                    <a:pt x="105" y="237"/>
                    <a:pt x="106" y="237"/>
                  </a:cubicBezTo>
                  <a:cubicBezTo>
                    <a:pt x="107" y="237"/>
                    <a:pt x="108" y="237"/>
                    <a:pt x="109" y="237"/>
                  </a:cubicBezTo>
                  <a:cubicBezTo>
                    <a:pt x="110" y="237"/>
                    <a:pt x="110" y="236"/>
                    <a:pt x="110" y="236"/>
                  </a:cubicBezTo>
                  <a:close/>
                  <a:moveTo>
                    <a:pt x="209" y="183"/>
                  </a:moveTo>
                  <a:cubicBezTo>
                    <a:pt x="210" y="181"/>
                    <a:pt x="211" y="177"/>
                    <a:pt x="211" y="176"/>
                  </a:cubicBezTo>
                  <a:cubicBezTo>
                    <a:pt x="210" y="176"/>
                    <a:pt x="210" y="176"/>
                    <a:pt x="210" y="177"/>
                  </a:cubicBezTo>
                  <a:cubicBezTo>
                    <a:pt x="209" y="177"/>
                    <a:pt x="209" y="178"/>
                    <a:pt x="209" y="179"/>
                  </a:cubicBezTo>
                  <a:cubicBezTo>
                    <a:pt x="209" y="180"/>
                    <a:pt x="209" y="181"/>
                    <a:pt x="209" y="183"/>
                  </a:cubicBezTo>
                  <a:close/>
                  <a:moveTo>
                    <a:pt x="34" y="99"/>
                  </a:moveTo>
                  <a:cubicBezTo>
                    <a:pt x="34" y="97"/>
                    <a:pt x="34" y="91"/>
                    <a:pt x="34" y="91"/>
                  </a:cubicBezTo>
                  <a:cubicBezTo>
                    <a:pt x="33" y="92"/>
                    <a:pt x="33" y="99"/>
                    <a:pt x="33" y="99"/>
                  </a:cubicBezTo>
                  <a:cubicBezTo>
                    <a:pt x="33" y="99"/>
                    <a:pt x="34" y="99"/>
                    <a:pt x="34" y="99"/>
                  </a:cubicBezTo>
                  <a:close/>
                  <a:moveTo>
                    <a:pt x="30" y="105"/>
                  </a:moveTo>
                  <a:cubicBezTo>
                    <a:pt x="29" y="106"/>
                    <a:pt x="29" y="106"/>
                    <a:pt x="29" y="107"/>
                  </a:cubicBezTo>
                  <a:cubicBezTo>
                    <a:pt x="29" y="110"/>
                    <a:pt x="29" y="114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9"/>
                    <a:pt x="29" y="118"/>
                    <a:pt x="29" y="118"/>
                  </a:cubicBezTo>
                  <a:cubicBezTo>
                    <a:pt x="29" y="115"/>
                    <a:pt x="29" y="112"/>
                    <a:pt x="29" y="109"/>
                  </a:cubicBezTo>
                  <a:cubicBezTo>
                    <a:pt x="30" y="108"/>
                    <a:pt x="30" y="107"/>
                    <a:pt x="30" y="105"/>
                  </a:cubicBezTo>
                  <a:close/>
                  <a:moveTo>
                    <a:pt x="205" y="114"/>
                  </a:moveTo>
                  <a:cubicBezTo>
                    <a:pt x="205" y="114"/>
                    <a:pt x="204" y="114"/>
                    <a:pt x="204" y="114"/>
                  </a:cubicBezTo>
                  <a:cubicBezTo>
                    <a:pt x="204" y="114"/>
                    <a:pt x="204" y="115"/>
                    <a:pt x="204" y="115"/>
                  </a:cubicBezTo>
                  <a:cubicBezTo>
                    <a:pt x="203" y="115"/>
                    <a:pt x="203" y="116"/>
                    <a:pt x="203" y="117"/>
                  </a:cubicBezTo>
                  <a:cubicBezTo>
                    <a:pt x="203" y="118"/>
                    <a:pt x="203" y="120"/>
                    <a:pt x="204" y="122"/>
                  </a:cubicBezTo>
                  <a:cubicBezTo>
                    <a:pt x="204" y="119"/>
                    <a:pt x="204" y="117"/>
                    <a:pt x="205" y="114"/>
                  </a:cubicBezTo>
                  <a:close/>
                  <a:moveTo>
                    <a:pt x="196" y="205"/>
                  </a:moveTo>
                  <a:cubicBezTo>
                    <a:pt x="196" y="205"/>
                    <a:pt x="197" y="205"/>
                    <a:pt x="197" y="205"/>
                  </a:cubicBezTo>
                  <a:cubicBezTo>
                    <a:pt x="197" y="205"/>
                    <a:pt x="197" y="205"/>
                    <a:pt x="198" y="204"/>
                  </a:cubicBezTo>
                  <a:cubicBezTo>
                    <a:pt x="198" y="201"/>
                    <a:pt x="198" y="199"/>
                    <a:pt x="199" y="197"/>
                  </a:cubicBezTo>
                  <a:cubicBezTo>
                    <a:pt x="199" y="196"/>
                    <a:pt x="199" y="195"/>
                    <a:pt x="199" y="194"/>
                  </a:cubicBezTo>
                  <a:cubicBezTo>
                    <a:pt x="199" y="194"/>
                    <a:pt x="199" y="194"/>
                    <a:pt x="199" y="194"/>
                  </a:cubicBezTo>
                  <a:cubicBezTo>
                    <a:pt x="198" y="198"/>
                    <a:pt x="197" y="202"/>
                    <a:pt x="196" y="205"/>
                  </a:cubicBezTo>
                  <a:close/>
                  <a:moveTo>
                    <a:pt x="186" y="35"/>
                  </a:moveTo>
                  <a:cubicBezTo>
                    <a:pt x="186" y="37"/>
                    <a:pt x="187" y="38"/>
                    <a:pt x="187" y="39"/>
                  </a:cubicBezTo>
                  <a:cubicBezTo>
                    <a:pt x="188" y="38"/>
                    <a:pt x="189" y="37"/>
                    <a:pt x="189" y="36"/>
                  </a:cubicBezTo>
                  <a:cubicBezTo>
                    <a:pt x="188" y="36"/>
                    <a:pt x="187" y="36"/>
                    <a:pt x="186" y="35"/>
                  </a:cubicBezTo>
                  <a:close/>
                  <a:moveTo>
                    <a:pt x="30" y="67"/>
                  </a:moveTo>
                  <a:cubicBezTo>
                    <a:pt x="30" y="67"/>
                    <a:pt x="30" y="67"/>
                    <a:pt x="30" y="67"/>
                  </a:cubicBezTo>
                  <a:cubicBezTo>
                    <a:pt x="30" y="66"/>
                    <a:pt x="31" y="66"/>
                    <a:pt x="31" y="66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1" y="63"/>
                    <a:pt x="31" y="63"/>
                    <a:pt x="30" y="63"/>
                  </a:cubicBezTo>
                  <a:cubicBezTo>
                    <a:pt x="30" y="64"/>
                    <a:pt x="30" y="65"/>
                    <a:pt x="30" y="67"/>
                  </a:cubicBezTo>
                  <a:close/>
                  <a:moveTo>
                    <a:pt x="26" y="31"/>
                  </a:moveTo>
                  <a:cubicBezTo>
                    <a:pt x="27" y="30"/>
                    <a:pt x="27" y="30"/>
                    <a:pt x="26" y="29"/>
                  </a:cubicBezTo>
                  <a:cubicBezTo>
                    <a:pt x="26" y="28"/>
                    <a:pt x="26" y="27"/>
                    <a:pt x="25" y="26"/>
                  </a:cubicBezTo>
                  <a:cubicBezTo>
                    <a:pt x="25" y="26"/>
                    <a:pt x="24" y="26"/>
                    <a:pt x="24" y="27"/>
                  </a:cubicBezTo>
                  <a:cubicBezTo>
                    <a:pt x="25" y="28"/>
                    <a:pt x="25" y="30"/>
                    <a:pt x="26" y="31"/>
                  </a:cubicBezTo>
                  <a:close/>
                  <a:moveTo>
                    <a:pt x="30" y="14"/>
                  </a:moveTo>
                  <a:cubicBezTo>
                    <a:pt x="29" y="15"/>
                    <a:pt x="29" y="15"/>
                    <a:pt x="28" y="15"/>
                  </a:cubicBezTo>
                  <a:cubicBezTo>
                    <a:pt x="28" y="16"/>
                    <a:pt x="27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4"/>
                  </a:cubicBezTo>
                  <a:close/>
                  <a:moveTo>
                    <a:pt x="32" y="16"/>
                  </a:moveTo>
                  <a:cubicBezTo>
                    <a:pt x="35" y="15"/>
                    <a:pt x="35" y="15"/>
                    <a:pt x="35" y="13"/>
                  </a:cubicBezTo>
                  <a:cubicBezTo>
                    <a:pt x="34" y="13"/>
                    <a:pt x="33" y="13"/>
                    <a:pt x="32" y="13"/>
                  </a:cubicBezTo>
                  <a:cubicBezTo>
                    <a:pt x="32" y="14"/>
                    <a:pt x="32" y="15"/>
                    <a:pt x="32" y="16"/>
                  </a:cubicBezTo>
                  <a:close/>
                  <a:moveTo>
                    <a:pt x="52" y="253"/>
                  </a:moveTo>
                  <a:cubicBezTo>
                    <a:pt x="50" y="253"/>
                    <a:pt x="49" y="252"/>
                    <a:pt x="47" y="252"/>
                  </a:cubicBezTo>
                  <a:cubicBezTo>
                    <a:pt x="47" y="252"/>
                    <a:pt x="46" y="252"/>
                    <a:pt x="45" y="252"/>
                  </a:cubicBezTo>
                  <a:cubicBezTo>
                    <a:pt x="44" y="252"/>
                    <a:pt x="44" y="252"/>
                    <a:pt x="44" y="253"/>
                  </a:cubicBezTo>
                  <a:cubicBezTo>
                    <a:pt x="46" y="253"/>
                    <a:pt x="49" y="253"/>
                    <a:pt x="51" y="254"/>
                  </a:cubicBezTo>
                  <a:cubicBezTo>
                    <a:pt x="51" y="253"/>
                    <a:pt x="51" y="253"/>
                    <a:pt x="52" y="253"/>
                  </a:cubicBezTo>
                  <a:close/>
                  <a:moveTo>
                    <a:pt x="83" y="28"/>
                  </a:moveTo>
                  <a:cubicBezTo>
                    <a:pt x="86" y="29"/>
                    <a:pt x="95" y="29"/>
                    <a:pt x="96" y="29"/>
                  </a:cubicBezTo>
                  <a:cubicBezTo>
                    <a:pt x="92" y="28"/>
                    <a:pt x="87" y="28"/>
                    <a:pt x="83" y="28"/>
                  </a:cubicBezTo>
                  <a:close/>
                  <a:moveTo>
                    <a:pt x="108" y="265"/>
                  </a:moveTo>
                  <a:cubicBezTo>
                    <a:pt x="101" y="265"/>
                    <a:pt x="93" y="264"/>
                    <a:pt x="86" y="265"/>
                  </a:cubicBezTo>
                  <a:cubicBezTo>
                    <a:pt x="93" y="265"/>
                    <a:pt x="101" y="265"/>
                    <a:pt x="108" y="265"/>
                  </a:cubicBezTo>
                  <a:close/>
                  <a:moveTo>
                    <a:pt x="147" y="250"/>
                  </a:moveTo>
                  <a:cubicBezTo>
                    <a:pt x="144" y="251"/>
                    <a:pt x="142" y="251"/>
                    <a:pt x="140" y="251"/>
                  </a:cubicBezTo>
                  <a:cubicBezTo>
                    <a:pt x="142" y="252"/>
                    <a:pt x="144" y="252"/>
                    <a:pt x="146" y="252"/>
                  </a:cubicBezTo>
                  <a:cubicBezTo>
                    <a:pt x="146" y="251"/>
                    <a:pt x="146" y="251"/>
                    <a:pt x="147" y="250"/>
                  </a:cubicBezTo>
                  <a:close/>
                  <a:moveTo>
                    <a:pt x="72" y="26"/>
                  </a:moveTo>
                  <a:cubicBezTo>
                    <a:pt x="74" y="26"/>
                    <a:pt x="75" y="26"/>
                    <a:pt x="76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5"/>
                    <a:pt x="76" y="25"/>
                  </a:cubicBezTo>
                  <a:cubicBezTo>
                    <a:pt x="75" y="25"/>
                    <a:pt x="73" y="25"/>
                    <a:pt x="72" y="26"/>
                  </a:cubicBezTo>
                  <a:close/>
                  <a:moveTo>
                    <a:pt x="202" y="216"/>
                  </a:moveTo>
                  <a:cubicBezTo>
                    <a:pt x="201" y="216"/>
                    <a:pt x="201" y="217"/>
                    <a:pt x="201" y="217"/>
                  </a:cubicBezTo>
                  <a:cubicBezTo>
                    <a:pt x="201" y="219"/>
                    <a:pt x="201" y="221"/>
                    <a:pt x="201" y="223"/>
                  </a:cubicBezTo>
                  <a:cubicBezTo>
                    <a:pt x="200" y="223"/>
                    <a:pt x="201" y="224"/>
                    <a:pt x="201" y="224"/>
                  </a:cubicBezTo>
                  <a:cubicBezTo>
                    <a:pt x="202" y="221"/>
                    <a:pt x="202" y="219"/>
                    <a:pt x="202" y="216"/>
                  </a:cubicBezTo>
                  <a:close/>
                  <a:moveTo>
                    <a:pt x="197" y="152"/>
                  </a:moveTo>
                  <a:cubicBezTo>
                    <a:pt x="197" y="152"/>
                    <a:pt x="197" y="152"/>
                    <a:pt x="197" y="152"/>
                  </a:cubicBezTo>
                  <a:cubicBezTo>
                    <a:pt x="197" y="156"/>
                    <a:pt x="196" y="160"/>
                    <a:pt x="196" y="165"/>
                  </a:cubicBezTo>
                  <a:cubicBezTo>
                    <a:pt x="197" y="164"/>
                    <a:pt x="197" y="164"/>
                    <a:pt x="197" y="163"/>
                  </a:cubicBezTo>
                  <a:cubicBezTo>
                    <a:pt x="197" y="160"/>
                    <a:pt x="197" y="157"/>
                    <a:pt x="197" y="154"/>
                  </a:cubicBezTo>
                  <a:cubicBezTo>
                    <a:pt x="197" y="153"/>
                    <a:pt x="197" y="152"/>
                    <a:pt x="197" y="152"/>
                  </a:cubicBezTo>
                  <a:close/>
                  <a:moveTo>
                    <a:pt x="34" y="249"/>
                  </a:moveTo>
                  <a:cubicBezTo>
                    <a:pt x="34" y="248"/>
                    <a:pt x="34" y="248"/>
                    <a:pt x="34" y="248"/>
                  </a:cubicBezTo>
                  <a:cubicBezTo>
                    <a:pt x="34" y="248"/>
                    <a:pt x="33" y="247"/>
                    <a:pt x="33" y="247"/>
                  </a:cubicBezTo>
                  <a:cubicBezTo>
                    <a:pt x="31" y="247"/>
                    <a:pt x="30" y="247"/>
                    <a:pt x="29" y="248"/>
                  </a:cubicBezTo>
                  <a:cubicBezTo>
                    <a:pt x="31" y="248"/>
                    <a:pt x="32" y="249"/>
                    <a:pt x="34" y="249"/>
                  </a:cubicBezTo>
                  <a:close/>
                  <a:moveTo>
                    <a:pt x="16" y="245"/>
                  </a:moveTo>
                  <a:cubicBezTo>
                    <a:pt x="16" y="245"/>
                    <a:pt x="16" y="245"/>
                    <a:pt x="17" y="245"/>
                  </a:cubicBezTo>
                  <a:cubicBezTo>
                    <a:pt x="15" y="243"/>
                    <a:pt x="14" y="241"/>
                    <a:pt x="13" y="239"/>
                  </a:cubicBezTo>
                  <a:cubicBezTo>
                    <a:pt x="13" y="239"/>
                    <a:pt x="13" y="239"/>
                    <a:pt x="12" y="239"/>
                  </a:cubicBezTo>
                  <a:cubicBezTo>
                    <a:pt x="14" y="241"/>
                    <a:pt x="14" y="244"/>
                    <a:pt x="16" y="245"/>
                  </a:cubicBezTo>
                  <a:close/>
                  <a:moveTo>
                    <a:pt x="29" y="121"/>
                  </a:moveTo>
                  <a:cubicBezTo>
                    <a:pt x="28" y="121"/>
                    <a:pt x="28" y="121"/>
                    <a:pt x="28" y="122"/>
                  </a:cubicBezTo>
                  <a:cubicBezTo>
                    <a:pt x="28" y="123"/>
                    <a:pt x="28" y="124"/>
                    <a:pt x="28" y="126"/>
                  </a:cubicBezTo>
                  <a:cubicBezTo>
                    <a:pt x="28" y="126"/>
                    <a:pt x="28" y="127"/>
                    <a:pt x="28" y="127"/>
                  </a:cubicBezTo>
                  <a:cubicBezTo>
                    <a:pt x="28" y="127"/>
                    <a:pt x="29" y="127"/>
                    <a:pt x="29" y="127"/>
                  </a:cubicBezTo>
                  <a:cubicBezTo>
                    <a:pt x="29" y="125"/>
                    <a:pt x="29" y="123"/>
                    <a:pt x="29" y="121"/>
                  </a:cubicBezTo>
                  <a:close/>
                  <a:moveTo>
                    <a:pt x="137" y="264"/>
                  </a:moveTo>
                  <a:cubicBezTo>
                    <a:pt x="137" y="264"/>
                    <a:pt x="137" y="264"/>
                    <a:pt x="137" y="263"/>
                  </a:cubicBezTo>
                  <a:cubicBezTo>
                    <a:pt x="137" y="263"/>
                    <a:pt x="136" y="263"/>
                    <a:pt x="135" y="263"/>
                  </a:cubicBezTo>
                  <a:cubicBezTo>
                    <a:pt x="135" y="263"/>
                    <a:pt x="135" y="263"/>
                    <a:pt x="134" y="263"/>
                  </a:cubicBezTo>
                  <a:cubicBezTo>
                    <a:pt x="134" y="263"/>
                    <a:pt x="133" y="263"/>
                    <a:pt x="132" y="263"/>
                  </a:cubicBezTo>
                  <a:cubicBezTo>
                    <a:pt x="132" y="263"/>
                    <a:pt x="132" y="264"/>
                    <a:pt x="132" y="264"/>
                  </a:cubicBezTo>
                  <a:cubicBezTo>
                    <a:pt x="134" y="264"/>
                    <a:pt x="135" y="264"/>
                    <a:pt x="137" y="264"/>
                  </a:cubicBezTo>
                  <a:close/>
                  <a:moveTo>
                    <a:pt x="74" y="242"/>
                  </a:moveTo>
                  <a:cubicBezTo>
                    <a:pt x="75" y="241"/>
                    <a:pt x="77" y="241"/>
                    <a:pt x="79" y="241"/>
                  </a:cubicBezTo>
                  <a:cubicBezTo>
                    <a:pt x="79" y="241"/>
                    <a:pt x="79" y="241"/>
                    <a:pt x="80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7" y="240"/>
                    <a:pt x="76" y="240"/>
                  </a:cubicBezTo>
                  <a:cubicBezTo>
                    <a:pt x="75" y="240"/>
                    <a:pt x="74" y="240"/>
                    <a:pt x="74" y="242"/>
                  </a:cubicBezTo>
                  <a:close/>
                  <a:moveTo>
                    <a:pt x="182" y="204"/>
                  </a:moveTo>
                  <a:cubicBezTo>
                    <a:pt x="183" y="204"/>
                    <a:pt x="183" y="204"/>
                    <a:pt x="183" y="204"/>
                  </a:cubicBezTo>
                  <a:cubicBezTo>
                    <a:pt x="183" y="201"/>
                    <a:pt x="183" y="199"/>
                    <a:pt x="183" y="196"/>
                  </a:cubicBezTo>
                  <a:cubicBezTo>
                    <a:pt x="183" y="197"/>
                    <a:pt x="182" y="197"/>
                    <a:pt x="182" y="197"/>
                  </a:cubicBezTo>
                  <a:cubicBezTo>
                    <a:pt x="182" y="199"/>
                    <a:pt x="182" y="202"/>
                    <a:pt x="182" y="204"/>
                  </a:cubicBezTo>
                  <a:close/>
                  <a:moveTo>
                    <a:pt x="17" y="79"/>
                  </a:moveTo>
                  <a:cubicBezTo>
                    <a:pt x="17" y="79"/>
                    <a:pt x="16" y="79"/>
                    <a:pt x="16" y="79"/>
                  </a:cubicBezTo>
                  <a:cubicBezTo>
                    <a:pt x="16" y="80"/>
                    <a:pt x="16" y="82"/>
                    <a:pt x="16" y="83"/>
                  </a:cubicBezTo>
                  <a:cubicBezTo>
                    <a:pt x="16" y="84"/>
                    <a:pt x="16" y="85"/>
                    <a:pt x="16" y="87"/>
                  </a:cubicBezTo>
                  <a:cubicBezTo>
                    <a:pt x="16" y="86"/>
                    <a:pt x="17" y="86"/>
                    <a:pt x="17" y="86"/>
                  </a:cubicBezTo>
                  <a:cubicBezTo>
                    <a:pt x="17" y="83"/>
                    <a:pt x="17" y="81"/>
                    <a:pt x="17" y="79"/>
                  </a:cubicBezTo>
                  <a:close/>
                  <a:moveTo>
                    <a:pt x="133" y="19"/>
                  </a:moveTo>
                  <a:cubicBezTo>
                    <a:pt x="133" y="19"/>
                    <a:pt x="133" y="19"/>
                    <a:pt x="133" y="19"/>
                  </a:cubicBezTo>
                  <a:cubicBezTo>
                    <a:pt x="132" y="20"/>
                    <a:pt x="132" y="22"/>
                    <a:pt x="131" y="23"/>
                  </a:cubicBezTo>
                  <a:cubicBezTo>
                    <a:pt x="130" y="24"/>
                    <a:pt x="129" y="25"/>
                    <a:pt x="128" y="27"/>
                  </a:cubicBezTo>
                  <a:cubicBezTo>
                    <a:pt x="131" y="25"/>
                    <a:pt x="132" y="22"/>
                    <a:pt x="133" y="19"/>
                  </a:cubicBezTo>
                  <a:close/>
                  <a:moveTo>
                    <a:pt x="28" y="62"/>
                  </a:moveTo>
                  <a:cubicBezTo>
                    <a:pt x="28" y="61"/>
                    <a:pt x="28" y="59"/>
                    <a:pt x="29" y="58"/>
                  </a:cubicBezTo>
                  <a:cubicBezTo>
                    <a:pt x="28" y="58"/>
                    <a:pt x="28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60"/>
                    <a:pt x="27" y="61"/>
                    <a:pt x="27" y="63"/>
                  </a:cubicBezTo>
                  <a:cubicBezTo>
                    <a:pt x="28" y="62"/>
                    <a:pt x="28" y="62"/>
                    <a:pt x="28" y="62"/>
                  </a:cubicBezTo>
                  <a:close/>
                  <a:moveTo>
                    <a:pt x="200" y="75"/>
                  </a:moveTo>
                  <a:cubicBezTo>
                    <a:pt x="200" y="76"/>
                    <a:pt x="199" y="78"/>
                    <a:pt x="199" y="80"/>
                  </a:cubicBezTo>
                  <a:cubicBezTo>
                    <a:pt x="200" y="79"/>
                    <a:pt x="201" y="78"/>
                    <a:pt x="201" y="77"/>
                  </a:cubicBezTo>
                  <a:cubicBezTo>
                    <a:pt x="201" y="77"/>
                    <a:pt x="201" y="76"/>
                    <a:pt x="201" y="76"/>
                  </a:cubicBezTo>
                  <a:cubicBezTo>
                    <a:pt x="201" y="75"/>
                    <a:pt x="201" y="75"/>
                    <a:pt x="200" y="75"/>
                  </a:cubicBezTo>
                  <a:close/>
                  <a:moveTo>
                    <a:pt x="139" y="29"/>
                  </a:moveTo>
                  <a:cubicBezTo>
                    <a:pt x="139" y="30"/>
                    <a:pt x="140" y="30"/>
                    <a:pt x="140" y="30"/>
                  </a:cubicBezTo>
                  <a:cubicBezTo>
                    <a:pt x="142" y="30"/>
                    <a:pt x="145" y="30"/>
                    <a:pt x="147" y="30"/>
                  </a:cubicBezTo>
                  <a:cubicBezTo>
                    <a:pt x="147" y="30"/>
                    <a:pt x="147" y="30"/>
                    <a:pt x="147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5" y="29"/>
                    <a:pt x="140" y="29"/>
                    <a:pt x="139" y="29"/>
                  </a:cubicBezTo>
                  <a:close/>
                  <a:moveTo>
                    <a:pt x="62" y="21"/>
                  </a:moveTo>
                  <a:cubicBezTo>
                    <a:pt x="64" y="21"/>
                    <a:pt x="66" y="21"/>
                    <a:pt x="69" y="21"/>
                  </a:cubicBezTo>
                  <a:cubicBezTo>
                    <a:pt x="67" y="20"/>
                    <a:pt x="65" y="20"/>
                    <a:pt x="64" y="20"/>
                  </a:cubicBezTo>
                  <a:cubicBezTo>
                    <a:pt x="63" y="20"/>
                    <a:pt x="62" y="20"/>
                    <a:pt x="62" y="21"/>
                  </a:cubicBezTo>
                  <a:close/>
                  <a:moveTo>
                    <a:pt x="17" y="188"/>
                  </a:moveTo>
                  <a:cubicBezTo>
                    <a:pt x="16" y="188"/>
                    <a:pt x="16" y="188"/>
                    <a:pt x="16" y="18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5" y="189"/>
                    <a:pt x="15" y="190"/>
                    <a:pt x="15" y="190"/>
                  </a:cubicBezTo>
                  <a:cubicBezTo>
                    <a:pt x="15" y="191"/>
                    <a:pt x="15" y="192"/>
                    <a:pt x="15" y="193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2"/>
                    <a:pt x="16" y="190"/>
                    <a:pt x="17" y="188"/>
                  </a:cubicBezTo>
                  <a:close/>
                  <a:moveTo>
                    <a:pt x="182" y="238"/>
                  </a:moveTo>
                  <a:cubicBezTo>
                    <a:pt x="180" y="239"/>
                    <a:pt x="179" y="240"/>
                    <a:pt x="178" y="241"/>
                  </a:cubicBezTo>
                  <a:cubicBezTo>
                    <a:pt x="179" y="241"/>
                    <a:pt x="179" y="242"/>
                    <a:pt x="180" y="242"/>
                  </a:cubicBezTo>
                  <a:cubicBezTo>
                    <a:pt x="181" y="240"/>
                    <a:pt x="182" y="239"/>
                    <a:pt x="182" y="238"/>
                  </a:cubicBezTo>
                  <a:close/>
                  <a:moveTo>
                    <a:pt x="20" y="233"/>
                  </a:moveTo>
                  <a:cubicBezTo>
                    <a:pt x="20" y="233"/>
                    <a:pt x="20" y="233"/>
                    <a:pt x="20" y="233"/>
                  </a:cubicBezTo>
                  <a:cubicBezTo>
                    <a:pt x="20" y="231"/>
                    <a:pt x="20" y="229"/>
                    <a:pt x="19" y="227"/>
                  </a:cubicBezTo>
                  <a:cubicBezTo>
                    <a:pt x="19" y="228"/>
                    <a:pt x="18" y="228"/>
                    <a:pt x="18" y="229"/>
                  </a:cubicBezTo>
                  <a:cubicBezTo>
                    <a:pt x="18" y="229"/>
                    <a:pt x="18" y="229"/>
                    <a:pt x="18" y="230"/>
                  </a:cubicBezTo>
                  <a:cubicBezTo>
                    <a:pt x="19" y="231"/>
                    <a:pt x="19" y="232"/>
                    <a:pt x="20" y="233"/>
                  </a:cubicBezTo>
                  <a:close/>
                  <a:moveTo>
                    <a:pt x="152" y="12"/>
                  </a:moveTo>
                  <a:cubicBezTo>
                    <a:pt x="154" y="12"/>
                    <a:pt x="155" y="11"/>
                    <a:pt x="157" y="10"/>
                  </a:cubicBezTo>
                  <a:cubicBezTo>
                    <a:pt x="156" y="10"/>
                    <a:pt x="155" y="10"/>
                    <a:pt x="154" y="10"/>
                  </a:cubicBezTo>
                  <a:cubicBezTo>
                    <a:pt x="154" y="10"/>
                    <a:pt x="153" y="10"/>
                    <a:pt x="153" y="10"/>
                  </a:cubicBezTo>
                  <a:cubicBezTo>
                    <a:pt x="153" y="11"/>
                    <a:pt x="152" y="11"/>
                    <a:pt x="152" y="12"/>
                  </a:cubicBezTo>
                  <a:close/>
                  <a:moveTo>
                    <a:pt x="21" y="99"/>
                  </a:moveTo>
                  <a:cubicBezTo>
                    <a:pt x="20" y="99"/>
                    <a:pt x="20" y="100"/>
                    <a:pt x="19" y="100"/>
                  </a:cubicBezTo>
                  <a:cubicBezTo>
                    <a:pt x="19" y="100"/>
                    <a:pt x="19" y="100"/>
                    <a:pt x="19" y="101"/>
                  </a:cubicBezTo>
                  <a:cubicBezTo>
                    <a:pt x="19" y="101"/>
                    <a:pt x="19" y="102"/>
                    <a:pt x="19" y="103"/>
                  </a:cubicBezTo>
                  <a:cubicBezTo>
                    <a:pt x="20" y="102"/>
                    <a:pt x="20" y="102"/>
                    <a:pt x="20" y="101"/>
                  </a:cubicBezTo>
                  <a:cubicBezTo>
                    <a:pt x="21" y="101"/>
                    <a:pt x="21" y="100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lose/>
                  <a:moveTo>
                    <a:pt x="63" y="256"/>
                  </a:moveTo>
                  <a:cubicBezTo>
                    <a:pt x="63" y="256"/>
                    <a:pt x="64" y="257"/>
                    <a:pt x="64" y="256"/>
                  </a:cubicBezTo>
                  <a:cubicBezTo>
                    <a:pt x="65" y="255"/>
                    <a:pt x="66" y="254"/>
                    <a:pt x="67" y="253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3"/>
                    <a:pt x="65" y="253"/>
                    <a:pt x="65" y="254"/>
                  </a:cubicBezTo>
                  <a:cubicBezTo>
                    <a:pt x="64" y="255"/>
                    <a:pt x="64" y="255"/>
                    <a:pt x="63" y="256"/>
                  </a:cubicBezTo>
                  <a:close/>
                  <a:moveTo>
                    <a:pt x="22" y="219"/>
                  </a:moveTo>
                  <a:cubicBezTo>
                    <a:pt x="22" y="219"/>
                    <a:pt x="22" y="219"/>
                    <a:pt x="22" y="219"/>
                  </a:cubicBezTo>
                  <a:cubicBezTo>
                    <a:pt x="23" y="218"/>
                    <a:pt x="24" y="217"/>
                    <a:pt x="25" y="216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4" y="216"/>
                    <a:pt x="23" y="217"/>
                    <a:pt x="22" y="217"/>
                  </a:cubicBezTo>
                  <a:cubicBezTo>
                    <a:pt x="22" y="218"/>
                    <a:pt x="21" y="218"/>
                    <a:pt x="22" y="218"/>
                  </a:cubicBezTo>
                  <a:cubicBezTo>
                    <a:pt x="22" y="218"/>
                    <a:pt x="22" y="219"/>
                    <a:pt x="22" y="219"/>
                  </a:cubicBezTo>
                  <a:close/>
                  <a:moveTo>
                    <a:pt x="163" y="240"/>
                  </a:moveTo>
                  <a:cubicBezTo>
                    <a:pt x="163" y="240"/>
                    <a:pt x="163" y="241"/>
                    <a:pt x="163" y="241"/>
                  </a:cubicBezTo>
                  <a:cubicBezTo>
                    <a:pt x="164" y="241"/>
                    <a:pt x="164" y="241"/>
                    <a:pt x="164" y="241"/>
                  </a:cubicBezTo>
                  <a:cubicBezTo>
                    <a:pt x="166" y="241"/>
                    <a:pt x="167" y="241"/>
                    <a:pt x="169" y="241"/>
                  </a:cubicBezTo>
                  <a:cubicBezTo>
                    <a:pt x="170" y="241"/>
                    <a:pt x="170" y="240"/>
                    <a:pt x="171" y="239"/>
                  </a:cubicBezTo>
                  <a:cubicBezTo>
                    <a:pt x="168" y="240"/>
                    <a:pt x="166" y="240"/>
                    <a:pt x="163" y="240"/>
                  </a:cubicBezTo>
                  <a:close/>
                  <a:moveTo>
                    <a:pt x="29" y="25"/>
                  </a:moveTo>
                  <a:cubicBezTo>
                    <a:pt x="29" y="24"/>
                    <a:pt x="29" y="23"/>
                    <a:pt x="29" y="22"/>
                  </a:cubicBezTo>
                  <a:cubicBezTo>
                    <a:pt x="29" y="22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8" y="25"/>
                    <a:pt x="28" y="25"/>
                    <a:pt x="29" y="25"/>
                  </a:cubicBezTo>
                  <a:close/>
                  <a:moveTo>
                    <a:pt x="165" y="26"/>
                  </a:moveTo>
                  <a:cubicBezTo>
                    <a:pt x="166" y="26"/>
                    <a:pt x="169" y="26"/>
                    <a:pt x="169" y="26"/>
                  </a:cubicBezTo>
                  <a:cubicBezTo>
                    <a:pt x="168" y="26"/>
                    <a:pt x="168" y="25"/>
                    <a:pt x="167" y="25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5" y="25"/>
                    <a:pt x="165" y="26"/>
                    <a:pt x="165" y="26"/>
                  </a:cubicBezTo>
                  <a:close/>
                  <a:moveTo>
                    <a:pt x="14" y="81"/>
                  </a:move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2"/>
                    <a:pt x="14" y="82"/>
                  </a:cubicBezTo>
                  <a:cubicBezTo>
                    <a:pt x="13" y="83"/>
                    <a:pt x="13" y="83"/>
                    <a:pt x="13" y="84"/>
                  </a:cubicBezTo>
                  <a:cubicBezTo>
                    <a:pt x="13" y="85"/>
                    <a:pt x="13" y="87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9"/>
                    <a:pt x="14" y="88"/>
                    <a:pt x="14" y="88"/>
                  </a:cubicBezTo>
                  <a:cubicBezTo>
                    <a:pt x="14" y="86"/>
                    <a:pt x="14" y="85"/>
                    <a:pt x="14" y="83"/>
                  </a:cubicBezTo>
                  <a:cubicBezTo>
                    <a:pt x="14" y="82"/>
                    <a:pt x="14" y="82"/>
                    <a:pt x="14" y="81"/>
                  </a:cubicBezTo>
                  <a:close/>
                  <a:moveTo>
                    <a:pt x="184" y="211"/>
                  </a:moveTo>
                  <a:cubicBezTo>
                    <a:pt x="185" y="210"/>
                    <a:pt x="185" y="209"/>
                    <a:pt x="185" y="208"/>
                  </a:cubicBezTo>
                  <a:cubicBezTo>
                    <a:pt x="185" y="206"/>
                    <a:pt x="185" y="205"/>
                    <a:pt x="185" y="203"/>
                  </a:cubicBezTo>
                  <a:cubicBezTo>
                    <a:pt x="185" y="202"/>
                    <a:pt x="185" y="200"/>
                    <a:pt x="185" y="198"/>
                  </a:cubicBezTo>
                  <a:cubicBezTo>
                    <a:pt x="185" y="198"/>
                    <a:pt x="185" y="198"/>
                    <a:pt x="185" y="198"/>
                  </a:cubicBezTo>
                  <a:cubicBezTo>
                    <a:pt x="185" y="202"/>
                    <a:pt x="184" y="206"/>
                    <a:pt x="184" y="210"/>
                  </a:cubicBezTo>
                  <a:cubicBezTo>
                    <a:pt x="184" y="211"/>
                    <a:pt x="184" y="211"/>
                    <a:pt x="184" y="211"/>
                  </a:cubicBezTo>
                  <a:close/>
                  <a:moveTo>
                    <a:pt x="106" y="16"/>
                  </a:moveTo>
                  <a:cubicBezTo>
                    <a:pt x="105" y="16"/>
                    <a:pt x="104" y="16"/>
                    <a:pt x="104" y="16"/>
                  </a:cubicBezTo>
                  <a:cubicBezTo>
                    <a:pt x="103" y="17"/>
                    <a:pt x="103" y="18"/>
                    <a:pt x="104" y="19"/>
                  </a:cubicBezTo>
                  <a:cubicBezTo>
                    <a:pt x="104" y="18"/>
                    <a:pt x="105" y="17"/>
                    <a:pt x="106" y="16"/>
                  </a:cubicBezTo>
                  <a:close/>
                  <a:moveTo>
                    <a:pt x="69" y="259"/>
                  </a:moveTo>
                  <a:cubicBezTo>
                    <a:pt x="67" y="259"/>
                    <a:pt x="66" y="259"/>
                    <a:pt x="65" y="259"/>
                  </a:cubicBezTo>
                  <a:cubicBezTo>
                    <a:pt x="64" y="259"/>
                    <a:pt x="64" y="259"/>
                    <a:pt x="64" y="259"/>
                  </a:cubicBezTo>
                  <a:cubicBezTo>
                    <a:pt x="65" y="260"/>
                    <a:pt x="66" y="260"/>
                    <a:pt x="67" y="260"/>
                  </a:cubicBezTo>
                  <a:cubicBezTo>
                    <a:pt x="68" y="260"/>
                    <a:pt x="68" y="260"/>
                    <a:pt x="68" y="259"/>
                  </a:cubicBezTo>
                  <a:cubicBezTo>
                    <a:pt x="68" y="259"/>
                    <a:pt x="68" y="259"/>
                    <a:pt x="69" y="259"/>
                  </a:cubicBezTo>
                  <a:close/>
                  <a:moveTo>
                    <a:pt x="209" y="48"/>
                  </a:moveTo>
                  <a:cubicBezTo>
                    <a:pt x="208" y="49"/>
                    <a:pt x="208" y="56"/>
                    <a:pt x="209" y="57"/>
                  </a:cubicBezTo>
                  <a:cubicBezTo>
                    <a:pt x="209" y="57"/>
                    <a:pt x="209" y="56"/>
                    <a:pt x="209" y="56"/>
                  </a:cubicBezTo>
                  <a:cubicBezTo>
                    <a:pt x="209" y="54"/>
                    <a:pt x="209" y="52"/>
                    <a:pt x="209" y="51"/>
                  </a:cubicBezTo>
                  <a:cubicBezTo>
                    <a:pt x="209" y="50"/>
                    <a:pt x="209" y="49"/>
                    <a:pt x="209" y="48"/>
                  </a:cubicBezTo>
                  <a:close/>
                  <a:moveTo>
                    <a:pt x="184" y="106"/>
                  </a:moveTo>
                  <a:cubicBezTo>
                    <a:pt x="184" y="106"/>
                    <a:pt x="184" y="106"/>
                    <a:pt x="184" y="106"/>
                  </a:cubicBezTo>
                  <a:cubicBezTo>
                    <a:pt x="185" y="103"/>
                    <a:pt x="185" y="101"/>
                    <a:pt x="185" y="98"/>
                  </a:cubicBezTo>
                  <a:cubicBezTo>
                    <a:pt x="185" y="98"/>
                    <a:pt x="185" y="97"/>
                    <a:pt x="185" y="96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4" y="99"/>
                    <a:pt x="184" y="102"/>
                    <a:pt x="184" y="106"/>
                  </a:cubicBezTo>
                  <a:close/>
                  <a:moveTo>
                    <a:pt x="67" y="250"/>
                  </a:moveTo>
                  <a:cubicBezTo>
                    <a:pt x="68" y="250"/>
                    <a:pt x="69" y="250"/>
                    <a:pt x="69" y="250"/>
                  </a:cubicBezTo>
                  <a:cubicBezTo>
                    <a:pt x="70" y="250"/>
                    <a:pt x="71" y="250"/>
                    <a:pt x="71" y="249"/>
                  </a:cubicBezTo>
                  <a:cubicBezTo>
                    <a:pt x="70" y="249"/>
                    <a:pt x="70" y="248"/>
                    <a:pt x="69" y="248"/>
                  </a:cubicBezTo>
                  <a:cubicBezTo>
                    <a:pt x="69" y="248"/>
                    <a:pt x="68" y="249"/>
                    <a:pt x="68" y="249"/>
                  </a:cubicBezTo>
                  <a:cubicBezTo>
                    <a:pt x="68" y="249"/>
                    <a:pt x="68" y="249"/>
                    <a:pt x="67" y="250"/>
                  </a:cubicBezTo>
                  <a:close/>
                  <a:moveTo>
                    <a:pt x="175" y="27"/>
                  </a:moveTo>
                  <a:cubicBezTo>
                    <a:pt x="174" y="28"/>
                    <a:pt x="173" y="29"/>
                    <a:pt x="173" y="30"/>
                  </a:cubicBezTo>
                  <a:cubicBezTo>
                    <a:pt x="173" y="30"/>
                    <a:pt x="174" y="30"/>
                    <a:pt x="174" y="30"/>
                  </a:cubicBezTo>
                  <a:cubicBezTo>
                    <a:pt x="175" y="29"/>
                    <a:pt x="176" y="29"/>
                    <a:pt x="177" y="28"/>
                  </a:cubicBezTo>
                  <a:cubicBezTo>
                    <a:pt x="176" y="28"/>
                    <a:pt x="176" y="27"/>
                    <a:pt x="175" y="27"/>
                  </a:cubicBezTo>
                  <a:close/>
                  <a:moveTo>
                    <a:pt x="39" y="234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7" y="234"/>
                    <a:pt x="36" y="234"/>
                    <a:pt x="35" y="234"/>
                  </a:cubicBezTo>
                  <a:cubicBezTo>
                    <a:pt x="33" y="234"/>
                    <a:pt x="33" y="234"/>
                    <a:pt x="33" y="235"/>
                  </a:cubicBezTo>
                  <a:cubicBezTo>
                    <a:pt x="35" y="235"/>
                    <a:pt x="37" y="234"/>
                    <a:pt x="39" y="234"/>
                  </a:cubicBezTo>
                  <a:close/>
                  <a:moveTo>
                    <a:pt x="178" y="248"/>
                  </a:moveTo>
                  <a:cubicBezTo>
                    <a:pt x="179" y="248"/>
                    <a:pt x="179" y="247"/>
                    <a:pt x="179" y="246"/>
                  </a:cubicBezTo>
                  <a:cubicBezTo>
                    <a:pt x="179" y="246"/>
                    <a:pt x="180" y="245"/>
                    <a:pt x="180" y="244"/>
                  </a:cubicBezTo>
                  <a:cubicBezTo>
                    <a:pt x="180" y="245"/>
                    <a:pt x="179" y="245"/>
                    <a:pt x="178" y="246"/>
                  </a:cubicBezTo>
                  <a:cubicBezTo>
                    <a:pt x="178" y="246"/>
                    <a:pt x="177" y="247"/>
                    <a:pt x="177" y="247"/>
                  </a:cubicBezTo>
                  <a:cubicBezTo>
                    <a:pt x="177" y="248"/>
                    <a:pt x="178" y="248"/>
                    <a:pt x="178" y="248"/>
                  </a:cubicBezTo>
                  <a:close/>
                  <a:moveTo>
                    <a:pt x="29" y="194"/>
                  </a:moveTo>
                  <a:cubicBezTo>
                    <a:pt x="29" y="194"/>
                    <a:pt x="30" y="194"/>
                    <a:pt x="30" y="194"/>
                  </a:cubicBezTo>
                  <a:cubicBezTo>
                    <a:pt x="30" y="192"/>
                    <a:pt x="30" y="188"/>
                    <a:pt x="30" y="187"/>
                  </a:cubicBezTo>
                  <a:cubicBezTo>
                    <a:pt x="30" y="187"/>
                    <a:pt x="30" y="188"/>
                    <a:pt x="30" y="188"/>
                  </a:cubicBezTo>
                  <a:cubicBezTo>
                    <a:pt x="29" y="190"/>
                    <a:pt x="29" y="192"/>
                    <a:pt x="29" y="194"/>
                  </a:cubicBezTo>
                  <a:close/>
                  <a:moveTo>
                    <a:pt x="149" y="258"/>
                  </a:moveTo>
                  <a:cubicBezTo>
                    <a:pt x="149" y="257"/>
                    <a:pt x="150" y="257"/>
                    <a:pt x="150" y="256"/>
                  </a:cubicBezTo>
                  <a:cubicBezTo>
                    <a:pt x="147" y="256"/>
                    <a:pt x="146" y="257"/>
                    <a:pt x="145" y="258"/>
                  </a:cubicBezTo>
                  <a:cubicBezTo>
                    <a:pt x="147" y="258"/>
                    <a:pt x="148" y="258"/>
                    <a:pt x="149" y="258"/>
                  </a:cubicBezTo>
                  <a:close/>
                  <a:moveTo>
                    <a:pt x="41" y="237"/>
                  </a:moveTo>
                  <a:cubicBezTo>
                    <a:pt x="41" y="237"/>
                    <a:pt x="40" y="237"/>
                    <a:pt x="40" y="237"/>
                  </a:cubicBezTo>
                  <a:cubicBezTo>
                    <a:pt x="39" y="237"/>
                    <a:pt x="38" y="238"/>
                    <a:pt x="37" y="239"/>
                  </a:cubicBezTo>
                  <a:cubicBezTo>
                    <a:pt x="38" y="239"/>
                    <a:pt x="39" y="239"/>
                    <a:pt x="40" y="239"/>
                  </a:cubicBezTo>
                  <a:cubicBezTo>
                    <a:pt x="40" y="238"/>
                    <a:pt x="41" y="237"/>
                    <a:pt x="41" y="237"/>
                  </a:cubicBezTo>
                  <a:close/>
                  <a:moveTo>
                    <a:pt x="198" y="230"/>
                  </a:moveTo>
                  <a:cubicBezTo>
                    <a:pt x="198" y="230"/>
                    <a:pt x="198" y="230"/>
                    <a:pt x="198" y="229"/>
                  </a:cubicBezTo>
                  <a:cubicBezTo>
                    <a:pt x="198" y="228"/>
                    <a:pt x="198" y="226"/>
                    <a:pt x="198" y="225"/>
                  </a:cubicBezTo>
                  <a:cubicBezTo>
                    <a:pt x="198" y="225"/>
                    <a:pt x="198" y="225"/>
                    <a:pt x="198" y="225"/>
                  </a:cubicBezTo>
                  <a:cubicBezTo>
                    <a:pt x="198" y="226"/>
                    <a:pt x="197" y="228"/>
                    <a:pt x="197" y="230"/>
                  </a:cubicBezTo>
                  <a:cubicBezTo>
                    <a:pt x="197" y="230"/>
                    <a:pt x="197" y="230"/>
                    <a:pt x="198" y="230"/>
                  </a:cubicBezTo>
                  <a:close/>
                  <a:moveTo>
                    <a:pt x="213" y="131"/>
                  </a:moveTo>
                  <a:cubicBezTo>
                    <a:pt x="214" y="130"/>
                    <a:pt x="214" y="130"/>
                    <a:pt x="214" y="129"/>
                  </a:cubicBezTo>
                  <a:cubicBezTo>
                    <a:pt x="214" y="129"/>
                    <a:pt x="214" y="128"/>
                    <a:pt x="214" y="127"/>
                  </a:cubicBezTo>
                  <a:cubicBezTo>
                    <a:pt x="214" y="127"/>
                    <a:pt x="214" y="126"/>
                    <a:pt x="214" y="125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13" y="127"/>
                    <a:pt x="213" y="129"/>
                    <a:pt x="213" y="131"/>
                  </a:cubicBezTo>
                  <a:close/>
                  <a:moveTo>
                    <a:pt x="185" y="231"/>
                  </a:moveTo>
                  <a:cubicBezTo>
                    <a:pt x="185" y="231"/>
                    <a:pt x="185" y="231"/>
                    <a:pt x="186" y="232"/>
                  </a:cubicBezTo>
                  <a:cubicBezTo>
                    <a:pt x="186" y="231"/>
                    <a:pt x="186" y="231"/>
                    <a:pt x="186" y="231"/>
                  </a:cubicBezTo>
                  <a:cubicBezTo>
                    <a:pt x="187" y="230"/>
                    <a:pt x="187" y="230"/>
                    <a:pt x="187" y="229"/>
                  </a:cubicBezTo>
                  <a:cubicBezTo>
                    <a:pt x="187" y="228"/>
                    <a:pt x="187" y="227"/>
                    <a:pt x="187" y="227"/>
                  </a:cubicBezTo>
                  <a:cubicBezTo>
                    <a:pt x="187" y="226"/>
                    <a:pt x="187" y="226"/>
                    <a:pt x="187" y="226"/>
                  </a:cubicBezTo>
                  <a:cubicBezTo>
                    <a:pt x="187" y="226"/>
                    <a:pt x="187" y="226"/>
                    <a:pt x="187" y="226"/>
                  </a:cubicBezTo>
                  <a:cubicBezTo>
                    <a:pt x="186" y="228"/>
                    <a:pt x="186" y="230"/>
                    <a:pt x="185" y="231"/>
                  </a:cubicBezTo>
                  <a:close/>
                  <a:moveTo>
                    <a:pt x="69" y="11"/>
                  </a:moveTo>
                  <a:cubicBezTo>
                    <a:pt x="68" y="11"/>
                    <a:pt x="67" y="11"/>
                    <a:pt x="67" y="11"/>
                  </a:cubicBezTo>
                  <a:cubicBezTo>
                    <a:pt x="67" y="12"/>
                    <a:pt x="67" y="12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9" y="13"/>
                    <a:pt x="69" y="12"/>
                  </a:cubicBezTo>
                  <a:cubicBezTo>
                    <a:pt x="69" y="12"/>
                    <a:pt x="69" y="11"/>
                    <a:pt x="69" y="11"/>
                  </a:cubicBezTo>
                  <a:close/>
                  <a:moveTo>
                    <a:pt x="10" y="133"/>
                  </a:moveTo>
                  <a:cubicBezTo>
                    <a:pt x="9" y="135"/>
                    <a:pt x="9" y="138"/>
                    <a:pt x="9" y="140"/>
                  </a:cubicBezTo>
                  <a:cubicBezTo>
                    <a:pt x="9" y="139"/>
                    <a:pt x="10" y="139"/>
                    <a:pt x="10" y="138"/>
                  </a:cubicBezTo>
                  <a:cubicBezTo>
                    <a:pt x="10" y="137"/>
                    <a:pt x="10" y="135"/>
                    <a:pt x="10" y="133"/>
                  </a:cubicBezTo>
                  <a:close/>
                  <a:moveTo>
                    <a:pt x="171" y="264"/>
                  </a:moveTo>
                  <a:cubicBezTo>
                    <a:pt x="171" y="264"/>
                    <a:pt x="171" y="264"/>
                    <a:pt x="172" y="264"/>
                  </a:cubicBezTo>
                  <a:cubicBezTo>
                    <a:pt x="171" y="263"/>
                    <a:pt x="170" y="263"/>
                    <a:pt x="169" y="263"/>
                  </a:cubicBezTo>
                  <a:cubicBezTo>
                    <a:pt x="168" y="263"/>
                    <a:pt x="167" y="263"/>
                    <a:pt x="166" y="264"/>
                  </a:cubicBezTo>
                  <a:cubicBezTo>
                    <a:pt x="165" y="264"/>
                    <a:pt x="164" y="264"/>
                    <a:pt x="163" y="264"/>
                  </a:cubicBezTo>
                  <a:cubicBezTo>
                    <a:pt x="163" y="264"/>
                    <a:pt x="163" y="264"/>
                    <a:pt x="163" y="264"/>
                  </a:cubicBezTo>
                  <a:cubicBezTo>
                    <a:pt x="166" y="264"/>
                    <a:pt x="169" y="264"/>
                    <a:pt x="171" y="264"/>
                  </a:cubicBezTo>
                  <a:close/>
                  <a:moveTo>
                    <a:pt x="98" y="11"/>
                  </a:moveTo>
                  <a:cubicBezTo>
                    <a:pt x="98" y="12"/>
                    <a:pt x="98" y="13"/>
                    <a:pt x="98" y="14"/>
                  </a:cubicBezTo>
                  <a:cubicBezTo>
                    <a:pt x="98" y="14"/>
                    <a:pt x="98" y="14"/>
                    <a:pt x="99" y="14"/>
                  </a:cubicBezTo>
                  <a:cubicBezTo>
                    <a:pt x="99" y="13"/>
                    <a:pt x="99" y="12"/>
                    <a:pt x="99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1"/>
                    <a:pt x="98" y="11"/>
                    <a:pt x="98" y="11"/>
                  </a:cubicBezTo>
                  <a:close/>
                  <a:moveTo>
                    <a:pt x="132" y="247"/>
                  </a:moveTo>
                  <a:cubicBezTo>
                    <a:pt x="130" y="245"/>
                    <a:pt x="130" y="245"/>
                    <a:pt x="127" y="246"/>
                  </a:cubicBezTo>
                  <a:cubicBezTo>
                    <a:pt x="129" y="247"/>
                    <a:pt x="130" y="247"/>
                    <a:pt x="132" y="247"/>
                  </a:cubicBezTo>
                  <a:cubicBezTo>
                    <a:pt x="132" y="247"/>
                    <a:pt x="132" y="247"/>
                    <a:pt x="132" y="247"/>
                  </a:cubicBezTo>
                  <a:close/>
                  <a:moveTo>
                    <a:pt x="166" y="246"/>
                  </a:moveTo>
                  <a:cubicBezTo>
                    <a:pt x="167" y="246"/>
                    <a:pt x="167" y="247"/>
                    <a:pt x="168" y="247"/>
                  </a:cubicBezTo>
                  <a:cubicBezTo>
                    <a:pt x="169" y="247"/>
                    <a:pt x="169" y="247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69" y="245"/>
                    <a:pt x="169" y="245"/>
                  </a:cubicBezTo>
                  <a:cubicBezTo>
                    <a:pt x="168" y="245"/>
                    <a:pt x="167" y="245"/>
                    <a:pt x="166" y="246"/>
                  </a:cubicBezTo>
                  <a:close/>
                  <a:moveTo>
                    <a:pt x="20" y="154"/>
                  </a:moveTo>
                  <a:cubicBezTo>
                    <a:pt x="20" y="154"/>
                    <a:pt x="20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9"/>
                    <a:pt x="19" y="162"/>
                    <a:pt x="20" y="165"/>
                  </a:cubicBezTo>
                  <a:cubicBezTo>
                    <a:pt x="20" y="165"/>
                    <a:pt x="20" y="165"/>
                    <a:pt x="20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0" y="162"/>
                    <a:pt x="20" y="158"/>
                    <a:pt x="20" y="154"/>
                  </a:cubicBezTo>
                  <a:close/>
                  <a:moveTo>
                    <a:pt x="187" y="29"/>
                  </a:moveTo>
                  <a:cubicBezTo>
                    <a:pt x="189" y="30"/>
                    <a:pt x="190" y="30"/>
                    <a:pt x="190" y="30"/>
                  </a:cubicBezTo>
                  <a:cubicBezTo>
                    <a:pt x="190" y="29"/>
                    <a:pt x="189" y="28"/>
                    <a:pt x="189" y="27"/>
                  </a:cubicBezTo>
                  <a:cubicBezTo>
                    <a:pt x="188" y="28"/>
                    <a:pt x="188" y="29"/>
                    <a:pt x="187" y="29"/>
                  </a:cubicBezTo>
                  <a:close/>
                  <a:moveTo>
                    <a:pt x="197" y="101"/>
                  </a:moveTo>
                  <a:cubicBezTo>
                    <a:pt x="197" y="101"/>
                    <a:pt x="197" y="101"/>
                    <a:pt x="197" y="101"/>
                  </a:cubicBezTo>
                  <a:cubicBezTo>
                    <a:pt x="197" y="104"/>
                    <a:pt x="197" y="106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7" y="108"/>
                    <a:pt x="198" y="108"/>
                    <a:pt x="198" y="107"/>
                  </a:cubicBezTo>
                  <a:cubicBezTo>
                    <a:pt x="197" y="106"/>
                    <a:pt x="197" y="105"/>
                    <a:pt x="197" y="104"/>
                  </a:cubicBezTo>
                  <a:cubicBezTo>
                    <a:pt x="197" y="103"/>
                    <a:pt x="197" y="102"/>
                    <a:pt x="197" y="101"/>
                  </a:cubicBezTo>
                  <a:close/>
                  <a:moveTo>
                    <a:pt x="171" y="18"/>
                  </a:moveTo>
                  <a:cubicBezTo>
                    <a:pt x="173" y="19"/>
                    <a:pt x="175" y="18"/>
                    <a:pt x="176" y="18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18"/>
                    <a:pt x="177" y="18"/>
                    <a:pt x="176" y="18"/>
                  </a:cubicBezTo>
                  <a:cubicBezTo>
                    <a:pt x="175" y="18"/>
                    <a:pt x="174" y="18"/>
                    <a:pt x="172" y="18"/>
                  </a:cubicBezTo>
                  <a:cubicBezTo>
                    <a:pt x="172" y="17"/>
                    <a:pt x="172" y="18"/>
                    <a:pt x="171" y="18"/>
                  </a:cubicBezTo>
                  <a:close/>
                  <a:moveTo>
                    <a:pt x="192" y="210"/>
                  </a:moveTo>
                  <a:cubicBezTo>
                    <a:pt x="193" y="210"/>
                    <a:pt x="193" y="209"/>
                    <a:pt x="193" y="209"/>
                  </a:cubicBezTo>
                  <a:cubicBezTo>
                    <a:pt x="193" y="207"/>
                    <a:pt x="193" y="205"/>
                    <a:pt x="193" y="204"/>
                  </a:cubicBezTo>
                  <a:cubicBezTo>
                    <a:pt x="193" y="203"/>
                    <a:pt x="193" y="203"/>
                    <a:pt x="193" y="203"/>
                  </a:cubicBezTo>
                  <a:cubicBezTo>
                    <a:pt x="193" y="203"/>
                    <a:pt x="193" y="203"/>
                    <a:pt x="193" y="203"/>
                  </a:cubicBezTo>
                  <a:cubicBezTo>
                    <a:pt x="193" y="205"/>
                    <a:pt x="193" y="208"/>
                    <a:pt x="192" y="210"/>
                  </a:cubicBezTo>
                  <a:close/>
                  <a:moveTo>
                    <a:pt x="209" y="162"/>
                  </a:moveTo>
                  <a:cubicBezTo>
                    <a:pt x="209" y="162"/>
                    <a:pt x="208" y="161"/>
                    <a:pt x="208" y="160"/>
                  </a:cubicBezTo>
                  <a:cubicBezTo>
                    <a:pt x="208" y="158"/>
                    <a:pt x="209" y="156"/>
                    <a:pt x="209" y="153"/>
                  </a:cubicBezTo>
                  <a:cubicBezTo>
                    <a:pt x="209" y="153"/>
                    <a:pt x="209" y="152"/>
                    <a:pt x="209" y="152"/>
                  </a:cubicBezTo>
                  <a:cubicBezTo>
                    <a:pt x="208" y="152"/>
                    <a:pt x="208" y="153"/>
                    <a:pt x="208" y="153"/>
                  </a:cubicBezTo>
                  <a:cubicBezTo>
                    <a:pt x="208" y="156"/>
                    <a:pt x="208" y="159"/>
                    <a:pt x="208" y="162"/>
                  </a:cubicBezTo>
                  <a:cubicBezTo>
                    <a:pt x="208" y="162"/>
                    <a:pt x="208" y="163"/>
                    <a:pt x="208" y="163"/>
                  </a:cubicBezTo>
                  <a:cubicBezTo>
                    <a:pt x="209" y="163"/>
                    <a:pt x="209" y="163"/>
                    <a:pt x="209" y="162"/>
                  </a:cubicBezTo>
                  <a:close/>
                  <a:moveTo>
                    <a:pt x="21" y="94"/>
                  </a:moveTo>
                  <a:cubicBezTo>
                    <a:pt x="19" y="95"/>
                    <a:pt x="19" y="97"/>
                    <a:pt x="19" y="98"/>
                  </a:cubicBezTo>
                  <a:cubicBezTo>
                    <a:pt x="20" y="98"/>
                    <a:pt x="20" y="97"/>
                    <a:pt x="21" y="97"/>
                  </a:cubicBezTo>
                  <a:cubicBezTo>
                    <a:pt x="21" y="97"/>
                    <a:pt x="21" y="96"/>
                    <a:pt x="21" y="96"/>
                  </a:cubicBezTo>
                  <a:cubicBezTo>
                    <a:pt x="21" y="96"/>
                    <a:pt x="21" y="95"/>
                    <a:pt x="21" y="94"/>
                  </a:cubicBezTo>
                  <a:close/>
                  <a:moveTo>
                    <a:pt x="189" y="238"/>
                  </a:moveTo>
                  <a:cubicBezTo>
                    <a:pt x="188" y="239"/>
                    <a:pt x="186" y="244"/>
                    <a:pt x="186" y="245"/>
                  </a:cubicBezTo>
                  <a:cubicBezTo>
                    <a:pt x="187" y="243"/>
                    <a:pt x="189" y="239"/>
                    <a:pt x="189" y="238"/>
                  </a:cubicBezTo>
                  <a:close/>
                  <a:moveTo>
                    <a:pt x="24" y="237"/>
                  </a:moveTo>
                  <a:cubicBezTo>
                    <a:pt x="24" y="237"/>
                    <a:pt x="24" y="237"/>
                    <a:pt x="24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2" y="239"/>
                    <a:pt x="22" y="239"/>
                    <a:pt x="23" y="240"/>
                  </a:cubicBezTo>
                  <a:cubicBezTo>
                    <a:pt x="23" y="240"/>
                    <a:pt x="24" y="239"/>
                    <a:pt x="24" y="239"/>
                  </a:cubicBezTo>
                  <a:cubicBezTo>
                    <a:pt x="24" y="239"/>
                    <a:pt x="24" y="238"/>
                    <a:pt x="24" y="238"/>
                  </a:cubicBezTo>
                  <a:cubicBezTo>
                    <a:pt x="24" y="238"/>
                    <a:pt x="24" y="237"/>
                    <a:pt x="24" y="237"/>
                  </a:cubicBezTo>
                  <a:close/>
                  <a:moveTo>
                    <a:pt x="194" y="26"/>
                  </a:moveTo>
                  <a:cubicBezTo>
                    <a:pt x="195" y="25"/>
                    <a:pt x="194" y="23"/>
                    <a:pt x="193" y="22"/>
                  </a:cubicBezTo>
                  <a:cubicBezTo>
                    <a:pt x="193" y="22"/>
                    <a:pt x="193" y="23"/>
                    <a:pt x="193" y="23"/>
                  </a:cubicBezTo>
                  <a:cubicBezTo>
                    <a:pt x="193" y="23"/>
                    <a:pt x="192" y="23"/>
                    <a:pt x="193" y="24"/>
                  </a:cubicBezTo>
                  <a:cubicBezTo>
                    <a:pt x="193" y="24"/>
                    <a:pt x="193" y="25"/>
                    <a:pt x="194" y="26"/>
                  </a:cubicBezTo>
                  <a:close/>
                  <a:moveTo>
                    <a:pt x="207" y="228"/>
                  </a:moveTo>
                  <a:cubicBezTo>
                    <a:pt x="208" y="227"/>
                    <a:pt x="209" y="221"/>
                    <a:pt x="209" y="219"/>
                  </a:cubicBezTo>
                  <a:cubicBezTo>
                    <a:pt x="208" y="220"/>
                    <a:pt x="208" y="220"/>
                    <a:pt x="208" y="221"/>
                  </a:cubicBezTo>
                  <a:cubicBezTo>
                    <a:pt x="208" y="222"/>
                    <a:pt x="208" y="223"/>
                    <a:pt x="208" y="224"/>
                  </a:cubicBezTo>
                  <a:cubicBezTo>
                    <a:pt x="207" y="225"/>
                    <a:pt x="207" y="227"/>
                    <a:pt x="207" y="228"/>
                  </a:cubicBezTo>
                  <a:cubicBezTo>
                    <a:pt x="207" y="228"/>
                    <a:pt x="207" y="228"/>
                    <a:pt x="207" y="228"/>
                  </a:cubicBezTo>
                  <a:close/>
                  <a:moveTo>
                    <a:pt x="194" y="113"/>
                  </a:moveTo>
                  <a:cubicBezTo>
                    <a:pt x="194" y="113"/>
                    <a:pt x="194" y="114"/>
                    <a:pt x="194" y="114"/>
                  </a:cubicBezTo>
                  <a:cubicBezTo>
                    <a:pt x="194" y="116"/>
                    <a:pt x="194" y="118"/>
                    <a:pt x="194" y="119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18"/>
                    <a:pt x="194" y="116"/>
                    <a:pt x="194" y="113"/>
                  </a:cubicBezTo>
                  <a:close/>
                  <a:moveTo>
                    <a:pt x="161" y="11"/>
                  </a:moveTo>
                  <a:cubicBezTo>
                    <a:pt x="159" y="11"/>
                    <a:pt x="158" y="11"/>
                    <a:pt x="157" y="12"/>
                  </a:cubicBezTo>
                  <a:cubicBezTo>
                    <a:pt x="158" y="12"/>
                    <a:pt x="159" y="12"/>
                    <a:pt x="160" y="13"/>
                  </a:cubicBezTo>
                  <a:cubicBezTo>
                    <a:pt x="161" y="12"/>
                    <a:pt x="161" y="11"/>
                    <a:pt x="161" y="11"/>
                  </a:cubicBezTo>
                  <a:close/>
                  <a:moveTo>
                    <a:pt x="29" y="241"/>
                  </a:moveTo>
                  <a:cubicBezTo>
                    <a:pt x="28" y="241"/>
                    <a:pt x="28" y="242"/>
                    <a:pt x="28" y="242"/>
                  </a:cubicBezTo>
                  <a:cubicBezTo>
                    <a:pt x="27" y="243"/>
                    <a:pt x="27" y="243"/>
                    <a:pt x="28" y="244"/>
                  </a:cubicBezTo>
                  <a:cubicBezTo>
                    <a:pt x="28" y="243"/>
                    <a:pt x="29" y="243"/>
                    <a:pt x="30" y="242"/>
                  </a:cubicBezTo>
                  <a:cubicBezTo>
                    <a:pt x="29" y="242"/>
                    <a:pt x="29" y="241"/>
                    <a:pt x="29" y="241"/>
                  </a:cubicBezTo>
                  <a:close/>
                  <a:moveTo>
                    <a:pt x="29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8"/>
                  </a:cubicBezTo>
                  <a:cubicBezTo>
                    <a:pt x="27" y="39"/>
                    <a:pt x="27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39"/>
                    <a:pt x="29" y="38"/>
                    <a:pt x="29" y="37"/>
                  </a:cubicBezTo>
                  <a:close/>
                  <a:moveTo>
                    <a:pt x="191" y="183"/>
                  </a:moveTo>
                  <a:cubicBezTo>
                    <a:pt x="192" y="182"/>
                    <a:pt x="192" y="182"/>
                    <a:pt x="192" y="181"/>
                  </a:cubicBezTo>
                  <a:cubicBezTo>
                    <a:pt x="192" y="179"/>
                    <a:pt x="192" y="177"/>
                    <a:pt x="192" y="175"/>
                  </a:cubicBezTo>
                  <a:cubicBezTo>
                    <a:pt x="192" y="175"/>
                    <a:pt x="192" y="175"/>
                    <a:pt x="192" y="175"/>
                  </a:cubicBezTo>
                  <a:cubicBezTo>
                    <a:pt x="191" y="178"/>
                    <a:pt x="191" y="180"/>
                    <a:pt x="191" y="183"/>
                  </a:cubicBezTo>
                  <a:close/>
                  <a:moveTo>
                    <a:pt x="191" y="105"/>
                  </a:moveTo>
                  <a:cubicBezTo>
                    <a:pt x="190" y="105"/>
                    <a:pt x="190" y="105"/>
                    <a:pt x="190" y="106"/>
                  </a:cubicBezTo>
                  <a:cubicBezTo>
                    <a:pt x="190" y="107"/>
                    <a:pt x="190" y="109"/>
                    <a:pt x="190" y="110"/>
                  </a:cubicBezTo>
                  <a:cubicBezTo>
                    <a:pt x="190" y="112"/>
                    <a:pt x="190" y="113"/>
                    <a:pt x="191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1" y="111"/>
                    <a:pt x="191" y="108"/>
                    <a:pt x="191" y="105"/>
                  </a:cubicBezTo>
                  <a:close/>
                  <a:moveTo>
                    <a:pt x="129" y="29"/>
                  </a:moveTo>
                  <a:cubicBezTo>
                    <a:pt x="130" y="29"/>
                    <a:pt x="131" y="29"/>
                    <a:pt x="131" y="28"/>
                  </a:cubicBezTo>
                  <a:cubicBezTo>
                    <a:pt x="131" y="28"/>
                    <a:pt x="132" y="27"/>
                    <a:pt x="132" y="27"/>
                  </a:cubicBezTo>
                  <a:cubicBezTo>
                    <a:pt x="132" y="27"/>
                    <a:pt x="133" y="27"/>
                    <a:pt x="133" y="26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32" y="26"/>
                    <a:pt x="130" y="27"/>
                    <a:pt x="129" y="28"/>
                  </a:cubicBezTo>
                  <a:cubicBezTo>
                    <a:pt x="129" y="28"/>
                    <a:pt x="129" y="28"/>
                    <a:pt x="129" y="29"/>
                  </a:cubicBezTo>
                  <a:close/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1" y="27"/>
                    <a:pt x="19" y="30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1" y="28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lose/>
                  <a:moveTo>
                    <a:pt x="90" y="240"/>
                  </a:moveTo>
                  <a:cubicBezTo>
                    <a:pt x="90" y="241"/>
                    <a:pt x="90" y="242"/>
                    <a:pt x="89" y="242"/>
                  </a:cubicBezTo>
                  <a:cubicBezTo>
                    <a:pt x="90" y="242"/>
                    <a:pt x="90" y="242"/>
                    <a:pt x="91" y="242"/>
                  </a:cubicBezTo>
                  <a:cubicBezTo>
                    <a:pt x="91" y="242"/>
                    <a:pt x="91" y="242"/>
                    <a:pt x="91" y="242"/>
                  </a:cubicBezTo>
                  <a:cubicBezTo>
                    <a:pt x="92" y="241"/>
                    <a:pt x="92" y="241"/>
                    <a:pt x="93" y="240"/>
                  </a:cubicBezTo>
                  <a:cubicBezTo>
                    <a:pt x="92" y="240"/>
                    <a:pt x="91" y="240"/>
                    <a:pt x="90" y="240"/>
                  </a:cubicBezTo>
                  <a:close/>
                  <a:moveTo>
                    <a:pt x="147" y="12"/>
                  </a:moveTo>
                  <a:cubicBezTo>
                    <a:pt x="145" y="11"/>
                    <a:pt x="144" y="11"/>
                    <a:pt x="143" y="10"/>
                  </a:cubicBezTo>
                  <a:cubicBezTo>
                    <a:pt x="143" y="10"/>
                    <a:pt x="142" y="10"/>
                    <a:pt x="141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3" y="10"/>
                    <a:pt x="144" y="11"/>
                    <a:pt x="144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6" y="13"/>
                    <a:pt x="146" y="13"/>
                    <a:pt x="147" y="12"/>
                  </a:cubicBezTo>
                  <a:close/>
                  <a:moveTo>
                    <a:pt x="188" y="111"/>
                  </a:moveTo>
                  <a:cubicBezTo>
                    <a:pt x="188" y="113"/>
                    <a:pt x="188" y="116"/>
                    <a:pt x="188" y="118"/>
                  </a:cubicBezTo>
                  <a:cubicBezTo>
                    <a:pt x="189" y="117"/>
                    <a:pt x="189" y="117"/>
                    <a:pt x="189" y="116"/>
                  </a:cubicBezTo>
                  <a:cubicBezTo>
                    <a:pt x="189" y="115"/>
                    <a:pt x="189" y="114"/>
                    <a:pt x="189" y="113"/>
                  </a:cubicBezTo>
                  <a:cubicBezTo>
                    <a:pt x="189" y="113"/>
                    <a:pt x="189" y="112"/>
                    <a:pt x="188" y="111"/>
                  </a:cubicBezTo>
                  <a:close/>
                  <a:moveTo>
                    <a:pt x="199" y="212"/>
                  </a:moveTo>
                  <a:cubicBezTo>
                    <a:pt x="199" y="212"/>
                    <a:pt x="199" y="212"/>
                    <a:pt x="199" y="211"/>
                  </a:cubicBezTo>
                  <a:cubicBezTo>
                    <a:pt x="199" y="211"/>
                    <a:pt x="199" y="211"/>
                    <a:pt x="199" y="210"/>
                  </a:cubicBezTo>
                  <a:cubicBezTo>
                    <a:pt x="199" y="210"/>
                    <a:pt x="199" y="209"/>
                    <a:pt x="199" y="208"/>
                  </a:cubicBezTo>
                  <a:cubicBezTo>
                    <a:pt x="199" y="208"/>
                    <a:pt x="199" y="207"/>
                    <a:pt x="199" y="206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8"/>
                    <a:pt x="198" y="211"/>
                    <a:pt x="198" y="214"/>
                  </a:cubicBezTo>
                  <a:cubicBezTo>
                    <a:pt x="198" y="214"/>
                    <a:pt x="198" y="214"/>
                    <a:pt x="198" y="214"/>
                  </a:cubicBezTo>
                  <a:cubicBezTo>
                    <a:pt x="198" y="213"/>
                    <a:pt x="199" y="212"/>
                    <a:pt x="199" y="212"/>
                  </a:cubicBezTo>
                  <a:close/>
                  <a:moveTo>
                    <a:pt x="60" y="8"/>
                  </a:moveTo>
                  <a:cubicBezTo>
                    <a:pt x="59" y="8"/>
                    <a:pt x="58" y="8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7" y="7"/>
                    <a:pt x="57" y="8"/>
                    <a:pt x="57" y="9"/>
                  </a:cubicBezTo>
                  <a:cubicBezTo>
                    <a:pt x="58" y="9"/>
                    <a:pt x="59" y="9"/>
                    <a:pt x="60" y="8"/>
                  </a:cubicBezTo>
                  <a:close/>
                  <a:moveTo>
                    <a:pt x="132" y="259"/>
                  </a:moveTo>
                  <a:cubicBezTo>
                    <a:pt x="130" y="259"/>
                    <a:pt x="129" y="259"/>
                    <a:pt x="128" y="259"/>
                  </a:cubicBezTo>
                  <a:cubicBezTo>
                    <a:pt x="126" y="259"/>
                    <a:pt x="125" y="260"/>
                    <a:pt x="124" y="260"/>
                  </a:cubicBezTo>
                  <a:cubicBezTo>
                    <a:pt x="127" y="260"/>
                    <a:pt x="129" y="260"/>
                    <a:pt x="132" y="259"/>
                  </a:cubicBezTo>
                  <a:close/>
                  <a:moveTo>
                    <a:pt x="22" y="129"/>
                  </a:moveTo>
                  <a:cubicBezTo>
                    <a:pt x="22" y="132"/>
                    <a:pt x="22" y="134"/>
                    <a:pt x="22" y="136"/>
                  </a:cubicBezTo>
                  <a:cubicBezTo>
                    <a:pt x="23" y="136"/>
                    <a:pt x="23" y="135"/>
                    <a:pt x="23" y="135"/>
                  </a:cubicBezTo>
                  <a:cubicBezTo>
                    <a:pt x="23" y="133"/>
                    <a:pt x="23" y="132"/>
                    <a:pt x="23" y="131"/>
                  </a:cubicBezTo>
                  <a:cubicBezTo>
                    <a:pt x="23" y="130"/>
                    <a:pt x="23" y="130"/>
                    <a:pt x="22" y="129"/>
                  </a:cubicBezTo>
                  <a:close/>
                  <a:moveTo>
                    <a:pt x="190" y="87"/>
                  </a:moveTo>
                  <a:cubicBezTo>
                    <a:pt x="190" y="87"/>
                    <a:pt x="190" y="87"/>
                    <a:pt x="190" y="87"/>
                  </a:cubicBezTo>
                  <a:cubicBezTo>
                    <a:pt x="191" y="85"/>
                    <a:pt x="191" y="82"/>
                    <a:pt x="191" y="80"/>
                  </a:cubicBezTo>
                  <a:cubicBezTo>
                    <a:pt x="190" y="80"/>
                    <a:pt x="190" y="80"/>
                    <a:pt x="190" y="81"/>
                  </a:cubicBezTo>
                  <a:cubicBezTo>
                    <a:pt x="190" y="83"/>
                    <a:pt x="190" y="85"/>
                    <a:pt x="190" y="87"/>
                  </a:cubicBezTo>
                  <a:close/>
                  <a:moveTo>
                    <a:pt x="35" y="70"/>
                  </a:move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5" y="68"/>
                    <a:pt x="35" y="67"/>
                  </a:cubicBezTo>
                  <a:cubicBezTo>
                    <a:pt x="36" y="66"/>
                    <a:pt x="36" y="65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65"/>
                    <a:pt x="35" y="67"/>
                    <a:pt x="35" y="68"/>
                  </a:cubicBezTo>
                  <a:cubicBezTo>
                    <a:pt x="35" y="69"/>
                    <a:pt x="35" y="69"/>
                    <a:pt x="35" y="70"/>
                  </a:cubicBezTo>
                  <a:close/>
                  <a:moveTo>
                    <a:pt x="193" y="14"/>
                  </a:moveTo>
                  <a:cubicBezTo>
                    <a:pt x="195" y="16"/>
                    <a:pt x="196" y="17"/>
                    <a:pt x="198" y="18"/>
                  </a:cubicBezTo>
                  <a:cubicBezTo>
                    <a:pt x="198" y="18"/>
                    <a:pt x="199" y="18"/>
                    <a:pt x="199" y="19"/>
                  </a:cubicBezTo>
                  <a:cubicBezTo>
                    <a:pt x="199" y="19"/>
                    <a:pt x="199" y="18"/>
                    <a:pt x="199" y="18"/>
                  </a:cubicBezTo>
                  <a:cubicBezTo>
                    <a:pt x="197" y="17"/>
                    <a:pt x="196" y="15"/>
                    <a:pt x="193" y="14"/>
                  </a:cubicBezTo>
                  <a:close/>
                  <a:moveTo>
                    <a:pt x="15" y="57"/>
                  </a:moveTo>
                  <a:cubicBezTo>
                    <a:pt x="16" y="57"/>
                    <a:pt x="16" y="56"/>
                    <a:pt x="16" y="56"/>
                  </a:cubicBezTo>
                  <a:cubicBezTo>
                    <a:pt x="17" y="55"/>
                    <a:pt x="17" y="54"/>
                    <a:pt x="16" y="53"/>
                  </a:cubicBezTo>
                  <a:cubicBezTo>
                    <a:pt x="16" y="54"/>
                    <a:pt x="15" y="54"/>
                    <a:pt x="15" y="54"/>
                  </a:cubicBezTo>
                  <a:cubicBezTo>
                    <a:pt x="15" y="55"/>
                    <a:pt x="15" y="56"/>
                    <a:pt x="15" y="57"/>
                  </a:cubicBezTo>
                  <a:close/>
                  <a:moveTo>
                    <a:pt x="24" y="71"/>
                  </a:moveTo>
                  <a:cubicBezTo>
                    <a:pt x="25" y="71"/>
                    <a:pt x="25" y="70"/>
                    <a:pt x="25" y="70"/>
                  </a:cubicBezTo>
                  <a:cubicBezTo>
                    <a:pt x="25" y="69"/>
                    <a:pt x="25" y="68"/>
                    <a:pt x="25" y="67"/>
                  </a:cubicBezTo>
                  <a:cubicBezTo>
                    <a:pt x="25" y="67"/>
                    <a:pt x="25" y="68"/>
                    <a:pt x="25" y="68"/>
                  </a:cubicBezTo>
                  <a:cubicBezTo>
                    <a:pt x="24" y="69"/>
                    <a:pt x="24" y="70"/>
                    <a:pt x="24" y="71"/>
                  </a:cubicBezTo>
                  <a:close/>
                  <a:moveTo>
                    <a:pt x="59" y="260"/>
                  </a:moveTo>
                  <a:cubicBezTo>
                    <a:pt x="59" y="260"/>
                    <a:pt x="59" y="260"/>
                    <a:pt x="59" y="260"/>
                  </a:cubicBezTo>
                  <a:cubicBezTo>
                    <a:pt x="59" y="260"/>
                    <a:pt x="58" y="260"/>
                    <a:pt x="58" y="260"/>
                  </a:cubicBezTo>
                  <a:cubicBezTo>
                    <a:pt x="58" y="259"/>
                    <a:pt x="57" y="259"/>
                    <a:pt x="56" y="259"/>
                  </a:cubicBezTo>
                  <a:cubicBezTo>
                    <a:pt x="56" y="258"/>
                    <a:pt x="55" y="258"/>
                    <a:pt x="54" y="258"/>
                  </a:cubicBezTo>
                  <a:cubicBezTo>
                    <a:pt x="55" y="258"/>
                    <a:pt x="55" y="259"/>
                    <a:pt x="56" y="259"/>
                  </a:cubicBezTo>
                  <a:cubicBezTo>
                    <a:pt x="56" y="259"/>
                    <a:pt x="56" y="260"/>
                    <a:pt x="56" y="260"/>
                  </a:cubicBezTo>
                  <a:cubicBezTo>
                    <a:pt x="57" y="260"/>
                    <a:pt x="58" y="260"/>
                    <a:pt x="59" y="260"/>
                  </a:cubicBezTo>
                  <a:close/>
                  <a:moveTo>
                    <a:pt x="189" y="222"/>
                  </a:moveTo>
                  <a:cubicBezTo>
                    <a:pt x="189" y="222"/>
                    <a:pt x="189" y="222"/>
                    <a:pt x="189" y="222"/>
                  </a:cubicBezTo>
                  <a:cubicBezTo>
                    <a:pt x="189" y="220"/>
                    <a:pt x="189" y="218"/>
                    <a:pt x="190" y="216"/>
                  </a:cubicBezTo>
                  <a:cubicBezTo>
                    <a:pt x="189" y="216"/>
                    <a:pt x="189" y="216"/>
                    <a:pt x="189" y="217"/>
                  </a:cubicBezTo>
                  <a:cubicBezTo>
                    <a:pt x="189" y="218"/>
                    <a:pt x="189" y="220"/>
                    <a:pt x="189" y="222"/>
                  </a:cubicBezTo>
                  <a:close/>
                  <a:moveTo>
                    <a:pt x="165" y="20"/>
                  </a:moveTo>
                  <a:cubicBezTo>
                    <a:pt x="165" y="21"/>
                    <a:pt x="164" y="21"/>
                    <a:pt x="163" y="21"/>
                  </a:cubicBezTo>
                  <a:cubicBezTo>
                    <a:pt x="164" y="22"/>
                    <a:pt x="165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1"/>
                    <a:pt x="166" y="21"/>
                    <a:pt x="165" y="20"/>
                  </a:cubicBezTo>
                  <a:close/>
                  <a:moveTo>
                    <a:pt x="39" y="244"/>
                  </a:moveTo>
                  <a:cubicBezTo>
                    <a:pt x="39" y="244"/>
                    <a:pt x="39" y="244"/>
                    <a:pt x="39" y="245"/>
                  </a:cubicBezTo>
                  <a:cubicBezTo>
                    <a:pt x="42" y="245"/>
                    <a:pt x="44" y="245"/>
                    <a:pt x="47" y="245"/>
                  </a:cubicBezTo>
                  <a:cubicBezTo>
                    <a:pt x="47" y="245"/>
                    <a:pt x="47" y="245"/>
                    <a:pt x="48" y="245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5" y="244"/>
                    <a:pt x="42" y="244"/>
                    <a:pt x="39" y="244"/>
                  </a:cubicBezTo>
                  <a:cubicBezTo>
                    <a:pt x="39" y="244"/>
                    <a:pt x="39" y="244"/>
                    <a:pt x="39" y="244"/>
                  </a:cubicBezTo>
                  <a:close/>
                  <a:moveTo>
                    <a:pt x="182" y="244"/>
                  </a:moveTo>
                  <a:cubicBezTo>
                    <a:pt x="182" y="245"/>
                    <a:pt x="181" y="246"/>
                    <a:pt x="181" y="247"/>
                  </a:cubicBezTo>
                  <a:cubicBezTo>
                    <a:pt x="182" y="246"/>
                    <a:pt x="183" y="246"/>
                    <a:pt x="184" y="245"/>
                  </a:cubicBezTo>
                  <a:cubicBezTo>
                    <a:pt x="183" y="245"/>
                    <a:pt x="183" y="244"/>
                    <a:pt x="182" y="244"/>
                  </a:cubicBezTo>
                  <a:close/>
                  <a:moveTo>
                    <a:pt x="130" y="264"/>
                  </a:moveTo>
                  <a:cubicBezTo>
                    <a:pt x="130" y="263"/>
                    <a:pt x="129" y="263"/>
                    <a:pt x="129" y="263"/>
                  </a:cubicBezTo>
                  <a:cubicBezTo>
                    <a:pt x="126" y="263"/>
                    <a:pt x="124" y="263"/>
                    <a:pt x="121" y="263"/>
                  </a:cubicBezTo>
                  <a:cubicBezTo>
                    <a:pt x="121" y="263"/>
                    <a:pt x="121" y="264"/>
                    <a:pt x="121" y="264"/>
                  </a:cubicBezTo>
                  <a:cubicBezTo>
                    <a:pt x="121" y="264"/>
                    <a:pt x="121" y="264"/>
                    <a:pt x="121" y="264"/>
                  </a:cubicBezTo>
                  <a:cubicBezTo>
                    <a:pt x="124" y="264"/>
                    <a:pt x="127" y="264"/>
                    <a:pt x="130" y="264"/>
                  </a:cubicBezTo>
                  <a:close/>
                  <a:moveTo>
                    <a:pt x="185" y="123"/>
                  </a:moveTo>
                  <a:cubicBezTo>
                    <a:pt x="185" y="123"/>
                    <a:pt x="185" y="123"/>
                    <a:pt x="185" y="124"/>
                  </a:cubicBezTo>
                  <a:cubicBezTo>
                    <a:pt x="185" y="126"/>
                    <a:pt x="185" y="128"/>
                    <a:pt x="185" y="130"/>
                  </a:cubicBezTo>
                  <a:cubicBezTo>
                    <a:pt x="185" y="130"/>
                    <a:pt x="185" y="130"/>
                    <a:pt x="185" y="131"/>
                  </a:cubicBezTo>
                  <a:cubicBezTo>
                    <a:pt x="185" y="129"/>
                    <a:pt x="186" y="124"/>
                    <a:pt x="185" y="123"/>
                  </a:cubicBezTo>
                  <a:close/>
                  <a:moveTo>
                    <a:pt x="21" y="53"/>
                  </a:moveTo>
                  <a:cubicBezTo>
                    <a:pt x="23" y="52"/>
                    <a:pt x="23" y="52"/>
                    <a:pt x="22" y="50"/>
                  </a:cubicBezTo>
                  <a:cubicBezTo>
                    <a:pt x="21" y="51"/>
                    <a:pt x="21" y="51"/>
                    <a:pt x="21" y="53"/>
                  </a:cubicBezTo>
                  <a:close/>
                  <a:moveTo>
                    <a:pt x="123" y="236"/>
                  </a:moveTo>
                  <a:cubicBezTo>
                    <a:pt x="123" y="235"/>
                    <a:pt x="123" y="235"/>
                    <a:pt x="123" y="234"/>
                  </a:cubicBezTo>
                  <a:cubicBezTo>
                    <a:pt x="122" y="234"/>
                    <a:pt x="122" y="234"/>
                    <a:pt x="121" y="234"/>
                  </a:cubicBezTo>
                  <a:cubicBezTo>
                    <a:pt x="121" y="235"/>
                    <a:pt x="121" y="235"/>
                    <a:pt x="121" y="236"/>
                  </a:cubicBezTo>
                  <a:cubicBezTo>
                    <a:pt x="122" y="236"/>
                    <a:pt x="122" y="236"/>
                    <a:pt x="123" y="236"/>
                  </a:cubicBezTo>
                  <a:close/>
                  <a:moveTo>
                    <a:pt x="29" y="45"/>
                  </a:moveTo>
                  <a:cubicBezTo>
                    <a:pt x="29" y="44"/>
                    <a:pt x="29" y="43"/>
                    <a:pt x="29" y="43"/>
                  </a:cubicBezTo>
                  <a:cubicBezTo>
                    <a:pt x="27" y="43"/>
                    <a:pt x="27" y="44"/>
                    <a:pt x="27" y="45"/>
                  </a:cubicBezTo>
                  <a:cubicBezTo>
                    <a:pt x="28" y="45"/>
                    <a:pt x="28" y="45"/>
                    <a:pt x="29" y="45"/>
                  </a:cubicBezTo>
                  <a:close/>
                  <a:moveTo>
                    <a:pt x="197" y="35"/>
                  </a:moveTo>
                  <a:cubicBezTo>
                    <a:pt x="198" y="34"/>
                    <a:pt x="198" y="32"/>
                    <a:pt x="197" y="31"/>
                  </a:cubicBezTo>
                  <a:cubicBezTo>
                    <a:pt x="196" y="32"/>
                    <a:pt x="196" y="32"/>
                    <a:pt x="196" y="33"/>
                  </a:cubicBezTo>
                  <a:cubicBezTo>
                    <a:pt x="197" y="34"/>
                    <a:pt x="197" y="34"/>
                    <a:pt x="197" y="35"/>
                  </a:cubicBezTo>
                  <a:close/>
                  <a:moveTo>
                    <a:pt x="17" y="152"/>
                  </a:moveTo>
                  <a:cubicBezTo>
                    <a:pt x="16" y="152"/>
                    <a:pt x="16" y="153"/>
                    <a:pt x="16" y="153"/>
                  </a:cubicBezTo>
                  <a:cubicBezTo>
                    <a:pt x="16" y="154"/>
                    <a:pt x="16" y="155"/>
                    <a:pt x="15" y="155"/>
                  </a:cubicBezTo>
                  <a:cubicBezTo>
                    <a:pt x="17" y="155"/>
                    <a:pt x="18" y="154"/>
                    <a:pt x="17" y="152"/>
                  </a:cubicBezTo>
                  <a:close/>
                  <a:moveTo>
                    <a:pt x="211" y="66"/>
                  </a:moveTo>
                  <a:cubicBezTo>
                    <a:pt x="211" y="66"/>
                    <a:pt x="211" y="66"/>
                    <a:pt x="212" y="66"/>
                  </a:cubicBezTo>
                  <a:cubicBezTo>
                    <a:pt x="211" y="63"/>
                    <a:pt x="211" y="60"/>
                    <a:pt x="211" y="57"/>
                  </a:cubicBezTo>
                  <a:cubicBezTo>
                    <a:pt x="211" y="59"/>
                    <a:pt x="211" y="65"/>
                    <a:pt x="211" y="66"/>
                  </a:cubicBezTo>
                  <a:close/>
                  <a:moveTo>
                    <a:pt x="98" y="8"/>
                  </a:moveTo>
                  <a:cubicBezTo>
                    <a:pt x="98" y="8"/>
                    <a:pt x="98" y="8"/>
                    <a:pt x="98" y="9"/>
                  </a:cubicBezTo>
                  <a:cubicBezTo>
                    <a:pt x="99" y="9"/>
                    <a:pt x="99" y="9"/>
                    <a:pt x="100" y="9"/>
                  </a:cubicBezTo>
                  <a:cubicBezTo>
                    <a:pt x="101" y="9"/>
                    <a:pt x="101" y="9"/>
                    <a:pt x="101" y="8"/>
                  </a:cubicBezTo>
                  <a:cubicBezTo>
                    <a:pt x="100" y="8"/>
                    <a:pt x="100" y="8"/>
                    <a:pt x="98" y="8"/>
                  </a:cubicBezTo>
                  <a:close/>
                  <a:moveTo>
                    <a:pt x="175" y="247"/>
                  </a:moveTo>
                  <a:cubicBezTo>
                    <a:pt x="175" y="246"/>
                    <a:pt x="174" y="246"/>
                    <a:pt x="174" y="246"/>
                  </a:cubicBezTo>
                  <a:cubicBezTo>
                    <a:pt x="174" y="246"/>
                    <a:pt x="174" y="245"/>
                    <a:pt x="174" y="245"/>
                  </a:cubicBezTo>
                  <a:cubicBezTo>
                    <a:pt x="173" y="245"/>
                    <a:pt x="172" y="246"/>
                    <a:pt x="172" y="247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3" y="247"/>
                    <a:pt x="174" y="247"/>
                    <a:pt x="175" y="247"/>
                  </a:cubicBezTo>
                  <a:close/>
                  <a:moveTo>
                    <a:pt x="119" y="245"/>
                  </a:moveTo>
                  <a:cubicBezTo>
                    <a:pt x="119" y="247"/>
                    <a:pt x="118" y="249"/>
                    <a:pt x="118" y="251"/>
                  </a:cubicBezTo>
                  <a:cubicBezTo>
                    <a:pt x="118" y="250"/>
                    <a:pt x="119" y="249"/>
                    <a:pt x="119" y="249"/>
                  </a:cubicBezTo>
                  <a:cubicBezTo>
                    <a:pt x="119" y="248"/>
                    <a:pt x="119" y="247"/>
                    <a:pt x="119" y="247"/>
                  </a:cubicBezTo>
                  <a:cubicBezTo>
                    <a:pt x="120" y="246"/>
                    <a:pt x="119" y="245"/>
                    <a:pt x="119" y="245"/>
                  </a:cubicBezTo>
                  <a:close/>
                  <a:moveTo>
                    <a:pt x="40" y="14"/>
                  </a:moveTo>
                  <a:cubicBezTo>
                    <a:pt x="41" y="14"/>
                    <a:pt x="42" y="14"/>
                    <a:pt x="43" y="14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2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lose/>
                  <a:moveTo>
                    <a:pt x="147" y="242"/>
                  </a:moveTo>
                  <a:cubicBezTo>
                    <a:pt x="147" y="242"/>
                    <a:pt x="147" y="242"/>
                    <a:pt x="147" y="242"/>
                  </a:cubicBezTo>
                  <a:cubicBezTo>
                    <a:pt x="146" y="242"/>
                    <a:pt x="145" y="242"/>
                    <a:pt x="144" y="242"/>
                  </a:cubicBezTo>
                  <a:cubicBezTo>
                    <a:pt x="144" y="242"/>
                    <a:pt x="143" y="242"/>
                    <a:pt x="143" y="243"/>
                  </a:cubicBezTo>
                  <a:cubicBezTo>
                    <a:pt x="145" y="243"/>
                    <a:pt x="146" y="242"/>
                    <a:pt x="147" y="242"/>
                  </a:cubicBezTo>
                  <a:close/>
                  <a:moveTo>
                    <a:pt x="160" y="246"/>
                  </a:moveTo>
                  <a:cubicBezTo>
                    <a:pt x="160" y="246"/>
                    <a:pt x="160" y="246"/>
                    <a:pt x="160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2" y="246"/>
                    <a:pt x="163" y="246"/>
                    <a:pt x="164" y="246"/>
                  </a:cubicBezTo>
                  <a:cubicBezTo>
                    <a:pt x="165" y="246"/>
                    <a:pt x="165" y="246"/>
                    <a:pt x="166" y="245"/>
                  </a:cubicBezTo>
                  <a:cubicBezTo>
                    <a:pt x="164" y="246"/>
                    <a:pt x="162" y="246"/>
                    <a:pt x="160" y="246"/>
                  </a:cubicBezTo>
                  <a:close/>
                  <a:moveTo>
                    <a:pt x="108" y="28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9" y="30"/>
                    <a:pt x="110" y="30"/>
                    <a:pt x="110" y="30"/>
                  </a:cubicBezTo>
                  <a:cubicBezTo>
                    <a:pt x="111" y="30"/>
                    <a:pt x="111" y="30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1" y="29"/>
                    <a:pt x="110" y="29"/>
                    <a:pt x="108" y="28"/>
                  </a:cubicBezTo>
                  <a:close/>
                  <a:moveTo>
                    <a:pt x="194" y="38"/>
                  </a:moveTo>
                  <a:cubicBezTo>
                    <a:pt x="195" y="37"/>
                    <a:pt x="195" y="36"/>
                    <a:pt x="194" y="35"/>
                  </a:cubicBezTo>
                  <a:cubicBezTo>
                    <a:pt x="194" y="36"/>
                    <a:pt x="193" y="37"/>
                    <a:pt x="193" y="38"/>
                  </a:cubicBezTo>
                  <a:cubicBezTo>
                    <a:pt x="193" y="38"/>
                    <a:pt x="194" y="38"/>
                    <a:pt x="194" y="38"/>
                  </a:cubicBezTo>
                  <a:close/>
                  <a:moveTo>
                    <a:pt x="76" y="13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5" y="13"/>
                    <a:pt x="74" y="13"/>
                    <a:pt x="73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3" y="13"/>
                    <a:pt x="75" y="13"/>
                    <a:pt x="76" y="13"/>
                  </a:cubicBezTo>
                  <a:close/>
                  <a:moveTo>
                    <a:pt x="40" y="17"/>
                  </a:moveTo>
                  <a:cubicBezTo>
                    <a:pt x="41" y="17"/>
                    <a:pt x="42" y="17"/>
                    <a:pt x="43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2"/>
                    <a:pt x="21" y="31"/>
                  </a:cubicBezTo>
                  <a:cubicBezTo>
                    <a:pt x="20" y="31"/>
                    <a:pt x="20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9" y="33"/>
                    <a:pt x="20" y="34"/>
                    <a:pt x="20" y="35"/>
                  </a:cubicBezTo>
                  <a:close/>
                  <a:moveTo>
                    <a:pt x="184" y="24"/>
                  </a:moveTo>
                  <a:cubicBezTo>
                    <a:pt x="184" y="23"/>
                    <a:pt x="184" y="23"/>
                    <a:pt x="185" y="23"/>
                  </a:cubicBezTo>
                  <a:cubicBezTo>
                    <a:pt x="185" y="23"/>
                    <a:pt x="185" y="22"/>
                    <a:pt x="185" y="22"/>
                  </a:cubicBezTo>
                  <a:cubicBezTo>
                    <a:pt x="184" y="22"/>
                    <a:pt x="184" y="21"/>
                    <a:pt x="183" y="21"/>
                  </a:cubicBezTo>
                  <a:cubicBezTo>
                    <a:pt x="183" y="22"/>
                    <a:pt x="183" y="23"/>
                    <a:pt x="184" y="2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3" y="121"/>
                    <a:pt x="33" y="119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3" y="117"/>
                    <a:pt x="32" y="117"/>
                    <a:pt x="32" y="118"/>
                  </a:cubicBezTo>
                  <a:cubicBezTo>
                    <a:pt x="32" y="120"/>
                    <a:pt x="32" y="122"/>
                    <a:pt x="32" y="124"/>
                  </a:cubicBezTo>
                  <a:close/>
                  <a:moveTo>
                    <a:pt x="13" y="152"/>
                  </a:moveTo>
                  <a:cubicBezTo>
                    <a:pt x="14" y="152"/>
                    <a:pt x="14" y="152"/>
                    <a:pt x="14" y="151"/>
                  </a:cubicBezTo>
                  <a:cubicBezTo>
                    <a:pt x="14" y="151"/>
                    <a:pt x="14" y="150"/>
                    <a:pt x="14" y="149"/>
                  </a:cubicBezTo>
                  <a:cubicBezTo>
                    <a:pt x="14" y="149"/>
                    <a:pt x="14" y="149"/>
                    <a:pt x="14" y="148"/>
                  </a:cubicBezTo>
                  <a:cubicBezTo>
                    <a:pt x="14" y="149"/>
                    <a:pt x="13" y="149"/>
                    <a:pt x="13" y="150"/>
                  </a:cubicBezTo>
                  <a:cubicBezTo>
                    <a:pt x="13" y="150"/>
                    <a:pt x="13" y="151"/>
                    <a:pt x="13" y="152"/>
                  </a:cubicBezTo>
                  <a:close/>
                  <a:moveTo>
                    <a:pt x="196" y="135"/>
                  </a:moveTo>
                  <a:cubicBezTo>
                    <a:pt x="196" y="132"/>
                    <a:pt x="196" y="129"/>
                    <a:pt x="197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6" y="129"/>
                    <a:pt x="196" y="132"/>
                    <a:pt x="196" y="135"/>
                  </a:cubicBezTo>
                  <a:close/>
                  <a:moveTo>
                    <a:pt x="179" y="251"/>
                  </a:moveTo>
                  <a:cubicBezTo>
                    <a:pt x="180" y="251"/>
                    <a:pt x="180" y="251"/>
                    <a:pt x="181" y="251"/>
                  </a:cubicBezTo>
                  <a:cubicBezTo>
                    <a:pt x="181" y="250"/>
                    <a:pt x="182" y="250"/>
                    <a:pt x="182" y="249"/>
                  </a:cubicBezTo>
                  <a:cubicBezTo>
                    <a:pt x="181" y="249"/>
                    <a:pt x="181" y="249"/>
                    <a:pt x="180" y="250"/>
                  </a:cubicBezTo>
                  <a:cubicBezTo>
                    <a:pt x="180" y="250"/>
                    <a:pt x="179" y="250"/>
                    <a:pt x="179" y="251"/>
                  </a:cubicBezTo>
                  <a:close/>
                  <a:moveTo>
                    <a:pt x="155" y="257"/>
                  </a:moveTo>
                  <a:cubicBezTo>
                    <a:pt x="157" y="258"/>
                    <a:pt x="159" y="258"/>
                    <a:pt x="160" y="256"/>
                  </a:cubicBezTo>
                  <a:cubicBezTo>
                    <a:pt x="159" y="257"/>
                    <a:pt x="157" y="257"/>
                    <a:pt x="155" y="257"/>
                  </a:cubicBezTo>
                  <a:close/>
                  <a:moveTo>
                    <a:pt x="83" y="256"/>
                  </a:moveTo>
                  <a:cubicBezTo>
                    <a:pt x="85" y="257"/>
                    <a:pt x="85" y="257"/>
                    <a:pt x="86" y="257"/>
                  </a:cubicBezTo>
                  <a:cubicBezTo>
                    <a:pt x="84" y="256"/>
                    <a:pt x="84" y="255"/>
                    <a:pt x="85" y="254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4" y="255"/>
                    <a:pt x="84" y="256"/>
                    <a:pt x="83" y="256"/>
                  </a:cubicBezTo>
                  <a:close/>
                  <a:moveTo>
                    <a:pt x="204" y="77"/>
                  </a:moveTo>
                  <a:cubicBezTo>
                    <a:pt x="203" y="78"/>
                    <a:pt x="203" y="78"/>
                    <a:pt x="203" y="79"/>
                  </a:cubicBezTo>
                  <a:cubicBezTo>
                    <a:pt x="203" y="80"/>
                    <a:pt x="203" y="81"/>
                    <a:pt x="203" y="81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3" y="80"/>
                    <a:pt x="203" y="79"/>
                    <a:pt x="204" y="77"/>
                  </a:cubicBezTo>
                  <a:close/>
                  <a:moveTo>
                    <a:pt x="38" y="18"/>
                  </a:moveTo>
                  <a:cubicBezTo>
                    <a:pt x="38" y="17"/>
                    <a:pt x="38" y="17"/>
                    <a:pt x="38" y="16"/>
                  </a:cubicBezTo>
                  <a:cubicBezTo>
                    <a:pt x="36" y="16"/>
                    <a:pt x="36" y="16"/>
                    <a:pt x="36" y="18"/>
                  </a:cubicBezTo>
                  <a:cubicBezTo>
                    <a:pt x="37" y="18"/>
                    <a:pt x="37" y="18"/>
                    <a:pt x="38" y="18"/>
                  </a:cubicBezTo>
                  <a:close/>
                  <a:moveTo>
                    <a:pt x="132" y="10"/>
                  </a:moveTo>
                  <a:cubicBezTo>
                    <a:pt x="132" y="10"/>
                    <a:pt x="132" y="10"/>
                    <a:pt x="132" y="10"/>
                  </a:cubicBezTo>
                  <a:cubicBezTo>
                    <a:pt x="132" y="11"/>
                    <a:pt x="133" y="12"/>
                    <a:pt x="134" y="14"/>
                  </a:cubicBezTo>
                  <a:cubicBezTo>
                    <a:pt x="135" y="14"/>
                    <a:pt x="135" y="13"/>
                    <a:pt x="134" y="13"/>
                  </a:cubicBezTo>
                  <a:cubicBezTo>
                    <a:pt x="134" y="12"/>
                    <a:pt x="133" y="11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lose/>
                  <a:moveTo>
                    <a:pt x="164" y="254"/>
                  </a:moveTo>
                  <a:cubicBezTo>
                    <a:pt x="163" y="254"/>
                    <a:pt x="163" y="254"/>
                    <a:pt x="163" y="254"/>
                  </a:cubicBezTo>
                  <a:cubicBezTo>
                    <a:pt x="162" y="254"/>
                    <a:pt x="161" y="254"/>
                    <a:pt x="159" y="254"/>
                  </a:cubicBezTo>
                  <a:cubicBezTo>
                    <a:pt x="159" y="254"/>
                    <a:pt x="159" y="254"/>
                    <a:pt x="159" y="255"/>
                  </a:cubicBezTo>
                  <a:cubicBezTo>
                    <a:pt x="161" y="255"/>
                    <a:pt x="163" y="254"/>
                    <a:pt x="164" y="254"/>
                  </a:cubicBezTo>
                  <a:close/>
                  <a:moveTo>
                    <a:pt x="29" y="87"/>
                  </a:moveTo>
                  <a:cubicBezTo>
                    <a:pt x="29" y="87"/>
                    <a:pt x="29" y="87"/>
                    <a:pt x="29" y="87"/>
                  </a:cubicBezTo>
                  <a:cubicBezTo>
                    <a:pt x="29" y="87"/>
                    <a:pt x="29" y="87"/>
                    <a:pt x="29" y="88"/>
                  </a:cubicBezTo>
                  <a:cubicBezTo>
                    <a:pt x="28" y="89"/>
                    <a:pt x="28" y="90"/>
                    <a:pt x="28" y="92"/>
                  </a:cubicBezTo>
                  <a:cubicBezTo>
                    <a:pt x="28" y="92"/>
                    <a:pt x="29" y="92"/>
                    <a:pt x="29" y="92"/>
                  </a:cubicBezTo>
                  <a:cubicBezTo>
                    <a:pt x="29" y="90"/>
                    <a:pt x="29" y="89"/>
                    <a:pt x="29" y="87"/>
                  </a:cubicBezTo>
                  <a:close/>
                  <a:moveTo>
                    <a:pt x="88" y="262"/>
                  </a:moveTo>
                  <a:cubicBezTo>
                    <a:pt x="89" y="261"/>
                    <a:pt x="90" y="262"/>
                    <a:pt x="91" y="261"/>
                  </a:cubicBezTo>
                  <a:cubicBezTo>
                    <a:pt x="90" y="260"/>
                    <a:pt x="89" y="260"/>
                    <a:pt x="88" y="260"/>
                  </a:cubicBezTo>
                  <a:cubicBezTo>
                    <a:pt x="88" y="260"/>
                    <a:pt x="88" y="261"/>
                    <a:pt x="88" y="262"/>
                  </a:cubicBezTo>
                  <a:close/>
                  <a:moveTo>
                    <a:pt x="159" y="22"/>
                  </a:moveTo>
                  <a:cubicBezTo>
                    <a:pt x="159" y="22"/>
                    <a:pt x="159" y="22"/>
                    <a:pt x="159" y="22"/>
                  </a:cubicBezTo>
                  <a:cubicBezTo>
                    <a:pt x="158" y="21"/>
                    <a:pt x="158" y="21"/>
                    <a:pt x="157" y="21"/>
                  </a:cubicBezTo>
                  <a:cubicBezTo>
                    <a:pt x="156" y="21"/>
                    <a:pt x="156" y="21"/>
                    <a:pt x="155" y="22"/>
                  </a:cubicBezTo>
                  <a:cubicBezTo>
                    <a:pt x="156" y="22"/>
                    <a:pt x="158" y="22"/>
                    <a:pt x="159" y="22"/>
                  </a:cubicBezTo>
                  <a:close/>
                  <a:moveTo>
                    <a:pt x="43" y="255"/>
                  </a:moveTo>
                  <a:cubicBezTo>
                    <a:pt x="43" y="255"/>
                    <a:pt x="43" y="255"/>
                    <a:pt x="43" y="255"/>
                  </a:cubicBezTo>
                  <a:cubicBezTo>
                    <a:pt x="45" y="256"/>
                    <a:pt x="47" y="256"/>
                    <a:pt x="49" y="257"/>
                  </a:cubicBezTo>
                  <a:cubicBezTo>
                    <a:pt x="49" y="256"/>
                    <a:pt x="49" y="256"/>
                    <a:pt x="49" y="256"/>
                  </a:cubicBezTo>
                  <a:cubicBezTo>
                    <a:pt x="47" y="256"/>
                    <a:pt x="45" y="255"/>
                    <a:pt x="43" y="255"/>
                  </a:cubicBezTo>
                  <a:close/>
                  <a:moveTo>
                    <a:pt x="183" y="231"/>
                  </a:moveTo>
                  <a:cubicBezTo>
                    <a:pt x="183" y="232"/>
                    <a:pt x="181" y="236"/>
                    <a:pt x="181" y="236"/>
                  </a:cubicBezTo>
                  <a:cubicBezTo>
                    <a:pt x="182" y="236"/>
                    <a:pt x="182" y="236"/>
                    <a:pt x="182" y="235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3" y="234"/>
                    <a:pt x="183" y="233"/>
                    <a:pt x="183" y="231"/>
                  </a:cubicBezTo>
                  <a:close/>
                  <a:moveTo>
                    <a:pt x="32" y="68"/>
                  </a:moveTo>
                  <a:cubicBezTo>
                    <a:pt x="32" y="68"/>
                    <a:pt x="32" y="67"/>
                    <a:pt x="32" y="67"/>
                  </a:cubicBezTo>
                  <a:cubicBezTo>
                    <a:pt x="31" y="67"/>
                    <a:pt x="31" y="68"/>
                    <a:pt x="30" y="68"/>
                  </a:cubicBezTo>
                  <a:cubicBezTo>
                    <a:pt x="29" y="69"/>
                    <a:pt x="29" y="69"/>
                    <a:pt x="30" y="70"/>
                  </a:cubicBezTo>
                  <a:cubicBezTo>
                    <a:pt x="30" y="69"/>
                    <a:pt x="31" y="68"/>
                    <a:pt x="32" y="68"/>
                  </a:cubicBezTo>
                  <a:close/>
                  <a:moveTo>
                    <a:pt x="199" y="114"/>
                  </a:moveTo>
                  <a:cubicBezTo>
                    <a:pt x="200" y="112"/>
                    <a:pt x="200" y="109"/>
                    <a:pt x="200" y="107"/>
                  </a:cubicBezTo>
                  <a:cubicBezTo>
                    <a:pt x="199" y="107"/>
                    <a:pt x="199" y="108"/>
                    <a:pt x="199" y="108"/>
                  </a:cubicBezTo>
                  <a:cubicBezTo>
                    <a:pt x="199" y="110"/>
                    <a:pt x="199" y="112"/>
                    <a:pt x="199" y="114"/>
                  </a:cubicBezTo>
                  <a:close/>
                  <a:moveTo>
                    <a:pt x="18" y="148"/>
                  </a:moveTo>
                  <a:cubicBezTo>
                    <a:pt x="19" y="146"/>
                    <a:pt x="19" y="144"/>
                    <a:pt x="19" y="143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18" y="145"/>
                    <a:pt x="18" y="146"/>
                    <a:pt x="18" y="147"/>
                  </a:cubicBezTo>
                  <a:cubicBezTo>
                    <a:pt x="18" y="147"/>
                    <a:pt x="18" y="147"/>
                    <a:pt x="18" y="148"/>
                  </a:cubicBezTo>
                  <a:close/>
                  <a:moveTo>
                    <a:pt x="31" y="227"/>
                  </a:moveTo>
                  <a:cubicBezTo>
                    <a:pt x="31" y="229"/>
                    <a:pt x="31" y="230"/>
                    <a:pt x="33" y="229"/>
                  </a:cubicBezTo>
                  <a:cubicBezTo>
                    <a:pt x="33" y="228"/>
                    <a:pt x="32" y="228"/>
                    <a:pt x="31" y="227"/>
                  </a:cubicBezTo>
                  <a:close/>
                  <a:moveTo>
                    <a:pt x="155" y="25"/>
                  </a:moveTo>
                  <a:cubicBezTo>
                    <a:pt x="155" y="25"/>
                    <a:pt x="155" y="25"/>
                    <a:pt x="155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3" y="25"/>
                    <a:pt x="153" y="25"/>
                    <a:pt x="152" y="26"/>
                  </a:cubicBezTo>
                  <a:cubicBezTo>
                    <a:pt x="153" y="26"/>
                    <a:pt x="154" y="26"/>
                    <a:pt x="154" y="26"/>
                  </a:cubicBezTo>
                  <a:cubicBezTo>
                    <a:pt x="155" y="26"/>
                    <a:pt x="155" y="25"/>
                    <a:pt x="155" y="25"/>
                  </a:cubicBezTo>
                  <a:close/>
                  <a:moveTo>
                    <a:pt x="75" y="260"/>
                  </a:moveTo>
                  <a:cubicBezTo>
                    <a:pt x="74" y="260"/>
                    <a:pt x="73" y="260"/>
                    <a:pt x="72" y="259"/>
                  </a:cubicBezTo>
                  <a:cubicBezTo>
                    <a:pt x="72" y="260"/>
                    <a:pt x="72" y="260"/>
                    <a:pt x="72" y="261"/>
                  </a:cubicBezTo>
                  <a:cubicBezTo>
                    <a:pt x="73" y="261"/>
                    <a:pt x="74" y="261"/>
                    <a:pt x="75" y="260"/>
                  </a:cubicBezTo>
                  <a:close/>
                  <a:moveTo>
                    <a:pt x="18" y="200"/>
                  </a:moveTo>
                  <a:cubicBezTo>
                    <a:pt x="17" y="201"/>
                    <a:pt x="17" y="201"/>
                    <a:pt x="17" y="203"/>
                  </a:cubicBezTo>
                  <a:cubicBezTo>
                    <a:pt x="18" y="203"/>
                    <a:pt x="18" y="203"/>
                    <a:pt x="18" y="202"/>
                  </a:cubicBezTo>
                  <a:cubicBezTo>
                    <a:pt x="18" y="202"/>
                    <a:pt x="18" y="201"/>
                    <a:pt x="18" y="200"/>
                  </a:cubicBezTo>
                  <a:close/>
                  <a:moveTo>
                    <a:pt x="32" y="47"/>
                  </a:moveTo>
                  <a:cubicBezTo>
                    <a:pt x="31" y="47"/>
                    <a:pt x="31" y="52"/>
                    <a:pt x="31" y="54"/>
                  </a:cubicBezTo>
                  <a:cubicBezTo>
                    <a:pt x="31" y="51"/>
                    <a:pt x="32" y="49"/>
                    <a:pt x="32" y="47"/>
                  </a:cubicBezTo>
                  <a:close/>
                  <a:moveTo>
                    <a:pt x="155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4" y="17"/>
                    <a:pt x="154" y="17"/>
                    <a:pt x="153" y="17"/>
                  </a:cubicBezTo>
                  <a:cubicBezTo>
                    <a:pt x="154" y="18"/>
                    <a:pt x="154" y="18"/>
                    <a:pt x="155" y="18"/>
                  </a:cubicBezTo>
                  <a:close/>
                  <a:moveTo>
                    <a:pt x="138" y="14"/>
                  </a:moveTo>
                  <a:cubicBezTo>
                    <a:pt x="138" y="14"/>
                    <a:pt x="137" y="14"/>
                    <a:pt x="137" y="14"/>
                  </a:cubicBezTo>
                  <a:cubicBezTo>
                    <a:pt x="138" y="16"/>
                    <a:pt x="138" y="17"/>
                    <a:pt x="139" y="18"/>
                  </a:cubicBezTo>
                  <a:cubicBezTo>
                    <a:pt x="139" y="18"/>
                    <a:pt x="139" y="18"/>
                    <a:pt x="140" y="17"/>
                  </a:cubicBezTo>
                  <a:cubicBezTo>
                    <a:pt x="139" y="16"/>
                    <a:pt x="138" y="15"/>
                    <a:pt x="138" y="14"/>
                  </a:cubicBezTo>
                  <a:close/>
                  <a:moveTo>
                    <a:pt x="164" y="256"/>
                  </a:moveTo>
                  <a:cubicBezTo>
                    <a:pt x="163" y="256"/>
                    <a:pt x="162" y="257"/>
                    <a:pt x="162" y="258"/>
                  </a:cubicBezTo>
                  <a:cubicBezTo>
                    <a:pt x="162" y="258"/>
                    <a:pt x="163" y="258"/>
                    <a:pt x="164" y="258"/>
                  </a:cubicBezTo>
                  <a:cubicBezTo>
                    <a:pt x="164" y="257"/>
                    <a:pt x="164" y="257"/>
                    <a:pt x="164" y="256"/>
                  </a:cubicBezTo>
                  <a:close/>
                  <a:moveTo>
                    <a:pt x="12" y="56"/>
                  </a:moveTo>
                  <a:cubicBezTo>
                    <a:pt x="11" y="57"/>
                    <a:pt x="11" y="59"/>
                    <a:pt x="11" y="60"/>
                  </a:cubicBezTo>
                  <a:cubicBezTo>
                    <a:pt x="12" y="60"/>
                    <a:pt x="12" y="60"/>
                    <a:pt x="12" y="59"/>
                  </a:cubicBezTo>
                  <a:cubicBezTo>
                    <a:pt x="12" y="59"/>
                    <a:pt x="12" y="58"/>
                    <a:pt x="12" y="57"/>
                  </a:cubicBezTo>
                  <a:cubicBezTo>
                    <a:pt x="12" y="57"/>
                    <a:pt x="12" y="56"/>
                    <a:pt x="12" y="56"/>
                  </a:cubicBezTo>
                  <a:close/>
                  <a:moveTo>
                    <a:pt x="31" y="244"/>
                  </a:moveTo>
                  <a:cubicBezTo>
                    <a:pt x="30" y="244"/>
                    <a:pt x="30" y="244"/>
                    <a:pt x="29" y="245"/>
                  </a:cubicBezTo>
                  <a:cubicBezTo>
                    <a:pt x="29" y="245"/>
                    <a:pt x="29" y="245"/>
                    <a:pt x="28" y="246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29" y="246"/>
                    <a:pt x="30" y="245"/>
                    <a:pt x="32" y="245"/>
                  </a:cubicBezTo>
                  <a:cubicBezTo>
                    <a:pt x="31" y="245"/>
                    <a:pt x="31" y="244"/>
                    <a:pt x="31" y="244"/>
                  </a:cubicBezTo>
                  <a:close/>
                  <a:moveTo>
                    <a:pt x="103" y="29"/>
                  </a:moveTo>
                  <a:cubicBezTo>
                    <a:pt x="103" y="29"/>
                    <a:pt x="103" y="29"/>
                    <a:pt x="103" y="29"/>
                  </a:cubicBezTo>
                  <a:cubicBezTo>
                    <a:pt x="102" y="28"/>
                    <a:pt x="101" y="28"/>
                    <a:pt x="99" y="27"/>
                  </a:cubicBezTo>
                  <a:cubicBezTo>
                    <a:pt x="99" y="28"/>
                    <a:pt x="99" y="28"/>
                    <a:pt x="100" y="28"/>
                  </a:cubicBezTo>
                  <a:cubicBezTo>
                    <a:pt x="101" y="28"/>
                    <a:pt x="102" y="29"/>
                    <a:pt x="103" y="29"/>
                  </a:cubicBezTo>
                  <a:close/>
                  <a:moveTo>
                    <a:pt x="157" y="31"/>
                  </a:moveTo>
                  <a:cubicBezTo>
                    <a:pt x="159" y="31"/>
                    <a:pt x="160" y="31"/>
                    <a:pt x="161" y="31"/>
                  </a:cubicBezTo>
                  <a:cubicBezTo>
                    <a:pt x="160" y="31"/>
                    <a:pt x="159" y="31"/>
                    <a:pt x="157" y="31"/>
                  </a:cubicBezTo>
                  <a:cubicBezTo>
                    <a:pt x="157" y="31"/>
                    <a:pt x="157" y="31"/>
                    <a:pt x="157" y="31"/>
                  </a:cubicBezTo>
                  <a:close/>
                  <a:moveTo>
                    <a:pt x="30" y="98"/>
                  </a:moveTo>
                  <a:cubicBezTo>
                    <a:pt x="30" y="100"/>
                    <a:pt x="30" y="102"/>
                    <a:pt x="29" y="104"/>
                  </a:cubicBezTo>
                  <a:cubicBezTo>
                    <a:pt x="30" y="104"/>
                    <a:pt x="30" y="104"/>
                    <a:pt x="30" y="103"/>
                  </a:cubicBezTo>
                  <a:cubicBezTo>
                    <a:pt x="30" y="101"/>
                    <a:pt x="30" y="100"/>
                    <a:pt x="30" y="98"/>
                  </a:cubicBezTo>
                  <a:close/>
                  <a:moveTo>
                    <a:pt x="209" y="59"/>
                  </a:moveTo>
                  <a:cubicBezTo>
                    <a:pt x="209" y="59"/>
                    <a:pt x="208" y="59"/>
                    <a:pt x="208" y="59"/>
                  </a:cubicBezTo>
                  <a:cubicBezTo>
                    <a:pt x="208" y="60"/>
                    <a:pt x="208" y="61"/>
                    <a:pt x="208" y="62"/>
                  </a:cubicBezTo>
                  <a:cubicBezTo>
                    <a:pt x="209" y="62"/>
                    <a:pt x="209" y="63"/>
                    <a:pt x="209" y="63"/>
                  </a:cubicBezTo>
                  <a:cubicBezTo>
                    <a:pt x="209" y="61"/>
                    <a:pt x="209" y="60"/>
                    <a:pt x="209" y="59"/>
                  </a:cubicBezTo>
                  <a:close/>
                  <a:moveTo>
                    <a:pt x="11" y="114"/>
                  </a:moveTo>
                  <a:cubicBezTo>
                    <a:pt x="11" y="115"/>
                    <a:pt x="11" y="117"/>
                    <a:pt x="10" y="118"/>
                  </a:cubicBezTo>
                  <a:cubicBezTo>
                    <a:pt x="11" y="118"/>
                    <a:pt x="11" y="119"/>
                    <a:pt x="11" y="119"/>
                  </a:cubicBezTo>
                  <a:cubicBezTo>
                    <a:pt x="11" y="117"/>
                    <a:pt x="11" y="116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lose/>
                  <a:moveTo>
                    <a:pt x="42" y="252"/>
                  </a:moveTo>
                  <a:cubicBezTo>
                    <a:pt x="40" y="252"/>
                    <a:pt x="39" y="251"/>
                    <a:pt x="37" y="251"/>
                  </a:cubicBezTo>
                  <a:cubicBezTo>
                    <a:pt x="37" y="251"/>
                    <a:pt x="37" y="251"/>
                    <a:pt x="37" y="252"/>
                  </a:cubicBezTo>
                  <a:cubicBezTo>
                    <a:pt x="38" y="252"/>
                    <a:pt x="40" y="252"/>
                    <a:pt x="42" y="252"/>
                  </a:cubicBezTo>
                  <a:cubicBezTo>
                    <a:pt x="42" y="252"/>
                    <a:pt x="42" y="252"/>
                    <a:pt x="42" y="252"/>
                  </a:cubicBezTo>
                  <a:close/>
                  <a:moveTo>
                    <a:pt x="182" y="260"/>
                  </a:moveTo>
                  <a:cubicBezTo>
                    <a:pt x="181" y="261"/>
                    <a:pt x="180" y="261"/>
                    <a:pt x="179" y="262"/>
                  </a:cubicBezTo>
                  <a:cubicBezTo>
                    <a:pt x="180" y="262"/>
                    <a:pt x="182" y="262"/>
                    <a:pt x="183" y="261"/>
                  </a:cubicBezTo>
                  <a:cubicBezTo>
                    <a:pt x="183" y="261"/>
                    <a:pt x="182" y="261"/>
                    <a:pt x="182" y="260"/>
                  </a:cubicBezTo>
                  <a:close/>
                  <a:moveTo>
                    <a:pt x="177" y="22"/>
                  </a:moveTo>
                  <a:cubicBezTo>
                    <a:pt x="177" y="22"/>
                    <a:pt x="177" y="22"/>
                    <a:pt x="176" y="22"/>
                  </a:cubicBezTo>
                  <a:cubicBezTo>
                    <a:pt x="176" y="23"/>
                    <a:pt x="175" y="24"/>
                    <a:pt x="175" y="24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5" y="24"/>
                    <a:pt x="176" y="23"/>
                    <a:pt x="177" y="22"/>
                  </a:cubicBezTo>
                  <a:close/>
                  <a:moveTo>
                    <a:pt x="171" y="241"/>
                  </a:moveTo>
                  <a:cubicBezTo>
                    <a:pt x="173" y="241"/>
                    <a:pt x="173" y="241"/>
                    <a:pt x="173" y="240"/>
                  </a:cubicBezTo>
                  <a:cubicBezTo>
                    <a:pt x="173" y="240"/>
                    <a:pt x="174" y="239"/>
                    <a:pt x="174" y="239"/>
                  </a:cubicBezTo>
                  <a:cubicBezTo>
                    <a:pt x="172" y="239"/>
                    <a:pt x="172" y="239"/>
                    <a:pt x="171" y="241"/>
                  </a:cubicBezTo>
                  <a:close/>
                  <a:moveTo>
                    <a:pt x="188" y="257"/>
                  </a:moveTo>
                  <a:cubicBezTo>
                    <a:pt x="187" y="257"/>
                    <a:pt x="187" y="258"/>
                    <a:pt x="186" y="258"/>
                  </a:cubicBezTo>
                  <a:cubicBezTo>
                    <a:pt x="187" y="258"/>
                    <a:pt x="187" y="259"/>
                    <a:pt x="187" y="259"/>
                  </a:cubicBezTo>
                  <a:cubicBezTo>
                    <a:pt x="187" y="259"/>
                    <a:pt x="188" y="259"/>
                    <a:pt x="188" y="259"/>
                  </a:cubicBezTo>
                  <a:cubicBezTo>
                    <a:pt x="188" y="258"/>
                    <a:pt x="188" y="258"/>
                    <a:pt x="188" y="257"/>
                  </a:cubicBezTo>
                  <a:close/>
                  <a:moveTo>
                    <a:pt x="63" y="12"/>
                  </a:moveTo>
                  <a:cubicBezTo>
                    <a:pt x="64" y="13"/>
                    <a:pt x="64" y="13"/>
                    <a:pt x="65" y="13"/>
                  </a:cubicBezTo>
                  <a:cubicBezTo>
                    <a:pt x="65" y="12"/>
                    <a:pt x="65" y="12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3" y="12"/>
                    <a:pt x="63" y="12"/>
                    <a:pt x="63" y="12"/>
                  </a:cubicBezTo>
                  <a:close/>
                  <a:moveTo>
                    <a:pt x="76" y="16"/>
                  </a:moveTo>
                  <a:cubicBezTo>
                    <a:pt x="74" y="16"/>
                    <a:pt x="73" y="16"/>
                    <a:pt x="71" y="15"/>
                  </a:cubicBezTo>
                  <a:cubicBezTo>
                    <a:pt x="71" y="15"/>
                    <a:pt x="71" y="16"/>
                    <a:pt x="71" y="16"/>
                  </a:cubicBezTo>
                  <a:cubicBezTo>
                    <a:pt x="72" y="16"/>
                    <a:pt x="76" y="16"/>
                    <a:pt x="76" y="16"/>
                  </a:cubicBezTo>
                  <a:close/>
                  <a:moveTo>
                    <a:pt x="75" y="249"/>
                  </a:moveTo>
                  <a:cubicBezTo>
                    <a:pt x="74" y="249"/>
                    <a:pt x="74" y="249"/>
                    <a:pt x="73" y="250"/>
                  </a:cubicBezTo>
                  <a:cubicBezTo>
                    <a:pt x="74" y="250"/>
                    <a:pt x="74" y="250"/>
                    <a:pt x="74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49"/>
                    <a:pt x="75" y="249"/>
                    <a:pt x="75" y="249"/>
                  </a:cubicBezTo>
                  <a:close/>
                  <a:moveTo>
                    <a:pt x="167" y="252"/>
                  </a:moveTo>
                  <a:cubicBezTo>
                    <a:pt x="169" y="252"/>
                    <a:pt x="170" y="252"/>
                    <a:pt x="170" y="251"/>
                  </a:cubicBezTo>
                  <a:cubicBezTo>
                    <a:pt x="169" y="251"/>
                    <a:pt x="168" y="251"/>
                    <a:pt x="167" y="252"/>
                  </a:cubicBezTo>
                  <a:close/>
                  <a:moveTo>
                    <a:pt x="189" y="182"/>
                  </a:moveTo>
                  <a:cubicBezTo>
                    <a:pt x="189" y="183"/>
                    <a:pt x="189" y="184"/>
                    <a:pt x="189" y="185"/>
                  </a:cubicBezTo>
                  <a:cubicBezTo>
                    <a:pt x="189" y="185"/>
                    <a:pt x="190" y="184"/>
                    <a:pt x="191" y="184"/>
                  </a:cubicBezTo>
                  <a:cubicBezTo>
                    <a:pt x="190" y="184"/>
                    <a:pt x="189" y="183"/>
                    <a:pt x="189" y="182"/>
                  </a:cubicBezTo>
                  <a:close/>
                  <a:moveTo>
                    <a:pt x="193" y="141"/>
                  </a:moveTo>
                  <a:cubicBezTo>
                    <a:pt x="193" y="142"/>
                    <a:pt x="193" y="142"/>
                    <a:pt x="193" y="142"/>
                  </a:cubicBezTo>
                  <a:cubicBezTo>
                    <a:pt x="193" y="143"/>
                    <a:pt x="193" y="145"/>
                    <a:pt x="193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3" y="145"/>
                    <a:pt x="193" y="143"/>
                    <a:pt x="193" y="141"/>
                  </a:cubicBezTo>
                  <a:close/>
                  <a:moveTo>
                    <a:pt x="76" y="247"/>
                  </a:moveTo>
                  <a:cubicBezTo>
                    <a:pt x="77" y="247"/>
                    <a:pt x="77" y="247"/>
                    <a:pt x="77" y="246"/>
                  </a:cubicBezTo>
                  <a:cubicBezTo>
                    <a:pt x="78" y="246"/>
                    <a:pt x="78" y="245"/>
                    <a:pt x="79" y="244"/>
                  </a:cubicBezTo>
                  <a:cubicBezTo>
                    <a:pt x="79" y="244"/>
                    <a:pt x="79" y="244"/>
                    <a:pt x="79" y="244"/>
                  </a:cubicBezTo>
                  <a:cubicBezTo>
                    <a:pt x="79" y="244"/>
                    <a:pt x="79" y="244"/>
                    <a:pt x="79" y="244"/>
                  </a:cubicBezTo>
                  <a:cubicBezTo>
                    <a:pt x="78" y="245"/>
                    <a:pt x="77" y="246"/>
                    <a:pt x="76" y="247"/>
                  </a:cubicBezTo>
                  <a:close/>
                  <a:moveTo>
                    <a:pt x="189" y="246"/>
                  </a:moveTo>
                  <a:cubicBezTo>
                    <a:pt x="189" y="246"/>
                    <a:pt x="189" y="245"/>
                    <a:pt x="189" y="245"/>
                  </a:cubicBezTo>
                  <a:cubicBezTo>
                    <a:pt x="188" y="247"/>
                    <a:pt x="187" y="249"/>
                    <a:pt x="186" y="250"/>
                  </a:cubicBezTo>
                  <a:cubicBezTo>
                    <a:pt x="188" y="249"/>
                    <a:pt x="188" y="247"/>
                    <a:pt x="189" y="246"/>
                  </a:cubicBezTo>
                  <a:close/>
                  <a:moveTo>
                    <a:pt x="44" y="20"/>
                  </a:moveTo>
                  <a:cubicBezTo>
                    <a:pt x="44" y="20"/>
                    <a:pt x="44" y="20"/>
                    <a:pt x="44" y="20"/>
                  </a:cubicBezTo>
                  <a:cubicBezTo>
                    <a:pt x="45" y="20"/>
                    <a:pt x="46" y="19"/>
                    <a:pt x="47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8"/>
                    <a:pt x="45" y="19"/>
                    <a:pt x="44" y="20"/>
                  </a:cubicBezTo>
                  <a:close/>
                  <a:moveTo>
                    <a:pt x="94" y="251"/>
                  </a:moveTo>
                  <a:cubicBezTo>
                    <a:pt x="94" y="251"/>
                    <a:pt x="95" y="251"/>
                    <a:pt x="96" y="251"/>
                  </a:cubicBezTo>
                  <a:cubicBezTo>
                    <a:pt x="95" y="251"/>
                    <a:pt x="95" y="250"/>
                    <a:pt x="95" y="249"/>
                  </a:cubicBezTo>
                  <a:cubicBezTo>
                    <a:pt x="94" y="250"/>
                    <a:pt x="94" y="251"/>
                    <a:pt x="94" y="251"/>
                  </a:cubicBezTo>
                  <a:close/>
                  <a:moveTo>
                    <a:pt x="181" y="32"/>
                  </a:moveTo>
                  <a:cubicBezTo>
                    <a:pt x="179" y="32"/>
                    <a:pt x="177" y="32"/>
                    <a:pt x="175" y="32"/>
                  </a:cubicBezTo>
                  <a:cubicBezTo>
                    <a:pt x="177" y="32"/>
                    <a:pt x="181" y="33"/>
                    <a:pt x="181" y="32"/>
                  </a:cubicBezTo>
                  <a:close/>
                  <a:moveTo>
                    <a:pt x="25" y="183"/>
                  </a:moveTo>
                  <a:cubicBezTo>
                    <a:pt x="25" y="182"/>
                    <a:pt x="25" y="181"/>
                    <a:pt x="25" y="180"/>
                  </a:cubicBezTo>
                  <a:cubicBezTo>
                    <a:pt x="25" y="179"/>
                    <a:pt x="25" y="179"/>
                    <a:pt x="24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80"/>
                    <a:pt x="24" y="181"/>
                    <a:pt x="25" y="183"/>
                  </a:cubicBezTo>
                  <a:close/>
                  <a:moveTo>
                    <a:pt x="18" y="48"/>
                  </a:moveTo>
                  <a:cubicBezTo>
                    <a:pt x="19" y="47"/>
                    <a:pt x="19" y="47"/>
                    <a:pt x="19" y="45"/>
                  </a:cubicBezTo>
                  <a:cubicBezTo>
                    <a:pt x="19" y="45"/>
                    <a:pt x="19" y="45"/>
                    <a:pt x="18" y="45"/>
                  </a:cubicBezTo>
                  <a:cubicBezTo>
                    <a:pt x="18" y="46"/>
                    <a:pt x="18" y="47"/>
                    <a:pt x="18" y="48"/>
                  </a:cubicBezTo>
                  <a:close/>
                  <a:moveTo>
                    <a:pt x="127" y="7"/>
                  </a:moveTo>
                  <a:cubicBezTo>
                    <a:pt x="128" y="7"/>
                    <a:pt x="129" y="8"/>
                    <a:pt x="129" y="8"/>
                  </a:cubicBezTo>
                  <a:cubicBezTo>
                    <a:pt x="129" y="8"/>
                    <a:pt x="129" y="7"/>
                    <a:pt x="129" y="7"/>
                  </a:cubicBezTo>
                  <a:cubicBezTo>
                    <a:pt x="129" y="7"/>
                    <a:pt x="128" y="7"/>
                    <a:pt x="127" y="7"/>
                  </a:cubicBezTo>
                  <a:close/>
                  <a:moveTo>
                    <a:pt x="16" y="150"/>
                  </a:moveTo>
                  <a:cubicBezTo>
                    <a:pt x="16" y="150"/>
                    <a:pt x="17" y="150"/>
                    <a:pt x="17" y="150"/>
                  </a:cubicBezTo>
                  <a:cubicBezTo>
                    <a:pt x="16" y="148"/>
                    <a:pt x="16" y="147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6" y="147"/>
                    <a:pt x="16" y="149"/>
                    <a:pt x="16" y="150"/>
                  </a:cubicBezTo>
                  <a:close/>
                  <a:moveTo>
                    <a:pt x="87" y="11"/>
                  </a:moveTo>
                  <a:cubicBezTo>
                    <a:pt x="86" y="11"/>
                    <a:pt x="86" y="11"/>
                    <a:pt x="86" y="11"/>
                  </a:cubicBezTo>
                  <a:cubicBezTo>
                    <a:pt x="85" y="11"/>
                    <a:pt x="84" y="10"/>
                    <a:pt x="83" y="12"/>
                  </a:cubicBezTo>
                  <a:cubicBezTo>
                    <a:pt x="84" y="11"/>
                    <a:pt x="85" y="12"/>
                    <a:pt x="87" y="11"/>
                  </a:cubicBezTo>
                  <a:close/>
                  <a:moveTo>
                    <a:pt x="111" y="20"/>
                  </a:moveTo>
                  <a:cubicBezTo>
                    <a:pt x="111" y="21"/>
                    <a:pt x="112" y="23"/>
                    <a:pt x="114" y="22"/>
                  </a:cubicBezTo>
                  <a:cubicBezTo>
                    <a:pt x="113" y="22"/>
                    <a:pt x="111" y="21"/>
                    <a:pt x="111" y="20"/>
                  </a:cubicBezTo>
                  <a:close/>
                  <a:moveTo>
                    <a:pt x="35" y="27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7"/>
                    <a:pt x="35" y="27"/>
                  </a:cubicBezTo>
                  <a:close/>
                  <a:moveTo>
                    <a:pt x="207" y="24"/>
                  </a:moveTo>
                  <a:cubicBezTo>
                    <a:pt x="206" y="23"/>
                    <a:pt x="204" y="21"/>
                    <a:pt x="203" y="21"/>
                  </a:cubicBezTo>
                  <a:cubicBezTo>
                    <a:pt x="204" y="22"/>
                    <a:pt x="206" y="23"/>
                    <a:pt x="207" y="24"/>
                  </a:cubicBezTo>
                  <a:close/>
                  <a:moveTo>
                    <a:pt x="52" y="242"/>
                  </a:moveTo>
                  <a:cubicBezTo>
                    <a:pt x="52" y="242"/>
                    <a:pt x="52" y="242"/>
                    <a:pt x="52" y="243"/>
                  </a:cubicBezTo>
                  <a:cubicBezTo>
                    <a:pt x="54" y="243"/>
                    <a:pt x="55" y="242"/>
                    <a:pt x="56" y="242"/>
                  </a:cubicBezTo>
                  <a:cubicBezTo>
                    <a:pt x="55" y="242"/>
                    <a:pt x="54" y="242"/>
                    <a:pt x="52" y="242"/>
                  </a:cubicBezTo>
                  <a:close/>
                  <a:moveTo>
                    <a:pt x="147" y="10"/>
                  </a:moveTo>
                  <a:cubicBezTo>
                    <a:pt x="147" y="10"/>
                    <a:pt x="147" y="10"/>
                    <a:pt x="147" y="10"/>
                  </a:cubicBezTo>
                  <a:cubicBezTo>
                    <a:pt x="147" y="10"/>
                    <a:pt x="148" y="11"/>
                    <a:pt x="148" y="11"/>
                  </a:cubicBezTo>
                  <a:cubicBezTo>
                    <a:pt x="149" y="11"/>
                    <a:pt x="149" y="10"/>
                    <a:pt x="149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8" y="10"/>
                    <a:pt x="147" y="10"/>
                  </a:cubicBezTo>
                  <a:close/>
                  <a:moveTo>
                    <a:pt x="188" y="193"/>
                  </a:moveTo>
                  <a:cubicBezTo>
                    <a:pt x="187" y="193"/>
                    <a:pt x="187" y="193"/>
                    <a:pt x="187" y="193"/>
                  </a:cubicBezTo>
                  <a:cubicBezTo>
                    <a:pt x="187" y="194"/>
                    <a:pt x="187" y="195"/>
                    <a:pt x="187" y="197"/>
                  </a:cubicBezTo>
                  <a:cubicBezTo>
                    <a:pt x="187" y="197"/>
                    <a:pt x="187" y="197"/>
                    <a:pt x="187" y="197"/>
                  </a:cubicBezTo>
                  <a:cubicBezTo>
                    <a:pt x="187" y="195"/>
                    <a:pt x="187" y="194"/>
                    <a:pt x="188" y="193"/>
                  </a:cubicBezTo>
                  <a:close/>
                  <a:moveTo>
                    <a:pt x="83" y="23"/>
                  </a:moveTo>
                  <a:cubicBezTo>
                    <a:pt x="83" y="24"/>
                    <a:pt x="82" y="24"/>
                    <a:pt x="82" y="25"/>
                  </a:cubicBezTo>
                  <a:cubicBezTo>
                    <a:pt x="83" y="25"/>
                    <a:pt x="83" y="25"/>
                    <a:pt x="84" y="24"/>
                  </a:cubicBezTo>
                  <a:cubicBezTo>
                    <a:pt x="84" y="24"/>
                    <a:pt x="83" y="24"/>
                    <a:pt x="83" y="23"/>
                  </a:cubicBezTo>
                  <a:close/>
                  <a:moveTo>
                    <a:pt x="78" y="11"/>
                  </a:moveTo>
                  <a:cubicBezTo>
                    <a:pt x="78" y="11"/>
                    <a:pt x="78" y="11"/>
                    <a:pt x="78" y="11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1"/>
                    <a:pt x="78" y="11"/>
                    <a:pt x="78" y="11"/>
                  </a:cubicBezTo>
                  <a:close/>
                  <a:moveTo>
                    <a:pt x="13" y="98"/>
                  </a:moveTo>
                  <a:cubicBezTo>
                    <a:pt x="13" y="98"/>
                    <a:pt x="13" y="98"/>
                    <a:pt x="13" y="98"/>
                  </a:cubicBezTo>
                  <a:cubicBezTo>
                    <a:pt x="13" y="96"/>
                    <a:pt x="13" y="94"/>
                    <a:pt x="14" y="92"/>
                  </a:cubicBezTo>
                  <a:cubicBezTo>
                    <a:pt x="14" y="91"/>
                    <a:pt x="13" y="91"/>
                    <a:pt x="13" y="91"/>
                  </a:cubicBezTo>
                  <a:cubicBezTo>
                    <a:pt x="13" y="91"/>
                    <a:pt x="13" y="92"/>
                    <a:pt x="13" y="92"/>
                  </a:cubicBezTo>
                  <a:cubicBezTo>
                    <a:pt x="13" y="94"/>
                    <a:pt x="13" y="96"/>
                    <a:pt x="13" y="98"/>
                  </a:cubicBezTo>
                  <a:close/>
                  <a:moveTo>
                    <a:pt x="201" y="246"/>
                  </a:moveTo>
                  <a:cubicBezTo>
                    <a:pt x="202" y="245"/>
                    <a:pt x="203" y="242"/>
                    <a:pt x="203" y="241"/>
                  </a:cubicBezTo>
                  <a:cubicBezTo>
                    <a:pt x="202" y="242"/>
                    <a:pt x="201" y="244"/>
                    <a:pt x="201" y="246"/>
                  </a:cubicBezTo>
                  <a:close/>
                  <a:moveTo>
                    <a:pt x="185" y="19"/>
                  </a:moveTo>
                  <a:cubicBezTo>
                    <a:pt x="185" y="19"/>
                    <a:pt x="185" y="19"/>
                    <a:pt x="185" y="19"/>
                  </a:cubicBezTo>
                  <a:cubicBezTo>
                    <a:pt x="185" y="18"/>
                    <a:pt x="185" y="18"/>
                    <a:pt x="184" y="17"/>
                  </a:cubicBezTo>
                  <a:cubicBezTo>
                    <a:pt x="184" y="17"/>
                    <a:pt x="184" y="18"/>
                    <a:pt x="183" y="18"/>
                  </a:cubicBezTo>
                  <a:cubicBezTo>
                    <a:pt x="184" y="18"/>
                    <a:pt x="185" y="19"/>
                    <a:pt x="185" y="19"/>
                  </a:cubicBezTo>
                  <a:close/>
                  <a:moveTo>
                    <a:pt x="207" y="106"/>
                  </a:moveTo>
                  <a:cubicBezTo>
                    <a:pt x="207" y="107"/>
                    <a:pt x="207" y="108"/>
                    <a:pt x="207" y="109"/>
                  </a:cubicBezTo>
                  <a:cubicBezTo>
                    <a:pt x="207" y="108"/>
                    <a:pt x="208" y="107"/>
                    <a:pt x="208" y="107"/>
                  </a:cubicBezTo>
                  <a:cubicBezTo>
                    <a:pt x="208" y="107"/>
                    <a:pt x="207" y="107"/>
                    <a:pt x="207" y="106"/>
                  </a:cubicBezTo>
                  <a:close/>
                  <a:moveTo>
                    <a:pt x="202" y="127"/>
                  </a:moveTo>
                  <a:cubicBezTo>
                    <a:pt x="202" y="128"/>
                    <a:pt x="201" y="129"/>
                    <a:pt x="201" y="130"/>
                  </a:cubicBezTo>
                  <a:cubicBezTo>
                    <a:pt x="202" y="130"/>
                    <a:pt x="202" y="130"/>
                    <a:pt x="202" y="129"/>
                  </a:cubicBezTo>
                  <a:cubicBezTo>
                    <a:pt x="202" y="128"/>
                    <a:pt x="202" y="128"/>
                    <a:pt x="202" y="127"/>
                  </a:cubicBezTo>
                  <a:close/>
                  <a:moveTo>
                    <a:pt x="207" y="102"/>
                  </a:moveTo>
                  <a:cubicBezTo>
                    <a:pt x="207" y="103"/>
                    <a:pt x="207" y="103"/>
                    <a:pt x="207" y="104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4"/>
                    <a:pt x="208" y="103"/>
                    <a:pt x="208" y="103"/>
                  </a:cubicBezTo>
                  <a:cubicBezTo>
                    <a:pt x="208" y="103"/>
                    <a:pt x="208" y="102"/>
                    <a:pt x="207" y="102"/>
                  </a:cubicBezTo>
                  <a:close/>
                  <a:moveTo>
                    <a:pt x="190" y="232"/>
                  </a:moveTo>
                  <a:cubicBezTo>
                    <a:pt x="189" y="233"/>
                    <a:pt x="188" y="235"/>
                    <a:pt x="188" y="235"/>
                  </a:cubicBezTo>
                  <a:cubicBezTo>
                    <a:pt x="190" y="234"/>
                    <a:pt x="190" y="233"/>
                    <a:pt x="190" y="232"/>
                  </a:cubicBezTo>
                  <a:close/>
                  <a:moveTo>
                    <a:pt x="24" y="97"/>
                  </a:moveTo>
                  <a:cubicBezTo>
                    <a:pt x="23" y="97"/>
                    <a:pt x="23" y="98"/>
                    <a:pt x="23" y="99"/>
                  </a:cubicBezTo>
                  <a:cubicBezTo>
                    <a:pt x="24" y="98"/>
                    <a:pt x="25" y="98"/>
                    <a:pt x="24" y="97"/>
                  </a:cubicBezTo>
                  <a:close/>
                  <a:moveTo>
                    <a:pt x="176" y="262"/>
                  </a:moveTo>
                  <a:cubicBezTo>
                    <a:pt x="176" y="262"/>
                    <a:pt x="176" y="261"/>
                    <a:pt x="177" y="260"/>
                  </a:cubicBezTo>
                  <a:cubicBezTo>
                    <a:pt x="176" y="261"/>
                    <a:pt x="175" y="261"/>
                    <a:pt x="175" y="262"/>
                  </a:cubicBezTo>
                  <a:cubicBezTo>
                    <a:pt x="175" y="262"/>
                    <a:pt x="176" y="262"/>
                    <a:pt x="176" y="262"/>
                  </a:cubicBezTo>
                  <a:close/>
                  <a:moveTo>
                    <a:pt x="15" y="101"/>
                  </a:moveTo>
                  <a:cubicBezTo>
                    <a:pt x="16" y="100"/>
                    <a:pt x="16" y="99"/>
                    <a:pt x="16" y="98"/>
                  </a:cubicBezTo>
                  <a:cubicBezTo>
                    <a:pt x="16" y="99"/>
                    <a:pt x="15" y="99"/>
                    <a:pt x="15" y="101"/>
                  </a:cubicBezTo>
                  <a:close/>
                  <a:moveTo>
                    <a:pt x="47" y="248"/>
                  </a:moveTo>
                  <a:cubicBezTo>
                    <a:pt x="49" y="247"/>
                    <a:pt x="50" y="247"/>
                    <a:pt x="50" y="247"/>
                  </a:cubicBezTo>
                  <a:cubicBezTo>
                    <a:pt x="50" y="247"/>
                    <a:pt x="49" y="247"/>
                    <a:pt x="49" y="246"/>
                  </a:cubicBezTo>
                  <a:cubicBezTo>
                    <a:pt x="48" y="246"/>
                    <a:pt x="48" y="247"/>
                    <a:pt x="47" y="248"/>
                  </a:cubicBezTo>
                  <a:close/>
                  <a:moveTo>
                    <a:pt x="187" y="24"/>
                  </a:moveTo>
                  <a:cubicBezTo>
                    <a:pt x="187" y="24"/>
                    <a:pt x="187" y="24"/>
                    <a:pt x="187" y="24"/>
                  </a:cubicBezTo>
                  <a:cubicBezTo>
                    <a:pt x="187" y="25"/>
                    <a:pt x="187" y="26"/>
                    <a:pt x="187" y="27"/>
                  </a:cubicBezTo>
                  <a:cubicBezTo>
                    <a:pt x="187" y="27"/>
                    <a:pt x="187" y="27"/>
                    <a:pt x="187" y="27"/>
                  </a:cubicBezTo>
                  <a:cubicBezTo>
                    <a:pt x="187" y="26"/>
                    <a:pt x="187" y="26"/>
                    <a:pt x="188" y="26"/>
                  </a:cubicBezTo>
                  <a:cubicBezTo>
                    <a:pt x="188" y="25"/>
                    <a:pt x="187" y="25"/>
                    <a:pt x="187" y="24"/>
                  </a:cubicBez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5" y="24"/>
                    <a:pt x="25" y="23"/>
                  </a:cubicBezTo>
                  <a:close/>
                  <a:moveTo>
                    <a:pt x="161" y="28"/>
                  </a:moveTo>
                  <a:cubicBezTo>
                    <a:pt x="161" y="28"/>
                    <a:pt x="161" y="28"/>
                    <a:pt x="161" y="28"/>
                  </a:cubicBezTo>
                  <a:cubicBezTo>
                    <a:pt x="160" y="28"/>
                    <a:pt x="159" y="28"/>
                    <a:pt x="158" y="28"/>
                  </a:cubicBezTo>
                  <a:cubicBezTo>
                    <a:pt x="159" y="29"/>
                    <a:pt x="159" y="29"/>
                    <a:pt x="160" y="29"/>
                  </a:cubicBezTo>
                  <a:cubicBezTo>
                    <a:pt x="160" y="29"/>
                    <a:pt x="160" y="28"/>
                    <a:pt x="161" y="28"/>
                  </a:cubicBezTo>
                  <a:close/>
                  <a:moveTo>
                    <a:pt x="175" y="14"/>
                  </a:moveTo>
                  <a:cubicBezTo>
                    <a:pt x="175" y="14"/>
                    <a:pt x="174" y="15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5" y="15"/>
                    <a:pt x="176" y="15"/>
                    <a:pt x="177" y="15"/>
                  </a:cubicBezTo>
                  <a:cubicBezTo>
                    <a:pt x="176" y="14"/>
                    <a:pt x="176" y="14"/>
                    <a:pt x="175" y="14"/>
                  </a:cubicBezTo>
                  <a:close/>
                  <a:moveTo>
                    <a:pt x="172" y="8"/>
                  </a:moveTo>
                  <a:cubicBezTo>
                    <a:pt x="174" y="9"/>
                    <a:pt x="176" y="9"/>
                    <a:pt x="179" y="9"/>
                  </a:cubicBezTo>
                  <a:cubicBezTo>
                    <a:pt x="176" y="8"/>
                    <a:pt x="174" y="8"/>
                    <a:pt x="172" y="8"/>
                  </a:cubicBezTo>
                  <a:close/>
                  <a:moveTo>
                    <a:pt x="38" y="243"/>
                  </a:moveTo>
                  <a:cubicBezTo>
                    <a:pt x="37" y="243"/>
                    <a:pt x="37" y="243"/>
                    <a:pt x="36" y="243"/>
                  </a:cubicBezTo>
                  <a:cubicBezTo>
                    <a:pt x="36" y="243"/>
                    <a:pt x="36" y="244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8" y="243"/>
                  </a:cubicBezTo>
                  <a:close/>
                  <a:moveTo>
                    <a:pt x="185" y="234"/>
                  </a:moveTo>
                  <a:cubicBezTo>
                    <a:pt x="185" y="234"/>
                    <a:pt x="185" y="235"/>
                    <a:pt x="186" y="234"/>
                  </a:cubicBezTo>
                  <a:cubicBezTo>
                    <a:pt x="186" y="234"/>
                    <a:pt x="187" y="233"/>
                    <a:pt x="187" y="232"/>
                  </a:cubicBezTo>
                  <a:cubicBezTo>
                    <a:pt x="187" y="232"/>
                    <a:pt x="187" y="232"/>
                    <a:pt x="187" y="232"/>
                  </a:cubicBezTo>
                  <a:cubicBezTo>
                    <a:pt x="186" y="233"/>
                    <a:pt x="186" y="233"/>
                    <a:pt x="185" y="234"/>
                  </a:cubicBezTo>
                  <a:close/>
                  <a:moveTo>
                    <a:pt x="60" y="17"/>
                  </a:moveTo>
                  <a:cubicBezTo>
                    <a:pt x="61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7"/>
                  </a:cubicBezTo>
                  <a:close/>
                  <a:moveTo>
                    <a:pt x="206" y="46"/>
                  </a:moveTo>
                  <a:cubicBezTo>
                    <a:pt x="207" y="46"/>
                    <a:pt x="207" y="46"/>
                    <a:pt x="207" y="46"/>
                  </a:cubicBezTo>
                  <a:cubicBezTo>
                    <a:pt x="207" y="44"/>
                    <a:pt x="207" y="42"/>
                    <a:pt x="207" y="39"/>
                  </a:cubicBezTo>
                  <a:cubicBezTo>
                    <a:pt x="207" y="39"/>
                    <a:pt x="207" y="39"/>
                    <a:pt x="206" y="39"/>
                  </a:cubicBezTo>
                  <a:cubicBezTo>
                    <a:pt x="206" y="42"/>
                    <a:pt x="206" y="44"/>
                    <a:pt x="206" y="46"/>
                  </a:cubicBezTo>
                  <a:close/>
                  <a:moveTo>
                    <a:pt x="16" y="49"/>
                  </a:moveTo>
                  <a:cubicBezTo>
                    <a:pt x="17" y="49"/>
                    <a:pt x="16" y="48"/>
                    <a:pt x="16" y="47"/>
                  </a:cubicBezTo>
                  <a:cubicBezTo>
                    <a:pt x="16" y="47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7"/>
                    <a:pt x="16" y="48"/>
                    <a:pt x="16" y="49"/>
                  </a:cubicBezTo>
                  <a:close/>
                  <a:moveTo>
                    <a:pt x="22" y="184"/>
                  </a:moveTo>
                  <a:cubicBezTo>
                    <a:pt x="23" y="183"/>
                    <a:pt x="23" y="182"/>
                    <a:pt x="22" y="181"/>
                  </a:cubicBezTo>
                  <a:cubicBezTo>
                    <a:pt x="22" y="182"/>
                    <a:pt x="22" y="183"/>
                    <a:pt x="22" y="184"/>
                  </a:cubicBezTo>
                  <a:close/>
                  <a:moveTo>
                    <a:pt x="28" y="233"/>
                  </a:moveTo>
                  <a:cubicBezTo>
                    <a:pt x="28" y="233"/>
                    <a:pt x="27" y="233"/>
                    <a:pt x="27" y="233"/>
                  </a:cubicBezTo>
                  <a:cubicBezTo>
                    <a:pt x="27" y="234"/>
                    <a:pt x="27" y="234"/>
                    <a:pt x="28" y="235"/>
                  </a:cubicBezTo>
                  <a:cubicBezTo>
                    <a:pt x="28" y="234"/>
                    <a:pt x="28" y="234"/>
                    <a:pt x="28" y="233"/>
                  </a:cubicBezTo>
                  <a:close/>
                  <a:moveTo>
                    <a:pt x="218" y="63"/>
                  </a:moveTo>
                  <a:cubicBezTo>
                    <a:pt x="218" y="61"/>
                    <a:pt x="219" y="60"/>
                    <a:pt x="218" y="59"/>
                  </a:cubicBezTo>
                  <a:cubicBezTo>
                    <a:pt x="218" y="60"/>
                    <a:pt x="218" y="62"/>
                    <a:pt x="218" y="63"/>
                  </a:cubicBezTo>
                  <a:close/>
                  <a:moveTo>
                    <a:pt x="208" y="28"/>
                  </a:moveTo>
                  <a:cubicBezTo>
                    <a:pt x="208" y="27"/>
                    <a:pt x="207" y="26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6" y="27"/>
                    <a:pt x="207" y="27"/>
                    <a:pt x="207" y="28"/>
                  </a:cubicBezTo>
                  <a:cubicBezTo>
                    <a:pt x="207" y="28"/>
                    <a:pt x="208" y="28"/>
                    <a:pt x="208" y="28"/>
                  </a:cubicBezTo>
                  <a:close/>
                  <a:moveTo>
                    <a:pt x="135" y="19"/>
                  </a:move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4" y="21"/>
                    <a:pt x="134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5" y="22"/>
                    <a:pt x="135" y="21"/>
                    <a:pt x="135" y="21"/>
                  </a:cubicBezTo>
                  <a:cubicBezTo>
                    <a:pt x="135" y="20"/>
                    <a:pt x="135" y="19"/>
                    <a:pt x="135" y="19"/>
                  </a:cubicBezTo>
                  <a:close/>
                  <a:moveTo>
                    <a:pt x="139" y="8"/>
                  </a:moveTo>
                  <a:cubicBezTo>
                    <a:pt x="139" y="8"/>
                    <a:pt x="139" y="8"/>
                    <a:pt x="139" y="8"/>
                  </a:cubicBezTo>
                  <a:cubicBezTo>
                    <a:pt x="138" y="8"/>
                    <a:pt x="138" y="7"/>
                    <a:pt x="137" y="7"/>
                  </a:cubicBezTo>
                  <a:cubicBezTo>
                    <a:pt x="137" y="7"/>
                    <a:pt x="137" y="8"/>
                    <a:pt x="137" y="8"/>
                  </a:cubicBezTo>
                  <a:cubicBezTo>
                    <a:pt x="138" y="8"/>
                    <a:pt x="138" y="8"/>
                    <a:pt x="139" y="8"/>
                  </a:cubicBezTo>
                  <a:close/>
                  <a:moveTo>
                    <a:pt x="206" y="164"/>
                  </a:moveTo>
                  <a:cubicBezTo>
                    <a:pt x="206" y="165"/>
                    <a:pt x="206" y="165"/>
                    <a:pt x="206" y="165"/>
                  </a:cubicBezTo>
                  <a:cubicBezTo>
                    <a:pt x="206" y="165"/>
                    <a:pt x="206" y="166"/>
                    <a:pt x="206" y="167"/>
                  </a:cubicBezTo>
                  <a:cubicBezTo>
                    <a:pt x="207" y="166"/>
                    <a:pt x="207" y="165"/>
                    <a:pt x="206" y="164"/>
                  </a:cubicBezTo>
                  <a:close/>
                  <a:moveTo>
                    <a:pt x="92" y="258"/>
                  </a:moveTo>
                  <a:cubicBezTo>
                    <a:pt x="92" y="258"/>
                    <a:pt x="92" y="259"/>
                    <a:pt x="92" y="259"/>
                  </a:cubicBezTo>
                  <a:cubicBezTo>
                    <a:pt x="92" y="259"/>
                    <a:pt x="93" y="259"/>
                    <a:pt x="94" y="259"/>
                  </a:cubicBezTo>
                  <a:cubicBezTo>
                    <a:pt x="94" y="259"/>
                    <a:pt x="94" y="259"/>
                    <a:pt x="94" y="258"/>
                  </a:cubicBezTo>
                  <a:cubicBezTo>
                    <a:pt x="93" y="258"/>
                    <a:pt x="92" y="258"/>
                    <a:pt x="92" y="258"/>
                  </a:cubicBezTo>
                  <a:close/>
                  <a:moveTo>
                    <a:pt x="35" y="84"/>
                  </a:moveTo>
                  <a:cubicBezTo>
                    <a:pt x="36" y="83"/>
                    <a:pt x="36" y="83"/>
                    <a:pt x="36" y="82"/>
                  </a:cubicBezTo>
                  <a:cubicBezTo>
                    <a:pt x="35" y="82"/>
                    <a:pt x="35" y="83"/>
                    <a:pt x="34" y="83"/>
                  </a:cubicBezTo>
                  <a:cubicBezTo>
                    <a:pt x="35" y="83"/>
                    <a:pt x="35" y="84"/>
                    <a:pt x="35" y="84"/>
                  </a:cubicBezTo>
                  <a:close/>
                  <a:moveTo>
                    <a:pt x="37" y="236"/>
                  </a:moveTo>
                  <a:cubicBezTo>
                    <a:pt x="37" y="236"/>
                    <a:pt x="37" y="236"/>
                    <a:pt x="37" y="236"/>
                  </a:cubicBezTo>
                  <a:cubicBezTo>
                    <a:pt x="36" y="236"/>
                    <a:pt x="36" y="236"/>
                    <a:pt x="35" y="236"/>
                  </a:cubicBezTo>
                  <a:cubicBezTo>
                    <a:pt x="35" y="237"/>
                    <a:pt x="35" y="237"/>
                    <a:pt x="36" y="237"/>
                  </a:cubicBezTo>
                  <a:cubicBezTo>
                    <a:pt x="36" y="237"/>
                    <a:pt x="37" y="237"/>
                    <a:pt x="37" y="236"/>
                  </a:cubicBezTo>
                  <a:close/>
                  <a:moveTo>
                    <a:pt x="79" y="17"/>
                  </a:move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0" y="17"/>
                    <a:pt x="81" y="17"/>
                  </a:cubicBezTo>
                  <a:cubicBezTo>
                    <a:pt x="80" y="16"/>
                    <a:pt x="80" y="17"/>
                    <a:pt x="79" y="17"/>
                  </a:cubicBezTo>
                  <a:close/>
                  <a:moveTo>
                    <a:pt x="32" y="43"/>
                  </a:move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1"/>
                    <a:pt x="32" y="40"/>
                  </a:cubicBezTo>
                  <a:cubicBezTo>
                    <a:pt x="32" y="41"/>
                    <a:pt x="31" y="42"/>
                    <a:pt x="32" y="43"/>
                  </a:cubicBezTo>
                  <a:close/>
                  <a:moveTo>
                    <a:pt x="190" y="160"/>
                  </a:moveTo>
                  <a:cubicBezTo>
                    <a:pt x="190" y="161"/>
                    <a:pt x="190" y="162"/>
                    <a:pt x="190" y="163"/>
                  </a:cubicBezTo>
                  <a:cubicBezTo>
                    <a:pt x="190" y="162"/>
                    <a:pt x="190" y="161"/>
                    <a:pt x="190" y="160"/>
                  </a:cubicBezTo>
                  <a:close/>
                  <a:moveTo>
                    <a:pt x="18" y="55"/>
                  </a:moveTo>
                  <a:cubicBezTo>
                    <a:pt x="19" y="54"/>
                    <a:pt x="19" y="53"/>
                    <a:pt x="19" y="52"/>
                  </a:cubicBezTo>
                  <a:cubicBezTo>
                    <a:pt x="18" y="53"/>
                    <a:pt x="18" y="54"/>
                    <a:pt x="18" y="55"/>
                  </a:cubicBezTo>
                  <a:close/>
                  <a:moveTo>
                    <a:pt x="17" y="219"/>
                  </a:moveTo>
                  <a:cubicBezTo>
                    <a:pt x="17" y="219"/>
                    <a:pt x="18" y="219"/>
                    <a:pt x="18" y="218"/>
                  </a:cubicBezTo>
                  <a:cubicBezTo>
                    <a:pt x="19" y="218"/>
                    <a:pt x="19" y="218"/>
                    <a:pt x="18" y="217"/>
                  </a:cubicBezTo>
                  <a:cubicBezTo>
                    <a:pt x="18" y="218"/>
                    <a:pt x="17" y="218"/>
                    <a:pt x="17" y="219"/>
                  </a:cubicBezTo>
                  <a:close/>
                  <a:moveTo>
                    <a:pt x="133" y="7"/>
                  </a:moveTo>
                  <a:cubicBezTo>
                    <a:pt x="133" y="7"/>
                    <a:pt x="134" y="7"/>
                    <a:pt x="135" y="8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3" y="7"/>
                    <a:pt x="133" y="7"/>
                  </a:cubicBezTo>
                  <a:close/>
                  <a:moveTo>
                    <a:pt x="204" y="84"/>
                  </a:moveTo>
                  <a:cubicBezTo>
                    <a:pt x="204" y="85"/>
                    <a:pt x="204" y="85"/>
                    <a:pt x="204" y="86"/>
                  </a:cubicBezTo>
                  <a:cubicBezTo>
                    <a:pt x="205" y="86"/>
                    <a:pt x="205" y="85"/>
                    <a:pt x="205" y="85"/>
                  </a:cubicBezTo>
                  <a:cubicBezTo>
                    <a:pt x="205" y="84"/>
                    <a:pt x="205" y="84"/>
                    <a:pt x="204" y="84"/>
                  </a:cubicBezTo>
                  <a:close/>
                  <a:moveTo>
                    <a:pt x="24" y="101"/>
                  </a:moveTo>
                  <a:cubicBezTo>
                    <a:pt x="24" y="101"/>
                    <a:pt x="24" y="101"/>
                    <a:pt x="23" y="101"/>
                  </a:cubicBezTo>
                  <a:cubicBezTo>
                    <a:pt x="23" y="102"/>
                    <a:pt x="23" y="103"/>
                    <a:pt x="23" y="104"/>
                  </a:cubicBezTo>
                  <a:cubicBezTo>
                    <a:pt x="23" y="103"/>
                    <a:pt x="24" y="102"/>
                    <a:pt x="24" y="101"/>
                  </a:cubicBezTo>
                  <a:close/>
                  <a:moveTo>
                    <a:pt x="196" y="85"/>
                  </a:moveTo>
                  <a:cubicBezTo>
                    <a:pt x="196" y="85"/>
                    <a:pt x="196" y="85"/>
                    <a:pt x="196" y="85"/>
                  </a:cubicBezTo>
                  <a:cubicBezTo>
                    <a:pt x="195" y="86"/>
                    <a:pt x="196" y="87"/>
                    <a:pt x="196" y="89"/>
                  </a:cubicBezTo>
                  <a:cubicBezTo>
                    <a:pt x="196" y="87"/>
                    <a:pt x="196" y="86"/>
                    <a:pt x="196" y="85"/>
                  </a:cubicBezTo>
                  <a:close/>
                  <a:moveTo>
                    <a:pt x="57" y="23"/>
                  </a:moveTo>
                  <a:cubicBezTo>
                    <a:pt x="56" y="23"/>
                    <a:pt x="54" y="23"/>
                    <a:pt x="53" y="23"/>
                  </a:cubicBezTo>
                  <a:cubicBezTo>
                    <a:pt x="55" y="23"/>
                    <a:pt x="56" y="24"/>
                    <a:pt x="57" y="23"/>
                  </a:cubicBezTo>
                  <a:close/>
                  <a:moveTo>
                    <a:pt x="34" y="17"/>
                  </a:moveTo>
                  <a:cubicBezTo>
                    <a:pt x="34" y="18"/>
                    <a:pt x="33" y="18"/>
                    <a:pt x="33" y="19"/>
                  </a:cubicBezTo>
                  <a:cubicBezTo>
                    <a:pt x="33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7"/>
                  </a:cubicBezTo>
                  <a:close/>
                  <a:moveTo>
                    <a:pt x="20" y="79"/>
                  </a:moveTo>
                  <a:cubicBezTo>
                    <a:pt x="20" y="80"/>
                    <a:pt x="20" y="82"/>
                    <a:pt x="20" y="83"/>
                  </a:cubicBezTo>
                  <a:cubicBezTo>
                    <a:pt x="21" y="82"/>
                    <a:pt x="20" y="80"/>
                    <a:pt x="20" y="79"/>
                  </a:cubicBezTo>
                  <a:close/>
                  <a:moveTo>
                    <a:pt x="139" y="13"/>
                  </a:moveTo>
                  <a:cubicBezTo>
                    <a:pt x="139" y="13"/>
                    <a:pt x="139" y="13"/>
                    <a:pt x="139" y="14"/>
                  </a:cubicBezTo>
                  <a:cubicBezTo>
                    <a:pt x="140" y="14"/>
                    <a:pt x="140" y="15"/>
                    <a:pt x="140" y="15"/>
                  </a:cubicBezTo>
                  <a:cubicBezTo>
                    <a:pt x="140" y="15"/>
                    <a:pt x="141" y="15"/>
                    <a:pt x="141" y="15"/>
                  </a:cubicBezTo>
                  <a:cubicBezTo>
                    <a:pt x="141" y="15"/>
                    <a:pt x="141" y="14"/>
                    <a:pt x="140" y="14"/>
                  </a:cubicBezTo>
                  <a:cubicBezTo>
                    <a:pt x="140" y="14"/>
                    <a:pt x="140" y="14"/>
                    <a:pt x="139" y="13"/>
                  </a:cubicBezTo>
                  <a:close/>
                  <a:moveTo>
                    <a:pt x="30" y="240"/>
                  </a:moveTo>
                  <a:cubicBezTo>
                    <a:pt x="31" y="240"/>
                    <a:pt x="31" y="241"/>
                    <a:pt x="31" y="241"/>
                  </a:cubicBezTo>
                  <a:cubicBezTo>
                    <a:pt x="32" y="241"/>
                    <a:pt x="32" y="241"/>
                    <a:pt x="32" y="240"/>
                  </a:cubicBezTo>
                  <a:cubicBezTo>
                    <a:pt x="32" y="240"/>
                    <a:pt x="31" y="240"/>
                    <a:pt x="30" y="240"/>
                  </a:cubicBezTo>
                  <a:close/>
                  <a:moveTo>
                    <a:pt x="21" y="48"/>
                  </a:moveTo>
                  <a:cubicBezTo>
                    <a:pt x="22" y="48"/>
                    <a:pt x="22" y="48"/>
                    <a:pt x="22" y="47"/>
                  </a:cubicBezTo>
                  <a:cubicBezTo>
                    <a:pt x="22" y="47"/>
                    <a:pt x="21" y="48"/>
                    <a:pt x="21" y="48"/>
                  </a:cubicBezTo>
                  <a:close/>
                  <a:moveTo>
                    <a:pt x="25" y="250"/>
                  </a:moveTo>
                  <a:cubicBezTo>
                    <a:pt x="26" y="249"/>
                    <a:pt x="26" y="249"/>
                    <a:pt x="26" y="248"/>
                  </a:cubicBezTo>
                  <a:cubicBezTo>
                    <a:pt x="25" y="249"/>
                    <a:pt x="25" y="249"/>
                    <a:pt x="24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lose/>
                  <a:moveTo>
                    <a:pt x="137" y="23"/>
                  </a:moveTo>
                  <a:cubicBezTo>
                    <a:pt x="138" y="22"/>
                    <a:pt x="138" y="22"/>
                    <a:pt x="138" y="22"/>
                  </a:cubicBezTo>
                  <a:cubicBezTo>
                    <a:pt x="137" y="22"/>
                    <a:pt x="137" y="22"/>
                    <a:pt x="137" y="23"/>
                  </a:cubicBezTo>
                  <a:close/>
                  <a:moveTo>
                    <a:pt x="197" y="123"/>
                  </a:moveTo>
                  <a:cubicBezTo>
                    <a:pt x="197" y="123"/>
                    <a:pt x="197" y="123"/>
                    <a:pt x="198" y="124"/>
                  </a:cubicBezTo>
                  <a:cubicBezTo>
                    <a:pt x="198" y="123"/>
                    <a:pt x="198" y="122"/>
                    <a:pt x="198" y="122"/>
                  </a:cubicBezTo>
                  <a:cubicBezTo>
                    <a:pt x="197" y="122"/>
                    <a:pt x="197" y="122"/>
                    <a:pt x="197" y="123"/>
                  </a:cubicBezTo>
                  <a:close/>
                  <a:moveTo>
                    <a:pt x="187" y="47"/>
                  </a:moveTo>
                  <a:cubicBezTo>
                    <a:pt x="187" y="46"/>
                    <a:pt x="187" y="45"/>
                    <a:pt x="187" y="43"/>
                  </a:cubicBezTo>
                  <a:cubicBezTo>
                    <a:pt x="187" y="44"/>
                    <a:pt x="187" y="44"/>
                    <a:pt x="187" y="47"/>
                  </a:cubicBezTo>
                  <a:close/>
                  <a:moveTo>
                    <a:pt x="193" y="62"/>
                  </a:moveTo>
                  <a:cubicBezTo>
                    <a:pt x="192" y="63"/>
                    <a:pt x="192" y="64"/>
                    <a:pt x="192" y="66"/>
                  </a:cubicBezTo>
                  <a:cubicBezTo>
                    <a:pt x="193" y="64"/>
                    <a:pt x="193" y="63"/>
                    <a:pt x="193" y="62"/>
                  </a:cubicBezTo>
                  <a:close/>
                  <a:moveTo>
                    <a:pt x="21" y="45"/>
                  </a:moveTo>
                  <a:cubicBezTo>
                    <a:pt x="22" y="45"/>
                    <a:pt x="22" y="45"/>
                    <a:pt x="22" y="44"/>
                  </a:cubicBezTo>
                  <a:cubicBezTo>
                    <a:pt x="22" y="44"/>
                    <a:pt x="22" y="44"/>
                    <a:pt x="21" y="44"/>
                  </a:cubicBezTo>
                  <a:cubicBezTo>
                    <a:pt x="21" y="45"/>
                    <a:pt x="21" y="45"/>
                    <a:pt x="21" y="45"/>
                  </a:cubicBezTo>
                  <a:close/>
                  <a:moveTo>
                    <a:pt x="20" y="197"/>
                  </a:moveTo>
                  <a:cubicBezTo>
                    <a:pt x="20" y="197"/>
                    <a:pt x="20" y="197"/>
                    <a:pt x="20" y="197"/>
                  </a:cubicBezTo>
                  <a:cubicBezTo>
                    <a:pt x="20" y="198"/>
                    <a:pt x="20" y="198"/>
                    <a:pt x="20" y="199"/>
                  </a:cubicBezTo>
                  <a:cubicBezTo>
                    <a:pt x="20" y="199"/>
                    <a:pt x="20" y="199"/>
                    <a:pt x="20" y="199"/>
                  </a:cubicBezTo>
                  <a:cubicBezTo>
                    <a:pt x="20" y="199"/>
                    <a:pt x="20" y="198"/>
                    <a:pt x="20" y="197"/>
                  </a:cubicBezTo>
                  <a:close/>
                  <a:moveTo>
                    <a:pt x="184" y="27"/>
                  </a:moveTo>
                  <a:cubicBezTo>
                    <a:pt x="185" y="27"/>
                    <a:pt x="185" y="27"/>
                    <a:pt x="185" y="26"/>
                  </a:cubicBezTo>
                  <a:cubicBezTo>
                    <a:pt x="185" y="26"/>
                    <a:pt x="185" y="26"/>
                    <a:pt x="185" y="25"/>
                  </a:cubicBezTo>
                  <a:cubicBezTo>
                    <a:pt x="184" y="26"/>
                    <a:pt x="184" y="26"/>
                    <a:pt x="184" y="27"/>
                  </a:cubicBezTo>
                  <a:close/>
                  <a:moveTo>
                    <a:pt x="8" y="104"/>
                  </a:moveTo>
                  <a:cubicBezTo>
                    <a:pt x="8" y="103"/>
                    <a:pt x="8" y="102"/>
                    <a:pt x="8" y="100"/>
                  </a:cubicBezTo>
                  <a:cubicBezTo>
                    <a:pt x="8" y="102"/>
                    <a:pt x="8" y="103"/>
                    <a:pt x="8" y="104"/>
                  </a:cubicBezTo>
                  <a:close/>
                  <a:moveTo>
                    <a:pt x="63" y="233"/>
                  </a:moveTo>
                  <a:cubicBezTo>
                    <a:pt x="63" y="233"/>
                    <a:pt x="63" y="233"/>
                    <a:pt x="63" y="233"/>
                  </a:cubicBezTo>
                  <a:cubicBezTo>
                    <a:pt x="64" y="233"/>
                    <a:pt x="65" y="233"/>
                    <a:pt x="65" y="233"/>
                  </a:cubicBezTo>
                  <a:cubicBezTo>
                    <a:pt x="65" y="233"/>
                    <a:pt x="66" y="233"/>
                    <a:pt x="65" y="233"/>
                  </a:cubicBezTo>
                  <a:cubicBezTo>
                    <a:pt x="65" y="233"/>
                    <a:pt x="64" y="233"/>
                    <a:pt x="63" y="233"/>
                  </a:cubicBezTo>
                  <a:close/>
                  <a:moveTo>
                    <a:pt x="166" y="12"/>
                  </a:moveTo>
                  <a:cubicBezTo>
                    <a:pt x="165" y="11"/>
                    <a:pt x="164" y="11"/>
                    <a:pt x="164" y="11"/>
                  </a:cubicBezTo>
                  <a:cubicBezTo>
                    <a:pt x="164" y="11"/>
                    <a:pt x="164" y="12"/>
                    <a:pt x="164" y="12"/>
                  </a:cubicBezTo>
                  <a:cubicBezTo>
                    <a:pt x="164" y="12"/>
                    <a:pt x="165" y="12"/>
                    <a:pt x="166" y="12"/>
                  </a:cubicBezTo>
                  <a:close/>
                  <a:moveTo>
                    <a:pt x="82" y="13"/>
                  </a:moveTo>
                  <a:cubicBezTo>
                    <a:pt x="82" y="13"/>
                    <a:pt x="82" y="13"/>
                    <a:pt x="82" y="14"/>
                  </a:cubicBezTo>
                  <a:cubicBezTo>
                    <a:pt x="83" y="14"/>
                    <a:pt x="84" y="14"/>
                    <a:pt x="85" y="14"/>
                  </a:cubicBezTo>
                  <a:cubicBezTo>
                    <a:pt x="85" y="14"/>
                    <a:pt x="85" y="14"/>
                    <a:pt x="85" y="13"/>
                  </a:cubicBezTo>
                  <a:cubicBezTo>
                    <a:pt x="84" y="13"/>
                    <a:pt x="83" y="13"/>
                    <a:pt x="82" y="13"/>
                  </a:cubicBezTo>
                  <a:close/>
                  <a:moveTo>
                    <a:pt x="13" y="189"/>
                  </a:moveTo>
                  <a:cubicBezTo>
                    <a:pt x="13" y="188"/>
                    <a:pt x="13" y="188"/>
                    <a:pt x="13" y="187"/>
                  </a:cubicBezTo>
                  <a:cubicBezTo>
                    <a:pt x="13" y="188"/>
                    <a:pt x="13" y="188"/>
                    <a:pt x="13" y="189"/>
                  </a:cubicBezTo>
                  <a:close/>
                  <a:moveTo>
                    <a:pt x="127" y="241"/>
                  </a:moveTo>
                  <a:cubicBezTo>
                    <a:pt x="128" y="241"/>
                    <a:pt x="128" y="241"/>
                    <a:pt x="128" y="240"/>
                  </a:cubicBezTo>
                  <a:cubicBezTo>
                    <a:pt x="127" y="240"/>
                    <a:pt x="127" y="240"/>
                    <a:pt x="126" y="241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126" y="241"/>
                    <a:pt x="127" y="241"/>
                    <a:pt x="127" y="241"/>
                  </a:cubicBezTo>
                  <a:close/>
                  <a:moveTo>
                    <a:pt x="53" y="254"/>
                  </a:moveTo>
                  <a:cubicBezTo>
                    <a:pt x="53" y="254"/>
                    <a:pt x="54" y="254"/>
                    <a:pt x="55" y="253"/>
                  </a:cubicBezTo>
                  <a:cubicBezTo>
                    <a:pt x="53" y="253"/>
                    <a:pt x="53" y="253"/>
                    <a:pt x="53" y="254"/>
                  </a:cubicBezTo>
                  <a:close/>
                  <a:moveTo>
                    <a:pt x="123" y="239"/>
                  </a:moveTo>
                  <a:cubicBezTo>
                    <a:pt x="123" y="239"/>
                    <a:pt x="124" y="239"/>
                    <a:pt x="124" y="239"/>
                  </a:cubicBezTo>
                  <a:cubicBezTo>
                    <a:pt x="124" y="239"/>
                    <a:pt x="125" y="239"/>
                    <a:pt x="125" y="238"/>
                  </a:cubicBezTo>
                  <a:cubicBezTo>
                    <a:pt x="125" y="238"/>
                    <a:pt x="124" y="238"/>
                    <a:pt x="124" y="238"/>
                  </a:cubicBezTo>
                  <a:cubicBezTo>
                    <a:pt x="124" y="238"/>
                    <a:pt x="124" y="239"/>
                    <a:pt x="123" y="239"/>
                  </a:cubicBezTo>
                  <a:close/>
                  <a:moveTo>
                    <a:pt x="87" y="245"/>
                  </a:moveTo>
                  <a:cubicBezTo>
                    <a:pt x="88" y="246"/>
                    <a:pt x="88" y="246"/>
                    <a:pt x="89" y="245"/>
                  </a:cubicBezTo>
                  <a:cubicBezTo>
                    <a:pt x="88" y="245"/>
                    <a:pt x="88" y="245"/>
                    <a:pt x="87" y="245"/>
                  </a:cubicBezTo>
                  <a:close/>
                  <a:moveTo>
                    <a:pt x="33" y="242"/>
                  </a:moveTo>
                  <a:cubicBezTo>
                    <a:pt x="32" y="243"/>
                    <a:pt x="32" y="243"/>
                    <a:pt x="33" y="244"/>
                  </a:cubicBezTo>
                  <a:cubicBezTo>
                    <a:pt x="33" y="243"/>
                    <a:pt x="33" y="243"/>
                    <a:pt x="33" y="242"/>
                  </a:cubicBezTo>
                  <a:close/>
                  <a:moveTo>
                    <a:pt x="31" y="178"/>
                  </a:moveTo>
                  <a:cubicBezTo>
                    <a:pt x="30" y="179"/>
                    <a:pt x="30" y="180"/>
                    <a:pt x="31" y="180"/>
                  </a:cubicBezTo>
                  <a:cubicBezTo>
                    <a:pt x="31" y="180"/>
                    <a:pt x="31" y="179"/>
                    <a:pt x="31" y="178"/>
                  </a:cubicBezTo>
                  <a:close/>
                  <a:moveTo>
                    <a:pt x="200" y="228"/>
                  </a:moveTo>
                  <a:cubicBezTo>
                    <a:pt x="201" y="227"/>
                    <a:pt x="201" y="227"/>
                    <a:pt x="201" y="226"/>
                  </a:cubicBezTo>
                  <a:cubicBezTo>
                    <a:pt x="200" y="226"/>
                    <a:pt x="200" y="227"/>
                    <a:pt x="200" y="228"/>
                  </a:cubicBezTo>
                  <a:close/>
                  <a:moveTo>
                    <a:pt x="171" y="243"/>
                  </a:moveTo>
                  <a:cubicBezTo>
                    <a:pt x="171" y="243"/>
                    <a:pt x="171" y="243"/>
                    <a:pt x="171" y="243"/>
                  </a:cubicBezTo>
                  <a:cubicBezTo>
                    <a:pt x="171" y="243"/>
                    <a:pt x="170" y="242"/>
                    <a:pt x="169" y="243"/>
                  </a:cubicBezTo>
                  <a:cubicBezTo>
                    <a:pt x="170" y="243"/>
                    <a:pt x="171" y="243"/>
                    <a:pt x="171" y="243"/>
                  </a:cubicBezTo>
                  <a:close/>
                  <a:moveTo>
                    <a:pt x="74" y="21"/>
                  </a:moveTo>
                  <a:cubicBezTo>
                    <a:pt x="74" y="21"/>
                    <a:pt x="74" y="21"/>
                    <a:pt x="73" y="22"/>
                  </a:cubicBezTo>
                  <a:cubicBezTo>
                    <a:pt x="74" y="22"/>
                    <a:pt x="75" y="22"/>
                    <a:pt x="75" y="21"/>
                  </a:cubicBezTo>
                  <a:cubicBezTo>
                    <a:pt x="75" y="21"/>
                    <a:pt x="75" y="21"/>
                    <a:pt x="74" y="21"/>
                  </a:cubicBezTo>
                  <a:close/>
                  <a:moveTo>
                    <a:pt x="201" y="51"/>
                  </a:moveTo>
                  <a:cubicBezTo>
                    <a:pt x="201" y="51"/>
                    <a:pt x="201" y="51"/>
                    <a:pt x="201" y="51"/>
                  </a:cubicBezTo>
                  <a:cubicBezTo>
                    <a:pt x="201" y="50"/>
                    <a:pt x="201" y="49"/>
                    <a:pt x="201" y="49"/>
                  </a:cubicBezTo>
                  <a:cubicBezTo>
                    <a:pt x="201" y="48"/>
                    <a:pt x="201" y="47"/>
                    <a:pt x="201" y="47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1" y="48"/>
                    <a:pt x="201" y="49"/>
                    <a:pt x="201" y="51"/>
                  </a:cubicBezTo>
                  <a:close/>
                  <a:moveTo>
                    <a:pt x="185" y="260"/>
                  </a:moveTo>
                  <a:cubicBezTo>
                    <a:pt x="185" y="260"/>
                    <a:pt x="185" y="259"/>
                    <a:pt x="185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4" y="260"/>
                    <a:pt x="184" y="260"/>
                    <a:pt x="185" y="260"/>
                  </a:cubicBezTo>
                  <a:close/>
                  <a:moveTo>
                    <a:pt x="9" y="76"/>
                  </a:moveTo>
                  <a:cubicBezTo>
                    <a:pt x="9" y="76"/>
                    <a:pt x="9" y="76"/>
                    <a:pt x="9" y="76"/>
                  </a:cubicBezTo>
                  <a:cubicBezTo>
                    <a:pt x="10" y="75"/>
                    <a:pt x="10" y="75"/>
                    <a:pt x="10" y="74"/>
                  </a:cubicBezTo>
                  <a:cubicBezTo>
                    <a:pt x="10" y="74"/>
                    <a:pt x="10" y="74"/>
                    <a:pt x="9" y="73"/>
                  </a:cubicBezTo>
                  <a:cubicBezTo>
                    <a:pt x="9" y="74"/>
                    <a:pt x="9" y="75"/>
                    <a:pt x="9" y="76"/>
                  </a:cubicBezTo>
                  <a:close/>
                  <a:moveTo>
                    <a:pt x="16" y="3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95" y="21"/>
                  </a:moveTo>
                  <a:cubicBezTo>
                    <a:pt x="196" y="22"/>
                    <a:pt x="196" y="22"/>
                    <a:pt x="196" y="22"/>
                  </a:cubicBezTo>
                  <a:cubicBezTo>
                    <a:pt x="196" y="22"/>
                    <a:pt x="196" y="21"/>
                    <a:pt x="195" y="21"/>
                  </a:cubicBezTo>
                  <a:close/>
                  <a:moveTo>
                    <a:pt x="94" y="261"/>
                  </a:moveTo>
                  <a:cubicBezTo>
                    <a:pt x="94" y="261"/>
                    <a:pt x="94" y="261"/>
                    <a:pt x="94" y="261"/>
                  </a:cubicBezTo>
                  <a:cubicBezTo>
                    <a:pt x="95" y="261"/>
                    <a:pt x="95" y="261"/>
                    <a:pt x="96" y="261"/>
                  </a:cubicBezTo>
                  <a:cubicBezTo>
                    <a:pt x="96" y="261"/>
                    <a:pt x="95" y="261"/>
                    <a:pt x="95" y="261"/>
                  </a:cubicBezTo>
                  <a:cubicBezTo>
                    <a:pt x="95" y="261"/>
                    <a:pt x="95" y="261"/>
                    <a:pt x="94" y="261"/>
                  </a:cubicBezTo>
                  <a:close/>
                  <a:moveTo>
                    <a:pt x="197" y="221"/>
                  </a:moveTo>
                  <a:cubicBezTo>
                    <a:pt x="197" y="221"/>
                    <a:pt x="197" y="221"/>
                    <a:pt x="197" y="221"/>
                  </a:cubicBezTo>
                  <a:cubicBezTo>
                    <a:pt x="196" y="222"/>
                    <a:pt x="196" y="223"/>
                    <a:pt x="196" y="223"/>
                  </a:cubicBezTo>
                  <a:cubicBezTo>
                    <a:pt x="197" y="223"/>
                    <a:pt x="197" y="222"/>
                    <a:pt x="197" y="221"/>
                  </a:cubicBezTo>
                  <a:close/>
                  <a:moveTo>
                    <a:pt x="111" y="235"/>
                  </a:moveTo>
                  <a:cubicBezTo>
                    <a:pt x="111" y="235"/>
                    <a:pt x="111" y="235"/>
                    <a:pt x="110" y="236"/>
                  </a:cubicBezTo>
                  <a:cubicBezTo>
                    <a:pt x="111" y="236"/>
                    <a:pt x="111" y="236"/>
                    <a:pt x="111" y="236"/>
                  </a:cubicBezTo>
                  <a:cubicBezTo>
                    <a:pt x="111" y="236"/>
                    <a:pt x="111" y="236"/>
                    <a:pt x="111" y="235"/>
                  </a:cubicBezTo>
                  <a:close/>
                  <a:moveTo>
                    <a:pt x="30" y="231"/>
                  </a:moveTo>
                  <a:cubicBezTo>
                    <a:pt x="30" y="231"/>
                    <a:pt x="30" y="231"/>
                    <a:pt x="30" y="231"/>
                  </a:cubicBezTo>
                  <a:cubicBezTo>
                    <a:pt x="31" y="231"/>
                    <a:pt x="31" y="232"/>
                    <a:pt x="32" y="231"/>
                  </a:cubicBezTo>
                  <a:cubicBezTo>
                    <a:pt x="31" y="231"/>
                    <a:pt x="31" y="231"/>
                    <a:pt x="30" y="231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7" y="20"/>
                    <a:pt x="37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20"/>
                    <a:pt x="37" y="20"/>
                    <a:pt x="36" y="20"/>
                  </a:cubicBezTo>
                  <a:close/>
                  <a:moveTo>
                    <a:pt x="17" y="104"/>
                  </a:moveTo>
                  <a:cubicBezTo>
                    <a:pt x="16" y="104"/>
                    <a:pt x="16" y="105"/>
                    <a:pt x="16" y="105"/>
                  </a:cubicBezTo>
                  <a:cubicBezTo>
                    <a:pt x="17" y="105"/>
                    <a:pt x="17" y="105"/>
                    <a:pt x="17" y="104"/>
                  </a:cubicBezTo>
                  <a:close/>
                  <a:moveTo>
                    <a:pt x="129" y="243"/>
                  </a:moveTo>
                  <a:cubicBezTo>
                    <a:pt x="128" y="243"/>
                    <a:pt x="128" y="244"/>
                    <a:pt x="128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4"/>
                    <a:pt x="129" y="244"/>
                    <a:pt x="130" y="243"/>
                  </a:cubicBezTo>
                  <a:cubicBezTo>
                    <a:pt x="129" y="243"/>
                    <a:pt x="129" y="243"/>
                    <a:pt x="129" y="243"/>
                  </a:cubicBezTo>
                  <a:close/>
                  <a:moveTo>
                    <a:pt x="211" y="191"/>
                  </a:moveTo>
                  <a:cubicBezTo>
                    <a:pt x="210" y="193"/>
                    <a:pt x="210" y="193"/>
                    <a:pt x="211" y="194"/>
                  </a:cubicBezTo>
                  <a:cubicBezTo>
                    <a:pt x="211" y="193"/>
                    <a:pt x="211" y="192"/>
                    <a:pt x="211" y="191"/>
                  </a:cubicBezTo>
                  <a:close/>
                  <a:moveTo>
                    <a:pt x="24" y="47"/>
                  </a:moveTo>
                  <a:cubicBezTo>
                    <a:pt x="25" y="46"/>
                    <a:pt x="25" y="46"/>
                    <a:pt x="25" y="45"/>
                  </a:cubicBezTo>
                  <a:cubicBezTo>
                    <a:pt x="24" y="46"/>
                    <a:pt x="24" y="46"/>
                    <a:pt x="24" y="47"/>
                  </a:cubicBezTo>
                  <a:close/>
                  <a:moveTo>
                    <a:pt x="182" y="74"/>
                  </a:moveTo>
                  <a:cubicBezTo>
                    <a:pt x="182" y="74"/>
                    <a:pt x="182" y="75"/>
                    <a:pt x="182" y="75"/>
                  </a:cubicBezTo>
                  <a:cubicBezTo>
                    <a:pt x="182" y="76"/>
                    <a:pt x="182" y="76"/>
                    <a:pt x="182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2" y="76"/>
                    <a:pt x="182" y="75"/>
                    <a:pt x="182" y="74"/>
                  </a:cubicBezTo>
                  <a:close/>
                  <a:moveTo>
                    <a:pt x="166" y="252"/>
                  </a:moveTo>
                  <a:cubicBezTo>
                    <a:pt x="166" y="252"/>
                    <a:pt x="165" y="252"/>
                    <a:pt x="164" y="252"/>
                  </a:cubicBezTo>
                  <a:cubicBezTo>
                    <a:pt x="165" y="252"/>
                    <a:pt x="166" y="252"/>
                    <a:pt x="166" y="252"/>
                  </a:cubicBezTo>
                  <a:close/>
                  <a:moveTo>
                    <a:pt x="175" y="230"/>
                  </a:moveTo>
                  <a:cubicBezTo>
                    <a:pt x="175" y="230"/>
                    <a:pt x="176" y="231"/>
                    <a:pt x="176" y="231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6" y="230"/>
                    <a:pt x="176" y="230"/>
                    <a:pt x="175" y="230"/>
                  </a:cubicBezTo>
                  <a:close/>
                  <a:moveTo>
                    <a:pt x="172" y="249"/>
                  </a:moveTo>
                  <a:cubicBezTo>
                    <a:pt x="171" y="248"/>
                    <a:pt x="171" y="248"/>
                    <a:pt x="170" y="249"/>
                  </a:cubicBezTo>
                  <a:cubicBezTo>
                    <a:pt x="171" y="249"/>
                    <a:pt x="171" y="249"/>
                    <a:pt x="172" y="249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7" y="21"/>
                    <a:pt x="28" y="21"/>
                    <a:pt x="28" y="20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5"/>
                    <a:pt x="191" y="185"/>
                  </a:cubicBezTo>
                  <a:cubicBezTo>
                    <a:pt x="191" y="186"/>
                    <a:pt x="190" y="186"/>
                    <a:pt x="190" y="186"/>
                  </a:cubicBezTo>
                  <a:cubicBezTo>
                    <a:pt x="190" y="187"/>
                    <a:pt x="190" y="187"/>
                    <a:pt x="191" y="187"/>
                  </a:cubicBezTo>
                  <a:cubicBezTo>
                    <a:pt x="191" y="186"/>
                    <a:pt x="191" y="186"/>
                    <a:pt x="191" y="185"/>
                  </a:cubicBezTo>
                  <a:close/>
                  <a:moveTo>
                    <a:pt x="189" y="96"/>
                  </a:moveTo>
                  <a:cubicBezTo>
                    <a:pt x="188" y="96"/>
                    <a:pt x="187" y="97"/>
                    <a:pt x="188" y="98"/>
                  </a:cubicBezTo>
                  <a:cubicBezTo>
                    <a:pt x="188" y="97"/>
                    <a:pt x="188" y="96"/>
                    <a:pt x="189" y="96"/>
                  </a:cubicBezTo>
                  <a:close/>
                  <a:moveTo>
                    <a:pt x="22" y="76"/>
                  </a:moveTo>
                  <a:cubicBezTo>
                    <a:pt x="22" y="76"/>
                    <a:pt x="22" y="75"/>
                    <a:pt x="22" y="74"/>
                  </a:cubicBezTo>
                  <a:cubicBezTo>
                    <a:pt x="22" y="75"/>
                    <a:pt x="22" y="76"/>
                    <a:pt x="22" y="76"/>
                  </a:cubicBezTo>
                  <a:close/>
                  <a:moveTo>
                    <a:pt x="188" y="33"/>
                  </a:moveTo>
                  <a:cubicBezTo>
                    <a:pt x="189" y="34"/>
                    <a:pt x="189" y="34"/>
                    <a:pt x="190" y="33"/>
                  </a:cubicBezTo>
                  <a:cubicBezTo>
                    <a:pt x="189" y="33"/>
                    <a:pt x="189" y="33"/>
                    <a:pt x="188" y="33"/>
                  </a:cubicBezTo>
                  <a:close/>
                  <a:moveTo>
                    <a:pt x="98" y="22"/>
                  </a:moveTo>
                  <a:cubicBezTo>
                    <a:pt x="98" y="23"/>
                    <a:pt x="98" y="24"/>
                    <a:pt x="98" y="24"/>
                  </a:cubicBezTo>
                  <a:cubicBezTo>
                    <a:pt x="98" y="24"/>
                    <a:pt x="98" y="24"/>
                    <a:pt x="98" y="23"/>
                  </a:cubicBezTo>
                  <a:cubicBezTo>
                    <a:pt x="98" y="23"/>
                    <a:pt x="98" y="23"/>
                    <a:pt x="98" y="22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200"/>
                    <a:pt x="204" y="201"/>
                  </a:cubicBezTo>
                  <a:cubicBezTo>
                    <a:pt x="204" y="200"/>
                    <a:pt x="204" y="200"/>
                    <a:pt x="204" y="199"/>
                  </a:cubicBezTo>
                  <a:close/>
                  <a:moveTo>
                    <a:pt x="16" y="77"/>
                  </a:moveTo>
                  <a:cubicBezTo>
                    <a:pt x="16" y="77"/>
                    <a:pt x="16" y="77"/>
                    <a:pt x="17" y="77"/>
                  </a:cubicBezTo>
                  <a:cubicBezTo>
                    <a:pt x="17" y="77"/>
                    <a:pt x="17" y="76"/>
                    <a:pt x="17" y="75"/>
                  </a:cubicBezTo>
                  <a:cubicBezTo>
                    <a:pt x="16" y="76"/>
                    <a:pt x="16" y="77"/>
                    <a:pt x="16" y="77"/>
                  </a:cubicBezTo>
                  <a:close/>
                  <a:moveTo>
                    <a:pt x="24" y="43"/>
                  </a:moveTo>
                  <a:cubicBezTo>
                    <a:pt x="25" y="43"/>
                    <a:pt x="25" y="43"/>
                    <a:pt x="25" y="42"/>
                  </a:cubicBezTo>
                  <a:cubicBezTo>
                    <a:pt x="25" y="42"/>
                    <a:pt x="24" y="43"/>
                    <a:pt x="24" y="43"/>
                  </a:cubicBezTo>
                  <a:close/>
                  <a:moveTo>
                    <a:pt x="32" y="238"/>
                  </a:moveTo>
                  <a:cubicBezTo>
                    <a:pt x="32" y="238"/>
                    <a:pt x="32" y="237"/>
                    <a:pt x="32" y="237"/>
                  </a:cubicBezTo>
                  <a:cubicBezTo>
                    <a:pt x="31" y="237"/>
                    <a:pt x="31" y="238"/>
                    <a:pt x="31" y="238"/>
                  </a:cubicBezTo>
                  <a:cubicBezTo>
                    <a:pt x="31" y="238"/>
                    <a:pt x="31" y="238"/>
                    <a:pt x="32" y="238"/>
                  </a:cubicBezTo>
                  <a:close/>
                  <a:moveTo>
                    <a:pt x="179" y="151"/>
                  </a:moveTo>
                  <a:cubicBezTo>
                    <a:pt x="179" y="150"/>
                    <a:pt x="179" y="150"/>
                    <a:pt x="179" y="149"/>
                  </a:cubicBezTo>
                  <a:cubicBezTo>
                    <a:pt x="179" y="149"/>
                    <a:pt x="179" y="149"/>
                    <a:pt x="179" y="149"/>
                  </a:cubicBezTo>
                  <a:cubicBezTo>
                    <a:pt x="179" y="150"/>
                    <a:pt x="179" y="150"/>
                    <a:pt x="179" y="151"/>
                  </a:cubicBezTo>
                  <a:close/>
                  <a:moveTo>
                    <a:pt x="167" y="238"/>
                  </a:moveTo>
                  <a:cubicBezTo>
                    <a:pt x="165" y="238"/>
                    <a:pt x="165" y="238"/>
                    <a:pt x="164" y="238"/>
                  </a:cubicBezTo>
                  <a:cubicBezTo>
                    <a:pt x="165" y="238"/>
                    <a:pt x="166" y="238"/>
                    <a:pt x="167" y="238"/>
                  </a:cubicBezTo>
                  <a:close/>
                  <a:moveTo>
                    <a:pt x="28" y="35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9" y="34"/>
                    <a:pt x="28" y="33"/>
                    <a:pt x="28" y="32"/>
                  </a:cubicBezTo>
                  <a:cubicBezTo>
                    <a:pt x="28" y="33"/>
                    <a:pt x="28" y="34"/>
                    <a:pt x="28" y="35"/>
                  </a:cubicBezTo>
                  <a:close/>
                  <a:moveTo>
                    <a:pt x="209" y="124"/>
                  </a:moveTo>
                  <a:cubicBezTo>
                    <a:pt x="208" y="125"/>
                    <a:pt x="209" y="126"/>
                    <a:pt x="209" y="126"/>
                  </a:cubicBezTo>
                  <a:cubicBezTo>
                    <a:pt x="209" y="126"/>
                    <a:pt x="209" y="125"/>
                    <a:pt x="209" y="124"/>
                  </a:cubicBezTo>
                  <a:close/>
                  <a:moveTo>
                    <a:pt x="72" y="20"/>
                  </a:moveTo>
                  <a:cubicBezTo>
                    <a:pt x="72" y="20"/>
                    <a:pt x="71" y="20"/>
                    <a:pt x="71" y="20"/>
                  </a:cubicBezTo>
                  <a:cubicBezTo>
                    <a:pt x="71" y="20"/>
                    <a:pt x="71" y="21"/>
                    <a:pt x="72" y="21"/>
                  </a:cubicBezTo>
                  <a:cubicBezTo>
                    <a:pt x="72" y="21"/>
                    <a:pt x="72" y="21"/>
                    <a:pt x="72" y="20"/>
                  </a:cubicBezTo>
                  <a:close/>
                  <a:moveTo>
                    <a:pt x="68" y="15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lose/>
                  <a:moveTo>
                    <a:pt x="11" y="229"/>
                  </a:moveTo>
                  <a:cubicBezTo>
                    <a:pt x="12" y="228"/>
                    <a:pt x="12" y="228"/>
                    <a:pt x="11" y="227"/>
                  </a:cubicBezTo>
                  <a:cubicBezTo>
                    <a:pt x="11" y="228"/>
                    <a:pt x="11" y="228"/>
                    <a:pt x="11" y="229"/>
                  </a:cubicBezTo>
                  <a:close/>
                  <a:moveTo>
                    <a:pt x="74" y="18"/>
                  </a:moveTo>
                  <a:cubicBezTo>
                    <a:pt x="73" y="18"/>
                    <a:pt x="72" y="18"/>
                    <a:pt x="71" y="18"/>
                  </a:cubicBezTo>
                  <a:cubicBezTo>
                    <a:pt x="72" y="18"/>
                    <a:pt x="73" y="18"/>
                    <a:pt x="74" y="18"/>
                  </a:cubicBezTo>
                  <a:close/>
                  <a:moveTo>
                    <a:pt x="182" y="27"/>
                  </a:moveTo>
                  <a:cubicBezTo>
                    <a:pt x="182" y="27"/>
                    <a:pt x="182" y="27"/>
                    <a:pt x="181" y="27"/>
                  </a:cubicBezTo>
                  <a:cubicBezTo>
                    <a:pt x="182" y="27"/>
                    <a:pt x="182" y="28"/>
                    <a:pt x="183" y="28"/>
                  </a:cubicBezTo>
                  <a:cubicBezTo>
                    <a:pt x="182" y="27"/>
                    <a:pt x="182" y="27"/>
                    <a:pt x="182" y="27"/>
                  </a:cubicBezTo>
                  <a:close/>
                  <a:moveTo>
                    <a:pt x="83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3" y="6"/>
                    <a:pt x="82" y="6"/>
                    <a:pt x="82" y="6"/>
                  </a:cubicBezTo>
                  <a:cubicBezTo>
                    <a:pt x="82" y="6"/>
                    <a:pt x="83" y="6"/>
                    <a:pt x="83" y="6"/>
                  </a:cubicBezTo>
                  <a:close/>
                  <a:moveTo>
                    <a:pt x="90" y="21"/>
                  </a:moveTo>
                  <a:cubicBezTo>
                    <a:pt x="89" y="21"/>
                    <a:pt x="88" y="20"/>
                    <a:pt x="88" y="20"/>
                  </a:cubicBezTo>
                  <a:cubicBezTo>
                    <a:pt x="88" y="21"/>
                    <a:pt x="89" y="21"/>
                    <a:pt x="90" y="21"/>
                  </a:cubicBezTo>
                  <a:close/>
                  <a:moveTo>
                    <a:pt x="118" y="33"/>
                  </a:moveTo>
                  <a:cubicBezTo>
                    <a:pt x="118" y="33"/>
                    <a:pt x="118" y="32"/>
                    <a:pt x="118" y="32"/>
                  </a:cubicBezTo>
                  <a:cubicBezTo>
                    <a:pt x="118" y="32"/>
                    <a:pt x="117" y="32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3"/>
                    <a:pt x="118" y="33"/>
                    <a:pt x="118" y="33"/>
                  </a:cubicBezTo>
                  <a:close/>
                  <a:moveTo>
                    <a:pt x="78" y="19"/>
                  </a:moveTo>
                  <a:cubicBezTo>
                    <a:pt x="77" y="19"/>
                    <a:pt x="77" y="20"/>
                    <a:pt x="76" y="20"/>
                  </a:cubicBezTo>
                  <a:cubicBezTo>
                    <a:pt x="77" y="20"/>
                    <a:pt x="77" y="20"/>
                    <a:pt x="78" y="19"/>
                  </a:cubicBezTo>
                  <a:close/>
                  <a:moveTo>
                    <a:pt x="184" y="33"/>
                  </a:moveTo>
                  <a:cubicBezTo>
                    <a:pt x="185" y="33"/>
                    <a:pt x="185" y="33"/>
                    <a:pt x="185" y="33"/>
                  </a:cubicBezTo>
                  <a:cubicBezTo>
                    <a:pt x="185" y="33"/>
                    <a:pt x="184" y="32"/>
                    <a:pt x="184" y="33"/>
                  </a:cubicBezTo>
                  <a:close/>
                  <a:moveTo>
                    <a:pt x="193" y="73"/>
                  </a:moveTo>
                  <a:cubicBezTo>
                    <a:pt x="194" y="73"/>
                    <a:pt x="194" y="72"/>
                    <a:pt x="194" y="72"/>
                  </a:cubicBezTo>
                  <a:cubicBezTo>
                    <a:pt x="193" y="72"/>
                    <a:pt x="193" y="73"/>
                    <a:pt x="193" y="73"/>
                  </a:cubicBezTo>
                  <a:close/>
                  <a:moveTo>
                    <a:pt x="15" y="200"/>
                  </a:moveTo>
                  <a:cubicBezTo>
                    <a:pt x="15" y="201"/>
                    <a:pt x="15" y="201"/>
                    <a:pt x="15" y="202"/>
                  </a:cubicBezTo>
                  <a:cubicBezTo>
                    <a:pt x="15" y="201"/>
                    <a:pt x="15" y="201"/>
                    <a:pt x="15" y="200"/>
                  </a:cubicBezTo>
                  <a:close/>
                  <a:moveTo>
                    <a:pt x="47" y="20"/>
                  </a:moveTo>
                  <a:cubicBezTo>
                    <a:pt x="47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20"/>
                    <a:pt x="47" y="20"/>
                    <a:pt x="47" y="20"/>
                  </a:cubicBezTo>
                  <a:close/>
                  <a:moveTo>
                    <a:pt x="32" y="38"/>
                  </a:moveTo>
                  <a:cubicBezTo>
                    <a:pt x="33" y="37"/>
                    <a:pt x="33" y="37"/>
                    <a:pt x="32" y="36"/>
                  </a:cubicBezTo>
                  <a:cubicBezTo>
                    <a:pt x="32" y="37"/>
                    <a:pt x="32" y="37"/>
                    <a:pt x="32" y="38"/>
                  </a:cubicBezTo>
                  <a:close/>
                  <a:moveTo>
                    <a:pt x="18" y="198"/>
                  </a:moveTo>
                  <a:cubicBezTo>
                    <a:pt x="18" y="198"/>
                    <a:pt x="18" y="198"/>
                    <a:pt x="18" y="198"/>
                  </a:cubicBezTo>
                  <a:cubicBezTo>
                    <a:pt x="18" y="197"/>
                    <a:pt x="18" y="197"/>
                    <a:pt x="18" y="196"/>
                  </a:cubicBezTo>
                  <a:cubicBezTo>
                    <a:pt x="18" y="197"/>
                    <a:pt x="18" y="197"/>
                    <a:pt x="18" y="198"/>
                  </a:cubicBezTo>
                  <a:close/>
                  <a:moveTo>
                    <a:pt x="165" y="257"/>
                  </a:moveTo>
                  <a:cubicBezTo>
                    <a:pt x="166" y="257"/>
                    <a:pt x="166" y="257"/>
                    <a:pt x="166" y="258"/>
                  </a:cubicBezTo>
                  <a:cubicBezTo>
                    <a:pt x="166" y="257"/>
                    <a:pt x="166" y="257"/>
                    <a:pt x="166" y="256"/>
                  </a:cubicBezTo>
                  <a:cubicBezTo>
                    <a:pt x="166" y="257"/>
                    <a:pt x="166" y="257"/>
                    <a:pt x="165" y="257"/>
                  </a:cubicBezTo>
                  <a:close/>
                  <a:moveTo>
                    <a:pt x="71" y="238"/>
                  </a:moveTo>
                  <a:cubicBezTo>
                    <a:pt x="71" y="238"/>
                    <a:pt x="71" y="238"/>
                    <a:pt x="71" y="238"/>
                  </a:cubicBezTo>
                  <a:cubicBezTo>
                    <a:pt x="72" y="238"/>
                    <a:pt x="73" y="238"/>
                    <a:pt x="74" y="238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3" y="238"/>
                    <a:pt x="72" y="238"/>
                    <a:pt x="71" y="238"/>
                  </a:cubicBezTo>
                  <a:close/>
                  <a:moveTo>
                    <a:pt x="13" y="192"/>
                  </a:moveTo>
                  <a:cubicBezTo>
                    <a:pt x="13" y="192"/>
                    <a:pt x="13" y="192"/>
                    <a:pt x="13" y="192"/>
                  </a:cubicBezTo>
                  <a:cubicBezTo>
                    <a:pt x="13" y="192"/>
                    <a:pt x="13" y="192"/>
                    <a:pt x="13" y="193"/>
                  </a:cubicBezTo>
                  <a:cubicBezTo>
                    <a:pt x="13" y="193"/>
                    <a:pt x="13" y="193"/>
                    <a:pt x="14" y="193"/>
                  </a:cubicBezTo>
                  <a:cubicBezTo>
                    <a:pt x="13" y="192"/>
                    <a:pt x="13" y="192"/>
                    <a:pt x="13" y="192"/>
                  </a:cubicBezTo>
                  <a:close/>
                  <a:moveTo>
                    <a:pt x="142" y="239"/>
                  </a:moveTo>
                  <a:cubicBezTo>
                    <a:pt x="142" y="239"/>
                    <a:pt x="142" y="239"/>
                    <a:pt x="142" y="239"/>
                  </a:cubicBezTo>
                  <a:cubicBezTo>
                    <a:pt x="143" y="240"/>
                    <a:pt x="143" y="240"/>
                    <a:pt x="144" y="239"/>
                  </a:cubicBezTo>
                  <a:cubicBezTo>
                    <a:pt x="143" y="239"/>
                    <a:pt x="143" y="239"/>
                    <a:pt x="142" y="239"/>
                  </a:cubicBezTo>
                  <a:close/>
                  <a:moveTo>
                    <a:pt x="23" y="189"/>
                  </a:moveTo>
                  <a:cubicBezTo>
                    <a:pt x="23" y="190"/>
                    <a:pt x="23" y="190"/>
                    <a:pt x="23" y="191"/>
                  </a:cubicBezTo>
                  <a:cubicBezTo>
                    <a:pt x="24" y="190"/>
                    <a:pt x="24" y="190"/>
                    <a:pt x="23" y="189"/>
                  </a:cubicBezTo>
                  <a:close/>
                  <a:moveTo>
                    <a:pt x="186" y="118"/>
                  </a:moveTo>
                  <a:cubicBezTo>
                    <a:pt x="185" y="118"/>
                    <a:pt x="185" y="118"/>
                    <a:pt x="185" y="118"/>
                  </a:cubicBezTo>
                  <a:cubicBezTo>
                    <a:pt x="185" y="119"/>
                    <a:pt x="185" y="119"/>
                    <a:pt x="185" y="120"/>
                  </a:cubicBezTo>
                  <a:cubicBezTo>
                    <a:pt x="185" y="120"/>
                    <a:pt x="185" y="120"/>
                    <a:pt x="186" y="120"/>
                  </a:cubicBezTo>
                  <a:cubicBezTo>
                    <a:pt x="186" y="119"/>
                    <a:pt x="186" y="119"/>
                    <a:pt x="186" y="118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1"/>
                    <a:pt x="169" y="261"/>
                  </a:cubicBezTo>
                  <a:cubicBezTo>
                    <a:pt x="170" y="261"/>
                    <a:pt x="170" y="261"/>
                    <a:pt x="171" y="261"/>
                  </a:cubicBezTo>
                  <a:close/>
                  <a:moveTo>
                    <a:pt x="186" y="12"/>
                  </a:moveTo>
                  <a:cubicBezTo>
                    <a:pt x="186" y="12"/>
                    <a:pt x="187" y="13"/>
                    <a:pt x="187" y="13"/>
                  </a:cubicBezTo>
                  <a:cubicBezTo>
                    <a:pt x="187" y="12"/>
                    <a:pt x="186" y="12"/>
                    <a:pt x="186" y="12"/>
                  </a:cubicBezTo>
                  <a:close/>
                  <a:moveTo>
                    <a:pt x="14" y="217"/>
                  </a:moveTo>
                  <a:cubicBezTo>
                    <a:pt x="14" y="217"/>
                    <a:pt x="14" y="217"/>
                    <a:pt x="14" y="217"/>
                  </a:cubicBezTo>
                  <a:cubicBezTo>
                    <a:pt x="14" y="218"/>
                    <a:pt x="14" y="219"/>
                    <a:pt x="14" y="220"/>
                  </a:cubicBezTo>
                  <a:cubicBezTo>
                    <a:pt x="14" y="220"/>
                    <a:pt x="14" y="220"/>
                    <a:pt x="14" y="220"/>
                  </a:cubicBezTo>
                  <a:cubicBezTo>
                    <a:pt x="14" y="219"/>
                    <a:pt x="14" y="218"/>
                    <a:pt x="14" y="217"/>
                  </a:cubicBezTo>
                  <a:close/>
                  <a:moveTo>
                    <a:pt x="29" y="172"/>
                  </a:moveTo>
                  <a:cubicBezTo>
                    <a:pt x="29" y="172"/>
                    <a:pt x="29" y="172"/>
                    <a:pt x="29" y="172"/>
                  </a:cubicBezTo>
                  <a:cubicBezTo>
                    <a:pt x="29" y="173"/>
                    <a:pt x="29" y="173"/>
                    <a:pt x="29" y="174"/>
                  </a:cubicBezTo>
                  <a:cubicBezTo>
                    <a:pt x="29" y="174"/>
                    <a:pt x="29" y="173"/>
                    <a:pt x="29" y="172"/>
                  </a:cubicBezTo>
                  <a:close/>
                  <a:moveTo>
                    <a:pt x="197" y="219"/>
                  </a:moveTo>
                  <a:cubicBezTo>
                    <a:pt x="198" y="219"/>
                    <a:pt x="198" y="219"/>
                    <a:pt x="198" y="218"/>
                  </a:cubicBezTo>
                  <a:cubicBezTo>
                    <a:pt x="198" y="218"/>
                    <a:pt x="197" y="219"/>
                    <a:pt x="197" y="219"/>
                  </a:cubicBezTo>
                  <a:close/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1" y="38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59" y="13"/>
                  </a:moveTo>
                  <a:cubicBezTo>
                    <a:pt x="58" y="13"/>
                    <a:pt x="58" y="13"/>
                    <a:pt x="57" y="13"/>
                  </a:cubicBezTo>
                  <a:cubicBezTo>
                    <a:pt x="58" y="14"/>
                    <a:pt x="58" y="13"/>
                    <a:pt x="59" y="13"/>
                  </a:cubicBezTo>
                  <a:close/>
                  <a:moveTo>
                    <a:pt x="50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0" y="13"/>
                    <a:pt x="50" y="13"/>
                  </a:cubicBezTo>
                  <a:close/>
                  <a:moveTo>
                    <a:pt x="28" y="47"/>
                  </a:moveTo>
                  <a:cubicBezTo>
                    <a:pt x="27" y="47"/>
                    <a:pt x="27" y="47"/>
                    <a:pt x="27" y="48"/>
                  </a:cubicBezTo>
                  <a:cubicBezTo>
                    <a:pt x="27" y="48"/>
                    <a:pt x="27" y="47"/>
                    <a:pt x="28" y="47"/>
                  </a:cubicBezTo>
                  <a:close/>
                  <a:moveTo>
                    <a:pt x="150" y="26"/>
                  </a:moveTo>
                  <a:cubicBezTo>
                    <a:pt x="150" y="26"/>
                    <a:pt x="151" y="26"/>
                    <a:pt x="151" y="25"/>
                  </a:cubicBezTo>
                  <a:cubicBezTo>
                    <a:pt x="150" y="25"/>
                    <a:pt x="150" y="25"/>
                    <a:pt x="150" y="26"/>
                  </a:cubicBezTo>
                  <a:close/>
                  <a:moveTo>
                    <a:pt x="90" y="253"/>
                  </a:moveTo>
                  <a:cubicBezTo>
                    <a:pt x="90" y="253"/>
                    <a:pt x="90" y="253"/>
                    <a:pt x="90" y="253"/>
                  </a:cubicBezTo>
                  <a:cubicBezTo>
                    <a:pt x="89" y="253"/>
                    <a:pt x="89" y="253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3"/>
                    <a:pt x="89" y="253"/>
                    <a:pt x="90" y="253"/>
                  </a:cubicBezTo>
                  <a:close/>
                  <a:moveTo>
                    <a:pt x="135" y="24"/>
                  </a:moveTo>
                  <a:cubicBezTo>
                    <a:pt x="135" y="24"/>
                    <a:pt x="134" y="24"/>
                    <a:pt x="134" y="25"/>
                  </a:cubicBezTo>
                  <a:cubicBezTo>
                    <a:pt x="135" y="24"/>
                    <a:pt x="135" y="24"/>
                    <a:pt x="135" y="24"/>
                  </a:cubicBezTo>
                  <a:close/>
                  <a:moveTo>
                    <a:pt x="180" y="13"/>
                  </a:moveTo>
                  <a:cubicBezTo>
                    <a:pt x="180" y="13"/>
                    <a:pt x="180" y="13"/>
                    <a:pt x="180" y="12"/>
                  </a:cubicBezTo>
                  <a:cubicBezTo>
                    <a:pt x="180" y="12"/>
                    <a:pt x="179" y="12"/>
                    <a:pt x="179" y="12"/>
                  </a:cubicBezTo>
                  <a:cubicBezTo>
                    <a:pt x="179" y="12"/>
                    <a:pt x="179" y="12"/>
                    <a:pt x="179" y="12"/>
                  </a:cubicBezTo>
                  <a:cubicBezTo>
                    <a:pt x="179" y="13"/>
                    <a:pt x="179" y="13"/>
                    <a:pt x="180" y="13"/>
                  </a:cubicBezTo>
                  <a:close/>
                  <a:moveTo>
                    <a:pt x="69" y="233"/>
                  </a:moveTo>
                  <a:cubicBezTo>
                    <a:pt x="69" y="233"/>
                    <a:pt x="68" y="232"/>
                    <a:pt x="67" y="233"/>
                  </a:cubicBezTo>
                  <a:cubicBezTo>
                    <a:pt x="68" y="233"/>
                    <a:pt x="69" y="233"/>
                    <a:pt x="69" y="233"/>
                  </a:cubicBezTo>
                  <a:close/>
                  <a:moveTo>
                    <a:pt x="146" y="23"/>
                  </a:moveTo>
                  <a:cubicBezTo>
                    <a:pt x="146" y="23"/>
                    <a:pt x="146" y="23"/>
                    <a:pt x="146" y="23"/>
                  </a:cubicBezTo>
                  <a:cubicBezTo>
                    <a:pt x="146" y="23"/>
                    <a:pt x="145" y="23"/>
                    <a:pt x="145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5" y="23"/>
                    <a:pt x="146" y="23"/>
                    <a:pt x="146" y="23"/>
                  </a:cubicBezTo>
                  <a:close/>
                  <a:moveTo>
                    <a:pt x="177" y="245"/>
                  </a:moveTo>
                  <a:cubicBezTo>
                    <a:pt x="177" y="245"/>
                    <a:pt x="177" y="245"/>
                    <a:pt x="177" y="245"/>
                  </a:cubicBezTo>
                  <a:cubicBezTo>
                    <a:pt x="177" y="244"/>
                    <a:pt x="177" y="244"/>
                    <a:pt x="178" y="244"/>
                  </a:cubicBezTo>
                  <a:cubicBezTo>
                    <a:pt x="177" y="244"/>
                    <a:pt x="177" y="244"/>
                    <a:pt x="177" y="245"/>
                  </a:cubicBezTo>
                  <a:close/>
                  <a:moveTo>
                    <a:pt x="45" y="13"/>
                  </a:moveTo>
                  <a:cubicBezTo>
                    <a:pt x="46" y="14"/>
                    <a:pt x="46" y="14"/>
                    <a:pt x="46" y="13"/>
                  </a:cubicBezTo>
                  <a:cubicBezTo>
                    <a:pt x="46" y="13"/>
                    <a:pt x="45" y="13"/>
                    <a:pt x="45" y="13"/>
                  </a:cubicBezTo>
                  <a:close/>
                  <a:moveTo>
                    <a:pt x="177" y="35"/>
                  </a:moveTo>
                  <a:cubicBezTo>
                    <a:pt x="177" y="35"/>
                    <a:pt x="178" y="35"/>
                    <a:pt x="178" y="35"/>
                  </a:cubicBezTo>
                  <a:cubicBezTo>
                    <a:pt x="178" y="35"/>
                    <a:pt x="177" y="35"/>
                    <a:pt x="177" y="35"/>
                  </a:cubicBezTo>
                  <a:close/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20"/>
                    <a:pt x="17" y="20"/>
                  </a:cubicBezTo>
                  <a:close/>
                  <a:moveTo>
                    <a:pt x="87" y="16"/>
                  </a:moveTo>
                  <a:cubicBezTo>
                    <a:pt x="86" y="16"/>
                    <a:pt x="86" y="15"/>
                    <a:pt x="85" y="16"/>
                  </a:cubicBezTo>
                  <a:cubicBezTo>
                    <a:pt x="86" y="16"/>
                    <a:pt x="86" y="16"/>
                    <a:pt x="87" y="16"/>
                  </a:cubicBezTo>
                  <a:close/>
                  <a:moveTo>
                    <a:pt x="13" y="231"/>
                  </a:moveTo>
                  <a:cubicBezTo>
                    <a:pt x="14" y="231"/>
                    <a:pt x="14" y="230"/>
                    <a:pt x="13" y="230"/>
                  </a:cubicBezTo>
                  <a:cubicBezTo>
                    <a:pt x="13" y="230"/>
                    <a:pt x="13" y="231"/>
                    <a:pt x="13" y="231"/>
                  </a:cubicBezTo>
                  <a:close/>
                  <a:moveTo>
                    <a:pt x="201" y="120"/>
                  </a:moveTo>
                  <a:cubicBezTo>
                    <a:pt x="201" y="120"/>
                    <a:pt x="201" y="120"/>
                    <a:pt x="201" y="120"/>
                  </a:cubicBezTo>
                  <a:cubicBezTo>
                    <a:pt x="201" y="119"/>
                    <a:pt x="201" y="119"/>
                    <a:pt x="201" y="118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201" y="119"/>
                    <a:pt x="201" y="119"/>
                    <a:pt x="201" y="120"/>
                  </a:cubicBezTo>
                  <a:close/>
                  <a:moveTo>
                    <a:pt x="140" y="19"/>
                  </a:moveTo>
                  <a:cubicBezTo>
                    <a:pt x="140" y="20"/>
                    <a:pt x="140" y="20"/>
                    <a:pt x="140" y="20"/>
                  </a:cubicBezTo>
                  <a:cubicBezTo>
                    <a:pt x="140" y="20"/>
                    <a:pt x="140" y="20"/>
                    <a:pt x="140" y="19"/>
                  </a:cubicBezTo>
                  <a:close/>
                  <a:moveTo>
                    <a:pt x="144" y="18"/>
                  </a:moveTo>
                  <a:cubicBezTo>
                    <a:pt x="145" y="17"/>
                    <a:pt x="145" y="17"/>
                    <a:pt x="144" y="17"/>
                  </a:cubicBezTo>
                  <a:cubicBezTo>
                    <a:pt x="144" y="17"/>
                    <a:pt x="144" y="17"/>
                    <a:pt x="144" y="18"/>
                  </a:cubicBezTo>
                  <a:close/>
                  <a:moveTo>
                    <a:pt x="177" y="254"/>
                  </a:moveTo>
                  <a:cubicBezTo>
                    <a:pt x="177" y="254"/>
                    <a:pt x="176" y="254"/>
                    <a:pt x="176" y="254"/>
                  </a:cubicBezTo>
                  <a:cubicBezTo>
                    <a:pt x="176" y="254"/>
                    <a:pt x="177" y="254"/>
                    <a:pt x="177" y="254"/>
                  </a:cubicBezTo>
                  <a:close/>
                  <a:moveTo>
                    <a:pt x="33" y="139"/>
                  </a:moveTo>
                  <a:cubicBezTo>
                    <a:pt x="33" y="139"/>
                    <a:pt x="33" y="139"/>
                    <a:pt x="33" y="139"/>
                  </a:cubicBezTo>
                  <a:cubicBezTo>
                    <a:pt x="33" y="139"/>
                    <a:pt x="33" y="140"/>
                    <a:pt x="33" y="140"/>
                  </a:cubicBezTo>
                  <a:cubicBezTo>
                    <a:pt x="33" y="140"/>
                    <a:pt x="33" y="140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lose/>
                  <a:moveTo>
                    <a:pt x="41" y="44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lose/>
                  <a:moveTo>
                    <a:pt x="20" y="243"/>
                  </a:moveTo>
                  <a:cubicBezTo>
                    <a:pt x="21" y="242"/>
                    <a:pt x="21" y="242"/>
                    <a:pt x="21" y="242"/>
                  </a:cubicBezTo>
                  <a:cubicBezTo>
                    <a:pt x="21" y="242"/>
                    <a:pt x="20" y="242"/>
                    <a:pt x="20" y="243"/>
                  </a:cubicBezTo>
                  <a:close/>
                  <a:moveTo>
                    <a:pt x="20" y="168"/>
                  </a:moveTo>
                  <a:cubicBezTo>
                    <a:pt x="20" y="168"/>
                    <a:pt x="20" y="168"/>
                    <a:pt x="20" y="168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0" y="169"/>
                    <a:pt x="20" y="169"/>
                    <a:pt x="20" y="168"/>
                  </a:cubicBezTo>
                  <a:close/>
                  <a:moveTo>
                    <a:pt x="125" y="255"/>
                  </a:moveTo>
                  <a:cubicBezTo>
                    <a:pt x="125" y="255"/>
                    <a:pt x="125" y="255"/>
                    <a:pt x="125" y="255"/>
                  </a:cubicBezTo>
                  <a:cubicBezTo>
                    <a:pt x="125" y="255"/>
                    <a:pt x="125" y="255"/>
                    <a:pt x="124" y="255"/>
                  </a:cubicBezTo>
                  <a:cubicBezTo>
                    <a:pt x="125" y="255"/>
                    <a:pt x="125" y="255"/>
                    <a:pt x="125" y="25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54" y="9"/>
                  </a:moveTo>
                  <a:cubicBezTo>
                    <a:pt x="55" y="9"/>
                    <a:pt x="55" y="9"/>
                    <a:pt x="55" y="8"/>
                  </a:cubicBezTo>
                  <a:cubicBezTo>
                    <a:pt x="55" y="8"/>
                    <a:pt x="55" y="8"/>
                    <a:pt x="54" y="9"/>
                  </a:cubicBezTo>
                  <a:close/>
                  <a:moveTo>
                    <a:pt x="201" y="214"/>
                  </a:moveTo>
                  <a:cubicBezTo>
                    <a:pt x="201" y="214"/>
                    <a:pt x="202" y="214"/>
                    <a:pt x="202" y="214"/>
                  </a:cubicBezTo>
                  <a:cubicBezTo>
                    <a:pt x="202" y="214"/>
                    <a:pt x="202" y="214"/>
                    <a:pt x="202" y="213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1" y="214"/>
                    <a:pt x="201" y="214"/>
                    <a:pt x="201" y="214"/>
                  </a:cubicBezTo>
                  <a:close/>
                  <a:moveTo>
                    <a:pt x="197" y="43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4"/>
                    <a:pt x="197" y="44"/>
                    <a:pt x="197" y="44"/>
                  </a:cubicBezTo>
                  <a:cubicBezTo>
                    <a:pt x="197" y="44"/>
                    <a:pt x="197" y="44"/>
                    <a:pt x="197" y="44"/>
                  </a:cubicBezTo>
                  <a:cubicBezTo>
                    <a:pt x="197" y="44"/>
                    <a:pt x="197" y="44"/>
                    <a:pt x="197" y="43"/>
                  </a:cubicBezTo>
                  <a:close/>
                  <a:moveTo>
                    <a:pt x="79" y="13"/>
                  </a:move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8" y="13"/>
                    <a:pt x="78" y="13"/>
                  </a:cubicBezTo>
                  <a:cubicBezTo>
                    <a:pt x="78" y="13"/>
                    <a:pt x="79" y="13"/>
                    <a:pt x="79" y="13"/>
                  </a:cubicBezTo>
                  <a:close/>
                  <a:moveTo>
                    <a:pt x="26" y="245"/>
                  </a:moveTo>
                  <a:cubicBezTo>
                    <a:pt x="26" y="245"/>
                    <a:pt x="26" y="245"/>
                    <a:pt x="26" y="245"/>
                  </a:cubicBezTo>
                  <a:cubicBezTo>
                    <a:pt x="26" y="245"/>
                    <a:pt x="25" y="245"/>
                    <a:pt x="25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6"/>
                    <a:pt x="26" y="246"/>
                    <a:pt x="26" y="245"/>
                  </a:cubicBezTo>
                  <a:close/>
                  <a:moveTo>
                    <a:pt x="168" y="256"/>
                  </a:moveTo>
                  <a:cubicBezTo>
                    <a:pt x="168" y="257"/>
                    <a:pt x="168" y="257"/>
                    <a:pt x="168" y="257"/>
                  </a:cubicBezTo>
                  <a:cubicBezTo>
                    <a:pt x="169" y="256"/>
                    <a:pt x="169" y="256"/>
                    <a:pt x="169" y="256"/>
                  </a:cubicBezTo>
                  <a:cubicBezTo>
                    <a:pt x="169" y="256"/>
                    <a:pt x="169" y="256"/>
                    <a:pt x="169" y="256"/>
                  </a:cubicBezTo>
                  <a:cubicBezTo>
                    <a:pt x="169" y="256"/>
                    <a:pt x="168" y="256"/>
                    <a:pt x="168" y="256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3" y="238"/>
                  </a:cubicBez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8"/>
                  </a:cubicBezTo>
                  <a:close/>
                  <a:moveTo>
                    <a:pt x="133" y="250"/>
                  </a:moveTo>
                  <a:cubicBezTo>
                    <a:pt x="132" y="249"/>
                    <a:pt x="132" y="249"/>
                    <a:pt x="132" y="250"/>
                  </a:cubicBezTo>
                  <a:cubicBezTo>
                    <a:pt x="132" y="250"/>
                    <a:pt x="133" y="250"/>
                    <a:pt x="133" y="250"/>
                  </a:cubicBezTo>
                  <a:close/>
                  <a:moveTo>
                    <a:pt x="167" y="20"/>
                  </a:moveTo>
                  <a:cubicBezTo>
                    <a:pt x="167" y="20"/>
                    <a:pt x="167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0"/>
                    <a:pt x="167" y="20"/>
                    <a:pt x="167" y="20"/>
                  </a:cubicBezTo>
                  <a:close/>
                  <a:moveTo>
                    <a:pt x="201" y="33"/>
                  </a:moveTo>
                  <a:cubicBezTo>
                    <a:pt x="201" y="33"/>
                    <a:pt x="201" y="33"/>
                    <a:pt x="201" y="33"/>
                  </a:cubicBezTo>
                  <a:cubicBezTo>
                    <a:pt x="201" y="33"/>
                    <a:pt x="201" y="34"/>
                    <a:pt x="201" y="34"/>
                  </a:cubicBezTo>
                  <a:cubicBezTo>
                    <a:pt x="201" y="34"/>
                    <a:pt x="201" y="34"/>
                    <a:pt x="201" y="33"/>
                  </a:cubicBezTo>
                  <a:cubicBezTo>
                    <a:pt x="201" y="33"/>
                    <a:pt x="201" y="33"/>
                    <a:pt x="201" y="33"/>
                  </a:cubicBezTo>
                  <a:close/>
                  <a:moveTo>
                    <a:pt x="194" y="182"/>
                  </a:moveTo>
                  <a:cubicBezTo>
                    <a:pt x="194" y="182"/>
                    <a:pt x="194" y="182"/>
                    <a:pt x="194" y="182"/>
                  </a:cubicBezTo>
                  <a:cubicBezTo>
                    <a:pt x="194" y="182"/>
                    <a:pt x="194" y="182"/>
                    <a:pt x="194" y="183"/>
                  </a:cubicBezTo>
                  <a:cubicBezTo>
                    <a:pt x="194" y="183"/>
                    <a:pt x="194" y="183"/>
                    <a:pt x="194" y="183"/>
                  </a:cubicBezTo>
                  <a:cubicBezTo>
                    <a:pt x="194" y="182"/>
                    <a:pt x="194" y="182"/>
                    <a:pt x="194" y="182"/>
                  </a:cubicBezTo>
                  <a:close/>
                  <a:moveTo>
                    <a:pt x="178" y="20"/>
                  </a:moveTo>
                  <a:cubicBezTo>
                    <a:pt x="178" y="20"/>
                    <a:pt x="178" y="20"/>
                    <a:pt x="178" y="20"/>
                  </a:cubicBezTo>
                  <a:cubicBezTo>
                    <a:pt x="178" y="20"/>
                    <a:pt x="179" y="20"/>
                    <a:pt x="179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20"/>
                    <a:pt x="178" y="20"/>
                    <a:pt x="178" y="20"/>
                  </a:cubicBezTo>
                  <a:close/>
                  <a:moveTo>
                    <a:pt x="195" y="60"/>
                  </a:moveTo>
                  <a:cubicBezTo>
                    <a:pt x="195" y="60"/>
                    <a:pt x="195" y="60"/>
                    <a:pt x="195" y="60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60"/>
                    <a:pt x="195" y="60"/>
                    <a:pt x="195" y="60"/>
                  </a:cubicBezTo>
                  <a:close/>
                  <a:moveTo>
                    <a:pt x="143" y="258"/>
                  </a:moveTo>
                  <a:cubicBezTo>
                    <a:pt x="143" y="258"/>
                    <a:pt x="143" y="258"/>
                    <a:pt x="144" y="258"/>
                  </a:cubicBezTo>
                  <a:cubicBezTo>
                    <a:pt x="144" y="257"/>
                    <a:pt x="143" y="257"/>
                    <a:pt x="143" y="258"/>
                  </a:cubicBezTo>
                  <a:close/>
                  <a:moveTo>
                    <a:pt x="15" y="38"/>
                  </a:moveTo>
                  <a:cubicBezTo>
                    <a:pt x="15" y="38"/>
                    <a:pt x="16" y="38"/>
                    <a:pt x="16" y="38"/>
                  </a:cubicBezTo>
                  <a:cubicBezTo>
                    <a:pt x="16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8"/>
                  </a:cubicBezTo>
                  <a:close/>
                  <a:moveTo>
                    <a:pt x="148" y="26"/>
                  </a:moveTo>
                  <a:cubicBezTo>
                    <a:pt x="147" y="25"/>
                    <a:pt x="147" y="25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8" y="26"/>
                  </a:cubicBezTo>
                  <a:close/>
                  <a:moveTo>
                    <a:pt x="92" y="25"/>
                  </a:moveTo>
                  <a:cubicBezTo>
                    <a:pt x="92" y="25"/>
                    <a:pt x="92" y="25"/>
                    <a:pt x="92" y="24"/>
                  </a:cubicBezTo>
                  <a:cubicBezTo>
                    <a:pt x="92" y="24"/>
                    <a:pt x="92" y="25"/>
                    <a:pt x="92" y="25"/>
                  </a:cubicBezTo>
                  <a:close/>
                  <a:moveTo>
                    <a:pt x="11" y="110"/>
                  </a:move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lose/>
                  <a:moveTo>
                    <a:pt x="18" y="50"/>
                  </a:moveTo>
                  <a:cubicBezTo>
                    <a:pt x="19" y="50"/>
                    <a:pt x="19" y="50"/>
                    <a:pt x="19" y="49"/>
                  </a:cubicBezTo>
                  <a:cubicBezTo>
                    <a:pt x="19" y="50"/>
                    <a:pt x="19" y="50"/>
                    <a:pt x="18" y="50"/>
                  </a:cubicBezTo>
                  <a:close/>
                  <a:moveTo>
                    <a:pt x="186" y="31"/>
                  </a:moveTo>
                  <a:cubicBezTo>
                    <a:pt x="186" y="31"/>
                    <a:pt x="186" y="31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lose/>
                  <a:moveTo>
                    <a:pt x="199" y="30"/>
                  </a:moveTo>
                  <a:cubicBezTo>
                    <a:pt x="199" y="30"/>
                    <a:pt x="199" y="30"/>
                    <a:pt x="199" y="30"/>
                  </a:cubicBezTo>
                  <a:cubicBezTo>
                    <a:pt x="199" y="30"/>
                    <a:pt x="199" y="31"/>
                    <a:pt x="199" y="31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199" y="30"/>
                    <a:pt x="199" y="30"/>
                    <a:pt x="199" y="30"/>
                  </a:cubicBezTo>
                  <a:close/>
                  <a:moveTo>
                    <a:pt x="145" y="20"/>
                  </a:moveTo>
                  <a:cubicBezTo>
                    <a:pt x="145" y="20"/>
                    <a:pt x="145" y="20"/>
                    <a:pt x="146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lose/>
                  <a:moveTo>
                    <a:pt x="199" y="249"/>
                  </a:moveTo>
                  <a:cubicBezTo>
                    <a:pt x="199" y="249"/>
                    <a:pt x="199" y="249"/>
                    <a:pt x="199" y="249"/>
                  </a:cubicBezTo>
                  <a:cubicBezTo>
                    <a:pt x="199" y="249"/>
                    <a:pt x="199" y="249"/>
                    <a:pt x="199" y="250"/>
                  </a:cubicBezTo>
                  <a:cubicBezTo>
                    <a:pt x="199" y="250"/>
                    <a:pt x="199" y="250"/>
                    <a:pt x="199" y="250"/>
                  </a:cubicBezTo>
                  <a:cubicBezTo>
                    <a:pt x="199" y="249"/>
                    <a:pt x="199" y="249"/>
                    <a:pt x="199" y="249"/>
                  </a:cubicBezTo>
                  <a:close/>
                  <a:moveTo>
                    <a:pt x="189" y="131"/>
                  </a:moveTo>
                  <a:cubicBezTo>
                    <a:pt x="189" y="131"/>
                    <a:pt x="189" y="131"/>
                    <a:pt x="189" y="131"/>
                  </a:cubicBezTo>
                  <a:cubicBezTo>
                    <a:pt x="189" y="131"/>
                    <a:pt x="189" y="132"/>
                    <a:pt x="189" y="132"/>
                  </a:cubicBezTo>
                  <a:cubicBezTo>
                    <a:pt x="189" y="132"/>
                    <a:pt x="189" y="132"/>
                    <a:pt x="189" y="132"/>
                  </a:cubicBezTo>
                  <a:cubicBezTo>
                    <a:pt x="189" y="132"/>
                    <a:pt x="189" y="131"/>
                    <a:pt x="189" y="131"/>
                  </a:cubicBezTo>
                  <a:close/>
                  <a:moveTo>
                    <a:pt x="26" y="147"/>
                  </a:move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5" y="9"/>
                  </a:cubicBezTo>
                  <a:close/>
                  <a:moveTo>
                    <a:pt x="64" y="9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lose/>
                  <a:moveTo>
                    <a:pt x="98" y="27"/>
                  </a:moveTo>
                  <a:cubicBezTo>
                    <a:pt x="98" y="26"/>
                    <a:pt x="98" y="26"/>
                    <a:pt x="98" y="26"/>
                  </a:cubicBezTo>
                  <a:cubicBezTo>
                    <a:pt x="98" y="26"/>
                    <a:pt x="98" y="26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lose/>
                  <a:moveTo>
                    <a:pt x="142" y="15"/>
                  </a:moveTo>
                  <a:cubicBezTo>
                    <a:pt x="143" y="15"/>
                    <a:pt x="143" y="15"/>
                    <a:pt x="143" y="15"/>
                  </a:cubicBezTo>
                  <a:cubicBezTo>
                    <a:pt x="143" y="15"/>
                    <a:pt x="143" y="15"/>
                    <a:pt x="142" y="15"/>
                  </a:cubicBezTo>
                  <a:close/>
                  <a:moveTo>
                    <a:pt x="196" y="233"/>
                  </a:move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6" y="233"/>
                    <a:pt x="196" y="232"/>
                  </a:cubicBezTo>
                  <a:cubicBezTo>
                    <a:pt x="196" y="232"/>
                    <a:pt x="196" y="232"/>
                    <a:pt x="196" y="232"/>
                  </a:cubicBezTo>
                  <a:cubicBezTo>
                    <a:pt x="196" y="233"/>
                    <a:pt x="196" y="233"/>
                    <a:pt x="196" y="2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3494948" y="2316653"/>
              <a:ext cx="105141" cy="131427"/>
            </a:xfrm>
            <a:custGeom>
              <a:avLst/>
              <a:gdLst>
                <a:gd name="T0" fmla="*/ 23 w 27"/>
                <a:gd name="T1" fmla="*/ 4 h 33"/>
                <a:gd name="T2" fmla="*/ 22 w 27"/>
                <a:gd name="T3" fmla="*/ 5 h 33"/>
                <a:gd name="T4" fmla="*/ 7 w 27"/>
                <a:gd name="T5" fmla="*/ 16 h 33"/>
                <a:gd name="T6" fmla="*/ 4 w 27"/>
                <a:gd name="T7" fmla="*/ 19 h 33"/>
                <a:gd name="T8" fmla="*/ 2 w 27"/>
                <a:gd name="T9" fmla="*/ 20 h 33"/>
                <a:gd name="T10" fmla="*/ 1 w 27"/>
                <a:gd name="T11" fmla="*/ 18 h 33"/>
                <a:gd name="T12" fmla="*/ 1 w 27"/>
                <a:gd name="T13" fmla="*/ 17 h 33"/>
                <a:gd name="T14" fmla="*/ 8 w 27"/>
                <a:gd name="T15" fmla="*/ 6 h 33"/>
                <a:gd name="T16" fmla="*/ 9 w 27"/>
                <a:gd name="T17" fmla="*/ 5 h 33"/>
                <a:gd name="T18" fmla="*/ 11 w 27"/>
                <a:gd name="T19" fmla="*/ 4 h 33"/>
                <a:gd name="T20" fmla="*/ 12 w 27"/>
                <a:gd name="T21" fmla="*/ 5 h 33"/>
                <a:gd name="T22" fmla="*/ 12 w 27"/>
                <a:gd name="T23" fmla="*/ 7 h 33"/>
                <a:gd name="T24" fmla="*/ 4 w 27"/>
                <a:gd name="T25" fmla="*/ 16 h 33"/>
                <a:gd name="T26" fmla="*/ 4 w 27"/>
                <a:gd name="T27" fmla="*/ 16 h 33"/>
                <a:gd name="T28" fmla="*/ 5 w 27"/>
                <a:gd name="T29" fmla="*/ 16 h 33"/>
                <a:gd name="T30" fmla="*/ 17 w 27"/>
                <a:gd name="T31" fmla="*/ 6 h 33"/>
                <a:gd name="T32" fmla="*/ 24 w 27"/>
                <a:gd name="T33" fmla="*/ 1 h 33"/>
                <a:gd name="T34" fmla="*/ 26 w 27"/>
                <a:gd name="T35" fmla="*/ 0 h 33"/>
                <a:gd name="T36" fmla="*/ 27 w 27"/>
                <a:gd name="T37" fmla="*/ 2 h 33"/>
                <a:gd name="T38" fmla="*/ 26 w 27"/>
                <a:gd name="T39" fmla="*/ 3 h 33"/>
                <a:gd name="T40" fmla="*/ 23 w 27"/>
                <a:gd name="T41" fmla="*/ 8 h 33"/>
                <a:gd name="T42" fmla="*/ 9 w 27"/>
                <a:gd name="T43" fmla="*/ 26 h 33"/>
                <a:gd name="T44" fmla="*/ 7 w 27"/>
                <a:gd name="T45" fmla="*/ 30 h 33"/>
                <a:gd name="T46" fmla="*/ 7 w 27"/>
                <a:gd name="T47" fmla="*/ 31 h 33"/>
                <a:gd name="T48" fmla="*/ 5 w 27"/>
                <a:gd name="T49" fmla="*/ 33 h 33"/>
                <a:gd name="T50" fmla="*/ 3 w 27"/>
                <a:gd name="T51" fmla="*/ 30 h 33"/>
                <a:gd name="T52" fmla="*/ 4 w 27"/>
                <a:gd name="T53" fmla="*/ 28 h 33"/>
                <a:gd name="T54" fmla="*/ 9 w 27"/>
                <a:gd name="T55" fmla="*/ 22 h 33"/>
                <a:gd name="T56" fmla="*/ 22 w 27"/>
                <a:gd name="T57" fmla="*/ 6 h 33"/>
                <a:gd name="T58" fmla="*/ 23 w 27"/>
                <a:gd name="T59" fmla="*/ 5 h 33"/>
                <a:gd name="T60" fmla="*/ 23 w 27"/>
                <a:gd name="T6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33">
                  <a:moveTo>
                    <a:pt x="23" y="4"/>
                  </a:moveTo>
                  <a:cubicBezTo>
                    <a:pt x="23" y="5"/>
                    <a:pt x="22" y="5"/>
                    <a:pt x="22" y="5"/>
                  </a:cubicBezTo>
                  <a:cubicBezTo>
                    <a:pt x="17" y="9"/>
                    <a:pt x="12" y="12"/>
                    <a:pt x="7" y="16"/>
                  </a:cubicBezTo>
                  <a:cubicBezTo>
                    <a:pt x="6" y="17"/>
                    <a:pt x="5" y="18"/>
                    <a:pt x="4" y="19"/>
                  </a:cubicBezTo>
                  <a:cubicBezTo>
                    <a:pt x="3" y="19"/>
                    <a:pt x="3" y="19"/>
                    <a:pt x="2" y="20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4" y="14"/>
                    <a:pt x="6" y="10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9" y="10"/>
                    <a:pt x="7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3"/>
                    <a:pt x="13" y="9"/>
                    <a:pt x="17" y="6"/>
                  </a:cubicBezTo>
                  <a:cubicBezTo>
                    <a:pt x="19" y="5"/>
                    <a:pt x="22" y="3"/>
                    <a:pt x="24" y="1"/>
                  </a:cubicBezTo>
                  <a:cubicBezTo>
                    <a:pt x="25" y="1"/>
                    <a:pt x="25" y="1"/>
                    <a:pt x="26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2"/>
                    <a:pt x="27" y="2"/>
                    <a:pt x="26" y="3"/>
                  </a:cubicBezTo>
                  <a:cubicBezTo>
                    <a:pt x="25" y="4"/>
                    <a:pt x="24" y="6"/>
                    <a:pt x="23" y="8"/>
                  </a:cubicBezTo>
                  <a:cubicBezTo>
                    <a:pt x="18" y="14"/>
                    <a:pt x="13" y="20"/>
                    <a:pt x="9" y="26"/>
                  </a:cubicBezTo>
                  <a:cubicBezTo>
                    <a:pt x="8" y="27"/>
                    <a:pt x="8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2"/>
                    <a:pt x="6" y="33"/>
                    <a:pt x="5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6" y="26"/>
                    <a:pt x="8" y="24"/>
                    <a:pt x="9" y="22"/>
                  </a:cubicBezTo>
                  <a:cubicBezTo>
                    <a:pt x="14" y="16"/>
                    <a:pt x="18" y="11"/>
                    <a:pt x="22" y="6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3738685" y="1893698"/>
              <a:ext cx="162491" cy="234178"/>
            </a:xfrm>
            <a:custGeom>
              <a:avLst/>
              <a:gdLst>
                <a:gd name="T0" fmla="*/ 41 w 41"/>
                <a:gd name="T1" fmla="*/ 3 h 59"/>
                <a:gd name="T2" fmla="*/ 38 w 41"/>
                <a:gd name="T3" fmla="*/ 5 h 59"/>
                <a:gd name="T4" fmla="*/ 22 w 41"/>
                <a:gd name="T5" fmla="*/ 27 h 59"/>
                <a:gd name="T6" fmla="*/ 13 w 41"/>
                <a:gd name="T7" fmla="*/ 42 h 59"/>
                <a:gd name="T8" fmla="*/ 4 w 41"/>
                <a:gd name="T9" fmla="*/ 57 h 59"/>
                <a:gd name="T10" fmla="*/ 4 w 41"/>
                <a:gd name="T11" fmla="*/ 58 h 59"/>
                <a:gd name="T12" fmla="*/ 1 w 41"/>
                <a:gd name="T13" fmla="*/ 58 h 59"/>
                <a:gd name="T14" fmla="*/ 1 w 41"/>
                <a:gd name="T15" fmla="*/ 56 h 59"/>
                <a:gd name="T16" fmla="*/ 1 w 41"/>
                <a:gd name="T17" fmla="*/ 55 h 59"/>
                <a:gd name="T18" fmla="*/ 15 w 41"/>
                <a:gd name="T19" fmla="*/ 35 h 59"/>
                <a:gd name="T20" fmla="*/ 26 w 41"/>
                <a:gd name="T21" fmla="*/ 18 h 59"/>
                <a:gd name="T22" fmla="*/ 37 w 41"/>
                <a:gd name="T23" fmla="*/ 4 h 59"/>
                <a:gd name="T24" fmla="*/ 37 w 41"/>
                <a:gd name="T25" fmla="*/ 3 h 59"/>
                <a:gd name="T26" fmla="*/ 37 w 41"/>
                <a:gd name="T27" fmla="*/ 2 h 59"/>
                <a:gd name="T28" fmla="*/ 38 w 41"/>
                <a:gd name="T29" fmla="*/ 1 h 59"/>
                <a:gd name="T30" fmla="*/ 40 w 41"/>
                <a:gd name="T31" fmla="*/ 1 h 59"/>
                <a:gd name="T32" fmla="*/ 41 w 41"/>
                <a:gd name="T33" fmla="*/ 2 h 59"/>
                <a:gd name="T34" fmla="*/ 41 w 41"/>
                <a:gd name="T35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59">
                  <a:moveTo>
                    <a:pt x="41" y="3"/>
                  </a:moveTo>
                  <a:cubicBezTo>
                    <a:pt x="40" y="3"/>
                    <a:pt x="39" y="4"/>
                    <a:pt x="38" y="5"/>
                  </a:cubicBezTo>
                  <a:cubicBezTo>
                    <a:pt x="32" y="12"/>
                    <a:pt x="27" y="19"/>
                    <a:pt x="22" y="27"/>
                  </a:cubicBezTo>
                  <a:cubicBezTo>
                    <a:pt x="19" y="32"/>
                    <a:pt x="16" y="37"/>
                    <a:pt x="13" y="42"/>
                  </a:cubicBezTo>
                  <a:cubicBezTo>
                    <a:pt x="10" y="47"/>
                    <a:pt x="7" y="52"/>
                    <a:pt x="4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9"/>
                    <a:pt x="2" y="59"/>
                    <a:pt x="1" y="58"/>
                  </a:cubicBezTo>
                  <a:cubicBezTo>
                    <a:pt x="1" y="58"/>
                    <a:pt x="0" y="57"/>
                    <a:pt x="1" y="56"/>
                  </a:cubicBezTo>
                  <a:cubicBezTo>
                    <a:pt x="1" y="56"/>
                    <a:pt x="1" y="56"/>
                    <a:pt x="1" y="55"/>
                  </a:cubicBezTo>
                  <a:cubicBezTo>
                    <a:pt x="6" y="49"/>
                    <a:pt x="10" y="42"/>
                    <a:pt x="15" y="35"/>
                  </a:cubicBezTo>
                  <a:cubicBezTo>
                    <a:pt x="18" y="29"/>
                    <a:pt x="22" y="24"/>
                    <a:pt x="26" y="18"/>
                  </a:cubicBezTo>
                  <a:cubicBezTo>
                    <a:pt x="29" y="13"/>
                    <a:pt x="33" y="9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0" y="1"/>
                    <a:pt x="41" y="1"/>
                    <a:pt x="41" y="2"/>
                  </a:cubicBezTo>
                  <a:cubicBezTo>
                    <a:pt x="41" y="2"/>
                    <a:pt x="41" y="3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3640711" y="1893698"/>
              <a:ext cx="131426" cy="193556"/>
            </a:xfrm>
            <a:custGeom>
              <a:avLst/>
              <a:gdLst>
                <a:gd name="T0" fmla="*/ 32 w 33"/>
                <a:gd name="T1" fmla="*/ 3 h 49"/>
                <a:gd name="T2" fmla="*/ 31 w 33"/>
                <a:gd name="T3" fmla="*/ 3 h 49"/>
                <a:gd name="T4" fmla="*/ 31 w 33"/>
                <a:gd name="T5" fmla="*/ 3 h 49"/>
                <a:gd name="T6" fmla="*/ 30 w 33"/>
                <a:gd name="T7" fmla="*/ 5 h 49"/>
                <a:gd name="T8" fmla="*/ 15 w 33"/>
                <a:gd name="T9" fmla="*/ 29 h 49"/>
                <a:gd name="T10" fmla="*/ 4 w 33"/>
                <a:gd name="T11" fmla="*/ 48 h 49"/>
                <a:gd name="T12" fmla="*/ 4 w 33"/>
                <a:gd name="T13" fmla="*/ 48 h 49"/>
                <a:gd name="T14" fmla="*/ 1 w 33"/>
                <a:gd name="T15" fmla="*/ 49 h 49"/>
                <a:gd name="T16" fmla="*/ 1 w 33"/>
                <a:gd name="T17" fmla="*/ 46 h 49"/>
                <a:gd name="T18" fmla="*/ 1 w 33"/>
                <a:gd name="T19" fmla="*/ 46 h 49"/>
                <a:gd name="T20" fmla="*/ 12 w 33"/>
                <a:gd name="T21" fmla="*/ 29 h 49"/>
                <a:gd name="T22" fmla="*/ 17 w 33"/>
                <a:gd name="T23" fmla="*/ 22 h 49"/>
                <a:gd name="T24" fmla="*/ 27 w 33"/>
                <a:gd name="T25" fmla="*/ 6 h 49"/>
                <a:gd name="T26" fmla="*/ 29 w 33"/>
                <a:gd name="T27" fmla="*/ 2 h 49"/>
                <a:gd name="T28" fmla="*/ 29 w 33"/>
                <a:gd name="T29" fmla="*/ 2 h 49"/>
                <a:gd name="T30" fmla="*/ 31 w 33"/>
                <a:gd name="T31" fmla="*/ 0 h 49"/>
                <a:gd name="T32" fmla="*/ 31 w 33"/>
                <a:gd name="T33" fmla="*/ 0 h 49"/>
                <a:gd name="T34" fmla="*/ 33 w 33"/>
                <a:gd name="T35" fmla="*/ 1 h 49"/>
                <a:gd name="T36" fmla="*/ 32 w 33"/>
                <a:gd name="T3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49">
                  <a:moveTo>
                    <a:pt x="32" y="3"/>
                  </a:move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0" y="4"/>
                    <a:pt x="30" y="5"/>
                  </a:cubicBezTo>
                  <a:cubicBezTo>
                    <a:pt x="25" y="13"/>
                    <a:pt x="20" y="21"/>
                    <a:pt x="15" y="29"/>
                  </a:cubicBezTo>
                  <a:cubicBezTo>
                    <a:pt x="11" y="35"/>
                    <a:pt x="8" y="41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9"/>
                    <a:pt x="2" y="49"/>
                    <a:pt x="1" y="49"/>
                  </a:cubicBezTo>
                  <a:cubicBezTo>
                    <a:pt x="1" y="48"/>
                    <a:pt x="0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0"/>
                    <a:pt x="9" y="35"/>
                    <a:pt x="12" y="29"/>
                  </a:cubicBezTo>
                  <a:cubicBezTo>
                    <a:pt x="14" y="27"/>
                    <a:pt x="16" y="24"/>
                    <a:pt x="17" y="22"/>
                  </a:cubicBezTo>
                  <a:cubicBezTo>
                    <a:pt x="20" y="17"/>
                    <a:pt x="23" y="12"/>
                    <a:pt x="27" y="6"/>
                  </a:cubicBezTo>
                  <a:cubicBezTo>
                    <a:pt x="27" y="5"/>
                    <a:pt x="28" y="4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2"/>
                    <a:pt x="33" y="3"/>
                    <a:pt x="3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3578582" y="2381171"/>
              <a:ext cx="105141" cy="129037"/>
            </a:xfrm>
            <a:custGeom>
              <a:avLst/>
              <a:gdLst>
                <a:gd name="T0" fmla="*/ 2 w 27"/>
                <a:gd name="T1" fmla="*/ 33 h 33"/>
                <a:gd name="T2" fmla="*/ 1 w 27"/>
                <a:gd name="T3" fmla="*/ 32 h 33"/>
                <a:gd name="T4" fmla="*/ 1 w 27"/>
                <a:gd name="T5" fmla="*/ 30 h 33"/>
                <a:gd name="T6" fmla="*/ 3 w 27"/>
                <a:gd name="T7" fmla="*/ 28 h 33"/>
                <a:gd name="T8" fmla="*/ 23 w 27"/>
                <a:gd name="T9" fmla="*/ 3 h 33"/>
                <a:gd name="T10" fmla="*/ 25 w 27"/>
                <a:gd name="T11" fmla="*/ 0 h 33"/>
                <a:gd name="T12" fmla="*/ 26 w 27"/>
                <a:gd name="T13" fmla="*/ 0 h 33"/>
                <a:gd name="T14" fmla="*/ 27 w 27"/>
                <a:gd name="T15" fmla="*/ 1 h 33"/>
                <a:gd name="T16" fmla="*/ 27 w 27"/>
                <a:gd name="T17" fmla="*/ 2 h 33"/>
                <a:gd name="T18" fmla="*/ 27 w 27"/>
                <a:gd name="T19" fmla="*/ 2 h 33"/>
                <a:gd name="T20" fmla="*/ 24 w 27"/>
                <a:gd name="T21" fmla="*/ 4 h 33"/>
                <a:gd name="T22" fmla="*/ 8 w 27"/>
                <a:gd name="T23" fmla="*/ 24 h 33"/>
                <a:gd name="T24" fmla="*/ 4 w 27"/>
                <a:gd name="T25" fmla="*/ 31 h 33"/>
                <a:gd name="T26" fmla="*/ 3 w 27"/>
                <a:gd name="T27" fmla="*/ 32 h 33"/>
                <a:gd name="T28" fmla="*/ 2 w 27"/>
                <a:gd name="T2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3">
                  <a:moveTo>
                    <a:pt x="2" y="33"/>
                  </a:moveTo>
                  <a:cubicBezTo>
                    <a:pt x="1" y="33"/>
                    <a:pt x="0" y="32"/>
                    <a:pt x="1" y="32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2" y="30"/>
                    <a:pt x="2" y="29"/>
                    <a:pt x="3" y="28"/>
                  </a:cubicBezTo>
                  <a:cubicBezTo>
                    <a:pt x="10" y="19"/>
                    <a:pt x="16" y="11"/>
                    <a:pt x="23" y="3"/>
                  </a:cubicBezTo>
                  <a:cubicBezTo>
                    <a:pt x="24" y="2"/>
                    <a:pt x="24" y="1"/>
                    <a:pt x="25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5" y="3"/>
                    <a:pt x="24" y="4"/>
                  </a:cubicBezTo>
                  <a:cubicBezTo>
                    <a:pt x="19" y="10"/>
                    <a:pt x="13" y="17"/>
                    <a:pt x="8" y="24"/>
                  </a:cubicBezTo>
                  <a:cubicBezTo>
                    <a:pt x="7" y="26"/>
                    <a:pt x="5" y="28"/>
                    <a:pt x="4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3"/>
                    <a:pt x="2" y="33"/>
                    <a:pt x="2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3616816" y="2419404"/>
              <a:ext cx="95583" cy="131427"/>
            </a:xfrm>
            <a:custGeom>
              <a:avLst/>
              <a:gdLst>
                <a:gd name="T0" fmla="*/ 1 w 24"/>
                <a:gd name="T1" fmla="*/ 33 h 33"/>
                <a:gd name="T2" fmla="*/ 0 w 24"/>
                <a:gd name="T3" fmla="*/ 32 h 33"/>
                <a:gd name="T4" fmla="*/ 0 w 24"/>
                <a:gd name="T5" fmla="*/ 31 h 33"/>
                <a:gd name="T6" fmla="*/ 18 w 24"/>
                <a:gd name="T7" fmla="*/ 7 h 33"/>
                <a:gd name="T8" fmla="*/ 20 w 24"/>
                <a:gd name="T9" fmla="*/ 5 h 33"/>
                <a:gd name="T10" fmla="*/ 22 w 24"/>
                <a:gd name="T11" fmla="*/ 1 h 33"/>
                <a:gd name="T12" fmla="*/ 23 w 24"/>
                <a:gd name="T13" fmla="*/ 0 h 33"/>
                <a:gd name="T14" fmla="*/ 24 w 24"/>
                <a:gd name="T15" fmla="*/ 0 h 33"/>
                <a:gd name="T16" fmla="*/ 24 w 24"/>
                <a:gd name="T17" fmla="*/ 2 h 33"/>
                <a:gd name="T18" fmla="*/ 8 w 24"/>
                <a:gd name="T19" fmla="*/ 23 h 33"/>
                <a:gd name="T20" fmla="*/ 3 w 24"/>
                <a:gd name="T21" fmla="*/ 31 h 33"/>
                <a:gd name="T22" fmla="*/ 2 w 24"/>
                <a:gd name="T23" fmla="*/ 32 h 33"/>
                <a:gd name="T24" fmla="*/ 1 w 24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3">
                  <a:moveTo>
                    <a:pt x="1" y="33"/>
                  </a:moveTo>
                  <a:cubicBezTo>
                    <a:pt x="0" y="33"/>
                    <a:pt x="0" y="32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23"/>
                    <a:pt x="12" y="15"/>
                    <a:pt x="18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19" y="9"/>
                    <a:pt x="13" y="16"/>
                    <a:pt x="8" y="23"/>
                  </a:cubicBezTo>
                  <a:cubicBezTo>
                    <a:pt x="6" y="25"/>
                    <a:pt x="4" y="28"/>
                    <a:pt x="3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1" y="33"/>
                    <a:pt x="1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3554687" y="2347717"/>
              <a:ext cx="81246" cy="119479"/>
            </a:xfrm>
            <a:custGeom>
              <a:avLst/>
              <a:gdLst>
                <a:gd name="T0" fmla="*/ 19 w 21"/>
                <a:gd name="T1" fmla="*/ 2 h 30"/>
                <a:gd name="T2" fmla="*/ 18 w 21"/>
                <a:gd name="T3" fmla="*/ 2 h 30"/>
                <a:gd name="T4" fmla="*/ 18 w 21"/>
                <a:gd name="T5" fmla="*/ 1 h 30"/>
                <a:gd name="T6" fmla="*/ 18 w 21"/>
                <a:gd name="T7" fmla="*/ 0 h 30"/>
                <a:gd name="T8" fmla="*/ 20 w 21"/>
                <a:gd name="T9" fmla="*/ 1 h 30"/>
                <a:gd name="T10" fmla="*/ 21 w 21"/>
                <a:gd name="T11" fmla="*/ 2 h 30"/>
                <a:gd name="T12" fmla="*/ 20 w 21"/>
                <a:gd name="T13" fmla="*/ 4 h 30"/>
                <a:gd name="T14" fmla="*/ 16 w 21"/>
                <a:gd name="T15" fmla="*/ 9 h 30"/>
                <a:gd name="T16" fmla="*/ 5 w 21"/>
                <a:gd name="T17" fmla="*/ 26 h 30"/>
                <a:gd name="T18" fmla="*/ 3 w 21"/>
                <a:gd name="T19" fmla="*/ 29 h 30"/>
                <a:gd name="T20" fmla="*/ 3 w 21"/>
                <a:gd name="T21" fmla="*/ 29 h 30"/>
                <a:gd name="T22" fmla="*/ 1 w 21"/>
                <a:gd name="T23" fmla="*/ 30 h 30"/>
                <a:gd name="T24" fmla="*/ 1 w 21"/>
                <a:gd name="T25" fmla="*/ 28 h 30"/>
                <a:gd name="T26" fmla="*/ 1 w 21"/>
                <a:gd name="T27" fmla="*/ 27 h 30"/>
                <a:gd name="T28" fmla="*/ 9 w 21"/>
                <a:gd name="T29" fmla="*/ 17 h 30"/>
                <a:gd name="T30" fmla="*/ 18 w 21"/>
                <a:gd name="T31" fmla="*/ 4 h 30"/>
                <a:gd name="T32" fmla="*/ 19 w 21"/>
                <a:gd name="T33" fmla="*/ 2 h 30"/>
                <a:gd name="T34" fmla="*/ 19 w 21"/>
                <a:gd name="T3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30">
                  <a:moveTo>
                    <a:pt x="19" y="2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6"/>
                    <a:pt x="17" y="8"/>
                    <a:pt x="16" y="9"/>
                  </a:cubicBezTo>
                  <a:cubicBezTo>
                    <a:pt x="12" y="15"/>
                    <a:pt x="8" y="20"/>
                    <a:pt x="5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0" y="29"/>
                    <a:pt x="0" y="29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ubicBezTo>
                    <a:pt x="4" y="24"/>
                    <a:pt x="6" y="21"/>
                    <a:pt x="9" y="17"/>
                  </a:cubicBezTo>
                  <a:cubicBezTo>
                    <a:pt x="12" y="13"/>
                    <a:pt x="15" y="9"/>
                    <a:pt x="18" y="4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3695672" y="2507819"/>
              <a:ext cx="66908" cy="90804"/>
            </a:xfrm>
            <a:custGeom>
              <a:avLst/>
              <a:gdLst>
                <a:gd name="T0" fmla="*/ 2 w 17"/>
                <a:gd name="T1" fmla="*/ 23 h 23"/>
                <a:gd name="T2" fmla="*/ 1 w 17"/>
                <a:gd name="T3" fmla="*/ 21 h 23"/>
                <a:gd name="T4" fmla="*/ 1 w 17"/>
                <a:gd name="T5" fmla="*/ 21 h 23"/>
                <a:gd name="T6" fmla="*/ 7 w 17"/>
                <a:gd name="T7" fmla="*/ 13 h 23"/>
                <a:gd name="T8" fmla="*/ 13 w 17"/>
                <a:gd name="T9" fmla="*/ 6 h 23"/>
                <a:gd name="T10" fmla="*/ 15 w 17"/>
                <a:gd name="T11" fmla="*/ 1 h 23"/>
                <a:gd name="T12" fmla="*/ 16 w 17"/>
                <a:gd name="T13" fmla="*/ 0 h 23"/>
                <a:gd name="T14" fmla="*/ 17 w 17"/>
                <a:gd name="T15" fmla="*/ 1 h 23"/>
                <a:gd name="T16" fmla="*/ 17 w 17"/>
                <a:gd name="T17" fmla="*/ 2 h 23"/>
                <a:gd name="T18" fmla="*/ 10 w 17"/>
                <a:gd name="T19" fmla="*/ 12 h 23"/>
                <a:gd name="T20" fmla="*/ 5 w 17"/>
                <a:gd name="T21" fmla="*/ 19 h 23"/>
                <a:gd name="T22" fmla="*/ 3 w 17"/>
                <a:gd name="T23" fmla="*/ 21 h 23"/>
                <a:gd name="T24" fmla="*/ 3 w 17"/>
                <a:gd name="T25" fmla="*/ 22 h 23"/>
                <a:gd name="T26" fmla="*/ 2 w 17"/>
                <a:gd name="T2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3">
                  <a:moveTo>
                    <a:pt x="2" y="23"/>
                  </a:moveTo>
                  <a:cubicBezTo>
                    <a:pt x="1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19"/>
                    <a:pt x="5" y="16"/>
                    <a:pt x="7" y="13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5" y="5"/>
                    <a:pt x="12" y="8"/>
                    <a:pt x="10" y="12"/>
                  </a:cubicBezTo>
                  <a:cubicBezTo>
                    <a:pt x="8" y="14"/>
                    <a:pt x="6" y="16"/>
                    <a:pt x="5" y="19"/>
                  </a:cubicBezTo>
                  <a:cubicBezTo>
                    <a:pt x="4" y="19"/>
                    <a:pt x="4" y="20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3659828" y="2474365"/>
              <a:ext cx="66908" cy="90804"/>
            </a:xfrm>
            <a:custGeom>
              <a:avLst/>
              <a:gdLst>
                <a:gd name="T0" fmla="*/ 17 w 17"/>
                <a:gd name="T1" fmla="*/ 2 h 23"/>
                <a:gd name="T2" fmla="*/ 17 w 17"/>
                <a:gd name="T3" fmla="*/ 2 h 23"/>
                <a:gd name="T4" fmla="*/ 15 w 17"/>
                <a:gd name="T5" fmla="*/ 4 h 23"/>
                <a:gd name="T6" fmla="*/ 5 w 17"/>
                <a:gd name="T7" fmla="*/ 17 h 23"/>
                <a:gd name="T8" fmla="*/ 2 w 17"/>
                <a:gd name="T9" fmla="*/ 22 h 23"/>
                <a:gd name="T10" fmla="*/ 1 w 17"/>
                <a:gd name="T11" fmla="*/ 23 h 23"/>
                <a:gd name="T12" fmla="*/ 0 w 17"/>
                <a:gd name="T13" fmla="*/ 22 h 23"/>
                <a:gd name="T14" fmla="*/ 1 w 17"/>
                <a:gd name="T15" fmla="*/ 21 h 23"/>
                <a:gd name="T16" fmla="*/ 9 w 17"/>
                <a:gd name="T17" fmla="*/ 10 h 23"/>
                <a:gd name="T18" fmla="*/ 14 w 17"/>
                <a:gd name="T19" fmla="*/ 3 h 23"/>
                <a:gd name="T20" fmla="*/ 15 w 17"/>
                <a:gd name="T21" fmla="*/ 1 h 23"/>
                <a:gd name="T22" fmla="*/ 16 w 17"/>
                <a:gd name="T23" fmla="*/ 0 h 23"/>
                <a:gd name="T24" fmla="*/ 17 w 17"/>
                <a:gd name="T2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3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3"/>
                    <a:pt x="15" y="4"/>
                  </a:cubicBezTo>
                  <a:cubicBezTo>
                    <a:pt x="11" y="8"/>
                    <a:pt x="8" y="13"/>
                    <a:pt x="5" y="17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3" y="17"/>
                    <a:pt x="6" y="14"/>
                    <a:pt x="9" y="10"/>
                  </a:cubicBezTo>
                  <a:cubicBezTo>
                    <a:pt x="11" y="8"/>
                    <a:pt x="12" y="5"/>
                    <a:pt x="14" y="3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7" y="1"/>
                    <a:pt x="17" y="1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3965694" y="2400288"/>
              <a:ext cx="54959" cy="71687"/>
            </a:xfrm>
            <a:custGeom>
              <a:avLst/>
              <a:gdLst>
                <a:gd name="T0" fmla="*/ 1 w 14"/>
                <a:gd name="T1" fmla="*/ 18 h 18"/>
                <a:gd name="T2" fmla="*/ 0 w 14"/>
                <a:gd name="T3" fmla="*/ 17 h 18"/>
                <a:gd name="T4" fmla="*/ 1 w 14"/>
                <a:gd name="T5" fmla="*/ 16 h 18"/>
                <a:gd name="T6" fmla="*/ 9 w 14"/>
                <a:gd name="T7" fmla="*/ 6 h 18"/>
                <a:gd name="T8" fmla="*/ 13 w 14"/>
                <a:gd name="T9" fmla="*/ 0 h 18"/>
                <a:gd name="T10" fmla="*/ 13 w 14"/>
                <a:gd name="T11" fmla="*/ 0 h 18"/>
                <a:gd name="T12" fmla="*/ 14 w 14"/>
                <a:gd name="T13" fmla="*/ 0 h 18"/>
                <a:gd name="T14" fmla="*/ 14 w 14"/>
                <a:gd name="T15" fmla="*/ 1 h 18"/>
                <a:gd name="T16" fmla="*/ 12 w 14"/>
                <a:gd name="T17" fmla="*/ 4 h 18"/>
                <a:gd name="T18" fmla="*/ 9 w 14"/>
                <a:gd name="T19" fmla="*/ 7 h 18"/>
                <a:gd name="T20" fmla="*/ 2 w 14"/>
                <a:gd name="T21" fmla="*/ 17 h 18"/>
                <a:gd name="T22" fmla="*/ 1 w 14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8">
                  <a:moveTo>
                    <a:pt x="1" y="18"/>
                  </a:move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4" y="13"/>
                    <a:pt x="6" y="10"/>
                    <a:pt x="9" y="6"/>
                  </a:cubicBezTo>
                  <a:cubicBezTo>
                    <a:pt x="10" y="4"/>
                    <a:pt x="12" y="3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2" y="3"/>
                    <a:pt x="12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7" y="11"/>
                    <a:pt x="4" y="14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3984810" y="2531715"/>
              <a:ext cx="31064" cy="38233"/>
            </a:xfrm>
            <a:custGeom>
              <a:avLst/>
              <a:gdLst>
                <a:gd name="T0" fmla="*/ 1 w 8"/>
                <a:gd name="T1" fmla="*/ 10 h 10"/>
                <a:gd name="T2" fmla="*/ 0 w 8"/>
                <a:gd name="T3" fmla="*/ 9 h 10"/>
                <a:gd name="T4" fmla="*/ 1 w 8"/>
                <a:gd name="T5" fmla="*/ 9 h 10"/>
                <a:gd name="T6" fmla="*/ 5 w 8"/>
                <a:gd name="T7" fmla="*/ 3 h 10"/>
                <a:gd name="T8" fmla="*/ 7 w 8"/>
                <a:gd name="T9" fmla="*/ 0 h 10"/>
                <a:gd name="T10" fmla="*/ 8 w 8"/>
                <a:gd name="T11" fmla="*/ 0 h 10"/>
                <a:gd name="T12" fmla="*/ 8 w 8"/>
                <a:gd name="T13" fmla="*/ 1 h 10"/>
                <a:gd name="T14" fmla="*/ 8 w 8"/>
                <a:gd name="T15" fmla="*/ 1 h 10"/>
                <a:gd name="T16" fmla="*/ 7 w 8"/>
                <a:gd name="T17" fmla="*/ 2 h 10"/>
                <a:gd name="T18" fmla="*/ 1 w 8"/>
                <a:gd name="T19" fmla="*/ 10 h 10"/>
                <a:gd name="T20" fmla="*/ 1 w 8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7"/>
                    <a:pt x="4" y="5"/>
                    <a:pt x="5" y="3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5" y="5"/>
                    <a:pt x="3" y="7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3755411" y="2558000"/>
              <a:ext cx="11947" cy="28675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1 h 7"/>
                <a:gd name="T4" fmla="*/ 1 w 3"/>
                <a:gd name="T5" fmla="*/ 6 h 7"/>
                <a:gd name="T6" fmla="*/ 1 w 3"/>
                <a:gd name="T7" fmla="*/ 7 h 7"/>
                <a:gd name="T8" fmla="*/ 0 w 3"/>
                <a:gd name="T9" fmla="*/ 7 h 7"/>
                <a:gd name="T10" fmla="*/ 0 w 3"/>
                <a:gd name="T11" fmla="*/ 7 h 7"/>
                <a:gd name="T12" fmla="*/ 1 w 3"/>
                <a:gd name="T13" fmla="*/ 6 h 7"/>
                <a:gd name="T14" fmla="*/ 2 w 3"/>
                <a:gd name="T15" fmla="*/ 3 h 7"/>
                <a:gd name="T16" fmla="*/ 2 w 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2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>
              <a:spLocks noEditPoints="1"/>
            </p:cNvSpPr>
            <p:nvPr/>
          </p:nvSpPr>
          <p:spPr bwMode="auto">
            <a:xfrm>
              <a:off x="2266706" y="5219987"/>
              <a:ext cx="692977" cy="1010791"/>
            </a:xfrm>
            <a:custGeom>
              <a:avLst/>
              <a:gdLst>
                <a:gd name="T0" fmla="*/ 139 w 175"/>
                <a:gd name="T1" fmla="*/ 235 h 255"/>
                <a:gd name="T2" fmla="*/ 135 w 175"/>
                <a:gd name="T3" fmla="*/ 255 h 255"/>
                <a:gd name="T4" fmla="*/ 109 w 175"/>
                <a:gd name="T5" fmla="*/ 200 h 255"/>
                <a:gd name="T6" fmla="*/ 34 w 175"/>
                <a:gd name="T7" fmla="*/ 253 h 255"/>
                <a:gd name="T8" fmla="*/ 35 w 175"/>
                <a:gd name="T9" fmla="*/ 228 h 255"/>
                <a:gd name="T10" fmla="*/ 8 w 175"/>
                <a:gd name="T11" fmla="*/ 181 h 255"/>
                <a:gd name="T12" fmla="*/ 3 w 175"/>
                <a:gd name="T13" fmla="*/ 90 h 255"/>
                <a:gd name="T14" fmla="*/ 70 w 175"/>
                <a:gd name="T15" fmla="*/ 58 h 255"/>
                <a:gd name="T16" fmla="*/ 84 w 175"/>
                <a:gd name="T17" fmla="*/ 44 h 255"/>
                <a:gd name="T18" fmla="*/ 57 w 175"/>
                <a:gd name="T19" fmla="*/ 14 h 255"/>
                <a:gd name="T20" fmla="*/ 62 w 175"/>
                <a:gd name="T21" fmla="*/ 3 h 255"/>
                <a:gd name="T22" fmla="*/ 86 w 175"/>
                <a:gd name="T23" fmla="*/ 40 h 255"/>
                <a:gd name="T24" fmla="*/ 118 w 175"/>
                <a:gd name="T25" fmla="*/ 18 h 255"/>
                <a:gd name="T26" fmla="*/ 123 w 175"/>
                <a:gd name="T27" fmla="*/ 19 h 255"/>
                <a:gd name="T28" fmla="*/ 98 w 175"/>
                <a:gd name="T29" fmla="*/ 46 h 255"/>
                <a:gd name="T30" fmla="*/ 113 w 175"/>
                <a:gd name="T31" fmla="*/ 56 h 255"/>
                <a:gd name="T32" fmla="*/ 173 w 175"/>
                <a:gd name="T33" fmla="*/ 77 h 255"/>
                <a:gd name="T34" fmla="*/ 151 w 175"/>
                <a:gd name="T35" fmla="*/ 199 h 255"/>
                <a:gd name="T36" fmla="*/ 126 w 175"/>
                <a:gd name="T37" fmla="*/ 7 h 255"/>
                <a:gd name="T38" fmla="*/ 129 w 175"/>
                <a:gd name="T39" fmla="*/ 15 h 255"/>
                <a:gd name="T40" fmla="*/ 134 w 175"/>
                <a:gd name="T41" fmla="*/ 232 h 255"/>
                <a:gd name="T42" fmla="*/ 11 w 175"/>
                <a:gd name="T43" fmla="*/ 78 h 255"/>
                <a:gd name="T44" fmla="*/ 32 w 175"/>
                <a:gd name="T45" fmla="*/ 192 h 255"/>
                <a:gd name="T46" fmla="*/ 147 w 175"/>
                <a:gd name="T47" fmla="*/ 195 h 255"/>
                <a:gd name="T48" fmla="*/ 170 w 175"/>
                <a:gd name="T49" fmla="*/ 100 h 255"/>
                <a:gd name="T50" fmla="*/ 111 w 175"/>
                <a:gd name="T51" fmla="*/ 65 h 255"/>
                <a:gd name="T52" fmla="*/ 108 w 175"/>
                <a:gd name="T53" fmla="*/ 57 h 255"/>
                <a:gd name="T54" fmla="*/ 73 w 175"/>
                <a:gd name="T55" fmla="*/ 59 h 255"/>
                <a:gd name="T56" fmla="*/ 75 w 175"/>
                <a:gd name="T57" fmla="*/ 62 h 255"/>
                <a:gd name="T58" fmla="*/ 54 w 175"/>
                <a:gd name="T59" fmla="*/ 63 h 255"/>
                <a:gd name="T60" fmla="*/ 61 w 175"/>
                <a:gd name="T61" fmla="*/ 66 h 255"/>
                <a:gd name="T62" fmla="*/ 165 w 175"/>
                <a:gd name="T63" fmla="*/ 183 h 255"/>
                <a:gd name="T64" fmla="*/ 162 w 175"/>
                <a:gd name="T65" fmla="*/ 186 h 255"/>
                <a:gd name="T66" fmla="*/ 89 w 175"/>
                <a:gd name="T67" fmla="*/ 46 h 255"/>
                <a:gd name="T68" fmla="*/ 84 w 175"/>
                <a:gd name="T69" fmla="*/ 42 h 255"/>
                <a:gd name="T70" fmla="*/ 111 w 175"/>
                <a:gd name="T71" fmla="*/ 58 h 255"/>
                <a:gd name="T72" fmla="*/ 33 w 175"/>
                <a:gd name="T73" fmla="*/ 241 h 255"/>
                <a:gd name="T74" fmla="*/ 114 w 175"/>
                <a:gd name="T75" fmla="*/ 204 h 255"/>
                <a:gd name="T76" fmla="*/ 119 w 175"/>
                <a:gd name="T77" fmla="*/ 205 h 255"/>
                <a:gd name="T78" fmla="*/ 14 w 175"/>
                <a:gd name="T79" fmla="*/ 184 h 255"/>
                <a:gd name="T80" fmla="*/ 56 w 175"/>
                <a:gd name="T81" fmla="*/ 10 h 255"/>
                <a:gd name="T82" fmla="*/ 146 w 175"/>
                <a:gd name="T83" fmla="*/ 250 h 255"/>
                <a:gd name="T84" fmla="*/ 44 w 175"/>
                <a:gd name="T85" fmla="*/ 225 h 255"/>
                <a:gd name="T86" fmla="*/ 127 w 175"/>
                <a:gd name="T87" fmla="*/ 232 h 255"/>
                <a:gd name="T88" fmla="*/ 140 w 175"/>
                <a:gd name="T89" fmla="*/ 251 h 255"/>
                <a:gd name="T90" fmla="*/ 166 w 175"/>
                <a:gd name="T91" fmla="*/ 71 h 255"/>
                <a:gd name="T92" fmla="*/ 127 w 175"/>
                <a:gd name="T93" fmla="*/ 232 h 255"/>
                <a:gd name="T94" fmla="*/ 127 w 175"/>
                <a:gd name="T95" fmla="*/ 12 h 255"/>
                <a:gd name="T96" fmla="*/ 130 w 175"/>
                <a:gd name="T97" fmla="*/ 223 h 255"/>
                <a:gd name="T98" fmla="*/ 123 w 175"/>
                <a:gd name="T99" fmla="*/ 16 h 255"/>
                <a:gd name="T100" fmla="*/ 141 w 175"/>
                <a:gd name="T101" fmla="*/ 247 h 255"/>
                <a:gd name="T102" fmla="*/ 115 w 175"/>
                <a:gd name="T103" fmla="*/ 207 h 255"/>
                <a:gd name="T104" fmla="*/ 120 w 175"/>
                <a:gd name="T105" fmla="*/ 216 h 255"/>
                <a:gd name="T106" fmla="*/ 154 w 175"/>
                <a:gd name="T107" fmla="*/ 196 h 255"/>
                <a:gd name="T108" fmla="*/ 33 w 175"/>
                <a:gd name="T109" fmla="*/ 251 h 255"/>
                <a:gd name="T110" fmla="*/ 102 w 175"/>
                <a:gd name="T111" fmla="*/ 47 h 255"/>
                <a:gd name="T112" fmla="*/ 111 w 175"/>
                <a:gd name="T113" fmla="*/ 50 h 255"/>
                <a:gd name="T114" fmla="*/ 135 w 175"/>
                <a:gd name="T115" fmla="*/ 252 h 255"/>
                <a:gd name="T116" fmla="*/ 111 w 175"/>
                <a:gd name="T117" fmla="*/ 199 h 255"/>
                <a:gd name="T118" fmla="*/ 123 w 175"/>
                <a:gd name="T119" fmla="*/ 215 h 255"/>
                <a:gd name="T120" fmla="*/ 117 w 175"/>
                <a:gd name="T121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" h="255">
                  <a:moveTo>
                    <a:pt x="118" y="198"/>
                  </a:moveTo>
                  <a:cubicBezTo>
                    <a:pt x="118" y="198"/>
                    <a:pt x="118" y="199"/>
                    <a:pt x="118" y="199"/>
                  </a:cubicBezTo>
                  <a:cubicBezTo>
                    <a:pt x="119" y="199"/>
                    <a:pt x="119" y="199"/>
                    <a:pt x="119" y="199"/>
                  </a:cubicBezTo>
                  <a:cubicBezTo>
                    <a:pt x="121" y="201"/>
                    <a:pt x="122" y="204"/>
                    <a:pt x="123" y="206"/>
                  </a:cubicBezTo>
                  <a:cubicBezTo>
                    <a:pt x="124" y="207"/>
                    <a:pt x="124" y="207"/>
                    <a:pt x="125" y="208"/>
                  </a:cubicBezTo>
                  <a:cubicBezTo>
                    <a:pt x="126" y="210"/>
                    <a:pt x="127" y="211"/>
                    <a:pt x="128" y="213"/>
                  </a:cubicBezTo>
                  <a:cubicBezTo>
                    <a:pt x="128" y="214"/>
                    <a:pt x="129" y="215"/>
                    <a:pt x="129" y="216"/>
                  </a:cubicBezTo>
                  <a:cubicBezTo>
                    <a:pt x="131" y="219"/>
                    <a:pt x="133" y="222"/>
                    <a:pt x="135" y="226"/>
                  </a:cubicBezTo>
                  <a:cubicBezTo>
                    <a:pt x="135" y="227"/>
                    <a:pt x="136" y="228"/>
                    <a:pt x="136" y="229"/>
                  </a:cubicBezTo>
                  <a:cubicBezTo>
                    <a:pt x="137" y="231"/>
                    <a:pt x="138" y="233"/>
                    <a:pt x="139" y="235"/>
                  </a:cubicBezTo>
                  <a:cubicBezTo>
                    <a:pt x="140" y="237"/>
                    <a:pt x="142" y="240"/>
                    <a:pt x="144" y="243"/>
                  </a:cubicBezTo>
                  <a:cubicBezTo>
                    <a:pt x="145" y="245"/>
                    <a:pt x="146" y="247"/>
                    <a:pt x="147" y="249"/>
                  </a:cubicBezTo>
                  <a:cubicBezTo>
                    <a:pt x="147" y="249"/>
                    <a:pt x="147" y="250"/>
                    <a:pt x="147" y="250"/>
                  </a:cubicBezTo>
                  <a:cubicBezTo>
                    <a:pt x="147" y="251"/>
                    <a:pt x="147" y="251"/>
                    <a:pt x="147" y="252"/>
                  </a:cubicBezTo>
                  <a:cubicBezTo>
                    <a:pt x="147" y="252"/>
                    <a:pt x="147" y="253"/>
                    <a:pt x="147" y="253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8" y="254"/>
                    <a:pt x="148" y="254"/>
                    <a:pt x="147" y="254"/>
                  </a:cubicBezTo>
                  <a:cubicBezTo>
                    <a:pt x="146" y="254"/>
                    <a:pt x="144" y="254"/>
                    <a:pt x="143" y="255"/>
                  </a:cubicBezTo>
                  <a:cubicBezTo>
                    <a:pt x="141" y="255"/>
                    <a:pt x="139" y="255"/>
                    <a:pt x="137" y="255"/>
                  </a:cubicBezTo>
                  <a:cubicBezTo>
                    <a:pt x="136" y="255"/>
                    <a:pt x="136" y="255"/>
                    <a:pt x="135" y="255"/>
                  </a:cubicBezTo>
                  <a:cubicBezTo>
                    <a:pt x="134" y="255"/>
                    <a:pt x="134" y="255"/>
                    <a:pt x="134" y="254"/>
                  </a:cubicBezTo>
                  <a:cubicBezTo>
                    <a:pt x="134" y="254"/>
                    <a:pt x="134" y="253"/>
                    <a:pt x="134" y="253"/>
                  </a:cubicBezTo>
                  <a:cubicBezTo>
                    <a:pt x="132" y="250"/>
                    <a:pt x="131" y="247"/>
                    <a:pt x="130" y="244"/>
                  </a:cubicBezTo>
                  <a:cubicBezTo>
                    <a:pt x="128" y="241"/>
                    <a:pt x="127" y="238"/>
                    <a:pt x="126" y="236"/>
                  </a:cubicBezTo>
                  <a:cubicBezTo>
                    <a:pt x="125" y="232"/>
                    <a:pt x="123" y="228"/>
                    <a:pt x="121" y="225"/>
                  </a:cubicBezTo>
                  <a:cubicBezTo>
                    <a:pt x="120" y="223"/>
                    <a:pt x="119" y="220"/>
                    <a:pt x="118" y="218"/>
                  </a:cubicBezTo>
                  <a:cubicBezTo>
                    <a:pt x="117" y="216"/>
                    <a:pt x="116" y="214"/>
                    <a:pt x="114" y="212"/>
                  </a:cubicBezTo>
                  <a:cubicBezTo>
                    <a:pt x="113" y="209"/>
                    <a:pt x="111" y="206"/>
                    <a:pt x="110" y="203"/>
                  </a:cubicBezTo>
                  <a:cubicBezTo>
                    <a:pt x="110" y="203"/>
                    <a:pt x="110" y="203"/>
                    <a:pt x="110" y="202"/>
                  </a:cubicBezTo>
                  <a:cubicBezTo>
                    <a:pt x="109" y="202"/>
                    <a:pt x="109" y="201"/>
                    <a:pt x="109" y="200"/>
                  </a:cubicBezTo>
                  <a:cubicBezTo>
                    <a:pt x="109" y="199"/>
                    <a:pt x="108" y="199"/>
                    <a:pt x="108" y="198"/>
                  </a:cubicBezTo>
                  <a:cubicBezTo>
                    <a:pt x="92" y="198"/>
                    <a:pt x="75" y="198"/>
                    <a:pt x="59" y="198"/>
                  </a:cubicBezTo>
                  <a:cubicBezTo>
                    <a:pt x="58" y="199"/>
                    <a:pt x="57" y="201"/>
                    <a:pt x="57" y="202"/>
                  </a:cubicBezTo>
                  <a:cubicBezTo>
                    <a:pt x="56" y="204"/>
                    <a:pt x="55" y="205"/>
                    <a:pt x="54" y="207"/>
                  </a:cubicBezTo>
                  <a:cubicBezTo>
                    <a:pt x="53" y="209"/>
                    <a:pt x="52" y="211"/>
                    <a:pt x="51" y="214"/>
                  </a:cubicBezTo>
                  <a:cubicBezTo>
                    <a:pt x="49" y="220"/>
                    <a:pt x="46" y="226"/>
                    <a:pt x="43" y="233"/>
                  </a:cubicBezTo>
                  <a:cubicBezTo>
                    <a:pt x="42" y="235"/>
                    <a:pt x="41" y="238"/>
                    <a:pt x="40" y="240"/>
                  </a:cubicBezTo>
                  <a:cubicBezTo>
                    <a:pt x="40" y="241"/>
                    <a:pt x="39" y="242"/>
                    <a:pt x="39" y="244"/>
                  </a:cubicBezTo>
                  <a:cubicBezTo>
                    <a:pt x="38" y="246"/>
                    <a:pt x="37" y="249"/>
                    <a:pt x="36" y="252"/>
                  </a:cubicBezTo>
                  <a:cubicBezTo>
                    <a:pt x="36" y="253"/>
                    <a:pt x="36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4"/>
                    <a:pt x="33" y="254"/>
                    <a:pt x="32" y="254"/>
                  </a:cubicBezTo>
                  <a:cubicBezTo>
                    <a:pt x="30" y="254"/>
                    <a:pt x="28" y="254"/>
                    <a:pt x="26" y="254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4" y="253"/>
                    <a:pt x="24" y="252"/>
                    <a:pt x="24" y="252"/>
                  </a:cubicBezTo>
                  <a:cubicBezTo>
                    <a:pt x="24" y="251"/>
                    <a:pt x="25" y="251"/>
                    <a:pt x="25" y="250"/>
                  </a:cubicBezTo>
                  <a:cubicBezTo>
                    <a:pt x="25" y="250"/>
                    <a:pt x="26" y="249"/>
                    <a:pt x="26" y="249"/>
                  </a:cubicBezTo>
                  <a:cubicBezTo>
                    <a:pt x="27" y="247"/>
                    <a:pt x="28" y="246"/>
                    <a:pt x="28" y="244"/>
                  </a:cubicBezTo>
                  <a:cubicBezTo>
                    <a:pt x="30" y="239"/>
                    <a:pt x="33" y="233"/>
                    <a:pt x="35" y="228"/>
                  </a:cubicBezTo>
                  <a:cubicBezTo>
                    <a:pt x="37" y="226"/>
                    <a:pt x="38" y="223"/>
                    <a:pt x="39" y="221"/>
                  </a:cubicBezTo>
                  <a:cubicBezTo>
                    <a:pt x="39" y="220"/>
                    <a:pt x="40" y="219"/>
                    <a:pt x="40" y="218"/>
                  </a:cubicBezTo>
                  <a:cubicBezTo>
                    <a:pt x="43" y="214"/>
                    <a:pt x="45" y="209"/>
                    <a:pt x="47" y="204"/>
                  </a:cubicBezTo>
                  <a:cubicBezTo>
                    <a:pt x="47" y="203"/>
                    <a:pt x="48" y="201"/>
                    <a:pt x="49" y="199"/>
                  </a:cubicBezTo>
                  <a:cubicBezTo>
                    <a:pt x="49" y="199"/>
                    <a:pt x="49" y="198"/>
                    <a:pt x="49" y="198"/>
                  </a:cubicBezTo>
                  <a:cubicBezTo>
                    <a:pt x="50" y="198"/>
                    <a:pt x="50" y="197"/>
                    <a:pt x="50" y="197"/>
                  </a:cubicBezTo>
                  <a:cubicBezTo>
                    <a:pt x="50" y="197"/>
                    <a:pt x="49" y="197"/>
                    <a:pt x="49" y="197"/>
                  </a:cubicBezTo>
                  <a:cubicBezTo>
                    <a:pt x="45" y="196"/>
                    <a:pt x="40" y="196"/>
                    <a:pt x="36" y="195"/>
                  </a:cubicBezTo>
                  <a:cubicBezTo>
                    <a:pt x="30" y="194"/>
                    <a:pt x="24" y="193"/>
                    <a:pt x="18" y="190"/>
                  </a:cubicBezTo>
                  <a:cubicBezTo>
                    <a:pt x="14" y="187"/>
                    <a:pt x="11" y="185"/>
                    <a:pt x="8" y="181"/>
                  </a:cubicBezTo>
                  <a:cubicBezTo>
                    <a:pt x="7" y="179"/>
                    <a:pt x="6" y="178"/>
                    <a:pt x="6" y="176"/>
                  </a:cubicBezTo>
                  <a:cubicBezTo>
                    <a:pt x="5" y="173"/>
                    <a:pt x="5" y="170"/>
                    <a:pt x="4" y="167"/>
                  </a:cubicBezTo>
                  <a:cubicBezTo>
                    <a:pt x="4" y="164"/>
                    <a:pt x="4" y="162"/>
                    <a:pt x="3" y="159"/>
                  </a:cubicBezTo>
                  <a:cubicBezTo>
                    <a:pt x="3" y="156"/>
                    <a:pt x="3" y="153"/>
                    <a:pt x="2" y="151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0"/>
                    <a:pt x="1" y="149"/>
                    <a:pt x="1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29"/>
                    <a:pt x="0" y="121"/>
                    <a:pt x="1" y="113"/>
                  </a:cubicBezTo>
                  <a:cubicBezTo>
                    <a:pt x="1" y="108"/>
                    <a:pt x="1" y="103"/>
                    <a:pt x="2" y="97"/>
                  </a:cubicBezTo>
                  <a:cubicBezTo>
                    <a:pt x="2" y="95"/>
                    <a:pt x="3" y="93"/>
                    <a:pt x="3" y="90"/>
                  </a:cubicBezTo>
                  <a:cubicBezTo>
                    <a:pt x="4" y="85"/>
                    <a:pt x="5" y="79"/>
                    <a:pt x="8" y="74"/>
                  </a:cubicBezTo>
                  <a:cubicBezTo>
                    <a:pt x="9" y="71"/>
                    <a:pt x="12" y="68"/>
                    <a:pt x="15" y="66"/>
                  </a:cubicBezTo>
                  <a:cubicBezTo>
                    <a:pt x="17" y="65"/>
                    <a:pt x="19" y="64"/>
                    <a:pt x="21" y="64"/>
                  </a:cubicBezTo>
                  <a:cubicBezTo>
                    <a:pt x="24" y="63"/>
                    <a:pt x="28" y="62"/>
                    <a:pt x="31" y="62"/>
                  </a:cubicBezTo>
                  <a:cubicBezTo>
                    <a:pt x="35" y="61"/>
                    <a:pt x="39" y="61"/>
                    <a:pt x="44" y="60"/>
                  </a:cubicBezTo>
                  <a:cubicBezTo>
                    <a:pt x="49" y="60"/>
                    <a:pt x="54" y="60"/>
                    <a:pt x="60" y="60"/>
                  </a:cubicBezTo>
                  <a:cubicBezTo>
                    <a:pt x="63" y="60"/>
                    <a:pt x="66" y="59"/>
                    <a:pt x="69" y="59"/>
                  </a:cubicBezTo>
                  <a:cubicBezTo>
                    <a:pt x="69" y="59"/>
                    <a:pt x="69" y="59"/>
                    <a:pt x="70" y="59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69" y="58"/>
                    <a:pt x="69" y="58"/>
                    <a:pt x="70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69" y="53"/>
                    <a:pt x="69" y="51"/>
                  </a:cubicBezTo>
                  <a:cubicBezTo>
                    <a:pt x="69" y="50"/>
                    <a:pt x="69" y="49"/>
                    <a:pt x="70" y="49"/>
                  </a:cubicBezTo>
                  <a:cubicBezTo>
                    <a:pt x="70" y="49"/>
                    <a:pt x="70" y="49"/>
                    <a:pt x="70" y="48"/>
                  </a:cubicBezTo>
                  <a:cubicBezTo>
                    <a:pt x="71" y="48"/>
                    <a:pt x="71" y="48"/>
                    <a:pt x="71" y="47"/>
                  </a:cubicBezTo>
                  <a:cubicBezTo>
                    <a:pt x="71" y="47"/>
                    <a:pt x="72" y="47"/>
                    <a:pt x="72" y="47"/>
                  </a:cubicBezTo>
                  <a:cubicBezTo>
                    <a:pt x="74" y="47"/>
                    <a:pt x="76" y="47"/>
                    <a:pt x="78" y="46"/>
                  </a:cubicBezTo>
                  <a:cubicBezTo>
                    <a:pt x="80" y="46"/>
                    <a:pt x="82" y="46"/>
                    <a:pt x="84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5"/>
                    <a:pt x="85" y="45"/>
                    <a:pt x="84" y="44"/>
                  </a:cubicBezTo>
                  <a:cubicBezTo>
                    <a:pt x="83" y="43"/>
                    <a:pt x="81" y="41"/>
                    <a:pt x="80" y="39"/>
                  </a:cubicBezTo>
                  <a:cubicBezTo>
                    <a:pt x="78" y="37"/>
                    <a:pt x="76" y="35"/>
                    <a:pt x="75" y="33"/>
                  </a:cubicBezTo>
                  <a:cubicBezTo>
                    <a:pt x="72" y="30"/>
                    <a:pt x="70" y="27"/>
                    <a:pt x="68" y="23"/>
                  </a:cubicBezTo>
                  <a:cubicBezTo>
                    <a:pt x="66" y="21"/>
                    <a:pt x="64" y="19"/>
                    <a:pt x="63" y="17"/>
                  </a:cubicBezTo>
                  <a:cubicBezTo>
                    <a:pt x="63" y="16"/>
                    <a:pt x="63" y="16"/>
                    <a:pt x="62" y="16"/>
                  </a:cubicBezTo>
                  <a:cubicBezTo>
                    <a:pt x="62" y="16"/>
                    <a:pt x="61" y="15"/>
                    <a:pt x="61" y="15"/>
                  </a:cubicBezTo>
                  <a:cubicBezTo>
                    <a:pt x="60" y="14"/>
                    <a:pt x="60" y="14"/>
                    <a:pt x="60" y="13"/>
                  </a:cubicBezTo>
                  <a:cubicBezTo>
                    <a:pt x="60" y="13"/>
                    <a:pt x="60" y="13"/>
                    <a:pt x="60" y="12"/>
                  </a:cubicBezTo>
                  <a:cubicBezTo>
                    <a:pt x="60" y="12"/>
                    <a:pt x="60" y="12"/>
                    <a:pt x="60" y="13"/>
                  </a:cubicBezTo>
                  <a:cubicBezTo>
                    <a:pt x="59" y="13"/>
                    <a:pt x="58" y="13"/>
                    <a:pt x="57" y="14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2" y="13"/>
                    <a:pt x="52" y="12"/>
                    <a:pt x="52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0" y="9"/>
                    <a:pt x="51" y="8"/>
                  </a:cubicBezTo>
                  <a:cubicBezTo>
                    <a:pt x="51" y="7"/>
                    <a:pt x="51" y="6"/>
                    <a:pt x="52" y="5"/>
                  </a:cubicBezTo>
                  <a:cubicBezTo>
                    <a:pt x="52" y="3"/>
                    <a:pt x="54" y="2"/>
                    <a:pt x="56" y="2"/>
                  </a:cubicBezTo>
                  <a:cubicBezTo>
                    <a:pt x="56" y="2"/>
                    <a:pt x="57" y="2"/>
                    <a:pt x="57" y="1"/>
                  </a:cubicBezTo>
                  <a:cubicBezTo>
                    <a:pt x="58" y="1"/>
                    <a:pt x="60" y="1"/>
                    <a:pt x="61" y="0"/>
                  </a:cubicBezTo>
                  <a:cubicBezTo>
                    <a:pt x="62" y="0"/>
                    <a:pt x="62" y="1"/>
                    <a:pt x="62" y="1"/>
                  </a:cubicBezTo>
                  <a:cubicBezTo>
                    <a:pt x="63" y="2"/>
                    <a:pt x="62" y="3"/>
                    <a:pt x="62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2" y="6"/>
                    <a:pt x="62" y="6"/>
                    <a:pt x="62" y="7"/>
                  </a:cubicBezTo>
                  <a:cubicBezTo>
                    <a:pt x="63" y="8"/>
                    <a:pt x="63" y="9"/>
                    <a:pt x="62" y="10"/>
                  </a:cubicBezTo>
                  <a:cubicBezTo>
                    <a:pt x="62" y="10"/>
                    <a:pt x="62" y="11"/>
                    <a:pt x="61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4"/>
                    <a:pt x="65" y="15"/>
                    <a:pt x="66" y="17"/>
                  </a:cubicBezTo>
                  <a:cubicBezTo>
                    <a:pt x="69" y="20"/>
                    <a:pt x="71" y="22"/>
                    <a:pt x="73" y="25"/>
                  </a:cubicBezTo>
                  <a:cubicBezTo>
                    <a:pt x="75" y="27"/>
                    <a:pt x="77" y="29"/>
                    <a:pt x="79" y="31"/>
                  </a:cubicBezTo>
                  <a:cubicBezTo>
                    <a:pt x="81" y="34"/>
                    <a:pt x="84" y="37"/>
                    <a:pt x="86" y="40"/>
                  </a:cubicBezTo>
                  <a:cubicBezTo>
                    <a:pt x="87" y="41"/>
                    <a:pt x="88" y="42"/>
                    <a:pt x="88" y="42"/>
                  </a:cubicBezTo>
                  <a:cubicBezTo>
                    <a:pt x="89" y="43"/>
                    <a:pt x="90" y="44"/>
                    <a:pt x="91" y="46"/>
                  </a:cubicBezTo>
                  <a:cubicBezTo>
                    <a:pt x="93" y="46"/>
                    <a:pt x="94" y="46"/>
                    <a:pt x="95" y="46"/>
                  </a:cubicBezTo>
                  <a:cubicBezTo>
                    <a:pt x="96" y="46"/>
                    <a:pt x="96" y="45"/>
                    <a:pt x="96" y="45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3"/>
                    <a:pt x="96" y="42"/>
                  </a:cubicBezTo>
                  <a:cubicBezTo>
                    <a:pt x="97" y="42"/>
                    <a:pt x="97" y="41"/>
                    <a:pt x="98" y="40"/>
                  </a:cubicBezTo>
                  <a:cubicBezTo>
                    <a:pt x="103" y="35"/>
                    <a:pt x="108" y="29"/>
                    <a:pt x="112" y="24"/>
                  </a:cubicBezTo>
                  <a:cubicBezTo>
                    <a:pt x="114" y="22"/>
                    <a:pt x="116" y="20"/>
                    <a:pt x="118" y="18"/>
                  </a:cubicBezTo>
                  <a:cubicBezTo>
                    <a:pt x="119" y="18"/>
                    <a:pt x="119" y="17"/>
                    <a:pt x="119" y="17"/>
                  </a:cubicBezTo>
                  <a:cubicBezTo>
                    <a:pt x="119" y="17"/>
                    <a:pt x="119" y="16"/>
                    <a:pt x="119" y="16"/>
                  </a:cubicBezTo>
                  <a:cubicBezTo>
                    <a:pt x="119" y="15"/>
                    <a:pt x="118" y="15"/>
                    <a:pt x="119" y="14"/>
                  </a:cubicBezTo>
                  <a:cubicBezTo>
                    <a:pt x="119" y="11"/>
                    <a:pt x="120" y="9"/>
                    <a:pt x="121" y="7"/>
                  </a:cubicBezTo>
                  <a:cubicBezTo>
                    <a:pt x="123" y="6"/>
                    <a:pt x="124" y="5"/>
                    <a:pt x="126" y="6"/>
                  </a:cubicBezTo>
                  <a:cubicBezTo>
                    <a:pt x="127" y="6"/>
                    <a:pt x="128" y="6"/>
                    <a:pt x="129" y="6"/>
                  </a:cubicBezTo>
                  <a:cubicBezTo>
                    <a:pt x="131" y="8"/>
                    <a:pt x="132" y="10"/>
                    <a:pt x="132" y="12"/>
                  </a:cubicBezTo>
                  <a:cubicBezTo>
                    <a:pt x="131" y="14"/>
                    <a:pt x="131" y="15"/>
                    <a:pt x="130" y="16"/>
                  </a:cubicBezTo>
                  <a:cubicBezTo>
                    <a:pt x="129" y="18"/>
                    <a:pt x="127" y="19"/>
                    <a:pt x="125" y="19"/>
                  </a:cubicBezTo>
                  <a:cubicBezTo>
                    <a:pt x="124" y="19"/>
                    <a:pt x="124" y="19"/>
                    <a:pt x="123" y="19"/>
                  </a:cubicBezTo>
                  <a:cubicBezTo>
                    <a:pt x="122" y="21"/>
                    <a:pt x="120" y="23"/>
                    <a:pt x="118" y="25"/>
                  </a:cubicBezTo>
                  <a:cubicBezTo>
                    <a:pt x="115" y="28"/>
                    <a:pt x="113" y="31"/>
                    <a:pt x="110" y="34"/>
                  </a:cubicBezTo>
                  <a:cubicBezTo>
                    <a:pt x="109" y="35"/>
                    <a:pt x="108" y="37"/>
                    <a:pt x="107" y="38"/>
                  </a:cubicBezTo>
                  <a:cubicBezTo>
                    <a:pt x="107" y="38"/>
                    <a:pt x="107" y="39"/>
                    <a:pt x="106" y="39"/>
                  </a:cubicBezTo>
                  <a:cubicBezTo>
                    <a:pt x="106" y="40"/>
                    <a:pt x="104" y="40"/>
                    <a:pt x="104" y="39"/>
                  </a:cubicBezTo>
                  <a:cubicBezTo>
                    <a:pt x="104" y="39"/>
                    <a:pt x="104" y="39"/>
                    <a:pt x="103" y="39"/>
                  </a:cubicBezTo>
                  <a:cubicBezTo>
                    <a:pt x="103" y="39"/>
                    <a:pt x="103" y="40"/>
                    <a:pt x="103" y="40"/>
                  </a:cubicBezTo>
                  <a:cubicBezTo>
                    <a:pt x="102" y="40"/>
                    <a:pt x="101" y="41"/>
                    <a:pt x="100" y="42"/>
                  </a:cubicBezTo>
                  <a:cubicBezTo>
                    <a:pt x="100" y="43"/>
                    <a:pt x="99" y="44"/>
                    <a:pt x="99" y="44"/>
                  </a:cubicBezTo>
                  <a:cubicBezTo>
                    <a:pt x="98" y="45"/>
                    <a:pt x="98" y="45"/>
                    <a:pt x="98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1" y="46"/>
                    <a:pt x="103" y="46"/>
                    <a:pt x="106" y="46"/>
                  </a:cubicBezTo>
                  <a:cubicBezTo>
                    <a:pt x="107" y="47"/>
                    <a:pt x="108" y="47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48"/>
                    <a:pt x="112" y="48"/>
                    <a:pt x="112" y="49"/>
                  </a:cubicBezTo>
                  <a:cubicBezTo>
                    <a:pt x="113" y="49"/>
                    <a:pt x="114" y="50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2" y="53"/>
                    <a:pt x="112" y="53"/>
                    <a:pt x="112" y="54"/>
                  </a:cubicBezTo>
                  <a:cubicBezTo>
                    <a:pt x="112" y="55"/>
                    <a:pt x="112" y="55"/>
                    <a:pt x="112" y="56"/>
                  </a:cubicBezTo>
                  <a:cubicBezTo>
                    <a:pt x="112" y="56"/>
                    <a:pt x="113" y="56"/>
                    <a:pt x="113" y="56"/>
                  </a:cubicBezTo>
                  <a:cubicBezTo>
                    <a:pt x="119" y="56"/>
                    <a:pt x="125" y="56"/>
                    <a:pt x="131" y="57"/>
                  </a:cubicBezTo>
                  <a:cubicBezTo>
                    <a:pt x="138" y="57"/>
                    <a:pt x="145" y="58"/>
                    <a:pt x="152" y="60"/>
                  </a:cubicBezTo>
                  <a:cubicBezTo>
                    <a:pt x="153" y="61"/>
                    <a:pt x="154" y="61"/>
                    <a:pt x="155" y="61"/>
                  </a:cubicBezTo>
                  <a:cubicBezTo>
                    <a:pt x="156" y="62"/>
                    <a:pt x="156" y="62"/>
                    <a:pt x="157" y="62"/>
                  </a:cubicBezTo>
                  <a:cubicBezTo>
                    <a:pt x="158" y="61"/>
                    <a:pt x="158" y="62"/>
                    <a:pt x="158" y="62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1" y="63"/>
                    <a:pt x="162" y="64"/>
                    <a:pt x="164" y="65"/>
                  </a:cubicBezTo>
                  <a:cubicBezTo>
                    <a:pt x="165" y="66"/>
                    <a:pt x="167" y="67"/>
                    <a:pt x="168" y="69"/>
                  </a:cubicBezTo>
                  <a:cubicBezTo>
                    <a:pt x="168" y="69"/>
                    <a:pt x="169" y="69"/>
                    <a:pt x="169" y="69"/>
                  </a:cubicBezTo>
                  <a:cubicBezTo>
                    <a:pt x="171" y="71"/>
                    <a:pt x="172" y="74"/>
                    <a:pt x="173" y="77"/>
                  </a:cubicBezTo>
                  <a:cubicBezTo>
                    <a:pt x="174" y="80"/>
                    <a:pt x="174" y="82"/>
                    <a:pt x="174" y="85"/>
                  </a:cubicBezTo>
                  <a:cubicBezTo>
                    <a:pt x="174" y="95"/>
                    <a:pt x="174" y="105"/>
                    <a:pt x="174" y="114"/>
                  </a:cubicBezTo>
                  <a:cubicBezTo>
                    <a:pt x="174" y="119"/>
                    <a:pt x="175" y="123"/>
                    <a:pt x="175" y="127"/>
                  </a:cubicBezTo>
                  <a:cubicBezTo>
                    <a:pt x="175" y="131"/>
                    <a:pt x="175" y="134"/>
                    <a:pt x="175" y="138"/>
                  </a:cubicBezTo>
                  <a:cubicBezTo>
                    <a:pt x="175" y="144"/>
                    <a:pt x="174" y="150"/>
                    <a:pt x="174" y="156"/>
                  </a:cubicBezTo>
                  <a:cubicBezTo>
                    <a:pt x="174" y="163"/>
                    <a:pt x="173" y="170"/>
                    <a:pt x="170" y="178"/>
                  </a:cubicBezTo>
                  <a:cubicBezTo>
                    <a:pt x="169" y="180"/>
                    <a:pt x="168" y="183"/>
                    <a:pt x="167" y="186"/>
                  </a:cubicBezTo>
                  <a:cubicBezTo>
                    <a:pt x="166" y="187"/>
                    <a:pt x="165" y="189"/>
                    <a:pt x="164" y="190"/>
                  </a:cubicBezTo>
                  <a:cubicBezTo>
                    <a:pt x="163" y="192"/>
                    <a:pt x="161" y="194"/>
                    <a:pt x="159" y="196"/>
                  </a:cubicBezTo>
                  <a:cubicBezTo>
                    <a:pt x="156" y="197"/>
                    <a:pt x="154" y="198"/>
                    <a:pt x="151" y="199"/>
                  </a:cubicBezTo>
                  <a:cubicBezTo>
                    <a:pt x="150" y="199"/>
                    <a:pt x="149" y="199"/>
                    <a:pt x="148" y="199"/>
                  </a:cubicBezTo>
                  <a:cubicBezTo>
                    <a:pt x="146" y="199"/>
                    <a:pt x="144" y="199"/>
                    <a:pt x="142" y="199"/>
                  </a:cubicBezTo>
                  <a:cubicBezTo>
                    <a:pt x="139" y="199"/>
                    <a:pt x="136" y="199"/>
                    <a:pt x="132" y="199"/>
                  </a:cubicBezTo>
                  <a:cubicBezTo>
                    <a:pt x="131" y="199"/>
                    <a:pt x="129" y="198"/>
                    <a:pt x="127" y="198"/>
                  </a:cubicBezTo>
                  <a:cubicBezTo>
                    <a:pt x="125" y="198"/>
                    <a:pt x="124" y="198"/>
                    <a:pt x="122" y="198"/>
                  </a:cubicBezTo>
                  <a:cubicBezTo>
                    <a:pt x="121" y="198"/>
                    <a:pt x="120" y="198"/>
                    <a:pt x="119" y="198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8"/>
                    <a:pt x="118" y="198"/>
                    <a:pt x="118" y="198"/>
                  </a:cubicBezTo>
                  <a:close/>
                  <a:moveTo>
                    <a:pt x="127" y="7"/>
                  </a:moveTo>
                  <a:cubicBezTo>
                    <a:pt x="127" y="7"/>
                    <a:pt x="127" y="7"/>
                    <a:pt x="126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4" y="7"/>
                    <a:pt x="124" y="7"/>
                    <a:pt x="123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8"/>
                    <a:pt x="127" y="8"/>
                  </a:cubicBezTo>
                  <a:cubicBezTo>
                    <a:pt x="127" y="8"/>
                    <a:pt x="128" y="8"/>
                    <a:pt x="128" y="8"/>
                  </a:cubicBezTo>
                  <a:cubicBezTo>
                    <a:pt x="129" y="9"/>
                    <a:pt x="130" y="11"/>
                    <a:pt x="130" y="12"/>
                  </a:cubicBezTo>
                  <a:cubicBezTo>
                    <a:pt x="130" y="13"/>
                    <a:pt x="129" y="13"/>
                    <a:pt x="129" y="14"/>
                  </a:cubicBezTo>
                  <a:cubicBezTo>
                    <a:pt x="129" y="14"/>
                    <a:pt x="129" y="15"/>
                    <a:pt x="129" y="15"/>
                  </a:cubicBezTo>
                  <a:cubicBezTo>
                    <a:pt x="130" y="14"/>
                    <a:pt x="130" y="13"/>
                    <a:pt x="130" y="12"/>
                  </a:cubicBezTo>
                  <a:cubicBezTo>
                    <a:pt x="130" y="10"/>
                    <a:pt x="130" y="8"/>
                    <a:pt x="128" y="8"/>
                  </a:cubicBezTo>
                  <a:cubicBezTo>
                    <a:pt x="128" y="8"/>
                    <a:pt x="127" y="8"/>
                    <a:pt x="127" y="7"/>
                  </a:cubicBezTo>
                  <a:close/>
                  <a:moveTo>
                    <a:pt x="139" y="240"/>
                  </a:moveTo>
                  <a:cubicBezTo>
                    <a:pt x="138" y="240"/>
                    <a:pt x="139" y="241"/>
                    <a:pt x="139" y="241"/>
                  </a:cubicBezTo>
                  <a:cubicBezTo>
                    <a:pt x="139" y="241"/>
                    <a:pt x="139" y="240"/>
                    <a:pt x="139" y="240"/>
                  </a:cubicBezTo>
                  <a:cubicBezTo>
                    <a:pt x="138" y="240"/>
                    <a:pt x="138" y="239"/>
                    <a:pt x="138" y="239"/>
                  </a:cubicBezTo>
                  <a:cubicBezTo>
                    <a:pt x="137" y="236"/>
                    <a:pt x="136" y="234"/>
                    <a:pt x="135" y="231"/>
                  </a:cubicBezTo>
                  <a:cubicBezTo>
                    <a:pt x="135" y="231"/>
                    <a:pt x="134" y="231"/>
                    <a:pt x="134" y="230"/>
                  </a:cubicBezTo>
                  <a:cubicBezTo>
                    <a:pt x="134" y="231"/>
                    <a:pt x="134" y="232"/>
                    <a:pt x="134" y="232"/>
                  </a:cubicBezTo>
                  <a:cubicBezTo>
                    <a:pt x="134" y="232"/>
                    <a:pt x="134" y="233"/>
                    <a:pt x="134" y="233"/>
                  </a:cubicBezTo>
                  <a:cubicBezTo>
                    <a:pt x="135" y="235"/>
                    <a:pt x="136" y="237"/>
                    <a:pt x="137" y="238"/>
                  </a:cubicBezTo>
                  <a:cubicBezTo>
                    <a:pt x="138" y="239"/>
                    <a:pt x="138" y="239"/>
                    <a:pt x="139" y="240"/>
                  </a:cubicBezTo>
                  <a:close/>
                  <a:moveTo>
                    <a:pt x="48" y="66"/>
                  </a:moveTo>
                  <a:cubicBezTo>
                    <a:pt x="48" y="66"/>
                    <a:pt x="47" y="66"/>
                    <a:pt x="47" y="66"/>
                  </a:cubicBezTo>
                  <a:cubicBezTo>
                    <a:pt x="43" y="66"/>
                    <a:pt x="39" y="66"/>
                    <a:pt x="35" y="66"/>
                  </a:cubicBezTo>
                  <a:cubicBezTo>
                    <a:pt x="32" y="66"/>
                    <a:pt x="29" y="66"/>
                    <a:pt x="26" y="66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2" y="67"/>
                    <a:pt x="21" y="68"/>
                    <a:pt x="19" y="69"/>
                  </a:cubicBezTo>
                  <a:cubicBezTo>
                    <a:pt x="16" y="72"/>
                    <a:pt x="13" y="74"/>
                    <a:pt x="11" y="78"/>
                  </a:cubicBezTo>
                  <a:cubicBezTo>
                    <a:pt x="10" y="80"/>
                    <a:pt x="8" y="82"/>
                    <a:pt x="7" y="85"/>
                  </a:cubicBezTo>
                  <a:cubicBezTo>
                    <a:pt x="6" y="89"/>
                    <a:pt x="6" y="93"/>
                    <a:pt x="6" y="97"/>
                  </a:cubicBezTo>
                  <a:cubicBezTo>
                    <a:pt x="5" y="102"/>
                    <a:pt x="5" y="107"/>
                    <a:pt x="5" y="111"/>
                  </a:cubicBezTo>
                  <a:cubicBezTo>
                    <a:pt x="5" y="122"/>
                    <a:pt x="5" y="132"/>
                    <a:pt x="5" y="143"/>
                  </a:cubicBezTo>
                  <a:cubicBezTo>
                    <a:pt x="5" y="145"/>
                    <a:pt x="5" y="147"/>
                    <a:pt x="6" y="149"/>
                  </a:cubicBezTo>
                  <a:cubicBezTo>
                    <a:pt x="6" y="153"/>
                    <a:pt x="7" y="157"/>
                    <a:pt x="7" y="161"/>
                  </a:cubicBezTo>
                  <a:cubicBezTo>
                    <a:pt x="8" y="166"/>
                    <a:pt x="9" y="170"/>
                    <a:pt x="10" y="174"/>
                  </a:cubicBezTo>
                  <a:cubicBezTo>
                    <a:pt x="11" y="179"/>
                    <a:pt x="14" y="183"/>
                    <a:pt x="18" y="186"/>
                  </a:cubicBezTo>
                  <a:cubicBezTo>
                    <a:pt x="20" y="187"/>
                    <a:pt x="23" y="189"/>
                    <a:pt x="26" y="190"/>
                  </a:cubicBezTo>
                  <a:cubicBezTo>
                    <a:pt x="28" y="191"/>
                    <a:pt x="30" y="191"/>
                    <a:pt x="32" y="192"/>
                  </a:cubicBezTo>
                  <a:cubicBezTo>
                    <a:pt x="34" y="192"/>
                    <a:pt x="36" y="192"/>
                    <a:pt x="38" y="193"/>
                  </a:cubicBezTo>
                  <a:cubicBezTo>
                    <a:pt x="42" y="193"/>
                    <a:pt x="45" y="194"/>
                    <a:pt x="49" y="194"/>
                  </a:cubicBezTo>
                  <a:cubicBezTo>
                    <a:pt x="52" y="194"/>
                    <a:pt x="54" y="194"/>
                    <a:pt x="56" y="194"/>
                  </a:cubicBezTo>
                  <a:cubicBezTo>
                    <a:pt x="59" y="195"/>
                    <a:pt x="62" y="195"/>
                    <a:pt x="64" y="195"/>
                  </a:cubicBezTo>
                  <a:cubicBezTo>
                    <a:pt x="68" y="195"/>
                    <a:pt x="71" y="195"/>
                    <a:pt x="75" y="195"/>
                  </a:cubicBezTo>
                  <a:cubicBezTo>
                    <a:pt x="81" y="196"/>
                    <a:pt x="88" y="195"/>
                    <a:pt x="95" y="196"/>
                  </a:cubicBezTo>
                  <a:cubicBezTo>
                    <a:pt x="100" y="196"/>
                    <a:pt x="105" y="196"/>
                    <a:pt x="111" y="196"/>
                  </a:cubicBezTo>
                  <a:cubicBezTo>
                    <a:pt x="120" y="196"/>
                    <a:pt x="130" y="196"/>
                    <a:pt x="139" y="196"/>
                  </a:cubicBezTo>
                  <a:cubicBezTo>
                    <a:pt x="141" y="196"/>
                    <a:pt x="142" y="196"/>
                    <a:pt x="143" y="196"/>
                  </a:cubicBezTo>
                  <a:cubicBezTo>
                    <a:pt x="144" y="196"/>
                    <a:pt x="145" y="196"/>
                    <a:pt x="147" y="195"/>
                  </a:cubicBezTo>
                  <a:cubicBezTo>
                    <a:pt x="149" y="195"/>
                    <a:pt x="151" y="194"/>
                    <a:pt x="154" y="193"/>
                  </a:cubicBezTo>
                  <a:cubicBezTo>
                    <a:pt x="155" y="192"/>
                    <a:pt x="157" y="191"/>
                    <a:pt x="158" y="189"/>
                  </a:cubicBezTo>
                  <a:cubicBezTo>
                    <a:pt x="161" y="186"/>
                    <a:pt x="162" y="183"/>
                    <a:pt x="164" y="179"/>
                  </a:cubicBezTo>
                  <a:cubicBezTo>
                    <a:pt x="166" y="174"/>
                    <a:pt x="166" y="168"/>
                    <a:pt x="167" y="162"/>
                  </a:cubicBezTo>
                  <a:cubicBezTo>
                    <a:pt x="167" y="159"/>
                    <a:pt x="168" y="155"/>
                    <a:pt x="168" y="151"/>
                  </a:cubicBezTo>
                  <a:cubicBezTo>
                    <a:pt x="168" y="148"/>
                    <a:pt x="169" y="145"/>
                    <a:pt x="169" y="141"/>
                  </a:cubicBezTo>
                  <a:cubicBezTo>
                    <a:pt x="170" y="137"/>
                    <a:pt x="170" y="133"/>
                    <a:pt x="170" y="130"/>
                  </a:cubicBezTo>
                  <a:cubicBezTo>
                    <a:pt x="170" y="125"/>
                    <a:pt x="170" y="120"/>
                    <a:pt x="170" y="116"/>
                  </a:cubicBezTo>
                  <a:cubicBezTo>
                    <a:pt x="170" y="112"/>
                    <a:pt x="170" y="108"/>
                    <a:pt x="170" y="105"/>
                  </a:cubicBezTo>
                  <a:cubicBezTo>
                    <a:pt x="170" y="103"/>
                    <a:pt x="170" y="102"/>
                    <a:pt x="170" y="100"/>
                  </a:cubicBezTo>
                  <a:cubicBezTo>
                    <a:pt x="170" y="98"/>
                    <a:pt x="170" y="95"/>
                    <a:pt x="170" y="93"/>
                  </a:cubicBezTo>
                  <a:cubicBezTo>
                    <a:pt x="170" y="91"/>
                    <a:pt x="170" y="89"/>
                    <a:pt x="169" y="86"/>
                  </a:cubicBezTo>
                  <a:cubicBezTo>
                    <a:pt x="169" y="83"/>
                    <a:pt x="168" y="80"/>
                    <a:pt x="167" y="77"/>
                  </a:cubicBezTo>
                  <a:cubicBezTo>
                    <a:pt x="166" y="73"/>
                    <a:pt x="164" y="69"/>
                    <a:pt x="160" y="66"/>
                  </a:cubicBezTo>
                  <a:cubicBezTo>
                    <a:pt x="160" y="66"/>
                    <a:pt x="159" y="65"/>
                    <a:pt x="158" y="65"/>
                  </a:cubicBezTo>
                  <a:cubicBezTo>
                    <a:pt x="157" y="65"/>
                    <a:pt x="156" y="64"/>
                    <a:pt x="154" y="64"/>
                  </a:cubicBezTo>
                  <a:cubicBezTo>
                    <a:pt x="152" y="64"/>
                    <a:pt x="149" y="63"/>
                    <a:pt x="147" y="63"/>
                  </a:cubicBezTo>
                  <a:cubicBezTo>
                    <a:pt x="145" y="63"/>
                    <a:pt x="142" y="63"/>
                    <a:pt x="140" y="63"/>
                  </a:cubicBezTo>
                  <a:cubicBezTo>
                    <a:pt x="135" y="63"/>
                    <a:pt x="130" y="63"/>
                    <a:pt x="125" y="63"/>
                  </a:cubicBezTo>
                  <a:cubicBezTo>
                    <a:pt x="120" y="64"/>
                    <a:pt x="116" y="64"/>
                    <a:pt x="111" y="65"/>
                  </a:cubicBezTo>
                  <a:cubicBezTo>
                    <a:pt x="108" y="65"/>
                    <a:pt x="105" y="66"/>
                    <a:pt x="101" y="66"/>
                  </a:cubicBezTo>
                  <a:cubicBezTo>
                    <a:pt x="99" y="66"/>
                    <a:pt x="96" y="66"/>
                    <a:pt x="93" y="66"/>
                  </a:cubicBezTo>
                  <a:cubicBezTo>
                    <a:pt x="89" y="67"/>
                    <a:pt x="86" y="67"/>
                    <a:pt x="82" y="67"/>
                  </a:cubicBezTo>
                  <a:cubicBezTo>
                    <a:pt x="78" y="67"/>
                    <a:pt x="74" y="67"/>
                    <a:pt x="71" y="67"/>
                  </a:cubicBezTo>
                  <a:cubicBezTo>
                    <a:pt x="68" y="67"/>
                    <a:pt x="64" y="67"/>
                    <a:pt x="61" y="67"/>
                  </a:cubicBezTo>
                  <a:cubicBezTo>
                    <a:pt x="58" y="67"/>
                    <a:pt x="54" y="68"/>
                    <a:pt x="51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9" y="68"/>
                    <a:pt x="48" y="67"/>
                    <a:pt x="48" y="67"/>
                  </a:cubicBezTo>
                  <a:cubicBezTo>
                    <a:pt x="48" y="67"/>
                    <a:pt x="48" y="66"/>
                    <a:pt x="48" y="66"/>
                  </a:cubicBezTo>
                  <a:close/>
                  <a:moveTo>
                    <a:pt x="108" y="57"/>
                  </a:moveTo>
                  <a:cubicBezTo>
                    <a:pt x="108" y="55"/>
                    <a:pt x="109" y="54"/>
                    <a:pt x="108" y="53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7" y="51"/>
                    <a:pt x="106" y="50"/>
                    <a:pt x="105" y="50"/>
                  </a:cubicBezTo>
                  <a:cubicBezTo>
                    <a:pt x="102" y="49"/>
                    <a:pt x="99" y="49"/>
                    <a:pt x="96" y="49"/>
                  </a:cubicBezTo>
                  <a:cubicBezTo>
                    <a:pt x="91" y="49"/>
                    <a:pt x="86" y="49"/>
                    <a:pt x="81" y="49"/>
                  </a:cubicBezTo>
                  <a:cubicBezTo>
                    <a:pt x="79" y="49"/>
                    <a:pt x="76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73" y="51"/>
                    <a:pt x="73" y="52"/>
                    <a:pt x="73" y="52"/>
                  </a:cubicBezTo>
                  <a:cubicBezTo>
                    <a:pt x="73" y="54"/>
                    <a:pt x="73" y="56"/>
                    <a:pt x="73" y="58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84" y="59"/>
                    <a:pt x="96" y="58"/>
                    <a:pt x="108" y="57"/>
                  </a:cubicBezTo>
                  <a:close/>
                  <a:moveTo>
                    <a:pt x="132" y="61"/>
                  </a:moveTo>
                  <a:cubicBezTo>
                    <a:pt x="132" y="61"/>
                    <a:pt x="132" y="61"/>
                    <a:pt x="132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0" y="61"/>
                    <a:pt x="128" y="61"/>
                    <a:pt x="127" y="61"/>
                  </a:cubicBezTo>
                  <a:cubicBezTo>
                    <a:pt x="115" y="61"/>
                    <a:pt x="103" y="61"/>
                    <a:pt x="92" y="61"/>
                  </a:cubicBezTo>
                  <a:cubicBezTo>
                    <a:pt x="86" y="61"/>
                    <a:pt x="80" y="61"/>
                    <a:pt x="74" y="61"/>
                  </a:cubicBezTo>
                  <a:cubicBezTo>
                    <a:pt x="73" y="61"/>
                    <a:pt x="73" y="61"/>
                    <a:pt x="72" y="61"/>
                  </a:cubicBezTo>
                  <a:cubicBezTo>
                    <a:pt x="72" y="62"/>
                    <a:pt x="72" y="62"/>
                    <a:pt x="73" y="62"/>
                  </a:cubicBezTo>
                  <a:cubicBezTo>
                    <a:pt x="73" y="62"/>
                    <a:pt x="74" y="62"/>
                    <a:pt x="75" y="62"/>
                  </a:cubicBezTo>
                  <a:cubicBezTo>
                    <a:pt x="77" y="62"/>
                    <a:pt x="79" y="63"/>
                    <a:pt x="81" y="63"/>
                  </a:cubicBezTo>
                  <a:cubicBezTo>
                    <a:pt x="82" y="62"/>
                    <a:pt x="83" y="62"/>
                    <a:pt x="84" y="62"/>
                  </a:cubicBezTo>
                  <a:cubicBezTo>
                    <a:pt x="85" y="62"/>
                    <a:pt x="85" y="62"/>
                    <a:pt x="86" y="62"/>
                  </a:cubicBezTo>
                  <a:cubicBezTo>
                    <a:pt x="87" y="63"/>
                    <a:pt x="86" y="64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4" y="65"/>
                    <a:pt x="84" y="64"/>
                    <a:pt x="84" y="64"/>
                  </a:cubicBezTo>
                  <a:cubicBezTo>
                    <a:pt x="83" y="64"/>
                    <a:pt x="82" y="64"/>
                    <a:pt x="81" y="64"/>
                  </a:cubicBezTo>
                  <a:cubicBezTo>
                    <a:pt x="80" y="64"/>
                    <a:pt x="79" y="64"/>
                    <a:pt x="78" y="64"/>
                  </a:cubicBezTo>
                  <a:cubicBezTo>
                    <a:pt x="75" y="64"/>
                    <a:pt x="72" y="63"/>
                    <a:pt x="69" y="63"/>
                  </a:cubicBezTo>
                  <a:cubicBezTo>
                    <a:pt x="64" y="63"/>
                    <a:pt x="59" y="63"/>
                    <a:pt x="54" y="63"/>
                  </a:cubicBezTo>
                  <a:cubicBezTo>
                    <a:pt x="49" y="63"/>
                    <a:pt x="44" y="63"/>
                    <a:pt x="39" y="63"/>
                  </a:cubicBezTo>
                  <a:cubicBezTo>
                    <a:pt x="37" y="63"/>
                    <a:pt x="35" y="64"/>
                    <a:pt x="33" y="64"/>
                  </a:cubicBezTo>
                  <a:cubicBezTo>
                    <a:pt x="32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3" y="64"/>
                    <a:pt x="35" y="65"/>
                    <a:pt x="38" y="65"/>
                  </a:cubicBezTo>
                  <a:cubicBezTo>
                    <a:pt x="41" y="65"/>
                    <a:pt x="45" y="65"/>
                    <a:pt x="49" y="65"/>
                  </a:cubicBezTo>
                  <a:cubicBezTo>
                    <a:pt x="51" y="65"/>
                    <a:pt x="53" y="64"/>
                    <a:pt x="55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6" y="65"/>
                    <a:pt x="57" y="65"/>
                    <a:pt x="57" y="65"/>
                  </a:cubicBezTo>
                  <a:cubicBezTo>
                    <a:pt x="58" y="66"/>
                    <a:pt x="60" y="66"/>
                    <a:pt x="61" y="66"/>
                  </a:cubicBezTo>
                  <a:cubicBezTo>
                    <a:pt x="64" y="66"/>
                    <a:pt x="67" y="66"/>
                    <a:pt x="70" y="66"/>
                  </a:cubicBezTo>
                  <a:cubicBezTo>
                    <a:pt x="75" y="66"/>
                    <a:pt x="81" y="66"/>
                    <a:pt x="87" y="65"/>
                  </a:cubicBezTo>
                  <a:cubicBezTo>
                    <a:pt x="93" y="65"/>
                    <a:pt x="98" y="65"/>
                    <a:pt x="103" y="64"/>
                  </a:cubicBezTo>
                  <a:cubicBezTo>
                    <a:pt x="107" y="64"/>
                    <a:pt x="111" y="64"/>
                    <a:pt x="115" y="63"/>
                  </a:cubicBezTo>
                  <a:cubicBezTo>
                    <a:pt x="120" y="63"/>
                    <a:pt x="125" y="62"/>
                    <a:pt x="129" y="62"/>
                  </a:cubicBezTo>
                  <a:cubicBezTo>
                    <a:pt x="130" y="61"/>
                    <a:pt x="131" y="61"/>
                    <a:pt x="132" y="61"/>
                  </a:cubicBezTo>
                  <a:close/>
                  <a:moveTo>
                    <a:pt x="154" y="194"/>
                  </a:moveTo>
                  <a:cubicBezTo>
                    <a:pt x="154" y="194"/>
                    <a:pt x="154" y="194"/>
                    <a:pt x="154" y="194"/>
                  </a:cubicBezTo>
                  <a:cubicBezTo>
                    <a:pt x="154" y="194"/>
                    <a:pt x="154" y="194"/>
                    <a:pt x="155" y="194"/>
                  </a:cubicBezTo>
                  <a:cubicBezTo>
                    <a:pt x="160" y="192"/>
                    <a:pt x="163" y="188"/>
                    <a:pt x="165" y="183"/>
                  </a:cubicBezTo>
                  <a:cubicBezTo>
                    <a:pt x="166" y="179"/>
                    <a:pt x="167" y="176"/>
                    <a:pt x="167" y="172"/>
                  </a:cubicBezTo>
                  <a:cubicBezTo>
                    <a:pt x="168" y="169"/>
                    <a:pt x="169" y="165"/>
                    <a:pt x="169" y="161"/>
                  </a:cubicBezTo>
                  <a:cubicBezTo>
                    <a:pt x="169" y="158"/>
                    <a:pt x="170" y="156"/>
                    <a:pt x="170" y="153"/>
                  </a:cubicBezTo>
                  <a:cubicBezTo>
                    <a:pt x="170" y="150"/>
                    <a:pt x="170" y="147"/>
                    <a:pt x="171" y="144"/>
                  </a:cubicBezTo>
                  <a:cubicBezTo>
                    <a:pt x="171" y="143"/>
                    <a:pt x="171" y="142"/>
                    <a:pt x="171" y="141"/>
                  </a:cubicBezTo>
                  <a:cubicBezTo>
                    <a:pt x="171" y="141"/>
                    <a:pt x="171" y="141"/>
                    <a:pt x="171" y="142"/>
                  </a:cubicBezTo>
                  <a:cubicBezTo>
                    <a:pt x="170" y="146"/>
                    <a:pt x="170" y="150"/>
                    <a:pt x="169" y="154"/>
                  </a:cubicBezTo>
                  <a:cubicBezTo>
                    <a:pt x="169" y="156"/>
                    <a:pt x="169" y="158"/>
                    <a:pt x="169" y="161"/>
                  </a:cubicBezTo>
                  <a:cubicBezTo>
                    <a:pt x="168" y="165"/>
                    <a:pt x="168" y="170"/>
                    <a:pt x="167" y="175"/>
                  </a:cubicBezTo>
                  <a:cubicBezTo>
                    <a:pt x="166" y="178"/>
                    <a:pt x="164" y="182"/>
                    <a:pt x="162" y="186"/>
                  </a:cubicBezTo>
                  <a:cubicBezTo>
                    <a:pt x="161" y="188"/>
                    <a:pt x="159" y="191"/>
                    <a:pt x="156" y="193"/>
                  </a:cubicBezTo>
                  <a:cubicBezTo>
                    <a:pt x="156" y="193"/>
                    <a:pt x="155" y="194"/>
                    <a:pt x="154" y="194"/>
                  </a:cubicBezTo>
                  <a:close/>
                  <a:moveTo>
                    <a:pt x="169" y="174"/>
                  </a:moveTo>
                  <a:cubicBezTo>
                    <a:pt x="169" y="172"/>
                    <a:pt x="170" y="170"/>
                    <a:pt x="170" y="169"/>
                  </a:cubicBezTo>
                  <a:cubicBezTo>
                    <a:pt x="171" y="164"/>
                    <a:pt x="172" y="159"/>
                    <a:pt x="173" y="153"/>
                  </a:cubicBezTo>
                  <a:cubicBezTo>
                    <a:pt x="173" y="149"/>
                    <a:pt x="173" y="146"/>
                    <a:pt x="173" y="142"/>
                  </a:cubicBezTo>
                  <a:cubicBezTo>
                    <a:pt x="173" y="141"/>
                    <a:pt x="173" y="139"/>
                    <a:pt x="173" y="138"/>
                  </a:cubicBezTo>
                  <a:cubicBezTo>
                    <a:pt x="173" y="138"/>
                    <a:pt x="172" y="138"/>
                    <a:pt x="172" y="138"/>
                  </a:cubicBezTo>
                  <a:cubicBezTo>
                    <a:pt x="172" y="150"/>
                    <a:pt x="171" y="162"/>
                    <a:pt x="169" y="174"/>
                  </a:cubicBezTo>
                  <a:close/>
                  <a:moveTo>
                    <a:pt x="89" y="46"/>
                  </a:moveTo>
                  <a:cubicBezTo>
                    <a:pt x="89" y="46"/>
                    <a:pt x="89" y="46"/>
                    <a:pt x="89" y="46"/>
                  </a:cubicBezTo>
                  <a:cubicBezTo>
                    <a:pt x="87" y="44"/>
                    <a:pt x="86" y="41"/>
                    <a:pt x="84" y="40"/>
                  </a:cubicBezTo>
                  <a:cubicBezTo>
                    <a:pt x="83" y="39"/>
                    <a:pt x="83" y="39"/>
                    <a:pt x="82" y="38"/>
                  </a:cubicBezTo>
                  <a:cubicBezTo>
                    <a:pt x="80" y="36"/>
                    <a:pt x="78" y="34"/>
                    <a:pt x="76" y="31"/>
                  </a:cubicBezTo>
                  <a:cubicBezTo>
                    <a:pt x="73" y="28"/>
                    <a:pt x="71" y="25"/>
                    <a:pt x="69" y="22"/>
                  </a:cubicBezTo>
                  <a:cubicBezTo>
                    <a:pt x="69" y="22"/>
                    <a:pt x="69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0" y="24"/>
                    <a:pt x="71" y="25"/>
                    <a:pt x="72" y="27"/>
                  </a:cubicBezTo>
                  <a:cubicBezTo>
                    <a:pt x="74" y="29"/>
                    <a:pt x="76" y="31"/>
                    <a:pt x="77" y="34"/>
                  </a:cubicBezTo>
                  <a:cubicBezTo>
                    <a:pt x="80" y="36"/>
                    <a:pt x="82" y="39"/>
                    <a:pt x="84" y="42"/>
                  </a:cubicBezTo>
                  <a:cubicBezTo>
                    <a:pt x="85" y="43"/>
                    <a:pt x="86" y="44"/>
                    <a:pt x="86" y="45"/>
                  </a:cubicBezTo>
                  <a:cubicBezTo>
                    <a:pt x="87" y="46"/>
                    <a:pt x="88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lose/>
                  <a:moveTo>
                    <a:pt x="106" y="58"/>
                  </a:moveTo>
                  <a:cubicBezTo>
                    <a:pt x="106" y="58"/>
                    <a:pt x="106" y="58"/>
                    <a:pt x="106" y="59"/>
                  </a:cubicBezTo>
                  <a:cubicBezTo>
                    <a:pt x="116" y="59"/>
                    <a:pt x="125" y="59"/>
                    <a:pt x="135" y="59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33" y="58"/>
                    <a:pt x="132" y="58"/>
                    <a:pt x="130" y="58"/>
                  </a:cubicBezTo>
                  <a:cubicBezTo>
                    <a:pt x="124" y="58"/>
                    <a:pt x="118" y="57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1" y="58"/>
                    <a:pt x="111" y="58"/>
                    <a:pt x="110" y="58"/>
                  </a:cubicBezTo>
                  <a:cubicBezTo>
                    <a:pt x="110" y="58"/>
                    <a:pt x="109" y="58"/>
                    <a:pt x="109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7" y="58"/>
                    <a:pt x="106" y="58"/>
                    <a:pt x="106" y="58"/>
                  </a:cubicBezTo>
                  <a:close/>
                  <a:moveTo>
                    <a:pt x="29" y="252"/>
                  </a:moveTo>
                  <a:cubicBezTo>
                    <a:pt x="29" y="251"/>
                    <a:pt x="29" y="250"/>
                    <a:pt x="30" y="250"/>
                  </a:cubicBezTo>
                  <a:cubicBezTo>
                    <a:pt x="30" y="249"/>
                    <a:pt x="30" y="249"/>
                    <a:pt x="31" y="249"/>
                  </a:cubicBezTo>
                  <a:cubicBezTo>
                    <a:pt x="31" y="248"/>
                    <a:pt x="31" y="248"/>
                    <a:pt x="31" y="247"/>
                  </a:cubicBezTo>
                  <a:cubicBezTo>
                    <a:pt x="32" y="245"/>
                    <a:pt x="33" y="243"/>
                    <a:pt x="33" y="242"/>
                  </a:cubicBezTo>
                  <a:cubicBezTo>
                    <a:pt x="33" y="241"/>
                    <a:pt x="33" y="241"/>
                    <a:pt x="33" y="241"/>
                  </a:cubicBezTo>
                  <a:cubicBezTo>
                    <a:pt x="33" y="241"/>
                    <a:pt x="33" y="242"/>
                    <a:pt x="33" y="242"/>
                  </a:cubicBezTo>
                  <a:cubicBezTo>
                    <a:pt x="33" y="243"/>
                    <a:pt x="32" y="243"/>
                    <a:pt x="32" y="244"/>
                  </a:cubicBezTo>
                  <a:cubicBezTo>
                    <a:pt x="31" y="245"/>
                    <a:pt x="30" y="247"/>
                    <a:pt x="29" y="248"/>
                  </a:cubicBezTo>
                  <a:cubicBezTo>
                    <a:pt x="29" y="249"/>
                    <a:pt x="29" y="249"/>
                    <a:pt x="29" y="249"/>
                  </a:cubicBezTo>
                  <a:cubicBezTo>
                    <a:pt x="28" y="249"/>
                    <a:pt x="28" y="250"/>
                    <a:pt x="27" y="250"/>
                  </a:cubicBezTo>
                  <a:cubicBezTo>
                    <a:pt x="27" y="251"/>
                    <a:pt x="27" y="252"/>
                    <a:pt x="26" y="252"/>
                  </a:cubicBezTo>
                  <a:cubicBezTo>
                    <a:pt x="27" y="252"/>
                    <a:pt x="28" y="252"/>
                    <a:pt x="29" y="252"/>
                  </a:cubicBezTo>
                  <a:close/>
                  <a:moveTo>
                    <a:pt x="111" y="200"/>
                  </a:moveTo>
                  <a:cubicBezTo>
                    <a:pt x="111" y="202"/>
                    <a:pt x="112" y="203"/>
                    <a:pt x="114" y="204"/>
                  </a:cubicBezTo>
                  <a:cubicBezTo>
                    <a:pt x="114" y="204"/>
                    <a:pt x="114" y="204"/>
                    <a:pt x="114" y="204"/>
                  </a:cubicBezTo>
                  <a:cubicBezTo>
                    <a:pt x="114" y="203"/>
                    <a:pt x="113" y="203"/>
                    <a:pt x="113" y="202"/>
                  </a:cubicBezTo>
                  <a:cubicBezTo>
                    <a:pt x="113" y="201"/>
                    <a:pt x="114" y="201"/>
                    <a:pt x="115" y="201"/>
                  </a:cubicBezTo>
                  <a:cubicBezTo>
                    <a:pt x="115" y="201"/>
                    <a:pt x="115" y="201"/>
                    <a:pt x="115" y="200"/>
                  </a:cubicBezTo>
                  <a:cubicBezTo>
                    <a:pt x="116" y="200"/>
                    <a:pt x="116" y="200"/>
                    <a:pt x="116" y="201"/>
                  </a:cubicBezTo>
                  <a:cubicBezTo>
                    <a:pt x="116" y="201"/>
                    <a:pt x="117" y="201"/>
                    <a:pt x="117" y="201"/>
                  </a:cubicBezTo>
                  <a:cubicBezTo>
                    <a:pt x="117" y="201"/>
                    <a:pt x="117" y="202"/>
                    <a:pt x="117" y="202"/>
                  </a:cubicBezTo>
                  <a:cubicBezTo>
                    <a:pt x="118" y="202"/>
                    <a:pt x="117" y="203"/>
                    <a:pt x="117" y="203"/>
                  </a:cubicBezTo>
                  <a:cubicBezTo>
                    <a:pt x="117" y="204"/>
                    <a:pt x="117" y="204"/>
                    <a:pt x="116" y="204"/>
                  </a:cubicBezTo>
                  <a:cubicBezTo>
                    <a:pt x="117" y="205"/>
                    <a:pt x="117" y="205"/>
                    <a:pt x="118" y="206"/>
                  </a:cubicBezTo>
                  <a:cubicBezTo>
                    <a:pt x="118" y="206"/>
                    <a:pt x="118" y="205"/>
                    <a:pt x="119" y="205"/>
                  </a:cubicBezTo>
                  <a:cubicBezTo>
                    <a:pt x="118" y="203"/>
                    <a:pt x="118" y="201"/>
                    <a:pt x="117" y="199"/>
                  </a:cubicBezTo>
                  <a:cubicBezTo>
                    <a:pt x="116" y="200"/>
                    <a:pt x="116" y="200"/>
                    <a:pt x="115" y="200"/>
                  </a:cubicBezTo>
                  <a:cubicBezTo>
                    <a:pt x="114" y="200"/>
                    <a:pt x="113" y="200"/>
                    <a:pt x="112" y="200"/>
                  </a:cubicBezTo>
                  <a:cubicBezTo>
                    <a:pt x="112" y="200"/>
                    <a:pt x="111" y="200"/>
                    <a:pt x="111" y="200"/>
                  </a:cubicBezTo>
                  <a:close/>
                  <a:moveTo>
                    <a:pt x="6" y="162"/>
                  </a:moveTo>
                  <a:cubicBezTo>
                    <a:pt x="6" y="164"/>
                    <a:pt x="6" y="166"/>
                    <a:pt x="6" y="169"/>
                  </a:cubicBezTo>
                  <a:cubicBezTo>
                    <a:pt x="7" y="172"/>
                    <a:pt x="8" y="175"/>
                    <a:pt x="9" y="178"/>
                  </a:cubicBezTo>
                  <a:cubicBezTo>
                    <a:pt x="10" y="180"/>
                    <a:pt x="12" y="182"/>
                    <a:pt x="13" y="184"/>
                  </a:cubicBezTo>
                  <a:cubicBezTo>
                    <a:pt x="13" y="184"/>
                    <a:pt x="14" y="184"/>
                    <a:pt x="14" y="184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4"/>
                    <a:pt x="14" y="184"/>
                    <a:pt x="13" y="183"/>
                  </a:cubicBezTo>
                  <a:cubicBezTo>
                    <a:pt x="11" y="181"/>
                    <a:pt x="10" y="179"/>
                    <a:pt x="9" y="176"/>
                  </a:cubicBezTo>
                  <a:cubicBezTo>
                    <a:pt x="8" y="174"/>
                    <a:pt x="8" y="172"/>
                    <a:pt x="7" y="170"/>
                  </a:cubicBezTo>
                  <a:cubicBezTo>
                    <a:pt x="7" y="168"/>
                    <a:pt x="6" y="165"/>
                    <a:pt x="6" y="162"/>
                  </a:cubicBezTo>
                  <a:close/>
                  <a:moveTo>
                    <a:pt x="57" y="8"/>
                  </a:moveTo>
                  <a:cubicBezTo>
                    <a:pt x="57" y="8"/>
                    <a:pt x="56" y="8"/>
                    <a:pt x="56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4" y="7"/>
                    <a:pt x="54" y="8"/>
                    <a:pt x="53" y="9"/>
                  </a:cubicBezTo>
                  <a:cubicBezTo>
                    <a:pt x="53" y="10"/>
                    <a:pt x="54" y="10"/>
                    <a:pt x="55" y="10"/>
                  </a:cubicBezTo>
                  <a:cubicBezTo>
                    <a:pt x="55" y="11"/>
                    <a:pt x="56" y="10"/>
                    <a:pt x="56" y="10"/>
                  </a:cubicBezTo>
                  <a:cubicBezTo>
                    <a:pt x="57" y="10"/>
                    <a:pt x="57" y="9"/>
                    <a:pt x="57" y="8"/>
                  </a:cubicBezTo>
                  <a:close/>
                  <a:moveTo>
                    <a:pt x="125" y="213"/>
                  </a:moveTo>
                  <a:cubicBezTo>
                    <a:pt x="125" y="214"/>
                    <a:pt x="125" y="214"/>
                    <a:pt x="125" y="215"/>
                  </a:cubicBezTo>
                  <a:cubicBezTo>
                    <a:pt x="126" y="216"/>
                    <a:pt x="127" y="218"/>
                    <a:pt x="127" y="219"/>
                  </a:cubicBezTo>
                  <a:cubicBezTo>
                    <a:pt x="127" y="219"/>
                    <a:pt x="127" y="219"/>
                    <a:pt x="128" y="220"/>
                  </a:cubicBezTo>
                  <a:cubicBezTo>
                    <a:pt x="128" y="220"/>
                    <a:pt x="128" y="219"/>
                    <a:pt x="129" y="219"/>
                  </a:cubicBezTo>
                  <a:cubicBezTo>
                    <a:pt x="128" y="217"/>
                    <a:pt x="127" y="215"/>
                    <a:pt x="125" y="213"/>
                  </a:cubicBezTo>
                  <a:close/>
                  <a:moveTo>
                    <a:pt x="142" y="244"/>
                  </a:moveTo>
                  <a:cubicBezTo>
                    <a:pt x="143" y="247"/>
                    <a:pt x="144" y="249"/>
                    <a:pt x="145" y="252"/>
                  </a:cubicBezTo>
                  <a:cubicBezTo>
                    <a:pt x="146" y="252"/>
                    <a:pt x="146" y="251"/>
                    <a:pt x="146" y="250"/>
                  </a:cubicBezTo>
                  <a:cubicBezTo>
                    <a:pt x="146" y="250"/>
                    <a:pt x="145" y="250"/>
                    <a:pt x="145" y="249"/>
                  </a:cubicBezTo>
                  <a:cubicBezTo>
                    <a:pt x="145" y="248"/>
                    <a:pt x="144" y="246"/>
                    <a:pt x="142" y="244"/>
                  </a:cubicBezTo>
                  <a:close/>
                  <a:moveTo>
                    <a:pt x="59" y="6"/>
                  </a:moveTo>
                  <a:cubicBezTo>
                    <a:pt x="60" y="7"/>
                    <a:pt x="59" y="8"/>
                    <a:pt x="58" y="9"/>
                  </a:cubicBezTo>
                  <a:cubicBezTo>
                    <a:pt x="58" y="11"/>
                    <a:pt x="57" y="11"/>
                    <a:pt x="56" y="12"/>
                  </a:cubicBezTo>
                  <a:cubicBezTo>
                    <a:pt x="57" y="12"/>
                    <a:pt x="57" y="12"/>
                    <a:pt x="58" y="12"/>
                  </a:cubicBezTo>
                  <a:cubicBezTo>
                    <a:pt x="59" y="11"/>
                    <a:pt x="60" y="9"/>
                    <a:pt x="61" y="7"/>
                  </a:cubicBezTo>
                  <a:cubicBezTo>
                    <a:pt x="61" y="7"/>
                    <a:pt x="61" y="6"/>
                    <a:pt x="60" y="6"/>
                  </a:cubicBezTo>
                  <a:cubicBezTo>
                    <a:pt x="60" y="6"/>
                    <a:pt x="60" y="6"/>
                    <a:pt x="59" y="6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2"/>
                    <a:pt x="46" y="221"/>
                  </a:cubicBezTo>
                  <a:cubicBezTo>
                    <a:pt x="48" y="216"/>
                    <a:pt x="50" y="212"/>
                    <a:pt x="52" y="208"/>
                  </a:cubicBezTo>
                  <a:cubicBezTo>
                    <a:pt x="52" y="207"/>
                    <a:pt x="53" y="207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1" y="209"/>
                    <a:pt x="45" y="221"/>
                    <a:pt x="44" y="225"/>
                  </a:cubicBezTo>
                  <a:close/>
                  <a:moveTo>
                    <a:pt x="127" y="232"/>
                  </a:moveTo>
                  <a:cubicBezTo>
                    <a:pt x="129" y="235"/>
                    <a:pt x="130" y="238"/>
                    <a:pt x="131" y="241"/>
                  </a:cubicBezTo>
                  <a:cubicBezTo>
                    <a:pt x="131" y="240"/>
                    <a:pt x="131" y="240"/>
                    <a:pt x="131" y="239"/>
                  </a:cubicBezTo>
                  <a:cubicBezTo>
                    <a:pt x="130" y="237"/>
                    <a:pt x="130" y="235"/>
                    <a:pt x="129" y="234"/>
                  </a:cubicBezTo>
                  <a:cubicBezTo>
                    <a:pt x="129" y="233"/>
                    <a:pt x="128" y="232"/>
                    <a:pt x="127" y="232"/>
                  </a:cubicBezTo>
                  <a:close/>
                  <a:moveTo>
                    <a:pt x="137" y="248"/>
                  </a:moveTo>
                  <a:cubicBezTo>
                    <a:pt x="137" y="248"/>
                    <a:pt x="137" y="248"/>
                    <a:pt x="137" y="248"/>
                  </a:cubicBezTo>
                  <a:cubicBezTo>
                    <a:pt x="137" y="248"/>
                    <a:pt x="137" y="249"/>
                    <a:pt x="137" y="249"/>
                  </a:cubicBezTo>
                  <a:cubicBezTo>
                    <a:pt x="137" y="249"/>
                    <a:pt x="137" y="250"/>
                    <a:pt x="138" y="250"/>
                  </a:cubicBezTo>
                  <a:cubicBezTo>
                    <a:pt x="138" y="250"/>
                    <a:pt x="138" y="251"/>
                    <a:pt x="138" y="251"/>
                  </a:cubicBezTo>
                  <a:cubicBezTo>
                    <a:pt x="138" y="251"/>
                    <a:pt x="138" y="252"/>
                    <a:pt x="138" y="252"/>
                  </a:cubicBezTo>
                  <a:cubicBezTo>
                    <a:pt x="140" y="252"/>
                    <a:pt x="141" y="252"/>
                    <a:pt x="143" y="252"/>
                  </a:cubicBezTo>
                  <a:cubicBezTo>
                    <a:pt x="143" y="251"/>
                    <a:pt x="142" y="251"/>
                    <a:pt x="142" y="250"/>
                  </a:cubicBezTo>
                  <a:cubicBezTo>
                    <a:pt x="142" y="250"/>
                    <a:pt x="142" y="250"/>
                    <a:pt x="142" y="251"/>
                  </a:cubicBezTo>
                  <a:cubicBezTo>
                    <a:pt x="141" y="251"/>
                    <a:pt x="141" y="251"/>
                    <a:pt x="140" y="251"/>
                  </a:cubicBezTo>
                  <a:cubicBezTo>
                    <a:pt x="139" y="250"/>
                    <a:pt x="138" y="250"/>
                    <a:pt x="137" y="248"/>
                  </a:cubicBezTo>
                  <a:cubicBezTo>
                    <a:pt x="137" y="248"/>
                    <a:pt x="137" y="248"/>
                    <a:pt x="137" y="248"/>
                  </a:cubicBezTo>
                  <a:close/>
                  <a:moveTo>
                    <a:pt x="120" y="21"/>
                  </a:moveTo>
                  <a:cubicBezTo>
                    <a:pt x="120" y="21"/>
                    <a:pt x="120" y="21"/>
                    <a:pt x="120" y="21"/>
                  </a:cubicBezTo>
                  <a:cubicBezTo>
                    <a:pt x="120" y="21"/>
                    <a:pt x="120" y="21"/>
                    <a:pt x="119" y="21"/>
                  </a:cubicBezTo>
                  <a:cubicBezTo>
                    <a:pt x="116" y="24"/>
                    <a:pt x="114" y="27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4" y="27"/>
                    <a:pt x="117" y="24"/>
                    <a:pt x="120" y="21"/>
                  </a:cubicBezTo>
                  <a:close/>
                  <a:moveTo>
                    <a:pt x="170" y="83"/>
                  </a:moveTo>
                  <a:cubicBezTo>
                    <a:pt x="171" y="79"/>
                    <a:pt x="168" y="72"/>
                    <a:pt x="166" y="71"/>
                  </a:cubicBezTo>
                  <a:cubicBezTo>
                    <a:pt x="169" y="74"/>
                    <a:pt x="169" y="79"/>
                    <a:pt x="170" y="83"/>
                  </a:cubicBezTo>
                  <a:close/>
                  <a:moveTo>
                    <a:pt x="172" y="108"/>
                  </a:moveTo>
                  <a:cubicBezTo>
                    <a:pt x="172" y="103"/>
                    <a:pt x="172" y="98"/>
                    <a:pt x="172" y="93"/>
                  </a:cubicBezTo>
                  <a:cubicBezTo>
                    <a:pt x="172" y="93"/>
                    <a:pt x="172" y="92"/>
                    <a:pt x="172" y="91"/>
                  </a:cubicBezTo>
                  <a:cubicBezTo>
                    <a:pt x="172" y="97"/>
                    <a:pt x="172" y="102"/>
                    <a:pt x="172" y="108"/>
                  </a:cubicBezTo>
                  <a:close/>
                  <a:moveTo>
                    <a:pt x="134" y="240"/>
                  </a:moveTo>
                  <a:cubicBezTo>
                    <a:pt x="135" y="240"/>
                    <a:pt x="135" y="240"/>
                    <a:pt x="136" y="240"/>
                  </a:cubicBezTo>
                  <a:cubicBezTo>
                    <a:pt x="135" y="238"/>
                    <a:pt x="135" y="237"/>
                    <a:pt x="134" y="236"/>
                  </a:cubicBezTo>
                  <a:cubicBezTo>
                    <a:pt x="134" y="237"/>
                    <a:pt x="134" y="239"/>
                    <a:pt x="134" y="240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7" y="231"/>
                    <a:pt x="127" y="230"/>
                  </a:cubicBezTo>
                  <a:cubicBezTo>
                    <a:pt x="126" y="228"/>
                    <a:pt x="125" y="226"/>
                    <a:pt x="124" y="225"/>
                  </a:cubicBezTo>
                  <a:cubicBezTo>
                    <a:pt x="124" y="225"/>
                    <a:pt x="124" y="224"/>
                    <a:pt x="124" y="224"/>
                  </a:cubicBezTo>
                  <a:cubicBezTo>
                    <a:pt x="124" y="224"/>
                    <a:pt x="124" y="225"/>
                    <a:pt x="124" y="225"/>
                  </a:cubicBezTo>
                  <a:cubicBezTo>
                    <a:pt x="125" y="227"/>
                    <a:pt x="126" y="229"/>
                    <a:pt x="127" y="232"/>
                  </a:cubicBezTo>
                  <a:close/>
                  <a:moveTo>
                    <a:pt x="125" y="14"/>
                  </a:moveTo>
                  <a:cubicBezTo>
                    <a:pt x="125" y="14"/>
                    <a:pt x="125" y="14"/>
                    <a:pt x="125" y="14"/>
                  </a:cubicBezTo>
                  <a:cubicBezTo>
                    <a:pt x="126" y="15"/>
                    <a:pt x="127" y="15"/>
                    <a:pt x="127" y="14"/>
                  </a:cubicBezTo>
                  <a:cubicBezTo>
                    <a:pt x="127" y="13"/>
                    <a:pt x="127" y="13"/>
                    <a:pt x="127" y="12"/>
                  </a:cubicBezTo>
                  <a:cubicBezTo>
                    <a:pt x="127" y="11"/>
                    <a:pt x="127" y="11"/>
                    <a:pt x="126" y="11"/>
                  </a:cubicBezTo>
                  <a:cubicBezTo>
                    <a:pt x="126" y="11"/>
                    <a:pt x="126" y="11"/>
                    <a:pt x="126" y="12"/>
                  </a:cubicBezTo>
                  <a:cubicBezTo>
                    <a:pt x="126" y="12"/>
                    <a:pt x="126" y="13"/>
                    <a:pt x="126" y="13"/>
                  </a:cubicBezTo>
                  <a:cubicBezTo>
                    <a:pt x="125" y="13"/>
                    <a:pt x="125" y="14"/>
                    <a:pt x="125" y="14"/>
                  </a:cubicBezTo>
                  <a:close/>
                  <a:moveTo>
                    <a:pt x="37" y="229"/>
                  </a:moveTo>
                  <a:cubicBezTo>
                    <a:pt x="35" y="232"/>
                    <a:pt x="33" y="236"/>
                    <a:pt x="32" y="239"/>
                  </a:cubicBezTo>
                  <a:cubicBezTo>
                    <a:pt x="34" y="236"/>
                    <a:pt x="35" y="232"/>
                    <a:pt x="37" y="229"/>
                  </a:cubicBezTo>
                  <a:close/>
                  <a:moveTo>
                    <a:pt x="132" y="225"/>
                  </a:moveTo>
                  <a:cubicBezTo>
                    <a:pt x="131" y="224"/>
                    <a:pt x="131" y="223"/>
                    <a:pt x="130" y="221"/>
                  </a:cubicBezTo>
                  <a:cubicBezTo>
                    <a:pt x="130" y="222"/>
                    <a:pt x="130" y="223"/>
                    <a:pt x="130" y="223"/>
                  </a:cubicBezTo>
                  <a:cubicBezTo>
                    <a:pt x="130" y="224"/>
                    <a:pt x="130" y="224"/>
                    <a:pt x="130" y="224"/>
                  </a:cubicBezTo>
                  <a:cubicBezTo>
                    <a:pt x="130" y="225"/>
                    <a:pt x="130" y="225"/>
                    <a:pt x="131" y="226"/>
                  </a:cubicBezTo>
                  <a:cubicBezTo>
                    <a:pt x="131" y="225"/>
                    <a:pt x="131" y="225"/>
                    <a:pt x="132" y="225"/>
                  </a:cubicBezTo>
                  <a:close/>
                  <a:moveTo>
                    <a:pt x="136" y="241"/>
                  </a:moveTo>
                  <a:cubicBezTo>
                    <a:pt x="136" y="241"/>
                    <a:pt x="136" y="241"/>
                    <a:pt x="135" y="242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5" y="243"/>
                    <a:pt x="136" y="244"/>
                    <a:pt x="136" y="245"/>
                  </a:cubicBezTo>
                  <a:cubicBezTo>
                    <a:pt x="136" y="244"/>
                    <a:pt x="137" y="244"/>
                    <a:pt x="137" y="243"/>
                  </a:cubicBezTo>
                  <a:cubicBezTo>
                    <a:pt x="137" y="243"/>
                    <a:pt x="137" y="242"/>
                    <a:pt x="136" y="241"/>
                  </a:cubicBezTo>
                  <a:close/>
                  <a:moveTo>
                    <a:pt x="123" y="16"/>
                  </a:moveTo>
                  <a:cubicBezTo>
                    <a:pt x="124" y="17"/>
                    <a:pt x="125" y="17"/>
                    <a:pt x="126" y="16"/>
                  </a:cubicBezTo>
                  <a:cubicBezTo>
                    <a:pt x="124" y="16"/>
                    <a:pt x="123" y="15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3" y="13"/>
                    <a:pt x="122" y="14"/>
                    <a:pt x="123" y="14"/>
                  </a:cubicBezTo>
                  <a:cubicBezTo>
                    <a:pt x="123" y="14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6"/>
                  </a:cubicBezTo>
                  <a:close/>
                  <a:moveTo>
                    <a:pt x="139" y="247"/>
                  </a:moveTo>
                  <a:cubicBezTo>
                    <a:pt x="139" y="248"/>
                    <a:pt x="139" y="249"/>
                    <a:pt x="140" y="249"/>
                  </a:cubicBezTo>
                  <a:cubicBezTo>
                    <a:pt x="141" y="250"/>
                    <a:pt x="141" y="249"/>
                    <a:pt x="141" y="249"/>
                  </a:cubicBezTo>
                  <a:cubicBezTo>
                    <a:pt x="141" y="248"/>
                    <a:pt x="141" y="248"/>
                    <a:pt x="141" y="247"/>
                  </a:cubicBezTo>
                  <a:cubicBezTo>
                    <a:pt x="140" y="248"/>
                    <a:pt x="139" y="248"/>
                    <a:pt x="139" y="247"/>
                  </a:cubicBezTo>
                  <a:close/>
                  <a:moveTo>
                    <a:pt x="53" y="202"/>
                  </a:moveTo>
                  <a:cubicBezTo>
                    <a:pt x="53" y="202"/>
                    <a:pt x="53" y="202"/>
                    <a:pt x="53" y="202"/>
                  </a:cubicBezTo>
                  <a:cubicBezTo>
                    <a:pt x="54" y="201"/>
                    <a:pt x="55" y="199"/>
                    <a:pt x="57" y="197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6" y="198"/>
                    <a:pt x="56" y="198"/>
                    <a:pt x="55" y="198"/>
                  </a:cubicBezTo>
                  <a:cubicBezTo>
                    <a:pt x="55" y="198"/>
                    <a:pt x="55" y="198"/>
                    <a:pt x="55" y="198"/>
                  </a:cubicBezTo>
                  <a:cubicBezTo>
                    <a:pt x="54" y="200"/>
                    <a:pt x="53" y="201"/>
                    <a:pt x="53" y="202"/>
                  </a:cubicBezTo>
                  <a:close/>
                  <a:moveTo>
                    <a:pt x="116" y="209"/>
                  </a:moveTo>
                  <a:cubicBezTo>
                    <a:pt x="115" y="209"/>
                    <a:pt x="115" y="208"/>
                    <a:pt x="115" y="207"/>
                  </a:cubicBezTo>
                  <a:cubicBezTo>
                    <a:pt x="115" y="207"/>
                    <a:pt x="115" y="207"/>
                    <a:pt x="114" y="207"/>
                  </a:cubicBezTo>
                  <a:cubicBezTo>
                    <a:pt x="114" y="206"/>
                    <a:pt x="113" y="206"/>
                    <a:pt x="113" y="206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4" y="207"/>
                    <a:pt x="114" y="208"/>
                    <a:pt x="115" y="210"/>
                  </a:cubicBezTo>
                  <a:cubicBezTo>
                    <a:pt x="115" y="209"/>
                    <a:pt x="116" y="209"/>
                    <a:pt x="116" y="209"/>
                  </a:cubicBezTo>
                  <a:close/>
                  <a:moveTo>
                    <a:pt x="120" y="216"/>
                  </a:moveTo>
                  <a:cubicBezTo>
                    <a:pt x="120" y="216"/>
                    <a:pt x="120" y="216"/>
                    <a:pt x="120" y="216"/>
                  </a:cubicBezTo>
                  <a:cubicBezTo>
                    <a:pt x="121" y="217"/>
                    <a:pt x="121" y="219"/>
                    <a:pt x="122" y="221"/>
                  </a:cubicBezTo>
                  <a:cubicBezTo>
                    <a:pt x="122" y="221"/>
                    <a:pt x="122" y="220"/>
                    <a:pt x="122" y="220"/>
                  </a:cubicBezTo>
                  <a:cubicBezTo>
                    <a:pt x="121" y="218"/>
                    <a:pt x="121" y="217"/>
                    <a:pt x="120" y="216"/>
                  </a:cubicBezTo>
                  <a:close/>
                  <a:moveTo>
                    <a:pt x="172" y="82"/>
                  </a:moveTo>
                  <a:cubicBezTo>
                    <a:pt x="172" y="80"/>
                    <a:pt x="171" y="76"/>
                    <a:pt x="171" y="75"/>
                  </a:cubicBezTo>
                  <a:cubicBezTo>
                    <a:pt x="171" y="78"/>
                    <a:pt x="172" y="80"/>
                    <a:pt x="172" y="82"/>
                  </a:cubicBezTo>
                  <a:close/>
                  <a:moveTo>
                    <a:pt x="120" y="209"/>
                  </a:moveTo>
                  <a:cubicBezTo>
                    <a:pt x="120" y="210"/>
                    <a:pt x="120" y="210"/>
                    <a:pt x="120" y="211"/>
                  </a:cubicBezTo>
                  <a:cubicBezTo>
                    <a:pt x="121" y="211"/>
                    <a:pt x="121" y="212"/>
                    <a:pt x="121" y="212"/>
                  </a:cubicBezTo>
                  <a:cubicBezTo>
                    <a:pt x="121" y="212"/>
                    <a:pt x="121" y="212"/>
                    <a:pt x="121" y="213"/>
                  </a:cubicBezTo>
                  <a:cubicBezTo>
                    <a:pt x="121" y="213"/>
                    <a:pt x="122" y="212"/>
                    <a:pt x="122" y="212"/>
                  </a:cubicBezTo>
                  <a:cubicBezTo>
                    <a:pt x="121" y="211"/>
                    <a:pt x="121" y="210"/>
                    <a:pt x="120" y="209"/>
                  </a:cubicBezTo>
                  <a:close/>
                  <a:moveTo>
                    <a:pt x="154" y="196"/>
                  </a:moveTo>
                  <a:cubicBezTo>
                    <a:pt x="152" y="196"/>
                    <a:pt x="150" y="197"/>
                    <a:pt x="148" y="197"/>
                  </a:cubicBezTo>
                  <a:cubicBezTo>
                    <a:pt x="150" y="197"/>
                    <a:pt x="152" y="197"/>
                    <a:pt x="154" y="196"/>
                  </a:cubicBezTo>
                  <a:close/>
                  <a:moveTo>
                    <a:pt x="52" y="198"/>
                  </a:moveTo>
                  <a:cubicBezTo>
                    <a:pt x="51" y="198"/>
                    <a:pt x="50" y="199"/>
                    <a:pt x="50" y="200"/>
                  </a:cubicBezTo>
                  <a:cubicBezTo>
                    <a:pt x="50" y="200"/>
                    <a:pt x="51" y="200"/>
                    <a:pt x="51" y="200"/>
                  </a:cubicBezTo>
                  <a:cubicBezTo>
                    <a:pt x="51" y="199"/>
                    <a:pt x="52" y="199"/>
                    <a:pt x="52" y="198"/>
                  </a:cubicBezTo>
                  <a:close/>
                  <a:moveTo>
                    <a:pt x="34" y="249"/>
                  </a:moveTo>
                  <a:cubicBezTo>
                    <a:pt x="34" y="249"/>
                    <a:pt x="33" y="249"/>
                    <a:pt x="33" y="249"/>
                  </a:cubicBezTo>
                  <a:cubicBezTo>
                    <a:pt x="33" y="250"/>
                    <a:pt x="33" y="250"/>
                    <a:pt x="32" y="251"/>
                  </a:cubicBezTo>
                  <a:cubicBezTo>
                    <a:pt x="32" y="251"/>
                    <a:pt x="33" y="251"/>
                    <a:pt x="33" y="251"/>
                  </a:cubicBezTo>
                  <a:cubicBezTo>
                    <a:pt x="33" y="250"/>
                    <a:pt x="33" y="250"/>
                    <a:pt x="34" y="249"/>
                  </a:cubicBezTo>
                  <a:close/>
                  <a:moveTo>
                    <a:pt x="60" y="4"/>
                  </a:moveTo>
                  <a:cubicBezTo>
                    <a:pt x="59" y="3"/>
                    <a:pt x="57" y="3"/>
                    <a:pt x="57" y="4"/>
                  </a:cubicBezTo>
                  <a:cubicBezTo>
                    <a:pt x="58" y="4"/>
                    <a:pt x="59" y="4"/>
                    <a:pt x="60" y="4"/>
                  </a:cubicBezTo>
                  <a:close/>
                  <a:moveTo>
                    <a:pt x="109" y="50"/>
                  </a:moveTo>
                  <a:cubicBezTo>
                    <a:pt x="109" y="50"/>
                    <a:pt x="109" y="50"/>
                    <a:pt x="109" y="51"/>
                  </a:cubicBezTo>
                  <a:cubicBezTo>
                    <a:pt x="109" y="51"/>
                    <a:pt x="110" y="51"/>
                    <a:pt x="110" y="52"/>
                  </a:cubicBezTo>
                  <a:cubicBezTo>
                    <a:pt x="110" y="51"/>
                    <a:pt x="110" y="51"/>
                    <a:pt x="110" y="50"/>
                  </a:cubicBezTo>
                  <a:cubicBezTo>
                    <a:pt x="110" y="50"/>
                    <a:pt x="109" y="50"/>
                    <a:pt x="109" y="50"/>
                  </a:cubicBezTo>
                  <a:close/>
                  <a:moveTo>
                    <a:pt x="102" y="47"/>
                  </a:moveTo>
                  <a:cubicBezTo>
                    <a:pt x="103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3" y="47"/>
                    <a:pt x="102" y="47"/>
                  </a:cubicBezTo>
                  <a:close/>
                  <a:moveTo>
                    <a:pt x="127" y="222"/>
                  </a:moveTo>
                  <a:cubicBezTo>
                    <a:pt x="127" y="223"/>
                    <a:pt x="128" y="224"/>
                    <a:pt x="128" y="224"/>
                  </a:cubicBezTo>
                  <a:cubicBezTo>
                    <a:pt x="128" y="223"/>
                    <a:pt x="128" y="223"/>
                    <a:pt x="127" y="222"/>
                  </a:cubicBezTo>
                  <a:close/>
                  <a:moveTo>
                    <a:pt x="111" y="50"/>
                  </a:moveTo>
                  <a:cubicBezTo>
                    <a:pt x="111" y="50"/>
                    <a:pt x="111" y="51"/>
                    <a:pt x="111" y="51"/>
                  </a:cubicBezTo>
                  <a:cubicBezTo>
                    <a:pt x="112" y="51"/>
                    <a:pt x="112" y="50"/>
                    <a:pt x="112" y="50"/>
                  </a:cubicBezTo>
                  <a:cubicBezTo>
                    <a:pt x="112" y="50"/>
                    <a:pt x="112" y="50"/>
                    <a:pt x="111" y="50"/>
                  </a:cubicBezTo>
                  <a:close/>
                  <a:moveTo>
                    <a:pt x="134" y="229"/>
                  </a:moveTo>
                  <a:cubicBezTo>
                    <a:pt x="134" y="228"/>
                    <a:pt x="133" y="228"/>
                    <a:pt x="133" y="228"/>
                  </a:cubicBezTo>
                  <a:cubicBezTo>
                    <a:pt x="133" y="228"/>
                    <a:pt x="133" y="229"/>
                    <a:pt x="134" y="229"/>
                  </a:cubicBezTo>
                  <a:close/>
                  <a:moveTo>
                    <a:pt x="123" y="210"/>
                  </a:moveTo>
                  <a:cubicBezTo>
                    <a:pt x="124" y="211"/>
                    <a:pt x="124" y="211"/>
                    <a:pt x="124" y="211"/>
                  </a:cubicBezTo>
                  <a:cubicBezTo>
                    <a:pt x="124" y="211"/>
                    <a:pt x="124" y="210"/>
                    <a:pt x="123" y="210"/>
                  </a:cubicBezTo>
                  <a:close/>
                  <a:moveTo>
                    <a:pt x="135" y="252"/>
                  </a:moveTo>
                  <a:cubicBezTo>
                    <a:pt x="135" y="253"/>
                    <a:pt x="135" y="253"/>
                    <a:pt x="135" y="253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253"/>
                    <a:pt x="136" y="253"/>
                    <a:pt x="135" y="252"/>
                  </a:cubicBezTo>
                  <a:close/>
                  <a:moveTo>
                    <a:pt x="35" y="237"/>
                  </a:moveTo>
                  <a:cubicBezTo>
                    <a:pt x="35" y="237"/>
                    <a:pt x="35" y="237"/>
                    <a:pt x="35" y="238"/>
                  </a:cubicBezTo>
                  <a:cubicBezTo>
                    <a:pt x="35" y="238"/>
                    <a:pt x="35" y="237"/>
                    <a:pt x="35" y="237"/>
                  </a:cubicBezTo>
                  <a:close/>
                  <a:moveTo>
                    <a:pt x="53" y="198"/>
                  </a:moveTo>
                  <a:cubicBezTo>
                    <a:pt x="53" y="197"/>
                    <a:pt x="53" y="197"/>
                    <a:pt x="53" y="197"/>
                  </a:cubicBezTo>
                  <a:cubicBezTo>
                    <a:pt x="53" y="197"/>
                    <a:pt x="53" y="198"/>
                    <a:pt x="53" y="198"/>
                  </a:cubicBezTo>
                  <a:close/>
                  <a:moveTo>
                    <a:pt x="112" y="199"/>
                  </a:moveTo>
                  <a:cubicBezTo>
                    <a:pt x="112" y="199"/>
                    <a:pt x="112" y="199"/>
                    <a:pt x="112" y="199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1" y="199"/>
                    <a:pt x="111" y="198"/>
                    <a:pt x="111" y="199"/>
                  </a:cubicBezTo>
                  <a:cubicBezTo>
                    <a:pt x="111" y="199"/>
                    <a:pt x="112" y="199"/>
                    <a:pt x="112" y="199"/>
                  </a:cubicBezTo>
                  <a:close/>
                  <a:moveTo>
                    <a:pt x="132" y="233"/>
                  </a:moveTo>
                  <a:cubicBezTo>
                    <a:pt x="132" y="233"/>
                    <a:pt x="132" y="233"/>
                    <a:pt x="132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2" y="233"/>
                    <a:pt x="132" y="233"/>
                    <a:pt x="132" y="233"/>
                  </a:cubicBezTo>
                  <a:close/>
                  <a:moveTo>
                    <a:pt x="122" y="214"/>
                  </a:moveTo>
                  <a:cubicBezTo>
                    <a:pt x="122" y="214"/>
                    <a:pt x="122" y="214"/>
                    <a:pt x="122" y="214"/>
                  </a:cubicBezTo>
                  <a:cubicBezTo>
                    <a:pt x="122" y="214"/>
                    <a:pt x="122" y="214"/>
                    <a:pt x="122" y="215"/>
                  </a:cubicBezTo>
                  <a:cubicBezTo>
                    <a:pt x="122" y="215"/>
                    <a:pt x="123" y="215"/>
                    <a:pt x="123" y="215"/>
                  </a:cubicBezTo>
                  <a:cubicBezTo>
                    <a:pt x="122" y="214"/>
                    <a:pt x="122" y="214"/>
                    <a:pt x="122" y="214"/>
                  </a:cubicBezTo>
                  <a:close/>
                  <a:moveTo>
                    <a:pt x="135" y="249"/>
                  </a:moveTo>
                  <a:cubicBezTo>
                    <a:pt x="135" y="249"/>
                    <a:pt x="135" y="249"/>
                    <a:pt x="135" y="249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50"/>
                    <a:pt x="135" y="250"/>
                    <a:pt x="135" y="249"/>
                  </a:cubicBezTo>
                  <a:close/>
                  <a:moveTo>
                    <a:pt x="116" y="212"/>
                  </a:moveTo>
                  <a:cubicBezTo>
                    <a:pt x="116" y="212"/>
                    <a:pt x="116" y="212"/>
                    <a:pt x="116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6" y="212"/>
                    <a:pt x="117" y="212"/>
                    <a:pt x="117" y="212"/>
                  </a:cubicBezTo>
                  <a:cubicBezTo>
                    <a:pt x="117" y="212"/>
                    <a:pt x="117" y="213"/>
                    <a:pt x="117" y="213"/>
                  </a:cubicBezTo>
                  <a:cubicBezTo>
                    <a:pt x="117" y="213"/>
                    <a:pt x="117" y="213"/>
                    <a:pt x="117" y="213"/>
                  </a:cubicBezTo>
                  <a:cubicBezTo>
                    <a:pt x="117" y="212"/>
                    <a:pt x="117" y="212"/>
                    <a:pt x="116" y="212"/>
                  </a:cubicBezTo>
                  <a:close/>
                  <a:moveTo>
                    <a:pt x="119" y="208"/>
                  </a:moveTo>
                  <a:cubicBezTo>
                    <a:pt x="119" y="207"/>
                    <a:pt x="119" y="207"/>
                    <a:pt x="119" y="207"/>
                  </a:cubicBezTo>
                  <a:cubicBezTo>
                    <a:pt x="118" y="207"/>
                    <a:pt x="118" y="207"/>
                    <a:pt x="119" y="2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>
              <a:spLocks noEditPoints="1"/>
            </p:cNvSpPr>
            <p:nvPr/>
          </p:nvSpPr>
          <p:spPr bwMode="auto">
            <a:xfrm>
              <a:off x="2347952" y="5518685"/>
              <a:ext cx="430124" cy="411007"/>
            </a:xfrm>
            <a:custGeom>
              <a:avLst/>
              <a:gdLst>
                <a:gd name="T0" fmla="*/ 60 w 109"/>
                <a:gd name="T1" fmla="*/ 1 h 104"/>
                <a:gd name="T2" fmla="*/ 90 w 109"/>
                <a:gd name="T3" fmla="*/ 99 h 104"/>
                <a:gd name="T4" fmla="*/ 24 w 109"/>
                <a:gd name="T5" fmla="*/ 98 h 104"/>
                <a:gd name="T6" fmla="*/ 1 w 109"/>
                <a:gd name="T7" fmla="*/ 49 h 104"/>
                <a:gd name="T8" fmla="*/ 80 w 109"/>
                <a:gd name="T9" fmla="*/ 59 h 104"/>
                <a:gd name="T10" fmla="*/ 29 w 109"/>
                <a:gd name="T11" fmla="*/ 96 h 104"/>
                <a:gd name="T12" fmla="*/ 10 w 109"/>
                <a:gd name="T13" fmla="*/ 44 h 104"/>
                <a:gd name="T14" fmla="*/ 74 w 109"/>
                <a:gd name="T15" fmla="*/ 93 h 104"/>
                <a:gd name="T16" fmla="*/ 70 w 109"/>
                <a:gd name="T17" fmla="*/ 92 h 104"/>
                <a:gd name="T18" fmla="*/ 73 w 109"/>
                <a:gd name="T19" fmla="*/ 74 h 104"/>
                <a:gd name="T20" fmla="*/ 12 w 109"/>
                <a:gd name="T21" fmla="*/ 63 h 104"/>
                <a:gd name="T22" fmla="*/ 33 w 109"/>
                <a:gd name="T23" fmla="*/ 38 h 104"/>
                <a:gd name="T24" fmla="*/ 92 w 109"/>
                <a:gd name="T25" fmla="*/ 72 h 104"/>
                <a:gd name="T26" fmla="*/ 98 w 109"/>
                <a:gd name="T27" fmla="*/ 50 h 104"/>
                <a:gd name="T28" fmla="*/ 94 w 109"/>
                <a:gd name="T29" fmla="*/ 23 h 104"/>
                <a:gd name="T30" fmla="*/ 55 w 109"/>
                <a:gd name="T31" fmla="*/ 76 h 104"/>
                <a:gd name="T32" fmla="*/ 82 w 109"/>
                <a:gd name="T33" fmla="*/ 24 h 104"/>
                <a:gd name="T34" fmla="*/ 32 w 109"/>
                <a:gd name="T35" fmla="*/ 60 h 104"/>
                <a:gd name="T36" fmla="*/ 73 w 109"/>
                <a:gd name="T37" fmla="*/ 30 h 104"/>
                <a:gd name="T38" fmla="*/ 60 w 109"/>
                <a:gd name="T39" fmla="*/ 34 h 104"/>
                <a:gd name="T40" fmla="*/ 19 w 109"/>
                <a:gd name="T41" fmla="*/ 62 h 104"/>
                <a:gd name="T42" fmla="*/ 11 w 109"/>
                <a:gd name="T43" fmla="*/ 61 h 104"/>
                <a:gd name="T44" fmla="*/ 48 w 109"/>
                <a:gd name="T45" fmla="*/ 36 h 104"/>
                <a:gd name="T46" fmla="*/ 66 w 109"/>
                <a:gd name="T47" fmla="*/ 9 h 104"/>
                <a:gd name="T48" fmla="*/ 72 w 109"/>
                <a:gd name="T49" fmla="*/ 9 h 104"/>
                <a:gd name="T50" fmla="*/ 75 w 109"/>
                <a:gd name="T51" fmla="*/ 50 h 104"/>
                <a:gd name="T52" fmla="*/ 83 w 109"/>
                <a:gd name="T53" fmla="*/ 36 h 104"/>
                <a:gd name="T54" fmla="*/ 10 w 109"/>
                <a:gd name="T55" fmla="*/ 37 h 104"/>
                <a:gd name="T56" fmla="*/ 57 w 109"/>
                <a:gd name="T57" fmla="*/ 7 h 104"/>
                <a:gd name="T58" fmla="*/ 42 w 109"/>
                <a:gd name="T59" fmla="*/ 6 h 104"/>
                <a:gd name="T60" fmla="*/ 57 w 109"/>
                <a:gd name="T61" fmla="*/ 86 h 104"/>
                <a:gd name="T62" fmla="*/ 88 w 109"/>
                <a:gd name="T63" fmla="*/ 65 h 104"/>
                <a:gd name="T64" fmla="*/ 105 w 109"/>
                <a:gd name="T65" fmla="*/ 35 h 104"/>
                <a:gd name="T66" fmla="*/ 89 w 109"/>
                <a:gd name="T67" fmla="*/ 98 h 104"/>
                <a:gd name="T68" fmla="*/ 54 w 109"/>
                <a:gd name="T69" fmla="*/ 70 h 104"/>
                <a:gd name="T70" fmla="*/ 97 w 109"/>
                <a:gd name="T71" fmla="*/ 27 h 104"/>
                <a:gd name="T72" fmla="*/ 25 w 109"/>
                <a:gd name="T73" fmla="*/ 8 h 104"/>
                <a:gd name="T74" fmla="*/ 91 w 109"/>
                <a:gd name="T75" fmla="*/ 69 h 104"/>
                <a:gd name="T76" fmla="*/ 100 w 109"/>
                <a:gd name="T77" fmla="*/ 39 h 104"/>
                <a:gd name="T78" fmla="*/ 37 w 109"/>
                <a:gd name="T79" fmla="*/ 5 h 104"/>
                <a:gd name="T80" fmla="*/ 79 w 109"/>
                <a:gd name="T81" fmla="*/ 76 h 104"/>
                <a:gd name="T82" fmla="*/ 41 w 109"/>
                <a:gd name="T83" fmla="*/ 100 h 104"/>
                <a:gd name="T84" fmla="*/ 99 w 109"/>
                <a:gd name="T85" fmla="*/ 59 h 104"/>
                <a:gd name="T86" fmla="*/ 70 w 109"/>
                <a:gd name="T87" fmla="*/ 95 h 104"/>
                <a:gd name="T88" fmla="*/ 98 w 109"/>
                <a:gd name="T89" fmla="*/ 66 h 104"/>
                <a:gd name="T90" fmla="*/ 16 w 109"/>
                <a:gd name="T91" fmla="*/ 6 h 104"/>
                <a:gd name="T92" fmla="*/ 5 w 109"/>
                <a:gd name="T93" fmla="*/ 57 h 104"/>
                <a:gd name="T94" fmla="*/ 81 w 109"/>
                <a:gd name="T95" fmla="*/ 93 h 104"/>
                <a:gd name="T96" fmla="*/ 100 w 109"/>
                <a:gd name="T97" fmla="*/ 22 h 104"/>
                <a:gd name="T98" fmla="*/ 97 w 109"/>
                <a:gd name="T99" fmla="*/ 81 h 104"/>
                <a:gd name="T100" fmla="*/ 5 w 109"/>
                <a:gd name="T101" fmla="*/ 86 h 104"/>
                <a:gd name="T102" fmla="*/ 76 w 109"/>
                <a:gd name="T103" fmla="*/ 97 h 104"/>
                <a:gd name="T104" fmla="*/ 87 w 109"/>
                <a:gd name="T105" fmla="*/ 96 h 104"/>
                <a:gd name="T106" fmla="*/ 84 w 109"/>
                <a:gd name="T107" fmla="*/ 94 h 104"/>
                <a:gd name="T108" fmla="*/ 8 w 109"/>
                <a:gd name="T109" fmla="*/ 31 h 104"/>
                <a:gd name="T110" fmla="*/ 87 w 109"/>
                <a:gd name="T111" fmla="*/ 92 h 104"/>
                <a:gd name="T112" fmla="*/ 43 w 109"/>
                <a:gd name="T113" fmla="*/ 73 h 104"/>
                <a:gd name="T114" fmla="*/ 21 w 109"/>
                <a:gd name="T115" fmla="*/ 7 h 104"/>
                <a:gd name="T116" fmla="*/ 37 w 109"/>
                <a:gd name="T117" fmla="*/ 51 h 104"/>
                <a:gd name="T118" fmla="*/ 52 w 109"/>
                <a:gd name="T119" fmla="*/ 7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" h="104"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0" y="34"/>
                    <a:pt x="1" y="34"/>
                    <a:pt x="1" y="33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25"/>
                    <a:pt x="4" y="19"/>
                    <a:pt x="7" y="13"/>
                  </a:cubicBezTo>
                  <a:cubicBezTo>
                    <a:pt x="8" y="12"/>
                    <a:pt x="8" y="10"/>
                    <a:pt x="10" y="9"/>
                  </a:cubicBezTo>
                  <a:cubicBezTo>
                    <a:pt x="11" y="6"/>
                    <a:pt x="14" y="5"/>
                    <a:pt x="17" y="4"/>
                  </a:cubicBezTo>
                  <a:cubicBezTo>
                    <a:pt x="17" y="4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23" y="1"/>
                    <a:pt x="26" y="1"/>
                    <a:pt x="30" y="2"/>
                  </a:cubicBezTo>
                  <a:cubicBezTo>
                    <a:pt x="32" y="2"/>
                    <a:pt x="34" y="2"/>
                    <a:pt x="36" y="1"/>
                  </a:cubicBezTo>
                  <a:cubicBezTo>
                    <a:pt x="38" y="1"/>
                    <a:pt x="39" y="1"/>
                    <a:pt x="41" y="1"/>
                  </a:cubicBezTo>
                  <a:cubicBezTo>
                    <a:pt x="47" y="0"/>
                    <a:pt x="54" y="0"/>
                    <a:pt x="60" y="1"/>
                  </a:cubicBezTo>
                  <a:cubicBezTo>
                    <a:pt x="63" y="1"/>
                    <a:pt x="66" y="1"/>
                    <a:pt x="69" y="1"/>
                  </a:cubicBezTo>
                  <a:cubicBezTo>
                    <a:pt x="71" y="1"/>
                    <a:pt x="74" y="2"/>
                    <a:pt x="76" y="2"/>
                  </a:cubicBezTo>
                  <a:cubicBezTo>
                    <a:pt x="78" y="2"/>
                    <a:pt x="79" y="2"/>
                    <a:pt x="80" y="3"/>
                  </a:cubicBezTo>
                  <a:cubicBezTo>
                    <a:pt x="84" y="3"/>
                    <a:pt x="87" y="4"/>
                    <a:pt x="91" y="6"/>
                  </a:cubicBezTo>
                  <a:cubicBezTo>
                    <a:pt x="93" y="7"/>
                    <a:pt x="95" y="8"/>
                    <a:pt x="96" y="10"/>
                  </a:cubicBezTo>
                  <a:cubicBezTo>
                    <a:pt x="99" y="12"/>
                    <a:pt x="101" y="15"/>
                    <a:pt x="102" y="19"/>
                  </a:cubicBezTo>
                  <a:cubicBezTo>
                    <a:pt x="102" y="19"/>
                    <a:pt x="102" y="20"/>
                    <a:pt x="103" y="20"/>
                  </a:cubicBezTo>
                  <a:cubicBezTo>
                    <a:pt x="105" y="24"/>
                    <a:pt x="107" y="28"/>
                    <a:pt x="108" y="32"/>
                  </a:cubicBezTo>
                  <a:cubicBezTo>
                    <a:pt x="108" y="36"/>
                    <a:pt x="109" y="40"/>
                    <a:pt x="109" y="44"/>
                  </a:cubicBezTo>
                  <a:cubicBezTo>
                    <a:pt x="109" y="48"/>
                    <a:pt x="109" y="53"/>
                    <a:pt x="109" y="57"/>
                  </a:cubicBezTo>
                  <a:cubicBezTo>
                    <a:pt x="108" y="61"/>
                    <a:pt x="108" y="65"/>
                    <a:pt x="108" y="69"/>
                  </a:cubicBezTo>
                  <a:cubicBezTo>
                    <a:pt x="108" y="72"/>
                    <a:pt x="107" y="75"/>
                    <a:pt x="106" y="78"/>
                  </a:cubicBezTo>
                  <a:cubicBezTo>
                    <a:pt x="105" y="84"/>
                    <a:pt x="103" y="89"/>
                    <a:pt x="99" y="93"/>
                  </a:cubicBezTo>
                  <a:cubicBezTo>
                    <a:pt x="97" y="96"/>
                    <a:pt x="94" y="98"/>
                    <a:pt x="90" y="99"/>
                  </a:cubicBezTo>
                  <a:cubicBezTo>
                    <a:pt x="89" y="100"/>
                    <a:pt x="88" y="100"/>
                    <a:pt x="87" y="100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3" y="102"/>
                    <a:pt x="81" y="104"/>
                    <a:pt x="78" y="104"/>
                  </a:cubicBezTo>
                  <a:cubicBezTo>
                    <a:pt x="76" y="104"/>
                    <a:pt x="75" y="104"/>
                    <a:pt x="73" y="104"/>
                  </a:cubicBezTo>
                  <a:cubicBezTo>
                    <a:pt x="67" y="104"/>
                    <a:pt x="60" y="103"/>
                    <a:pt x="53" y="103"/>
                  </a:cubicBezTo>
                  <a:cubicBezTo>
                    <a:pt x="48" y="103"/>
                    <a:pt x="42" y="102"/>
                    <a:pt x="37" y="101"/>
                  </a:cubicBezTo>
                  <a:cubicBezTo>
                    <a:pt x="36" y="101"/>
                    <a:pt x="36" y="101"/>
                    <a:pt x="35" y="101"/>
                  </a:cubicBezTo>
                  <a:cubicBezTo>
                    <a:pt x="35" y="100"/>
                    <a:pt x="34" y="101"/>
                    <a:pt x="34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2" y="102"/>
                    <a:pt x="32" y="102"/>
                    <a:pt x="32" y="101"/>
                  </a:cubicBezTo>
                  <a:cubicBezTo>
                    <a:pt x="31" y="101"/>
                    <a:pt x="31" y="101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1" y="100"/>
                  </a:cubicBezTo>
                  <a:cubicBezTo>
                    <a:pt x="29" y="99"/>
                    <a:pt x="27" y="99"/>
                    <a:pt x="24" y="98"/>
                  </a:cubicBezTo>
                  <a:cubicBezTo>
                    <a:pt x="24" y="98"/>
                    <a:pt x="24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8" y="97"/>
                    <a:pt x="15" y="96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1" y="92"/>
                    <a:pt x="10" y="92"/>
                    <a:pt x="9" y="92"/>
                  </a:cubicBezTo>
                  <a:cubicBezTo>
                    <a:pt x="9" y="91"/>
                    <a:pt x="8" y="91"/>
                    <a:pt x="8" y="91"/>
                  </a:cubicBezTo>
                  <a:cubicBezTo>
                    <a:pt x="3" y="88"/>
                    <a:pt x="1" y="84"/>
                    <a:pt x="0" y="79"/>
                  </a:cubicBezTo>
                  <a:cubicBezTo>
                    <a:pt x="0" y="76"/>
                    <a:pt x="0" y="72"/>
                    <a:pt x="0" y="69"/>
                  </a:cubicBezTo>
                  <a:cubicBezTo>
                    <a:pt x="0" y="66"/>
                    <a:pt x="0" y="62"/>
                    <a:pt x="1" y="59"/>
                  </a:cubicBezTo>
                  <a:cubicBezTo>
                    <a:pt x="1" y="58"/>
                    <a:pt x="1" y="57"/>
                    <a:pt x="1" y="55"/>
                  </a:cubicBezTo>
                  <a:cubicBezTo>
                    <a:pt x="1" y="54"/>
                    <a:pt x="1" y="54"/>
                    <a:pt x="1" y="53"/>
                  </a:cubicBezTo>
                  <a:cubicBezTo>
                    <a:pt x="1" y="52"/>
                    <a:pt x="1" y="51"/>
                    <a:pt x="1" y="49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1" y="42"/>
                    <a:pt x="1" y="39"/>
                    <a:pt x="1" y="37"/>
                  </a:cubicBezTo>
                  <a:cubicBezTo>
                    <a:pt x="1" y="37"/>
                    <a:pt x="1" y="36"/>
                    <a:pt x="1" y="36"/>
                  </a:cubicBezTo>
                  <a:close/>
                  <a:moveTo>
                    <a:pt x="81" y="58"/>
                  </a:moveTo>
                  <a:cubicBezTo>
                    <a:pt x="81" y="58"/>
                    <a:pt x="82" y="58"/>
                    <a:pt x="82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2" y="58"/>
                    <a:pt x="81" y="58"/>
                    <a:pt x="81" y="58"/>
                  </a:cubicBezTo>
                  <a:cubicBezTo>
                    <a:pt x="81" y="58"/>
                    <a:pt x="81" y="58"/>
                    <a:pt x="81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3" y="64"/>
                    <a:pt x="67" y="69"/>
                    <a:pt x="61" y="73"/>
                  </a:cubicBezTo>
                  <a:cubicBezTo>
                    <a:pt x="53" y="80"/>
                    <a:pt x="46" y="86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9" y="93"/>
                    <a:pt x="39" y="93"/>
                    <a:pt x="40" y="93"/>
                  </a:cubicBezTo>
                  <a:cubicBezTo>
                    <a:pt x="53" y="81"/>
                    <a:pt x="66" y="70"/>
                    <a:pt x="80" y="59"/>
                  </a:cubicBezTo>
                  <a:cubicBezTo>
                    <a:pt x="80" y="59"/>
                    <a:pt x="80" y="59"/>
                    <a:pt x="81" y="59"/>
                  </a:cubicBezTo>
                  <a:cubicBezTo>
                    <a:pt x="81" y="58"/>
                    <a:pt x="81" y="58"/>
                    <a:pt x="81" y="58"/>
                  </a:cubicBezTo>
                  <a:close/>
                  <a:moveTo>
                    <a:pt x="91" y="13"/>
                  </a:move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3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1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  <a:moveTo>
                    <a:pt x="30" y="96"/>
                  </a:move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29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1" y="97"/>
                    <a:pt x="32" y="97"/>
                  </a:cubicBezTo>
                  <a:cubicBezTo>
                    <a:pt x="31" y="96"/>
                    <a:pt x="30" y="96"/>
                    <a:pt x="30" y="96"/>
                  </a:cubicBezTo>
                  <a:close/>
                  <a:moveTo>
                    <a:pt x="10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8" y="45"/>
                    <a:pt x="7" y="47"/>
                    <a:pt x="5" y="48"/>
                  </a:cubicBezTo>
                  <a:cubicBezTo>
                    <a:pt x="5" y="48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47"/>
                    <a:pt x="8" y="4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44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0" y="44"/>
                    <a:pt x="10" y="44"/>
                  </a:cubicBezTo>
                  <a:close/>
                  <a:moveTo>
                    <a:pt x="82" y="89"/>
                  </a:moveTo>
                  <a:cubicBezTo>
                    <a:pt x="83" y="89"/>
                    <a:pt x="83" y="88"/>
                    <a:pt x="84" y="88"/>
                  </a:cubicBezTo>
                  <a:cubicBezTo>
                    <a:pt x="87" y="85"/>
                    <a:pt x="91" y="83"/>
                    <a:pt x="94" y="80"/>
                  </a:cubicBezTo>
                  <a:cubicBezTo>
                    <a:pt x="95" y="80"/>
                    <a:pt x="96" y="79"/>
                    <a:pt x="96" y="78"/>
                  </a:cubicBezTo>
                  <a:cubicBezTo>
                    <a:pt x="96" y="78"/>
                    <a:pt x="96" y="78"/>
                    <a:pt x="96" y="77"/>
                  </a:cubicBezTo>
                  <a:cubicBezTo>
                    <a:pt x="96" y="78"/>
                    <a:pt x="95" y="78"/>
                    <a:pt x="95" y="78"/>
                  </a:cubicBezTo>
                  <a:cubicBezTo>
                    <a:pt x="91" y="81"/>
                    <a:pt x="87" y="85"/>
                    <a:pt x="83" y="89"/>
                  </a:cubicBezTo>
                  <a:cubicBezTo>
                    <a:pt x="83" y="89"/>
                    <a:pt x="82" y="89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90" y="80"/>
                  </a:moveTo>
                  <a:cubicBezTo>
                    <a:pt x="90" y="80"/>
                    <a:pt x="90" y="80"/>
                    <a:pt x="89" y="80"/>
                  </a:cubicBezTo>
                  <a:cubicBezTo>
                    <a:pt x="84" y="84"/>
                    <a:pt x="79" y="89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81" y="88"/>
                    <a:pt x="85" y="84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1" y="80"/>
                    <a:pt x="91" y="80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80"/>
                    <a:pt x="90" y="80"/>
                  </a:cubicBezTo>
                  <a:close/>
                  <a:moveTo>
                    <a:pt x="85" y="79"/>
                  </a:moveTo>
                  <a:cubicBezTo>
                    <a:pt x="85" y="79"/>
                    <a:pt x="85" y="79"/>
                    <a:pt x="85" y="79"/>
                  </a:cubicBezTo>
                  <a:cubicBezTo>
                    <a:pt x="79" y="83"/>
                    <a:pt x="73" y="88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9" y="93"/>
                    <a:pt x="70" y="93"/>
                    <a:pt x="70" y="92"/>
                  </a:cubicBezTo>
                  <a:cubicBezTo>
                    <a:pt x="71" y="91"/>
                    <a:pt x="72" y="90"/>
                    <a:pt x="73" y="89"/>
                  </a:cubicBezTo>
                  <a:cubicBezTo>
                    <a:pt x="77" y="86"/>
                    <a:pt x="81" y="83"/>
                    <a:pt x="85" y="79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6" y="79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5" y="79"/>
                  </a:cubicBezTo>
                  <a:close/>
                  <a:moveTo>
                    <a:pt x="73" y="74"/>
                  </a:moveTo>
                  <a:cubicBezTo>
                    <a:pt x="73" y="74"/>
                    <a:pt x="73" y="74"/>
                    <a:pt x="74" y="74"/>
                  </a:cubicBezTo>
                  <a:cubicBezTo>
                    <a:pt x="78" y="71"/>
                    <a:pt x="83" y="67"/>
                    <a:pt x="87" y="64"/>
                  </a:cubicBezTo>
                  <a:cubicBezTo>
                    <a:pt x="90" y="62"/>
                    <a:pt x="94" y="59"/>
                    <a:pt x="97" y="57"/>
                  </a:cubicBezTo>
                  <a:cubicBezTo>
                    <a:pt x="97" y="57"/>
                    <a:pt x="98" y="57"/>
                    <a:pt x="98" y="57"/>
                  </a:cubicBezTo>
                  <a:cubicBezTo>
                    <a:pt x="98" y="56"/>
                    <a:pt x="98" y="55"/>
                    <a:pt x="98" y="54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89" y="61"/>
                    <a:pt x="81" y="67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3" y="75"/>
                    <a:pt x="73" y="74"/>
                  </a:cubicBezTo>
                  <a:close/>
                  <a:moveTo>
                    <a:pt x="42" y="37"/>
                  </a:moveTo>
                  <a:cubicBezTo>
                    <a:pt x="41" y="38"/>
                    <a:pt x="41" y="38"/>
                    <a:pt x="41" y="38"/>
                  </a:cubicBezTo>
                  <a:cubicBezTo>
                    <a:pt x="40" y="39"/>
                    <a:pt x="39" y="39"/>
                    <a:pt x="38" y="40"/>
                  </a:cubicBezTo>
                  <a:cubicBezTo>
                    <a:pt x="30" y="47"/>
                    <a:pt x="22" y="53"/>
                    <a:pt x="14" y="60"/>
                  </a:cubicBezTo>
                  <a:cubicBezTo>
                    <a:pt x="11" y="62"/>
                    <a:pt x="9" y="64"/>
                    <a:pt x="6" y="67"/>
                  </a:cubicBezTo>
                  <a:cubicBezTo>
                    <a:pt x="6" y="67"/>
                    <a:pt x="5" y="67"/>
                    <a:pt x="5" y="67"/>
                  </a:cubicBezTo>
                  <a:cubicBezTo>
                    <a:pt x="5" y="68"/>
                    <a:pt x="5" y="68"/>
                    <a:pt x="5" y="69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8" y="68"/>
                    <a:pt x="10" y="66"/>
                    <a:pt x="12" y="63"/>
                  </a:cubicBezTo>
                  <a:cubicBezTo>
                    <a:pt x="21" y="55"/>
                    <a:pt x="31" y="46"/>
                    <a:pt x="41" y="38"/>
                  </a:cubicBezTo>
                  <a:cubicBezTo>
                    <a:pt x="41" y="38"/>
                    <a:pt x="41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34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27" y="42"/>
                    <a:pt x="22" y="47"/>
                    <a:pt x="16" y="52"/>
                  </a:cubicBezTo>
                  <a:cubicBezTo>
                    <a:pt x="13" y="55"/>
                    <a:pt x="9" y="58"/>
                    <a:pt x="5" y="61"/>
                  </a:cubicBezTo>
                  <a:cubicBezTo>
                    <a:pt x="5" y="62"/>
                    <a:pt x="5" y="63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7" y="63"/>
                    <a:pt x="9" y="61"/>
                    <a:pt x="11" y="59"/>
                  </a:cubicBezTo>
                  <a:cubicBezTo>
                    <a:pt x="18" y="52"/>
                    <a:pt x="25" y="45"/>
                    <a:pt x="33" y="38"/>
                  </a:cubicBezTo>
                  <a:cubicBezTo>
                    <a:pt x="33" y="38"/>
                    <a:pt x="33" y="38"/>
                    <a:pt x="34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8"/>
                  </a:cubicBezTo>
                  <a:close/>
                  <a:moveTo>
                    <a:pt x="78" y="87"/>
                  </a:moveTo>
                  <a:cubicBezTo>
                    <a:pt x="79" y="87"/>
                    <a:pt x="79" y="87"/>
                    <a:pt x="79" y="87"/>
                  </a:cubicBezTo>
                  <a:cubicBezTo>
                    <a:pt x="82" y="85"/>
                    <a:pt x="84" y="82"/>
                    <a:pt x="87" y="80"/>
                  </a:cubicBezTo>
                  <a:cubicBezTo>
                    <a:pt x="90" y="78"/>
                    <a:pt x="93" y="76"/>
                    <a:pt x="96" y="74"/>
                  </a:cubicBezTo>
                  <a:cubicBezTo>
                    <a:pt x="96" y="74"/>
                    <a:pt x="96" y="74"/>
                    <a:pt x="96" y="73"/>
                  </a:cubicBezTo>
                  <a:cubicBezTo>
                    <a:pt x="96" y="71"/>
                    <a:pt x="97" y="69"/>
                    <a:pt x="97" y="67"/>
                  </a:cubicBezTo>
                  <a:cubicBezTo>
                    <a:pt x="97" y="67"/>
                    <a:pt x="97" y="67"/>
                    <a:pt x="97" y="66"/>
                  </a:cubicBezTo>
                  <a:cubicBezTo>
                    <a:pt x="93" y="69"/>
                    <a:pt x="75" y="84"/>
                    <a:pt x="74" y="86"/>
                  </a:cubicBezTo>
                  <a:cubicBezTo>
                    <a:pt x="74" y="85"/>
                    <a:pt x="75" y="85"/>
                    <a:pt x="75" y="85"/>
                  </a:cubicBezTo>
                  <a:cubicBezTo>
                    <a:pt x="80" y="80"/>
                    <a:pt x="86" y="76"/>
                    <a:pt x="92" y="72"/>
                  </a:cubicBezTo>
                  <a:cubicBezTo>
                    <a:pt x="93" y="71"/>
                    <a:pt x="94" y="71"/>
                    <a:pt x="94" y="70"/>
                  </a:cubicBezTo>
                  <a:cubicBezTo>
                    <a:pt x="95" y="70"/>
                    <a:pt x="96" y="70"/>
                    <a:pt x="96" y="70"/>
                  </a:cubicBezTo>
                  <a:cubicBezTo>
                    <a:pt x="96" y="71"/>
                    <a:pt x="96" y="71"/>
                    <a:pt x="96" y="72"/>
                  </a:cubicBezTo>
                  <a:cubicBezTo>
                    <a:pt x="95" y="73"/>
                    <a:pt x="94" y="73"/>
                    <a:pt x="93" y="74"/>
                  </a:cubicBezTo>
                  <a:cubicBezTo>
                    <a:pt x="88" y="78"/>
                    <a:pt x="84" y="82"/>
                    <a:pt x="79" y="87"/>
                  </a:cubicBezTo>
                  <a:cubicBezTo>
                    <a:pt x="79" y="87"/>
                    <a:pt x="79" y="87"/>
                    <a:pt x="78" y="87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8" y="87"/>
                    <a:pt x="78" y="88"/>
                    <a:pt x="78" y="88"/>
                  </a:cubicBezTo>
                  <a:cubicBezTo>
                    <a:pt x="78" y="87"/>
                    <a:pt x="78" y="87"/>
                    <a:pt x="78" y="87"/>
                  </a:cubicBezTo>
                  <a:close/>
                  <a:moveTo>
                    <a:pt x="58" y="79"/>
                  </a:moveTo>
                  <a:cubicBezTo>
                    <a:pt x="58" y="79"/>
                    <a:pt x="58" y="79"/>
                    <a:pt x="58" y="79"/>
                  </a:cubicBezTo>
                  <a:cubicBezTo>
                    <a:pt x="69" y="71"/>
                    <a:pt x="79" y="63"/>
                    <a:pt x="90" y="56"/>
                  </a:cubicBezTo>
                  <a:cubicBezTo>
                    <a:pt x="92" y="54"/>
                    <a:pt x="95" y="53"/>
                    <a:pt x="97" y="51"/>
                  </a:cubicBezTo>
                  <a:cubicBezTo>
                    <a:pt x="97" y="51"/>
                    <a:pt x="98" y="51"/>
                    <a:pt x="98" y="50"/>
                  </a:cubicBezTo>
                  <a:cubicBezTo>
                    <a:pt x="98" y="49"/>
                    <a:pt x="98" y="48"/>
                    <a:pt x="98" y="47"/>
                  </a:cubicBezTo>
                  <a:cubicBezTo>
                    <a:pt x="98" y="47"/>
                    <a:pt x="97" y="47"/>
                    <a:pt x="97" y="47"/>
                  </a:cubicBezTo>
                  <a:cubicBezTo>
                    <a:pt x="93" y="51"/>
                    <a:pt x="88" y="54"/>
                    <a:pt x="84" y="58"/>
                  </a:cubicBezTo>
                  <a:cubicBezTo>
                    <a:pt x="75" y="65"/>
                    <a:pt x="67" y="72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8" y="79"/>
                  </a:cubicBezTo>
                  <a:close/>
                  <a:moveTo>
                    <a:pt x="64" y="47"/>
                  </a:moveTo>
                  <a:cubicBezTo>
                    <a:pt x="64" y="47"/>
                    <a:pt x="65" y="47"/>
                    <a:pt x="65" y="47"/>
                  </a:cubicBezTo>
                  <a:cubicBezTo>
                    <a:pt x="75" y="40"/>
                    <a:pt x="85" y="33"/>
                    <a:pt x="95" y="26"/>
                  </a:cubicBezTo>
                  <a:cubicBezTo>
                    <a:pt x="96" y="26"/>
                    <a:pt x="96" y="26"/>
                    <a:pt x="97" y="26"/>
                  </a:cubicBezTo>
                  <a:cubicBezTo>
                    <a:pt x="96" y="24"/>
                    <a:pt x="96" y="23"/>
                    <a:pt x="95" y="22"/>
                  </a:cubicBezTo>
                  <a:cubicBezTo>
                    <a:pt x="95" y="23"/>
                    <a:pt x="95" y="23"/>
                    <a:pt x="94" y="23"/>
                  </a:cubicBezTo>
                  <a:cubicBezTo>
                    <a:pt x="84" y="31"/>
                    <a:pt x="74" y="39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8"/>
                    <a:pt x="64" y="48"/>
                    <a:pt x="64" y="47"/>
                  </a:cubicBezTo>
                  <a:close/>
                  <a:moveTo>
                    <a:pt x="54" y="77"/>
                  </a:moveTo>
                  <a:cubicBezTo>
                    <a:pt x="54" y="77"/>
                    <a:pt x="54" y="77"/>
                    <a:pt x="55" y="77"/>
                  </a:cubicBezTo>
                  <a:cubicBezTo>
                    <a:pt x="63" y="70"/>
                    <a:pt x="71" y="64"/>
                    <a:pt x="80" y="57"/>
                  </a:cubicBezTo>
                  <a:cubicBezTo>
                    <a:pt x="85" y="53"/>
                    <a:pt x="91" y="49"/>
                    <a:pt x="97" y="45"/>
                  </a:cubicBezTo>
                  <a:cubicBezTo>
                    <a:pt x="98" y="45"/>
                    <a:pt x="98" y="44"/>
                    <a:pt x="98" y="43"/>
                  </a:cubicBezTo>
                  <a:cubicBezTo>
                    <a:pt x="98" y="42"/>
                    <a:pt x="98" y="42"/>
                    <a:pt x="98" y="41"/>
                  </a:cubicBezTo>
                  <a:cubicBezTo>
                    <a:pt x="98" y="41"/>
                    <a:pt x="98" y="41"/>
                    <a:pt x="97" y="41"/>
                  </a:cubicBezTo>
                  <a:cubicBezTo>
                    <a:pt x="95" y="43"/>
                    <a:pt x="93" y="45"/>
                    <a:pt x="90" y="47"/>
                  </a:cubicBezTo>
                  <a:cubicBezTo>
                    <a:pt x="78" y="56"/>
                    <a:pt x="66" y="66"/>
                    <a:pt x="55" y="76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54" y="78"/>
                    <a:pt x="53" y="78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8"/>
                    <a:pt x="54" y="78"/>
                    <a:pt x="54" y="77"/>
                  </a:cubicBezTo>
                  <a:close/>
                  <a:moveTo>
                    <a:pt x="32" y="60"/>
                  </a:moveTo>
                  <a:cubicBezTo>
                    <a:pt x="32" y="60"/>
                    <a:pt x="33" y="60"/>
                    <a:pt x="33" y="60"/>
                  </a:cubicBezTo>
                  <a:cubicBezTo>
                    <a:pt x="42" y="52"/>
                    <a:pt x="52" y="44"/>
                    <a:pt x="62" y="36"/>
                  </a:cubicBezTo>
                  <a:cubicBezTo>
                    <a:pt x="68" y="32"/>
                    <a:pt x="74" y="27"/>
                    <a:pt x="80" y="23"/>
                  </a:cubicBezTo>
                  <a:cubicBezTo>
                    <a:pt x="82" y="22"/>
                    <a:pt x="84" y="20"/>
                    <a:pt x="86" y="19"/>
                  </a:cubicBezTo>
                  <a:cubicBezTo>
                    <a:pt x="86" y="19"/>
                    <a:pt x="87" y="19"/>
                    <a:pt x="87" y="18"/>
                  </a:cubicBezTo>
                  <a:cubicBezTo>
                    <a:pt x="88" y="18"/>
                    <a:pt x="88" y="18"/>
                    <a:pt x="88" y="19"/>
                  </a:cubicBezTo>
                  <a:cubicBezTo>
                    <a:pt x="88" y="19"/>
                    <a:pt x="88" y="19"/>
                    <a:pt x="88" y="20"/>
                  </a:cubicBezTo>
                  <a:cubicBezTo>
                    <a:pt x="88" y="20"/>
                    <a:pt x="88" y="20"/>
                    <a:pt x="87" y="20"/>
                  </a:cubicBezTo>
                  <a:cubicBezTo>
                    <a:pt x="86" y="22"/>
                    <a:pt x="84" y="23"/>
                    <a:pt x="82" y="24"/>
                  </a:cubicBezTo>
                  <a:cubicBezTo>
                    <a:pt x="70" y="34"/>
                    <a:pt x="58" y="45"/>
                    <a:pt x="46" y="56"/>
                  </a:cubicBezTo>
                  <a:cubicBezTo>
                    <a:pt x="39" y="62"/>
                    <a:pt x="33" y="68"/>
                    <a:pt x="27" y="74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7" y="66"/>
                    <a:pt x="48" y="56"/>
                    <a:pt x="59" y="47"/>
                  </a:cubicBezTo>
                  <a:cubicBezTo>
                    <a:pt x="71" y="38"/>
                    <a:pt x="83" y="30"/>
                    <a:pt x="95" y="21"/>
                  </a:cubicBezTo>
                  <a:cubicBezTo>
                    <a:pt x="93" y="18"/>
                    <a:pt x="91" y="15"/>
                    <a:pt x="88" y="13"/>
                  </a:cubicBezTo>
                  <a:cubicBezTo>
                    <a:pt x="88" y="14"/>
                    <a:pt x="87" y="14"/>
                    <a:pt x="87" y="14"/>
                  </a:cubicBezTo>
                  <a:cubicBezTo>
                    <a:pt x="86" y="15"/>
                    <a:pt x="86" y="15"/>
                    <a:pt x="85" y="16"/>
                  </a:cubicBezTo>
                  <a:cubicBezTo>
                    <a:pt x="78" y="22"/>
                    <a:pt x="71" y="27"/>
                    <a:pt x="64" y="33"/>
                  </a:cubicBezTo>
                  <a:cubicBezTo>
                    <a:pt x="53" y="42"/>
                    <a:pt x="43" y="50"/>
                    <a:pt x="33" y="59"/>
                  </a:cubicBezTo>
                  <a:cubicBezTo>
                    <a:pt x="33" y="60"/>
                    <a:pt x="32" y="60"/>
                    <a:pt x="32" y="60"/>
                  </a:cubicBezTo>
                  <a:cubicBezTo>
                    <a:pt x="32" y="61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2" y="61"/>
                    <a:pt x="32" y="61"/>
                    <a:pt x="32" y="60"/>
                  </a:cubicBezTo>
                  <a:close/>
                  <a:moveTo>
                    <a:pt x="52" y="55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49" y="58"/>
                    <a:pt x="46" y="60"/>
                    <a:pt x="43" y="62"/>
                  </a:cubicBezTo>
                  <a:cubicBezTo>
                    <a:pt x="35" y="69"/>
                    <a:pt x="28" y="76"/>
                    <a:pt x="20" y="82"/>
                  </a:cubicBezTo>
                  <a:cubicBezTo>
                    <a:pt x="19" y="84"/>
                    <a:pt x="17" y="85"/>
                    <a:pt x="16" y="86"/>
                  </a:cubicBezTo>
                  <a:cubicBezTo>
                    <a:pt x="16" y="86"/>
                    <a:pt x="16" y="86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6"/>
                    <a:pt x="14" y="85"/>
                    <a:pt x="14" y="85"/>
                  </a:cubicBezTo>
                  <a:cubicBezTo>
                    <a:pt x="14" y="85"/>
                    <a:pt x="15" y="84"/>
                    <a:pt x="15" y="84"/>
                  </a:cubicBezTo>
                  <a:cubicBezTo>
                    <a:pt x="16" y="83"/>
                    <a:pt x="17" y="82"/>
                    <a:pt x="18" y="81"/>
                  </a:cubicBezTo>
                  <a:cubicBezTo>
                    <a:pt x="35" y="64"/>
                    <a:pt x="53" y="47"/>
                    <a:pt x="72" y="31"/>
                  </a:cubicBezTo>
                  <a:cubicBezTo>
                    <a:pt x="72" y="31"/>
                    <a:pt x="72" y="31"/>
                    <a:pt x="72" y="30"/>
                  </a:cubicBezTo>
                  <a:cubicBezTo>
                    <a:pt x="72" y="30"/>
                    <a:pt x="73" y="30"/>
                    <a:pt x="73" y="30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30"/>
                    <a:pt x="72" y="30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65" y="36"/>
                    <a:pt x="57" y="42"/>
                    <a:pt x="50" y="47"/>
                  </a:cubicBezTo>
                  <a:cubicBezTo>
                    <a:pt x="39" y="56"/>
                    <a:pt x="28" y="66"/>
                    <a:pt x="16" y="76"/>
                  </a:cubicBezTo>
                  <a:cubicBezTo>
                    <a:pt x="15" y="78"/>
                    <a:pt x="13" y="79"/>
                    <a:pt x="11" y="80"/>
                  </a:cubicBezTo>
                  <a:cubicBezTo>
                    <a:pt x="11" y="81"/>
                    <a:pt x="11" y="81"/>
                    <a:pt x="10" y="81"/>
                  </a:cubicBezTo>
                  <a:cubicBezTo>
                    <a:pt x="10" y="81"/>
                    <a:pt x="10" y="81"/>
                    <a:pt x="9" y="81"/>
                  </a:cubicBezTo>
                  <a:cubicBezTo>
                    <a:pt x="9" y="81"/>
                    <a:pt x="9" y="80"/>
                    <a:pt x="9" y="80"/>
                  </a:cubicBezTo>
                  <a:cubicBezTo>
                    <a:pt x="9" y="80"/>
                    <a:pt x="10" y="80"/>
                    <a:pt x="10" y="79"/>
                  </a:cubicBezTo>
                  <a:cubicBezTo>
                    <a:pt x="10" y="79"/>
                    <a:pt x="11" y="78"/>
                    <a:pt x="11" y="78"/>
                  </a:cubicBezTo>
                  <a:cubicBezTo>
                    <a:pt x="18" y="72"/>
                    <a:pt x="24" y="66"/>
                    <a:pt x="31" y="60"/>
                  </a:cubicBezTo>
                  <a:cubicBezTo>
                    <a:pt x="40" y="51"/>
                    <a:pt x="50" y="42"/>
                    <a:pt x="61" y="34"/>
                  </a:cubicBezTo>
                  <a:cubicBezTo>
                    <a:pt x="61" y="34"/>
                    <a:pt x="61" y="34"/>
                    <a:pt x="61" y="33"/>
                  </a:cubicBezTo>
                  <a:cubicBezTo>
                    <a:pt x="61" y="33"/>
                    <a:pt x="61" y="34"/>
                    <a:pt x="60" y="34"/>
                  </a:cubicBezTo>
                  <a:cubicBezTo>
                    <a:pt x="57" y="37"/>
                    <a:pt x="53" y="40"/>
                    <a:pt x="49" y="43"/>
                  </a:cubicBezTo>
                  <a:cubicBezTo>
                    <a:pt x="40" y="51"/>
                    <a:pt x="30" y="59"/>
                    <a:pt x="21" y="67"/>
                  </a:cubicBezTo>
                  <a:cubicBezTo>
                    <a:pt x="18" y="70"/>
                    <a:pt x="15" y="72"/>
                    <a:pt x="11" y="75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3"/>
                    <a:pt x="11" y="73"/>
                    <a:pt x="12" y="72"/>
                  </a:cubicBezTo>
                  <a:cubicBezTo>
                    <a:pt x="16" y="68"/>
                    <a:pt x="19" y="65"/>
                    <a:pt x="23" y="61"/>
                  </a:cubicBezTo>
                  <a:cubicBezTo>
                    <a:pt x="38" y="48"/>
                    <a:pt x="52" y="36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58" y="30"/>
                    <a:pt x="50" y="36"/>
                    <a:pt x="42" y="42"/>
                  </a:cubicBezTo>
                  <a:cubicBezTo>
                    <a:pt x="34" y="49"/>
                    <a:pt x="26" y="55"/>
                    <a:pt x="19" y="62"/>
                  </a:cubicBezTo>
                  <a:cubicBezTo>
                    <a:pt x="14" y="66"/>
                    <a:pt x="9" y="70"/>
                    <a:pt x="5" y="74"/>
                  </a:cubicBezTo>
                  <a:cubicBezTo>
                    <a:pt x="5" y="75"/>
                    <a:pt x="5" y="76"/>
                    <a:pt x="5" y="76"/>
                  </a:cubicBezTo>
                  <a:cubicBezTo>
                    <a:pt x="5" y="79"/>
                    <a:pt x="6" y="82"/>
                    <a:pt x="7" y="85"/>
                  </a:cubicBezTo>
                  <a:cubicBezTo>
                    <a:pt x="8" y="86"/>
                    <a:pt x="9" y="88"/>
                    <a:pt x="11" y="89"/>
                  </a:cubicBezTo>
                  <a:cubicBezTo>
                    <a:pt x="11" y="90"/>
                    <a:pt x="12" y="90"/>
                    <a:pt x="12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7" y="87"/>
                    <a:pt x="20" y="84"/>
                    <a:pt x="23" y="81"/>
                  </a:cubicBezTo>
                  <a:cubicBezTo>
                    <a:pt x="32" y="72"/>
                    <a:pt x="42" y="64"/>
                    <a:pt x="52" y="56"/>
                  </a:cubicBezTo>
                  <a:cubicBezTo>
                    <a:pt x="52" y="56"/>
                    <a:pt x="52" y="55"/>
                    <a:pt x="52" y="55"/>
                  </a:cubicBezTo>
                  <a:cubicBezTo>
                    <a:pt x="53" y="55"/>
                    <a:pt x="53" y="55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5"/>
                    <a:pt x="52" y="55"/>
                    <a:pt x="52" y="55"/>
                  </a:cubicBezTo>
                  <a:close/>
                  <a:moveTo>
                    <a:pt x="11" y="60"/>
                  </a:moveTo>
                  <a:cubicBezTo>
                    <a:pt x="11" y="61"/>
                    <a:pt x="11" y="61"/>
                    <a:pt x="11" y="61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17" y="56"/>
                    <a:pt x="22" y="51"/>
                    <a:pt x="28" y="47"/>
                  </a:cubicBezTo>
                  <a:cubicBezTo>
                    <a:pt x="39" y="37"/>
                    <a:pt x="50" y="29"/>
                    <a:pt x="62" y="20"/>
                  </a:cubicBezTo>
                  <a:cubicBezTo>
                    <a:pt x="67" y="17"/>
                    <a:pt x="72" y="14"/>
                    <a:pt x="76" y="11"/>
                  </a:cubicBezTo>
                  <a:cubicBezTo>
                    <a:pt x="76" y="11"/>
                    <a:pt x="77" y="11"/>
                    <a:pt x="77" y="11"/>
                  </a:cubicBezTo>
                  <a:cubicBezTo>
                    <a:pt x="77" y="11"/>
                    <a:pt x="77" y="11"/>
                    <a:pt x="78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2"/>
                    <a:pt x="77" y="12"/>
                    <a:pt x="77" y="13"/>
                  </a:cubicBezTo>
                  <a:cubicBezTo>
                    <a:pt x="73" y="15"/>
                    <a:pt x="70" y="18"/>
                    <a:pt x="66" y="21"/>
                  </a:cubicBezTo>
                  <a:cubicBezTo>
                    <a:pt x="53" y="30"/>
                    <a:pt x="41" y="40"/>
                    <a:pt x="28" y="51"/>
                  </a:cubicBezTo>
                  <a:cubicBezTo>
                    <a:pt x="24" y="55"/>
                    <a:pt x="20" y="59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25" y="54"/>
                    <a:pt x="36" y="45"/>
                    <a:pt x="48" y="36"/>
                  </a:cubicBezTo>
                  <a:cubicBezTo>
                    <a:pt x="59" y="27"/>
                    <a:pt x="70" y="18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8" y="9"/>
                    <a:pt x="75" y="8"/>
                    <a:pt x="72" y="7"/>
                  </a:cubicBezTo>
                  <a:cubicBezTo>
                    <a:pt x="70" y="7"/>
                    <a:pt x="68" y="7"/>
                    <a:pt x="66" y="7"/>
                  </a:cubicBezTo>
                  <a:cubicBezTo>
                    <a:pt x="65" y="7"/>
                    <a:pt x="64" y="6"/>
                    <a:pt x="63" y="6"/>
                  </a:cubicBezTo>
                  <a:cubicBezTo>
                    <a:pt x="63" y="7"/>
                    <a:pt x="63" y="7"/>
                    <a:pt x="63" y="8"/>
                  </a:cubicBezTo>
                  <a:cubicBezTo>
                    <a:pt x="62" y="8"/>
                    <a:pt x="62" y="8"/>
                    <a:pt x="61" y="9"/>
                  </a:cubicBezTo>
                  <a:cubicBezTo>
                    <a:pt x="48" y="18"/>
                    <a:pt x="36" y="27"/>
                    <a:pt x="25" y="38"/>
                  </a:cubicBezTo>
                  <a:cubicBezTo>
                    <a:pt x="21" y="41"/>
                    <a:pt x="18" y="44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2" y="41"/>
                    <a:pt x="29" y="36"/>
                    <a:pt x="35" y="31"/>
                  </a:cubicBezTo>
                  <a:cubicBezTo>
                    <a:pt x="45" y="23"/>
                    <a:pt x="55" y="16"/>
                    <a:pt x="65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10"/>
                    <a:pt x="67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4" y="12"/>
                    <a:pt x="62" y="13"/>
                    <a:pt x="60" y="15"/>
                  </a:cubicBezTo>
                  <a:cubicBezTo>
                    <a:pt x="48" y="23"/>
                    <a:pt x="36" y="32"/>
                    <a:pt x="25" y="42"/>
                  </a:cubicBezTo>
                  <a:cubicBezTo>
                    <a:pt x="20" y="46"/>
                    <a:pt x="15" y="50"/>
                    <a:pt x="11" y="54"/>
                  </a:cubicBezTo>
                  <a:cubicBezTo>
                    <a:pt x="10" y="54"/>
                    <a:pt x="10" y="55"/>
                    <a:pt x="10" y="55"/>
                  </a:cubicBezTo>
                  <a:cubicBezTo>
                    <a:pt x="10" y="55"/>
                    <a:pt x="11" y="55"/>
                    <a:pt x="11" y="54"/>
                  </a:cubicBezTo>
                  <a:cubicBezTo>
                    <a:pt x="16" y="50"/>
                    <a:pt x="21" y="46"/>
                    <a:pt x="26" y="42"/>
                  </a:cubicBezTo>
                  <a:cubicBezTo>
                    <a:pt x="40" y="30"/>
                    <a:pt x="55" y="19"/>
                    <a:pt x="71" y="8"/>
                  </a:cubicBezTo>
                  <a:cubicBezTo>
                    <a:pt x="71" y="8"/>
                    <a:pt x="71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10"/>
                    <a:pt x="70" y="11"/>
                    <a:pt x="69" y="12"/>
                  </a:cubicBezTo>
                  <a:cubicBezTo>
                    <a:pt x="59" y="19"/>
                    <a:pt x="49" y="27"/>
                    <a:pt x="40" y="34"/>
                  </a:cubicBezTo>
                  <a:cubicBezTo>
                    <a:pt x="30" y="43"/>
                    <a:pt x="21" y="51"/>
                    <a:pt x="12" y="60"/>
                  </a:cubicBezTo>
                  <a:cubicBezTo>
                    <a:pt x="11" y="60"/>
                    <a:pt x="11" y="60"/>
                    <a:pt x="11" y="60"/>
                  </a:cubicBezTo>
                  <a:close/>
                  <a:moveTo>
                    <a:pt x="83" y="36"/>
                  </a:move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2" y="36"/>
                  </a:cubicBezTo>
                  <a:cubicBezTo>
                    <a:pt x="66" y="47"/>
                    <a:pt x="51" y="59"/>
                    <a:pt x="36" y="72"/>
                  </a:cubicBezTo>
                  <a:cubicBezTo>
                    <a:pt x="29" y="78"/>
                    <a:pt x="22" y="84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92"/>
                    <a:pt x="22" y="93"/>
                    <a:pt x="26" y="93"/>
                  </a:cubicBezTo>
                  <a:cubicBezTo>
                    <a:pt x="26" y="93"/>
                    <a:pt x="27" y="93"/>
                    <a:pt x="27" y="92"/>
                  </a:cubicBezTo>
                  <a:cubicBezTo>
                    <a:pt x="30" y="89"/>
                    <a:pt x="33" y="86"/>
                    <a:pt x="37" y="83"/>
                  </a:cubicBezTo>
                  <a:cubicBezTo>
                    <a:pt x="49" y="72"/>
                    <a:pt x="62" y="61"/>
                    <a:pt x="75" y="50"/>
                  </a:cubicBezTo>
                  <a:cubicBezTo>
                    <a:pt x="82" y="45"/>
                    <a:pt x="89" y="39"/>
                    <a:pt x="96" y="34"/>
                  </a:cubicBezTo>
                  <a:cubicBezTo>
                    <a:pt x="96" y="34"/>
                    <a:pt x="96" y="33"/>
                    <a:pt x="97" y="33"/>
                  </a:cubicBezTo>
                  <a:cubicBezTo>
                    <a:pt x="96" y="33"/>
                    <a:pt x="96" y="33"/>
                    <a:pt x="95" y="34"/>
                  </a:cubicBezTo>
                  <a:cubicBezTo>
                    <a:pt x="88" y="38"/>
                    <a:pt x="82" y="43"/>
                    <a:pt x="75" y="48"/>
                  </a:cubicBezTo>
                  <a:cubicBezTo>
                    <a:pt x="62" y="58"/>
                    <a:pt x="50" y="68"/>
                    <a:pt x="38" y="79"/>
                  </a:cubicBezTo>
                  <a:cubicBezTo>
                    <a:pt x="34" y="83"/>
                    <a:pt x="30" y="86"/>
                    <a:pt x="26" y="90"/>
                  </a:cubicBezTo>
                  <a:cubicBezTo>
                    <a:pt x="26" y="90"/>
                    <a:pt x="25" y="91"/>
                    <a:pt x="24" y="91"/>
                  </a:cubicBezTo>
                  <a:cubicBezTo>
                    <a:pt x="24" y="92"/>
                    <a:pt x="23" y="92"/>
                    <a:pt x="23" y="91"/>
                  </a:cubicBezTo>
                  <a:cubicBezTo>
                    <a:pt x="23" y="91"/>
                    <a:pt x="23" y="91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8"/>
                  </a:cubicBezTo>
                  <a:cubicBezTo>
                    <a:pt x="28" y="85"/>
                    <a:pt x="30" y="82"/>
                    <a:pt x="33" y="80"/>
                  </a:cubicBezTo>
                  <a:cubicBezTo>
                    <a:pt x="49" y="65"/>
                    <a:pt x="65" y="50"/>
                    <a:pt x="82" y="37"/>
                  </a:cubicBezTo>
                  <a:cubicBezTo>
                    <a:pt x="83" y="36"/>
                    <a:pt x="83" y="36"/>
                    <a:pt x="83" y="36"/>
                  </a:cubicBezTo>
                  <a:close/>
                  <a:moveTo>
                    <a:pt x="7" y="34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0" y="33"/>
                    <a:pt x="12" y="31"/>
                    <a:pt x="14" y="30"/>
                  </a:cubicBezTo>
                  <a:cubicBezTo>
                    <a:pt x="20" y="25"/>
                    <a:pt x="26" y="21"/>
                    <a:pt x="32" y="16"/>
                  </a:cubicBezTo>
                  <a:cubicBezTo>
                    <a:pt x="36" y="13"/>
                    <a:pt x="41" y="10"/>
                    <a:pt x="45" y="7"/>
                  </a:cubicBezTo>
                  <a:cubicBezTo>
                    <a:pt x="46" y="7"/>
                    <a:pt x="46" y="6"/>
                    <a:pt x="46" y="6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2" y="11"/>
                    <a:pt x="38" y="14"/>
                    <a:pt x="33" y="18"/>
                  </a:cubicBezTo>
                  <a:cubicBezTo>
                    <a:pt x="25" y="24"/>
                    <a:pt x="17" y="30"/>
                    <a:pt x="10" y="37"/>
                  </a:cubicBezTo>
                  <a:cubicBezTo>
                    <a:pt x="10" y="37"/>
                    <a:pt x="9" y="37"/>
                    <a:pt x="9" y="38"/>
                  </a:cubicBezTo>
                  <a:cubicBezTo>
                    <a:pt x="9" y="38"/>
                    <a:pt x="10" y="37"/>
                    <a:pt x="10" y="37"/>
                  </a:cubicBezTo>
                  <a:cubicBezTo>
                    <a:pt x="15" y="33"/>
                    <a:pt x="20" y="29"/>
                    <a:pt x="24" y="26"/>
                  </a:cubicBezTo>
                  <a:cubicBezTo>
                    <a:pt x="32" y="19"/>
                    <a:pt x="40" y="13"/>
                    <a:pt x="48" y="8"/>
                  </a:cubicBezTo>
                  <a:cubicBezTo>
                    <a:pt x="49" y="8"/>
                    <a:pt x="49" y="7"/>
                    <a:pt x="49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9"/>
                    <a:pt x="49" y="9"/>
                    <a:pt x="49" y="10"/>
                  </a:cubicBezTo>
                  <a:cubicBezTo>
                    <a:pt x="43" y="14"/>
                    <a:pt x="37" y="19"/>
                    <a:pt x="31" y="23"/>
                  </a:cubicBezTo>
                  <a:cubicBezTo>
                    <a:pt x="23" y="29"/>
                    <a:pt x="16" y="36"/>
                    <a:pt x="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7" y="36"/>
                    <a:pt x="25" y="30"/>
                    <a:pt x="33" y="24"/>
                  </a:cubicBezTo>
                  <a:cubicBezTo>
                    <a:pt x="40" y="18"/>
                    <a:pt x="48" y="13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6"/>
                    <a:pt x="56" y="6"/>
                    <a:pt x="57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3" y="11"/>
                    <a:pt x="49" y="13"/>
                    <a:pt x="46" y="16"/>
                  </a:cubicBezTo>
                  <a:cubicBezTo>
                    <a:pt x="38" y="22"/>
                    <a:pt x="31" y="28"/>
                    <a:pt x="23" y="35"/>
                  </a:cubicBezTo>
                  <a:cubicBezTo>
                    <a:pt x="18" y="39"/>
                    <a:pt x="12" y="44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0" y="47"/>
                    <a:pt x="13" y="45"/>
                    <a:pt x="16" y="42"/>
                  </a:cubicBezTo>
                  <a:cubicBezTo>
                    <a:pt x="25" y="35"/>
                    <a:pt x="33" y="28"/>
                    <a:pt x="42" y="21"/>
                  </a:cubicBezTo>
                  <a:cubicBezTo>
                    <a:pt x="48" y="16"/>
                    <a:pt x="55" y="11"/>
                    <a:pt x="61" y="7"/>
                  </a:cubicBezTo>
                  <a:cubicBezTo>
                    <a:pt x="61" y="7"/>
                    <a:pt x="61" y="7"/>
                    <a:pt x="62" y="6"/>
                  </a:cubicBezTo>
                  <a:cubicBezTo>
                    <a:pt x="62" y="6"/>
                    <a:pt x="61" y="6"/>
                    <a:pt x="61" y="6"/>
                  </a:cubicBezTo>
                  <a:cubicBezTo>
                    <a:pt x="60" y="6"/>
                    <a:pt x="58" y="6"/>
                    <a:pt x="56" y="6"/>
                  </a:cubicBezTo>
                  <a:cubicBezTo>
                    <a:pt x="52" y="6"/>
                    <a:pt x="47" y="6"/>
                    <a:pt x="43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3" y="12"/>
                    <a:pt x="27" y="17"/>
                    <a:pt x="21" y="23"/>
                  </a:cubicBezTo>
                  <a:cubicBezTo>
                    <a:pt x="16" y="26"/>
                    <a:pt x="12" y="30"/>
                    <a:pt x="8" y="34"/>
                  </a:cubicBezTo>
                  <a:cubicBezTo>
                    <a:pt x="8" y="34"/>
                    <a:pt x="8" y="34"/>
                    <a:pt x="7" y="34"/>
                  </a:cubicBezTo>
                  <a:close/>
                  <a:moveTo>
                    <a:pt x="89" y="64"/>
                  </a:move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5"/>
                    <a:pt x="88" y="65"/>
                  </a:cubicBezTo>
                  <a:cubicBezTo>
                    <a:pt x="82" y="69"/>
                    <a:pt x="76" y="73"/>
                    <a:pt x="71" y="78"/>
                  </a:cubicBezTo>
                  <a:cubicBezTo>
                    <a:pt x="67" y="81"/>
                    <a:pt x="63" y="84"/>
                    <a:pt x="59" y="87"/>
                  </a:cubicBezTo>
                  <a:cubicBezTo>
                    <a:pt x="59" y="88"/>
                    <a:pt x="58" y="88"/>
                    <a:pt x="57" y="89"/>
                  </a:cubicBezTo>
                  <a:cubicBezTo>
                    <a:pt x="57" y="89"/>
                    <a:pt x="56" y="89"/>
                    <a:pt x="56" y="89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8"/>
                    <a:pt x="55" y="88"/>
                    <a:pt x="56" y="87"/>
                  </a:cubicBezTo>
                  <a:cubicBezTo>
                    <a:pt x="56" y="87"/>
                    <a:pt x="57" y="86"/>
                    <a:pt x="57" y="86"/>
                  </a:cubicBezTo>
                  <a:cubicBezTo>
                    <a:pt x="59" y="84"/>
                    <a:pt x="62" y="82"/>
                    <a:pt x="64" y="80"/>
                  </a:cubicBezTo>
                  <a:cubicBezTo>
                    <a:pt x="74" y="72"/>
                    <a:pt x="84" y="63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74" y="68"/>
                    <a:pt x="59" y="81"/>
                    <a:pt x="44" y="93"/>
                  </a:cubicBezTo>
                  <a:cubicBezTo>
                    <a:pt x="44" y="93"/>
                    <a:pt x="43" y="93"/>
                    <a:pt x="43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6" y="93"/>
                    <a:pt x="49" y="93"/>
                    <a:pt x="51" y="93"/>
                  </a:cubicBezTo>
                  <a:cubicBezTo>
                    <a:pt x="53" y="93"/>
                    <a:pt x="54" y="9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2"/>
                    <a:pt x="57" y="92"/>
                    <a:pt x="58" y="92"/>
                  </a:cubicBezTo>
                  <a:cubicBezTo>
                    <a:pt x="61" y="88"/>
                    <a:pt x="65" y="84"/>
                    <a:pt x="69" y="81"/>
                  </a:cubicBezTo>
                  <a:cubicBezTo>
                    <a:pt x="75" y="76"/>
                    <a:pt x="81" y="71"/>
                    <a:pt x="88" y="65"/>
                  </a:cubicBezTo>
                  <a:cubicBezTo>
                    <a:pt x="88" y="65"/>
                    <a:pt x="89" y="65"/>
                    <a:pt x="89" y="64"/>
                  </a:cubicBezTo>
                  <a:close/>
                  <a:moveTo>
                    <a:pt x="89" y="98"/>
                  </a:moveTo>
                  <a:cubicBezTo>
                    <a:pt x="89" y="98"/>
                    <a:pt x="89" y="98"/>
                    <a:pt x="90" y="98"/>
                  </a:cubicBezTo>
                  <a:cubicBezTo>
                    <a:pt x="93" y="97"/>
                    <a:pt x="96" y="95"/>
                    <a:pt x="98" y="93"/>
                  </a:cubicBezTo>
                  <a:cubicBezTo>
                    <a:pt x="102" y="88"/>
                    <a:pt x="104" y="83"/>
                    <a:pt x="105" y="78"/>
                  </a:cubicBezTo>
                  <a:cubicBezTo>
                    <a:pt x="106" y="75"/>
                    <a:pt x="106" y="71"/>
                    <a:pt x="106" y="68"/>
                  </a:cubicBezTo>
                  <a:cubicBezTo>
                    <a:pt x="107" y="65"/>
                    <a:pt x="107" y="63"/>
                    <a:pt x="107" y="60"/>
                  </a:cubicBezTo>
                  <a:cubicBezTo>
                    <a:pt x="107" y="55"/>
                    <a:pt x="107" y="49"/>
                    <a:pt x="107" y="44"/>
                  </a:cubicBezTo>
                  <a:cubicBezTo>
                    <a:pt x="107" y="40"/>
                    <a:pt x="107" y="37"/>
                    <a:pt x="106" y="34"/>
                  </a:cubicBezTo>
                  <a:cubicBezTo>
                    <a:pt x="106" y="32"/>
                    <a:pt x="105" y="30"/>
                    <a:pt x="105" y="28"/>
                  </a:cubicBezTo>
                  <a:cubicBezTo>
                    <a:pt x="105" y="27"/>
                    <a:pt x="104" y="26"/>
                    <a:pt x="104" y="25"/>
                  </a:cubicBezTo>
                  <a:cubicBezTo>
                    <a:pt x="104" y="27"/>
                    <a:pt x="104" y="29"/>
                    <a:pt x="104" y="31"/>
                  </a:cubicBezTo>
                  <a:cubicBezTo>
                    <a:pt x="104" y="32"/>
                    <a:pt x="105" y="33"/>
                    <a:pt x="105" y="34"/>
                  </a:cubicBezTo>
                  <a:cubicBezTo>
                    <a:pt x="105" y="34"/>
                    <a:pt x="105" y="34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4" y="36"/>
                    <a:pt x="104" y="36"/>
                  </a:cubicBezTo>
                  <a:cubicBezTo>
                    <a:pt x="104" y="37"/>
                    <a:pt x="104" y="39"/>
                    <a:pt x="104" y="40"/>
                  </a:cubicBezTo>
                  <a:cubicBezTo>
                    <a:pt x="104" y="41"/>
                    <a:pt x="105" y="43"/>
                    <a:pt x="105" y="44"/>
                  </a:cubicBezTo>
                  <a:cubicBezTo>
                    <a:pt x="105" y="48"/>
                    <a:pt x="105" y="51"/>
                    <a:pt x="105" y="54"/>
                  </a:cubicBezTo>
                  <a:cubicBezTo>
                    <a:pt x="104" y="58"/>
                    <a:pt x="104" y="61"/>
                    <a:pt x="104" y="65"/>
                  </a:cubicBezTo>
                  <a:cubicBezTo>
                    <a:pt x="104" y="67"/>
                    <a:pt x="103" y="69"/>
                    <a:pt x="103" y="72"/>
                  </a:cubicBezTo>
                  <a:cubicBezTo>
                    <a:pt x="103" y="76"/>
                    <a:pt x="102" y="80"/>
                    <a:pt x="100" y="84"/>
                  </a:cubicBezTo>
                  <a:cubicBezTo>
                    <a:pt x="100" y="86"/>
                    <a:pt x="99" y="88"/>
                    <a:pt x="98" y="90"/>
                  </a:cubicBezTo>
                  <a:cubicBezTo>
                    <a:pt x="97" y="91"/>
                    <a:pt x="96" y="92"/>
                    <a:pt x="96" y="94"/>
                  </a:cubicBezTo>
                  <a:cubicBezTo>
                    <a:pt x="96" y="94"/>
                    <a:pt x="95" y="95"/>
                    <a:pt x="94" y="95"/>
                  </a:cubicBezTo>
                  <a:cubicBezTo>
                    <a:pt x="94" y="94"/>
                    <a:pt x="93" y="95"/>
                    <a:pt x="93" y="95"/>
                  </a:cubicBezTo>
                  <a:cubicBezTo>
                    <a:pt x="93" y="95"/>
                    <a:pt x="92" y="96"/>
                    <a:pt x="91" y="96"/>
                  </a:cubicBezTo>
                  <a:cubicBezTo>
                    <a:pt x="90" y="97"/>
                    <a:pt x="90" y="97"/>
                    <a:pt x="89" y="98"/>
                  </a:cubicBezTo>
                  <a:close/>
                  <a:moveTo>
                    <a:pt x="30" y="93"/>
                  </a:moveTo>
                  <a:cubicBezTo>
                    <a:pt x="30" y="93"/>
                    <a:pt x="30" y="93"/>
                    <a:pt x="30" y="93"/>
                  </a:cubicBezTo>
                  <a:cubicBezTo>
                    <a:pt x="31" y="93"/>
                    <a:pt x="33" y="93"/>
                    <a:pt x="34" y="93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36" y="92"/>
                    <a:pt x="37" y="90"/>
                    <a:pt x="39" y="89"/>
                  </a:cubicBezTo>
                  <a:cubicBezTo>
                    <a:pt x="49" y="79"/>
                    <a:pt x="60" y="70"/>
                    <a:pt x="71" y="61"/>
                  </a:cubicBezTo>
                  <a:cubicBezTo>
                    <a:pt x="76" y="56"/>
                    <a:pt x="81" y="52"/>
                    <a:pt x="87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75" y="55"/>
                    <a:pt x="64" y="64"/>
                    <a:pt x="53" y="73"/>
                  </a:cubicBezTo>
                  <a:cubicBezTo>
                    <a:pt x="46" y="78"/>
                    <a:pt x="40" y="84"/>
                    <a:pt x="33" y="90"/>
                  </a:cubicBezTo>
                  <a:cubicBezTo>
                    <a:pt x="32" y="91"/>
                    <a:pt x="31" y="92"/>
                    <a:pt x="30" y="93"/>
                  </a:cubicBezTo>
                  <a:close/>
                  <a:moveTo>
                    <a:pt x="54" y="70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57" y="68"/>
                    <a:pt x="59" y="66"/>
                    <a:pt x="62" y="64"/>
                  </a:cubicBezTo>
                  <a:cubicBezTo>
                    <a:pt x="73" y="55"/>
                    <a:pt x="85" y="47"/>
                    <a:pt x="97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7"/>
                    <a:pt x="98" y="36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4" y="36"/>
                    <a:pt x="56" y="68"/>
                    <a:pt x="54" y="70"/>
                  </a:cubicBezTo>
                  <a:close/>
                  <a:moveTo>
                    <a:pt x="45" y="70"/>
                  </a:moveTo>
                  <a:cubicBezTo>
                    <a:pt x="45" y="70"/>
                    <a:pt x="46" y="70"/>
                    <a:pt x="46" y="70"/>
                  </a:cubicBezTo>
                  <a:cubicBezTo>
                    <a:pt x="54" y="63"/>
                    <a:pt x="62" y="56"/>
                    <a:pt x="71" y="49"/>
                  </a:cubicBezTo>
                  <a:cubicBezTo>
                    <a:pt x="78" y="43"/>
                    <a:pt x="86" y="38"/>
                    <a:pt x="94" y="33"/>
                  </a:cubicBezTo>
                  <a:cubicBezTo>
                    <a:pt x="95" y="32"/>
                    <a:pt x="96" y="31"/>
                    <a:pt x="97" y="31"/>
                  </a:cubicBezTo>
                  <a:cubicBezTo>
                    <a:pt x="97" y="31"/>
                    <a:pt x="97" y="31"/>
                    <a:pt x="97" y="30"/>
                  </a:cubicBezTo>
                  <a:cubicBezTo>
                    <a:pt x="97" y="29"/>
                    <a:pt x="97" y="28"/>
                    <a:pt x="97" y="27"/>
                  </a:cubicBezTo>
                  <a:cubicBezTo>
                    <a:pt x="79" y="41"/>
                    <a:pt x="62" y="55"/>
                    <a:pt x="45" y="70"/>
                  </a:cubicBezTo>
                  <a:close/>
                  <a:moveTo>
                    <a:pt x="39" y="50"/>
                  </a:moveTo>
                  <a:cubicBezTo>
                    <a:pt x="54" y="36"/>
                    <a:pt x="70" y="24"/>
                    <a:pt x="87" y="12"/>
                  </a:cubicBezTo>
                  <a:cubicBezTo>
                    <a:pt x="86" y="12"/>
                    <a:pt x="85" y="11"/>
                    <a:pt x="84" y="11"/>
                  </a:cubicBezTo>
                  <a:cubicBezTo>
                    <a:pt x="77" y="17"/>
                    <a:pt x="70" y="22"/>
                    <a:pt x="63" y="28"/>
                  </a:cubicBezTo>
                  <a:cubicBezTo>
                    <a:pt x="55" y="35"/>
                    <a:pt x="47" y="42"/>
                    <a:pt x="39" y="49"/>
                  </a:cubicBezTo>
                  <a:cubicBezTo>
                    <a:pt x="39" y="49"/>
                    <a:pt x="39" y="49"/>
                    <a:pt x="39" y="50"/>
                  </a:cubicBezTo>
                  <a:close/>
                  <a:moveTo>
                    <a:pt x="10" y="24"/>
                  </a:moveTo>
                  <a:cubicBezTo>
                    <a:pt x="18" y="18"/>
                    <a:pt x="26" y="12"/>
                    <a:pt x="34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5" y="8"/>
                    <a:pt x="25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0" y="11"/>
                    <a:pt x="17" y="13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8" y="14"/>
                    <a:pt x="20" y="13"/>
                  </a:cubicBezTo>
                  <a:cubicBezTo>
                    <a:pt x="22" y="11"/>
                    <a:pt x="24" y="9"/>
                    <a:pt x="26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6" y="10"/>
                    <a:pt x="24" y="11"/>
                    <a:pt x="23" y="12"/>
                  </a:cubicBezTo>
                  <a:cubicBezTo>
                    <a:pt x="18" y="16"/>
                    <a:pt x="14" y="20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lose/>
                  <a:moveTo>
                    <a:pt x="91" y="69"/>
                  </a:moveTo>
                  <a:cubicBezTo>
                    <a:pt x="80" y="76"/>
                    <a:pt x="70" y="84"/>
                    <a:pt x="61" y="93"/>
                  </a:cubicBezTo>
                  <a:cubicBezTo>
                    <a:pt x="61" y="93"/>
                    <a:pt x="62" y="93"/>
                    <a:pt x="63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72" y="85"/>
                    <a:pt x="81" y="77"/>
                    <a:pt x="90" y="69"/>
                  </a:cubicBezTo>
                  <a:cubicBezTo>
                    <a:pt x="91" y="69"/>
                    <a:pt x="91" y="69"/>
                    <a:pt x="91" y="69"/>
                  </a:cubicBezTo>
                  <a:close/>
                  <a:moveTo>
                    <a:pt x="102" y="48"/>
                  </a:moveTo>
                  <a:cubicBezTo>
                    <a:pt x="102" y="47"/>
                    <a:pt x="102" y="46"/>
                    <a:pt x="102" y="44"/>
                  </a:cubicBezTo>
                  <a:cubicBezTo>
                    <a:pt x="102" y="41"/>
                    <a:pt x="102" y="37"/>
                    <a:pt x="102" y="33"/>
                  </a:cubicBezTo>
                  <a:cubicBezTo>
                    <a:pt x="102" y="32"/>
                    <a:pt x="102" y="32"/>
                    <a:pt x="102" y="31"/>
                  </a:cubicBezTo>
                  <a:cubicBezTo>
                    <a:pt x="101" y="31"/>
                    <a:pt x="100" y="32"/>
                    <a:pt x="100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35"/>
                    <a:pt x="99" y="36"/>
                    <a:pt x="100" y="37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0" y="39"/>
                    <a:pt x="100" y="39"/>
                  </a:cubicBezTo>
                  <a:cubicBezTo>
                    <a:pt x="100" y="39"/>
                    <a:pt x="100" y="40"/>
                    <a:pt x="100" y="40"/>
                  </a:cubicBezTo>
                  <a:cubicBezTo>
                    <a:pt x="100" y="40"/>
                    <a:pt x="100" y="40"/>
                    <a:pt x="100" y="41"/>
                  </a:cubicBezTo>
                  <a:cubicBezTo>
                    <a:pt x="100" y="42"/>
                    <a:pt x="100" y="43"/>
                    <a:pt x="100" y="45"/>
                  </a:cubicBezTo>
                  <a:cubicBezTo>
                    <a:pt x="100" y="46"/>
                    <a:pt x="99" y="48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100" y="49"/>
                    <a:pt x="101" y="49"/>
                    <a:pt x="102" y="48"/>
                  </a:cubicBezTo>
                  <a:close/>
                  <a:moveTo>
                    <a:pt x="37" y="5"/>
                  </a:moveTo>
                  <a:cubicBezTo>
                    <a:pt x="36" y="6"/>
                    <a:pt x="36" y="6"/>
                    <a:pt x="36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9" y="11"/>
                    <a:pt x="24" y="16"/>
                    <a:pt x="19" y="20"/>
                  </a:cubicBezTo>
                  <a:cubicBezTo>
                    <a:pt x="15" y="23"/>
                    <a:pt x="12" y="26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8" y="21"/>
                    <a:pt x="28" y="13"/>
                    <a:pt x="39" y="5"/>
                  </a:cubicBezTo>
                  <a:cubicBezTo>
                    <a:pt x="38" y="5"/>
                    <a:pt x="37" y="5"/>
                    <a:pt x="37" y="5"/>
                  </a:cubicBezTo>
                  <a:close/>
                  <a:moveTo>
                    <a:pt x="99" y="16"/>
                  </a:moveTo>
                  <a:cubicBezTo>
                    <a:pt x="98" y="13"/>
                    <a:pt x="95" y="10"/>
                    <a:pt x="92" y="9"/>
                  </a:cubicBezTo>
                  <a:cubicBezTo>
                    <a:pt x="89" y="7"/>
                    <a:pt x="85" y="6"/>
                    <a:pt x="81" y="5"/>
                  </a:cubicBezTo>
                  <a:cubicBezTo>
                    <a:pt x="78" y="4"/>
                    <a:pt x="76" y="3"/>
                    <a:pt x="73" y="4"/>
                  </a:cubicBezTo>
                  <a:cubicBezTo>
                    <a:pt x="73" y="4"/>
                    <a:pt x="73" y="4"/>
                    <a:pt x="72" y="4"/>
                  </a:cubicBezTo>
                  <a:cubicBezTo>
                    <a:pt x="73" y="4"/>
                    <a:pt x="74" y="4"/>
                    <a:pt x="75" y="4"/>
                  </a:cubicBezTo>
                  <a:cubicBezTo>
                    <a:pt x="76" y="5"/>
                    <a:pt x="77" y="5"/>
                    <a:pt x="79" y="5"/>
                  </a:cubicBezTo>
                  <a:cubicBezTo>
                    <a:pt x="80" y="6"/>
                    <a:pt x="81" y="6"/>
                    <a:pt x="82" y="7"/>
                  </a:cubicBezTo>
                  <a:cubicBezTo>
                    <a:pt x="83" y="7"/>
                    <a:pt x="84" y="7"/>
                    <a:pt x="85" y="7"/>
                  </a:cubicBezTo>
                  <a:cubicBezTo>
                    <a:pt x="89" y="9"/>
                    <a:pt x="92" y="10"/>
                    <a:pt x="96" y="13"/>
                  </a:cubicBezTo>
                  <a:cubicBezTo>
                    <a:pt x="97" y="14"/>
                    <a:pt x="98" y="15"/>
                    <a:pt x="99" y="16"/>
                  </a:cubicBezTo>
                  <a:close/>
                  <a:moveTo>
                    <a:pt x="97" y="60"/>
                  </a:moveTo>
                  <a:cubicBezTo>
                    <a:pt x="95" y="61"/>
                    <a:pt x="79" y="75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1" y="74"/>
                    <a:pt x="84" y="72"/>
                    <a:pt x="87" y="70"/>
                  </a:cubicBezTo>
                  <a:cubicBezTo>
                    <a:pt x="90" y="68"/>
                    <a:pt x="93" y="65"/>
                    <a:pt x="97" y="63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7" y="62"/>
                    <a:pt x="97" y="61"/>
                    <a:pt x="97" y="60"/>
                  </a:cubicBezTo>
                  <a:close/>
                  <a:moveTo>
                    <a:pt x="40" y="96"/>
                  </a:moveTo>
                  <a:cubicBezTo>
                    <a:pt x="43" y="97"/>
                    <a:pt x="47" y="97"/>
                    <a:pt x="51" y="97"/>
                  </a:cubicBezTo>
                  <a:cubicBezTo>
                    <a:pt x="51" y="97"/>
                    <a:pt x="52" y="97"/>
                    <a:pt x="52" y="97"/>
                  </a:cubicBezTo>
                  <a:cubicBezTo>
                    <a:pt x="53" y="96"/>
                    <a:pt x="54" y="96"/>
                    <a:pt x="54" y="95"/>
                  </a:cubicBezTo>
                  <a:cubicBezTo>
                    <a:pt x="54" y="95"/>
                    <a:pt x="55" y="95"/>
                    <a:pt x="55" y="95"/>
                  </a:cubicBezTo>
                  <a:cubicBezTo>
                    <a:pt x="55" y="95"/>
                    <a:pt x="54" y="95"/>
                    <a:pt x="54" y="95"/>
                  </a:cubicBezTo>
                  <a:cubicBezTo>
                    <a:pt x="50" y="95"/>
                    <a:pt x="46" y="95"/>
                    <a:pt x="42" y="95"/>
                  </a:cubicBezTo>
                  <a:cubicBezTo>
                    <a:pt x="42" y="95"/>
                    <a:pt x="41" y="95"/>
                    <a:pt x="41" y="95"/>
                  </a:cubicBezTo>
                  <a:cubicBezTo>
                    <a:pt x="41" y="95"/>
                    <a:pt x="40" y="96"/>
                    <a:pt x="40" y="96"/>
                  </a:cubicBezTo>
                  <a:close/>
                  <a:moveTo>
                    <a:pt x="41" y="100"/>
                  </a:moveTo>
                  <a:cubicBezTo>
                    <a:pt x="42" y="100"/>
                    <a:pt x="42" y="100"/>
                    <a:pt x="42" y="100"/>
                  </a:cubicBezTo>
                  <a:cubicBezTo>
                    <a:pt x="46" y="101"/>
                    <a:pt x="51" y="101"/>
                    <a:pt x="55" y="102"/>
                  </a:cubicBezTo>
                  <a:cubicBezTo>
                    <a:pt x="59" y="102"/>
                    <a:pt x="62" y="102"/>
                    <a:pt x="66" y="102"/>
                  </a:cubicBezTo>
                  <a:cubicBezTo>
                    <a:pt x="69" y="102"/>
                    <a:pt x="73" y="102"/>
                    <a:pt x="76" y="102"/>
                  </a:cubicBezTo>
                  <a:cubicBezTo>
                    <a:pt x="78" y="102"/>
                    <a:pt x="80" y="102"/>
                    <a:pt x="81" y="102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69" y="102"/>
                    <a:pt x="55" y="101"/>
                    <a:pt x="41" y="100"/>
                  </a:cubicBezTo>
                  <a:close/>
                  <a:moveTo>
                    <a:pt x="102" y="50"/>
                  </a:moveTo>
                  <a:cubicBezTo>
                    <a:pt x="101" y="51"/>
                    <a:pt x="100" y="52"/>
                    <a:pt x="99" y="52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4"/>
                    <a:pt x="99" y="55"/>
                    <a:pt x="99" y="56"/>
                  </a:cubicBezTo>
                  <a:cubicBezTo>
                    <a:pt x="99" y="56"/>
                    <a:pt x="99" y="56"/>
                    <a:pt x="99" y="57"/>
                  </a:cubicBezTo>
                  <a:cubicBezTo>
                    <a:pt x="100" y="57"/>
                    <a:pt x="100" y="57"/>
                    <a:pt x="99" y="58"/>
                  </a:cubicBezTo>
                  <a:cubicBezTo>
                    <a:pt x="99" y="58"/>
                    <a:pt x="99" y="59"/>
                    <a:pt x="99" y="59"/>
                  </a:cubicBezTo>
                  <a:cubicBezTo>
                    <a:pt x="99" y="60"/>
                    <a:pt x="99" y="60"/>
                    <a:pt x="99" y="61"/>
                  </a:cubicBezTo>
                  <a:cubicBezTo>
                    <a:pt x="99" y="61"/>
                    <a:pt x="99" y="61"/>
                    <a:pt x="99" y="62"/>
                  </a:cubicBezTo>
                  <a:cubicBezTo>
                    <a:pt x="99" y="61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59"/>
                  </a:cubicBezTo>
                  <a:cubicBezTo>
                    <a:pt x="101" y="57"/>
                    <a:pt x="102" y="55"/>
                    <a:pt x="102" y="52"/>
                  </a:cubicBezTo>
                  <a:cubicBezTo>
                    <a:pt x="102" y="52"/>
                    <a:pt x="102" y="51"/>
                    <a:pt x="102" y="50"/>
                  </a:cubicBezTo>
                  <a:close/>
                  <a:moveTo>
                    <a:pt x="62" y="98"/>
                  </a:moveTo>
                  <a:cubicBezTo>
                    <a:pt x="63" y="98"/>
                    <a:pt x="63" y="98"/>
                    <a:pt x="63" y="98"/>
                  </a:cubicBezTo>
                  <a:cubicBezTo>
                    <a:pt x="66" y="98"/>
                    <a:pt x="68" y="97"/>
                    <a:pt x="71" y="97"/>
                  </a:cubicBezTo>
                  <a:cubicBezTo>
                    <a:pt x="71" y="97"/>
                    <a:pt x="72" y="97"/>
                    <a:pt x="72" y="97"/>
                  </a:cubicBezTo>
                  <a:cubicBezTo>
                    <a:pt x="73" y="96"/>
                    <a:pt x="73" y="96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2" y="95"/>
                  </a:cubicBezTo>
                  <a:cubicBezTo>
                    <a:pt x="72" y="95"/>
                    <a:pt x="71" y="95"/>
                    <a:pt x="70" y="95"/>
                  </a:cubicBezTo>
                  <a:cubicBezTo>
                    <a:pt x="70" y="96"/>
                    <a:pt x="70" y="96"/>
                    <a:pt x="69" y="96"/>
                  </a:cubicBezTo>
                  <a:cubicBezTo>
                    <a:pt x="69" y="96"/>
                    <a:pt x="68" y="96"/>
                    <a:pt x="68" y="96"/>
                  </a:cubicBezTo>
                  <a:cubicBezTo>
                    <a:pt x="68" y="96"/>
                    <a:pt x="68" y="95"/>
                    <a:pt x="68" y="95"/>
                  </a:cubicBezTo>
                  <a:cubicBezTo>
                    <a:pt x="68" y="95"/>
                    <a:pt x="68" y="95"/>
                    <a:pt x="68" y="95"/>
                  </a:cubicBezTo>
                  <a:cubicBezTo>
                    <a:pt x="66" y="94"/>
                    <a:pt x="66" y="94"/>
                    <a:pt x="65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7"/>
                    <a:pt x="63" y="97"/>
                    <a:pt x="62" y="98"/>
                  </a:cubicBezTo>
                  <a:close/>
                  <a:moveTo>
                    <a:pt x="98" y="72"/>
                  </a:moveTo>
                  <a:cubicBezTo>
                    <a:pt x="99" y="72"/>
                    <a:pt x="99" y="72"/>
                    <a:pt x="100" y="71"/>
                  </a:cubicBezTo>
                  <a:cubicBezTo>
                    <a:pt x="100" y="71"/>
                    <a:pt x="100" y="71"/>
                    <a:pt x="100" y="70"/>
                  </a:cubicBezTo>
                  <a:cubicBezTo>
                    <a:pt x="100" y="68"/>
                    <a:pt x="101" y="66"/>
                    <a:pt x="101" y="6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0" y="64"/>
                    <a:pt x="100" y="64"/>
                    <a:pt x="99" y="65"/>
                  </a:cubicBezTo>
                  <a:cubicBezTo>
                    <a:pt x="99" y="65"/>
                    <a:pt x="98" y="65"/>
                    <a:pt x="98" y="66"/>
                  </a:cubicBezTo>
                  <a:cubicBezTo>
                    <a:pt x="98" y="67"/>
                    <a:pt x="98" y="68"/>
                    <a:pt x="98" y="69"/>
                  </a:cubicBezTo>
                  <a:cubicBezTo>
                    <a:pt x="98" y="70"/>
                    <a:pt x="98" y="71"/>
                    <a:pt x="98" y="72"/>
                  </a:cubicBezTo>
                  <a:close/>
                  <a:moveTo>
                    <a:pt x="101" y="28"/>
                  </a:moveTo>
                  <a:cubicBezTo>
                    <a:pt x="100" y="26"/>
                    <a:pt x="100" y="23"/>
                    <a:pt x="97" y="21"/>
                  </a:cubicBezTo>
                  <a:cubicBezTo>
                    <a:pt x="97" y="21"/>
                    <a:pt x="97" y="21"/>
                    <a:pt x="96" y="22"/>
                  </a:cubicBezTo>
                  <a:cubicBezTo>
                    <a:pt x="98" y="24"/>
                    <a:pt x="98" y="27"/>
                    <a:pt x="99" y="30"/>
                  </a:cubicBezTo>
                  <a:cubicBezTo>
                    <a:pt x="100" y="29"/>
                    <a:pt x="100" y="29"/>
                    <a:pt x="101" y="28"/>
                  </a:cubicBezTo>
                  <a:close/>
                  <a:moveTo>
                    <a:pt x="8" y="15"/>
                  </a:moveTo>
                  <a:cubicBezTo>
                    <a:pt x="8" y="14"/>
                    <a:pt x="8" y="14"/>
                    <a:pt x="9" y="14"/>
                  </a:cubicBezTo>
                  <a:cubicBezTo>
                    <a:pt x="9" y="13"/>
                    <a:pt x="10" y="12"/>
                    <a:pt x="11" y="11"/>
                  </a:cubicBezTo>
                  <a:cubicBezTo>
                    <a:pt x="13" y="9"/>
                    <a:pt x="15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2" y="7"/>
                    <a:pt x="9" y="10"/>
                    <a:pt x="8" y="15"/>
                  </a:cubicBezTo>
                  <a:close/>
                  <a:moveTo>
                    <a:pt x="8" y="55"/>
                  </a:move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3"/>
                    <a:pt x="7" y="53"/>
                    <a:pt x="7" y="53"/>
                  </a:cubicBezTo>
                  <a:cubicBezTo>
                    <a:pt x="8" y="51"/>
                    <a:pt x="10" y="50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9" y="50"/>
                    <a:pt x="7" y="51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ubicBezTo>
                    <a:pt x="5" y="55"/>
                    <a:pt x="5" y="56"/>
                    <a:pt x="5" y="57"/>
                  </a:cubicBezTo>
                  <a:cubicBezTo>
                    <a:pt x="5" y="57"/>
                    <a:pt x="5" y="57"/>
                    <a:pt x="5" y="58"/>
                  </a:cubicBezTo>
                  <a:cubicBezTo>
                    <a:pt x="6" y="57"/>
                    <a:pt x="7" y="56"/>
                    <a:pt x="8" y="55"/>
                  </a:cubicBezTo>
                  <a:close/>
                  <a:moveTo>
                    <a:pt x="56" y="97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7" y="98"/>
                    <a:pt x="57" y="98"/>
                    <a:pt x="58" y="98"/>
                  </a:cubicBezTo>
                  <a:cubicBezTo>
                    <a:pt x="59" y="98"/>
                    <a:pt x="59" y="98"/>
                    <a:pt x="60" y="97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1" y="95"/>
                    <a:pt x="60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8" y="96"/>
                    <a:pt x="57" y="97"/>
                    <a:pt x="56" y="97"/>
                  </a:cubicBezTo>
                  <a:close/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1" y="93"/>
                    <a:pt x="81" y="93"/>
                    <a:pt x="81" y="93"/>
                  </a:cubicBezTo>
                  <a:cubicBezTo>
                    <a:pt x="82" y="93"/>
                    <a:pt x="82" y="93"/>
                    <a:pt x="82" y="92"/>
                  </a:cubicBezTo>
                  <a:cubicBezTo>
                    <a:pt x="85" y="90"/>
                    <a:pt x="88" y="87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88" y="87"/>
                    <a:pt x="84" y="90"/>
                    <a:pt x="80" y="93"/>
                  </a:cubicBezTo>
                  <a:close/>
                  <a:moveTo>
                    <a:pt x="60" y="99"/>
                  </a:moveTo>
                  <a:cubicBezTo>
                    <a:pt x="60" y="99"/>
                    <a:pt x="60" y="100"/>
                    <a:pt x="60" y="100"/>
                  </a:cubicBezTo>
                  <a:cubicBezTo>
                    <a:pt x="62" y="100"/>
                    <a:pt x="75" y="100"/>
                    <a:pt x="76" y="100"/>
                  </a:cubicBezTo>
                  <a:cubicBezTo>
                    <a:pt x="76" y="99"/>
                    <a:pt x="75" y="99"/>
                    <a:pt x="75" y="99"/>
                  </a:cubicBezTo>
                  <a:cubicBezTo>
                    <a:pt x="71" y="99"/>
                    <a:pt x="67" y="99"/>
                    <a:pt x="63" y="99"/>
                  </a:cubicBezTo>
                  <a:cubicBezTo>
                    <a:pt x="63" y="99"/>
                    <a:pt x="62" y="99"/>
                    <a:pt x="61" y="99"/>
                  </a:cubicBezTo>
                  <a:cubicBezTo>
                    <a:pt x="61" y="99"/>
                    <a:pt x="60" y="99"/>
                    <a:pt x="60" y="99"/>
                  </a:cubicBezTo>
                  <a:close/>
                  <a:moveTo>
                    <a:pt x="96" y="15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8" y="18"/>
                    <a:pt x="99" y="20"/>
                    <a:pt x="100" y="22"/>
                  </a:cubicBezTo>
                  <a:cubicBezTo>
                    <a:pt x="101" y="23"/>
                    <a:pt x="101" y="23"/>
                    <a:pt x="102" y="24"/>
                  </a:cubicBezTo>
                  <a:cubicBezTo>
                    <a:pt x="102" y="24"/>
                    <a:pt x="102" y="23"/>
                    <a:pt x="102" y="23"/>
                  </a:cubicBezTo>
                  <a:cubicBezTo>
                    <a:pt x="101" y="21"/>
                    <a:pt x="101" y="20"/>
                    <a:pt x="99" y="18"/>
                  </a:cubicBezTo>
                  <a:cubicBezTo>
                    <a:pt x="98" y="17"/>
                    <a:pt x="97" y="16"/>
                    <a:pt x="96" y="15"/>
                  </a:cubicBezTo>
                  <a:close/>
                  <a:moveTo>
                    <a:pt x="97" y="81"/>
                  </a:moveTo>
                  <a:cubicBezTo>
                    <a:pt x="97" y="81"/>
                    <a:pt x="98" y="81"/>
                    <a:pt x="98" y="80"/>
                  </a:cubicBezTo>
                  <a:cubicBezTo>
                    <a:pt x="98" y="79"/>
                    <a:pt x="99" y="77"/>
                    <a:pt x="99" y="76"/>
                  </a:cubicBezTo>
                  <a:cubicBezTo>
                    <a:pt x="99" y="75"/>
                    <a:pt x="99" y="75"/>
                    <a:pt x="100" y="74"/>
                  </a:cubicBezTo>
                  <a:cubicBezTo>
                    <a:pt x="99" y="75"/>
                    <a:pt x="98" y="75"/>
                    <a:pt x="98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7" y="77"/>
                    <a:pt x="97" y="78"/>
                    <a:pt x="97" y="79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7" y="80"/>
                    <a:pt x="97" y="80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lose/>
                  <a:moveTo>
                    <a:pt x="13" y="13"/>
                  </a:moveTo>
                  <a:cubicBezTo>
                    <a:pt x="12" y="15"/>
                    <a:pt x="10" y="17"/>
                    <a:pt x="9" y="19"/>
                  </a:cubicBezTo>
                  <a:cubicBezTo>
                    <a:pt x="11" y="17"/>
                    <a:pt x="13" y="16"/>
                    <a:pt x="14" y="14"/>
                  </a:cubicBezTo>
                  <a:cubicBezTo>
                    <a:pt x="14" y="13"/>
                    <a:pt x="14" y="13"/>
                    <a:pt x="13" y="13"/>
                  </a:cubicBezTo>
                  <a:close/>
                  <a:moveTo>
                    <a:pt x="13" y="37"/>
                  </a:moveTo>
                  <a:cubicBezTo>
                    <a:pt x="13" y="37"/>
                    <a:pt x="13" y="37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0" y="39"/>
                    <a:pt x="8" y="41"/>
                    <a:pt x="6" y="43"/>
                  </a:cubicBezTo>
                  <a:cubicBezTo>
                    <a:pt x="5" y="43"/>
                    <a:pt x="5" y="44"/>
                    <a:pt x="5" y="44"/>
                  </a:cubicBezTo>
                  <a:cubicBezTo>
                    <a:pt x="8" y="42"/>
                    <a:pt x="10" y="39"/>
                    <a:pt x="13" y="37"/>
                  </a:cubicBezTo>
                  <a:close/>
                  <a:moveTo>
                    <a:pt x="5" y="86"/>
                  </a:moveTo>
                  <a:cubicBezTo>
                    <a:pt x="4" y="83"/>
                    <a:pt x="3" y="80"/>
                    <a:pt x="3" y="76"/>
                  </a:cubicBezTo>
                  <a:cubicBezTo>
                    <a:pt x="3" y="78"/>
                    <a:pt x="3" y="80"/>
                    <a:pt x="3" y="82"/>
                  </a:cubicBezTo>
                  <a:cubicBezTo>
                    <a:pt x="3" y="83"/>
                    <a:pt x="4" y="85"/>
                    <a:pt x="5" y="86"/>
                  </a:cubicBezTo>
                  <a:close/>
                  <a:moveTo>
                    <a:pt x="95" y="89"/>
                  </a:moveTo>
                  <a:cubicBezTo>
                    <a:pt x="96" y="90"/>
                    <a:pt x="96" y="90"/>
                    <a:pt x="96" y="89"/>
                  </a:cubicBezTo>
                  <a:cubicBezTo>
                    <a:pt x="97" y="88"/>
                    <a:pt x="98" y="86"/>
                    <a:pt x="98" y="84"/>
                  </a:cubicBezTo>
                  <a:cubicBezTo>
                    <a:pt x="99" y="84"/>
                    <a:pt x="99" y="83"/>
                    <a:pt x="99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8" y="84"/>
                    <a:pt x="97" y="86"/>
                    <a:pt x="96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88"/>
                    <a:pt x="96" y="88"/>
                    <a:pt x="95" y="89"/>
                  </a:cubicBezTo>
                  <a:cubicBezTo>
                    <a:pt x="95" y="89"/>
                    <a:pt x="95" y="89"/>
                    <a:pt x="95" y="89"/>
                  </a:cubicBezTo>
                  <a:close/>
                  <a:moveTo>
                    <a:pt x="80" y="95"/>
                  </a:moveTo>
                  <a:cubicBezTo>
                    <a:pt x="80" y="95"/>
                    <a:pt x="80" y="95"/>
                    <a:pt x="80" y="95"/>
                  </a:cubicBezTo>
                  <a:cubicBezTo>
                    <a:pt x="80" y="95"/>
                    <a:pt x="79" y="95"/>
                    <a:pt x="79" y="95"/>
                  </a:cubicBezTo>
                  <a:cubicBezTo>
                    <a:pt x="78" y="95"/>
                    <a:pt x="78" y="95"/>
                    <a:pt x="77" y="95"/>
                  </a:cubicBezTo>
                  <a:cubicBezTo>
                    <a:pt x="77" y="96"/>
                    <a:pt x="76" y="96"/>
                    <a:pt x="76" y="97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7" y="97"/>
                    <a:pt x="77" y="97"/>
                    <a:pt x="78" y="96"/>
                  </a:cubicBezTo>
                  <a:cubicBezTo>
                    <a:pt x="79" y="96"/>
                    <a:pt x="79" y="96"/>
                    <a:pt x="79" y="95"/>
                  </a:cubicBezTo>
                  <a:cubicBezTo>
                    <a:pt x="79" y="95"/>
                    <a:pt x="80" y="95"/>
                    <a:pt x="80" y="95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7" y="36"/>
                    <a:pt x="6" y="37"/>
                  </a:cubicBezTo>
                  <a:cubicBezTo>
                    <a:pt x="6" y="37"/>
                    <a:pt x="6" y="37"/>
                    <a:pt x="5" y="38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7" y="37"/>
                    <a:pt x="9" y="36"/>
                    <a:pt x="11" y="34"/>
                  </a:cubicBezTo>
                  <a:close/>
                  <a:moveTo>
                    <a:pt x="92" y="91"/>
                  </a:moveTo>
                  <a:cubicBezTo>
                    <a:pt x="91" y="91"/>
                    <a:pt x="91" y="91"/>
                    <a:pt x="91" y="91"/>
                  </a:cubicBezTo>
                  <a:cubicBezTo>
                    <a:pt x="89" y="93"/>
                    <a:pt x="87" y="94"/>
                    <a:pt x="86" y="96"/>
                  </a:cubicBezTo>
                  <a:cubicBezTo>
                    <a:pt x="86" y="96"/>
                    <a:pt x="87" y="96"/>
                    <a:pt x="87" y="96"/>
                  </a:cubicBezTo>
                  <a:cubicBezTo>
                    <a:pt x="89" y="94"/>
                    <a:pt x="90" y="93"/>
                    <a:pt x="92" y="91"/>
                  </a:cubicBezTo>
                  <a:close/>
                  <a:moveTo>
                    <a:pt x="87" y="98"/>
                  </a:moveTo>
                  <a:cubicBezTo>
                    <a:pt x="87" y="98"/>
                    <a:pt x="87" y="98"/>
                    <a:pt x="87" y="98"/>
                  </a:cubicBezTo>
                  <a:cubicBezTo>
                    <a:pt x="85" y="99"/>
                    <a:pt x="83" y="99"/>
                    <a:pt x="82" y="99"/>
                  </a:cubicBezTo>
                  <a:cubicBezTo>
                    <a:pt x="82" y="99"/>
                    <a:pt x="81" y="99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3" y="100"/>
                    <a:pt x="84" y="99"/>
                    <a:pt x="85" y="99"/>
                  </a:cubicBezTo>
                  <a:cubicBezTo>
                    <a:pt x="86" y="99"/>
                    <a:pt x="86" y="99"/>
                    <a:pt x="87" y="98"/>
                  </a:cubicBezTo>
                  <a:close/>
                  <a:moveTo>
                    <a:pt x="84" y="94"/>
                  </a:moveTo>
                  <a:cubicBezTo>
                    <a:pt x="84" y="94"/>
                    <a:pt x="84" y="94"/>
                    <a:pt x="84" y="94"/>
                  </a:cubicBezTo>
                  <a:cubicBezTo>
                    <a:pt x="84" y="94"/>
                    <a:pt x="84" y="94"/>
                    <a:pt x="83" y="94"/>
                  </a:cubicBezTo>
                  <a:cubicBezTo>
                    <a:pt x="82" y="95"/>
                    <a:pt x="81" y="96"/>
                    <a:pt x="80" y="97"/>
                  </a:cubicBezTo>
                  <a:cubicBezTo>
                    <a:pt x="81" y="97"/>
                    <a:pt x="81" y="97"/>
                    <a:pt x="82" y="97"/>
                  </a:cubicBezTo>
                  <a:cubicBezTo>
                    <a:pt x="83" y="96"/>
                    <a:pt x="83" y="95"/>
                    <a:pt x="84" y="94"/>
                  </a:cubicBezTo>
                  <a:close/>
                  <a:moveTo>
                    <a:pt x="8" y="24"/>
                  </a:moveTo>
                  <a:cubicBezTo>
                    <a:pt x="9" y="23"/>
                    <a:pt x="9" y="23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lose/>
                  <a:moveTo>
                    <a:pt x="77" y="100"/>
                  </a:moveTo>
                  <a:cubicBezTo>
                    <a:pt x="78" y="100"/>
                    <a:pt x="79" y="100"/>
                    <a:pt x="80" y="100"/>
                  </a:cubicBezTo>
                  <a:cubicBezTo>
                    <a:pt x="80" y="99"/>
                    <a:pt x="79" y="99"/>
                    <a:pt x="79" y="99"/>
                  </a:cubicBezTo>
                  <a:cubicBezTo>
                    <a:pt x="79" y="99"/>
                    <a:pt x="78" y="99"/>
                    <a:pt x="78" y="99"/>
                  </a:cubicBezTo>
                  <a:cubicBezTo>
                    <a:pt x="77" y="99"/>
                    <a:pt x="77" y="99"/>
                    <a:pt x="77" y="100"/>
                  </a:cubicBezTo>
                  <a:close/>
                  <a:moveTo>
                    <a:pt x="38" y="95"/>
                  </a:moveTo>
                  <a:cubicBezTo>
                    <a:pt x="37" y="95"/>
                    <a:pt x="36" y="95"/>
                    <a:pt x="35" y="96"/>
                  </a:cubicBezTo>
                  <a:cubicBezTo>
                    <a:pt x="36" y="96"/>
                    <a:pt x="37" y="96"/>
                    <a:pt x="38" y="95"/>
                  </a:cubicBezTo>
                  <a:close/>
                  <a:moveTo>
                    <a:pt x="7" y="33"/>
                  </a:moveTo>
                  <a:cubicBezTo>
                    <a:pt x="7" y="32"/>
                    <a:pt x="8" y="32"/>
                    <a:pt x="8" y="31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7" y="32"/>
                    <a:pt x="7" y="32"/>
                    <a:pt x="7" y="33"/>
                  </a:cubicBezTo>
                  <a:close/>
                  <a:moveTo>
                    <a:pt x="33" y="95"/>
                  </a:moveTo>
                  <a:cubicBezTo>
                    <a:pt x="32" y="95"/>
                    <a:pt x="32" y="95"/>
                    <a:pt x="31" y="95"/>
                  </a:cubicBezTo>
                  <a:cubicBezTo>
                    <a:pt x="33" y="95"/>
                    <a:pt x="33" y="95"/>
                    <a:pt x="33" y="95"/>
                  </a:cubicBezTo>
                  <a:close/>
                  <a:moveTo>
                    <a:pt x="95" y="19"/>
                  </a:move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19"/>
                    <a:pt x="95" y="19"/>
                    <a:pt x="95" y="19"/>
                  </a:cubicBezTo>
                  <a:close/>
                  <a:moveTo>
                    <a:pt x="88" y="90"/>
                  </a:moveTo>
                  <a:cubicBezTo>
                    <a:pt x="88" y="90"/>
                    <a:pt x="88" y="90"/>
                    <a:pt x="88" y="90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7" y="91"/>
                    <a:pt x="87" y="91"/>
                    <a:pt x="87" y="92"/>
                  </a:cubicBezTo>
                  <a:cubicBezTo>
                    <a:pt x="87" y="91"/>
                    <a:pt x="88" y="91"/>
                    <a:pt x="88" y="90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4" y="71"/>
                    <a:pt x="44" y="71"/>
                    <a:pt x="44" y="72"/>
                  </a:cubicBezTo>
                  <a:close/>
                  <a:moveTo>
                    <a:pt x="39" y="50"/>
                  </a:move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9" y="50"/>
                  </a:cubicBezTo>
                  <a:close/>
                  <a:moveTo>
                    <a:pt x="42" y="73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2" y="73"/>
                    <a:pt x="42" y="73"/>
                  </a:cubicBezTo>
                  <a:close/>
                  <a:moveTo>
                    <a:pt x="66" y="3"/>
                  </a:moveTo>
                  <a:cubicBezTo>
                    <a:pt x="66" y="3"/>
                    <a:pt x="66" y="3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6" y="3"/>
                  </a:cubicBezTo>
                  <a:close/>
                  <a:moveTo>
                    <a:pt x="53" y="71"/>
                  </a:moveTo>
                  <a:cubicBezTo>
                    <a:pt x="53" y="71"/>
                    <a:pt x="53" y="70"/>
                    <a:pt x="53" y="70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1"/>
                    <a:pt x="53" y="71"/>
                    <a:pt x="53" y="71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7"/>
                    <a:pt x="21" y="7"/>
                    <a:pt x="21" y="7"/>
                  </a:cubicBezTo>
                  <a:close/>
                  <a:moveTo>
                    <a:pt x="62" y="33"/>
                  </a:move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3"/>
                  </a:cubicBezTo>
                  <a:close/>
                  <a:moveTo>
                    <a:pt x="14" y="48"/>
                  </a:move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lose/>
                  <a:moveTo>
                    <a:pt x="37" y="51"/>
                  </a:move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lose/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10" y="55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10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5"/>
                    <a:pt x="10" y="55"/>
                    <a:pt x="10" y="55"/>
                  </a:cubicBezTo>
                  <a:close/>
                  <a:moveTo>
                    <a:pt x="52" y="72"/>
                  </a:move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2" y="72"/>
                    <a:pt x="52" y="72"/>
                  </a:cubicBezTo>
                  <a:close/>
                  <a:moveTo>
                    <a:pt x="52" y="79"/>
                  </a:move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lose/>
                  <a:moveTo>
                    <a:pt x="73" y="86"/>
                  </a:move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6"/>
                    <a:pt x="73" y="86"/>
                    <a:pt x="73" y="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6"/>
            <p:cNvSpPr>
              <a:spLocks noEditPoints="1"/>
            </p:cNvSpPr>
            <p:nvPr/>
          </p:nvSpPr>
          <p:spPr bwMode="auto">
            <a:xfrm>
              <a:off x="2778075" y="5819772"/>
              <a:ext cx="121868" cy="114700"/>
            </a:xfrm>
            <a:custGeom>
              <a:avLst/>
              <a:gdLst>
                <a:gd name="T0" fmla="*/ 31 w 31"/>
                <a:gd name="T1" fmla="*/ 14 h 29"/>
                <a:gd name="T2" fmla="*/ 27 w 31"/>
                <a:gd name="T3" fmla="*/ 23 h 29"/>
                <a:gd name="T4" fmla="*/ 17 w 31"/>
                <a:gd name="T5" fmla="*/ 29 h 29"/>
                <a:gd name="T6" fmla="*/ 11 w 31"/>
                <a:gd name="T7" fmla="*/ 28 h 29"/>
                <a:gd name="T8" fmla="*/ 8 w 31"/>
                <a:gd name="T9" fmla="*/ 27 h 29"/>
                <a:gd name="T10" fmla="*/ 1 w 31"/>
                <a:gd name="T11" fmla="*/ 20 h 29"/>
                <a:gd name="T12" fmla="*/ 1 w 31"/>
                <a:gd name="T13" fmla="*/ 13 h 29"/>
                <a:gd name="T14" fmla="*/ 4 w 31"/>
                <a:gd name="T15" fmla="*/ 6 h 29"/>
                <a:gd name="T16" fmla="*/ 12 w 31"/>
                <a:gd name="T17" fmla="*/ 2 h 29"/>
                <a:gd name="T18" fmla="*/ 18 w 31"/>
                <a:gd name="T19" fmla="*/ 0 h 29"/>
                <a:gd name="T20" fmla="*/ 19 w 31"/>
                <a:gd name="T21" fmla="*/ 0 h 29"/>
                <a:gd name="T22" fmla="*/ 20 w 31"/>
                <a:gd name="T23" fmla="*/ 0 h 29"/>
                <a:gd name="T24" fmla="*/ 21 w 31"/>
                <a:gd name="T25" fmla="*/ 1 h 29"/>
                <a:gd name="T26" fmla="*/ 26 w 31"/>
                <a:gd name="T27" fmla="*/ 3 h 29"/>
                <a:gd name="T28" fmla="*/ 30 w 31"/>
                <a:gd name="T29" fmla="*/ 8 h 29"/>
                <a:gd name="T30" fmla="*/ 31 w 31"/>
                <a:gd name="T31" fmla="*/ 14 h 29"/>
                <a:gd name="T32" fmla="*/ 17 w 31"/>
                <a:gd name="T33" fmla="*/ 24 h 29"/>
                <a:gd name="T34" fmla="*/ 23 w 31"/>
                <a:gd name="T35" fmla="*/ 22 h 29"/>
                <a:gd name="T36" fmla="*/ 26 w 31"/>
                <a:gd name="T37" fmla="*/ 17 h 29"/>
                <a:gd name="T38" fmla="*/ 28 w 31"/>
                <a:gd name="T39" fmla="*/ 10 h 29"/>
                <a:gd name="T40" fmla="*/ 27 w 31"/>
                <a:gd name="T41" fmla="*/ 6 h 29"/>
                <a:gd name="T42" fmla="*/ 23 w 31"/>
                <a:gd name="T43" fmla="*/ 5 h 29"/>
                <a:gd name="T44" fmla="*/ 22 w 31"/>
                <a:gd name="T45" fmla="*/ 5 h 29"/>
                <a:gd name="T46" fmla="*/ 20 w 31"/>
                <a:gd name="T47" fmla="*/ 5 h 29"/>
                <a:gd name="T48" fmla="*/ 18 w 31"/>
                <a:gd name="T49" fmla="*/ 4 h 29"/>
                <a:gd name="T50" fmla="*/ 16 w 31"/>
                <a:gd name="T51" fmla="*/ 3 h 29"/>
                <a:gd name="T52" fmla="*/ 13 w 31"/>
                <a:gd name="T53" fmla="*/ 4 h 29"/>
                <a:gd name="T54" fmla="*/ 9 w 31"/>
                <a:gd name="T55" fmla="*/ 8 h 29"/>
                <a:gd name="T56" fmla="*/ 7 w 31"/>
                <a:gd name="T57" fmla="*/ 15 h 29"/>
                <a:gd name="T58" fmla="*/ 7 w 31"/>
                <a:gd name="T59" fmla="*/ 18 h 29"/>
                <a:gd name="T60" fmla="*/ 12 w 31"/>
                <a:gd name="T61" fmla="*/ 23 h 29"/>
                <a:gd name="T62" fmla="*/ 17 w 31"/>
                <a:gd name="T63" fmla="*/ 24 h 29"/>
                <a:gd name="T64" fmla="*/ 8 w 31"/>
                <a:gd name="T65" fmla="*/ 22 h 29"/>
                <a:gd name="T66" fmla="*/ 8 w 31"/>
                <a:gd name="T67" fmla="*/ 22 h 29"/>
                <a:gd name="T68" fmla="*/ 6 w 31"/>
                <a:gd name="T69" fmla="*/ 17 h 29"/>
                <a:gd name="T70" fmla="*/ 9 w 31"/>
                <a:gd name="T71" fmla="*/ 6 h 29"/>
                <a:gd name="T72" fmla="*/ 10 w 31"/>
                <a:gd name="T73" fmla="*/ 5 h 29"/>
                <a:gd name="T74" fmla="*/ 9 w 31"/>
                <a:gd name="T75" fmla="*/ 5 h 29"/>
                <a:gd name="T76" fmla="*/ 6 w 31"/>
                <a:gd name="T77" fmla="*/ 10 h 29"/>
                <a:gd name="T78" fmla="*/ 6 w 31"/>
                <a:gd name="T79" fmla="*/ 19 h 29"/>
                <a:gd name="T80" fmla="*/ 8 w 31"/>
                <a:gd name="T81" fmla="*/ 22 h 29"/>
                <a:gd name="T82" fmla="*/ 4 w 31"/>
                <a:gd name="T83" fmla="*/ 10 h 29"/>
                <a:gd name="T84" fmla="*/ 2 w 31"/>
                <a:gd name="T85" fmla="*/ 18 h 29"/>
                <a:gd name="T86" fmla="*/ 7 w 31"/>
                <a:gd name="T87" fmla="*/ 25 h 29"/>
                <a:gd name="T88" fmla="*/ 7 w 31"/>
                <a:gd name="T89" fmla="*/ 25 h 29"/>
                <a:gd name="T90" fmla="*/ 5 w 31"/>
                <a:gd name="T91" fmla="*/ 22 h 29"/>
                <a:gd name="T92" fmla="*/ 3 w 31"/>
                <a:gd name="T93" fmla="*/ 18 h 29"/>
                <a:gd name="T94" fmla="*/ 3 w 31"/>
                <a:gd name="T95" fmla="*/ 13 h 29"/>
                <a:gd name="T96" fmla="*/ 4 w 31"/>
                <a:gd name="T97" fmla="*/ 10 h 29"/>
                <a:gd name="T98" fmla="*/ 14 w 31"/>
                <a:gd name="T99" fmla="*/ 27 h 29"/>
                <a:gd name="T100" fmla="*/ 23 w 31"/>
                <a:gd name="T101" fmla="*/ 25 h 29"/>
                <a:gd name="T102" fmla="*/ 14 w 31"/>
                <a:gd name="T10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" h="29">
                  <a:moveTo>
                    <a:pt x="31" y="14"/>
                  </a:moveTo>
                  <a:cubicBezTo>
                    <a:pt x="31" y="17"/>
                    <a:pt x="30" y="20"/>
                    <a:pt x="27" y="23"/>
                  </a:cubicBezTo>
                  <a:cubicBezTo>
                    <a:pt x="24" y="26"/>
                    <a:pt x="21" y="28"/>
                    <a:pt x="17" y="29"/>
                  </a:cubicBezTo>
                  <a:cubicBezTo>
                    <a:pt x="15" y="29"/>
                    <a:pt x="13" y="29"/>
                    <a:pt x="11" y="28"/>
                  </a:cubicBezTo>
                  <a:cubicBezTo>
                    <a:pt x="10" y="28"/>
                    <a:pt x="9" y="28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5"/>
                    <a:pt x="1" y="13"/>
                  </a:cubicBezTo>
                  <a:cubicBezTo>
                    <a:pt x="1" y="11"/>
                    <a:pt x="2" y="8"/>
                    <a:pt x="4" y="6"/>
                  </a:cubicBezTo>
                  <a:cubicBezTo>
                    <a:pt x="6" y="4"/>
                    <a:pt x="9" y="2"/>
                    <a:pt x="12" y="2"/>
                  </a:cubicBezTo>
                  <a:cubicBezTo>
                    <a:pt x="14" y="1"/>
                    <a:pt x="16" y="1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1"/>
                    <a:pt x="24" y="2"/>
                    <a:pt x="26" y="3"/>
                  </a:cubicBezTo>
                  <a:cubicBezTo>
                    <a:pt x="28" y="4"/>
                    <a:pt x="29" y="6"/>
                    <a:pt x="30" y="8"/>
                  </a:cubicBezTo>
                  <a:cubicBezTo>
                    <a:pt x="31" y="10"/>
                    <a:pt x="31" y="11"/>
                    <a:pt x="31" y="14"/>
                  </a:cubicBezTo>
                  <a:close/>
                  <a:moveTo>
                    <a:pt x="17" y="24"/>
                  </a:moveTo>
                  <a:cubicBezTo>
                    <a:pt x="19" y="24"/>
                    <a:pt x="21" y="24"/>
                    <a:pt x="23" y="22"/>
                  </a:cubicBezTo>
                  <a:cubicBezTo>
                    <a:pt x="24" y="21"/>
                    <a:pt x="26" y="19"/>
                    <a:pt x="26" y="17"/>
                  </a:cubicBezTo>
                  <a:cubicBezTo>
                    <a:pt x="28" y="15"/>
                    <a:pt x="28" y="12"/>
                    <a:pt x="28" y="10"/>
                  </a:cubicBezTo>
                  <a:cubicBezTo>
                    <a:pt x="28" y="8"/>
                    <a:pt x="28" y="7"/>
                    <a:pt x="27" y="6"/>
                  </a:cubicBezTo>
                  <a:cubicBezTo>
                    <a:pt x="26" y="5"/>
                    <a:pt x="24" y="5"/>
                    <a:pt x="23" y="5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2" y="5"/>
                    <a:pt x="10" y="7"/>
                    <a:pt x="9" y="8"/>
                  </a:cubicBezTo>
                  <a:cubicBezTo>
                    <a:pt x="8" y="11"/>
                    <a:pt x="8" y="13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21"/>
                    <a:pt x="10" y="22"/>
                    <a:pt x="12" y="23"/>
                  </a:cubicBezTo>
                  <a:cubicBezTo>
                    <a:pt x="14" y="24"/>
                    <a:pt x="16" y="24"/>
                    <a:pt x="17" y="24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6" y="20"/>
                    <a:pt x="6" y="19"/>
                    <a:pt x="6" y="17"/>
                  </a:cubicBezTo>
                  <a:cubicBezTo>
                    <a:pt x="6" y="13"/>
                    <a:pt x="7" y="9"/>
                    <a:pt x="9" y="6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8" y="6"/>
                    <a:pt x="7" y="8"/>
                    <a:pt x="6" y="10"/>
                  </a:cubicBezTo>
                  <a:cubicBezTo>
                    <a:pt x="5" y="13"/>
                    <a:pt x="5" y="16"/>
                    <a:pt x="6" y="19"/>
                  </a:cubicBezTo>
                  <a:cubicBezTo>
                    <a:pt x="6" y="21"/>
                    <a:pt x="7" y="21"/>
                    <a:pt x="8" y="22"/>
                  </a:cubicBezTo>
                  <a:close/>
                  <a:moveTo>
                    <a:pt x="4" y="10"/>
                  </a:moveTo>
                  <a:cubicBezTo>
                    <a:pt x="2" y="12"/>
                    <a:pt x="2" y="15"/>
                    <a:pt x="2" y="18"/>
                  </a:cubicBezTo>
                  <a:cubicBezTo>
                    <a:pt x="3" y="21"/>
                    <a:pt x="4" y="23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4"/>
                    <a:pt x="6" y="23"/>
                    <a:pt x="5" y="22"/>
                  </a:cubicBezTo>
                  <a:cubicBezTo>
                    <a:pt x="5" y="21"/>
                    <a:pt x="4" y="20"/>
                    <a:pt x="3" y="18"/>
                  </a:cubicBezTo>
                  <a:cubicBezTo>
                    <a:pt x="3" y="16"/>
                    <a:pt x="2" y="15"/>
                    <a:pt x="3" y="13"/>
                  </a:cubicBezTo>
                  <a:cubicBezTo>
                    <a:pt x="3" y="12"/>
                    <a:pt x="3" y="11"/>
                    <a:pt x="4" y="10"/>
                  </a:cubicBezTo>
                  <a:close/>
                  <a:moveTo>
                    <a:pt x="14" y="27"/>
                  </a:moveTo>
                  <a:cubicBezTo>
                    <a:pt x="16" y="28"/>
                    <a:pt x="21" y="26"/>
                    <a:pt x="23" y="25"/>
                  </a:cubicBezTo>
                  <a:cubicBezTo>
                    <a:pt x="20" y="26"/>
                    <a:pt x="17" y="27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7"/>
            <p:cNvSpPr>
              <a:spLocks noEditPoints="1"/>
            </p:cNvSpPr>
            <p:nvPr/>
          </p:nvSpPr>
          <p:spPr bwMode="auto">
            <a:xfrm>
              <a:off x="2813918" y="5640553"/>
              <a:ext cx="47792" cy="43012"/>
            </a:xfrm>
            <a:custGeom>
              <a:avLst/>
              <a:gdLst>
                <a:gd name="T0" fmla="*/ 5 w 12"/>
                <a:gd name="T1" fmla="*/ 11 h 11"/>
                <a:gd name="T2" fmla="*/ 2 w 12"/>
                <a:gd name="T3" fmla="*/ 11 h 11"/>
                <a:gd name="T4" fmla="*/ 0 w 12"/>
                <a:gd name="T5" fmla="*/ 7 h 11"/>
                <a:gd name="T6" fmla="*/ 0 w 12"/>
                <a:gd name="T7" fmla="*/ 4 h 11"/>
                <a:gd name="T8" fmla="*/ 3 w 12"/>
                <a:gd name="T9" fmla="*/ 1 h 11"/>
                <a:gd name="T10" fmla="*/ 4 w 12"/>
                <a:gd name="T11" fmla="*/ 1 h 11"/>
                <a:gd name="T12" fmla="*/ 5 w 12"/>
                <a:gd name="T13" fmla="*/ 0 h 11"/>
                <a:gd name="T14" fmla="*/ 10 w 12"/>
                <a:gd name="T15" fmla="*/ 2 h 11"/>
                <a:gd name="T16" fmla="*/ 10 w 12"/>
                <a:gd name="T17" fmla="*/ 2 h 11"/>
                <a:gd name="T18" fmla="*/ 11 w 12"/>
                <a:gd name="T19" fmla="*/ 5 h 11"/>
                <a:gd name="T20" fmla="*/ 7 w 12"/>
                <a:gd name="T21" fmla="*/ 11 h 11"/>
                <a:gd name="T22" fmla="*/ 5 w 12"/>
                <a:gd name="T23" fmla="*/ 11 h 11"/>
                <a:gd name="T24" fmla="*/ 4 w 12"/>
                <a:gd name="T25" fmla="*/ 4 h 11"/>
                <a:gd name="T26" fmla="*/ 4 w 12"/>
                <a:gd name="T27" fmla="*/ 6 h 11"/>
                <a:gd name="T28" fmla="*/ 3 w 12"/>
                <a:gd name="T29" fmla="*/ 8 h 11"/>
                <a:gd name="T30" fmla="*/ 2 w 12"/>
                <a:gd name="T31" fmla="*/ 8 h 11"/>
                <a:gd name="T32" fmla="*/ 5 w 12"/>
                <a:gd name="T33" fmla="*/ 9 h 11"/>
                <a:gd name="T34" fmla="*/ 7 w 12"/>
                <a:gd name="T35" fmla="*/ 7 h 11"/>
                <a:gd name="T36" fmla="*/ 8 w 12"/>
                <a:gd name="T37" fmla="*/ 5 h 11"/>
                <a:gd name="T38" fmla="*/ 6 w 12"/>
                <a:gd name="T39" fmla="*/ 3 h 11"/>
                <a:gd name="T40" fmla="*/ 4 w 12"/>
                <a:gd name="T41" fmla="*/ 4 h 11"/>
                <a:gd name="T42" fmla="*/ 8 w 12"/>
                <a:gd name="T43" fmla="*/ 3 h 11"/>
                <a:gd name="T44" fmla="*/ 9 w 12"/>
                <a:gd name="T45" fmla="*/ 8 h 11"/>
                <a:gd name="T46" fmla="*/ 10 w 12"/>
                <a:gd name="T47" fmla="*/ 5 h 11"/>
                <a:gd name="T48" fmla="*/ 10 w 12"/>
                <a:gd name="T49" fmla="*/ 3 h 11"/>
                <a:gd name="T50" fmla="*/ 8 w 12"/>
                <a:gd name="T5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1">
                  <a:moveTo>
                    <a:pt x="5" y="11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2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2" y="4"/>
                    <a:pt x="11" y="5"/>
                  </a:cubicBezTo>
                  <a:cubicBezTo>
                    <a:pt x="11" y="8"/>
                    <a:pt x="10" y="9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lose/>
                  <a:moveTo>
                    <a:pt x="4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4" y="4"/>
                  </a:cubicBezTo>
                  <a:close/>
                  <a:moveTo>
                    <a:pt x="8" y="3"/>
                  </a:moveTo>
                  <a:cubicBezTo>
                    <a:pt x="9" y="4"/>
                    <a:pt x="9" y="6"/>
                    <a:pt x="9" y="8"/>
                  </a:cubicBezTo>
                  <a:cubicBezTo>
                    <a:pt x="9" y="7"/>
                    <a:pt x="10" y="6"/>
                    <a:pt x="10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9" y="3"/>
                    <a:pt x="9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"/>
            <p:cNvSpPr>
              <a:spLocks noEditPoints="1"/>
            </p:cNvSpPr>
            <p:nvPr/>
          </p:nvSpPr>
          <p:spPr bwMode="auto">
            <a:xfrm>
              <a:off x="2873658" y="5580814"/>
              <a:ext cx="43012" cy="43012"/>
            </a:xfrm>
            <a:custGeom>
              <a:avLst/>
              <a:gdLst>
                <a:gd name="T0" fmla="*/ 6 w 11"/>
                <a:gd name="T1" fmla="*/ 11 h 11"/>
                <a:gd name="T2" fmla="*/ 2 w 11"/>
                <a:gd name="T3" fmla="*/ 10 h 11"/>
                <a:gd name="T4" fmla="*/ 0 w 11"/>
                <a:gd name="T5" fmla="*/ 6 h 11"/>
                <a:gd name="T6" fmla="*/ 2 w 11"/>
                <a:gd name="T7" fmla="*/ 2 h 11"/>
                <a:gd name="T8" fmla="*/ 5 w 11"/>
                <a:gd name="T9" fmla="*/ 1 h 11"/>
                <a:gd name="T10" fmla="*/ 7 w 11"/>
                <a:gd name="T11" fmla="*/ 1 h 11"/>
                <a:gd name="T12" fmla="*/ 9 w 11"/>
                <a:gd name="T13" fmla="*/ 1 h 11"/>
                <a:gd name="T14" fmla="*/ 9 w 11"/>
                <a:gd name="T15" fmla="*/ 2 h 11"/>
                <a:gd name="T16" fmla="*/ 11 w 11"/>
                <a:gd name="T17" fmla="*/ 5 h 11"/>
                <a:gd name="T18" fmla="*/ 7 w 11"/>
                <a:gd name="T19" fmla="*/ 11 h 11"/>
                <a:gd name="T20" fmla="*/ 6 w 11"/>
                <a:gd name="T21" fmla="*/ 11 h 11"/>
                <a:gd name="T22" fmla="*/ 8 w 11"/>
                <a:gd name="T23" fmla="*/ 4 h 11"/>
                <a:gd name="T24" fmla="*/ 6 w 11"/>
                <a:gd name="T25" fmla="*/ 4 h 11"/>
                <a:gd name="T26" fmla="*/ 4 w 11"/>
                <a:gd name="T27" fmla="*/ 5 h 11"/>
                <a:gd name="T28" fmla="*/ 3 w 11"/>
                <a:gd name="T29" fmla="*/ 7 h 11"/>
                <a:gd name="T30" fmla="*/ 4 w 11"/>
                <a:gd name="T31" fmla="*/ 8 h 11"/>
                <a:gd name="T32" fmla="*/ 6 w 11"/>
                <a:gd name="T33" fmla="*/ 8 h 11"/>
                <a:gd name="T34" fmla="*/ 8 w 11"/>
                <a:gd name="T35" fmla="*/ 5 h 11"/>
                <a:gd name="T36" fmla="*/ 8 w 11"/>
                <a:gd name="T37" fmla="*/ 4 h 11"/>
                <a:gd name="T38" fmla="*/ 2 w 11"/>
                <a:gd name="T39" fmla="*/ 7 h 11"/>
                <a:gd name="T40" fmla="*/ 3 w 11"/>
                <a:gd name="T41" fmla="*/ 4 h 11"/>
                <a:gd name="T42" fmla="*/ 2 w 11"/>
                <a:gd name="T4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cubicBezTo>
                    <a:pt x="4" y="11"/>
                    <a:pt x="3" y="11"/>
                    <a:pt x="2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2" y="1"/>
                    <a:pt x="3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1" y="8"/>
                    <a:pt x="9" y="10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8" y="4"/>
                  </a:moveTo>
                  <a:cubicBezTo>
                    <a:pt x="7" y="4"/>
                    <a:pt x="7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2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2873658" y="5640553"/>
              <a:ext cx="43012" cy="47792"/>
            </a:xfrm>
            <a:custGeom>
              <a:avLst/>
              <a:gdLst>
                <a:gd name="T0" fmla="*/ 11 w 11"/>
                <a:gd name="T1" fmla="*/ 5 h 12"/>
                <a:gd name="T2" fmla="*/ 10 w 11"/>
                <a:gd name="T3" fmla="*/ 8 h 12"/>
                <a:gd name="T4" fmla="*/ 3 w 11"/>
                <a:gd name="T5" fmla="*/ 11 h 12"/>
                <a:gd name="T6" fmla="*/ 1 w 11"/>
                <a:gd name="T7" fmla="*/ 8 h 12"/>
                <a:gd name="T8" fmla="*/ 1 w 11"/>
                <a:gd name="T9" fmla="*/ 7 h 12"/>
                <a:gd name="T10" fmla="*/ 2 w 11"/>
                <a:gd name="T11" fmla="*/ 1 h 12"/>
                <a:gd name="T12" fmla="*/ 5 w 11"/>
                <a:gd name="T13" fmla="*/ 0 h 12"/>
                <a:gd name="T14" fmla="*/ 9 w 11"/>
                <a:gd name="T15" fmla="*/ 1 h 12"/>
                <a:gd name="T16" fmla="*/ 11 w 11"/>
                <a:gd name="T17" fmla="*/ 5 h 12"/>
                <a:gd name="T18" fmla="*/ 3 w 11"/>
                <a:gd name="T19" fmla="*/ 4 h 12"/>
                <a:gd name="T20" fmla="*/ 3 w 11"/>
                <a:gd name="T21" fmla="*/ 5 h 12"/>
                <a:gd name="T22" fmla="*/ 2 w 11"/>
                <a:gd name="T23" fmla="*/ 6 h 12"/>
                <a:gd name="T24" fmla="*/ 4 w 11"/>
                <a:gd name="T25" fmla="*/ 9 h 12"/>
                <a:gd name="T26" fmla="*/ 4 w 11"/>
                <a:gd name="T27" fmla="*/ 9 h 12"/>
                <a:gd name="T28" fmla="*/ 7 w 11"/>
                <a:gd name="T29" fmla="*/ 9 h 12"/>
                <a:gd name="T30" fmla="*/ 9 w 11"/>
                <a:gd name="T31" fmla="*/ 5 h 12"/>
                <a:gd name="T32" fmla="*/ 8 w 11"/>
                <a:gd name="T33" fmla="*/ 4 h 12"/>
                <a:gd name="T34" fmla="*/ 6 w 11"/>
                <a:gd name="T35" fmla="*/ 4 h 12"/>
                <a:gd name="T36" fmla="*/ 3 w 11"/>
                <a:gd name="T3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cubicBezTo>
                    <a:pt x="11" y="6"/>
                    <a:pt x="10" y="7"/>
                    <a:pt x="10" y="8"/>
                  </a:cubicBezTo>
                  <a:cubicBezTo>
                    <a:pt x="9" y="11"/>
                    <a:pt x="5" y="12"/>
                    <a:pt x="3" y="11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8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8"/>
                    <a:pt x="2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5"/>
                    <a:pt x="4" y="5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0"/>
            <p:cNvSpPr>
              <a:spLocks noEditPoints="1"/>
            </p:cNvSpPr>
            <p:nvPr/>
          </p:nvSpPr>
          <p:spPr bwMode="auto">
            <a:xfrm>
              <a:off x="2821088" y="5592761"/>
              <a:ext cx="45401" cy="35844"/>
            </a:xfrm>
            <a:custGeom>
              <a:avLst/>
              <a:gdLst>
                <a:gd name="T0" fmla="*/ 4 w 11"/>
                <a:gd name="T1" fmla="*/ 9 h 9"/>
                <a:gd name="T2" fmla="*/ 1 w 11"/>
                <a:gd name="T3" fmla="*/ 8 h 9"/>
                <a:gd name="T4" fmla="*/ 0 w 11"/>
                <a:gd name="T5" fmla="*/ 5 h 9"/>
                <a:gd name="T6" fmla="*/ 1 w 11"/>
                <a:gd name="T7" fmla="*/ 2 h 9"/>
                <a:gd name="T8" fmla="*/ 4 w 11"/>
                <a:gd name="T9" fmla="*/ 0 h 9"/>
                <a:gd name="T10" fmla="*/ 8 w 11"/>
                <a:gd name="T11" fmla="*/ 1 h 9"/>
                <a:gd name="T12" fmla="*/ 10 w 11"/>
                <a:gd name="T13" fmla="*/ 2 h 9"/>
                <a:gd name="T14" fmla="*/ 11 w 11"/>
                <a:gd name="T15" fmla="*/ 4 h 9"/>
                <a:gd name="T16" fmla="*/ 9 w 11"/>
                <a:gd name="T17" fmla="*/ 7 h 9"/>
                <a:gd name="T18" fmla="*/ 4 w 11"/>
                <a:gd name="T19" fmla="*/ 9 h 9"/>
                <a:gd name="T20" fmla="*/ 2 w 11"/>
                <a:gd name="T21" fmla="*/ 6 h 9"/>
                <a:gd name="T22" fmla="*/ 4 w 11"/>
                <a:gd name="T23" fmla="*/ 7 h 9"/>
                <a:gd name="T24" fmla="*/ 9 w 11"/>
                <a:gd name="T25" fmla="*/ 4 h 9"/>
                <a:gd name="T26" fmla="*/ 8 w 11"/>
                <a:gd name="T27" fmla="*/ 2 h 9"/>
                <a:gd name="T28" fmla="*/ 7 w 11"/>
                <a:gd name="T29" fmla="*/ 2 h 9"/>
                <a:gd name="T30" fmla="*/ 4 w 11"/>
                <a:gd name="T31" fmla="*/ 3 h 9"/>
                <a:gd name="T32" fmla="*/ 4 w 11"/>
                <a:gd name="T33" fmla="*/ 3 h 9"/>
                <a:gd name="T34" fmla="*/ 4 w 11"/>
                <a:gd name="T35" fmla="*/ 5 h 9"/>
                <a:gd name="T36" fmla="*/ 3 w 11"/>
                <a:gd name="T37" fmla="*/ 6 h 9"/>
                <a:gd name="T38" fmla="*/ 2 w 11"/>
                <a:gd name="T3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6" y="9"/>
                    <a:pt x="4" y="9"/>
                  </a:cubicBezTo>
                  <a:close/>
                  <a:moveTo>
                    <a:pt x="2" y="6"/>
                  </a:moveTo>
                  <a:cubicBezTo>
                    <a:pt x="3" y="7"/>
                    <a:pt x="3" y="7"/>
                    <a:pt x="4" y="7"/>
                  </a:cubicBezTo>
                  <a:cubicBezTo>
                    <a:pt x="6" y="7"/>
                    <a:pt x="8" y="6"/>
                    <a:pt x="9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3"/>
                    <a:pt x="6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1"/>
            <p:cNvSpPr>
              <a:spLocks noEditPoints="1"/>
            </p:cNvSpPr>
            <p:nvPr/>
          </p:nvSpPr>
          <p:spPr bwMode="auto">
            <a:xfrm>
              <a:off x="2833035" y="5533022"/>
              <a:ext cx="35843" cy="43012"/>
            </a:xfrm>
            <a:custGeom>
              <a:avLst/>
              <a:gdLst>
                <a:gd name="T0" fmla="*/ 0 w 9"/>
                <a:gd name="T1" fmla="*/ 5 h 11"/>
                <a:gd name="T2" fmla="*/ 1 w 9"/>
                <a:gd name="T3" fmla="*/ 2 h 11"/>
                <a:gd name="T4" fmla="*/ 2 w 9"/>
                <a:gd name="T5" fmla="*/ 1 h 11"/>
                <a:gd name="T6" fmla="*/ 3 w 9"/>
                <a:gd name="T7" fmla="*/ 0 h 11"/>
                <a:gd name="T8" fmla="*/ 4 w 9"/>
                <a:gd name="T9" fmla="*/ 1 h 11"/>
                <a:gd name="T10" fmla="*/ 5 w 9"/>
                <a:gd name="T11" fmla="*/ 1 h 11"/>
                <a:gd name="T12" fmla="*/ 7 w 9"/>
                <a:gd name="T13" fmla="*/ 2 h 11"/>
                <a:gd name="T14" fmla="*/ 8 w 9"/>
                <a:gd name="T15" fmla="*/ 5 h 11"/>
                <a:gd name="T16" fmla="*/ 7 w 9"/>
                <a:gd name="T17" fmla="*/ 9 h 11"/>
                <a:gd name="T18" fmla="*/ 4 w 9"/>
                <a:gd name="T19" fmla="*/ 10 h 11"/>
                <a:gd name="T20" fmla="*/ 1 w 9"/>
                <a:gd name="T21" fmla="*/ 9 h 11"/>
                <a:gd name="T22" fmla="*/ 0 w 9"/>
                <a:gd name="T23" fmla="*/ 5 h 11"/>
                <a:gd name="T24" fmla="*/ 3 w 9"/>
                <a:gd name="T25" fmla="*/ 7 h 11"/>
                <a:gd name="T26" fmla="*/ 5 w 9"/>
                <a:gd name="T27" fmla="*/ 8 h 11"/>
                <a:gd name="T28" fmla="*/ 6 w 9"/>
                <a:gd name="T29" fmla="*/ 7 h 11"/>
                <a:gd name="T30" fmla="*/ 6 w 9"/>
                <a:gd name="T31" fmla="*/ 3 h 11"/>
                <a:gd name="T32" fmla="*/ 4 w 9"/>
                <a:gd name="T33" fmla="*/ 3 h 11"/>
                <a:gd name="T34" fmla="*/ 3 w 9"/>
                <a:gd name="T35" fmla="*/ 4 h 11"/>
                <a:gd name="T36" fmla="*/ 3 w 9"/>
                <a:gd name="T37" fmla="*/ 6 h 11"/>
                <a:gd name="T38" fmla="*/ 3 w 9"/>
                <a:gd name="T3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cubicBezTo>
                    <a:pt x="0" y="4"/>
                    <a:pt x="0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3"/>
                    <a:pt x="9" y="4"/>
                    <a:pt x="8" y="5"/>
                  </a:cubicBezTo>
                  <a:cubicBezTo>
                    <a:pt x="8" y="7"/>
                    <a:pt x="8" y="8"/>
                    <a:pt x="7" y="9"/>
                  </a:cubicBezTo>
                  <a:cubicBezTo>
                    <a:pt x="6" y="10"/>
                    <a:pt x="5" y="11"/>
                    <a:pt x="4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8"/>
                    <a:pt x="0" y="7"/>
                    <a:pt x="0" y="5"/>
                  </a:cubicBezTo>
                  <a:close/>
                  <a:moveTo>
                    <a:pt x="3" y="7"/>
                  </a:moveTo>
                  <a:cubicBezTo>
                    <a:pt x="4" y="7"/>
                    <a:pt x="5" y="8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4" y="7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2873658" y="5533022"/>
              <a:ext cx="31064" cy="35844"/>
            </a:xfrm>
            <a:custGeom>
              <a:avLst/>
              <a:gdLst>
                <a:gd name="T0" fmla="*/ 8 w 8"/>
                <a:gd name="T1" fmla="*/ 4 h 9"/>
                <a:gd name="T2" fmla="*/ 5 w 8"/>
                <a:gd name="T3" fmla="*/ 9 h 9"/>
                <a:gd name="T4" fmla="*/ 1 w 8"/>
                <a:gd name="T5" fmla="*/ 7 h 9"/>
                <a:gd name="T6" fmla="*/ 1 w 8"/>
                <a:gd name="T7" fmla="*/ 6 h 9"/>
                <a:gd name="T8" fmla="*/ 1 w 8"/>
                <a:gd name="T9" fmla="*/ 5 h 9"/>
                <a:gd name="T10" fmla="*/ 0 w 8"/>
                <a:gd name="T11" fmla="*/ 4 h 9"/>
                <a:gd name="T12" fmla="*/ 1 w 8"/>
                <a:gd name="T13" fmla="*/ 1 h 9"/>
                <a:gd name="T14" fmla="*/ 4 w 8"/>
                <a:gd name="T15" fmla="*/ 0 h 9"/>
                <a:gd name="T16" fmla="*/ 6 w 8"/>
                <a:gd name="T17" fmla="*/ 1 h 9"/>
                <a:gd name="T18" fmla="*/ 8 w 8"/>
                <a:gd name="T19" fmla="*/ 4 h 9"/>
                <a:gd name="T20" fmla="*/ 3 w 8"/>
                <a:gd name="T21" fmla="*/ 4 h 9"/>
                <a:gd name="T22" fmla="*/ 3 w 8"/>
                <a:gd name="T23" fmla="*/ 6 h 9"/>
                <a:gd name="T24" fmla="*/ 4 w 8"/>
                <a:gd name="T25" fmla="*/ 7 h 9"/>
                <a:gd name="T26" fmla="*/ 6 w 8"/>
                <a:gd name="T27" fmla="*/ 6 h 9"/>
                <a:gd name="T28" fmla="*/ 7 w 8"/>
                <a:gd name="T29" fmla="*/ 4 h 9"/>
                <a:gd name="T30" fmla="*/ 7 w 8"/>
                <a:gd name="T31" fmla="*/ 3 h 9"/>
                <a:gd name="T32" fmla="*/ 5 w 8"/>
                <a:gd name="T33" fmla="*/ 2 h 9"/>
                <a:gd name="T34" fmla="*/ 3 w 8"/>
                <a:gd name="T3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9">
                  <a:moveTo>
                    <a:pt x="8" y="4"/>
                  </a:moveTo>
                  <a:cubicBezTo>
                    <a:pt x="8" y="6"/>
                    <a:pt x="7" y="8"/>
                    <a:pt x="5" y="9"/>
                  </a:cubicBezTo>
                  <a:cubicBezTo>
                    <a:pt x="4" y="9"/>
                    <a:pt x="2" y="9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8" y="1"/>
                    <a:pt x="8" y="2"/>
                    <a:pt x="8" y="4"/>
                  </a:cubicBezTo>
                  <a:close/>
                  <a:moveTo>
                    <a:pt x="3" y="4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2818697" y="5846056"/>
              <a:ext cx="62129" cy="59740"/>
            </a:xfrm>
            <a:custGeom>
              <a:avLst/>
              <a:gdLst>
                <a:gd name="T0" fmla="*/ 14 w 16"/>
                <a:gd name="T1" fmla="*/ 1 h 15"/>
                <a:gd name="T2" fmla="*/ 15 w 16"/>
                <a:gd name="T3" fmla="*/ 0 h 15"/>
                <a:gd name="T4" fmla="*/ 16 w 16"/>
                <a:gd name="T5" fmla="*/ 1 h 15"/>
                <a:gd name="T6" fmla="*/ 16 w 16"/>
                <a:gd name="T7" fmla="*/ 2 h 15"/>
                <a:gd name="T8" fmla="*/ 14 w 16"/>
                <a:gd name="T9" fmla="*/ 3 h 15"/>
                <a:gd name="T10" fmla="*/ 14 w 16"/>
                <a:gd name="T11" fmla="*/ 3 h 15"/>
                <a:gd name="T12" fmla="*/ 13 w 16"/>
                <a:gd name="T13" fmla="*/ 4 h 15"/>
                <a:gd name="T14" fmla="*/ 11 w 16"/>
                <a:gd name="T15" fmla="*/ 7 h 15"/>
                <a:gd name="T16" fmla="*/ 6 w 16"/>
                <a:gd name="T17" fmla="*/ 12 h 15"/>
                <a:gd name="T18" fmla="*/ 4 w 16"/>
                <a:gd name="T19" fmla="*/ 13 h 15"/>
                <a:gd name="T20" fmla="*/ 4 w 16"/>
                <a:gd name="T21" fmla="*/ 12 h 15"/>
                <a:gd name="T22" fmla="*/ 3 w 16"/>
                <a:gd name="T23" fmla="*/ 14 h 15"/>
                <a:gd name="T24" fmla="*/ 2 w 16"/>
                <a:gd name="T25" fmla="*/ 14 h 15"/>
                <a:gd name="T26" fmla="*/ 1 w 16"/>
                <a:gd name="T27" fmla="*/ 15 h 15"/>
                <a:gd name="T28" fmla="*/ 0 w 16"/>
                <a:gd name="T29" fmla="*/ 14 h 15"/>
                <a:gd name="T30" fmla="*/ 1 w 16"/>
                <a:gd name="T31" fmla="*/ 12 h 15"/>
                <a:gd name="T32" fmla="*/ 1 w 16"/>
                <a:gd name="T33" fmla="*/ 12 h 15"/>
                <a:gd name="T34" fmla="*/ 2 w 16"/>
                <a:gd name="T35" fmla="*/ 11 h 15"/>
                <a:gd name="T36" fmla="*/ 11 w 16"/>
                <a:gd name="T37" fmla="*/ 2 h 15"/>
                <a:gd name="T38" fmla="*/ 12 w 16"/>
                <a:gd name="T39" fmla="*/ 1 h 15"/>
                <a:gd name="T40" fmla="*/ 14 w 16"/>
                <a:gd name="T4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15">
                  <a:moveTo>
                    <a:pt x="14" y="1"/>
                  </a:move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5"/>
                    <a:pt x="12" y="6"/>
                    <a:pt x="11" y="7"/>
                  </a:cubicBezTo>
                  <a:cubicBezTo>
                    <a:pt x="10" y="8"/>
                    <a:pt x="8" y="10"/>
                    <a:pt x="6" y="12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4" y="8"/>
                    <a:pt x="8" y="5"/>
                    <a:pt x="11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3" y="1"/>
                    <a:pt x="13" y="0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50"/>
            <p:cNvSpPr>
              <a:spLocks noEditPoints="1"/>
            </p:cNvSpPr>
            <p:nvPr/>
          </p:nvSpPr>
          <p:spPr bwMode="auto">
            <a:xfrm>
              <a:off x="3870111" y="4132731"/>
              <a:ext cx="456408" cy="664302"/>
            </a:xfrm>
            <a:custGeom>
              <a:avLst/>
              <a:gdLst>
                <a:gd name="T0" fmla="*/ 62 w 115"/>
                <a:gd name="T1" fmla="*/ 166 h 168"/>
                <a:gd name="T2" fmla="*/ 34 w 115"/>
                <a:gd name="T3" fmla="*/ 123 h 168"/>
                <a:gd name="T4" fmla="*/ 42 w 115"/>
                <a:gd name="T5" fmla="*/ 124 h 168"/>
                <a:gd name="T6" fmla="*/ 57 w 115"/>
                <a:gd name="T7" fmla="*/ 106 h 168"/>
                <a:gd name="T8" fmla="*/ 52 w 115"/>
                <a:gd name="T9" fmla="*/ 83 h 168"/>
                <a:gd name="T10" fmla="*/ 27 w 115"/>
                <a:gd name="T11" fmla="*/ 44 h 168"/>
                <a:gd name="T12" fmla="*/ 5 w 115"/>
                <a:gd name="T13" fmla="*/ 24 h 168"/>
                <a:gd name="T14" fmla="*/ 82 w 115"/>
                <a:gd name="T15" fmla="*/ 85 h 168"/>
                <a:gd name="T16" fmla="*/ 38 w 115"/>
                <a:gd name="T17" fmla="*/ 149 h 168"/>
                <a:gd name="T18" fmla="*/ 81 w 115"/>
                <a:gd name="T19" fmla="*/ 28 h 168"/>
                <a:gd name="T20" fmla="*/ 78 w 115"/>
                <a:gd name="T21" fmla="*/ 34 h 168"/>
                <a:gd name="T22" fmla="*/ 41 w 115"/>
                <a:gd name="T23" fmla="*/ 128 h 168"/>
                <a:gd name="T24" fmla="*/ 15 w 115"/>
                <a:gd name="T25" fmla="*/ 156 h 168"/>
                <a:gd name="T26" fmla="*/ 66 w 115"/>
                <a:gd name="T27" fmla="*/ 86 h 168"/>
                <a:gd name="T28" fmla="*/ 35 w 115"/>
                <a:gd name="T29" fmla="*/ 130 h 168"/>
                <a:gd name="T30" fmla="*/ 96 w 115"/>
                <a:gd name="T31" fmla="*/ 35 h 168"/>
                <a:gd name="T32" fmla="*/ 60 w 115"/>
                <a:gd name="T33" fmla="*/ 94 h 168"/>
                <a:gd name="T34" fmla="*/ 46 w 115"/>
                <a:gd name="T35" fmla="*/ 151 h 168"/>
                <a:gd name="T36" fmla="*/ 63 w 115"/>
                <a:gd name="T37" fmla="*/ 157 h 168"/>
                <a:gd name="T38" fmla="*/ 82 w 115"/>
                <a:gd name="T39" fmla="*/ 100 h 168"/>
                <a:gd name="T40" fmla="*/ 89 w 115"/>
                <a:gd name="T41" fmla="*/ 88 h 168"/>
                <a:gd name="T42" fmla="*/ 103 w 115"/>
                <a:gd name="T43" fmla="*/ 126 h 168"/>
                <a:gd name="T44" fmla="*/ 48 w 115"/>
                <a:gd name="T45" fmla="*/ 14 h 168"/>
                <a:gd name="T46" fmla="*/ 82 w 115"/>
                <a:gd name="T47" fmla="*/ 139 h 168"/>
                <a:gd name="T48" fmla="*/ 65 w 115"/>
                <a:gd name="T49" fmla="*/ 21 h 168"/>
                <a:gd name="T50" fmla="*/ 57 w 115"/>
                <a:gd name="T51" fmla="*/ 16 h 168"/>
                <a:gd name="T52" fmla="*/ 6 w 115"/>
                <a:gd name="T53" fmla="*/ 38 h 168"/>
                <a:gd name="T54" fmla="*/ 106 w 115"/>
                <a:gd name="T55" fmla="*/ 126 h 168"/>
                <a:gd name="T56" fmla="*/ 77 w 115"/>
                <a:gd name="T57" fmla="*/ 57 h 168"/>
                <a:gd name="T58" fmla="*/ 91 w 115"/>
                <a:gd name="T59" fmla="*/ 26 h 168"/>
                <a:gd name="T60" fmla="*/ 39 w 115"/>
                <a:gd name="T61" fmla="*/ 155 h 168"/>
                <a:gd name="T62" fmla="*/ 87 w 115"/>
                <a:gd name="T63" fmla="*/ 61 h 168"/>
                <a:gd name="T64" fmla="*/ 24 w 115"/>
                <a:gd name="T65" fmla="*/ 153 h 168"/>
                <a:gd name="T66" fmla="*/ 68 w 115"/>
                <a:gd name="T67" fmla="*/ 155 h 168"/>
                <a:gd name="T68" fmla="*/ 63 w 115"/>
                <a:gd name="T69" fmla="*/ 18 h 168"/>
                <a:gd name="T70" fmla="*/ 93 w 115"/>
                <a:gd name="T71" fmla="*/ 68 h 168"/>
                <a:gd name="T72" fmla="*/ 91 w 115"/>
                <a:gd name="T73" fmla="*/ 99 h 168"/>
                <a:gd name="T74" fmla="*/ 65 w 115"/>
                <a:gd name="T75" fmla="*/ 6 h 168"/>
                <a:gd name="T76" fmla="*/ 17 w 115"/>
                <a:gd name="T77" fmla="*/ 36 h 168"/>
                <a:gd name="T78" fmla="*/ 88 w 115"/>
                <a:gd name="T79" fmla="*/ 49 h 168"/>
                <a:gd name="T80" fmla="*/ 105 w 115"/>
                <a:gd name="T81" fmla="*/ 110 h 168"/>
                <a:gd name="T82" fmla="*/ 103 w 115"/>
                <a:gd name="T83" fmla="*/ 102 h 168"/>
                <a:gd name="T84" fmla="*/ 84 w 115"/>
                <a:gd name="T85" fmla="*/ 65 h 168"/>
                <a:gd name="T86" fmla="*/ 91 w 115"/>
                <a:gd name="T87" fmla="*/ 106 h 168"/>
                <a:gd name="T88" fmla="*/ 49 w 115"/>
                <a:gd name="T89" fmla="*/ 150 h 168"/>
                <a:gd name="T90" fmla="*/ 16 w 115"/>
                <a:gd name="T91" fmla="*/ 147 h 168"/>
                <a:gd name="T92" fmla="*/ 62 w 115"/>
                <a:gd name="T93" fmla="*/ 149 h 168"/>
                <a:gd name="T94" fmla="*/ 69 w 115"/>
                <a:gd name="T95" fmla="*/ 3 h 168"/>
                <a:gd name="T96" fmla="*/ 24 w 115"/>
                <a:gd name="T97" fmla="*/ 29 h 168"/>
                <a:gd name="T98" fmla="*/ 78 w 115"/>
                <a:gd name="T99" fmla="*/ 82 h 168"/>
                <a:gd name="T100" fmla="*/ 32 w 115"/>
                <a:gd name="T101" fmla="*/ 20 h 168"/>
                <a:gd name="T102" fmla="*/ 82 w 115"/>
                <a:gd name="T103" fmla="*/ 26 h 168"/>
                <a:gd name="T104" fmla="*/ 112 w 115"/>
                <a:gd name="T105" fmla="*/ 115 h 168"/>
                <a:gd name="T106" fmla="*/ 16 w 115"/>
                <a:gd name="T107" fmla="*/ 28 h 168"/>
                <a:gd name="T108" fmla="*/ 3 w 115"/>
                <a:gd name="T109" fmla="*/ 34 h 168"/>
                <a:gd name="T110" fmla="*/ 65 w 115"/>
                <a:gd name="T111" fmla="*/ 142 h 168"/>
                <a:gd name="T112" fmla="*/ 85 w 115"/>
                <a:gd name="T113" fmla="*/ 144 h 168"/>
                <a:gd name="T114" fmla="*/ 85 w 115"/>
                <a:gd name="T115" fmla="*/ 58 h 168"/>
                <a:gd name="T116" fmla="*/ 27 w 115"/>
                <a:gd name="T117" fmla="*/ 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5" h="168">
                  <a:moveTo>
                    <a:pt x="81" y="85"/>
                  </a:moveTo>
                  <a:cubicBezTo>
                    <a:pt x="83" y="85"/>
                    <a:pt x="85" y="86"/>
                    <a:pt x="86" y="85"/>
                  </a:cubicBezTo>
                  <a:cubicBezTo>
                    <a:pt x="89" y="85"/>
                    <a:pt x="91" y="86"/>
                    <a:pt x="93" y="86"/>
                  </a:cubicBezTo>
                  <a:cubicBezTo>
                    <a:pt x="99" y="88"/>
                    <a:pt x="105" y="92"/>
                    <a:pt x="109" y="98"/>
                  </a:cubicBezTo>
                  <a:cubicBezTo>
                    <a:pt x="113" y="104"/>
                    <a:pt x="115" y="110"/>
                    <a:pt x="115" y="117"/>
                  </a:cubicBezTo>
                  <a:cubicBezTo>
                    <a:pt x="115" y="122"/>
                    <a:pt x="115" y="126"/>
                    <a:pt x="112" y="131"/>
                  </a:cubicBezTo>
                  <a:cubicBezTo>
                    <a:pt x="112" y="131"/>
                    <a:pt x="112" y="131"/>
                    <a:pt x="112" y="132"/>
                  </a:cubicBezTo>
                  <a:cubicBezTo>
                    <a:pt x="111" y="136"/>
                    <a:pt x="109" y="139"/>
                    <a:pt x="107" y="143"/>
                  </a:cubicBezTo>
                  <a:cubicBezTo>
                    <a:pt x="106" y="145"/>
                    <a:pt x="105" y="146"/>
                    <a:pt x="103" y="148"/>
                  </a:cubicBezTo>
                  <a:cubicBezTo>
                    <a:pt x="100" y="151"/>
                    <a:pt x="96" y="154"/>
                    <a:pt x="92" y="156"/>
                  </a:cubicBezTo>
                  <a:cubicBezTo>
                    <a:pt x="88" y="158"/>
                    <a:pt x="85" y="159"/>
                    <a:pt x="81" y="161"/>
                  </a:cubicBezTo>
                  <a:cubicBezTo>
                    <a:pt x="79" y="162"/>
                    <a:pt x="76" y="163"/>
                    <a:pt x="74" y="164"/>
                  </a:cubicBezTo>
                  <a:cubicBezTo>
                    <a:pt x="70" y="166"/>
                    <a:pt x="66" y="166"/>
                    <a:pt x="62" y="166"/>
                  </a:cubicBezTo>
                  <a:cubicBezTo>
                    <a:pt x="55" y="167"/>
                    <a:pt x="49" y="167"/>
                    <a:pt x="43" y="167"/>
                  </a:cubicBezTo>
                  <a:cubicBezTo>
                    <a:pt x="36" y="168"/>
                    <a:pt x="30" y="166"/>
                    <a:pt x="23" y="164"/>
                  </a:cubicBezTo>
                  <a:cubicBezTo>
                    <a:pt x="20" y="163"/>
                    <a:pt x="17" y="161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2" y="156"/>
                    <a:pt x="11" y="154"/>
                    <a:pt x="13" y="151"/>
                  </a:cubicBezTo>
                  <a:cubicBezTo>
                    <a:pt x="14" y="151"/>
                    <a:pt x="14" y="150"/>
                    <a:pt x="14" y="150"/>
                  </a:cubicBezTo>
                  <a:cubicBezTo>
                    <a:pt x="13" y="148"/>
                    <a:pt x="14" y="146"/>
                    <a:pt x="15" y="144"/>
                  </a:cubicBezTo>
                  <a:cubicBezTo>
                    <a:pt x="16" y="142"/>
                    <a:pt x="17" y="140"/>
                    <a:pt x="19" y="138"/>
                  </a:cubicBezTo>
                  <a:cubicBezTo>
                    <a:pt x="21" y="136"/>
                    <a:pt x="24" y="133"/>
                    <a:pt x="26" y="130"/>
                  </a:cubicBezTo>
                  <a:cubicBezTo>
                    <a:pt x="27" y="130"/>
                    <a:pt x="27" y="129"/>
                    <a:pt x="28" y="128"/>
                  </a:cubicBezTo>
                  <a:cubicBezTo>
                    <a:pt x="29" y="127"/>
                    <a:pt x="29" y="125"/>
                    <a:pt x="30" y="124"/>
                  </a:cubicBezTo>
                  <a:cubicBezTo>
                    <a:pt x="30" y="124"/>
                    <a:pt x="30" y="124"/>
                    <a:pt x="30" y="123"/>
                  </a:cubicBezTo>
                  <a:cubicBezTo>
                    <a:pt x="31" y="122"/>
                    <a:pt x="32" y="122"/>
                    <a:pt x="34" y="123"/>
                  </a:cubicBezTo>
                  <a:cubicBezTo>
                    <a:pt x="34" y="122"/>
                    <a:pt x="35" y="122"/>
                    <a:pt x="36" y="122"/>
                  </a:cubicBezTo>
                  <a:cubicBezTo>
                    <a:pt x="37" y="121"/>
                    <a:pt x="37" y="121"/>
                    <a:pt x="38" y="122"/>
                  </a:cubicBezTo>
                  <a:cubicBezTo>
                    <a:pt x="38" y="122"/>
                    <a:pt x="38" y="123"/>
                    <a:pt x="38" y="124"/>
                  </a:cubicBezTo>
                  <a:cubicBezTo>
                    <a:pt x="38" y="124"/>
                    <a:pt x="38" y="124"/>
                    <a:pt x="37" y="125"/>
                  </a:cubicBezTo>
                  <a:cubicBezTo>
                    <a:pt x="38" y="126"/>
                    <a:pt x="38" y="126"/>
                    <a:pt x="38" y="127"/>
                  </a:cubicBezTo>
                  <a:cubicBezTo>
                    <a:pt x="38" y="128"/>
                    <a:pt x="38" y="128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9" y="129"/>
                    <a:pt x="39" y="128"/>
                    <a:pt x="39" y="128"/>
                  </a:cubicBezTo>
                  <a:cubicBezTo>
                    <a:pt x="39" y="126"/>
                    <a:pt x="39" y="125"/>
                    <a:pt x="39" y="123"/>
                  </a:cubicBezTo>
                  <a:cubicBezTo>
                    <a:pt x="39" y="123"/>
                    <a:pt x="39" y="123"/>
                    <a:pt x="39" y="122"/>
                  </a:cubicBezTo>
                  <a:cubicBezTo>
                    <a:pt x="39" y="122"/>
                    <a:pt x="40" y="121"/>
                    <a:pt x="40" y="121"/>
                  </a:cubicBezTo>
                  <a:cubicBezTo>
                    <a:pt x="41" y="121"/>
                    <a:pt x="41" y="122"/>
                    <a:pt x="42" y="122"/>
                  </a:cubicBezTo>
                  <a:cubicBezTo>
                    <a:pt x="42" y="123"/>
                    <a:pt x="42" y="123"/>
                    <a:pt x="42" y="124"/>
                  </a:cubicBezTo>
                  <a:cubicBezTo>
                    <a:pt x="45" y="132"/>
                    <a:pt x="50" y="137"/>
                    <a:pt x="58" y="139"/>
                  </a:cubicBezTo>
                  <a:cubicBezTo>
                    <a:pt x="60" y="140"/>
                    <a:pt x="63" y="140"/>
                    <a:pt x="65" y="139"/>
                  </a:cubicBezTo>
                  <a:cubicBezTo>
                    <a:pt x="69" y="139"/>
                    <a:pt x="73" y="138"/>
                    <a:pt x="77" y="136"/>
                  </a:cubicBezTo>
                  <a:cubicBezTo>
                    <a:pt x="78" y="136"/>
                    <a:pt x="79" y="136"/>
                    <a:pt x="80" y="135"/>
                  </a:cubicBezTo>
                  <a:cubicBezTo>
                    <a:pt x="81" y="134"/>
                    <a:pt x="82" y="133"/>
                    <a:pt x="82" y="132"/>
                  </a:cubicBezTo>
                  <a:cubicBezTo>
                    <a:pt x="85" y="128"/>
                    <a:pt x="87" y="124"/>
                    <a:pt x="88" y="120"/>
                  </a:cubicBezTo>
                  <a:cubicBezTo>
                    <a:pt x="88" y="118"/>
                    <a:pt x="87" y="116"/>
                    <a:pt x="87" y="115"/>
                  </a:cubicBezTo>
                  <a:cubicBezTo>
                    <a:pt x="85" y="110"/>
                    <a:pt x="82" y="106"/>
                    <a:pt x="77" y="104"/>
                  </a:cubicBezTo>
                  <a:cubicBezTo>
                    <a:pt x="77" y="104"/>
                    <a:pt x="76" y="104"/>
                    <a:pt x="76" y="103"/>
                  </a:cubicBezTo>
                  <a:cubicBezTo>
                    <a:pt x="71" y="103"/>
                    <a:pt x="67" y="103"/>
                    <a:pt x="62" y="102"/>
                  </a:cubicBezTo>
                  <a:cubicBezTo>
                    <a:pt x="61" y="102"/>
                    <a:pt x="60" y="103"/>
                    <a:pt x="59" y="103"/>
                  </a:cubicBezTo>
                  <a:cubicBezTo>
                    <a:pt x="59" y="103"/>
                    <a:pt x="59" y="104"/>
                    <a:pt x="59" y="104"/>
                  </a:cubicBezTo>
                  <a:cubicBezTo>
                    <a:pt x="58" y="105"/>
                    <a:pt x="58" y="105"/>
                    <a:pt x="57" y="106"/>
                  </a:cubicBezTo>
                  <a:cubicBezTo>
                    <a:pt x="57" y="106"/>
                    <a:pt x="56" y="106"/>
                    <a:pt x="56" y="106"/>
                  </a:cubicBezTo>
                  <a:cubicBezTo>
                    <a:pt x="56" y="107"/>
                    <a:pt x="57" y="107"/>
                    <a:pt x="57" y="108"/>
                  </a:cubicBezTo>
                  <a:cubicBezTo>
                    <a:pt x="57" y="109"/>
                    <a:pt x="57" y="109"/>
                    <a:pt x="56" y="110"/>
                  </a:cubicBezTo>
                  <a:cubicBezTo>
                    <a:pt x="56" y="110"/>
                    <a:pt x="55" y="110"/>
                    <a:pt x="55" y="109"/>
                  </a:cubicBezTo>
                  <a:cubicBezTo>
                    <a:pt x="55" y="109"/>
                    <a:pt x="55" y="109"/>
                    <a:pt x="54" y="109"/>
                  </a:cubicBezTo>
                  <a:cubicBezTo>
                    <a:pt x="53" y="104"/>
                    <a:pt x="50" y="100"/>
                    <a:pt x="47" y="97"/>
                  </a:cubicBezTo>
                  <a:cubicBezTo>
                    <a:pt x="46" y="95"/>
                    <a:pt x="45" y="94"/>
                    <a:pt x="45" y="93"/>
                  </a:cubicBezTo>
                  <a:cubicBezTo>
                    <a:pt x="44" y="92"/>
                    <a:pt x="44" y="91"/>
                    <a:pt x="45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3" y="89"/>
                    <a:pt x="44" y="88"/>
                    <a:pt x="45" y="87"/>
                  </a:cubicBezTo>
                  <a:cubicBezTo>
                    <a:pt x="47" y="87"/>
                    <a:pt x="48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4"/>
                    <a:pt x="51" y="83"/>
                    <a:pt x="52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5" y="82"/>
                    <a:pt x="56" y="81"/>
                    <a:pt x="57" y="80"/>
                  </a:cubicBezTo>
                  <a:cubicBezTo>
                    <a:pt x="60" y="77"/>
                    <a:pt x="63" y="75"/>
                    <a:pt x="65" y="72"/>
                  </a:cubicBezTo>
                  <a:cubicBezTo>
                    <a:pt x="65" y="72"/>
                    <a:pt x="66" y="72"/>
                    <a:pt x="66" y="71"/>
                  </a:cubicBezTo>
                  <a:cubicBezTo>
                    <a:pt x="69" y="67"/>
                    <a:pt x="71" y="62"/>
                    <a:pt x="73" y="57"/>
                  </a:cubicBezTo>
                  <a:cubicBezTo>
                    <a:pt x="74" y="53"/>
                    <a:pt x="75" y="50"/>
                    <a:pt x="75" y="46"/>
                  </a:cubicBezTo>
                  <a:cubicBezTo>
                    <a:pt x="75" y="42"/>
                    <a:pt x="73" y="39"/>
                    <a:pt x="71" y="36"/>
                  </a:cubicBezTo>
                  <a:cubicBezTo>
                    <a:pt x="69" y="33"/>
                    <a:pt x="66" y="30"/>
                    <a:pt x="63" y="28"/>
                  </a:cubicBezTo>
                  <a:cubicBezTo>
                    <a:pt x="60" y="27"/>
                    <a:pt x="56" y="26"/>
                    <a:pt x="53" y="25"/>
                  </a:cubicBezTo>
                  <a:cubicBezTo>
                    <a:pt x="52" y="25"/>
                    <a:pt x="51" y="25"/>
                    <a:pt x="51" y="25"/>
                  </a:cubicBezTo>
                  <a:cubicBezTo>
                    <a:pt x="46" y="25"/>
                    <a:pt x="42" y="26"/>
                    <a:pt x="39" y="28"/>
                  </a:cubicBezTo>
                  <a:cubicBezTo>
                    <a:pt x="36" y="29"/>
                    <a:pt x="33" y="31"/>
                    <a:pt x="32" y="34"/>
                  </a:cubicBezTo>
                  <a:cubicBezTo>
                    <a:pt x="30" y="37"/>
                    <a:pt x="28" y="41"/>
                    <a:pt x="27" y="44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8" y="46"/>
                    <a:pt x="28" y="47"/>
                    <a:pt x="27" y="47"/>
                  </a:cubicBezTo>
                  <a:cubicBezTo>
                    <a:pt x="26" y="47"/>
                    <a:pt x="25" y="48"/>
                    <a:pt x="25" y="48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2" y="50"/>
                    <a:pt x="21" y="50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19" y="47"/>
                    <a:pt x="17" y="47"/>
                    <a:pt x="15" y="46"/>
                  </a:cubicBezTo>
                  <a:cubicBezTo>
                    <a:pt x="11" y="45"/>
                    <a:pt x="6" y="43"/>
                    <a:pt x="3" y="39"/>
                  </a:cubicBezTo>
                  <a:cubicBezTo>
                    <a:pt x="2" y="38"/>
                    <a:pt x="2" y="37"/>
                    <a:pt x="1" y="35"/>
                  </a:cubicBezTo>
                  <a:cubicBezTo>
                    <a:pt x="0" y="34"/>
                    <a:pt x="0" y="32"/>
                    <a:pt x="2" y="30"/>
                  </a:cubicBezTo>
                  <a:cubicBezTo>
                    <a:pt x="2" y="29"/>
                    <a:pt x="2" y="29"/>
                    <a:pt x="3" y="28"/>
                  </a:cubicBezTo>
                  <a:cubicBezTo>
                    <a:pt x="3" y="27"/>
                    <a:pt x="4" y="25"/>
                    <a:pt x="5" y="24"/>
                  </a:cubicBezTo>
                  <a:cubicBezTo>
                    <a:pt x="8" y="21"/>
                    <a:pt x="12" y="18"/>
                    <a:pt x="16" y="15"/>
                  </a:cubicBezTo>
                  <a:cubicBezTo>
                    <a:pt x="19" y="13"/>
                    <a:pt x="22" y="11"/>
                    <a:pt x="26" y="9"/>
                  </a:cubicBezTo>
                  <a:cubicBezTo>
                    <a:pt x="31" y="5"/>
                    <a:pt x="37" y="2"/>
                    <a:pt x="44" y="1"/>
                  </a:cubicBezTo>
                  <a:cubicBezTo>
                    <a:pt x="47" y="1"/>
                    <a:pt x="50" y="0"/>
                    <a:pt x="53" y="0"/>
                  </a:cubicBezTo>
                  <a:cubicBezTo>
                    <a:pt x="57" y="0"/>
                    <a:pt x="60" y="0"/>
                    <a:pt x="64" y="0"/>
                  </a:cubicBezTo>
                  <a:cubicBezTo>
                    <a:pt x="66" y="0"/>
                    <a:pt x="68" y="0"/>
                    <a:pt x="69" y="0"/>
                  </a:cubicBezTo>
                  <a:cubicBezTo>
                    <a:pt x="73" y="1"/>
                    <a:pt x="76" y="1"/>
                    <a:pt x="79" y="2"/>
                  </a:cubicBezTo>
                  <a:cubicBezTo>
                    <a:pt x="86" y="3"/>
                    <a:pt x="91" y="6"/>
                    <a:pt x="96" y="11"/>
                  </a:cubicBezTo>
                  <a:cubicBezTo>
                    <a:pt x="100" y="15"/>
                    <a:pt x="103" y="19"/>
                    <a:pt x="104" y="25"/>
                  </a:cubicBezTo>
                  <a:cubicBezTo>
                    <a:pt x="106" y="31"/>
                    <a:pt x="107" y="37"/>
                    <a:pt x="106" y="43"/>
                  </a:cubicBezTo>
                  <a:cubicBezTo>
                    <a:pt x="106" y="46"/>
                    <a:pt x="105" y="49"/>
                    <a:pt x="104" y="52"/>
                  </a:cubicBezTo>
                  <a:cubicBezTo>
                    <a:pt x="102" y="60"/>
                    <a:pt x="98" y="67"/>
                    <a:pt x="93" y="74"/>
                  </a:cubicBezTo>
                  <a:cubicBezTo>
                    <a:pt x="90" y="78"/>
                    <a:pt x="86" y="82"/>
                    <a:pt x="82" y="85"/>
                  </a:cubicBezTo>
                  <a:cubicBezTo>
                    <a:pt x="82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lose/>
                  <a:moveTo>
                    <a:pt x="38" y="149"/>
                  </a:moveTo>
                  <a:cubicBezTo>
                    <a:pt x="38" y="149"/>
                    <a:pt x="38" y="149"/>
                    <a:pt x="38" y="148"/>
                  </a:cubicBezTo>
                  <a:cubicBezTo>
                    <a:pt x="39" y="147"/>
                    <a:pt x="40" y="146"/>
                    <a:pt x="41" y="145"/>
                  </a:cubicBezTo>
                  <a:cubicBezTo>
                    <a:pt x="42" y="144"/>
                    <a:pt x="43" y="143"/>
                    <a:pt x="44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3" y="142"/>
                    <a:pt x="42" y="142"/>
                    <a:pt x="42" y="142"/>
                  </a:cubicBezTo>
                  <a:cubicBezTo>
                    <a:pt x="41" y="144"/>
                    <a:pt x="39" y="146"/>
                    <a:pt x="38" y="148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7" y="149"/>
                    <a:pt x="37" y="150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7" y="150"/>
                    <a:pt x="38" y="149"/>
                    <a:pt x="38" y="149"/>
                  </a:cubicBezTo>
                  <a:close/>
                  <a:moveTo>
                    <a:pt x="35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1"/>
                    <a:pt x="31" y="153"/>
                    <a:pt x="29" y="155"/>
                  </a:cubicBezTo>
                  <a:cubicBezTo>
                    <a:pt x="29" y="155"/>
                    <a:pt x="29" y="156"/>
                    <a:pt x="28" y="156"/>
                  </a:cubicBezTo>
                  <a:cubicBezTo>
                    <a:pt x="29" y="157"/>
                    <a:pt x="30" y="156"/>
                    <a:pt x="30" y="155"/>
                  </a:cubicBezTo>
                  <a:cubicBezTo>
                    <a:pt x="32" y="154"/>
                    <a:pt x="33" y="152"/>
                    <a:pt x="34" y="150"/>
                  </a:cubicBezTo>
                  <a:cubicBezTo>
                    <a:pt x="34" y="150"/>
                    <a:pt x="35" y="149"/>
                    <a:pt x="35" y="149"/>
                  </a:cubicBezTo>
                  <a:cubicBezTo>
                    <a:pt x="35" y="149"/>
                    <a:pt x="35" y="148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5" y="149"/>
                  </a:cubicBezTo>
                  <a:close/>
                  <a:moveTo>
                    <a:pt x="78" y="34"/>
                  </a:moveTo>
                  <a:cubicBezTo>
                    <a:pt x="78" y="33"/>
                    <a:pt x="78" y="32"/>
                    <a:pt x="79" y="31"/>
                  </a:cubicBezTo>
                  <a:cubicBezTo>
                    <a:pt x="80" y="30"/>
                    <a:pt x="80" y="29"/>
                    <a:pt x="81" y="28"/>
                  </a:cubicBezTo>
                  <a:cubicBezTo>
                    <a:pt x="81" y="28"/>
                    <a:pt x="80" y="28"/>
                    <a:pt x="80" y="28"/>
                  </a:cubicBezTo>
                  <a:cubicBezTo>
                    <a:pt x="80" y="28"/>
                    <a:pt x="80" y="27"/>
                    <a:pt x="80" y="27"/>
                  </a:cubicBezTo>
                  <a:cubicBezTo>
                    <a:pt x="79" y="28"/>
                    <a:pt x="77" y="30"/>
                    <a:pt x="76" y="31"/>
                  </a:cubicBezTo>
                  <a:cubicBezTo>
                    <a:pt x="77" y="32"/>
                    <a:pt x="78" y="33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7"/>
                    <a:pt x="82" y="41"/>
                    <a:pt x="81" y="44"/>
                  </a:cubicBezTo>
                  <a:cubicBezTo>
                    <a:pt x="81" y="45"/>
                    <a:pt x="81" y="45"/>
                    <a:pt x="81" y="46"/>
                  </a:cubicBezTo>
                  <a:cubicBezTo>
                    <a:pt x="82" y="45"/>
                    <a:pt x="83" y="44"/>
                    <a:pt x="84" y="44"/>
                  </a:cubicBezTo>
                  <a:cubicBezTo>
                    <a:pt x="85" y="43"/>
                    <a:pt x="85" y="41"/>
                    <a:pt x="84" y="40"/>
                  </a:cubicBezTo>
                  <a:cubicBezTo>
                    <a:pt x="83" y="40"/>
                    <a:pt x="83" y="39"/>
                    <a:pt x="83" y="38"/>
                  </a:cubicBezTo>
                  <a:cubicBezTo>
                    <a:pt x="84" y="37"/>
                    <a:pt x="83" y="35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1" y="33"/>
                    <a:pt x="80" y="34"/>
                    <a:pt x="78" y="34"/>
                  </a:cubicBezTo>
                  <a:close/>
                  <a:moveTo>
                    <a:pt x="104" y="43"/>
                  </a:moveTo>
                  <a:cubicBezTo>
                    <a:pt x="104" y="43"/>
                    <a:pt x="104" y="43"/>
                    <a:pt x="104" y="43"/>
                  </a:cubicBezTo>
                  <a:cubicBezTo>
                    <a:pt x="104" y="42"/>
                    <a:pt x="104" y="41"/>
                    <a:pt x="104" y="40"/>
                  </a:cubicBezTo>
                  <a:cubicBezTo>
                    <a:pt x="104" y="37"/>
                    <a:pt x="103" y="33"/>
                    <a:pt x="103" y="30"/>
                  </a:cubicBezTo>
                  <a:cubicBezTo>
                    <a:pt x="103" y="28"/>
                    <a:pt x="102" y="25"/>
                    <a:pt x="101" y="23"/>
                  </a:cubicBezTo>
                  <a:cubicBezTo>
                    <a:pt x="98" y="16"/>
                    <a:pt x="94" y="12"/>
                    <a:pt x="88" y="8"/>
                  </a:cubicBezTo>
                  <a:cubicBezTo>
                    <a:pt x="88" y="8"/>
                    <a:pt x="88" y="8"/>
                    <a:pt x="87" y="7"/>
                  </a:cubicBezTo>
                  <a:cubicBezTo>
                    <a:pt x="90" y="9"/>
                    <a:pt x="92" y="12"/>
                    <a:pt x="93" y="14"/>
                  </a:cubicBezTo>
                  <a:cubicBezTo>
                    <a:pt x="95" y="16"/>
                    <a:pt x="96" y="18"/>
                    <a:pt x="97" y="20"/>
                  </a:cubicBezTo>
                  <a:cubicBezTo>
                    <a:pt x="100" y="24"/>
                    <a:pt x="102" y="28"/>
                    <a:pt x="103" y="33"/>
                  </a:cubicBezTo>
                  <a:cubicBezTo>
                    <a:pt x="103" y="36"/>
                    <a:pt x="103" y="39"/>
                    <a:pt x="104" y="43"/>
                  </a:cubicBezTo>
                  <a:close/>
                  <a:moveTo>
                    <a:pt x="59" y="142"/>
                  </a:moveTo>
                  <a:cubicBezTo>
                    <a:pt x="51" y="140"/>
                    <a:pt x="45" y="135"/>
                    <a:pt x="41" y="128"/>
                  </a:cubicBezTo>
                  <a:cubicBezTo>
                    <a:pt x="41" y="130"/>
                    <a:pt x="41" y="131"/>
                    <a:pt x="41" y="133"/>
                  </a:cubicBezTo>
                  <a:cubicBezTo>
                    <a:pt x="41" y="135"/>
                    <a:pt x="42" y="136"/>
                    <a:pt x="43" y="136"/>
                  </a:cubicBezTo>
                  <a:cubicBezTo>
                    <a:pt x="44" y="136"/>
                    <a:pt x="44" y="137"/>
                    <a:pt x="44" y="137"/>
                  </a:cubicBezTo>
                  <a:cubicBezTo>
                    <a:pt x="44" y="138"/>
                    <a:pt x="45" y="138"/>
                    <a:pt x="46" y="138"/>
                  </a:cubicBezTo>
                  <a:cubicBezTo>
                    <a:pt x="47" y="139"/>
                    <a:pt x="47" y="139"/>
                    <a:pt x="48" y="139"/>
                  </a:cubicBezTo>
                  <a:cubicBezTo>
                    <a:pt x="49" y="139"/>
                    <a:pt x="49" y="140"/>
                    <a:pt x="49" y="140"/>
                  </a:cubicBezTo>
                  <a:cubicBezTo>
                    <a:pt x="50" y="140"/>
                    <a:pt x="51" y="140"/>
                    <a:pt x="52" y="141"/>
                  </a:cubicBezTo>
                  <a:cubicBezTo>
                    <a:pt x="54" y="141"/>
                    <a:pt x="56" y="142"/>
                    <a:pt x="59" y="142"/>
                  </a:cubicBezTo>
                  <a:close/>
                  <a:moveTo>
                    <a:pt x="35" y="165"/>
                  </a:moveTo>
                  <a:cubicBezTo>
                    <a:pt x="31" y="163"/>
                    <a:pt x="28" y="162"/>
                    <a:pt x="25" y="160"/>
                  </a:cubicBezTo>
                  <a:cubicBezTo>
                    <a:pt x="22" y="159"/>
                    <a:pt x="19" y="157"/>
                    <a:pt x="17" y="154"/>
                  </a:cubicBezTo>
                  <a:cubicBezTo>
                    <a:pt x="16" y="155"/>
                    <a:pt x="15" y="155"/>
                    <a:pt x="15" y="154"/>
                  </a:cubicBezTo>
                  <a:cubicBezTo>
                    <a:pt x="14" y="155"/>
                    <a:pt x="14" y="155"/>
                    <a:pt x="15" y="156"/>
                  </a:cubicBezTo>
                  <a:cubicBezTo>
                    <a:pt x="17" y="158"/>
                    <a:pt x="18" y="159"/>
                    <a:pt x="21" y="161"/>
                  </a:cubicBezTo>
                  <a:cubicBezTo>
                    <a:pt x="24" y="162"/>
                    <a:pt x="28" y="163"/>
                    <a:pt x="32" y="164"/>
                  </a:cubicBezTo>
                  <a:cubicBezTo>
                    <a:pt x="33" y="164"/>
                    <a:pt x="34" y="164"/>
                    <a:pt x="35" y="165"/>
                  </a:cubicBezTo>
                  <a:close/>
                  <a:moveTo>
                    <a:pt x="76" y="39"/>
                  </a:moveTo>
                  <a:cubicBezTo>
                    <a:pt x="76" y="39"/>
                    <a:pt x="76" y="38"/>
                    <a:pt x="76" y="38"/>
                  </a:cubicBezTo>
                  <a:cubicBezTo>
                    <a:pt x="75" y="33"/>
                    <a:pt x="72" y="29"/>
                    <a:pt x="67" y="27"/>
                  </a:cubicBezTo>
                  <a:cubicBezTo>
                    <a:pt x="65" y="26"/>
                    <a:pt x="63" y="25"/>
                    <a:pt x="61" y="25"/>
                  </a:cubicBezTo>
                  <a:cubicBezTo>
                    <a:pt x="60" y="24"/>
                    <a:pt x="59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61" y="25"/>
                    <a:pt x="65" y="27"/>
                    <a:pt x="68" y="30"/>
                  </a:cubicBezTo>
                  <a:cubicBezTo>
                    <a:pt x="71" y="32"/>
                    <a:pt x="74" y="36"/>
                    <a:pt x="76" y="39"/>
                  </a:cubicBezTo>
                  <a:close/>
                  <a:moveTo>
                    <a:pt x="62" y="87"/>
                  </a:moveTo>
                  <a:cubicBezTo>
                    <a:pt x="63" y="86"/>
                    <a:pt x="65" y="87"/>
                    <a:pt x="66" y="86"/>
                  </a:cubicBezTo>
                  <a:cubicBezTo>
                    <a:pt x="65" y="85"/>
                    <a:pt x="65" y="85"/>
                    <a:pt x="66" y="83"/>
                  </a:cubicBezTo>
                  <a:cubicBezTo>
                    <a:pt x="66" y="83"/>
                    <a:pt x="67" y="83"/>
                    <a:pt x="67" y="82"/>
                  </a:cubicBezTo>
                  <a:cubicBezTo>
                    <a:pt x="69" y="81"/>
                    <a:pt x="71" y="80"/>
                    <a:pt x="73" y="78"/>
                  </a:cubicBezTo>
                  <a:cubicBezTo>
                    <a:pt x="73" y="78"/>
                    <a:pt x="74" y="78"/>
                    <a:pt x="74" y="78"/>
                  </a:cubicBezTo>
                  <a:cubicBezTo>
                    <a:pt x="74" y="77"/>
                    <a:pt x="74" y="77"/>
                    <a:pt x="73" y="78"/>
                  </a:cubicBezTo>
                  <a:cubicBezTo>
                    <a:pt x="72" y="78"/>
                    <a:pt x="71" y="78"/>
                    <a:pt x="70" y="79"/>
                  </a:cubicBezTo>
                  <a:cubicBezTo>
                    <a:pt x="69" y="79"/>
                    <a:pt x="68" y="80"/>
                    <a:pt x="67" y="79"/>
                  </a:cubicBezTo>
                  <a:cubicBezTo>
                    <a:pt x="65" y="80"/>
                    <a:pt x="63" y="82"/>
                    <a:pt x="61" y="83"/>
                  </a:cubicBezTo>
                  <a:cubicBezTo>
                    <a:pt x="63" y="84"/>
                    <a:pt x="63" y="85"/>
                    <a:pt x="62" y="87"/>
                  </a:cubicBezTo>
                  <a:close/>
                  <a:moveTo>
                    <a:pt x="25" y="142"/>
                  </a:moveTo>
                  <a:cubicBezTo>
                    <a:pt x="25" y="142"/>
                    <a:pt x="25" y="142"/>
                    <a:pt x="25" y="142"/>
                  </a:cubicBezTo>
                  <a:cubicBezTo>
                    <a:pt x="29" y="139"/>
                    <a:pt x="33" y="136"/>
                    <a:pt x="36" y="132"/>
                  </a:cubicBezTo>
                  <a:cubicBezTo>
                    <a:pt x="36" y="131"/>
                    <a:pt x="35" y="131"/>
                    <a:pt x="35" y="130"/>
                  </a:cubicBezTo>
                  <a:cubicBezTo>
                    <a:pt x="31" y="133"/>
                    <a:pt x="28" y="138"/>
                    <a:pt x="25" y="142"/>
                  </a:cubicBezTo>
                  <a:close/>
                  <a:moveTo>
                    <a:pt x="91" y="18"/>
                  </a:moveTo>
                  <a:cubicBezTo>
                    <a:pt x="91" y="18"/>
                    <a:pt x="91" y="18"/>
                    <a:pt x="91" y="18"/>
                  </a:cubicBezTo>
                  <a:cubicBezTo>
                    <a:pt x="88" y="22"/>
                    <a:pt x="86" y="25"/>
                    <a:pt x="84" y="28"/>
                  </a:cubicBezTo>
                  <a:cubicBezTo>
                    <a:pt x="84" y="28"/>
                    <a:pt x="84" y="28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7" y="27"/>
                    <a:pt x="90" y="24"/>
                    <a:pt x="93" y="22"/>
                  </a:cubicBezTo>
                  <a:cubicBezTo>
                    <a:pt x="92" y="21"/>
                    <a:pt x="92" y="19"/>
                    <a:pt x="91" y="18"/>
                  </a:cubicBezTo>
                  <a:close/>
                  <a:moveTo>
                    <a:pt x="88" y="44"/>
                  </a:moveTo>
                  <a:cubicBezTo>
                    <a:pt x="88" y="44"/>
                    <a:pt x="89" y="44"/>
                    <a:pt x="89" y="44"/>
                  </a:cubicBezTo>
                  <a:cubicBezTo>
                    <a:pt x="91" y="42"/>
                    <a:pt x="93" y="41"/>
                    <a:pt x="95" y="40"/>
                  </a:cubicBezTo>
                  <a:cubicBezTo>
                    <a:pt x="97" y="39"/>
                    <a:pt x="97" y="40"/>
                    <a:pt x="97" y="37"/>
                  </a:cubicBezTo>
                  <a:cubicBezTo>
                    <a:pt x="97" y="36"/>
                    <a:pt x="97" y="36"/>
                    <a:pt x="96" y="35"/>
                  </a:cubicBezTo>
                  <a:cubicBezTo>
                    <a:pt x="94" y="37"/>
                    <a:pt x="91" y="40"/>
                    <a:pt x="88" y="43"/>
                  </a:cubicBezTo>
                  <a:cubicBezTo>
                    <a:pt x="88" y="43"/>
                    <a:pt x="88" y="44"/>
                    <a:pt x="88" y="44"/>
                  </a:cubicBezTo>
                  <a:close/>
                  <a:moveTo>
                    <a:pt x="82" y="10"/>
                  </a:moveTo>
                  <a:cubicBezTo>
                    <a:pt x="80" y="13"/>
                    <a:pt x="78" y="16"/>
                    <a:pt x="76" y="20"/>
                  </a:cubicBezTo>
                  <a:cubicBezTo>
                    <a:pt x="77" y="20"/>
                    <a:pt x="77" y="20"/>
                    <a:pt x="77" y="19"/>
                  </a:cubicBezTo>
                  <a:cubicBezTo>
                    <a:pt x="80" y="17"/>
                    <a:pt x="82" y="15"/>
                    <a:pt x="85" y="12"/>
                  </a:cubicBezTo>
                  <a:cubicBezTo>
                    <a:pt x="84" y="12"/>
                    <a:pt x="84" y="11"/>
                    <a:pt x="84" y="11"/>
                  </a:cubicBezTo>
                  <a:cubicBezTo>
                    <a:pt x="83" y="11"/>
                    <a:pt x="82" y="10"/>
                    <a:pt x="82" y="10"/>
                  </a:cubicBezTo>
                  <a:close/>
                  <a:moveTo>
                    <a:pt x="70" y="87"/>
                  </a:moveTo>
                  <a:cubicBezTo>
                    <a:pt x="69" y="87"/>
                    <a:pt x="69" y="87"/>
                    <a:pt x="69" y="87"/>
                  </a:cubicBezTo>
                  <a:cubicBezTo>
                    <a:pt x="68" y="88"/>
                    <a:pt x="66" y="89"/>
                    <a:pt x="65" y="89"/>
                  </a:cubicBezTo>
                  <a:cubicBezTo>
                    <a:pt x="65" y="90"/>
                    <a:pt x="64" y="90"/>
                    <a:pt x="64" y="90"/>
                  </a:cubicBezTo>
                  <a:cubicBezTo>
                    <a:pt x="63" y="91"/>
                    <a:pt x="61" y="93"/>
                    <a:pt x="60" y="94"/>
                  </a:cubicBezTo>
                  <a:cubicBezTo>
                    <a:pt x="59" y="95"/>
                    <a:pt x="59" y="95"/>
                    <a:pt x="58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61" y="95"/>
                    <a:pt x="62" y="94"/>
                    <a:pt x="63" y="94"/>
                  </a:cubicBezTo>
                  <a:cubicBezTo>
                    <a:pt x="64" y="94"/>
                    <a:pt x="64" y="93"/>
                    <a:pt x="65" y="93"/>
                  </a:cubicBezTo>
                  <a:cubicBezTo>
                    <a:pt x="65" y="93"/>
                    <a:pt x="65" y="94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5" y="92"/>
                    <a:pt x="66" y="90"/>
                    <a:pt x="67" y="89"/>
                  </a:cubicBezTo>
                  <a:cubicBezTo>
                    <a:pt x="68" y="89"/>
                    <a:pt x="69" y="88"/>
                    <a:pt x="70" y="87"/>
                  </a:cubicBezTo>
                  <a:close/>
                  <a:moveTo>
                    <a:pt x="37" y="161"/>
                  </a:moveTo>
                  <a:cubicBezTo>
                    <a:pt x="38" y="161"/>
                    <a:pt x="40" y="161"/>
                    <a:pt x="41" y="161"/>
                  </a:cubicBezTo>
                  <a:cubicBezTo>
                    <a:pt x="42" y="160"/>
                    <a:pt x="43" y="158"/>
                    <a:pt x="44" y="156"/>
                  </a:cubicBezTo>
                  <a:cubicBezTo>
                    <a:pt x="45" y="154"/>
                    <a:pt x="45" y="152"/>
                    <a:pt x="46" y="151"/>
                  </a:cubicBezTo>
                  <a:cubicBezTo>
                    <a:pt x="46" y="151"/>
                    <a:pt x="46" y="150"/>
                    <a:pt x="46" y="150"/>
                  </a:cubicBezTo>
                  <a:cubicBezTo>
                    <a:pt x="43" y="154"/>
                    <a:pt x="40" y="157"/>
                    <a:pt x="37" y="161"/>
                  </a:cubicBezTo>
                  <a:close/>
                  <a:moveTo>
                    <a:pt x="46" y="162"/>
                  </a:moveTo>
                  <a:cubicBezTo>
                    <a:pt x="46" y="160"/>
                    <a:pt x="48" y="160"/>
                    <a:pt x="49" y="160"/>
                  </a:cubicBezTo>
                  <a:cubicBezTo>
                    <a:pt x="49" y="159"/>
                    <a:pt x="49" y="158"/>
                    <a:pt x="49" y="158"/>
                  </a:cubicBezTo>
                  <a:cubicBezTo>
                    <a:pt x="51" y="155"/>
                    <a:pt x="52" y="153"/>
                    <a:pt x="53" y="150"/>
                  </a:cubicBezTo>
                  <a:cubicBezTo>
                    <a:pt x="53" y="150"/>
                    <a:pt x="53" y="150"/>
                    <a:pt x="54" y="149"/>
                  </a:cubicBezTo>
                  <a:cubicBezTo>
                    <a:pt x="54" y="149"/>
                    <a:pt x="54" y="149"/>
                    <a:pt x="53" y="149"/>
                  </a:cubicBezTo>
                  <a:cubicBezTo>
                    <a:pt x="50" y="153"/>
                    <a:pt x="47" y="157"/>
                    <a:pt x="44" y="162"/>
                  </a:cubicBezTo>
                  <a:cubicBezTo>
                    <a:pt x="45" y="162"/>
                    <a:pt x="45" y="162"/>
                    <a:pt x="46" y="162"/>
                  </a:cubicBezTo>
                  <a:close/>
                  <a:moveTo>
                    <a:pt x="60" y="157"/>
                  </a:moveTo>
                  <a:cubicBezTo>
                    <a:pt x="60" y="157"/>
                    <a:pt x="60" y="157"/>
                    <a:pt x="60" y="157"/>
                  </a:cubicBezTo>
                  <a:cubicBezTo>
                    <a:pt x="61" y="157"/>
                    <a:pt x="62" y="157"/>
                    <a:pt x="63" y="157"/>
                  </a:cubicBezTo>
                  <a:cubicBezTo>
                    <a:pt x="64" y="156"/>
                    <a:pt x="64" y="156"/>
                    <a:pt x="64" y="155"/>
                  </a:cubicBezTo>
                  <a:cubicBezTo>
                    <a:pt x="65" y="153"/>
                    <a:pt x="67" y="150"/>
                    <a:pt x="68" y="147"/>
                  </a:cubicBezTo>
                  <a:cubicBezTo>
                    <a:pt x="68" y="147"/>
                    <a:pt x="68" y="146"/>
                    <a:pt x="68" y="146"/>
                  </a:cubicBezTo>
                  <a:cubicBezTo>
                    <a:pt x="68" y="146"/>
                    <a:pt x="68" y="146"/>
                    <a:pt x="68" y="146"/>
                  </a:cubicBezTo>
                  <a:cubicBezTo>
                    <a:pt x="65" y="150"/>
                    <a:pt x="62" y="153"/>
                    <a:pt x="60" y="157"/>
                  </a:cubicBezTo>
                  <a:close/>
                  <a:moveTo>
                    <a:pt x="52" y="159"/>
                  </a:moveTo>
                  <a:cubicBezTo>
                    <a:pt x="53" y="159"/>
                    <a:pt x="54" y="159"/>
                    <a:pt x="55" y="158"/>
                  </a:cubicBezTo>
                  <a:cubicBezTo>
                    <a:pt x="56" y="158"/>
                    <a:pt x="56" y="158"/>
                    <a:pt x="56" y="157"/>
                  </a:cubicBezTo>
                  <a:cubicBezTo>
                    <a:pt x="58" y="154"/>
                    <a:pt x="59" y="152"/>
                    <a:pt x="60" y="149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7" y="151"/>
                    <a:pt x="55" y="155"/>
                    <a:pt x="52" y="159"/>
                  </a:cubicBezTo>
                  <a:close/>
                  <a:moveTo>
                    <a:pt x="82" y="100"/>
                  </a:moveTo>
                  <a:cubicBezTo>
                    <a:pt x="82" y="100"/>
                    <a:pt x="83" y="100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86" y="99"/>
                    <a:pt x="87" y="99"/>
                    <a:pt x="88" y="98"/>
                  </a:cubicBezTo>
                  <a:cubicBezTo>
                    <a:pt x="89" y="98"/>
                    <a:pt x="90" y="97"/>
                    <a:pt x="91" y="97"/>
                  </a:cubicBezTo>
                  <a:cubicBezTo>
                    <a:pt x="91" y="96"/>
                    <a:pt x="92" y="96"/>
                    <a:pt x="93" y="96"/>
                  </a:cubicBezTo>
                  <a:cubicBezTo>
                    <a:pt x="92" y="95"/>
                    <a:pt x="91" y="94"/>
                    <a:pt x="90" y="93"/>
                  </a:cubicBezTo>
                  <a:cubicBezTo>
                    <a:pt x="88" y="96"/>
                    <a:pt x="85" y="98"/>
                    <a:pt x="82" y="100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90" y="34"/>
                    <a:pt x="93" y="32"/>
                    <a:pt x="96" y="30"/>
                  </a:cubicBezTo>
                  <a:cubicBezTo>
                    <a:pt x="95" y="29"/>
                    <a:pt x="95" y="28"/>
                    <a:pt x="95" y="26"/>
                  </a:cubicBezTo>
                  <a:cubicBezTo>
                    <a:pt x="92" y="29"/>
                    <a:pt x="90" y="33"/>
                    <a:pt x="88" y="36"/>
                  </a:cubicBezTo>
                  <a:close/>
                  <a:moveTo>
                    <a:pt x="89" y="88"/>
                  </a:moveTo>
                  <a:cubicBezTo>
                    <a:pt x="89" y="88"/>
                    <a:pt x="90" y="88"/>
                    <a:pt x="90" y="89"/>
                  </a:cubicBezTo>
                  <a:cubicBezTo>
                    <a:pt x="95" y="90"/>
                    <a:pt x="99" y="92"/>
                    <a:pt x="102" y="96"/>
                  </a:cubicBezTo>
                  <a:cubicBezTo>
                    <a:pt x="102" y="96"/>
                    <a:pt x="103" y="97"/>
                    <a:pt x="103" y="97"/>
                  </a:cubicBezTo>
                  <a:cubicBezTo>
                    <a:pt x="105" y="98"/>
                    <a:pt x="106" y="100"/>
                    <a:pt x="107" y="101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5" y="94"/>
                    <a:pt x="96" y="89"/>
                    <a:pt x="89" y="88"/>
                  </a:cubicBezTo>
                  <a:close/>
                  <a:moveTo>
                    <a:pt x="100" y="30"/>
                  </a:moveTo>
                  <a:cubicBezTo>
                    <a:pt x="99" y="31"/>
                    <a:pt x="99" y="32"/>
                    <a:pt x="99" y="33"/>
                  </a:cubicBezTo>
                  <a:cubicBezTo>
                    <a:pt x="100" y="36"/>
                    <a:pt x="100" y="39"/>
                    <a:pt x="100" y="43"/>
                  </a:cubicBezTo>
                  <a:cubicBezTo>
                    <a:pt x="100" y="45"/>
                    <a:pt x="100" y="47"/>
                    <a:pt x="100" y="50"/>
                  </a:cubicBezTo>
                  <a:cubicBezTo>
                    <a:pt x="100" y="51"/>
                    <a:pt x="100" y="52"/>
                    <a:pt x="99" y="54"/>
                  </a:cubicBezTo>
                  <a:cubicBezTo>
                    <a:pt x="102" y="46"/>
                    <a:pt x="101" y="38"/>
                    <a:pt x="100" y="30"/>
                  </a:cubicBezTo>
                  <a:close/>
                  <a:moveTo>
                    <a:pt x="103" y="126"/>
                  </a:moveTo>
                  <a:cubicBezTo>
                    <a:pt x="101" y="127"/>
                    <a:pt x="95" y="130"/>
                    <a:pt x="94" y="131"/>
                  </a:cubicBezTo>
                  <a:cubicBezTo>
                    <a:pt x="97" y="131"/>
                    <a:pt x="99" y="130"/>
                    <a:pt x="102" y="130"/>
                  </a:cubicBezTo>
                  <a:cubicBezTo>
                    <a:pt x="102" y="130"/>
                    <a:pt x="102" y="130"/>
                    <a:pt x="102" y="129"/>
                  </a:cubicBezTo>
                  <a:cubicBezTo>
                    <a:pt x="103" y="128"/>
                    <a:pt x="103" y="127"/>
                    <a:pt x="103" y="126"/>
                  </a:cubicBezTo>
                  <a:close/>
                  <a:moveTo>
                    <a:pt x="96" y="44"/>
                  </a:moveTo>
                  <a:cubicBezTo>
                    <a:pt x="93" y="47"/>
                    <a:pt x="91" y="49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3"/>
                    <a:pt x="88" y="52"/>
                  </a:cubicBezTo>
                  <a:cubicBezTo>
                    <a:pt x="90" y="51"/>
                    <a:pt x="93" y="50"/>
                    <a:pt x="95" y="49"/>
                  </a:cubicBezTo>
                  <a:cubicBezTo>
                    <a:pt x="95" y="49"/>
                    <a:pt x="96" y="49"/>
                    <a:pt x="96" y="48"/>
                  </a:cubicBezTo>
                  <a:cubicBezTo>
                    <a:pt x="96" y="47"/>
                    <a:pt x="96" y="46"/>
                    <a:pt x="96" y="44"/>
                  </a:cubicBezTo>
                  <a:close/>
                  <a:moveTo>
                    <a:pt x="48" y="14"/>
                  </a:moveTo>
                  <a:cubicBezTo>
                    <a:pt x="48" y="14"/>
                    <a:pt x="48" y="14"/>
                    <a:pt x="48" y="14"/>
                  </a:cubicBezTo>
                  <a:cubicBezTo>
                    <a:pt x="49" y="11"/>
                    <a:pt x="51" y="9"/>
                    <a:pt x="52" y="5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8" y="9"/>
                    <a:pt x="48" y="12"/>
                    <a:pt x="48" y="14"/>
                  </a:cubicBezTo>
                  <a:close/>
                  <a:moveTo>
                    <a:pt x="53" y="16"/>
                  </a:moveTo>
                  <a:cubicBezTo>
                    <a:pt x="54" y="13"/>
                    <a:pt x="54" y="10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2" y="10"/>
                    <a:pt x="51" y="13"/>
                    <a:pt x="50" y="17"/>
                  </a:cubicBezTo>
                  <a:cubicBezTo>
                    <a:pt x="51" y="17"/>
                    <a:pt x="52" y="16"/>
                    <a:pt x="53" y="16"/>
                  </a:cubicBezTo>
                  <a:close/>
                  <a:moveTo>
                    <a:pt x="76" y="142"/>
                  </a:moveTo>
                  <a:cubicBezTo>
                    <a:pt x="77" y="145"/>
                    <a:pt x="75" y="147"/>
                    <a:pt x="74" y="149"/>
                  </a:cubicBezTo>
                  <a:cubicBezTo>
                    <a:pt x="77" y="146"/>
                    <a:pt x="79" y="142"/>
                    <a:pt x="82" y="140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0" y="140"/>
                    <a:pt x="78" y="141"/>
                    <a:pt x="76" y="142"/>
                  </a:cubicBezTo>
                  <a:close/>
                  <a:moveTo>
                    <a:pt x="11" y="24"/>
                  </a:moveTo>
                  <a:cubicBezTo>
                    <a:pt x="9" y="25"/>
                    <a:pt x="7" y="27"/>
                    <a:pt x="5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5" y="31"/>
                    <a:pt x="6" y="32"/>
                    <a:pt x="7" y="33"/>
                  </a:cubicBezTo>
                  <a:cubicBezTo>
                    <a:pt x="7" y="32"/>
                    <a:pt x="8" y="31"/>
                    <a:pt x="8" y="30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0" y="25"/>
                    <a:pt x="11" y="24"/>
                    <a:pt x="11" y="24"/>
                  </a:cubicBezTo>
                  <a:close/>
                  <a:moveTo>
                    <a:pt x="67" y="19"/>
                  </a:moveTo>
                  <a:cubicBezTo>
                    <a:pt x="67" y="19"/>
                    <a:pt x="67" y="18"/>
                    <a:pt x="67" y="18"/>
                  </a:cubicBezTo>
                  <a:cubicBezTo>
                    <a:pt x="66" y="19"/>
                    <a:pt x="66" y="20"/>
                    <a:pt x="65" y="21"/>
                  </a:cubicBezTo>
                  <a:cubicBezTo>
                    <a:pt x="67" y="22"/>
                    <a:pt x="69" y="23"/>
                    <a:pt x="70" y="25"/>
                  </a:cubicBezTo>
                  <a:cubicBezTo>
                    <a:pt x="71" y="23"/>
                    <a:pt x="72" y="22"/>
                    <a:pt x="73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1"/>
                    <a:pt x="70" y="21"/>
                    <a:pt x="69" y="22"/>
                  </a:cubicBezTo>
                  <a:cubicBezTo>
                    <a:pt x="68" y="22"/>
                    <a:pt x="68" y="22"/>
                    <a:pt x="67" y="22"/>
                  </a:cubicBezTo>
                  <a:cubicBezTo>
                    <a:pt x="67" y="21"/>
                    <a:pt x="67" y="21"/>
                    <a:pt x="67" y="20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87" y="13"/>
                  </a:moveTo>
                  <a:cubicBezTo>
                    <a:pt x="85" y="17"/>
                    <a:pt x="82" y="20"/>
                    <a:pt x="80" y="23"/>
                  </a:cubicBezTo>
                  <a:cubicBezTo>
                    <a:pt x="83" y="21"/>
                    <a:pt x="86" y="18"/>
                    <a:pt x="89" y="15"/>
                  </a:cubicBezTo>
                  <a:cubicBezTo>
                    <a:pt x="88" y="15"/>
                    <a:pt x="87" y="14"/>
                    <a:pt x="87" y="13"/>
                  </a:cubicBezTo>
                  <a:close/>
                  <a:moveTo>
                    <a:pt x="62" y="6"/>
                  </a:moveTo>
                  <a:cubicBezTo>
                    <a:pt x="61" y="6"/>
                    <a:pt x="58" y="14"/>
                    <a:pt x="57" y="16"/>
                  </a:cubicBezTo>
                  <a:cubicBezTo>
                    <a:pt x="58" y="16"/>
                    <a:pt x="59" y="16"/>
                    <a:pt x="59" y="15"/>
                  </a:cubicBezTo>
                  <a:cubicBezTo>
                    <a:pt x="61" y="12"/>
                    <a:pt x="62" y="9"/>
                    <a:pt x="62" y="6"/>
                  </a:cubicBezTo>
                  <a:close/>
                  <a:moveTo>
                    <a:pt x="76" y="8"/>
                  </a:moveTo>
                  <a:cubicBezTo>
                    <a:pt x="75" y="10"/>
                    <a:pt x="71" y="16"/>
                    <a:pt x="71" y="17"/>
                  </a:cubicBezTo>
                  <a:cubicBezTo>
                    <a:pt x="74" y="14"/>
                    <a:pt x="76" y="11"/>
                    <a:pt x="79" y="9"/>
                  </a:cubicBezTo>
                  <a:cubicBezTo>
                    <a:pt x="78" y="8"/>
                    <a:pt x="78" y="8"/>
                    <a:pt x="77" y="8"/>
                  </a:cubicBezTo>
                  <a:cubicBezTo>
                    <a:pt x="77" y="8"/>
                    <a:pt x="77" y="8"/>
                    <a:pt x="76" y="8"/>
                  </a:cubicBezTo>
                  <a:close/>
                  <a:moveTo>
                    <a:pt x="6" y="38"/>
                  </a:moveTo>
                  <a:cubicBezTo>
                    <a:pt x="9" y="41"/>
                    <a:pt x="12" y="43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3" y="42"/>
                    <a:pt x="11" y="40"/>
                    <a:pt x="9" y="38"/>
                  </a:cubicBezTo>
                  <a:cubicBezTo>
                    <a:pt x="8" y="38"/>
                    <a:pt x="8" y="38"/>
                    <a:pt x="7" y="38"/>
                  </a:cubicBezTo>
                  <a:cubicBezTo>
                    <a:pt x="7" y="38"/>
                    <a:pt x="7" y="38"/>
                    <a:pt x="6" y="38"/>
                  </a:cubicBezTo>
                  <a:close/>
                  <a:moveTo>
                    <a:pt x="89" y="124"/>
                  </a:moveTo>
                  <a:cubicBezTo>
                    <a:pt x="90" y="123"/>
                    <a:pt x="91" y="121"/>
                    <a:pt x="91" y="119"/>
                  </a:cubicBezTo>
                  <a:cubicBezTo>
                    <a:pt x="90" y="117"/>
                    <a:pt x="90" y="115"/>
                    <a:pt x="90" y="113"/>
                  </a:cubicBezTo>
                  <a:cubicBezTo>
                    <a:pt x="89" y="110"/>
                    <a:pt x="88" y="109"/>
                    <a:pt x="85" y="107"/>
                  </a:cubicBezTo>
                  <a:cubicBezTo>
                    <a:pt x="85" y="107"/>
                    <a:pt x="85" y="107"/>
                    <a:pt x="85" y="106"/>
                  </a:cubicBezTo>
                  <a:cubicBezTo>
                    <a:pt x="90" y="112"/>
                    <a:pt x="91" y="118"/>
                    <a:pt x="89" y="124"/>
                  </a:cubicBezTo>
                  <a:close/>
                  <a:moveTo>
                    <a:pt x="108" y="116"/>
                  </a:moveTo>
                  <a:cubicBezTo>
                    <a:pt x="107" y="117"/>
                    <a:pt x="107" y="117"/>
                    <a:pt x="107" y="117"/>
                  </a:cubicBezTo>
                  <a:cubicBezTo>
                    <a:pt x="106" y="117"/>
                    <a:pt x="106" y="118"/>
                    <a:pt x="106" y="118"/>
                  </a:cubicBezTo>
                  <a:cubicBezTo>
                    <a:pt x="106" y="119"/>
                    <a:pt x="106" y="120"/>
                    <a:pt x="106" y="121"/>
                  </a:cubicBezTo>
                  <a:cubicBezTo>
                    <a:pt x="106" y="121"/>
                    <a:pt x="106" y="122"/>
                    <a:pt x="106" y="122"/>
                  </a:cubicBezTo>
                  <a:cubicBezTo>
                    <a:pt x="107" y="123"/>
                    <a:pt x="107" y="123"/>
                    <a:pt x="106" y="124"/>
                  </a:cubicBezTo>
                  <a:cubicBezTo>
                    <a:pt x="106" y="124"/>
                    <a:pt x="106" y="125"/>
                    <a:pt x="106" y="126"/>
                  </a:cubicBezTo>
                  <a:cubicBezTo>
                    <a:pt x="107" y="125"/>
                    <a:pt x="107" y="123"/>
                    <a:pt x="108" y="122"/>
                  </a:cubicBezTo>
                  <a:cubicBezTo>
                    <a:pt x="108" y="122"/>
                    <a:pt x="108" y="122"/>
                    <a:pt x="108" y="122"/>
                  </a:cubicBezTo>
                  <a:cubicBezTo>
                    <a:pt x="108" y="120"/>
                    <a:pt x="108" y="118"/>
                    <a:pt x="108" y="116"/>
                  </a:cubicBezTo>
                  <a:close/>
                  <a:moveTo>
                    <a:pt x="100" y="102"/>
                  </a:moveTo>
                  <a:cubicBezTo>
                    <a:pt x="98" y="104"/>
                    <a:pt x="95" y="106"/>
                    <a:pt x="93" y="107"/>
                  </a:cubicBezTo>
                  <a:cubicBezTo>
                    <a:pt x="95" y="107"/>
                    <a:pt x="100" y="105"/>
                    <a:pt x="101" y="104"/>
                  </a:cubicBezTo>
                  <a:cubicBezTo>
                    <a:pt x="101" y="104"/>
                    <a:pt x="100" y="103"/>
                    <a:pt x="100" y="102"/>
                  </a:cubicBezTo>
                  <a:close/>
                  <a:moveTo>
                    <a:pt x="77" y="57"/>
                  </a:moveTo>
                  <a:cubicBezTo>
                    <a:pt x="75" y="60"/>
                    <a:pt x="74" y="63"/>
                    <a:pt x="72" y="66"/>
                  </a:cubicBezTo>
                  <a:cubicBezTo>
                    <a:pt x="71" y="69"/>
                    <a:pt x="69" y="72"/>
                    <a:pt x="67" y="75"/>
                  </a:cubicBezTo>
                  <a:cubicBezTo>
                    <a:pt x="67" y="75"/>
                    <a:pt x="67" y="74"/>
                    <a:pt x="68" y="74"/>
                  </a:cubicBezTo>
                  <a:cubicBezTo>
                    <a:pt x="70" y="71"/>
                    <a:pt x="72" y="69"/>
                    <a:pt x="74" y="66"/>
                  </a:cubicBezTo>
                  <a:cubicBezTo>
                    <a:pt x="75" y="63"/>
                    <a:pt x="76" y="60"/>
                    <a:pt x="77" y="57"/>
                  </a:cubicBezTo>
                  <a:close/>
                  <a:moveTo>
                    <a:pt x="33" y="147"/>
                  </a:moveTo>
                  <a:cubicBezTo>
                    <a:pt x="33" y="147"/>
                    <a:pt x="33" y="147"/>
                    <a:pt x="33" y="147"/>
                  </a:cubicBezTo>
                  <a:cubicBezTo>
                    <a:pt x="35" y="144"/>
                    <a:pt x="38" y="141"/>
                    <a:pt x="40" y="138"/>
                  </a:cubicBezTo>
                  <a:cubicBezTo>
                    <a:pt x="40" y="138"/>
                    <a:pt x="40" y="137"/>
                    <a:pt x="39" y="136"/>
                  </a:cubicBezTo>
                  <a:cubicBezTo>
                    <a:pt x="37" y="140"/>
                    <a:pt x="35" y="143"/>
                    <a:pt x="33" y="147"/>
                  </a:cubicBezTo>
                  <a:close/>
                  <a:moveTo>
                    <a:pt x="17" y="32"/>
                  </a:moveTo>
                  <a:cubicBezTo>
                    <a:pt x="18" y="34"/>
                    <a:pt x="19" y="35"/>
                    <a:pt x="21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1" y="33"/>
                    <a:pt x="21" y="32"/>
                    <a:pt x="20" y="31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9" y="31"/>
                    <a:pt x="18" y="32"/>
                    <a:pt x="17" y="32"/>
                  </a:cubicBezTo>
                  <a:close/>
                  <a:moveTo>
                    <a:pt x="86" y="33"/>
                  </a:moveTo>
                  <a:cubicBezTo>
                    <a:pt x="87" y="33"/>
                    <a:pt x="91" y="27"/>
                    <a:pt x="91" y="26"/>
                  </a:cubicBezTo>
                  <a:cubicBezTo>
                    <a:pt x="89" y="28"/>
                    <a:pt x="87" y="29"/>
                    <a:pt x="85" y="31"/>
                  </a:cubicBezTo>
                  <a:cubicBezTo>
                    <a:pt x="85" y="32"/>
                    <a:pt x="86" y="33"/>
                    <a:pt x="86" y="33"/>
                  </a:cubicBezTo>
                  <a:close/>
                  <a:moveTo>
                    <a:pt x="94" y="135"/>
                  </a:moveTo>
                  <a:cubicBezTo>
                    <a:pt x="94" y="136"/>
                    <a:pt x="94" y="136"/>
                    <a:pt x="94" y="137"/>
                  </a:cubicBezTo>
                  <a:cubicBezTo>
                    <a:pt x="94" y="138"/>
                    <a:pt x="94" y="138"/>
                    <a:pt x="94" y="139"/>
                  </a:cubicBezTo>
                  <a:cubicBezTo>
                    <a:pt x="94" y="139"/>
                    <a:pt x="94" y="138"/>
                    <a:pt x="95" y="138"/>
                  </a:cubicBezTo>
                  <a:cubicBezTo>
                    <a:pt x="95" y="137"/>
                    <a:pt x="96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8" y="135"/>
                    <a:pt x="99" y="134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7" y="134"/>
                    <a:pt x="95" y="134"/>
                    <a:pt x="94" y="135"/>
                  </a:cubicBezTo>
                  <a:close/>
                  <a:moveTo>
                    <a:pt x="39" y="154"/>
                  </a:moveTo>
                  <a:cubicBezTo>
                    <a:pt x="39" y="154"/>
                    <a:pt x="39" y="155"/>
                    <a:pt x="39" y="155"/>
                  </a:cubicBezTo>
                  <a:cubicBezTo>
                    <a:pt x="43" y="151"/>
                    <a:pt x="45" y="148"/>
                    <a:pt x="48" y="144"/>
                  </a:cubicBezTo>
                  <a:cubicBezTo>
                    <a:pt x="48" y="144"/>
                    <a:pt x="47" y="144"/>
                    <a:pt x="47" y="144"/>
                  </a:cubicBezTo>
                  <a:cubicBezTo>
                    <a:pt x="44" y="147"/>
                    <a:pt x="42" y="151"/>
                    <a:pt x="39" y="154"/>
                  </a:cubicBezTo>
                  <a:close/>
                  <a:moveTo>
                    <a:pt x="85" y="91"/>
                  </a:moveTo>
                  <a:cubicBezTo>
                    <a:pt x="83" y="93"/>
                    <a:pt x="80" y="95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1" y="96"/>
                    <a:pt x="84" y="94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2"/>
                    <a:pt x="86" y="91"/>
                    <a:pt x="85" y="91"/>
                  </a:cubicBezTo>
                  <a:close/>
                  <a:moveTo>
                    <a:pt x="90" y="61"/>
                  </a:moveTo>
                  <a:cubicBezTo>
                    <a:pt x="91" y="60"/>
                    <a:pt x="92" y="58"/>
                    <a:pt x="92" y="56"/>
                  </a:cubicBezTo>
                  <a:cubicBezTo>
                    <a:pt x="91" y="57"/>
                    <a:pt x="90" y="58"/>
                    <a:pt x="89" y="58"/>
                  </a:cubicBezTo>
                  <a:cubicBezTo>
                    <a:pt x="88" y="59"/>
                    <a:pt x="87" y="60"/>
                    <a:pt x="87" y="61"/>
                  </a:cubicBezTo>
                  <a:cubicBezTo>
                    <a:pt x="88" y="61"/>
                    <a:pt x="89" y="61"/>
                    <a:pt x="90" y="61"/>
                  </a:cubicBezTo>
                  <a:close/>
                  <a:moveTo>
                    <a:pt x="104" y="119"/>
                  </a:moveTo>
                  <a:cubicBezTo>
                    <a:pt x="101" y="120"/>
                    <a:pt x="99" y="121"/>
                    <a:pt x="98" y="123"/>
                  </a:cubicBezTo>
                  <a:cubicBezTo>
                    <a:pt x="100" y="123"/>
                    <a:pt x="102" y="123"/>
                    <a:pt x="104" y="122"/>
                  </a:cubicBezTo>
                  <a:cubicBezTo>
                    <a:pt x="104" y="121"/>
                    <a:pt x="104" y="120"/>
                    <a:pt x="104" y="119"/>
                  </a:cubicBezTo>
                  <a:close/>
                  <a:moveTo>
                    <a:pt x="68" y="99"/>
                  </a:moveTo>
                  <a:cubicBezTo>
                    <a:pt x="68" y="97"/>
                    <a:pt x="70" y="96"/>
                    <a:pt x="71" y="94"/>
                  </a:cubicBezTo>
                  <a:cubicBezTo>
                    <a:pt x="68" y="96"/>
                    <a:pt x="66" y="97"/>
                    <a:pt x="63" y="99"/>
                  </a:cubicBezTo>
                  <a:cubicBezTo>
                    <a:pt x="65" y="99"/>
                    <a:pt x="66" y="99"/>
                    <a:pt x="68" y="99"/>
                  </a:cubicBezTo>
                  <a:close/>
                  <a:moveTo>
                    <a:pt x="25" y="155"/>
                  </a:moveTo>
                  <a:cubicBezTo>
                    <a:pt x="27" y="152"/>
                    <a:pt x="29" y="150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8" y="149"/>
                    <a:pt x="26" y="151"/>
                    <a:pt x="24" y="153"/>
                  </a:cubicBezTo>
                  <a:cubicBezTo>
                    <a:pt x="24" y="154"/>
                    <a:pt x="25" y="154"/>
                    <a:pt x="25" y="155"/>
                  </a:cubicBezTo>
                  <a:close/>
                  <a:moveTo>
                    <a:pt x="56" y="12"/>
                  </a:moveTo>
                  <a:cubicBezTo>
                    <a:pt x="56" y="12"/>
                    <a:pt x="56" y="12"/>
                    <a:pt x="56" y="12"/>
                  </a:cubicBezTo>
                  <a:cubicBezTo>
                    <a:pt x="57" y="10"/>
                    <a:pt x="58" y="8"/>
                    <a:pt x="59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6" y="8"/>
                    <a:pt x="56" y="10"/>
                    <a:pt x="56" y="12"/>
                  </a:cubicBezTo>
                  <a:close/>
                  <a:moveTo>
                    <a:pt x="103" y="112"/>
                  </a:moveTo>
                  <a:cubicBezTo>
                    <a:pt x="101" y="113"/>
                    <a:pt x="99" y="115"/>
                    <a:pt x="97" y="116"/>
                  </a:cubicBezTo>
                  <a:cubicBezTo>
                    <a:pt x="97" y="116"/>
                    <a:pt x="97" y="117"/>
                    <a:pt x="97" y="117"/>
                  </a:cubicBezTo>
                  <a:cubicBezTo>
                    <a:pt x="99" y="116"/>
                    <a:pt x="101" y="115"/>
                    <a:pt x="103" y="114"/>
                  </a:cubicBezTo>
                  <a:cubicBezTo>
                    <a:pt x="103" y="114"/>
                    <a:pt x="103" y="113"/>
                    <a:pt x="103" y="112"/>
                  </a:cubicBezTo>
                  <a:close/>
                  <a:moveTo>
                    <a:pt x="67" y="155"/>
                  </a:moveTo>
                  <a:cubicBezTo>
                    <a:pt x="68" y="155"/>
                    <a:pt x="68" y="155"/>
                    <a:pt x="68" y="155"/>
                  </a:cubicBezTo>
                  <a:cubicBezTo>
                    <a:pt x="69" y="155"/>
                    <a:pt x="70" y="155"/>
                    <a:pt x="70" y="154"/>
                  </a:cubicBezTo>
                  <a:cubicBezTo>
                    <a:pt x="70" y="153"/>
                    <a:pt x="71" y="152"/>
                    <a:pt x="71" y="151"/>
                  </a:cubicBezTo>
                  <a:cubicBezTo>
                    <a:pt x="72" y="150"/>
                    <a:pt x="72" y="149"/>
                    <a:pt x="73" y="147"/>
                  </a:cubicBezTo>
                  <a:cubicBezTo>
                    <a:pt x="73" y="147"/>
                    <a:pt x="72" y="147"/>
                    <a:pt x="72" y="147"/>
                  </a:cubicBezTo>
                  <a:cubicBezTo>
                    <a:pt x="71" y="150"/>
                    <a:pt x="69" y="153"/>
                    <a:pt x="67" y="155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6"/>
                  </a:cubicBezTo>
                  <a:cubicBezTo>
                    <a:pt x="75" y="94"/>
                    <a:pt x="78" y="93"/>
                    <a:pt x="80" y="91"/>
                  </a:cubicBezTo>
                  <a:cubicBezTo>
                    <a:pt x="79" y="91"/>
                    <a:pt x="78" y="91"/>
                    <a:pt x="77" y="91"/>
                  </a:cubicBezTo>
                  <a:cubicBezTo>
                    <a:pt x="77" y="91"/>
                    <a:pt x="76" y="91"/>
                    <a:pt x="76" y="92"/>
                  </a:cubicBezTo>
                  <a:cubicBezTo>
                    <a:pt x="75" y="93"/>
                    <a:pt x="74" y="94"/>
                    <a:pt x="73" y="95"/>
                  </a:cubicBezTo>
                  <a:close/>
                  <a:moveTo>
                    <a:pt x="62" y="20"/>
                  </a:moveTo>
                  <a:cubicBezTo>
                    <a:pt x="62" y="19"/>
                    <a:pt x="63" y="19"/>
                    <a:pt x="63" y="18"/>
                  </a:cubicBezTo>
                  <a:cubicBezTo>
                    <a:pt x="63" y="18"/>
                    <a:pt x="62" y="18"/>
                    <a:pt x="62" y="18"/>
                  </a:cubicBezTo>
                  <a:cubicBezTo>
                    <a:pt x="62" y="18"/>
                    <a:pt x="62" y="19"/>
                    <a:pt x="61" y="19"/>
                  </a:cubicBezTo>
                  <a:cubicBezTo>
                    <a:pt x="60" y="20"/>
                    <a:pt x="59" y="20"/>
                    <a:pt x="59" y="18"/>
                  </a:cubicBezTo>
                  <a:cubicBezTo>
                    <a:pt x="56" y="18"/>
                    <a:pt x="56" y="18"/>
                    <a:pt x="56" y="20"/>
                  </a:cubicBezTo>
                  <a:cubicBezTo>
                    <a:pt x="58" y="20"/>
                    <a:pt x="60" y="20"/>
                    <a:pt x="62" y="20"/>
                  </a:cubicBezTo>
                  <a:close/>
                  <a:moveTo>
                    <a:pt x="82" y="50"/>
                  </a:moveTo>
                  <a:cubicBezTo>
                    <a:pt x="82" y="51"/>
                    <a:pt x="82" y="53"/>
                    <a:pt x="81" y="55"/>
                  </a:cubicBezTo>
                  <a:cubicBezTo>
                    <a:pt x="81" y="56"/>
                    <a:pt x="81" y="58"/>
                    <a:pt x="80" y="59"/>
                  </a:cubicBezTo>
                  <a:cubicBezTo>
                    <a:pt x="82" y="56"/>
                    <a:pt x="83" y="53"/>
                    <a:pt x="84" y="49"/>
                  </a:cubicBezTo>
                  <a:cubicBezTo>
                    <a:pt x="83" y="49"/>
                    <a:pt x="82" y="49"/>
                    <a:pt x="82" y="50"/>
                  </a:cubicBezTo>
                  <a:close/>
                  <a:moveTo>
                    <a:pt x="93" y="68"/>
                  </a:moveTo>
                  <a:cubicBezTo>
                    <a:pt x="90" y="72"/>
                    <a:pt x="87" y="75"/>
                    <a:pt x="84" y="79"/>
                  </a:cubicBezTo>
                  <a:cubicBezTo>
                    <a:pt x="88" y="76"/>
                    <a:pt x="91" y="72"/>
                    <a:pt x="93" y="68"/>
                  </a:cubicBezTo>
                  <a:close/>
                  <a:moveTo>
                    <a:pt x="87" y="145"/>
                  </a:moveTo>
                  <a:cubicBezTo>
                    <a:pt x="86" y="146"/>
                    <a:pt x="85" y="147"/>
                    <a:pt x="84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5" y="148"/>
                    <a:pt x="87" y="148"/>
                    <a:pt x="88" y="147"/>
                  </a:cubicBezTo>
                  <a:cubicBezTo>
                    <a:pt x="88" y="147"/>
                    <a:pt x="88" y="146"/>
                    <a:pt x="89" y="146"/>
                  </a:cubicBezTo>
                  <a:cubicBezTo>
                    <a:pt x="88" y="145"/>
                    <a:pt x="87" y="145"/>
                    <a:pt x="87" y="145"/>
                  </a:cubicBezTo>
                  <a:close/>
                  <a:moveTo>
                    <a:pt x="71" y="6"/>
                  </a:moveTo>
                  <a:cubicBezTo>
                    <a:pt x="70" y="9"/>
                    <a:pt x="69" y="11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0" y="11"/>
                    <a:pt x="71" y="9"/>
                    <a:pt x="73" y="7"/>
                  </a:cubicBezTo>
                  <a:cubicBezTo>
                    <a:pt x="72" y="7"/>
                    <a:pt x="72" y="7"/>
                    <a:pt x="71" y="6"/>
                  </a:cubicBezTo>
                  <a:close/>
                  <a:moveTo>
                    <a:pt x="88" y="104"/>
                  </a:moveTo>
                  <a:cubicBezTo>
                    <a:pt x="88" y="102"/>
                    <a:pt x="90" y="101"/>
                    <a:pt x="91" y="99"/>
                  </a:cubicBezTo>
                  <a:cubicBezTo>
                    <a:pt x="89" y="100"/>
                    <a:pt x="87" y="101"/>
                    <a:pt x="85" y="102"/>
                  </a:cubicBezTo>
                  <a:cubicBezTo>
                    <a:pt x="86" y="103"/>
                    <a:pt x="87" y="103"/>
                    <a:pt x="88" y="104"/>
                  </a:cubicBezTo>
                  <a:close/>
                  <a:moveTo>
                    <a:pt x="75" y="153"/>
                  </a:moveTo>
                  <a:cubicBezTo>
                    <a:pt x="77" y="152"/>
                    <a:pt x="78" y="152"/>
                    <a:pt x="78" y="150"/>
                  </a:cubicBezTo>
                  <a:cubicBezTo>
                    <a:pt x="79" y="150"/>
                    <a:pt x="79" y="149"/>
                    <a:pt x="79" y="148"/>
                  </a:cubicBezTo>
                  <a:cubicBezTo>
                    <a:pt x="80" y="148"/>
                    <a:pt x="80" y="147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78" y="148"/>
                    <a:pt x="77" y="150"/>
                    <a:pt x="75" y="153"/>
                  </a:cubicBezTo>
                  <a:close/>
                  <a:moveTo>
                    <a:pt x="65" y="6"/>
                  </a:moveTo>
                  <a:cubicBezTo>
                    <a:pt x="64" y="8"/>
                    <a:pt x="64" y="10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0"/>
                    <a:pt x="66" y="8"/>
                    <a:pt x="67" y="6"/>
                  </a:cubicBezTo>
                  <a:cubicBezTo>
                    <a:pt x="66" y="6"/>
                    <a:pt x="66" y="6"/>
                    <a:pt x="65" y="6"/>
                  </a:cubicBezTo>
                  <a:close/>
                  <a:moveTo>
                    <a:pt x="45" y="11"/>
                  </a:moveTo>
                  <a:cubicBezTo>
                    <a:pt x="45" y="13"/>
                    <a:pt x="45" y="16"/>
                    <a:pt x="44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6" y="15"/>
                    <a:pt x="46" y="13"/>
                    <a:pt x="45" y="11"/>
                  </a:cubicBezTo>
                  <a:close/>
                  <a:moveTo>
                    <a:pt x="77" y="23"/>
                  </a:moveTo>
                  <a:cubicBezTo>
                    <a:pt x="75" y="25"/>
                    <a:pt x="74" y="26"/>
                    <a:pt x="73" y="27"/>
                  </a:cubicBezTo>
                  <a:cubicBezTo>
                    <a:pt x="73" y="27"/>
                    <a:pt x="74" y="28"/>
                    <a:pt x="74" y="28"/>
                  </a:cubicBezTo>
                  <a:cubicBezTo>
                    <a:pt x="76" y="25"/>
                    <a:pt x="77" y="24"/>
                    <a:pt x="77" y="23"/>
                  </a:cubicBezTo>
                  <a:close/>
                  <a:moveTo>
                    <a:pt x="15" y="37"/>
                  </a:moveTo>
                  <a:cubicBezTo>
                    <a:pt x="17" y="38"/>
                    <a:pt x="18" y="39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8"/>
                    <a:pt x="18" y="37"/>
                    <a:pt x="17" y="36"/>
                  </a:cubicBezTo>
                  <a:cubicBezTo>
                    <a:pt x="16" y="36"/>
                    <a:pt x="16" y="37"/>
                    <a:pt x="15" y="37"/>
                  </a:cubicBezTo>
                  <a:close/>
                  <a:moveTo>
                    <a:pt x="25" y="146"/>
                  </a:moveTo>
                  <a:cubicBezTo>
                    <a:pt x="25" y="145"/>
                    <a:pt x="25" y="145"/>
                    <a:pt x="25" y="145"/>
                  </a:cubicBezTo>
                  <a:cubicBezTo>
                    <a:pt x="24" y="147"/>
                    <a:pt x="22" y="149"/>
                    <a:pt x="20" y="151"/>
                  </a:cubicBezTo>
                  <a:cubicBezTo>
                    <a:pt x="21" y="151"/>
                    <a:pt x="21" y="151"/>
                    <a:pt x="22" y="151"/>
                  </a:cubicBezTo>
                  <a:cubicBezTo>
                    <a:pt x="23" y="149"/>
                    <a:pt x="24" y="147"/>
                    <a:pt x="25" y="146"/>
                  </a:cubicBezTo>
                  <a:close/>
                  <a:moveTo>
                    <a:pt x="73" y="159"/>
                  </a:moveTo>
                  <a:cubicBezTo>
                    <a:pt x="73" y="159"/>
                    <a:pt x="73" y="159"/>
                    <a:pt x="73" y="159"/>
                  </a:cubicBezTo>
                  <a:cubicBezTo>
                    <a:pt x="77" y="159"/>
                    <a:pt x="80" y="157"/>
                    <a:pt x="83" y="156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79" y="156"/>
                    <a:pt x="76" y="158"/>
                    <a:pt x="73" y="159"/>
                  </a:cubicBezTo>
                  <a:close/>
                  <a:moveTo>
                    <a:pt x="88" y="49"/>
                  </a:moveTo>
                  <a:cubicBezTo>
                    <a:pt x="88" y="49"/>
                    <a:pt x="88" y="49"/>
                    <a:pt x="88" y="49"/>
                  </a:cubicBezTo>
                  <a:cubicBezTo>
                    <a:pt x="89" y="47"/>
                    <a:pt x="91" y="46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5"/>
                    <a:pt x="90" y="46"/>
                    <a:pt x="89" y="46"/>
                  </a:cubicBezTo>
                  <a:cubicBezTo>
                    <a:pt x="88" y="47"/>
                    <a:pt x="88" y="47"/>
                    <a:pt x="88" y="48"/>
                  </a:cubicBezTo>
                  <a:cubicBezTo>
                    <a:pt x="88" y="48"/>
                    <a:pt x="88" y="48"/>
                    <a:pt x="88" y="49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6" y="22"/>
                    <a:pt x="19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9"/>
                    <a:pt x="16" y="22"/>
                    <a:pt x="14" y="25"/>
                  </a:cubicBezTo>
                  <a:close/>
                  <a:moveTo>
                    <a:pt x="107" y="113"/>
                  </a:moveTo>
                  <a:cubicBezTo>
                    <a:pt x="107" y="112"/>
                    <a:pt x="107" y="111"/>
                    <a:pt x="106" y="110"/>
                  </a:cubicBezTo>
                  <a:cubicBezTo>
                    <a:pt x="106" y="110"/>
                    <a:pt x="106" y="110"/>
                    <a:pt x="105" y="110"/>
                  </a:cubicBezTo>
                  <a:cubicBezTo>
                    <a:pt x="105" y="112"/>
                    <a:pt x="105" y="113"/>
                    <a:pt x="106" y="114"/>
                  </a:cubicBezTo>
                  <a:cubicBezTo>
                    <a:pt x="106" y="113"/>
                    <a:pt x="107" y="113"/>
                    <a:pt x="107" y="113"/>
                  </a:cubicBezTo>
                  <a:close/>
                  <a:moveTo>
                    <a:pt x="99" y="29"/>
                  </a:moveTo>
                  <a:cubicBezTo>
                    <a:pt x="99" y="27"/>
                    <a:pt x="97" y="23"/>
                    <a:pt x="96" y="22"/>
                  </a:cubicBezTo>
                  <a:cubicBezTo>
                    <a:pt x="97" y="25"/>
                    <a:pt x="97" y="27"/>
                    <a:pt x="98" y="29"/>
                  </a:cubicBezTo>
                  <a:cubicBezTo>
                    <a:pt x="98" y="29"/>
                    <a:pt x="99" y="29"/>
                    <a:pt x="99" y="29"/>
                  </a:cubicBezTo>
                  <a:close/>
                  <a:moveTo>
                    <a:pt x="36" y="155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35" y="156"/>
                    <a:pt x="33" y="157"/>
                    <a:pt x="32" y="159"/>
                  </a:cubicBezTo>
                  <a:cubicBezTo>
                    <a:pt x="33" y="159"/>
                    <a:pt x="33" y="159"/>
                    <a:pt x="34" y="159"/>
                  </a:cubicBezTo>
                  <a:cubicBezTo>
                    <a:pt x="35" y="158"/>
                    <a:pt x="35" y="156"/>
                    <a:pt x="36" y="155"/>
                  </a:cubicBezTo>
                  <a:close/>
                  <a:moveTo>
                    <a:pt x="106" y="107"/>
                  </a:moveTo>
                  <a:cubicBezTo>
                    <a:pt x="105" y="105"/>
                    <a:pt x="104" y="104"/>
                    <a:pt x="103" y="102"/>
                  </a:cubicBezTo>
                  <a:cubicBezTo>
                    <a:pt x="103" y="103"/>
                    <a:pt x="103" y="103"/>
                    <a:pt x="104" y="104"/>
                  </a:cubicBezTo>
                  <a:cubicBezTo>
                    <a:pt x="104" y="104"/>
                    <a:pt x="104" y="105"/>
                    <a:pt x="104" y="105"/>
                  </a:cubicBezTo>
                  <a:cubicBezTo>
                    <a:pt x="104" y="106"/>
                    <a:pt x="104" y="107"/>
                    <a:pt x="105" y="108"/>
                  </a:cubicBezTo>
                  <a:cubicBezTo>
                    <a:pt x="105" y="107"/>
                    <a:pt x="105" y="107"/>
                    <a:pt x="106" y="107"/>
                  </a:cubicBezTo>
                  <a:close/>
                  <a:moveTo>
                    <a:pt x="96" y="98"/>
                  </a:moveTo>
                  <a:cubicBezTo>
                    <a:pt x="95" y="99"/>
                    <a:pt x="94" y="100"/>
                    <a:pt x="93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5" y="101"/>
                    <a:pt x="96" y="100"/>
                    <a:pt x="98" y="99"/>
                  </a:cubicBezTo>
                  <a:cubicBezTo>
                    <a:pt x="97" y="99"/>
                    <a:pt x="97" y="98"/>
                    <a:pt x="96" y="98"/>
                  </a:cubicBezTo>
                  <a:close/>
                  <a:moveTo>
                    <a:pt x="84" y="65"/>
                  </a:moveTo>
                  <a:cubicBezTo>
                    <a:pt x="84" y="65"/>
                    <a:pt x="84" y="65"/>
                    <a:pt x="84" y="65"/>
                  </a:cubicBezTo>
                  <a:cubicBezTo>
                    <a:pt x="82" y="66"/>
                    <a:pt x="79" y="67"/>
                    <a:pt x="79" y="69"/>
                  </a:cubicBezTo>
                  <a:cubicBezTo>
                    <a:pt x="81" y="68"/>
                    <a:pt x="82" y="67"/>
                    <a:pt x="84" y="65"/>
                  </a:cubicBezTo>
                  <a:close/>
                  <a:moveTo>
                    <a:pt x="40" y="12"/>
                  </a:moveTo>
                  <a:cubicBezTo>
                    <a:pt x="40" y="10"/>
                    <a:pt x="40" y="9"/>
                    <a:pt x="4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39" y="10"/>
                    <a:pt x="39" y="11"/>
                    <a:pt x="38" y="11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9" y="12"/>
                    <a:pt x="40" y="12"/>
                    <a:pt x="40" y="12"/>
                  </a:cubicBezTo>
                  <a:close/>
                  <a:moveTo>
                    <a:pt x="78" y="73"/>
                  </a:moveTo>
                  <a:cubicBezTo>
                    <a:pt x="78" y="73"/>
                    <a:pt x="78" y="73"/>
                    <a:pt x="78" y="73"/>
                  </a:cubicBezTo>
                  <a:cubicBezTo>
                    <a:pt x="79" y="73"/>
                    <a:pt x="80" y="72"/>
                    <a:pt x="81" y="72"/>
                  </a:cubicBezTo>
                  <a:cubicBezTo>
                    <a:pt x="82" y="71"/>
                    <a:pt x="83" y="71"/>
                    <a:pt x="83" y="69"/>
                  </a:cubicBezTo>
                  <a:cubicBezTo>
                    <a:pt x="81" y="71"/>
                    <a:pt x="79" y="72"/>
                    <a:pt x="78" y="73"/>
                  </a:cubicBezTo>
                  <a:close/>
                  <a:moveTo>
                    <a:pt x="91" y="106"/>
                  </a:moveTo>
                  <a:cubicBezTo>
                    <a:pt x="92" y="105"/>
                    <a:pt x="93" y="104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3" y="104"/>
                    <a:pt x="91" y="104"/>
                    <a:pt x="90" y="105"/>
                  </a:cubicBezTo>
                  <a:cubicBezTo>
                    <a:pt x="90" y="105"/>
                    <a:pt x="90" y="106"/>
                    <a:pt x="91" y="106"/>
                  </a:cubicBezTo>
                  <a:close/>
                  <a:moveTo>
                    <a:pt x="97" y="110"/>
                  </a:moveTo>
                  <a:cubicBezTo>
                    <a:pt x="97" y="110"/>
                    <a:pt x="97" y="110"/>
                    <a:pt x="97" y="111"/>
                  </a:cubicBezTo>
                  <a:cubicBezTo>
                    <a:pt x="99" y="110"/>
                    <a:pt x="101" y="109"/>
                    <a:pt x="102" y="109"/>
                  </a:cubicBezTo>
                  <a:cubicBezTo>
                    <a:pt x="102" y="108"/>
                    <a:pt x="102" y="108"/>
                    <a:pt x="102" y="107"/>
                  </a:cubicBezTo>
                  <a:cubicBezTo>
                    <a:pt x="100" y="108"/>
                    <a:pt x="99" y="109"/>
                    <a:pt x="97" y="110"/>
                  </a:cubicBezTo>
                  <a:close/>
                  <a:moveTo>
                    <a:pt x="49" y="150"/>
                  </a:moveTo>
                  <a:cubicBezTo>
                    <a:pt x="51" y="149"/>
                    <a:pt x="53" y="146"/>
                    <a:pt x="52" y="146"/>
                  </a:cubicBezTo>
                  <a:cubicBezTo>
                    <a:pt x="52" y="146"/>
                    <a:pt x="52" y="146"/>
                    <a:pt x="51" y="146"/>
                  </a:cubicBezTo>
                  <a:cubicBezTo>
                    <a:pt x="51" y="147"/>
                    <a:pt x="50" y="149"/>
                    <a:pt x="49" y="150"/>
                  </a:cubicBezTo>
                  <a:close/>
                  <a:moveTo>
                    <a:pt x="96" y="121"/>
                  </a:moveTo>
                  <a:cubicBezTo>
                    <a:pt x="97" y="120"/>
                    <a:pt x="99" y="119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9" y="119"/>
                    <a:pt x="97" y="119"/>
                    <a:pt x="96" y="119"/>
                  </a:cubicBezTo>
                  <a:cubicBezTo>
                    <a:pt x="96" y="120"/>
                    <a:pt x="96" y="120"/>
                    <a:pt x="96" y="121"/>
                  </a:cubicBezTo>
                  <a:close/>
                  <a:moveTo>
                    <a:pt x="53" y="19"/>
                  </a:moveTo>
                  <a:cubicBezTo>
                    <a:pt x="52" y="19"/>
                    <a:pt x="51" y="19"/>
                    <a:pt x="49" y="19"/>
                  </a:cubicBezTo>
                  <a:cubicBezTo>
                    <a:pt x="49" y="19"/>
                    <a:pt x="49" y="20"/>
                    <a:pt x="49" y="20"/>
                  </a:cubicBezTo>
                  <a:cubicBezTo>
                    <a:pt x="50" y="20"/>
                    <a:pt x="52" y="20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lose/>
                  <a:moveTo>
                    <a:pt x="16" y="147"/>
                  </a:moveTo>
                  <a:cubicBezTo>
                    <a:pt x="18" y="145"/>
                    <a:pt x="19" y="143"/>
                    <a:pt x="20" y="140"/>
                  </a:cubicBezTo>
                  <a:cubicBezTo>
                    <a:pt x="19" y="142"/>
                    <a:pt x="17" y="144"/>
                    <a:pt x="16" y="147"/>
                  </a:cubicBezTo>
                  <a:close/>
                  <a:moveTo>
                    <a:pt x="71" y="3"/>
                  </a:moveTo>
                  <a:cubicBezTo>
                    <a:pt x="71" y="4"/>
                    <a:pt x="71" y="4"/>
                    <a:pt x="72" y="4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5" y="5"/>
                    <a:pt x="75" y="5"/>
                    <a:pt x="75" y="4"/>
                  </a:cubicBezTo>
                  <a:cubicBezTo>
                    <a:pt x="74" y="4"/>
                    <a:pt x="73" y="3"/>
                    <a:pt x="71" y="3"/>
                  </a:cubicBezTo>
                  <a:close/>
                  <a:moveTo>
                    <a:pt x="56" y="95"/>
                  </a:moveTo>
                  <a:cubicBezTo>
                    <a:pt x="56" y="95"/>
                    <a:pt x="57" y="94"/>
                    <a:pt x="57" y="94"/>
                  </a:cubicBezTo>
                  <a:cubicBezTo>
                    <a:pt x="57" y="93"/>
                    <a:pt x="58" y="93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3"/>
                    <a:pt x="56" y="93"/>
                    <a:pt x="55" y="93"/>
                  </a:cubicBezTo>
                  <a:cubicBezTo>
                    <a:pt x="55" y="94"/>
                    <a:pt x="55" y="94"/>
                    <a:pt x="56" y="95"/>
                  </a:cubicBezTo>
                  <a:close/>
                  <a:moveTo>
                    <a:pt x="62" y="149"/>
                  </a:moveTo>
                  <a:cubicBezTo>
                    <a:pt x="62" y="149"/>
                    <a:pt x="62" y="149"/>
                    <a:pt x="62" y="149"/>
                  </a:cubicBezTo>
                  <a:cubicBezTo>
                    <a:pt x="63" y="148"/>
                    <a:pt x="64" y="147"/>
                    <a:pt x="65" y="146"/>
                  </a:cubicBezTo>
                  <a:cubicBezTo>
                    <a:pt x="64" y="146"/>
                    <a:pt x="64" y="146"/>
                    <a:pt x="63" y="146"/>
                  </a:cubicBezTo>
                  <a:cubicBezTo>
                    <a:pt x="63" y="147"/>
                    <a:pt x="63" y="148"/>
                    <a:pt x="62" y="149"/>
                  </a:cubicBezTo>
                  <a:close/>
                  <a:moveTo>
                    <a:pt x="96" y="127"/>
                  </a:moveTo>
                  <a:cubicBezTo>
                    <a:pt x="97" y="127"/>
                    <a:pt x="98" y="126"/>
                    <a:pt x="99" y="126"/>
                  </a:cubicBezTo>
                  <a:cubicBezTo>
                    <a:pt x="99" y="126"/>
                    <a:pt x="99" y="125"/>
                    <a:pt x="99" y="125"/>
                  </a:cubicBezTo>
                  <a:cubicBezTo>
                    <a:pt x="98" y="125"/>
                    <a:pt x="97" y="125"/>
                    <a:pt x="96" y="125"/>
                  </a:cubicBezTo>
                  <a:cubicBezTo>
                    <a:pt x="96" y="126"/>
                    <a:pt x="96" y="126"/>
                    <a:pt x="96" y="127"/>
                  </a:cubicBezTo>
                  <a:close/>
                  <a:moveTo>
                    <a:pt x="65" y="3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6" y="4"/>
                    <a:pt x="68" y="4"/>
                    <a:pt x="69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7" y="3"/>
                    <a:pt x="65" y="3"/>
                  </a:cubicBezTo>
                  <a:close/>
                  <a:moveTo>
                    <a:pt x="72" y="73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2"/>
                    <a:pt x="75" y="71"/>
                    <a:pt x="75" y="70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5" y="69"/>
                    <a:pt x="75" y="69"/>
                  </a:cubicBezTo>
                  <a:cubicBezTo>
                    <a:pt x="74" y="70"/>
                    <a:pt x="73" y="72"/>
                    <a:pt x="72" y="73"/>
                  </a:cubicBezTo>
                  <a:close/>
                  <a:moveTo>
                    <a:pt x="24" y="29"/>
                  </a:moveTo>
                  <a:cubicBezTo>
                    <a:pt x="24" y="29"/>
                    <a:pt x="24" y="29"/>
                    <a:pt x="25" y="29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6" y="30"/>
                    <a:pt x="26" y="30"/>
                    <a:pt x="26" y="28"/>
                  </a:cubicBezTo>
                  <a:cubicBezTo>
                    <a:pt x="25" y="28"/>
                    <a:pt x="25" y="29"/>
                    <a:pt x="24" y="29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29" y="21"/>
                    <a:pt x="29" y="22"/>
                    <a:pt x="29" y="22"/>
                  </a:cubicBezTo>
                  <a:close/>
                  <a:moveTo>
                    <a:pt x="43" y="7"/>
                  </a:moveTo>
                  <a:cubicBezTo>
                    <a:pt x="43" y="7"/>
                    <a:pt x="42" y="7"/>
                    <a:pt x="42" y="8"/>
                  </a:cubicBezTo>
                  <a:cubicBezTo>
                    <a:pt x="42" y="9"/>
                    <a:pt x="42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8"/>
                    <a:pt x="43" y="7"/>
                  </a:cubicBezTo>
                  <a:close/>
                  <a:moveTo>
                    <a:pt x="81" y="79"/>
                  </a:moveTo>
                  <a:cubicBezTo>
                    <a:pt x="81" y="79"/>
                    <a:pt x="81" y="79"/>
                    <a:pt x="80" y="78"/>
                  </a:cubicBezTo>
                  <a:cubicBezTo>
                    <a:pt x="79" y="79"/>
                    <a:pt x="78" y="80"/>
                    <a:pt x="77" y="81"/>
                  </a:cubicBezTo>
                  <a:cubicBezTo>
                    <a:pt x="77" y="82"/>
                    <a:pt x="77" y="82"/>
                    <a:pt x="78" y="82"/>
                  </a:cubicBezTo>
                  <a:cubicBezTo>
                    <a:pt x="79" y="81"/>
                    <a:pt x="80" y="80"/>
                    <a:pt x="81" y="79"/>
                  </a:cubicBezTo>
                  <a:close/>
                  <a:moveTo>
                    <a:pt x="24" y="15"/>
                  </a:moveTo>
                  <a:cubicBezTo>
                    <a:pt x="26" y="14"/>
                    <a:pt x="28" y="13"/>
                    <a:pt x="29" y="12"/>
                  </a:cubicBezTo>
                  <a:cubicBezTo>
                    <a:pt x="28" y="13"/>
                    <a:pt x="25" y="14"/>
                    <a:pt x="24" y="15"/>
                  </a:cubicBezTo>
                  <a:close/>
                  <a:moveTo>
                    <a:pt x="87" y="40"/>
                  </a:moveTo>
                  <a:cubicBezTo>
                    <a:pt x="89" y="39"/>
                    <a:pt x="90" y="38"/>
                    <a:pt x="90" y="37"/>
                  </a:cubicBezTo>
                  <a:cubicBezTo>
                    <a:pt x="89" y="38"/>
                    <a:pt x="88" y="38"/>
                    <a:pt x="88" y="39"/>
                  </a:cubicBezTo>
                  <a:cubicBezTo>
                    <a:pt x="87" y="39"/>
                    <a:pt x="87" y="39"/>
                    <a:pt x="87" y="40"/>
                  </a:cubicBezTo>
                  <a:close/>
                  <a:moveTo>
                    <a:pt x="54" y="103"/>
                  </a:moveTo>
                  <a:cubicBezTo>
                    <a:pt x="54" y="101"/>
                    <a:pt x="54" y="100"/>
                    <a:pt x="53" y="99"/>
                  </a:cubicBezTo>
                  <a:cubicBezTo>
                    <a:pt x="53" y="101"/>
                    <a:pt x="54" y="102"/>
                    <a:pt x="54" y="103"/>
                  </a:cubicBezTo>
                  <a:close/>
                  <a:moveTo>
                    <a:pt x="33" y="20"/>
                  </a:moveTo>
                  <a:cubicBezTo>
                    <a:pt x="33" y="20"/>
                    <a:pt x="32" y="20"/>
                    <a:pt x="32" y="20"/>
                  </a:cubicBezTo>
                  <a:cubicBezTo>
                    <a:pt x="32" y="21"/>
                    <a:pt x="32" y="22"/>
                    <a:pt x="33" y="23"/>
                  </a:cubicBezTo>
                  <a:cubicBezTo>
                    <a:pt x="33" y="23"/>
                    <a:pt x="33" y="22"/>
                    <a:pt x="34" y="22"/>
                  </a:cubicBezTo>
                  <a:cubicBezTo>
                    <a:pt x="33" y="21"/>
                    <a:pt x="33" y="20"/>
                    <a:pt x="33" y="20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5"/>
                    <a:pt x="25" y="25"/>
                  </a:cubicBezTo>
                  <a:cubicBezTo>
                    <a:pt x="24" y="26"/>
                    <a:pt x="23" y="26"/>
                    <a:pt x="23" y="27"/>
                  </a:cubicBezTo>
                  <a:cubicBezTo>
                    <a:pt x="24" y="27"/>
                    <a:pt x="24" y="26"/>
                    <a:pt x="25" y="26"/>
                  </a:cubicBezTo>
                  <a:close/>
                  <a:moveTo>
                    <a:pt x="40" y="15"/>
                  </a:moveTo>
                  <a:cubicBezTo>
                    <a:pt x="39" y="15"/>
                    <a:pt x="39" y="16"/>
                    <a:pt x="40" y="17"/>
                  </a:cubicBezTo>
                  <a:cubicBezTo>
                    <a:pt x="40" y="16"/>
                    <a:pt x="40" y="15"/>
                    <a:pt x="40" y="15"/>
                  </a:cubicBezTo>
                  <a:close/>
                  <a:moveTo>
                    <a:pt x="82" y="26"/>
                  </a:moveTo>
                  <a:cubicBezTo>
                    <a:pt x="83" y="25"/>
                    <a:pt x="83" y="24"/>
                    <a:pt x="84" y="23"/>
                  </a:cubicBezTo>
                  <a:cubicBezTo>
                    <a:pt x="82" y="25"/>
                    <a:pt x="82" y="25"/>
                    <a:pt x="82" y="26"/>
                  </a:cubicBezTo>
                  <a:close/>
                  <a:moveTo>
                    <a:pt x="88" y="56"/>
                  </a:moveTo>
                  <a:cubicBezTo>
                    <a:pt x="88" y="56"/>
                    <a:pt x="88" y="56"/>
                    <a:pt x="88" y="56"/>
                  </a:cubicBezTo>
                  <a:cubicBezTo>
                    <a:pt x="89" y="55"/>
                    <a:pt x="89" y="55"/>
                    <a:pt x="90" y="54"/>
                  </a:cubicBezTo>
                  <a:cubicBezTo>
                    <a:pt x="89" y="55"/>
                    <a:pt x="88" y="55"/>
                    <a:pt x="88" y="56"/>
                  </a:cubicBezTo>
                  <a:close/>
                  <a:moveTo>
                    <a:pt x="55" y="88"/>
                  </a:moveTo>
                  <a:cubicBezTo>
                    <a:pt x="57" y="88"/>
                    <a:pt x="58" y="88"/>
                    <a:pt x="59" y="87"/>
                  </a:cubicBezTo>
                  <a:cubicBezTo>
                    <a:pt x="57" y="87"/>
                    <a:pt x="56" y="88"/>
                    <a:pt x="55" y="88"/>
                  </a:cubicBezTo>
                  <a:close/>
                  <a:moveTo>
                    <a:pt x="112" y="115"/>
                  </a:move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6"/>
                    <a:pt x="112" y="117"/>
                  </a:cubicBezTo>
                  <a:cubicBezTo>
                    <a:pt x="112" y="118"/>
                    <a:pt x="113" y="118"/>
                    <a:pt x="113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18"/>
                    <a:pt x="113" y="116"/>
                    <a:pt x="112" y="115"/>
                  </a:cubicBezTo>
                  <a:close/>
                  <a:moveTo>
                    <a:pt x="97" y="114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4"/>
                    <a:pt x="95" y="114"/>
                    <a:pt x="94" y="114"/>
                  </a:cubicBezTo>
                  <a:cubicBezTo>
                    <a:pt x="95" y="114"/>
                    <a:pt x="95" y="115"/>
                    <a:pt x="95" y="115"/>
                  </a:cubicBezTo>
                  <a:cubicBezTo>
                    <a:pt x="96" y="114"/>
                    <a:pt x="96" y="114"/>
                    <a:pt x="97" y="114"/>
                  </a:cubicBezTo>
                  <a:close/>
                  <a:moveTo>
                    <a:pt x="87" y="66"/>
                  </a:moveTo>
                  <a:cubicBezTo>
                    <a:pt x="86" y="66"/>
                    <a:pt x="86" y="67"/>
                    <a:pt x="86" y="68"/>
                  </a:cubicBezTo>
                  <a:cubicBezTo>
                    <a:pt x="86" y="68"/>
                    <a:pt x="87" y="67"/>
                    <a:pt x="87" y="66"/>
                  </a:cubicBezTo>
                  <a:close/>
                  <a:moveTo>
                    <a:pt x="85" y="61"/>
                  </a:moveTo>
                  <a:cubicBezTo>
                    <a:pt x="84" y="62"/>
                    <a:pt x="83" y="62"/>
                    <a:pt x="82" y="63"/>
                  </a:cubicBezTo>
                  <a:cubicBezTo>
                    <a:pt x="84" y="63"/>
                    <a:pt x="85" y="62"/>
                    <a:pt x="85" y="61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73" y="18"/>
                  </a:moveTo>
                  <a:cubicBezTo>
                    <a:pt x="74" y="18"/>
                    <a:pt x="74" y="18"/>
                    <a:pt x="75" y="17"/>
                  </a:cubicBezTo>
                  <a:cubicBezTo>
                    <a:pt x="75" y="17"/>
                    <a:pt x="75" y="17"/>
                    <a:pt x="75" y="16"/>
                  </a:cubicBezTo>
                  <a:cubicBezTo>
                    <a:pt x="74" y="17"/>
                    <a:pt x="74" y="17"/>
                    <a:pt x="73" y="18"/>
                  </a:cubicBezTo>
                  <a:close/>
                  <a:moveTo>
                    <a:pt x="38" y="21"/>
                  </a:moveTo>
                  <a:cubicBezTo>
                    <a:pt x="38" y="20"/>
                    <a:pt x="38" y="20"/>
                    <a:pt x="37" y="18"/>
                  </a:cubicBezTo>
                  <a:cubicBezTo>
                    <a:pt x="38" y="19"/>
                    <a:pt x="38" y="20"/>
                    <a:pt x="38" y="21"/>
                  </a:cubicBezTo>
                  <a:close/>
                  <a:moveTo>
                    <a:pt x="4" y="34"/>
                  </a:moveTo>
                  <a:cubicBezTo>
                    <a:pt x="4" y="34"/>
                    <a:pt x="4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5"/>
                    <a:pt x="4" y="36"/>
                  </a:cubicBezTo>
                  <a:cubicBezTo>
                    <a:pt x="4" y="35"/>
                    <a:pt x="4" y="35"/>
                    <a:pt x="4" y="34"/>
                  </a:cubicBezTo>
                  <a:close/>
                  <a:moveTo>
                    <a:pt x="72" y="82"/>
                  </a:moveTo>
                  <a:cubicBezTo>
                    <a:pt x="72" y="82"/>
                    <a:pt x="72" y="82"/>
                    <a:pt x="72" y="82"/>
                  </a:cubicBezTo>
                  <a:cubicBezTo>
                    <a:pt x="71" y="82"/>
                    <a:pt x="71" y="83"/>
                    <a:pt x="70" y="84"/>
                  </a:cubicBezTo>
                  <a:cubicBezTo>
                    <a:pt x="71" y="84"/>
                    <a:pt x="72" y="83"/>
                    <a:pt x="72" y="8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9" y="28"/>
                    <a:pt x="29" y="28"/>
                    <a:pt x="29" y="27"/>
                  </a:cubicBezTo>
                  <a:close/>
                  <a:moveTo>
                    <a:pt x="65" y="142"/>
                  </a:moveTo>
                  <a:cubicBezTo>
                    <a:pt x="64" y="142"/>
                    <a:pt x="63" y="142"/>
                    <a:pt x="62" y="142"/>
                  </a:cubicBezTo>
                  <a:cubicBezTo>
                    <a:pt x="63" y="142"/>
                    <a:pt x="64" y="142"/>
                    <a:pt x="65" y="142"/>
                  </a:cubicBezTo>
                  <a:close/>
                  <a:moveTo>
                    <a:pt x="34" y="15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4" y="14"/>
                    <a:pt x="34" y="14"/>
                    <a:pt x="34" y="15"/>
                  </a:cubicBezTo>
                  <a:close/>
                  <a:moveTo>
                    <a:pt x="26" y="35"/>
                  </a:moveTo>
                  <a:cubicBezTo>
                    <a:pt x="26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5"/>
                    <a:pt x="26" y="35"/>
                    <a:pt x="26" y="35"/>
                  </a:cubicBezTo>
                  <a:close/>
                  <a:moveTo>
                    <a:pt x="23" y="37"/>
                  </a:moveTo>
                  <a:cubicBezTo>
                    <a:pt x="23" y="37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3" y="37"/>
                    <a:pt x="23" y="37"/>
                  </a:cubicBezTo>
                  <a:close/>
                  <a:moveTo>
                    <a:pt x="85" y="144"/>
                  </a:moveTo>
                  <a:cubicBezTo>
                    <a:pt x="84" y="144"/>
                    <a:pt x="83" y="144"/>
                    <a:pt x="83" y="145"/>
                  </a:cubicBezTo>
                  <a:cubicBezTo>
                    <a:pt x="84" y="145"/>
                    <a:pt x="84" y="144"/>
                    <a:pt x="85" y="144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4" y="32"/>
                    <a:pt x="24" y="32"/>
                    <a:pt x="23" y="31"/>
                  </a:cubicBezTo>
                  <a:close/>
                  <a:moveTo>
                    <a:pt x="71" y="146"/>
                  </a:moveTo>
                  <a:cubicBezTo>
                    <a:pt x="71" y="145"/>
                    <a:pt x="71" y="145"/>
                    <a:pt x="72" y="144"/>
                  </a:cubicBezTo>
                  <a:cubicBezTo>
                    <a:pt x="71" y="144"/>
                    <a:pt x="71" y="144"/>
                    <a:pt x="71" y="146"/>
                  </a:cubicBezTo>
                  <a:close/>
                  <a:moveTo>
                    <a:pt x="79" y="6"/>
                  </a:moveTo>
                  <a:cubicBezTo>
                    <a:pt x="78" y="6"/>
                    <a:pt x="78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6"/>
                    <a:pt x="78" y="6"/>
                    <a:pt x="79" y="6"/>
                  </a:cubicBezTo>
                  <a:close/>
                  <a:moveTo>
                    <a:pt x="85" y="58"/>
                  </a:moveTo>
                  <a:cubicBezTo>
                    <a:pt x="85" y="58"/>
                    <a:pt x="85" y="58"/>
                    <a:pt x="85" y="57"/>
                  </a:cubicBezTo>
                  <a:cubicBezTo>
                    <a:pt x="85" y="57"/>
                    <a:pt x="85" y="58"/>
                    <a:pt x="85" y="58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8"/>
                    <a:pt x="35" y="18"/>
                  </a:cubicBezTo>
                  <a:cubicBezTo>
                    <a:pt x="35" y="18"/>
                    <a:pt x="35" y="19"/>
                    <a:pt x="35" y="19"/>
                  </a:cubicBezTo>
                  <a:close/>
                  <a:moveTo>
                    <a:pt x="89" y="138"/>
                  </a:moveTo>
                  <a:cubicBezTo>
                    <a:pt x="89" y="138"/>
                    <a:pt x="89" y="137"/>
                    <a:pt x="89" y="137"/>
                  </a:cubicBezTo>
                  <a:cubicBezTo>
                    <a:pt x="89" y="138"/>
                    <a:pt x="89" y="138"/>
                    <a:pt x="88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9" y="138"/>
                    <a:pt x="89" y="138"/>
                    <a:pt x="89" y="138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9"/>
                  </a:cubicBezTo>
                  <a:cubicBezTo>
                    <a:pt x="27" y="38"/>
                    <a:pt x="27" y="38"/>
                    <a:pt x="27" y="37"/>
                  </a:cubicBezTo>
                  <a:close/>
                  <a:moveTo>
                    <a:pt x="58" y="147"/>
                  </a:moveTo>
                  <a:cubicBezTo>
                    <a:pt x="57" y="147"/>
                    <a:pt x="57" y="147"/>
                    <a:pt x="57" y="148"/>
                  </a:cubicBezTo>
                  <a:cubicBezTo>
                    <a:pt x="57" y="147"/>
                    <a:pt x="58" y="147"/>
                    <a:pt x="58" y="147"/>
                  </a:cubicBezTo>
                  <a:close/>
                  <a:moveTo>
                    <a:pt x="73" y="99"/>
                  </a:moveTo>
                  <a:cubicBezTo>
                    <a:pt x="73" y="99"/>
                    <a:pt x="73" y="99"/>
                    <a:pt x="73" y="99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3" y="99"/>
                    <a:pt x="73" y="98"/>
                    <a:pt x="73" y="98"/>
                  </a:cubicBezTo>
                  <a:cubicBezTo>
                    <a:pt x="73" y="98"/>
                    <a:pt x="73" y="99"/>
                    <a:pt x="73" y="9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51"/>
            <p:cNvSpPr>
              <a:spLocks noEditPoints="1"/>
            </p:cNvSpPr>
            <p:nvPr/>
          </p:nvSpPr>
          <p:spPr bwMode="auto">
            <a:xfrm>
              <a:off x="3640711" y="4417090"/>
              <a:ext cx="281970" cy="585447"/>
            </a:xfrm>
            <a:custGeom>
              <a:avLst/>
              <a:gdLst>
                <a:gd name="T0" fmla="*/ 30 w 71"/>
                <a:gd name="T1" fmla="*/ 139 h 148"/>
                <a:gd name="T2" fmla="*/ 7 w 71"/>
                <a:gd name="T3" fmla="*/ 148 h 148"/>
                <a:gd name="T4" fmla="*/ 3 w 71"/>
                <a:gd name="T5" fmla="*/ 111 h 148"/>
                <a:gd name="T6" fmla="*/ 6 w 71"/>
                <a:gd name="T7" fmla="*/ 1 h 148"/>
                <a:gd name="T8" fmla="*/ 29 w 71"/>
                <a:gd name="T9" fmla="*/ 4 h 148"/>
                <a:gd name="T10" fmla="*/ 71 w 71"/>
                <a:gd name="T11" fmla="*/ 32 h 148"/>
                <a:gd name="T12" fmla="*/ 27 w 71"/>
                <a:gd name="T13" fmla="*/ 72 h 148"/>
                <a:gd name="T14" fmla="*/ 36 w 71"/>
                <a:gd name="T15" fmla="*/ 5 h 148"/>
                <a:gd name="T16" fmla="*/ 47 w 71"/>
                <a:gd name="T17" fmla="*/ 23 h 148"/>
                <a:gd name="T18" fmla="*/ 40 w 71"/>
                <a:gd name="T19" fmla="*/ 70 h 148"/>
                <a:gd name="T20" fmla="*/ 54 w 71"/>
                <a:gd name="T21" fmla="*/ 63 h 148"/>
                <a:gd name="T22" fmla="*/ 11 w 71"/>
                <a:gd name="T23" fmla="*/ 116 h 148"/>
                <a:gd name="T24" fmla="*/ 32 w 71"/>
                <a:gd name="T25" fmla="*/ 50 h 148"/>
                <a:gd name="T26" fmla="*/ 8 w 71"/>
                <a:gd name="T27" fmla="*/ 47 h 148"/>
                <a:gd name="T28" fmla="*/ 51 w 71"/>
                <a:gd name="T29" fmla="*/ 51 h 148"/>
                <a:gd name="T30" fmla="*/ 43 w 71"/>
                <a:gd name="T31" fmla="*/ 64 h 148"/>
                <a:gd name="T32" fmla="*/ 52 w 71"/>
                <a:gd name="T33" fmla="*/ 47 h 148"/>
                <a:gd name="T34" fmla="*/ 28 w 71"/>
                <a:gd name="T35" fmla="*/ 20 h 148"/>
                <a:gd name="T36" fmla="*/ 20 w 71"/>
                <a:gd name="T37" fmla="*/ 132 h 148"/>
                <a:gd name="T38" fmla="*/ 7 w 71"/>
                <a:gd name="T39" fmla="*/ 22 h 148"/>
                <a:gd name="T40" fmla="*/ 22 w 71"/>
                <a:gd name="T41" fmla="*/ 67 h 148"/>
                <a:gd name="T42" fmla="*/ 19 w 71"/>
                <a:gd name="T43" fmla="*/ 95 h 148"/>
                <a:gd name="T44" fmla="*/ 17 w 71"/>
                <a:gd name="T45" fmla="*/ 67 h 148"/>
                <a:gd name="T46" fmla="*/ 8 w 71"/>
                <a:gd name="T47" fmla="*/ 26 h 148"/>
                <a:gd name="T48" fmla="*/ 15 w 71"/>
                <a:gd name="T49" fmla="*/ 85 h 148"/>
                <a:gd name="T50" fmla="*/ 58 w 71"/>
                <a:gd name="T51" fmla="*/ 27 h 148"/>
                <a:gd name="T52" fmla="*/ 57 w 71"/>
                <a:gd name="T53" fmla="*/ 43 h 148"/>
                <a:gd name="T54" fmla="*/ 59 w 71"/>
                <a:gd name="T55" fmla="*/ 37 h 148"/>
                <a:gd name="T56" fmla="*/ 13 w 71"/>
                <a:gd name="T57" fmla="*/ 63 h 148"/>
                <a:gd name="T58" fmla="*/ 20 w 71"/>
                <a:gd name="T59" fmla="*/ 113 h 148"/>
                <a:gd name="T60" fmla="*/ 43 w 71"/>
                <a:gd name="T61" fmla="*/ 9 h 148"/>
                <a:gd name="T62" fmla="*/ 23 w 71"/>
                <a:gd name="T63" fmla="*/ 52 h 148"/>
                <a:gd name="T64" fmla="*/ 8 w 71"/>
                <a:gd name="T65" fmla="*/ 4 h 148"/>
                <a:gd name="T66" fmla="*/ 55 w 71"/>
                <a:gd name="T67" fmla="*/ 36 h 148"/>
                <a:gd name="T68" fmla="*/ 19 w 71"/>
                <a:gd name="T69" fmla="*/ 36 h 148"/>
                <a:gd name="T70" fmla="*/ 28 w 71"/>
                <a:gd name="T71" fmla="*/ 57 h 148"/>
                <a:gd name="T72" fmla="*/ 18 w 71"/>
                <a:gd name="T73" fmla="*/ 105 h 148"/>
                <a:gd name="T74" fmla="*/ 59 w 71"/>
                <a:gd name="T75" fmla="*/ 30 h 148"/>
                <a:gd name="T76" fmla="*/ 7 w 71"/>
                <a:gd name="T77" fmla="*/ 36 h 148"/>
                <a:gd name="T78" fmla="*/ 16 w 71"/>
                <a:gd name="T79" fmla="*/ 94 h 148"/>
                <a:gd name="T80" fmla="*/ 26 w 71"/>
                <a:gd name="T81" fmla="*/ 67 h 148"/>
                <a:gd name="T82" fmla="*/ 14 w 71"/>
                <a:gd name="T83" fmla="*/ 47 h 148"/>
                <a:gd name="T84" fmla="*/ 9 w 71"/>
                <a:gd name="T85" fmla="*/ 11 h 148"/>
                <a:gd name="T86" fmla="*/ 35 w 71"/>
                <a:gd name="T87" fmla="*/ 13 h 148"/>
                <a:gd name="T88" fmla="*/ 46 w 71"/>
                <a:gd name="T89" fmla="*/ 58 h 148"/>
                <a:gd name="T90" fmla="*/ 58 w 71"/>
                <a:gd name="T91" fmla="*/ 16 h 148"/>
                <a:gd name="T92" fmla="*/ 14 w 71"/>
                <a:gd name="T93" fmla="*/ 52 h 148"/>
                <a:gd name="T94" fmla="*/ 50 w 71"/>
                <a:gd name="T95" fmla="*/ 15 h 148"/>
                <a:gd name="T96" fmla="*/ 8 w 71"/>
                <a:gd name="T97" fmla="*/ 138 h 148"/>
                <a:gd name="T98" fmla="*/ 35 w 71"/>
                <a:gd name="T99" fmla="*/ 64 h 148"/>
                <a:gd name="T100" fmla="*/ 22 w 71"/>
                <a:gd name="T101" fmla="*/ 22 h 148"/>
                <a:gd name="T102" fmla="*/ 31 w 71"/>
                <a:gd name="T103" fmla="*/ 10 h 148"/>
                <a:gd name="T104" fmla="*/ 17 w 71"/>
                <a:gd name="T105" fmla="*/ 87 h 148"/>
                <a:gd name="T106" fmla="*/ 64 w 71"/>
                <a:gd name="T107" fmla="*/ 31 h 148"/>
                <a:gd name="T108" fmla="*/ 14 w 71"/>
                <a:gd name="T109" fmla="*/ 59 h 148"/>
                <a:gd name="T110" fmla="*/ 13 w 71"/>
                <a:gd name="T111" fmla="*/ 72 h 148"/>
                <a:gd name="T112" fmla="*/ 46 w 71"/>
                <a:gd name="T113" fmla="*/ 16 h 148"/>
                <a:gd name="T114" fmla="*/ 17 w 71"/>
                <a:gd name="T115" fmla="*/ 90 h 148"/>
                <a:gd name="T116" fmla="*/ 16 w 71"/>
                <a:gd name="T117" fmla="*/ 16 h 148"/>
                <a:gd name="T118" fmla="*/ 24 w 71"/>
                <a:gd name="T119" fmla="*/ 75 h 148"/>
                <a:gd name="T120" fmla="*/ 19 w 71"/>
                <a:gd name="T121" fmla="*/ 40 h 148"/>
                <a:gd name="T122" fmla="*/ 24 w 71"/>
                <a:gd name="T123" fmla="*/ 7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148">
                  <a:moveTo>
                    <a:pt x="27" y="72"/>
                  </a:moveTo>
                  <a:cubicBezTo>
                    <a:pt x="27" y="75"/>
                    <a:pt x="26" y="77"/>
                    <a:pt x="26" y="79"/>
                  </a:cubicBezTo>
                  <a:cubicBezTo>
                    <a:pt x="26" y="90"/>
                    <a:pt x="26" y="101"/>
                    <a:pt x="26" y="112"/>
                  </a:cubicBezTo>
                  <a:cubicBezTo>
                    <a:pt x="26" y="117"/>
                    <a:pt x="26" y="122"/>
                    <a:pt x="27" y="127"/>
                  </a:cubicBezTo>
                  <a:cubicBezTo>
                    <a:pt x="27" y="129"/>
                    <a:pt x="27" y="132"/>
                    <a:pt x="27" y="134"/>
                  </a:cubicBezTo>
                  <a:cubicBezTo>
                    <a:pt x="27" y="134"/>
                    <a:pt x="27" y="135"/>
                    <a:pt x="27" y="135"/>
                  </a:cubicBezTo>
                  <a:cubicBezTo>
                    <a:pt x="27" y="135"/>
                    <a:pt x="28" y="135"/>
                    <a:pt x="28" y="135"/>
                  </a:cubicBezTo>
                  <a:cubicBezTo>
                    <a:pt x="30" y="135"/>
                    <a:pt x="31" y="137"/>
                    <a:pt x="30" y="139"/>
                  </a:cubicBezTo>
                  <a:cubicBezTo>
                    <a:pt x="30" y="140"/>
                    <a:pt x="29" y="141"/>
                    <a:pt x="29" y="142"/>
                  </a:cubicBezTo>
                  <a:cubicBezTo>
                    <a:pt x="29" y="143"/>
                    <a:pt x="28" y="144"/>
                    <a:pt x="27" y="144"/>
                  </a:cubicBezTo>
                  <a:cubicBezTo>
                    <a:pt x="26" y="144"/>
                    <a:pt x="25" y="144"/>
                    <a:pt x="25" y="144"/>
                  </a:cubicBezTo>
                  <a:cubicBezTo>
                    <a:pt x="21" y="144"/>
                    <a:pt x="16" y="144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0" y="147"/>
                    <a:pt x="9" y="147"/>
                    <a:pt x="7" y="145"/>
                  </a:cubicBezTo>
                  <a:cubicBezTo>
                    <a:pt x="7" y="146"/>
                    <a:pt x="7" y="146"/>
                    <a:pt x="7" y="147"/>
                  </a:cubicBezTo>
                  <a:cubicBezTo>
                    <a:pt x="7" y="147"/>
                    <a:pt x="7" y="147"/>
                    <a:pt x="7" y="148"/>
                  </a:cubicBezTo>
                  <a:cubicBezTo>
                    <a:pt x="7" y="148"/>
                    <a:pt x="6" y="148"/>
                    <a:pt x="6" y="148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4"/>
                    <a:pt x="4" y="142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4" y="137"/>
                    <a:pt x="3" y="136"/>
                    <a:pt x="3" y="135"/>
                  </a:cubicBezTo>
                  <a:cubicBezTo>
                    <a:pt x="3" y="134"/>
                    <a:pt x="3" y="132"/>
                    <a:pt x="3" y="131"/>
                  </a:cubicBezTo>
                  <a:cubicBezTo>
                    <a:pt x="3" y="124"/>
                    <a:pt x="3" y="118"/>
                    <a:pt x="3" y="111"/>
                  </a:cubicBezTo>
                  <a:cubicBezTo>
                    <a:pt x="2" y="100"/>
                    <a:pt x="3" y="89"/>
                    <a:pt x="2" y="78"/>
                  </a:cubicBezTo>
                  <a:cubicBezTo>
                    <a:pt x="2" y="62"/>
                    <a:pt x="2" y="46"/>
                    <a:pt x="2" y="29"/>
                  </a:cubicBezTo>
                  <a:cubicBezTo>
                    <a:pt x="2" y="22"/>
                    <a:pt x="1" y="14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2" y="0"/>
                    <a:pt x="14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1" y="1"/>
                    <a:pt x="21" y="2"/>
                    <a:pt x="21" y="4"/>
                  </a:cubicBezTo>
                  <a:cubicBezTo>
                    <a:pt x="21" y="5"/>
                    <a:pt x="21" y="6"/>
                    <a:pt x="21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4" y="6"/>
                    <a:pt x="26" y="5"/>
                    <a:pt x="29" y="4"/>
                  </a:cubicBezTo>
                  <a:cubicBezTo>
                    <a:pt x="28" y="3"/>
                    <a:pt x="29" y="2"/>
                    <a:pt x="30" y="2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8" y="1"/>
                    <a:pt x="40" y="1"/>
                    <a:pt x="42" y="1"/>
                  </a:cubicBezTo>
                  <a:cubicBezTo>
                    <a:pt x="44" y="1"/>
                    <a:pt x="46" y="2"/>
                    <a:pt x="48" y="2"/>
                  </a:cubicBezTo>
                  <a:cubicBezTo>
                    <a:pt x="51" y="2"/>
                    <a:pt x="53" y="3"/>
                    <a:pt x="56" y="5"/>
                  </a:cubicBezTo>
                  <a:cubicBezTo>
                    <a:pt x="62" y="9"/>
                    <a:pt x="66" y="14"/>
                    <a:pt x="68" y="20"/>
                  </a:cubicBezTo>
                  <a:cubicBezTo>
                    <a:pt x="70" y="24"/>
                    <a:pt x="71" y="28"/>
                    <a:pt x="71" y="32"/>
                  </a:cubicBezTo>
                  <a:cubicBezTo>
                    <a:pt x="71" y="38"/>
                    <a:pt x="70" y="43"/>
                    <a:pt x="69" y="48"/>
                  </a:cubicBezTo>
                  <a:cubicBezTo>
                    <a:pt x="67" y="55"/>
                    <a:pt x="63" y="61"/>
                    <a:pt x="58" y="66"/>
                  </a:cubicBezTo>
                  <a:cubicBezTo>
                    <a:pt x="54" y="69"/>
                    <a:pt x="50" y="71"/>
                    <a:pt x="45" y="72"/>
                  </a:cubicBezTo>
                  <a:cubicBezTo>
                    <a:pt x="43" y="73"/>
                    <a:pt x="42" y="73"/>
                    <a:pt x="40" y="73"/>
                  </a:cubicBezTo>
                  <a:cubicBezTo>
                    <a:pt x="39" y="73"/>
                    <a:pt x="37" y="73"/>
                    <a:pt x="35" y="73"/>
                  </a:cubicBezTo>
                  <a:cubicBezTo>
                    <a:pt x="35" y="73"/>
                    <a:pt x="34" y="73"/>
                    <a:pt x="33" y="73"/>
                  </a:cubicBezTo>
                  <a:cubicBezTo>
                    <a:pt x="33" y="73"/>
                    <a:pt x="32" y="73"/>
                    <a:pt x="32" y="73"/>
                  </a:cubicBezTo>
                  <a:cubicBezTo>
                    <a:pt x="30" y="73"/>
                    <a:pt x="29" y="72"/>
                    <a:pt x="27" y="72"/>
                  </a:cubicBezTo>
                  <a:close/>
                  <a:moveTo>
                    <a:pt x="36" y="5"/>
                  </a:moveTo>
                  <a:cubicBezTo>
                    <a:pt x="38" y="5"/>
                    <a:pt x="38" y="6"/>
                    <a:pt x="38" y="7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1" y="6"/>
                    <a:pt x="40" y="5"/>
                    <a:pt x="40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6" y="5"/>
                    <a:pt x="35" y="6"/>
                    <a:pt x="34" y="6"/>
                  </a:cubicBezTo>
                  <a:cubicBezTo>
                    <a:pt x="34" y="6"/>
                    <a:pt x="35" y="6"/>
                    <a:pt x="35" y="7"/>
                  </a:cubicBezTo>
                  <a:cubicBezTo>
                    <a:pt x="36" y="6"/>
                    <a:pt x="36" y="6"/>
                    <a:pt x="36" y="5"/>
                  </a:cubicBezTo>
                  <a:close/>
                  <a:moveTo>
                    <a:pt x="25" y="47"/>
                  </a:moveTo>
                  <a:cubicBezTo>
                    <a:pt x="26" y="46"/>
                    <a:pt x="27" y="46"/>
                    <a:pt x="28" y="46"/>
                  </a:cubicBezTo>
                  <a:cubicBezTo>
                    <a:pt x="33" y="47"/>
                    <a:pt x="37" y="47"/>
                    <a:pt x="41" y="46"/>
                  </a:cubicBezTo>
                  <a:cubicBezTo>
                    <a:pt x="43" y="45"/>
                    <a:pt x="45" y="45"/>
                    <a:pt x="47" y="44"/>
                  </a:cubicBezTo>
                  <a:cubicBezTo>
                    <a:pt x="48" y="43"/>
                    <a:pt x="50" y="42"/>
                    <a:pt x="50" y="40"/>
                  </a:cubicBezTo>
                  <a:cubicBezTo>
                    <a:pt x="52" y="38"/>
                    <a:pt x="52" y="35"/>
                    <a:pt x="52" y="33"/>
                  </a:cubicBezTo>
                  <a:cubicBezTo>
                    <a:pt x="52" y="30"/>
                    <a:pt x="51" y="28"/>
                    <a:pt x="50" y="25"/>
                  </a:cubicBezTo>
                  <a:cubicBezTo>
                    <a:pt x="49" y="24"/>
                    <a:pt x="48" y="24"/>
                    <a:pt x="47" y="23"/>
                  </a:cubicBezTo>
                  <a:cubicBezTo>
                    <a:pt x="46" y="23"/>
                    <a:pt x="45" y="23"/>
                    <a:pt x="44" y="23"/>
                  </a:cubicBezTo>
                  <a:cubicBezTo>
                    <a:pt x="42" y="23"/>
                    <a:pt x="40" y="23"/>
                    <a:pt x="38" y="23"/>
                  </a:cubicBezTo>
                  <a:cubicBezTo>
                    <a:pt x="33" y="24"/>
                    <a:pt x="29" y="26"/>
                    <a:pt x="25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4" y="31"/>
                    <a:pt x="23" y="31"/>
                  </a:cubicBezTo>
                  <a:cubicBezTo>
                    <a:pt x="24" y="37"/>
                    <a:pt x="24" y="42"/>
                    <a:pt x="25" y="47"/>
                  </a:cubicBezTo>
                  <a:close/>
                  <a:moveTo>
                    <a:pt x="40" y="70"/>
                  </a:moveTo>
                  <a:cubicBezTo>
                    <a:pt x="40" y="70"/>
                    <a:pt x="40" y="70"/>
                    <a:pt x="40" y="70"/>
                  </a:cubicBezTo>
                  <a:cubicBezTo>
                    <a:pt x="41" y="70"/>
                    <a:pt x="41" y="71"/>
                    <a:pt x="41" y="71"/>
                  </a:cubicBezTo>
                  <a:cubicBezTo>
                    <a:pt x="42" y="70"/>
                    <a:pt x="42" y="70"/>
                    <a:pt x="43" y="70"/>
                  </a:cubicBezTo>
                  <a:cubicBezTo>
                    <a:pt x="48" y="70"/>
                    <a:pt x="53" y="67"/>
                    <a:pt x="56" y="64"/>
                  </a:cubicBezTo>
                  <a:cubicBezTo>
                    <a:pt x="63" y="58"/>
                    <a:pt x="66" y="51"/>
                    <a:pt x="68" y="42"/>
                  </a:cubicBezTo>
                  <a:cubicBezTo>
                    <a:pt x="68" y="42"/>
                    <a:pt x="68" y="42"/>
                    <a:pt x="68" y="41"/>
                  </a:cubicBezTo>
                  <a:cubicBezTo>
                    <a:pt x="67" y="44"/>
                    <a:pt x="65" y="46"/>
                    <a:pt x="64" y="48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2" y="54"/>
                    <a:pt x="59" y="59"/>
                    <a:pt x="54" y="63"/>
                  </a:cubicBezTo>
                  <a:cubicBezTo>
                    <a:pt x="51" y="66"/>
                    <a:pt x="47" y="69"/>
                    <a:pt x="42" y="70"/>
                  </a:cubicBezTo>
                  <a:cubicBezTo>
                    <a:pt x="42" y="70"/>
                    <a:pt x="41" y="70"/>
                    <a:pt x="40" y="70"/>
                  </a:cubicBezTo>
                  <a:close/>
                  <a:moveTo>
                    <a:pt x="11" y="128"/>
                  </a:moveTo>
                  <a:cubicBezTo>
                    <a:pt x="13" y="127"/>
                    <a:pt x="13" y="125"/>
                    <a:pt x="13" y="123"/>
                  </a:cubicBezTo>
                  <a:cubicBezTo>
                    <a:pt x="12" y="122"/>
                    <a:pt x="11" y="121"/>
                    <a:pt x="12" y="120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3" y="118"/>
                    <a:pt x="13" y="117"/>
                    <a:pt x="13" y="115"/>
                  </a:cubicBezTo>
                  <a:cubicBezTo>
                    <a:pt x="12" y="116"/>
                    <a:pt x="11" y="116"/>
                    <a:pt x="11" y="116"/>
                  </a:cubicBezTo>
                  <a:cubicBezTo>
                    <a:pt x="11" y="120"/>
                    <a:pt x="11" y="124"/>
                    <a:pt x="11" y="128"/>
                  </a:cubicBezTo>
                  <a:close/>
                  <a:moveTo>
                    <a:pt x="28" y="51"/>
                  </a:moveTo>
                  <a:cubicBezTo>
                    <a:pt x="28" y="51"/>
                    <a:pt x="28" y="52"/>
                    <a:pt x="29" y="52"/>
                  </a:cubicBezTo>
                  <a:cubicBezTo>
                    <a:pt x="29" y="52"/>
                    <a:pt x="30" y="52"/>
                    <a:pt x="30" y="52"/>
                  </a:cubicBezTo>
                  <a:cubicBezTo>
                    <a:pt x="36" y="50"/>
                    <a:pt x="41" y="49"/>
                    <a:pt x="46" y="47"/>
                  </a:cubicBezTo>
                  <a:cubicBezTo>
                    <a:pt x="47" y="47"/>
                    <a:pt x="48" y="47"/>
                    <a:pt x="48" y="46"/>
                  </a:cubicBezTo>
                  <a:cubicBezTo>
                    <a:pt x="47" y="46"/>
                    <a:pt x="45" y="47"/>
                    <a:pt x="43" y="48"/>
                  </a:cubicBezTo>
                  <a:cubicBezTo>
                    <a:pt x="39" y="49"/>
                    <a:pt x="35" y="49"/>
                    <a:pt x="32" y="50"/>
                  </a:cubicBezTo>
                  <a:cubicBezTo>
                    <a:pt x="30" y="50"/>
                    <a:pt x="29" y="51"/>
                    <a:pt x="28" y="51"/>
                  </a:cubicBezTo>
                  <a:close/>
                  <a:moveTo>
                    <a:pt x="7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8" y="56"/>
                    <a:pt x="8" y="56"/>
                    <a:pt x="8" y="55"/>
                  </a:cubicBezTo>
                  <a:cubicBezTo>
                    <a:pt x="8" y="54"/>
                    <a:pt x="8" y="52"/>
                    <a:pt x="9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0"/>
                    <a:pt x="7" y="50"/>
                    <a:pt x="7" y="48"/>
                  </a:cubicBezTo>
                  <a:cubicBezTo>
                    <a:pt x="8" y="48"/>
                    <a:pt x="8" y="48"/>
                    <a:pt x="8" y="47"/>
                  </a:cubicBezTo>
                  <a:cubicBezTo>
                    <a:pt x="8" y="47"/>
                    <a:pt x="9" y="47"/>
                    <a:pt x="9" y="46"/>
                  </a:cubicBezTo>
                  <a:cubicBezTo>
                    <a:pt x="9" y="45"/>
                    <a:pt x="8" y="45"/>
                    <a:pt x="8" y="44"/>
                  </a:cubicBezTo>
                  <a:cubicBezTo>
                    <a:pt x="8" y="44"/>
                    <a:pt x="7" y="44"/>
                    <a:pt x="7" y="44"/>
                  </a:cubicBezTo>
                  <a:cubicBezTo>
                    <a:pt x="7" y="48"/>
                    <a:pt x="7" y="52"/>
                    <a:pt x="7" y="57"/>
                  </a:cubicBezTo>
                  <a:close/>
                  <a:moveTo>
                    <a:pt x="49" y="57"/>
                  </a:moveTo>
                  <a:cubicBezTo>
                    <a:pt x="53" y="55"/>
                    <a:pt x="54" y="52"/>
                    <a:pt x="56" y="49"/>
                  </a:cubicBezTo>
                  <a:cubicBezTo>
                    <a:pt x="55" y="49"/>
                    <a:pt x="54" y="49"/>
                    <a:pt x="54" y="48"/>
                  </a:cubicBezTo>
                  <a:cubicBezTo>
                    <a:pt x="53" y="49"/>
                    <a:pt x="52" y="50"/>
                    <a:pt x="51" y="51"/>
                  </a:cubicBezTo>
                  <a:cubicBezTo>
                    <a:pt x="51" y="51"/>
                    <a:pt x="51" y="51"/>
                    <a:pt x="52" y="51"/>
                  </a:cubicBezTo>
                  <a:cubicBezTo>
                    <a:pt x="52" y="51"/>
                    <a:pt x="53" y="51"/>
                    <a:pt x="53" y="52"/>
                  </a:cubicBezTo>
                  <a:cubicBezTo>
                    <a:pt x="53" y="52"/>
                    <a:pt x="53" y="53"/>
                    <a:pt x="53" y="53"/>
                  </a:cubicBezTo>
                  <a:cubicBezTo>
                    <a:pt x="53" y="53"/>
                    <a:pt x="52" y="54"/>
                    <a:pt x="52" y="54"/>
                  </a:cubicBezTo>
                  <a:cubicBezTo>
                    <a:pt x="51" y="54"/>
                    <a:pt x="51" y="55"/>
                    <a:pt x="50" y="55"/>
                  </a:cubicBezTo>
                  <a:cubicBezTo>
                    <a:pt x="49" y="56"/>
                    <a:pt x="49" y="56"/>
                    <a:pt x="49" y="57"/>
                  </a:cubicBezTo>
                  <a:close/>
                  <a:moveTo>
                    <a:pt x="44" y="64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39" y="66"/>
                    <a:pt x="36" y="67"/>
                    <a:pt x="32" y="67"/>
                  </a:cubicBezTo>
                  <a:cubicBezTo>
                    <a:pt x="31" y="67"/>
                    <a:pt x="31" y="67"/>
                    <a:pt x="30" y="68"/>
                  </a:cubicBezTo>
                  <a:cubicBezTo>
                    <a:pt x="35" y="68"/>
                    <a:pt x="40" y="67"/>
                    <a:pt x="44" y="64"/>
                  </a:cubicBezTo>
                  <a:close/>
                  <a:moveTo>
                    <a:pt x="52" y="47"/>
                  </a:moveTo>
                  <a:cubicBezTo>
                    <a:pt x="54" y="45"/>
                    <a:pt x="55" y="42"/>
                    <a:pt x="56" y="40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3" y="41"/>
                    <a:pt x="52" y="44"/>
                    <a:pt x="51" y="46"/>
                  </a:cubicBezTo>
                  <a:cubicBezTo>
                    <a:pt x="51" y="46"/>
                    <a:pt x="51" y="47"/>
                    <a:pt x="52" y="47"/>
                  </a:cubicBezTo>
                  <a:close/>
                  <a:moveTo>
                    <a:pt x="25" y="59"/>
                  </a:moveTo>
                  <a:cubicBezTo>
                    <a:pt x="24" y="61"/>
                    <a:pt x="24" y="62"/>
                    <a:pt x="24" y="64"/>
                  </a:cubicBezTo>
                  <a:cubicBezTo>
                    <a:pt x="24" y="64"/>
                    <a:pt x="24" y="64"/>
                    <a:pt x="24" y="65"/>
                  </a:cubicBezTo>
                  <a:cubicBezTo>
                    <a:pt x="25" y="63"/>
                    <a:pt x="27" y="62"/>
                    <a:pt x="28" y="61"/>
                  </a:cubicBezTo>
                  <a:cubicBezTo>
                    <a:pt x="27" y="61"/>
                    <a:pt x="26" y="59"/>
                    <a:pt x="25" y="59"/>
                  </a:cubicBezTo>
                  <a:close/>
                  <a:moveTo>
                    <a:pt x="22" y="28"/>
                  </a:moveTo>
                  <a:cubicBezTo>
                    <a:pt x="22" y="27"/>
                    <a:pt x="22" y="27"/>
                    <a:pt x="23" y="27"/>
                  </a:cubicBezTo>
                  <a:cubicBezTo>
                    <a:pt x="24" y="24"/>
                    <a:pt x="26" y="22"/>
                    <a:pt x="28" y="20"/>
                  </a:cubicBezTo>
                  <a:cubicBezTo>
                    <a:pt x="29" y="19"/>
                    <a:pt x="30" y="19"/>
                    <a:pt x="30" y="18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7" y="20"/>
                    <a:pt x="25" y="23"/>
                    <a:pt x="23" y="25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7"/>
                    <a:pt x="22" y="28"/>
                  </a:cubicBezTo>
                  <a:close/>
                  <a:moveTo>
                    <a:pt x="22" y="137"/>
                  </a:moveTo>
                  <a:cubicBezTo>
                    <a:pt x="22" y="135"/>
                    <a:pt x="21" y="133"/>
                    <a:pt x="20" y="132"/>
                  </a:cubicBezTo>
                  <a:cubicBezTo>
                    <a:pt x="18" y="134"/>
                    <a:pt x="18" y="134"/>
                    <a:pt x="18" y="136"/>
                  </a:cubicBezTo>
                  <a:cubicBezTo>
                    <a:pt x="19" y="136"/>
                    <a:pt x="20" y="136"/>
                    <a:pt x="22" y="137"/>
                  </a:cubicBezTo>
                  <a:close/>
                  <a:moveTo>
                    <a:pt x="7" y="22"/>
                  </a:moveTo>
                  <a:cubicBezTo>
                    <a:pt x="8" y="21"/>
                    <a:pt x="9" y="21"/>
                    <a:pt x="9" y="20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0" y="17"/>
                    <a:pt x="9" y="18"/>
                    <a:pt x="7" y="18"/>
                  </a:cubicBezTo>
                  <a:cubicBezTo>
                    <a:pt x="7" y="19"/>
                    <a:pt x="7" y="20"/>
                    <a:pt x="7" y="22"/>
                  </a:cubicBezTo>
                  <a:close/>
                  <a:moveTo>
                    <a:pt x="22" y="67"/>
                  </a:moveTo>
                  <a:cubicBezTo>
                    <a:pt x="22" y="67"/>
                    <a:pt x="22" y="67"/>
                    <a:pt x="22" y="67"/>
                  </a:cubicBezTo>
                  <a:cubicBezTo>
                    <a:pt x="21" y="68"/>
                    <a:pt x="20" y="69"/>
                    <a:pt x="19" y="70"/>
                  </a:cubicBezTo>
                  <a:cubicBezTo>
                    <a:pt x="19" y="70"/>
                    <a:pt x="19" y="70"/>
                    <a:pt x="19" y="71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0" y="73"/>
                    <a:pt x="21" y="72"/>
                    <a:pt x="21" y="71"/>
                  </a:cubicBezTo>
                  <a:cubicBezTo>
                    <a:pt x="21" y="70"/>
                    <a:pt x="22" y="69"/>
                    <a:pt x="22" y="69"/>
                  </a:cubicBezTo>
                  <a:cubicBezTo>
                    <a:pt x="22" y="68"/>
                    <a:pt x="22" y="68"/>
                    <a:pt x="22" y="67"/>
                  </a:cubicBezTo>
                  <a:close/>
                  <a:moveTo>
                    <a:pt x="19" y="95"/>
                  </a:moveTo>
                  <a:cubicBezTo>
                    <a:pt x="19" y="95"/>
                    <a:pt x="19" y="95"/>
                    <a:pt x="19" y="95"/>
                  </a:cubicBezTo>
                  <a:cubicBezTo>
                    <a:pt x="18" y="96"/>
                    <a:pt x="18" y="97"/>
                    <a:pt x="17" y="98"/>
                  </a:cubicBezTo>
                  <a:cubicBezTo>
                    <a:pt x="16" y="99"/>
                    <a:pt x="16" y="99"/>
                    <a:pt x="15" y="100"/>
                  </a:cubicBezTo>
                  <a:cubicBezTo>
                    <a:pt x="16" y="100"/>
                    <a:pt x="16" y="101"/>
                    <a:pt x="17" y="100"/>
                  </a:cubicBezTo>
                  <a:cubicBezTo>
                    <a:pt x="17" y="100"/>
                    <a:pt x="18" y="100"/>
                    <a:pt x="19" y="99"/>
                  </a:cubicBezTo>
                  <a:cubicBezTo>
                    <a:pt x="19" y="99"/>
                    <a:pt x="19" y="99"/>
                    <a:pt x="19" y="98"/>
                  </a:cubicBezTo>
                  <a:cubicBezTo>
                    <a:pt x="19" y="97"/>
                    <a:pt x="19" y="96"/>
                    <a:pt x="19" y="95"/>
                  </a:cubicBezTo>
                  <a:close/>
                  <a:moveTo>
                    <a:pt x="14" y="133"/>
                  </a:moveTo>
                  <a:cubicBezTo>
                    <a:pt x="13" y="134"/>
                    <a:pt x="12" y="134"/>
                    <a:pt x="12" y="135"/>
                  </a:cubicBezTo>
                  <a:cubicBezTo>
                    <a:pt x="12" y="136"/>
                    <a:pt x="12" y="137"/>
                    <a:pt x="12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3" y="138"/>
                    <a:pt x="13" y="137"/>
                    <a:pt x="14" y="136"/>
                  </a:cubicBezTo>
                  <a:cubicBezTo>
                    <a:pt x="14" y="135"/>
                    <a:pt x="15" y="134"/>
                    <a:pt x="14" y="133"/>
                  </a:cubicBezTo>
                  <a:close/>
                  <a:moveTo>
                    <a:pt x="16" y="67"/>
                  </a:moveTo>
                  <a:cubicBezTo>
                    <a:pt x="16" y="67"/>
                    <a:pt x="16" y="67"/>
                    <a:pt x="17" y="67"/>
                  </a:cubicBezTo>
                  <a:cubicBezTo>
                    <a:pt x="18" y="66"/>
                    <a:pt x="19" y="65"/>
                    <a:pt x="21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3"/>
                    <a:pt x="21" y="62"/>
                    <a:pt x="22" y="61"/>
                  </a:cubicBezTo>
                  <a:cubicBezTo>
                    <a:pt x="21" y="62"/>
                    <a:pt x="20" y="62"/>
                    <a:pt x="20" y="64"/>
                  </a:cubicBezTo>
                  <a:cubicBezTo>
                    <a:pt x="20" y="64"/>
                    <a:pt x="19" y="65"/>
                    <a:pt x="19" y="65"/>
                  </a:cubicBezTo>
                  <a:cubicBezTo>
                    <a:pt x="18" y="65"/>
                    <a:pt x="17" y="65"/>
                    <a:pt x="17" y="66"/>
                  </a:cubicBezTo>
                  <a:cubicBezTo>
                    <a:pt x="16" y="66"/>
                    <a:pt x="16" y="66"/>
                    <a:pt x="16" y="67"/>
                  </a:cubicBezTo>
                  <a:close/>
                  <a:moveTo>
                    <a:pt x="8" y="26"/>
                  </a:moveTo>
                  <a:cubicBezTo>
                    <a:pt x="8" y="27"/>
                    <a:pt x="9" y="28"/>
                    <a:pt x="9" y="29"/>
                  </a:cubicBezTo>
                  <a:cubicBezTo>
                    <a:pt x="10" y="29"/>
                    <a:pt x="10" y="28"/>
                    <a:pt x="11" y="28"/>
                  </a:cubicBezTo>
                  <a:cubicBezTo>
                    <a:pt x="12" y="27"/>
                    <a:pt x="12" y="26"/>
                    <a:pt x="11" y="25"/>
                  </a:cubicBezTo>
                  <a:cubicBezTo>
                    <a:pt x="10" y="25"/>
                    <a:pt x="9" y="26"/>
                    <a:pt x="8" y="26"/>
                  </a:cubicBezTo>
                  <a:close/>
                  <a:moveTo>
                    <a:pt x="18" y="81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7" y="81"/>
                    <a:pt x="16" y="81"/>
                    <a:pt x="16" y="82"/>
                  </a:cubicBezTo>
                  <a:cubicBezTo>
                    <a:pt x="15" y="83"/>
                    <a:pt x="15" y="84"/>
                    <a:pt x="15" y="85"/>
                  </a:cubicBezTo>
                  <a:cubicBezTo>
                    <a:pt x="16" y="84"/>
                    <a:pt x="17" y="84"/>
                    <a:pt x="18" y="83"/>
                  </a:cubicBezTo>
                  <a:cubicBezTo>
                    <a:pt x="18" y="82"/>
                    <a:pt x="18" y="81"/>
                    <a:pt x="18" y="81"/>
                  </a:cubicBezTo>
                  <a:close/>
                  <a:moveTo>
                    <a:pt x="61" y="26"/>
                  </a:moveTo>
                  <a:cubicBezTo>
                    <a:pt x="61" y="25"/>
                    <a:pt x="60" y="24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5"/>
                    <a:pt x="58" y="26"/>
                    <a:pt x="58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60" y="27"/>
                    <a:pt x="61" y="26"/>
                  </a:cubicBezTo>
                  <a:close/>
                  <a:moveTo>
                    <a:pt x="20" y="126"/>
                  </a:moveTo>
                  <a:cubicBezTo>
                    <a:pt x="21" y="126"/>
                    <a:pt x="21" y="125"/>
                    <a:pt x="21" y="125"/>
                  </a:cubicBezTo>
                  <a:cubicBezTo>
                    <a:pt x="21" y="124"/>
                    <a:pt x="21" y="123"/>
                    <a:pt x="21" y="123"/>
                  </a:cubicBezTo>
                  <a:cubicBezTo>
                    <a:pt x="21" y="122"/>
                    <a:pt x="21" y="122"/>
                    <a:pt x="21" y="121"/>
                  </a:cubicBezTo>
                  <a:cubicBezTo>
                    <a:pt x="19" y="123"/>
                    <a:pt x="19" y="123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lose/>
                  <a:moveTo>
                    <a:pt x="57" y="43"/>
                  </a:moveTo>
                  <a:cubicBezTo>
                    <a:pt x="59" y="42"/>
                    <a:pt x="61" y="40"/>
                    <a:pt x="61" y="38"/>
                  </a:cubicBezTo>
                  <a:cubicBezTo>
                    <a:pt x="60" y="39"/>
                    <a:pt x="59" y="39"/>
                    <a:pt x="58" y="39"/>
                  </a:cubicBezTo>
                  <a:cubicBezTo>
                    <a:pt x="58" y="39"/>
                    <a:pt x="58" y="40"/>
                    <a:pt x="58" y="40"/>
                  </a:cubicBezTo>
                  <a:cubicBezTo>
                    <a:pt x="58" y="41"/>
                    <a:pt x="57" y="41"/>
                    <a:pt x="57" y="43"/>
                  </a:cubicBezTo>
                  <a:close/>
                  <a:moveTo>
                    <a:pt x="61" y="36"/>
                  </a:moveTo>
                  <a:cubicBezTo>
                    <a:pt x="61" y="35"/>
                    <a:pt x="61" y="34"/>
                    <a:pt x="61" y="33"/>
                  </a:cubicBezTo>
                  <a:cubicBezTo>
                    <a:pt x="61" y="34"/>
                    <a:pt x="60" y="34"/>
                    <a:pt x="59" y="35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60" y="36"/>
                    <a:pt x="61" y="36"/>
                    <a:pt x="61" y="36"/>
                  </a:cubicBezTo>
                  <a:close/>
                  <a:moveTo>
                    <a:pt x="45" y="12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3"/>
                    <a:pt x="41" y="13"/>
                    <a:pt x="41" y="14"/>
                  </a:cubicBezTo>
                  <a:cubicBezTo>
                    <a:pt x="43" y="14"/>
                    <a:pt x="44" y="13"/>
                    <a:pt x="45" y="12"/>
                  </a:cubicBezTo>
                  <a:close/>
                  <a:moveTo>
                    <a:pt x="13" y="63"/>
                  </a:moveTo>
                  <a:cubicBezTo>
                    <a:pt x="13" y="63"/>
                    <a:pt x="13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5"/>
                    <a:pt x="11" y="66"/>
                    <a:pt x="12" y="67"/>
                  </a:cubicBezTo>
                  <a:cubicBezTo>
                    <a:pt x="13" y="66"/>
                    <a:pt x="14" y="65"/>
                    <a:pt x="13" y="63"/>
                  </a:cubicBezTo>
                  <a:close/>
                  <a:moveTo>
                    <a:pt x="19" y="118"/>
                  </a:moveTo>
                  <a:cubicBezTo>
                    <a:pt x="20" y="117"/>
                    <a:pt x="21" y="117"/>
                    <a:pt x="21" y="116"/>
                  </a:cubicBezTo>
                  <a:cubicBezTo>
                    <a:pt x="21" y="115"/>
                    <a:pt x="21" y="114"/>
                    <a:pt x="21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20" y="113"/>
                    <a:pt x="20" y="113"/>
                    <a:pt x="20" y="114"/>
                  </a:cubicBezTo>
                  <a:cubicBezTo>
                    <a:pt x="20" y="115"/>
                    <a:pt x="20" y="116"/>
                    <a:pt x="19" y="118"/>
                  </a:cubicBezTo>
                  <a:close/>
                  <a:moveTo>
                    <a:pt x="16" y="35"/>
                  </a:moveTo>
                  <a:cubicBezTo>
                    <a:pt x="14" y="35"/>
                    <a:pt x="14" y="36"/>
                    <a:pt x="14" y="38"/>
                  </a:cubicBezTo>
                  <a:cubicBezTo>
                    <a:pt x="16" y="38"/>
                    <a:pt x="16" y="38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43" y="9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5" y="10"/>
                    <a:pt x="46" y="10"/>
                    <a:pt x="47" y="10"/>
                  </a:cubicBezTo>
                  <a:cubicBezTo>
                    <a:pt x="48" y="10"/>
                    <a:pt x="48" y="10"/>
                    <a:pt x="48" y="9"/>
                  </a:cubicBezTo>
                  <a:cubicBezTo>
                    <a:pt x="46" y="8"/>
                    <a:pt x="45" y="8"/>
                    <a:pt x="43" y="9"/>
                  </a:cubicBezTo>
                  <a:close/>
                  <a:moveTo>
                    <a:pt x="23" y="52"/>
                  </a:moveTo>
                  <a:cubicBezTo>
                    <a:pt x="22" y="52"/>
                    <a:pt x="22" y="52"/>
                    <a:pt x="21" y="52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4" y="53"/>
                    <a:pt x="24" y="53"/>
                    <a:pt x="23" y="52"/>
                  </a:cubicBezTo>
                  <a:close/>
                  <a:moveTo>
                    <a:pt x="11" y="110"/>
                  </a:moveTo>
                  <a:cubicBezTo>
                    <a:pt x="12" y="108"/>
                    <a:pt x="13" y="107"/>
                    <a:pt x="13" y="106"/>
                  </a:cubicBezTo>
                  <a:cubicBezTo>
                    <a:pt x="12" y="106"/>
                    <a:pt x="12" y="106"/>
                    <a:pt x="11" y="107"/>
                  </a:cubicBezTo>
                  <a:cubicBezTo>
                    <a:pt x="11" y="107"/>
                    <a:pt x="11" y="107"/>
                    <a:pt x="11" y="108"/>
                  </a:cubicBezTo>
                  <a:cubicBezTo>
                    <a:pt x="11" y="108"/>
                    <a:pt x="11" y="109"/>
                    <a:pt x="11" y="110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5"/>
                    <a:pt x="10" y="4"/>
                  </a:cubicBezTo>
                  <a:close/>
                  <a:moveTo>
                    <a:pt x="67" y="31"/>
                  </a:moveTo>
                  <a:cubicBezTo>
                    <a:pt x="66" y="33"/>
                    <a:pt x="66" y="35"/>
                    <a:pt x="67" y="38"/>
                  </a:cubicBezTo>
                  <a:cubicBezTo>
                    <a:pt x="67" y="35"/>
                    <a:pt x="68" y="33"/>
                    <a:pt x="67" y="31"/>
                  </a:cubicBezTo>
                  <a:close/>
                  <a:moveTo>
                    <a:pt x="55" y="35"/>
                  </a:moveTo>
                  <a:cubicBezTo>
                    <a:pt x="55" y="35"/>
                    <a:pt x="55" y="36"/>
                    <a:pt x="55" y="36"/>
                  </a:cubicBezTo>
                  <a:cubicBezTo>
                    <a:pt x="56" y="35"/>
                    <a:pt x="56" y="35"/>
                    <a:pt x="57" y="34"/>
                  </a:cubicBezTo>
                  <a:cubicBezTo>
                    <a:pt x="57" y="33"/>
                    <a:pt x="56" y="32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5" y="35"/>
                  </a:cubicBezTo>
                  <a:close/>
                  <a:moveTo>
                    <a:pt x="19" y="31"/>
                  </a:moveTo>
                  <a:cubicBezTo>
                    <a:pt x="19" y="32"/>
                    <a:pt x="18" y="32"/>
                    <a:pt x="18" y="32"/>
                  </a:cubicBezTo>
                  <a:cubicBezTo>
                    <a:pt x="18" y="33"/>
                    <a:pt x="18" y="35"/>
                    <a:pt x="18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5"/>
                  </a:cubicBezTo>
                  <a:cubicBezTo>
                    <a:pt x="19" y="34"/>
                    <a:pt x="20" y="33"/>
                    <a:pt x="19" y="31"/>
                  </a:cubicBezTo>
                  <a:close/>
                  <a:moveTo>
                    <a:pt x="20" y="77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20" y="79"/>
                    <a:pt x="20" y="80"/>
                    <a:pt x="20" y="82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1" y="80"/>
                    <a:pt x="21" y="79"/>
                    <a:pt x="20" y="77"/>
                  </a:cubicBezTo>
                  <a:close/>
                  <a:moveTo>
                    <a:pt x="28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2" y="58"/>
                    <a:pt x="34" y="58"/>
                  </a:cubicBezTo>
                  <a:cubicBezTo>
                    <a:pt x="34" y="58"/>
                    <a:pt x="34" y="58"/>
                    <a:pt x="35" y="58"/>
                  </a:cubicBezTo>
                  <a:cubicBezTo>
                    <a:pt x="34" y="58"/>
                    <a:pt x="34" y="57"/>
                    <a:pt x="34" y="57"/>
                  </a:cubicBezTo>
                  <a:cubicBezTo>
                    <a:pt x="33" y="57"/>
                    <a:pt x="31" y="57"/>
                    <a:pt x="29" y="56"/>
                  </a:cubicBezTo>
                  <a:cubicBezTo>
                    <a:pt x="29" y="56"/>
                    <a:pt x="29" y="56"/>
                    <a:pt x="28" y="57"/>
                  </a:cubicBezTo>
                  <a:close/>
                  <a:moveTo>
                    <a:pt x="17" y="110"/>
                  </a:moveTo>
                  <a:cubicBezTo>
                    <a:pt x="18" y="109"/>
                    <a:pt x="18" y="106"/>
                    <a:pt x="18" y="105"/>
                  </a:cubicBezTo>
                  <a:cubicBezTo>
                    <a:pt x="18" y="105"/>
                    <a:pt x="17" y="106"/>
                    <a:pt x="17" y="106"/>
                  </a:cubicBezTo>
                  <a:cubicBezTo>
                    <a:pt x="17" y="107"/>
                    <a:pt x="17" y="109"/>
                    <a:pt x="17" y="110"/>
                  </a:cubicBezTo>
                  <a:close/>
                  <a:moveTo>
                    <a:pt x="17" y="7"/>
                  </a:moveTo>
                  <a:cubicBezTo>
                    <a:pt x="17" y="6"/>
                    <a:pt x="17" y="5"/>
                    <a:pt x="16" y="4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5" y="6"/>
                    <a:pt x="16" y="6"/>
                    <a:pt x="17" y="7"/>
                  </a:cubicBezTo>
                  <a:close/>
                  <a:moveTo>
                    <a:pt x="61" y="29"/>
                  </a:moveTo>
                  <a:cubicBezTo>
                    <a:pt x="60" y="29"/>
                    <a:pt x="59" y="29"/>
                    <a:pt x="59" y="30"/>
                  </a:cubicBezTo>
                  <a:cubicBezTo>
                    <a:pt x="59" y="31"/>
                    <a:pt x="59" y="31"/>
                    <a:pt x="59" y="32"/>
                  </a:cubicBezTo>
                  <a:cubicBezTo>
                    <a:pt x="60" y="31"/>
                    <a:pt x="61" y="30"/>
                    <a:pt x="61" y="29"/>
                  </a:cubicBezTo>
                  <a:close/>
                  <a:moveTo>
                    <a:pt x="9" y="15"/>
                  </a:moveTo>
                  <a:cubicBezTo>
                    <a:pt x="12" y="14"/>
                    <a:pt x="12" y="14"/>
                    <a:pt x="11" y="12"/>
                  </a:cubicBezTo>
                  <a:cubicBezTo>
                    <a:pt x="10" y="13"/>
                    <a:pt x="10" y="14"/>
                    <a:pt x="9" y="15"/>
                  </a:cubicBezTo>
                  <a:close/>
                  <a:moveTo>
                    <a:pt x="7" y="40"/>
                  </a:moveTo>
                  <a:cubicBezTo>
                    <a:pt x="8" y="39"/>
                    <a:pt x="8" y="38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lose/>
                  <a:moveTo>
                    <a:pt x="8" y="109"/>
                  </a:moveTo>
                  <a:cubicBezTo>
                    <a:pt x="8" y="111"/>
                    <a:pt x="7" y="113"/>
                    <a:pt x="7" y="115"/>
                  </a:cubicBezTo>
                  <a:cubicBezTo>
                    <a:pt x="8" y="114"/>
                    <a:pt x="8" y="114"/>
                    <a:pt x="8" y="113"/>
                  </a:cubicBezTo>
                  <a:cubicBezTo>
                    <a:pt x="8" y="112"/>
                    <a:pt x="8" y="111"/>
                    <a:pt x="8" y="109"/>
                  </a:cubicBezTo>
                  <a:close/>
                  <a:moveTo>
                    <a:pt x="18" y="93"/>
                  </a:moveTo>
                  <a:cubicBezTo>
                    <a:pt x="18" y="93"/>
                    <a:pt x="18" y="93"/>
                    <a:pt x="18" y="93"/>
                  </a:cubicBezTo>
                  <a:cubicBezTo>
                    <a:pt x="17" y="93"/>
                    <a:pt x="16" y="94"/>
                    <a:pt x="16" y="94"/>
                  </a:cubicBezTo>
                  <a:cubicBezTo>
                    <a:pt x="15" y="95"/>
                    <a:pt x="15" y="95"/>
                    <a:pt x="15" y="96"/>
                  </a:cubicBezTo>
                  <a:cubicBezTo>
                    <a:pt x="16" y="95"/>
                    <a:pt x="17" y="94"/>
                    <a:pt x="18" y="93"/>
                  </a:cubicBezTo>
                  <a:close/>
                  <a:moveTo>
                    <a:pt x="40" y="58"/>
                  </a:moveTo>
                  <a:cubicBezTo>
                    <a:pt x="42" y="57"/>
                    <a:pt x="43" y="57"/>
                    <a:pt x="43" y="55"/>
                  </a:cubicBezTo>
                  <a:cubicBezTo>
                    <a:pt x="42" y="56"/>
                    <a:pt x="42" y="56"/>
                    <a:pt x="41" y="56"/>
                  </a:cubicBezTo>
                  <a:cubicBezTo>
                    <a:pt x="40" y="57"/>
                    <a:pt x="40" y="57"/>
                    <a:pt x="40" y="58"/>
                  </a:cubicBezTo>
                  <a:close/>
                  <a:moveTo>
                    <a:pt x="26" y="68"/>
                  </a:move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7" y="66"/>
                    <a:pt x="26" y="66"/>
                    <a:pt x="26" y="66"/>
                  </a:cubicBezTo>
                  <a:cubicBezTo>
                    <a:pt x="25" y="66"/>
                    <a:pt x="25" y="67"/>
                    <a:pt x="25" y="67"/>
                  </a:cubicBezTo>
                  <a:cubicBezTo>
                    <a:pt x="24" y="67"/>
                    <a:pt x="24" y="68"/>
                    <a:pt x="24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  <a:moveTo>
                    <a:pt x="14" y="47"/>
                  </a:moveTo>
                  <a:cubicBezTo>
                    <a:pt x="15" y="46"/>
                    <a:pt x="15" y="46"/>
                    <a:pt x="15" y="44"/>
                  </a:cubicBezTo>
                  <a:cubicBezTo>
                    <a:pt x="14" y="44"/>
                    <a:pt x="14" y="45"/>
                    <a:pt x="14" y="47"/>
                  </a:cubicBezTo>
                  <a:close/>
                  <a:moveTo>
                    <a:pt x="7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7" y="60"/>
                    <a:pt x="7" y="61"/>
                    <a:pt x="7" y="63"/>
                  </a:cubicBezTo>
                  <a:cubicBezTo>
                    <a:pt x="8" y="62"/>
                    <a:pt x="8" y="60"/>
                    <a:pt x="8" y="59"/>
                  </a:cubicBezTo>
                  <a:cubicBezTo>
                    <a:pt x="8" y="59"/>
                    <a:pt x="7" y="58"/>
                    <a:pt x="7" y="58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7" y="12"/>
                    <a:pt x="7" y="13"/>
                    <a:pt x="7" y="14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5" y="15"/>
                    <a:pt x="36" y="14"/>
                    <a:pt x="37" y="13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35" y="14"/>
                    <a:pt x="34" y="15"/>
                    <a:pt x="34" y="16"/>
                  </a:cubicBezTo>
                  <a:close/>
                  <a:moveTo>
                    <a:pt x="14" y="129"/>
                  </a:moveTo>
                  <a:cubicBezTo>
                    <a:pt x="13" y="130"/>
                    <a:pt x="12" y="131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3" y="131"/>
                    <a:pt x="13" y="131"/>
                  </a:cubicBezTo>
                  <a:cubicBezTo>
                    <a:pt x="14" y="131"/>
                    <a:pt x="14" y="131"/>
                    <a:pt x="14" y="129"/>
                  </a:cubicBezTo>
                  <a:close/>
                  <a:moveTo>
                    <a:pt x="46" y="58"/>
                  </a:moveTo>
                  <a:cubicBezTo>
                    <a:pt x="46" y="58"/>
                    <a:pt x="46" y="58"/>
                    <a:pt x="46" y="58"/>
                  </a:cubicBezTo>
                  <a:cubicBezTo>
                    <a:pt x="45" y="59"/>
                    <a:pt x="44" y="59"/>
                    <a:pt x="43" y="60"/>
                  </a:cubicBezTo>
                  <a:cubicBezTo>
                    <a:pt x="44" y="60"/>
                    <a:pt x="45" y="59"/>
                    <a:pt x="46" y="59"/>
                  </a:cubicBezTo>
                  <a:cubicBezTo>
                    <a:pt x="46" y="59"/>
                    <a:pt x="46" y="58"/>
                    <a:pt x="46" y="58"/>
                  </a:cubicBezTo>
                  <a:close/>
                  <a:moveTo>
                    <a:pt x="58" y="16"/>
                  </a:moveTo>
                  <a:cubicBezTo>
                    <a:pt x="58" y="16"/>
                    <a:pt x="58" y="17"/>
                    <a:pt x="58" y="17"/>
                  </a:cubicBezTo>
                  <a:cubicBezTo>
                    <a:pt x="57" y="18"/>
                    <a:pt x="58" y="19"/>
                    <a:pt x="58" y="20"/>
                  </a:cubicBezTo>
                  <a:cubicBezTo>
                    <a:pt x="59" y="20"/>
                    <a:pt x="59" y="19"/>
                    <a:pt x="59" y="19"/>
                  </a:cubicBezTo>
                  <a:cubicBezTo>
                    <a:pt x="59" y="18"/>
                    <a:pt x="58" y="17"/>
                    <a:pt x="58" y="16"/>
                  </a:cubicBezTo>
                  <a:close/>
                  <a:moveTo>
                    <a:pt x="37" y="52"/>
                  </a:moveTo>
                  <a:cubicBezTo>
                    <a:pt x="37" y="52"/>
                    <a:pt x="37" y="52"/>
                    <a:pt x="37" y="53"/>
                  </a:cubicBezTo>
                  <a:cubicBezTo>
                    <a:pt x="39" y="52"/>
                    <a:pt x="41" y="52"/>
                    <a:pt x="42" y="51"/>
                  </a:cubicBezTo>
                  <a:cubicBezTo>
                    <a:pt x="40" y="51"/>
                    <a:pt x="39" y="52"/>
                    <a:pt x="37" y="52"/>
                  </a:cubicBezTo>
                  <a:close/>
                  <a:moveTo>
                    <a:pt x="14" y="52"/>
                  </a:moveTo>
                  <a:cubicBezTo>
                    <a:pt x="13" y="53"/>
                    <a:pt x="13" y="54"/>
                    <a:pt x="12" y="55"/>
                  </a:cubicBezTo>
                  <a:cubicBezTo>
                    <a:pt x="12" y="55"/>
                    <a:pt x="13" y="54"/>
                    <a:pt x="14" y="54"/>
                  </a:cubicBezTo>
                  <a:cubicBezTo>
                    <a:pt x="14" y="54"/>
                    <a:pt x="15" y="53"/>
                    <a:pt x="14" y="52"/>
                  </a:cubicBezTo>
                  <a:close/>
                  <a:moveTo>
                    <a:pt x="11" y="34"/>
                  </a:moveTo>
                  <a:cubicBezTo>
                    <a:pt x="11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1" y="36"/>
                    <a:pt x="12" y="36"/>
                    <a:pt x="11" y="34"/>
                  </a:cubicBezTo>
                  <a:close/>
                  <a:moveTo>
                    <a:pt x="50" y="15"/>
                  </a:moveTo>
                  <a:cubicBezTo>
                    <a:pt x="52" y="16"/>
                    <a:pt x="52" y="16"/>
                    <a:pt x="52" y="15"/>
                  </a:cubicBezTo>
                  <a:cubicBezTo>
                    <a:pt x="52" y="15"/>
                    <a:pt x="51" y="14"/>
                    <a:pt x="50" y="14"/>
                  </a:cubicBezTo>
                  <a:cubicBezTo>
                    <a:pt x="50" y="14"/>
                    <a:pt x="50" y="14"/>
                    <a:pt x="50" y="15"/>
                  </a:cubicBezTo>
                  <a:close/>
                  <a:moveTo>
                    <a:pt x="12" y="23"/>
                  </a:move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2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2" y="23"/>
                  </a:cubicBezTo>
                  <a:close/>
                  <a:moveTo>
                    <a:pt x="8" y="136"/>
                  </a:moveTo>
                  <a:cubicBezTo>
                    <a:pt x="8" y="136"/>
                    <a:pt x="8" y="137"/>
                    <a:pt x="8" y="138"/>
                  </a:cubicBezTo>
                  <a:cubicBezTo>
                    <a:pt x="9" y="138"/>
                    <a:pt x="9" y="139"/>
                    <a:pt x="9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38"/>
                    <a:pt x="9" y="137"/>
                    <a:pt x="8" y="136"/>
                  </a:cubicBezTo>
                  <a:close/>
                  <a:moveTo>
                    <a:pt x="9" y="32"/>
                  </a:moveTo>
                  <a:cubicBezTo>
                    <a:pt x="11" y="32"/>
                    <a:pt x="12" y="32"/>
                    <a:pt x="11" y="30"/>
                  </a:cubicBezTo>
                  <a:cubicBezTo>
                    <a:pt x="11" y="31"/>
                    <a:pt x="10" y="32"/>
                    <a:pt x="9" y="32"/>
                  </a:cubicBezTo>
                  <a:close/>
                  <a:moveTo>
                    <a:pt x="33" y="64"/>
                  </a:moveTo>
                  <a:cubicBezTo>
                    <a:pt x="34" y="64"/>
                    <a:pt x="34" y="64"/>
                    <a:pt x="35" y="64"/>
                  </a:cubicBezTo>
                  <a:cubicBezTo>
                    <a:pt x="35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64"/>
                    <a:pt x="34" y="63"/>
                    <a:pt x="33" y="64"/>
                  </a:cubicBezTo>
                  <a:close/>
                  <a:moveTo>
                    <a:pt x="22" y="22"/>
                  </a:moveTo>
                  <a:cubicBezTo>
                    <a:pt x="22" y="22"/>
                    <a:pt x="23" y="22"/>
                    <a:pt x="23" y="22"/>
                  </a:cubicBezTo>
                  <a:cubicBezTo>
                    <a:pt x="24" y="21"/>
                    <a:pt x="25" y="20"/>
                    <a:pt x="26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5" y="19"/>
                    <a:pt x="23" y="21"/>
                    <a:pt x="22" y="22"/>
                  </a:cubicBezTo>
                  <a:close/>
                  <a:moveTo>
                    <a:pt x="14" y="30"/>
                  </a:move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4" y="29"/>
                    <a:pt x="14" y="28"/>
                  </a:cubicBezTo>
                  <a:cubicBezTo>
                    <a:pt x="14" y="29"/>
                    <a:pt x="14" y="29"/>
                    <a:pt x="14" y="30"/>
                  </a:cubicBezTo>
                  <a:close/>
                  <a:moveTo>
                    <a:pt x="13" y="80"/>
                  </a:moveTo>
                  <a:cubicBezTo>
                    <a:pt x="12" y="81"/>
                    <a:pt x="12" y="82"/>
                    <a:pt x="12" y="83"/>
                  </a:cubicBezTo>
                  <a:cubicBezTo>
                    <a:pt x="13" y="82"/>
                    <a:pt x="13" y="81"/>
                    <a:pt x="13" y="80"/>
                  </a:cubicBezTo>
                  <a:close/>
                  <a:moveTo>
                    <a:pt x="31" y="10"/>
                  </a:moveTo>
                  <a:cubicBezTo>
                    <a:pt x="29" y="10"/>
                    <a:pt x="29" y="10"/>
                    <a:pt x="28" y="11"/>
                  </a:cubicBezTo>
                  <a:cubicBezTo>
                    <a:pt x="29" y="11"/>
                    <a:pt x="30" y="11"/>
                    <a:pt x="31" y="10"/>
                  </a:cubicBezTo>
                  <a:close/>
                  <a:moveTo>
                    <a:pt x="16" y="59"/>
                  </a:moveTo>
                  <a:cubicBezTo>
                    <a:pt x="17" y="58"/>
                    <a:pt x="17" y="58"/>
                    <a:pt x="17" y="56"/>
                  </a:cubicBezTo>
                  <a:cubicBezTo>
                    <a:pt x="16" y="57"/>
                    <a:pt x="16" y="58"/>
                    <a:pt x="16" y="59"/>
                  </a:cubicBezTo>
                  <a:close/>
                  <a:moveTo>
                    <a:pt x="17" y="87"/>
                  </a:moveTo>
                  <a:cubicBezTo>
                    <a:pt x="15" y="88"/>
                    <a:pt x="15" y="88"/>
                    <a:pt x="15" y="89"/>
                  </a:cubicBezTo>
                  <a:cubicBezTo>
                    <a:pt x="16" y="88"/>
                    <a:pt x="16" y="88"/>
                    <a:pt x="17" y="87"/>
                  </a:cubicBezTo>
                  <a:close/>
                  <a:moveTo>
                    <a:pt x="21" y="46"/>
                  </a:moveTo>
                  <a:cubicBezTo>
                    <a:pt x="21" y="47"/>
                    <a:pt x="21" y="49"/>
                    <a:pt x="21" y="50"/>
                  </a:cubicBezTo>
                  <a:cubicBezTo>
                    <a:pt x="21" y="49"/>
                    <a:pt x="21" y="49"/>
                    <a:pt x="21" y="46"/>
                  </a:cubicBezTo>
                  <a:close/>
                  <a:moveTo>
                    <a:pt x="64" y="31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4" y="32"/>
                    <a:pt x="64" y="33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2"/>
                    <a:pt x="64" y="31"/>
                  </a:cubicBezTo>
                  <a:close/>
                  <a:moveTo>
                    <a:pt x="16" y="63"/>
                  </a:moveTo>
                  <a:cubicBezTo>
                    <a:pt x="17" y="62"/>
                    <a:pt x="18" y="62"/>
                    <a:pt x="17" y="61"/>
                  </a:cubicBezTo>
                  <a:cubicBezTo>
                    <a:pt x="16" y="62"/>
                    <a:pt x="16" y="62"/>
                    <a:pt x="16" y="63"/>
                  </a:cubicBezTo>
                  <a:close/>
                  <a:moveTo>
                    <a:pt x="11" y="113"/>
                  </a:moveTo>
                  <a:cubicBezTo>
                    <a:pt x="13" y="113"/>
                    <a:pt x="13" y="113"/>
                    <a:pt x="13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3"/>
                    <a:pt x="12" y="113"/>
                    <a:pt x="11" y="113"/>
                  </a:cubicBezTo>
                  <a:close/>
                  <a:moveTo>
                    <a:pt x="14" y="59"/>
                  </a:moveTo>
                  <a:cubicBezTo>
                    <a:pt x="13" y="60"/>
                    <a:pt x="13" y="60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3" y="61"/>
                    <a:pt x="14" y="61"/>
                    <a:pt x="14" y="59"/>
                  </a:cubicBezTo>
                  <a:close/>
                  <a:moveTo>
                    <a:pt x="46" y="14"/>
                  </a:moveTo>
                  <a:cubicBezTo>
                    <a:pt x="48" y="14"/>
                    <a:pt x="48" y="14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3"/>
                    <a:pt x="47" y="13"/>
                    <a:pt x="46" y="14"/>
                  </a:cubicBezTo>
                  <a:close/>
                  <a:moveTo>
                    <a:pt x="13" y="72"/>
                  </a:moveTo>
                  <a:cubicBezTo>
                    <a:pt x="12" y="73"/>
                    <a:pt x="12" y="73"/>
                    <a:pt x="12" y="74"/>
                  </a:cubicBezTo>
                  <a:cubicBezTo>
                    <a:pt x="12" y="73"/>
                    <a:pt x="13" y="73"/>
                    <a:pt x="13" y="72"/>
                  </a:cubicBezTo>
                  <a:close/>
                  <a:moveTo>
                    <a:pt x="7" y="67"/>
                  </a:moveTo>
                  <a:cubicBezTo>
                    <a:pt x="8" y="66"/>
                    <a:pt x="8" y="65"/>
                    <a:pt x="7" y="65"/>
                  </a:cubicBezTo>
                  <a:cubicBezTo>
                    <a:pt x="7" y="65"/>
                    <a:pt x="7" y="66"/>
                    <a:pt x="7" y="67"/>
                  </a:cubicBezTo>
                  <a:close/>
                  <a:moveTo>
                    <a:pt x="46" y="16"/>
                  </a:moveTo>
                  <a:cubicBezTo>
                    <a:pt x="45" y="16"/>
                    <a:pt x="44" y="16"/>
                    <a:pt x="44" y="16"/>
                  </a:cubicBezTo>
                  <a:cubicBezTo>
                    <a:pt x="45" y="17"/>
                    <a:pt x="45" y="17"/>
                    <a:pt x="46" y="16"/>
                  </a:cubicBezTo>
                  <a:close/>
                  <a:moveTo>
                    <a:pt x="63" y="23"/>
                  </a:moveTo>
                  <a:cubicBezTo>
                    <a:pt x="63" y="24"/>
                    <a:pt x="63" y="24"/>
                    <a:pt x="63" y="25"/>
                  </a:cubicBezTo>
                  <a:cubicBezTo>
                    <a:pt x="63" y="24"/>
                    <a:pt x="63" y="23"/>
                    <a:pt x="63" y="23"/>
                  </a:cubicBezTo>
                  <a:close/>
                  <a:moveTo>
                    <a:pt x="11" y="42"/>
                  </a:moveTo>
                  <a:cubicBezTo>
                    <a:pt x="11" y="43"/>
                    <a:pt x="11" y="43"/>
                    <a:pt x="11" y="44"/>
                  </a:cubicBezTo>
                  <a:cubicBezTo>
                    <a:pt x="12" y="44"/>
                    <a:pt x="11" y="43"/>
                    <a:pt x="11" y="42"/>
                  </a:cubicBezTo>
                  <a:close/>
                  <a:moveTo>
                    <a:pt x="18" y="88"/>
                  </a:moveTo>
                  <a:cubicBezTo>
                    <a:pt x="18" y="89"/>
                    <a:pt x="17" y="90"/>
                    <a:pt x="17" y="90"/>
                  </a:cubicBezTo>
                  <a:cubicBezTo>
                    <a:pt x="18" y="90"/>
                    <a:pt x="19" y="90"/>
                    <a:pt x="18" y="88"/>
                  </a:cubicBezTo>
                  <a:close/>
                  <a:moveTo>
                    <a:pt x="50" y="17"/>
                  </a:moveTo>
                  <a:cubicBezTo>
                    <a:pt x="49" y="17"/>
                    <a:pt x="49" y="17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9" y="18"/>
                    <a:pt x="49" y="18"/>
                    <a:pt x="50" y="17"/>
                  </a:cubicBezTo>
                  <a:close/>
                  <a:moveTo>
                    <a:pt x="16" y="16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lose/>
                  <a:moveTo>
                    <a:pt x="16" y="75"/>
                  </a:moveTo>
                  <a:cubicBezTo>
                    <a:pt x="17" y="75"/>
                    <a:pt x="17" y="74"/>
                    <a:pt x="17" y="73"/>
                  </a:cubicBezTo>
                  <a:cubicBezTo>
                    <a:pt x="17" y="74"/>
                    <a:pt x="16" y="74"/>
                    <a:pt x="16" y="75"/>
                  </a:cubicBezTo>
                  <a:close/>
                  <a:moveTo>
                    <a:pt x="12" y="78"/>
                  </a:moveTo>
                  <a:cubicBezTo>
                    <a:pt x="12" y="78"/>
                    <a:pt x="12" y="78"/>
                    <a:pt x="12" y="78"/>
                  </a:cubicBezTo>
                  <a:cubicBezTo>
                    <a:pt x="13" y="78"/>
                    <a:pt x="13" y="77"/>
                    <a:pt x="13" y="77"/>
                  </a:cubicBezTo>
                  <a:cubicBezTo>
                    <a:pt x="12" y="77"/>
                    <a:pt x="12" y="77"/>
                    <a:pt x="12" y="78"/>
                  </a:cubicBezTo>
                  <a:close/>
                  <a:moveTo>
                    <a:pt x="24" y="75"/>
                  </a:moveTo>
                  <a:cubicBezTo>
                    <a:pt x="24" y="75"/>
                    <a:pt x="24" y="75"/>
                    <a:pt x="24" y="75"/>
                  </a:cubicBezTo>
                  <a:cubicBezTo>
                    <a:pt x="24" y="74"/>
                    <a:pt x="24" y="74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4"/>
                    <a:pt x="24" y="74"/>
                    <a:pt x="24" y="75"/>
                  </a:cubicBezTo>
                  <a:close/>
                  <a:moveTo>
                    <a:pt x="19" y="42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2"/>
                  </a:cubicBezTo>
                  <a:close/>
                  <a:moveTo>
                    <a:pt x="48" y="53"/>
                  </a:moveTo>
                  <a:cubicBezTo>
                    <a:pt x="48" y="53"/>
                    <a:pt x="48" y="53"/>
                    <a:pt x="48" y="53"/>
                  </a:cubicBezTo>
                  <a:cubicBezTo>
                    <a:pt x="47" y="53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8" y="54"/>
                    <a:pt x="48" y="53"/>
                  </a:cubicBezTo>
                  <a:close/>
                  <a:moveTo>
                    <a:pt x="25" y="71"/>
                  </a:move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37" y="59"/>
                  </a:moveTo>
                  <a:cubicBezTo>
                    <a:pt x="38" y="58"/>
                    <a:pt x="38" y="58"/>
                    <a:pt x="38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52"/>
            <p:cNvSpPr>
              <a:spLocks noEditPoints="1"/>
            </p:cNvSpPr>
            <p:nvPr/>
          </p:nvSpPr>
          <p:spPr bwMode="auto">
            <a:xfrm>
              <a:off x="3234483" y="4426648"/>
              <a:ext cx="370383" cy="308256"/>
            </a:xfrm>
            <a:custGeom>
              <a:avLst/>
              <a:gdLst>
                <a:gd name="T0" fmla="*/ 22 w 94"/>
                <a:gd name="T1" fmla="*/ 45 h 78"/>
                <a:gd name="T2" fmla="*/ 18 w 94"/>
                <a:gd name="T3" fmla="*/ 77 h 78"/>
                <a:gd name="T4" fmla="*/ 2 w 94"/>
                <a:gd name="T5" fmla="*/ 12 h 78"/>
                <a:gd name="T6" fmla="*/ 8 w 94"/>
                <a:gd name="T7" fmla="*/ 2 h 78"/>
                <a:gd name="T8" fmla="*/ 26 w 94"/>
                <a:gd name="T9" fmla="*/ 15 h 78"/>
                <a:gd name="T10" fmla="*/ 56 w 94"/>
                <a:gd name="T11" fmla="*/ 9 h 78"/>
                <a:gd name="T12" fmla="*/ 93 w 94"/>
                <a:gd name="T13" fmla="*/ 29 h 78"/>
                <a:gd name="T14" fmla="*/ 87 w 94"/>
                <a:gd name="T15" fmla="*/ 76 h 78"/>
                <a:gd name="T16" fmla="*/ 69 w 94"/>
                <a:gd name="T17" fmla="*/ 32 h 78"/>
                <a:gd name="T18" fmla="*/ 58 w 94"/>
                <a:gd name="T19" fmla="*/ 70 h 78"/>
                <a:gd name="T20" fmla="*/ 41 w 94"/>
                <a:gd name="T21" fmla="*/ 71 h 78"/>
                <a:gd name="T22" fmla="*/ 78 w 94"/>
                <a:gd name="T23" fmla="*/ 49 h 78"/>
                <a:gd name="T24" fmla="*/ 79 w 94"/>
                <a:gd name="T25" fmla="*/ 44 h 78"/>
                <a:gd name="T26" fmla="*/ 19 w 94"/>
                <a:gd name="T27" fmla="*/ 11 h 78"/>
                <a:gd name="T28" fmla="*/ 50 w 94"/>
                <a:gd name="T29" fmla="*/ 12 h 78"/>
                <a:gd name="T30" fmla="*/ 54 w 94"/>
                <a:gd name="T31" fmla="*/ 69 h 78"/>
                <a:gd name="T32" fmla="*/ 49 w 94"/>
                <a:gd name="T33" fmla="*/ 69 h 78"/>
                <a:gd name="T34" fmla="*/ 78 w 94"/>
                <a:gd name="T35" fmla="*/ 12 h 78"/>
                <a:gd name="T36" fmla="*/ 78 w 94"/>
                <a:gd name="T37" fmla="*/ 70 h 78"/>
                <a:gd name="T38" fmla="*/ 74 w 94"/>
                <a:gd name="T39" fmla="*/ 70 h 78"/>
                <a:gd name="T40" fmla="*/ 21 w 94"/>
                <a:gd name="T41" fmla="*/ 22 h 78"/>
                <a:gd name="T42" fmla="*/ 85 w 94"/>
                <a:gd name="T43" fmla="*/ 31 h 78"/>
                <a:gd name="T44" fmla="*/ 77 w 94"/>
                <a:gd name="T45" fmla="*/ 26 h 78"/>
                <a:gd name="T46" fmla="*/ 67 w 94"/>
                <a:gd name="T47" fmla="*/ 24 h 78"/>
                <a:gd name="T48" fmla="*/ 13 w 94"/>
                <a:gd name="T49" fmla="*/ 61 h 78"/>
                <a:gd name="T50" fmla="*/ 12 w 94"/>
                <a:gd name="T51" fmla="*/ 13 h 78"/>
                <a:gd name="T52" fmla="*/ 39 w 94"/>
                <a:gd name="T53" fmla="*/ 13 h 78"/>
                <a:gd name="T54" fmla="*/ 18 w 94"/>
                <a:gd name="T55" fmla="*/ 72 h 78"/>
                <a:gd name="T56" fmla="*/ 43 w 94"/>
                <a:gd name="T57" fmla="*/ 25 h 78"/>
                <a:gd name="T58" fmla="*/ 14 w 94"/>
                <a:gd name="T59" fmla="*/ 67 h 78"/>
                <a:gd name="T60" fmla="*/ 78 w 94"/>
                <a:gd name="T61" fmla="*/ 7 h 78"/>
                <a:gd name="T62" fmla="*/ 89 w 94"/>
                <a:gd name="T63" fmla="*/ 47 h 78"/>
                <a:gd name="T64" fmla="*/ 89 w 94"/>
                <a:gd name="T65" fmla="*/ 43 h 78"/>
                <a:gd name="T66" fmla="*/ 82 w 94"/>
                <a:gd name="T67" fmla="*/ 26 h 78"/>
                <a:gd name="T68" fmla="*/ 57 w 94"/>
                <a:gd name="T69" fmla="*/ 21 h 78"/>
                <a:gd name="T70" fmla="*/ 62 w 94"/>
                <a:gd name="T71" fmla="*/ 18 h 78"/>
                <a:gd name="T72" fmla="*/ 4 w 94"/>
                <a:gd name="T73" fmla="*/ 75 h 78"/>
                <a:gd name="T74" fmla="*/ 44 w 94"/>
                <a:gd name="T75" fmla="*/ 33 h 78"/>
                <a:gd name="T76" fmla="*/ 11 w 94"/>
                <a:gd name="T77" fmla="*/ 26 h 78"/>
                <a:gd name="T78" fmla="*/ 48 w 94"/>
                <a:gd name="T79" fmla="*/ 6 h 78"/>
                <a:gd name="T80" fmla="*/ 55 w 94"/>
                <a:gd name="T81" fmla="*/ 40 h 78"/>
                <a:gd name="T82" fmla="*/ 78 w 94"/>
                <a:gd name="T83" fmla="*/ 40 h 78"/>
                <a:gd name="T84" fmla="*/ 45 w 94"/>
                <a:gd name="T85" fmla="*/ 27 h 78"/>
                <a:gd name="T86" fmla="*/ 28 w 94"/>
                <a:gd name="T87" fmla="*/ 19 h 78"/>
                <a:gd name="T88" fmla="*/ 53 w 94"/>
                <a:gd name="T89" fmla="*/ 57 h 78"/>
                <a:gd name="T90" fmla="*/ 84 w 94"/>
                <a:gd name="T91" fmla="*/ 38 h 78"/>
                <a:gd name="T92" fmla="*/ 6 w 94"/>
                <a:gd name="T93" fmla="*/ 44 h 78"/>
                <a:gd name="T94" fmla="*/ 10 w 94"/>
                <a:gd name="T95" fmla="*/ 65 h 78"/>
                <a:gd name="T96" fmla="*/ 52 w 94"/>
                <a:gd name="T97" fmla="*/ 29 h 78"/>
                <a:gd name="T98" fmla="*/ 84 w 94"/>
                <a:gd name="T99" fmla="*/ 62 h 78"/>
                <a:gd name="T100" fmla="*/ 83 w 94"/>
                <a:gd name="T101" fmla="*/ 34 h 78"/>
                <a:gd name="T102" fmla="*/ 9 w 94"/>
                <a:gd name="T103" fmla="*/ 59 h 78"/>
                <a:gd name="T104" fmla="*/ 23 w 94"/>
                <a:gd name="T105" fmla="*/ 70 h 78"/>
                <a:gd name="T106" fmla="*/ 51 w 94"/>
                <a:gd name="T107" fmla="*/ 71 h 78"/>
                <a:gd name="T108" fmla="*/ 76 w 94"/>
                <a:gd name="T109" fmla="*/ 4 h 78"/>
                <a:gd name="T110" fmla="*/ 84 w 94"/>
                <a:gd name="T111" fmla="*/ 42 h 78"/>
                <a:gd name="T112" fmla="*/ 23 w 94"/>
                <a:gd name="T113" fmla="*/ 32 h 78"/>
                <a:gd name="T114" fmla="*/ 91 w 94"/>
                <a:gd name="T115" fmla="*/ 71 h 78"/>
                <a:gd name="T116" fmla="*/ 80 w 94"/>
                <a:gd name="T117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" h="78">
                  <a:moveTo>
                    <a:pt x="39" y="33"/>
                  </a:moveTo>
                  <a:cubicBezTo>
                    <a:pt x="36" y="33"/>
                    <a:pt x="36" y="33"/>
                    <a:pt x="35" y="30"/>
                  </a:cubicBezTo>
                  <a:cubicBezTo>
                    <a:pt x="33" y="30"/>
                    <a:pt x="31" y="30"/>
                    <a:pt x="30" y="31"/>
                  </a:cubicBezTo>
                  <a:cubicBezTo>
                    <a:pt x="29" y="31"/>
                    <a:pt x="28" y="31"/>
                    <a:pt x="27" y="32"/>
                  </a:cubicBezTo>
                  <a:cubicBezTo>
                    <a:pt x="25" y="34"/>
                    <a:pt x="23" y="36"/>
                    <a:pt x="22" y="38"/>
                  </a:cubicBezTo>
                  <a:cubicBezTo>
                    <a:pt x="22" y="39"/>
                    <a:pt x="22" y="40"/>
                    <a:pt x="22" y="40"/>
                  </a:cubicBezTo>
                  <a:cubicBezTo>
                    <a:pt x="23" y="41"/>
                    <a:pt x="23" y="42"/>
                    <a:pt x="23" y="43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2" y="50"/>
                    <a:pt x="22" y="54"/>
                    <a:pt x="23" y="58"/>
                  </a:cubicBezTo>
                  <a:cubicBezTo>
                    <a:pt x="23" y="60"/>
                    <a:pt x="24" y="63"/>
                    <a:pt x="24" y="66"/>
                  </a:cubicBezTo>
                  <a:cubicBezTo>
                    <a:pt x="25" y="68"/>
                    <a:pt x="25" y="70"/>
                    <a:pt x="26" y="72"/>
                  </a:cubicBezTo>
                  <a:cubicBezTo>
                    <a:pt x="26" y="73"/>
                    <a:pt x="25" y="74"/>
                    <a:pt x="24" y="74"/>
                  </a:cubicBezTo>
                  <a:cubicBezTo>
                    <a:pt x="23" y="74"/>
                    <a:pt x="23" y="74"/>
                    <a:pt x="22" y="74"/>
                  </a:cubicBezTo>
                  <a:cubicBezTo>
                    <a:pt x="22" y="74"/>
                    <a:pt x="21" y="74"/>
                    <a:pt x="21" y="74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20" y="76"/>
                    <a:pt x="19" y="77"/>
                    <a:pt x="18" y="77"/>
                  </a:cubicBezTo>
                  <a:cubicBezTo>
                    <a:pt x="17" y="78"/>
                    <a:pt x="16" y="78"/>
                    <a:pt x="15" y="78"/>
                  </a:cubicBezTo>
                  <a:cubicBezTo>
                    <a:pt x="12" y="78"/>
                    <a:pt x="9" y="78"/>
                    <a:pt x="6" y="78"/>
                  </a:cubicBezTo>
                  <a:cubicBezTo>
                    <a:pt x="5" y="78"/>
                    <a:pt x="4" y="78"/>
                    <a:pt x="2" y="78"/>
                  </a:cubicBezTo>
                  <a:cubicBezTo>
                    <a:pt x="1" y="78"/>
                    <a:pt x="1" y="77"/>
                    <a:pt x="1" y="76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2"/>
                    <a:pt x="1" y="68"/>
                    <a:pt x="1" y="65"/>
                  </a:cubicBezTo>
                  <a:cubicBezTo>
                    <a:pt x="1" y="64"/>
                    <a:pt x="2" y="62"/>
                    <a:pt x="2" y="61"/>
                  </a:cubicBezTo>
                  <a:cubicBezTo>
                    <a:pt x="2" y="45"/>
                    <a:pt x="2" y="28"/>
                    <a:pt x="2" y="12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2" y="7"/>
                    <a:pt x="2" y="6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1"/>
                    <a:pt x="3" y="1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6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4" y="2"/>
                    <a:pt x="16" y="2"/>
                    <a:pt x="18" y="2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5" y="5"/>
                    <a:pt x="25" y="6"/>
                    <a:pt x="25" y="8"/>
                  </a:cubicBezTo>
                  <a:cubicBezTo>
                    <a:pt x="25" y="10"/>
                    <a:pt x="26" y="13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4"/>
                    <a:pt x="28" y="13"/>
                  </a:cubicBezTo>
                  <a:cubicBezTo>
                    <a:pt x="29" y="12"/>
                    <a:pt x="29" y="11"/>
                    <a:pt x="30" y="10"/>
                  </a:cubicBezTo>
                  <a:cubicBezTo>
                    <a:pt x="30" y="10"/>
                    <a:pt x="31" y="10"/>
                    <a:pt x="31" y="9"/>
                  </a:cubicBezTo>
                  <a:cubicBezTo>
                    <a:pt x="32" y="9"/>
                    <a:pt x="32" y="9"/>
                    <a:pt x="33" y="8"/>
                  </a:cubicBezTo>
                  <a:cubicBezTo>
                    <a:pt x="35" y="6"/>
                    <a:pt x="38" y="4"/>
                    <a:pt x="42" y="3"/>
                  </a:cubicBezTo>
                  <a:cubicBezTo>
                    <a:pt x="45" y="3"/>
                    <a:pt x="48" y="3"/>
                    <a:pt x="51" y="4"/>
                  </a:cubicBezTo>
                  <a:cubicBezTo>
                    <a:pt x="54" y="5"/>
                    <a:pt x="55" y="7"/>
                    <a:pt x="56" y="9"/>
                  </a:cubicBezTo>
                  <a:cubicBezTo>
                    <a:pt x="57" y="10"/>
                    <a:pt x="57" y="12"/>
                    <a:pt x="58" y="14"/>
                  </a:cubicBezTo>
                  <a:cubicBezTo>
                    <a:pt x="58" y="13"/>
                    <a:pt x="58" y="13"/>
                    <a:pt x="59" y="12"/>
                  </a:cubicBezTo>
                  <a:cubicBezTo>
                    <a:pt x="60" y="10"/>
                    <a:pt x="61" y="8"/>
                    <a:pt x="63" y="6"/>
                  </a:cubicBezTo>
                  <a:cubicBezTo>
                    <a:pt x="66" y="4"/>
                    <a:pt x="68" y="2"/>
                    <a:pt x="71" y="2"/>
                  </a:cubicBezTo>
                  <a:cubicBezTo>
                    <a:pt x="77" y="0"/>
                    <a:pt x="82" y="2"/>
                    <a:pt x="86" y="7"/>
                  </a:cubicBezTo>
                  <a:cubicBezTo>
                    <a:pt x="88" y="9"/>
                    <a:pt x="90" y="13"/>
                    <a:pt x="90" y="16"/>
                  </a:cubicBezTo>
                  <a:cubicBezTo>
                    <a:pt x="91" y="17"/>
                    <a:pt x="91" y="17"/>
                    <a:pt x="91" y="18"/>
                  </a:cubicBezTo>
                  <a:cubicBezTo>
                    <a:pt x="92" y="21"/>
                    <a:pt x="93" y="25"/>
                    <a:pt x="93" y="29"/>
                  </a:cubicBezTo>
                  <a:cubicBezTo>
                    <a:pt x="94" y="37"/>
                    <a:pt x="94" y="44"/>
                    <a:pt x="94" y="52"/>
                  </a:cubicBezTo>
                  <a:cubicBezTo>
                    <a:pt x="94" y="54"/>
                    <a:pt x="94" y="55"/>
                    <a:pt x="94" y="56"/>
                  </a:cubicBezTo>
                  <a:cubicBezTo>
                    <a:pt x="94" y="61"/>
                    <a:pt x="94" y="66"/>
                    <a:pt x="94" y="71"/>
                  </a:cubicBezTo>
                  <a:cubicBezTo>
                    <a:pt x="94" y="73"/>
                    <a:pt x="93" y="73"/>
                    <a:pt x="92" y="73"/>
                  </a:cubicBezTo>
                  <a:cubicBezTo>
                    <a:pt x="91" y="74"/>
                    <a:pt x="91" y="74"/>
                    <a:pt x="90" y="74"/>
                  </a:cubicBezTo>
                  <a:cubicBezTo>
                    <a:pt x="90" y="74"/>
                    <a:pt x="90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5"/>
                    <a:pt x="88" y="76"/>
                    <a:pt x="87" y="76"/>
                  </a:cubicBezTo>
                  <a:cubicBezTo>
                    <a:pt x="84" y="76"/>
                    <a:pt x="82" y="76"/>
                    <a:pt x="80" y="76"/>
                  </a:cubicBezTo>
                  <a:cubicBezTo>
                    <a:pt x="78" y="75"/>
                    <a:pt x="75" y="75"/>
                    <a:pt x="73" y="75"/>
                  </a:cubicBezTo>
                  <a:cubicBezTo>
                    <a:pt x="73" y="75"/>
                    <a:pt x="73" y="75"/>
                    <a:pt x="72" y="75"/>
                  </a:cubicBezTo>
                  <a:cubicBezTo>
                    <a:pt x="71" y="75"/>
                    <a:pt x="71" y="74"/>
                    <a:pt x="70" y="73"/>
                  </a:cubicBezTo>
                  <a:cubicBezTo>
                    <a:pt x="70" y="69"/>
                    <a:pt x="71" y="64"/>
                    <a:pt x="71" y="60"/>
                  </a:cubicBezTo>
                  <a:cubicBezTo>
                    <a:pt x="72" y="57"/>
                    <a:pt x="72" y="53"/>
                    <a:pt x="72" y="49"/>
                  </a:cubicBezTo>
                  <a:cubicBezTo>
                    <a:pt x="73" y="46"/>
                    <a:pt x="73" y="43"/>
                    <a:pt x="72" y="40"/>
                  </a:cubicBezTo>
                  <a:cubicBezTo>
                    <a:pt x="72" y="37"/>
                    <a:pt x="71" y="35"/>
                    <a:pt x="69" y="32"/>
                  </a:cubicBezTo>
                  <a:cubicBezTo>
                    <a:pt x="68" y="31"/>
                    <a:pt x="67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1" y="34"/>
                    <a:pt x="59" y="37"/>
                    <a:pt x="59" y="41"/>
                  </a:cubicBezTo>
                  <a:cubicBezTo>
                    <a:pt x="58" y="44"/>
                    <a:pt x="58" y="47"/>
                    <a:pt x="58" y="50"/>
                  </a:cubicBezTo>
                  <a:cubicBezTo>
                    <a:pt x="57" y="54"/>
                    <a:pt x="57" y="57"/>
                    <a:pt x="58" y="60"/>
                  </a:cubicBezTo>
                  <a:cubicBezTo>
                    <a:pt x="58" y="62"/>
                    <a:pt x="58" y="63"/>
                    <a:pt x="58" y="65"/>
                  </a:cubicBezTo>
                  <a:cubicBezTo>
                    <a:pt x="58" y="65"/>
                    <a:pt x="58" y="66"/>
                    <a:pt x="58" y="66"/>
                  </a:cubicBezTo>
                  <a:cubicBezTo>
                    <a:pt x="59" y="68"/>
                    <a:pt x="58" y="69"/>
                    <a:pt x="58" y="70"/>
                  </a:cubicBezTo>
                  <a:cubicBezTo>
                    <a:pt x="58" y="70"/>
                    <a:pt x="59" y="71"/>
                    <a:pt x="58" y="72"/>
                  </a:cubicBezTo>
                  <a:cubicBezTo>
                    <a:pt x="58" y="73"/>
                    <a:pt x="57" y="73"/>
                    <a:pt x="56" y="73"/>
                  </a:cubicBezTo>
                  <a:cubicBezTo>
                    <a:pt x="56" y="73"/>
                    <a:pt x="55" y="73"/>
                    <a:pt x="55" y="73"/>
                  </a:cubicBezTo>
                  <a:cubicBezTo>
                    <a:pt x="54" y="74"/>
                    <a:pt x="53" y="74"/>
                    <a:pt x="52" y="74"/>
                  </a:cubicBezTo>
                  <a:cubicBezTo>
                    <a:pt x="49" y="74"/>
                    <a:pt x="46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1" y="74"/>
                    <a:pt x="41" y="73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0" y="71"/>
                    <a:pt x="40" y="72"/>
                    <a:pt x="39" y="71"/>
                  </a:cubicBezTo>
                  <a:cubicBezTo>
                    <a:pt x="38" y="71"/>
                    <a:pt x="38" y="70"/>
                    <a:pt x="38" y="70"/>
                  </a:cubicBezTo>
                  <a:cubicBezTo>
                    <a:pt x="39" y="68"/>
                    <a:pt x="39" y="66"/>
                    <a:pt x="40" y="64"/>
                  </a:cubicBezTo>
                  <a:cubicBezTo>
                    <a:pt x="40" y="63"/>
                    <a:pt x="40" y="62"/>
                    <a:pt x="40" y="62"/>
                  </a:cubicBezTo>
                  <a:cubicBezTo>
                    <a:pt x="40" y="53"/>
                    <a:pt x="40" y="44"/>
                    <a:pt x="40" y="36"/>
                  </a:cubicBezTo>
                  <a:cubicBezTo>
                    <a:pt x="40" y="34"/>
                    <a:pt x="39" y="34"/>
                    <a:pt x="39" y="33"/>
                  </a:cubicBezTo>
                  <a:close/>
                  <a:moveTo>
                    <a:pt x="79" y="49"/>
                  </a:moveTo>
                  <a:cubicBezTo>
                    <a:pt x="79" y="49"/>
                    <a:pt x="78" y="49"/>
                    <a:pt x="78" y="49"/>
                  </a:cubicBezTo>
                  <a:cubicBezTo>
                    <a:pt x="78" y="51"/>
                    <a:pt x="78" y="53"/>
                    <a:pt x="78" y="55"/>
                  </a:cubicBezTo>
                  <a:cubicBezTo>
                    <a:pt x="79" y="54"/>
                    <a:pt x="80" y="52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0" y="50"/>
                    <a:pt x="79" y="50"/>
                    <a:pt x="79" y="49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0" y="47"/>
                    <a:pt x="80" y="46"/>
                    <a:pt x="81" y="46"/>
                  </a:cubicBezTo>
                  <a:cubicBezTo>
                    <a:pt x="81" y="45"/>
                    <a:pt x="81" y="44"/>
                    <a:pt x="81" y="43"/>
                  </a:cubicBezTo>
                  <a:cubicBezTo>
                    <a:pt x="80" y="43"/>
                    <a:pt x="79" y="44"/>
                    <a:pt x="79" y="44"/>
                  </a:cubicBezTo>
                  <a:cubicBezTo>
                    <a:pt x="79" y="45"/>
                    <a:pt x="78" y="46"/>
                    <a:pt x="79" y="46"/>
                  </a:cubicBezTo>
                  <a:cubicBezTo>
                    <a:pt x="79" y="47"/>
                    <a:pt x="79" y="48"/>
                    <a:pt x="79" y="49"/>
                  </a:cubicBezTo>
                  <a:close/>
                  <a:moveTo>
                    <a:pt x="10" y="23"/>
                  </a:moveTo>
                  <a:cubicBezTo>
                    <a:pt x="10" y="23"/>
                    <a:pt x="10" y="24"/>
                    <a:pt x="10" y="24"/>
                  </a:cubicBezTo>
                  <a:cubicBezTo>
                    <a:pt x="13" y="21"/>
                    <a:pt x="16" y="18"/>
                    <a:pt x="20" y="15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20" y="12"/>
                    <a:pt x="20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5"/>
                    <a:pt x="13" y="19"/>
                    <a:pt x="10" y="23"/>
                  </a:cubicBezTo>
                  <a:close/>
                  <a:moveTo>
                    <a:pt x="53" y="17"/>
                  </a:moveTo>
                  <a:cubicBezTo>
                    <a:pt x="54" y="17"/>
                    <a:pt x="55" y="16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3"/>
                    <a:pt x="55" y="12"/>
                    <a:pt x="54" y="11"/>
                  </a:cubicBezTo>
                  <a:cubicBezTo>
                    <a:pt x="54" y="9"/>
                    <a:pt x="53" y="9"/>
                    <a:pt x="50" y="9"/>
                  </a:cubicBezTo>
                  <a:cubicBezTo>
                    <a:pt x="49" y="9"/>
                    <a:pt x="49" y="10"/>
                    <a:pt x="49" y="11"/>
                  </a:cubicBezTo>
                  <a:cubicBezTo>
                    <a:pt x="49" y="11"/>
                    <a:pt x="50" y="11"/>
                    <a:pt x="50" y="12"/>
                  </a:cubicBezTo>
                  <a:cubicBezTo>
                    <a:pt x="50" y="12"/>
                    <a:pt x="50" y="12"/>
                    <a:pt x="51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2" y="12"/>
                    <a:pt x="53" y="12"/>
                    <a:pt x="53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2" y="14"/>
                    <a:pt x="52" y="15"/>
                    <a:pt x="52" y="15"/>
                  </a:cubicBezTo>
                  <a:cubicBezTo>
                    <a:pt x="52" y="16"/>
                    <a:pt x="53" y="17"/>
                    <a:pt x="53" y="17"/>
                  </a:cubicBezTo>
                  <a:close/>
                  <a:moveTo>
                    <a:pt x="49" y="69"/>
                  </a:moveTo>
                  <a:cubicBezTo>
                    <a:pt x="51" y="69"/>
                    <a:pt x="52" y="69"/>
                    <a:pt x="54" y="69"/>
                  </a:cubicBezTo>
                  <a:cubicBezTo>
                    <a:pt x="54" y="66"/>
                    <a:pt x="54" y="61"/>
                    <a:pt x="54" y="60"/>
                  </a:cubicBezTo>
                  <a:cubicBezTo>
                    <a:pt x="53" y="61"/>
                    <a:pt x="53" y="61"/>
                    <a:pt x="53" y="62"/>
                  </a:cubicBezTo>
                  <a:cubicBezTo>
                    <a:pt x="53" y="63"/>
                    <a:pt x="53" y="64"/>
                    <a:pt x="53" y="65"/>
                  </a:cubicBezTo>
                  <a:cubicBezTo>
                    <a:pt x="53" y="66"/>
                    <a:pt x="52" y="66"/>
                    <a:pt x="52" y="66"/>
                  </a:cubicBezTo>
                  <a:cubicBezTo>
                    <a:pt x="51" y="66"/>
                    <a:pt x="51" y="66"/>
                    <a:pt x="51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5"/>
                  </a:cubicBezTo>
                  <a:cubicBezTo>
                    <a:pt x="51" y="67"/>
                    <a:pt x="51" y="67"/>
                    <a:pt x="49" y="69"/>
                  </a:cubicBezTo>
                  <a:close/>
                  <a:moveTo>
                    <a:pt x="75" y="38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4"/>
                    <a:pt x="75" y="49"/>
                    <a:pt x="75" y="53"/>
                  </a:cubicBezTo>
                  <a:cubicBezTo>
                    <a:pt x="75" y="54"/>
                    <a:pt x="74" y="55"/>
                    <a:pt x="74" y="56"/>
                  </a:cubicBezTo>
                  <a:cubicBezTo>
                    <a:pt x="76" y="50"/>
                    <a:pt x="77" y="45"/>
                    <a:pt x="75" y="38"/>
                  </a:cubicBezTo>
                  <a:close/>
                  <a:moveTo>
                    <a:pt x="72" y="17"/>
                  </a:moveTo>
                  <a:cubicBezTo>
                    <a:pt x="74" y="15"/>
                    <a:pt x="76" y="14"/>
                    <a:pt x="78" y="12"/>
                  </a:cubicBezTo>
                  <a:cubicBezTo>
                    <a:pt x="77" y="12"/>
                    <a:pt x="76" y="11"/>
                    <a:pt x="76" y="11"/>
                  </a:cubicBezTo>
                  <a:cubicBezTo>
                    <a:pt x="75" y="11"/>
                    <a:pt x="75" y="12"/>
                    <a:pt x="74" y="12"/>
                  </a:cubicBezTo>
                  <a:cubicBezTo>
                    <a:pt x="73" y="12"/>
                    <a:pt x="72" y="13"/>
                    <a:pt x="73" y="14"/>
                  </a:cubicBezTo>
                  <a:cubicBezTo>
                    <a:pt x="73" y="15"/>
                    <a:pt x="72" y="16"/>
                    <a:pt x="71" y="16"/>
                  </a:cubicBezTo>
                  <a:cubicBezTo>
                    <a:pt x="71" y="16"/>
                    <a:pt x="71" y="17"/>
                    <a:pt x="71" y="17"/>
                  </a:cubicBezTo>
                  <a:cubicBezTo>
                    <a:pt x="71" y="17"/>
                    <a:pt x="72" y="17"/>
                    <a:pt x="72" y="17"/>
                  </a:cubicBezTo>
                  <a:close/>
                  <a:moveTo>
                    <a:pt x="78" y="71"/>
                  </a:moveTo>
                  <a:cubicBezTo>
                    <a:pt x="78" y="71"/>
                    <a:pt x="78" y="71"/>
                    <a:pt x="78" y="70"/>
                  </a:cubicBezTo>
                  <a:cubicBezTo>
                    <a:pt x="78" y="70"/>
                    <a:pt x="78" y="70"/>
                    <a:pt x="77" y="70"/>
                  </a:cubicBezTo>
                  <a:cubicBezTo>
                    <a:pt x="76" y="70"/>
                    <a:pt x="76" y="69"/>
                    <a:pt x="76" y="68"/>
                  </a:cubicBezTo>
                  <a:cubicBezTo>
                    <a:pt x="76" y="68"/>
                    <a:pt x="76" y="67"/>
                    <a:pt x="75" y="67"/>
                  </a:cubicBezTo>
                  <a:cubicBezTo>
                    <a:pt x="75" y="67"/>
                    <a:pt x="75" y="66"/>
                    <a:pt x="76" y="66"/>
                  </a:cubicBezTo>
                  <a:cubicBezTo>
                    <a:pt x="76" y="64"/>
                    <a:pt x="77" y="62"/>
                    <a:pt x="77" y="60"/>
                  </a:cubicBezTo>
                  <a:cubicBezTo>
                    <a:pt x="77" y="60"/>
                    <a:pt x="76" y="60"/>
                    <a:pt x="76" y="60"/>
                  </a:cubicBezTo>
                  <a:cubicBezTo>
                    <a:pt x="76" y="63"/>
                    <a:pt x="75" y="65"/>
                    <a:pt x="74" y="68"/>
                  </a:cubicBezTo>
                  <a:cubicBezTo>
                    <a:pt x="74" y="68"/>
                    <a:pt x="74" y="69"/>
                    <a:pt x="74" y="70"/>
                  </a:cubicBezTo>
                  <a:cubicBezTo>
                    <a:pt x="75" y="71"/>
                    <a:pt x="77" y="71"/>
                    <a:pt x="78" y="71"/>
                  </a:cubicBezTo>
                  <a:close/>
                  <a:moveTo>
                    <a:pt x="22" y="8"/>
                  </a:moveTo>
                  <a:cubicBezTo>
                    <a:pt x="22" y="9"/>
                    <a:pt x="22" y="17"/>
                    <a:pt x="23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4"/>
                    <a:pt x="23" y="11"/>
                    <a:pt x="22" y="8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6" y="26"/>
                    <a:pt x="18" y="24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8" y="23"/>
                    <a:pt x="15" y="26"/>
                    <a:pt x="13" y="28"/>
                  </a:cubicBezTo>
                  <a:close/>
                  <a:moveTo>
                    <a:pt x="85" y="27"/>
                  </a:moveTo>
                  <a:cubicBezTo>
                    <a:pt x="84" y="27"/>
                    <a:pt x="84" y="27"/>
                    <a:pt x="84" y="27"/>
                  </a:cubicBezTo>
                  <a:cubicBezTo>
                    <a:pt x="83" y="29"/>
                    <a:pt x="81" y="31"/>
                    <a:pt x="79" y="33"/>
                  </a:cubicBezTo>
                  <a:cubicBezTo>
                    <a:pt x="79" y="33"/>
                    <a:pt x="80" y="33"/>
                    <a:pt x="80" y="33"/>
                  </a:cubicBezTo>
                  <a:cubicBezTo>
                    <a:pt x="81" y="32"/>
                    <a:pt x="83" y="32"/>
                    <a:pt x="85" y="31"/>
                  </a:cubicBezTo>
                  <a:cubicBezTo>
                    <a:pt x="85" y="30"/>
                    <a:pt x="85" y="28"/>
                    <a:pt x="85" y="27"/>
                  </a:cubicBezTo>
                  <a:close/>
                  <a:moveTo>
                    <a:pt x="82" y="16"/>
                  </a:moveTo>
                  <a:cubicBezTo>
                    <a:pt x="82" y="15"/>
                    <a:pt x="81" y="15"/>
                    <a:pt x="81" y="14"/>
                  </a:cubicBezTo>
                  <a:cubicBezTo>
                    <a:pt x="79" y="16"/>
                    <a:pt x="77" y="18"/>
                    <a:pt x="75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9"/>
                    <a:pt x="80" y="18"/>
                    <a:pt x="82" y="16"/>
                  </a:cubicBezTo>
                  <a:close/>
                  <a:moveTo>
                    <a:pt x="83" y="19"/>
                  </a:moveTo>
                  <a:cubicBezTo>
                    <a:pt x="81" y="21"/>
                    <a:pt x="77" y="25"/>
                    <a:pt x="77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80" y="25"/>
                    <a:pt x="81" y="24"/>
                    <a:pt x="83" y="23"/>
                  </a:cubicBezTo>
                  <a:cubicBezTo>
                    <a:pt x="84" y="22"/>
                    <a:pt x="84" y="22"/>
                    <a:pt x="83" y="20"/>
                  </a:cubicBezTo>
                  <a:cubicBezTo>
                    <a:pt x="83" y="20"/>
                    <a:pt x="83" y="20"/>
                    <a:pt x="83" y="19"/>
                  </a:cubicBezTo>
                  <a:close/>
                  <a:moveTo>
                    <a:pt x="72" y="21"/>
                  </a:moveTo>
                  <a:cubicBezTo>
                    <a:pt x="72" y="20"/>
                    <a:pt x="72" y="20"/>
                    <a:pt x="72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2"/>
                    <a:pt x="68" y="23"/>
                    <a:pt x="67" y="24"/>
                  </a:cubicBezTo>
                  <a:cubicBezTo>
                    <a:pt x="66" y="25"/>
                    <a:pt x="65" y="26"/>
                    <a:pt x="65" y="27"/>
                  </a:cubicBezTo>
                  <a:cubicBezTo>
                    <a:pt x="65" y="27"/>
                    <a:pt x="66" y="27"/>
                    <a:pt x="66" y="27"/>
                  </a:cubicBezTo>
                  <a:cubicBezTo>
                    <a:pt x="67" y="27"/>
                    <a:pt x="67" y="26"/>
                    <a:pt x="68" y="26"/>
                  </a:cubicBezTo>
                  <a:cubicBezTo>
                    <a:pt x="69" y="24"/>
                    <a:pt x="70" y="23"/>
                    <a:pt x="71" y="21"/>
                  </a:cubicBezTo>
                  <a:cubicBezTo>
                    <a:pt x="72" y="21"/>
                    <a:pt x="72" y="21"/>
                    <a:pt x="72" y="21"/>
                  </a:cubicBezTo>
                  <a:close/>
                  <a:moveTo>
                    <a:pt x="15" y="58"/>
                  </a:moveTo>
                  <a:cubicBezTo>
                    <a:pt x="15" y="58"/>
                    <a:pt x="15" y="58"/>
                    <a:pt x="15" y="58"/>
                  </a:cubicBezTo>
                  <a:cubicBezTo>
                    <a:pt x="14" y="59"/>
                    <a:pt x="13" y="60"/>
                    <a:pt x="13" y="61"/>
                  </a:cubicBezTo>
                  <a:cubicBezTo>
                    <a:pt x="13" y="62"/>
                    <a:pt x="13" y="63"/>
                    <a:pt x="13" y="65"/>
                  </a:cubicBezTo>
                  <a:cubicBezTo>
                    <a:pt x="14" y="64"/>
                    <a:pt x="15" y="64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1"/>
                    <a:pt x="15" y="60"/>
                    <a:pt x="15" y="58"/>
                  </a:cubicBezTo>
                  <a:close/>
                  <a:moveTo>
                    <a:pt x="18" y="5"/>
                  </a:moveTo>
                  <a:cubicBezTo>
                    <a:pt x="18" y="6"/>
                    <a:pt x="17" y="7"/>
                    <a:pt x="17" y="7"/>
                  </a:cubicBezTo>
                  <a:cubicBezTo>
                    <a:pt x="15" y="9"/>
                    <a:pt x="14" y="10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4" y="11"/>
                    <a:pt x="16" y="9"/>
                    <a:pt x="19" y="8"/>
                  </a:cubicBezTo>
                  <a:cubicBezTo>
                    <a:pt x="19" y="7"/>
                    <a:pt x="18" y="6"/>
                    <a:pt x="18" y="5"/>
                  </a:cubicBezTo>
                  <a:close/>
                  <a:moveTo>
                    <a:pt x="39" y="13"/>
                  </a:moveTo>
                  <a:cubicBezTo>
                    <a:pt x="38" y="15"/>
                    <a:pt x="36" y="17"/>
                    <a:pt x="35" y="18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7" y="17"/>
                    <a:pt x="39" y="16"/>
                    <a:pt x="40" y="15"/>
                  </a:cubicBezTo>
                  <a:cubicBezTo>
                    <a:pt x="40" y="15"/>
                    <a:pt x="40" y="15"/>
                    <a:pt x="41" y="14"/>
                  </a:cubicBezTo>
                  <a:cubicBezTo>
                    <a:pt x="40" y="14"/>
                    <a:pt x="39" y="14"/>
                    <a:pt x="39" y="1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1"/>
                    <a:pt x="10" y="19"/>
                    <a:pt x="12" y="17"/>
                  </a:cubicBezTo>
                  <a:cubicBezTo>
                    <a:pt x="10" y="18"/>
                    <a:pt x="9" y="19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lose/>
                  <a:moveTo>
                    <a:pt x="15" y="72"/>
                  </a:moveTo>
                  <a:cubicBezTo>
                    <a:pt x="16" y="72"/>
                    <a:pt x="17" y="72"/>
                    <a:pt x="18" y="72"/>
                  </a:cubicBezTo>
                  <a:cubicBezTo>
                    <a:pt x="18" y="70"/>
                    <a:pt x="18" y="69"/>
                    <a:pt x="18" y="67"/>
                  </a:cubicBezTo>
                  <a:cubicBezTo>
                    <a:pt x="17" y="69"/>
                    <a:pt x="16" y="70"/>
                    <a:pt x="15" y="72"/>
                  </a:cubicBezTo>
                  <a:close/>
                  <a:moveTo>
                    <a:pt x="49" y="21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8" y="20"/>
                    <a:pt x="48" y="20"/>
                  </a:cubicBezTo>
                  <a:cubicBezTo>
                    <a:pt x="47" y="20"/>
                    <a:pt x="46" y="21"/>
                    <a:pt x="46" y="22"/>
                  </a:cubicBezTo>
                  <a:cubicBezTo>
                    <a:pt x="45" y="23"/>
                    <a:pt x="44" y="24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5" y="24"/>
                    <a:pt x="47" y="22"/>
                    <a:pt x="49" y="21"/>
                  </a:cubicBezTo>
                  <a:close/>
                  <a:moveTo>
                    <a:pt x="8" y="71"/>
                  </a:moveTo>
                  <a:cubicBezTo>
                    <a:pt x="8" y="71"/>
                    <a:pt x="9" y="72"/>
                    <a:pt x="9" y="72"/>
                  </a:cubicBezTo>
                  <a:cubicBezTo>
                    <a:pt x="10" y="72"/>
                    <a:pt x="11" y="72"/>
                    <a:pt x="11" y="71"/>
                  </a:cubicBezTo>
                  <a:cubicBezTo>
                    <a:pt x="12" y="70"/>
                    <a:pt x="13" y="69"/>
                    <a:pt x="13" y="68"/>
                  </a:cubicBezTo>
                  <a:cubicBezTo>
                    <a:pt x="14" y="68"/>
                    <a:pt x="14" y="68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2" y="68"/>
                    <a:pt x="10" y="70"/>
                    <a:pt x="8" y="71"/>
                  </a:cubicBezTo>
                  <a:close/>
                  <a:moveTo>
                    <a:pt x="51" y="37"/>
                  </a:moveTo>
                  <a:cubicBezTo>
                    <a:pt x="50" y="37"/>
                    <a:pt x="49" y="38"/>
                    <a:pt x="47" y="37"/>
                  </a:cubicBezTo>
                  <a:cubicBezTo>
                    <a:pt x="47" y="39"/>
                    <a:pt x="47" y="40"/>
                    <a:pt x="47" y="41"/>
                  </a:cubicBezTo>
                  <a:cubicBezTo>
                    <a:pt x="49" y="40"/>
                    <a:pt x="50" y="38"/>
                    <a:pt x="51" y="37"/>
                  </a:cubicBezTo>
                  <a:close/>
                  <a:moveTo>
                    <a:pt x="72" y="7"/>
                  </a:moveTo>
                  <a:cubicBezTo>
                    <a:pt x="74" y="8"/>
                    <a:pt x="75" y="8"/>
                    <a:pt x="76" y="7"/>
                  </a:cubicBezTo>
                  <a:cubicBezTo>
                    <a:pt x="77" y="7"/>
                    <a:pt x="78" y="7"/>
                    <a:pt x="78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6"/>
                    <a:pt x="75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7"/>
                    <a:pt x="73" y="7"/>
                    <a:pt x="72" y="7"/>
                  </a:cubicBezTo>
                  <a:close/>
                  <a:moveTo>
                    <a:pt x="87" y="51"/>
                  </a:moveTo>
                  <a:cubicBezTo>
                    <a:pt x="88" y="51"/>
                    <a:pt x="89" y="51"/>
                    <a:pt x="89" y="50"/>
                  </a:cubicBezTo>
                  <a:cubicBezTo>
                    <a:pt x="89" y="49"/>
                    <a:pt x="89" y="48"/>
                    <a:pt x="89" y="47"/>
                  </a:cubicBezTo>
                  <a:cubicBezTo>
                    <a:pt x="87" y="49"/>
                    <a:pt x="87" y="49"/>
                    <a:pt x="87" y="51"/>
                  </a:cubicBezTo>
                  <a:close/>
                  <a:moveTo>
                    <a:pt x="65" y="22"/>
                  </a:moveTo>
                  <a:cubicBezTo>
                    <a:pt x="65" y="22"/>
                    <a:pt x="65" y="22"/>
                    <a:pt x="65" y="22"/>
                  </a:cubicBezTo>
                  <a:cubicBezTo>
                    <a:pt x="67" y="21"/>
                    <a:pt x="68" y="20"/>
                    <a:pt x="70" y="19"/>
                  </a:cubicBezTo>
                  <a:cubicBezTo>
                    <a:pt x="69" y="18"/>
                    <a:pt x="69" y="18"/>
                    <a:pt x="68" y="18"/>
                  </a:cubicBezTo>
                  <a:cubicBezTo>
                    <a:pt x="67" y="19"/>
                    <a:pt x="66" y="21"/>
                    <a:pt x="65" y="22"/>
                  </a:cubicBezTo>
                  <a:close/>
                  <a:moveTo>
                    <a:pt x="87" y="44"/>
                  </a:moveTo>
                  <a:cubicBezTo>
                    <a:pt x="88" y="43"/>
                    <a:pt x="88" y="43"/>
                    <a:pt x="89" y="43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1"/>
                    <a:pt x="89" y="40"/>
                    <a:pt x="89" y="40"/>
                  </a:cubicBezTo>
                  <a:cubicBezTo>
                    <a:pt x="88" y="41"/>
                    <a:pt x="87" y="42"/>
                    <a:pt x="87" y="44"/>
                  </a:cubicBezTo>
                  <a:close/>
                  <a:moveTo>
                    <a:pt x="89" y="36"/>
                  </a:moveTo>
                  <a:cubicBezTo>
                    <a:pt x="89" y="35"/>
                    <a:pt x="88" y="34"/>
                    <a:pt x="88" y="32"/>
                  </a:cubicBezTo>
                  <a:cubicBezTo>
                    <a:pt x="87" y="33"/>
                    <a:pt x="87" y="35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lose/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1" y="26"/>
                    <a:pt x="80" y="27"/>
                    <a:pt x="78" y="28"/>
                  </a:cubicBezTo>
                  <a:cubicBezTo>
                    <a:pt x="78" y="28"/>
                    <a:pt x="78" y="29"/>
                    <a:pt x="78" y="29"/>
                  </a:cubicBezTo>
                  <a:cubicBezTo>
                    <a:pt x="78" y="29"/>
                    <a:pt x="78" y="30"/>
                    <a:pt x="78" y="30"/>
                  </a:cubicBezTo>
                  <a:cubicBezTo>
                    <a:pt x="80" y="29"/>
                    <a:pt x="81" y="27"/>
                    <a:pt x="82" y="26"/>
                  </a:cubicBezTo>
                  <a:close/>
                  <a:moveTo>
                    <a:pt x="54" y="24"/>
                  </a:moveTo>
                  <a:cubicBezTo>
                    <a:pt x="56" y="23"/>
                    <a:pt x="58" y="22"/>
                    <a:pt x="58" y="21"/>
                  </a:cubicBezTo>
                  <a:cubicBezTo>
                    <a:pt x="58" y="21"/>
                    <a:pt x="57" y="21"/>
                    <a:pt x="57" y="21"/>
                  </a:cubicBezTo>
                  <a:cubicBezTo>
                    <a:pt x="56" y="22"/>
                    <a:pt x="55" y="23"/>
                    <a:pt x="54" y="22"/>
                  </a:cubicBezTo>
                  <a:cubicBezTo>
                    <a:pt x="54" y="23"/>
                    <a:pt x="54" y="24"/>
                    <a:pt x="54" y="24"/>
                  </a:cubicBezTo>
                  <a:close/>
                  <a:moveTo>
                    <a:pt x="91" y="66"/>
                  </a:moveTo>
                  <a:cubicBezTo>
                    <a:pt x="89" y="66"/>
                    <a:pt x="89" y="67"/>
                    <a:pt x="88" y="69"/>
                  </a:cubicBezTo>
                  <a:cubicBezTo>
                    <a:pt x="89" y="69"/>
                    <a:pt x="90" y="69"/>
                    <a:pt x="90" y="69"/>
                  </a:cubicBezTo>
                  <a:cubicBezTo>
                    <a:pt x="91" y="68"/>
                    <a:pt x="91" y="67"/>
                    <a:pt x="91" y="66"/>
                  </a:cubicBezTo>
                  <a:close/>
                  <a:moveTo>
                    <a:pt x="66" y="13"/>
                  </a:moveTo>
                  <a:cubicBezTo>
                    <a:pt x="64" y="14"/>
                    <a:pt x="63" y="16"/>
                    <a:pt x="62" y="18"/>
                  </a:cubicBezTo>
                  <a:cubicBezTo>
                    <a:pt x="64" y="17"/>
                    <a:pt x="65" y="15"/>
                    <a:pt x="66" y="13"/>
                  </a:cubicBezTo>
                  <a:close/>
                  <a:moveTo>
                    <a:pt x="45" y="10"/>
                  </a:moveTo>
                  <a:cubicBezTo>
                    <a:pt x="44" y="9"/>
                    <a:pt x="43" y="9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11"/>
                    <a:pt x="43" y="11"/>
                    <a:pt x="44" y="11"/>
                  </a:cubicBezTo>
                  <a:cubicBezTo>
                    <a:pt x="44" y="11"/>
                    <a:pt x="45" y="11"/>
                    <a:pt x="45" y="10"/>
                  </a:cubicBezTo>
                  <a:close/>
                  <a:moveTo>
                    <a:pt x="5" y="76"/>
                  </a:moveTo>
                  <a:cubicBezTo>
                    <a:pt x="4" y="75"/>
                    <a:pt x="4" y="75"/>
                    <a:pt x="4" y="75"/>
                  </a:cubicBezTo>
                  <a:cubicBezTo>
                    <a:pt x="4" y="73"/>
                    <a:pt x="3" y="72"/>
                    <a:pt x="4" y="71"/>
                  </a:cubicBezTo>
                  <a:cubicBezTo>
                    <a:pt x="4" y="71"/>
                    <a:pt x="4" y="70"/>
                    <a:pt x="3" y="70"/>
                  </a:cubicBezTo>
                  <a:cubicBezTo>
                    <a:pt x="3" y="72"/>
                    <a:pt x="3" y="74"/>
                    <a:pt x="3" y="76"/>
                  </a:cubicBezTo>
                  <a:cubicBezTo>
                    <a:pt x="4" y="76"/>
                    <a:pt x="4" y="76"/>
                    <a:pt x="5" y="76"/>
                  </a:cubicBezTo>
                  <a:close/>
                  <a:moveTo>
                    <a:pt x="44" y="33"/>
                  </a:moveTo>
                  <a:cubicBezTo>
                    <a:pt x="44" y="30"/>
                    <a:pt x="44" y="30"/>
                    <a:pt x="43" y="29"/>
                  </a:cubicBezTo>
                  <a:cubicBezTo>
                    <a:pt x="43" y="29"/>
                    <a:pt x="42" y="29"/>
                    <a:pt x="42" y="29"/>
                  </a:cubicBezTo>
                  <a:cubicBezTo>
                    <a:pt x="43" y="30"/>
                    <a:pt x="43" y="31"/>
                    <a:pt x="44" y="33"/>
                  </a:cubicBezTo>
                  <a:close/>
                  <a:moveTo>
                    <a:pt x="14" y="55"/>
                  </a:moveTo>
                  <a:cubicBezTo>
                    <a:pt x="15" y="54"/>
                    <a:pt x="15" y="54"/>
                    <a:pt x="15" y="53"/>
                  </a:cubicBezTo>
                  <a:cubicBezTo>
                    <a:pt x="15" y="52"/>
                    <a:pt x="15" y="52"/>
                    <a:pt x="15" y="51"/>
                  </a:cubicBezTo>
                  <a:cubicBezTo>
                    <a:pt x="15" y="51"/>
                    <a:pt x="14" y="50"/>
                    <a:pt x="14" y="50"/>
                  </a:cubicBezTo>
                  <a:cubicBezTo>
                    <a:pt x="14" y="52"/>
                    <a:pt x="14" y="53"/>
                    <a:pt x="14" y="55"/>
                  </a:cubicBezTo>
                  <a:close/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1" y="27"/>
                    <a:pt x="12" y="25"/>
                    <a:pt x="14" y="24"/>
                  </a:cubicBezTo>
                  <a:close/>
                  <a:moveTo>
                    <a:pt x="13" y="5"/>
                  </a:moveTo>
                  <a:cubicBezTo>
                    <a:pt x="13" y="6"/>
                    <a:pt x="12" y="7"/>
                    <a:pt x="11" y="8"/>
                  </a:cubicBezTo>
                  <a:cubicBezTo>
                    <a:pt x="12" y="7"/>
                    <a:pt x="12" y="7"/>
                    <a:pt x="13" y="6"/>
                  </a:cubicBezTo>
                  <a:cubicBezTo>
                    <a:pt x="14" y="6"/>
                    <a:pt x="15" y="6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lose/>
                  <a:moveTo>
                    <a:pt x="48" y="6"/>
                  </a:moveTo>
                  <a:cubicBezTo>
                    <a:pt x="48" y="6"/>
                    <a:pt x="48" y="6"/>
                    <a:pt x="48" y="6"/>
                  </a:cubicBezTo>
                  <a:cubicBezTo>
                    <a:pt x="45" y="5"/>
                    <a:pt x="41" y="5"/>
                    <a:pt x="38" y="7"/>
                  </a:cubicBezTo>
                  <a:cubicBezTo>
                    <a:pt x="40" y="7"/>
                    <a:pt x="41" y="6"/>
                    <a:pt x="43" y="6"/>
                  </a:cubicBezTo>
                  <a:cubicBezTo>
                    <a:pt x="45" y="6"/>
                    <a:pt x="46" y="6"/>
                    <a:pt x="48" y="6"/>
                  </a:cubicBezTo>
                  <a:close/>
                  <a:moveTo>
                    <a:pt x="57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35"/>
                    <a:pt x="56" y="36"/>
                    <a:pt x="56" y="36"/>
                  </a:cubicBezTo>
                  <a:cubicBezTo>
                    <a:pt x="55" y="38"/>
                    <a:pt x="55" y="39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39"/>
                    <a:pt x="56" y="37"/>
                    <a:pt x="57" y="35"/>
                  </a:cubicBezTo>
                  <a:close/>
                  <a:moveTo>
                    <a:pt x="14" y="75"/>
                  </a:moveTo>
                  <a:cubicBezTo>
                    <a:pt x="14" y="75"/>
                    <a:pt x="14" y="75"/>
                    <a:pt x="14" y="76"/>
                  </a:cubicBezTo>
                  <a:cubicBezTo>
                    <a:pt x="15" y="76"/>
                    <a:pt x="17" y="76"/>
                    <a:pt x="18" y="75"/>
                  </a:cubicBezTo>
                  <a:cubicBezTo>
                    <a:pt x="17" y="75"/>
                    <a:pt x="16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lose/>
                  <a:moveTo>
                    <a:pt x="78" y="40"/>
                  </a:moveTo>
                  <a:cubicBezTo>
                    <a:pt x="79" y="39"/>
                    <a:pt x="79" y="39"/>
                    <a:pt x="80" y="38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8"/>
                  </a:cubicBezTo>
                  <a:cubicBezTo>
                    <a:pt x="78" y="38"/>
                    <a:pt x="78" y="39"/>
                    <a:pt x="78" y="40"/>
                  </a:cubicBezTo>
                  <a:close/>
                  <a:moveTo>
                    <a:pt x="45" y="27"/>
                  </a:moveTo>
                  <a:cubicBezTo>
                    <a:pt x="45" y="27"/>
                    <a:pt x="46" y="27"/>
                    <a:pt x="46" y="27"/>
                  </a:cubicBezTo>
                  <a:cubicBezTo>
                    <a:pt x="47" y="26"/>
                    <a:pt x="48" y="25"/>
                    <a:pt x="49" y="24"/>
                  </a:cubicBezTo>
                  <a:cubicBezTo>
                    <a:pt x="47" y="25"/>
                    <a:pt x="45" y="26"/>
                    <a:pt x="45" y="27"/>
                  </a:cubicBezTo>
                  <a:close/>
                  <a:moveTo>
                    <a:pt x="52" y="24"/>
                  </a:moveTo>
                  <a:cubicBezTo>
                    <a:pt x="51" y="26"/>
                    <a:pt x="50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0" y="28"/>
                    <a:pt x="50" y="27"/>
                    <a:pt x="51" y="27"/>
                  </a:cubicBezTo>
                  <a:cubicBezTo>
                    <a:pt x="52" y="26"/>
                    <a:pt x="52" y="26"/>
                    <a:pt x="52" y="24"/>
                  </a:cubicBezTo>
                  <a:close/>
                  <a:moveTo>
                    <a:pt x="25" y="23"/>
                  </a:moveTo>
                  <a:cubicBezTo>
                    <a:pt x="26" y="22"/>
                    <a:pt x="27" y="21"/>
                    <a:pt x="28" y="20"/>
                  </a:cubicBezTo>
                  <a:cubicBezTo>
                    <a:pt x="28" y="20"/>
                    <a:pt x="28" y="19"/>
                    <a:pt x="28" y="19"/>
                  </a:cubicBezTo>
                  <a:cubicBezTo>
                    <a:pt x="27" y="20"/>
                    <a:pt x="26" y="21"/>
                    <a:pt x="25" y="23"/>
                  </a:cubicBezTo>
                  <a:close/>
                  <a:moveTo>
                    <a:pt x="10" y="36"/>
                  </a:moveTo>
                  <a:cubicBezTo>
                    <a:pt x="11" y="35"/>
                    <a:pt x="13" y="33"/>
                    <a:pt x="13" y="32"/>
                  </a:cubicBezTo>
                  <a:cubicBezTo>
                    <a:pt x="12" y="32"/>
                    <a:pt x="12" y="33"/>
                    <a:pt x="11" y="34"/>
                  </a:cubicBezTo>
                  <a:cubicBezTo>
                    <a:pt x="10" y="34"/>
                    <a:pt x="10" y="35"/>
                    <a:pt x="10" y="36"/>
                  </a:cubicBezTo>
                  <a:close/>
                  <a:moveTo>
                    <a:pt x="54" y="58"/>
                  </a:moveTo>
                  <a:cubicBezTo>
                    <a:pt x="54" y="56"/>
                    <a:pt x="54" y="54"/>
                    <a:pt x="54" y="52"/>
                  </a:cubicBezTo>
                  <a:cubicBezTo>
                    <a:pt x="54" y="54"/>
                    <a:pt x="53" y="56"/>
                    <a:pt x="53" y="57"/>
                  </a:cubicBezTo>
                  <a:cubicBezTo>
                    <a:pt x="53" y="58"/>
                    <a:pt x="53" y="58"/>
                    <a:pt x="54" y="58"/>
                  </a:cubicBezTo>
                  <a:close/>
                  <a:moveTo>
                    <a:pt x="72" y="32"/>
                  </a:moveTo>
                  <a:cubicBezTo>
                    <a:pt x="72" y="32"/>
                    <a:pt x="72" y="32"/>
                    <a:pt x="72" y="32"/>
                  </a:cubicBezTo>
                  <a:cubicBezTo>
                    <a:pt x="72" y="33"/>
                    <a:pt x="73" y="34"/>
                    <a:pt x="74" y="35"/>
                  </a:cubicBezTo>
                  <a:cubicBezTo>
                    <a:pt x="74" y="35"/>
                    <a:pt x="74" y="35"/>
                    <a:pt x="74" y="34"/>
                  </a:cubicBezTo>
                  <a:cubicBezTo>
                    <a:pt x="73" y="33"/>
                    <a:pt x="73" y="32"/>
                    <a:pt x="72" y="32"/>
                  </a:cubicBezTo>
                  <a:close/>
                  <a:moveTo>
                    <a:pt x="82" y="39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5" y="38"/>
                    <a:pt x="85" y="38"/>
                    <a:pt x="85" y="36"/>
                  </a:cubicBezTo>
                  <a:cubicBezTo>
                    <a:pt x="83" y="37"/>
                    <a:pt x="83" y="38"/>
                    <a:pt x="82" y="39"/>
                  </a:cubicBezTo>
                  <a:close/>
                  <a:moveTo>
                    <a:pt x="46" y="17"/>
                  </a:moveTo>
                  <a:cubicBezTo>
                    <a:pt x="45" y="17"/>
                    <a:pt x="45" y="17"/>
                    <a:pt x="44" y="16"/>
                  </a:cubicBezTo>
                  <a:cubicBezTo>
                    <a:pt x="44" y="17"/>
                    <a:pt x="43" y="18"/>
                    <a:pt x="43" y="18"/>
                  </a:cubicBezTo>
                  <a:cubicBezTo>
                    <a:pt x="44" y="18"/>
                    <a:pt x="44" y="18"/>
                    <a:pt x="46" y="17"/>
                  </a:cubicBezTo>
                  <a:close/>
                  <a:moveTo>
                    <a:pt x="6" y="48"/>
                  </a:moveTo>
                  <a:cubicBezTo>
                    <a:pt x="7" y="47"/>
                    <a:pt x="7" y="44"/>
                    <a:pt x="6" y="44"/>
                  </a:cubicBezTo>
                  <a:cubicBezTo>
                    <a:pt x="6" y="45"/>
                    <a:pt x="6" y="47"/>
                    <a:pt x="6" y="48"/>
                  </a:cubicBezTo>
                  <a:close/>
                  <a:moveTo>
                    <a:pt x="6" y="41"/>
                  </a:moveTo>
                  <a:cubicBezTo>
                    <a:pt x="7" y="40"/>
                    <a:pt x="7" y="37"/>
                    <a:pt x="6" y="36"/>
                  </a:cubicBezTo>
                  <a:cubicBezTo>
                    <a:pt x="6" y="38"/>
                    <a:pt x="6" y="40"/>
                    <a:pt x="6" y="41"/>
                  </a:cubicBezTo>
                  <a:close/>
                  <a:moveTo>
                    <a:pt x="10" y="65"/>
                  </a:moveTo>
                  <a:cubicBezTo>
                    <a:pt x="10" y="66"/>
                    <a:pt x="9" y="67"/>
                    <a:pt x="9" y="68"/>
                  </a:cubicBezTo>
                  <a:cubicBezTo>
                    <a:pt x="9" y="67"/>
                    <a:pt x="10" y="67"/>
                    <a:pt x="11" y="67"/>
                  </a:cubicBezTo>
                  <a:cubicBezTo>
                    <a:pt x="10" y="66"/>
                    <a:pt x="10" y="66"/>
                    <a:pt x="10" y="65"/>
                  </a:cubicBezTo>
                  <a:close/>
                  <a:moveTo>
                    <a:pt x="78" y="68"/>
                  </a:moveTo>
                  <a:cubicBezTo>
                    <a:pt x="79" y="68"/>
                    <a:pt x="80" y="69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79" y="67"/>
                    <a:pt x="79" y="68"/>
                    <a:pt x="78" y="68"/>
                  </a:cubicBezTo>
                  <a:close/>
                  <a:moveTo>
                    <a:pt x="52" y="29"/>
                  </a:moveTo>
                  <a:cubicBezTo>
                    <a:pt x="51" y="30"/>
                    <a:pt x="50" y="30"/>
                    <a:pt x="49" y="31"/>
                  </a:cubicBezTo>
                  <a:cubicBezTo>
                    <a:pt x="49" y="31"/>
                    <a:pt x="50" y="31"/>
                    <a:pt x="50" y="31"/>
                  </a:cubicBezTo>
                  <a:cubicBezTo>
                    <a:pt x="51" y="31"/>
                    <a:pt x="52" y="30"/>
                    <a:pt x="52" y="29"/>
                  </a:cubicBezTo>
                  <a:close/>
                  <a:moveTo>
                    <a:pt x="89" y="22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89" y="24"/>
                    <a:pt x="89" y="25"/>
                    <a:pt x="89" y="26"/>
                  </a:cubicBezTo>
                  <a:cubicBezTo>
                    <a:pt x="89" y="26"/>
                    <a:pt x="89" y="26"/>
                    <a:pt x="90" y="26"/>
                  </a:cubicBezTo>
                  <a:cubicBezTo>
                    <a:pt x="89" y="25"/>
                    <a:pt x="89" y="24"/>
                    <a:pt x="89" y="22"/>
                  </a:cubicBezTo>
                  <a:close/>
                  <a:moveTo>
                    <a:pt x="84" y="62"/>
                  </a:moveTo>
                  <a:cubicBezTo>
                    <a:pt x="85" y="62"/>
                    <a:pt x="85" y="62"/>
                    <a:pt x="84" y="60"/>
                  </a:cubicBezTo>
                  <a:cubicBezTo>
                    <a:pt x="84" y="60"/>
                    <a:pt x="83" y="61"/>
                    <a:pt x="84" y="62"/>
                  </a:cubicBezTo>
                  <a:close/>
                  <a:moveTo>
                    <a:pt x="50" y="59"/>
                  </a:moveTo>
                  <a:cubicBezTo>
                    <a:pt x="51" y="58"/>
                    <a:pt x="51" y="57"/>
                    <a:pt x="50" y="56"/>
                  </a:cubicBezTo>
                  <a:cubicBezTo>
                    <a:pt x="50" y="57"/>
                    <a:pt x="50" y="58"/>
                    <a:pt x="50" y="59"/>
                  </a:cubicBezTo>
                  <a:close/>
                  <a:moveTo>
                    <a:pt x="83" y="34"/>
                  </a:moveTo>
                  <a:cubicBezTo>
                    <a:pt x="83" y="34"/>
                    <a:pt x="83" y="34"/>
                    <a:pt x="83" y="34"/>
                  </a:cubicBezTo>
                  <a:cubicBezTo>
                    <a:pt x="82" y="35"/>
                    <a:pt x="82" y="35"/>
                    <a:pt x="81" y="35"/>
                  </a:cubicBezTo>
                  <a:cubicBezTo>
                    <a:pt x="81" y="35"/>
                    <a:pt x="81" y="36"/>
                    <a:pt x="82" y="36"/>
                  </a:cubicBezTo>
                  <a:cubicBezTo>
                    <a:pt x="82" y="36"/>
                    <a:pt x="83" y="35"/>
                    <a:pt x="83" y="34"/>
                  </a:cubicBezTo>
                  <a:close/>
                  <a:moveTo>
                    <a:pt x="74" y="25"/>
                  </a:moveTo>
                  <a:cubicBezTo>
                    <a:pt x="73" y="26"/>
                    <a:pt x="72" y="26"/>
                    <a:pt x="72" y="27"/>
                  </a:cubicBezTo>
                  <a:cubicBezTo>
                    <a:pt x="73" y="27"/>
                    <a:pt x="73" y="26"/>
                    <a:pt x="74" y="25"/>
                  </a:cubicBezTo>
                  <a:close/>
                  <a:moveTo>
                    <a:pt x="55" y="29"/>
                  </a:moveTo>
                  <a:cubicBezTo>
                    <a:pt x="55" y="30"/>
                    <a:pt x="54" y="30"/>
                    <a:pt x="54" y="31"/>
                  </a:cubicBezTo>
                  <a:cubicBezTo>
                    <a:pt x="55" y="31"/>
                    <a:pt x="55" y="30"/>
                    <a:pt x="55" y="29"/>
                  </a:cubicBezTo>
                  <a:close/>
                  <a:moveTo>
                    <a:pt x="9" y="56"/>
                  </a:moveTo>
                  <a:cubicBezTo>
                    <a:pt x="9" y="57"/>
                    <a:pt x="9" y="58"/>
                    <a:pt x="9" y="59"/>
                  </a:cubicBezTo>
                  <a:cubicBezTo>
                    <a:pt x="10" y="58"/>
                    <a:pt x="10" y="58"/>
                    <a:pt x="9" y="56"/>
                  </a:cubicBezTo>
                  <a:close/>
                  <a:moveTo>
                    <a:pt x="11" y="42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1" y="41"/>
                    <a:pt x="11" y="41"/>
                    <a:pt x="11" y="42"/>
                  </a:cubicBezTo>
                  <a:close/>
                  <a:moveTo>
                    <a:pt x="46" y="14"/>
                  </a:moveTo>
                  <a:cubicBezTo>
                    <a:pt x="47" y="15"/>
                    <a:pt x="47" y="15"/>
                    <a:pt x="48" y="15"/>
                  </a:cubicBezTo>
                  <a:cubicBezTo>
                    <a:pt x="47" y="14"/>
                    <a:pt x="47" y="14"/>
                    <a:pt x="46" y="14"/>
                  </a:cubicBezTo>
                  <a:close/>
                  <a:moveTo>
                    <a:pt x="23" y="70"/>
                  </a:moveTo>
                  <a:cubicBezTo>
                    <a:pt x="23" y="71"/>
                    <a:pt x="22" y="71"/>
                    <a:pt x="23" y="72"/>
                  </a:cubicBezTo>
                  <a:cubicBezTo>
                    <a:pt x="23" y="71"/>
                    <a:pt x="23" y="71"/>
                    <a:pt x="23" y="70"/>
                  </a:cubicBezTo>
                  <a:close/>
                  <a:moveTo>
                    <a:pt x="7" y="29"/>
                  </a:moveTo>
                  <a:cubicBezTo>
                    <a:pt x="7" y="30"/>
                    <a:pt x="6" y="31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lose/>
                  <a:moveTo>
                    <a:pt x="53" y="71"/>
                  </a:moveTo>
                  <a:cubicBezTo>
                    <a:pt x="53" y="71"/>
                    <a:pt x="53" y="71"/>
                    <a:pt x="53" y="71"/>
                  </a:cubicBezTo>
                  <a:cubicBezTo>
                    <a:pt x="53" y="71"/>
                    <a:pt x="52" y="71"/>
                    <a:pt x="51" y="71"/>
                  </a:cubicBezTo>
                  <a:cubicBezTo>
                    <a:pt x="51" y="71"/>
                    <a:pt x="51" y="72"/>
                    <a:pt x="51" y="72"/>
                  </a:cubicBezTo>
                  <a:cubicBezTo>
                    <a:pt x="52" y="72"/>
                    <a:pt x="53" y="72"/>
                    <a:pt x="53" y="71"/>
                  </a:cubicBezTo>
                  <a:close/>
                  <a:moveTo>
                    <a:pt x="87" y="59"/>
                  </a:moveTo>
                  <a:cubicBezTo>
                    <a:pt x="87" y="58"/>
                    <a:pt x="88" y="57"/>
                    <a:pt x="87" y="56"/>
                  </a:cubicBezTo>
                  <a:cubicBezTo>
                    <a:pt x="87" y="57"/>
                    <a:pt x="87" y="58"/>
                    <a:pt x="87" y="59"/>
                  </a:cubicBezTo>
                  <a:close/>
                  <a:moveTo>
                    <a:pt x="74" y="3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5" y="4"/>
                    <a:pt x="75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5" y="4"/>
                    <a:pt x="75" y="4"/>
                    <a:pt x="74" y="3"/>
                  </a:cubicBezTo>
                  <a:close/>
                  <a:moveTo>
                    <a:pt x="85" y="67"/>
                  </a:move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5" y="68"/>
                    <a:pt x="85" y="68"/>
                  </a:cubicBezTo>
                  <a:cubicBezTo>
                    <a:pt x="85" y="68"/>
                    <a:pt x="85" y="67"/>
                    <a:pt x="85" y="67"/>
                  </a:cubicBezTo>
                  <a:close/>
                  <a:moveTo>
                    <a:pt x="85" y="41"/>
                  </a:moveTo>
                  <a:cubicBezTo>
                    <a:pt x="83" y="41"/>
                    <a:pt x="83" y="41"/>
                    <a:pt x="84" y="42"/>
                  </a:cubicBezTo>
                  <a:cubicBezTo>
                    <a:pt x="84" y="42"/>
                    <a:pt x="84" y="41"/>
                    <a:pt x="85" y="41"/>
                  </a:cubicBezTo>
                  <a:close/>
                  <a:moveTo>
                    <a:pt x="10" y="62"/>
                  </a:moveTo>
                  <a:cubicBezTo>
                    <a:pt x="9" y="62"/>
                    <a:pt x="9" y="62"/>
                    <a:pt x="9" y="63"/>
                  </a:cubicBezTo>
                  <a:cubicBezTo>
                    <a:pt x="9" y="62"/>
                    <a:pt x="9" y="62"/>
                    <a:pt x="10" y="62"/>
                  </a:cubicBezTo>
                  <a:close/>
                  <a:moveTo>
                    <a:pt x="58" y="30"/>
                  </a:moveTo>
                  <a:cubicBezTo>
                    <a:pt x="59" y="29"/>
                    <a:pt x="59" y="29"/>
                    <a:pt x="59" y="28"/>
                  </a:cubicBezTo>
                  <a:cubicBezTo>
                    <a:pt x="58" y="29"/>
                    <a:pt x="58" y="29"/>
                    <a:pt x="58" y="30"/>
                  </a:cubicBezTo>
                  <a:close/>
                  <a:moveTo>
                    <a:pt x="23" y="32"/>
                  </a:move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2"/>
                    <a:pt x="23" y="32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7" y="33"/>
                    <a:pt x="16" y="32"/>
                  </a:cubicBez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lose/>
                  <a:moveTo>
                    <a:pt x="85" y="45"/>
                  </a:move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5" y="45"/>
                    <a:pt x="85" y="45"/>
                  </a:cubicBezTo>
                  <a:close/>
                  <a:moveTo>
                    <a:pt x="80" y="61"/>
                  </a:moveTo>
                  <a:cubicBezTo>
                    <a:pt x="80" y="61"/>
                    <a:pt x="80" y="61"/>
                    <a:pt x="80" y="61"/>
                  </a:cubicBezTo>
                  <a:cubicBezTo>
                    <a:pt x="80" y="61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53"/>
            <p:cNvSpPr>
              <a:spLocks noEditPoints="1"/>
            </p:cNvSpPr>
            <p:nvPr/>
          </p:nvSpPr>
          <p:spPr bwMode="auto">
            <a:xfrm>
              <a:off x="2108994" y="1888918"/>
              <a:ext cx="1068140" cy="771834"/>
            </a:xfrm>
            <a:custGeom>
              <a:avLst/>
              <a:gdLst>
                <a:gd name="T0" fmla="*/ 28 w 270"/>
                <a:gd name="T1" fmla="*/ 189 h 195"/>
                <a:gd name="T2" fmla="*/ 2 w 270"/>
                <a:gd name="T3" fmla="*/ 55 h 195"/>
                <a:gd name="T4" fmla="*/ 123 w 270"/>
                <a:gd name="T5" fmla="*/ 1 h 195"/>
                <a:gd name="T6" fmla="*/ 266 w 270"/>
                <a:gd name="T7" fmla="*/ 117 h 195"/>
                <a:gd name="T8" fmla="*/ 88 w 270"/>
                <a:gd name="T9" fmla="*/ 136 h 195"/>
                <a:gd name="T10" fmla="*/ 141 w 270"/>
                <a:gd name="T11" fmla="*/ 117 h 195"/>
                <a:gd name="T12" fmla="*/ 119 w 270"/>
                <a:gd name="T13" fmla="*/ 98 h 195"/>
                <a:gd name="T14" fmla="*/ 151 w 270"/>
                <a:gd name="T15" fmla="*/ 81 h 195"/>
                <a:gd name="T16" fmla="*/ 134 w 270"/>
                <a:gd name="T17" fmla="*/ 64 h 195"/>
                <a:gd name="T18" fmla="*/ 174 w 270"/>
                <a:gd name="T19" fmla="*/ 82 h 195"/>
                <a:gd name="T20" fmla="*/ 180 w 270"/>
                <a:gd name="T21" fmla="*/ 86 h 195"/>
                <a:gd name="T22" fmla="*/ 155 w 270"/>
                <a:gd name="T23" fmla="*/ 32 h 195"/>
                <a:gd name="T24" fmla="*/ 42 w 270"/>
                <a:gd name="T25" fmla="*/ 19 h 195"/>
                <a:gd name="T26" fmla="*/ 168 w 270"/>
                <a:gd name="T27" fmla="*/ 133 h 195"/>
                <a:gd name="T28" fmla="*/ 172 w 270"/>
                <a:gd name="T29" fmla="*/ 112 h 195"/>
                <a:gd name="T30" fmla="*/ 152 w 270"/>
                <a:gd name="T31" fmla="*/ 142 h 195"/>
                <a:gd name="T32" fmla="*/ 78 w 270"/>
                <a:gd name="T33" fmla="*/ 128 h 195"/>
                <a:gd name="T34" fmla="*/ 52 w 270"/>
                <a:gd name="T35" fmla="*/ 175 h 195"/>
                <a:gd name="T36" fmla="*/ 126 w 270"/>
                <a:gd name="T37" fmla="*/ 180 h 195"/>
                <a:gd name="T38" fmla="*/ 139 w 270"/>
                <a:gd name="T39" fmla="*/ 150 h 195"/>
                <a:gd name="T40" fmla="*/ 15 w 270"/>
                <a:gd name="T41" fmla="*/ 146 h 195"/>
                <a:gd name="T42" fmla="*/ 28 w 270"/>
                <a:gd name="T43" fmla="*/ 149 h 195"/>
                <a:gd name="T44" fmla="*/ 41 w 270"/>
                <a:gd name="T45" fmla="*/ 174 h 195"/>
                <a:gd name="T46" fmla="*/ 98 w 270"/>
                <a:gd name="T47" fmla="*/ 119 h 195"/>
                <a:gd name="T48" fmla="*/ 254 w 270"/>
                <a:gd name="T49" fmla="*/ 74 h 195"/>
                <a:gd name="T50" fmla="*/ 232 w 270"/>
                <a:gd name="T51" fmla="*/ 75 h 195"/>
                <a:gd name="T52" fmla="*/ 219 w 270"/>
                <a:gd name="T53" fmla="*/ 72 h 195"/>
                <a:gd name="T54" fmla="*/ 83 w 270"/>
                <a:gd name="T55" fmla="*/ 73 h 195"/>
                <a:gd name="T56" fmla="*/ 117 w 270"/>
                <a:gd name="T57" fmla="*/ 84 h 195"/>
                <a:gd name="T58" fmla="*/ 211 w 270"/>
                <a:gd name="T59" fmla="*/ 114 h 195"/>
                <a:gd name="T60" fmla="*/ 121 w 270"/>
                <a:gd name="T61" fmla="*/ 5 h 195"/>
                <a:gd name="T62" fmla="*/ 185 w 270"/>
                <a:gd name="T63" fmla="*/ 115 h 195"/>
                <a:gd name="T64" fmla="*/ 137 w 270"/>
                <a:gd name="T65" fmla="*/ 25 h 195"/>
                <a:gd name="T66" fmla="*/ 248 w 270"/>
                <a:gd name="T67" fmla="*/ 116 h 195"/>
                <a:gd name="T68" fmla="*/ 191 w 270"/>
                <a:gd name="T69" fmla="*/ 79 h 195"/>
                <a:gd name="T70" fmla="*/ 198 w 270"/>
                <a:gd name="T71" fmla="*/ 89 h 195"/>
                <a:gd name="T72" fmla="*/ 65 w 270"/>
                <a:gd name="T73" fmla="*/ 69 h 195"/>
                <a:gd name="T74" fmla="*/ 250 w 270"/>
                <a:gd name="T75" fmla="*/ 111 h 195"/>
                <a:gd name="T76" fmla="*/ 74 w 270"/>
                <a:gd name="T77" fmla="*/ 53 h 195"/>
                <a:gd name="T78" fmla="*/ 33 w 270"/>
                <a:gd name="T79" fmla="*/ 180 h 195"/>
                <a:gd name="T80" fmla="*/ 120 w 270"/>
                <a:gd name="T81" fmla="*/ 112 h 195"/>
                <a:gd name="T82" fmla="*/ 17 w 270"/>
                <a:gd name="T83" fmla="*/ 11 h 195"/>
                <a:gd name="T84" fmla="*/ 140 w 270"/>
                <a:gd name="T85" fmla="*/ 175 h 195"/>
                <a:gd name="T86" fmla="*/ 64 w 270"/>
                <a:gd name="T87" fmla="*/ 148 h 195"/>
                <a:gd name="T88" fmla="*/ 127 w 270"/>
                <a:gd name="T89" fmla="*/ 36 h 195"/>
                <a:gd name="T90" fmla="*/ 221 w 270"/>
                <a:gd name="T91" fmla="*/ 127 h 195"/>
                <a:gd name="T92" fmla="*/ 104 w 270"/>
                <a:gd name="T93" fmla="*/ 62 h 195"/>
                <a:gd name="T94" fmla="*/ 62 w 270"/>
                <a:gd name="T95" fmla="*/ 44 h 195"/>
                <a:gd name="T96" fmla="*/ 247 w 270"/>
                <a:gd name="T97" fmla="*/ 65 h 195"/>
                <a:gd name="T98" fmla="*/ 264 w 270"/>
                <a:gd name="T99" fmla="*/ 115 h 195"/>
                <a:gd name="T100" fmla="*/ 67 w 270"/>
                <a:gd name="T101" fmla="*/ 77 h 195"/>
                <a:gd name="T102" fmla="*/ 86 w 270"/>
                <a:gd name="T103" fmla="*/ 86 h 195"/>
                <a:gd name="T104" fmla="*/ 245 w 270"/>
                <a:gd name="T105" fmla="*/ 135 h 195"/>
                <a:gd name="T106" fmla="*/ 260 w 270"/>
                <a:gd name="T107" fmla="*/ 116 h 195"/>
                <a:gd name="T108" fmla="*/ 162 w 270"/>
                <a:gd name="T109" fmla="*/ 56 h 195"/>
                <a:gd name="T110" fmla="*/ 172 w 270"/>
                <a:gd name="T111" fmla="*/ 9 h 195"/>
                <a:gd name="T112" fmla="*/ 51 w 270"/>
                <a:gd name="T113" fmla="*/ 119 h 195"/>
                <a:gd name="T114" fmla="*/ 17 w 270"/>
                <a:gd name="T115" fmla="*/ 65 h 195"/>
                <a:gd name="T116" fmla="*/ 234 w 270"/>
                <a:gd name="T117" fmla="*/ 123 h 195"/>
                <a:gd name="T118" fmla="*/ 164 w 270"/>
                <a:gd name="T119" fmla="*/ 31 h 195"/>
                <a:gd name="T120" fmla="*/ 4 w 270"/>
                <a:gd name="T121" fmla="*/ 54 h 195"/>
                <a:gd name="T122" fmla="*/ 56 w 270"/>
                <a:gd name="T123" fmla="*/ 18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195">
                  <a:moveTo>
                    <a:pt x="142" y="192"/>
                  </a:moveTo>
                  <a:cubicBezTo>
                    <a:pt x="142" y="192"/>
                    <a:pt x="141" y="192"/>
                    <a:pt x="141" y="192"/>
                  </a:cubicBezTo>
                  <a:cubicBezTo>
                    <a:pt x="136" y="192"/>
                    <a:pt x="131" y="192"/>
                    <a:pt x="126" y="192"/>
                  </a:cubicBezTo>
                  <a:cubicBezTo>
                    <a:pt x="126" y="193"/>
                    <a:pt x="126" y="193"/>
                    <a:pt x="126" y="192"/>
                  </a:cubicBezTo>
                  <a:cubicBezTo>
                    <a:pt x="124" y="192"/>
                    <a:pt x="123" y="192"/>
                    <a:pt x="123" y="190"/>
                  </a:cubicBezTo>
                  <a:cubicBezTo>
                    <a:pt x="123" y="189"/>
                    <a:pt x="123" y="188"/>
                    <a:pt x="123" y="187"/>
                  </a:cubicBezTo>
                  <a:cubicBezTo>
                    <a:pt x="123" y="187"/>
                    <a:pt x="123" y="186"/>
                    <a:pt x="122" y="186"/>
                  </a:cubicBezTo>
                  <a:cubicBezTo>
                    <a:pt x="121" y="185"/>
                    <a:pt x="121" y="184"/>
                    <a:pt x="121" y="184"/>
                  </a:cubicBezTo>
                  <a:cubicBezTo>
                    <a:pt x="122" y="183"/>
                    <a:pt x="122" y="183"/>
                    <a:pt x="122" y="183"/>
                  </a:cubicBezTo>
                  <a:cubicBezTo>
                    <a:pt x="122" y="181"/>
                    <a:pt x="122" y="179"/>
                    <a:pt x="122" y="177"/>
                  </a:cubicBezTo>
                  <a:cubicBezTo>
                    <a:pt x="122" y="174"/>
                    <a:pt x="122" y="171"/>
                    <a:pt x="122" y="168"/>
                  </a:cubicBezTo>
                  <a:cubicBezTo>
                    <a:pt x="122" y="164"/>
                    <a:pt x="121" y="160"/>
                    <a:pt x="120" y="156"/>
                  </a:cubicBezTo>
                  <a:cubicBezTo>
                    <a:pt x="118" y="152"/>
                    <a:pt x="116" y="150"/>
                    <a:pt x="113" y="147"/>
                  </a:cubicBezTo>
                  <a:cubicBezTo>
                    <a:pt x="111" y="146"/>
                    <a:pt x="108" y="144"/>
                    <a:pt x="105" y="143"/>
                  </a:cubicBezTo>
                  <a:cubicBezTo>
                    <a:pt x="103" y="143"/>
                    <a:pt x="101" y="143"/>
                    <a:pt x="98" y="143"/>
                  </a:cubicBezTo>
                  <a:cubicBezTo>
                    <a:pt x="94" y="143"/>
                    <a:pt x="90" y="143"/>
                    <a:pt x="85" y="144"/>
                  </a:cubicBezTo>
                  <a:cubicBezTo>
                    <a:pt x="82" y="144"/>
                    <a:pt x="79" y="145"/>
                    <a:pt x="76" y="147"/>
                  </a:cubicBezTo>
                  <a:cubicBezTo>
                    <a:pt x="75" y="147"/>
                    <a:pt x="75" y="147"/>
                    <a:pt x="75" y="148"/>
                  </a:cubicBezTo>
                  <a:cubicBezTo>
                    <a:pt x="71" y="152"/>
                    <a:pt x="69" y="157"/>
                    <a:pt x="68" y="163"/>
                  </a:cubicBezTo>
                  <a:cubicBezTo>
                    <a:pt x="68" y="164"/>
                    <a:pt x="68" y="165"/>
                    <a:pt x="68" y="166"/>
                  </a:cubicBezTo>
                  <a:cubicBezTo>
                    <a:pt x="68" y="171"/>
                    <a:pt x="68" y="176"/>
                    <a:pt x="69" y="181"/>
                  </a:cubicBezTo>
                  <a:cubicBezTo>
                    <a:pt x="69" y="181"/>
                    <a:pt x="69" y="181"/>
                    <a:pt x="69" y="181"/>
                  </a:cubicBezTo>
                  <a:cubicBezTo>
                    <a:pt x="70" y="183"/>
                    <a:pt x="70" y="183"/>
                    <a:pt x="68" y="184"/>
                  </a:cubicBezTo>
                  <a:cubicBezTo>
                    <a:pt x="68" y="184"/>
                    <a:pt x="68" y="185"/>
                    <a:pt x="68" y="185"/>
                  </a:cubicBezTo>
                  <a:cubicBezTo>
                    <a:pt x="68" y="185"/>
                    <a:pt x="69" y="186"/>
                    <a:pt x="69" y="186"/>
                  </a:cubicBezTo>
                  <a:cubicBezTo>
                    <a:pt x="69" y="187"/>
                    <a:pt x="69" y="188"/>
                    <a:pt x="68" y="188"/>
                  </a:cubicBezTo>
                  <a:cubicBezTo>
                    <a:pt x="66" y="189"/>
                    <a:pt x="64" y="189"/>
                    <a:pt x="62" y="189"/>
                  </a:cubicBezTo>
                  <a:cubicBezTo>
                    <a:pt x="56" y="189"/>
                    <a:pt x="50" y="189"/>
                    <a:pt x="44" y="189"/>
                  </a:cubicBezTo>
                  <a:cubicBezTo>
                    <a:pt x="43" y="189"/>
                    <a:pt x="42" y="189"/>
                    <a:pt x="41" y="189"/>
                  </a:cubicBezTo>
                  <a:cubicBezTo>
                    <a:pt x="41" y="190"/>
                    <a:pt x="41" y="190"/>
                    <a:pt x="40" y="190"/>
                  </a:cubicBezTo>
                  <a:cubicBezTo>
                    <a:pt x="40" y="191"/>
                    <a:pt x="39" y="192"/>
                    <a:pt x="38" y="191"/>
                  </a:cubicBezTo>
                  <a:cubicBezTo>
                    <a:pt x="35" y="191"/>
                    <a:pt x="32" y="190"/>
                    <a:pt x="30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4" y="189"/>
                    <a:pt x="19" y="189"/>
                    <a:pt x="15" y="189"/>
                  </a:cubicBezTo>
                  <a:cubicBezTo>
                    <a:pt x="14" y="189"/>
                    <a:pt x="13" y="189"/>
                    <a:pt x="11" y="188"/>
                  </a:cubicBezTo>
                  <a:cubicBezTo>
                    <a:pt x="11" y="188"/>
                    <a:pt x="11" y="188"/>
                    <a:pt x="11" y="187"/>
                  </a:cubicBezTo>
                  <a:cubicBezTo>
                    <a:pt x="9" y="187"/>
                    <a:pt x="8" y="187"/>
                    <a:pt x="6" y="186"/>
                  </a:cubicBezTo>
                  <a:cubicBezTo>
                    <a:pt x="4" y="186"/>
                    <a:pt x="4" y="185"/>
                    <a:pt x="4" y="183"/>
                  </a:cubicBezTo>
                  <a:cubicBezTo>
                    <a:pt x="4" y="177"/>
                    <a:pt x="4" y="172"/>
                    <a:pt x="4" y="166"/>
                  </a:cubicBezTo>
                  <a:cubicBezTo>
                    <a:pt x="4" y="164"/>
                    <a:pt x="4" y="162"/>
                    <a:pt x="3" y="160"/>
                  </a:cubicBezTo>
                  <a:cubicBezTo>
                    <a:pt x="3" y="159"/>
                    <a:pt x="3" y="159"/>
                    <a:pt x="4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7"/>
                    <a:pt x="4" y="157"/>
                    <a:pt x="4" y="156"/>
                  </a:cubicBezTo>
                  <a:cubicBezTo>
                    <a:pt x="4" y="145"/>
                    <a:pt x="4" y="133"/>
                    <a:pt x="4" y="121"/>
                  </a:cubicBezTo>
                  <a:cubicBezTo>
                    <a:pt x="4" y="118"/>
                    <a:pt x="5" y="117"/>
                    <a:pt x="8" y="117"/>
                  </a:cubicBezTo>
                  <a:cubicBezTo>
                    <a:pt x="10" y="117"/>
                    <a:pt x="11" y="117"/>
                    <a:pt x="13" y="117"/>
                  </a:cubicBezTo>
                  <a:cubicBezTo>
                    <a:pt x="13" y="117"/>
                    <a:pt x="14" y="117"/>
                    <a:pt x="14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8" y="117"/>
                    <a:pt x="21" y="118"/>
                    <a:pt x="23" y="118"/>
                  </a:cubicBezTo>
                  <a:cubicBezTo>
                    <a:pt x="27" y="119"/>
                    <a:pt x="30" y="119"/>
                    <a:pt x="34" y="120"/>
                  </a:cubicBezTo>
                  <a:cubicBezTo>
                    <a:pt x="39" y="120"/>
                    <a:pt x="44" y="119"/>
                    <a:pt x="48" y="116"/>
                  </a:cubicBezTo>
                  <a:cubicBezTo>
                    <a:pt x="50" y="115"/>
                    <a:pt x="52" y="114"/>
                    <a:pt x="54" y="112"/>
                  </a:cubicBezTo>
                  <a:cubicBezTo>
                    <a:pt x="55" y="112"/>
                    <a:pt x="55" y="111"/>
                    <a:pt x="56" y="110"/>
                  </a:cubicBezTo>
                  <a:cubicBezTo>
                    <a:pt x="58" y="105"/>
                    <a:pt x="60" y="101"/>
                    <a:pt x="60" y="96"/>
                  </a:cubicBezTo>
                  <a:cubicBezTo>
                    <a:pt x="60" y="92"/>
                    <a:pt x="60" y="88"/>
                    <a:pt x="59" y="85"/>
                  </a:cubicBezTo>
                  <a:cubicBezTo>
                    <a:pt x="58" y="79"/>
                    <a:pt x="55" y="74"/>
                    <a:pt x="52" y="70"/>
                  </a:cubicBezTo>
                  <a:cubicBezTo>
                    <a:pt x="51" y="69"/>
                    <a:pt x="51" y="69"/>
                    <a:pt x="50" y="69"/>
                  </a:cubicBezTo>
                  <a:cubicBezTo>
                    <a:pt x="47" y="68"/>
                    <a:pt x="44" y="68"/>
                    <a:pt x="41" y="68"/>
                  </a:cubicBezTo>
                  <a:cubicBezTo>
                    <a:pt x="38" y="67"/>
                    <a:pt x="35" y="67"/>
                    <a:pt x="32" y="67"/>
                  </a:cubicBezTo>
                  <a:cubicBezTo>
                    <a:pt x="26" y="68"/>
                    <a:pt x="22" y="69"/>
                    <a:pt x="17" y="70"/>
                  </a:cubicBezTo>
                  <a:cubicBezTo>
                    <a:pt x="14" y="71"/>
                    <a:pt x="11" y="72"/>
                    <a:pt x="8" y="73"/>
                  </a:cubicBezTo>
                  <a:cubicBezTo>
                    <a:pt x="8" y="73"/>
                    <a:pt x="7" y="73"/>
                    <a:pt x="7" y="74"/>
                  </a:cubicBezTo>
                  <a:cubicBezTo>
                    <a:pt x="6" y="74"/>
                    <a:pt x="5" y="74"/>
                    <a:pt x="4" y="73"/>
                  </a:cubicBezTo>
                  <a:cubicBezTo>
                    <a:pt x="4" y="71"/>
                    <a:pt x="3" y="70"/>
                    <a:pt x="3" y="68"/>
                  </a:cubicBezTo>
                  <a:cubicBezTo>
                    <a:pt x="3" y="66"/>
                    <a:pt x="3" y="64"/>
                    <a:pt x="2" y="62"/>
                  </a:cubicBezTo>
                  <a:cubicBezTo>
                    <a:pt x="2" y="60"/>
                    <a:pt x="2" y="57"/>
                    <a:pt x="2" y="55"/>
                  </a:cubicBezTo>
                  <a:cubicBezTo>
                    <a:pt x="0" y="54"/>
                    <a:pt x="0" y="53"/>
                    <a:pt x="0" y="51"/>
                  </a:cubicBezTo>
                  <a:cubicBezTo>
                    <a:pt x="1" y="48"/>
                    <a:pt x="1" y="45"/>
                    <a:pt x="1" y="42"/>
                  </a:cubicBezTo>
                  <a:cubicBezTo>
                    <a:pt x="1" y="37"/>
                    <a:pt x="1" y="31"/>
                    <a:pt x="1" y="25"/>
                  </a:cubicBezTo>
                  <a:cubicBezTo>
                    <a:pt x="1" y="22"/>
                    <a:pt x="1" y="18"/>
                    <a:pt x="1" y="15"/>
                  </a:cubicBezTo>
                  <a:cubicBezTo>
                    <a:pt x="1" y="12"/>
                    <a:pt x="2" y="10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20" y="6"/>
                    <a:pt x="26" y="6"/>
                    <a:pt x="32" y="6"/>
                  </a:cubicBezTo>
                  <a:cubicBezTo>
                    <a:pt x="36" y="6"/>
                    <a:pt x="39" y="6"/>
                    <a:pt x="42" y="5"/>
                  </a:cubicBezTo>
                  <a:cubicBezTo>
                    <a:pt x="46" y="4"/>
                    <a:pt x="51" y="4"/>
                    <a:pt x="55" y="3"/>
                  </a:cubicBezTo>
                  <a:cubicBezTo>
                    <a:pt x="57" y="2"/>
                    <a:pt x="59" y="1"/>
                    <a:pt x="61" y="1"/>
                  </a:cubicBezTo>
                  <a:cubicBezTo>
                    <a:pt x="62" y="0"/>
                    <a:pt x="62" y="0"/>
                    <a:pt x="63" y="0"/>
                  </a:cubicBezTo>
                  <a:cubicBezTo>
                    <a:pt x="64" y="1"/>
                    <a:pt x="64" y="2"/>
                    <a:pt x="64" y="3"/>
                  </a:cubicBezTo>
                  <a:cubicBezTo>
                    <a:pt x="63" y="5"/>
                    <a:pt x="63" y="8"/>
                    <a:pt x="63" y="10"/>
                  </a:cubicBezTo>
                  <a:cubicBezTo>
                    <a:pt x="63" y="13"/>
                    <a:pt x="63" y="17"/>
                    <a:pt x="63" y="20"/>
                  </a:cubicBezTo>
                  <a:cubicBezTo>
                    <a:pt x="63" y="22"/>
                    <a:pt x="62" y="25"/>
                    <a:pt x="63" y="27"/>
                  </a:cubicBezTo>
                  <a:cubicBezTo>
                    <a:pt x="64" y="37"/>
                    <a:pt x="69" y="44"/>
                    <a:pt x="77" y="49"/>
                  </a:cubicBezTo>
                  <a:cubicBezTo>
                    <a:pt x="78" y="50"/>
                    <a:pt x="79" y="50"/>
                    <a:pt x="81" y="51"/>
                  </a:cubicBezTo>
                  <a:cubicBezTo>
                    <a:pt x="85" y="52"/>
                    <a:pt x="88" y="52"/>
                    <a:pt x="92" y="52"/>
                  </a:cubicBezTo>
                  <a:cubicBezTo>
                    <a:pt x="97" y="52"/>
                    <a:pt x="101" y="51"/>
                    <a:pt x="106" y="49"/>
                  </a:cubicBezTo>
                  <a:cubicBezTo>
                    <a:pt x="108" y="48"/>
                    <a:pt x="110" y="47"/>
                    <a:pt x="113" y="46"/>
                  </a:cubicBezTo>
                  <a:cubicBezTo>
                    <a:pt x="113" y="45"/>
                    <a:pt x="114" y="45"/>
                    <a:pt x="115" y="44"/>
                  </a:cubicBezTo>
                  <a:cubicBezTo>
                    <a:pt x="117" y="40"/>
                    <a:pt x="119" y="37"/>
                    <a:pt x="120" y="32"/>
                  </a:cubicBezTo>
                  <a:cubicBezTo>
                    <a:pt x="121" y="30"/>
                    <a:pt x="121" y="27"/>
                    <a:pt x="121" y="25"/>
                  </a:cubicBezTo>
                  <a:cubicBezTo>
                    <a:pt x="122" y="22"/>
                    <a:pt x="121" y="19"/>
                    <a:pt x="120" y="16"/>
                  </a:cubicBezTo>
                  <a:cubicBezTo>
                    <a:pt x="119" y="14"/>
                    <a:pt x="117" y="11"/>
                    <a:pt x="116" y="9"/>
                  </a:cubicBezTo>
                  <a:cubicBezTo>
                    <a:pt x="116" y="8"/>
                    <a:pt x="115" y="7"/>
                    <a:pt x="115" y="6"/>
                  </a:cubicBezTo>
                  <a:cubicBezTo>
                    <a:pt x="115" y="5"/>
                    <a:pt x="115" y="4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7" y="2"/>
                    <a:pt x="118" y="1"/>
                    <a:pt x="119" y="1"/>
                  </a:cubicBezTo>
                  <a:cubicBezTo>
                    <a:pt x="121" y="1"/>
                    <a:pt x="122" y="1"/>
                    <a:pt x="123" y="1"/>
                  </a:cubicBezTo>
                  <a:cubicBezTo>
                    <a:pt x="130" y="1"/>
                    <a:pt x="137" y="1"/>
                    <a:pt x="144" y="2"/>
                  </a:cubicBezTo>
                  <a:cubicBezTo>
                    <a:pt x="147" y="2"/>
                    <a:pt x="151" y="2"/>
                    <a:pt x="154" y="3"/>
                  </a:cubicBezTo>
                  <a:cubicBezTo>
                    <a:pt x="160" y="3"/>
                    <a:pt x="167" y="3"/>
                    <a:pt x="173" y="3"/>
                  </a:cubicBezTo>
                  <a:cubicBezTo>
                    <a:pt x="174" y="3"/>
                    <a:pt x="176" y="3"/>
                    <a:pt x="177" y="3"/>
                  </a:cubicBezTo>
                  <a:cubicBezTo>
                    <a:pt x="178" y="3"/>
                    <a:pt x="180" y="3"/>
                    <a:pt x="181" y="3"/>
                  </a:cubicBezTo>
                  <a:cubicBezTo>
                    <a:pt x="182" y="3"/>
                    <a:pt x="183" y="4"/>
                    <a:pt x="183" y="6"/>
                  </a:cubicBezTo>
                  <a:cubicBezTo>
                    <a:pt x="183" y="7"/>
                    <a:pt x="182" y="8"/>
                    <a:pt x="182" y="10"/>
                  </a:cubicBezTo>
                  <a:cubicBezTo>
                    <a:pt x="181" y="13"/>
                    <a:pt x="180" y="17"/>
                    <a:pt x="179" y="20"/>
                  </a:cubicBezTo>
                  <a:cubicBezTo>
                    <a:pt x="178" y="24"/>
                    <a:pt x="177" y="29"/>
                    <a:pt x="177" y="33"/>
                  </a:cubicBezTo>
                  <a:cubicBezTo>
                    <a:pt x="177" y="37"/>
                    <a:pt x="177" y="41"/>
                    <a:pt x="177" y="45"/>
                  </a:cubicBezTo>
                  <a:cubicBezTo>
                    <a:pt x="177" y="46"/>
                    <a:pt x="177" y="47"/>
                    <a:pt x="178" y="48"/>
                  </a:cubicBezTo>
                  <a:cubicBezTo>
                    <a:pt x="178" y="49"/>
                    <a:pt x="178" y="49"/>
                    <a:pt x="177" y="50"/>
                  </a:cubicBezTo>
                  <a:cubicBezTo>
                    <a:pt x="177" y="50"/>
                    <a:pt x="177" y="51"/>
                    <a:pt x="177" y="52"/>
                  </a:cubicBezTo>
                  <a:cubicBezTo>
                    <a:pt x="177" y="56"/>
                    <a:pt x="178" y="61"/>
                    <a:pt x="180" y="65"/>
                  </a:cubicBezTo>
                  <a:cubicBezTo>
                    <a:pt x="181" y="66"/>
                    <a:pt x="181" y="66"/>
                    <a:pt x="181" y="66"/>
                  </a:cubicBezTo>
                  <a:cubicBezTo>
                    <a:pt x="182" y="66"/>
                    <a:pt x="183" y="66"/>
                    <a:pt x="183" y="67"/>
                  </a:cubicBezTo>
                  <a:cubicBezTo>
                    <a:pt x="183" y="68"/>
                    <a:pt x="183" y="68"/>
                    <a:pt x="184" y="69"/>
                  </a:cubicBezTo>
                  <a:cubicBezTo>
                    <a:pt x="189" y="73"/>
                    <a:pt x="195" y="75"/>
                    <a:pt x="201" y="76"/>
                  </a:cubicBezTo>
                  <a:cubicBezTo>
                    <a:pt x="202" y="76"/>
                    <a:pt x="203" y="76"/>
                    <a:pt x="204" y="76"/>
                  </a:cubicBezTo>
                  <a:cubicBezTo>
                    <a:pt x="205" y="76"/>
                    <a:pt x="206" y="76"/>
                    <a:pt x="207" y="75"/>
                  </a:cubicBezTo>
                  <a:cubicBezTo>
                    <a:pt x="210" y="74"/>
                    <a:pt x="212" y="72"/>
                    <a:pt x="213" y="70"/>
                  </a:cubicBezTo>
                  <a:cubicBezTo>
                    <a:pt x="214" y="69"/>
                    <a:pt x="215" y="68"/>
                    <a:pt x="216" y="67"/>
                  </a:cubicBezTo>
                  <a:cubicBezTo>
                    <a:pt x="218" y="65"/>
                    <a:pt x="220" y="62"/>
                    <a:pt x="223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7" y="58"/>
                    <a:pt x="231" y="55"/>
                    <a:pt x="236" y="54"/>
                  </a:cubicBezTo>
                  <a:cubicBezTo>
                    <a:pt x="239" y="53"/>
                    <a:pt x="243" y="53"/>
                    <a:pt x="247" y="54"/>
                  </a:cubicBezTo>
                  <a:cubicBezTo>
                    <a:pt x="249" y="54"/>
                    <a:pt x="251" y="55"/>
                    <a:pt x="252" y="56"/>
                  </a:cubicBezTo>
                  <a:cubicBezTo>
                    <a:pt x="254" y="57"/>
                    <a:pt x="255" y="57"/>
                    <a:pt x="256" y="58"/>
                  </a:cubicBezTo>
                  <a:cubicBezTo>
                    <a:pt x="263" y="64"/>
                    <a:pt x="268" y="71"/>
                    <a:pt x="269" y="80"/>
                  </a:cubicBezTo>
                  <a:cubicBezTo>
                    <a:pt x="269" y="82"/>
                    <a:pt x="270" y="85"/>
                    <a:pt x="270" y="88"/>
                  </a:cubicBezTo>
                  <a:cubicBezTo>
                    <a:pt x="270" y="93"/>
                    <a:pt x="270" y="98"/>
                    <a:pt x="270" y="103"/>
                  </a:cubicBezTo>
                  <a:cubicBezTo>
                    <a:pt x="270" y="107"/>
                    <a:pt x="269" y="111"/>
                    <a:pt x="267" y="115"/>
                  </a:cubicBezTo>
                  <a:cubicBezTo>
                    <a:pt x="266" y="115"/>
                    <a:pt x="266" y="116"/>
                    <a:pt x="266" y="117"/>
                  </a:cubicBezTo>
                  <a:cubicBezTo>
                    <a:pt x="265" y="121"/>
                    <a:pt x="263" y="125"/>
                    <a:pt x="261" y="128"/>
                  </a:cubicBezTo>
                  <a:cubicBezTo>
                    <a:pt x="258" y="133"/>
                    <a:pt x="254" y="135"/>
                    <a:pt x="249" y="137"/>
                  </a:cubicBezTo>
                  <a:cubicBezTo>
                    <a:pt x="246" y="137"/>
                    <a:pt x="243" y="138"/>
                    <a:pt x="240" y="138"/>
                  </a:cubicBezTo>
                  <a:cubicBezTo>
                    <a:pt x="238" y="138"/>
                    <a:pt x="235" y="138"/>
                    <a:pt x="233" y="138"/>
                  </a:cubicBezTo>
                  <a:cubicBezTo>
                    <a:pt x="232" y="138"/>
                    <a:pt x="232" y="138"/>
                    <a:pt x="232" y="138"/>
                  </a:cubicBezTo>
                  <a:cubicBezTo>
                    <a:pt x="229" y="137"/>
                    <a:pt x="226" y="136"/>
                    <a:pt x="224" y="135"/>
                  </a:cubicBezTo>
                  <a:cubicBezTo>
                    <a:pt x="222" y="135"/>
                    <a:pt x="220" y="134"/>
                    <a:pt x="218" y="133"/>
                  </a:cubicBezTo>
                  <a:cubicBezTo>
                    <a:pt x="215" y="131"/>
                    <a:pt x="213" y="129"/>
                    <a:pt x="211" y="127"/>
                  </a:cubicBezTo>
                  <a:cubicBezTo>
                    <a:pt x="207" y="124"/>
                    <a:pt x="204" y="121"/>
                    <a:pt x="199" y="121"/>
                  </a:cubicBezTo>
                  <a:cubicBezTo>
                    <a:pt x="197" y="120"/>
                    <a:pt x="195" y="120"/>
                    <a:pt x="193" y="120"/>
                  </a:cubicBezTo>
                  <a:cubicBezTo>
                    <a:pt x="193" y="120"/>
                    <a:pt x="192" y="120"/>
                    <a:pt x="192" y="121"/>
                  </a:cubicBezTo>
                  <a:cubicBezTo>
                    <a:pt x="190" y="123"/>
                    <a:pt x="189" y="125"/>
                    <a:pt x="188" y="127"/>
                  </a:cubicBezTo>
                  <a:cubicBezTo>
                    <a:pt x="187" y="131"/>
                    <a:pt x="186" y="135"/>
                    <a:pt x="185" y="139"/>
                  </a:cubicBezTo>
                  <a:cubicBezTo>
                    <a:pt x="185" y="144"/>
                    <a:pt x="184" y="148"/>
                    <a:pt x="184" y="154"/>
                  </a:cubicBezTo>
                  <a:cubicBezTo>
                    <a:pt x="184" y="155"/>
                    <a:pt x="184" y="156"/>
                    <a:pt x="185" y="158"/>
                  </a:cubicBezTo>
                  <a:cubicBezTo>
                    <a:pt x="185" y="163"/>
                    <a:pt x="186" y="168"/>
                    <a:pt x="185" y="173"/>
                  </a:cubicBezTo>
                  <a:cubicBezTo>
                    <a:pt x="185" y="174"/>
                    <a:pt x="186" y="175"/>
                    <a:pt x="186" y="175"/>
                  </a:cubicBezTo>
                  <a:cubicBezTo>
                    <a:pt x="186" y="177"/>
                    <a:pt x="186" y="179"/>
                    <a:pt x="186" y="181"/>
                  </a:cubicBezTo>
                  <a:cubicBezTo>
                    <a:pt x="184" y="185"/>
                    <a:pt x="182" y="188"/>
                    <a:pt x="179" y="189"/>
                  </a:cubicBezTo>
                  <a:cubicBezTo>
                    <a:pt x="176" y="190"/>
                    <a:pt x="173" y="191"/>
                    <a:pt x="170" y="191"/>
                  </a:cubicBezTo>
                  <a:cubicBezTo>
                    <a:pt x="167" y="192"/>
                    <a:pt x="163" y="192"/>
                    <a:pt x="160" y="192"/>
                  </a:cubicBezTo>
                  <a:cubicBezTo>
                    <a:pt x="157" y="192"/>
                    <a:pt x="154" y="192"/>
                    <a:pt x="151" y="193"/>
                  </a:cubicBezTo>
                  <a:cubicBezTo>
                    <a:pt x="149" y="193"/>
                    <a:pt x="147" y="194"/>
                    <a:pt x="145" y="195"/>
                  </a:cubicBezTo>
                  <a:cubicBezTo>
                    <a:pt x="145" y="195"/>
                    <a:pt x="143" y="195"/>
                    <a:pt x="143" y="194"/>
                  </a:cubicBezTo>
                  <a:cubicBezTo>
                    <a:pt x="142" y="193"/>
                    <a:pt x="142" y="193"/>
                    <a:pt x="142" y="192"/>
                  </a:cubicBezTo>
                  <a:close/>
                  <a:moveTo>
                    <a:pt x="97" y="136"/>
                  </a:moveTo>
                  <a:cubicBezTo>
                    <a:pt x="98" y="136"/>
                    <a:pt x="99" y="136"/>
                    <a:pt x="99" y="136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8" y="135"/>
                    <a:pt x="97" y="136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5" y="135"/>
                    <a:pt x="93" y="135"/>
                    <a:pt x="91" y="135"/>
                  </a:cubicBezTo>
                  <a:cubicBezTo>
                    <a:pt x="90" y="135"/>
                    <a:pt x="90" y="135"/>
                    <a:pt x="89" y="136"/>
                  </a:cubicBezTo>
                  <a:cubicBezTo>
                    <a:pt x="89" y="136"/>
                    <a:pt x="88" y="136"/>
                    <a:pt x="88" y="136"/>
                  </a:cubicBezTo>
                  <a:cubicBezTo>
                    <a:pt x="88" y="136"/>
                    <a:pt x="88" y="136"/>
                    <a:pt x="88" y="137"/>
                  </a:cubicBezTo>
                  <a:cubicBezTo>
                    <a:pt x="89" y="136"/>
                    <a:pt x="89" y="136"/>
                    <a:pt x="90" y="136"/>
                  </a:cubicBezTo>
                  <a:cubicBezTo>
                    <a:pt x="92" y="136"/>
                    <a:pt x="95" y="135"/>
                    <a:pt x="97" y="136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102" y="131"/>
                    <a:pt x="105" y="131"/>
                    <a:pt x="107" y="131"/>
                  </a:cubicBezTo>
                  <a:cubicBezTo>
                    <a:pt x="112" y="132"/>
                    <a:pt x="116" y="133"/>
                    <a:pt x="120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2" y="135"/>
                    <a:pt x="122" y="133"/>
                    <a:pt x="123" y="131"/>
                  </a:cubicBezTo>
                  <a:cubicBezTo>
                    <a:pt x="124" y="130"/>
                    <a:pt x="124" y="130"/>
                    <a:pt x="124" y="128"/>
                  </a:cubicBezTo>
                  <a:cubicBezTo>
                    <a:pt x="124" y="128"/>
                    <a:pt x="124" y="128"/>
                    <a:pt x="124" y="127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7" y="126"/>
                    <a:pt x="127" y="126"/>
                    <a:pt x="128" y="127"/>
                  </a:cubicBezTo>
                  <a:cubicBezTo>
                    <a:pt x="128" y="127"/>
                    <a:pt x="128" y="127"/>
                    <a:pt x="128" y="128"/>
                  </a:cubicBezTo>
                  <a:cubicBezTo>
                    <a:pt x="129" y="128"/>
                    <a:pt x="128" y="129"/>
                    <a:pt x="128" y="130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5" y="132"/>
                    <a:pt x="125" y="133"/>
                    <a:pt x="124" y="134"/>
                  </a:cubicBezTo>
                  <a:cubicBezTo>
                    <a:pt x="124" y="134"/>
                    <a:pt x="124" y="135"/>
                    <a:pt x="125" y="135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6" y="133"/>
                    <a:pt x="127" y="132"/>
                    <a:pt x="128" y="130"/>
                  </a:cubicBezTo>
                  <a:cubicBezTo>
                    <a:pt x="130" y="128"/>
                    <a:pt x="132" y="125"/>
                    <a:pt x="135" y="122"/>
                  </a:cubicBezTo>
                  <a:cubicBezTo>
                    <a:pt x="135" y="121"/>
                    <a:pt x="135" y="121"/>
                    <a:pt x="136" y="120"/>
                  </a:cubicBezTo>
                  <a:cubicBezTo>
                    <a:pt x="136" y="120"/>
                    <a:pt x="137" y="120"/>
                    <a:pt x="137" y="120"/>
                  </a:cubicBezTo>
                  <a:cubicBezTo>
                    <a:pt x="138" y="120"/>
                    <a:pt x="138" y="121"/>
                    <a:pt x="138" y="121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3"/>
                    <a:pt x="138" y="124"/>
                    <a:pt x="137" y="125"/>
                  </a:cubicBezTo>
                  <a:cubicBezTo>
                    <a:pt x="136" y="128"/>
                    <a:pt x="135" y="132"/>
                    <a:pt x="134" y="135"/>
                  </a:cubicBezTo>
                  <a:cubicBezTo>
                    <a:pt x="133" y="136"/>
                    <a:pt x="133" y="136"/>
                    <a:pt x="133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7" y="131"/>
                    <a:pt x="141" y="126"/>
                    <a:pt x="144" y="120"/>
                  </a:cubicBezTo>
                  <a:cubicBezTo>
                    <a:pt x="144" y="120"/>
                    <a:pt x="144" y="121"/>
                    <a:pt x="144" y="121"/>
                  </a:cubicBezTo>
                  <a:cubicBezTo>
                    <a:pt x="142" y="121"/>
                    <a:pt x="140" y="119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3" y="112"/>
                    <a:pt x="145" y="107"/>
                    <a:pt x="146" y="102"/>
                  </a:cubicBezTo>
                  <a:cubicBezTo>
                    <a:pt x="147" y="100"/>
                    <a:pt x="148" y="97"/>
                    <a:pt x="149" y="94"/>
                  </a:cubicBezTo>
                  <a:cubicBezTo>
                    <a:pt x="148" y="93"/>
                    <a:pt x="148" y="93"/>
                    <a:pt x="147" y="93"/>
                  </a:cubicBezTo>
                  <a:cubicBezTo>
                    <a:pt x="147" y="93"/>
                    <a:pt x="147" y="93"/>
                    <a:pt x="147" y="94"/>
                  </a:cubicBezTo>
                  <a:cubicBezTo>
                    <a:pt x="143" y="102"/>
                    <a:pt x="140" y="109"/>
                    <a:pt x="137" y="118"/>
                  </a:cubicBezTo>
                  <a:cubicBezTo>
                    <a:pt x="137" y="118"/>
                    <a:pt x="137" y="119"/>
                    <a:pt x="137" y="119"/>
                  </a:cubicBezTo>
                  <a:cubicBezTo>
                    <a:pt x="136" y="119"/>
                    <a:pt x="136" y="120"/>
                    <a:pt x="135" y="119"/>
                  </a:cubicBezTo>
                  <a:cubicBezTo>
                    <a:pt x="135" y="119"/>
                    <a:pt x="135" y="119"/>
                    <a:pt x="135" y="118"/>
                  </a:cubicBezTo>
                  <a:cubicBezTo>
                    <a:pt x="135" y="118"/>
                    <a:pt x="135" y="118"/>
                    <a:pt x="135" y="117"/>
                  </a:cubicBezTo>
                  <a:cubicBezTo>
                    <a:pt x="136" y="115"/>
                    <a:pt x="136" y="113"/>
                    <a:pt x="137" y="111"/>
                  </a:cubicBezTo>
                  <a:cubicBezTo>
                    <a:pt x="139" y="103"/>
                    <a:pt x="141" y="96"/>
                    <a:pt x="142" y="89"/>
                  </a:cubicBezTo>
                  <a:cubicBezTo>
                    <a:pt x="142" y="88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38" y="95"/>
                    <a:pt x="134" y="103"/>
                    <a:pt x="131" y="111"/>
                  </a:cubicBezTo>
                  <a:cubicBezTo>
                    <a:pt x="130" y="115"/>
                    <a:pt x="128" y="119"/>
                    <a:pt x="127" y="123"/>
                  </a:cubicBezTo>
                  <a:cubicBezTo>
                    <a:pt x="126" y="124"/>
                    <a:pt x="126" y="124"/>
                    <a:pt x="125" y="124"/>
                  </a:cubicBezTo>
                  <a:cubicBezTo>
                    <a:pt x="124" y="124"/>
                    <a:pt x="124" y="123"/>
                    <a:pt x="125" y="122"/>
                  </a:cubicBezTo>
                  <a:cubicBezTo>
                    <a:pt x="125" y="120"/>
                    <a:pt x="126" y="119"/>
                    <a:pt x="126" y="118"/>
                  </a:cubicBezTo>
                  <a:cubicBezTo>
                    <a:pt x="129" y="108"/>
                    <a:pt x="131" y="99"/>
                    <a:pt x="133" y="90"/>
                  </a:cubicBezTo>
                  <a:cubicBezTo>
                    <a:pt x="133" y="89"/>
                    <a:pt x="133" y="87"/>
                    <a:pt x="134" y="86"/>
                  </a:cubicBezTo>
                  <a:cubicBezTo>
                    <a:pt x="134" y="86"/>
                    <a:pt x="133" y="86"/>
                    <a:pt x="133" y="86"/>
                  </a:cubicBezTo>
                  <a:cubicBezTo>
                    <a:pt x="133" y="88"/>
                    <a:pt x="132" y="89"/>
                    <a:pt x="132" y="90"/>
                  </a:cubicBezTo>
                  <a:cubicBezTo>
                    <a:pt x="127" y="100"/>
                    <a:pt x="123" y="110"/>
                    <a:pt x="120" y="120"/>
                  </a:cubicBezTo>
                  <a:cubicBezTo>
                    <a:pt x="119" y="123"/>
                    <a:pt x="118" y="126"/>
                    <a:pt x="117" y="129"/>
                  </a:cubicBezTo>
                  <a:cubicBezTo>
                    <a:pt x="117" y="129"/>
                    <a:pt x="117" y="130"/>
                    <a:pt x="117" y="130"/>
                  </a:cubicBezTo>
                  <a:cubicBezTo>
                    <a:pt x="116" y="131"/>
                    <a:pt x="116" y="131"/>
                    <a:pt x="115" y="131"/>
                  </a:cubicBezTo>
                  <a:cubicBezTo>
                    <a:pt x="115" y="130"/>
                    <a:pt x="115" y="130"/>
                    <a:pt x="114" y="130"/>
                  </a:cubicBezTo>
                  <a:cubicBezTo>
                    <a:pt x="114" y="129"/>
                    <a:pt x="115" y="129"/>
                    <a:pt x="115" y="129"/>
                  </a:cubicBezTo>
                  <a:cubicBezTo>
                    <a:pt x="115" y="126"/>
                    <a:pt x="115" y="124"/>
                    <a:pt x="116" y="122"/>
                  </a:cubicBezTo>
                  <a:cubicBezTo>
                    <a:pt x="117" y="115"/>
                    <a:pt x="119" y="107"/>
                    <a:pt x="120" y="100"/>
                  </a:cubicBezTo>
                  <a:cubicBezTo>
                    <a:pt x="120" y="99"/>
                    <a:pt x="120" y="98"/>
                    <a:pt x="120" y="97"/>
                  </a:cubicBezTo>
                  <a:cubicBezTo>
                    <a:pt x="119" y="97"/>
                    <a:pt x="119" y="98"/>
                    <a:pt x="119" y="98"/>
                  </a:cubicBezTo>
                  <a:cubicBezTo>
                    <a:pt x="118" y="102"/>
                    <a:pt x="116" y="105"/>
                    <a:pt x="115" y="109"/>
                  </a:cubicBezTo>
                  <a:cubicBezTo>
                    <a:pt x="113" y="115"/>
                    <a:pt x="111" y="122"/>
                    <a:pt x="109" y="129"/>
                  </a:cubicBezTo>
                  <a:cubicBezTo>
                    <a:pt x="109" y="129"/>
                    <a:pt x="109" y="130"/>
                    <a:pt x="109" y="130"/>
                  </a:cubicBezTo>
                  <a:cubicBezTo>
                    <a:pt x="109" y="131"/>
                    <a:pt x="108" y="131"/>
                    <a:pt x="108" y="131"/>
                  </a:cubicBezTo>
                  <a:cubicBezTo>
                    <a:pt x="107" y="131"/>
                    <a:pt x="107" y="130"/>
                    <a:pt x="107" y="130"/>
                  </a:cubicBezTo>
                  <a:cubicBezTo>
                    <a:pt x="107" y="129"/>
                    <a:pt x="107" y="129"/>
                    <a:pt x="107" y="128"/>
                  </a:cubicBezTo>
                  <a:cubicBezTo>
                    <a:pt x="107" y="122"/>
                    <a:pt x="107" y="116"/>
                    <a:pt x="108" y="109"/>
                  </a:cubicBezTo>
                  <a:cubicBezTo>
                    <a:pt x="108" y="109"/>
                    <a:pt x="108" y="108"/>
                    <a:pt x="108" y="107"/>
                  </a:cubicBezTo>
                  <a:cubicBezTo>
                    <a:pt x="107" y="108"/>
                    <a:pt x="106" y="108"/>
                    <a:pt x="106" y="109"/>
                  </a:cubicBezTo>
                  <a:cubicBezTo>
                    <a:pt x="104" y="116"/>
                    <a:pt x="102" y="123"/>
                    <a:pt x="100" y="129"/>
                  </a:cubicBezTo>
                  <a:cubicBezTo>
                    <a:pt x="100" y="130"/>
                    <a:pt x="100" y="130"/>
                    <a:pt x="100" y="131"/>
                  </a:cubicBezTo>
                  <a:close/>
                  <a:moveTo>
                    <a:pt x="129" y="90"/>
                  </a:moveTo>
                  <a:cubicBezTo>
                    <a:pt x="129" y="90"/>
                    <a:pt x="130" y="89"/>
                    <a:pt x="130" y="89"/>
                  </a:cubicBezTo>
                  <a:cubicBezTo>
                    <a:pt x="131" y="87"/>
                    <a:pt x="132" y="84"/>
                    <a:pt x="133" y="82"/>
                  </a:cubicBezTo>
                  <a:cubicBezTo>
                    <a:pt x="133" y="82"/>
                    <a:pt x="133" y="81"/>
                    <a:pt x="134" y="81"/>
                  </a:cubicBezTo>
                  <a:cubicBezTo>
                    <a:pt x="134" y="80"/>
                    <a:pt x="134" y="80"/>
                    <a:pt x="135" y="80"/>
                  </a:cubicBezTo>
                  <a:cubicBezTo>
                    <a:pt x="136" y="80"/>
                    <a:pt x="136" y="80"/>
                    <a:pt x="136" y="81"/>
                  </a:cubicBezTo>
                  <a:cubicBezTo>
                    <a:pt x="136" y="82"/>
                    <a:pt x="136" y="83"/>
                    <a:pt x="136" y="84"/>
                  </a:cubicBezTo>
                  <a:cubicBezTo>
                    <a:pt x="135" y="89"/>
                    <a:pt x="135" y="93"/>
                    <a:pt x="134" y="97"/>
                  </a:cubicBezTo>
                  <a:cubicBezTo>
                    <a:pt x="134" y="98"/>
                    <a:pt x="133" y="99"/>
                    <a:pt x="133" y="100"/>
                  </a:cubicBezTo>
                  <a:cubicBezTo>
                    <a:pt x="134" y="99"/>
                    <a:pt x="134" y="99"/>
                    <a:pt x="134" y="98"/>
                  </a:cubicBezTo>
                  <a:cubicBezTo>
                    <a:pt x="134" y="97"/>
                    <a:pt x="135" y="96"/>
                    <a:pt x="136" y="95"/>
                  </a:cubicBezTo>
                  <a:cubicBezTo>
                    <a:pt x="137" y="92"/>
                    <a:pt x="139" y="89"/>
                    <a:pt x="140" y="86"/>
                  </a:cubicBezTo>
                  <a:cubicBezTo>
                    <a:pt x="141" y="85"/>
                    <a:pt x="141" y="84"/>
                    <a:pt x="142" y="83"/>
                  </a:cubicBezTo>
                  <a:cubicBezTo>
                    <a:pt x="142" y="83"/>
                    <a:pt x="143" y="83"/>
                    <a:pt x="144" y="83"/>
                  </a:cubicBezTo>
                  <a:cubicBezTo>
                    <a:pt x="144" y="83"/>
                    <a:pt x="145" y="84"/>
                    <a:pt x="145" y="85"/>
                  </a:cubicBezTo>
                  <a:cubicBezTo>
                    <a:pt x="145" y="85"/>
                    <a:pt x="145" y="86"/>
                    <a:pt x="145" y="86"/>
                  </a:cubicBezTo>
                  <a:cubicBezTo>
                    <a:pt x="144" y="88"/>
                    <a:pt x="144" y="90"/>
                    <a:pt x="144" y="92"/>
                  </a:cubicBezTo>
                  <a:cubicBezTo>
                    <a:pt x="144" y="93"/>
                    <a:pt x="143" y="95"/>
                    <a:pt x="143" y="96"/>
                  </a:cubicBezTo>
                  <a:cubicBezTo>
                    <a:pt x="143" y="96"/>
                    <a:pt x="143" y="95"/>
                    <a:pt x="144" y="95"/>
                  </a:cubicBezTo>
                  <a:cubicBezTo>
                    <a:pt x="144" y="93"/>
                    <a:pt x="145" y="92"/>
                    <a:pt x="146" y="90"/>
                  </a:cubicBezTo>
                  <a:cubicBezTo>
                    <a:pt x="147" y="88"/>
                    <a:pt x="148" y="86"/>
                    <a:pt x="149" y="83"/>
                  </a:cubicBezTo>
                  <a:cubicBezTo>
                    <a:pt x="150" y="83"/>
                    <a:pt x="150" y="82"/>
                    <a:pt x="151" y="81"/>
                  </a:cubicBezTo>
                  <a:cubicBezTo>
                    <a:pt x="151" y="81"/>
                    <a:pt x="152" y="81"/>
                    <a:pt x="153" y="81"/>
                  </a:cubicBezTo>
                  <a:cubicBezTo>
                    <a:pt x="153" y="82"/>
                    <a:pt x="153" y="82"/>
                    <a:pt x="154" y="82"/>
                  </a:cubicBezTo>
                  <a:cubicBezTo>
                    <a:pt x="155" y="80"/>
                    <a:pt x="156" y="79"/>
                    <a:pt x="157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5" y="78"/>
                    <a:pt x="154" y="77"/>
                    <a:pt x="153" y="77"/>
                  </a:cubicBezTo>
                  <a:cubicBezTo>
                    <a:pt x="153" y="76"/>
                    <a:pt x="153" y="75"/>
                    <a:pt x="153" y="74"/>
                  </a:cubicBezTo>
                  <a:cubicBezTo>
                    <a:pt x="153" y="74"/>
                    <a:pt x="154" y="73"/>
                    <a:pt x="154" y="73"/>
                  </a:cubicBezTo>
                  <a:cubicBezTo>
                    <a:pt x="156" y="71"/>
                    <a:pt x="158" y="68"/>
                    <a:pt x="160" y="65"/>
                  </a:cubicBezTo>
                  <a:cubicBezTo>
                    <a:pt x="161" y="64"/>
                    <a:pt x="160" y="63"/>
                    <a:pt x="160" y="61"/>
                  </a:cubicBezTo>
                  <a:cubicBezTo>
                    <a:pt x="159" y="62"/>
                    <a:pt x="158" y="63"/>
                    <a:pt x="158" y="63"/>
                  </a:cubicBezTo>
                  <a:cubicBezTo>
                    <a:pt x="157" y="64"/>
                    <a:pt x="156" y="65"/>
                    <a:pt x="155" y="64"/>
                  </a:cubicBezTo>
                  <a:cubicBezTo>
                    <a:pt x="154" y="65"/>
                    <a:pt x="154" y="66"/>
                    <a:pt x="154" y="66"/>
                  </a:cubicBezTo>
                  <a:cubicBezTo>
                    <a:pt x="153" y="67"/>
                    <a:pt x="153" y="68"/>
                    <a:pt x="153" y="68"/>
                  </a:cubicBezTo>
                  <a:cubicBezTo>
                    <a:pt x="152" y="70"/>
                    <a:pt x="150" y="70"/>
                    <a:pt x="149" y="69"/>
                  </a:cubicBezTo>
                  <a:cubicBezTo>
                    <a:pt x="148" y="69"/>
                    <a:pt x="148" y="67"/>
                    <a:pt x="149" y="66"/>
                  </a:cubicBezTo>
                  <a:cubicBezTo>
                    <a:pt x="149" y="65"/>
                    <a:pt x="150" y="64"/>
                    <a:pt x="151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2"/>
                    <a:pt x="150" y="62"/>
                    <a:pt x="150" y="62"/>
                  </a:cubicBezTo>
                  <a:cubicBezTo>
                    <a:pt x="147" y="64"/>
                    <a:pt x="144" y="67"/>
                    <a:pt x="141" y="70"/>
                  </a:cubicBezTo>
                  <a:cubicBezTo>
                    <a:pt x="140" y="71"/>
                    <a:pt x="139" y="73"/>
                    <a:pt x="138" y="74"/>
                  </a:cubicBezTo>
                  <a:cubicBezTo>
                    <a:pt x="137" y="75"/>
                    <a:pt x="135" y="76"/>
                    <a:pt x="134" y="77"/>
                  </a:cubicBezTo>
                  <a:cubicBezTo>
                    <a:pt x="130" y="81"/>
                    <a:pt x="125" y="84"/>
                    <a:pt x="121" y="88"/>
                  </a:cubicBezTo>
                  <a:cubicBezTo>
                    <a:pt x="117" y="91"/>
                    <a:pt x="113" y="94"/>
                    <a:pt x="110" y="97"/>
                  </a:cubicBezTo>
                  <a:cubicBezTo>
                    <a:pt x="109" y="98"/>
                    <a:pt x="109" y="98"/>
                    <a:pt x="109" y="99"/>
                  </a:cubicBezTo>
                  <a:cubicBezTo>
                    <a:pt x="109" y="99"/>
                    <a:pt x="110" y="98"/>
                    <a:pt x="110" y="98"/>
                  </a:cubicBezTo>
                  <a:cubicBezTo>
                    <a:pt x="114" y="96"/>
                    <a:pt x="118" y="94"/>
                    <a:pt x="121" y="91"/>
                  </a:cubicBezTo>
                  <a:cubicBezTo>
                    <a:pt x="123" y="91"/>
                    <a:pt x="124" y="90"/>
                    <a:pt x="125" y="90"/>
                  </a:cubicBezTo>
                  <a:cubicBezTo>
                    <a:pt x="126" y="89"/>
                    <a:pt x="128" y="89"/>
                    <a:pt x="129" y="90"/>
                  </a:cubicBezTo>
                  <a:close/>
                  <a:moveTo>
                    <a:pt x="152" y="48"/>
                  </a:moveTo>
                  <a:cubicBezTo>
                    <a:pt x="152" y="48"/>
                    <a:pt x="152" y="48"/>
                    <a:pt x="152" y="48"/>
                  </a:cubicBezTo>
                  <a:cubicBezTo>
                    <a:pt x="152" y="48"/>
                    <a:pt x="152" y="49"/>
                    <a:pt x="152" y="49"/>
                  </a:cubicBezTo>
                  <a:cubicBezTo>
                    <a:pt x="148" y="51"/>
                    <a:pt x="144" y="55"/>
                    <a:pt x="140" y="58"/>
                  </a:cubicBezTo>
                  <a:cubicBezTo>
                    <a:pt x="138" y="60"/>
                    <a:pt x="136" y="62"/>
                    <a:pt x="134" y="64"/>
                  </a:cubicBezTo>
                  <a:cubicBezTo>
                    <a:pt x="133" y="65"/>
                    <a:pt x="133" y="65"/>
                    <a:pt x="132" y="65"/>
                  </a:cubicBezTo>
                  <a:cubicBezTo>
                    <a:pt x="132" y="66"/>
                    <a:pt x="131" y="66"/>
                    <a:pt x="131" y="65"/>
                  </a:cubicBezTo>
                  <a:cubicBezTo>
                    <a:pt x="130" y="65"/>
                    <a:pt x="130" y="64"/>
                    <a:pt x="130" y="64"/>
                  </a:cubicBezTo>
                  <a:cubicBezTo>
                    <a:pt x="131" y="63"/>
                    <a:pt x="131" y="62"/>
                    <a:pt x="131" y="62"/>
                  </a:cubicBezTo>
                  <a:cubicBezTo>
                    <a:pt x="133" y="59"/>
                    <a:pt x="134" y="56"/>
                    <a:pt x="136" y="53"/>
                  </a:cubicBezTo>
                  <a:cubicBezTo>
                    <a:pt x="137" y="51"/>
                    <a:pt x="138" y="49"/>
                    <a:pt x="139" y="47"/>
                  </a:cubicBezTo>
                  <a:cubicBezTo>
                    <a:pt x="139" y="46"/>
                    <a:pt x="139" y="46"/>
                    <a:pt x="140" y="46"/>
                  </a:cubicBezTo>
                  <a:cubicBezTo>
                    <a:pt x="139" y="46"/>
                    <a:pt x="138" y="46"/>
                    <a:pt x="138" y="47"/>
                  </a:cubicBezTo>
                  <a:cubicBezTo>
                    <a:pt x="134" y="51"/>
                    <a:pt x="129" y="56"/>
                    <a:pt x="125" y="60"/>
                  </a:cubicBezTo>
                  <a:cubicBezTo>
                    <a:pt x="126" y="61"/>
                    <a:pt x="126" y="62"/>
                    <a:pt x="125" y="63"/>
                  </a:cubicBezTo>
                  <a:cubicBezTo>
                    <a:pt x="125" y="63"/>
                    <a:pt x="125" y="63"/>
                    <a:pt x="124" y="63"/>
                  </a:cubicBezTo>
                  <a:cubicBezTo>
                    <a:pt x="123" y="63"/>
                    <a:pt x="122" y="64"/>
                    <a:pt x="121" y="65"/>
                  </a:cubicBezTo>
                  <a:cubicBezTo>
                    <a:pt x="115" y="69"/>
                    <a:pt x="109" y="72"/>
                    <a:pt x="104" y="77"/>
                  </a:cubicBezTo>
                  <a:cubicBezTo>
                    <a:pt x="104" y="77"/>
                    <a:pt x="104" y="78"/>
                    <a:pt x="103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6" y="77"/>
                    <a:pt x="107" y="76"/>
                    <a:pt x="109" y="76"/>
                  </a:cubicBezTo>
                  <a:cubicBezTo>
                    <a:pt x="115" y="72"/>
                    <a:pt x="121" y="69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9" y="64"/>
                    <a:pt x="129" y="65"/>
                    <a:pt x="130" y="65"/>
                  </a:cubicBezTo>
                  <a:cubicBezTo>
                    <a:pt x="130" y="65"/>
                    <a:pt x="130" y="66"/>
                    <a:pt x="130" y="66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6" y="69"/>
                    <a:pt x="124" y="70"/>
                    <a:pt x="122" y="72"/>
                  </a:cubicBezTo>
                  <a:cubicBezTo>
                    <a:pt x="116" y="76"/>
                    <a:pt x="110" y="80"/>
                    <a:pt x="105" y="85"/>
                  </a:cubicBezTo>
                  <a:cubicBezTo>
                    <a:pt x="105" y="85"/>
                    <a:pt x="104" y="85"/>
                    <a:pt x="104" y="86"/>
                  </a:cubicBezTo>
                  <a:cubicBezTo>
                    <a:pt x="104" y="86"/>
                    <a:pt x="104" y="87"/>
                    <a:pt x="104" y="87"/>
                  </a:cubicBezTo>
                  <a:cubicBezTo>
                    <a:pt x="105" y="87"/>
                    <a:pt x="105" y="87"/>
                    <a:pt x="106" y="87"/>
                  </a:cubicBezTo>
                  <a:cubicBezTo>
                    <a:pt x="108" y="86"/>
                    <a:pt x="109" y="85"/>
                    <a:pt x="111" y="84"/>
                  </a:cubicBezTo>
                  <a:cubicBezTo>
                    <a:pt x="119" y="81"/>
                    <a:pt x="127" y="77"/>
                    <a:pt x="134" y="73"/>
                  </a:cubicBezTo>
                  <a:cubicBezTo>
                    <a:pt x="135" y="72"/>
                    <a:pt x="136" y="72"/>
                    <a:pt x="137" y="71"/>
                  </a:cubicBezTo>
                  <a:cubicBezTo>
                    <a:pt x="137" y="69"/>
                    <a:pt x="138" y="68"/>
                    <a:pt x="139" y="67"/>
                  </a:cubicBezTo>
                  <a:cubicBezTo>
                    <a:pt x="143" y="61"/>
                    <a:pt x="147" y="56"/>
                    <a:pt x="152" y="50"/>
                  </a:cubicBezTo>
                  <a:cubicBezTo>
                    <a:pt x="152" y="49"/>
                    <a:pt x="152" y="49"/>
                    <a:pt x="152" y="48"/>
                  </a:cubicBezTo>
                  <a:close/>
                  <a:moveTo>
                    <a:pt x="174" y="82"/>
                  </a:moveTo>
                  <a:cubicBezTo>
                    <a:pt x="174" y="82"/>
                    <a:pt x="174" y="82"/>
                    <a:pt x="173" y="82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68" y="87"/>
                    <a:pt x="163" y="92"/>
                    <a:pt x="158" y="97"/>
                  </a:cubicBezTo>
                  <a:cubicBezTo>
                    <a:pt x="157" y="98"/>
                    <a:pt x="156" y="98"/>
                    <a:pt x="155" y="99"/>
                  </a:cubicBezTo>
                  <a:cubicBezTo>
                    <a:pt x="155" y="99"/>
                    <a:pt x="154" y="100"/>
                    <a:pt x="154" y="100"/>
                  </a:cubicBezTo>
                  <a:cubicBezTo>
                    <a:pt x="154" y="100"/>
                    <a:pt x="153" y="100"/>
                    <a:pt x="153" y="100"/>
                  </a:cubicBezTo>
                  <a:cubicBezTo>
                    <a:pt x="152" y="99"/>
                    <a:pt x="152" y="99"/>
                    <a:pt x="153" y="98"/>
                  </a:cubicBezTo>
                  <a:cubicBezTo>
                    <a:pt x="153" y="98"/>
                    <a:pt x="153" y="98"/>
                    <a:pt x="153" y="97"/>
                  </a:cubicBezTo>
                  <a:cubicBezTo>
                    <a:pt x="154" y="96"/>
                    <a:pt x="155" y="95"/>
                    <a:pt x="155" y="94"/>
                  </a:cubicBezTo>
                  <a:cubicBezTo>
                    <a:pt x="159" y="89"/>
                    <a:pt x="163" y="83"/>
                    <a:pt x="167" y="77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8" y="77"/>
                    <a:pt x="168" y="77"/>
                    <a:pt x="167" y="77"/>
                  </a:cubicBezTo>
                  <a:cubicBezTo>
                    <a:pt x="163" y="81"/>
                    <a:pt x="158" y="86"/>
                    <a:pt x="153" y="91"/>
                  </a:cubicBezTo>
                  <a:cubicBezTo>
                    <a:pt x="153" y="91"/>
                    <a:pt x="153" y="91"/>
                    <a:pt x="153" y="92"/>
                  </a:cubicBezTo>
                  <a:cubicBezTo>
                    <a:pt x="151" y="100"/>
                    <a:pt x="149" y="109"/>
                    <a:pt x="146" y="118"/>
                  </a:cubicBezTo>
                  <a:cubicBezTo>
                    <a:pt x="146" y="118"/>
                    <a:pt x="146" y="118"/>
                    <a:pt x="146" y="119"/>
                  </a:cubicBezTo>
                  <a:cubicBezTo>
                    <a:pt x="146" y="118"/>
                    <a:pt x="147" y="118"/>
                    <a:pt x="147" y="117"/>
                  </a:cubicBezTo>
                  <a:cubicBezTo>
                    <a:pt x="148" y="116"/>
                    <a:pt x="148" y="115"/>
                    <a:pt x="149" y="114"/>
                  </a:cubicBezTo>
                  <a:cubicBezTo>
                    <a:pt x="150" y="114"/>
                    <a:pt x="150" y="113"/>
                    <a:pt x="150" y="113"/>
                  </a:cubicBezTo>
                  <a:cubicBezTo>
                    <a:pt x="151" y="113"/>
                    <a:pt x="151" y="113"/>
                    <a:pt x="152" y="113"/>
                  </a:cubicBezTo>
                  <a:cubicBezTo>
                    <a:pt x="152" y="113"/>
                    <a:pt x="153" y="114"/>
                    <a:pt x="153" y="114"/>
                  </a:cubicBezTo>
                  <a:cubicBezTo>
                    <a:pt x="152" y="115"/>
                    <a:pt x="152" y="116"/>
                    <a:pt x="152" y="116"/>
                  </a:cubicBezTo>
                  <a:cubicBezTo>
                    <a:pt x="150" y="120"/>
                    <a:pt x="149" y="124"/>
                    <a:pt x="147" y="128"/>
                  </a:cubicBezTo>
                  <a:cubicBezTo>
                    <a:pt x="147" y="128"/>
                    <a:pt x="147" y="129"/>
                    <a:pt x="146" y="129"/>
                  </a:cubicBezTo>
                  <a:cubicBezTo>
                    <a:pt x="147" y="129"/>
                    <a:pt x="147" y="128"/>
                    <a:pt x="147" y="128"/>
                  </a:cubicBezTo>
                  <a:cubicBezTo>
                    <a:pt x="150" y="125"/>
                    <a:pt x="152" y="122"/>
                    <a:pt x="154" y="119"/>
                  </a:cubicBezTo>
                  <a:cubicBezTo>
                    <a:pt x="157" y="116"/>
                    <a:pt x="159" y="113"/>
                    <a:pt x="162" y="110"/>
                  </a:cubicBezTo>
                  <a:cubicBezTo>
                    <a:pt x="163" y="109"/>
                    <a:pt x="164" y="108"/>
                    <a:pt x="165" y="109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70" y="103"/>
                    <a:pt x="173" y="98"/>
                    <a:pt x="177" y="93"/>
                  </a:cubicBezTo>
                  <a:cubicBezTo>
                    <a:pt x="179" y="90"/>
                    <a:pt x="181" y="87"/>
                    <a:pt x="183" y="84"/>
                  </a:cubicBezTo>
                  <a:cubicBezTo>
                    <a:pt x="183" y="84"/>
                    <a:pt x="183" y="83"/>
                    <a:pt x="183" y="83"/>
                  </a:cubicBezTo>
                  <a:cubicBezTo>
                    <a:pt x="182" y="84"/>
                    <a:pt x="181" y="85"/>
                    <a:pt x="180" y="86"/>
                  </a:cubicBezTo>
                  <a:cubicBezTo>
                    <a:pt x="173" y="92"/>
                    <a:pt x="167" y="99"/>
                    <a:pt x="160" y="105"/>
                  </a:cubicBezTo>
                  <a:cubicBezTo>
                    <a:pt x="160" y="106"/>
                    <a:pt x="159" y="107"/>
                    <a:pt x="158" y="108"/>
                  </a:cubicBezTo>
                  <a:cubicBezTo>
                    <a:pt x="157" y="109"/>
                    <a:pt x="157" y="109"/>
                    <a:pt x="156" y="108"/>
                  </a:cubicBezTo>
                  <a:cubicBezTo>
                    <a:pt x="156" y="108"/>
                    <a:pt x="156" y="107"/>
                    <a:pt x="156" y="106"/>
                  </a:cubicBezTo>
                  <a:cubicBezTo>
                    <a:pt x="156" y="106"/>
                    <a:pt x="157" y="106"/>
                    <a:pt x="157" y="105"/>
                  </a:cubicBezTo>
                  <a:cubicBezTo>
                    <a:pt x="158" y="104"/>
                    <a:pt x="158" y="104"/>
                    <a:pt x="159" y="103"/>
                  </a:cubicBezTo>
                  <a:cubicBezTo>
                    <a:pt x="164" y="97"/>
                    <a:pt x="168" y="90"/>
                    <a:pt x="172" y="84"/>
                  </a:cubicBezTo>
                  <a:cubicBezTo>
                    <a:pt x="173" y="83"/>
                    <a:pt x="173" y="82"/>
                    <a:pt x="174" y="82"/>
                  </a:cubicBezTo>
                  <a:close/>
                  <a:moveTo>
                    <a:pt x="128" y="54"/>
                  </a:moveTo>
                  <a:cubicBezTo>
                    <a:pt x="128" y="54"/>
                    <a:pt x="128" y="54"/>
                    <a:pt x="128" y="54"/>
                  </a:cubicBezTo>
                  <a:cubicBezTo>
                    <a:pt x="128" y="53"/>
                    <a:pt x="128" y="53"/>
                    <a:pt x="129" y="53"/>
                  </a:cubicBezTo>
                  <a:cubicBezTo>
                    <a:pt x="131" y="51"/>
                    <a:pt x="133" y="48"/>
                    <a:pt x="135" y="46"/>
                  </a:cubicBezTo>
                  <a:cubicBezTo>
                    <a:pt x="136" y="45"/>
                    <a:pt x="137" y="44"/>
                    <a:pt x="138" y="44"/>
                  </a:cubicBezTo>
                  <a:cubicBezTo>
                    <a:pt x="139" y="43"/>
                    <a:pt x="140" y="43"/>
                    <a:pt x="141" y="43"/>
                  </a:cubicBezTo>
                  <a:cubicBezTo>
                    <a:pt x="142" y="43"/>
                    <a:pt x="142" y="44"/>
                    <a:pt x="142" y="45"/>
                  </a:cubicBezTo>
                  <a:cubicBezTo>
                    <a:pt x="142" y="45"/>
                    <a:pt x="142" y="46"/>
                    <a:pt x="142" y="47"/>
                  </a:cubicBezTo>
                  <a:cubicBezTo>
                    <a:pt x="141" y="49"/>
                    <a:pt x="140" y="51"/>
                    <a:pt x="139" y="53"/>
                  </a:cubicBezTo>
                  <a:cubicBezTo>
                    <a:pt x="138" y="55"/>
                    <a:pt x="136" y="57"/>
                    <a:pt x="135" y="59"/>
                  </a:cubicBezTo>
                  <a:cubicBezTo>
                    <a:pt x="135" y="59"/>
                    <a:pt x="135" y="60"/>
                    <a:pt x="135" y="60"/>
                  </a:cubicBezTo>
                  <a:cubicBezTo>
                    <a:pt x="135" y="60"/>
                    <a:pt x="136" y="59"/>
                    <a:pt x="136" y="59"/>
                  </a:cubicBezTo>
                  <a:cubicBezTo>
                    <a:pt x="141" y="53"/>
                    <a:pt x="148" y="49"/>
                    <a:pt x="154" y="44"/>
                  </a:cubicBezTo>
                  <a:cubicBezTo>
                    <a:pt x="155" y="44"/>
                    <a:pt x="155" y="43"/>
                    <a:pt x="156" y="43"/>
                  </a:cubicBezTo>
                  <a:cubicBezTo>
                    <a:pt x="157" y="43"/>
                    <a:pt x="158" y="42"/>
                    <a:pt x="158" y="41"/>
                  </a:cubicBezTo>
                  <a:cubicBezTo>
                    <a:pt x="159" y="40"/>
                    <a:pt x="159" y="40"/>
                    <a:pt x="159" y="39"/>
                  </a:cubicBezTo>
                  <a:cubicBezTo>
                    <a:pt x="160" y="38"/>
                    <a:pt x="161" y="36"/>
                    <a:pt x="161" y="34"/>
                  </a:cubicBezTo>
                  <a:cubicBezTo>
                    <a:pt x="161" y="34"/>
                    <a:pt x="161" y="33"/>
                    <a:pt x="161" y="32"/>
                  </a:cubicBezTo>
                  <a:cubicBezTo>
                    <a:pt x="162" y="31"/>
                    <a:pt x="162" y="31"/>
                    <a:pt x="162" y="30"/>
                  </a:cubicBezTo>
                  <a:cubicBezTo>
                    <a:pt x="162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0" y="32"/>
                    <a:pt x="159" y="33"/>
                    <a:pt x="158" y="34"/>
                  </a:cubicBezTo>
                  <a:cubicBezTo>
                    <a:pt x="158" y="34"/>
                    <a:pt x="157" y="34"/>
                    <a:pt x="157" y="35"/>
                  </a:cubicBezTo>
                  <a:cubicBezTo>
                    <a:pt x="156" y="35"/>
                    <a:pt x="155" y="35"/>
                    <a:pt x="155" y="34"/>
                  </a:cubicBezTo>
                  <a:cubicBezTo>
                    <a:pt x="155" y="33"/>
                    <a:pt x="155" y="33"/>
                    <a:pt x="155" y="32"/>
                  </a:cubicBezTo>
                  <a:cubicBezTo>
                    <a:pt x="156" y="32"/>
                    <a:pt x="156" y="31"/>
                    <a:pt x="157" y="30"/>
                  </a:cubicBezTo>
                  <a:cubicBezTo>
                    <a:pt x="159" y="26"/>
                    <a:pt x="161" y="22"/>
                    <a:pt x="164" y="18"/>
                  </a:cubicBezTo>
                  <a:cubicBezTo>
                    <a:pt x="164" y="18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3" y="17"/>
                    <a:pt x="163" y="18"/>
                  </a:cubicBezTo>
                  <a:cubicBezTo>
                    <a:pt x="159" y="23"/>
                    <a:pt x="155" y="28"/>
                    <a:pt x="150" y="33"/>
                  </a:cubicBezTo>
                  <a:cubicBezTo>
                    <a:pt x="150" y="34"/>
                    <a:pt x="149" y="34"/>
                    <a:pt x="148" y="35"/>
                  </a:cubicBezTo>
                  <a:cubicBezTo>
                    <a:pt x="148" y="35"/>
                    <a:pt x="147" y="35"/>
                    <a:pt x="146" y="35"/>
                  </a:cubicBezTo>
                  <a:cubicBezTo>
                    <a:pt x="146" y="35"/>
                    <a:pt x="146" y="34"/>
                    <a:pt x="146" y="33"/>
                  </a:cubicBezTo>
                  <a:cubicBezTo>
                    <a:pt x="146" y="33"/>
                    <a:pt x="147" y="32"/>
                    <a:pt x="147" y="31"/>
                  </a:cubicBezTo>
                  <a:cubicBezTo>
                    <a:pt x="150" y="27"/>
                    <a:pt x="153" y="22"/>
                    <a:pt x="156" y="17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2" y="20"/>
                    <a:pt x="149" y="24"/>
                    <a:pt x="146" y="29"/>
                  </a:cubicBezTo>
                  <a:cubicBezTo>
                    <a:pt x="144" y="30"/>
                    <a:pt x="143" y="32"/>
                    <a:pt x="142" y="33"/>
                  </a:cubicBezTo>
                  <a:cubicBezTo>
                    <a:pt x="141" y="34"/>
                    <a:pt x="141" y="34"/>
                    <a:pt x="140" y="35"/>
                  </a:cubicBezTo>
                  <a:cubicBezTo>
                    <a:pt x="140" y="35"/>
                    <a:pt x="139" y="35"/>
                    <a:pt x="139" y="36"/>
                  </a:cubicBezTo>
                  <a:cubicBezTo>
                    <a:pt x="135" y="41"/>
                    <a:pt x="132" y="47"/>
                    <a:pt x="128" y="52"/>
                  </a:cubicBezTo>
                  <a:cubicBezTo>
                    <a:pt x="128" y="53"/>
                    <a:pt x="128" y="53"/>
                    <a:pt x="128" y="5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1" y="20"/>
                    <a:pt x="48" y="25"/>
                    <a:pt x="45" y="30"/>
                  </a:cubicBezTo>
                  <a:cubicBezTo>
                    <a:pt x="44" y="31"/>
                    <a:pt x="43" y="32"/>
                    <a:pt x="42" y="33"/>
                  </a:cubicBezTo>
                  <a:cubicBezTo>
                    <a:pt x="42" y="33"/>
                    <a:pt x="42" y="34"/>
                    <a:pt x="41" y="34"/>
                  </a:cubicBezTo>
                  <a:cubicBezTo>
                    <a:pt x="41" y="35"/>
                    <a:pt x="40" y="35"/>
                    <a:pt x="40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2"/>
                    <a:pt x="39" y="32"/>
                    <a:pt x="40" y="31"/>
                  </a:cubicBezTo>
                  <a:cubicBezTo>
                    <a:pt x="41" y="28"/>
                    <a:pt x="43" y="24"/>
                    <a:pt x="44" y="20"/>
                  </a:cubicBezTo>
                  <a:cubicBezTo>
                    <a:pt x="45" y="18"/>
                    <a:pt x="47" y="15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6" y="14"/>
                    <a:pt x="44" y="17"/>
                    <a:pt x="42" y="19"/>
                  </a:cubicBezTo>
                  <a:cubicBezTo>
                    <a:pt x="39" y="23"/>
                    <a:pt x="36" y="28"/>
                    <a:pt x="33" y="32"/>
                  </a:cubicBezTo>
                  <a:cubicBezTo>
                    <a:pt x="32" y="33"/>
                    <a:pt x="31" y="35"/>
                    <a:pt x="30" y="36"/>
                  </a:cubicBezTo>
                  <a:cubicBezTo>
                    <a:pt x="29" y="36"/>
                    <a:pt x="29" y="37"/>
                    <a:pt x="28" y="36"/>
                  </a:cubicBezTo>
                  <a:cubicBezTo>
                    <a:pt x="28" y="36"/>
                    <a:pt x="27" y="36"/>
                    <a:pt x="28" y="35"/>
                  </a:cubicBezTo>
                  <a:cubicBezTo>
                    <a:pt x="28" y="34"/>
                    <a:pt x="28" y="34"/>
                    <a:pt x="28" y="33"/>
                  </a:cubicBezTo>
                  <a:cubicBezTo>
                    <a:pt x="30" y="28"/>
                    <a:pt x="32" y="23"/>
                    <a:pt x="34" y="18"/>
                  </a:cubicBezTo>
                  <a:cubicBezTo>
                    <a:pt x="35" y="17"/>
                    <a:pt x="35" y="17"/>
                    <a:pt x="35" y="16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0" y="23"/>
                    <a:pt x="27" y="28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6"/>
                    <a:pt x="22" y="37"/>
                    <a:pt x="21" y="39"/>
                  </a:cubicBezTo>
                  <a:cubicBezTo>
                    <a:pt x="20" y="43"/>
                    <a:pt x="18" y="47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2"/>
                    <a:pt x="19" y="52"/>
                    <a:pt x="20" y="51"/>
                  </a:cubicBezTo>
                  <a:cubicBezTo>
                    <a:pt x="23" y="46"/>
                    <a:pt x="26" y="42"/>
                    <a:pt x="29" y="38"/>
                  </a:cubicBezTo>
                  <a:cubicBezTo>
                    <a:pt x="30" y="36"/>
                    <a:pt x="31" y="35"/>
                    <a:pt x="33" y="33"/>
                  </a:cubicBezTo>
                  <a:cubicBezTo>
                    <a:pt x="33" y="32"/>
                    <a:pt x="33" y="32"/>
                    <a:pt x="34" y="32"/>
                  </a:cubicBezTo>
                  <a:cubicBezTo>
                    <a:pt x="34" y="31"/>
                    <a:pt x="35" y="31"/>
                    <a:pt x="36" y="31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3" y="42"/>
                    <a:pt x="31" y="46"/>
                    <a:pt x="29" y="50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1"/>
                    <a:pt x="31" y="51"/>
                    <a:pt x="32" y="49"/>
                  </a:cubicBezTo>
                  <a:cubicBezTo>
                    <a:pt x="36" y="45"/>
                    <a:pt x="40" y="40"/>
                    <a:pt x="43" y="36"/>
                  </a:cubicBezTo>
                  <a:cubicBezTo>
                    <a:pt x="44" y="36"/>
                    <a:pt x="44" y="35"/>
                    <a:pt x="45" y="35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50" y="28"/>
                    <a:pt x="53" y="21"/>
                    <a:pt x="55" y="14"/>
                  </a:cubicBezTo>
                  <a:close/>
                  <a:moveTo>
                    <a:pt x="167" y="133"/>
                  </a:moveTo>
                  <a:cubicBezTo>
                    <a:pt x="167" y="134"/>
                    <a:pt x="167" y="134"/>
                    <a:pt x="167" y="134"/>
                  </a:cubicBezTo>
                  <a:cubicBezTo>
                    <a:pt x="167" y="133"/>
                    <a:pt x="167" y="133"/>
                    <a:pt x="168" y="133"/>
                  </a:cubicBezTo>
                  <a:cubicBezTo>
                    <a:pt x="169" y="131"/>
                    <a:pt x="171" y="129"/>
                    <a:pt x="172" y="126"/>
                  </a:cubicBezTo>
                  <a:cubicBezTo>
                    <a:pt x="173" y="126"/>
                    <a:pt x="173" y="125"/>
                    <a:pt x="174" y="124"/>
                  </a:cubicBezTo>
                  <a:cubicBezTo>
                    <a:pt x="175" y="121"/>
                    <a:pt x="177" y="118"/>
                    <a:pt x="179" y="115"/>
                  </a:cubicBezTo>
                  <a:cubicBezTo>
                    <a:pt x="181" y="114"/>
                    <a:pt x="182" y="112"/>
                    <a:pt x="183" y="111"/>
                  </a:cubicBezTo>
                  <a:cubicBezTo>
                    <a:pt x="184" y="110"/>
                    <a:pt x="185" y="109"/>
                    <a:pt x="186" y="108"/>
                  </a:cubicBezTo>
                  <a:cubicBezTo>
                    <a:pt x="186" y="108"/>
                    <a:pt x="186" y="107"/>
                    <a:pt x="187" y="107"/>
                  </a:cubicBezTo>
                  <a:cubicBezTo>
                    <a:pt x="188" y="103"/>
                    <a:pt x="189" y="98"/>
                    <a:pt x="189" y="94"/>
                  </a:cubicBezTo>
                  <a:cubicBezTo>
                    <a:pt x="190" y="91"/>
                    <a:pt x="191" y="87"/>
                    <a:pt x="190" y="84"/>
                  </a:cubicBezTo>
                  <a:cubicBezTo>
                    <a:pt x="190" y="83"/>
                    <a:pt x="190" y="83"/>
                    <a:pt x="191" y="83"/>
                  </a:cubicBezTo>
                  <a:cubicBezTo>
                    <a:pt x="191" y="82"/>
                    <a:pt x="191" y="82"/>
                    <a:pt x="192" y="82"/>
                  </a:cubicBezTo>
                  <a:cubicBezTo>
                    <a:pt x="190" y="81"/>
                    <a:pt x="189" y="81"/>
                    <a:pt x="187" y="80"/>
                  </a:cubicBezTo>
                  <a:cubicBezTo>
                    <a:pt x="185" y="85"/>
                    <a:pt x="182" y="90"/>
                    <a:pt x="179" y="94"/>
                  </a:cubicBezTo>
                  <a:cubicBezTo>
                    <a:pt x="180" y="94"/>
                    <a:pt x="180" y="93"/>
                    <a:pt x="180" y="93"/>
                  </a:cubicBezTo>
                  <a:cubicBezTo>
                    <a:pt x="181" y="92"/>
                    <a:pt x="183" y="91"/>
                    <a:pt x="184" y="89"/>
                  </a:cubicBezTo>
                  <a:cubicBezTo>
                    <a:pt x="184" y="89"/>
                    <a:pt x="185" y="89"/>
                    <a:pt x="186" y="88"/>
                  </a:cubicBezTo>
                  <a:cubicBezTo>
                    <a:pt x="187" y="88"/>
                    <a:pt x="188" y="89"/>
                    <a:pt x="188" y="90"/>
                  </a:cubicBezTo>
                  <a:cubicBezTo>
                    <a:pt x="189" y="91"/>
                    <a:pt x="188" y="91"/>
                    <a:pt x="188" y="92"/>
                  </a:cubicBezTo>
                  <a:cubicBezTo>
                    <a:pt x="188" y="92"/>
                    <a:pt x="188" y="93"/>
                    <a:pt x="187" y="94"/>
                  </a:cubicBezTo>
                  <a:cubicBezTo>
                    <a:pt x="185" y="100"/>
                    <a:pt x="182" y="105"/>
                    <a:pt x="179" y="110"/>
                  </a:cubicBezTo>
                  <a:cubicBezTo>
                    <a:pt x="179" y="111"/>
                    <a:pt x="179" y="111"/>
                    <a:pt x="179" y="111"/>
                  </a:cubicBezTo>
                  <a:cubicBezTo>
                    <a:pt x="178" y="112"/>
                    <a:pt x="176" y="112"/>
                    <a:pt x="175" y="111"/>
                  </a:cubicBezTo>
                  <a:cubicBezTo>
                    <a:pt x="174" y="111"/>
                    <a:pt x="174" y="109"/>
                    <a:pt x="175" y="108"/>
                  </a:cubicBezTo>
                  <a:cubicBezTo>
                    <a:pt x="175" y="108"/>
                    <a:pt x="175" y="108"/>
                    <a:pt x="175" y="107"/>
                  </a:cubicBezTo>
                  <a:cubicBezTo>
                    <a:pt x="178" y="103"/>
                    <a:pt x="180" y="99"/>
                    <a:pt x="183" y="95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3" y="94"/>
                    <a:pt x="183" y="94"/>
                    <a:pt x="183" y="93"/>
                  </a:cubicBezTo>
                  <a:cubicBezTo>
                    <a:pt x="182" y="94"/>
                    <a:pt x="181" y="95"/>
                    <a:pt x="180" y="96"/>
                  </a:cubicBezTo>
                  <a:cubicBezTo>
                    <a:pt x="176" y="101"/>
                    <a:pt x="172" y="105"/>
                    <a:pt x="168" y="110"/>
                  </a:cubicBezTo>
                  <a:cubicBezTo>
                    <a:pt x="167" y="110"/>
                    <a:pt x="166" y="111"/>
                    <a:pt x="166" y="111"/>
                  </a:cubicBezTo>
                  <a:cubicBezTo>
                    <a:pt x="163" y="117"/>
                    <a:pt x="161" y="122"/>
                    <a:pt x="159" y="128"/>
                  </a:cubicBezTo>
                  <a:cubicBezTo>
                    <a:pt x="159" y="128"/>
                    <a:pt x="160" y="127"/>
                    <a:pt x="160" y="127"/>
                  </a:cubicBezTo>
                  <a:cubicBezTo>
                    <a:pt x="164" y="122"/>
                    <a:pt x="167" y="118"/>
                    <a:pt x="171" y="113"/>
                  </a:cubicBezTo>
                  <a:cubicBezTo>
                    <a:pt x="171" y="113"/>
                    <a:pt x="172" y="112"/>
                    <a:pt x="172" y="112"/>
                  </a:cubicBezTo>
                  <a:cubicBezTo>
                    <a:pt x="173" y="111"/>
                    <a:pt x="174" y="111"/>
                    <a:pt x="174" y="111"/>
                  </a:cubicBezTo>
                  <a:cubicBezTo>
                    <a:pt x="175" y="111"/>
                    <a:pt x="175" y="112"/>
                    <a:pt x="175" y="113"/>
                  </a:cubicBezTo>
                  <a:cubicBezTo>
                    <a:pt x="175" y="114"/>
                    <a:pt x="175" y="114"/>
                    <a:pt x="175" y="115"/>
                  </a:cubicBezTo>
                  <a:cubicBezTo>
                    <a:pt x="174" y="116"/>
                    <a:pt x="174" y="117"/>
                    <a:pt x="174" y="117"/>
                  </a:cubicBezTo>
                  <a:cubicBezTo>
                    <a:pt x="171" y="122"/>
                    <a:pt x="169" y="127"/>
                    <a:pt x="167" y="132"/>
                  </a:cubicBezTo>
                  <a:cubicBezTo>
                    <a:pt x="167" y="133"/>
                    <a:pt x="167" y="133"/>
                    <a:pt x="167" y="133"/>
                  </a:cubicBezTo>
                  <a:close/>
                  <a:moveTo>
                    <a:pt x="143" y="163"/>
                  </a:moveTo>
                  <a:cubicBezTo>
                    <a:pt x="143" y="163"/>
                    <a:pt x="143" y="163"/>
                    <a:pt x="143" y="163"/>
                  </a:cubicBezTo>
                  <a:cubicBezTo>
                    <a:pt x="143" y="163"/>
                    <a:pt x="144" y="163"/>
                    <a:pt x="144" y="162"/>
                  </a:cubicBezTo>
                  <a:cubicBezTo>
                    <a:pt x="148" y="157"/>
                    <a:pt x="153" y="151"/>
                    <a:pt x="157" y="146"/>
                  </a:cubicBezTo>
                  <a:cubicBezTo>
                    <a:pt x="158" y="145"/>
                    <a:pt x="159" y="145"/>
                    <a:pt x="159" y="144"/>
                  </a:cubicBezTo>
                  <a:cubicBezTo>
                    <a:pt x="160" y="144"/>
                    <a:pt x="161" y="143"/>
                    <a:pt x="161" y="144"/>
                  </a:cubicBezTo>
                  <a:cubicBezTo>
                    <a:pt x="162" y="144"/>
                    <a:pt x="162" y="145"/>
                    <a:pt x="161" y="146"/>
                  </a:cubicBezTo>
                  <a:cubicBezTo>
                    <a:pt x="161" y="146"/>
                    <a:pt x="160" y="147"/>
                    <a:pt x="160" y="148"/>
                  </a:cubicBezTo>
                  <a:cubicBezTo>
                    <a:pt x="156" y="154"/>
                    <a:pt x="153" y="160"/>
                    <a:pt x="149" y="165"/>
                  </a:cubicBezTo>
                  <a:cubicBezTo>
                    <a:pt x="149" y="166"/>
                    <a:pt x="149" y="166"/>
                    <a:pt x="149" y="167"/>
                  </a:cubicBezTo>
                  <a:cubicBezTo>
                    <a:pt x="149" y="166"/>
                    <a:pt x="149" y="166"/>
                    <a:pt x="150" y="166"/>
                  </a:cubicBezTo>
                  <a:cubicBezTo>
                    <a:pt x="151" y="165"/>
                    <a:pt x="152" y="163"/>
                    <a:pt x="153" y="162"/>
                  </a:cubicBezTo>
                  <a:cubicBezTo>
                    <a:pt x="157" y="158"/>
                    <a:pt x="160" y="153"/>
                    <a:pt x="164" y="149"/>
                  </a:cubicBezTo>
                  <a:cubicBezTo>
                    <a:pt x="165" y="148"/>
                    <a:pt x="165" y="148"/>
                    <a:pt x="166" y="148"/>
                  </a:cubicBezTo>
                  <a:cubicBezTo>
                    <a:pt x="166" y="147"/>
                    <a:pt x="167" y="147"/>
                    <a:pt x="167" y="147"/>
                  </a:cubicBezTo>
                  <a:cubicBezTo>
                    <a:pt x="168" y="145"/>
                    <a:pt x="168" y="143"/>
                    <a:pt x="168" y="141"/>
                  </a:cubicBezTo>
                  <a:cubicBezTo>
                    <a:pt x="169" y="138"/>
                    <a:pt x="169" y="136"/>
                    <a:pt x="170" y="134"/>
                  </a:cubicBezTo>
                  <a:cubicBezTo>
                    <a:pt x="169" y="134"/>
                    <a:pt x="169" y="135"/>
                    <a:pt x="169" y="135"/>
                  </a:cubicBezTo>
                  <a:cubicBezTo>
                    <a:pt x="167" y="137"/>
                    <a:pt x="166" y="138"/>
                    <a:pt x="165" y="140"/>
                  </a:cubicBezTo>
                  <a:cubicBezTo>
                    <a:pt x="165" y="141"/>
                    <a:pt x="164" y="141"/>
                    <a:pt x="164" y="141"/>
                  </a:cubicBezTo>
                  <a:cubicBezTo>
                    <a:pt x="163" y="142"/>
                    <a:pt x="163" y="142"/>
                    <a:pt x="162" y="142"/>
                  </a:cubicBezTo>
                  <a:cubicBezTo>
                    <a:pt x="162" y="141"/>
                    <a:pt x="162" y="141"/>
                    <a:pt x="162" y="140"/>
                  </a:cubicBezTo>
                  <a:cubicBezTo>
                    <a:pt x="162" y="140"/>
                    <a:pt x="162" y="139"/>
                    <a:pt x="162" y="139"/>
                  </a:cubicBezTo>
                  <a:cubicBezTo>
                    <a:pt x="162" y="138"/>
                    <a:pt x="163" y="137"/>
                    <a:pt x="163" y="136"/>
                  </a:cubicBezTo>
                  <a:cubicBezTo>
                    <a:pt x="166" y="130"/>
                    <a:pt x="169" y="123"/>
                    <a:pt x="171" y="117"/>
                  </a:cubicBezTo>
                  <a:cubicBezTo>
                    <a:pt x="171" y="117"/>
                    <a:pt x="172" y="116"/>
                    <a:pt x="172" y="116"/>
                  </a:cubicBezTo>
                  <a:cubicBezTo>
                    <a:pt x="168" y="119"/>
                    <a:pt x="153" y="139"/>
                    <a:pt x="152" y="142"/>
                  </a:cubicBezTo>
                  <a:cubicBezTo>
                    <a:pt x="154" y="142"/>
                    <a:pt x="154" y="143"/>
                    <a:pt x="153" y="144"/>
                  </a:cubicBezTo>
                  <a:cubicBezTo>
                    <a:pt x="153" y="145"/>
                    <a:pt x="152" y="146"/>
                    <a:pt x="152" y="147"/>
                  </a:cubicBezTo>
                  <a:cubicBezTo>
                    <a:pt x="149" y="152"/>
                    <a:pt x="146" y="157"/>
                    <a:pt x="144" y="162"/>
                  </a:cubicBezTo>
                  <a:cubicBezTo>
                    <a:pt x="143" y="162"/>
                    <a:pt x="143" y="163"/>
                    <a:pt x="143" y="163"/>
                  </a:cubicBezTo>
                  <a:close/>
                  <a:moveTo>
                    <a:pt x="242" y="71"/>
                  </a:moveTo>
                  <a:cubicBezTo>
                    <a:pt x="236" y="86"/>
                    <a:pt x="231" y="101"/>
                    <a:pt x="227" y="116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30" y="116"/>
                    <a:pt x="231" y="116"/>
                    <a:pt x="233" y="117"/>
                  </a:cubicBezTo>
                  <a:cubicBezTo>
                    <a:pt x="234" y="117"/>
                    <a:pt x="235" y="117"/>
                    <a:pt x="236" y="116"/>
                  </a:cubicBezTo>
                  <a:cubicBezTo>
                    <a:pt x="236" y="116"/>
                    <a:pt x="237" y="115"/>
                    <a:pt x="237" y="115"/>
                  </a:cubicBezTo>
                  <a:cubicBezTo>
                    <a:pt x="237" y="111"/>
                    <a:pt x="238" y="107"/>
                    <a:pt x="238" y="103"/>
                  </a:cubicBezTo>
                  <a:cubicBezTo>
                    <a:pt x="240" y="93"/>
                    <a:pt x="241" y="84"/>
                    <a:pt x="243" y="74"/>
                  </a:cubicBezTo>
                  <a:cubicBezTo>
                    <a:pt x="243" y="73"/>
                    <a:pt x="243" y="72"/>
                    <a:pt x="243" y="71"/>
                  </a:cubicBezTo>
                  <a:cubicBezTo>
                    <a:pt x="243" y="71"/>
                    <a:pt x="242" y="71"/>
                    <a:pt x="242" y="71"/>
                  </a:cubicBezTo>
                  <a:close/>
                  <a:moveTo>
                    <a:pt x="89" y="126"/>
                  </a:moveTo>
                  <a:cubicBezTo>
                    <a:pt x="90" y="119"/>
                    <a:pt x="91" y="113"/>
                    <a:pt x="94" y="107"/>
                  </a:cubicBezTo>
                  <a:cubicBezTo>
                    <a:pt x="93" y="105"/>
                    <a:pt x="93" y="104"/>
                    <a:pt x="92" y="103"/>
                  </a:cubicBezTo>
                  <a:cubicBezTo>
                    <a:pt x="91" y="100"/>
                    <a:pt x="91" y="97"/>
                    <a:pt x="90" y="94"/>
                  </a:cubicBezTo>
                  <a:cubicBezTo>
                    <a:pt x="90" y="94"/>
                    <a:pt x="90" y="94"/>
                    <a:pt x="90" y="93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9" y="99"/>
                    <a:pt x="89" y="104"/>
                    <a:pt x="88" y="108"/>
                  </a:cubicBezTo>
                  <a:cubicBezTo>
                    <a:pt x="88" y="110"/>
                    <a:pt x="87" y="112"/>
                    <a:pt x="87" y="113"/>
                  </a:cubicBezTo>
                  <a:cubicBezTo>
                    <a:pt x="87" y="114"/>
                    <a:pt x="86" y="114"/>
                    <a:pt x="86" y="114"/>
                  </a:cubicBezTo>
                  <a:cubicBezTo>
                    <a:pt x="85" y="114"/>
                    <a:pt x="84" y="114"/>
                    <a:pt x="84" y="113"/>
                  </a:cubicBezTo>
                  <a:cubicBezTo>
                    <a:pt x="84" y="113"/>
                    <a:pt x="83" y="112"/>
                    <a:pt x="83" y="111"/>
                  </a:cubicBezTo>
                  <a:cubicBezTo>
                    <a:pt x="82" y="108"/>
                    <a:pt x="82" y="106"/>
                    <a:pt x="81" y="104"/>
                  </a:cubicBezTo>
                  <a:cubicBezTo>
                    <a:pt x="81" y="102"/>
                    <a:pt x="81" y="100"/>
                    <a:pt x="80" y="97"/>
                  </a:cubicBezTo>
                  <a:cubicBezTo>
                    <a:pt x="80" y="98"/>
                    <a:pt x="80" y="98"/>
                    <a:pt x="80" y="99"/>
                  </a:cubicBezTo>
                  <a:cubicBezTo>
                    <a:pt x="79" y="102"/>
                    <a:pt x="79" y="105"/>
                    <a:pt x="79" y="109"/>
                  </a:cubicBezTo>
                  <a:cubicBezTo>
                    <a:pt x="78" y="112"/>
                    <a:pt x="77" y="116"/>
                    <a:pt x="77" y="120"/>
                  </a:cubicBezTo>
                  <a:cubicBezTo>
                    <a:pt x="76" y="121"/>
                    <a:pt x="76" y="122"/>
                    <a:pt x="75" y="123"/>
                  </a:cubicBezTo>
                  <a:cubicBezTo>
                    <a:pt x="75" y="125"/>
                    <a:pt x="75" y="127"/>
                    <a:pt x="76" y="129"/>
                  </a:cubicBezTo>
                  <a:cubicBezTo>
                    <a:pt x="77" y="129"/>
                    <a:pt x="77" y="128"/>
                    <a:pt x="78" y="128"/>
                  </a:cubicBezTo>
                  <a:cubicBezTo>
                    <a:pt x="79" y="128"/>
                    <a:pt x="79" y="127"/>
                    <a:pt x="79" y="127"/>
                  </a:cubicBezTo>
                  <a:cubicBezTo>
                    <a:pt x="79" y="126"/>
                    <a:pt x="80" y="125"/>
                    <a:pt x="80" y="124"/>
                  </a:cubicBezTo>
                  <a:cubicBezTo>
                    <a:pt x="80" y="121"/>
                    <a:pt x="81" y="118"/>
                    <a:pt x="82" y="116"/>
                  </a:cubicBezTo>
                  <a:cubicBezTo>
                    <a:pt x="82" y="115"/>
                    <a:pt x="83" y="114"/>
                    <a:pt x="83" y="114"/>
                  </a:cubicBezTo>
                  <a:cubicBezTo>
                    <a:pt x="84" y="114"/>
                    <a:pt x="85" y="115"/>
                    <a:pt x="85" y="116"/>
                  </a:cubicBezTo>
                  <a:cubicBezTo>
                    <a:pt x="85" y="118"/>
                    <a:pt x="85" y="119"/>
                    <a:pt x="86" y="121"/>
                  </a:cubicBezTo>
                  <a:cubicBezTo>
                    <a:pt x="86" y="123"/>
                    <a:pt x="86" y="124"/>
                    <a:pt x="86" y="126"/>
                  </a:cubicBezTo>
                  <a:cubicBezTo>
                    <a:pt x="87" y="126"/>
                    <a:pt x="88" y="126"/>
                    <a:pt x="89" y="126"/>
                  </a:cubicBezTo>
                  <a:close/>
                  <a:moveTo>
                    <a:pt x="52" y="176"/>
                  </a:move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5"/>
                  </a:cubicBezTo>
                  <a:cubicBezTo>
                    <a:pt x="53" y="168"/>
                    <a:pt x="53" y="161"/>
                    <a:pt x="52" y="153"/>
                  </a:cubicBezTo>
                  <a:cubicBezTo>
                    <a:pt x="52" y="149"/>
                    <a:pt x="52" y="145"/>
                    <a:pt x="52" y="140"/>
                  </a:cubicBezTo>
                  <a:cubicBezTo>
                    <a:pt x="52" y="139"/>
                    <a:pt x="52" y="138"/>
                    <a:pt x="53" y="138"/>
                  </a:cubicBezTo>
                  <a:cubicBezTo>
                    <a:pt x="54" y="138"/>
                    <a:pt x="54" y="139"/>
                    <a:pt x="54" y="140"/>
                  </a:cubicBezTo>
                  <a:cubicBezTo>
                    <a:pt x="54" y="142"/>
                    <a:pt x="54" y="143"/>
                    <a:pt x="54" y="145"/>
                  </a:cubicBezTo>
                  <a:cubicBezTo>
                    <a:pt x="55" y="149"/>
                    <a:pt x="55" y="153"/>
                    <a:pt x="56" y="157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7" y="155"/>
                    <a:pt x="59" y="142"/>
                    <a:pt x="58" y="140"/>
                  </a:cubicBezTo>
                  <a:cubicBezTo>
                    <a:pt x="58" y="142"/>
                    <a:pt x="58" y="143"/>
                    <a:pt x="57" y="144"/>
                  </a:cubicBezTo>
                  <a:cubicBezTo>
                    <a:pt x="57" y="144"/>
                    <a:pt x="57" y="145"/>
                    <a:pt x="57" y="145"/>
                  </a:cubicBezTo>
                  <a:cubicBezTo>
                    <a:pt x="56" y="146"/>
                    <a:pt x="55" y="146"/>
                    <a:pt x="55" y="145"/>
                  </a:cubicBezTo>
                  <a:cubicBezTo>
                    <a:pt x="55" y="144"/>
                    <a:pt x="55" y="144"/>
                    <a:pt x="54" y="143"/>
                  </a:cubicBezTo>
                  <a:cubicBezTo>
                    <a:pt x="54" y="141"/>
                    <a:pt x="54" y="139"/>
                    <a:pt x="54" y="137"/>
                  </a:cubicBezTo>
                  <a:cubicBezTo>
                    <a:pt x="54" y="133"/>
                    <a:pt x="54" y="129"/>
                    <a:pt x="54" y="125"/>
                  </a:cubicBezTo>
                  <a:cubicBezTo>
                    <a:pt x="54" y="124"/>
                    <a:pt x="54" y="124"/>
                    <a:pt x="53" y="123"/>
                  </a:cubicBezTo>
                  <a:cubicBezTo>
                    <a:pt x="53" y="123"/>
                    <a:pt x="52" y="123"/>
                    <a:pt x="52" y="124"/>
                  </a:cubicBezTo>
                  <a:cubicBezTo>
                    <a:pt x="52" y="124"/>
                    <a:pt x="52" y="125"/>
                    <a:pt x="51" y="126"/>
                  </a:cubicBezTo>
                  <a:cubicBezTo>
                    <a:pt x="49" y="132"/>
                    <a:pt x="48" y="138"/>
                    <a:pt x="47" y="144"/>
                  </a:cubicBezTo>
                  <a:cubicBezTo>
                    <a:pt x="47" y="145"/>
                    <a:pt x="47" y="146"/>
                    <a:pt x="47" y="146"/>
                  </a:cubicBezTo>
                  <a:cubicBezTo>
                    <a:pt x="47" y="147"/>
                    <a:pt x="47" y="148"/>
                    <a:pt x="47" y="149"/>
                  </a:cubicBezTo>
                  <a:cubicBezTo>
                    <a:pt x="48" y="154"/>
                    <a:pt x="49" y="159"/>
                    <a:pt x="50" y="164"/>
                  </a:cubicBezTo>
                  <a:cubicBezTo>
                    <a:pt x="50" y="168"/>
                    <a:pt x="51" y="171"/>
                    <a:pt x="52" y="175"/>
                  </a:cubicBezTo>
                  <a:cubicBezTo>
                    <a:pt x="52" y="175"/>
                    <a:pt x="52" y="176"/>
                    <a:pt x="52" y="176"/>
                  </a:cubicBezTo>
                  <a:close/>
                  <a:moveTo>
                    <a:pt x="222" y="70"/>
                  </a:moveTo>
                  <a:cubicBezTo>
                    <a:pt x="223" y="70"/>
                    <a:pt x="223" y="71"/>
                    <a:pt x="223" y="72"/>
                  </a:cubicBezTo>
                  <a:cubicBezTo>
                    <a:pt x="223" y="73"/>
                    <a:pt x="223" y="74"/>
                    <a:pt x="223" y="74"/>
                  </a:cubicBezTo>
                  <a:cubicBezTo>
                    <a:pt x="223" y="77"/>
                    <a:pt x="222" y="80"/>
                    <a:pt x="222" y="83"/>
                  </a:cubicBezTo>
                  <a:cubicBezTo>
                    <a:pt x="222" y="89"/>
                    <a:pt x="221" y="95"/>
                    <a:pt x="220" y="100"/>
                  </a:cubicBezTo>
                  <a:cubicBezTo>
                    <a:pt x="220" y="101"/>
                    <a:pt x="220" y="103"/>
                    <a:pt x="220" y="104"/>
                  </a:cubicBezTo>
                  <a:cubicBezTo>
                    <a:pt x="223" y="96"/>
                    <a:pt x="225" y="87"/>
                    <a:pt x="227" y="79"/>
                  </a:cubicBezTo>
                  <a:cubicBezTo>
                    <a:pt x="226" y="79"/>
                    <a:pt x="225" y="78"/>
                    <a:pt x="225" y="77"/>
                  </a:cubicBezTo>
                  <a:cubicBezTo>
                    <a:pt x="225" y="77"/>
                    <a:pt x="226" y="76"/>
                    <a:pt x="226" y="76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8" y="75"/>
                    <a:pt x="228" y="75"/>
                  </a:cubicBezTo>
                  <a:cubicBezTo>
                    <a:pt x="228" y="73"/>
                    <a:pt x="229" y="72"/>
                    <a:pt x="228" y="70"/>
                  </a:cubicBezTo>
                  <a:cubicBezTo>
                    <a:pt x="228" y="70"/>
                    <a:pt x="228" y="69"/>
                    <a:pt x="229" y="69"/>
                  </a:cubicBezTo>
                  <a:cubicBezTo>
                    <a:pt x="229" y="68"/>
                    <a:pt x="230" y="68"/>
                    <a:pt x="230" y="67"/>
                  </a:cubicBezTo>
                  <a:cubicBezTo>
                    <a:pt x="230" y="65"/>
                    <a:pt x="231" y="65"/>
                    <a:pt x="232" y="66"/>
                  </a:cubicBezTo>
                  <a:cubicBezTo>
                    <a:pt x="235" y="63"/>
                    <a:pt x="239" y="62"/>
                    <a:pt x="243" y="62"/>
                  </a:cubicBezTo>
                  <a:cubicBezTo>
                    <a:pt x="243" y="61"/>
                    <a:pt x="244" y="60"/>
                    <a:pt x="244" y="59"/>
                  </a:cubicBezTo>
                  <a:cubicBezTo>
                    <a:pt x="244" y="59"/>
                    <a:pt x="244" y="58"/>
                    <a:pt x="244" y="58"/>
                  </a:cubicBezTo>
                  <a:cubicBezTo>
                    <a:pt x="242" y="58"/>
                    <a:pt x="240" y="58"/>
                    <a:pt x="239" y="58"/>
                  </a:cubicBezTo>
                  <a:cubicBezTo>
                    <a:pt x="235" y="58"/>
                    <a:pt x="232" y="60"/>
                    <a:pt x="229" y="62"/>
                  </a:cubicBezTo>
                  <a:cubicBezTo>
                    <a:pt x="227" y="64"/>
                    <a:pt x="225" y="67"/>
                    <a:pt x="222" y="69"/>
                  </a:cubicBezTo>
                  <a:cubicBezTo>
                    <a:pt x="222" y="69"/>
                    <a:pt x="222" y="69"/>
                    <a:pt x="222" y="70"/>
                  </a:cubicBezTo>
                  <a:close/>
                  <a:moveTo>
                    <a:pt x="90" y="139"/>
                  </a:moveTo>
                  <a:cubicBezTo>
                    <a:pt x="92" y="139"/>
                    <a:pt x="93" y="139"/>
                    <a:pt x="95" y="139"/>
                  </a:cubicBezTo>
                  <a:cubicBezTo>
                    <a:pt x="98" y="139"/>
                    <a:pt x="100" y="139"/>
                    <a:pt x="103" y="140"/>
                  </a:cubicBezTo>
                  <a:cubicBezTo>
                    <a:pt x="105" y="141"/>
                    <a:pt x="107" y="141"/>
                    <a:pt x="109" y="142"/>
                  </a:cubicBezTo>
                  <a:cubicBezTo>
                    <a:pt x="112" y="143"/>
                    <a:pt x="114" y="144"/>
                    <a:pt x="115" y="146"/>
                  </a:cubicBezTo>
                  <a:cubicBezTo>
                    <a:pt x="119" y="149"/>
                    <a:pt x="122" y="154"/>
                    <a:pt x="124" y="158"/>
                  </a:cubicBezTo>
                  <a:cubicBezTo>
                    <a:pt x="124" y="159"/>
                    <a:pt x="124" y="160"/>
                    <a:pt x="124" y="160"/>
                  </a:cubicBezTo>
                  <a:cubicBezTo>
                    <a:pt x="124" y="162"/>
                    <a:pt x="125" y="164"/>
                    <a:pt x="125" y="166"/>
                  </a:cubicBezTo>
                  <a:cubicBezTo>
                    <a:pt x="125" y="170"/>
                    <a:pt x="125" y="175"/>
                    <a:pt x="126" y="179"/>
                  </a:cubicBezTo>
                  <a:cubicBezTo>
                    <a:pt x="126" y="179"/>
                    <a:pt x="126" y="180"/>
                    <a:pt x="126" y="180"/>
                  </a:cubicBezTo>
                  <a:cubicBezTo>
                    <a:pt x="126" y="180"/>
                    <a:pt x="126" y="180"/>
                    <a:pt x="126" y="180"/>
                  </a:cubicBezTo>
                  <a:cubicBezTo>
                    <a:pt x="126" y="179"/>
                    <a:pt x="126" y="179"/>
                    <a:pt x="126" y="179"/>
                  </a:cubicBezTo>
                  <a:cubicBezTo>
                    <a:pt x="127" y="177"/>
                    <a:pt x="128" y="175"/>
                    <a:pt x="128" y="173"/>
                  </a:cubicBezTo>
                  <a:cubicBezTo>
                    <a:pt x="129" y="171"/>
                    <a:pt x="129" y="170"/>
                    <a:pt x="129" y="169"/>
                  </a:cubicBezTo>
                  <a:cubicBezTo>
                    <a:pt x="129" y="166"/>
                    <a:pt x="129" y="164"/>
                    <a:pt x="129" y="162"/>
                  </a:cubicBezTo>
                  <a:cubicBezTo>
                    <a:pt x="128" y="158"/>
                    <a:pt x="126" y="154"/>
                    <a:pt x="124" y="150"/>
                  </a:cubicBezTo>
                  <a:cubicBezTo>
                    <a:pt x="121" y="146"/>
                    <a:pt x="118" y="143"/>
                    <a:pt x="113" y="141"/>
                  </a:cubicBezTo>
                  <a:cubicBezTo>
                    <a:pt x="112" y="141"/>
                    <a:pt x="110" y="140"/>
                    <a:pt x="108" y="139"/>
                  </a:cubicBezTo>
                  <a:cubicBezTo>
                    <a:pt x="104" y="138"/>
                    <a:pt x="100" y="138"/>
                    <a:pt x="95" y="138"/>
                  </a:cubicBezTo>
                  <a:cubicBezTo>
                    <a:pt x="94" y="138"/>
                    <a:pt x="92" y="138"/>
                    <a:pt x="90" y="139"/>
                  </a:cubicBezTo>
                  <a:close/>
                  <a:moveTo>
                    <a:pt x="139" y="150"/>
                  </a:moveTo>
                  <a:cubicBezTo>
                    <a:pt x="139" y="150"/>
                    <a:pt x="140" y="150"/>
                    <a:pt x="140" y="150"/>
                  </a:cubicBezTo>
                  <a:cubicBezTo>
                    <a:pt x="141" y="148"/>
                    <a:pt x="142" y="146"/>
                    <a:pt x="144" y="144"/>
                  </a:cubicBezTo>
                  <a:cubicBezTo>
                    <a:pt x="144" y="144"/>
                    <a:pt x="144" y="144"/>
                    <a:pt x="144" y="143"/>
                  </a:cubicBezTo>
                  <a:cubicBezTo>
                    <a:pt x="143" y="141"/>
                    <a:pt x="144" y="140"/>
                    <a:pt x="146" y="140"/>
                  </a:cubicBezTo>
                  <a:cubicBezTo>
                    <a:pt x="147" y="140"/>
                    <a:pt x="147" y="140"/>
                    <a:pt x="148" y="141"/>
                  </a:cubicBezTo>
                  <a:cubicBezTo>
                    <a:pt x="148" y="142"/>
                    <a:pt x="148" y="143"/>
                    <a:pt x="148" y="143"/>
                  </a:cubicBezTo>
                  <a:cubicBezTo>
                    <a:pt x="147" y="144"/>
                    <a:pt x="146" y="145"/>
                    <a:pt x="145" y="147"/>
                  </a:cubicBezTo>
                  <a:cubicBezTo>
                    <a:pt x="144" y="148"/>
                    <a:pt x="143" y="150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1"/>
                    <a:pt x="142" y="151"/>
                    <a:pt x="143" y="151"/>
                  </a:cubicBezTo>
                  <a:cubicBezTo>
                    <a:pt x="144" y="150"/>
                    <a:pt x="145" y="149"/>
                    <a:pt x="146" y="147"/>
                  </a:cubicBezTo>
                  <a:cubicBezTo>
                    <a:pt x="147" y="146"/>
                    <a:pt x="148" y="146"/>
                    <a:pt x="148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50" y="140"/>
                    <a:pt x="152" y="136"/>
                    <a:pt x="154" y="133"/>
                  </a:cubicBezTo>
                  <a:cubicBezTo>
                    <a:pt x="157" y="127"/>
                    <a:pt x="160" y="120"/>
                    <a:pt x="162" y="114"/>
                  </a:cubicBezTo>
                  <a:cubicBezTo>
                    <a:pt x="162" y="114"/>
                    <a:pt x="162" y="113"/>
                    <a:pt x="163" y="113"/>
                  </a:cubicBezTo>
                  <a:cubicBezTo>
                    <a:pt x="162" y="113"/>
                    <a:pt x="162" y="113"/>
                    <a:pt x="162" y="114"/>
                  </a:cubicBezTo>
                  <a:cubicBezTo>
                    <a:pt x="159" y="116"/>
                    <a:pt x="157" y="119"/>
                    <a:pt x="155" y="122"/>
                  </a:cubicBezTo>
                  <a:cubicBezTo>
                    <a:pt x="150" y="128"/>
                    <a:pt x="145" y="135"/>
                    <a:pt x="141" y="142"/>
                  </a:cubicBezTo>
                  <a:cubicBezTo>
                    <a:pt x="141" y="142"/>
                    <a:pt x="140" y="143"/>
                    <a:pt x="139" y="144"/>
                  </a:cubicBezTo>
                  <a:cubicBezTo>
                    <a:pt x="139" y="144"/>
                    <a:pt x="139" y="145"/>
                    <a:pt x="139" y="145"/>
                  </a:cubicBezTo>
                  <a:cubicBezTo>
                    <a:pt x="139" y="147"/>
                    <a:pt x="139" y="149"/>
                    <a:pt x="139" y="150"/>
                  </a:cubicBezTo>
                  <a:close/>
                  <a:moveTo>
                    <a:pt x="174" y="167"/>
                  </a:moveTo>
                  <a:cubicBezTo>
                    <a:pt x="172" y="169"/>
                    <a:pt x="170" y="170"/>
                    <a:pt x="168" y="172"/>
                  </a:cubicBezTo>
                  <a:cubicBezTo>
                    <a:pt x="167" y="174"/>
                    <a:pt x="165" y="176"/>
                    <a:pt x="163" y="178"/>
                  </a:cubicBezTo>
                  <a:cubicBezTo>
                    <a:pt x="163" y="178"/>
                    <a:pt x="162" y="179"/>
                    <a:pt x="162" y="179"/>
                  </a:cubicBezTo>
                  <a:cubicBezTo>
                    <a:pt x="161" y="180"/>
                    <a:pt x="161" y="180"/>
                    <a:pt x="160" y="180"/>
                  </a:cubicBezTo>
                  <a:cubicBezTo>
                    <a:pt x="160" y="179"/>
                    <a:pt x="160" y="179"/>
                    <a:pt x="160" y="178"/>
                  </a:cubicBezTo>
                  <a:cubicBezTo>
                    <a:pt x="160" y="177"/>
                    <a:pt x="160" y="176"/>
                    <a:pt x="161" y="176"/>
                  </a:cubicBezTo>
                  <a:cubicBezTo>
                    <a:pt x="163" y="172"/>
                    <a:pt x="164" y="169"/>
                    <a:pt x="166" y="165"/>
                  </a:cubicBezTo>
                  <a:cubicBezTo>
                    <a:pt x="167" y="164"/>
                    <a:pt x="167" y="163"/>
                    <a:pt x="167" y="162"/>
                  </a:cubicBezTo>
                  <a:cubicBezTo>
                    <a:pt x="166" y="162"/>
                    <a:pt x="166" y="162"/>
                    <a:pt x="166" y="163"/>
                  </a:cubicBezTo>
                  <a:cubicBezTo>
                    <a:pt x="161" y="168"/>
                    <a:pt x="156" y="174"/>
                    <a:pt x="151" y="180"/>
                  </a:cubicBezTo>
                  <a:cubicBezTo>
                    <a:pt x="151" y="180"/>
                    <a:pt x="151" y="180"/>
                    <a:pt x="151" y="180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1" y="181"/>
                    <a:pt x="152" y="181"/>
                    <a:pt x="152" y="181"/>
                  </a:cubicBezTo>
                  <a:cubicBezTo>
                    <a:pt x="156" y="181"/>
                    <a:pt x="159" y="181"/>
                    <a:pt x="163" y="181"/>
                  </a:cubicBezTo>
                  <a:cubicBezTo>
                    <a:pt x="164" y="181"/>
                    <a:pt x="165" y="181"/>
                    <a:pt x="166" y="183"/>
                  </a:cubicBezTo>
                  <a:cubicBezTo>
                    <a:pt x="166" y="183"/>
                    <a:pt x="166" y="183"/>
                    <a:pt x="166" y="183"/>
                  </a:cubicBezTo>
                  <a:cubicBezTo>
                    <a:pt x="167" y="183"/>
                    <a:pt x="168" y="183"/>
                    <a:pt x="169" y="182"/>
                  </a:cubicBezTo>
                  <a:cubicBezTo>
                    <a:pt x="169" y="181"/>
                    <a:pt x="170" y="181"/>
                    <a:pt x="170" y="180"/>
                  </a:cubicBezTo>
                  <a:cubicBezTo>
                    <a:pt x="171" y="176"/>
                    <a:pt x="173" y="173"/>
                    <a:pt x="174" y="170"/>
                  </a:cubicBezTo>
                  <a:cubicBezTo>
                    <a:pt x="174" y="170"/>
                    <a:pt x="174" y="169"/>
                    <a:pt x="174" y="169"/>
                  </a:cubicBezTo>
                  <a:cubicBezTo>
                    <a:pt x="174" y="168"/>
                    <a:pt x="174" y="168"/>
                    <a:pt x="174" y="167"/>
                  </a:cubicBezTo>
                  <a:close/>
                  <a:moveTo>
                    <a:pt x="8" y="120"/>
                  </a:moveTo>
                  <a:cubicBezTo>
                    <a:pt x="8" y="120"/>
                    <a:pt x="8" y="121"/>
                    <a:pt x="8" y="121"/>
                  </a:cubicBezTo>
                  <a:cubicBezTo>
                    <a:pt x="8" y="124"/>
                    <a:pt x="8" y="127"/>
                    <a:pt x="8" y="129"/>
                  </a:cubicBezTo>
                  <a:cubicBezTo>
                    <a:pt x="8" y="136"/>
                    <a:pt x="8" y="143"/>
                    <a:pt x="9" y="150"/>
                  </a:cubicBezTo>
                  <a:cubicBezTo>
                    <a:pt x="9" y="158"/>
                    <a:pt x="9" y="166"/>
                    <a:pt x="10" y="174"/>
                  </a:cubicBezTo>
                  <a:cubicBezTo>
                    <a:pt x="10" y="175"/>
                    <a:pt x="10" y="176"/>
                    <a:pt x="10" y="178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1" y="171"/>
                    <a:pt x="12" y="166"/>
                    <a:pt x="13" y="160"/>
                  </a:cubicBezTo>
                  <a:cubicBezTo>
                    <a:pt x="14" y="156"/>
                    <a:pt x="14" y="152"/>
                    <a:pt x="14" y="149"/>
                  </a:cubicBezTo>
                  <a:cubicBezTo>
                    <a:pt x="14" y="148"/>
                    <a:pt x="15" y="148"/>
                    <a:pt x="15" y="147"/>
                  </a:cubicBezTo>
                  <a:cubicBezTo>
                    <a:pt x="15" y="147"/>
                    <a:pt x="15" y="146"/>
                    <a:pt x="15" y="146"/>
                  </a:cubicBezTo>
                  <a:cubicBezTo>
                    <a:pt x="15" y="144"/>
                    <a:pt x="15" y="142"/>
                    <a:pt x="15" y="140"/>
                  </a:cubicBezTo>
                  <a:cubicBezTo>
                    <a:pt x="15" y="139"/>
                    <a:pt x="15" y="137"/>
                    <a:pt x="15" y="136"/>
                  </a:cubicBezTo>
                  <a:cubicBezTo>
                    <a:pt x="15" y="136"/>
                    <a:pt x="15" y="137"/>
                    <a:pt x="15" y="137"/>
                  </a:cubicBezTo>
                  <a:cubicBezTo>
                    <a:pt x="15" y="138"/>
                    <a:pt x="15" y="139"/>
                    <a:pt x="15" y="140"/>
                  </a:cubicBezTo>
                  <a:cubicBezTo>
                    <a:pt x="14" y="146"/>
                    <a:pt x="13" y="152"/>
                    <a:pt x="12" y="159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2" y="160"/>
                    <a:pt x="12" y="160"/>
                    <a:pt x="11" y="160"/>
                  </a:cubicBezTo>
                  <a:cubicBezTo>
                    <a:pt x="11" y="160"/>
                    <a:pt x="10" y="160"/>
                    <a:pt x="10" y="159"/>
                  </a:cubicBezTo>
                  <a:cubicBezTo>
                    <a:pt x="10" y="158"/>
                    <a:pt x="10" y="158"/>
                    <a:pt x="10" y="157"/>
                  </a:cubicBezTo>
                  <a:cubicBezTo>
                    <a:pt x="10" y="154"/>
                    <a:pt x="10" y="150"/>
                    <a:pt x="11" y="146"/>
                  </a:cubicBezTo>
                  <a:cubicBezTo>
                    <a:pt x="11" y="141"/>
                    <a:pt x="11" y="135"/>
                    <a:pt x="11" y="130"/>
                  </a:cubicBezTo>
                  <a:cubicBezTo>
                    <a:pt x="11" y="128"/>
                    <a:pt x="11" y="127"/>
                    <a:pt x="11" y="125"/>
                  </a:cubicBezTo>
                  <a:cubicBezTo>
                    <a:pt x="11" y="124"/>
                    <a:pt x="12" y="124"/>
                    <a:pt x="13" y="123"/>
                  </a:cubicBezTo>
                  <a:cubicBezTo>
                    <a:pt x="13" y="123"/>
                    <a:pt x="13" y="123"/>
                    <a:pt x="14" y="123"/>
                  </a:cubicBezTo>
                  <a:cubicBezTo>
                    <a:pt x="13" y="122"/>
                    <a:pt x="9" y="120"/>
                    <a:pt x="8" y="120"/>
                  </a:cubicBezTo>
                  <a:close/>
                  <a:moveTo>
                    <a:pt x="220" y="75"/>
                  </a:moveTo>
                  <a:cubicBezTo>
                    <a:pt x="216" y="87"/>
                    <a:pt x="213" y="98"/>
                    <a:pt x="209" y="110"/>
                  </a:cubicBezTo>
                  <a:cubicBezTo>
                    <a:pt x="210" y="110"/>
                    <a:pt x="211" y="110"/>
                    <a:pt x="212" y="111"/>
                  </a:cubicBezTo>
                  <a:cubicBezTo>
                    <a:pt x="212" y="111"/>
                    <a:pt x="212" y="111"/>
                    <a:pt x="213" y="111"/>
                  </a:cubicBezTo>
                  <a:cubicBezTo>
                    <a:pt x="214" y="112"/>
                    <a:pt x="215" y="112"/>
                    <a:pt x="216" y="112"/>
                  </a:cubicBezTo>
                  <a:cubicBezTo>
                    <a:pt x="217" y="113"/>
                    <a:pt x="217" y="112"/>
                    <a:pt x="217" y="112"/>
                  </a:cubicBezTo>
                  <a:cubicBezTo>
                    <a:pt x="218" y="100"/>
                    <a:pt x="220" y="88"/>
                    <a:pt x="220" y="75"/>
                  </a:cubicBezTo>
                  <a:close/>
                  <a:moveTo>
                    <a:pt x="30" y="172"/>
                  </a:moveTo>
                  <a:cubicBezTo>
                    <a:pt x="30" y="172"/>
                    <a:pt x="30" y="172"/>
                    <a:pt x="30" y="172"/>
                  </a:cubicBezTo>
                  <a:cubicBezTo>
                    <a:pt x="30" y="172"/>
                    <a:pt x="30" y="171"/>
                    <a:pt x="30" y="170"/>
                  </a:cubicBezTo>
                  <a:cubicBezTo>
                    <a:pt x="31" y="166"/>
                    <a:pt x="32" y="162"/>
                    <a:pt x="33" y="158"/>
                  </a:cubicBezTo>
                  <a:cubicBezTo>
                    <a:pt x="34" y="152"/>
                    <a:pt x="35" y="146"/>
                    <a:pt x="35" y="140"/>
                  </a:cubicBezTo>
                  <a:cubicBezTo>
                    <a:pt x="35" y="140"/>
                    <a:pt x="35" y="139"/>
                    <a:pt x="35" y="139"/>
                  </a:cubicBezTo>
                  <a:cubicBezTo>
                    <a:pt x="35" y="135"/>
                    <a:pt x="35" y="131"/>
                    <a:pt x="35" y="127"/>
                  </a:cubicBezTo>
                  <a:cubicBezTo>
                    <a:pt x="35" y="127"/>
                    <a:pt x="35" y="127"/>
                    <a:pt x="35" y="126"/>
                  </a:cubicBezTo>
                  <a:cubicBezTo>
                    <a:pt x="34" y="126"/>
                    <a:pt x="34" y="127"/>
                    <a:pt x="34" y="127"/>
                  </a:cubicBezTo>
                  <a:cubicBezTo>
                    <a:pt x="34" y="129"/>
                    <a:pt x="33" y="131"/>
                    <a:pt x="32" y="133"/>
                  </a:cubicBezTo>
                  <a:cubicBezTo>
                    <a:pt x="31" y="138"/>
                    <a:pt x="29" y="143"/>
                    <a:pt x="28" y="149"/>
                  </a:cubicBezTo>
                  <a:cubicBezTo>
                    <a:pt x="28" y="149"/>
                    <a:pt x="28" y="149"/>
                    <a:pt x="28" y="150"/>
                  </a:cubicBezTo>
                  <a:cubicBezTo>
                    <a:pt x="28" y="151"/>
                    <a:pt x="29" y="151"/>
                    <a:pt x="29" y="152"/>
                  </a:cubicBezTo>
                  <a:cubicBezTo>
                    <a:pt x="29" y="153"/>
                    <a:pt x="29" y="155"/>
                    <a:pt x="29" y="156"/>
                  </a:cubicBezTo>
                  <a:cubicBezTo>
                    <a:pt x="29" y="161"/>
                    <a:pt x="29" y="165"/>
                    <a:pt x="29" y="170"/>
                  </a:cubicBezTo>
                  <a:cubicBezTo>
                    <a:pt x="30" y="171"/>
                    <a:pt x="30" y="172"/>
                    <a:pt x="30" y="172"/>
                  </a:cubicBezTo>
                  <a:close/>
                  <a:moveTo>
                    <a:pt x="138" y="33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6" y="34"/>
                    <a:pt x="135" y="36"/>
                    <a:pt x="133" y="38"/>
                  </a:cubicBezTo>
                  <a:cubicBezTo>
                    <a:pt x="132" y="39"/>
                    <a:pt x="132" y="40"/>
                    <a:pt x="131" y="40"/>
                  </a:cubicBezTo>
                  <a:cubicBezTo>
                    <a:pt x="128" y="48"/>
                    <a:pt x="123" y="54"/>
                    <a:pt x="116" y="59"/>
                  </a:cubicBezTo>
                  <a:cubicBezTo>
                    <a:pt x="115" y="59"/>
                    <a:pt x="115" y="60"/>
                    <a:pt x="114" y="60"/>
                  </a:cubicBezTo>
                  <a:cubicBezTo>
                    <a:pt x="114" y="60"/>
                    <a:pt x="113" y="61"/>
                    <a:pt x="113" y="61"/>
                  </a:cubicBezTo>
                  <a:cubicBezTo>
                    <a:pt x="112" y="61"/>
                    <a:pt x="112" y="61"/>
                    <a:pt x="111" y="61"/>
                  </a:cubicBezTo>
                  <a:cubicBezTo>
                    <a:pt x="110" y="62"/>
                    <a:pt x="108" y="63"/>
                    <a:pt x="107" y="63"/>
                  </a:cubicBezTo>
                  <a:cubicBezTo>
                    <a:pt x="106" y="63"/>
                    <a:pt x="106" y="64"/>
                    <a:pt x="106" y="64"/>
                  </a:cubicBezTo>
                  <a:cubicBezTo>
                    <a:pt x="103" y="66"/>
                    <a:pt x="101" y="67"/>
                    <a:pt x="99" y="70"/>
                  </a:cubicBezTo>
                  <a:cubicBezTo>
                    <a:pt x="99" y="70"/>
                    <a:pt x="98" y="70"/>
                    <a:pt x="98" y="71"/>
                  </a:cubicBezTo>
                  <a:cubicBezTo>
                    <a:pt x="99" y="71"/>
                    <a:pt x="100" y="71"/>
                    <a:pt x="100" y="71"/>
                  </a:cubicBezTo>
                  <a:cubicBezTo>
                    <a:pt x="101" y="70"/>
                    <a:pt x="103" y="70"/>
                    <a:pt x="104" y="70"/>
                  </a:cubicBezTo>
                  <a:cubicBezTo>
                    <a:pt x="109" y="68"/>
                    <a:pt x="114" y="65"/>
                    <a:pt x="119" y="63"/>
                  </a:cubicBezTo>
                  <a:cubicBezTo>
                    <a:pt x="120" y="63"/>
                    <a:pt x="121" y="62"/>
                    <a:pt x="122" y="62"/>
                  </a:cubicBezTo>
                  <a:cubicBezTo>
                    <a:pt x="121" y="61"/>
                    <a:pt x="121" y="60"/>
                    <a:pt x="122" y="59"/>
                  </a:cubicBezTo>
                  <a:cubicBezTo>
                    <a:pt x="122" y="58"/>
                    <a:pt x="123" y="57"/>
                    <a:pt x="123" y="56"/>
                  </a:cubicBezTo>
                  <a:cubicBezTo>
                    <a:pt x="128" y="49"/>
                    <a:pt x="133" y="41"/>
                    <a:pt x="138" y="34"/>
                  </a:cubicBezTo>
                  <a:cubicBezTo>
                    <a:pt x="138" y="33"/>
                    <a:pt x="138" y="33"/>
                    <a:pt x="138" y="33"/>
                  </a:cubicBezTo>
                  <a:close/>
                  <a:moveTo>
                    <a:pt x="42" y="130"/>
                  </a:move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2" y="131"/>
                    <a:pt x="42" y="131"/>
                  </a:cubicBezTo>
                  <a:cubicBezTo>
                    <a:pt x="41" y="136"/>
                    <a:pt x="39" y="141"/>
                    <a:pt x="38" y="146"/>
                  </a:cubicBezTo>
                  <a:cubicBezTo>
                    <a:pt x="38" y="146"/>
                    <a:pt x="38" y="147"/>
                    <a:pt x="38" y="148"/>
                  </a:cubicBezTo>
                  <a:cubicBezTo>
                    <a:pt x="38" y="155"/>
                    <a:pt x="39" y="162"/>
                    <a:pt x="39" y="169"/>
                  </a:cubicBezTo>
                  <a:cubicBezTo>
                    <a:pt x="39" y="170"/>
                    <a:pt x="39" y="172"/>
                    <a:pt x="40" y="173"/>
                  </a:cubicBezTo>
                  <a:cubicBezTo>
                    <a:pt x="40" y="174"/>
                    <a:pt x="40" y="174"/>
                    <a:pt x="41" y="174"/>
                  </a:cubicBezTo>
                  <a:cubicBezTo>
                    <a:pt x="41" y="174"/>
                    <a:pt x="41" y="173"/>
                    <a:pt x="41" y="173"/>
                  </a:cubicBezTo>
                  <a:cubicBezTo>
                    <a:pt x="41" y="169"/>
                    <a:pt x="42" y="165"/>
                    <a:pt x="42" y="161"/>
                  </a:cubicBezTo>
                  <a:cubicBezTo>
                    <a:pt x="43" y="156"/>
                    <a:pt x="43" y="152"/>
                    <a:pt x="43" y="147"/>
                  </a:cubicBezTo>
                  <a:cubicBezTo>
                    <a:pt x="43" y="142"/>
                    <a:pt x="43" y="138"/>
                    <a:pt x="43" y="134"/>
                  </a:cubicBezTo>
                  <a:cubicBezTo>
                    <a:pt x="43" y="133"/>
                    <a:pt x="43" y="131"/>
                    <a:pt x="42" y="130"/>
                  </a:cubicBezTo>
                  <a:close/>
                  <a:moveTo>
                    <a:pt x="25" y="131"/>
                  </a:moveTo>
                  <a:cubicBezTo>
                    <a:pt x="25" y="131"/>
                    <a:pt x="25" y="131"/>
                    <a:pt x="25" y="131"/>
                  </a:cubicBezTo>
                  <a:cubicBezTo>
                    <a:pt x="23" y="138"/>
                    <a:pt x="21" y="146"/>
                    <a:pt x="19" y="154"/>
                  </a:cubicBezTo>
                  <a:cubicBezTo>
                    <a:pt x="19" y="155"/>
                    <a:pt x="20" y="156"/>
                    <a:pt x="20" y="157"/>
                  </a:cubicBezTo>
                  <a:cubicBezTo>
                    <a:pt x="20" y="158"/>
                    <a:pt x="20" y="159"/>
                    <a:pt x="20" y="160"/>
                  </a:cubicBezTo>
                  <a:cubicBezTo>
                    <a:pt x="20" y="164"/>
                    <a:pt x="20" y="169"/>
                    <a:pt x="20" y="173"/>
                  </a:cubicBezTo>
                  <a:cubicBezTo>
                    <a:pt x="20" y="174"/>
                    <a:pt x="20" y="174"/>
                    <a:pt x="20" y="175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2" y="173"/>
                    <a:pt x="22" y="172"/>
                    <a:pt x="22" y="171"/>
                  </a:cubicBezTo>
                  <a:cubicBezTo>
                    <a:pt x="23" y="166"/>
                    <a:pt x="24" y="161"/>
                    <a:pt x="25" y="156"/>
                  </a:cubicBezTo>
                  <a:cubicBezTo>
                    <a:pt x="25" y="156"/>
                    <a:pt x="25" y="155"/>
                    <a:pt x="24" y="155"/>
                  </a:cubicBezTo>
                  <a:cubicBezTo>
                    <a:pt x="24" y="154"/>
                    <a:pt x="24" y="154"/>
                    <a:pt x="24" y="153"/>
                  </a:cubicBezTo>
                  <a:cubicBezTo>
                    <a:pt x="25" y="148"/>
                    <a:pt x="25" y="143"/>
                    <a:pt x="25" y="139"/>
                  </a:cubicBezTo>
                  <a:cubicBezTo>
                    <a:pt x="25" y="136"/>
                    <a:pt x="25" y="133"/>
                    <a:pt x="25" y="131"/>
                  </a:cubicBezTo>
                  <a:close/>
                  <a:moveTo>
                    <a:pt x="98" y="125"/>
                  </a:moveTo>
                  <a:cubicBezTo>
                    <a:pt x="98" y="125"/>
                    <a:pt x="98" y="125"/>
                    <a:pt x="99" y="125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0" y="119"/>
                    <a:pt x="102" y="114"/>
                    <a:pt x="103" y="108"/>
                  </a:cubicBezTo>
                  <a:cubicBezTo>
                    <a:pt x="104" y="108"/>
                    <a:pt x="104" y="107"/>
                    <a:pt x="103" y="106"/>
                  </a:cubicBezTo>
                  <a:cubicBezTo>
                    <a:pt x="103" y="106"/>
                    <a:pt x="103" y="106"/>
                    <a:pt x="103" y="105"/>
                  </a:cubicBezTo>
                  <a:cubicBezTo>
                    <a:pt x="103" y="100"/>
                    <a:pt x="102" y="96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1" y="90"/>
                    <a:pt x="100" y="90"/>
                    <a:pt x="99" y="90"/>
                  </a:cubicBezTo>
                  <a:cubicBezTo>
                    <a:pt x="99" y="93"/>
                    <a:pt x="99" y="95"/>
                    <a:pt x="98" y="98"/>
                  </a:cubicBezTo>
                  <a:cubicBezTo>
                    <a:pt x="98" y="100"/>
                    <a:pt x="97" y="102"/>
                    <a:pt x="97" y="105"/>
                  </a:cubicBezTo>
                  <a:cubicBezTo>
                    <a:pt x="97" y="105"/>
                    <a:pt x="97" y="106"/>
                    <a:pt x="97" y="107"/>
                  </a:cubicBezTo>
                  <a:cubicBezTo>
                    <a:pt x="97" y="107"/>
                    <a:pt x="97" y="108"/>
                    <a:pt x="97" y="109"/>
                  </a:cubicBezTo>
                  <a:cubicBezTo>
                    <a:pt x="98" y="112"/>
                    <a:pt x="98" y="116"/>
                    <a:pt x="98" y="119"/>
                  </a:cubicBezTo>
                  <a:cubicBezTo>
                    <a:pt x="98" y="121"/>
                    <a:pt x="98" y="123"/>
                    <a:pt x="98" y="12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2" y="20"/>
                    <a:pt x="19" y="23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9"/>
                    <a:pt x="16" y="29"/>
                    <a:pt x="15" y="30"/>
                  </a:cubicBezTo>
                  <a:cubicBezTo>
                    <a:pt x="12" y="36"/>
                    <a:pt x="10" y="44"/>
                    <a:pt x="9" y="51"/>
                  </a:cubicBezTo>
                  <a:cubicBezTo>
                    <a:pt x="8" y="51"/>
                    <a:pt x="8" y="51"/>
                    <a:pt x="8" y="52"/>
                  </a:cubicBezTo>
                  <a:cubicBezTo>
                    <a:pt x="9" y="51"/>
                    <a:pt x="9" y="51"/>
                    <a:pt x="10" y="51"/>
                  </a:cubicBezTo>
                  <a:cubicBezTo>
                    <a:pt x="12" y="48"/>
                    <a:pt x="14" y="45"/>
                    <a:pt x="16" y="41"/>
                  </a:cubicBezTo>
                  <a:cubicBezTo>
                    <a:pt x="17" y="40"/>
                    <a:pt x="17" y="38"/>
                    <a:pt x="18" y="37"/>
                  </a:cubicBezTo>
                  <a:cubicBezTo>
                    <a:pt x="20" y="31"/>
                    <a:pt x="22" y="25"/>
                    <a:pt x="24" y="19"/>
                  </a:cubicBezTo>
                  <a:cubicBezTo>
                    <a:pt x="24" y="18"/>
                    <a:pt x="25" y="17"/>
                    <a:pt x="25" y="16"/>
                  </a:cubicBezTo>
                  <a:close/>
                  <a:moveTo>
                    <a:pt x="97" y="73"/>
                  </a:moveTo>
                  <a:cubicBezTo>
                    <a:pt x="96" y="73"/>
                    <a:pt x="96" y="74"/>
                    <a:pt x="96" y="74"/>
                  </a:cubicBezTo>
                  <a:cubicBezTo>
                    <a:pt x="95" y="79"/>
                    <a:pt x="94" y="84"/>
                    <a:pt x="93" y="88"/>
                  </a:cubicBezTo>
                  <a:cubicBezTo>
                    <a:pt x="93" y="89"/>
                    <a:pt x="93" y="89"/>
                    <a:pt x="92" y="90"/>
                  </a:cubicBezTo>
                  <a:cubicBezTo>
                    <a:pt x="91" y="91"/>
                    <a:pt x="92" y="91"/>
                    <a:pt x="92" y="92"/>
                  </a:cubicBezTo>
                  <a:cubicBezTo>
                    <a:pt x="92" y="93"/>
                    <a:pt x="92" y="93"/>
                    <a:pt x="92" y="94"/>
                  </a:cubicBezTo>
                  <a:cubicBezTo>
                    <a:pt x="93" y="97"/>
                    <a:pt x="94" y="99"/>
                    <a:pt x="94" y="102"/>
                  </a:cubicBezTo>
                  <a:cubicBezTo>
                    <a:pt x="94" y="103"/>
                    <a:pt x="95" y="103"/>
                    <a:pt x="95" y="103"/>
                  </a:cubicBezTo>
                  <a:cubicBezTo>
                    <a:pt x="95" y="103"/>
                    <a:pt x="95" y="102"/>
                    <a:pt x="95" y="102"/>
                  </a:cubicBezTo>
                  <a:cubicBezTo>
                    <a:pt x="96" y="96"/>
                    <a:pt x="97" y="91"/>
                    <a:pt x="98" y="85"/>
                  </a:cubicBezTo>
                  <a:cubicBezTo>
                    <a:pt x="98" y="83"/>
                    <a:pt x="98" y="81"/>
                    <a:pt x="98" y="80"/>
                  </a:cubicBezTo>
                  <a:cubicBezTo>
                    <a:pt x="99" y="79"/>
                    <a:pt x="99" y="78"/>
                    <a:pt x="100" y="78"/>
                  </a:cubicBezTo>
                  <a:cubicBezTo>
                    <a:pt x="100" y="78"/>
                    <a:pt x="100" y="77"/>
                    <a:pt x="101" y="77"/>
                  </a:cubicBezTo>
                  <a:cubicBezTo>
                    <a:pt x="103" y="75"/>
                    <a:pt x="106" y="73"/>
                    <a:pt x="108" y="71"/>
                  </a:cubicBezTo>
                  <a:cubicBezTo>
                    <a:pt x="108" y="71"/>
                    <a:pt x="109" y="71"/>
                    <a:pt x="109" y="70"/>
                  </a:cubicBezTo>
                  <a:cubicBezTo>
                    <a:pt x="107" y="71"/>
                    <a:pt x="106" y="71"/>
                    <a:pt x="105" y="72"/>
                  </a:cubicBezTo>
                  <a:cubicBezTo>
                    <a:pt x="102" y="73"/>
                    <a:pt x="100" y="74"/>
                    <a:pt x="97" y="73"/>
                  </a:cubicBezTo>
                  <a:close/>
                  <a:moveTo>
                    <a:pt x="254" y="74"/>
                  </a:moveTo>
                  <a:cubicBezTo>
                    <a:pt x="250" y="87"/>
                    <a:pt x="248" y="100"/>
                    <a:pt x="246" y="114"/>
                  </a:cubicBezTo>
                  <a:cubicBezTo>
                    <a:pt x="247" y="114"/>
                    <a:pt x="247" y="113"/>
                    <a:pt x="247" y="113"/>
                  </a:cubicBezTo>
                  <a:cubicBezTo>
                    <a:pt x="248" y="109"/>
                    <a:pt x="249" y="105"/>
                    <a:pt x="250" y="102"/>
                  </a:cubicBezTo>
                  <a:cubicBezTo>
                    <a:pt x="253" y="94"/>
                    <a:pt x="255" y="87"/>
                    <a:pt x="257" y="80"/>
                  </a:cubicBezTo>
                  <a:cubicBezTo>
                    <a:pt x="257" y="79"/>
                    <a:pt x="258" y="78"/>
                    <a:pt x="258" y="77"/>
                  </a:cubicBezTo>
                  <a:cubicBezTo>
                    <a:pt x="258" y="77"/>
                    <a:pt x="258" y="77"/>
                    <a:pt x="258" y="76"/>
                  </a:cubicBezTo>
                  <a:cubicBezTo>
                    <a:pt x="257" y="76"/>
                    <a:pt x="257" y="76"/>
                    <a:pt x="256" y="76"/>
                  </a:cubicBezTo>
                  <a:cubicBezTo>
                    <a:pt x="256" y="75"/>
                    <a:pt x="255" y="74"/>
                    <a:pt x="254" y="74"/>
                  </a:cubicBezTo>
                  <a:close/>
                  <a:moveTo>
                    <a:pt x="175" y="70"/>
                  </a:moveTo>
                  <a:cubicBezTo>
                    <a:pt x="171" y="77"/>
                    <a:pt x="166" y="83"/>
                    <a:pt x="162" y="89"/>
                  </a:cubicBezTo>
                  <a:cubicBezTo>
                    <a:pt x="162" y="89"/>
                    <a:pt x="162" y="89"/>
                    <a:pt x="163" y="89"/>
                  </a:cubicBezTo>
                  <a:cubicBezTo>
                    <a:pt x="166" y="85"/>
                    <a:pt x="170" y="82"/>
                    <a:pt x="173" y="79"/>
                  </a:cubicBezTo>
                  <a:cubicBezTo>
                    <a:pt x="174" y="78"/>
                    <a:pt x="175" y="78"/>
                    <a:pt x="175" y="77"/>
                  </a:cubicBezTo>
                  <a:cubicBezTo>
                    <a:pt x="176" y="77"/>
                    <a:pt x="177" y="77"/>
                    <a:pt x="177" y="77"/>
                  </a:cubicBezTo>
                  <a:cubicBezTo>
                    <a:pt x="178" y="78"/>
                    <a:pt x="178" y="78"/>
                    <a:pt x="178" y="79"/>
                  </a:cubicBezTo>
                  <a:cubicBezTo>
                    <a:pt x="177" y="80"/>
                    <a:pt x="177" y="81"/>
                    <a:pt x="176" y="81"/>
                  </a:cubicBezTo>
                  <a:cubicBezTo>
                    <a:pt x="174" y="85"/>
                    <a:pt x="172" y="88"/>
                    <a:pt x="170" y="92"/>
                  </a:cubicBezTo>
                  <a:cubicBezTo>
                    <a:pt x="170" y="92"/>
                    <a:pt x="169" y="93"/>
                    <a:pt x="169" y="93"/>
                  </a:cubicBezTo>
                  <a:cubicBezTo>
                    <a:pt x="174" y="88"/>
                    <a:pt x="179" y="83"/>
                    <a:pt x="185" y="79"/>
                  </a:cubicBezTo>
                  <a:cubicBezTo>
                    <a:pt x="181" y="76"/>
                    <a:pt x="178" y="73"/>
                    <a:pt x="175" y="70"/>
                  </a:cubicBezTo>
                  <a:close/>
                  <a:moveTo>
                    <a:pt x="138" y="141"/>
                  </a:moveTo>
                  <a:cubicBezTo>
                    <a:pt x="141" y="134"/>
                    <a:pt x="145" y="127"/>
                    <a:pt x="148" y="120"/>
                  </a:cubicBezTo>
                  <a:cubicBezTo>
                    <a:pt x="141" y="128"/>
                    <a:pt x="136" y="137"/>
                    <a:pt x="130" y="145"/>
                  </a:cubicBezTo>
                  <a:cubicBezTo>
                    <a:pt x="131" y="147"/>
                    <a:pt x="133" y="149"/>
                    <a:pt x="133" y="151"/>
                  </a:cubicBezTo>
                  <a:cubicBezTo>
                    <a:pt x="134" y="153"/>
                    <a:pt x="135" y="155"/>
                    <a:pt x="135" y="157"/>
                  </a:cubicBezTo>
                  <a:cubicBezTo>
                    <a:pt x="136" y="156"/>
                    <a:pt x="137" y="155"/>
                    <a:pt x="137" y="154"/>
                  </a:cubicBezTo>
                  <a:cubicBezTo>
                    <a:pt x="138" y="154"/>
                    <a:pt x="138" y="153"/>
                    <a:pt x="138" y="153"/>
                  </a:cubicBezTo>
                  <a:cubicBezTo>
                    <a:pt x="137" y="150"/>
                    <a:pt x="136" y="146"/>
                    <a:pt x="135" y="143"/>
                  </a:cubicBezTo>
                  <a:cubicBezTo>
                    <a:pt x="135" y="143"/>
                    <a:pt x="135" y="143"/>
                    <a:pt x="135" y="142"/>
                  </a:cubicBezTo>
                  <a:cubicBezTo>
                    <a:pt x="135" y="142"/>
                    <a:pt x="136" y="141"/>
                    <a:pt x="137" y="141"/>
                  </a:cubicBezTo>
                  <a:cubicBezTo>
                    <a:pt x="137" y="141"/>
                    <a:pt x="138" y="141"/>
                    <a:pt x="138" y="141"/>
                  </a:cubicBezTo>
                  <a:close/>
                  <a:moveTo>
                    <a:pt x="239" y="72"/>
                  </a:moveTo>
                  <a:cubicBezTo>
                    <a:pt x="236" y="72"/>
                    <a:pt x="234" y="73"/>
                    <a:pt x="232" y="75"/>
                  </a:cubicBezTo>
                  <a:cubicBezTo>
                    <a:pt x="232" y="75"/>
                    <a:pt x="231" y="76"/>
                    <a:pt x="231" y="76"/>
                  </a:cubicBezTo>
                  <a:cubicBezTo>
                    <a:pt x="230" y="87"/>
                    <a:pt x="228" y="97"/>
                    <a:pt x="226" y="107"/>
                  </a:cubicBezTo>
                  <a:cubicBezTo>
                    <a:pt x="226" y="108"/>
                    <a:pt x="226" y="109"/>
                    <a:pt x="226" y="110"/>
                  </a:cubicBezTo>
                  <a:cubicBezTo>
                    <a:pt x="230" y="97"/>
                    <a:pt x="234" y="84"/>
                    <a:pt x="239" y="72"/>
                  </a:cubicBezTo>
                  <a:close/>
                  <a:moveTo>
                    <a:pt x="78" y="97"/>
                  </a:moveTo>
                  <a:cubicBezTo>
                    <a:pt x="78" y="96"/>
                    <a:pt x="78" y="96"/>
                    <a:pt x="78" y="95"/>
                  </a:cubicBezTo>
                  <a:cubicBezTo>
                    <a:pt x="78" y="94"/>
                    <a:pt x="78" y="93"/>
                    <a:pt x="79" y="92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79" y="90"/>
                    <a:pt x="79" y="90"/>
                    <a:pt x="80" y="90"/>
                  </a:cubicBezTo>
                  <a:cubicBezTo>
                    <a:pt x="81" y="90"/>
                    <a:pt x="81" y="90"/>
                    <a:pt x="81" y="91"/>
                  </a:cubicBezTo>
                  <a:cubicBezTo>
                    <a:pt x="81" y="91"/>
                    <a:pt x="82" y="91"/>
                    <a:pt x="82" y="92"/>
                  </a:cubicBezTo>
                  <a:cubicBezTo>
                    <a:pt x="82" y="94"/>
                    <a:pt x="82" y="96"/>
                    <a:pt x="83" y="98"/>
                  </a:cubicBezTo>
                  <a:cubicBezTo>
                    <a:pt x="83" y="101"/>
                    <a:pt x="84" y="105"/>
                    <a:pt x="85" y="109"/>
                  </a:cubicBezTo>
                  <a:cubicBezTo>
                    <a:pt x="85" y="109"/>
                    <a:pt x="85" y="110"/>
                    <a:pt x="85" y="110"/>
                  </a:cubicBezTo>
                  <a:cubicBezTo>
                    <a:pt x="85" y="110"/>
                    <a:pt x="85" y="110"/>
                    <a:pt x="86" y="110"/>
                  </a:cubicBezTo>
                  <a:cubicBezTo>
                    <a:pt x="86" y="108"/>
                    <a:pt x="86" y="105"/>
                    <a:pt x="86" y="103"/>
                  </a:cubicBezTo>
                  <a:cubicBezTo>
                    <a:pt x="85" y="103"/>
                    <a:pt x="85" y="102"/>
                    <a:pt x="85" y="101"/>
                  </a:cubicBezTo>
                  <a:cubicBezTo>
                    <a:pt x="84" y="100"/>
                    <a:pt x="84" y="99"/>
                    <a:pt x="84" y="99"/>
                  </a:cubicBezTo>
                  <a:cubicBezTo>
                    <a:pt x="84" y="95"/>
                    <a:pt x="83" y="91"/>
                    <a:pt x="83" y="87"/>
                  </a:cubicBezTo>
                  <a:cubicBezTo>
                    <a:pt x="83" y="84"/>
                    <a:pt x="83" y="82"/>
                    <a:pt x="82" y="79"/>
                  </a:cubicBezTo>
                  <a:cubicBezTo>
                    <a:pt x="82" y="79"/>
                    <a:pt x="82" y="79"/>
                    <a:pt x="82" y="78"/>
                  </a:cubicBezTo>
                  <a:cubicBezTo>
                    <a:pt x="81" y="80"/>
                    <a:pt x="80" y="81"/>
                    <a:pt x="79" y="82"/>
                  </a:cubicBezTo>
                  <a:cubicBezTo>
                    <a:pt x="78" y="83"/>
                    <a:pt x="77" y="84"/>
                    <a:pt x="75" y="83"/>
                  </a:cubicBezTo>
                  <a:cubicBezTo>
                    <a:pt x="75" y="85"/>
                    <a:pt x="75" y="86"/>
                    <a:pt x="75" y="88"/>
                  </a:cubicBezTo>
                  <a:cubicBezTo>
                    <a:pt x="76" y="89"/>
                    <a:pt x="76" y="90"/>
                    <a:pt x="76" y="91"/>
                  </a:cubicBezTo>
                  <a:cubicBezTo>
                    <a:pt x="77" y="93"/>
                    <a:pt x="77" y="95"/>
                    <a:pt x="78" y="97"/>
                  </a:cubicBezTo>
                  <a:close/>
                  <a:moveTo>
                    <a:pt x="219" y="72"/>
                  </a:moveTo>
                  <a:cubicBezTo>
                    <a:pt x="216" y="75"/>
                    <a:pt x="212" y="77"/>
                    <a:pt x="209" y="79"/>
                  </a:cubicBezTo>
                  <a:cubicBezTo>
                    <a:pt x="210" y="80"/>
                    <a:pt x="210" y="81"/>
                    <a:pt x="210" y="82"/>
                  </a:cubicBezTo>
                  <a:cubicBezTo>
                    <a:pt x="210" y="84"/>
                    <a:pt x="210" y="85"/>
                    <a:pt x="209" y="86"/>
                  </a:cubicBezTo>
                  <a:cubicBezTo>
                    <a:pt x="209" y="92"/>
                    <a:pt x="209" y="98"/>
                    <a:pt x="208" y="104"/>
                  </a:cubicBezTo>
                  <a:cubicBezTo>
                    <a:pt x="208" y="104"/>
                    <a:pt x="208" y="104"/>
                    <a:pt x="208" y="105"/>
                  </a:cubicBezTo>
                  <a:cubicBezTo>
                    <a:pt x="212" y="94"/>
                    <a:pt x="215" y="83"/>
                    <a:pt x="219" y="72"/>
                  </a:cubicBezTo>
                  <a:close/>
                  <a:moveTo>
                    <a:pt x="245" y="71"/>
                  </a:moveTo>
                  <a:cubicBezTo>
                    <a:pt x="243" y="83"/>
                    <a:pt x="241" y="94"/>
                    <a:pt x="240" y="106"/>
                  </a:cubicBezTo>
                  <a:cubicBezTo>
                    <a:pt x="244" y="95"/>
                    <a:pt x="247" y="84"/>
                    <a:pt x="251" y="72"/>
                  </a:cubicBezTo>
                  <a:cubicBezTo>
                    <a:pt x="249" y="72"/>
                    <a:pt x="247" y="72"/>
                    <a:pt x="245" y="71"/>
                  </a:cubicBezTo>
                  <a:close/>
                  <a:moveTo>
                    <a:pt x="206" y="81"/>
                  </a:moveTo>
                  <a:cubicBezTo>
                    <a:pt x="202" y="82"/>
                    <a:pt x="202" y="83"/>
                    <a:pt x="194" y="82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4"/>
                    <a:pt x="195" y="84"/>
                    <a:pt x="194" y="85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2" y="92"/>
                    <a:pt x="191" y="99"/>
                    <a:pt x="189" y="105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0" y="105"/>
                    <a:pt x="190" y="105"/>
                    <a:pt x="190" y="104"/>
                  </a:cubicBezTo>
                  <a:cubicBezTo>
                    <a:pt x="192" y="99"/>
                    <a:pt x="194" y="93"/>
                    <a:pt x="196" y="87"/>
                  </a:cubicBezTo>
                  <a:cubicBezTo>
                    <a:pt x="196" y="87"/>
                    <a:pt x="197" y="86"/>
                    <a:pt x="197" y="86"/>
                  </a:cubicBezTo>
                  <a:cubicBezTo>
                    <a:pt x="197" y="86"/>
                    <a:pt x="197" y="85"/>
                    <a:pt x="197" y="85"/>
                  </a:cubicBezTo>
                  <a:cubicBezTo>
                    <a:pt x="198" y="85"/>
                    <a:pt x="198" y="84"/>
                    <a:pt x="199" y="84"/>
                  </a:cubicBezTo>
                  <a:cubicBezTo>
                    <a:pt x="200" y="84"/>
                    <a:pt x="200" y="85"/>
                    <a:pt x="200" y="86"/>
                  </a:cubicBezTo>
                  <a:cubicBezTo>
                    <a:pt x="200" y="87"/>
                    <a:pt x="201" y="88"/>
                    <a:pt x="200" y="89"/>
                  </a:cubicBezTo>
                  <a:cubicBezTo>
                    <a:pt x="200" y="92"/>
                    <a:pt x="200" y="95"/>
                    <a:pt x="200" y="98"/>
                  </a:cubicBezTo>
                  <a:cubicBezTo>
                    <a:pt x="199" y="100"/>
                    <a:pt x="199" y="102"/>
                    <a:pt x="199" y="104"/>
                  </a:cubicBezTo>
                  <a:cubicBezTo>
                    <a:pt x="199" y="104"/>
                    <a:pt x="199" y="104"/>
                    <a:pt x="199" y="104"/>
                  </a:cubicBezTo>
                  <a:cubicBezTo>
                    <a:pt x="201" y="96"/>
                    <a:pt x="204" y="89"/>
                    <a:pt x="206" y="81"/>
                  </a:cubicBezTo>
                  <a:close/>
                  <a:moveTo>
                    <a:pt x="56" y="71"/>
                  </a:moveTo>
                  <a:cubicBezTo>
                    <a:pt x="63" y="82"/>
                    <a:pt x="64" y="93"/>
                    <a:pt x="61" y="105"/>
                  </a:cubicBezTo>
                  <a:cubicBezTo>
                    <a:pt x="62" y="104"/>
                    <a:pt x="62" y="103"/>
                    <a:pt x="63" y="101"/>
                  </a:cubicBezTo>
                  <a:cubicBezTo>
                    <a:pt x="65" y="98"/>
                    <a:pt x="65" y="94"/>
                    <a:pt x="66" y="89"/>
                  </a:cubicBezTo>
                  <a:cubicBezTo>
                    <a:pt x="66" y="85"/>
                    <a:pt x="65" y="80"/>
                    <a:pt x="63" y="76"/>
                  </a:cubicBezTo>
                  <a:cubicBezTo>
                    <a:pt x="61" y="74"/>
                    <a:pt x="59" y="73"/>
                    <a:pt x="56" y="71"/>
                  </a:cubicBezTo>
                  <a:close/>
                  <a:moveTo>
                    <a:pt x="86" y="57"/>
                  </a:moveTo>
                  <a:cubicBezTo>
                    <a:pt x="85" y="59"/>
                    <a:pt x="85" y="61"/>
                    <a:pt x="84" y="63"/>
                  </a:cubicBezTo>
                  <a:cubicBezTo>
                    <a:pt x="83" y="65"/>
                    <a:pt x="82" y="67"/>
                    <a:pt x="82" y="70"/>
                  </a:cubicBezTo>
                  <a:cubicBezTo>
                    <a:pt x="81" y="70"/>
                    <a:pt x="81" y="70"/>
                    <a:pt x="81" y="71"/>
                  </a:cubicBezTo>
                  <a:cubicBezTo>
                    <a:pt x="82" y="72"/>
                    <a:pt x="82" y="73"/>
                    <a:pt x="83" y="73"/>
                  </a:cubicBezTo>
                  <a:cubicBezTo>
                    <a:pt x="86" y="70"/>
                    <a:pt x="90" y="66"/>
                    <a:pt x="94" y="62"/>
                  </a:cubicBezTo>
                  <a:cubicBezTo>
                    <a:pt x="93" y="60"/>
                    <a:pt x="93" y="60"/>
                    <a:pt x="94" y="59"/>
                  </a:cubicBezTo>
                  <a:cubicBezTo>
                    <a:pt x="94" y="58"/>
                    <a:pt x="95" y="58"/>
                    <a:pt x="96" y="57"/>
                  </a:cubicBezTo>
                  <a:cubicBezTo>
                    <a:pt x="94" y="57"/>
                    <a:pt x="92" y="58"/>
                    <a:pt x="91" y="58"/>
                  </a:cubicBezTo>
                  <a:cubicBezTo>
                    <a:pt x="89" y="58"/>
                    <a:pt x="88" y="57"/>
                    <a:pt x="86" y="57"/>
                  </a:cubicBezTo>
                  <a:close/>
                  <a:moveTo>
                    <a:pt x="42" y="49"/>
                  </a:moveTo>
                  <a:cubicBezTo>
                    <a:pt x="44" y="49"/>
                    <a:pt x="46" y="49"/>
                    <a:pt x="47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51" y="46"/>
                    <a:pt x="51" y="46"/>
                    <a:pt x="52" y="42"/>
                  </a:cubicBezTo>
                  <a:cubicBezTo>
                    <a:pt x="54" y="38"/>
                    <a:pt x="55" y="35"/>
                    <a:pt x="56" y="31"/>
                  </a:cubicBezTo>
                  <a:cubicBezTo>
                    <a:pt x="56" y="30"/>
                    <a:pt x="57" y="30"/>
                    <a:pt x="56" y="29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3" y="33"/>
                    <a:pt x="51" y="35"/>
                    <a:pt x="49" y="37"/>
                  </a:cubicBezTo>
                  <a:cubicBezTo>
                    <a:pt x="49" y="38"/>
                    <a:pt x="48" y="39"/>
                    <a:pt x="47" y="38"/>
                  </a:cubicBezTo>
                  <a:cubicBezTo>
                    <a:pt x="45" y="42"/>
                    <a:pt x="44" y="45"/>
                    <a:pt x="42" y="49"/>
                  </a:cubicBezTo>
                  <a:close/>
                  <a:moveTo>
                    <a:pt x="70" y="83"/>
                  </a:moveTo>
                  <a:cubicBezTo>
                    <a:pt x="70" y="84"/>
                    <a:pt x="70" y="85"/>
                    <a:pt x="70" y="86"/>
                  </a:cubicBezTo>
                  <a:cubicBezTo>
                    <a:pt x="70" y="90"/>
                    <a:pt x="69" y="93"/>
                    <a:pt x="68" y="97"/>
                  </a:cubicBezTo>
                  <a:cubicBezTo>
                    <a:pt x="67" y="100"/>
                    <a:pt x="65" y="103"/>
                    <a:pt x="63" y="106"/>
                  </a:cubicBezTo>
                  <a:cubicBezTo>
                    <a:pt x="61" y="110"/>
                    <a:pt x="58" y="113"/>
                    <a:pt x="55" y="116"/>
                  </a:cubicBezTo>
                  <a:cubicBezTo>
                    <a:pt x="54" y="116"/>
                    <a:pt x="54" y="117"/>
                    <a:pt x="53" y="117"/>
                  </a:cubicBezTo>
                  <a:cubicBezTo>
                    <a:pt x="54" y="118"/>
                    <a:pt x="55" y="118"/>
                    <a:pt x="55" y="119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59" y="116"/>
                    <a:pt x="61" y="114"/>
                    <a:pt x="63" y="112"/>
                  </a:cubicBezTo>
                  <a:cubicBezTo>
                    <a:pt x="65" y="110"/>
                    <a:pt x="66" y="108"/>
                    <a:pt x="68" y="105"/>
                  </a:cubicBezTo>
                  <a:cubicBezTo>
                    <a:pt x="68" y="105"/>
                    <a:pt x="68" y="104"/>
                    <a:pt x="68" y="103"/>
                  </a:cubicBezTo>
                  <a:cubicBezTo>
                    <a:pt x="69" y="102"/>
                    <a:pt x="69" y="101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5"/>
                    <a:pt x="71" y="92"/>
                    <a:pt x="71" y="89"/>
                  </a:cubicBezTo>
                  <a:cubicBezTo>
                    <a:pt x="71" y="87"/>
                    <a:pt x="71" y="85"/>
                    <a:pt x="70" y="83"/>
                  </a:cubicBezTo>
                  <a:close/>
                  <a:moveTo>
                    <a:pt x="129" y="78"/>
                  </a:moveTo>
                  <a:cubicBezTo>
                    <a:pt x="129" y="78"/>
                    <a:pt x="129" y="78"/>
                    <a:pt x="129" y="78"/>
                  </a:cubicBezTo>
                  <a:cubicBezTo>
                    <a:pt x="125" y="80"/>
                    <a:pt x="121" y="82"/>
                    <a:pt x="117" y="84"/>
                  </a:cubicBezTo>
                  <a:cubicBezTo>
                    <a:pt x="113" y="86"/>
                    <a:pt x="109" y="88"/>
                    <a:pt x="105" y="90"/>
                  </a:cubicBezTo>
                  <a:cubicBezTo>
                    <a:pt x="106" y="92"/>
                    <a:pt x="106" y="94"/>
                    <a:pt x="107" y="97"/>
                  </a:cubicBezTo>
                  <a:cubicBezTo>
                    <a:pt x="107" y="97"/>
                    <a:pt x="129" y="78"/>
                    <a:pt x="129" y="78"/>
                  </a:cubicBezTo>
                  <a:close/>
                  <a:moveTo>
                    <a:pt x="8" y="11"/>
                  </a:moveTo>
                  <a:cubicBezTo>
                    <a:pt x="7" y="11"/>
                    <a:pt x="6" y="12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20"/>
                    <a:pt x="6" y="24"/>
                    <a:pt x="7" y="29"/>
                  </a:cubicBezTo>
                  <a:cubicBezTo>
                    <a:pt x="7" y="34"/>
                    <a:pt x="7" y="38"/>
                    <a:pt x="7" y="43"/>
                  </a:cubicBezTo>
                  <a:cubicBezTo>
                    <a:pt x="7" y="43"/>
                    <a:pt x="8" y="43"/>
                    <a:pt x="8" y="44"/>
                  </a:cubicBezTo>
                  <a:cubicBezTo>
                    <a:pt x="8" y="44"/>
                    <a:pt x="8" y="43"/>
                    <a:pt x="8" y="43"/>
                  </a:cubicBezTo>
                  <a:cubicBezTo>
                    <a:pt x="9" y="40"/>
                    <a:pt x="10" y="37"/>
                    <a:pt x="11" y="34"/>
                  </a:cubicBezTo>
                  <a:cubicBezTo>
                    <a:pt x="12" y="32"/>
                    <a:pt x="12" y="29"/>
                    <a:pt x="12" y="27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4" y="25"/>
                    <a:pt x="13" y="23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2" y="25"/>
                    <a:pt x="11" y="26"/>
                    <a:pt x="10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ubicBezTo>
                    <a:pt x="8" y="29"/>
                    <a:pt x="7" y="29"/>
                    <a:pt x="7" y="28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2"/>
                    <a:pt x="8" y="18"/>
                    <a:pt x="9" y="13"/>
                  </a:cubicBezTo>
                  <a:cubicBezTo>
                    <a:pt x="9" y="13"/>
                    <a:pt x="9" y="12"/>
                    <a:pt x="8" y="11"/>
                  </a:cubicBezTo>
                  <a:close/>
                  <a:moveTo>
                    <a:pt x="211" y="116"/>
                  </a:moveTo>
                  <a:cubicBezTo>
                    <a:pt x="213" y="118"/>
                    <a:pt x="216" y="121"/>
                    <a:pt x="219" y="123"/>
                  </a:cubicBezTo>
                  <a:cubicBezTo>
                    <a:pt x="222" y="125"/>
                    <a:pt x="224" y="127"/>
                    <a:pt x="228" y="128"/>
                  </a:cubicBezTo>
                  <a:cubicBezTo>
                    <a:pt x="227" y="127"/>
                    <a:pt x="227" y="125"/>
                    <a:pt x="227" y="124"/>
                  </a:cubicBezTo>
                  <a:cubicBezTo>
                    <a:pt x="227" y="123"/>
                    <a:pt x="226" y="123"/>
                    <a:pt x="225" y="122"/>
                  </a:cubicBezTo>
                  <a:cubicBezTo>
                    <a:pt x="225" y="122"/>
                    <a:pt x="225" y="123"/>
                    <a:pt x="225" y="123"/>
                  </a:cubicBezTo>
                  <a:cubicBezTo>
                    <a:pt x="224" y="124"/>
                    <a:pt x="224" y="124"/>
                    <a:pt x="223" y="124"/>
                  </a:cubicBezTo>
                  <a:cubicBezTo>
                    <a:pt x="223" y="124"/>
                    <a:pt x="222" y="123"/>
                    <a:pt x="222" y="122"/>
                  </a:cubicBezTo>
                  <a:cubicBezTo>
                    <a:pt x="222" y="122"/>
                    <a:pt x="222" y="121"/>
                    <a:pt x="222" y="120"/>
                  </a:cubicBezTo>
                  <a:cubicBezTo>
                    <a:pt x="223" y="119"/>
                    <a:pt x="223" y="118"/>
                    <a:pt x="223" y="116"/>
                  </a:cubicBezTo>
                  <a:cubicBezTo>
                    <a:pt x="219" y="115"/>
                    <a:pt x="215" y="114"/>
                    <a:pt x="211" y="114"/>
                  </a:cubicBezTo>
                  <a:cubicBezTo>
                    <a:pt x="211" y="115"/>
                    <a:pt x="211" y="115"/>
                    <a:pt x="211" y="116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100" y="133"/>
                  </a:cubicBezTo>
                  <a:cubicBezTo>
                    <a:pt x="100" y="133"/>
                    <a:pt x="101" y="133"/>
                    <a:pt x="101" y="133"/>
                  </a:cubicBezTo>
                  <a:cubicBezTo>
                    <a:pt x="105" y="134"/>
                    <a:pt x="108" y="135"/>
                    <a:pt x="112" y="137"/>
                  </a:cubicBezTo>
                  <a:cubicBezTo>
                    <a:pt x="114" y="138"/>
                    <a:pt x="123" y="144"/>
                    <a:pt x="125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8" y="149"/>
                    <a:pt x="131" y="153"/>
                    <a:pt x="132" y="158"/>
                  </a:cubicBezTo>
                  <a:cubicBezTo>
                    <a:pt x="132" y="159"/>
                    <a:pt x="132" y="160"/>
                    <a:pt x="133" y="161"/>
                  </a:cubicBezTo>
                  <a:cubicBezTo>
                    <a:pt x="133" y="156"/>
                    <a:pt x="132" y="152"/>
                    <a:pt x="130" y="149"/>
                  </a:cubicBezTo>
                  <a:cubicBezTo>
                    <a:pt x="129" y="147"/>
                    <a:pt x="128" y="146"/>
                    <a:pt x="127" y="144"/>
                  </a:cubicBezTo>
                  <a:cubicBezTo>
                    <a:pt x="125" y="142"/>
                    <a:pt x="122" y="140"/>
                    <a:pt x="120" y="138"/>
                  </a:cubicBezTo>
                  <a:cubicBezTo>
                    <a:pt x="114" y="134"/>
                    <a:pt x="107" y="133"/>
                    <a:pt x="99" y="133"/>
                  </a:cubicBezTo>
                  <a:close/>
                  <a:moveTo>
                    <a:pt x="24" y="126"/>
                  </a:moveTo>
                  <a:cubicBezTo>
                    <a:pt x="21" y="125"/>
                    <a:pt x="18" y="124"/>
                    <a:pt x="15" y="123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5"/>
                    <a:pt x="17" y="125"/>
                    <a:pt x="17" y="125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8" y="133"/>
                    <a:pt x="18" y="139"/>
                    <a:pt x="18" y="145"/>
                  </a:cubicBezTo>
                  <a:cubicBezTo>
                    <a:pt x="18" y="145"/>
                    <a:pt x="18" y="146"/>
                    <a:pt x="18" y="146"/>
                  </a:cubicBezTo>
                  <a:cubicBezTo>
                    <a:pt x="18" y="146"/>
                    <a:pt x="18" y="147"/>
                    <a:pt x="18" y="147"/>
                  </a:cubicBezTo>
                  <a:cubicBezTo>
                    <a:pt x="20" y="140"/>
                    <a:pt x="22" y="133"/>
                    <a:pt x="24" y="126"/>
                  </a:cubicBezTo>
                  <a:close/>
                  <a:moveTo>
                    <a:pt x="126" y="11"/>
                  </a:moveTo>
                  <a:cubicBezTo>
                    <a:pt x="127" y="10"/>
                    <a:pt x="127" y="10"/>
                    <a:pt x="128" y="9"/>
                  </a:cubicBezTo>
                  <a:cubicBezTo>
                    <a:pt x="128" y="9"/>
                    <a:pt x="129" y="8"/>
                    <a:pt x="130" y="7"/>
                  </a:cubicBezTo>
                  <a:cubicBezTo>
                    <a:pt x="131" y="6"/>
                    <a:pt x="131" y="6"/>
                    <a:pt x="132" y="6"/>
                  </a:cubicBezTo>
                  <a:cubicBezTo>
                    <a:pt x="132" y="7"/>
                    <a:pt x="133" y="7"/>
                    <a:pt x="132" y="8"/>
                  </a:cubicBezTo>
                  <a:cubicBezTo>
                    <a:pt x="132" y="9"/>
                    <a:pt x="132" y="10"/>
                    <a:pt x="132" y="10"/>
                  </a:cubicBezTo>
                  <a:cubicBezTo>
                    <a:pt x="132" y="11"/>
                    <a:pt x="132" y="12"/>
                    <a:pt x="132" y="12"/>
                  </a:cubicBezTo>
                  <a:cubicBezTo>
                    <a:pt x="132" y="13"/>
                    <a:pt x="133" y="14"/>
                    <a:pt x="133" y="15"/>
                  </a:cubicBezTo>
                  <a:cubicBezTo>
                    <a:pt x="136" y="12"/>
                    <a:pt x="139" y="9"/>
                    <a:pt x="142" y="5"/>
                  </a:cubicBezTo>
                  <a:cubicBezTo>
                    <a:pt x="140" y="5"/>
                    <a:pt x="124" y="5"/>
                    <a:pt x="121" y="5"/>
                  </a:cubicBezTo>
                  <a:cubicBezTo>
                    <a:pt x="121" y="6"/>
                    <a:pt x="122" y="6"/>
                    <a:pt x="122" y="6"/>
                  </a:cubicBezTo>
                  <a:cubicBezTo>
                    <a:pt x="123" y="6"/>
                    <a:pt x="124" y="6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5" y="8"/>
                    <a:pt x="125" y="8"/>
                    <a:pt x="126" y="9"/>
                  </a:cubicBezTo>
                  <a:cubicBezTo>
                    <a:pt x="126" y="10"/>
                    <a:pt x="126" y="10"/>
                    <a:pt x="126" y="11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9" y="20"/>
                    <a:pt x="52" y="15"/>
                    <a:pt x="55" y="11"/>
                  </a:cubicBezTo>
                  <a:cubicBezTo>
                    <a:pt x="55" y="10"/>
                    <a:pt x="56" y="9"/>
                    <a:pt x="56" y="9"/>
                  </a:cubicBezTo>
                  <a:cubicBezTo>
                    <a:pt x="57" y="8"/>
                    <a:pt x="57" y="8"/>
                    <a:pt x="58" y="8"/>
                  </a:cubicBezTo>
                  <a:cubicBezTo>
                    <a:pt x="59" y="8"/>
                    <a:pt x="59" y="9"/>
                    <a:pt x="59" y="10"/>
                  </a:cubicBezTo>
                  <a:cubicBezTo>
                    <a:pt x="59" y="10"/>
                    <a:pt x="59" y="11"/>
                    <a:pt x="59" y="11"/>
                  </a:cubicBezTo>
                  <a:cubicBezTo>
                    <a:pt x="58" y="13"/>
                    <a:pt x="58" y="14"/>
                    <a:pt x="57" y="16"/>
                  </a:cubicBezTo>
                  <a:cubicBezTo>
                    <a:pt x="55" y="21"/>
                    <a:pt x="53" y="26"/>
                    <a:pt x="51" y="31"/>
                  </a:cubicBezTo>
                  <a:cubicBezTo>
                    <a:pt x="51" y="31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3" y="30"/>
                    <a:pt x="55" y="28"/>
                    <a:pt x="56" y="2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6" y="22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17"/>
                    <a:pt x="59" y="14"/>
                    <a:pt x="60" y="11"/>
                  </a:cubicBezTo>
                  <a:cubicBezTo>
                    <a:pt x="60" y="9"/>
                    <a:pt x="61" y="8"/>
                    <a:pt x="61" y="6"/>
                  </a:cubicBezTo>
                  <a:cubicBezTo>
                    <a:pt x="58" y="7"/>
                    <a:pt x="55" y="7"/>
                    <a:pt x="53" y="8"/>
                  </a:cubicBezTo>
                  <a:cubicBezTo>
                    <a:pt x="50" y="14"/>
                    <a:pt x="47" y="20"/>
                    <a:pt x="44" y="26"/>
                  </a:cubicBezTo>
                  <a:close/>
                  <a:moveTo>
                    <a:pt x="196" y="114"/>
                  </a:moveTo>
                  <a:cubicBezTo>
                    <a:pt x="196" y="113"/>
                    <a:pt x="196" y="111"/>
                    <a:pt x="196" y="110"/>
                  </a:cubicBezTo>
                  <a:cubicBezTo>
                    <a:pt x="194" y="110"/>
                    <a:pt x="192" y="110"/>
                    <a:pt x="191" y="111"/>
                  </a:cubicBezTo>
                  <a:cubicBezTo>
                    <a:pt x="190" y="111"/>
                    <a:pt x="190" y="111"/>
                    <a:pt x="190" y="112"/>
                  </a:cubicBezTo>
                  <a:cubicBezTo>
                    <a:pt x="189" y="113"/>
                    <a:pt x="189" y="114"/>
                    <a:pt x="188" y="115"/>
                  </a:cubicBezTo>
                  <a:cubicBezTo>
                    <a:pt x="187" y="116"/>
                    <a:pt x="186" y="116"/>
                    <a:pt x="185" y="115"/>
                  </a:cubicBezTo>
                  <a:cubicBezTo>
                    <a:pt x="185" y="115"/>
                    <a:pt x="185" y="115"/>
                    <a:pt x="185" y="115"/>
                  </a:cubicBezTo>
                  <a:cubicBezTo>
                    <a:pt x="184" y="117"/>
                    <a:pt x="183" y="118"/>
                    <a:pt x="182" y="121"/>
                  </a:cubicBezTo>
                  <a:cubicBezTo>
                    <a:pt x="182" y="123"/>
                    <a:pt x="181" y="125"/>
                    <a:pt x="181" y="128"/>
                  </a:cubicBezTo>
                  <a:cubicBezTo>
                    <a:pt x="181" y="128"/>
                    <a:pt x="181" y="128"/>
                    <a:pt x="180" y="128"/>
                  </a:cubicBezTo>
                  <a:cubicBezTo>
                    <a:pt x="181" y="128"/>
                    <a:pt x="181" y="128"/>
                    <a:pt x="181" y="128"/>
                  </a:cubicBezTo>
                  <a:cubicBezTo>
                    <a:pt x="181" y="128"/>
                    <a:pt x="181" y="128"/>
                    <a:pt x="181" y="127"/>
                  </a:cubicBezTo>
                  <a:cubicBezTo>
                    <a:pt x="183" y="124"/>
                    <a:pt x="185" y="121"/>
                    <a:pt x="188" y="11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1" y="117"/>
                    <a:pt x="193" y="115"/>
                    <a:pt x="196" y="114"/>
                  </a:cubicBezTo>
                  <a:close/>
                  <a:moveTo>
                    <a:pt x="84" y="79"/>
                  </a:moveTo>
                  <a:cubicBezTo>
                    <a:pt x="85" y="77"/>
                    <a:pt x="86" y="77"/>
                    <a:pt x="88" y="77"/>
                  </a:cubicBezTo>
                  <a:cubicBezTo>
                    <a:pt x="89" y="77"/>
                    <a:pt x="90" y="78"/>
                    <a:pt x="91" y="79"/>
                  </a:cubicBezTo>
                  <a:cubicBezTo>
                    <a:pt x="93" y="73"/>
                    <a:pt x="95" y="68"/>
                    <a:pt x="97" y="62"/>
                  </a:cubicBezTo>
                  <a:cubicBezTo>
                    <a:pt x="96" y="62"/>
                    <a:pt x="96" y="63"/>
                    <a:pt x="96" y="63"/>
                  </a:cubicBezTo>
                  <a:cubicBezTo>
                    <a:pt x="93" y="65"/>
                    <a:pt x="91" y="68"/>
                    <a:pt x="89" y="70"/>
                  </a:cubicBezTo>
                  <a:cubicBezTo>
                    <a:pt x="87" y="72"/>
                    <a:pt x="86" y="74"/>
                    <a:pt x="84" y="76"/>
                  </a:cubicBezTo>
                  <a:cubicBezTo>
                    <a:pt x="84" y="76"/>
                    <a:pt x="84" y="76"/>
                    <a:pt x="84" y="77"/>
                  </a:cubicBezTo>
                  <a:cubicBezTo>
                    <a:pt x="84" y="77"/>
                    <a:pt x="84" y="78"/>
                    <a:pt x="84" y="79"/>
                  </a:cubicBezTo>
                  <a:close/>
                  <a:moveTo>
                    <a:pt x="46" y="152"/>
                  </a:moveTo>
                  <a:cubicBezTo>
                    <a:pt x="46" y="152"/>
                    <a:pt x="46" y="152"/>
                    <a:pt x="45" y="152"/>
                  </a:cubicBezTo>
                  <a:cubicBezTo>
                    <a:pt x="45" y="159"/>
                    <a:pt x="44" y="167"/>
                    <a:pt x="43" y="174"/>
                  </a:cubicBezTo>
                  <a:cubicBezTo>
                    <a:pt x="45" y="175"/>
                    <a:pt x="47" y="175"/>
                    <a:pt x="49" y="175"/>
                  </a:cubicBezTo>
                  <a:cubicBezTo>
                    <a:pt x="48" y="167"/>
                    <a:pt x="47" y="160"/>
                    <a:pt x="46" y="152"/>
                  </a:cubicBezTo>
                  <a:close/>
                  <a:moveTo>
                    <a:pt x="162" y="155"/>
                  </a:moveTo>
                  <a:cubicBezTo>
                    <a:pt x="161" y="156"/>
                    <a:pt x="147" y="173"/>
                    <a:pt x="145" y="176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46" y="176"/>
                    <a:pt x="148" y="175"/>
                    <a:pt x="149" y="177"/>
                  </a:cubicBezTo>
                  <a:cubicBezTo>
                    <a:pt x="154" y="170"/>
                    <a:pt x="158" y="162"/>
                    <a:pt x="162" y="155"/>
                  </a:cubicBezTo>
                  <a:close/>
                  <a:moveTo>
                    <a:pt x="148" y="13"/>
                  </a:moveTo>
                  <a:cubicBezTo>
                    <a:pt x="148" y="13"/>
                    <a:pt x="148" y="13"/>
                    <a:pt x="148" y="13"/>
                  </a:cubicBezTo>
                  <a:cubicBezTo>
                    <a:pt x="147" y="13"/>
                    <a:pt x="147" y="14"/>
                    <a:pt x="147" y="14"/>
                  </a:cubicBezTo>
                  <a:cubicBezTo>
                    <a:pt x="145" y="16"/>
                    <a:pt x="143" y="19"/>
                    <a:pt x="141" y="21"/>
                  </a:cubicBezTo>
                  <a:cubicBezTo>
                    <a:pt x="140" y="22"/>
                    <a:pt x="138" y="24"/>
                    <a:pt x="137" y="25"/>
                  </a:cubicBezTo>
                  <a:cubicBezTo>
                    <a:pt x="136" y="26"/>
                    <a:pt x="135" y="26"/>
                    <a:pt x="134" y="25"/>
                  </a:cubicBezTo>
                  <a:cubicBezTo>
                    <a:pt x="133" y="26"/>
                    <a:pt x="133" y="26"/>
                    <a:pt x="133" y="28"/>
                  </a:cubicBezTo>
                  <a:cubicBezTo>
                    <a:pt x="133" y="30"/>
                    <a:pt x="133" y="32"/>
                    <a:pt x="133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4" y="34"/>
                    <a:pt x="134" y="34"/>
                    <a:pt x="134" y="34"/>
                  </a:cubicBezTo>
                  <a:cubicBezTo>
                    <a:pt x="136" y="31"/>
                    <a:pt x="139" y="29"/>
                    <a:pt x="141" y="26"/>
                  </a:cubicBezTo>
                  <a:cubicBezTo>
                    <a:pt x="142" y="26"/>
                    <a:pt x="142" y="25"/>
                    <a:pt x="142" y="25"/>
                  </a:cubicBezTo>
                  <a:cubicBezTo>
                    <a:pt x="144" y="21"/>
                    <a:pt x="146" y="18"/>
                    <a:pt x="147" y="14"/>
                  </a:cubicBezTo>
                  <a:cubicBezTo>
                    <a:pt x="148" y="14"/>
                    <a:pt x="148" y="13"/>
                    <a:pt x="148" y="13"/>
                  </a:cubicBezTo>
                  <a:close/>
                  <a:moveTo>
                    <a:pt x="23" y="29"/>
                  </a:moveTo>
                  <a:cubicBezTo>
                    <a:pt x="23" y="29"/>
                    <a:pt x="24" y="29"/>
                    <a:pt x="24" y="29"/>
                  </a:cubicBezTo>
                  <a:cubicBezTo>
                    <a:pt x="28" y="23"/>
                    <a:pt x="32" y="16"/>
                    <a:pt x="36" y="10"/>
                  </a:cubicBezTo>
                  <a:cubicBezTo>
                    <a:pt x="34" y="10"/>
                    <a:pt x="31" y="10"/>
                    <a:pt x="29" y="10"/>
                  </a:cubicBezTo>
                  <a:cubicBezTo>
                    <a:pt x="29" y="12"/>
                    <a:pt x="28" y="13"/>
                    <a:pt x="28" y="15"/>
                  </a:cubicBezTo>
                  <a:cubicBezTo>
                    <a:pt x="26" y="19"/>
                    <a:pt x="25" y="23"/>
                    <a:pt x="24" y="27"/>
                  </a:cubicBezTo>
                  <a:cubicBezTo>
                    <a:pt x="24" y="28"/>
                    <a:pt x="24" y="28"/>
                    <a:pt x="23" y="29"/>
                  </a:cubicBezTo>
                  <a:close/>
                  <a:moveTo>
                    <a:pt x="38" y="187"/>
                  </a:moveTo>
                  <a:cubicBezTo>
                    <a:pt x="39" y="187"/>
                    <a:pt x="39" y="187"/>
                    <a:pt x="40" y="187"/>
                  </a:cubicBezTo>
                  <a:cubicBezTo>
                    <a:pt x="45" y="187"/>
                    <a:pt x="51" y="187"/>
                    <a:pt x="56" y="187"/>
                  </a:cubicBezTo>
                  <a:cubicBezTo>
                    <a:pt x="59" y="187"/>
                    <a:pt x="62" y="187"/>
                    <a:pt x="65" y="187"/>
                  </a:cubicBezTo>
                  <a:cubicBezTo>
                    <a:pt x="65" y="187"/>
                    <a:pt x="66" y="187"/>
                    <a:pt x="66" y="186"/>
                  </a:cubicBezTo>
                  <a:cubicBezTo>
                    <a:pt x="66" y="186"/>
                    <a:pt x="65" y="185"/>
                    <a:pt x="65" y="185"/>
                  </a:cubicBezTo>
                  <a:cubicBezTo>
                    <a:pt x="56" y="185"/>
                    <a:pt x="47" y="185"/>
                    <a:pt x="38" y="185"/>
                  </a:cubicBezTo>
                  <a:cubicBezTo>
                    <a:pt x="38" y="185"/>
                    <a:pt x="38" y="186"/>
                    <a:pt x="38" y="187"/>
                  </a:cubicBezTo>
                  <a:close/>
                  <a:moveTo>
                    <a:pt x="207" y="86"/>
                  </a:moveTo>
                  <a:cubicBezTo>
                    <a:pt x="207" y="86"/>
                    <a:pt x="207" y="86"/>
                    <a:pt x="207" y="86"/>
                  </a:cubicBezTo>
                  <a:cubicBezTo>
                    <a:pt x="204" y="94"/>
                    <a:pt x="203" y="101"/>
                    <a:pt x="200" y="109"/>
                  </a:cubicBezTo>
                  <a:cubicBezTo>
                    <a:pt x="202" y="109"/>
                    <a:pt x="204" y="110"/>
                    <a:pt x="205" y="111"/>
                  </a:cubicBezTo>
                  <a:cubicBezTo>
                    <a:pt x="206" y="103"/>
                    <a:pt x="207" y="94"/>
                    <a:pt x="207" y="86"/>
                  </a:cubicBezTo>
                  <a:close/>
                  <a:moveTo>
                    <a:pt x="254" y="112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252" y="113"/>
                    <a:pt x="251" y="114"/>
                    <a:pt x="249" y="115"/>
                  </a:cubicBezTo>
                  <a:cubicBezTo>
                    <a:pt x="249" y="116"/>
                    <a:pt x="249" y="116"/>
                    <a:pt x="248" y="116"/>
                  </a:cubicBezTo>
                  <a:cubicBezTo>
                    <a:pt x="248" y="118"/>
                    <a:pt x="247" y="120"/>
                    <a:pt x="246" y="122"/>
                  </a:cubicBezTo>
                  <a:cubicBezTo>
                    <a:pt x="247" y="123"/>
                    <a:pt x="247" y="123"/>
                    <a:pt x="247" y="123"/>
                  </a:cubicBezTo>
                  <a:cubicBezTo>
                    <a:pt x="248" y="124"/>
                    <a:pt x="248" y="125"/>
                    <a:pt x="246" y="125"/>
                  </a:cubicBezTo>
                  <a:cubicBezTo>
                    <a:pt x="246" y="125"/>
                    <a:pt x="246" y="125"/>
                    <a:pt x="246" y="126"/>
                  </a:cubicBezTo>
                  <a:cubicBezTo>
                    <a:pt x="245" y="126"/>
                    <a:pt x="245" y="126"/>
                    <a:pt x="245" y="126"/>
                  </a:cubicBezTo>
                  <a:cubicBezTo>
                    <a:pt x="246" y="127"/>
                    <a:pt x="246" y="127"/>
                    <a:pt x="247" y="128"/>
                  </a:cubicBezTo>
                  <a:cubicBezTo>
                    <a:pt x="247" y="128"/>
                    <a:pt x="248" y="127"/>
                    <a:pt x="248" y="127"/>
                  </a:cubicBezTo>
                  <a:cubicBezTo>
                    <a:pt x="249" y="125"/>
                    <a:pt x="251" y="124"/>
                    <a:pt x="252" y="122"/>
                  </a:cubicBezTo>
                  <a:cubicBezTo>
                    <a:pt x="253" y="121"/>
                    <a:pt x="253" y="121"/>
                    <a:pt x="253" y="120"/>
                  </a:cubicBezTo>
                  <a:cubicBezTo>
                    <a:pt x="253" y="120"/>
                    <a:pt x="253" y="119"/>
                    <a:pt x="253" y="119"/>
                  </a:cubicBezTo>
                  <a:cubicBezTo>
                    <a:pt x="254" y="118"/>
                    <a:pt x="254" y="116"/>
                    <a:pt x="254" y="115"/>
                  </a:cubicBezTo>
                  <a:cubicBezTo>
                    <a:pt x="254" y="114"/>
                    <a:pt x="254" y="113"/>
                    <a:pt x="254" y="112"/>
                  </a:cubicBezTo>
                  <a:close/>
                  <a:moveTo>
                    <a:pt x="200" y="80"/>
                  </a:moveTo>
                  <a:cubicBezTo>
                    <a:pt x="199" y="80"/>
                    <a:pt x="198" y="80"/>
                    <a:pt x="198" y="80"/>
                  </a:cubicBezTo>
                  <a:cubicBezTo>
                    <a:pt x="195" y="80"/>
                    <a:pt x="193" y="79"/>
                    <a:pt x="191" y="78"/>
                  </a:cubicBezTo>
                  <a:cubicBezTo>
                    <a:pt x="187" y="77"/>
                    <a:pt x="184" y="74"/>
                    <a:pt x="181" y="71"/>
                  </a:cubicBezTo>
                  <a:cubicBezTo>
                    <a:pt x="181" y="70"/>
                    <a:pt x="181" y="70"/>
                    <a:pt x="180" y="70"/>
                  </a:cubicBezTo>
                  <a:cubicBezTo>
                    <a:pt x="180" y="70"/>
                    <a:pt x="180" y="70"/>
                    <a:pt x="179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8"/>
                    <a:pt x="178" y="67"/>
                    <a:pt x="178" y="66"/>
                  </a:cubicBezTo>
                  <a:cubicBezTo>
                    <a:pt x="175" y="63"/>
                    <a:pt x="173" y="60"/>
                    <a:pt x="172" y="55"/>
                  </a:cubicBezTo>
                  <a:cubicBezTo>
                    <a:pt x="172" y="54"/>
                    <a:pt x="172" y="52"/>
                    <a:pt x="172" y="51"/>
                  </a:cubicBezTo>
                  <a:cubicBezTo>
                    <a:pt x="172" y="43"/>
                    <a:pt x="173" y="36"/>
                    <a:pt x="174" y="29"/>
                  </a:cubicBezTo>
                  <a:cubicBezTo>
                    <a:pt x="174" y="28"/>
                    <a:pt x="174" y="28"/>
                    <a:pt x="174" y="27"/>
                  </a:cubicBezTo>
                  <a:cubicBezTo>
                    <a:pt x="174" y="27"/>
                    <a:pt x="174" y="27"/>
                    <a:pt x="174" y="27"/>
                  </a:cubicBezTo>
                  <a:cubicBezTo>
                    <a:pt x="174" y="28"/>
                    <a:pt x="174" y="29"/>
                    <a:pt x="174" y="29"/>
                  </a:cubicBezTo>
                  <a:cubicBezTo>
                    <a:pt x="173" y="31"/>
                    <a:pt x="172" y="33"/>
                    <a:pt x="173" y="35"/>
                  </a:cubicBezTo>
                  <a:cubicBezTo>
                    <a:pt x="173" y="35"/>
                    <a:pt x="173" y="36"/>
                    <a:pt x="173" y="36"/>
                  </a:cubicBezTo>
                  <a:cubicBezTo>
                    <a:pt x="172" y="37"/>
                    <a:pt x="172" y="37"/>
                    <a:pt x="172" y="38"/>
                  </a:cubicBezTo>
                  <a:cubicBezTo>
                    <a:pt x="171" y="42"/>
                    <a:pt x="171" y="47"/>
                    <a:pt x="171" y="52"/>
                  </a:cubicBezTo>
                  <a:cubicBezTo>
                    <a:pt x="172" y="55"/>
                    <a:pt x="172" y="59"/>
                    <a:pt x="173" y="62"/>
                  </a:cubicBezTo>
                  <a:cubicBezTo>
                    <a:pt x="176" y="67"/>
                    <a:pt x="179" y="72"/>
                    <a:pt x="184" y="76"/>
                  </a:cubicBezTo>
                  <a:cubicBezTo>
                    <a:pt x="186" y="77"/>
                    <a:pt x="189" y="79"/>
                    <a:pt x="191" y="79"/>
                  </a:cubicBezTo>
                  <a:cubicBezTo>
                    <a:pt x="194" y="80"/>
                    <a:pt x="197" y="80"/>
                    <a:pt x="200" y="80"/>
                  </a:cubicBezTo>
                  <a:close/>
                  <a:moveTo>
                    <a:pt x="155" y="49"/>
                  </a:moveTo>
                  <a:cubicBezTo>
                    <a:pt x="151" y="54"/>
                    <a:pt x="148" y="58"/>
                    <a:pt x="145" y="63"/>
                  </a:cubicBezTo>
                  <a:cubicBezTo>
                    <a:pt x="146" y="62"/>
                    <a:pt x="146" y="62"/>
                    <a:pt x="147" y="61"/>
                  </a:cubicBezTo>
                  <a:cubicBezTo>
                    <a:pt x="149" y="60"/>
                    <a:pt x="151" y="58"/>
                    <a:pt x="153" y="56"/>
                  </a:cubicBezTo>
                  <a:cubicBezTo>
                    <a:pt x="154" y="55"/>
                    <a:pt x="156" y="55"/>
                    <a:pt x="157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8" y="56"/>
                    <a:pt x="159" y="55"/>
                    <a:pt x="159" y="54"/>
                  </a:cubicBezTo>
                  <a:cubicBezTo>
                    <a:pt x="159" y="53"/>
                    <a:pt x="160" y="53"/>
                    <a:pt x="160" y="53"/>
                  </a:cubicBezTo>
                  <a:cubicBezTo>
                    <a:pt x="160" y="51"/>
                    <a:pt x="160" y="50"/>
                    <a:pt x="160" y="48"/>
                  </a:cubicBezTo>
                  <a:cubicBezTo>
                    <a:pt x="160" y="48"/>
                    <a:pt x="160" y="48"/>
                    <a:pt x="160" y="48"/>
                  </a:cubicBezTo>
                  <a:cubicBezTo>
                    <a:pt x="159" y="48"/>
                    <a:pt x="158" y="49"/>
                    <a:pt x="157" y="50"/>
                  </a:cubicBezTo>
                  <a:cubicBezTo>
                    <a:pt x="156" y="50"/>
                    <a:pt x="155" y="50"/>
                    <a:pt x="155" y="49"/>
                  </a:cubicBezTo>
                  <a:close/>
                  <a:moveTo>
                    <a:pt x="33" y="27"/>
                  </a:moveTo>
                  <a:cubicBezTo>
                    <a:pt x="38" y="21"/>
                    <a:pt x="42" y="15"/>
                    <a:pt x="47" y="9"/>
                  </a:cubicBezTo>
                  <a:cubicBezTo>
                    <a:pt x="44" y="9"/>
                    <a:pt x="42" y="9"/>
                    <a:pt x="40" y="10"/>
                  </a:cubicBezTo>
                  <a:cubicBezTo>
                    <a:pt x="38" y="16"/>
                    <a:pt x="35" y="21"/>
                    <a:pt x="33" y="27"/>
                  </a:cubicBezTo>
                  <a:close/>
                  <a:moveTo>
                    <a:pt x="52" y="52"/>
                  </a:moveTo>
                  <a:cubicBezTo>
                    <a:pt x="52" y="52"/>
                    <a:pt x="51" y="52"/>
                    <a:pt x="50" y="52"/>
                  </a:cubicBezTo>
                  <a:cubicBezTo>
                    <a:pt x="49" y="52"/>
                    <a:pt x="49" y="52"/>
                    <a:pt x="48" y="53"/>
                  </a:cubicBezTo>
                  <a:cubicBezTo>
                    <a:pt x="46" y="55"/>
                    <a:pt x="44" y="57"/>
                    <a:pt x="42" y="59"/>
                  </a:cubicBezTo>
                  <a:cubicBezTo>
                    <a:pt x="42" y="59"/>
                    <a:pt x="41" y="59"/>
                    <a:pt x="41" y="59"/>
                  </a:cubicBezTo>
                  <a:cubicBezTo>
                    <a:pt x="44" y="61"/>
                    <a:pt x="47" y="62"/>
                    <a:pt x="50" y="62"/>
                  </a:cubicBezTo>
                  <a:cubicBezTo>
                    <a:pt x="49" y="61"/>
                    <a:pt x="48" y="61"/>
                    <a:pt x="48" y="60"/>
                  </a:cubicBezTo>
                  <a:cubicBezTo>
                    <a:pt x="49" y="59"/>
                    <a:pt x="50" y="59"/>
                    <a:pt x="50" y="59"/>
                  </a:cubicBezTo>
                  <a:cubicBezTo>
                    <a:pt x="51" y="57"/>
                    <a:pt x="52" y="55"/>
                    <a:pt x="52" y="52"/>
                  </a:cubicBezTo>
                  <a:close/>
                  <a:moveTo>
                    <a:pt x="110" y="101"/>
                  </a:moveTo>
                  <a:cubicBezTo>
                    <a:pt x="110" y="107"/>
                    <a:pt x="109" y="113"/>
                    <a:pt x="110" y="119"/>
                  </a:cubicBezTo>
                  <a:cubicBezTo>
                    <a:pt x="112" y="112"/>
                    <a:pt x="114" y="105"/>
                    <a:pt x="116" y="98"/>
                  </a:cubicBezTo>
                  <a:cubicBezTo>
                    <a:pt x="114" y="99"/>
                    <a:pt x="112" y="100"/>
                    <a:pt x="110" y="101"/>
                  </a:cubicBezTo>
                  <a:close/>
                  <a:moveTo>
                    <a:pt x="191" y="108"/>
                  </a:moveTo>
                  <a:cubicBezTo>
                    <a:pt x="193" y="108"/>
                    <a:pt x="195" y="108"/>
                    <a:pt x="196" y="108"/>
                  </a:cubicBezTo>
                  <a:cubicBezTo>
                    <a:pt x="197" y="107"/>
                    <a:pt x="198" y="91"/>
                    <a:pt x="198" y="89"/>
                  </a:cubicBezTo>
                  <a:cubicBezTo>
                    <a:pt x="195" y="96"/>
                    <a:pt x="193" y="102"/>
                    <a:pt x="191" y="108"/>
                  </a:cubicBezTo>
                  <a:close/>
                  <a:moveTo>
                    <a:pt x="158" y="9"/>
                  </a:moveTo>
                  <a:cubicBezTo>
                    <a:pt x="156" y="9"/>
                    <a:pt x="154" y="9"/>
                    <a:pt x="152" y="9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49" y="15"/>
                    <a:pt x="147" y="20"/>
                    <a:pt x="145" y="24"/>
                  </a:cubicBezTo>
                  <a:cubicBezTo>
                    <a:pt x="145" y="25"/>
                    <a:pt x="145" y="25"/>
                    <a:pt x="145" y="25"/>
                  </a:cubicBezTo>
                  <a:cubicBezTo>
                    <a:pt x="145" y="25"/>
                    <a:pt x="145" y="26"/>
                    <a:pt x="145" y="26"/>
                  </a:cubicBezTo>
                  <a:cubicBezTo>
                    <a:pt x="149" y="20"/>
                    <a:pt x="154" y="15"/>
                    <a:pt x="158" y="9"/>
                  </a:cubicBezTo>
                  <a:close/>
                  <a:moveTo>
                    <a:pt x="127" y="189"/>
                  </a:moveTo>
                  <a:cubicBezTo>
                    <a:pt x="127" y="189"/>
                    <a:pt x="127" y="190"/>
                    <a:pt x="127" y="190"/>
                  </a:cubicBezTo>
                  <a:cubicBezTo>
                    <a:pt x="127" y="190"/>
                    <a:pt x="127" y="190"/>
                    <a:pt x="128" y="190"/>
                  </a:cubicBezTo>
                  <a:cubicBezTo>
                    <a:pt x="130" y="190"/>
                    <a:pt x="132" y="190"/>
                    <a:pt x="134" y="190"/>
                  </a:cubicBezTo>
                  <a:cubicBezTo>
                    <a:pt x="144" y="190"/>
                    <a:pt x="153" y="190"/>
                    <a:pt x="163" y="189"/>
                  </a:cubicBezTo>
                  <a:cubicBezTo>
                    <a:pt x="167" y="189"/>
                    <a:pt x="171" y="188"/>
                    <a:pt x="175" y="187"/>
                  </a:cubicBezTo>
                  <a:cubicBezTo>
                    <a:pt x="175" y="186"/>
                    <a:pt x="175" y="186"/>
                    <a:pt x="175" y="185"/>
                  </a:cubicBezTo>
                  <a:cubicBezTo>
                    <a:pt x="175" y="185"/>
                    <a:pt x="175" y="185"/>
                    <a:pt x="175" y="185"/>
                  </a:cubicBezTo>
                  <a:cubicBezTo>
                    <a:pt x="175" y="185"/>
                    <a:pt x="174" y="185"/>
                    <a:pt x="174" y="185"/>
                  </a:cubicBezTo>
                  <a:cubicBezTo>
                    <a:pt x="166" y="188"/>
                    <a:pt x="158" y="188"/>
                    <a:pt x="151" y="189"/>
                  </a:cubicBezTo>
                  <a:cubicBezTo>
                    <a:pt x="143" y="189"/>
                    <a:pt x="135" y="189"/>
                    <a:pt x="128" y="189"/>
                  </a:cubicBezTo>
                  <a:cubicBezTo>
                    <a:pt x="127" y="189"/>
                    <a:pt x="127" y="189"/>
                    <a:pt x="127" y="189"/>
                  </a:cubicBezTo>
                  <a:close/>
                  <a:moveTo>
                    <a:pt x="65" y="70"/>
                  </a:moveTo>
                  <a:cubicBezTo>
                    <a:pt x="66" y="71"/>
                    <a:pt x="67" y="72"/>
                    <a:pt x="68" y="73"/>
                  </a:cubicBezTo>
                  <a:cubicBezTo>
                    <a:pt x="69" y="75"/>
                    <a:pt x="70" y="76"/>
                    <a:pt x="71" y="77"/>
                  </a:cubicBezTo>
                  <a:cubicBezTo>
                    <a:pt x="71" y="79"/>
                    <a:pt x="72" y="80"/>
                    <a:pt x="73" y="82"/>
                  </a:cubicBezTo>
                  <a:cubicBezTo>
                    <a:pt x="74" y="78"/>
                    <a:pt x="74" y="75"/>
                    <a:pt x="75" y="71"/>
                  </a:cubicBezTo>
                  <a:cubicBezTo>
                    <a:pt x="75" y="71"/>
                    <a:pt x="74" y="72"/>
                    <a:pt x="74" y="72"/>
                  </a:cubicBezTo>
                  <a:cubicBezTo>
                    <a:pt x="74" y="72"/>
                    <a:pt x="73" y="73"/>
                    <a:pt x="73" y="73"/>
                  </a:cubicBezTo>
                  <a:cubicBezTo>
                    <a:pt x="72" y="74"/>
                    <a:pt x="71" y="74"/>
                    <a:pt x="71" y="74"/>
                  </a:cubicBezTo>
                  <a:cubicBezTo>
                    <a:pt x="70" y="73"/>
                    <a:pt x="70" y="73"/>
                    <a:pt x="70" y="72"/>
                  </a:cubicBezTo>
                  <a:cubicBezTo>
                    <a:pt x="70" y="71"/>
                    <a:pt x="70" y="71"/>
                    <a:pt x="70" y="70"/>
                  </a:cubicBezTo>
                  <a:cubicBezTo>
                    <a:pt x="71" y="69"/>
                    <a:pt x="71" y="68"/>
                    <a:pt x="71" y="67"/>
                  </a:cubicBezTo>
                  <a:cubicBezTo>
                    <a:pt x="70" y="68"/>
                    <a:pt x="69" y="68"/>
                    <a:pt x="68" y="68"/>
                  </a:cubicBezTo>
                  <a:cubicBezTo>
                    <a:pt x="67" y="68"/>
                    <a:pt x="66" y="68"/>
                    <a:pt x="65" y="69"/>
                  </a:cubicBezTo>
                  <a:cubicBezTo>
                    <a:pt x="65" y="69"/>
                    <a:pt x="65" y="69"/>
                    <a:pt x="65" y="70"/>
                  </a:cubicBezTo>
                  <a:close/>
                  <a:moveTo>
                    <a:pt x="37" y="59"/>
                  </a:moveTo>
                  <a:cubicBezTo>
                    <a:pt x="38" y="56"/>
                    <a:pt x="38" y="54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7" y="52"/>
                    <a:pt x="35" y="52"/>
                    <a:pt x="33" y="53"/>
                  </a:cubicBezTo>
                  <a:cubicBezTo>
                    <a:pt x="33" y="53"/>
                    <a:pt x="32" y="53"/>
                    <a:pt x="32" y="53"/>
                  </a:cubicBezTo>
                  <a:cubicBezTo>
                    <a:pt x="31" y="55"/>
                    <a:pt x="29" y="57"/>
                    <a:pt x="28" y="58"/>
                  </a:cubicBezTo>
                  <a:cubicBezTo>
                    <a:pt x="28" y="59"/>
                    <a:pt x="27" y="59"/>
                    <a:pt x="27" y="59"/>
                  </a:cubicBezTo>
                  <a:cubicBezTo>
                    <a:pt x="31" y="59"/>
                    <a:pt x="34" y="58"/>
                    <a:pt x="37" y="59"/>
                  </a:cubicBezTo>
                  <a:close/>
                  <a:moveTo>
                    <a:pt x="36" y="155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34" y="161"/>
                    <a:pt x="33" y="167"/>
                    <a:pt x="32" y="174"/>
                  </a:cubicBezTo>
                  <a:cubicBezTo>
                    <a:pt x="34" y="174"/>
                    <a:pt x="36" y="174"/>
                    <a:pt x="37" y="174"/>
                  </a:cubicBezTo>
                  <a:cubicBezTo>
                    <a:pt x="37" y="167"/>
                    <a:pt x="36" y="161"/>
                    <a:pt x="36" y="155"/>
                  </a:cubicBezTo>
                  <a:close/>
                  <a:moveTo>
                    <a:pt x="128" y="142"/>
                  </a:moveTo>
                  <a:cubicBezTo>
                    <a:pt x="130" y="137"/>
                    <a:pt x="133" y="131"/>
                    <a:pt x="134" y="126"/>
                  </a:cubicBezTo>
                  <a:cubicBezTo>
                    <a:pt x="131" y="130"/>
                    <a:pt x="128" y="135"/>
                    <a:pt x="124" y="138"/>
                  </a:cubicBezTo>
                  <a:cubicBezTo>
                    <a:pt x="126" y="140"/>
                    <a:pt x="127" y="141"/>
                    <a:pt x="128" y="142"/>
                  </a:cubicBezTo>
                  <a:close/>
                  <a:moveTo>
                    <a:pt x="68" y="146"/>
                  </a:moveTo>
                  <a:cubicBezTo>
                    <a:pt x="68" y="146"/>
                    <a:pt x="68" y="146"/>
                    <a:pt x="69" y="146"/>
                  </a:cubicBezTo>
                  <a:cubicBezTo>
                    <a:pt x="69" y="146"/>
                    <a:pt x="69" y="146"/>
                    <a:pt x="69" y="145"/>
                  </a:cubicBezTo>
                  <a:cubicBezTo>
                    <a:pt x="71" y="144"/>
                    <a:pt x="73" y="142"/>
                    <a:pt x="74" y="140"/>
                  </a:cubicBezTo>
                  <a:cubicBezTo>
                    <a:pt x="74" y="140"/>
                    <a:pt x="75" y="140"/>
                    <a:pt x="75" y="139"/>
                  </a:cubicBezTo>
                  <a:cubicBezTo>
                    <a:pt x="74" y="138"/>
                    <a:pt x="74" y="136"/>
                    <a:pt x="74" y="135"/>
                  </a:cubicBezTo>
                  <a:cubicBezTo>
                    <a:pt x="74" y="134"/>
                    <a:pt x="74" y="133"/>
                    <a:pt x="74" y="132"/>
                  </a:cubicBezTo>
                  <a:cubicBezTo>
                    <a:pt x="72" y="133"/>
                    <a:pt x="71" y="134"/>
                    <a:pt x="70" y="134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7"/>
                    <a:pt x="69" y="139"/>
                    <a:pt x="69" y="140"/>
                  </a:cubicBezTo>
                  <a:cubicBezTo>
                    <a:pt x="69" y="142"/>
                    <a:pt x="69" y="144"/>
                    <a:pt x="68" y="146"/>
                  </a:cubicBezTo>
                  <a:close/>
                  <a:moveTo>
                    <a:pt x="257" y="87"/>
                  </a:moveTo>
                  <a:cubicBezTo>
                    <a:pt x="257" y="87"/>
                    <a:pt x="257" y="87"/>
                    <a:pt x="257" y="87"/>
                  </a:cubicBezTo>
                  <a:cubicBezTo>
                    <a:pt x="255" y="95"/>
                    <a:pt x="252" y="103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1" y="110"/>
                    <a:pt x="252" y="109"/>
                    <a:pt x="252" y="109"/>
                  </a:cubicBezTo>
                  <a:cubicBezTo>
                    <a:pt x="253" y="108"/>
                    <a:pt x="254" y="107"/>
                    <a:pt x="255" y="107"/>
                  </a:cubicBezTo>
                  <a:cubicBezTo>
                    <a:pt x="256" y="100"/>
                    <a:pt x="257" y="94"/>
                    <a:pt x="257" y="87"/>
                  </a:cubicBezTo>
                  <a:close/>
                  <a:moveTo>
                    <a:pt x="153" y="87"/>
                  </a:moveTo>
                  <a:cubicBezTo>
                    <a:pt x="154" y="87"/>
                    <a:pt x="154" y="87"/>
                    <a:pt x="154" y="87"/>
                  </a:cubicBezTo>
                  <a:cubicBezTo>
                    <a:pt x="158" y="83"/>
                    <a:pt x="162" y="79"/>
                    <a:pt x="167" y="75"/>
                  </a:cubicBezTo>
                  <a:cubicBezTo>
                    <a:pt x="166" y="74"/>
                    <a:pt x="165" y="73"/>
                    <a:pt x="164" y="71"/>
                  </a:cubicBezTo>
                  <a:cubicBezTo>
                    <a:pt x="164" y="72"/>
                    <a:pt x="164" y="72"/>
                    <a:pt x="163" y="73"/>
                  </a:cubicBezTo>
                  <a:cubicBezTo>
                    <a:pt x="160" y="76"/>
                    <a:pt x="157" y="81"/>
                    <a:pt x="154" y="85"/>
                  </a:cubicBezTo>
                  <a:cubicBezTo>
                    <a:pt x="154" y="86"/>
                    <a:pt x="154" y="86"/>
                    <a:pt x="153" y="87"/>
                  </a:cubicBez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ubicBezTo>
                    <a:pt x="74" y="97"/>
                    <a:pt x="73" y="102"/>
                    <a:pt x="73" y="107"/>
                  </a:cubicBezTo>
                  <a:cubicBezTo>
                    <a:pt x="73" y="109"/>
                    <a:pt x="74" y="111"/>
                    <a:pt x="74" y="113"/>
                  </a:cubicBezTo>
                  <a:cubicBezTo>
                    <a:pt x="74" y="113"/>
                    <a:pt x="74" y="114"/>
                    <a:pt x="74" y="114"/>
                  </a:cubicBezTo>
                  <a:cubicBezTo>
                    <a:pt x="75" y="114"/>
                    <a:pt x="75" y="113"/>
                    <a:pt x="75" y="113"/>
                  </a:cubicBezTo>
                  <a:cubicBezTo>
                    <a:pt x="76" y="112"/>
                    <a:pt x="76" y="111"/>
                    <a:pt x="76" y="109"/>
                  </a:cubicBezTo>
                  <a:cubicBezTo>
                    <a:pt x="76" y="105"/>
                    <a:pt x="76" y="100"/>
                    <a:pt x="75" y="96"/>
                  </a:cubicBezTo>
                  <a:cubicBezTo>
                    <a:pt x="75" y="95"/>
                    <a:pt x="75" y="93"/>
                    <a:pt x="74" y="92"/>
                  </a:cubicBezTo>
                  <a:close/>
                  <a:moveTo>
                    <a:pt x="74" y="53"/>
                  </a:moveTo>
                  <a:cubicBezTo>
                    <a:pt x="73" y="53"/>
                    <a:pt x="72" y="52"/>
                    <a:pt x="71" y="51"/>
                  </a:cubicBezTo>
                  <a:cubicBezTo>
                    <a:pt x="69" y="50"/>
                    <a:pt x="68" y="49"/>
                    <a:pt x="67" y="48"/>
                  </a:cubicBezTo>
                  <a:cubicBezTo>
                    <a:pt x="66" y="47"/>
                    <a:pt x="65" y="46"/>
                    <a:pt x="64" y="45"/>
                  </a:cubicBezTo>
                  <a:cubicBezTo>
                    <a:pt x="63" y="47"/>
                    <a:pt x="62" y="49"/>
                    <a:pt x="62" y="51"/>
                  </a:cubicBezTo>
                  <a:cubicBezTo>
                    <a:pt x="62" y="51"/>
                    <a:pt x="63" y="51"/>
                    <a:pt x="63" y="50"/>
                  </a:cubicBezTo>
                  <a:cubicBezTo>
                    <a:pt x="65" y="49"/>
                    <a:pt x="66" y="50"/>
                    <a:pt x="66" y="51"/>
                  </a:cubicBezTo>
                  <a:cubicBezTo>
                    <a:pt x="66" y="52"/>
                    <a:pt x="66" y="52"/>
                    <a:pt x="66" y="53"/>
                  </a:cubicBezTo>
                  <a:cubicBezTo>
                    <a:pt x="66" y="53"/>
                    <a:pt x="66" y="53"/>
                    <a:pt x="66" y="54"/>
                  </a:cubicBezTo>
                  <a:cubicBezTo>
                    <a:pt x="66" y="54"/>
                    <a:pt x="67" y="54"/>
                    <a:pt x="67" y="53"/>
                  </a:cubicBezTo>
                  <a:cubicBezTo>
                    <a:pt x="68" y="53"/>
                    <a:pt x="69" y="53"/>
                    <a:pt x="70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7"/>
                    <a:pt x="71" y="57"/>
                    <a:pt x="71" y="58"/>
                  </a:cubicBezTo>
                  <a:cubicBezTo>
                    <a:pt x="72" y="56"/>
                    <a:pt x="73" y="55"/>
                    <a:pt x="74" y="53"/>
                  </a:cubicBezTo>
                  <a:close/>
                  <a:moveTo>
                    <a:pt x="95" y="110"/>
                  </a:moveTo>
                  <a:cubicBezTo>
                    <a:pt x="93" y="115"/>
                    <a:pt x="92" y="120"/>
                    <a:pt x="91" y="125"/>
                  </a:cubicBezTo>
                  <a:cubicBezTo>
                    <a:pt x="93" y="125"/>
                    <a:pt x="94" y="125"/>
                    <a:pt x="96" y="126"/>
                  </a:cubicBezTo>
                  <a:cubicBezTo>
                    <a:pt x="96" y="120"/>
                    <a:pt x="96" y="115"/>
                    <a:pt x="95" y="110"/>
                  </a:cubicBezTo>
                  <a:close/>
                  <a:moveTo>
                    <a:pt x="56" y="121"/>
                  </a:moveTo>
                  <a:cubicBezTo>
                    <a:pt x="56" y="126"/>
                    <a:pt x="56" y="132"/>
                    <a:pt x="57" y="137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8" y="130"/>
                    <a:pt x="60" y="124"/>
                    <a:pt x="61" y="117"/>
                  </a:cubicBezTo>
                  <a:cubicBezTo>
                    <a:pt x="59" y="119"/>
                    <a:pt x="57" y="120"/>
                    <a:pt x="56" y="121"/>
                  </a:cubicBezTo>
                  <a:close/>
                  <a:moveTo>
                    <a:pt x="132" y="178"/>
                  </a:moveTo>
                  <a:cubicBezTo>
                    <a:pt x="132" y="178"/>
                    <a:pt x="132" y="178"/>
                    <a:pt x="132" y="178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4" y="174"/>
                    <a:pt x="136" y="171"/>
                    <a:pt x="137" y="168"/>
                  </a:cubicBezTo>
                  <a:cubicBezTo>
                    <a:pt x="139" y="166"/>
                    <a:pt x="139" y="164"/>
                    <a:pt x="139" y="162"/>
                  </a:cubicBezTo>
                  <a:cubicBezTo>
                    <a:pt x="139" y="162"/>
                    <a:pt x="139" y="161"/>
                    <a:pt x="139" y="161"/>
                  </a:cubicBezTo>
                  <a:cubicBezTo>
                    <a:pt x="139" y="160"/>
                    <a:pt x="138" y="160"/>
                    <a:pt x="138" y="159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7" y="161"/>
                    <a:pt x="136" y="162"/>
                    <a:pt x="135" y="163"/>
                  </a:cubicBezTo>
                  <a:cubicBezTo>
                    <a:pt x="135" y="163"/>
                    <a:pt x="135" y="163"/>
                    <a:pt x="135" y="164"/>
                  </a:cubicBezTo>
                  <a:cubicBezTo>
                    <a:pt x="134" y="166"/>
                    <a:pt x="134" y="168"/>
                    <a:pt x="134" y="170"/>
                  </a:cubicBezTo>
                  <a:cubicBezTo>
                    <a:pt x="133" y="173"/>
                    <a:pt x="132" y="175"/>
                    <a:pt x="132" y="178"/>
                  </a:cubicBezTo>
                  <a:close/>
                  <a:moveTo>
                    <a:pt x="223" y="114"/>
                  </a:moveTo>
                  <a:cubicBezTo>
                    <a:pt x="224" y="111"/>
                    <a:pt x="224" y="108"/>
                    <a:pt x="224" y="106"/>
                  </a:cubicBezTo>
                  <a:cubicBezTo>
                    <a:pt x="225" y="103"/>
                    <a:pt x="225" y="100"/>
                    <a:pt x="226" y="97"/>
                  </a:cubicBezTo>
                  <a:cubicBezTo>
                    <a:pt x="226" y="94"/>
                    <a:pt x="227" y="91"/>
                    <a:pt x="227" y="88"/>
                  </a:cubicBezTo>
                  <a:cubicBezTo>
                    <a:pt x="225" y="97"/>
                    <a:pt x="222" y="105"/>
                    <a:pt x="220" y="113"/>
                  </a:cubicBezTo>
                  <a:cubicBezTo>
                    <a:pt x="221" y="114"/>
                    <a:pt x="222" y="114"/>
                    <a:pt x="223" y="114"/>
                  </a:cubicBezTo>
                  <a:close/>
                  <a:moveTo>
                    <a:pt x="12" y="182"/>
                  </a:moveTo>
                  <a:cubicBezTo>
                    <a:pt x="12" y="182"/>
                    <a:pt x="12" y="183"/>
                    <a:pt x="12" y="182"/>
                  </a:cubicBezTo>
                  <a:cubicBezTo>
                    <a:pt x="16" y="182"/>
                    <a:pt x="20" y="182"/>
                    <a:pt x="24" y="182"/>
                  </a:cubicBezTo>
                  <a:cubicBezTo>
                    <a:pt x="24" y="182"/>
                    <a:pt x="25" y="182"/>
                    <a:pt x="25" y="182"/>
                  </a:cubicBezTo>
                  <a:cubicBezTo>
                    <a:pt x="28" y="182"/>
                    <a:pt x="30" y="181"/>
                    <a:pt x="32" y="181"/>
                  </a:cubicBezTo>
                  <a:cubicBezTo>
                    <a:pt x="32" y="181"/>
                    <a:pt x="33" y="180"/>
                    <a:pt x="33" y="180"/>
                  </a:cubicBezTo>
                  <a:cubicBezTo>
                    <a:pt x="29" y="180"/>
                    <a:pt x="26" y="180"/>
                    <a:pt x="22" y="180"/>
                  </a:cubicBezTo>
                  <a:cubicBezTo>
                    <a:pt x="22" y="180"/>
                    <a:pt x="22" y="181"/>
                    <a:pt x="22" y="181"/>
                  </a:cubicBezTo>
                  <a:cubicBezTo>
                    <a:pt x="21" y="182"/>
                    <a:pt x="19" y="182"/>
                    <a:pt x="19" y="181"/>
                  </a:cubicBezTo>
                  <a:cubicBezTo>
                    <a:pt x="19" y="180"/>
                    <a:pt x="18" y="180"/>
                    <a:pt x="18" y="179"/>
                  </a:cubicBezTo>
                  <a:cubicBezTo>
                    <a:pt x="16" y="179"/>
                    <a:pt x="14" y="179"/>
                    <a:pt x="13" y="178"/>
                  </a:cubicBezTo>
                  <a:cubicBezTo>
                    <a:pt x="12" y="179"/>
                    <a:pt x="12" y="181"/>
                    <a:pt x="12" y="182"/>
                  </a:cubicBezTo>
                  <a:close/>
                  <a:moveTo>
                    <a:pt x="64" y="117"/>
                  </a:moveTo>
                  <a:cubicBezTo>
                    <a:pt x="62" y="121"/>
                    <a:pt x="60" y="130"/>
                    <a:pt x="60" y="131"/>
                  </a:cubicBezTo>
                  <a:cubicBezTo>
                    <a:pt x="62" y="131"/>
                    <a:pt x="62" y="131"/>
                    <a:pt x="63" y="133"/>
                  </a:cubicBezTo>
                  <a:cubicBezTo>
                    <a:pt x="63" y="133"/>
                    <a:pt x="63" y="133"/>
                    <a:pt x="63" y="134"/>
                  </a:cubicBezTo>
                  <a:cubicBezTo>
                    <a:pt x="64" y="135"/>
                    <a:pt x="64" y="135"/>
                    <a:pt x="64" y="136"/>
                  </a:cubicBezTo>
                  <a:cubicBezTo>
                    <a:pt x="65" y="136"/>
                    <a:pt x="65" y="135"/>
                    <a:pt x="65" y="135"/>
                  </a:cubicBezTo>
                  <a:cubicBezTo>
                    <a:pt x="65" y="134"/>
                    <a:pt x="65" y="134"/>
                    <a:pt x="65" y="133"/>
                  </a:cubicBezTo>
                  <a:cubicBezTo>
                    <a:pt x="65" y="132"/>
                    <a:pt x="65" y="132"/>
                    <a:pt x="65" y="131"/>
                  </a:cubicBezTo>
                  <a:cubicBezTo>
                    <a:pt x="64" y="127"/>
                    <a:pt x="64" y="123"/>
                    <a:pt x="64" y="119"/>
                  </a:cubicBezTo>
                  <a:cubicBezTo>
                    <a:pt x="64" y="118"/>
                    <a:pt x="64" y="117"/>
                    <a:pt x="64" y="117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3"/>
                    <a:pt x="19" y="14"/>
                  </a:cubicBezTo>
                  <a:cubicBezTo>
                    <a:pt x="18" y="17"/>
                    <a:pt x="17" y="20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9" y="20"/>
                    <a:pt x="22" y="15"/>
                    <a:pt x="25" y="11"/>
                  </a:cubicBezTo>
                  <a:cubicBezTo>
                    <a:pt x="25" y="11"/>
                    <a:pt x="25" y="11"/>
                    <a:pt x="26" y="10"/>
                  </a:cubicBezTo>
                  <a:cubicBezTo>
                    <a:pt x="23" y="10"/>
                    <a:pt x="21" y="11"/>
                    <a:pt x="19" y="11"/>
                  </a:cubicBezTo>
                  <a:close/>
                  <a:moveTo>
                    <a:pt x="120" y="112"/>
                  </a:moveTo>
                  <a:cubicBezTo>
                    <a:pt x="120" y="112"/>
                    <a:pt x="120" y="112"/>
                    <a:pt x="120" y="112"/>
                  </a:cubicBezTo>
                  <a:cubicBezTo>
                    <a:pt x="123" y="106"/>
                    <a:pt x="125" y="100"/>
                    <a:pt x="127" y="94"/>
                  </a:cubicBezTo>
                  <a:cubicBezTo>
                    <a:pt x="126" y="94"/>
                    <a:pt x="125" y="94"/>
                    <a:pt x="124" y="94"/>
                  </a:cubicBezTo>
                  <a:cubicBezTo>
                    <a:pt x="124" y="95"/>
                    <a:pt x="123" y="95"/>
                    <a:pt x="123" y="95"/>
                  </a:cubicBezTo>
                  <a:cubicBezTo>
                    <a:pt x="122" y="95"/>
                    <a:pt x="122" y="95"/>
                    <a:pt x="122" y="96"/>
                  </a:cubicBezTo>
                  <a:cubicBezTo>
                    <a:pt x="122" y="101"/>
                    <a:pt x="121" y="106"/>
                    <a:pt x="120" y="110"/>
                  </a:cubicBezTo>
                  <a:cubicBezTo>
                    <a:pt x="120" y="111"/>
                    <a:pt x="120" y="111"/>
                    <a:pt x="120" y="112"/>
                  </a:cubicBezTo>
                  <a:close/>
                  <a:moveTo>
                    <a:pt x="14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7" y="62"/>
                    <a:pt x="19" y="61"/>
                    <a:pt x="22" y="60"/>
                  </a:cubicBezTo>
                  <a:cubicBezTo>
                    <a:pt x="22" y="60"/>
                    <a:pt x="22" y="60"/>
                    <a:pt x="23" y="60"/>
                  </a:cubicBezTo>
                  <a:cubicBezTo>
                    <a:pt x="23" y="58"/>
                    <a:pt x="24" y="57"/>
                    <a:pt x="24" y="56"/>
                  </a:cubicBezTo>
                  <a:cubicBezTo>
                    <a:pt x="24" y="55"/>
                    <a:pt x="24" y="55"/>
                    <a:pt x="25" y="54"/>
                  </a:cubicBezTo>
                  <a:cubicBezTo>
                    <a:pt x="23" y="54"/>
                    <a:pt x="22" y="54"/>
                    <a:pt x="21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7"/>
                    <a:pt x="18" y="58"/>
                    <a:pt x="17" y="59"/>
                  </a:cubicBezTo>
                  <a:cubicBezTo>
                    <a:pt x="16" y="60"/>
                    <a:pt x="15" y="62"/>
                    <a:pt x="14" y="63"/>
                  </a:cubicBezTo>
                  <a:close/>
                  <a:moveTo>
                    <a:pt x="153" y="25"/>
                  </a:moveTo>
                  <a:cubicBezTo>
                    <a:pt x="153" y="25"/>
                    <a:pt x="153" y="25"/>
                    <a:pt x="153" y="26"/>
                  </a:cubicBezTo>
                  <a:cubicBezTo>
                    <a:pt x="158" y="20"/>
                    <a:pt x="163" y="15"/>
                    <a:pt x="167" y="10"/>
                  </a:cubicBezTo>
                  <a:cubicBezTo>
                    <a:pt x="166" y="9"/>
                    <a:pt x="164" y="9"/>
                    <a:pt x="163" y="9"/>
                  </a:cubicBezTo>
                  <a:cubicBezTo>
                    <a:pt x="160" y="15"/>
                    <a:pt x="156" y="20"/>
                    <a:pt x="153" y="25"/>
                  </a:cubicBezTo>
                  <a:close/>
                  <a:moveTo>
                    <a:pt x="177" y="125"/>
                  </a:moveTo>
                  <a:cubicBezTo>
                    <a:pt x="176" y="126"/>
                    <a:pt x="175" y="127"/>
                    <a:pt x="174" y="128"/>
                  </a:cubicBezTo>
                  <a:cubicBezTo>
                    <a:pt x="172" y="133"/>
                    <a:pt x="171" y="138"/>
                    <a:pt x="170" y="143"/>
                  </a:cubicBezTo>
                  <a:cubicBezTo>
                    <a:pt x="170" y="144"/>
                    <a:pt x="170" y="145"/>
                    <a:pt x="170" y="145"/>
                  </a:cubicBezTo>
                  <a:cubicBezTo>
                    <a:pt x="170" y="145"/>
                    <a:pt x="170" y="145"/>
                    <a:pt x="170" y="145"/>
                  </a:cubicBezTo>
                  <a:cubicBezTo>
                    <a:pt x="172" y="140"/>
                    <a:pt x="175" y="134"/>
                    <a:pt x="177" y="129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76" y="127"/>
                    <a:pt x="176" y="126"/>
                    <a:pt x="177" y="126"/>
                  </a:cubicBezTo>
                  <a:cubicBezTo>
                    <a:pt x="177" y="125"/>
                    <a:pt x="177" y="125"/>
                    <a:pt x="177" y="125"/>
                  </a:cubicBezTo>
                  <a:close/>
                  <a:moveTo>
                    <a:pt x="18" y="161"/>
                  </a:moveTo>
                  <a:cubicBezTo>
                    <a:pt x="18" y="161"/>
                    <a:pt x="18" y="161"/>
                    <a:pt x="17" y="161"/>
                  </a:cubicBezTo>
                  <a:cubicBezTo>
                    <a:pt x="16" y="166"/>
                    <a:pt x="14" y="171"/>
                    <a:pt x="13" y="176"/>
                  </a:cubicBezTo>
                  <a:cubicBezTo>
                    <a:pt x="15" y="176"/>
                    <a:pt x="16" y="176"/>
                    <a:pt x="18" y="175"/>
                  </a:cubicBezTo>
                  <a:cubicBezTo>
                    <a:pt x="18" y="170"/>
                    <a:pt x="18" y="166"/>
                    <a:pt x="18" y="161"/>
                  </a:cubicBezTo>
                  <a:close/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2" y="21"/>
                    <a:pt x="13" y="19"/>
                    <a:pt x="14" y="17"/>
                  </a:cubicBezTo>
                  <a:cubicBezTo>
                    <a:pt x="15" y="15"/>
                    <a:pt x="16" y="13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4" y="11"/>
                    <a:pt x="13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3"/>
                    <a:pt x="11" y="14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0" y="20"/>
                    <a:pt x="10" y="22"/>
                    <a:pt x="10" y="23"/>
                  </a:cubicBezTo>
                  <a:close/>
                  <a:moveTo>
                    <a:pt x="201" y="117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201" y="117"/>
                    <a:pt x="201" y="117"/>
                    <a:pt x="202" y="117"/>
                  </a:cubicBezTo>
                  <a:cubicBezTo>
                    <a:pt x="204" y="118"/>
                    <a:pt x="205" y="119"/>
                    <a:pt x="207" y="120"/>
                  </a:cubicBezTo>
                  <a:cubicBezTo>
                    <a:pt x="209" y="121"/>
                    <a:pt x="210" y="122"/>
                    <a:pt x="212" y="124"/>
                  </a:cubicBezTo>
                  <a:cubicBezTo>
                    <a:pt x="213" y="125"/>
                    <a:pt x="214" y="126"/>
                    <a:pt x="216" y="128"/>
                  </a:cubicBezTo>
                  <a:cubicBezTo>
                    <a:pt x="217" y="129"/>
                    <a:pt x="219" y="130"/>
                    <a:pt x="220" y="131"/>
                  </a:cubicBezTo>
                  <a:cubicBezTo>
                    <a:pt x="221" y="131"/>
                    <a:pt x="221" y="132"/>
                    <a:pt x="221" y="132"/>
                  </a:cubicBezTo>
                  <a:cubicBezTo>
                    <a:pt x="219" y="129"/>
                    <a:pt x="217" y="126"/>
                    <a:pt x="215" y="123"/>
                  </a:cubicBezTo>
                  <a:cubicBezTo>
                    <a:pt x="213" y="121"/>
                    <a:pt x="211" y="120"/>
                    <a:pt x="209" y="119"/>
                  </a:cubicBezTo>
                  <a:cubicBezTo>
                    <a:pt x="208" y="118"/>
                    <a:pt x="208" y="118"/>
                    <a:pt x="207" y="119"/>
                  </a:cubicBezTo>
                  <a:cubicBezTo>
                    <a:pt x="207" y="119"/>
                    <a:pt x="206" y="119"/>
                    <a:pt x="206" y="118"/>
                  </a:cubicBezTo>
                  <a:cubicBezTo>
                    <a:pt x="204" y="117"/>
                    <a:pt x="203" y="117"/>
                    <a:pt x="201" y="117"/>
                  </a:cubicBezTo>
                  <a:close/>
                  <a:moveTo>
                    <a:pt x="232" y="72"/>
                  </a:moveTo>
                  <a:cubicBezTo>
                    <a:pt x="234" y="71"/>
                    <a:pt x="237" y="71"/>
                    <a:pt x="239" y="70"/>
                  </a:cubicBezTo>
                  <a:cubicBezTo>
                    <a:pt x="240" y="70"/>
                    <a:pt x="240" y="70"/>
                    <a:pt x="240" y="69"/>
                  </a:cubicBezTo>
                  <a:cubicBezTo>
                    <a:pt x="240" y="68"/>
                    <a:pt x="241" y="67"/>
                    <a:pt x="241" y="66"/>
                  </a:cubicBezTo>
                  <a:cubicBezTo>
                    <a:pt x="242" y="65"/>
                    <a:pt x="242" y="65"/>
                    <a:pt x="242" y="64"/>
                  </a:cubicBezTo>
                  <a:cubicBezTo>
                    <a:pt x="242" y="64"/>
                    <a:pt x="241" y="64"/>
                    <a:pt x="241" y="64"/>
                  </a:cubicBezTo>
                  <a:cubicBezTo>
                    <a:pt x="240" y="64"/>
                    <a:pt x="239" y="65"/>
                    <a:pt x="237" y="66"/>
                  </a:cubicBezTo>
                  <a:cubicBezTo>
                    <a:pt x="236" y="67"/>
                    <a:pt x="234" y="68"/>
                    <a:pt x="233" y="70"/>
                  </a:cubicBezTo>
                  <a:cubicBezTo>
                    <a:pt x="232" y="70"/>
                    <a:pt x="232" y="71"/>
                    <a:pt x="232" y="72"/>
                  </a:cubicBezTo>
                  <a:close/>
                  <a:moveTo>
                    <a:pt x="153" y="155"/>
                  </a:moveTo>
                  <a:cubicBezTo>
                    <a:pt x="152" y="155"/>
                    <a:pt x="152" y="156"/>
                    <a:pt x="152" y="156"/>
                  </a:cubicBezTo>
                  <a:cubicBezTo>
                    <a:pt x="149" y="160"/>
                    <a:pt x="146" y="164"/>
                    <a:pt x="143" y="167"/>
                  </a:cubicBezTo>
                  <a:cubicBezTo>
                    <a:pt x="142" y="169"/>
                    <a:pt x="141" y="170"/>
                    <a:pt x="141" y="172"/>
                  </a:cubicBezTo>
                  <a:cubicBezTo>
                    <a:pt x="141" y="173"/>
                    <a:pt x="140" y="174"/>
                    <a:pt x="140" y="175"/>
                  </a:cubicBezTo>
                  <a:cubicBezTo>
                    <a:pt x="142" y="174"/>
                    <a:pt x="153" y="156"/>
                    <a:pt x="153" y="155"/>
                  </a:cubicBezTo>
                  <a:close/>
                  <a:moveTo>
                    <a:pt x="265" y="92"/>
                  </a:moveTo>
                  <a:cubicBezTo>
                    <a:pt x="265" y="91"/>
                    <a:pt x="265" y="91"/>
                    <a:pt x="265" y="90"/>
                  </a:cubicBezTo>
                  <a:cubicBezTo>
                    <a:pt x="265" y="89"/>
                    <a:pt x="264" y="88"/>
                    <a:pt x="264" y="87"/>
                  </a:cubicBezTo>
                  <a:cubicBezTo>
                    <a:pt x="264" y="83"/>
                    <a:pt x="263" y="79"/>
                    <a:pt x="261" y="75"/>
                  </a:cubicBezTo>
                  <a:cubicBezTo>
                    <a:pt x="261" y="75"/>
                    <a:pt x="260" y="74"/>
                    <a:pt x="260" y="74"/>
                  </a:cubicBezTo>
                  <a:cubicBezTo>
                    <a:pt x="261" y="77"/>
                    <a:pt x="261" y="80"/>
                    <a:pt x="261" y="84"/>
                  </a:cubicBezTo>
                  <a:cubicBezTo>
                    <a:pt x="262" y="87"/>
                    <a:pt x="262" y="90"/>
                    <a:pt x="262" y="93"/>
                  </a:cubicBezTo>
                  <a:cubicBezTo>
                    <a:pt x="263" y="92"/>
                    <a:pt x="263" y="91"/>
                    <a:pt x="265" y="92"/>
                  </a:cubicBezTo>
                  <a:close/>
                  <a:moveTo>
                    <a:pt x="138" y="174"/>
                  </a:moveTo>
                  <a:cubicBezTo>
                    <a:pt x="138" y="174"/>
                    <a:pt x="138" y="174"/>
                    <a:pt x="138" y="174"/>
                  </a:cubicBezTo>
                  <a:cubicBezTo>
                    <a:pt x="138" y="174"/>
                    <a:pt x="138" y="174"/>
                    <a:pt x="138" y="174"/>
                  </a:cubicBezTo>
                  <a:cubicBezTo>
                    <a:pt x="135" y="177"/>
                    <a:pt x="133" y="180"/>
                    <a:pt x="131" y="183"/>
                  </a:cubicBezTo>
                  <a:cubicBezTo>
                    <a:pt x="131" y="184"/>
                    <a:pt x="130" y="184"/>
                    <a:pt x="129" y="184"/>
                  </a:cubicBezTo>
                  <a:cubicBezTo>
                    <a:pt x="128" y="185"/>
                    <a:pt x="128" y="186"/>
                    <a:pt x="128" y="187"/>
                  </a:cubicBezTo>
                  <a:cubicBezTo>
                    <a:pt x="130" y="186"/>
                    <a:pt x="132" y="186"/>
                    <a:pt x="133" y="186"/>
                  </a:cubicBezTo>
                  <a:cubicBezTo>
                    <a:pt x="134" y="183"/>
                    <a:pt x="135" y="181"/>
                    <a:pt x="137" y="179"/>
                  </a:cubicBezTo>
                  <a:cubicBezTo>
                    <a:pt x="137" y="179"/>
                    <a:pt x="137" y="179"/>
                    <a:pt x="137" y="179"/>
                  </a:cubicBezTo>
                  <a:cubicBezTo>
                    <a:pt x="137" y="177"/>
                    <a:pt x="138" y="175"/>
                    <a:pt x="138" y="174"/>
                  </a:cubicBezTo>
                  <a:close/>
                  <a:moveTo>
                    <a:pt x="157" y="170"/>
                  </a:moveTo>
                  <a:cubicBezTo>
                    <a:pt x="157" y="170"/>
                    <a:pt x="157" y="170"/>
                    <a:pt x="157" y="170"/>
                  </a:cubicBezTo>
                  <a:cubicBezTo>
                    <a:pt x="157" y="170"/>
                    <a:pt x="157" y="169"/>
                    <a:pt x="158" y="169"/>
                  </a:cubicBezTo>
                  <a:cubicBezTo>
                    <a:pt x="160" y="166"/>
                    <a:pt x="163" y="163"/>
                    <a:pt x="165" y="160"/>
                  </a:cubicBezTo>
                  <a:cubicBezTo>
                    <a:pt x="166" y="159"/>
                    <a:pt x="167" y="158"/>
                    <a:pt x="167" y="157"/>
                  </a:cubicBezTo>
                  <a:cubicBezTo>
                    <a:pt x="167" y="155"/>
                    <a:pt x="167" y="154"/>
                    <a:pt x="167" y="153"/>
                  </a:cubicBezTo>
                  <a:cubicBezTo>
                    <a:pt x="167" y="152"/>
                    <a:pt x="167" y="152"/>
                    <a:pt x="167" y="151"/>
                  </a:cubicBezTo>
                  <a:cubicBezTo>
                    <a:pt x="163" y="158"/>
                    <a:pt x="160" y="164"/>
                    <a:pt x="157" y="170"/>
                  </a:cubicBezTo>
                  <a:close/>
                  <a:moveTo>
                    <a:pt x="63" y="143"/>
                  </a:moveTo>
                  <a:cubicBezTo>
                    <a:pt x="63" y="143"/>
                    <a:pt x="63" y="143"/>
                    <a:pt x="62" y="143"/>
                  </a:cubicBezTo>
                  <a:cubicBezTo>
                    <a:pt x="60" y="147"/>
                    <a:pt x="60" y="152"/>
                    <a:pt x="60" y="158"/>
                  </a:cubicBezTo>
                  <a:cubicBezTo>
                    <a:pt x="60" y="156"/>
                    <a:pt x="61" y="155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4" y="151"/>
                    <a:pt x="64" y="150"/>
                    <a:pt x="64" y="148"/>
                  </a:cubicBezTo>
                  <a:cubicBezTo>
                    <a:pt x="63" y="146"/>
                    <a:pt x="63" y="144"/>
                    <a:pt x="63" y="143"/>
                  </a:cubicBezTo>
                  <a:close/>
                  <a:moveTo>
                    <a:pt x="73" y="69"/>
                  </a:moveTo>
                  <a:cubicBezTo>
                    <a:pt x="73" y="69"/>
                    <a:pt x="73" y="69"/>
                    <a:pt x="73" y="69"/>
                  </a:cubicBezTo>
                  <a:cubicBezTo>
                    <a:pt x="76" y="65"/>
                    <a:pt x="79" y="61"/>
                    <a:pt x="82" y="57"/>
                  </a:cubicBezTo>
                  <a:cubicBezTo>
                    <a:pt x="81" y="56"/>
                    <a:pt x="79" y="56"/>
                    <a:pt x="78" y="55"/>
                  </a:cubicBezTo>
                  <a:cubicBezTo>
                    <a:pt x="76" y="60"/>
                    <a:pt x="75" y="64"/>
                    <a:pt x="73" y="69"/>
                  </a:cubicBezTo>
                  <a:close/>
                  <a:moveTo>
                    <a:pt x="141" y="181"/>
                  </a:moveTo>
                  <a:cubicBezTo>
                    <a:pt x="138" y="184"/>
                    <a:pt x="137" y="185"/>
                    <a:pt x="137" y="186"/>
                  </a:cubicBezTo>
                  <a:cubicBezTo>
                    <a:pt x="143" y="185"/>
                    <a:pt x="148" y="185"/>
                    <a:pt x="154" y="185"/>
                  </a:cubicBezTo>
                  <a:cubicBezTo>
                    <a:pt x="154" y="184"/>
                    <a:pt x="153" y="184"/>
                    <a:pt x="153" y="184"/>
                  </a:cubicBezTo>
                  <a:cubicBezTo>
                    <a:pt x="152" y="184"/>
                    <a:pt x="151" y="184"/>
                    <a:pt x="150" y="184"/>
                  </a:cubicBezTo>
                  <a:cubicBezTo>
                    <a:pt x="149" y="184"/>
                    <a:pt x="148" y="183"/>
                    <a:pt x="148" y="184"/>
                  </a:cubicBezTo>
                  <a:cubicBezTo>
                    <a:pt x="147" y="185"/>
                    <a:pt x="146" y="184"/>
                    <a:pt x="146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4" y="182"/>
                    <a:pt x="142" y="182"/>
                    <a:pt x="141" y="181"/>
                  </a:cubicBezTo>
                  <a:close/>
                  <a:moveTo>
                    <a:pt x="244" y="113"/>
                  </a:moveTo>
                  <a:cubicBezTo>
                    <a:pt x="245" y="106"/>
                    <a:pt x="246" y="98"/>
                    <a:pt x="248" y="91"/>
                  </a:cubicBezTo>
                  <a:cubicBezTo>
                    <a:pt x="246" y="93"/>
                    <a:pt x="241" y="110"/>
                    <a:pt x="241" y="112"/>
                  </a:cubicBezTo>
                  <a:cubicBezTo>
                    <a:pt x="242" y="112"/>
                    <a:pt x="243" y="113"/>
                    <a:pt x="244" y="113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9" y="137"/>
                    <a:pt x="30" y="131"/>
                    <a:pt x="32" y="126"/>
                  </a:cubicBezTo>
                  <a:cubicBezTo>
                    <a:pt x="31" y="126"/>
                    <a:pt x="29" y="126"/>
                    <a:pt x="28" y="126"/>
                  </a:cubicBezTo>
                  <a:cubicBezTo>
                    <a:pt x="28" y="131"/>
                    <a:pt x="27" y="136"/>
                    <a:pt x="27" y="142"/>
                  </a:cubicBezTo>
                  <a:close/>
                  <a:moveTo>
                    <a:pt x="118" y="51"/>
                  </a:moveTo>
                  <a:cubicBezTo>
                    <a:pt x="118" y="52"/>
                    <a:pt x="118" y="52"/>
                    <a:pt x="118" y="52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2" y="47"/>
                    <a:pt x="125" y="43"/>
                    <a:pt x="129" y="39"/>
                  </a:cubicBezTo>
                  <a:cubicBezTo>
                    <a:pt x="130" y="38"/>
                    <a:pt x="130" y="37"/>
                    <a:pt x="131" y="36"/>
                  </a:cubicBezTo>
                  <a:cubicBezTo>
                    <a:pt x="131" y="34"/>
                    <a:pt x="131" y="32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2"/>
                    <a:pt x="128" y="34"/>
                    <a:pt x="127" y="35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8" y="37"/>
                    <a:pt x="127" y="38"/>
                    <a:pt x="127" y="39"/>
                  </a:cubicBezTo>
                  <a:cubicBezTo>
                    <a:pt x="125" y="43"/>
                    <a:pt x="122" y="46"/>
                    <a:pt x="119" y="50"/>
                  </a:cubicBezTo>
                  <a:cubicBezTo>
                    <a:pt x="119" y="50"/>
                    <a:pt x="118" y="51"/>
                    <a:pt x="118" y="51"/>
                  </a:cubicBez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2"/>
                    <a:pt x="68" y="130"/>
                    <a:pt x="69" y="129"/>
                  </a:cubicBezTo>
                  <a:cubicBezTo>
                    <a:pt x="69" y="126"/>
                    <a:pt x="70" y="123"/>
                    <a:pt x="70" y="121"/>
                  </a:cubicBezTo>
                  <a:cubicBezTo>
                    <a:pt x="71" y="120"/>
                    <a:pt x="71" y="119"/>
                    <a:pt x="72" y="118"/>
                  </a:cubicBezTo>
                  <a:cubicBezTo>
                    <a:pt x="72" y="114"/>
                    <a:pt x="71" y="111"/>
                    <a:pt x="70" y="107"/>
                  </a:cubicBezTo>
                  <a:cubicBezTo>
                    <a:pt x="70" y="107"/>
                    <a:pt x="70" y="107"/>
                    <a:pt x="70" y="107"/>
                  </a:cubicBezTo>
                  <a:cubicBezTo>
                    <a:pt x="69" y="116"/>
                    <a:pt x="69" y="124"/>
                    <a:pt x="68" y="133"/>
                  </a:cubicBezTo>
                  <a:close/>
                  <a:moveTo>
                    <a:pt x="44" y="126"/>
                  </a:moveTo>
                  <a:cubicBezTo>
                    <a:pt x="45" y="130"/>
                    <a:pt x="45" y="134"/>
                    <a:pt x="45" y="139"/>
                  </a:cubicBezTo>
                  <a:cubicBezTo>
                    <a:pt x="47" y="134"/>
                    <a:pt x="48" y="130"/>
                    <a:pt x="49" y="126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5"/>
                    <a:pt x="49" y="125"/>
                    <a:pt x="49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7" y="125"/>
                    <a:pt x="46" y="125"/>
                    <a:pt x="44" y="126"/>
                  </a:cubicBezTo>
                  <a:close/>
                  <a:moveTo>
                    <a:pt x="131" y="21"/>
                  </a:moveTo>
                  <a:cubicBezTo>
                    <a:pt x="129" y="21"/>
                    <a:pt x="128" y="22"/>
                    <a:pt x="127" y="22"/>
                  </a:cubicBezTo>
                  <a:cubicBezTo>
                    <a:pt x="127" y="24"/>
                    <a:pt x="127" y="26"/>
                    <a:pt x="126" y="28"/>
                  </a:cubicBezTo>
                  <a:cubicBezTo>
                    <a:pt x="126" y="30"/>
                    <a:pt x="126" y="32"/>
                    <a:pt x="125" y="34"/>
                  </a:cubicBezTo>
                  <a:cubicBezTo>
                    <a:pt x="126" y="34"/>
                    <a:pt x="126" y="33"/>
                    <a:pt x="126" y="33"/>
                  </a:cubicBezTo>
                  <a:cubicBezTo>
                    <a:pt x="127" y="31"/>
                    <a:pt x="128" y="30"/>
                    <a:pt x="129" y="29"/>
                  </a:cubicBezTo>
                  <a:cubicBezTo>
                    <a:pt x="131" y="25"/>
                    <a:pt x="131" y="25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lose/>
                  <a:moveTo>
                    <a:pt x="221" y="127"/>
                  </a:moveTo>
                  <a:cubicBezTo>
                    <a:pt x="221" y="128"/>
                    <a:pt x="221" y="128"/>
                    <a:pt x="222" y="129"/>
                  </a:cubicBezTo>
                  <a:cubicBezTo>
                    <a:pt x="223" y="131"/>
                    <a:pt x="225" y="132"/>
                    <a:pt x="228" y="133"/>
                  </a:cubicBezTo>
                  <a:cubicBezTo>
                    <a:pt x="228" y="134"/>
                    <a:pt x="229" y="134"/>
                    <a:pt x="229" y="134"/>
                  </a:cubicBezTo>
                  <a:cubicBezTo>
                    <a:pt x="232" y="134"/>
                    <a:pt x="235" y="133"/>
                    <a:pt x="238" y="133"/>
                  </a:cubicBezTo>
                  <a:cubicBezTo>
                    <a:pt x="238" y="133"/>
                    <a:pt x="238" y="132"/>
                    <a:pt x="239" y="132"/>
                  </a:cubicBezTo>
                  <a:cubicBezTo>
                    <a:pt x="232" y="133"/>
                    <a:pt x="226" y="131"/>
                    <a:pt x="221" y="127"/>
                  </a:cubicBezTo>
                  <a:close/>
                  <a:moveTo>
                    <a:pt x="116" y="47"/>
                  </a:moveTo>
                  <a:cubicBezTo>
                    <a:pt x="112" y="51"/>
                    <a:pt x="107" y="53"/>
                    <a:pt x="103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3" y="56"/>
                    <a:pt x="104" y="56"/>
                    <a:pt x="104" y="56"/>
                  </a:cubicBezTo>
                  <a:cubicBezTo>
                    <a:pt x="107" y="55"/>
                    <a:pt x="109" y="54"/>
                    <a:pt x="112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4" y="51"/>
                    <a:pt x="115" y="50"/>
                    <a:pt x="116" y="49"/>
                  </a:cubicBezTo>
                  <a:cubicBezTo>
                    <a:pt x="116" y="48"/>
                    <a:pt x="116" y="48"/>
                    <a:pt x="116" y="47"/>
                  </a:cubicBezTo>
                  <a:close/>
                  <a:moveTo>
                    <a:pt x="27" y="159"/>
                  </a:moveTo>
                  <a:cubicBezTo>
                    <a:pt x="27" y="159"/>
                    <a:pt x="27" y="159"/>
                    <a:pt x="26" y="159"/>
                  </a:cubicBezTo>
                  <a:cubicBezTo>
                    <a:pt x="26" y="164"/>
                    <a:pt x="25" y="169"/>
                    <a:pt x="24" y="175"/>
                  </a:cubicBezTo>
                  <a:cubicBezTo>
                    <a:pt x="25" y="174"/>
                    <a:pt x="26" y="174"/>
                    <a:pt x="27" y="174"/>
                  </a:cubicBezTo>
                  <a:cubicBezTo>
                    <a:pt x="27" y="169"/>
                    <a:pt x="27" y="164"/>
                    <a:pt x="27" y="159"/>
                  </a:cubicBezTo>
                  <a:close/>
                  <a:moveTo>
                    <a:pt x="256" y="69"/>
                  </a:moveTo>
                  <a:cubicBezTo>
                    <a:pt x="256" y="68"/>
                    <a:pt x="255" y="66"/>
                    <a:pt x="255" y="65"/>
                  </a:cubicBezTo>
                  <a:cubicBezTo>
                    <a:pt x="253" y="63"/>
                    <a:pt x="251" y="62"/>
                    <a:pt x="250" y="61"/>
                  </a:cubicBezTo>
                  <a:cubicBezTo>
                    <a:pt x="249" y="61"/>
                    <a:pt x="248" y="60"/>
                    <a:pt x="247" y="60"/>
                  </a:cubicBezTo>
                  <a:cubicBezTo>
                    <a:pt x="247" y="61"/>
                    <a:pt x="247" y="62"/>
                    <a:pt x="247" y="63"/>
                  </a:cubicBezTo>
                  <a:cubicBezTo>
                    <a:pt x="250" y="65"/>
                    <a:pt x="253" y="67"/>
                    <a:pt x="256" y="69"/>
                  </a:cubicBezTo>
                  <a:close/>
                  <a:moveTo>
                    <a:pt x="138" y="21"/>
                  </a:moveTo>
                  <a:cubicBezTo>
                    <a:pt x="138" y="21"/>
                    <a:pt x="138" y="21"/>
                    <a:pt x="138" y="21"/>
                  </a:cubicBezTo>
                  <a:cubicBezTo>
                    <a:pt x="141" y="17"/>
                    <a:pt x="144" y="14"/>
                    <a:pt x="147" y="10"/>
                  </a:cubicBezTo>
                  <a:cubicBezTo>
                    <a:pt x="147" y="10"/>
                    <a:pt x="147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6" y="9"/>
                    <a:pt x="145" y="9"/>
                    <a:pt x="144" y="9"/>
                  </a:cubicBezTo>
                  <a:cubicBezTo>
                    <a:pt x="142" y="13"/>
                    <a:pt x="139" y="17"/>
                    <a:pt x="138" y="21"/>
                  </a:cubicBezTo>
                  <a:close/>
                  <a:moveTo>
                    <a:pt x="108" y="57"/>
                  </a:moveTo>
                  <a:cubicBezTo>
                    <a:pt x="108" y="57"/>
                    <a:pt x="108" y="57"/>
                    <a:pt x="108" y="57"/>
                  </a:cubicBezTo>
                  <a:cubicBezTo>
                    <a:pt x="105" y="58"/>
                    <a:pt x="102" y="59"/>
                    <a:pt x="100" y="60"/>
                  </a:cubicBezTo>
                  <a:cubicBezTo>
                    <a:pt x="99" y="62"/>
                    <a:pt x="99" y="64"/>
                    <a:pt x="99" y="66"/>
                  </a:cubicBezTo>
                  <a:cubicBezTo>
                    <a:pt x="100" y="65"/>
                    <a:pt x="102" y="64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1"/>
                    <a:pt x="105" y="61"/>
                    <a:pt x="105" y="60"/>
                  </a:cubicBezTo>
                  <a:cubicBezTo>
                    <a:pt x="106" y="59"/>
                    <a:pt x="107" y="58"/>
                    <a:pt x="108" y="57"/>
                  </a:cubicBezTo>
                  <a:close/>
                  <a:moveTo>
                    <a:pt x="15" y="48"/>
                  </a:moveTo>
                  <a:cubicBezTo>
                    <a:pt x="15" y="48"/>
                    <a:pt x="15" y="48"/>
                    <a:pt x="15" y="48"/>
                  </a:cubicBezTo>
                  <a:cubicBezTo>
                    <a:pt x="14" y="48"/>
                    <a:pt x="14" y="49"/>
                    <a:pt x="13" y="50"/>
                  </a:cubicBezTo>
                  <a:cubicBezTo>
                    <a:pt x="12" y="51"/>
                    <a:pt x="11" y="53"/>
                    <a:pt x="9" y="55"/>
                  </a:cubicBezTo>
                  <a:cubicBezTo>
                    <a:pt x="9" y="55"/>
                    <a:pt x="8" y="56"/>
                    <a:pt x="8" y="56"/>
                  </a:cubicBezTo>
                  <a:cubicBezTo>
                    <a:pt x="9" y="57"/>
                    <a:pt x="9" y="59"/>
                    <a:pt x="9" y="60"/>
                  </a:cubicBezTo>
                  <a:cubicBezTo>
                    <a:pt x="9" y="62"/>
                    <a:pt x="9" y="63"/>
                    <a:pt x="10" y="64"/>
                  </a:cubicBezTo>
                  <a:cubicBezTo>
                    <a:pt x="10" y="65"/>
                    <a:pt x="10" y="65"/>
                    <a:pt x="11" y="65"/>
                  </a:cubicBezTo>
                  <a:cubicBezTo>
                    <a:pt x="10" y="64"/>
                    <a:pt x="10" y="63"/>
                    <a:pt x="10" y="62"/>
                  </a:cubicBezTo>
                  <a:cubicBezTo>
                    <a:pt x="11" y="60"/>
                    <a:pt x="11" y="58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4"/>
                    <a:pt x="12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1"/>
                    <a:pt x="14" y="49"/>
                    <a:pt x="15" y="48"/>
                  </a:cubicBezTo>
                  <a:close/>
                  <a:moveTo>
                    <a:pt x="32" y="38"/>
                  </a:moveTo>
                  <a:cubicBezTo>
                    <a:pt x="30" y="40"/>
                    <a:pt x="22" y="51"/>
                    <a:pt x="22" y="52"/>
                  </a:cubicBezTo>
                  <a:cubicBezTo>
                    <a:pt x="23" y="52"/>
                    <a:pt x="24" y="52"/>
                    <a:pt x="25" y="52"/>
                  </a:cubicBezTo>
                  <a:cubicBezTo>
                    <a:pt x="26" y="52"/>
                    <a:pt x="26" y="51"/>
                    <a:pt x="26" y="51"/>
                  </a:cubicBezTo>
                  <a:cubicBezTo>
                    <a:pt x="28" y="47"/>
                    <a:pt x="29" y="43"/>
                    <a:pt x="31" y="39"/>
                  </a:cubicBezTo>
                  <a:cubicBezTo>
                    <a:pt x="31" y="39"/>
                    <a:pt x="31" y="39"/>
                    <a:pt x="32" y="38"/>
                  </a:cubicBezTo>
                  <a:close/>
                  <a:moveTo>
                    <a:pt x="35" y="50"/>
                  </a:move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8" y="50"/>
                    <a:pt x="39" y="50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1" y="46"/>
                    <a:pt x="42" y="43"/>
                    <a:pt x="43" y="40"/>
                  </a:cubicBezTo>
                  <a:cubicBezTo>
                    <a:pt x="43" y="40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1" y="43"/>
                    <a:pt x="38" y="46"/>
                    <a:pt x="35" y="50"/>
                  </a:cubicBezTo>
                  <a:close/>
                  <a:moveTo>
                    <a:pt x="55" y="51"/>
                  </a:moveTo>
                  <a:cubicBezTo>
                    <a:pt x="57" y="52"/>
                    <a:pt x="58" y="52"/>
                    <a:pt x="59" y="53"/>
                  </a:cubicBezTo>
                  <a:cubicBezTo>
                    <a:pt x="60" y="50"/>
                    <a:pt x="61" y="47"/>
                    <a:pt x="62" y="44"/>
                  </a:cubicBezTo>
                  <a:cubicBezTo>
                    <a:pt x="62" y="44"/>
                    <a:pt x="61" y="44"/>
                    <a:pt x="61" y="44"/>
                  </a:cubicBezTo>
                  <a:cubicBezTo>
                    <a:pt x="60" y="45"/>
                    <a:pt x="58" y="46"/>
                    <a:pt x="57" y="48"/>
                  </a:cubicBezTo>
                  <a:cubicBezTo>
                    <a:pt x="57" y="48"/>
                    <a:pt x="56" y="48"/>
                    <a:pt x="56" y="48"/>
                  </a:cubicBezTo>
                  <a:cubicBezTo>
                    <a:pt x="56" y="49"/>
                    <a:pt x="56" y="50"/>
                    <a:pt x="55" y="51"/>
                  </a:cubicBezTo>
                  <a:close/>
                  <a:moveTo>
                    <a:pt x="57" y="35"/>
                  </a:moveTo>
                  <a:cubicBezTo>
                    <a:pt x="57" y="36"/>
                    <a:pt x="56" y="37"/>
                    <a:pt x="56" y="39"/>
                  </a:cubicBezTo>
                  <a:cubicBezTo>
                    <a:pt x="56" y="40"/>
                    <a:pt x="55" y="41"/>
                    <a:pt x="55" y="42"/>
                  </a:cubicBezTo>
                  <a:cubicBezTo>
                    <a:pt x="56" y="42"/>
                    <a:pt x="56" y="42"/>
                    <a:pt x="57" y="42"/>
                  </a:cubicBezTo>
                  <a:cubicBezTo>
                    <a:pt x="57" y="43"/>
                    <a:pt x="57" y="43"/>
                    <a:pt x="58" y="44"/>
                  </a:cubicBezTo>
                  <a:cubicBezTo>
                    <a:pt x="59" y="43"/>
                    <a:pt x="60" y="42"/>
                    <a:pt x="61" y="42"/>
                  </a:cubicBezTo>
                  <a:cubicBezTo>
                    <a:pt x="60" y="39"/>
                    <a:pt x="58" y="37"/>
                    <a:pt x="57" y="35"/>
                  </a:cubicBezTo>
                  <a:close/>
                  <a:moveTo>
                    <a:pt x="168" y="167"/>
                  </a:moveTo>
                  <a:cubicBezTo>
                    <a:pt x="167" y="169"/>
                    <a:pt x="166" y="171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8" y="169"/>
                    <a:pt x="171" y="166"/>
                    <a:pt x="173" y="164"/>
                  </a:cubicBezTo>
                  <a:cubicBezTo>
                    <a:pt x="174" y="163"/>
                    <a:pt x="174" y="163"/>
                    <a:pt x="174" y="162"/>
                  </a:cubicBezTo>
                  <a:cubicBezTo>
                    <a:pt x="174" y="160"/>
                    <a:pt x="174" y="159"/>
                    <a:pt x="174" y="157"/>
                  </a:cubicBezTo>
                  <a:cubicBezTo>
                    <a:pt x="174" y="157"/>
                    <a:pt x="174" y="156"/>
                    <a:pt x="174" y="156"/>
                  </a:cubicBezTo>
                  <a:cubicBezTo>
                    <a:pt x="174" y="157"/>
                    <a:pt x="173" y="158"/>
                    <a:pt x="172" y="159"/>
                  </a:cubicBezTo>
                  <a:cubicBezTo>
                    <a:pt x="171" y="161"/>
                    <a:pt x="171" y="162"/>
                    <a:pt x="170" y="164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0" y="166"/>
                    <a:pt x="169" y="167"/>
                    <a:pt x="168" y="167"/>
                  </a:cubicBezTo>
                  <a:close/>
                  <a:moveTo>
                    <a:pt x="55" y="165"/>
                  </a:moveTo>
                  <a:cubicBezTo>
                    <a:pt x="55" y="169"/>
                    <a:pt x="55" y="173"/>
                    <a:pt x="54" y="177"/>
                  </a:cubicBezTo>
                  <a:cubicBezTo>
                    <a:pt x="54" y="177"/>
                    <a:pt x="54" y="177"/>
                    <a:pt x="55" y="177"/>
                  </a:cubicBezTo>
                  <a:cubicBezTo>
                    <a:pt x="56" y="178"/>
                    <a:pt x="57" y="179"/>
                    <a:pt x="58" y="180"/>
                  </a:cubicBezTo>
                  <a:cubicBezTo>
                    <a:pt x="58" y="179"/>
                    <a:pt x="58" y="179"/>
                    <a:pt x="58" y="178"/>
                  </a:cubicBezTo>
                  <a:cubicBezTo>
                    <a:pt x="57" y="176"/>
                    <a:pt x="56" y="173"/>
                    <a:pt x="56" y="170"/>
                  </a:cubicBezTo>
                  <a:cubicBezTo>
                    <a:pt x="56" y="168"/>
                    <a:pt x="55" y="167"/>
                    <a:pt x="55" y="165"/>
                  </a:cubicBezTo>
                  <a:close/>
                  <a:moveTo>
                    <a:pt x="246" y="70"/>
                  </a:moveTo>
                  <a:cubicBezTo>
                    <a:pt x="248" y="70"/>
                    <a:pt x="250" y="71"/>
                    <a:pt x="251" y="71"/>
                  </a:cubicBezTo>
                  <a:cubicBezTo>
                    <a:pt x="252" y="70"/>
                    <a:pt x="252" y="69"/>
                    <a:pt x="252" y="68"/>
                  </a:cubicBezTo>
                  <a:cubicBezTo>
                    <a:pt x="251" y="67"/>
                    <a:pt x="249" y="66"/>
                    <a:pt x="247" y="65"/>
                  </a:cubicBezTo>
                  <a:cubicBezTo>
                    <a:pt x="246" y="67"/>
                    <a:pt x="246" y="68"/>
                    <a:pt x="246" y="70"/>
                  </a:cubicBezTo>
                  <a:close/>
                  <a:moveTo>
                    <a:pt x="80" y="137"/>
                  </a:moveTo>
                  <a:cubicBezTo>
                    <a:pt x="81" y="136"/>
                    <a:pt x="83" y="135"/>
                    <a:pt x="84" y="134"/>
                  </a:cubicBezTo>
                  <a:cubicBezTo>
                    <a:pt x="84" y="132"/>
                    <a:pt x="84" y="131"/>
                    <a:pt x="84" y="129"/>
                  </a:cubicBezTo>
                  <a:cubicBezTo>
                    <a:pt x="83" y="129"/>
                    <a:pt x="82" y="129"/>
                    <a:pt x="82" y="129"/>
                  </a:cubicBezTo>
                  <a:cubicBezTo>
                    <a:pt x="81" y="129"/>
                    <a:pt x="81" y="130"/>
                    <a:pt x="81" y="130"/>
                  </a:cubicBezTo>
                  <a:cubicBezTo>
                    <a:pt x="81" y="132"/>
                    <a:pt x="80" y="133"/>
                    <a:pt x="80" y="135"/>
                  </a:cubicBezTo>
                  <a:cubicBezTo>
                    <a:pt x="80" y="135"/>
                    <a:pt x="80" y="136"/>
                    <a:pt x="80" y="137"/>
                  </a:cubicBezTo>
                  <a:close/>
                  <a:moveTo>
                    <a:pt x="175" y="151"/>
                  </a:moveTo>
                  <a:cubicBezTo>
                    <a:pt x="177" y="146"/>
                    <a:pt x="178" y="141"/>
                    <a:pt x="178" y="136"/>
                  </a:cubicBezTo>
                  <a:cubicBezTo>
                    <a:pt x="178" y="136"/>
                    <a:pt x="178" y="137"/>
                    <a:pt x="178" y="137"/>
                  </a:cubicBezTo>
                  <a:cubicBezTo>
                    <a:pt x="177" y="141"/>
                    <a:pt x="175" y="144"/>
                    <a:pt x="174" y="148"/>
                  </a:cubicBezTo>
                  <a:cubicBezTo>
                    <a:pt x="174" y="148"/>
                    <a:pt x="174" y="149"/>
                    <a:pt x="174" y="149"/>
                  </a:cubicBezTo>
                  <a:cubicBezTo>
                    <a:pt x="173" y="150"/>
                    <a:pt x="173" y="151"/>
                    <a:pt x="173" y="152"/>
                  </a:cubicBezTo>
                  <a:cubicBezTo>
                    <a:pt x="174" y="151"/>
                    <a:pt x="174" y="151"/>
                    <a:pt x="175" y="151"/>
                  </a:cubicBezTo>
                  <a:close/>
                  <a:moveTo>
                    <a:pt x="141" y="161"/>
                  </a:moveTo>
                  <a:cubicBezTo>
                    <a:pt x="141" y="161"/>
                    <a:pt x="141" y="161"/>
                    <a:pt x="141" y="161"/>
                  </a:cubicBezTo>
                  <a:cubicBezTo>
                    <a:pt x="144" y="157"/>
                    <a:pt x="146" y="153"/>
                    <a:pt x="148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6" y="151"/>
                    <a:pt x="143" y="154"/>
                    <a:pt x="141" y="156"/>
                  </a:cubicBezTo>
                  <a:cubicBezTo>
                    <a:pt x="141" y="157"/>
                    <a:pt x="141" y="157"/>
                    <a:pt x="141" y="157"/>
                  </a:cubicBezTo>
                  <a:cubicBezTo>
                    <a:pt x="141" y="159"/>
                    <a:pt x="141" y="160"/>
                    <a:pt x="141" y="161"/>
                  </a:cubicBezTo>
                  <a:close/>
                  <a:moveTo>
                    <a:pt x="55" y="53"/>
                  </a:moveTo>
                  <a:cubicBezTo>
                    <a:pt x="54" y="55"/>
                    <a:pt x="53" y="58"/>
                    <a:pt x="53" y="60"/>
                  </a:cubicBezTo>
                  <a:cubicBezTo>
                    <a:pt x="53" y="60"/>
                    <a:pt x="54" y="60"/>
                    <a:pt x="54" y="61"/>
                  </a:cubicBezTo>
                  <a:cubicBezTo>
                    <a:pt x="56" y="59"/>
                    <a:pt x="58" y="57"/>
                    <a:pt x="58" y="55"/>
                  </a:cubicBezTo>
                  <a:cubicBezTo>
                    <a:pt x="57" y="54"/>
                    <a:pt x="56" y="54"/>
                    <a:pt x="55" y="53"/>
                  </a:cubicBezTo>
                  <a:close/>
                  <a:moveTo>
                    <a:pt x="38" y="126"/>
                  </a:moveTo>
                  <a:cubicBezTo>
                    <a:pt x="37" y="131"/>
                    <a:pt x="37" y="135"/>
                    <a:pt x="37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9" y="135"/>
                    <a:pt x="40" y="131"/>
                    <a:pt x="41" y="126"/>
                  </a:cubicBezTo>
                  <a:cubicBezTo>
                    <a:pt x="40" y="126"/>
                    <a:pt x="39" y="126"/>
                    <a:pt x="38" y="126"/>
                  </a:cubicBezTo>
                  <a:close/>
                  <a:moveTo>
                    <a:pt x="264" y="115"/>
                  </a:moveTo>
                  <a:cubicBezTo>
                    <a:pt x="264" y="115"/>
                    <a:pt x="264" y="115"/>
                    <a:pt x="264" y="115"/>
                  </a:cubicBezTo>
                  <a:cubicBezTo>
                    <a:pt x="263" y="117"/>
                    <a:pt x="261" y="118"/>
                    <a:pt x="260" y="120"/>
                  </a:cubicBezTo>
                  <a:cubicBezTo>
                    <a:pt x="257" y="124"/>
                    <a:pt x="254" y="127"/>
                    <a:pt x="249" y="129"/>
                  </a:cubicBezTo>
                  <a:cubicBezTo>
                    <a:pt x="248" y="130"/>
                    <a:pt x="247" y="131"/>
                    <a:pt x="245" y="132"/>
                  </a:cubicBezTo>
                  <a:cubicBezTo>
                    <a:pt x="245" y="132"/>
                    <a:pt x="245" y="132"/>
                    <a:pt x="245" y="132"/>
                  </a:cubicBezTo>
                  <a:cubicBezTo>
                    <a:pt x="249" y="131"/>
                    <a:pt x="253" y="129"/>
                    <a:pt x="256" y="126"/>
                  </a:cubicBezTo>
                  <a:cubicBezTo>
                    <a:pt x="259" y="123"/>
                    <a:pt x="261" y="120"/>
                    <a:pt x="263" y="116"/>
                  </a:cubicBezTo>
                  <a:cubicBezTo>
                    <a:pt x="264" y="116"/>
                    <a:pt x="264" y="115"/>
                    <a:pt x="264" y="115"/>
                  </a:cubicBezTo>
                  <a:close/>
                  <a:moveTo>
                    <a:pt x="38" y="176"/>
                  </a:moveTo>
                  <a:cubicBezTo>
                    <a:pt x="36" y="176"/>
                    <a:pt x="34" y="176"/>
                    <a:pt x="32" y="176"/>
                  </a:cubicBezTo>
                  <a:cubicBezTo>
                    <a:pt x="31" y="176"/>
                    <a:pt x="31" y="177"/>
                    <a:pt x="31" y="177"/>
                  </a:cubicBezTo>
                  <a:cubicBezTo>
                    <a:pt x="30" y="177"/>
                    <a:pt x="29" y="177"/>
                    <a:pt x="29" y="177"/>
                  </a:cubicBezTo>
                  <a:cubicBezTo>
                    <a:pt x="28" y="177"/>
                    <a:pt x="28" y="176"/>
                    <a:pt x="28" y="176"/>
                  </a:cubicBezTo>
                  <a:cubicBezTo>
                    <a:pt x="26" y="177"/>
                    <a:pt x="25" y="177"/>
                    <a:pt x="24" y="177"/>
                  </a:cubicBezTo>
                  <a:cubicBezTo>
                    <a:pt x="24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8" y="178"/>
                    <a:pt x="33" y="178"/>
                    <a:pt x="38" y="178"/>
                  </a:cubicBezTo>
                  <a:cubicBezTo>
                    <a:pt x="38" y="177"/>
                    <a:pt x="38" y="177"/>
                    <a:pt x="38" y="176"/>
                  </a:cubicBezTo>
                  <a:close/>
                  <a:moveTo>
                    <a:pt x="133" y="21"/>
                  </a:moveTo>
                  <a:cubicBezTo>
                    <a:pt x="133" y="21"/>
                    <a:pt x="134" y="21"/>
                    <a:pt x="134" y="21"/>
                  </a:cubicBezTo>
                  <a:cubicBezTo>
                    <a:pt x="134" y="20"/>
                    <a:pt x="135" y="20"/>
                    <a:pt x="135" y="20"/>
                  </a:cubicBezTo>
                  <a:cubicBezTo>
                    <a:pt x="136" y="20"/>
                    <a:pt x="136" y="19"/>
                    <a:pt x="136" y="19"/>
                  </a:cubicBezTo>
                  <a:cubicBezTo>
                    <a:pt x="137" y="16"/>
                    <a:pt x="138" y="14"/>
                    <a:pt x="140" y="12"/>
                  </a:cubicBezTo>
                  <a:cubicBezTo>
                    <a:pt x="140" y="12"/>
                    <a:pt x="140" y="11"/>
                    <a:pt x="140" y="11"/>
                  </a:cubicBezTo>
                  <a:cubicBezTo>
                    <a:pt x="138" y="13"/>
                    <a:pt x="135" y="16"/>
                    <a:pt x="133" y="18"/>
                  </a:cubicBezTo>
                  <a:cubicBezTo>
                    <a:pt x="133" y="18"/>
                    <a:pt x="133" y="19"/>
                    <a:pt x="133" y="19"/>
                  </a:cubicBezTo>
                  <a:cubicBezTo>
                    <a:pt x="133" y="20"/>
                    <a:pt x="133" y="20"/>
                    <a:pt x="133" y="21"/>
                  </a:cubicBezTo>
                  <a:close/>
                  <a:moveTo>
                    <a:pt x="180" y="164"/>
                  </a:moveTo>
                  <a:cubicBezTo>
                    <a:pt x="180" y="165"/>
                    <a:pt x="179" y="165"/>
                    <a:pt x="179" y="165"/>
                  </a:cubicBezTo>
                  <a:cubicBezTo>
                    <a:pt x="179" y="167"/>
                    <a:pt x="179" y="168"/>
                    <a:pt x="178" y="170"/>
                  </a:cubicBezTo>
                  <a:cubicBezTo>
                    <a:pt x="177" y="172"/>
                    <a:pt x="178" y="174"/>
                    <a:pt x="178" y="176"/>
                  </a:cubicBezTo>
                  <a:cubicBezTo>
                    <a:pt x="180" y="173"/>
                    <a:pt x="181" y="168"/>
                    <a:pt x="180" y="164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7" y="77"/>
                  </a:cubicBezTo>
                  <a:cubicBezTo>
                    <a:pt x="66" y="74"/>
                    <a:pt x="64" y="73"/>
                    <a:pt x="62" y="71"/>
                  </a:cubicBezTo>
                  <a:cubicBezTo>
                    <a:pt x="61" y="71"/>
                    <a:pt x="60" y="70"/>
                    <a:pt x="60" y="69"/>
                  </a:cubicBezTo>
                  <a:cubicBezTo>
                    <a:pt x="58" y="68"/>
                    <a:pt x="55" y="66"/>
                    <a:pt x="53" y="66"/>
                  </a:cubicBezTo>
                  <a:cubicBezTo>
                    <a:pt x="53" y="66"/>
                    <a:pt x="52" y="66"/>
                    <a:pt x="52" y="67"/>
                  </a:cubicBezTo>
                  <a:cubicBezTo>
                    <a:pt x="63" y="72"/>
                    <a:pt x="62" y="72"/>
                    <a:pt x="67" y="77"/>
                  </a:cubicBezTo>
                  <a:close/>
                  <a:moveTo>
                    <a:pt x="169" y="30"/>
                  </a:moveTo>
                  <a:cubicBezTo>
                    <a:pt x="169" y="31"/>
                    <a:pt x="169" y="33"/>
                    <a:pt x="169" y="34"/>
                  </a:cubicBezTo>
                  <a:cubicBezTo>
                    <a:pt x="170" y="34"/>
                    <a:pt x="170" y="33"/>
                    <a:pt x="171" y="33"/>
                  </a:cubicBezTo>
                  <a:cubicBezTo>
                    <a:pt x="171" y="28"/>
                    <a:pt x="172" y="24"/>
                    <a:pt x="174" y="20"/>
                  </a:cubicBezTo>
                  <a:cubicBezTo>
                    <a:pt x="175" y="18"/>
                    <a:pt x="174" y="16"/>
                    <a:pt x="174" y="14"/>
                  </a:cubicBezTo>
                  <a:cubicBezTo>
                    <a:pt x="174" y="14"/>
                    <a:pt x="174" y="14"/>
                    <a:pt x="174" y="15"/>
                  </a:cubicBezTo>
                  <a:cubicBezTo>
                    <a:pt x="175" y="16"/>
                    <a:pt x="174" y="17"/>
                    <a:pt x="174" y="18"/>
                  </a:cubicBezTo>
                  <a:cubicBezTo>
                    <a:pt x="173" y="20"/>
                    <a:pt x="172" y="22"/>
                    <a:pt x="172" y="24"/>
                  </a:cubicBezTo>
                  <a:cubicBezTo>
                    <a:pt x="172" y="25"/>
                    <a:pt x="171" y="26"/>
                    <a:pt x="171" y="27"/>
                  </a:cubicBezTo>
                  <a:cubicBezTo>
                    <a:pt x="171" y="28"/>
                    <a:pt x="170" y="29"/>
                    <a:pt x="169" y="30"/>
                  </a:cubicBezTo>
                  <a:close/>
                  <a:moveTo>
                    <a:pt x="4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43"/>
                    <a:pt x="5" y="35"/>
                    <a:pt x="4" y="27"/>
                  </a:cubicBezTo>
                  <a:cubicBezTo>
                    <a:pt x="4" y="28"/>
                    <a:pt x="3" y="29"/>
                    <a:pt x="3" y="30"/>
                  </a:cubicBezTo>
                  <a:cubicBezTo>
                    <a:pt x="4" y="35"/>
                    <a:pt x="4" y="41"/>
                    <a:pt x="4" y="46"/>
                  </a:cubicBezTo>
                  <a:cubicBezTo>
                    <a:pt x="4" y="47"/>
                    <a:pt x="4" y="49"/>
                    <a:pt x="4" y="50"/>
                  </a:cubicBezTo>
                  <a:close/>
                  <a:moveTo>
                    <a:pt x="89" y="133"/>
                  </a:moveTo>
                  <a:cubicBezTo>
                    <a:pt x="92" y="132"/>
                    <a:pt x="94" y="131"/>
                    <a:pt x="96" y="131"/>
                  </a:cubicBezTo>
                  <a:cubicBezTo>
                    <a:pt x="94" y="129"/>
                    <a:pt x="92" y="129"/>
                    <a:pt x="90" y="128"/>
                  </a:cubicBezTo>
                  <a:cubicBezTo>
                    <a:pt x="90" y="130"/>
                    <a:pt x="90" y="131"/>
                    <a:pt x="89" y="133"/>
                  </a:cubicBezTo>
                  <a:close/>
                  <a:moveTo>
                    <a:pt x="87" y="93"/>
                  </a:move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2"/>
                    <a:pt x="87" y="92"/>
                  </a:cubicBezTo>
                  <a:cubicBezTo>
                    <a:pt x="87" y="91"/>
                    <a:pt x="87" y="89"/>
                    <a:pt x="88" y="88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88" y="84"/>
                    <a:pt x="88" y="83"/>
                    <a:pt x="87" y="81"/>
                  </a:cubicBezTo>
                  <a:cubicBezTo>
                    <a:pt x="86" y="83"/>
                    <a:pt x="86" y="84"/>
                    <a:pt x="86" y="86"/>
                  </a:cubicBezTo>
                  <a:cubicBezTo>
                    <a:pt x="86" y="88"/>
                    <a:pt x="87" y="91"/>
                    <a:pt x="87" y="93"/>
                  </a:cubicBezTo>
                  <a:close/>
                  <a:moveTo>
                    <a:pt x="174" y="68"/>
                  </a:moveTo>
                  <a:cubicBezTo>
                    <a:pt x="173" y="66"/>
                    <a:pt x="172" y="65"/>
                    <a:pt x="172" y="64"/>
                  </a:cubicBezTo>
                  <a:cubicBezTo>
                    <a:pt x="171" y="65"/>
                    <a:pt x="171" y="65"/>
                    <a:pt x="170" y="66"/>
                  </a:cubicBezTo>
                  <a:cubicBezTo>
                    <a:pt x="170" y="66"/>
                    <a:pt x="169" y="66"/>
                    <a:pt x="169" y="67"/>
                  </a:cubicBezTo>
                  <a:cubicBezTo>
                    <a:pt x="170" y="68"/>
                    <a:pt x="170" y="69"/>
                    <a:pt x="170" y="71"/>
                  </a:cubicBezTo>
                  <a:cubicBezTo>
                    <a:pt x="172" y="70"/>
                    <a:pt x="173" y="69"/>
                    <a:pt x="174" y="68"/>
                  </a:cubicBezTo>
                  <a:close/>
                  <a:moveTo>
                    <a:pt x="227" y="120"/>
                  </a:moveTo>
                  <a:cubicBezTo>
                    <a:pt x="227" y="121"/>
                    <a:pt x="228" y="121"/>
                    <a:pt x="228" y="122"/>
                  </a:cubicBezTo>
                  <a:cubicBezTo>
                    <a:pt x="229" y="122"/>
                    <a:pt x="229" y="122"/>
                    <a:pt x="230" y="122"/>
                  </a:cubicBezTo>
                  <a:cubicBezTo>
                    <a:pt x="231" y="121"/>
                    <a:pt x="233" y="121"/>
                    <a:pt x="235" y="121"/>
                  </a:cubicBezTo>
                  <a:cubicBezTo>
                    <a:pt x="235" y="121"/>
                    <a:pt x="236" y="121"/>
                    <a:pt x="237" y="121"/>
                  </a:cubicBezTo>
                  <a:cubicBezTo>
                    <a:pt x="237" y="120"/>
                    <a:pt x="236" y="120"/>
                    <a:pt x="236" y="119"/>
                  </a:cubicBezTo>
                  <a:cubicBezTo>
                    <a:pt x="233" y="119"/>
                    <a:pt x="230" y="120"/>
                    <a:pt x="227" y="120"/>
                  </a:cubicBezTo>
                  <a:close/>
                  <a:moveTo>
                    <a:pt x="26" y="64"/>
                  </a:moveTo>
                  <a:cubicBezTo>
                    <a:pt x="32" y="63"/>
                    <a:pt x="39" y="64"/>
                    <a:pt x="46" y="65"/>
                  </a:cubicBezTo>
                  <a:cubicBezTo>
                    <a:pt x="45" y="64"/>
                    <a:pt x="44" y="64"/>
                    <a:pt x="43" y="63"/>
                  </a:cubicBezTo>
                  <a:cubicBezTo>
                    <a:pt x="39" y="63"/>
                    <a:pt x="35" y="63"/>
                    <a:pt x="31" y="63"/>
                  </a:cubicBezTo>
                  <a:cubicBezTo>
                    <a:pt x="30" y="63"/>
                    <a:pt x="28" y="63"/>
                    <a:pt x="26" y="64"/>
                  </a:cubicBezTo>
                  <a:close/>
                  <a:moveTo>
                    <a:pt x="229" y="125"/>
                  </a:moveTo>
                  <a:cubicBezTo>
                    <a:pt x="230" y="126"/>
                    <a:pt x="231" y="126"/>
                    <a:pt x="232" y="127"/>
                  </a:cubicBezTo>
                  <a:cubicBezTo>
                    <a:pt x="235" y="127"/>
                    <a:pt x="237" y="127"/>
                    <a:pt x="240" y="127"/>
                  </a:cubicBezTo>
                  <a:cubicBezTo>
                    <a:pt x="240" y="127"/>
                    <a:pt x="241" y="127"/>
                    <a:pt x="242" y="127"/>
                  </a:cubicBezTo>
                  <a:cubicBezTo>
                    <a:pt x="242" y="127"/>
                    <a:pt x="242" y="126"/>
                    <a:pt x="242" y="126"/>
                  </a:cubicBezTo>
                  <a:cubicBezTo>
                    <a:pt x="240" y="126"/>
                    <a:pt x="239" y="126"/>
                    <a:pt x="237" y="126"/>
                  </a:cubicBezTo>
                  <a:cubicBezTo>
                    <a:pt x="235" y="126"/>
                    <a:pt x="233" y="125"/>
                    <a:pt x="231" y="125"/>
                  </a:cubicBezTo>
                  <a:cubicBezTo>
                    <a:pt x="230" y="125"/>
                    <a:pt x="230" y="125"/>
                    <a:pt x="229" y="125"/>
                  </a:cubicBezTo>
                  <a:close/>
                  <a:moveTo>
                    <a:pt x="74" y="130"/>
                  </a:moveTo>
                  <a:cubicBezTo>
                    <a:pt x="73" y="127"/>
                    <a:pt x="73" y="125"/>
                    <a:pt x="72" y="123"/>
                  </a:cubicBezTo>
                  <a:cubicBezTo>
                    <a:pt x="71" y="126"/>
                    <a:pt x="71" y="128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2" y="131"/>
                    <a:pt x="73" y="130"/>
                    <a:pt x="74" y="130"/>
                  </a:cubicBezTo>
                  <a:close/>
                  <a:moveTo>
                    <a:pt x="245" y="135"/>
                  </a:moveTo>
                  <a:cubicBezTo>
                    <a:pt x="252" y="134"/>
                    <a:pt x="258" y="130"/>
                    <a:pt x="259" y="126"/>
                  </a:cubicBezTo>
                  <a:cubicBezTo>
                    <a:pt x="255" y="131"/>
                    <a:pt x="250" y="133"/>
                    <a:pt x="245" y="135"/>
                  </a:cubicBezTo>
                  <a:close/>
                  <a:moveTo>
                    <a:pt x="40" y="57"/>
                  </a:moveTo>
                  <a:cubicBezTo>
                    <a:pt x="42" y="56"/>
                    <a:pt x="45" y="53"/>
                    <a:pt x="46" y="51"/>
                  </a:cubicBezTo>
                  <a:cubicBezTo>
                    <a:pt x="44" y="52"/>
                    <a:pt x="43" y="52"/>
                    <a:pt x="41" y="52"/>
                  </a:cubicBezTo>
                  <a:cubicBezTo>
                    <a:pt x="41" y="54"/>
                    <a:pt x="40" y="55"/>
                    <a:pt x="40" y="57"/>
                  </a:cubicBezTo>
                  <a:close/>
                  <a:moveTo>
                    <a:pt x="63" y="64"/>
                  </a:moveTo>
                  <a:cubicBezTo>
                    <a:pt x="65" y="66"/>
                    <a:pt x="65" y="66"/>
                    <a:pt x="67" y="64"/>
                  </a:cubicBezTo>
                  <a:cubicBezTo>
                    <a:pt x="67" y="64"/>
                    <a:pt x="67" y="63"/>
                    <a:pt x="67" y="63"/>
                  </a:cubicBezTo>
                  <a:cubicBezTo>
                    <a:pt x="66" y="61"/>
                    <a:pt x="65" y="60"/>
                    <a:pt x="64" y="60"/>
                  </a:cubicBezTo>
                  <a:cubicBezTo>
                    <a:pt x="64" y="61"/>
                    <a:pt x="64" y="63"/>
                    <a:pt x="63" y="64"/>
                  </a:cubicBezTo>
                  <a:close/>
                  <a:moveTo>
                    <a:pt x="258" y="105"/>
                  </a:moveTo>
                  <a:cubicBezTo>
                    <a:pt x="259" y="103"/>
                    <a:pt x="260" y="100"/>
                    <a:pt x="260" y="98"/>
                  </a:cubicBezTo>
                  <a:cubicBezTo>
                    <a:pt x="260" y="95"/>
                    <a:pt x="260" y="93"/>
                    <a:pt x="260" y="90"/>
                  </a:cubicBezTo>
                  <a:cubicBezTo>
                    <a:pt x="260" y="90"/>
                    <a:pt x="259" y="90"/>
                    <a:pt x="259" y="90"/>
                  </a:cubicBezTo>
                  <a:cubicBezTo>
                    <a:pt x="259" y="95"/>
                    <a:pt x="258" y="100"/>
                    <a:pt x="258" y="105"/>
                  </a:cubicBezTo>
                  <a:close/>
                  <a:moveTo>
                    <a:pt x="267" y="87"/>
                  </a:moveTo>
                  <a:cubicBezTo>
                    <a:pt x="267" y="80"/>
                    <a:pt x="266" y="74"/>
                    <a:pt x="262" y="68"/>
                  </a:cubicBezTo>
                  <a:cubicBezTo>
                    <a:pt x="265" y="74"/>
                    <a:pt x="267" y="80"/>
                    <a:pt x="267" y="87"/>
                  </a:cubicBezTo>
                  <a:close/>
                  <a:moveTo>
                    <a:pt x="153" y="7"/>
                  </a:moveTo>
                  <a:cubicBezTo>
                    <a:pt x="158" y="7"/>
                    <a:pt x="163" y="6"/>
                    <a:pt x="167" y="6"/>
                  </a:cubicBezTo>
                  <a:cubicBezTo>
                    <a:pt x="163" y="6"/>
                    <a:pt x="158" y="6"/>
                    <a:pt x="154" y="6"/>
                  </a:cubicBezTo>
                  <a:cubicBezTo>
                    <a:pt x="154" y="6"/>
                    <a:pt x="153" y="6"/>
                    <a:pt x="153" y="7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3"/>
                    <a:pt x="67" y="140"/>
                    <a:pt x="67" y="137"/>
                  </a:cubicBezTo>
                  <a:cubicBezTo>
                    <a:pt x="66" y="137"/>
                    <a:pt x="66" y="138"/>
                    <a:pt x="65" y="139"/>
                  </a:cubicBezTo>
                  <a:cubicBezTo>
                    <a:pt x="65" y="139"/>
                    <a:pt x="65" y="140"/>
                    <a:pt x="65" y="140"/>
                  </a:cubicBezTo>
                  <a:cubicBezTo>
                    <a:pt x="65" y="141"/>
                    <a:pt x="65" y="142"/>
                    <a:pt x="65" y="143"/>
                  </a:cubicBezTo>
                  <a:cubicBezTo>
                    <a:pt x="65" y="144"/>
                    <a:pt x="66" y="145"/>
                    <a:pt x="66" y="146"/>
                  </a:cubicBezTo>
                  <a:close/>
                  <a:moveTo>
                    <a:pt x="260" y="116"/>
                  </a:moveTo>
                  <a:cubicBezTo>
                    <a:pt x="263" y="111"/>
                    <a:pt x="265" y="106"/>
                    <a:pt x="265" y="100"/>
                  </a:cubicBezTo>
                  <a:cubicBezTo>
                    <a:pt x="264" y="106"/>
                    <a:pt x="262" y="111"/>
                    <a:pt x="260" y="116"/>
                  </a:cubicBezTo>
                  <a:close/>
                  <a:moveTo>
                    <a:pt x="243" y="121"/>
                  </a:moveTo>
                  <a:cubicBezTo>
                    <a:pt x="243" y="120"/>
                    <a:pt x="243" y="119"/>
                    <a:pt x="243" y="118"/>
                  </a:cubicBezTo>
                  <a:cubicBezTo>
                    <a:pt x="242" y="118"/>
                    <a:pt x="240" y="118"/>
                    <a:pt x="239" y="119"/>
                  </a:cubicBezTo>
                  <a:cubicBezTo>
                    <a:pt x="239" y="119"/>
                    <a:pt x="238" y="120"/>
                    <a:pt x="238" y="121"/>
                  </a:cubicBezTo>
                  <a:cubicBezTo>
                    <a:pt x="239" y="121"/>
                    <a:pt x="241" y="121"/>
                    <a:pt x="243" y="121"/>
                  </a:cubicBezTo>
                  <a:close/>
                  <a:moveTo>
                    <a:pt x="75" y="57"/>
                  </a:moveTo>
                  <a:cubicBezTo>
                    <a:pt x="75" y="57"/>
                    <a:pt x="75" y="57"/>
                    <a:pt x="74" y="57"/>
                  </a:cubicBezTo>
                  <a:cubicBezTo>
                    <a:pt x="73" y="59"/>
                    <a:pt x="72" y="61"/>
                    <a:pt x="70" y="63"/>
                  </a:cubicBezTo>
                  <a:cubicBezTo>
                    <a:pt x="71" y="64"/>
                    <a:pt x="71" y="65"/>
                    <a:pt x="72" y="66"/>
                  </a:cubicBezTo>
                  <a:cubicBezTo>
                    <a:pt x="73" y="63"/>
                    <a:pt x="74" y="60"/>
                    <a:pt x="75" y="57"/>
                  </a:cubicBezTo>
                  <a:close/>
                  <a:moveTo>
                    <a:pt x="83" y="60"/>
                  </a:moveTo>
                  <a:cubicBezTo>
                    <a:pt x="83" y="60"/>
                    <a:pt x="83" y="60"/>
                    <a:pt x="83" y="60"/>
                  </a:cubicBezTo>
                  <a:cubicBezTo>
                    <a:pt x="81" y="62"/>
                    <a:pt x="79" y="65"/>
                    <a:pt x="78" y="67"/>
                  </a:cubicBezTo>
                  <a:cubicBezTo>
                    <a:pt x="78" y="67"/>
                    <a:pt x="79" y="68"/>
                    <a:pt x="80" y="68"/>
                  </a:cubicBezTo>
                  <a:cubicBezTo>
                    <a:pt x="81" y="65"/>
                    <a:pt x="82" y="63"/>
                    <a:pt x="83" y="60"/>
                  </a:cubicBezTo>
                  <a:close/>
                  <a:moveTo>
                    <a:pt x="181" y="142"/>
                  </a:moveTo>
                  <a:cubicBezTo>
                    <a:pt x="179" y="147"/>
                    <a:pt x="179" y="151"/>
                    <a:pt x="180" y="156"/>
                  </a:cubicBezTo>
                  <a:cubicBezTo>
                    <a:pt x="180" y="152"/>
                    <a:pt x="180" y="147"/>
                    <a:pt x="181" y="142"/>
                  </a:cubicBezTo>
                  <a:close/>
                  <a:moveTo>
                    <a:pt x="43" y="177"/>
                  </a:moveTo>
                  <a:cubicBezTo>
                    <a:pt x="42" y="177"/>
                    <a:pt x="42" y="178"/>
                    <a:pt x="42" y="178"/>
                  </a:cubicBezTo>
                  <a:cubicBezTo>
                    <a:pt x="44" y="179"/>
                    <a:pt x="49" y="179"/>
                    <a:pt x="50" y="178"/>
                  </a:cubicBezTo>
                  <a:cubicBezTo>
                    <a:pt x="49" y="177"/>
                    <a:pt x="46" y="177"/>
                    <a:pt x="43" y="177"/>
                  </a:cubicBezTo>
                  <a:close/>
                  <a:moveTo>
                    <a:pt x="62" y="60"/>
                  </a:moveTo>
                  <a:cubicBezTo>
                    <a:pt x="60" y="61"/>
                    <a:pt x="59" y="62"/>
                    <a:pt x="57" y="61"/>
                  </a:cubicBezTo>
                  <a:cubicBezTo>
                    <a:pt x="57" y="61"/>
                    <a:pt x="57" y="61"/>
                    <a:pt x="56" y="62"/>
                  </a:cubicBezTo>
                  <a:cubicBezTo>
                    <a:pt x="58" y="63"/>
                    <a:pt x="59" y="63"/>
                    <a:pt x="61" y="64"/>
                  </a:cubicBezTo>
                  <a:cubicBezTo>
                    <a:pt x="61" y="62"/>
                    <a:pt x="62" y="61"/>
                    <a:pt x="62" y="60"/>
                  </a:cubicBezTo>
                  <a:close/>
                  <a:moveTo>
                    <a:pt x="76" y="131"/>
                  </a:moveTo>
                  <a:cubicBezTo>
                    <a:pt x="76" y="134"/>
                    <a:pt x="77" y="136"/>
                    <a:pt x="77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8" y="135"/>
                    <a:pt x="78" y="133"/>
                    <a:pt x="79" y="130"/>
                  </a:cubicBezTo>
                  <a:cubicBezTo>
                    <a:pt x="78" y="131"/>
                    <a:pt x="77" y="131"/>
                    <a:pt x="76" y="131"/>
                  </a:cubicBezTo>
                  <a:close/>
                  <a:moveTo>
                    <a:pt x="162" y="56"/>
                  </a:moveTo>
                  <a:cubicBezTo>
                    <a:pt x="163" y="55"/>
                    <a:pt x="164" y="55"/>
                    <a:pt x="165" y="54"/>
                  </a:cubicBezTo>
                  <a:cubicBezTo>
                    <a:pt x="165" y="54"/>
                    <a:pt x="165" y="54"/>
                    <a:pt x="165" y="53"/>
                  </a:cubicBezTo>
                  <a:cubicBezTo>
                    <a:pt x="165" y="53"/>
                    <a:pt x="165" y="52"/>
                    <a:pt x="165" y="52"/>
                  </a:cubicBezTo>
                  <a:cubicBezTo>
                    <a:pt x="165" y="51"/>
                    <a:pt x="165" y="51"/>
                    <a:pt x="164" y="50"/>
                  </a:cubicBezTo>
                  <a:cubicBezTo>
                    <a:pt x="164" y="51"/>
                    <a:pt x="163" y="52"/>
                    <a:pt x="163" y="53"/>
                  </a:cubicBezTo>
                  <a:cubicBezTo>
                    <a:pt x="162" y="54"/>
                    <a:pt x="162" y="55"/>
                    <a:pt x="162" y="56"/>
                  </a:cubicBezTo>
                  <a:close/>
                  <a:moveTo>
                    <a:pt x="199" y="113"/>
                  </a:moveTo>
                  <a:cubicBezTo>
                    <a:pt x="201" y="113"/>
                    <a:pt x="203" y="113"/>
                    <a:pt x="205" y="113"/>
                  </a:cubicBezTo>
                  <a:cubicBezTo>
                    <a:pt x="203" y="112"/>
                    <a:pt x="202" y="111"/>
                    <a:pt x="200" y="111"/>
                  </a:cubicBezTo>
                  <a:cubicBezTo>
                    <a:pt x="199" y="112"/>
                    <a:pt x="199" y="112"/>
                    <a:pt x="199" y="113"/>
                  </a:cubicBezTo>
                  <a:close/>
                  <a:moveTo>
                    <a:pt x="60" y="166"/>
                  </a:moveTo>
                  <a:cubicBezTo>
                    <a:pt x="59" y="166"/>
                    <a:pt x="59" y="167"/>
                    <a:pt x="59" y="168"/>
                  </a:cubicBezTo>
                  <a:cubicBezTo>
                    <a:pt x="58" y="170"/>
                    <a:pt x="59" y="172"/>
                    <a:pt x="59" y="174"/>
                  </a:cubicBezTo>
                  <a:cubicBezTo>
                    <a:pt x="60" y="171"/>
                    <a:pt x="60" y="168"/>
                    <a:pt x="60" y="166"/>
                  </a:cubicBezTo>
                  <a:close/>
                  <a:moveTo>
                    <a:pt x="63" y="162"/>
                  </a:moveTo>
                  <a:cubicBezTo>
                    <a:pt x="63" y="164"/>
                    <a:pt x="63" y="166"/>
                    <a:pt x="63" y="167"/>
                  </a:cubicBezTo>
                  <a:cubicBezTo>
                    <a:pt x="62" y="170"/>
                    <a:pt x="63" y="173"/>
                    <a:pt x="64" y="176"/>
                  </a:cubicBezTo>
                  <a:cubicBezTo>
                    <a:pt x="64" y="172"/>
                    <a:pt x="63" y="167"/>
                    <a:pt x="63" y="162"/>
                  </a:cubicBezTo>
                  <a:close/>
                  <a:moveTo>
                    <a:pt x="66" y="120"/>
                  </a:moveTo>
                  <a:cubicBezTo>
                    <a:pt x="66" y="120"/>
                    <a:pt x="67" y="120"/>
                    <a:pt x="67" y="120"/>
                  </a:cubicBezTo>
                  <a:cubicBezTo>
                    <a:pt x="67" y="117"/>
                    <a:pt x="67" y="114"/>
                    <a:pt x="67" y="110"/>
                  </a:cubicBezTo>
                  <a:cubicBezTo>
                    <a:pt x="66" y="112"/>
                    <a:pt x="65" y="112"/>
                    <a:pt x="66" y="114"/>
                  </a:cubicBezTo>
                  <a:cubicBezTo>
                    <a:pt x="66" y="115"/>
                    <a:pt x="66" y="115"/>
                    <a:pt x="66" y="116"/>
                  </a:cubicBezTo>
                  <a:cubicBezTo>
                    <a:pt x="66" y="117"/>
                    <a:pt x="66" y="118"/>
                    <a:pt x="66" y="120"/>
                  </a:cubicBezTo>
                  <a:close/>
                  <a:moveTo>
                    <a:pt x="162" y="49"/>
                  </a:moveTo>
                  <a:cubicBezTo>
                    <a:pt x="162" y="49"/>
                    <a:pt x="162" y="49"/>
                    <a:pt x="162" y="49"/>
                  </a:cubicBezTo>
                  <a:cubicBezTo>
                    <a:pt x="163" y="47"/>
                    <a:pt x="165" y="45"/>
                    <a:pt x="164" y="43"/>
                  </a:cubicBezTo>
                  <a:cubicBezTo>
                    <a:pt x="164" y="43"/>
                    <a:pt x="163" y="44"/>
                    <a:pt x="163" y="44"/>
                  </a:cubicBezTo>
                  <a:cubicBezTo>
                    <a:pt x="163" y="44"/>
                    <a:pt x="162" y="45"/>
                    <a:pt x="162" y="45"/>
                  </a:cubicBezTo>
                  <a:cubicBezTo>
                    <a:pt x="162" y="46"/>
                    <a:pt x="162" y="48"/>
                    <a:pt x="162" y="49"/>
                  </a:cubicBezTo>
                  <a:close/>
                  <a:moveTo>
                    <a:pt x="169" y="16"/>
                  </a:moveTo>
                  <a:cubicBezTo>
                    <a:pt x="170" y="15"/>
                    <a:pt x="170" y="15"/>
                    <a:pt x="170" y="14"/>
                  </a:cubicBezTo>
                  <a:cubicBezTo>
                    <a:pt x="171" y="12"/>
                    <a:pt x="172" y="10"/>
                    <a:pt x="172" y="9"/>
                  </a:cubicBezTo>
                  <a:cubicBezTo>
                    <a:pt x="172" y="8"/>
                    <a:pt x="173" y="8"/>
                    <a:pt x="172" y="8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2"/>
                    <a:pt x="169" y="13"/>
                    <a:pt x="168" y="15"/>
                  </a:cubicBezTo>
                  <a:cubicBezTo>
                    <a:pt x="169" y="15"/>
                    <a:pt x="169" y="16"/>
                    <a:pt x="169" y="16"/>
                  </a:cubicBezTo>
                  <a:close/>
                  <a:moveTo>
                    <a:pt x="178" y="184"/>
                  </a:moveTo>
                  <a:cubicBezTo>
                    <a:pt x="178" y="185"/>
                    <a:pt x="178" y="185"/>
                    <a:pt x="178" y="186"/>
                  </a:cubicBezTo>
                  <a:cubicBezTo>
                    <a:pt x="179" y="186"/>
                    <a:pt x="180" y="185"/>
                    <a:pt x="182" y="184"/>
                  </a:cubicBezTo>
                  <a:cubicBezTo>
                    <a:pt x="182" y="183"/>
                    <a:pt x="182" y="183"/>
                    <a:pt x="182" y="182"/>
                  </a:cubicBezTo>
                  <a:cubicBezTo>
                    <a:pt x="181" y="183"/>
                    <a:pt x="179" y="183"/>
                    <a:pt x="178" y="184"/>
                  </a:cubicBezTo>
                  <a:close/>
                  <a:moveTo>
                    <a:pt x="84" y="126"/>
                  </a:moveTo>
                  <a:cubicBezTo>
                    <a:pt x="84" y="124"/>
                    <a:pt x="83" y="121"/>
                    <a:pt x="83" y="120"/>
                  </a:cubicBezTo>
                  <a:cubicBezTo>
                    <a:pt x="82" y="122"/>
                    <a:pt x="82" y="125"/>
                    <a:pt x="81" y="127"/>
                  </a:cubicBezTo>
                  <a:cubicBezTo>
                    <a:pt x="82" y="127"/>
                    <a:pt x="83" y="126"/>
                    <a:pt x="84" y="126"/>
                  </a:cubicBezTo>
                  <a:close/>
                  <a:moveTo>
                    <a:pt x="103" y="83"/>
                  </a:moveTo>
                  <a:cubicBezTo>
                    <a:pt x="105" y="82"/>
                    <a:pt x="106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6" y="80"/>
                    <a:pt x="104" y="80"/>
                    <a:pt x="102" y="81"/>
                  </a:cubicBezTo>
                  <a:cubicBezTo>
                    <a:pt x="103" y="82"/>
                    <a:pt x="103" y="82"/>
                    <a:pt x="103" y="83"/>
                  </a:cubicBezTo>
                  <a:close/>
                  <a:moveTo>
                    <a:pt x="170" y="148"/>
                  </a:moveTo>
                  <a:cubicBezTo>
                    <a:pt x="169" y="151"/>
                    <a:pt x="169" y="153"/>
                    <a:pt x="169" y="156"/>
                  </a:cubicBezTo>
                  <a:cubicBezTo>
                    <a:pt x="169" y="155"/>
                    <a:pt x="170" y="155"/>
                    <a:pt x="170" y="155"/>
                  </a:cubicBezTo>
                  <a:cubicBezTo>
                    <a:pt x="170" y="153"/>
                    <a:pt x="170" y="152"/>
                    <a:pt x="171" y="150"/>
                  </a:cubicBezTo>
                  <a:cubicBezTo>
                    <a:pt x="171" y="150"/>
                    <a:pt x="171" y="150"/>
                    <a:pt x="170" y="149"/>
                  </a:cubicBezTo>
                  <a:cubicBezTo>
                    <a:pt x="170" y="149"/>
                    <a:pt x="170" y="149"/>
                    <a:pt x="170" y="148"/>
                  </a:cubicBezTo>
                  <a:close/>
                  <a:moveTo>
                    <a:pt x="164" y="67"/>
                  </a:moveTo>
                  <a:cubicBezTo>
                    <a:pt x="166" y="65"/>
                    <a:pt x="167" y="64"/>
                    <a:pt x="166" y="61"/>
                  </a:cubicBezTo>
                  <a:cubicBezTo>
                    <a:pt x="165" y="63"/>
                    <a:pt x="165" y="64"/>
                    <a:pt x="164" y="65"/>
                  </a:cubicBezTo>
                  <a:cubicBezTo>
                    <a:pt x="164" y="65"/>
                    <a:pt x="164" y="66"/>
                    <a:pt x="164" y="67"/>
                  </a:cubicBezTo>
                  <a:close/>
                  <a:moveTo>
                    <a:pt x="44" y="123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7" y="122"/>
                    <a:pt x="49" y="122"/>
                  </a:cubicBezTo>
                  <a:cubicBezTo>
                    <a:pt x="50" y="122"/>
                    <a:pt x="51" y="121"/>
                    <a:pt x="51" y="119"/>
                  </a:cubicBezTo>
                  <a:cubicBezTo>
                    <a:pt x="49" y="121"/>
                    <a:pt x="47" y="122"/>
                    <a:pt x="44" y="123"/>
                  </a:cubicBezTo>
                  <a:close/>
                  <a:moveTo>
                    <a:pt x="78" y="78"/>
                  </a:moveTo>
                  <a:cubicBezTo>
                    <a:pt x="78" y="78"/>
                    <a:pt x="78" y="78"/>
                    <a:pt x="78" y="79"/>
                  </a:cubicBezTo>
                  <a:cubicBezTo>
                    <a:pt x="79" y="78"/>
                    <a:pt x="80" y="77"/>
                    <a:pt x="81" y="76"/>
                  </a:cubicBezTo>
                  <a:cubicBezTo>
                    <a:pt x="81" y="76"/>
                    <a:pt x="81" y="76"/>
                    <a:pt x="81" y="75"/>
                  </a:cubicBezTo>
                  <a:cubicBezTo>
                    <a:pt x="81" y="75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9" y="75"/>
                    <a:pt x="79" y="77"/>
                    <a:pt x="78" y="78"/>
                  </a:cubicBezTo>
                  <a:close/>
                  <a:moveTo>
                    <a:pt x="86" y="128"/>
                  </a:moveTo>
                  <a:cubicBezTo>
                    <a:pt x="86" y="130"/>
                    <a:pt x="86" y="131"/>
                    <a:pt x="86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7" y="131"/>
                    <a:pt x="88" y="130"/>
                    <a:pt x="88" y="128"/>
                  </a:cubicBezTo>
                  <a:cubicBezTo>
                    <a:pt x="87" y="128"/>
                    <a:pt x="87" y="128"/>
                    <a:pt x="86" y="128"/>
                  </a:cubicBezTo>
                  <a:close/>
                  <a:moveTo>
                    <a:pt x="63" y="181"/>
                  </a:moveTo>
                  <a:cubicBezTo>
                    <a:pt x="63" y="181"/>
                    <a:pt x="63" y="181"/>
                    <a:pt x="63" y="181"/>
                  </a:cubicBezTo>
                  <a:cubicBezTo>
                    <a:pt x="63" y="180"/>
                    <a:pt x="62" y="179"/>
                    <a:pt x="62" y="178"/>
                  </a:cubicBezTo>
                  <a:cubicBezTo>
                    <a:pt x="62" y="178"/>
                    <a:pt x="62" y="177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1" y="177"/>
                    <a:pt x="61" y="178"/>
                    <a:pt x="60" y="180"/>
                  </a:cubicBezTo>
                  <a:cubicBezTo>
                    <a:pt x="61" y="180"/>
                    <a:pt x="62" y="180"/>
                    <a:pt x="63" y="181"/>
                  </a:cubicBezTo>
                  <a:close/>
                  <a:moveTo>
                    <a:pt x="166" y="70"/>
                  </a:moveTo>
                  <a:cubicBezTo>
                    <a:pt x="167" y="71"/>
                    <a:pt x="167" y="72"/>
                    <a:pt x="168" y="73"/>
                  </a:cubicBezTo>
                  <a:cubicBezTo>
                    <a:pt x="168" y="71"/>
                    <a:pt x="168" y="69"/>
                    <a:pt x="167" y="68"/>
                  </a:cubicBezTo>
                  <a:cubicBezTo>
                    <a:pt x="167" y="69"/>
                    <a:pt x="166" y="69"/>
                    <a:pt x="166" y="70"/>
                  </a:cubicBezTo>
                  <a:close/>
                  <a:moveTo>
                    <a:pt x="163" y="41"/>
                  </a:moveTo>
                  <a:cubicBezTo>
                    <a:pt x="164" y="39"/>
                    <a:pt x="165" y="38"/>
                    <a:pt x="164" y="36"/>
                  </a:cubicBezTo>
                  <a:cubicBezTo>
                    <a:pt x="163" y="37"/>
                    <a:pt x="163" y="39"/>
                    <a:pt x="163" y="41"/>
                  </a:cubicBezTo>
                  <a:close/>
                  <a:moveTo>
                    <a:pt x="17" y="65"/>
                  </a:moveTo>
                  <a:cubicBezTo>
                    <a:pt x="17" y="65"/>
                    <a:pt x="17" y="65"/>
                    <a:pt x="17" y="65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1" y="67"/>
                    <a:pt x="11" y="67"/>
                    <a:pt x="10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3" y="67"/>
                    <a:pt x="15" y="66"/>
                    <a:pt x="17" y="65"/>
                  </a:cubicBezTo>
                  <a:close/>
                  <a:moveTo>
                    <a:pt x="77" y="75"/>
                  </a:moveTo>
                  <a:cubicBezTo>
                    <a:pt x="77" y="75"/>
                    <a:pt x="77" y="75"/>
                    <a:pt x="77" y="76"/>
                  </a:cubicBezTo>
                  <a:cubicBezTo>
                    <a:pt x="77" y="74"/>
                    <a:pt x="78" y="72"/>
                    <a:pt x="78" y="71"/>
                  </a:cubicBezTo>
                  <a:cubicBezTo>
                    <a:pt x="79" y="70"/>
                    <a:pt x="78" y="70"/>
                    <a:pt x="78" y="70"/>
                  </a:cubicBezTo>
                  <a:cubicBezTo>
                    <a:pt x="77" y="72"/>
                    <a:pt x="77" y="74"/>
                    <a:pt x="77" y="75"/>
                  </a:cubicBezTo>
                  <a:close/>
                  <a:moveTo>
                    <a:pt x="144" y="180"/>
                  </a:moveTo>
                  <a:cubicBezTo>
                    <a:pt x="144" y="180"/>
                    <a:pt x="144" y="180"/>
                    <a:pt x="144" y="180"/>
                  </a:cubicBezTo>
                  <a:cubicBezTo>
                    <a:pt x="145" y="180"/>
                    <a:pt x="145" y="180"/>
                    <a:pt x="146" y="180"/>
                  </a:cubicBezTo>
                  <a:cubicBezTo>
                    <a:pt x="147" y="180"/>
                    <a:pt x="147" y="180"/>
                    <a:pt x="148" y="179"/>
                  </a:cubicBezTo>
                  <a:cubicBezTo>
                    <a:pt x="148" y="179"/>
                    <a:pt x="148" y="179"/>
                    <a:pt x="148" y="178"/>
                  </a:cubicBezTo>
                  <a:cubicBezTo>
                    <a:pt x="147" y="179"/>
                    <a:pt x="145" y="179"/>
                    <a:pt x="144" y="180"/>
                  </a:cubicBezTo>
                  <a:close/>
                  <a:moveTo>
                    <a:pt x="14" y="57"/>
                  </a:moveTo>
                  <a:cubicBezTo>
                    <a:pt x="14" y="58"/>
                    <a:pt x="13" y="59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59"/>
                    <a:pt x="15" y="58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5" y="57"/>
                  </a:cubicBezTo>
                  <a:cubicBezTo>
                    <a:pt x="15" y="57"/>
                    <a:pt x="14" y="57"/>
                    <a:pt x="14" y="57"/>
                  </a:cubicBezTo>
                  <a:close/>
                  <a:moveTo>
                    <a:pt x="254" y="72"/>
                  </a:moveTo>
                  <a:cubicBezTo>
                    <a:pt x="255" y="73"/>
                    <a:pt x="256" y="73"/>
                    <a:pt x="257" y="73"/>
                  </a:cubicBezTo>
                  <a:cubicBezTo>
                    <a:pt x="256" y="72"/>
                    <a:pt x="256" y="71"/>
                    <a:pt x="255" y="70"/>
                  </a:cubicBezTo>
                  <a:cubicBezTo>
                    <a:pt x="254" y="71"/>
                    <a:pt x="254" y="72"/>
                    <a:pt x="254" y="72"/>
                  </a:cubicBezTo>
                  <a:close/>
                  <a:moveTo>
                    <a:pt x="159" y="74"/>
                  </a:moveTo>
                  <a:cubicBezTo>
                    <a:pt x="159" y="74"/>
                    <a:pt x="159" y="74"/>
                    <a:pt x="159" y="74"/>
                  </a:cubicBezTo>
                  <a:cubicBezTo>
                    <a:pt x="160" y="72"/>
                    <a:pt x="161" y="71"/>
                    <a:pt x="162" y="69"/>
                  </a:cubicBezTo>
                  <a:cubicBezTo>
                    <a:pt x="163" y="69"/>
                    <a:pt x="163" y="69"/>
                    <a:pt x="162" y="68"/>
                  </a:cubicBezTo>
                  <a:cubicBezTo>
                    <a:pt x="161" y="70"/>
                    <a:pt x="160" y="72"/>
                    <a:pt x="159" y="74"/>
                  </a:cubicBezTo>
                  <a:close/>
                  <a:moveTo>
                    <a:pt x="13" y="133"/>
                  </a:moveTo>
                  <a:cubicBezTo>
                    <a:pt x="13" y="133"/>
                    <a:pt x="13" y="133"/>
                    <a:pt x="13" y="133"/>
                  </a:cubicBezTo>
                  <a:cubicBezTo>
                    <a:pt x="14" y="131"/>
                    <a:pt x="14" y="129"/>
                    <a:pt x="14" y="127"/>
                  </a:cubicBezTo>
                  <a:cubicBezTo>
                    <a:pt x="14" y="127"/>
                    <a:pt x="13" y="127"/>
                    <a:pt x="13" y="128"/>
                  </a:cubicBezTo>
                  <a:cubicBezTo>
                    <a:pt x="13" y="130"/>
                    <a:pt x="13" y="131"/>
                    <a:pt x="13" y="133"/>
                  </a:cubicBezTo>
                  <a:close/>
                  <a:moveTo>
                    <a:pt x="234" y="123"/>
                  </a:moveTo>
                  <a:cubicBezTo>
                    <a:pt x="237" y="124"/>
                    <a:pt x="239" y="124"/>
                    <a:pt x="241" y="124"/>
                  </a:cubicBezTo>
                  <a:cubicBezTo>
                    <a:pt x="239" y="123"/>
                    <a:pt x="237" y="123"/>
                    <a:pt x="234" y="123"/>
                  </a:cubicBezTo>
                  <a:close/>
                  <a:moveTo>
                    <a:pt x="62" y="38"/>
                  </a:moveTo>
                  <a:cubicBezTo>
                    <a:pt x="61" y="36"/>
                    <a:pt x="60" y="34"/>
                    <a:pt x="59" y="32"/>
                  </a:cubicBezTo>
                  <a:cubicBezTo>
                    <a:pt x="59" y="34"/>
                    <a:pt x="60" y="36"/>
                    <a:pt x="62" y="38"/>
                  </a:cubicBezTo>
                  <a:close/>
                  <a:moveTo>
                    <a:pt x="243" y="70"/>
                  </a:moveTo>
                  <a:cubicBezTo>
                    <a:pt x="244" y="69"/>
                    <a:pt x="244" y="68"/>
                    <a:pt x="244" y="68"/>
                  </a:cubicBezTo>
                  <a:cubicBezTo>
                    <a:pt x="244" y="67"/>
                    <a:pt x="244" y="66"/>
                    <a:pt x="244" y="66"/>
                  </a:cubicBezTo>
                  <a:cubicBezTo>
                    <a:pt x="243" y="67"/>
                    <a:pt x="243" y="68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lose/>
                  <a:moveTo>
                    <a:pt x="61" y="140"/>
                  </a:moveTo>
                  <a:cubicBezTo>
                    <a:pt x="62" y="139"/>
                    <a:pt x="62" y="138"/>
                    <a:pt x="61" y="136"/>
                  </a:cubicBezTo>
                  <a:cubicBezTo>
                    <a:pt x="61" y="137"/>
                    <a:pt x="61" y="139"/>
                    <a:pt x="61" y="140"/>
                  </a:cubicBezTo>
                  <a:close/>
                  <a:moveTo>
                    <a:pt x="127" y="16"/>
                  </a:moveTo>
                  <a:cubicBezTo>
                    <a:pt x="128" y="14"/>
                    <a:pt x="128" y="14"/>
                    <a:pt x="127" y="13"/>
                  </a:cubicBezTo>
                  <a:cubicBezTo>
                    <a:pt x="126" y="14"/>
                    <a:pt x="126" y="14"/>
                    <a:pt x="127" y="16"/>
                  </a:cubicBezTo>
                  <a:close/>
                  <a:moveTo>
                    <a:pt x="176" y="5"/>
                  </a:moveTo>
                  <a:cubicBezTo>
                    <a:pt x="177" y="7"/>
                    <a:pt x="177" y="8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8"/>
                    <a:pt x="177" y="7"/>
                    <a:pt x="178" y="5"/>
                  </a:cubicBezTo>
                  <a:cubicBezTo>
                    <a:pt x="177" y="5"/>
                    <a:pt x="177" y="5"/>
                    <a:pt x="176" y="5"/>
                  </a:cubicBezTo>
                  <a:close/>
                  <a:moveTo>
                    <a:pt x="65" y="155"/>
                  </a:moveTo>
                  <a:cubicBezTo>
                    <a:pt x="63" y="157"/>
                    <a:pt x="64" y="159"/>
                    <a:pt x="64" y="160"/>
                  </a:cubicBezTo>
                  <a:cubicBezTo>
                    <a:pt x="64" y="159"/>
                    <a:pt x="64" y="157"/>
                    <a:pt x="65" y="155"/>
                  </a:cubicBezTo>
                  <a:close/>
                  <a:moveTo>
                    <a:pt x="129" y="19"/>
                  </a:moveTo>
                  <a:cubicBezTo>
                    <a:pt x="129" y="19"/>
                    <a:pt x="129" y="19"/>
                    <a:pt x="129" y="19"/>
                  </a:cubicBezTo>
                  <a:cubicBezTo>
                    <a:pt x="129" y="19"/>
                    <a:pt x="130" y="18"/>
                    <a:pt x="130" y="18"/>
                  </a:cubicBezTo>
                  <a:cubicBezTo>
                    <a:pt x="130" y="17"/>
                    <a:pt x="130" y="17"/>
                    <a:pt x="130" y="16"/>
                  </a:cubicBezTo>
                  <a:cubicBezTo>
                    <a:pt x="130" y="16"/>
                    <a:pt x="129" y="16"/>
                    <a:pt x="129" y="16"/>
                  </a:cubicBezTo>
                  <a:cubicBezTo>
                    <a:pt x="129" y="17"/>
                    <a:pt x="129" y="18"/>
                    <a:pt x="129" y="19"/>
                  </a:cubicBezTo>
                  <a:close/>
                  <a:moveTo>
                    <a:pt x="164" y="31"/>
                  </a:moveTo>
                  <a:cubicBezTo>
                    <a:pt x="165" y="29"/>
                    <a:pt x="165" y="27"/>
                    <a:pt x="165" y="26"/>
                  </a:cubicBezTo>
                  <a:cubicBezTo>
                    <a:pt x="164" y="27"/>
                    <a:pt x="164" y="29"/>
                    <a:pt x="164" y="31"/>
                  </a:cubicBezTo>
                  <a:close/>
                  <a:moveTo>
                    <a:pt x="29" y="53"/>
                  </a:moveTo>
                  <a:cubicBezTo>
                    <a:pt x="27" y="54"/>
                    <a:pt x="27" y="54"/>
                    <a:pt x="27" y="56"/>
                  </a:cubicBezTo>
                  <a:cubicBezTo>
                    <a:pt x="27" y="55"/>
                    <a:pt x="28" y="54"/>
                    <a:pt x="29" y="53"/>
                  </a:cubicBezTo>
                  <a:close/>
                  <a:moveTo>
                    <a:pt x="22" y="122"/>
                  </a:moveTo>
                  <a:cubicBezTo>
                    <a:pt x="24" y="123"/>
                    <a:pt x="25" y="123"/>
                    <a:pt x="26" y="123"/>
                  </a:cubicBezTo>
                  <a:cubicBezTo>
                    <a:pt x="25" y="123"/>
                    <a:pt x="23" y="122"/>
                    <a:pt x="22" y="122"/>
                  </a:cubicBezTo>
                  <a:close/>
                  <a:moveTo>
                    <a:pt x="7" y="67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7" y="64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4"/>
                    <a:pt x="7" y="65"/>
                    <a:pt x="7" y="67"/>
                  </a:cubicBezTo>
                  <a:close/>
                  <a:moveTo>
                    <a:pt x="62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60" y="58"/>
                    <a:pt x="59" y="58"/>
                  </a:cubicBezTo>
                  <a:cubicBezTo>
                    <a:pt x="59" y="58"/>
                    <a:pt x="59" y="59"/>
                    <a:pt x="60" y="59"/>
                  </a:cubicBezTo>
                  <a:cubicBezTo>
                    <a:pt x="60" y="58"/>
                    <a:pt x="61" y="58"/>
                    <a:pt x="62" y="57"/>
                  </a:cubicBezTo>
                  <a:close/>
                  <a:moveTo>
                    <a:pt x="51" y="50"/>
                  </a:moveTo>
                  <a:cubicBezTo>
                    <a:pt x="51" y="50"/>
                    <a:pt x="52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49"/>
                    <a:pt x="52" y="49"/>
                    <a:pt x="51" y="49"/>
                  </a:cubicBezTo>
                  <a:cubicBezTo>
                    <a:pt x="51" y="49"/>
                    <a:pt x="51" y="49"/>
                    <a:pt x="51" y="50"/>
                  </a:cubicBezTo>
                  <a:close/>
                  <a:moveTo>
                    <a:pt x="148" y="6"/>
                  </a:moveTo>
                  <a:cubicBezTo>
                    <a:pt x="149" y="7"/>
                    <a:pt x="150" y="7"/>
                    <a:pt x="150" y="6"/>
                  </a:cubicBezTo>
                  <a:cubicBezTo>
                    <a:pt x="150" y="6"/>
                    <a:pt x="149" y="6"/>
                    <a:pt x="148" y="6"/>
                  </a:cubicBezTo>
                  <a:close/>
                  <a:moveTo>
                    <a:pt x="163" y="60"/>
                  </a:moveTo>
                  <a:cubicBezTo>
                    <a:pt x="163" y="60"/>
                    <a:pt x="163" y="59"/>
                    <a:pt x="164" y="58"/>
                  </a:cubicBezTo>
                  <a:cubicBezTo>
                    <a:pt x="163" y="59"/>
                    <a:pt x="162" y="59"/>
                    <a:pt x="163" y="60"/>
                  </a:cubicBezTo>
                  <a:close/>
                  <a:moveTo>
                    <a:pt x="6" y="181"/>
                  </a:moveTo>
                  <a:cubicBezTo>
                    <a:pt x="6" y="183"/>
                    <a:pt x="6" y="184"/>
                    <a:pt x="7" y="184"/>
                  </a:cubicBezTo>
                  <a:cubicBezTo>
                    <a:pt x="7" y="183"/>
                    <a:pt x="6" y="182"/>
                    <a:pt x="6" y="181"/>
                  </a:cubicBezTo>
                  <a:close/>
                  <a:moveTo>
                    <a:pt x="4" y="54"/>
                  </a:moveTo>
                  <a:cubicBezTo>
                    <a:pt x="4" y="55"/>
                    <a:pt x="4" y="56"/>
                    <a:pt x="4" y="58"/>
                  </a:cubicBezTo>
                  <a:cubicBezTo>
                    <a:pt x="4" y="56"/>
                    <a:pt x="4" y="55"/>
                    <a:pt x="4" y="54"/>
                  </a:cubicBezTo>
                  <a:close/>
                  <a:moveTo>
                    <a:pt x="100" y="84"/>
                  </a:moveTo>
                  <a:cubicBezTo>
                    <a:pt x="100" y="85"/>
                    <a:pt x="100" y="85"/>
                    <a:pt x="100" y="86"/>
                  </a:cubicBezTo>
                  <a:cubicBezTo>
                    <a:pt x="101" y="86"/>
                    <a:pt x="100" y="85"/>
                    <a:pt x="100" y="84"/>
                  </a:cubicBezTo>
                  <a:close/>
                  <a:moveTo>
                    <a:pt x="64" y="53"/>
                  </a:moveTo>
                  <a:cubicBezTo>
                    <a:pt x="63" y="54"/>
                    <a:pt x="63" y="54"/>
                    <a:pt x="62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4"/>
                    <a:pt x="64" y="54"/>
                  </a:cubicBezTo>
                  <a:cubicBezTo>
                    <a:pt x="64" y="54"/>
                    <a:pt x="64" y="54"/>
                    <a:pt x="64" y="53"/>
                  </a:cubicBezTo>
                  <a:close/>
                  <a:moveTo>
                    <a:pt x="8" y="68"/>
                  </a:moveTo>
                  <a:cubicBezTo>
                    <a:pt x="8" y="69"/>
                    <a:pt x="7" y="70"/>
                    <a:pt x="8" y="70"/>
                  </a:cubicBezTo>
                  <a:cubicBezTo>
                    <a:pt x="8" y="70"/>
                    <a:pt x="8" y="70"/>
                    <a:pt x="9" y="70"/>
                  </a:cubicBezTo>
                  <a:cubicBezTo>
                    <a:pt x="8" y="69"/>
                    <a:pt x="8" y="69"/>
                    <a:pt x="8" y="68"/>
                  </a:cubicBezTo>
                  <a:close/>
                  <a:moveTo>
                    <a:pt x="27" y="123"/>
                  </a:moveTo>
                  <a:cubicBezTo>
                    <a:pt x="28" y="124"/>
                    <a:pt x="28" y="124"/>
                    <a:pt x="30" y="123"/>
                  </a:cubicBezTo>
                  <a:cubicBezTo>
                    <a:pt x="29" y="123"/>
                    <a:pt x="28" y="123"/>
                    <a:pt x="27" y="123"/>
                  </a:cubicBezTo>
                  <a:close/>
                  <a:moveTo>
                    <a:pt x="183" y="129"/>
                  </a:moveTo>
                  <a:cubicBezTo>
                    <a:pt x="183" y="130"/>
                    <a:pt x="182" y="130"/>
                    <a:pt x="183" y="131"/>
                  </a:cubicBezTo>
                  <a:cubicBezTo>
                    <a:pt x="183" y="131"/>
                    <a:pt x="183" y="130"/>
                    <a:pt x="183" y="129"/>
                  </a:cubicBezTo>
                  <a:close/>
                  <a:moveTo>
                    <a:pt x="175" y="179"/>
                  </a:moveTo>
                  <a:cubicBezTo>
                    <a:pt x="175" y="179"/>
                    <a:pt x="175" y="180"/>
                    <a:pt x="174" y="180"/>
                  </a:cubicBezTo>
                  <a:cubicBezTo>
                    <a:pt x="175" y="180"/>
                    <a:pt x="175" y="180"/>
                    <a:pt x="175" y="179"/>
                  </a:cubicBezTo>
                  <a:close/>
                  <a:moveTo>
                    <a:pt x="68" y="154"/>
                  </a:moveTo>
                  <a:cubicBezTo>
                    <a:pt x="68" y="153"/>
                    <a:pt x="68" y="152"/>
                    <a:pt x="69" y="151"/>
                  </a:cubicBezTo>
                  <a:cubicBezTo>
                    <a:pt x="68" y="152"/>
                    <a:pt x="68" y="153"/>
                    <a:pt x="68" y="154"/>
                  </a:cubicBezTo>
                  <a:close/>
                  <a:moveTo>
                    <a:pt x="75" y="118"/>
                  </a:moveTo>
                  <a:cubicBezTo>
                    <a:pt x="75" y="117"/>
                    <a:pt x="75" y="117"/>
                    <a:pt x="75" y="116"/>
                  </a:cubicBezTo>
                  <a:cubicBezTo>
                    <a:pt x="74" y="116"/>
                    <a:pt x="74" y="117"/>
                    <a:pt x="75" y="118"/>
                  </a:cubicBezTo>
                  <a:close/>
                  <a:moveTo>
                    <a:pt x="160" y="43"/>
                  </a:move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60" y="44"/>
                    <a:pt x="160" y="44"/>
                    <a:pt x="160" y="43"/>
                  </a:cubicBezTo>
                  <a:close/>
                  <a:moveTo>
                    <a:pt x="56" y="182"/>
                  </a:moveTo>
                  <a:cubicBezTo>
                    <a:pt x="56" y="182"/>
                    <a:pt x="56" y="182"/>
                    <a:pt x="56" y="182"/>
                  </a:cubicBezTo>
                  <a:cubicBezTo>
                    <a:pt x="55" y="182"/>
                    <a:pt x="54" y="182"/>
                    <a:pt x="53" y="182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4" y="182"/>
                    <a:pt x="55" y="182"/>
                    <a:pt x="56" y="182"/>
                  </a:cubicBezTo>
                  <a:close/>
                  <a:moveTo>
                    <a:pt x="55" y="45"/>
                  </a:moveTo>
                  <a:cubicBezTo>
                    <a:pt x="54" y="46"/>
                    <a:pt x="54" y="46"/>
                    <a:pt x="54" y="47"/>
                  </a:cubicBezTo>
                  <a:cubicBezTo>
                    <a:pt x="54" y="47"/>
                    <a:pt x="55" y="46"/>
                    <a:pt x="55" y="45"/>
                  </a:cubicBezTo>
                  <a:close/>
                  <a:moveTo>
                    <a:pt x="67" y="57"/>
                  </a:moveTo>
                  <a:cubicBezTo>
                    <a:pt x="66" y="57"/>
                    <a:pt x="66" y="57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7" y="58"/>
                    <a:pt x="67" y="57"/>
                  </a:cubicBezTo>
                  <a:close/>
                  <a:moveTo>
                    <a:pt x="146" y="7"/>
                  </a:moveTo>
                  <a:cubicBezTo>
                    <a:pt x="145" y="6"/>
                    <a:pt x="145" y="6"/>
                    <a:pt x="145" y="6"/>
                  </a:cubicBezTo>
                  <a:cubicBezTo>
                    <a:pt x="145" y="6"/>
                    <a:pt x="145" y="6"/>
                    <a:pt x="145" y="7"/>
                  </a:cubicBezTo>
                  <a:cubicBezTo>
                    <a:pt x="145" y="7"/>
                    <a:pt x="145" y="7"/>
                    <a:pt x="146" y="7"/>
                  </a:cubicBezTo>
                  <a:close/>
                  <a:moveTo>
                    <a:pt x="64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7"/>
                    <a:pt x="64" y="67"/>
                  </a:cubicBezTo>
                  <a:close/>
                  <a:moveTo>
                    <a:pt x="159" y="59"/>
                  </a:moveTo>
                  <a:cubicBezTo>
                    <a:pt x="159" y="59"/>
                    <a:pt x="159" y="59"/>
                    <a:pt x="159" y="59"/>
                  </a:cubicBezTo>
                  <a:cubicBezTo>
                    <a:pt x="159" y="59"/>
                    <a:pt x="160" y="59"/>
                    <a:pt x="160" y="58"/>
                  </a:cubicBezTo>
                  <a:cubicBezTo>
                    <a:pt x="159" y="58"/>
                    <a:pt x="159" y="59"/>
                    <a:pt x="159" y="59"/>
                  </a:cubicBezTo>
                  <a:close/>
                  <a:moveTo>
                    <a:pt x="227" y="118"/>
                  </a:moveTo>
                  <a:cubicBezTo>
                    <a:pt x="227" y="118"/>
                    <a:pt x="227" y="118"/>
                    <a:pt x="227" y="118"/>
                  </a:cubicBezTo>
                  <a:cubicBezTo>
                    <a:pt x="227" y="118"/>
                    <a:pt x="227" y="118"/>
                    <a:pt x="227" y="118"/>
                  </a:cubicBezTo>
                  <a:cubicBezTo>
                    <a:pt x="227" y="118"/>
                    <a:pt x="227" y="118"/>
                    <a:pt x="227" y="118"/>
                  </a:cubicBezTo>
                  <a:cubicBezTo>
                    <a:pt x="227" y="118"/>
                    <a:pt x="227" y="118"/>
                    <a:pt x="227" y="118"/>
                  </a:cubicBezTo>
                  <a:close/>
                  <a:moveTo>
                    <a:pt x="68" y="60"/>
                  </a:moveTo>
                  <a:cubicBezTo>
                    <a:pt x="69" y="61"/>
                    <a:pt x="69" y="61"/>
                    <a:pt x="69" y="60"/>
                  </a:cubicBezTo>
                  <a:cubicBezTo>
                    <a:pt x="69" y="60"/>
                    <a:pt x="69" y="60"/>
                    <a:pt x="68" y="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54"/>
            <p:cNvSpPr>
              <a:spLocks noEditPoints="1"/>
            </p:cNvSpPr>
            <p:nvPr/>
          </p:nvSpPr>
          <p:spPr bwMode="auto">
            <a:xfrm>
              <a:off x="7858312" y="643950"/>
              <a:ext cx="1060972" cy="953442"/>
            </a:xfrm>
            <a:custGeom>
              <a:avLst/>
              <a:gdLst>
                <a:gd name="T0" fmla="*/ 239 w 268"/>
                <a:gd name="T1" fmla="*/ 232 h 241"/>
                <a:gd name="T2" fmla="*/ 178 w 268"/>
                <a:gd name="T3" fmla="*/ 224 h 241"/>
                <a:gd name="T4" fmla="*/ 122 w 268"/>
                <a:gd name="T5" fmla="*/ 189 h 241"/>
                <a:gd name="T6" fmla="*/ 21 w 268"/>
                <a:gd name="T7" fmla="*/ 210 h 241"/>
                <a:gd name="T8" fmla="*/ 19 w 268"/>
                <a:gd name="T9" fmla="*/ 192 h 241"/>
                <a:gd name="T10" fmla="*/ 44 w 268"/>
                <a:gd name="T11" fmla="*/ 163 h 241"/>
                <a:gd name="T12" fmla="*/ 27 w 268"/>
                <a:gd name="T13" fmla="*/ 40 h 241"/>
                <a:gd name="T14" fmla="*/ 207 w 268"/>
                <a:gd name="T15" fmla="*/ 5 h 241"/>
                <a:gd name="T16" fmla="*/ 242 w 268"/>
                <a:gd name="T17" fmla="*/ 159 h 241"/>
                <a:gd name="T18" fmla="*/ 8 w 268"/>
                <a:gd name="T19" fmla="*/ 82 h 241"/>
                <a:gd name="T20" fmla="*/ 208 w 268"/>
                <a:gd name="T21" fmla="*/ 194 h 241"/>
                <a:gd name="T22" fmla="*/ 88 w 268"/>
                <a:gd name="T23" fmla="*/ 182 h 241"/>
                <a:gd name="T24" fmla="*/ 153 w 268"/>
                <a:gd name="T25" fmla="*/ 174 h 241"/>
                <a:gd name="T26" fmla="*/ 131 w 268"/>
                <a:gd name="T27" fmla="*/ 34 h 241"/>
                <a:gd name="T28" fmla="*/ 49 w 268"/>
                <a:gd name="T29" fmla="*/ 34 h 241"/>
                <a:gd name="T30" fmla="*/ 11 w 268"/>
                <a:gd name="T31" fmla="*/ 81 h 241"/>
                <a:gd name="T32" fmla="*/ 63 w 268"/>
                <a:gd name="T33" fmla="*/ 163 h 241"/>
                <a:gd name="T34" fmla="*/ 43 w 268"/>
                <a:gd name="T35" fmla="*/ 201 h 241"/>
                <a:gd name="T36" fmla="*/ 214 w 268"/>
                <a:gd name="T37" fmla="*/ 214 h 241"/>
                <a:gd name="T38" fmla="*/ 236 w 268"/>
                <a:gd name="T39" fmla="*/ 149 h 241"/>
                <a:gd name="T40" fmla="*/ 222 w 268"/>
                <a:gd name="T41" fmla="*/ 21 h 241"/>
                <a:gd name="T42" fmla="*/ 133 w 268"/>
                <a:gd name="T43" fmla="*/ 27 h 241"/>
                <a:gd name="T44" fmla="*/ 153 w 268"/>
                <a:gd name="T45" fmla="*/ 21 h 241"/>
                <a:gd name="T46" fmla="*/ 175 w 268"/>
                <a:gd name="T47" fmla="*/ 19 h 241"/>
                <a:gd name="T48" fmla="*/ 184 w 268"/>
                <a:gd name="T49" fmla="*/ 21 h 241"/>
                <a:gd name="T50" fmla="*/ 165 w 268"/>
                <a:gd name="T51" fmla="*/ 41 h 241"/>
                <a:gd name="T52" fmla="*/ 161 w 268"/>
                <a:gd name="T53" fmla="*/ 46 h 241"/>
                <a:gd name="T54" fmla="*/ 201 w 268"/>
                <a:gd name="T55" fmla="*/ 42 h 241"/>
                <a:gd name="T56" fmla="*/ 207 w 268"/>
                <a:gd name="T57" fmla="*/ 47 h 241"/>
                <a:gd name="T58" fmla="*/ 180 w 268"/>
                <a:gd name="T59" fmla="*/ 70 h 241"/>
                <a:gd name="T60" fmla="*/ 184 w 268"/>
                <a:gd name="T61" fmla="*/ 72 h 241"/>
                <a:gd name="T62" fmla="*/ 211 w 268"/>
                <a:gd name="T63" fmla="*/ 73 h 241"/>
                <a:gd name="T64" fmla="*/ 221 w 268"/>
                <a:gd name="T65" fmla="*/ 84 h 241"/>
                <a:gd name="T66" fmla="*/ 222 w 268"/>
                <a:gd name="T67" fmla="*/ 96 h 241"/>
                <a:gd name="T68" fmla="*/ 216 w 268"/>
                <a:gd name="T69" fmla="*/ 118 h 241"/>
                <a:gd name="T70" fmla="*/ 209 w 268"/>
                <a:gd name="T71" fmla="*/ 132 h 241"/>
                <a:gd name="T72" fmla="*/ 200 w 268"/>
                <a:gd name="T73" fmla="*/ 147 h 241"/>
                <a:gd name="T74" fmla="*/ 170 w 268"/>
                <a:gd name="T75" fmla="*/ 170 h 241"/>
                <a:gd name="T76" fmla="*/ 165 w 268"/>
                <a:gd name="T77" fmla="*/ 172 h 241"/>
                <a:gd name="T78" fmla="*/ 156 w 268"/>
                <a:gd name="T79" fmla="*/ 194 h 241"/>
                <a:gd name="T80" fmla="*/ 211 w 268"/>
                <a:gd name="T81" fmla="*/ 232 h 241"/>
                <a:gd name="T82" fmla="*/ 256 w 268"/>
                <a:gd name="T83" fmla="*/ 128 h 241"/>
                <a:gd name="T84" fmla="*/ 265 w 268"/>
                <a:gd name="T85" fmla="*/ 75 h 241"/>
                <a:gd name="T86" fmla="*/ 60 w 268"/>
                <a:gd name="T87" fmla="*/ 198 h 241"/>
                <a:gd name="T88" fmla="*/ 190 w 268"/>
                <a:gd name="T89" fmla="*/ 4 h 241"/>
                <a:gd name="T90" fmla="*/ 249 w 268"/>
                <a:gd name="T91" fmla="*/ 36 h 241"/>
                <a:gd name="T92" fmla="*/ 181 w 268"/>
                <a:gd name="T93" fmla="*/ 222 h 241"/>
                <a:gd name="T94" fmla="*/ 222 w 268"/>
                <a:gd name="T95" fmla="*/ 16 h 241"/>
                <a:gd name="T96" fmla="*/ 42 w 268"/>
                <a:gd name="T97" fmla="*/ 187 h 241"/>
                <a:gd name="T98" fmla="*/ 139 w 268"/>
                <a:gd name="T99" fmla="*/ 188 h 241"/>
                <a:gd name="T100" fmla="*/ 232 w 268"/>
                <a:gd name="T101" fmla="*/ 235 h 241"/>
                <a:gd name="T102" fmla="*/ 7 w 268"/>
                <a:gd name="T103" fmla="*/ 198 h 241"/>
                <a:gd name="T104" fmla="*/ 188 w 268"/>
                <a:gd name="T105" fmla="*/ 224 h 241"/>
                <a:gd name="T106" fmla="*/ 215 w 268"/>
                <a:gd name="T107" fmla="*/ 169 h 241"/>
                <a:gd name="T108" fmla="*/ 18 w 268"/>
                <a:gd name="T109" fmla="*/ 137 h 241"/>
                <a:gd name="T110" fmla="*/ 211 w 268"/>
                <a:gd name="T111" fmla="*/ 167 h 241"/>
                <a:gd name="T112" fmla="*/ 235 w 268"/>
                <a:gd name="T113" fmla="*/ 228 h 241"/>
                <a:gd name="T114" fmla="*/ 59 w 268"/>
                <a:gd name="T115" fmla="*/ 163 h 241"/>
                <a:gd name="T116" fmla="*/ 135 w 268"/>
                <a:gd name="T117" fmla="*/ 15 h 241"/>
                <a:gd name="T118" fmla="*/ 12 w 268"/>
                <a:gd name="T119" fmla="*/ 203 h 241"/>
                <a:gd name="T120" fmla="*/ 5 w 268"/>
                <a:gd name="T121" fmla="*/ 200 h 241"/>
                <a:gd name="T122" fmla="*/ 57 w 268"/>
                <a:gd name="T123" fmla="*/ 16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8" h="241">
                  <a:moveTo>
                    <a:pt x="205" y="175"/>
                  </a:moveTo>
                  <a:cubicBezTo>
                    <a:pt x="205" y="176"/>
                    <a:pt x="205" y="177"/>
                    <a:pt x="205" y="178"/>
                  </a:cubicBezTo>
                  <a:cubicBezTo>
                    <a:pt x="206" y="180"/>
                    <a:pt x="207" y="183"/>
                    <a:pt x="207" y="185"/>
                  </a:cubicBezTo>
                  <a:cubicBezTo>
                    <a:pt x="210" y="193"/>
                    <a:pt x="213" y="200"/>
                    <a:pt x="217" y="207"/>
                  </a:cubicBezTo>
                  <a:cubicBezTo>
                    <a:pt x="218" y="209"/>
                    <a:pt x="219" y="210"/>
                    <a:pt x="221" y="212"/>
                  </a:cubicBezTo>
                  <a:cubicBezTo>
                    <a:pt x="224" y="217"/>
                    <a:pt x="229" y="221"/>
                    <a:pt x="235" y="225"/>
                  </a:cubicBezTo>
                  <a:cubicBezTo>
                    <a:pt x="237" y="226"/>
                    <a:pt x="239" y="227"/>
                    <a:pt x="241" y="228"/>
                  </a:cubicBezTo>
                  <a:cubicBezTo>
                    <a:pt x="242" y="228"/>
                    <a:pt x="242" y="229"/>
                    <a:pt x="242" y="230"/>
                  </a:cubicBezTo>
                  <a:cubicBezTo>
                    <a:pt x="242" y="230"/>
                    <a:pt x="241" y="231"/>
                    <a:pt x="241" y="231"/>
                  </a:cubicBezTo>
                  <a:cubicBezTo>
                    <a:pt x="240" y="231"/>
                    <a:pt x="239" y="231"/>
                    <a:pt x="239" y="232"/>
                  </a:cubicBezTo>
                  <a:cubicBezTo>
                    <a:pt x="239" y="232"/>
                    <a:pt x="240" y="233"/>
                    <a:pt x="240" y="233"/>
                  </a:cubicBezTo>
                  <a:cubicBezTo>
                    <a:pt x="241" y="234"/>
                    <a:pt x="241" y="236"/>
                    <a:pt x="240" y="236"/>
                  </a:cubicBezTo>
                  <a:cubicBezTo>
                    <a:pt x="239" y="236"/>
                    <a:pt x="239" y="237"/>
                    <a:pt x="239" y="237"/>
                  </a:cubicBezTo>
                  <a:cubicBezTo>
                    <a:pt x="238" y="237"/>
                    <a:pt x="237" y="237"/>
                    <a:pt x="236" y="238"/>
                  </a:cubicBezTo>
                  <a:cubicBezTo>
                    <a:pt x="235" y="239"/>
                    <a:pt x="234" y="240"/>
                    <a:pt x="233" y="240"/>
                  </a:cubicBezTo>
                  <a:cubicBezTo>
                    <a:pt x="231" y="241"/>
                    <a:pt x="229" y="241"/>
                    <a:pt x="227" y="241"/>
                  </a:cubicBezTo>
                  <a:cubicBezTo>
                    <a:pt x="219" y="241"/>
                    <a:pt x="212" y="240"/>
                    <a:pt x="204" y="238"/>
                  </a:cubicBezTo>
                  <a:cubicBezTo>
                    <a:pt x="201" y="237"/>
                    <a:pt x="197" y="236"/>
                    <a:pt x="194" y="235"/>
                  </a:cubicBezTo>
                  <a:cubicBezTo>
                    <a:pt x="190" y="234"/>
                    <a:pt x="187" y="232"/>
                    <a:pt x="184" y="229"/>
                  </a:cubicBezTo>
                  <a:cubicBezTo>
                    <a:pt x="182" y="227"/>
                    <a:pt x="180" y="226"/>
                    <a:pt x="178" y="224"/>
                  </a:cubicBezTo>
                  <a:cubicBezTo>
                    <a:pt x="172" y="220"/>
                    <a:pt x="168" y="215"/>
                    <a:pt x="166" y="208"/>
                  </a:cubicBezTo>
                  <a:cubicBezTo>
                    <a:pt x="165" y="206"/>
                    <a:pt x="164" y="204"/>
                    <a:pt x="162" y="202"/>
                  </a:cubicBezTo>
                  <a:cubicBezTo>
                    <a:pt x="162" y="202"/>
                    <a:pt x="161" y="201"/>
                    <a:pt x="161" y="200"/>
                  </a:cubicBezTo>
                  <a:cubicBezTo>
                    <a:pt x="161" y="199"/>
                    <a:pt x="160" y="199"/>
                    <a:pt x="160" y="198"/>
                  </a:cubicBezTo>
                  <a:cubicBezTo>
                    <a:pt x="158" y="198"/>
                    <a:pt x="157" y="198"/>
                    <a:pt x="155" y="198"/>
                  </a:cubicBezTo>
                  <a:cubicBezTo>
                    <a:pt x="151" y="198"/>
                    <a:pt x="147" y="199"/>
                    <a:pt x="142" y="198"/>
                  </a:cubicBezTo>
                  <a:cubicBezTo>
                    <a:pt x="140" y="198"/>
                    <a:pt x="138" y="197"/>
                    <a:pt x="136" y="196"/>
                  </a:cubicBezTo>
                  <a:cubicBezTo>
                    <a:pt x="133" y="195"/>
                    <a:pt x="130" y="194"/>
                    <a:pt x="128" y="193"/>
                  </a:cubicBezTo>
                  <a:cubicBezTo>
                    <a:pt x="127" y="192"/>
                    <a:pt x="126" y="192"/>
                    <a:pt x="125" y="191"/>
                  </a:cubicBezTo>
                  <a:cubicBezTo>
                    <a:pt x="124" y="190"/>
                    <a:pt x="123" y="190"/>
                    <a:pt x="122" y="189"/>
                  </a:cubicBezTo>
                  <a:cubicBezTo>
                    <a:pt x="121" y="188"/>
                    <a:pt x="120" y="188"/>
                    <a:pt x="119" y="188"/>
                  </a:cubicBezTo>
                  <a:cubicBezTo>
                    <a:pt x="115" y="188"/>
                    <a:pt x="110" y="188"/>
                    <a:pt x="106" y="188"/>
                  </a:cubicBezTo>
                  <a:cubicBezTo>
                    <a:pt x="101" y="188"/>
                    <a:pt x="96" y="187"/>
                    <a:pt x="91" y="186"/>
                  </a:cubicBezTo>
                  <a:cubicBezTo>
                    <a:pt x="90" y="185"/>
                    <a:pt x="88" y="185"/>
                    <a:pt x="87" y="185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1" y="190"/>
                    <a:pt x="77" y="193"/>
                    <a:pt x="73" y="197"/>
                  </a:cubicBezTo>
                  <a:cubicBezTo>
                    <a:pt x="68" y="201"/>
                    <a:pt x="62" y="203"/>
                    <a:pt x="56" y="205"/>
                  </a:cubicBezTo>
                  <a:cubicBezTo>
                    <a:pt x="51" y="207"/>
                    <a:pt x="46" y="208"/>
                    <a:pt x="41" y="209"/>
                  </a:cubicBezTo>
                  <a:cubicBezTo>
                    <a:pt x="39" y="210"/>
                    <a:pt x="36" y="210"/>
                    <a:pt x="34" y="210"/>
                  </a:cubicBezTo>
                  <a:cubicBezTo>
                    <a:pt x="29" y="210"/>
                    <a:pt x="25" y="210"/>
                    <a:pt x="21" y="210"/>
                  </a:cubicBezTo>
                  <a:cubicBezTo>
                    <a:pt x="19" y="210"/>
                    <a:pt x="18" y="209"/>
                    <a:pt x="16" y="209"/>
                  </a:cubicBezTo>
                  <a:cubicBezTo>
                    <a:pt x="16" y="209"/>
                    <a:pt x="15" y="209"/>
                    <a:pt x="15" y="209"/>
                  </a:cubicBezTo>
                  <a:cubicBezTo>
                    <a:pt x="14" y="208"/>
                    <a:pt x="13" y="207"/>
                    <a:pt x="13" y="206"/>
                  </a:cubicBezTo>
                  <a:cubicBezTo>
                    <a:pt x="11" y="205"/>
                    <a:pt x="8" y="204"/>
                    <a:pt x="6" y="203"/>
                  </a:cubicBezTo>
                  <a:cubicBezTo>
                    <a:pt x="5" y="203"/>
                    <a:pt x="4" y="202"/>
                    <a:pt x="3" y="202"/>
                  </a:cubicBezTo>
                  <a:cubicBezTo>
                    <a:pt x="2" y="201"/>
                    <a:pt x="2" y="201"/>
                    <a:pt x="1" y="200"/>
                  </a:cubicBezTo>
                  <a:cubicBezTo>
                    <a:pt x="0" y="200"/>
                    <a:pt x="0" y="199"/>
                    <a:pt x="1" y="198"/>
                  </a:cubicBezTo>
                  <a:cubicBezTo>
                    <a:pt x="2" y="198"/>
                    <a:pt x="2" y="197"/>
                    <a:pt x="3" y="197"/>
                  </a:cubicBezTo>
                  <a:cubicBezTo>
                    <a:pt x="8" y="195"/>
                    <a:pt x="12" y="193"/>
                    <a:pt x="17" y="192"/>
                  </a:cubicBezTo>
                  <a:cubicBezTo>
                    <a:pt x="18" y="192"/>
                    <a:pt x="18" y="192"/>
                    <a:pt x="19" y="192"/>
                  </a:cubicBezTo>
                  <a:cubicBezTo>
                    <a:pt x="23" y="190"/>
                    <a:pt x="27" y="188"/>
                    <a:pt x="31" y="185"/>
                  </a:cubicBezTo>
                  <a:cubicBezTo>
                    <a:pt x="34" y="183"/>
                    <a:pt x="38" y="181"/>
                    <a:pt x="41" y="178"/>
                  </a:cubicBezTo>
                  <a:cubicBezTo>
                    <a:pt x="43" y="176"/>
                    <a:pt x="46" y="175"/>
                    <a:pt x="48" y="173"/>
                  </a:cubicBezTo>
                  <a:cubicBezTo>
                    <a:pt x="50" y="172"/>
                    <a:pt x="51" y="171"/>
                    <a:pt x="53" y="170"/>
                  </a:cubicBezTo>
                  <a:cubicBezTo>
                    <a:pt x="54" y="169"/>
                    <a:pt x="54" y="169"/>
                    <a:pt x="54" y="168"/>
                  </a:cubicBezTo>
                  <a:cubicBezTo>
                    <a:pt x="54" y="167"/>
                    <a:pt x="54" y="166"/>
                    <a:pt x="54" y="165"/>
                  </a:cubicBezTo>
                  <a:cubicBezTo>
                    <a:pt x="53" y="165"/>
                    <a:pt x="52" y="165"/>
                    <a:pt x="50" y="164"/>
                  </a:cubicBezTo>
                  <a:cubicBezTo>
                    <a:pt x="50" y="164"/>
                    <a:pt x="49" y="164"/>
                    <a:pt x="48" y="164"/>
                  </a:cubicBezTo>
                  <a:cubicBezTo>
                    <a:pt x="48" y="163"/>
                    <a:pt x="47" y="163"/>
                    <a:pt x="46" y="164"/>
                  </a:cubicBezTo>
                  <a:cubicBezTo>
                    <a:pt x="46" y="164"/>
                    <a:pt x="45" y="164"/>
                    <a:pt x="44" y="163"/>
                  </a:cubicBezTo>
                  <a:cubicBezTo>
                    <a:pt x="42" y="162"/>
                    <a:pt x="40" y="161"/>
                    <a:pt x="39" y="159"/>
                  </a:cubicBezTo>
                  <a:cubicBezTo>
                    <a:pt x="38" y="159"/>
                    <a:pt x="37" y="158"/>
                    <a:pt x="36" y="157"/>
                  </a:cubicBezTo>
                  <a:cubicBezTo>
                    <a:pt x="33" y="156"/>
                    <a:pt x="30" y="153"/>
                    <a:pt x="27" y="151"/>
                  </a:cubicBezTo>
                  <a:cubicBezTo>
                    <a:pt x="26" y="150"/>
                    <a:pt x="25" y="150"/>
                    <a:pt x="24" y="149"/>
                  </a:cubicBezTo>
                  <a:cubicBezTo>
                    <a:pt x="17" y="144"/>
                    <a:pt x="12" y="137"/>
                    <a:pt x="8" y="129"/>
                  </a:cubicBezTo>
                  <a:cubicBezTo>
                    <a:pt x="5" y="123"/>
                    <a:pt x="3" y="117"/>
                    <a:pt x="2" y="111"/>
                  </a:cubicBezTo>
                  <a:cubicBezTo>
                    <a:pt x="1" y="106"/>
                    <a:pt x="1" y="101"/>
                    <a:pt x="1" y="96"/>
                  </a:cubicBezTo>
                  <a:cubicBezTo>
                    <a:pt x="2" y="90"/>
                    <a:pt x="3" y="84"/>
                    <a:pt x="4" y="78"/>
                  </a:cubicBezTo>
                  <a:cubicBezTo>
                    <a:pt x="6" y="71"/>
                    <a:pt x="8" y="65"/>
                    <a:pt x="11" y="59"/>
                  </a:cubicBezTo>
                  <a:cubicBezTo>
                    <a:pt x="15" y="52"/>
                    <a:pt x="20" y="45"/>
                    <a:pt x="27" y="40"/>
                  </a:cubicBezTo>
                  <a:cubicBezTo>
                    <a:pt x="35" y="33"/>
                    <a:pt x="45" y="28"/>
                    <a:pt x="55" y="24"/>
                  </a:cubicBezTo>
                  <a:cubicBezTo>
                    <a:pt x="61" y="21"/>
                    <a:pt x="67" y="20"/>
                    <a:pt x="73" y="18"/>
                  </a:cubicBezTo>
                  <a:cubicBezTo>
                    <a:pt x="79" y="18"/>
                    <a:pt x="85" y="17"/>
                    <a:pt x="91" y="18"/>
                  </a:cubicBezTo>
                  <a:cubicBezTo>
                    <a:pt x="98" y="18"/>
                    <a:pt x="106" y="20"/>
                    <a:pt x="113" y="21"/>
                  </a:cubicBezTo>
                  <a:cubicBezTo>
                    <a:pt x="114" y="21"/>
                    <a:pt x="114" y="21"/>
                    <a:pt x="115" y="20"/>
                  </a:cubicBezTo>
                  <a:cubicBezTo>
                    <a:pt x="117" y="18"/>
                    <a:pt x="119" y="16"/>
                    <a:pt x="122" y="15"/>
                  </a:cubicBezTo>
                  <a:cubicBezTo>
                    <a:pt x="133" y="9"/>
                    <a:pt x="146" y="5"/>
                    <a:pt x="159" y="2"/>
                  </a:cubicBezTo>
                  <a:cubicBezTo>
                    <a:pt x="166" y="1"/>
                    <a:pt x="173" y="1"/>
                    <a:pt x="180" y="0"/>
                  </a:cubicBezTo>
                  <a:cubicBezTo>
                    <a:pt x="186" y="0"/>
                    <a:pt x="192" y="1"/>
                    <a:pt x="198" y="3"/>
                  </a:cubicBezTo>
                  <a:cubicBezTo>
                    <a:pt x="201" y="4"/>
                    <a:pt x="204" y="4"/>
                    <a:pt x="207" y="5"/>
                  </a:cubicBezTo>
                  <a:cubicBezTo>
                    <a:pt x="220" y="7"/>
                    <a:pt x="231" y="12"/>
                    <a:pt x="240" y="21"/>
                  </a:cubicBezTo>
                  <a:cubicBezTo>
                    <a:pt x="241" y="22"/>
                    <a:pt x="241" y="22"/>
                    <a:pt x="242" y="23"/>
                  </a:cubicBezTo>
                  <a:cubicBezTo>
                    <a:pt x="247" y="28"/>
                    <a:pt x="251" y="34"/>
                    <a:pt x="254" y="41"/>
                  </a:cubicBezTo>
                  <a:cubicBezTo>
                    <a:pt x="254" y="42"/>
                    <a:pt x="255" y="43"/>
                    <a:pt x="255" y="44"/>
                  </a:cubicBezTo>
                  <a:cubicBezTo>
                    <a:pt x="261" y="51"/>
                    <a:pt x="264" y="58"/>
                    <a:pt x="266" y="67"/>
                  </a:cubicBezTo>
                  <a:cubicBezTo>
                    <a:pt x="268" y="75"/>
                    <a:pt x="268" y="82"/>
                    <a:pt x="268" y="90"/>
                  </a:cubicBezTo>
                  <a:cubicBezTo>
                    <a:pt x="268" y="94"/>
                    <a:pt x="268" y="98"/>
                    <a:pt x="267" y="102"/>
                  </a:cubicBezTo>
                  <a:cubicBezTo>
                    <a:pt x="266" y="110"/>
                    <a:pt x="264" y="118"/>
                    <a:pt x="262" y="125"/>
                  </a:cubicBezTo>
                  <a:cubicBezTo>
                    <a:pt x="259" y="134"/>
                    <a:pt x="254" y="142"/>
                    <a:pt x="249" y="150"/>
                  </a:cubicBezTo>
                  <a:cubicBezTo>
                    <a:pt x="247" y="153"/>
                    <a:pt x="245" y="156"/>
                    <a:pt x="242" y="159"/>
                  </a:cubicBezTo>
                  <a:cubicBezTo>
                    <a:pt x="240" y="161"/>
                    <a:pt x="239" y="162"/>
                    <a:pt x="237" y="164"/>
                  </a:cubicBezTo>
                  <a:cubicBezTo>
                    <a:pt x="233" y="168"/>
                    <a:pt x="228" y="171"/>
                    <a:pt x="222" y="173"/>
                  </a:cubicBezTo>
                  <a:cubicBezTo>
                    <a:pt x="220" y="174"/>
                    <a:pt x="217" y="175"/>
                    <a:pt x="214" y="175"/>
                  </a:cubicBezTo>
                  <a:cubicBezTo>
                    <a:pt x="212" y="175"/>
                    <a:pt x="209" y="175"/>
                    <a:pt x="207" y="175"/>
                  </a:cubicBezTo>
                  <a:cubicBezTo>
                    <a:pt x="206" y="175"/>
                    <a:pt x="206" y="175"/>
                    <a:pt x="205" y="175"/>
                  </a:cubicBezTo>
                  <a:close/>
                  <a:moveTo>
                    <a:pt x="7" y="88"/>
                  </a:moveTo>
                  <a:cubicBezTo>
                    <a:pt x="7" y="88"/>
                    <a:pt x="8" y="88"/>
                    <a:pt x="8" y="87"/>
                  </a:cubicBezTo>
                  <a:cubicBezTo>
                    <a:pt x="8" y="86"/>
                    <a:pt x="8" y="84"/>
                    <a:pt x="9" y="82"/>
                  </a:cubicBezTo>
                  <a:cubicBezTo>
                    <a:pt x="9" y="82"/>
                    <a:pt x="9" y="81"/>
                    <a:pt x="9" y="80"/>
                  </a:cubicBezTo>
                  <a:cubicBezTo>
                    <a:pt x="9" y="81"/>
                    <a:pt x="8" y="81"/>
                    <a:pt x="8" y="82"/>
                  </a:cubicBezTo>
                  <a:cubicBezTo>
                    <a:pt x="8" y="84"/>
                    <a:pt x="8" y="86"/>
                    <a:pt x="7" y="88"/>
                  </a:cubicBezTo>
                  <a:cubicBezTo>
                    <a:pt x="7" y="89"/>
                    <a:pt x="7" y="89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89"/>
                    <a:pt x="7" y="89"/>
                    <a:pt x="7" y="88"/>
                  </a:cubicBezTo>
                  <a:close/>
                  <a:moveTo>
                    <a:pt x="212" y="203"/>
                  </a:moveTo>
                  <a:cubicBezTo>
                    <a:pt x="213" y="203"/>
                    <a:pt x="213" y="204"/>
                    <a:pt x="213" y="204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3" y="203"/>
                    <a:pt x="213" y="203"/>
                    <a:pt x="212" y="203"/>
                  </a:cubicBezTo>
                  <a:cubicBezTo>
                    <a:pt x="212" y="203"/>
                    <a:pt x="212" y="203"/>
                    <a:pt x="212" y="202"/>
                  </a:cubicBezTo>
                  <a:cubicBezTo>
                    <a:pt x="211" y="200"/>
                    <a:pt x="210" y="197"/>
                    <a:pt x="208" y="194"/>
                  </a:cubicBezTo>
                  <a:cubicBezTo>
                    <a:pt x="208" y="195"/>
                    <a:pt x="208" y="195"/>
                    <a:pt x="208" y="196"/>
                  </a:cubicBezTo>
                  <a:cubicBezTo>
                    <a:pt x="210" y="198"/>
                    <a:pt x="211" y="200"/>
                    <a:pt x="212" y="202"/>
                  </a:cubicBezTo>
                  <a:cubicBezTo>
                    <a:pt x="212" y="203"/>
                    <a:pt x="212" y="203"/>
                    <a:pt x="212" y="203"/>
                  </a:cubicBezTo>
                  <a:close/>
                  <a:moveTo>
                    <a:pt x="102" y="184"/>
                  </a:moveTo>
                  <a:cubicBezTo>
                    <a:pt x="102" y="184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103" y="184"/>
                    <a:pt x="102" y="184"/>
                    <a:pt x="102" y="184"/>
                  </a:cubicBezTo>
                  <a:cubicBezTo>
                    <a:pt x="102" y="184"/>
                    <a:pt x="101" y="184"/>
                    <a:pt x="101" y="184"/>
                  </a:cubicBezTo>
                  <a:cubicBezTo>
                    <a:pt x="100" y="184"/>
                    <a:pt x="99" y="184"/>
                    <a:pt x="97" y="183"/>
                  </a:cubicBezTo>
                  <a:cubicBezTo>
                    <a:pt x="94" y="183"/>
                    <a:pt x="91" y="182"/>
                    <a:pt x="88" y="182"/>
                  </a:cubicBezTo>
                  <a:cubicBezTo>
                    <a:pt x="88" y="182"/>
                    <a:pt x="88" y="182"/>
                    <a:pt x="87" y="182"/>
                  </a:cubicBezTo>
                  <a:cubicBezTo>
                    <a:pt x="87" y="182"/>
                    <a:pt x="87" y="182"/>
                    <a:pt x="88" y="182"/>
                  </a:cubicBezTo>
                  <a:cubicBezTo>
                    <a:pt x="90" y="183"/>
                    <a:pt x="92" y="183"/>
                    <a:pt x="94" y="184"/>
                  </a:cubicBezTo>
                  <a:cubicBezTo>
                    <a:pt x="97" y="184"/>
                    <a:pt x="99" y="184"/>
                    <a:pt x="102" y="184"/>
                  </a:cubicBezTo>
                  <a:close/>
                  <a:moveTo>
                    <a:pt x="85" y="175"/>
                  </a:moveTo>
                  <a:cubicBezTo>
                    <a:pt x="85" y="176"/>
                    <a:pt x="85" y="176"/>
                    <a:pt x="86" y="177"/>
                  </a:cubicBezTo>
                  <a:cubicBezTo>
                    <a:pt x="89" y="178"/>
                    <a:pt x="93" y="179"/>
                    <a:pt x="96" y="180"/>
                  </a:cubicBezTo>
                  <a:cubicBezTo>
                    <a:pt x="103" y="180"/>
                    <a:pt x="109" y="181"/>
                    <a:pt x="115" y="182"/>
                  </a:cubicBezTo>
                  <a:cubicBezTo>
                    <a:pt x="120" y="183"/>
                    <a:pt x="126" y="183"/>
                    <a:pt x="131" y="182"/>
                  </a:cubicBezTo>
                  <a:cubicBezTo>
                    <a:pt x="139" y="180"/>
                    <a:pt x="146" y="178"/>
                    <a:pt x="153" y="174"/>
                  </a:cubicBezTo>
                  <a:cubicBezTo>
                    <a:pt x="157" y="172"/>
                    <a:pt x="161" y="169"/>
                    <a:pt x="165" y="167"/>
                  </a:cubicBezTo>
                  <a:cubicBezTo>
                    <a:pt x="166" y="166"/>
                    <a:pt x="167" y="165"/>
                    <a:pt x="168" y="163"/>
                  </a:cubicBezTo>
                  <a:cubicBezTo>
                    <a:pt x="174" y="157"/>
                    <a:pt x="179" y="150"/>
                    <a:pt x="181" y="141"/>
                  </a:cubicBezTo>
                  <a:cubicBezTo>
                    <a:pt x="183" y="136"/>
                    <a:pt x="184" y="130"/>
                    <a:pt x="185" y="125"/>
                  </a:cubicBezTo>
                  <a:cubicBezTo>
                    <a:pt x="185" y="119"/>
                    <a:pt x="185" y="113"/>
                    <a:pt x="185" y="107"/>
                  </a:cubicBezTo>
                  <a:cubicBezTo>
                    <a:pt x="186" y="104"/>
                    <a:pt x="185" y="101"/>
                    <a:pt x="185" y="98"/>
                  </a:cubicBezTo>
                  <a:cubicBezTo>
                    <a:pt x="184" y="93"/>
                    <a:pt x="182" y="88"/>
                    <a:pt x="180" y="84"/>
                  </a:cubicBezTo>
                  <a:cubicBezTo>
                    <a:pt x="176" y="75"/>
                    <a:pt x="171" y="67"/>
                    <a:pt x="165" y="60"/>
                  </a:cubicBezTo>
                  <a:cubicBezTo>
                    <a:pt x="161" y="54"/>
                    <a:pt x="156" y="49"/>
                    <a:pt x="149" y="45"/>
                  </a:cubicBezTo>
                  <a:cubicBezTo>
                    <a:pt x="143" y="41"/>
                    <a:pt x="137" y="37"/>
                    <a:pt x="131" y="34"/>
                  </a:cubicBezTo>
                  <a:cubicBezTo>
                    <a:pt x="129" y="33"/>
                    <a:pt x="126" y="32"/>
                    <a:pt x="124" y="31"/>
                  </a:cubicBezTo>
                  <a:cubicBezTo>
                    <a:pt x="115" y="28"/>
                    <a:pt x="105" y="26"/>
                    <a:pt x="95" y="25"/>
                  </a:cubicBezTo>
                  <a:cubicBezTo>
                    <a:pt x="89" y="25"/>
                    <a:pt x="82" y="25"/>
                    <a:pt x="76" y="25"/>
                  </a:cubicBezTo>
                  <a:cubicBezTo>
                    <a:pt x="72" y="25"/>
                    <a:pt x="69" y="25"/>
                    <a:pt x="65" y="26"/>
                  </a:cubicBezTo>
                  <a:cubicBezTo>
                    <a:pt x="65" y="26"/>
                    <a:pt x="65" y="27"/>
                    <a:pt x="64" y="27"/>
                  </a:cubicBezTo>
                  <a:cubicBezTo>
                    <a:pt x="65" y="27"/>
                    <a:pt x="66" y="27"/>
                    <a:pt x="66" y="27"/>
                  </a:cubicBezTo>
                  <a:cubicBezTo>
                    <a:pt x="67" y="26"/>
                    <a:pt x="69" y="27"/>
                    <a:pt x="69" y="28"/>
                  </a:cubicBezTo>
                  <a:cubicBezTo>
                    <a:pt x="69" y="30"/>
                    <a:pt x="68" y="31"/>
                    <a:pt x="66" y="31"/>
                  </a:cubicBezTo>
                  <a:cubicBezTo>
                    <a:pt x="64" y="31"/>
                    <a:pt x="62" y="31"/>
                    <a:pt x="60" y="31"/>
                  </a:cubicBezTo>
                  <a:cubicBezTo>
                    <a:pt x="56" y="31"/>
                    <a:pt x="52" y="32"/>
                    <a:pt x="49" y="34"/>
                  </a:cubicBezTo>
                  <a:cubicBezTo>
                    <a:pt x="46" y="37"/>
                    <a:pt x="42" y="40"/>
                    <a:pt x="39" y="43"/>
                  </a:cubicBezTo>
                  <a:cubicBezTo>
                    <a:pt x="38" y="44"/>
                    <a:pt x="38" y="44"/>
                    <a:pt x="37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5"/>
                    <a:pt x="34" y="45"/>
                    <a:pt x="33" y="44"/>
                  </a:cubicBezTo>
                  <a:cubicBezTo>
                    <a:pt x="33" y="43"/>
                    <a:pt x="33" y="42"/>
                    <a:pt x="34" y="41"/>
                  </a:cubicBezTo>
                  <a:cubicBezTo>
                    <a:pt x="34" y="41"/>
                    <a:pt x="35" y="40"/>
                    <a:pt x="36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3" y="42"/>
                    <a:pt x="30" y="44"/>
                    <a:pt x="28" y="46"/>
                  </a:cubicBezTo>
                  <a:cubicBezTo>
                    <a:pt x="24" y="51"/>
                    <a:pt x="20" y="57"/>
                    <a:pt x="17" y="63"/>
                  </a:cubicBezTo>
                  <a:cubicBezTo>
                    <a:pt x="14" y="69"/>
                    <a:pt x="13" y="75"/>
                    <a:pt x="11" y="81"/>
                  </a:cubicBezTo>
                  <a:cubicBezTo>
                    <a:pt x="10" y="87"/>
                    <a:pt x="9" y="94"/>
                    <a:pt x="9" y="100"/>
                  </a:cubicBezTo>
                  <a:cubicBezTo>
                    <a:pt x="8" y="104"/>
                    <a:pt x="8" y="108"/>
                    <a:pt x="9" y="112"/>
                  </a:cubicBezTo>
                  <a:cubicBezTo>
                    <a:pt x="9" y="116"/>
                    <a:pt x="10" y="119"/>
                    <a:pt x="12" y="123"/>
                  </a:cubicBezTo>
                  <a:cubicBezTo>
                    <a:pt x="14" y="127"/>
                    <a:pt x="16" y="130"/>
                    <a:pt x="18" y="133"/>
                  </a:cubicBezTo>
                  <a:cubicBezTo>
                    <a:pt x="22" y="138"/>
                    <a:pt x="26" y="142"/>
                    <a:pt x="30" y="147"/>
                  </a:cubicBezTo>
                  <a:cubicBezTo>
                    <a:pt x="32" y="149"/>
                    <a:pt x="34" y="151"/>
                    <a:pt x="36" y="153"/>
                  </a:cubicBezTo>
                  <a:cubicBezTo>
                    <a:pt x="38" y="154"/>
                    <a:pt x="39" y="155"/>
                    <a:pt x="41" y="156"/>
                  </a:cubicBezTo>
                  <a:cubicBezTo>
                    <a:pt x="45" y="157"/>
                    <a:pt x="49" y="159"/>
                    <a:pt x="54" y="160"/>
                  </a:cubicBezTo>
                  <a:cubicBezTo>
                    <a:pt x="56" y="160"/>
                    <a:pt x="58" y="161"/>
                    <a:pt x="61" y="161"/>
                  </a:cubicBezTo>
                  <a:cubicBezTo>
                    <a:pt x="62" y="162"/>
                    <a:pt x="62" y="162"/>
                    <a:pt x="63" y="163"/>
                  </a:cubicBezTo>
                  <a:cubicBezTo>
                    <a:pt x="64" y="163"/>
                    <a:pt x="65" y="163"/>
                    <a:pt x="65" y="163"/>
                  </a:cubicBezTo>
                  <a:cubicBezTo>
                    <a:pt x="66" y="164"/>
                    <a:pt x="65" y="165"/>
                    <a:pt x="65" y="165"/>
                  </a:cubicBezTo>
                  <a:cubicBezTo>
                    <a:pt x="65" y="166"/>
                    <a:pt x="64" y="166"/>
                    <a:pt x="64" y="167"/>
                  </a:cubicBezTo>
                  <a:cubicBezTo>
                    <a:pt x="61" y="172"/>
                    <a:pt x="57" y="176"/>
                    <a:pt x="52" y="180"/>
                  </a:cubicBezTo>
                  <a:cubicBezTo>
                    <a:pt x="51" y="181"/>
                    <a:pt x="50" y="182"/>
                    <a:pt x="49" y="183"/>
                  </a:cubicBezTo>
                  <a:cubicBezTo>
                    <a:pt x="48" y="186"/>
                    <a:pt x="45" y="188"/>
                    <a:pt x="43" y="190"/>
                  </a:cubicBezTo>
                  <a:cubicBezTo>
                    <a:pt x="38" y="195"/>
                    <a:pt x="32" y="199"/>
                    <a:pt x="26" y="202"/>
                  </a:cubicBezTo>
                  <a:cubicBezTo>
                    <a:pt x="26" y="202"/>
                    <a:pt x="26" y="202"/>
                    <a:pt x="25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32" y="203"/>
                    <a:pt x="37" y="202"/>
                    <a:pt x="43" y="201"/>
                  </a:cubicBezTo>
                  <a:cubicBezTo>
                    <a:pt x="51" y="199"/>
                    <a:pt x="58" y="197"/>
                    <a:pt x="66" y="193"/>
                  </a:cubicBezTo>
                  <a:cubicBezTo>
                    <a:pt x="69" y="191"/>
                    <a:pt x="71" y="190"/>
                    <a:pt x="73" y="188"/>
                  </a:cubicBezTo>
                  <a:cubicBezTo>
                    <a:pt x="75" y="186"/>
                    <a:pt x="77" y="183"/>
                    <a:pt x="79" y="181"/>
                  </a:cubicBezTo>
                  <a:cubicBezTo>
                    <a:pt x="79" y="181"/>
                    <a:pt x="79" y="181"/>
                    <a:pt x="79" y="180"/>
                  </a:cubicBezTo>
                  <a:cubicBezTo>
                    <a:pt x="79" y="179"/>
                    <a:pt x="79" y="178"/>
                    <a:pt x="80" y="178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5"/>
                    <a:pt x="83" y="175"/>
                    <a:pt x="85" y="175"/>
                  </a:cubicBezTo>
                  <a:close/>
                  <a:moveTo>
                    <a:pt x="227" y="231"/>
                  </a:moveTo>
                  <a:cubicBezTo>
                    <a:pt x="226" y="231"/>
                    <a:pt x="226" y="231"/>
                    <a:pt x="226" y="230"/>
                  </a:cubicBezTo>
                  <a:cubicBezTo>
                    <a:pt x="221" y="226"/>
                    <a:pt x="217" y="220"/>
                    <a:pt x="214" y="214"/>
                  </a:cubicBezTo>
                  <a:cubicBezTo>
                    <a:pt x="213" y="213"/>
                    <a:pt x="212" y="211"/>
                    <a:pt x="211" y="209"/>
                  </a:cubicBezTo>
                  <a:cubicBezTo>
                    <a:pt x="210" y="209"/>
                    <a:pt x="210" y="208"/>
                    <a:pt x="210" y="208"/>
                  </a:cubicBezTo>
                  <a:cubicBezTo>
                    <a:pt x="210" y="207"/>
                    <a:pt x="210" y="206"/>
                    <a:pt x="209" y="206"/>
                  </a:cubicBezTo>
                  <a:cubicBezTo>
                    <a:pt x="207" y="201"/>
                    <a:pt x="205" y="196"/>
                    <a:pt x="203" y="191"/>
                  </a:cubicBezTo>
                  <a:cubicBezTo>
                    <a:pt x="201" y="185"/>
                    <a:pt x="200" y="179"/>
                    <a:pt x="200" y="173"/>
                  </a:cubicBezTo>
                  <a:cubicBezTo>
                    <a:pt x="199" y="171"/>
                    <a:pt x="200" y="170"/>
                    <a:pt x="200" y="168"/>
                  </a:cubicBezTo>
                  <a:cubicBezTo>
                    <a:pt x="200" y="166"/>
                    <a:pt x="202" y="165"/>
                    <a:pt x="203" y="167"/>
                  </a:cubicBezTo>
                  <a:cubicBezTo>
                    <a:pt x="204" y="167"/>
                    <a:pt x="204" y="167"/>
                    <a:pt x="205" y="167"/>
                  </a:cubicBezTo>
                  <a:cubicBezTo>
                    <a:pt x="208" y="166"/>
                    <a:pt x="211" y="165"/>
                    <a:pt x="214" y="164"/>
                  </a:cubicBezTo>
                  <a:cubicBezTo>
                    <a:pt x="222" y="161"/>
                    <a:pt x="230" y="156"/>
                    <a:pt x="236" y="149"/>
                  </a:cubicBezTo>
                  <a:cubicBezTo>
                    <a:pt x="239" y="145"/>
                    <a:pt x="242" y="141"/>
                    <a:pt x="245" y="137"/>
                  </a:cubicBezTo>
                  <a:cubicBezTo>
                    <a:pt x="247" y="134"/>
                    <a:pt x="248" y="131"/>
                    <a:pt x="250" y="128"/>
                  </a:cubicBezTo>
                  <a:cubicBezTo>
                    <a:pt x="254" y="121"/>
                    <a:pt x="256" y="113"/>
                    <a:pt x="258" y="105"/>
                  </a:cubicBezTo>
                  <a:cubicBezTo>
                    <a:pt x="259" y="102"/>
                    <a:pt x="259" y="98"/>
                    <a:pt x="259" y="95"/>
                  </a:cubicBezTo>
                  <a:cubicBezTo>
                    <a:pt x="259" y="93"/>
                    <a:pt x="259" y="91"/>
                    <a:pt x="259" y="89"/>
                  </a:cubicBezTo>
                  <a:cubicBezTo>
                    <a:pt x="259" y="81"/>
                    <a:pt x="258" y="73"/>
                    <a:pt x="257" y="66"/>
                  </a:cubicBezTo>
                  <a:cubicBezTo>
                    <a:pt x="255" y="59"/>
                    <a:pt x="252" y="52"/>
                    <a:pt x="248" y="46"/>
                  </a:cubicBezTo>
                  <a:cubicBezTo>
                    <a:pt x="246" y="43"/>
                    <a:pt x="243" y="40"/>
                    <a:pt x="241" y="37"/>
                  </a:cubicBezTo>
                  <a:cubicBezTo>
                    <a:pt x="236" y="31"/>
                    <a:pt x="230" y="26"/>
                    <a:pt x="224" y="22"/>
                  </a:cubicBezTo>
                  <a:cubicBezTo>
                    <a:pt x="223" y="21"/>
                    <a:pt x="223" y="21"/>
                    <a:pt x="222" y="21"/>
                  </a:cubicBezTo>
                  <a:cubicBezTo>
                    <a:pt x="215" y="17"/>
                    <a:pt x="208" y="14"/>
                    <a:pt x="201" y="12"/>
                  </a:cubicBezTo>
                  <a:cubicBezTo>
                    <a:pt x="198" y="11"/>
                    <a:pt x="196" y="11"/>
                    <a:pt x="193" y="10"/>
                  </a:cubicBezTo>
                  <a:cubicBezTo>
                    <a:pt x="187" y="10"/>
                    <a:pt x="182" y="10"/>
                    <a:pt x="177" y="9"/>
                  </a:cubicBezTo>
                  <a:cubicBezTo>
                    <a:pt x="170" y="9"/>
                    <a:pt x="163" y="10"/>
                    <a:pt x="156" y="11"/>
                  </a:cubicBezTo>
                  <a:cubicBezTo>
                    <a:pt x="154" y="11"/>
                    <a:pt x="153" y="12"/>
                    <a:pt x="151" y="12"/>
                  </a:cubicBezTo>
                  <a:cubicBezTo>
                    <a:pt x="152" y="14"/>
                    <a:pt x="152" y="15"/>
                    <a:pt x="150" y="16"/>
                  </a:cubicBezTo>
                  <a:cubicBezTo>
                    <a:pt x="150" y="16"/>
                    <a:pt x="149" y="16"/>
                    <a:pt x="149" y="16"/>
                  </a:cubicBezTo>
                  <a:cubicBezTo>
                    <a:pt x="145" y="18"/>
                    <a:pt x="141" y="19"/>
                    <a:pt x="137" y="22"/>
                  </a:cubicBezTo>
                  <a:cubicBezTo>
                    <a:pt x="134" y="23"/>
                    <a:pt x="132" y="24"/>
                    <a:pt x="129" y="25"/>
                  </a:cubicBezTo>
                  <a:cubicBezTo>
                    <a:pt x="131" y="26"/>
                    <a:pt x="132" y="26"/>
                    <a:pt x="133" y="27"/>
                  </a:cubicBezTo>
                  <a:cubicBezTo>
                    <a:pt x="134" y="27"/>
                    <a:pt x="134" y="28"/>
                    <a:pt x="136" y="27"/>
                  </a:cubicBezTo>
                  <a:cubicBezTo>
                    <a:pt x="137" y="28"/>
                    <a:pt x="138" y="27"/>
                    <a:pt x="139" y="26"/>
                  </a:cubicBezTo>
                  <a:cubicBezTo>
                    <a:pt x="142" y="25"/>
                    <a:pt x="144" y="24"/>
                    <a:pt x="147" y="22"/>
                  </a:cubicBezTo>
                  <a:cubicBezTo>
                    <a:pt x="150" y="21"/>
                    <a:pt x="153" y="19"/>
                    <a:pt x="155" y="17"/>
                  </a:cubicBezTo>
                  <a:cubicBezTo>
                    <a:pt x="156" y="16"/>
                    <a:pt x="157" y="16"/>
                    <a:pt x="158" y="15"/>
                  </a:cubicBezTo>
                  <a:cubicBezTo>
                    <a:pt x="158" y="15"/>
                    <a:pt x="159" y="15"/>
                    <a:pt x="160" y="15"/>
                  </a:cubicBezTo>
                  <a:cubicBezTo>
                    <a:pt x="161" y="15"/>
                    <a:pt x="161" y="16"/>
                    <a:pt x="161" y="17"/>
                  </a:cubicBezTo>
                  <a:cubicBezTo>
                    <a:pt x="161" y="18"/>
                    <a:pt x="160" y="18"/>
                    <a:pt x="159" y="19"/>
                  </a:cubicBezTo>
                  <a:cubicBezTo>
                    <a:pt x="159" y="19"/>
                    <a:pt x="159" y="19"/>
                    <a:pt x="158" y="19"/>
                  </a:cubicBezTo>
                  <a:cubicBezTo>
                    <a:pt x="156" y="20"/>
                    <a:pt x="154" y="20"/>
                    <a:pt x="153" y="21"/>
                  </a:cubicBezTo>
                  <a:cubicBezTo>
                    <a:pt x="148" y="24"/>
                    <a:pt x="144" y="26"/>
                    <a:pt x="139" y="29"/>
                  </a:cubicBezTo>
                  <a:cubicBezTo>
                    <a:pt x="139" y="29"/>
                    <a:pt x="139" y="29"/>
                    <a:pt x="138" y="29"/>
                  </a:cubicBezTo>
                  <a:cubicBezTo>
                    <a:pt x="139" y="30"/>
                    <a:pt x="140" y="30"/>
                    <a:pt x="141" y="31"/>
                  </a:cubicBezTo>
                  <a:cubicBezTo>
                    <a:pt x="142" y="31"/>
                    <a:pt x="143" y="31"/>
                    <a:pt x="145" y="31"/>
                  </a:cubicBezTo>
                  <a:cubicBezTo>
                    <a:pt x="146" y="30"/>
                    <a:pt x="147" y="30"/>
                    <a:pt x="148" y="29"/>
                  </a:cubicBezTo>
                  <a:cubicBezTo>
                    <a:pt x="152" y="28"/>
                    <a:pt x="155" y="26"/>
                    <a:pt x="159" y="24"/>
                  </a:cubicBezTo>
                  <a:cubicBezTo>
                    <a:pt x="161" y="23"/>
                    <a:pt x="163" y="23"/>
                    <a:pt x="164" y="21"/>
                  </a:cubicBezTo>
                  <a:cubicBezTo>
                    <a:pt x="167" y="20"/>
                    <a:pt x="169" y="18"/>
                    <a:pt x="172" y="17"/>
                  </a:cubicBezTo>
                  <a:cubicBezTo>
                    <a:pt x="173" y="16"/>
                    <a:pt x="174" y="16"/>
                    <a:pt x="174" y="16"/>
                  </a:cubicBezTo>
                  <a:cubicBezTo>
                    <a:pt x="175" y="17"/>
                    <a:pt x="176" y="18"/>
                    <a:pt x="175" y="19"/>
                  </a:cubicBezTo>
                  <a:cubicBezTo>
                    <a:pt x="175" y="20"/>
                    <a:pt x="175" y="20"/>
                    <a:pt x="174" y="20"/>
                  </a:cubicBezTo>
                  <a:cubicBezTo>
                    <a:pt x="173" y="21"/>
                    <a:pt x="172" y="21"/>
                    <a:pt x="172" y="21"/>
                  </a:cubicBezTo>
                  <a:cubicBezTo>
                    <a:pt x="164" y="24"/>
                    <a:pt x="157" y="28"/>
                    <a:pt x="149" y="31"/>
                  </a:cubicBezTo>
                  <a:cubicBezTo>
                    <a:pt x="148" y="32"/>
                    <a:pt x="147" y="32"/>
                    <a:pt x="145" y="33"/>
                  </a:cubicBezTo>
                  <a:cubicBezTo>
                    <a:pt x="145" y="33"/>
                    <a:pt x="146" y="33"/>
                    <a:pt x="146" y="33"/>
                  </a:cubicBezTo>
                  <a:cubicBezTo>
                    <a:pt x="147" y="35"/>
                    <a:pt x="149" y="36"/>
                    <a:pt x="151" y="37"/>
                  </a:cubicBezTo>
                  <a:cubicBezTo>
                    <a:pt x="151" y="38"/>
                    <a:pt x="152" y="38"/>
                    <a:pt x="153" y="37"/>
                  </a:cubicBezTo>
                  <a:cubicBezTo>
                    <a:pt x="154" y="37"/>
                    <a:pt x="156" y="36"/>
                    <a:pt x="158" y="35"/>
                  </a:cubicBezTo>
                  <a:cubicBezTo>
                    <a:pt x="166" y="32"/>
                    <a:pt x="174" y="28"/>
                    <a:pt x="182" y="23"/>
                  </a:cubicBezTo>
                  <a:cubicBezTo>
                    <a:pt x="183" y="22"/>
                    <a:pt x="184" y="22"/>
                    <a:pt x="184" y="21"/>
                  </a:cubicBezTo>
                  <a:cubicBezTo>
                    <a:pt x="185" y="21"/>
                    <a:pt x="186" y="21"/>
                    <a:pt x="187" y="22"/>
                  </a:cubicBezTo>
                  <a:cubicBezTo>
                    <a:pt x="187" y="23"/>
                    <a:pt x="187" y="24"/>
                    <a:pt x="186" y="25"/>
                  </a:cubicBezTo>
                  <a:cubicBezTo>
                    <a:pt x="186" y="25"/>
                    <a:pt x="185" y="25"/>
                    <a:pt x="185" y="25"/>
                  </a:cubicBezTo>
                  <a:cubicBezTo>
                    <a:pt x="181" y="27"/>
                    <a:pt x="177" y="29"/>
                    <a:pt x="173" y="30"/>
                  </a:cubicBezTo>
                  <a:cubicBezTo>
                    <a:pt x="169" y="32"/>
                    <a:pt x="165" y="34"/>
                    <a:pt x="161" y="36"/>
                  </a:cubicBezTo>
                  <a:cubicBezTo>
                    <a:pt x="159" y="37"/>
                    <a:pt x="156" y="38"/>
                    <a:pt x="154" y="39"/>
                  </a:cubicBezTo>
                  <a:cubicBezTo>
                    <a:pt x="154" y="39"/>
                    <a:pt x="154" y="40"/>
                    <a:pt x="154" y="40"/>
                  </a:cubicBezTo>
                  <a:cubicBezTo>
                    <a:pt x="155" y="41"/>
                    <a:pt x="157" y="42"/>
                    <a:pt x="158" y="43"/>
                  </a:cubicBezTo>
                  <a:cubicBezTo>
                    <a:pt x="158" y="44"/>
                    <a:pt x="159" y="44"/>
                    <a:pt x="160" y="43"/>
                  </a:cubicBezTo>
                  <a:cubicBezTo>
                    <a:pt x="162" y="43"/>
                    <a:pt x="163" y="42"/>
                    <a:pt x="165" y="41"/>
                  </a:cubicBezTo>
                  <a:cubicBezTo>
                    <a:pt x="175" y="37"/>
                    <a:pt x="185" y="34"/>
                    <a:pt x="194" y="28"/>
                  </a:cubicBezTo>
                  <a:cubicBezTo>
                    <a:pt x="195" y="28"/>
                    <a:pt x="195" y="28"/>
                    <a:pt x="196" y="27"/>
                  </a:cubicBezTo>
                  <a:cubicBezTo>
                    <a:pt x="197" y="27"/>
                    <a:pt x="198" y="27"/>
                    <a:pt x="199" y="29"/>
                  </a:cubicBezTo>
                  <a:cubicBezTo>
                    <a:pt x="199" y="30"/>
                    <a:pt x="198" y="31"/>
                    <a:pt x="197" y="31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5" y="32"/>
                    <a:pt x="193" y="32"/>
                    <a:pt x="192" y="33"/>
                  </a:cubicBezTo>
                  <a:cubicBezTo>
                    <a:pt x="186" y="35"/>
                    <a:pt x="179" y="38"/>
                    <a:pt x="173" y="40"/>
                  </a:cubicBezTo>
                  <a:cubicBezTo>
                    <a:pt x="169" y="42"/>
                    <a:pt x="166" y="43"/>
                    <a:pt x="162" y="44"/>
                  </a:cubicBezTo>
                  <a:cubicBezTo>
                    <a:pt x="162" y="45"/>
                    <a:pt x="161" y="45"/>
                    <a:pt x="160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3" y="48"/>
                    <a:pt x="165" y="50"/>
                    <a:pt x="167" y="52"/>
                  </a:cubicBezTo>
                  <a:cubicBezTo>
                    <a:pt x="169" y="54"/>
                    <a:pt x="169" y="54"/>
                    <a:pt x="171" y="53"/>
                  </a:cubicBezTo>
                  <a:cubicBezTo>
                    <a:pt x="171" y="53"/>
                    <a:pt x="171" y="53"/>
                    <a:pt x="172" y="53"/>
                  </a:cubicBezTo>
                  <a:cubicBezTo>
                    <a:pt x="178" y="50"/>
                    <a:pt x="184" y="47"/>
                    <a:pt x="190" y="44"/>
                  </a:cubicBezTo>
                  <a:cubicBezTo>
                    <a:pt x="192" y="43"/>
                    <a:pt x="194" y="43"/>
                    <a:pt x="195" y="42"/>
                  </a:cubicBezTo>
                  <a:cubicBezTo>
                    <a:pt x="198" y="40"/>
                    <a:pt x="200" y="39"/>
                    <a:pt x="203" y="38"/>
                  </a:cubicBezTo>
                  <a:cubicBezTo>
                    <a:pt x="204" y="37"/>
                    <a:pt x="204" y="37"/>
                    <a:pt x="205" y="38"/>
                  </a:cubicBezTo>
                  <a:cubicBezTo>
                    <a:pt x="206" y="38"/>
                    <a:pt x="206" y="39"/>
                    <a:pt x="206" y="40"/>
                  </a:cubicBezTo>
                  <a:cubicBezTo>
                    <a:pt x="206" y="41"/>
                    <a:pt x="205" y="41"/>
                    <a:pt x="204" y="41"/>
                  </a:cubicBezTo>
                  <a:cubicBezTo>
                    <a:pt x="203" y="41"/>
                    <a:pt x="202" y="42"/>
                    <a:pt x="201" y="42"/>
                  </a:cubicBezTo>
                  <a:cubicBezTo>
                    <a:pt x="198" y="43"/>
                    <a:pt x="194" y="45"/>
                    <a:pt x="190" y="46"/>
                  </a:cubicBezTo>
                  <a:cubicBezTo>
                    <a:pt x="184" y="49"/>
                    <a:pt x="178" y="52"/>
                    <a:pt x="173" y="54"/>
                  </a:cubicBezTo>
                  <a:cubicBezTo>
                    <a:pt x="172" y="55"/>
                    <a:pt x="171" y="55"/>
                    <a:pt x="170" y="56"/>
                  </a:cubicBezTo>
                  <a:cubicBezTo>
                    <a:pt x="171" y="56"/>
                    <a:pt x="171" y="56"/>
                    <a:pt x="171" y="57"/>
                  </a:cubicBezTo>
                  <a:cubicBezTo>
                    <a:pt x="172" y="58"/>
                    <a:pt x="173" y="59"/>
                    <a:pt x="174" y="60"/>
                  </a:cubicBezTo>
                  <a:cubicBezTo>
                    <a:pt x="175" y="62"/>
                    <a:pt x="175" y="62"/>
                    <a:pt x="176" y="61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84" y="58"/>
                    <a:pt x="191" y="55"/>
                    <a:pt x="198" y="52"/>
                  </a:cubicBezTo>
                  <a:cubicBezTo>
                    <a:pt x="198" y="52"/>
                    <a:pt x="199" y="52"/>
                    <a:pt x="199" y="51"/>
                  </a:cubicBezTo>
                  <a:cubicBezTo>
                    <a:pt x="202" y="50"/>
                    <a:pt x="205" y="48"/>
                    <a:pt x="207" y="47"/>
                  </a:cubicBezTo>
                  <a:cubicBezTo>
                    <a:pt x="208" y="47"/>
                    <a:pt x="208" y="46"/>
                    <a:pt x="209" y="46"/>
                  </a:cubicBezTo>
                  <a:cubicBezTo>
                    <a:pt x="210" y="46"/>
                    <a:pt x="210" y="46"/>
                    <a:pt x="211" y="46"/>
                  </a:cubicBezTo>
                  <a:cubicBezTo>
                    <a:pt x="212" y="47"/>
                    <a:pt x="212" y="48"/>
                    <a:pt x="212" y="48"/>
                  </a:cubicBezTo>
                  <a:cubicBezTo>
                    <a:pt x="211" y="49"/>
                    <a:pt x="211" y="50"/>
                    <a:pt x="210" y="50"/>
                  </a:cubicBezTo>
                  <a:cubicBezTo>
                    <a:pt x="209" y="50"/>
                    <a:pt x="209" y="50"/>
                    <a:pt x="208" y="50"/>
                  </a:cubicBezTo>
                  <a:cubicBezTo>
                    <a:pt x="206" y="51"/>
                    <a:pt x="203" y="52"/>
                    <a:pt x="200" y="53"/>
                  </a:cubicBezTo>
                  <a:cubicBezTo>
                    <a:pt x="197" y="55"/>
                    <a:pt x="195" y="56"/>
                    <a:pt x="192" y="57"/>
                  </a:cubicBezTo>
                  <a:cubicBezTo>
                    <a:pt x="187" y="59"/>
                    <a:pt x="182" y="61"/>
                    <a:pt x="177" y="63"/>
                  </a:cubicBezTo>
                  <a:cubicBezTo>
                    <a:pt x="177" y="63"/>
                    <a:pt x="176" y="63"/>
                    <a:pt x="176" y="64"/>
                  </a:cubicBezTo>
                  <a:cubicBezTo>
                    <a:pt x="177" y="66"/>
                    <a:pt x="179" y="68"/>
                    <a:pt x="180" y="70"/>
                  </a:cubicBezTo>
                  <a:cubicBezTo>
                    <a:pt x="180" y="71"/>
                    <a:pt x="181" y="71"/>
                    <a:pt x="181" y="71"/>
                  </a:cubicBezTo>
                  <a:cubicBezTo>
                    <a:pt x="182" y="71"/>
                    <a:pt x="183" y="71"/>
                    <a:pt x="185" y="70"/>
                  </a:cubicBezTo>
                  <a:cubicBezTo>
                    <a:pt x="189" y="68"/>
                    <a:pt x="194" y="66"/>
                    <a:pt x="198" y="64"/>
                  </a:cubicBezTo>
                  <a:cubicBezTo>
                    <a:pt x="203" y="62"/>
                    <a:pt x="208" y="60"/>
                    <a:pt x="213" y="57"/>
                  </a:cubicBezTo>
                  <a:cubicBezTo>
                    <a:pt x="214" y="56"/>
                    <a:pt x="216" y="56"/>
                    <a:pt x="217" y="56"/>
                  </a:cubicBezTo>
                  <a:cubicBezTo>
                    <a:pt x="218" y="55"/>
                    <a:pt x="219" y="56"/>
                    <a:pt x="219" y="57"/>
                  </a:cubicBezTo>
                  <a:cubicBezTo>
                    <a:pt x="220" y="58"/>
                    <a:pt x="219" y="59"/>
                    <a:pt x="218" y="59"/>
                  </a:cubicBezTo>
                  <a:cubicBezTo>
                    <a:pt x="217" y="60"/>
                    <a:pt x="215" y="60"/>
                    <a:pt x="214" y="60"/>
                  </a:cubicBezTo>
                  <a:cubicBezTo>
                    <a:pt x="208" y="62"/>
                    <a:pt x="202" y="64"/>
                    <a:pt x="196" y="67"/>
                  </a:cubicBezTo>
                  <a:cubicBezTo>
                    <a:pt x="192" y="69"/>
                    <a:pt x="188" y="71"/>
                    <a:pt x="184" y="72"/>
                  </a:cubicBezTo>
                  <a:cubicBezTo>
                    <a:pt x="183" y="73"/>
                    <a:pt x="183" y="73"/>
                    <a:pt x="182" y="74"/>
                  </a:cubicBezTo>
                  <a:cubicBezTo>
                    <a:pt x="183" y="77"/>
                    <a:pt x="184" y="79"/>
                    <a:pt x="186" y="82"/>
                  </a:cubicBezTo>
                  <a:cubicBezTo>
                    <a:pt x="186" y="81"/>
                    <a:pt x="187" y="81"/>
                    <a:pt x="188" y="81"/>
                  </a:cubicBezTo>
                  <a:cubicBezTo>
                    <a:pt x="193" y="79"/>
                    <a:pt x="198" y="76"/>
                    <a:pt x="204" y="74"/>
                  </a:cubicBezTo>
                  <a:cubicBezTo>
                    <a:pt x="207" y="72"/>
                    <a:pt x="210" y="71"/>
                    <a:pt x="213" y="70"/>
                  </a:cubicBezTo>
                  <a:cubicBezTo>
                    <a:pt x="216" y="68"/>
                    <a:pt x="219" y="67"/>
                    <a:pt x="222" y="65"/>
                  </a:cubicBezTo>
                  <a:cubicBezTo>
                    <a:pt x="223" y="65"/>
                    <a:pt x="225" y="65"/>
                    <a:pt x="225" y="66"/>
                  </a:cubicBezTo>
                  <a:cubicBezTo>
                    <a:pt x="226" y="67"/>
                    <a:pt x="225" y="69"/>
                    <a:pt x="224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19" y="71"/>
                    <a:pt x="215" y="72"/>
                    <a:pt x="211" y="73"/>
                  </a:cubicBezTo>
                  <a:cubicBezTo>
                    <a:pt x="203" y="76"/>
                    <a:pt x="195" y="80"/>
                    <a:pt x="187" y="83"/>
                  </a:cubicBezTo>
                  <a:cubicBezTo>
                    <a:pt x="187" y="83"/>
                    <a:pt x="187" y="84"/>
                    <a:pt x="186" y="84"/>
                  </a:cubicBezTo>
                  <a:cubicBezTo>
                    <a:pt x="188" y="87"/>
                    <a:pt x="189" y="91"/>
                    <a:pt x="190" y="94"/>
                  </a:cubicBezTo>
                  <a:cubicBezTo>
                    <a:pt x="191" y="94"/>
                    <a:pt x="192" y="94"/>
                    <a:pt x="192" y="93"/>
                  </a:cubicBezTo>
                  <a:cubicBezTo>
                    <a:pt x="196" y="92"/>
                    <a:pt x="201" y="90"/>
                    <a:pt x="205" y="88"/>
                  </a:cubicBezTo>
                  <a:cubicBezTo>
                    <a:pt x="209" y="86"/>
                    <a:pt x="213" y="84"/>
                    <a:pt x="218" y="82"/>
                  </a:cubicBezTo>
                  <a:cubicBezTo>
                    <a:pt x="219" y="81"/>
                    <a:pt x="219" y="81"/>
                    <a:pt x="220" y="80"/>
                  </a:cubicBezTo>
                  <a:cubicBezTo>
                    <a:pt x="221" y="80"/>
                    <a:pt x="223" y="80"/>
                    <a:pt x="223" y="81"/>
                  </a:cubicBezTo>
                  <a:cubicBezTo>
                    <a:pt x="223" y="82"/>
                    <a:pt x="223" y="83"/>
                    <a:pt x="222" y="84"/>
                  </a:cubicBezTo>
                  <a:cubicBezTo>
                    <a:pt x="222" y="84"/>
                    <a:pt x="221" y="84"/>
                    <a:pt x="221" y="84"/>
                  </a:cubicBezTo>
                  <a:cubicBezTo>
                    <a:pt x="217" y="85"/>
                    <a:pt x="214" y="86"/>
                    <a:pt x="210" y="87"/>
                  </a:cubicBezTo>
                  <a:cubicBezTo>
                    <a:pt x="205" y="90"/>
                    <a:pt x="199" y="92"/>
                    <a:pt x="193" y="95"/>
                  </a:cubicBezTo>
                  <a:cubicBezTo>
                    <a:pt x="192" y="95"/>
                    <a:pt x="191" y="96"/>
                    <a:pt x="191" y="96"/>
                  </a:cubicBezTo>
                  <a:cubicBezTo>
                    <a:pt x="192" y="99"/>
                    <a:pt x="193" y="103"/>
                    <a:pt x="194" y="106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7" y="105"/>
                    <a:pt x="199" y="103"/>
                    <a:pt x="201" y="102"/>
                  </a:cubicBezTo>
                  <a:cubicBezTo>
                    <a:pt x="207" y="100"/>
                    <a:pt x="214" y="97"/>
                    <a:pt x="219" y="93"/>
                  </a:cubicBezTo>
                  <a:cubicBezTo>
                    <a:pt x="220" y="93"/>
                    <a:pt x="220" y="93"/>
                    <a:pt x="221" y="93"/>
                  </a:cubicBezTo>
                  <a:cubicBezTo>
                    <a:pt x="222" y="92"/>
                    <a:pt x="223" y="92"/>
                    <a:pt x="223" y="93"/>
                  </a:cubicBezTo>
                  <a:cubicBezTo>
                    <a:pt x="224" y="94"/>
                    <a:pt x="223" y="95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17" y="97"/>
                    <a:pt x="213" y="99"/>
                    <a:pt x="209" y="101"/>
                  </a:cubicBezTo>
                  <a:cubicBezTo>
                    <a:pt x="204" y="103"/>
                    <a:pt x="200" y="105"/>
                    <a:pt x="195" y="107"/>
                  </a:cubicBezTo>
                  <a:cubicBezTo>
                    <a:pt x="195" y="107"/>
                    <a:pt x="194" y="108"/>
                    <a:pt x="194" y="108"/>
                  </a:cubicBezTo>
                  <a:cubicBezTo>
                    <a:pt x="195" y="115"/>
                    <a:pt x="194" y="121"/>
                    <a:pt x="193" y="128"/>
                  </a:cubicBezTo>
                  <a:cubicBezTo>
                    <a:pt x="193" y="128"/>
                    <a:pt x="194" y="128"/>
                    <a:pt x="194" y="128"/>
                  </a:cubicBezTo>
                  <a:cubicBezTo>
                    <a:pt x="195" y="128"/>
                    <a:pt x="196" y="127"/>
                    <a:pt x="197" y="127"/>
                  </a:cubicBezTo>
                  <a:cubicBezTo>
                    <a:pt x="201" y="125"/>
                    <a:pt x="204" y="124"/>
                    <a:pt x="208" y="122"/>
                  </a:cubicBezTo>
                  <a:cubicBezTo>
                    <a:pt x="209" y="120"/>
                    <a:pt x="211" y="119"/>
                    <a:pt x="213" y="118"/>
                  </a:cubicBezTo>
                  <a:cubicBezTo>
                    <a:pt x="214" y="117"/>
                    <a:pt x="215" y="117"/>
                    <a:pt x="216" y="118"/>
                  </a:cubicBezTo>
                  <a:cubicBezTo>
                    <a:pt x="217" y="119"/>
                    <a:pt x="216" y="120"/>
                    <a:pt x="215" y="121"/>
                  </a:cubicBezTo>
                  <a:cubicBezTo>
                    <a:pt x="215" y="121"/>
                    <a:pt x="214" y="121"/>
                    <a:pt x="214" y="122"/>
                  </a:cubicBezTo>
                  <a:cubicBezTo>
                    <a:pt x="211" y="123"/>
                    <a:pt x="208" y="124"/>
                    <a:pt x="205" y="125"/>
                  </a:cubicBezTo>
                  <a:cubicBezTo>
                    <a:pt x="202" y="126"/>
                    <a:pt x="200" y="127"/>
                    <a:pt x="198" y="128"/>
                  </a:cubicBezTo>
                  <a:cubicBezTo>
                    <a:pt x="196" y="129"/>
                    <a:pt x="194" y="130"/>
                    <a:pt x="193" y="130"/>
                  </a:cubicBezTo>
                  <a:cubicBezTo>
                    <a:pt x="191" y="134"/>
                    <a:pt x="190" y="138"/>
                    <a:pt x="189" y="141"/>
                  </a:cubicBezTo>
                  <a:cubicBezTo>
                    <a:pt x="190" y="141"/>
                    <a:pt x="190" y="141"/>
                    <a:pt x="191" y="140"/>
                  </a:cubicBezTo>
                  <a:cubicBezTo>
                    <a:pt x="196" y="138"/>
                    <a:pt x="201" y="135"/>
                    <a:pt x="206" y="132"/>
                  </a:cubicBezTo>
                  <a:cubicBezTo>
                    <a:pt x="206" y="132"/>
                    <a:pt x="207" y="132"/>
                    <a:pt x="207" y="132"/>
                  </a:cubicBezTo>
                  <a:cubicBezTo>
                    <a:pt x="208" y="131"/>
                    <a:pt x="209" y="131"/>
                    <a:pt x="209" y="132"/>
                  </a:cubicBezTo>
                  <a:cubicBezTo>
                    <a:pt x="210" y="132"/>
                    <a:pt x="210" y="133"/>
                    <a:pt x="210" y="134"/>
                  </a:cubicBezTo>
                  <a:cubicBezTo>
                    <a:pt x="210" y="135"/>
                    <a:pt x="209" y="135"/>
                    <a:pt x="208" y="135"/>
                  </a:cubicBezTo>
                  <a:cubicBezTo>
                    <a:pt x="206" y="135"/>
                    <a:pt x="204" y="136"/>
                    <a:pt x="202" y="137"/>
                  </a:cubicBezTo>
                  <a:cubicBezTo>
                    <a:pt x="197" y="139"/>
                    <a:pt x="193" y="142"/>
                    <a:pt x="188" y="144"/>
                  </a:cubicBezTo>
                  <a:cubicBezTo>
                    <a:pt x="188" y="144"/>
                    <a:pt x="188" y="144"/>
                    <a:pt x="187" y="145"/>
                  </a:cubicBezTo>
                  <a:cubicBezTo>
                    <a:pt x="186" y="148"/>
                    <a:pt x="184" y="151"/>
                    <a:pt x="182" y="154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6" y="154"/>
                    <a:pt x="190" y="152"/>
                    <a:pt x="193" y="151"/>
                  </a:cubicBezTo>
                  <a:cubicBezTo>
                    <a:pt x="196" y="150"/>
                    <a:pt x="198" y="148"/>
                    <a:pt x="200" y="147"/>
                  </a:cubicBezTo>
                  <a:cubicBezTo>
                    <a:pt x="200" y="146"/>
                    <a:pt x="202" y="146"/>
                    <a:pt x="202" y="147"/>
                  </a:cubicBezTo>
                  <a:cubicBezTo>
                    <a:pt x="203" y="148"/>
                    <a:pt x="203" y="150"/>
                    <a:pt x="201" y="150"/>
                  </a:cubicBezTo>
                  <a:cubicBezTo>
                    <a:pt x="199" y="151"/>
                    <a:pt x="197" y="151"/>
                    <a:pt x="196" y="152"/>
                  </a:cubicBezTo>
                  <a:cubicBezTo>
                    <a:pt x="191" y="154"/>
                    <a:pt x="187" y="155"/>
                    <a:pt x="182" y="157"/>
                  </a:cubicBezTo>
                  <a:cubicBezTo>
                    <a:pt x="181" y="157"/>
                    <a:pt x="180" y="157"/>
                    <a:pt x="180" y="158"/>
                  </a:cubicBezTo>
                  <a:cubicBezTo>
                    <a:pt x="180" y="159"/>
                    <a:pt x="180" y="159"/>
                    <a:pt x="179" y="159"/>
                  </a:cubicBezTo>
                  <a:cubicBezTo>
                    <a:pt x="179" y="159"/>
                    <a:pt x="179" y="159"/>
                    <a:pt x="179" y="159"/>
                  </a:cubicBezTo>
                  <a:cubicBezTo>
                    <a:pt x="176" y="163"/>
                    <a:pt x="172" y="166"/>
                    <a:pt x="169" y="169"/>
                  </a:cubicBezTo>
                  <a:cubicBezTo>
                    <a:pt x="169" y="169"/>
                    <a:pt x="169" y="170"/>
                    <a:pt x="169" y="170"/>
                  </a:cubicBezTo>
                  <a:cubicBezTo>
                    <a:pt x="169" y="170"/>
                    <a:pt x="170" y="170"/>
                    <a:pt x="170" y="170"/>
                  </a:cubicBezTo>
                  <a:cubicBezTo>
                    <a:pt x="171" y="169"/>
                    <a:pt x="173" y="168"/>
                    <a:pt x="174" y="168"/>
                  </a:cubicBezTo>
                  <a:cubicBezTo>
                    <a:pt x="178" y="166"/>
                    <a:pt x="182" y="164"/>
                    <a:pt x="185" y="161"/>
                  </a:cubicBezTo>
                  <a:cubicBezTo>
                    <a:pt x="186" y="161"/>
                    <a:pt x="186" y="161"/>
                    <a:pt x="187" y="160"/>
                  </a:cubicBezTo>
                  <a:cubicBezTo>
                    <a:pt x="187" y="160"/>
                    <a:pt x="188" y="160"/>
                    <a:pt x="189" y="160"/>
                  </a:cubicBezTo>
                  <a:cubicBezTo>
                    <a:pt x="189" y="161"/>
                    <a:pt x="190" y="162"/>
                    <a:pt x="189" y="162"/>
                  </a:cubicBezTo>
                  <a:cubicBezTo>
                    <a:pt x="189" y="163"/>
                    <a:pt x="189" y="164"/>
                    <a:pt x="188" y="164"/>
                  </a:cubicBezTo>
                  <a:cubicBezTo>
                    <a:pt x="185" y="164"/>
                    <a:pt x="182" y="166"/>
                    <a:pt x="179" y="167"/>
                  </a:cubicBezTo>
                  <a:cubicBezTo>
                    <a:pt x="177" y="169"/>
                    <a:pt x="174" y="170"/>
                    <a:pt x="171" y="171"/>
                  </a:cubicBezTo>
                  <a:cubicBezTo>
                    <a:pt x="169" y="172"/>
                    <a:pt x="168" y="173"/>
                    <a:pt x="167" y="173"/>
                  </a:cubicBezTo>
                  <a:cubicBezTo>
                    <a:pt x="166" y="173"/>
                    <a:pt x="166" y="173"/>
                    <a:pt x="165" y="172"/>
                  </a:cubicBezTo>
                  <a:cubicBezTo>
                    <a:pt x="160" y="176"/>
                    <a:pt x="154" y="179"/>
                    <a:pt x="148" y="182"/>
                  </a:cubicBezTo>
                  <a:cubicBezTo>
                    <a:pt x="149" y="183"/>
                    <a:pt x="149" y="184"/>
                    <a:pt x="147" y="184"/>
                  </a:cubicBezTo>
                  <a:cubicBezTo>
                    <a:pt x="147" y="184"/>
                    <a:pt x="146" y="184"/>
                    <a:pt x="146" y="184"/>
                  </a:cubicBezTo>
                  <a:cubicBezTo>
                    <a:pt x="144" y="185"/>
                    <a:pt x="142" y="186"/>
                    <a:pt x="141" y="188"/>
                  </a:cubicBezTo>
                  <a:cubicBezTo>
                    <a:pt x="140" y="188"/>
                    <a:pt x="140" y="189"/>
                    <a:pt x="140" y="190"/>
                  </a:cubicBezTo>
                  <a:cubicBezTo>
                    <a:pt x="140" y="190"/>
                    <a:pt x="140" y="190"/>
                    <a:pt x="140" y="190"/>
                  </a:cubicBezTo>
                  <a:cubicBezTo>
                    <a:pt x="140" y="190"/>
                    <a:pt x="140" y="190"/>
                    <a:pt x="140" y="191"/>
                  </a:cubicBezTo>
                  <a:cubicBezTo>
                    <a:pt x="141" y="191"/>
                    <a:pt x="143" y="192"/>
                    <a:pt x="144" y="193"/>
                  </a:cubicBezTo>
                  <a:cubicBezTo>
                    <a:pt x="147" y="193"/>
                    <a:pt x="149" y="194"/>
                    <a:pt x="152" y="194"/>
                  </a:cubicBezTo>
                  <a:cubicBezTo>
                    <a:pt x="153" y="194"/>
                    <a:pt x="155" y="194"/>
                    <a:pt x="156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61" y="193"/>
                    <a:pt x="164" y="192"/>
                    <a:pt x="167" y="191"/>
                  </a:cubicBezTo>
                  <a:cubicBezTo>
                    <a:pt x="169" y="190"/>
                    <a:pt x="170" y="190"/>
                    <a:pt x="170" y="193"/>
                  </a:cubicBezTo>
                  <a:cubicBezTo>
                    <a:pt x="170" y="193"/>
                    <a:pt x="170" y="193"/>
                    <a:pt x="170" y="193"/>
                  </a:cubicBezTo>
                  <a:cubicBezTo>
                    <a:pt x="170" y="193"/>
                    <a:pt x="170" y="194"/>
                    <a:pt x="171" y="194"/>
                  </a:cubicBezTo>
                  <a:cubicBezTo>
                    <a:pt x="171" y="195"/>
                    <a:pt x="172" y="195"/>
                    <a:pt x="172" y="196"/>
                  </a:cubicBezTo>
                  <a:cubicBezTo>
                    <a:pt x="173" y="198"/>
                    <a:pt x="174" y="200"/>
                    <a:pt x="174" y="201"/>
                  </a:cubicBezTo>
                  <a:cubicBezTo>
                    <a:pt x="176" y="206"/>
                    <a:pt x="179" y="210"/>
                    <a:pt x="181" y="214"/>
                  </a:cubicBezTo>
                  <a:cubicBezTo>
                    <a:pt x="187" y="222"/>
                    <a:pt x="194" y="227"/>
                    <a:pt x="203" y="230"/>
                  </a:cubicBezTo>
                  <a:cubicBezTo>
                    <a:pt x="206" y="231"/>
                    <a:pt x="208" y="232"/>
                    <a:pt x="211" y="232"/>
                  </a:cubicBezTo>
                  <a:cubicBezTo>
                    <a:pt x="216" y="232"/>
                    <a:pt x="221" y="231"/>
                    <a:pt x="226" y="231"/>
                  </a:cubicBezTo>
                  <a:cubicBezTo>
                    <a:pt x="226" y="231"/>
                    <a:pt x="226" y="231"/>
                    <a:pt x="227" y="231"/>
                  </a:cubicBezTo>
                  <a:close/>
                  <a:moveTo>
                    <a:pt x="259" y="54"/>
                  </a:moveTo>
                  <a:cubicBezTo>
                    <a:pt x="259" y="54"/>
                    <a:pt x="259" y="54"/>
                    <a:pt x="259" y="54"/>
                  </a:cubicBezTo>
                  <a:cubicBezTo>
                    <a:pt x="259" y="55"/>
                    <a:pt x="259" y="56"/>
                    <a:pt x="260" y="57"/>
                  </a:cubicBezTo>
                  <a:cubicBezTo>
                    <a:pt x="260" y="60"/>
                    <a:pt x="261" y="64"/>
                    <a:pt x="262" y="67"/>
                  </a:cubicBezTo>
                  <a:cubicBezTo>
                    <a:pt x="262" y="71"/>
                    <a:pt x="263" y="75"/>
                    <a:pt x="263" y="79"/>
                  </a:cubicBezTo>
                  <a:cubicBezTo>
                    <a:pt x="263" y="83"/>
                    <a:pt x="263" y="88"/>
                    <a:pt x="264" y="92"/>
                  </a:cubicBezTo>
                  <a:cubicBezTo>
                    <a:pt x="264" y="95"/>
                    <a:pt x="264" y="98"/>
                    <a:pt x="264" y="101"/>
                  </a:cubicBezTo>
                  <a:cubicBezTo>
                    <a:pt x="263" y="111"/>
                    <a:pt x="261" y="120"/>
                    <a:pt x="256" y="128"/>
                  </a:cubicBezTo>
                  <a:cubicBezTo>
                    <a:pt x="252" y="136"/>
                    <a:pt x="248" y="144"/>
                    <a:pt x="243" y="151"/>
                  </a:cubicBezTo>
                  <a:cubicBezTo>
                    <a:pt x="240" y="155"/>
                    <a:pt x="237" y="159"/>
                    <a:pt x="233" y="163"/>
                  </a:cubicBezTo>
                  <a:cubicBezTo>
                    <a:pt x="232" y="165"/>
                    <a:pt x="230" y="166"/>
                    <a:pt x="228" y="167"/>
                  </a:cubicBezTo>
                  <a:cubicBezTo>
                    <a:pt x="227" y="168"/>
                    <a:pt x="227" y="168"/>
                    <a:pt x="226" y="169"/>
                  </a:cubicBezTo>
                  <a:cubicBezTo>
                    <a:pt x="226" y="169"/>
                    <a:pt x="226" y="169"/>
                    <a:pt x="227" y="169"/>
                  </a:cubicBezTo>
                  <a:cubicBezTo>
                    <a:pt x="230" y="167"/>
                    <a:pt x="233" y="165"/>
                    <a:pt x="235" y="162"/>
                  </a:cubicBezTo>
                  <a:cubicBezTo>
                    <a:pt x="241" y="157"/>
                    <a:pt x="246" y="151"/>
                    <a:pt x="250" y="144"/>
                  </a:cubicBezTo>
                  <a:cubicBezTo>
                    <a:pt x="255" y="137"/>
                    <a:pt x="258" y="129"/>
                    <a:pt x="261" y="121"/>
                  </a:cubicBezTo>
                  <a:cubicBezTo>
                    <a:pt x="263" y="113"/>
                    <a:pt x="265" y="105"/>
                    <a:pt x="265" y="96"/>
                  </a:cubicBezTo>
                  <a:cubicBezTo>
                    <a:pt x="266" y="89"/>
                    <a:pt x="266" y="82"/>
                    <a:pt x="265" y="75"/>
                  </a:cubicBezTo>
                  <a:cubicBezTo>
                    <a:pt x="264" y="68"/>
                    <a:pt x="263" y="62"/>
                    <a:pt x="260" y="56"/>
                  </a:cubicBezTo>
                  <a:cubicBezTo>
                    <a:pt x="260" y="55"/>
                    <a:pt x="259" y="54"/>
                    <a:pt x="259" y="54"/>
                  </a:cubicBezTo>
                  <a:close/>
                  <a:moveTo>
                    <a:pt x="20" y="205"/>
                  </a:moveTo>
                  <a:cubicBezTo>
                    <a:pt x="20" y="205"/>
                    <a:pt x="20" y="205"/>
                    <a:pt x="20" y="205"/>
                  </a:cubicBezTo>
                  <a:cubicBezTo>
                    <a:pt x="21" y="205"/>
                    <a:pt x="22" y="205"/>
                    <a:pt x="23" y="206"/>
                  </a:cubicBezTo>
                  <a:cubicBezTo>
                    <a:pt x="29" y="206"/>
                    <a:pt x="34" y="206"/>
                    <a:pt x="40" y="206"/>
                  </a:cubicBezTo>
                  <a:cubicBezTo>
                    <a:pt x="42" y="206"/>
                    <a:pt x="45" y="206"/>
                    <a:pt x="47" y="205"/>
                  </a:cubicBezTo>
                  <a:cubicBezTo>
                    <a:pt x="53" y="204"/>
                    <a:pt x="58" y="200"/>
                    <a:pt x="63" y="197"/>
                  </a:cubicBezTo>
                  <a:cubicBezTo>
                    <a:pt x="63" y="197"/>
                    <a:pt x="63" y="197"/>
                    <a:pt x="64" y="197"/>
                  </a:cubicBezTo>
                  <a:cubicBezTo>
                    <a:pt x="62" y="197"/>
                    <a:pt x="61" y="197"/>
                    <a:pt x="60" y="198"/>
                  </a:cubicBezTo>
                  <a:cubicBezTo>
                    <a:pt x="54" y="200"/>
                    <a:pt x="49" y="202"/>
                    <a:pt x="43" y="203"/>
                  </a:cubicBezTo>
                  <a:cubicBezTo>
                    <a:pt x="38" y="204"/>
                    <a:pt x="32" y="205"/>
                    <a:pt x="27" y="205"/>
                  </a:cubicBezTo>
                  <a:cubicBezTo>
                    <a:pt x="25" y="205"/>
                    <a:pt x="23" y="205"/>
                    <a:pt x="22" y="205"/>
                  </a:cubicBezTo>
                  <a:cubicBezTo>
                    <a:pt x="21" y="205"/>
                    <a:pt x="21" y="205"/>
                    <a:pt x="20" y="205"/>
                  </a:cubicBezTo>
                  <a:close/>
                  <a:moveTo>
                    <a:pt x="138" y="10"/>
                  </a:moveTo>
                  <a:cubicBezTo>
                    <a:pt x="140" y="10"/>
                    <a:pt x="141" y="10"/>
                    <a:pt x="142" y="9"/>
                  </a:cubicBezTo>
                  <a:cubicBezTo>
                    <a:pt x="149" y="8"/>
                    <a:pt x="155" y="7"/>
                    <a:pt x="162" y="6"/>
                  </a:cubicBezTo>
                  <a:cubicBezTo>
                    <a:pt x="164" y="6"/>
                    <a:pt x="166" y="6"/>
                    <a:pt x="167" y="6"/>
                  </a:cubicBezTo>
                  <a:cubicBezTo>
                    <a:pt x="171" y="5"/>
                    <a:pt x="175" y="5"/>
                    <a:pt x="179" y="4"/>
                  </a:cubicBezTo>
                  <a:cubicBezTo>
                    <a:pt x="183" y="4"/>
                    <a:pt x="187" y="4"/>
                    <a:pt x="190" y="4"/>
                  </a:cubicBezTo>
                  <a:cubicBezTo>
                    <a:pt x="190" y="4"/>
                    <a:pt x="191" y="4"/>
                    <a:pt x="191" y="4"/>
                  </a:cubicBezTo>
                  <a:cubicBezTo>
                    <a:pt x="188" y="3"/>
                    <a:pt x="185" y="3"/>
                    <a:pt x="182" y="3"/>
                  </a:cubicBezTo>
                  <a:cubicBezTo>
                    <a:pt x="179" y="3"/>
                    <a:pt x="175" y="3"/>
                    <a:pt x="172" y="3"/>
                  </a:cubicBezTo>
                  <a:cubicBezTo>
                    <a:pt x="164" y="4"/>
                    <a:pt x="156" y="5"/>
                    <a:pt x="148" y="7"/>
                  </a:cubicBezTo>
                  <a:cubicBezTo>
                    <a:pt x="145" y="8"/>
                    <a:pt x="142" y="9"/>
                    <a:pt x="138" y="10"/>
                  </a:cubicBezTo>
                  <a:close/>
                  <a:moveTo>
                    <a:pt x="215" y="9"/>
                  </a:moveTo>
                  <a:cubicBezTo>
                    <a:pt x="215" y="9"/>
                    <a:pt x="215" y="9"/>
                    <a:pt x="216" y="9"/>
                  </a:cubicBezTo>
                  <a:cubicBezTo>
                    <a:pt x="218" y="11"/>
                    <a:pt x="220" y="12"/>
                    <a:pt x="221" y="13"/>
                  </a:cubicBezTo>
                  <a:cubicBezTo>
                    <a:pt x="230" y="18"/>
                    <a:pt x="238" y="24"/>
                    <a:pt x="245" y="32"/>
                  </a:cubicBezTo>
                  <a:cubicBezTo>
                    <a:pt x="246" y="34"/>
                    <a:pt x="247" y="35"/>
                    <a:pt x="249" y="36"/>
                  </a:cubicBezTo>
                  <a:cubicBezTo>
                    <a:pt x="249" y="36"/>
                    <a:pt x="249" y="36"/>
                    <a:pt x="249" y="36"/>
                  </a:cubicBezTo>
                  <a:cubicBezTo>
                    <a:pt x="245" y="29"/>
                    <a:pt x="240" y="24"/>
                    <a:pt x="234" y="19"/>
                  </a:cubicBezTo>
                  <a:cubicBezTo>
                    <a:pt x="229" y="14"/>
                    <a:pt x="222" y="11"/>
                    <a:pt x="215" y="9"/>
                  </a:cubicBezTo>
                  <a:close/>
                  <a:moveTo>
                    <a:pt x="123" y="23"/>
                  </a:moveTo>
                  <a:cubicBezTo>
                    <a:pt x="124" y="23"/>
                    <a:pt x="125" y="24"/>
                    <a:pt x="126" y="24"/>
                  </a:cubicBezTo>
                  <a:cubicBezTo>
                    <a:pt x="127" y="24"/>
                    <a:pt x="127" y="24"/>
                    <a:pt x="128" y="24"/>
                  </a:cubicBezTo>
                  <a:cubicBezTo>
                    <a:pt x="134" y="21"/>
                    <a:pt x="141" y="18"/>
                    <a:pt x="147" y="14"/>
                  </a:cubicBezTo>
                  <a:cubicBezTo>
                    <a:pt x="147" y="14"/>
                    <a:pt x="147" y="14"/>
                    <a:pt x="147" y="13"/>
                  </a:cubicBezTo>
                  <a:cubicBezTo>
                    <a:pt x="143" y="14"/>
                    <a:pt x="127" y="20"/>
                    <a:pt x="123" y="23"/>
                  </a:cubicBezTo>
                  <a:close/>
                  <a:moveTo>
                    <a:pt x="181" y="222"/>
                  </a:moveTo>
                  <a:cubicBezTo>
                    <a:pt x="181" y="222"/>
                    <a:pt x="181" y="222"/>
                    <a:pt x="181" y="222"/>
                  </a:cubicBezTo>
                  <a:cubicBezTo>
                    <a:pt x="178" y="218"/>
                    <a:pt x="175" y="214"/>
                    <a:pt x="173" y="210"/>
                  </a:cubicBezTo>
                  <a:cubicBezTo>
                    <a:pt x="170" y="205"/>
                    <a:pt x="169" y="200"/>
                    <a:pt x="168" y="195"/>
                  </a:cubicBezTo>
                  <a:cubicBezTo>
                    <a:pt x="167" y="195"/>
                    <a:pt x="166" y="196"/>
                    <a:pt x="166" y="196"/>
                  </a:cubicBezTo>
                  <a:cubicBezTo>
                    <a:pt x="166" y="196"/>
                    <a:pt x="166" y="197"/>
                    <a:pt x="166" y="198"/>
                  </a:cubicBezTo>
                  <a:cubicBezTo>
                    <a:pt x="166" y="198"/>
                    <a:pt x="166" y="199"/>
                    <a:pt x="166" y="200"/>
                  </a:cubicBezTo>
                  <a:cubicBezTo>
                    <a:pt x="166" y="201"/>
                    <a:pt x="166" y="201"/>
                    <a:pt x="167" y="202"/>
                  </a:cubicBezTo>
                  <a:cubicBezTo>
                    <a:pt x="170" y="208"/>
                    <a:pt x="174" y="214"/>
                    <a:pt x="178" y="219"/>
                  </a:cubicBezTo>
                  <a:cubicBezTo>
                    <a:pt x="179" y="220"/>
                    <a:pt x="180" y="221"/>
                    <a:pt x="181" y="222"/>
                  </a:cubicBezTo>
                  <a:close/>
                  <a:moveTo>
                    <a:pt x="222" y="16"/>
                  </a:moveTo>
                  <a:cubicBezTo>
                    <a:pt x="222" y="16"/>
                    <a:pt x="222" y="16"/>
                    <a:pt x="222" y="16"/>
                  </a:cubicBezTo>
                  <a:cubicBezTo>
                    <a:pt x="216" y="12"/>
                    <a:pt x="209" y="8"/>
                    <a:pt x="203" y="6"/>
                  </a:cubicBezTo>
                  <a:cubicBezTo>
                    <a:pt x="202" y="6"/>
                    <a:pt x="202" y="6"/>
                    <a:pt x="201" y="6"/>
                  </a:cubicBezTo>
                  <a:cubicBezTo>
                    <a:pt x="199" y="6"/>
                    <a:pt x="196" y="6"/>
                    <a:pt x="193" y="6"/>
                  </a:cubicBezTo>
                  <a:cubicBezTo>
                    <a:pt x="193" y="6"/>
                    <a:pt x="193" y="6"/>
                    <a:pt x="192" y="6"/>
                  </a:cubicBezTo>
                  <a:cubicBezTo>
                    <a:pt x="195" y="7"/>
                    <a:pt x="198" y="7"/>
                    <a:pt x="201" y="8"/>
                  </a:cubicBezTo>
                  <a:cubicBezTo>
                    <a:pt x="207" y="10"/>
                    <a:pt x="213" y="12"/>
                    <a:pt x="219" y="15"/>
                  </a:cubicBezTo>
                  <a:cubicBezTo>
                    <a:pt x="220" y="15"/>
                    <a:pt x="221" y="16"/>
                    <a:pt x="222" y="16"/>
                  </a:cubicBezTo>
                  <a:close/>
                  <a:moveTo>
                    <a:pt x="43" y="188"/>
                  </a:moveTo>
                  <a:cubicBezTo>
                    <a:pt x="43" y="188"/>
                    <a:pt x="42" y="188"/>
                    <a:pt x="42" y="187"/>
                  </a:cubicBezTo>
                  <a:cubicBezTo>
                    <a:pt x="42" y="188"/>
                    <a:pt x="42" y="188"/>
                    <a:pt x="42" y="188"/>
                  </a:cubicBezTo>
                  <a:cubicBezTo>
                    <a:pt x="39" y="190"/>
                    <a:pt x="35" y="192"/>
                    <a:pt x="32" y="194"/>
                  </a:cubicBezTo>
                  <a:cubicBezTo>
                    <a:pt x="27" y="197"/>
                    <a:pt x="22" y="200"/>
                    <a:pt x="17" y="201"/>
                  </a:cubicBezTo>
                  <a:cubicBezTo>
                    <a:pt x="17" y="201"/>
                    <a:pt x="17" y="201"/>
                    <a:pt x="16" y="202"/>
                  </a:cubicBezTo>
                  <a:cubicBezTo>
                    <a:pt x="18" y="202"/>
                    <a:pt x="19" y="202"/>
                    <a:pt x="20" y="202"/>
                  </a:cubicBezTo>
                  <a:cubicBezTo>
                    <a:pt x="20" y="202"/>
                    <a:pt x="21" y="202"/>
                    <a:pt x="21" y="202"/>
                  </a:cubicBezTo>
                  <a:cubicBezTo>
                    <a:pt x="29" y="198"/>
                    <a:pt x="36" y="194"/>
                    <a:pt x="42" y="188"/>
                  </a:cubicBezTo>
                  <a:cubicBezTo>
                    <a:pt x="42" y="188"/>
                    <a:pt x="42" y="188"/>
                    <a:pt x="43" y="188"/>
                  </a:cubicBezTo>
                  <a:close/>
                  <a:moveTo>
                    <a:pt x="138" y="190"/>
                  </a:moveTo>
                  <a:cubicBezTo>
                    <a:pt x="138" y="189"/>
                    <a:pt x="138" y="189"/>
                    <a:pt x="139" y="188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41" y="186"/>
                    <a:pt x="142" y="185"/>
                    <a:pt x="143" y="184"/>
                  </a:cubicBezTo>
                  <a:cubicBezTo>
                    <a:pt x="143" y="184"/>
                    <a:pt x="144" y="184"/>
                    <a:pt x="144" y="183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140" y="184"/>
                    <a:pt x="137" y="185"/>
                    <a:pt x="133" y="186"/>
                  </a:cubicBezTo>
                  <a:cubicBezTo>
                    <a:pt x="132" y="186"/>
                    <a:pt x="131" y="186"/>
                    <a:pt x="130" y="187"/>
                  </a:cubicBezTo>
                  <a:cubicBezTo>
                    <a:pt x="130" y="188"/>
                    <a:pt x="131" y="188"/>
                    <a:pt x="131" y="188"/>
                  </a:cubicBezTo>
                  <a:cubicBezTo>
                    <a:pt x="133" y="187"/>
                    <a:pt x="134" y="187"/>
                    <a:pt x="135" y="188"/>
                  </a:cubicBezTo>
                  <a:cubicBezTo>
                    <a:pt x="136" y="189"/>
                    <a:pt x="137" y="189"/>
                    <a:pt x="138" y="190"/>
                  </a:cubicBezTo>
                  <a:close/>
                  <a:moveTo>
                    <a:pt x="232" y="235"/>
                  </a:moveTo>
                  <a:cubicBezTo>
                    <a:pt x="231" y="235"/>
                    <a:pt x="231" y="235"/>
                    <a:pt x="230" y="234"/>
                  </a:cubicBezTo>
                  <a:cubicBezTo>
                    <a:pt x="230" y="233"/>
                    <a:pt x="229" y="233"/>
                    <a:pt x="228" y="233"/>
                  </a:cubicBezTo>
                  <a:cubicBezTo>
                    <a:pt x="225" y="234"/>
                    <a:pt x="221" y="234"/>
                    <a:pt x="218" y="234"/>
                  </a:cubicBezTo>
                  <a:cubicBezTo>
                    <a:pt x="216" y="234"/>
                    <a:pt x="214" y="234"/>
                    <a:pt x="212" y="234"/>
                  </a:cubicBezTo>
                  <a:cubicBezTo>
                    <a:pt x="215" y="235"/>
                    <a:pt x="227" y="236"/>
                    <a:pt x="232" y="235"/>
                  </a:cubicBezTo>
                  <a:close/>
                  <a:moveTo>
                    <a:pt x="236" y="29"/>
                  </a:moveTo>
                  <a:cubicBezTo>
                    <a:pt x="239" y="32"/>
                    <a:pt x="242" y="35"/>
                    <a:pt x="245" y="38"/>
                  </a:cubicBezTo>
                  <a:cubicBezTo>
                    <a:pt x="248" y="42"/>
                    <a:pt x="250" y="45"/>
                    <a:pt x="252" y="49"/>
                  </a:cubicBezTo>
                  <a:cubicBezTo>
                    <a:pt x="251" y="44"/>
                    <a:pt x="241" y="31"/>
                    <a:pt x="236" y="29"/>
                  </a:cubicBezTo>
                  <a:close/>
                  <a:moveTo>
                    <a:pt x="7" y="198"/>
                  </a:moveTo>
                  <a:cubicBezTo>
                    <a:pt x="8" y="199"/>
                    <a:pt x="8" y="199"/>
                    <a:pt x="9" y="199"/>
                  </a:cubicBezTo>
                  <a:cubicBezTo>
                    <a:pt x="11" y="198"/>
                    <a:pt x="13" y="198"/>
                    <a:pt x="14" y="197"/>
                  </a:cubicBezTo>
                  <a:cubicBezTo>
                    <a:pt x="18" y="196"/>
                    <a:pt x="21" y="194"/>
                    <a:pt x="24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2" y="194"/>
                    <a:pt x="18" y="194"/>
                    <a:pt x="15" y="196"/>
                  </a:cubicBezTo>
                  <a:cubicBezTo>
                    <a:pt x="12" y="197"/>
                    <a:pt x="10" y="197"/>
                    <a:pt x="7" y="198"/>
                  </a:cubicBezTo>
                  <a:close/>
                  <a:moveTo>
                    <a:pt x="172" y="201"/>
                  </a:moveTo>
                  <a:cubicBezTo>
                    <a:pt x="173" y="209"/>
                    <a:pt x="184" y="224"/>
                    <a:pt x="189" y="225"/>
                  </a:cubicBezTo>
                  <a:cubicBezTo>
                    <a:pt x="189" y="225"/>
                    <a:pt x="189" y="225"/>
                    <a:pt x="188" y="224"/>
                  </a:cubicBezTo>
                  <a:cubicBezTo>
                    <a:pt x="185" y="222"/>
                    <a:pt x="181" y="218"/>
                    <a:pt x="179" y="214"/>
                  </a:cubicBezTo>
                  <a:cubicBezTo>
                    <a:pt x="176" y="210"/>
                    <a:pt x="174" y="207"/>
                    <a:pt x="173" y="203"/>
                  </a:cubicBezTo>
                  <a:cubicBezTo>
                    <a:pt x="172" y="202"/>
                    <a:pt x="172" y="202"/>
                    <a:pt x="172" y="201"/>
                  </a:cubicBezTo>
                  <a:close/>
                  <a:moveTo>
                    <a:pt x="35" y="185"/>
                  </a:moveTo>
                  <a:cubicBezTo>
                    <a:pt x="41" y="183"/>
                    <a:pt x="45" y="180"/>
                    <a:pt x="49" y="176"/>
                  </a:cubicBezTo>
                  <a:cubicBezTo>
                    <a:pt x="44" y="178"/>
                    <a:pt x="40" y="182"/>
                    <a:pt x="35" y="185"/>
                  </a:cubicBezTo>
                  <a:close/>
                  <a:moveTo>
                    <a:pt x="225" y="167"/>
                  </a:moveTo>
                  <a:cubicBezTo>
                    <a:pt x="224" y="167"/>
                    <a:pt x="224" y="167"/>
                    <a:pt x="224" y="167"/>
                  </a:cubicBezTo>
                  <a:cubicBezTo>
                    <a:pt x="222" y="168"/>
                    <a:pt x="220" y="168"/>
                    <a:pt x="218" y="169"/>
                  </a:cubicBezTo>
                  <a:cubicBezTo>
                    <a:pt x="217" y="169"/>
                    <a:pt x="216" y="169"/>
                    <a:pt x="215" y="169"/>
                  </a:cubicBezTo>
                  <a:cubicBezTo>
                    <a:pt x="214" y="169"/>
                    <a:pt x="213" y="170"/>
                    <a:pt x="212" y="170"/>
                  </a:cubicBezTo>
                  <a:cubicBezTo>
                    <a:pt x="217" y="171"/>
                    <a:pt x="221" y="169"/>
                    <a:pt x="225" y="167"/>
                  </a:cubicBezTo>
                  <a:close/>
                  <a:moveTo>
                    <a:pt x="18" y="137"/>
                  </a:moveTo>
                  <a:cubicBezTo>
                    <a:pt x="18" y="137"/>
                    <a:pt x="18" y="137"/>
                    <a:pt x="18" y="137"/>
                  </a:cubicBezTo>
                  <a:cubicBezTo>
                    <a:pt x="18" y="137"/>
                    <a:pt x="18" y="138"/>
                    <a:pt x="19" y="138"/>
                  </a:cubicBezTo>
                  <a:cubicBezTo>
                    <a:pt x="20" y="139"/>
                    <a:pt x="21" y="141"/>
                    <a:pt x="22" y="142"/>
                  </a:cubicBezTo>
                  <a:cubicBezTo>
                    <a:pt x="24" y="144"/>
                    <a:pt x="25" y="146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5" y="145"/>
                    <a:pt x="22" y="141"/>
                    <a:pt x="18" y="137"/>
                  </a:cubicBezTo>
                  <a:close/>
                  <a:moveTo>
                    <a:pt x="135" y="193"/>
                  </a:moveTo>
                  <a:cubicBezTo>
                    <a:pt x="132" y="192"/>
                    <a:pt x="130" y="190"/>
                    <a:pt x="127" y="189"/>
                  </a:cubicBezTo>
                  <a:cubicBezTo>
                    <a:pt x="127" y="189"/>
                    <a:pt x="127" y="188"/>
                    <a:pt x="126" y="189"/>
                  </a:cubicBezTo>
                  <a:cubicBezTo>
                    <a:pt x="129" y="191"/>
                    <a:pt x="132" y="192"/>
                    <a:pt x="135" y="193"/>
                  </a:cubicBezTo>
                  <a:close/>
                  <a:moveTo>
                    <a:pt x="211" y="167"/>
                  </a:moveTo>
                  <a:cubicBezTo>
                    <a:pt x="211" y="167"/>
                    <a:pt x="211" y="167"/>
                    <a:pt x="212" y="167"/>
                  </a:cubicBezTo>
                  <a:cubicBezTo>
                    <a:pt x="212" y="167"/>
                    <a:pt x="213" y="167"/>
                    <a:pt x="214" y="167"/>
                  </a:cubicBezTo>
                  <a:cubicBezTo>
                    <a:pt x="217" y="166"/>
                    <a:pt x="219" y="165"/>
                    <a:pt x="221" y="163"/>
                  </a:cubicBezTo>
                  <a:cubicBezTo>
                    <a:pt x="222" y="163"/>
                    <a:pt x="222" y="163"/>
                    <a:pt x="222" y="163"/>
                  </a:cubicBezTo>
                  <a:cubicBezTo>
                    <a:pt x="219" y="164"/>
                    <a:pt x="215" y="166"/>
                    <a:pt x="211" y="167"/>
                  </a:cubicBezTo>
                  <a:close/>
                  <a:moveTo>
                    <a:pt x="188" y="98"/>
                  </a:moveTo>
                  <a:cubicBezTo>
                    <a:pt x="189" y="101"/>
                    <a:pt x="189" y="104"/>
                    <a:pt x="189" y="107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89" y="104"/>
                    <a:pt x="189" y="101"/>
                    <a:pt x="188" y="98"/>
                  </a:cubicBezTo>
                  <a:close/>
                  <a:moveTo>
                    <a:pt x="192" y="120"/>
                  </a:moveTo>
                  <a:cubicBezTo>
                    <a:pt x="192" y="120"/>
                    <a:pt x="192" y="120"/>
                    <a:pt x="191" y="120"/>
                  </a:cubicBezTo>
                  <a:cubicBezTo>
                    <a:pt x="191" y="122"/>
                    <a:pt x="191" y="125"/>
                    <a:pt x="190" y="128"/>
                  </a:cubicBezTo>
                  <a:cubicBezTo>
                    <a:pt x="191" y="128"/>
                    <a:pt x="191" y="128"/>
                    <a:pt x="191" y="128"/>
                  </a:cubicBezTo>
                  <a:cubicBezTo>
                    <a:pt x="191" y="125"/>
                    <a:pt x="191" y="122"/>
                    <a:pt x="192" y="120"/>
                  </a:cubicBezTo>
                  <a:close/>
                  <a:moveTo>
                    <a:pt x="235" y="228"/>
                  </a:moveTo>
                  <a:cubicBezTo>
                    <a:pt x="235" y="228"/>
                    <a:pt x="235" y="228"/>
                    <a:pt x="235" y="228"/>
                  </a:cubicBezTo>
                  <a:cubicBezTo>
                    <a:pt x="236" y="228"/>
                    <a:pt x="236" y="229"/>
                    <a:pt x="237" y="230"/>
                  </a:cubicBezTo>
                  <a:cubicBezTo>
                    <a:pt x="237" y="230"/>
                    <a:pt x="238" y="229"/>
                    <a:pt x="238" y="229"/>
                  </a:cubicBezTo>
                  <a:cubicBezTo>
                    <a:pt x="237" y="229"/>
                    <a:pt x="236" y="228"/>
                    <a:pt x="235" y="228"/>
                  </a:cubicBezTo>
                  <a:close/>
                  <a:moveTo>
                    <a:pt x="84" y="23"/>
                  </a:moveTo>
                  <a:cubicBezTo>
                    <a:pt x="84" y="22"/>
                    <a:pt x="84" y="22"/>
                    <a:pt x="84" y="22"/>
                  </a:cubicBezTo>
                  <a:cubicBezTo>
                    <a:pt x="82" y="22"/>
                    <a:pt x="80" y="22"/>
                    <a:pt x="78" y="23"/>
                  </a:cubicBezTo>
                  <a:cubicBezTo>
                    <a:pt x="80" y="23"/>
                    <a:pt x="82" y="23"/>
                    <a:pt x="84" y="23"/>
                  </a:cubicBezTo>
                  <a:close/>
                  <a:moveTo>
                    <a:pt x="59" y="164"/>
                  </a:moveTo>
                  <a:cubicBezTo>
                    <a:pt x="59" y="164"/>
                    <a:pt x="59" y="164"/>
                    <a:pt x="59" y="163"/>
                  </a:cubicBezTo>
                  <a:cubicBezTo>
                    <a:pt x="58" y="163"/>
                    <a:pt x="57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7" y="163"/>
                    <a:pt x="57" y="163"/>
                  </a:cubicBezTo>
                  <a:cubicBezTo>
                    <a:pt x="58" y="164"/>
                    <a:pt x="58" y="164"/>
                    <a:pt x="59" y="164"/>
                  </a:cubicBezTo>
                  <a:close/>
                  <a:moveTo>
                    <a:pt x="206" y="173"/>
                  </a:moveTo>
                  <a:cubicBezTo>
                    <a:pt x="207" y="173"/>
                    <a:pt x="208" y="173"/>
                    <a:pt x="209" y="172"/>
                  </a:cubicBezTo>
                  <a:cubicBezTo>
                    <a:pt x="207" y="172"/>
                    <a:pt x="207" y="172"/>
                    <a:pt x="206" y="173"/>
                  </a:cubicBezTo>
                  <a:close/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1" y="16"/>
                    <a:pt x="133" y="16"/>
                    <a:pt x="135" y="15"/>
                  </a:cubicBezTo>
                  <a:cubicBezTo>
                    <a:pt x="135" y="15"/>
                    <a:pt x="134" y="15"/>
                    <a:pt x="134" y="15"/>
                  </a:cubicBezTo>
                  <a:cubicBezTo>
                    <a:pt x="133" y="15"/>
                    <a:pt x="131" y="16"/>
                    <a:pt x="129" y="17"/>
                  </a:cubicBezTo>
                  <a:close/>
                  <a:moveTo>
                    <a:pt x="189" y="132"/>
                  </a:moveTo>
                  <a:cubicBezTo>
                    <a:pt x="189" y="133"/>
                    <a:pt x="189" y="134"/>
                    <a:pt x="188" y="136"/>
                  </a:cubicBezTo>
                  <a:cubicBezTo>
                    <a:pt x="189" y="134"/>
                    <a:pt x="190" y="133"/>
                    <a:pt x="189" y="132"/>
                  </a:cubicBezTo>
                  <a:close/>
                  <a:moveTo>
                    <a:pt x="235" y="233"/>
                  </a:moveTo>
                  <a:cubicBezTo>
                    <a:pt x="235" y="233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ubicBezTo>
                    <a:pt x="236" y="232"/>
                    <a:pt x="235" y="232"/>
                    <a:pt x="235" y="233"/>
                  </a:cubicBezTo>
                  <a:close/>
                  <a:moveTo>
                    <a:pt x="12" y="203"/>
                  </a:moveTo>
                  <a:cubicBezTo>
                    <a:pt x="12" y="203"/>
                    <a:pt x="12" y="203"/>
                    <a:pt x="12" y="203"/>
                  </a:cubicBezTo>
                  <a:cubicBezTo>
                    <a:pt x="13" y="203"/>
                    <a:pt x="14" y="204"/>
                    <a:pt x="16" y="204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14" y="204"/>
                    <a:pt x="13" y="203"/>
                    <a:pt x="12" y="203"/>
                  </a:cubicBezTo>
                  <a:close/>
                  <a:moveTo>
                    <a:pt x="230" y="228"/>
                  </a:moveTo>
                  <a:cubicBezTo>
                    <a:pt x="231" y="229"/>
                    <a:pt x="231" y="230"/>
                    <a:pt x="232" y="230"/>
                  </a:cubicBezTo>
                  <a:cubicBezTo>
                    <a:pt x="232" y="230"/>
                    <a:pt x="232" y="230"/>
                    <a:pt x="232" y="230"/>
                  </a:cubicBezTo>
                  <a:cubicBezTo>
                    <a:pt x="232" y="230"/>
                    <a:pt x="231" y="229"/>
                    <a:pt x="230" y="228"/>
                  </a:cubicBezTo>
                  <a:close/>
                  <a:moveTo>
                    <a:pt x="3" y="199"/>
                  </a:moveTo>
                  <a:cubicBezTo>
                    <a:pt x="4" y="200"/>
                    <a:pt x="5" y="200"/>
                    <a:pt x="5" y="200"/>
                  </a:cubicBezTo>
                  <a:cubicBezTo>
                    <a:pt x="5" y="200"/>
                    <a:pt x="5" y="200"/>
                    <a:pt x="5" y="200"/>
                  </a:cubicBezTo>
                  <a:cubicBezTo>
                    <a:pt x="5" y="200"/>
                    <a:pt x="5" y="199"/>
                    <a:pt x="3" y="199"/>
                  </a:cubicBezTo>
                  <a:close/>
                  <a:moveTo>
                    <a:pt x="129" y="28"/>
                  </a:moveTo>
                  <a:cubicBezTo>
                    <a:pt x="129" y="28"/>
                    <a:pt x="129" y="28"/>
                    <a:pt x="129" y="28"/>
                  </a:cubicBezTo>
                  <a:cubicBezTo>
                    <a:pt x="128" y="27"/>
                    <a:pt x="127" y="27"/>
                    <a:pt x="127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7" y="27"/>
                    <a:pt x="128" y="28"/>
                    <a:pt x="129" y="28"/>
                  </a:cubicBezTo>
                  <a:close/>
                  <a:moveTo>
                    <a:pt x="57" y="167"/>
                  </a:moveTo>
                  <a:cubicBezTo>
                    <a:pt x="57" y="166"/>
                    <a:pt x="57" y="166"/>
                    <a:pt x="57" y="166"/>
                  </a:cubicBezTo>
                  <a:cubicBezTo>
                    <a:pt x="57" y="166"/>
                    <a:pt x="56" y="166"/>
                    <a:pt x="57" y="167"/>
                  </a:cubicBezTo>
                  <a:close/>
                  <a:moveTo>
                    <a:pt x="7" y="91"/>
                  </a:move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5"/>
            <p:cNvSpPr/>
            <p:nvPr/>
          </p:nvSpPr>
          <p:spPr bwMode="auto">
            <a:xfrm>
              <a:off x="7946727" y="868570"/>
              <a:ext cx="181608" cy="360827"/>
            </a:xfrm>
            <a:custGeom>
              <a:avLst/>
              <a:gdLst>
                <a:gd name="T0" fmla="*/ 0 w 46"/>
                <a:gd name="T1" fmla="*/ 40 h 91"/>
                <a:gd name="T2" fmla="*/ 1 w 46"/>
                <a:gd name="T3" fmla="*/ 26 h 91"/>
                <a:gd name="T4" fmla="*/ 8 w 46"/>
                <a:gd name="T5" fmla="*/ 9 h 91"/>
                <a:gd name="T6" fmla="*/ 13 w 46"/>
                <a:gd name="T7" fmla="*/ 1 h 91"/>
                <a:gd name="T8" fmla="*/ 16 w 46"/>
                <a:gd name="T9" fmla="*/ 1 h 91"/>
                <a:gd name="T10" fmla="*/ 17 w 46"/>
                <a:gd name="T11" fmla="*/ 4 h 91"/>
                <a:gd name="T12" fmla="*/ 16 w 46"/>
                <a:gd name="T13" fmla="*/ 4 h 91"/>
                <a:gd name="T14" fmla="*/ 12 w 46"/>
                <a:gd name="T15" fmla="*/ 7 h 91"/>
                <a:gd name="T16" fmla="*/ 10 w 46"/>
                <a:gd name="T17" fmla="*/ 10 h 91"/>
                <a:gd name="T18" fmla="*/ 3 w 46"/>
                <a:gd name="T19" fmla="*/ 26 h 91"/>
                <a:gd name="T20" fmla="*/ 2 w 46"/>
                <a:gd name="T21" fmla="*/ 43 h 91"/>
                <a:gd name="T22" fmla="*/ 6 w 46"/>
                <a:gd name="T23" fmla="*/ 57 h 91"/>
                <a:gd name="T24" fmla="*/ 20 w 46"/>
                <a:gd name="T25" fmla="*/ 76 h 91"/>
                <a:gd name="T26" fmla="*/ 32 w 46"/>
                <a:gd name="T27" fmla="*/ 83 h 91"/>
                <a:gd name="T28" fmla="*/ 43 w 46"/>
                <a:gd name="T29" fmla="*/ 86 h 91"/>
                <a:gd name="T30" fmla="*/ 45 w 46"/>
                <a:gd name="T31" fmla="*/ 87 h 91"/>
                <a:gd name="T32" fmla="*/ 46 w 46"/>
                <a:gd name="T33" fmla="*/ 90 h 91"/>
                <a:gd name="T34" fmla="*/ 43 w 46"/>
                <a:gd name="T35" fmla="*/ 91 h 91"/>
                <a:gd name="T36" fmla="*/ 42 w 46"/>
                <a:gd name="T37" fmla="*/ 91 h 91"/>
                <a:gd name="T38" fmla="*/ 35 w 46"/>
                <a:gd name="T39" fmla="*/ 88 h 91"/>
                <a:gd name="T40" fmla="*/ 20 w 46"/>
                <a:gd name="T41" fmla="*/ 79 h 91"/>
                <a:gd name="T42" fmla="*/ 2 w 46"/>
                <a:gd name="T43" fmla="*/ 53 h 91"/>
                <a:gd name="T44" fmla="*/ 0 w 46"/>
                <a:gd name="T45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91">
                  <a:moveTo>
                    <a:pt x="0" y="40"/>
                  </a:moveTo>
                  <a:cubicBezTo>
                    <a:pt x="0" y="35"/>
                    <a:pt x="0" y="30"/>
                    <a:pt x="1" y="26"/>
                  </a:cubicBezTo>
                  <a:cubicBezTo>
                    <a:pt x="3" y="20"/>
                    <a:pt x="5" y="14"/>
                    <a:pt x="8" y="9"/>
                  </a:cubicBezTo>
                  <a:cubicBezTo>
                    <a:pt x="10" y="6"/>
                    <a:pt x="11" y="3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17" y="1"/>
                    <a:pt x="18" y="3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4" y="5"/>
                    <a:pt x="13" y="6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7" y="15"/>
                    <a:pt x="5" y="21"/>
                    <a:pt x="3" y="26"/>
                  </a:cubicBezTo>
                  <a:cubicBezTo>
                    <a:pt x="2" y="32"/>
                    <a:pt x="2" y="37"/>
                    <a:pt x="2" y="43"/>
                  </a:cubicBezTo>
                  <a:cubicBezTo>
                    <a:pt x="2" y="48"/>
                    <a:pt x="4" y="52"/>
                    <a:pt x="6" y="57"/>
                  </a:cubicBezTo>
                  <a:cubicBezTo>
                    <a:pt x="10" y="64"/>
                    <a:pt x="14" y="70"/>
                    <a:pt x="20" y="76"/>
                  </a:cubicBezTo>
                  <a:cubicBezTo>
                    <a:pt x="23" y="79"/>
                    <a:pt x="27" y="81"/>
                    <a:pt x="32" y="83"/>
                  </a:cubicBezTo>
                  <a:cubicBezTo>
                    <a:pt x="36" y="84"/>
                    <a:pt x="40" y="85"/>
                    <a:pt x="43" y="86"/>
                  </a:cubicBezTo>
                  <a:cubicBezTo>
                    <a:pt x="44" y="86"/>
                    <a:pt x="44" y="86"/>
                    <a:pt x="45" y="87"/>
                  </a:cubicBezTo>
                  <a:cubicBezTo>
                    <a:pt x="46" y="87"/>
                    <a:pt x="46" y="88"/>
                    <a:pt x="46" y="90"/>
                  </a:cubicBezTo>
                  <a:cubicBezTo>
                    <a:pt x="45" y="91"/>
                    <a:pt x="44" y="91"/>
                    <a:pt x="43" y="91"/>
                  </a:cubicBezTo>
                  <a:cubicBezTo>
                    <a:pt x="43" y="91"/>
                    <a:pt x="42" y="91"/>
                    <a:pt x="42" y="91"/>
                  </a:cubicBezTo>
                  <a:cubicBezTo>
                    <a:pt x="40" y="90"/>
                    <a:pt x="38" y="89"/>
                    <a:pt x="35" y="88"/>
                  </a:cubicBezTo>
                  <a:cubicBezTo>
                    <a:pt x="30" y="86"/>
                    <a:pt x="25" y="83"/>
                    <a:pt x="20" y="79"/>
                  </a:cubicBezTo>
                  <a:cubicBezTo>
                    <a:pt x="12" y="72"/>
                    <a:pt x="6" y="63"/>
                    <a:pt x="2" y="53"/>
                  </a:cubicBezTo>
                  <a:cubicBezTo>
                    <a:pt x="0" y="49"/>
                    <a:pt x="0" y="44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6"/>
            <p:cNvSpPr/>
            <p:nvPr/>
          </p:nvSpPr>
          <p:spPr bwMode="auto">
            <a:xfrm>
              <a:off x="8243034" y="1086021"/>
              <a:ext cx="313034" cy="227010"/>
            </a:xfrm>
            <a:custGeom>
              <a:avLst/>
              <a:gdLst>
                <a:gd name="T0" fmla="*/ 12 w 79"/>
                <a:gd name="T1" fmla="*/ 56 h 57"/>
                <a:gd name="T2" fmla="*/ 5 w 79"/>
                <a:gd name="T3" fmla="*/ 57 h 57"/>
                <a:gd name="T4" fmla="*/ 3 w 79"/>
                <a:gd name="T5" fmla="*/ 57 h 57"/>
                <a:gd name="T6" fmla="*/ 1 w 79"/>
                <a:gd name="T7" fmla="*/ 56 h 57"/>
                <a:gd name="T8" fmla="*/ 1 w 79"/>
                <a:gd name="T9" fmla="*/ 53 h 57"/>
                <a:gd name="T10" fmla="*/ 3 w 79"/>
                <a:gd name="T11" fmla="*/ 52 h 57"/>
                <a:gd name="T12" fmla="*/ 3 w 79"/>
                <a:gd name="T13" fmla="*/ 53 h 57"/>
                <a:gd name="T14" fmla="*/ 6 w 79"/>
                <a:gd name="T15" fmla="*/ 54 h 57"/>
                <a:gd name="T16" fmla="*/ 16 w 79"/>
                <a:gd name="T17" fmla="*/ 54 h 57"/>
                <a:gd name="T18" fmla="*/ 35 w 79"/>
                <a:gd name="T19" fmla="*/ 51 h 57"/>
                <a:gd name="T20" fmla="*/ 49 w 79"/>
                <a:gd name="T21" fmla="*/ 44 h 57"/>
                <a:gd name="T22" fmla="*/ 60 w 79"/>
                <a:gd name="T23" fmla="*/ 34 h 57"/>
                <a:gd name="T24" fmla="*/ 69 w 79"/>
                <a:gd name="T25" fmla="*/ 19 h 57"/>
                <a:gd name="T26" fmla="*/ 73 w 79"/>
                <a:gd name="T27" fmla="*/ 5 h 57"/>
                <a:gd name="T28" fmla="*/ 74 w 79"/>
                <a:gd name="T29" fmla="*/ 2 h 57"/>
                <a:gd name="T30" fmla="*/ 76 w 79"/>
                <a:gd name="T31" fmla="*/ 0 h 57"/>
                <a:gd name="T32" fmla="*/ 78 w 79"/>
                <a:gd name="T33" fmla="*/ 3 h 57"/>
                <a:gd name="T34" fmla="*/ 77 w 79"/>
                <a:gd name="T35" fmla="*/ 7 h 57"/>
                <a:gd name="T36" fmla="*/ 67 w 79"/>
                <a:gd name="T37" fmla="*/ 28 h 57"/>
                <a:gd name="T38" fmla="*/ 56 w 79"/>
                <a:gd name="T39" fmla="*/ 42 h 57"/>
                <a:gd name="T40" fmla="*/ 37 w 79"/>
                <a:gd name="T41" fmla="*/ 53 h 57"/>
                <a:gd name="T42" fmla="*/ 18 w 79"/>
                <a:gd name="T43" fmla="*/ 56 h 57"/>
                <a:gd name="T44" fmla="*/ 12 w 79"/>
                <a:gd name="T45" fmla="*/ 56 h 57"/>
                <a:gd name="T46" fmla="*/ 12 w 79"/>
                <a:gd name="T47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57">
                  <a:moveTo>
                    <a:pt x="12" y="56"/>
                  </a:moveTo>
                  <a:cubicBezTo>
                    <a:pt x="10" y="56"/>
                    <a:pt x="7" y="57"/>
                    <a:pt x="5" y="57"/>
                  </a:cubicBezTo>
                  <a:cubicBezTo>
                    <a:pt x="4" y="57"/>
                    <a:pt x="3" y="57"/>
                    <a:pt x="3" y="57"/>
                  </a:cubicBezTo>
                  <a:cubicBezTo>
                    <a:pt x="2" y="57"/>
                    <a:pt x="1" y="57"/>
                    <a:pt x="1" y="56"/>
                  </a:cubicBezTo>
                  <a:cubicBezTo>
                    <a:pt x="0" y="55"/>
                    <a:pt x="0" y="54"/>
                    <a:pt x="1" y="53"/>
                  </a:cubicBezTo>
                  <a:cubicBezTo>
                    <a:pt x="1" y="53"/>
                    <a:pt x="2" y="52"/>
                    <a:pt x="3" y="52"/>
                  </a:cubicBezTo>
                  <a:cubicBezTo>
                    <a:pt x="3" y="52"/>
                    <a:pt x="3" y="52"/>
                    <a:pt x="3" y="53"/>
                  </a:cubicBezTo>
                  <a:cubicBezTo>
                    <a:pt x="4" y="53"/>
                    <a:pt x="5" y="53"/>
                    <a:pt x="6" y="54"/>
                  </a:cubicBezTo>
                  <a:cubicBezTo>
                    <a:pt x="9" y="54"/>
                    <a:pt x="13" y="54"/>
                    <a:pt x="16" y="54"/>
                  </a:cubicBezTo>
                  <a:cubicBezTo>
                    <a:pt x="22" y="54"/>
                    <a:pt x="28" y="53"/>
                    <a:pt x="35" y="51"/>
                  </a:cubicBezTo>
                  <a:cubicBezTo>
                    <a:pt x="40" y="49"/>
                    <a:pt x="45" y="47"/>
                    <a:pt x="49" y="44"/>
                  </a:cubicBezTo>
                  <a:cubicBezTo>
                    <a:pt x="54" y="41"/>
                    <a:pt x="57" y="38"/>
                    <a:pt x="60" y="34"/>
                  </a:cubicBezTo>
                  <a:cubicBezTo>
                    <a:pt x="64" y="29"/>
                    <a:pt x="67" y="25"/>
                    <a:pt x="69" y="19"/>
                  </a:cubicBezTo>
                  <a:cubicBezTo>
                    <a:pt x="71" y="15"/>
                    <a:pt x="72" y="10"/>
                    <a:pt x="73" y="5"/>
                  </a:cubicBezTo>
                  <a:cubicBezTo>
                    <a:pt x="73" y="4"/>
                    <a:pt x="74" y="3"/>
                    <a:pt x="74" y="2"/>
                  </a:cubicBezTo>
                  <a:cubicBezTo>
                    <a:pt x="74" y="1"/>
                    <a:pt x="75" y="0"/>
                    <a:pt x="76" y="0"/>
                  </a:cubicBezTo>
                  <a:cubicBezTo>
                    <a:pt x="78" y="0"/>
                    <a:pt x="79" y="1"/>
                    <a:pt x="78" y="3"/>
                  </a:cubicBezTo>
                  <a:cubicBezTo>
                    <a:pt x="78" y="4"/>
                    <a:pt x="78" y="5"/>
                    <a:pt x="77" y="7"/>
                  </a:cubicBezTo>
                  <a:cubicBezTo>
                    <a:pt x="74" y="14"/>
                    <a:pt x="71" y="21"/>
                    <a:pt x="67" y="28"/>
                  </a:cubicBezTo>
                  <a:cubicBezTo>
                    <a:pt x="64" y="33"/>
                    <a:pt x="60" y="38"/>
                    <a:pt x="56" y="42"/>
                  </a:cubicBezTo>
                  <a:cubicBezTo>
                    <a:pt x="50" y="47"/>
                    <a:pt x="44" y="50"/>
                    <a:pt x="37" y="53"/>
                  </a:cubicBezTo>
                  <a:cubicBezTo>
                    <a:pt x="31" y="55"/>
                    <a:pt x="24" y="56"/>
                    <a:pt x="18" y="56"/>
                  </a:cubicBezTo>
                  <a:cubicBezTo>
                    <a:pt x="16" y="56"/>
                    <a:pt x="14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7"/>
            <p:cNvSpPr/>
            <p:nvPr/>
          </p:nvSpPr>
          <p:spPr bwMode="auto">
            <a:xfrm>
              <a:off x="8016024" y="1059736"/>
              <a:ext cx="64518" cy="81246"/>
            </a:xfrm>
            <a:custGeom>
              <a:avLst/>
              <a:gdLst>
                <a:gd name="T0" fmla="*/ 16 w 16"/>
                <a:gd name="T1" fmla="*/ 19 h 21"/>
                <a:gd name="T2" fmla="*/ 13 w 16"/>
                <a:gd name="T3" fmla="*/ 21 h 21"/>
                <a:gd name="T4" fmla="*/ 7 w 16"/>
                <a:gd name="T5" fmla="*/ 16 h 21"/>
                <a:gd name="T6" fmla="*/ 4 w 16"/>
                <a:gd name="T7" fmla="*/ 12 h 21"/>
                <a:gd name="T8" fmla="*/ 1 w 16"/>
                <a:gd name="T9" fmla="*/ 5 h 21"/>
                <a:gd name="T10" fmla="*/ 0 w 16"/>
                <a:gd name="T11" fmla="*/ 3 h 21"/>
                <a:gd name="T12" fmla="*/ 0 w 16"/>
                <a:gd name="T13" fmla="*/ 1 h 21"/>
                <a:gd name="T14" fmla="*/ 3 w 16"/>
                <a:gd name="T15" fmla="*/ 1 h 21"/>
                <a:gd name="T16" fmla="*/ 3 w 16"/>
                <a:gd name="T17" fmla="*/ 3 h 21"/>
                <a:gd name="T18" fmla="*/ 3 w 16"/>
                <a:gd name="T19" fmla="*/ 6 h 21"/>
                <a:gd name="T20" fmla="*/ 4 w 16"/>
                <a:gd name="T21" fmla="*/ 9 h 21"/>
                <a:gd name="T22" fmla="*/ 10 w 16"/>
                <a:gd name="T23" fmla="*/ 15 h 21"/>
                <a:gd name="T24" fmla="*/ 15 w 16"/>
                <a:gd name="T25" fmla="*/ 17 h 21"/>
                <a:gd name="T26" fmla="*/ 16 w 16"/>
                <a:gd name="T2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1">
                  <a:moveTo>
                    <a:pt x="16" y="19"/>
                  </a:moveTo>
                  <a:cubicBezTo>
                    <a:pt x="16" y="20"/>
                    <a:pt x="14" y="21"/>
                    <a:pt x="13" y="21"/>
                  </a:cubicBezTo>
                  <a:cubicBezTo>
                    <a:pt x="11" y="19"/>
                    <a:pt x="9" y="18"/>
                    <a:pt x="7" y="16"/>
                  </a:cubicBezTo>
                  <a:cubicBezTo>
                    <a:pt x="6" y="15"/>
                    <a:pt x="5" y="13"/>
                    <a:pt x="4" y="12"/>
                  </a:cubicBezTo>
                  <a:cubicBezTo>
                    <a:pt x="2" y="10"/>
                    <a:pt x="1" y="8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2"/>
                    <a:pt x="4" y="2"/>
                    <a:pt x="3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5" y="12"/>
                    <a:pt x="7" y="14"/>
                    <a:pt x="10" y="15"/>
                  </a:cubicBezTo>
                  <a:cubicBezTo>
                    <a:pt x="12" y="16"/>
                    <a:pt x="13" y="16"/>
                    <a:pt x="15" y="17"/>
                  </a:cubicBezTo>
                  <a:cubicBezTo>
                    <a:pt x="15" y="17"/>
                    <a:pt x="16" y="18"/>
                    <a:pt x="16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8"/>
            <p:cNvSpPr/>
            <p:nvPr/>
          </p:nvSpPr>
          <p:spPr bwMode="auto">
            <a:xfrm>
              <a:off x="8625366" y="1054957"/>
              <a:ext cx="119479" cy="54961"/>
            </a:xfrm>
            <a:custGeom>
              <a:avLst/>
              <a:gdLst>
                <a:gd name="T0" fmla="*/ 4 w 30"/>
                <a:gd name="T1" fmla="*/ 14 h 14"/>
                <a:gd name="T2" fmla="*/ 1 w 30"/>
                <a:gd name="T3" fmla="*/ 13 h 14"/>
                <a:gd name="T4" fmla="*/ 1 w 30"/>
                <a:gd name="T5" fmla="*/ 11 h 14"/>
                <a:gd name="T6" fmla="*/ 2 w 30"/>
                <a:gd name="T7" fmla="*/ 10 h 14"/>
                <a:gd name="T8" fmla="*/ 7 w 30"/>
                <a:gd name="T9" fmla="*/ 9 h 14"/>
                <a:gd name="T10" fmla="*/ 21 w 30"/>
                <a:gd name="T11" fmla="*/ 3 h 14"/>
                <a:gd name="T12" fmla="*/ 26 w 30"/>
                <a:gd name="T13" fmla="*/ 0 h 14"/>
                <a:gd name="T14" fmla="*/ 28 w 30"/>
                <a:gd name="T15" fmla="*/ 0 h 14"/>
                <a:gd name="T16" fmla="*/ 30 w 30"/>
                <a:gd name="T17" fmla="*/ 1 h 14"/>
                <a:gd name="T18" fmla="*/ 29 w 30"/>
                <a:gd name="T19" fmla="*/ 3 h 14"/>
                <a:gd name="T20" fmla="*/ 27 w 30"/>
                <a:gd name="T21" fmla="*/ 4 h 14"/>
                <a:gd name="T22" fmla="*/ 26 w 30"/>
                <a:gd name="T23" fmla="*/ 3 h 14"/>
                <a:gd name="T24" fmla="*/ 21 w 30"/>
                <a:gd name="T25" fmla="*/ 5 h 14"/>
                <a:gd name="T26" fmla="*/ 9 w 30"/>
                <a:gd name="T27" fmla="*/ 10 h 14"/>
                <a:gd name="T28" fmla="*/ 5 w 30"/>
                <a:gd name="T29" fmla="*/ 12 h 14"/>
                <a:gd name="T30" fmla="*/ 4 w 30"/>
                <a:gd name="T3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4">
                  <a:moveTo>
                    <a:pt x="4" y="14"/>
                  </a:moveTo>
                  <a:cubicBezTo>
                    <a:pt x="3" y="14"/>
                    <a:pt x="2" y="14"/>
                    <a:pt x="1" y="13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4" y="11"/>
                    <a:pt x="5" y="10"/>
                    <a:pt x="7" y="9"/>
                  </a:cubicBezTo>
                  <a:cubicBezTo>
                    <a:pt x="12" y="7"/>
                    <a:pt x="16" y="5"/>
                    <a:pt x="21" y="3"/>
                  </a:cubicBezTo>
                  <a:cubicBezTo>
                    <a:pt x="22" y="2"/>
                    <a:pt x="24" y="1"/>
                    <a:pt x="26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9" y="0"/>
                    <a:pt x="29" y="0"/>
                    <a:pt x="30" y="1"/>
                  </a:cubicBezTo>
                  <a:cubicBezTo>
                    <a:pt x="30" y="2"/>
                    <a:pt x="30" y="2"/>
                    <a:pt x="29" y="3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4" y="4"/>
                    <a:pt x="22" y="4"/>
                    <a:pt x="21" y="5"/>
                  </a:cubicBezTo>
                  <a:cubicBezTo>
                    <a:pt x="17" y="7"/>
                    <a:pt x="13" y="8"/>
                    <a:pt x="9" y="10"/>
                  </a:cubicBezTo>
                  <a:cubicBezTo>
                    <a:pt x="7" y="11"/>
                    <a:pt x="6" y="12"/>
                    <a:pt x="5" y="12"/>
                  </a:cubicBezTo>
                  <a:cubicBezTo>
                    <a:pt x="4" y="12"/>
                    <a:pt x="3" y="13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9"/>
            <p:cNvSpPr/>
            <p:nvPr/>
          </p:nvSpPr>
          <p:spPr bwMode="auto">
            <a:xfrm>
              <a:off x="8453317" y="1327369"/>
              <a:ext cx="105141" cy="52571"/>
            </a:xfrm>
            <a:custGeom>
              <a:avLst/>
              <a:gdLst>
                <a:gd name="T0" fmla="*/ 2 w 27"/>
                <a:gd name="T1" fmla="*/ 13 h 13"/>
                <a:gd name="T2" fmla="*/ 1 w 27"/>
                <a:gd name="T3" fmla="*/ 11 h 13"/>
                <a:gd name="T4" fmla="*/ 3 w 27"/>
                <a:gd name="T5" fmla="*/ 9 h 13"/>
                <a:gd name="T6" fmla="*/ 5 w 27"/>
                <a:gd name="T7" fmla="*/ 10 h 13"/>
                <a:gd name="T8" fmla="*/ 18 w 27"/>
                <a:gd name="T9" fmla="*/ 5 h 13"/>
                <a:gd name="T10" fmla="*/ 23 w 27"/>
                <a:gd name="T11" fmla="*/ 1 h 13"/>
                <a:gd name="T12" fmla="*/ 26 w 27"/>
                <a:gd name="T13" fmla="*/ 1 h 13"/>
                <a:gd name="T14" fmla="*/ 26 w 27"/>
                <a:gd name="T15" fmla="*/ 4 h 13"/>
                <a:gd name="T16" fmla="*/ 25 w 27"/>
                <a:gd name="T17" fmla="*/ 4 h 13"/>
                <a:gd name="T18" fmla="*/ 24 w 27"/>
                <a:gd name="T19" fmla="*/ 5 h 13"/>
                <a:gd name="T20" fmla="*/ 6 w 27"/>
                <a:gd name="T21" fmla="*/ 12 h 13"/>
                <a:gd name="T22" fmla="*/ 2 w 27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3">
                  <a:moveTo>
                    <a:pt x="2" y="13"/>
                  </a:moveTo>
                  <a:cubicBezTo>
                    <a:pt x="1" y="13"/>
                    <a:pt x="0" y="12"/>
                    <a:pt x="1" y="11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9" y="9"/>
                    <a:pt x="14" y="7"/>
                    <a:pt x="18" y="5"/>
                  </a:cubicBezTo>
                  <a:cubicBezTo>
                    <a:pt x="20" y="4"/>
                    <a:pt x="22" y="3"/>
                    <a:pt x="23" y="1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27" y="2"/>
                    <a:pt x="27" y="3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18" y="7"/>
                    <a:pt x="12" y="10"/>
                    <a:pt x="6" y="12"/>
                  </a:cubicBezTo>
                  <a:cubicBezTo>
                    <a:pt x="4" y="12"/>
                    <a:pt x="3" y="13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0"/>
            <p:cNvSpPr>
              <a:spLocks noEditPoints="1"/>
            </p:cNvSpPr>
            <p:nvPr/>
          </p:nvSpPr>
          <p:spPr bwMode="auto">
            <a:xfrm>
              <a:off x="3497337" y="916362"/>
              <a:ext cx="704924" cy="681030"/>
            </a:xfrm>
            <a:custGeom>
              <a:avLst/>
              <a:gdLst>
                <a:gd name="T0" fmla="*/ 111 w 178"/>
                <a:gd name="T1" fmla="*/ 1 h 172"/>
                <a:gd name="T2" fmla="*/ 175 w 178"/>
                <a:gd name="T3" fmla="*/ 77 h 172"/>
                <a:gd name="T4" fmla="*/ 71 w 178"/>
                <a:gd name="T5" fmla="*/ 169 h 172"/>
                <a:gd name="T6" fmla="*/ 4 w 178"/>
                <a:gd name="T7" fmla="*/ 74 h 172"/>
                <a:gd name="T8" fmla="*/ 82 w 178"/>
                <a:gd name="T9" fmla="*/ 65 h 172"/>
                <a:gd name="T10" fmla="*/ 160 w 178"/>
                <a:gd name="T11" fmla="*/ 47 h 172"/>
                <a:gd name="T12" fmla="*/ 118 w 178"/>
                <a:gd name="T13" fmla="*/ 92 h 172"/>
                <a:gd name="T14" fmla="*/ 68 w 178"/>
                <a:gd name="T15" fmla="*/ 99 h 172"/>
                <a:gd name="T16" fmla="*/ 80 w 178"/>
                <a:gd name="T17" fmla="*/ 105 h 172"/>
                <a:gd name="T18" fmla="*/ 124 w 178"/>
                <a:gd name="T19" fmla="*/ 58 h 172"/>
                <a:gd name="T20" fmla="*/ 131 w 178"/>
                <a:gd name="T21" fmla="*/ 121 h 172"/>
                <a:gd name="T22" fmla="*/ 101 w 178"/>
                <a:gd name="T23" fmla="*/ 6 h 172"/>
                <a:gd name="T24" fmla="*/ 112 w 178"/>
                <a:gd name="T25" fmla="*/ 5 h 172"/>
                <a:gd name="T26" fmla="*/ 47 w 178"/>
                <a:gd name="T27" fmla="*/ 59 h 172"/>
                <a:gd name="T28" fmla="*/ 100 w 178"/>
                <a:gd name="T29" fmla="*/ 54 h 172"/>
                <a:gd name="T30" fmla="*/ 111 w 178"/>
                <a:gd name="T31" fmla="*/ 46 h 172"/>
                <a:gd name="T32" fmla="*/ 60 w 178"/>
                <a:gd name="T33" fmla="*/ 5 h 172"/>
                <a:gd name="T34" fmla="*/ 28 w 178"/>
                <a:gd name="T35" fmla="*/ 106 h 172"/>
                <a:gd name="T36" fmla="*/ 88 w 178"/>
                <a:gd name="T37" fmla="*/ 118 h 172"/>
                <a:gd name="T38" fmla="*/ 130 w 178"/>
                <a:gd name="T39" fmla="*/ 98 h 172"/>
                <a:gd name="T40" fmla="*/ 23 w 178"/>
                <a:gd name="T41" fmla="*/ 65 h 172"/>
                <a:gd name="T42" fmla="*/ 47 w 178"/>
                <a:gd name="T43" fmla="*/ 33 h 172"/>
                <a:gd name="T44" fmla="*/ 146 w 178"/>
                <a:gd name="T45" fmla="*/ 16 h 172"/>
                <a:gd name="T46" fmla="*/ 155 w 178"/>
                <a:gd name="T47" fmla="*/ 18 h 172"/>
                <a:gd name="T48" fmla="*/ 91 w 178"/>
                <a:gd name="T49" fmla="*/ 79 h 172"/>
                <a:gd name="T50" fmla="*/ 66 w 178"/>
                <a:gd name="T51" fmla="*/ 84 h 172"/>
                <a:gd name="T52" fmla="*/ 73 w 178"/>
                <a:gd name="T53" fmla="*/ 129 h 172"/>
                <a:gd name="T54" fmla="*/ 163 w 178"/>
                <a:gd name="T55" fmla="*/ 76 h 172"/>
                <a:gd name="T56" fmla="*/ 146 w 178"/>
                <a:gd name="T57" fmla="*/ 107 h 172"/>
                <a:gd name="T58" fmla="*/ 147 w 178"/>
                <a:gd name="T59" fmla="*/ 123 h 172"/>
                <a:gd name="T60" fmla="*/ 158 w 178"/>
                <a:gd name="T61" fmla="*/ 93 h 172"/>
                <a:gd name="T62" fmla="*/ 63 w 178"/>
                <a:gd name="T63" fmla="*/ 142 h 172"/>
                <a:gd name="T64" fmla="*/ 14 w 178"/>
                <a:gd name="T65" fmla="*/ 121 h 172"/>
                <a:gd name="T66" fmla="*/ 28 w 178"/>
                <a:gd name="T67" fmla="*/ 88 h 172"/>
                <a:gd name="T68" fmla="*/ 24 w 178"/>
                <a:gd name="T69" fmla="*/ 50 h 172"/>
                <a:gd name="T70" fmla="*/ 43 w 178"/>
                <a:gd name="T71" fmla="*/ 120 h 172"/>
                <a:gd name="T72" fmla="*/ 112 w 178"/>
                <a:gd name="T73" fmla="*/ 148 h 172"/>
                <a:gd name="T74" fmla="*/ 75 w 178"/>
                <a:gd name="T75" fmla="*/ 114 h 172"/>
                <a:gd name="T76" fmla="*/ 122 w 178"/>
                <a:gd name="T77" fmla="*/ 137 h 172"/>
                <a:gd name="T78" fmla="*/ 66 w 178"/>
                <a:gd name="T79" fmla="*/ 158 h 172"/>
                <a:gd name="T80" fmla="*/ 163 w 178"/>
                <a:gd name="T81" fmla="*/ 52 h 172"/>
                <a:gd name="T82" fmla="*/ 127 w 178"/>
                <a:gd name="T83" fmla="*/ 145 h 172"/>
                <a:gd name="T84" fmla="*/ 119 w 178"/>
                <a:gd name="T85" fmla="*/ 149 h 172"/>
                <a:gd name="T86" fmla="*/ 124 w 178"/>
                <a:gd name="T87" fmla="*/ 81 h 172"/>
                <a:gd name="T88" fmla="*/ 28 w 178"/>
                <a:gd name="T89" fmla="*/ 39 h 172"/>
                <a:gd name="T90" fmla="*/ 56 w 178"/>
                <a:gd name="T91" fmla="*/ 47 h 172"/>
                <a:gd name="T92" fmla="*/ 30 w 178"/>
                <a:gd name="T93" fmla="*/ 61 h 172"/>
                <a:gd name="T94" fmla="*/ 16 w 178"/>
                <a:gd name="T95" fmla="*/ 124 h 172"/>
                <a:gd name="T96" fmla="*/ 60 w 178"/>
                <a:gd name="T97" fmla="*/ 65 h 172"/>
                <a:gd name="T98" fmla="*/ 142 w 178"/>
                <a:gd name="T99" fmla="*/ 132 h 172"/>
                <a:gd name="T100" fmla="*/ 20 w 178"/>
                <a:gd name="T101" fmla="*/ 32 h 172"/>
                <a:gd name="T102" fmla="*/ 106 w 178"/>
                <a:gd name="T103" fmla="*/ 36 h 172"/>
                <a:gd name="T104" fmla="*/ 85 w 178"/>
                <a:gd name="T105" fmla="*/ 11 h 172"/>
                <a:gd name="T106" fmla="*/ 91 w 178"/>
                <a:gd name="T107" fmla="*/ 153 h 172"/>
                <a:gd name="T108" fmla="*/ 82 w 178"/>
                <a:gd name="T109" fmla="*/ 110 h 172"/>
                <a:gd name="T110" fmla="*/ 28 w 178"/>
                <a:gd name="T111" fmla="*/ 67 h 172"/>
                <a:gd name="T112" fmla="*/ 46 w 178"/>
                <a:gd name="T113" fmla="*/ 144 h 172"/>
                <a:gd name="T114" fmla="*/ 17 w 178"/>
                <a:gd name="T115" fmla="*/ 34 h 172"/>
                <a:gd name="T116" fmla="*/ 148 w 178"/>
                <a:gd name="T117" fmla="*/ 68 h 172"/>
                <a:gd name="T118" fmla="*/ 87 w 178"/>
                <a:gd name="T119" fmla="*/ 151 h 172"/>
                <a:gd name="T120" fmla="*/ 50 w 178"/>
                <a:gd name="T121" fmla="*/ 4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8" h="172">
                  <a:moveTo>
                    <a:pt x="4" y="74"/>
                  </a:moveTo>
                  <a:cubicBezTo>
                    <a:pt x="2" y="72"/>
                    <a:pt x="1" y="69"/>
                    <a:pt x="1" y="66"/>
                  </a:cubicBezTo>
                  <a:cubicBezTo>
                    <a:pt x="1" y="66"/>
                    <a:pt x="1" y="66"/>
                    <a:pt x="1" y="65"/>
                  </a:cubicBezTo>
                  <a:cubicBezTo>
                    <a:pt x="0" y="62"/>
                    <a:pt x="0" y="58"/>
                    <a:pt x="1" y="54"/>
                  </a:cubicBezTo>
                  <a:cubicBezTo>
                    <a:pt x="2" y="46"/>
                    <a:pt x="6" y="41"/>
                    <a:pt x="13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5"/>
                    <a:pt x="12" y="33"/>
                    <a:pt x="13" y="31"/>
                  </a:cubicBezTo>
                  <a:cubicBezTo>
                    <a:pt x="13" y="29"/>
                    <a:pt x="13" y="28"/>
                    <a:pt x="14" y="26"/>
                  </a:cubicBezTo>
                  <a:cubicBezTo>
                    <a:pt x="14" y="23"/>
                    <a:pt x="16" y="21"/>
                    <a:pt x="17" y="18"/>
                  </a:cubicBezTo>
                  <a:cubicBezTo>
                    <a:pt x="22" y="13"/>
                    <a:pt x="27" y="10"/>
                    <a:pt x="34" y="9"/>
                  </a:cubicBezTo>
                  <a:cubicBezTo>
                    <a:pt x="35" y="9"/>
                    <a:pt x="36" y="9"/>
                    <a:pt x="38" y="9"/>
                  </a:cubicBezTo>
                  <a:cubicBezTo>
                    <a:pt x="40" y="9"/>
                    <a:pt x="42" y="8"/>
                    <a:pt x="43" y="8"/>
                  </a:cubicBezTo>
                  <a:cubicBezTo>
                    <a:pt x="45" y="8"/>
                    <a:pt x="45" y="8"/>
                    <a:pt x="46" y="7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6" y="1"/>
                    <a:pt x="61" y="0"/>
                    <a:pt x="66" y="0"/>
                  </a:cubicBezTo>
                  <a:cubicBezTo>
                    <a:pt x="70" y="0"/>
                    <a:pt x="73" y="1"/>
                    <a:pt x="77" y="2"/>
                  </a:cubicBezTo>
                  <a:cubicBezTo>
                    <a:pt x="81" y="3"/>
                    <a:pt x="84" y="4"/>
                    <a:pt x="86" y="7"/>
                  </a:cubicBezTo>
                  <a:cubicBezTo>
                    <a:pt x="86" y="7"/>
                    <a:pt x="87" y="7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2" y="4"/>
                    <a:pt x="97" y="2"/>
                    <a:pt x="103" y="1"/>
                  </a:cubicBezTo>
                  <a:cubicBezTo>
                    <a:pt x="105" y="1"/>
                    <a:pt x="108" y="1"/>
                    <a:pt x="111" y="1"/>
                  </a:cubicBezTo>
                  <a:cubicBezTo>
                    <a:pt x="112" y="1"/>
                    <a:pt x="114" y="2"/>
                    <a:pt x="116" y="3"/>
                  </a:cubicBezTo>
                  <a:cubicBezTo>
                    <a:pt x="116" y="3"/>
                    <a:pt x="117" y="3"/>
                    <a:pt x="117" y="3"/>
                  </a:cubicBezTo>
                  <a:cubicBezTo>
                    <a:pt x="120" y="4"/>
                    <a:pt x="123" y="5"/>
                    <a:pt x="126" y="7"/>
                  </a:cubicBezTo>
                  <a:cubicBezTo>
                    <a:pt x="127" y="8"/>
                    <a:pt x="128" y="8"/>
                    <a:pt x="130" y="7"/>
                  </a:cubicBezTo>
                  <a:cubicBezTo>
                    <a:pt x="131" y="6"/>
                    <a:pt x="133" y="6"/>
                    <a:pt x="135" y="6"/>
                  </a:cubicBezTo>
                  <a:cubicBezTo>
                    <a:pt x="138" y="6"/>
                    <a:pt x="141" y="6"/>
                    <a:pt x="145" y="7"/>
                  </a:cubicBezTo>
                  <a:cubicBezTo>
                    <a:pt x="145" y="7"/>
                    <a:pt x="145" y="7"/>
                    <a:pt x="146" y="7"/>
                  </a:cubicBezTo>
                  <a:cubicBezTo>
                    <a:pt x="149" y="7"/>
                    <a:pt x="153" y="9"/>
                    <a:pt x="156" y="10"/>
                  </a:cubicBezTo>
                  <a:cubicBezTo>
                    <a:pt x="159" y="13"/>
                    <a:pt x="162" y="16"/>
                    <a:pt x="163" y="20"/>
                  </a:cubicBezTo>
                  <a:cubicBezTo>
                    <a:pt x="163" y="22"/>
                    <a:pt x="163" y="23"/>
                    <a:pt x="163" y="25"/>
                  </a:cubicBezTo>
                  <a:cubicBezTo>
                    <a:pt x="163" y="26"/>
                    <a:pt x="163" y="26"/>
                    <a:pt x="164" y="27"/>
                  </a:cubicBezTo>
                  <a:cubicBezTo>
                    <a:pt x="167" y="28"/>
                    <a:pt x="168" y="31"/>
                    <a:pt x="169" y="34"/>
                  </a:cubicBezTo>
                  <a:cubicBezTo>
                    <a:pt x="170" y="36"/>
                    <a:pt x="170" y="38"/>
                    <a:pt x="171" y="41"/>
                  </a:cubicBezTo>
                  <a:cubicBezTo>
                    <a:pt x="171" y="42"/>
                    <a:pt x="171" y="44"/>
                    <a:pt x="171" y="45"/>
                  </a:cubicBezTo>
                  <a:cubicBezTo>
                    <a:pt x="171" y="46"/>
                    <a:pt x="171" y="46"/>
                    <a:pt x="172" y="47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1" y="48"/>
                    <a:pt x="171" y="49"/>
                    <a:pt x="172" y="49"/>
                  </a:cubicBezTo>
                  <a:cubicBezTo>
                    <a:pt x="173" y="51"/>
                    <a:pt x="173" y="53"/>
                    <a:pt x="175" y="54"/>
                  </a:cubicBezTo>
                  <a:cubicBezTo>
                    <a:pt x="176" y="56"/>
                    <a:pt x="177" y="58"/>
                    <a:pt x="177" y="60"/>
                  </a:cubicBezTo>
                  <a:cubicBezTo>
                    <a:pt x="178" y="63"/>
                    <a:pt x="178" y="67"/>
                    <a:pt x="178" y="70"/>
                  </a:cubicBezTo>
                  <a:cubicBezTo>
                    <a:pt x="178" y="71"/>
                    <a:pt x="178" y="72"/>
                    <a:pt x="177" y="72"/>
                  </a:cubicBezTo>
                  <a:cubicBezTo>
                    <a:pt x="177" y="74"/>
                    <a:pt x="176" y="76"/>
                    <a:pt x="175" y="77"/>
                  </a:cubicBezTo>
                  <a:cubicBezTo>
                    <a:pt x="174" y="81"/>
                    <a:pt x="172" y="84"/>
                    <a:pt x="169" y="86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8"/>
                    <a:pt x="168" y="88"/>
                  </a:cubicBezTo>
                  <a:cubicBezTo>
                    <a:pt x="170" y="91"/>
                    <a:pt x="171" y="94"/>
                    <a:pt x="171" y="98"/>
                  </a:cubicBezTo>
                  <a:cubicBezTo>
                    <a:pt x="171" y="100"/>
                    <a:pt x="171" y="103"/>
                    <a:pt x="171" y="105"/>
                  </a:cubicBezTo>
                  <a:cubicBezTo>
                    <a:pt x="170" y="111"/>
                    <a:pt x="168" y="117"/>
                    <a:pt x="164" y="121"/>
                  </a:cubicBezTo>
                  <a:cubicBezTo>
                    <a:pt x="163" y="123"/>
                    <a:pt x="161" y="124"/>
                    <a:pt x="159" y="125"/>
                  </a:cubicBezTo>
                  <a:cubicBezTo>
                    <a:pt x="158" y="126"/>
                    <a:pt x="156" y="127"/>
                    <a:pt x="155" y="127"/>
                  </a:cubicBezTo>
                  <a:cubicBezTo>
                    <a:pt x="154" y="128"/>
                    <a:pt x="152" y="128"/>
                    <a:pt x="151" y="129"/>
                  </a:cubicBezTo>
                  <a:cubicBezTo>
                    <a:pt x="151" y="129"/>
                    <a:pt x="151" y="129"/>
                    <a:pt x="151" y="130"/>
                  </a:cubicBezTo>
                  <a:cubicBezTo>
                    <a:pt x="152" y="132"/>
                    <a:pt x="152" y="134"/>
                    <a:pt x="152" y="136"/>
                  </a:cubicBezTo>
                  <a:cubicBezTo>
                    <a:pt x="151" y="138"/>
                    <a:pt x="151" y="140"/>
                    <a:pt x="151" y="141"/>
                  </a:cubicBezTo>
                  <a:cubicBezTo>
                    <a:pt x="150" y="145"/>
                    <a:pt x="147" y="149"/>
                    <a:pt x="144" y="151"/>
                  </a:cubicBezTo>
                  <a:cubicBezTo>
                    <a:pt x="142" y="152"/>
                    <a:pt x="140" y="153"/>
                    <a:pt x="138" y="154"/>
                  </a:cubicBezTo>
                  <a:cubicBezTo>
                    <a:pt x="136" y="155"/>
                    <a:pt x="135" y="156"/>
                    <a:pt x="133" y="156"/>
                  </a:cubicBezTo>
                  <a:cubicBezTo>
                    <a:pt x="130" y="158"/>
                    <a:pt x="127" y="158"/>
                    <a:pt x="123" y="158"/>
                  </a:cubicBezTo>
                  <a:cubicBezTo>
                    <a:pt x="122" y="157"/>
                    <a:pt x="121" y="157"/>
                    <a:pt x="120" y="157"/>
                  </a:cubicBezTo>
                  <a:cubicBezTo>
                    <a:pt x="114" y="164"/>
                    <a:pt x="106" y="166"/>
                    <a:pt x="97" y="165"/>
                  </a:cubicBezTo>
                  <a:cubicBezTo>
                    <a:pt x="96" y="166"/>
                    <a:pt x="96" y="166"/>
                    <a:pt x="95" y="167"/>
                  </a:cubicBezTo>
                  <a:cubicBezTo>
                    <a:pt x="94" y="169"/>
                    <a:pt x="92" y="169"/>
                    <a:pt x="91" y="170"/>
                  </a:cubicBezTo>
                  <a:cubicBezTo>
                    <a:pt x="90" y="170"/>
                    <a:pt x="88" y="171"/>
                    <a:pt x="87" y="171"/>
                  </a:cubicBezTo>
                  <a:cubicBezTo>
                    <a:pt x="87" y="171"/>
                    <a:pt x="86" y="172"/>
                    <a:pt x="85" y="172"/>
                  </a:cubicBezTo>
                  <a:cubicBezTo>
                    <a:pt x="80" y="172"/>
                    <a:pt x="75" y="171"/>
                    <a:pt x="71" y="169"/>
                  </a:cubicBezTo>
                  <a:cubicBezTo>
                    <a:pt x="69" y="168"/>
                    <a:pt x="68" y="166"/>
                    <a:pt x="67" y="165"/>
                  </a:cubicBezTo>
                  <a:cubicBezTo>
                    <a:pt x="65" y="165"/>
                    <a:pt x="64" y="165"/>
                    <a:pt x="63" y="165"/>
                  </a:cubicBezTo>
                  <a:cubicBezTo>
                    <a:pt x="59" y="165"/>
                    <a:pt x="56" y="164"/>
                    <a:pt x="52" y="162"/>
                  </a:cubicBezTo>
                  <a:cubicBezTo>
                    <a:pt x="52" y="162"/>
                    <a:pt x="51" y="161"/>
                    <a:pt x="50" y="161"/>
                  </a:cubicBezTo>
                  <a:cubicBezTo>
                    <a:pt x="47" y="159"/>
                    <a:pt x="44" y="156"/>
                    <a:pt x="43" y="153"/>
                  </a:cubicBezTo>
                  <a:cubicBezTo>
                    <a:pt x="43" y="152"/>
                    <a:pt x="42" y="151"/>
                    <a:pt x="42" y="150"/>
                  </a:cubicBezTo>
                  <a:cubicBezTo>
                    <a:pt x="41" y="150"/>
                    <a:pt x="40" y="151"/>
                    <a:pt x="39" y="151"/>
                  </a:cubicBezTo>
                  <a:cubicBezTo>
                    <a:pt x="38" y="151"/>
                    <a:pt x="38" y="151"/>
                    <a:pt x="38" y="152"/>
                  </a:cubicBezTo>
                  <a:cubicBezTo>
                    <a:pt x="38" y="153"/>
                    <a:pt x="37" y="153"/>
                    <a:pt x="36" y="153"/>
                  </a:cubicBezTo>
                  <a:cubicBezTo>
                    <a:pt x="33" y="152"/>
                    <a:pt x="30" y="152"/>
                    <a:pt x="27" y="150"/>
                  </a:cubicBezTo>
                  <a:cubicBezTo>
                    <a:pt x="25" y="149"/>
                    <a:pt x="23" y="147"/>
                    <a:pt x="22" y="146"/>
                  </a:cubicBezTo>
                  <a:cubicBezTo>
                    <a:pt x="18" y="142"/>
                    <a:pt x="16" y="138"/>
                    <a:pt x="16" y="134"/>
                  </a:cubicBezTo>
                  <a:cubicBezTo>
                    <a:pt x="16" y="132"/>
                    <a:pt x="16" y="131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2" y="128"/>
                    <a:pt x="9" y="125"/>
                    <a:pt x="7" y="122"/>
                  </a:cubicBezTo>
                  <a:cubicBezTo>
                    <a:pt x="6" y="121"/>
                    <a:pt x="6" y="119"/>
                    <a:pt x="5" y="117"/>
                  </a:cubicBezTo>
                  <a:cubicBezTo>
                    <a:pt x="5" y="114"/>
                    <a:pt x="5" y="111"/>
                    <a:pt x="6" y="108"/>
                  </a:cubicBezTo>
                  <a:cubicBezTo>
                    <a:pt x="6" y="107"/>
                    <a:pt x="6" y="105"/>
                    <a:pt x="6" y="103"/>
                  </a:cubicBezTo>
                  <a:cubicBezTo>
                    <a:pt x="6" y="103"/>
                    <a:pt x="6" y="102"/>
                    <a:pt x="6" y="102"/>
                  </a:cubicBezTo>
                  <a:cubicBezTo>
                    <a:pt x="5" y="101"/>
                    <a:pt x="5" y="100"/>
                    <a:pt x="4" y="98"/>
                  </a:cubicBezTo>
                  <a:cubicBezTo>
                    <a:pt x="2" y="95"/>
                    <a:pt x="1" y="92"/>
                    <a:pt x="2" y="89"/>
                  </a:cubicBezTo>
                  <a:cubicBezTo>
                    <a:pt x="2" y="86"/>
                    <a:pt x="2" y="84"/>
                    <a:pt x="2" y="82"/>
                  </a:cubicBezTo>
                  <a:cubicBezTo>
                    <a:pt x="2" y="79"/>
                    <a:pt x="3" y="77"/>
                    <a:pt x="4" y="74"/>
                  </a:cubicBezTo>
                  <a:close/>
                  <a:moveTo>
                    <a:pt x="75" y="50"/>
                  </a:moveTo>
                  <a:cubicBezTo>
                    <a:pt x="74" y="50"/>
                    <a:pt x="73" y="50"/>
                    <a:pt x="72" y="50"/>
                  </a:cubicBezTo>
                  <a:cubicBezTo>
                    <a:pt x="71" y="50"/>
                    <a:pt x="69" y="51"/>
                    <a:pt x="68" y="52"/>
                  </a:cubicBezTo>
                  <a:cubicBezTo>
                    <a:pt x="67" y="53"/>
                    <a:pt x="65" y="54"/>
                    <a:pt x="64" y="55"/>
                  </a:cubicBezTo>
                  <a:cubicBezTo>
                    <a:pt x="64" y="55"/>
                    <a:pt x="64" y="56"/>
                    <a:pt x="64" y="57"/>
                  </a:cubicBezTo>
                  <a:cubicBezTo>
                    <a:pt x="64" y="58"/>
                    <a:pt x="64" y="59"/>
                    <a:pt x="64" y="60"/>
                  </a:cubicBezTo>
                  <a:cubicBezTo>
                    <a:pt x="63" y="62"/>
                    <a:pt x="63" y="63"/>
                    <a:pt x="63" y="65"/>
                  </a:cubicBezTo>
                  <a:cubicBezTo>
                    <a:pt x="62" y="66"/>
                    <a:pt x="62" y="67"/>
                    <a:pt x="63" y="67"/>
                  </a:cubicBezTo>
                  <a:cubicBezTo>
                    <a:pt x="63" y="68"/>
                    <a:pt x="63" y="68"/>
                    <a:pt x="62" y="68"/>
                  </a:cubicBezTo>
                  <a:cubicBezTo>
                    <a:pt x="62" y="70"/>
                    <a:pt x="62" y="71"/>
                    <a:pt x="62" y="72"/>
                  </a:cubicBezTo>
                  <a:cubicBezTo>
                    <a:pt x="62" y="73"/>
                    <a:pt x="62" y="73"/>
                    <a:pt x="62" y="74"/>
                  </a:cubicBezTo>
                  <a:cubicBezTo>
                    <a:pt x="63" y="77"/>
                    <a:pt x="65" y="80"/>
                    <a:pt x="69" y="80"/>
                  </a:cubicBezTo>
                  <a:cubicBezTo>
                    <a:pt x="70" y="81"/>
                    <a:pt x="72" y="81"/>
                    <a:pt x="74" y="81"/>
                  </a:cubicBezTo>
                  <a:cubicBezTo>
                    <a:pt x="78" y="81"/>
                    <a:pt x="81" y="80"/>
                    <a:pt x="83" y="78"/>
                  </a:cubicBezTo>
                  <a:cubicBezTo>
                    <a:pt x="85" y="78"/>
                    <a:pt x="86" y="77"/>
                    <a:pt x="87" y="75"/>
                  </a:cubicBezTo>
                  <a:cubicBezTo>
                    <a:pt x="91" y="72"/>
                    <a:pt x="92" y="67"/>
                    <a:pt x="91" y="61"/>
                  </a:cubicBezTo>
                  <a:cubicBezTo>
                    <a:pt x="91" y="57"/>
                    <a:pt x="87" y="53"/>
                    <a:pt x="82" y="52"/>
                  </a:cubicBezTo>
                  <a:cubicBezTo>
                    <a:pt x="81" y="52"/>
                    <a:pt x="81" y="52"/>
                    <a:pt x="80" y="52"/>
                  </a:cubicBezTo>
                  <a:cubicBezTo>
                    <a:pt x="78" y="52"/>
                    <a:pt x="76" y="52"/>
                    <a:pt x="74" y="53"/>
                  </a:cubicBezTo>
                  <a:cubicBezTo>
                    <a:pt x="70" y="56"/>
                    <a:pt x="68" y="61"/>
                    <a:pt x="68" y="66"/>
                  </a:cubicBezTo>
                  <a:cubicBezTo>
                    <a:pt x="68" y="67"/>
                    <a:pt x="69" y="68"/>
                    <a:pt x="70" y="69"/>
                  </a:cubicBezTo>
                  <a:cubicBezTo>
                    <a:pt x="74" y="71"/>
                    <a:pt x="78" y="71"/>
                    <a:pt x="81" y="68"/>
                  </a:cubicBezTo>
                  <a:cubicBezTo>
                    <a:pt x="82" y="67"/>
                    <a:pt x="82" y="66"/>
                    <a:pt x="82" y="65"/>
                  </a:cubicBezTo>
                  <a:cubicBezTo>
                    <a:pt x="82" y="64"/>
                    <a:pt x="83" y="63"/>
                    <a:pt x="84" y="63"/>
                  </a:cubicBezTo>
                  <a:cubicBezTo>
                    <a:pt x="85" y="62"/>
                    <a:pt x="86" y="63"/>
                    <a:pt x="86" y="64"/>
                  </a:cubicBezTo>
                  <a:cubicBezTo>
                    <a:pt x="87" y="66"/>
                    <a:pt x="87" y="67"/>
                    <a:pt x="86" y="68"/>
                  </a:cubicBezTo>
                  <a:cubicBezTo>
                    <a:pt x="84" y="70"/>
                    <a:pt x="82" y="71"/>
                    <a:pt x="80" y="72"/>
                  </a:cubicBezTo>
                  <a:cubicBezTo>
                    <a:pt x="77" y="73"/>
                    <a:pt x="74" y="73"/>
                    <a:pt x="71" y="72"/>
                  </a:cubicBezTo>
                  <a:cubicBezTo>
                    <a:pt x="68" y="70"/>
                    <a:pt x="66" y="68"/>
                    <a:pt x="66" y="65"/>
                  </a:cubicBezTo>
                  <a:cubicBezTo>
                    <a:pt x="66" y="62"/>
                    <a:pt x="67" y="60"/>
                    <a:pt x="68" y="58"/>
                  </a:cubicBezTo>
                  <a:cubicBezTo>
                    <a:pt x="69" y="55"/>
                    <a:pt x="71" y="52"/>
                    <a:pt x="75" y="51"/>
                  </a:cubicBezTo>
                  <a:cubicBezTo>
                    <a:pt x="75" y="51"/>
                    <a:pt x="75" y="50"/>
                    <a:pt x="75" y="50"/>
                  </a:cubicBezTo>
                  <a:close/>
                  <a:moveTo>
                    <a:pt x="151" y="30"/>
                  </a:moveTo>
                  <a:cubicBezTo>
                    <a:pt x="149" y="28"/>
                    <a:pt x="146" y="28"/>
                    <a:pt x="143" y="28"/>
                  </a:cubicBezTo>
                  <a:cubicBezTo>
                    <a:pt x="143" y="28"/>
                    <a:pt x="143" y="29"/>
                    <a:pt x="142" y="29"/>
                  </a:cubicBezTo>
                  <a:cubicBezTo>
                    <a:pt x="141" y="28"/>
                    <a:pt x="140" y="29"/>
                    <a:pt x="139" y="29"/>
                  </a:cubicBezTo>
                  <a:cubicBezTo>
                    <a:pt x="136" y="31"/>
                    <a:pt x="133" y="33"/>
                    <a:pt x="130" y="35"/>
                  </a:cubicBezTo>
                  <a:cubicBezTo>
                    <a:pt x="128" y="37"/>
                    <a:pt x="127" y="40"/>
                    <a:pt x="127" y="43"/>
                  </a:cubicBezTo>
                  <a:cubicBezTo>
                    <a:pt x="127" y="44"/>
                    <a:pt x="127" y="44"/>
                    <a:pt x="128" y="45"/>
                  </a:cubicBezTo>
                  <a:cubicBezTo>
                    <a:pt x="132" y="47"/>
                    <a:pt x="134" y="50"/>
                    <a:pt x="136" y="54"/>
                  </a:cubicBezTo>
                  <a:cubicBezTo>
                    <a:pt x="136" y="55"/>
                    <a:pt x="136" y="55"/>
                    <a:pt x="137" y="55"/>
                  </a:cubicBezTo>
                  <a:cubicBezTo>
                    <a:pt x="137" y="55"/>
                    <a:pt x="138" y="56"/>
                    <a:pt x="138" y="56"/>
                  </a:cubicBezTo>
                  <a:cubicBezTo>
                    <a:pt x="138" y="58"/>
                    <a:pt x="139" y="58"/>
                    <a:pt x="140" y="59"/>
                  </a:cubicBezTo>
                  <a:cubicBezTo>
                    <a:pt x="142" y="59"/>
                    <a:pt x="145" y="59"/>
                    <a:pt x="147" y="59"/>
                  </a:cubicBezTo>
                  <a:cubicBezTo>
                    <a:pt x="152" y="57"/>
                    <a:pt x="156" y="54"/>
                    <a:pt x="159" y="49"/>
                  </a:cubicBezTo>
                  <a:cubicBezTo>
                    <a:pt x="160" y="48"/>
                    <a:pt x="160" y="48"/>
                    <a:pt x="160" y="47"/>
                  </a:cubicBezTo>
                  <a:cubicBezTo>
                    <a:pt x="160" y="45"/>
                    <a:pt x="160" y="43"/>
                    <a:pt x="160" y="41"/>
                  </a:cubicBezTo>
                  <a:cubicBezTo>
                    <a:pt x="159" y="39"/>
                    <a:pt x="159" y="37"/>
                    <a:pt x="158" y="35"/>
                  </a:cubicBezTo>
                  <a:cubicBezTo>
                    <a:pt x="156" y="33"/>
                    <a:pt x="156" y="32"/>
                    <a:pt x="154" y="34"/>
                  </a:cubicBezTo>
                  <a:cubicBezTo>
                    <a:pt x="153" y="34"/>
                    <a:pt x="152" y="34"/>
                    <a:pt x="151" y="33"/>
                  </a:cubicBezTo>
                  <a:cubicBezTo>
                    <a:pt x="150" y="32"/>
                    <a:pt x="150" y="31"/>
                    <a:pt x="151" y="31"/>
                  </a:cubicBezTo>
                  <a:cubicBezTo>
                    <a:pt x="151" y="30"/>
                    <a:pt x="151" y="30"/>
                    <a:pt x="151" y="30"/>
                  </a:cubicBezTo>
                  <a:close/>
                  <a:moveTo>
                    <a:pt x="88" y="98"/>
                  </a:moveTo>
                  <a:cubicBezTo>
                    <a:pt x="88" y="98"/>
                    <a:pt x="88" y="98"/>
                    <a:pt x="88" y="98"/>
                  </a:cubicBezTo>
                  <a:cubicBezTo>
                    <a:pt x="88" y="101"/>
                    <a:pt x="88" y="104"/>
                    <a:pt x="87" y="106"/>
                  </a:cubicBezTo>
                  <a:cubicBezTo>
                    <a:pt x="86" y="107"/>
                    <a:pt x="87" y="109"/>
                    <a:pt x="87" y="110"/>
                  </a:cubicBezTo>
                  <a:cubicBezTo>
                    <a:pt x="88" y="112"/>
                    <a:pt x="89" y="114"/>
                    <a:pt x="92" y="115"/>
                  </a:cubicBezTo>
                  <a:cubicBezTo>
                    <a:pt x="92" y="115"/>
                    <a:pt x="92" y="115"/>
                    <a:pt x="93" y="115"/>
                  </a:cubicBezTo>
                  <a:cubicBezTo>
                    <a:pt x="97" y="117"/>
                    <a:pt x="101" y="117"/>
                    <a:pt x="105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10" y="115"/>
                    <a:pt x="113" y="113"/>
                    <a:pt x="115" y="111"/>
                  </a:cubicBezTo>
                  <a:cubicBezTo>
                    <a:pt x="115" y="110"/>
                    <a:pt x="115" y="110"/>
                    <a:pt x="116" y="109"/>
                  </a:cubicBezTo>
                  <a:cubicBezTo>
                    <a:pt x="116" y="109"/>
                    <a:pt x="116" y="108"/>
                    <a:pt x="116" y="108"/>
                  </a:cubicBezTo>
                  <a:cubicBezTo>
                    <a:pt x="118" y="106"/>
                    <a:pt x="119" y="104"/>
                    <a:pt x="120" y="102"/>
                  </a:cubicBezTo>
                  <a:cubicBezTo>
                    <a:pt x="120" y="102"/>
                    <a:pt x="120" y="101"/>
                    <a:pt x="120" y="101"/>
                  </a:cubicBezTo>
                  <a:cubicBezTo>
                    <a:pt x="119" y="100"/>
                    <a:pt x="119" y="100"/>
                    <a:pt x="119" y="99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8" y="97"/>
                    <a:pt x="118" y="97"/>
                    <a:pt x="118" y="96"/>
                  </a:cubicBezTo>
                  <a:cubicBezTo>
                    <a:pt x="118" y="95"/>
                    <a:pt x="118" y="93"/>
                    <a:pt x="118" y="92"/>
                  </a:cubicBezTo>
                  <a:cubicBezTo>
                    <a:pt x="117" y="91"/>
                    <a:pt x="117" y="90"/>
                    <a:pt x="116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90"/>
                    <a:pt x="114" y="89"/>
                    <a:pt x="113" y="89"/>
                  </a:cubicBezTo>
                  <a:cubicBezTo>
                    <a:pt x="113" y="88"/>
                    <a:pt x="112" y="88"/>
                    <a:pt x="112" y="88"/>
                  </a:cubicBezTo>
                  <a:cubicBezTo>
                    <a:pt x="109" y="88"/>
                    <a:pt x="106" y="87"/>
                    <a:pt x="103" y="87"/>
                  </a:cubicBezTo>
                  <a:cubicBezTo>
                    <a:pt x="103" y="87"/>
                    <a:pt x="103" y="87"/>
                    <a:pt x="102" y="87"/>
                  </a:cubicBezTo>
                  <a:cubicBezTo>
                    <a:pt x="102" y="87"/>
                    <a:pt x="101" y="87"/>
                    <a:pt x="101" y="87"/>
                  </a:cubicBezTo>
                  <a:cubicBezTo>
                    <a:pt x="100" y="86"/>
                    <a:pt x="99" y="86"/>
                    <a:pt x="97" y="86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5" y="87"/>
                    <a:pt x="93" y="88"/>
                    <a:pt x="92" y="90"/>
                  </a:cubicBezTo>
                  <a:cubicBezTo>
                    <a:pt x="92" y="92"/>
                    <a:pt x="91" y="94"/>
                    <a:pt x="91" y="95"/>
                  </a:cubicBezTo>
                  <a:cubicBezTo>
                    <a:pt x="90" y="97"/>
                    <a:pt x="90" y="98"/>
                    <a:pt x="88" y="98"/>
                  </a:cubicBezTo>
                  <a:close/>
                  <a:moveTo>
                    <a:pt x="71" y="93"/>
                  </a:moveTo>
                  <a:cubicBezTo>
                    <a:pt x="71" y="93"/>
                    <a:pt x="72" y="94"/>
                    <a:pt x="72" y="95"/>
                  </a:cubicBezTo>
                  <a:cubicBezTo>
                    <a:pt x="73" y="95"/>
                    <a:pt x="73" y="96"/>
                    <a:pt x="73" y="97"/>
                  </a:cubicBezTo>
                  <a:cubicBezTo>
                    <a:pt x="72" y="100"/>
                    <a:pt x="71" y="103"/>
                    <a:pt x="68" y="104"/>
                  </a:cubicBezTo>
                  <a:cubicBezTo>
                    <a:pt x="64" y="107"/>
                    <a:pt x="59" y="107"/>
                    <a:pt x="54" y="105"/>
                  </a:cubicBezTo>
                  <a:cubicBezTo>
                    <a:pt x="51" y="103"/>
                    <a:pt x="50" y="100"/>
                    <a:pt x="53" y="98"/>
                  </a:cubicBezTo>
                  <a:cubicBezTo>
                    <a:pt x="55" y="96"/>
                    <a:pt x="57" y="96"/>
                    <a:pt x="59" y="95"/>
                  </a:cubicBezTo>
                  <a:cubicBezTo>
                    <a:pt x="61" y="95"/>
                    <a:pt x="63" y="95"/>
                    <a:pt x="66" y="95"/>
                  </a:cubicBezTo>
                  <a:cubicBezTo>
                    <a:pt x="67" y="95"/>
                    <a:pt x="68" y="95"/>
                    <a:pt x="69" y="96"/>
                  </a:cubicBezTo>
                  <a:cubicBezTo>
                    <a:pt x="70" y="96"/>
                    <a:pt x="70" y="96"/>
                    <a:pt x="70" y="97"/>
                  </a:cubicBezTo>
                  <a:cubicBezTo>
                    <a:pt x="70" y="98"/>
                    <a:pt x="69" y="99"/>
                    <a:pt x="68" y="99"/>
                  </a:cubicBezTo>
                  <a:cubicBezTo>
                    <a:pt x="67" y="100"/>
                    <a:pt x="67" y="99"/>
                    <a:pt x="66" y="98"/>
                  </a:cubicBezTo>
                  <a:cubicBezTo>
                    <a:pt x="66" y="98"/>
                    <a:pt x="66" y="98"/>
                    <a:pt x="66" y="97"/>
                  </a:cubicBezTo>
                  <a:cubicBezTo>
                    <a:pt x="66" y="97"/>
                    <a:pt x="65" y="97"/>
                    <a:pt x="65" y="97"/>
                  </a:cubicBezTo>
                  <a:cubicBezTo>
                    <a:pt x="63" y="97"/>
                    <a:pt x="62" y="97"/>
                    <a:pt x="60" y="97"/>
                  </a:cubicBezTo>
                  <a:cubicBezTo>
                    <a:pt x="58" y="97"/>
                    <a:pt x="57" y="98"/>
                    <a:pt x="55" y="99"/>
                  </a:cubicBezTo>
                  <a:cubicBezTo>
                    <a:pt x="54" y="100"/>
                    <a:pt x="54" y="100"/>
                    <a:pt x="54" y="101"/>
                  </a:cubicBezTo>
                  <a:cubicBezTo>
                    <a:pt x="53" y="101"/>
                    <a:pt x="53" y="102"/>
                    <a:pt x="54" y="102"/>
                  </a:cubicBezTo>
                  <a:cubicBezTo>
                    <a:pt x="55" y="103"/>
                    <a:pt x="55" y="103"/>
                    <a:pt x="56" y="103"/>
                  </a:cubicBezTo>
                  <a:cubicBezTo>
                    <a:pt x="59" y="104"/>
                    <a:pt x="63" y="104"/>
                    <a:pt x="67" y="103"/>
                  </a:cubicBezTo>
                  <a:cubicBezTo>
                    <a:pt x="69" y="101"/>
                    <a:pt x="70" y="99"/>
                    <a:pt x="71" y="97"/>
                  </a:cubicBezTo>
                  <a:cubicBezTo>
                    <a:pt x="71" y="96"/>
                    <a:pt x="70" y="96"/>
                    <a:pt x="70" y="96"/>
                  </a:cubicBezTo>
                  <a:cubicBezTo>
                    <a:pt x="70" y="95"/>
                    <a:pt x="69" y="94"/>
                    <a:pt x="68" y="94"/>
                  </a:cubicBezTo>
                  <a:cubicBezTo>
                    <a:pt x="65" y="93"/>
                    <a:pt x="63" y="92"/>
                    <a:pt x="60" y="92"/>
                  </a:cubicBezTo>
                  <a:cubicBezTo>
                    <a:pt x="59" y="92"/>
                    <a:pt x="57" y="92"/>
                    <a:pt x="55" y="93"/>
                  </a:cubicBezTo>
                  <a:cubicBezTo>
                    <a:pt x="55" y="93"/>
                    <a:pt x="54" y="93"/>
                    <a:pt x="53" y="94"/>
                  </a:cubicBezTo>
                  <a:cubicBezTo>
                    <a:pt x="51" y="94"/>
                    <a:pt x="49" y="95"/>
                    <a:pt x="47" y="97"/>
                  </a:cubicBezTo>
                  <a:cubicBezTo>
                    <a:pt x="46" y="97"/>
                    <a:pt x="46" y="98"/>
                    <a:pt x="46" y="98"/>
                  </a:cubicBezTo>
                  <a:cubicBezTo>
                    <a:pt x="45" y="99"/>
                    <a:pt x="45" y="101"/>
                    <a:pt x="44" y="102"/>
                  </a:cubicBezTo>
                  <a:cubicBezTo>
                    <a:pt x="43" y="104"/>
                    <a:pt x="43" y="105"/>
                    <a:pt x="44" y="106"/>
                  </a:cubicBezTo>
                  <a:cubicBezTo>
                    <a:pt x="44" y="107"/>
                    <a:pt x="45" y="108"/>
                    <a:pt x="46" y="109"/>
                  </a:cubicBezTo>
                  <a:cubicBezTo>
                    <a:pt x="51" y="113"/>
                    <a:pt x="56" y="115"/>
                    <a:pt x="63" y="115"/>
                  </a:cubicBezTo>
                  <a:cubicBezTo>
                    <a:pt x="67" y="115"/>
                    <a:pt x="70" y="113"/>
                    <a:pt x="74" y="112"/>
                  </a:cubicBezTo>
                  <a:cubicBezTo>
                    <a:pt x="76" y="110"/>
                    <a:pt x="79" y="108"/>
                    <a:pt x="80" y="105"/>
                  </a:cubicBezTo>
                  <a:cubicBezTo>
                    <a:pt x="82" y="101"/>
                    <a:pt x="82" y="97"/>
                    <a:pt x="79" y="95"/>
                  </a:cubicBezTo>
                  <a:cubicBezTo>
                    <a:pt x="77" y="93"/>
                    <a:pt x="74" y="93"/>
                    <a:pt x="71" y="93"/>
                  </a:cubicBezTo>
                  <a:close/>
                  <a:moveTo>
                    <a:pt x="104" y="61"/>
                  </a:moveTo>
                  <a:cubicBezTo>
                    <a:pt x="104" y="61"/>
                    <a:pt x="105" y="61"/>
                    <a:pt x="105" y="61"/>
                  </a:cubicBezTo>
                  <a:cubicBezTo>
                    <a:pt x="106" y="61"/>
                    <a:pt x="106" y="61"/>
                    <a:pt x="107" y="62"/>
                  </a:cubicBezTo>
                  <a:cubicBezTo>
                    <a:pt x="107" y="62"/>
                    <a:pt x="107" y="63"/>
                    <a:pt x="107" y="63"/>
                  </a:cubicBezTo>
                  <a:cubicBezTo>
                    <a:pt x="107" y="64"/>
                    <a:pt x="107" y="65"/>
                    <a:pt x="107" y="65"/>
                  </a:cubicBezTo>
                  <a:cubicBezTo>
                    <a:pt x="108" y="66"/>
                    <a:pt x="108" y="66"/>
                    <a:pt x="109" y="66"/>
                  </a:cubicBezTo>
                  <a:cubicBezTo>
                    <a:pt x="111" y="67"/>
                    <a:pt x="113" y="66"/>
                    <a:pt x="115" y="65"/>
                  </a:cubicBezTo>
                  <a:cubicBezTo>
                    <a:pt x="116" y="64"/>
                    <a:pt x="118" y="63"/>
                    <a:pt x="117" y="60"/>
                  </a:cubicBezTo>
                  <a:cubicBezTo>
                    <a:pt x="117" y="59"/>
                    <a:pt x="118" y="59"/>
                    <a:pt x="119" y="58"/>
                  </a:cubicBezTo>
                  <a:cubicBezTo>
                    <a:pt x="120" y="58"/>
                    <a:pt x="120" y="58"/>
                    <a:pt x="121" y="59"/>
                  </a:cubicBezTo>
                  <a:cubicBezTo>
                    <a:pt x="122" y="60"/>
                    <a:pt x="122" y="61"/>
                    <a:pt x="121" y="62"/>
                  </a:cubicBezTo>
                  <a:cubicBezTo>
                    <a:pt x="119" y="64"/>
                    <a:pt x="118" y="65"/>
                    <a:pt x="116" y="67"/>
                  </a:cubicBezTo>
                  <a:cubicBezTo>
                    <a:pt x="115" y="67"/>
                    <a:pt x="114" y="68"/>
                    <a:pt x="114" y="68"/>
                  </a:cubicBezTo>
                  <a:cubicBezTo>
                    <a:pt x="111" y="69"/>
                    <a:pt x="108" y="69"/>
                    <a:pt x="105" y="66"/>
                  </a:cubicBezTo>
                  <a:cubicBezTo>
                    <a:pt x="105" y="66"/>
                    <a:pt x="105" y="66"/>
                    <a:pt x="104" y="65"/>
                  </a:cubicBezTo>
                  <a:cubicBezTo>
                    <a:pt x="104" y="67"/>
                    <a:pt x="104" y="69"/>
                    <a:pt x="104" y="71"/>
                  </a:cubicBezTo>
                  <a:cubicBezTo>
                    <a:pt x="105" y="71"/>
                    <a:pt x="105" y="71"/>
                    <a:pt x="106" y="72"/>
                  </a:cubicBezTo>
                  <a:cubicBezTo>
                    <a:pt x="107" y="74"/>
                    <a:pt x="108" y="74"/>
                    <a:pt x="110" y="74"/>
                  </a:cubicBezTo>
                  <a:cubicBezTo>
                    <a:pt x="113" y="74"/>
                    <a:pt x="117" y="74"/>
                    <a:pt x="120" y="72"/>
                  </a:cubicBezTo>
                  <a:cubicBezTo>
                    <a:pt x="123" y="71"/>
                    <a:pt x="126" y="67"/>
                    <a:pt x="125" y="63"/>
                  </a:cubicBezTo>
                  <a:cubicBezTo>
                    <a:pt x="125" y="61"/>
                    <a:pt x="125" y="59"/>
                    <a:pt x="124" y="58"/>
                  </a:cubicBezTo>
                  <a:cubicBezTo>
                    <a:pt x="123" y="55"/>
                    <a:pt x="121" y="52"/>
                    <a:pt x="117" y="51"/>
                  </a:cubicBezTo>
                  <a:cubicBezTo>
                    <a:pt x="115" y="51"/>
                    <a:pt x="114" y="51"/>
                    <a:pt x="112" y="51"/>
                  </a:cubicBezTo>
                  <a:cubicBezTo>
                    <a:pt x="108" y="51"/>
                    <a:pt x="105" y="52"/>
                    <a:pt x="102" y="55"/>
                  </a:cubicBezTo>
                  <a:cubicBezTo>
                    <a:pt x="102" y="55"/>
                    <a:pt x="102" y="55"/>
                    <a:pt x="101" y="55"/>
                  </a:cubicBezTo>
                  <a:cubicBezTo>
                    <a:pt x="102" y="57"/>
                    <a:pt x="103" y="59"/>
                    <a:pt x="104" y="61"/>
                  </a:cubicBezTo>
                  <a:close/>
                  <a:moveTo>
                    <a:pt x="131" y="133"/>
                  </a:moveTo>
                  <a:cubicBezTo>
                    <a:pt x="131" y="133"/>
                    <a:pt x="131" y="133"/>
                    <a:pt x="131" y="133"/>
                  </a:cubicBezTo>
                  <a:cubicBezTo>
                    <a:pt x="131" y="132"/>
                    <a:pt x="131" y="132"/>
                    <a:pt x="132" y="132"/>
                  </a:cubicBezTo>
                  <a:cubicBezTo>
                    <a:pt x="136" y="127"/>
                    <a:pt x="138" y="121"/>
                    <a:pt x="138" y="115"/>
                  </a:cubicBezTo>
                  <a:cubicBezTo>
                    <a:pt x="138" y="113"/>
                    <a:pt x="137" y="112"/>
                    <a:pt x="136" y="111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5" y="110"/>
                    <a:pt x="135" y="110"/>
                    <a:pt x="135" y="111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37" y="113"/>
                    <a:pt x="136" y="115"/>
                    <a:pt x="134" y="115"/>
                  </a:cubicBezTo>
                  <a:cubicBezTo>
                    <a:pt x="134" y="115"/>
                    <a:pt x="134" y="115"/>
                    <a:pt x="133" y="115"/>
                  </a:cubicBezTo>
                  <a:cubicBezTo>
                    <a:pt x="132" y="114"/>
                    <a:pt x="130" y="114"/>
                    <a:pt x="129" y="114"/>
                  </a:cubicBezTo>
                  <a:cubicBezTo>
                    <a:pt x="125" y="114"/>
                    <a:pt x="123" y="116"/>
                    <a:pt x="120" y="118"/>
                  </a:cubicBezTo>
                  <a:cubicBezTo>
                    <a:pt x="119" y="120"/>
                    <a:pt x="118" y="122"/>
                    <a:pt x="118" y="124"/>
                  </a:cubicBezTo>
                  <a:cubicBezTo>
                    <a:pt x="117" y="125"/>
                    <a:pt x="118" y="126"/>
                    <a:pt x="119" y="127"/>
                  </a:cubicBezTo>
                  <a:cubicBezTo>
                    <a:pt x="121" y="128"/>
                    <a:pt x="123" y="128"/>
                    <a:pt x="125" y="128"/>
                  </a:cubicBezTo>
                  <a:cubicBezTo>
                    <a:pt x="128" y="127"/>
                    <a:pt x="130" y="125"/>
                    <a:pt x="131" y="122"/>
                  </a:cubicBezTo>
                  <a:cubicBezTo>
                    <a:pt x="131" y="122"/>
                    <a:pt x="131" y="121"/>
                    <a:pt x="131" y="121"/>
                  </a:cubicBezTo>
                  <a:cubicBezTo>
                    <a:pt x="130" y="120"/>
                    <a:pt x="129" y="119"/>
                    <a:pt x="129" y="119"/>
                  </a:cubicBezTo>
                  <a:cubicBezTo>
                    <a:pt x="129" y="118"/>
                    <a:pt x="130" y="117"/>
                    <a:pt x="130" y="116"/>
                  </a:cubicBezTo>
                  <a:cubicBezTo>
                    <a:pt x="131" y="116"/>
                    <a:pt x="132" y="116"/>
                    <a:pt x="133" y="117"/>
                  </a:cubicBezTo>
                  <a:cubicBezTo>
                    <a:pt x="134" y="117"/>
                    <a:pt x="134" y="118"/>
                    <a:pt x="133" y="119"/>
                  </a:cubicBezTo>
                  <a:cubicBezTo>
                    <a:pt x="133" y="120"/>
                    <a:pt x="133" y="120"/>
                    <a:pt x="133" y="121"/>
                  </a:cubicBezTo>
                  <a:cubicBezTo>
                    <a:pt x="132" y="127"/>
                    <a:pt x="126" y="133"/>
                    <a:pt x="118" y="129"/>
                  </a:cubicBezTo>
                  <a:cubicBezTo>
                    <a:pt x="116" y="128"/>
                    <a:pt x="115" y="126"/>
                    <a:pt x="115" y="124"/>
                  </a:cubicBezTo>
                  <a:cubicBezTo>
                    <a:pt x="115" y="122"/>
                    <a:pt x="116" y="120"/>
                    <a:pt x="117" y="118"/>
                  </a:cubicBezTo>
                  <a:cubicBezTo>
                    <a:pt x="120" y="114"/>
                    <a:pt x="124" y="112"/>
                    <a:pt x="129" y="112"/>
                  </a:cubicBezTo>
                  <a:cubicBezTo>
                    <a:pt x="131" y="111"/>
                    <a:pt x="132" y="111"/>
                    <a:pt x="134" y="111"/>
                  </a:cubicBezTo>
                  <a:cubicBezTo>
                    <a:pt x="130" y="110"/>
                    <a:pt x="127" y="110"/>
                    <a:pt x="123" y="110"/>
                  </a:cubicBezTo>
                  <a:cubicBezTo>
                    <a:pt x="121" y="114"/>
                    <a:pt x="118" y="117"/>
                    <a:pt x="114" y="119"/>
                  </a:cubicBezTo>
                  <a:cubicBezTo>
                    <a:pt x="115" y="120"/>
                    <a:pt x="114" y="121"/>
                    <a:pt x="113" y="121"/>
                  </a:cubicBezTo>
                  <a:cubicBezTo>
                    <a:pt x="113" y="122"/>
                    <a:pt x="112" y="122"/>
                    <a:pt x="112" y="123"/>
                  </a:cubicBezTo>
                  <a:cubicBezTo>
                    <a:pt x="111" y="125"/>
                    <a:pt x="111" y="127"/>
                    <a:pt x="111" y="129"/>
                  </a:cubicBezTo>
                  <a:cubicBezTo>
                    <a:pt x="111" y="130"/>
                    <a:pt x="112" y="131"/>
                    <a:pt x="112" y="132"/>
                  </a:cubicBezTo>
                  <a:cubicBezTo>
                    <a:pt x="115" y="134"/>
                    <a:pt x="118" y="135"/>
                    <a:pt x="121" y="135"/>
                  </a:cubicBezTo>
                  <a:cubicBezTo>
                    <a:pt x="123" y="135"/>
                    <a:pt x="125" y="134"/>
                    <a:pt x="126" y="133"/>
                  </a:cubicBezTo>
                  <a:cubicBezTo>
                    <a:pt x="126" y="132"/>
                    <a:pt x="127" y="132"/>
                    <a:pt x="127" y="132"/>
                  </a:cubicBezTo>
                  <a:cubicBezTo>
                    <a:pt x="128" y="131"/>
                    <a:pt x="129" y="131"/>
                    <a:pt x="130" y="132"/>
                  </a:cubicBezTo>
                  <a:cubicBezTo>
                    <a:pt x="130" y="132"/>
                    <a:pt x="131" y="132"/>
                    <a:pt x="131" y="133"/>
                  </a:cubicBezTo>
                  <a:close/>
                  <a:moveTo>
                    <a:pt x="107" y="7"/>
                  </a:moveTo>
                  <a:cubicBezTo>
                    <a:pt x="105" y="7"/>
                    <a:pt x="103" y="6"/>
                    <a:pt x="101" y="6"/>
                  </a:cubicBezTo>
                  <a:cubicBezTo>
                    <a:pt x="97" y="7"/>
                    <a:pt x="94" y="9"/>
                    <a:pt x="92" y="13"/>
                  </a:cubicBezTo>
                  <a:cubicBezTo>
                    <a:pt x="91" y="14"/>
                    <a:pt x="91" y="16"/>
                    <a:pt x="91" y="18"/>
                  </a:cubicBezTo>
                  <a:cubicBezTo>
                    <a:pt x="91" y="20"/>
                    <a:pt x="92" y="21"/>
                    <a:pt x="93" y="22"/>
                  </a:cubicBezTo>
                  <a:cubicBezTo>
                    <a:pt x="94" y="23"/>
                    <a:pt x="95" y="24"/>
                    <a:pt x="97" y="24"/>
                  </a:cubicBezTo>
                  <a:cubicBezTo>
                    <a:pt x="98" y="25"/>
                    <a:pt x="100" y="25"/>
                    <a:pt x="102" y="25"/>
                  </a:cubicBezTo>
                  <a:cubicBezTo>
                    <a:pt x="105" y="25"/>
                    <a:pt x="107" y="25"/>
                    <a:pt x="109" y="22"/>
                  </a:cubicBezTo>
                  <a:cubicBezTo>
                    <a:pt x="109" y="22"/>
                    <a:pt x="109" y="21"/>
                    <a:pt x="110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3" y="23"/>
                    <a:pt x="113" y="24"/>
                    <a:pt x="112" y="25"/>
                  </a:cubicBezTo>
                  <a:cubicBezTo>
                    <a:pt x="110" y="27"/>
                    <a:pt x="107" y="28"/>
                    <a:pt x="104" y="27"/>
                  </a:cubicBezTo>
                  <a:cubicBezTo>
                    <a:pt x="103" y="27"/>
                    <a:pt x="102" y="27"/>
                    <a:pt x="100" y="27"/>
                  </a:cubicBezTo>
                  <a:cubicBezTo>
                    <a:pt x="99" y="27"/>
                    <a:pt x="97" y="27"/>
                    <a:pt x="96" y="26"/>
                  </a:cubicBezTo>
                  <a:cubicBezTo>
                    <a:pt x="93" y="25"/>
                    <a:pt x="91" y="24"/>
                    <a:pt x="89" y="21"/>
                  </a:cubicBezTo>
                  <a:cubicBezTo>
                    <a:pt x="89" y="21"/>
                    <a:pt x="89" y="21"/>
                    <a:pt x="89" y="20"/>
                  </a:cubicBezTo>
                  <a:cubicBezTo>
                    <a:pt x="88" y="22"/>
                    <a:pt x="88" y="23"/>
                    <a:pt x="87" y="24"/>
                  </a:cubicBezTo>
                  <a:cubicBezTo>
                    <a:pt x="88" y="26"/>
                    <a:pt x="89" y="27"/>
                    <a:pt x="90" y="28"/>
                  </a:cubicBezTo>
                  <a:cubicBezTo>
                    <a:pt x="91" y="28"/>
                    <a:pt x="91" y="29"/>
                    <a:pt x="93" y="29"/>
                  </a:cubicBezTo>
                  <a:cubicBezTo>
                    <a:pt x="97" y="30"/>
                    <a:pt x="102" y="31"/>
                    <a:pt x="106" y="30"/>
                  </a:cubicBezTo>
                  <a:cubicBezTo>
                    <a:pt x="109" y="30"/>
                    <a:pt x="112" y="28"/>
                    <a:pt x="114" y="27"/>
                  </a:cubicBezTo>
                  <a:cubicBezTo>
                    <a:pt x="115" y="26"/>
                    <a:pt x="115" y="25"/>
                    <a:pt x="116" y="25"/>
                  </a:cubicBezTo>
                  <a:cubicBezTo>
                    <a:pt x="117" y="20"/>
                    <a:pt x="120" y="16"/>
                    <a:pt x="123" y="13"/>
                  </a:cubicBezTo>
                  <a:cubicBezTo>
                    <a:pt x="122" y="10"/>
                    <a:pt x="120" y="8"/>
                    <a:pt x="118" y="7"/>
                  </a:cubicBezTo>
                  <a:cubicBezTo>
                    <a:pt x="116" y="6"/>
                    <a:pt x="114" y="5"/>
                    <a:pt x="112" y="5"/>
                  </a:cubicBezTo>
                  <a:cubicBezTo>
                    <a:pt x="110" y="5"/>
                    <a:pt x="108" y="4"/>
                    <a:pt x="106" y="4"/>
                  </a:cubicBezTo>
                  <a:cubicBezTo>
                    <a:pt x="106" y="4"/>
                    <a:pt x="105" y="4"/>
                    <a:pt x="105" y="4"/>
                  </a:cubicBezTo>
                  <a:cubicBezTo>
                    <a:pt x="106" y="4"/>
                    <a:pt x="107" y="5"/>
                    <a:pt x="107" y="5"/>
                  </a:cubicBezTo>
                  <a:cubicBezTo>
                    <a:pt x="109" y="5"/>
                    <a:pt x="111" y="6"/>
                    <a:pt x="113" y="7"/>
                  </a:cubicBezTo>
                  <a:cubicBezTo>
                    <a:pt x="115" y="8"/>
                    <a:pt x="116" y="10"/>
                    <a:pt x="115" y="13"/>
                  </a:cubicBezTo>
                  <a:cubicBezTo>
                    <a:pt x="114" y="14"/>
                    <a:pt x="113" y="16"/>
                    <a:pt x="111" y="17"/>
                  </a:cubicBezTo>
                  <a:cubicBezTo>
                    <a:pt x="107" y="20"/>
                    <a:pt x="102" y="20"/>
                    <a:pt x="97" y="19"/>
                  </a:cubicBezTo>
                  <a:cubicBezTo>
                    <a:pt x="96" y="19"/>
                    <a:pt x="95" y="19"/>
                    <a:pt x="95" y="18"/>
                  </a:cubicBezTo>
                  <a:cubicBezTo>
                    <a:pt x="93" y="17"/>
                    <a:pt x="93" y="16"/>
                    <a:pt x="93" y="14"/>
                  </a:cubicBezTo>
                  <a:cubicBezTo>
                    <a:pt x="94" y="13"/>
                    <a:pt x="95" y="12"/>
                    <a:pt x="96" y="11"/>
                  </a:cubicBezTo>
                  <a:cubicBezTo>
                    <a:pt x="99" y="9"/>
                    <a:pt x="102" y="8"/>
                    <a:pt x="105" y="8"/>
                  </a:cubicBezTo>
                  <a:cubicBezTo>
                    <a:pt x="106" y="7"/>
                    <a:pt x="106" y="7"/>
                    <a:pt x="107" y="7"/>
                  </a:cubicBezTo>
                  <a:close/>
                  <a:moveTo>
                    <a:pt x="53" y="65"/>
                  </a:moveTo>
                  <a:cubicBezTo>
                    <a:pt x="52" y="66"/>
                    <a:pt x="52" y="66"/>
                    <a:pt x="52" y="66"/>
                  </a:cubicBezTo>
                  <a:cubicBezTo>
                    <a:pt x="50" y="68"/>
                    <a:pt x="48" y="69"/>
                    <a:pt x="46" y="69"/>
                  </a:cubicBezTo>
                  <a:cubicBezTo>
                    <a:pt x="43" y="70"/>
                    <a:pt x="41" y="70"/>
                    <a:pt x="38" y="69"/>
                  </a:cubicBezTo>
                  <a:cubicBezTo>
                    <a:pt x="36" y="68"/>
                    <a:pt x="35" y="66"/>
                    <a:pt x="36" y="64"/>
                  </a:cubicBezTo>
                  <a:cubicBezTo>
                    <a:pt x="36" y="63"/>
                    <a:pt x="36" y="62"/>
                    <a:pt x="36" y="61"/>
                  </a:cubicBezTo>
                  <a:cubicBezTo>
                    <a:pt x="37" y="59"/>
                    <a:pt x="39" y="58"/>
                    <a:pt x="40" y="57"/>
                  </a:cubicBezTo>
                  <a:cubicBezTo>
                    <a:pt x="42" y="55"/>
                    <a:pt x="45" y="55"/>
                    <a:pt x="48" y="55"/>
                  </a:cubicBezTo>
                  <a:cubicBezTo>
                    <a:pt x="48" y="55"/>
                    <a:pt x="48" y="55"/>
                    <a:pt x="49" y="55"/>
                  </a:cubicBezTo>
                  <a:cubicBezTo>
                    <a:pt x="49" y="56"/>
                    <a:pt x="50" y="56"/>
                    <a:pt x="50" y="57"/>
                  </a:cubicBezTo>
                  <a:cubicBezTo>
                    <a:pt x="50" y="59"/>
                    <a:pt x="48" y="60"/>
                    <a:pt x="47" y="59"/>
                  </a:cubicBezTo>
                  <a:cubicBezTo>
                    <a:pt x="46" y="59"/>
                    <a:pt x="46" y="59"/>
                    <a:pt x="46" y="58"/>
                  </a:cubicBezTo>
                  <a:cubicBezTo>
                    <a:pt x="46" y="58"/>
                    <a:pt x="46" y="58"/>
                    <a:pt x="45" y="58"/>
                  </a:cubicBezTo>
                  <a:cubicBezTo>
                    <a:pt x="45" y="58"/>
                    <a:pt x="44" y="57"/>
                    <a:pt x="43" y="58"/>
                  </a:cubicBezTo>
                  <a:cubicBezTo>
                    <a:pt x="41" y="59"/>
                    <a:pt x="39" y="60"/>
                    <a:pt x="38" y="63"/>
                  </a:cubicBezTo>
                  <a:cubicBezTo>
                    <a:pt x="37" y="65"/>
                    <a:pt x="38" y="66"/>
                    <a:pt x="40" y="67"/>
                  </a:cubicBezTo>
                  <a:cubicBezTo>
                    <a:pt x="41" y="68"/>
                    <a:pt x="43" y="68"/>
                    <a:pt x="45" y="67"/>
                  </a:cubicBezTo>
                  <a:cubicBezTo>
                    <a:pt x="47" y="67"/>
                    <a:pt x="49" y="66"/>
                    <a:pt x="51" y="64"/>
                  </a:cubicBezTo>
                  <a:cubicBezTo>
                    <a:pt x="53" y="63"/>
                    <a:pt x="54" y="61"/>
                    <a:pt x="54" y="58"/>
                  </a:cubicBezTo>
                  <a:cubicBezTo>
                    <a:pt x="54" y="58"/>
                    <a:pt x="54" y="57"/>
                    <a:pt x="54" y="57"/>
                  </a:cubicBezTo>
                  <a:cubicBezTo>
                    <a:pt x="54" y="55"/>
                    <a:pt x="53" y="54"/>
                    <a:pt x="51" y="53"/>
                  </a:cubicBezTo>
                  <a:cubicBezTo>
                    <a:pt x="49" y="53"/>
                    <a:pt x="48" y="53"/>
                    <a:pt x="46" y="53"/>
                  </a:cubicBezTo>
                  <a:cubicBezTo>
                    <a:pt x="46" y="52"/>
                    <a:pt x="45" y="53"/>
                    <a:pt x="45" y="53"/>
                  </a:cubicBezTo>
                  <a:cubicBezTo>
                    <a:pt x="44" y="54"/>
                    <a:pt x="43" y="54"/>
                    <a:pt x="42" y="55"/>
                  </a:cubicBezTo>
                  <a:cubicBezTo>
                    <a:pt x="41" y="56"/>
                    <a:pt x="40" y="56"/>
                    <a:pt x="39" y="55"/>
                  </a:cubicBezTo>
                  <a:cubicBezTo>
                    <a:pt x="39" y="55"/>
                    <a:pt x="39" y="54"/>
                    <a:pt x="39" y="54"/>
                  </a:cubicBezTo>
                  <a:cubicBezTo>
                    <a:pt x="37" y="55"/>
                    <a:pt x="36" y="57"/>
                    <a:pt x="35" y="58"/>
                  </a:cubicBezTo>
                  <a:cubicBezTo>
                    <a:pt x="33" y="61"/>
                    <a:pt x="33" y="63"/>
                    <a:pt x="33" y="66"/>
                  </a:cubicBezTo>
                  <a:cubicBezTo>
                    <a:pt x="32" y="68"/>
                    <a:pt x="33" y="69"/>
                    <a:pt x="33" y="71"/>
                  </a:cubicBezTo>
                  <a:cubicBezTo>
                    <a:pt x="35" y="75"/>
                    <a:pt x="38" y="78"/>
                    <a:pt x="43" y="78"/>
                  </a:cubicBezTo>
                  <a:cubicBezTo>
                    <a:pt x="46" y="79"/>
                    <a:pt x="50" y="78"/>
                    <a:pt x="53" y="75"/>
                  </a:cubicBezTo>
                  <a:cubicBezTo>
                    <a:pt x="52" y="72"/>
                    <a:pt x="53" y="69"/>
                    <a:pt x="53" y="65"/>
                  </a:cubicBezTo>
                  <a:close/>
                  <a:moveTo>
                    <a:pt x="100" y="54"/>
                  </a:moveTo>
                  <a:cubicBezTo>
                    <a:pt x="100" y="54"/>
                    <a:pt x="100" y="54"/>
                    <a:pt x="100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4" y="51"/>
                    <a:pt x="106" y="50"/>
                    <a:pt x="110" y="49"/>
                  </a:cubicBezTo>
                  <a:cubicBezTo>
                    <a:pt x="111" y="49"/>
                    <a:pt x="113" y="49"/>
                    <a:pt x="114" y="49"/>
                  </a:cubicBezTo>
                  <a:cubicBezTo>
                    <a:pt x="118" y="49"/>
                    <a:pt x="122" y="50"/>
                    <a:pt x="124" y="54"/>
                  </a:cubicBezTo>
                  <a:cubicBezTo>
                    <a:pt x="126" y="56"/>
                    <a:pt x="127" y="58"/>
                    <a:pt x="127" y="61"/>
                  </a:cubicBezTo>
                  <a:cubicBezTo>
                    <a:pt x="128" y="62"/>
                    <a:pt x="128" y="64"/>
                    <a:pt x="127" y="66"/>
                  </a:cubicBezTo>
                  <a:cubicBezTo>
                    <a:pt x="126" y="70"/>
                    <a:pt x="124" y="73"/>
                    <a:pt x="120" y="75"/>
                  </a:cubicBezTo>
                  <a:cubicBezTo>
                    <a:pt x="118" y="76"/>
                    <a:pt x="115" y="76"/>
                    <a:pt x="112" y="76"/>
                  </a:cubicBezTo>
                  <a:cubicBezTo>
                    <a:pt x="110" y="77"/>
                    <a:pt x="108" y="77"/>
                    <a:pt x="106" y="75"/>
                  </a:cubicBezTo>
                  <a:cubicBezTo>
                    <a:pt x="106" y="75"/>
                    <a:pt x="105" y="75"/>
                    <a:pt x="105" y="75"/>
                  </a:cubicBezTo>
                  <a:cubicBezTo>
                    <a:pt x="104" y="76"/>
                    <a:pt x="103" y="76"/>
                    <a:pt x="102" y="75"/>
                  </a:cubicBezTo>
                  <a:cubicBezTo>
                    <a:pt x="102" y="76"/>
                    <a:pt x="101" y="78"/>
                    <a:pt x="100" y="79"/>
                  </a:cubicBezTo>
                  <a:cubicBezTo>
                    <a:pt x="101" y="79"/>
                    <a:pt x="101" y="80"/>
                    <a:pt x="101" y="80"/>
                  </a:cubicBezTo>
                  <a:cubicBezTo>
                    <a:pt x="101" y="81"/>
                    <a:pt x="102" y="81"/>
                    <a:pt x="103" y="82"/>
                  </a:cubicBezTo>
                  <a:cubicBezTo>
                    <a:pt x="105" y="82"/>
                    <a:pt x="108" y="83"/>
                    <a:pt x="111" y="83"/>
                  </a:cubicBezTo>
                  <a:cubicBezTo>
                    <a:pt x="112" y="83"/>
                    <a:pt x="114" y="84"/>
                    <a:pt x="116" y="83"/>
                  </a:cubicBezTo>
                  <a:cubicBezTo>
                    <a:pt x="122" y="81"/>
                    <a:pt x="126" y="77"/>
                    <a:pt x="129" y="71"/>
                  </a:cubicBezTo>
                  <a:cubicBezTo>
                    <a:pt x="130" y="69"/>
                    <a:pt x="130" y="67"/>
                    <a:pt x="130" y="65"/>
                  </a:cubicBezTo>
                  <a:cubicBezTo>
                    <a:pt x="130" y="63"/>
                    <a:pt x="130" y="62"/>
                    <a:pt x="130" y="60"/>
                  </a:cubicBezTo>
                  <a:cubicBezTo>
                    <a:pt x="130" y="57"/>
                    <a:pt x="129" y="54"/>
                    <a:pt x="128" y="51"/>
                  </a:cubicBezTo>
                  <a:cubicBezTo>
                    <a:pt x="128" y="50"/>
                    <a:pt x="128" y="50"/>
                    <a:pt x="127" y="49"/>
                  </a:cubicBezTo>
                  <a:cubicBezTo>
                    <a:pt x="123" y="47"/>
                    <a:pt x="119" y="46"/>
                    <a:pt x="114" y="46"/>
                  </a:cubicBezTo>
                  <a:cubicBezTo>
                    <a:pt x="113" y="46"/>
                    <a:pt x="112" y="46"/>
                    <a:pt x="111" y="46"/>
                  </a:cubicBezTo>
                  <a:cubicBezTo>
                    <a:pt x="108" y="46"/>
                    <a:pt x="105" y="47"/>
                    <a:pt x="102" y="48"/>
                  </a:cubicBezTo>
                  <a:cubicBezTo>
                    <a:pt x="100" y="48"/>
                    <a:pt x="99" y="50"/>
                    <a:pt x="98" y="51"/>
                  </a:cubicBezTo>
                  <a:cubicBezTo>
                    <a:pt x="99" y="52"/>
                    <a:pt x="99" y="53"/>
                    <a:pt x="100" y="54"/>
                  </a:cubicBezTo>
                  <a:close/>
                  <a:moveTo>
                    <a:pt x="58" y="23"/>
                  </a:moveTo>
                  <a:cubicBezTo>
                    <a:pt x="58" y="25"/>
                    <a:pt x="57" y="27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60" y="29"/>
                    <a:pt x="64" y="30"/>
                    <a:pt x="67" y="30"/>
                  </a:cubicBezTo>
                  <a:cubicBezTo>
                    <a:pt x="70" y="30"/>
                    <a:pt x="73" y="29"/>
                    <a:pt x="76" y="28"/>
                  </a:cubicBezTo>
                  <a:cubicBezTo>
                    <a:pt x="76" y="28"/>
                    <a:pt x="77" y="28"/>
                    <a:pt x="77" y="27"/>
                  </a:cubicBezTo>
                  <a:cubicBezTo>
                    <a:pt x="80" y="25"/>
                    <a:pt x="82" y="23"/>
                    <a:pt x="83" y="20"/>
                  </a:cubicBezTo>
                  <a:cubicBezTo>
                    <a:pt x="84" y="17"/>
                    <a:pt x="84" y="14"/>
                    <a:pt x="82" y="12"/>
                  </a:cubicBezTo>
                  <a:cubicBezTo>
                    <a:pt x="81" y="10"/>
                    <a:pt x="79" y="8"/>
                    <a:pt x="78" y="7"/>
                  </a:cubicBezTo>
                  <a:cubicBezTo>
                    <a:pt x="78" y="7"/>
                    <a:pt x="77" y="7"/>
                    <a:pt x="77" y="7"/>
                  </a:cubicBezTo>
                  <a:cubicBezTo>
                    <a:pt x="78" y="8"/>
                    <a:pt x="78" y="10"/>
                    <a:pt x="78" y="11"/>
                  </a:cubicBezTo>
                  <a:cubicBezTo>
                    <a:pt x="77" y="12"/>
                    <a:pt x="77" y="13"/>
                    <a:pt x="76" y="14"/>
                  </a:cubicBezTo>
                  <a:cubicBezTo>
                    <a:pt x="71" y="18"/>
                    <a:pt x="66" y="18"/>
                    <a:pt x="61" y="16"/>
                  </a:cubicBezTo>
                  <a:cubicBezTo>
                    <a:pt x="61" y="16"/>
                    <a:pt x="60" y="16"/>
                    <a:pt x="60" y="16"/>
                  </a:cubicBezTo>
                  <a:cubicBezTo>
                    <a:pt x="59" y="15"/>
                    <a:pt x="58" y="14"/>
                    <a:pt x="59" y="13"/>
                  </a:cubicBezTo>
                  <a:cubicBezTo>
                    <a:pt x="59" y="11"/>
                    <a:pt x="60" y="9"/>
                    <a:pt x="61" y="8"/>
                  </a:cubicBezTo>
                  <a:cubicBezTo>
                    <a:pt x="62" y="7"/>
                    <a:pt x="64" y="7"/>
                    <a:pt x="65" y="6"/>
                  </a:cubicBezTo>
                  <a:cubicBezTo>
                    <a:pt x="66" y="6"/>
                    <a:pt x="66" y="5"/>
                    <a:pt x="67" y="5"/>
                  </a:cubicBezTo>
                  <a:cubicBezTo>
                    <a:pt x="67" y="5"/>
                    <a:pt x="66" y="5"/>
                    <a:pt x="66" y="5"/>
                  </a:cubicBezTo>
                  <a:cubicBezTo>
                    <a:pt x="64" y="5"/>
                    <a:pt x="62" y="5"/>
                    <a:pt x="60" y="5"/>
                  </a:cubicBezTo>
                  <a:cubicBezTo>
                    <a:pt x="57" y="6"/>
                    <a:pt x="55" y="8"/>
                    <a:pt x="54" y="10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3"/>
                    <a:pt x="54" y="14"/>
                    <a:pt x="55" y="15"/>
                  </a:cubicBezTo>
                  <a:cubicBezTo>
                    <a:pt x="56" y="16"/>
                    <a:pt x="57" y="18"/>
                    <a:pt x="58" y="20"/>
                  </a:cubicBezTo>
                  <a:cubicBezTo>
                    <a:pt x="58" y="20"/>
                    <a:pt x="58" y="21"/>
                    <a:pt x="59" y="21"/>
                  </a:cubicBezTo>
                  <a:cubicBezTo>
                    <a:pt x="62" y="22"/>
                    <a:pt x="65" y="22"/>
                    <a:pt x="69" y="22"/>
                  </a:cubicBezTo>
                  <a:cubicBezTo>
                    <a:pt x="70" y="22"/>
                    <a:pt x="72" y="21"/>
                    <a:pt x="73" y="21"/>
                  </a:cubicBezTo>
                  <a:cubicBezTo>
                    <a:pt x="75" y="20"/>
                    <a:pt x="77" y="19"/>
                    <a:pt x="78" y="17"/>
                  </a:cubicBezTo>
                  <a:cubicBezTo>
                    <a:pt x="79" y="15"/>
                    <a:pt x="80" y="15"/>
                    <a:pt x="81" y="16"/>
                  </a:cubicBezTo>
                  <a:cubicBezTo>
                    <a:pt x="82" y="17"/>
                    <a:pt x="82" y="18"/>
                    <a:pt x="81" y="19"/>
                  </a:cubicBezTo>
                  <a:cubicBezTo>
                    <a:pt x="80" y="21"/>
                    <a:pt x="78" y="22"/>
                    <a:pt x="75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8" y="24"/>
                    <a:pt x="67" y="24"/>
                  </a:cubicBezTo>
                  <a:cubicBezTo>
                    <a:pt x="64" y="24"/>
                    <a:pt x="61" y="24"/>
                    <a:pt x="58" y="23"/>
                  </a:cubicBezTo>
                  <a:close/>
                  <a:moveTo>
                    <a:pt x="18" y="81"/>
                  </a:move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6" y="81"/>
                    <a:pt x="16" y="81"/>
                  </a:cubicBezTo>
                  <a:cubicBezTo>
                    <a:pt x="13" y="81"/>
                    <a:pt x="10" y="83"/>
                    <a:pt x="9" y="85"/>
                  </a:cubicBezTo>
                  <a:cubicBezTo>
                    <a:pt x="9" y="87"/>
                    <a:pt x="8" y="88"/>
                    <a:pt x="8" y="90"/>
                  </a:cubicBezTo>
                  <a:cubicBezTo>
                    <a:pt x="8" y="91"/>
                    <a:pt x="8" y="92"/>
                    <a:pt x="8" y="93"/>
                  </a:cubicBezTo>
                  <a:cubicBezTo>
                    <a:pt x="10" y="96"/>
                    <a:pt x="12" y="99"/>
                    <a:pt x="14" y="102"/>
                  </a:cubicBezTo>
                  <a:cubicBezTo>
                    <a:pt x="15" y="103"/>
                    <a:pt x="17" y="104"/>
                    <a:pt x="19" y="104"/>
                  </a:cubicBezTo>
                  <a:cubicBezTo>
                    <a:pt x="22" y="105"/>
                    <a:pt x="25" y="106"/>
                    <a:pt x="28" y="106"/>
                  </a:cubicBezTo>
                  <a:cubicBezTo>
                    <a:pt x="31" y="105"/>
                    <a:pt x="34" y="104"/>
                    <a:pt x="37" y="101"/>
                  </a:cubicBezTo>
                  <a:cubicBezTo>
                    <a:pt x="39" y="99"/>
                    <a:pt x="39" y="95"/>
                    <a:pt x="36" y="93"/>
                  </a:cubicBezTo>
                  <a:cubicBezTo>
                    <a:pt x="36" y="93"/>
                    <a:pt x="36" y="93"/>
                    <a:pt x="35" y="92"/>
                  </a:cubicBezTo>
                  <a:cubicBezTo>
                    <a:pt x="35" y="92"/>
                    <a:pt x="34" y="91"/>
                    <a:pt x="34" y="91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3" y="89"/>
                    <a:pt x="32" y="89"/>
                    <a:pt x="31" y="88"/>
                  </a:cubicBezTo>
                  <a:cubicBezTo>
                    <a:pt x="31" y="89"/>
                    <a:pt x="31" y="89"/>
                    <a:pt x="31" y="90"/>
                  </a:cubicBezTo>
                  <a:cubicBezTo>
                    <a:pt x="30" y="94"/>
                    <a:pt x="27" y="96"/>
                    <a:pt x="24" y="96"/>
                  </a:cubicBezTo>
                  <a:cubicBezTo>
                    <a:pt x="22" y="96"/>
                    <a:pt x="20" y="96"/>
                    <a:pt x="18" y="95"/>
                  </a:cubicBezTo>
                  <a:cubicBezTo>
                    <a:pt x="16" y="95"/>
                    <a:pt x="14" y="93"/>
                    <a:pt x="13" y="92"/>
                  </a:cubicBezTo>
                  <a:cubicBezTo>
                    <a:pt x="10" y="89"/>
                    <a:pt x="11" y="83"/>
                    <a:pt x="16" y="82"/>
                  </a:cubicBezTo>
                  <a:cubicBezTo>
                    <a:pt x="17" y="82"/>
                    <a:pt x="17" y="81"/>
                    <a:pt x="18" y="81"/>
                  </a:cubicBezTo>
                  <a:close/>
                  <a:moveTo>
                    <a:pt x="80" y="120"/>
                  </a:moveTo>
                  <a:cubicBezTo>
                    <a:pt x="75" y="120"/>
                    <a:pt x="72" y="122"/>
                    <a:pt x="70" y="126"/>
                  </a:cubicBezTo>
                  <a:cubicBezTo>
                    <a:pt x="68" y="127"/>
                    <a:pt x="68" y="129"/>
                    <a:pt x="68" y="131"/>
                  </a:cubicBezTo>
                  <a:cubicBezTo>
                    <a:pt x="68" y="132"/>
                    <a:pt x="67" y="134"/>
                    <a:pt x="68" y="135"/>
                  </a:cubicBezTo>
                  <a:cubicBezTo>
                    <a:pt x="68" y="137"/>
                    <a:pt x="69" y="138"/>
                    <a:pt x="71" y="140"/>
                  </a:cubicBezTo>
                  <a:cubicBezTo>
                    <a:pt x="76" y="144"/>
                    <a:pt x="81" y="145"/>
                    <a:pt x="87" y="144"/>
                  </a:cubicBezTo>
                  <a:cubicBezTo>
                    <a:pt x="91" y="143"/>
                    <a:pt x="95" y="140"/>
                    <a:pt x="96" y="136"/>
                  </a:cubicBezTo>
                  <a:cubicBezTo>
                    <a:pt x="98" y="132"/>
                    <a:pt x="98" y="129"/>
                    <a:pt x="96" y="125"/>
                  </a:cubicBezTo>
                  <a:cubicBezTo>
                    <a:pt x="96" y="124"/>
                    <a:pt x="95" y="124"/>
                    <a:pt x="95" y="123"/>
                  </a:cubicBezTo>
                  <a:cubicBezTo>
                    <a:pt x="94" y="122"/>
                    <a:pt x="93" y="121"/>
                    <a:pt x="91" y="120"/>
                  </a:cubicBezTo>
                  <a:cubicBezTo>
                    <a:pt x="90" y="119"/>
                    <a:pt x="89" y="119"/>
                    <a:pt x="88" y="118"/>
                  </a:cubicBezTo>
                  <a:cubicBezTo>
                    <a:pt x="87" y="117"/>
                    <a:pt x="86" y="117"/>
                    <a:pt x="85" y="117"/>
                  </a:cubicBezTo>
                  <a:cubicBezTo>
                    <a:pt x="84" y="117"/>
                    <a:pt x="82" y="117"/>
                    <a:pt x="80" y="117"/>
                  </a:cubicBezTo>
                  <a:cubicBezTo>
                    <a:pt x="80" y="117"/>
                    <a:pt x="79" y="117"/>
                    <a:pt x="79" y="118"/>
                  </a:cubicBezTo>
                  <a:cubicBezTo>
                    <a:pt x="79" y="118"/>
                    <a:pt x="80" y="118"/>
                    <a:pt x="80" y="118"/>
                  </a:cubicBezTo>
                  <a:cubicBezTo>
                    <a:pt x="82" y="118"/>
                    <a:pt x="84" y="118"/>
                    <a:pt x="86" y="119"/>
                  </a:cubicBezTo>
                  <a:cubicBezTo>
                    <a:pt x="89" y="120"/>
                    <a:pt x="92" y="122"/>
                    <a:pt x="93" y="125"/>
                  </a:cubicBezTo>
                  <a:cubicBezTo>
                    <a:pt x="93" y="127"/>
                    <a:pt x="93" y="129"/>
                    <a:pt x="92" y="131"/>
                  </a:cubicBezTo>
                  <a:cubicBezTo>
                    <a:pt x="92" y="133"/>
                    <a:pt x="90" y="134"/>
                    <a:pt x="88" y="135"/>
                  </a:cubicBezTo>
                  <a:cubicBezTo>
                    <a:pt x="86" y="137"/>
                    <a:pt x="83" y="137"/>
                    <a:pt x="80" y="137"/>
                  </a:cubicBezTo>
                  <a:cubicBezTo>
                    <a:pt x="77" y="136"/>
                    <a:pt x="75" y="136"/>
                    <a:pt x="73" y="134"/>
                  </a:cubicBezTo>
                  <a:cubicBezTo>
                    <a:pt x="71" y="133"/>
                    <a:pt x="70" y="131"/>
                    <a:pt x="71" y="129"/>
                  </a:cubicBezTo>
                  <a:cubicBezTo>
                    <a:pt x="71" y="126"/>
                    <a:pt x="73" y="123"/>
                    <a:pt x="76" y="122"/>
                  </a:cubicBezTo>
                  <a:cubicBezTo>
                    <a:pt x="77" y="121"/>
                    <a:pt x="78" y="121"/>
                    <a:pt x="80" y="120"/>
                  </a:cubicBezTo>
                  <a:close/>
                  <a:moveTo>
                    <a:pt x="142" y="82"/>
                  </a:moveTo>
                  <a:cubicBezTo>
                    <a:pt x="142" y="81"/>
                    <a:pt x="141" y="81"/>
                    <a:pt x="140" y="81"/>
                  </a:cubicBezTo>
                  <a:cubicBezTo>
                    <a:pt x="137" y="80"/>
                    <a:pt x="135" y="81"/>
                    <a:pt x="134" y="82"/>
                  </a:cubicBezTo>
                  <a:cubicBezTo>
                    <a:pt x="131" y="83"/>
                    <a:pt x="129" y="85"/>
                    <a:pt x="129" y="88"/>
                  </a:cubicBezTo>
                  <a:cubicBezTo>
                    <a:pt x="129" y="90"/>
                    <a:pt x="129" y="92"/>
                    <a:pt x="131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2" y="93"/>
                    <a:pt x="132" y="94"/>
                    <a:pt x="132" y="95"/>
                  </a:cubicBezTo>
                  <a:cubicBezTo>
                    <a:pt x="132" y="96"/>
                    <a:pt x="131" y="97"/>
                    <a:pt x="130" y="97"/>
                  </a:cubicBezTo>
                  <a:cubicBezTo>
                    <a:pt x="130" y="97"/>
                    <a:pt x="129" y="97"/>
                    <a:pt x="129" y="97"/>
                  </a:cubicBezTo>
                  <a:cubicBezTo>
                    <a:pt x="129" y="98"/>
                    <a:pt x="130" y="98"/>
                    <a:pt x="130" y="98"/>
                  </a:cubicBezTo>
                  <a:cubicBezTo>
                    <a:pt x="133" y="100"/>
                    <a:pt x="139" y="100"/>
                    <a:pt x="143" y="96"/>
                  </a:cubicBezTo>
                  <a:cubicBezTo>
                    <a:pt x="145" y="94"/>
                    <a:pt x="147" y="91"/>
                    <a:pt x="148" y="87"/>
                  </a:cubicBezTo>
                  <a:cubicBezTo>
                    <a:pt x="149" y="85"/>
                    <a:pt x="149" y="83"/>
                    <a:pt x="149" y="81"/>
                  </a:cubicBezTo>
                  <a:cubicBezTo>
                    <a:pt x="148" y="79"/>
                    <a:pt x="147" y="77"/>
                    <a:pt x="145" y="77"/>
                  </a:cubicBezTo>
                  <a:cubicBezTo>
                    <a:pt x="145" y="78"/>
                    <a:pt x="145" y="78"/>
                    <a:pt x="144" y="78"/>
                  </a:cubicBezTo>
                  <a:cubicBezTo>
                    <a:pt x="145" y="79"/>
                    <a:pt x="145" y="80"/>
                    <a:pt x="145" y="81"/>
                  </a:cubicBezTo>
                  <a:cubicBezTo>
                    <a:pt x="144" y="82"/>
                    <a:pt x="143" y="82"/>
                    <a:pt x="142" y="82"/>
                  </a:cubicBezTo>
                  <a:close/>
                  <a:moveTo>
                    <a:pt x="26" y="56"/>
                  </a:moveTo>
                  <a:cubicBezTo>
                    <a:pt x="25" y="57"/>
                    <a:pt x="24" y="57"/>
                    <a:pt x="23" y="58"/>
                  </a:cubicBezTo>
                  <a:cubicBezTo>
                    <a:pt x="21" y="59"/>
                    <a:pt x="18" y="58"/>
                    <a:pt x="15" y="58"/>
                  </a:cubicBezTo>
                  <a:cubicBezTo>
                    <a:pt x="14" y="57"/>
                    <a:pt x="13" y="57"/>
                    <a:pt x="12" y="56"/>
                  </a:cubicBezTo>
                  <a:cubicBezTo>
                    <a:pt x="11" y="55"/>
                    <a:pt x="11" y="54"/>
                    <a:pt x="11" y="53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3" y="46"/>
                    <a:pt x="16" y="45"/>
                    <a:pt x="19" y="45"/>
                  </a:cubicBezTo>
                  <a:cubicBezTo>
                    <a:pt x="22" y="45"/>
                    <a:pt x="25" y="46"/>
                    <a:pt x="27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4"/>
                    <a:pt x="26" y="42"/>
                    <a:pt x="23" y="41"/>
                  </a:cubicBezTo>
                  <a:cubicBezTo>
                    <a:pt x="19" y="40"/>
                    <a:pt x="15" y="41"/>
                    <a:pt x="11" y="44"/>
                  </a:cubicBezTo>
                  <a:cubicBezTo>
                    <a:pt x="8" y="46"/>
                    <a:pt x="6" y="50"/>
                    <a:pt x="6" y="54"/>
                  </a:cubicBezTo>
                  <a:cubicBezTo>
                    <a:pt x="5" y="60"/>
                    <a:pt x="9" y="65"/>
                    <a:pt x="14" y="67"/>
                  </a:cubicBezTo>
                  <a:cubicBezTo>
                    <a:pt x="16" y="67"/>
                    <a:pt x="17" y="67"/>
                    <a:pt x="18" y="67"/>
                  </a:cubicBezTo>
                  <a:cubicBezTo>
                    <a:pt x="19" y="67"/>
                    <a:pt x="20" y="67"/>
                    <a:pt x="21" y="67"/>
                  </a:cubicBezTo>
                  <a:cubicBezTo>
                    <a:pt x="22" y="66"/>
                    <a:pt x="22" y="66"/>
                    <a:pt x="23" y="65"/>
                  </a:cubicBezTo>
                  <a:cubicBezTo>
                    <a:pt x="23" y="62"/>
                    <a:pt x="24" y="59"/>
                    <a:pt x="26" y="57"/>
                  </a:cubicBezTo>
                  <a:cubicBezTo>
                    <a:pt x="26" y="57"/>
                    <a:pt x="26" y="56"/>
                    <a:pt x="26" y="56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28" y="16"/>
                    <a:pt x="25" y="17"/>
                    <a:pt x="24" y="19"/>
                  </a:cubicBezTo>
                  <a:cubicBezTo>
                    <a:pt x="22" y="22"/>
                    <a:pt x="21" y="25"/>
                    <a:pt x="21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3" y="32"/>
                    <a:pt x="24" y="32"/>
                    <a:pt x="25" y="33"/>
                  </a:cubicBezTo>
                  <a:cubicBezTo>
                    <a:pt x="27" y="34"/>
                    <a:pt x="30" y="34"/>
                    <a:pt x="33" y="34"/>
                  </a:cubicBezTo>
                  <a:cubicBezTo>
                    <a:pt x="36" y="34"/>
                    <a:pt x="39" y="33"/>
                    <a:pt x="42" y="31"/>
                  </a:cubicBezTo>
                  <a:cubicBezTo>
                    <a:pt x="45" y="29"/>
                    <a:pt x="45" y="27"/>
                    <a:pt x="46" y="24"/>
                  </a:cubicBezTo>
                  <a:cubicBezTo>
                    <a:pt x="46" y="23"/>
                    <a:pt x="46" y="23"/>
                    <a:pt x="46" y="22"/>
                  </a:cubicBezTo>
                  <a:cubicBezTo>
                    <a:pt x="46" y="22"/>
                    <a:pt x="45" y="22"/>
                    <a:pt x="46" y="21"/>
                  </a:cubicBezTo>
                  <a:cubicBezTo>
                    <a:pt x="46" y="20"/>
                    <a:pt x="47" y="20"/>
                    <a:pt x="48" y="20"/>
                  </a:cubicBezTo>
                  <a:cubicBezTo>
                    <a:pt x="49" y="20"/>
                    <a:pt x="50" y="21"/>
                    <a:pt x="50" y="22"/>
                  </a:cubicBezTo>
                  <a:cubicBezTo>
                    <a:pt x="50" y="23"/>
                    <a:pt x="50" y="24"/>
                    <a:pt x="49" y="26"/>
                  </a:cubicBezTo>
                  <a:cubicBezTo>
                    <a:pt x="46" y="32"/>
                    <a:pt x="41" y="35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5" y="37"/>
                    <a:pt x="36" y="37"/>
                    <a:pt x="37" y="38"/>
                  </a:cubicBezTo>
                  <a:cubicBezTo>
                    <a:pt x="38" y="38"/>
                    <a:pt x="39" y="38"/>
                    <a:pt x="40" y="37"/>
                  </a:cubicBezTo>
                  <a:cubicBezTo>
                    <a:pt x="40" y="37"/>
                    <a:pt x="40" y="36"/>
                    <a:pt x="41" y="36"/>
                  </a:cubicBezTo>
                  <a:cubicBezTo>
                    <a:pt x="41" y="37"/>
                    <a:pt x="42" y="37"/>
                    <a:pt x="43" y="36"/>
                  </a:cubicBezTo>
                  <a:cubicBezTo>
                    <a:pt x="44" y="35"/>
                    <a:pt x="46" y="34"/>
                    <a:pt x="47" y="33"/>
                  </a:cubicBezTo>
                  <a:cubicBezTo>
                    <a:pt x="50" y="30"/>
                    <a:pt x="52" y="27"/>
                    <a:pt x="53" y="23"/>
                  </a:cubicBezTo>
                  <a:cubicBezTo>
                    <a:pt x="53" y="21"/>
                    <a:pt x="52" y="19"/>
                    <a:pt x="50" y="17"/>
                  </a:cubicBezTo>
                  <a:cubicBezTo>
                    <a:pt x="47" y="15"/>
                    <a:pt x="44" y="14"/>
                    <a:pt x="40" y="14"/>
                  </a:cubicBezTo>
                  <a:cubicBezTo>
                    <a:pt x="42" y="15"/>
                    <a:pt x="43" y="15"/>
                    <a:pt x="44" y="16"/>
                  </a:cubicBezTo>
                  <a:cubicBezTo>
                    <a:pt x="45" y="17"/>
                    <a:pt x="46" y="18"/>
                    <a:pt x="45" y="19"/>
                  </a:cubicBezTo>
                  <a:cubicBezTo>
                    <a:pt x="45" y="23"/>
                    <a:pt x="44" y="25"/>
                    <a:pt x="41" y="27"/>
                  </a:cubicBezTo>
                  <a:cubicBezTo>
                    <a:pt x="38" y="29"/>
                    <a:pt x="35" y="30"/>
                    <a:pt x="32" y="29"/>
                  </a:cubicBezTo>
                  <a:cubicBezTo>
                    <a:pt x="30" y="28"/>
                    <a:pt x="29" y="28"/>
                    <a:pt x="27" y="27"/>
                  </a:cubicBezTo>
                  <a:cubicBezTo>
                    <a:pt x="25" y="26"/>
                    <a:pt x="24" y="23"/>
                    <a:pt x="26" y="21"/>
                  </a:cubicBezTo>
                  <a:cubicBezTo>
                    <a:pt x="26" y="19"/>
                    <a:pt x="27" y="18"/>
                    <a:pt x="28" y="18"/>
                  </a:cubicBezTo>
                  <a:cubicBezTo>
                    <a:pt x="29" y="17"/>
                    <a:pt x="30" y="17"/>
                    <a:pt x="30" y="16"/>
                  </a:cubicBezTo>
                  <a:close/>
                  <a:moveTo>
                    <a:pt x="146" y="10"/>
                  </a:moveTo>
                  <a:cubicBezTo>
                    <a:pt x="147" y="11"/>
                    <a:pt x="148" y="11"/>
                    <a:pt x="149" y="12"/>
                  </a:cubicBezTo>
                  <a:cubicBezTo>
                    <a:pt x="151" y="13"/>
                    <a:pt x="151" y="14"/>
                    <a:pt x="151" y="16"/>
                  </a:cubicBezTo>
                  <a:cubicBezTo>
                    <a:pt x="150" y="17"/>
                    <a:pt x="149" y="19"/>
                    <a:pt x="148" y="19"/>
                  </a:cubicBezTo>
                  <a:cubicBezTo>
                    <a:pt x="143" y="23"/>
                    <a:pt x="138" y="25"/>
                    <a:pt x="132" y="23"/>
                  </a:cubicBezTo>
                  <a:cubicBezTo>
                    <a:pt x="131" y="23"/>
                    <a:pt x="129" y="22"/>
                    <a:pt x="129" y="22"/>
                  </a:cubicBezTo>
                  <a:cubicBezTo>
                    <a:pt x="127" y="21"/>
                    <a:pt x="127" y="19"/>
                    <a:pt x="127" y="18"/>
                  </a:cubicBezTo>
                  <a:cubicBezTo>
                    <a:pt x="127" y="16"/>
                    <a:pt x="129" y="14"/>
                    <a:pt x="131" y="13"/>
                  </a:cubicBezTo>
                  <a:cubicBezTo>
                    <a:pt x="132" y="13"/>
                    <a:pt x="133" y="12"/>
                    <a:pt x="135" y="12"/>
                  </a:cubicBezTo>
                  <a:cubicBezTo>
                    <a:pt x="137" y="13"/>
                    <a:pt x="140" y="13"/>
                    <a:pt x="143" y="13"/>
                  </a:cubicBezTo>
                  <a:cubicBezTo>
                    <a:pt x="143" y="13"/>
                    <a:pt x="144" y="13"/>
                    <a:pt x="145" y="13"/>
                  </a:cubicBezTo>
                  <a:cubicBezTo>
                    <a:pt x="146" y="14"/>
                    <a:pt x="147" y="15"/>
                    <a:pt x="146" y="16"/>
                  </a:cubicBezTo>
                  <a:cubicBezTo>
                    <a:pt x="146" y="17"/>
                    <a:pt x="145" y="17"/>
                    <a:pt x="144" y="17"/>
                  </a:cubicBezTo>
                  <a:cubicBezTo>
                    <a:pt x="143" y="17"/>
                    <a:pt x="142" y="17"/>
                    <a:pt x="142" y="16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1" y="16"/>
                    <a:pt x="140" y="15"/>
                    <a:pt x="140" y="15"/>
                  </a:cubicBezTo>
                  <a:cubicBezTo>
                    <a:pt x="138" y="15"/>
                    <a:pt x="135" y="15"/>
                    <a:pt x="133" y="15"/>
                  </a:cubicBezTo>
                  <a:cubicBezTo>
                    <a:pt x="131" y="15"/>
                    <a:pt x="130" y="16"/>
                    <a:pt x="129" y="18"/>
                  </a:cubicBezTo>
                  <a:cubicBezTo>
                    <a:pt x="129" y="19"/>
                    <a:pt x="129" y="19"/>
                    <a:pt x="130" y="20"/>
                  </a:cubicBezTo>
                  <a:cubicBezTo>
                    <a:pt x="131" y="20"/>
                    <a:pt x="132" y="21"/>
                    <a:pt x="132" y="21"/>
                  </a:cubicBezTo>
                  <a:cubicBezTo>
                    <a:pt x="137" y="22"/>
                    <a:pt x="141" y="21"/>
                    <a:pt x="145" y="19"/>
                  </a:cubicBezTo>
                  <a:cubicBezTo>
                    <a:pt x="146" y="18"/>
                    <a:pt x="147" y="17"/>
                    <a:pt x="148" y="16"/>
                  </a:cubicBezTo>
                  <a:cubicBezTo>
                    <a:pt x="149" y="15"/>
                    <a:pt x="149" y="14"/>
                    <a:pt x="147" y="13"/>
                  </a:cubicBezTo>
                  <a:cubicBezTo>
                    <a:pt x="144" y="12"/>
                    <a:pt x="141" y="11"/>
                    <a:pt x="138" y="11"/>
                  </a:cubicBezTo>
                  <a:cubicBezTo>
                    <a:pt x="134" y="11"/>
                    <a:pt x="131" y="12"/>
                    <a:pt x="129" y="14"/>
                  </a:cubicBezTo>
                  <a:cubicBezTo>
                    <a:pt x="127" y="15"/>
                    <a:pt x="125" y="16"/>
                    <a:pt x="124" y="18"/>
                  </a:cubicBezTo>
                  <a:cubicBezTo>
                    <a:pt x="124" y="20"/>
                    <a:pt x="123" y="22"/>
                    <a:pt x="123" y="24"/>
                  </a:cubicBezTo>
                  <a:cubicBezTo>
                    <a:pt x="123" y="25"/>
                    <a:pt x="124" y="26"/>
                    <a:pt x="125" y="27"/>
                  </a:cubicBezTo>
                  <a:cubicBezTo>
                    <a:pt x="126" y="27"/>
                    <a:pt x="126" y="27"/>
                    <a:pt x="127" y="27"/>
                  </a:cubicBezTo>
                  <a:cubicBezTo>
                    <a:pt x="128" y="28"/>
                    <a:pt x="129" y="28"/>
                    <a:pt x="130" y="27"/>
                  </a:cubicBezTo>
                  <a:cubicBezTo>
                    <a:pt x="133" y="25"/>
                    <a:pt x="137" y="24"/>
                    <a:pt x="141" y="24"/>
                  </a:cubicBezTo>
                  <a:cubicBezTo>
                    <a:pt x="143" y="23"/>
                    <a:pt x="146" y="23"/>
                    <a:pt x="148" y="23"/>
                  </a:cubicBezTo>
                  <a:cubicBezTo>
                    <a:pt x="149" y="23"/>
                    <a:pt x="149" y="24"/>
                    <a:pt x="150" y="23"/>
                  </a:cubicBezTo>
                  <a:cubicBezTo>
                    <a:pt x="151" y="23"/>
                    <a:pt x="152" y="22"/>
                    <a:pt x="153" y="22"/>
                  </a:cubicBezTo>
                  <a:cubicBezTo>
                    <a:pt x="154" y="21"/>
                    <a:pt x="155" y="20"/>
                    <a:pt x="155" y="18"/>
                  </a:cubicBezTo>
                  <a:cubicBezTo>
                    <a:pt x="155" y="18"/>
                    <a:pt x="155" y="17"/>
                    <a:pt x="154" y="17"/>
                  </a:cubicBezTo>
                  <a:cubicBezTo>
                    <a:pt x="154" y="16"/>
                    <a:pt x="154" y="16"/>
                    <a:pt x="154" y="15"/>
                  </a:cubicBezTo>
                  <a:cubicBezTo>
                    <a:pt x="154" y="15"/>
                    <a:pt x="155" y="15"/>
                    <a:pt x="155" y="15"/>
                  </a:cubicBezTo>
                  <a:cubicBezTo>
                    <a:pt x="152" y="13"/>
                    <a:pt x="150" y="11"/>
                    <a:pt x="146" y="10"/>
                  </a:cubicBezTo>
                  <a:close/>
                  <a:moveTo>
                    <a:pt x="30" y="69"/>
                  </a:moveTo>
                  <a:cubicBezTo>
                    <a:pt x="30" y="71"/>
                    <a:pt x="30" y="73"/>
                    <a:pt x="30" y="76"/>
                  </a:cubicBezTo>
                  <a:cubicBezTo>
                    <a:pt x="31" y="81"/>
                    <a:pt x="34" y="87"/>
                    <a:pt x="41" y="89"/>
                  </a:cubicBezTo>
                  <a:cubicBezTo>
                    <a:pt x="41" y="89"/>
                    <a:pt x="42" y="89"/>
                    <a:pt x="43" y="89"/>
                  </a:cubicBezTo>
                  <a:cubicBezTo>
                    <a:pt x="43" y="89"/>
                    <a:pt x="44" y="89"/>
                    <a:pt x="44" y="89"/>
                  </a:cubicBezTo>
                  <a:cubicBezTo>
                    <a:pt x="45" y="89"/>
                    <a:pt x="46" y="89"/>
                    <a:pt x="47" y="89"/>
                  </a:cubicBezTo>
                  <a:cubicBezTo>
                    <a:pt x="48" y="89"/>
                    <a:pt x="50" y="89"/>
                    <a:pt x="52" y="90"/>
                  </a:cubicBezTo>
                  <a:cubicBezTo>
                    <a:pt x="54" y="90"/>
                    <a:pt x="57" y="88"/>
                    <a:pt x="58" y="85"/>
                  </a:cubicBezTo>
                  <a:cubicBezTo>
                    <a:pt x="57" y="84"/>
                    <a:pt x="56" y="83"/>
                    <a:pt x="56" y="82"/>
                  </a:cubicBezTo>
                  <a:cubicBezTo>
                    <a:pt x="55" y="80"/>
                    <a:pt x="54" y="79"/>
                    <a:pt x="53" y="78"/>
                  </a:cubicBezTo>
                  <a:cubicBezTo>
                    <a:pt x="43" y="84"/>
                    <a:pt x="33" y="79"/>
                    <a:pt x="30" y="69"/>
                  </a:cubicBezTo>
                  <a:close/>
                  <a:moveTo>
                    <a:pt x="66" y="84"/>
                  </a:moveTo>
                  <a:cubicBezTo>
                    <a:pt x="67" y="84"/>
                    <a:pt x="69" y="85"/>
                    <a:pt x="70" y="85"/>
                  </a:cubicBezTo>
                  <a:cubicBezTo>
                    <a:pt x="72" y="86"/>
                    <a:pt x="75" y="86"/>
                    <a:pt x="77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80" y="86"/>
                    <a:pt x="81" y="86"/>
                    <a:pt x="82" y="85"/>
                  </a:cubicBezTo>
                  <a:cubicBezTo>
                    <a:pt x="82" y="85"/>
                    <a:pt x="83" y="85"/>
                    <a:pt x="83" y="85"/>
                  </a:cubicBezTo>
                  <a:cubicBezTo>
                    <a:pt x="83" y="85"/>
                    <a:pt x="84" y="85"/>
                    <a:pt x="84" y="85"/>
                  </a:cubicBezTo>
                  <a:cubicBezTo>
                    <a:pt x="87" y="84"/>
                    <a:pt x="89" y="82"/>
                    <a:pt x="91" y="79"/>
                  </a:cubicBezTo>
                  <a:cubicBezTo>
                    <a:pt x="91" y="78"/>
                    <a:pt x="92" y="78"/>
                    <a:pt x="92" y="77"/>
                  </a:cubicBezTo>
                  <a:cubicBezTo>
                    <a:pt x="93" y="76"/>
                    <a:pt x="93" y="76"/>
                    <a:pt x="95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6"/>
                    <a:pt x="96" y="76"/>
                    <a:pt x="96" y="75"/>
                  </a:cubicBezTo>
                  <a:cubicBezTo>
                    <a:pt x="98" y="72"/>
                    <a:pt x="98" y="68"/>
                    <a:pt x="99" y="63"/>
                  </a:cubicBezTo>
                  <a:cubicBezTo>
                    <a:pt x="99" y="63"/>
                    <a:pt x="98" y="62"/>
                    <a:pt x="98" y="61"/>
                  </a:cubicBezTo>
                  <a:cubicBezTo>
                    <a:pt x="98" y="61"/>
                    <a:pt x="98" y="61"/>
                    <a:pt x="98" y="60"/>
                  </a:cubicBezTo>
                  <a:cubicBezTo>
                    <a:pt x="96" y="59"/>
                    <a:pt x="96" y="59"/>
                    <a:pt x="97" y="57"/>
                  </a:cubicBezTo>
                  <a:cubicBezTo>
                    <a:pt x="96" y="56"/>
                    <a:pt x="95" y="55"/>
                    <a:pt x="94" y="54"/>
                  </a:cubicBezTo>
                  <a:cubicBezTo>
                    <a:pt x="93" y="53"/>
                    <a:pt x="93" y="53"/>
                    <a:pt x="92" y="53"/>
                  </a:cubicBezTo>
                  <a:cubicBezTo>
                    <a:pt x="92" y="53"/>
                    <a:pt x="91" y="53"/>
                    <a:pt x="91" y="52"/>
                  </a:cubicBezTo>
                  <a:cubicBezTo>
                    <a:pt x="91" y="52"/>
                    <a:pt x="91" y="51"/>
                    <a:pt x="90" y="51"/>
                  </a:cubicBezTo>
                  <a:cubicBezTo>
                    <a:pt x="88" y="49"/>
                    <a:pt x="85" y="48"/>
                    <a:pt x="83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8"/>
                    <a:pt x="82" y="49"/>
                    <a:pt x="82" y="50"/>
                  </a:cubicBezTo>
                  <a:cubicBezTo>
                    <a:pt x="83" y="50"/>
                    <a:pt x="83" y="50"/>
                    <a:pt x="84" y="50"/>
                  </a:cubicBezTo>
                  <a:cubicBezTo>
                    <a:pt x="88" y="52"/>
                    <a:pt x="91" y="54"/>
                    <a:pt x="93" y="59"/>
                  </a:cubicBezTo>
                  <a:cubicBezTo>
                    <a:pt x="94" y="62"/>
                    <a:pt x="94" y="66"/>
                    <a:pt x="93" y="69"/>
                  </a:cubicBezTo>
                  <a:cubicBezTo>
                    <a:pt x="92" y="71"/>
                    <a:pt x="92" y="74"/>
                    <a:pt x="90" y="75"/>
                  </a:cubicBezTo>
                  <a:cubicBezTo>
                    <a:pt x="89" y="77"/>
                    <a:pt x="87" y="78"/>
                    <a:pt x="85" y="80"/>
                  </a:cubicBezTo>
                  <a:cubicBezTo>
                    <a:pt x="82" y="83"/>
                    <a:pt x="78" y="84"/>
                    <a:pt x="73" y="83"/>
                  </a:cubicBezTo>
                  <a:cubicBezTo>
                    <a:pt x="71" y="83"/>
                    <a:pt x="69" y="83"/>
                    <a:pt x="67" y="82"/>
                  </a:cubicBezTo>
                  <a:cubicBezTo>
                    <a:pt x="67" y="83"/>
                    <a:pt x="66" y="83"/>
                    <a:pt x="66" y="84"/>
                  </a:cubicBezTo>
                  <a:close/>
                  <a:moveTo>
                    <a:pt x="146" y="74"/>
                  </a:moveTo>
                  <a:cubicBezTo>
                    <a:pt x="147" y="74"/>
                    <a:pt x="149" y="75"/>
                    <a:pt x="149" y="77"/>
                  </a:cubicBezTo>
                  <a:cubicBezTo>
                    <a:pt x="150" y="78"/>
                    <a:pt x="151" y="80"/>
                    <a:pt x="151" y="82"/>
                  </a:cubicBezTo>
                  <a:cubicBezTo>
                    <a:pt x="151" y="84"/>
                    <a:pt x="151" y="85"/>
                    <a:pt x="150" y="87"/>
                  </a:cubicBezTo>
                  <a:cubicBezTo>
                    <a:pt x="149" y="91"/>
                    <a:pt x="147" y="95"/>
                    <a:pt x="143" y="98"/>
                  </a:cubicBezTo>
                  <a:cubicBezTo>
                    <a:pt x="140" y="101"/>
                    <a:pt x="136" y="102"/>
                    <a:pt x="132" y="101"/>
                  </a:cubicBezTo>
                  <a:cubicBezTo>
                    <a:pt x="130" y="100"/>
                    <a:pt x="127" y="99"/>
                    <a:pt x="125" y="97"/>
                  </a:cubicBezTo>
                  <a:cubicBezTo>
                    <a:pt x="125" y="97"/>
                    <a:pt x="125" y="97"/>
                    <a:pt x="125" y="97"/>
                  </a:cubicBezTo>
                  <a:cubicBezTo>
                    <a:pt x="125" y="100"/>
                    <a:pt x="125" y="103"/>
                    <a:pt x="125" y="106"/>
                  </a:cubicBezTo>
                  <a:cubicBezTo>
                    <a:pt x="126" y="106"/>
                    <a:pt x="126" y="106"/>
                    <a:pt x="127" y="106"/>
                  </a:cubicBezTo>
                  <a:cubicBezTo>
                    <a:pt x="133" y="108"/>
                    <a:pt x="138" y="107"/>
                    <a:pt x="142" y="103"/>
                  </a:cubicBezTo>
                  <a:cubicBezTo>
                    <a:pt x="144" y="102"/>
                    <a:pt x="145" y="100"/>
                    <a:pt x="147" y="98"/>
                  </a:cubicBezTo>
                  <a:cubicBezTo>
                    <a:pt x="150" y="95"/>
                    <a:pt x="152" y="92"/>
                    <a:pt x="154" y="88"/>
                  </a:cubicBezTo>
                  <a:cubicBezTo>
                    <a:pt x="155" y="85"/>
                    <a:pt x="155" y="82"/>
                    <a:pt x="154" y="79"/>
                  </a:cubicBezTo>
                  <a:cubicBezTo>
                    <a:pt x="154" y="79"/>
                    <a:pt x="154" y="78"/>
                    <a:pt x="154" y="78"/>
                  </a:cubicBezTo>
                  <a:cubicBezTo>
                    <a:pt x="152" y="79"/>
                    <a:pt x="151" y="79"/>
                    <a:pt x="150" y="77"/>
                  </a:cubicBezTo>
                  <a:cubicBezTo>
                    <a:pt x="150" y="76"/>
                    <a:pt x="150" y="74"/>
                    <a:pt x="150" y="73"/>
                  </a:cubicBezTo>
                  <a:cubicBezTo>
                    <a:pt x="149" y="72"/>
                    <a:pt x="148" y="71"/>
                    <a:pt x="146" y="71"/>
                  </a:cubicBezTo>
                  <a:cubicBezTo>
                    <a:pt x="147" y="72"/>
                    <a:pt x="146" y="73"/>
                    <a:pt x="146" y="74"/>
                  </a:cubicBezTo>
                  <a:close/>
                  <a:moveTo>
                    <a:pt x="84" y="124"/>
                  </a:moveTo>
                  <a:cubicBezTo>
                    <a:pt x="84" y="123"/>
                    <a:pt x="84" y="123"/>
                    <a:pt x="83" y="123"/>
                  </a:cubicBezTo>
                  <a:cubicBezTo>
                    <a:pt x="82" y="122"/>
                    <a:pt x="81" y="122"/>
                    <a:pt x="80" y="122"/>
                  </a:cubicBezTo>
                  <a:cubicBezTo>
                    <a:pt x="76" y="123"/>
                    <a:pt x="74" y="125"/>
                    <a:pt x="73" y="129"/>
                  </a:cubicBezTo>
                  <a:cubicBezTo>
                    <a:pt x="72" y="130"/>
                    <a:pt x="73" y="132"/>
                    <a:pt x="74" y="132"/>
                  </a:cubicBezTo>
                  <a:cubicBezTo>
                    <a:pt x="75" y="133"/>
                    <a:pt x="76" y="134"/>
                    <a:pt x="77" y="134"/>
                  </a:cubicBezTo>
                  <a:cubicBezTo>
                    <a:pt x="79" y="134"/>
                    <a:pt x="80" y="134"/>
                    <a:pt x="82" y="135"/>
                  </a:cubicBezTo>
                  <a:cubicBezTo>
                    <a:pt x="84" y="135"/>
                    <a:pt x="85" y="134"/>
                    <a:pt x="87" y="134"/>
                  </a:cubicBezTo>
                  <a:cubicBezTo>
                    <a:pt x="89" y="133"/>
                    <a:pt x="90" y="132"/>
                    <a:pt x="90" y="130"/>
                  </a:cubicBezTo>
                  <a:cubicBezTo>
                    <a:pt x="91" y="129"/>
                    <a:pt x="91" y="129"/>
                    <a:pt x="91" y="128"/>
                  </a:cubicBezTo>
                  <a:cubicBezTo>
                    <a:pt x="91" y="126"/>
                    <a:pt x="90" y="123"/>
                    <a:pt x="87" y="122"/>
                  </a:cubicBezTo>
                  <a:cubicBezTo>
                    <a:pt x="86" y="124"/>
                    <a:pt x="86" y="124"/>
                    <a:pt x="84" y="124"/>
                  </a:cubicBezTo>
                  <a:close/>
                  <a:moveTo>
                    <a:pt x="165" y="57"/>
                  </a:moveTo>
                  <a:cubicBezTo>
                    <a:pt x="164" y="58"/>
                    <a:pt x="163" y="59"/>
                    <a:pt x="162" y="60"/>
                  </a:cubicBezTo>
                  <a:cubicBezTo>
                    <a:pt x="162" y="61"/>
                    <a:pt x="161" y="61"/>
                    <a:pt x="162" y="62"/>
                  </a:cubicBezTo>
                  <a:cubicBezTo>
                    <a:pt x="163" y="63"/>
                    <a:pt x="163" y="65"/>
                    <a:pt x="163" y="66"/>
                  </a:cubicBezTo>
                  <a:cubicBezTo>
                    <a:pt x="163" y="68"/>
                    <a:pt x="163" y="69"/>
                    <a:pt x="162" y="71"/>
                  </a:cubicBezTo>
                  <a:cubicBezTo>
                    <a:pt x="162" y="71"/>
                    <a:pt x="162" y="71"/>
                    <a:pt x="162" y="72"/>
                  </a:cubicBezTo>
                  <a:cubicBezTo>
                    <a:pt x="161" y="72"/>
                    <a:pt x="161" y="72"/>
                    <a:pt x="160" y="72"/>
                  </a:cubicBezTo>
                  <a:cubicBezTo>
                    <a:pt x="159" y="72"/>
                    <a:pt x="159" y="71"/>
                    <a:pt x="159" y="70"/>
                  </a:cubicBezTo>
                  <a:cubicBezTo>
                    <a:pt x="159" y="70"/>
                    <a:pt x="160" y="70"/>
                    <a:pt x="160" y="70"/>
                  </a:cubicBezTo>
                  <a:cubicBezTo>
                    <a:pt x="160" y="69"/>
                    <a:pt x="161" y="68"/>
                    <a:pt x="161" y="68"/>
                  </a:cubicBezTo>
                  <a:cubicBezTo>
                    <a:pt x="162" y="66"/>
                    <a:pt x="162" y="65"/>
                    <a:pt x="161" y="63"/>
                  </a:cubicBezTo>
                  <a:cubicBezTo>
                    <a:pt x="161" y="63"/>
                    <a:pt x="160" y="63"/>
                    <a:pt x="160" y="63"/>
                  </a:cubicBezTo>
                  <a:cubicBezTo>
                    <a:pt x="157" y="65"/>
                    <a:pt x="155" y="67"/>
                    <a:pt x="152" y="68"/>
                  </a:cubicBezTo>
                  <a:cubicBezTo>
                    <a:pt x="155" y="71"/>
                    <a:pt x="157" y="74"/>
                    <a:pt x="159" y="78"/>
                  </a:cubicBezTo>
                  <a:cubicBezTo>
                    <a:pt x="160" y="78"/>
                    <a:pt x="162" y="77"/>
                    <a:pt x="163" y="76"/>
                  </a:cubicBezTo>
                  <a:cubicBezTo>
                    <a:pt x="167" y="74"/>
                    <a:pt x="168" y="71"/>
                    <a:pt x="168" y="67"/>
                  </a:cubicBezTo>
                  <a:cubicBezTo>
                    <a:pt x="168" y="66"/>
                    <a:pt x="168" y="65"/>
                    <a:pt x="168" y="63"/>
                  </a:cubicBezTo>
                  <a:cubicBezTo>
                    <a:pt x="167" y="61"/>
                    <a:pt x="167" y="59"/>
                    <a:pt x="165" y="57"/>
                  </a:cubicBezTo>
                  <a:close/>
                  <a:moveTo>
                    <a:pt x="146" y="107"/>
                  </a:moveTo>
                  <a:cubicBezTo>
                    <a:pt x="147" y="108"/>
                    <a:pt x="147" y="109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6" y="110"/>
                    <a:pt x="147" y="111"/>
                    <a:pt x="147" y="112"/>
                  </a:cubicBezTo>
                  <a:cubicBezTo>
                    <a:pt x="147" y="112"/>
                    <a:pt x="148" y="113"/>
                    <a:pt x="148" y="113"/>
                  </a:cubicBezTo>
                  <a:cubicBezTo>
                    <a:pt x="149" y="114"/>
                    <a:pt x="151" y="115"/>
                    <a:pt x="153" y="115"/>
                  </a:cubicBezTo>
                  <a:cubicBezTo>
                    <a:pt x="156" y="116"/>
                    <a:pt x="160" y="114"/>
                    <a:pt x="161" y="110"/>
                  </a:cubicBezTo>
                  <a:cubicBezTo>
                    <a:pt x="161" y="109"/>
                    <a:pt x="161" y="108"/>
                    <a:pt x="161" y="108"/>
                  </a:cubicBezTo>
                  <a:cubicBezTo>
                    <a:pt x="160" y="107"/>
                    <a:pt x="159" y="107"/>
                    <a:pt x="158" y="107"/>
                  </a:cubicBezTo>
                  <a:cubicBezTo>
                    <a:pt x="157" y="107"/>
                    <a:pt x="156" y="107"/>
                    <a:pt x="156" y="108"/>
                  </a:cubicBezTo>
                  <a:cubicBezTo>
                    <a:pt x="155" y="109"/>
                    <a:pt x="154" y="109"/>
                    <a:pt x="153" y="109"/>
                  </a:cubicBezTo>
                  <a:cubicBezTo>
                    <a:pt x="153" y="109"/>
                    <a:pt x="152" y="108"/>
                    <a:pt x="152" y="107"/>
                  </a:cubicBezTo>
                  <a:cubicBezTo>
                    <a:pt x="151" y="107"/>
                    <a:pt x="151" y="106"/>
                    <a:pt x="152" y="105"/>
                  </a:cubicBezTo>
                  <a:cubicBezTo>
                    <a:pt x="154" y="104"/>
                    <a:pt x="155" y="103"/>
                    <a:pt x="157" y="104"/>
                  </a:cubicBezTo>
                  <a:cubicBezTo>
                    <a:pt x="159" y="104"/>
                    <a:pt x="161" y="105"/>
                    <a:pt x="163" y="107"/>
                  </a:cubicBezTo>
                  <a:cubicBezTo>
                    <a:pt x="163" y="106"/>
                    <a:pt x="163" y="105"/>
                    <a:pt x="163" y="104"/>
                  </a:cubicBezTo>
                  <a:cubicBezTo>
                    <a:pt x="163" y="102"/>
                    <a:pt x="162" y="100"/>
                    <a:pt x="161" y="98"/>
                  </a:cubicBezTo>
                  <a:cubicBezTo>
                    <a:pt x="160" y="97"/>
                    <a:pt x="160" y="97"/>
                    <a:pt x="159" y="97"/>
                  </a:cubicBezTo>
                  <a:cubicBezTo>
                    <a:pt x="158" y="97"/>
                    <a:pt x="158" y="98"/>
                    <a:pt x="157" y="97"/>
                  </a:cubicBezTo>
                  <a:cubicBezTo>
                    <a:pt x="154" y="102"/>
                    <a:pt x="150" y="104"/>
                    <a:pt x="146" y="107"/>
                  </a:cubicBezTo>
                  <a:close/>
                  <a:moveTo>
                    <a:pt x="160" y="83"/>
                  </a:moveTo>
                  <a:cubicBezTo>
                    <a:pt x="161" y="83"/>
                    <a:pt x="162" y="82"/>
                    <a:pt x="163" y="82"/>
                  </a:cubicBezTo>
                  <a:cubicBezTo>
                    <a:pt x="167" y="81"/>
                    <a:pt x="170" y="79"/>
                    <a:pt x="172" y="76"/>
                  </a:cubicBezTo>
                  <a:cubicBezTo>
                    <a:pt x="173" y="75"/>
                    <a:pt x="173" y="74"/>
                    <a:pt x="174" y="73"/>
                  </a:cubicBezTo>
                  <a:cubicBezTo>
                    <a:pt x="174" y="71"/>
                    <a:pt x="175" y="70"/>
                    <a:pt x="175" y="68"/>
                  </a:cubicBezTo>
                  <a:cubicBezTo>
                    <a:pt x="174" y="66"/>
                    <a:pt x="174" y="65"/>
                    <a:pt x="174" y="63"/>
                  </a:cubicBezTo>
                  <a:cubicBezTo>
                    <a:pt x="174" y="61"/>
                    <a:pt x="174" y="59"/>
                    <a:pt x="173" y="57"/>
                  </a:cubicBezTo>
                  <a:cubicBezTo>
                    <a:pt x="172" y="55"/>
                    <a:pt x="171" y="54"/>
                    <a:pt x="170" y="52"/>
                  </a:cubicBezTo>
                  <a:cubicBezTo>
                    <a:pt x="170" y="52"/>
                    <a:pt x="169" y="52"/>
                    <a:pt x="169" y="52"/>
                  </a:cubicBezTo>
                  <a:cubicBezTo>
                    <a:pt x="168" y="53"/>
                    <a:pt x="167" y="54"/>
                    <a:pt x="167" y="56"/>
                  </a:cubicBezTo>
                  <a:cubicBezTo>
                    <a:pt x="168" y="58"/>
                    <a:pt x="170" y="60"/>
                    <a:pt x="170" y="63"/>
                  </a:cubicBezTo>
                  <a:cubicBezTo>
                    <a:pt x="170" y="65"/>
                    <a:pt x="170" y="67"/>
                    <a:pt x="170" y="69"/>
                  </a:cubicBezTo>
                  <a:cubicBezTo>
                    <a:pt x="170" y="69"/>
                    <a:pt x="170" y="69"/>
                    <a:pt x="170" y="70"/>
                  </a:cubicBezTo>
                  <a:cubicBezTo>
                    <a:pt x="169" y="74"/>
                    <a:pt x="167" y="77"/>
                    <a:pt x="164" y="79"/>
                  </a:cubicBezTo>
                  <a:cubicBezTo>
                    <a:pt x="163" y="80"/>
                    <a:pt x="162" y="81"/>
                    <a:pt x="160" y="82"/>
                  </a:cubicBezTo>
                  <a:cubicBezTo>
                    <a:pt x="160" y="82"/>
                    <a:pt x="160" y="82"/>
                    <a:pt x="160" y="83"/>
                  </a:cubicBezTo>
                  <a:close/>
                  <a:moveTo>
                    <a:pt x="158" y="93"/>
                  </a:moveTo>
                  <a:cubicBezTo>
                    <a:pt x="159" y="94"/>
                    <a:pt x="159" y="94"/>
                    <a:pt x="159" y="94"/>
                  </a:cubicBezTo>
                  <a:cubicBezTo>
                    <a:pt x="162" y="95"/>
                    <a:pt x="163" y="97"/>
                    <a:pt x="164" y="99"/>
                  </a:cubicBezTo>
                  <a:cubicBezTo>
                    <a:pt x="165" y="102"/>
                    <a:pt x="165" y="106"/>
                    <a:pt x="165" y="109"/>
                  </a:cubicBezTo>
                  <a:cubicBezTo>
                    <a:pt x="164" y="114"/>
                    <a:pt x="161" y="118"/>
                    <a:pt x="156" y="120"/>
                  </a:cubicBezTo>
                  <a:cubicBezTo>
                    <a:pt x="154" y="121"/>
                    <a:pt x="151" y="122"/>
                    <a:pt x="148" y="123"/>
                  </a:cubicBezTo>
                  <a:cubicBezTo>
                    <a:pt x="148" y="123"/>
                    <a:pt x="147" y="123"/>
                    <a:pt x="147" y="123"/>
                  </a:cubicBezTo>
                  <a:cubicBezTo>
                    <a:pt x="146" y="122"/>
                    <a:pt x="145" y="122"/>
                    <a:pt x="145" y="121"/>
                  </a:cubicBezTo>
                  <a:cubicBezTo>
                    <a:pt x="145" y="120"/>
                    <a:pt x="145" y="119"/>
                    <a:pt x="146" y="119"/>
                  </a:cubicBezTo>
                  <a:cubicBezTo>
                    <a:pt x="146" y="118"/>
                    <a:pt x="147" y="118"/>
                    <a:pt x="148" y="118"/>
                  </a:cubicBezTo>
                  <a:cubicBezTo>
                    <a:pt x="149" y="119"/>
                    <a:pt x="149" y="119"/>
                    <a:pt x="150" y="119"/>
                  </a:cubicBezTo>
                  <a:cubicBezTo>
                    <a:pt x="151" y="119"/>
                    <a:pt x="152" y="119"/>
                    <a:pt x="153" y="119"/>
                  </a:cubicBezTo>
                  <a:cubicBezTo>
                    <a:pt x="154" y="119"/>
                    <a:pt x="156" y="118"/>
                    <a:pt x="158" y="117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55" y="118"/>
                    <a:pt x="153" y="117"/>
                    <a:pt x="151" y="117"/>
                  </a:cubicBezTo>
                  <a:cubicBezTo>
                    <a:pt x="148" y="116"/>
                    <a:pt x="146" y="114"/>
                    <a:pt x="145" y="112"/>
                  </a:cubicBezTo>
                  <a:cubicBezTo>
                    <a:pt x="144" y="111"/>
                    <a:pt x="144" y="111"/>
                    <a:pt x="144" y="110"/>
                  </a:cubicBezTo>
                  <a:cubicBezTo>
                    <a:pt x="144" y="110"/>
                    <a:pt x="143" y="110"/>
                    <a:pt x="143" y="110"/>
                  </a:cubicBezTo>
                  <a:cubicBezTo>
                    <a:pt x="143" y="112"/>
                    <a:pt x="144" y="114"/>
                    <a:pt x="143" y="116"/>
                  </a:cubicBezTo>
                  <a:cubicBezTo>
                    <a:pt x="143" y="118"/>
                    <a:pt x="143" y="121"/>
                    <a:pt x="143" y="123"/>
                  </a:cubicBezTo>
                  <a:cubicBezTo>
                    <a:pt x="143" y="123"/>
                    <a:pt x="144" y="123"/>
                    <a:pt x="144" y="123"/>
                  </a:cubicBezTo>
                  <a:cubicBezTo>
                    <a:pt x="147" y="124"/>
                    <a:pt x="149" y="123"/>
                    <a:pt x="151" y="123"/>
                  </a:cubicBezTo>
                  <a:cubicBezTo>
                    <a:pt x="154" y="123"/>
                    <a:pt x="156" y="122"/>
                    <a:pt x="158" y="121"/>
                  </a:cubicBezTo>
                  <a:cubicBezTo>
                    <a:pt x="159" y="121"/>
                    <a:pt x="161" y="120"/>
                    <a:pt x="161" y="119"/>
                  </a:cubicBezTo>
                  <a:cubicBezTo>
                    <a:pt x="162" y="118"/>
                    <a:pt x="163" y="117"/>
                    <a:pt x="164" y="115"/>
                  </a:cubicBezTo>
                  <a:cubicBezTo>
                    <a:pt x="166" y="113"/>
                    <a:pt x="166" y="111"/>
                    <a:pt x="166" y="108"/>
                  </a:cubicBezTo>
                  <a:cubicBezTo>
                    <a:pt x="167" y="102"/>
                    <a:pt x="165" y="96"/>
                    <a:pt x="162" y="90"/>
                  </a:cubicBezTo>
                  <a:cubicBezTo>
                    <a:pt x="161" y="90"/>
                    <a:pt x="160" y="90"/>
                    <a:pt x="159" y="91"/>
                  </a:cubicBezTo>
                  <a:cubicBezTo>
                    <a:pt x="159" y="91"/>
                    <a:pt x="159" y="92"/>
                    <a:pt x="159" y="93"/>
                  </a:cubicBezTo>
                  <a:cubicBezTo>
                    <a:pt x="158" y="93"/>
                    <a:pt x="158" y="93"/>
                    <a:pt x="158" y="93"/>
                  </a:cubicBezTo>
                  <a:close/>
                  <a:moveTo>
                    <a:pt x="36" y="16"/>
                  </a:moveTo>
                  <a:cubicBezTo>
                    <a:pt x="36" y="16"/>
                    <a:pt x="36" y="17"/>
                    <a:pt x="36" y="17"/>
                  </a:cubicBezTo>
                  <a:cubicBezTo>
                    <a:pt x="36" y="18"/>
                    <a:pt x="35" y="19"/>
                    <a:pt x="34" y="18"/>
                  </a:cubicBezTo>
                  <a:cubicBezTo>
                    <a:pt x="31" y="18"/>
                    <a:pt x="29" y="19"/>
                    <a:pt x="28" y="21"/>
                  </a:cubicBezTo>
                  <a:cubicBezTo>
                    <a:pt x="26" y="23"/>
                    <a:pt x="27" y="25"/>
                    <a:pt x="29" y="26"/>
                  </a:cubicBezTo>
                  <a:cubicBezTo>
                    <a:pt x="32" y="27"/>
                    <a:pt x="35" y="28"/>
                    <a:pt x="38" y="26"/>
                  </a:cubicBezTo>
                  <a:cubicBezTo>
                    <a:pt x="41" y="25"/>
                    <a:pt x="43" y="23"/>
                    <a:pt x="43" y="20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2" y="17"/>
                    <a:pt x="42" y="17"/>
                    <a:pt x="41" y="17"/>
                  </a:cubicBezTo>
                  <a:cubicBezTo>
                    <a:pt x="40" y="16"/>
                    <a:pt x="38" y="16"/>
                    <a:pt x="36" y="16"/>
                  </a:cubicBezTo>
                  <a:close/>
                  <a:moveTo>
                    <a:pt x="55" y="123"/>
                  </a:moveTo>
                  <a:cubicBezTo>
                    <a:pt x="53" y="122"/>
                    <a:pt x="51" y="122"/>
                    <a:pt x="49" y="121"/>
                  </a:cubicBezTo>
                  <a:cubicBezTo>
                    <a:pt x="48" y="123"/>
                    <a:pt x="46" y="125"/>
                    <a:pt x="44" y="126"/>
                  </a:cubicBezTo>
                  <a:cubicBezTo>
                    <a:pt x="40" y="129"/>
                    <a:pt x="36" y="129"/>
                    <a:pt x="32" y="128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1" y="129"/>
                    <a:pt x="32" y="131"/>
                    <a:pt x="33" y="132"/>
                  </a:cubicBezTo>
                  <a:cubicBezTo>
                    <a:pt x="34" y="134"/>
                    <a:pt x="34" y="134"/>
                    <a:pt x="37" y="134"/>
                  </a:cubicBezTo>
                  <a:cubicBezTo>
                    <a:pt x="42" y="133"/>
                    <a:pt x="47" y="131"/>
                    <a:pt x="51" y="128"/>
                  </a:cubicBezTo>
                  <a:cubicBezTo>
                    <a:pt x="52" y="127"/>
                    <a:pt x="53" y="126"/>
                    <a:pt x="53" y="125"/>
                  </a:cubicBezTo>
                  <a:cubicBezTo>
                    <a:pt x="54" y="124"/>
                    <a:pt x="54" y="124"/>
                    <a:pt x="55" y="123"/>
                  </a:cubicBezTo>
                  <a:close/>
                  <a:moveTo>
                    <a:pt x="59" y="140"/>
                  </a:moveTo>
                  <a:cubicBezTo>
                    <a:pt x="60" y="140"/>
                    <a:pt x="60" y="141"/>
                    <a:pt x="60" y="141"/>
                  </a:cubicBezTo>
                  <a:cubicBezTo>
                    <a:pt x="61" y="141"/>
                    <a:pt x="62" y="141"/>
                    <a:pt x="63" y="142"/>
                  </a:cubicBezTo>
                  <a:cubicBezTo>
                    <a:pt x="66" y="144"/>
                    <a:pt x="66" y="146"/>
                    <a:pt x="65" y="149"/>
                  </a:cubicBezTo>
                  <a:cubicBezTo>
                    <a:pt x="65" y="149"/>
                    <a:pt x="64" y="150"/>
                    <a:pt x="64" y="150"/>
                  </a:cubicBezTo>
                  <a:cubicBezTo>
                    <a:pt x="63" y="152"/>
                    <a:pt x="61" y="153"/>
                    <a:pt x="58" y="153"/>
                  </a:cubicBezTo>
                  <a:cubicBezTo>
                    <a:pt x="56" y="153"/>
                    <a:pt x="54" y="152"/>
                    <a:pt x="53" y="151"/>
                  </a:cubicBezTo>
                  <a:cubicBezTo>
                    <a:pt x="51" y="150"/>
                    <a:pt x="50" y="149"/>
                    <a:pt x="51" y="147"/>
                  </a:cubicBezTo>
                  <a:cubicBezTo>
                    <a:pt x="52" y="145"/>
                    <a:pt x="53" y="144"/>
                    <a:pt x="55" y="143"/>
                  </a:cubicBezTo>
                  <a:cubicBezTo>
                    <a:pt x="56" y="143"/>
                    <a:pt x="56" y="143"/>
                    <a:pt x="57" y="142"/>
                  </a:cubicBezTo>
                  <a:cubicBezTo>
                    <a:pt x="56" y="142"/>
                    <a:pt x="55" y="142"/>
                    <a:pt x="55" y="142"/>
                  </a:cubicBezTo>
                  <a:cubicBezTo>
                    <a:pt x="53" y="143"/>
                    <a:pt x="52" y="143"/>
                    <a:pt x="50" y="144"/>
                  </a:cubicBezTo>
                  <a:cubicBezTo>
                    <a:pt x="49" y="144"/>
                    <a:pt x="48" y="145"/>
                    <a:pt x="47" y="146"/>
                  </a:cubicBezTo>
                  <a:cubicBezTo>
                    <a:pt x="47" y="147"/>
                    <a:pt x="47" y="147"/>
                    <a:pt x="47" y="148"/>
                  </a:cubicBezTo>
                  <a:cubicBezTo>
                    <a:pt x="46" y="149"/>
                    <a:pt x="47" y="150"/>
                    <a:pt x="48" y="151"/>
                  </a:cubicBezTo>
                  <a:cubicBezTo>
                    <a:pt x="49" y="152"/>
                    <a:pt x="50" y="153"/>
                    <a:pt x="51" y="154"/>
                  </a:cubicBezTo>
                  <a:cubicBezTo>
                    <a:pt x="55" y="155"/>
                    <a:pt x="58" y="155"/>
                    <a:pt x="62" y="155"/>
                  </a:cubicBezTo>
                  <a:cubicBezTo>
                    <a:pt x="63" y="155"/>
                    <a:pt x="64" y="155"/>
                    <a:pt x="65" y="155"/>
                  </a:cubicBezTo>
                  <a:cubicBezTo>
                    <a:pt x="67" y="154"/>
                    <a:pt x="68" y="153"/>
                    <a:pt x="69" y="151"/>
                  </a:cubicBezTo>
                  <a:cubicBezTo>
                    <a:pt x="69" y="150"/>
                    <a:pt x="69" y="150"/>
                    <a:pt x="68" y="149"/>
                  </a:cubicBezTo>
                  <a:cubicBezTo>
                    <a:pt x="68" y="149"/>
                    <a:pt x="68" y="148"/>
                    <a:pt x="68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6" y="144"/>
                    <a:pt x="64" y="142"/>
                    <a:pt x="62" y="139"/>
                  </a:cubicBezTo>
                  <a:cubicBezTo>
                    <a:pt x="61" y="139"/>
                    <a:pt x="60" y="140"/>
                    <a:pt x="59" y="140"/>
                  </a:cubicBezTo>
                  <a:close/>
                  <a:moveTo>
                    <a:pt x="12" y="117"/>
                  </a:moveTo>
                  <a:cubicBezTo>
                    <a:pt x="11" y="119"/>
                    <a:pt x="12" y="120"/>
                    <a:pt x="14" y="121"/>
                  </a:cubicBezTo>
                  <a:cubicBezTo>
                    <a:pt x="15" y="121"/>
                    <a:pt x="16" y="122"/>
                    <a:pt x="18" y="122"/>
                  </a:cubicBezTo>
                  <a:cubicBezTo>
                    <a:pt x="19" y="122"/>
                    <a:pt x="20" y="122"/>
                    <a:pt x="21" y="122"/>
                  </a:cubicBezTo>
                  <a:cubicBezTo>
                    <a:pt x="23" y="121"/>
                    <a:pt x="24" y="120"/>
                    <a:pt x="24" y="118"/>
                  </a:cubicBezTo>
                  <a:cubicBezTo>
                    <a:pt x="24" y="118"/>
                    <a:pt x="24" y="118"/>
                    <a:pt x="24" y="117"/>
                  </a:cubicBezTo>
                  <a:cubicBezTo>
                    <a:pt x="24" y="115"/>
                    <a:pt x="24" y="114"/>
                    <a:pt x="22" y="113"/>
                  </a:cubicBezTo>
                  <a:cubicBezTo>
                    <a:pt x="22" y="113"/>
                    <a:pt x="22" y="112"/>
                    <a:pt x="21" y="112"/>
                  </a:cubicBezTo>
                  <a:cubicBezTo>
                    <a:pt x="21" y="112"/>
                    <a:pt x="20" y="112"/>
                    <a:pt x="20" y="111"/>
                  </a:cubicBezTo>
                  <a:cubicBezTo>
                    <a:pt x="19" y="111"/>
                    <a:pt x="18" y="111"/>
                    <a:pt x="17" y="111"/>
                  </a:cubicBezTo>
                  <a:cubicBezTo>
                    <a:pt x="16" y="110"/>
                    <a:pt x="16" y="110"/>
                    <a:pt x="15" y="110"/>
                  </a:cubicBezTo>
                  <a:cubicBezTo>
                    <a:pt x="14" y="110"/>
                    <a:pt x="13" y="111"/>
                    <a:pt x="13" y="112"/>
                  </a:cubicBezTo>
                  <a:cubicBezTo>
                    <a:pt x="12" y="114"/>
                    <a:pt x="12" y="115"/>
                    <a:pt x="12" y="117"/>
                  </a:cubicBezTo>
                  <a:close/>
                  <a:moveTo>
                    <a:pt x="22" y="82"/>
                  </a:moveTo>
                  <a:cubicBezTo>
                    <a:pt x="23" y="83"/>
                    <a:pt x="24" y="84"/>
                    <a:pt x="25" y="85"/>
                  </a:cubicBezTo>
                  <a:cubicBezTo>
                    <a:pt x="26" y="86"/>
                    <a:pt x="27" y="87"/>
                    <a:pt x="28" y="88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91"/>
                    <a:pt x="26" y="91"/>
                    <a:pt x="25" y="91"/>
                  </a:cubicBezTo>
                  <a:cubicBezTo>
                    <a:pt x="24" y="91"/>
                    <a:pt x="23" y="90"/>
                    <a:pt x="24" y="88"/>
                  </a:cubicBezTo>
                  <a:cubicBezTo>
                    <a:pt x="24" y="87"/>
                    <a:pt x="24" y="87"/>
                    <a:pt x="23" y="86"/>
                  </a:cubicBezTo>
                  <a:cubicBezTo>
                    <a:pt x="22" y="84"/>
                    <a:pt x="19" y="83"/>
                    <a:pt x="17" y="84"/>
                  </a:cubicBezTo>
                  <a:cubicBezTo>
                    <a:pt x="15" y="84"/>
                    <a:pt x="14" y="85"/>
                    <a:pt x="14" y="86"/>
                  </a:cubicBezTo>
                  <a:cubicBezTo>
                    <a:pt x="13" y="88"/>
                    <a:pt x="14" y="89"/>
                    <a:pt x="15" y="91"/>
                  </a:cubicBezTo>
                  <a:cubicBezTo>
                    <a:pt x="17" y="94"/>
                    <a:pt x="21" y="95"/>
                    <a:pt x="25" y="94"/>
                  </a:cubicBezTo>
                  <a:cubicBezTo>
                    <a:pt x="27" y="94"/>
                    <a:pt x="29" y="90"/>
                    <a:pt x="28" y="88"/>
                  </a:cubicBezTo>
                  <a:cubicBezTo>
                    <a:pt x="27" y="84"/>
                    <a:pt x="25" y="83"/>
                    <a:pt x="22" y="82"/>
                  </a:cubicBezTo>
                  <a:close/>
                  <a:moveTo>
                    <a:pt x="5" y="61"/>
                  </a:moveTo>
                  <a:cubicBezTo>
                    <a:pt x="5" y="63"/>
                    <a:pt x="5" y="64"/>
                    <a:pt x="6" y="66"/>
                  </a:cubicBezTo>
                  <a:cubicBezTo>
                    <a:pt x="6" y="67"/>
                    <a:pt x="7" y="69"/>
                    <a:pt x="8" y="70"/>
                  </a:cubicBezTo>
                  <a:cubicBezTo>
                    <a:pt x="9" y="71"/>
                    <a:pt x="10" y="72"/>
                    <a:pt x="12" y="73"/>
                  </a:cubicBezTo>
                  <a:cubicBezTo>
                    <a:pt x="15" y="75"/>
                    <a:pt x="18" y="76"/>
                    <a:pt x="21" y="78"/>
                  </a:cubicBezTo>
                  <a:cubicBezTo>
                    <a:pt x="22" y="78"/>
                    <a:pt x="22" y="78"/>
                    <a:pt x="23" y="78"/>
                  </a:cubicBezTo>
                  <a:cubicBezTo>
                    <a:pt x="22" y="75"/>
                    <a:pt x="22" y="72"/>
                    <a:pt x="22" y="69"/>
                  </a:cubicBezTo>
                  <a:cubicBezTo>
                    <a:pt x="15" y="70"/>
                    <a:pt x="8" y="68"/>
                    <a:pt x="5" y="61"/>
                  </a:cubicBezTo>
                  <a:close/>
                  <a:moveTo>
                    <a:pt x="113" y="11"/>
                  </a:moveTo>
                  <a:cubicBezTo>
                    <a:pt x="112" y="11"/>
                    <a:pt x="112" y="11"/>
                    <a:pt x="110" y="11"/>
                  </a:cubicBezTo>
                  <a:cubicBezTo>
                    <a:pt x="109" y="10"/>
                    <a:pt x="107" y="10"/>
                    <a:pt x="106" y="10"/>
                  </a:cubicBezTo>
                  <a:cubicBezTo>
                    <a:pt x="103" y="10"/>
                    <a:pt x="100" y="11"/>
                    <a:pt x="97" y="13"/>
                  </a:cubicBezTo>
                  <a:cubicBezTo>
                    <a:pt x="96" y="13"/>
                    <a:pt x="96" y="14"/>
                    <a:pt x="95" y="15"/>
                  </a:cubicBezTo>
                  <a:cubicBezTo>
                    <a:pt x="95" y="16"/>
                    <a:pt x="95" y="16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8" y="17"/>
                    <a:pt x="99" y="17"/>
                    <a:pt x="100" y="18"/>
                  </a:cubicBezTo>
                  <a:cubicBezTo>
                    <a:pt x="104" y="18"/>
                    <a:pt x="107" y="17"/>
                    <a:pt x="110" y="15"/>
                  </a:cubicBezTo>
                  <a:cubicBezTo>
                    <a:pt x="112" y="14"/>
                    <a:pt x="113" y="13"/>
                    <a:pt x="113" y="11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6" y="50"/>
                    <a:pt x="26" y="50"/>
                  </a:cubicBezTo>
                  <a:cubicBezTo>
                    <a:pt x="25" y="51"/>
                    <a:pt x="24" y="51"/>
                    <a:pt x="24" y="50"/>
                  </a:cubicBezTo>
                  <a:cubicBezTo>
                    <a:pt x="24" y="50"/>
                    <a:pt x="23" y="50"/>
                    <a:pt x="23" y="49"/>
                  </a:cubicBezTo>
                  <a:cubicBezTo>
                    <a:pt x="23" y="48"/>
                    <a:pt x="23" y="48"/>
                    <a:pt x="22" y="47"/>
                  </a:cubicBezTo>
                  <a:cubicBezTo>
                    <a:pt x="20" y="47"/>
                    <a:pt x="19" y="47"/>
                    <a:pt x="18" y="47"/>
                  </a:cubicBezTo>
                  <a:cubicBezTo>
                    <a:pt x="16" y="47"/>
                    <a:pt x="15" y="48"/>
                    <a:pt x="14" y="49"/>
                  </a:cubicBezTo>
                  <a:cubicBezTo>
                    <a:pt x="14" y="50"/>
                    <a:pt x="13" y="51"/>
                    <a:pt x="13" y="53"/>
                  </a:cubicBezTo>
                  <a:cubicBezTo>
                    <a:pt x="13" y="53"/>
                    <a:pt x="13" y="54"/>
                    <a:pt x="14" y="55"/>
                  </a:cubicBezTo>
                  <a:cubicBezTo>
                    <a:pt x="16" y="56"/>
                    <a:pt x="19" y="57"/>
                    <a:pt x="22" y="56"/>
                  </a:cubicBezTo>
                  <a:cubicBezTo>
                    <a:pt x="24" y="55"/>
                    <a:pt x="25" y="54"/>
                    <a:pt x="26" y="52"/>
                  </a:cubicBezTo>
                  <a:cubicBezTo>
                    <a:pt x="27" y="51"/>
                    <a:pt x="27" y="51"/>
                    <a:pt x="27" y="50"/>
                  </a:cubicBezTo>
                  <a:close/>
                  <a:moveTo>
                    <a:pt x="73" y="6"/>
                  </a:moveTo>
                  <a:cubicBezTo>
                    <a:pt x="73" y="7"/>
                    <a:pt x="73" y="7"/>
                    <a:pt x="73" y="7"/>
                  </a:cubicBezTo>
                  <a:cubicBezTo>
                    <a:pt x="72" y="8"/>
                    <a:pt x="71" y="9"/>
                    <a:pt x="70" y="8"/>
                  </a:cubicBezTo>
                  <a:cubicBezTo>
                    <a:pt x="69" y="8"/>
                    <a:pt x="68" y="8"/>
                    <a:pt x="68" y="8"/>
                  </a:cubicBezTo>
                  <a:cubicBezTo>
                    <a:pt x="66" y="8"/>
                    <a:pt x="64" y="9"/>
                    <a:pt x="63" y="10"/>
                  </a:cubicBezTo>
                  <a:cubicBezTo>
                    <a:pt x="62" y="10"/>
                    <a:pt x="61" y="11"/>
                    <a:pt x="61" y="12"/>
                  </a:cubicBezTo>
                  <a:cubicBezTo>
                    <a:pt x="61" y="14"/>
                    <a:pt x="61" y="14"/>
                    <a:pt x="62" y="15"/>
                  </a:cubicBezTo>
                  <a:cubicBezTo>
                    <a:pt x="66" y="16"/>
                    <a:pt x="69" y="16"/>
                    <a:pt x="73" y="14"/>
                  </a:cubicBezTo>
                  <a:cubicBezTo>
                    <a:pt x="74" y="13"/>
                    <a:pt x="75" y="12"/>
                    <a:pt x="75" y="11"/>
                  </a:cubicBezTo>
                  <a:cubicBezTo>
                    <a:pt x="76" y="10"/>
                    <a:pt x="76" y="9"/>
                    <a:pt x="75" y="8"/>
                  </a:cubicBezTo>
                  <a:cubicBezTo>
                    <a:pt x="74" y="8"/>
                    <a:pt x="74" y="7"/>
                    <a:pt x="73" y="6"/>
                  </a:cubicBezTo>
                  <a:close/>
                  <a:moveTo>
                    <a:pt x="46" y="119"/>
                  </a:move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3" y="120"/>
                  </a:cubicBezTo>
                  <a:cubicBezTo>
                    <a:pt x="42" y="119"/>
                    <a:pt x="41" y="119"/>
                    <a:pt x="39" y="119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3" y="121"/>
                    <a:pt x="32" y="123"/>
                    <a:pt x="31" y="124"/>
                  </a:cubicBezTo>
                  <a:cubicBezTo>
                    <a:pt x="31" y="125"/>
                    <a:pt x="31" y="125"/>
                    <a:pt x="32" y="126"/>
                  </a:cubicBezTo>
                  <a:cubicBezTo>
                    <a:pt x="33" y="126"/>
                    <a:pt x="33" y="126"/>
                    <a:pt x="34" y="126"/>
                  </a:cubicBezTo>
                  <a:cubicBezTo>
                    <a:pt x="38" y="127"/>
                    <a:pt x="41" y="126"/>
                    <a:pt x="44" y="124"/>
                  </a:cubicBezTo>
                  <a:cubicBezTo>
                    <a:pt x="46" y="123"/>
                    <a:pt x="46" y="122"/>
                    <a:pt x="47" y="120"/>
                  </a:cubicBezTo>
                  <a:cubicBezTo>
                    <a:pt x="47" y="120"/>
                    <a:pt x="47" y="120"/>
                    <a:pt x="46" y="119"/>
                  </a:cubicBezTo>
                  <a:close/>
                  <a:moveTo>
                    <a:pt x="137" y="136"/>
                  </a:moveTo>
                  <a:cubicBezTo>
                    <a:pt x="137" y="136"/>
                    <a:pt x="138" y="136"/>
                    <a:pt x="138" y="136"/>
                  </a:cubicBezTo>
                  <a:cubicBezTo>
                    <a:pt x="138" y="137"/>
                    <a:pt x="138" y="138"/>
                    <a:pt x="138" y="139"/>
                  </a:cubicBezTo>
                  <a:cubicBezTo>
                    <a:pt x="137" y="140"/>
                    <a:pt x="137" y="140"/>
                    <a:pt x="136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2" y="140"/>
                    <a:pt x="130" y="142"/>
                    <a:pt x="129" y="145"/>
                  </a:cubicBezTo>
                  <a:cubicBezTo>
                    <a:pt x="129" y="146"/>
                    <a:pt x="129" y="147"/>
                    <a:pt x="130" y="147"/>
                  </a:cubicBezTo>
                  <a:cubicBezTo>
                    <a:pt x="131" y="147"/>
                    <a:pt x="132" y="147"/>
                    <a:pt x="133" y="147"/>
                  </a:cubicBezTo>
                  <a:cubicBezTo>
                    <a:pt x="135" y="147"/>
                    <a:pt x="137" y="146"/>
                    <a:pt x="139" y="144"/>
                  </a:cubicBezTo>
                  <a:cubicBezTo>
                    <a:pt x="140" y="143"/>
                    <a:pt x="141" y="141"/>
                    <a:pt x="142" y="139"/>
                  </a:cubicBezTo>
                  <a:cubicBezTo>
                    <a:pt x="142" y="137"/>
                    <a:pt x="142" y="136"/>
                    <a:pt x="141" y="135"/>
                  </a:cubicBezTo>
                  <a:cubicBezTo>
                    <a:pt x="139" y="134"/>
                    <a:pt x="138" y="134"/>
                    <a:pt x="137" y="135"/>
                  </a:cubicBezTo>
                  <a:cubicBezTo>
                    <a:pt x="137" y="135"/>
                    <a:pt x="137" y="135"/>
                    <a:pt x="137" y="136"/>
                  </a:cubicBezTo>
                  <a:close/>
                  <a:moveTo>
                    <a:pt x="114" y="148"/>
                  </a:moveTo>
                  <a:cubicBezTo>
                    <a:pt x="113" y="148"/>
                    <a:pt x="113" y="148"/>
                    <a:pt x="112" y="148"/>
                  </a:cubicBezTo>
                  <a:cubicBezTo>
                    <a:pt x="111" y="147"/>
                    <a:pt x="109" y="146"/>
                    <a:pt x="108" y="146"/>
                  </a:cubicBezTo>
                  <a:cubicBezTo>
                    <a:pt x="103" y="146"/>
                    <a:pt x="101" y="149"/>
                    <a:pt x="100" y="153"/>
                  </a:cubicBezTo>
                  <a:cubicBezTo>
                    <a:pt x="100" y="154"/>
                    <a:pt x="101" y="154"/>
                    <a:pt x="101" y="154"/>
                  </a:cubicBezTo>
                  <a:cubicBezTo>
                    <a:pt x="103" y="155"/>
                    <a:pt x="104" y="155"/>
                    <a:pt x="105" y="155"/>
                  </a:cubicBezTo>
                  <a:cubicBezTo>
                    <a:pt x="108" y="154"/>
                    <a:pt x="111" y="152"/>
                    <a:pt x="113" y="150"/>
                  </a:cubicBezTo>
                  <a:cubicBezTo>
                    <a:pt x="114" y="149"/>
                    <a:pt x="114" y="149"/>
                    <a:pt x="114" y="148"/>
                  </a:cubicBezTo>
                  <a:close/>
                  <a:moveTo>
                    <a:pt x="114" y="143"/>
                  </a:moveTo>
                  <a:cubicBezTo>
                    <a:pt x="114" y="143"/>
                    <a:pt x="114" y="143"/>
                    <a:pt x="114" y="143"/>
                  </a:cubicBezTo>
                  <a:cubicBezTo>
                    <a:pt x="112" y="143"/>
                    <a:pt x="111" y="142"/>
                    <a:pt x="109" y="142"/>
                  </a:cubicBezTo>
                  <a:cubicBezTo>
                    <a:pt x="107" y="142"/>
                    <a:pt x="104" y="142"/>
                    <a:pt x="102" y="143"/>
                  </a:cubicBezTo>
                  <a:cubicBezTo>
                    <a:pt x="101" y="143"/>
                    <a:pt x="101" y="144"/>
                    <a:pt x="100" y="144"/>
                  </a:cubicBezTo>
                  <a:cubicBezTo>
                    <a:pt x="99" y="145"/>
                    <a:pt x="97" y="147"/>
                    <a:pt x="95" y="147"/>
                  </a:cubicBezTo>
                  <a:cubicBezTo>
                    <a:pt x="94" y="148"/>
                    <a:pt x="94" y="149"/>
                    <a:pt x="94" y="149"/>
                  </a:cubicBezTo>
                  <a:cubicBezTo>
                    <a:pt x="93" y="150"/>
                    <a:pt x="93" y="150"/>
                    <a:pt x="93" y="151"/>
                  </a:cubicBezTo>
                  <a:cubicBezTo>
                    <a:pt x="93" y="153"/>
                    <a:pt x="93" y="154"/>
                    <a:pt x="94" y="155"/>
                  </a:cubicBezTo>
                  <a:cubicBezTo>
                    <a:pt x="96" y="156"/>
                    <a:pt x="99" y="157"/>
                    <a:pt x="101" y="157"/>
                  </a:cubicBezTo>
                  <a:cubicBezTo>
                    <a:pt x="101" y="156"/>
                    <a:pt x="100" y="156"/>
                    <a:pt x="100" y="156"/>
                  </a:cubicBezTo>
                  <a:cubicBezTo>
                    <a:pt x="99" y="155"/>
                    <a:pt x="98" y="154"/>
                    <a:pt x="98" y="153"/>
                  </a:cubicBezTo>
                  <a:cubicBezTo>
                    <a:pt x="99" y="150"/>
                    <a:pt x="100" y="147"/>
                    <a:pt x="103" y="145"/>
                  </a:cubicBezTo>
                  <a:cubicBezTo>
                    <a:pt x="105" y="144"/>
                    <a:pt x="106" y="144"/>
                    <a:pt x="108" y="144"/>
                  </a:cubicBezTo>
                  <a:cubicBezTo>
                    <a:pt x="110" y="144"/>
                    <a:pt x="112" y="144"/>
                    <a:pt x="114" y="144"/>
                  </a:cubicBezTo>
                  <a:cubicBezTo>
                    <a:pt x="114" y="144"/>
                    <a:pt x="114" y="144"/>
                    <a:pt x="114" y="143"/>
                  </a:cubicBezTo>
                  <a:close/>
                  <a:moveTo>
                    <a:pt x="75" y="114"/>
                  </a:moveTo>
                  <a:cubicBezTo>
                    <a:pt x="75" y="114"/>
                    <a:pt x="75" y="114"/>
                    <a:pt x="74" y="114"/>
                  </a:cubicBezTo>
                  <a:cubicBezTo>
                    <a:pt x="74" y="114"/>
                    <a:pt x="74" y="114"/>
                    <a:pt x="73" y="114"/>
                  </a:cubicBezTo>
                  <a:cubicBezTo>
                    <a:pt x="70" y="116"/>
                    <a:pt x="66" y="117"/>
                    <a:pt x="62" y="117"/>
                  </a:cubicBezTo>
                  <a:cubicBezTo>
                    <a:pt x="57" y="117"/>
                    <a:pt x="53" y="116"/>
                    <a:pt x="49" y="114"/>
                  </a:cubicBezTo>
                  <a:cubicBezTo>
                    <a:pt x="47" y="112"/>
                    <a:pt x="44" y="111"/>
                    <a:pt x="42" y="108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9"/>
                    <a:pt x="42" y="110"/>
                    <a:pt x="43" y="111"/>
                  </a:cubicBezTo>
                  <a:cubicBezTo>
                    <a:pt x="45" y="112"/>
                    <a:pt x="46" y="114"/>
                    <a:pt x="48" y="115"/>
                  </a:cubicBezTo>
                  <a:cubicBezTo>
                    <a:pt x="51" y="118"/>
                    <a:pt x="55" y="119"/>
                    <a:pt x="59" y="119"/>
                  </a:cubicBezTo>
                  <a:cubicBezTo>
                    <a:pt x="65" y="120"/>
                    <a:pt x="70" y="117"/>
                    <a:pt x="75" y="114"/>
                  </a:cubicBezTo>
                  <a:close/>
                  <a:moveTo>
                    <a:pt x="24" y="138"/>
                  </a:moveTo>
                  <a:cubicBezTo>
                    <a:pt x="23" y="139"/>
                    <a:pt x="24" y="140"/>
                    <a:pt x="24" y="141"/>
                  </a:cubicBezTo>
                  <a:cubicBezTo>
                    <a:pt x="26" y="143"/>
                    <a:pt x="29" y="145"/>
                    <a:pt x="33" y="146"/>
                  </a:cubicBezTo>
                  <a:cubicBezTo>
                    <a:pt x="33" y="146"/>
                    <a:pt x="34" y="146"/>
                    <a:pt x="35" y="146"/>
                  </a:cubicBezTo>
                  <a:cubicBezTo>
                    <a:pt x="36" y="145"/>
                    <a:pt x="37" y="144"/>
                    <a:pt x="36" y="143"/>
                  </a:cubicBezTo>
                  <a:cubicBezTo>
                    <a:pt x="36" y="142"/>
                    <a:pt x="35" y="142"/>
                    <a:pt x="34" y="142"/>
                  </a:cubicBezTo>
                  <a:cubicBezTo>
                    <a:pt x="33" y="141"/>
                    <a:pt x="32" y="140"/>
                    <a:pt x="30" y="140"/>
                  </a:cubicBezTo>
                  <a:cubicBezTo>
                    <a:pt x="29" y="140"/>
                    <a:pt x="28" y="139"/>
                    <a:pt x="28" y="138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7" y="138"/>
                    <a:pt x="26" y="139"/>
                    <a:pt x="24" y="138"/>
                  </a:cubicBezTo>
                  <a:close/>
                  <a:moveTo>
                    <a:pt x="123" y="138"/>
                  </a:moveTo>
                  <a:cubicBezTo>
                    <a:pt x="123" y="138"/>
                    <a:pt x="123" y="138"/>
                    <a:pt x="123" y="138"/>
                  </a:cubicBezTo>
                  <a:cubicBezTo>
                    <a:pt x="123" y="137"/>
                    <a:pt x="123" y="137"/>
                    <a:pt x="122" y="137"/>
                  </a:cubicBezTo>
                  <a:cubicBezTo>
                    <a:pt x="120" y="137"/>
                    <a:pt x="117" y="137"/>
                    <a:pt x="114" y="135"/>
                  </a:cubicBezTo>
                  <a:cubicBezTo>
                    <a:pt x="109" y="133"/>
                    <a:pt x="108" y="131"/>
                    <a:pt x="109" y="126"/>
                  </a:cubicBezTo>
                  <a:cubicBezTo>
                    <a:pt x="109" y="124"/>
                    <a:pt x="109" y="122"/>
                    <a:pt x="109" y="121"/>
                  </a:cubicBezTo>
                  <a:cubicBezTo>
                    <a:pt x="108" y="121"/>
                    <a:pt x="107" y="121"/>
                    <a:pt x="106" y="121"/>
                  </a:cubicBezTo>
                  <a:cubicBezTo>
                    <a:pt x="106" y="122"/>
                    <a:pt x="107" y="122"/>
                    <a:pt x="107" y="123"/>
                  </a:cubicBezTo>
                  <a:cubicBezTo>
                    <a:pt x="107" y="126"/>
                    <a:pt x="108" y="129"/>
                    <a:pt x="107" y="132"/>
                  </a:cubicBezTo>
                  <a:cubicBezTo>
                    <a:pt x="107" y="132"/>
                    <a:pt x="107" y="133"/>
                    <a:pt x="107" y="134"/>
                  </a:cubicBezTo>
                  <a:cubicBezTo>
                    <a:pt x="108" y="135"/>
                    <a:pt x="109" y="136"/>
                    <a:pt x="111" y="137"/>
                  </a:cubicBezTo>
                  <a:cubicBezTo>
                    <a:pt x="114" y="138"/>
                    <a:pt x="118" y="138"/>
                    <a:pt x="122" y="138"/>
                  </a:cubicBezTo>
                  <a:cubicBezTo>
                    <a:pt x="122" y="138"/>
                    <a:pt x="123" y="138"/>
                    <a:pt x="123" y="138"/>
                  </a:cubicBezTo>
                  <a:close/>
                  <a:moveTo>
                    <a:pt x="63" y="145"/>
                  </a:moveTo>
                  <a:cubicBezTo>
                    <a:pt x="61" y="145"/>
                    <a:pt x="61" y="145"/>
                    <a:pt x="60" y="145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6" y="145"/>
                    <a:pt x="55" y="146"/>
                    <a:pt x="53" y="148"/>
                  </a:cubicBezTo>
                  <a:cubicBezTo>
                    <a:pt x="53" y="149"/>
                    <a:pt x="53" y="149"/>
                    <a:pt x="54" y="150"/>
                  </a:cubicBezTo>
                  <a:cubicBezTo>
                    <a:pt x="55" y="150"/>
                    <a:pt x="56" y="150"/>
                    <a:pt x="57" y="151"/>
                  </a:cubicBezTo>
                  <a:cubicBezTo>
                    <a:pt x="60" y="152"/>
                    <a:pt x="63" y="149"/>
                    <a:pt x="63" y="147"/>
                  </a:cubicBezTo>
                  <a:cubicBezTo>
                    <a:pt x="64" y="146"/>
                    <a:pt x="64" y="145"/>
                    <a:pt x="63" y="145"/>
                  </a:cubicBezTo>
                  <a:close/>
                  <a:moveTo>
                    <a:pt x="51" y="156"/>
                  </a:moveTo>
                  <a:cubicBezTo>
                    <a:pt x="51" y="156"/>
                    <a:pt x="51" y="156"/>
                    <a:pt x="51" y="156"/>
                  </a:cubicBezTo>
                  <a:cubicBezTo>
                    <a:pt x="52" y="156"/>
                    <a:pt x="52" y="157"/>
                    <a:pt x="53" y="157"/>
                  </a:cubicBezTo>
                  <a:cubicBezTo>
                    <a:pt x="56" y="158"/>
                    <a:pt x="60" y="159"/>
                    <a:pt x="63" y="159"/>
                  </a:cubicBezTo>
                  <a:cubicBezTo>
                    <a:pt x="64" y="159"/>
                    <a:pt x="65" y="159"/>
                    <a:pt x="66" y="158"/>
                  </a:cubicBezTo>
                  <a:cubicBezTo>
                    <a:pt x="70" y="157"/>
                    <a:pt x="74" y="155"/>
                    <a:pt x="76" y="151"/>
                  </a:cubicBezTo>
                  <a:cubicBezTo>
                    <a:pt x="76" y="151"/>
                    <a:pt x="76" y="151"/>
                    <a:pt x="76" y="150"/>
                  </a:cubicBezTo>
                  <a:cubicBezTo>
                    <a:pt x="75" y="150"/>
                    <a:pt x="74" y="150"/>
                    <a:pt x="73" y="149"/>
                  </a:cubicBezTo>
                  <a:cubicBezTo>
                    <a:pt x="73" y="150"/>
                    <a:pt x="72" y="151"/>
                    <a:pt x="72" y="151"/>
                  </a:cubicBezTo>
                  <a:cubicBezTo>
                    <a:pt x="70" y="155"/>
                    <a:pt x="68" y="157"/>
                    <a:pt x="64" y="157"/>
                  </a:cubicBezTo>
                  <a:cubicBezTo>
                    <a:pt x="61" y="158"/>
                    <a:pt x="59" y="157"/>
                    <a:pt x="56" y="157"/>
                  </a:cubicBezTo>
                  <a:cubicBezTo>
                    <a:pt x="55" y="157"/>
                    <a:pt x="53" y="156"/>
                    <a:pt x="51" y="156"/>
                  </a:cubicBezTo>
                  <a:close/>
                  <a:moveTo>
                    <a:pt x="165" y="53"/>
                  </a:moveTo>
                  <a:cubicBezTo>
                    <a:pt x="165" y="53"/>
                    <a:pt x="165" y="53"/>
                    <a:pt x="165" y="52"/>
                  </a:cubicBezTo>
                  <a:cubicBezTo>
                    <a:pt x="167" y="48"/>
                    <a:pt x="168" y="44"/>
                    <a:pt x="168" y="40"/>
                  </a:cubicBezTo>
                  <a:cubicBezTo>
                    <a:pt x="168" y="38"/>
                    <a:pt x="167" y="37"/>
                    <a:pt x="167" y="36"/>
                  </a:cubicBezTo>
                  <a:cubicBezTo>
                    <a:pt x="166" y="35"/>
                    <a:pt x="165" y="33"/>
                    <a:pt x="164" y="32"/>
                  </a:cubicBezTo>
                  <a:cubicBezTo>
                    <a:pt x="161" y="30"/>
                    <a:pt x="158" y="28"/>
                    <a:pt x="155" y="27"/>
                  </a:cubicBezTo>
                  <a:cubicBezTo>
                    <a:pt x="154" y="27"/>
                    <a:pt x="153" y="27"/>
                    <a:pt x="152" y="27"/>
                  </a:cubicBezTo>
                  <a:cubicBezTo>
                    <a:pt x="152" y="28"/>
                    <a:pt x="153" y="28"/>
                    <a:pt x="154" y="28"/>
                  </a:cubicBezTo>
                  <a:cubicBezTo>
                    <a:pt x="154" y="29"/>
                    <a:pt x="155" y="29"/>
                    <a:pt x="156" y="29"/>
                  </a:cubicBezTo>
                  <a:cubicBezTo>
                    <a:pt x="157" y="29"/>
                    <a:pt x="159" y="30"/>
                    <a:pt x="160" y="30"/>
                  </a:cubicBezTo>
                  <a:cubicBezTo>
                    <a:pt x="162" y="31"/>
                    <a:pt x="164" y="33"/>
                    <a:pt x="165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6" y="37"/>
                    <a:pt x="166" y="37"/>
                    <a:pt x="166" y="38"/>
                  </a:cubicBezTo>
                  <a:cubicBezTo>
                    <a:pt x="166" y="39"/>
                    <a:pt x="166" y="41"/>
                    <a:pt x="166" y="42"/>
                  </a:cubicBezTo>
                  <a:cubicBezTo>
                    <a:pt x="167" y="46"/>
                    <a:pt x="166" y="49"/>
                    <a:pt x="164" y="51"/>
                  </a:cubicBezTo>
                  <a:cubicBezTo>
                    <a:pt x="164" y="52"/>
                    <a:pt x="164" y="52"/>
                    <a:pt x="163" y="52"/>
                  </a:cubicBezTo>
                  <a:cubicBezTo>
                    <a:pt x="164" y="53"/>
                    <a:pt x="164" y="53"/>
                    <a:pt x="165" y="53"/>
                  </a:cubicBezTo>
                  <a:close/>
                  <a:moveTo>
                    <a:pt x="121" y="87"/>
                  </a:moveTo>
                  <a:cubicBezTo>
                    <a:pt x="122" y="90"/>
                    <a:pt x="123" y="92"/>
                    <a:pt x="125" y="95"/>
                  </a:cubicBezTo>
                  <a:cubicBezTo>
                    <a:pt x="125" y="95"/>
                    <a:pt x="126" y="94"/>
                    <a:pt x="127" y="93"/>
                  </a:cubicBezTo>
                  <a:cubicBezTo>
                    <a:pt x="126" y="89"/>
                    <a:pt x="127" y="86"/>
                    <a:pt x="129" y="83"/>
                  </a:cubicBezTo>
                  <a:cubicBezTo>
                    <a:pt x="129" y="82"/>
                    <a:pt x="128" y="82"/>
                    <a:pt x="128" y="82"/>
                  </a:cubicBezTo>
                  <a:cubicBezTo>
                    <a:pt x="127" y="83"/>
                    <a:pt x="126" y="84"/>
                    <a:pt x="125" y="84"/>
                  </a:cubicBezTo>
                  <a:cubicBezTo>
                    <a:pt x="124" y="85"/>
                    <a:pt x="123" y="86"/>
                    <a:pt x="121" y="87"/>
                  </a:cubicBezTo>
                  <a:close/>
                  <a:moveTo>
                    <a:pt x="82" y="161"/>
                  </a:moveTo>
                  <a:cubicBezTo>
                    <a:pt x="82" y="159"/>
                    <a:pt x="83" y="158"/>
                    <a:pt x="85" y="158"/>
                  </a:cubicBezTo>
                  <a:cubicBezTo>
                    <a:pt x="85" y="157"/>
                    <a:pt x="85" y="156"/>
                    <a:pt x="84" y="156"/>
                  </a:cubicBezTo>
                  <a:cubicBezTo>
                    <a:pt x="84" y="154"/>
                    <a:pt x="84" y="154"/>
                    <a:pt x="82" y="155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78" y="155"/>
                    <a:pt x="79" y="155"/>
                    <a:pt x="77" y="158"/>
                  </a:cubicBezTo>
                  <a:cubicBezTo>
                    <a:pt x="77" y="158"/>
                    <a:pt x="77" y="159"/>
                    <a:pt x="77" y="159"/>
                  </a:cubicBezTo>
                  <a:cubicBezTo>
                    <a:pt x="77" y="160"/>
                    <a:pt x="77" y="161"/>
                    <a:pt x="78" y="161"/>
                  </a:cubicBezTo>
                  <a:cubicBezTo>
                    <a:pt x="79" y="161"/>
                    <a:pt x="81" y="162"/>
                    <a:pt x="82" y="161"/>
                  </a:cubicBezTo>
                  <a:close/>
                  <a:moveTo>
                    <a:pt x="140" y="146"/>
                  </a:moveTo>
                  <a:cubicBezTo>
                    <a:pt x="140" y="146"/>
                    <a:pt x="140" y="146"/>
                    <a:pt x="140" y="146"/>
                  </a:cubicBezTo>
                  <a:cubicBezTo>
                    <a:pt x="140" y="146"/>
                    <a:pt x="140" y="146"/>
                    <a:pt x="139" y="146"/>
                  </a:cubicBezTo>
                  <a:cubicBezTo>
                    <a:pt x="138" y="147"/>
                    <a:pt x="137" y="148"/>
                    <a:pt x="136" y="148"/>
                  </a:cubicBezTo>
                  <a:cubicBezTo>
                    <a:pt x="134" y="150"/>
                    <a:pt x="132" y="150"/>
                    <a:pt x="129" y="149"/>
                  </a:cubicBezTo>
                  <a:cubicBezTo>
                    <a:pt x="127" y="148"/>
                    <a:pt x="126" y="147"/>
                    <a:pt x="127" y="145"/>
                  </a:cubicBezTo>
                  <a:cubicBezTo>
                    <a:pt x="127" y="144"/>
                    <a:pt x="127" y="143"/>
                    <a:pt x="128" y="143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26" y="142"/>
                    <a:pt x="125" y="143"/>
                    <a:pt x="125" y="144"/>
                  </a:cubicBezTo>
                  <a:cubicBezTo>
                    <a:pt x="125" y="145"/>
                    <a:pt x="124" y="145"/>
                    <a:pt x="124" y="146"/>
                  </a:cubicBezTo>
                  <a:cubicBezTo>
                    <a:pt x="123" y="148"/>
                    <a:pt x="124" y="149"/>
                    <a:pt x="126" y="150"/>
                  </a:cubicBezTo>
                  <a:cubicBezTo>
                    <a:pt x="128" y="151"/>
                    <a:pt x="130" y="151"/>
                    <a:pt x="133" y="151"/>
                  </a:cubicBezTo>
                  <a:cubicBezTo>
                    <a:pt x="136" y="150"/>
                    <a:pt x="138" y="148"/>
                    <a:pt x="140" y="146"/>
                  </a:cubicBezTo>
                  <a:close/>
                  <a:moveTo>
                    <a:pt x="144" y="73"/>
                  </a:moveTo>
                  <a:cubicBezTo>
                    <a:pt x="143" y="73"/>
                    <a:pt x="143" y="73"/>
                    <a:pt x="143" y="73"/>
                  </a:cubicBezTo>
                  <a:cubicBezTo>
                    <a:pt x="141" y="73"/>
                    <a:pt x="139" y="73"/>
                    <a:pt x="137" y="73"/>
                  </a:cubicBezTo>
                  <a:cubicBezTo>
                    <a:pt x="137" y="74"/>
                    <a:pt x="136" y="74"/>
                    <a:pt x="136" y="75"/>
                  </a:cubicBezTo>
                  <a:cubicBezTo>
                    <a:pt x="135" y="76"/>
                    <a:pt x="134" y="77"/>
                    <a:pt x="134" y="78"/>
                  </a:cubicBezTo>
                  <a:cubicBezTo>
                    <a:pt x="133" y="78"/>
                    <a:pt x="133" y="79"/>
                    <a:pt x="133" y="80"/>
                  </a:cubicBezTo>
                  <a:cubicBezTo>
                    <a:pt x="135" y="79"/>
                    <a:pt x="138" y="78"/>
                    <a:pt x="141" y="78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0" y="76"/>
                    <a:pt x="140" y="76"/>
                    <a:pt x="142" y="75"/>
                  </a:cubicBezTo>
                  <a:cubicBezTo>
                    <a:pt x="142" y="74"/>
                    <a:pt x="143" y="74"/>
                    <a:pt x="144" y="73"/>
                  </a:cubicBezTo>
                  <a:close/>
                  <a:moveTo>
                    <a:pt x="103" y="159"/>
                  </a:moveTo>
                  <a:cubicBezTo>
                    <a:pt x="103" y="159"/>
                    <a:pt x="103" y="159"/>
                    <a:pt x="103" y="159"/>
                  </a:cubicBezTo>
                  <a:cubicBezTo>
                    <a:pt x="105" y="159"/>
                    <a:pt x="107" y="159"/>
                    <a:pt x="108" y="160"/>
                  </a:cubicBezTo>
                  <a:cubicBezTo>
                    <a:pt x="111" y="160"/>
                    <a:pt x="113" y="159"/>
                    <a:pt x="115" y="157"/>
                  </a:cubicBezTo>
                  <a:cubicBezTo>
                    <a:pt x="115" y="156"/>
                    <a:pt x="116" y="156"/>
                    <a:pt x="116" y="155"/>
                  </a:cubicBezTo>
                  <a:cubicBezTo>
                    <a:pt x="118" y="153"/>
                    <a:pt x="119" y="151"/>
                    <a:pt x="119" y="149"/>
                  </a:cubicBezTo>
                  <a:cubicBezTo>
                    <a:pt x="120" y="147"/>
                    <a:pt x="120" y="145"/>
                    <a:pt x="121" y="143"/>
                  </a:cubicBezTo>
                  <a:cubicBezTo>
                    <a:pt x="119" y="143"/>
                    <a:pt x="118" y="143"/>
                    <a:pt x="117" y="143"/>
                  </a:cubicBezTo>
                  <a:cubicBezTo>
                    <a:pt x="117" y="144"/>
                    <a:pt x="117" y="145"/>
                    <a:pt x="118" y="146"/>
                  </a:cubicBezTo>
                  <a:cubicBezTo>
                    <a:pt x="118" y="147"/>
                    <a:pt x="118" y="147"/>
                    <a:pt x="118" y="148"/>
                  </a:cubicBezTo>
                  <a:cubicBezTo>
                    <a:pt x="118" y="151"/>
                    <a:pt x="117" y="154"/>
                    <a:pt x="114" y="156"/>
                  </a:cubicBezTo>
                  <a:cubicBezTo>
                    <a:pt x="111" y="158"/>
                    <a:pt x="108" y="160"/>
                    <a:pt x="104" y="159"/>
                  </a:cubicBezTo>
                  <a:cubicBezTo>
                    <a:pt x="104" y="159"/>
                    <a:pt x="103" y="159"/>
                    <a:pt x="103" y="159"/>
                  </a:cubicBezTo>
                  <a:close/>
                  <a:moveTo>
                    <a:pt x="29" y="122"/>
                  </a:moveTo>
                  <a:cubicBezTo>
                    <a:pt x="30" y="122"/>
                    <a:pt x="30" y="122"/>
                    <a:pt x="30" y="122"/>
                  </a:cubicBezTo>
                  <a:cubicBezTo>
                    <a:pt x="31" y="120"/>
                    <a:pt x="32" y="119"/>
                    <a:pt x="34" y="118"/>
                  </a:cubicBezTo>
                  <a:cubicBezTo>
                    <a:pt x="36" y="117"/>
                    <a:pt x="38" y="117"/>
                    <a:pt x="40" y="117"/>
                  </a:cubicBezTo>
                  <a:cubicBezTo>
                    <a:pt x="41" y="117"/>
                    <a:pt x="42" y="117"/>
                    <a:pt x="42" y="116"/>
                  </a:cubicBezTo>
                  <a:cubicBezTo>
                    <a:pt x="42" y="115"/>
                    <a:pt x="41" y="115"/>
                    <a:pt x="40" y="115"/>
                  </a:cubicBezTo>
                  <a:cubicBezTo>
                    <a:pt x="38" y="114"/>
                    <a:pt x="35" y="114"/>
                    <a:pt x="33" y="115"/>
                  </a:cubicBezTo>
                  <a:cubicBezTo>
                    <a:pt x="31" y="116"/>
                    <a:pt x="30" y="117"/>
                    <a:pt x="30" y="120"/>
                  </a:cubicBezTo>
                  <a:cubicBezTo>
                    <a:pt x="29" y="121"/>
                    <a:pt x="29" y="121"/>
                    <a:pt x="29" y="122"/>
                  </a:cubicBezTo>
                  <a:close/>
                  <a:moveTo>
                    <a:pt x="131" y="53"/>
                  </a:moveTo>
                  <a:cubicBezTo>
                    <a:pt x="131" y="53"/>
                    <a:pt x="131" y="53"/>
                    <a:pt x="131" y="53"/>
                  </a:cubicBezTo>
                  <a:cubicBezTo>
                    <a:pt x="132" y="57"/>
                    <a:pt x="132" y="62"/>
                    <a:pt x="132" y="66"/>
                  </a:cubicBezTo>
                  <a:cubicBezTo>
                    <a:pt x="132" y="67"/>
                    <a:pt x="132" y="68"/>
                    <a:pt x="132" y="69"/>
                  </a:cubicBezTo>
                  <a:cubicBezTo>
                    <a:pt x="131" y="73"/>
                    <a:pt x="129" y="76"/>
                    <a:pt x="126" y="79"/>
                  </a:cubicBezTo>
                  <a:cubicBezTo>
                    <a:pt x="125" y="80"/>
                    <a:pt x="124" y="81"/>
                    <a:pt x="123" y="82"/>
                  </a:cubicBezTo>
                  <a:cubicBezTo>
                    <a:pt x="124" y="82"/>
                    <a:pt x="124" y="82"/>
                    <a:pt x="124" y="81"/>
                  </a:cubicBezTo>
                  <a:cubicBezTo>
                    <a:pt x="125" y="81"/>
                    <a:pt x="126" y="80"/>
                    <a:pt x="127" y="79"/>
                  </a:cubicBezTo>
                  <a:cubicBezTo>
                    <a:pt x="130" y="76"/>
                    <a:pt x="133" y="72"/>
                    <a:pt x="133" y="68"/>
                  </a:cubicBezTo>
                  <a:cubicBezTo>
                    <a:pt x="134" y="67"/>
                    <a:pt x="134" y="65"/>
                    <a:pt x="134" y="64"/>
                  </a:cubicBezTo>
                  <a:cubicBezTo>
                    <a:pt x="134" y="60"/>
                    <a:pt x="134" y="57"/>
                    <a:pt x="132" y="54"/>
                  </a:cubicBezTo>
                  <a:cubicBezTo>
                    <a:pt x="132" y="54"/>
                    <a:pt x="132" y="53"/>
                    <a:pt x="131" y="53"/>
                  </a:cubicBezTo>
                  <a:close/>
                  <a:moveTo>
                    <a:pt x="156" y="16"/>
                  </a:moveTo>
                  <a:cubicBezTo>
                    <a:pt x="156" y="18"/>
                    <a:pt x="157" y="19"/>
                    <a:pt x="156" y="20"/>
                  </a:cubicBezTo>
                  <a:cubicBezTo>
                    <a:pt x="155" y="22"/>
                    <a:pt x="154" y="23"/>
                    <a:pt x="153" y="24"/>
                  </a:cubicBezTo>
                  <a:cubicBezTo>
                    <a:pt x="154" y="24"/>
                    <a:pt x="155" y="25"/>
                    <a:pt x="156" y="25"/>
                  </a:cubicBezTo>
                  <a:cubicBezTo>
                    <a:pt x="157" y="25"/>
                    <a:pt x="158" y="25"/>
                    <a:pt x="159" y="25"/>
                  </a:cubicBezTo>
                  <a:cubicBezTo>
                    <a:pt x="161" y="22"/>
                    <a:pt x="159" y="18"/>
                    <a:pt x="156" y="16"/>
                  </a:cubicBezTo>
                  <a:close/>
                  <a:moveTo>
                    <a:pt x="27" y="38"/>
                  </a:moveTo>
                  <a:cubicBezTo>
                    <a:pt x="25" y="38"/>
                    <a:pt x="24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7" y="40"/>
                    <a:pt x="29" y="42"/>
                    <a:pt x="30" y="46"/>
                  </a:cubicBezTo>
                  <a:cubicBezTo>
                    <a:pt x="30" y="47"/>
                    <a:pt x="30" y="48"/>
                    <a:pt x="29" y="49"/>
                  </a:cubicBezTo>
                  <a:cubicBezTo>
                    <a:pt x="29" y="51"/>
                    <a:pt x="29" y="52"/>
                    <a:pt x="28" y="53"/>
                  </a:cubicBezTo>
                  <a:cubicBezTo>
                    <a:pt x="29" y="52"/>
                    <a:pt x="30" y="52"/>
                    <a:pt x="31" y="51"/>
                  </a:cubicBezTo>
                  <a:cubicBezTo>
                    <a:pt x="30" y="50"/>
                    <a:pt x="30" y="49"/>
                    <a:pt x="31" y="49"/>
                  </a:cubicBezTo>
                  <a:cubicBezTo>
                    <a:pt x="31" y="48"/>
                    <a:pt x="31" y="48"/>
                    <a:pt x="31" y="47"/>
                  </a:cubicBezTo>
                  <a:cubicBezTo>
                    <a:pt x="32" y="45"/>
                    <a:pt x="32" y="42"/>
                    <a:pt x="30" y="40"/>
                  </a:cubicBezTo>
                  <a:cubicBezTo>
                    <a:pt x="30" y="40"/>
                    <a:pt x="29" y="39"/>
                    <a:pt x="28" y="39"/>
                  </a:cubicBezTo>
                  <a:cubicBezTo>
                    <a:pt x="28" y="39"/>
                    <a:pt x="27" y="39"/>
                    <a:pt x="27" y="38"/>
                  </a:cubicBezTo>
                  <a:close/>
                  <a:moveTo>
                    <a:pt x="37" y="46"/>
                  </a:moveTo>
                  <a:cubicBezTo>
                    <a:pt x="37" y="45"/>
                    <a:pt x="37" y="44"/>
                    <a:pt x="36" y="43"/>
                  </a:cubicBezTo>
                  <a:cubicBezTo>
                    <a:pt x="35" y="40"/>
                    <a:pt x="33" y="38"/>
                    <a:pt x="30" y="38"/>
                  </a:cubicBezTo>
                  <a:cubicBezTo>
                    <a:pt x="33" y="41"/>
                    <a:pt x="33" y="45"/>
                    <a:pt x="33" y="48"/>
                  </a:cubicBezTo>
                  <a:cubicBezTo>
                    <a:pt x="35" y="47"/>
                    <a:pt x="36" y="47"/>
                    <a:pt x="37" y="46"/>
                  </a:cubicBezTo>
                  <a:close/>
                  <a:moveTo>
                    <a:pt x="46" y="136"/>
                  </a:moveTo>
                  <a:cubicBezTo>
                    <a:pt x="48" y="136"/>
                    <a:pt x="50" y="135"/>
                    <a:pt x="52" y="134"/>
                  </a:cubicBezTo>
                  <a:cubicBezTo>
                    <a:pt x="54" y="133"/>
                    <a:pt x="56" y="131"/>
                    <a:pt x="57" y="129"/>
                  </a:cubicBezTo>
                  <a:cubicBezTo>
                    <a:pt x="57" y="129"/>
                    <a:pt x="58" y="128"/>
                    <a:pt x="59" y="127"/>
                  </a:cubicBezTo>
                  <a:cubicBezTo>
                    <a:pt x="59" y="126"/>
                    <a:pt x="59" y="125"/>
                    <a:pt x="59" y="124"/>
                  </a:cubicBezTo>
                  <a:cubicBezTo>
                    <a:pt x="58" y="124"/>
                    <a:pt x="57" y="124"/>
                    <a:pt x="56" y="124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5" y="130"/>
                    <a:pt x="52" y="133"/>
                    <a:pt x="49" y="134"/>
                  </a:cubicBezTo>
                  <a:cubicBezTo>
                    <a:pt x="48" y="135"/>
                    <a:pt x="47" y="135"/>
                    <a:pt x="46" y="136"/>
                  </a:cubicBezTo>
                  <a:close/>
                  <a:moveTo>
                    <a:pt x="29" y="115"/>
                  </a:moveTo>
                  <a:cubicBezTo>
                    <a:pt x="32" y="113"/>
                    <a:pt x="35" y="112"/>
                    <a:pt x="39" y="113"/>
                  </a:cubicBezTo>
                  <a:cubicBezTo>
                    <a:pt x="39" y="111"/>
                    <a:pt x="38" y="109"/>
                    <a:pt x="37" y="108"/>
                  </a:cubicBezTo>
                  <a:cubicBezTo>
                    <a:pt x="35" y="109"/>
                    <a:pt x="32" y="110"/>
                    <a:pt x="30" y="112"/>
                  </a:cubicBezTo>
                  <a:cubicBezTo>
                    <a:pt x="30" y="113"/>
                    <a:pt x="29" y="114"/>
                    <a:pt x="29" y="115"/>
                  </a:cubicBezTo>
                  <a:close/>
                  <a:moveTo>
                    <a:pt x="62" y="50"/>
                  </a:moveTo>
                  <a:cubicBezTo>
                    <a:pt x="62" y="49"/>
                    <a:pt x="61" y="47"/>
                    <a:pt x="59" y="47"/>
                  </a:cubicBezTo>
                  <a:cubicBezTo>
                    <a:pt x="58" y="47"/>
                    <a:pt x="57" y="47"/>
                    <a:pt x="56" y="47"/>
                  </a:cubicBezTo>
                  <a:cubicBezTo>
                    <a:pt x="51" y="46"/>
                    <a:pt x="46" y="47"/>
                    <a:pt x="41" y="50"/>
                  </a:cubicBezTo>
                  <a:cubicBezTo>
                    <a:pt x="41" y="50"/>
                    <a:pt x="41" y="50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1"/>
                    <a:pt x="41" y="51"/>
                    <a:pt x="41" y="50"/>
                  </a:cubicBezTo>
                  <a:cubicBezTo>
                    <a:pt x="45" y="48"/>
                    <a:pt x="49" y="47"/>
                    <a:pt x="53" y="48"/>
                  </a:cubicBezTo>
                  <a:cubicBezTo>
                    <a:pt x="56" y="48"/>
                    <a:pt x="58" y="49"/>
                    <a:pt x="60" y="51"/>
                  </a:cubicBezTo>
                  <a:cubicBezTo>
                    <a:pt x="60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lose/>
                  <a:moveTo>
                    <a:pt x="145" y="104"/>
                  </a:moveTo>
                  <a:cubicBezTo>
                    <a:pt x="148" y="102"/>
                    <a:pt x="151" y="100"/>
                    <a:pt x="153" y="97"/>
                  </a:cubicBezTo>
                  <a:cubicBezTo>
                    <a:pt x="154" y="95"/>
                    <a:pt x="156" y="93"/>
                    <a:pt x="156" y="91"/>
                  </a:cubicBezTo>
                  <a:cubicBezTo>
                    <a:pt x="156" y="90"/>
                    <a:pt x="155" y="90"/>
                    <a:pt x="155" y="90"/>
                  </a:cubicBezTo>
                  <a:cubicBezTo>
                    <a:pt x="152" y="95"/>
                    <a:pt x="149" y="100"/>
                    <a:pt x="145" y="104"/>
                  </a:cubicBezTo>
                  <a:close/>
                  <a:moveTo>
                    <a:pt x="59" y="53"/>
                  </a:moveTo>
                  <a:cubicBezTo>
                    <a:pt x="57" y="50"/>
                    <a:pt x="52" y="49"/>
                    <a:pt x="50" y="51"/>
                  </a:cubicBezTo>
                  <a:cubicBezTo>
                    <a:pt x="55" y="53"/>
                    <a:pt x="55" y="53"/>
                    <a:pt x="56" y="56"/>
                  </a:cubicBezTo>
                  <a:cubicBezTo>
                    <a:pt x="57" y="55"/>
                    <a:pt x="58" y="54"/>
                    <a:pt x="59" y="53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0" y="47"/>
                  </a:cubicBezTo>
                  <a:cubicBezTo>
                    <a:pt x="40" y="47"/>
                    <a:pt x="39" y="48"/>
                    <a:pt x="38" y="48"/>
                  </a:cubicBezTo>
                  <a:cubicBezTo>
                    <a:pt x="33" y="51"/>
                    <a:pt x="31" y="55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0"/>
                    <a:pt x="30" y="60"/>
                    <a:pt x="31" y="60"/>
                  </a:cubicBezTo>
                  <a:cubicBezTo>
                    <a:pt x="33" y="55"/>
                    <a:pt x="36" y="50"/>
                    <a:pt x="41" y="48"/>
                  </a:cubicBezTo>
                  <a:cubicBezTo>
                    <a:pt x="41" y="48"/>
                    <a:pt x="41" y="47"/>
                    <a:pt x="42" y="47"/>
                  </a:cubicBezTo>
                  <a:close/>
                  <a:moveTo>
                    <a:pt x="92" y="164"/>
                  </a:moveTo>
                  <a:cubicBezTo>
                    <a:pt x="91" y="163"/>
                    <a:pt x="89" y="162"/>
                    <a:pt x="88" y="162"/>
                  </a:cubicBezTo>
                  <a:cubicBezTo>
                    <a:pt x="87" y="164"/>
                    <a:pt x="85" y="166"/>
                    <a:pt x="83" y="167"/>
                  </a:cubicBezTo>
                  <a:cubicBezTo>
                    <a:pt x="84" y="167"/>
                    <a:pt x="85" y="167"/>
                    <a:pt x="86" y="167"/>
                  </a:cubicBezTo>
                  <a:cubicBezTo>
                    <a:pt x="88" y="167"/>
                    <a:pt x="90" y="165"/>
                    <a:pt x="92" y="164"/>
                  </a:cubicBezTo>
                  <a:close/>
                  <a:moveTo>
                    <a:pt x="147" y="61"/>
                  </a:moveTo>
                  <a:cubicBezTo>
                    <a:pt x="144" y="62"/>
                    <a:pt x="141" y="61"/>
                    <a:pt x="138" y="60"/>
                  </a:cubicBezTo>
                  <a:cubicBezTo>
                    <a:pt x="138" y="61"/>
                    <a:pt x="138" y="62"/>
                    <a:pt x="138" y="63"/>
                  </a:cubicBezTo>
                  <a:cubicBezTo>
                    <a:pt x="140" y="63"/>
                    <a:pt x="141" y="63"/>
                    <a:pt x="142" y="63"/>
                  </a:cubicBezTo>
                  <a:cubicBezTo>
                    <a:pt x="143" y="63"/>
                    <a:pt x="144" y="63"/>
                    <a:pt x="145" y="63"/>
                  </a:cubicBezTo>
                  <a:cubicBezTo>
                    <a:pt x="146" y="63"/>
                    <a:pt x="147" y="63"/>
                    <a:pt x="147" y="62"/>
                  </a:cubicBezTo>
                  <a:cubicBezTo>
                    <a:pt x="147" y="62"/>
                    <a:pt x="147" y="61"/>
                    <a:pt x="147" y="61"/>
                  </a:cubicBezTo>
                  <a:close/>
                  <a:moveTo>
                    <a:pt x="48" y="138"/>
                  </a:moveTo>
                  <a:cubicBezTo>
                    <a:pt x="52" y="138"/>
                    <a:pt x="56" y="136"/>
                    <a:pt x="60" y="134"/>
                  </a:cubicBezTo>
                  <a:cubicBezTo>
                    <a:pt x="60" y="133"/>
                    <a:pt x="60" y="133"/>
                    <a:pt x="60" y="132"/>
                  </a:cubicBezTo>
                  <a:cubicBezTo>
                    <a:pt x="56" y="135"/>
                    <a:pt x="52" y="137"/>
                    <a:pt x="48" y="138"/>
                  </a:cubicBezTo>
                  <a:close/>
                  <a:moveTo>
                    <a:pt x="16" y="124"/>
                  </a:moveTo>
                  <a:cubicBezTo>
                    <a:pt x="18" y="126"/>
                    <a:pt x="21" y="127"/>
                    <a:pt x="24" y="125"/>
                  </a:cubicBezTo>
                  <a:cubicBezTo>
                    <a:pt x="24" y="125"/>
                    <a:pt x="23" y="124"/>
                    <a:pt x="23" y="123"/>
                  </a:cubicBezTo>
                  <a:cubicBezTo>
                    <a:pt x="21" y="124"/>
                    <a:pt x="18" y="125"/>
                    <a:pt x="16" y="124"/>
                  </a:cubicBezTo>
                  <a:close/>
                  <a:moveTo>
                    <a:pt x="33" y="148"/>
                  </a:moveTo>
                  <a:cubicBezTo>
                    <a:pt x="36" y="149"/>
                    <a:pt x="38" y="147"/>
                    <a:pt x="41" y="147"/>
                  </a:cubicBezTo>
                  <a:cubicBezTo>
                    <a:pt x="41" y="146"/>
                    <a:pt x="41" y="145"/>
                    <a:pt x="41" y="144"/>
                  </a:cubicBezTo>
                  <a:cubicBezTo>
                    <a:pt x="40" y="143"/>
                    <a:pt x="39" y="143"/>
                    <a:pt x="39" y="143"/>
                  </a:cubicBezTo>
                  <a:cubicBezTo>
                    <a:pt x="38" y="146"/>
                    <a:pt x="36" y="148"/>
                    <a:pt x="33" y="148"/>
                  </a:cubicBezTo>
                  <a:close/>
                  <a:moveTo>
                    <a:pt x="87" y="93"/>
                  </a:moveTo>
                  <a:cubicBezTo>
                    <a:pt x="89" y="91"/>
                    <a:pt x="91" y="89"/>
                    <a:pt x="92" y="87"/>
                  </a:cubicBezTo>
                  <a:cubicBezTo>
                    <a:pt x="90" y="88"/>
                    <a:pt x="88" y="89"/>
                    <a:pt x="86" y="90"/>
                  </a:cubicBezTo>
                  <a:cubicBezTo>
                    <a:pt x="87" y="91"/>
                    <a:pt x="87" y="92"/>
                    <a:pt x="87" y="93"/>
                  </a:cubicBezTo>
                  <a:close/>
                  <a:moveTo>
                    <a:pt x="162" y="42"/>
                  </a:moveTo>
                  <a:cubicBezTo>
                    <a:pt x="162" y="41"/>
                    <a:pt x="163" y="40"/>
                    <a:pt x="162" y="39"/>
                  </a:cubicBezTo>
                  <a:cubicBezTo>
                    <a:pt x="162" y="39"/>
                    <a:pt x="162" y="38"/>
                    <a:pt x="162" y="37"/>
                  </a:cubicBezTo>
                  <a:cubicBezTo>
                    <a:pt x="163" y="37"/>
                    <a:pt x="163" y="36"/>
                    <a:pt x="162" y="36"/>
                  </a:cubicBezTo>
                  <a:cubicBezTo>
                    <a:pt x="162" y="35"/>
                    <a:pt x="161" y="34"/>
                    <a:pt x="160" y="33"/>
                  </a:cubicBezTo>
                  <a:cubicBezTo>
                    <a:pt x="160" y="33"/>
                    <a:pt x="159" y="33"/>
                    <a:pt x="159" y="33"/>
                  </a:cubicBezTo>
                  <a:cubicBezTo>
                    <a:pt x="161" y="36"/>
                    <a:pt x="162" y="39"/>
                    <a:pt x="162" y="42"/>
                  </a:cubicBezTo>
                  <a:close/>
                  <a:moveTo>
                    <a:pt x="125" y="30"/>
                  </a:moveTo>
                  <a:cubicBezTo>
                    <a:pt x="124" y="29"/>
                    <a:pt x="123" y="28"/>
                    <a:pt x="122" y="27"/>
                  </a:cubicBezTo>
                  <a:cubicBezTo>
                    <a:pt x="121" y="28"/>
                    <a:pt x="121" y="32"/>
                    <a:pt x="122" y="33"/>
                  </a:cubicBezTo>
                  <a:cubicBezTo>
                    <a:pt x="123" y="32"/>
                    <a:pt x="124" y="31"/>
                    <a:pt x="125" y="30"/>
                  </a:cubicBezTo>
                  <a:close/>
                  <a:moveTo>
                    <a:pt x="62" y="58"/>
                  </a:moveTo>
                  <a:cubicBezTo>
                    <a:pt x="60" y="61"/>
                    <a:pt x="59" y="63"/>
                    <a:pt x="59" y="66"/>
                  </a:cubicBezTo>
                  <a:cubicBezTo>
                    <a:pt x="59" y="66"/>
                    <a:pt x="60" y="66"/>
                    <a:pt x="60" y="65"/>
                  </a:cubicBezTo>
                  <a:cubicBezTo>
                    <a:pt x="61" y="63"/>
                    <a:pt x="62" y="61"/>
                    <a:pt x="62" y="58"/>
                  </a:cubicBezTo>
                  <a:close/>
                  <a:moveTo>
                    <a:pt x="27" y="135"/>
                  </a:moveTo>
                  <a:cubicBezTo>
                    <a:pt x="26" y="134"/>
                    <a:pt x="26" y="133"/>
                    <a:pt x="25" y="132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4" y="132"/>
                    <a:pt x="22" y="131"/>
                    <a:pt x="21" y="131"/>
                  </a:cubicBezTo>
                  <a:cubicBezTo>
                    <a:pt x="21" y="132"/>
                    <a:pt x="22" y="133"/>
                    <a:pt x="22" y="135"/>
                  </a:cubicBezTo>
                  <a:cubicBezTo>
                    <a:pt x="24" y="133"/>
                    <a:pt x="25" y="134"/>
                    <a:pt x="27" y="135"/>
                  </a:cubicBezTo>
                  <a:close/>
                  <a:moveTo>
                    <a:pt x="97" y="122"/>
                  </a:moveTo>
                  <a:cubicBezTo>
                    <a:pt x="97" y="122"/>
                    <a:pt x="97" y="122"/>
                    <a:pt x="97" y="122"/>
                  </a:cubicBezTo>
                  <a:cubicBezTo>
                    <a:pt x="98" y="124"/>
                    <a:pt x="99" y="126"/>
                    <a:pt x="100" y="129"/>
                  </a:cubicBezTo>
                  <a:cubicBezTo>
                    <a:pt x="100" y="126"/>
                    <a:pt x="101" y="124"/>
                    <a:pt x="99" y="122"/>
                  </a:cubicBezTo>
                  <a:cubicBezTo>
                    <a:pt x="98" y="122"/>
                    <a:pt x="98" y="122"/>
                    <a:pt x="97" y="122"/>
                  </a:cubicBezTo>
                  <a:close/>
                  <a:moveTo>
                    <a:pt x="157" y="61"/>
                  </a:moveTo>
                  <a:cubicBezTo>
                    <a:pt x="159" y="60"/>
                    <a:pt x="161" y="58"/>
                    <a:pt x="162" y="57"/>
                  </a:cubicBezTo>
                  <a:cubicBezTo>
                    <a:pt x="162" y="56"/>
                    <a:pt x="161" y="56"/>
                    <a:pt x="161" y="55"/>
                  </a:cubicBezTo>
                  <a:cubicBezTo>
                    <a:pt x="159" y="57"/>
                    <a:pt x="158" y="59"/>
                    <a:pt x="157" y="61"/>
                  </a:cubicBezTo>
                  <a:close/>
                  <a:moveTo>
                    <a:pt x="142" y="129"/>
                  </a:moveTo>
                  <a:cubicBezTo>
                    <a:pt x="142" y="128"/>
                    <a:pt x="142" y="127"/>
                    <a:pt x="142" y="127"/>
                  </a:cubicBezTo>
                  <a:cubicBezTo>
                    <a:pt x="142" y="127"/>
                    <a:pt x="141" y="128"/>
                    <a:pt x="141" y="129"/>
                  </a:cubicBezTo>
                  <a:cubicBezTo>
                    <a:pt x="141" y="130"/>
                    <a:pt x="140" y="131"/>
                    <a:pt x="140" y="132"/>
                  </a:cubicBezTo>
                  <a:cubicBezTo>
                    <a:pt x="141" y="133"/>
                    <a:pt x="141" y="133"/>
                    <a:pt x="142" y="133"/>
                  </a:cubicBezTo>
                  <a:cubicBezTo>
                    <a:pt x="142" y="134"/>
                    <a:pt x="143" y="135"/>
                    <a:pt x="143" y="135"/>
                  </a:cubicBezTo>
                  <a:cubicBezTo>
                    <a:pt x="143" y="134"/>
                    <a:pt x="143" y="133"/>
                    <a:pt x="142" y="132"/>
                  </a:cubicBezTo>
                  <a:cubicBezTo>
                    <a:pt x="141" y="131"/>
                    <a:pt x="141" y="130"/>
                    <a:pt x="142" y="129"/>
                  </a:cubicBezTo>
                  <a:cubicBezTo>
                    <a:pt x="142" y="129"/>
                    <a:pt x="142" y="129"/>
                    <a:pt x="142" y="129"/>
                  </a:cubicBezTo>
                  <a:close/>
                  <a:moveTo>
                    <a:pt x="77" y="163"/>
                  </a:moveTo>
                  <a:cubicBezTo>
                    <a:pt x="79" y="165"/>
                    <a:pt x="82" y="165"/>
                    <a:pt x="85" y="163"/>
                  </a:cubicBezTo>
                  <a:cubicBezTo>
                    <a:pt x="84" y="162"/>
                    <a:pt x="83" y="163"/>
                    <a:pt x="83" y="163"/>
                  </a:cubicBezTo>
                  <a:cubicBezTo>
                    <a:pt x="81" y="164"/>
                    <a:pt x="80" y="164"/>
                    <a:pt x="78" y="163"/>
                  </a:cubicBezTo>
                  <a:cubicBezTo>
                    <a:pt x="78" y="163"/>
                    <a:pt x="77" y="163"/>
                    <a:pt x="77" y="163"/>
                  </a:cubicBezTo>
                  <a:close/>
                  <a:moveTo>
                    <a:pt x="73" y="48"/>
                  </a:moveTo>
                  <a:cubicBezTo>
                    <a:pt x="75" y="48"/>
                    <a:pt x="76" y="48"/>
                    <a:pt x="78" y="48"/>
                  </a:cubicBezTo>
                  <a:cubicBezTo>
                    <a:pt x="79" y="48"/>
                    <a:pt x="79" y="48"/>
                    <a:pt x="80" y="47"/>
                  </a:cubicBezTo>
                  <a:cubicBezTo>
                    <a:pt x="77" y="47"/>
                    <a:pt x="75" y="47"/>
                    <a:pt x="73" y="48"/>
                  </a:cubicBezTo>
                  <a:close/>
                  <a:moveTo>
                    <a:pt x="164" y="44"/>
                  </a:moveTo>
                  <a:cubicBezTo>
                    <a:pt x="163" y="46"/>
                    <a:pt x="162" y="48"/>
                    <a:pt x="161" y="51"/>
                  </a:cubicBezTo>
                  <a:cubicBezTo>
                    <a:pt x="163" y="49"/>
                    <a:pt x="165" y="46"/>
                    <a:pt x="164" y="44"/>
                  </a:cubicBezTo>
                  <a:close/>
                  <a:moveTo>
                    <a:pt x="83" y="97"/>
                  </a:moveTo>
                  <a:cubicBezTo>
                    <a:pt x="83" y="94"/>
                    <a:pt x="81" y="91"/>
                    <a:pt x="78" y="92"/>
                  </a:cubicBezTo>
                  <a:cubicBezTo>
                    <a:pt x="80" y="93"/>
                    <a:pt x="82" y="95"/>
                    <a:pt x="83" y="97"/>
                  </a:cubicBezTo>
                  <a:close/>
                  <a:moveTo>
                    <a:pt x="10" y="78"/>
                  </a:moveTo>
                  <a:cubicBezTo>
                    <a:pt x="9" y="80"/>
                    <a:pt x="8" y="82"/>
                    <a:pt x="8" y="83"/>
                  </a:cubicBezTo>
                  <a:cubicBezTo>
                    <a:pt x="9" y="82"/>
                    <a:pt x="9" y="81"/>
                    <a:pt x="10" y="81"/>
                  </a:cubicBezTo>
                  <a:cubicBezTo>
                    <a:pt x="11" y="80"/>
                    <a:pt x="12" y="80"/>
                    <a:pt x="13" y="79"/>
                  </a:cubicBezTo>
                  <a:cubicBezTo>
                    <a:pt x="12" y="79"/>
                    <a:pt x="11" y="79"/>
                    <a:pt x="10" y="78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4"/>
                    <a:pt x="20" y="35"/>
                  </a:cubicBezTo>
                  <a:cubicBezTo>
                    <a:pt x="21" y="35"/>
                    <a:pt x="23" y="35"/>
                    <a:pt x="24" y="35"/>
                  </a:cubicBezTo>
                  <a:cubicBezTo>
                    <a:pt x="23" y="34"/>
                    <a:pt x="21" y="34"/>
                    <a:pt x="20" y="32"/>
                  </a:cubicBezTo>
                  <a:close/>
                  <a:moveTo>
                    <a:pt x="9" y="105"/>
                  </a:moveTo>
                  <a:cubicBezTo>
                    <a:pt x="9" y="107"/>
                    <a:pt x="9" y="109"/>
                    <a:pt x="9" y="110"/>
                  </a:cubicBezTo>
                  <a:cubicBezTo>
                    <a:pt x="10" y="109"/>
                    <a:pt x="10" y="108"/>
                    <a:pt x="11" y="107"/>
                  </a:cubicBezTo>
                  <a:cubicBezTo>
                    <a:pt x="10" y="107"/>
                    <a:pt x="10" y="106"/>
                    <a:pt x="9" y="105"/>
                  </a:cubicBezTo>
                  <a:close/>
                  <a:moveTo>
                    <a:pt x="139" y="66"/>
                  </a:moveTo>
                  <a:cubicBezTo>
                    <a:pt x="138" y="67"/>
                    <a:pt x="138" y="67"/>
                    <a:pt x="138" y="68"/>
                  </a:cubicBezTo>
                  <a:cubicBezTo>
                    <a:pt x="140" y="68"/>
                    <a:pt x="141" y="68"/>
                    <a:pt x="142" y="67"/>
                  </a:cubicBezTo>
                  <a:cubicBezTo>
                    <a:pt x="141" y="67"/>
                    <a:pt x="140" y="66"/>
                    <a:pt x="139" y="66"/>
                  </a:cubicBezTo>
                  <a:close/>
                  <a:moveTo>
                    <a:pt x="105" y="157"/>
                  </a:moveTo>
                  <a:cubicBezTo>
                    <a:pt x="108" y="157"/>
                    <a:pt x="110" y="156"/>
                    <a:pt x="112" y="154"/>
                  </a:cubicBezTo>
                  <a:cubicBezTo>
                    <a:pt x="110" y="155"/>
                    <a:pt x="108" y="156"/>
                    <a:pt x="105" y="157"/>
                  </a:cubicBezTo>
                  <a:close/>
                  <a:moveTo>
                    <a:pt x="97" y="35"/>
                  </a:moveTo>
                  <a:cubicBezTo>
                    <a:pt x="95" y="35"/>
                    <a:pt x="94" y="35"/>
                    <a:pt x="93" y="37"/>
                  </a:cubicBezTo>
                  <a:cubicBezTo>
                    <a:pt x="94" y="38"/>
                    <a:pt x="95" y="37"/>
                    <a:pt x="97" y="35"/>
                  </a:cubicBezTo>
                  <a:close/>
                  <a:moveTo>
                    <a:pt x="30" y="132"/>
                  </a:moveTo>
                  <a:cubicBezTo>
                    <a:pt x="29" y="130"/>
                    <a:pt x="29" y="128"/>
                    <a:pt x="28" y="126"/>
                  </a:cubicBezTo>
                  <a:cubicBezTo>
                    <a:pt x="28" y="129"/>
                    <a:pt x="28" y="131"/>
                    <a:pt x="30" y="132"/>
                  </a:cubicBezTo>
                  <a:close/>
                  <a:moveTo>
                    <a:pt x="103" y="39"/>
                  </a:moveTo>
                  <a:cubicBezTo>
                    <a:pt x="104" y="39"/>
                    <a:pt x="107" y="37"/>
                    <a:pt x="108" y="36"/>
                  </a:cubicBezTo>
                  <a:cubicBezTo>
                    <a:pt x="107" y="36"/>
                    <a:pt x="107" y="36"/>
                    <a:pt x="106" y="36"/>
                  </a:cubicBezTo>
                  <a:cubicBezTo>
                    <a:pt x="105" y="37"/>
                    <a:pt x="104" y="38"/>
                    <a:pt x="103" y="39"/>
                  </a:cubicBezTo>
                  <a:close/>
                  <a:moveTo>
                    <a:pt x="37" y="136"/>
                  </a:moveTo>
                  <a:cubicBezTo>
                    <a:pt x="37" y="136"/>
                    <a:pt x="37" y="136"/>
                    <a:pt x="37" y="136"/>
                  </a:cubicBezTo>
                  <a:cubicBezTo>
                    <a:pt x="39" y="137"/>
                    <a:pt x="40" y="137"/>
                    <a:pt x="41" y="137"/>
                  </a:cubicBezTo>
                  <a:cubicBezTo>
                    <a:pt x="41" y="137"/>
                    <a:pt x="41" y="136"/>
                    <a:pt x="41" y="135"/>
                  </a:cubicBezTo>
                  <a:cubicBezTo>
                    <a:pt x="40" y="136"/>
                    <a:pt x="38" y="136"/>
                    <a:pt x="37" y="136"/>
                  </a:cubicBezTo>
                  <a:close/>
                  <a:moveTo>
                    <a:pt x="19" y="137"/>
                  </a:moveTo>
                  <a:cubicBezTo>
                    <a:pt x="19" y="137"/>
                    <a:pt x="19" y="137"/>
                    <a:pt x="19" y="137"/>
                  </a:cubicBezTo>
                  <a:cubicBezTo>
                    <a:pt x="19" y="136"/>
                    <a:pt x="19" y="134"/>
                    <a:pt x="19" y="133"/>
                  </a:cubicBezTo>
                  <a:cubicBezTo>
                    <a:pt x="19" y="133"/>
                    <a:pt x="19" y="132"/>
                    <a:pt x="20" y="131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9" y="131"/>
                    <a:pt x="19" y="131"/>
                    <a:pt x="18" y="131"/>
                  </a:cubicBezTo>
                  <a:cubicBezTo>
                    <a:pt x="18" y="133"/>
                    <a:pt x="18" y="135"/>
                    <a:pt x="19" y="137"/>
                  </a:cubicBezTo>
                  <a:close/>
                  <a:moveTo>
                    <a:pt x="125" y="11"/>
                  </a:moveTo>
                  <a:cubicBezTo>
                    <a:pt x="126" y="10"/>
                    <a:pt x="125" y="8"/>
                    <a:pt x="122" y="7"/>
                  </a:cubicBezTo>
                  <a:cubicBezTo>
                    <a:pt x="123" y="9"/>
                    <a:pt x="124" y="10"/>
                    <a:pt x="125" y="11"/>
                  </a:cubicBezTo>
                  <a:close/>
                  <a:moveTo>
                    <a:pt x="66" y="128"/>
                  </a:moveTo>
                  <a:cubicBezTo>
                    <a:pt x="67" y="126"/>
                    <a:pt x="68" y="125"/>
                    <a:pt x="69" y="123"/>
                  </a:cubicBezTo>
                  <a:cubicBezTo>
                    <a:pt x="66" y="124"/>
                    <a:pt x="66" y="125"/>
                    <a:pt x="66" y="128"/>
                  </a:cubicBezTo>
                  <a:close/>
                  <a:moveTo>
                    <a:pt x="85" y="11"/>
                  </a:moveTo>
                  <a:cubicBezTo>
                    <a:pt x="86" y="11"/>
                    <a:pt x="86" y="10"/>
                    <a:pt x="86" y="10"/>
                  </a:cubicBezTo>
                  <a:cubicBezTo>
                    <a:pt x="85" y="9"/>
                    <a:pt x="84" y="8"/>
                    <a:pt x="83" y="7"/>
                  </a:cubicBezTo>
                  <a:cubicBezTo>
                    <a:pt x="84" y="9"/>
                    <a:pt x="84" y="10"/>
                    <a:pt x="85" y="11"/>
                  </a:cubicBezTo>
                  <a:close/>
                  <a:moveTo>
                    <a:pt x="89" y="159"/>
                  </a:moveTo>
                  <a:cubicBezTo>
                    <a:pt x="89" y="159"/>
                    <a:pt x="89" y="159"/>
                    <a:pt x="89" y="159"/>
                  </a:cubicBezTo>
                  <a:cubicBezTo>
                    <a:pt x="90" y="160"/>
                    <a:pt x="91" y="161"/>
                    <a:pt x="93" y="161"/>
                  </a:cubicBezTo>
                  <a:cubicBezTo>
                    <a:pt x="92" y="161"/>
                    <a:pt x="91" y="160"/>
                    <a:pt x="90" y="159"/>
                  </a:cubicBezTo>
                  <a:cubicBezTo>
                    <a:pt x="90" y="159"/>
                    <a:pt x="90" y="159"/>
                    <a:pt x="89" y="159"/>
                  </a:cubicBezTo>
                  <a:close/>
                  <a:moveTo>
                    <a:pt x="111" y="40"/>
                  </a:move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3" y="40"/>
                    <a:pt x="114" y="39"/>
                    <a:pt x="115" y="39"/>
                  </a:cubicBezTo>
                  <a:cubicBezTo>
                    <a:pt x="114" y="38"/>
                    <a:pt x="112" y="39"/>
                    <a:pt x="111" y="40"/>
                  </a:cubicBezTo>
                  <a:close/>
                  <a:moveTo>
                    <a:pt x="86" y="21"/>
                  </a:moveTo>
                  <a:cubicBezTo>
                    <a:pt x="87" y="19"/>
                    <a:pt x="87" y="17"/>
                    <a:pt x="87" y="16"/>
                  </a:cubicBezTo>
                  <a:cubicBezTo>
                    <a:pt x="87" y="17"/>
                    <a:pt x="86" y="19"/>
                    <a:pt x="86" y="21"/>
                  </a:cubicBezTo>
                  <a:close/>
                  <a:moveTo>
                    <a:pt x="103" y="162"/>
                  </a:moveTo>
                  <a:cubicBezTo>
                    <a:pt x="100" y="161"/>
                    <a:pt x="98" y="161"/>
                    <a:pt x="98" y="161"/>
                  </a:cubicBezTo>
                  <a:cubicBezTo>
                    <a:pt x="99" y="162"/>
                    <a:pt x="100" y="162"/>
                    <a:pt x="103" y="162"/>
                  </a:cubicBezTo>
                  <a:close/>
                  <a:moveTo>
                    <a:pt x="82" y="38"/>
                  </a:moveTo>
                  <a:cubicBezTo>
                    <a:pt x="82" y="38"/>
                    <a:pt x="82" y="38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8"/>
                    <a:pt x="79" y="39"/>
                    <a:pt x="79" y="40"/>
                  </a:cubicBezTo>
                  <a:cubicBezTo>
                    <a:pt x="80" y="39"/>
                    <a:pt x="81" y="38"/>
                    <a:pt x="82" y="38"/>
                  </a:cubicBezTo>
                  <a:close/>
                  <a:moveTo>
                    <a:pt x="89" y="150"/>
                  </a:moveTo>
                  <a:cubicBezTo>
                    <a:pt x="90" y="151"/>
                    <a:pt x="90" y="152"/>
                    <a:pt x="91" y="153"/>
                  </a:cubicBezTo>
                  <a:cubicBezTo>
                    <a:pt x="91" y="151"/>
                    <a:pt x="91" y="151"/>
                    <a:pt x="91" y="150"/>
                  </a:cubicBezTo>
                  <a:cubicBezTo>
                    <a:pt x="90" y="150"/>
                    <a:pt x="90" y="150"/>
                    <a:pt x="89" y="150"/>
                  </a:cubicBezTo>
                  <a:close/>
                  <a:moveTo>
                    <a:pt x="114" y="33"/>
                  </a:moveTo>
                  <a:cubicBezTo>
                    <a:pt x="114" y="33"/>
                    <a:pt x="114" y="34"/>
                    <a:pt x="114" y="34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6" y="33"/>
                    <a:pt x="116" y="32"/>
                    <a:pt x="116" y="32"/>
                  </a:cubicBezTo>
                  <a:cubicBezTo>
                    <a:pt x="115" y="32"/>
                    <a:pt x="115" y="33"/>
                    <a:pt x="114" y="33"/>
                  </a:cubicBezTo>
                  <a:close/>
                  <a:moveTo>
                    <a:pt x="106" y="140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106" y="139"/>
                    <a:pt x="105" y="139"/>
                    <a:pt x="104" y="139"/>
                  </a:cubicBezTo>
                  <a:cubicBezTo>
                    <a:pt x="104" y="139"/>
                    <a:pt x="104" y="140"/>
                    <a:pt x="103" y="140"/>
                  </a:cubicBezTo>
                  <a:cubicBezTo>
                    <a:pt x="105" y="140"/>
                    <a:pt x="105" y="140"/>
                    <a:pt x="106" y="140"/>
                  </a:cubicBezTo>
                  <a:close/>
                  <a:moveTo>
                    <a:pt x="99" y="38"/>
                  </a:moveTo>
                  <a:cubicBezTo>
                    <a:pt x="99" y="38"/>
                    <a:pt x="100" y="38"/>
                    <a:pt x="100" y="38"/>
                  </a:cubicBezTo>
                  <a:cubicBezTo>
                    <a:pt x="101" y="37"/>
                    <a:pt x="101" y="36"/>
                    <a:pt x="102" y="36"/>
                  </a:cubicBezTo>
                  <a:cubicBezTo>
                    <a:pt x="101" y="35"/>
                    <a:pt x="100" y="37"/>
                    <a:pt x="99" y="38"/>
                  </a:cubicBezTo>
                  <a:close/>
                  <a:moveTo>
                    <a:pt x="59" y="3"/>
                  </a:moveTo>
                  <a:cubicBezTo>
                    <a:pt x="58" y="3"/>
                    <a:pt x="55" y="3"/>
                    <a:pt x="54" y="4"/>
                  </a:cubicBezTo>
                  <a:cubicBezTo>
                    <a:pt x="56" y="4"/>
                    <a:pt x="58" y="3"/>
                    <a:pt x="59" y="3"/>
                  </a:cubicBezTo>
                  <a:close/>
                  <a:moveTo>
                    <a:pt x="82" y="110"/>
                  </a:moveTo>
                  <a:cubicBezTo>
                    <a:pt x="81" y="111"/>
                    <a:pt x="80" y="111"/>
                    <a:pt x="80" y="112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2" y="111"/>
                    <a:pt x="82" y="111"/>
                    <a:pt x="82" y="110"/>
                  </a:cubicBezTo>
                  <a:close/>
                  <a:moveTo>
                    <a:pt x="169" y="83"/>
                  </a:moveTo>
                  <a:cubicBezTo>
                    <a:pt x="169" y="83"/>
                    <a:pt x="169" y="83"/>
                    <a:pt x="169" y="83"/>
                  </a:cubicBezTo>
                  <a:cubicBezTo>
                    <a:pt x="167" y="84"/>
                    <a:pt x="166" y="85"/>
                    <a:pt x="166" y="86"/>
                  </a:cubicBezTo>
                  <a:cubicBezTo>
                    <a:pt x="167" y="85"/>
                    <a:pt x="168" y="84"/>
                    <a:pt x="169" y="83"/>
                  </a:cubicBezTo>
                  <a:close/>
                  <a:moveTo>
                    <a:pt x="74" y="35"/>
                  </a:moveTo>
                  <a:cubicBezTo>
                    <a:pt x="74" y="35"/>
                    <a:pt x="74" y="35"/>
                    <a:pt x="74" y="35"/>
                  </a:cubicBezTo>
                  <a:cubicBezTo>
                    <a:pt x="75" y="34"/>
                    <a:pt x="76" y="34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6" y="33"/>
                    <a:pt x="75" y="34"/>
                    <a:pt x="74" y="35"/>
                  </a:cubicBezTo>
                  <a:close/>
                  <a:moveTo>
                    <a:pt x="63" y="43"/>
                  </a:moveTo>
                  <a:cubicBezTo>
                    <a:pt x="62" y="43"/>
                    <a:pt x="61" y="43"/>
                    <a:pt x="61" y="44"/>
                  </a:cubicBezTo>
                  <a:cubicBezTo>
                    <a:pt x="61" y="44"/>
                    <a:pt x="62" y="44"/>
                    <a:pt x="62" y="45"/>
                  </a:cubicBezTo>
                  <a:cubicBezTo>
                    <a:pt x="62" y="44"/>
                    <a:pt x="62" y="44"/>
                    <a:pt x="63" y="43"/>
                  </a:cubicBezTo>
                  <a:close/>
                  <a:moveTo>
                    <a:pt x="69" y="141"/>
                  </a:moveTo>
                  <a:cubicBezTo>
                    <a:pt x="68" y="140"/>
                    <a:pt x="67" y="139"/>
                    <a:pt x="66" y="138"/>
                  </a:cubicBezTo>
                  <a:cubicBezTo>
                    <a:pt x="67" y="139"/>
                    <a:pt x="67" y="140"/>
                    <a:pt x="69" y="141"/>
                  </a:cubicBezTo>
                  <a:close/>
                  <a:moveTo>
                    <a:pt x="100" y="71"/>
                  </a:moveTo>
                  <a:cubicBezTo>
                    <a:pt x="100" y="69"/>
                    <a:pt x="101" y="68"/>
                    <a:pt x="101" y="66"/>
                  </a:cubicBezTo>
                  <a:cubicBezTo>
                    <a:pt x="100" y="68"/>
                    <a:pt x="100" y="69"/>
                    <a:pt x="100" y="71"/>
                  </a:cubicBezTo>
                  <a:close/>
                  <a:moveTo>
                    <a:pt x="68" y="36"/>
                  </a:moveTo>
                  <a:cubicBezTo>
                    <a:pt x="66" y="36"/>
                    <a:pt x="66" y="36"/>
                    <a:pt x="65" y="38"/>
                  </a:cubicBezTo>
                  <a:cubicBezTo>
                    <a:pt x="66" y="37"/>
                    <a:pt x="67" y="37"/>
                    <a:pt x="68" y="36"/>
                  </a:cubicBezTo>
                  <a:close/>
                  <a:moveTo>
                    <a:pt x="28" y="67"/>
                  </a:move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8" y="69"/>
                    <a:pt x="28" y="71"/>
                  </a:cubicBezTo>
                  <a:cubicBezTo>
                    <a:pt x="28" y="69"/>
                    <a:pt x="28" y="68"/>
                    <a:pt x="28" y="67"/>
                  </a:cubicBezTo>
                  <a:close/>
                  <a:moveTo>
                    <a:pt x="122" y="41"/>
                  </a:moveTo>
                  <a:cubicBezTo>
                    <a:pt x="123" y="41"/>
                    <a:pt x="123" y="40"/>
                    <a:pt x="123" y="39"/>
                  </a:cubicBezTo>
                  <a:cubicBezTo>
                    <a:pt x="122" y="40"/>
                    <a:pt x="121" y="40"/>
                    <a:pt x="121" y="40"/>
                  </a:cubicBezTo>
                  <a:cubicBezTo>
                    <a:pt x="121" y="41"/>
                    <a:pt x="122" y="41"/>
                    <a:pt x="122" y="41"/>
                  </a:cubicBezTo>
                  <a:close/>
                  <a:moveTo>
                    <a:pt x="78" y="35"/>
                  </a:moveTo>
                  <a:cubicBezTo>
                    <a:pt x="78" y="36"/>
                    <a:pt x="77" y="37"/>
                    <a:pt x="76" y="37"/>
                  </a:cubicBezTo>
                  <a:cubicBezTo>
                    <a:pt x="77" y="37"/>
                    <a:pt x="78" y="36"/>
                    <a:pt x="78" y="35"/>
                  </a:cubicBezTo>
                  <a:close/>
                  <a:moveTo>
                    <a:pt x="56" y="24"/>
                  </a:moveTo>
                  <a:cubicBezTo>
                    <a:pt x="56" y="22"/>
                    <a:pt x="56" y="22"/>
                    <a:pt x="55" y="22"/>
                  </a:cubicBezTo>
                  <a:cubicBezTo>
                    <a:pt x="55" y="23"/>
                    <a:pt x="55" y="23"/>
                    <a:pt x="56" y="24"/>
                  </a:cubicBezTo>
                  <a:close/>
                  <a:moveTo>
                    <a:pt x="156" y="56"/>
                  </a:moveTo>
                  <a:cubicBezTo>
                    <a:pt x="157" y="55"/>
                    <a:pt x="157" y="55"/>
                    <a:pt x="158" y="54"/>
                  </a:cubicBezTo>
                  <a:cubicBezTo>
                    <a:pt x="157" y="55"/>
                    <a:pt x="157" y="55"/>
                    <a:pt x="156" y="56"/>
                  </a:cubicBezTo>
                  <a:close/>
                  <a:moveTo>
                    <a:pt x="166" y="91"/>
                  </a:moveTo>
                  <a:cubicBezTo>
                    <a:pt x="166" y="90"/>
                    <a:pt x="166" y="89"/>
                    <a:pt x="165" y="89"/>
                  </a:cubicBezTo>
                  <a:cubicBezTo>
                    <a:pt x="165" y="90"/>
                    <a:pt x="166" y="90"/>
                    <a:pt x="166" y="91"/>
                  </a:cubicBezTo>
                  <a:close/>
                  <a:moveTo>
                    <a:pt x="45" y="144"/>
                  </a:moveTo>
                  <a:cubicBezTo>
                    <a:pt x="45" y="145"/>
                    <a:pt x="45" y="145"/>
                    <a:pt x="45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5" y="145"/>
                    <a:pt x="46" y="145"/>
                    <a:pt x="46" y="144"/>
                  </a:cubicBezTo>
                  <a:cubicBezTo>
                    <a:pt x="45" y="144"/>
                    <a:pt x="45" y="144"/>
                    <a:pt x="45" y="144"/>
                  </a:cubicBezTo>
                  <a:close/>
                  <a:moveTo>
                    <a:pt x="90" y="11"/>
                  </a:moveTo>
                  <a:cubicBezTo>
                    <a:pt x="90" y="11"/>
                    <a:pt x="89" y="12"/>
                    <a:pt x="90" y="13"/>
                  </a:cubicBezTo>
                  <a:cubicBezTo>
                    <a:pt x="90" y="12"/>
                    <a:pt x="90" y="12"/>
                    <a:pt x="90" y="11"/>
                  </a:cubicBezTo>
                  <a:close/>
                  <a:moveTo>
                    <a:pt x="117" y="35"/>
                  </a:moveTo>
                  <a:cubicBezTo>
                    <a:pt x="117" y="36"/>
                    <a:pt x="117" y="36"/>
                    <a:pt x="117" y="37"/>
                  </a:cubicBezTo>
                  <a:cubicBezTo>
                    <a:pt x="118" y="36"/>
                    <a:pt x="118" y="36"/>
                    <a:pt x="117" y="35"/>
                  </a:cubicBezTo>
                  <a:close/>
                  <a:moveTo>
                    <a:pt x="148" y="133"/>
                  </a:moveTo>
                  <a:cubicBezTo>
                    <a:pt x="148" y="133"/>
                    <a:pt x="148" y="133"/>
                    <a:pt x="148" y="133"/>
                  </a:cubicBezTo>
                  <a:cubicBezTo>
                    <a:pt x="148" y="134"/>
                    <a:pt x="148" y="134"/>
                    <a:pt x="148" y="135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8" y="134"/>
                    <a:pt x="148" y="134"/>
                    <a:pt x="148" y="133"/>
                  </a:cubicBezTo>
                  <a:close/>
                  <a:moveTo>
                    <a:pt x="150" y="66"/>
                  </a:moveTo>
                  <a:cubicBezTo>
                    <a:pt x="150" y="66"/>
                    <a:pt x="150" y="67"/>
                    <a:pt x="150" y="67"/>
                  </a:cubicBezTo>
                  <a:cubicBezTo>
                    <a:pt x="151" y="67"/>
                    <a:pt x="151" y="66"/>
                    <a:pt x="152" y="66"/>
                  </a:cubicBezTo>
                  <a:cubicBezTo>
                    <a:pt x="151" y="66"/>
                    <a:pt x="151" y="66"/>
                    <a:pt x="150" y="66"/>
                  </a:cubicBezTo>
                  <a:close/>
                  <a:moveTo>
                    <a:pt x="78" y="115"/>
                  </a:moveTo>
                  <a:cubicBezTo>
                    <a:pt x="78" y="115"/>
                    <a:pt x="78" y="114"/>
                    <a:pt x="77" y="114"/>
                  </a:cubicBezTo>
                  <a:cubicBezTo>
                    <a:pt x="77" y="115"/>
                    <a:pt x="76" y="115"/>
                    <a:pt x="76" y="116"/>
                  </a:cubicBezTo>
                  <a:cubicBezTo>
                    <a:pt x="76" y="116"/>
                    <a:pt x="77" y="115"/>
                    <a:pt x="78" y="115"/>
                  </a:cubicBezTo>
                  <a:close/>
                  <a:moveTo>
                    <a:pt x="17" y="34"/>
                  </a:moveTo>
                  <a:cubicBezTo>
                    <a:pt x="17" y="34"/>
                    <a:pt x="17" y="35"/>
                    <a:pt x="18" y="36"/>
                  </a:cubicBezTo>
                  <a:cubicBezTo>
                    <a:pt x="18" y="35"/>
                    <a:pt x="17" y="34"/>
                    <a:pt x="17" y="34"/>
                  </a:cubicBezTo>
                  <a:close/>
                  <a:moveTo>
                    <a:pt x="69" y="34"/>
                  </a:moveTo>
                  <a:cubicBezTo>
                    <a:pt x="70" y="35"/>
                    <a:pt x="70" y="35"/>
                    <a:pt x="71" y="34"/>
                  </a:cubicBezTo>
                  <a:cubicBezTo>
                    <a:pt x="70" y="34"/>
                    <a:pt x="69" y="34"/>
                    <a:pt x="69" y="34"/>
                  </a:cubicBezTo>
                  <a:close/>
                  <a:moveTo>
                    <a:pt x="122" y="151"/>
                  </a:moveTo>
                  <a:cubicBezTo>
                    <a:pt x="123" y="151"/>
                    <a:pt x="123" y="151"/>
                    <a:pt x="124" y="151"/>
                  </a:cubicBezTo>
                  <a:cubicBezTo>
                    <a:pt x="123" y="151"/>
                    <a:pt x="123" y="151"/>
                    <a:pt x="123" y="150"/>
                  </a:cubicBezTo>
                  <a:cubicBezTo>
                    <a:pt x="122" y="151"/>
                    <a:pt x="122" y="151"/>
                    <a:pt x="122" y="151"/>
                  </a:cubicBezTo>
                  <a:close/>
                  <a:moveTo>
                    <a:pt x="12" y="105"/>
                  </a:moveTo>
                  <a:cubicBezTo>
                    <a:pt x="13" y="106"/>
                    <a:pt x="13" y="107"/>
                    <a:pt x="14" y="106"/>
                  </a:cubicBezTo>
                  <a:cubicBezTo>
                    <a:pt x="14" y="106"/>
                    <a:pt x="13" y="106"/>
                    <a:pt x="12" y="105"/>
                  </a:cubicBezTo>
                  <a:close/>
                  <a:moveTo>
                    <a:pt x="52" y="12"/>
                  </a:moveTo>
                  <a:cubicBezTo>
                    <a:pt x="52" y="11"/>
                    <a:pt x="52" y="11"/>
                    <a:pt x="52" y="10"/>
                  </a:cubicBezTo>
                  <a:cubicBezTo>
                    <a:pt x="51" y="11"/>
                    <a:pt x="51" y="11"/>
                    <a:pt x="52" y="12"/>
                  </a:cubicBezTo>
                  <a:close/>
                  <a:moveTo>
                    <a:pt x="49" y="9"/>
                  </a:moveTo>
                  <a:cubicBezTo>
                    <a:pt x="50" y="9"/>
                    <a:pt x="50" y="9"/>
                    <a:pt x="51" y="8"/>
                  </a:cubicBezTo>
                  <a:cubicBezTo>
                    <a:pt x="50" y="8"/>
                    <a:pt x="50" y="8"/>
                    <a:pt x="49" y="9"/>
                  </a:cubicBezTo>
                  <a:close/>
                  <a:moveTo>
                    <a:pt x="64" y="161"/>
                  </a:moveTo>
                  <a:cubicBezTo>
                    <a:pt x="64" y="161"/>
                    <a:pt x="64" y="161"/>
                    <a:pt x="64" y="161"/>
                  </a:cubicBezTo>
                  <a:cubicBezTo>
                    <a:pt x="64" y="161"/>
                    <a:pt x="63" y="161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3" y="162"/>
                    <a:pt x="64" y="162"/>
                    <a:pt x="64" y="161"/>
                  </a:cubicBezTo>
                  <a:close/>
                  <a:moveTo>
                    <a:pt x="148" y="68"/>
                  </a:moveTo>
                  <a:cubicBezTo>
                    <a:pt x="148" y="68"/>
                    <a:pt x="148" y="68"/>
                    <a:pt x="148" y="68"/>
                  </a:cubicBezTo>
                  <a:cubicBezTo>
                    <a:pt x="147" y="68"/>
                    <a:pt x="147" y="68"/>
                    <a:pt x="146" y="68"/>
                  </a:cubicBezTo>
                  <a:cubicBezTo>
                    <a:pt x="147" y="68"/>
                    <a:pt x="147" y="68"/>
                    <a:pt x="148" y="68"/>
                  </a:cubicBezTo>
                  <a:close/>
                  <a:moveTo>
                    <a:pt x="57" y="34"/>
                  </a:move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7" y="34"/>
                    <a:pt x="57" y="34"/>
                  </a:cubicBezTo>
                  <a:close/>
                  <a:moveTo>
                    <a:pt x="41" y="93"/>
                  </a:moveTo>
                  <a:cubicBezTo>
                    <a:pt x="41" y="93"/>
                    <a:pt x="41" y="93"/>
                    <a:pt x="42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3"/>
                    <a:pt x="41" y="93"/>
                    <a:pt x="41" y="93"/>
                  </a:cubicBezTo>
                  <a:close/>
                  <a:moveTo>
                    <a:pt x="83" y="151"/>
                  </a:moveTo>
                  <a:cubicBezTo>
                    <a:pt x="83" y="152"/>
                    <a:pt x="83" y="152"/>
                    <a:pt x="84" y="152"/>
                  </a:cubicBezTo>
                  <a:cubicBezTo>
                    <a:pt x="84" y="152"/>
                    <a:pt x="84" y="152"/>
                    <a:pt x="84" y="151"/>
                  </a:cubicBezTo>
                  <a:cubicBezTo>
                    <a:pt x="84" y="151"/>
                    <a:pt x="84" y="151"/>
                    <a:pt x="83" y="151"/>
                  </a:cubicBezTo>
                  <a:close/>
                  <a:moveTo>
                    <a:pt x="60" y="38"/>
                  </a:moveTo>
                  <a:cubicBezTo>
                    <a:pt x="61" y="39"/>
                    <a:pt x="61" y="38"/>
                    <a:pt x="62" y="38"/>
                  </a:cubicBezTo>
                  <a:cubicBezTo>
                    <a:pt x="61" y="38"/>
                    <a:pt x="61" y="38"/>
                    <a:pt x="60" y="38"/>
                  </a:cubicBezTo>
                  <a:close/>
                  <a:moveTo>
                    <a:pt x="59" y="72"/>
                  </a:moveTo>
                  <a:cubicBezTo>
                    <a:pt x="59" y="72"/>
                    <a:pt x="59" y="72"/>
                    <a:pt x="59" y="73"/>
                  </a:cubicBezTo>
                  <a:cubicBezTo>
                    <a:pt x="59" y="73"/>
                    <a:pt x="59" y="73"/>
                    <a:pt x="59" y="74"/>
                  </a:cubicBezTo>
                  <a:cubicBezTo>
                    <a:pt x="59" y="73"/>
                    <a:pt x="59" y="73"/>
                    <a:pt x="59" y="72"/>
                  </a:cubicBezTo>
                  <a:close/>
                  <a:moveTo>
                    <a:pt x="87" y="151"/>
                  </a:moveTo>
                  <a:cubicBezTo>
                    <a:pt x="87" y="151"/>
                    <a:pt x="87" y="152"/>
                    <a:pt x="88" y="152"/>
                  </a:cubicBezTo>
                  <a:cubicBezTo>
                    <a:pt x="87" y="151"/>
                    <a:pt x="88" y="151"/>
                    <a:pt x="87" y="151"/>
                  </a:cubicBezTo>
                  <a:close/>
                  <a:moveTo>
                    <a:pt x="84" y="25"/>
                  </a:moveTo>
                  <a:cubicBezTo>
                    <a:pt x="84" y="25"/>
                    <a:pt x="84" y="25"/>
                    <a:pt x="84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4" y="26"/>
                    <a:pt x="84" y="25"/>
                  </a:cubicBezTo>
                  <a:close/>
                  <a:moveTo>
                    <a:pt x="72" y="160"/>
                  </a:moveTo>
                  <a:cubicBezTo>
                    <a:pt x="72" y="160"/>
                    <a:pt x="72" y="160"/>
                    <a:pt x="72" y="160"/>
                  </a:cubicBezTo>
                  <a:cubicBezTo>
                    <a:pt x="73" y="160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2" y="159"/>
                    <a:pt x="72" y="160"/>
                  </a:cubicBezTo>
                  <a:close/>
                  <a:moveTo>
                    <a:pt x="116" y="113"/>
                  </a:moveTo>
                  <a:cubicBezTo>
                    <a:pt x="116" y="113"/>
                    <a:pt x="116" y="113"/>
                    <a:pt x="116" y="113"/>
                  </a:cubicBezTo>
                  <a:cubicBezTo>
                    <a:pt x="117" y="113"/>
                    <a:pt x="117" y="112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2"/>
                    <a:pt x="116" y="112"/>
                    <a:pt x="116" y="113"/>
                  </a:cubicBezTo>
                  <a:close/>
                  <a:moveTo>
                    <a:pt x="44" y="140"/>
                  </a:move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5" y="140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4" y="140"/>
                    <a:pt x="44" y="140"/>
                  </a:cubicBezTo>
                  <a:close/>
                  <a:moveTo>
                    <a:pt x="50" y="40"/>
                  </a:move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96" y="46"/>
                  </a:moveTo>
                  <a:cubicBezTo>
                    <a:pt x="96" y="45"/>
                    <a:pt x="96" y="45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6" y="45"/>
                    <a:pt x="96" y="45"/>
                    <a:pt x="96" y="46"/>
                  </a:cubicBezTo>
                  <a:cubicBezTo>
                    <a:pt x="96" y="46"/>
                    <a:pt x="96" y="46"/>
                    <a:pt x="96" y="46"/>
                  </a:cubicBezTo>
                  <a:close/>
                  <a:moveTo>
                    <a:pt x="88" y="153"/>
                  </a:move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lose/>
                  <a:moveTo>
                    <a:pt x="41" y="140"/>
                  </a:moveTo>
                  <a:cubicBezTo>
                    <a:pt x="41" y="140"/>
                    <a:pt x="41" y="140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1"/>
            <p:cNvSpPr>
              <a:spLocks noEditPoints="1"/>
            </p:cNvSpPr>
            <p:nvPr/>
          </p:nvSpPr>
          <p:spPr bwMode="auto">
            <a:xfrm>
              <a:off x="3253600" y="667846"/>
              <a:ext cx="1080088" cy="712094"/>
            </a:xfrm>
            <a:custGeom>
              <a:avLst/>
              <a:gdLst>
                <a:gd name="T0" fmla="*/ 100 w 273"/>
                <a:gd name="T1" fmla="*/ 4 h 180"/>
                <a:gd name="T2" fmla="*/ 194 w 273"/>
                <a:gd name="T3" fmla="*/ 1 h 180"/>
                <a:gd name="T4" fmla="*/ 221 w 273"/>
                <a:gd name="T5" fmla="*/ 17 h 180"/>
                <a:gd name="T6" fmla="*/ 261 w 273"/>
                <a:gd name="T7" fmla="*/ 176 h 180"/>
                <a:gd name="T8" fmla="*/ 210 w 273"/>
                <a:gd name="T9" fmla="*/ 57 h 180"/>
                <a:gd name="T10" fmla="*/ 245 w 273"/>
                <a:gd name="T11" fmla="*/ 52 h 180"/>
                <a:gd name="T12" fmla="*/ 250 w 273"/>
                <a:gd name="T13" fmla="*/ 64 h 180"/>
                <a:gd name="T14" fmla="*/ 77 w 273"/>
                <a:gd name="T15" fmla="*/ 46 h 180"/>
                <a:gd name="T16" fmla="*/ 64 w 273"/>
                <a:gd name="T17" fmla="*/ 41 h 180"/>
                <a:gd name="T18" fmla="*/ 48 w 273"/>
                <a:gd name="T19" fmla="*/ 44 h 180"/>
                <a:gd name="T20" fmla="*/ 223 w 273"/>
                <a:gd name="T21" fmla="*/ 52 h 180"/>
                <a:gd name="T22" fmla="*/ 251 w 273"/>
                <a:gd name="T23" fmla="*/ 49 h 180"/>
                <a:gd name="T24" fmla="*/ 260 w 273"/>
                <a:gd name="T25" fmla="*/ 60 h 180"/>
                <a:gd name="T26" fmla="*/ 265 w 273"/>
                <a:gd name="T27" fmla="*/ 70 h 180"/>
                <a:gd name="T28" fmla="*/ 102 w 273"/>
                <a:gd name="T29" fmla="*/ 45 h 180"/>
                <a:gd name="T30" fmla="*/ 267 w 273"/>
                <a:gd name="T31" fmla="*/ 110 h 180"/>
                <a:gd name="T32" fmla="*/ 243 w 273"/>
                <a:gd name="T33" fmla="*/ 58 h 180"/>
                <a:gd name="T34" fmla="*/ 94 w 273"/>
                <a:gd name="T35" fmla="*/ 37 h 180"/>
                <a:gd name="T36" fmla="*/ 143 w 273"/>
                <a:gd name="T37" fmla="*/ 41 h 180"/>
                <a:gd name="T38" fmla="*/ 79 w 273"/>
                <a:gd name="T39" fmla="*/ 35 h 180"/>
                <a:gd name="T40" fmla="*/ 13 w 273"/>
                <a:gd name="T41" fmla="*/ 55 h 180"/>
                <a:gd name="T42" fmla="*/ 108 w 273"/>
                <a:gd name="T43" fmla="*/ 8 h 180"/>
                <a:gd name="T44" fmla="*/ 228 w 273"/>
                <a:gd name="T45" fmla="*/ 30 h 180"/>
                <a:gd name="T46" fmla="*/ 81 w 273"/>
                <a:gd name="T47" fmla="*/ 22 h 180"/>
                <a:gd name="T48" fmla="*/ 255 w 273"/>
                <a:gd name="T49" fmla="*/ 91 h 180"/>
                <a:gd name="T50" fmla="*/ 210 w 273"/>
                <a:gd name="T51" fmla="*/ 30 h 180"/>
                <a:gd name="T52" fmla="*/ 125 w 273"/>
                <a:gd name="T53" fmla="*/ 20 h 180"/>
                <a:gd name="T54" fmla="*/ 108 w 273"/>
                <a:gd name="T55" fmla="*/ 22 h 180"/>
                <a:gd name="T56" fmla="*/ 115 w 273"/>
                <a:gd name="T57" fmla="*/ 28 h 180"/>
                <a:gd name="T58" fmla="*/ 249 w 273"/>
                <a:gd name="T59" fmla="*/ 36 h 180"/>
                <a:gd name="T60" fmla="*/ 102 w 273"/>
                <a:gd name="T61" fmla="*/ 14 h 180"/>
                <a:gd name="T62" fmla="*/ 74 w 273"/>
                <a:gd name="T63" fmla="*/ 13 h 180"/>
                <a:gd name="T64" fmla="*/ 117 w 273"/>
                <a:gd name="T65" fmla="*/ 33 h 180"/>
                <a:gd name="T66" fmla="*/ 210 w 273"/>
                <a:gd name="T67" fmla="*/ 34 h 180"/>
                <a:gd name="T68" fmla="*/ 65 w 273"/>
                <a:gd name="T69" fmla="*/ 25 h 180"/>
                <a:gd name="T70" fmla="*/ 168 w 273"/>
                <a:gd name="T71" fmla="*/ 45 h 180"/>
                <a:gd name="T72" fmla="*/ 260 w 273"/>
                <a:gd name="T73" fmla="*/ 143 h 180"/>
                <a:gd name="T74" fmla="*/ 266 w 273"/>
                <a:gd name="T75" fmla="*/ 113 h 180"/>
                <a:gd name="T76" fmla="*/ 266 w 273"/>
                <a:gd name="T77" fmla="*/ 73 h 180"/>
                <a:gd name="T78" fmla="*/ 254 w 273"/>
                <a:gd name="T79" fmla="*/ 94 h 180"/>
                <a:gd name="T80" fmla="*/ 131 w 273"/>
                <a:gd name="T81" fmla="*/ 26 h 180"/>
                <a:gd name="T82" fmla="*/ 207 w 273"/>
                <a:gd name="T83" fmla="*/ 42 h 180"/>
                <a:gd name="T84" fmla="*/ 248 w 273"/>
                <a:gd name="T85" fmla="*/ 44 h 180"/>
                <a:gd name="T86" fmla="*/ 69 w 273"/>
                <a:gd name="T87" fmla="*/ 19 h 180"/>
                <a:gd name="T88" fmla="*/ 43 w 273"/>
                <a:gd name="T89" fmla="*/ 42 h 180"/>
                <a:gd name="T90" fmla="*/ 142 w 273"/>
                <a:gd name="T91" fmla="*/ 32 h 180"/>
                <a:gd name="T92" fmla="*/ 195 w 273"/>
                <a:gd name="T93" fmla="*/ 28 h 180"/>
                <a:gd name="T94" fmla="*/ 143 w 273"/>
                <a:gd name="T95" fmla="*/ 46 h 180"/>
                <a:gd name="T96" fmla="*/ 63 w 273"/>
                <a:gd name="T97" fmla="*/ 26 h 180"/>
                <a:gd name="T98" fmla="*/ 122 w 273"/>
                <a:gd name="T99" fmla="*/ 29 h 180"/>
                <a:gd name="T100" fmla="*/ 222 w 273"/>
                <a:gd name="T101" fmla="*/ 31 h 180"/>
                <a:gd name="T102" fmla="*/ 201 w 273"/>
                <a:gd name="T103" fmla="*/ 46 h 180"/>
                <a:gd name="T104" fmla="*/ 182 w 273"/>
                <a:gd name="T105" fmla="*/ 38 h 180"/>
                <a:gd name="T106" fmla="*/ 248 w 273"/>
                <a:gd name="T107" fmla="*/ 51 h 180"/>
                <a:gd name="T108" fmla="*/ 253 w 273"/>
                <a:gd name="T109" fmla="*/ 57 h 180"/>
                <a:gd name="T110" fmla="*/ 262 w 273"/>
                <a:gd name="T111" fmla="*/ 112 h 180"/>
                <a:gd name="T112" fmla="*/ 262 w 273"/>
                <a:gd name="T113" fmla="*/ 121 h 180"/>
                <a:gd name="T114" fmla="*/ 32 w 273"/>
                <a:gd name="T115" fmla="*/ 48 h 180"/>
                <a:gd name="T116" fmla="*/ 189 w 273"/>
                <a:gd name="T117" fmla="*/ 31 h 180"/>
                <a:gd name="T118" fmla="*/ 252 w 273"/>
                <a:gd name="T119" fmla="*/ 90 h 180"/>
                <a:gd name="T120" fmla="*/ 260 w 273"/>
                <a:gd name="T121" fmla="*/ 88 h 180"/>
                <a:gd name="T122" fmla="*/ 208 w 273"/>
                <a:gd name="T123" fmla="*/ 32 h 180"/>
                <a:gd name="T124" fmla="*/ 256 w 273"/>
                <a:gd name="T125" fmla="*/ 6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" h="180">
                  <a:moveTo>
                    <a:pt x="8" y="65"/>
                  </a:moveTo>
                  <a:cubicBezTo>
                    <a:pt x="6" y="66"/>
                    <a:pt x="5" y="66"/>
                    <a:pt x="3" y="67"/>
                  </a:cubicBezTo>
                  <a:cubicBezTo>
                    <a:pt x="3" y="67"/>
                    <a:pt x="2" y="67"/>
                    <a:pt x="2" y="67"/>
                  </a:cubicBezTo>
                  <a:cubicBezTo>
                    <a:pt x="2" y="68"/>
                    <a:pt x="1" y="67"/>
                    <a:pt x="1" y="67"/>
                  </a:cubicBezTo>
                  <a:cubicBezTo>
                    <a:pt x="0" y="66"/>
                    <a:pt x="0" y="66"/>
                    <a:pt x="1" y="65"/>
                  </a:cubicBezTo>
                  <a:cubicBezTo>
                    <a:pt x="1" y="65"/>
                    <a:pt x="2" y="64"/>
                    <a:pt x="2" y="63"/>
                  </a:cubicBezTo>
                  <a:cubicBezTo>
                    <a:pt x="8" y="57"/>
                    <a:pt x="13" y="51"/>
                    <a:pt x="18" y="44"/>
                  </a:cubicBezTo>
                  <a:cubicBezTo>
                    <a:pt x="22" y="38"/>
                    <a:pt x="27" y="33"/>
                    <a:pt x="32" y="28"/>
                  </a:cubicBezTo>
                  <a:cubicBezTo>
                    <a:pt x="32" y="28"/>
                    <a:pt x="33" y="28"/>
                    <a:pt x="33" y="28"/>
                  </a:cubicBezTo>
                  <a:cubicBezTo>
                    <a:pt x="34" y="26"/>
                    <a:pt x="36" y="25"/>
                    <a:pt x="38" y="24"/>
                  </a:cubicBezTo>
                  <a:cubicBezTo>
                    <a:pt x="39" y="22"/>
                    <a:pt x="41" y="21"/>
                    <a:pt x="43" y="19"/>
                  </a:cubicBezTo>
                  <a:cubicBezTo>
                    <a:pt x="45" y="18"/>
                    <a:pt x="46" y="17"/>
                    <a:pt x="48" y="15"/>
                  </a:cubicBezTo>
                  <a:cubicBezTo>
                    <a:pt x="53" y="12"/>
                    <a:pt x="59" y="9"/>
                    <a:pt x="65" y="6"/>
                  </a:cubicBezTo>
                  <a:cubicBezTo>
                    <a:pt x="71" y="4"/>
                    <a:pt x="77" y="3"/>
                    <a:pt x="84" y="3"/>
                  </a:cubicBezTo>
                  <a:cubicBezTo>
                    <a:pt x="89" y="3"/>
                    <a:pt x="94" y="3"/>
                    <a:pt x="100" y="4"/>
                  </a:cubicBezTo>
                  <a:cubicBezTo>
                    <a:pt x="107" y="4"/>
                    <a:pt x="114" y="6"/>
                    <a:pt x="121" y="9"/>
                  </a:cubicBezTo>
                  <a:cubicBezTo>
                    <a:pt x="127" y="12"/>
                    <a:pt x="133" y="14"/>
                    <a:pt x="138" y="19"/>
                  </a:cubicBezTo>
                  <a:cubicBezTo>
                    <a:pt x="140" y="20"/>
                    <a:pt x="141" y="21"/>
                    <a:pt x="142" y="23"/>
                  </a:cubicBezTo>
                  <a:cubicBezTo>
                    <a:pt x="145" y="26"/>
                    <a:pt x="149" y="29"/>
                    <a:pt x="152" y="32"/>
                  </a:cubicBezTo>
                  <a:cubicBezTo>
                    <a:pt x="154" y="35"/>
                    <a:pt x="157" y="36"/>
                    <a:pt x="160" y="36"/>
                  </a:cubicBezTo>
                  <a:cubicBezTo>
                    <a:pt x="161" y="36"/>
                    <a:pt x="161" y="36"/>
                    <a:pt x="162" y="37"/>
                  </a:cubicBezTo>
                  <a:cubicBezTo>
                    <a:pt x="163" y="37"/>
                    <a:pt x="163" y="36"/>
                    <a:pt x="163" y="36"/>
                  </a:cubicBezTo>
                  <a:cubicBezTo>
                    <a:pt x="164" y="35"/>
                    <a:pt x="164" y="35"/>
                    <a:pt x="164" y="34"/>
                  </a:cubicBezTo>
                  <a:cubicBezTo>
                    <a:pt x="165" y="31"/>
                    <a:pt x="166" y="28"/>
                    <a:pt x="167" y="25"/>
                  </a:cubicBezTo>
                  <a:cubicBezTo>
                    <a:pt x="169" y="20"/>
                    <a:pt x="172" y="16"/>
                    <a:pt x="175" y="12"/>
                  </a:cubicBezTo>
                  <a:cubicBezTo>
                    <a:pt x="176" y="10"/>
                    <a:pt x="179" y="7"/>
                    <a:pt x="181" y="6"/>
                  </a:cubicBezTo>
                  <a:cubicBezTo>
                    <a:pt x="183" y="5"/>
                    <a:pt x="184" y="4"/>
                    <a:pt x="186" y="3"/>
                  </a:cubicBezTo>
                  <a:cubicBezTo>
                    <a:pt x="187" y="2"/>
                    <a:pt x="188" y="2"/>
                    <a:pt x="189" y="3"/>
                  </a:cubicBezTo>
                  <a:cubicBezTo>
                    <a:pt x="190" y="3"/>
                    <a:pt x="191" y="2"/>
                    <a:pt x="192" y="1"/>
                  </a:cubicBezTo>
                  <a:cubicBezTo>
                    <a:pt x="192" y="1"/>
                    <a:pt x="193" y="0"/>
                    <a:pt x="194" y="1"/>
                  </a:cubicBezTo>
                  <a:cubicBezTo>
                    <a:pt x="195" y="1"/>
                    <a:pt x="196" y="1"/>
                    <a:pt x="196" y="2"/>
                  </a:cubicBezTo>
                  <a:cubicBezTo>
                    <a:pt x="196" y="2"/>
                    <a:pt x="196" y="3"/>
                    <a:pt x="195" y="3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5" y="5"/>
                    <a:pt x="194" y="5"/>
                    <a:pt x="193" y="5"/>
                  </a:cubicBezTo>
                  <a:cubicBezTo>
                    <a:pt x="193" y="5"/>
                    <a:pt x="192" y="5"/>
                    <a:pt x="192" y="6"/>
                  </a:cubicBezTo>
                  <a:cubicBezTo>
                    <a:pt x="191" y="6"/>
                    <a:pt x="190" y="7"/>
                    <a:pt x="190" y="7"/>
                  </a:cubicBezTo>
                  <a:cubicBezTo>
                    <a:pt x="188" y="8"/>
                    <a:pt x="187" y="9"/>
                    <a:pt x="186" y="11"/>
                  </a:cubicBezTo>
                  <a:cubicBezTo>
                    <a:pt x="184" y="13"/>
                    <a:pt x="181" y="16"/>
                    <a:pt x="179" y="18"/>
                  </a:cubicBezTo>
                  <a:cubicBezTo>
                    <a:pt x="176" y="22"/>
                    <a:pt x="174" y="25"/>
                    <a:pt x="173" y="29"/>
                  </a:cubicBezTo>
                  <a:cubicBezTo>
                    <a:pt x="173" y="30"/>
                    <a:pt x="172" y="31"/>
                    <a:pt x="172" y="32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5" y="30"/>
                    <a:pt x="179" y="28"/>
                    <a:pt x="182" y="27"/>
                  </a:cubicBezTo>
                  <a:cubicBezTo>
                    <a:pt x="185" y="26"/>
                    <a:pt x="187" y="25"/>
                    <a:pt x="190" y="23"/>
                  </a:cubicBezTo>
                  <a:cubicBezTo>
                    <a:pt x="198" y="20"/>
                    <a:pt x="206" y="18"/>
                    <a:pt x="214" y="18"/>
                  </a:cubicBezTo>
                  <a:cubicBezTo>
                    <a:pt x="217" y="18"/>
                    <a:pt x="219" y="17"/>
                    <a:pt x="221" y="17"/>
                  </a:cubicBezTo>
                  <a:cubicBezTo>
                    <a:pt x="226" y="17"/>
                    <a:pt x="231" y="19"/>
                    <a:pt x="235" y="20"/>
                  </a:cubicBezTo>
                  <a:cubicBezTo>
                    <a:pt x="241" y="23"/>
                    <a:pt x="247" y="26"/>
                    <a:pt x="251" y="31"/>
                  </a:cubicBezTo>
                  <a:cubicBezTo>
                    <a:pt x="255" y="35"/>
                    <a:pt x="258" y="39"/>
                    <a:pt x="260" y="44"/>
                  </a:cubicBezTo>
                  <a:cubicBezTo>
                    <a:pt x="261" y="45"/>
                    <a:pt x="261" y="47"/>
                    <a:pt x="262" y="48"/>
                  </a:cubicBezTo>
                  <a:cubicBezTo>
                    <a:pt x="265" y="55"/>
                    <a:pt x="268" y="63"/>
                    <a:pt x="270" y="70"/>
                  </a:cubicBezTo>
                  <a:cubicBezTo>
                    <a:pt x="272" y="79"/>
                    <a:pt x="272" y="87"/>
                    <a:pt x="273" y="95"/>
                  </a:cubicBezTo>
                  <a:cubicBezTo>
                    <a:pt x="273" y="99"/>
                    <a:pt x="273" y="103"/>
                    <a:pt x="272" y="108"/>
                  </a:cubicBezTo>
                  <a:cubicBezTo>
                    <a:pt x="272" y="113"/>
                    <a:pt x="271" y="118"/>
                    <a:pt x="269" y="123"/>
                  </a:cubicBezTo>
                  <a:cubicBezTo>
                    <a:pt x="267" y="131"/>
                    <a:pt x="265" y="138"/>
                    <a:pt x="262" y="146"/>
                  </a:cubicBezTo>
                  <a:cubicBezTo>
                    <a:pt x="262" y="149"/>
                    <a:pt x="261" y="153"/>
                    <a:pt x="260" y="156"/>
                  </a:cubicBezTo>
                  <a:cubicBezTo>
                    <a:pt x="260" y="158"/>
                    <a:pt x="260" y="159"/>
                    <a:pt x="260" y="161"/>
                  </a:cubicBezTo>
                  <a:cubicBezTo>
                    <a:pt x="260" y="162"/>
                    <a:pt x="260" y="163"/>
                    <a:pt x="260" y="164"/>
                  </a:cubicBezTo>
                  <a:cubicBezTo>
                    <a:pt x="260" y="164"/>
                    <a:pt x="260" y="164"/>
                    <a:pt x="260" y="165"/>
                  </a:cubicBezTo>
                  <a:cubicBezTo>
                    <a:pt x="260" y="168"/>
                    <a:pt x="260" y="171"/>
                    <a:pt x="260" y="175"/>
                  </a:cubicBezTo>
                  <a:cubicBezTo>
                    <a:pt x="260" y="175"/>
                    <a:pt x="261" y="176"/>
                    <a:pt x="261" y="176"/>
                  </a:cubicBezTo>
                  <a:cubicBezTo>
                    <a:pt x="262" y="177"/>
                    <a:pt x="262" y="177"/>
                    <a:pt x="262" y="178"/>
                  </a:cubicBezTo>
                  <a:cubicBezTo>
                    <a:pt x="262" y="179"/>
                    <a:pt x="260" y="180"/>
                    <a:pt x="259" y="180"/>
                  </a:cubicBezTo>
                  <a:cubicBezTo>
                    <a:pt x="258" y="179"/>
                    <a:pt x="258" y="179"/>
                    <a:pt x="258" y="179"/>
                  </a:cubicBezTo>
                  <a:cubicBezTo>
                    <a:pt x="256" y="179"/>
                    <a:pt x="256" y="178"/>
                    <a:pt x="256" y="177"/>
                  </a:cubicBezTo>
                  <a:cubicBezTo>
                    <a:pt x="256" y="175"/>
                    <a:pt x="255" y="172"/>
                    <a:pt x="255" y="170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4" y="163"/>
                    <a:pt x="253" y="157"/>
                    <a:pt x="253" y="151"/>
                  </a:cubicBezTo>
                  <a:cubicBezTo>
                    <a:pt x="253" y="147"/>
                    <a:pt x="252" y="142"/>
                    <a:pt x="252" y="137"/>
                  </a:cubicBezTo>
                  <a:cubicBezTo>
                    <a:pt x="252" y="128"/>
                    <a:pt x="251" y="118"/>
                    <a:pt x="248" y="109"/>
                  </a:cubicBezTo>
                  <a:cubicBezTo>
                    <a:pt x="247" y="105"/>
                    <a:pt x="245" y="100"/>
                    <a:pt x="244" y="96"/>
                  </a:cubicBezTo>
                  <a:cubicBezTo>
                    <a:pt x="242" y="93"/>
                    <a:pt x="240" y="89"/>
                    <a:pt x="237" y="86"/>
                  </a:cubicBezTo>
                  <a:cubicBezTo>
                    <a:pt x="232" y="81"/>
                    <a:pt x="228" y="75"/>
                    <a:pt x="223" y="69"/>
                  </a:cubicBezTo>
                  <a:cubicBezTo>
                    <a:pt x="221" y="67"/>
                    <a:pt x="218" y="64"/>
                    <a:pt x="216" y="61"/>
                  </a:cubicBezTo>
                  <a:cubicBezTo>
                    <a:pt x="214" y="60"/>
                    <a:pt x="213" y="58"/>
                    <a:pt x="210" y="57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5" y="54"/>
                    <a:pt x="201" y="53"/>
                    <a:pt x="196" y="52"/>
                  </a:cubicBezTo>
                  <a:cubicBezTo>
                    <a:pt x="188" y="51"/>
                    <a:pt x="181" y="50"/>
                    <a:pt x="174" y="50"/>
                  </a:cubicBezTo>
                  <a:cubicBezTo>
                    <a:pt x="170" y="49"/>
                    <a:pt x="166" y="49"/>
                    <a:pt x="162" y="49"/>
                  </a:cubicBezTo>
                  <a:cubicBezTo>
                    <a:pt x="156" y="49"/>
                    <a:pt x="151" y="49"/>
                    <a:pt x="146" y="49"/>
                  </a:cubicBezTo>
                  <a:cubicBezTo>
                    <a:pt x="145" y="49"/>
                    <a:pt x="144" y="49"/>
                    <a:pt x="143" y="49"/>
                  </a:cubicBezTo>
                  <a:cubicBezTo>
                    <a:pt x="136" y="52"/>
                    <a:pt x="129" y="53"/>
                    <a:pt x="121" y="53"/>
                  </a:cubicBezTo>
                  <a:cubicBezTo>
                    <a:pt x="114" y="53"/>
                    <a:pt x="107" y="53"/>
                    <a:pt x="100" y="53"/>
                  </a:cubicBezTo>
                  <a:cubicBezTo>
                    <a:pt x="91" y="52"/>
                    <a:pt x="82" y="52"/>
                    <a:pt x="74" y="52"/>
                  </a:cubicBezTo>
                  <a:cubicBezTo>
                    <a:pt x="66" y="51"/>
                    <a:pt x="59" y="52"/>
                    <a:pt x="51" y="52"/>
                  </a:cubicBezTo>
                  <a:cubicBezTo>
                    <a:pt x="42" y="52"/>
                    <a:pt x="33" y="55"/>
                    <a:pt x="25" y="59"/>
                  </a:cubicBezTo>
                  <a:cubicBezTo>
                    <a:pt x="23" y="60"/>
                    <a:pt x="21" y="61"/>
                    <a:pt x="18" y="62"/>
                  </a:cubicBezTo>
                  <a:cubicBezTo>
                    <a:pt x="16" y="63"/>
                    <a:pt x="14" y="65"/>
                    <a:pt x="11" y="66"/>
                  </a:cubicBezTo>
                  <a:cubicBezTo>
                    <a:pt x="10" y="66"/>
                    <a:pt x="9" y="66"/>
                    <a:pt x="8" y="65"/>
                  </a:cubicBezTo>
                  <a:close/>
                  <a:moveTo>
                    <a:pt x="245" y="53"/>
                  </a:moveTo>
                  <a:cubicBezTo>
                    <a:pt x="245" y="53"/>
                    <a:pt x="245" y="53"/>
                    <a:pt x="245" y="52"/>
                  </a:cubicBezTo>
                  <a:cubicBezTo>
                    <a:pt x="243" y="50"/>
                    <a:pt x="241" y="48"/>
                    <a:pt x="239" y="46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38" y="46"/>
                    <a:pt x="238" y="47"/>
                    <a:pt x="238" y="47"/>
                  </a:cubicBezTo>
                  <a:cubicBezTo>
                    <a:pt x="238" y="47"/>
                    <a:pt x="238" y="48"/>
                    <a:pt x="238" y="48"/>
                  </a:cubicBezTo>
                  <a:cubicBezTo>
                    <a:pt x="239" y="48"/>
                    <a:pt x="239" y="49"/>
                    <a:pt x="239" y="50"/>
                  </a:cubicBezTo>
                  <a:cubicBezTo>
                    <a:pt x="240" y="54"/>
                    <a:pt x="240" y="58"/>
                    <a:pt x="240" y="62"/>
                  </a:cubicBezTo>
                  <a:cubicBezTo>
                    <a:pt x="240" y="62"/>
                    <a:pt x="240" y="63"/>
                    <a:pt x="240" y="63"/>
                  </a:cubicBezTo>
                  <a:cubicBezTo>
                    <a:pt x="240" y="61"/>
                    <a:pt x="241" y="58"/>
                    <a:pt x="242" y="56"/>
                  </a:cubicBezTo>
                  <a:cubicBezTo>
                    <a:pt x="242" y="55"/>
                    <a:pt x="242" y="54"/>
                    <a:pt x="243" y="53"/>
                  </a:cubicBezTo>
                  <a:cubicBezTo>
                    <a:pt x="243" y="52"/>
                    <a:pt x="244" y="52"/>
                    <a:pt x="245" y="53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6" y="58"/>
                    <a:pt x="246" y="62"/>
                    <a:pt x="246" y="67"/>
                  </a:cubicBezTo>
                  <a:cubicBezTo>
                    <a:pt x="246" y="66"/>
                    <a:pt x="247" y="65"/>
                    <a:pt x="247" y="64"/>
                  </a:cubicBezTo>
                  <a:cubicBezTo>
                    <a:pt x="247" y="63"/>
                    <a:pt x="248" y="62"/>
                    <a:pt x="248" y="62"/>
                  </a:cubicBezTo>
                  <a:cubicBezTo>
                    <a:pt x="249" y="62"/>
                    <a:pt x="249" y="63"/>
                    <a:pt x="250" y="64"/>
                  </a:cubicBezTo>
                  <a:cubicBezTo>
                    <a:pt x="250" y="66"/>
                    <a:pt x="250" y="68"/>
                    <a:pt x="250" y="71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0" y="71"/>
                    <a:pt x="250" y="71"/>
                    <a:pt x="250" y="71"/>
                  </a:cubicBezTo>
                  <a:cubicBezTo>
                    <a:pt x="251" y="70"/>
                    <a:pt x="251" y="70"/>
                    <a:pt x="251" y="70"/>
                  </a:cubicBezTo>
                  <a:cubicBezTo>
                    <a:pt x="252" y="70"/>
                    <a:pt x="252" y="70"/>
                    <a:pt x="252" y="71"/>
                  </a:cubicBezTo>
                  <a:cubicBezTo>
                    <a:pt x="253" y="71"/>
                    <a:pt x="253" y="72"/>
                    <a:pt x="253" y="72"/>
                  </a:cubicBezTo>
                  <a:cubicBezTo>
                    <a:pt x="253" y="74"/>
                    <a:pt x="253" y="77"/>
                    <a:pt x="253" y="79"/>
                  </a:cubicBezTo>
                  <a:cubicBezTo>
                    <a:pt x="253" y="79"/>
                    <a:pt x="253" y="80"/>
                    <a:pt x="253" y="80"/>
                  </a:cubicBezTo>
                  <a:cubicBezTo>
                    <a:pt x="254" y="79"/>
                    <a:pt x="254" y="78"/>
                    <a:pt x="256" y="77"/>
                  </a:cubicBezTo>
                  <a:cubicBezTo>
                    <a:pt x="255" y="77"/>
                    <a:pt x="255" y="76"/>
                    <a:pt x="255" y="76"/>
                  </a:cubicBezTo>
                  <a:cubicBezTo>
                    <a:pt x="254" y="72"/>
                    <a:pt x="253" y="69"/>
                    <a:pt x="252" y="65"/>
                  </a:cubicBezTo>
                  <a:cubicBezTo>
                    <a:pt x="250" y="61"/>
                    <a:pt x="249" y="58"/>
                    <a:pt x="246" y="54"/>
                  </a:cubicBezTo>
                  <a:cubicBezTo>
                    <a:pt x="246" y="54"/>
                    <a:pt x="246" y="53"/>
                    <a:pt x="245" y="53"/>
                  </a:cubicBezTo>
                  <a:close/>
                  <a:moveTo>
                    <a:pt x="42" y="47"/>
                  </a:moveTo>
                  <a:cubicBezTo>
                    <a:pt x="54" y="47"/>
                    <a:pt x="65" y="47"/>
                    <a:pt x="77" y="46"/>
                  </a:cubicBezTo>
                  <a:cubicBezTo>
                    <a:pt x="77" y="46"/>
                    <a:pt x="78" y="45"/>
                    <a:pt x="79" y="44"/>
                  </a:cubicBezTo>
                  <a:cubicBezTo>
                    <a:pt x="81" y="41"/>
                    <a:pt x="83" y="39"/>
                    <a:pt x="86" y="36"/>
                  </a:cubicBezTo>
                  <a:cubicBezTo>
                    <a:pt x="86" y="36"/>
                    <a:pt x="86" y="35"/>
                    <a:pt x="86" y="35"/>
                  </a:cubicBezTo>
                  <a:cubicBezTo>
                    <a:pt x="85" y="36"/>
                    <a:pt x="84" y="36"/>
                    <a:pt x="83" y="37"/>
                  </a:cubicBezTo>
                  <a:cubicBezTo>
                    <a:pt x="80" y="39"/>
                    <a:pt x="77" y="42"/>
                    <a:pt x="74" y="44"/>
                  </a:cubicBezTo>
                  <a:cubicBezTo>
                    <a:pt x="73" y="45"/>
                    <a:pt x="72" y="45"/>
                    <a:pt x="71" y="46"/>
                  </a:cubicBezTo>
                  <a:cubicBezTo>
                    <a:pt x="71" y="46"/>
                    <a:pt x="70" y="46"/>
                    <a:pt x="69" y="46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70" y="43"/>
                    <a:pt x="70" y="43"/>
                    <a:pt x="70" y="42"/>
                  </a:cubicBezTo>
                  <a:cubicBezTo>
                    <a:pt x="72" y="40"/>
                    <a:pt x="74" y="38"/>
                    <a:pt x="76" y="35"/>
                  </a:cubicBezTo>
                  <a:cubicBezTo>
                    <a:pt x="76" y="35"/>
                    <a:pt x="77" y="35"/>
                    <a:pt x="77" y="34"/>
                  </a:cubicBezTo>
                  <a:cubicBezTo>
                    <a:pt x="76" y="35"/>
                    <a:pt x="74" y="36"/>
                    <a:pt x="73" y="37"/>
                  </a:cubicBezTo>
                  <a:cubicBezTo>
                    <a:pt x="71" y="39"/>
                    <a:pt x="69" y="40"/>
                    <a:pt x="67" y="42"/>
                  </a:cubicBezTo>
                  <a:cubicBezTo>
                    <a:pt x="67" y="42"/>
                    <a:pt x="66" y="43"/>
                    <a:pt x="65" y="43"/>
                  </a:cubicBezTo>
                  <a:cubicBezTo>
                    <a:pt x="64" y="43"/>
                    <a:pt x="64" y="42"/>
                    <a:pt x="64" y="41"/>
                  </a:cubicBezTo>
                  <a:cubicBezTo>
                    <a:pt x="64" y="41"/>
                    <a:pt x="64" y="40"/>
                    <a:pt x="65" y="40"/>
                  </a:cubicBezTo>
                  <a:cubicBezTo>
                    <a:pt x="66" y="38"/>
                    <a:pt x="67" y="37"/>
                    <a:pt x="68" y="35"/>
                  </a:cubicBezTo>
                  <a:cubicBezTo>
                    <a:pt x="68" y="35"/>
                    <a:pt x="68" y="35"/>
                    <a:pt x="69" y="34"/>
                  </a:cubicBezTo>
                  <a:cubicBezTo>
                    <a:pt x="68" y="34"/>
                    <a:pt x="68" y="35"/>
                    <a:pt x="68" y="35"/>
                  </a:cubicBezTo>
                  <a:cubicBezTo>
                    <a:pt x="65" y="37"/>
                    <a:pt x="62" y="40"/>
                    <a:pt x="59" y="42"/>
                  </a:cubicBezTo>
                  <a:cubicBezTo>
                    <a:pt x="58" y="43"/>
                    <a:pt x="58" y="43"/>
                    <a:pt x="57" y="44"/>
                  </a:cubicBezTo>
                  <a:cubicBezTo>
                    <a:pt x="56" y="44"/>
                    <a:pt x="56" y="44"/>
                    <a:pt x="55" y="44"/>
                  </a:cubicBezTo>
                  <a:cubicBezTo>
                    <a:pt x="54" y="43"/>
                    <a:pt x="55" y="43"/>
                    <a:pt x="55" y="42"/>
                  </a:cubicBezTo>
                  <a:cubicBezTo>
                    <a:pt x="55" y="42"/>
                    <a:pt x="55" y="41"/>
                    <a:pt x="55" y="41"/>
                  </a:cubicBezTo>
                  <a:cubicBezTo>
                    <a:pt x="56" y="40"/>
                    <a:pt x="56" y="39"/>
                    <a:pt x="57" y="38"/>
                  </a:cubicBezTo>
                  <a:cubicBezTo>
                    <a:pt x="57" y="38"/>
                    <a:pt x="57" y="38"/>
                    <a:pt x="57" y="37"/>
                  </a:cubicBezTo>
                  <a:cubicBezTo>
                    <a:pt x="57" y="38"/>
                    <a:pt x="56" y="38"/>
                    <a:pt x="56" y="39"/>
                  </a:cubicBezTo>
                  <a:cubicBezTo>
                    <a:pt x="54" y="40"/>
                    <a:pt x="52" y="42"/>
                    <a:pt x="51" y="43"/>
                  </a:cubicBezTo>
                  <a:cubicBezTo>
                    <a:pt x="50" y="44"/>
                    <a:pt x="50" y="44"/>
                    <a:pt x="49" y="44"/>
                  </a:cubicBezTo>
                  <a:cubicBezTo>
                    <a:pt x="49" y="45"/>
                    <a:pt x="48" y="44"/>
                    <a:pt x="48" y="44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1"/>
                    <a:pt x="50" y="40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8" y="41"/>
                    <a:pt x="45" y="44"/>
                    <a:pt x="42" y="47"/>
                  </a:cubicBezTo>
                  <a:close/>
                  <a:moveTo>
                    <a:pt x="236" y="43"/>
                  </a:moveTo>
                  <a:cubicBezTo>
                    <a:pt x="229" y="38"/>
                    <a:pt x="223" y="35"/>
                    <a:pt x="214" y="34"/>
                  </a:cubicBezTo>
                  <a:cubicBezTo>
                    <a:pt x="215" y="38"/>
                    <a:pt x="216" y="42"/>
                    <a:pt x="217" y="46"/>
                  </a:cubicBezTo>
                  <a:cubicBezTo>
                    <a:pt x="217" y="44"/>
                    <a:pt x="217" y="43"/>
                    <a:pt x="217" y="42"/>
                  </a:cubicBezTo>
                  <a:cubicBezTo>
                    <a:pt x="217" y="41"/>
                    <a:pt x="217" y="40"/>
                    <a:pt x="218" y="39"/>
                  </a:cubicBezTo>
                  <a:cubicBezTo>
                    <a:pt x="218" y="38"/>
                    <a:pt x="218" y="38"/>
                    <a:pt x="219" y="38"/>
                  </a:cubicBezTo>
                  <a:cubicBezTo>
                    <a:pt x="220" y="38"/>
                    <a:pt x="220" y="38"/>
                    <a:pt x="220" y="39"/>
                  </a:cubicBezTo>
                  <a:cubicBezTo>
                    <a:pt x="221" y="39"/>
                    <a:pt x="221" y="40"/>
                    <a:pt x="221" y="40"/>
                  </a:cubicBezTo>
                  <a:cubicBezTo>
                    <a:pt x="221" y="42"/>
                    <a:pt x="222" y="44"/>
                    <a:pt x="222" y="46"/>
                  </a:cubicBezTo>
                  <a:cubicBezTo>
                    <a:pt x="223" y="48"/>
                    <a:pt x="223" y="50"/>
                    <a:pt x="223" y="52"/>
                  </a:cubicBezTo>
                  <a:cubicBezTo>
                    <a:pt x="223" y="52"/>
                    <a:pt x="223" y="51"/>
                    <a:pt x="224" y="51"/>
                  </a:cubicBezTo>
                  <a:cubicBezTo>
                    <a:pt x="224" y="49"/>
                    <a:pt x="224" y="46"/>
                    <a:pt x="225" y="43"/>
                  </a:cubicBezTo>
                  <a:cubicBezTo>
                    <a:pt x="225" y="43"/>
                    <a:pt x="225" y="42"/>
                    <a:pt x="225" y="42"/>
                  </a:cubicBezTo>
                  <a:cubicBezTo>
                    <a:pt x="226" y="41"/>
                    <a:pt x="227" y="41"/>
                    <a:pt x="227" y="42"/>
                  </a:cubicBezTo>
                  <a:cubicBezTo>
                    <a:pt x="228" y="42"/>
                    <a:pt x="228" y="43"/>
                    <a:pt x="228" y="43"/>
                  </a:cubicBezTo>
                  <a:cubicBezTo>
                    <a:pt x="228" y="45"/>
                    <a:pt x="229" y="47"/>
                    <a:pt x="229" y="48"/>
                  </a:cubicBezTo>
                  <a:cubicBezTo>
                    <a:pt x="230" y="53"/>
                    <a:pt x="230" y="57"/>
                    <a:pt x="230" y="62"/>
                  </a:cubicBezTo>
                  <a:cubicBezTo>
                    <a:pt x="230" y="62"/>
                    <a:pt x="230" y="63"/>
                    <a:pt x="231" y="63"/>
                  </a:cubicBezTo>
                  <a:cubicBezTo>
                    <a:pt x="231" y="63"/>
                    <a:pt x="231" y="63"/>
                    <a:pt x="231" y="62"/>
                  </a:cubicBezTo>
                  <a:cubicBezTo>
                    <a:pt x="232" y="57"/>
                    <a:pt x="233" y="52"/>
                    <a:pt x="234" y="48"/>
                  </a:cubicBezTo>
                  <a:cubicBezTo>
                    <a:pt x="234" y="46"/>
                    <a:pt x="235" y="45"/>
                    <a:pt x="236" y="43"/>
                  </a:cubicBezTo>
                  <a:close/>
                  <a:moveTo>
                    <a:pt x="265" y="70"/>
                  </a:moveTo>
                  <a:cubicBezTo>
                    <a:pt x="265" y="61"/>
                    <a:pt x="261" y="53"/>
                    <a:pt x="256" y="45"/>
                  </a:cubicBezTo>
                  <a:cubicBezTo>
                    <a:pt x="254" y="46"/>
                    <a:pt x="251" y="47"/>
                    <a:pt x="249" y="49"/>
                  </a:cubicBezTo>
                  <a:cubicBezTo>
                    <a:pt x="250" y="49"/>
                    <a:pt x="250" y="49"/>
                    <a:pt x="251" y="49"/>
                  </a:cubicBezTo>
                  <a:cubicBezTo>
                    <a:pt x="252" y="49"/>
                    <a:pt x="254" y="49"/>
                    <a:pt x="256" y="48"/>
                  </a:cubicBezTo>
                  <a:cubicBezTo>
                    <a:pt x="256" y="48"/>
                    <a:pt x="257" y="48"/>
                    <a:pt x="257" y="48"/>
                  </a:cubicBezTo>
                  <a:cubicBezTo>
                    <a:pt x="258" y="49"/>
                    <a:pt x="258" y="50"/>
                    <a:pt x="258" y="50"/>
                  </a:cubicBezTo>
                  <a:cubicBezTo>
                    <a:pt x="257" y="51"/>
                    <a:pt x="257" y="51"/>
                    <a:pt x="256" y="51"/>
                  </a:cubicBezTo>
                  <a:cubicBezTo>
                    <a:pt x="255" y="52"/>
                    <a:pt x="254" y="52"/>
                    <a:pt x="253" y="53"/>
                  </a:cubicBezTo>
                  <a:cubicBezTo>
                    <a:pt x="253" y="53"/>
                    <a:pt x="252" y="53"/>
                    <a:pt x="252" y="53"/>
                  </a:cubicBezTo>
                  <a:cubicBezTo>
                    <a:pt x="254" y="54"/>
                    <a:pt x="255" y="53"/>
                    <a:pt x="257" y="53"/>
                  </a:cubicBezTo>
                  <a:cubicBezTo>
                    <a:pt x="257" y="53"/>
                    <a:pt x="258" y="53"/>
                    <a:pt x="258" y="53"/>
                  </a:cubicBezTo>
                  <a:cubicBezTo>
                    <a:pt x="259" y="53"/>
                    <a:pt x="260" y="53"/>
                    <a:pt x="260" y="54"/>
                  </a:cubicBezTo>
                  <a:cubicBezTo>
                    <a:pt x="260" y="54"/>
                    <a:pt x="260" y="55"/>
                    <a:pt x="259" y="55"/>
                  </a:cubicBezTo>
                  <a:cubicBezTo>
                    <a:pt x="259" y="55"/>
                    <a:pt x="259" y="55"/>
                    <a:pt x="259" y="56"/>
                  </a:cubicBezTo>
                  <a:cubicBezTo>
                    <a:pt x="258" y="56"/>
                    <a:pt x="257" y="57"/>
                    <a:pt x="255" y="58"/>
                  </a:cubicBezTo>
                  <a:cubicBezTo>
                    <a:pt x="255" y="58"/>
                    <a:pt x="254" y="59"/>
                    <a:pt x="254" y="59"/>
                  </a:cubicBezTo>
                  <a:cubicBezTo>
                    <a:pt x="254" y="60"/>
                    <a:pt x="255" y="60"/>
                    <a:pt x="255" y="60"/>
                  </a:cubicBezTo>
                  <a:cubicBezTo>
                    <a:pt x="257" y="60"/>
                    <a:pt x="258" y="60"/>
                    <a:pt x="260" y="60"/>
                  </a:cubicBezTo>
                  <a:cubicBezTo>
                    <a:pt x="260" y="60"/>
                    <a:pt x="260" y="60"/>
                    <a:pt x="261" y="60"/>
                  </a:cubicBezTo>
                  <a:cubicBezTo>
                    <a:pt x="261" y="60"/>
                    <a:pt x="262" y="60"/>
                    <a:pt x="262" y="61"/>
                  </a:cubicBezTo>
                  <a:cubicBezTo>
                    <a:pt x="262" y="61"/>
                    <a:pt x="262" y="62"/>
                    <a:pt x="261" y="62"/>
                  </a:cubicBezTo>
                  <a:cubicBezTo>
                    <a:pt x="261" y="62"/>
                    <a:pt x="261" y="63"/>
                    <a:pt x="260" y="63"/>
                  </a:cubicBezTo>
                  <a:cubicBezTo>
                    <a:pt x="259" y="63"/>
                    <a:pt x="258" y="64"/>
                    <a:pt x="258" y="64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8" y="65"/>
                    <a:pt x="259" y="65"/>
                    <a:pt x="260" y="65"/>
                  </a:cubicBezTo>
                  <a:cubicBezTo>
                    <a:pt x="261" y="65"/>
                    <a:pt x="262" y="65"/>
                    <a:pt x="263" y="65"/>
                  </a:cubicBezTo>
                  <a:cubicBezTo>
                    <a:pt x="263" y="65"/>
                    <a:pt x="264" y="65"/>
                    <a:pt x="264" y="66"/>
                  </a:cubicBezTo>
                  <a:cubicBezTo>
                    <a:pt x="264" y="66"/>
                    <a:pt x="264" y="66"/>
                    <a:pt x="264" y="67"/>
                  </a:cubicBezTo>
                  <a:cubicBezTo>
                    <a:pt x="263" y="67"/>
                    <a:pt x="263" y="67"/>
                    <a:pt x="263" y="67"/>
                  </a:cubicBezTo>
                  <a:cubicBezTo>
                    <a:pt x="262" y="68"/>
                    <a:pt x="261" y="68"/>
                    <a:pt x="260" y="69"/>
                  </a:cubicBezTo>
                  <a:cubicBezTo>
                    <a:pt x="259" y="69"/>
                    <a:pt x="259" y="69"/>
                    <a:pt x="259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61" y="70"/>
                    <a:pt x="263" y="70"/>
                    <a:pt x="265" y="70"/>
                  </a:cubicBezTo>
                  <a:close/>
                  <a:moveTo>
                    <a:pt x="114" y="34"/>
                  </a:moveTo>
                  <a:cubicBezTo>
                    <a:pt x="114" y="34"/>
                    <a:pt x="114" y="34"/>
                    <a:pt x="113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09" y="36"/>
                    <a:pt x="106" y="39"/>
                    <a:pt x="102" y="41"/>
                  </a:cubicBezTo>
                  <a:cubicBezTo>
                    <a:pt x="100" y="43"/>
                    <a:pt x="98" y="45"/>
                    <a:pt x="95" y="46"/>
                  </a:cubicBezTo>
                  <a:cubicBezTo>
                    <a:pt x="95" y="47"/>
                    <a:pt x="94" y="47"/>
                    <a:pt x="93" y="48"/>
                  </a:cubicBezTo>
                  <a:cubicBezTo>
                    <a:pt x="92" y="48"/>
                    <a:pt x="92" y="48"/>
                    <a:pt x="91" y="47"/>
                  </a:cubicBezTo>
                  <a:cubicBezTo>
                    <a:pt x="91" y="47"/>
                    <a:pt x="91" y="46"/>
                    <a:pt x="91" y="46"/>
                  </a:cubicBezTo>
                  <a:cubicBezTo>
                    <a:pt x="92" y="45"/>
                    <a:pt x="92" y="45"/>
                    <a:pt x="92" y="44"/>
                  </a:cubicBezTo>
                  <a:cubicBezTo>
                    <a:pt x="95" y="42"/>
                    <a:pt x="97" y="39"/>
                    <a:pt x="99" y="37"/>
                  </a:cubicBezTo>
                  <a:cubicBezTo>
                    <a:pt x="99" y="37"/>
                    <a:pt x="100" y="37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5" y="39"/>
                    <a:pt x="91" y="44"/>
                    <a:pt x="85" y="47"/>
                  </a:cubicBezTo>
                  <a:cubicBezTo>
                    <a:pt x="91" y="48"/>
                    <a:pt x="96" y="48"/>
                    <a:pt x="101" y="48"/>
                  </a:cubicBezTo>
                  <a:cubicBezTo>
                    <a:pt x="101" y="47"/>
                    <a:pt x="102" y="46"/>
                    <a:pt x="102" y="45"/>
                  </a:cubicBezTo>
                  <a:cubicBezTo>
                    <a:pt x="103" y="45"/>
                    <a:pt x="104" y="44"/>
                    <a:pt x="105" y="43"/>
                  </a:cubicBezTo>
                  <a:cubicBezTo>
                    <a:pt x="107" y="40"/>
                    <a:pt x="110" y="38"/>
                    <a:pt x="112" y="35"/>
                  </a:cubicBezTo>
                  <a:cubicBezTo>
                    <a:pt x="113" y="35"/>
                    <a:pt x="113" y="34"/>
                    <a:pt x="114" y="34"/>
                  </a:cubicBezTo>
                  <a:close/>
                  <a:moveTo>
                    <a:pt x="262" y="95"/>
                  </a:moveTo>
                  <a:cubicBezTo>
                    <a:pt x="263" y="95"/>
                    <a:pt x="263" y="95"/>
                    <a:pt x="264" y="95"/>
                  </a:cubicBezTo>
                  <a:cubicBezTo>
                    <a:pt x="265" y="95"/>
                    <a:pt x="266" y="97"/>
                    <a:pt x="265" y="98"/>
                  </a:cubicBezTo>
                  <a:cubicBezTo>
                    <a:pt x="264" y="99"/>
                    <a:pt x="263" y="99"/>
                    <a:pt x="263" y="100"/>
                  </a:cubicBezTo>
                  <a:cubicBezTo>
                    <a:pt x="263" y="100"/>
                    <a:pt x="262" y="101"/>
                    <a:pt x="262" y="101"/>
                  </a:cubicBezTo>
                  <a:cubicBezTo>
                    <a:pt x="262" y="102"/>
                    <a:pt x="262" y="103"/>
                    <a:pt x="262" y="103"/>
                  </a:cubicBezTo>
                  <a:cubicBezTo>
                    <a:pt x="263" y="103"/>
                    <a:pt x="264" y="104"/>
                    <a:pt x="265" y="104"/>
                  </a:cubicBezTo>
                  <a:cubicBezTo>
                    <a:pt x="265" y="104"/>
                    <a:pt x="266" y="104"/>
                    <a:pt x="266" y="105"/>
                  </a:cubicBezTo>
                  <a:cubicBezTo>
                    <a:pt x="266" y="105"/>
                    <a:pt x="266" y="106"/>
                    <a:pt x="265" y="106"/>
                  </a:cubicBezTo>
                  <a:cubicBezTo>
                    <a:pt x="265" y="106"/>
                    <a:pt x="264" y="107"/>
                    <a:pt x="263" y="107"/>
                  </a:cubicBezTo>
                  <a:cubicBezTo>
                    <a:pt x="262" y="108"/>
                    <a:pt x="262" y="109"/>
                    <a:pt x="262" y="110"/>
                  </a:cubicBezTo>
                  <a:cubicBezTo>
                    <a:pt x="264" y="110"/>
                    <a:pt x="265" y="110"/>
                    <a:pt x="267" y="110"/>
                  </a:cubicBezTo>
                  <a:cubicBezTo>
                    <a:pt x="268" y="103"/>
                    <a:pt x="268" y="96"/>
                    <a:pt x="267" y="89"/>
                  </a:cubicBezTo>
                  <a:cubicBezTo>
                    <a:pt x="266" y="90"/>
                    <a:pt x="265" y="91"/>
                    <a:pt x="264" y="91"/>
                  </a:cubicBezTo>
                  <a:cubicBezTo>
                    <a:pt x="262" y="92"/>
                    <a:pt x="262" y="93"/>
                    <a:pt x="262" y="94"/>
                  </a:cubicBezTo>
                  <a:cubicBezTo>
                    <a:pt x="262" y="94"/>
                    <a:pt x="262" y="95"/>
                    <a:pt x="262" y="95"/>
                  </a:cubicBezTo>
                  <a:close/>
                  <a:moveTo>
                    <a:pt x="236" y="49"/>
                  </a:moveTo>
                  <a:cubicBezTo>
                    <a:pt x="236" y="49"/>
                    <a:pt x="236" y="49"/>
                    <a:pt x="236" y="49"/>
                  </a:cubicBezTo>
                  <a:cubicBezTo>
                    <a:pt x="236" y="49"/>
                    <a:pt x="236" y="49"/>
                    <a:pt x="236" y="50"/>
                  </a:cubicBezTo>
                  <a:cubicBezTo>
                    <a:pt x="235" y="53"/>
                    <a:pt x="234" y="56"/>
                    <a:pt x="234" y="58"/>
                  </a:cubicBezTo>
                  <a:cubicBezTo>
                    <a:pt x="233" y="62"/>
                    <a:pt x="233" y="66"/>
                    <a:pt x="231" y="69"/>
                  </a:cubicBezTo>
                  <a:cubicBezTo>
                    <a:pt x="233" y="71"/>
                    <a:pt x="235" y="73"/>
                    <a:pt x="237" y="75"/>
                  </a:cubicBezTo>
                  <a:cubicBezTo>
                    <a:pt x="237" y="74"/>
                    <a:pt x="237" y="73"/>
                    <a:pt x="237" y="72"/>
                  </a:cubicBezTo>
                  <a:cubicBezTo>
                    <a:pt x="236" y="71"/>
                    <a:pt x="236" y="71"/>
                    <a:pt x="236" y="70"/>
                  </a:cubicBezTo>
                  <a:cubicBezTo>
                    <a:pt x="236" y="66"/>
                    <a:pt x="236" y="61"/>
                    <a:pt x="236" y="57"/>
                  </a:cubicBezTo>
                  <a:cubicBezTo>
                    <a:pt x="236" y="54"/>
                    <a:pt x="236" y="52"/>
                    <a:pt x="236" y="49"/>
                  </a:cubicBezTo>
                  <a:close/>
                  <a:moveTo>
                    <a:pt x="243" y="58"/>
                  </a:moveTo>
                  <a:cubicBezTo>
                    <a:pt x="243" y="59"/>
                    <a:pt x="243" y="59"/>
                    <a:pt x="243" y="59"/>
                  </a:cubicBezTo>
                  <a:cubicBezTo>
                    <a:pt x="242" y="65"/>
                    <a:pt x="240" y="71"/>
                    <a:pt x="239" y="77"/>
                  </a:cubicBezTo>
                  <a:cubicBezTo>
                    <a:pt x="239" y="78"/>
                    <a:pt x="239" y="78"/>
                    <a:pt x="240" y="79"/>
                  </a:cubicBezTo>
                  <a:cubicBezTo>
                    <a:pt x="240" y="80"/>
                    <a:pt x="241" y="81"/>
                    <a:pt x="242" y="82"/>
                  </a:cubicBezTo>
                  <a:cubicBezTo>
                    <a:pt x="242" y="82"/>
                    <a:pt x="242" y="82"/>
                    <a:pt x="243" y="83"/>
                  </a:cubicBezTo>
                  <a:cubicBezTo>
                    <a:pt x="244" y="75"/>
                    <a:pt x="244" y="66"/>
                    <a:pt x="243" y="58"/>
                  </a:cubicBezTo>
                  <a:close/>
                  <a:moveTo>
                    <a:pt x="83" y="42"/>
                  </a:moveTo>
                  <a:cubicBezTo>
                    <a:pt x="83" y="42"/>
                    <a:pt x="83" y="42"/>
                    <a:pt x="83" y="42"/>
                  </a:cubicBezTo>
                  <a:cubicBezTo>
                    <a:pt x="83" y="42"/>
                    <a:pt x="84" y="42"/>
                    <a:pt x="84" y="42"/>
                  </a:cubicBezTo>
                  <a:cubicBezTo>
                    <a:pt x="89" y="38"/>
                    <a:pt x="94" y="34"/>
                    <a:pt x="98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1" y="29"/>
                    <a:pt x="101" y="30"/>
                    <a:pt x="101" y="30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3"/>
                    <a:pt x="96" y="35"/>
                    <a:pt x="94" y="37"/>
                  </a:cubicBezTo>
                  <a:cubicBezTo>
                    <a:pt x="93" y="38"/>
                    <a:pt x="92" y="39"/>
                    <a:pt x="92" y="39"/>
                  </a:cubicBezTo>
                  <a:cubicBezTo>
                    <a:pt x="92" y="39"/>
                    <a:pt x="92" y="39"/>
                    <a:pt x="92" y="40"/>
                  </a:cubicBezTo>
                  <a:cubicBezTo>
                    <a:pt x="96" y="36"/>
                    <a:pt x="101" y="33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1" y="29"/>
                    <a:pt x="97" y="28"/>
                    <a:pt x="93" y="28"/>
                  </a:cubicBezTo>
                  <a:cubicBezTo>
                    <a:pt x="94" y="29"/>
                    <a:pt x="93" y="30"/>
                    <a:pt x="93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89" y="35"/>
                    <a:pt x="86" y="38"/>
                    <a:pt x="84" y="41"/>
                  </a:cubicBezTo>
                  <a:cubicBezTo>
                    <a:pt x="83" y="42"/>
                    <a:pt x="83" y="42"/>
                    <a:pt x="83" y="42"/>
                  </a:cubicBezTo>
                  <a:close/>
                  <a:moveTo>
                    <a:pt x="131" y="45"/>
                  </a:moveTo>
                  <a:cubicBezTo>
                    <a:pt x="132" y="45"/>
                    <a:pt x="133" y="44"/>
                    <a:pt x="135" y="44"/>
                  </a:cubicBezTo>
                  <a:cubicBezTo>
                    <a:pt x="136" y="43"/>
                    <a:pt x="137" y="42"/>
                    <a:pt x="138" y="42"/>
                  </a:cubicBezTo>
                  <a:cubicBezTo>
                    <a:pt x="139" y="41"/>
                    <a:pt x="140" y="41"/>
                    <a:pt x="141" y="42"/>
                  </a:cubicBezTo>
                  <a:cubicBezTo>
                    <a:pt x="142" y="42"/>
                    <a:pt x="142" y="41"/>
                    <a:pt x="142" y="41"/>
                  </a:cubicBezTo>
                  <a:cubicBezTo>
                    <a:pt x="142" y="41"/>
                    <a:pt x="142" y="41"/>
                    <a:pt x="143" y="41"/>
                  </a:cubicBezTo>
                  <a:cubicBezTo>
                    <a:pt x="138" y="39"/>
                    <a:pt x="134" y="38"/>
                    <a:pt x="131" y="37"/>
                  </a:cubicBezTo>
                  <a:cubicBezTo>
                    <a:pt x="130" y="38"/>
                    <a:pt x="128" y="39"/>
                    <a:pt x="127" y="40"/>
                  </a:cubicBezTo>
                  <a:cubicBezTo>
                    <a:pt x="126" y="40"/>
                    <a:pt x="125" y="41"/>
                    <a:pt x="125" y="42"/>
                  </a:cubicBezTo>
                  <a:cubicBezTo>
                    <a:pt x="124" y="43"/>
                    <a:pt x="123" y="44"/>
                    <a:pt x="122" y="45"/>
                  </a:cubicBezTo>
                  <a:cubicBezTo>
                    <a:pt x="123" y="45"/>
                    <a:pt x="124" y="44"/>
                    <a:pt x="125" y="44"/>
                  </a:cubicBezTo>
                  <a:cubicBezTo>
                    <a:pt x="127" y="42"/>
                    <a:pt x="129" y="41"/>
                    <a:pt x="131" y="40"/>
                  </a:cubicBezTo>
                  <a:cubicBezTo>
                    <a:pt x="132" y="39"/>
                    <a:pt x="132" y="39"/>
                    <a:pt x="133" y="39"/>
                  </a:cubicBezTo>
                  <a:cubicBezTo>
                    <a:pt x="133" y="39"/>
                    <a:pt x="134" y="39"/>
                    <a:pt x="134" y="39"/>
                  </a:cubicBezTo>
                  <a:cubicBezTo>
                    <a:pt x="135" y="40"/>
                    <a:pt x="135" y="40"/>
                    <a:pt x="134" y="41"/>
                  </a:cubicBezTo>
                  <a:cubicBezTo>
                    <a:pt x="134" y="41"/>
                    <a:pt x="133" y="42"/>
                    <a:pt x="133" y="42"/>
                  </a:cubicBezTo>
                  <a:cubicBezTo>
                    <a:pt x="132" y="43"/>
                    <a:pt x="131" y="44"/>
                    <a:pt x="131" y="45"/>
                  </a:cubicBezTo>
                  <a:close/>
                  <a:moveTo>
                    <a:pt x="92" y="28"/>
                  </a:moveTo>
                  <a:cubicBezTo>
                    <a:pt x="90" y="28"/>
                    <a:pt x="88" y="28"/>
                    <a:pt x="86" y="28"/>
                  </a:cubicBezTo>
                  <a:cubicBezTo>
                    <a:pt x="85" y="28"/>
                    <a:pt x="85" y="28"/>
                    <a:pt x="84" y="29"/>
                  </a:cubicBezTo>
                  <a:cubicBezTo>
                    <a:pt x="83" y="31"/>
                    <a:pt x="81" y="33"/>
                    <a:pt x="79" y="35"/>
                  </a:cubicBezTo>
                  <a:cubicBezTo>
                    <a:pt x="77" y="37"/>
                    <a:pt x="76" y="39"/>
                    <a:pt x="74" y="41"/>
                  </a:cubicBezTo>
                  <a:cubicBezTo>
                    <a:pt x="74" y="41"/>
                    <a:pt x="74" y="42"/>
                    <a:pt x="73" y="42"/>
                  </a:cubicBezTo>
                  <a:cubicBezTo>
                    <a:pt x="73" y="42"/>
                    <a:pt x="73" y="42"/>
                    <a:pt x="74" y="42"/>
                  </a:cubicBezTo>
                  <a:cubicBezTo>
                    <a:pt x="80" y="37"/>
                    <a:pt x="85" y="33"/>
                    <a:pt x="92" y="28"/>
                  </a:cubicBezTo>
                  <a:close/>
                  <a:moveTo>
                    <a:pt x="92" y="10"/>
                  </a:moveTo>
                  <a:cubicBezTo>
                    <a:pt x="93" y="11"/>
                    <a:pt x="94" y="13"/>
                    <a:pt x="95" y="14"/>
                  </a:cubicBezTo>
                  <a:cubicBezTo>
                    <a:pt x="96" y="16"/>
                    <a:pt x="97" y="19"/>
                    <a:pt x="98" y="21"/>
                  </a:cubicBezTo>
                  <a:cubicBezTo>
                    <a:pt x="98" y="22"/>
                    <a:pt x="99" y="22"/>
                    <a:pt x="99" y="22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00" y="18"/>
                    <a:pt x="100" y="14"/>
                    <a:pt x="100" y="11"/>
                  </a:cubicBezTo>
                  <a:cubicBezTo>
                    <a:pt x="98" y="10"/>
                    <a:pt x="95" y="10"/>
                    <a:pt x="92" y="10"/>
                  </a:cubicBezTo>
                  <a:close/>
                  <a:moveTo>
                    <a:pt x="36" y="30"/>
                  </a:moveTo>
                  <a:cubicBezTo>
                    <a:pt x="36" y="30"/>
                    <a:pt x="35" y="30"/>
                    <a:pt x="35" y="31"/>
                  </a:cubicBezTo>
                  <a:cubicBezTo>
                    <a:pt x="31" y="34"/>
                    <a:pt x="28" y="37"/>
                    <a:pt x="25" y="41"/>
                  </a:cubicBezTo>
                  <a:cubicBezTo>
                    <a:pt x="21" y="45"/>
                    <a:pt x="17" y="50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2" y="48"/>
                    <a:pt x="29" y="39"/>
                    <a:pt x="36" y="30"/>
                  </a:cubicBezTo>
                  <a:close/>
                  <a:moveTo>
                    <a:pt x="98" y="8"/>
                  </a:moveTo>
                  <a:cubicBezTo>
                    <a:pt x="102" y="9"/>
                    <a:pt x="105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0"/>
                    <a:pt x="111" y="10"/>
                    <a:pt x="111" y="11"/>
                  </a:cubicBezTo>
                  <a:cubicBezTo>
                    <a:pt x="111" y="11"/>
                    <a:pt x="112" y="11"/>
                    <a:pt x="112" y="11"/>
                  </a:cubicBezTo>
                  <a:cubicBezTo>
                    <a:pt x="113" y="11"/>
                    <a:pt x="115" y="12"/>
                    <a:pt x="116" y="12"/>
                  </a:cubicBezTo>
                  <a:cubicBezTo>
                    <a:pt x="117" y="11"/>
                    <a:pt x="118" y="11"/>
                    <a:pt x="119" y="13"/>
                  </a:cubicBezTo>
                  <a:cubicBezTo>
                    <a:pt x="119" y="13"/>
                    <a:pt x="120" y="14"/>
                    <a:pt x="120" y="14"/>
                  </a:cubicBezTo>
                  <a:cubicBezTo>
                    <a:pt x="122" y="15"/>
                    <a:pt x="124" y="16"/>
                    <a:pt x="126" y="17"/>
                  </a:cubicBezTo>
                  <a:cubicBezTo>
                    <a:pt x="127" y="17"/>
                    <a:pt x="128" y="17"/>
                    <a:pt x="129" y="18"/>
                  </a:cubicBezTo>
                  <a:cubicBezTo>
                    <a:pt x="127" y="17"/>
                    <a:pt x="125" y="15"/>
                    <a:pt x="124" y="14"/>
                  </a:cubicBezTo>
                  <a:cubicBezTo>
                    <a:pt x="119" y="12"/>
                    <a:pt x="115" y="10"/>
                    <a:pt x="110" y="8"/>
                  </a:cubicBezTo>
                  <a:cubicBezTo>
                    <a:pt x="109" y="8"/>
                    <a:pt x="109" y="8"/>
                    <a:pt x="108" y="8"/>
                  </a:cubicBezTo>
                  <a:cubicBezTo>
                    <a:pt x="105" y="8"/>
                    <a:pt x="101" y="8"/>
                    <a:pt x="98" y="8"/>
                  </a:cubicBezTo>
                  <a:close/>
                  <a:moveTo>
                    <a:pt x="238" y="26"/>
                  </a:moveTo>
                  <a:cubicBezTo>
                    <a:pt x="238" y="26"/>
                    <a:pt x="238" y="26"/>
                    <a:pt x="238" y="26"/>
                  </a:cubicBezTo>
                  <a:cubicBezTo>
                    <a:pt x="235" y="24"/>
                    <a:pt x="231" y="23"/>
                    <a:pt x="228" y="23"/>
                  </a:cubicBezTo>
                  <a:cubicBezTo>
                    <a:pt x="227" y="23"/>
                    <a:pt x="227" y="23"/>
                    <a:pt x="227" y="23"/>
                  </a:cubicBezTo>
                  <a:cubicBezTo>
                    <a:pt x="225" y="25"/>
                    <a:pt x="223" y="26"/>
                    <a:pt x="222" y="27"/>
                  </a:cubicBezTo>
                  <a:cubicBezTo>
                    <a:pt x="222" y="28"/>
                    <a:pt x="221" y="28"/>
                    <a:pt x="221" y="28"/>
                  </a:cubicBezTo>
                  <a:cubicBezTo>
                    <a:pt x="222" y="28"/>
                    <a:pt x="222" y="28"/>
                    <a:pt x="223" y="28"/>
                  </a:cubicBezTo>
                  <a:cubicBezTo>
                    <a:pt x="224" y="27"/>
                    <a:pt x="226" y="26"/>
                    <a:pt x="228" y="26"/>
                  </a:cubicBezTo>
                  <a:cubicBezTo>
                    <a:pt x="229" y="25"/>
                    <a:pt x="230" y="25"/>
                    <a:pt x="231" y="25"/>
                  </a:cubicBezTo>
                  <a:cubicBezTo>
                    <a:pt x="232" y="25"/>
                    <a:pt x="232" y="25"/>
                    <a:pt x="233" y="26"/>
                  </a:cubicBezTo>
                  <a:cubicBezTo>
                    <a:pt x="233" y="26"/>
                    <a:pt x="233" y="27"/>
                    <a:pt x="232" y="27"/>
                  </a:cubicBezTo>
                  <a:cubicBezTo>
                    <a:pt x="231" y="28"/>
                    <a:pt x="230" y="29"/>
                    <a:pt x="229" y="29"/>
                  </a:cubicBezTo>
                  <a:cubicBezTo>
                    <a:pt x="229" y="30"/>
                    <a:pt x="228" y="30"/>
                    <a:pt x="228" y="30"/>
                  </a:cubicBezTo>
                  <a:cubicBezTo>
                    <a:pt x="228" y="30"/>
                    <a:pt x="228" y="30"/>
                    <a:pt x="228" y="30"/>
                  </a:cubicBezTo>
                  <a:cubicBezTo>
                    <a:pt x="231" y="29"/>
                    <a:pt x="235" y="28"/>
                    <a:pt x="238" y="26"/>
                  </a:cubicBezTo>
                  <a:close/>
                  <a:moveTo>
                    <a:pt x="227" y="47"/>
                  </a:moveTo>
                  <a:cubicBezTo>
                    <a:pt x="226" y="47"/>
                    <a:pt x="226" y="47"/>
                    <a:pt x="226" y="47"/>
                  </a:cubicBezTo>
                  <a:cubicBezTo>
                    <a:pt x="226" y="47"/>
                    <a:pt x="226" y="47"/>
                    <a:pt x="226" y="47"/>
                  </a:cubicBezTo>
                  <a:cubicBezTo>
                    <a:pt x="226" y="52"/>
                    <a:pt x="225" y="56"/>
                    <a:pt x="225" y="61"/>
                  </a:cubicBezTo>
                  <a:cubicBezTo>
                    <a:pt x="225" y="62"/>
                    <a:pt x="225" y="62"/>
                    <a:pt x="225" y="62"/>
                  </a:cubicBezTo>
                  <a:cubicBezTo>
                    <a:pt x="226" y="63"/>
                    <a:pt x="227" y="64"/>
                    <a:pt x="228" y="65"/>
                  </a:cubicBezTo>
                  <a:cubicBezTo>
                    <a:pt x="228" y="65"/>
                    <a:pt x="228" y="65"/>
                    <a:pt x="229" y="66"/>
                  </a:cubicBezTo>
                  <a:cubicBezTo>
                    <a:pt x="228" y="59"/>
                    <a:pt x="228" y="53"/>
                    <a:pt x="227" y="47"/>
                  </a:cubicBezTo>
                  <a:close/>
                  <a:moveTo>
                    <a:pt x="212" y="37"/>
                  </a:moveTo>
                  <a:cubicBezTo>
                    <a:pt x="212" y="42"/>
                    <a:pt x="212" y="46"/>
                    <a:pt x="211" y="51"/>
                  </a:cubicBezTo>
                  <a:cubicBezTo>
                    <a:pt x="213" y="52"/>
                    <a:pt x="214" y="53"/>
                    <a:pt x="216" y="54"/>
                  </a:cubicBezTo>
                  <a:cubicBezTo>
                    <a:pt x="215" y="51"/>
                    <a:pt x="213" y="39"/>
                    <a:pt x="212" y="37"/>
                  </a:cubicBezTo>
                  <a:close/>
                  <a:moveTo>
                    <a:pt x="77" y="12"/>
                  </a:moveTo>
                  <a:cubicBezTo>
                    <a:pt x="78" y="15"/>
                    <a:pt x="80" y="19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18"/>
                    <a:pt x="82" y="14"/>
                    <a:pt x="82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0" y="11"/>
                    <a:pt x="79" y="11"/>
                    <a:pt x="77" y="12"/>
                  </a:cubicBezTo>
                  <a:close/>
                  <a:moveTo>
                    <a:pt x="97" y="42"/>
                  </a:moveTo>
                  <a:cubicBezTo>
                    <a:pt x="98" y="42"/>
                    <a:pt x="98" y="42"/>
                    <a:pt x="98" y="42"/>
                  </a:cubicBezTo>
                  <a:cubicBezTo>
                    <a:pt x="103" y="38"/>
                    <a:pt x="108" y="35"/>
                    <a:pt x="113" y="31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2" y="31"/>
                    <a:pt x="110" y="30"/>
                    <a:pt x="109" y="30"/>
                  </a:cubicBezTo>
                  <a:cubicBezTo>
                    <a:pt x="105" y="34"/>
                    <a:pt x="101" y="38"/>
                    <a:pt x="97" y="42"/>
                  </a:cubicBezTo>
                  <a:close/>
                  <a:moveTo>
                    <a:pt x="255" y="91"/>
                  </a:moveTo>
                  <a:cubicBezTo>
                    <a:pt x="256" y="92"/>
                    <a:pt x="256" y="93"/>
                    <a:pt x="256" y="94"/>
                  </a:cubicBezTo>
                  <a:cubicBezTo>
                    <a:pt x="256" y="96"/>
                    <a:pt x="256" y="98"/>
                    <a:pt x="256" y="100"/>
                  </a:cubicBezTo>
                  <a:cubicBezTo>
                    <a:pt x="256" y="102"/>
                    <a:pt x="255" y="103"/>
                    <a:pt x="255" y="105"/>
                  </a:cubicBezTo>
                  <a:cubicBezTo>
                    <a:pt x="256" y="104"/>
                    <a:pt x="256" y="104"/>
                    <a:pt x="257" y="103"/>
                  </a:cubicBezTo>
                  <a:cubicBezTo>
                    <a:pt x="258" y="103"/>
                    <a:pt x="258" y="102"/>
                    <a:pt x="258" y="101"/>
                  </a:cubicBezTo>
                  <a:cubicBezTo>
                    <a:pt x="258" y="99"/>
                    <a:pt x="258" y="98"/>
                    <a:pt x="258" y="96"/>
                  </a:cubicBezTo>
                  <a:cubicBezTo>
                    <a:pt x="258" y="96"/>
                    <a:pt x="257" y="95"/>
                    <a:pt x="257" y="94"/>
                  </a:cubicBezTo>
                  <a:cubicBezTo>
                    <a:pt x="258" y="93"/>
                    <a:pt x="257" y="91"/>
                    <a:pt x="257" y="89"/>
                  </a:cubicBezTo>
                  <a:cubicBezTo>
                    <a:pt x="257" y="89"/>
                    <a:pt x="257" y="88"/>
                    <a:pt x="257" y="87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4"/>
                    <a:pt x="257" y="84"/>
                  </a:cubicBezTo>
                  <a:cubicBezTo>
                    <a:pt x="257" y="84"/>
                    <a:pt x="256" y="84"/>
                    <a:pt x="256" y="84"/>
                  </a:cubicBezTo>
                  <a:cubicBezTo>
                    <a:pt x="256" y="86"/>
                    <a:pt x="255" y="88"/>
                    <a:pt x="255" y="91"/>
                  </a:cubicBezTo>
                  <a:close/>
                  <a:moveTo>
                    <a:pt x="210" y="29"/>
                  </a:moveTo>
                  <a:cubicBezTo>
                    <a:pt x="210" y="29"/>
                    <a:pt x="210" y="30"/>
                    <a:pt x="210" y="30"/>
                  </a:cubicBezTo>
                  <a:cubicBezTo>
                    <a:pt x="212" y="30"/>
                    <a:pt x="215" y="30"/>
                    <a:pt x="218" y="30"/>
                  </a:cubicBezTo>
                  <a:cubicBezTo>
                    <a:pt x="217" y="29"/>
                    <a:pt x="217" y="29"/>
                    <a:pt x="218" y="28"/>
                  </a:cubicBezTo>
                  <a:cubicBezTo>
                    <a:pt x="219" y="27"/>
                    <a:pt x="221" y="26"/>
                    <a:pt x="222" y="25"/>
                  </a:cubicBezTo>
                  <a:cubicBezTo>
                    <a:pt x="222" y="24"/>
                    <a:pt x="223" y="23"/>
                    <a:pt x="224" y="23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19" y="24"/>
                    <a:pt x="214" y="27"/>
                    <a:pt x="210" y="29"/>
                  </a:cubicBezTo>
                  <a:close/>
                  <a:moveTo>
                    <a:pt x="124" y="27"/>
                  </a:moveTo>
                  <a:cubicBezTo>
                    <a:pt x="127" y="28"/>
                    <a:pt x="131" y="29"/>
                    <a:pt x="134" y="30"/>
                  </a:cubicBezTo>
                  <a:cubicBezTo>
                    <a:pt x="134" y="30"/>
                    <a:pt x="135" y="30"/>
                    <a:pt x="135" y="30"/>
                  </a:cubicBezTo>
                  <a:cubicBezTo>
                    <a:pt x="134" y="29"/>
                    <a:pt x="134" y="27"/>
                    <a:pt x="133" y="26"/>
                  </a:cubicBezTo>
                  <a:cubicBezTo>
                    <a:pt x="133" y="26"/>
                    <a:pt x="133" y="27"/>
                    <a:pt x="132" y="27"/>
                  </a:cubicBezTo>
                  <a:cubicBezTo>
                    <a:pt x="131" y="28"/>
                    <a:pt x="130" y="28"/>
                    <a:pt x="129" y="27"/>
                  </a:cubicBezTo>
                  <a:cubicBezTo>
                    <a:pt x="128" y="27"/>
                    <a:pt x="128" y="26"/>
                    <a:pt x="128" y="26"/>
                  </a:cubicBezTo>
                  <a:cubicBezTo>
                    <a:pt x="127" y="24"/>
                    <a:pt x="126" y="22"/>
                    <a:pt x="126" y="21"/>
                  </a:cubicBezTo>
                  <a:cubicBezTo>
                    <a:pt x="125" y="21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2"/>
                    <a:pt x="124" y="24"/>
                    <a:pt x="124" y="27"/>
                  </a:cubicBezTo>
                  <a:close/>
                  <a:moveTo>
                    <a:pt x="90" y="21"/>
                  </a:moveTo>
                  <a:cubicBezTo>
                    <a:pt x="90" y="21"/>
                    <a:pt x="90" y="21"/>
                    <a:pt x="90" y="21"/>
                  </a:cubicBezTo>
                  <a:cubicBezTo>
                    <a:pt x="90" y="17"/>
                    <a:pt x="90" y="13"/>
                    <a:pt x="90" y="10"/>
                  </a:cubicBezTo>
                  <a:cubicBezTo>
                    <a:pt x="89" y="9"/>
                    <a:pt x="86" y="9"/>
                    <a:pt x="85" y="10"/>
                  </a:cubicBezTo>
                  <a:cubicBezTo>
                    <a:pt x="87" y="13"/>
                    <a:pt x="88" y="17"/>
                    <a:pt x="90" y="21"/>
                  </a:cubicBezTo>
                  <a:close/>
                  <a:moveTo>
                    <a:pt x="219" y="43"/>
                  </a:moveTo>
                  <a:cubicBezTo>
                    <a:pt x="219" y="47"/>
                    <a:pt x="219" y="52"/>
                    <a:pt x="218" y="56"/>
                  </a:cubicBezTo>
                  <a:cubicBezTo>
                    <a:pt x="219" y="57"/>
                    <a:pt x="219" y="57"/>
                    <a:pt x="220" y="58"/>
                  </a:cubicBezTo>
                  <a:cubicBezTo>
                    <a:pt x="221" y="58"/>
                    <a:pt x="221" y="59"/>
                    <a:pt x="222" y="59"/>
                  </a:cubicBezTo>
                  <a:cubicBezTo>
                    <a:pt x="221" y="53"/>
                    <a:pt x="221" y="48"/>
                    <a:pt x="219" y="43"/>
                  </a:cubicBezTo>
                  <a:close/>
                  <a:moveTo>
                    <a:pt x="109" y="12"/>
                  </a:moveTo>
                  <a:cubicBezTo>
                    <a:pt x="107" y="12"/>
                    <a:pt x="105" y="12"/>
                    <a:pt x="103" y="11"/>
                  </a:cubicBezTo>
                  <a:cubicBezTo>
                    <a:pt x="105" y="15"/>
                    <a:pt x="107" y="18"/>
                    <a:pt x="108" y="22"/>
                  </a:cubicBezTo>
                  <a:cubicBezTo>
                    <a:pt x="109" y="19"/>
                    <a:pt x="109" y="16"/>
                    <a:pt x="109" y="12"/>
                  </a:cubicBezTo>
                  <a:close/>
                  <a:moveTo>
                    <a:pt x="111" y="49"/>
                  </a:moveTo>
                  <a:cubicBezTo>
                    <a:pt x="113" y="48"/>
                    <a:pt x="116" y="48"/>
                    <a:pt x="118" y="48"/>
                  </a:cubicBezTo>
                  <a:cubicBezTo>
                    <a:pt x="118" y="47"/>
                    <a:pt x="118" y="46"/>
                    <a:pt x="119" y="45"/>
                  </a:cubicBezTo>
                  <a:cubicBezTo>
                    <a:pt x="121" y="43"/>
                    <a:pt x="122" y="42"/>
                    <a:pt x="124" y="40"/>
                  </a:cubicBezTo>
                  <a:cubicBezTo>
                    <a:pt x="124" y="40"/>
                    <a:pt x="124" y="40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0" y="42"/>
                    <a:pt x="116" y="45"/>
                    <a:pt x="111" y="49"/>
                  </a:cubicBezTo>
                  <a:close/>
                  <a:moveTo>
                    <a:pt x="247" y="71"/>
                  </a:moveTo>
                  <a:cubicBezTo>
                    <a:pt x="246" y="75"/>
                    <a:pt x="246" y="79"/>
                    <a:pt x="245" y="84"/>
                  </a:cubicBezTo>
                  <a:cubicBezTo>
                    <a:pt x="245" y="84"/>
                    <a:pt x="245" y="85"/>
                    <a:pt x="244" y="86"/>
                  </a:cubicBezTo>
                  <a:cubicBezTo>
                    <a:pt x="245" y="87"/>
                    <a:pt x="245" y="88"/>
                    <a:pt x="246" y="89"/>
                  </a:cubicBezTo>
                  <a:cubicBezTo>
                    <a:pt x="246" y="89"/>
                    <a:pt x="246" y="89"/>
                    <a:pt x="246" y="89"/>
                  </a:cubicBezTo>
                  <a:cubicBezTo>
                    <a:pt x="247" y="83"/>
                    <a:pt x="247" y="77"/>
                    <a:pt x="247" y="71"/>
                  </a:cubicBezTo>
                  <a:close/>
                  <a:moveTo>
                    <a:pt x="115" y="28"/>
                  </a:moveTo>
                  <a:cubicBezTo>
                    <a:pt x="114" y="26"/>
                    <a:pt x="114" y="26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10" y="25"/>
                    <a:pt x="109" y="26"/>
                  </a:cubicBezTo>
                  <a:cubicBezTo>
                    <a:pt x="109" y="26"/>
                    <a:pt x="108" y="26"/>
                    <a:pt x="108" y="25"/>
                  </a:cubicBezTo>
                  <a:cubicBezTo>
                    <a:pt x="108" y="25"/>
                    <a:pt x="107" y="25"/>
                    <a:pt x="107" y="25"/>
                  </a:cubicBezTo>
                  <a:cubicBezTo>
                    <a:pt x="105" y="25"/>
                    <a:pt x="103" y="25"/>
                    <a:pt x="101" y="24"/>
                  </a:cubicBezTo>
                  <a:cubicBezTo>
                    <a:pt x="101" y="25"/>
                    <a:pt x="101" y="25"/>
                    <a:pt x="101" y="26"/>
                  </a:cubicBezTo>
                  <a:cubicBezTo>
                    <a:pt x="105" y="27"/>
                    <a:pt x="110" y="27"/>
                    <a:pt x="115" y="28"/>
                  </a:cubicBezTo>
                  <a:close/>
                  <a:moveTo>
                    <a:pt x="267" y="81"/>
                  </a:moveTo>
                  <a:cubicBezTo>
                    <a:pt x="265" y="82"/>
                    <a:pt x="263" y="83"/>
                    <a:pt x="261" y="84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4" y="86"/>
                    <a:pt x="265" y="86"/>
                    <a:pt x="267" y="87"/>
                  </a:cubicBezTo>
                  <a:cubicBezTo>
                    <a:pt x="267" y="85"/>
                    <a:pt x="267" y="83"/>
                    <a:pt x="267" y="81"/>
                  </a:cubicBezTo>
                  <a:close/>
                  <a:moveTo>
                    <a:pt x="251" y="39"/>
                  </a:moveTo>
                  <a:cubicBezTo>
                    <a:pt x="251" y="38"/>
                    <a:pt x="250" y="37"/>
                    <a:pt x="249" y="36"/>
                  </a:cubicBezTo>
                  <a:cubicBezTo>
                    <a:pt x="246" y="38"/>
                    <a:pt x="243" y="40"/>
                    <a:pt x="240" y="41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2" y="41"/>
                    <a:pt x="244" y="41"/>
                    <a:pt x="246" y="40"/>
                  </a:cubicBezTo>
                  <a:cubicBezTo>
                    <a:pt x="248" y="40"/>
                    <a:pt x="250" y="39"/>
                    <a:pt x="251" y="39"/>
                  </a:cubicBezTo>
                  <a:close/>
                  <a:moveTo>
                    <a:pt x="50" y="26"/>
                  </a:moveTo>
                  <a:cubicBezTo>
                    <a:pt x="48" y="26"/>
                    <a:pt x="48" y="27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ubicBezTo>
                    <a:pt x="46" y="30"/>
                    <a:pt x="45" y="31"/>
                    <a:pt x="45" y="31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1" y="32"/>
                    <a:pt x="38" y="35"/>
                    <a:pt x="37" y="36"/>
                  </a:cubicBezTo>
                  <a:cubicBezTo>
                    <a:pt x="42" y="33"/>
                    <a:pt x="46" y="31"/>
                    <a:pt x="51" y="29"/>
                  </a:cubicBezTo>
                  <a:cubicBezTo>
                    <a:pt x="50" y="28"/>
                    <a:pt x="50" y="28"/>
                    <a:pt x="50" y="26"/>
                  </a:cubicBezTo>
                  <a:close/>
                  <a:moveTo>
                    <a:pt x="101" y="22"/>
                  </a:moveTo>
                  <a:cubicBezTo>
                    <a:pt x="103" y="22"/>
                    <a:pt x="105" y="23"/>
                    <a:pt x="106" y="23"/>
                  </a:cubicBezTo>
                  <a:cubicBezTo>
                    <a:pt x="105" y="20"/>
                    <a:pt x="103" y="15"/>
                    <a:pt x="102" y="14"/>
                  </a:cubicBezTo>
                  <a:cubicBezTo>
                    <a:pt x="102" y="17"/>
                    <a:pt x="102" y="19"/>
                    <a:pt x="101" y="22"/>
                  </a:cubicBezTo>
                  <a:close/>
                  <a:moveTo>
                    <a:pt x="251" y="77"/>
                  </a:moveTo>
                  <a:cubicBezTo>
                    <a:pt x="251" y="77"/>
                    <a:pt x="251" y="77"/>
                    <a:pt x="251" y="77"/>
                  </a:cubicBezTo>
                  <a:cubicBezTo>
                    <a:pt x="249" y="82"/>
                    <a:pt x="249" y="87"/>
                    <a:pt x="248" y="92"/>
                  </a:cubicBezTo>
                  <a:cubicBezTo>
                    <a:pt x="248" y="93"/>
                    <a:pt x="249" y="94"/>
                    <a:pt x="249" y="94"/>
                  </a:cubicBezTo>
                  <a:cubicBezTo>
                    <a:pt x="250" y="91"/>
                    <a:pt x="251" y="80"/>
                    <a:pt x="251" y="77"/>
                  </a:cubicBezTo>
                  <a:close/>
                  <a:moveTo>
                    <a:pt x="76" y="29"/>
                  </a:moveTo>
                  <a:cubicBezTo>
                    <a:pt x="75" y="30"/>
                    <a:pt x="75" y="30"/>
                    <a:pt x="74" y="31"/>
                  </a:cubicBezTo>
                  <a:cubicBezTo>
                    <a:pt x="73" y="33"/>
                    <a:pt x="71" y="35"/>
                    <a:pt x="69" y="37"/>
                  </a:cubicBezTo>
                  <a:cubicBezTo>
                    <a:pt x="69" y="37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3" y="35"/>
                    <a:pt x="76" y="32"/>
                    <a:pt x="80" y="29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8" y="28"/>
                    <a:pt x="77" y="29"/>
                    <a:pt x="76" y="29"/>
                  </a:cubicBezTo>
                  <a:close/>
                  <a:moveTo>
                    <a:pt x="74" y="13"/>
                  </a:moveTo>
                  <a:cubicBezTo>
                    <a:pt x="72" y="14"/>
                    <a:pt x="71" y="14"/>
                    <a:pt x="70" y="15"/>
                  </a:cubicBezTo>
                  <a:cubicBezTo>
                    <a:pt x="71" y="18"/>
                    <a:pt x="72" y="21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0"/>
                    <a:pt x="74" y="17"/>
                    <a:pt x="74" y="13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9"/>
                    <a:pt x="59" y="39"/>
                  </a:cubicBezTo>
                  <a:cubicBezTo>
                    <a:pt x="63" y="36"/>
                    <a:pt x="67" y="33"/>
                    <a:pt x="71" y="29"/>
                  </a:cubicBezTo>
                  <a:cubicBezTo>
                    <a:pt x="70" y="30"/>
                    <a:pt x="70" y="30"/>
                    <a:pt x="69" y="30"/>
                  </a:cubicBezTo>
                  <a:cubicBezTo>
                    <a:pt x="67" y="30"/>
                    <a:pt x="65" y="31"/>
                    <a:pt x="64" y="33"/>
                  </a:cubicBezTo>
                  <a:cubicBezTo>
                    <a:pt x="63" y="35"/>
                    <a:pt x="61" y="37"/>
                    <a:pt x="59" y="39"/>
                  </a:cubicBezTo>
                  <a:close/>
                  <a:moveTo>
                    <a:pt x="107" y="43"/>
                  </a:moveTo>
                  <a:cubicBezTo>
                    <a:pt x="107" y="43"/>
                    <a:pt x="107" y="43"/>
                    <a:pt x="107" y="44"/>
                  </a:cubicBezTo>
                  <a:cubicBezTo>
                    <a:pt x="112" y="40"/>
                    <a:pt x="116" y="37"/>
                    <a:pt x="120" y="33"/>
                  </a:cubicBezTo>
                  <a:cubicBezTo>
                    <a:pt x="119" y="33"/>
                    <a:pt x="119" y="33"/>
                    <a:pt x="118" y="33"/>
                  </a:cubicBezTo>
                  <a:cubicBezTo>
                    <a:pt x="118" y="32"/>
                    <a:pt x="118" y="33"/>
                    <a:pt x="117" y="33"/>
                  </a:cubicBezTo>
                  <a:cubicBezTo>
                    <a:pt x="115" y="35"/>
                    <a:pt x="113" y="38"/>
                    <a:pt x="110" y="40"/>
                  </a:cubicBezTo>
                  <a:cubicBezTo>
                    <a:pt x="109" y="41"/>
                    <a:pt x="108" y="42"/>
                    <a:pt x="107" y="43"/>
                  </a:cubicBezTo>
                  <a:close/>
                  <a:moveTo>
                    <a:pt x="113" y="44"/>
                  </a:moveTo>
                  <a:cubicBezTo>
                    <a:pt x="113" y="44"/>
                    <a:pt x="113" y="45"/>
                    <a:pt x="113" y="45"/>
                  </a:cubicBezTo>
                  <a:cubicBezTo>
                    <a:pt x="113" y="44"/>
                    <a:pt x="114" y="44"/>
                    <a:pt x="114" y="44"/>
                  </a:cubicBezTo>
                  <a:cubicBezTo>
                    <a:pt x="118" y="41"/>
                    <a:pt x="122" y="38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5"/>
                    <a:pt x="123" y="35"/>
                  </a:cubicBezTo>
                  <a:cubicBezTo>
                    <a:pt x="120" y="38"/>
                    <a:pt x="117" y="41"/>
                    <a:pt x="114" y="44"/>
                  </a:cubicBezTo>
                  <a:cubicBezTo>
                    <a:pt x="113" y="44"/>
                    <a:pt x="113" y="44"/>
                    <a:pt x="113" y="44"/>
                  </a:cubicBezTo>
                  <a:close/>
                  <a:moveTo>
                    <a:pt x="207" y="34"/>
                  </a:moveTo>
                  <a:cubicBezTo>
                    <a:pt x="207" y="36"/>
                    <a:pt x="209" y="44"/>
                    <a:pt x="210" y="44"/>
                  </a:cubicBezTo>
                  <a:cubicBezTo>
                    <a:pt x="210" y="41"/>
                    <a:pt x="210" y="38"/>
                    <a:pt x="210" y="34"/>
                  </a:cubicBezTo>
                  <a:cubicBezTo>
                    <a:pt x="209" y="34"/>
                    <a:pt x="208" y="34"/>
                    <a:pt x="207" y="34"/>
                  </a:cubicBezTo>
                  <a:close/>
                  <a:moveTo>
                    <a:pt x="200" y="34"/>
                  </a:moveTo>
                  <a:cubicBezTo>
                    <a:pt x="199" y="34"/>
                    <a:pt x="199" y="34"/>
                    <a:pt x="198" y="35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196" y="35"/>
                    <a:pt x="196" y="36"/>
                    <a:pt x="196" y="36"/>
                  </a:cubicBezTo>
                  <a:cubicBezTo>
                    <a:pt x="197" y="38"/>
                    <a:pt x="198" y="40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0"/>
                    <a:pt x="200" y="37"/>
                    <a:pt x="200" y="34"/>
                  </a:cubicBezTo>
                  <a:close/>
                  <a:moveTo>
                    <a:pt x="241" y="28"/>
                  </a:moveTo>
                  <a:cubicBezTo>
                    <a:pt x="238" y="30"/>
                    <a:pt x="235" y="32"/>
                    <a:pt x="232" y="33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6" y="33"/>
                    <a:pt x="240" y="31"/>
                    <a:pt x="244" y="30"/>
                  </a:cubicBezTo>
                  <a:cubicBezTo>
                    <a:pt x="242" y="29"/>
                    <a:pt x="242" y="29"/>
                    <a:pt x="241" y="28"/>
                  </a:cubicBezTo>
                  <a:close/>
                  <a:moveTo>
                    <a:pt x="64" y="17"/>
                  </a:moveTo>
                  <a:cubicBezTo>
                    <a:pt x="64" y="20"/>
                    <a:pt x="64" y="23"/>
                    <a:pt x="65" y="25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2"/>
                    <a:pt x="67" y="19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7"/>
                    <a:pt x="65" y="17"/>
                    <a:pt x="64" y="17"/>
                  </a:cubicBezTo>
                  <a:close/>
                  <a:moveTo>
                    <a:pt x="88" y="22"/>
                  </a:moveTo>
                  <a:cubicBezTo>
                    <a:pt x="87" y="19"/>
                    <a:pt x="86" y="17"/>
                    <a:pt x="85" y="14"/>
                  </a:cubicBezTo>
                  <a:cubicBezTo>
                    <a:pt x="85" y="14"/>
                    <a:pt x="84" y="14"/>
                    <a:pt x="84" y="14"/>
                  </a:cubicBezTo>
                  <a:cubicBezTo>
                    <a:pt x="84" y="17"/>
                    <a:pt x="84" y="19"/>
                    <a:pt x="84" y="22"/>
                  </a:cubicBezTo>
                  <a:cubicBezTo>
                    <a:pt x="86" y="22"/>
                    <a:pt x="87" y="22"/>
                    <a:pt x="88" y="22"/>
                  </a:cubicBezTo>
                  <a:close/>
                  <a:moveTo>
                    <a:pt x="117" y="25"/>
                  </a:moveTo>
                  <a:cubicBezTo>
                    <a:pt x="118" y="25"/>
                    <a:pt x="119" y="25"/>
                    <a:pt x="119" y="25"/>
                  </a:cubicBezTo>
                  <a:cubicBezTo>
                    <a:pt x="120" y="26"/>
                    <a:pt x="120" y="26"/>
                    <a:pt x="121" y="26"/>
                  </a:cubicBezTo>
                  <a:cubicBezTo>
                    <a:pt x="121" y="24"/>
                    <a:pt x="119" y="18"/>
                    <a:pt x="118" y="17"/>
                  </a:cubicBezTo>
                  <a:cubicBezTo>
                    <a:pt x="118" y="19"/>
                    <a:pt x="118" y="22"/>
                    <a:pt x="117" y="25"/>
                  </a:cubicBezTo>
                  <a:close/>
                  <a:moveTo>
                    <a:pt x="168" y="45"/>
                  </a:moveTo>
                  <a:cubicBezTo>
                    <a:pt x="168" y="45"/>
                    <a:pt x="169" y="45"/>
                    <a:pt x="169" y="45"/>
                  </a:cubicBezTo>
                  <a:cubicBezTo>
                    <a:pt x="171" y="45"/>
                    <a:pt x="173" y="44"/>
                    <a:pt x="175" y="45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6" y="45"/>
                    <a:pt x="178" y="45"/>
                    <a:pt x="179" y="46"/>
                  </a:cubicBezTo>
                  <a:cubicBezTo>
                    <a:pt x="180" y="46"/>
                    <a:pt x="180" y="46"/>
                    <a:pt x="181" y="46"/>
                  </a:cubicBezTo>
                  <a:cubicBezTo>
                    <a:pt x="181" y="45"/>
                    <a:pt x="180" y="45"/>
                    <a:pt x="180" y="45"/>
                  </a:cubicBezTo>
                  <a:cubicBezTo>
                    <a:pt x="177" y="44"/>
                    <a:pt x="174" y="43"/>
                    <a:pt x="171" y="43"/>
                  </a:cubicBezTo>
                  <a:cubicBezTo>
                    <a:pt x="170" y="43"/>
                    <a:pt x="169" y="43"/>
                    <a:pt x="168" y="44"/>
                  </a:cubicBezTo>
                  <a:cubicBezTo>
                    <a:pt x="168" y="44"/>
                    <a:pt x="168" y="44"/>
                    <a:pt x="168" y="45"/>
                  </a:cubicBezTo>
                  <a:close/>
                  <a:moveTo>
                    <a:pt x="265" y="126"/>
                  </a:moveTo>
                  <a:cubicBezTo>
                    <a:pt x="265" y="126"/>
                    <a:pt x="264" y="126"/>
                    <a:pt x="264" y="126"/>
                  </a:cubicBezTo>
                  <a:cubicBezTo>
                    <a:pt x="264" y="127"/>
                    <a:pt x="263" y="128"/>
                    <a:pt x="262" y="129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1" y="134"/>
                    <a:pt x="261" y="137"/>
                    <a:pt x="261" y="140"/>
                  </a:cubicBezTo>
                  <a:cubicBezTo>
                    <a:pt x="261" y="141"/>
                    <a:pt x="261" y="142"/>
                    <a:pt x="260" y="143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2" y="137"/>
                    <a:pt x="263" y="132"/>
                    <a:pt x="265" y="126"/>
                  </a:cubicBezTo>
                  <a:close/>
                  <a:moveTo>
                    <a:pt x="98" y="26"/>
                  </a:moveTo>
                  <a:cubicBezTo>
                    <a:pt x="97" y="24"/>
                    <a:pt x="97" y="24"/>
                    <a:pt x="96" y="24"/>
                  </a:cubicBezTo>
                  <a:cubicBezTo>
                    <a:pt x="95" y="24"/>
                    <a:pt x="94" y="24"/>
                    <a:pt x="93" y="24"/>
                  </a:cubicBezTo>
                  <a:cubicBezTo>
                    <a:pt x="92" y="24"/>
                    <a:pt x="92" y="24"/>
                    <a:pt x="92" y="25"/>
                  </a:cubicBezTo>
                  <a:cubicBezTo>
                    <a:pt x="91" y="25"/>
                    <a:pt x="90" y="25"/>
                    <a:pt x="89" y="25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7" y="24"/>
                    <a:pt x="86" y="24"/>
                    <a:pt x="85" y="24"/>
                  </a:cubicBezTo>
                  <a:cubicBezTo>
                    <a:pt x="84" y="24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9" y="25"/>
                    <a:pt x="93" y="26"/>
                    <a:pt x="98" y="26"/>
                  </a:cubicBezTo>
                  <a:close/>
                  <a:moveTo>
                    <a:pt x="262" y="119"/>
                  </a:moveTo>
                  <a:cubicBezTo>
                    <a:pt x="263" y="119"/>
                    <a:pt x="264" y="120"/>
                    <a:pt x="265" y="120"/>
                  </a:cubicBezTo>
                  <a:cubicBezTo>
                    <a:pt x="266" y="118"/>
                    <a:pt x="266" y="116"/>
                    <a:pt x="266" y="113"/>
                  </a:cubicBezTo>
                  <a:cubicBezTo>
                    <a:pt x="265" y="114"/>
                    <a:pt x="264" y="115"/>
                    <a:pt x="263" y="116"/>
                  </a:cubicBezTo>
                  <a:cubicBezTo>
                    <a:pt x="262" y="117"/>
                    <a:pt x="262" y="117"/>
                    <a:pt x="262" y="117"/>
                  </a:cubicBezTo>
                  <a:cubicBezTo>
                    <a:pt x="262" y="118"/>
                    <a:pt x="262" y="118"/>
                    <a:pt x="262" y="119"/>
                  </a:cubicBezTo>
                  <a:close/>
                  <a:moveTo>
                    <a:pt x="113" y="13"/>
                  </a:moveTo>
                  <a:cubicBezTo>
                    <a:pt x="112" y="13"/>
                    <a:pt x="112" y="14"/>
                    <a:pt x="112" y="14"/>
                  </a:cubicBezTo>
                  <a:cubicBezTo>
                    <a:pt x="113" y="17"/>
                    <a:pt x="114" y="20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6" y="20"/>
                    <a:pt x="116" y="17"/>
                    <a:pt x="116" y="15"/>
                  </a:cubicBezTo>
                  <a:cubicBezTo>
                    <a:pt x="115" y="14"/>
                    <a:pt x="114" y="14"/>
                    <a:pt x="113" y="13"/>
                  </a:cubicBezTo>
                  <a:close/>
                  <a:moveTo>
                    <a:pt x="75" y="23"/>
                  </a:moveTo>
                  <a:cubicBezTo>
                    <a:pt x="77" y="23"/>
                    <a:pt x="78" y="23"/>
                    <a:pt x="79" y="23"/>
                  </a:cubicBezTo>
                  <a:cubicBezTo>
                    <a:pt x="78" y="20"/>
                    <a:pt x="77" y="18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8"/>
                    <a:pt x="76" y="21"/>
                    <a:pt x="75" y="23"/>
                  </a:cubicBezTo>
                  <a:close/>
                  <a:moveTo>
                    <a:pt x="266" y="73"/>
                  </a:moveTo>
                  <a:cubicBezTo>
                    <a:pt x="264" y="74"/>
                    <a:pt x="262" y="75"/>
                    <a:pt x="261" y="76"/>
                  </a:cubicBezTo>
                  <a:cubicBezTo>
                    <a:pt x="260" y="76"/>
                    <a:pt x="260" y="77"/>
                    <a:pt x="260" y="77"/>
                  </a:cubicBezTo>
                  <a:cubicBezTo>
                    <a:pt x="262" y="77"/>
                    <a:pt x="264" y="77"/>
                    <a:pt x="266" y="77"/>
                  </a:cubicBezTo>
                  <a:cubicBezTo>
                    <a:pt x="266" y="76"/>
                    <a:pt x="266" y="75"/>
                    <a:pt x="266" y="73"/>
                  </a:cubicBezTo>
                  <a:close/>
                  <a:moveTo>
                    <a:pt x="93" y="15"/>
                  </a:moveTo>
                  <a:cubicBezTo>
                    <a:pt x="93" y="15"/>
                    <a:pt x="92" y="15"/>
                    <a:pt x="92" y="15"/>
                  </a:cubicBezTo>
                  <a:cubicBezTo>
                    <a:pt x="92" y="17"/>
                    <a:pt x="92" y="19"/>
                    <a:pt x="92" y="22"/>
                  </a:cubicBezTo>
                  <a:cubicBezTo>
                    <a:pt x="94" y="22"/>
                    <a:pt x="95" y="22"/>
                    <a:pt x="96" y="22"/>
                  </a:cubicBezTo>
                  <a:cubicBezTo>
                    <a:pt x="95" y="19"/>
                    <a:pt x="94" y="17"/>
                    <a:pt x="93" y="15"/>
                  </a:cubicBezTo>
                  <a:close/>
                  <a:moveTo>
                    <a:pt x="56" y="27"/>
                  </a:moveTo>
                  <a:cubicBezTo>
                    <a:pt x="56" y="25"/>
                    <a:pt x="56" y="23"/>
                    <a:pt x="56" y="22"/>
                  </a:cubicBezTo>
                  <a:cubicBezTo>
                    <a:pt x="55" y="22"/>
                    <a:pt x="55" y="22"/>
                    <a:pt x="54" y="23"/>
                  </a:cubicBezTo>
                  <a:cubicBezTo>
                    <a:pt x="54" y="25"/>
                    <a:pt x="53" y="26"/>
                    <a:pt x="52" y="28"/>
                  </a:cubicBezTo>
                  <a:cubicBezTo>
                    <a:pt x="53" y="28"/>
                    <a:pt x="55" y="28"/>
                    <a:pt x="56" y="27"/>
                  </a:cubicBezTo>
                  <a:close/>
                  <a:moveTo>
                    <a:pt x="254" y="94"/>
                  </a:moveTo>
                  <a:cubicBezTo>
                    <a:pt x="254" y="94"/>
                    <a:pt x="254" y="94"/>
                    <a:pt x="254" y="94"/>
                  </a:cubicBezTo>
                  <a:cubicBezTo>
                    <a:pt x="254" y="94"/>
                    <a:pt x="254" y="94"/>
                    <a:pt x="254" y="94"/>
                  </a:cubicBezTo>
                  <a:cubicBezTo>
                    <a:pt x="253" y="96"/>
                    <a:pt x="252" y="98"/>
                    <a:pt x="252" y="100"/>
                  </a:cubicBezTo>
                  <a:cubicBezTo>
                    <a:pt x="252" y="100"/>
                    <a:pt x="252" y="101"/>
                    <a:pt x="252" y="101"/>
                  </a:cubicBezTo>
                  <a:cubicBezTo>
                    <a:pt x="252" y="102"/>
                    <a:pt x="252" y="103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4" y="101"/>
                    <a:pt x="254" y="97"/>
                    <a:pt x="254" y="94"/>
                  </a:cubicBezTo>
                  <a:close/>
                  <a:moveTo>
                    <a:pt x="238" y="36"/>
                  </a:moveTo>
                  <a:cubicBezTo>
                    <a:pt x="238" y="36"/>
                    <a:pt x="238" y="36"/>
                    <a:pt x="238" y="37"/>
                  </a:cubicBezTo>
                  <a:cubicBezTo>
                    <a:pt x="241" y="36"/>
                    <a:pt x="244" y="35"/>
                    <a:pt x="247" y="34"/>
                  </a:cubicBezTo>
                  <a:cubicBezTo>
                    <a:pt x="246" y="33"/>
                    <a:pt x="246" y="32"/>
                    <a:pt x="245" y="32"/>
                  </a:cubicBezTo>
                  <a:cubicBezTo>
                    <a:pt x="243" y="33"/>
                    <a:pt x="240" y="35"/>
                    <a:pt x="238" y="36"/>
                  </a:cubicBezTo>
                  <a:close/>
                  <a:moveTo>
                    <a:pt x="132" y="23"/>
                  </a:moveTo>
                  <a:cubicBezTo>
                    <a:pt x="131" y="22"/>
                    <a:pt x="129" y="21"/>
                    <a:pt x="128" y="20"/>
                  </a:cubicBezTo>
                  <a:cubicBezTo>
                    <a:pt x="128" y="22"/>
                    <a:pt x="130" y="25"/>
                    <a:pt x="131" y="26"/>
                  </a:cubicBezTo>
                  <a:cubicBezTo>
                    <a:pt x="131" y="25"/>
                    <a:pt x="132" y="24"/>
                    <a:pt x="132" y="23"/>
                  </a:cubicBezTo>
                  <a:close/>
                  <a:moveTo>
                    <a:pt x="269" y="81"/>
                  </a:moveTo>
                  <a:cubicBezTo>
                    <a:pt x="269" y="88"/>
                    <a:pt x="270" y="95"/>
                    <a:pt x="270" y="102"/>
                  </a:cubicBezTo>
                  <a:cubicBezTo>
                    <a:pt x="271" y="95"/>
                    <a:pt x="270" y="88"/>
                    <a:pt x="269" y="81"/>
                  </a:cubicBezTo>
                  <a:close/>
                  <a:moveTo>
                    <a:pt x="257" y="106"/>
                  </a:moveTo>
                  <a:cubicBezTo>
                    <a:pt x="257" y="106"/>
                    <a:pt x="257" y="107"/>
                    <a:pt x="257" y="107"/>
                  </a:cubicBezTo>
                  <a:cubicBezTo>
                    <a:pt x="256" y="108"/>
                    <a:pt x="255" y="109"/>
                    <a:pt x="255" y="110"/>
                  </a:cubicBezTo>
                  <a:cubicBezTo>
                    <a:pt x="255" y="111"/>
                    <a:pt x="255" y="111"/>
                    <a:pt x="255" y="111"/>
                  </a:cubicBezTo>
                  <a:cubicBezTo>
                    <a:pt x="255" y="112"/>
                    <a:pt x="255" y="114"/>
                    <a:pt x="255" y="115"/>
                  </a:cubicBezTo>
                  <a:cubicBezTo>
                    <a:pt x="256" y="112"/>
                    <a:pt x="257" y="109"/>
                    <a:pt x="257" y="106"/>
                  </a:cubicBezTo>
                  <a:close/>
                  <a:moveTo>
                    <a:pt x="207" y="42"/>
                  </a:moveTo>
                  <a:cubicBezTo>
                    <a:pt x="206" y="42"/>
                    <a:pt x="206" y="42"/>
                    <a:pt x="206" y="42"/>
                  </a:cubicBezTo>
                  <a:cubicBezTo>
                    <a:pt x="206" y="44"/>
                    <a:pt x="206" y="46"/>
                    <a:pt x="206" y="48"/>
                  </a:cubicBezTo>
                  <a:cubicBezTo>
                    <a:pt x="207" y="49"/>
                    <a:pt x="207" y="49"/>
                    <a:pt x="208" y="50"/>
                  </a:cubicBezTo>
                  <a:cubicBezTo>
                    <a:pt x="208" y="47"/>
                    <a:pt x="207" y="44"/>
                    <a:pt x="207" y="42"/>
                  </a:cubicBezTo>
                  <a:close/>
                  <a:moveTo>
                    <a:pt x="113" y="24"/>
                  </a:moveTo>
                  <a:cubicBezTo>
                    <a:pt x="113" y="22"/>
                    <a:pt x="111" y="17"/>
                    <a:pt x="111" y="17"/>
                  </a:cubicBezTo>
                  <a:cubicBezTo>
                    <a:pt x="111" y="19"/>
                    <a:pt x="111" y="21"/>
                    <a:pt x="111" y="23"/>
                  </a:cubicBezTo>
                  <a:cubicBezTo>
                    <a:pt x="111" y="23"/>
                    <a:pt x="112" y="24"/>
                    <a:pt x="113" y="24"/>
                  </a:cubicBezTo>
                  <a:close/>
                  <a:moveTo>
                    <a:pt x="144" y="38"/>
                  </a:moveTo>
                  <a:cubicBezTo>
                    <a:pt x="144" y="37"/>
                    <a:pt x="144" y="37"/>
                    <a:pt x="144" y="37"/>
                  </a:cubicBezTo>
                  <a:cubicBezTo>
                    <a:pt x="144" y="36"/>
                    <a:pt x="144" y="35"/>
                    <a:pt x="143" y="35"/>
                  </a:cubicBezTo>
                  <a:cubicBezTo>
                    <a:pt x="142" y="35"/>
                    <a:pt x="141" y="35"/>
                    <a:pt x="140" y="35"/>
                  </a:cubicBezTo>
                  <a:cubicBezTo>
                    <a:pt x="140" y="35"/>
                    <a:pt x="139" y="35"/>
                    <a:pt x="139" y="36"/>
                  </a:cubicBezTo>
                  <a:cubicBezTo>
                    <a:pt x="141" y="37"/>
                    <a:pt x="142" y="37"/>
                    <a:pt x="144" y="38"/>
                  </a:cubicBezTo>
                  <a:close/>
                  <a:moveTo>
                    <a:pt x="255" y="43"/>
                  </a:moveTo>
                  <a:cubicBezTo>
                    <a:pt x="254" y="42"/>
                    <a:pt x="253" y="41"/>
                    <a:pt x="253" y="41"/>
                  </a:cubicBezTo>
                  <a:cubicBezTo>
                    <a:pt x="252" y="41"/>
                    <a:pt x="252" y="41"/>
                    <a:pt x="251" y="42"/>
                  </a:cubicBezTo>
                  <a:cubicBezTo>
                    <a:pt x="250" y="42"/>
                    <a:pt x="249" y="43"/>
                    <a:pt x="248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50" y="44"/>
                    <a:pt x="252" y="43"/>
                    <a:pt x="255" y="43"/>
                  </a:cubicBezTo>
                  <a:close/>
                  <a:moveTo>
                    <a:pt x="202" y="34"/>
                  </a:moveTo>
                  <a:cubicBezTo>
                    <a:pt x="203" y="37"/>
                    <a:pt x="203" y="39"/>
                    <a:pt x="204" y="42"/>
                  </a:cubicBezTo>
                  <a:cubicBezTo>
                    <a:pt x="204" y="42"/>
                    <a:pt x="204" y="42"/>
                    <a:pt x="204" y="42"/>
                  </a:cubicBezTo>
                  <a:cubicBezTo>
                    <a:pt x="204" y="39"/>
                    <a:pt x="204" y="37"/>
                    <a:pt x="204" y="34"/>
                  </a:cubicBezTo>
                  <a:cubicBezTo>
                    <a:pt x="203" y="34"/>
                    <a:pt x="203" y="34"/>
                    <a:pt x="202" y="34"/>
                  </a:cubicBezTo>
                  <a:close/>
                  <a:moveTo>
                    <a:pt x="31" y="51"/>
                  </a:moveTo>
                  <a:cubicBezTo>
                    <a:pt x="27" y="51"/>
                    <a:pt x="24" y="52"/>
                    <a:pt x="21" y="54"/>
                  </a:cubicBezTo>
                  <a:cubicBezTo>
                    <a:pt x="20" y="54"/>
                    <a:pt x="20" y="55"/>
                    <a:pt x="19" y="56"/>
                  </a:cubicBezTo>
                  <a:cubicBezTo>
                    <a:pt x="23" y="54"/>
                    <a:pt x="27" y="52"/>
                    <a:pt x="31" y="51"/>
                  </a:cubicBezTo>
                  <a:close/>
                  <a:moveTo>
                    <a:pt x="68" y="25"/>
                  </a:moveTo>
                  <a:cubicBezTo>
                    <a:pt x="69" y="25"/>
                    <a:pt x="70" y="24"/>
                    <a:pt x="71" y="24"/>
                  </a:cubicBezTo>
                  <a:cubicBezTo>
                    <a:pt x="70" y="22"/>
                    <a:pt x="70" y="21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21"/>
                    <a:pt x="68" y="23"/>
                    <a:pt x="68" y="25"/>
                  </a:cubicBezTo>
                  <a:close/>
                  <a:moveTo>
                    <a:pt x="77" y="10"/>
                  </a:moveTo>
                  <a:cubicBezTo>
                    <a:pt x="74" y="10"/>
                    <a:pt x="71" y="10"/>
                    <a:pt x="69" y="11"/>
                  </a:cubicBezTo>
                  <a:cubicBezTo>
                    <a:pt x="69" y="12"/>
                    <a:pt x="70" y="12"/>
                    <a:pt x="70" y="12"/>
                  </a:cubicBezTo>
                  <a:cubicBezTo>
                    <a:pt x="72" y="11"/>
                    <a:pt x="74" y="11"/>
                    <a:pt x="77" y="10"/>
                  </a:cubicBezTo>
                  <a:close/>
                  <a:moveTo>
                    <a:pt x="64" y="15"/>
                  </a:moveTo>
                  <a:cubicBezTo>
                    <a:pt x="64" y="15"/>
                    <a:pt x="65" y="14"/>
                    <a:pt x="65" y="14"/>
                  </a:cubicBezTo>
                  <a:cubicBezTo>
                    <a:pt x="67" y="14"/>
                    <a:pt x="67" y="13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4" y="13"/>
                    <a:pt x="63" y="13"/>
                  </a:cubicBezTo>
                  <a:cubicBezTo>
                    <a:pt x="63" y="14"/>
                    <a:pt x="63" y="15"/>
                    <a:pt x="64" y="15"/>
                  </a:cubicBezTo>
                  <a:close/>
                  <a:moveTo>
                    <a:pt x="40" y="47"/>
                  </a:moveTo>
                  <a:cubicBezTo>
                    <a:pt x="40" y="46"/>
                    <a:pt x="40" y="45"/>
                    <a:pt x="41" y="45"/>
                  </a:cubicBezTo>
                  <a:cubicBezTo>
                    <a:pt x="41" y="44"/>
                    <a:pt x="42" y="44"/>
                    <a:pt x="42" y="43"/>
                  </a:cubicBezTo>
                  <a:cubicBezTo>
                    <a:pt x="42" y="43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1" y="44"/>
                    <a:pt x="39" y="46"/>
                    <a:pt x="37" y="47"/>
                  </a:cubicBezTo>
                  <a:cubicBezTo>
                    <a:pt x="38" y="47"/>
                    <a:pt x="39" y="47"/>
                    <a:pt x="40" y="47"/>
                  </a:cubicBezTo>
                  <a:close/>
                  <a:moveTo>
                    <a:pt x="58" y="26"/>
                  </a:moveTo>
                  <a:cubicBezTo>
                    <a:pt x="58" y="26"/>
                    <a:pt x="58" y="26"/>
                    <a:pt x="59" y="26"/>
                  </a:cubicBezTo>
                  <a:cubicBezTo>
                    <a:pt x="59" y="24"/>
                    <a:pt x="60" y="22"/>
                    <a:pt x="60" y="19"/>
                  </a:cubicBezTo>
                  <a:cubicBezTo>
                    <a:pt x="59" y="20"/>
                    <a:pt x="59" y="20"/>
                    <a:pt x="58" y="20"/>
                  </a:cubicBezTo>
                  <a:cubicBezTo>
                    <a:pt x="58" y="20"/>
                    <a:pt x="58" y="21"/>
                    <a:pt x="58" y="21"/>
                  </a:cubicBezTo>
                  <a:cubicBezTo>
                    <a:pt x="58" y="23"/>
                    <a:pt x="58" y="24"/>
                    <a:pt x="58" y="26"/>
                  </a:cubicBezTo>
                  <a:close/>
                  <a:moveTo>
                    <a:pt x="138" y="26"/>
                  </a:moveTo>
                  <a:cubicBezTo>
                    <a:pt x="138" y="26"/>
                    <a:pt x="138" y="26"/>
                    <a:pt x="138" y="26"/>
                  </a:cubicBezTo>
                  <a:cubicBezTo>
                    <a:pt x="139" y="28"/>
                    <a:pt x="139" y="30"/>
                    <a:pt x="140" y="32"/>
                  </a:cubicBezTo>
                  <a:cubicBezTo>
                    <a:pt x="140" y="32"/>
                    <a:pt x="140" y="32"/>
                    <a:pt x="141" y="32"/>
                  </a:cubicBezTo>
                  <a:cubicBezTo>
                    <a:pt x="141" y="32"/>
                    <a:pt x="142" y="32"/>
                    <a:pt x="142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1" y="30"/>
                    <a:pt x="140" y="28"/>
                    <a:pt x="138" y="26"/>
                  </a:cubicBezTo>
                  <a:close/>
                  <a:moveTo>
                    <a:pt x="58" y="18"/>
                  </a:moveTo>
                  <a:cubicBezTo>
                    <a:pt x="61" y="17"/>
                    <a:pt x="61" y="17"/>
                    <a:pt x="61" y="14"/>
                  </a:cubicBezTo>
                  <a:cubicBezTo>
                    <a:pt x="60" y="15"/>
                    <a:pt x="59" y="15"/>
                    <a:pt x="58" y="16"/>
                  </a:cubicBezTo>
                  <a:cubicBezTo>
                    <a:pt x="58" y="17"/>
                    <a:pt x="58" y="17"/>
                    <a:pt x="58" y="18"/>
                  </a:cubicBezTo>
                  <a:close/>
                  <a:moveTo>
                    <a:pt x="54" y="37"/>
                  </a:moveTo>
                  <a:cubicBezTo>
                    <a:pt x="55" y="37"/>
                    <a:pt x="59" y="33"/>
                    <a:pt x="60" y="32"/>
                  </a:cubicBezTo>
                  <a:cubicBezTo>
                    <a:pt x="59" y="32"/>
                    <a:pt x="58" y="32"/>
                    <a:pt x="57" y="33"/>
                  </a:cubicBezTo>
                  <a:cubicBezTo>
                    <a:pt x="56" y="34"/>
                    <a:pt x="55" y="36"/>
                    <a:pt x="54" y="37"/>
                  </a:cubicBezTo>
                  <a:close/>
                  <a:moveTo>
                    <a:pt x="201" y="24"/>
                  </a:moveTo>
                  <a:cubicBezTo>
                    <a:pt x="201" y="24"/>
                    <a:pt x="201" y="24"/>
                    <a:pt x="201" y="24"/>
                  </a:cubicBezTo>
                  <a:cubicBezTo>
                    <a:pt x="200" y="24"/>
                    <a:pt x="199" y="24"/>
                    <a:pt x="199" y="25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7" y="26"/>
                    <a:pt x="196" y="27"/>
                    <a:pt x="195" y="28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197" y="27"/>
                    <a:pt x="199" y="26"/>
                    <a:pt x="201" y="24"/>
                  </a:cubicBezTo>
                  <a:close/>
                  <a:moveTo>
                    <a:pt x="243" y="38"/>
                  </a:moveTo>
                  <a:cubicBezTo>
                    <a:pt x="242" y="37"/>
                    <a:pt x="242" y="37"/>
                    <a:pt x="242" y="37"/>
                  </a:cubicBezTo>
                  <a:cubicBezTo>
                    <a:pt x="240" y="38"/>
                    <a:pt x="238" y="39"/>
                    <a:pt x="236" y="39"/>
                  </a:cubicBezTo>
                  <a:cubicBezTo>
                    <a:pt x="237" y="40"/>
                    <a:pt x="237" y="40"/>
                    <a:pt x="238" y="40"/>
                  </a:cubicBezTo>
                  <a:cubicBezTo>
                    <a:pt x="239" y="39"/>
                    <a:pt x="241" y="38"/>
                    <a:pt x="243" y="38"/>
                  </a:cubicBezTo>
                  <a:close/>
                  <a:moveTo>
                    <a:pt x="120" y="16"/>
                  </a:moveTo>
                  <a:cubicBezTo>
                    <a:pt x="121" y="18"/>
                    <a:pt x="122" y="20"/>
                    <a:pt x="122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3" y="20"/>
                    <a:pt x="123" y="19"/>
                    <a:pt x="123" y="17"/>
                  </a:cubicBezTo>
                  <a:cubicBezTo>
                    <a:pt x="122" y="17"/>
                    <a:pt x="122" y="17"/>
                    <a:pt x="121" y="17"/>
                  </a:cubicBezTo>
                  <a:cubicBezTo>
                    <a:pt x="121" y="17"/>
                    <a:pt x="121" y="17"/>
                    <a:pt x="120" y="16"/>
                  </a:cubicBezTo>
                  <a:close/>
                  <a:moveTo>
                    <a:pt x="138" y="47"/>
                  </a:moveTo>
                  <a:cubicBezTo>
                    <a:pt x="138" y="47"/>
                    <a:pt x="138" y="47"/>
                    <a:pt x="138" y="47"/>
                  </a:cubicBezTo>
                  <a:cubicBezTo>
                    <a:pt x="139" y="47"/>
                    <a:pt x="141" y="47"/>
                    <a:pt x="143" y="46"/>
                  </a:cubicBezTo>
                  <a:cubicBezTo>
                    <a:pt x="143" y="46"/>
                    <a:pt x="143" y="45"/>
                    <a:pt x="143" y="44"/>
                  </a:cubicBezTo>
                  <a:cubicBezTo>
                    <a:pt x="141" y="45"/>
                    <a:pt x="139" y="46"/>
                    <a:pt x="138" y="47"/>
                  </a:cubicBezTo>
                  <a:close/>
                  <a:moveTo>
                    <a:pt x="104" y="48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5" y="48"/>
                    <a:pt x="107" y="48"/>
                    <a:pt x="108" y="48"/>
                  </a:cubicBezTo>
                  <a:cubicBezTo>
                    <a:pt x="107" y="47"/>
                    <a:pt x="108" y="46"/>
                    <a:pt x="109" y="45"/>
                  </a:cubicBezTo>
                  <a:cubicBezTo>
                    <a:pt x="107" y="46"/>
                    <a:pt x="106" y="47"/>
                    <a:pt x="104" y="48"/>
                  </a:cubicBezTo>
                  <a:close/>
                  <a:moveTo>
                    <a:pt x="91" y="6"/>
                  </a:moveTo>
                  <a:cubicBezTo>
                    <a:pt x="88" y="6"/>
                    <a:pt x="85" y="6"/>
                    <a:pt x="82" y="7"/>
                  </a:cubicBezTo>
                  <a:cubicBezTo>
                    <a:pt x="85" y="8"/>
                    <a:pt x="88" y="7"/>
                    <a:pt x="91" y="6"/>
                  </a:cubicBezTo>
                  <a:close/>
                  <a:moveTo>
                    <a:pt x="63" y="26"/>
                  </a:moveTo>
                  <a:cubicBezTo>
                    <a:pt x="63" y="24"/>
                    <a:pt x="62" y="23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1" y="23"/>
                    <a:pt x="61" y="24"/>
                    <a:pt x="61" y="26"/>
                  </a:cubicBezTo>
                  <a:cubicBezTo>
                    <a:pt x="62" y="26"/>
                    <a:pt x="62" y="26"/>
                    <a:pt x="63" y="26"/>
                  </a:cubicBezTo>
                  <a:close/>
                  <a:moveTo>
                    <a:pt x="263" y="73"/>
                  </a:moveTo>
                  <a:cubicBezTo>
                    <a:pt x="263" y="73"/>
                    <a:pt x="263" y="72"/>
                    <a:pt x="263" y="72"/>
                  </a:cubicBezTo>
                  <a:cubicBezTo>
                    <a:pt x="262" y="72"/>
                    <a:pt x="260" y="72"/>
                    <a:pt x="259" y="72"/>
                  </a:cubicBezTo>
                  <a:cubicBezTo>
                    <a:pt x="259" y="73"/>
                    <a:pt x="259" y="74"/>
                    <a:pt x="260" y="74"/>
                  </a:cubicBezTo>
                  <a:cubicBezTo>
                    <a:pt x="261" y="74"/>
                    <a:pt x="262" y="73"/>
                    <a:pt x="263" y="73"/>
                  </a:cubicBezTo>
                  <a:close/>
                  <a:moveTo>
                    <a:pt x="84" y="47"/>
                  </a:moveTo>
                  <a:cubicBezTo>
                    <a:pt x="84" y="47"/>
                    <a:pt x="85" y="47"/>
                    <a:pt x="85" y="47"/>
                  </a:cubicBezTo>
                  <a:cubicBezTo>
                    <a:pt x="84" y="46"/>
                    <a:pt x="84" y="45"/>
                    <a:pt x="84" y="44"/>
                  </a:cubicBezTo>
                  <a:cubicBezTo>
                    <a:pt x="83" y="45"/>
                    <a:pt x="82" y="46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3" y="47"/>
                    <a:pt x="84" y="47"/>
                  </a:cubicBezTo>
                  <a:close/>
                  <a:moveTo>
                    <a:pt x="144" y="31"/>
                  </a:moveTo>
                  <a:cubicBezTo>
                    <a:pt x="145" y="33"/>
                    <a:pt x="146" y="34"/>
                    <a:pt x="149" y="35"/>
                  </a:cubicBezTo>
                  <a:cubicBezTo>
                    <a:pt x="147" y="33"/>
                    <a:pt x="146" y="32"/>
                    <a:pt x="144" y="31"/>
                  </a:cubicBezTo>
                  <a:close/>
                  <a:moveTo>
                    <a:pt x="122" y="29"/>
                  </a:moveTo>
                  <a:cubicBezTo>
                    <a:pt x="122" y="29"/>
                    <a:pt x="122" y="29"/>
                    <a:pt x="122" y="28"/>
                  </a:cubicBezTo>
                  <a:cubicBezTo>
                    <a:pt x="121" y="28"/>
                    <a:pt x="119" y="27"/>
                    <a:pt x="117" y="27"/>
                  </a:cubicBezTo>
                  <a:cubicBezTo>
                    <a:pt x="117" y="27"/>
                    <a:pt x="117" y="28"/>
                    <a:pt x="116" y="28"/>
                  </a:cubicBezTo>
                  <a:cubicBezTo>
                    <a:pt x="118" y="28"/>
                    <a:pt x="120" y="28"/>
                    <a:pt x="122" y="29"/>
                  </a:cubicBezTo>
                  <a:close/>
                  <a:moveTo>
                    <a:pt x="261" y="80"/>
                  </a:moveTo>
                  <a:cubicBezTo>
                    <a:pt x="261" y="80"/>
                    <a:pt x="261" y="81"/>
                    <a:pt x="261" y="82"/>
                  </a:cubicBezTo>
                  <a:cubicBezTo>
                    <a:pt x="262" y="81"/>
                    <a:pt x="263" y="80"/>
                    <a:pt x="264" y="80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3" y="80"/>
                    <a:pt x="262" y="80"/>
                    <a:pt x="261" y="80"/>
                  </a:cubicBezTo>
                  <a:close/>
                  <a:moveTo>
                    <a:pt x="197" y="48"/>
                  </a:moveTo>
                  <a:cubicBezTo>
                    <a:pt x="194" y="46"/>
                    <a:pt x="190" y="46"/>
                    <a:pt x="187" y="45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90" y="46"/>
                    <a:pt x="193" y="47"/>
                    <a:pt x="197" y="48"/>
                  </a:cubicBezTo>
                  <a:close/>
                  <a:moveTo>
                    <a:pt x="220" y="31"/>
                  </a:moveTo>
                  <a:cubicBezTo>
                    <a:pt x="221" y="31"/>
                    <a:pt x="221" y="31"/>
                    <a:pt x="222" y="31"/>
                  </a:cubicBezTo>
                  <a:cubicBezTo>
                    <a:pt x="222" y="31"/>
                    <a:pt x="222" y="32"/>
                    <a:pt x="222" y="31"/>
                  </a:cubicBezTo>
                  <a:cubicBezTo>
                    <a:pt x="223" y="31"/>
                    <a:pt x="225" y="30"/>
                    <a:pt x="225" y="29"/>
                  </a:cubicBezTo>
                  <a:cubicBezTo>
                    <a:pt x="223" y="30"/>
                    <a:pt x="222" y="30"/>
                    <a:pt x="220" y="31"/>
                  </a:cubicBezTo>
                  <a:close/>
                  <a:moveTo>
                    <a:pt x="214" y="25"/>
                  </a:moveTo>
                  <a:cubicBezTo>
                    <a:pt x="214" y="25"/>
                    <a:pt x="214" y="25"/>
                    <a:pt x="214" y="25"/>
                  </a:cubicBezTo>
                  <a:cubicBezTo>
                    <a:pt x="215" y="24"/>
                    <a:pt x="217" y="24"/>
                    <a:pt x="218" y="23"/>
                  </a:cubicBezTo>
                  <a:cubicBezTo>
                    <a:pt x="217" y="23"/>
                    <a:pt x="217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4"/>
                    <a:pt x="214" y="24"/>
                    <a:pt x="214" y="25"/>
                  </a:cubicBezTo>
                  <a:close/>
                  <a:moveTo>
                    <a:pt x="46" y="26"/>
                  </a:moveTo>
                  <a:cubicBezTo>
                    <a:pt x="47" y="24"/>
                    <a:pt x="47" y="23"/>
                    <a:pt x="48" y="21"/>
                  </a:cubicBezTo>
                  <a:cubicBezTo>
                    <a:pt x="46" y="22"/>
                    <a:pt x="45" y="24"/>
                    <a:pt x="46" y="26"/>
                  </a:cubicBezTo>
                  <a:close/>
                  <a:moveTo>
                    <a:pt x="202" y="42"/>
                  </a:moveTo>
                  <a:cubicBezTo>
                    <a:pt x="202" y="42"/>
                    <a:pt x="202" y="42"/>
                    <a:pt x="202" y="42"/>
                  </a:cubicBezTo>
                  <a:cubicBezTo>
                    <a:pt x="201" y="44"/>
                    <a:pt x="201" y="45"/>
                    <a:pt x="201" y="46"/>
                  </a:cubicBezTo>
                  <a:cubicBezTo>
                    <a:pt x="202" y="46"/>
                    <a:pt x="202" y="46"/>
                    <a:pt x="203" y="47"/>
                  </a:cubicBezTo>
                  <a:cubicBezTo>
                    <a:pt x="202" y="45"/>
                    <a:pt x="202" y="44"/>
                    <a:pt x="202" y="42"/>
                  </a:cubicBezTo>
                  <a:close/>
                  <a:moveTo>
                    <a:pt x="132" y="33"/>
                  </a:moveTo>
                  <a:cubicBezTo>
                    <a:pt x="132" y="33"/>
                    <a:pt x="132" y="33"/>
                    <a:pt x="132" y="33"/>
                  </a:cubicBezTo>
                  <a:cubicBezTo>
                    <a:pt x="133" y="33"/>
                    <a:pt x="135" y="34"/>
                    <a:pt x="136" y="35"/>
                  </a:cubicBezTo>
                  <a:cubicBezTo>
                    <a:pt x="136" y="34"/>
                    <a:pt x="136" y="33"/>
                    <a:pt x="135" y="33"/>
                  </a:cubicBezTo>
                  <a:cubicBezTo>
                    <a:pt x="134" y="33"/>
                    <a:pt x="133" y="33"/>
                    <a:pt x="132" y="33"/>
                  </a:cubicBezTo>
                  <a:close/>
                  <a:moveTo>
                    <a:pt x="42" y="39"/>
                  </a:moveTo>
                  <a:cubicBezTo>
                    <a:pt x="41" y="39"/>
                    <a:pt x="40" y="41"/>
                    <a:pt x="39" y="42"/>
                  </a:cubicBezTo>
                  <a:cubicBezTo>
                    <a:pt x="40" y="41"/>
                    <a:pt x="41" y="40"/>
                    <a:pt x="42" y="39"/>
                  </a:cubicBezTo>
                  <a:close/>
                  <a:moveTo>
                    <a:pt x="182" y="38"/>
                  </a:moveTo>
                  <a:cubicBezTo>
                    <a:pt x="180" y="38"/>
                    <a:pt x="179" y="38"/>
                    <a:pt x="178" y="38"/>
                  </a:cubicBezTo>
                  <a:cubicBezTo>
                    <a:pt x="178" y="38"/>
                    <a:pt x="178" y="39"/>
                    <a:pt x="178" y="39"/>
                  </a:cubicBezTo>
                  <a:cubicBezTo>
                    <a:pt x="179" y="39"/>
                    <a:pt x="180" y="39"/>
                    <a:pt x="181" y="39"/>
                  </a:cubicBezTo>
                  <a:cubicBezTo>
                    <a:pt x="181" y="39"/>
                    <a:pt x="181" y="38"/>
                    <a:pt x="182" y="38"/>
                  </a:cubicBezTo>
                  <a:close/>
                  <a:moveTo>
                    <a:pt x="235" y="35"/>
                  </a:moveTo>
                  <a:cubicBezTo>
                    <a:pt x="235" y="35"/>
                    <a:pt x="235" y="35"/>
                    <a:pt x="235" y="35"/>
                  </a:cubicBezTo>
                  <a:cubicBezTo>
                    <a:pt x="234" y="35"/>
                    <a:pt x="233" y="36"/>
                    <a:pt x="232" y="36"/>
                  </a:cubicBezTo>
                  <a:cubicBezTo>
                    <a:pt x="232" y="36"/>
                    <a:pt x="232" y="37"/>
                    <a:pt x="233" y="37"/>
                  </a:cubicBezTo>
                  <a:cubicBezTo>
                    <a:pt x="234" y="36"/>
                    <a:pt x="234" y="36"/>
                    <a:pt x="235" y="35"/>
                  </a:cubicBezTo>
                  <a:close/>
                  <a:moveTo>
                    <a:pt x="229" y="73"/>
                  </a:moveTo>
                  <a:cubicBezTo>
                    <a:pt x="229" y="73"/>
                    <a:pt x="229" y="73"/>
                    <a:pt x="229" y="73"/>
                  </a:cubicBezTo>
                  <a:cubicBezTo>
                    <a:pt x="229" y="72"/>
                    <a:pt x="227" y="71"/>
                    <a:pt x="226" y="69"/>
                  </a:cubicBezTo>
                  <a:cubicBezTo>
                    <a:pt x="227" y="71"/>
                    <a:pt x="228" y="72"/>
                    <a:pt x="229" y="73"/>
                  </a:cubicBezTo>
                  <a:close/>
                  <a:moveTo>
                    <a:pt x="63" y="9"/>
                  </a:moveTo>
                  <a:cubicBezTo>
                    <a:pt x="61" y="10"/>
                    <a:pt x="59" y="11"/>
                    <a:pt x="57" y="12"/>
                  </a:cubicBezTo>
                  <a:cubicBezTo>
                    <a:pt x="58" y="12"/>
                    <a:pt x="58" y="12"/>
                    <a:pt x="59" y="12"/>
                  </a:cubicBezTo>
                  <a:cubicBezTo>
                    <a:pt x="60" y="11"/>
                    <a:pt x="62" y="10"/>
                    <a:pt x="63" y="9"/>
                  </a:cubicBezTo>
                  <a:close/>
                  <a:moveTo>
                    <a:pt x="251" y="51"/>
                  </a:moveTo>
                  <a:cubicBezTo>
                    <a:pt x="251" y="51"/>
                    <a:pt x="250" y="51"/>
                    <a:pt x="248" y="51"/>
                  </a:cubicBezTo>
                  <a:cubicBezTo>
                    <a:pt x="249" y="52"/>
                    <a:pt x="249" y="52"/>
                    <a:pt x="250" y="53"/>
                  </a:cubicBezTo>
                  <a:cubicBezTo>
                    <a:pt x="250" y="52"/>
                    <a:pt x="251" y="52"/>
                    <a:pt x="251" y="51"/>
                  </a:cubicBezTo>
                  <a:close/>
                  <a:moveTo>
                    <a:pt x="187" y="39"/>
                  </a:moveTo>
                  <a:cubicBezTo>
                    <a:pt x="186" y="39"/>
                    <a:pt x="186" y="39"/>
                    <a:pt x="185" y="40"/>
                  </a:cubicBezTo>
                  <a:cubicBezTo>
                    <a:pt x="186" y="40"/>
                    <a:pt x="187" y="40"/>
                    <a:pt x="188" y="41"/>
                  </a:cubicBezTo>
                  <a:cubicBezTo>
                    <a:pt x="188" y="40"/>
                    <a:pt x="187" y="40"/>
                    <a:pt x="187" y="39"/>
                  </a:cubicBezTo>
                  <a:close/>
                  <a:moveTo>
                    <a:pt x="245" y="43"/>
                  </a:moveTo>
                  <a:cubicBezTo>
                    <a:pt x="245" y="43"/>
                    <a:pt x="245" y="43"/>
                    <a:pt x="245" y="43"/>
                  </a:cubicBezTo>
                  <a:cubicBezTo>
                    <a:pt x="244" y="43"/>
                    <a:pt x="243" y="43"/>
                    <a:pt x="242" y="44"/>
                  </a:cubicBezTo>
                  <a:cubicBezTo>
                    <a:pt x="242" y="44"/>
                    <a:pt x="242" y="44"/>
                    <a:pt x="243" y="45"/>
                  </a:cubicBezTo>
                  <a:cubicBezTo>
                    <a:pt x="244" y="44"/>
                    <a:pt x="244" y="44"/>
                    <a:pt x="245" y="43"/>
                  </a:cubicBezTo>
                  <a:close/>
                  <a:moveTo>
                    <a:pt x="125" y="46"/>
                  </a:moveTo>
                  <a:cubicBezTo>
                    <a:pt x="126" y="47"/>
                    <a:pt x="127" y="46"/>
                    <a:pt x="128" y="44"/>
                  </a:cubicBezTo>
                  <a:cubicBezTo>
                    <a:pt x="127" y="45"/>
                    <a:pt x="126" y="46"/>
                    <a:pt x="125" y="46"/>
                  </a:cubicBezTo>
                  <a:close/>
                  <a:moveTo>
                    <a:pt x="253" y="57"/>
                  </a:moveTo>
                  <a:cubicBezTo>
                    <a:pt x="253" y="57"/>
                    <a:pt x="254" y="56"/>
                    <a:pt x="255" y="56"/>
                  </a:cubicBezTo>
                  <a:cubicBezTo>
                    <a:pt x="254" y="56"/>
                    <a:pt x="253" y="56"/>
                    <a:pt x="252" y="56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52" y="57"/>
                    <a:pt x="253" y="57"/>
                    <a:pt x="253" y="57"/>
                  </a:cubicBezTo>
                  <a:close/>
                  <a:moveTo>
                    <a:pt x="196" y="30"/>
                  </a:moveTo>
                  <a:cubicBezTo>
                    <a:pt x="198" y="30"/>
                    <a:pt x="199" y="29"/>
                    <a:pt x="200" y="28"/>
                  </a:cubicBezTo>
                  <a:cubicBezTo>
                    <a:pt x="199" y="29"/>
                    <a:pt x="198" y="29"/>
                    <a:pt x="196" y="30"/>
                  </a:cubicBezTo>
                  <a:close/>
                  <a:moveTo>
                    <a:pt x="246" y="48"/>
                  </a:moveTo>
                  <a:cubicBezTo>
                    <a:pt x="247" y="47"/>
                    <a:pt x="247" y="47"/>
                    <a:pt x="248" y="47"/>
                  </a:cubicBezTo>
                  <a:cubicBezTo>
                    <a:pt x="248" y="47"/>
                    <a:pt x="248" y="47"/>
                    <a:pt x="248" y="46"/>
                  </a:cubicBezTo>
                  <a:cubicBezTo>
                    <a:pt x="247" y="47"/>
                    <a:pt x="246" y="47"/>
                    <a:pt x="245" y="47"/>
                  </a:cubicBezTo>
                  <a:cubicBezTo>
                    <a:pt x="245" y="47"/>
                    <a:pt x="246" y="48"/>
                    <a:pt x="246" y="48"/>
                  </a:cubicBezTo>
                  <a:close/>
                  <a:moveTo>
                    <a:pt x="262" y="114"/>
                  </a:moveTo>
                  <a:cubicBezTo>
                    <a:pt x="263" y="113"/>
                    <a:pt x="264" y="113"/>
                    <a:pt x="264" y="112"/>
                  </a:cubicBezTo>
                  <a:cubicBezTo>
                    <a:pt x="263" y="112"/>
                    <a:pt x="263" y="112"/>
                    <a:pt x="262" y="112"/>
                  </a:cubicBezTo>
                  <a:cubicBezTo>
                    <a:pt x="262" y="113"/>
                    <a:pt x="262" y="113"/>
                    <a:pt x="262" y="114"/>
                  </a:cubicBezTo>
                  <a:close/>
                  <a:moveTo>
                    <a:pt x="52" y="21"/>
                  </a:moveTo>
                  <a:cubicBezTo>
                    <a:pt x="53" y="20"/>
                    <a:pt x="54" y="20"/>
                    <a:pt x="54" y="18"/>
                  </a:cubicBezTo>
                  <a:cubicBezTo>
                    <a:pt x="52" y="19"/>
                    <a:pt x="53" y="20"/>
                    <a:pt x="52" y="21"/>
                  </a:cubicBezTo>
                  <a:close/>
                  <a:moveTo>
                    <a:pt x="162" y="41"/>
                  </a:moveTo>
                  <a:cubicBezTo>
                    <a:pt x="161" y="41"/>
                    <a:pt x="161" y="41"/>
                    <a:pt x="161" y="41"/>
                  </a:cubicBezTo>
                  <a:cubicBezTo>
                    <a:pt x="160" y="42"/>
                    <a:pt x="160" y="42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1" y="42"/>
                    <a:pt x="161" y="42"/>
                    <a:pt x="162" y="41"/>
                  </a:cubicBezTo>
                  <a:close/>
                  <a:moveTo>
                    <a:pt x="197" y="44"/>
                  </a:moveTo>
                  <a:cubicBezTo>
                    <a:pt x="197" y="43"/>
                    <a:pt x="196" y="42"/>
                    <a:pt x="196" y="4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6" y="42"/>
                    <a:pt x="196" y="43"/>
                    <a:pt x="196" y="43"/>
                  </a:cubicBezTo>
                  <a:cubicBezTo>
                    <a:pt x="196" y="44"/>
                    <a:pt x="196" y="44"/>
                    <a:pt x="197" y="44"/>
                  </a:cubicBezTo>
                  <a:close/>
                  <a:moveTo>
                    <a:pt x="262" y="121"/>
                  </a:moveTo>
                  <a:cubicBezTo>
                    <a:pt x="262" y="122"/>
                    <a:pt x="262" y="123"/>
                    <a:pt x="262" y="123"/>
                  </a:cubicBezTo>
                  <a:cubicBezTo>
                    <a:pt x="262" y="123"/>
                    <a:pt x="262" y="123"/>
                    <a:pt x="262" y="123"/>
                  </a:cubicBezTo>
                  <a:cubicBezTo>
                    <a:pt x="263" y="123"/>
                    <a:pt x="263" y="122"/>
                    <a:pt x="263" y="122"/>
                  </a:cubicBezTo>
                  <a:cubicBezTo>
                    <a:pt x="263" y="121"/>
                    <a:pt x="263" y="121"/>
                    <a:pt x="262" y="121"/>
                  </a:cubicBezTo>
                  <a:close/>
                  <a:moveTo>
                    <a:pt x="258" y="116"/>
                  </a:moveTo>
                  <a:cubicBezTo>
                    <a:pt x="258" y="116"/>
                    <a:pt x="258" y="116"/>
                    <a:pt x="258" y="116"/>
                  </a:cubicBezTo>
                  <a:cubicBezTo>
                    <a:pt x="258" y="117"/>
                    <a:pt x="256" y="118"/>
                    <a:pt x="258" y="119"/>
                  </a:cubicBezTo>
                  <a:cubicBezTo>
                    <a:pt x="258" y="118"/>
                    <a:pt x="258" y="117"/>
                    <a:pt x="258" y="116"/>
                  </a:cubicBezTo>
                  <a:close/>
                  <a:moveTo>
                    <a:pt x="138" y="23"/>
                  </a:moveTo>
                  <a:cubicBezTo>
                    <a:pt x="138" y="23"/>
                    <a:pt x="138" y="23"/>
                    <a:pt x="138" y="23"/>
                  </a:cubicBezTo>
                  <a:cubicBezTo>
                    <a:pt x="139" y="24"/>
                    <a:pt x="140" y="25"/>
                    <a:pt x="141" y="25"/>
                  </a:cubicBezTo>
                  <a:cubicBezTo>
                    <a:pt x="140" y="25"/>
                    <a:pt x="139" y="24"/>
                    <a:pt x="138" y="23"/>
                  </a:cubicBezTo>
                  <a:close/>
                  <a:moveTo>
                    <a:pt x="34" y="46"/>
                  </a:moveTo>
                  <a:cubicBezTo>
                    <a:pt x="33" y="47"/>
                    <a:pt x="33" y="47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4" y="47"/>
                    <a:pt x="34" y="47"/>
                    <a:pt x="34" y="46"/>
                  </a:cubicBezTo>
                  <a:close/>
                  <a:moveTo>
                    <a:pt x="262" y="90"/>
                  </a:moveTo>
                  <a:cubicBezTo>
                    <a:pt x="263" y="89"/>
                    <a:pt x="263" y="89"/>
                    <a:pt x="264" y="89"/>
                  </a:cubicBezTo>
                  <a:cubicBezTo>
                    <a:pt x="264" y="89"/>
                    <a:pt x="264" y="89"/>
                    <a:pt x="264" y="88"/>
                  </a:cubicBezTo>
                  <a:cubicBezTo>
                    <a:pt x="263" y="88"/>
                    <a:pt x="263" y="88"/>
                    <a:pt x="262" y="88"/>
                  </a:cubicBezTo>
                  <a:cubicBezTo>
                    <a:pt x="262" y="89"/>
                    <a:pt x="262" y="89"/>
                    <a:pt x="262" y="90"/>
                  </a:cubicBezTo>
                  <a:close/>
                  <a:moveTo>
                    <a:pt x="210" y="23"/>
                  </a:moveTo>
                  <a:cubicBezTo>
                    <a:pt x="208" y="23"/>
                    <a:pt x="208" y="23"/>
                    <a:pt x="207" y="25"/>
                  </a:cubicBezTo>
                  <a:cubicBezTo>
                    <a:pt x="208" y="24"/>
                    <a:pt x="209" y="24"/>
                    <a:pt x="210" y="23"/>
                  </a:cubicBezTo>
                  <a:close/>
                  <a:moveTo>
                    <a:pt x="190" y="31"/>
                  </a:moveTo>
                  <a:cubicBezTo>
                    <a:pt x="190" y="31"/>
                    <a:pt x="191" y="30"/>
                    <a:pt x="191" y="30"/>
                  </a:cubicBezTo>
                  <a:cubicBezTo>
                    <a:pt x="191" y="30"/>
                    <a:pt x="191" y="30"/>
                    <a:pt x="191" y="30"/>
                  </a:cubicBezTo>
                  <a:cubicBezTo>
                    <a:pt x="190" y="30"/>
                    <a:pt x="189" y="31"/>
                    <a:pt x="189" y="31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9" y="31"/>
                    <a:pt x="190" y="31"/>
                    <a:pt x="190" y="31"/>
                  </a:cubicBezTo>
                  <a:close/>
                  <a:moveTo>
                    <a:pt x="193" y="39"/>
                  </a:moveTo>
                  <a:cubicBezTo>
                    <a:pt x="194" y="39"/>
                    <a:pt x="194" y="39"/>
                    <a:pt x="194" y="39"/>
                  </a:cubicBezTo>
                  <a:cubicBezTo>
                    <a:pt x="194" y="39"/>
                    <a:pt x="194" y="38"/>
                    <a:pt x="194" y="38"/>
                  </a:cubicBezTo>
                  <a:cubicBezTo>
                    <a:pt x="194" y="38"/>
                    <a:pt x="194" y="37"/>
                    <a:pt x="194" y="37"/>
                  </a:cubicBezTo>
                  <a:cubicBezTo>
                    <a:pt x="193" y="37"/>
                    <a:pt x="193" y="37"/>
                    <a:pt x="193" y="37"/>
                  </a:cubicBezTo>
                  <a:cubicBezTo>
                    <a:pt x="193" y="38"/>
                    <a:pt x="193" y="39"/>
                    <a:pt x="193" y="39"/>
                  </a:cubicBezTo>
                  <a:close/>
                  <a:moveTo>
                    <a:pt x="227" y="33"/>
                  </a:moveTo>
                  <a:cubicBezTo>
                    <a:pt x="228" y="34"/>
                    <a:pt x="228" y="34"/>
                    <a:pt x="229" y="32"/>
                  </a:cubicBezTo>
                  <a:cubicBezTo>
                    <a:pt x="228" y="33"/>
                    <a:pt x="227" y="33"/>
                    <a:pt x="227" y="33"/>
                  </a:cubicBezTo>
                  <a:close/>
                  <a:moveTo>
                    <a:pt x="206" y="29"/>
                  </a:moveTo>
                  <a:cubicBezTo>
                    <a:pt x="206" y="29"/>
                    <a:pt x="206" y="29"/>
                    <a:pt x="206" y="28"/>
                  </a:cubicBezTo>
                  <a:cubicBezTo>
                    <a:pt x="205" y="29"/>
                    <a:pt x="204" y="29"/>
                    <a:pt x="204" y="29"/>
                  </a:cubicBezTo>
                  <a:cubicBezTo>
                    <a:pt x="205" y="29"/>
                    <a:pt x="205" y="29"/>
                    <a:pt x="206" y="29"/>
                  </a:cubicBezTo>
                  <a:close/>
                  <a:moveTo>
                    <a:pt x="252" y="90"/>
                  </a:moveTo>
                  <a:cubicBezTo>
                    <a:pt x="252" y="90"/>
                    <a:pt x="253" y="90"/>
                    <a:pt x="253" y="90"/>
                  </a:cubicBezTo>
                  <a:cubicBezTo>
                    <a:pt x="253" y="89"/>
                    <a:pt x="253" y="88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3" y="88"/>
                    <a:pt x="253" y="89"/>
                    <a:pt x="252" y="90"/>
                  </a:cubicBezTo>
                  <a:close/>
                  <a:moveTo>
                    <a:pt x="259" y="80"/>
                  </a:moveTo>
                  <a:cubicBezTo>
                    <a:pt x="259" y="80"/>
                    <a:pt x="258" y="80"/>
                    <a:pt x="258" y="80"/>
                  </a:cubicBezTo>
                  <a:cubicBezTo>
                    <a:pt x="258" y="81"/>
                    <a:pt x="259" y="82"/>
                    <a:pt x="259" y="83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59" y="82"/>
                    <a:pt x="259" y="81"/>
                    <a:pt x="259" y="80"/>
                  </a:cubicBezTo>
                  <a:close/>
                  <a:moveTo>
                    <a:pt x="37" y="33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2"/>
                  </a:cubicBezTo>
                  <a:cubicBezTo>
                    <a:pt x="37" y="32"/>
                    <a:pt x="37" y="33"/>
                    <a:pt x="37" y="33"/>
                  </a:cubicBezTo>
                  <a:close/>
                  <a:moveTo>
                    <a:pt x="259" y="91"/>
                  </a:moveTo>
                  <a:cubicBezTo>
                    <a:pt x="260" y="90"/>
                    <a:pt x="260" y="89"/>
                    <a:pt x="260" y="88"/>
                  </a:cubicBezTo>
                  <a:cubicBezTo>
                    <a:pt x="259" y="88"/>
                    <a:pt x="259" y="88"/>
                    <a:pt x="259" y="88"/>
                  </a:cubicBezTo>
                  <a:cubicBezTo>
                    <a:pt x="259" y="89"/>
                    <a:pt x="259" y="90"/>
                    <a:pt x="259" y="91"/>
                  </a:cubicBezTo>
                  <a:close/>
                  <a:moveTo>
                    <a:pt x="202" y="32"/>
                  </a:moveTo>
                  <a:cubicBezTo>
                    <a:pt x="202" y="32"/>
                    <a:pt x="202" y="32"/>
                    <a:pt x="202" y="32"/>
                  </a:cubicBezTo>
                  <a:cubicBezTo>
                    <a:pt x="203" y="32"/>
                    <a:pt x="204" y="32"/>
                    <a:pt x="205" y="32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4" y="32"/>
                    <a:pt x="203" y="32"/>
                    <a:pt x="202" y="32"/>
                  </a:cubicBezTo>
                  <a:close/>
                  <a:moveTo>
                    <a:pt x="191" y="42"/>
                  </a:moveTo>
                  <a:cubicBezTo>
                    <a:pt x="191" y="42"/>
                    <a:pt x="191" y="42"/>
                    <a:pt x="192" y="42"/>
                  </a:cubicBezTo>
                  <a:cubicBezTo>
                    <a:pt x="192" y="41"/>
                    <a:pt x="192" y="41"/>
                    <a:pt x="191" y="41"/>
                  </a:cubicBezTo>
                  <a:cubicBezTo>
                    <a:pt x="191" y="41"/>
                    <a:pt x="191" y="41"/>
                    <a:pt x="191" y="42"/>
                  </a:cubicBezTo>
                  <a:close/>
                  <a:moveTo>
                    <a:pt x="206" y="32"/>
                  </a:moveTo>
                  <a:cubicBezTo>
                    <a:pt x="206" y="32"/>
                    <a:pt x="206" y="32"/>
                    <a:pt x="206" y="32"/>
                  </a:cubicBezTo>
                  <a:cubicBezTo>
                    <a:pt x="207" y="32"/>
                    <a:pt x="207" y="32"/>
                    <a:pt x="208" y="32"/>
                  </a:cubicBezTo>
                  <a:cubicBezTo>
                    <a:pt x="208" y="32"/>
                    <a:pt x="208" y="32"/>
                    <a:pt x="208" y="32"/>
                  </a:cubicBezTo>
                  <a:cubicBezTo>
                    <a:pt x="207" y="32"/>
                    <a:pt x="207" y="32"/>
                    <a:pt x="206" y="32"/>
                  </a:cubicBezTo>
                  <a:close/>
                  <a:moveTo>
                    <a:pt x="149" y="38"/>
                  </a:moveTo>
                  <a:cubicBezTo>
                    <a:pt x="149" y="38"/>
                    <a:pt x="148" y="37"/>
                    <a:pt x="148" y="38"/>
                  </a:cubicBezTo>
                  <a:cubicBezTo>
                    <a:pt x="148" y="38"/>
                    <a:pt x="149" y="38"/>
                    <a:pt x="149" y="38"/>
                  </a:cubicBezTo>
                  <a:close/>
                  <a:moveTo>
                    <a:pt x="258" y="135"/>
                  </a:moveTo>
                  <a:cubicBezTo>
                    <a:pt x="258" y="135"/>
                    <a:pt x="258" y="135"/>
                    <a:pt x="258" y="135"/>
                  </a:cubicBezTo>
                  <a:cubicBezTo>
                    <a:pt x="258" y="135"/>
                    <a:pt x="258" y="135"/>
                    <a:pt x="258" y="136"/>
                  </a:cubicBezTo>
                  <a:cubicBezTo>
                    <a:pt x="258" y="136"/>
                    <a:pt x="258" y="136"/>
                    <a:pt x="258" y="136"/>
                  </a:cubicBezTo>
                  <a:cubicBezTo>
                    <a:pt x="258" y="135"/>
                    <a:pt x="258" y="135"/>
                    <a:pt x="258" y="135"/>
                  </a:cubicBezTo>
                  <a:close/>
                  <a:moveTo>
                    <a:pt x="29" y="49"/>
                  </a:moveTo>
                  <a:cubicBezTo>
                    <a:pt x="29" y="49"/>
                    <a:pt x="29" y="48"/>
                    <a:pt x="29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9" y="49"/>
                    <a:pt x="29" y="49"/>
                  </a:cubicBezTo>
                  <a:close/>
                  <a:moveTo>
                    <a:pt x="256" y="62"/>
                  </a:moveTo>
                  <a:cubicBezTo>
                    <a:pt x="256" y="62"/>
                    <a:pt x="256" y="63"/>
                    <a:pt x="256" y="63"/>
                  </a:cubicBezTo>
                  <a:cubicBezTo>
                    <a:pt x="256" y="63"/>
                    <a:pt x="256" y="63"/>
                    <a:pt x="257" y="62"/>
                  </a:cubicBezTo>
                  <a:cubicBezTo>
                    <a:pt x="256" y="62"/>
                    <a:pt x="256" y="62"/>
                    <a:pt x="256" y="62"/>
                  </a:cubicBezTo>
                  <a:close/>
                  <a:moveTo>
                    <a:pt x="258" y="67"/>
                  </a:move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7" y="67"/>
                  </a:cubicBezTo>
                  <a:cubicBezTo>
                    <a:pt x="257" y="67"/>
                    <a:pt x="257" y="68"/>
                    <a:pt x="258" y="68"/>
                  </a:cubicBezTo>
                  <a:cubicBezTo>
                    <a:pt x="258" y="68"/>
                    <a:pt x="258" y="68"/>
                    <a:pt x="258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4015875" y="1043009"/>
              <a:ext cx="90804" cy="78857"/>
            </a:xfrm>
            <a:custGeom>
              <a:avLst/>
              <a:gdLst>
                <a:gd name="T0" fmla="*/ 23 w 23"/>
                <a:gd name="T1" fmla="*/ 9 h 20"/>
                <a:gd name="T2" fmla="*/ 15 w 23"/>
                <a:gd name="T3" fmla="*/ 19 h 20"/>
                <a:gd name="T4" fmla="*/ 12 w 23"/>
                <a:gd name="T5" fmla="*/ 20 h 20"/>
                <a:gd name="T6" fmla="*/ 3 w 23"/>
                <a:gd name="T7" fmla="*/ 16 h 20"/>
                <a:gd name="T8" fmla="*/ 0 w 23"/>
                <a:gd name="T9" fmla="*/ 9 h 20"/>
                <a:gd name="T10" fmla="*/ 1 w 23"/>
                <a:gd name="T11" fmla="*/ 7 h 20"/>
                <a:gd name="T12" fmla="*/ 4 w 23"/>
                <a:gd name="T13" fmla="*/ 6 h 20"/>
                <a:gd name="T14" fmla="*/ 4 w 23"/>
                <a:gd name="T15" fmla="*/ 9 h 20"/>
                <a:gd name="T16" fmla="*/ 4 w 23"/>
                <a:gd name="T17" fmla="*/ 10 h 20"/>
                <a:gd name="T18" fmla="*/ 6 w 23"/>
                <a:gd name="T19" fmla="*/ 16 h 20"/>
                <a:gd name="T20" fmla="*/ 17 w 23"/>
                <a:gd name="T21" fmla="*/ 16 h 20"/>
                <a:gd name="T22" fmla="*/ 19 w 23"/>
                <a:gd name="T23" fmla="*/ 5 h 20"/>
                <a:gd name="T24" fmla="*/ 15 w 23"/>
                <a:gd name="T25" fmla="*/ 3 h 20"/>
                <a:gd name="T26" fmla="*/ 13 w 23"/>
                <a:gd name="T27" fmla="*/ 4 h 20"/>
                <a:gd name="T28" fmla="*/ 11 w 23"/>
                <a:gd name="T29" fmla="*/ 4 h 20"/>
                <a:gd name="T30" fmla="*/ 10 w 23"/>
                <a:gd name="T31" fmla="*/ 1 h 20"/>
                <a:gd name="T32" fmla="*/ 12 w 23"/>
                <a:gd name="T33" fmla="*/ 0 h 20"/>
                <a:gd name="T34" fmla="*/ 16 w 23"/>
                <a:gd name="T35" fmla="*/ 1 h 20"/>
                <a:gd name="T36" fmla="*/ 22 w 23"/>
                <a:gd name="T37" fmla="*/ 8 h 20"/>
                <a:gd name="T38" fmla="*/ 23 w 23"/>
                <a:gd name="T3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0">
                  <a:moveTo>
                    <a:pt x="23" y="9"/>
                  </a:moveTo>
                  <a:cubicBezTo>
                    <a:pt x="23" y="14"/>
                    <a:pt x="20" y="18"/>
                    <a:pt x="15" y="19"/>
                  </a:cubicBezTo>
                  <a:cubicBezTo>
                    <a:pt x="14" y="19"/>
                    <a:pt x="13" y="20"/>
                    <a:pt x="12" y="20"/>
                  </a:cubicBezTo>
                  <a:cubicBezTo>
                    <a:pt x="8" y="20"/>
                    <a:pt x="5" y="18"/>
                    <a:pt x="3" y="16"/>
                  </a:cubicBezTo>
                  <a:cubicBezTo>
                    <a:pt x="2" y="14"/>
                    <a:pt x="1" y="12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3" y="5"/>
                    <a:pt x="4" y="6"/>
                  </a:cubicBezTo>
                  <a:cubicBezTo>
                    <a:pt x="5" y="7"/>
                    <a:pt x="5" y="8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4" y="14"/>
                    <a:pt x="6" y="16"/>
                  </a:cubicBezTo>
                  <a:cubicBezTo>
                    <a:pt x="10" y="19"/>
                    <a:pt x="14" y="18"/>
                    <a:pt x="17" y="16"/>
                  </a:cubicBezTo>
                  <a:cubicBezTo>
                    <a:pt x="21" y="13"/>
                    <a:pt x="21" y="8"/>
                    <a:pt x="19" y="5"/>
                  </a:cubicBezTo>
                  <a:cubicBezTo>
                    <a:pt x="18" y="3"/>
                    <a:pt x="16" y="3"/>
                    <a:pt x="15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1"/>
                    <a:pt x="16" y="1"/>
                  </a:cubicBezTo>
                  <a:cubicBezTo>
                    <a:pt x="20" y="2"/>
                    <a:pt x="22" y="4"/>
                    <a:pt x="22" y="8"/>
                  </a:cubicBezTo>
                  <a:cubicBezTo>
                    <a:pt x="23" y="8"/>
                    <a:pt x="23" y="9"/>
                    <a:pt x="23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3841436" y="1267629"/>
              <a:ext cx="107530" cy="95583"/>
            </a:xfrm>
            <a:custGeom>
              <a:avLst/>
              <a:gdLst>
                <a:gd name="T0" fmla="*/ 13 w 27"/>
                <a:gd name="T1" fmla="*/ 13 h 24"/>
                <a:gd name="T2" fmla="*/ 15 w 27"/>
                <a:gd name="T3" fmla="*/ 10 h 24"/>
                <a:gd name="T4" fmla="*/ 20 w 27"/>
                <a:gd name="T5" fmla="*/ 5 h 24"/>
                <a:gd name="T6" fmla="*/ 20 w 27"/>
                <a:gd name="T7" fmla="*/ 4 h 24"/>
                <a:gd name="T8" fmla="*/ 21 w 27"/>
                <a:gd name="T9" fmla="*/ 2 h 24"/>
                <a:gd name="T10" fmla="*/ 21 w 27"/>
                <a:gd name="T11" fmla="*/ 1 h 24"/>
                <a:gd name="T12" fmla="*/ 22 w 27"/>
                <a:gd name="T13" fmla="*/ 0 h 24"/>
                <a:gd name="T14" fmla="*/ 26 w 27"/>
                <a:gd name="T15" fmla="*/ 2 h 24"/>
                <a:gd name="T16" fmla="*/ 26 w 27"/>
                <a:gd name="T17" fmla="*/ 4 h 24"/>
                <a:gd name="T18" fmla="*/ 21 w 27"/>
                <a:gd name="T19" fmla="*/ 20 h 24"/>
                <a:gd name="T20" fmla="*/ 10 w 27"/>
                <a:gd name="T21" fmla="*/ 24 h 24"/>
                <a:gd name="T22" fmla="*/ 1 w 27"/>
                <a:gd name="T23" fmla="*/ 20 h 24"/>
                <a:gd name="T24" fmla="*/ 0 w 27"/>
                <a:gd name="T25" fmla="*/ 19 h 24"/>
                <a:gd name="T26" fmla="*/ 3 w 27"/>
                <a:gd name="T27" fmla="*/ 17 h 24"/>
                <a:gd name="T28" fmla="*/ 4 w 27"/>
                <a:gd name="T29" fmla="*/ 18 h 24"/>
                <a:gd name="T30" fmla="*/ 6 w 27"/>
                <a:gd name="T31" fmla="*/ 21 h 24"/>
                <a:gd name="T32" fmla="*/ 20 w 27"/>
                <a:gd name="T33" fmla="*/ 18 h 24"/>
                <a:gd name="T34" fmla="*/ 24 w 27"/>
                <a:gd name="T35" fmla="*/ 11 h 24"/>
                <a:gd name="T36" fmla="*/ 24 w 27"/>
                <a:gd name="T37" fmla="*/ 8 h 24"/>
                <a:gd name="T38" fmla="*/ 24 w 27"/>
                <a:gd name="T39" fmla="*/ 5 h 24"/>
                <a:gd name="T40" fmla="*/ 23 w 27"/>
                <a:gd name="T41" fmla="*/ 6 h 24"/>
                <a:gd name="T42" fmla="*/ 22 w 27"/>
                <a:gd name="T43" fmla="*/ 8 h 24"/>
                <a:gd name="T44" fmla="*/ 21 w 27"/>
                <a:gd name="T45" fmla="*/ 11 h 24"/>
                <a:gd name="T46" fmla="*/ 11 w 27"/>
                <a:gd name="T47" fmla="*/ 14 h 24"/>
                <a:gd name="T48" fmla="*/ 5 w 27"/>
                <a:gd name="T49" fmla="*/ 12 h 24"/>
                <a:gd name="T50" fmla="*/ 4 w 27"/>
                <a:gd name="T51" fmla="*/ 11 h 24"/>
                <a:gd name="T52" fmla="*/ 5 w 27"/>
                <a:gd name="T53" fmla="*/ 9 h 24"/>
                <a:gd name="T54" fmla="*/ 8 w 27"/>
                <a:gd name="T55" fmla="*/ 8 h 24"/>
                <a:gd name="T56" fmla="*/ 8 w 27"/>
                <a:gd name="T57" fmla="*/ 9 h 24"/>
                <a:gd name="T58" fmla="*/ 11 w 27"/>
                <a:gd name="T59" fmla="*/ 12 h 24"/>
                <a:gd name="T60" fmla="*/ 13 w 27"/>
                <a:gd name="T6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24">
                  <a:moveTo>
                    <a:pt x="13" y="13"/>
                  </a:moveTo>
                  <a:cubicBezTo>
                    <a:pt x="13" y="11"/>
                    <a:pt x="14" y="10"/>
                    <a:pt x="15" y="10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0" y="5"/>
                    <a:pt x="21" y="4"/>
                    <a:pt x="20" y="4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4" y="0"/>
                    <a:pt x="25" y="0"/>
                    <a:pt x="26" y="2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7" y="10"/>
                    <a:pt x="26" y="16"/>
                    <a:pt x="21" y="20"/>
                  </a:cubicBezTo>
                  <a:cubicBezTo>
                    <a:pt x="18" y="23"/>
                    <a:pt x="14" y="24"/>
                    <a:pt x="10" y="24"/>
                  </a:cubicBezTo>
                  <a:cubicBezTo>
                    <a:pt x="7" y="23"/>
                    <a:pt x="4" y="22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7"/>
                    <a:pt x="2" y="16"/>
                    <a:pt x="3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9"/>
                    <a:pt x="5" y="20"/>
                    <a:pt x="6" y="21"/>
                  </a:cubicBezTo>
                  <a:cubicBezTo>
                    <a:pt x="11" y="22"/>
                    <a:pt x="16" y="22"/>
                    <a:pt x="20" y="18"/>
                  </a:cubicBezTo>
                  <a:cubicBezTo>
                    <a:pt x="22" y="16"/>
                    <a:pt x="23" y="14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3" y="7"/>
                    <a:pt x="22" y="7"/>
                    <a:pt x="22" y="8"/>
                  </a:cubicBezTo>
                  <a:cubicBezTo>
                    <a:pt x="22" y="9"/>
                    <a:pt x="21" y="10"/>
                    <a:pt x="21" y="11"/>
                  </a:cubicBezTo>
                  <a:cubicBezTo>
                    <a:pt x="18" y="14"/>
                    <a:pt x="15" y="16"/>
                    <a:pt x="11" y="14"/>
                  </a:cubicBezTo>
                  <a:cubicBezTo>
                    <a:pt x="9" y="14"/>
                    <a:pt x="7" y="13"/>
                    <a:pt x="5" y="12"/>
                  </a:cubicBezTo>
                  <a:cubicBezTo>
                    <a:pt x="5" y="12"/>
                    <a:pt x="5" y="11"/>
                    <a:pt x="4" y="11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10" y="12"/>
                    <a:pt x="11" y="12"/>
                  </a:cubicBezTo>
                  <a:cubicBezTo>
                    <a:pt x="12" y="12"/>
                    <a:pt x="13" y="12"/>
                    <a:pt x="13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4"/>
            <p:cNvSpPr>
              <a:spLocks noEditPoints="1"/>
            </p:cNvSpPr>
            <p:nvPr/>
          </p:nvSpPr>
          <p:spPr bwMode="auto">
            <a:xfrm>
              <a:off x="9014866" y="1822010"/>
              <a:ext cx="1058581" cy="922376"/>
            </a:xfrm>
            <a:custGeom>
              <a:avLst/>
              <a:gdLst>
                <a:gd name="T0" fmla="*/ 22 w 268"/>
                <a:gd name="T1" fmla="*/ 19 h 233"/>
                <a:gd name="T2" fmla="*/ 81 w 268"/>
                <a:gd name="T3" fmla="*/ 14 h 233"/>
                <a:gd name="T4" fmla="*/ 166 w 268"/>
                <a:gd name="T5" fmla="*/ 3 h 233"/>
                <a:gd name="T6" fmla="*/ 262 w 268"/>
                <a:gd name="T7" fmla="*/ 6 h 233"/>
                <a:gd name="T8" fmla="*/ 266 w 268"/>
                <a:gd name="T9" fmla="*/ 182 h 233"/>
                <a:gd name="T10" fmla="*/ 124 w 268"/>
                <a:gd name="T11" fmla="*/ 230 h 233"/>
                <a:gd name="T12" fmla="*/ 13 w 268"/>
                <a:gd name="T13" fmla="*/ 226 h 233"/>
                <a:gd name="T14" fmla="*/ 0 w 268"/>
                <a:gd name="T15" fmla="*/ 71 h 233"/>
                <a:gd name="T16" fmla="*/ 16 w 268"/>
                <a:gd name="T17" fmla="*/ 137 h 233"/>
                <a:gd name="T18" fmla="*/ 16 w 268"/>
                <a:gd name="T19" fmla="*/ 142 h 233"/>
                <a:gd name="T20" fmla="*/ 18 w 268"/>
                <a:gd name="T21" fmla="*/ 161 h 233"/>
                <a:gd name="T22" fmla="*/ 20 w 268"/>
                <a:gd name="T23" fmla="*/ 182 h 233"/>
                <a:gd name="T24" fmla="*/ 43 w 268"/>
                <a:gd name="T25" fmla="*/ 165 h 233"/>
                <a:gd name="T26" fmla="*/ 24 w 268"/>
                <a:gd name="T27" fmla="*/ 219 h 233"/>
                <a:gd name="T28" fmla="*/ 59 w 268"/>
                <a:gd name="T29" fmla="*/ 179 h 233"/>
                <a:gd name="T30" fmla="*/ 66 w 268"/>
                <a:gd name="T31" fmla="*/ 191 h 233"/>
                <a:gd name="T32" fmla="*/ 85 w 268"/>
                <a:gd name="T33" fmla="*/ 190 h 233"/>
                <a:gd name="T34" fmla="*/ 86 w 268"/>
                <a:gd name="T35" fmla="*/ 219 h 233"/>
                <a:gd name="T36" fmla="*/ 105 w 268"/>
                <a:gd name="T37" fmla="*/ 219 h 233"/>
                <a:gd name="T38" fmla="*/ 109 w 268"/>
                <a:gd name="T39" fmla="*/ 218 h 233"/>
                <a:gd name="T40" fmla="*/ 136 w 268"/>
                <a:gd name="T41" fmla="*/ 201 h 233"/>
                <a:gd name="T42" fmla="*/ 152 w 268"/>
                <a:gd name="T43" fmla="*/ 195 h 233"/>
                <a:gd name="T44" fmla="*/ 171 w 268"/>
                <a:gd name="T45" fmla="*/ 196 h 233"/>
                <a:gd name="T46" fmla="*/ 179 w 268"/>
                <a:gd name="T47" fmla="*/ 214 h 233"/>
                <a:gd name="T48" fmla="*/ 255 w 268"/>
                <a:gd name="T49" fmla="*/ 199 h 233"/>
                <a:gd name="T50" fmla="*/ 247 w 268"/>
                <a:gd name="T51" fmla="*/ 8 h 233"/>
                <a:gd name="T52" fmla="*/ 200 w 268"/>
                <a:gd name="T53" fmla="*/ 34 h 233"/>
                <a:gd name="T54" fmla="*/ 113 w 268"/>
                <a:gd name="T55" fmla="*/ 11 h 233"/>
                <a:gd name="T56" fmla="*/ 85 w 268"/>
                <a:gd name="T57" fmla="*/ 52 h 233"/>
                <a:gd name="T58" fmla="*/ 10 w 268"/>
                <a:gd name="T59" fmla="*/ 97 h 233"/>
                <a:gd name="T60" fmla="*/ 39 w 268"/>
                <a:gd name="T61" fmla="*/ 224 h 233"/>
                <a:gd name="T62" fmla="*/ 109 w 268"/>
                <a:gd name="T63" fmla="*/ 226 h 233"/>
                <a:gd name="T64" fmla="*/ 114 w 268"/>
                <a:gd name="T65" fmla="*/ 228 h 233"/>
                <a:gd name="T66" fmla="*/ 56 w 268"/>
                <a:gd name="T67" fmla="*/ 52 h 233"/>
                <a:gd name="T68" fmla="*/ 69 w 268"/>
                <a:gd name="T69" fmla="*/ 47 h 233"/>
                <a:gd name="T70" fmla="*/ 25 w 268"/>
                <a:gd name="T71" fmla="*/ 53 h 233"/>
                <a:gd name="T72" fmla="*/ 259 w 268"/>
                <a:gd name="T73" fmla="*/ 115 h 233"/>
                <a:gd name="T74" fmla="*/ 47 w 268"/>
                <a:gd name="T75" fmla="*/ 39 h 233"/>
                <a:gd name="T76" fmla="*/ 54 w 268"/>
                <a:gd name="T77" fmla="*/ 42 h 233"/>
                <a:gd name="T78" fmla="*/ 56 w 268"/>
                <a:gd name="T79" fmla="*/ 204 h 233"/>
                <a:gd name="T80" fmla="*/ 145 w 268"/>
                <a:gd name="T81" fmla="*/ 218 h 233"/>
                <a:gd name="T82" fmla="*/ 199 w 268"/>
                <a:gd name="T83" fmla="*/ 216 h 233"/>
                <a:gd name="T84" fmla="*/ 17 w 268"/>
                <a:gd name="T85" fmla="*/ 157 h 233"/>
                <a:gd name="T86" fmla="*/ 40 w 268"/>
                <a:gd name="T87" fmla="*/ 47 h 233"/>
                <a:gd name="T88" fmla="*/ 6 w 268"/>
                <a:gd name="T89" fmla="*/ 197 h 233"/>
                <a:gd name="T90" fmla="*/ 79 w 268"/>
                <a:gd name="T91" fmla="*/ 21 h 233"/>
                <a:gd name="T92" fmla="*/ 84 w 268"/>
                <a:gd name="T93" fmla="*/ 21 h 233"/>
                <a:gd name="T94" fmla="*/ 259 w 268"/>
                <a:gd name="T95" fmla="*/ 15 h 233"/>
                <a:gd name="T96" fmla="*/ 68 w 268"/>
                <a:gd name="T97" fmla="*/ 43 h 233"/>
                <a:gd name="T98" fmla="*/ 12 w 268"/>
                <a:gd name="T99" fmla="*/ 171 h 233"/>
                <a:gd name="T100" fmla="*/ 42 w 268"/>
                <a:gd name="T101" fmla="*/ 35 h 233"/>
                <a:gd name="T102" fmla="*/ 28 w 268"/>
                <a:gd name="T103" fmla="*/ 49 h 233"/>
                <a:gd name="T104" fmla="*/ 25 w 268"/>
                <a:gd name="T105" fmla="*/ 28 h 233"/>
                <a:gd name="T106" fmla="*/ 110 w 268"/>
                <a:gd name="T107" fmla="*/ 223 h 233"/>
                <a:gd name="T108" fmla="*/ 30 w 268"/>
                <a:gd name="T109" fmla="*/ 36 h 233"/>
                <a:gd name="T110" fmla="*/ 10 w 268"/>
                <a:gd name="T111" fmla="*/ 208 h 233"/>
                <a:gd name="T112" fmla="*/ 16 w 268"/>
                <a:gd name="T113" fmla="*/ 222 h 233"/>
                <a:gd name="T114" fmla="*/ 35 w 268"/>
                <a:gd name="T115" fmla="*/ 230 h 233"/>
                <a:gd name="T116" fmla="*/ 9 w 268"/>
                <a:gd name="T117" fmla="*/ 137 h 233"/>
                <a:gd name="T118" fmla="*/ 16 w 268"/>
                <a:gd name="T119" fmla="*/ 212 h 233"/>
                <a:gd name="T120" fmla="*/ 102 w 268"/>
                <a:gd name="T121" fmla="*/ 13 h 233"/>
                <a:gd name="T122" fmla="*/ 91 w 268"/>
                <a:gd name="T123" fmla="*/ 3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8" h="233">
                  <a:moveTo>
                    <a:pt x="8" y="56"/>
                  </a:moveTo>
                  <a:cubicBezTo>
                    <a:pt x="11" y="56"/>
                    <a:pt x="14" y="55"/>
                    <a:pt x="17" y="54"/>
                  </a:cubicBezTo>
                  <a:cubicBezTo>
                    <a:pt x="17" y="53"/>
                    <a:pt x="17" y="52"/>
                    <a:pt x="18" y="51"/>
                  </a:cubicBezTo>
                  <a:cubicBezTo>
                    <a:pt x="19" y="49"/>
                    <a:pt x="18" y="46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7" y="42"/>
                    <a:pt x="17" y="41"/>
                    <a:pt x="18" y="40"/>
                  </a:cubicBezTo>
                  <a:cubicBezTo>
                    <a:pt x="19" y="38"/>
                    <a:pt x="18" y="35"/>
                    <a:pt x="18" y="32"/>
                  </a:cubicBezTo>
                  <a:cubicBezTo>
                    <a:pt x="18" y="29"/>
                    <a:pt x="18" y="25"/>
                    <a:pt x="18" y="22"/>
                  </a:cubicBezTo>
                  <a:cubicBezTo>
                    <a:pt x="18" y="20"/>
                    <a:pt x="19" y="19"/>
                    <a:pt x="21" y="19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3" y="19"/>
                    <a:pt x="24" y="18"/>
                    <a:pt x="25" y="18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31" y="17"/>
                    <a:pt x="34" y="17"/>
                    <a:pt x="37" y="17"/>
                  </a:cubicBezTo>
                  <a:cubicBezTo>
                    <a:pt x="39" y="18"/>
                    <a:pt x="40" y="18"/>
                    <a:pt x="41" y="18"/>
                  </a:cubicBezTo>
                  <a:cubicBezTo>
                    <a:pt x="45" y="18"/>
                    <a:pt x="50" y="18"/>
                    <a:pt x="54" y="17"/>
                  </a:cubicBezTo>
                  <a:cubicBezTo>
                    <a:pt x="54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7" y="15"/>
                    <a:pt x="57" y="15"/>
                    <a:pt x="58" y="17"/>
                  </a:cubicBezTo>
                  <a:cubicBezTo>
                    <a:pt x="60" y="17"/>
                    <a:pt x="61" y="17"/>
                    <a:pt x="62" y="16"/>
                  </a:cubicBezTo>
                  <a:cubicBezTo>
                    <a:pt x="68" y="16"/>
                    <a:pt x="75" y="15"/>
                    <a:pt x="81" y="14"/>
                  </a:cubicBezTo>
                  <a:cubicBezTo>
                    <a:pt x="84" y="14"/>
                    <a:pt x="87" y="14"/>
                    <a:pt x="90" y="14"/>
                  </a:cubicBezTo>
                  <a:cubicBezTo>
                    <a:pt x="91" y="14"/>
                    <a:pt x="92" y="14"/>
                    <a:pt x="93" y="14"/>
                  </a:cubicBezTo>
                  <a:cubicBezTo>
                    <a:pt x="94" y="13"/>
                    <a:pt x="94" y="13"/>
                    <a:pt x="95" y="12"/>
                  </a:cubicBezTo>
                  <a:cubicBezTo>
                    <a:pt x="95" y="10"/>
                    <a:pt x="96" y="9"/>
                    <a:pt x="96" y="7"/>
                  </a:cubicBezTo>
                  <a:cubicBezTo>
                    <a:pt x="96" y="6"/>
                    <a:pt x="97" y="5"/>
                    <a:pt x="98" y="5"/>
                  </a:cubicBezTo>
                  <a:cubicBezTo>
                    <a:pt x="99" y="5"/>
                    <a:pt x="100" y="5"/>
                    <a:pt x="101" y="5"/>
                  </a:cubicBezTo>
                  <a:cubicBezTo>
                    <a:pt x="103" y="6"/>
                    <a:pt x="105" y="5"/>
                    <a:pt x="107" y="5"/>
                  </a:cubicBezTo>
                  <a:cubicBezTo>
                    <a:pt x="113" y="5"/>
                    <a:pt x="119" y="5"/>
                    <a:pt x="125" y="5"/>
                  </a:cubicBezTo>
                  <a:cubicBezTo>
                    <a:pt x="132" y="5"/>
                    <a:pt x="139" y="4"/>
                    <a:pt x="145" y="4"/>
                  </a:cubicBezTo>
                  <a:cubicBezTo>
                    <a:pt x="152" y="4"/>
                    <a:pt x="159" y="3"/>
                    <a:pt x="166" y="3"/>
                  </a:cubicBezTo>
                  <a:cubicBezTo>
                    <a:pt x="173" y="3"/>
                    <a:pt x="180" y="3"/>
                    <a:pt x="187" y="2"/>
                  </a:cubicBezTo>
                  <a:cubicBezTo>
                    <a:pt x="191" y="2"/>
                    <a:pt x="194" y="2"/>
                    <a:pt x="197" y="1"/>
                  </a:cubicBezTo>
                  <a:cubicBezTo>
                    <a:pt x="207" y="0"/>
                    <a:pt x="218" y="0"/>
                    <a:pt x="228" y="0"/>
                  </a:cubicBezTo>
                  <a:cubicBezTo>
                    <a:pt x="232" y="0"/>
                    <a:pt x="236" y="1"/>
                    <a:pt x="241" y="1"/>
                  </a:cubicBezTo>
                  <a:cubicBezTo>
                    <a:pt x="243" y="1"/>
                    <a:pt x="245" y="0"/>
                    <a:pt x="248" y="0"/>
                  </a:cubicBezTo>
                  <a:cubicBezTo>
                    <a:pt x="251" y="0"/>
                    <a:pt x="253" y="0"/>
                    <a:pt x="256" y="0"/>
                  </a:cubicBezTo>
                  <a:cubicBezTo>
                    <a:pt x="257" y="0"/>
                    <a:pt x="259" y="1"/>
                    <a:pt x="260" y="1"/>
                  </a:cubicBezTo>
                  <a:cubicBezTo>
                    <a:pt x="260" y="2"/>
                    <a:pt x="260" y="2"/>
                    <a:pt x="261" y="2"/>
                  </a:cubicBezTo>
                  <a:cubicBezTo>
                    <a:pt x="261" y="2"/>
                    <a:pt x="261" y="3"/>
                    <a:pt x="261" y="3"/>
                  </a:cubicBezTo>
                  <a:cubicBezTo>
                    <a:pt x="262" y="4"/>
                    <a:pt x="262" y="5"/>
                    <a:pt x="262" y="6"/>
                  </a:cubicBezTo>
                  <a:cubicBezTo>
                    <a:pt x="262" y="6"/>
                    <a:pt x="263" y="7"/>
                    <a:pt x="263" y="7"/>
                  </a:cubicBezTo>
                  <a:cubicBezTo>
                    <a:pt x="265" y="10"/>
                    <a:pt x="265" y="12"/>
                    <a:pt x="265" y="15"/>
                  </a:cubicBezTo>
                  <a:cubicBezTo>
                    <a:pt x="265" y="18"/>
                    <a:pt x="265" y="22"/>
                    <a:pt x="265" y="26"/>
                  </a:cubicBezTo>
                  <a:cubicBezTo>
                    <a:pt x="264" y="29"/>
                    <a:pt x="264" y="33"/>
                    <a:pt x="264" y="37"/>
                  </a:cubicBezTo>
                  <a:cubicBezTo>
                    <a:pt x="264" y="47"/>
                    <a:pt x="264" y="58"/>
                    <a:pt x="264" y="69"/>
                  </a:cubicBezTo>
                  <a:cubicBezTo>
                    <a:pt x="264" y="92"/>
                    <a:pt x="264" y="116"/>
                    <a:pt x="264" y="139"/>
                  </a:cubicBezTo>
                  <a:cubicBezTo>
                    <a:pt x="264" y="143"/>
                    <a:pt x="264" y="147"/>
                    <a:pt x="264" y="151"/>
                  </a:cubicBezTo>
                  <a:cubicBezTo>
                    <a:pt x="265" y="158"/>
                    <a:pt x="266" y="164"/>
                    <a:pt x="266" y="170"/>
                  </a:cubicBezTo>
                  <a:cubicBezTo>
                    <a:pt x="266" y="173"/>
                    <a:pt x="266" y="176"/>
                    <a:pt x="266" y="179"/>
                  </a:cubicBezTo>
                  <a:cubicBezTo>
                    <a:pt x="266" y="180"/>
                    <a:pt x="266" y="181"/>
                    <a:pt x="266" y="182"/>
                  </a:cubicBezTo>
                  <a:cubicBezTo>
                    <a:pt x="268" y="189"/>
                    <a:pt x="268" y="196"/>
                    <a:pt x="268" y="202"/>
                  </a:cubicBezTo>
                  <a:cubicBezTo>
                    <a:pt x="268" y="208"/>
                    <a:pt x="265" y="212"/>
                    <a:pt x="260" y="214"/>
                  </a:cubicBezTo>
                  <a:cubicBezTo>
                    <a:pt x="257" y="216"/>
                    <a:pt x="254" y="216"/>
                    <a:pt x="251" y="217"/>
                  </a:cubicBezTo>
                  <a:cubicBezTo>
                    <a:pt x="245" y="218"/>
                    <a:pt x="238" y="219"/>
                    <a:pt x="232" y="220"/>
                  </a:cubicBezTo>
                  <a:cubicBezTo>
                    <a:pt x="225" y="221"/>
                    <a:pt x="218" y="222"/>
                    <a:pt x="211" y="223"/>
                  </a:cubicBezTo>
                  <a:cubicBezTo>
                    <a:pt x="204" y="223"/>
                    <a:pt x="198" y="224"/>
                    <a:pt x="192" y="225"/>
                  </a:cubicBezTo>
                  <a:cubicBezTo>
                    <a:pt x="187" y="225"/>
                    <a:pt x="181" y="226"/>
                    <a:pt x="176" y="227"/>
                  </a:cubicBezTo>
                  <a:cubicBezTo>
                    <a:pt x="169" y="227"/>
                    <a:pt x="163" y="228"/>
                    <a:pt x="156" y="228"/>
                  </a:cubicBezTo>
                  <a:cubicBezTo>
                    <a:pt x="150" y="229"/>
                    <a:pt x="143" y="229"/>
                    <a:pt x="136" y="230"/>
                  </a:cubicBezTo>
                  <a:cubicBezTo>
                    <a:pt x="132" y="230"/>
                    <a:pt x="128" y="230"/>
                    <a:pt x="124" y="230"/>
                  </a:cubicBezTo>
                  <a:cubicBezTo>
                    <a:pt x="114" y="231"/>
                    <a:pt x="105" y="231"/>
                    <a:pt x="95" y="232"/>
                  </a:cubicBezTo>
                  <a:cubicBezTo>
                    <a:pt x="80" y="233"/>
                    <a:pt x="65" y="233"/>
                    <a:pt x="51" y="233"/>
                  </a:cubicBezTo>
                  <a:cubicBezTo>
                    <a:pt x="45" y="233"/>
                    <a:pt x="39" y="233"/>
                    <a:pt x="33" y="233"/>
                  </a:cubicBezTo>
                  <a:cubicBezTo>
                    <a:pt x="31" y="232"/>
                    <a:pt x="28" y="232"/>
                    <a:pt x="25" y="232"/>
                  </a:cubicBezTo>
                  <a:cubicBezTo>
                    <a:pt x="23" y="231"/>
                    <a:pt x="21" y="230"/>
                    <a:pt x="20" y="228"/>
                  </a:cubicBezTo>
                  <a:cubicBezTo>
                    <a:pt x="20" y="227"/>
                    <a:pt x="20" y="227"/>
                    <a:pt x="19" y="227"/>
                  </a:cubicBezTo>
                  <a:cubicBezTo>
                    <a:pt x="18" y="226"/>
                    <a:pt x="17" y="226"/>
                    <a:pt x="16" y="225"/>
                  </a:cubicBezTo>
                  <a:cubicBezTo>
                    <a:pt x="16" y="225"/>
                    <a:pt x="16" y="226"/>
                    <a:pt x="16" y="226"/>
                  </a:cubicBezTo>
                  <a:cubicBezTo>
                    <a:pt x="16" y="227"/>
                    <a:pt x="15" y="227"/>
                    <a:pt x="14" y="227"/>
                  </a:cubicBezTo>
                  <a:cubicBezTo>
                    <a:pt x="14" y="227"/>
                    <a:pt x="13" y="226"/>
                    <a:pt x="13" y="226"/>
                  </a:cubicBezTo>
                  <a:cubicBezTo>
                    <a:pt x="13" y="225"/>
                    <a:pt x="13" y="224"/>
                    <a:pt x="13" y="224"/>
                  </a:cubicBezTo>
                  <a:cubicBezTo>
                    <a:pt x="12" y="223"/>
                    <a:pt x="12" y="222"/>
                    <a:pt x="11" y="221"/>
                  </a:cubicBezTo>
                  <a:cubicBezTo>
                    <a:pt x="9" y="218"/>
                    <a:pt x="7" y="215"/>
                    <a:pt x="7" y="211"/>
                  </a:cubicBezTo>
                  <a:cubicBezTo>
                    <a:pt x="7" y="208"/>
                    <a:pt x="6" y="206"/>
                    <a:pt x="5" y="203"/>
                  </a:cubicBezTo>
                  <a:cubicBezTo>
                    <a:pt x="3" y="198"/>
                    <a:pt x="2" y="192"/>
                    <a:pt x="2" y="187"/>
                  </a:cubicBezTo>
                  <a:cubicBezTo>
                    <a:pt x="2" y="178"/>
                    <a:pt x="1" y="170"/>
                    <a:pt x="1" y="161"/>
                  </a:cubicBezTo>
                  <a:cubicBezTo>
                    <a:pt x="1" y="159"/>
                    <a:pt x="1" y="158"/>
                    <a:pt x="1" y="156"/>
                  </a:cubicBezTo>
                  <a:cubicBezTo>
                    <a:pt x="1" y="131"/>
                    <a:pt x="1" y="106"/>
                    <a:pt x="1" y="81"/>
                  </a:cubicBezTo>
                  <a:cubicBezTo>
                    <a:pt x="1" y="79"/>
                    <a:pt x="1" y="76"/>
                    <a:pt x="1" y="74"/>
                  </a:cubicBezTo>
                  <a:cubicBezTo>
                    <a:pt x="1" y="73"/>
                    <a:pt x="1" y="72"/>
                    <a:pt x="0" y="71"/>
                  </a:cubicBezTo>
                  <a:cubicBezTo>
                    <a:pt x="0" y="71"/>
                    <a:pt x="0" y="70"/>
                    <a:pt x="1" y="69"/>
                  </a:cubicBezTo>
                  <a:cubicBezTo>
                    <a:pt x="1" y="69"/>
                    <a:pt x="1" y="68"/>
                    <a:pt x="1" y="68"/>
                  </a:cubicBezTo>
                  <a:cubicBezTo>
                    <a:pt x="2" y="65"/>
                    <a:pt x="2" y="63"/>
                    <a:pt x="2" y="60"/>
                  </a:cubicBezTo>
                  <a:cubicBezTo>
                    <a:pt x="2" y="60"/>
                    <a:pt x="2" y="59"/>
                    <a:pt x="2" y="59"/>
                  </a:cubicBezTo>
                  <a:cubicBezTo>
                    <a:pt x="2" y="58"/>
                    <a:pt x="3" y="57"/>
                    <a:pt x="4" y="56"/>
                  </a:cubicBezTo>
                  <a:cubicBezTo>
                    <a:pt x="4" y="55"/>
                    <a:pt x="5" y="55"/>
                    <a:pt x="5" y="55"/>
                  </a:cubicBezTo>
                  <a:cubicBezTo>
                    <a:pt x="6" y="55"/>
                    <a:pt x="7" y="56"/>
                    <a:pt x="8" y="56"/>
                  </a:cubicBezTo>
                  <a:close/>
                  <a:moveTo>
                    <a:pt x="15" y="138"/>
                  </a:moveTo>
                  <a:cubicBezTo>
                    <a:pt x="15" y="138"/>
                    <a:pt x="15" y="138"/>
                    <a:pt x="15" y="138"/>
                  </a:cubicBezTo>
                  <a:cubicBezTo>
                    <a:pt x="15" y="137"/>
                    <a:pt x="15" y="137"/>
                    <a:pt x="16" y="137"/>
                  </a:cubicBezTo>
                  <a:cubicBezTo>
                    <a:pt x="18" y="133"/>
                    <a:pt x="20" y="129"/>
                    <a:pt x="22" y="125"/>
                  </a:cubicBezTo>
                  <a:cubicBezTo>
                    <a:pt x="24" y="120"/>
                    <a:pt x="27" y="116"/>
                    <a:pt x="30" y="111"/>
                  </a:cubicBezTo>
                  <a:cubicBezTo>
                    <a:pt x="31" y="110"/>
                    <a:pt x="31" y="110"/>
                    <a:pt x="31" y="109"/>
                  </a:cubicBezTo>
                  <a:cubicBezTo>
                    <a:pt x="32" y="108"/>
                    <a:pt x="32" y="108"/>
                    <a:pt x="34" y="108"/>
                  </a:cubicBezTo>
                  <a:cubicBezTo>
                    <a:pt x="35" y="108"/>
                    <a:pt x="36" y="109"/>
                    <a:pt x="36" y="110"/>
                  </a:cubicBezTo>
                  <a:cubicBezTo>
                    <a:pt x="36" y="111"/>
                    <a:pt x="36" y="112"/>
                    <a:pt x="35" y="113"/>
                  </a:cubicBezTo>
                  <a:cubicBezTo>
                    <a:pt x="32" y="115"/>
                    <a:pt x="29" y="118"/>
                    <a:pt x="27" y="122"/>
                  </a:cubicBezTo>
                  <a:cubicBezTo>
                    <a:pt x="23" y="127"/>
                    <a:pt x="20" y="133"/>
                    <a:pt x="18" y="138"/>
                  </a:cubicBezTo>
                  <a:cubicBezTo>
                    <a:pt x="17" y="139"/>
                    <a:pt x="17" y="140"/>
                    <a:pt x="16" y="14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7" y="142"/>
                    <a:pt x="17" y="142"/>
                    <a:pt x="18" y="141"/>
                  </a:cubicBezTo>
                  <a:cubicBezTo>
                    <a:pt x="19" y="140"/>
                    <a:pt x="21" y="139"/>
                    <a:pt x="23" y="138"/>
                  </a:cubicBezTo>
                  <a:cubicBezTo>
                    <a:pt x="26" y="136"/>
                    <a:pt x="28" y="133"/>
                    <a:pt x="31" y="131"/>
                  </a:cubicBezTo>
                  <a:cubicBezTo>
                    <a:pt x="32" y="131"/>
                    <a:pt x="32" y="131"/>
                    <a:pt x="33" y="130"/>
                  </a:cubicBezTo>
                  <a:cubicBezTo>
                    <a:pt x="34" y="130"/>
                    <a:pt x="34" y="130"/>
                    <a:pt x="35" y="131"/>
                  </a:cubicBezTo>
                  <a:cubicBezTo>
                    <a:pt x="35" y="131"/>
                    <a:pt x="35" y="132"/>
                    <a:pt x="35" y="132"/>
                  </a:cubicBezTo>
                  <a:cubicBezTo>
                    <a:pt x="35" y="133"/>
                    <a:pt x="35" y="134"/>
                    <a:pt x="34" y="134"/>
                  </a:cubicBezTo>
                  <a:cubicBezTo>
                    <a:pt x="33" y="137"/>
                    <a:pt x="31" y="139"/>
                    <a:pt x="29" y="142"/>
                  </a:cubicBezTo>
                  <a:cubicBezTo>
                    <a:pt x="26" y="147"/>
                    <a:pt x="22" y="152"/>
                    <a:pt x="19" y="158"/>
                  </a:cubicBezTo>
                  <a:cubicBezTo>
                    <a:pt x="19" y="159"/>
                    <a:pt x="18" y="160"/>
                    <a:pt x="18" y="161"/>
                  </a:cubicBezTo>
                  <a:cubicBezTo>
                    <a:pt x="18" y="162"/>
                    <a:pt x="18" y="162"/>
                    <a:pt x="18" y="163"/>
                  </a:cubicBezTo>
                  <a:cubicBezTo>
                    <a:pt x="19" y="163"/>
                    <a:pt x="19" y="162"/>
                    <a:pt x="19" y="162"/>
                  </a:cubicBezTo>
                  <a:cubicBezTo>
                    <a:pt x="24" y="158"/>
                    <a:pt x="28" y="155"/>
                    <a:pt x="32" y="151"/>
                  </a:cubicBezTo>
                  <a:cubicBezTo>
                    <a:pt x="33" y="150"/>
                    <a:pt x="34" y="149"/>
                    <a:pt x="35" y="149"/>
                  </a:cubicBezTo>
                  <a:cubicBezTo>
                    <a:pt x="36" y="148"/>
                    <a:pt x="36" y="148"/>
                    <a:pt x="37" y="148"/>
                  </a:cubicBezTo>
                  <a:cubicBezTo>
                    <a:pt x="38" y="148"/>
                    <a:pt x="39" y="149"/>
                    <a:pt x="39" y="150"/>
                  </a:cubicBezTo>
                  <a:cubicBezTo>
                    <a:pt x="39" y="150"/>
                    <a:pt x="39" y="150"/>
                    <a:pt x="39" y="151"/>
                  </a:cubicBezTo>
                  <a:cubicBezTo>
                    <a:pt x="38" y="152"/>
                    <a:pt x="37" y="153"/>
                    <a:pt x="37" y="155"/>
                  </a:cubicBezTo>
                  <a:cubicBezTo>
                    <a:pt x="34" y="158"/>
                    <a:pt x="32" y="161"/>
                    <a:pt x="30" y="165"/>
                  </a:cubicBezTo>
                  <a:cubicBezTo>
                    <a:pt x="27" y="170"/>
                    <a:pt x="23" y="176"/>
                    <a:pt x="20" y="182"/>
                  </a:cubicBezTo>
                  <a:cubicBezTo>
                    <a:pt x="20" y="183"/>
                    <a:pt x="20" y="184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2" y="187"/>
                    <a:pt x="22" y="189"/>
                    <a:pt x="21" y="190"/>
                  </a:cubicBezTo>
                  <a:cubicBezTo>
                    <a:pt x="20" y="191"/>
                    <a:pt x="20" y="191"/>
                    <a:pt x="20" y="192"/>
                  </a:cubicBezTo>
                  <a:cubicBezTo>
                    <a:pt x="20" y="194"/>
                    <a:pt x="20" y="197"/>
                    <a:pt x="20" y="199"/>
                  </a:cubicBezTo>
                  <a:cubicBezTo>
                    <a:pt x="20" y="199"/>
                    <a:pt x="20" y="200"/>
                    <a:pt x="20" y="200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21" y="200"/>
                    <a:pt x="21" y="199"/>
                    <a:pt x="21" y="199"/>
                  </a:cubicBezTo>
                  <a:cubicBezTo>
                    <a:pt x="27" y="190"/>
                    <a:pt x="33" y="181"/>
                    <a:pt x="39" y="172"/>
                  </a:cubicBezTo>
                  <a:cubicBezTo>
                    <a:pt x="41" y="170"/>
                    <a:pt x="42" y="167"/>
                    <a:pt x="43" y="165"/>
                  </a:cubicBezTo>
                  <a:cubicBezTo>
                    <a:pt x="44" y="164"/>
                    <a:pt x="44" y="164"/>
                    <a:pt x="45" y="164"/>
                  </a:cubicBezTo>
                  <a:cubicBezTo>
                    <a:pt x="46" y="164"/>
                    <a:pt x="47" y="164"/>
                    <a:pt x="47" y="165"/>
                  </a:cubicBezTo>
                  <a:cubicBezTo>
                    <a:pt x="47" y="166"/>
                    <a:pt x="47" y="166"/>
                    <a:pt x="46" y="167"/>
                  </a:cubicBezTo>
                  <a:cubicBezTo>
                    <a:pt x="44" y="169"/>
                    <a:pt x="42" y="171"/>
                    <a:pt x="41" y="173"/>
                  </a:cubicBezTo>
                  <a:cubicBezTo>
                    <a:pt x="36" y="179"/>
                    <a:pt x="32" y="185"/>
                    <a:pt x="28" y="191"/>
                  </a:cubicBezTo>
                  <a:cubicBezTo>
                    <a:pt x="25" y="196"/>
                    <a:pt x="23" y="200"/>
                    <a:pt x="21" y="205"/>
                  </a:cubicBezTo>
                  <a:cubicBezTo>
                    <a:pt x="21" y="206"/>
                    <a:pt x="21" y="206"/>
                    <a:pt x="21" y="207"/>
                  </a:cubicBezTo>
                  <a:cubicBezTo>
                    <a:pt x="21" y="210"/>
                    <a:pt x="21" y="213"/>
                    <a:pt x="21" y="216"/>
                  </a:cubicBezTo>
                  <a:cubicBezTo>
                    <a:pt x="21" y="217"/>
                    <a:pt x="21" y="218"/>
                    <a:pt x="23" y="218"/>
                  </a:cubicBezTo>
                  <a:cubicBezTo>
                    <a:pt x="23" y="218"/>
                    <a:pt x="24" y="219"/>
                    <a:pt x="24" y="219"/>
                  </a:cubicBezTo>
                  <a:cubicBezTo>
                    <a:pt x="24" y="219"/>
                    <a:pt x="24" y="219"/>
                    <a:pt x="25" y="219"/>
                  </a:cubicBezTo>
                  <a:cubicBezTo>
                    <a:pt x="26" y="218"/>
                    <a:pt x="27" y="218"/>
                    <a:pt x="28" y="219"/>
                  </a:cubicBezTo>
                  <a:cubicBezTo>
                    <a:pt x="29" y="219"/>
                    <a:pt x="29" y="219"/>
                    <a:pt x="30" y="219"/>
                  </a:cubicBezTo>
                  <a:cubicBezTo>
                    <a:pt x="31" y="216"/>
                    <a:pt x="32" y="213"/>
                    <a:pt x="33" y="210"/>
                  </a:cubicBezTo>
                  <a:cubicBezTo>
                    <a:pt x="39" y="200"/>
                    <a:pt x="45" y="191"/>
                    <a:pt x="52" y="182"/>
                  </a:cubicBezTo>
                  <a:cubicBezTo>
                    <a:pt x="53" y="181"/>
                    <a:pt x="54" y="179"/>
                    <a:pt x="56" y="178"/>
                  </a:cubicBezTo>
                  <a:cubicBezTo>
                    <a:pt x="56" y="177"/>
                    <a:pt x="56" y="177"/>
                    <a:pt x="56" y="176"/>
                  </a:cubicBezTo>
                  <a:cubicBezTo>
                    <a:pt x="55" y="174"/>
                    <a:pt x="57" y="173"/>
                    <a:pt x="59" y="173"/>
                  </a:cubicBezTo>
                  <a:cubicBezTo>
                    <a:pt x="61" y="173"/>
                    <a:pt x="62" y="175"/>
                    <a:pt x="61" y="177"/>
                  </a:cubicBezTo>
                  <a:cubicBezTo>
                    <a:pt x="60" y="177"/>
                    <a:pt x="60" y="178"/>
                    <a:pt x="59" y="179"/>
                  </a:cubicBezTo>
                  <a:cubicBezTo>
                    <a:pt x="58" y="180"/>
                    <a:pt x="56" y="182"/>
                    <a:pt x="55" y="184"/>
                  </a:cubicBezTo>
                  <a:cubicBezTo>
                    <a:pt x="49" y="190"/>
                    <a:pt x="44" y="197"/>
                    <a:pt x="40" y="204"/>
                  </a:cubicBezTo>
                  <a:cubicBezTo>
                    <a:pt x="37" y="208"/>
                    <a:pt x="35" y="212"/>
                    <a:pt x="33" y="217"/>
                  </a:cubicBezTo>
                  <a:cubicBezTo>
                    <a:pt x="33" y="217"/>
                    <a:pt x="33" y="218"/>
                    <a:pt x="33" y="218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4" y="218"/>
                    <a:pt x="35" y="217"/>
                    <a:pt x="35" y="216"/>
                  </a:cubicBezTo>
                  <a:cubicBezTo>
                    <a:pt x="40" y="212"/>
                    <a:pt x="44" y="208"/>
                    <a:pt x="49" y="204"/>
                  </a:cubicBezTo>
                  <a:cubicBezTo>
                    <a:pt x="53" y="200"/>
                    <a:pt x="58" y="196"/>
                    <a:pt x="62" y="192"/>
                  </a:cubicBezTo>
                  <a:cubicBezTo>
                    <a:pt x="63" y="192"/>
                    <a:pt x="64" y="192"/>
                    <a:pt x="64" y="191"/>
                  </a:cubicBezTo>
                  <a:cubicBezTo>
                    <a:pt x="65" y="191"/>
                    <a:pt x="65" y="191"/>
                    <a:pt x="66" y="191"/>
                  </a:cubicBezTo>
                  <a:cubicBezTo>
                    <a:pt x="66" y="192"/>
                    <a:pt x="67" y="193"/>
                    <a:pt x="66" y="193"/>
                  </a:cubicBezTo>
                  <a:cubicBezTo>
                    <a:pt x="66" y="194"/>
                    <a:pt x="66" y="194"/>
                    <a:pt x="66" y="195"/>
                  </a:cubicBezTo>
                  <a:cubicBezTo>
                    <a:pt x="64" y="198"/>
                    <a:pt x="62" y="200"/>
                    <a:pt x="60" y="203"/>
                  </a:cubicBezTo>
                  <a:cubicBezTo>
                    <a:pt x="57" y="208"/>
                    <a:pt x="55" y="212"/>
                    <a:pt x="53" y="217"/>
                  </a:cubicBezTo>
                  <a:cubicBezTo>
                    <a:pt x="52" y="218"/>
                    <a:pt x="52" y="219"/>
                    <a:pt x="52" y="219"/>
                  </a:cubicBezTo>
                  <a:cubicBezTo>
                    <a:pt x="57" y="219"/>
                    <a:pt x="62" y="219"/>
                    <a:pt x="66" y="219"/>
                  </a:cubicBezTo>
                  <a:cubicBezTo>
                    <a:pt x="68" y="217"/>
                    <a:pt x="69" y="216"/>
                    <a:pt x="69" y="214"/>
                  </a:cubicBezTo>
                  <a:cubicBezTo>
                    <a:pt x="72" y="209"/>
                    <a:pt x="75" y="204"/>
                    <a:pt x="79" y="200"/>
                  </a:cubicBezTo>
                  <a:cubicBezTo>
                    <a:pt x="80" y="198"/>
                    <a:pt x="82" y="196"/>
                    <a:pt x="83" y="195"/>
                  </a:cubicBezTo>
                  <a:cubicBezTo>
                    <a:pt x="84" y="193"/>
                    <a:pt x="85" y="192"/>
                    <a:pt x="85" y="190"/>
                  </a:cubicBezTo>
                  <a:cubicBezTo>
                    <a:pt x="85" y="189"/>
                    <a:pt x="86" y="188"/>
                    <a:pt x="87" y="189"/>
                  </a:cubicBezTo>
                  <a:cubicBezTo>
                    <a:pt x="88" y="189"/>
                    <a:pt x="89" y="190"/>
                    <a:pt x="89" y="190"/>
                  </a:cubicBezTo>
                  <a:cubicBezTo>
                    <a:pt x="89" y="191"/>
                    <a:pt x="89" y="192"/>
                    <a:pt x="88" y="192"/>
                  </a:cubicBezTo>
                  <a:cubicBezTo>
                    <a:pt x="88" y="192"/>
                    <a:pt x="88" y="193"/>
                    <a:pt x="88" y="193"/>
                  </a:cubicBezTo>
                  <a:cubicBezTo>
                    <a:pt x="85" y="195"/>
                    <a:pt x="83" y="198"/>
                    <a:pt x="81" y="201"/>
                  </a:cubicBezTo>
                  <a:cubicBezTo>
                    <a:pt x="77" y="205"/>
                    <a:pt x="75" y="209"/>
                    <a:pt x="72" y="214"/>
                  </a:cubicBezTo>
                  <a:cubicBezTo>
                    <a:pt x="71" y="215"/>
                    <a:pt x="71" y="216"/>
                    <a:pt x="70" y="218"/>
                  </a:cubicBezTo>
                  <a:cubicBezTo>
                    <a:pt x="71" y="219"/>
                    <a:pt x="72" y="219"/>
                    <a:pt x="73" y="219"/>
                  </a:cubicBezTo>
                  <a:cubicBezTo>
                    <a:pt x="77" y="219"/>
                    <a:pt x="80" y="219"/>
                    <a:pt x="84" y="219"/>
                  </a:cubicBezTo>
                  <a:cubicBezTo>
                    <a:pt x="84" y="219"/>
                    <a:pt x="85" y="219"/>
                    <a:pt x="86" y="219"/>
                  </a:cubicBezTo>
                  <a:cubicBezTo>
                    <a:pt x="90" y="212"/>
                    <a:pt x="95" y="205"/>
                    <a:pt x="99" y="198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8" y="196"/>
                    <a:pt x="98" y="195"/>
                    <a:pt x="99" y="195"/>
                  </a:cubicBezTo>
                  <a:cubicBezTo>
                    <a:pt x="99" y="194"/>
                    <a:pt x="100" y="194"/>
                    <a:pt x="101" y="194"/>
                  </a:cubicBezTo>
                  <a:cubicBezTo>
                    <a:pt x="102" y="194"/>
                    <a:pt x="103" y="195"/>
                    <a:pt x="102" y="196"/>
                  </a:cubicBezTo>
                  <a:cubicBezTo>
                    <a:pt x="101" y="198"/>
                    <a:pt x="100" y="200"/>
                    <a:pt x="99" y="201"/>
                  </a:cubicBezTo>
                  <a:cubicBezTo>
                    <a:pt x="97" y="205"/>
                    <a:pt x="94" y="210"/>
                    <a:pt x="91" y="214"/>
                  </a:cubicBezTo>
                  <a:cubicBezTo>
                    <a:pt x="91" y="215"/>
                    <a:pt x="90" y="217"/>
                    <a:pt x="89" y="218"/>
                  </a:cubicBezTo>
                  <a:cubicBezTo>
                    <a:pt x="89" y="218"/>
                    <a:pt x="89" y="219"/>
                    <a:pt x="89" y="219"/>
                  </a:cubicBezTo>
                  <a:cubicBezTo>
                    <a:pt x="94" y="219"/>
                    <a:pt x="100" y="220"/>
                    <a:pt x="105" y="219"/>
                  </a:cubicBezTo>
                  <a:cubicBezTo>
                    <a:pt x="105" y="218"/>
                    <a:pt x="106" y="218"/>
                    <a:pt x="106" y="217"/>
                  </a:cubicBezTo>
                  <a:cubicBezTo>
                    <a:pt x="107" y="215"/>
                    <a:pt x="108" y="213"/>
                    <a:pt x="109" y="211"/>
                  </a:cubicBezTo>
                  <a:cubicBezTo>
                    <a:pt x="112" y="207"/>
                    <a:pt x="114" y="203"/>
                    <a:pt x="117" y="200"/>
                  </a:cubicBezTo>
                  <a:cubicBezTo>
                    <a:pt x="117" y="199"/>
                    <a:pt x="118" y="198"/>
                    <a:pt x="118" y="197"/>
                  </a:cubicBezTo>
                  <a:cubicBezTo>
                    <a:pt x="118" y="197"/>
                    <a:pt x="118" y="196"/>
                    <a:pt x="119" y="196"/>
                  </a:cubicBezTo>
                  <a:cubicBezTo>
                    <a:pt x="120" y="196"/>
                    <a:pt x="121" y="197"/>
                    <a:pt x="121" y="198"/>
                  </a:cubicBezTo>
                  <a:cubicBezTo>
                    <a:pt x="121" y="199"/>
                    <a:pt x="121" y="199"/>
                    <a:pt x="120" y="200"/>
                  </a:cubicBezTo>
                  <a:cubicBezTo>
                    <a:pt x="119" y="200"/>
                    <a:pt x="118" y="201"/>
                    <a:pt x="117" y="202"/>
                  </a:cubicBezTo>
                  <a:cubicBezTo>
                    <a:pt x="115" y="205"/>
                    <a:pt x="113" y="209"/>
                    <a:pt x="111" y="213"/>
                  </a:cubicBezTo>
                  <a:cubicBezTo>
                    <a:pt x="110" y="214"/>
                    <a:pt x="109" y="216"/>
                    <a:pt x="109" y="218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15" y="218"/>
                    <a:pt x="121" y="218"/>
                    <a:pt x="127" y="217"/>
                  </a:cubicBezTo>
                  <a:cubicBezTo>
                    <a:pt x="126" y="216"/>
                    <a:pt x="126" y="215"/>
                    <a:pt x="127" y="214"/>
                  </a:cubicBezTo>
                  <a:cubicBezTo>
                    <a:pt x="127" y="213"/>
                    <a:pt x="127" y="213"/>
                    <a:pt x="128" y="212"/>
                  </a:cubicBezTo>
                  <a:cubicBezTo>
                    <a:pt x="130" y="208"/>
                    <a:pt x="133" y="204"/>
                    <a:pt x="135" y="200"/>
                  </a:cubicBezTo>
                  <a:cubicBezTo>
                    <a:pt x="136" y="199"/>
                    <a:pt x="136" y="197"/>
                    <a:pt x="137" y="196"/>
                  </a:cubicBezTo>
                  <a:cubicBezTo>
                    <a:pt x="137" y="195"/>
                    <a:pt x="137" y="195"/>
                    <a:pt x="138" y="195"/>
                  </a:cubicBezTo>
                  <a:cubicBezTo>
                    <a:pt x="139" y="194"/>
                    <a:pt x="139" y="195"/>
                    <a:pt x="140" y="196"/>
                  </a:cubicBezTo>
                  <a:cubicBezTo>
                    <a:pt x="140" y="196"/>
                    <a:pt x="140" y="197"/>
                    <a:pt x="139" y="197"/>
                  </a:cubicBezTo>
                  <a:cubicBezTo>
                    <a:pt x="138" y="199"/>
                    <a:pt x="137" y="200"/>
                    <a:pt x="136" y="201"/>
                  </a:cubicBezTo>
                  <a:cubicBezTo>
                    <a:pt x="134" y="205"/>
                    <a:pt x="132" y="208"/>
                    <a:pt x="130" y="212"/>
                  </a:cubicBezTo>
                  <a:cubicBezTo>
                    <a:pt x="130" y="212"/>
                    <a:pt x="129" y="213"/>
                    <a:pt x="129" y="214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30" y="215"/>
                    <a:pt x="130" y="216"/>
                    <a:pt x="130" y="217"/>
                  </a:cubicBezTo>
                  <a:cubicBezTo>
                    <a:pt x="133" y="217"/>
                    <a:pt x="136" y="216"/>
                    <a:pt x="139" y="216"/>
                  </a:cubicBezTo>
                  <a:cubicBezTo>
                    <a:pt x="140" y="216"/>
                    <a:pt x="141" y="216"/>
                    <a:pt x="142" y="215"/>
                  </a:cubicBezTo>
                  <a:cubicBezTo>
                    <a:pt x="143" y="211"/>
                    <a:pt x="145" y="208"/>
                    <a:pt x="147" y="205"/>
                  </a:cubicBezTo>
                  <a:cubicBezTo>
                    <a:pt x="148" y="202"/>
                    <a:pt x="150" y="200"/>
                    <a:pt x="151" y="198"/>
                  </a:cubicBezTo>
                  <a:cubicBezTo>
                    <a:pt x="152" y="197"/>
                    <a:pt x="152" y="197"/>
                    <a:pt x="152" y="196"/>
                  </a:cubicBezTo>
                  <a:cubicBezTo>
                    <a:pt x="152" y="196"/>
                    <a:pt x="152" y="195"/>
                    <a:pt x="152" y="195"/>
                  </a:cubicBezTo>
                  <a:cubicBezTo>
                    <a:pt x="153" y="194"/>
                    <a:pt x="154" y="194"/>
                    <a:pt x="155" y="195"/>
                  </a:cubicBezTo>
                  <a:cubicBezTo>
                    <a:pt x="155" y="196"/>
                    <a:pt x="155" y="197"/>
                    <a:pt x="155" y="197"/>
                  </a:cubicBezTo>
                  <a:cubicBezTo>
                    <a:pt x="154" y="198"/>
                    <a:pt x="153" y="198"/>
                    <a:pt x="153" y="199"/>
                  </a:cubicBezTo>
                  <a:cubicBezTo>
                    <a:pt x="150" y="203"/>
                    <a:pt x="147" y="207"/>
                    <a:pt x="145" y="212"/>
                  </a:cubicBezTo>
                  <a:cubicBezTo>
                    <a:pt x="145" y="213"/>
                    <a:pt x="144" y="214"/>
                    <a:pt x="144" y="216"/>
                  </a:cubicBezTo>
                  <a:cubicBezTo>
                    <a:pt x="149" y="215"/>
                    <a:pt x="155" y="215"/>
                    <a:pt x="160" y="215"/>
                  </a:cubicBezTo>
                  <a:cubicBezTo>
                    <a:pt x="160" y="213"/>
                    <a:pt x="161" y="212"/>
                    <a:pt x="162" y="211"/>
                  </a:cubicBezTo>
                  <a:cubicBezTo>
                    <a:pt x="163" y="210"/>
                    <a:pt x="164" y="208"/>
                    <a:pt x="165" y="207"/>
                  </a:cubicBezTo>
                  <a:cubicBezTo>
                    <a:pt x="166" y="204"/>
                    <a:pt x="168" y="201"/>
                    <a:pt x="170" y="197"/>
                  </a:cubicBezTo>
                  <a:cubicBezTo>
                    <a:pt x="170" y="197"/>
                    <a:pt x="170" y="196"/>
                    <a:pt x="171" y="196"/>
                  </a:cubicBezTo>
                  <a:cubicBezTo>
                    <a:pt x="171" y="195"/>
                    <a:pt x="171" y="195"/>
                    <a:pt x="170" y="194"/>
                  </a:cubicBezTo>
                  <a:cubicBezTo>
                    <a:pt x="170" y="194"/>
                    <a:pt x="170" y="193"/>
                    <a:pt x="170" y="193"/>
                  </a:cubicBezTo>
                  <a:cubicBezTo>
                    <a:pt x="171" y="192"/>
                    <a:pt x="172" y="192"/>
                    <a:pt x="173" y="192"/>
                  </a:cubicBezTo>
                  <a:cubicBezTo>
                    <a:pt x="174" y="193"/>
                    <a:pt x="174" y="194"/>
                    <a:pt x="174" y="194"/>
                  </a:cubicBezTo>
                  <a:cubicBezTo>
                    <a:pt x="173" y="195"/>
                    <a:pt x="173" y="196"/>
                    <a:pt x="172" y="197"/>
                  </a:cubicBezTo>
                  <a:cubicBezTo>
                    <a:pt x="171" y="199"/>
                    <a:pt x="169" y="202"/>
                    <a:pt x="168" y="205"/>
                  </a:cubicBezTo>
                  <a:cubicBezTo>
                    <a:pt x="166" y="207"/>
                    <a:pt x="165" y="210"/>
                    <a:pt x="164" y="213"/>
                  </a:cubicBezTo>
                  <a:cubicBezTo>
                    <a:pt x="164" y="214"/>
                    <a:pt x="164" y="214"/>
                    <a:pt x="164" y="215"/>
                  </a:cubicBezTo>
                  <a:cubicBezTo>
                    <a:pt x="164" y="215"/>
                    <a:pt x="164" y="215"/>
                    <a:pt x="165" y="215"/>
                  </a:cubicBezTo>
                  <a:cubicBezTo>
                    <a:pt x="169" y="214"/>
                    <a:pt x="174" y="214"/>
                    <a:pt x="179" y="214"/>
                  </a:cubicBezTo>
                  <a:cubicBezTo>
                    <a:pt x="187" y="214"/>
                    <a:pt x="195" y="213"/>
                    <a:pt x="203" y="213"/>
                  </a:cubicBezTo>
                  <a:cubicBezTo>
                    <a:pt x="207" y="213"/>
                    <a:pt x="210" y="213"/>
                    <a:pt x="214" y="212"/>
                  </a:cubicBezTo>
                  <a:cubicBezTo>
                    <a:pt x="221" y="212"/>
                    <a:pt x="228" y="211"/>
                    <a:pt x="235" y="211"/>
                  </a:cubicBezTo>
                  <a:cubicBezTo>
                    <a:pt x="238" y="211"/>
                    <a:pt x="240" y="211"/>
                    <a:pt x="243" y="211"/>
                  </a:cubicBezTo>
                  <a:cubicBezTo>
                    <a:pt x="245" y="210"/>
                    <a:pt x="248" y="210"/>
                    <a:pt x="250" y="209"/>
                  </a:cubicBezTo>
                  <a:cubicBezTo>
                    <a:pt x="252" y="209"/>
                    <a:pt x="252" y="208"/>
                    <a:pt x="252" y="207"/>
                  </a:cubicBezTo>
                  <a:cubicBezTo>
                    <a:pt x="252" y="206"/>
                    <a:pt x="252" y="205"/>
                    <a:pt x="252" y="203"/>
                  </a:cubicBezTo>
                  <a:cubicBezTo>
                    <a:pt x="252" y="202"/>
                    <a:pt x="253" y="201"/>
                    <a:pt x="254" y="202"/>
                  </a:cubicBezTo>
                  <a:cubicBezTo>
                    <a:pt x="255" y="202"/>
                    <a:pt x="255" y="202"/>
                    <a:pt x="255" y="202"/>
                  </a:cubicBezTo>
                  <a:cubicBezTo>
                    <a:pt x="255" y="201"/>
                    <a:pt x="255" y="200"/>
                    <a:pt x="255" y="199"/>
                  </a:cubicBezTo>
                  <a:cubicBezTo>
                    <a:pt x="256" y="195"/>
                    <a:pt x="256" y="191"/>
                    <a:pt x="256" y="187"/>
                  </a:cubicBezTo>
                  <a:cubicBezTo>
                    <a:pt x="256" y="181"/>
                    <a:pt x="256" y="174"/>
                    <a:pt x="255" y="168"/>
                  </a:cubicBezTo>
                  <a:cubicBezTo>
                    <a:pt x="255" y="159"/>
                    <a:pt x="254" y="150"/>
                    <a:pt x="254" y="142"/>
                  </a:cubicBezTo>
                  <a:cubicBezTo>
                    <a:pt x="254" y="132"/>
                    <a:pt x="254" y="122"/>
                    <a:pt x="255" y="112"/>
                  </a:cubicBezTo>
                  <a:cubicBezTo>
                    <a:pt x="255" y="108"/>
                    <a:pt x="256" y="104"/>
                    <a:pt x="256" y="100"/>
                  </a:cubicBezTo>
                  <a:cubicBezTo>
                    <a:pt x="256" y="85"/>
                    <a:pt x="256" y="70"/>
                    <a:pt x="257" y="55"/>
                  </a:cubicBezTo>
                  <a:cubicBezTo>
                    <a:pt x="257" y="49"/>
                    <a:pt x="258" y="43"/>
                    <a:pt x="258" y="37"/>
                  </a:cubicBezTo>
                  <a:cubicBezTo>
                    <a:pt x="259" y="33"/>
                    <a:pt x="259" y="28"/>
                    <a:pt x="259" y="24"/>
                  </a:cubicBezTo>
                  <a:cubicBezTo>
                    <a:pt x="258" y="17"/>
                    <a:pt x="255" y="12"/>
                    <a:pt x="249" y="8"/>
                  </a:cubicBezTo>
                  <a:cubicBezTo>
                    <a:pt x="249" y="8"/>
                    <a:pt x="248" y="8"/>
                    <a:pt x="247" y="8"/>
                  </a:cubicBezTo>
                  <a:cubicBezTo>
                    <a:pt x="240" y="8"/>
                    <a:pt x="234" y="7"/>
                    <a:pt x="227" y="8"/>
                  </a:cubicBezTo>
                  <a:cubicBezTo>
                    <a:pt x="225" y="8"/>
                    <a:pt x="224" y="8"/>
                    <a:pt x="222" y="8"/>
                  </a:cubicBezTo>
                  <a:cubicBezTo>
                    <a:pt x="222" y="9"/>
                    <a:pt x="222" y="10"/>
                    <a:pt x="221" y="10"/>
                  </a:cubicBezTo>
                  <a:cubicBezTo>
                    <a:pt x="220" y="11"/>
                    <a:pt x="219" y="12"/>
                    <a:pt x="218" y="13"/>
                  </a:cubicBezTo>
                  <a:cubicBezTo>
                    <a:pt x="215" y="16"/>
                    <a:pt x="212" y="20"/>
                    <a:pt x="209" y="24"/>
                  </a:cubicBezTo>
                  <a:cubicBezTo>
                    <a:pt x="208" y="26"/>
                    <a:pt x="207" y="27"/>
                    <a:pt x="206" y="28"/>
                  </a:cubicBezTo>
                  <a:cubicBezTo>
                    <a:pt x="204" y="31"/>
                    <a:pt x="203" y="34"/>
                    <a:pt x="202" y="37"/>
                  </a:cubicBezTo>
                  <a:cubicBezTo>
                    <a:pt x="202" y="38"/>
                    <a:pt x="201" y="38"/>
                    <a:pt x="200" y="38"/>
                  </a:cubicBezTo>
                  <a:cubicBezTo>
                    <a:pt x="199" y="38"/>
                    <a:pt x="199" y="37"/>
                    <a:pt x="199" y="36"/>
                  </a:cubicBezTo>
                  <a:cubicBezTo>
                    <a:pt x="200" y="35"/>
                    <a:pt x="200" y="35"/>
                    <a:pt x="200" y="34"/>
                  </a:cubicBezTo>
                  <a:cubicBezTo>
                    <a:pt x="203" y="30"/>
                    <a:pt x="206" y="25"/>
                    <a:pt x="209" y="21"/>
                  </a:cubicBezTo>
                  <a:cubicBezTo>
                    <a:pt x="212" y="18"/>
                    <a:pt x="214" y="15"/>
                    <a:pt x="217" y="12"/>
                  </a:cubicBezTo>
                  <a:cubicBezTo>
                    <a:pt x="218" y="11"/>
                    <a:pt x="218" y="10"/>
                    <a:pt x="219" y="8"/>
                  </a:cubicBezTo>
                  <a:cubicBezTo>
                    <a:pt x="218" y="8"/>
                    <a:pt x="216" y="8"/>
                    <a:pt x="215" y="8"/>
                  </a:cubicBezTo>
                  <a:cubicBezTo>
                    <a:pt x="205" y="8"/>
                    <a:pt x="195" y="9"/>
                    <a:pt x="184" y="9"/>
                  </a:cubicBezTo>
                  <a:cubicBezTo>
                    <a:pt x="175" y="9"/>
                    <a:pt x="166" y="9"/>
                    <a:pt x="157" y="10"/>
                  </a:cubicBezTo>
                  <a:cubicBezTo>
                    <a:pt x="151" y="10"/>
                    <a:pt x="145" y="10"/>
                    <a:pt x="138" y="10"/>
                  </a:cubicBezTo>
                  <a:cubicBezTo>
                    <a:pt x="131" y="11"/>
                    <a:pt x="124" y="11"/>
                    <a:pt x="117" y="12"/>
                  </a:cubicBezTo>
                  <a:cubicBezTo>
                    <a:pt x="116" y="12"/>
                    <a:pt x="116" y="12"/>
                    <a:pt x="115" y="11"/>
                  </a:cubicBezTo>
                  <a:cubicBezTo>
                    <a:pt x="115" y="11"/>
                    <a:pt x="114" y="11"/>
                    <a:pt x="113" y="11"/>
                  </a:cubicBezTo>
                  <a:cubicBezTo>
                    <a:pt x="111" y="11"/>
                    <a:pt x="110" y="12"/>
                    <a:pt x="108" y="12"/>
                  </a:cubicBezTo>
                  <a:cubicBezTo>
                    <a:pt x="107" y="12"/>
                    <a:pt x="106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2" y="21"/>
                    <a:pt x="99" y="27"/>
                    <a:pt x="95" y="34"/>
                  </a:cubicBezTo>
                  <a:cubicBezTo>
                    <a:pt x="95" y="35"/>
                    <a:pt x="95" y="36"/>
                    <a:pt x="95" y="38"/>
                  </a:cubicBezTo>
                  <a:cubicBezTo>
                    <a:pt x="95" y="39"/>
                    <a:pt x="94" y="41"/>
                    <a:pt x="94" y="43"/>
                  </a:cubicBezTo>
                  <a:cubicBezTo>
                    <a:pt x="94" y="45"/>
                    <a:pt x="93" y="46"/>
                    <a:pt x="91" y="47"/>
                  </a:cubicBezTo>
                  <a:cubicBezTo>
                    <a:pt x="91" y="47"/>
                    <a:pt x="90" y="47"/>
                    <a:pt x="90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8" y="50"/>
                    <a:pt x="87" y="52"/>
                    <a:pt x="85" y="52"/>
                  </a:cubicBezTo>
                  <a:cubicBezTo>
                    <a:pt x="85" y="54"/>
                    <a:pt x="84" y="54"/>
                    <a:pt x="83" y="54"/>
                  </a:cubicBezTo>
                  <a:cubicBezTo>
                    <a:pt x="82" y="54"/>
                    <a:pt x="81" y="54"/>
                    <a:pt x="81" y="55"/>
                  </a:cubicBezTo>
                  <a:cubicBezTo>
                    <a:pt x="75" y="55"/>
                    <a:pt x="70" y="56"/>
                    <a:pt x="65" y="57"/>
                  </a:cubicBezTo>
                  <a:cubicBezTo>
                    <a:pt x="60" y="57"/>
                    <a:pt x="56" y="58"/>
                    <a:pt x="51" y="59"/>
                  </a:cubicBezTo>
                  <a:cubicBezTo>
                    <a:pt x="44" y="60"/>
                    <a:pt x="36" y="61"/>
                    <a:pt x="28" y="62"/>
                  </a:cubicBezTo>
                  <a:cubicBezTo>
                    <a:pt x="22" y="62"/>
                    <a:pt x="16" y="63"/>
                    <a:pt x="10" y="63"/>
                  </a:cubicBezTo>
                  <a:cubicBezTo>
                    <a:pt x="10" y="63"/>
                    <a:pt x="9" y="63"/>
                    <a:pt x="9" y="63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72"/>
                    <a:pt x="9" y="78"/>
                    <a:pt x="9" y="84"/>
                  </a:cubicBezTo>
                  <a:cubicBezTo>
                    <a:pt x="10" y="88"/>
                    <a:pt x="10" y="93"/>
                    <a:pt x="10" y="97"/>
                  </a:cubicBezTo>
                  <a:cubicBezTo>
                    <a:pt x="11" y="103"/>
                    <a:pt x="11" y="110"/>
                    <a:pt x="11" y="116"/>
                  </a:cubicBezTo>
                  <a:cubicBezTo>
                    <a:pt x="11" y="117"/>
                    <a:pt x="11" y="117"/>
                    <a:pt x="11" y="118"/>
                  </a:cubicBezTo>
                  <a:cubicBezTo>
                    <a:pt x="12" y="123"/>
                    <a:pt x="13" y="128"/>
                    <a:pt x="14" y="133"/>
                  </a:cubicBezTo>
                  <a:cubicBezTo>
                    <a:pt x="14" y="135"/>
                    <a:pt x="14" y="136"/>
                    <a:pt x="15" y="138"/>
                  </a:cubicBezTo>
                  <a:close/>
                  <a:moveTo>
                    <a:pt x="109" y="226"/>
                  </a:moveTo>
                  <a:cubicBezTo>
                    <a:pt x="109" y="226"/>
                    <a:pt x="109" y="226"/>
                    <a:pt x="109" y="226"/>
                  </a:cubicBezTo>
                  <a:cubicBezTo>
                    <a:pt x="108" y="226"/>
                    <a:pt x="107" y="226"/>
                    <a:pt x="106" y="226"/>
                  </a:cubicBezTo>
                  <a:cubicBezTo>
                    <a:pt x="96" y="226"/>
                    <a:pt x="85" y="226"/>
                    <a:pt x="75" y="226"/>
                  </a:cubicBezTo>
                  <a:cubicBezTo>
                    <a:pt x="69" y="226"/>
                    <a:pt x="63" y="226"/>
                    <a:pt x="57" y="225"/>
                  </a:cubicBezTo>
                  <a:cubicBezTo>
                    <a:pt x="51" y="225"/>
                    <a:pt x="45" y="224"/>
                    <a:pt x="39" y="224"/>
                  </a:cubicBezTo>
                  <a:cubicBezTo>
                    <a:pt x="35" y="223"/>
                    <a:pt x="31" y="223"/>
                    <a:pt x="26" y="224"/>
                  </a:cubicBezTo>
                  <a:cubicBezTo>
                    <a:pt x="25" y="224"/>
                    <a:pt x="25" y="224"/>
                    <a:pt x="24" y="223"/>
                  </a:cubicBezTo>
                  <a:cubicBezTo>
                    <a:pt x="23" y="222"/>
                    <a:pt x="23" y="222"/>
                    <a:pt x="22" y="222"/>
                  </a:cubicBezTo>
                  <a:cubicBezTo>
                    <a:pt x="22" y="222"/>
                    <a:pt x="22" y="223"/>
                    <a:pt x="22" y="223"/>
                  </a:cubicBezTo>
                  <a:cubicBezTo>
                    <a:pt x="22" y="225"/>
                    <a:pt x="22" y="225"/>
                    <a:pt x="24" y="225"/>
                  </a:cubicBezTo>
                  <a:cubicBezTo>
                    <a:pt x="28" y="226"/>
                    <a:pt x="32" y="227"/>
                    <a:pt x="36" y="227"/>
                  </a:cubicBezTo>
                  <a:cubicBezTo>
                    <a:pt x="45" y="229"/>
                    <a:pt x="54" y="230"/>
                    <a:pt x="63" y="230"/>
                  </a:cubicBezTo>
                  <a:cubicBezTo>
                    <a:pt x="69" y="231"/>
                    <a:pt x="76" y="230"/>
                    <a:pt x="82" y="229"/>
                  </a:cubicBezTo>
                  <a:cubicBezTo>
                    <a:pt x="88" y="229"/>
                    <a:pt x="94" y="228"/>
                    <a:pt x="100" y="227"/>
                  </a:cubicBezTo>
                  <a:cubicBezTo>
                    <a:pt x="103" y="227"/>
                    <a:pt x="106" y="226"/>
                    <a:pt x="109" y="226"/>
                  </a:cubicBezTo>
                  <a:close/>
                  <a:moveTo>
                    <a:pt x="221" y="219"/>
                  </a:moveTo>
                  <a:cubicBezTo>
                    <a:pt x="221" y="219"/>
                    <a:pt x="221" y="219"/>
                    <a:pt x="221" y="218"/>
                  </a:cubicBezTo>
                  <a:cubicBezTo>
                    <a:pt x="221" y="218"/>
                    <a:pt x="220" y="218"/>
                    <a:pt x="220" y="218"/>
                  </a:cubicBezTo>
                  <a:cubicBezTo>
                    <a:pt x="214" y="219"/>
                    <a:pt x="209" y="219"/>
                    <a:pt x="204" y="219"/>
                  </a:cubicBezTo>
                  <a:cubicBezTo>
                    <a:pt x="196" y="219"/>
                    <a:pt x="189" y="220"/>
                    <a:pt x="182" y="221"/>
                  </a:cubicBezTo>
                  <a:cubicBezTo>
                    <a:pt x="175" y="221"/>
                    <a:pt x="169" y="222"/>
                    <a:pt x="163" y="222"/>
                  </a:cubicBezTo>
                  <a:cubicBezTo>
                    <a:pt x="158" y="223"/>
                    <a:pt x="153" y="223"/>
                    <a:pt x="148" y="224"/>
                  </a:cubicBezTo>
                  <a:cubicBezTo>
                    <a:pt x="139" y="225"/>
                    <a:pt x="131" y="226"/>
                    <a:pt x="122" y="227"/>
                  </a:cubicBezTo>
                  <a:cubicBezTo>
                    <a:pt x="119" y="227"/>
                    <a:pt x="116" y="228"/>
                    <a:pt x="113" y="228"/>
                  </a:cubicBezTo>
                  <a:cubicBezTo>
                    <a:pt x="113" y="228"/>
                    <a:pt x="113" y="228"/>
                    <a:pt x="114" y="228"/>
                  </a:cubicBezTo>
                  <a:cubicBezTo>
                    <a:pt x="124" y="228"/>
                    <a:pt x="134" y="227"/>
                    <a:pt x="144" y="227"/>
                  </a:cubicBezTo>
                  <a:cubicBezTo>
                    <a:pt x="147" y="226"/>
                    <a:pt x="150" y="226"/>
                    <a:pt x="154" y="226"/>
                  </a:cubicBezTo>
                  <a:cubicBezTo>
                    <a:pt x="160" y="225"/>
                    <a:pt x="167" y="225"/>
                    <a:pt x="174" y="224"/>
                  </a:cubicBezTo>
                  <a:cubicBezTo>
                    <a:pt x="180" y="224"/>
                    <a:pt x="186" y="223"/>
                    <a:pt x="193" y="222"/>
                  </a:cubicBezTo>
                  <a:cubicBezTo>
                    <a:pt x="200" y="221"/>
                    <a:pt x="207" y="220"/>
                    <a:pt x="214" y="220"/>
                  </a:cubicBezTo>
                  <a:cubicBezTo>
                    <a:pt x="216" y="219"/>
                    <a:pt x="219" y="219"/>
                    <a:pt x="221" y="219"/>
                  </a:cubicBezTo>
                  <a:close/>
                  <a:moveTo>
                    <a:pt x="25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34" y="53"/>
                    <a:pt x="43" y="53"/>
                    <a:pt x="51" y="52"/>
                  </a:cubicBezTo>
                  <a:cubicBezTo>
                    <a:pt x="53" y="52"/>
                    <a:pt x="54" y="52"/>
                    <a:pt x="56" y="52"/>
                  </a:cubicBezTo>
                  <a:cubicBezTo>
                    <a:pt x="62" y="51"/>
                    <a:pt x="68" y="50"/>
                    <a:pt x="73" y="49"/>
                  </a:cubicBezTo>
                  <a:cubicBezTo>
                    <a:pt x="74" y="49"/>
                    <a:pt x="75" y="48"/>
                    <a:pt x="75" y="48"/>
                  </a:cubicBezTo>
                  <a:cubicBezTo>
                    <a:pt x="77" y="45"/>
                    <a:pt x="79" y="41"/>
                    <a:pt x="81" y="38"/>
                  </a:cubicBezTo>
                  <a:cubicBezTo>
                    <a:pt x="81" y="38"/>
                    <a:pt x="81" y="38"/>
                    <a:pt x="81" y="37"/>
                  </a:cubicBezTo>
                  <a:cubicBezTo>
                    <a:pt x="80" y="36"/>
                    <a:pt x="80" y="35"/>
                    <a:pt x="81" y="34"/>
                  </a:cubicBezTo>
                  <a:cubicBezTo>
                    <a:pt x="81" y="33"/>
                    <a:pt x="82" y="32"/>
                    <a:pt x="82" y="32"/>
                  </a:cubicBezTo>
                  <a:cubicBezTo>
                    <a:pt x="82" y="31"/>
                    <a:pt x="82" y="32"/>
                    <a:pt x="82" y="32"/>
                  </a:cubicBezTo>
                  <a:cubicBezTo>
                    <a:pt x="79" y="36"/>
                    <a:pt x="75" y="40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1" y="47"/>
                    <a:pt x="70" y="47"/>
                    <a:pt x="69" y="47"/>
                  </a:cubicBezTo>
                  <a:cubicBezTo>
                    <a:pt x="64" y="47"/>
                    <a:pt x="59" y="48"/>
                    <a:pt x="54" y="48"/>
                  </a:cubicBezTo>
                  <a:cubicBezTo>
                    <a:pt x="53" y="48"/>
                    <a:pt x="53" y="49"/>
                    <a:pt x="52" y="49"/>
                  </a:cubicBezTo>
                  <a:cubicBezTo>
                    <a:pt x="51" y="50"/>
                    <a:pt x="51" y="51"/>
                    <a:pt x="50" y="51"/>
                  </a:cubicBezTo>
                  <a:cubicBezTo>
                    <a:pt x="49" y="52"/>
                    <a:pt x="48" y="52"/>
                    <a:pt x="48" y="50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8" y="49"/>
                    <a:pt x="48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0" y="50"/>
                    <a:pt x="34" y="51"/>
                    <a:pt x="28" y="51"/>
                  </a:cubicBezTo>
                  <a:cubicBezTo>
                    <a:pt x="27" y="51"/>
                    <a:pt x="26" y="51"/>
                    <a:pt x="26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5" y="53"/>
                    <a:pt x="25" y="53"/>
                    <a:pt x="25" y="54"/>
                  </a:cubicBezTo>
                  <a:close/>
                  <a:moveTo>
                    <a:pt x="257" y="209"/>
                  </a:moveTo>
                  <a:cubicBezTo>
                    <a:pt x="257" y="208"/>
                    <a:pt x="258" y="207"/>
                    <a:pt x="258" y="207"/>
                  </a:cubicBezTo>
                  <a:cubicBezTo>
                    <a:pt x="259" y="205"/>
                    <a:pt x="260" y="203"/>
                    <a:pt x="260" y="201"/>
                  </a:cubicBezTo>
                  <a:cubicBezTo>
                    <a:pt x="261" y="200"/>
                    <a:pt x="261" y="199"/>
                    <a:pt x="261" y="197"/>
                  </a:cubicBezTo>
                  <a:cubicBezTo>
                    <a:pt x="261" y="188"/>
                    <a:pt x="261" y="179"/>
                    <a:pt x="261" y="170"/>
                  </a:cubicBezTo>
                  <a:cubicBezTo>
                    <a:pt x="261" y="168"/>
                    <a:pt x="261" y="167"/>
                    <a:pt x="261" y="166"/>
                  </a:cubicBezTo>
                  <a:cubicBezTo>
                    <a:pt x="260" y="160"/>
                    <a:pt x="259" y="154"/>
                    <a:pt x="259" y="147"/>
                  </a:cubicBezTo>
                  <a:cubicBezTo>
                    <a:pt x="259" y="142"/>
                    <a:pt x="259" y="136"/>
                    <a:pt x="259" y="131"/>
                  </a:cubicBezTo>
                  <a:cubicBezTo>
                    <a:pt x="259" y="126"/>
                    <a:pt x="260" y="121"/>
                    <a:pt x="259" y="115"/>
                  </a:cubicBezTo>
                  <a:cubicBezTo>
                    <a:pt x="259" y="113"/>
                    <a:pt x="258" y="111"/>
                    <a:pt x="258" y="109"/>
                  </a:cubicBezTo>
                  <a:cubicBezTo>
                    <a:pt x="258" y="110"/>
                    <a:pt x="258" y="110"/>
                    <a:pt x="258" y="111"/>
                  </a:cubicBezTo>
                  <a:cubicBezTo>
                    <a:pt x="258" y="127"/>
                    <a:pt x="258" y="144"/>
                    <a:pt x="258" y="160"/>
                  </a:cubicBezTo>
                  <a:cubicBezTo>
                    <a:pt x="258" y="163"/>
                    <a:pt x="258" y="167"/>
                    <a:pt x="258" y="171"/>
                  </a:cubicBezTo>
                  <a:cubicBezTo>
                    <a:pt x="258" y="174"/>
                    <a:pt x="259" y="177"/>
                    <a:pt x="259" y="181"/>
                  </a:cubicBezTo>
                  <a:cubicBezTo>
                    <a:pt x="259" y="188"/>
                    <a:pt x="258" y="195"/>
                    <a:pt x="258" y="203"/>
                  </a:cubicBezTo>
                  <a:cubicBezTo>
                    <a:pt x="258" y="203"/>
                    <a:pt x="258" y="204"/>
                    <a:pt x="258" y="204"/>
                  </a:cubicBezTo>
                  <a:cubicBezTo>
                    <a:pt x="257" y="206"/>
                    <a:pt x="257" y="207"/>
                    <a:pt x="257" y="209"/>
                  </a:cubicBezTo>
                  <a:close/>
                  <a:moveTo>
                    <a:pt x="47" y="39"/>
                  </a:move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8"/>
                  </a:cubicBezTo>
                  <a:cubicBezTo>
                    <a:pt x="50" y="36"/>
                    <a:pt x="52" y="33"/>
                    <a:pt x="55" y="30"/>
                  </a:cubicBezTo>
                  <a:cubicBezTo>
                    <a:pt x="57" y="28"/>
                    <a:pt x="59" y="25"/>
                    <a:pt x="61" y="23"/>
                  </a:cubicBezTo>
                  <a:cubicBezTo>
                    <a:pt x="62" y="22"/>
                    <a:pt x="62" y="22"/>
                    <a:pt x="63" y="21"/>
                  </a:cubicBezTo>
                  <a:cubicBezTo>
                    <a:pt x="63" y="21"/>
                    <a:pt x="64" y="21"/>
                    <a:pt x="64" y="21"/>
                  </a:cubicBezTo>
                  <a:cubicBezTo>
                    <a:pt x="65" y="22"/>
                    <a:pt x="65" y="22"/>
                    <a:pt x="65" y="23"/>
                  </a:cubicBezTo>
                  <a:cubicBezTo>
                    <a:pt x="65" y="23"/>
                    <a:pt x="65" y="24"/>
                    <a:pt x="64" y="24"/>
                  </a:cubicBezTo>
                  <a:cubicBezTo>
                    <a:pt x="63" y="26"/>
                    <a:pt x="62" y="28"/>
                    <a:pt x="61" y="30"/>
                  </a:cubicBezTo>
                  <a:cubicBezTo>
                    <a:pt x="59" y="34"/>
                    <a:pt x="57" y="37"/>
                    <a:pt x="55" y="41"/>
                  </a:cubicBezTo>
                  <a:cubicBezTo>
                    <a:pt x="55" y="41"/>
                    <a:pt x="55" y="42"/>
                    <a:pt x="54" y="42"/>
                  </a:cubicBezTo>
                  <a:cubicBezTo>
                    <a:pt x="56" y="41"/>
                    <a:pt x="71" y="22"/>
                    <a:pt x="71" y="21"/>
                  </a:cubicBezTo>
                  <a:cubicBezTo>
                    <a:pt x="67" y="20"/>
                    <a:pt x="62" y="21"/>
                    <a:pt x="57" y="21"/>
                  </a:cubicBezTo>
                  <a:cubicBezTo>
                    <a:pt x="53" y="27"/>
                    <a:pt x="50" y="33"/>
                    <a:pt x="47" y="39"/>
                  </a:cubicBezTo>
                  <a:close/>
                  <a:moveTo>
                    <a:pt x="61" y="198"/>
                  </a:moveTo>
                  <a:cubicBezTo>
                    <a:pt x="60" y="198"/>
                    <a:pt x="60" y="198"/>
                    <a:pt x="60" y="198"/>
                  </a:cubicBezTo>
                  <a:cubicBezTo>
                    <a:pt x="52" y="204"/>
                    <a:pt x="44" y="212"/>
                    <a:pt x="35" y="220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9" y="220"/>
                    <a:pt x="43" y="220"/>
                    <a:pt x="47" y="220"/>
                  </a:cubicBezTo>
                  <a:cubicBezTo>
                    <a:pt x="46" y="218"/>
                    <a:pt x="47" y="217"/>
                    <a:pt x="48" y="216"/>
                  </a:cubicBezTo>
                  <a:cubicBezTo>
                    <a:pt x="51" y="212"/>
                    <a:pt x="53" y="208"/>
                    <a:pt x="56" y="204"/>
                  </a:cubicBezTo>
                  <a:cubicBezTo>
                    <a:pt x="58" y="202"/>
                    <a:pt x="59" y="200"/>
                    <a:pt x="61" y="198"/>
                  </a:cubicBezTo>
                  <a:close/>
                  <a:moveTo>
                    <a:pt x="20" y="177"/>
                  </a:moveTo>
                  <a:cubicBezTo>
                    <a:pt x="24" y="169"/>
                    <a:pt x="30" y="161"/>
                    <a:pt x="35" y="153"/>
                  </a:cubicBezTo>
                  <a:cubicBezTo>
                    <a:pt x="29" y="157"/>
                    <a:pt x="24" y="162"/>
                    <a:pt x="18" y="166"/>
                  </a:cubicBezTo>
                  <a:cubicBezTo>
                    <a:pt x="19" y="170"/>
                    <a:pt x="19" y="173"/>
                    <a:pt x="20" y="177"/>
                  </a:cubicBezTo>
                  <a:close/>
                  <a:moveTo>
                    <a:pt x="199" y="216"/>
                  </a:moveTo>
                  <a:cubicBezTo>
                    <a:pt x="199" y="216"/>
                    <a:pt x="199" y="216"/>
                    <a:pt x="199" y="216"/>
                  </a:cubicBezTo>
                  <a:cubicBezTo>
                    <a:pt x="198" y="216"/>
                    <a:pt x="197" y="216"/>
                    <a:pt x="196" y="216"/>
                  </a:cubicBezTo>
                  <a:cubicBezTo>
                    <a:pt x="190" y="216"/>
                    <a:pt x="185" y="217"/>
                    <a:pt x="179" y="217"/>
                  </a:cubicBezTo>
                  <a:cubicBezTo>
                    <a:pt x="168" y="217"/>
                    <a:pt x="157" y="218"/>
                    <a:pt x="145" y="218"/>
                  </a:cubicBezTo>
                  <a:cubicBezTo>
                    <a:pt x="145" y="218"/>
                    <a:pt x="144" y="218"/>
                    <a:pt x="144" y="219"/>
                  </a:cubicBezTo>
                  <a:cubicBezTo>
                    <a:pt x="143" y="220"/>
                    <a:pt x="142" y="220"/>
                    <a:pt x="141" y="219"/>
                  </a:cubicBezTo>
                  <a:cubicBezTo>
                    <a:pt x="141" y="219"/>
                    <a:pt x="140" y="219"/>
                    <a:pt x="139" y="219"/>
                  </a:cubicBezTo>
                  <a:cubicBezTo>
                    <a:pt x="135" y="219"/>
                    <a:pt x="130" y="220"/>
                    <a:pt x="125" y="220"/>
                  </a:cubicBezTo>
                  <a:cubicBezTo>
                    <a:pt x="124" y="220"/>
                    <a:pt x="122" y="220"/>
                    <a:pt x="120" y="221"/>
                  </a:cubicBezTo>
                  <a:cubicBezTo>
                    <a:pt x="122" y="221"/>
                    <a:pt x="125" y="221"/>
                    <a:pt x="127" y="221"/>
                  </a:cubicBezTo>
                  <a:cubicBezTo>
                    <a:pt x="132" y="221"/>
                    <a:pt x="136" y="221"/>
                    <a:pt x="141" y="221"/>
                  </a:cubicBezTo>
                  <a:cubicBezTo>
                    <a:pt x="149" y="220"/>
                    <a:pt x="157" y="219"/>
                    <a:pt x="165" y="219"/>
                  </a:cubicBezTo>
                  <a:cubicBezTo>
                    <a:pt x="171" y="218"/>
                    <a:pt x="178" y="218"/>
                    <a:pt x="184" y="217"/>
                  </a:cubicBezTo>
                  <a:cubicBezTo>
                    <a:pt x="189" y="217"/>
                    <a:pt x="194" y="216"/>
                    <a:pt x="199" y="216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6"/>
                    <a:pt x="18" y="156"/>
                    <a:pt x="18" y="155"/>
                  </a:cubicBezTo>
                  <a:cubicBezTo>
                    <a:pt x="19" y="153"/>
                    <a:pt x="21" y="150"/>
                    <a:pt x="23" y="147"/>
                  </a:cubicBezTo>
                  <a:cubicBezTo>
                    <a:pt x="25" y="144"/>
                    <a:pt x="27" y="140"/>
                    <a:pt x="30" y="137"/>
                  </a:cubicBezTo>
                  <a:cubicBezTo>
                    <a:pt x="30" y="136"/>
                    <a:pt x="30" y="136"/>
                    <a:pt x="30" y="135"/>
                  </a:cubicBezTo>
                  <a:cubicBezTo>
                    <a:pt x="30" y="136"/>
                    <a:pt x="30" y="136"/>
                    <a:pt x="29" y="136"/>
                  </a:cubicBezTo>
                  <a:cubicBezTo>
                    <a:pt x="26" y="138"/>
                    <a:pt x="23" y="141"/>
                    <a:pt x="20" y="143"/>
                  </a:cubicBezTo>
                  <a:cubicBezTo>
                    <a:pt x="19" y="144"/>
                    <a:pt x="17" y="145"/>
                    <a:pt x="15" y="146"/>
                  </a:cubicBezTo>
                  <a:cubicBezTo>
                    <a:pt x="16" y="149"/>
                    <a:pt x="16" y="153"/>
                    <a:pt x="17" y="157"/>
                  </a:cubicBezTo>
                  <a:close/>
                  <a:moveTo>
                    <a:pt x="35" y="49"/>
                  </a:moveTo>
                  <a:cubicBezTo>
                    <a:pt x="35" y="49"/>
                    <a:pt x="35" y="49"/>
                    <a:pt x="36" y="49"/>
                  </a:cubicBezTo>
                  <a:cubicBezTo>
                    <a:pt x="40" y="48"/>
                    <a:pt x="44" y="48"/>
                    <a:pt x="48" y="47"/>
                  </a:cubicBezTo>
                  <a:cubicBezTo>
                    <a:pt x="49" y="47"/>
                    <a:pt x="50" y="46"/>
                    <a:pt x="50" y="46"/>
                  </a:cubicBezTo>
                  <a:cubicBezTo>
                    <a:pt x="52" y="41"/>
                    <a:pt x="55" y="36"/>
                    <a:pt x="57" y="3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1"/>
                    <a:pt x="57" y="32"/>
                  </a:cubicBezTo>
                  <a:cubicBezTo>
                    <a:pt x="53" y="36"/>
                    <a:pt x="49" y="41"/>
                    <a:pt x="45" y="45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42" y="48"/>
                    <a:pt x="41" y="48"/>
                    <a:pt x="40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40" y="45"/>
                    <a:pt x="40" y="44"/>
                    <a:pt x="41" y="43"/>
                  </a:cubicBezTo>
                  <a:cubicBezTo>
                    <a:pt x="43" y="40"/>
                    <a:pt x="45" y="37"/>
                    <a:pt x="46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3" y="38"/>
                    <a:pt x="39" y="43"/>
                    <a:pt x="35" y="49"/>
                  </a:cubicBezTo>
                  <a:close/>
                  <a:moveTo>
                    <a:pt x="4" y="176"/>
                  </a:moveTo>
                  <a:cubicBezTo>
                    <a:pt x="4" y="177"/>
                    <a:pt x="4" y="177"/>
                    <a:pt x="4" y="177"/>
                  </a:cubicBezTo>
                  <a:cubicBezTo>
                    <a:pt x="4" y="180"/>
                    <a:pt x="5" y="183"/>
                    <a:pt x="5" y="186"/>
                  </a:cubicBezTo>
                  <a:cubicBezTo>
                    <a:pt x="5" y="190"/>
                    <a:pt x="5" y="194"/>
                    <a:pt x="6" y="197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7" y="191"/>
                    <a:pt x="7" y="184"/>
                    <a:pt x="7" y="177"/>
                  </a:cubicBezTo>
                  <a:cubicBezTo>
                    <a:pt x="6" y="177"/>
                    <a:pt x="5" y="177"/>
                    <a:pt x="4" y="176"/>
                  </a:cubicBezTo>
                  <a:close/>
                  <a:moveTo>
                    <a:pt x="79" y="21"/>
                  </a:moveTo>
                  <a:cubicBezTo>
                    <a:pt x="78" y="21"/>
                    <a:pt x="77" y="21"/>
                    <a:pt x="76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2" y="27"/>
                    <a:pt x="69" y="32"/>
                    <a:pt x="66" y="37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70" y="33"/>
                    <a:pt x="74" y="27"/>
                    <a:pt x="79" y="21"/>
                  </a:cubicBezTo>
                  <a:close/>
                  <a:moveTo>
                    <a:pt x="76" y="35"/>
                  </a:moveTo>
                  <a:cubicBezTo>
                    <a:pt x="76" y="35"/>
                    <a:pt x="76" y="35"/>
                    <a:pt x="76" y="35"/>
                  </a:cubicBezTo>
                  <a:cubicBezTo>
                    <a:pt x="76" y="35"/>
                    <a:pt x="77" y="34"/>
                    <a:pt x="77" y="34"/>
                  </a:cubicBezTo>
                  <a:cubicBezTo>
                    <a:pt x="80" y="30"/>
                    <a:pt x="83" y="26"/>
                    <a:pt x="87" y="21"/>
                  </a:cubicBezTo>
                  <a:cubicBezTo>
                    <a:pt x="87" y="21"/>
                    <a:pt x="87" y="21"/>
                    <a:pt x="88" y="20"/>
                  </a:cubicBezTo>
                  <a:cubicBezTo>
                    <a:pt x="88" y="20"/>
                    <a:pt x="89" y="20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91" y="20"/>
                    <a:pt x="91" y="19"/>
                    <a:pt x="91" y="19"/>
                  </a:cubicBezTo>
                  <a:cubicBezTo>
                    <a:pt x="89" y="19"/>
                    <a:pt x="88" y="19"/>
                    <a:pt x="86" y="19"/>
                  </a:cubicBezTo>
                  <a:cubicBezTo>
                    <a:pt x="86" y="20"/>
                    <a:pt x="85" y="21"/>
                    <a:pt x="84" y="21"/>
                  </a:cubicBezTo>
                  <a:cubicBezTo>
                    <a:pt x="83" y="21"/>
                    <a:pt x="83" y="22"/>
                    <a:pt x="83" y="22"/>
                  </a:cubicBezTo>
                  <a:cubicBezTo>
                    <a:pt x="81" y="26"/>
                    <a:pt x="79" y="30"/>
                    <a:pt x="76" y="34"/>
                  </a:cubicBezTo>
                  <a:cubicBezTo>
                    <a:pt x="76" y="34"/>
                    <a:pt x="76" y="34"/>
                    <a:pt x="76" y="35"/>
                  </a:cubicBezTo>
                  <a:close/>
                  <a:moveTo>
                    <a:pt x="34" y="36"/>
                  </a:moveTo>
                  <a:cubicBezTo>
                    <a:pt x="38" y="31"/>
                    <a:pt x="41" y="26"/>
                    <a:pt x="45" y="21"/>
                  </a:cubicBezTo>
                  <a:cubicBezTo>
                    <a:pt x="44" y="21"/>
                    <a:pt x="43" y="21"/>
                    <a:pt x="42" y="21"/>
                  </a:cubicBezTo>
                  <a:cubicBezTo>
                    <a:pt x="41" y="21"/>
                    <a:pt x="41" y="21"/>
                    <a:pt x="40" y="22"/>
                  </a:cubicBezTo>
                  <a:cubicBezTo>
                    <a:pt x="38" y="26"/>
                    <a:pt x="36" y="31"/>
                    <a:pt x="34" y="35"/>
                  </a:cubicBezTo>
                  <a:cubicBezTo>
                    <a:pt x="34" y="35"/>
                    <a:pt x="34" y="35"/>
                    <a:pt x="34" y="36"/>
                  </a:cubicBezTo>
                  <a:close/>
                  <a:moveTo>
                    <a:pt x="259" y="15"/>
                  </a:moveTo>
                  <a:cubicBezTo>
                    <a:pt x="259" y="15"/>
                    <a:pt x="259" y="15"/>
                    <a:pt x="259" y="15"/>
                  </a:cubicBezTo>
                  <a:cubicBezTo>
                    <a:pt x="259" y="13"/>
                    <a:pt x="259" y="10"/>
                    <a:pt x="258" y="7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6" y="6"/>
                    <a:pt x="255" y="5"/>
                    <a:pt x="253" y="5"/>
                  </a:cubicBezTo>
                  <a:cubicBezTo>
                    <a:pt x="253" y="6"/>
                    <a:pt x="253" y="6"/>
                    <a:pt x="253" y="7"/>
                  </a:cubicBezTo>
                  <a:cubicBezTo>
                    <a:pt x="253" y="7"/>
                    <a:pt x="253" y="8"/>
                    <a:pt x="253" y="8"/>
                  </a:cubicBezTo>
                  <a:cubicBezTo>
                    <a:pt x="256" y="10"/>
                    <a:pt x="258" y="13"/>
                    <a:pt x="259" y="15"/>
                  </a:cubicBezTo>
                  <a:close/>
                  <a:moveTo>
                    <a:pt x="65" y="43"/>
                  </a:move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69" y="43"/>
                    <a:pt x="69" y="42"/>
                    <a:pt x="70" y="42"/>
                  </a:cubicBezTo>
                  <a:cubicBezTo>
                    <a:pt x="71" y="38"/>
                    <a:pt x="73" y="34"/>
                    <a:pt x="75" y="31"/>
                  </a:cubicBezTo>
                  <a:cubicBezTo>
                    <a:pt x="75" y="30"/>
                    <a:pt x="75" y="30"/>
                    <a:pt x="76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2" y="34"/>
                    <a:pt x="68" y="39"/>
                    <a:pt x="65" y="43"/>
                  </a:cubicBezTo>
                  <a:close/>
                  <a:moveTo>
                    <a:pt x="13" y="211"/>
                  </a:moveTo>
                  <a:cubicBezTo>
                    <a:pt x="13" y="210"/>
                    <a:pt x="13" y="209"/>
                    <a:pt x="13" y="208"/>
                  </a:cubicBezTo>
                  <a:cubicBezTo>
                    <a:pt x="13" y="206"/>
                    <a:pt x="13" y="204"/>
                    <a:pt x="13" y="202"/>
                  </a:cubicBezTo>
                  <a:cubicBezTo>
                    <a:pt x="13" y="192"/>
                    <a:pt x="13" y="183"/>
                    <a:pt x="13" y="173"/>
                  </a:cubicBezTo>
                  <a:cubicBezTo>
                    <a:pt x="13" y="173"/>
                    <a:pt x="12" y="172"/>
                    <a:pt x="12" y="171"/>
                  </a:cubicBezTo>
                  <a:cubicBezTo>
                    <a:pt x="12" y="171"/>
                    <a:pt x="12" y="170"/>
                    <a:pt x="12" y="169"/>
                  </a:cubicBezTo>
                  <a:cubicBezTo>
                    <a:pt x="12" y="183"/>
                    <a:pt x="12" y="197"/>
                    <a:pt x="13" y="211"/>
                  </a:cubicBezTo>
                  <a:close/>
                  <a:moveTo>
                    <a:pt x="4" y="97"/>
                  </a:moveTo>
                  <a:cubicBezTo>
                    <a:pt x="3" y="97"/>
                    <a:pt x="3" y="96"/>
                    <a:pt x="3" y="96"/>
                  </a:cubicBezTo>
                  <a:cubicBezTo>
                    <a:pt x="3" y="113"/>
                    <a:pt x="3" y="129"/>
                    <a:pt x="3" y="145"/>
                  </a:cubicBezTo>
                  <a:cubicBezTo>
                    <a:pt x="4" y="143"/>
                    <a:pt x="4" y="141"/>
                    <a:pt x="4" y="138"/>
                  </a:cubicBezTo>
                  <a:cubicBezTo>
                    <a:pt x="4" y="125"/>
                    <a:pt x="4" y="113"/>
                    <a:pt x="4" y="100"/>
                  </a:cubicBezTo>
                  <a:cubicBezTo>
                    <a:pt x="4" y="99"/>
                    <a:pt x="4" y="98"/>
                    <a:pt x="4" y="97"/>
                  </a:cubicBezTo>
                  <a:close/>
                  <a:moveTo>
                    <a:pt x="41" y="35"/>
                  </a:moveTo>
                  <a:cubicBezTo>
                    <a:pt x="41" y="35"/>
                    <a:pt x="42" y="35"/>
                    <a:pt x="42" y="35"/>
                  </a:cubicBezTo>
                  <a:cubicBezTo>
                    <a:pt x="45" y="30"/>
                    <a:pt x="48" y="26"/>
                    <a:pt x="52" y="21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6" y="25"/>
                    <a:pt x="44" y="30"/>
                    <a:pt x="41" y="35"/>
                  </a:cubicBezTo>
                  <a:close/>
                  <a:moveTo>
                    <a:pt x="28" y="49"/>
                  </a:moveTo>
                  <a:cubicBezTo>
                    <a:pt x="30" y="49"/>
                    <a:pt x="31" y="49"/>
                    <a:pt x="32" y="49"/>
                  </a:cubicBezTo>
                  <a:cubicBezTo>
                    <a:pt x="32" y="48"/>
                    <a:pt x="32" y="47"/>
                    <a:pt x="33" y="46"/>
                  </a:cubicBezTo>
                  <a:cubicBezTo>
                    <a:pt x="34" y="43"/>
                    <a:pt x="36" y="40"/>
                    <a:pt x="38" y="36"/>
                  </a:cubicBezTo>
                  <a:cubicBezTo>
                    <a:pt x="38" y="36"/>
                    <a:pt x="38" y="36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5" y="39"/>
                    <a:pt x="32" y="44"/>
                    <a:pt x="28" y="49"/>
                  </a:cubicBezTo>
                  <a:close/>
                  <a:moveTo>
                    <a:pt x="265" y="193"/>
                  </a:moveTo>
                  <a:cubicBezTo>
                    <a:pt x="263" y="198"/>
                    <a:pt x="263" y="203"/>
                    <a:pt x="264" y="208"/>
                  </a:cubicBezTo>
                  <a:cubicBezTo>
                    <a:pt x="264" y="208"/>
                    <a:pt x="264" y="207"/>
                    <a:pt x="265" y="207"/>
                  </a:cubicBezTo>
                  <a:cubicBezTo>
                    <a:pt x="265" y="205"/>
                    <a:pt x="266" y="204"/>
                    <a:pt x="266" y="202"/>
                  </a:cubicBezTo>
                  <a:cubicBezTo>
                    <a:pt x="265" y="199"/>
                    <a:pt x="265" y="196"/>
                    <a:pt x="265" y="193"/>
                  </a:cubicBezTo>
                  <a:close/>
                  <a:moveTo>
                    <a:pt x="32" y="21"/>
                  </a:moveTo>
                  <a:cubicBezTo>
                    <a:pt x="30" y="21"/>
                    <a:pt x="30" y="21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6" y="25"/>
                    <a:pt x="26" y="27"/>
                    <a:pt x="25" y="28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7" y="27"/>
                    <a:pt x="29" y="25"/>
                    <a:pt x="32" y="21"/>
                  </a:cubicBezTo>
                  <a:close/>
                  <a:moveTo>
                    <a:pt x="35" y="21"/>
                  </a:moveTo>
                  <a:cubicBezTo>
                    <a:pt x="34" y="22"/>
                    <a:pt x="34" y="22"/>
                    <a:pt x="34" y="23"/>
                  </a:cubicBezTo>
                  <a:cubicBezTo>
                    <a:pt x="32" y="27"/>
                    <a:pt x="30" y="31"/>
                    <a:pt x="28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8" y="36"/>
                  </a:cubicBezTo>
                  <a:cubicBezTo>
                    <a:pt x="31" y="31"/>
                    <a:pt x="34" y="26"/>
                    <a:pt x="37" y="21"/>
                  </a:cubicBezTo>
                  <a:cubicBezTo>
                    <a:pt x="36" y="21"/>
                    <a:pt x="36" y="21"/>
                    <a:pt x="35" y="21"/>
                  </a:cubicBezTo>
                  <a:close/>
                  <a:moveTo>
                    <a:pt x="110" y="223"/>
                  </a:moveTo>
                  <a:cubicBezTo>
                    <a:pt x="110" y="223"/>
                    <a:pt x="110" y="223"/>
                    <a:pt x="110" y="223"/>
                  </a:cubicBezTo>
                  <a:cubicBezTo>
                    <a:pt x="109" y="223"/>
                    <a:pt x="107" y="223"/>
                    <a:pt x="106" y="223"/>
                  </a:cubicBezTo>
                  <a:cubicBezTo>
                    <a:pt x="104" y="222"/>
                    <a:pt x="103" y="222"/>
                    <a:pt x="101" y="222"/>
                  </a:cubicBezTo>
                  <a:cubicBezTo>
                    <a:pt x="100" y="222"/>
                    <a:pt x="99" y="223"/>
                    <a:pt x="97" y="223"/>
                  </a:cubicBezTo>
                  <a:cubicBezTo>
                    <a:pt x="96" y="223"/>
                    <a:pt x="94" y="223"/>
                    <a:pt x="93" y="223"/>
                  </a:cubicBezTo>
                  <a:cubicBezTo>
                    <a:pt x="91" y="223"/>
                    <a:pt x="90" y="223"/>
                    <a:pt x="88" y="223"/>
                  </a:cubicBezTo>
                  <a:cubicBezTo>
                    <a:pt x="88" y="223"/>
                    <a:pt x="88" y="224"/>
                    <a:pt x="88" y="224"/>
                  </a:cubicBezTo>
                  <a:cubicBezTo>
                    <a:pt x="96" y="224"/>
                    <a:pt x="103" y="223"/>
                    <a:pt x="110" y="223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7"/>
                    <a:pt x="30" y="36"/>
                  </a:cubicBezTo>
                  <a:cubicBezTo>
                    <a:pt x="29" y="39"/>
                    <a:pt x="28" y="41"/>
                    <a:pt x="26" y="43"/>
                  </a:cubicBezTo>
                  <a:cubicBezTo>
                    <a:pt x="25" y="44"/>
                    <a:pt x="25" y="46"/>
                    <a:pt x="25" y="48"/>
                  </a:cubicBezTo>
                  <a:cubicBezTo>
                    <a:pt x="26" y="48"/>
                    <a:pt x="26" y="47"/>
                    <a:pt x="26" y="47"/>
                  </a:cubicBezTo>
                  <a:cubicBezTo>
                    <a:pt x="27" y="44"/>
                    <a:pt x="28" y="42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9" y="191"/>
                    <a:pt x="9" y="196"/>
                    <a:pt x="9" y="201"/>
                  </a:cubicBezTo>
                  <a:cubicBezTo>
                    <a:pt x="9" y="203"/>
                    <a:pt x="9" y="204"/>
                    <a:pt x="9" y="205"/>
                  </a:cubicBezTo>
                  <a:cubicBezTo>
                    <a:pt x="9" y="206"/>
                    <a:pt x="9" y="207"/>
                    <a:pt x="10" y="208"/>
                  </a:cubicBezTo>
                  <a:cubicBezTo>
                    <a:pt x="10" y="201"/>
                    <a:pt x="10" y="193"/>
                    <a:pt x="9" y="186"/>
                  </a:cubicBezTo>
                  <a:close/>
                  <a:moveTo>
                    <a:pt x="59" y="45"/>
                  </a:moveTo>
                  <a:cubicBezTo>
                    <a:pt x="60" y="42"/>
                    <a:pt x="61" y="40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0" y="40"/>
                    <a:pt x="58" y="43"/>
                    <a:pt x="56" y="45"/>
                  </a:cubicBezTo>
                  <a:cubicBezTo>
                    <a:pt x="56" y="45"/>
                    <a:pt x="56" y="46"/>
                    <a:pt x="56" y="46"/>
                  </a:cubicBezTo>
                  <a:cubicBezTo>
                    <a:pt x="57" y="45"/>
                    <a:pt x="58" y="45"/>
                    <a:pt x="59" y="45"/>
                  </a:cubicBezTo>
                  <a:close/>
                  <a:moveTo>
                    <a:pt x="16" y="218"/>
                  </a:moveTo>
                  <a:cubicBezTo>
                    <a:pt x="16" y="219"/>
                    <a:pt x="16" y="220"/>
                    <a:pt x="16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7" y="223"/>
                    <a:pt x="18" y="223"/>
                    <a:pt x="19" y="224"/>
                  </a:cubicBezTo>
                  <a:cubicBezTo>
                    <a:pt x="19" y="221"/>
                    <a:pt x="18" y="218"/>
                    <a:pt x="16" y="218"/>
                  </a:cubicBezTo>
                  <a:close/>
                  <a:moveTo>
                    <a:pt x="260" y="53"/>
                  </a:moveTo>
                  <a:cubicBezTo>
                    <a:pt x="259" y="57"/>
                    <a:pt x="259" y="67"/>
                    <a:pt x="259" y="69"/>
                  </a:cubicBezTo>
                  <a:cubicBezTo>
                    <a:pt x="260" y="64"/>
                    <a:pt x="260" y="58"/>
                    <a:pt x="260" y="53"/>
                  </a:cubicBezTo>
                  <a:close/>
                  <a:moveTo>
                    <a:pt x="23" y="228"/>
                  </a:moveTo>
                  <a:cubicBezTo>
                    <a:pt x="24" y="229"/>
                    <a:pt x="25" y="229"/>
                    <a:pt x="26" y="229"/>
                  </a:cubicBezTo>
                  <a:cubicBezTo>
                    <a:pt x="27" y="229"/>
                    <a:pt x="28" y="230"/>
                    <a:pt x="29" y="230"/>
                  </a:cubicBezTo>
                  <a:cubicBezTo>
                    <a:pt x="31" y="230"/>
                    <a:pt x="33" y="230"/>
                    <a:pt x="35" y="230"/>
                  </a:cubicBezTo>
                  <a:cubicBezTo>
                    <a:pt x="35" y="230"/>
                    <a:pt x="35" y="230"/>
                    <a:pt x="35" y="230"/>
                  </a:cubicBezTo>
                  <a:cubicBezTo>
                    <a:pt x="31" y="229"/>
                    <a:pt x="27" y="229"/>
                    <a:pt x="23" y="228"/>
                  </a:cubicBezTo>
                  <a:close/>
                  <a:moveTo>
                    <a:pt x="85" y="224"/>
                  </a:moveTo>
                  <a:cubicBezTo>
                    <a:pt x="85" y="224"/>
                    <a:pt x="85" y="223"/>
                    <a:pt x="85" y="223"/>
                  </a:cubicBezTo>
                  <a:cubicBezTo>
                    <a:pt x="80" y="223"/>
                    <a:pt x="76" y="223"/>
                    <a:pt x="71" y="224"/>
                  </a:cubicBezTo>
                  <a:cubicBezTo>
                    <a:pt x="71" y="224"/>
                    <a:pt x="71" y="224"/>
                    <a:pt x="71" y="224"/>
                  </a:cubicBezTo>
                  <a:cubicBezTo>
                    <a:pt x="76" y="224"/>
                    <a:pt x="80" y="224"/>
                    <a:pt x="85" y="224"/>
                  </a:cubicBezTo>
                  <a:close/>
                  <a:moveTo>
                    <a:pt x="222" y="4"/>
                  </a:moveTo>
                  <a:cubicBezTo>
                    <a:pt x="225" y="5"/>
                    <a:pt x="229" y="5"/>
                    <a:pt x="232" y="4"/>
                  </a:cubicBezTo>
                  <a:cubicBezTo>
                    <a:pt x="229" y="4"/>
                    <a:pt x="225" y="4"/>
                    <a:pt x="222" y="4"/>
                  </a:cubicBezTo>
                  <a:close/>
                  <a:moveTo>
                    <a:pt x="9" y="137"/>
                  </a:moveTo>
                  <a:cubicBezTo>
                    <a:pt x="9" y="142"/>
                    <a:pt x="9" y="147"/>
                    <a:pt x="9" y="151"/>
                  </a:cubicBezTo>
                  <a:cubicBezTo>
                    <a:pt x="9" y="147"/>
                    <a:pt x="10" y="142"/>
                    <a:pt x="9" y="137"/>
                  </a:cubicBezTo>
                  <a:close/>
                  <a:moveTo>
                    <a:pt x="92" y="41"/>
                  </a:moveTo>
                  <a:cubicBezTo>
                    <a:pt x="91" y="42"/>
                    <a:pt x="90" y="44"/>
                    <a:pt x="90" y="45"/>
                  </a:cubicBezTo>
                  <a:cubicBezTo>
                    <a:pt x="92" y="44"/>
                    <a:pt x="92" y="42"/>
                    <a:pt x="92" y="41"/>
                  </a:cubicBezTo>
                  <a:close/>
                  <a:moveTo>
                    <a:pt x="10" y="212"/>
                  </a:moveTo>
                  <a:cubicBezTo>
                    <a:pt x="10" y="214"/>
                    <a:pt x="10" y="215"/>
                    <a:pt x="11" y="215"/>
                  </a:cubicBezTo>
                  <a:cubicBezTo>
                    <a:pt x="11" y="213"/>
                    <a:pt x="11" y="213"/>
                    <a:pt x="10" y="212"/>
                  </a:cubicBezTo>
                  <a:close/>
                  <a:moveTo>
                    <a:pt x="17" y="214"/>
                  </a:moveTo>
                  <a:cubicBezTo>
                    <a:pt x="17" y="214"/>
                    <a:pt x="17" y="213"/>
                    <a:pt x="16" y="212"/>
                  </a:cubicBezTo>
                  <a:cubicBezTo>
                    <a:pt x="16" y="214"/>
                    <a:pt x="16" y="214"/>
                    <a:pt x="17" y="214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2"/>
                    <a:pt x="22" y="22"/>
                  </a:cubicBezTo>
                  <a:close/>
                  <a:moveTo>
                    <a:pt x="95" y="23"/>
                  </a:moveTo>
                  <a:cubicBezTo>
                    <a:pt x="94" y="23"/>
                    <a:pt x="94" y="23"/>
                    <a:pt x="94" y="24"/>
                  </a:cubicBezTo>
                  <a:cubicBezTo>
                    <a:pt x="94" y="24"/>
                    <a:pt x="95" y="23"/>
                    <a:pt x="95" y="23"/>
                  </a:cubicBezTo>
                  <a:close/>
                  <a:moveTo>
                    <a:pt x="102" y="13"/>
                  </a:moveTo>
                  <a:cubicBezTo>
                    <a:pt x="102" y="13"/>
                    <a:pt x="102" y="13"/>
                    <a:pt x="102" y="13"/>
                  </a:cubicBezTo>
                  <a:cubicBezTo>
                    <a:pt x="101" y="14"/>
                    <a:pt x="101" y="14"/>
                    <a:pt x="101" y="15"/>
                  </a:cubicBezTo>
                  <a:cubicBezTo>
                    <a:pt x="101" y="14"/>
                    <a:pt x="102" y="14"/>
                    <a:pt x="102" y="13"/>
                  </a:cubicBezTo>
                  <a:close/>
                  <a:moveTo>
                    <a:pt x="201" y="216"/>
                  </a:moveTo>
                  <a:cubicBezTo>
                    <a:pt x="201" y="216"/>
                    <a:pt x="201" y="216"/>
                    <a:pt x="201" y="216"/>
                  </a:cubicBezTo>
                  <a:cubicBezTo>
                    <a:pt x="201" y="216"/>
                    <a:pt x="202" y="216"/>
                    <a:pt x="202" y="216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2" y="216"/>
                    <a:pt x="201" y="216"/>
                    <a:pt x="201" y="216"/>
                  </a:cubicBezTo>
                  <a:close/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0"/>
                    <a:pt x="91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5"/>
            <p:cNvSpPr>
              <a:spLocks noEditPoints="1"/>
            </p:cNvSpPr>
            <p:nvPr/>
          </p:nvSpPr>
          <p:spPr bwMode="auto">
            <a:xfrm>
              <a:off x="9268161" y="1996450"/>
              <a:ext cx="573498" cy="573498"/>
            </a:xfrm>
            <a:custGeom>
              <a:avLst/>
              <a:gdLst>
                <a:gd name="T0" fmla="*/ 124 w 145"/>
                <a:gd name="T1" fmla="*/ 110 h 145"/>
                <a:gd name="T2" fmla="*/ 128 w 145"/>
                <a:gd name="T3" fmla="*/ 109 h 145"/>
                <a:gd name="T4" fmla="*/ 110 w 145"/>
                <a:gd name="T5" fmla="*/ 131 h 145"/>
                <a:gd name="T6" fmla="*/ 72 w 145"/>
                <a:gd name="T7" fmla="*/ 144 h 145"/>
                <a:gd name="T8" fmla="*/ 25 w 145"/>
                <a:gd name="T9" fmla="*/ 131 h 145"/>
                <a:gd name="T10" fmla="*/ 0 w 145"/>
                <a:gd name="T11" fmla="*/ 71 h 145"/>
                <a:gd name="T12" fmla="*/ 24 w 145"/>
                <a:gd name="T13" fmla="*/ 19 h 145"/>
                <a:gd name="T14" fmla="*/ 72 w 145"/>
                <a:gd name="T15" fmla="*/ 0 h 145"/>
                <a:gd name="T16" fmla="*/ 114 w 145"/>
                <a:gd name="T17" fmla="*/ 10 h 145"/>
                <a:gd name="T18" fmla="*/ 132 w 145"/>
                <a:gd name="T19" fmla="*/ 23 h 145"/>
                <a:gd name="T20" fmla="*/ 144 w 145"/>
                <a:gd name="T21" fmla="*/ 54 h 145"/>
                <a:gd name="T22" fmla="*/ 126 w 145"/>
                <a:gd name="T23" fmla="*/ 84 h 145"/>
                <a:gd name="T24" fmla="*/ 103 w 145"/>
                <a:gd name="T25" fmla="*/ 94 h 145"/>
                <a:gd name="T26" fmla="*/ 84 w 145"/>
                <a:gd name="T27" fmla="*/ 81 h 145"/>
                <a:gd name="T28" fmla="*/ 66 w 145"/>
                <a:gd name="T29" fmla="*/ 91 h 145"/>
                <a:gd name="T30" fmla="*/ 46 w 145"/>
                <a:gd name="T31" fmla="*/ 85 h 145"/>
                <a:gd name="T32" fmla="*/ 44 w 145"/>
                <a:gd name="T33" fmla="*/ 66 h 145"/>
                <a:gd name="T34" fmla="*/ 78 w 145"/>
                <a:gd name="T35" fmla="*/ 45 h 145"/>
                <a:gd name="T36" fmla="*/ 88 w 145"/>
                <a:gd name="T37" fmla="*/ 47 h 145"/>
                <a:gd name="T38" fmla="*/ 92 w 145"/>
                <a:gd name="T39" fmla="*/ 47 h 145"/>
                <a:gd name="T40" fmla="*/ 93 w 145"/>
                <a:gd name="T41" fmla="*/ 54 h 145"/>
                <a:gd name="T42" fmla="*/ 90 w 145"/>
                <a:gd name="T43" fmla="*/ 63 h 145"/>
                <a:gd name="T44" fmla="*/ 99 w 145"/>
                <a:gd name="T45" fmla="*/ 82 h 145"/>
                <a:gd name="T46" fmla="*/ 122 w 145"/>
                <a:gd name="T47" fmla="*/ 81 h 145"/>
                <a:gd name="T48" fmla="*/ 132 w 145"/>
                <a:gd name="T49" fmla="*/ 42 h 145"/>
                <a:gd name="T50" fmla="*/ 85 w 145"/>
                <a:gd name="T51" fmla="*/ 12 h 145"/>
                <a:gd name="T52" fmla="*/ 22 w 145"/>
                <a:gd name="T53" fmla="*/ 41 h 145"/>
                <a:gd name="T54" fmla="*/ 9 w 145"/>
                <a:gd name="T55" fmla="*/ 89 h 145"/>
                <a:gd name="T56" fmla="*/ 33 w 145"/>
                <a:gd name="T57" fmla="*/ 129 h 145"/>
                <a:gd name="T58" fmla="*/ 59 w 145"/>
                <a:gd name="T59" fmla="*/ 134 h 145"/>
                <a:gd name="T60" fmla="*/ 108 w 145"/>
                <a:gd name="T61" fmla="*/ 121 h 145"/>
                <a:gd name="T62" fmla="*/ 119 w 145"/>
                <a:gd name="T63" fmla="*/ 108 h 145"/>
                <a:gd name="T64" fmla="*/ 123 w 145"/>
                <a:gd name="T65" fmla="*/ 107 h 145"/>
                <a:gd name="T66" fmla="*/ 115 w 145"/>
                <a:gd name="T67" fmla="*/ 119 h 145"/>
                <a:gd name="T68" fmla="*/ 79 w 145"/>
                <a:gd name="T69" fmla="*/ 51 h 145"/>
                <a:gd name="T70" fmla="*/ 56 w 145"/>
                <a:gd name="T71" fmla="*/ 62 h 145"/>
                <a:gd name="T72" fmla="*/ 73 w 145"/>
                <a:gd name="T73" fmla="*/ 81 h 145"/>
                <a:gd name="T74" fmla="*/ 82 w 145"/>
                <a:gd name="T75" fmla="*/ 66 h 145"/>
                <a:gd name="T76" fmla="*/ 4 w 145"/>
                <a:gd name="T77" fmla="*/ 82 h 145"/>
                <a:gd name="T78" fmla="*/ 11 w 145"/>
                <a:gd name="T79" fmla="*/ 43 h 145"/>
                <a:gd name="T80" fmla="*/ 42 w 145"/>
                <a:gd name="T81" fmla="*/ 12 h 145"/>
                <a:gd name="T82" fmla="*/ 85 w 145"/>
                <a:gd name="T83" fmla="*/ 4 h 145"/>
                <a:gd name="T84" fmla="*/ 62 w 145"/>
                <a:gd name="T85" fmla="*/ 4 h 145"/>
                <a:gd name="T86" fmla="*/ 9 w 145"/>
                <a:gd name="T87" fmla="*/ 39 h 145"/>
                <a:gd name="T88" fmla="*/ 4 w 145"/>
                <a:gd name="T89" fmla="*/ 82 h 145"/>
                <a:gd name="T90" fmla="*/ 70 w 145"/>
                <a:gd name="T91" fmla="*/ 8 h 145"/>
                <a:gd name="T92" fmla="*/ 49 w 145"/>
                <a:gd name="T93" fmla="*/ 137 h 145"/>
                <a:gd name="T94" fmla="*/ 77 w 145"/>
                <a:gd name="T95" fmla="*/ 136 h 145"/>
                <a:gd name="T96" fmla="*/ 56 w 145"/>
                <a:gd name="T97" fmla="*/ 59 h 145"/>
                <a:gd name="T98" fmla="*/ 112 w 145"/>
                <a:gd name="T99" fmla="*/ 124 h 145"/>
                <a:gd name="T100" fmla="*/ 99 w 145"/>
                <a:gd name="T101" fmla="*/ 133 h 145"/>
                <a:gd name="T102" fmla="*/ 139 w 145"/>
                <a:gd name="T103" fmla="*/ 38 h 145"/>
                <a:gd name="T104" fmla="*/ 62 w 145"/>
                <a:gd name="T105" fmla="*/ 142 h 145"/>
                <a:gd name="T106" fmla="*/ 62 w 145"/>
                <a:gd name="T107" fmla="*/ 142 h 145"/>
                <a:gd name="T108" fmla="*/ 89 w 145"/>
                <a:gd name="T109" fmla="*/ 83 h 145"/>
                <a:gd name="T110" fmla="*/ 47 w 145"/>
                <a:gd name="T111" fmla="*/ 81 h 145"/>
                <a:gd name="T112" fmla="*/ 51 w 145"/>
                <a:gd name="T113" fmla="*/ 88 h 145"/>
                <a:gd name="T114" fmla="*/ 133 w 145"/>
                <a:gd name="T115" fmla="*/ 2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5" h="145">
                  <a:moveTo>
                    <a:pt x="113" y="124"/>
                  </a:moveTo>
                  <a:cubicBezTo>
                    <a:pt x="113" y="124"/>
                    <a:pt x="113" y="123"/>
                    <a:pt x="114" y="123"/>
                  </a:cubicBezTo>
                  <a:cubicBezTo>
                    <a:pt x="117" y="119"/>
                    <a:pt x="121" y="115"/>
                    <a:pt x="124" y="110"/>
                  </a:cubicBezTo>
                  <a:cubicBezTo>
                    <a:pt x="124" y="109"/>
                    <a:pt x="124" y="109"/>
                    <a:pt x="125" y="108"/>
                  </a:cubicBezTo>
                  <a:cubicBezTo>
                    <a:pt x="125" y="108"/>
                    <a:pt x="126" y="107"/>
                    <a:pt x="127" y="108"/>
                  </a:cubicBezTo>
                  <a:cubicBezTo>
                    <a:pt x="127" y="108"/>
                    <a:pt x="128" y="109"/>
                    <a:pt x="128" y="109"/>
                  </a:cubicBezTo>
                  <a:cubicBezTo>
                    <a:pt x="127" y="111"/>
                    <a:pt x="127" y="112"/>
                    <a:pt x="127" y="113"/>
                  </a:cubicBezTo>
                  <a:cubicBezTo>
                    <a:pt x="125" y="117"/>
                    <a:pt x="123" y="121"/>
                    <a:pt x="120" y="124"/>
                  </a:cubicBezTo>
                  <a:cubicBezTo>
                    <a:pt x="117" y="127"/>
                    <a:pt x="114" y="129"/>
                    <a:pt x="110" y="131"/>
                  </a:cubicBezTo>
                  <a:cubicBezTo>
                    <a:pt x="107" y="133"/>
                    <a:pt x="105" y="134"/>
                    <a:pt x="102" y="136"/>
                  </a:cubicBezTo>
                  <a:cubicBezTo>
                    <a:pt x="95" y="140"/>
                    <a:pt x="87" y="143"/>
                    <a:pt x="79" y="143"/>
                  </a:cubicBezTo>
                  <a:cubicBezTo>
                    <a:pt x="77" y="143"/>
                    <a:pt x="74" y="144"/>
                    <a:pt x="72" y="144"/>
                  </a:cubicBezTo>
                  <a:cubicBezTo>
                    <a:pt x="67" y="144"/>
                    <a:pt x="62" y="145"/>
                    <a:pt x="57" y="145"/>
                  </a:cubicBezTo>
                  <a:cubicBezTo>
                    <a:pt x="53" y="144"/>
                    <a:pt x="50" y="144"/>
                    <a:pt x="46" y="142"/>
                  </a:cubicBezTo>
                  <a:cubicBezTo>
                    <a:pt x="38" y="140"/>
                    <a:pt x="31" y="136"/>
                    <a:pt x="25" y="131"/>
                  </a:cubicBezTo>
                  <a:cubicBezTo>
                    <a:pt x="22" y="128"/>
                    <a:pt x="19" y="125"/>
                    <a:pt x="16" y="122"/>
                  </a:cubicBezTo>
                  <a:cubicBezTo>
                    <a:pt x="9" y="113"/>
                    <a:pt x="5" y="103"/>
                    <a:pt x="2" y="92"/>
                  </a:cubicBezTo>
                  <a:cubicBezTo>
                    <a:pt x="1" y="85"/>
                    <a:pt x="1" y="78"/>
                    <a:pt x="0" y="71"/>
                  </a:cubicBezTo>
                  <a:cubicBezTo>
                    <a:pt x="0" y="69"/>
                    <a:pt x="0" y="67"/>
                    <a:pt x="0" y="65"/>
                  </a:cubicBezTo>
                  <a:cubicBezTo>
                    <a:pt x="0" y="54"/>
                    <a:pt x="3" y="43"/>
                    <a:pt x="10" y="34"/>
                  </a:cubicBezTo>
                  <a:cubicBezTo>
                    <a:pt x="14" y="28"/>
                    <a:pt x="19" y="23"/>
                    <a:pt x="24" y="19"/>
                  </a:cubicBezTo>
                  <a:cubicBezTo>
                    <a:pt x="28" y="15"/>
                    <a:pt x="32" y="12"/>
                    <a:pt x="36" y="9"/>
                  </a:cubicBezTo>
                  <a:cubicBezTo>
                    <a:pt x="43" y="6"/>
                    <a:pt x="50" y="3"/>
                    <a:pt x="58" y="2"/>
                  </a:cubicBezTo>
                  <a:cubicBezTo>
                    <a:pt x="62" y="1"/>
                    <a:pt x="67" y="0"/>
                    <a:pt x="72" y="0"/>
                  </a:cubicBezTo>
                  <a:cubicBezTo>
                    <a:pt x="80" y="0"/>
                    <a:pt x="87" y="1"/>
                    <a:pt x="94" y="3"/>
                  </a:cubicBezTo>
                  <a:cubicBezTo>
                    <a:pt x="97" y="3"/>
                    <a:pt x="100" y="4"/>
                    <a:pt x="104" y="5"/>
                  </a:cubicBezTo>
                  <a:cubicBezTo>
                    <a:pt x="107" y="6"/>
                    <a:pt x="111" y="8"/>
                    <a:pt x="114" y="10"/>
                  </a:cubicBezTo>
                  <a:cubicBezTo>
                    <a:pt x="115" y="11"/>
                    <a:pt x="116" y="11"/>
                    <a:pt x="117" y="12"/>
                  </a:cubicBezTo>
                  <a:cubicBezTo>
                    <a:pt x="122" y="14"/>
                    <a:pt x="126" y="17"/>
                    <a:pt x="130" y="20"/>
                  </a:cubicBezTo>
                  <a:cubicBezTo>
                    <a:pt x="131" y="21"/>
                    <a:pt x="131" y="22"/>
                    <a:pt x="132" y="23"/>
                  </a:cubicBezTo>
                  <a:cubicBezTo>
                    <a:pt x="134" y="25"/>
                    <a:pt x="135" y="26"/>
                    <a:pt x="136" y="28"/>
                  </a:cubicBezTo>
                  <a:cubicBezTo>
                    <a:pt x="140" y="33"/>
                    <a:pt x="143" y="38"/>
                    <a:pt x="144" y="45"/>
                  </a:cubicBezTo>
                  <a:cubicBezTo>
                    <a:pt x="145" y="48"/>
                    <a:pt x="144" y="51"/>
                    <a:pt x="144" y="54"/>
                  </a:cubicBezTo>
                  <a:cubicBezTo>
                    <a:pt x="142" y="60"/>
                    <a:pt x="140" y="66"/>
                    <a:pt x="137" y="71"/>
                  </a:cubicBezTo>
                  <a:cubicBezTo>
                    <a:pt x="135" y="75"/>
                    <a:pt x="131" y="79"/>
                    <a:pt x="128" y="82"/>
                  </a:cubicBezTo>
                  <a:cubicBezTo>
                    <a:pt x="127" y="82"/>
                    <a:pt x="126" y="83"/>
                    <a:pt x="126" y="84"/>
                  </a:cubicBezTo>
                  <a:cubicBezTo>
                    <a:pt x="124" y="86"/>
                    <a:pt x="122" y="87"/>
                    <a:pt x="119" y="89"/>
                  </a:cubicBezTo>
                  <a:cubicBezTo>
                    <a:pt x="118" y="89"/>
                    <a:pt x="117" y="90"/>
                    <a:pt x="116" y="91"/>
                  </a:cubicBezTo>
                  <a:cubicBezTo>
                    <a:pt x="112" y="92"/>
                    <a:pt x="108" y="94"/>
                    <a:pt x="103" y="94"/>
                  </a:cubicBezTo>
                  <a:cubicBezTo>
                    <a:pt x="99" y="95"/>
                    <a:pt x="96" y="94"/>
                    <a:pt x="92" y="92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87" y="89"/>
                    <a:pt x="85" y="86"/>
                    <a:pt x="84" y="81"/>
                  </a:cubicBezTo>
                  <a:cubicBezTo>
                    <a:pt x="84" y="80"/>
                    <a:pt x="83" y="80"/>
                    <a:pt x="83" y="79"/>
                  </a:cubicBezTo>
                  <a:cubicBezTo>
                    <a:pt x="83" y="79"/>
                    <a:pt x="83" y="79"/>
                    <a:pt x="82" y="79"/>
                  </a:cubicBezTo>
                  <a:cubicBezTo>
                    <a:pt x="78" y="85"/>
                    <a:pt x="73" y="89"/>
                    <a:pt x="66" y="91"/>
                  </a:cubicBezTo>
                  <a:cubicBezTo>
                    <a:pt x="65" y="91"/>
                    <a:pt x="64" y="91"/>
                    <a:pt x="64" y="92"/>
                  </a:cubicBezTo>
                  <a:cubicBezTo>
                    <a:pt x="61" y="93"/>
                    <a:pt x="58" y="93"/>
                    <a:pt x="55" y="93"/>
                  </a:cubicBezTo>
                  <a:cubicBezTo>
                    <a:pt x="51" y="92"/>
                    <a:pt x="48" y="89"/>
                    <a:pt x="46" y="85"/>
                  </a:cubicBezTo>
                  <a:cubicBezTo>
                    <a:pt x="45" y="85"/>
                    <a:pt x="45" y="84"/>
                    <a:pt x="44" y="83"/>
                  </a:cubicBezTo>
                  <a:cubicBezTo>
                    <a:pt x="43" y="81"/>
                    <a:pt x="42" y="78"/>
                    <a:pt x="42" y="75"/>
                  </a:cubicBezTo>
                  <a:cubicBezTo>
                    <a:pt x="43" y="72"/>
                    <a:pt x="43" y="69"/>
                    <a:pt x="44" y="66"/>
                  </a:cubicBezTo>
                  <a:cubicBezTo>
                    <a:pt x="46" y="61"/>
                    <a:pt x="49" y="57"/>
                    <a:pt x="52" y="54"/>
                  </a:cubicBezTo>
                  <a:cubicBezTo>
                    <a:pt x="55" y="50"/>
                    <a:pt x="59" y="48"/>
                    <a:pt x="64" y="46"/>
                  </a:cubicBezTo>
                  <a:cubicBezTo>
                    <a:pt x="68" y="43"/>
                    <a:pt x="73" y="43"/>
                    <a:pt x="78" y="45"/>
                  </a:cubicBezTo>
                  <a:cubicBezTo>
                    <a:pt x="79" y="45"/>
                    <a:pt x="80" y="45"/>
                    <a:pt x="81" y="45"/>
                  </a:cubicBezTo>
                  <a:cubicBezTo>
                    <a:pt x="83" y="46"/>
                    <a:pt x="84" y="46"/>
                    <a:pt x="86" y="47"/>
                  </a:cubicBezTo>
                  <a:cubicBezTo>
                    <a:pt x="87" y="47"/>
                    <a:pt x="87" y="47"/>
                    <a:pt x="88" y="47"/>
                  </a:cubicBezTo>
                  <a:cubicBezTo>
                    <a:pt x="88" y="47"/>
                    <a:pt x="89" y="47"/>
                    <a:pt x="89" y="47"/>
                  </a:cubicBezTo>
                  <a:cubicBezTo>
                    <a:pt x="89" y="47"/>
                    <a:pt x="89" y="47"/>
                    <a:pt x="90" y="47"/>
                  </a:cubicBezTo>
                  <a:cubicBezTo>
                    <a:pt x="90" y="46"/>
                    <a:pt x="92" y="46"/>
                    <a:pt x="92" y="47"/>
                  </a:cubicBezTo>
                  <a:cubicBezTo>
                    <a:pt x="92" y="48"/>
                    <a:pt x="92" y="48"/>
                    <a:pt x="92" y="49"/>
                  </a:cubicBezTo>
                  <a:cubicBezTo>
                    <a:pt x="92" y="49"/>
                    <a:pt x="92" y="50"/>
                    <a:pt x="92" y="50"/>
                  </a:cubicBezTo>
                  <a:cubicBezTo>
                    <a:pt x="92" y="51"/>
                    <a:pt x="92" y="53"/>
                    <a:pt x="93" y="54"/>
                  </a:cubicBezTo>
                  <a:cubicBezTo>
                    <a:pt x="93" y="55"/>
                    <a:pt x="93" y="56"/>
                    <a:pt x="93" y="57"/>
                  </a:cubicBezTo>
                  <a:cubicBezTo>
                    <a:pt x="94" y="59"/>
                    <a:pt x="93" y="60"/>
                    <a:pt x="91" y="59"/>
                  </a:cubicBezTo>
                  <a:cubicBezTo>
                    <a:pt x="91" y="61"/>
                    <a:pt x="90" y="62"/>
                    <a:pt x="90" y="63"/>
                  </a:cubicBezTo>
                  <a:cubicBezTo>
                    <a:pt x="90" y="65"/>
                    <a:pt x="90" y="67"/>
                    <a:pt x="90" y="70"/>
                  </a:cubicBezTo>
                  <a:cubicBezTo>
                    <a:pt x="90" y="73"/>
                    <a:pt x="91" y="75"/>
                    <a:pt x="93" y="78"/>
                  </a:cubicBezTo>
                  <a:cubicBezTo>
                    <a:pt x="95" y="80"/>
                    <a:pt x="97" y="81"/>
                    <a:pt x="99" y="82"/>
                  </a:cubicBezTo>
                  <a:cubicBezTo>
                    <a:pt x="104" y="84"/>
                    <a:pt x="108" y="85"/>
                    <a:pt x="113" y="85"/>
                  </a:cubicBezTo>
                  <a:cubicBezTo>
                    <a:pt x="114" y="85"/>
                    <a:pt x="115" y="85"/>
                    <a:pt x="116" y="84"/>
                  </a:cubicBezTo>
                  <a:cubicBezTo>
                    <a:pt x="118" y="83"/>
                    <a:pt x="120" y="82"/>
                    <a:pt x="122" y="81"/>
                  </a:cubicBezTo>
                  <a:cubicBezTo>
                    <a:pt x="126" y="79"/>
                    <a:pt x="129" y="75"/>
                    <a:pt x="130" y="70"/>
                  </a:cubicBezTo>
                  <a:cubicBezTo>
                    <a:pt x="133" y="64"/>
                    <a:pt x="134" y="58"/>
                    <a:pt x="133" y="51"/>
                  </a:cubicBezTo>
                  <a:cubicBezTo>
                    <a:pt x="133" y="48"/>
                    <a:pt x="133" y="45"/>
                    <a:pt x="132" y="42"/>
                  </a:cubicBezTo>
                  <a:cubicBezTo>
                    <a:pt x="132" y="38"/>
                    <a:pt x="130" y="35"/>
                    <a:pt x="128" y="32"/>
                  </a:cubicBezTo>
                  <a:cubicBezTo>
                    <a:pt x="122" y="26"/>
                    <a:pt x="116" y="22"/>
                    <a:pt x="109" y="19"/>
                  </a:cubicBezTo>
                  <a:cubicBezTo>
                    <a:pt x="101" y="16"/>
                    <a:pt x="93" y="13"/>
                    <a:pt x="85" y="12"/>
                  </a:cubicBezTo>
                  <a:cubicBezTo>
                    <a:pt x="81" y="12"/>
                    <a:pt x="77" y="11"/>
                    <a:pt x="72" y="11"/>
                  </a:cubicBezTo>
                  <a:cubicBezTo>
                    <a:pt x="63" y="11"/>
                    <a:pt x="54" y="13"/>
                    <a:pt x="46" y="18"/>
                  </a:cubicBezTo>
                  <a:cubicBezTo>
                    <a:pt x="36" y="24"/>
                    <a:pt x="28" y="32"/>
                    <a:pt x="22" y="41"/>
                  </a:cubicBezTo>
                  <a:cubicBezTo>
                    <a:pt x="18" y="46"/>
                    <a:pt x="15" y="51"/>
                    <a:pt x="14" y="57"/>
                  </a:cubicBezTo>
                  <a:cubicBezTo>
                    <a:pt x="11" y="65"/>
                    <a:pt x="9" y="73"/>
                    <a:pt x="8" y="82"/>
                  </a:cubicBezTo>
                  <a:cubicBezTo>
                    <a:pt x="8" y="84"/>
                    <a:pt x="9" y="87"/>
                    <a:pt x="9" y="89"/>
                  </a:cubicBezTo>
                  <a:cubicBezTo>
                    <a:pt x="9" y="93"/>
                    <a:pt x="10" y="97"/>
                    <a:pt x="11" y="101"/>
                  </a:cubicBezTo>
                  <a:cubicBezTo>
                    <a:pt x="13" y="106"/>
                    <a:pt x="16" y="111"/>
                    <a:pt x="19" y="116"/>
                  </a:cubicBezTo>
                  <a:cubicBezTo>
                    <a:pt x="23" y="121"/>
                    <a:pt x="28" y="126"/>
                    <a:pt x="33" y="129"/>
                  </a:cubicBezTo>
                  <a:cubicBezTo>
                    <a:pt x="34" y="130"/>
                    <a:pt x="35" y="130"/>
                    <a:pt x="36" y="131"/>
                  </a:cubicBezTo>
                  <a:cubicBezTo>
                    <a:pt x="39" y="133"/>
                    <a:pt x="42" y="133"/>
                    <a:pt x="45" y="134"/>
                  </a:cubicBezTo>
                  <a:cubicBezTo>
                    <a:pt x="50" y="134"/>
                    <a:pt x="55" y="134"/>
                    <a:pt x="59" y="134"/>
                  </a:cubicBezTo>
                  <a:cubicBezTo>
                    <a:pt x="64" y="133"/>
                    <a:pt x="69" y="133"/>
                    <a:pt x="74" y="133"/>
                  </a:cubicBezTo>
                  <a:cubicBezTo>
                    <a:pt x="84" y="132"/>
                    <a:pt x="92" y="130"/>
                    <a:pt x="101" y="126"/>
                  </a:cubicBezTo>
                  <a:cubicBezTo>
                    <a:pt x="104" y="125"/>
                    <a:pt x="106" y="123"/>
                    <a:pt x="108" y="121"/>
                  </a:cubicBezTo>
                  <a:cubicBezTo>
                    <a:pt x="109" y="120"/>
                    <a:pt x="109" y="120"/>
                    <a:pt x="110" y="119"/>
                  </a:cubicBezTo>
                  <a:cubicBezTo>
                    <a:pt x="111" y="119"/>
                    <a:pt x="111" y="119"/>
                    <a:pt x="111" y="118"/>
                  </a:cubicBezTo>
                  <a:cubicBezTo>
                    <a:pt x="114" y="115"/>
                    <a:pt x="116" y="111"/>
                    <a:pt x="119" y="108"/>
                  </a:cubicBezTo>
                  <a:cubicBezTo>
                    <a:pt x="119" y="107"/>
                    <a:pt x="120" y="107"/>
                    <a:pt x="120" y="106"/>
                  </a:cubicBezTo>
                  <a:cubicBezTo>
                    <a:pt x="121" y="106"/>
                    <a:pt x="121" y="105"/>
                    <a:pt x="122" y="106"/>
                  </a:cubicBezTo>
                  <a:cubicBezTo>
                    <a:pt x="123" y="106"/>
                    <a:pt x="123" y="106"/>
                    <a:pt x="123" y="107"/>
                  </a:cubicBezTo>
                  <a:cubicBezTo>
                    <a:pt x="123" y="109"/>
                    <a:pt x="122" y="110"/>
                    <a:pt x="122" y="111"/>
                  </a:cubicBezTo>
                  <a:cubicBezTo>
                    <a:pt x="121" y="114"/>
                    <a:pt x="119" y="115"/>
                    <a:pt x="118" y="117"/>
                  </a:cubicBezTo>
                  <a:cubicBezTo>
                    <a:pt x="117" y="118"/>
                    <a:pt x="116" y="119"/>
                    <a:pt x="115" y="119"/>
                  </a:cubicBezTo>
                  <a:cubicBezTo>
                    <a:pt x="114" y="120"/>
                    <a:pt x="113" y="122"/>
                    <a:pt x="113" y="124"/>
                  </a:cubicBezTo>
                  <a:close/>
                  <a:moveTo>
                    <a:pt x="84" y="53"/>
                  </a:moveTo>
                  <a:cubicBezTo>
                    <a:pt x="82" y="52"/>
                    <a:pt x="81" y="51"/>
                    <a:pt x="79" y="51"/>
                  </a:cubicBezTo>
                  <a:cubicBezTo>
                    <a:pt x="76" y="51"/>
                    <a:pt x="73" y="51"/>
                    <a:pt x="70" y="51"/>
                  </a:cubicBezTo>
                  <a:cubicBezTo>
                    <a:pt x="68" y="51"/>
                    <a:pt x="65" y="52"/>
                    <a:pt x="64" y="54"/>
                  </a:cubicBezTo>
                  <a:cubicBezTo>
                    <a:pt x="61" y="56"/>
                    <a:pt x="58" y="59"/>
                    <a:pt x="56" y="62"/>
                  </a:cubicBezTo>
                  <a:cubicBezTo>
                    <a:pt x="54" y="67"/>
                    <a:pt x="53" y="73"/>
                    <a:pt x="52" y="78"/>
                  </a:cubicBezTo>
                  <a:cubicBezTo>
                    <a:pt x="52" y="79"/>
                    <a:pt x="52" y="80"/>
                    <a:pt x="53" y="80"/>
                  </a:cubicBezTo>
                  <a:cubicBezTo>
                    <a:pt x="60" y="84"/>
                    <a:pt x="66" y="85"/>
                    <a:pt x="73" y="81"/>
                  </a:cubicBezTo>
                  <a:cubicBezTo>
                    <a:pt x="73" y="81"/>
                    <a:pt x="74" y="81"/>
                    <a:pt x="74" y="80"/>
                  </a:cubicBezTo>
                  <a:cubicBezTo>
                    <a:pt x="77" y="77"/>
                    <a:pt x="80" y="72"/>
                    <a:pt x="81" y="68"/>
                  </a:cubicBezTo>
                  <a:cubicBezTo>
                    <a:pt x="82" y="67"/>
                    <a:pt x="82" y="67"/>
                    <a:pt x="82" y="66"/>
                  </a:cubicBezTo>
                  <a:cubicBezTo>
                    <a:pt x="82" y="64"/>
                    <a:pt x="82" y="62"/>
                    <a:pt x="82" y="59"/>
                  </a:cubicBezTo>
                  <a:cubicBezTo>
                    <a:pt x="82" y="57"/>
                    <a:pt x="83" y="55"/>
                    <a:pt x="84" y="53"/>
                  </a:cubicBezTo>
                  <a:close/>
                  <a:moveTo>
                    <a:pt x="4" y="82"/>
                  </a:moveTo>
                  <a:cubicBezTo>
                    <a:pt x="4" y="82"/>
                    <a:pt x="4" y="82"/>
                    <a:pt x="4" y="82"/>
                  </a:cubicBezTo>
                  <a:cubicBezTo>
                    <a:pt x="4" y="77"/>
                    <a:pt x="4" y="73"/>
                    <a:pt x="5" y="68"/>
                  </a:cubicBezTo>
                  <a:cubicBezTo>
                    <a:pt x="5" y="59"/>
                    <a:pt x="8" y="51"/>
                    <a:pt x="11" y="43"/>
                  </a:cubicBezTo>
                  <a:cubicBezTo>
                    <a:pt x="12" y="41"/>
                    <a:pt x="13" y="39"/>
                    <a:pt x="14" y="37"/>
                  </a:cubicBezTo>
                  <a:cubicBezTo>
                    <a:pt x="18" y="32"/>
                    <a:pt x="22" y="27"/>
                    <a:pt x="27" y="23"/>
                  </a:cubicBezTo>
                  <a:cubicBezTo>
                    <a:pt x="32" y="19"/>
                    <a:pt x="36" y="15"/>
                    <a:pt x="42" y="12"/>
                  </a:cubicBezTo>
                  <a:cubicBezTo>
                    <a:pt x="48" y="9"/>
                    <a:pt x="54" y="6"/>
                    <a:pt x="61" y="5"/>
                  </a:cubicBezTo>
                  <a:cubicBezTo>
                    <a:pt x="68" y="3"/>
                    <a:pt x="74" y="3"/>
                    <a:pt x="81" y="4"/>
                  </a:cubicBezTo>
                  <a:cubicBezTo>
                    <a:pt x="82" y="4"/>
                    <a:pt x="83" y="4"/>
                    <a:pt x="85" y="4"/>
                  </a:cubicBezTo>
                  <a:cubicBezTo>
                    <a:pt x="85" y="4"/>
                    <a:pt x="85" y="4"/>
                    <a:pt x="86" y="4"/>
                  </a:cubicBezTo>
                  <a:cubicBezTo>
                    <a:pt x="81" y="3"/>
                    <a:pt x="77" y="2"/>
                    <a:pt x="72" y="3"/>
                  </a:cubicBezTo>
                  <a:cubicBezTo>
                    <a:pt x="69" y="3"/>
                    <a:pt x="65" y="3"/>
                    <a:pt x="62" y="4"/>
                  </a:cubicBezTo>
                  <a:cubicBezTo>
                    <a:pt x="50" y="5"/>
                    <a:pt x="38" y="10"/>
                    <a:pt x="29" y="18"/>
                  </a:cubicBezTo>
                  <a:cubicBezTo>
                    <a:pt x="26" y="21"/>
                    <a:pt x="23" y="24"/>
                    <a:pt x="20" y="27"/>
                  </a:cubicBezTo>
                  <a:cubicBezTo>
                    <a:pt x="16" y="31"/>
                    <a:pt x="12" y="35"/>
                    <a:pt x="9" y="39"/>
                  </a:cubicBezTo>
                  <a:cubicBezTo>
                    <a:pt x="5" y="46"/>
                    <a:pt x="3" y="52"/>
                    <a:pt x="3" y="59"/>
                  </a:cubicBezTo>
                  <a:cubicBezTo>
                    <a:pt x="3" y="63"/>
                    <a:pt x="3" y="66"/>
                    <a:pt x="3" y="69"/>
                  </a:cubicBezTo>
                  <a:cubicBezTo>
                    <a:pt x="3" y="74"/>
                    <a:pt x="3" y="78"/>
                    <a:pt x="4" y="82"/>
                  </a:cubicBezTo>
                  <a:close/>
                  <a:moveTo>
                    <a:pt x="115" y="15"/>
                  </a:moveTo>
                  <a:cubicBezTo>
                    <a:pt x="113" y="13"/>
                    <a:pt x="103" y="10"/>
                    <a:pt x="96" y="8"/>
                  </a:cubicBezTo>
                  <a:cubicBezTo>
                    <a:pt x="88" y="6"/>
                    <a:pt x="79" y="6"/>
                    <a:pt x="70" y="8"/>
                  </a:cubicBezTo>
                  <a:cubicBezTo>
                    <a:pt x="85" y="8"/>
                    <a:pt x="100" y="10"/>
                    <a:pt x="115" y="15"/>
                  </a:cubicBezTo>
                  <a:close/>
                  <a:moveTo>
                    <a:pt x="85" y="134"/>
                  </a:moveTo>
                  <a:cubicBezTo>
                    <a:pt x="73" y="136"/>
                    <a:pt x="61" y="136"/>
                    <a:pt x="49" y="137"/>
                  </a:cubicBezTo>
                  <a:cubicBezTo>
                    <a:pt x="50" y="137"/>
                    <a:pt x="51" y="137"/>
                    <a:pt x="51" y="137"/>
                  </a:cubicBezTo>
                  <a:cubicBezTo>
                    <a:pt x="54" y="138"/>
                    <a:pt x="57" y="138"/>
                    <a:pt x="60" y="138"/>
                  </a:cubicBezTo>
                  <a:cubicBezTo>
                    <a:pt x="66" y="139"/>
                    <a:pt x="72" y="139"/>
                    <a:pt x="77" y="136"/>
                  </a:cubicBezTo>
                  <a:cubicBezTo>
                    <a:pt x="77" y="136"/>
                    <a:pt x="78" y="136"/>
                    <a:pt x="78" y="136"/>
                  </a:cubicBezTo>
                  <a:cubicBezTo>
                    <a:pt x="80" y="136"/>
                    <a:pt x="83" y="135"/>
                    <a:pt x="85" y="134"/>
                  </a:cubicBezTo>
                  <a:close/>
                  <a:moveTo>
                    <a:pt x="56" y="59"/>
                  </a:moveTo>
                  <a:cubicBezTo>
                    <a:pt x="50" y="62"/>
                    <a:pt x="49" y="68"/>
                    <a:pt x="50" y="74"/>
                  </a:cubicBezTo>
                  <a:cubicBezTo>
                    <a:pt x="51" y="68"/>
                    <a:pt x="53" y="64"/>
                    <a:pt x="56" y="59"/>
                  </a:cubicBezTo>
                  <a:close/>
                  <a:moveTo>
                    <a:pt x="112" y="124"/>
                  </a:moveTo>
                  <a:cubicBezTo>
                    <a:pt x="112" y="125"/>
                    <a:pt x="111" y="125"/>
                    <a:pt x="110" y="125"/>
                  </a:cubicBezTo>
                  <a:cubicBezTo>
                    <a:pt x="109" y="126"/>
                    <a:pt x="108" y="127"/>
                    <a:pt x="106" y="128"/>
                  </a:cubicBezTo>
                  <a:cubicBezTo>
                    <a:pt x="104" y="130"/>
                    <a:pt x="101" y="132"/>
                    <a:pt x="99" y="133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102" y="133"/>
                    <a:pt x="109" y="128"/>
                    <a:pt x="112" y="124"/>
                  </a:cubicBezTo>
                  <a:close/>
                  <a:moveTo>
                    <a:pt x="139" y="38"/>
                  </a:moveTo>
                  <a:cubicBezTo>
                    <a:pt x="140" y="42"/>
                    <a:pt x="140" y="46"/>
                    <a:pt x="142" y="50"/>
                  </a:cubicBezTo>
                  <a:cubicBezTo>
                    <a:pt x="142" y="46"/>
                    <a:pt x="141" y="42"/>
                    <a:pt x="139" y="38"/>
                  </a:cubicBezTo>
                  <a:close/>
                  <a:moveTo>
                    <a:pt x="62" y="142"/>
                  </a:moveTo>
                  <a:cubicBezTo>
                    <a:pt x="59" y="142"/>
                    <a:pt x="56" y="141"/>
                    <a:pt x="53" y="141"/>
                  </a:cubicBezTo>
                  <a:cubicBezTo>
                    <a:pt x="50" y="140"/>
                    <a:pt x="47" y="139"/>
                    <a:pt x="44" y="139"/>
                  </a:cubicBezTo>
                  <a:cubicBezTo>
                    <a:pt x="50" y="141"/>
                    <a:pt x="56" y="142"/>
                    <a:pt x="62" y="142"/>
                  </a:cubicBezTo>
                  <a:close/>
                  <a:moveTo>
                    <a:pt x="89" y="83"/>
                  </a:moveTo>
                  <a:cubicBezTo>
                    <a:pt x="90" y="86"/>
                    <a:pt x="92" y="89"/>
                    <a:pt x="94" y="89"/>
                  </a:cubicBezTo>
                  <a:cubicBezTo>
                    <a:pt x="92" y="87"/>
                    <a:pt x="91" y="85"/>
                    <a:pt x="89" y="83"/>
                  </a:cubicBezTo>
                  <a:close/>
                  <a:moveTo>
                    <a:pt x="47" y="81"/>
                  </a:moveTo>
                  <a:cubicBezTo>
                    <a:pt x="47" y="83"/>
                    <a:pt x="48" y="84"/>
                    <a:pt x="51" y="85"/>
                  </a:cubicBezTo>
                  <a:cubicBezTo>
                    <a:pt x="50" y="83"/>
                    <a:pt x="48" y="82"/>
                    <a:pt x="47" y="81"/>
                  </a:cubicBezTo>
                  <a:close/>
                  <a:moveTo>
                    <a:pt x="51" y="88"/>
                  </a:moveTo>
                  <a:cubicBezTo>
                    <a:pt x="53" y="89"/>
                    <a:pt x="54" y="90"/>
                    <a:pt x="56" y="90"/>
                  </a:cubicBezTo>
                  <a:cubicBezTo>
                    <a:pt x="54" y="89"/>
                    <a:pt x="53" y="89"/>
                    <a:pt x="51" y="88"/>
                  </a:cubicBezTo>
                  <a:close/>
                  <a:moveTo>
                    <a:pt x="131" y="27"/>
                  </a:moveTo>
                  <a:cubicBezTo>
                    <a:pt x="132" y="27"/>
                    <a:pt x="132" y="28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8"/>
                    <a:pt x="132" y="27"/>
                    <a:pt x="13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9903789" y="1869802"/>
              <a:ext cx="114700" cy="157712"/>
            </a:xfrm>
            <a:custGeom>
              <a:avLst/>
              <a:gdLst>
                <a:gd name="T0" fmla="*/ 29 w 29"/>
                <a:gd name="T1" fmla="*/ 2 h 40"/>
                <a:gd name="T2" fmla="*/ 28 w 29"/>
                <a:gd name="T3" fmla="*/ 3 h 40"/>
                <a:gd name="T4" fmla="*/ 18 w 29"/>
                <a:gd name="T5" fmla="*/ 15 h 40"/>
                <a:gd name="T6" fmla="*/ 8 w 29"/>
                <a:gd name="T7" fmla="*/ 29 h 40"/>
                <a:gd name="T8" fmla="*/ 4 w 29"/>
                <a:gd name="T9" fmla="*/ 37 h 40"/>
                <a:gd name="T10" fmla="*/ 3 w 29"/>
                <a:gd name="T11" fmla="*/ 38 h 40"/>
                <a:gd name="T12" fmla="*/ 1 w 29"/>
                <a:gd name="T13" fmla="*/ 40 h 40"/>
                <a:gd name="T14" fmla="*/ 0 w 29"/>
                <a:gd name="T15" fmla="*/ 37 h 40"/>
                <a:gd name="T16" fmla="*/ 1 w 29"/>
                <a:gd name="T17" fmla="*/ 36 h 40"/>
                <a:gd name="T18" fmla="*/ 22 w 29"/>
                <a:gd name="T19" fmla="*/ 7 h 40"/>
                <a:gd name="T20" fmla="*/ 25 w 29"/>
                <a:gd name="T21" fmla="*/ 1 h 40"/>
                <a:gd name="T22" fmla="*/ 27 w 29"/>
                <a:gd name="T23" fmla="*/ 0 h 40"/>
                <a:gd name="T24" fmla="*/ 29 w 29"/>
                <a:gd name="T2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40">
                  <a:moveTo>
                    <a:pt x="29" y="2"/>
                  </a:moveTo>
                  <a:cubicBezTo>
                    <a:pt x="29" y="2"/>
                    <a:pt x="28" y="3"/>
                    <a:pt x="28" y="3"/>
                  </a:cubicBezTo>
                  <a:cubicBezTo>
                    <a:pt x="24" y="6"/>
                    <a:pt x="21" y="11"/>
                    <a:pt x="18" y="15"/>
                  </a:cubicBezTo>
                  <a:cubicBezTo>
                    <a:pt x="15" y="20"/>
                    <a:pt x="11" y="24"/>
                    <a:pt x="8" y="29"/>
                  </a:cubicBezTo>
                  <a:cubicBezTo>
                    <a:pt x="6" y="32"/>
                    <a:pt x="5" y="35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40"/>
                    <a:pt x="1" y="40"/>
                  </a:cubicBezTo>
                  <a:cubicBezTo>
                    <a:pt x="0" y="39"/>
                    <a:pt x="0" y="38"/>
                    <a:pt x="0" y="37"/>
                  </a:cubicBezTo>
                  <a:cubicBezTo>
                    <a:pt x="0" y="37"/>
                    <a:pt x="1" y="36"/>
                    <a:pt x="1" y="36"/>
                  </a:cubicBezTo>
                  <a:cubicBezTo>
                    <a:pt x="8" y="26"/>
                    <a:pt x="15" y="16"/>
                    <a:pt x="22" y="7"/>
                  </a:cubicBezTo>
                  <a:cubicBezTo>
                    <a:pt x="24" y="5"/>
                    <a:pt x="25" y="3"/>
                    <a:pt x="25" y="1"/>
                  </a:cubicBezTo>
                  <a:cubicBezTo>
                    <a:pt x="26" y="1"/>
                    <a:pt x="26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9853608" y="1853076"/>
              <a:ext cx="114700" cy="136207"/>
            </a:xfrm>
            <a:custGeom>
              <a:avLst/>
              <a:gdLst>
                <a:gd name="T0" fmla="*/ 29 w 29"/>
                <a:gd name="T1" fmla="*/ 2 h 34"/>
                <a:gd name="T2" fmla="*/ 28 w 29"/>
                <a:gd name="T3" fmla="*/ 4 h 34"/>
                <a:gd name="T4" fmla="*/ 23 w 29"/>
                <a:gd name="T5" fmla="*/ 7 h 34"/>
                <a:gd name="T6" fmla="*/ 11 w 29"/>
                <a:gd name="T7" fmla="*/ 20 h 34"/>
                <a:gd name="T8" fmla="*/ 5 w 29"/>
                <a:gd name="T9" fmla="*/ 31 h 34"/>
                <a:gd name="T10" fmla="*/ 4 w 29"/>
                <a:gd name="T11" fmla="*/ 33 h 34"/>
                <a:gd name="T12" fmla="*/ 2 w 29"/>
                <a:gd name="T13" fmla="*/ 34 h 34"/>
                <a:gd name="T14" fmla="*/ 1 w 29"/>
                <a:gd name="T15" fmla="*/ 33 h 34"/>
                <a:gd name="T16" fmla="*/ 1 w 29"/>
                <a:gd name="T17" fmla="*/ 31 h 34"/>
                <a:gd name="T18" fmla="*/ 5 w 29"/>
                <a:gd name="T19" fmla="*/ 26 h 34"/>
                <a:gd name="T20" fmla="*/ 13 w 29"/>
                <a:gd name="T21" fmla="*/ 15 h 34"/>
                <a:gd name="T22" fmla="*/ 20 w 29"/>
                <a:gd name="T23" fmla="*/ 8 h 34"/>
                <a:gd name="T24" fmla="*/ 25 w 29"/>
                <a:gd name="T25" fmla="*/ 1 h 34"/>
                <a:gd name="T26" fmla="*/ 27 w 29"/>
                <a:gd name="T27" fmla="*/ 0 h 34"/>
                <a:gd name="T28" fmla="*/ 29 w 29"/>
                <a:gd name="T2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4">
                  <a:moveTo>
                    <a:pt x="29" y="2"/>
                  </a:moveTo>
                  <a:cubicBezTo>
                    <a:pt x="28" y="3"/>
                    <a:pt x="28" y="3"/>
                    <a:pt x="28" y="4"/>
                  </a:cubicBezTo>
                  <a:cubicBezTo>
                    <a:pt x="26" y="5"/>
                    <a:pt x="24" y="6"/>
                    <a:pt x="23" y="7"/>
                  </a:cubicBezTo>
                  <a:cubicBezTo>
                    <a:pt x="18" y="11"/>
                    <a:pt x="15" y="16"/>
                    <a:pt x="11" y="20"/>
                  </a:cubicBezTo>
                  <a:cubicBezTo>
                    <a:pt x="8" y="24"/>
                    <a:pt x="6" y="27"/>
                    <a:pt x="5" y="31"/>
                  </a:cubicBezTo>
                  <a:cubicBezTo>
                    <a:pt x="5" y="31"/>
                    <a:pt x="4" y="32"/>
                    <a:pt x="4" y="33"/>
                  </a:cubicBezTo>
                  <a:cubicBezTo>
                    <a:pt x="4" y="33"/>
                    <a:pt x="3" y="34"/>
                    <a:pt x="2" y="34"/>
                  </a:cubicBezTo>
                  <a:cubicBezTo>
                    <a:pt x="2" y="34"/>
                    <a:pt x="1" y="34"/>
                    <a:pt x="1" y="33"/>
                  </a:cubicBezTo>
                  <a:cubicBezTo>
                    <a:pt x="0" y="32"/>
                    <a:pt x="1" y="32"/>
                    <a:pt x="1" y="31"/>
                  </a:cubicBezTo>
                  <a:cubicBezTo>
                    <a:pt x="2" y="29"/>
                    <a:pt x="4" y="28"/>
                    <a:pt x="5" y="26"/>
                  </a:cubicBezTo>
                  <a:cubicBezTo>
                    <a:pt x="8" y="22"/>
                    <a:pt x="10" y="18"/>
                    <a:pt x="13" y="15"/>
                  </a:cubicBezTo>
                  <a:cubicBezTo>
                    <a:pt x="15" y="12"/>
                    <a:pt x="18" y="10"/>
                    <a:pt x="20" y="8"/>
                  </a:cubicBezTo>
                  <a:cubicBezTo>
                    <a:pt x="22" y="5"/>
                    <a:pt x="24" y="3"/>
                    <a:pt x="25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1"/>
                    <a:pt x="29" y="1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9934854" y="1941489"/>
              <a:ext cx="95583" cy="126648"/>
            </a:xfrm>
            <a:custGeom>
              <a:avLst/>
              <a:gdLst>
                <a:gd name="T0" fmla="*/ 0 w 24"/>
                <a:gd name="T1" fmla="*/ 30 h 32"/>
                <a:gd name="T2" fmla="*/ 1 w 24"/>
                <a:gd name="T3" fmla="*/ 29 h 32"/>
                <a:gd name="T4" fmla="*/ 4 w 24"/>
                <a:gd name="T5" fmla="*/ 25 h 32"/>
                <a:gd name="T6" fmla="*/ 8 w 24"/>
                <a:gd name="T7" fmla="*/ 21 h 32"/>
                <a:gd name="T8" fmla="*/ 19 w 24"/>
                <a:gd name="T9" fmla="*/ 7 h 32"/>
                <a:gd name="T10" fmla="*/ 21 w 24"/>
                <a:gd name="T11" fmla="*/ 1 h 32"/>
                <a:gd name="T12" fmla="*/ 22 w 24"/>
                <a:gd name="T13" fmla="*/ 0 h 32"/>
                <a:gd name="T14" fmla="*/ 24 w 24"/>
                <a:gd name="T15" fmla="*/ 1 h 32"/>
                <a:gd name="T16" fmla="*/ 24 w 24"/>
                <a:gd name="T17" fmla="*/ 2 h 32"/>
                <a:gd name="T18" fmla="*/ 13 w 24"/>
                <a:gd name="T19" fmla="*/ 18 h 32"/>
                <a:gd name="T20" fmla="*/ 6 w 24"/>
                <a:gd name="T21" fmla="*/ 27 h 32"/>
                <a:gd name="T22" fmla="*/ 3 w 24"/>
                <a:gd name="T23" fmla="*/ 31 h 32"/>
                <a:gd name="T24" fmla="*/ 1 w 24"/>
                <a:gd name="T25" fmla="*/ 32 h 32"/>
                <a:gd name="T26" fmla="*/ 0 w 24"/>
                <a:gd name="T2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2">
                  <a:moveTo>
                    <a:pt x="0" y="30"/>
                  </a:moveTo>
                  <a:cubicBezTo>
                    <a:pt x="0" y="30"/>
                    <a:pt x="0" y="29"/>
                    <a:pt x="1" y="29"/>
                  </a:cubicBezTo>
                  <a:cubicBezTo>
                    <a:pt x="2" y="28"/>
                    <a:pt x="3" y="26"/>
                    <a:pt x="4" y="25"/>
                  </a:cubicBezTo>
                  <a:cubicBezTo>
                    <a:pt x="5" y="24"/>
                    <a:pt x="7" y="22"/>
                    <a:pt x="8" y="21"/>
                  </a:cubicBezTo>
                  <a:cubicBezTo>
                    <a:pt x="12" y="16"/>
                    <a:pt x="15" y="11"/>
                    <a:pt x="19" y="7"/>
                  </a:cubicBezTo>
                  <a:cubicBezTo>
                    <a:pt x="20" y="5"/>
                    <a:pt x="21" y="3"/>
                    <a:pt x="21" y="1"/>
                  </a:cubicBezTo>
                  <a:cubicBezTo>
                    <a:pt x="21" y="1"/>
                    <a:pt x="21" y="0"/>
                    <a:pt x="22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0" y="8"/>
                    <a:pt x="16" y="13"/>
                    <a:pt x="13" y="18"/>
                  </a:cubicBezTo>
                  <a:cubicBezTo>
                    <a:pt x="10" y="21"/>
                    <a:pt x="8" y="24"/>
                    <a:pt x="6" y="27"/>
                  </a:cubicBezTo>
                  <a:cubicBezTo>
                    <a:pt x="5" y="28"/>
                    <a:pt x="4" y="30"/>
                    <a:pt x="3" y="31"/>
                  </a:cubicBezTo>
                  <a:cubicBezTo>
                    <a:pt x="3" y="32"/>
                    <a:pt x="2" y="32"/>
                    <a:pt x="1" y="32"/>
                  </a:cubicBezTo>
                  <a:cubicBezTo>
                    <a:pt x="0" y="32"/>
                    <a:pt x="0" y="31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9"/>
            <p:cNvSpPr/>
            <p:nvPr/>
          </p:nvSpPr>
          <p:spPr bwMode="auto">
            <a:xfrm>
              <a:off x="9836880" y="2543662"/>
              <a:ext cx="52571" cy="105141"/>
            </a:xfrm>
            <a:custGeom>
              <a:avLst/>
              <a:gdLst>
                <a:gd name="T0" fmla="*/ 9 w 13"/>
                <a:gd name="T1" fmla="*/ 2 h 27"/>
                <a:gd name="T2" fmla="*/ 13 w 13"/>
                <a:gd name="T3" fmla="*/ 1 h 27"/>
                <a:gd name="T4" fmla="*/ 13 w 13"/>
                <a:gd name="T5" fmla="*/ 3 h 27"/>
                <a:gd name="T6" fmla="*/ 4 w 13"/>
                <a:gd name="T7" fmla="*/ 20 h 27"/>
                <a:gd name="T8" fmla="*/ 4 w 13"/>
                <a:gd name="T9" fmla="*/ 22 h 27"/>
                <a:gd name="T10" fmla="*/ 4 w 13"/>
                <a:gd name="T11" fmla="*/ 23 h 27"/>
                <a:gd name="T12" fmla="*/ 4 w 13"/>
                <a:gd name="T13" fmla="*/ 26 h 27"/>
                <a:gd name="T14" fmla="*/ 1 w 13"/>
                <a:gd name="T15" fmla="*/ 26 h 27"/>
                <a:gd name="T16" fmla="*/ 0 w 13"/>
                <a:gd name="T17" fmla="*/ 24 h 27"/>
                <a:gd name="T18" fmla="*/ 8 w 13"/>
                <a:gd name="T19" fmla="*/ 8 h 27"/>
                <a:gd name="T20" fmla="*/ 10 w 13"/>
                <a:gd name="T21" fmla="*/ 4 h 27"/>
                <a:gd name="T22" fmla="*/ 9 w 13"/>
                <a:gd name="T2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7">
                  <a:moveTo>
                    <a:pt x="9" y="2"/>
                  </a:moveTo>
                  <a:cubicBezTo>
                    <a:pt x="10" y="0"/>
                    <a:pt x="12" y="0"/>
                    <a:pt x="13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0" y="8"/>
                    <a:pt x="7" y="14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3" y="27"/>
                    <a:pt x="2" y="27"/>
                    <a:pt x="1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3" y="19"/>
                    <a:pt x="5" y="13"/>
                    <a:pt x="8" y="8"/>
                  </a:cubicBezTo>
                  <a:cubicBezTo>
                    <a:pt x="9" y="7"/>
                    <a:pt x="9" y="6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70"/>
            <p:cNvSpPr/>
            <p:nvPr/>
          </p:nvSpPr>
          <p:spPr bwMode="auto">
            <a:xfrm>
              <a:off x="9710234" y="2565169"/>
              <a:ext cx="59739" cy="100362"/>
            </a:xfrm>
            <a:custGeom>
              <a:avLst/>
              <a:gdLst>
                <a:gd name="T0" fmla="*/ 2 w 15"/>
                <a:gd name="T1" fmla="*/ 25 h 25"/>
                <a:gd name="T2" fmla="*/ 0 w 15"/>
                <a:gd name="T3" fmla="*/ 23 h 25"/>
                <a:gd name="T4" fmla="*/ 1 w 15"/>
                <a:gd name="T5" fmla="*/ 21 h 25"/>
                <a:gd name="T6" fmla="*/ 6 w 15"/>
                <a:gd name="T7" fmla="*/ 14 h 25"/>
                <a:gd name="T8" fmla="*/ 10 w 15"/>
                <a:gd name="T9" fmla="*/ 6 h 25"/>
                <a:gd name="T10" fmla="*/ 11 w 15"/>
                <a:gd name="T11" fmla="*/ 3 h 25"/>
                <a:gd name="T12" fmla="*/ 14 w 15"/>
                <a:gd name="T13" fmla="*/ 1 h 25"/>
                <a:gd name="T14" fmla="*/ 15 w 15"/>
                <a:gd name="T15" fmla="*/ 3 h 25"/>
                <a:gd name="T16" fmla="*/ 14 w 15"/>
                <a:gd name="T17" fmla="*/ 4 h 25"/>
                <a:gd name="T18" fmla="*/ 12 w 15"/>
                <a:gd name="T19" fmla="*/ 6 h 25"/>
                <a:gd name="T20" fmla="*/ 7 w 15"/>
                <a:gd name="T21" fmla="*/ 16 h 25"/>
                <a:gd name="T22" fmla="*/ 4 w 15"/>
                <a:gd name="T23" fmla="*/ 24 h 25"/>
                <a:gd name="T24" fmla="*/ 2 w 15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2" y="25"/>
                  </a:moveTo>
                  <a:cubicBezTo>
                    <a:pt x="1" y="25"/>
                    <a:pt x="0" y="24"/>
                    <a:pt x="0" y="23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3" y="19"/>
                    <a:pt x="5" y="17"/>
                    <a:pt x="6" y="14"/>
                  </a:cubicBezTo>
                  <a:cubicBezTo>
                    <a:pt x="7" y="11"/>
                    <a:pt x="9" y="9"/>
                    <a:pt x="10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1"/>
                    <a:pt x="12" y="0"/>
                    <a:pt x="14" y="1"/>
                  </a:cubicBezTo>
                  <a:cubicBezTo>
                    <a:pt x="14" y="1"/>
                    <a:pt x="15" y="2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0" y="10"/>
                    <a:pt x="9" y="13"/>
                    <a:pt x="7" y="16"/>
                  </a:cubicBezTo>
                  <a:cubicBezTo>
                    <a:pt x="6" y="19"/>
                    <a:pt x="5" y="21"/>
                    <a:pt x="4" y="24"/>
                  </a:cubicBezTo>
                  <a:cubicBezTo>
                    <a:pt x="4" y="25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71"/>
            <p:cNvSpPr/>
            <p:nvPr/>
          </p:nvSpPr>
          <p:spPr bwMode="auto">
            <a:xfrm>
              <a:off x="9769972" y="2565169"/>
              <a:ext cx="47792" cy="93194"/>
            </a:xfrm>
            <a:custGeom>
              <a:avLst/>
              <a:gdLst>
                <a:gd name="T0" fmla="*/ 10 w 12"/>
                <a:gd name="T1" fmla="*/ 3 h 23"/>
                <a:gd name="T2" fmla="*/ 9 w 12"/>
                <a:gd name="T3" fmla="*/ 2 h 23"/>
                <a:gd name="T4" fmla="*/ 12 w 12"/>
                <a:gd name="T5" fmla="*/ 1 h 23"/>
                <a:gd name="T6" fmla="*/ 12 w 12"/>
                <a:gd name="T7" fmla="*/ 1 h 23"/>
                <a:gd name="T8" fmla="*/ 11 w 12"/>
                <a:gd name="T9" fmla="*/ 5 h 23"/>
                <a:gd name="T10" fmla="*/ 7 w 12"/>
                <a:gd name="T11" fmla="*/ 13 h 23"/>
                <a:gd name="T12" fmla="*/ 5 w 12"/>
                <a:gd name="T13" fmla="*/ 19 h 23"/>
                <a:gd name="T14" fmla="*/ 4 w 12"/>
                <a:gd name="T15" fmla="*/ 21 h 23"/>
                <a:gd name="T16" fmla="*/ 3 w 12"/>
                <a:gd name="T17" fmla="*/ 23 h 23"/>
                <a:gd name="T18" fmla="*/ 1 w 12"/>
                <a:gd name="T19" fmla="*/ 23 h 23"/>
                <a:gd name="T20" fmla="*/ 1 w 12"/>
                <a:gd name="T21" fmla="*/ 21 h 23"/>
                <a:gd name="T22" fmla="*/ 2 w 12"/>
                <a:gd name="T23" fmla="*/ 18 h 23"/>
                <a:gd name="T24" fmla="*/ 5 w 12"/>
                <a:gd name="T25" fmla="*/ 13 h 23"/>
                <a:gd name="T26" fmla="*/ 9 w 12"/>
                <a:gd name="T27" fmla="*/ 4 h 23"/>
                <a:gd name="T28" fmla="*/ 10 w 12"/>
                <a:gd name="T2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23">
                  <a:moveTo>
                    <a:pt x="10" y="3"/>
                  </a:moveTo>
                  <a:cubicBezTo>
                    <a:pt x="9" y="3"/>
                    <a:pt x="8" y="2"/>
                    <a:pt x="9" y="2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3"/>
                    <a:pt x="12" y="4"/>
                    <a:pt x="11" y="5"/>
                  </a:cubicBezTo>
                  <a:cubicBezTo>
                    <a:pt x="10" y="8"/>
                    <a:pt x="8" y="10"/>
                    <a:pt x="7" y="13"/>
                  </a:cubicBezTo>
                  <a:cubicBezTo>
                    <a:pt x="6" y="15"/>
                    <a:pt x="5" y="17"/>
                    <a:pt x="5" y="19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2"/>
                    <a:pt x="4" y="23"/>
                    <a:pt x="3" y="23"/>
                  </a:cubicBezTo>
                  <a:cubicBezTo>
                    <a:pt x="2" y="23"/>
                    <a:pt x="2" y="23"/>
                    <a:pt x="1" y="23"/>
                  </a:cubicBezTo>
                  <a:cubicBezTo>
                    <a:pt x="1" y="22"/>
                    <a:pt x="0" y="21"/>
                    <a:pt x="1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5"/>
                    <a:pt x="5" y="13"/>
                  </a:cubicBezTo>
                  <a:cubicBezTo>
                    <a:pt x="7" y="10"/>
                    <a:pt x="8" y="7"/>
                    <a:pt x="9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2"/>
            <p:cNvSpPr/>
            <p:nvPr/>
          </p:nvSpPr>
          <p:spPr bwMode="auto">
            <a:xfrm>
              <a:off x="9956359" y="2025125"/>
              <a:ext cx="71687" cy="90804"/>
            </a:xfrm>
            <a:custGeom>
              <a:avLst/>
              <a:gdLst>
                <a:gd name="T0" fmla="*/ 2 w 18"/>
                <a:gd name="T1" fmla="*/ 23 h 23"/>
                <a:gd name="T2" fmla="*/ 0 w 18"/>
                <a:gd name="T3" fmla="*/ 22 h 23"/>
                <a:gd name="T4" fmla="*/ 0 w 18"/>
                <a:gd name="T5" fmla="*/ 21 h 23"/>
                <a:gd name="T6" fmla="*/ 1 w 18"/>
                <a:gd name="T7" fmla="*/ 19 h 23"/>
                <a:gd name="T8" fmla="*/ 13 w 18"/>
                <a:gd name="T9" fmla="*/ 5 h 23"/>
                <a:gd name="T10" fmla="*/ 14 w 18"/>
                <a:gd name="T11" fmla="*/ 1 h 23"/>
                <a:gd name="T12" fmla="*/ 15 w 18"/>
                <a:gd name="T13" fmla="*/ 0 h 23"/>
                <a:gd name="T14" fmla="*/ 17 w 18"/>
                <a:gd name="T15" fmla="*/ 1 h 23"/>
                <a:gd name="T16" fmla="*/ 17 w 18"/>
                <a:gd name="T17" fmla="*/ 2 h 23"/>
                <a:gd name="T18" fmla="*/ 8 w 18"/>
                <a:gd name="T19" fmla="*/ 14 h 23"/>
                <a:gd name="T20" fmla="*/ 3 w 18"/>
                <a:gd name="T21" fmla="*/ 22 h 23"/>
                <a:gd name="T22" fmla="*/ 2 w 18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3">
                  <a:moveTo>
                    <a:pt x="2" y="23"/>
                  </a:moveTo>
                  <a:cubicBezTo>
                    <a:pt x="1" y="23"/>
                    <a:pt x="1" y="23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6" y="15"/>
                    <a:pt x="9" y="10"/>
                    <a:pt x="13" y="5"/>
                  </a:cubicBezTo>
                  <a:cubicBezTo>
                    <a:pt x="14" y="4"/>
                    <a:pt x="15" y="3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4" y="6"/>
                    <a:pt x="11" y="10"/>
                    <a:pt x="8" y="14"/>
                  </a:cubicBezTo>
                  <a:cubicBezTo>
                    <a:pt x="6" y="16"/>
                    <a:pt x="4" y="19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73"/>
            <p:cNvSpPr/>
            <p:nvPr/>
          </p:nvSpPr>
          <p:spPr bwMode="auto">
            <a:xfrm>
              <a:off x="9753246" y="1862634"/>
              <a:ext cx="66908" cy="83636"/>
            </a:xfrm>
            <a:custGeom>
              <a:avLst/>
              <a:gdLst>
                <a:gd name="T0" fmla="*/ 15 w 17"/>
                <a:gd name="T1" fmla="*/ 0 h 21"/>
                <a:gd name="T2" fmla="*/ 17 w 17"/>
                <a:gd name="T3" fmla="*/ 1 h 21"/>
                <a:gd name="T4" fmla="*/ 16 w 17"/>
                <a:gd name="T5" fmla="*/ 3 h 21"/>
                <a:gd name="T6" fmla="*/ 14 w 17"/>
                <a:gd name="T7" fmla="*/ 3 h 21"/>
                <a:gd name="T8" fmla="*/ 12 w 17"/>
                <a:gd name="T9" fmla="*/ 6 h 21"/>
                <a:gd name="T10" fmla="*/ 3 w 17"/>
                <a:gd name="T11" fmla="*/ 20 h 21"/>
                <a:gd name="T12" fmla="*/ 3 w 17"/>
                <a:gd name="T13" fmla="*/ 20 h 21"/>
                <a:gd name="T14" fmla="*/ 1 w 17"/>
                <a:gd name="T15" fmla="*/ 21 h 21"/>
                <a:gd name="T16" fmla="*/ 0 w 17"/>
                <a:gd name="T17" fmla="*/ 18 h 21"/>
                <a:gd name="T18" fmla="*/ 1 w 17"/>
                <a:gd name="T19" fmla="*/ 17 h 21"/>
                <a:gd name="T20" fmla="*/ 9 w 17"/>
                <a:gd name="T21" fmla="*/ 7 h 21"/>
                <a:gd name="T22" fmla="*/ 14 w 17"/>
                <a:gd name="T23" fmla="*/ 2 h 21"/>
                <a:gd name="T24" fmla="*/ 15 w 17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1">
                  <a:moveTo>
                    <a:pt x="15" y="0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6" y="2"/>
                    <a:pt x="15" y="3"/>
                    <a:pt x="14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9" y="10"/>
                    <a:pt x="6" y="15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4" y="14"/>
                    <a:pt x="7" y="11"/>
                    <a:pt x="9" y="7"/>
                  </a:cubicBezTo>
                  <a:cubicBezTo>
                    <a:pt x="11" y="5"/>
                    <a:pt x="12" y="4"/>
                    <a:pt x="14" y="2"/>
                  </a:cubicBezTo>
                  <a:cubicBezTo>
                    <a:pt x="14" y="1"/>
                    <a:pt x="15" y="1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74"/>
            <p:cNvSpPr/>
            <p:nvPr/>
          </p:nvSpPr>
          <p:spPr bwMode="auto">
            <a:xfrm>
              <a:off x="9903789" y="2555611"/>
              <a:ext cx="28675" cy="74078"/>
            </a:xfrm>
            <a:custGeom>
              <a:avLst/>
              <a:gdLst>
                <a:gd name="T0" fmla="*/ 2 w 7"/>
                <a:gd name="T1" fmla="*/ 19 h 19"/>
                <a:gd name="T2" fmla="*/ 0 w 7"/>
                <a:gd name="T3" fmla="*/ 17 h 19"/>
                <a:gd name="T4" fmla="*/ 3 w 7"/>
                <a:gd name="T5" fmla="*/ 11 h 19"/>
                <a:gd name="T6" fmla="*/ 5 w 7"/>
                <a:gd name="T7" fmla="*/ 5 h 19"/>
                <a:gd name="T8" fmla="*/ 4 w 7"/>
                <a:gd name="T9" fmla="*/ 3 h 19"/>
                <a:gd name="T10" fmla="*/ 4 w 7"/>
                <a:gd name="T11" fmla="*/ 2 h 19"/>
                <a:gd name="T12" fmla="*/ 5 w 7"/>
                <a:gd name="T13" fmla="*/ 0 h 19"/>
                <a:gd name="T14" fmla="*/ 7 w 7"/>
                <a:gd name="T15" fmla="*/ 1 h 19"/>
                <a:gd name="T16" fmla="*/ 7 w 7"/>
                <a:gd name="T17" fmla="*/ 2 h 19"/>
                <a:gd name="T18" fmla="*/ 6 w 7"/>
                <a:gd name="T19" fmla="*/ 6 h 19"/>
                <a:gd name="T20" fmla="*/ 4 w 7"/>
                <a:gd name="T21" fmla="*/ 12 h 19"/>
                <a:gd name="T22" fmla="*/ 3 w 7"/>
                <a:gd name="T23" fmla="*/ 15 h 19"/>
                <a:gd name="T24" fmla="*/ 3 w 7"/>
                <a:gd name="T25" fmla="*/ 16 h 19"/>
                <a:gd name="T26" fmla="*/ 4 w 7"/>
                <a:gd name="T27" fmla="*/ 18 h 19"/>
                <a:gd name="T28" fmla="*/ 2 w 7"/>
                <a:gd name="T2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9">
                  <a:moveTo>
                    <a:pt x="2" y="19"/>
                  </a:moveTo>
                  <a:cubicBezTo>
                    <a:pt x="1" y="19"/>
                    <a:pt x="0" y="18"/>
                    <a:pt x="0" y="17"/>
                  </a:cubicBezTo>
                  <a:cubicBezTo>
                    <a:pt x="1" y="15"/>
                    <a:pt x="2" y="13"/>
                    <a:pt x="3" y="11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8"/>
                    <a:pt x="5" y="10"/>
                    <a:pt x="4" y="12"/>
                  </a:cubicBezTo>
                  <a:cubicBezTo>
                    <a:pt x="4" y="13"/>
                    <a:pt x="3" y="14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3" y="19"/>
                    <a:pt x="3" y="19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5"/>
            <p:cNvSpPr/>
            <p:nvPr/>
          </p:nvSpPr>
          <p:spPr bwMode="auto">
            <a:xfrm>
              <a:off x="9069827" y="2230629"/>
              <a:ext cx="50180" cy="78857"/>
            </a:xfrm>
            <a:custGeom>
              <a:avLst/>
              <a:gdLst>
                <a:gd name="T0" fmla="*/ 3 w 13"/>
                <a:gd name="T1" fmla="*/ 17 h 20"/>
                <a:gd name="T2" fmla="*/ 3 w 13"/>
                <a:gd name="T3" fmla="*/ 17 h 20"/>
                <a:gd name="T4" fmla="*/ 3 w 13"/>
                <a:gd name="T5" fmla="*/ 19 h 20"/>
                <a:gd name="T6" fmla="*/ 1 w 13"/>
                <a:gd name="T7" fmla="*/ 20 h 20"/>
                <a:gd name="T8" fmla="*/ 0 w 13"/>
                <a:gd name="T9" fmla="*/ 18 h 20"/>
                <a:gd name="T10" fmla="*/ 1 w 13"/>
                <a:gd name="T11" fmla="*/ 17 h 20"/>
                <a:gd name="T12" fmla="*/ 7 w 13"/>
                <a:gd name="T13" fmla="*/ 7 h 20"/>
                <a:gd name="T14" fmla="*/ 10 w 13"/>
                <a:gd name="T15" fmla="*/ 1 h 20"/>
                <a:gd name="T16" fmla="*/ 12 w 13"/>
                <a:gd name="T17" fmla="*/ 0 h 20"/>
                <a:gd name="T18" fmla="*/ 13 w 13"/>
                <a:gd name="T19" fmla="*/ 1 h 20"/>
                <a:gd name="T20" fmla="*/ 13 w 13"/>
                <a:gd name="T21" fmla="*/ 2 h 20"/>
                <a:gd name="T22" fmla="*/ 10 w 13"/>
                <a:gd name="T23" fmla="*/ 6 h 20"/>
                <a:gd name="T24" fmla="*/ 4 w 13"/>
                <a:gd name="T25" fmla="*/ 15 h 20"/>
                <a:gd name="T26" fmla="*/ 3 w 13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20"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3" y="14"/>
                    <a:pt x="5" y="11"/>
                    <a:pt x="7" y="7"/>
                  </a:cubicBezTo>
                  <a:cubicBezTo>
                    <a:pt x="8" y="5"/>
                    <a:pt x="9" y="3"/>
                    <a:pt x="10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0" y="4"/>
                    <a:pt x="10" y="6"/>
                  </a:cubicBezTo>
                  <a:cubicBezTo>
                    <a:pt x="8" y="9"/>
                    <a:pt x="6" y="12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6"/>
            <p:cNvSpPr/>
            <p:nvPr/>
          </p:nvSpPr>
          <p:spPr bwMode="auto">
            <a:xfrm>
              <a:off x="9975476" y="2087254"/>
              <a:ext cx="43012" cy="76466"/>
            </a:xfrm>
            <a:custGeom>
              <a:avLst/>
              <a:gdLst>
                <a:gd name="T0" fmla="*/ 10 w 11"/>
                <a:gd name="T1" fmla="*/ 1 h 19"/>
                <a:gd name="T2" fmla="*/ 9 w 11"/>
                <a:gd name="T3" fmla="*/ 1 h 19"/>
                <a:gd name="T4" fmla="*/ 9 w 11"/>
                <a:gd name="T5" fmla="*/ 1 h 19"/>
                <a:gd name="T6" fmla="*/ 9 w 11"/>
                <a:gd name="T7" fmla="*/ 0 h 19"/>
                <a:gd name="T8" fmla="*/ 10 w 11"/>
                <a:gd name="T9" fmla="*/ 0 h 19"/>
                <a:gd name="T10" fmla="*/ 11 w 11"/>
                <a:gd name="T11" fmla="*/ 2 h 19"/>
                <a:gd name="T12" fmla="*/ 10 w 11"/>
                <a:gd name="T13" fmla="*/ 4 h 19"/>
                <a:gd name="T14" fmla="*/ 7 w 11"/>
                <a:gd name="T15" fmla="*/ 11 h 19"/>
                <a:gd name="T16" fmla="*/ 2 w 11"/>
                <a:gd name="T17" fmla="*/ 18 h 19"/>
                <a:gd name="T18" fmla="*/ 1 w 11"/>
                <a:gd name="T19" fmla="*/ 19 h 19"/>
                <a:gd name="T20" fmla="*/ 1 w 11"/>
                <a:gd name="T21" fmla="*/ 17 h 19"/>
                <a:gd name="T22" fmla="*/ 5 w 11"/>
                <a:gd name="T23" fmla="*/ 11 h 19"/>
                <a:gd name="T24" fmla="*/ 10 w 11"/>
                <a:gd name="T25" fmla="*/ 4 h 19"/>
                <a:gd name="T26" fmla="*/ 10 w 11"/>
                <a:gd name="T2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9">
                  <a:moveTo>
                    <a:pt x="10" y="1"/>
                  </a:moveTo>
                  <a:cubicBezTo>
                    <a:pt x="10" y="1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1" y="3"/>
                    <a:pt x="11" y="4"/>
                    <a:pt x="10" y="4"/>
                  </a:cubicBezTo>
                  <a:cubicBezTo>
                    <a:pt x="9" y="7"/>
                    <a:pt x="8" y="9"/>
                    <a:pt x="7" y="11"/>
                  </a:cubicBezTo>
                  <a:cubicBezTo>
                    <a:pt x="5" y="13"/>
                    <a:pt x="4" y="16"/>
                    <a:pt x="2" y="18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4" y="13"/>
                    <a:pt x="5" y="11"/>
                  </a:cubicBezTo>
                  <a:cubicBezTo>
                    <a:pt x="7" y="8"/>
                    <a:pt x="8" y="6"/>
                    <a:pt x="10" y="4"/>
                  </a:cubicBezTo>
                  <a:cubicBezTo>
                    <a:pt x="10" y="3"/>
                    <a:pt x="10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7"/>
            <p:cNvSpPr/>
            <p:nvPr/>
          </p:nvSpPr>
          <p:spPr bwMode="auto">
            <a:xfrm>
              <a:off x="9951580" y="2565169"/>
              <a:ext cx="19117" cy="52571"/>
            </a:xfrm>
            <a:custGeom>
              <a:avLst/>
              <a:gdLst>
                <a:gd name="T0" fmla="*/ 5 w 5"/>
                <a:gd name="T1" fmla="*/ 1 h 13"/>
                <a:gd name="T2" fmla="*/ 3 w 5"/>
                <a:gd name="T3" fmla="*/ 11 h 13"/>
                <a:gd name="T4" fmla="*/ 3 w 5"/>
                <a:gd name="T5" fmla="*/ 12 h 13"/>
                <a:gd name="T6" fmla="*/ 1 w 5"/>
                <a:gd name="T7" fmla="*/ 13 h 13"/>
                <a:gd name="T8" fmla="*/ 1 w 5"/>
                <a:gd name="T9" fmla="*/ 11 h 13"/>
                <a:gd name="T10" fmla="*/ 1 w 5"/>
                <a:gd name="T11" fmla="*/ 11 h 13"/>
                <a:gd name="T12" fmla="*/ 4 w 5"/>
                <a:gd name="T13" fmla="*/ 4 h 13"/>
                <a:gd name="T14" fmla="*/ 4 w 5"/>
                <a:gd name="T15" fmla="*/ 2 h 13"/>
                <a:gd name="T16" fmla="*/ 4 w 5"/>
                <a:gd name="T17" fmla="*/ 1 h 13"/>
                <a:gd name="T18" fmla="*/ 5 w 5"/>
                <a:gd name="T19" fmla="*/ 1 h 13"/>
                <a:gd name="T20" fmla="*/ 5 w 5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3">
                  <a:moveTo>
                    <a:pt x="5" y="1"/>
                  </a:moveTo>
                  <a:cubicBezTo>
                    <a:pt x="5" y="5"/>
                    <a:pt x="4" y="8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3" y="7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8"/>
            <p:cNvSpPr>
              <a:spLocks noEditPoints="1"/>
            </p:cNvSpPr>
            <p:nvPr/>
          </p:nvSpPr>
          <p:spPr bwMode="auto">
            <a:xfrm>
              <a:off x="9014866" y="4149457"/>
              <a:ext cx="1068140" cy="838742"/>
            </a:xfrm>
            <a:custGeom>
              <a:avLst/>
              <a:gdLst>
                <a:gd name="T0" fmla="*/ 64 w 270"/>
                <a:gd name="T1" fmla="*/ 13 h 212"/>
                <a:gd name="T2" fmla="*/ 157 w 270"/>
                <a:gd name="T3" fmla="*/ 31 h 212"/>
                <a:gd name="T4" fmla="*/ 226 w 270"/>
                <a:gd name="T5" fmla="*/ 61 h 212"/>
                <a:gd name="T6" fmla="*/ 254 w 270"/>
                <a:gd name="T7" fmla="*/ 156 h 212"/>
                <a:gd name="T8" fmla="*/ 171 w 270"/>
                <a:gd name="T9" fmla="*/ 206 h 212"/>
                <a:gd name="T10" fmla="*/ 102 w 270"/>
                <a:gd name="T11" fmla="*/ 169 h 212"/>
                <a:gd name="T12" fmla="*/ 41 w 270"/>
                <a:gd name="T13" fmla="*/ 179 h 212"/>
                <a:gd name="T14" fmla="*/ 23 w 270"/>
                <a:gd name="T15" fmla="*/ 108 h 212"/>
                <a:gd name="T16" fmla="*/ 205 w 270"/>
                <a:gd name="T17" fmla="*/ 152 h 212"/>
                <a:gd name="T18" fmla="*/ 132 w 270"/>
                <a:gd name="T19" fmla="*/ 42 h 212"/>
                <a:gd name="T20" fmla="*/ 77 w 270"/>
                <a:gd name="T21" fmla="*/ 11 h 212"/>
                <a:gd name="T22" fmla="*/ 42 w 270"/>
                <a:gd name="T23" fmla="*/ 106 h 212"/>
                <a:gd name="T24" fmla="*/ 72 w 270"/>
                <a:gd name="T25" fmla="*/ 164 h 212"/>
                <a:gd name="T26" fmla="*/ 217 w 270"/>
                <a:gd name="T27" fmla="*/ 165 h 212"/>
                <a:gd name="T28" fmla="*/ 247 w 270"/>
                <a:gd name="T29" fmla="*/ 145 h 212"/>
                <a:gd name="T30" fmla="*/ 224 w 270"/>
                <a:gd name="T31" fmla="*/ 65 h 212"/>
                <a:gd name="T32" fmla="*/ 163 w 270"/>
                <a:gd name="T33" fmla="*/ 58 h 212"/>
                <a:gd name="T34" fmla="*/ 125 w 270"/>
                <a:gd name="T35" fmla="*/ 138 h 212"/>
                <a:gd name="T36" fmla="*/ 195 w 270"/>
                <a:gd name="T37" fmla="*/ 178 h 212"/>
                <a:gd name="T38" fmla="*/ 207 w 270"/>
                <a:gd name="T39" fmla="*/ 141 h 212"/>
                <a:gd name="T40" fmla="*/ 176 w 270"/>
                <a:gd name="T41" fmla="*/ 19 h 212"/>
                <a:gd name="T42" fmla="*/ 130 w 270"/>
                <a:gd name="T43" fmla="*/ 181 h 212"/>
                <a:gd name="T44" fmla="*/ 121 w 270"/>
                <a:gd name="T45" fmla="*/ 83 h 212"/>
                <a:gd name="T46" fmla="*/ 22 w 270"/>
                <a:gd name="T47" fmla="*/ 124 h 212"/>
                <a:gd name="T48" fmla="*/ 49 w 270"/>
                <a:gd name="T49" fmla="*/ 139 h 212"/>
                <a:gd name="T50" fmla="*/ 110 w 270"/>
                <a:gd name="T51" fmla="*/ 85 h 212"/>
                <a:gd name="T52" fmla="*/ 144 w 270"/>
                <a:gd name="T53" fmla="*/ 84 h 212"/>
                <a:gd name="T54" fmla="*/ 27 w 270"/>
                <a:gd name="T55" fmla="*/ 128 h 212"/>
                <a:gd name="T56" fmla="*/ 173 w 270"/>
                <a:gd name="T57" fmla="*/ 115 h 212"/>
                <a:gd name="T58" fmla="*/ 138 w 270"/>
                <a:gd name="T59" fmla="*/ 164 h 212"/>
                <a:gd name="T60" fmla="*/ 197 w 270"/>
                <a:gd name="T61" fmla="*/ 108 h 212"/>
                <a:gd name="T62" fmla="*/ 101 w 270"/>
                <a:gd name="T63" fmla="*/ 115 h 212"/>
                <a:gd name="T64" fmla="*/ 181 w 270"/>
                <a:gd name="T65" fmla="*/ 56 h 212"/>
                <a:gd name="T66" fmla="*/ 104 w 270"/>
                <a:gd name="T67" fmla="*/ 66 h 212"/>
                <a:gd name="T68" fmla="*/ 117 w 270"/>
                <a:gd name="T69" fmla="*/ 133 h 212"/>
                <a:gd name="T70" fmla="*/ 205 w 270"/>
                <a:gd name="T71" fmla="*/ 80 h 212"/>
                <a:gd name="T72" fmla="*/ 134 w 270"/>
                <a:gd name="T73" fmla="*/ 78 h 212"/>
                <a:gd name="T74" fmla="*/ 176 w 270"/>
                <a:gd name="T75" fmla="*/ 31 h 212"/>
                <a:gd name="T76" fmla="*/ 138 w 270"/>
                <a:gd name="T77" fmla="*/ 72 h 212"/>
                <a:gd name="T78" fmla="*/ 140 w 270"/>
                <a:gd name="T79" fmla="*/ 201 h 212"/>
                <a:gd name="T80" fmla="*/ 124 w 270"/>
                <a:gd name="T81" fmla="*/ 74 h 212"/>
                <a:gd name="T82" fmla="*/ 179 w 270"/>
                <a:gd name="T83" fmla="*/ 186 h 212"/>
                <a:gd name="T84" fmla="*/ 190 w 270"/>
                <a:gd name="T85" fmla="*/ 143 h 212"/>
                <a:gd name="T86" fmla="*/ 176 w 270"/>
                <a:gd name="T87" fmla="*/ 191 h 212"/>
                <a:gd name="T88" fmla="*/ 190 w 270"/>
                <a:gd name="T89" fmla="*/ 132 h 212"/>
                <a:gd name="T90" fmla="*/ 177 w 270"/>
                <a:gd name="T91" fmla="*/ 92 h 212"/>
                <a:gd name="T92" fmla="*/ 82 w 270"/>
                <a:gd name="T93" fmla="*/ 184 h 212"/>
                <a:gd name="T94" fmla="*/ 60 w 270"/>
                <a:gd name="T95" fmla="*/ 29 h 212"/>
                <a:gd name="T96" fmla="*/ 86 w 270"/>
                <a:gd name="T97" fmla="*/ 91 h 212"/>
                <a:gd name="T98" fmla="*/ 45 w 270"/>
                <a:gd name="T99" fmla="*/ 141 h 212"/>
                <a:gd name="T100" fmla="*/ 61 w 270"/>
                <a:gd name="T101" fmla="*/ 186 h 212"/>
                <a:gd name="T102" fmla="*/ 179 w 270"/>
                <a:gd name="T103" fmla="*/ 112 h 212"/>
                <a:gd name="T104" fmla="*/ 25 w 270"/>
                <a:gd name="T105" fmla="*/ 88 h 212"/>
                <a:gd name="T106" fmla="*/ 48 w 270"/>
                <a:gd name="T107" fmla="*/ 42 h 212"/>
                <a:gd name="T108" fmla="*/ 183 w 270"/>
                <a:gd name="T109" fmla="*/ 113 h 212"/>
                <a:gd name="T110" fmla="*/ 152 w 270"/>
                <a:gd name="T111" fmla="*/ 79 h 212"/>
                <a:gd name="T112" fmla="*/ 18 w 270"/>
                <a:gd name="T113" fmla="*/ 87 h 212"/>
                <a:gd name="T114" fmla="*/ 246 w 270"/>
                <a:gd name="T115" fmla="*/ 77 h 212"/>
                <a:gd name="T116" fmla="*/ 192 w 270"/>
                <a:gd name="T117" fmla="*/ 117 h 212"/>
                <a:gd name="T118" fmla="*/ 180 w 270"/>
                <a:gd name="T119" fmla="*/ 144 h 212"/>
                <a:gd name="T120" fmla="*/ 243 w 270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0" h="212">
                  <a:moveTo>
                    <a:pt x="6" y="92"/>
                  </a:moveTo>
                  <a:cubicBezTo>
                    <a:pt x="6" y="92"/>
                    <a:pt x="5" y="92"/>
                    <a:pt x="5" y="91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2" y="93"/>
                    <a:pt x="2" y="92"/>
                    <a:pt x="2" y="92"/>
                  </a:cubicBezTo>
                  <a:cubicBezTo>
                    <a:pt x="2" y="91"/>
                    <a:pt x="2" y="91"/>
                    <a:pt x="2" y="90"/>
                  </a:cubicBezTo>
                  <a:cubicBezTo>
                    <a:pt x="3" y="87"/>
                    <a:pt x="4" y="83"/>
                    <a:pt x="6" y="80"/>
                  </a:cubicBezTo>
                  <a:cubicBezTo>
                    <a:pt x="9" y="72"/>
                    <a:pt x="12" y="65"/>
                    <a:pt x="16" y="58"/>
                  </a:cubicBezTo>
                  <a:cubicBezTo>
                    <a:pt x="18" y="53"/>
                    <a:pt x="20" y="49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4"/>
                  </a:cubicBezTo>
                  <a:cubicBezTo>
                    <a:pt x="23" y="44"/>
                    <a:pt x="23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0"/>
                    <a:pt x="30" y="38"/>
                    <a:pt x="34" y="37"/>
                  </a:cubicBezTo>
                  <a:cubicBezTo>
                    <a:pt x="36" y="37"/>
                    <a:pt x="37" y="36"/>
                    <a:pt x="39" y="37"/>
                  </a:cubicBezTo>
                  <a:cubicBezTo>
                    <a:pt x="40" y="37"/>
                    <a:pt x="40" y="37"/>
                    <a:pt x="40" y="36"/>
                  </a:cubicBezTo>
                  <a:cubicBezTo>
                    <a:pt x="41" y="36"/>
                    <a:pt x="42" y="36"/>
                    <a:pt x="42" y="37"/>
                  </a:cubicBezTo>
                  <a:cubicBezTo>
                    <a:pt x="43" y="38"/>
                    <a:pt x="43" y="38"/>
                    <a:pt x="44" y="39"/>
                  </a:cubicBezTo>
                  <a:cubicBezTo>
                    <a:pt x="47" y="39"/>
                    <a:pt x="49" y="40"/>
                    <a:pt x="51" y="40"/>
                  </a:cubicBezTo>
                  <a:cubicBezTo>
                    <a:pt x="53" y="39"/>
                    <a:pt x="55" y="37"/>
                    <a:pt x="58" y="35"/>
                  </a:cubicBezTo>
                  <a:cubicBezTo>
                    <a:pt x="58" y="32"/>
                    <a:pt x="56" y="31"/>
                    <a:pt x="55" y="29"/>
                  </a:cubicBezTo>
                  <a:cubicBezTo>
                    <a:pt x="54" y="29"/>
                    <a:pt x="54" y="28"/>
                    <a:pt x="53" y="27"/>
                  </a:cubicBezTo>
                  <a:cubicBezTo>
                    <a:pt x="53" y="27"/>
                    <a:pt x="52" y="27"/>
                    <a:pt x="52" y="26"/>
                  </a:cubicBezTo>
                  <a:cubicBezTo>
                    <a:pt x="52" y="26"/>
                    <a:pt x="51" y="25"/>
                    <a:pt x="51" y="25"/>
                  </a:cubicBezTo>
                  <a:cubicBezTo>
                    <a:pt x="51" y="24"/>
                    <a:pt x="50" y="24"/>
                    <a:pt x="50" y="23"/>
                  </a:cubicBezTo>
                  <a:cubicBezTo>
                    <a:pt x="49" y="21"/>
                    <a:pt x="50" y="20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4" y="18"/>
                    <a:pt x="55" y="17"/>
                    <a:pt x="56" y="17"/>
                  </a:cubicBezTo>
                  <a:cubicBezTo>
                    <a:pt x="58" y="15"/>
                    <a:pt x="61" y="14"/>
                    <a:pt x="64" y="13"/>
                  </a:cubicBezTo>
                  <a:cubicBezTo>
                    <a:pt x="65" y="12"/>
                    <a:pt x="66" y="12"/>
                    <a:pt x="67" y="11"/>
                  </a:cubicBezTo>
                  <a:cubicBezTo>
                    <a:pt x="69" y="10"/>
                    <a:pt x="72" y="9"/>
                    <a:pt x="74" y="7"/>
                  </a:cubicBezTo>
                  <a:cubicBezTo>
                    <a:pt x="75" y="7"/>
                    <a:pt x="77" y="6"/>
                    <a:pt x="78" y="5"/>
                  </a:cubicBezTo>
                  <a:cubicBezTo>
                    <a:pt x="78" y="5"/>
                    <a:pt x="79" y="5"/>
                    <a:pt x="79" y="5"/>
                  </a:cubicBezTo>
                  <a:cubicBezTo>
                    <a:pt x="79" y="4"/>
                    <a:pt x="79" y="4"/>
                    <a:pt x="80" y="4"/>
                  </a:cubicBezTo>
                  <a:cubicBezTo>
                    <a:pt x="81" y="4"/>
                    <a:pt x="82" y="4"/>
                    <a:pt x="82" y="4"/>
                  </a:cubicBezTo>
                  <a:cubicBezTo>
                    <a:pt x="82" y="4"/>
                    <a:pt x="82" y="5"/>
                    <a:pt x="82" y="5"/>
                  </a:cubicBezTo>
                  <a:cubicBezTo>
                    <a:pt x="86" y="4"/>
                    <a:pt x="88" y="3"/>
                    <a:pt x="91" y="2"/>
                  </a:cubicBezTo>
                  <a:cubicBezTo>
                    <a:pt x="95" y="1"/>
                    <a:pt x="98" y="2"/>
                    <a:pt x="99" y="6"/>
                  </a:cubicBezTo>
                  <a:cubicBezTo>
                    <a:pt x="101" y="9"/>
                    <a:pt x="102" y="12"/>
                    <a:pt x="102" y="15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7"/>
                    <a:pt x="102" y="17"/>
                    <a:pt x="103" y="17"/>
                  </a:cubicBezTo>
                  <a:cubicBezTo>
                    <a:pt x="104" y="17"/>
                    <a:pt x="106" y="17"/>
                    <a:pt x="108" y="17"/>
                  </a:cubicBezTo>
                  <a:cubicBezTo>
                    <a:pt x="108" y="16"/>
                    <a:pt x="108" y="16"/>
                    <a:pt x="108" y="15"/>
                  </a:cubicBezTo>
                  <a:cubicBezTo>
                    <a:pt x="109" y="12"/>
                    <a:pt x="110" y="9"/>
                    <a:pt x="111" y="5"/>
                  </a:cubicBezTo>
                  <a:cubicBezTo>
                    <a:pt x="111" y="5"/>
                    <a:pt x="111" y="4"/>
                    <a:pt x="111" y="4"/>
                  </a:cubicBezTo>
                  <a:cubicBezTo>
                    <a:pt x="111" y="2"/>
                    <a:pt x="111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4" y="1"/>
                    <a:pt x="114" y="0"/>
                    <a:pt x="115" y="1"/>
                  </a:cubicBezTo>
                  <a:cubicBezTo>
                    <a:pt x="117" y="1"/>
                    <a:pt x="119" y="2"/>
                    <a:pt x="120" y="2"/>
                  </a:cubicBezTo>
                  <a:cubicBezTo>
                    <a:pt x="122" y="2"/>
                    <a:pt x="124" y="2"/>
                    <a:pt x="126" y="2"/>
                  </a:cubicBezTo>
                  <a:cubicBezTo>
                    <a:pt x="129" y="3"/>
                    <a:pt x="131" y="3"/>
                    <a:pt x="134" y="4"/>
                  </a:cubicBezTo>
                  <a:cubicBezTo>
                    <a:pt x="135" y="4"/>
                    <a:pt x="136" y="4"/>
                    <a:pt x="137" y="6"/>
                  </a:cubicBezTo>
                  <a:cubicBezTo>
                    <a:pt x="137" y="6"/>
                    <a:pt x="137" y="6"/>
                    <a:pt x="138" y="6"/>
                  </a:cubicBezTo>
                  <a:cubicBezTo>
                    <a:pt x="139" y="7"/>
                    <a:pt x="140" y="8"/>
                    <a:pt x="142" y="9"/>
                  </a:cubicBezTo>
                  <a:cubicBezTo>
                    <a:pt x="143" y="10"/>
                    <a:pt x="145" y="11"/>
                    <a:pt x="146" y="12"/>
                  </a:cubicBezTo>
                  <a:cubicBezTo>
                    <a:pt x="152" y="16"/>
                    <a:pt x="156" y="21"/>
                    <a:pt x="158" y="27"/>
                  </a:cubicBezTo>
                  <a:cubicBezTo>
                    <a:pt x="158" y="28"/>
                    <a:pt x="159" y="28"/>
                    <a:pt x="159" y="29"/>
                  </a:cubicBezTo>
                  <a:cubicBezTo>
                    <a:pt x="159" y="30"/>
                    <a:pt x="159" y="30"/>
                    <a:pt x="159" y="31"/>
                  </a:cubicBezTo>
                  <a:cubicBezTo>
                    <a:pt x="158" y="31"/>
                    <a:pt x="158" y="31"/>
                    <a:pt x="157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6" y="32"/>
                    <a:pt x="153" y="36"/>
                    <a:pt x="152" y="37"/>
                  </a:cubicBezTo>
                  <a:cubicBezTo>
                    <a:pt x="154" y="37"/>
                    <a:pt x="156" y="39"/>
                    <a:pt x="157" y="40"/>
                  </a:cubicBezTo>
                  <a:cubicBezTo>
                    <a:pt x="159" y="43"/>
                    <a:pt x="160" y="46"/>
                    <a:pt x="162" y="49"/>
                  </a:cubicBezTo>
                  <a:cubicBezTo>
                    <a:pt x="163" y="48"/>
                    <a:pt x="163" y="48"/>
                    <a:pt x="164" y="48"/>
                  </a:cubicBezTo>
                  <a:cubicBezTo>
                    <a:pt x="164" y="47"/>
                    <a:pt x="163" y="46"/>
                    <a:pt x="164" y="45"/>
                  </a:cubicBezTo>
                  <a:cubicBezTo>
                    <a:pt x="164" y="45"/>
                    <a:pt x="164" y="44"/>
                    <a:pt x="164" y="44"/>
                  </a:cubicBezTo>
                  <a:cubicBezTo>
                    <a:pt x="164" y="42"/>
                    <a:pt x="164" y="39"/>
                    <a:pt x="163" y="37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2" y="32"/>
                    <a:pt x="160" y="29"/>
                    <a:pt x="159" y="26"/>
                  </a:cubicBezTo>
                  <a:cubicBezTo>
                    <a:pt x="159" y="25"/>
                    <a:pt x="159" y="24"/>
                    <a:pt x="159" y="23"/>
                  </a:cubicBezTo>
                  <a:cubicBezTo>
                    <a:pt x="159" y="23"/>
                    <a:pt x="159" y="22"/>
                    <a:pt x="159" y="22"/>
                  </a:cubicBezTo>
                  <a:cubicBezTo>
                    <a:pt x="158" y="21"/>
                    <a:pt x="158" y="20"/>
                    <a:pt x="159" y="20"/>
                  </a:cubicBezTo>
                  <a:cubicBezTo>
                    <a:pt x="160" y="19"/>
                    <a:pt x="161" y="19"/>
                    <a:pt x="161" y="19"/>
                  </a:cubicBezTo>
                  <a:cubicBezTo>
                    <a:pt x="166" y="18"/>
                    <a:pt x="172" y="17"/>
                    <a:pt x="177" y="17"/>
                  </a:cubicBezTo>
                  <a:cubicBezTo>
                    <a:pt x="179" y="16"/>
                    <a:pt x="181" y="16"/>
                    <a:pt x="183" y="16"/>
                  </a:cubicBezTo>
                  <a:cubicBezTo>
                    <a:pt x="186" y="16"/>
                    <a:pt x="189" y="16"/>
                    <a:pt x="192" y="17"/>
                  </a:cubicBezTo>
                  <a:cubicBezTo>
                    <a:pt x="192" y="17"/>
                    <a:pt x="192" y="17"/>
                    <a:pt x="192" y="16"/>
                  </a:cubicBezTo>
                  <a:cubicBezTo>
                    <a:pt x="192" y="15"/>
                    <a:pt x="193" y="15"/>
                    <a:pt x="194" y="16"/>
                  </a:cubicBezTo>
                  <a:cubicBezTo>
                    <a:pt x="197" y="17"/>
                    <a:pt x="200" y="18"/>
                    <a:pt x="203" y="19"/>
                  </a:cubicBezTo>
                  <a:cubicBezTo>
                    <a:pt x="207" y="20"/>
                    <a:pt x="210" y="21"/>
                    <a:pt x="213" y="23"/>
                  </a:cubicBezTo>
                  <a:cubicBezTo>
                    <a:pt x="214" y="24"/>
                    <a:pt x="216" y="25"/>
                    <a:pt x="217" y="26"/>
                  </a:cubicBezTo>
                  <a:cubicBezTo>
                    <a:pt x="218" y="27"/>
                    <a:pt x="218" y="27"/>
                    <a:pt x="219" y="27"/>
                  </a:cubicBezTo>
                  <a:cubicBezTo>
                    <a:pt x="220" y="28"/>
                    <a:pt x="220" y="28"/>
                    <a:pt x="221" y="28"/>
                  </a:cubicBezTo>
                  <a:cubicBezTo>
                    <a:pt x="223" y="29"/>
                    <a:pt x="223" y="30"/>
                    <a:pt x="224" y="31"/>
                  </a:cubicBezTo>
                  <a:cubicBezTo>
                    <a:pt x="224" y="32"/>
                    <a:pt x="224" y="32"/>
                    <a:pt x="224" y="32"/>
                  </a:cubicBezTo>
                  <a:cubicBezTo>
                    <a:pt x="225" y="37"/>
                    <a:pt x="224" y="42"/>
                    <a:pt x="223" y="46"/>
                  </a:cubicBezTo>
                  <a:cubicBezTo>
                    <a:pt x="222" y="49"/>
                    <a:pt x="221" y="52"/>
                    <a:pt x="220" y="55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22" y="58"/>
                    <a:pt x="224" y="59"/>
                    <a:pt x="226" y="61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30" y="57"/>
                    <a:pt x="233" y="54"/>
                    <a:pt x="237" y="51"/>
                  </a:cubicBezTo>
                  <a:cubicBezTo>
                    <a:pt x="238" y="50"/>
                    <a:pt x="239" y="48"/>
                    <a:pt x="240" y="47"/>
                  </a:cubicBezTo>
                  <a:cubicBezTo>
                    <a:pt x="241" y="47"/>
                    <a:pt x="241" y="46"/>
                    <a:pt x="241" y="46"/>
                  </a:cubicBezTo>
                  <a:cubicBezTo>
                    <a:pt x="242" y="45"/>
                    <a:pt x="243" y="45"/>
                    <a:pt x="244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6" y="50"/>
                    <a:pt x="249" y="52"/>
                    <a:pt x="252" y="54"/>
                  </a:cubicBezTo>
                  <a:cubicBezTo>
                    <a:pt x="255" y="57"/>
                    <a:pt x="259" y="61"/>
                    <a:pt x="262" y="64"/>
                  </a:cubicBezTo>
                  <a:cubicBezTo>
                    <a:pt x="262" y="65"/>
                    <a:pt x="263" y="65"/>
                    <a:pt x="264" y="66"/>
                  </a:cubicBezTo>
                  <a:cubicBezTo>
                    <a:pt x="265" y="66"/>
                    <a:pt x="265" y="68"/>
                    <a:pt x="265" y="69"/>
                  </a:cubicBezTo>
                  <a:cubicBezTo>
                    <a:pt x="264" y="69"/>
                    <a:pt x="264" y="69"/>
                    <a:pt x="264" y="69"/>
                  </a:cubicBezTo>
                  <a:cubicBezTo>
                    <a:pt x="263" y="70"/>
                    <a:pt x="262" y="70"/>
                    <a:pt x="262" y="70"/>
                  </a:cubicBezTo>
                  <a:cubicBezTo>
                    <a:pt x="261" y="71"/>
                    <a:pt x="260" y="72"/>
                    <a:pt x="259" y="73"/>
                  </a:cubicBezTo>
                  <a:cubicBezTo>
                    <a:pt x="256" y="77"/>
                    <a:pt x="252" y="81"/>
                    <a:pt x="249" y="85"/>
                  </a:cubicBezTo>
                  <a:cubicBezTo>
                    <a:pt x="248" y="85"/>
                    <a:pt x="248" y="86"/>
                    <a:pt x="248" y="87"/>
                  </a:cubicBezTo>
                  <a:cubicBezTo>
                    <a:pt x="248" y="92"/>
                    <a:pt x="249" y="97"/>
                    <a:pt x="249" y="102"/>
                  </a:cubicBezTo>
                  <a:cubicBezTo>
                    <a:pt x="249" y="103"/>
                    <a:pt x="250" y="104"/>
                    <a:pt x="250" y="105"/>
                  </a:cubicBezTo>
                  <a:cubicBezTo>
                    <a:pt x="251" y="107"/>
                    <a:pt x="253" y="108"/>
                    <a:pt x="255" y="107"/>
                  </a:cubicBezTo>
                  <a:cubicBezTo>
                    <a:pt x="259" y="107"/>
                    <a:pt x="263" y="107"/>
                    <a:pt x="266" y="107"/>
                  </a:cubicBezTo>
                  <a:cubicBezTo>
                    <a:pt x="267" y="107"/>
                    <a:pt x="267" y="107"/>
                    <a:pt x="268" y="107"/>
                  </a:cubicBezTo>
                  <a:cubicBezTo>
                    <a:pt x="269" y="108"/>
                    <a:pt x="270" y="108"/>
                    <a:pt x="270" y="110"/>
                  </a:cubicBezTo>
                  <a:cubicBezTo>
                    <a:pt x="270" y="111"/>
                    <a:pt x="269" y="113"/>
                    <a:pt x="269" y="115"/>
                  </a:cubicBezTo>
                  <a:cubicBezTo>
                    <a:pt x="268" y="121"/>
                    <a:pt x="267" y="126"/>
                    <a:pt x="265" y="132"/>
                  </a:cubicBezTo>
                  <a:cubicBezTo>
                    <a:pt x="264" y="135"/>
                    <a:pt x="263" y="138"/>
                    <a:pt x="262" y="141"/>
                  </a:cubicBezTo>
                  <a:cubicBezTo>
                    <a:pt x="261" y="143"/>
                    <a:pt x="260" y="145"/>
                    <a:pt x="259" y="147"/>
                  </a:cubicBezTo>
                  <a:cubicBezTo>
                    <a:pt x="259" y="148"/>
                    <a:pt x="258" y="149"/>
                    <a:pt x="257" y="150"/>
                  </a:cubicBezTo>
                  <a:cubicBezTo>
                    <a:pt x="258" y="151"/>
                    <a:pt x="258" y="152"/>
                    <a:pt x="258" y="153"/>
                  </a:cubicBezTo>
                  <a:cubicBezTo>
                    <a:pt x="257" y="153"/>
                    <a:pt x="256" y="153"/>
                    <a:pt x="256" y="154"/>
                  </a:cubicBezTo>
                  <a:cubicBezTo>
                    <a:pt x="256" y="154"/>
                    <a:pt x="256" y="154"/>
                    <a:pt x="256" y="154"/>
                  </a:cubicBezTo>
                  <a:cubicBezTo>
                    <a:pt x="255" y="155"/>
                    <a:pt x="254" y="156"/>
                    <a:pt x="254" y="156"/>
                  </a:cubicBezTo>
                  <a:cubicBezTo>
                    <a:pt x="253" y="157"/>
                    <a:pt x="253" y="157"/>
                    <a:pt x="252" y="157"/>
                  </a:cubicBezTo>
                  <a:cubicBezTo>
                    <a:pt x="252" y="157"/>
                    <a:pt x="251" y="157"/>
                    <a:pt x="250" y="157"/>
                  </a:cubicBezTo>
                  <a:cubicBezTo>
                    <a:pt x="250" y="157"/>
                    <a:pt x="250" y="157"/>
                    <a:pt x="249" y="158"/>
                  </a:cubicBezTo>
                  <a:cubicBezTo>
                    <a:pt x="247" y="159"/>
                    <a:pt x="244" y="160"/>
                    <a:pt x="241" y="161"/>
                  </a:cubicBezTo>
                  <a:cubicBezTo>
                    <a:pt x="241" y="161"/>
                    <a:pt x="240" y="161"/>
                    <a:pt x="240" y="161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40" y="163"/>
                    <a:pt x="240" y="164"/>
                    <a:pt x="238" y="164"/>
                  </a:cubicBezTo>
                  <a:cubicBezTo>
                    <a:pt x="238" y="164"/>
                    <a:pt x="237" y="164"/>
                    <a:pt x="236" y="164"/>
                  </a:cubicBezTo>
                  <a:cubicBezTo>
                    <a:pt x="235" y="164"/>
                    <a:pt x="234" y="164"/>
                    <a:pt x="234" y="165"/>
                  </a:cubicBezTo>
                  <a:cubicBezTo>
                    <a:pt x="233" y="165"/>
                    <a:pt x="232" y="166"/>
                    <a:pt x="232" y="167"/>
                  </a:cubicBezTo>
                  <a:cubicBezTo>
                    <a:pt x="231" y="167"/>
                    <a:pt x="231" y="168"/>
                    <a:pt x="230" y="168"/>
                  </a:cubicBezTo>
                  <a:cubicBezTo>
                    <a:pt x="230" y="169"/>
                    <a:pt x="230" y="169"/>
                    <a:pt x="231" y="169"/>
                  </a:cubicBezTo>
                  <a:cubicBezTo>
                    <a:pt x="234" y="171"/>
                    <a:pt x="235" y="175"/>
                    <a:pt x="237" y="178"/>
                  </a:cubicBezTo>
                  <a:cubicBezTo>
                    <a:pt x="237" y="179"/>
                    <a:pt x="237" y="180"/>
                    <a:pt x="237" y="181"/>
                  </a:cubicBezTo>
                  <a:cubicBezTo>
                    <a:pt x="237" y="183"/>
                    <a:pt x="237" y="184"/>
                    <a:pt x="236" y="184"/>
                  </a:cubicBezTo>
                  <a:cubicBezTo>
                    <a:pt x="233" y="188"/>
                    <a:pt x="230" y="191"/>
                    <a:pt x="227" y="194"/>
                  </a:cubicBezTo>
                  <a:cubicBezTo>
                    <a:pt x="225" y="196"/>
                    <a:pt x="223" y="197"/>
                    <a:pt x="222" y="199"/>
                  </a:cubicBezTo>
                  <a:cubicBezTo>
                    <a:pt x="219" y="203"/>
                    <a:pt x="215" y="206"/>
                    <a:pt x="211" y="208"/>
                  </a:cubicBezTo>
                  <a:cubicBezTo>
                    <a:pt x="209" y="210"/>
                    <a:pt x="206" y="211"/>
                    <a:pt x="204" y="212"/>
                  </a:cubicBezTo>
                  <a:cubicBezTo>
                    <a:pt x="203" y="212"/>
                    <a:pt x="202" y="212"/>
                    <a:pt x="202" y="212"/>
                  </a:cubicBezTo>
                  <a:cubicBezTo>
                    <a:pt x="201" y="212"/>
                    <a:pt x="200" y="212"/>
                    <a:pt x="199" y="212"/>
                  </a:cubicBezTo>
                  <a:cubicBezTo>
                    <a:pt x="198" y="212"/>
                    <a:pt x="198" y="212"/>
                    <a:pt x="197" y="211"/>
                  </a:cubicBezTo>
                  <a:cubicBezTo>
                    <a:pt x="197" y="210"/>
                    <a:pt x="197" y="210"/>
                    <a:pt x="197" y="210"/>
                  </a:cubicBezTo>
                  <a:cubicBezTo>
                    <a:pt x="194" y="210"/>
                    <a:pt x="192" y="210"/>
                    <a:pt x="189" y="210"/>
                  </a:cubicBezTo>
                  <a:cubicBezTo>
                    <a:pt x="185" y="210"/>
                    <a:pt x="181" y="210"/>
                    <a:pt x="176" y="209"/>
                  </a:cubicBezTo>
                  <a:cubicBezTo>
                    <a:pt x="175" y="209"/>
                    <a:pt x="173" y="209"/>
                    <a:pt x="171" y="209"/>
                  </a:cubicBezTo>
                  <a:cubicBezTo>
                    <a:pt x="171" y="209"/>
                    <a:pt x="171" y="209"/>
                    <a:pt x="171" y="209"/>
                  </a:cubicBezTo>
                  <a:cubicBezTo>
                    <a:pt x="170" y="209"/>
                    <a:pt x="169" y="209"/>
                    <a:pt x="169" y="208"/>
                  </a:cubicBezTo>
                  <a:cubicBezTo>
                    <a:pt x="169" y="207"/>
                    <a:pt x="169" y="207"/>
                    <a:pt x="170" y="207"/>
                  </a:cubicBezTo>
                  <a:cubicBezTo>
                    <a:pt x="170" y="207"/>
                    <a:pt x="170" y="206"/>
                    <a:pt x="171" y="206"/>
                  </a:cubicBezTo>
                  <a:cubicBezTo>
                    <a:pt x="171" y="206"/>
                    <a:pt x="171" y="206"/>
                    <a:pt x="171" y="205"/>
                  </a:cubicBezTo>
                  <a:cubicBezTo>
                    <a:pt x="171" y="201"/>
                    <a:pt x="171" y="197"/>
                    <a:pt x="171" y="193"/>
                  </a:cubicBezTo>
                  <a:cubicBezTo>
                    <a:pt x="171" y="193"/>
                    <a:pt x="171" y="192"/>
                    <a:pt x="171" y="192"/>
                  </a:cubicBezTo>
                  <a:cubicBezTo>
                    <a:pt x="170" y="191"/>
                    <a:pt x="171" y="191"/>
                    <a:pt x="169" y="191"/>
                  </a:cubicBezTo>
                  <a:cubicBezTo>
                    <a:pt x="169" y="191"/>
                    <a:pt x="169" y="191"/>
                    <a:pt x="168" y="191"/>
                  </a:cubicBezTo>
                  <a:cubicBezTo>
                    <a:pt x="168" y="191"/>
                    <a:pt x="167" y="191"/>
                    <a:pt x="167" y="191"/>
                  </a:cubicBezTo>
                  <a:cubicBezTo>
                    <a:pt x="167" y="191"/>
                    <a:pt x="166" y="191"/>
                    <a:pt x="166" y="191"/>
                  </a:cubicBezTo>
                  <a:cubicBezTo>
                    <a:pt x="163" y="194"/>
                    <a:pt x="160" y="197"/>
                    <a:pt x="158" y="199"/>
                  </a:cubicBezTo>
                  <a:cubicBezTo>
                    <a:pt x="156" y="201"/>
                    <a:pt x="155" y="202"/>
                    <a:pt x="154" y="201"/>
                  </a:cubicBezTo>
                  <a:cubicBezTo>
                    <a:pt x="153" y="201"/>
                    <a:pt x="153" y="202"/>
                    <a:pt x="153" y="202"/>
                  </a:cubicBezTo>
                  <a:cubicBezTo>
                    <a:pt x="152" y="202"/>
                    <a:pt x="151" y="203"/>
                    <a:pt x="150" y="204"/>
                  </a:cubicBezTo>
                  <a:cubicBezTo>
                    <a:pt x="150" y="204"/>
                    <a:pt x="150" y="204"/>
                    <a:pt x="150" y="204"/>
                  </a:cubicBezTo>
                  <a:cubicBezTo>
                    <a:pt x="149" y="205"/>
                    <a:pt x="148" y="207"/>
                    <a:pt x="146" y="208"/>
                  </a:cubicBezTo>
                  <a:cubicBezTo>
                    <a:pt x="146" y="208"/>
                    <a:pt x="145" y="209"/>
                    <a:pt x="145" y="209"/>
                  </a:cubicBezTo>
                  <a:cubicBezTo>
                    <a:pt x="144" y="209"/>
                    <a:pt x="144" y="210"/>
                    <a:pt x="144" y="210"/>
                  </a:cubicBezTo>
                  <a:cubicBezTo>
                    <a:pt x="143" y="210"/>
                    <a:pt x="143" y="211"/>
                    <a:pt x="142" y="211"/>
                  </a:cubicBezTo>
                  <a:cubicBezTo>
                    <a:pt x="141" y="212"/>
                    <a:pt x="139" y="212"/>
                    <a:pt x="138" y="212"/>
                  </a:cubicBezTo>
                  <a:cubicBezTo>
                    <a:pt x="138" y="212"/>
                    <a:pt x="137" y="212"/>
                    <a:pt x="137" y="212"/>
                  </a:cubicBezTo>
                  <a:cubicBezTo>
                    <a:pt x="134" y="210"/>
                    <a:pt x="132" y="209"/>
                    <a:pt x="129" y="206"/>
                  </a:cubicBezTo>
                  <a:cubicBezTo>
                    <a:pt x="128" y="205"/>
                    <a:pt x="127" y="203"/>
                    <a:pt x="126" y="202"/>
                  </a:cubicBezTo>
                  <a:cubicBezTo>
                    <a:pt x="124" y="200"/>
                    <a:pt x="122" y="199"/>
                    <a:pt x="121" y="197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19" y="198"/>
                    <a:pt x="118" y="198"/>
                    <a:pt x="118" y="197"/>
                  </a:cubicBezTo>
                  <a:cubicBezTo>
                    <a:pt x="118" y="196"/>
                    <a:pt x="117" y="196"/>
                    <a:pt x="118" y="195"/>
                  </a:cubicBezTo>
                  <a:cubicBezTo>
                    <a:pt x="118" y="195"/>
                    <a:pt x="117" y="194"/>
                    <a:pt x="117" y="194"/>
                  </a:cubicBezTo>
                  <a:cubicBezTo>
                    <a:pt x="114" y="191"/>
                    <a:pt x="112" y="188"/>
                    <a:pt x="109" y="185"/>
                  </a:cubicBezTo>
                  <a:cubicBezTo>
                    <a:pt x="107" y="182"/>
                    <a:pt x="105" y="179"/>
                    <a:pt x="104" y="176"/>
                  </a:cubicBezTo>
                  <a:cubicBezTo>
                    <a:pt x="103" y="175"/>
                    <a:pt x="103" y="174"/>
                    <a:pt x="103" y="173"/>
                  </a:cubicBezTo>
                  <a:cubicBezTo>
                    <a:pt x="102" y="172"/>
                    <a:pt x="103" y="172"/>
                    <a:pt x="103" y="171"/>
                  </a:cubicBezTo>
                  <a:cubicBezTo>
                    <a:pt x="102" y="170"/>
                    <a:pt x="102" y="170"/>
                    <a:pt x="102" y="169"/>
                  </a:cubicBezTo>
                  <a:cubicBezTo>
                    <a:pt x="99" y="170"/>
                    <a:pt x="97" y="169"/>
                    <a:pt x="95" y="168"/>
                  </a:cubicBezTo>
                  <a:cubicBezTo>
                    <a:pt x="95" y="168"/>
                    <a:pt x="95" y="169"/>
                    <a:pt x="95" y="169"/>
                  </a:cubicBezTo>
                  <a:cubicBezTo>
                    <a:pt x="96" y="171"/>
                    <a:pt x="96" y="173"/>
                    <a:pt x="97" y="175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8"/>
                    <a:pt x="97" y="179"/>
                    <a:pt x="98" y="179"/>
                  </a:cubicBezTo>
                  <a:cubicBezTo>
                    <a:pt x="98" y="180"/>
                    <a:pt x="98" y="181"/>
                    <a:pt x="99" y="181"/>
                  </a:cubicBezTo>
                  <a:cubicBezTo>
                    <a:pt x="99" y="182"/>
                    <a:pt x="98" y="183"/>
                    <a:pt x="98" y="183"/>
                  </a:cubicBezTo>
                  <a:cubicBezTo>
                    <a:pt x="97" y="183"/>
                    <a:pt x="97" y="183"/>
                    <a:pt x="96" y="183"/>
                  </a:cubicBezTo>
                  <a:cubicBezTo>
                    <a:pt x="95" y="183"/>
                    <a:pt x="94" y="184"/>
                    <a:pt x="94" y="184"/>
                  </a:cubicBezTo>
                  <a:cubicBezTo>
                    <a:pt x="94" y="185"/>
                    <a:pt x="93" y="185"/>
                    <a:pt x="93" y="185"/>
                  </a:cubicBezTo>
                  <a:cubicBezTo>
                    <a:pt x="93" y="186"/>
                    <a:pt x="94" y="186"/>
                    <a:pt x="94" y="187"/>
                  </a:cubicBezTo>
                  <a:cubicBezTo>
                    <a:pt x="93" y="187"/>
                    <a:pt x="93" y="188"/>
                    <a:pt x="93" y="188"/>
                  </a:cubicBezTo>
                  <a:cubicBezTo>
                    <a:pt x="91" y="190"/>
                    <a:pt x="89" y="191"/>
                    <a:pt x="87" y="193"/>
                  </a:cubicBezTo>
                  <a:cubicBezTo>
                    <a:pt x="85" y="195"/>
                    <a:pt x="83" y="196"/>
                    <a:pt x="82" y="198"/>
                  </a:cubicBezTo>
                  <a:cubicBezTo>
                    <a:pt x="81" y="199"/>
                    <a:pt x="81" y="199"/>
                    <a:pt x="81" y="199"/>
                  </a:cubicBezTo>
                  <a:cubicBezTo>
                    <a:pt x="81" y="199"/>
                    <a:pt x="81" y="199"/>
                    <a:pt x="81" y="199"/>
                  </a:cubicBezTo>
                  <a:cubicBezTo>
                    <a:pt x="81" y="199"/>
                    <a:pt x="81" y="199"/>
                    <a:pt x="81" y="199"/>
                  </a:cubicBezTo>
                  <a:cubicBezTo>
                    <a:pt x="81" y="201"/>
                    <a:pt x="81" y="202"/>
                    <a:pt x="80" y="202"/>
                  </a:cubicBezTo>
                  <a:cubicBezTo>
                    <a:pt x="79" y="203"/>
                    <a:pt x="77" y="203"/>
                    <a:pt x="77" y="202"/>
                  </a:cubicBezTo>
                  <a:cubicBezTo>
                    <a:pt x="76" y="201"/>
                    <a:pt x="76" y="201"/>
                    <a:pt x="75" y="201"/>
                  </a:cubicBezTo>
                  <a:cubicBezTo>
                    <a:pt x="74" y="201"/>
                    <a:pt x="73" y="200"/>
                    <a:pt x="72" y="200"/>
                  </a:cubicBezTo>
                  <a:cubicBezTo>
                    <a:pt x="71" y="200"/>
                    <a:pt x="70" y="200"/>
                    <a:pt x="69" y="199"/>
                  </a:cubicBezTo>
                  <a:cubicBezTo>
                    <a:pt x="67" y="199"/>
                    <a:pt x="65" y="199"/>
                    <a:pt x="63" y="198"/>
                  </a:cubicBezTo>
                  <a:cubicBezTo>
                    <a:pt x="60" y="196"/>
                    <a:pt x="57" y="195"/>
                    <a:pt x="54" y="195"/>
                  </a:cubicBezTo>
                  <a:cubicBezTo>
                    <a:pt x="49" y="193"/>
                    <a:pt x="44" y="191"/>
                    <a:pt x="40" y="188"/>
                  </a:cubicBezTo>
                  <a:cubicBezTo>
                    <a:pt x="40" y="187"/>
                    <a:pt x="39" y="187"/>
                    <a:pt x="39" y="187"/>
                  </a:cubicBezTo>
                  <a:cubicBezTo>
                    <a:pt x="37" y="187"/>
                    <a:pt x="36" y="186"/>
                    <a:pt x="36" y="185"/>
                  </a:cubicBezTo>
                  <a:cubicBezTo>
                    <a:pt x="36" y="184"/>
                    <a:pt x="36" y="184"/>
                    <a:pt x="37" y="184"/>
                  </a:cubicBezTo>
                  <a:cubicBezTo>
                    <a:pt x="38" y="183"/>
                    <a:pt x="39" y="182"/>
                    <a:pt x="40" y="181"/>
                  </a:cubicBezTo>
                  <a:cubicBezTo>
                    <a:pt x="40" y="181"/>
                    <a:pt x="41" y="180"/>
                    <a:pt x="41" y="179"/>
                  </a:cubicBezTo>
                  <a:cubicBezTo>
                    <a:pt x="41" y="179"/>
                    <a:pt x="41" y="179"/>
                    <a:pt x="42" y="178"/>
                  </a:cubicBezTo>
                  <a:cubicBezTo>
                    <a:pt x="42" y="178"/>
                    <a:pt x="43" y="177"/>
                    <a:pt x="43" y="176"/>
                  </a:cubicBezTo>
                  <a:cubicBezTo>
                    <a:pt x="43" y="175"/>
                    <a:pt x="44" y="175"/>
                    <a:pt x="44" y="175"/>
                  </a:cubicBezTo>
                  <a:cubicBezTo>
                    <a:pt x="46" y="173"/>
                    <a:pt x="48" y="170"/>
                    <a:pt x="49" y="167"/>
                  </a:cubicBezTo>
                  <a:cubicBezTo>
                    <a:pt x="50" y="166"/>
                    <a:pt x="51" y="165"/>
                    <a:pt x="51" y="163"/>
                  </a:cubicBezTo>
                  <a:cubicBezTo>
                    <a:pt x="52" y="162"/>
                    <a:pt x="52" y="160"/>
                    <a:pt x="51" y="159"/>
                  </a:cubicBezTo>
                  <a:cubicBezTo>
                    <a:pt x="51" y="158"/>
                    <a:pt x="50" y="157"/>
                    <a:pt x="49" y="156"/>
                  </a:cubicBezTo>
                  <a:cubicBezTo>
                    <a:pt x="48" y="155"/>
                    <a:pt x="47" y="154"/>
                    <a:pt x="46" y="152"/>
                  </a:cubicBezTo>
                  <a:cubicBezTo>
                    <a:pt x="45" y="152"/>
                    <a:pt x="45" y="152"/>
                    <a:pt x="44" y="152"/>
                  </a:cubicBezTo>
                  <a:cubicBezTo>
                    <a:pt x="43" y="152"/>
                    <a:pt x="43" y="151"/>
                    <a:pt x="42" y="151"/>
                  </a:cubicBezTo>
                  <a:cubicBezTo>
                    <a:pt x="38" y="153"/>
                    <a:pt x="34" y="155"/>
                    <a:pt x="30" y="157"/>
                  </a:cubicBezTo>
                  <a:cubicBezTo>
                    <a:pt x="28" y="159"/>
                    <a:pt x="26" y="160"/>
                    <a:pt x="24" y="161"/>
                  </a:cubicBezTo>
                  <a:cubicBezTo>
                    <a:pt x="23" y="161"/>
                    <a:pt x="22" y="162"/>
                    <a:pt x="20" y="162"/>
                  </a:cubicBezTo>
                  <a:cubicBezTo>
                    <a:pt x="20" y="162"/>
                    <a:pt x="19" y="162"/>
                    <a:pt x="18" y="161"/>
                  </a:cubicBezTo>
                  <a:cubicBezTo>
                    <a:pt x="16" y="162"/>
                    <a:pt x="15" y="163"/>
                    <a:pt x="13" y="164"/>
                  </a:cubicBezTo>
                  <a:cubicBezTo>
                    <a:pt x="13" y="164"/>
                    <a:pt x="13" y="164"/>
                    <a:pt x="12" y="164"/>
                  </a:cubicBezTo>
                  <a:cubicBezTo>
                    <a:pt x="12" y="165"/>
                    <a:pt x="11" y="165"/>
                    <a:pt x="11" y="164"/>
                  </a:cubicBezTo>
                  <a:cubicBezTo>
                    <a:pt x="10" y="164"/>
                    <a:pt x="10" y="163"/>
                    <a:pt x="10" y="163"/>
                  </a:cubicBezTo>
                  <a:cubicBezTo>
                    <a:pt x="11" y="162"/>
                    <a:pt x="11" y="161"/>
                    <a:pt x="12" y="161"/>
                  </a:cubicBezTo>
                  <a:cubicBezTo>
                    <a:pt x="12" y="161"/>
                    <a:pt x="12" y="160"/>
                    <a:pt x="12" y="160"/>
                  </a:cubicBezTo>
                  <a:cubicBezTo>
                    <a:pt x="11" y="159"/>
                    <a:pt x="11" y="157"/>
                    <a:pt x="11" y="156"/>
                  </a:cubicBezTo>
                  <a:cubicBezTo>
                    <a:pt x="10" y="153"/>
                    <a:pt x="9" y="151"/>
                    <a:pt x="9" y="149"/>
                  </a:cubicBezTo>
                  <a:cubicBezTo>
                    <a:pt x="7" y="144"/>
                    <a:pt x="5" y="139"/>
                    <a:pt x="4" y="134"/>
                  </a:cubicBezTo>
                  <a:cubicBezTo>
                    <a:pt x="4" y="132"/>
                    <a:pt x="3" y="130"/>
                    <a:pt x="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0" y="126"/>
                    <a:pt x="1" y="125"/>
                  </a:cubicBezTo>
                  <a:cubicBezTo>
                    <a:pt x="1" y="125"/>
                    <a:pt x="1" y="124"/>
                    <a:pt x="2" y="124"/>
                  </a:cubicBezTo>
                  <a:cubicBezTo>
                    <a:pt x="7" y="119"/>
                    <a:pt x="13" y="113"/>
                    <a:pt x="20" y="110"/>
                  </a:cubicBezTo>
                  <a:cubicBezTo>
                    <a:pt x="20" y="109"/>
                    <a:pt x="21" y="109"/>
                    <a:pt x="22" y="109"/>
                  </a:cubicBezTo>
                  <a:cubicBezTo>
                    <a:pt x="22" y="108"/>
                    <a:pt x="22" y="108"/>
                    <a:pt x="23" y="108"/>
                  </a:cubicBezTo>
                  <a:cubicBezTo>
                    <a:pt x="23" y="107"/>
                    <a:pt x="23" y="107"/>
                    <a:pt x="24" y="107"/>
                  </a:cubicBezTo>
                  <a:cubicBezTo>
                    <a:pt x="25" y="107"/>
                    <a:pt x="25" y="106"/>
                    <a:pt x="26" y="106"/>
                  </a:cubicBezTo>
                  <a:cubicBezTo>
                    <a:pt x="26" y="105"/>
                    <a:pt x="27" y="105"/>
                    <a:pt x="27" y="105"/>
                  </a:cubicBezTo>
                  <a:cubicBezTo>
                    <a:pt x="29" y="105"/>
                    <a:pt x="30" y="104"/>
                    <a:pt x="32" y="104"/>
                  </a:cubicBezTo>
                  <a:cubicBezTo>
                    <a:pt x="33" y="104"/>
                    <a:pt x="33" y="103"/>
                    <a:pt x="34" y="103"/>
                  </a:cubicBezTo>
                  <a:cubicBezTo>
                    <a:pt x="35" y="99"/>
                    <a:pt x="35" y="95"/>
                    <a:pt x="35" y="92"/>
                  </a:cubicBezTo>
                  <a:cubicBezTo>
                    <a:pt x="34" y="92"/>
                    <a:pt x="34" y="91"/>
                    <a:pt x="34" y="91"/>
                  </a:cubicBezTo>
                  <a:cubicBezTo>
                    <a:pt x="27" y="92"/>
                    <a:pt x="21" y="91"/>
                    <a:pt x="14" y="92"/>
                  </a:cubicBezTo>
                  <a:cubicBezTo>
                    <a:pt x="14" y="92"/>
                    <a:pt x="13" y="92"/>
                    <a:pt x="12" y="92"/>
                  </a:cubicBezTo>
                  <a:cubicBezTo>
                    <a:pt x="11" y="92"/>
                    <a:pt x="10" y="92"/>
                    <a:pt x="9" y="93"/>
                  </a:cubicBezTo>
                  <a:cubicBezTo>
                    <a:pt x="8" y="93"/>
                    <a:pt x="7" y="93"/>
                    <a:pt x="6" y="92"/>
                  </a:cubicBezTo>
                  <a:close/>
                  <a:moveTo>
                    <a:pt x="173" y="96"/>
                  </a:moveTo>
                  <a:cubicBezTo>
                    <a:pt x="173" y="96"/>
                    <a:pt x="173" y="96"/>
                    <a:pt x="173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7"/>
                    <a:pt x="172" y="97"/>
                    <a:pt x="172" y="97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73" y="97"/>
                    <a:pt x="173" y="97"/>
                    <a:pt x="173" y="96"/>
                  </a:cubicBezTo>
                  <a:close/>
                  <a:moveTo>
                    <a:pt x="63" y="20"/>
                  </a:moveTo>
                  <a:cubicBezTo>
                    <a:pt x="63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1"/>
                    <a:pt x="63" y="20"/>
                    <a:pt x="63" y="20"/>
                  </a:cubicBezTo>
                  <a:close/>
                  <a:moveTo>
                    <a:pt x="206" y="154"/>
                  </a:moveTo>
                  <a:cubicBezTo>
                    <a:pt x="206" y="154"/>
                    <a:pt x="206" y="154"/>
                    <a:pt x="206" y="155"/>
                  </a:cubicBezTo>
                  <a:cubicBezTo>
                    <a:pt x="206" y="155"/>
                    <a:pt x="206" y="155"/>
                    <a:pt x="207" y="155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6" y="153"/>
                    <a:pt x="206" y="153"/>
                    <a:pt x="205" y="152"/>
                  </a:cubicBezTo>
                  <a:cubicBezTo>
                    <a:pt x="205" y="153"/>
                    <a:pt x="206" y="153"/>
                    <a:pt x="206" y="154"/>
                  </a:cubicBezTo>
                  <a:close/>
                  <a:moveTo>
                    <a:pt x="132" y="142"/>
                  </a:moveTo>
                  <a:cubicBezTo>
                    <a:pt x="132" y="142"/>
                    <a:pt x="132" y="142"/>
                    <a:pt x="132" y="142"/>
                  </a:cubicBezTo>
                  <a:cubicBezTo>
                    <a:pt x="129" y="142"/>
                    <a:pt x="127" y="142"/>
                    <a:pt x="124" y="143"/>
                  </a:cubicBezTo>
                  <a:cubicBezTo>
                    <a:pt x="123" y="143"/>
                    <a:pt x="122" y="143"/>
                    <a:pt x="120" y="142"/>
                  </a:cubicBezTo>
                  <a:cubicBezTo>
                    <a:pt x="120" y="142"/>
                    <a:pt x="119" y="142"/>
                    <a:pt x="119" y="142"/>
                  </a:cubicBezTo>
                  <a:cubicBezTo>
                    <a:pt x="116" y="143"/>
                    <a:pt x="112" y="143"/>
                    <a:pt x="109" y="143"/>
                  </a:cubicBezTo>
                  <a:cubicBezTo>
                    <a:pt x="106" y="144"/>
                    <a:pt x="103" y="143"/>
                    <a:pt x="100" y="144"/>
                  </a:cubicBezTo>
                  <a:cubicBezTo>
                    <a:pt x="99" y="144"/>
                    <a:pt x="98" y="145"/>
                    <a:pt x="97" y="146"/>
                  </a:cubicBezTo>
                  <a:cubicBezTo>
                    <a:pt x="97" y="146"/>
                    <a:pt x="97" y="146"/>
                    <a:pt x="96" y="146"/>
                  </a:cubicBezTo>
                  <a:cubicBezTo>
                    <a:pt x="95" y="146"/>
                    <a:pt x="95" y="146"/>
                    <a:pt x="95" y="145"/>
                  </a:cubicBezTo>
                  <a:cubicBezTo>
                    <a:pt x="95" y="144"/>
                    <a:pt x="94" y="142"/>
                    <a:pt x="94" y="141"/>
                  </a:cubicBezTo>
                  <a:cubicBezTo>
                    <a:pt x="95" y="135"/>
                    <a:pt x="95" y="129"/>
                    <a:pt x="95" y="123"/>
                  </a:cubicBezTo>
                  <a:cubicBezTo>
                    <a:pt x="95" y="122"/>
                    <a:pt x="95" y="120"/>
                    <a:pt x="95" y="118"/>
                  </a:cubicBezTo>
                  <a:cubicBezTo>
                    <a:pt x="94" y="118"/>
                    <a:pt x="93" y="118"/>
                    <a:pt x="92" y="118"/>
                  </a:cubicBezTo>
                  <a:cubicBezTo>
                    <a:pt x="91" y="116"/>
                    <a:pt x="89" y="115"/>
                    <a:pt x="88" y="114"/>
                  </a:cubicBezTo>
                  <a:cubicBezTo>
                    <a:pt x="84" y="112"/>
                    <a:pt x="81" y="109"/>
                    <a:pt x="80" y="104"/>
                  </a:cubicBezTo>
                  <a:cubicBezTo>
                    <a:pt x="80" y="102"/>
                    <a:pt x="79" y="100"/>
                    <a:pt x="78" y="97"/>
                  </a:cubicBezTo>
                  <a:cubicBezTo>
                    <a:pt x="78" y="97"/>
                    <a:pt x="78" y="96"/>
                    <a:pt x="78" y="96"/>
                  </a:cubicBezTo>
                  <a:cubicBezTo>
                    <a:pt x="78" y="93"/>
                    <a:pt x="78" y="90"/>
                    <a:pt x="79" y="88"/>
                  </a:cubicBezTo>
                  <a:cubicBezTo>
                    <a:pt x="80" y="78"/>
                    <a:pt x="84" y="70"/>
                    <a:pt x="93" y="65"/>
                  </a:cubicBezTo>
                  <a:cubicBezTo>
                    <a:pt x="97" y="62"/>
                    <a:pt x="101" y="60"/>
                    <a:pt x="106" y="58"/>
                  </a:cubicBezTo>
                  <a:cubicBezTo>
                    <a:pt x="106" y="58"/>
                    <a:pt x="107" y="58"/>
                    <a:pt x="108" y="58"/>
                  </a:cubicBezTo>
                  <a:cubicBezTo>
                    <a:pt x="109" y="57"/>
                    <a:pt x="110" y="55"/>
                    <a:pt x="111" y="54"/>
                  </a:cubicBezTo>
                  <a:cubicBezTo>
                    <a:pt x="112" y="51"/>
                    <a:pt x="113" y="49"/>
                    <a:pt x="115" y="47"/>
                  </a:cubicBezTo>
                  <a:cubicBezTo>
                    <a:pt x="115" y="46"/>
                    <a:pt x="115" y="46"/>
                    <a:pt x="116" y="45"/>
                  </a:cubicBezTo>
                  <a:cubicBezTo>
                    <a:pt x="116" y="45"/>
                    <a:pt x="117" y="45"/>
                    <a:pt x="118" y="45"/>
                  </a:cubicBezTo>
                  <a:cubicBezTo>
                    <a:pt x="118" y="45"/>
                    <a:pt x="118" y="46"/>
                    <a:pt x="118" y="46"/>
                  </a:cubicBezTo>
                  <a:cubicBezTo>
                    <a:pt x="120" y="45"/>
                    <a:pt x="121" y="45"/>
                    <a:pt x="123" y="44"/>
                  </a:cubicBezTo>
                  <a:cubicBezTo>
                    <a:pt x="126" y="44"/>
                    <a:pt x="129" y="43"/>
                    <a:pt x="132" y="42"/>
                  </a:cubicBezTo>
                  <a:cubicBezTo>
                    <a:pt x="135" y="42"/>
                    <a:pt x="137" y="41"/>
                    <a:pt x="140" y="40"/>
                  </a:cubicBezTo>
                  <a:cubicBezTo>
                    <a:pt x="142" y="40"/>
                    <a:pt x="143" y="39"/>
                    <a:pt x="143" y="38"/>
                  </a:cubicBezTo>
                  <a:cubicBezTo>
                    <a:pt x="145" y="36"/>
                    <a:pt x="146" y="34"/>
                    <a:pt x="148" y="32"/>
                  </a:cubicBezTo>
                  <a:cubicBezTo>
                    <a:pt x="149" y="30"/>
                    <a:pt x="150" y="28"/>
                    <a:pt x="151" y="26"/>
                  </a:cubicBezTo>
                  <a:cubicBezTo>
                    <a:pt x="151" y="24"/>
                    <a:pt x="151" y="23"/>
                    <a:pt x="150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6" y="20"/>
                    <a:pt x="143" y="18"/>
                    <a:pt x="140" y="15"/>
                  </a:cubicBezTo>
                  <a:cubicBezTo>
                    <a:pt x="139" y="14"/>
                    <a:pt x="137" y="14"/>
                    <a:pt x="136" y="13"/>
                  </a:cubicBezTo>
                  <a:cubicBezTo>
                    <a:pt x="135" y="14"/>
                    <a:pt x="135" y="15"/>
                    <a:pt x="134" y="16"/>
                  </a:cubicBezTo>
                  <a:cubicBezTo>
                    <a:pt x="132" y="19"/>
                    <a:pt x="130" y="22"/>
                    <a:pt x="128" y="25"/>
                  </a:cubicBezTo>
                  <a:cubicBezTo>
                    <a:pt x="127" y="27"/>
                    <a:pt x="126" y="28"/>
                    <a:pt x="126" y="30"/>
                  </a:cubicBezTo>
                  <a:cubicBezTo>
                    <a:pt x="126" y="31"/>
                    <a:pt x="125" y="31"/>
                    <a:pt x="125" y="31"/>
                  </a:cubicBezTo>
                  <a:cubicBezTo>
                    <a:pt x="124" y="31"/>
                    <a:pt x="124" y="31"/>
                    <a:pt x="123" y="32"/>
                  </a:cubicBezTo>
                  <a:cubicBezTo>
                    <a:pt x="123" y="32"/>
                    <a:pt x="122" y="32"/>
                    <a:pt x="121" y="32"/>
                  </a:cubicBezTo>
                  <a:cubicBezTo>
                    <a:pt x="121" y="32"/>
                    <a:pt x="120" y="32"/>
                    <a:pt x="120" y="32"/>
                  </a:cubicBezTo>
                  <a:cubicBezTo>
                    <a:pt x="117" y="32"/>
                    <a:pt x="115" y="32"/>
                    <a:pt x="112" y="32"/>
                  </a:cubicBezTo>
                  <a:cubicBezTo>
                    <a:pt x="111" y="32"/>
                    <a:pt x="109" y="31"/>
                    <a:pt x="108" y="31"/>
                  </a:cubicBezTo>
                  <a:cubicBezTo>
                    <a:pt x="106" y="31"/>
                    <a:pt x="104" y="31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2"/>
                    <a:pt x="101" y="32"/>
                    <a:pt x="100" y="32"/>
                  </a:cubicBezTo>
                  <a:cubicBezTo>
                    <a:pt x="100" y="32"/>
                    <a:pt x="99" y="32"/>
                    <a:pt x="99" y="31"/>
                  </a:cubicBezTo>
                  <a:cubicBezTo>
                    <a:pt x="99" y="31"/>
                    <a:pt x="99" y="30"/>
                    <a:pt x="99" y="30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6" y="28"/>
                    <a:pt x="96" y="26"/>
                    <a:pt x="95" y="25"/>
                  </a:cubicBezTo>
                  <a:cubicBezTo>
                    <a:pt x="95" y="23"/>
                    <a:pt x="94" y="21"/>
                    <a:pt x="94" y="20"/>
                  </a:cubicBezTo>
                  <a:cubicBezTo>
                    <a:pt x="94" y="17"/>
                    <a:pt x="94" y="14"/>
                    <a:pt x="94" y="12"/>
                  </a:cubicBezTo>
                  <a:cubicBezTo>
                    <a:pt x="94" y="10"/>
                    <a:pt x="94" y="8"/>
                    <a:pt x="94" y="5"/>
                  </a:cubicBezTo>
                  <a:cubicBezTo>
                    <a:pt x="93" y="6"/>
                    <a:pt x="91" y="6"/>
                    <a:pt x="90" y="7"/>
                  </a:cubicBezTo>
                  <a:cubicBezTo>
                    <a:pt x="86" y="8"/>
                    <a:pt x="81" y="10"/>
                    <a:pt x="77" y="11"/>
                  </a:cubicBezTo>
                  <a:cubicBezTo>
                    <a:pt x="77" y="11"/>
                    <a:pt x="76" y="11"/>
                    <a:pt x="76" y="12"/>
                  </a:cubicBezTo>
                  <a:cubicBezTo>
                    <a:pt x="75" y="12"/>
                    <a:pt x="75" y="13"/>
                    <a:pt x="74" y="13"/>
                  </a:cubicBezTo>
                  <a:cubicBezTo>
                    <a:pt x="73" y="14"/>
                    <a:pt x="71" y="14"/>
                    <a:pt x="69" y="15"/>
                  </a:cubicBezTo>
                  <a:cubicBezTo>
                    <a:pt x="70" y="16"/>
                    <a:pt x="70" y="17"/>
                    <a:pt x="71" y="18"/>
                  </a:cubicBezTo>
                  <a:cubicBezTo>
                    <a:pt x="74" y="22"/>
                    <a:pt x="76" y="28"/>
                    <a:pt x="77" y="33"/>
                  </a:cubicBezTo>
                  <a:cubicBezTo>
                    <a:pt x="78" y="35"/>
                    <a:pt x="78" y="36"/>
                    <a:pt x="76" y="38"/>
                  </a:cubicBezTo>
                  <a:cubicBezTo>
                    <a:pt x="74" y="39"/>
                    <a:pt x="72" y="41"/>
                    <a:pt x="71" y="43"/>
                  </a:cubicBezTo>
                  <a:cubicBezTo>
                    <a:pt x="70" y="45"/>
                    <a:pt x="68" y="47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50"/>
                    <a:pt x="66" y="50"/>
                  </a:cubicBezTo>
                  <a:cubicBezTo>
                    <a:pt x="67" y="50"/>
                    <a:pt x="67" y="51"/>
                    <a:pt x="67" y="51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5" y="52"/>
                    <a:pt x="64" y="52"/>
                    <a:pt x="64" y="52"/>
                  </a:cubicBezTo>
                  <a:cubicBezTo>
                    <a:pt x="63" y="51"/>
                    <a:pt x="63" y="51"/>
                    <a:pt x="62" y="51"/>
                  </a:cubicBezTo>
                  <a:cubicBezTo>
                    <a:pt x="61" y="52"/>
                    <a:pt x="61" y="51"/>
                    <a:pt x="60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59" y="50"/>
                    <a:pt x="59" y="50"/>
                    <a:pt x="59" y="49"/>
                  </a:cubicBezTo>
                  <a:cubicBezTo>
                    <a:pt x="52" y="48"/>
                    <a:pt x="46" y="46"/>
                    <a:pt x="40" y="43"/>
                  </a:cubicBezTo>
                  <a:cubicBezTo>
                    <a:pt x="33" y="53"/>
                    <a:pt x="29" y="64"/>
                    <a:pt x="27" y="76"/>
                  </a:cubicBezTo>
                  <a:cubicBezTo>
                    <a:pt x="28" y="75"/>
                    <a:pt x="29" y="75"/>
                    <a:pt x="30" y="75"/>
                  </a:cubicBezTo>
                  <a:cubicBezTo>
                    <a:pt x="32" y="75"/>
                    <a:pt x="34" y="75"/>
                    <a:pt x="36" y="76"/>
                  </a:cubicBezTo>
                  <a:cubicBezTo>
                    <a:pt x="41" y="76"/>
                    <a:pt x="46" y="76"/>
                    <a:pt x="51" y="76"/>
                  </a:cubicBezTo>
                  <a:cubicBezTo>
                    <a:pt x="53" y="76"/>
                    <a:pt x="53" y="77"/>
                    <a:pt x="54" y="78"/>
                  </a:cubicBezTo>
                  <a:cubicBezTo>
                    <a:pt x="54" y="79"/>
                    <a:pt x="54" y="80"/>
                    <a:pt x="55" y="81"/>
                  </a:cubicBezTo>
                  <a:cubicBezTo>
                    <a:pt x="55" y="82"/>
                    <a:pt x="55" y="82"/>
                    <a:pt x="55" y="83"/>
                  </a:cubicBezTo>
                  <a:cubicBezTo>
                    <a:pt x="55" y="88"/>
                    <a:pt x="55" y="93"/>
                    <a:pt x="55" y="98"/>
                  </a:cubicBezTo>
                  <a:cubicBezTo>
                    <a:pt x="55" y="98"/>
                    <a:pt x="55" y="99"/>
                    <a:pt x="55" y="99"/>
                  </a:cubicBezTo>
                  <a:cubicBezTo>
                    <a:pt x="55" y="100"/>
                    <a:pt x="54" y="100"/>
                    <a:pt x="54" y="100"/>
                  </a:cubicBezTo>
                  <a:cubicBezTo>
                    <a:pt x="53" y="100"/>
                    <a:pt x="53" y="100"/>
                    <a:pt x="52" y="100"/>
                  </a:cubicBezTo>
                  <a:cubicBezTo>
                    <a:pt x="49" y="102"/>
                    <a:pt x="45" y="104"/>
                    <a:pt x="42" y="106"/>
                  </a:cubicBezTo>
                  <a:cubicBezTo>
                    <a:pt x="39" y="107"/>
                    <a:pt x="36" y="108"/>
                    <a:pt x="32" y="109"/>
                  </a:cubicBezTo>
                  <a:cubicBezTo>
                    <a:pt x="31" y="109"/>
                    <a:pt x="31" y="109"/>
                    <a:pt x="30" y="110"/>
                  </a:cubicBezTo>
                  <a:cubicBezTo>
                    <a:pt x="30" y="110"/>
                    <a:pt x="29" y="111"/>
                    <a:pt x="29" y="112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7"/>
                    <a:pt x="32" y="119"/>
                    <a:pt x="32" y="122"/>
                  </a:cubicBezTo>
                  <a:cubicBezTo>
                    <a:pt x="32" y="123"/>
                    <a:pt x="32" y="124"/>
                    <a:pt x="32" y="125"/>
                  </a:cubicBezTo>
                  <a:cubicBezTo>
                    <a:pt x="33" y="129"/>
                    <a:pt x="35" y="134"/>
                    <a:pt x="36" y="138"/>
                  </a:cubicBezTo>
                  <a:cubicBezTo>
                    <a:pt x="36" y="138"/>
                    <a:pt x="36" y="139"/>
                    <a:pt x="36" y="139"/>
                  </a:cubicBezTo>
                  <a:cubicBezTo>
                    <a:pt x="38" y="138"/>
                    <a:pt x="39" y="137"/>
                    <a:pt x="41" y="136"/>
                  </a:cubicBezTo>
                  <a:cubicBezTo>
                    <a:pt x="41" y="136"/>
                    <a:pt x="41" y="136"/>
                    <a:pt x="41" y="135"/>
                  </a:cubicBezTo>
                  <a:cubicBezTo>
                    <a:pt x="41" y="135"/>
                    <a:pt x="41" y="134"/>
                    <a:pt x="42" y="134"/>
                  </a:cubicBezTo>
                  <a:cubicBezTo>
                    <a:pt x="42" y="134"/>
                    <a:pt x="43" y="133"/>
                    <a:pt x="43" y="133"/>
                  </a:cubicBezTo>
                  <a:cubicBezTo>
                    <a:pt x="45" y="132"/>
                    <a:pt x="47" y="131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29"/>
                    <a:pt x="50" y="129"/>
                    <a:pt x="51" y="129"/>
                  </a:cubicBezTo>
                  <a:cubicBezTo>
                    <a:pt x="52" y="129"/>
                    <a:pt x="52" y="129"/>
                    <a:pt x="53" y="129"/>
                  </a:cubicBezTo>
                  <a:cubicBezTo>
                    <a:pt x="53" y="129"/>
                    <a:pt x="54" y="129"/>
                    <a:pt x="54" y="130"/>
                  </a:cubicBezTo>
                  <a:cubicBezTo>
                    <a:pt x="54" y="130"/>
                    <a:pt x="54" y="131"/>
                    <a:pt x="54" y="131"/>
                  </a:cubicBezTo>
                  <a:cubicBezTo>
                    <a:pt x="53" y="131"/>
                    <a:pt x="53" y="131"/>
                    <a:pt x="53" y="132"/>
                  </a:cubicBezTo>
                  <a:cubicBezTo>
                    <a:pt x="54" y="133"/>
                    <a:pt x="55" y="134"/>
                    <a:pt x="57" y="136"/>
                  </a:cubicBezTo>
                  <a:cubicBezTo>
                    <a:pt x="57" y="136"/>
                    <a:pt x="57" y="137"/>
                    <a:pt x="58" y="137"/>
                  </a:cubicBezTo>
                  <a:cubicBezTo>
                    <a:pt x="58" y="137"/>
                    <a:pt x="59" y="137"/>
                    <a:pt x="59" y="138"/>
                  </a:cubicBezTo>
                  <a:cubicBezTo>
                    <a:pt x="60" y="140"/>
                    <a:pt x="61" y="141"/>
                    <a:pt x="63" y="142"/>
                  </a:cubicBezTo>
                  <a:cubicBezTo>
                    <a:pt x="64" y="144"/>
                    <a:pt x="65" y="145"/>
                    <a:pt x="67" y="146"/>
                  </a:cubicBezTo>
                  <a:cubicBezTo>
                    <a:pt x="69" y="149"/>
                    <a:pt x="71" y="152"/>
                    <a:pt x="70" y="156"/>
                  </a:cubicBezTo>
                  <a:cubicBezTo>
                    <a:pt x="70" y="156"/>
                    <a:pt x="70" y="156"/>
                    <a:pt x="71" y="157"/>
                  </a:cubicBezTo>
                  <a:cubicBezTo>
                    <a:pt x="72" y="156"/>
                    <a:pt x="72" y="157"/>
                    <a:pt x="73" y="158"/>
                  </a:cubicBezTo>
                  <a:cubicBezTo>
                    <a:pt x="73" y="158"/>
                    <a:pt x="73" y="159"/>
                    <a:pt x="73" y="159"/>
                  </a:cubicBezTo>
                  <a:cubicBezTo>
                    <a:pt x="72" y="160"/>
                    <a:pt x="73" y="161"/>
                    <a:pt x="73" y="162"/>
                  </a:cubicBezTo>
                  <a:cubicBezTo>
                    <a:pt x="74" y="163"/>
                    <a:pt x="73" y="163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5"/>
                    <a:pt x="72" y="165"/>
                    <a:pt x="71" y="165"/>
                  </a:cubicBezTo>
                  <a:cubicBezTo>
                    <a:pt x="71" y="169"/>
                    <a:pt x="70" y="173"/>
                    <a:pt x="69" y="177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5" y="177"/>
                    <a:pt x="79" y="178"/>
                    <a:pt x="83" y="178"/>
                  </a:cubicBezTo>
                  <a:cubicBezTo>
                    <a:pt x="83" y="178"/>
                    <a:pt x="84" y="178"/>
                    <a:pt x="84" y="178"/>
                  </a:cubicBezTo>
                  <a:cubicBezTo>
                    <a:pt x="85" y="177"/>
                    <a:pt x="86" y="178"/>
                    <a:pt x="87" y="178"/>
                  </a:cubicBezTo>
                  <a:cubicBezTo>
                    <a:pt x="87" y="178"/>
                    <a:pt x="87" y="179"/>
                    <a:pt x="88" y="179"/>
                  </a:cubicBezTo>
                  <a:cubicBezTo>
                    <a:pt x="89" y="179"/>
                    <a:pt x="91" y="179"/>
                    <a:pt x="93" y="179"/>
                  </a:cubicBezTo>
                  <a:cubicBezTo>
                    <a:pt x="93" y="179"/>
                    <a:pt x="93" y="178"/>
                    <a:pt x="93" y="178"/>
                  </a:cubicBezTo>
                  <a:cubicBezTo>
                    <a:pt x="92" y="174"/>
                    <a:pt x="92" y="170"/>
                    <a:pt x="91" y="166"/>
                  </a:cubicBezTo>
                  <a:cubicBezTo>
                    <a:pt x="91" y="165"/>
                    <a:pt x="91" y="164"/>
                    <a:pt x="92" y="164"/>
                  </a:cubicBezTo>
                  <a:cubicBezTo>
                    <a:pt x="93" y="163"/>
                    <a:pt x="94" y="163"/>
                    <a:pt x="95" y="164"/>
                  </a:cubicBezTo>
                  <a:cubicBezTo>
                    <a:pt x="95" y="164"/>
                    <a:pt x="96" y="165"/>
                    <a:pt x="96" y="165"/>
                  </a:cubicBezTo>
                  <a:cubicBezTo>
                    <a:pt x="96" y="165"/>
                    <a:pt x="96" y="165"/>
                    <a:pt x="97" y="165"/>
                  </a:cubicBezTo>
                  <a:cubicBezTo>
                    <a:pt x="100" y="164"/>
                    <a:pt x="103" y="164"/>
                    <a:pt x="106" y="163"/>
                  </a:cubicBezTo>
                  <a:cubicBezTo>
                    <a:pt x="106" y="163"/>
                    <a:pt x="107" y="163"/>
                    <a:pt x="107" y="164"/>
                  </a:cubicBezTo>
                  <a:cubicBezTo>
                    <a:pt x="108" y="164"/>
                    <a:pt x="108" y="164"/>
                    <a:pt x="109" y="164"/>
                  </a:cubicBezTo>
                  <a:cubicBezTo>
                    <a:pt x="111" y="162"/>
                    <a:pt x="114" y="161"/>
                    <a:pt x="117" y="160"/>
                  </a:cubicBezTo>
                  <a:cubicBezTo>
                    <a:pt x="122" y="157"/>
                    <a:pt x="126" y="155"/>
                    <a:pt x="132" y="154"/>
                  </a:cubicBezTo>
                  <a:cubicBezTo>
                    <a:pt x="132" y="154"/>
                    <a:pt x="133" y="153"/>
                    <a:pt x="133" y="153"/>
                  </a:cubicBezTo>
                  <a:cubicBezTo>
                    <a:pt x="133" y="151"/>
                    <a:pt x="133" y="150"/>
                    <a:pt x="132" y="148"/>
                  </a:cubicBezTo>
                  <a:cubicBezTo>
                    <a:pt x="132" y="146"/>
                    <a:pt x="131" y="144"/>
                    <a:pt x="132" y="142"/>
                  </a:cubicBezTo>
                  <a:close/>
                  <a:moveTo>
                    <a:pt x="230" y="176"/>
                  </a:moveTo>
                  <a:cubicBezTo>
                    <a:pt x="230" y="176"/>
                    <a:pt x="230" y="175"/>
                    <a:pt x="229" y="175"/>
                  </a:cubicBezTo>
                  <a:cubicBezTo>
                    <a:pt x="228" y="174"/>
                    <a:pt x="227" y="173"/>
                    <a:pt x="225" y="172"/>
                  </a:cubicBezTo>
                  <a:cubicBezTo>
                    <a:pt x="224" y="171"/>
                    <a:pt x="222" y="170"/>
                    <a:pt x="220" y="169"/>
                  </a:cubicBezTo>
                  <a:cubicBezTo>
                    <a:pt x="220" y="168"/>
                    <a:pt x="219" y="168"/>
                    <a:pt x="219" y="168"/>
                  </a:cubicBezTo>
                  <a:cubicBezTo>
                    <a:pt x="218" y="168"/>
                    <a:pt x="218" y="167"/>
                    <a:pt x="217" y="167"/>
                  </a:cubicBezTo>
                  <a:cubicBezTo>
                    <a:pt x="217" y="166"/>
                    <a:pt x="217" y="166"/>
                    <a:pt x="217" y="165"/>
                  </a:cubicBezTo>
                  <a:cubicBezTo>
                    <a:pt x="217" y="166"/>
                    <a:pt x="216" y="166"/>
                    <a:pt x="216" y="166"/>
                  </a:cubicBezTo>
                  <a:cubicBezTo>
                    <a:pt x="212" y="167"/>
                    <a:pt x="209" y="167"/>
                    <a:pt x="205" y="168"/>
                  </a:cubicBezTo>
                  <a:cubicBezTo>
                    <a:pt x="197" y="168"/>
                    <a:pt x="189" y="166"/>
                    <a:pt x="181" y="164"/>
                  </a:cubicBezTo>
                  <a:cubicBezTo>
                    <a:pt x="175" y="161"/>
                    <a:pt x="170" y="157"/>
                    <a:pt x="168" y="150"/>
                  </a:cubicBezTo>
                  <a:cubicBezTo>
                    <a:pt x="168" y="147"/>
                    <a:pt x="167" y="144"/>
                    <a:pt x="166" y="141"/>
                  </a:cubicBezTo>
                  <a:cubicBezTo>
                    <a:pt x="165" y="141"/>
                    <a:pt x="165" y="141"/>
                    <a:pt x="165" y="140"/>
                  </a:cubicBezTo>
                  <a:cubicBezTo>
                    <a:pt x="163" y="133"/>
                    <a:pt x="161" y="126"/>
                    <a:pt x="161" y="119"/>
                  </a:cubicBezTo>
                  <a:cubicBezTo>
                    <a:pt x="161" y="114"/>
                    <a:pt x="161" y="110"/>
                    <a:pt x="162" y="106"/>
                  </a:cubicBezTo>
                  <a:cubicBezTo>
                    <a:pt x="164" y="98"/>
                    <a:pt x="167" y="91"/>
                    <a:pt x="173" y="85"/>
                  </a:cubicBezTo>
                  <a:cubicBezTo>
                    <a:pt x="178" y="80"/>
                    <a:pt x="184" y="77"/>
                    <a:pt x="191" y="75"/>
                  </a:cubicBezTo>
                  <a:cubicBezTo>
                    <a:pt x="191" y="74"/>
                    <a:pt x="193" y="74"/>
                    <a:pt x="193" y="74"/>
                  </a:cubicBezTo>
                  <a:cubicBezTo>
                    <a:pt x="197" y="72"/>
                    <a:pt x="200" y="72"/>
                    <a:pt x="204" y="72"/>
                  </a:cubicBezTo>
                  <a:cubicBezTo>
                    <a:pt x="206" y="72"/>
                    <a:pt x="208" y="72"/>
                    <a:pt x="210" y="72"/>
                  </a:cubicBezTo>
                  <a:cubicBezTo>
                    <a:pt x="211" y="72"/>
                    <a:pt x="213" y="72"/>
                    <a:pt x="215" y="73"/>
                  </a:cubicBezTo>
                  <a:cubicBezTo>
                    <a:pt x="218" y="73"/>
                    <a:pt x="221" y="75"/>
                    <a:pt x="223" y="76"/>
                  </a:cubicBezTo>
                  <a:cubicBezTo>
                    <a:pt x="224" y="77"/>
                    <a:pt x="224" y="77"/>
                    <a:pt x="225" y="77"/>
                  </a:cubicBezTo>
                  <a:cubicBezTo>
                    <a:pt x="226" y="78"/>
                    <a:pt x="228" y="79"/>
                    <a:pt x="229" y="79"/>
                  </a:cubicBezTo>
                  <a:cubicBezTo>
                    <a:pt x="230" y="79"/>
                    <a:pt x="231" y="80"/>
                    <a:pt x="231" y="81"/>
                  </a:cubicBezTo>
                  <a:cubicBezTo>
                    <a:pt x="231" y="81"/>
                    <a:pt x="231" y="82"/>
                    <a:pt x="231" y="82"/>
                  </a:cubicBezTo>
                  <a:cubicBezTo>
                    <a:pt x="232" y="84"/>
                    <a:pt x="234" y="86"/>
                    <a:pt x="235" y="88"/>
                  </a:cubicBezTo>
                  <a:cubicBezTo>
                    <a:pt x="235" y="89"/>
                    <a:pt x="235" y="90"/>
                    <a:pt x="236" y="90"/>
                  </a:cubicBezTo>
                  <a:cubicBezTo>
                    <a:pt x="237" y="93"/>
                    <a:pt x="238" y="96"/>
                    <a:pt x="238" y="99"/>
                  </a:cubicBezTo>
                  <a:cubicBezTo>
                    <a:pt x="239" y="104"/>
                    <a:pt x="240" y="109"/>
                    <a:pt x="240" y="115"/>
                  </a:cubicBezTo>
                  <a:cubicBezTo>
                    <a:pt x="240" y="118"/>
                    <a:pt x="240" y="122"/>
                    <a:pt x="240" y="125"/>
                  </a:cubicBezTo>
                  <a:cubicBezTo>
                    <a:pt x="240" y="130"/>
                    <a:pt x="239" y="134"/>
                    <a:pt x="238" y="138"/>
                  </a:cubicBezTo>
                  <a:cubicBezTo>
                    <a:pt x="238" y="140"/>
                    <a:pt x="238" y="141"/>
                    <a:pt x="237" y="143"/>
                  </a:cubicBezTo>
                  <a:cubicBezTo>
                    <a:pt x="238" y="142"/>
                    <a:pt x="239" y="143"/>
                    <a:pt x="240" y="143"/>
                  </a:cubicBezTo>
                  <a:cubicBezTo>
                    <a:pt x="241" y="143"/>
                    <a:pt x="243" y="144"/>
                    <a:pt x="244" y="144"/>
                  </a:cubicBezTo>
                  <a:cubicBezTo>
                    <a:pt x="245" y="144"/>
                    <a:pt x="246" y="144"/>
                    <a:pt x="247" y="145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49" y="146"/>
                    <a:pt x="251" y="147"/>
                    <a:pt x="253" y="147"/>
                  </a:cubicBezTo>
                  <a:cubicBezTo>
                    <a:pt x="254" y="147"/>
                    <a:pt x="254" y="147"/>
                    <a:pt x="255" y="146"/>
                  </a:cubicBezTo>
                  <a:cubicBezTo>
                    <a:pt x="256" y="144"/>
                    <a:pt x="257" y="142"/>
                    <a:pt x="257" y="140"/>
                  </a:cubicBezTo>
                  <a:cubicBezTo>
                    <a:pt x="259" y="136"/>
                    <a:pt x="260" y="132"/>
                    <a:pt x="261" y="128"/>
                  </a:cubicBezTo>
                  <a:cubicBezTo>
                    <a:pt x="262" y="125"/>
                    <a:pt x="263" y="122"/>
                    <a:pt x="264" y="119"/>
                  </a:cubicBezTo>
                  <a:cubicBezTo>
                    <a:pt x="264" y="117"/>
                    <a:pt x="264" y="115"/>
                    <a:pt x="265" y="114"/>
                  </a:cubicBezTo>
                  <a:cubicBezTo>
                    <a:pt x="265" y="113"/>
                    <a:pt x="265" y="112"/>
                    <a:pt x="266" y="112"/>
                  </a:cubicBezTo>
                  <a:cubicBezTo>
                    <a:pt x="266" y="112"/>
                    <a:pt x="266" y="112"/>
                    <a:pt x="266" y="112"/>
                  </a:cubicBezTo>
                  <a:cubicBezTo>
                    <a:pt x="266" y="112"/>
                    <a:pt x="266" y="112"/>
                    <a:pt x="265" y="112"/>
                  </a:cubicBezTo>
                  <a:cubicBezTo>
                    <a:pt x="262" y="112"/>
                    <a:pt x="259" y="112"/>
                    <a:pt x="256" y="112"/>
                  </a:cubicBezTo>
                  <a:cubicBezTo>
                    <a:pt x="254" y="112"/>
                    <a:pt x="251" y="112"/>
                    <a:pt x="249" y="112"/>
                  </a:cubicBezTo>
                  <a:cubicBezTo>
                    <a:pt x="248" y="112"/>
                    <a:pt x="247" y="112"/>
                    <a:pt x="246" y="111"/>
                  </a:cubicBezTo>
                  <a:cubicBezTo>
                    <a:pt x="246" y="111"/>
                    <a:pt x="245" y="111"/>
                    <a:pt x="245" y="110"/>
                  </a:cubicBezTo>
                  <a:cubicBezTo>
                    <a:pt x="245" y="109"/>
                    <a:pt x="245" y="108"/>
                    <a:pt x="245" y="107"/>
                  </a:cubicBezTo>
                  <a:cubicBezTo>
                    <a:pt x="244" y="101"/>
                    <a:pt x="243" y="95"/>
                    <a:pt x="242" y="89"/>
                  </a:cubicBezTo>
                  <a:cubicBezTo>
                    <a:pt x="242" y="87"/>
                    <a:pt x="241" y="85"/>
                    <a:pt x="241" y="83"/>
                  </a:cubicBezTo>
                  <a:cubicBezTo>
                    <a:pt x="239" y="82"/>
                    <a:pt x="239" y="81"/>
                    <a:pt x="240" y="80"/>
                  </a:cubicBezTo>
                  <a:cubicBezTo>
                    <a:pt x="239" y="78"/>
                    <a:pt x="240" y="77"/>
                    <a:pt x="241" y="77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6" y="74"/>
                    <a:pt x="251" y="72"/>
                    <a:pt x="256" y="69"/>
                  </a:cubicBezTo>
                  <a:cubicBezTo>
                    <a:pt x="257" y="69"/>
                    <a:pt x="257" y="69"/>
                    <a:pt x="257" y="69"/>
                  </a:cubicBezTo>
                  <a:cubicBezTo>
                    <a:pt x="252" y="64"/>
                    <a:pt x="246" y="59"/>
                    <a:pt x="241" y="53"/>
                  </a:cubicBezTo>
                  <a:cubicBezTo>
                    <a:pt x="241" y="53"/>
                    <a:pt x="241" y="53"/>
                    <a:pt x="241" y="54"/>
                  </a:cubicBezTo>
                  <a:cubicBezTo>
                    <a:pt x="239" y="56"/>
                    <a:pt x="237" y="58"/>
                    <a:pt x="235" y="61"/>
                  </a:cubicBezTo>
                  <a:cubicBezTo>
                    <a:pt x="234" y="62"/>
                    <a:pt x="233" y="62"/>
                    <a:pt x="232" y="62"/>
                  </a:cubicBezTo>
                  <a:cubicBezTo>
                    <a:pt x="231" y="62"/>
                    <a:pt x="231" y="62"/>
                    <a:pt x="231" y="62"/>
                  </a:cubicBezTo>
                  <a:cubicBezTo>
                    <a:pt x="230" y="63"/>
                    <a:pt x="229" y="64"/>
                    <a:pt x="229" y="65"/>
                  </a:cubicBezTo>
                  <a:cubicBezTo>
                    <a:pt x="229" y="65"/>
                    <a:pt x="228" y="66"/>
                    <a:pt x="227" y="66"/>
                  </a:cubicBezTo>
                  <a:cubicBezTo>
                    <a:pt x="227" y="66"/>
                    <a:pt x="226" y="65"/>
                    <a:pt x="226" y="65"/>
                  </a:cubicBezTo>
                  <a:cubicBezTo>
                    <a:pt x="225" y="65"/>
                    <a:pt x="224" y="65"/>
                    <a:pt x="224" y="65"/>
                  </a:cubicBezTo>
                  <a:cubicBezTo>
                    <a:pt x="223" y="65"/>
                    <a:pt x="223" y="64"/>
                    <a:pt x="222" y="64"/>
                  </a:cubicBezTo>
                  <a:cubicBezTo>
                    <a:pt x="221" y="63"/>
                    <a:pt x="220" y="63"/>
                    <a:pt x="219" y="63"/>
                  </a:cubicBezTo>
                  <a:cubicBezTo>
                    <a:pt x="218" y="62"/>
                    <a:pt x="216" y="62"/>
                    <a:pt x="214" y="63"/>
                  </a:cubicBezTo>
                  <a:cubicBezTo>
                    <a:pt x="212" y="63"/>
                    <a:pt x="211" y="62"/>
                    <a:pt x="212" y="60"/>
                  </a:cubicBezTo>
                  <a:cubicBezTo>
                    <a:pt x="212" y="59"/>
                    <a:pt x="212" y="59"/>
                    <a:pt x="212" y="58"/>
                  </a:cubicBezTo>
                  <a:cubicBezTo>
                    <a:pt x="211" y="58"/>
                    <a:pt x="212" y="57"/>
                    <a:pt x="212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14" y="53"/>
                    <a:pt x="215" y="50"/>
                    <a:pt x="216" y="46"/>
                  </a:cubicBezTo>
                  <a:cubicBezTo>
                    <a:pt x="216" y="45"/>
                    <a:pt x="217" y="44"/>
                    <a:pt x="217" y="43"/>
                  </a:cubicBezTo>
                  <a:cubicBezTo>
                    <a:pt x="217" y="40"/>
                    <a:pt x="218" y="37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6" y="32"/>
                    <a:pt x="214" y="32"/>
                    <a:pt x="211" y="32"/>
                  </a:cubicBezTo>
                  <a:cubicBezTo>
                    <a:pt x="211" y="32"/>
                    <a:pt x="210" y="32"/>
                    <a:pt x="210" y="32"/>
                  </a:cubicBezTo>
                  <a:cubicBezTo>
                    <a:pt x="205" y="32"/>
                    <a:pt x="201" y="32"/>
                    <a:pt x="196" y="32"/>
                  </a:cubicBezTo>
                  <a:cubicBezTo>
                    <a:pt x="195" y="32"/>
                    <a:pt x="194" y="32"/>
                    <a:pt x="193" y="32"/>
                  </a:cubicBezTo>
                  <a:cubicBezTo>
                    <a:pt x="193" y="34"/>
                    <a:pt x="192" y="34"/>
                    <a:pt x="190" y="34"/>
                  </a:cubicBezTo>
                  <a:cubicBezTo>
                    <a:pt x="190" y="35"/>
                    <a:pt x="190" y="35"/>
                    <a:pt x="190" y="36"/>
                  </a:cubicBezTo>
                  <a:cubicBezTo>
                    <a:pt x="190" y="40"/>
                    <a:pt x="190" y="43"/>
                    <a:pt x="191" y="47"/>
                  </a:cubicBezTo>
                  <a:cubicBezTo>
                    <a:pt x="191" y="50"/>
                    <a:pt x="191" y="53"/>
                    <a:pt x="191" y="55"/>
                  </a:cubicBezTo>
                  <a:cubicBezTo>
                    <a:pt x="191" y="56"/>
                    <a:pt x="191" y="57"/>
                    <a:pt x="191" y="57"/>
                  </a:cubicBezTo>
                  <a:cubicBezTo>
                    <a:pt x="190" y="57"/>
                    <a:pt x="190" y="58"/>
                    <a:pt x="190" y="58"/>
                  </a:cubicBezTo>
                  <a:cubicBezTo>
                    <a:pt x="190" y="59"/>
                    <a:pt x="190" y="59"/>
                    <a:pt x="189" y="60"/>
                  </a:cubicBezTo>
                  <a:cubicBezTo>
                    <a:pt x="189" y="60"/>
                    <a:pt x="189" y="60"/>
                    <a:pt x="188" y="60"/>
                  </a:cubicBezTo>
                  <a:cubicBezTo>
                    <a:pt x="188" y="61"/>
                    <a:pt x="186" y="61"/>
                    <a:pt x="185" y="61"/>
                  </a:cubicBezTo>
                  <a:cubicBezTo>
                    <a:pt x="185" y="61"/>
                    <a:pt x="185" y="61"/>
                    <a:pt x="184" y="61"/>
                  </a:cubicBezTo>
                  <a:cubicBezTo>
                    <a:pt x="184" y="60"/>
                    <a:pt x="184" y="60"/>
                    <a:pt x="183" y="60"/>
                  </a:cubicBezTo>
                  <a:cubicBezTo>
                    <a:pt x="180" y="61"/>
                    <a:pt x="176" y="61"/>
                    <a:pt x="173" y="61"/>
                  </a:cubicBezTo>
                  <a:cubicBezTo>
                    <a:pt x="171" y="61"/>
                    <a:pt x="169" y="61"/>
                    <a:pt x="167" y="61"/>
                  </a:cubicBezTo>
                  <a:cubicBezTo>
                    <a:pt x="166" y="61"/>
                    <a:pt x="165" y="61"/>
                    <a:pt x="165" y="60"/>
                  </a:cubicBezTo>
                  <a:cubicBezTo>
                    <a:pt x="165" y="59"/>
                    <a:pt x="164" y="58"/>
                    <a:pt x="163" y="58"/>
                  </a:cubicBezTo>
                  <a:cubicBezTo>
                    <a:pt x="160" y="55"/>
                    <a:pt x="157" y="51"/>
                    <a:pt x="155" y="47"/>
                  </a:cubicBezTo>
                  <a:cubicBezTo>
                    <a:pt x="154" y="46"/>
                    <a:pt x="153" y="45"/>
                    <a:pt x="153" y="44"/>
                  </a:cubicBezTo>
                  <a:cubicBezTo>
                    <a:pt x="152" y="43"/>
                    <a:pt x="152" y="43"/>
                    <a:pt x="152" y="42"/>
                  </a:cubicBezTo>
                  <a:cubicBezTo>
                    <a:pt x="152" y="43"/>
                    <a:pt x="151" y="43"/>
                    <a:pt x="151" y="43"/>
                  </a:cubicBezTo>
                  <a:cubicBezTo>
                    <a:pt x="148" y="47"/>
                    <a:pt x="145" y="50"/>
                    <a:pt x="142" y="54"/>
                  </a:cubicBezTo>
                  <a:cubicBezTo>
                    <a:pt x="142" y="54"/>
                    <a:pt x="142" y="55"/>
                    <a:pt x="141" y="55"/>
                  </a:cubicBezTo>
                  <a:cubicBezTo>
                    <a:pt x="141" y="55"/>
                    <a:pt x="141" y="56"/>
                    <a:pt x="140" y="57"/>
                  </a:cubicBezTo>
                  <a:cubicBezTo>
                    <a:pt x="139" y="58"/>
                    <a:pt x="138" y="59"/>
                    <a:pt x="136" y="61"/>
                  </a:cubicBezTo>
                  <a:cubicBezTo>
                    <a:pt x="135" y="62"/>
                    <a:pt x="134" y="63"/>
                    <a:pt x="134" y="64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5" y="63"/>
                    <a:pt x="136" y="63"/>
                    <a:pt x="137" y="63"/>
                  </a:cubicBezTo>
                  <a:cubicBezTo>
                    <a:pt x="137" y="63"/>
                    <a:pt x="138" y="64"/>
                    <a:pt x="138" y="64"/>
                  </a:cubicBezTo>
                  <a:cubicBezTo>
                    <a:pt x="141" y="66"/>
                    <a:pt x="143" y="67"/>
                    <a:pt x="145" y="69"/>
                  </a:cubicBezTo>
                  <a:cubicBezTo>
                    <a:pt x="148" y="70"/>
                    <a:pt x="151" y="72"/>
                    <a:pt x="153" y="74"/>
                  </a:cubicBezTo>
                  <a:cubicBezTo>
                    <a:pt x="154" y="75"/>
                    <a:pt x="156" y="75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7" y="79"/>
                    <a:pt x="157" y="80"/>
                    <a:pt x="156" y="82"/>
                  </a:cubicBezTo>
                  <a:cubicBezTo>
                    <a:pt x="154" y="85"/>
                    <a:pt x="152" y="87"/>
                    <a:pt x="151" y="90"/>
                  </a:cubicBezTo>
                  <a:cubicBezTo>
                    <a:pt x="150" y="93"/>
                    <a:pt x="149" y="96"/>
                    <a:pt x="148" y="99"/>
                  </a:cubicBezTo>
                  <a:cubicBezTo>
                    <a:pt x="148" y="99"/>
                    <a:pt x="148" y="100"/>
                    <a:pt x="147" y="100"/>
                  </a:cubicBezTo>
                  <a:cubicBezTo>
                    <a:pt x="146" y="101"/>
                    <a:pt x="145" y="102"/>
                    <a:pt x="144" y="101"/>
                  </a:cubicBezTo>
                  <a:cubicBezTo>
                    <a:pt x="144" y="101"/>
                    <a:pt x="143" y="101"/>
                    <a:pt x="142" y="101"/>
                  </a:cubicBezTo>
                  <a:cubicBezTo>
                    <a:pt x="137" y="101"/>
                    <a:pt x="132" y="102"/>
                    <a:pt x="126" y="101"/>
                  </a:cubicBezTo>
                  <a:cubicBezTo>
                    <a:pt x="126" y="101"/>
                    <a:pt x="126" y="101"/>
                    <a:pt x="125" y="101"/>
                  </a:cubicBezTo>
                  <a:cubicBezTo>
                    <a:pt x="125" y="102"/>
                    <a:pt x="125" y="103"/>
                    <a:pt x="125" y="104"/>
                  </a:cubicBezTo>
                  <a:cubicBezTo>
                    <a:pt x="124" y="105"/>
                    <a:pt x="123" y="105"/>
                    <a:pt x="122" y="105"/>
                  </a:cubicBezTo>
                  <a:cubicBezTo>
                    <a:pt x="122" y="105"/>
                    <a:pt x="122" y="106"/>
                    <a:pt x="122" y="106"/>
                  </a:cubicBezTo>
                  <a:cubicBezTo>
                    <a:pt x="122" y="111"/>
                    <a:pt x="123" y="115"/>
                    <a:pt x="123" y="120"/>
                  </a:cubicBezTo>
                  <a:cubicBezTo>
                    <a:pt x="123" y="126"/>
                    <a:pt x="124" y="131"/>
                    <a:pt x="125" y="137"/>
                  </a:cubicBezTo>
                  <a:cubicBezTo>
                    <a:pt x="125" y="137"/>
                    <a:pt x="125" y="138"/>
                    <a:pt x="125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31" y="135"/>
                    <a:pt x="136" y="133"/>
                    <a:pt x="140" y="132"/>
                  </a:cubicBezTo>
                  <a:cubicBezTo>
                    <a:pt x="142" y="131"/>
                    <a:pt x="144" y="130"/>
                    <a:pt x="146" y="130"/>
                  </a:cubicBezTo>
                  <a:cubicBezTo>
                    <a:pt x="146" y="130"/>
                    <a:pt x="147" y="130"/>
                    <a:pt x="148" y="131"/>
                  </a:cubicBezTo>
                  <a:cubicBezTo>
                    <a:pt x="149" y="132"/>
                    <a:pt x="150" y="134"/>
                    <a:pt x="150" y="136"/>
                  </a:cubicBezTo>
                  <a:cubicBezTo>
                    <a:pt x="152" y="140"/>
                    <a:pt x="154" y="144"/>
                    <a:pt x="156" y="148"/>
                  </a:cubicBezTo>
                  <a:cubicBezTo>
                    <a:pt x="156" y="149"/>
                    <a:pt x="157" y="150"/>
                    <a:pt x="157" y="151"/>
                  </a:cubicBezTo>
                  <a:cubicBezTo>
                    <a:pt x="158" y="151"/>
                    <a:pt x="158" y="151"/>
                    <a:pt x="158" y="151"/>
                  </a:cubicBezTo>
                  <a:cubicBezTo>
                    <a:pt x="160" y="151"/>
                    <a:pt x="160" y="152"/>
                    <a:pt x="160" y="153"/>
                  </a:cubicBezTo>
                  <a:cubicBezTo>
                    <a:pt x="160" y="153"/>
                    <a:pt x="160" y="153"/>
                    <a:pt x="160" y="153"/>
                  </a:cubicBezTo>
                  <a:cubicBezTo>
                    <a:pt x="160" y="154"/>
                    <a:pt x="160" y="155"/>
                    <a:pt x="159" y="156"/>
                  </a:cubicBezTo>
                  <a:cubicBezTo>
                    <a:pt x="158" y="157"/>
                    <a:pt x="158" y="158"/>
                    <a:pt x="156" y="159"/>
                  </a:cubicBezTo>
                  <a:cubicBezTo>
                    <a:pt x="154" y="162"/>
                    <a:pt x="151" y="164"/>
                    <a:pt x="148" y="166"/>
                  </a:cubicBezTo>
                  <a:cubicBezTo>
                    <a:pt x="145" y="169"/>
                    <a:pt x="142" y="171"/>
                    <a:pt x="139" y="174"/>
                  </a:cubicBezTo>
                  <a:cubicBezTo>
                    <a:pt x="138" y="174"/>
                    <a:pt x="138" y="175"/>
                    <a:pt x="137" y="176"/>
                  </a:cubicBezTo>
                  <a:cubicBezTo>
                    <a:pt x="138" y="176"/>
                    <a:pt x="138" y="177"/>
                    <a:pt x="138" y="177"/>
                  </a:cubicBezTo>
                  <a:cubicBezTo>
                    <a:pt x="140" y="178"/>
                    <a:pt x="141" y="179"/>
                    <a:pt x="143" y="181"/>
                  </a:cubicBezTo>
                  <a:cubicBezTo>
                    <a:pt x="145" y="182"/>
                    <a:pt x="147" y="184"/>
                    <a:pt x="149" y="185"/>
                  </a:cubicBezTo>
                  <a:cubicBezTo>
                    <a:pt x="150" y="186"/>
                    <a:pt x="152" y="188"/>
                    <a:pt x="153" y="189"/>
                  </a:cubicBezTo>
                  <a:cubicBezTo>
                    <a:pt x="154" y="190"/>
                    <a:pt x="155" y="191"/>
                    <a:pt x="156" y="193"/>
                  </a:cubicBezTo>
                  <a:cubicBezTo>
                    <a:pt x="156" y="193"/>
                    <a:pt x="156" y="193"/>
                    <a:pt x="156" y="193"/>
                  </a:cubicBezTo>
                  <a:cubicBezTo>
                    <a:pt x="160" y="189"/>
                    <a:pt x="163" y="185"/>
                    <a:pt x="167" y="181"/>
                  </a:cubicBezTo>
                  <a:cubicBezTo>
                    <a:pt x="167" y="180"/>
                    <a:pt x="167" y="179"/>
                    <a:pt x="169" y="179"/>
                  </a:cubicBezTo>
                  <a:cubicBezTo>
                    <a:pt x="169" y="179"/>
                    <a:pt x="170" y="179"/>
                    <a:pt x="170" y="179"/>
                  </a:cubicBezTo>
                  <a:cubicBezTo>
                    <a:pt x="171" y="179"/>
                    <a:pt x="172" y="179"/>
                    <a:pt x="172" y="178"/>
                  </a:cubicBezTo>
                  <a:cubicBezTo>
                    <a:pt x="174" y="177"/>
                    <a:pt x="175" y="176"/>
                    <a:pt x="177" y="177"/>
                  </a:cubicBezTo>
                  <a:cubicBezTo>
                    <a:pt x="178" y="177"/>
                    <a:pt x="178" y="177"/>
                    <a:pt x="178" y="177"/>
                  </a:cubicBezTo>
                  <a:cubicBezTo>
                    <a:pt x="180" y="177"/>
                    <a:pt x="182" y="178"/>
                    <a:pt x="184" y="177"/>
                  </a:cubicBezTo>
                  <a:cubicBezTo>
                    <a:pt x="187" y="177"/>
                    <a:pt x="189" y="176"/>
                    <a:pt x="191" y="176"/>
                  </a:cubicBezTo>
                  <a:cubicBezTo>
                    <a:pt x="194" y="175"/>
                    <a:pt x="194" y="175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6" y="178"/>
                    <a:pt x="196" y="178"/>
                    <a:pt x="197" y="178"/>
                  </a:cubicBezTo>
                  <a:cubicBezTo>
                    <a:pt x="197" y="179"/>
                    <a:pt x="198" y="179"/>
                    <a:pt x="197" y="180"/>
                  </a:cubicBezTo>
                  <a:cubicBezTo>
                    <a:pt x="197" y="180"/>
                    <a:pt x="197" y="181"/>
                    <a:pt x="197" y="182"/>
                  </a:cubicBezTo>
                  <a:cubicBezTo>
                    <a:pt x="198" y="183"/>
                    <a:pt x="198" y="184"/>
                    <a:pt x="198" y="185"/>
                  </a:cubicBezTo>
                  <a:cubicBezTo>
                    <a:pt x="199" y="187"/>
                    <a:pt x="200" y="189"/>
                    <a:pt x="200" y="191"/>
                  </a:cubicBezTo>
                  <a:cubicBezTo>
                    <a:pt x="201" y="193"/>
                    <a:pt x="201" y="195"/>
                    <a:pt x="201" y="197"/>
                  </a:cubicBezTo>
                  <a:cubicBezTo>
                    <a:pt x="202" y="199"/>
                    <a:pt x="202" y="202"/>
                    <a:pt x="203" y="204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4" y="205"/>
                    <a:pt x="204" y="205"/>
                    <a:pt x="204" y="205"/>
                  </a:cubicBezTo>
                  <a:cubicBezTo>
                    <a:pt x="207" y="202"/>
                    <a:pt x="209" y="199"/>
                    <a:pt x="212" y="196"/>
                  </a:cubicBezTo>
                  <a:cubicBezTo>
                    <a:pt x="214" y="193"/>
                    <a:pt x="217" y="191"/>
                    <a:pt x="219" y="188"/>
                  </a:cubicBezTo>
                  <a:cubicBezTo>
                    <a:pt x="223" y="184"/>
                    <a:pt x="227" y="180"/>
                    <a:pt x="230" y="176"/>
                  </a:cubicBezTo>
                  <a:close/>
                  <a:moveTo>
                    <a:pt x="226" y="154"/>
                  </a:moveTo>
                  <a:cubicBezTo>
                    <a:pt x="226" y="153"/>
                    <a:pt x="227" y="152"/>
                    <a:pt x="228" y="151"/>
                  </a:cubicBezTo>
                  <a:cubicBezTo>
                    <a:pt x="231" y="146"/>
                    <a:pt x="232" y="140"/>
                    <a:pt x="234" y="134"/>
                  </a:cubicBezTo>
                  <a:cubicBezTo>
                    <a:pt x="235" y="127"/>
                    <a:pt x="235" y="120"/>
                    <a:pt x="235" y="114"/>
                  </a:cubicBezTo>
                  <a:cubicBezTo>
                    <a:pt x="235" y="113"/>
                    <a:pt x="235" y="112"/>
                    <a:pt x="235" y="111"/>
                  </a:cubicBezTo>
                  <a:cubicBezTo>
                    <a:pt x="234" y="108"/>
                    <a:pt x="234" y="104"/>
                    <a:pt x="233" y="101"/>
                  </a:cubicBezTo>
                  <a:cubicBezTo>
                    <a:pt x="232" y="97"/>
                    <a:pt x="231" y="93"/>
                    <a:pt x="229" y="89"/>
                  </a:cubicBezTo>
                  <a:cubicBezTo>
                    <a:pt x="228" y="87"/>
                    <a:pt x="226" y="85"/>
                    <a:pt x="224" y="84"/>
                  </a:cubicBezTo>
                  <a:cubicBezTo>
                    <a:pt x="224" y="84"/>
                    <a:pt x="223" y="83"/>
                    <a:pt x="223" y="83"/>
                  </a:cubicBezTo>
                  <a:cubicBezTo>
                    <a:pt x="222" y="83"/>
                    <a:pt x="222" y="83"/>
                    <a:pt x="221" y="83"/>
                  </a:cubicBezTo>
                  <a:cubicBezTo>
                    <a:pt x="221" y="83"/>
                    <a:pt x="220" y="83"/>
                    <a:pt x="220" y="83"/>
                  </a:cubicBezTo>
                  <a:cubicBezTo>
                    <a:pt x="220" y="83"/>
                    <a:pt x="219" y="82"/>
                    <a:pt x="219" y="83"/>
                  </a:cubicBezTo>
                  <a:cubicBezTo>
                    <a:pt x="218" y="83"/>
                    <a:pt x="217" y="83"/>
                    <a:pt x="216" y="83"/>
                  </a:cubicBezTo>
                  <a:cubicBezTo>
                    <a:pt x="212" y="86"/>
                    <a:pt x="210" y="90"/>
                    <a:pt x="208" y="94"/>
                  </a:cubicBezTo>
                  <a:cubicBezTo>
                    <a:pt x="207" y="97"/>
                    <a:pt x="206" y="101"/>
                    <a:pt x="205" y="105"/>
                  </a:cubicBezTo>
                  <a:cubicBezTo>
                    <a:pt x="205" y="113"/>
                    <a:pt x="204" y="121"/>
                    <a:pt x="205" y="129"/>
                  </a:cubicBezTo>
                  <a:cubicBezTo>
                    <a:pt x="205" y="133"/>
                    <a:pt x="205" y="137"/>
                    <a:pt x="207" y="141"/>
                  </a:cubicBezTo>
                  <a:cubicBezTo>
                    <a:pt x="208" y="146"/>
                    <a:pt x="210" y="149"/>
                    <a:pt x="213" y="152"/>
                  </a:cubicBezTo>
                  <a:cubicBezTo>
                    <a:pt x="216" y="154"/>
                    <a:pt x="218" y="155"/>
                    <a:pt x="221" y="156"/>
                  </a:cubicBezTo>
                  <a:cubicBezTo>
                    <a:pt x="221" y="156"/>
                    <a:pt x="222" y="156"/>
                    <a:pt x="222" y="155"/>
                  </a:cubicBezTo>
                  <a:cubicBezTo>
                    <a:pt x="223" y="154"/>
                    <a:pt x="224" y="154"/>
                    <a:pt x="226" y="154"/>
                  </a:cubicBezTo>
                  <a:close/>
                  <a:moveTo>
                    <a:pt x="144" y="43"/>
                  </a:moveTo>
                  <a:cubicBezTo>
                    <a:pt x="144" y="43"/>
                    <a:pt x="144" y="43"/>
                    <a:pt x="143" y="43"/>
                  </a:cubicBezTo>
                  <a:cubicBezTo>
                    <a:pt x="139" y="44"/>
                    <a:pt x="135" y="45"/>
                    <a:pt x="130" y="47"/>
                  </a:cubicBezTo>
                  <a:cubicBezTo>
                    <a:pt x="127" y="47"/>
                    <a:pt x="124" y="49"/>
                    <a:pt x="120" y="48"/>
                  </a:cubicBezTo>
                  <a:cubicBezTo>
                    <a:pt x="119" y="48"/>
                    <a:pt x="117" y="49"/>
                    <a:pt x="117" y="51"/>
                  </a:cubicBezTo>
                  <a:cubicBezTo>
                    <a:pt x="116" y="53"/>
                    <a:pt x="115" y="55"/>
                    <a:pt x="114" y="57"/>
                  </a:cubicBezTo>
                  <a:cubicBezTo>
                    <a:pt x="112" y="60"/>
                    <a:pt x="110" y="64"/>
                    <a:pt x="108" y="67"/>
                  </a:cubicBezTo>
                  <a:cubicBezTo>
                    <a:pt x="108" y="68"/>
                    <a:pt x="107" y="69"/>
                    <a:pt x="107" y="70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11" y="69"/>
                    <a:pt x="115" y="68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4"/>
                    <a:pt x="121" y="63"/>
                    <a:pt x="122" y="64"/>
                  </a:cubicBezTo>
                  <a:cubicBezTo>
                    <a:pt x="122" y="65"/>
                    <a:pt x="123" y="65"/>
                    <a:pt x="123" y="65"/>
                  </a:cubicBezTo>
                  <a:cubicBezTo>
                    <a:pt x="125" y="64"/>
                    <a:pt x="127" y="63"/>
                    <a:pt x="129" y="63"/>
                  </a:cubicBezTo>
                  <a:cubicBezTo>
                    <a:pt x="130" y="62"/>
                    <a:pt x="130" y="62"/>
                    <a:pt x="131" y="61"/>
                  </a:cubicBezTo>
                  <a:cubicBezTo>
                    <a:pt x="131" y="60"/>
                    <a:pt x="131" y="60"/>
                    <a:pt x="132" y="59"/>
                  </a:cubicBezTo>
                  <a:cubicBezTo>
                    <a:pt x="135" y="54"/>
                    <a:pt x="139" y="49"/>
                    <a:pt x="143" y="44"/>
                  </a:cubicBezTo>
                  <a:cubicBezTo>
                    <a:pt x="144" y="44"/>
                    <a:pt x="144" y="43"/>
                    <a:pt x="144" y="43"/>
                  </a:cubicBezTo>
                  <a:close/>
                  <a:moveTo>
                    <a:pt x="213" y="26"/>
                  </a:moveTo>
                  <a:cubicBezTo>
                    <a:pt x="213" y="26"/>
                    <a:pt x="213" y="26"/>
                    <a:pt x="213" y="26"/>
                  </a:cubicBezTo>
                  <a:cubicBezTo>
                    <a:pt x="212" y="25"/>
                    <a:pt x="211" y="25"/>
                    <a:pt x="210" y="24"/>
                  </a:cubicBezTo>
                  <a:cubicBezTo>
                    <a:pt x="210" y="24"/>
                    <a:pt x="210" y="24"/>
                    <a:pt x="210" y="24"/>
                  </a:cubicBezTo>
                  <a:cubicBezTo>
                    <a:pt x="207" y="23"/>
                    <a:pt x="204" y="22"/>
                    <a:pt x="202" y="21"/>
                  </a:cubicBezTo>
                  <a:cubicBezTo>
                    <a:pt x="200" y="21"/>
                    <a:pt x="199" y="20"/>
                    <a:pt x="197" y="20"/>
                  </a:cubicBezTo>
                  <a:cubicBezTo>
                    <a:pt x="194" y="19"/>
                    <a:pt x="191" y="19"/>
                    <a:pt x="188" y="19"/>
                  </a:cubicBezTo>
                  <a:cubicBezTo>
                    <a:pt x="184" y="18"/>
                    <a:pt x="180" y="18"/>
                    <a:pt x="176" y="19"/>
                  </a:cubicBezTo>
                  <a:cubicBezTo>
                    <a:pt x="172" y="20"/>
                    <a:pt x="169" y="20"/>
                    <a:pt x="165" y="21"/>
                  </a:cubicBezTo>
                  <a:cubicBezTo>
                    <a:pt x="164" y="21"/>
                    <a:pt x="163" y="21"/>
                    <a:pt x="162" y="21"/>
                  </a:cubicBezTo>
                  <a:cubicBezTo>
                    <a:pt x="162" y="22"/>
                    <a:pt x="163" y="22"/>
                    <a:pt x="163" y="22"/>
                  </a:cubicBezTo>
                  <a:cubicBezTo>
                    <a:pt x="166" y="22"/>
                    <a:pt x="168" y="23"/>
                    <a:pt x="171" y="24"/>
                  </a:cubicBezTo>
                  <a:cubicBezTo>
                    <a:pt x="176" y="25"/>
                    <a:pt x="180" y="26"/>
                    <a:pt x="185" y="27"/>
                  </a:cubicBezTo>
                  <a:cubicBezTo>
                    <a:pt x="188" y="27"/>
                    <a:pt x="190" y="28"/>
                    <a:pt x="192" y="27"/>
                  </a:cubicBezTo>
                  <a:cubicBezTo>
                    <a:pt x="197" y="27"/>
                    <a:pt x="201" y="27"/>
                    <a:pt x="205" y="27"/>
                  </a:cubicBezTo>
                  <a:cubicBezTo>
                    <a:pt x="208" y="27"/>
                    <a:pt x="210" y="26"/>
                    <a:pt x="213" y="26"/>
                  </a:cubicBezTo>
                  <a:close/>
                  <a:moveTo>
                    <a:pt x="141" y="188"/>
                  </a:moveTo>
                  <a:cubicBezTo>
                    <a:pt x="141" y="187"/>
                    <a:pt x="141" y="187"/>
                    <a:pt x="140" y="187"/>
                  </a:cubicBezTo>
                  <a:cubicBezTo>
                    <a:pt x="139" y="185"/>
                    <a:pt x="137" y="183"/>
                    <a:pt x="135" y="180"/>
                  </a:cubicBezTo>
                  <a:cubicBezTo>
                    <a:pt x="134" y="179"/>
                    <a:pt x="133" y="177"/>
                    <a:pt x="131" y="176"/>
                  </a:cubicBezTo>
                  <a:cubicBezTo>
                    <a:pt x="131" y="176"/>
                    <a:pt x="130" y="176"/>
                    <a:pt x="130" y="176"/>
                  </a:cubicBezTo>
                  <a:cubicBezTo>
                    <a:pt x="127" y="176"/>
                    <a:pt x="123" y="176"/>
                    <a:pt x="120" y="175"/>
                  </a:cubicBezTo>
                  <a:cubicBezTo>
                    <a:pt x="116" y="175"/>
                    <a:pt x="112" y="175"/>
                    <a:pt x="109" y="174"/>
                  </a:cubicBezTo>
                  <a:cubicBezTo>
                    <a:pt x="108" y="174"/>
                    <a:pt x="108" y="174"/>
                    <a:pt x="108" y="173"/>
                  </a:cubicBezTo>
                  <a:cubicBezTo>
                    <a:pt x="111" y="178"/>
                    <a:pt x="114" y="183"/>
                    <a:pt x="118" y="188"/>
                  </a:cubicBezTo>
                  <a:cubicBezTo>
                    <a:pt x="118" y="187"/>
                    <a:pt x="118" y="186"/>
                    <a:pt x="118" y="186"/>
                  </a:cubicBezTo>
                  <a:cubicBezTo>
                    <a:pt x="118" y="184"/>
                    <a:pt x="118" y="182"/>
                    <a:pt x="118" y="181"/>
                  </a:cubicBezTo>
                  <a:cubicBezTo>
                    <a:pt x="118" y="180"/>
                    <a:pt x="118" y="179"/>
                    <a:pt x="119" y="179"/>
                  </a:cubicBezTo>
                  <a:cubicBezTo>
                    <a:pt x="120" y="178"/>
                    <a:pt x="121" y="178"/>
                    <a:pt x="122" y="179"/>
                  </a:cubicBezTo>
                  <a:cubicBezTo>
                    <a:pt x="123" y="180"/>
                    <a:pt x="123" y="181"/>
                    <a:pt x="122" y="182"/>
                  </a:cubicBezTo>
                  <a:cubicBezTo>
                    <a:pt x="122" y="182"/>
                    <a:pt x="122" y="183"/>
                    <a:pt x="122" y="183"/>
                  </a:cubicBezTo>
                  <a:cubicBezTo>
                    <a:pt x="121" y="186"/>
                    <a:pt x="121" y="188"/>
                    <a:pt x="121" y="190"/>
                  </a:cubicBezTo>
                  <a:cubicBezTo>
                    <a:pt x="120" y="191"/>
                    <a:pt x="121" y="191"/>
                    <a:pt x="121" y="192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4" y="188"/>
                    <a:pt x="125" y="185"/>
                    <a:pt x="127" y="182"/>
                  </a:cubicBezTo>
                  <a:cubicBezTo>
                    <a:pt x="127" y="181"/>
                    <a:pt x="127" y="181"/>
                    <a:pt x="127" y="180"/>
                  </a:cubicBezTo>
                  <a:cubicBezTo>
                    <a:pt x="128" y="180"/>
                    <a:pt x="128" y="180"/>
                    <a:pt x="129" y="180"/>
                  </a:cubicBezTo>
                  <a:cubicBezTo>
                    <a:pt x="129" y="180"/>
                    <a:pt x="130" y="180"/>
                    <a:pt x="130" y="181"/>
                  </a:cubicBezTo>
                  <a:cubicBezTo>
                    <a:pt x="130" y="181"/>
                    <a:pt x="130" y="182"/>
                    <a:pt x="130" y="182"/>
                  </a:cubicBezTo>
                  <a:cubicBezTo>
                    <a:pt x="129" y="186"/>
                    <a:pt x="129" y="190"/>
                    <a:pt x="128" y="194"/>
                  </a:cubicBezTo>
                  <a:cubicBezTo>
                    <a:pt x="128" y="195"/>
                    <a:pt x="128" y="196"/>
                    <a:pt x="128" y="196"/>
                  </a:cubicBezTo>
                  <a:cubicBezTo>
                    <a:pt x="128" y="196"/>
                    <a:pt x="129" y="196"/>
                    <a:pt x="129" y="195"/>
                  </a:cubicBezTo>
                  <a:cubicBezTo>
                    <a:pt x="130" y="192"/>
                    <a:pt x="132" y="189"/>
                    <a:pt x="134" y="187"/>
                  </a:cubicBezTo>
                  <a:cubicBezTo>
                    <a:pt x="134" y="186"/>
                    <a:pt x="134" y="186"/>
                    <a:pt x="134" y="185"/>
                  </a:cubicBezTo>
                  <a:cubicBezTo>
                    <a:pt x="135" y="184"/>
                    <a:pt x="136" y="185"/>
                    <a:pt x="137" y="186"/>
                  </a:cubicBezTo>
                  <a:cubicBezTo>
                    <a:pt x="137" y="186"/>
                    <a:pt x="137" y="187"/>
                    <a:pt x="137" y="187"/>
                  </a:cubicBezTo>
                  <a:cubicBezTo>
                    <a:pt x="137" y="189"/>
                    <a:pt x="137" y="191"/>
                    <a:pt x="137" y="193"/>
                  </a:cubicBezTo>
                  <a:cubicBezTo>
                    <a:pt x="136" y="194"/>
                    <a:pt x="136" y="196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8" y="194"/>
                    <a:pt x="139" y="191"/>
                    <a:pt x="141" y="188"/>
                  </a:cubicBezTo>
                  <a:close/>
                  <a:moveTo>
                    <a:pt x="12" y="83"/>
                  </a:moveTo>
                  <a:cubicBezTo>
                    <a:pt x="15" y="81"/>
                    <a:pt x="19" y="79"/>
                    <a:pt x="23" y="78"/>
                  </a:cubicBezTo>
                  <a:cubicBezTo>
                    <a:pt x="22" y="77"/>
                    <a:pt x="22" y="77"/>
                    <a:pt x="22" y="76"/>
                  </a:cubicBezTo>
                  <a:cubicBezTo>
                    <a:pt x="23" y="74"/>
                    <a:pt x="23" y="72"/>
                    <a:pt x="23" y="70"/>
                  </a:cubicBezTo>
                  <a:cubicBezTo>
                    <a:pt x="24" y="64"/>
                    <a:pt x="26" y="59"/>
                    <a:pt x="28" y="53"/>
                  </a:cubicBezTo>
                  <a:cubicBezTo>
                    <a:pt x="30" y="49"/>
                    <a:pt x="32" y="45"/>
                    <a:pt x="35" y="41"/>
                  </a:cubicBezTo>
                  <a:cubicBezTo>
                    <a:pt x="36" y="41"/>
                    <a:pt x="36" y="40"/>
                    <a:pt x="36" y="39"/>
                  </a:cubicBezTo>
                  <a:cubicBezTo>
                    <a:pt x="34" y="39"/>
                    <a:pt x="32" y="40"/>
                    <a:pt x="30" y="41"/>
                  </a:cubicBezTo>
                  <a:cubicBezTo>
                    <a:pt x="30" y="42"/>
                    <a:pt x="30" y="43"/>
                    <a:pt x="29" y="43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6"/>
                    <a:pt x="28" y="47"/>
                    <a:pt x="27" y="48"/>
                  </a:cubicBezTo>
                  <a:cubicBezTo>
                    <a:pt x="23" y="55"/>
                    <a:pt x="19" y="63"/>
                    <a:pt x="16" y="72"/>
                  </a:cubicBezTo>
                  <a:cubicBezTo>
                    <a:pt x="14" y="76"/>
                    <a:pt x="13" y="79"/>
                    <a:pt x="12" y="83"/>
                  </a:cubicBezTo>
                  <a:close/>
                  <a:moveTo>
                    <a:pt x="133" y="88"/>
                  </a:moveTo>
                  <a:cubicBezTo>
                    <a:pt x="133" y="88"/>
                    <a:pt x="132" y="88"/>
                    <a:pt x="132" y="88"/>
                  </a:cubicBezTo>
                  <a:cubicBezTo>
                    <a:pt x="130" y="86"/>
                    <a:pt x="128" y="85"/>
                    <a:pt x="126" y="84"/>
                  </a:cubicBezTo>
                  <a:cubicBezTo>
                    <a:pt x="126" y="84"/>
                    <a:pt x="125" y="84"/>
                    <a:pt x="125" y="84"/>
                  </a:cubicBezTo>
                  <a:cubicBezTo>
                    <a:pt x="124" y="84"/>
                    <a:pt x="122" y="83"/>
                    <a:pt x="121" y="83"/>
                  </a:cubicBezTo>
                  <a:cubicBezTo>
                    <a:pt x="120" y="84"/>
                    <a:pt x="118" y="85"/>
                    <a:pt x="117" y="84"/>
                  </a:cubicBezTo>
                  <a:cubicBezTo>
                    <a:pt x="115" y="89"/>
                    <a:pt x="114" y="93"/>
                    <a:pt x="113" y="98"/>
                  </a:cubicBezTo>
                  <a:cubicBezTo>
                    <a:pt x="115" y="98"/>
                    <a:pt x="117" y="98"/>
                    <a:pt x="119" y="98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21" y="97"/>
                    <a:pt x="122" y="96"/>
                    <a:pt x="124" y="97"/>
                  </a:cubicBezTo>
                  <a:cubicBezTo>
                    <a:pt x="124" y="97"/>
                    <a:pt x="125" y="97"/>
                    <a:pt x="125" y="97"/>
                  </a:cubicBezTo>
                  <a:cubicBezTo>
                    <a:pt x="126" y="97"/>
                    <a:pt x="128" y="97"/>
                    <a:pt x="129" y="97"/>
                  </a:cubicBezTo>
                  <a:cubicBezTo>
                    <a:pt x="130" y="97"/>
                    <a:pt x="130" y="97"/>
                    <a:pt x="131" y="97"/>
                  </a:cubicBezTo>
                  <a:cubicBezTo>
                    <a:pt x="132" y="94"/>
                    <a:pt x="133" y="91"/>
                    <a:pt x="133" y="88"/>
                  </a:cubicBezTo>
                  <a:close/>
                  <a:moveTo>
                    <a:pt x="22" y="124"/>
                  </a:moveTo>
                  <a:cubicBezTo>
                    <a:pt x="22" y="124"/>
                    <a:pt x="22" y="123"/>
                    <a:pt x="22" y="123"/>
                  </a:cubicBezTo>
                  <a:cubicBezTo>
                    <a:pt x="21" y="124"/>
                    <a:pt x="21" y="124"/>
                    <a:pt x="20" y="125"/>
                  </a:cubicBezTo>
                  <a:cubicBezTo>
                    <a:pt x="18" y="127"/>
                    <a:pt x="15" y="130"/>
                    <a:pt x="13" y="132"/>
                  </a:cubicBezTo>
                  <a:cubicBezTo>
                    <a:pt x="11" y="134"/>
                    <a:pt x="10" y="135"/>
                    <a:pt x="8" y="136"/>
                  </a:cubicBezTo>
                  <a:cubicBezTo>
                    <a:pt x="10" y="143"/>
                    <a:pt x="12" y="150"/>
                    <a:pt x="15" y="156"/>
                  </a:cubicBezTo>
                  <a:cubicBezTo>
                    <a:pt x="15" y="156"/>
                    <a:pt x="15" y="156"/>
                    <a:pt x="16" y="155"/>
                  </a:cubicBezTo>
                  <a:cubicBezTo>
                    <a:pt x="17" y="154"/>
                    <a:pt x="17" y="153"/>
                    <a:pt x="18" y="152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1"/>
                    <a:pt x="18" y="150"/>
                    <a:pt x="19" y="149"/>
                  </a:cubicBezTo>
                  <a:cubicBezTo>
                    <a:pt x="20" y="145"/>
                    <a:pt x="22" y="141"/>
                    <a:pt x="25" y="138"/>
                  </a:cubicBezTo>
                  <a:cubicBezTo>
                    <a:pt x="25" y="137"/>
                    <a:pt x="25" y="136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6"/>
                    <a:pt x="24" y="136"/>
                    <a:pt x="24" y="137"/>
                  </a:cubicBezTo>
                  <a:cubicBezTo>
                    <a:pt x="22" y="138"/>
                    <a:pt x="20" y="140"/>
                    <a:pt x="18" y="141"/>
                  </a:cubicBezTo>
                  <a:cubicBezTo>
                    <a:pt x="17" y="141"/>
                    <a:pt x="17" y="142"/>
                    <a:pt x="16" y="142"/>
                  </a:cubicBezTo>
                  <a:cubicBezTo>
                    <a:pt x="15" y="142"/>
                    <a:pt x="14" y="141"/>
                    <a:pt x="14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5" y="138"/>
                    <a:pt x="15" y="137"/>
                    <a:pt x="15" y="136"/>
                  </a:cubicBezTo>
                  <a:cubicBezTo>
                    <a:pt x="17" y="132"/>
                    <a:pt x="19" y="129"/>
                    <a:pt x="21" y="126"/>
                  </a:cubicBezTo>
                  <a:cubicBezTo>
                    <a:pt x="21" y="125"/>
                    <a:pt x="21" y="124"/>
                    <a:pt x="22" y="124"/>
                  </a:cubicBezTo>
                  <a:close/>
                  <a:moveTo>
                    <a:pt x="45" y="182"/>
                  </a:moveTo>
                  <a:cubicBezTo>
                    <a:pt x="47" y="182"/>
                    <a:pt x="50" y="181"/>
                    <a:pt x="52" y="181"/>
                  </a:cubicBezTo>
                  <a:cubicBezTo>
                    <a:pt x="55" y="180"/>
                    <a:pt x="57" y="179"/>
                    <a:pt x="60" y="178"/>
                  </a:cubicBezTo>
                  <a:cubicBezTo>
                    <a:pt x="60" y="178"/>
                    <a:pt x="61" y="177"/>
                    <a:pt x="61" y="177"/>
                  </a:cubicBezTo>
                  <a:cubicBezTo>
                    <a:pt x="61" y="176"/>
                    <a:pt x="61" y="175"/>
                    <a:pt x="62" y="175"/>
                  </a:cubicBezTo>
                  <a:cubicBezTo>
                    <a:pt x="63" y="175"/>
                    <a:pt x="63" y="174"/>
                    <a:pt x="63" y="174"/>
                  </a:cubicBezTo>
                  <a:cubicBezTo>
                    <a:pt x="64" y="170"/>
                    <a:pt x="65" y="167"/>
                    <a:pt x="66" y="164"/>
                  </a:cubicBezTo>
                  <a:cubicBezTo>
                    <a:pt x="66" y="164"/>
                    <a:pt x="66" y="163"/>
                    <a:pt x="67" y="163"/>
                  </a:cubicBezTo>
                  <a:cubicBezTo>
                    <a:pt x="64" y="163"/>
                    <a:pt x="62" y="163"/>
                    <a:pt x="59" y="163"/>
                  </a:cubicBezTo>
                  <a:cubicBezTo>
                    <a:pt x="54" y="169"/>
                    <a:pt x="50" y="176"/>
                    <a:pt x="45" y="182"/>
                  </a:cubicBezTo>
                  <a:close/>
                  <a:moveTo>
                    <a:pt x="210" y="77"/>
                  </a:moveTo>
                  <a:cubicBezTo>
                    <a:pt x="209" y="78"/>
                    <a:pt x="209" y="79"/>
                    <a:pt x="209" y="80"/>
                  </a:cubicBezTo>
                  <a:cubicBezTo>
                    <a:pt x="209" y="80"/>
                    <a:pt x="209" y="80"/>
                    <a:pt x="209" y="80"/>
                  </a:cubicBezTo>
                  <a:cubicBezTo>
                    <a:pt x="209" y="81"/>
                    <a:pt x="208" y="82"/>
                    <a:pt x="207" y="82"/>
                  </a:cubicBezTo>
                  <a:cubicBezTo>
                    <a:pt x="206" y="83"/>
                    <a:pt x="205" y="84"/>
                    <a:pt x="203" y="85"/>
                  </a:cubicBezTo>
                  <a:cubicBezTo>
                    <a:pt x="196" y="88"/>
                    <a:pt x="189" y="92"/>
                    <a:pt x="182" y="97"/>
                  </a:cubicBezTo>
                  <a:cubicBezTo>
                    <a:pt x="181" y="97"/>
                    <a:pt x="180" y="99"/>
                    <a:pt x="180" y="100"/>
                  </a:cubicBezTo>
                  <a:cubicBezTo>
                    <a:pt x="182" y="100"/>
                    <a:pt x="184" y="99"/>
                    <a:pt x="186" y="98"/>
                  </a:cubicBezTo>
                  <a:cubicBezTo>
                    <a:pt x="192" y="97"/>
                    <a:pt x="197" y="95"/>
                    <a:pt x="203" y="94"/>
                  </a:cubicBezTo>
                  <a:cubicBezTo>
                    <a:pt x="204" y="90"/>
                    <a:pt x="206" y="87"/>
                    <a:pt x="209" y="84"/>
                  </a:cubicBezTo>
                  <a:cubicBezTo>
                    <a:pt x="210" y="84"/>
                    <a:pt x="211" y="83"/>
                    <a:pt x="211" y="82"/>
                  </a:cubicBezTo>
                  <a:cubicBezTo>
                    <a:pt x="212" y="81"/>
                    <a:pt x="214" y="80"/>
                    <a:pt x="215" y="79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3" y="78"/>
                    <a:pt x="212" y="78"/>
                    <a:pt x="210" y="77"/>
                  </a:cubicBezTo>
                  <a:close/>
                  <a:moveTo>
                    <a:pt x="64" y="157"/>
                  </a:moveTo>
                  <a:cubicBezTo>
                    <a:pt x="64" y="156"/>
                    <a:pt x="63" y="156"/>
                    <a:pt x="63" y="156"/>
                  </a:cubicBezTo>
                  <a:cubicBezTo>
                    <a:pt x="62" y="156"/>
                    <a:pt x="61" y="155"/>
                    <a:pt x="61" y="154"/>
                  </a:cubicBezTo>
                  <a:cubicBezTo>
                    <a:pt x="60" y="152"/>
                    <a:pt x="59" y="151"/>
                    <a:pt x="58" y="149"/>
                  </a:cubicBezTo>
                  <a:cubicBezTo>
                    <a:pt x="56" y="145"/>
                    <a:pt x="53" y="142"/>
                    <a:pt x="50" y="139"/>
                  </a:cubicBezTo>
                  <a:cubicBezTo>
                    <a:pt x="50" y="139"/>
                    <a:pt x="50" y="139"/>
                    <a:pt x="49" y="139"/>
                  </a:cubicBezTo>
                  <a:cubicBezTo>
                    <a:pt x="48" y="142"/>
                    <a:pt x="46" y="144"/>
                    <a:pt x="46" y="147"/>
                  </a:cubicBezTo>
                  <a:cubicBezTo>
                    <a:pt x="47" y="149"/>
                    <a:pt x="48" y="150"/>
                    <a:pt x="49" y="151"/>
                  </a:cubicBezTo>
                  <a:cubicBezTo>
                    <a:pt x="50" y="152"/>
                    <a:pt x="51" y="152"/>
                    <a:pt x="51" y="153"/>
                  </a:cubicBezTo>
                  <a:cubicBezTo>
                    <a:pt x="53" y="155"/>
                    <a:pt x="54" y="156"/>
                    <a:pt x="55" y="157"/>
                  </a:cubicBezTo>
                  <a:cubicBezTo>
                    <a:pt x="56" y="158"/>
                    <a:pt x="56" y="159"/>
                    <a:pt x="57" y="158"/>
                  </a:cubicBezTo>
                  <a:cubicBezTo>
                    <a:pt x="57" y="158"/>
                    <a:pt x="58" y="159"/>
                    <a:pt x="58" y="159"/>
                  </a:cubicBezTo>
                  <a:cubicBezTo>
                    <a:pt x="59" y="160"/>
                    <a:pt x="60" y="160"/>
                    <a:pt x="62" y="159"/>
                  </a:cubicBezTo>
                  <a:cubicBezTo>
                    <a:pt x="62" y="158"/>
                    <a:pt x="63" y="158"/>
                    <a:pt x="64" y="157"/>
                  </a:cubicBezTo>
                  <a:close/>
                  <a:moveTo>
                    <a:pt x="113" y="80"/>
                  </a:moveTo>
                  <a:cubicBezTo>
                    <a:pt x="111" y="78"/>
                    <a:pt x="108" y="77"/>
                    <a:pt x="106" y="76"/>
                  </a:cubicBezTo>
                  <a:cubicBezTo>
                    <a:pt x="105" y="77"/>
                    <a:pt x="104" y="77"/>
                    <a:pt x="103" y="78"/>
                  </a:cubicBezTo>
                  <a:cubicBezTo>
                    <a:pt x="98" y="83"/>
                    <a:pt x="93" y="87"/>
                    <a:pt x="88" y="93"/>
                  </a:cubicBezTo>
                  <a:cubicBezTo>
                    <a:pt x="88" y="93"/>
                    <a:pt x="88" y="93"/>
                    <a:pt x="87" y="93"/>
                  </a:cubicBezTo>
                  <a:cubicBezTo>
                    <a:pt x="87" y="94"/>
                    <a:pt x="88" y="94"/>
                    <a:pt x="88" y="94"/>
                  </a:cubicBezTo>
                  <a:cubicBezTo>
                    <a:pt x="88" y="93"/>
                    <a:pt x="89" y="93"/>
                    <a:pt x="90" y="92"/>
                  </a:cubicBezTo>
                  <a:cubicBezTo>
                    <a:pt x="95" y="88"/>
                    <a:pt x="100" y="84"/>
                    <a:pt x="106" y="7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7" y="79"/>
                    <a:pt x="107" y="79"/>
                    <a:pt x="108" y="79"/>
                  </a:cubicBezTo>
                  <a:cubicBezTo>
                    <a:pt x="108" y="79"/>
                    <a:pt x="108" y="80"/>
                    <a:pt x="108" y="80"/>
                  </a:cubicBezTo>
                  <a:cubicBezTo>
                    <a:pt x="108" y="81"/>
                    <a:pt x="107" y="81"/>
                    <a:pt x="107" y="81"/>
                  </a:cubicBezTo>
                  <a:cubicBezTo>
                    <a:pt x="105" y="84"/>
                    <a:pt x="103" y="86"/>
                    <a:pt x="100" y="88"/>
                  </a:cubicBezTo>
                  <a:cubicBezTo>
                    <a:pt x="97" y="92"/>
                    <a:pt x="94" y="95"/>
                    <a:pt x="91" y="99"/>
                  </a:cubicBezTo>
                  <a:cubicBezTo>
                    <a:pt x="91" y="100"/>
                    <a:pt x="90" y="100"/>
                    <a:pt x="90" y="101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3" y="99"/>
                    <a:pt x="95" y="97"/>
                    <a:pt x="98" y="95"/>
                  </a:cubicBezTo>
                  <a:cubicBezTo>
                    <a:pt x="97" y="93"/>
                    <a:pt x="97" y="92"/>
                    <a:pt x="98" y="92"/>
                  </a:cubicBezTo>
                  <a:cubicBezTo>
                    <a:pt x="98" y="91"/>
                    <a:pt x="99" y="91"/>
                    <a:pt x="99" y="91"/>
                  </a:cubicBezTo>
                  <a:cubicBezTo>
                    <a:pt x="100" y="91"/>
                    <a:pt x="101" y="91"/>
                    <a:pt x="101" y="92"/>
                  </a:cubicBezTo>
                  <a:cubicBezTo>
                    <a:pt x="103" y="90"/>
                    <a:pt x="105" y="88"/>
                    <a:pt x="107" y="87"/>
                  </a:cubicBezTo>
                  <a:cubicBezTo>
                    <a:pt x="108" y="86"/>
                    <a:pt x="109" y="85"/>
                    <a:pt x="110" y="85"/>
                  </a:cubicBezTo>
                  <a:cubicBezTo>
                    <a:pt x="111" y="83"/>
                    <a:pt x="112" y="82"/>
                    <a:pt x="113" y="80"/>
                  </a:cubicBezTo>
                  <a:close/>
                  <a:moveTo>
                    <a:pt x="147" y="137"/>
                  </a:moveTo>
                  <a:cubicBezTo>
                    <a:pt x="146" y="137"/>
                    <a:pt x="146" y="137"/>
                    <a:pt x="146" y="137"/>
                  </a:cubicBezTo>
                  <a:cubicBezTo>
                    <a:pt x="144" y="138"/>
                    <a:pt x="142" y="139"/>
                    <a:pt x="139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9" y="141"/>
                    <a:pt x="138" y="141"/>
                    <a:pt x="138" y="141"/>
                  </a:cubicBezTo>
                  <a:cubicBezTo>
                    <a:pt x="137" y="141"/>
                    <a:pt x="137" y="142"/>
                    <a:pt x="137" y="143"/>
                  </a:cubicBezTo>
                  <a:cubicBezTo>
                    <a:pt x="137" y="145"/>
                    <a:pt x="138" y="147"/>
                    <a:pt x="139" y="149"/>
                  </a:cubicBezTo>
                  <a:cubicBezTo>
                    <a:pt x="139" y="150"/>
                    <a:pt x="140" y="151"/>
                    <a:pt x="141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3" y="151"/>
                    <a:pt x="144" y="151"/>
                    <a:pt x="144" y="151"/>
                  </a:cubicBezTo>
                  <a:cubicBezTo>
                    <a:pt x="146" y="151"/>
                    <a:pt x="148" y="151"/>
                    <a:pt x="149" y="151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49" y="146"/>
                    <a:pt x="148" y="142"/>
                    <a:pt x="147" y="137"/>
                  </a:cubicBezTo>
                  <a:close/>
                  <a:moveTo>
                    <a:pt x="52" y="84"/>
                  </a:moveTo>
                  <a:cubicBezTo>
                    <a:pt x="51" y="84"/>
                    <a:pt x="51" y="84"/>
                    <a:pt x="51" y="84"/>
                  </a:cubicBezTo>
                  <a:cubicBezTo>
                    <a:pt x="50" y="85"/>
                    <a:pt x="50" y="85"/>
                    <a:pt x="49" y="85"/>
                  </a:cubicBezTo>
                  <a:cubicBezTo>
                    <a:pt x="47" y="85"/>
                    <a:pt x="46" y="86"/>
                    <a:pt x="45" y="86"/>
                  </a:cubicBezTo>
                  <a:cubicBezTo>
                    <a:pt x="44" y="87"/>
                    <a:pt x="42" y="88"/>
                    <a:pt x="41" y="89"/>
                  </a:cubicBezTo>
                  <a:cubicBezTo>
                    <a:pt x="40" y="90"/>
                    <a:pt x="40" y="90"/>
                    <a:pt x="40" y="91"/>
                  </a:cubicBezTo>
                  <a:cubicBezTo>
                    <a:pt x="41" y="94"/>
                    <a:pt x="41" y="96"/>
                    <a:pt x="41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2" y="100"/>
                    <a:pt x="44" y="99"/>
                    <a:pt x="45" y="99"/>
                  </a:cubicBezTo>
                  <a:cubicBezTo>
                    <a:pt x="47" y="98"/>
                    <a:pt x="48" y="97"/>
                    <a:pt x="49" y="96"/>
                  </a:cubicBezTo>
                  <a:cubicBezTo>
                    <a:pt x="49" y="95"/>
                    <a:pt x="50" y="95"/>
                    <a:pt x="51" y="94"/>
                  </a:cubicBezTo>
                  <a:cubicBezTo>
                    <a:pt x="51" y="91"/>
                    <a:pt x="51" y="87"/>
                    <a:pt x="52" y="84"/>
                  </a:cubicBezTo>
                  <a:close/>
                  <a:moveTo>
                    <a:pt x="135" y="97"/>
                  </a:moveTo>
                  <a:cubicBezTo>
                    <a:pt x="139" y="97"/>
                    <a:pt x="142" y="98"/>
                    <a:pt x="145" y="97"/>
                  </a:cubicBezTo>
                  <a:cubicBezTo>
                    <a:pt x="146" y="92"/>
                    <a:pt x="148" y="87"/>
                    <a:pt x="148" y="81"/>
                  </a:cubicBezTo>
                  <a:cubicBezTo>
                    <a:pt x="147" y="82"/>
                    <a:pt x="145" y="83"/>
                    <a:pt x="144" y="84"/>
                  </a:cubicBezTo>
                  <a:cubicBezTo>
                    <a:pt x="143" y="84"/>
                    <a:pt x="142" y="85"/>
                    <a:pt x="141" y="85"/>
                  </a:cubicBezTo>
                  <a:cubicBezTo>
                    <a:pt x="141" y="86"/>
                    <a:pt x="140" y="86"/>
                    <a:pt x="140" y="87"/>
                  </a:cubicBezTo>
                  <a:cubicBezTo>
                    <a:pt x="140" y="88"/>
                    <a:pt x="140" y="89"/>
                    <a:pt x="139" y="89"/>
                  </a:cubicBezTo>
                  <a:cubicBezTo>
                    <a:pt x="138" y="89"/>
                    <a:pt x="137" y="90"/>
                    <a:pt x="137" y="91"/>
                  </a:cubicBezTo>
                  <a:cubicBezTo>
                    <a:pt x="136" y="93"/>
                    <a:pt x="136" y="95"/>
                    <a:pt x="135" y="97"/>
                  </a:cubicBezTo>
                  <a:close/>
                  <a:moveTo>
                    <a:pt x="195" y="206"/>
                  </a:moveTo>
                  <a:cubicBezTo>
                    <a:pt x="194" y="204"/>
                    <a:pt x="194" y="202"/>
                    <a:pt x="194" y="200"/>
                  </a:cubicBezTo>
                  <a:cubicBezTo>
                    <a:pt x="193" y="200"/>
                    <a:pt x="192" y="199"/>
                    <a:pt x="191" y="198"/>
                  </a:cubicBezTo>
                  <a:cubicBezTo>
                    <a:pt x="191" y="199"/>
                    <a:pt x="191" y="200"/>
                    <a:pt x="191" y="200"/>
                  </a:cubicBezTo>
                  <a:cubicBezTo>
                    <a:pt x="191" y="201"/>
                    <a:pt x="190" y="201"/>
                    <a:pt x="190" y="201"/>
                  </a:cubicBezTo>
                  <a:cubicBezTo>
                    <a:pt x="189" y="201"/>
                    <a:pt x="188" y="201"/>
                    <a:pt x="188" y="200"/>
                  </a:cubicBezTo>
                  <a:cubicBezTo>
                    <a:pt x="188" y="200"/>
                    <a:pt x="188" y="200"/>
                    <a:pt x="188" y="199"/>
                  </a:cubicBezTo>
                  <a:cubicBezTo>
                    <a:pt x="188" y="198"/>
                    <a:pt x="188" y="196"/>
                    <a:pt x="187" y="194"/>
                  </a:cubicBezTo>
                  <a:cubicBezTo>
                    <a:pt x="187" y="194"/>
                    <a:pt x="187" y="193"/>
                    <a:pt x="187" y="192"/>
                  </a:cubicBezTo>
                  <a:cubicBezTo>
                    <a:pt x="187" y="193"/>
                    <a:pt x="186" y="193"/>
                    <a:pt x="186" y="193"/>
                  </a:cubicBezTo>
                  <a:cubicBezTo>
                    <a:pt x="186" y="195"/>
                    <a:pt x="185" y="196"/>
                    <a:pt x="185" y="198"/>
                  </a:cubicBezTo>
                  <a:cubicBezTo>
                    <a:pt x="184" y="199"/>
                    <a:pt x="184" y="200"/>
                    <a:pt x="183" y="202"/>
                  </a:cubicBezTo>
                  <a:cubicBezTo>
                    <a:pt x="183" y="203"/>
                    <a:pt x="182" y="203"/>
                    <a:pt x="181" y="203"/>
                  </a:cubicBezTo>
                  <a:cubicBezTo>
                    <a:pt x="181" y="203"/>
                    <a:pt x="180" y="202"/>
                    <a:pt x="180" y="201"/>
                  </a:cubicBezTo>
                  <a:cubicBezTo>
                    <a:pt x="180" y="200"/>
                    <a:pt x="180" y="199"/>
                    <a:pt x="180" y="198"/>
                  </a:cubicBezTo>
                  <a:cubicBezTo>
                    <a:pt x="180" y="198"/>
                    <a:pt x="180" y="197"/>
                    <a:pt x="180" y="197"/>
                  </a:cubicBezTo>
                  <a:cubicBezTo>
                    <a:pt x="179" y="200"/>
                    <a:pt x="178" y="202"/>
                    <a:pt x="177" y="205"/>
                  </a:cubicBezTo>
                  <a:cubicBezTo>
                    <a:pt x="177" y="205"/>
                    <a:pt x="177" y="205"/>
                    <a:pt x="178" y="205"/>
                  </a:cubicBezTo>
                  <a:cubicBezTo>
                    <a:pt x="180" y="206"/>
                    <a:pt x="183" y="207"/>
                    <a:pt x="186" y="206"/>
                  </a:cubicBezTo>
                  <a:cubicBezTo>
                    <a:pt x="187" y="206"/>
                    <a:pt x="188" y="206"/>
                    <a:pt x="189" y="206"/>
                  </a:cubicBezTo>
                  <a:cubicBezTo>
                    <a:pt x="191" y="206"/>
                    <a:pt x="193" y="206"/>
                    <a:pt x="195" y="206"/>
                  </a:cubicBezTo>
                  <a:close/>
                  <a:moveTo>
                    <a:pt x="17" y="139"/>
                  </a:moveTo>
                  <a:cubicBezTo>
                    <a:pt x="17" y="139"/>
                    <a:pt x="17" y="139"/>
                    <a:pt x="17" y="139"/>
                  </a:cubicBezTo>
                  <a:cubicBezTo>
                    <a:pt x="21" y="137"/>
                    <a:pt x="24" y="134"/>
                    <a:pt x="27" y="131"/>
                  </a:cubicBezTo>
                  <a:cubicBezTo>
                    <a:pt x="27" y="130"/>
                    <a:pt x="27" y="129"/>
                    <a:pt x="27" y="128"/>
                  </a:cubicBezTo>
                  <a:cubicBezTo>
                    <a:pt x="26" y="124"/>
                    <a:pt x="26" y="121"/>
                    <a:pt x="26" y="118"/>
                  </a:cubicBezTo>
                  <a:cubicBezTo>
                    <a:pt x="25" y="116"/>
                    <a:pt x="25" y="115"/>
                    <a:pt x="25" y="113"/>
                  </a:cubicBezTo>
                  <a:cubicBezTo>
                    <a:pt x="23" y="114"/>
                    <a:pt x="18" y="117"/>
                    <a:pt x="17" y="118"/>
                  </a:cubicBezTo>
                  <a:cubicBezTo>
                    <a:pt x="18" y="118"/>
                    <a:pt x="19" y="118"/>
                    <a:pt x="20" y="119"/>
                  </a:cubicBezTo>
                  <a:cubicBezTo>
                    <a:pt x="20" y="120"/>
                    <a:pt x="20" y="121"/>
                    <a:pt x="19" y="122"/>
                  </a:cubicBezTo>
                  <a:cubicBezTo>
                    <a:pt x="20" y="121"/>
                    <a:pt x="21" y="121"/>
                    <a:pt x="21" y="120"/>
                  </a:cubicBezTo>
                  <a:cubicBezTo>
                    <a:pt x="22" y="120"/>
                    <a:pt x="22" y="120"/>
                    <a:pt x="23" y="119"/>
                  </a:cubicBezTo>
                  <a:cubicBezTo>
                    <a:pt x="23" y="119"/>
                    <a:pt x="24" y="119"/>
                    <a:pt x="24" y="119"/>
                  </a:cubicBezTo>
                  <a:cubicBezTo>
                    <a:pt x="25" y="119"/>
                    <a:pt x="25" y="120"/>
                    <a:pt x="25" y="121"/>
                  </a:cubicBezTo>
                  <a:cubicBezTo>
                    <a:pt x="25" y="121"/>
                    <a:pt x="25" y="122"/>
                    <a:pt x="25" y="122"/>
                  </a:cubicBezTo>
                  <a:cubicBezTo>
                    <a:pt x="24" y="124"/>
                    <a:pt x="23" y="125"/>
                    <a:pt x="23" y="127"/>
                  </a:cubicBezTo>
                  <a:cubicBezTo>
                    <a:pt x="21" y="130"/>
                    <a:pt x="19" y="133"/>
                    <a:pt x="18" y="137"/>
                  </a:cubicBezTo>
                  <a:cubicBezTo>
                    <a:pt x="17" y="137"/>
                    <a:pt x="17" y="138"/>
                    <a:pt x="17" y="139"/>
                  </a:cubicBezTo>
                  <a:close/>
                  <a:moveTo>
                    <a:pt x="177" y="85"/>
                  </a:moveTo>
                  <a:cubicBezTo>
                    <a:pt x="174" y="86"/>
                    <a:pt x="173" y="88"/>
                    <a:pt x="171" y="90"/>
                  </a:cubicBezTo>
                  <a:cubicBezTo>
                    <a:pt x="166" y="97"/>
                    <a:pt x="163" y="105"/>
                    <a:pt x="163" y="114"/>
                  </a:cubicBezTo>
                  <a:cubicBezTo>
                    <a:pt x="163" y="120"/>
                    <a:pt x="164" y="125"/>
                    <a:pt x="165" y="131"/>
                  </a:cubicBezTo>
                  <a:cubicBezTo>
                    <a:pt x="165" y="131"/>
                    <a:pt x="165" y="131"/>
                    <a:pt x="165" y="132"/>
                  </a:cubicBezTo>
                  <a:cubicBezTo>
                    <a:pt x="165" y="132"/>
                    <a:pt x="165" y="131"/>
                    <a:pt x="165" y="131"/>
                  </a:cubicBezTo>
                  <a:cubicBezTo>
                    <a:pt x="165" y="128"/>
                    <a:pt x="165" y="125"/>
                    <a:pt x="165" y="121"/>
                  </a:cubicBezTo>
                  <a:cubicBezTo>
                    <a:pt x="166" y="118"/>
                    <a:pt x="166" y="115"/>
                    <a:pt x="166" y="112"/>
                  </a:cubicBezTo>
                  <a:cubicBezTo>
                    <a:pt x="166" y="107"/>
                    <a:pt x="168" y="103"/>
                    <a:pt x="169" y="99"/>
                  </a:cubicBezTo>
                  <a:cubicBezTo>
                    <a:pt x="171" y="94"/>
                    <a:pt x="173" y="89"/>
                    <a:pt x="177" y="85"/>
                  </a:cubicBezTo>
                  <a:cubicBezTo>
                    <a:pt x="177" y="85"/>
                    <a:pt x="177" y="85"/>
                    <a:pt x="177" y="85"/>
                  </a:cubicBezTo>
                  <a:close/>
                  <a:moveTo>
                    <a:pt x="173" y="126"/>
                  </a:moveTo>
                  <a:cubicBezTo>
                    <a:pt x="172" y="126"/>
                    <a:pt x="172" y="126"/>
                    <a:pt x="172" y="126"/>
                  </a:cubicBezTo>
                  <a:cubicBezTo>
                    <a:pt x="171" y="125"/>
                    <a:pt x="170" y="124"/>
                    <a:pt x="172" y="123"/>
                  </a:cubicBezTo>
                  <a:cubicBezTo>
                    <a:pt x="172" y="123"/>
                    <a:pt x="172" y="123"/>
                    <a:pt x="172" y="123"/>
                  </a:cubicBezTo>
                  <a:cubicBezTo>
                    <a:pt x="172" y="122"/>
                    <a:pt x="173" y="122"/>
                    <a:pt x="173" y="122"/>
                  </a:cubicBezTo>
                  <a:cubicBezTo>
                    <a:pt x="173" y="120"/>
                    <a:pt x="173" y="117"/>
                    <a:pt x="173" y="115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72" y="114"/>
                    <a:pt x="172" y="113"/>
                    <a:pt x="173" y="112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4" y="111"/>
                    <a:pt x="174" y="111"/>
                    <a:pt x="174" y="110"/>
                  </a:cubicBezTo>
                  <a:cubicBezTo>
                    <a:pt x="174" y="108"/>
                    <a:pt x="175" y="106"/>
                    <a:pt x="175" y="104"/>
                  </a:cubicBezTo>
                  <a:cubicBezTo>
                    <a:pt x="176" y="104"/>
                    <a:pt x="176" y="104"/>
                    <a:pt x="176" y="103"/>
                  </a:cubicBezTo>
                  <a:cubicBezTo>
                    <a:pt x="175" y="103"/>
                    <a:pt x="174" y="103"/>
                    <a:pt x="173" y="103"/>
                  </a:cubicBezTo>
                  <a:cubicBezTo>
                    <a:pt x="169" y="113"/>
                    <a:pt x="169" y="134"/>
                    <a:pt x="172" y="143"/>
                  </a:cubicBezTo>
                  <a:cubicBezTo>
                    <a:pt x="173" y="142"/>
                    <a:pt x="173" y="142"/>
                    <a:pt x="174" y="141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4" y="139"/>
                    <a:pt x="174" y="137"/>
                    <a:pt x="173" y="136"/>
                  </a:cubicBezTo>
                  <a:cubicBezTo>
                    <a:pt x="173" y="136"/>
                    <a:pt x="172" y="136"/>
                    <a:pt x="172" y="136"/>
                  </a:cubicBezTo>
                  <a:cubicBezTo>
                    <a:pt x="170" y="136"/>
                    <a:pt x="170" y="134"/>
                    <a:pt x="171" y="133"/>
                  </a:cubicBezTo>
                  <a:cubicBezTo>
                    <a:pt x="171" y="132"/>
                    <a:pt x="172" y="132"/>
                    <a:pt x="172" y="132"/>
                  </a:cubicBezTo>
                  <a:cubicBezTo>
                    <a:pt x="173" y="131"/>
                    <a:pt x="173" y="131"/>
                    <a:pt x="173" y="130"/>
                  </a:cubicBezTo>
                  <a:cubicBezTo>
                    <a:pt x="173" y="129"/>
                    <a:pt x="173" y="128"/>
                    <a:pt x="173" y="126"/>
                  </a:cubicBezTo>
                  <a:close/>
                  <a:moveTo>
                    <a:pt x="126" y="163"/>
                  </a:moveTo>
                  <a:cubicBezTo>
                    <a:pt x="124" y="166"/>
                    <a:pt x="123" y="169"/>
                    <a:pt x="121" y="172"/>
                  </a:cubicBezTo>
                  <a:cubicBezTo>
                    <a:pt x="124" y="172"/>
                    <a:pt x="126" y="172"/>
                    <a:pt x="129" y="172"/>
                  </a:cubicBezTo>
                  <a:cubicBezTo>
                    <a:pt x="129" y="171"/>
                    <a:pt x="130" y="170"/>
                    <a:pt x="131" y="170"/>
                  </a:cubicBezTo>
                  <a:cubicBezTo>
                    <a:pt x="133" y="168"/>
                    <a:pt x="136" y="167"/>
                    <a:pt x="139" y="165"/>
                  </a:cubicBezTo>
                  <a:cubicBezTo>
                    <a:pt x="140" y="165"/>
                    <a:pt x="141" y="164"/>
                    <a:pt x="142" y="163"/>
                  </a:cubicBezTo>
                  <a:cubicBezTo>
                    <a:pt x="144" y="161"/>
                    <a:pt x="147" y="159"/>
                    <a:pt x="150" y="157"/>
                  </a:cubicBezTo>
                  <a:cubicBezTo>
                    <a:pt x="150" y="157"/>
                    <a:pt x="150" y="157"/>
                    <a:pt x="151" y="157"/>
                  </a:cubicBezTo>
                  <a:cubicBezTo>
                    <a:pt x="149" y="156"/>
                    <a:pt x="148" y="156"/>
                    <a:pt x="146" y="156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7" y="159"/>
                    <a:pt x="146" y="160"/>
                    <a:pt x="144" y="160"/>
                  </a:cubicBezTo>
                  <a:cubicBezTo>
                    <a:pt x="143" y="160"/>
                    <a:pt x="142" y="160"/>
                    <a:pt x="142" y="161"/>
                  </a:cubicBezTo>
                  <a:cubicBezTo>
                    <a:pt x="141" y="161"/>
                    <a:pt x="140" y="162"/>
                    <a:pt x="140" y="162"/>
                  </a:cubicBezTo>
                  <a:cubicBezTo>
                    <a:pt x="139" y="163"/>
                    <a:pt x="139" y="163"/>
                    <a:pt x="138" y="164"/>
                  </a:cubicBezTo>
                  <a:cubicBezTo>
                    <a:pt x="137" y="165"/>
                    <a:pt x="135" y="164"/>
                    <a:pt x="135" y="163"/>
                  </a:cubicBezTo>
                  <a:cubicBezTo>
                    <a:pt x="135" y="162"/>
                    <a:pt x="135" y="162"/>
                    <a:pt x="135" y="161"/>
                  </a:cubicBezTo>
                  <a:cubicBezTo>
                    <a:pt x="135" y="161"/>
                    <a:pt x="135" y="161"/>
                    <a:pt x="134" y="160"/>
                  </a:cubicBezTo>
                  <a:cubicBezTo>
                    <a:pt x="134" y="161"/>
                    <a:pt x="134" y="161"/>
                    <a:pt x="134" y="162"/>
                  </a:cubicBezTo>
                  <a:cubicBezTo>
                    <a:pt x="133" y="163"/>
                    <a:pt x="132" y="165"/>
                    <a:pt x="131" y="167"/>
                  </a:cubicBezTo>
                  <a:cubicBezTo>
                    <a:pt x="131" y="168"/>
                    <a:pt x="131" y="169"/>
                    <a:pt x="130" y="169"/>
                  </a:cubicBezTo>
                  <a:cubicBezTo>
                    <a:pt x="129" y="171"/>
                    <a:pt x="128" y="170"/>
                    <a:pt x="127" y="169"/>
                  </a:cubicBezTo>
                  <a:cubicBezTo>
                    <a:pt x="127" y="168"/>
                    <a:pt x="127" y="167"/>
                    <a:pt x="126" y="167"/>
                  </a:cubicBezTo>
                  <a:cubicBezTo>
                    <a:pt x="126" y="165"/>
                    <a:pt x="126" y="164"/>
                    <a:pt x="126" y="163"/>
                  </a:cubicBezTo>
                  <a:close/>
                  <a:moveTo>
                    <a:pt x="114" y="122"/>
                  </a:moveTo>
                  <a:cubicBezTo>
                    <a:pt x="114" y="122"/>
                    <a:pt x="114" y="122"/>
                    <a:pt x="114" y="122"/>
                  </a:cubicBezTo>
                  <a:cubicBezTo>
                    <a:pt x="109" y="124"/>
                    <a:pt x="106" y="127"/>
                    <a:pt x="102" y="129"/>
                  </a:cubicBezTo>
                  <a:cubicBezTo>
                    <a:pt x="102" y="132"/>
                    <a:pt x="102" y="136"/>
                    <a:pt x="102" y="139"/>
                  </a:cubicBezTo>
                  <a:cubicBezTo>
                    <a:pt x="103" y="139"/>
                    <a:pt x="105" y="138"/>
                    <a:pt x="106" y="138"/>
                  </a:cubicBezTo>
                  <a:cubicBezTo>
                    <a:pt x="105" y="136"/>
                    <a:pt x="105" y="136"/>
                    <a:pt x="106" y="135"/>
                  </a:cubicBezTo>
                  <a:cubicBezTo>
                    <a:pt x="106" y="134"/>
                    <a:pt x="106" y="134"/>
                    <a:pt x="107" y="133"/>
                  </a:cubicBezTo>
                  <a:cubicBezTo>
                    <a:pt x="108" y="130"/>
                    <a:pt x="110" y="128"/>
                    <a:pt x="112" y="125"/>
                  </a:cubicBezTo>
                  <a:cubicBezTo>
                    <a:pt x="113" y="124"/>
                    <a:pt x="113" y="123"/>
                    <a:pt x="114" y="122"/>
                  </a:cubicBezTo>
                  <a:close/>
                  <a:moveTo>
                    <a:pt x="201" y="98"/>
                  </a:moveTo>
                  <a:cubicBezTo>
                    <a:pt x="201" y="98"/>
                    <a:pt x="200" y="98"/>
                    <a:pt x="200" y="98"/>
                  </a:cubicBezTo>
                  <a:cubicBezTo>
                    <a:pt x="195" y="101"/>
                    <a:pt x="189" y="104"/>
                    <a:pt x="184" y="107"/>
                  </a:cubicBezTo>
                  <a:cubicBezTo>
                    <a:pt x="184" y="107"/>
                    <a:pt x="183" y="107"/>
                    <a:pt x="183" y="107"/>
                  </a:cubicBezTo>
                  <a:cubicBezTo>
                    <a:pt x="183" y="109"/>
                    <a:pt x="183" y="110"/>
                    <a:pt x="183" y="111"/>
                  </a:cubicBezTo>
                  <a:cubicBezTo>
                    <a:pt x="183" y="111"/>
                    <a:pt x="184" y="111"/>
                    <a:pt x="184" y="110"/>
                  </a:cubicBezTo>
                  <a:cubicBezTo>
                    <a:pt x="186" y="110"/>
                    <a:pt x="189" y="109"/>
                    <a:pt x="191" y="108"/>
                  </a:cubicBezTo>
                  <a:cubicBezTo>
                    <a:pt x="192" y="107"/>
                    <a:pt x="193" y="107"/>
                    <a:pt x="193" y="106"/>
                  </a:cubicBezTo>
                  <a:cubicBezTo>
                    <a:pt x="193" y="106"/>
                    <a:pt x="193" y="106"/>
                    <a:pt x="193" y="106"/>
                  </a:cubicBezTo>
                  <a:cubicBezTo>
                    <a:pt x="194" y="105"/>
                    <a:pt x="195" y="105"/>
                    <a:pt x="196" y="105"/>
                  </a:cubicBezTo>
                  <a:cubicBezTo>
                    <a:pt x="196" y="106"/>
                    <a:pt x="196" y="106"/>
                    <a:pt x="196" y="106"/>
                  </a:cubicBezTo>
                  <a:cubicBezTo>
                    <a:pt x="197" y="106"/>
                    <a:pt x="197" y="107"/>
                    <a:pt x="197" y="108"/>
                  </a:cubicBezTo>
                  <a:cubicBezTo>
                    <a:pt x="197" y="109"/>
                    <a:pt x="197" y="109"/>
                    <a:pt x="198" y="110"/>
                  </a:cubicBezTo>
                  <a:cubicBezTo>
                    <a:pt x="198" y="106"/>
                    <a:pt x="199" y="102"/>
                    <a:pt x="201" y="98"/>
                  </a:cubicBezTo>
                  <a:close/>
                  <a:moveTo>
                    <a:pt x="120" y="26"/>
                  </a:moveTo>
                  <a:cubicBezTo>
                    <a:pt x="118" y="24"/>
                    <a:pt x="117" y="22"/>
                    <a:pt x="115" y="21"/>
                  </a:cubicBezTo>
                  <a:cubicBezTo>
                    <a:pt x="115" y="21"/>
                    <a:pt x="114" y="21"/>
                    <a:pt x="114" y="21"/>
                  </a:cubicBezTo>
                  <a:cubicBezTo>
                    <a:pt x="111" y="21"/>
                    <a:pt x="108" y="21"/>
                    <a:pt x="105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3" y="22"/>
                    <a:pt x="103" y="24"/>
                    <a:pt x="104" y="26"/>
                  </a:cubicBezTo>
                  <a:cubicBezTo>
                    <a:pt x="105" y="26"/>
                    <a:pt x="105" y="27"/>
                    <a:pt x="106" y="27"/>
                  </a:cubicBezTo>
                  <a:cubicBezTo>
                    <a:pt x="107" y="27"/>
                    <a:pt x="108" y="27"/>
                    <a:pt x="108" y="27"/>
                  </a:cubicBezTo>
                  <a:cubicBezTo>
                    <a:pt x="111" y="26"/>
                    <a:pt x="113" y="26"/>
                    <a:pt x="116" y="26"/>
                  </a:cubicBezTo>
                  <a:cubicBezTo>
                    <a:pt x="117" y="26"/>
                    <a:pt x="118" y="26"/>
                    <a:pt x="120" y="26"/>
                  </a:cubicBezTo>
                  <a:close/>
                  <a:moveTo>
                    <a:pt x="69" y="3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68" y="38"/>
                    <a:pt x="67" y="38"/>
                    <a:pt x="65" y="38"/>
                  </a:cubicBezTo>
                  <a:cubicBezTo>
                    <a:pt x="65" y="38"/>
                    <a:pt x="65" y="37"/>
                    <a:pt x="65" y="37"/>
                  </a:cubicBezTo>
                  <a:cubicBezTo>
                    <a:pt x="64" y="37"/>
                    <a:pt x="63" y="37"/>
                    <a:pt x="62" y="37"/>
                  </a:cubicBezTo>
                  <a:cubicBezTo>
                    <a:pt x="61" y="38"/>
                    <a:pt x="60" y="38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1"/>
                    <a:pt x="57" y="42"/>
                    <a:pt x="56" y="43"/>
                  </a:cubicBezTo>
                  <a:cubicBezTo>
                    <a:pt x="58" y="44"/>
                    <a:pt x="59" y="45"/>
                    <a:pt x="60" y="46"/>
                  </a:cubicBezTo>
                  <a:cubicBezTo>
                    <a:pt x="60" y="46"/>
                    <a:pt x="60" y="46"/>
                    <a:pt x="61" y="46"/>
                  </a:cubicBezTo>
                  <a:cubicBezTo>
                    <a:pt x="63" y="46"/>
                    <a:pt x="64" y="45"/>
                    <a:pt x="65" y="44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1"/>
                    <a:pt x="66" y="40"/>
                    <a:pt x="67" y="41"/>
                  </a:cubicBezTo>
                  <a:cubicBezTo>
                    <a:pt x="67" y="41"/>
                    <a:pt x="67" y="40"/>
                    <a:pt x="68" y="40"/>
                  </a:cubicBezTo>
                  <a:cubicBezTo>
                    <a:pt x="69" y="39"/>
                    <a:pt x="69" y="38"/>
                    <a:pt x="70" y="37"/>
                  </a:cubicBezTo>
                  <a:cubicBezTo>
                    <a:pt x="71" y="37"/>
                    <a:pt x="71" y="36"/>
                    <a:pt x="72" y="35"/>
                  </a:cubicBezTo>
                  <a:cubicBezTo>
                    <a:pt x="71" y="35"/>
                    <a:pt x="70" y="35"/>
                    <a:pt x="69" y="35"/>
                  </a:cubicBezTo>
                  <a:close/>
                  <a:moveTo>
                    <a:pt x="101" y="115"/>
                  </a:moveTo>
                  <a:cubicBezTo>
                    <a:pt x="103" y="113"/>
                    <a:pt x="109" y="104"/>
                    <a:pt x="110" y="102"/>
                  </a:cubicBezTo>
                  <a:cubicBezTo>
                    <a:pt x="107" y="102"/>
                    <a:pt x="104" y="102"/>
                    <a:pt x="101" y="102"/>
                  </a:cubicBezTo>
                  <a:cubicBezTo>
                    <a:pt x="101" y="106"/>
                    <a:pt x="101" y="110"/>
                    <a:pt x="101" y="115"/>
                  </a:cubicBezTo>
                  <a:close/>
                  <a:moveTo>
                    <a:pt x="116" y="109"/>
                  </a:moveTo>
                  <a:cubicBezTo>
                    <a:pt x="113" y="112"/>
                    <a:pt x="111" y="115"/>
                    <a:pt x="109" y="118"/>
                  </a:cubicBezTo>
                  <a:cubicBezTo>
                    <a:pt x="107" y="120"/>
                    <a:pt x="105" y="122"/>
                    <a:pt x="104" y="124"/>
                  </a:cubicBezTo>
                  <a:cubicBezTo>
                    <a:pt x="104" y="124"/>
                    <a:pt x="103" y="125"/>
                    <a:pt x="103" y="125"/>
                  </a:cubicBezTo>
                  <a:cubicBezTo>
                    <a:pt x="104" y="125"/>
                    <a:pt x="105" y="125"/>
                    <a:pt x="105" y="124"/>
                  </a:cubicBezTo>
                  <a:cubicBezTo>
                    <a:pt x="107" y="123"/>
                    <a:pt x="110" y="121"/>
                    <a:pt x="112" y="120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6" y="115"/>
                    <a:pt x="116" y="112"/>
                    <a:pt x="116" y="109"/>
                  </a:cubicBezTo>
                  <a:close/>
                  <a:moveTo>
                    <a:pt x="175" y="40"/>
                  </a:moveTo>
                  <a:cubicBezTo>
                    <a:pt x="175" y="40"/>
                    <a:pt x="175" y="40"/>
                    <a:pt x="175" y="40"/>
                  </a:cubicBezTo>
                  <a:cubicBezTo>
                    <a:pt x="175" y="40"/>
                    <a:pt x="176" y="40"/>
                    <a:pt x="176" y="40"/>
                  </a:cubicBezTo>
                  <a:cubicBezTo>
                    <a:pt x="178" y="39"/>
                    <a:pt x="179" y="38"/>
                    <a:pt x="181" y="37"/>
                  </a:cubicBezTo>
                  <a:cubicBezTo>
                    <a:pt x="182" y="37"/>
                    <a:pt x="183" y="36"/>
                    <a:pt x="184" y="35"/>
                  </a:cubicBezTo>
                  <a:cubicBezTo>
                    <a:pt x="185" y="35"/>
                    <a:pt x="185" y="35"/>
                    <a:pt x="186" y="35"/>
                  </a:cubicBezTo>
                  <a:cubicBezTo>
                    <a:pt x="186" y="36"/>
                    <a:pt x="186" y="36"/>
                    <a:pt x="186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3" y="40"/>
                    <a:pt x="181" y="42"/>
                    <a:pt x="179" y="44"/>
                  </a:cubicBezTo>
                  <a:cubicBezTo>
                    <a:pt x="179" y="44"/>
                    <a:pt x="178" y="44"/>
                    <a:pt x="178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81" y="44"/>
                    <a:pt x="184" y="43"/>
                    <a:pt x="186" y="41"/>
                  </a:cubicBezTo>
                  <a:cubicBezTo>
                    <a:pt x="186" y="38"/>
                    <a:pt x="187" y="35"/>
                    <a:pt x="186" y="32"/>
                  </a:cubicBezTo>
                  <a:cubicBezTo>
                    <a:pt x="185" y="31"/>
                    <a:pt x="184" y="31"/>
                    <a:pt x="183" y="30"/>
                  </a:cubicBezTo>
                  <a:cubicBezTo>
                    <a:pt x="183" y="32"/>
                    <a:pt x="183" y="32"/>
                    <a:pt x="182" y="33"/>
                  </a:cubicBezTo>
                  <a:cubicBezTo>
                    <a:pt x="181" y="33"/>
                    <a:pt x="181" y="34"/>
                    <a:pt x="180" y="34"/>
                  </a:cubicBezTo>
                  <a:cubicBezTo>
                    <a:pt x="179" y="36"/>
                    <a:pt x="177" y="38"/>
                    <a:pt x="175" y="40"/>
                  </a:cubicBezTo>
                  <a:close/>
                  <a:moveTo>
                    <a:pt x="181" y="57"/>
                  </a:moveTo>
                  <a:cubicBezTo>
                    <a:pt x="181" y="57"/>
                    <a:pt x="181" y="57"/>
                    <a:pt x="181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78" y="55"/>
                    <a:pt x="175" y="54"/>
                    <a:pt x="173" y="53"/>
                  </a:cubicBezTo>
                  <a:cubicBezTo>
                    <a:pt x="171" y="52"/>
                    <a:pt x="170" y="51"/>
                    <a:pt x="168" y="51"/>
                  </a:cubicBezTo>
                  <a:cubicBezTo>
                    <a:pt x="168" y="50"/>
                    <a:pt x="167" y="50"/>
                    <a:pt x="167" y="50"/>
                  </a:cubicBezTo>
                  <a:cubicBezTo>
                    <a:pt x="166" y="51"/>
                    <a:pt x="165" y="51"/>
                    <a:pt x="164" y="52"/>
                  </a:cubicBezTo>
                  <a:cubicBezTo>
                    <a:pt x="164" y="52"/>
                    <a:pt x="165" y="52"/>
                    <a:pt x="165" y="53"/>
                  </a:cubicBezTo>
                  <a:cubicBezTo>
                    <a:pt x="166" y="54"/>
                    <a:pt x="167" y="55"/>
                    <a:pt x="168" y="56"/>
                  </a:cubicBezTo>
                  <a:cubicBezTo>
                    <a:pt x="168" y="57"/>
                    <a:pt x="169" y="57"/>
                    <a:pt x="169" y="57"/>
                  </a:cubicBezTo>
                  <a:cubicBezTo>
                    <a:pt x="173" y="57"/>
                    <a:pt x="176" y="57"/>
                    <a:pt x="179" y="57"/>
                  </a:cubicBezTo>
                  <a:cubicBezTo>
                    <a:pt x="180" y="57"/>
                    <a:pt x="180" y="57"/>
                    <a:pt x="181" y="57"/>
                  </a:cubicBezTo>
                  <a:close/>
                  <a:moveTo>
                    <a:pt x="203" y="158"/>
                  </a:moveTo>
                  <a:cubicBezTo>
                    <a:pt x="204" y="159"/>
                    <a:pt x="205" y="159"/>
                    <a:pt x="207" y="159"/>
                  </a:cubicBezTo>
                  <a:cubicBezTo>
                    <a:pt x="204" y="156"/>
                    <a:pt x="203" y="153"/>
                    <a:pt x="202" y="150"/>
                  </a:cubicBezTo>
                  <a:cubicBezTo>
                    <a:pt x="201" y="150"/>
                    <a:pt x="201" y="151"/>
                    <a:pt x="200" y="151"/>
                  </a:cubicBezTo>
                  <a:cubicBezTo>
                    <a:pt x="198" y="154"/>
                    <a:pt x="195" y="156"/>
                    <a:pt x="193" y="158"/>
                  </a:cubicBezTo>
                  <a:cubicBezTo>
                    <a:pt x="192" y="159"/>
                    <a:pt x="191" y="161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1" y="161"/>
                    <a:pt x="193" y="161"/>
                    <a:pt x="194" y="160"/>
                  </a:cubicBezTo>
                  <a:cubicBezTo>
                    <a:pt x="196" y="159"/>
                    <a:pt x="198" y="157"/>
                    <a:pt x="200" y="156"/>
                  </a:cubicBezTo>
                  <a:cubicBezTo>
                    <a:pt x="201" y="156"/>
                    <a:pt x="201" y="156"/>
                    <a:pt x="201" y="155"/>
                  </a:cubicBezTo>
                  <a:cubicBezTo>
                    <a:pt x="202" y="155"/>
                    <a:pt x="203" y="155"/>
                    <a:pt x="203" y="156"/>
                  </a:cubicBezTo>
                  <a:cubicBezTo>
                    <a:pt x="203" y="156"/>
                    <a:pt x="204" y="156"/>
                    <a:pt x="203" y="157"/>
                  </a:cubicBezTo>
                  <a:cubicBezTo>
                    <a:pt x="203" y="157"/>
                    <a:pt x="203" y="158"/>
                    <a:pt x="203" y="158"/>
                  </a:cubicBezTo>
                  <a:close/>
                  <a:moveTo>
                    <a:pt x="103" y="65"/>
                  </a:moveTo>
                  <a:cubicBezTo>
                    <a:pt x="98" y="68"/>
                    <a:pt x="95" y="72"/>
                    <a:pt x="91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4" y="75"/>
                    <a:pt x="95" y="75"/>
                    <a:pt x="97" y="74"/>
                  </a:cubicBezTo>
                  <a:cubicBezTo>
                    <a:pt x="98" y="73"/>
                    <a:pt x="100" y="72"/>
                    <a:pt x="101" y="71"/>
                  </a:cubicBezTo>
                  <a:cubicBezTo>
                    <a:pt x="102" y="71"/>
                    <a:pt x="103" y="71"/>
                    <a:pt x="104" y="70"/>
                  </a:cubicBezTo>
                  <a:cubicBezTo>
                    <a:pt x="104" y="69"/>
                    <a:pt x="104" y="68"/>
                    <a:pt x="104" y="66"/>
                  </a:cubicBezTo>
                  <a:cubicBezTo>
                    <a:pt x="104" y="66"/>
                    <a:pt x="104" y="65"/>
                    <a:pt x="103" y="65"/>
                  </a:cubicBezTo>
                  <a:close/>
                  <a:moveTo>
                    <a:pt x="214" y="197"/>
                  </a:moveTo>
                  <a:cubicBezTo>
                    <a:pt x="214" y="197"/>
                    <a:pt x="214" y="197"/>
                    <a:pt x="214" y="197"/>
                  </a:cubicBezTo>
                  <a:cubicBezTo>
                    <a:pt x="214" y="197"/>
                    <a:pt x="215" y="197"/>
                    <a:pt x="215" y="197"/>
                  </a:cubicBezTo>
                  <a:cubicBezTo>
                    <a:pt x="217" y="195"/>
                    <a:pt x="219" y="194"/>
                    <a:pt x="221" y="192"/>
                  </a:cubicBezTo>
                  <a:cubicBezTo>
                    <a:pt x="223" y="191"/>
                    <a:pt x="225" y="189"/>
                    <a:pt x="226" y="188"/>
                  </a:cubicBezTo>
                  <a:cubicBezTo>
                    <a:pt x="227" y="186"/>
                    <a:pt x="228" y="185"/>
                    <a:pt x="229" y="184"/>
                  </a:cubicBezTo>
                  <a:cubicBezTo>
                    <a:pt x="230" y="183"/>
                    <a:pt x="231" y="182"/>
                    <a:pt x="231" y="180"/>
                  </a:cubicBezTo>
                  <a:cubicBezTo>
                    <a:pt x="232" y="180"/>
                    <a:pt x="232" y="179"/>
                    <a:pt x="231" y="179"/>
                  </a:cubicBezTo>
                  <a:cubicBezTo>
                    <a:pt x="225" y="185"/>
                    <a:pt x="219" y="191"/>
                    <a:pt x="214" y="197"/>
                  </a:cubicBezTo>
                  <a:close/>
                  <a:moveTo>
                    <a:pt x="124" y="14"/>
                  </a:moveTo>
                  <a:cubicBezTo>
                    <a:pt x="125" y="13"/>
                    <a:pt x="126" y="13"/>
                    <a:pt x="126" y="13"/>
                  </a:cubicBezTo>
                  <a:cubicBezTo>
                    <a:pt x="128" y="13"/>
                    <a:pt x="128" y="14"/>
                    <a:pt x="129" y="15"/>
                  </a:cubicBezTo>
                  <a:cubicBezTo>
                    <a:pt x="130" y="12"/>
                    <a:pt x="131" y="10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1" y="8"/>
                    <a:pt x="130" y="8"/>
                    <a:pt x="129" y="7"/>
                  </a:cubicBezTo>
                  <a:cubicBezTo>
                    <a:pt x="128" y="7"/>
                    <a:pt x="126" y="7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3" y="9"/>
                    <a:pt x="121" y="10"/>
                    <a:pt x="120" y="12"/>
                  </a:cubicBezTo>
                  <a:cubicBezTo>
                    <a:pt x="121" y="11"/>
                    <a:pt x="123" y="10"/>
                    <a:pt x="124" y="9"/>
                  </a:cubicBezTo>
                  <a:cubicBezTo>
                    <a:pt x="125" y="9"/>
                    <a:pt x="125" y="9"/>
                    <a:pt x="126" y="8"/>
                  </a:cubicBezTo>
                  <a:cubicBezTo>
                    <a:pt x="126" y="8"/>
                    <a:pt x="127" y="8"/>
                    <a:pt x="127" y="9"/>
                  </a:cubicBezTo>
                  <a:cubicBezTo>
                    <a:pt x="127" y="9"/>
                    <a:pt x="127" y="10"/>
                    <a:pt x="127" y="10"/>
                  </a:cubicBezTo>
                  <a:cubicBezTo>
                    <a:pt x="127" y="10"/>
                    <a:pt x="126" y="11"/>
                    <a:pt x="126" y="11"/>
                  </a:cubicBezTo>
                  <a:cubicBezTo>
                    <a:pt x="125" y="12"/>
                    <a:pt x="124" y="13"/>
                    <a:pt x="124" y="14"/>
                  </a:cubicBezTo>
                  <a:close/>
                  <a:moveTo>
                    <a:pt x="116" y="123"/>
                  </a:moveTo>
                  <a:cubicBezTo>
                    <a:pt x="113" y="127"/>
                    <a:pt x="110" y="132"/>
                    <a:pt x="110" y="134"/>
                  </a:cubicBezTo>
                  <a:cubicBezTo>
                    <a:pt x="110" y="133"/>
                    <a:pt x="111" y="133"/>
                    <a:pt x="112" y="133"/>
                  </a:cubicBezTo>
                  <a:cubicBezTo>
                    <a:pt x="113" y="133"/>
                    <a:pt x="114" y="134"/>
                    <a:pt x="114" y="135"/>
                  </a:cubicBezTo>
                  <a:cubicBezTo>
                    <a:pt x="116" y="135"/>
                    <a:pt x="116" y="133"/>
                    <a:pt x="117" y="133"/>
                  </a:cubicBezTo>
                  <a:cubicBezTo>
                    <a:pt x="117" y="130"/>
                    <a:pt x="116" y="126"/>
                    <a:pt x="116" y="123"/>
                  </a:cubicBezTo>
                  <a:close/>
                  <a:moveTo>
                    <a:pt x="194" y="99"/>
                  </a:moveTo>
                  <a:cubicBezTo>
                    <a:pt x="193" y="99"/>
                    <a:pt x="193" y="99"/>
                    <a:pt x="193" y="99"/>
                  </a:cubicBezTo>
                  <a:cubicBezTo>
                    <a:pt x="189" y="100"/>
                    <a:pt x="184" y="101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5"/>
                    <a:pt x="177" y="107"/>
                    <a:pt x="177" y="109"/>
                  </a:cubicBezTo>
                  <a:cubicBezTo>
                    <a:pt x="178" y="108"/>
                    <a:pt x="179" y="107"/>
                    <a:pt x="180" y="107"/>
                  </a:cubicBezTo>
                  <a:cubicBezTo>
                    <a:pt x="181" y="106"/>
                    <a:pt x="181" y="106"/>
                    <a:pt x="181" y="105"/>
                  </a:cubicBezTo>
                  <a:cubicBezTo>
                    <a:pt x="182" y="104"/>
                    <a:pt x="182" y="104"/>
                    <a:pt x="184" y="104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7" y="102"/>
                    <a:pt x="190" y="101"/>
                    <a:pt x="194" y="99"/>
                  </a:cubicBezTo>
                  <a:close/>
                  <a:moveTo>
                    <a:pt x="78" y="184"/>
                  </a:moveTo>
                  <a:cubicBezTo>
                    <a:pt x="74" y="187"/>
                    <a:pt x="71" y="191"/>
                    <a:pt x="67" y="194"/>
                  </a:cubicBezTo>
                  <a:cubicBezTo>
                    <a:pt x="69" y="195"/>
                    <a:pt x="71" y="196"/>
                    <a:pt x="73" y="196"/>
                  </a:cubicBezTo>
                  <a:cubicBezTo>
                    <a:pt x="74" y="192"/>
                    <a:pt x="76" y="188"/>
                    <a:pt x="78" y="184"/>
                  </a:cubicBezTo>
                  <a:close/>
                  <a:moveTo>
                    <a:pt x="191" y="112"/>
                  </a:moveTo>
                  <a:cubicBezTo>
                    <a:pt x="191" y="112"/>
                    <a:pt x="191" y="112"/>
                    <a:pt x="191" y="112"/>
                  </a:cubicBezTo>
                  <a:cubicBezTo>
                    <a:pt x="188" y="114"/>
                    <a:pt x="185" y="116"/>
                    <a:pt x="182" y="118"/>
                  </a:cubicBezTo>
                  <a:cubicBezTo>
                    <a:pt x="182" y="118"/>
                    <a:pt x="182" y="118"/>
                    <a:pt x="182" y="119"/>
                  </a:cubicBezTo>
                  <a:cubicBezTo>
                    <a:pt x="182" y="120"/>
                    <a:pt x="182" y="120"/>
                    <a:pt x="181" y="121"/>
                  </a:cubicBezTo>
                  <a:cubicBezTo>
                    <a:pt x="182" y="121"/>
                    <a:pt x="182" y="121"/>
                    <a:pt x="183" y="121"/>
                  </a:cubicBezTo>
                  <a:cubicBezTo>
                    <a:pt x="184" y="120"/>
                    <a:pt x="186" y="120"/>
                    <a:pt x="188" y="119"/>
                  </a:cubicBezTo>
                  <a:cubicBezTo>
                    <a:pt x="189" y="119"/>
                    <a:pt x="190" y="118"/>
                    <a:pt x="190" y="117"/>
                  </a:cubicBezTo>
                  <a:cubicBezTo>
                    <a:pt x="190" y="116"/>
                    <a:pt x="190" y="115"/>
                    <a:pt x="191" y="114"/>
                  </a:cubicBezTo>
                  <a:cubicBezTo>
                    <a:pt x="191" y="113"/>
                    <a:pt x="191" y="113"/>
                    <a:pt x="191" y="112"/>
                  </a:cubicBezTo>
                  <a:close/>
                  <a:moveTo>
                    <a:pt x="184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91" y="85"/>
                    <a:pt x="198" y="83"/>
                    <a:pt x="205" y="80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5" y="80"/>
                    <a:pt x="205" y="80"/>
                    <a:pt x="205" y="80"/>
                  </a:cubicBezTo>
                  <a:cubicBezTo>
                    <a:pt x="201" y="79"/>
                    <a:pt x="198" y="80"/>
                    <a:pt x="195" y="81"/>
                  </a:cubicBezTo>
                  <a:cubicBezTo>
                    <a:pt x="191" y="83"/>
                    <a:pt x="187" y="85"/>
                    <a:pt x="184" y="87"/>
                  </a:cubicBezTo>
                  <a:cubicBezTo>
                    <a:pt x="184" y="87"/>
                    <a:pt x="184" y="87"/>
                    <a:pt x="184" y="88"/>
                  </a:cubicBezTo>
                  <a:close/>
                  <a:moveTo>
                    <a:pt x="15" y="119"/>
                  </a:moveTo>
                  <a:cubicBezTo>
                    <a:pt x="12" y="122"/>
                    <a:pt x="9" y="124"/>
                    <a:pt x="6" y="126"/>
                  </a:cubicBezTo>
                  <a:cubicBezTo>
                    <a:pt x="6" y="128"/>
                    <a:pt x="7" y="130"/>
                    <a:pt x="7" y="133"/>
                  </a:cubicBezTo>
                  <a:cubicBezTo>
                    <a:pt x="8" y="131"/>
                    <a:pt x="10" y="129"/>
                    <a:pt x="11" y="127"/>
                  </a:cubicBezTo>
                  <a:cubicBezTo>
                    <a:pt x="12" y="125"/>
                    <a:pt x="13" y="122"/>
                    <a:pt x="15" y="119"/>
                  </a:cubicBezTo>
                  <a:close/>
                  <a:moveTo>
                    <a:pt x="180" y="157"/>
                  </a:moveTo>
                  <a:cubicBezTo>
                    <a:pt x="180" y="156"/>
                    <a:pt x="180" y="155"/>
                    <a:pt x="181" y="154"/>
                  </a:cubicBezTo>
                  <a:cubicBezTo>
                    <a:pt x="183" y="153"/>
                    <a:pt x="184" y="151"/>
                    <a:pt x="186" y="15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6" y="149"/>
                    <a:pt x="185" y="148"/>
                    <a:pt x="185" y="148"/>
                  </a:cubicBezTo>
                  <a:cubicBezTo>
                    <a:pt x="182" y="150"/>
                    <a:pt x="179" y="151"/>
                    <a:pt x="176" y="152"/>
                  </a:cubicBezTo>
                  <a:cubicBezTo>
                    <a:pt x="177" y="154"/>
                    <a:pt x="178" y="156"/>
                    <a:pt x="180" y="157"/>
                  </a:cubicBezTo>
                  <a:close/>
                  <a:moveTo>
                    <a:pt x="194" y="154"/>
                  </a:moveTo>
                  <a:cubicBezTo>
                    <a:pt x="194" y="154"/>
                    <a:pt x="194" y="154"/>
                    <a:pt x="194" y="154"/>
                  </a:cubicBezTo>
                  <a:cubicBezTo>
                    <a:pt x="194" y="154"/>
                    <a:pt x="193" y="154"/>
                    <a:pt x="193" y="154"/>
                  </a:cubicBezTo>
                  <a:cubicBezTo>
                    <a:pt x="190" y="156"/>
                    <a:pt x="187" y="157"/>
                    <a:pt x="184" y="158"/>
                  </a:cubicBezTo>
                  <a:cubicBezTo>
                    <a:pt x="183" y="158"/>
                    <a:pt x="182" y="158"/>
                    <a:pt x="181" y="158"/>
                  </a:cubicBezTo>
                  <a:cubicBezTo>
                    <a:pt x="183" y="160"/>
                    <a:pt x="185" y="161"/>
                    <a:pt x="187" y="162"/>
                  </a:cubicBezTo>
                  <a:cubicBezTo>
                    <a:pt x="189" y="159"/>
                    <a:pt x="192" y="156"/>
                    <a:pt x="194" y="154"/>
                  </a:cubicBezTo>
                  <a:close/>
                  <a:moveTo>
                    <a:pt x="104" y="74"/>
                  </a:moveTo>
                  <a:cubicBezTo>
                    <a:pt x="104" y="74"/>
                    <a:pt x="104" y="73"/>
                    <a:pt x="103" y="73"/>
                  </a:cubicBezTo>
                  <a:cubicBezTo>
                    <a:pt x="97" y="76"/>
                    <a:pt x="92" y="80"/>
                    <a:pt x="87" y="85"/>
                  </a:cubicBezTo>
                  <a:cubicBezTo>
                    <a:pt x="93" y="82"/>
                    <a:pt x="99" y="78"/>
                    <a:pt x="104" y="74"/>
                  </a:cubicBezTo>
                  <a:close/>
                  <a:moveTo>
                    <a:pt x="138" y="75"/>
                  </a:moveTo>
                  <a:cubicBezTo>
                    <a:pt x="138" y="75"/>
                    <a:pt x="138" y="75"/>
                    <a:pt x="138" y="75"/>
                  </a:cubicBezTo>
                  <a:cubicBezTo>
                    <a:pt x="137" y="76"/>
                    <a:pt x="136" y="77"/>
                    <a:pt x="134" y="78"/>
                  </a:cubicBezTo>
                  <a:cubicBezTo>
                    <a:pt x="133" y="79"/>
                    <a:pt x="132" y="81"/>
                    <a:pt x="129" y="81"/>
                  </a:cubicBezTo>
                  <a:cubicBezTo>
                    <a:pt x="131" y="82"/>
                    <a:pt x="133" y="83"/>
                    <a:pt x="135" y="84"/>
                  </a:cubicBezTo>
                  <a:cubicBezTo>
                    <a:pt x="135" y="83"/>
                    <a:pt x="136" y="82"/>
                    <a:pt x="136" y="82"/>
                  </a:cubicBezTo>
                  <a:cubicBezTo>
                    <a:pt x="137" y="81"/>
                    <a:pt x="138" y="80"/>
                    <a:pt x="138" y="80"/>
                  </a:cubicBezTo>
                  <a:cubicBezTo>
                    <a:pt x="138" y="78"/>
                    <a:pt x="139" y="77"/>
                    <a:pt x="138" y="75"/>
                  </a:cubicBezTo>
                  <a:close/>
                  <a:moveTo>
                    <a:pt x="177" y="42"/>
                  </a:moveTo>
                  <a:cubicBezTo>
                    <a:pt x="177" y="42"/>
                    <a:pt x="177" y="42"/>
                    <a:pt x="177" y="42"/>
                  </a:cubicBezTo>
                  <a:cubicBezTo>
                    <a:pt x="176" y="43"/>
                    <a:pt x="175" y="43"/>
                    <a:pt x="174" y="44"/>
                  </a:cubicBezTo>
                  <a:cubicBezTo>
                    <a:pt x="172" y="44"/>
                    <a:pt x="172" y="44"/>
                    <a:pt x="171" y="43"/>
                  </a:cubicBezTo>
                  <a:cubicBezTo>
                    <a:pt x="171" y="43"/>
                    <a:pt x="171" y="42"/>
                    <a:pt x="171" y="41"/>
                  </a:cubicBezTo>
                  <a:cubicBezTo>
                    <a:pt x="172" y="40"/>
                    <a:pt x="172" y="40"/>
                    <a:pt x="173" y="39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1" y="40"/>
                    <a:pt x="170" y="41"/>
                    <a:pt x="168" y="42"/>
                  </a:cubicBezTo>
                  <a:cubicBezTo>
                    <a:pt x="168" y="43"/>
                    <a:pt x="169" y="45"/>
                    <a:pt x="169" y="47"/>
                  </a:cubicBezTo>
                  <a:cubicBezTo>
                    <a:pt x="169" y="47"/>
                    <a:pt x="170" y="47"/>
                    <a:pt x="170" y="47"/>
                  </a:cubicBezTo>
                  <a:cubicBezTo>
                    <a:pt x="171" y="46"/>
                    <a:pt x="172" y="46"/>
                    <a:pt x="173" y="47"/>
                  </a:cubicBezTo>
                  <a:cubicBezTo>
                    <a:pt x="173" y="47"/>
                    <a:pt x="174" y="48"/>
                    <a:pt x="174" y="48"/>
                  </a:cubicBezTo>
                  <a:cubicBezTo>
                    <a:pt x="174" y="47"/>
                    <a:pt x="174" y="46"/>
                    <a:pt x="175" y="45"/>
                  </a:cubicBezTo>
                  <a:cubicBezTo>
                    <a:pt x="176" y="44"/>
                    <a:pt x="176" y="43"/>
                    <a:pt x="177" y="42"/>
                  </a:cubicBezTo>
                  <a:close/>
                  <a:moveTo>
                    <a:pt x="172" y="37"/>
                  </a:moveTo>
                  <a:cubicBezTo>
                    <a:pt x="172" y="37"/>
                    <a:pt x="172" y="37"/>
                    <a:pt x="172" y="37"/>
                  </a:cubicBezTo>
                  <a:cubicBezTo>
                    <a:pt x="175" y="34"/>
                    <a:pt x="178" y="32"/>
                    <a:pt x="181" y="30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78" y="29"/>
                    <a:pt x="175" y="28"/>
                    <a:pt x="172" y="28"/>
                  </a:cubicBezTo>
                  <a:cubicBezTo>
                    <a:pt x="171" y="29"/>
                    <a:pt x="171" y="30"/>
                    <a:pt x="170" y="31"/>
                  </a:cubicBezTo>
                  <a:cubicBezTo>
                    <a:pt x="171" y="31"/>
                    <a:pt x="171" y="31"/>
                    <a:pt x="172" y="30"/>
                  </a:cubicBezTo>
                  <a:cubicBezTo>
                    <a:pt x="173" y="30"/>
                    <a:pt x="174" y="29"/>
                    <a:pt x="175" y="29"/>
                  </a:cubicBezTo>
                  <a:cubicBezTo>
                    <a:pt x="175" y="29"/>
                    <a:pt x="176" y="29"/>
                    <a:pt x="176" y="29"/>
                  </a:cubicBezTo>
                  <a:cubicBezTo>
                    <a:pt x="177" y="30"/>
                    <a:pt x="177" y="30"/>
                    <a:pt x="176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5" y="32"/>
                    <a:pt x="174" y="33"/>
                    <a:pt x="174" y="34"/>
                  </a:cubicBezTo>
                  <a:cubicBezTo>
                    <a:pt x="173" y="35"/>
                    <a:pt x="172" y="36"/>
                    <a:pt x="172" y="37"/>
                  </a:cubicBezTo>
                  <a:close/>
                  <a:moveTo>
                    <a:pt x="133" y="202"/>
                  </a:moveTo>
                  <a:cubicBezTo>
                    <a:pt x="133" y="198"/>
                    <a:pt x="134" y="194"/>
                    <a:pt x="135" y="190"/>
                  </a:cubicBezTo>
                  <a:cubicBezTo>
                    <a:pt x="135" y="190"/>
                    <a:pt x="135" y="190"/>
                    <a:pt x="134" y="190"/>
                  </a:cubicBezTo>
                  <a:cubicBezTo>
                    <a:pt x="133" y="193"/>
                    <a:pt x="131" y="196"/>
                    <a:pt x="129" y="200"/>
                  </a:cubicBezTo>
                  <a:cubicBezTo>
                    <a:pt x="130" y="201"/>
                    <a:pt x="131" y="202"/>
                    <a:pt x="133" y="202"/>
                  </a:cubicBezTo>
                  <a:close/>
                  <a:moveTo>
                    <a:pt x="181" y="131"/>
                  </a:moveTo>
                  <a:cubicBezTo>
                    <a:pt x="183" y="130"/>
                    <a:pt x="185" y="129"/>
                    <a:pt x="187" y="128"/>
                  </a:cubicBezTo>
                  <a:cubicBezTo>
                    <a:pt x="187" y="128"/>
                    <a:pt x="188" y="127"/>
                    <a:pt x="188" y="127"/>
                  </a:cubicBezTo>
                  <a:cubicBezTo>
                    <a:pt x="188" y="126"/>
                    <a:pt x="188" y="125"/>
                    <a:pt x="188" y="124"/>
                  </a:cubicBezTo>
                  <a:cubicBezTo>
                    <a:pt x="188" y="123"/>
                    <a:pt x="188" y="123"/>
                    <a:pt x="188" y="123"/>
                  </a:cubicBezTo>
                  <a:cubicBezTo>
                    <a:pt x="186" y="124"/>
                    <a:pt x="184" y="126"/>
                    <a:pt x="182" y="127"/>
                  </a:cubicBezTo>
                  <a:cubicBezTo>
                    <a:pt x="181" y="127"/>
                    <a:pt x="181" y="128"/>
                    <a:pt x="181" y="128"/>
                  </a:cubicBezTo>
                  <a:cubicBezTo>
                    <a:pt x="181" y="129"/>
                    <a:pt x="181" y="130"/>
                    <a:pt x="181" y="131"/>
                  </a:cubicBezTo>
                  <a:close/>
                  <a:moveTo>
                    <a:pt x="192" y="185"/>
                  </a:moveTo>
                  <a:cubicBezTo>
                    <a:pt x="190" y="185"/>
                    <a:pt x="189" y="186"/>
                    <a:pt x="187" y="187"/>
                  </a:cubicBezTo>
                  <a:cubicBezTo>
                    <a:pt x="187" y="187"/>
                    <a:pt x="187" y="188"/>
                    <a:pt x="187" y="188"/>
                  </a:cubicBezTo>
                  <a:cubicBezTo>
                    <a:pt x="188" y="188"/>
                    <a:pt x="188" y="189"/>
                    <a:pt x="189" y="190"/>
                  </a:cubicBezTo>
                  <a:cubicBezTo>
                    <a:pt x="189" y="191"/>
                    <a:pt x="189" y="192"/>
                    <a:pt x="189" y="193"/>
                  </a:cubicBezTo>
                  <a:cubicBezTo>
                    <a:pt x="189" y="194"/>
                    <a:pt x="190" y="194"/>
                    <a:pt x="190" y="195"/>
                  </a:cubicBezTo>
                  <a:cubicBezTo>
                    <a:pt x="190" y="195"/>
                    <a:pt x="190" y="195"/>
                    <a:pt x="190" y="195"/>
                  </a:cubicBezTo>
                  <a:cubicBezTo>
                    <a:pt x="190" y="194"/>
                    <a:pt x="190" y="193"/>
                    <a:pt x="191" y="193"/>
                  </a:cubicBezTo>
                  <a:cubicBezTo>
                    <a:pt x="191" y="192"/>
                    <a:pt x="191" y="191"/>
                    <a:pt x="192" y="190"/>
                  </a:cubicBezTo>
                  <a:cubicBezTo>
                    <a:pt x="192" y="190"/>
                    <a:pt x="192" y="190"/>
                    <a:pt x="192" y="190"/>
                  </a:cubicBezTo>
                  <a:cubicBezTo>
                    <a:pt x="192" y="188"/>
                    <a:pt x="192" y="187"/>
                    <a:pt x="192" y="185"/>
                  </a:cubicBezTo>
                  <a:close/>
                  <a:moveTo>
                    <a:pt x="134" y="69"/>
                  </a:moveTo>
                  <a:cubicBezTo>
                    <a:pt x="133" y="72"/>
                    <a:pt x="132" y="75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4" y="76"/>
                    <a:pt x="136" y="74"/>
                    <a:pt x="138" y="72"/>
                  </a:cubicBezTo>
                  <a:cubicBezTo>
                    <a:pt x="137" y="71"/>
                    <a:pt x="135" y="70"/>
                    <a:pt x="134" y="69"/>
                  </a:cubicBezTo>
                  <a:close/>
                  <a:moveTo>
                    <a:pt x="93" y="93"/>
                  </a:moveTo>
                  <a:cubicBezTo>
                    <a:pt x="93" y="93"/>
                    <a:pt x="93" y="93"/>
                    <a:pt x="93" y="93"/>
                  </a:cubicBezTo>
                  <a:cubicBezTo>
                    <a:pt x="92" y="94"/>
                    <a:pt x="91" y="94"/>
                    <a:pt x="89" y="95"/>
                  </a:cubicBezTo>
                  <a:cubicBezTo>
                    <a:pt x="88" y="96"/>
                    <a:pt x="87" y="97"/>
                    <a:pt x="85" y="97"/>
                  </a:cubicBezTo>
                  <a:cubicBezTo>
                    <a:pt x="85" y="101"/>
                    <a:pt x="87" y="104"/>
                    <a:pt x="90" y="107"/>
                  </a:cubicBezTo>
                  <a:cubicBezTo>
                    <a:pt x="90" y="106"/>
                    <a:pt x="89" y="105"/>
                    <a:pt x="89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7" y="104"/>
                    <a:pt x="86" y="103"/>
                    <a:pt x="87" y="101"/>
                  </a:cubicBezTo>
                  <a:cubicBezTo>
                    <a:pt x="87" y="101"/>
                    <a:pt x="88" y="100"/>
                    <a:pt x="88" y="99"/>
                  </a:cubicBezTo>
                  <a:cubicBezTo>
                    <a:pt x="90" y="97"/>
                    <a:pt x="91" y="96"/>
                    <a:pt x="92" y="94"/>
                  </a:cubicBezTo>
                  <a:cubicBezTo>
                    <a:pt x="93" y="94"/>
                    <a:pt x="93" y="93"/>
                    <a:pt x="93" y="93"/>
                  </a:cubicBezTo>
                  <a:close/>
                  <a:moveTo>
                    <a:pt x="27" y="150"/>
                  </a:moveTo>
                  <a:cubicBezTo>
                    <a:pt x="27" y="150"/>
                    <a:pt x="26" y="150"/>
                    <a:pt x="26" y="150"/>
                  </a:cubicBezTo>
                  <a:cubicBezTo>
                    <a:pt x="26" y="150"/>
                    <a:pt x="26" y="151"/>
                    <a:pt x="25" y="151"/>
                  </a:cubicBezTo>
                  <a:cubicBezTo>
                    <a:pt x="23" y="153"/>
                    <a:pt x="21" y="155"/>
                    <a:pt x="19" y="157"/>
                  </a:cubicBezTo>
                  <a:cubicBezTo>
                    <a:pt x="18" y="157"/>
                    <a:pt x="17" y="158"/>
                    <a:pt x="17" y="158"/>
                  </a:cubicBezTo>
                  <a:cubicBezTo>
                    <a:pt x="16" y="159"/>
                    <a:pt x="16" y="159"/>
                    <a:pt x="16" y="160"/>
                  </a:cubicBezTo>
                  <a:cubicBezTo>
                    <a:pt x="20" y="158"/>
                    <a:pt x="24" y="156"/>
                    <a:pt x="27" y="154"/>
                  </a:cubicBezTo>
                  <a:cubicBezTo>
                    <a:pt x="26" y="153"/>
                    <a:pt x="26" y="153"/>
                    <a:pt x="26" y="151"/>
                  </a:cubicBezTo>
                  <a:cubicBezTo>
                    <a:pt x="26" y="151"/>
                    <a:pt x="27" y="150"/>
                    <a:pt x="27" y="150"/>
                  </a:cubicBezTo>
                  <a:close/>
                  <a:moveTo>
                    <a:pt x="200" y="159"/>
                  </a:moveTo>
                  <a:cubicBezTo>
                    <a:pt x="198" y="160"/>
                    <a:pt x="196" y="162"/>
                    <a:pt x="193" y="163"/>
                  </a:cubicBezTo>
                  <a:cubicBezTo>
                    <a:pt x="196" y="163"/>
                    <a:pt x="203" y="163"/>
                    <a:pt x="204" y="163"/>
                  </a:cubicBezTo>
                  <a:cubicBezTo>
                    <a:pt x="203" y="162"/>
                    <a:pt x="201" y="161"/>
                    <a:pt x="200" y="159"/>
                  </a:cubicBezTo>
                  <a:close/>
                  <a:moveTo>
                    <a:pt x="142" y="192"/>
                  </a:moveTo>
                  <a:cubicBezTo>
                    <a:pt x="141" y="192"/>
                    <a:pt x="141" y="192"/>
                    <a:pt x="141" y="192"/>
                  </a:cubicBezTo>
                  <a:cubicBezTo>
                    <a:pt x="139" y="196"/>
                    <a:pt x="138" y="200"/>
                    <a:pt x="136" y="203"/>
                  </a:cubicBezTo>
                  <a:cubicBezTo>
                    <a:pt x="137" y="204"/>
                    <a:pt x="139" y="204"/>
                    <a:pt x="140" y="204"/>
                  </a:cubicBezTo>
                  <a:cubicBezTo>
                    <a:pt x="140" y="203"/>
                    <a:pt x="140" y="202"/>
                    <a:pt x="140" y="201"/>
                  </a:cubicBezTo>
                  <a:cubicBezTo>
                    <a:pt x="140" y="198"/>
                    <a:pt x="141" y="196"/>
                    <a:pt x="141" y="194"/>
                  </a:cubicBezTo>
                  <a:cubicBezTo>
                    <a:pt x="141" y="193"/>
                    <a:pt x="141" y="193"/>
                    <a:pt x="142" y="192"/>
                  </a:cubicBezTo>
                  <a:close/>
                  <a:moveTo>
                    <a:pt x="65" y="194"/>
                  </a:moveTo>
                  <a:cubicBezTo>
                    <a:pt x="66" y="190"/>
                    <a:pt x="68" y="187"/>
                    <a:pt x="69" y="183"/>
                  </a:cubicBezTo>
                  <a:cubicBezTo>
                    <a:pt x="69" y="183"/>
                    <a:pt x="68" y="183"/>
                    <a:pt x="68" y="183"/>
                  </a:cubicBezTo>
                  <a:cubicBezTo>
                    <a:pt x="66" y="186"/>
                    <a:pt x="64" y="189"/>
                    <a:pt x="61" y="192"/>
                  </a:cubicBezTo>
                  <a:cubicBezTo>
                    <a:pt x="62" y="193"/>
                    <a:pt x="63" y="193"/>
                    <a:pt x="65" y="194"/>
                  </a:cubicBezTo>
                  <a:close/>
                  <a:moveTo>
                    <a:pt x="181" y="86"/>
                  </a:moveTo>
                  <a:cubicBezTo>
                    <a:pt x="184" y="85"/>
                    <a:pt x="186" y="83"/>
                    <a:pt x="189" y="82"/>
                  </a:cubicBezTo>
                  <a:cubicBezTo>
                    <a:pt x="192" y="80"/>
                    <a:pt x="195" y="79"/>
                    <a:pt x="197" y="78"/>
                  </a:cubicBezTo>
                  <a:cubicBezTo>
                    <a:pt x="197" y="78"/>
                    <a:pt x="197" y="78"/>
                    <a:pt x="197" y="78"/>
                  </a:cubicBezTo>
                  <a:cubicBezTo>
                    <a:pt x="193" y="78"/>
                    <a:pt x="189" y="79"/>
                    <a:pt x="186" y="81"/>
                  </a:cubicBezTo>
                  <a:cubicBezTo>
                    <a:pt x="184" y="82"/>
                    <a:pt x="182" y="84"/>
                    <a:pt x="181" y="86"/>
                  </a:cubicBezTo>
                  <a:close/>
                  <a:moveTo>
                    <a:pt x="196" y="150"/>
                  </a:moveTo>
                  <a:cubicBezTo>
                    <a:pt x="196" y="148"/>
                    <a:pt x="195" y="147"/>
                    <a:pt x="195" y="145"/>
                  </a:cubicBezTo>
                  <a:cubicBezTo>
                    <a:pt x="193" y="146"/>
                    <a:pt x="192" y="147"/>
                    <a:pt x="191" y="147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91" y="149"/>
                    <a:pt x="192" y="151"/>
                    <a:pt x="192" y="152"/>
                  </a:cubicBezTo>
                  <a:cubicBezTo>
                    <a:pt x="194" y="151"/>
                    <a:pt x="195" y="151"/>
                    <a:pt x="196" y="150"/>
                  </a:cubicBezTo>
                  <a:close/>
                  <a:moveTo>
                    <a:pt x="124" y="78"/>
                  </a:moveTo>
                  <a:cubicBezTo>
                    <a:pt x="126" y="79"/>
                    <a:pt x="127" y="80"/>
                    <a:pt x="129" y="81"/>
                  </a:cubicBezTo>
                  <a:cubicBezTo>
                    <a:pt x="128" y="79"/>
                    <a:pt x="128" y="79"/>
                    <a:pt x="129" y="78"/>
                  </a:cubicBezTo>
                  <a:cubicBezTo>
                    <a:pt x="129" y="76"/>
                    <a:pt x="130" y="74"/>
                    <a:pt x="130" y="73"/>
                  </a:cubicBezTo>
                  <a:cubicBezTo>
                    <a:pt x="130" y="72"/>
                    <a:pt x="131" y="72"/>
                    <a:pt x="131" y="72"/>
                  </a:cubicBezTo>
                  <a:cubicBezTo>
                    <a:pt x="131" y="72"/>
                    <a:pt x="131" y="72"/>
                    <a:pt x="130" y="71"/>
                  </a:cubicBezTo>
                  <a:cubicBezTo>
                    <a:pt x="128" y="74"/>
                    <a:pt x="126" y="76"/>
                    <a:pt x="124" y="78"/>
                  </a:cubicBezTo>
                  <a:close/>
                  <a:moveTo>
                    <a:pt x="131" y="66"/>
                  </a:moveTo>
                  <a:cubicBezTo>
                    <a:pt x="130" y="66"/>
                    <a:pt x="129" y="67"/>
                    <a:pt x="128" y="67"/>
                  </a:cubicBezTo>
                  <a:cubicBezTo>
                    <a:pt x="127" y="67"/>
                    <a:pt x="127" y="67"/>
                    <a:pt x="127" y="68"/>
                  </a:cubicBezTo>
                  <a:cubicBezTo>
                    <a:pt x="126" y="70"/>
                    <a:pt x="125" y="72"/>
                    <a:pt x="124" y="74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7" y="72"/>
                    <a:pt x="129" y="69"/>
                    <a:pt x="132" y="67"/>
                  </a:cubicBezTo>
                  <a:cubicBezTo>
                    <a:pt x="132" y="67"/>
                    <a:pt x="131" y="66"/>
                    <a:pt x="131" y="66"/>
                  </a:cubicBezTo>
                  <a:close/>
                  <a:moveTo>
                    <a:pt x="133" y="157"/>
                  </a:moveTo>
                  <a:cubicBezTo>
                    <a:pt x="131" y="158"/>
                    <a:pt x="130" y="159"/>
                    <a:pt x="128" y="160"/>
                  </a:cubicBezTo>
                  <a:cubicBezTo>
                    <a:pt x="128" y="162"/>
                    <a:pt x="128" y="165"/>
                    <a:pt x="129" y="167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4"/>
                    <a:pt x="132" y="160"/>
                    <a:pt x="133" y="157"/>
                  </a:cubicBezTo>
                  <a:close/>
                  <a:moveTo>
                    <a:pt x="110" y="113"/>
                  </a:moveTo>
                  <a:cubicBezTo>
                    <a:pt x="110" y="113"/>
                    <a:pt x="109" y="113"/>
                    <a:pt x="109" y="113"/>
                  </a:cubicBezTo>
                  <a:cubicBezTo>
                    <a:pt x="109" y="113"/>
                    <a:pt x="109" y="114"/>
                    <a:pt x="108" y="114"/>
                  </a:cubicBezTo>
                  <a:cubicBezTo>
                    <a:pt x="107" y="115"/>
                    <a:pt x="106" y="116"/>
                    <a:pt x="105" y="116"/>
                  </a:cubicBezTo>
                  <a:cubicBezTo>
                    <a:pt x="104" y="117"/>
                    <a:pt x="103" y="118"/>
                    <a:pt x="102" y="118"/>
                  </a:cubicBezTo>
                  <a:cubicBezTo>
                    <a:pt x="102" y="120"/>
                    <a:pt x="102" y="121"/>
                    <a:pt x="102" y="123"/>
                  </a:cubicBezTo>
                  <a:cubicBezTo>
                    <a:pt x="104" y="120"/>
                    <a:pt x="107" y="117"/>
                    <a:pt x="110" y="113"/>
                  </a:cubicBezTo>
                  <a:close/>
                  <a:moveTo>
                    <a:pt x="137" y="161"/>
                  </a:moveTo>
                  <a:cubicBezTo>
                    <a:pt x="138" y="160"/>
                    <a:pt x="138" y="160"/>
                    <a:pt x="139" y="159"/>
                  </a:cubicBezTo>
                  <a:cubicBezTo>
                    <a:pt x="139" y="158"/>
                    <a:pt x="140" y="158"/>
                    <a:pt x="140" y="157"/>
                  </a:cubicBezTo>
                  <a:cubicBezTo>
                    <a:pt x="141" y="156"/>
                    <a:pt x="142" y="156"/>
                    <a:pt x="142" y="155"/>
                  </a:cubicBezTo>
                  <a:cubicBezTo>
                    <a:pt x="141" y="155"/>
                    <a:pt x="141" y="155"/>
                    <a:pt x="140" y="155"/>
                  </a:cubicBezTo>
                  <a:cubicBezTo>
                    <a:pt x="139" y="155"/>
                    <a:pt x="139" y="154"/>
                    <a:pt x="139" y="155"/>
                  </a:cubicBezTo>
                  <a:cubicBezTo>
                    <a:pt x="138" y="156"/>
                    <a:pt x="137" y="156"/>
                    <a:pt x="137" y="156"/>
                  </a:cubicBezTo>
                  <a:cubicBezTo>
                    <a:pt x="136" y="155"/>
                    <a:pt x="136" y="156"/>
                    <a:pt x="135" y="156"/>
                  </a:cubicBezTo>
                  <a:cubicBezTo>
                    <a:pt x="136" y="156"/>
                    <a:pt x="136" y="156"/>
                    <a:pt x="136" y="157"/>
                  </a:cubicBezTo>
                  <a:cubicBezTo>
                    <a:pt x="136" y="158"/>
                    <a:pt x="137" y="160"/>
                    <a:pt x="137" y="161"/>
                  </a:cubicBezTo>
                  <a:close/>
                  <a:moveTo>
                    <a:pt x="188" y="183"/>
                  </a:moveTo>
                  <a:cubicBezTo>
                    <a:pt x="188" y="183"/>
                    <a:pt x="188" y="183"/>
                    <a:pt x="188" y="183"/>
                  </a:cubicBezTo>
                  <a:cubicBezTo>
                    <a:pt x="185" y="183"/>
                    <a:pt x="182" y="183"/>
                    <a:pt x="179" y="184"/>
                  </a:cubicBezTo>
                  <a:cubicBezTo>
                    <a:pt x="178" y="185"/>
                    <a:pt x="178" y="185"/>
                    <a:pt x="178" y="186"/>
                  </a:cubicBezTo>
                  <a:cubicBezTo>
                    <a:pt x="179" y="186"/>
                    <a:pt x="179" y="187"/>
                    <a:pt x="179" y="186"/>
                  </a:cubicBezTo>
                  <a:cubicBezTo>
                    <a:pt x="182" y="185"/>
                    <a:pt x="185" y="184"/>
                    <a:pt x="188" y="183"/>
                  </a:cubicBezTo>
                  <a:close/>
                  <a:moveTo>
                    <a:pt x="140" y="78"/>
                  </a:moveTo>
                  <a:cubicBezTo>
                    <a:pt x="142" y="78"/>
                    <a:pt x="143" y="78"/>
                    <a:pt x="144" y="77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6" y="78"/>
                    <a:pt x="147" y="77"/>
                    <a:pt x="148" y="77"/>
                  </a:cubicBezTo>
                  <a:cubicBezTo>
                    <a:pt x="146" y="76"/>
                    <a:pt x="143" y="75"/>
                    <a:pt x="141" y="74"/>
                  </a:cubicBezTo>
                  <a:cubicBezTo>
                    <a:pt x="141" y="75"/>
                    <a:pt x="141" y="77"/>
                    <a:pt x="140" y="78"/>
                  </a:cubicBezTo>
                  <a:close/>
                  <a:moveTo>
                    <a:pt x="123" y="194"/>
                  </a:moveTo>
                  <a:cubicBezTo>
                    <a:pt x="124" y="195"/>
                    <a:pt x="125" y="196"/>
                    <a:pt x="126" y="197"/>
                  </a:cubicBezTo>
                  <a:cubicBezTo>
                    <a:pt x="126" y="193"/>
                    <a:pt x="126" y="190"/>
                    <a:pt x="127" y="187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5" y="189"/>
                    <a:pt x="124" y="192"/>
                    <a:pt x="123" y="194"/>
                  </a:cubicBezTo>
                  <a:close/>
                  <a:moveTo>
                    <a:pt x="195" y="133"/>
                  </a:moveTo>
                  <a:cubicBezTo>
                    <a:pt x="196" y="134"/>
                    <a:pt x="196" y="134"/>
                    <a:pt x="195" y="135"/>
                  </a:cubicBezTo>
                  <a:cubicBezTo>
                    <a:pt x="195" y="135"/>
                    <a:pt x="195" y="136"/>
                    <a:pt x="195" y="136"/>
                  </a:cubicBezTo>
                  <a:cubicBezTo>
                    <a:pt x="195" y="137"/>
                    <a:pt x="196" y="139"/>
                    <a:pt x="196" y="140"/>
                  </a:cubicBezTo>
                  <a:cubicBezTo>
                    <a:pt x="197" y="140"/>
                    <a:pt x="197" y="139"/>
                    <a:pt x="197" y="139"/>
                  </a:cubicBezTo>
                  <a:cubicBezTo>
                    <a:pt x="197" y="135"/>
                    <a:pt x="196" y="132"/>
                    <a:pt x="196" y="129"/>
                  </a:cubicBezTo>
                  <a:cubicBezTo>
                    <a:pt x="196" y="128"/>
                    <a:pt x="196" y="128"/>
                    <a:pt x="196" y="127"/>
                  </a:cubicBezTo>
                  <a:cubicBezTo>
                    <a:pt x="195" y="128"/>
                    <a:pt x="195" y="128"/>
                    <a:pt x="195" y="129"/>
                  </a:cubicBezTo>
                  <a:cubicBezTo>
                    <a:pt x="195" y="130"/>
                    <a:pt x="195" y="132"/>
                    <a:pt x="195" y="133"/>
                  </a:cubicBezTo>
                  <a:close/>
                  <a:moveTo>
                    <a:pt x="195" y="86"/>
                  </a:moveTo>
                  <a:cubicBezTo>
                    <a:pt x="195" y="86"/>
                    <a:pt x="195" y="86"/>
                    <a:pt x="195" y="86"/>
                  </a:cubicBezTo>
                  <a:cubicBezTo>
                    <a:pt x="191" y="87"/>
                    <a:pt x="187" y="89"/>
                    <a:pt x="184" y="90"/>
                  </a:cubicBezTo>
                  <a:cubicBezTo>
                    <a:pt x="184" y="91"/>
                    <a:pt x="184" y="92"/>
                    <a:pt x="184" y="93"/>
                  </a:cubicBezTo>
                  <a:cubicBezTo>
                    <a:pt x="188" y="91"/>
                    <a:pt x="191" y="88"/>
                    <a:pt x="195" y="86"/>
                  </a:cubicBezTo>
                  <a:close/>
                  <a:moveTo>
                    <a:pt x="193" y="137"/>
                  </a:moveTo>
                  <a:cubicBezTo>
                    <a:pt x="192" y="138"/>
                    <a:pt x="191" y="138"/>
                    <a:pt x="190" y="139"/>
                  </a:cubicBezTo>
                  <a:cubicBezTo>
                    <a:pt x="190" y="139"/>
                    <a:pt x="190" y="139"/>
                    <a:pt x="190" y="139"/>
                  </a:cubicBezTo>
                  <a:cubicBezTo>
                    <a:pt x="190" y="141"/>
                    <a:pt x="190" y="142"/>
                    <a:pt x="190" y="143"/>
                  </a:cubicBezTo>
                  <a:cubicBezTo>
                    <a:pt x="192" y="143"/>
                    <a:pt x="193" y="142"/>
                    <a:pt x="194" y="141"/>
                  </a:cubicBezTo>
                  <a:cubicBezTo>
                    <a:pt x="194" y="140"/>
                    <a:pt x="193" y="138"/>
                    <a:pt x="193" y="137"/>
                  </a:cubicBezTo>
                  <a:close/>
                  <a:moveTo>
                    <a:pt x="182" y="197"/>
                  </a:moveTo>
                  <a:cubicBezTo>
                    <a:pt x="182" y="197"/>
                    <a:pt x="183" y="197"/>
                    <a:pt x="183" y="197"/>
                  </a:cubicBezTo>
                  <a:cubicBezTo>
                    <a:pt x="183" y="195"/>
                    <a:pt x="184" y="193"/>
                    <a:pt x="185" y="191"/>
                  </a:cubicBezTo>
                  <a:cubicBezTo>
                    <a:pt x="182" y="191"/>
                    <a:pt x="180" y="191"/>
                    <a:pt x="178" y="191"/>
                  </a:cubicBezTo>
                  <a:cubicBezTo>
                    <a:pt x="178" y="192"/>
                    <a:pt x="178" y="194"/>
                    <a:pt x="178" y="195"/>
                  </a:cubicBezTo>
                  <a:cubicBezTo>
                    <a:pt x="178" y="195"/>
                    <a:pt x="179" y="194"/>
                    <a:pt x="179" y="193"/>
                  </a:cubicBezTo>
                  <a:cubicBezTo>
                    <a:pt x="179" y="192"/>
                    <a:pt x="180" y="192"/>
                    <a:pt x="181" y="192"/>
                  </a:cubicBezTo>
                  <a:cubicBezTo>
                    <a:pt x="182" y="192"/>
                    <a:pt x="182" y="193"/>
                    <a:pt x="182" y="194"/>
                  </a:cubicBezTo>
                  <a:cubicBezTo>
                    <a:pt x="182" y="195"/>
                    <a:pt x="182" y="196"/>
                    <a:pt x="182" y="1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1"/>
                  </a:cubicBezTo>
                  <a:cubicBezTo>
                    <a:pt x="109" y="111"/>
                    <a:pt x="109" y="110"/>
                    <a:pt x="109" y="110"/>
                  </a:cubicBezTo>
                  <a:cubicBezTo>
                    <a:pt x="111" y="109"/>
                    <a:pt x="112" y="108"/>
                    <a:pt x="113" y="108"/>
                  </a:cubicBezTo>
                  <a:cubicBezTo>
                    <a:pt x="114" y="107"/>
                    <a:pt x="114" y="107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16" y="106"/>
                    <a:pt x="116" y="104"/>
                    <a:pt x="116" y="103"/>
                  </a:cubicBezTo>
                  <a:cubicBezTo>
                    <a:pt x="115" y="103"/>
                    <a:pt x="115" y="102"/>
                    <a:pt x="114" y="102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4" y="104"/>
                    <a:pt x="114" y="105"/>
                    <a:pt x="113" y="106"/>
                  </a:cubicBezTo>
                  <a:cubicBezTo>
                    <a:pt x="112" y="107"/>
                    <a:pt x="111" y="108"/>
                    <a:pt x="110" y="109"/>
                  </a:cubicBezTo>
                  <a:cubicBezTo>
                    <a:pt x="110" y="109"/>
                    <a:pt x="109" y="110"/>
                    <a:pt x="108" y="111"/>
                  </a:cubicBezTo>
                  <a:close/>
                  <a:moveTo>
                    <a:pt x="176" y="191"/>
                  </a:moveTo>
                  <a:cubicBezTo>
                    <a:pt x="174" y="191"/>
                    <a:pt x="174" y="191"/>
                    <a:pt x="174" y="193"/>
                  </a:cubicBezTo>
                  <a:cubicBezTo>
                    <a:pt x="174" y="194"/>
                    <a:pt x="174" y="196"/>
                    <a:pt x="174" y="197"/>
                  </a:cubicBezTo>
                  <a:cubicBezTo>
                    <a:pt x="174" y="199"/>
                    <a:pt x="174" y="200"/>
                    <a:pt x="174" y="202"/>
                  </a:cubicBezTo>
                  <a:cubicBezTo>
                    <a:pt x="174" y="202"/>
                    <a:pt x="174" y="203"/>
                    <a:pt x="174" y="203"/>
                  </a:cubicBezTo>
                  <a:cubicBezTo>
                    <a:pt x="174" y="203"/>
                    <a:pt x="174" y="203"/>
                    <a:pt x="175" y="203"/>
                  </a:cubicBezTo>
                  <a:cubicBezTo>
                    <a:pt x="175" y="199"/>
                    <a:pt x="176" y="195"/>
                    <a:pt x="176" y="191"/>
                  </a:cubicBezTo>
                  <a:close/>
                  <a:moveTo>
                    <a:pt x="35" y="84"/>
                  </a:moveTo>
                  <a:cubicBezTo>
                    <a:pt x="36" y="83"/>
                    <a:pt x="37" y="82"/>
                    <a:pt x="38" y="82"/>
                  </a:cubicBezTo>
                  <a:cubicBezTo>
                    <a:pt x="39" y="81"/>
                    <a:pt x="40" y="81"/>
                    <a:pt x="41" y="82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3"/>
                    <a:pt x="43" y="82"/>
                    <a:pt x="43" y="82"/>
                  </a:cubicBezTo>
                  <a:cubicBezTo>
                    <a:pt x="44" y="82"/>
                    <a:pt x="45" y="81"/>
                    <a:pt x="46" y="81"/>
                  </a:cubicBezTo>
                  <a:cubicBezTo>
                    <a:pt x="42" y="80"/>
                    <a:pt x="39" y="80"/>
                    <a:pt x="36" y="80"/>
                  </a:cubicBezTo>
                  <a:cubicBezTo>
                    <a:pt x="36" y="81"/>
                    <a:pt x="35" y="82"/>
                    <a:pt x="35" y="84"/>
                  </a:cubicBezTo>
                  <a:close/>
                  <a:moveTo>
                    <a:pt x="176" y="115"/>
                  </a:moveTo>
                  <a:cubicBezTo>
                    <a:pt x="175" y="117"/>
                    <a:pt x="175" y="118"/>
                    <a:pt x="175" y="120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6" y="119"/>
                    <a:pt x="178" y="119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6"/>
                    <a:pt x="179" y="115"/>
                    <a:pt x="179" y="114"/>
                  </a:cubicBezTo>
                  <a:cubicBezTo>
                    <a:pt x="178" y="115"/>
                    <a:pt x="177" y="115"/>
                    <a:pt x="176" y="115"/>
                  </a:cubicBezTo>
                  <a:close/>
                  <a:moveTo>
                    <a:pt x="238" y="157"/>
                  </a:moveTo>
                  <a:cubicBezTo>
                    <a:pt x="238" y="157"/>
                    <a:pt x="239" y="157"/>
                    <a:pt x="239" y="157"/>
                  </a:cubicBezTo>
                  <a:cubicBezTo>
                    <a:pt x="240" y="154"/>
                    <a:pt x="241" y="152"/>
                    <a:pt x="242" y="149"/>
                  </a:cubicBezTo>
                  <a:cubicBezTo>
                    <a:pt x="242" y="149"/>
                    <a:pt x="242" y="148"/>
                    <a:pt x="241" y="148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0" y="151"/>
                    <a:pt x="239" y="153"/>
                    <a:pt x="238" y="155"/>
                  </a:cubicBezTo>
                  <a:cubicBezTo>
                    <a:pt x="238" y="156"/>
                    <a:pt x="238" y="157"/>
                    <a:pt x="238" y="157"/>
                  </a:cubicBezTo>
                  <a:close/>
                  <a:moveTo>
                    <a:pt x="183" y="139"/>
                  </a:moveTo>
                  <a:cubicBezTo>
                    <a:pt x="184" y="138"/>
                    <a:pt x="186" y="138"/>
                    <a:pt x="187" y="137"/>
                  </a:cubicBezTo>
                  <a:cubicBezTo>
                    <a:pt x="187" y="137"/>
                    <a:pt x="187" y="137"/>
                    <a:pt x="187" y="136"/>
                  </a:cubicBezTo>
                  <a:cubicBezTo>
                    <a:pt x="187" y="135"/>
                    <a:pt x="187" y="135"/>
                    <a:pt x="187" y="133"/>
                  </a:cubicBezTo>
                  <a:cubicBezTo>
                    <a:pt x="185" y="135"/>
                    <a:pt x="184" y="136"/>
                    <a:pt x="182" y="137"/>
                  </a:cubicBezTo>
                  <a:cubicBezTo>
                    <a:pt x="182" y="138"/>
                    <a:pt x="182" y="138"/>
                    <a:pt x="183" y="139"/>
                  </a:cubicBezTo>
                  <a:close/>
                  <a:moveTo>
                    <a:pt x="192" y="130"/>
                  </a:moveTo>
                  <a:cubicBezTo>
                    <a:pt x="191" y="130"/>
                    <a:pt x="191" y="131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3"/>
                    <a:pt x="190" y="134"/>
                    <a:pt x="190" y="136"/>
                  </a:cubicBezTo>
                  <a:cubicBezTo>
                    <a:pt x="191" y="135"/>
                    <a:pt x="192" y="135"/>
                    <a:pt x="193" y="134"/>
                  </a:cubicBezTo>
                  <a:cubicBezTo>
                    <a:pt x="193" y="133"/>
                    <a:pt x="192" y="131"/>
                    <a:pt x="192" y="130"/>
                  </a:cubicBezTo>
                  <a:close/>
                  <a:moveTo>
                    <a:pt x="220" y="158"/>
                  </a:moveTo>
                  <a:cubicBezTo>
                    <a:pt x="217" y="157"/>
                    <a:pt x="214" y="156"/>
                    <a:pt x="212" y="154"/>
                  </a:cubicBezTo>
                  <a:cubicBezTo>
                    <a:pt x="213" y="156"/>
                    <a:pt x="216" y="159"/>
                    <a:pt x="218" y="160"/>
                  </a:cubicBezTo>
                  <a:cubicBezTo>
                    <a:pt x="218" y="159"/>
                    <a:pt x="219" y="159"/>
                    <a:pt x="220" y="158"/>
                  </a:cubicBezTo>
                  <a:close/>
                  <a:moveTo>
                    <a:pt x="87" y="184"/>
                  </a:moveTo>
                  <a:cubicBezTo>
                    <a:pt x="87" y="185"/>
                    <a:pt x="86" y="186"/>
                    <a:pt x="86" y="188"/>
                  </a:cubicBezTo>
                  <a:cubicBezTo>
                    <a:pt x="86" y="188"/>
                    <a:pt x="87" y="188"/>
                    <a:pt x="88" y="188"/>
                  </a:cubicBezTo>
                  <a:cubicBezTo>
                    <a:pt x="89" y="187"/>
                    <a:pt x="90" y="186"/>
                    <a:pt x="91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0" y="184"/>
                    <a:pt x="88" y="184"/>
                    <a:pt x="87" y="184"/>
                  </a:cubicBezTo>
                  <a:close/>
                  <a:moveTo>
                    <a:pt x="186" y="52"/>
                  </a:moveTo>
                  <a:cubicBezTo>
                    <a:pt x="186" y="50"/>
                    <a:pt x="186" y="49"/>
                    <a:pt x="186" y="48"/>
                  </a:cubicBezTo>
                  <a:cubicBezTo>
                    <a:pt x="186" y="47"/>
                    <a:pt x="186" y="46"/>
                    <a:pt x="186" y="45"/>
                  </a:cubicBezTo>
                  <a:cubicBezTo>
                    <a:pt x="184" y="47"/>
                    <a:pt x="184" y="49"/>
                    <a:pt x="184" y="51"/>
                  </a:cubicBezTo>
                  <a:cubicBezTo>
                    <a:pt x="185" y="51"/>
                    <a:pt x="185" y="51"/>
                    <a:pt x="186" y="52"/>
                  </a:cubicBezTo>
                  <a:close/>
                  <a:moveTo>
                    <a:pt x="183" y="155"/>
                  </a:moveTo>
                  <a:cubicBezTo>
                    <a:pt x="183" y="155"/>
                    <a:pt x="183" y="155"/>
                    <a:pt x="183" y="155"/>
                  </a:cubicBezTo>
                  <a:cubicBezTo>
                    <a:pt x="186" y="155"/>
                    <a:pt x="188" y="154"/>
                    <a:pt x="190" y="153"/>
                  </a:cubicBezTo>
                  <a:cubicBezTo>
                    <a:pt x="189" y="152"/>
                    <a:pt x="188" y="152"/>
                    <a:pt x="188" y="151"/>
                  </a:cubicBezTo>
                  <a:cubicBezTo>
                    <a:pt x="186" y="152"/>
                    <a:pt x="185" y="154"/>
                    <a:pt x="183" y="155"/>
                  </a:cubicBezTo>
                  <a:close/>
                  <a:moveTo>
                    <a:pt x="174" y="98"/>
                  </a:moveTo>
                  <a:cubicBezTo>
                    <a:pt x="175" y="98"/>
                    <a:pt x="175" y="98"/>
                    <a:pt x="175" y="99"/>
                  </a:cubicBezTo>
                  <a:cubicBezTo>
                    <a:pt x="175" y="98"/>
                    <a:pt x="175" y="98"/>
                    <a:pt x="176" y="98"/>
                  </a:cubicBezTo>
                  <a:cubicBezTo>
                    <a:pt x="177" y="97"/>
                    <a:pt x="178" y="96"/>
                    <a:pt x="178" y="94"/>
                  </a:cubicBezTo>
                  <a:cubicBezTo>
                    <a:pt x="178" y="93"/>
                    <a:pt x="179" y="93"/>
                    <a:pt x="179" y="92"/>
                  </a:cubicBezTo>
                  <a:cubicBezTo>
                    <a:pt x="178" y="92"/>
                    <a:pt x="178" y="92"/>
                    <a:pt x="177" y="92"/>
                  </a:cubicBezTo>
                  <a:cubicBezTo>
                    <a:pt x="176" y="94"/>
                    <a:pt x="175" y="96"/>
                    <a:pt x="174" y="98"/>
                  </a:cubicBezTo>
                  <a:close/>
                  <a:moveTo>
                    <a:pt x="205" y="95"/>
                  </a:moveTo>
                  <a:cubicBezTo>
                    <a:pt x="203" y="99"/>
                    <a:pt x="202" y="103"/>
                    <a:pt x="202" y="107"/>
                  </a:cubicBezTo>
                  <a:cubicBezTo>
                    <a:pt x="202" y="107"/>
                    <a:pt x="202" y="107"/>
                    <a:pt x="203" y="107"/>
                  </a:cubicBezTo>
                  <a:cubicBezTo>
                    <a:pt x="203" y="103"/>
                    <a:pt x="204" y="99"/>
                    <a:pt x="205" y="95"/>
                  </a:cubicBezTo>
                  <a:close/>
                  <a:moveTo>
                    <a:pt x="121" y="18"/>
                  </a:moveTo>
                  <a:cubicBezTo>
                    <a:pt x="122" y="19"/>
                    <a:pt x="124" y="20"/>
                    <a:pt x="126" y="21"/>
                  </a:cubicBezTo>
                  <a:cubicBezTo>
                    <a:pt x="126" y="20"/>
                    <a:pt x="126" y="20"/>
                    <a:pt x="127" y="19"/>
                  </a:cubicBezTo>
                  <a:cubicBezTo>
                    <a:pt x="126" y="19"/>
                    <a:pt x="126" y="19"/>
                    <a:pt x="125" y="18"/>
                  </a:cubicBezTo>
                  <a:cubicBezTo>
                    <a:pt x="125" y="18"/>
                    <a:pt x="125" y="18"/>
                    <a:pt x="124" y="17"/>
                  </a:cubicBezTo>
                  <a:cubicBezTo>
                    <a:pt x="123" y="18"/>
                    <a:pt x="122" y="18"/>
                    <a:pt x="121" y="18"/>
                  </a:cubicBezTo>
                  <a:close/>
                  <a:moveTo>
                    <a:pt x="192" y="125"/>
                  </a:moveTo>
                  <a:cubicBezTo>
                    <a:pt x="192" y="124"/>
                    <a:pt x="193" y="122"/>
                    <a:pt x="193" y="120"/>
                  </a:cubicBezTo>
                  <a:cubicBezTo>
                    <a:pt x="192" y="120"/>
                    <a:pt x="191" y="120"/>
                    <a:pt x="191" y="121"/>
                  </a:cubicBezTo>
                  <a:cubicBezTo>
                    <a:pt x="191" y="123"/>
                    <a:pt x="190" y="125"/>
                    <a:pt x="190" y="127"/>
                  </a:cubicBezTo>
                  <a:cubicBezTo>
                    <a:pt x="191" y="126"/>
                    <a:pt x="192" y="126"/>
                    <a:pt x="192" y="125"/>
                  </a:cubicBezTo>
                  <a:close/>
                  <a:moveTo>
                    <a:pt x="184" y="143"/>
                  </a:moveTo>
                  <a:cubicBezTo>
                    <a:pt x="185" y="144"/>
                    <a:pt x="185" y="145"/>
                    <a:pt x="186" y="145"/>
                  </a:cubicBezTo>
                  <a:cubicBezTo>
                    <a:pt x="187" y="145"/>
                    <a:pt x="187" y="145"/>
                    <a:pt x="188" y="144"/>
                  </a:cubicBezTo>
                  <a:cubicBezTo>
                    <a:pt x="188" y="143"/>
                    <a:pt x="188" y="142"/>
                    <a:pt x="188" y="141"/>
                  </a:cubicBezTo>
                  <a:cubicBezTo>
                    <a:pt x="186" y="142"/>
                    <a:pt x="185" y="142"/>
                    <a:pt x="184" y="143"/>
                  </a:cubicBezTo>
                  <a:close/>
                  <a:moveTo>
                    <a:pt x="112" y="72"/>
                  </a:moveTo>
                  <a:cubicBezTo>
                    <a:pt x="112" y="72"/>
                    <a:pt x="112" y="72"/>
                    <a:pt x="112" y="72"/>
                  </a:cubicBezTo>
                  <a:cubicBezTo>
                    <a:pt x="113" y="73"/>
                    <a:pt x="114" y="73"/>
                    <a:pt x="114" y="73"/>
                  </a:cubicBezTo>
                  <a:cubicBezTo>
                    <a:pt x="115" y="73"/>
                    <a:pt x="116" y="73"/>
                    <a:pt x="117" y="74"/>
                  </a:cubicBezTo>
                  <a:cubicBezTo>
                    <a:pt x="117" y="73"/>
                    <a:pt x="118" y="72"/>
                    <a:pt x="118" y="70"/>
                  </a:cubicBezTo>
                  <a:cubicBezTo>
                    <a:pt x="116" y="71"/>
                    <a:pt x="115" y="71"/>
                    <a:pt x="113" y="72"/>
                  </a:cubicBezTo>
                  <a:cubicBezTo>
                    <a:pt x="113" y="72"/>
                    <a:pt x="113" y="72"/>
                    <a:pt x="112" y="72"/>
                  </a:cubicBezTo>
                  <a:close/>
                  <a:moveTo>
                    <a:pt x="77" y="190"/>
                  </a:moveTo>
                  <a:cubicBezTo>
                    <a:pt x="79" y="189"/>
                    <a:pt x="82" y="185"/>
                    <a:pt x="82" y="184"/>
                  </a:cubicBezTo>
                  <a:cubicBezTo>
                    <a:pt x="82" y="184"/>
                    <a:pt x="81" y="184"/>
                    <a:pt x="80" y="184"/>
                  </a:cubicBezTo>
                  <a:cubicBezTo>
                    <a:pt x="79" y="186"/>
                    <a:pt x="78" y="188"/>
                    <a:pt x="77" y="190"/>
                  </a:cubicBezTo>
                  <a:close/>
                  <a:moveTo>
                    <a:pt x="101" y="98"/>
                  </a:moveTo>
                  <a:cubicBezTo>
                    <a:pt x="104" y="98"/>
                    <a:pt x="108" y="98"/>
                    <a:pt x="111" y="98"/>
                  </a:cubicBezTo>
                  <a:cubicBezTo>
                    <a:pt x="111" y="98"/>
                    <a:pt x="111" y="97"/>
                    <a:pt x="111" y="97"/>
                  </a:cubicBezTo>
                  <a:cubicBezTo>
                    <a:pt x="109" y="98"/>
                    <a:pt x="109" y="98"/>
                    <a:pt x="108" y="97"/>
                  </a:cubicBezTo>
                  <a:cubicBezTo>
                    <a:pt x="105" y="97"/>
                    <a:pt x="103" y="98"/>
                    <a:pt x="101" y="98"/>
                  </a:cubicBezTo>
                  <a:close/>
                  <a:moveTo>
                    <a:pt x="143" y="198"/>
                  </a:moveTo>
                  <a:cubicBezTo>
                    <a:pt x="143" y="198"/>
                    <a:pt x="143" y="198"/>
                    <a:pt x="143" y="199"/>
                  </a:cubicBezTo>
                  <a:cubicBezTo>
                    <a:pt x="144" y="197"/>
                    <a:pt x="145" y="195"/>
                    <a:pt x="146" y="194"/>
                  </a:cubicBezTo>
                  <a:cubicBezTo>
                    <a:pt x="145" y="193"/>
                    <a:pt x="145" y="192"/>
                    <a:pt x="144" y="191"/>
                  </a:cubicBezTo>
                  <a:cubicBezTo>
                    <a:pt x="144" y="194"/>
                    <a:pt x="143" y="196"/>
                    <a:pt x="143" y="198"/>
                  </a:cubicBezTo>
                  <a:close/>
                  <a:moveTo>
                    <a:pt x="40" y="148"/>
                  </a:moveTo>
                  <a:cubicBezTo>
                    <a:pt x="40" y="148"/>
                    <a:pt x="40" y="148"/>
                    <a:pt x="40" y="148"/>
                  </a:cubicBezTo>
                  <a:cubicBezTo>
                    <a:pt x="40" y="148"/>
                    <a:pt x="40" y="148"/>
                    <a:pt x="39" y="148"/>
                  </a:cubicBezTo>
                  <a:cubicBezTo>
                    <a:pt x="39" y="148"/>
                    <a:pt x="38" y="148"/>
                    <a:pt x="38" y="148"/>
                  </a:cubicBezTo>
                  <a:cubicBezTo>
                    <a:pt x="36" y="149"/>
                    <a:pt x="36" y="148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4" y="148"/>
                    <a:pt x="33" y="150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5" y="150"/>
                    <a:pt x="38" y="149"/>
                    <a:pt x="40" y="148"/>
                  </a:cubicBezTo>
                  <a:close/>
                  <a:moveTo>
                    <a:pt x="74" y="184"/>
                  </a:moveTo>
                  <a:cubicBezTo>
                    <a:pt x="74" y="184"/>
                    <a:pt x="74" y="183"/>
                    <a:pt x="74" y="183"/>
                  </a:cubicBezTo>
                  <a:cubicBezTo>
                    <a:pt x="73" y="183"/>
                    <a:pt x="73" y="183"/>
                    <a:pt x="72" y="183"/>
                  </a:cubicBezTo>
                  <a:cubicBezTo>
                    <a:pt x="72" y="183"/>
                    <a:pt x="71" y="184"/>
                    <a:pt x="71" y="184"/>
                  </a:cubicBezTo>
                  <a:cubicBezTo>
                    <a:pt x="71" y="185"/>
                    <a:pt x="70" y="186"/>
                    <a:pt x="70" y="188"/>
                  </a:cubicBezTo>
                  <a:cubicBezTo>
                    <a:pt x="69" y="188"/>
                    <a:pt x="69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1" y="187"/>
                    <a:pt x="72" y="185"/>
                    <a:pt x="74" y="184"/>
                  </a:cubicBezTo>
                  <a:close/>
                  <a:moveTo>
                    <a:pt x="60" y="29"/>
                  </a:moveTo>
                  <a:cubicBezTo>
                    <a:pt x="61" y="27"/>
                    <a:pt x="62" y="25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2" y="24"/>
                    <a:pt x="60" y="26"/>
                    <a:pt x="58" y="27"/>
                  </a:cubicBezTo>
                  <a:cubicBezTo>
                    <a:pt x="59" y="28"/>
                    <a:pt x="59" y="28"/>
                    <a:pt x="60" y="29"/>
                  </a:cubicBezTo>
                  <a:close/>
                  <a:moveTo>
                    <a:pt x="7" y="87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8" y="86"/>
                    <a:pt x="8" y="85"/>
                  </a:cubicBezTo>
                  <a:cubicBezTo>
                    <a:pt x="10" y="82"/>
                    <a:pt x="11" y="79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0" y="79"/>
                    <a:pt x="8" y="83"/>
                    <a:pt x="7" y="87"/>
                  </a:cubicBezTo>
                  <a:close/>
                  <a:moveTo>
                    <a:pt x="119" y="15"/>
                  </a:moveTo>
                  <a:cubicBezTo>
                    <a:pt x="119" y="15"/>
                    <a:pt x="118" y="15"/>
                    <a:pt x="118" y="15"/>
                  </a:cubicBezTo>
                  <a:cubicBezTo>
                    <a:pt x="116" y="15"/>
                    <a:pt x="116" y="14"/>
                    <a:pt x="116" y="13"/>
                  </a:cubicBezTo>
                  <a:cubicBezTo>
                    <a:pt x="116" y="13"/>
                    <a:pt x="117" y="12"/>
                    <a:pt x="117" y="12"/>
                  </a:cubicBezTo>
                  <a:cubicBezTo>
                    <a:pt x="117" y="11"/>
                    <a:pt x="118" y="10"/>
                    <a:pt x="118" y="10"/>
                  </a:cubicBezTo>
                  <a:cubicBezTo>
                    <a:pt x="117" y="10"/>
                    <a:pt x="117" y="10"/>
                    <a:pt x="116" y="10"/>
                  </a:cubicBezTo>
                  <a:cubicBezTo>
                    <a:pt x="116" y="12"/>
                    <a:pt x="115" y="14"/>
                    <a:pt x="115" y="15"/>
                  </a:cubicBezTo>
                  <a:cubicBezTo>
                    <a:pt x="116" y="16"/>
                    <a:pt x="117" y="16"/>
                    <a:pt x="118" y="16"/>
                  </a:cubicBezTo>
                  <a:cubicBezTo>
                    <a:pt x="119" y="16"/>
                    <a:pt x="119" y="16"/>
                    <a:pt x="119" y="15"/>
                  </a:cubicBezTo>
                  <a:close/>
                  <a:moveTo>
                    <a:pt x="45" y="186"/>
                  </a:moveTo>
                  <a:cubicBezTo>
                    <a:pt x="47" y="187"/>
                    <a:pt x="49" y="188"/>
                    <a:pt x="51" y="189"/>
                  </a:cubicBezTo>
                  <a:cubicBezTo>
                    <a:pt x="51" y="188"/>
                    <a:pt x="51" y="187"/>
                    <a:pt x="51" y="187"/>
                  </a:cubicBezTo>
                  <a:cubicBezTo>
                    <a:pt x="50" y="187"/>
                    <a:pt x="50" y="187"/>
                    <a:pt x="50" y="187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48" y="186"/>
                    <a:pt x="46" y="186"/>
                    <a:pt x="45" y="186"/>
                  </a:cubicBezTo>
                  <a:close/>
                  <a:moveTo>
                    <a:pt x="86" y="92"/>
                  </a:moveTo>
                  <a:cubicBezTo>
                    <a:pt x="88" y="90"/>
                    <a:pt x="89" y="88"/>
                    <a:pt x="91" y="86"/>
                  </a:cubicBezTo>
                  <a:cubicBezTo>
                    <a:pt x="90" y="86"/>
                    <a:pt x="89" y="87"/>
                    <a:pt x="88" y="87"/>
                  </a:cubicBezTo>
                  <a:cubicBezTo>
                    <a:pt x="86" y="88"/>
                    <a:pt x="86" y="89"/>
                    <a:pt x="86" y="91"/>
                  </a:cubicBezTo>
                  <a:cubicBezTo>
                    <a:pt x="86" y="91"/>
                    <a:pt x="86" y="91"/>
                    <a:pt x="86" y="92"/>
                  </a:cubicBezTo>
                  <a:close/>
                  <a:moveTo>
                    <a:pt x="67" y="23"/>
                  </a:moveTo>
                  <a:cubicBezTo>
                    <a:pt x="65" y="25"/>
                    <a:pt x="64" y="26"/>
                    <a:pt x="63" y="28"/>
                  </a:cubicBezTo>
                  <a:cubicBezTo>
                    <a:pt x="65" y="27"/>
                    <a:pt x="66" y="26"/>
                    <a:pt x="68" y="25"/>
                  </a:cubicBezTo>
                  <a:cubicBezTo>
                    <a:pt x="68" y="25"/>
                    <a:pt x="67" y="24"/>
                    <a:pt x="67" y="23"/>
                  </a:cubicBezTo>
                  <a:close/>
                  <a:moveTo>
                    <a:pt x="82" y="189"/>
                  </a:moveTo>
                  <a:cubicBezTo>
                    <a:pt x="82" y="189"/>
                    <a:pt x="82" y="189"/>
                    <a:pt x="82" y="189"/>
                  </a:cubicBezTo>
                  <a:cubicBezTo>
                    <a:pt x="80" y="191"/>
                    <a:pt x="78" y="193"/>
                    <a:pt x="76" y="195"/>
                  </a:cubicBezTo>
                  <a:cubicBezTo>
                    <a:pt x="78" y="195"/>
                    <a:pt x="79" y="194"/>
                    <a:pt x="80" y="193"/>
                  </a:cubicBezTo>
                  <a:cubicBezTo>
                    <a:pt x="81" y="191"/>
                    <a:pt x="82" y="190"/>
                    <a:pt x="82" y="189"/>
                  </a:cubicBezTo>
                  <a:close/>
                  <a:moveTo>
                    <a:pt x="115" y="171"/>
                  </a:moveTo>
                  <a:cubicBezTo>
                    <a:pt x="116" y="171"/>
                    <a:pt x="118" y="172"/>
                    <a:pt x="119" y="172"/>
                  </a:cubicBezTo>
                  <a:cubicBezTo>
                    <a:pt x="118" y="170"/>
                    <a:pt x="118" y="169"/>
                    <a:pt x="118" y="167"/>
                  </a:cubicBezTo>
                  <a:cubicBezTo>
                    <a:pt x="117" y="169"/>
                    <a:pt x="116" y="170"/>
                    <a:pt x="115" y="171"/>
                  </a:cubicBezTo>
                  <a:close/>
                  <a:moveTo>
                    <a:pt x="175" y="129"/>
                  </a:moveTo>
                  <a:cubicBezTo>
                    <a:pt x="176" y="129"/>
                    <a:pt x="176" y="128"/>
                    <a:pt x="177" y="128"/>
                  </a:cubicBezTo>
                  <a:cubicBezTo>
                    <a:pt x="178" y="127"/>
                    <a:pt x="178" y="126"/>
                    <a:pt x="178" y="125"/>
                  </a:cubicBezTo>
                  <a:cubicBezTo>
                    <a:pt x="177" y="125"/>
                    <a:pt x="176" y="126"/>
                    <a:pt x="175" y="126"/>
                  </a:cubicBezTo>
                  <a:cubicBezTo>
                    <a:pt x="175" y="127"/>
                    <a:pt x="175" y="128"/>
                    <a:pt x="175" y="129"/>
                  </a:cubicBezTo>
                  <a:close/>
                  <a:moveTo>
                    <a:pt x="176" y="135"/>
                  </a:moveTo>
                  <a:cubicBezTo>
                    <a:pt x="176" y="137"/>
                    <a:pt x="176" y="138"/>
                    <a:pt x="176" y="139"/>
                  </a:cubicBezTo>
                  <a:cubicBezTo>
                    <a:pt x="177" y="138"/>
                    <a:pt x="178" y="138"/>
                    <a:pt x="178" y="137"/>
                  </a:cubicBezTo>
                  <a:cubicBezTo>
                    <a:pt x="178" y="136"/>
                    <a:pt x="178" y="136"/>
                    <a:pt x="178" y="134"/>
                  </a:cubicBezTo>
                  <a:cubicBezTo>
                    <a:pt x="177" y="135"/>
                    <a:pt x="176" y="135"/>
                    <a:pt x="176" y="135"/>
                  </a:cubicBezTo>
                  <a:close/>
                  <a:moveTo>
                    <a:pt x="37" y="145"/>
                  </a:moveTo>
                  <a:cubicBezTo>
                    <a:pt x="37" y="145"/>
                    <a:pt x="38" y="145"/>
                    <a:pt x="38" y="145"/>
                  </a:cubicBezTo>
                  <a:cubicBezTo>
                    <a:pt x="38" y="145"/>
                    <a:pt x="38" y="145"/>
                    <a:pt x="39" y="144"/>
                  </a:cubicBezTo>
                  <a:cubicBezTo>
                    <a:pt x="39" y="144"/>
                    <a:pt x="40" y="144"/>
                    <a:pt x="40" y="143"/>
                  </a:cubicBezTo>
                  <a:cubicBezTo>
                    <a:pt x="41" y="143"/>
                    <a:pt x="42" y="143"/>
                    <a:pt x="43" y="143"/>
                  </a:cubicBezTo>
                  <a:cubicBezTo>
                    <a:pt x="44" y="143"/>
                    <a:pt x="44" y="142"/>
                    <a:pt x="45" y="141"/>
                  </a:cubicBezTo>
                  <a:cubicBezTo>
                    <a:pt x="42" y="142"/>
                    <a:pt x="40" y="143"/>
                    <a:pt x="38" y="144"/>
                  </a:cubicBezTo>
                  <a:cubicBezTo>
                    <a:pt x="38" y="144"/>
                    <a:pt x="38" y="145"/>
                    <a:pt x="37" y="145"/>
                  </a:cubicBezTo>
                  <a:close/>
                  <a:moveTo>
                    <a:pt x="68" y="30"/>
                  </a:moveTo>
                  <a:cubicBezTo>
                    <a:pt x="69" y="31"/>
                    <a:pt x="69" y="31"/>
                    <a:pt x="70" y="31"/>
                  </a:cubicBezTo>
                  <a:cubicBezTo>
                    <a:pt x="70" y="32"/>
                    <a:pt x="70" y="32"/>
                    <a:pt x="70" y="33"/>
                  </a:cubicBezTo>
                  <a:cubicBezTo>
                    <a:pt x="71" y="33"/>
                    <a:pt x="71" y="33"/>
                    <a:pt x="72" y="33"/>
                  </a:cubicBezTo>
                  <a:cubicBezTo>
                    <a:pt x="71" y="31"/>
                    <a:pt x="70" y="29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9"/>
                    <a:pt x="69" y="30"/>
                    <a:pt x="68" y="30"/>
                  </a:cubicBezTo>
                  <a:close/>
                  <a:moveTo>
                    <a:pt x="173" y="145"/>
                  </a:moveTo>
                  <a:cubicBezTo>
                    <a:pt x="173" y="147"/>
                    <a:pt x="174" y="148"/>
                    <a:pt x="174" y="149"/>
                  </a:cubicBezTo>
                  <a:cubicBezTo>
                    <a:pt x="175" y="148"/>
                    <a:pt x="175" y="148"/>
                    <a:pt x="176" y="147"/>
                  </a:cubicBezTo>
                  <a:cubicBezTo>
                    <a:pt x="176" y="147"/>
                    <a:pt x="175" y="146"/>
                    <a:pt x="175" y="145"/>
                  </a:cubicBezTo>
                  <a:cubicBezTo>
                    <a:pt x="174" y="145"/>
                    <a:pt x="173" y="145"/>
                    <a:pt x="173" y="145"/>
                  </a:cubicBezTo>
                  <a:close/>
                  <a:moveTo>
                    <a:pt x="217" y="201"/>
                  </a:moveTo>
                  <a:cubicBezTo>
                    <a:pt x="217" y="201"/>
                    <a:pt x="217" y="201"/>
                    <a:pt x="217" y="201"/>
                  </a:cubicBezTo>
                  <a:cubicBezTo>
                    <a:pt x="215" y="202"/>
                    <a:pt x="213" y="204"/>
                    <a:pt x="211" y="205"/>
                  </a:cubicBezTo>
                  <a:cubicBezTo>
                    <a:pt x="209" y="206"/>
                    <a:pt x="207" y="207"/>
                    <a:pt x="205" y="209"/>
                  </a:cubicBezTo>
                  <a:cubicBezTo>
                    <a:pt x="205" y="209"/>
                    <a:pt x="205" y="209"/>
                    <a:pt x="206" y="209"/>
                  </a:cubicBezTo>
                  <a:cubicBezTo>
                    <a:pt x="210" y="207"/>
                    <a:pt x="214" y="204"/>
                    <a:pt x="217" y="201"/>
                  </a:cubicBezTo>
                  <a:close/>
                  <a:moveTo>
                    <a:pt x="183" y="145"/>
                  </a:moveTo>
                  <a:cubicBezTo>
                    <a:pt x="181" y="146"/>
                    <a:pt x="180" y="146"/>
                    <a:pt x="179" y="148"/>
                  </a:cubicBezTo>
                  <a:cubicBezTo>
                    <a:pt x="181" y="148"/>
                    <a:pt x="182" y="147"/>
                    <a:pt x="184" y="146"/>
                  </a:cubicBezTo>
                  <a:cubicBezTo>
                    <a:pt x="183" y="146"/>
                    <a:pt x="183" y="145"/>
                    <a:pt x="183" y="145"/>
                  </a:cubicBezTo>
                  <a:close/>
                  <a:moveTo>
                    <a:pt x="200" y="142"/>
                  </a:moveTo>
                  <a:cubicBezTo>
                    <a:pt x="199" y="142"/>
                    <a:pt x="199" y="142"/>
                    <a:pt x="199" y="142"/>
                  </a:cubicBezTo>
                  <a:cubicBezTo>
                    <a:pt x="199" y="144"/>
                    <a:pt x="199" y="146"/>
                    <a:pt x="199" y="148"/>
                  </a:cubicBezTo>
                  <a:cubicBezTo>
                    <a:pt x="200" y="148"/>
                    <a:pt x="200" y="148"/>
                    <a:pt x="201" y="148"/>
                  </a:cubicBezTo>
                  <a:cubicBezTo>
                    <a:pt x="201" y="146"/>
                    <a:pt x="200" y="144"/>
                    <a:pt x="200" y="142"/>
                  </a:cubicBezTo>
                  <a:close/>
                  <a:moveTo>
                    <a:pt x="61" y="186"/>
                  </a:moveTo>
                  <a:cubicBezTo>
                    <a:pt x="61" y="186"/>
                    <a:pt x="61" y="186"/>
                    <a:pt x="61" y="186"/>
                  </a:cubicBezTo>
                  <a:cubicBezTo>
                    <a:pt x="60" y="188"/>
                    <a:pt x="58" y="189"/>
                    <a:pt x="57" y="191"/>
                  </a:cubicBezTo>
                  <a:cubicBezTo>
                    <a:pt x="58" y="191"/>
                    <a:pt x="59" y="191"/>
                    <a:pt x="59" y="192"/>
                  </a:cubicBezTo>
                  <a:cubicBezTo>
                    <a:pt x="60" y="190"/>
                    <a:pt x="60" y="188"/>
                    <a:pt x="61" y="186"/>
                  </a:cubicBezTo>
                  <a:close/>
                  <a:moveTo>
                    <a:pt x="229" y="160"/>
                  </a:moveTo>
                  <a:cubicBezTo>
                    <a:pt x="228" y="161"/>
                    <a:pt x="226" y="163"/>
                    <a:pt x="224" y="164"/>
                  </a:cubicBezTo>
                  <a:cubicBezTo>
                    <a:pt x="225" y="164"/>
                    <a:pt x="225" y="165"/>
                    <a:pt x="225" y="165"/>
                  </a:cubicBezTo>
                  <a:cubicBezTo>
                    <a:pt x="227" y="164"/>
                    <a:pt x="228" y="162"/>
                    <a:pt x="229" y="160"/>
                  </a:cubicBezTo>
                  <a:close/>
                  <a:moveTo>
                    <a:pt x="20" y="82"/>
                  </a:moveTo>
                  <a:cubicBezTo>
                    <a:pt x="20" y="82"/>
                    <a:pt x="20" y="82"/>
                    <a:pt x="20" y="81"/>
                  </a:cubicBezTo>
                  <a:cubicBezTo>
                    <a:pt x="18" y="82"/>
                    <a:pt x="12" y="86"/>
                    <a:pt x="11" y="87"/>
                  </a:cubicBezTo>
                  <a:cubicBezTo>
                    <a:pt x="14" y="85"/>
                    <a:pt x="17" y="84"/>
                    <a:pt x="20" y="82"/>
                  </a:cubicBezTo>
                  <a:close/>
                  <a:moveTo>
                    <a:pt x="146" y="135"/>
                  </a:moveTo>
                  <a:cubicBezTo>
                    <a:pt x="146" y="134"/>
                    <a:pt x="146" y="134"/>
                    <a:pt x="145" y="134"/>
                  </a:cubicBezTo>
                  <a:cubicBezTo>
                    <a:pt x="143" y="135"/>
                    <a:pt x="140" y="136"/>
                    <a:pt x="138" y="137"/>
                  </a:cubicBezTo>
                  <a:cubicBezTo>
                    <a:pt x="138" y="137"/>
                    <a:pt x="138" y="137"/>
                    <a:pt x="137" y="137"/>
                  </a:cubicBezTo>
                  <a:cubicBezTo>
                    <a:pt x="138" y="137"/>
                    <a:pt x="145" y="135"/>
                    <a:pt x="146" y="135"/>
                  </a:cubicBezTo>
                  <a:close/>
                  <a:moveTo>
                    <a:pt x="92" y="106"/>
                  </a:moveTo>
                  <a:cubicBezTo>
                    <a:pt x="92" y="107"/>
                    <a:pt x="92" y="108"/>
                    <a:pt x="93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4" y="111"/>
                    <a:pt x="94" y="111"/>
                    <a:pt x="95" y="112"/>
                  </a:cubicBezTo>
                  <a:cubicBezTo>
                    <a:pt x="95" y="111"/>
                    <a:pt x="95" y="110"/>
                    <a:pt x="95" y="110"/>
                  </a:cubicBezTo>
                  <a:cubicBezTo>
                    <a:pt x="95" y="110"/>
                    <a:pt x="95" y="109"/>
                    <a:pt x="95" y="109"/>
                  </a:cubicBezTo>
                  <a:cubicBezTo>
                    <a:pt x="94" y="108"/>
                    <a:pt x="94" y="107"/>
                    <a:pt x="94" y="10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3" y="106"/>
                    <a:pt x="92" y="106"/>
                  </a:cubicBezTo>
                  <a:close/>
                  <a:moveTo>
                    <a:pt x="176" y="113"/>
                  </a:move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80" y="112"/>
                    <a:pt x="180" y="112"/>
                    <a:pt x="180" y="111"/>
                  </a:cubicBezTo>
                  <a:cubicBezTo>
                    <a:pt x="180" y="111"/>
                    <a:pt x="180" y="110"/>
                    <a:pt x="180" y="110"/>
                  </a:cubicBezTo>
                  <a:cubicBezTo>
                    <a:pt x="179" y="110"/>
                    <a:pt x="177" y="112"/>
                    <a:pt x="176" y="113"/>
                  </a:cubicBezTo>
                  <a:close/>
                  <a:moveTo>
                    <a:pt x="167" y="38"/>
                  </a:moveTo>
                  <a:cubicBezTo>
                    <a:pt x="169" y="37"/>
                    <a:pt x="170" y="35"/>
                    <a:pt x="171" y="34"/>
                  </a:cubicBezTo>
                  <a:cubicBezTo>
                    <a:pt x="171" y="34"/>
                    <a:pt x="171" y="34"/>
                    <a:pt x="171" y="34"/>
                  </a:cubicBezTo>
                  <a:cubicBezTo>
                    <a:pt x="170" y="34"/>
                    <a:pt x="168" y="35"/>
                    <a:pt x="167" y="36"/>
                  </a:cubicBezTo>
                  <a:cubicBezTo>
                    <a:pt x="167" y="37"/>
                    <a:pt x="167" y="37"/>
                    <a:pt x="167" y="38"/>
                  </a:cubicBezTo>
                  <a:close/>
                  <a:moveTo>
                    <a:pt x="19" y="122"/>
                  </a:moveTo>
                  <a:cubicBezTo>
                    <a:pt x="18" y="123"/>
                    <a:pt x="17" y="123"/>
                    <a:pt x="17" y="124"/>
                  </a:cubicBezTo>
                  <a:cubicBezTo>
                    <a:pt x="15" y="125"/>
                    <a:pt x="14" y="127"/>
                    <a:pt x="13" y="128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5" y="127"/>
                    <a:pt x="17" y="125"/>
                    <a:pt x="19" y="122"/>
                  </a:cubicBezTo>
                  <a:close/>
                  <a:moveTo>
                    <a:pt x="29" y="88"/>
                  </a:moveTo>
                  <a:cubicBezTo>
                    <a:pt x="29" y="88"/>
                    <a:pt x="29" y="88"/>
                    <a:pt x="29" y="88"/>
                  </a:cubicBezTo>
                  <a:cubicBezTo>
                    <a:pt x="30" y="88"/>
                    <a:pt x="31" y="88"/>
                    <a:pt x="32" y="87"/>
                  </a:cubicBezTo>
                  <a:cubicBezTo>
                    <a:pt x="31" y="86"/>
                    <a:pt x="32" y="85"/>
                    <a:pt x="32" y="84"/>
                  </a:cubicBezTo>
                  <a:cubicBezTo>
                    <a:pt x="31" y="85"/>
                    <a:pt x="30" y="86"/>
                    <a:pt x="29" y="88"/>
                  </a:cubicBezTo>
                  <a:close/>
                  <a:moveTo>
                    <a:pt x="32" y="80"/>
                  </a:moveTo>
                  <a:cubicBezTo>
                    <a:pt x="31" y="80"/>
                    <a:pt x="30" y="80"/>
                    <a:pt x="30" y="80"/>
                  </a:cubicBezTo>
                  <a:cubicBezTo>
                    <a:pt x="29" y="82"/>
                    <a:pt x="29" y="83"/>
                    <a:pt x="28" y="84"/>
                  </a:cubicBezTo>
                  <a:cubicBezTo>
                    <a:pt x="28" y="84"/>
                    <a:pt x="29" y="84"/>
                    <a:pt x="29" y="84"/>
                  </a:cubicBezTo>
                  <a:cubicBezTo>
                    <a:pt x="30" y="83"/>
                    <a:pt x="31" y="82"/>
                    <a:pt x="32" y="80"/>
                  </a:cubicBezTo>
                  <a:close/>
                  <a:moveTo>
                    <a:pt x="86" y="75"/>
                  </a:moveTo>
                  <a:cubicBezTo>
                    <a:pt x="83" y="78"/>
                    <a:pt x="82" y="81"/>
                    <a:pt x="81" y="85"/>
                  </a:cubicBezTo>
                  <a:cubicBezTo>
                    <a:pt x="83" y="82"/>
                    <a:pt x="84" y="78"/>
                    <a:pt x="86" y="75"/>
                  </a:cubicBezTo>
                  <a:close/>
                  <a:moveTo>
                    <a:pt x="26" y="85"/>
                  </a:moveTo>
                  <a:cubicBezTo>
                    <a:pt x="26" y="85"/>
                    <a:pt x="26" y="85"/>
                    <a:pt x="26" y="84"/>
                  </a:cubicBezTo>
                  <a:cubicBezTo>
                    <a:pt x="24" y="86"/>
                    <a:pt x="23" y="87"/>
                    <a:pt x="22" y="88"/>
                  </a:cubicBezTo>
                  <a:cubicBezTo>
                    <a:pt x="23" y="88"/>
                    <a:pt x="24" y="88"/>
                    <a:pt x="25" y="88"/>
                  </a:cubicBezTo>
                  <a:cubicBezTo>
                    <a:pt x="25" y="88"/>
                    <a:pt x="25" y="87"/>
                    <a:pt x="25" y="86"/>
                  </a:cubicBezTo>
                  <a:cubicBezTo>
                    <a:pt x="25" y="86"/>
                    <a:pt x="26" y="85"/>
                    <a:pt x="26" y="85"/>
                  </a:cubicBezTo>
                  <a:close/>
                  <a:moveTo>
                    <a:pt x="181" y="135"/>
                  </a:moveTo>
                  <a:cubicBezTo>
                    <a:pt x="183" y="134"/>
                    <a:pt x="185" y="132"/>
                    <a:pt x="186" y="131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5" y="132"/>
                    <a:pt x="183" y="132"/>
                    <a:pt x="181" y="133"/>
                  </a:cubicBezTo>
                  <a:cubicBezTo>
                    <a:pt x="181" y="134"/>
                    <a:pt x="181" y="134"/>
                    <a:pt x="181" y="135"/>
                  </a:cubicBezTo>
                  <a:close/>
                  <a:moveTo>
                    <a:pt x="65" y="30"/>
                  </a:moveTo>
                  <a:cubicBezTo>
                    <a:pt x="64" y="30"/>
                    <a:pt x="63" y="31"/>
                    <a:pt x="62" y="31"/>
                  </a:cubicBezTo>
                  <a:cubicBezTo>
                    <a:pt x="63" y="32"/>
                    <a:pt x="63" y="33"/>
                    <a:pt x="65" y="33"/>
                  </a:cubicBezTo>
                  <a:cubicBezTo>
                    <a:pt x="65" y="32"/>
                    <a:pt x="65" y="31"/>
                    <a:pt x="65" y="30"/>
                  </a:cubicBezTo>
                  <a:close/>
                  <a:moveTo>
                    <a:pt x="28" y="138"/>
                  </a:moveTo>
                  <a:cubicBezTo>
                    <a:pt x="28" y="138"/>
                    <a:pt x="28" y="138"/>
                    <a:pt x="28" y="138"/>
                  </a:cubicBezTo>
                  <a:cubicBezTo>
                    <a:pt x="27" y="139"/>
                    <a:pt x="27" y="141"/>
                    <a:pt x="26" y="143"/>
                  </a:cubicBezTo>
                  <a:cubicBezTo>
                    <a:pt x="27" y="142"/>
                    <a:pt x="28" y="141"/>
                    <a:pt x="28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39"/>
                    <a:pt x="28" y="139"/>
                    <a:pt x="28" y="138"/>
                  </a:cubicBezTo>
                  <a:close/>
                  <a:moveTo>
                    <a:pt x="181" y="47"/>
                  </a:moveTo>
                  <a:cubicBezTo>
                    <a:pt x="179" y="47"/>
                    <a:pt x="178" y="48"/>
                    <a:pt x="176" y="49"/>
                  </a:cubicBezTo>
                  <a:cubicBezTo>
                    <a:pt x="177" y="49"/>
                    <a:pt x="178" y="49"/>
                    <a:pt x="179" y="49"/>
                  </a:cubicBezTo>
                  <a:cubicBezTo>
                    <a:pt x="179" y="48"/>
                    <a:pt x="180" y="48"/>
                    <a:pt x="181" y="47"/>
                  </a:cubicBezTo>
                  <a:close/>
                  <a:moveTo>
                    <a:pt x="64" y="184"/>
                  </a:moveTo>
                  <a:cubicBezTo>
                    <a:pt x="65" y="183"/>
                    <a:pt x="66" y="182"/>
                    <a:pt x="67" y="181"/>
                  </a:cubicBezTo>
                  <a:cubicBezTo>
                    <a:pt x="66" y="181"/>
                    <a:pt x="66" y="180"/>
                    <a:pt x="65" y="180"/>
                  </a:cubicBezTo>
                  <a:cubicBezTo>
                    <a:pt x="65" y="182"/>
                    <a:pt x="65" y="183"/>
                    <a:pt x="64" y="184"/>
                  </a:cubicBezTo>
                  <a:close/>
                  <a:moveTo>
                    <a:pt x="42" y="41"/>
                  </a:moveTo>
                  <a:cubicBezTo>
                    <a:pt x="42" y="41"/>
                    <a:pt x="42" y="41"/>
                    <a:pt x="42" y="41"/>
                  </a:cubicBezTo>
                  <a:cubicBezTo>
                    <a:pt x="44" y="42"/>
                    <a:pt x="46" y="42"/>
                    <a:pt x="48" y="43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6" y="42"/>
                    <a:pt x="44" y="41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lose/>
                  <a:moveTo>
                    <a:pt x="119" y="124"/>
                  </a:moveTo>
                  <a:cubicBezTo>
                    <a:pt x="118" y="126"/>
                    <a:pt x="119" y="132"/>
                    <a:pt x="120" y="134"/>
                  </a:cubicBezTo>
                  <a:cubicBezTo>
                    <a:pt x="120" y="130"/>
                    <a:pt x="119" y="127"/>
                    <a:pt x="119" y="124"/>
                  </a:cubicBezTo>
                  <a:close/>
                  <a:moveTo>
                    <a:pt x="160" y="51"/>
                  </a:moveTo>
                  <a:cubicBezTo>
                    <a:pt x="160" y="51"/>
                    <a:pt x="160" y="51"/>
                    <a:pt x="160" y="51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59" y="49"/>
                    <a:pt x="159" y="48"/>
                    <a:pt x="158" y="48"/>
                  </a:cubicBezTo>
                  <a:cubicBezTo>
                    <a:pt x="158" y="47"/>
                    <a:pt x="157" y="46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7" y="47"/>
                    <a:pt x="158" y="49"/>
                    <a:pt x="160" y="51"/>
                  </a:cubicBezTo>
                  <a:close/>
                  <a:moveTo>
                    <a:pt x="120" y="168"/>
                  </a:moveTo>
                  <a:cubicBezTo>
                    <a:pt x="121" y="168"/>
                    <a:pt x="121" y="168"/>
                    <a:pt x="121" y="168"/>
                  </a:cubicBezTo>
                  <a:cubicBezTo>
                    <a:pt x="121" y="167"/>
                    <a:pt x="122" y="165"/>
                    <a:pt x="123" y="164"/>
                  </a:cubicBezTo>
                  <a:cubicBezTo>
                    <a:pt x="123" y="164"/>
                    <a:pt x="122" y="164"/>
                    <a:pt x="122" y="164"/>
                  </a:cubicBezTo>
                  <a:cubicBezTo>
                    <a:pt x="122" y="164"/>
                    <a:pt x="121" y="164"/>
                    <a:pt x="120" y="165"/>
                  </a:cubicBezTo>
                  <a:cubicBezTo>
                    <a:pt x="120" y="166"/>
                    <a:pt x="120" y="167"/>
                    <a:pt x="120" y="168"/>
                  </a:cubicBezTo>
                  <a:close/>
                  <a:moveTo>
                    <a:pt x="249" y="151"/>
                  </a:moveTo>
                  <a:cubicBezTo>
                    <a:pt x="249" y="152"/>
                    <a:pt x="248" y="153"/>
                    <a:pt x="248" y="154"/>
                  </a:cubicBezTo>
                  <a:cubicBezTo>
                    <a:pt x="249" y="153"/>
                    <a:pt x="250" y="153"/>
                    <a:pt x="252" y="152"/>
                  </a:cubicBezTo>
                  <a:cubicBezTo>
                    <a:pt x="251" y="151"/>
                    <a:pt x="250" y="151"/>
                    <a:pt x="249" y="151"/>
                  </a:cubicBezTo>
                  <a:close/>
                  <a:moveTo>
                    <a:pt x="166" y="32"/>
                  </a:moveTo>
                  <a:cubicBezTo>
                    <a:pt x="167" y="31"/>
                    <a:pt x="168" y="30"/>
                    <a:pt x="169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7" y="29"/>
                    <a:pt x="166" y="29"/>
                    <a:pt x="165" y="30"/>
                  </a:cubicBezTo>
                  <a:cubicBezTo>
                    <a:pt x="166" y="31"/>
                    <a:pt x="166" y="31"/>
                    <a:pt x="166" y="32"/>
                  </a:cubicBezTo>
                  <a:close/>
                  <a:moveTo>
                    <a:pt x="182" y="115"/>
                  </a:moveTo>
                  <a:cubicBezTo>
                    <a:pt x="184" y="114"/>
                    <a:pt x="185" y="113"/>
                    <a:pt x="187" y="112"/>
                  </a:cubicBezTo>
                  <a:cubicBezTo>
                    <a:pt x="186" y="112"/>
                    <a:pt x="184" y="113"/>
                    <a:pt x="183" y="113"/>
                  </a:cubicBezTo>
                  <a:cubicBezTo>
                    <a:pt x="182" y="114"/>
                    <a:pt x="182" y="114"/>
                    <a:pt x="182" y="115"/>
                  </a:cubicBezTo>
                  <a:close/>
                  <a:moveTo>
                    <a:pt x="58" y="186"/>
                  </a:moveTo>
                  <a:cubicBezTo>
                    <a:pt x="59" y="185"/>
                    <a:pt x="60" y="184"/>
                    <a:pt x="61" y="182"/>
                  </a:cubicBezTo>
                  <a:cubicBezTo>
                    <a:pt x="60" y="182"/>
                    <a:pt x="59" y="183"/>
                    <a:pt x="58" y="183"/>
                  </a:cubicBezTo>
                  <a:cubicBezTo>
                    <a:pt x="58" y="184"/>
                    <a:pt x="58" y="185"/>
                    <a:pt x="58" y="186"/>
                  </a:cubicBezTo>
                  <a:close/>
                  <a:moveTo>
                    <a:pt x="175" y="133"/>
                  </a:moveTo>
                  <a:cubicBezTo>
                    <a:pt x="176" y="133"/>
                    <a:pt x="177" y="132"/>
                    <a:pt x="178" y="132"/>
                  </a:cubicBezTo>
                  <a:cubicBezTo>
                    <a:pt x="178" y="131"/>
                    <a:pt x="178" y="131"/>
                    <a:pt x="178" y="130"/>
                  </a:cubicBezTo>
                  <a:cubicBezTo>
                    <a:pt x="177" y="131"/>
                    <a:pt x="175" y="131"/>
                    <a:pt x="175" y="133"/>
                  </a:cubicBezTo>
                  <a:close/>
                  <a:moveTo>
                    <a:pt x="195" y="124"/>
                  </a:moveTo>
                  <a:cubicBezTo>
                    <a:pt x="196" y="124"/>
                    <a:pt x="196" y="124"/>
                    <a:pt x="196" y="123"/>
                  </a:cubicBezTo>
                  <a:cubicBezTo>
                    <a:pt x="196" y="122"/>
                    <a:pt x="195" y="120"/>
                    <a:pt x="195" y="118"/>
                  </a:cubicBezTo>
                  <a:cubicBezTo>
                    <a:pt x="195" y="119"/>
                    <a:pt x="195" y="122"/>
                    <a:pt x="195" y="124"/>
                  </a:cubicBezTo>
                  <a:close/>
                  <a:moveTo>
                    <a:pt x="56" y="24"/>
                  </a:moveTo>
                  <a:cubicBezTo>
                    <a:pt x="57" y="23"/>
                    <a:pt x="58" y="22"/>
                    <a:pt x="58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1"/>
                    <a:pt x="55" y="21"/>
                    <a:pt x="56" y="23"/>
                  </a:cubicBezTo>
                  <a:cubicBezTo>
                    <a:pt x="56" y="23"/>
                    <a:pt x="56" y="23"/>
                    <a:pt x="56" y="24"/>
                  </a:cubicBezTo>
                  <a:close/>
                  <a:moveTo>
                    <a:pt x="175" y="123"/>
                  </a:moveTo>
                  <a:cubicBezTo>
                    <a:pt x="175" y="123"/>
                    <a:pt x="175" y="123"/>
                    <a:pt x="175" y="123"/>
                  </a:cubicBezTo>
                  <a:cubicBezTo>
                    <a:pt x="176" y="123"/>
                    <a:pt x="177" y="123"/>
                    <a:pt x="178" y="123"/>
                  </a:cubicBezTo>
                  <a:cubicBezTo>
                    <a:pt x="178" y="122"/>
                    <a:pt x="178" y="122"/>
                    <a:pt x="178" y="121"/>
                  </a:cubicBezTo>
                  <a:cubicBezTo>
                    <a:pt x="177" y="122"/>
                    <a:pt x="176" y="122"/>
                    <a:pt x="175" y="123"/>
                  </a:cubicBezTo>
                  <a:close/>
                  <a:moveTo>
                    <a:pt x="28" y="153"/>
                  </a:moveTo>
                  <a:cubicBezTo>
                    <a:pt x="28" y="153"/>
                    <a:pt x="28" y="153"/>
                    <a:pt x="28" y="153"/>
                  </a:cubicBezTo>
                  <a:cubicBezTo>
                    <a:pt x="29" y="153"/>
                    <a:pt x="30" y="153"/>
                    <a:pt x="30" y="152"/>
                  </a:cubicBezTo>
                  <a:cubicBezTo>
                    <a:pt x="30" y="151"/>
                    <a:pt x="30" y="151"/>
                    <a:pt x="30" y="150"/>
                  </a:cubicBezTo>
                  <a:cubicBezTo>
                    <a:pt x="29" y="151"/>
                    <a:pt x="29" y="152"/>
                    <a:pt x="28" y="153"/>
                  </a:cubicBezTo>
                  <a:close/>
                  <a:moveTo>
                    <a:pt x="151" y="85"/>
                  </a:moveTo>
                  <a:cubicBezTo>
                    <a:pt x="151" y="83"/>
                    <a:pt x="152" y="81"/>
                    <a:pt x="152" y="79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1" y="81"/>
                    <a:pt x="151" y="83"/>
                    <a:pt x="151" y="85"/>
                  </a:cubicBezTo>
                  <a:close/>
                  <a:moveTo>
                    <a:pt x="123" y="72"/>
                  </a:moveTo>
                  <a:cubicBezTo>
                    <a:pt x="123" y="72"/>
                    <a:pt x="123" y="72"/>
                    <a:pt x="123" y="72"/>
                  </a:cubicBezTo>
                  <a:cubicBezTo>
                    <a:pt x="122" y="72"/>
                    <a:pt x="121" y="73"/>
                    <a:pt x="120" y="74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2" y="74"/>
                    <a:pt x="122" y="73"/>
                    <a:pt x="123" y="72"/>
                  </a:cubicBezTo>
                  <a:close/>
                  <a:moveTo>
                    <a:pt x="107" y="73"/>
                  </a:moveTo>
                  <a:cubicBezTo>
                    <a:pt x="107" y="73"/>
                    <a:pt x="107" y="74"/>
                    <a:pt x="107" y="74"/>
                  </a:cubicBezTo>
                  <a:cubicBezTo>
                    <a:pt x="108" y="74"/>
                    <a:pt x="110" y="75"/>
                    <a:pt x="111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5"/>
                    <a:pt x="109" y="74"/>
                    <a:pt x="108" y="74"/>
                  </a:cubicBezTo>
                  <a:cubicBezTo>
                    <a:pt x="108" y="73"/>
                    <a:pt x="108" y="73"/>
                    <a:pt x="109" y="73"/>
                  </a:cubicBezTo>
                  <a:cubicBezTo>
                    <a:pt x="108" y="73"/>
                    <a:pt x="108" y="73"/>
                    <a:pt x="107" y="73"/>
                  </a:cubicBezTo>
                  <a:close/>
                  <a:moveTo>
                    <a:pt x="243" y="156"/>
                  </a:moveTo>
                  <a:cubicBezTo>
                    <a:pt x="245" y="155"/>
                    <a:pt x="245" y="155"/>
                    <a:pt x="246" y="153"/>
                  </a:cubicBezTo>
                  <a:cubicBezTo>
                    <a:pt x="245" y="154"/>
                    <a:pt x="244" y="155"/>
                    <a:pt x="243" y="156"/>
                  </a:cubicBezTo>
                  <a:close/>
                  <a:moveTo>
                    <a:pt x="118" y="7"/>
                  </a:moveTo>
                  <a:cubicBezTo>
                    <a:pt x="119" y="7"/>
                    <a:pt x="121" y="6"/>
                    <a:pt x="121" y="5"/>
                  </a:cubicBezTo>
                  <a:cubicBezTo>
                    <a:pt x="121" y="6"/>
                    <a:pt x="120" y="6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8" y="6"/>
                    <a:pt x="118" y="7"/>
                    <a:pt x="118" y="7"/>
                  </a:cubicBezTo>
                  <a:close/>
                  <a:moveTo>
                    <a:pt x="245" y="81"/>
                  </a:moveTo>
                  <a:cubicBezTo>
                    <a:pt x="245" y="81"/>
                    <a:pt x="245" y="81"/>
                    <a:pt x="245" y="81"/>
                  </a:cubicBezTo>
                  <a:cubicBezTo>
                    <a:pt x="244" y="81"/>
                    <a:pt x="243" y="81"/>
                    <a:pt x="243" y="82"/>
                  </a:cubicBezTo>
                  <a:cubicBezTo>
                    <a:pt x="244" y="82"/>
                    <a:pt x="244" y="82"/>
                    <a:pt x="245" y="82"/>
                  </a:cubicBezTo>
                  <a:cubicBezTo>
                    <a:pt x="245" y="82"/>
                    <a:pt x="245" y="81"/>
                    <a:pt x="245" y="81"/>
                  </a:cubicBezTo>
                  <a:close/>
                  <a:moveTo>
                    <a:pt x="18" y="89"/>
                  </a:moveTo>
                  <a:cubicBezTo>
                    <a:pt x="18" y="88"/>
                    <a:pt x="18" y="87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7" y="87"/>
                    <a:pt x="16" y="88"/>
                    <a:pt x="15" y="88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7" y="89"/>
                    <a:pt x="18" y="89"/>
                  </a:cubicBezTo>
                  <a:close/>
                  <a:moveTo>
                    <a:pt x="147" y="198"/>
                  </a:moveTo>
                  <a:cubicBezTo>
                    <a:pt x="147" y="198"/>
                    <a:pt x="146" y="198"/>
                    <a:pt x="146" y="198"/>
                  </a:cubicBezTo>
                  <a:cubicBezTo>
                    <a:pt x="146" y="198"/>
                    <a:pt x="145" y="199"/>
                    <a:pt x="145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6" y="200"/>
                    <a:pt x="146" y="199"/>
                    <a:pt x="147" y="199"/>
                  </a:cubicBezTo>
                  <a:cubicBezTo>
                    <a:pt x="147" y="198"/>
                    <a:pt x="147" y="198"/>
                    <a:pt x="147" y="198"/>
                  </a:cubicBezTo>
                  <a:close/>
                  <a:moveTo>
                    <a:pt x="140" y="206"/>
                  </a:moveTo>
                  <a:cubicBezTo>
                    <a:pt x="139" y="206"/>
                    <a:pt x="138" y="206"/>
                    <a:pt x="137" y="206"/>
                  </a:cubicBezTo>
                  <a:cubicBezTo>
                    <a:pt x="139" y="207"/>
                    <a:pt x="139" y="207"/>
                    <a:pt x="140" y="206"/>
                  </a:cubicBezTo>
                  <a:close/>
                  <a:moveTo>
                    <a:pt x="111" y="169"/>
                  </a:moveTo>
                  <a:cubicBezTo>
                    <a:pt x="110" y="170"/>
                    <a:pt x="110" y="170"/>
                    <a:pt x="109" y="170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10" y="170"/>
                    <a:pt x="111" y="170"/>
                    <a:pt x="112" y="171"/>
                  </a:cubicBezTo>
                  <a:cubicBezTo>
                    <a:pt x="111" y="170"/>
                    <a:pt x="111" y="170"/>
                    <a:pt x="111" y="169"/>
                  </a:cubicBezTo>
                  <a:close/>
                  <a:moveTo>
                    <a:pt x="170" y="188"/>
                  </a:moveTo>
                  <a:cubicBezTo>
                    <a:pt x="171" y="189"/>
                    <a:pt x="172" y="189"/>
                    <a:pt x="172" y="188"/>
                  </a:cubicBezTo>
                  <a:cubicBezTo>
                    <a:pt x="171" y="188"/>
                    <a:pt x="171" y="188"/>
                    <a:pt x="170" y="188"/>
                  </a:cubicBezTo>
                  <a:close/>
                  <a:moveTo>
                    <a:pt x="103" y="94"/>
                  </a:moveTo>
                  <a:cubicBezTo>
                    <a:pt x="103" y="94"/>
                    <a:pt x="104" y="94"/>
                    <a:pt x="104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3"/>
                    <a:pt x="103" y="94"/>
                    <a:pt x="103" y="94"/>
                  </a:cubicBezTo>
                  <a:close/>
                  <a:moveTo>
                    <a:pt x="246" y="77"/>
                  </a:moveTo>
                  <a:cubicBezTo>
                    <a:pt x="246" y="77"/>
                    <a:pt x="246" y="77"/>
                    <a:pt x="246" y="77"/>
                  </a:cubicBezTo>
                  <a:cubicBezTo>
                    <a:pt x="245" y="78"/>
                    <a:pt x="243" y="78"/>
                    <a:pt x="242" y="79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3" y="78"/>
                    <a:pt x="245" y="78"/>
                    <a:pt x="246" y="77"/>
                  </a:cubicBezTo>
                  <a:close/>
                  <a:moveTo>
                    <a:pt x="153" y="151"/>
                  </a:moveTo>
                  <a:cubicBezTo>
                    <a:pt x="153" y="150"/>
                    <a:pt x="152" y="149"/>
                    <a:pt x="152" y="148"/>
                  </a:cubicBezTo>
                  <a:cubicBezTo>
                    <a:pt x="152" y="149"/>
                    <a:pt x="152" y="150"/>
                    <a:pt x="153" y="151"/>
                  </a:cubicBezTo>
                  <a:close/>
                  <a:moveTo>
                    <a:pt x="30" y="124"/>
                  </a:moveTo>
                  <a:cubicBezTo>
                    <a:pt x="29" y="124"/>
                    <a:pt x="29" y="124"/>
                    <a:pt x="29" y="124"/>
                  </a:cubicBezTo>
                  <a:cubicBezTo>
                    <a:pt x="29" y="126"/>
                    <a:pt x="30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7"/>
                    <a:pt x="30" y="126"/>
                    <a:pt x="30" y="124"/>
                  </a:cubicBez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79"/>
                    <a:pt x="89" y="79"/>
                  </a:cubicBezTo>
                  <a:close/>
                  <a:moveTo>
                    <a:pt x="139" y="210"/>
                  </a:moveTo>
                  <a:cubicBezTo>
                    <a:pt x="140" y="210"/>
                    <a:pt x="141" y="209"/>
                    <a:pt x="141" y="209"/>
                  </a:cubicBezTo>
                  <a:cubicBezTo>
                    <a:pt x="140" y="209"/>
                    <a:pt x="140" y="209"/>
                    <a:pt x="139" y="210"/>
                  </a:cubicBezTo>
                  <a:close/>
                  <a:moveTo>
                    <a:pt x="184" y="180"/>
                  </a:moveTo>
                  <a:cubicBezTo>
                    <a:pt x="184" y="180"/>
                    <a:pt x="184" y="180"/>
                    <a:pt x="184" y="180"/>
                  </a:cubicBezTo>
                  <a:cubicBezTo>
                    <a:pt x="185" y="180"/>
                    <a:pt x="186" y="180"/>
                    <a:pt x="187" y="180"/>
                  </a:cubicBezTo>
                  <a:cubicBezTo>
                    <a:pt x="187" y="180"/>
                    <a:pt x="187" y="180"/>
                    <a:pt x="187" y="180"/>
                  </a:cubicBezTo>
                  <a:cubicBezTo>
                    <a:pt x="186" y="180"/>
                    <a:pt x="185" y="180"/>
                    <a:pt x="184" y="180"/>
                  </a:cubicBezTo>
                  <a:close/>
                  <a:moveTo>
                    <a:pt x="212" y="29"/>
                  </a:moveTo>
                  <a:cubicBezTo>
                    <a:pt x="212" y="29"/>
                    <a:pt x="212" y="29"/>
                    <a:pt x="212" y="29"/>
                  </a:cubicBezTo>
                  <a:cubicBezTo>
                    <a:pt x="213" y="29"/>
                    <a:pt x="214" y="29"/>
                    <a:pt x="216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5" y="29"/>
                    <a:pt x="213" y="29"/>
                    <a:pt x="212" y="29"/>
                  </a:cubicBezTo>
                  <a:close/>
                  <a:moveTo>
                    <a:pt x="108" y="90"/>
                  </a:moveTo>
                  <a:cubicBezTo>
                    <a:pt x="108" y="91"/>
                    <a:pt x="108" y="91"/>
                    <a:pt x="107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2"/>
                    <a:pt x="108" y="91"/>
                    <a:pt x="108" y="90"/>
                  </a:cubicBezTo>
                  <a:close/>
                  <a:moveTo>
                    <a:pt x="192" y="117"/>
                  </a:moveTo>
                  <a:cubicBezTo>
                    <a:pt x="192" y="117"/>
                    <a:pt x="192" y="117"/>
                    <a:pt x="192" y="117"/>
                  </a:cubicBezTo>
                  <a:cubicBezTo>
                    <a:pt x="193" y="117"/>
                    <a:pt x="193" y="116"/>
                    <a:pt x="193" y="115"/>
                  </a:cubicBezTo>
                  <a:cubicBezTo>
                    <a:pt x="192" y="116"/>
                    <a:pt x="192" y="116"/>
                    <a:pt x="192" y="117"/>
                  </a:cubicBezTo>
                  <a:close/>
                  <a:moveTo>
                    <a:pt x="111" y="15"/>
                  </a:moveTo>
                  <a:cubicBezTo>
                    <a:pt x="111" y="15"/>
                    <a:pt x="111" y="16"/>
                    <a:pt x="111" y="16"/>
                  </a:cubicBezTo>
                  <a:cubicBezTo>
                    <a:pt x="111" y="16"/>
                    <a:pt x="111" y="16"/>
                    <a:pt x="111" y="15"/>
                  </a:cubicBezTo>
                  <a:close/>
                  <a:moveTo>
                    <a:pt x="174" y="207"/>
                  </a:moveTo>
                  <a:cubicBezTo>
                    <a:pt x="174" y="206"/>
                    <a:pt x="174" y="206"/>
                    <a:pt x="174" y="206"/>
                  </a:cubicBezTo>
                  <a:cubicBezTo>
                    <a:pt x="174" y="206"/>
                    <a:pt x="173" y="206"/>
                    <a:pt x="173" y="206"/>
                  </a:cubicBezTo>
                  <a:cubicBezTo>
                    <a:pt x="173" y="206"/>
                    <a:pt x="173" y="206"/>
                    <a:pt x="173" y="207"/>
                  </a:cubicBezTo>
                  <a:cubicBezTo>
                    <a:pt x="173" y="207"/>
                    <a:pt x="174" y="207"/>
                    <a:pt x="174" y="207"/>
                  </a:cubicBezTo>
                  <a:close/>
                  <a:moveTo>
                    <a:pt x="82" y="100"/>
                  </a:moveTo>
                  <a:cubicBezTo>
                    <a:pt x="82" y="100"/>
                    <a:pt x="82" y="100"/>
                    <a:pt x="82" y="100"/>
                  </a:cubicBezTo>
                  <a:cubicBezTo>
                    <a:pt x="82" y="99"/>
                    <a:pt x="82" y="99"/>
                    <a:pt x="82" y="98"/>
                  </a:cubicBezTo>
                  <a:cubicBezTo>
                    <a:pt x="82" y="99"/>
                    <a:pt x="82" y="100"/>
                    <a:pt x="82" y="100"/>
                  </a:cubicBezTo>
                  <a:close/>
                  <a:moveTo>
                    <a:pt x="116" y="6"/>
                  </a:moveTo>
                  <a:cubicBezTo>
                    <a:pt x="116" y="5"/>
                    <a:pt x="117" y="5"/>
                    <a:pt x="117" y="4"/>
                  </a:cubicBezTo>
                  <a:cubicBezTo>
                    <a:pt x="116" y="4"/>
                    <a:pt x="116" y="4"/>
                    <a:pt x="116" y="6"/>
                  </a:cubicBezTo>
                  <a:close/>
                  <a:moveTo>
                    <a:pt x="98" y="110"/>
                  </a:moveTo>
                  <a:cubicBezTo>
                    <a:pt x="98" y="110"/>
                    <a:pt x="98" y="110"/>
                    <a:pt x="98" y="110"/>
                  </a:cubicBezTo>
                  <a:cubicBezTo>
                    <a:pt x="98" y="110"/>
                    <a:pt x="98" y="111"/>
                    <a:pt x="98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11"/>
                    <a:pt x="98" y="110"/>
                    <a:pt x="98" y="110"/>
                  </a:cubicBezTo>
                  <a:close/>
                  <a:moveTo>
                    <a:pt x="122" y="22"/>
                  </a:moveTo>
                  <a:cubicBezTo>
                    <a:pt x="121" y="22"/>
                    <a:pt x="121" y="22"/>
                    <a:pt x="120" y="21"/>
                  </a:cubicBezTo>
                  <a:cubicBezTo>
                    <a:pt x="121" y="22"/>
                    <a:pt x="121" y="22"/>
                    <a:pt x="122" y="22"/>
                  </a:cubicBezTo>
                  <a:close/>
                  <a:moveTo>
                    <a:pt x="174" y="185"/>
                  </a:moveTo>
                  <a:cubicBezTo>
                    <a:pt x="174" y="185"/>
                    <a:pt x="174" y="185"/>
                    <a:pt x="173" y="185"/>
                  </a:cubicBezTo>
                  <a:cubicBezTo>
                    <a:pt x="173" y="185"/>
                    <a:pt x="173" y="185"/>
                    <a:pt x="174" y="185"/>
                  </a:cubicBezTo>
                  <a:close/>
                  <a:moveTo>
                    <a:pt x="180" y="144"/>
                  </a:moveTo>
                  <a:cubicBezTo>
                    <a:pt x="181" y="143"/>
                    <a:pt x="181" y="143"/>
                    <a:pt x="181" y="143"/>
                  </a:cubicBezTo>
                  <a:cubicBezTo>
                    <a:pt x="181" y="143"/>
                    <a:pt x="180" y="143"/>
                    <a:pt x="180" y="144"/>
                  </a:cubicBezTo>
                  <a:close/>
                  <a:moveTo>
                    <a:pt x="114" y="170"/>
                  </a:moveTo>
                  <a:cubicBezTo>
                    <a:pt x="114" y="169"/>
                    <a:pt x="114" y="169"/>
                    <a:pt x="114" y="169"/>
                  </a:cubicBezTo>
                  <a:cubicBezTo>
                    <a:pt x="114" y="169"/>
                    <a:pt x="114" y="168"/>
                    <a:pt x="114" y="168"/>
                  </a:cubicBezTo>
                  <a:cubicBezTo>
                    <a:pt x="113" y="168"/>
                    <a:pt x="113" y="168"/>
                    <a:pt x="114" y="170"/>
                  </a:cubicBezTo>
                  <a:close/>
                  <a:moveTo>
                    <a:pt x="235" y="179"/>
                  </a:moveTo>
                  <a:cubicBezTo>
                    <a:pt x="234" y="179"/>
                    <a:pt x="234" y="180"/>
                    <a:pt x="234" y="180"/>
                  </a:cubicBezTo>
                  <a:cubicBezTo>
                    <a:pt x="235" y="180"/>
                    <a:pt x="235" y="179"/>
                    <a:pt x="235" y="179"/>
                  </a:cubicBezTo>
                  <a:close/>
                  <a:moveTo>
                    <a:pt x="54" y="188"/>
                  </a:moveTo>
                  <a:cubicBezTo>
                    <a:pt x="54" y="189"/>
                    <a:pt x="54" y="189"/>
                    <a:pt x="53" y="190"/>
                  </a:cubicBezTo>
                  <a:cubicBezTo>
                    <a:pt x="54" y="190"/>
                    <a:pt x="54" y="190"/>
                    <a:pt x="54" y="188"/>
                  </a:cubicBezTo>
                  <a:close/>
                  <a:moveTo>
                    <a:pt x="250" y="108"/>
                  </a:moveTo>
                  <a:cubicBezTo>
                    <a:pt x="250" y="108"/>
                    <a:pt x="249" y="108"/>
                    <a:pt x="249" y="107"/>
                  </a:cubicBezTo>
                  <a:cubicBezTo>
                    <a:pt x="249" y="108"/>
                    <a:pt x="249" y="108"/>
                    <a:pt x="250" y="108"/>
                  </a:cubicBezTo>
                  <a:close/>
                  <a:moveTo>
                    <a:pt x="103" y="167"/>
                  </a:moveTo>
                  <a:cubicBezTo>
                    <a:pt x="103" y="167"/>
                    <a:pt x="102" y="167"/>
                    <a:pt x="102" y="168"/>
                  </a:cubicBezTo>
                  <a:cubicBezTo>
                    <a:pt x="103" y="168"/>
                    <a:pt x="103" y="168"/>
                    <a:pt x="103" y="167"/>
                  </a:cubicBezTo>
                  <a:close/>
                  <a:moveTo>
                    <a:pt x="228" y="166"/>
                  </a:moveTo>
                  <a:cubicBezTo>
                    <a:pt x="228" y="166"/>
                    <a:pt x="228" y="166"/>
                    <a:pt x="228" y="166"/>
                  </a:cubicBezTo>
                  <a:cubicBezTo>
                    <a:pt x="228" y="166"/>
                    <a:pt x="228" y="166"/>
                    <a:pt x="228" y="167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28" y="167"/>
                    <a:pt x="228" y="166"/>
                    <a:pt x="228" y="166"/>
                  </a:cubicBezTo>
                  <a:close/>
                  <a:moveTo>
                    <a:pt x="177" y="142"/>
                  </a:moveTo>
                  <a:cubicBezTo>
                    <a:pt x="177" y="142"/>
                    <a:pt x="177" y="142"/>
                    <a:pt x="177" y="142"/>
                  </a:cubicBezTo>
                  <a:cubicBezTo>
                    <a:pt x="177" y="142"/>
                    <a:pt x="177" y="141"/>
                    <a:pt x="178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7" y="141"/>
                    <a:pt x="177" y="141"/>
                    <a:pt x="177" y="142"/>
                  </a:cubicBezTo>
                  <a:close/>
                  <a:moveTo>
                    <a:pt x="243" y="50"/>
                  </a:moveTo>
                  <a:cubicBezTo>
                    <a:pt x="243" y="50"/>
                    <a:pt x="243" y="50"/>
                    <a:pt x="243" y="50"/>
                  </a:cubicBezTo>
                  <a:cubicBezTo>
                    <a:pt x="243" y="51"/>
                    <a:pt x="243" y="51"/>
                    <a:pt x="244" y="51"/>
                  </a:cubicBezTo>
                  <a:cubicBezTo>
                    <a:pt x="244" y="50"/>
                    <a:pt x="244" y="50"/>
                    <a:pt x="243" y="50"/>
                  </a:cubicBezTo>
                  <a:close/>
                  <a:moveTo>
                    <a:pt x="188" y="147"/>
                  </a:moveTo>
                  <a:cubicBezTo>
                    <a:pt x="188" y="147"/>
                    <a:pt x="188" y="147"/>
                    <a:pt x="188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88" y="147"/>
                    <a:pt x="188" y="147"/>
                    <a:pt x="188" y="147"/>
                  </a:cubicBezTo>
                  <a:close/>
                  <a:moveTo>
                    <a:pt x="174" y="94"/>
                  </a:move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4" y="94"/>
                    <a:pt x="174" y="93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4" y="93"/>
                    <a:pt x="174" y="94"/>
                    <a:pt x="174" y="94"/>
                  </a:cubicBezTo>
                  <a:close/>
                  <a:moveTo>
                    <a:pt x="135" y="175"/>
                  </a:move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5" y="175"/>
                    <a:pt x="135" y="175"/>
                    <a:pt x="135" y="175"/>
                  </a:cubicBezTo>
                  <a:close/>
                  <a:moveTo>
                    <a:pt x="232" y="163"/>
                  </a:moveTo>
                  <a:cubicBezTo>
                    <a:pt x="231" y="163"/>
                    <a:pt x="231" y="163"/>
                    <a:pt x="231" y="163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1" y="164"/>
                    <a:pt x="231" y="164"/>
                    <a:pt x="231" y="164"/>
                  </a:cubicBezTo>
                  <a:cubicBezTo>
                    <a:pt x="231" y="163"/>
                    <a:pt x="231" y="163"/>
                    <a:pt x="232" y="163"/>
                  </a:cubicBezTo>
                  <a:close/>
                  <a:moveTo>
                    <a:pt x="177" y="100"/>
                  </a:moveTo>
                  <a:cubicBezTo>
                    <a:pt x="176" y="100"/>
                    <a:pt x="176" y="100"/>
                    <a:pt x="176" y="100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6" y="101"/>
                    <a:pt x="176" y="101"/>
                    <a:pt x="177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9"/>
            <p:cNvSpPr/>
            <p:nvPr/>
          </p:nvSpPr>
          <p:spPr bwMode="auto">
            <a:xfrm>
              <a:off x="9294448" y="4343014"/>
              <a:ext cx="119479" cy="186387"/>
            </a:xfrm>
            <a:custGeom>
              <a:avLst/>
              <a:gdLst>
                <a:gd name="T0" fmla="*/ 0 w 30"/>
                <a:gd name="T1" fmla="*/ 42 h 47"/>
                <a:gd name="T2" fmla="*/ 2 w 30"/>
                <a:gd name="T3" fmla="*/ 35 h 47"/>
                <a:gd name="T4" fmla="*/ 3 w 30"/>
                <a:gd name="T5" fmla="*/ 25 h 47"/>
                <a:gd name="T6" fmla="*/ 9 w 30"/>
                <a:gd name="T7" fmla="*/ 13 h 47"/>
                <a:gd name="T8" fmla="*/ 17 w 30"/>
                <a:gd name="T9" fmla="*/ 5 h 47"/>
                <a:gd name="T10" fmla="*/ 26 w 30"/>
                <a:gd name="T11" fmla="*/ 0 h 47"/>
                <a:gd name="T12" fmla="*/ 29 w 30"/>
                <a:gd name="T13" fmla="*/ 0 h 47"/>
                <a:gd name="T14" fmla="*/ 29 w 30"/>
                <a:gd name="T15" fmla="*/ 3 h 47"/>
                <a:gd name="T16" fmla="*/ 27 w 30"/>
                <a:gd name="T17" fmla="*/ 4 h 47"/>
                <a:gd name="T18" fmla="*/ 20 w 30"/>
                <a:gd name="T19" fmla="*/ 7 h 47"/>
                <a:gd name="T20" fmla="*/ 8 w 30"/>
                <a:gd name="T21" fmla="*/ 18 h 47"/>
                <a:gd name="T22" fmla="*/ 5 w 30"/>
                <a:gd name="T23" fmla="*/ 28 h 47"/>
                <a:gd name="T24" fmla="*/ 4 w 30"/>
                <a:gd name="T25" fmla="*/ 39 h 47"/>
                <a:gd name="T26" fmla="*/ 4 w 30"/>
                <a:gd name="T27" fmla="*/ 42 h 47"/>
                <a:gd name="T28" fmla="*/ 5 w 30"/>
                <a:gd name="T29" fmla="*/ 43 h 47"/>
                <a:gd name="T30" fmla="*/ 5 w 30"/>
                <a:gd name="T31" fmla="*/ 46 h 47"/>
                <a:gd name="T32" fmla="*/ 3 w 30"/>
                <a:gd name="T33" fmla="*/ 47 h 47"/>
                <a:gd name="T34" fmla="*/ 1 w 30"/>
                <a:gd name="T35" fmla="*/ 45 h 47"/>
                <a:gd name="T36" fmla="*/ 0 w 30"/>
                <a:gd name="T37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47">
                  <a:moveTo>
                    <a:pt x="0" y="42"/>
                  </a:moveTo>
                  <a:cubicBezTo>
                    <a:pt x="1" y="40"/>
                    <a:pt x="1" y="37"/>
                    <a:pt x="2" y="35"/>
                  </a:cubicBezTo>
                  <a:cubicBezTo>
                    <a:pt x="2" y="32"/>
                    <a:pt x="3" y="29"/>
                    <a:pt x="3" y="25"/>
                  </a:cubicBezTo>
                  <a:cubicBezTo>
                    <a:pt x="4" y="21"/>
                    <a:pt x="6" y="17"/>
                    <a:pt x="9" y="13"/>
                  </a:cubicBezTo>
                  <a:cubicBezTo>
                    <a:pt x="11" y="10"/>
                    <a:pt x="14" y="7"/>
                    <a:pt x="17" y="5"/>
                  </a:cubicBezTo>
                  <a:cubicBezTo>
                    <a:pt x="20" y="4"/>
                    <a:pt x="23" y="2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30" y="1"/>
                    <a:pt x="30" y="2"/>
                    <a:pt x="29" y="3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5" y="4"/>
                    <a:pt x="22" y="5"/>
                    <a:pt x="20" y="7"/>
                  </a:cubicBezTo>
                  <a:cubicBezTo>
                    <a:pt x="15" y="9"/>
                    <a:pt x="11" y="13"/>
                    <a:pt x="8" y="18"/>
                  </a:cubicBezTo>
                  <a:cubicBezTo>
                    <a:pt x="7" y="21"/>
                    <a:pt x="6" y="25"/>
                    <a:pt x="5" y="28"/>
                  </a:cubicBezTo>
                  <a:cubicBezTo>
                    <a:pt x="4" y="32"/>
                    <a:pt x="4" y="36"/>
                    <a:pt x="4" y="39"/>
                  </a:cubicBezTo>
                  <a:cubicBezTo>
                    <a:pt x="4" y="40"/>
                    <a:pt x="4" y="41"/>
                    <a:pt x="4" y="42"/>
                  </a:cubicBezTo>
                  <a:cubicBezTo>
                    <a:pt x="4" y="42"/>
                    <a:pt x="5" y="43"/>
                    <a:pt x="5" y="43"/>
                  </a:cubicBezTo>
                  <a:cubicBezTo>
                    <a:pt x="6" y="44"/>
                    <a:pt x="6" y="45"/>
                    <a:pt x="5" y="46"/>
                  </a:cubicBezTo>
                  <a:cubicBezTo>
                    <a:pt x="5" y="46"/>
                    <a:pt x="4" y="47"/>
                    <a:pt x="3" y="47"/>
                  </a:cubicBezTo>
                  <a:cubicBezTo>
                    <a:pt x="2" y="47"/>
                    <a:pt x="1" y="46"/>
                    <a:pt x="1" y="45"/>
                  </a:cubicBezTo>
                  <a:cubicBezTo>
                    <a:pt x="1" y="44"/>
                    <a:pt x="1" y="43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80"/>
            <p:cNvSpPr/>
            <p:nvPr/>
          </p:nvSpPr>
          <p:spPr bwMode="auto">
            <a:xfrm>
              <a:off x="9268161" y="4553296"/>
              <a:ext cx="86025" cy="117090"/>
            </a:xfrm>
            <a:custGeom>
              <a:avLst/>
              <a:gdLst>
                <a:gd name="T0" fmla="*/ 0 w 22"/>
                <a:gd name="T1" fmla="*/ 6 h 30"/>
                <a:gd name="T2" fmla="*/ 1 w 22"/>
                <a:gd name="T3" fmla="*/ 1 h 30"/>
                <a:gd name="T4" fmla="*/ 3 w 22"/>
                <a:gd name="T5" fmla="*/ 0 h 30"/>
                <a:gd name="T6" fmla="*/ 5 w 22"/>
                <a:gd name="T7" fmla="*/ 2 h 30"/>
                <a:gd name="T8" fmla="*/ 4 w 22"/>
                <a:gd name="T9" fmla="*/ 4 h 30"/>
                <a:gd name="T10" fmla="*/ 3 w 22"/>
                <a:gd name="T11" fmla="*/ 7 h 30"/>
                <a:gd name="T12" fmla="*/ 4 w 22"/>
                <a:gd name="T13" fmla="*/ 13 h 30"/>
                <a:gd name="T14" fmla="*/ 11 w 22"/>
                <a:gd name="T15" fmla="*/ 22 h 30"/>
                <a:gd name="T16" fmla="*/ 20 w 22"/>
                <a:gd name="T17" fmla="*/ 25 h 30"/>
                <a:gd name="T18" fmla="*/ 22 w 22"/>
                <a:gd name="T19" fmla="*/ 27 h 30"/>
                <a:gd name="T20" fmla="*/ 20 w 22"/>
                <a:gd name="T21" fmla="*/ 30 h 30"/>
                <a:gd name="T22" fmla="*/ 19 w 22"/>
                <a:gd name="T23" fmla="*/ 29 h 30"/>
                <a:gd name="T24" fmla="*/ 12 w 22"/>
                <a:gd name="T25" fmla="*/ 25 h 30"/>
                <a:gd name="T26" fmla="*/ 8 w 22"/>
                <a:gd name="T27" fmla="*/ 22 h 30"/>
                <a:gd name="T28" fmla="*/ 2 w 22"/>
                <a:gd name="T29" fmla="*/ 14 h 30"/>
                <a:gd name="T30" fmla="*/ 0 w 22"/>
                <a:gd name="T31" fmla="*/ 7 h 30"/>
                <a:gd name="T32" fmla="*/ 0 w 22"/>
                <a:gd name="T3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0">
                  <a:moveTo>
                    <a:pt x="0" y="6"/>
                  </a:moveTo>
                  <a:cubicBezTo>
                    <a:pt x="0" y="5"/>
                    <a:pt x="0" y="3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3" y="4"/>
                    <a:pt x="3" y="6"/>
                    <a:pt x="3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6" y="17"/>
                    <a:pt x="8" y="20"/>
                    <a:pt x="11" y="22"/>
                  </a:cubicBezTo>
                  <a:cubicBezTo>
                    <a:pt x="14" y="24"/>
                    <a:pt x="17" y="25"/>
                    <a:pt x="20" y="25"/>
                  </a:cubicBezTo>
                  <a:cubicBezTo>
                    <a:pt x="21" y="25"/>
                    <a:pt x="22" y="26"/>
                    <a:pt x="22" y="27"/>
                  </a:cubicBezTo>
                  <a:cubicBezTo>
                    <a:pt x="22" y="28"/>
                    <a:pt x="22" y="29"/>
                    <a:pt x="20" y="30"/>
                  </a:cubicBezTo>
                  <a:cubicBezTo>
                    <a:pt x="20" y="30"/>
                    <a:pt x="19" y="30"/>
                    <a:pt x="19" y="29"/>
                  </a:cubicBezTo>
                  <a:cubicBezTo>
                    <a:pt x="16" y="28"/>
                    <a:pt x="14" y="27"/>
                    <a:pt x="12" y="25"/>
                  </a:cubicBezTo>
                  <a:cubicBezTo>
                    <a:pt x="11" y="24"/>
                    <a:pt x="10" y="24"/>
                    <a:pt x="8" y="22"/>
                  </a:cubicBezTo>
                  <a:cubicBezTo>
                    <a:pt x="6" y="20"/>
                    <a:pt x="4" y="18"/>
                    <a:pt x="2" y="14"/>
                  </a:cubicBezTo>
                  <a:cubicBezTo>
                    <a:pt x="1" y="12"/>
                    <a:pt x="0" y="10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81"/>
            <p:cNvSpPr/>
            <p:nvPr/>
          </p:nvSpPr>
          <p:spPr bwMode="auto">
            <a:xfrm>
              <a:off x="9612260" y="4457713"/>
              <a:ext cx="66908" cy="174440"/>
            </a:xfrm>
            <a:custGeom>
              <a:avLst/>
              <a:gdLst>
                <a:gd name="T0" fmla="*/ 1 w 17"/>
                <a:gd name="T1" fmla="*/ 41 h 44"/>
                <a:gd name="T2" fmla="*/ 1 w 17"/>
                <a:gd name="T3" fmla="*/ 37 h 44"/>
                <a:gd name="T4" fmla="*/ 7 w 17"/>
                <a:gd name="T5" fmla="*/ 17 h 44"/>
                <a:gd name="T6" fmla="*/ 11 w 17"/>
                <a:gd name="T7" fmla="*/ 8 h 44"/>
                <a:gd name="T8" fmla="*/ 13 w 17"/>
                <a:gd name="T9" fmla="*/ 2 h 44"/>
                <a:gd name="T10" fmla="*/ 15 w 17"/>
                <a:gd name="T11" fmla="*/ 0 h 44"/>
                <a:gd name="T12" fmla="*/ 17 w 17"/>
                <a:gd name="T13" fmla="*/ 2 h 44"/>
                <a:gd name="T14" fmla="*/ 16 w 17"/>
                <a:gd name="T15" fmla="*/ 4 h 44"/>
                <a:gd name="T16" fmla="*/ 12 w 17"/>
                <a:gd name="T17" fmla="*/ 9 h 44"/>
                <a:gd name="T18" fmla="*/ 5 w 17"/>
                <a:gd name="T19" fmla="*/ 29 h 44"/>
                <a:gd name="T20" fmla="*/ 4 w 17"/>
                <a:gd name="T21" fmla="*/ 39 h 44"/>
                <a:gd name="T22" fmla="*/ 5 w 17"/>
                <a:gd name="T23" fmla="*/ 42 h 44"/>
                <a:gd name="T24" fmla="*/ 1 w 17"/>
                <a:gd name="T25" fmla="*/ 43 h 44"/>
                <a:gd name="T26" fmla="*/ 1 w 17"/>
                <a:gd name="T2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44">
                  <a:moveTo>
                    <a:pt x="1" y="41"/>
                  </a:moveTo>
                  <a:cubicBezTo>
                    <a:pt x="1" y="40"/>
                    <a:pt x="1" y="38"/>
                    <a:pt x="1" y="37"/>
                  </a:cubicBezTo>
                  <a:cubicBezTo>
                    <a:pt x="3" y="30"/>
                    <a:pt x="4" y="24"/>
                    <a:pt x="7" y="17"/>
                  </a:cubicBezTo>
                  <a:cubicBezTo>
                    <a:pt x="8" y="14"/>
                    <a:pt x="9" y="11"/>
                    <a:pt x="11" y="8"/>
                  </a:cubicBezTo>
                  <a:cubicBezTo>
                    <a:pt x="12" y="6"/>
                    <a:pt x="12" y="4"/>
                    <a:pt x="13" y="2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1"/>
                    <a:pt x="16" y="1"/>
                    <a:pt x="17" y="2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5" y="5"/>
                    <a:pt x="13" y="7"/>
                    <a:pt x="12" y="9"/>
                  </a:cubicBezTo>
                  <a:cubicBezTo>
                    <a:pt x="9" y="15"/>
                    <a:pt x="7" y="22"/>
                    <a:pt x="5" y="29"/>
                  </a:cubicBezTo>
                  <a:cubicBezTo>
                    <a:pt x="5" y="32"/>
                    <a:pt x="5" y="36"/>
                    <a:pt x="4" y="39"/>
                  </a:cubicBezTo>
                  <a:cubicBezTo>
                    <a:pt x="4" y="40"/>
                    <a:pt x="5" y="41"/>
                    <a:pt x="5" y="42"/>
                  </a:cubicBezTo>
                  <a:cubicBezTo>
                    <a:pt x="4" y="43"/>
                    <a:pt x="3" y="44"/>
                    <a:pt x="1" y="43"/>
                  </a:cubicBezTo>
                  <a:cubicBezTo>
                    <a:pt x="1" y="43"/>
                    <a:pt x="0" y="42"/>
                    <a:pt x="1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82"/>
            <p:cNvSpPr/>
            <p:nvPr/>
          </p:nvSpPr>
          <p:spPr bwMode="auto">
            <a:xfrm>
              <a:off x="9660052" y="4754021"/>
              <a:ext cx="93193" cy="71687"/>
            </a:xfrm>
            <a:custGeom>
              <a:avLst/>
              <a:gdLst>
                <a:gd name="T0" fmla="*/ 2 w 24"/>
                <a:gd name="T1" fmla="*/ 0 h 18"/>
                <a:gd name="T2" fmla="*/ 4 w 24"/>
                <a:gd name="T3" fmla="*/ 2 h 18"/>
                <a:gd name="T4" fmla="*/ 4 w 24"/>
                <a:gd name="T5" fmla="*/ 4 h 18"/>
                <a:gd name="T6" fmla="*/ 4 w 24"/>
                <a:gd name="T7" fmla="*/ 5 h 18"/>
                <a:gd name="T8" fmla="*/ 6 w 24"/>
                <a:gd name="T9" fmla="*/ 8 h 18"/>
                <a:gd name="T10" fmla="*/ 10 w 24"/>
                <a:gd name="T11" fmla="*/ 11 h 18"/>
                <a:gd name="T12" fmla="*/ 18 w 24"/>
                <a:gd name="T13" fmla="*/ 14 h 18"/>
                <a:gd name="T14" fmla="*/ 21 w 24"/>
                <a:gd name="T15" fmla="*/ 14 h 18"/>
                <a:gd name="T16" fmla="*/ 24 w 24"/>
                <a:gd name="T17" fmla="*/ 16 h 18"/>
                <a:gd name="T18" fmla="*/ 21 w 24"/>
                <a:gd name="T19" fmla="*/ 18 h 18"/>
                <a:gd name="T20" fmla="*/ 8 w 24"/>
                <a:gd name="T21" fmla="*/ 12 h 18"/>
                <a:gd name="T22" fmla="*/ 6 w 24"/>
                <a:gd name="T23" fmla="*/ 10 h 18"/>
                <a:gd name="T24" fmla="*/ 2 w 24"/>
                <a:gd name="T25" fmla="*/ 4 h 18"/>
                <a:gd name="T26" fmla="*/ 1 w 24"/>
                <a:gd name="T27" fmla="*/ 2 h 18"/>
                <a:gd name="T28" fmla="*/ 2 w 24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8">
                  <a:moveTo>
                    <a:pt x="2" y="0"/>
                  </a:moveTo>
                  <a:cubicBezTo>
                    <a:pt x="4" y="0"/>
                    <a:pt x="5" y="1"/>
                    <a:pt x="4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5" y="6"/>
                    <a:pt x="6" y="7"/>
                    <a:pt x="6" y="8"/>
                  </a:cubicBezTo>
                  <a:cubicBezTo>
                    <a:pt x="8" y="9"/>
                    <a:pt x="9" y="10"/>
                    <a:pt x="10" y="11"/>
                  </a:cubicBezTo>
                  <a:cubicBezTo>
                    <a:pt x="13" y="13"/>
                    <a:pt x="15" y="13"/>
                    <a:pt x="18" y="14"/>
                  </a:cubicBezTo>
                  <a:cubicBezTo>
                    <a:pt x="19" y="14"/>
                    <a:pt x="20" y="14"/>
                    <a:pt x="21" y="14"/>
                  </a:cubicBezTo>
                  <a:cubicBezTo>
                    <a:pt x="23" y="14"/>
                    <a:pt x="24" y="15"/>
                    <a:pt x="24" y="16"/>
                  </a:cubicBezTo>
                  <a:cubicBezTo>
                    <a:pt x="23" y="18"/>
                    <a:pt x="22" y="18"/>
                    <a:pt x="21" y="18"/>
                  </a:cubicBezTo>
                  <a:cubicBezTo>
                    <a:pt x="16" y="17"/>
                    <a:pt x="12" y="15"/>
                    <a:pt x="8" y="12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4" y="8"/>
                    <a:pt x="3" y="6"/>
                    <a:pt x="2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83"/>
            <p:cNvSpPr>
              <a:spLocks noEditPoints="1"/>
            </p:cNvSpPr>
            <p:nvPr/>
          </p:nvSpPr>
          <p:spPr bwMode="auto">
            <a:xfrm>
              <a:off x="9855997" y="4572413"/>
              <a:ext cx="78855" cy="150544"/>
            </a:xfrm>
            <a:custGeom>
              <a:avLst/>
              <a:gdLst>
                <a:gd name="T0" fmla="*/ 11 w 20"/>
                <a:gd name="T1" fmla="*/ 33 h 38"/>
                <a:gd name="T2" fmla="*/ 7 w 20"/>
                <a:gd name="T3" fmla="*/ 33 h 38"/>
                <a:gd name="T4" fmla="*/ 6 w 20"/>
                <a:gd name="T5" fmla="*/ 29 h 38"/>
                <a:gd name="T6" fmla="*/ 9 w 20"/>
                <a:gd name="T7" fmla="*/ 27 h 38"/>
                <a:gd name="T8" fmla="*/ 10 w 20"/>
                <a:gd name="T9" fmla="*/ 27 h 38"/>
                <a:gd name="T10" fmla="*/ 9 w 20"/>
                <a:gd name="T11" fmla="*/ 25 h 38"/>
                <a:gd name="T12" fmla="*/ 10 w 20"/>
                <a:gd name="T13" fmla="*/ 24 h 38"/>
                <a:gd name="T14" fmla="*/ 11 w 20"/>
                <a:gd name="T15" fmla="*/ 19 h 38"/>
                <a:gd name="T16" fmla="*/ 12 w 20"/>
                <a:gd name="T17" fmla="*/ 14 h 38"/>
                <a:gd name="T18" fmla="*/ 13 w 20"/>
                <a:gd name="T19" fmla="*/ 11 h 38"/>
                <a:gd name="T20" fmla="*/ 14 w 20"/>
                <a:gd name="T21" fmla="*/ 10 h 38"/>
                <a:gd name="T22" fmla="*/ 15 w 20"/>
                <a:gd name="T23" fmla="*/ 11 h 38"/>
                <a:gd name="T24" fmla="*/ 15 w 20"/>
                <a:gd name="T25" fmla="*/ 13 h 38"/>
                <a:gd name="T26" fmla="*/ 13 w 20"/>
                <a:gd name="T27" fmla="*/ 15 h 38"/>
                <a:gd name="T28" fmla="*/ 11 w 20"/>
                <a:gd name="T29" fmla="*/ 23 h 38"/>
                <a:gd name="T30" fmla="*/ 11 w 20"/>
                <a:gd name="T31" fmla="*/ 25 h 38"/>
                <a:gd name="T32" fmla="*/ 13 w 20"/>
                <a:gd name="T33" fmla="*/ 25 h 38"/>
                <a:gd name="T34" fmla="*/ 15 w 20"/>
                <a:gd name="T35" fmla="*/ 17 h 38"/>
                <a:gd name="T36" fmla="*/ 16 w 20"/>
                <a:gd name="T37" fmla="*/ 4 h 38"/>
                <a:gd name="T38" fmla="*/ 16 w 20"/>
                <a:gd name="T39" fmla="*/ 1 h 38"/>
                <a:gd name="T40" fmla="*/ 17 w 20"/>
                <a:gd name="T41" fmla="*/ 0 h 38"/>
                <a:gd name="T42" fmla="*/ 18 w 20"/>
                <a:gd name="T43" fmla="*/ 1 h 38"/>
                <a:gd name="T44" fmla="*/ 19 w 20"/>
                <a:gd name="T45" fmla="*/ 3 h 38"/>
                <a:gd name="T46" fmla="*/ 17 w 20"/>
                <a:gd name="T47" fmla="*/ 25 h 38"/>
                <a:gd name="T48" fmla="*/ 14 w 20"/>
                <a:gd name="T49" fmla="*/ 32 h 38"/>
                <a:gd name="T50" fmla="*/ 14 w 20"/>
                <a:gd name="T51" fmla="*/ 33 h 38"/>
                <a:gd name="T52" fmla="*/ 15 w 20"/>
                <a:gd name="T53" fmla="*/ 32 h 38"/>
                <a:gd name="T54" fmla="*/ 18 w 20"/>
                <a:gd name="T55" fmla="*/ 24 h 38"/>
                <a:gd name="T56" fmla="*/ 18 w 20"/>
                <a:gd name="T57" fmla="*/ 23 h 38"/>
                <a:gd name="T58" fmla="*/ 19 w 20"/>
                <a:gd name="T59" fmla="*/ 23 h 38"/>
                <a:gd name="T60" fmla="*/ 19 w 20"/>
                <a:gd name="T61" fmla="*/ 24 h 38"/>
                <a:gd name="T62" fmla="*/ 17 w 20"/>
                <a:gd name="T63" fmla="*/ 30 h 38"/>
                <a:gd name="T64" fmla="*/ 14 w 20"/>
                <a:gd name="T65" fmla="*/ 36 h 38"/>
                <a:gd name="T66" fmla="*/ 11 w 20"/>
                <a:gd name="T67" fmla="*/ 36 h 38"/>
                <a:gd name="T68" fmla="*/ 9 w 20"/>
                <a:gd name="T69" fmla="*/ 37 h 38"/>
                <a:gd name="T70" fmla="*/ 5 w 20"/>
                <a:gd name="T71" fmla="*/ 37 h 38"/>
                <a:gd name="T72" fmla="*/ 1 w 20"/>
                <a:gd name="T73" fmla="*/ 32 h 38"/>
                <a:gd name="T74" fmla="*/ 0 w 20"/>
                <a:gd name="T75" fmla="*/ 24 h 38"/>
                <a:gd name="T76" fmla="*/ 0 w 20"/>
                <a:gd name="T77" fmla="*/ 13 h 38"/>
                <a:gd name="T78" fmla="*/ 0 w 20"/>
                <a:gd name="T79" fmla="*/ 10 h 38"/>
                <a:gd name="T80" fmla="*/ 1 w 20"/>
                <a:gd name="T81" fmla="*/ 8 h 38"/>
                <a:gd name="T82" fmla="*/ 4 w 20"/>
                <a:gd name="T83" fmla="*/ 8 h 38"/>
                <a:gd name="T84" fmla="*/ 5 w 20"/>
                <a:gd name="T85" fmla="*/ 10 h 38"/>
                <a:gd name="T86" fmla="*/ 2 w 20"/>
                <a:gd name="T87" fmla="*/ 21 h 38"/>
                <a:gd name="T88" fmla="*/ 2 w 20"/>
                <a:gd name="T89" fmla="*/ 24 h 38"/>
                <a:gd name="T90" fmla="*/ 3 w 20"/>
                <a:gd name="T91" fmla="*/ 31 h 38"/>
                <a:gd name="T92" fmla="*/ 6 w 20"/>
                <a:gd name="T93" fmla="*/ 34 h 38"/>
                <a:gd name="T94" fmla="*/ 9 w 20"/>
                <a:gd name="T95" fmla="*/ 35 h 38"/>
                <a:gd name="T96" fmla="*/ 11 w 20"/>
                <a:gd name="T97" fmla="*/ 33 h 38"/>
                <a:gd name="T98" fmla="*/ 11 w 20"/>
                <a:gd name="T99" fmla="*/ 33 h 38"/>
                <a:gd name="T100" fmla="*/ 11 w 20"/>
                <a:gd name="T101" fmla="*/ 29 h 38"/>
                <a:gd name="T102" fmla="*/ 12 w 20"/>
                <a:gd name="T103" fmla="*/ 28 h 38"/>
                <a:gd name="T104" fmla="*/ 10 w 20"/>
                <a:gd name="T105" fmla="*/ 28 h 38"/>
                <a:gd name="T106" fmla="*/ 11 w 20"/>
                <a:gd name="T107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" h="38">
                  <a:moveTo>
                    <a:pt x="11" y="33"/>
                  </a:moveTo>
                  <a:cubicBezTo>
                    <a:pt x="9" y="34"/>
                    <a:pt x="8" y="34"/>
                    <a:pt x="7" y="33"/>
                  </a:cubicBezTo>
                  <a:cubicBezTo>
                    <a:pt x="7" y="32"/>
                    <a:pt x="6" y="30"/>
                    <a:pt x="6" y="29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9" y="25"/>
                    <a:pt x="10" y="24"/>
                    <a:pt x="10" y="24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1" y="17"/>
                    <a:pt x="11" y="16"/>
                    <a:pt x="12" y="14"/>
                  </a:cubicBezTo>
                  <a:cubicBezTo>
                    <a:pt x="12" y="13"/>
                    <a:pt x="12" y="12"/>
                    <a:pt x="13" y="11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4" y="13"/>
                    <a:pt x="13" y="14"/>
                    <a:pt x="13" y="15"/>
                  </a:cubicBezTo>
                  <a:cubicBezTo>
                    <a:pt x="12" y="18"/>
                    <a:pt x="12" y="20"/>
                    <a:pt x="11" y="23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4" y="23"/>
                    <a:pt x="15" y="20"/>
                    <a:pt x="15" y="17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8" y="10"/>
                    <a:pt x="18" y="18"/>
                    <a:pt x="17" y="25"/>
                  </a:cubicBezTo>
                  <a:cubicBezTo>
                    <a:pt x="16" y="28"/>
                    <a:pt x="15" y="30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9"/>
                    <a:pt x="18" y="27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0" y="24"/>
                    <a:pt x="19" y="24"/>
                  </a:cubicBezTo>
                  <a:cubicBezTo>
                    <a:pt x="19" y="26"/>
                    <a:pt x="18" y="28"/>
                    <a:pt x="17" y="30"/>
                  </a:cubicBezTo>
                  <a:cubicBezTo>
                    <a:pt x="16" y="32"/>
                    <a:pt x="15" y="34"/>
                    <a:pt x="14" y="36"/>
                  </a:cubicBezTo>
                  <a:cubicBezTo>
                    <a:pt x="13" y="37"/>
                    <a:pt x="13" y="37"/>
                    <a:pt x="11" y="36"/>
                  </a:cubicBezTo>
                  <a:cubicBezTo>
                    <a:pt x="11" y="36"/>
                    <a:pt x="10" y="37"/>
                    <a:pt x="9" y="37"/>
                  </a:cubicBezTo>
                  <a:cubicBezTo>
                    <a:pt x="8" y="38"/>
                    <a:pt x="6" y="37"/>
                    <a:pt x="5" y="37"/>
                  </a:cubicBezTo>
                  <a:cubicBezTo>
                    <a:pt x="3" y="35"/>
                    <a:pt x="2" y="34"/>
                    <a:pt x="1" y="32"/>
                  </a:cubicBezTo>
                  <a:cubicBezTo>
                    <a:pt x="0" y="29"/>
                    <a:pt x="0" y="27"/>
                    <a:pt x="0" y="24"/>
                  </a:cubicBezTo>
                  <a:cubicBezTo>
                    <a:pt x="0" y="20"/>
                    <a:pt x="0" y="17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2" y="7"/>
                    <a:pt x="3" y="7"/>
                    <a:pt x="4" y="8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3" y="14"/>
                    <a:pt x="3" y="17"/>
                    <a:pt x="2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2" y="27"/>
                    <a:pt x="3" y="29"/>
                    <a:pt x="3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10" y="34"/>
                    <a:pt x="10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lose/>
                  <a:moveTo>
                    <a:pt x="11" y="29"/>
                  </a:move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1" y="28"/>
                    <a:pt x="11" y="28"/>
                    <a:pt x="11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92"/>
            <p:cNvSpPr>
              <a:spLocks noEditPoints="1"/>
            </p:cNvSpPr>
            <p:nvPr/>
          </p:nvSpPr>
          <p:spPr bwMode="auto">
            <a:xfrm>
              <a:off x="5865407" y="772987"/>
              <a:ext cx="437292" cy="554382"/>
            </a:xfrm>
            <a:custGeom>
              <a:avLst/>
              <a:gdLst>
                <a:gd name="T0" fmla="*/ 109 w 111"/>
                <a:gd name="T1" fmla="*/ 88 h 140"/>
                <a:gd name="T2" fmla="*/ 58 w 111"/>
                <a:gd name="T3" fmla="*/ 73 h 140"/>
                <a:gd name="T4" fmla="*/ 3 w 111"/>
                <a:gd name="T5" fmla="*/ 62 h 140"/>
                <a:gd name="T6" fmla="*/ 27 w 111"/>
                <a:gd name="T7" fmla="*/ 65 h 140"/>
                <a:gd name="T8" fmla="*/ 59 w 111"/>
                <a:gd name="T9" fmla="*/ 117 h 140"/>
                <a:gd name="T10" fmla="*/ 75 w 111"/>
                <a:gd name="T11" fmla="*/ 72 h 140"/>
                <a:gd name="T12" fmla="*/ 82 w 111"/>
                <a:gd name="T13" fmla="*/ 54 h 140"/>
                <a:gd name="T14" fmla="*/ 69 w 111"/>
                <a:gd name="T15" fmla="*/ 41 h 140"/>
                <a:gd name="T16" fmla="*/ 11 w 111"/>
                <a:gd name="T17" fmla="*/ 81 h 140"/>
                <a:gd name="T18" fmla="*/ 66 w 111"/>
                <a:gd name="T19" fmla="*/ 29 h 140"/>
                <a:gd name="T20" fmla="*/ 58 w 111"/>
                <a:gd name="T21" fmla="*/ 18 h 140"/>
                <a:gd name="T22" fmla="*/ 27 w 111"/>
                <a:gd name="T23" fmla="*/ 104 h 140"/>
                <a:gd name="T24" fmla="*/ 80 w 111"/>
                <a:gd name="T25" fmla="*/ 81 h 140"/>
                <a:gd name="T26" fmla="*/ 97 w 111"/>
                <a:gd name="T27" fmla="*/ 82 h 140"/>
                <a:gd name="T28" fmla="*/ 62 w 111"/>
                <a:gd name="T29" fmla="*/ 12 h 140"/>
                <a:gd name="T30" fmla="*/ 63 w 111"/>
                <a:gd name="T31" fmla="*/ 3 h 140"/>
                <a:gd name="T32" fmla="*/ 86 w 111"/>
                <a:gd name="T33" fmla="*/ 13 h 140"/>
                <a:gd name="T34" fmla="*/ 41 w 111"/>
                <a:gd name="T35" fmla="*/ 47 h 140"/>
                <a:gd name="T36" fmla="*/ 97 w 111"/>
                <a:gd name="T37" fmla="*/ 28 h 140"/>
                <a:gd name="T38" fmla="*/ 27 w 111"/>
                <a:gd name="T39" fmla="*/ 23 h 140"/>
                <a:gd name="T40" fmla="*/ 90 w 111"/>
                <a:gd name="T41" fmla="*/ 33 h 140"/>
                <a:gd name="T42" fmla="*/ 96 w 111"/>
                <a:gd name="T43" fmla="*/ 46 h 140"/>
                <a:gd name="T44" fmla="*/ 78 w 111"/>
                <a:gd name="T45" fmla="*/ 91 h 140"/>
                <a:gd name="T46" fmla="*/ 80 w 111"/>
                <a:gd name="T47" fmla="*/ 104 h 140"/>
                <a:gd name="T48" fmla="*/ 33 w 111"/>
                <a:gd name="T49" fmla="*/ 67 h 140"/>
                <a:gd name="T50" fmla="*/ 12 w 111"/>
                <a:gd name="T51" fmla="*/ 114 h 140"/>
                <a:gd name="T52" fmla="*/ 73 w 111"/>
                <a:gd name="T53" fmla="*/ 31 h 140"/>
                <a:gd name="T54" fmla="*/ 89 w 111"/>
                <a:gd name="T55" fmla="*/ 39 h 140"/>
                <a:gd name="T56" fmla="*/ 84 w 111"/>
                <a:gd name="T57" fmla="*/ 21 h 140"/>
                <a:gd name="T58" fmla="*/ 85 w 111"/>
                <a:gd name="T59" fmla="*/ 109 h 140"/>
                <a:gd name="T60" fmla="*/ 91 w 111"/>
                <a:gd name="T61" fmla="*/ 48 h 140"/>
                <a:gd name="T62" fmla="*/ 60 w 111"/>
                <a:gd name="T63" fmla="*/ 121 h 140"/>
                <a:gd name="T64" fmla="*/ 23 w 111"/>
                <a:gd name="T65" fmla="*/ 33 h 140"/>
                <a:gd name="T66" fmla="*/ 47 w 111"/>
                <a:gd name="T67" fmla="*/ 16 h 140"/>
                <a:gd name="T68" fmla="*/ 88 w 111"/>
                <a:gd name="T69" fmla="*/ 25 h 140"/>
                <a:gd name="T70" fmla="*/ 31 w 111"/>
                <a:gd name="T71" fmla="*/ 123 h 140"/>
                <a:gd name="T72" fmla="*/ 13 w 111"/>
                <a:gd name="T73" fmla="*/ 52 h 140"/>
                <a:gd name="T74" fmla="*/ 96 w 111"/>
                <a:gd name="T75" fmla="*/ 89 h 140"/>
                <a:gd name="T76" fmla="*/ 43 w 111"/>
                <a:gd name="T77" fmla="*/ 132 h 140"/>
                <a:gd name="T78" fmla="*/ 23 w 111"/>
                <a:gd name="T79" fmla="*/ 114 h 140"/>
                <a:gd name="T80" fmla="*/ 90 w 111"/>
                <a:gd name="T81" fmla="*/ 58 h 140"/>
                <a:gd name="T82" fmla="*/ 45 w 111"/>
                <a:gd name="T83" fmla="*/ 127 h 140"/>
                <a:gd name="T84" fmla="*/ 74 w 111"/>
                <a:gd name="T85" fmla="*/ 122 h 140"/>
                <a:gd name="T86" fmla="*/ 101 w 111"/>
                <a:gd name="T87" fmla="*/ 55 h 140"/>
                <a:gd name="T88" fmla="*/ 42 w 111"/>
                <a:gd name="T89" fmla="*/ 122 h 140"/>
                <a:gd name="T90" fmla="*/ 22 w 111"/>
                <a:gd name="T91" fmla="*/ 111 h 140"/>
                <a:gd name="T92" fmla="*/ 89 w 111"/>
                <a:gd name="T93" fmla="*/ 41 h 140"/>
                <a:gd name="T94" fmla="*/ 9 w 111"/>
                <a:gd name="T95" fmla="*/ 60 h 140"/>
                <a:gd name="T96" fmla="*/ 91 w 111"/>
                <a:gd name="T97" fmla="*/ 104 h 140"/>
                <a:gd name="T98" fmla="*/ 36 w 111"/>
                <a:gd name="T99" fmla="*/ 123 h 140"/>
                <a:gd name="T100" fmla="*/ 63 w 111"/>
                <a:gd name="T101" fmla="*/ 125 h 140"/>
                <a:gd name="T102" fmla="*/ 27 w 111"/>
                <a:gd name="T103" fmla="*/ 110 h 140"/>
                <a:gd name="T104" fmla="*/ 58 w 111"/>
                <a:gd name="T105" fmla="*/ 130 h 140"/>
                <a:gd name="T106" fmla="*/ 71 w 111"/>
                <a:gd name="T107" fmla="*/ 29 h 140"/>
                <a:gd name="T108" fmla="*/ 62 w 111"/>
                <a:gd name="T109" fmla="*/ 10 h 140"/>
                <a:gd name="T110" fmla="*/ 34 w 111"/>
                <a:gd name="T111" fmla="*/ 131 h 140"/>
                <a:gd name="T112" fmla="*/ 67 w 111"/>
                <a:gd name="T113" fmla="*/ 124 h 140"/>
                <a:gd name="T114" fmla="*/ 100 w 111"/>
                <a:gd name="T115" fmla="*/ 68 h 140"/>
                <a:gd name="T116" fmla="*/ 38 w 111"/>
                <a:gd name="T117" fmla="*/ 121 h 140"/>
                <a:gd name="T118" fmla="*/ 19 w 111"/>
                <a:gd name="T119" fmla="*/ 3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140">
                  <a:moveTo>
                    <a:pt x="0" y="73"/>
                  </a:moveTo>
                  <a:cubicBezTo>
                    <a:pt x="0" y="68"/>
                    <a:pt x="0" y="64"/>
                    <a:pt x="1" y="59"/>
                  </a:cubicBezTo>
                  <a:cubicBezTo>
                    <a:pt x="2" y="52"/>
                    <a:pt x="4" y="46"/>
                    <a:pt x="6" y="40"/>
                  </a:cubicBezTo>
                  <a:cubicBezTo>
                    <a:pt x="7" y="37"/>
                    <a:pt x="9" y="33"/>
                    <a:pt x="11" y="29"/>
                  </a:cubicBezTo>
                  <a:cubicBezTo>
                    <a:pt x="14" y="25"/>
                    <a:pt x="16" y="21"/>
                    <a:pt x="19" y="17"/>
                  </a:cubicBezTo>
                  <a:cubicBezTo>
                    <a:pt x="23" y="13"/>
                    <a:pt x="27" y="9"/>
                    <a:pt x="32" y="6"/>
                  </a:cubicBezTo>
                  <a:cubicBezTo>
                    <a:pt x="39" y="2"/>
                    <a:pt x="46" y="0"/>
                    <a:pt x="55" y="0"/>
                  </a:cubicBezTo>
                  <a:cubicBezTo>
                    <a:pt x="57" y="0"/>
                    <a:pt x="60" y="1"/>
                    <a:pt x="63" y="1"/>
                  </a:cubicBezTo>
                  <a:cubicBezTo>
                    <a:pt x="71" y="2"/>
                    <a:pt x="78" y="5"/>
                    <a:pt x="84" y="9"/>
                  </a:cubicBezTo>
                  <a:cubicBezTo>
                    <a:pt x="88" y="12"/>
                    <a:pt x="92" y="16"/>
                    <a:pt x="95" y="20"/>
                  </a:cubicBezTo>
                  <a:cubicBezTo>
                    <a:pt x="98" y="23"/>
                    <a:pt x="100" y="26"/>
                    <a:pt x="102" y="30"/>
                  </a:cubicBezTo>
                  <a:cubicBezTo>
                    <a:pt x="105" y="36"/>
                    <a:pt x="108" y="43"/>
                    <a:pt x="109" y="50"/>
                  </a:cubicBezTo>
                  <a:cubicBezTo>
                    <a:pt x="110" y="55"/>
                    <a:pt x="111" y="61"/>
                    <a:pt x="111" y="67"/>
                  </a:cubicBezTo>
                  <a:cubicBezTo>
                    <a:pt x="111" y="70"/>
                    <a:pt x="111" y="73"/>
                    <a:pt x="111" y="76"/>
                  </a:cubicBezTo>
                  <a:cubicBezTo>
                    <a:pt x="111" y="80"/>
                    <a:pt x="110" y="84"/>
                    <a:pt x="109" y="88"/>
                  </a:cubicBezTo>
                  <a:cubicBezTo>
                    <a:pt x="107" y="96"/>
                    <a:pt x="104" y="102"/>
                    <a:pt x="101" y="109"/>
                  </a:cubicBezTo>
                  <a:cubicBezTo>
                    <a:pt x="100" y="110"/>
                    <a:pt x="100" y="110"/>
                    <a:pt x="99" y="111"/>
                  </a:cubicBezTo>
                  <a:cubicBezTo>
                    <a:pt x="98" y="115"/>
                    <a:pt x="96" y="119"/>
                    <a:pt x="93" y="122"/>
                  </a:cubicBezTo>
                  <a:cubicBezTo>
                    <a:pt x="90" y="127"/>
                    <a:pt x="85" y="130"/>
                    <a:pt x="80" y="133"/>
                  </a:cubicBezTo>
                  <a:cubicBezTo>
                    <a:pt x="77" y="135"/>
                    <a:pt x="74" y="137"/>
                    <a:pt x="70" y="138"/>
                  </a:cubicBezTo>
                  <a:cubicBezTo>
                    <a:pt x="66" y="139"/>
                    <a:pt x="61" y="140"/>
                    <a:pt x="57" y="140"/>
                  </a:cubicBezTo>
                  <a:cubicBezTo>
                    <a:pt x="56" y="140"/>
                    <a:pt x="54" y="140"/>
                    <a:pt x="53" y="140"/>
                  </a:cubicBezTo>
                  <a:cubicBezTo>
                    <a:pt x="43" y="140"/>
                    <a:pt x="33" y="138"/>
                    <a:pt x="25" y="132"/>
                  </a:cubicBezTo>
                  <a:cubicBezTo>
                    <a:pt x="23" y="130"/>
                    <a:pt x="21" y="129"/>
                    <a:pt x="20" y="128"/>
                  </a:cubicBezTo>
                  <a:cubicBezTo>
                    <a:pt x="16" y="125"/>
                    <a:pt x="13" y="121"/>
                    <a:pt x="11" y="117"/>
                  </a:cubicBezTo>
                  <a:cubicBezTo>
                    <a:pt x="7" y="110"/>
                    <a:pt x="4" y="103"/>
                    <a:pt x="2" y="94"/>
                  </a:cubicBezTo>
                  <a:cubicBezTo>
                    <a:pt x="1" y="89"/>
                    <a:pt x="0" y="84"/>
                    <a:pt x="0" y="79"/>
                  </a:cubicBezTo>
                  <a:cubicBezTo>
                    <a:pt x="0" y="77"/>
                    <a:pt x="0" y="75"/>
                    <a:pt x="0" y="73"/>
                  </a:cubicBezTo>
                  <a:close/>
                  <a:moveTo>
                    <a:pt x="57" y="74"/>
                  </a:moveTo>
                  <a:cubicBezTo>
                    <a:pt x="57" y="74"/>
                    <a:pt x="58" y="74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8" y="73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5" y="76"/>
                    <a:pt x="54" y="76"/>
                    <a:pt x="53" y="77"/>
                  </a:cubicBezTo>
                  <a:cubicBezTo>
                    <a:pt x="44" y="84"/>
                    <a:pt x="36" y="91"/>
                    <a:pt x="27" y="97"/>
                  </a:cubicBezTo>
                  <a:cubicBezTo>
                    <a:pt x="25" y="99"/>
                    <a:pt x="23" y="100"/>
                    <a:pt x="21" y="102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3"/>
                    <a:pt x="23" y="102"/>
                    <a:pt x="23" y="102"/>
                  </a:cubicBezTo>
                  <a:cubicBezTo>
                    <a:pt x="34" y="93"/>
                    <a:pt x="45" y="84"/>
                    <a:pt x="56" y="75"/>
                  </a:cubicBezTo>
                  <a:cubicBezTo>
                    <a:pt x="56" y="75"/>
                    <a:pt x="56" y="75"/>
                    <a:pt x="56" y="74"/>
                  </a:cubicBezTo>
                  <a:cubicBezTo>
                    <a:pt x="57" y="74"/>
                    <a:pt x="57" y="74"/>
                    <a:pt x="57" y="74"/>
                  </a:cubicBezTo>
                  <a:close/>
                  <a:moveTo>
                    <a:pt x="4" y="55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4" y="60"/>
                    <a:pt x="3" y="62"/>
                  </a:cubicBezTo>
                  <a:cubicBezTo>
                    <a:pt x="3" y="63"/>
                    <a:pt x="3" y="63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1"/>
                    <a:pt x="4" y="58"/>
                    <a:pt x="4" y="55"/>
                  </a:cubicBezTo>
                  <a:cubicBezTo>
                    <a:pt x="5" y="55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4" y="55"/>
                    <a:pt x="4" y="55"/>
                  </a:cubicBezTo>
                  <a:close/>
                  <a:moveTo>
                    <a:pt x="26" y="65"/>
                  </a:moveTo>
                  <a:cubicBezTo>
                    <a:pt x="26" y="65"/>
                    <a:pt x="26" y="65"/>
                    <a:pt x="26" y="65"/>
                  </a:cubicBezTo>
                  <a:cubicBezTo>
                    <a:pt x="20" y="69"/>
                    <a:pt x="15" y="73"/>
                    <a:pt x="10" y="77"/>
                  </a:cubicBezTo>
                  <a:cubicBezTo>
                    <a:pt x="10" y="77"/>
                    <a:pt x="9" y="78"/>
                    <a:pt x="9" y="78"/>
                  </a:cubicBezTo>
                  <a:cubicBezTo>
                    <a:pt x="9" y="78"/>
                    <a:pt x="9" y="79"/>
                    <a:pt x="9" y="80"/>
                  </a:cubicBezTo>
                  <a:cubicBezTo>
                    <a:pt x="10" y="79"/>
                    <a:pt x="10" y="79"/>
                    <a:pt x="11" y="79"/>
                  </a:cubicBezTo>
                  <a:cubicBezTo>
                    <a:pt x="16" y="74"/>
                    <a:pt x="20" y="70"/>
                    <a:pt x="25" y="66"/>
                  </a:cubicBezTo>
                  <a:cubicBezTo>
                    <a:pt x="26" y="66"/>
                    <a:pt x="26" y="65"/>
                    <a:pt x="26" y="65"/>
                  </a:cubicBezTo>
                  <a:cubicBezTo>
                    <a:pt x="26" y="65"/>
                    <a:pt x="27" y="65"/>
                    <a:pt x="27" y="65"/>
                  </a:cubicBezTo>
                  <a:cubicBezTo>
                    <a:pt x="27" y="65"/>
                    <a:pt x="27" y="64"/>
                    <a:pt x="27" y="64"/>
                  </a:cubicBezTo>
                  <a:cubicBezTo>
                    <a:pt x="26" y="65"/>
                    <a:pt x="26" y="65"/>
                    <a:pt x="26" y="65"/>
                  </a:cubicBezTo>
                  <a:close/>
                  <a:moveTo>
                    <a:pt x="60" y="116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61" y="115"/>
                    <a:pt x="62" y="115"/>
                    <a:pt x="62" y="114"/>
                  </a:cubicBezTo>
                  <a:cubicBezTo>
                    <a:pt x="69" y="108"/>
                    <a:pt x="77" y="102"/>
                    <a:pt x="84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5" y="95"/>
                    <a:pt x="86" y="95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8" y="95"/>
                    <a:pt x="89" y="93"/>
                    <a:pt x="90" y="91"/>
                  </a:cubicBezTo>
                  <a:cubicBezTo>
                    <a:pt x="89" y="91"/>
                    <a:pt x="89" y="91"/>
                    <a:pt x="89" y="92"/>
                  </a:cubicBezTo>
                  <a:cubicBezTo>
                    <a:pt x="79" y="99"/>
                    <a:pt x="69" y="108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59" y="116"/>
                    <a:pt x="59" y="117"/>
                    <a:pt x="59" y="117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59" y="117"/>
                    <a:pt x="59" y="117"/>
                    <a:pt x="60" y="116"/>
                  </a:cubicBezTo>
                  <a:close/>
                  <a:moveTo>
                    <a:pt x="54" y="66"/>
                  </a:moveTo>
                  <a:cubicBezTo>
                    <a:pt x="53" y="66"/>
                    <a:pt x="53" y="66"/>
                    <a:pt x="53" y="66"/>
                  </a:cubicBezTo>
                  <a:cubicBezTo>
                    <a:pt x="41" y="75"/>
                    <a:pt x="29" y="84"/>
                    <a:pt x="17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4"/>
                    <a:pt x="17" y="95"/>
                    <a:pt x="17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30" y="85"/>
                    <a:pt x="41" y="76"/>
                    <a:pt x="53" y="66"/>
                  </a:cubicBezTo>
                  <a:cubicBezTo>
                    <a:pt x="53" y="66"/>
                    <a:pt x="53" y="66"/>
                    <a:pt x="54" y="66"/>
                  </a:cubicBezTo>
                  <a:cubicBezTo>
                    <a:pt x="54" y="66"/>
                    <a:pt x="54" y="65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4" y="66"/>
                    <a:pt x="54" y="66"/>
                  </a:cubicBezTo>
                  <a:close/>
                  <a:moveTo>
                    <a:pt x="44" y="94"/>
                  </a:moveTo>
                  <a:cubicBezTo>
                    <a:pt x="45" y="94"/>
                    <a:pt x="45" y="93"/>
                    <a:pt x="45" y="93"/>
                  </a:cubicBezTo>
                  <a:cubicBezTo>
                    <a:pt x="55" y="86"/>
                    <a:pt x="65" y="79"/>
                    <a:pt x="75" y="72"/>
                  </a:cubicBezTo>
                  <a:cubicBezTo>
                    <a:pt x="77" y="70"/>
                    <a:pt x="79" y="69"/>
                    <a:pt x="82" y="67"/>
                  </a:cubicBezTo>
                  <a:cubicBezTo>
                    <a:pt x="82" y="67"/>
                    <a:pt x="82" y="67"/>
                    <a:pt x="82" y="66"/>
                  </a:cubicBezTo>
                  <a:cubicBezTo>
                    <a:pt x="82" y="65"/>
                    <a:pt x="82" y="64"/>
                    <a:pt x="82" y="63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78" y="67"/>
                    <a:pt x="74" y="70"/>
                    <a:pt x="70" y="73"/>
                  </a:cubicBezTo>
                  <a:cubicBezTo>
                    <a:pt x="61" y="79"/>
                    <a:pt x="53" y="86"/>
                    <a:pt x="45" y="93"/>
                  </a:cubicBezTo>
                  <a:cubicBezTo>
                    <a:pt x="45" y="93"/>
                    <a:pt x="45" y="93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lose/>
                  <a:moveTo>
                    <a:pt x="32" y="91"/>
                  </a:moveTo>
                  <a:cubicBezTo>
                    <a:pt x="32" y="91"/>
                    <a:pt x="32" y="91"/>
                    <a:pt x="33" y="91"/>
                  </a:cubicBezTo>
                  <a:cubicBezTo>
                    <a:pt x="38" y="87"/>
                    <a:pt x="42" y="83"/>
                    <a:pt x="47" y="79"/>
                  </a:cubicBezTo>
                  <a:cubicBezTo>
                    <a:pt x="58" y="71"/>
                    <a:pt x="69" y="62"/>
                    <a:pt x="81" y="54"/>
                  </a:cubicBezTo>
                  <a:cubicBezTo>
                    <a:pt x="81" y="54"/>
                    <a:pt x="81" y="54"/>
                    <a:pt x="82" y="54"/>
                  </a:cubicBezTo>
                  <a:cubicBezTo>
                    <a:pt x="81" y="53"/>
                    <a:pt x="81" y="52"/>
                    <a:pt x="81" y="51"/>
                  </a:cubicBezTo>
                  <a:cubicBezTo>
                    <a:pt x="81" y="51"/>
                    <a:pt x="80" y="51"/>
                    <a:pt x="80" y="52"/>
                  </a:cubicBezTo>
                  <a:cubicBezTo>
                    <a:pt x="74" y="56"/>
                    <a:pt x="67" y="61"/>
                    <a:pt x="61" y="66"/>
                  </a:cubicBezTo>
                  <a:cubicBezTo>
                    <a:pt x="52" y="74"/>
                    <a:pt x="42" y="82"/>
                    <a:pt x="33" y="90"/>
                  </a:cubicBezTo>
                  <a:cubicBezTo>
                    <a:pt x="33" y="91"/>
                    <a:pt x="32" y="91"/>
                    <a:pt x="32" y="91"/>
                  </a:cubicBezTo>
                  <a:cubicBezTo>
                    <a:pt x="32" y="91"/>
                    <a:pt x="31" y="92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1"/>
                    <a:pt x="32" y="91"/>
                  </a:cubicBezTo>
                  <a:close/>
                  <a:moveTo>
                    <a:pt x="26" y="75"/>
                  </a:moveTo>
                  <a:cubicBezTo>
                    <a:pt x="27" y="75"/>
                    <a:pt x="27" y="75"/>
                    <a:pt x="27" y="74"/>
                  </a:cubicBezTo>
                  <a:cubicBezTo>
                    <a:pt x="43" y="62"/>
                    <a:pt x="59" y="50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8"/>
                    <a:pt x="75" y="37"/>
                    <a:pt x="74" y="37"/>
                  </a:cubicBezTo>
                  <a:cubicBezTo>
                    <a:pt x="74" y="37"/>
                    <a:pt x="74" y="37"/>
                    <a:pt x="73" y="38"/>
                  </a:cubicBezTo>
                  <a:cubicBezTo>
                    <a:pt x="72" y="39"/>
                    <a:pt x="70" y="40"/>
                    <a:pt x="69" y="41"/>
                  </a:cubicBezTo>
                  <a:cubicBezTo>
                    <a:pt x="54" y="52"/>
                    <a:pt x="40" y="63"/>
                    <a:pt x="27" y="74"/>
                  </a:cubicBezTo>
                  <a:cubicBezTo>
                    <a:pt x="27" y="74"/>
                    <a:pt x="27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6"/>
                  </a:cubicBezTo>
                  <a:cubicBezTo>
                    <a:pt x="26" y="75"/>
                    <a:pt x="26" y="75"/>
                    <a:pt x="26" y="75"/>
                  </a:cubicBezTo>
                  <a:close/>
                  <a:moveTo>
                    <a:pt x="78" y="42"/>
                  </a:moveTo>
                  <a:cubicBezTo>
                    <a:pt x="77" y="42"/>
                    <a:pt x="77" y="42"/>
                    <a:pt x="77" y="42"/>
                  </a:cubicBezTo>
                  <a:cubicBezTo>
                    <a:pt x="70" y="47"/>
                    <a:pt x="63" y="52"/>
                    <a:pt x="56" y="57"/>
                  </a:cubicBezTo>
                  <a:cubicBezTo>
                    <a:pt x="45" y="65"/>
                    <a:pt x="35" y="74"/>
                    <a:pt x="24" y="83"/>
                  </a:cubicBezTo>
                  <a:cubicBezTo>
                    <a:pt x="21" y="86"/>
                    <a:pt x="18" y="88"/>
                    <a:pt x="16" y="91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36" y="76"/>
                    <a:pt x="58" y="60"/>
                    <a:pt x="79" y="45"/>
                  </a:cubicBezTo>
                  <a:cubicBezTo>
                    <a:pt x="79" y="44"/>
                    <a:pt x="78" y="43"/>
                    <a:pt x="78" y="42"/>
                  </a:cubicBezTo>
                  <a:close/>
                  <a:moveTo>
                    <a:pt x="11" y="80"/>
                  </a:moveTo>
                  <a:cubicBezTo>
                    <a:pt x="11" y="81"/>
                    <a:pt x="11" y="81"/>
                    <a:pt x="11" y="81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18" y="76"/>
                    <a:pt x="24" y="71"/>
                    <a:pt x="30" y="67"/>
                  </a:cubicBezTo>
                  <a:cubicBezTo>
                    <a:pt x="44" y="57"/>
                    <a:pt x="58" y="46"/>
                    <a:pt x="72" y="36"/>
                  </a:cubicBezTo>
                  <a:cubicBezTo>
                    <a:pt x="72" y="36"/>
                    <a:pt x="73" y="36"/>
                    <a:pt x="73" y="35"/>
                  </a:cubicBezTo>
                  <a:cubicBezTo>
                    <a:pt x="72" y="34"/>
                    <a:pt x="71" y="34"/>
                    <a:pt x="70" y="33"/>
                  </a:cubicBezTo>
                  <a:cubicBezTo>
                    <a:pt x="58" y="41"/>
                    <a:pt x="46" y="51"/>
                    <a:pt x="35" y="60"/>
                  </a:cubicBezTo>
                  <a:cubicBezTo>
                    <a:pt x="27" y="67"/>
                    <a:pt x="19" y="74"/>
                    <a:pt x="11" y="80"/>
                  </a:cubicBezTo>
                  <a:close/>
                  <a:moveTo>
                    <a:pt x="79" y="72"/>
                  </a:moveTo>
                  <a:cubicBezTo>
                    <a:pt x="73" y="74"/>
                    <a:pt x="30" y="106"/>
                    <a:pt x="29" y="109"/>
                  </a:cubicBezTo>
                  <a:cubicBezTo>
                    <a:pt x="30" y="110"/>
                    <a:pt x="31" y="111"/>
                    <a:pt x="32" y="112"/>
                  </a:cubicBezTo>
                  <a:cubicBezTo>
                    <a:pt x="48" y="98"/>
                    <a:pt x="63" y="84"/>
                    <a:pt x="79" y="72"/>
                  </a:cubicBezTo>
                  <a:close/>
                  <a:moveTo>
                    <a:pt x="11" y="65"/>
                  </a:moveTo>
                  <a:cubicBezTo>
                    <a:pt x="11" y="65"/>
                    <a:pt x="12" y="65"/>
                    <a:pt x="12" y="65"/>
                  </a:cubicBezTo>
                  <a:cubicBezTo>
                    <a:pt x="29" y="52"/>
                    <a:pt x="47" y="41"/>
                    <a:pt x="66" y="30"/>
                  </a:cubicBezTo>
                  <a:cubicBezTo>
                    <a:pt x="66" y="30"/>
                    <a:pt x="66" y="30"/>
                    <a:pt x="66" y="29"/>
                  </a:cubicBezTo>
                  <a:cubicBezTo>
                    <a:pt x="66" y="29"/>
                    <a:pt x="66" y="29"/>
                    <a:pt x="65" y="29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8" y="27"/>
                    <a:pt x="68" y="28"/>
                    <a:pt x="69" y="28"/>
                  </a:cubicBezTo>
                  <a:cubicBezTo>
                    <a:pt x="70" y="27"/>
                    <a:pt x="77" y="23"/>
                    <a:pt x="77" y="23"/>
                  </a:cubicBezTo>
                  <a:cubicBezTo>
                    <a:pt x="76" y="22"/>
                    <a:pt x="75" y="21"/>
                    <a:pt x="75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69" y="24"/>
                    <a:pt x="65" y="27"/>
                    <a:pt x="60" y="30"/>
                  </a:cubicBezTo>
                  <a:cubicBezTo>
                    <a:pt x="52" y="35"/>
                    <a:pt x="45" y="40"/>
                    <a:pt x="38" y="45"/>
                  </a:cubicBezTo>
                  <a:cubicBezTo>
                    <a:pt x="29" y="51"/>
                    <a:pt x="20" y="58"/>
                    <a:pt x="12" y="64"/>
                  </a:cubicBezTo>
                  <a:cubicBezTo>
                    <a:pt x="12" y="64"/>
                    <a:pt x="12" y="65"/>
                    <a:pt x="11" y="65"/>
                  </a:cubicBezTo>
                  <a:close/>
                  <a:moveTo>
                    <a:pt x="64" y="13"/>
                  </a:moveTo>
                  <a:cubicBezTo>
                    <a:pt x="64" y="13"/>
                    <a:pt x="64" y="14"/>
                    <a:pt x="64" y="14"/>
                  </a:cubicBezTo>
                  <a:cubicBezTo>
                    <a:pt x="62" y="15"/>
                    <a:pt x="60" y="16"/>
                    <a:pt x="58" y="18"/>
                  </a:cubicBezTo>
                  <a:cubicBezTo>
                    <a:pt x="44" y="26"/>
                    <a:pt x="31" y="35"/>
                    <a:pt x="19" y="45"/>
                  </a:cubicBezTo>
                  <a:cubicBezTo>
                    <a:pt x="18" y="45"/>
                    <a:pt x="18" y="46"/>
                    <a:pt x="17" y="47"/>
                  </a:cubicBezTo>
                  <a:cubicBezTo>
                    <a:pt x="34" y="36"/>
                    <a:pt x="51" y="25"/>
                    <a:pt x="68" y="15"/>
                  </a:cubicBezTo>
                  <a:cubicBezTo>
                    <a:pt x="67" y="14"/>
                    <a:pt x="66" y="14"/>
                    <a:pt x="64" y="13"/>
                  </a:cubicBezTo>
                  <a:close/>
                  <a:moveTo>
                    <a:pt x="39" y="108"/>
                  </a:moveTo>
                  <a:cubicBezTo>
                    <a:pt x="39" y="108"/>
                    <a:pt x="40" y="108"/>
                    <a:pt x="40" y="108"/>
                  </a:cubicBezTo>
                  <a:cubicBezTo>
                    <a:pt x="45" y="104"/>
                    <a:pt x="50" y="100"/>
                    <a:pt x="55" y="96"/>
                  </a:cubicBezTo>
                  <a:cubicBezTo>
                    <a:pt x="64" y="90"/>
                    <a:pt x="72" y="84"/>
                    <a:pt x="81" y="78"/>
                  </a:cubicBezTo>
                  <a:cubicBezTo>
                    <a:pt x="81" y="78"/>
                    <a:pt x="81" y="77"/>
                    <a:pt x="81" y="77"/>
                  </a:cubicBezTo>
                  <a:cubicBezTo>
                    <a:pt x="82" y="75"/>
                    <a:pt x="82" y="73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67" y="83"/>
                    <a:pt x="53" y="95"/>
                    <a:pt x="39" y="108"/>
                  </a:cubicBezTo>
                  <a:close/>
                  <a:moveTo>
                    <a:pt x="75" y="67"/>
                  </a:moveTo>
                  <a:cubicBezTo>
                    <a:pt x="58" y="78"/>
                    <a:pt x="42" y="90"/>
                    <a:pt x="26" y="102"/>
                  </a:cubicBezTo>
                  <a:cubicBezTo>
                    <a:pt x="26" y="103"/>
                    <a:pt x="27" y="103"/>
                    <a:pt x="27" y="104"/>
                  </a:cubicBezTo>
                  <a:cubicBezTo>
                    <a:pt x="27" y="105"/>
                    <a:pt x="26" y="105"/>
                    <a:pt x="26" y="106"/>
                  </a:cubicBezTo>
                  <a:cubicBezTo>
                    <a:pt x="26" y="106"/>
                    <a:pt x="26" y="106"/>
                    <a:pt x="27" y="107"/>
                  </a:cubicBezTo>
                  <a:cubicBezTo>
                    <a:pt x="42" y="93"/>
                    <a:pt x="58" y="79"/>
                    <a:pt x="75" y="67"/>
                  </a:cubicBezTo>
                  <a:close/>
                  <a:moveTo>
                    <a:pt x="20" y="52"/>
                  </a:moveTo>
                  <a:cubicBezTo>
                    <a:pt x="37" y="40"/>
                    <a:pt x="55" y="29"/>
                    <a:pt x="73" y="18"/>
                  </a:cubicBezTo>
                  <a:cubicBezTo>
                    <a:pt x="72" y="18"/>
                    <a:pt x="71" y="17"/>
                    <a:pt x="71" y="17"/>
                  </a:cubicBezTo>
                  <a:cubicBezTo>
                    <a:pt x="70" y="17"/>
                    <a:pt x="70" y="17"/>
                    <a:pt x="70" y="16"/>
                  </a:cubicBezTo>
                  <a:cubicBezTo>
                    <a:pt x="53" y="27"/>
                    <a:pt x="36" y="39"/>
                    <a:pt x="20" y="52"/>
                  </a:cubicBezTo>
                  <a:close/>
                  <a:moveTo>
                    <a:pt x="35" y="113"/>
                  </a:moveTo>
                  <a:cubicBezTo>
                    <a:pt x="37" y="114"/>
                    <a:pt x="38" y="114"/>
                    <a:pt x="39" y="115"/>
                  </a:cubicBezTo>
                  <a:cubicBezTo>
                    <a:pt x="39" y="115"/>
                    <a:pt x="40" y="115"/>
                    <a:pt x="40" y="115"/>
                  </a:cubicBezTo>
                  <a:cubicBezTo>
                    <a:pt x="42" y="113"/>
                    <a:pt x="45" y="111"/>
                    <a:pt x="47" y="109"/>
                  </a:cubicBezTo>
                  <a:cubicBezTo>
                    <a:pt x="57" y="100"/>
                    <a:pt x="68" y="90"/>
                    <a:pt x="79" y="82"/>
                  </a:cubicBezTo>
                  <a:cubicBezTo>
                    <a:pt x="79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65" y="91"/>
                    <a:pt x="50" y="102"/>
                    <a:pt x="35" y="113"/>
                  </a:cubicBezTo>
                  <a:close/>
                  <a:moveTo>
                    <a:pt x="43" y="114"/>
                  </a:moveTo>
                  <a:cubicBezTo>
                    <a:pt x="44" y="115"/>
                    <a:pt x="44" y="114"/>
                    <a:pt x="45" y="114"/>
                  </a:cubicBezTo>
                  <a:cubicBezTo>
                    <a:pt x="48" y="112"/>
                    <a:pt x="51" y="109"/>
                    <a:pt x="54" y="106"/>
                  </a:cubicBezTo>
                  <a:cubicBezTo>
                    <a:pt x="63" y="100"/>
                    <a:pt x="71" y="94"/>
                    <a:pt x="80" y="88"/>
                  </a:cubicBezTo>
                  <a:cubicBezTo>
                    <a:pt x="80" y="87"/>
                    <a:pt x="80" y="87"/>
                    <a:pt x="81" y="87"/>
                  </a:cubicBezTo>
                  <a:cubicBezTo>
                    <a:pt x="80" y="87"/>
                    <a:pt x="80" y="86"/>
                    <a:pt x="79" y="86"/>
                  </a:cubicBezTo>
                  <a:cubicBezTo>
                    <a:pt x="79" y="85"/>
                    <a:pt x="80" y="84"/>
                    <a:pt x="80" y="84"/>
                  </a:cubicBezTo>
                  <a:cubicBezTo>
                    <a:pt x="67" y="94"/>
                    <a:pt x="55" y="104"/>
                    <a:pt x="43" y="114"/>
                  </a:cubicBezTo>
                  <a:close/>
                  <a:moveTo>
                    <a:pt x="51" y="116"/>
                  </a:moveTo>
                  <a:cubicBezTo>
                    <a:pt x="51" y="116"/>
                    <a:pt x="51" y="116"/>
                    <a:pt x="51" y="116"/>
                  </a:cubicBezTo>
                  <a:cubicBezTo>
                    <a:pt x="51" y="116"/>
                    <a:pt x="52" y="115"/>
                    <a:pt x="52" y="115"/>
                  </a:cubicBezTo>
                  <a:cubicBezTo>
                    <a:pt x="65" y="105"/>
                    <a:pt x="78" y="95"/>
                    <a:pt x="92" y="86"/>
                  </a:cubicBezTo>
                  <a:cubicBezTo>
                    <a:pt x="93" y="85"/>
                    <a:pt x="95" y="84"/>
                    <a:pt x="96" y="83"/>
                  </a:cubicBezTo>
                  <a:cubicBezTo>
                    <a:pt x="97" y="83"/>
                    <a:pt x="97" y="82"/>
                    <a:pt x="97" y="82"/>
                  </a:cubicBezTo>
                  <a:cubicBezTo>
                    <a:pt x="97" y="81"/>
                    <a:pt x="97" y="80"/>
                    <a:pt x="97" y="79"/>
                  </a:cubicBezTo>
                  <a:cubicBezTo>
                    <a:pt x="95" y="80"/>
                    <a:pt x="52" y="114"/>
                    <a:pt x="51" y="116"/>
                  </a:cubicBezTo>
                  <a:close/>
                  <a:moveTo>
                    <a:pt x="85" y="102"/>
                  </a:moveTo>
                  <a:cubicBezTo>
                    <a:pt x="83" y="103"/>
                    <a:pt x="65" y="119"/>
                    <a:pt x="63" y="121"/>
                  </a:cubicBezTo>
                  <a:cubicBezTo>
                    <a:pt x="64" y="122"/>
                    <a:pt x="64" y="122"/>
                    <a:pt x="64" y="123"/>
                  </a:cubicBezTo>
                  <a:cubicBezTo>
                    <a:pt x="65" y="122"/>
                    <a:pt x="67" y="122"/>
                    <a:pt x="68" y="121"/>
                  </a:cubicBezTo>
                  <a:cubicBezTo>
                    <a:pt x="72" y="118"/>
                    <a:pt x="76" y="114"/>
                    <a:pt x="79" y="111"/>
                  </a:cubicBezTo>
                  <a:cubicBezTo>
                    <a:pt x="80" y="111"/>
                    <a:pt x="80" y="110"/>
                    <a:pt x="81" y="110"/>
                  </a:cubicBezTo>
                  <a:cubicBezTo>
                    <a:pt x="82" y="109"/>
                    <a:pt x="82" y="108"/>
                    <a:pt x="83" y="106"/>
                  </a:cubicBezTo>
                  <a:cubicBezTo>
                    <a:pt x="84" y="105"/>
                    <a:pt x="84" y="104"/>
                    <a:pt x="85" y="102"/>
                  </a:cubicBezTo>
                  <a:close/>
                  <a:moveTo>
                    <a:pt x="20" y="100"/>
                  </a:moveTo>
                  <a:cubicBezTo>
                    <a:pt x="32" y="88"/>
                    <a:pt x="45" y="77"/>
                    <a:pt x="59" y="66"/>
                  </a:cubicBezTo>
                  <a:cubicBezTo>
                    <a:pt x="45" y="76"/>
                    <a:pt x="31" y="86"/>
                    <a:pt x="18" y="97"/>
                  </a:cubicBezTo>
                  <a:cubicBezTo>
                    <a:pt x="19" y="98"/>
                    <a:pt x="19" y="99"/>
                    <a:pt x="20" y="100"/>
                  </a:cubicBezTo>
                  <a:close/>
                  <a:moveTo>
                    <a:pt x="62" y="12"/>
                  </a:moveTo>
                  <a:cubicBezTo>
                    <a:pt x="61" y="12"/>
                    <a:pt x="60" y="12"/>
                    <a:pt x="59" y="12"/>
                  </a:cubicBezTo>
                  <a:cubicBezTo>
                    <a:pt x="53" y="16"/>
                    <a:pt x="46" y="20"/>
                    <a:pt x="40" y="24"/>
                  </a:cubicBezTo>
                  <a:cubicBezTo>
                    <a:pt x="35" y="27"/>
                    <a:pt x="30" y="31"/>
                    <a:pt x="24" y="35"/>
                  </a:cubicBezTo>
                  <a:cubicBezTo>
                    <a:pt x="24" y="36"/>
                    <a:pt x="23" y="36"/>
                    <a:pt x="23" y="37"/>
                  </a:cubicBezTo>
                  <a:cubicBezTo>
                    <a:pt x="36" y="29"/>
                    <a:pt x="49" y="20"/>
                    <a:pt x="62" y="12"/>
                  </a:cubicBezTo>
                  <a:close/>
                  <a:moveTo>
                    <a:pt x="68" y="31"/>
                  </a:moveTo>
                  <a:cubicBezTo>
                    <a:pt x="67" y="31"/>
                    <a:pt x="50" y="43"/>
                    <a:pt x="39" y="51"/>
                  </a:cubicBezTo>
                  <a:cubicBezTo>
                    <a:pt x="29" y="59"/>
                    <a:pt x="20" y="66"/>
                    <a:pt x="11" y="74"/>
                  </a:cubicBezTo>
                  <a:cubicBezTo>
                    <a:pt x="30" y="60"/>
                    <a:pt x="48" y="45"/>
                    <a:pt x="68" y="32"/>
                  </a:cubicBezTo>
                  <a:cubicBezTo>
                    <a:pt x="68" y="32"/>
                    <a:pt x="68" y="31"/>
                    <a:pt x="68" y="31"/>
                  </a:cubicBezTo>
                  <a:close/>
                  <a:moveTo>
                    <a:pt x="87" y="14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3" y="10"/>
                    <a:pt x="79" y="7"/>
                    <a:pt x="74" y="5"/>
                  </a:cubicBezTo>
                  <a:cubicBezTo>
                    <a:pt x="70" y="4"/>
                    <a:pt x="66" y="3"/>
                    <a:pt x="63" y="3"/>
                  </a:cubicBezTo>
                  <a:cubicBezTo>
                    <a:pt x="59" y="2"/>
                    <a:pt x="56" y="2"/>
                    <a:pt x="53" y="2"/>
                  </a:cubicBezTo>
                  <a:cubicBezTo>
                    <a:pt x="50" y="2"/>
                    <a:pt x="47" y="2"/>
                    <a:pt x="44" y="3"/>
                  </a:cubicBezTo>
                  <a:cubicBezTo>
                    <a:pt x="37" y="5"/>
                    <a:pt x="31" y="8"/>
                    <a:pt x="26" y="13"/>
                  </a:cubicBezTo>
                  <a:cubicBezTo>
                    <a:pt x="22" y="16"/>
                    <a:pt x="19" y="21"/>
                    <a:pt x="16" y="25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9" y="21"/>
                    <a:pt x="22" y="17"/>
                    <a:pt x="26" y="14"/>
                  </a:cubicBezTo>
                  <a:cubicBezTo>
                    <a:pt x="30" y="10"/>
                    <a:pt x="34" y="8"/>
                    <a:pt x="39" y="6"/>
                  </a:cubicBezTo>
                  <a:cubicBezTo>
                    <a:pt x="40" y="6"/>
                    <a:pt x="40" y="6"/>
                    <a:pt x="41" y="6"/>
                  </a:cubicBezTo>
                  <a:cubicBezTo>
                    <a:pt x="45" y="4"/>
                    <a:pt x="49" y="3"/>
                    <a:pt x="53" y="3"/>
                  </a:cubicBezTo>
                  <a:cubicBezTo>
                    <a:pt x="55" y="3"/>
                    <a:pt x="57" y="3"/>
                    <a:pt x="58" y="3"/>
                  </a:cubicBezTo>
                  <a:cubicBezTo>
                    <a:pt x="62" y="3"/>
                    <a:pt x="65" y="4"/>
                    <a:pt x="68" y="5"/>
                  </a:cubicBezTo>
                  <a:cubicBezTo>
                    <a:pt x="70" y="5"/>
                    <a:pt x="72" y="6"/>
                    <a:pt x="75" y="7"/>
                  </a:cubicBezTo>
                  <a:cubicBezTo>
                    <a:pt x="79" y="8"/>
                    <a:pt x="83" y="10"/>
                    <a:pt x="86" y="13"/>
                  </a:cubicBezTo>
                  <a:cubicBezTo>
                    <a:pt x="87" y="14"/>
                    <a:pt x="87" y="14"/>
                    <a:pt x="87" y="14"/>
                  </a:cubicBezTo>
                  <a:close/>
                  <a:moveTo>
                    <a:pt x="83" y="85"/>
                  </a:moveTo>
                  <a:cubicBezTo>
                    <a:pt x="83" y="85"/>
                    <a:pt x="83" y="85"/>
                    <a:pt x="84" y="85"/>
                  </a:cubicBezTo>
                  <a:cubicBezTo>
                    <a:pt x="88" y="82"/>
                    <a:pt x="93" y="79"/>
                    <a:pt x="97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3"/>
                    <a:pt x="98" y="72"/>
                    <a:pt x="98" y="70"/>
                  </a:cubicBezTo>
                  <a:cubicBezTo>
                    <a:pt x="98" y="70"/>
                    <a:pt x="98" y="70"/>
                    <a:pt x="98" y="69"/>
                  </a:cubicBezTo>
                  <a:cubicBezTo>
                    <a:pt x="98" y="69"/>
                    <a:pt x="97" y="70"/>
                    <a:pt x="97" y="70"/>
                  </a:cubicBezTo>
                  <a:cubicBezTo>
                    <a:pt x="93" y="73"/>
                    <a:pt x="89" y="76"/>
                    <a:pt x="85" y="79"/>
                  </a:cubicBezTo>
                  <a:cubicBezTo>
                    <a:pt x="85" y="80"/>
                    <a:pt x="84" y="80"/>
                    <a:pt x="84" y="80"/>
                  </a:cubicBezTo>
                  <a:cubicBezTo>
                    <a:pt x="84" y="82"/>
                    <a:pt x="83" y="83"/>
                    <a:pt x="83" y="85"/>
                  </a:cubicBezTo>
                  <a:close/>
                  <a:moveTo>
                    <a:pt x="10" y="72"/>
                  </a:moveTo>
                  <a:cubicBezTo>
                    <a:pt x="10" y="72"/>
                    <a:pt x="10" y="72"/>
                    <a:pt x="10" y="72"/>
                  </a:cubicBezTo>
                  <a:cubicBezTo>
                    <a:pt x="20" y="63"/>
                    <a:pt x="31" y="55"/>
                    <a:pt x="41" y="47"/>
                  </a:cubicBezTo>
                  <a:cubicBezTo>
                    <a:pt x="41" y="47"/>
                    <a:pt x="42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5" y="51"/>
                    <a:pt x="30" y="54"/>
                    <a:pt x="25" y="58"/>
                  </a:cubicBezTo>
                  <a:cubicBezTo>
                    <a:pt x="20" y="61"/>
                    <a:pt x="16" y="64"/>
                    <a:pt x="11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70"/>
                    <a:pt x="10" y="71"/>
                    <a:pt x="10" y="72"/>
                  </a:cubicBezTo>
                  <a:close/>
                  <a:moveTo>
                    <a:pt x="53" y="57"/>
                  </a:moveTo>
                  <a:cubicBezTo>
                    <a:pt x="53" y="57"/>
                    <a:pt x="52" y="58"/>
                    <a:pt x="52" y="58"/>
                  </a:cubicBezTo>
                  <a:cubicBezTo>
                    <a:pt x="40" y="67"/>
                    <a:pt x="29" y="75"/>
                    <a:pt x="18" y="84"/>
                  </a:cubicBezTo>
                  <a:cubicBezTo>
                    <a:pt x="15" y="86"/>
                    <a:pt x="13" y="88"/>
                    <a:pt x="10" y="90"/>
                  </a:cubicBezTo>
                  <a:cubicBezTo>
                    <a:pt x="10" y="90"/>
                    <a:pt x="10" y="90"/>
                    <a:pt x="10" y="91"/>
                  </a:cubicBezTo>
                  <a:cubicBezTo>
                    <a:pt x="10" y="91"/>
                    <a:pt x="10" y="92"/>
                    <a:pt x="10" y="93"/>
                  </a:cubicBezTo>
                  <a:cubicBezTo>
                    <a:pt x="24" y="80"/>
                    <a:pt x="39" y="69"/>
                    <a:pt x="53" y="57"/>
                  </a:cubicBezTo>
                  <a:close/>
                  <a:moveTo>
                    <a:pt x="97" y="28"/>
                  </a:move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9"/>
                    <a:pt x="97" y="29"/>
                  </a:cubicBezTo>
                  <a:cubicBezTo>
                    <a:pt x="97" y="31"/>
                    <a:pt x="98" y="33"/>
                    <a:pt x="98" y="35"/>
                  </a:cubicBezTo>
                  <a:cubicBezTo>
                    <a:pt x="98" y="35"/>
                    <a:pt x="98" y="36"/>
                    <a:pt x="99" y="36"/>
                  </a:cubicBezTo>
                  <a:cubicBezTo>
                    <a:pt x="101" y="42"/>
                    <a:pt x="103" y="49"/>
                    <a:pt x="105" y="55"/>
                  </a:cubicBezTo>
                  <a:cubicBezTo>
                    <a:pt x="105" y="57"/>
                    <a:pt x="105" y="58"/>
                    <a:pt x="105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5" y="54"/>
                    <a:pt x="105" y="50"/>
                    <a:pt x="104" y="46"/>
                  </a:cubicBezTo>
                  <a:cubicBezTo>
                    <a:pt x="104" y="43"/>
                    <a:pt x="103" y="39"/>
                    <a:pt x="101" y="36"/>
                  </a:cubicBezTo>
                  <a:cubicBezTo>
                    <a:pt x="100" y="34"/>
                    <a:pt x="99" y="32"/>
                    <a:pt x="98" y="29"/>
                  </a:cubicBezTo>
                  <a:cubicBezTo>
                    <a:pt x="97" y="29"/>
                    <a:pt x="97" y="29"/>
                    <a:pt x="97" y="28"/>
                  </a:cubicBezTo>
                  <a:close/>
                  <a:moveTo>
                    <a:pt x="43" y="14"/>
                  </a:moveTo>
                  <a:cubicBezTo>
                    <a:pt x="43" y="14"/>
                    <a:pt x="42" y="14"/>
                    <a:pt x="42" y="14"/>
                  </a:cubicBezTo>
                  <a:cubicBezTo>
                    <a:pt x="40" y="15"/>
                    <a:pt x="38" y="16"/>
                    <a:pt x="36" y="17"/>
                  </a:cubicBezTo>
                  <a:cubicBezTo>
                    <a:pt x="33" y="19"/>
                    <a:pt x="30" y="21"/>
                    <a:pt x="27" y="23"/>
                  </a:cubicBezTo>
                  <a:cubicBezTo>
                    <a:pt x="26" y="23"/>
                    <a:pt x="24" y="24"/>
                    <a:pt x="23" y="24"/>
                  </a:cubicBezTo>
                  <a:cubicBezTo>
                    <a:pt x="23" y="24"/>
                    <a:pt x="22" y="25"/>
                    <a:pt x="22" y="25"/>
                  </a:cubicBezTo>
                  <a:cubicBezTo>
                    <a:pt x="21" y="27"/>
                    <a:pt x="19" y="29"/>
                    <a:pt x="18" y="31"/>
                  </a:cubicBezTo>
                  <a:cubicBezTo>
                    <a:pt x="18" y="31"/>
                    <a:pt x="18" y="32"/>
                    <a:pt x="17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0" y="30"/>
                    <a:pt x="22" y="29"/>
                    <a:pt x="24" y="27"/>
                  </a:cubicBezTo>
                  <a:cubicBezTo>
                    <a:pt x="27" y="25"/>
                    <a:pt x="30" y="23"/>
                    <a:pt x="33" y="21"/>
                  </a:cubicBezTo>
                  <a:cubicBezTo>
                    <a:pt x="36" y="19"/>
                    <a:pt x="39" y="16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lose/>
                  <a:moveTo>
                    <a:pt x="87" y="32"/>
                  </a:moveTo>
                  <a:cubicBezTo>
                    <a:pt x="88" y="32"/>
                    <a:pt x="88" y="32"/>
                    <a:pt x="89" y="31"/>
                  </a:cubicBezTo>
                  <a:cubicBezTo>
                    <a:pt x="89" y="31"/>
                    <a:pt x="89" y="31"/>
                    <a:pt x="90" y="31"/>
                  </a:cubicBezTo>
                  <a:cubicBezTo>
                    <a:pt x="90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3"/>
                    <a:pt x="89" y="34"/>
                    <a:pt x="88" y="34"/>
                  </a:cubicBezTo>
                  <a:cubicBezTo>
                    <a:pt x="89" y="36"/>
                    <a:pt x="90" y="37"/>
                    <a:pt x="90" y="38"/>
                  </a:cubicBezTo>
                  <a:cubicBezTo>
                    <a:pt x="92" y="37"/>
                    <a:pt x="93" y="36"/>
                    <a:pt x="94" y="35"/>
                  </a:cubicBezTo>
                  <a:cubicBezTo>
                    <a:pt x="94" y="33"/>
                    <a:pt x="90" y="28"/>
                    <a:pt x="89" y="27"/>
                  </a:cubicBezTo>
                  <a:cubicBezTo>
                    <a:pt x="88" y="27"/>
                    <a:pt x="86" y="28"/>
                    <a:pt x="85" y="29"/>
                  </a:cubicBezTo>
                  <a:cubicBezTo>
                    <a:pt x="86" y="30"/>
                    <a:pt x="86" y="31"/>
                    <a:pt x="87" y="32"/>
                  </a:cubicBezTo>
                  <a:close/>
                  <a:moveTo>
                    <a:pt x="93" y="52"/>
                  </a:moveTo>
                  <a:cubicBezTo>
                    <a:pt x="95" y="51"/>
                    <a:pt x="97" y="50"/>
                    <a:pt x="98" y="49"/>
                  </a:cubicBezTo>
                  <a:cubicBezTo>
                    <a:pt x="98" y="49"/>
                    <a:pt x="98" y="48"/>
                    <a:pt x="98" y="48"/>
                  </a:cubicBezTo>
                  <a:cubicBezTo>
                    <a:pt x="98" y="47"/>
                    <a:pt x="98" y="46"/>
                    <a:pt x="98" y="45"/>
                  </a:cubicBezTo>
                  <a:cubicBezTo>
                    <a:pt x="98" y="43"/>
                    <a:pt x="97" y="42"/>
                    <a:pt x="96" y="40"/>
                  </a:cubicBezTo>
                  <a:cubicBezTo>
                    <a:pt x="95" y="41"/>
                    <a:pt x="93" y="42"/>
                    <a:pt x="92" y="43"/>
                  </a:cubicBezTo>
                  <a:cubicBezTo>
                    <a:pt x="92" y="44"/>
                    <a:pt x="92" y="45"/>
                    <a:pt x="93" y="46"/>
                  </a:cubicBezTo>
                  <a:cubicBezTo>
                    <a:pt x="93" y="46"/>
                    <a:pt x="94" y="46"/>
                    <a:pt x="94" y="46"/>
                  </a:cubicBezTo>
                  <a:cubicBezTo>
                    <a:pt x="95" y="45"/>
                    <a:pt x="95" y="45"/>
                    <a:pt x="96" y="46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4" y="48"/>
                    <a:pt x="93" y="48"/>
                  </a:cubicBezTo>
                  <a:cubicBezTo>
                    <a:pt x="93" y="48"/>
                    <a:pt x="93" y="49"/>
                    <a:pt x="93" y="49"/>
                  </a:cubicBezTo>
                  <a:cubicBezTo>
                    <a:pt x="93" y="50"/>
                    <a:pt x="93" y="51"/>
                    <a:pt x="93" y="52"/>
                  </a:cubicBezTo>
                  <a:close/>
                  <a:moveTo>
                    <a:pt x="48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8"/>
                    <a:pt x="43" y="39"/>
                    <a:pt x="41" y="40"/>
                  </a:cubicBezTo>
                  <a:cubicBezTo>
                    <a:pt x="32" y="46"/>
                    <a:pt x="23" y="52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60"/>
                    <a:pt x="12" y="61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24" y="53"/>
                    <a:pt x="36" y="44"/>
                    <a:pt x="48" y="36"/>
                  </a:cubicBezTo>
                  <a:close/>
                  <a:moveTo>
                    <a:pt x="78" y="91"/>
                  </a:moveTo>
                  <a:cubicBezTo>
                    <a:pt x="78" y="91"/>
                    <a:pt x="78" y="91"/>
                    <a:pt x="78" y="91"/>
                  </a:cubicBezTo>
                  <a:cubicBezTo>
                    <a:pt x="67" y="99"/>
                    <a:pt x="57" y="107"/>
                    <a:pt x="46" y="115"/>
                  </a:cubicBezTo>
                  <a:cubicBezTo>
                    <a:pt x="47" y="115"/>
                    <a:pt x="47" y="115"/>
                    <a:pt x="48" y="115"/>
                  </a:cubicBezTo>
                  <a:cubicBezTo>
                    <a:pt x="48" y="115"/>
                    <a:pt x="49" y="115"/>
                    <a:pt x="49" y="115"/>
                  </a:cubicBezTo>
                  <a:cubicBezTo>
                    <a:pt x="51" y="114"/>
                    <a:pt x="52" y="112"/>
                    <a:pt x="53" y="111"/>
                  </a:cubicBezTo>
                  <a:cubicBezTo>
                    <a:pt x="61" y="105"/>
                    <a:pt x="69" y="98"/>
                    <a:pt x="77" y="92"/>
                  </a:cubicBezTo>
                  <a:cubicBezTo>
                    <a:pt x="77" y="92"/>
                    <a:pt x="78" y="92"/>
                    <a:pt x="78" y="91"/>
                  </a:cubicBezTo>
                  <a:close/>
                  <a:moveTo>
                    <a:pt x="54" y="79"/>
                  </a:moveTo>
                  <a:cubicBezTo>
                    <a:pt x="54" y="79"/>
                    <a:pt x="54" y="79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63" y="72"/>
                    <a:pt x="72" y="66"/>
                    <a:pt x="82" y="60"/>
                  </a:cubicBezTo>
                  <a:cubicBezTo>
                    <a:pt x="82" y="60"/>
                    <a:pt x="82" y="60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58"/>
                    <a:pt x="82" y="58"/>
                    <a:pt x="82" y="57"/>
                  </a:cubicBezTo>
                  <a:cubicBezTo>
                    <a:pt x="72" y="64"/>
                    <a:pt x="63" y="72"/>
                    <a:pt x="54" y="79"/>
                  </a:cubicBezTo>
                  <a:close/>
                  <a:moveTo>
                    <a:pt x="80" y="104"/>
                  </a:moveTo>
                  <a:cubicBezTo>
                    <a:pt x="80" y="104"/>
                    <a:pt x="80" y="104"/>
                    <a:pt x="80" y="103"/>
                  </a:cubicBezTo>
                  <a:cubicBezTo>
                    <a:pt x="76" y="106"/>
                    <a:pt x="60" y="118"/>
                    <a:pt x="59" y="119"/>
                  </a:cubicBezTo>
                  <a:cubicBezTo>
                    <a:pt x="61" y="120"/>
                    <a:pt x="61" y="120"/>
                    <a:pt x="61" y="121"/>
                  </a:cubicBezTo>
                  <a:cubicBezTo>
                    <a:pt x="67" y="115"/>
                    <a:pt x="74" y="109"/>
                    <a:pt x="80" y="104"/>
                  </a:cubicBezTo>
                  <a:close/>
                  <a:moveTo>
                    <a:pt x="99" y="58"/>
                  </a:moveTo>
                  <a:cubicBezTo>
                    <a:pt x="98" y="58"/>
                    <a:pt x="98" y="59"/>
                    <a:pt x="98" y="59"/>
                  </a:cubicBezTo>
                  <a:cubicBezTo>
                    <a:pt x="97" y="59"/>
                    <a:pt x="96" y="60"/>
                    <a:pt x="95" y="61"/>
                  </a:cubicBezTo>
                  <a:cubicBezTo>
                    <a:pt x="94" y="61"/>
                    <a:pt x="94" y="62"/>
                    <a:pt x="94" y="62"/>
                  </a:cubicBezTo>
                  <a:cubicBezTo>
                    <a:pt x="94" y="64"/>
                    <a:pt x="94" y="65"/>
                    <a:pt x="94" y="67"/>
                  </a:cubicBezTo>
                  <a:cubicBezTo>
                    <a:pt x="94" y="68"/>
                    <a:pt x="93" y="69"/>
                    <a:pt x="93" y="70"/>
                  </a:cubicBezTo>
                  <a:cubicBezTo>
                    <a:pt x="95" y="69"/>
                    <a:pt x="97" y="68"/>
                    <a:pt x="98" y="67"/>
                  </a:cubicBezTo>
                  <a:cubicBezTo>
                    <a:pt x="98" y="67"/>
                    <a:pt x="98" y="66"/>
                    <a:pt x="98" y="66"/>
                  </a:cubicBezTo>
                  <a:cubicBezTo>
                    <a:pt x="98" y="65"/>
                    <a:pt x="98" y="64"/>
                    <a:pt x="98" y="63"/>
                  </a:cubicBezTo>
                  <a:cubicBezTo>
                    <a:pt x="99" y="62"/>
                    <a:pt x="99" y="60"/>
                    <a:pt x="99" y="58"/>
                  </a:cubicBezTo>
                  <a:close/>
                  <a:moveTo>
                    <a:pt x="33" y="67"/>
                  </a:move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2" y="67"/>
                    <a:pt x="32" y="67"/>
                  </a:cubicBezTo>
                  <a:cubicBezTo>
                    <a:pt x="26" y="72"/>
                    <a:pt x="20" y="76"/>
                    <a:pt x="14" y="81"/>
                  </a:cubicBezTo>
                  <a:cubicBezTo>
                    <a:pt x="13" y="82"/>
                    <a:pt x="11" y="83"/>
                    <a:pt x="10" y="84"/>
                  </a:cubicBezTo>
                  <a:cubicBezTo>
                    <a:pt x="10" y="84"/>
                    <a:pt x="9" y="84"/>
                    <a:pt x="9" y="84"/>
                  </a:cubicBezTo>
                  <a:cubicBezTo>
                    <a:pt x="9" y="85"/>
                    <a:pt x="9" y="86"/>
                    <a:pt x="9" y="87"/>
                  </a:cubicBezTo>
                  <a:cubicBezTo>
                    <a:pt x="17" y="80"/>
                    <a:pt x="25" y="73"/>
                    <a:pt x="33" y="67"/>
                  </a:cubicBezTo>
                  <a:close/>
                  <a:moveTo>
                    <a:pt x="11" y="114"/>
                  </a:moveTo>
                  <a:cubicBezTo>
                    <a:pt x="13" y="117"/>
                    <a:pt x="15" y="120"/>
                    <a:pt x="17" y="123"/>
                  </a:cubicBezTo>
                  <a:cubicBezTo>
                    <a:pt x="21" y="127"/>
                    <a:pt x="25" y="130"/>
                    <a:pt x="29" y="132"/>
                  </a:cubicBezTo>
                  <a:cubicBezTo>
                    <a:pt x="31" y="134"/>
                    <a:pt x="34" y="135"/>
                    <a:pt x="36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0" y="133"/>
                    <a:pt x="25" y="128"/>
                    <a:pt x="20" y="123"/>
                  </a:cubicBezTo>
                  <a:cubicBezTo>
                    <a:pt x="17" y="121"/>
                    <a:pt x="14" y="118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1" y="114"/>
                  </a:cubicBezTo>
                  <a:close/>
                  <a:moveTo>
                    <a:pt x="76" y="99"/>
                  </a:moveTo>
                  <a:cubicBezTo>
                    <a:pt x="74" y="100"/>
                    <a:pt x="54" y="116"/>
                    <a:pt x="53" y="117"/>
                  </a:cubicBezTo>
                  <a:cubicBezTo>
                    <a:pt x="54" y="117"/>
                    <a:pt x="55" y="117"/>
                    <a:pt x="55" y="117"/>
                  </a:cubicBezTo>
                  <a:cubicBezTo>
                    <a:pt x="62" y="111"/>
                    <a:pt x="69" y="105"/>
                    <a:pt x="76" y="99"/>
                  </a:cubicBezTo>
                  <a:close/>
                  <a:moveTo>
                    <a:pt x="91" y="71"/>
                  </a:moveTo>
                  <a:cubicBezTo>
                    <a:pt x="90" y="69"/>
                    <a:pt x="90" y="67"/>
                    <a:pt x="89" y="65"/>
                  </a:cubicBezTo>
                  <a:cubicBezTo>
                    <a:pt x="89" y="65"/>
                    <a:pt x="89" y="66"/>
                    <a:pt x="89" y="66"/>
                  </a:cubicBezTo>
                  <a:cubicBezTo>
                    <a:pt x="88" y="67"/>
                    <a:pt x="87" y="67"/>
                    <a:pt x="85" y="68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1"/>
                    <a:pt x="85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4"/>
                    <a:pt x="89" y="73"/>
                    <a:pt x="91" y="71"/>
                  </a:cubicBezTo>
                  <a:close/>
                  <a:moveTo>
                    <a:pt x="73" y="31"/>
                  </a:moveTo>
                  <a:cubicBezTo>
                    <a:pt x="74" y="32"/>
                    <a:pt x="74" y="33"/>
                    <a:pt x="75" y="34"/>
                  </a:cubicBezTo>
                  <a:cubicBezTo>
                    <a:pt x="78" y="32"/>
                    <a:pt x="80" y="31"/>
                    <a:pt x="83" y="29"/>
                  </a:cubicBezTo>
                  <a:cubicBezTo>
                    <a:pt x="82" y="28"/>
                    <a:pt x="81" y="27"/>
                    <a:pt x="80" y="26"/>
                  </a:cubicBezTo>
                  <a:cubicBezTo>
                    <a:pt x="78" y="28"/>
                    <a:pt x="75" y="29"/>
                    <a:pt x="73" y="31"/>
                  </a:cubicBezTo>
                  <a:close/>
                  <a:moveTo>
                    <a:pt x="47" y="10"/>
                  </a:moveTo>
                  <a:cubicBezTo>
                    <a:pt x="46" y="9"/>
                    <a:pt x="46" y="9"/>
                    <a:pt x="45" y="9"/>
                  </a:cubicBezTo>
                  <a:cubicBezTo>
                    <a:pt x="44" y="10"/>
                    <a:pt x="43" y="10"/>
                    <a:pt x="41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8"/>
                    <a:pt x="30" y="19"/>
                    <a:pt x="30" y="19"/>
                  </a:cubicBezTo>
                  <a:cubicBezTo>
                    <a:pt x="36" y="16"/>
                    <a:pt x="41" y="13"/>
                    <a:pt x="47" y="10"/>
                  </a:cubicBezTo>
                  <a:close/>
                  <a:moveTo>
                    <a:pt x="87" y="35"/>
                  </a:moveTo>
                  <a:cubicBezTo>
                    <a:pt x="84" y="37"/>
                    <a:pt x="82" y="39"/>
                    <a:pt x="80" y="40"/>
                  </a:cubicBezTo>
                  <a:cubicBezTo>
                    <a:pt x="81" y="41"/>
                    <a:pt x="82" y="42"/>
                    <a:pt x="82" y="43"/>
                  </a:cubicBezTo>
                  <a:cubicBezTo>
                    <a:pt x="84" y="42"/>
                    <a:pt x="87" y="40"/>
                    <a:pt x="89" y="39"/>
                  </a:cubicBezTo>
                  <a:cubicBezTo>
                    <a:pt x="88" y="38"/>
                    <a:pt x="88" y="37"/>
                    <a:pt x="87" y="35"/>
                  </a:cubicBezTo>
                  <a:close/>
                  <a:moveTo>
                    <a:pt x="15" y="54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22" y="48"/>
                    <a:pt x="30" y="42"/>
                    <a:pt x="38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0" y="41"/>
                    <a:pt x="23" y="45"/>
                    <a:pt x="17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1"/>
                    <a:pt x="15" y="53"/>
                    <a:pt x="15" y="54"/>
                  </a:cubicBezTo>
                  <a:close/>
                  <a:moveTo>
                    <a:pt x="84" y="30"/>
                  </a:moveTo>
                  <a:cubicBezTo>
                    <a:pt x="81" y="32"/>
                    <a:pt x="79" y="34"/>
                    <a:pt x="76" y="35"/>
                  </a:cubicBezTo>
                  <a:cubicBezTo>
                    <a:pt x="77" y="36"/>
                    <a:pt x="77" y="37"/>
                    <a:pt x="78" y="38"/>
                  </a:cubicBezTo>
                  <a:cubicBezTo>
                    <a:pt x="81" y="36"/>
                    <a:pt x="83" y="35"/>
                    <a:pt x="86" y="33"/>
                  </a:cubicBezTo>
                  <a:cubicBezTo>
                    <a:pt x="85" y="32"/>
                    <a:pt x="84" y="31"/>
                    <a:pt x="84" y="30"/>
                  </a:cubicBezTo>
                  <a:close/>
                  <a:moveTo>
                    <a:pt x="81" y="24"/>
                  </a:moveTo>
                  <a:cubicBezTo>
                    <a:pt x="82" y="23"/>
                    <a:pt x="83" y="22"/>
                    <a:pt x="84" y="21"/>
                  </a:cubicBezTo>
                  <a:cubicBezTo>
                    <a:pt x="82" y="20"/>
                    <a:pt x="80" y="18"/>
                    <a:pt x="78" y="17"/>
                  </a:cubicBezTo>
                  <a:cubicBezTo>
                    <a:pt x="78" y="18"/>
                    <a:pt x="77" y="18"/>
                    <a:pt x="76" y="19"/>
                  </a:cubicBezTo>
                  <a:cubicBezTo>
                    <a:pt x="78" y="21"/>
                    <a:pt x="79" y="22"/>
                    <a:pt x="81" y="24"/>
                  </a:cubicBezTo>
                  <a:close/>
                  <a:moveTo>
                    <a:pt x="94" y="59"/>
                  </a:moveTo>
                  <a:cubicBezTo>
                    <a:pt x="96" y="58"/>
                    <a:pt x="97" y="57"/>
                    <a:pt x="98" y="56"/>
                  </a:cubicBezTo>
                  <a:cubicBezTo>
                    <a:pt x="99" y="56"/>
                    <a:pt x="99" y="56"/>
                    <a:pt x="99" y="55"/>
                  </a:cubicBezTo>
                  <a:cubicBezTo>
                    <a:pt x="99" y="54"/>
                    <a:pt x="99" y="53"/>
                    <a:pt x="99" y="52"/>
                  </a:cubicBezTo>
                  <a:cubicBezTo>
                    <a:pt x="99" y="52"/>
                    <a:pt x="98" y="51"/>
                    <a:pt x="98" y="51"/>
                  </a:cubicBezTo>
                  <a:cubicBezTo>
                    <a:pt x="97" y="52"/>
                    <a:pt x="95" y="53"/>
                    <a:pt x="94" y="54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8"/>
                    <a:pt x="94" y="59"/>
                  </a:cubicBezTo>
                  <a:close/>
                  <a:moveTo>
                    <a:pt x="88" y="106"/>
                  </a:move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7" y="107"/>
                    <a:pt x="86" y="108"/>
                    <a:pt x="85" y="109"/>
                  </a:cubicBezTo>
                  <a:cubicBezTo>
                    <a:pt x="85" y="110"/>
                    <a:pt x="85" y="111"/>
                    <a:pt x="84" y="111"/>
                  </a:cubicBezTo>
                  <a:cubicBezTo>
                    <a:pt x="83" y="110"/>
                    <a:pt x="83" y="111"/>
                    <a:pt x="82" y="111"/>
                  </a:cubicBezTo>
                  <a:cubicBezTo>
                    <a:pt x="80" y="114"/>
                    <a:pt x="78" y="116"/>
                    <a:pt x="75" y="118"/>
                  </a:cubicBezTo>
                  <a:cubicBezTo>
                    <a:pt x="75" y="118"/>
                    <a:pt x="75" y="119"/>
                    <a:pt x="75" y="119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9" y="116"/>
                    <a:pt x="82" y="114"/>
                    <a:pt x="86" y="111"/>
                  </a:cubicBezTo>
                  <a:cubicBezTo>
                    <a:pt x="86" y="111"/>
                    <a:pt x="86" y="111"/>
                    <a:pt x="86" y="111"/>
                  </a:cubicBezTo>
                  <a:cubicBezTo>
                    <a:pt x="87" y="109"/>
                    <a:pt x="88" y="108"/>
                    <a:pt x="88" y="106"/>
                  </a:cubicBezTo>
                  <a:close/>
                  <a:moveTo>
                    <a:pt x="18" y="106"/>
                  </a:moveTo>
                  <a:cubicBezTo>
                    <a:pt x="17" y="104"/>
                    <a:pt x="16" y="102"/>
                    <a:pt x="15" y="99"/>
                  </a:cubicBezTo>
                  <a:cubicBezTo>
                    <a:pt x="14" y="100"/>
                    <a:pt x="14" y="101"/>
                    <a:pt x="13" y="101"/>
                  </a:cubicBezTo>
                  <a:cubicBezTo>
                    <a:pt x="14" y="104"/>
                    <a:pt x="15" y="106"/>
                    <a:pt x="17" y="108"/>
                  </a:cubicBezTo>
                  <a:cubicBezTo>
                    <a:pt x="17" y="107"/>
                    <a:pt x="18" y="106"/>
                    <a:pt x="18" y="106"/>
                  </a:cubicBezTo>
                  <a:close/>
                  <a:moveTo>
                    <a:pt x="87" y="50"/>
                  </a:moveTo>
                  <a:cubicBezTo>
                    <a:pt x="88" y="49"/>
                    <a:pt x="89" y="49"/>
                    <a:pt x="91" y="48"/>
                  </a:cubicBezTo>
                  <a:cubicBezTo>
                    <a:pt x="91" y="48"/>
                    <a:pt x="91" y="47"/>
                    <a:pt x="91" y="47"/>
                  </a:cubicBezTo>
                  <a:cubicBezTo>
                    <a:pt x="91" y="46"/>
                    <a:pt x="91" y="45"/>
                    <a:pt x="90" y="44"/>
                  </a:cubicBezTo>
                  <a:cubicBezTo>
                    <a:pt x="89" y="45"/>
                    <a:pt x="87" y="46"/>
                    <a:pt x="85" y="48"/>
                  </a:cubicBezTo>
                  <a:cubicBezTo>
                    <a:pt x="86" y="49"/>
                    <a:pt x="86" y="49"/>
                    <a:pt x="87" y="50"/>
                  </a:cubicBezTo>
                  <a:close/>
                  <a:moveTo>
                    <a:pt x="103" y="101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3" y="99"/>
                    <a:pt x="104" y="97"/>
                    <a:pt x="105" y="96"/>
                  </a:cubicBezTo>
                  <a:cubicBezTo>
                    <a:pt x="107" y="91"/>
                    <a:pt x="108" y="85"/>
                    <a:pt x="109" y="80"/>
                  </a:cubicBezTo>
                  <a:cubicBezTo>
                    <a:pt x="109" y="76"/>
                    <a:pt x="110" y="73"/>
                    <a:pt x="110" y="69"/>
                  </a:cubicBezTo>
                  <a:cubicBezTo>
                    <a:pt x="110" y="68"/>
                    <a:pt x="110" y="68"/>
                    <a:pt x="110" y="67"/>
                  </a:cubicBezTo>
                  <a:cubicBezTo>
                    <a:pt x="110" y="66"/>
                    <a:pt x="110" y="65"/>
                    <a:pt x="110" y="65"/>
                  </a:cubicBezTo>
                  <a:cubicBezTo>
                    <a:pt x="109" y="69"/>
                    <a:pt x="109" y="73"/>
                    <a:pt x="108" y="77"/>
                  </a:cubicBezTo>
                  <a:cubicBezTo>
                    <a:pt x="108" y="85"/>
                    <a:pt x="106" y="92"/>
                    <a:pt x="103" y="98"/>
                  </a:cubicBezTo>
                  <a:cubicBezTo>
                    <a:pt x="103" y="99"/>
                    <a:pt x="103" y="100"/>
                    <a:pt x="103" y="101"/>
                  </a:cubicBezTo>
                  <a:close/>
                  <a:moveTo>
                    <a:pt x="60" y="121"/>
                  </a:moveTo>
                  <a:cubicBezTo>
                    <a:pt x="59" y="121"/>
                    <a:pt x="58" y="121"/>
                    <a:pt x="58" y="121"/>
                  </a:cubicBezTo>
                  <a:cubicBezTo>
                    <a:pt x="57" y="121"/>
                    <a:pt x="57" y="121"/>
                    <a:pt x="56" y="121"/>
                  </a:cubicBezTo>
                  <a:cubicBezTo>
                    <a:pt x="55" y="122"/>
                    <a:pt x="54" y="123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4" y="125"/>
                    <a:pt x="56" y="125"/>
                  </a:cubicBezTo>
                  <a:cubicBezTo>
                    <a:pt x="56" y="125"/>
                    <a:pt x="56" y="125"/>
                    <a:pt x="57" y="125"/>
                  </a:cubicBezTo>
                  <a:cubicBezTo>
                    <a:pt x="58" y="124"/>
                    <a:pt x="59" y="123"/>
                    <a:pt x="60" y="121"/>
                  </a:cubicBezTo>
                  <a:close/>
                  <a:moveTo>
                    <a:pt x="23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3" y="40"/>
                    <a:pt x="13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6" y="39"/>
                    <a:pt x="19" y="37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lose/>
                  <a:moveTo>
                    <a:pt x="52" y="120"/>
                  </a:moveTo>
                  <a:cubicBezTo>
                    <a:pt x="51" y="120"/>
                    <a:pt x="51" y="120"/>
                    <a:pt x="50" y="120"/>
                  </a:cubicBezTo>
                  <a:cubicBezTo>
                    <a:pt x="50" y="119"/>
                    <a:pt x="49" y="120"/>
                    <a:pt x="49" y="120"/>
                  </a:cubicBezTo>
                  <a:cubicBezTo>
                    <a:pt x="47" y="121"/>
                    <a:pt x="46" y="122"/>
                    <a:pt x="45" y="123"/>
                  </a:cubicBezTo>
                  <a:cubicBezTo>
                    <a:pt x="45" y="123"/>
                    <a:pt x="45" y="123"/>
                    <a:pt x="44" y="123"/>
                  </a:cubicBezTo>
                  <a:cubicBezTo>
                    <a:pt x="45" y="124"/>
                    <a:pt x="45" y="124"/>
                    <a:pt x="46" y="124"/>
                  </a:cubicBezTo>
                  <a:cubicBezTo>
                    <a:pt x="47" y="125"/>
                    <a:pt x="47" y="125"/>
                    <a:pt x="49" y="123"/>
                  </a:cubicBezTo>
                  <a:cubicBezTo>
                    <a:pt x="50" y="122"/>
                    <a:pt x="51" y="121"/>
                    <a:pt x="52" y="120"/>
                  </a:cubicBezTo>
                  <a:close/>
                  <a:moveTo>
                    <a:pt x="47" y="16"/>
                  </a:moveTo>
                  <a:cubicBezTo>
                    <a:pt x="49" y="15"/>
                    <a:pt x="52" y="13"/>
                    <a:pt x="55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2"/>
                    <a:pt x="52" y="11"/>
                  </a:cubicBezTo>
                  <a:cubicBezTo>
                    <a:pt x="52" y="11"/>
                    <a:pt x="52" y="11"/>
                    <a:pt x="51" y="11"/>
                  </a:cubicBezTo>
                  <a:cubicBezTo>
                    <a:pt x="50" y="12"/>
                    <a:pt x="48" y="13"/>
                    <a:pt x="46" y="14"/>
                  </a:cubicBezTo>
                  <a:cubicBezTo>
                    <a:pt x="47" y="15"/>
                    <a:pt x="47" y="16"/>
                    <a:pt x="47" y="16"/>
                  </a:cubicBezTo>
                  <a:close/>
                  <a:moveTo>
                    <a:pt x="83" y="125"/>
                  </a:moveTo>
                  <a:cubicBezTo>
                    <a:pt x="84" y="124"/>
                    <a:pt x="86" y="123"/>
                    <a:pt x="87" y="122"/>
                  </a:cubicBezTo>
                  <a:cubicBezTo>
                    <a:pt x="90" y="118"/>
                    <a:pt x="92" y="114"/>
                    <a:pt x="95" y="109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4" y="110"/>
                    <a:pt x="93" y="111"/>
                    <a:pt x="93" y="112"/>
                  </a:cubicBezTo>
                  <a:cubicBezTo>
                    <a:pt x="92" y="113"/>
                    <a:pt x="92" y="113"/>
                    <a:pt x="92" y="114"/>
                  </a:cubicBezTo>
                  <a:cubicBezTo>
                    <a:pt x="92" y="114"/>
                    <a:pt x="91" y="114"/>
                    <a:pt x="91" y="115"/>
                  </a:cubicBezTo>
                  <a:cubicBezTo>
                    <a:pt x="91" y="115"/>
                    <a:pt x="90" y="116"/>
                    <a:pt x="89" y="117"/>
                  </a:cubicBezTo>
                  <a:cubicBezTo>
                    <a:pt x="89" y="117"/>
                    <a:pt x="88" y="118"/>
                    <a:pt x="88" y="118"/>
                  </a:cubicBezTo>
                  <a:cubicBezTo>
                    <a:pt x="86" y="121"/>
                    <a:pt x="84" y="123"/>
                    <a:pt x="83" y="125"/>
                  </a:cubicBezTo>
                  <a:close/>
                  <a:moveTo>
                    <a:pt x="88" y="25"/>
                  </a:moveTo>
                  <a:cubicBezTo>
                    <a:pt x="87" y="24"/>
                    <a:pt x="86" y="24"/>
                    <a:pt x="85" y="23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82" y="26"/>
                    <a:pt x="83" y="27"/>
                    <a:pt x="84" y="28"/>
                  </a:cubicBezTo>
                  <a:cubicBezTo>
                    <a:pt x="85" y="27"/>
                    <a:pt x="87" y="26"/>
                    <a:pt x="88" y="25"/>
                  </a:cubicBezTo>
                  <a:close/>
                  <a:moveTo>
                    <a:pt x="89" y="62"/>
                  </a:moveTo>
                  <a:cubicBezTo>
                    <a:pt x="89" y="61"/>
                    <a:pt x="88" y="60"/>
                    <a:pt x="88" y="59"/>
                  </a:cubicBezTo>
                  <a:cubicBezTo>
                    <a:pt x="87" y="60"/>
                    <a:pt x="86" y="61"/>
                    <a:pt x="85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3"/>
                    <a:pt x="85" y="64"/>
                    <a:pt x="85" y="65"/>
                  </a:cubicBezTo>
                  <a:cubicBezTo>
                    <a:pt x="86" y="64"/>
                    <a:pt x="88" y="63"/>
                    <a:pt x="89" y="62"/>
                  </a:cubicBezTo>
                  <a:close/>
                  <a:moveTo>
                    <a:pt x="32" y="116"/>
                  </a:moveTo>
                  <a:cubicBezTo>
                    <a:pt x="33" y="117"/>
                    <a:pt x="34" y="118"/>
                    <a:pt x="35" y="119"/>
                  </a:cubicBezTo>
                  <a:cubicBezTo>
                    <a:pt x="36" y="118"/>
                    <a:pt x="37" y="117"/>
                    <a:pt x="38" y="117"/>
                  </a:cubicBezTo>
                  <a:cubicBezTo>
                    <a:pt x="37" y="116"/>
                    <a:pt x="36" y="116"/>
                    <a:pt x="35" y="115"/>
                  </a:cubicBezTo>
                  <a:cubicBezTo>
                    <a:pt x="35" y="115"/>
                    <a:pt x="34" y="115"/>
                    <a:pt x="34" y="115"/>
                  </a:cubicBezTo>
                  <a:cubicBezTo>
                    <a:pt x="33" y="115"/>
                    <a:pt x="33" y="115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lose/>
                  <a:moveTo>
                    <a:pt x="27" y="120"/>
                  </a:moveTo>
                  <a:cubicBezTo>
                    <a:pt x="29" y="121"/>
                    <a:pt x="30" y="122"/>
                    <a:pt x="31" y="123"/>
                  </a:cubicBezTo>
                  <a:cubicBezTo>
                    <a:pt x="32" y="122"/>
                    <a:pt x="33" y="122"/>
                    <a:pt x="33" y="121"/>
                  </a:cubicBezTo>
                  <a:cubicBezTo>
                    <a:pt x="32" y="120"/>
                    <a:pt x="31" y="119"/>
                    <a:pt x="29" y="118"/>
                  </a:cubicBezTo>
                  <a:cubicBezTo>
                    <a:pt x="28" y="119"/>
                    <a:pt x="28" y="119"/>
                    <a:pt x="27" y="120"/>
                  </a:cubicBezTo>
                  <a:close/>
                  <a:moveTo>
                    <a:pt x="57" y="134"/>
                  </a:moveTo>
                  <a:cubicBezTo>
                    <a:pt x="58" y="134"/>
                    <a:pt x="59" y="134"/>
                    <a:pt x="60" y="134"/>
                  </a:cubicBezTo>
                  <a:cubicBezTo>
                    <a:pt x="64" y="134"/>
                    <a:pt x="67" y="132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7" y="132"/>
                    <a:pt x="63" y="132"/>
                    <a:pt x="60" y="132"/>
                  </a:cubicBezTo>
                  <a:cubicBezTo>
                    <a:pt x="59" y="132"/>
                    <a:pt x="59" y="133"/>
                    <a:pt x="59" y="133"/>
                  </a:cubicBezTo>
                  <a:cubicBezTo>
                    <a:pt x="58" y="133"/>
                    <a:pt x="58" y="133"/>
                    <a:pt x="57" y="134"/>
                  </a:cubicBezTo>
                  <a:close/>
                  <a:moveTo>
                    <a:pt x="9" y="59"/>
                  </a:moveTo>
                  <a:cubicBezTo>
                    <a:pt x="10" y="58"/>
                    <a:pt x="11" y="57"/>
                    <a:pt x="11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5"/>
                    <a:pt x="13" y="53"/>
                    <a:pt x="13" y="52"/>
                  </a:cubicBezTo>
                  <a:cubicBezTo>
                    <a:pt x="13" y="52"/>
                    <a:pt x="13" y="52"/>
                    <a:pt x="14" y="52"/>
                  </a:cubicBezTo>
                  <a:cubicBezTo>
                    <a:pt x="13" y="52"/>
                    <a:pt x="12" y="53"/>
                    <a:pt x="11" y="53"/>
                  </a:cubicBezTo>
                  <a:cubicBezTo>
                    <a:pt x="10" y="53"/>
                    <a:pt x="10" y="54"/>
                    <a:pt x="10" y="55"/>
                  </a:cubicBezTo>
                  <a:cubicBezTo>
                    <a:pt x="10" y="56"/>
                    <a:pt x="9" y="57"/>
                    <a:pt x="9" y="59"/>
                  </a:cubicBezTo>
                  <a:close/>
                  <a:moveTo>
                    <a:pt x="45" y="17"/>
                  </a:moveTo>
                  <a:cubicBezTo>
                    <a:pt x="44" y="17"/>
                    <a:pt x="44" y="17"/>
                    <a:pt x="43" y="17"/>
                  </a:cubicBezTo>
                  <a:cubicBezTo>
                    <a:pt x="42" y="18"/>
                    <a:pt x="41" y="18"/>
                    <a:pt x="40" y="19"/>
                  </a:cubicBezTo>
                  <a:cubicBezTo>
                    <a:pt x="38" y="20"/>
                    <a:pt x="35" y="22"/>
                    <a:pt x="33" y="24"/>
                  </a:cubicBezTo>
                  <a:cubicBezTo>
                    <a:pt x="33" y="24"/>
                    <a:pt x="33" y="24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7" y="22"/>
                    <a:pt x="41" y="20"/>
                    <a:pt x="45" y="17"/>
                  </a:cubicBezTo>
                  <a:close/>
                  <a:moveTo>
                    <a:pt x="92" y="89"/>
                  </a:moveTo>
                  <a:cubicBezTo>
                    <a:pt x="92" y="90"/>
                    <a:pt x="93" y="91"/>
                    <a:pt x="93" y="92"/>
                  </a:cubicBezTo>
                  <a:cubicBezTo>
                    <a:pt x="94" y="91"/>
                    <a:pt x="95" y="90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8"/>
                    <a:pt x="96" y="87"/>
                    <a:pt x="97" y="85"/>
                  </a:cubicBezTo>
                  <a:cubicBezTo>
                    <a:pt x="95" y="87"/>
                    <a:pt x="93" y="88"/>
                    <a:pt x="92" y="89"/>
                  </a:cubicBezTo>
                  <a:close/>
                  <a:moveTo>
                    <a:pt x="74" y="18"/>
                  </a:moveTo>
                  <a:cubicBezTo>
                    <a:pt x="75" y="17"/>
                    <a:pt x="77" y="17"/>
                    <a:pt x="78" y="16"/>
                  </a:cubicBezTo>
                  <a:cubicBezTo>
                    <a:pt x="76" y="15"/>
                    <a:pt x="75" y="14"/>
                    <a:pt x="74" y="14"/>
                  </a:cubicBezTo>
                  <a:cubicBezTo>
                    <a:pt x="73" y="14"/>
                    <a:pt x="72" y="15"/>
                    <a:pt x="71" y="15"/>
                  </a:cubicBezTo>
                  <a:cubicBezTo>
                    <a:pt x="72" y="16"/>
                    <a:pt x="73" y="17"/>
                    <a:pt x="74" y="18"/>
                  </a:cubicBezTo>
                  <a:close/>
                  <a:moveTo>
                    <a:pt x="12" y="44"/>
                  </a:moveTo>
                  <a:cubicBezTo>
                    <a:pt x="12" y="46"/>
                    <a:pt x="11" y="47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3" y="47"/>
                    <a:pt x="15" y="46"/>
                    <a:pt x="16" y="44"/>
                  </a:cubicBezTo>
                  <a:cubicBezTo>
                    <a:pt x="17" y="44"/>
                    <a:pt x="17" y="43"/>
                    <a:pt x="17" y="42"/>
                  </a:cubicBezTo>
                  <a:cubicBezTo>
                    <a:pt x="16" y="43"/>
                    <a:pt x="15" y="44"/>
                    <a:pt x="14" y="44"/>
                  </a:cubicBezTo>
                  <a:cubicBezTo>
                    <a:pt x="14" y="44"/>
                    <a:pt x="13" y="45"/>
                    <a:pt x="12" y="44"/>
                  </a:cubicBezTo>
                  <a:close/>
                  <a:moveTo>
                    <a:pt x="43" y="132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7" y="132"/>
                    <a:pt x="50" y="133"/>
                    <a:pt x="53" y="134"/>
                  </a:cubicBezTo>
                  <a:cubicBezTo>
                    <a:pt x="54" y="134"/>
                    <a:pt x="54" y="133"/>
                    <a:pt x="55" y="133"/>
                  </a:cubicBezTo>
                  <a:cubicBezTo>
                    <a:pt x="54" y="133"/>
                    <a:pt x="54" y="133"/>
                    <a:pt x="54" y="132"/>
                  </a:cubicBezTo>
                  <a:cubicBezTo>
                    <a:pt x="52" y="132"/>
                    <a:pt x="51" y="132"/>
                    <a:pt x="49" y="132"/>
                  </a:cubicBezTo>
                  <a:cubicBezTo>
                    <a:pt x="48" y="131"/>
                    <a:pt x="46" y="131"/>
                    <a:pt x="45" y="131"/>
                  </a:cubicBezTo>
                  <a:cubicBezTo>
                    <a:pt x="44" y="131"/>
                    <a:pt x="44" y="131"/>
                    <a:pt x="43" y="132"/>
                  </a:cubicBezTo>
                  <a:close/>
                  <a:moveTo>
                    <a:pt x="89" y="55"/>
                  </a:moveTo>
                  <a:cubicBezTo>
                    <a:pt x="90" y="54"/>
                    <a:pt x="91" y="54"/>
                    <a:pt x="91" y="53"/>
                  </a:cubicBezTo>
                  <a:cubicBezTo>
                    <a:pt x="92" y="53"/>
                    <a:pt x="92" y="53"/>
                    <a:pt x="92" y="52"/>
                  </a:cubicBezTo>
                  <a:cubicBezTo>
                    <a:pt x="92" y="52"/>
                    <a:pt x="92" y="51"/>
                    <a:pt x="91" y="50"/>
                  </a:cubicBezTo>
                  <a:cubicBezTo>
                    <a:pt x="90" y="51"/>
                    <a:pt x="89" y="52"/>
                    <a:pt x="88" y="53"/>
                  </a:cubicBezTo>
                  <a:cubicBezTo>
                    <a:pt x="88" y="53"/>
                    <a:pt x="88" y="54"/>
                    <a:pt x="89" y="55"/>
                  </a:cubicBezTo>
                  <a:close/>
                  <a:moveTo>
                    <a:pt x="23" y="113"/>
                  </a:moveTo>
                  <a:cubicBezTo>
                    <a:pt x="23" y="113"/>
                    <a:pt x="23" y="113"/>
                    <a:pt x="23" y="114"/>
                  </a:cubicBezTo>
                  <a:cubicBezTo>
                    <a:pt x="23" y="115"/>
                    <a:pt x="24" y="117"/>
                    <a:pt x="25" y="118"/>
                  </a:cubicBezTo>
                  <a:cubicBezTo>
                    <a:pt x="26" y="118"/>
                    <a:pt x="27" y="117"/>
                    <a:pt x="27" y="117"/>
                  </a:cubicBezTo>
                  <a:cubicBezTo>
                    <a:pt x="26" y="115"/>
                    <a:pt x="25" y="114"/>
                    <a:pt x="23" y="113"/>
                  </a:cubicBezTo>
                  <a:close/>
                  <a:moveTo>
                    <a:pt x="66" y="12"/>
                  </a:moveTo>
                  <a:cubicBezTo>
                    <a:pt x="67" y="13"/>
                    <a:pt x="68" y="13"/>
                    <a:pt x="69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3"/>
                    <a:pt x="72" y="13"/>
                    <a:pt x="73" y="12"/>
                  </a:cubicBezTo>
                  <a:cubicBezTo>
                    <a:pt x="71" y="12"/>
                    <a:pt x="70" y="11"/>
                    <a:pt x="69" y="11"/>
                  </a:cubicBezTo>
                  <a:cubicBezTo>
                    <a:pt x="69" y="11"/>
                    <a:pt x="69" y="11"/>
                    <a:pt x="68" y="11"/>
                  </a:cubicBezTo>
                  <a:cubicBezTo>
                    <a:pt x="68" y="11"/>
                    <a:pt x="67" y="12"/>
                    <a:pt x="66" y="12"/>
                  </a:cubicBezTo>
                  <a:close/>
                  <a:moveTo>
                    <a:pt x="91" y="61"/>
                  </a:moveTo>
                  <a:cubicBezTo>
                    <a:pt x="91" y="61"/>
                    <a:pt x="92" y="61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59"/>
                    <a:pt x="92" y="57"/>
                    <a:pt x="92" y="56"/>
                  </a:cubicBezTo>
                  <a:cubicBezTo>
                    <a:pt x="91" y="57"/>
                    <a:pt x="90" y="57"/>
                    <a:pt x="90" y="58"/>
                  </a:cubicBezTo>
                  <a:cubicBezTo>
                    <a:pt x="90" y="59"/>
                    <a:pt x="90" y="60"/>
                    <a:pt x="91" y="61"/>
                  </a:cubicBezTo>
                  <a:close/>
                  <a:moveTo>
                    <a:pt x="52" y="129"/>
                  </a:moveTo>
                  <a:cubicBezTo>
                    <a:pt x="51" y="128"/>
                    <a:pt x="50" y="128"/>
                    <a:pt x="49" y="128"/>
                  </a:cubicBezTo>
                  <a:cubicBezTo>
                    <a:pt x="49" y="128"/>
                    <a:pt x="48" y="128"/>
                    <a:pt x="48" y="128"/>
                  </a:cubicBezTo>
                  <a:cubicBezTo>
                    <a:pt x="48" y="128"/>
                    <a:pt x="47" y="129"/>
                    <a:pt x="46" y="129"/>
                  </a:cubicBezTo>
                  <a:cubicBezTo>
                    <a:pt x="46" y="129"/>
                    <a:pt x="46" y="129"/>
                    <a:pt x="46" y="130"/>
                  </a:cubicBezTo>
                  <a:cubicBezTo>
                    <a:pt x="48" y="130"/>
                    <a:pt x="49" y="130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2" y="130"/>
                    <a:pt x="52" y="129"/>
                    <a:pt x="52" y="129"/>
                  </a:cubicBezTo>
                  <a:close/>
                  <a:moveTo>
                    <a:pt x="65" y="6"/>
                  </a:moveTo>
                  <a:cubicBezTo>
                    <a:pt x="68" y="8"/>
                    <a:pt x="71" y="9"/>
                    <a:pt x="74" y="10"/>
                  </a:cubicBezTo>
                  <a:cubicBezTo>
                    <a:pt x="74" y="9"/>
                    <a:pt x="74" y="9"/>
                    <a:pt x="74" y="8"/>
                  </a:cubicBezTo>
                  <a:cubicBezTo>
                    <a:pt x="71" y="7"/>
                    <a:pt x="68" y="7"/>
                    <a:pt x="65" y="6"/>
                  </a:cubicBezTo>
                  <a:close/>
                  <a:moveTo>
                    <a:pt x="45" y="127"/>
                  </a:moveTo>
                  <a:cubicBezTo>
                    <a:pt x="45" y="127"/>
                    <a:pt x="45" y="127"/>
                    <a:pt x="45" y="127"/>
                  </a:cubicBezTo>
                  <a:cubicBezTo>
                    <a:pt x="44" y="126"/>
                    <a:pt x="44" y="126"/>
                    <a:pt x="43" y="126"/>
                  </a:cubicBezTo>
                  <a:cubicBezTo>
                    <a:pt x="42" y="125"/>
                    <a:pt x="41" y="125"/>
                    <a:pt x="41" y="126"/>
                  </a:cubicBezTo>
                  <a:cubicBezTo>
                    <a:pt x="41" y="126"/>
                    <a:pt x="41" y="126"/>
                    <a:pt x="40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1" y="128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5" y="127"/>
                    <a:pt x="45" y="127"/>
                  </a:cubicBezTo>
                  <a:close/>
                  <a:moveTo>
                    <a:pt x="11" y="97"/>
                  </a:moveTo>
                  <a:cubicBezTo>
                    <a:pt x="12" y="98"/>
                    <a:pt x="12" y="99"/>
                    <a:pt x="12" y="99"/>
                  </a:cubicBezTo>
                  <a:cubicBezTo>
                    <a:pt x="13" y="99"/>
                    <a:pt x="14" y="98"/>
                    <a:pt x="15" y="98"/>
                  </a:cubicBezTo>
                  <a:cubicBezTo>
                    <a:pt x="14" y="97"/>
                    <a:pt x="14" y="96"/>
                    <a:pt x="14" y="95"/>
                  </a:cubicBezTo>
                  <a:cubicBezTo>
                    <a:pt x="13" y="95"/>
                    <a:pt x="12" y="96"/>
                    <a:pt x="11" y="97"/>
                  </a:cubicBezTo>
                  <a:close/>
                  <a:moveTo>
                    <a:pt x="67" y="128"/>
                  </a:moveTo>
                  <a:cubicBezTo>
                    <a:pt x="68" y="128"/>
                    <a:pt x="68" y="128"/>
                    <a:pt x="68" y="128"/>
                  </a:cubicBezTo>
                  <a:cubicBezTo>
                    <a:pt x="70" y="126"/>
                    <a:pt x="72" y="124"/>
                    <a:pt x="74" y="122"/>
                  </a:cubicBezTo>
                  <a:cubicBezTo>
                    <a:pt x="75" y="122"/>
                    <a:pt x="75" y="122"/>
                    <a:pt x="75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2" y="123"/>
                    <a:pt x="70" y="125"/>
                    <a:pt x="68" y="126"/>
                  </a:cubicBezTo>
                  <a:cubicBezTo>
                    <a:pt x="67" y="127"/>
                    <a:pt x="67" y="127"/>
                    <a:pt x="67" y="128"/>
                  </a:cubicBezTo>
                  <a:close/>
                  <a:moveTo>
                    <a:pt x="87" y="56"/>
                  </a:moveTo>
                  <a:cubicBezTo>
                    <a:pt x="87" y="55"/>
                    <a:pt x="87" y="54"/>
                    <a:pt x="86" y="54"/>
                  </a:cubicBezTo>
                  <a:cubicBezTo>
                    <a:pt x="86" y="54"/>
                    <a:pt x="85" y="54"/>
                    <a:pt x="85" y="55"/>
                  </a:cubicBezTo>
                  <a:cubicBezTo>
                    <a:pt x="85" y="55"/>
                    <a:pt x="84" y="55"/>
                    <a:pt x="84" y="56"/>
                  </a:cubicBezTo>
                  <a:cubicBezTo>
                    <a:pt x="83" y="56"/>
                    <a:pt x="84" y="57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5" y="57"/>
                    <a:pt x="86" y="57"/>
                    <a:pt x="87" y="56"/>
                  </a:cubicBezTo>
                  <a:close/>
                  <a:moveTo>
                    <a:pt x="100" y="65"/>
                  </a:moveTo>
                  <a:cubicBezTo>
                    <a:pt x="101" y="65"/>
                    <a:pt x="101" y="65"/>
                    <a:pt x="101" y="64"/>
                  </a:cubicBezTo>
                  <a:cubicBezTo>
                    <a:pt x="101" y="62"/>
                    <a:pt x="101" y="60"/>
                    <a:pt x="101" y="58"/>
                  </a:cubicBezTo>
                  <a:cubicBezTo>
                    <a:pt x="101" y="57"/>
                    <a:pt x="101" y="56"/>
                    <a:pt x="101" y="55"/>
                  </a:cubicBezTo>
                  <a:cubicBezTo>
                    <a:pt x="101" y="55"/>
                    <a:pt x="100" y="55"/>
                    <a:pt x="100" y="55"/>
                  </a:cubicBezTo>
                  <a:cubicBezTo>
                    <a:pt x="100" y="58"/>
                    <a:pt x="100" y="62"/>
                    <a:pt x="100" y="65"/>
                  </a:cubicBezTo>
                  <a:close/>
                  <a:moveTo>
                    <a:pt x="102" y="82"/>
                  </a:moveTo>
                  <a:cubicBezTo>
                    <a:pt x="102" y="82"/>
                    <a:pt x="102" y="82"/>
                    <a:pt x="102" y="82"/>
                  </a:cubicBezTo>
                  <a:cubicBezTo>
                    <a:pt x="101" y="85"/>
                    <a:pt x="100" y="89"/>
                    <a:pt x="98" y="92"/>
                  </a:cubicBezTo>
                  <a:cubicBezTo>
                    <a:pt x="100" y="92"/>
                    <a:pt x="100" y="91"/>
                    <a:pt x="100" y="90"/>
                  </a:cubicBezTo>
                  <a:cubicBezTo>
                    <a:pt x="100" y="90"/>
                    <a:pt x="100" y="89"/>
                    <a:pt x="101" y="89"/>
                  </a:cubicBezTo>
                  <a:cubicBezTo>
                    <a:pt x="101" y="86"/>
                    <a:pt x="101" y="84"/>
                    <a:pt x="102" y="82"/>
                  </a:cubicBezTo>
                  <a:close/>
                  <a:moveTo>
                    <a:pt x="42" y="122"/>
                  </a:moveTo>
                  <a:cubicBezTo>
                    <a:pt x="42" y="121"/>
                    <a:pt x="43" y="120"/>
                    <a:pt x="43" y="120"/>
                  </a:cubicBezTo>
                  <a:cubicBezTo>
                    <a:pt x="44" y="119"/>
                    <a:pt x="44" y="119"/>
                    <a:pt x="45" y="118"/>
                  </a:cubicBezTo>
                  <a:cubicBezTo>
                    <a:pt x="44" y="118"/>
                    <a:pt x="44" y="118"/>
                    <a:pt x="43" y="118"/>
                  </a:cubicBezTo>
                  <a:cubicBezTo>
                    <a:pt x="43" y="118"/>
                    <a:pt x="42" y="118"/>
                    <a:pt x="42" y="118"/>
                  </a:cubicBezTo>
                  <a:cubicBezTo>
                    <a:pt x="42" y="119"/>
                    <a:pt x="41" y="119"/>
                    <a:pt x="40" y="120"/>
                  </a:cubicBezTo>
                  <a:cubicBezTo>
                    <a:pt x="41" y="120"/>
                    <a:pt x="41" y="121"/>
                    <a:pt x="42" y="122"/>
                  </a:cubicBezTo>
                  <a:close/>
                  <a:moveTo>
                    <a:pt x="10" y="104"/>
                  </a:moveTo>
                  <a:cubicBezTo>
                    <a:pt x="11" y="106"/>
                    <a:pt x="12" y="108"/>
                    <a:pt x="13" y="110"/>
                  </a:cubicBezTo>
                  <a:cubicBezTo>
                    <a:pt x="13" y="110"/>
                    <a:pt x="14" y="110"/>
                    <a:pt x="14" y="110"/>
                  </a:cubicBezTo>
                  <a:cubicBezTo>
                    <a:pt x="13" y="108"/>
                    <a:pt x="12" y="105"/>
                    <a:pt x="11" y="103"/>
                  </a:cubicBezTo>
                  <a:cubicBezTo>
                    <a:pt x="10" y="103"/>
                    <a:pt x="10" y="104"/>
                    <a:pt x="10" y="104"/>
                  </a:cubicBezTo>
                  <a:close/>
                  <a:moveTo>
                    <a:pt x="80" y="48"/>
                  </a:moveTo>
                  <a:cubicBezTo>
                    <a:pt x="76" y="50"/>
                    <a:pt x="72" y="53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3" y="54"/>
                    <a:pt x="76" y="51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8"/>
                    <a:pt x="80" y="48"/>
                    <a:pt x="80" y="48"/>
                  </a:cubicBezTo>
                  <a:close/>
                  <a:moveTo>
                    <a:pt x="20" y="112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21" y="111"/>
                    <a:pt x="21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1" y="110"/>
                    <a:pt x="21" y="110"/>
                    <a:pt x="21" y="109"/>
                  </a:cubicBezTo>
                  <a:cubicBezTo>
                    <a:pt x="20" y="109"/>
                    <a:pt x="20" y="108"/>
                    <a:pt x="20" y="108"/>
                  </a:cubicBezTo>
                  <a:cubicBezTo>
                    <a:pt x="19" y="108"/>
                    <a:pt x="18" y="109"/>
                    <a:pt x="18" y="109"/>
                  </a:cubicBezTo>
                  <a:cubicBezTo>
                    <a:pt x="18" y="110"/>
                    <a:pt x="19" y="111"/>
                    <a:pt x="20" y="112"/>
                  </a:cubicBezTo>
                  <a:close/>
                  <a:moveTo>
                    <a:pt x="91" y="23"/>
                  </a:moveTo>
                  <a:cubicBezTo>
                    <a:pt x="92" y="25"/>
                    <a:pt x="94" y="27"/>
                    <a:pt x="95" y="29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26"/>
                    <a:pt x="94" y="24"/>
                    <a:pt x="92" y="22"/>
                  </a:cubicBezTo>
                  <a:cubicBezTo>
                    <a:pt x="92" y="22"/>
                    <a:pt x="91" y="23"/>
                    <a:pt x="91" y="23"/>
                  </a:cubicBezTo>
                  <a:close/>
                  <a:moveTo>
                    <a:pt x="89" y="41"/>
                  </a:moveTo>
                  <a:cubicBezTo>
                    <a:pt x="87" y="42"/>
                    <a:pt x="85" y="44"/>
                    <a:pt x="84" y="45"/>
                  </a:cubicBezTo>
                  <a:cubicBezTo>
                    <a:pt x="84" y="45"/>
                    <a:pt x="84" y="46"/>
                    <a:pt x="84" y="46"/>
                  </a:cubicBezTo>
                  <a:cubicBezTo>
                    <a:pt x="86" y="45"/>
                    <a:pt x="88" y="43"/>
                    <a:pt x="90" y="42"/>
                  </a:cubicBezTo>
                  <a:cubicBezTo>
                    <a:pt x="90" y="42"/>
                    <a:pt x="90" y="41"/>
                    <a:pt x="89" y="41"/>
                  </a:cubicBezTo>
                  <a:close/>
                  <a:moveTo>
                    <a:pt x="91" y="41"/>
                  </a:moveTo>
                  <a:cubicBezTo>
                    <a:pt x="93" y="40"/>
                    <a:pt x="94" y="39"/>
                    <a:pt x="96" y="38"/>
                  </a:cubicBezTo>
                  <a:cubicBezTo>
                    <a:pt x="96" y="38"/>
                    <a:pt x="95" y="37"/>
                    <a:pt x="95" y="37"/>
                  </a:cubicBezTo>
                  <a:cubicBezTo>
                    <a:pt x="94" y="38"/>
                    <a:pt x="92" y="39"/>
                    <a:pt x="91" y="40"/>
                  </a:cubicBezTo>
                  <a:cubicBezTo>
                    <a:pt x="91" y="40"/>
                    <a:pt x="91" y="41"/>
                    <a:pt x="91" y="41"/>
                  </a:cubicBezTo>
                  <a:close/>
                  <a:moveTo>
                    <a:pt x="84" y="49"/>
                  </a:moveTo>
                  <a:cubicBezTo>
                    <a:pt x="83" y="49"/>
                    <a:pt x="83" y="49"/>
                    <a:pt x="82" y="50"/>
                  </a:cubicBezTo>
                  <a:cubicBezTo>
                    <a:pt x="83" y="51"/>
                    <a:pt x="83" y="52"/>
                    <a:pt x="83" y="53"/>
                  </a:cubicBezTo>
                  <a:cubicBezTo>
                    <a:pt x="84" y="52"/>
                    <a:pt x="84" y="52"/>
                    <a:pt x="85" y="51"/>
                  </a:cubicBezTo>
                  <a:cubicBezTo>
                    <a:pt x="85" y="50"/>
                    <a:pt x="84" y="50"/>
                    <a:pt x="84" y="49"/>
                  </a:cubicBezTo>
                  <a:close/>
                  <a:moveTo>
                    <a:pt x="9" y="64"/>
                  </a:moveTo>
                  <a:cubicBezTo>
                    <a:pt x="9" y="64"/>
                    <a:pt x="9" y="64"/>
                    <a:pt x="9" y="65"/>
                  </a:cubicBezTo>
                  <a:cubicBezTo>
                    <a:pt x="9" y="64"/>
                    <a:pt x="10" y="64"/>
                    <a:pt x="10" y="64"/>
                  </a:cubicBezTo>
                  <a:cubicBezTo>
                    <a:pt x="10" y="63"/>
                    <a:pt x="10" y="61"/>
                    <a:pt x="11" y="60"/>
                  </a:cubicBezTo>
                  <a:cubicBezTo>
                    <a:pt x="10" y="60"/>
                    <a:pt x="10" y="60"/>
                    <a:pt x="9" y="60"/>
                  </a:cubicBezTo>
                  <a:cubicBezTo>
                    <a:pt x="9" y="61"/>
                    <a:pt x="9" y="63"/>
                    <a:pt x="9" y="64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3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3" y="31"/>
                    <a:pt x="24" y="30"/>
                    <a:pt x="26" y="29"/>
                  </a:cubicBezTo>
                  <a:cubicBezTo>
                    <a:pt x="27" y="28"/>
                    <a:pt x="28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6" y="28"/>
                    <a:pt x="23" y="30"/>
                    <a:pt x="20" y="32"/>
                  </a:cubicBezTo>
                  <a:close/>
                  <a:moveTo>
                    <a:pt x="90" y="108"/>
                  </a:moveTo>
                  <a:cubicBezTo>
                    <a:pt x="90" y="108"/>
                    <a:pt x="90" y="108"/>
                    <a:pt x="90" y="108"/>
                  </a:cubicBezTo>
                  <a:cubicBezTo>
                    <a:pt x="90" y="108"/>
                    <a:pt x="91" y="108"/>
                    <a:pt x="91" y="107"/>
                  </a:cubicBezTo>
                  <a:cubicBezTo>
                    <a:pt x="91" y="106"/>
                    <a:pt x="92" y="104"/>
                    <a:pt x="93" y="103"/>
                  </a:cubicBezTo>
                  <a:cubicBezTo>
                    <a:pt x="93" y="103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2" y="103"/>
                    <a:pt x="91" y="103"/>
                    <a:pt x="91" y="104"/>
                  </a:cubicBezTo>
                  <a:cubicBezTo>
                    <a:pt x="90" y="105"/>
                    <a:pt x="90" y="107"/>
                    <a:pt x="90" y="108"/>
                  </a:cubicBezTo>
                  <a:close/>
                  <a:moveTo>
                    <a:pt x="91" y="98"/>
                  </a:moveTo>
                  <a:cubicBezTo>
                    <a:pt x="90" y="98"/>
                    <a:pt x="90" y="98"/>
                    <a:pt x="90" y="98"/>
                  </a:cubicBezTo>
                  <a:cubicBezTo>
                    <a:pt x="89" y="98"/>
                    <a:pt x="89" y="99"/>
                    <a:pt x="89" y="100"/>
                  </a:cubicBezTo>
                  <a:cubicBezTo>
                    <a:pt x="89" y="100"/>
                    <a:pt x="89" y="100"/>
                    <a:pt x="89" y="101"/>
                  </a:cubicBezTo>
                  <a:cubicBezTo>
                    <a:pt x="89" y="101"/>
                    <a:pt x="89" y="102"/>
                    <a:pt x="89" y="102"/>
                  </a:cubicBezTo>
                  <a:cubicBezTo>
                    <a:pt x="89" y="102"/>
                    <a:pt x="89" y="103"/>
                    <a:pt x="88" y="103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103"/>
                    <a:pt x="90" y="103"/>
                    <a:pt x="90" y="102"/>
                  </a:cubicBezTo>
                  <a:cubicBezTo>
                    <a:pt x="90" y="101"/>
                    <a:pt x="90" y="100"/>
                    <a:pt x="90" y="99"/>
                  </a:cubicBezTo>
                  <a:cubicBezTo>
                    <a:pt x="90" y="98"/>
                    <a:pt x="90" y="98"/>
                    <a:pt x="91" y="98"/>
                  </a:cubicBezTo>
                  <a:close/>
                  <a:moveTo>
                    <a:pt x="34" y="124"/>
                  </a:moveTo>
                  <a:cubicBezTo>
                    <a:pt x="35" y="125"/>
                    <a:pt x="36" y="125"/>
                    <a:pt x="37" y="126"/>
                  </a:cubicBezTo>
                  <a:cubicBezTo>
                    <a:pt x="37" y="125"/>
                    <a:pt x="37" y="125"/>
                    <a:pt x="38" y="125"/>
                  </a:cubicBezTo>
                  <a:cubicBezTo>
                    <a:pt x="37" y="124"/>
                    <a:pt x="37" y="124"/>
                    <a:pt x="36" y="123"/>
                  </a:cubicBezTo>
                  <a:cubicBezTo>
                    <a:pt x="36" y="123"/>
                    <a:pt x="35" y="124"/>
                    <a:pt x="34" y="124"/>
                  </a:cubicBezTo>
                  <a:close/>
                  <a:moveTo>
                    <a:pt x="10" y="101"/>
                  </a:moveTo>
                  <a:cubicBezTo>
                    <a:pt x="10" y="100"/>
                    <a:pt x="9" y="99"/>
                    <a:pt x="9" y="98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8" y="100"/>
                    <a:pt x="8" y="101"/>
                    <a:pt x="9" y="102"/>
                  </a:cubicBezTo>
                  <a:cubicBezTo>
                    <a:pt x="9" y="102"/>
                    <a:pt x="10" y="102"/>
                    <a:pt x="10" y="101"/>
                  </a:cubicBezTo>
                  <a:close/>
                  <a:moveTo>
                    <a:pt x="21" y="107"/>
                  </a:moveTo>
                  <a:cubicBezTo>
                    <a:pt x="22" y="108"/>
                    <a:pt x="22" y="109"/>
                    <a:pt x="23" y="110"/>
                  </a:cubicBezTo>
                  <a:cubicBezTo>
                    <a:pt x="24" y="110"/>
                    <a:pt x="24" y="109"/>
                    <a:pt x="24" y="109"/>
                  </a:cubicBezTo>
                  <a:cubicBezTo>
                    <a:pt x="23" y="108"/>
                    <a:pt x="23" y="107"/>
                    <a:pt x="22" y="106"/>
                  </a:cubicBezTo>
                  <a:cubicBezTo>
                    <a:pt x="21" y="106"/>
                    <a:pt x="21" y="106"/>
                    <a:pt x="21" y="107"/>
                  </a:cubicBezTo>
                  <a:close/>
                  <a:moveTo>
                    <a:pt x="63" y="125"/>
                  </a:moveTo>
                  <a:cubicBezTo>
                    <a:pt x="62" y="126"/>
                    <a:pt x="60" y="126"/>
                    <a:pt x="59" y="127"/>
                  </a:cubicBezTo>
                  <a:cubicBezTo>
                    <a:pt x="59" y="127"/>
                    <a:pt x="59" y="128"/>
                    <a:pt x="59" y="129"/>
                  </a:cubicBezTo>
                  <a:cubicBezTo>
                    <a:pt x="60" y="128"/>
                    <a:pt x="62" y="126"/>
                    <a:pt x="63" y="125"/>
                  </a:cubicBezTo>
                  <a:close/>
                  <a:moveTo>
                    <a:pt x="26" y="126"/>
                  </a:moveTo>
                  <a:cubicBezTo>
                    <a:pt x="28" y="128"/>
                    <a:pt x="31" y="129"/>
                    <a:pt x="33" y="131"/>
                  </a:cubicBezTo>
                  <a:cubicBezTo>
                    <a:pt x="33" y="130"/>
                    <a:pt x="33" y="130"/>
                    <a:pt x="32" y="129"/>
                  </a:cubicBezTo>
                  <a:cubicBezTo>
                    <a:pt x="32" y="129"/>
                    <a:pt x="32" y="129"/>
                    <a:pt x="31" y="129"/>
                  </a:cubicBezTo>
                  <a:cubicBezTo>
                    <a:pt x="30" y="128"/>
                    <a:pt x="28" y="127"/>
                    <a:pt x="26" y="126"/>
                  </a:cubicBezTo>
                  <a:close/>
                  <a:moveTo>
                    <a:pt x="79" y="120"/>
                  </a:moveTo>
                  <a:cubicBezTo>
                    <a:pt x="77" y="122"/>
                    <a:pt x="75" y="124"/>
                    <a:pt x="72" y="126"/>
                  </a:cubicBezTo>
                  <a:cubicBezTo>
                    <a:pt x="75" y="125"/>
                    <a:pt x="77" y="122"/>
                    <a:pt x="79" y="120"/>
                  </a:cubicBezTo>
                  <a:close/>
                  <a:moveTo>
                    <a:pt x="98" y="97"/>
                  </a:moveTo>
                  <a:cubicBezTo>
                    <a:pt x="97" y="97"/>
                    <a:pt x="96" y="98"/>
                    <a:pt x="96" y="100"/>
                  </a:cubicBezTo>
                  <a:cubicBezTo>
                    <a:pt x="96" y="100"/>
                    <a:pt x="96" y="101"/>
                    <a:pt x="96" y="101"/>
                  </a:cubicBezTo>
                  <a:cubicBezTo>
                    <a:pt x="96" y="101"/>
                    <a:pt x="95" y="102"/>
                    <a:pt x="95" y="102"/>
                  </a:cubicBezTo>
                  <a:cubicBezTo>
                    <a:pt x="97" y="101"/>
                    <a:pt x="98" y="99"/>
                    <a:pt x="98" y="97"/>
                  </a:cubicBezTo>
                  <a:close/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8" y="111"/>
                    <a:pt x="29" y="113"/>
                    <a:pt x="30" y="114"/>
                  </a:cubicBezTo>
                  <a:cubicBezTo>
                    <a:pt x="30" y="114"/>
                    <a:pt x="31" y="113"/>
                    <a:pt x="31" y="113"/>
                  </a:cubicBezTo>
                  <a:cubicBezTo>
                    <a:pt x="30" y="112"/>
                    <a:pt x="28" y="111"/>
                    <a:pt x="27" y="110"/>
                  </a:cubicBezTo>
                  <a:close/>
                  <a:moveTo>
                    <a:pt x="25" y="112"/>
                  </a:moveTo>
                  <a:cubicBezTo>
                    <a:pt x="26" y="113"/>
                    <a:pt x="27" y="114"/>
                    <a:pt x="28" y="115"/>
                  </a:cubicBezTo>
                  <a:cubicBezTo>
                    <a:pt x="28" y="115"/>
                    <a:pt x="29" y="115"/>
                    <a:pt x="29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8" y="114"/>
                    <a:pt x="27" y="112"/>
                    <a:pt x="26" y="111"/>
                  </a:cubicBezTo>
                  <a:cubicBezTo>
                    <a:pt x="25" y="111"/>
                    <a:pt x="25" y="112"/>
                    <a:pt x="25" y="112"/>
                  </a:cubicBezTo>
                  <a:close/>
                  <a:moveTo>
                    <a:pt x="37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8" y="130"/>
                    <a:pt x="39" y="130"/>
                    <a:pt x="41" y="131"/>
                  </a:cubicBezTo>
                  <a:cubicBezTo>
                    <a:pt x="41" y="131"/>
                    <a:pt x="41" y="130"/>
                    <a:pt x="41" y="130"/>
                  </a:cubicBezTo>
                  <a:cubicBezTo>
                    <a:pt x="40" y="130"/>
                    <a:pt x="38" y="129"/>
                    <a:pt x="37" y="129"/>
                  </a:cubicBezTo>
                  <a:close/>
                  <a:moveTo>
                    <a:pt x="58" y="130"/>
                  </a:moveTo>
                  <a:cubicBezTo>
                    <a:pt x="58" y="129"/>
                    <a:pt x="57" y="130"/>
                    <a:pt x="57" y="129"/>
                  </a:cubicBezTo>
                  <a:cubicBezTo>
                    <a:pt x="56" y="129"/>
                    <a:pt x="55" y="130"/>
                    <a:pt x="54" y="130"/>
                  </a:cubicBezTo>
                  <a:cubicBezTo>
                    <a:pt x="55" y="131"/>
                    <a:pt x="56" y="131"/>
                    <a:pt x="57" y="131"/>
                  </a:cubicBezTo>
                  <a:cubicBezTo>
                    <a:pt x="57" y="131"/>
                    <a:pt x="57" y="131"/>
                    <a:pt x="57" y="130"/>
                  </a:cubicBezTo>
                  <a:cubicBezTo>
                    <a:pt x="58" y="130"/>
                    <a:pt x="58" y="130"/>
                    <a:pt x="58" y="130"/>
                  </a:cubicBezTo>
                  <a:close/>
                  <a:moveTo>
                    <a:pt x="92" y="63"/>
                  </a:moveTo>
                  <a:cubicBezTo>
                    <a:pt x="92" y="63"/>
                    <a:pt x="91" y="64"/>
                    <a:pt x="91" y="64"/>
                  </a:cubicBezTo>
                  <a:cubicBezTo>
                    <a:pt x="91" y="66"/>
                    <a:pt x="91" y="67"/>
                    <a:pt x="92" y="68"/>
                  </a:cubicBezTo>
                  <a:cubicBezTo>
                    <a:pt x="92" y="66"/>
                    <a:pt x="92" y="65"/>
                    <a:pt x="92" y="63"/>
                  </a:cubicBezTo>
                  <a:close/>
                  <a:moveTo>
                    <a:pt x="92" y="97"/>
                  </a:moveTo>
                  <a:cubicBezTo>
                    <a:pt x="93" y="97"/>
                    <a:pt x="93" y="96"/>
                    <a:pt x="94" y="96"/>
                  </a:cubicBezTo>
                  <a:cubicBezTo>
                    <a:pt x="95" y="96"/>
                    <a:pt x="95" y="95"/>
                    <a:pt x="95" y="94"/>
                  </a:cubicBezTo>
                  <a:cubicBezTo>
                    <a:pt x="94" y="94"/>
                    <a:pt x="94" y="95"/>
                    <a:pt x="93" y="95"/>
                  </a:cubicBezTo>
                  <a:cubicBezTo>
                    <a:pt x="93" y="96"/>
                    <a:pt x="92" y="96"/>
                    <a:pt x="92" y="97"/>
                  </a:cubicBezTo>
                  <a:close/>
                  <a:moveTo>
                    <a:pt x="71" y="29"/>
                  </a:moveTo>
                  <a:cubicBezTo>
                    <a:pt x="74" y="28"/>
                    <a:pt x="76" y="26"/>
                    <a:pt x="79" y="25"/>
                  </a:cubicBezTo>
                  <a:cubicBezTo>
                    <a:pt x="76" y="26"/>
                    <a:pt x="74" y="28"/>
                    <a:pt x="71" y="29"/>
                  </a:cubicBezTo>
                  <a:close/>
                  <a:moveTo>
                    <a:pt x="17" y="116"/>
                  </a:moveTo>
                  <a:cubicBezTo>
                    <a:pt x="17" y="116"/>
                    <a:pt x="17" y="116"/>
                    <a:pt x="17" y="116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6" y="114"/>
                    <a:pt x="16" y="113"/>
                    <a:pt x="15" y="11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2"/>
                    <a:pt x="14" y="112"/>
                    <a:pt x="14" y="112"/>
                  </a:cubicBezTo>
                  <a:cubicBezTo>
                    <a:pt x="15" y="113"/>
                    <a:pt x="16" y="115"/>
                    <a:pt x="17" y="116"/>
                  </a:cubicBezTo>
                  <a:close/>
                  <a:moveTo>
                    <a:pt x="10" y="113"/>
                  </a:moveTo>
                  <a:cubicBezTo>
                    <a:pt x="11" y="112"/>
                    <a:pt x="11" y="112"/>
                    <a:pt x="11" y="112"/>
                  </a:cubicBezTo>
                  <a:cubicBezTo>
                    <a:pt x="9" y="110"/>
                    <a:pt x="8" y="108"/>
                    <a:pt x="8" y="106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9" y="111"/>
                    <a:pt x="10" y="113"/>
                  </a:cubicBezTo>
                  <a:close/>
                  <a:moveTo>
                    <a:pt x="62" y="10"/>
                  </a:moveTo>
                  <a:cubicBezTo>
                    <a:pt x="64" y="11"/>
                    <a:pt x="64" y="11"/>
                    <a:pt x="66" y="10"/>
                  </a:cubicBezTo>
                  <a:cubicBezTo>
                    <a:pt x="64" y="10"/>
                    <a:pt x="63" y="9"/>
                    <a:pt x="62" y="10"/>
                  </a:cubicBezTo>
                  <a:close/>
                  <a:moveTo>
                    <a:pt x="72" y="135"/>
                  </a:moveTo>
                  <a:cubicBezTo>
                    <a:pt x="70" y="136"/>
                    <a:pt x="68" y="136"/>
                    <a:pt x="67" y="137"/>
                  </a:cubicBezTo>
                  <a:cubicBezTo>
                    <a:pt x="68" y="137"/>
                    <a:pt x="70" y="136"/>
                    <a:pt x="72" y="135"/>
                  </a:cubicBezTo>
                  <a:close/>
                  <a:moveTo>
                    <a:pt x="15" y="48"/>
                  </a:moveTo>
                  <a:cubicBezTo>
                    <a:pt x="14" y="49"/>
                    <a:pt x="13" y="49"/>
                    <a:pt x="12" y="50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3" y="50"/>
                    <a:pt x="13" y="50"/>
                    <a:pt x="14" y="49"/>
                  </a:cubicBezTo>
                  <a:cubicBezTo>
                    <a:pt x="15" y="49"/>
                    <a:pt x="15" y="48"/>
                    <a:pt x="15" y="48"/>
                  </a:cubicBezTo>
                  <a:close/>
                  <a:moveTo>
                    <a:pt x="34" y="131"/>
                  </a:moveTo>
                  <a:cubicBezTo>
                    <a:pt x="34" y="131"/>
                    <a:pt x="34" y="131"/>
                    <a:pt x="34" y="131"/>
                  </a:cubicBezTo>
                  <a:cubicBezTo>
                    <a:pt x="35" y="132"/>
                    <a:pt x="36" y="132"/>
                    <a:pt x="37" y="133"/>
                  </a:cubicBezTo>
                  <a:cubicBezTo>
                    <a:pt x="36" y="132"/>
                    <a:pt x="36" y="131"/>
                    <a:pt x="35" y="131"/>
                  </a:cubicBezTo>
                  <a:cubicBezTo>
                    <a:pt x="34" y="131"/>
                    <a:pt x="34" y="131"/>
                    <a:pt x="34" y="131"/>
                  </a:cubicBezTo>
                  <a:close/>
                  <a:moveTo>
                    <a:pt x="20" y="41"/>
                  </a:moveTo>
                  <a:cubicBezTo>
                    <a:pt x="21" y="40"/>
                    <a:pt x="22" y="40"/>
                    <a:pt x="23" y="39"/>
                  </a:cubicBezTo>
                  <a:cubicBezTo>
                    <a:pt x="22" y="40"/>
                    <a:pt x="21" y="40"/>
                    <a:pt x="20" y="41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9"/>
                    <a:pt x="65" y="128"/>
                  </a:cubicBezTo>
                  <a:cubicBezTo>
                    <a:pt x="64" y="129"/>
                    <a:pt x="64" y="129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29"/>
                    <a:pt x="65" y="129"/>
                  </a:cubicBezTo>
                  <a:close/>
                  <a:moveTo>
                    <a:pt x="20" y="104"/>
                  </a:moveTo>
                  <a:cubicBezTo>
                    <a:pt x="20" y="103"/>
                    <a:pt x="20" y="103"/>
                    <a:pt x="19" y="103"/>
                  </a:cubicBezTo>
                  <a:cubicBezTo>
                    <a:pt x="19" y="104"/>
                    <a:pt x="20" y="104"/>
                    <a:pt x="20" y="105"/>
                  </a:cubicBezTo>
                  <a:cubicBezTo>
                    <a:pt x="20" y="104"/>
                    <a:pt x="20" y="104"/>
                    <a:pt x="20" y="104"/>
                  </a:cubicBezTo>
                  <a:close/>
                  <a:moveTo>
                    <a:pt x="67" y="124"/>
                  </a:moveTo>
                  <a:cubicBezTo>
                    <a:pt x="66" y="125"/>
                    <a:pt x="65" y="125"/>
                    <a:pt x="65" y="126"/>
                  </a:cubicBezTo>
                  <a:cubicBezTo>
                    <a:pt x="66" y="126"/>
                    <a:pt x="67" y="125"/>
                    <a:pt x="67" y="124"/>
                  </a:cubicBezTo>
                  <a:close/>
                  <a:moveTo>
                    <a:pt x="17" y="99"/>
                  </a:moveTo>
                  <a:cubicBezTo>
                    <a:pt x="18" y="100"/>
                    <a:pt x="18" y="101"/>
                    <a:pt x="18" y="102"/>
                  </a:cubicBezTo>
                  <a:cubicBezTo>
                    <a:pt x="19" y="101"/>
                    <a:pt x="18" y="101"/>
                    <a:pt x="17" y="99"/>
                  </a:cubicBezTo>
                  <a:close/>
                  <a:moveTo>
                    <a:pt x="7" y="96"/>
                  </a:moveTo>
                  <a:cubicBezTo>
                    <a:pt x="8" y="96"/>
                    <a:pt x="8" y="96"/>
                    <a:pt x="8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7" y="95"/>
                    <a:pt x="7" y="95"/>
                    <a:pt x="7" y="96"/>
                  </a:cubicBezTo>
                  <a:close/>
                  <a:moveTo>
                    <a:pt x="47" y="117"/>
                  </a:moveTo>
                  <a:cubicBezTo>
                    <a:pt x="47" y="117"/>
                    <a:pt x="47" y="117"/>
                    <a:pt x="47" y="117"/>
                  </a:cubicBezTo>
                  <a:cubicBezTo>
                    <a:pt x="46" y="117"/>
                    <a:pt x="45" y="117"/>
                    <a:pt x="45" y="116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117"/>
                    <a:pt x="46" y="117"/>
                    <a:pt x="47" y="117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8"/>
                    <a:pt x="100" y="68"/>
                  </a:cubicBezTo>
                  <a:cubicBezTo>
                    <a:pt x="100" y="69"/>
                    <a:pt x="100" y="69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69"/>
                    <a:pt x="100" y="69"/>
                    <a:pt x="100" y="68"/>
                  </a:cubicBezTo>
                  <a:close/>
                  <a:moveTo>
                    <a:pt x="28" y="30"/>
                  </a:moveTo>
                  <a:cubicBezTo>
                    <a:pt x="28" y="30"/>
                    <a:pt x="29" y="29"/>
                    <a:pt x="29" y="29"/>
                  </a:cubicBezTo>
                  <a:cubicBezTo>
                    <a:pt x="29" y="29"/>
                    <a:pt x="28" y="29"/>
                    <a:pt x="28" y="30"/>
                  </a:cubicBezTo>
                  <a:close/>
                  <a:moveTo>
                    <a:pt x="82" y="47"/>
                  </a:moveTo>
                  <a:cubicBezTo>
                    <a:pt x="83" y="47"/>
                    <a:pt x="83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lose/>
                  <a:moveTo>
                    <a:pt x="38" y="121"/>
                  </a:moveTo>
                  <a:cubicBezTo>
                    <a:pt x="39" y="122"/>
                    <a:pt x="39" y="122"/>
                    <a:pt x="39" y="122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8" y="121"/>
                    <a:pt x="38" y="121"/>
                  </a:cubicBezTo>
                  <a:close/>
                  <a:moveTo>
                    <a:pt x="106" y="84"/>
                  </a:moveTo>
                  <a:cubicBezTo>
                    <a:pt x="106" y="84"/>
                    <a:pt x="105" y="84"/>
                    <a:pt x="105" y="84"/>
                  </a:cubicBezTo>
                  <a:cubicBezTo>
                    <a:pt x="105" y="85"/>
                    <a:pt x="105" y="86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5"/>
                    <a:pt x="106" y="84"/>
                  </a:cubicBezTo>
                  <a:close/>
                  <a:moveTo>
                    <a:pt x="100" y="72"/>
                  </a:move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lose/>
                  <a:moveTo>
                    <a:pt x="19" y="39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103" y="85"/>
                  </a:move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93"/>
            <p:cNvSpPr>
              <a:spLocks noEditPoints="1"/>
            </p:cNvSpPr>
            <p:nvPr/>
          </p:nvSpPr>
          <p:spPr bwMode="auto">
            <a:xfrm>
              <a:off x="5717253" y="596159"/>
              <a:ext cx="735989" cy="767055"/>
            </a:xfrm>
            <a:custGeom>
              <a:avLst/>
              <a:gdLst>
                <a:gd name="T0" fmla="*/ 25 w 186"/>
                <a:gd name="T1" fmla="*/ 158 h 194"/>
                <a:gd name="T2" fmla="*/ 51 w 186"/>
                <a:gd name="T3" fmla="*/ 188 h 194"/>
                <a:gd name="T4" fmla="*/ 4 w 186"/>
                <a:gd name="T5" fmla="*/ 147 h 194"/>
                <a:gd name="T6" fmla="*/ 81 w 186"/>
                <a:gd name="T7" fmla="*/ 3 h 194"/>
                <a:gd name="T8" fmla="*/ 183 w 186"/>
                <a:gd name="T9" fmla="*/ 78 h 194"/>
                <a:gd name="T10" fmla="*/ 155 w 186"/>
                <a:gd name="T11" fmla="*/ 132 h 194"/>
                <a:gd name="T12" fmla="*/ 149 w 186"/>
                <a:gd name="T13" fmla="*/ 43 h 194"/>
                <a:gd name="T14" fmla="*/ 129 w 186"/>
                <a:gd name="T15" fmla="*/ 18 h 194"/>
                <a:gd name="T16" fmla="*/ 10 w 186"/>
                <a:gd name="T17" fmla="*/ 150 h 194"/>
                <a:gd name="T18" fmla="*/ 120 w 186"/>
                <a:gd name="T19" fmla="*/ 5 h 194"/>
                <a:gd name="T20" fmla="*/ 37 w 186"/>
                <a:gd name="T21" fmla="*/ 62 h 194"/>
                <a:gd name="T22" fmla="*/ 181 w 186"/>
                <a:gd name="T23" fmla="*/ 82 h 194"/>
                <a:gd name="T24" fmla="*/ 30 w 186"/>
                <a:gd name="T25" fmla="*/ 94 h 194"/>
                <a:gd name="T26" fmla="*/ 30 w 186"/>
                <a:gd name="T27" fmla="*/ 119 h 194"/>
                <a:gd name="T28" fmla="*/ 166 w 186"/>
                <a:gd name="T29" fmla="*/ 64 h 194"/>
                <a:gd name="T30" fmla="*/ 172 w 186"/>
                <a:gd name="T31" fmla="*/ 101 h 194"/>
                <a:gd name="T32" fmla="*/ 17 w 186"/>
                <a:gd name="T33" fmla="*/ 89 h 194"/>
                <a:gd name="T34" fmla="*/ 169 w 186"/>
                <a:gd name="T35" fmla="*/ 75 h 194"/>
                <a:gd name="T36" fmla="*/ 176 w 186"/>
                <a:gd name="T37" fmla="*/ 95 h 194"/>
                <a:gd name="T38" fmla="*/ 39 w 186"/>
                <a:gd name="T39" fmla="*/ 63 h 194"/>
                <a:gd name="T40" fmla="*/ 39 w 186"/>
                <a:gd name="T41" fmla="*/ 69 h 194"/>
                <a:gd name="T42" fmla="*/ 162 w 186"/>
                <a:gd name="T43" fmla="*/ 74 h 194"/>
                <a:gd name="T44" fmla="*/ 174 w 186"/>
                <a:gd name="T45" fmla="*/ 91 h 194"/>
                <a:gd name="T46" fmla="*/ 6 w 186"/>
                <a:gd name="T47" fmla="*/ 117 h 194"/>
                <a:gd name="T48" fmla="*/ 177 w 186"/>
                <a:gd name="T49" fmla="*/ 121 h 194"/>
                <a:gd name="T50" fmla="*/ 6 w 186"/>
                <a:gd name="T51" fmla="*/ 121 h 194"/>
                <a:gd name="T52" fmla="*/ 16 w 186"/>
                <a:gd name="T53" fmla="*/ 124 h 194"/>
                <a:gd name="T54" fmla="*/ 154 w 186"/>
                <a:gd name="T55" fmla="*/ 83 h 194"/>
                <a:gd name="T56" fmla="*/ 162 w 186"/>
                <a:gd name="T57" fmla="*/ 117 h 194"/>
                <a:gd name="T58" fmla="*/ 27 w 186"/>
                <a:gd name="T59" fmla="*/ 86 h 194"/>
                <a:gd name="T60" fmla="*/ 166 w 186"/>
                <a:gd name="T61" fmla="*/ 57 h 194"/>
                <a:gd name="T62" fmla="*/ 15 w 186"/>
                <a:gd name="T63" fmla="*/ 148 h 194"/>
                <a:gd name="T64" fmla="*/ 169 w 186"/>
                <a:gd name="T65" fmla="*/ 139 h 194"/>
                <a:gd name="T66" fmla="*/ 33 w 186"/>
                <a:gd name="T67" fmla="*/ 55 h 194"/>
                <a:gd name="T68" fmla="*/ 159 w 186"/>
                <a:gd name="T69" fmla="*/ 144 h 194"/>
                <a:gd name="T70" fmla="*/ 7 w 186"/>
                <a:gd name="T71" fmla="*/ 110 h 194"/>
                <a:gd name="T72" fmla="*/ 25 w 186"/>
                <a:gd name="T73" fmla="*/ 121 h 194"/>
                <a:gd name="T74" fmla="*/ 22 w 186"/>
                <a:gd name="T75" fmla="*/ 118 h 194"/>
                <a:gd name="T76" fmla="*/ 165 w 186"/>
                <a:gd name="T77" fmla="*/ 89 h 194"/>
                <a:gd name="T78" fmla="*/ 12 w 186"/>
                <a:gd name="T79" fmla="*/ 141 h 194"/>
                <a:gd name="T80" fmla="*/ 166 w 186"/>
                <a:gd name="T81" fmla="*/ 115 h 194"/>
                <a:gd name="T82" fmla="*/ 165 w 186"/>
                <a:gd name="T83" fmla="*/ 111 h 194"/>
                <a:gd name="T84" fmla="*/ 163 w 186"/>
                <a:gd name="T85" fmla="*/ 153 h 194"/>
                <a:gd name="T86" fmla="*/ 173 w 186"/>
                <a:gd name="T87" fmla="*/ 117 h 194"/>
                <a:gd name="T88" fmla="*/ 14 w 186"/>
                <a:gd name="T89" fmla="*/ 126 h 194"/>
                <a:gd name="T90" fmla="*/ 164 w 186"/>
                <a:gd name="T91" fmla="*/ 87 h 194"/>
                <a:gd name="T92" fmla="*/ 25 w 186"/>
                <a:gd name="T93" fmla="*/ 112 h 194"/>
                <a:gd name="T94" fmla="*/ 160 w 186"/>
                <a:gd name="T95" fmla="*/ 90 h 194"/>
                <a:gd name="T96" fmla="*/ 158 w 186"/>
                <a:gd name="T97" fmla="*/ 70 h 194"/>
                <a:gd name="T98" fmla="*/ 169 w 186"/>
                <a:gd name="T99" fmla="*/ 108 h 194"/>
                <a:gd name="T100" fmla="*/ 23 w 186"/>
                <a:gd name="T101" fmla="*/ 143 h 194"/>
                <a:gd name="T102" fmla="*/ 168 w 186"/>
                <a:gd name="T103" fmla="*/ 99 h 194"/>
                <a:gd name="T104" fmla="*/ 159 w 186"/>
                <a:gd name="T105" fmla="*/ 134 h 194"/>
                <a:gd name="T106" fmla="*/ 25 w 186"/>
                <a:gd name="T107" fmla="*/ 155 h 194"/>
                <a:gd name="T108" fmla="*/ 12 w 186"/>
                <a:gd name="T109" fmla="*/ 92 h 194"/>
                <a:gd name="T110" fmla="*/ 14 w 186"/>
                <a:gd name="T111" fmla="*/ 123 h 194"/>
                <a:gd name="T112" fmla="*/ 170 w 186"/>
                <a:gd name="T113" fmla="*/ 82 h 194"/>
                <a:gd name="T114" fmla="*/ 26 w 186"/>
                <a:gd name="T115" fmla="*/ 98 h 194"/>
                <a:gd name="T116" fmla="*/ 11 w 186"/>
                <a:gd name="T117" fmla="*/ 140 h 194"/>
                <a:gd name="T118" fmla="*/ 183 w 186"/>
                <a:gd name="T119" fmla="*/ 106 h 194"/>
                <a:gd name="T120" fmla="*/ 27 w 186"/>
                <a:gd name="T121" fmla="*/ 97 h 194"/>
                <a:gd name="T122" fmla="*/ 159 w 186"/>
                <a:gd name="T123" fmla="*/ 8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6" h="194">
                  <a:moveTo>
                    <a:pt x="40" y="55"/>
                  </a:moveTo>
                  <a:cubicBezTo>
                    <a:pt x="41" y="56"/>
                    <a:pt x="42" y="56"/>
                    <a:pt x="44" y="57"/>
                  </a:cubicBezTo>
                  <a:cubicBezTo>
                    <a:pt x="44" y="57"/>
                    <a:pt x="45" y="57"/>
                    <a:pt x="45" y="57"/>
                  </a:cubicBezTo>
                  <a:cubicBezTo>
                    <a:pt x="46" y="57"/>
                    <a:pt x="47" y="58"/>
                    <a:pt x="46" y="59"/>
                  </a:cubicBezTo>
                  <a:cubicBezTo>
                    <a:pt x="46" y="59"/>
                    <a:pt x="46" y="60"/>
                    <a:pt x="46" y="60"/>
                  </a:cubicBezTo>
                  <a:cubicBezTo>
                    <a:pt x="46" y="62"/>
                    <a:pt x="46" y="63"/>
                    <a:pt x="45" y="64"/>
                  </a:cubicBezTo>
                  <a:cubicBezTo>
                    <a:pt x="43" y="68"/>
                    <a:pt x="41" y="72"/>
                    <a:pt x="39" y="76"/>
                  </a:cubicBezTo>
                  <a:cubicBezTo>
                    <a:pt x="38" y="79"/>
                    <a:pt x="37" y="81"/>
                    <a:pt x="36" y="84"/>
                  </a:cubicBezTo>
                  <a:cubicBezTo>
                    <a:pt x="35" y="86"/>
                    <a:pt x="35" y="89"/>
                    <a:pt x="34" y="91"/>
                  </a:cubicBezTo>
                  <a:cubicBezTo>
                    <a:pt x="33" y="96"/>
                    <a:pt x="33" y="100"/>
                    <a:pt x="32" y="104"/>
                  </a:cubicBezTo>
                  <a:cubicBezTo>
                    <a:pt x="32" y="107"/>
                    <a:pt x="32" y="110"/>
                    <a:pt x="32" y="113"/>
                  </a:cubicBezTo>
                  <a:cubicBezTo>
                    <a:pt x="32" y="126"/>
                    <a:pt x="32" y="138"/>
                    <a:pt x="32" y="151"/>
                  </a:cubicBezTo>
                  <a:cubicBezTo>
                    <a:pt x="32" y="152"/>
                    <a:pt x="32" y="152"/>
                    <a:pt x="32" y="153"/>
                  </a:cubicBezTo>
                  <a:cubicBezTo>
                    <a:pt x="32" y="154"/>
                    <a:pt x="33" y="155"/>
                    <a:pt x="33" y="156"/>
                  </a:cubicBezTo>
                  <a:cubicBezTo>
                    <a:pt x="33" y="156"/>
                    <a:pt x="33" y="157"/>
                    <a:pt x="32" y="157"/>
                  </a:cubicBezTo>
                  <a:cubicBezTo>
                    <a:pt x="31" y="158"/>
                    <a:pt x="31" y="158"/>
                    <a:pt x="30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7" y="158"/>
                    <a:pt x="26" y="158"/>
                    <a:pt x="25" y="158"/>
                  </a:cubicBezTo>
                  <a:cubicBezTo>
                    <a:pt x="24" y="159"/>
                    <a:pt x="22" y="159"/>
                    <a:pt x="20" y="159"/>
                  </a:cubicBezTo>
                  <a:cubicBezTo>
                    <a:pt x="20" y="159"/>
                    <a:pt x="20" y="159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19" y="160"/>
                    <a:pt x="19" y="160"/>
                    <a:pt x="19" y="161"/>
                  </a:cubicBezTo>
                  <a:cubicBezTo>
                    <a:pt x="20" y="165"/>
                    <a:pt x="20" y="170"/>
                    <a:pt x="22" y="175"/>
                  </a:cubicBezTo>
                  <a:cubicBezTo>
                    <a:pt x="22" y="177"/>
                    <a:pt x="23" y="179"/>
                    <a:pt x="24" y="181"/>
                  </a:cubicBezTo>
                  <a:cubicBezTo>
                    <a:pt x="25" y="184"/>
                    <a:pt x="28" y="187"/>
                    <a:pt x="31" y="189"/>
                  </a:cubicBez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38" y="190"/>
                    <a:pt x="39" y="190"/>
                  </a:cubicBezTo>
                  <a:cubicBezTo>
                    <a:pt x="39" y="188"/>
                    <a:pt x="40" y="187"/>
                    <a:pt x="40" y="186"/>
                  </a:cubicBezTo>
                  <a:cubicBezTo>
                    <a:pt x="42" y="184"/>
                    <a:pt x="44" y="183"/>
                    <a:pt x="46" y="182"/>
                  </a:cubicBezTo>
                  <a:cubicBezTo>
                    <a:pt x="48" y="181"/>
                    <a:pt x="50" y="180"/>
                    <a:pt x="52" y="180"/>
                  </a:cubicBezTo>
                  <a:cubicBezTo>
                    <a:pt x="53" y="180"/>
                    <a:pt x="53" y="180"/>
                    <a:pt x="54" y="180"/>
                  </a:cubicBezTo>
                  <a:cubicBezTo>
                    <a:pt x="56" y="181"/>
                    <a:pt x="56" y="182"/>
                    <a:pt x="56" y="183"/>
                  </a:cubicBezTo>
                  <a:cubicBezTo>
                    <a:pt x="55" y="184"/>
                    <a:pt x="55" y="184"/>
                    <a:pt x="55" y="185"/>
                  </a:cubicBezTo>
                  <a:cubicBezTo>
                    <a:pt x="54" y="185"/>
                    <a:pt x="54" y="185"/>
                    <a:pt x="54" y="186"/>
                  </a:cubicBezTo>
                  <a:cubicBezTo>
                    <a:pt x="54" y="187"/>
                    <a:pt x="53" y="187"/>
                    <a:pt x="53" y="187"/>
                  </a:cubicBezTo>
                  <a:cubicBezTo>
                    <a:pt x="52" y="188"/>
                    <a:pt x="52" y="188"/>
                    <a:pt x="51" y="188"/>
                  </a:cubicBezTo>
                  <a:cubicBezTo>
                    <a:pt x="51" y="187"/>
                    <a:pt x="51" y="188"/>
                    <a:pt x="51" y="188"/>
                  </a:cubicBezTo>
                  <a:cubicBezTo>
                    <a:pt x="49" y="189"/>
                    <a:pt x="47" y="189"/>
                    <a:pt x="45" y="190"/>
                  </a:cubicBezTo>
                  <a:cubicBezTo>
                    <a:pt x="44" y="191"/>
                    <a:pt x="44" y="191"/>
                    <a:pt x="43" y="192"/>
                  </a:cubicBezTo>
                  <a:cubicBezTo>
                    <a:pt x="43" y="192"/>
                    <a:pt x="43" y="192"/>
                    <a:pt x="42" y="192"/>
                  </a:cubicBezTo>
                  <a:cubicBezTo>
                    <a:pt x="42" y="193"/>
                    <a:pt x="41" y="193"/>
                    <a:pt x="41" y="193"/>
                  </a:cubicBezTo>
                  <a:cubicBezTo>
                    <a:pt x="39" y="193"/>
                    <a:pt x="38" y="193"/>
                    <a:pt x="36" y="194"/>
                  </a:cubicBezTo>
                  <a:cubicBezTo>
                    <a:pt x="32" y="194"/>
                    <a:pt x="28" y="194"/>
                    <a:pt x="24" y="191"/>
                  </a:cubicBezTo>
                  <a:cubicBezTo>
                    <a:pt x="21" y="190"/>
                    <a:pt x="19" y="187"/>
                    <a:pt x="18" y="183"/>
                  </a:cubicBezTo>
                  <a:cubicBezTo>
                    <a:pt x="17" y="180"/>
                    <a:pt x="17" y="176"/>
                    <a:pt x="16" y="173"/>
                  </a:cubicBezTo>
                  <a:cubicBezTo>
                    <a:pt x="16" y="172"/>
                    <a:pt x="16" y="171"/>
                    <a:pt x="16" y="171"/>
                  </a:cubicBezTo>
                  <a:cubicBezTo>
                    <a:pt x="16" y="168"/>
                    <a:pt x="16" y="166"/>
                    <a:pt x="16" y="164"/>
                  </a:cubicBezTo>
                  <a:cubicBezTo>
                    <a:pt x="16" y="163"/>
                    <a:pt x="16" y="161"/>
                    <a:pt x="16" y="160"/>
                  </a:cubicBezTo>
                  <a:cubicBezTo>
                    <a:pt x="16" y="159"/>
                    <a:pt x="16" y="158"/>
                    <a:pt x="15" y="158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4" y="156"/>
                    <a:pt x="13" y="156"/>
                    <a:pt x="12" y="155"/>
                  </a:cubicBezTo>
                  <a:cubicBezTo>
                    <a:pt x="12" y="155"/>
                    <a:pt x="12" y="155"/>
                    <a:pt x="11" y="155"/>
                  </a:cubicBezTo>
                  <a:cubicBezTo>
                    <a:pt x="10" y="154"/>
                    <a:pt x="9" y="153"/>
                    <a:pt x="8" y="152"/>
                  </a:cubicBezTo>
                  <a:cubicBezTo>
                    <a:pt x="6" y="151"/>
                    <a:pt x="5" y="149"/>
                    <a:pt x="4" y="147"/>
                  </a:cubicBezTo>
                  <a:cubicBezTo>
                    <a:pt x="4" y="146"/>
                    <a:pt x="4" y="145"/>
                    <a:pt x="3" y="145"/>
                  </a:cubicBezTo>
                  <a:cubicBezTo>
                    <a:pt x="3" y="143"/>
                    <a:pt x="3" y="142"/>
                    <a:pt x="2" y="141"/>
                  </a:cubicBezTo>
                  <a:cubicBezTo>
                    <a:pt x="2" y="139"/>
                    <a:pt x="1" y="136"/>
                    <a:pt x="1" y="133"/>
                  </a:cubicBezTo>
                  <a:cubicBezTo>
                    <a:pt x="1" y="132"/>
                    <a:pt x="1" y="130"/>
                    <a:pt x="0" y="129"/>
                  </a:cubicBezTo>
                  <a:cubicBezTo>
                    <a:pt x="0" y="128"/>
                    <a:pt x="0" y="127"/>
                    <a:pt x="0" y="126"/>
                  </a:cubicBezTo>
                  <a:cubicBezTo>
                    <a:pt x="0" y="121"/>
                    <a:pt x="0" y="115"/>
                    <a:pt x="1" y="110"/>
                  </a:cubicBezTo>
                  <a:cubicBezTo>
                    <a:pt x="1" y="107"/>
                    <a:pt x="1" y="104"/>
                    <a:pt x="2" y="101"/>
                  </a:cubicBezTo>
                  <a:cubicBezTo>
                    <a:pt x="2" y="99"/>
                    <a:pt x="2" y="97"/>
                    <a:pt x="2" y="95"/>
                  </a:cubicBezTo>
                  <a:cubicBezTo>
                    <a:pt x="3" y="89"/>
                    <a:pt x="4" y="83"/>
                    <a:pt x="8" y="77"/>
                  </a:cubicBezTo>
                  <a:cubicBezTo>
                    <a:pt x="9" y="75"/>
                    <a:pt x="10" y="73"/>
                    <a:pt x="11" y="71"/>
                  </a:cubicBezTo>
                  <a:cubicBezTo>
                    <a:pt x="14" y="66"/>
                    <a:pt x="18" y="63"/>
                    <a:pt x="23" y="60"/>
                  </a:cubicBezTo>
                  <a:cubicBezTo>
                    <a:pt x="24" y="59"/>
                    <a:pt x="26" y="58"/>
                    <a:pt x="27" y="57"/>
                  </a:cubicBezTo>
                  <a:cubicBezTo>
                    <a:pt x="28" y="57"/>
                    <a:pt x="28" y="57"/>
                    <a:pt x="28" y="56"/>
                  </a:cubicBezTo>
                  <a:cubicBezTo>
                    <a:pt x="29" y="55"/>
                    <a:pt x="29" y="53"/>
                    <a:pt x="30" y="51"/>
                  </a:cubicBezTo>
                  <a:cubicBezTo>
                    <a:pt x="31" y="47"/>
                    <a:pt x="32" y="43"/>
                    <a:pt x="34" y="40"/>
                  </a:cubicBezTo>
                  <a:cubicBezTo>
                    <a:pt x="37" y="34"/>
                    <a:pt x="41" y="30"/>
                    <a:pt x="45" y="25"/>
                  </a:cubicBezTo>
                  <a:cubicBezTo>
                    <a:pt x="51" y="20"/>
                    <a:pt x="57" y="15"/>
                    <a:pt x="64" y="11"/>
                  </a:cubicBezTo>
                  <a:cubicBezTo>
                    <a:pt x="69" y="7"/>
                    <a:pt x="75" y="5"/>
                    <a:pt x="81" y="3"/>
                  </a:cubicBezTo>
                  <a:cubicBezTo>
                    <a:pt x="82" y="3"/>
                    <a:pt x="83" y="3"/>
                    <a:pt x="84" y="2"/>
                  </a:cubicBezTo>
                  <a:cubicBezTo>
                    <a:pt x="86" y="2"/>
                    <a:pt x="87" y="2"/>
                    <a:pt x="89" y="1"/>
                  </a:cubicBezTo>
                  <a:cubicBezTo>
                    <a:pt x="92" y="1"/>
                    <a:pt x="95" y="0"/>
                    <a:pt x="98" y="0"/>
                  </a:cubicBezTo>
                  <a:cubicBezTo>
                    <a:pt x="100" y="0"/>
                    <a:pt x="102" y="0"/>
                    <a:pt x="104" y="0"/>
                  </a:cubicBezTo>
                  <a:cubicBezTo>
                    <a:pt x="109" y="0"/>
                    <a:pt x="114" y="1"/>
                    <a:pt x="118" y="3"/>
                  </a:cubicBezTo>
                  <a:cubicBezTo>
                    <a:pt x="124" y="5"/>
                    <a:pt x="129" y="7"/>
                    <a:pt x="134" y="10"/>
                  </a:cubicBezTo>
                  <a:cubicBezTo>
                    <a:pt x="137" y="12"/>
                    <a:pt x="140" y="15"/>
                    <a:pt x="142" y="17"/>
                  </a:cubicBezTo>
                  <a:cubicBezTo>
                    <a:pt x="146" y="22"/>
                    <a:pt x="149" y="26"/>
                    <a:pt x="152" y="32"/>
                  </a:cubicBezTo>
                  <a:cubicBezTo>
                    <a:pt x="152" y="32"/>
                    <a:pt x="153" y="33"/>
                    <a:pt x="153" y="34"/>
                  </a:cubicBezTo>
                  <a:cubicBezTo>
                    <a:pt x="154" y="36"/>
                    <a:pt x="156" y="39"/>
                    <a:pt x="157" y="41"/>
                  </a:cubicBezTo>
                  <a:cubicBezTo>
                    <a:pt x="158" y="44"/>
                    <a:pt x="159" y="47"/>
                    <a:pt x="158" y="50"/>
                  </a:cubicBezTo>
                  <a:cubicBezTo>
                    <a:pt x="158" y="50"/>
                    <a:pt x="158" y="51"/>
                    <a:pt x="158" y="51"/>
                  </a:cubicBezTo>
                  <a:cubicBezTo>
                    <a:pt x="159" y="51"/>
                    <a:pt x="160" y="51"/>
                    <a:pt x="161" y="51"/>
                  </a:cubicBezTo>
                  <a:cubicBezTo>
                    <a:pt x="163" y="52"/>
                    <a:pt x="164" y="53"/>
                    <a:pt x="166" y="54"/>
                  </a:cubicBezTo>
                  <a:cubicBezTo>
                    <a:pt x="167" y="54"/>
                    <a:pt x="168" y="55"/>
                    <a:pt x="169" y="55"/>
                  </a:cubicBezTo>
                  <a:cubicBezTo>
                    <a:pt x="172" y="56"/>
                    <a:pt x="174" y="58"/>
                    <a:pt x="175" y="60"/>
                  </a:cubicBezTo>
                  <a:cubicBezTo>
                    <a:pt x="177" y="63"/>
                    <a:pt x="179" y="66"/>
                    <a:pt x="180" y="69"/>
                  </a:cubicBezTo>
                  <a:cubicBezTo>
                    <a:pt x="181" y="72"/>
                    <a:pt x="182" y="75"/>
                    <a:pt x="183" y="78"/>
                  </a:cubicBezTo>
                  <a:cubicBezTo>
                    <a:pt x="185" y="82"/>
                    <a:pt x="185" y="86"/>
                    <a:pt x="186" y="91"/>
                  </a:cubicBezTo>
                  <a:cubicBezTo>
                    <a:pt x="186" y="95"/>
                    <a:pt x="186" y="99"/>
                    <a:pt x="186" y="103"/>
                  </a:cubicBezTo>
                  <a:cubicBezTo>
                    <a:pt x="186" y="105"/>
                    <a:pt x="185" y="108"/>
                    <a:pt x="185" y="110"/>
                  </a:cubicBezTo>
                  <a:cubicBezTo>
                    <a:pt x="185" y="113"/>
                    <a:pt x="184" y="116"/>
                    <a:pt x="184" y="118"/>
                  </a:cubicBezTo>
                  <a:cubicBezTo>
                    <a:pt x="183" y="122"/>
                    <a:pt x="182" y="126"/>
                    <a:pt x="181" y="130"/>
                  </a:cubicBezTo>
                  <a:cubicBezTo>
                    <a:pt x="180" y="134"/>
                    <a:pt x="180" y="137"/>
                    <a:pt x="179" y="140"/>
                  </a:cubicBezTo>
                  <a:cubicBezTo>
                    <a:pt x="178" y="145"/>
                    <a:pt x="176" y="149"/>
                    <a:pt x="173" y="152"/>
                  </a:cubicBezTo>
                  <a:cubicBezTo>
                    <a:pt x="170" y="156"/>
                    <a:pt x="167" y="158"/>
                    <a:pt x="163" y="160"/>
                  </a:cubicBezTo>
                  <a:cubicBezTo>
                    <a:pt x="161" y="161"/>
                    <a:pt x="159" y="162"/>
                    <a:pt x="156" y="163"/>
                  </a:cubicBezTo>
                  <a:cubicBezTo>
                    <a:pt x="155" y="163"/>
                    <a:pt x="154" y="163"/>
                    <a:pt x="152" y="162"/>
                  </a:cubicBezTo>
                  <a:cubicBezTo>
                    <a:pt x="151" y="162"/>
                    <a:pt x="150" y="162"/>
                    <a:pt x="150" y="160"/>
                  </a:cubicBezTo>
                  <a:cubicBezTo>
                    <a:pt x="150" y="160"/>
                    <a:pt x="150" y="160"/>
                    <a:pt x="150" y="160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48" y="161"/>
                    <a:pt x="148" y="160"/>
                    <a:pt x="148" y="159"/>
                  </a:cubicBezTo>
                  <a:cubicBezTo>
                    <a:pt x="148" y="159"/>
                    <a:pt x="148" y="159"/>
                    <a:pt x="148" y="158"/>
                  </a:cubicBezTo>
                  <a:cubicBezTo>
                    <a:pt x="149" y="156"/>
                    <a:pt x="149" y="154"/>
                    <a:pt x="150" y="151"/>
                  </a:cubicBezTo>
                  <a:cubicBezTo>
                    <a:pt x="151" y="146"/>
                    <a:pt x="153" y="141"/>
                    <a:pt x="154" y="136"/>
                  </a:cubicBezTo>
                  <a:cubicBezTo>
                    <a:pt x="154" y="135"/>
                    <a:pt x="154" y="133"/>
                    <a:pt x="155" y="132"/>
                  </a:cubicBezTo>
                  <a:cubicBezTo>
                    <a:pt x="155" y="126"/>
                    <a:pt x="155" y="120"/>
                    <a:pt x="155" y="115"/>
                  </a:cubicBezTo>
                  <a:cubicBezTo>
                    <a:pt x="154" y="111"/>
                    <a:pt x="154" y="108"/>
                    <a:pt x="154" y="105"/>
                  </a:cubicBezTo>
                  <a:cubicBezTo>
                    <a:pt x="153" y="98"/>
                    <a:pt x="152" y="92"/>
                    <a:pt x="150" y="85"/>
                  </a:cubicBezTo>
                  <a:cubicBezTo>
                    <a:pt x="149" y="82"/>
                    <a:pt x="148" y="78"/>
                    <a:pt x="147" y="74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7" y="71"/>
                    <a:pt x="146" y="69"/>
                    <a:pt x="145" y="67"/>
                  </a:cubicBezTo>
                  <a:cubicBezTo>
                    <a:pt x="145" y="66"/>
                    <a:pt x="145" y="66"/>
                    <a:pt x="144" y="66"/>
                  </a:cubicBezTo>
                  <a:cubicBezTo>
                    <a:pt x="143" y="66"/>
                    <a:pt x="143" y="65"/>
                    <a:pt x="143" y="64"/>
                  </a:cubicBezTo>
                  <a:cubicBezTo>
                    <a:pt x="143" y="64"/>
                    <a:pt x="143" y="63"/>
                    <a:pt x="144" y="63"/>
                  </a:cubicBezTo>
                  <a:cubicBezTo>
                    <a:pt x="144" y="63"/>
                    <a:pt x="145" y="63"/>
                    <a:pt x="145" y="62"/>
                  </a:cubicBezTo>
                  <a:cubicBezTo>
                    <a:pt x="145" y="62"/>
                    <a:pt x="145" y="62"/>
                    <a:pt x="145" y="62"/>
                  </a:cubicBezTo>
                  <a:cubicBezTo>
                    <a:pt x="144" y="61"/>
                    <a:pt x="144" y="60"/>
                    <a:pt x="144" y="59"/>
                  </a:cubicBezTo>
                  <a:cubicBezTo>
                    <a:pt x="144" y="58"/>
                    <a:pt x="145" y="58"/>
                    <a:pt x="145" y="57"/>
                  </a:cubicBezTo>
                  <a:cubicBezTo>
                    <a:pt x="146" y="57"/>
                    <a:pt x="146" y="57"/>
                    <a:pt x="146" y="56"/>
                  </a:cubicBezTo>
                  <a:cubicBezTo>
                    <a:pt x="147" y="55"/>
                    <a:pt x="148" y="54"/>
                    <a:pt x="150" y="53"/>
                  </a:cubicBezTo>
                  <a:cubicBezTo>
                    <a:pt x="150" y="53"/>
                    <a:pt x="151" y="53"/>
                    <a:pt x="151" y="53"/>
                  </a:cubicBezTo>
                  <a:cubicBezTo>
                    <a:pt x="151" y="52"/>
                    <a:pt x="151" y="50"/>
                    <a:pt x="150" y="49"/>
                  </a:cubicBezTo>
                  <a:cubicBezTo>
                    <a:pt x="150" y="47"/>
                    <a:pt x="149" y="45"/>
                    <a:pt x="149" y="43"/>
                  </a:cubicBezTo>
                  <a:cubicBezTo>
                    <a:pt x="148" y="40"/>
                    <a:pt x="146" y="37"/>
                    <a:pt x="143" y="34"/>
                  </a:cubicBezTo>
                  <a:cubicBezTo>
                    <a:pt x="143" y="32"/>
                    <a:pt x="142" y="31"/>
                    <a:pt x="141" y="30"/>
                  </a:cubicBezTo>
                  <a:cubicBezTo>
                    <a:pt x="137" y="25"/>
                    <a:pt x="133" y="22"/>
                    <a:pt x="127" y="19"/>
                  </a:cubicBezTo>
                  <a:cubicBezTo>
                    <a:pt x="121" y="15"/>
                    <a:pt x="115" y="13"/>
                    <a:pt x="109" y="12"/>
                  </a:cubicBezTo>
                  <a:cubicBezTo>
                    <a:pt x="105" y="12"/>
                    <a:pt x="102" y="12"/>
                    <a:pt x="99" y="12"/>
                  </a:cubicBezTo>
                  <a:cubicBezTo>
                    <a:pt x="95" y="12"/>
                    <a:pt x="92" y="12"/>
                    <a:pt x="89" y="13"/>
                  </a:cubicBezTo>
                  <a:cubicBezTo>
                    <a:pt x="83" y="13"/>
                    <a:pt x="78" y="15"/>
                    <a:pt x="73" y="17"/>
                  </a:cubicBezTo>
                  <a:cubicBezTo>
                    <a:pt x="69" y="19"/>
                    <a:pt x="66" y="21"/>
                    <a:pt x="62" y="24"/>
                  </a:cubicBezTo>
                  <a:cubicBezTo>
                    <a:pt x="57" y="27"/>
                    <a:pt x="53" y="31"/>
                    <a:pt x="49" y="35"/>
                  </a:cubicBezTo>
                  <a:cubicBezTo>
                    <a:pt x="48" y="35"/>
                    <a:pt x="48" y="36"/>
                    <a:pt x="48" y="36"/>
                  </a:cubicBezTo>
                  <a:cubicBezTo>
                    <a:pt x="45" y="42"/>
                    <a:pt x="42" y="49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lose/>
                  <a:moveTo>
                    <a:pt x="122" y="14"/>
                  </a:moveTo>
                  <a:cubicBezTo>
                    <a:pt x="122" y="14"/>
                    <a:pt x="121" y="14"/>
                    <a:pt x="121" y="14"/>
                  </a:cubicBezTo>
                  <a:cubicBezTo>
                    <a:pt x="121" y="14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5"/>
                    <a:pt x="127" y="17"/>
                    <a:pt x="129" y="18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17"/>
                    <a:pt x="126" y="16"/>
                    <a:pt x="124" y="15"/>
                  </a:cubicBezTo>
                  <a:cubicBezTo>
                    <a:pt x="124" y="15"/>
                    <a:pt x="123" y="14"/>
                    <a:pt x="122" y="14"/>
                  </a:cubicBezTo>
                  <a:close/>
                  <a:moveTo>
                    <a:pt x="23" y="149"/>
                  </a:moveTo>
                  <a:cubicBezTo>
                    <a:pt x="24" y="149"/>
                    <a:pt x="24" y="148"/>
                    <a:pt x="25" y="147"/>
                  </a:cubicBezTo>
                  <a:cubicBezTo>
                    <a:pt x="25" y="147"/>
                    <a:pt x="25" y="146"/>
                    <a:pt x="24" y="146"/>
                  </a:cubicBezTo>
                  <a:cubicBezTo>
                    <a:pt x="23" y="146"/>
                    <a:pt x="23" y="146"/>
                    <a:pt x="23" y="148"/>
                  </a:cubicBezTo>
                  <a:cubicBezTo>
                    <a:pt x="23" y="148"/>
                    <a:pt x="23" y="148"/>
                    <a:pt x="23" y="149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49"/>
                    <a:pt x="23" y="149"/>
                    <a:pt x="23" y="149"/>
                  </a:cubicBezTo>
                  <a:close/>
                  <a:moveTo>
                    <a:pt x="5" y="140"/>
                  </a:moveTo>
                  <a:cubicBezTo>
                    <a:pt x="5" y="140"/>
                    <a:pt x="5" y="140"/>
                    <a:pt x="5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40"/>
                    <a:pt x="5" y="140"/>
                    <a:pt x="5" y="140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6" y="144"/>
                    <a:pt x="7" y="147"/>
                    <a:pt x="10" y="150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10" y="150"/>
                    <a:pt x="10" y="150"/>
                    <a:pt x="10" y="150"/>
                  </a:cubicBezTo>
                  <a:cubicBezTo>
                    <a:pt x="10" y="149"/>
                    <a:pt x="10" y="148"/>
                    <a:pt x="9" y="148"/>
                  </a:cubicBezTo>
                  <a:cubicBezTo>
                    <a:pt x="9" y="148"/>
                    <a:pt x="9" y="148"/>
                    <a:pt x="8" y="147"/>
                  </a:cubicBezTo>
                  <a:cubicBezTo>
                    <a:pt x="8" y="147"/>
                    <a:pt x="8" y="147"/>
                    <a:pt x="8" y="146"/>
                  </a:cubicBezTo>
                  <a:cubicBezTo>
                    <a:pt x="7" y="145"/>
                    <a:pt x="6" y="143"/>
                    <a:pt x="5" y="141"/>
                  </a:cubicBezTo>
                  <a:cubicBezTo>
                    <a:pt x="5" y="141"/>
                    <a:pt x="5" y="141"/>
                    <a:pt x="5" y="140"/>
                  </a:cubicBezTo>
                  <a:close/>
                  <a:moveTo>
                    <a:pt x="32" y="69"/>
                  </a:moveTo>
                  <a:cubicBezTo>
                    <a:pt x="32" y="69"/>
                    <a:pt x="32" y="69"/>
                    <a:pt x="32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27" y="72"/>
                    <a:pt x="23" y="74"/>
                    <a:pt x="19" y="77"/>
                  </a:cubicBezTo>
                  <a:cubicBezTo>
                    <a:pt x="17" y="78"/>
                    <a:pt x="17" y="79"/>
                    <a:pt x="16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22" y="78"/>
                    <a:pt x="26" y="75"/>
                    <a:pt x="30" y="72"/>
                  </a:cubicBezTo>
                  <a:cubicBezTo>
                    <a:pt x="30" y="72"/>
                    <a:pt x="30" y="72"/>
                    <a:pt x="31" y="72"/>
                  </a:cubicBezTo>
                  <a:cubicBezTo>
                    <a:pt x="31" y="71"/>
                    <a:pt x="31" y="70"/>
                    <a:pt x="32" y="69"/>
                  </a:cubicBezTo>
                  <a:close/>
                  <a:moveTo>
                    <a:pt x="98" y="2"/>
                  </a:moveTo>
                  <a:cubicBezTo>
                    <a:pt x="109" y="3"/>
                    <a:pt x="119" y="5"/>
                    <a:pt x="129" y="9"/>
                  </a:cubicBezTo>
                  <a:cubicBezTo>
                    <a:pt x="129" y="9"/>
                    <a:pt x="128" y="9"/>
                    <a:pt x="128" y="9"/>
                  </a:cubicBezTo>
                  <a:cubicBezTo>
                    <a:pt x="125" y="8"/>
                    <a:pt x="123" y="6"/>
                    <a:pt x="120" y="5"/>
                  </a:cubicBezTo>
                  <a:cubicBezTo>
                    <a:pt x="113" y="2"/>
                    <a:pt x="106" y="1"/>
                    <a:pt x="98" y="2"/>
                  </a:cubicBezTo>
                  <a:close/>
                  <a:moveTo>
                    <a:pt x="37" y="62"/>
                  </a:moveTo>
                  <a:cubicBezTo>
                    <a:pt x="35" y="63"/>
                    <a:pt x="33" y="64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0" y="66"/>
                    <a:pt x="30" y="66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8"/>
                    <a:pt x="28" y="68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9"/>
                    <a:pt x="24" y="70"/>
                    <a:pt x="23" y="71"/>
                  </a:cubicBezTo>
                  <a:cubicBezTo>
                    <a:pt x="22" y="71"/>
                    <a:pt x="22" y="71"/>
                    <a:pt x="22" y="72"/>
                  </a:cubicBezTo>
                  <a:cubicBezTo>
                    <a:pt x="22" y="72"/>
                    <a:pt x="22" y="72"/>
                    <a:pt x="23" y="72"/>
                  </a:cubicBezTo>
                  <a:cubicBezTo>
                    <a:pt x="26" y="70"/>
                    <a:pt x="29" y="68"/>
                    <a:pt x="32" y="67"/>
                  </a:cubicBezTo>
                  <a:cubicBezTo>
                    <a:pt x="33" y="67"/>
                    <a:pt x="33" y="66"/>
                    <a:pt x="34" y="66"/>
                  </a:cubicBezTo>
                  <a:cubicBezTo>
                    <a:pt x="34" y="65"/>
                    <a:pt x="34" y="65"/>
                    <a:pt x="35" y="65"/>
                  </a:cubicBezTo>
                  <a:cubicBezTo>
                    <a:pt x="35" y="65"/>
                    <a:pt x="35" y="65"/>
                    <a:pt x="36" y="65"/>
                  </a:cubicBezTo>
                  <a:cubicBezTo>
                    <a:pt x="36" y="65"/>
                    <a:pt x="37" y="64"/>
                    <a:pt x="38" y="64"/>
                  </a:cubicBezTo>
                  <a:cubicBezTo>
                    <a:pt x="38" y="63"/>
                    <a:pt x="38" y="63"/>
                    <a:pt x="37" y="62"/>
                  </a:cubicBezTo>
                  <a:close/>
                  <a:moveTo>
                    <a:pt x="27" y="188"/>
                  </a:moveTo>
                  <a:cubicBezTo>
                    <a:pt x="27" y="188"/>
                    <a:pt x="27" y="188"/>
                    <a:pt x="27" y="188"/>
                  </a:cubicBezTo>
                  <a:cubicBezTo>
                    <a:pt x="27" y="188"/>
                    <a:pt x="27" y="188"/>
                    <a:pt x="26" y="188"/>
                  </a:cubicBezTo>
                  <a:cubicBezTo>
                    <a:pt x="24" y="185"/>
                    <a:pt x="22" y="182"/>
                    <a:pt x="21" y="179"/>
                  </a:cubicBezTo>
                  <a:cubicBezTo>
                    <a:pt x="20" y="175"/>
                    <a:pt x="19" y="171"/>
                    <a:pt x="19" y="168"/>
                  </a:cubicBezTo>
                  <a:cubicBezTo>
                    <a:pt x="19" y="167"/>
                    <a:pt x="18" y="167"/>
                    <a:pt x="18" y="166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9"/>
                    <a:pt x="18" y="172"/>
                    <a:pt x="19" y="175"/>
                  </a:cubicBezTo>
                  <a:cubicBezTo>
                    <a:pt x="19" y="177"/>
                    <a:pt x="19" y="179"/>
                    <a:pt x="20" y="181"/>
                  </a:cubicBezTo>
                  <a:cubicBezTo>
                    <a:pt x="21" y="184"/>
                    <a:pt x="23" y="186"/>
                    <a:pt x="26" y="188"/>
                  </a:cubicBezTo>
                  <a:cubicBezTo>
                    <a:pt x="26" y="188"/>
                    <a:pt x="27" y="188"/>
                    <a:pt x="27" y="188"/>
                  </a:cubicBezTo>
                  <a:close/>
                  <a:moveTo>
                    <a:pt x="181" y="82"/>
                  </a:moveTo>
                  <a:cubicBezTo>
                    <a:pt x="181" y="77"/>
                    <a:pt x="179" y="71"/>
                    <a:pt x="175" y="67"/>
                  </a:cubicBezTo>
                  <a:cubicBezTo>
                    <a:pt x="176" y="69"/>
                    <a:pt x="176" y="71"/>
                    <a:pt x="177" y="74"/>
                  </a:cubicBezTo>
                  <a:cubicBezTo>
                    <a:pt x="177" y="74"/>
                    <a:pt x="178" y="74"/>
                    <a:pt x="178" y="74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8" y="78"/>
                    <a:pt x="179" y="80"/>
                    <a:pt x="180" y="83"/>
                  </a:cubicBezTo>
                  <a:cubicBezTo>
                    <a:pt x="180" y="83"/>
                    <a:pt x="181" y="83"/>
                    <a:pt x="181" y="82"/>
                  </a:cubicBezTo>
                  <a:close/>
                  <a:moveTo>
                    <a:pt x="29" y="76"/>
                  </a:moveTo>
                  <a:cubicBezTo>
                    <a:pt x="25" y="78"/>
                    <a:pt x="21" y="80"/>
                    <a:pt x="17" y="83"/>
                  </a:cubicBezTo>
                  <a:cubicBezTo>
                    <a:pt x="17" y="83"/>
                    <a:pt x="17" y="83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1" y="82"/>
                    <a:pt x="24" y="80"/>
                    <a:pt x="27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7"/>
                    <a:pt x="29" y="76"/>
                    <a:pt x="29" y="76"/>
                  </a:cubicBezTo>
                  <a:close/>
                  <a:moveTo>
                    <a:pt x="30" y="99"/>
                  </a:moveTo>
                  <a:cubicBezTo>
                    <a:pt x="30" y="99"/>
                    <a:pt x="30" y="99"/>
                    <a:pt x="30" y="98"/>
                  </a:cubicBezTo>
                  <a:cubicBezTo>
                    <a:pt x="31" y="96"/>
                    <a:pt x="31" y="94"/>
                    <a:pt x="32" y="92"/>
                  </a:cubicBezTo>
                  <a:cubicBezTo>
                    <a:pt x="32" y="91"/>
                    <a:pt x="32" y="90"/>
                    <a:pt x="32" y="90"/>
                  </a:cubicBezTo>
                  <a:cubicBezTo>
                    <a:pt x="33" y="85"/>
                    <a:pt x="34" y="81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8"/>
                    <a:pt x="34" y="80"/>
                    <a:pt x="33" y="81"/>
                  </a:cubicBezTo>
                  <a:cubicBezTo>
                    <a:pt x="32" y="85"/>
                    <a:pt x="31" y="88"/>
                    <a:pt x="31" y="91"/>
                  </a:cubicBezTo>
                  <a:cubicBezTo>
                    <a:pt x="31" y="91"/>
                    <a:pt x="31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6"/>
                    <a:pt x="29" y="97"/>
                    <a:pt x="29" y="98"/>
                  </a:cubicBezTo>
                  <a:cubicBezTo>
                    <a:pt x="29" y="99"/>
                    <a:pt x="29" y="99"/>
                    <a:pt x="30" y="99"/>
                  </a:cubicBezTo>
                  <a:close/>
                  <a:moveTo>
                    <a:pt x="25" y="87"/>
                  </a:moveTo>
                  <a:cubicBezTo>
                    <a:pt x="24" y="87"/>
                    <a:pt x="24" y="87"/>
                    <a:pt x="24" y="87"/>
                  </a:cubicBezTo>
                  <a:cubicBezTo>
                    <a:pt x="21" y="89"/>
                    <a:pt x="19" y="91"/>
                    <a:pt x="17" y="93"/>
                  </a:cubicBezTo>
                  <a:cubicBezTo>
                    <a:pt x="16" y="93"/>
                    <a:pt x="16" y="94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8" y="93"/>
                    <a:pt x="21" y="92"/>
                    <a:pt x="23" y="90"/>
                  </a:cubicBezTo>
                  <a:cubicBezTo>
                    <a:pt x="23" y="90"/>
                    <a:pt x="24" y="90"/>
                    <a:pt x="24" y="90"/>
                  </a:cubicBezTo>
                  <a:cubicBezTo>
                    <a:pt x="24" y="89"/>
                    <a:pt x="24" y="88"/>
                    <a:pt x="25" y="87"/>
                  </a:cubicBezTo>
                  <a:close/>
                  <a:moveTo>
                    <a:pt x="30" y="119"/>
                  </a:moveTo>
                  <a:cubicBezTo>
                    <a:pt x="30" y="119"/>
                    <a:pt x="30" y="119"/>
                    <a:pt x="30" y="119"/>
                  </a:cubicBezTo>
                  <a:cubicBezTo>
                    <a:pt x="30" y="120"/>
                    <a:pt x="30" y="121"/>
                    <a:pt x="30" y="122"/>
                  </a:cubicBezTo>
                  <a:cubicBezTo>
                    <a:pt x="29" y="126"/>
                    <a:pt x="29" y="130"/>
                    <a:pt x="29" y="135"/>
                  </a:cubicBezTo>
                  <a:cubicBezTo>
                    <a:pt x="29" y="137"/>
                    <a:pt x="29" y="139"/>
                    <a:pt x="29" y="141"/>
                  </a:cubicBezTo>
                  <a:cubicBezTo>
                    <a:pt x="30" y="142"/>
                    <a:pt x="30" y="143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36"/>
                    <a:pt x="30" y="128"/>
                    <a:pt x="30" y="119"/>
                  </a:cubicBezTo>
                  <a:close/>
                  <a:moveTo>
                    <a:pt x="93" y="6"/>
                  </a:moveTo>
                  <a:cubicBezTo>
                    <a:pt x="93" y="6"/>
                    <a:pt x="93" y="6"/>
                    <a:pt x="93" y="6"/>
                  </a:cubicBezTo>
                  <a:cubicBezTo>
                    <a:pt x="95" y="6"/>
                    <a:pt x="97" y="6"/>
                    <a:pt x="99" y="6"/>
                  </a:cubicBezTo>
                  <a:cubicBezTo>
                    <a:pt x="103" y="6"/>
                    <a:pt x="107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2" y="7"/>
                    <a:pt x="113" y="8"/>
                    <a:pt x="114" y="8"/>
                  </a:cubicBezTo>
                  <a:cubicBezTo>
                    <a:pt x="112" y="7"/>
                    <a:pt x="111" y="6"/>
                    <a:pt x="108" y="6"/>
                  </a:cubicBezTo>
                  <a:cubicBezTo>
                    <a:pt x="105" y="6"/>
                    <a:pt x="101" y="6"/>
                    <a:pt x="97" y="6"/>
                  </a:cubicBezTo>
                  <a:cubicBezTo>
                    <a:pt x="96" y="5"/>
                    <a:pt x="95" y="6"/>
                    <a:pt x="93" y="6"/>
                  </a:cubicBezTo>
                  <a:close/>
                  <a:moveTo>
                    <a:pt x="23" y="94"/>
                  </a:moveTo>
                  <a:cubicBezTo>
                    <a:pt x="22" y="94"/>
                    <a:pt x="22" y="94"/>
                    <a:pt x="22" y="94"/>
                  </a:cubicBezTo>
                  <a:cubicBezTo>
                    <a:pt x="20" y="96"/>
                    <a:pt x="18" y="98"/>
                    <a:pt x="16" y="99"/>
                  </a:cubicBezTo>
                  <a:cubicBezTo>
                    <a:pt x="15" y="100"/>
                    <a:pt x="15" y="100"/>
                    <a:pt x="15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7" y="100"/>
                    <a:pt x="20" y="98"/>
                    <a:pt x="22" y="97"/>
                  </a:cubicBezTo>
                  <a:cubicBezTo>
                    <a:pt x="22" y="97"/>
                    <a:pt x="22" y="97"/>
                    <a:pt x="22" y="96"/>
                  </a:cubicBezTo>
                  <a:cubicBezTo>
                    <a:pt x="22" y="96"/>
                    <a:pt x="22" y="95"/>
                    <a:pt x="23" y="94"/>
                  </a:cubicBezTo>
                  <a:close/>
                  <a:moveTo>
                    <a:pt x="166" y="64"/>
                  </a:moveTo>
                  <a:cubicBezTo>
                    <a:pt x="166" y="65"/>
                    <a:pt x="165" y="65"/>
                    <a:pt x="165" y="66"/>
                  </a:cubicBezTo>
                  <a:cubicBezTo>
                    <a:pt x="164" y="66"/>
                    <a:pt x="163" y="66"/>
                    <a:pt x="163" y="67"/>
                  </a:cubicBezTo>
                  <a:cubicBezTo>
                    <a:pt x="163" y="68"/>
                    <a:pt x="164" y="68"/>
                    <a:pt x="165" y="69"/>
                  </a:cubicBezTo>
                  <a:cubicBezTo>
                    <a:pt x="166" y="68"/>
                    <a:pt x="168" y="67"/>
                    <a:pt x="169" y="66"/>
                  </a:cubicBezTo>
                  <a:cubicBezTo>
                    <a:pt x="168" y="66"/>
                    <a:pt x="167" y="65"/>
                    <a:pt x="166" y="64"/>
                  </a:cubicBezTo>
                  <a:close/>
                  <a:moveTo>
                    <a:pt x="15" y="108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17" y="106"/>
                    <a:pt x="19" y="105"/>
                    <a:pt x="20" y="104"/>
                  </a:cubicBezTo>
                  <a:cubicBezTo>
                    <a:pt x="20" y="104"/>
                    <a:pt x="21" y="104"/>
                    <a:pt x="21" y="104"/>
                  </a:cubicBezTo>
                  <a:cubicBezTo>
                    <a:pt x="21" y="103"/>
                    <a:pt x="21" y="102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19" y="103"/>
                    <a:pt x="17" y="104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7"/>
                    <a:pt x="15" y="107"/>
                    <a:pt x="15" y="108"/>
                  </a:cubicBezTo>
                  <a:close/>
                  <a:moveTo>
                    <a:pt x="176" y="98"/>
                  </a:moveTo>
                  <a:cubicBezTo>
                    <a:pt x="176" y="98"/>
                    <a:pt x="176" y="98"/>
                    <a:pt x="176" y="98"/>
                  </a:cubicBezTo>
                  <a:cubicBezTo>
                    <a:pt x="175" y="99"/>
                    <a:pt x="173" y="100"/>
                    <a:pt x="172" y="101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72" y="102"/>
                    <a:pt x="172" y="103"/>
                    <a:pt x="172" y="103"/>
                  </a:cubicBezTo>
                  <a:cubicBezTo>
                    <a:pt x="173" y="103"/>
                    <a:pt x="174" y="102"/>
                    <a:pt x="176" y="102"/>
                  </a:cubicBezTo>
                  <a:cubicBezTo>
                    <a:pt x="176" y="102"/>
                    <a:pt x="176" y="101"/>
                    <a:pt x="176" y="101"/>
                  </a:cubicBezTo>
                  <a:cubicBezTo>
                    <a:pt x="176" y="100"/>
                    <a:pt x="176" y="99"/>
                    <a:pt x="176" y="98"/>
                  </a:cubicBezTo>
                  <a:close/>
                  <a:moveTo>
                    <a:pt x="172" y="146"/>
                  </a:moveTo>
                  <a:cubicBezTo>
                    <a:pt x="172" y="146"/>
                    <a:pt x="172" y="146"/>
                    <a:pt x="172" y="146"/>
                  </a:cubicBezTo>
                  <a:cubicBezTo>
                    <a:pt x="171" y="147"/>
                    <a:pt x="170" y="147"/>
                    <a:pt x="170" y="148"/>
                  </a:cubicBezTo>
                  <a:cubicBezTo>
                    <a:pt x="169" y="148"/>
                    <a:pt x="168" y="148"/>
                    <a:pt x="168" y="149"/>
                  </a:cubicBezTo>
                  <a:cubicBezTo>
                    <a:pt x="167" y="151"/>
                    <a:pt x="165" y="153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7" y="153"/>
                    <a:pt x="170" y="150"/>
                    <a:pt x="172" y="146"/>
                  </a:cubicBezTo>
                  <a:close/>
                  <a:moveTo>
                    <a:pt x="17" y="89"/>
                  </a:moveTo>
                  <a:cubicBezTo>
                    <a:pt x="17" y="89"/>
                    <a:pt x="17" y="89"/>
                    <a:pt x="18" y="89"/>
                  </a:cubicBezTo>
                  <a:cubicBezTo>
                    <a:pt x="20" y="87"/>
                    <a:pt x="22" y="86"/>
                    <a:pt x="25" y="85"/>
                  </a:cubicBezTo>
                  <a:cubicBezTo>
                    <a:pt x="26" y="84"/>
                    <a:pt x="26" y="83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3" y="84"/>
                    <a:pt x="20" y="86"/>
                    <a:pt x="17" y="88"/>
                  </a:cubicBezTo>
                  <a:cubicBezTo>
                    <a:pt x="17" y="88"/>
                    <a:pt x="16" y="89"/>
                    <a:pt x="17" y="89"/>
                  </a:cubicBezTo>
                  <a:close/>
                  <a:moveTo>
                    <a:pt x="168" y="73"/>
                  </a:moveTo>
                  <a:cubicBezTo>
                    <a:pt x="169" y="72"/>
                    <a:pt x="171" y="72"/>
                    <a:pt x="172" y="71"/>
                  </a:cubicBezTo>
                  <a:cubicBezTo>
                    <a:pt x="171" y="70"/>
                    <a:pt x="171" y="69"/>
                    <a:pt x="170" y="68"/>
                  </a:cubicBezTo>
                  <a:cubicBezTo>
                    <a:pt x="169" y="69"/>
                    <a:pt x="168" y="70"/>
                    <a:pt x="166" y="71"/>
                  </a:cubicBezTo>
                  <a:cubicBezTo>
                    <a:pt x="167" y="72"/>
                    <a:pt x="167" y="72"/>
                    <a:pt x="168" y="73"/>
                  </a:cubicBezTo>
                  <a:close/>
                  <a:moveTo>
                    <a:pt x="62" y="20"/>
                  </a:moveTo>
                  <a:cubicBezTo>
                    <a:pt x="68" y="16"/>
                    <a:pt x="75" y="13"/>
                    <a:pt x="82" y="11"/>
                  </a:cubicBezTo>
                  <a:cubicBezTo>
                    <a:pt x="75" y="12"/>
                    <a:pt x="68" y="15"/>
                    <a:pt x="62" y="20"/>
                  </a:cubicBezTo>
                  <a:close/>
                  <a:moveTo>
                    <a:pt x="171" y="141"/>
                  </a:moveTo>
                  <a:cubicBezTo>
                    <a:pt x="171" y="141"/>
                    <a:pt x="171" y="141"/>
                    <a:pt x="171" y="141"/>
                  </a:cubicBezTo>
                  <a:cubicBezTo>
                    <a:pt x="171" y="141"/>
                    <a:pt x="170" y="141"/>
                    <a:pt x="170" y="142"/>
                  </a:cubicBezTo>
                  <a:cubicBezTo>
                    <a:pt x="169" y="143"/>
                    <a:pt x="168" y="144"/>
                    <a:pt x="166" y="145"/>
                  </a:cubicBezTo>
                  <a:cubicBezTo>
                    <a:pt x="165" y="145"/>
                    <a:pt x="165" y="147"/>
                    <a:pt x="164" y="148"/>
                  </a:cubicBezTo>
                  <a:cubicBezTo>
                    <a:pt x="166" y="147"/>
                    <a:pt x="167" y="147"/>
                    <a:pt x="168" y="146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9" y="144"/>
                    <a:pt x="170" y="143"/>
                    <a:pt x="171" y="141"/>
                  </a:cubicBezTo>
                  <a:close/>
                  <a:moveTo>
                    <a:pt x="173" y="73"/>
                  </a:moveTo>
                  <a:cubicBezTo>
                    <a:pt x="171" y="74"/>
                    <a:pt x="170" y="74"/>
                    <a:pt x="169" y="75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3" y="76"/>
                    <a:pt x="174" y="75"/>
                  </a:cubicBezTo>
                  <a:cubicBezTo>
                    <a:pt x="174" y="74"/>
                    <a:pt x="173" y="74"/>
                    <a:pt x="173" y="73"/>
                  </a:cubicBezTo>
                  <a:close/>
                  <a:moveTo>
                    <a:pt x="172" y="81"/>
                  </a:moveTo>
                  <a:cubicBezTo>
                    <a:pt x="173" y="81"/>
                    <a:pt x="174" y="80"/>
                    <a:pt x="175" y="80"/>
                  </a:cubicBezTo>
                  <a:cubicBezTo>
                    <a:pt x="175" y="79"/>
                    <a:pt x="175" y="78"/>
                    <a:pt x="175" y="77"/>
                  </a:cubicBezTo>
                  <a:cubicBezTo>
                    <a:pt x="173" y="78"/>
                    <a:pt x="172" y="78"/>
                    <a:pt x="171" y="79"/>
                  </a:cubicBezTo>
                  <a:cubicBezTo>
                    <a:pt x="171" y="80"/>
                    <a:pt x="172" y="81"/>
                    <a:pt x="172" y="81"/>
                  </a:cubicBezTo>
                  <a:close/>
                  <a:moveTo>
                    <a:pt x="172" y="108"/>
                  </a:moveTo>
                  <a:cubicBezTo>
                    <a:pt x="172" y="108"/>
                    <a:pt x="172" y="108"/>
                    <a:pt x="172" y="108"/>
                  </a:cubicBezTo>
                  <a:cubicBezTo>
                    <a:pt x="173" y="108"/>
                    <a:pt x="174" y="107"/>
                    <a:pt x="175" y="107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6" y="106"/>
                    <a:pt x="176" y="105"/>
                    <a:pt x="176" y="104"/>
                  </a:cubicBezTo>
                  <a:cubicBezTo>
                    <a:pt x="174" y="105"/>
                    <a:pt x="173" y="105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7"/>
                    <a:pt x="172" y="108"/>
                    <a:pt x="172" y="108"/>
                  </a:cubicBezTo>
                  <a:close/>
                  <a:moveTo>
                    <a:pt x="171" y="98"/>
                  </a:moveTo>
                  <a:cubicBezTo>
                    <a:pt x="173" y="97"/>
                    <a:pt x="174" y="96"/>
                    <a:pt x="176" y="95"/>
                  </a:cubicBezTo>
                  <a:cubicBezTo>
                    <a:pt x="176" y="95"/>
                    <a:pt x="175" y="94"/>
                    <a:pt x="175" y="93"/>
                  </a:cubicBezTo>
                  <a:cubicBezTo>
                    <a:pt x="174" y="94"/>
                    <a:pt x="173" y="94"/>
                    <a:pt x="172" y="95"/>
                  </a:cubicBezTo>
                  <a:cubicBezTo>
                    <a:pt x="171" y="96"/>
                    <a:pt x="171" y="96"/>
                    <a:pt x="171" y="98"/>
                  </a:cubicBezTo>
                  <a:close/>
                  <a:moveTo>
                    <a:pt x="176" y="128"/>
                  </a:moveTo>
                  <a:cubicBezTo>
                    <a:pt x="176" y="127"/>
                    <a:pt x="177" y="125"/>
                    <a:pt x="177" y="124"/>
                  </a:cubicBezTo>
                  <a:cubicBezTo>
                    <a:pt x="176" y="125"/>
                    <a:pt x="175" y="125"/>
                    <a:pt x="174" y="126"/>
                  </a:cubicBezTo>
                  <a:cubicBezTo>
                    <a:pt x="174" y="126"/>
                    <a:pt x="173" y="126"/>
                    <a:pt x="173" y="127"/>
                  </a:cubicBezTo>
                  <a:cubicBezTo>
                    <a:pt x="173" y="127"/>
                    <a:pt x="173" y="128"/>
                    <a:pt x="173" y="129"/>
                  </a:cubicBezTo>
                  <a:cubicBezTo>
                    <a:pt x="174" y="129"/>
                    <a:pt x="175" y="127"/>
                    <a:pt x="176" y="128"/>
                  </a:cubicBezTo>
                  <a:close/>
                  <a:moveTo>
                    <a:pt x="43" y="43"/>
                  </a:moveTo>
                  <a:cubicBezTo>
                    <a:pt x="41" y="46"/>
                    <a:pt x="38" y="53"/>
                    <a:pt x="38" y="55"/>
                  </a:cubicBezTo>
                  <a:cubicBezTo>
                    <a:pt x="38" y="55"/>
                    <a:pt x="38" y="55"/>
                    <a:pt x="39" y="55"/>
                  </a:cubicBezTo>
                  <a:cubicBezTo>
                    <a:pt x="40" y="51"/>
                    <a:pt x="41" y="47"/>
                    <a:pt x="43" y="43"/>
                  </a:cubicBezTo>
                  <a:close/>
                  <a:moveTo>
                    <a:pt x="39" y="63"/>
                  </a:moveTo>
                  <a:cubicBezTo>
                    <a:pt x="41" y="62"/>
                    <a:pt x="42" y="60"/>
                    <a:pt x="43" y="60"/>
                  </a:cubicBezTo>
                  <a:cubicBezTo>
                    <a:pt x="43" y="58"/>
                    <a:pt x="43" y="58"/>
                    <a:pt x="42" y="58"/>
                  </a:cubicBezTo>
                  <a:cubicBezTo>
                    <a:pt x="42" y="60"/>
                    <a:pt x="41" y="60"/>
                    <a:pt x="39" y="60"/>
                  </a:cubicBezTo>
                  <a:cubicBezTo>
                    <a:pt x="39" y="61"/>
                    <a:pt x="39" y="62"/>
                    <a:pt x="39" y="63"/>
                  </a:cubicBezTo>
                  <a:close/>
                  <a:moveTo>
                    <a:pt x="15" y="114"/>
                  </a:moveTo>
                  <a:cubicBezTo>
                    <a:pt x="15" y="114"/>
                    <a:pt x="15" y="114"/>
                    <a:pt x="15" y="114"/>
                  </a:cubicBezTo>
                  <a:cubicBezTo>
                    <a:pt x="16" y="113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0"/>
                  </a:cubicBezTo>
                  <a:cubicBezTo>
                    <a:pt x="20" y="110"/>
                    <a:pt x="20" y="109"/>
                    <a:pt x="20" y="108"/>
                  </a:cubicBezTo>
                  <a:cubicBezTo>
                    <a:pt x="20" y="108"/>
                    <a:pt x="20" y="109"/>
                    <a:pt x="20" y="109"/>
                  </a:cubicBezTo>
                  <a:cubicBezTo>
                    <a:pt x="18" y="110"/>
                    <a:pt x="17" y="111"/>
                    <a:pt x="15" y="112"/>
                  </a:cubicBezTo>
                  <a:cubicBezTo>
                    <a:pt x="15" y="113"/>
                    <a:pt x="15" y="113"/>
                    <a:pt x="15" y="114"/>
                  </a:cubicBezTo>
                  <a:close/>
                  <a:moveTo>
                    <a:pt x="164" y="80"/>
                  </a:moveTo>
                  <a:cubicBezTo>
                    <a:pt x="166" y="79"/>
                    <a:pt x="167" y="79"/>
                    <a:pt x="168" y="78"/>
                  </a:cubicBezTo>
                  <a:cubicBezTo>
                    <a:pt x="168" y="77"/>
                    <a:pt x="168" y="77"/>
                    <a:pt x="167" y="76"/>
                  </a:cubicBezTo>
                  <a:cubicBezTo>
                    <a:pt x="166" y="77"/>
                    <a:pt x="165" y="78"/>
                    <a:pt x="164" y="78"/>
                  </a:cubicBezTo>
                  <a:cubicBezTo>
                    <a:pt x="164" y="79"/>
                    <a:pt x="164" y="79"/>
                    <a:pt x="164" y="80"/>
                  </a:cubicBezTo>
                  <a:close/>
                  <a:moveTo>
                    <a:pt x="42" y="63"/>
                  </a:move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1" y="64"/>
                    <a:pt x="41" y="64"/>
                  </a:cubicBezTo>
                  <a:cubicBezTo>
                    <a:pt x="40" y="65"/>
                    <a:pt x="39" y="67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1"/>
                    <a:pt x="38" y="72"/>
                    <a:pt x="38" y="73"/>
                  </a:cubicBezTo>
                  <a:cubicBezTo>
                    <a:pt x="40" y="70"/>
                    <a:pt x="41" y="67"/>
                    <a:pt x="42" y="63"/>
                  </a:cubicBezTo>
                  <a:close/>
                  <a:moveTo>
                    <a:pt x="177" y="134"/>
                  </a:moveTo>
                  <a:cubicBezTo>
                    <a:pt x="175" y="137"/>
                    <a:pt x="173" y="140"/>
                    <a:pt x="172" y="144"/>
                  </a:cubicBezTo>
                  <a:cubicBezTo>
                    <a:pt x="172" y="144"/>
                    <a:pt x="172" y="143"/>
                    <a:pt x="173" y="143"/>
                  </a:cubicBezTo>
                  <a:cubicBezTo>
                    <a:pt x="173" y="143"/>
                    <a:pt x="173" y="143"/>
                    <a:pt x="174" y="143"/>
                  </a:cubicBezTo>
                  <a:cubicBezTo>
                    <a:pt x="174" y="141"/>
                    <a:pt x="175" y="139"/>
                    <a:pt x="176" y="137"/>
                  </a:cubicBezTo>
                  <a:cubicBezTo>
                    <a:pt x="177" y="136"/>
                    <a:pt x="177" y="135"/>
                    <a:pt x="177" y="134"/>
                  </a:cubicBezTo>
                  <a:close/>
                  <a:moveTo>
                    <a:pt x="177" y="85"/>
                  </a:moveTo>
                  <a:cubicBezTo>
                    <a:pt x="176" y="84"/>
                    <a:pt x="176" y="83"/>
                    <a:pt x="176" y="82"/>
                  </a:cubicBezTo>
                  <a:cubicBezTo>
                    <a:pt x="175" y="82"/>
                    <a:pt x="174" y="83"/>
                    <a:pt x="173" y="83"/>
                  </a:cubicBezTo>
                  <a:cubicBezTo>
                    <a:pt x="173" y="84"/>
                    <a:pt x="174" y="85"/>
                    <a:pt x="174" y="86"/>
                  </a:cubicBezTo>
                  <a:cubicBezTo>
                    <a:pt x="175" y="85"/>
                    <a:pt x="176" y="85"/>
                    <a:pt x="177" y="85"/>
                  </a:cubicBezTo>
                  <a:close/>
                  <a:moveTo>
                    <a:pt x="162" y="74"/>
                  </a:moveTo>
                  <a:cubicBezTo>
                    <a:pt x="162" y="74"/>
                    <a:pt x="163" y="75"/>
                    <a:pt x="163" y="76"/>
                  </a:cubicBezTo>
                  <a:cubicBezTo>
                    <a:pt x="164" y="75"/>
                    <a:pt x="165" y="75"/>
                    <a:pt x="166" y="74"/>
                  </a:cubicBezTo>
                  <a:cubicBezTo>
                    <a:pt x="166" y="73"/>
                    <a:pt x="166" y="73"/>
                    <a:pt x="165" y="72"/>
                  </a:cubicBezTo>
                  <a:cubicBezTo>
                    <a:pt x="164" y="73"/>
                    <a:pt x="163" y="73"/>
                    <a:pt x="162" y="74"/>
                  </a:cubicBezTo>
                  <a:close/>
                  <a:moveTo>
                    <a:pt x="15" y="119"/>
                  </a:moveTo>
                  <a:cubicBezTo>
                    <a:pt x="16" y="118"/>
                    <a:pt x="18" y="117"/>
                    <a:pt x="19" y="117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6"/>
                    <a:pt x="19" y="115"/>
                    <a:pt x="19" y="114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8" y="116"/>
                    <a:pt x="17" y="117"/>
                    <a:pt x="16" y="117"/>
                  </a:cubicBezTo>
                  <a:cubicBezTo>
                    <a:pt x="15" y="118"/>
                    <a:pt x="15" y="118"/>
                    <a:pt x="15" y="119"/>
                  </a:cubicBezTo>
                  <a:close/>
                  <a:moveTo>
                    <a:pt x="21" y="155"/>
                  </a:moveTo>
                  <a:cubicBezTo>
                    <a:pt x="20" y="155"/>
                    <a:pt x="19" y="154"/>
                    <a:pt x="19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7" y="154"/>
                    <a:pt x="16" y="154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4" y="154"/>
                    <a:pt x="13" y="153"/>
                  </a:cubicBezTo>
                  <a:cubicBezTo>
                    <a:pt x="13" y="153"/>
                    <a:pt x="13" y="152"/>
                    <a:pt x="13" y="152"/>
                  </a:cubicBezTo>
                  <a:cubicBezTo>
                    <a:pt x="13" y="152"/>
                    <a:pt x="12" y="152"/>
                    <a:pt x="12" y="153"/>
                  </a:cubicBezTo>
                  <a:cubicBezTo>
                    <a:pt x="13" y="154"/>
                    <a:pt x="17" y="155"/>
                    <a:pt x="21" y="155"/>
                  </a:cubicBezTo>
                  <a:close/>
                  <a:moveTo>
                    <a:pt x="171" y="92"/>
                  </a:moveTo>
                  <a:cubicBezTo>
                    <a:pt x="172" y="92"/>
                    <a:pt x="173" y="91"/>
                    <a:pt x="174" y="91"/>
                  </a:cubicBezTo>
                  <a:cubicBezTo>
                    <a:pt x="174" y="90"/>
                    <a:pt x="174" y="89"/>
                    <a:pt x="174" y="89"/>
                  </a:cubicBezTo>
                  <a:cubicBezTo>
                    <a:pt x="173" y="89"/>
                    <a:pt x="172" y="90"/>
                    <a:pt x="171" y="90"/>
                  </a:cubicBezTo>
                  <a:cubicBezTo>
                    <a:pt x="171" y="91"/>
                    <a:pt x="171" y="92"/>
                    <a:pt x="171" y="92"/>
                  </a:cubicBezTo>
                  <a:close/>
                  <a:moveTo>
                    <a:pt x="176" y="130"/>
                  </a:moveTo>
                  <a:cubicBezTo>
                    <a:pt x="176" y="130"/>
                    <a:pt x="175" y="130"/>
                    <a:pt x="175" y="130"/>
                  </a:cubicBezTo>
                  <a:cubicBezTo>
                    <a:pt x="174" y="130"/>
                    <a:pt x="174" y="131"/>
                    <a:pt x="173" y="131"/>
                  </a:cubicBezTo>
                  <a:cubicBezTo>
                    <a:pt x="172" y="131"/>
                    <a:pt x="172" y="132"/>
                    <a:pt x="172" y="132"/>
                  </a:cubicBezTo>
                  <a:cubicBezTo>
                    <a:pt x="172" y="133"/>
                    <a:pt x="172" y="133"/>
                    <a:pt x="171" y="134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3" y="133"/>
                    <a:pt x="174" y="133"/>
                    <a:pt x="175" y="132"/>
                  </a:cubicBezTo>
                  <a:cubicBezTo>
                    <a:pt x="175" y="132"/>
                    <a:pt x="175" y="132"/>
                    <a:pt x="175" y="132"/>
                  </a:cubicBezTo>
                  <a:cubicBezTo>
                    <a:pt x="175" y="131"/>
                    <a:pt x="175" y="130"/>
                    <a:pt x="176" y="130"/>
                  </a:cubicBezTo>
                  <a:close/>
                  <a:moveTo>
                    <a:pt x="166" y="133"/>
                  </a:moveTo>
                  <a:cubicBezTo>
                    <a:pt x="167" y="133"/>
                    <a:pt x="168" y="132"/>
                    <a:pt x="168" y="132"/>
                  </a:cubicBezTo>
                  <a:cubicBezTo>
                    <a:pt x="170" y="131"/>
                    <a:pt x="170" y="130"/>
                    <a:pt x="170" y="129"/>
                  </a:cubicBezTo>
                  <a:cubicBezTo>
                    <a:pt x="169" y="129"/>
                    <a:pt x="169" y="130"/>
                    <a:pt x="168" y="130"/>
                  </a:cubicBezTo>
                  <a:cubicBezTo>
                    <a:pt x="167" y="131"/>
                    <a:pt x="166" y="132"/>
                    <a:pt x="166" y="133"/>
                  </a:cubicBezTo>
                  <a:close/>
                  <a:moveTo>
                    <a:pt x="6" y="117"/>
                  </a:moveTo>
                  <a:cubicBezTo>
                    <a:pt x="6" y="117"/>
                    <a:pt x="6" y="117"/>
                    <a:pt x="6" y="118"/>
                  </a:cubicBezTo>
                  <a:cubicBezTo>
                    <a:pt x="7" y="117"/>
                    <a:pt x="8" y="116"/>
                    <a:pt x="9" y="116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9" y="114"/>
                    <a:pt x="9" y="113"/>
                  </a:cubicBezTo>
                  <a:cubicBezTo>
                    <a:pt x="8" y="114"/>
                    <a:pt x="7" y="114"/>
                    <a:pt x="7" y="114"/>
                  </a:cubicBezTo>
                  <a:cubicBezTo>
                    <a:pt x="7" y="114"/>
                    <a:pt x="6" y="115"/>
                    <a:pt x="6" y="115"/>
                  </a:cubicBezTo>
                  <a:cubicBezTo>
                    <a:pt x="6" y="116"/>
                    <a:pt x="6" y="117"/>
                    <a:pt x="6" y="117"/>
                  </a:cubicBezTo>
                  <a:close/>
                  <a:moveTo>
                    <a:pt x="6" y="129"/>
                  </a:moveTo>
                  <a:cubicBezTo>
                    <a:pt x="7" y="128"/>
                    <a:pt x="8" y="128"/>
                    <a:pt x="9" y="127"/>
                  </a:cubicBezTo>
                  <a:cubicBezTo>
                    <a:pt x="10" y="126"/>
                    <a:pt x="10" y="126"/>
                    <a:pt x="10" y="125"/>
                  </a:cubicBezTo>
                  <a:cubicBezTo>
                    <a:pt x="8" y="126"/>
                    <a:pt x="7" y="127"/>
                    <a:pt x="6" y="127"/>
                  </a:cubicBezTo>
                  <a:cubicBezTo>
                    <a:pt x="6" y="128"/>
                    <a:pt x="6" y="129"/>
                    <a:pt x="6" y="129"/>
                  </a:cubicBezTo>
                  <a:close/>
                  <a:moveTo>
                    <a:pt x="51" y="184"/>
                  </a:moveTo>
                  <a:cubicBezTo>
                    <a:pt x="49" y="184"/>
                    <a:pt x="47" y="185"/>
                    <a:pt x="45" y="187"/>
                  </a:cubicBezTo>
                  <a:cubicBezTo>
                    <a:pt x="47" y="187"/>
                    <a:pt x="49" y="185"/>
                    <a:pt x="51" y="184"/>
                  </a:cubicBezTo>
                  <a:close/>
                  <a:moveTo>
                    <a:pt x="174" y="123"/>
                  </a:moveTo>
                  <a:cubicBezTo>
                    <a:pt x="174" y="123"/>
                    <a:pt x="174" y="123"/>
                    <a:pt x="174" y="123"/>
                  </a:cubicBezTo>
                  <a:cubicBezTo>
                    <a:pt x="175" y="122"/>
                    <a:pt x="176" y="122"/>
                    <a:pt x="177" y="121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8" y="120"/>
                    <a:pt x="178" y="120"/>
                    <a:pt x="178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6" y="120"/>
                    <a:pt x="176" y="120"/>
                    <a:pt x="175" y="121"/>
                  </a:cubicBezTo>
                  <a:cubicBezTo>
                    <a:pt x="175" y="122"/>
                    <a:pt x="175" y="122"/>
                    <a:pt x="174" y="123"/>
                  </a:cubicBezTo>
                  <a:close/>
                  <a:moveTo>
                    <a:pt x="181" y="121"/>
                  </a:moveTo>
                  <a:cubicBezTo>
                    <a:pt x="181" y="120"/>
                    <a:pt x="182" y="113"/>
                    <a:pt x="182" y="112"/>
                  </a:cubicBezTo>
                  <a:cubicBezTo>
                    <a:pt x="181" y="112"/>
                    <a:pt x="181" y="112"/>
                    <a:pt x="181" y="113"/>
                  </a:cubicBezTo>
                  <a:cubicBezTo>
                    <a:pt x="181" y="114"/>
                    <a:pt x="181" y="114"/>
                    <a:pt x="181" y="115"/>
                  </a:cubicBezTo>
                  <a:cubicBezTo>
                    <a:pt x="181" y="116"/>
                    <a:pt x="181" y="116"/>
                    <a:pt x="181" y="117"/>
                  </a:cubicBezTo>
                  <a:cubicBezTo>
                    <a:pt x="181" y="119"/>
                    <a:pt x="181" y="120"/>
                    <a:pt x="181" y="121"/>
                  </a:cubicBezTo>
                  <a:close/>
                  <a:moveTo>
                    <a:pt x="8" y="137"/>
                  </a:moveTo>
                  <a:cubicBezTo>
                    <a:pt x="9" y="138"/>
                    <a:pt x="9" y="138"/>
                    <a:pt x="9" y="139"/>
                  </a:cubicBezTo>
                  <a:cubicBezTo>
                    <a:pt x="10" y="138"/>
                    <a:pt x="11" y="138"/>
                    <a:pt x="11" y="137"/>
                  </a:cubicBezTo>
                  <a:cubicBezTo>
                    <a:pt x="11" y="137"/>
                    <a:pt x="11" y="137"/>
                    <a:pt x="11" y="136"/>
                  </a:cubicBezTo>
                  <a:cubicBezTo>
                    <a:pt x="11" y="136"/>
                    <a:pt x="11" y="136"/>
                    <a:pt x="11" y="135"/>
                  </a:cubicBezTo>
                  <a:cubicBezTo>
                    <a:pt x="10" y="136"/>
                    <a:pt x="9" y="136"/>
                    <a:pt x="8" y="137"/>
                  </a:cubicBezTo>
                  <a:close/>
                  <a:moveTo>
                    <a:pt x="6" y="121"/>
                  </a:moveTo>
                  <a:cubicBezTo>
                    <a:pt x="6" y="122"/>
                    <a:pt x="6" y="123"/>
                    <a:pt x="6" y="123"/>
                  </a:cubicBezTo>
                  <a:cubicBezTo>
                    <a:pt x="7" y="123"/>
                    <a:pt x="8" y="122"/>
                    <a:pt x="9" y="121"/>
                  </a:cubicBezTo>
                  <a:cubicBezTo>
                    <a:pt x="9" y="121"/>
                    <a:pt x="9" y="120"/>
                    <a:pt x="9" y="119"/>
                  </a:cubicBezTo>
                  <a:cubicBezTo>
                    <a:pt x="8" y="120"/>
                    <a:pt x="7" y="120"/>
                    <a:pt x="6" y="121"/>
                  </a:cubicBezTo>
                  <a:close/>
                  <a:moveTo>
                    <a:pt x="27" y="60"/>
                  </a:moveTo>
                  <a:cubicBezTo>
                    <a:pt x="25" y="60"/>
                    <a:pt x="19" y="64"/>
                    <a:pt x="19" y="65"/>
                  </a:cubicBezTo>
                  <a:cubicBezTo>
                    <a:pt x="20" y="64"/>
                    <a:pt x="22" y="63"/>
                    <a:pt x="23" y="62"/>
                  </a:cubicBezTo>
                  <a:cubicBezTo>
                    <a:pt x="24" y="62"/>
                    <a:pt x="26" y="61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lose/>
                  <a:moveTo>
                    <a:pt x="165" y="83"/>
                  </a:moveTo>
                  <a:cubicBezTo>
                    <a:pt x="165" y="83"/>
                    <a:pt x="165" y="84"/>
                    <a:pt x="166" y="84"/>
                  </a:cubicBezTo>
                  <a:cubicBezTo>
                    <a:pt x="166" y="84"/>
                    <a:pt x="167" y="84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2"/>
                    <a:pt x="168" y="82"/>
                    <a:pt x="168" y="81"/>
                  </a:cubicBezTo>
                  <a:cubicBezTo>
                    <a:pt x="167" y="82"/>
                    <a:pt x="166" y="82"/>
                    <a:pt x="165" y="83"/>
                  </a:cubicBezTo>
                  <a:close/>
                  <a:moveTo>
                    <a:pt x="19" y="121"/>
                  </a:moveTo>
                  <a:cubicBezTo>
                    <a:pt x="18" y="122"/>
                    <a:pt x="17" y="122"/>
                    <a:pt x="16" y="123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7" y="124"/>
                    <a:pt x="18" y="123"/>
                    <a:pt x="19" y="123"/>
                  </a:cubicBezTo>
                  <a:cubicBezTo>
                    <a:pt x="19" y="123"/>
                    <a:pt x="19" y="123"/>
                    <a:pt x="19" y="122"/>
                  </a:cubicBezTo>
                  <a:cubicBezTo>
                    <a:pt x="19" y="122"/>
                    <a:pt x="19" y="121"/>
                    <a:pt x="19" y="121"/>
                  </a:cubicBezTo>
                  <a:close/>
                  <a:moveTo>
                    <a:pt x="17" y="134"/>
                  </a:moveTo>
                  <a:cubicBezTo>
                    <a:pt x="17" y="134"/>
                    <a:pt x="16" y="135"/>
                    <a:pt x="15" y="135"/>
                  </a:cubicBezTo>
                  <a:cubicBezTo>
                    <a:pt x="15" y="136"/>
                    <a:pt x="15" y="136"/>
                    <a:pt x="15" y="137"/>
                  </a:cubicBezTo>
                  <a:cubicBezTo>
                    <a:pt x="16" y="136"/>
                    <a:pt x="17" y="136"/>
                    <a:pt x="18" y="135"/>
                  </a:cubicBezTo>
                  <a:cubicBezTo>
                    <a:pt x="18" y="134"/>
                    <a:pt x="18" y="134"/>
                    <a:pt x="17" y="134"/>
                  </a:cubicBezTo>
                  <a:close/>
                  <a:moveTo>
                    <a:pt x="168" y="126"/>
                  </a:moveTo>
                  <a:cubicBezTo>
                    <a:pt x="169" y="126"/>
                    <a:pt x="170" y="125"/>
                    <a:pt x="171" y="125"/>
                  </a:cubicBezTo>
                  <a:cubicBezTo>
                    <a:pt x="172" y="125"/>
                    <a:pt x="172" y="124"/>
                    <a:pt x="172" y="123"/>
                  </a:cubicBezTo>
                  <a:cubicBezTo>
                    <a:pt x="171" y="123"/>
                    <a:pt x="170" y="124"/>
                    <a:pt x="169" y="124"/>
                  </a:cubicBezTo>
                  <a:cubicBezTo>
                    <a:pt x="169" y="125"/>
                    <a:pt x="168" y="125"/>
                    <a:pt x="168" y="126"/>
                  </a:cubicBezTo>
                  <a:close/>
                  <a:moveTo>
                    <a:pt x="155" y="88"/>
                  </a:moveTo>
                  <a:cubicBezTo>
                    <a:pt x="156" y="88"/>
                    <a:pt x="156" y="87"/>
                    <a:pt x="156" y="87"/>
                  </a:cubicBezTo>
                  <a:cubicBezTo>
                    <a:pt x="155" y="86"/>
                    <a:pt x="155" y="84"/>
                    <a:pt x="155" y="83"/>
                  </a:cubicBezTo>
                  <a:cubicBezTo>
                    <a:pt x="155" y="82"/>
                    <a:pt x="155" y="82"/>
                    <a:pt x="155" y="81"/>
                  </a:cubicBezTo>
                  <a:cubicBezTo>
                    <a:pt x="154" y="82"/>
                    <a:pt x="154" y="82"/>
                    <a:pt x="154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5"/>
                    <a:pt x="155" y="86"/>
                    <a:pt x="155" y="88"/>
                  </a:cubicBezTo>
                  <a:close/>
                  <a:moveTo>
                    <a:pt x="151" y="72"/>
                  </a:moveTo>
                  <a:cubicBezTo>
                    <a:pt x="151" y="72"/>
                    <a:pt x="151" y="72"/>
                    <a:pt x="151" y="72"/>
                  </a:cubicBezTo>
                  <a:cubicBezTo>
                    <a:pt x="152" y="74"/>
                    <a:pt x="152" y="76"/>
                    <a:pt x="153" y="77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4" y="78"/>
                    <a:pt x="154" y="78"/>
                    <a:pt x="154" y="77"/>
                  </a:cubicBezTo>
                  <a:cubicBezTo>
                    <a:pt x="153" y="77"/>
                    <a:pt x="153" y="76"/>
                    <a:pt x="153" y="76"/>
                  </a:cubicBezTo>
                  <a:cubicBezTo>
                    <a:pt x="153" y="76"/>
                    <a:pt x="153" y="75"/>
                    <a:pt x="153" y="75"/>
                  </a:cubicBezTo>
                  <a:cubicBezTo>
                    <a:pt x="152" y="75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2"/>
                    <a:pt x="152" y="72"/>
                    <a:pt x="151" y="72"/>
                  </a:cubicBezTo>
                  <a:close/>
                  <a:moveTo>
                    <a:pt x="162" y="117"/>
                  </a:moveTo>
                  <a:cubicBezTo>
                    <a:pt x="163" y="117"/>
                    <a:pt x="163" y="117"/>
                    <a:pt x="164" y="116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64" y="115"/>
                    <a:pt x="164" y="114"/>
                    <a:pt x="164" y="114"/>
                  </a:cubicBezTo>
                  <a:cubicBezTo>
                    <a:pt x="163" y="114"/>
                    <a:pt x="163" y="114"/>
                    <a:pt x="162" y="114"/>
                  </a:cubicBezTo>
                  <a:cubicBezTo>
                    <a:pt x="162" y="115"/>
                    <a:pt x="162" y="116"/>
                    <a:pt x="162" y="117"/>
                  </a:cubicBezTo>
                  <a:close/>
                  <a:moveTo>
                    <a:pt x="163" y="70"/>
                  </a:moveTo>
                  <a:cubicBezTo>
                    <a:pt x="162" y="69"/>
                    <a:pt x="162" y="69"/>
                    <a:pt x="161" y="68"/>
                  </a:cubicBezTo>
                  <a:cubicBezTo>
                    <a:pt x="161" y="68"/>
                    <a:pt x="160" y="69"/>
                    <a:pt x="160" y="69"/>
                  </a:cubicBezTo>
                  <a:cubicBezTo>
                    <a:pt x="160" y="70"/>
                    <a:pt x="160" y="70"/>
                    <a:pt x="161" y="71"/>
                  </a:cubicBezTo>
                  <a:cubicBezTo>
                    <a:pt x="161" y="70"/>
                    <a:pt x="162" y="70"/>
                    <a:pt x="163" y="70"/>
                  </a:cubicBezTo>
                  <a:close/>
                  <a:moveTo>
                    <a:pt x="170" y="88"/>
                  </a:moveTo>
                  <a:cubicBezTo>
                    <a:pt x="171" y="87"/>
                    <a:pt x="172" y="87"/>
                    <a:pt x="173" y="87"/>
                  </a:cubicBezTo>
                  <a:cubicBezTo>
                    <a:pt x="172" y="86"/>
                    <a:pt x="172" y="85"/>
                    <a:pt x="172" y="84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70" y="85"/>
                    <a:pt x="170" y="85"/>
                    <a:pt x="170" y="86"/>
                  </a:cubicBezTo>
                  <a:cubicBezTo>
                    <a:pt x="170" y="86"/>
                    <a:pt x="170" y="87"/>
                    <a:pt x="170" y="88"/>
                  </a:cubicBezTo>
                  <a:close/>
                  <a:moveTo>
                    <a:pt x="18" y="144"/>
                  </a:moveTo>
                  <a:cubicBezTo>
                    <a:pt x="19" y="145"/>
                    <a:pt x="19" y="145"/>
                    <a:pt x="19" y="146"/>
                  </a:cubicBezTo>
                  <a:cubicBezTo>
                    <a:pt x="20" y="145"/>
                    <a:pt x="20" y="145"/>
                    <a:pt x="21" y="145"/>
                  </a:cubicBezTo>
                  <a:cubicBezTo>
                    <a:pt x="21" y="144"/>
                    <a:pt x="20" y="143"/>
                    <a:pt x="20" y="142"/>
                  </a:cubicBezTo>
                  <a:cubicBezTo>
                    <a:pt x="19" y="143"/>
                    <a:pt x="19" y="144"/>
                    <a:pt x="18" y="144"/>
                  </a:cubicBezTo>
                  <a:close/>
                  <a:moveTo>
                    <a:pt x="28" y="85"/>
                  </a:moveTo>
                  <a:cubicBezTo>
                    <a:pt x="27" y="85"/>
                    <a:pt x="27" y="85"/>
                    <a:pt x="27" y="86"/>
                  </a:cubicBezTo>
                  <a:cubicBezTo>
                    <a:pt x="27" y="87"/>
                    <a:pt x="26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7" y="88"/>
                    <a:pt x="27" y="88"/>
                    <a:pt x="27" y="88"/>
                  </a:cubicBezTo>
                  <a:cubicBezTo>
                    <a:pt x="28" y="88"/>
                    <a:pt x="28" y="87"/>
                    <a:pt x="28" y="87"/>
                  </a:cubicBezTo>
                  <a:cubicBezTo>
                    <a:pt x="28" y="86"/>
                    <a:pt x="28" y="85"/>
                    <a:pt x="28" y="85"/>
                  </a:cubicBezTo>
                  <a:close/>
                  <a:moveTo>
                    <a:pt x="26" y="133"/>
                  </a:moveTo>
                  <a:cubicBezTo>
                    <a:pt x="25" y="133"/>
                    <a:pt x="25" y="133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5" y="135"/>
                    <a:pt x="25" y="135"/>
                    <a:pt x="25" y="136"/>
                  </a:cubicBezTo>
                  <a:cubicBezTo>
                    <a:pt x="26" y="136"/>
                    <a:pt x="26" y="137"/>
                    <a:pt x="26" y="137"/>
                  </a:cubicBezTo>
                  <a:cubicBezTo>
                    <a:pt x="25" y="138"/>
                    <a:pt x="26" y="138"/>
                    <a:pt x="26" y="139"/>
                  </a:cubicBezTo>
                  <a:cubicBezTo>
                    <a:pt x="26" y="137"/>
                    <a:pt x="26" y="135"/>
                    <a:pt x="26" y="133"/>
                  </a:cubicBezTo>
                  <a:close/>
                  <a:moveTo>
                    <a:pt x="22" y="187"/>
                  </a:moveTo>
                  <a:cubicBezTo>
                    <a:pt x="23" y="189"/>
                    <a:pt x="28" y="192"/>
                    <a:pt x="31" y="192"/>
                  </a:cubicBezTo>
                  <a:cubicBezTo>
                    <a:pt x="27" y="191"/>
                    <a:pt x="25" y="189"/>
                    <a:pt x="22" y="187"/>
                  </a:cubicBezTo>
                  <a:close/>
                  <a:moveTo>
                    <a:pt x="167" y="56"/>
                  </a:moveTo>
                  <a:cubicBezTo>
                    <a:pt x="166" y="55"/>
                    <a:pt x="164" y="55"/>
                    <a:pt x="163" y="55"/>
                  </a:cubicBezTo>
                  <a:cubicBezTo>
                    <a:pt x="164" y="56"/>
                    <a:pt x="165" y="57"/>
                    <a:pt x="166" y="57"/>
                  </a:cubicBezTo>
                  <a:cubicBezTo>
                    <a:pt x="167" y="57"/>
                    <a:pt x="167" y="57"/>
                    <a:pt x="167" y="56"/>
                  </a:cubicBezTo>
                  <a:close/>
                  <a:moveTo>
                    <a:pt x="164" y="63"/>
                  </a:moveTo>
                  <a:cubicBezTo>
                    <a:pt x="163" y="63"/>
                    <a:pt x="162" y="63"/>
                    <a:pt x="162" y="62"/>
                  </a:cubicBezTo>
                  <a:cubicBezTo>
                    <a:pt x="162" y="62"/>
                    <a:pt x="161" y="62"/>
                    <a:pt x="161" y="63"/>
                  </a:cubicBezTo>
                  <a:cubicBezTo>
                    <a:pt x="161" y="63"/>
                    <a:pt x="160" y="64"/>
                    <a:pt x="159" y="64"/>
                  </a:cubicBezTo>
                  <a:cubicBezTo>
                    <a:pt x="160" y="64"/>
                    <a:pt x="160" y="65"/>
                    <a:pt x="160" y="65"/>
                  </a:cubicBezTo>
                  <a:cubicBezTo>
                    <a:pt x="161" y="64"/>
                    <a:pt x="162" y="64"/>
                    <a:pt x="164" y="63"/>
                  </a:cubicBezTo>
                  <a:close/>
                  <a:moveTo>
                    <a:pt x="163" y="59"/>
                  </a:moveTo>
                  <a:cubicBezTo>
                    <a:pt x="161" y="58"/>
                    <a:pt x="161" y="58"/>
                    <a:pt x="159" y="58"/>
                  </a:cubicBezTo>
                  <a:cubicBezTo>
                    <a:pt x="160" y="58"/>
                    <a:pt x="160" y="59"/>
                    <a:pt x="160" y="59"/>
                  </a:cubicBezTo>
                  <a:cubicBezTo>
                    <a:pt x="160" y="59"/>
                    <a:pt x="161" y="59"/>
                    <a:pt x="161" y="60"/>
                  </a:cubicBezTo>
                  <a:cubicBezTo>
                    <a:pt x="162" y="60"/>
                    <a:pt x="162" y="60"/>
                    <a:pt x="163" y="59"/>
                  </a:cubicBezTo>
                  <a:close/>
                  <a:moveTo>
                    <a:pt x="81" y="6"/>
                  </a:moveTo>
                  <a:cubicBezTo>
                    <a:pt x="84" y="5"/>
                    <a:pt x="88" y="4"/>
                    <a:pt x="91" y="4"/>
                  </a:cubicBezTo>
                  <a:cubicBezTo>
                    <a:pt x="87" y="4"/>
                    <a:pt x="84" y="4"/>
                    <a:pt x="81" y="6"/>
                  </a:cubicBezTo>
                  <a:close/>
                  <a:moveTo>
                    <a:pt x="17" y="146"/>
                  </a:moveTo>
                  <a:cubicBezTo>
                    <a:pt x="16" y="146"/>
                    <a:pt x="15" y="147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7" y="147"/>
                    <a:pt x="18" y="147"/>
                  </a:cubicBezTo>
                  <a:cubicBezTo>
                    <a:pt x="17" y="146"/>
                    <a:pt x="17" y="146"/>
                    <a:pt x="17" y="146"/>
                  </a:cubicBezTo>
                  <a:close/>
                  <a:moveTo>
                    <a:pt x="168" y="135"/>
                  </a:moveTo>
                  <a:cubicBezTo>
                    <a:pt x="167" y="135"/>
                    <a:pt x="166" y="136"/>
                    <a:pt x="165" y="137"/>
                  </a:cubicBezTo>
                  <a:cubicBezTo>
                    <a:pt x="165" y="137"/>
                    <a:pt x="165" y="138"/>
                    <a:pt x="165" y="138"/>
                  </a:cubicBezTo>
                  <a:cubicBezTo>
                    <a:pt x="166" y="138"/>
                    <a:pt x="167" y="137"/>
                    <a:pt x="168" y="135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1"/>
                  </a:cubicBezTo>
                  <a:cubicBezTo>
                    <a:pt x="18" y="141"/>
                    <a:pt x="18" y="140"/>
                    <a:pt x="19" y="140"/>
                  </a:cubicBezTo>
                  <a:cubicBezTo>
                    <a:pt x="20" y="139"/>
                    <a:pt x="20" y="139"/>
                    <a:pt x="19" y="138"/>
                  </a:cubicBezTo>
                  <a:cubicBezTo>
                    <a:pt x="19" y="139"/>
                    <a:pt x="18" y="140"/>
                    <a:pt x="17" y="141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169" y="139"/>
                  </a:moveTo>
                  <a:cubicBezTo>
                    <a:pt x="169" y="139"/>
                    <a:pt x="169" y="139"/>
                    <a:pt x="170" y="139"/>
                  </a:cubicBezTo>
                  <a:cubicBezTo>
                    <a:pt x="170" y="139"/>
                    <a:pt x="171" y="138"/>
                    <a:pt x="172" y="137"/>
                  </a:cubicBezTo>
                  <a:cubicBezTo>
                    <a:pt x="173" y="137"/>
                    <a:pt x="173" y="136"/>
                    <a:pt x="174" y="135"/>
                  </a:cubicBezTo>
                  <a:cubicBezTo>
                    <a:pt x="172" y="136"/>
                    <a:pt x="171" y="137"/>
                    <a:pt x="170" y="138"/>
                  </a:cubicBezTo>
                  <a:cubicBezTo>
                    <a:pt x="170" y="139"/>
                    <a:pt x="169" y="139"/>
                    <a:pt x="169" y="139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0"/>
                    <a:pt x="35" y="70"/>
                    <a:pt x="36" y="69"/>
                  </a:cubicBezTo>
                  <a:cubicBezTo>
                    <a:pt x="36" y="68"/>
                    <a:pt x="36" y="68"/>
                    <a:pt x="37" y="67"/>
                  </a:cubicBezTo>
                  <a:cubicBezTo>
                    <a:pt x="36" y="67"/>
                    <a:pt x="35" y="67"/>
                    <a:pt x="35" y="68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4" y="71"/>
                    <a:pt x="35" y="71"/>
                    <a:pt x="35" y="71"/>
                  </a:cubicBezTo>
                  <a:close/>
                  <a:moveTo>
                    <a:pt x="126" y="13"/>
                  </a:moveTo>
                  <a:cubicBezTo>
                    <a:pt x="129" y="15"/>
                    <a:pt x="132" y="16"/>
                    <a:pt x="135" y="18"/>
                  </a:cubicBezTo>
                  <a:cubicBezTo>
                    <a:pt x="132" y="16"/>
                    <a:pt x="128" y="14"/>
                    <a:pt x="126" y="13"/>
                  </a:cubicBezTo>
                  <a:close/>
                  <a:moveTo>
                    <a:pt x="25" y="127"/>
                  </a:moveTo>
                  <a:cubicBezTo>
                    <a:pt x="25" y="127"/>
                    <a:pt x="24" y="127"/>
                    <a:pt x="24" y="128"/>
                  </a:cubicBezTo>
                  <a:cubicBezTo>
                    <a:pt x="24" y="129"/>
                    <a:pt x="24" y="130"/>
                    <a:pt x="24" y="131"/>
                  </a:cubicBezTo>
                  <a:cubicBezTo>
                    <a:pt x="24" y="130"/>
                    <a:pt x="25" y="130"/>
                    <a:pt x="25" y="130"/>
                  </a:cubicBezTo>
                  <a:cubicBezTo>
                    <a:pt x="25" y="130"/>
                    <a:pt x="25" y="130"/>
                    <a:pt x="25" y="129"/>
                  </a:cubicBezTo>
                  <a:cubicBezTo>
                    <a:pt x="25" y="128"/>
                    <a:pt x="25" y="128"/>
                    <a:pt x="25" y="127"/>
                  </a:cubicBezTo>
                  <a:close/>
                  <a:moveTo>
                    <a:pt x="35" y="51"/>
                  </a:moveTo>
                  <a:cubicBezTo>
                    <a:pt x="34" y="52"/>
                    <a:pt x="33" y="55"/>
                    <a:pt x="33" y="55"/>
                  </a:cubicBezTo>
                  <a:cubicBezTo>
                    <a:pt x="33" y="55"/>
                    <a:pt x="34" y="55"/>
                    <a:pt x="34" y="55"/>
                  </a:cubicBezTo>
                  <a:cubicBezTo>
                    <a:pt x="34" y="54"/>
                    <a:pt x="35" y="53"/>
                    <a:pt x="35" y="52"/>
                  </a:cubicBezTo>
                  <a:cubicBezTo>
                    <a:pt x="35" y="52"/>
                    <a:pt x="35" y="51"/>
                    <a:pt x="35" y="51"/>
                  </a:cubicBezTo>
                  <a:close/>
                  <a:moveTo>
                    <a:pt x="176" y="90"/>
                  </a:moveTo>
                  <a:cubicBezTo>
                    <a:pt x="176" y="90"/>
                    <a:pt x="177" y="90"/>
                    <a:pt x="177" y="89"/>
                  </a:cubicBezTo>
                  <a:cubicBezTo>
                    <a:pt x="177" y="88"/>
                    <a:pt x="177" y="88"/>
                    <a:pt x="177" y="87"/>
                  </a:cubicBezTo>
                  <a:cubicBezTo>
                    <a:pt x="176" y="87"/>
                    <a:pt x="176" y="87"/>
                    <a:pt x="175" y="88"/>
                  </a:cubicBezTo>
                  <a:cubicBezTo>
                    <a:pt x="175" y="89"/>
                    <a:pt x="176" y="89"/>
                    <a:pt x="176" y="90"/>
                  </a:cubicBezTo>
                  <a:close/>
                  <a:moveTo>
                    <a:pt x="155" y="153"/>
                  </a:moveTo>
                  <a:cubicBezTo>
                    <a:pt x="155" y="154"/>
                    <a:pt x="154" y="155"/>
                    <a:pt x="154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7" y="154"/>
                    <a:pt x="156" y="154"/>
                    <a:pt x="155" y="153"/>
                  </a:cubicBezTo>
                  <a:close/>
                  <a:moveTo>
                    <a:pt x="162" y="123"/>
                  </a:moveTo>
                  <a:cubicBezTo>
                    <a:pt x="163" y="122"/>
                    <a:pt x="163" y="122"/>
                    <a:pt x="164" y="121"/>
                  </a:cubicBezTo>
                  <a:cubicBezTo>
                    <a:pt x="164" y="121"/>
                    <a:pt x="164" y="121"/>
                    <a:pt x="164" y="120"/>
                  </a:cubicBezTo>
                  <a:cubicBezTo>
                    <a:pt x="163" y="120"/>
                    <a:pt x="163" y="120"/>
                    <a:pt x="162" y="121"/>
                  </a:cubicBezTo>
                  <a:cubicBezTo>
                    <a:pt x="162" y="121"/>
                    <a:pt x="162" y="122"/>
                    <a:pt x="162" y="123"/>
                  </a:cubicBezTo>
                  <a:close/>
                  <a:moveTo>
                    <a:pt x="159" y="144"/>
                  </a:moveTo>
                  <a:cubicBezTo>
                    <a:pt x="159" y="144"/>
                    <a:pt x="158" y="144"/>
                    <a:pt x="158" y="145"/>
                  </a:cubicBezTo>
                  <a:cubicBezTo>
                    <a:pt x="157" y="145"/>
                    <a:pt x="157" y="145"/>
                    <a:pt x="157" y="146"/>
                  </a:cubicBezTo>
                  <a:cubicBezTo>
                    <a:pt x="158" y="146"/>
                    <a:pt x="158" y="145"/>
                    <a:pt x="159" y="145"/>
                  </a:cubicBezTo>
                  <a:cubicBezTo>
                    <a:pt x="159" y="144"/>
                    <a:pt x="159" y="144"/>
                    <a:pt x="159" y="144"/>
                  </a:cubicBezTo>
                  <a:close/>
                  <a:moveTo>
                    <a:pt x="167" y="104"/>
                  </a:moveTo>
                  <a:cubicBezTo>
                    <a:pt x="166" y="104"/>
                    <a:pt x="166" y="105"/>
                    <a:pt x="165" y="105"/>
                  </a:cubicBezTo>
                  <a:cubicBezTo>
                    <a:pt x="165" y="105"/>
                    <a:pt x="165" y="105"/>
                    <a:pt x="165" y="106"/>
                  </a:cubicBezTo>
                  <a:cubicBezTo>
                    <a:pt x="166" y="106"/>
                    <a:pt x="166" y="106"/>
                    <a:pt x="167" y="106"/>
                  </a:cubicBezTo>
                  <a:cubicBezTo>
                    <a:pt x="167" y="105"/>
                    <a:pt x="167" y="105"/>
                    <a:pt x="167" y="104"/>
                  </a:cubicBezTo>
                  <a:close/>
                  <a:moveTo>
                    <a:pt x="164" y="125"/>
                  </a:moveTo>
                  <a:cubicBezTo>
                    <a:pt x="163" y="125"/>
                    <a:pt x="163" y="126"/>
                    <a:pt x="162" y="126"/>
                  </a:cubicBezTo>
                  <a:cubicBezTo>
                    <a:pt x="162" y="126"/>
                    <a:pt x="162" y="127"/>
                    <a:pt x="162" y="128"/>
                  </a:cubicBezTo>
                  <a:cubicBezTo>
                    <a:pt x="163" y="127"/>
                    <a:pt x="163" y="127"/>
                    <a:pt x="164" y="126"/>
                  </a:cubicBezTo>
                  <a:cubicBezTo>
                    <a:pt x="164" y="126"/>
                    <a:pt x="164" y="126"/>
                    <a:pt x="164" y="125"/>
                  </a:cubicBezTo>
                  <a:close/>
                  <a:moveTo>
                    <a:pt x="7" y="110"/>
                  </a:moveTo>
                  <a:cubicBezTo>
                    <a:pt x="7" y="110"/>
                    <a:pt x="8" y="110"/>
                    <a:pt x="8" y="109"/>
                  </a:cubicBezTo>
                  <a:cubicBezTo>
                    <a:pt x="9" y="109"/>
                    <a:pt x="9" y="108"/>
                    <a:pt x="8" y="108"/>
                  </a:cubicBezTo>
                  <a:cubicBezTo>
                    <a:pt x="7" y="108"/>
                    <a:pt x="7" y="108"/>
                    <a:pt x="7" y="110"/>
                  </a:cubicBezTo>
                  <a:close/>
                  <a:moveTo>
                    <a:pt x="161" y="56"/>
                  </a:moveTo>
                  <a:cubicBezTo>
                    <a:pt x="161" y="56"/>
                    <a:pt x="161" y="56"/>
                    <a:pt x="161" y="56"/>
                  </a:cubicBezTo>
                  <a:cubicBezTo>
                    <a:pt x="160" y="55"/>
                    <a:pt x="160" y="55"/>
                    <a:pt x="159" y="55"/>
                  </a:cubicBezTo>
                  <a:cubicBezTo>
                    <a:pt x="159" y="55"/>
                    <a:pt x="159" y="56"/>
                    <a:pt x="159" y="56"/>
                  </a:cubicBezTo>
                  <a:cubicBezTo>
                    <a:pt x="159" y="56"/>
                    <a:pt x="160" y="56"/>
                    <a:pt x="161" y="56"/>
                  </a:cubicBezTo>
                  <a:close/>
                  <a:moveTo>
                    <a:pt x="7" y="133"/>
                  </a:moveTo>
                  <a:cubicBezTo>
                    <a:pt x="7" y="133"/>
                    <a:pt x="7" y="133"/>
                    <a:pt x="8" y="134"/>
                  </a:cubicBezTo>
                  <a:cubicBezTo>
                    <a:pt x="8" y="133"/>
                    <a:pt x="9" y="133"/>
                    <a:pt x="9" y="132"/>
                  </a:cubicBezTo>
                  <a:cubicBezTo>
                    <a:pt x="10" y="132"/>
                    <a:pt x="10" y="132"/>
                    <a:pt x="10" y="131"/>
                  </a:cubicBezTo>
                  <a:cubicBezTo>
                    <a:pt x="9" y="131"/>
                    <a:pt x="8" y="132"/>
                    <a:pt x="7" y="133"/>
                  </a:cubicBezTo>
                  <a:close/>
                  <a:moveTo>
                    <a:pt x="168" y="89"/>
                  </a:moveTo>
                  <a:cubicBezTo>
                    <a:pt x="168" y="88"/>
                    <a:pt x="168" y="87"/>
                    <a:pt x="168" y="87"/>
                  </a:cubicBezTo>
                  <a:cubicBezTo>
                    <a:pt x="167" y="87"/>
                    <a:pt x="167" y="87"/>
                    <a:pt x="166" y="88"/>
                  </a:cubicBezTo>
                  <a:cubicBezTo>
                    <a:pt x="166" y="88"/>
                    <a:pt x="167" y="89"/>
                    <a:pt x="167" y="89"/>
                  </a:cubicBezTo>
                  <a:cubicBezTo>
                    <a:pt x="167" y="89"/>
                    <a:pt x="168" y="89"/>
                    <a:pt x="168" y="89"/>
                  </a:cubicBezTo>
                  <a:close/>
                  <a:moveTo>
                    <a:pt x="24" y="125"/>
                  </a:moveTo>
                  <a:cubicBezTo>
                    <a:pt x="25" y="124"/>
                    <a:pt x="25" y="124"/>
                    <a:pt x="25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4" y="122"/>
                    <a:pt x="24" y="122"/>
                    <a:pt x="24" y="123"/>
                  </a:cubicBezTo>
                  <a:cubicBezTo>
                    <a:pt x="24" y="123"/>
                    <a:pt x="24" y="124"/>
                    <a:pt x="24" y="125"/>
                  </a:cubicBezTo>
                  <a:close/>
                  <a:moveTo>
                    <a:pt x="164" y="84"/>
                  </a:moveTo>
                  <a:cubicBezTo>
                    <a:pt x="163" y="84"/>
                    <a:pt x="163" y="84"/>
                    <a:pt x="162" y="85"/>
                  </a:cubicBezTo>
                  <a:cubicBezTo>
                    <a:pt x="162" y="85"/>
                    <a:pt x="162" y="85"/>
                    <a:pt x="162" y="86"/>
                  </a:cubicBezTo>
                  <a:cubicBezTo>
                    <a:pt x="163" y="86"/>
                    <a:pt x="163" y="85"/>
                    <a:pt x="164" y="85"/>
                  </a:cubicBezTo>
                  <a:cubicBezTo>
                    <a:pt x="164" y="85"/>
                    <a:pt x="164" y="84"/>
                    <a:pt x="164" y="84"/>
                  </a:cubicBezTo>
                  <a:close/>
                  <a:moveTo>
                    <a:pt x="161" y="76"/>
                  </a:moveTo>
                  <a:cubicBezTo>
                    <a:pt x="161" y="76"/>
                    <a:pt x="161" y="75"/>
                    <a:pt x="161" y="75"/>
                  </a:cubicBezTo>
                  <a:cubicBezTo>
                    <a:pt x="160" y="75"/>
                    <a:pt x="160" y="75"/>
                    <a:pt x="159" y="76"/>
                  </a:cubicBezTo>
                  <a:cubicBezTo>
                    <a:pt x="160" y="76"/>
                    <a:pt x="160" y="77"/>
                    <a:pt x="160" y="77"/>
                  </a:cubicBezTo>
                  <a:cubicBezTo>
                    <a:pt x="160" y="77"/>
                    <a:pt x="161" y="77"/>
                    <a:pt x="161" y="76"/>
                  </a:cubicBezTo>
                  <a:close/>
                  <a:moveTo>
                    <a:pt x="162" y="79"/>
                  </a:moveTo>
                  <a:cubicBezTo>
                    <a:pt x="162" y="80"/>
                    <a:pt x="162" y="80"/>
                    <a:pt x="161" y="80"/>
                  </a:cubicBezTo>
                  <a:cubicBezTo>
                    <a:pt x="161" y="81"/>
                    <a:pt x="161" y="81"/>
                    <a:pt x="161" y="82"/>
                  </a:cubicBezTo>
                  <a:cubicBezTo>
                    <a:pt x="162" y="81"/>
                    <a:pt x="162" y="81"/>
                    <a:pt x="163" y="81"/>
                  </a:cubicBezTo>
                  <a:cubicBezTo>
                    <a:pt x="163" y="80"/>
                    <a:pt x="163" y="80"/>
                    <a:pt x="162" y="79"/>
                  </a:cubicBezTo>
                  <a:close/>
                  <a:moveTo>
                    <a:pt x="22" y="118"/>
                  </a:moveTo>
                  <a:cubicBezTo>
                    <a:pt x="21" y="119"/>
                    <a:pt x="21" y="119"/>
                    <a:pt x="21" y="119"/>
                  </a:cubicBezTo>
                  <a:cubicBezTo>
                    <a:pt x="21" y="120"/>
                    <a:pt x="21" y="121"/>
                    <a:pt x="21" y="121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20"/>
                    <a:pt x="22" y="119"/>
                    <a:pt x="22" y="118"/>
                  </a:cubicBezTo>
                  <a:close/>
                  <a:moveTo>
                    <a:pt x="21" y="127"/>
                  </a:moveTo>
                  <a:cubicBezTo>
                    <a:pt x="21" y="127"/>
                    <a:pt x="22" y="127"/>
                    <a:pt x="22" y="126"/>
                  </a:cubicBezTo>
                  <a:cubicBezTo>
                    <a:pt x="22" y="125"/>
                    <a:pt x="22" y="125"/>
                    <a:pt x="22" y="124"/>
                  </a:cubicBezTo>
                  <a:cubicBezTo>
                    <a:pt x="20" y="125"/>
                    <a:pt x="20" y="125"/>
                    <a:pt x="21" y="127"/>
                  </a:cubicBezTo>
                  <a:close/>
                  <a:moveTo>
                    <a:pt x="166" y="95"/>
                  </a:moveTo>
                  <a:cubicBezTo>
                    <a:pt x="166" y="94"/>
                    <a:pt x="166" y="94"/>
                    <a:pt x="166" y="94"/>
                  </a:cubicBezTo>
                  <a:cubicBezTo>
                    <a:pt x="165" y="94"/>
                    <a:pt x="164" y="95"/>
                    <a:pt x="164" y="95"/>
                  </a:cubicBezTo>
                  <a:cubicBezTo>
                    <a:pt x="163" y="95"/>
                    <a:pt x="163" y="96"/>
                    <a:pt x="164" y="96"/>
                  </a:cubicBezTo>
                  <a:cubicBezTo>
                    <a:pt x="164" y="96"/>
                    <a:pt x="165" y="95"/>
                    <a:pt x="166" y="95"/>
                  </a:cubicBezTo>
                  <a:close/>
                  <a:moveTo>
                    <a:pt x="165" y="89"/>
                  </a:moveTo>
                  <a:cubicBezTo>
                    <a:pt x="164" y="89"/>
                    <a:pt x="164" y="90"/>
                    <a:pt x="163" y="90"/>
                  </a:cubicBezTo>
                  <a:cubicBezTo>
                    <a:pt x="163" y="90"/>
                    <a:pt x="163" y="91"/>
                    <a:pt x="163" y="91"/>
                  </a:cubicBezTo>
                  <a:cubicBezTo>
                    <a:pt x="164" y="91"/>
                    <a:pt x="164" y="90"/>
                    <a:pt x="165" y="90"/>
                  </a:cubicBezTo>
                  <a:cubicBezTo>
                    <a:pt x="165" y="90"/>
                    <a:pt x="165" y="89"/>
                    <a:pt x="165" y="89"/>
                  </a:cubicBezTo>
                  <a:close/>
                  <a:moveTo>
                    <a:pt x="21" y="133"/>
                  </a:moveTo>
                  <a:cubicBezTo>
                    <a:pt x="21" y="133"/>
                    <a:pt x="22" y="133"/>
                    <a:pt x="22" y="132"/>
                  </a:cubicBezTo>
                  <a:cubicBezTo>
                    <a:pt x="22" y="132"/>
                    <a:pt x="22" y="131"/>
                    <a:pt x="21" y="130"/>
                  </a:cubicBezTo>
                  <a:cubicBezTo>
                    <a:pt x="21" y="130"/>
                    <a:pt x="21" y="131"/>
                    <a:pt x="21" y="131"/>
                  </a:cubicBezTo>
                  <a:cubicBezTo>
                    <a:pt x="21" y="132"/>
                    <a:pt x="21" y="132"/>
                    <a:pt x="21" y="133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8" y="149"/>
                    <a:pt x="17" y="149"/>
                    <a:pt x="16" y="150"/>
                  </a:cubicBezTo>
                  <a:cubicBezTo>
                    <a:pt x="17" y="150"/>
                    <a:pt x="17" y="150"/>
                    <a:pt x="17" y="151"/>
                  </a:cubicBezTo>
                  <a:cubicBezTo>
                    <a:pt x="18" y="150"/>
                    <a:pt x="18" y="149"/>
                    <a:pt x="19" y="148"/>
                  </a:cubicBezTo>
                  <a:close/>
                  <a:moveTo>
                    <a:pt x="25" y="119"/>
                  </a:moveTo>
                  <a:cubicBezTo>
                    <a:pt x="25" y="119"/>
                    <a:pt x="25" y="119"/>
                    <a:pt x="25" y="118"/>
                  </a:cubicBezTo>
                  <a:cubicBezTo>
                    <a:pt x="25" y="117"/>
                    <a:pt x="25" y="117"/>
                    <a:pt x="25" y="116"/>
                  </a:cubicBezTo>
                  <a:cubicBezTo>
                    <a:pt x="24" y="116"/>
                    <a:pt x="24" y="117"/>
                    <a:pt x="25" y="119"/>
                  </a:cubicBezTo>
                  <a:close/>
                  <a:moveTo>
                    <a:pt x="166" y="61"/>
                  </a:moveTo>
                  <a:cubicBezTo>
                    <a:pt x="166" y="60"/>
                    <a:pt x="165" y="60"/>
                    <a:pt x="164" y="61"/>
                  </a:cubicBezTo>
                  <a:cubicBezTo>
                    <a:pt x="165" y="61"/>
                    <a:pt x="165" y="62"/>
                    <a:pt x="166" y="61"/>
                  </a:cubicBezTo>
                  <a:close/>
                  <a:moveTo>
                    <a:pt x="12" y="141"/>
                  </a:moveTo>
                  <a:cubicBezTo>
                    <a:pt x="12" y="142"/>
                    <a:pt x="11" y="142"/>
                    <a:pt x="11" y="142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2" y="143"/>
                    <a:pt x="13" y="142"/>
                    <a:pt x="12" y="141"/>
                  </a:cubicBezTo>
                  <a:close/>
                  <a:moveTo>
                    <a:pt x="170" y="63"/>
                  </a:moveTo>
                  <a:cubicBezTo>
                    <a:pt x="170" y="63"/>
                    <a:pt x="170" y="63"/>
                    <a:pt x="170" y="63"/>
                  </a:cubicBezTo>
                  <a:cubicBezTo>
                    <a:pt x="170" y="64"/>
                    <a:pt x="171" y="64"/>
                    <a:pt x="171" y="65"/>
                  </a:cubicBezTo>
                  <a:cubicBezTo>
                    <a:pt x="171" y="65"/>
                    <a:pt x="172" y="65"/>
                    <a:pt x="172" y="65"/>
                  </a:cubicBezTo>
                  <a:cubicBezTo>
                    <a:pt x="171" y="64"/>
                    <a:pt x="170" y="64"/>
                    <a:pt x="170" y="63"/>
                  </a:cubicBezTo>
                  <a:close/>
                  <a:moveTo>
                    <a:pt x="174" y="63"/>
                  </a:moveTo>
                  <a:cubicBezTo>
                    <a:pt x="173" y="62"/>
                    <a:pt x="172" y="61"/>
                    <a:pt x="171" y="60"/>
                  </a:cubicBezTo>
                  <a:cubicBezTo>
                    <a:pt x="171" y="60"/>
                    <a:pt x="171" y="61"/>
                    <a:pt x="171" y="61"/>
                  </a:cubicBezTo>
                  <a:cubicBezTo>
                    <a:pt x="172" y="61"/>
                    <a:pt x="173" y="62"/>
                    <a:pt x="174" y="63"/>
                  </a:cubicBezTo>
                  <a:close/>
                  <a:moveTo>
                    <a:pt x="15" y="129"/>
                  </a:moveTo>
                  <a:cubicBezTo>
                    <a:pt x="15" y="130"/>
                    <a:pt x="15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1"/>
                    <a:pt x="15" y="130"/>
                    <a:pt x="16" y="130"/>
                  </a:cubicBezTo>
                  <a:cubicBezTo>
                    <a:pt x="16" y="130"/>
                    <a:pt x="16" y="129"/>
                    <a:pt x="15" y="129"/>
                  </a:cubicBezTo>
                  <a:close/>
                  <a:moveTo>
                    <a:pt x="166" y="115"/>
                  </a:moveTo>
                  <a:cubicBezTo>
                    <a:pt x="167" y="114"/>
                    <a:pt x="167" y="114"/>
                    <a:pt x="167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6" y="114"/>
                    <a:pt x="166" y="114"/>
                    <a:pt x="166" y="115"/>
                  </a:cubicBezTo>
                  <a:close/>
                  <a:moveTo>
                    <a:pt x="27" y="94"/>
                  </a:moveTo>
                  <a:cubicBezTo>
                    <a:pt x="27" y="94"/>
                    <a:pt x="27" y="94"/>
                    <a:pt x="27" y="94"/>
                  </a:cubicBezTo>
                  <a:cubicBezTo>
                    <a:pt x="27" y="93"/>
                    <a:pt x="27" y="92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7" y="92"/>
                    <a:pt x="27" y="93"/>
                    <a:pt x="27" y="94"/>
                  </a:cubicBezTo>
                  <a:close/>
                  <a:moveTo>
                    <a:pt x="163" y="134"/>
                  </a:moveTo>
                  <a:cubicBezTo>
                    <a:pt x="162" y="134"/>
                    <a:pt x="162" y="135"/>
                    <a:pt x="162" y="135"/>
                  </a:cubicBezTo>
                  <a:cubicBezTo>
                    <a:pt x="163" y="135"/>
                    <a:pt x="163" y="135"/>
                    <a:pt x="163" y="134"/>
                  </a:cubicBezTo>
                  <a:close/>
                  <a:moveTo>
                    <a:pt x="19" y="126"/>
                  </a:moveTo>
                  <a:cubicBezTo>
                    <a:pt x="18" y="127"/>
                    <a:pt x="18" y="127"/>
                    <a:pt x="18" y="127"/>
                  </a:cubicBezTo>
                  <a:cubicBezTo>
                    <a:pt x="18" y="128"/>
                    <a:pt x="18" y="128"/>
                    <a:pt x="18" y="129"/>
                  </a:cubicBezTo>
                  <a:cubicBezTo>
                    <a:pt x="19" y="128"/>
                    <a:pt x="19" y="127"/>
                    <a:pt x="19" y="126"/>
                  </a:cubicBezTo>
                  <a:close/>
                  <a:moveTo>
                    <a:pt x="167" y="110"/>
                  </a:moveTo>
                  <a:cubicBezTo>
                    <a:pt x="166" y="110"/>
                    <a:pt x="165" y="110"/>
                    <a:pt x="165" y="111"/>
                  </a:cubicBezTo>
                  <a:cubicBezTo>
                    <a:pt x="166" y="111"/>
                    <a:pt x="166" y="111"/>
                    <a:pt x="167" y="111"/>
                  </a:cubicBezTo>
                  <a:cubicBezTo>
                    <a:pt x="167" y="110"/>
                    <a:pt x="167" y="110"/>
                    <a:pt x="167" y="110"/>
                  </a:cubicBezTo>
                  <a:cubicBezTo>
                    <a:pt x="167" y="110"/>
                    <a:pt x="167" y="110"/>
                    <a:pt x="167" y="110"/>
                  </a:cubicBezTo>
                  <a:close/>
                  <a:moveTo>
                    <a:pt x="8" y="104"/>
                  </a:moveTo>
                  <a:cubicBezTo>
                    <a:pt x="9" y="103"/>
                    <a:pt x="9" y="103"/>
                    <a:pt x="9" y="101"/>
                  </a:cubicBezTo>
                  <a:cubicBezTo>
                    <a:pt x="7" y="102"/>
                    <a:pt x="8" y="103"/>
                    <a:pt x="8" y="104"/>
                  </a:cubicBezTo>
                  <a:close/>
                  <a:moveTo>
                    <a:pt x="164" y="101"/>
                  </a:moveTo>
                  <a:cubicBezTo>
                    <a:pt x="165" y="100"/>
                    <a:pt x="166" y="100"/>
                    <a:pt x="166" y="100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5" y="100"/>
                    <a:pt x="165" y="100"/>
                    <a:pt x="164" y="101"/>
                  </a:cubicBezTo>
                  <a:close/>
                  <a:moveTo>
                    <a:pt x="181" y="85"/>
                  </a:moveTo>
                  <a:cubicBezTo>
                    <a:pt x="181" y="85"/>
                    <a:pt x="181" y="86"/>
                    <a:pt x="181" y="86"/>
                  </a:cubicBezTo>
                  <a:cubicBezTo>
                    <a:pt x="181" y="86"/>
                    <a:pt x="181" y="87"/>
                    <a:pt x="181" y="87"/>
                  </a:cubicBezTo>
                  <a:cubicBezTo>
                    <a:pt x="181" y="86"/>
                    <a:pt x="181" y="85"/>
                    <a:pt x="181" y="84"/>
                  </a:cubicBezTo>
                  <a:cubicBezTo>
                    <a:pt x="181" y="84"/>
                    <a:pt x="181" y="84"/>
                    <a:pt x="181" y="85"/>
                  </a:cubicBezTo>
                  <a:close/>
                  <a:moveTo>
                    <a:pt x="163" y="153"/>
                  </a:moveTo>
                  <a:cubicBezTo>
                    <a:pt x="162" y="153"/>
                    <a:pt x="161" y="154"/>
                    <a:pt x="162" y="155"/>
                  </a:cubicBezTo>
                  <a:cubicBezTo>
                    <a:pt x="162" y="154"/>
                    <a:pt x="163" y="154"/>
                    <a:pt x="163" y="153"/>
                  </a:cubicBezTo>
                  <a:close/>
                  <a:moveTo>
                    <a:pt x="162" y="109"/>
                  </a:moveTo>
                  <a:cubicBezTo>
                    <a:pt x="162" y="110"/>
                    <a:pt x="162" y="110"/>
                    <a:pt x="162" y="111"/>
                  </a:cubicBezTo>
                  <a:cubicBezTo>
                    <a:pt x="164" y="110"/>
                    <a:pt x="164" y="110"/>
                    <a:pt x="163" y="109"/>
                  </a:cubicBezTo>
                  <a:cubicBezTo>
                    <a:pt x="163" y="109"/>
                    <a:pt x="163" y="109"/>
                    <a:pt x="162" y="109"/>
                  </a:cubicBezTo>
                  <a:close/>
                  <a:moveTo>
                    <a:pt x="15" y="134"/>
                  </a:moveTo>
                  <a:cubicBezTo>
                    <a:pt x="15" y="133"/>
                    <a:pt x="16" y="133"/>
                    <a:pt x="17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6" y="132"/>
                    <a:pt x="15" y="133"/>
                    <a:pt x="14" y="133"/>
                  </a:cubicBezTo>
                  <a:cubicBezTo>
                    <a:pt x="14" y="133"/>
                    <a:pt x="14" y="134"/>
                    <a:pt x="15" y="134"/>
                  </a:cubicBezTo>
                  <a:close/>
                  <a:moveTo>
                    <a:pt x="30" y="80"/>
                  </a:moveTo>
                  <a:cubicBezTo>
                    <a:pt x="29" y="80"/>
                    <a:pt x="28" y="81"/>
                    <a:pt x="28" y="82"/>
                  </a:cubicBezTo>
                  <a:cubicBezTo>
                    <a:pt x="29" y="82"/>
                    <a:pt x="29" y="81"/>
                    <a:pt x="30" y="80"/>
                  </a:cubicBezTo>
                  <a:close/>
                  <a:moveTo>
                    <a:pt x="167" y="102"/>
                  </a:moveTo>
                  <a:cubicBezTo>
                    <a:pt x="166" y="102"/>
                    <a:pt x="166" y="102"/>
                    <a:pt x="166" y="102"/>
                  </a:cubicBezTo>
                  <a:cubicBezTo>
                    <a:pt x="166" y="102"/>
                    <a:pt x="165" y="102"/>
                    <a:pt x="165" y="102"/>
                  </a:cubicBezTo>
                  <a:cubicBezTo>
                    <a:pt x="164" y="103"/>
                    <a:pt x="164" y="103"/>
                    <a:pt x="165" y="103"/>
                  </a:cubicBezTo>
                  <a:cubicBezTo>
                    <a:pt x="165" y="103"/>
                    <a:pt x="166" y="102"/>
                    <a:pt x="167" y="102"/>
                  </a:cubicBezTo>
                  <a:close/>
                  <a:moveTo>
                    <a:pt x="173" y="117"/>
                  </a:moveTo>
                  <a:cubicBezTo>
                    <a:pt x="173" y="117"/>
                    <a:pt x="172" y="118"/>
                    <a:pt x="172" y="118"/>
                  </a:cubicBezTo>
                  <a:cubicBezTo>
                    <a:pt x="172" y="118"/>
                    <a:pt x="172" y="119"/>
                    <a:pt x="172" y="119"/>
                  </a:cubicBezTo>
                  <a:cubicBezTo>
                    <a:pt x="173" y="119"/>
                    <a:pt x="173" y="119"/>
                    <a:pt x="173" y="117"/>
                  </a:cubicBezTo>
                  <a:close/>
                  <a:moveTo>
                    <a:pt x="26" y="150"/>
                  </a:moveTo>
                  <a:cubicBezTo>
                    <a:pt x="25" y="151"/>
                    <a:pt x="25" y="151"/>
                    <a:pt x="24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5" y="152"/>
                    <a:pt x="26" y="151"/>
                    <a:pt x="26" y="151"/>
                  </a:cubicBezTo>
                  <a:cubicBezTo>
                    <a:pt x="26" y="151"/>
                    <a:pt x="26" y="150"/>
                    <a:pt x="26" y="150"/>
                  </a:cubicBezTo>
                  <a:close/>
                  <a:moveTo>
                    <a:pt x="168" y="92"/>
                  </a:moveTo>
                  <a:cubicBezTo>
                    <a:pt x="168" y="92"/>
                    <a:pt x="168" y="92"/>
                    <a:pt x="167" y="93"/>
                  </a:cubicBezTo>
                  <a:cubicBezTo>
                    <a:pt x="167" y="93"/>
                    <a:pt x="167" y="94"/>
                    <a:pt x="168" y="94"/>
                  </a:cubicBezTo>
                  <a:cubicBezTo>
                    <a:pt x="169" y="94"/>
                    <a:pt x="168" y="93"/>
                    <a:pt x="168" y="92"/>
                  </a:cubicBezTo>
                  <a:close/>
                  <a:moveTo>
                    <a:pt x="180" y="95"/>
                  </a:moveTo>
                  <a:cubicBezTo>
                    <a:pt x="181" y="97"/>
                    <a:pt x="181" y="98"/>
                    <a:pt x="181" y="99"/>
                  </a:cubicBezTo>
                  <a:cubicBezTo>
                    <a:pt x="181" y="98"/>
                    <a:pt x="181" y="96"/>
                    <a:pt x="180" y="95"/>
                  </a:cubicBezTo>
                  <a:close/>
                  <a:moveTo>
                    <a:pt x="14" y="125"/>
                  </a:moveTo>
                  <a:cubicBezTo>
                    <a:pt x="13" y="126"/>
                    <a:pt x="13" y="126"/>
                    <a:pt x="13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5"/>
                    <a:pt x="14" y="125"/>
                    <a:pt x="14" y="125"/>
                  </a:cubicBezTo>
                  <a:close/>
                  <a:moveTo>
                    <a:pt x="181" y="110"/>
                  </a:moveTo>
                  <a:cubicBezTo>
                    <a:pt x="182" y="109"/>
                    <a:pt x="182" y="109"/>
                    <a:pt x="182" y="108"/>
                  </a:cubicBezTo>
                  <a:cubicBezTo>
                    <a:pt x="181" y="108"/>
                    <a:pt x="181" y="108"/>
                    <a:pt x="181" y="108"/>
                  </a:cubicBezTo>
                  <a:cubicBezTo>
                    <a:pt x="181" y="109"/>
                    <a:pt x="181" y="109"/>
                    <a:pt x="181" y="110"/>
                  </a:cubicBezTo>
                  <a:close/>
                  <a:moveTo>
                    <a:pt x="178" y="126"/>
                  </a:moveTo>
                  <a:cubicBezTo>
                    <a:pt x="178" y="127"/>
                    <a:pt x="178" y="128"/>
                    <a:pt x="178" y="129"/>
                  </a:cubicBezTo>
                  <a:cubicBezTo>
                    <a:pt x="179" y="128"/>
                    <a:pt x="179" y="127"/>
                    <a:pt x="178" y="126"/>
                  </a:cubicBezTo>
                  <a:close/>
                  <a:moveTo>
                    <a:pt x="22" y="113"/>
                  </a:moveTo>
                  <a:cubicBezTo>
                    <a:pt x="21" y="113"/>
                    <a:pt x="21" y="113"/>
                    <a:pt x="21" y="113"/>
                  </a:cubicBezTo>
                  <a:cubicBezTo>
                    <a:pt x="21" y="114"/>
                    <a:pt x="21" y="114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2" y="114"/>
                    <a:pt x="22" y="113"/>
                    <a:pt x="22" y="113"/>
                  </a:cubicBezTo>
                  <a:close/>
                  <a:moveTo>
                    <a:pt x="164" y="87"/>
                  </a:move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3" y="87"/>
                    <a:pt x="162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3" y="88"/>
                    <a:pt x="164" y="87"/>
                    <a:pt x="164" y="87"/>
                  </a:cubicBezTo>
                  <a:close/>
                  <a:moveTo>
                    <a:pt x="158" y="140"/>
                  </a:moveTo>
                  <a:cubicBezTo>
                    <a:pt x="159" y="139"/>
                    <a:pt x="159" y="139"/>
                    <a:pt x="159" y="138"/>
                  </a:cubicBezTo>
                  <a:cubicBezTo>
                    <a:pt x="158" y="139"/>
                    <a:pt x="158" y="139"/>
                    <a:pt x="158" y="140"/>
                  </a:cubicBezTo>
                  <a:close/>
                  <a:moveTo>
                    <a:pt x="158" y="77"/>
                  </a:moveTo>
                  <a:cubicBezTo>
                    <a:pt x="157" y="77"/>
                    <a:pt x="157" y="77"/>
                    <a:pt x="157" y="77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7"/>
                    <a:pt x="158" y="77"/>
                    <a:pt x="158" y="77"/>
                  </a:cubicBezTo>
                  <a:close/>
                  <a:moveTo>
                    <a:pt x="164" y="131"/>
                  </a:moveTo>
                  <a:cubicBezTo>
                    <a:pt x="164" y="131"/>
                    <a:pt x="164" y="131"/>
                    <a:pt x="164" y="131"/>
                  </a:cubicBezTo>
                  <a:cubicBezTo>
                    <a:pt x="163" y="131"/>
                    <a:pt x="162" y="131"/>
                    <a:pt x="162" y="132"/>
                  </a:cubicBezTo>
                  <a:cubicBezTo>
                    <a:pt x="162" y="132"/>
                    <a:pt x="162" y="132"/>
                    <a:pt x="162" y="132"/>
                  </a:cubicBezTo>
                  <a:cubicBezTo>
                    <a:pt x="162" y="132"/>
                    <a:pt x="163" y="131"/>
                    <a:pt x="164" y="131"/>
                  </a:cubicBezTo>
                  <a:close/>
                  <a:moveTo>
                    <a:pt x="29" y="104"/>
                  </a:moveTo>
                  <a:cubicBezTo>
                    <a:pt x="29" y="103"/>
                    <a:pt x="29" y="102"/>
                    <a:pt x="29" y="101"/>
                  </a:cubicBezTo>
                  <a:cubicBezTo>
                    <a:pt x="29" y="101"/>
                    <a:pt x="29" y="102"/>
                    <a:pt x="29" y="104"/>
                  </a:cubicBezTo>
                  <a:close/>
                  <a:moveTo>
                    <a:pt x="25" y="110"/>
                  </a:moveTo>
                  <a:cubicBezTo>
                    <a:pt x="25" y="111"/>
                    <a:pt x="25" y="112"/>
                    <a:pt x="25" y="112"/>
                  </a:cubicBezTo>
                  <a:cubicBezTo>
                    <a:pt x="25" y="112"/>
                    <a:pt x="25" y="111"/>
                    <a:pt x="25" y="110"/>
                  </a:cubicBezTo>
                  <a:close/>
                  <a:moveTo>
                    <a:pt x="162" y="105"/>
                  </a:moveTo>
                  <a:cubicBezTo>
                    <a:pt x="163" y="104"/>
                    <a:pt x="163" y="104"/>
                    <a:pt x="163" y="103"/>
                  </a:cubicBezTo>
                  <a:cubicBezTo>
                    <a:pt x="162" y="103"/>
                    <a:pt x="162" y="104"/>
                    <a:pt x="162" y="105"/>
                  </a:cubicBezTo>
                  <a:close/>
                  <a:moveTo>
                    <a:pt x="11" y="101"/>
                  </a:moveTo>
                  <a:cubicBezTo>
                    <a:pt x="11" y="101"/>
                    <a:pt x="12" y="100"/>
                    <a:pt x="11" y="100"/>
                  </a:cubicBezTo>
                  <a:cubicBezTo>
                    <a:pt x="11" y="100"/>
                    <a:pt x="10" y="100"/>
                    <a:pt x="11" y="101"/>
                  </a:cubicBezTo>
                  <a:close/>
                  <a:moveTo>
                    <a:pt x="14" y="77"/>
                  </a:moveTo>
                  <a:cubicBezTo>
                    <a:pt x="12" y="78"/>
                    <a:pt x="12" y="78"/>
                    <a:pt x="12" y="79"/>
                  </a:cubicBezTo>
                  <a:cubicBezTo>
                    <a:pt x="13" y="79"/>
                    <a:pt x="13" y="78"/>
                    <a:pt x="14" y="77"/>
                  </a:cubicBezTo>
                  <a:close/>
                  <a:moveTo>
                    <a:pt x="155" y="152"/>
                  </a:moveTo>
                  <a:cubicBezTo>
                    <a:pt x="156" y="151"/>
                    <a:pt x="157" y="151"/>
                    <a:pt x="157" y="150"/>
                  </a:cubicBezTo>
                  <a:cubicBezTo>
                    <a:pt x="155" y="151"/>
                    <a:pt x="156" y="151"/>
                    <a:pt x="155" y="152"/>
                  </a:cubicBezTo>
                  <a:close/>
                  <a:moveTo>
                    <a:pt x="158" y="58"/>
                  </a:moveTo>
                  <a:cubicBezTo>
                    <a:pt x="157" y="59"/>
                    <a:pt x="157" y="58"/>
                    <a:pt x="156" y="58"/>
                  </a:cubicBezTo>
                  <a:cubicBezTo>
                    <a:pt x="157" y="59"/>
                    <a:pt x="157" y="59"/>
                    <a:pt x="158" y="58"/>
                  </a:cubicBezTo>
                  <a:close/>
                  <a:moveTo>
                    <a:pt x="160" y="89"/>
                  </a:moveTo>
                  <a:cubicBezTo>
                    <a:pt x="160" y="89"/>
                    <a:pt x="160" y="89"/>
                    <a:pt x="160" y="90"/>
                  </a:cubicBezTo>
                  <a:cubicBezTo>
                    <a:pt x="161" y="90"/>
                    <a:pt x="161" y="90"/>
                    <a:pt x="160" y="89"/>
                  </a:cubicBezTo>
                  <a:close/>
                  <a:moveTo>
                    <a:pt x="33" y="74"/>
                  </a:moveTo>
                  <a:cubicBezTo>
                    <a:pt x="34" y="74"/>
                    <a:pt x="34" y="73"/>
                    <a:pt x="34" y="72"/>
                  </a:cubicBezTo>
                  <a:cubicBezTo>
                    <a:pt x="34" y="73"/>
                    <a:pt x="34" y="74"/>
                    <a:pt x="33" y="74"/>
                  </a:cubicBezTo>
                  <a:close/>
                  <a:moveTo>
                    <a:pt x="166" y="117"/>
                  </a:moveTo>
                  <a:cubicBezTo>
                    <a:pt x="167" y="117"/>
                    <a:pt x="167" y="117"/>
                    <a:pt x="167" y="116"/>
                  </a:cubicBezTo>
                  <a:cubicBezTo>
                    <a:pt x="166" y="117"/>
                    <a:pt x="166" y="117"/>
                    <a:pt x="166" y="117"/>
                  </a:cubicBezTo>
                  <a:close/>
                  <a:moveTo>
                    <a:pt x="41" y="189"/>
                  </a:moveTo>
                  <a:cubicBezTo>
                    <a:pt x="41" y="189"/>
                    <a:pt x="42" y="189"/>
                    <a:pt x="42" y="188"/>
                  </a:cubicBezTo>
                  <a:cubicBezTo>
                    <a:pt x="42" y="188"/>
                    <a:pt x="42" y="188"/>
                    <a:pt x="41" y="188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8"/>
                    <a:pt x="41" y="188"/>
                    <a:pt x="41" y="189"/>
                  </a:cubicBezTo>
                  <a:close/>
                  <a:moveTo>
                    <a:pt x="166" y="97"/>
                  </a:moveTo>
                  <a:cubicBezTo>
                    <a:pt x="165" y="97"/>
                    <a:pt x="164" y="98"/>
                    <a:pt x="164" y="98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4" y="98"/>
                    <a:pt x="165" y="98"/>
                    <a:pt x="166" y="97"/>
                  </a:cubicBezTo>
                  <a:close/>
                  <a:moveTo>
                    <a:pt x="159" y="72"/>
                  </a:moveTo>
                  <a:cubicBezTo>
                    <a:pt x="159" y="71"/>
                    <a:pt x="159" y="71"/>
                    <a:pt x="158" y="70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8" y="71"/>
                    <a:pt x="158" y="71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lose/>
                  <a:moveTo>
                    <a:pt x="180" y="91"/>
                  </a:moveTo>
                  <a:cubicBezTo>
                    <a:pt x="180" y="92"/>
                    <a:pt x="180" y="93"/>
                    <a:pt x="180" y="93"/>
                  </a:cubicBezTo>
                  <a:cubicBezTo>
                    <a:pt x="180" y="92"/>
                    <a:pt x="180" y="91"/>
                    <a:pt x="180" y="91"/>
                  </a:cubicBezTo>
                  <a:close/>
                  <a:moveTo>
                    <a:pt x="11" y="98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11" y="97"/>
                    <a:pt x="11" y="97"/>
                    <a:pt x="11" y="98"/>
                  </a:cubicBezTo>
                  <a:close/>
                  <a:moveTo>
                    <a:pt x="172" y="114"/>
                  </a:moveTo>
                  <a:cubicBezTo>
                    <a:pt x="173" y="114"/>
                    <a:pt x="173" y="114"/>
                    <a:pt x="173" y="113"/>
                  </a:cubicBezTo>
                  <a:cubicBezTo>
                    <a:pt x="173" y="113"/>
                    <a:pt x="173" y="114"/>
                    <a:pt x="172" y="114"/>
                  </a:cubicBezTo>
                  <a:close/>
                  <a:moveTo>
                    <a:pt x="151" y="57"/>
                  </a:moveTo>
                  <a:cubicBezTo>
                    <a:pt x="151" y="56"/>
                    <a:pt x="151" y="56"/>
                    <a:pt x="151" y="56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51" y="56"/>
                    <a:pt x="151" y="56"/>
                    <a:pt x="150" y="57"/>
                  </a:cubicBezTo>
                  <a:cubicBezTo>
                    <a:pt x="151" y="57"/>
                    <a:pt x="151" y="57"/>
                    <a:pt x="151" y="57"/>
                  </a:cubicBezTo>
                  <a:close/>
                  <a:moveTo>
                    <a:pt x="169" y="108"/>
                  </a:moveTo>
                  <a:cubicBezTo>
                    <a:pt x="169" y="109"/>
                    <a:pt x="169" y="109"/>
                    <a:pt x="169" y="110"/>
                  </a:cubicBezTo>
                  <a:cubicBezTo>
                    <a:pt x="169" y="109"/>
                    <a:pt x="169" y="109"/>
                    <a:pt x="169" y="108"/>
                  </a:cubicBezTo>
                  <a:close/>
                  <a:moveTo>
                    <a:pt x="154" y="70"/>
                  </a:moveTo>
                  <a:cubicBezTo>
                    <a:pt x="154" y="71"/>
                    <a:pt x="154" y="71"/>
                    <a:pt x="154" y="71"/>
                  </a:cubicBezTo>
                  <a:cubicBezTo>
                    <a:pt x="155" y="71"/>
                    <a:pt x="155" y="70"/>
                    <a:pt x="154" y="70"/>
                  </a:cubicBezTo>
                  <a:cubicBezTo>
                    <a:pt x="154" y="70"/>
                    <a:pt x="154" y="70"/>
                    <a:pt x="154" y="70"/>
                  </a:cubicBezTo>
                  <a:close/>
                  <a:moveTo>
                    <a:pt x="25" y="107"/>
                  </a:moveTo>
                  <a:cubicBezTo>
                    <a:pt x="26" y="107"/>
                    <a:pt x="26" y="107"/>
                    <a:pt x="26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5"/>
                    <a:pt x="26" y="106"/>
                    <a:pt x="25" y="107"/>
                  </a:cubicBezTo>
                  <a:close/>
                  <a:moveTo>
                    <a:pt x="13" y="111"/>
                  </a:moveTo>
                  <a:cubicBezTo>
                    <a:pt x="13" y="111"/>
                    <a:pt x="13" y="111"/>
                    <a:pt x="13" y="111"/>
                  </a:cubicBezTo>
                  <a:cubicBezTo>
                    <a:pt x="12" y="111"/>
                    <a:pt x="12" y="112"/>
                    <a:pt x="13" y="112"/>
                  </a:cubicBezTo>
                  <a:cubicBezTo>
                    <a:pt x="13" y="112"/>
                    <a:pt x="13" y="111"/>
                    <a:pt x="13" y="111"/>
                  </a:cubicBezTo>
                  <a:close/>
                  <a:moveTo>
                    <a:pt x="23" y="143"/>
                  </a:moveTo>
                  <a:cubicBezTo>
                    <a:pt x="24" y="142"/>
                    <a:pt x="24" y="142"/>
                    <a:pt x="23" y="142"/>
                  </a:cubicBezTo>
                  <a:cubicBezTo>
                    <a:pt x="23" y="142"/>
                    <a:pt x="23" y="142"/>
                    <a:pt x="23" y="143"/>
                  </a:cubicBezTo>
                  <a:close/>
                  <a:moveTo>
                    <a:pt x="20" y="150"/>
                  </a:moveTo>
                  <a:cubicBezTo>
                    <a:pt x="20" y="150"/>
                    <a:pt x="20" y="150"/>
                    <a:pt x="19" y="151"/>
                  </a:cubicBezTo>
                  <a:cubicBezTo>
                    <a:pt x="20" y="151"/>
                    <a:pt x="20" y="151"/>
                    <a:pt x="20" y="150"/>
                  </a:cubicBezTo>
                  <a:close/>
                  <a:moveTo>
                    <a:pt x="16" y="109"/>
                  </a:moveTo>
                  <a:cubicBezTo>
                    <a:pt x="16" y="109"/>
                    <a:pt x="15" y="109"/>
                    <a:pt x="15" y="110"/>
                  </a:cubicBezTo>
                  <a:cubicBezTo>
                    <a:pt x="15" y="110"/>
                    <a:pt x="16" y="110"/>
                    <a:pt x="16" y="109"/>
                  </a:cubicBezTo>
                  <a:close/>
                  <a:moveTo>
                    <a:pt x="13" y="121"/>
                  </a:moveTo>
                  <a:cubicBezTo>
                    <a:pt x="13" y="120"/>
                    <a:pt x="13" y="120"/>
                    <a:pt x="13" y="120"/>
                  </a:cubicBezTo>
                  <a:cubicBezTo>
                    <a:pt x="13" y="120"/>
                    <a:pt x="13" y="120"/>
                    <a:pt x="13" y="121"/>
                  </a:cubicBezTo>
                  <a:close/>
                  <a:moveTo>
                    <a:pt x="16" y="74"/>
                  </a:moveTo>
                  <a:cubicBezTo>
                    <a:pt x="15" y="74"/>
                    <a:pt x="15" y="74"/>
                    <a:pt x="14" y="75"/>
                  </a:cubicBezTo>
                  <a:cubicBezTo>
                    <a:pt x="15" y="75"/>
                    <a:pt x="15" y="74"/>
                    <a:pt x="16" y="74"/>
                  </a:cubicBezTo>
                  <a:close/>
                  <a:moveTo>
                    <a:pt x="31" y="75"/>
                  </a:moveTo>
                  <a:cubicBezTo>
                    <a:pt x="31" y="75"/>
                    <a:pt x="32" y="75"/>
                    <a:pt x="32" y="74"/>
                  </a:cubicBezTo>
                  <a:cubicBezTo>
                    <a:pt x="31" y="74"/>
                    <a:pt x="31" y="75"/>
                    <a:pt x="31" y="75"/>
                  </a:cubicBezTo>
                  <a:close/>
                  <a:moveTo>
                    <a:pt x="168" y="98"/>
                  </a:move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8"/>
                    <a:pt x="168" y="99"/>
                  </a:cubicBezTo>
                  <a:cubicBezTo>
                    <a:pt x="168" y="98"/>
                    <a:pt x="168" y="98"/>
                    <a:pt x="168" y="98"/>
                  </a:cubicBezTo>
                  <a:close/>
                  <a:moveTo>
                    <a:pt x="158" y="83"/>
                  </a:moveTo>
                  <a:cubicBezTo>
                    <a:pt x="159" y="83"/>
                    <a:pt x="159" y="83"/>
                    <a:pt x="159" y="82"/>
                  </a:cubicBezTo>
                  <a:cubicBezTo>
                    <a:pt x="159" y="82"/>
                    <a:pt x="158" y="82"/>
                    <a:pt x="158" y="83"/>
                  </a:cubicBezTo>
                  <a:close/>
                  <a:moveTo>
                    <a:pt x="13" y="109"/>
                  </a:moveTo>
                  <a:cubicBezTo>
                    <a:pt x="13" y="108"/>
                    <a:pt x="13" y="108"/>
                    <a:pt x="13" y="107"/>
                  </a:cubicBezTo>
                  <a:cubicBezTo>
                    <a:pt x="12" y="108"/>
                    <a:pt x="12" y="108"/>
                    <a:pt x="13" y="109"/>
                  </a:cubicBezTo>
                  <a:close/>
                  <a:moveTo>
                    <a:pt x="11" y="106"/>
                  </a:moveTo>
                  <a:cubicBezTo>
                    <a:pt x="10" y="106"/>
                    <a:pt x="10" y="107"/>
                    <a:pt x="10" y="107"/>
                  </a:cubicBezTo>
                  <a:cubicBezTo>
                    <a:pt x="11" y="107"/>
                    <a:pt x="11" y="107"/>
                    <a:pt x="11" y="106"/>
                  </a:cubicBezTo>
                  <a:close/>
                  <a:moveTo>
                    <a:pt x="21" y="152"/>
                  </a:moveTo>
                  <a:cubicBezTo>
                    <a:pt x="22" y="153"/>
                    <a:pt x="22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lose/>
                  <a:moveTo>
                    <a:pt x="10" y="104"/>
                  </a:moveTo>
                  <a:cubicBezTo>
                    <a:pt x="11" y="104"/>
                    <a:pt x="11" y="104"/>
                    <a:pt x="11" y="103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9" y="133"/>
                  </a:moveTo>
                  <a:cubicBezTo>
                    <a:pt x="159" y="133"/>
                    <a:pt x="159" y="134"/>
                    <a:pt x="159" y="134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159" y="134"/>
                    <a:pt x="159" y="133"/>
                    <a:pt x="159" y="133"/>
                  </a:cubicBezTo>
                  <a:close/>
                  <a:moveTo>
                    <a:pt x="156" y="90"/>
                  </a:moveTo>
                  <a:cubicBezTo>
                    <a:pt x="156" y="91"/>
                    <a:pt x="156" y="91"/>
                    <a:pt x="156" y="91"/>
                  </a:cubicBezTo>
                  <a:cubicBezTo>
                    <a:pt x="156" y="91"/>
                    <a:pt x="156" y="90"/>
                    <a:pt x="156" y="90"/>
                  </a:cubicBezTo>
                  <a:close/>
                  <a:moveTo>
                    <a:pt x="162" y="98"/>
                  </a:moveTo>
                  <a:cubicBezTo>
                    <a:pt x="162" y="98"/>
                    <a:pt x="162" y="98"/>
                    <a:pt x="162" y="98"/>
                  </a:cubicBezTo>
                  <a:cubicBezTo>
                    <a:pt x="162" y="99"/>
                    <a:pt x="162" y="99"/>
                    <a:pt x="162" y="100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2" y="99"/>
                    <a:pt x="162" y="99"/>
                    <a:pt x="162" y="98"/>
                  </a:cubicBezTo>
                  <a:close/>
                  <a:moveTo>
                    <a:pt x="169" y="103"/>
                  </a:moveTo>
                  <a:cubicBezTo>
                    <a:pt x="169" y="103"/>
                    <a:pt x="168" y="103"/>
                    <a:pt x="168" y="103"/>
                  </a:cubicBezTo>
                  <a:cubicBezTo>
                    <a:pt x="168" y="104"/>
                    <a:pt x="168" y="104"/>
                    <a:pt x="169" y="105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3"/>
                  </a:cubicBezTo>
                  <a:close/>
                  <a:moveTo>
                    <a:pt x="26" y="155"/>
                  </a:moveTo>
                  <a:cubicBezTo>
                    <a:pt x="25" y="154"/>
                    <a:pt x="25" y="154"/>
                    <a:pt x="24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6" y="155"/>
                  </a:cubicBezTo>
                  <a:close/>
                  <a:moveTo>
                    <a:pt x="14" y="88"/>
                  </a:moveTo>
                  <a:cubicBezTo>
                    <a:pt x="13" y="88"/>
                    <a:pt x="13" y="88"/>
                    <a:pt x="13" y="89"/>
                  </a:cubicBezTo>
                  <a:cubicBezTo>
                    <a:pt x="13" y="88"/>
                    <a:pt x="14" y="88"/>
                    <a:pt x="14" y="88"/>
                  </a:cubicBezTo>
                  <a:close/>
                  <a:moveTo>
                    <a:pt x="163" y="93"/>
                  </a:moveTo>
                  <a:cubicBezTo>
                    <a:pt x="164" y="93"/>
                    <a:pt x="164" y="93"/>
                    <a:pt x="164" y="93"/>
                  </a:cubicBezTo>
                  <a:cubicBezTo>
                    <a:pt x="164" y="93"/>
                    <a:pt x="164" y="93"/>
                    <a:pt x="164" y="92"/>
                  </a:cubicBezTo>
                  <a:cubicBezTo>
                    <a:pt x="164" y="93"/>
                    <a:pt x="163" y="93"/>
                    <a:pt x="163" y="93"/>
                  </a:cubicBezTo>
                  <a:close/>
                  <a:moveTo>
                    <a:pt x="161" y="94"/>
                  </a:moveTo>
                  <a:cubicBezTo>
                    <a:pt x="161" y="94"/>
                    <a:pt x="161" y="94"/>
                    <a:pt x="161" y="94"/>
                  </a:cubicBezTo>
                  <a:cubicBezTo>
                    <a:pt x="161" y="94"/>
                    <a:pt x="161" y="94"/>
                    <a:pt x="161" y="95"/>
                  </a:cubicBezTo>
                  <a:cubicBezTo>
                    <a:pt x="161" y="94"/>
                    <a:pt x="161" y="94"/>
                    <a:pt x="161" y="94"/>
                  </a:cubicBezTo>
                  <a:close/>
                  <a:moveTo>
                    <a:pt x="13" y="101"/>
                  </a:moveTo>
                  <a:cubicBezTo>
                    <a:pt x="13" y="101"/>
                    <a:pt x="13" y="101"/>
                    <a:pt x="13" y="101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1"/>
                  </a:cubicBezTo>
                  <a:close/>
                  <a:moveTo>
                    <a:pt x="12" y="92"/>
                  </a:moveTo>
                  <a:cubicBezTo>
                    <a:pt x="12" y="92"/>
                    <a:pt x="12" y="92"/>
                    <a:pt x="12" y="92"/>
                  </a:cubicBezTo>
                  <a:cubicBezTo>
                    <a:pt x="13" y="92"/>
                    <a:pt x="13" y="91"/>
                    <a:pt x="13" y="91"/>
                  </a:cubicBezTo>
                  <a:cubicBezTo>
                    <a:pt x="13" y="91"/>
                    <a:pt x="13" y="91"/>
                    <a:pt x="12" y="91"/>
                  </a:cubicBezTo>
                  <a:cubicBezTo>
                    <a:pt x="12" y="91"/>
                    <a:pt x="12" y="91"/>
                    <a:pt x="12" y="92"/>
                  </a:cubicBezTo>
                  <a:close/>
                  <a:moveTo>
                    <a:pt x="173" y="67"/>
                  </a:moveTo>
                  <a:cubicBezTo>
                    <a:pt x="173" y="67"/>
                    <a:pt x="173" y="67"/>
                    <a:pt x="173" y="68"/>
                  </a:cubicBezTo>
                  <a:cubicBezTo>
                    <a:pt x="173" y="67"/>
                    <a:pt x="173" y="67"/>
                    <a:pt x="173" y="67"/>
                  </a:cubicBezTo>
                  <a:close/>
                  <a:moveTo>
                    <a:pt x="14" y="143"/>
                  </a:moveTo>
                  <a:cubicBezTo>
                    <a:pt x="14" y="143"/>
                    <a:pt x="14" y="143"/>
                    <a:pt x="14" y="143"/>
                  </a:cubicBezTo>
                  <a:cubicBezTo>
                    <a:pt x="15" y="143"/>
                    <a:pt x="15" y="143"/>
                    <a:pt x="15" y="142"/>
                  </a:cubicBezTo>
                  <a:cubicBezTo>
                    <a:pt x="15" y="142"/>
                    <a:pt x="15" y="143"/>
                    <a:pt x="14" y="143"/>
                  </a:cubicBezTo>
                  <a:close/>
                  <a:moveTo>
                    <a:pt x="4" y="130"/>
                  </a:moveTo>
                  <a:cubicBezTo>
                    <a:pt x="4" y="130"/>
                    <a:pt x="4" y="130"/>
                    <a:pt x="4" y="130"/>
                  </a:cubicBezTo>
                  <a:cubicBezTo>
                    <a:pt x="4" y="130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0"/>
                    <a:pt x="4" y="130"/>
                  </a:cubicBezTo>
                  <a:close/>
                  <a:moveTo>
                    <a:pt x="14" y="123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4" y="123"/>
                    <a:pt x="14" y="123"/>
                  </a:cubicBezTo>
                  <a:close/>
                  <a:moveTo>
                    <a:pt x="148" y="60"/>
                  </a:moveTo>
                  <a:cubicBezTo>
                    <a:pt x="148" y="60"/>
                    <a:pt x="148" y="60"/>
                    <a:pt x="148" y="60"/>
                  </a:cubicBezTo>
                  <a:cubicBezTo>
                    <a:pt x="148" y="60"/>
                    <a:pt x="148" y="61"/>
                    <a:pt x="148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1"/>
                    <a:pt x="148" y="60"/>
                    <a:pt x="148" y="60"/>
                  </a:cubicBezTo>
                  <a:close/>
                  <a:moveTo>
                    <a:pt x="161" y="140"/>
                  </a:moveTo>
                  <a:cubicBezTo>
                    <a:pt x="162" y="140"/>
                    <a:pt x="162" y="140"/>
                    <a:pt x="162" y="139"/>
                  </a:cubicBezTo>
                  <a:cubicBezTo>
                    <a:pt x="161" y="140"/>
                    <a:pt x="161" y="140"/>
                    <a:pt x="161" y="140"/>
                  </a:cubicBezTo>
                  <a:close/>
                  <a:moveTo>
                    <a:pt x="14" y="141"/>
                  </a:move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1"/>
                  </a:cubicBezTo>
                  <a:close/>
                  <a:moveTo>
                    <a:pt x="158" y="81"/>
                  </a:moveTo>
                  <a:cubicBezTo>
                    <a:pt x="158" y="80"/>
                    <a:pt x="158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8" y="80"/>
                    <a:pt x="158" y="80"/>
                    <a:pt x="158" y="81"/>
                  </a:cubicBezTo>
                  <a:close/>
                  <a:moveTo>
                    <a:pt x="170" y="82"/>
                  </a:moveTo>
                  <a:cubicBezTo>
                    <a:pt x="170" y="82"/>
                    <a:pt x="170" y="82"/>
                    <a:pt x="170" y="81"/>
                  </a:cubicBezTo>
                  <a:cubicBezTo>
                    <a:pt x="170" y="82"/>
                    <a:pt x="170" y="82"/>
                    <a:pt x="170" y="82"/>
                  </a:cubicBezTo>
                  <a:close/>
                  <a:moveTo>
                    <a:pt x="9" y="96"/>
                  </a:move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10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6"/>
                    <a:pt x="9" y="96"/>
                    <a:pt x="9" y="96"/>
                  </a:cubicBezTo>
                  <a:close/>
                  <a:moveTo>
                    <a:pt x="159" y="87"/>
                  </a:moveTo>
                  <a:cubicBezTo>
                    <a:pt x="160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6"/>
                  </a:cubicBezTo>
                  <a:cubicBezTo>
                    <a:pt x="160" y="87"/>
                    <a:pt x="160" y="87"/>
                    <a:pt x="159" y="87"/>
                  </a:cubicBezTo>
                  <a:close/>
                  <a:moveTo>
                    <a:pt x="15" y="84"/>
                  </a:move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5" y="85"/>
                    <a:pt x="15" y="84"/>
                  </a:cubicBezTo>
                  <a:close/>
                  <a:moveTo>
                    <a:pt x="26" y="99"/>
                  </a:move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99"/>
                  </a:cubicBezTo>
                  <a:close/>
                  <a:moveTo>
                    <a:pt x="11" y="114"/>
                  </a:move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1" y="113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3"/>
                    <a:pt x="11" y="113"/>
                    <a:pt x="11" y="114"/>
                  </a:cubicBezTo>
                  <a:close/>
                  <a:moveTo>
                    <a:pt x="31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2" y="58"/>
                    <a:pt x="32" y="58"/>
                  </a:cubicBezTo>
                  <a:cubicBezTo>
                    <a:pt x="32" y="58"/>
                    <a:pt x="32" y="57"/>
                    <a:pt x="32" y="57"/>
                  </a:cubicBezTo>
                  <a:cubicBezTo>
                    <a:pt x="32" y="58"/>
                    <a:pt x="31" y="58"/>
                    <a:pt x="31" y="58"/>
                  </a:cubicBezTo>
                  <a:close/>
                  <a:moveTo>
                    <a:pt x="22" y="109"/>
                  </a:move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9"/>
                    <a:pt x="22" y="109"/>
                  </a:cubicBezTo>
                  <a:close/>
                  <a:moveTo>
                    <a:pt x="11" y="140"/>
                  </a:move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1" y="140"/>
                  </a:cubicBezTo>
                  <a:close/>
                  <a:moveTo>
                    <a:pt x="12" y="94"/>
                  </a:move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lose/>
                  <a:moveTo>
                    <a:pt x="154" y="55"/>
                  </a:moveTo>
                  <a:cubicBezTo>
                    <a:pt x="154" y="55"/>
                    <a:pt x="154" y="55"/>
                    <a:pt x="155" y="56"/>
                  </a:cubicBezTo>
                  <a:cubicBezTo>
                    <a:pt x="155" y="55"/>
                    <a:pt x="155" y="55"/>
                    <a:pt x="154" y="55"/>
                  </a:cubicBezTo>
                  <a:close/>
                  <a:moveTo>
                    <a:pt x="183" y="106"/>
                  </a:moveTo>
                  <a:cubicBezTo>
                    <a:pt x="183" y="106"/>
                    <a:pt x="183" y="106"/>
                    <a:pt x="183" y="106"/>
                  </a:cubicBezTo>
                  <a:cubicBezTo>
                    <a:pt x="183" y="106"/>
                    <a:pt x="183" y="106"/>
                    <a:pt x="183" y="107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3" y="106"/>
                    <a:pt x="183" y="106"/>
                    <a:pt x="183" y="106"/>
                  </a:cubicBezTo>
                  <a:close/>
                  <a:moveTo>
                    <a:pt x="11" y="109"/>
                  </a:moveTo>
                  <a:cubicBezTo>
                    <a:pt x="10" y="110"/>
                    <a:pt x="10" y="110"/>
                    <a:pt x="10" y="110"/>
                  </a:cubicBezTo>
                  <a:cubicBezTo>
                    <a:pt x="10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09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lose/>
                  <a:moveTo>
                    <a:pt x="157" y="75"/>
                  </a:moveTo>
                  <a:cubicBezTo>
                    <a:pt x="157" y="75"/>
                    <a:pt x="157" y="75"/>
                    <a:pt x="157" y="75"/>
                  </a:cubicBezTo>
                  <a:cubicBezTo>
                    <a:pt x="157" y="75"/>
                    <a:pt x="157" y="75"/>
                    <a:pt x="157" y="74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7" y="74"/>
                    <a:pt x="157" y="75"/>
                    <a:pt x="157" y="75"/>
                  </a:cubicBezTo>
                  <a:close/>
                  <a:moveTo>
                    <a:pt x="27" y="97"/>
                  </a:move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7" y="97"/>
                  </a:cubicBezTo>
                  <a:cubicBezTo>
                    <a:pt x="27" y="97"/>
                    <a:pt x="27" y="97"/>
                    <a:pt x="27" y="97"/>
                  </a:cubicBezTo>
                  <a:close/>
                  <a:moveTo>
                    <a:pt x="13" y="114"/>
                  </a:moveTo>
                  <a:cubicBezTo>
                    <a:pt x="13" y="114"/>
                    <a:pt x="13" y="114"/>
                    <a:pt x="13" y="114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4"/>
                  </a:cubicBezTo>
                  <a:close/>
                  <a:moveTo>
                    <a:pt x="163" y="107"/>
                  </a:move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lose/>
                  <a:moveTo>
                    <a:pt x="10" y="129"/>
                  </a:move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lose/>
                  <a:moveTo>
                    <a:pt x="159" y="84"/>
                  </a:moveTo>
                  <a:cubicBezTo>
                    <a:pt x="159" y="84"/>
                    <a:pt x="159" y="84"/>
                    <a:pt x="159" y="84"/>
                  </a:cubicBezTo>
                  <a:cubicBezTo>
                    <a:pt x="159" y="84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5"/>
                  </a:cubicBezTo>
                  <a:cubicBezTo>
                    <a:pt x="159" y="85"/>
                    <a:pt x="159" y="85"/>
                    <a:pt x="159" y="8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94"/>
            <p:cNvSpPr>
              <a:spLocks noEditPoints="1"/>
            </p:cNvSpPr>
            <p:nvPr/>
          </p:nvSpPr>
          <p:spPr bwMode="auto">
            <a:xfrm>
              <a:off x="5769824" y="1324979"/>
              <a:ext cx="652353" cy="339320"/>
            </a:xfrm>
            <a:custGeom>
              <a:avLst/>
              <a:gdLst>
                <a:gd name="T0" fmla="*/ 117 w 165"/>
                <a:gd name="T1" fmla="*/ 2 h 86"/>
                <a:gd name="T2" fmla="*/ 163 w 165"/>
                <a:gd name="T3" fmla="*/ 63 h 86"/>
                <a:gd name="T4" fmla="*/ 33 w 165"/>
                <a:gd name="T5" fmla="*/ 81 h 86"/>
                <a:gd name="T6" fmla="*/ 52 w 165"/>
                <a:gd name="T7" fmla="*/ 7 h 86"/>
                <a:gd name="T8" fmla="*/ 75 w 165"/>
                <a:gd name="T9" fmla="*/ 30 h 86"/>
                <a:gd name="T10" fmla="*/ 108 w 165"/>
                <a:gd name="T11" fmla="*/ 50 h 86"/>
                <a:gd name="T12" fmla="*/ 106 w 165"/>
                <a:gd name="T13" fmla="*/ 53 h 86"/>
                <a:gd name="T14" fmla="*/ 123 w 165"/>
                <a:gd name="T15" fmla="*/ 55 h 86"/>
                <a:gd name="T16" fmla="*/ 126 w 165"/>
                <a:gd name="T17" fmla="*/ 37 h 86"/>
                <a:gd name="T18" fmla="*/ 104 w 165"/>
                <a:gd name="T19" fmla="*/ 25 h 86"/>
                <a:gd name="T20" fmla="*/ 109 w 165"/>
                <a:gd name="T21" fmla="*/ 17 h 86"/>
                <a:gd name="T22" fmla="*/ 90 w 165"/>
                <a:gd name="T23" fmla="*/ 30 h 86"/>
                <a:gd name="T24" fmla="*/ 157 w 165"/>
                <a:gd name="T25" fmla="*/ 72 h 86"/>
                <a:gd name="T26" fmla="*/ 89 w 165"/>
                <a:gd name="T27" fmla="*/ 73 h 86"/>
                <a:gd name="T28" fmla="*/ 75 w 165"/>
                <a:gd name="T29" fmla="*/ 74 h 86"/>
                <a:gd name="T30" fmla="*/ 48 w 165"/>
                <a:gd name="T31" fmla="*/ 65 h 86"/>
                <a:gd name="T32" fmla="*/ 131 w 165"/>
                <a:gd name="T33" fmla="*/ 40 h 86"/>
                <a:gd name="T34" fmla="*/ 114 w 165"/>
                <a:gd name="T35" fmla="*/ 58 h 86"/>
                <a:gd name="T36" fmla="*/ 77 w 165"/>
                <a:gd name="T37" fmla="*/ 36 h 86"/>
                <a:gd name="T38" fmla="*/ 130 w 165"/>
                <a:gd name="T39" fmla="*/ 67 h 86"/>
                <a:gd name="T40" fmla="*/ 135 w 165"/>
                <a:gd name="T41" fmla="*/ 68 h 86"/>
                <a:gd name="T42" fmla="*/ 92 w 165"/>
                <a:gd name="T43" fmla="*/ 76 h 86"/>
                <a:gd name="T44" fmla="*/ 105 w 165"/>
                <a:gd name="T45" fmla="*/ 35 h 86"/>
                <a:gd name="T46" fmla="*/ 35 w 165"/>
                <a:gd name="T47" fmla="*/ 44 h 86"/>
                <a:gd name="T48" fmla="*/ 80 w 165"/>
                <a:gd name="T49" fmla="*/ 76 h 86"/>
                <a:gd name="T50" fmla="*/ 81 w 165"/>
                <a:gd name="T51" fmla="*/ 76 h 86"/>
                <a:gd name="T52" fmla="*/ 25 w 165"/>
                <a:gd name="T53" fmla="*/ 68 h 86"/>
                <a:gd name="T54" fmla="*/ 132 w 165"/>
                <a:gd name="T55" fmla="*/ 69 h 86"/>
                <a:gd name="T56" fmla="*/ 37 w 165"/>
                <a:gd name="T57" fmla="*/ 32 h 86"/>
                <a:gd name="T58" fmla="*/ 35 w 165"/>
                <a:gd name="T59" fmla="*/ 65 h 86"/>
                <a:gd name="T60" fmla="*/ 100 w 165"/>
                <a:gd name="T61" fmla="*/ 79 h 86"/>
                <a:gd name="T62" fmla="*/ 148 w 165"/>
                <a:gd name="T63" fmla="*/ 61 h 86"/>
                <a:gd name="T64" fmla="*/ 115 w 165"/>
                <a:gd name="T65" fmla="*/ 77 h 86"/>
                <a:gd name="T66" fmla="*/ 78 w 165"/>
                <a:gd name="T67" fmla="*/ 17 h 86"/>
                <a:gd name="T68" fmla="*/ 46 w 165"/>
                <a:gd name="T69" fmla="*/ 74 h 86"/>
                <a:gd name="T70" fmla="*/ 32 w 165"/>
                <a:gd name="T71" fmla="*/ 71 h 86"/>
                <a:gd name="T72" fmla="*/ 73 w 165"/>
                <a:gd name="T73" fmla="*/ 81 h 86"/>
                <a:gd name="T74" fmla="*/ 123 w 165"/>
                <a:gd name="T75" fmla="*/ 78 h 86"/>
                <a:gd name="T76" fmla="*/ 86 w 165"/>
                <a:gd name="T77" fmla="*/ 23 h 86"/>
                <a:gd name="T78" fmla="*/ 11 w 165"/>
                <a:gd name="T79" fmla="*/ 70 h 86"/>
                <a:gd name="T80" fmla="*/ 95 w 165"/>
                <a:gd name="T81" fmla="*/ 16 h 86"/>
                <a:gd name="T82" fmla="*/ 29 w 165"/>
                <a:gd name="T83" fmla="*/ 67 h 86"/>
                <a:gd name="T84" fmla="*/ 47 w 165"/>
                <a:gd name="T85" fmla="*/ 73 h 86"/>
                <a:gd name="T86" fmla="*/ 56 w 165"/>
                <a:gd name="T87" fmla="*/ 73 h 86"/>
                <a:gd name="T88" fmla="*/ 80 w 165"/>
                <a:gd name="T89" fmla="*/ 32 h 86"/>
                <a:gd name="T90" fmla="*/ 99 w 165"/>
                <a:gd name="T91" fmla="*/ 25 h 86"/>
                <a:gd name="T92" fmla="*/ 94 w 165"/>
                <a:gd name="T93" fmla="*/ 29 h 86"/>
                <a:gd name="T94" fmla="*/ 70 w 165"/>
                <a:gd name="T95" fmla="*/ 32 h 86"/>
                <a:gd name="T96" fmla="*/ 37 w 165"/>
                <a:gd name="T97" fmla="*/ 71 h 86"/>
                <a:gd name="T98" fmla="*/ 57 w 165"/>
                <a:gd name="T99" fmla="*/ 75 h 86"/>
                <a:gd name="T100" fmla="*/ 55 w 165"/>
                <a:gd name="T101" fmla="*/ 11 h 86"/>
                <a:gd name="T102" fmla="*/ 101 w 165"/>
                <a:gd name="T103" fmla="*/ 13 h 86"/>
                <a:gd name="T104" fmla="*/ 148 w 165"/>
                <a:gd name="T105" fmla="*/ 63 h 86"/>
                <a:gd name="T106" fmla="*/ 51 w 165"/>
                <a:gd name="T107" fmla="*/ 22 h 86"/>
                <a:gd name="T108" fmla="*/ 71 w 165"/>
                <a:gd name="T109" fmla="*/ 28 h 86"/>
                <a:gd name="T110" fmla="*/ 60 w 165"/>
                <a:gd name="T111" fmla="*/ 30 h 86"/>
                <a:gd name="T112" fmla="*/ 58 w 165"/>
                <a:gd name="T113" fmla="*/ 16 h 86"/>
                <a:gd name="T114" fmla="*/ 101 w 165"/>
                <a:gd name="T115" fmla="*/ 9 h 86"/>
                <a:gd name="T116" fmla="*/ 82 w 165"/>
                <a:gd name="T117" fmla="*/ 32 h 86"/>
                <a:gd name="T118" fmla="*/ 24 w 165"/>
                <a:gd name="T119" fmla="*/ 5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" h="86">
                  <a:moveTo>
                    <a:pt x="56" y="5"/>
                  </a:moveTo>
                  <a:cubicBezTo>
                    <a:pt x="56" y="6"/>
                    <a:pt x="57" y="6"/>
                    <a:pt x="57" y="6"/>
                  </a:cubicBezTo>
                  <a:cubicBezTo>
                    <a:pt x="57" y="7"/>
                    <a:pt x="58" y="7"/>
                    <a:pt x="58" y="7"/>
                  </a:cubicBezTo>
                  <a:cubicBezTo>
                    <a:pt x="59" y="7"/>
                    <a:pt x="59" y="7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4" y="9"/>
                    <a:pt x="67" y="10"/>
                    <a:pt x="70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2" y="9"/>
                    <a:pt x="73" y="10"/>
                    <a:pt x="73" y="11"/>
                  </a:cubicBezTo>
                  <a:cubicBezTo>
                    <a:pt x="74" y="11"/>
                    <a:pt x="76" y="11"/>
                    <a:pt x="77" y="11"/>
                  </a:cubicBezTo>
                  <a:cubicBezTo>
                    <a:pt x="82" y="11"/>
                    <a:pt x="87" y="10"/>
                    <a:pt x="93" y="9"/>
                  </a:cubicBezTo>
                  <a:cubicBezTo>
                    <a:pt x="95" y="8"/>
                    <a:pt x="98" y="8"/>
                    <a:pt x="100" y="7"/>
                  </a:cubicBezTo>
                  <a:cubicBezTo>
                    <a:pt x="104" y="6"/>
                    <a:pt x="107" y="4"/>
                    <a:pt x="110" y="2"/>
                  </a:cubicBezTo>
                  <a:cubicBezTo>
                    <a:pt x="111" y="1"/>
                    <a:pt x="112" y="1"/>
                    <a:pt x="113" y="0"/>
                  </a:cubicBezTo>
                  <a:cubicBezTo>
                    <a:pt x="113" y="0"/>
                    <a:pt x="114" y="0"/>
                    <a:pt x="114" y="0"/>
                  </a:cubicBezTo>
                  <a:cubicBezTo>
                    <a:pt x="116" y="0"/>
                    <a:pt x="116" y="1"/>
                    <a:pt x="117" y="2"/>
                  </a:cubicBezTo>
                  <a:cubicBezTo>
                    <a:pt x="118" y="4"/>
                    <a:pt x="119" y="5"/>
                    <a:pt x="120" y="7"/>
                  </a:cubicBezTo>
                  <a:cubicBezTo>
                    <a:pt x="123" y="10"/>
                    <a:pt x="125" y="14"/>
                    <a:pt x="128" y="17"/>
                  </a:cubicBezTo>
                  <a:cubicBezTo>
                    <a:pt x="129" y="19"/>
                    <a:pt x="130" y="20"/>
                    <a:pt x="131" y="22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21"/>
                    <a:pt x="133" y="21"/>
                    <a:pt x="133" y="21"/>
                  </a:cubicBezTo>
                  <a:cubicBezTo>
                    <a:pt x="133" y="21"/>
                    <a:pt x="133" y="22"/>
                    <a:pt x="133" y="22"/>
                  </a:cubicBezTo>
                  <a:cubicBezTo>
                    <a:pt x="133" y="22"/>
                    <a:pt x="133" y="23"/>
                    <a:pt x="133" y="23"/>
                  </a:cubicBezTo>
                  <a:cubicBezTo>
                    <a:pt x="133" y="23"/>
                    <a:pt x="133" y="23"/>
                    <a:pt x="133" y="24"/>
                  </a:cubicBezTo>
                  <a:cubicBezTo>
                    <a:pt x="136" y="27"/>
                    <a:pt x="139" y="31"/>
                    <a:pt x="142" y="34"/>
                  </a:cubicBezTo>
                  <a:cubicBezTo>
                    <a:pt x="144" y="37"/>
                    <a:pt x="146" y="39"/>
                    <a:pt x="148" y="41"/>
                  </a:cubicBezTo>
                  <a:cubicBezTo>
                    <a:pt x="150" y="43"/>
                    <a:pt x="151" y="45"/>
                    <a:pt x="153" y="47"/>
                  </a:cubicBezTo>
                  <a:cubicBezTo>
                    <a:pt x="155" y="50"/>
                    <a:pt x="157" y="52"/>
                    <a:pt x="158" y="56"/>
                  </a:cubicBezTo>
                  <a:cubicBezTo>
                    <a:pt x="159" y="56"/>
                    <a:pt x="159" y="56"/>
                    <a:pt x="159" y="57"/>
                  </a:cubicBezTo>
                  <a:cubicBezTo>
                    <a:pt x="161" y="58"/>
                    <a:pt x="162" y="60"/>
                    <a:pt x="163" y="62"/>
                  </a:cubicBezTo>
                  <a:cubicBezTo>
                    <a:pt x="163" y="62"/>
                    <a:pt x="163" y="63"/>
                    <a:pt x="163" y="63"/>
                  </a:cubicBezTo>
                  <a:cubicBezTo>
                    <a:pt x="164" y="64"/>
                    <a:pt x="164" y="64"/>
                    <a:pt x="163" y="66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5" y="67"/>
                    <a:pt x="165" y="68"/>
                    <a:pt x="164" y="69"/>
                  </a:cubicBezTo>
                  <a:cubicBezTo>
                    <a:pt x="163" y="70"/>
                    <a:pt x="162" y="71"/>
                    <a:pt x="161" y="72"/>
                  </a:cubicBezTo>
                  <a:cubicBezTo>
                    <a:pt x="159" y="74"/>
                    <a:pt x="156" y="75"/>
                    <a:pt x="153" y="76"/>
                  </a:cubicBezTo>
                  <a:cubicBezTo>
                    <a:pt x="148" y="78"/>
                    <a:pt x="143" y="80"/>
                    <a:pt x="138" y="81"/>
                  </a:cubicBezTo>
                  <a:cubicBezTo>
                    <a:pt x="133" y="83"/>
                    <a:pt x="128" y="83"/>
                    <a:pt x="123" y="84"/>
                  </a:cubicBezTo>
                  <a:cubicBezTo>
                    <a:pt x="119" y="85"/>
                    <a:pt x="115" y="85"/>
                    <a:pt x="111" y="86"/>
                  </a:cubicBezTo>
                  <a:cubicBezTo>
                    <a:pt x="107" y="86"/>
                    <a:pt x="103" y="86"/>
                    <a:pt x="99" y="86"/>
                  </a:cubicBezTo>
                  <a:cubicBezTo>
                    <a:pt x="92" y="86"/>
                    <a:pt x="85" y="86"/>
                    <a:pt x="78" y="86"/>
                  </a:cubicBezTo>
                  <a:cubicBezTo>
                    <a:pt x="74" y="86"/>
                    <a:pt x="70" y="86"/>
                    <a:pt x="67" y="85"/>
                  </a:cubicBezTo>
                  <a:cubicBezTo>
                    <a:pt x="64" y="85"/>
                    <a:pt x="61" y="84"/>
                    <a:pt x="58" y="84"/>
                  </a:cubicBezTo>
                  <a:cubicBezTo>
                    <a:pt x="57" y="84"/>
                    <a:pt x="57" y="84"/>
                    <a:pt x="56" y="84"/>
                  </a:cubicBezTo>
                  <a:cubicBezTo>
                    <a:pt x="54" y="84"/>
                    <a:pt x="52" y="84"/>
                    <a:pt x="49" y="84"/>
                  </a:cubicBezTo>
                  <a:cubicBezTo>
                    <a:pt x="44" y="84"/>
                    <a:pt x="38" y="83"/>
                    <a:pt x="33" y="81"/>
                  </a:cubicBezTo>
                  <a:cubicBezTo>
                    <a:pt x="29" y="80"/>
                    <a:pt x="25" y="79"/>
                    <a:pt x="21" y="77"/>
                  </a:cubicBezTo>
                  <a:cubicBezTo>
                    <a:pt x="21" y="77"/>
                    <a:pt x="20" y="76"/>
                    <a:pt x="20" y="76"/>
                  </a:cubicBezTo>
                  <a:cubicBezTo>
                    <a:pt x="17" y="75"/>
                    <a:pt x="14" y="74"/>
                    <a:pt x="12" y="73"/>
                  </a:cubicBezTo>
                  <a:cubicBezTo>
                    <a:pt x="9" y="72"/>
                    <a:pt x="7" y="71"/>
                    <a:pt x="4" y="69"/>
                  </a:cubicBezTo>
                  <a:cubicBezTo>
                    <a:pt x="4" y="69"/>
                    <a:pt x="3" y="69"/>
                    <a:pt x="3" y="70"/>
                  </a:cubicBezTo>
                  <a:cubicBezTo>
                    <a:pt x="2" y="70"/>
                    <a:pt x="2" y="70"/>
                    <a:pt x="1" y="71"/>
                  </a:cubicBezTo>
                  <a:cubicBezTo>
                    <a:pt x="1" y="71"/>
                    <a:pt x="0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0" y="68"/>
                    <a:pt x="0" y="68"/>
                  </a:cubicBezTo>
                  <a:cubicBezTo>
                    <a:pt x="2" y="65"/>
                    <a:pt x="4" y="63"/>
                    <a:pt x="6" y="60"/>
                  </a:cubicBezTo>
                  <a:cubicBezTo>
                    <a:pt x="10" y="56"/>
                    <a:pt x="13" y="52"/>
                    <a:pt x="17" y="47"/>
                  </a:cubicBezTo>
                  <a:cubicBezTo>
                    <a:pt x="18" y="46"/>
                    <a:pt x="19" y="45"/>
                    <a:pt x="20" y="44"/>
                  </a:cubicBezTo>
                  <a:cubicBezTo>
                    <a:pt x="24" y="39"/>
                    <a:pt x="28" y="34"/>
                    <a:pt x="32" y="29"/>
                  </a:cubicBezTo>
                  <a:cubicBezTo>
                    <a:pt x="38" y="23"/>
                    <a:pt x="44" y="16"/>
                    <a:pt x="50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7"/>
                    <a:pt x="53" y="7"/>
                    <a:pt x="53" y="6"/>
                  </a:cubicBezTo>
                  <a:cubicBezTo>
                    <a:pt x="52" y="5"/>
                    <a:pt x="53" y="4"/>
                    <a:pt x="54" y="4"/>
                  </a:cubicBezTo>
                  <a:cubicBezTo>
                    <a:pt x="54" y="4"/>
                    <a:pt x="55" y="4"/>
                    <a:pt x="56" y="4"/>
                  </a:cubicBezTo>
                  <a:cubicBezTo>
                    <a:pt x="56" y="4"/>
                    <a:pt x="56" y="5"/>
                    <a:pt x="56" y="5"/>
                  </a:cubicBezTo>
                  <a:close/>
                  <a:moveTo>
                    <a:pt x="103" y="81"/>
                  </a:moveTo>
                  <a:cubicBezTo>
                    <a:pt x="104" y="81"/>
                    <a:pt x="104" y="81"/>
                    <a:pt x="104" y="81"/>
                  </a:cubicBezTo>
                  <a:cubicBezTo>
                    <a:pt x="104" y="81"/>
                    <a:pt x="104" y="81"/>
                    <a:pt x="104" y="81"/>
                  </a:cubicBezTo>
                  <a:cubicBezTo>
                    <a:pt x="104" y="81"/>
                    <a:pt x="103" y="80"/>
                    <a:pt x="103" y="81"/>
                  </a:cubicBezTo>
                  <a:cubicBezTo>
                    <a:pt x="103" y="81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3" y="81"/>
                    <a:pt x="103" y="81"/>
                  </a:cubicBezTo>
                  <a:close/>
                  <a:moveTo>
                    <a:pt x="74" y="31"/>
                  </a:moveTo>
                  <a:cubicBezTo>
                    <a:pt x="74" y="31"/>
                    <a:pt x="73" y="32"/>
                    <a:pt x="73" y="32"/>
                  </a:cubicBezTo>
                  <a:cubicBezTo>
                    <a:pt x="74" y="32"/>
                    <a:pt x="74" y="32"/>
                    <a:pt x="74" y="31"/>
                  </a:cubicBezTo>
                  <a:cubicBezTo>
                    <a:pt x="74" y="31"/>
                    <a:pt x="75" y="31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4" y="30"/>
                    <a:pt x="74" y="31"/>
                    <a:pt x="74" y="31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7" y="31"/>
                    <a:pt x="48" y="30"/>
                    <a:pt x="50" y="28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1" y="26"/>
                    <a:pt x="52" y="25"/>
                    <a:pt x="53" y="24"/>
                  </a:cubicBezTo>
                  <a:cubicBezTo>
                    <a:pt x="53" y="23"/>
                    <a:pt x="53" y="23"/>
                    <a:pt x="52" y="24"/>
                  </a:cubicBezTo>
                  <a:cubicBezTo>
                    <a:pt x="50" y="27"/>
                    <a:pt x="48" y="29"/>
                    <a:pt x="46" y="32"/>
                  </a:cubicBezTo>
                  <a:cubicBezTo>
                    <a:pt x="46" y="32"/>
                    <a:pt x="46" y="32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3"/>
                    <a:pt x="46" y="33"/>
                    <a:pt x="46" y="33"/>
                  </a:cubicBezTo>
                  <a:close/>
                  <a:moveTo>
                    <a:pt x="106" y="52"/>
                  </a:moveTo>
                  <a:cubicBezTo>
                    <a:pt x="107" y="52"/>
                    <a:pt x="107" y="51"/>
                    <a:pt x="108" y="50"/>
                  </a:cubicBezTo>
                  <a:cubicBezTo>
                    <a:pt x="112" y="44"/>
                    <a:pt x="117" y="38"/>
                    <a:pt x="120" y="31"/>
                  </a:cubicBezTo>
                  <a:cubicBezTo>
                    <a:pt x="121" y="30"/>
                    <a:pt x="121" y="29"/>
                    <a:pt x="121" y="28"/>
                  </a:cubicBezTo>
                  <a:cubicBezTo>
                    <a:pt x="122" y="27"/>
                    <a:pt x="122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6"/>
                    <a:pt x="125" y="25"/>
                    <a:pt x="125" y="24"/>
                  </a:cubicBezTo>
                  <a:cubicBezTo>
                    <a:pt x="125" y="23"/>
                    <a:pt x="125" y="23"/>
                    <a:pt x="124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3" y="23"/>
                    <a:pt x="122" y="25"/>
                    <a:pt x="121" y="26"/>
                  </a:cubicBezTo>
                  <a:cubicBezTo>
                    <a:pt x="121" y="26"/>
                    <a:pt x="120" y="27"/>
                    <a:pt x="120" y="28"/>
                  </a:cubicBezTo>
                  <a:cubicBezTo>
                    <a:pt x="121" y="28"/>
                    <a:pt x="121" y="29"/>
                    <a:pt x="120" y="29"/>
                  </a:cubicBezTo>
                  <a:cubicBezTo>
                    <a:pt x="120" y="30"/>
                    <a:pt x="119" y="31"/>
                    <a:pt x="119" y="32"/>
                  </a:cubicBezTo>
                  <a:cubicBezTo>
                    <a:pt x="115" y="38"/>
                    <a:pt x="111" y="45"/>
                    <a:pt x="107" y="51"/>
                  </a:cubicBezTo>
                  <a:cubicBezTo>
                    <a:pt x="107" y="52"/>
                    <a:pt x="106" y="52"/>
                    <a:pt x="106" y="5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4" y="56"/>
                    <a:pt x="101" y="60"/>
                    <a:pt x="99" y="63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1" y="62"/>
                    <a:pt x="103" y="59"/>
                    <a:pt x="105" y="57"/>
                  </a:cubicBezTo>
                  <a:cubicBezTo>
                    <a:pt x="104" y="56"/>
                    <a:pt x="104" y="56"/>
                    <a:pt x="105" y="55"/>
                  </a:cubicBezTo>
                  <a:cubicBezTo>
                    <a:pt x="105" y="54"/>
                    <a:pt x="105" y="54"/>
                    <a:pt x="106" y="54"/>
                  </a:cubicBezTo>
                  <a:cubicBezTo>
                    <a:pt x="106" y="53"/>
                    <a:pt x="106" y="53"/>
                    <a:pt x="106" y="52"/>
                  </a:cubicBezTo>
                  <a:close/>
                  <a:moveTo>
                    <a:pt x="124" y="55"/>
                  </a:moveTo>
                  <a:cubicBezTo>
                    <a:pt x="124" y="55"/>
                    <a:pt x="124" y="54"/>
                    <a:pt x="125" y="54"/>
                  </a:cubicBezTo>
                  <a:cubicBezTo>
                    <a:pt x="129" y="49"/>
                    <a:pt x="133" y="44"/>
                    <a:pt x="137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7"/>
                    <a:pt x="136" y="36"/>
                    <a:pt x="135" y="36"/>
                  </a:cubicBezTo>
                  <a:cubicBezTo>
                    <a:pt x="134" y="37"/>
                    <a:pt x="134" y="39"/>
                    <a:pt x="133" y="40"/>
                  </a:cubicBezTo>
                  <a:cubicBezTo>
                    <a:pt x="130" y="45"/>
                    <a:pt x="127" y="50"/>
                    <a:pt x="124" y="54"/>
                  </a:cubicBezTo>
                  <a:cubicBezTo>
                    <a:pt x="124" y="54"/>
                    <a:pt x="124" y="55"/>
                    <a:pt x="124" y="55"/>
                  </a:cubicBezTo>
                  <a:cubicBezTo>
                    <a:pt x="124" y="55"/>
                    <a:pt x="124" y="55"/>
                    <a:pt x="123" y="55"/>
                  </a:cubicBezTo>
                  <a:cubicBezTo>
                    <a:pt x="123" y="55"/>
                    <a:pt x="123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lose/>
                  <a:moveTo>
                    <a:pt x="127" y="24"/>
                  </a:moveTo>
                  <a:cubicBezTo>
                    <a:pt x="122" y="37"/>
                    <a:pt x="116" y="47"/>
                    <a:pt x="107" y="57"/>
                  </a:cubicBezTo>
                  <a:cubicBezTo>
                    <a:pt x="108" y="58"/>
                    <a:pt x="108" y="59"/>
                    <a:pt x="107" y="60"/>
                  </a:cubicBezTo>
                  <a:cubicBezTo>
                    <a:pt x="106" y="61"/>
                    <a:pt x="105" y="62"/>
                    <a:pt x="103" y="64"/>
                  </a:cubicBezTo>
                  <a:cubicBezTo>
                    <a:pt x="101" y="66"/>
                    <a:pt x="98" y="69"/>
                    <a:pt x="95" y="72"/>
                  </a:cubicBezTo>
                  <a:cubicBezTo>
                    <a:pt x="95" y="72"/>
                    <a:pt x="95" y="72"/>
                    <a:pt x="95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8" y="72"/>
                    <a:pt x="100" y="72"/>
                    <a:pt x="102" y="72"/>
                  </a:cubicBezTo>
                  <a:cubicBezTo>
                    <a:pt x="103" y="72"/>
                    <a:pt x="103" y="71"/>
                    <a:pt x="103" y="71"/>
                  </a:cubicBezTo>
                  <a:cubicBezTo>
                    <a:pt x="106" y="66"/>
                    <a:pt x="109" y="61"/>
                    <a:pt x="112" y="57"/>
                  </a:cubicBezTo>
                  <a:cubicBezTo>
                    <a:pt x="115" y="53"/>
                    <a:pt x="118" y="49"/>
                    <a:pt x="121" y="45"/>
                  </a:cubicBezTo>
                  <a:cubicBezTo>
                    <a:pt x="123" y="43"/>
                    <a:pt x="124" y="40"/>
                    <a:pt x="125" y="37"/>
                  </a:cubicBezTo>
                  <a:cubicBezTo>
                    <a:pt x="125" y="37"/>
                    <a:pt x="126" y="37"/>
                    <a:pt x="126" y="37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6"/>
                    <a:pt x="124" y="35"/>
                    <a:pt x="124" y="34"/>
                  </a:cubicBezTo>
                  <a:cubicBezTo>
                    <a:pt x="125" y="33"/>
                    <a:pt x="125" y="32"/>
                    <a:pt x="126" y="31"/>
                  </a:cubicBezTo>
                  <a:cubicBezTo>
                    <a:pt x="126" y="30"/>
                    <a:pt x="127" y="28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6"/>
                    <a:pt x="127" y="25"/>
                    <a:pt x="127" y="24"/>
                  </a:cubicBezTo>
                  <a:close/>
                  <a:moveTo>
                    <a:pt x="72" y="74"/>
                  </a:moveTo>
                  <a:cubicBezTo>
                    <a:pt x="81" y="58"/>
                    <a:pt x="90" y="43"/>
                    <a:pt x="99" y="28"/>
                  </a:cubicBezTo>
                  <a:cubicBezTo>
                    <a:pt x="98" y="28"/>
                    <a:pt x="97" y="28"/>
                    <a:pt x="96" y="29"/>
                  </a:cubicBezTo>
                  <a:cubicBezTo>
                    <a:pt x="90" y="37"/>
                    <a:pt x="85" y="45"/>
                    <a:pt x="79" y="54"/>
                  </a:cubicBezTo>
                  <a:cubicBezTo>
                    <a:pt x="75" y="60"/>
                    <a:pt x="71" y="66"/>
                    <a:pt x="66" y="73"/>
                  </a:cubicBezTo>
                  <a:cubicBezTo>
                    <a:pt x="66" y="73"/>
                    <a:pt x="66" y="73"/>
                    <a:pt x="66" y="74"/>
                  </a:cubicBezTo>
                  <a:cubicBezTo>
                    <a:pt x="68" y="74"/>
                    <a:pt x="70" y="74"/>
                    <a:pt x="72" y="74"/>
                  </a:cubicBezTo>
                  <a:close/>
                  <a:moveTo>
                    <a:pt x="103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5" y="25"/>
                    <a:pt x="105" y="26"/>
                    <a:pt x="105" y="26"/>
                  </a:cubicBezTo>
                  <a:cubicBezTo>
                    <a:pt x="106" y="27"/>
                    <a:pt x="105" y="27"/>
                    <a:pt x="105" y="27"/>
                  </a:cubicBezTo>
                  <a:cubicBezTo>
                    <a:pt x="104" y="27"/>
                    <a:pt x="103" y="27"/>
                    <a:pt x="103" y="27"/>
                  </a:cubicBezTo>
                  <a:cubicBezTo>
                    <a:pt x="102" y="27"/>
                    <a:pt x="101" y="28"/>
                    <a:pt x="101" y="29"/>
                  </a:cubicBezTo>
                  <a:cubicBezTo>
                    <a:pt x="94" y="39"/>
                    <a:pt x="88" y="49"/>
                    <a:pt x="82" y="59"/>
                  </a:cubicBezTo>
                  <a:cubicBezTo>
                    <a:pt x="82" y="59"/>
                    <a:pt x="82" y="59"/>
                    <a:pt x="82" y="60"/>
                  </a:cubicBezTo>
                  <a:cubicBezTo>
                    <a:pt x="85" y="56"/>
                    <a:pt x="88" y="52"/>
                    <a:pt x="91" y="48"/>
                  </a:cubicBezTo>
                  <a:cubicBezTo>
                    <a:pt x="94" y="44"/>
                    <a:pt x="97" y="40"/>
                    <a:pt x="100" y="36"/>
                  </a:cubicBezTo>
                  <a:cubicBezTo>
                    <a:pt x="102" y="32"/>
                    <a:pt x="105" y="28"/>
                    <a:pt x="109" y="24"/>
                  </a:cubicBezTo>
                  <a:cubicBezTo>
                    <a:pt x="112" y="20"/>
                    <a:pt x="115" y="16"/>
                    <a:pt x="118" y="12"/>
                  </a:cubicBezTo>
                  <a:cubicBezTo>
                    <a:pt x="117" y="11"/>
                    <a:pt x="116" y="10"/>
                    <a:pt x="115" y="9"/>
                  </a:cubicBezTo>
                  <a:cubicBezTo>
                    <a:pt x="115" y="9"/>
                    <a:pt x="114" y="10"/>
                    <a:pt x="113" y="10"/>
                  </a:cubicBezTo>
                  <a:cubicBezTo>
                    <a:pt x="113" y="10"/>
                    <a:pt x="112" y="11"/>
                    <a:pt x="112" y="11"/>
                  </a:cubicBezTo>
                  <a:cubicBezTo>
                    <a:pt x="111" y="13"/>
                    <a:pt x="110" y="14"/>
                    <a:pt x="109" y="16"/>
                  </a:cubicBezTo>
                  <a:cubicBezTo>
                    <a:pt x="109" y="16"/>
                    <a:pt x="109" y="17"/>
                    <a:pt x="109" y="17"/>
                  </a:cubicBezTo>
                  <a:cubicBezTo>
                    <a:pt x="109" y="17"/>
                    <a:pt x="110" y="17"/>
                    <a:pt x="110" y="17"/>
                  </a:cubicBezTo>
                  <a:cubicBezTo>
                    <a:pt x="111" y="17"/>
                    <a:pt x="111" y="17"/>
                    <a:pt x="112" y="17"/>
                  </a:cubicBezTo>
                  <a:cubicBezTo>
                    <a:pt x="112" y="17"/>
                    <a:pt x="112" y="17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0" y="19"/>
                    <a:pt x="109" y="19"/>
                    <a:pt x="107" y="20"/>
                  </a:cubicBezTo>
                  <a:cubicBezTo>
                    <a:pt x="107" y="20"/>
                    <a:pt x="107" y="20"/>
                    <a:pt x="106" y="20"/>
                  </a:cubicBezTo>
                  <a:cubicBezTo>
                    <a:pt x="106" y="21"/>
                    <a:pt x="105" y="22"/>
                    <a:pt x="105" y="23"/>
                  </a:cubicBezTo>
                  <a:cubicBezTo>
                    <a:pt x="104" y="24"/>
                    <a:pt x="104" y="24"/>
                    <a:pt x="103" y="25"/>
                  </a:cubicBezTo>
                  <a:close/>
                  <a:moveTo>
                    <a:pt x="63" y="74"/>
                  </a:moveTo>
                  <a:cubicBezTo>
                    <a:pt x="63" y="73"/>
                    <a:pt x="64" y="72"/>
                    <a:pt x="65" y="70"/>
                  </a:cubicBezTo>
                  <a:cubicBezTo>
                    <a:pt x="73" y="58"/>
                    <a:pt x="81" y="46"/>
                    <a:pt x="89" y="33"/>
                  </a:cubicBezTo>
                  <a:cubicBezTo>
                    <a:pt x="89" y="32"/>
                    <a:pt x="90" y="31"/>
                    <a:pt x="91" y="30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9"/>
                    <a:pt x="90" y="29"/>
                    <a:pt x="90" y="30"/>
                  </a:cubicBezTo>
                  <a:cubicBezTo>
                    <a:pt x="83" y="39"/>
                    <a:pt x="76" y="48"/>
                    <a:pt x="69" y="57"/>
                  </a:cubicBezTo>
                  <a:cubicBezTo>
                    <a:pt x="66" y="62"/>
                    <a:pt x="62" y="67"/>
                    <a:pt x="59" y="72"/>
                  </a:cubicBezTo>
                  <a:cubicBezTo>
                    <a:pt x="59" y="72"/>
                    <a:pt x="59" y="72"/>
                    <a:pt x="58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2" y="74"/>
                    <a:pt x="63" y="74"/>
                  </a:cubicBezTo>
                  <a:close/>
                  <a:moveTo>
                    <a:pt x="148" y="73"/>
                  </a:moveTo>
                  <a:cubicBezTo>
                    <a:pt x="147" y="74"/>
                    <a:pt x="145" y="74"/>
                    <a:pt x="144" y="75"/>
                  </a:cubicBezTo>
                  <a:cubicBezTo>
                    <a:pt x="139" y="77"/>
                    <a:pt x="135" y="78"/>
                    <a:pt x="130" y="79"/>
                  </a:cubicBezTo>
                  <a:cubicBezTo>
                    <a:pt x="128" y="80"/>
                    <a:pt x="125" y="81"/>
                    <a:pt x="122" y="81"/>
                  </a:cubicBezTo>
                  <a:cubicBezTo>
                    <a:pt x="119" y="82"/>
                    <a:pt x="115" y="83"/>
                    <a:pt x="111" y="84"/>
                  </a:cubicBezTo>
                  <a:cubicBezTo>
                    <a:pt x="109" y="84"/>
                    <a:pt x="107" y="84"/>
                    <a:pt x="105" y="84"/>
                  </a:cubicBezTo>
                  <a:cubicBezTo>
                    <a:pt x="105" y="84"/>
                    <a:pt x="105" y="85"/>
                    <a:pt x="105" y="85"/>
                  </a:cubicBezTo>
                  <a:cubicBezTo>
                    <a:pt x="107" y="84"/>
                    <a:pt x="109" y="84"/>
                    <a:pt x="112" y="84"/>
                  </a:cubicBezTo>
                  <a:cubicBezTo>
                    <a:pt x="118" y="83"/>
                    <a:pt x="124" y="82"/>
                    <a:pt x="130" y="81"/>
                  </a:cubicBezTo>
                  <a:cubicBezTo>
                    <a:pt x="139" y="80"/>
                    <a:pt x="148" y="76"/>
                    <a:pt x="157" y="72"/>
                  </a:cubicBezTo>
                  <a:cubicBezTo>
                    <a:pt x="158" y="72"/>
                    <a:pt x="159" y="71"/>
                    <a:pt x="161" y="70"/>
                  </a:cubicBezTo>
                  <a:cubicBezTo>
                    <a:pt x="162" y="69"/>
                    <a:pt x="162" y="69"/>
                    <a:pt x="163" y="68"/>
                  </a:cubicBezTo>
                  <a:cubicBezTo>
                    <a:pt x="163" y="67"/>
                    <a:pt x="163" y="67"/>
                    <a:pt x="162" y="67"/>
                  </a:cubicBezTo>
                  <a:cubicBezTo>
                    <a:pt x="160" y="69"/>
                    <a:pt x="157" y="70"/>
                    <a:pt x="155" y="71"/>
                  </a:cubicBezTo>
                  <a:cubicBezTo>
                    <a:pt x="154" y="71"/>
                    <a:pt x="154" y="72"/>
                    <a:pt x="153" y="72"/>
                  </a:cubicBezTo>
                  <a:cubicBezTo>
                    <a:pt x="153" y="73"/>
                    <a:pt x="152" y="74"/>
                    <a:pt x="151" y="74"/>
                  </a:cubicBezTo>
                  <a:cubicBezTo>
                    <a:pt x="150" y="75"/>
                    <a:pt x="149" y="75"/>
                    <a:pt x="149" y="74"/>
                  </a:cubicBezTo>
                  <a:cubicBezTo>
                    <a:pt x="148" y="74"/>
                    <a:pt x="148" y="74"/>
                    <a:pt x="148" y="73"/>
                  </a:cubicBezTo>
                  <a:close/>
                  <a:moveTo>
                    <a:pt x="79" y="36"/>
                  </a:moveTo>
                  <a:cubicBezTo>
                    <a:pt x="79" y="36"/>
                    <a:pt x="79" y="36"/>
                    <a:pt x="79" y="36"/>
                  </a:cubicBezTo>
                  <a:cubicBezTo>
                    <a:pt x="70" y="47"/>
                    <a:pt x="61" y="57"/>
                    <a:pt x="53" y="69"/>
                  </a:cubicBezTo>
                  <a:cubicBezTo>
                    <a:pt x="54" y="70"/>
                    <a:pt x="56" y="70"/>
                    <a:pt x="57" y="71"/>
                  </a:cubicBezTo>
                  <a:cubicBezTo>
                    <a:pt x="64" y="59"/>
                    <a:pt x="71" y="47"/>
                    <a:pt x="79" y="36"/>
                  </a:cubicBezTo>
                  <a:close/>
                  <a:moveTo>
                    <a:pt x="86" y="74"/>
                  </a:moveTo>
                  <a:cubicBezTo>
                    <a:pt x="87" y="74"/>
                    <a:pt x="88" y="73"/>
                    <a:pt x="89" y="73"/>
                  </a:cubicBezTo>
                  <a:cubicBezTo>
                    <a:pt x="90" y="73"/>
                    <a:pt x="90" y="73"/>
                    <a:pt x="91" y="73"/>
                  </a:cubicBezTo>
                  <a:cubicBezTo>
                    <a:pt x="95" y="67"/>
                    <a:pt x="98" y="61"/>
                    <a:pt x="102" y="55"/>
                  </a:cubicBezTo>
                  <a:cubicBezTo>
                    <a:pt x="106" y="49"/>
                    <a:pt x="110" y="44"/>
                    <a:pt x="113" y="38"/>
                  </a:cubicBezTo>
                  <a:cubicBezTo>
                    <a:pt x="113" y="38"/>
                    <a:pt x="114" y="37"/>
                    <a:pt x="114" y="37"/>
                  </a:cubicBezTo>
                  <a:cubicBezTo>
                    <a:pt x="104" y="49"/>
                    <a:pt x="95" y="61"/>
                    <a:pt x="86" y="74"/>
                  </a:cubicBezTo>
                  <a:close/>
                  <a:moveTo>
                    <a:pt x="39" y="65"/>
                  </a:moveTo>
                  <a:cubicBezTo>
                    <a:pt x="40" y="66"/>
                    <a:pt x="40" y="65"/>
                    <a:pt x="41" y="65"/>
                  </a:cubicBezTo>
                  <a:cubicBezTo>
                    <a:pt x="42" y="64"/>
                    <a:pt x="43" y="64"/>
                    <a:pt x="44" y="63"/>
                  </a:cubicBezTo>
                  <a:cubicBezTo>
                    <a:pt x="44" y="63"/>
                    <a:pt x="45" y="63"/>
                    <a:pt x="45" y="62"/>
                  </a:cubicBezTo>
                  <a:cubicBezTo>
                    <a:pt x="49" y="55"/>
                    <a:pt x="53" y="49"/>
                    <a:pt x="58" y="42"/>
                  </a:cubicBezTo>
                  <a:cubicBezTo>
                    <a:pt x="60" y="40"/>
                    <a:pt x="61" y="37"/>
                    <a:pt x="63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55" y="44"/>
                    <a:pt x="46" y="54"/>
                    <a:pt x="39" y="65"/>
                  </a:cubicBezTo>
                  <a:close/>
                  <a:moveTo>
                    <a:pt x="75" y="74"/>
                  </a:moveTo>
                  <a:cubicBezTo>
                    <a:pt x="75" y="74"/>
                    <a:pt x="76" y="74"/>
                    <a:pt x="76" y="74"/>
                  </a:cubicBezTo>
                  <a:cubicBezTo>
                    <a:pt x="77" y="74"/>
                    <a:pt x="77" y="74"/>
                    <a:pt x="78" y="73"/>
                  </a:cubicBezTo>
                  <a:cubicBezTo>
                    <a:pt x="78" y="72"/>
                    <a:pt x="79" y="70"/>
                    <a:pt x="80" y="69"/>
                  </a:cubicBezTo>
                  <a:cubicBezTo>
                    <a:pt x="85" y="62"/>
                    <a:pt x="89" y="56"/>
                    <a:pt x="94" y="49"/>
                  </a:cubicBezTo>
                  <a:cubicBezTo>
                    <a:pt x="98" y="42"/>
                    <a:pt x="103" y="36"/>
                    <a:pt x="107" y="29"/>
                  </a:cubicBezTo>
                  <a:cubicBezTo>
                    <a:pt x="107" y="29"/>
                    <a:pt x="107" y="29"/>
                    <a:pt x="108" y="28"/>
                  </a:cubicBezTo>
                  <a:cubicBezTo>
                    <a:pt x="104" y="32"/>
                    <a:pt x="76" y="71"/>
                    <a:pt x="75" y="74"/>
                  </a:cubicBezTo>
                  <a:close/>
                  <a:moveTo>
                    <a:pt x="50" y="68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53" y="62"/>
                    <a:pt x="56" y="57"/>
                    <a:pt x="60" y="53"/>
                  </a:cubicBezTo>
                  <a:cubicBezTo>
                    <a:pt x="63" y="47"/>
                    <a:pt x="67" y="42"/>
                    <a:pt x="71" y="36"/>
                  </a:cubicBezTo>
                  <a:cubicBezTo>
                    <a:pt x="71" y="36"/>
                    <a:pt x="71" y="36"/>
                    <a:pt x="71" y="35"/>
                  </a:cubicBezTo>
                  <a:cubicBezTo>
                    <a:pt x="71" y="35"/>
                    <a:pt x="71" y="35"/>
                    <a:pt x="70" y="36"/>
                  </a:cubicBezTo>
                  <a:cubicBezTo>
                    <a:pt x="68" y="39"/>
                    <a:pt x="65" y="42"/>
                    <a:pt x="63" y="45"/>
                  </a:cubicBezTo>
                  <a:cubicBezTo>
                    <a:pt x="58" y="52"/>
                    <a:pt x="53" y="58"/>
                    <a:pt x="48" y="65"/>
                  </a:cubicBezTo>
                  <a:cubicBezTo>
                    <a:pt x="48" y="65"/>
                    <a:pt x="47" y="65"/>
                    <a:pt x="47" y="66"/>
                  </a:cubicBezTo>
                  <a:cubicBezTo>
                    <a:pt x="48" y="66"/>
                    <a:pt x="48" y="66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9" y="67"/>
                    <a:pt x="49" y="67"/>
                    <a:pt x="50" y="68"/>
                  </a:cubicBezTo>
                  <a:close/>
                  <a:moveTo>
                    <a:pt x="131" y="40"/>
                  </a:moveTo>
                  <a:cubicBezTo>
                    <a:pt x="131" y="40"/>
                    <a:pt x="131" y="40"/>
                    <a:pt x="131" y="40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26" y="46"/>
                    <a:pt x="121" y="52"/>
                    <a:pt x="116" y="58"/>
                  </a:cubicBezTo>
                  <a:cubicBezTo>
                    <a:pt x="113" y="62"/>
                    <a:pt x="110" y="66"/>
                    <a:pt x="107" y="70"/>
                  </a:cubicBezTo>
                  <a:cubicBezTo>
                    <a:pt x="107" y="70"/>
                    <a:pt x="106" y="70"/>
                    <a:pt x="106" y="71"/>
                  </a:cubicBezTo>
                  <a:cubicBezTo>
                    <a:pt x="108" y="71"/>
                    <a:pt x="109" y="70"/>
                    <a:pt x="110" y="70"/>
                  </a:cubicBezTo>
                  <a:cubicBezTo>
                    <a:pt x="111" y="70"/>
                    <a:pt x="111" y="70"/>
                    <a:pt x="111" y="69"/>
                  </a:cubicBezTo>
                  <a:cubicBezTo>
                    <a:pt x="115" y="64"/>
                    <a:pt x="118" y="59"/>
                    <a:pt x="122" y="55"/>
                  </a:cubicBezTo>
                  <a:cubicBezTo>
                    <a:pt x="125" y="50"/>
                    <a:pt x="128" y="45"/>
                    <a:pt x="131" y="40"/>
                  </a:cubicBezTo>
                  <a:cubicBezTo>
                    <a:pt x="131" y="40"/>
                    <a:pt x="131" y="40"/>
                    <a:pt x="131" y="40"/>
                  </a:cubicBezTo>
                  <a:close/>
                  <a:moveTo>
                    <a:pt x="69" y="35"/>
                  </a:moveTo>
                  <a:cubicBezTo>
                    <a:pt x="68" y="35"/>
                    <a:pt x="67" y="35"/>
                    <a:pt x="66" y="34"/>
                  </a:cubicBezTo>
                  <a:cubicBezTo>
                    <a:pt x="66" y="34"/>
                    <a:pt x="65" y="34"/>
                    <a:pt x="65" y="35"/>
                  </a:cubicBezTo>
                  <a:cubicBezTo>
                    <a:pt x="60" y="42"/>
                    <a:pt x="55" y="49"/>
                    <a:pt x="51" y="56"/>
                  </a:cubicBezTo>
                  <a:cubicBezTo>
                    <a:pt x="49" y="59"/>
                    <a:pt x="48" y="61"/>
                    <a:pt x="46" y="63"/>
                  </a:cubicBezTo>
                  <a:cubicBezTo>
                    <a:pt x="46" y="63"/>
                    <a:pt x="46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4" y="54"/>
                    <a:pt x="61" y="45"/>
                    <a:pt x="69" y="35"/>
                  </a:cubicBezTo>
                  <a:close/>
                  <a:moveTo>
                    <a:pt x="111" y="62"/>
                  </a:moveTo>
                  <a:cubicBezTo>
                    <a:pt x="111" y="62"/>
                    <a:pt x="111" y="62"/>
                    <a:pt x="111" y="63"/>
                  </a:cubicBezTo>
                  <a:cubicBezTo>
                    <a:pt x="119" y="53"/>
                    <a:pt x="126" y="43"/>
                    <a:pt x="134" y="33"/>
                  </a:cubicBezTo>
                  <a:cubicBezTo>
                    <a:pt x="133" y="31"/>
                    <a:pt x="131" y="29"/>
                    <a:pt x="130" y="29"/>
                  </a:cubicBezTo>
                  <a:cubicBezTo>
                    <a:pt x="130" y="30"/>
                    <a:pt x="129" y="32"/>
                    <a:pt x="129" y="33"/>
                  </a:cubicBezTo>
                  <a:cubicBezTo>
                    <a:pt x="127" y="38"/>
                    <a:pt x="125" y="42"/>
                    <a:pt x="123" y="46"/>
                  </a:cubicBezTo>
                  <a:cubicBezTo>
                    <a:pt x="120" y="50"/>
                    <a:pt x="117" y="54"/>
                    <a:pt x="114" y="58"/>
                  </a:cubicBezTo>
                  <a:cubicBezTo>
                    <a:pt x="113" y="59"/>
                    <a:pt x="112" y="61"/>
                    <a:pt x="111" y="62"/>
                  </a:cubicBezTo>
                  <a:close/>
                  <a:moveTo>
                    <a:pt x="110" y="33"/>
                  </a:moveTo>
                  <a:cubicBezTo>
                    <a:pt x="100" y="47"/>
                    <a:pt x="90" y="60"/>
                    <a:pt x="80" y="74"/>
                  </a:cubicBezTo>
                  <a:cubicBezTo>
                    <a:pt x="82" y="74"/>
                    <a:pt x="82" y="74"/>
                    <a:pt x="83" y="73"/>
                  </a:cubicBezTo>
                  <a:cubicBezTo>
                    <a:pt x="87" y="67"/>
                    <a:pt x="92" y="61"/>
                    <a:pt x="96" y="55"/>
                  </a:cubicBezTo>
                  <a:cubicBezTo>
                    <a:pt x="101" y="48"/>
                    <a:pt x="105" y="41"/>
                    <a:pt x="110" y="34"/>
                  </a:cubicBezTo>
                  <a:cubicBezTo>
                    <a:pt x="110" y="33"/>
                    <a:pt x="110" y="33"/>
                    <a:pt x="110" y="33"/>
                  </a:cubicBezTo>
                  <a:close/>
                  <a:moveTo>
                    <a:pt x="77" y="36"/>
                  </a:moveTo>
                  <a:cubicBezTo>
                    <a:pt x="76" y="36"/>
                    <a:pt x="75" y="36"/>
                    <a:pt x="74" y="35"/>
                  </a:cubicBezTo>
                  <a:cubicBezTo>
                    <a:pt x="74" y="35"/>
                    <a:pt x="73" y="36"/>
                    <a:pt x="73" y="36"/>
                  </a:cubicBezTo>
                  <a:cubicBezTo>
                    <a:pt x="71" y="39"/>
                    <a:pt x="69" y="42"/>
                    <a:pt x="67" y="44"/>
                  </a:cubicBezTo>
                  <a:cubicBezTo>
                    <a:pt x="63" y="50"/>
                    <a:pt x="59" y="57"/>
                    <a:pt x="55" y="63"/>
                  </a:cubicBezTo>
                  <a:cubicBezTo>
                    <a:pt x="55" y="63"/>
                    <a:pt x="55" y="63"/>
                    <a:pt x="5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62" y="54"/>
                    <a:pt x="69" y="45"/>
                    <a:pt x="77" y="36"/>
                  </a:cubicBezTo>
                  <a:close/>
                  <a:moveTo>
                    <a:pt x="122" y="66"/>
                  </a:moveTo>
                  <a:cubicBezTo>
                    <a:pt x="128" y="59"/>
                    <a:pt x="134" y="51"/>
                    <a:pt x="141" y="44"/>
                  </a:cubicBezTo>
                  <a:cubicBezTo>
                    <a:pt x="140" y="43"/>
                    <a:pt x="139" y="41"/>
                    <a:pt x="139" y="40"/>
                  </a:cubicBezTo>
                  <a:cubicBezTo>
                    <a:pt x="134" y="49"/>
                    <a:pt x="128" y="58"/>
                    <a:pt x="122" y="66"/>
                  </a:cubicBezTo>
                  <a:close/>
                  <a:moveTo>
                    <a:pt x="51" y="30"/>
                  </a:moveTo>
                  <a:cubicBezTo>
                    <a:pt x="51" y="30"/>
                    <a:pt x="51" y="30"/>
                    <a:pt x="50" y="30"/>
                  </a:cubicBezTo>
                  <a:cubicBezTo>
                    <a:pt x="48" y="33"/>
                    <a:pt x="45" y="36"/>
                    <a:pt x="43" y="39"/>
                  </a:cubicBezTo>
                  <a:cubicBezTo>
                    <a:pt x="41" y="42"/>
                    <a:pt x="39" y="44"/>
                    <a:pt x="37" y="47"/>
                  </a:cubicBezTo>
                  <a:cubicBezTo>
                    <a:pt x="35" y="52"/>
                    <a:pt x="32" y="56"/>
                    <a:pt x="30" y="61"/>
                  </a:cubicBezTo>
                  <a:cubicBezTo>
                    <a:pt x="30" y="61"/>
                    <a:pt x="29" y="62"/>
                    <a:pt x="29" y="62"/>
                  </a:cubicBezTo>
                  <a:cubicBezTo>
                    <a:pt x="29" y="62"/>
                    <a:pt x="29" y="62"/>
                    <a:pt x="30" y="62"/>
                  </a:cubicBezTo>
                  <a:cubicBezTo>
                    <a:pt x="37" y="51"/>
                    <a:pt x="44" y="40"/>
                    <a:pt x="51" y="30"/>
                  </a:cubicBezTo>
                  <a:close/>
                  <a:moveTo>
                    <a:pt x="132" y="65"/>
                  </a:moveTo>
                  <a:cubicBezTo>
                    <a:pt x="132" y="65"/>
                    <a:pt x="132" y="65"/>
                    <a:pt x="131" y="65"/>
                  </a:cubicBezTo>
                  <a:cubicBezTo>
                    <a:pt x="131" y="66"/>
                    <a:pt x="131" y="66"/>
                    <a:pt x="130" y="67"/>
                  </a:cubicBezTo>
                  <a:cubicBezTo>
                    <a:pt x="129" y="69"/>
                    <a:pt x="127" y="70"/>
                    <a:pt x="126" y="72"/>
                  </a:cubicBezTo>
                  <a:cubicBezTo>
                    <a:pt x="125" y="72"/>
                    <a:pt x="125" y="73"/>
                    <a:pt x="124" y="73"/>
                  </a:cubicBezTo>
                  <a:cubicBezTo>
                    <a:pt x="124" y="73"/>
                    <a:pt x="124" y="73"/>
                    <a:pt x="123" y="73"/>
                  </a:cubicBezTo>
                  <a:cubicBezTo>
                    <a:pt x="123" y="73"/>
                    <a:pt x="123" y="72"/>
                    <a:pt x="123" y="72"/>
                  </a:cubicBezTo>
                  <a:cubicBezTo>
                    <a:pt x="123" y="71"/>
                    <a:pt x="123" y="71"/>
                    <a:pt x="124" y="70"/>
                  </a:cubicBezTo>
                  <a:cubicBezTo>
                    <a:pt x="124" y="70"/>
                    <a:pt x="124" y="70"/>
                    <a:pt x="124" y="69"/>
                  </a:cubicBezTo>
                  <a:cubicBezTo>
                    <a:pt x="123" y="70"/>
                    <a:pt x="122" y="70"/>
                    <a:pt x="121" y="70"/>
                  </a:cubicBezTo>
                  <a:cubicBezTo>
                    <a:pt x="121" y="70"/>
                    <a:pt x="121" y="71"/>
                    <a:pt x="121" y="71"/>
                  </a:cubicBezTo>
                  <a:cubicBezTo>
                    <a:pt x="120" y="72"/>
                    <a:pt x="119" y="72"/>
                    <a:pt x="119" y="73"/>
                  </a:cubicBezTo>
                  <a:cubicBezTo>
                    <a:pt x="118" y="74"/>
                    <a:pt x="116" y="76"/>
                    <a:pt x="115" y="77"/>
                  </a:cubicBezTo>
                  <a:cubicBezTo>
                    <a:pt x="115" y="77"/>
                    <a:pt x="116" y="77"/>
                    <a:pt x="116" y="77"/>
                  </a:cubicBezTo>
                  <a:cubicBezTo>
                    <a:pt x="121" y="76"/>
                    <a:pt x="126" y="74"/>
                    <a:pt x="131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3" y="71"/>
                    <a:pt x="134" y="70"/>
                    <a:pt x="135" y="69"/>
                  </a:cubicBezTo>
                  <a:cubicBezTo>
                    <a:pt x="135" y="69"/>
                    <a:pt x="135" y="68"/>
                    <a:pt x="135" y="68"/>
                  </a:cubicBezTo>
                  <a:cubicBezTo>
                    <a:pt x="134" y="69"/>
                    <a:pt x="132" y="71"/>
                    <a:pt x="131" y="72"/>
                  </a:cubicBezTo>
                  <a:cubicBezTo>
                    <a:pt x="131" y="72"/>
                    <a:pt x="130" y="73"/>
                    <a:pt x="130" y="73"/>
                  </a:cubicBezTo>
                  <a:cubicBezTo>
                    <a:pt x="129" y="73"/>
                    <a:pt x="129" y="73"/>
                    <a:pt x="128" y="73"/>
                  </a:cubicBezTo>
                  <a:cubicBezTo>
                    <a:pt x="128" y="73"/>
                    <a:pt x="128" y="72"/>
                    <a:pt x="128" y="71"/>
                  </a:cubicBezTo>
                  <a:cubicBezTo>
                    <a:pt x="128" y="71"/>
                    <a:pt x="128" y="71"/>
                    <a:pt x="129" y="70"/>
                  </a:cubicBezTo>
                  <a:cubicBezTo>
                    <a:pt x="130" y="69"/>
                    <a:pt x="131" y="67"/>
                    <a:pt x="132" y="65"/>
                  </a:cubicBezTo>
                  <a:close/>
                  <a:moveTo>
                    <a:pt x="89" y="80"/>
                  </a:moveTo>
                  <a:cubicBezTo>
                    <a:pt x="89" y="80"/>
                    <a:pt x="89" y="80"/>
                    <a:pt x="89" y="80"/>
                  </a:cubicBezTo>
                  <a:cubicBezTo>
                    <a:pt x="92" y="80"/>
                    <a:pt x="95" y="80"/>
                    <a:pt x="98" y="80"/>
                  </a:cubicBezTo>
                  <a:cubicBezTo>
                    <a:pt x="98" y="79"/>
                    <a:pt x="98" y="79"/>
                    <a:pt x="98" y="78"/>
                  </a:cubicBezTo>
                  <a:cubicBezTo>
                    <a:pt x="99" y="77"/>
                    <a:pt x="100" y="76"/>
                    <a:pt x="101" y="75"/>
                  </a:cubicBezTo>
                  <a:cubicBezTo>
                    <a:pt x="101" y="75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99" y="74"/>
                    <a:pt x="96" y="74"/>
                    <a:pt x="94" y="75"/>
                  </a:cubicBezTo>
                  <a:cubicBezTo>
                    <a:pt x="94" y="75"/>
                    <a:pt x="93" y="75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1" y="78"/>
                    <a:pt x="90" y="79"/>
                    <a:pt x="89" y="80"/>
                  </a:cubicBezTo>
                  <a:close/>
                  <a:moveTo>
                    <a:pt x="103" y="48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7" y="42"/>
                    <a:pt x="111" y="37"/>
                    <a:pt x="116" y="32"/>
                  </a:cubicBezTo>
                  <a:cubicBezTo>
                    <a:pt x="117" y="30"/>
                    <a:pt x="118" y="29"/>
                    <a:pt x="119" y="28"/>
                  </a:cubicBezTo>
                  <a:cubicBezTo>
                    <a:pt x="118" y="27"/>
                    <a:pt x="118" y="27"/>
                    <a:pt x="118" y="26"/>
                  </a:cubicBezTo>
                  <a:cubicBezTo>
                    <a:pt x="118" y="25"/>
                    <a:pt x="118" y="25"/>
                    <a:pt x="119" y="25"/>
                  </a:cubicBezTo>
                  <a:cubicBezTo>
                    <a:pt x="119" y="24"/>
                    <a:pt x="119" y="23"/>
                    <a:pt x="120" y="22"/>
                  </a:cubicBezTo>
                  <a:cubicBezTo>
                    <a:pt x="120" y="22"/>
                    <a:pt x="120" y="21"/>
                    <a:pt x="119" y="21"/>
                  </a:cubicBezTo>
                  <a:cubicBezTo>
                    <a:pt x="114" y="30"/>
                    <a:pt x="108" y="39"/>
                    <a:pt x="103" y="48"/>
                  </a:cubicBezTo>
                  <a:close/>
                  <a:moveTo>
                    <a:pt x="119" y="14"/>
                  </a:moveTo>
                  <a:cubicBezTo>
                    <a:pt x="118" y="15"/>
                    <a:pt x="118" y="16"/>
                    <a:pt x="118" y="16"/>
                  </a:cubicBezTo>
                  <a:cubicBezTo>
                    <a:pt x="113" y="23"/>
                    <a:pt x="109" y="29"/>
                    <a:pt x="105" y="35"/>
                  </a:cubicBezTo>
                  <a:cubicBezTo>
                    <a:pt x="101" y="41"/>
                    <a:pt x="98" y="46"/>
                    <a:pt x="94" y="51"/>
                  </a:cubicBezTo>
                  <a:cubicBezTo>
                    <a:pt x="94" y="51"/>
                    <a:pt x="94" y="52"/>
                    <a:pt x="94" y="52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6" y="50"/>
                    <a:pt x="97" y="47"/>
                    <a:pt x="99" y="45"/>
                  </a:cubicBezTo>
                  <a:cubicBezTo>
                    <a:pt x="106" y="36"/>
                    <a:pt x="112" y="27"/>
                    <a:pt x="118" y="18"/>
                  </a:cubicBezTo>
                  <a:cubicBezTo>
                    <a:pt x="119" y="17"/>
                    <a:pt x="119" y="16"/>
                    <a:pt x="120" y="17"/>
                  </a:cubicBezTo>
                  <a:cubicBezTo>
                    <a:pt x="120" y="16"/>
                    <a:pt x="119" y="15"/>
                    <a:pt x="119" y="14"/>
                  </a:cubicBezTo>
                  <a:close/>
                  <a:moveTo>
                    <a:pt x="43" y="56"/>
                  </a:moveTo>
                  <a:cubicBezTo>
                    <a:pt x="49" y="49"/>
                    <a:pt x="55" y="41"/>
                    <a:pt x="61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5" y="37"/>
                    <a:pt x="43" y="55"/>
                    <a:pt x="43" y="56"/>
                  </a:cubicBezTo>
                  <a:close/>
                  <a:moveTo>
                    <a:pt x="18" y="67"/>
                  </a:moveTo>
                  <a:cubicBezTo>
                    <a:pt x="18" y="67"/>
                    <a:pt x="19" y="67"/>
                    <a:pt x="19" y="67"/>
                  </a:cubicBezTo>
                  <a:cubicBezTo>
                    <a:pt x="21" y="64"/>
                    <a:pt x="23" y="60"/>
                    <a:pt x="25" y="57"/>
                  </a:cubicBezTo>
                  <a:cubicBezTo>
                    <a:pt x="29" y="53"/>
                    <a:pt x="32" y="48"/>
                    <a:pt x="35" y="44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4" y="45"/>
                    <a:pt x="32" y="47"/>
                    <a:pt x="30" y="49"/>
                  </a:cubicBezTo>
                  <a:cubicBezTo>
                    <a:pt x="27" y="53"/>
                    <a:pt x="24" y="57"/>
                    <a:pt x="21" y="62"/>
                  </a:cubicBezTo>
                  <a:cubicBezTo>
                    <a:pt x="20" y="62"/>
                    <a:pt x="20" y="63"/>
                    <a:pt x="19" y="64"/>
                  </a:cubicBezTo>
                  <a:cubicBezTo>
                    <a:pt x="18" y="65"/>
                    <a:pt x="18" y="65"/>
                    <a:pt x="17" y="64"/>
                  </a:cubicBezTo>
                  <a:cubicBezTo>
                    <a:pt x="17" y="64"/>
                    <a:pt x="17" y="64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20" y="58"/>
                    <a:pt x="22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4"/>
                    <a:pt x="23" y="54"/>
                  </a:cubicBezTo>
                  <a:cubicBezTo>
                    <a:pt x="20" y="58"/>
                    <a:pt x="18" y="61"/>
                    <a:pt x="15" y="64"/>
                  </a:cubicBezTo>
                  <a:cubicBezTo>
                    <a:pt x="16" y="65"/>
                    <a:pt x="17" y="66"/>
                    <a:pt x="18" y="67"/>
                  </a:cubicBezTo>
                  <a:close/>
                  <a:moveTo>
                    <a:pt x="81" y="76"/>
                  </a:moveTo>
                  <a:cubicBezTo>
                    <a:pt x="81" y="76"/>
                    <a:pt x="80" y="76"/>
                    <a:pt x="80" y="76"/>
                  </a:cubicBezTo>
                  <a:cubicBezTo>
                    <a:pt x="79" y="75"/>
                    <a:pt x="79" y="76"/>
                    <a:pt x="78" y="76"/>
                  </a:cubicBezTo>
                  <a:cubicBezTo>
                    <a:pt x="78" y="77"/>
                    <a:pt x="77" y="79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8" y="81"/>
                    <a:pt x="82" y="81"/>
                    <a:pt x="85" y="80"/>
                  </a:cubicBezTo>
                  <a:cubicBezTo>
                    <a:pt x="85" y="80"/>
                    <a:pt x="86" y="80"/>
                    <a:pt x="86" y="80"/>
                  </a:cubicBezTo>
                  <a:cubicBezTo>
                    <a:pt x="87" y="78"/>
                    <a:pt x="88" y="77"/>
                    <a:pt x="89" y="76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7" y="75"/>
                    <a:pt x="86" y="75"/>
                  </a:cubicBezTo>
                  <a:cubicBezTo>
                    <a:pt x="85" y="75"/>
                    <a:pt x="85" y="76"/>
                    <a:pt x="84" y="76"/>
                  </a:cubicBezTo>
                  <a:cubicBezTo>
                    <a:pt x="84" y="77"/>
                    <a:pt x="83" y="78"/>
                    <a:pt x="82" y="79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0" y="81"/>
                    <a:pt x="79" y="80"/>
                    <a:pt x="79" y="79"/>
                  </a:cubicBezTo>
                  <a:cubicBezTo>
                    <a:pt x="79" y="79"/>
                    <a:pt x="80" y="78"/>
                    <a:pt x="80" y="78"/>
                  </a:cubicBezTo>
                  <a:cubicBezTo>
                    <a:pt x="80" y="77"/>
                    <a:pt x="81" y="76"/>
                    <a:pt x="81" y="76"/>
                  </a:cubicBezTo>
                  <a:close/>
                  <a:moveTo>
                    <a:pt x="44" y="52"/>
                  </a:moveTo>
                  <a:cubicBezTo>
                    <a:pt x="48" y="45"/>
                    <a:pt x="52" y="38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0" y="39"/>
                    <a:pt x="44" y="47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40" y="53"/>
                    <a:pt x="41" y="52"/>
                  </a:cubicBezTo>
                  <a:cubicBezTo>
                    <a:pt x="42" y="51"/>
                    <a:pt x="42" y="51"/>
                    <a:pt x="44" y="52"/>
                  </a:cubicBezTo>
                  <a:close/>
                  <a:moveTo>
                    <a:pt x="20" y="68"/>
                  </a:moveTo>
                  <a:cubicBezTo>
                    <a:pt x="21" y="69"/>
                    <a:pt x="22" y="70"/>
                    <a:pt x="24" y="70"/>
                  </a:cubicBezTo>
                  <a:cubicBezTo>
                    <a:pt x="24" y="70"/>
                    <a:pt x="25" y="69"/>
                    <a:pt x="25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6"/>
                    <a:pt x="24" y="66"/>
                    <a:pt x="24" y="66"/>
                  </a:cubicBezTo>
                  <a:cubicBezTo>
                    <a:pt x="24" y="65"/>
                    <a:pt x="24" y="65"/>
                    <a:pt x="24" y="64"/>
                  </a:cubicBezTo>
                  <a:cubicBezTo>
                    <a:pt x="24" y="64"/>
                    <a:pt x="25" y="64"/>
                    <a:pt x="26" y="64"/>
                  </a:cubicBezTo>
                  <a:cubicBezTo>
                    <a:pt x="26" y="64"/>
                    <a:pt x="26" y="64"/>
                    <a:pt x="27" y="64"/>
                  </a:cubicBezTo>
                  <a:cubicBezTo>
                    <a:pt x="28" y="60"/>
                    <a:pt x="30" y="57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8" y="58"/>
                    <a:pt x="24" y="63"/>
                    <a:pt x="20" y="68"/>
                  </a:cubicBezTo>
                  <a:close/>
                  <a:moveTo>
                    <a:pt x="145" y="49"/>
                  </a:moveTo>
                  <a:cubicBezTo>
                    <a:pt x="145" y="49"/>
                    <a:pt x="145" y="49"/>
                    <a:pt x="145" y="50"/>
                  </a:cubicBezTo>
                  <a:cubicBezTo>
                    <a:pt x="143" y="53"/>
                    <a:pt x="141" y="56"/>
                    <a:pt x="138" y="59"/>
                  </a:cubicBezTo>
                  <a:cubicBezTo>
                    <a:pt x="136" y="62"/>
                    <a:pt x="134" y="65"/>
                    <a:pt x="132" y="68"/>
                  </a:cubicBezTo>
                  <a:cubicBezTo>
                    <a:pt x="132" y="68"/>
                    <a:pt x="132" y="69"/>
                    <a:pt x="132" y="69"/>
                  </a:cubicBezTo>
                  <a:cubicBezTo>
                    <a:pt x="133" y="68"/>
                    <a:pt x="146" y="52"/>
                    <a:pt x="147" y="51"/>
                  </a:cubicBezTo>
                  <a:cubicBezTo>
                    <a:pt x="146" y="50"/>
                    <a:pt x="146" y="50"/>
                    <a:pt x="145" y="49"/>
                  </a:cubicBezTo>
                  <a:close/>
                  <a:moveTo>
                    <a:pt x="68" y="81"/>
                  </a:moveTo>
                  <a:cubicBezTo>
                    <a:pt x="68" y="79"/>
                    <a:pt x="70" y="77"/>
                    <a:pt x="70" y="76"/>
                  </a:cubicBezTo>
                  <a:cubicBezTo>
                    <a:pt x="69" y="75"/>
                    <a:pt x="67" y="75"/>
                    <a:pt x="66" y="75"/>
                  </a:cubicBezTo>
                  <a:cubicBezTo>
                    <a:pt x="65" y="75"/>
                    <a:pt x="65" y="76"/>
                    <a:pt x="64" y="76"/>
                  </a:cubicBezTo>
                  <a:cubicBezTo>
                    <a:pt x="63" y="77"/>
                    <a:pt x="63" y="79"/>
                    <a:pt x="62" y="80"/>
                  </a:cubicBezTo>
                  <a:cubicBezTo>
                    <a:pt x="62" y="80"/>
                    <a:pt x="61" y="80"/>
                    <a:pt x="61" y="81"/>
                  </a:cubicBezTo>
                  <a:cubicBezTo>
                    <a:pt x="64" y="81"/>
                    <a:pt x="66" y="81"/>
                    <a:pt x="68" y="81"/>
                  </a:cubicBezTo>
                  <a:close/>
                  <a:moveTo>
                    <a:pt x="13" y="61"/>
                  </a:moveTo>
                  <a:cubicBezTo>
                    <a:pt x="14" y="61"/>
                    <a:pt x="14" y="61"/>
                    <a:pt x="15" y="60"/>
                  </a:cubicBezTo>
                  <a:cubicBezTo>
                    <a:pt x="18" y="56"/>
                    <a:pt x="22" y="51"/>
                    <a:pt x="25" y="47"/>
                  </a:cubicBezTo>
                  <a:cubicBezTo>
                    <a:pt x="29" y="42"/>
                    <a:pt x="33" y="37"/>
                    <a:pt x="37" y="33"/>
                  </a:cubicBezTo>
                  <a:cubicBezTo>
                    <a:pt x="37" y="33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0" y="39"/>
                    <a:pt x="24" y="46"/>
                    <a:pt x="19" y="53"/>
                  </a:cubicBezTo>
                  <a:cubicBezTo>
                    <a:pt x="17" y="56"/>
                    <a:pt x="15" y="58"/>
                    <a:pt x="13" y="61"/>
                  </a:cubicBezTo>
                  <a:close/>
                  <a:moveTo>
                    <a:pt x="133" y="46"/>
                  </a:moveTo>
                  <a:cubicBezTo>
                    <a:pt x="128" y="53"/>
                    <a:pt x="121" y="61"/>
                    <a:pt x="116" y="68"/>
                  </a:cubicBezTo>
                  <a:cubicBezTo>
                    <a:pt x="118" y="68"/>
                    <a:pt x="119" y="68"/>
                    <a:pt x="120" y="66"/>
                  </a:cubicBezTo>
                  <a:cubicBezTo>
                    <a:pt x="120" y="66"/>
                    <a:pt x="120" y="66"/>
                    <a:pt x="120" y="65"/>
                  </a:cubicBezTo>
                  <a:cubicBezTo>
                    <a:pt x="124" y="59"/>
                    <a:pt x="128" y="54"/>
                    <a:pt x="132" y="48"/>
                  </a:cubicBezTo>
                  <a:cubicBezTo>
                    <a:pt x="133" y="47"/>
                    <a:pt x="133" y="47"/>
                    <a:pt x="133" y="46"/>
                  </a:cubicBezTo>
                  <a:close/>
                  <a:moveTo>
                    <a:pt x="42" y="54"/>
                  </a:moveTo>
                  <a:cubicBezTo>
                    <a:pt x="42" y="54"/>
                    <a:pt x="42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38" y="58"/>
                    <a:pt x="35" y="61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4"/>
                    <a:pt x="34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7" y="61"/>
                    <a:pt x="39" y="58"/>
                    <a:pt x="41" y="55"/>
                  </a:cubicBezTo>
                  <a:cubicBezTo>
                    <a:pt x="41" y="55"/>
                    <a:pt x="42" y="54"/>
                    <a:pt x="42" y="54"/>
                  </a:cubicBezTo>
                  <a:close/>
                  <a:moveTo>
                    <a:pt x="129" y="65"/>
                  </a:moveTo>
                  <a:cubicBezTo>
                    <a:pt x="129" y="65"/>
                    <a:pt x="129" y="65"/>
                    <a:pt x="129" y="65"/>
                  </a:cubicBezTo>
                  <a:cubicBezTo>
                    <a:pt x="129" y="65"/>
                    <a:pt x="130" y="65"/>
                    <a:pt x="130" y="64"/>
                  </a:cubicBezTo>
                  <a:cubicBezTo>
                    <a:pt x="134" y="59"/>
                    <a:pt x="138" y="54"/>
                    <a:pt x="143" y="49"/>
                  </a:cubicBezTo>
                  <a:cubicBezTo>
                    <a:pt x="143" y="49"/>
                    <a:pt x="144" y="48"/>
                    <a:pt x="144" y="48"/>
                  </a:cubicBezTo>
                  <a:cubicBezTo>
                    <a:pt x="144" y="47"/>
                    <a:pt x="143" y="46"/>
                    <a:pt x="143" y="46"/>
                  </a:cubicBezTo>
                  <a:cubicBezTo>
                    <a:pt x="138" y="52"/>
                    <a:pt x="134" y="59"/>
                    <a:pt x="129" y="65"/>
                  </a:cubicBezTo>
                  <a:close/>
                  <a:moveTo>
                    <a:pt x="109" y="73"/>
                  </a:moveTo>
                  <a:cubicBezTo>
                    <a:pt x="107" y="73"/>
                    <a:pt x="106" y="73"/>
                    <a:pt x="104" y="73"/>
                  </a:cubicBezTo>
                  <a:cubicBezTo>
                    <a:pt x="104" y="74"/>
                    <a:pt x="104" y="74"/>
                    <a:pt x="104" y="74"/>
                  </a:cubicBezTo>
                  <a:cubicBezTo>
                    <a:pt x="103" y="75"/>
                    <a:pt x="102" y="77"/>
                    <a:pt x="101" y="78"/>
                  </a:cubicBezTo>
                  <a:cubicBezTo>
                    <a:pt x="101" y="78"/>
                    <a:pt x="100" y="79"/>
                    <a:pt x="100" y="79"/>
                  </a:cubicBezTo>
                  <a:cubicBezTo>
                    <a:pt x="100" y="79"/>
                    <a:pt x="101" y="79"/>
                    <a:pt x="101" y="79"/>
                  </a:cubicBezTo>
                  <a:cubicBezTo>
                    <a:pt x="102" y="79"/>
                    <a:pt x="103" y="79"/>
                    <a:pt x="104" y="79"/>
                  </a:cubicBezTo>
                  <a:cubicBezTo>
                    <a:pt x="105" y="79"/>
                    <a:pt x="105" y="79"/>
                    <a:pt x="106" y="77"/>
                  </a:cubicBezTo>
                  <a:cubicBezTo>
                    <a:pt x="106" y="77"/>
                    <a:pt x="106" y="76"/>
                    <a:pt x="107" y="76"/>
                  </a:cubicBezTo>
                  <a:cubicBezTo>
                    <a:pt x="107" y="75"/>
                    <a:pt x="108" y="74"/>
                    <a:pt x="109" y="73"/>
                  </a:cubicBezTo>
                  <a:close/>
                  <a:moveTo>
                    <a:pt x="84" y="36"/>
                  </a:moveTo>
                  <a:cubicBezTo>
                    <a:pt x="83" y="36"/>
                    <a:pt x="83" y="36"/>
                    <a:pt x="82" y="36"/>
                  </a:cubicBezTo>
                  <a:cubicBezTo>
                    <a:pt x="82" y="36"/>
                    <a:pt x="81" y="36"/>
                    <a:pt x="81" y="36"/>
                  </a:cubicBezTo>
                  <a:cubicBezTo>
                    <a:pt x="77" y="42"/>
                    <a:pt x="73" y="48"/>
                    <a:pt x="69" y="54"/>
                  </a:cubicBezTo>
                  <a:cubicBezTo>
                    <a:pt x="69" y="54"/>
                    <a:pt x="69" y="54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4" y="48"/>
                    <a:pt x="79" y="42"/>
                    <a:pt x="84" y="36"/>
                  </a:cubicBezTo>
                  <a:close/>
                  <a:moveTo>
                    <a:pt x="144" y="65"/>
                  </a:moveTo>
                  <a:cubicBezTo>
                    <a:pt x="144" y="65"/>
                    <a:pt x="144" y="65"/>
                    <a:pt x="144" y="65"/>
                  </a:cubicBezTo>
                  <a:cubicBezTo>
                    <a:pt x="145" y="63"/>
                    <a:pt x="146" y="62"/>
                    <a:pt x="148" y="61"/>
                  </a:cubicBezTo>
                  <a:cubicBezTo>
                    <a:pt x="149" y="59"/>
                    <a:pt x="150" y="58"/>
                    <a:pt x="152" y="57"/>
                  </a:cubicBezTo>
                  <a:cubicBezTo>
                    <a:pt x="151" y="56"/>
                    <a:pt x="149" y="54"/>
                    <a:pt x="148" y="53"/>
                  </a:cubicBezTo>
                  <a:cubicBezTo>
                    <a:pt x="147" y="55"/>
                    <a:pt x="146" y="56"/>
                    <a:pt x="145" y="58"/>
                  </a:cubicBezTo>
                  <a:cubicBezTo>
                    <a:pt x="145" y="57"/>
                    <a:pt x="146" y="57"/>
                    <a:pt x="146" y="57"/>
                  </a:cubicBezTo>
                  <a:cubicBezTo>
                    <a:pt x="147" y="56"/>
                    <a:pt x="147" y="56"/>
                    <a:pt x="148" y="56"/>
                  </a:cubicBezTo>
                  <a:cubicBezTo>
                    <a:pt x="148" y="57"/>
                    <a:pt x="148" y="57"/>
                    <a:pt x="148" y="58"/>
                  </a:cubicBezTo>
                  <a:cubicBezTo>
                    <a:pt x="148" y="58"/>
                    <a:pt x="148" y="59"/>
                    <a:pt x="147" y="59"/>
                  </a:cubicBezTo>
                  <a:cubicBezTo>
                    <a:pt x="146" y="60"/>
                    <a:pt x="146" y="62"/>
                    <a:pt x="145" y="63"/>
                  </a:cubicBezTo>
                  <a:cubicBezTo>
                    <a:pt x="144" y="64"/>
                    <a:pt x="144" y="64"/>
                    <a:pt x="144" y="65"/>
                  </a:cubicBezTo>
                  <a:close/>
                  <a:moveTo>
                    <a:pt x="116" y="72"/>
                  </a:moveTo>
                  <a:cubicBezTo>
                    <a:pt x="115" y="72"/>
                    <a:pt x="114" y="72"/>
                    <a:pt x="113" y="72"/>
                  </a:cubicBezTo>
                  <a:cubicBezTo>
                    <a:pt x="113" y="72"/>
                    <a:pt x="113" y="72"/>
                    <a:pt x="112" y="73"/>
                  </a:cubicBezTo>
                  <a:cubicBezTo>
                    <a:pt x="111" y="74"/>
                    <a:pt x="110" y="76"/>
                    <a:pt x="109" y="77"/>
                  </a:cubicBezTo>
                  <a:cubicBezTo>
                    <a:pt x="109" y="78"/>
                    <a:pt x="109" y="78"/>
                    <a:pt x="108" y="78"/>
                  </a:cubicBezTo>
                  <a:cubicBezTo>
                    <a:pt x="111" y="78"/>
                    <a:pt x="113" y="77"/>
                    <a:pt x="115" y="77"/>
                  </a:cubicBezTo>
                  <a:cubicBezTo>
                    <a:pt x="114" y="76"/>
                    <a:pt x="114" y="76"/>
                    <a:pt x="114" y="75"/>
                  </a:cubicBezTo>
                  <a:cubicBezTo>
                    <a:pt x="114" y="75"/>
                    <a:pt x="115" y="74"/>
                    <a:pt x="115" y="74"/>
                  </a:cubicBezTo>
                  <a:cubicBezTo>
                    <a:pt x="115" y="73"/>
                    <a:pt x="116" y="72"/>
                    <a:pt x="116" y="72"/>
                  </a:cubicBezTo>
                  <a:close/>
                  <a:moveTo>
                    <a:pt x="43" y="45"/>
                  </a:moveTo>
                  <a:cubicBezTo>
                    <a:pt x="43" y="45"/>
                    <a:pt x="43" y="45"/>
                    <a:pt x="43" y="46"/>
                  </a:cubicBezTo>
                  <a:cubicBezTo>
                    <a:pt x="47" y="41"/>
                    <a:pt x="51" y="36"/>
                    <a:pt x="55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1"/>
                    <a:pt x="53" y="31"/>
                    <a:pt x="53" y="30"/>
                  </a:cubicBezTo>
                  <a:cubicBezTo>
                    <a:pt x="49" y="35"/>
                    <a:pt x="46" y="40"/>
                    <a:pt x="43" y="45"/>
                  </a:cubicBezTo>
                  <a:close/>
                  <a:moveTo>
                    <a:pt x="75" y="21"/>
                  </a:moveTo>
                  <a:cubicBezTo>
                    <a:pt x="76" y="21"/>
                    <a:pt x="77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1" y="17"/>
                    <a:pt x="79" y="17"/>
                    <a:pt x="78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6" y="19"/>
                    <a:pt x="75" y="20"/>
                    <a:pt x="75" y="21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7"/>
                  </a:cubicBezTo>
                  <a:cubicBezTo>
                    <a:pt x="45" y="25"/>
                    <a:pt x="39" y="33"/>
                    <a:pt x="33" y="40"/>
                  </a:cubicBezTo>
                  <a:cubicBezTo>
                    <a:pt x="33" y="40"/>
                    <a:pt x="33" y="40"/>
                    <a:pt x="34" y="40"/>
                  </a:cubicBezTo>
                  <a:cubicBezTo>
                    <a:pt x="37" y="36"/>
                    <a:pt x="40" y="32"/>
                    <a:pt x="43" y="29"/>
                  </a:cubicBezTo>
                  <a:cubicBezTo>
                    <a:pt x="46" y="26"/>
                    <a:pt x="48" y="24"/>
                    <a:pt x="50" y="21"/>
                  </a:cubicBezTo>
                  <a:cubicBezTo>
                    <a:pt x="51" y="20"/>
                    <a:pt x="51" y="19"/>
                    <a:pt x="52" y="18"/>
                  </a:cubicBezTo>
                  <a:close/>
                  <a:moveTo>
                    <a:pt x="137" y="52"/>
                  </a:moveTo>
                  <a:cubicBezTo>
                    <a:pt x="137" y="52"/>
                    <a:pt x="136" y="52"/>
                    <a:pt x="136" y="52"/>
                  </a:cubicBezTo>
                  <a:cubicBezTo>
                    <a:pt x="132" y="56"/>
                    <a:pt x="128" y="61"/>
                    <a:pt x="124" y="66"/>
                  </a:cubicBezTo>
                  <a:cubicBezTo>
                    <a:pt x="125" y="67"/>
                    <a:pt x="125" y="67"/>
                    <a:pt x="125" y="68"/>
                  </a:cubicBezTo>
                  <a:cubicBezTo>
                    <a:pt x="129" y="62"/>
                    <a:pt x="133" y="57"/>
                    <a:pt x="137" y="52"/>
                  </a:cubicBezTo>
                  <a:close/>
                  <a:moveTo>
                    <a:pt x="46" y="74"/>
                  </a:moveTo>
                  <a:cubicBezTo>
                    <a:pt x="44" y="74"/>
                    <a:pt x="43" y="74"/>
                    <a:pt x="42" y="73"/>
                  </a:cubicBezTo>
                  <a:cubicBezTo>
                    <a:pt x="41" y="75"/>
                    <a:pt x="40" y="76"/>
                    <a:pt x="39" y="77"/>
                  </a:cubicBezTo>
                  <a:cubicBezTo>
                    <a:pt x="41" y="77"/>
                    <a:pt x="42" y="78"/>
                    <a:pt x="44" y="78"/>
                  </a:cubicBezTo>
                  <a:cubicBezTo>
                    <a:pt x="44" y="77"/>
                    <a:pt x="45" y="76"/>
                    <a:pt x="46" y="74"/>
                  </a:cubicBezTo>
                  <a:close/>
                  <a:moveTo>
                    <a:pt x="83" y="21"/>
                  </a:moveTo>
                  <a:cubicBezTo>
                    <a:pt x="85" y="21"/>
                    <a:pt x="86" y="21"/>
                    <a:pt x="88" y="21"/>
                  </a:cubicBezTo>
                  <a:cubicBezTo>
                    <a:pt x="88" y="21"/>
                    <a:pt x="88" y="20"/>
                    <a:pt x="89" y="20"/>
                  </a:cubicBezTo>
                  <a:cubicBezTo>
                    <a:pt x="89" y="19"/>
                    <a:pt x="90" y="18"/>
                    <a:pt x="90" y="18"/>
                  </a:cubicBezTo>
                  <a:cubicBezTo>
                    <a:pt x="90" y="17"/>
                    <a:pt x="90" y="17"/>
                    <a:pt x="91" y="17"/>
                  </a:cubicBezTo>
                  <a:cubicBezTo>
                    <a:pt x="90" y="17"/>
                    <a:pt x="89" y="17"/>
                    <a:pt x="89" y="17"/>
                  </a:cubicBezTo>
                  <a:cubicBezTo>
                    <a:pt x="88" y="17"/>
                    <a:pt x="87" y="17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5" y="18"/>
                    <a:pt x="84" y="20"/>
                    <a:pt x="83" y="21"/>
                  </a:cubicBezTo>
                  <a:close/>
                  <a:moveTo>
                    <a:pt x="30" y="74"/>
                  </a:moveTo>
                  <a:cubicBezTo>
                    <a:pt x="31" y="73"/>
                    <a:pt x="31" y="72"/>
                    <a:pt x="32" y="71"/>
                  </a:cubicBezTo>
                  <a:cubicBezTo>
                    <a:pt x="30" y="70"/>
                    <a:pt x="29" y="69"/>
                    <a:pt x="27" y="69"/>
                  </a:cubicBezTo>
                  <a:cubicBezTo>
                    <a:pt x="27" y="70"/>
                    <a:pt x="26" y="70"/>
                    <a:pt x="25" y="71"/>
                  </a:cubicBezTo>
                  <a:cubicBezTo>
                    <a:pt x="27" y="72"/>
                    <a:pt x="29" y="73"/>
                    <a:pt x="30" y="74"/>
                  </a:cubicBezTo>
                  <a:close/>
                  <a:moveTo>
                    <a:pt x="52" y="79"/>
                  </a:moveTo>
                  <a:cubicBezTo>
                    <a:pt x="51" y="78"/>
                    <a:pt x="50" y="76"/>
                    <a:pt x="49" y="75"/>
                  </a:cubicBezTo>
                  <a:cubicBezTo>
                    <a:pt x="48" y="76"/>
                    <a:pt x="47" y="78"/>
                    <a:pt x="46" y="79"/>
                  </a:cubicBezTo>
                  <a:cubicBezTo>
                    <a:pt x="48" y="79"/>
                    <a:pt x="50" y="80"/>
                    <a:pt x="52" y="80"/>
                  </a:cubicBezTo>
                  <a:cubicBezTo>
                    <a:pt x="52" y="80"/>
                    <a:pt x="52" y="79"/>
                    <a:pt x="52" y="79"/>
                  </a:cubicBezTo>
                  <a:close/>
                  <a:moveTo>
                    <a:pt x="34" y="72"/>
                  </a:moveTo>
                  <a:cubicBezTo>
                    <a:pt x="34" y="73"/>
                    <a:pt x="33" y="73"/>
                    <a:pt x="32" y="74"/>
                  </a:cubicBezTo>
                  <a:cubicBezTo>
                    <a:pt x="34" y="75"/>
                    <a:pt x="35" y="76"/>
                    <a:pt x="37" y="76"/>
                  </a:cubicBezTo>
                  <a:cubicBezTo>
                    <a:pt x="37" y="75"/>
                    <a:pt x="38" y="74"/>
                    <a:pt x="39" y="73"/>
                  </a:cubicBezTo>
                  <a:cubicBezTo>
                    <a:pt x="37" y="72"/>
                    <a:pt x="36" y="72"/>
                    <a:pt x="34" y="72"/>
                  </a:cubicBezTo>
                  <a:close/>
                  <a:moveTo>
                    <a:pt x="70" y="81"/>
                  </a:moveTo>
                  <a:cubicBezTo>
                    <a:pt x="71" y="81"/>
                    <a:pt x="72" y="81"/>
                    <a:pt x="73" y="81"/>
                  </a:cubicBezTo>
                  <a:cubicBezTo>
                    <a:pt x="73" y="80"/>
                    <a:pt x="73" y="80"/>
                    <a:pt x="74" y="79"/>
                  </a:cubicBezTo>
                  <a:cubicBezTo>
                    <a:pt x="74" y="78"/>
                    <a:pt x="75" y="77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5" y="76"/>
                    <a:pt x="74" y="76"/>
                    <a:pt x="74" y="76"/>
                  </a:cubicBezTo>
                  <a:cubicBezTo>
                    <a:pt x="74" y="76"/>
                    <a:pt x="73" y="76"/>
                    <a:pt x="73" y="76"/>
                  </a:cubicBezTo>
                  <a:cubicBezTo>
                    <a:pt x="72" y="78"/>
                    <a:pt x="71" y="79"/>
                    <a:pt x="70" y="81"/>
                  </a:cubicBezTo>
                  <a:close/>
                  <a:moveTo>
                    <a:pt x="67" y="20"/>
                  </a:moveTo>
                  <a:cubicBezTo>
                    <a:pt x="69" y="20"/>
                    <a:pt x="70" y="21"/>
                    <a:pt x="71" y="21"/>
                  </a:cubicBezTo>
                  <a:cubicBezTo>
                    <a:pt x="71" y="21"/>
                    <a:pt x="72" y="21"/>
                    <a:pt x="72" y="21"/>
                  </a:cubicBezTo>
                  <a:cubicBezTo>
                    <a:pt x="73" y="20"/>
                    <a:pt x="73" y="18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1" y="17"/>
                    <a:pt x="70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9" y="18"/>
                    <a:pt x="68" y="19"/>
                    <a:pt x="67" y="20"/>
                  </a:cubicBezTo>
                  <a:close/>
                  <a:moveTo>
                    <a:pt x="123" y="78"/>
                  </a:moveTo>
                  <a:cubicBezTo>
                    <a:pt x="123" y="78"/>
                    <a:pt x="123" y="78"/>
                    <a:pt x="123" y="78"/>
                  </a:cubicBezTo>
                  <a:cubicBezTo>
                    <a:pt x="124" y="78"/>
                    <a:pt x="125" y="78"/>
                    <a:pt x="125" y="78"/>
                  </a:cubicBezTo>
                  <a:cubicBezTo>
                    <a:pt x="130" y="77"/>
                    <a:pt x="135" y="76"/>
                    <a:pt x="140" y="74"/>
                  </a:cubicBezTo>
                  <a:cubicBezTo>
                    <a:pt x="140" y="74"/>
                    <a:pt x="140" y="74"/>
                    <a:pt x="141" y="74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0" y="73"/>
                    <a:pt x="139" y="73"/>
                    <a:pt x="139" y="74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3" y="75"/>
                    <a:pt x="128" y="77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lose/>
                  <a:moveTo>
                    <a:pt x="80" y="26"/>
                  </a:moveTo>
                  <a:cubicBezTo>
                    <a:pt x="81" y="26"/>
                    <a:pt x="82" y="26"/>
                    <a:pt x="83" y="27"/>
                  </a:cubicBezTo>
                  <a:cubicBezTo>
                    <a:pt x="84" y="27"/>
                    <a:pt x="84" y="26"/>
                    <a:pt x="84" y="26"/>
                  </a:cubicBezTo>
                  <a:cubicBezTo>
                    <a:pt x="85" y="25"/>
                    <a:pt x="85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4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1" y="24"/>
                    <a:pt x="80" y="25"/>
                    <a:pt x="80" y="26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69"/>
                    <a:pt x="13" y="69"/>
                    <a:pt x="14" y="69"/>
                  </a:cubicBezTo>
                  <a:cubicBezTo>
                    <a:pt x="15" y="69"/>
                    <a:pt x="15" y="69"/>
                    <a:pt x="15" y="70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7" y="73"/>
                    <a:pt x="19" y="73"/>
                    <a:pt x="21" y="74"/>
                  </a:cubicBezTo>
                  <a:cubicBezTo>
                    <a:pt x="21" y="74"/>
                    <a:pt x="21" y="73"/>
                    <a:pt x="21" y="73"/>
                  </a:cubicBezTo>
                  <a:cubicBezTo>
                    <a:pt x="20" y="72"/>
                    <a:pt x="19" y="72"/>
                    <a:pt x="18" y="71"/>
                  </a:cubicBezTo>
                  <a:cubicBezTo>
                    <a:pt x="18" y="71"/>
                    <a:pt x="17" y="72"/>
                    <a:pt x="17" y="71"/>
                  </a:cubicBezTo>
                  <a:cubicBezTo>
                    <a:pt x="16" y="71"/>
                    <a:pt x="16" y="70"/>
                    <a:pt x="16" y="70"/>
                  </a:cubicBezTo>
                  <a:cubicBezTo>
                    <a:pt x="15" y="69"/>
                    <a:pt x="14" y="68"/>
                    <a:pt x="13" y="67"/>
                  </a:cubicBezTo>
                  <a:cubicBezTo>
                    <a:pt x="12" y="68"/>
                    <a:pt x="12" y="69"/>
                    <a:pt x="11" y="70"/>
                  </a:cubicBezTo>
                  <a:cubicBezTo>
                    <a:pt x="11" y="70"/>
                    <a:pt x="11" y="70"/>
                    <a:pt x="12" y="70"/>
                  </a:cubicBezTo>
                  <a:close/>
                  <a:moveTo>
                    <a:pt x="10" y="66"/>
                  </a:moveTo>
                  <a:cubicBezTo>
                    <a:pt x="10" y="66"/>
                    <a:pt x="9" y="65"/>
                    <a:pt x="9" y="65"/>
                  </a:cubicBezTo>
                  <a:cubicBezTo>
                    <a:pt x="9" y="64"/>
                    <a:pt x="9" y="64"/>
                    <a:pt x="10" y="63"/>
                  </a:cubicBezTo>
                  <a:cubicBezTo>
                    <a:pt x="8" y="64"/>
                    <a:pt x="7" y="66"/>
                    <a:pt x="5" y="67"/>
                  </a:cubicBezTo>
                  <a:cubicBezTo>
                    <a:pt x="7" y="68"/>
                    <a:pt x="8" y="68"/>
                    <a:pt x="9" y="69"/>
                  </a:cubicBezTo>
                  <a:cubicBezTo>
                    <a:pt x="9" y="68"/>
                    <a:pt x="10" y="67"/>
                    <a:pt x="10" y="66"/>
                  </a:cubicBezTo>
                  <a:close/>
                  <a:moveTo>
                    <a:pt x="93" y="20"/>
                  </a:moveTo>
                  <a:cubicBezTo>
                    <a:pt x="93" y="20"/>
                    <a:pt x="93" y="20"/>
                    <a:pt x="93" y="20"/>
                  </a:cubicBezTo>
                  <a:cubicBezTo>
                    <a:pt x="94" y="20"/>
                    <a:pt x="95" y="20"/>
                    <a:pt x="96" y="19"/>
                  </a:cubicBezTo>
                  <a:cubicBezTo>
                    <a:pt x="96" y="19"/>
                    <a:pt x="97" y="18"/>
                    <a:pt x="97" y="18"/>
                  </a:cubicBezTo>
                  <a:cubicBezTo>
                    <a:pt x="97" y="17"/>
                    <a:pt x="98" y="17"/>
                    <a:pt x="98" y="17"/>
                  </a:cubicBezTo>
                  <a:cubicBezTo>
                    <a:pt x="98" y="17"/>
                    <a:pt x="98" y="16"/>
                    <a:pt x="99" y="16"/>
                  </a:cubicBezTo>
                  <a:cubicBezTo>
                    <a:pt x="97" y="16"/>
                    <a:pt x="96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4" y="17"/>
                    <a:pt x="93" y="19"/>
                    <a:pt x="93" y="20"/>
                  </a:cubicBezTo>
                  <a:close/>
                  <a:moveTo>
                    <a:pt x="120" y="36"/>
                  </a:moveTo>
                  <a:cubicBezTo>
                    <a:pt x="116" y="41"/>
                    <a:pt x="112" y="46"/>
                    <a:pt x="109" y="52"/>
                  </a:cubicBezTo>
                  <a:cubicBezTo>
                    <a:pt x="113" y="47"/>
                    <a:pt x="117" y="41"/>
                    <a:pt x="120" y="36"/>
                  </a:cubicBezTo>
                  <a:close/>
                  <a:moveTo>
                    <a:pt x="77" y="24"/>
                  </a:move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5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5"/>
                    <a:pt x="71" y="26"/>
                  </a:cubicBezTo>
                  <a:cubicBezTo>
                    <a:pt x="73" y="26"/>
                    <a:pt x="74" y="26"/>
                    <a:pt x="75" y="26"/>
                  </a:cubicBezTo>
                  <a:cubicBezTo>
                    <a:pt x="75" y="26"/>
                    <a:pt x="76" y="26"/>
                    <a:pt x="76" y="26"/>
                  </a:cubicBezTo>
                  <a:cubicBezTo>
                    <a:pt x="76" y="25"/>
                    <a:pt x="77" y="24"/>
                    <a:pt x="77" y="24"/>
                  </a:cubicBezTo>
                  <a:close/>
                  <a:moveTo>
                    <a:pt x="34" y="66"/>
                  </a:moveTo>
                  <a:cubicBezTo>
                    <a:pt x="33" y="66"/>
                    <a:pt x="32" y="66"/>
                    <a:pt x="32" y="66"/>
                  </a:cubicBezTo>
                  <a:cubicBezTo>
                    <a:pt x="30" y="66"/>
                    <a:pt x="29" y="66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0" y="68"/>
                    <a:pt x="31" y="69"/>
                    <a:pt x="33" y="69"/>
                  </a:cubicBezTo>
                  <a:cubicBezTo>
                    <a:pt x="33" y="68"/>
                    <a:pt x="34" y="67"/>
                    <a:pt x="34" y="66"/>
                  </a:cubicBezTo>
                  <a:close/>
                  <a:moveTo>
                    <a:pt x="94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3" y="22"/>
                    <a:pt x="92" y="22"/>
                    <a:pt x="92" y="22"/>
                  </a:cubicBezTo>
                  <a:cubicBezTo>
                    <a:pt x="91" y="22"/>
                    <a:pt x="91" y="23"/>
                    <a:pt x="90" y="23"/>
                  </a:cubicBezTo>
                  <a:cubicBezTo>
                    <a:pt x="90" y="24"/>
                    <a:pt x="89" y="25"/>
                    <a:pt x="88" y="26"/>
                  </a:cubicBezTo>
                  <a:cubicBezTo>
                    <a:pt x="88" y="26"/>
                    <a:pt x="88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90" y="27"/>
                    <a:pt x="90" y="27"/>
                    <a:pt x="92" y="25"/>
                  </a:cubicBezTo>
                  <a:cubicBezTo>
                    <a:pt x="92" y="24"/>
                    <a:pt x="93" y="23"/>
                    <a:pt x="94" y="22"/>
                  </a:cubicBezTo>
                  <a:close/>
                  <a:moveTo>
                    <a:pt x="45" y="68"/>
                  </a:moveTo>
                  <a:cubicBezTo>
                    <a:pt x="44" y="69"/>
                    <a:pt x="44" y="71"/>
                    <a:pt x="43" y="72"/>
                  </a:cubicBezTo>
                  <a:cubicBezTo>
                    <a:pt x="44" y="72"/>
                    <a:pt x="46" y="72"/>
                    <a:pt x="47" y="73"/>
                  </a:cubicBezTo>
                  <a:cubicBezTo>
                    <a:pt x="47" y="72"/>
                    <a:pt x="47" y="72"/>
                    <a:pt x="47" y="71"/>
                  </a:cubicBezTo>
                  <a:cubicBezTo>
                    <a:pt x="47" y="70"/>
                    <a:pt x="47" y="70"/>
                    <a:pt x="46" y="69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100" y="19"/>
                  </a:moveTo>
                  <a:cubicBezTo>
                    <a:pt x="101" y="18"/>
                    <a:pt x="101" y="18"/>
                    <a:pt x="102" y="18"/>
                  </a:cubicBezTo>
                  <a:cubicBezTo>
                    <a:pt x="102" y="18"/>
                    <a:pt x="103" y="18"/>
                    <a:pt x="103" y="18"/>
                  </a:cubicBezTo>
                  <a:cubicBezTo>
                    <a:pt x="104" y="17"/>
                    <a:pt x="105" y="15"/>
                    <a:pt x="106" y="14"/>
                  </a:cubicBezTo>
                  <a:cubicBezTo>
                    <a:pt x="105" y="14"/>
                    <a:pt x="104" y="14"/>
                    <a:pt x="103" y="14"/>
                  </a:cubicBezTo>
                  <a:cubicBezTo>
                    <a:pt x="103" y="14"/>
                    <a:pt x="102" y="15"/>
                    <a:pt x="102" y="15"/>
                  </a:cubicBezTo>
                  <a:cubicBezTo>
                    <a:pt x="102" y="16"/>
                    <a:pt x="101" y="17"/>
                    <a:pt x="100" y="19"/>
                  </a:cubicBezTo>
                  <a:close/>
                  <a:moveTo>
                    <a:pt x="52" y="70"/>
                  </a:moveTo>
                  <a:cubicBezTo>
                    <a:pt x="51" y="71"/>
                    <a:pt x="51" y="72"/>
                    <a:pt x="50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3" y="73"/>
                    <a:pt x="54" y="73"/>
                    <a:pt x="55" y="73"/>
                  </a:cubicBezTo>
                  <a:cubicBezTo>
                    <a:pt x="55" y="73"/>
                    <a:pt x="56" y="73"/>
                    <a:pt x="56" y="73"/>
                  </a:cubicBezTo>
                  <a:cubicBezTo>
                    <a:pt x="56" y="73"/>
                    <a:pt x="56" y="73"/>
                    <a:pt x="55" y="72"/>
                  </a:cubicBezTo>
                  <a:cubicBezTo>
                    <a:pt x="54" y="71"/>
                    <a:pt x="53" y="71"/>
                    <a:pt x="52" y="70"/>
                  </a:cubicBezTo>
                  <a:close/>
                  <a:moveTo>
                    <a:pt x="113" y="3"/>
                  </a:moveTo>
                  <a:cubicBezTo>
                    <a:pt x="110" y="4"/>
                    <a:pt x="108" y="6"/>
                    <a:pt x="106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8" y="7"/>
                    <a:pt x="110" y="7"/>
                    <a:pt x="111" y="6"/>
                  </a:cubicBezTo>
                  <a:cubicBezTo>
                    <a:pt x="111" y="6"/>
                    <a:pt x="112" y="6"/>
                    <a:pt x="112" y="6"/>
                  </a:cubicBezTo>
                  <a:cubicBezTo>
                    <a:pt x="112" y="5"/>
                    <a:pt x="113" y="5"/>
                    <a:pt x="113" y="4"/>
                  </a:cubicBezTo>
                  <a:cubicBezTo>
                    <a:pt x="113" y="4"/>
                    <a:pt x="113" y="3"/>
                    <a:pt x="113" y="3"/>
                  </a:cubicBezTo>
                  <a:close/>
                  <a:moveTo>
                    <a:pt x="81" y="30"/>
                  </a:moveTo>
                  <a:cubicBezTo>
                    <a:pt x="80" y="30"/>
                    <a:pt x="79" y="30"/>
                    <a:pt x="78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1"/>
                    <a:pt x="76" y="32"/>
                    <a:pt x="76" y="32"/>
                  </a:cubicBezTo>
                  <a:cubicBezTo>
                    <a:pt x="77" y="32"/>
                    <a:pt x="78" y="32"/>
                    <a:pt x="79" y="32"/>
                  </a:cubicBezTo>
                  <a:cubicBezTo>
                    <a:pt x="79" y="32"/>
                    <a:pt x="79" y="32"/>
                    <a:pt x="80" y="32"/>
                  </a:cubicBezTo>
                  <a:cubicBezTo>
                    <a:pt x="80" y="31"/>
                    <a:pt x="80" y="31"/>
                    <a:pt x="81" y="30"/>
                  </a:cubicBezTo>
                  <a:close/>
                  <a:moveTo>
                    <a:pt x="142" y="65"/>
                  </a:moveTo>
                  <a:cubicBezTo>
                    <a:pt x="142" y="65"/>
                    <a:pt x="142" y="65"/>
                    <a:pt x="142" y="64"/>
                  </a:cubicBezTo>
                  <a:cubicBezTo>
                    <a:pt x="139" y="67"/>
                    <a:pt x="137" y="69"/>
                    <a:pt x="135" y="72"/>
                  </a:cubicBezTo>
                  <a:cubicBezTo>
                    <a:pt x="136" y="72"/>
                    <a:pt x="137" y="72"/>
                    <a:pt x="137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9" y="69"/>
                    <a:pt x="140" y="67"/>
                    <a:pt x="141" y="65"/>
                  </a:cubicBezTo>
                  <a:cubicBezTo>
                    <a:pt x="142" y="65"/>
                    <a:pt x="142" y="65"/>
                    <a:pt x="142" y="65"/>
                  </a:cubicBezTo>
                  <a:close/>
                  <a:moveTo>
                    <a:pt x="99" y="26"/>
                  </a:moveTo>
                  <a:cubicBezTo>
                    <a:pt x="99" y="26"/>
                    <a:pt x="99" y="26"/>
                    <a:pt x="100" y="26"/>
                  </a:cubicBezTo>
                  <a:cubicBezTo>
                    <a:pt x="100" y="26"/>
                    <a:pt x="101" y="26"/>
                    <a:pt x="101" y="25"/>
                  </a:cubicBezTo>
                  <a:cubicBezTo>
                    <a:pt x="102" y="24"/>
                    <a:pt x="103" y="22"/>
                    <a:pt x="104" y="21"/>
                  </a:cubicBezTo>
                  <a:cubicBezTo>
                    <a:pt x="104" y="21"/>
                    <a:pt x="104" y="20"/>
                    <a:pt x="104" y="20"/>
                  </a:cubicBezTo>
                  <a:cubicBezTo>
                    <a:pt x="103" y="20"/>
                    <a:pt x="103" y="20"/>
                    <a:pt x="102" y="21"/>
                  </a:cubicBezTo>
                  <a:cubicBezTo>
                    <a:pt x="101" y="23"/>
                    <a:pt x="100" y="24"/>
                    <a:pt x="99" y="25"/>
                  </a:cubicBezTo>
                  <a:cubicBezTo>
                    <a:pt x="99" y="25"/>
                    <a:pt x="99" y="26"/>
                    <a:pt x="99" y="26"/>
                  </a:cubicBezTo>
                  <a:close/>
                  <a:moveTo>
                    <a:pt x="66" y="17"/>
                  </a:moveTo>
                  <a:cubicBezTo>
                    <a:pt x="65" y="17"/>
                    <a:pt x="64" y="16"/>
                    <a:pt x="63" y="16"/>
                  </a:cubicBezTo>
                  <a:cubicBezTo>
                    <a:pt x="63" y="17"/>
                    <a:pt x="62" y="17"/>
                    <a:pt x="62" y="18"/>
                  </a:cubicBezTo>
                  <a:cubicBezTo>
                    <a:pt x="63" y="18"/>
                    <a:pt x="63" y="19"/>
                    <a:pt x="64" y="19"/>
                  </a:cubicBezTo>
                  <a:cubicBezTo>
                    <a:pt x="65" y="18"/>
                    <a:pt x="65" y="18"/>
                    <a:pt x="66" y="17"/>
                  </a:cubicBezTo>
                  <a:close/>
                  <a:moveTo>
                    <a:pt x="100" y="21"/>
                  </a:moveTo>
                  <a:cubicBezTo>
                    <a:pt x="100" y="21"/>
                    <a:pt x="99" y="21"/>
                    <a:pt x="99" y="21"/>
                  </a:cubicBezTo>
                  <a:cubicBezTo>
                    <a:pt x="98" y="21"/>
                    <a:pt x="98" y="21"/>
                    <a:pt x="98" y="22"/>
                  </a:cubicBezTo>
                  <a:cubicBezTo>
                    <a:pt x="98" y="23"/>
                    <a:pt x="97" y="23"/>
                    <a:pt x="97" y="24"/>
                  </a:cubicBezTo>
                  <a:cubicBezTo>
                    <a:pt x="96" y="25"/>
                    <a:pt x="96" y="25"/>
                    <a:pt x="95" y="26"/>
                  </a:cubicBezTo>
                  <a:cubicBezTo>
                    <a:pt x="96" y="26"/>
                    <a:pt x="97" y="26"/>
                    <a:pt x="97" y="26"/>
                  </a:cubicBezTo>
                  <a:cubicBezTo>
                    <a:pt x="98" y="24"/>
                    <a:pt x="99" y="23"/>
                    <a:pt x="100" y="22"/>
                  </a:cubicBezTo>
                  <a:cubicBezTo>
                    <a:pt x="100" y="21"/>
                    <a:pt x="100" y="21"/>
                    <a:pt x="100" y="21"/>
                  </a:cubicBezTo>
                  <a:close/>
                  <a:moveTo>
                    <a:pt x="94" y="29"/>
                  </a:moveTo>
                  <a:cubicBezTo>
                    <a:pt x="94" y="29"/>
                    <a:pt x="94" y="29"/>
                    <a:pt x="93" y="29"/>
                  </a:cubicBezTo>
                  <a:cubicBezTo>
                    <a:pt x="91" y="33"/>
                    <a:pt x="88" y="37"/>
                    <a:pt x="86" y="40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9" y="37"/>
                    <a:pt x="92" y="33"/>
                    <a:pt x="94" y="29"/>
                  </a:cubicBezTo>
                  <a:close/>
                  <a:moveTo>
                    <a:pt x="86" y="33"/>
                  </a:moveTo>
                  <a:cubicBezTo>
                    <a:pt x="86" y="32"/>
                    <a:pt x="87" y="31"/>
                    <a:pt x="88" y="29"/>
                  </a:cubicBezTo>
                  <a:cubicBezTo>
                    <a:pt x="88" y="29"/>
                    <a:pt x="87" y="29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1"/>
                    <a:pt x="85" y="31"/>
                    <a:pt x="84" y="32"/>
                  </a:cubicBezTo>
                  <a:cubicBezTo>
                    <a:pt x="85" y="32"/>
                    <a:pt x="85" y="33"/>
                    <a:pt x="86" y="33"/>
                  </a:cubicBezTo>
                  <a:close/>
                  <a:moveTo>
                    <a:pt x="72" y="30"/>
                  </a:moveTo>
                  <a:cubicBezTo>
                    <a:pt x="71" y="30"/>
                    <a:pt x="70" y="30"/>
                    <a:pt x="69" y="30"/>
                  </a:cubicBezTo>
                  <a:cubicBezTo>
                    <a:pt x="68" y="30"/>
                    <a:pt x="68" y="31"/>
                    <a:pt x="67" y="32"/>
                  </a:cubicBezTo>
                  <a:cubicBezTo>
                    <a:pt x="68" y="32"/>
                    <a:pt x="69" y="32"/>
                    <a:pt x="70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2" y="31"/>
                    <a:pt x="72" y="31"/>
                    <a:pt x="72" y="30"/>
                  </a:cubicBezTo>
                  <a:close/>
                  <a:moveTo>
                    <a:pt x="109" y="9"/>
                  </a:moveTo>
                  <a:cubicBezTo>
                    <a:pt x="108" y="9"/>
                    <a:pt x="107" y="9"/>
                    <a:pt x="106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5" y="11"/>
                    <a:pt x="104" y="11"/>
                    <a:pt x="104" y="12"/>
                  </a:cubicBezTo>
                  <a:cubicBezTo>
                    <a:pt x="105" y="12"/>
                    <a:pt x="106" y="11"/>
                    <a:pt x="107" y="11"/>
                  </a:cubicBezTo>
                  <a:cubicBezTo>
                    <a:pt x="108" y="11"/>
                    <a:pt x="109" y="10"/>
                    <a:pt x="109" y="9"/>
                  </a:cubicBezTo>
                  <a:close/>
                  <a:moveTo>
                    <a:pt x="55" y="28"/>
                  </a:moveTo>
                  <a:cubicBezTo>
                    <a:pt x="56" y="28"/>
                    <a:pt x="56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7"/>
                    <a:pt x="58" y="26"/>
                    <a:pt x="59" y="26"/>
                  </a:cubicBezTo>
                  <a:cubicBezTo>
                    <a:pt x="58" y="25"/>
                    <a:pt x="58" y="25"/>
                    <a:pt x="57" y="25"/>
                  </a:cubicBezTo>
                  <a:cubicBezTo>
                    <a:pt x="56" y="26"/>
                    <a:pt x="55" y="27"/>
                    <a:pt x="55" y="28"/>
                  </a:cubicBezTo>
                  <a:close/>
                  <a:moveTo>
                    <a:pt x="37" y="71"/>
                  </a:moveTo>
                  <a:cubicBezTo>
                    <a:pt x="38" y="71"/>
                    <a:pt x="39" y="71"/>
                    <a:pt x="40" y="71"/>
                  </a:cubicBezTo>
                  <a:cubicBezTo>
                    <a:pt x="40" y="70"/>
                    <a:pt x="41" y="69"/>
                    <a:pt x="42" y="68"/>
                  </a:cubicBezTo>
                  <a:cubicBezTo>
                    <a:pt x="41" y="67"/>
                    <a:pt x="41" y="67"/>
                    <a:pt x="40" y="68"/>
                  </a:cubicBezTo>
                  <a:cubicBezTo>
                    <a:pt x="40" y="68"/>
                    <a:pt x="39" y="69"/>
                    <a:pt x="39" y="69"/>
                  </a:cubicBezTo>
                  <a:cubicBezTo>
                    <a:pt x="38" y="70"/>
                    <a:pt x="38" y="70"/>
                    <a:pt x="37" y="71"/>
                  </a:cubicBezTo>
                  <a:close/>
                  <a:moveTo>
                    <a:pt x="61" y="20"/>
                  </a:moveTo>
                  <a:cubicBezTo>
                    <a:pt x="60" y="20"/>
                    <a:pt x="59" y="21"/>
                    <a:pt x="59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1"/>
                    <a:pt x="63" y="21"/>
                  </a:cubicBezTo>
                  <a:cubicBezTo>
                    <a:pt x="62" y="20"/>
                    <a:pt x="61" y="20"/>
                    <a:pt x="61" y="20"/>
                  </a:cubicBezTo>
                  <a:close/>
                  <a:moveTo>
                    <a:pt x="55" y="78"/>
                  </a:moveTo>
                  <a:cubicBezTo>
                    <a:pt x="56" y="79"/>
                    <a:pt x="57" y="79"/>
                    <a:pt x="57" y="78"/>
                  </a:cubicBezTo>
                  <a:cubicBezTo>
                    <a:pt x="58" y="77"/>
                    <a:pt x="58" y="76"/>
                    <a:pt x="58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6" y="76"/>
                    <a:pt x="55" y="77"/>
                    <a:pt x="55" y="78"/>
                  </a:cubicBezTo>
                  <a:close/>
                  <a:moveTo>
                    <a:pt x="66" y="27"/>
                  </a:moveTo>
                  <a:cubicBezTo>
                    <a:pt x="65" y="27"/>
                    <a:pt x="64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7"/>
                    <a:pt x="62" y="28"/>
                    <a:pt x="62" y="28"/>
                  </a:cubicBezTo>
                  <a:cubicBezTo>
                    <a:pt x="62" y="28"/>
                    <a:pt x="63" y="28"/>
                    <a:pt x="64" y="29"/>
                  </a:cubicBezTo>
                  <a:cubicBezTo>
                    <a:pt x="65" y="29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55" y="75"/>
                  </a:moveTo>
                  <a:cubicBezTo>
                    <a:pt x="53" y="75"/>
                    <a:pt x="52" y="75"/>
                    <a:pt x="50" y="75"/>
                  </a:cubicBezTo>
                  <a:cubicBezTo>
                    <a:pt x="51" y="76"/>
                    <a:pt x="52" y="77"/>
                    <a:pt x="53" y="77"/>
                  </a:cubicBezTo>
                  <a:cubicBezTo>
                    <a:pt x="54" y="77"/>
                    <a:pt x="54" y="76"/>
                    <a:pt x="55" y="75"/>
                  </a:cubicBezTo>
                  <a:close/>
                  <a:moveTo>
                    <a:pt x="55" y="11"/>
                  </a:moveTo>
                  <a:cubicBezTo>
                    <a:pt x="52" y="13"/>
                    <a:pt x="47" y="19"/>
                    <a:pt x="45" y="21"/>
                  </a:cubicBezTo>
                  <a:cubicBezTo>
                    <a:pt x="48" y="18"/>
                    <a:pt x="52" y="15"/>
                    <a:pt x="55" y="11"/>
                  </a:cubicBezTo>
                  <a:close/>
                  <a:moveTo>
                    <a:pt x="156" y="61"/>
                  </a:moveTo>
                  <a:cubicBezTo>
                    <a:pt x="155" y="62"/>
                    <a:pt x="155" y="63"/>
                    <a:pt x="154" y="64"/>
                  </a:cubicBezTo>
                  <a:cubicBezTo>
                    <a:pt x="154" y="64"/>
                    <a:pt x="153" y="65"/>
                    <a:pt x="153" y="66"/>
                  </a:cubicBezTo>
                  <a:cubicBezTo>
                    <a:pt x="154" y="65"/>
                    <a:pt x="155" y="64"/>
                    <a:pt x="157" y="63"/>
                  </a:cubicBezTo>
                  <a:cubicBezTo>
                    <a:pt x="157" y="62"/>
                    <a:pt x="156" y="62"/>
                    <a:pt x="156" y="61"/>
                  </a:cubicBezTo>
                  <a:close/>
                  <a:moveTo>
                    <a:pt x="54" y="22"/>
                  </a:moveTo>
                  <a:cubicBezTo>
                    <a:pt x="55" y="22"/>
                    <a:pt x="55" y="22"/>
                    <a:pt x="55" y="21"/>
                  </a:cubicBezTo>
                  <a:cubicBezTo>
                    <a:pt x="56" y="20"/>
                    <a:pt x="57" y="19"/>
                    <a:pt x="58" y="18"/>
                  </a:cubicBezTo>
                  <a:cubicBezTo>
                    <a:pt x="58" y="18"/>
                    <a:pt x="58" y="17"/>
                    <a:pt x="57" y="17"/>
                  </a:cubicBezTo>
                  <a:cubicBezTo>
                    <a:pt x="56" y="18"/>
                    <a:pt x="56" y="20"/>
                    <a:pt x="55" y="21"/>
                  </a:cubicBezTo>
                  <a:cubicBezTo>
                    <a:pt x="55" y="21"/>
                    <a:pt x="54" y="21"/>
                    <a:pt x="54" y="22"/>
                  </a:cubicBezTo>
                  <a:close/>
                  <a:moveTo>
                    <a:pt x="96" y="14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98" y="14"/>
                    <a:pt x="99" y="14"/>
                    <a:pt x="100" y="13"/>
                  </a:cubicBezTo>
                  <a:cubicBezTo>
                    <a:pt x="100" y="13"/>
                    <a:pt x="101" y="13"/>
                    <a:pt x="101" y="13"/>
                  </a:cubicBezTo>
                  <a:cubicBezTo>
                    <a:pt x="101" y="12"/>
                    <a:pt x="101" y="12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0" y="12"/>
                    <a:pt x="98" y="12"/>
                    <a:pt x="97" y="13"/>
                  </a:cubicBezTo>
                  <a:cubicBezTo>
                    <a:pt x="97" y="13"/>
                    <a:pt x="96" y="14"/>
                    <a:pt x="96" y="14"/>
                  </a:cubicBezTo>
                  <a:close/>
                  <a:moveTo>
                    <a:pt x="57" y="80"/>
                  </a:moveTo>
                  <a:cubicBezTo>
                    <a:pt x="59" y="81"/>
                    <a:pt x="59" y="81"/>
                    <a:pt x="59" y="79"/>
                  </a:cubicBezTo>
                  <a:cubicBezTo>
                    <a:pt x="60" y="78"/>
                    <a:pt x="61" y="77"/>
                    <a:pt x="61" y="76"/>
                  </a:cubicBezTo>
                  <a:cubicBezTo>
                    <a:pt x="62" y="76"/>
                    <a:pt x="62" y="76"/>
                    <a:pt x="62" y="75"/>
                  </a:cubicBezTo>
                  <a:cubicBezTo>
                    <a:pt x="61" y="75"/>
                    <a:pt x="60" y="75"/>
                    <a:pt x="60" y="75"/>
                  </a:cubicBezTo>
                  <a:cubicBezTo>
                    <a:pt x="60" y="78"/>
                    <a:pt x="59" y="79"/>
                    <a:pt x="57" y="80"/>
                  </a:cubicBezTo>
                  <a:close/>
                  <a:moveTo>
                    <a:pt x="142" y="70"/>
                  </a:moveTo>
                  <a:cubicBezTo>
                    <a:pt x="142" y="70"/>
                    <a:pt x="142" y="70"/>
                    <a:pt x="142" y="70"/>
                  </a:cubicBezTo>
                  <a:cubicBezTo>
                    <a:pt x="143" y="70"/>
                    <a:pt x="143" y="70"/>
                    <a:pt x="144" y="69"/>
                  </a:cubicBezTo>
                  <a:cubicBezTo>
                    <a:pt x="145" y="68"/>
                    <a:pt x="146" y="66"/>
                    <a:pt x="147" y="64"/>
                  </a:cubicBezTo>
                  <a:cubicBezTo>
                    <a:pt x="147" y="64"/>
                    <a:pt x="148" y="64"/>
                    <a:pt x="148" y="63"/>
                  </a:cubicBezTo>
                  <a:cubicBezTo>
                    <a:pt x="148" y="63"/>
                    <a:pt x="148" y="63"/>
                    <a:pt x="147" y="63"/>
                  </a:cubicBezTo>
                  <a:cubicBezTo>
                    <a:pt x="146" y="66"/>
                    <a:pt x="144" y="68"/>
                    <a:pt x="142" y="70"/>
                  </a:cubicBezTo>
                  <a:close/>
                  <a:moveTo>
                    <a:pt x="69" y="24"/>
                  </a:moveTo>
                  <a:cubicBezTo>
                    <a:pt x="68" y="24"/>
                    <a:pt x="66" y="24"/>
                    <a:pt x="65" y="24"/>
                  </a:cubicBezTo>
                  <a:cubicBezTo>
                    <a:pt x="65" y="24"/>
                    <a:pt x="64" y="24"/>
                    <a:pt x="64" y="25"/>
                  </a:cubicBezTo>
                  <a:cubicBezTo>
                    <a:pt x="65" y="25"/>
                    <a:pt x="65" y="25"/>
                    <a:pt x="66" y="25"/>
                  </a:cubicBezTo>
                  <a:cubicBezTo>
                    <a:pt x="68" y="25"/>
                    <a:pt x="68" y="25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154" y="59"/>
                  </a:moveTo>
                  <a:cubicBezTo>
                    <a:pt x="154" y="59"/>
                    <a:pt x="153" y="58"/>
                    <a:pt x="153" y="58"/>
                  </a:cubicBezTo>
                  <a:cubicBezTo>
                    <a:pt x="152" y="60"/>
                    <a:pt x="151" y="62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1" y="62"/>
                    <a:pt x="153" y="61"/>
                    <a:pt x="154" y="59"/>
                  </a:cubicBezTo>
                  <a:close/>
                  <a:moveTo>
                    <a:pt x="51" y="23"/>
                  </a:moveTo>
                  <a:cubicBezTo>
                    <a:pt x="51" y="23"/>
                    <a:pt x="51" y="23"/>
                    <a:pt x="51" y="22"/>
                  </a:cubicBezTo>
                  <a:cubicBezTo>
                    <a:pt x="50" y="23"/>
                    <a:pt x="43" y="32"/>
                    <a:pt x="43" y="33"/>
                  </a:cubicBezTo>
                  <a:cubicBezTo>
                    <a:pt x="46" y="30"/>
                    <a:pt x="49" y="26"/>
                    <a:pt x="51" y="23"/>
                  </a:cubicBezTo>
                  <a:close/>
                  <a:moveTo>
                    <a:pt x="36" y="80"/>
                  </a:moveTo>
                  <a:cubicBezTo>
                    <a:pt x="39" y="81"/>
                    <a:pt x="43" y="82"/>
                    <a:pt x="46" y="82"/>
                  </a:cubicBezTo>
                  <a:cubicBezTo>
                    <a:pt x="43" y="81"/>
                    <a:pt x="39" y="80"/>
                    <a:pt x="36" y="80"/>
                  </a:cubicBezTo>
                  <a:close/>
                  <a:moveTo>
                    <a:pt x="114" y="79"/>
                  </a:moveTo>
                  <a:cubicBezTo>
                    <a:pt x="113" y="79"/>
                    <a:pt x="113" y="79"/>
                    <a:pt x="113" y="79"/>
                  </a:cubicBezTo>
                  <a:cubicBezTo>
                    <a:pt x="111" y="79"/>
                    <a:pt x="109" y="80"/>
                    <a:pt x="107" y="80"/>
                  </a:cubicBezTo>
                  <a:cubicBezTo>
                    <a:pt x="107" y="80"/>
                    <a:pt x="107" y="80"/>
                    <a:pt x="106" y="81"/>
                  </a:cubicBezTo>
                  <a:cubicBezTo>
                    <a:pt x="109" y="81"/>
                    <a:pt x="111" y="80"/>
                    <a:pt x="114" y="79"/>
                  </a:cubicBezTo>
                  <a:close/>
                  <a:moveTo>
                    <a:pt x="70" y="28"/>
                  </a:moveTo>
                  <a:cubicBezTo>
                    <a:pt x="71" y="28"/>
                    <a:pt x="72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3" y="28"/>
                    <a:pt x="72" y="28"/>
                    <a:pt x="71" y="28"/>
                  </a:cubicBezTo>
                  <a:cubicBezTo>
                    <a:pt x="70" y="27"/>
                    <a:pt x="70" y="27"/>
                    <a:pt x="70" y="28"/>
                  </a:cubicBezTo>
                  <a:close/>
                  <a:moveTo>
                    <a:pt x="109" y="12"/>
                  </a:moveTo>
                  <a:cubicBezTo>
                    <a:pt x="109" y="13"/>
                    <a:pt x="106" y="17"/>
                    <a:pt x="105" y="18"/>
                  </a:cubicBezTo>
                  <a:cubicBezTo>
                    <a:pt x="106" y="18"/>
                    <a:pt x="106" y="17"/>
                    <a:pt x="107" y="17"/>
                  </a:cubicBezTo>
                  <a:cubicBezTo>
                    <a:pt x="107" y="15"/>
                    <a:pt x="108" y="14"/>
                    <a:pt x="109" y="13"/>
                  </a:cubicBezTo>
                  <a:cubicBezTo>
                    <a:pt x="109" y="13"/>
                    <a:pt x="109" y="12"/>
                    <a:pt x="109" y="12"/>
                  </a:cubicBezTo>
                  <a:close/>
                  <a:moveTo>
                    <a:pt x="63" y="12"/>
                  </a:moveTo>
                  <a:cubicBezTo>
                    <a:pt x="65" y="13"/>
                    <a:pt x="67" y="14"/>
                    <a:pt x="69" y="13"/>
                  </a:cubicBezTo>
                  <a:cubicBezTo>
                    <a:pt x="68" y="13"/>
                    <a:pt x="64" y="12"/>
                    <a:pt x="63" y="12"/>
                  </a:cubicBezTo>
                  <a:close/>
                  <a:moveTo>
                    <a:pt x="132" y="25"/>
                  </a:moveTo>
                  <a:cubicBezTo>
                    <a:pt x="131" y="26"/>
                    <a:pt x="132" y="26"/>
                    <a:pt x="132" y="26"/>
                  </a:cubicBezTo>
                  <a:cubicBezTo>
                    <a:pt x="133" y="27"/>
                    <a:pt x="134" y="29"/>
                    <a:pt x="135" y="30"/>
                  </a:cubicBezTo>
                  <a:cubicBezTo>
                    <a:pt x="135" y="30"/>
                    <a:pt x="135" y="30"/>
                    <a:pt x="136" y="30"/>
                  </a:cubicBezTo>
                  <a:cubicBezTo>
                    <a:pt x="134" y="28"/>
                    <a:pt x="133" y="27"/>
                    <a:pt x="132" y="25"/>
                  </a:cubicBezTo>
                  <a:close/>
                  <a:moveTo>
                    <a:pt x="60" y="30"/>
                  </a:moveTo>
                  <a:cubicBezTo>
                    <a:pt x="60" y="31"/>
                    <a:pt x="60" y="31"/>
                    <a:pt x="60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3" y="31"/>
                    <a:pt x="63" y="31"/>
                    <a:pt x="64" y="30"/>
                  </a:cubicBezTo>
                  <a:cubicBezTo>
                    <a:pt x="63" y="30"/>
                    <a:pt x="62" y="30"/>
                    <a:pt x="61" y="30"/>
                  </a:cubicBezTo>
                  <a:cubicBezTo>
                    <a:pt x="60" y="30"/>
                    <a:pt x="60" y="30"/>
                    <a:pt x="60" y="30"/>
                  </a:cubicBezTo>
                  <a:close/>
                  <a:moveTo>
                    <a:pt x="128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8" y="22"/>
                    <a:pt x="129" y="23"/>
                    <a:pt x="130" y="24"/>
                  </a:cubicBezTo>
                  <a:cubicBezTo>
                    <a:pt x="130" y="24"/>
                    <a:pt x="131" y="23"/>
                    <a:pt x="130" y="23"/>
                  </a:cubicBezTo>
                  <a:cubicBezTo>
                    <a:pt x="130" y="22"/>
                    <a:pt x="129" y="21"/>
                    <a:pt x="128" y="20"/>
                  </a:cubicBezTo>
                  <a:close/>
                  <a:moveTo>
                    <a:pt x="58" y="16"/>
                  </a:moveTo>
                  <a:cubicBezTo>
                    <a:pt x="59" y="16"/>
                    <a:pt x="59" y="16"/>
                    <a:pt x="59" y="17"/>
                  </a:cubicBezTo>
                  <a:cubicBezTo>
                    <a:pt x="60" y="16"/>
                    <a:pt x="60" y="16"/>
                    <a:pt x="61" y="15"/>
                  </a:cubicBezTo>
                  <a:cubicBezTo>
                    <a:pt x="60" y="15"/>
                    <a:pt x="59" y="15"/>
                    <a:pt x="59" y="15"/>
                  </a:cubicBezTo>
                  <a:cubicBezTo>
                    <a:pt x="59" y="15"/>
                    <a:pt x="59" y="15"/>
                    <a:pt x="58" y="16"/>
                  </a:cubicBezTo>
                  <a:close/>
                  <a:moveTo>
                    <a:pt x="145" y="72"/>
                  </a:moveTo>
                  <a:cubicBezTo>
                    <a:pt x="146" y="72"/>
                    <a:pt x="147" y="71"/>
                    <a:pt x="148" y="70"/>
                  </a:cubicBezTo>
                  <a:cubicBezTo>
                    <a:pt x="146" y="70"/>
                    <a:pt x="145" y="71"/>
                    <a:pt x="145" y="72"/>
                  </a:cubicBezTo>
                  <a:close/>
                  <a:moveTo>
                    <a:pt x="156" y="68"/>
                  </a:moveTo>
                  <a:cubicBezTo>
                    <a:pt x="158" y="68"/>
                    <a:pt x="161" y="66"/>
                    <a:pt x="161" y="65"/>
                  </a:cubicBezTo>
                  <a:cubicBezTo>
                    <a:pt x="159" y="66"/>
                    <a:pt x="157" y="67"/>
                    <a:pt x="156" y="68"/>
                  </a:cubicBezTo>
                  <a:close/>
                  <a:moveTo>
                    <a:pt x="27" y="76"/>
                  </a:moveTo>
                  <a:cubicBezTo>
                    <a:pt x="27" y="76"/>
                    <a:pt x="27" y="76"/>
                    <a:pt x="27" y="76"/>
                  </a:cubicBezTo>
                  <a:cubicBezTo>
                    <a:pt x="26" y="75"/>
                    <a:pt x="25" y="75"/>
                    <a:pt x="23" y="74"/>
                  </a:cubicBezTo>
                  <a:cubicBezTo>
                    <a:pt x="23" y="74"/>
                    <a:pt x="23" y="74"/>
                    <a:pt x="23" y="75"/>
                  </a:cubicBezTo>
                  <a:cubicBezTo>
                    <a:pt x="24" y="75"/>
                    <a:pt x="26" y="76"/>
                    <a:pt x="27" y="76"/>
                  </a:cubicBezTo>
                  <a:close/>
                  <a:moveTo>
                    <a:pt x="149" y="67"/>
                  </a:moveTo>
                  <a:cubicBezTo>
                    <a:pt x="150" y="67"/>
                    <a:pt x="151" y="66"/>
                    <a:pt x="151" y="65"/>
                  </a:cubicBezTo>
                  <a:cubicBezTo>
                    <a:pt x="150" y="66"/>
                    <a:pt x="150" y="67"/>
                    <a:pt x="149" y="67"/>
                  </a:cubicBezTo>
                  <a:close/>
                  <a:moveTo>
                    <a:pt x="101" y="9"/>
                  </a:moveTo>
                  <a:cubicBezTo>
                    <a:pt x="101" y="9"/>
                    <a:pt x="101" y="9"/>
                    <a:pt x="101" y="9"/>
                  </a:cubicBezTo>
                  <a:cubicBezTo>
                    <a:pt x="100" y="9"/>
                    <a:pt x="99" y="10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0"/>
                    <a:pt x="100" y="10"/>
                    <a:pt x="101" y="9"/>
                  </a:cubicBezTo>
                  <a:close/>
                  <a:moveTo>
                    <a:pt x="66" y="22"/>
                  </a:moveTo>
                  <a:cubicBezTo>
                    <a:pt x="67" y="22"/>
                    <a:pt x="67" y="22"/>
                    <a:pt x="68" y="22"/>
                  </a:cubicBezTo>
                  <a:cubicBezTo>
                    <a:pt x="67" y="22"/>
                    <a:pt x="67" y="22"/>
                    <a:pt x="66" y="22"/>
                  </a:cubicBezTo>
                  <a:close/>
                  <a:moveTo>
                    <a:pt x="56" y="15"/>
                  </a:move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5" y="14"/>
                    <a:pt x="54" y="15"/>
                  </a:cubicBezTo>
                  <a:cubicBezTo>
                    <a:pt x="55" y="15"/>
                    <a:pt x="55" y="15"/>
                    <a:pt x="56" y="15"/>
                  </a:cubicBezTo>
                  <a:close/>
                  <a:moveTo>
                    <a:pt x="62" y="14"/>
                  </a:moveTo>
                  <a:cubicBezTo>
                    <a:pt x="61" y="13"/>
                    <a:pt x="60" y="13"/>
                    <a:pt x="60" y="13"/>
                  </a:cubicBezTo>
                  <a:cubicBezTo>
                    <a:pt x="61" y="13"/>
                    <a:pt x="61" y="14"/>
                    <a:pt x="62" y="14"/>
                  </a:cubicBezTo>
                  <a:close/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2" y="32"/>
                    <a:pt x="83" y="31"/>
                    <a:pt x="83" y="30"/>
                  </a:cubicBezTo>
                  <a:cubicBezTo>
                    <a:pt x="83" y="31"/>
                    <a:pt x="82" y="31"/>
                    <a:pt x="82" y="32"/>
                  </a:cubicBezTo>
                  <a:close/>
                  <a:moveTo>
                    <a:pt x="91" y="14"/>
                  </a:moveTo>
                  <a:cubicBezTo>
                    <a:pt x="92" y="15"/>
                    <a:pt x="92" y="15"/>
                    <a:pt x="93" y="14"/>
                  </a:cubicBezTo>
                  <a:cubicBezTo>
                    <a:pt x="92" y="14"/>
                    <a:pt x="92" y="14"/>
                    <a:pt x="91" y="14"/>
                  </a:cubicBezTo>
                  <a:close/>
                  <a:moveTo>
                    <a:pt x="57" y="12"/>
                  </a:moveTo>
                  <a:cubicBezTo>
                    <a:pt x="58" y="12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lose/>
                  <a:moveTo>
                    <a:pt x="39" y="67"/>
                  </a:moveTo>
                  <a:cubicBezTo>
                    <a:pt x="38" y="67"/>
                    <a:pt x="38" y="67"/>
                    <a:pt x="38" y="68"/>
                  </a:cubicBezTo>
                  <a:cubicBezTo>
                    <a:pt x="38" y="68"/>
                    <a:pt x="38" y="67"/>
                    <a:pt x="39" y="67"/>
                  </a:cubicBezTo>
                  <a:close/>
                  <a:moveTo>
                    <a:pt x="24" y="54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95"/>
            <p:cNvSpPr>
              <a:spLocks noEditPoints="1"/>
            </p:cNvSpPr>
            <p:nvPr/>
          </p:nvSpPr>
          <p:spPr bwMode="auto">
            <a:xfrm>
              <a:off x="4431662" y="2945111"/>
              <a:ext cx="1008401" cy="953442"/>
            </a:xfrm>
            <a:custGeom>
              <a:avLst/>
              <a:gdLst>
                <a:gd name="T0" fmla="*/ 255 w 255"/>
                <a:gd name="T1" fmla="*/ 121 h 241"/>
                <a:gd name="T2" fmla="*/ 107 w 255"/>
                <a:gd name="T3" fmla="*/ 237 h 241"/>
                <a:gd name="T4" fmla="*/ 232 w 255"/>
                <a:gd name="T5" fmla="*/ 172 h 241"/>
                <a:gd name="T6" fmla="*/ 201 w 255"/>
                <a:gd name="T7" fmla="*/ 193 h 241"/>
                <a:gd name="T8" fmla="*/ 127 w 255"/>
                <a:gd name="T9" fmla="*/ 218 h 241"/>
                <a:gd name="T10" fmla="*/ 203 w 255"/>
                <a:gd name="T11" fmla="*/ 50 h 241"/>
                <a:gd name="T12" fmla="*/ 32 w 255"/>
                <a:gd name="T13" fmla="*/ 167 h 241"/>
                <a:gd name="T14" fmla="*/ 12 w 255"/>
                <a:gd name="T15" fmla="*/ 72 h 241"/>
                <a:gd name="T16" fmla="*/ 175 w 255"/>
                <a:gd name="T17" fmla="*/ 223 h 241"/>
                <a:gd name="T18" fmla="*/ 175 w 255"/>
                <a:gd name="T19" fmla="*/ 212 h 241"/>
                <a:gd name="T20" fmla="*/ 200 w 255"/>
                <a:gd name="T21" fmla="*/ 39 h 241"/>
                <a:gd name="T22" fmla="*/ 206 w 255"/>
                <a:gd name="T23" fmla="*/ 40 h 241"/>
                <a:gd name="T24" fmla="*/ 128 w 255"/>
                <a:gd name="T25" fmla="*/ 15 h 241"/>
                <a:gd name="T26" fmla="*/ 33 w 255"/>
                <a:gd name="T27" fmla="*/ 64 h 241"/>
                <a:gd name="T28" fmla="*/ 20 w 255"/>
                <a:gd name="T29" fmla="*/ 141 h 241"/>
                <a:gd name="T30" fmla="*/ 125 w 255"/>
                <a:gd name="T31" fmla="*/ 231 h 241"/>
                <a:gd name="T32" fmla="*/ 224 w 255"/>
                <a:gd name="T33" fmla="*/ 172 h 241"/>
                <a:gd name="T34" fmla="*/ 238 w 255"/>
                <a:gd name="T35" fmla="*/ 141 h 241"/>
                <a:gd name="T36" fmla="*/ 101 w 255"/>
                <a:gd name="T37" fmla="*/ 223 h 241"/>
                <a:gd name="T38" fmla="*/ 25 w 255"/>
                <a:gd name="T39" fmla="*/ 155 h 241"/>
                <a:gd name="T40" fmla="*/ 221 w 255"/>
                <a:gd name="T41" fmla="*/ 193 h 241"/>
                <a:gd name="T42" fmla="*/ 55 w 255"/>
                <a:gd name="T43" fmla="*/ 217 h 241"/>
                <a:gd name="T44" fmla="*/ 240 w 255"/>
                <a:gd name="T45" fmla="*/ 115 h 241"/>
                <a:gd name="T46" fmla="*/ 82 w 255"/>
                <a:gd name="T47" fmla="*/ 216 h 241"/>
                <a:gd name="T48" fmla="*/ 239 w 255"/>
                <a:gd name="T49" fmla="*/ 156 h 241"/>
                <a:gd name="T50" fmla="*/ 30 w 255"/>
                <a:gd name="T51" fmla="*/ 181 h 241"/>
                <a:gd name="T52" fmla="*/ 222 w 255"/>
                <a:gd name="T53" fmla="*/ 66 h 241"/>
                <a:gd name="T54" fmla="*/ 235 w 255"/>
                <a:gd name="T55" fmla="*/ 130 h 241"/>
                <a:gd name="T56" fmla="*/ 57 w 255"/>
                <a:gd name="T57" fmla="*/ 211 h 241"/>
                <a:gd name="T58" fmla="*/ 238 w 255"/>
                <a:gd name="T59" fmla="*/ 152 h 241"/>
                <a:gd name="T60" fmla="*/ 245 w 255"/>
                <a:gd name="T61" fmla="*/ 132 h 241"/>
                <a:gd name="T62" fmla="*/ 164 w 255"/>
                <a:gd name="T63" fmla="*/ 16 h 241"/>
                <a:gd name="T64" fmla="*/ 173 w 255"/>
                <a:gd name="T65" fmla="*/ 25 h 241"/>
                <a:gd name="T66" fmla="*/ 91 w 255"/>
                <a:gd name="T67" fmla="*/ 12 h 241"/>
                <a:gd name="T68" fmla="*/ 140 w 255"/>
                <a:gd name="T69" fmla="*/ 15 h 241"/>
                <a:gd name="T70" fmla="*/ 242 w 255"/>
                <a:gd name="T71" fmla="*/ 94 h 241"/>
                <a:gd name="T72" fmla="*/ 52 w 255"/>
                <a:gd name="T73" fmla="*/ 207 h 241"/>
                <a:gd name="T74" fmla="*/ 143 w 255"/>
                <a:gd name="T75" fmla="*/ 221 h 241"/>
                <a:gd name="T76" fmla="*/ 43 w 255"/>
                <a:gd name="T77" fmla="*/ 198 h 241"/>
                <a:gd name="T78" fmla="*/ 103 w 255"/>
                <a:gd name="T79" fmla="*/ 225 h 241"/>
                <a:gd name="T80" fmla="*/ 185 w 255"/>
                <a:gd name="T81" fmla="*/ 25 h 241"/>
                <a:gd name="T82" fmla="*/ 241 w 255"/>
                <a:gd name="T83" fmla="*/ 91 h 241"/>
                <a:gd name="T84" fmla="*/ 224 w 255"/>
                <a:gd name="T85" fmla="*/ 69 h 241"/>
                <a:gd name="T86" fmla="*/ 29 w 255"/>
                <a:gd name="T87" fmla="*/ 67 h 241"/>
                <a:gd name="T88" fmla="*/ 246 w 255"/>
                <a:gd name="T89" fmla="*/ 119 h 241"/>
                <a:gd name="T90" fmla="*/ 228 w 255"/>
                <a:gd name="T91" fmla="*/ 178 h 241"/>
                <a:gd name="T92" fmla="*/ 129 w 255"/>
                <a:gd name="T93" fmla="*/ 8 h 241"/>
                <a:gd name="T94" fmla="*/ 236 w 255"/>
                <a:gd name="T95" fmla="*/ 99 h 241"/>
                <a:gd name="T96" fmla="*/ 222 w 255"/>
                <a:gd name="T97" fmla="*/ 187 h 241"/>
                <a:gd name="T98" fmla="*/ 47 w 255"/>
                <a:gd name="T99" fmla="*/ 207 h 241"/>
                <a:gd name="T100" fmla="*/ 114 w 255"/>
                <a:gd name="T101" fmla="*/ 10 h 241"/>
                <a:gd name="T102" fmla="*/ 62 w 255"/>
                <a:gd name="T103" fmla="*/ 30 h 241"/>
                <a:gd name="T104" fmla="*/ 186 w 255"/>
                <a:gd name="T105" fmla="*/ 24 h 241"/>
                <a:gd name="T106" fmla="*/ 16 w 255"/>
                <a:gd name="T107" fmla="*/ 107 h 241"/>
                <a:gd name="T108" fmla="*/ 237 w 255"/>
                <a:gd name="T109" fmla="*/ 95 h 241"/>
                <a:gd name="T110" fmla="*/ 167 w 255"/>
                <a:gd name="T111" fmla="*/ 17 h 241"/>
                <a:gd name="T112" fmla="*/ 71 w 255"/>
                <a:gd name="T113" fmla="*/ 20 h 241"/>
                <a:gd name="T114" fmla="*/ 212 w 255"/>
                <a:gd name="T115" fmla="*/ 44 h 241"/>
                <a:gd name="T116" fmla="*/ 41 w 255"/>
                <a:gd name="T117" fmla="*/ 47 h 241"/>
                <a:gd name="T118" fmla="*/ 117 w 255"/>
                <a:gd name="T119" fmla="*/ 220 h 241"/>
                <a:gd name="T120" fmla="*/ 11 w 255"/>
                <a:gd name="T121" fmla="*/ 108 h 241"/>
                <a:gd name="T122" fmla="*/ 234 w 255"/>
                <a:gd name="T123" fmla="*/ 106 h 241"/>
                <a:gd name="T124" fmla="*/ 104 w 255"/>
                <a:gd name="T125" fmla="*/ 23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" h="241">
                  <a:moveTo>
                    <a:pt x="0" y="127"/>
                  </a:moveTo>
                  <a:cubicBezTo>
                    <a:pt x="0" y="121"/>
                    <a:pt x="1" y="116"/>
                    <a:pt x="1" y="111"/>
                  </a:cubicBezTo>
                  <a:cubicBezTo>
                    <a:pt x="1" y="107"/>
                    <a:pt x="2" y="103"/>
                    <a:pt x="2" y="99"/>
                  </a:cubicBezTo>
                  <a:cubicBezTo>
                    <a:pt x="3" y="92"/>
                    <a:pt x="5" y="85"/>
                    <a:pt x="7" y="79"/>
                  </a:cubicBezTo>
                  <a:cubicBezTo>
                    <a:pt x="9" y="73"/>
                    <a:pt x="12" y="67"/>
                    <a:pt x="15" y="61"/>
                  </a:cubicBezTo>
                  <a:cubicBezTo>
                    <a:pt x="16" y="57"/>
                    <a:pt x="19" y="53"/>
                    <a:pt x="21" y="49"/>
                  </a:cubicBezTo>
                  <a:cubicBezTo>
                    <a:pt x="28" y="39"/>
                    <a:pt x="36" y="30"/>
                    <a:pt x="46" y="24"/>
                  </a:cubicBezTo>
                  <a:cubicBezTo>
                    <a:pt x="52" y="20"/>
                    <a:pt x="59" y="16"/>
                    <a:pt x="66" y="13"/>
                  </a:cubicBezTo>
                  <a:cubicBezTo>
                    <a:pt x="66" y="13"/>
                    <a:pt x="66" y="13"/>
                    <a:pt x="67" y="13"/>
                  </a:cubicBezTo>
                  <a:cubicBezTo>
                    <a:pt x="67" y="12"/>
                    <a:pt x="67" y="12"/>
                    <a:pt x="68" y="12"/>
                  </a:cubicBezTo>
                  <a:cubicBezTo>
                    <a:pt x="69" y="12"/>
                    <a:pt x="69" y="12"/>
                    <a:pt x="70" y="11"/>
                  </a:cubicBezTo>
                  <a:cubicBezTo>
                    <a:pt x="75" y="10"/>
                    <a:pt x="80" y="8"/>
                    <a:pt x="85" y="7"/>
                  </a:cubicBezTo>
                  <a:cubicBezTo>
                    <a:pt x="90" y="6"/>
                    <a:pt x="95" y="5"/>
                    <a:pt x="100" y="4"/>
                  </a:cubicBezTo>
                  <a:cubicBezTo>
                    <a:pt x="101" y="4"/>
                    <a:pt x="102" y="3"/>
                    <a:pt x="104" y="3"/>
                  </a:cubicBezTo>
                  <a:cubicBezTo>
                    <a:pt x="111" y="1"/>
                    <a:pt x="119" y="0"/>
                    <a:pt x="128" y="0"/>
                  </a:cubicBezTo>
                  <a:cubicBezTo>
                    <a:pt x="131" y="1"/>
                    <a:pt x="134" y="1"/>
                    <a:pt x="138" y="1"/>
                  </a:cubicBezTo>
                  <a:cubicBezTo>
                    <a:pt x="148" y="2"/>
                    <a:pt x="158" y="4"/>
                    <a:pt x="167" y="7"/>
                  </a:cubicBezTo>
                  <a:cubicBezTo>
                    <a:pt x="177" y="10"/>
                    <a:pt x="187" y="15"/>
                    <a:pt x="196" y="21"/>
                  </a:cubicBezTo>
                  <a:cubicBezTo>
                    <a:pt x="199" y="23"/>
                    <a:pt x="201" y="24"/>
                    <a:pt x="204" y="25"/>
                  </a:cubicBezTo>
                  <a:cubicBezTo>
                    <a:pt x="213" y="32"/>
                    <a:pt x="222" y="39"/>
                    <a:pt x="229" y="48"/>
                  </a:cubicBezTo>
                  <a:cubicBezTo>
                    <a:pt x="233" y="53"/>
                    <a:pt x="236" y="58"/>
                    <a:pt x="239" y="63"/>
                  </a:cubicBezTo>
                  <a:cubicBezTo>
                    <a:pt x="240" y="66"/>
                    <a:pt x="242" y="68"/>
                    <a:pt x="243" y="70"/>
                  </a:cubicBezTo>
                  <a:cubicBezTo>
                    <a:pt x="246" y="77"/>
                    <a:pt x="249" y="85"/>
                    <a:pt x="251" y="92"/>
                  </a:cubicBezTo>
                  <a:cubicBezTo>
                    <a:pt x="253" y="98"/>
                    <a:pt x="254" y="104"/>
                    <a:pt x="254" y="110"/>
                  </a:cubicBezTo>
                  <a:cubicBezTo>
                    <a:pt x="255" y="114"/>
                    <a:pt x="255" y="118"/>
                    <a:pt x="255" y="121"/>
                  </a:cubicBezTo>
                  <a:cubicBezTo>
                    <a:pt x="254" y="126"/>
                    <a:pt x="254" y="132"/>
                    <a:pt x="253" y="137"/>
                  </a:cubicBezTo>
                  <a:cubicBezTo>
                    <a:pt x="252" y="144"/>
                    <a:pt x="250" y="151"/>
                    <a:pt x="247" y="158"/>
                  </a:cubicBezTo>
                  <a:cubicBezTo>
                    <a:pt x="244" y="164"/>
                    <a:pt x="241" y="171"/>
                    <a:pt x="237" y="176"/>
                  </a:cubicBezTo>
                  <a:cubicBezTo>
                    <a:pt x="237" y="177"/>
                    <a:pt x="236" y="178"/>
                    <a:pt x="236" y="179"/>
                  </a:cubicBezTo>
                  <a:cubicBezTo>
                    <a:pt x="233" y="184"/>
                    <a:pt x="230" y="190"/>
                    <a:pt x="226" y="194"/>
                  </a:cubicBezTo>
                  <a:cubicBezTo>
                    <a:pt x="217" y="205"/>
                    <a:pt x="207" y="215"/>
                    <a:pt x="194" y="222"/>
                  </a:cubicBezTo>
                  <a:cubicBezTo>
                    <a:pt x="187" y="227"/>
                    <a:pt x="179" y="231"/>
                    <a:pt x="171" y="234"/>
                  </a:cubicBezTo>
                  <a:cubicBezTo>
                    <a:pt x="166" y="236"/>
                    <a:pt x="161" y="238"/>
                    <a:pt x="155" y="239"/>
                  </a:cubicBezTo>
                  <a:cubicBezTo>
                    <a:pt x="151" y="240"/>
                    <a:pt x="147" y="241"/>
                    <a:pt x="143" y="241"/>
                  </a:cubicBezTo>
                  <a:cubicBezTo>
                    <a:pt x="135" y="241"/>
                    <a:pt x="127" y="241"/>
                    <a:pt x="119" y="241"/>
                  </a:cubicBezTo>
                  <a:cubicBezTo>
                    <a:pt x="114" y="240"/>
                    <a:pt x="109" y="240"/>
                    <a:pt x="105" y="240"/>
                  </a:cubicBezTo>
                  <a:cubicBezTo>
                    <a:pt x="93" y="238"/>
                    <a:pt x="82" y="235"/>
                    <a:pt x="71" y="230"/>
                  </a:cubicBezTo>
                  <a:cubicBezTo>
                    <a:pt x="67" y="228"/>
                    <a:pt x="63" y="226"/>
                    <a:pt x="59" y="223"/>
                  </a:cubicBezTo>
                  <a:cubicBezTo>
                    <a:pt x="52" y="220"/>
                    <a:pt x="47" y="216"/>
                    <a:pt x="41" y="211"/>
                  </a:cubicBezTo>
                  <a:cubicBezTo>
                    <a:pt x="37" y="208"/>
                    <a:pt x="33" y="205"/>
                    <a:pt x="30" y="201"/>
                  </a:cubicBezTo>
                  <a:cubicBezTo>
                    <a:pt x="22" y="194"/>
                    <a:pt x="16" y="186"/>
                    <a:pt x="12" y="176"/>
                  </a:cubicBezTo>
                  <a:cubicBezTo>
                    <a:pt x="8" y="170"/>
                    <a:pt x="5" y="163"/>
                    <a:pt x="3" y="156"/>
                  </a:cubicBezTo>
                  <a:cubicBezTo>
                    <a:pt x="2" y="151"/>
                    <a:pt x="1" y="145"/>
                    <a:pt x="1" y="140"/>
                  </a:cubicBezTo>
                  <a:cubicBezTo>
                    <a:pt x="0" y="135"/>
                    <a:pt x="0" y="131"/>
                    <a:pt x="0" y="127"/>
                  </a:cubicBezTo>
                  <a:close/>
                  <a:moveTo>
                    <a:pt x="107" y="237"/>
                  </a:moveTo>
                  <a:cubicBezTo>
                    <a:pt x="106" y="237"/>
                    <a:pt x="106" y="237"/>
                    <a:pt x="105" y="237"/>
                  </a:cubicBezTo>
                  <a:cubicBezTo>
                    <a:pt x="105" y="237"/>
                    <a:pt x="105" y="238"/>
                    <a:pt x="105" y="238"/>
                  </a:cubicBezTo>
                  <a:cubicBezTo>
                    <a:pt x="106" y="238"/>
                    <a:pt x="106" y="237"/>
                    <a:pt x="107" y="237"/>
                  </a:cubicBezTo>
                  <a:cubicBezTo>
                    <a:pt x="108" y="238"/>
                    <a:pt x="108" y="238"/>
                    <a:pt x="109" y="238"/>
                  </a:cubicBezTo>
                  <a:cubicBezTo>
                    <a:pt x="108" y="238"/>
                    <a:pt x="108" y="238"/>
                    <a:pt x="107" y="237"/>
                  </a:cubicBezTo>
                  <a:close/>
                  <a:moveTo>
                    <a:pt x="225" y="55"/>
                  </a:moveTo>
                  <a:cubicBezTo>
                    <a:pt x="225" y="55"/>
                    <a:pt x="226" y="55"/>
                    <a:pt x="226" y="56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6" y="55"/>
                    <a:pt x="225" y="55"/>
                    <a:pt x="225" y="55"/>
                  </a:cubicBezTo>
                  <a:cubicBezTo>
                    <a:pt x="225" y="54"/>
                    <a:pt x="224" y="53"/>
                    <a:pt x="223" y="52"/>
                  </a:cubicBezTo>
                  <a:cubicBezTo>
                    <a:pt x="224" y="53"/>
                    <a:pt x="224" y="54"/>
                    <a:pt x="225" y="55"/>
                  </a:cubicBezTo>
                  <a:close/>
                  <a:moveTo>
                    <a:pt x="76" y="212"/>
                  </a:moveTo>
                  <a:cubicBezTo>
                    <a:pt x="76" y="212"/>
                    <a:pt x="76" y="212"/>
                    <a:pt x="77" y="212"/>
                  </a:cubicBezTo>
                  <a:cubicBezTo>
                    <a:pt x="77" y="212"/>
                    <a:pt x="77" y="212"/>
                    <a:pt x="77" y="212"/>
                  </a:cubicBezTo>
                  <a:cubicBezTo>
                    <a:pt x="76" y="212"/>
                    <a:pt x="76" y="212"/>
                    <a:pt x="76" y="212"/>
                  </a:cubicBezTo>
                  <a:cubicBezTo>
                    <a:pt x="76" y="212"/>
                    <a:pt x="76" y="212"/>
                    <a:pt x="76" y="212"/>
                  </a:cubicBezTo>
                  <a:cubicBezTo>
                    <a:pt x="74" y="211"/>
                    <a:pt x="73" y="210"/>
                    <a:pt x="71" y="210"/>
                  </a:cubicBezTo>
                  <a:cubicBezTo>
                    <a:pt x="71" y="210"/>
                    <a:pt x="71" y="210"/>
                    <a:pt x="71" y="210"/>
                  </a:cubicBezTo>
                  <a:cubicBezTo>
                    <a:pt x="71" y="210"/>
                    <a:pt x="71" y="210"/>
                    <a:pt x="72" y="210"/>
                  </a:cubicBezTo>
                  <a:cubicBezTo>
                    <a:pt x="72" y="211"/>
                    <a:pt x="73" y="211"/>
                    <a:pt x="74" y="211"/>
                  </a:cubicBezTo>
                  <a:cubicBezTo>
                    <a:pt x="75" y="212"/>
                    <a:pt x="75" y="212"/>
                    <a:pt x="76" y="212"/>
                  </a:cubicBezTo>
                  <a:close/>
                  <a:moveTo>
                    <a:pt x="234" y="168"/>
                  </a:moveTo>
                  <a:cubicBezTo>
                    <a:pt x="234" y="168"/>
                    <a:pt x="235" y="168"/>
                    <a:pt x="235" y="168"/>
                  </a:cubicBezTo>
                  <a:cubicBezTo>
                    <a:pt x="235" y="166"/>
                    <a:pt x="236" y="165"/>
                    <a:pt x="237" y="163"/>
                  </a:cubicBezTo>
                  <a:cubicBezTo>
                    <a:pt x="237" y="163"/>
                    <a:pt x="237" y="163"/>
                    <a:pt x="237" y="163"/>
                  </a:cubicBezTo>
                  <a:cubicBezTo>
                    <a:pt x="237" y="163"/>
                    <a:pt x="237" y="163"/>
                    <a:pt x="236" y="162"/>
                  </a:cubicBezTo>
                  <a:cubicBezTo>
                    <a:pt x="236" y="163"/>
                    <a:pt x="235" y="164"/>
                    <a:pt x="235" y="165"/>
                  </a:cubicBezTo>
                  <a:cubicBezTo>
                    <a:pt x="234" y="166"/>
                    <a:pt x="234" y="167"/>
                    <a:pt x="234" y="168"/>
                  </a:cubicBezTo>
                  <a:cubicBezTo>
                    <a:pt x="234" y="168"/>
                    <a:pt x="234" y="168"/>
                    <a:pt x="234" y="168"/>
                  </a:cubicBezTo>
                  <a:cubicBezTo>
                    <a:pt x="233" y="169"/>
                    <a:pt x="232" y="170"/>
                    <a:pt x="232" y="172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3" y="171"/>
                    <a:pt x="234" y="170"/>
                    <a:pt x="234" y="169"/>
                  </a:cubicBezTo>
                  <a:cubicBezTo>
                    <a:pt x="234" y="168"/>
                    <a:pt x="234" y="168"/>
                    <a:pt x="234" y="168"/>
                  </a:cubicBezTo>
                  <a:close/>
                  <a:moveTo>
                    <a:pt x="202" y="192"/>
                  </a:moveTo>
                  <a:cubicBezTo>
                    <a:pt x="203" y="192"/>
                    <a:pt x="203" y="192"/>
                    <a:pt x="204" y="192"/>
                  </a:cubicBezTo>
                  <a:cubicBezTo>
                    <a:pt x="204" y="193"/>
                    <a:pt x="204" y="193"/>
                    <a:pt x="204" y="193"/>
                  </a:cubicBezTo>
                  <a:cubicBezTo>
                    <a:pt x="204" y="194"/>
                    <a:pt x="205" y="195"/>
                    <a:pt x="205" y="196"/>
                  </a:cubicBezTo>
                  <a:cubicBezTo>
                    <a:pt x="206" y="195"/>
                    <a:pt x="206" y="195"/>
                    <a:pt x="206" y="194"/>
                  </a:cubicBezTo>
                  <a:cubicBezTo>
                    <a:pt x="206" y="193"/>
                    <a:pt x="206" y="192"/>
                    <a:pt x="206" y="190"/>
                  </a:cubicBezTo>
                  <a:cubicBezTo>
                    <a:pt x="206" y="190"/>
                    <a:pt x="206" y="189"/>
                    <a:pt x="206" y="189"/>
                  </a:cubicBezTo>
                  <a:cubicBezTo>
                    <a:pt x="206" y="188"/>
                    <a:pt x="207" y="188"/>
                    <a:pt x="208" y="188"/>
                  </a:cubicBezTo>
                  <a:cubicBezTo>
                    <a:pt x="209" y="189"/>
                    <a:pt x="209" y="189"/>
                    <a:pt x="209" y="190"/>
                  </a:cubicBezTo>
                  <a:cubicBezTo>
                    <a:pt x="210" y="190"/>
                    <a:pt x="211" y="190"/>
                    <a:pt x="211" y="191"/>
                  </a:cubicBezTo>
                  <a:cubicBezTo>
                    <a:pt x="211" y="190"/>
                    <a:pt x="211" y="189"/>
                    <a:pt x="211" y="188"/>
                  </a:cubicBezTo>
                  <a:cubicBezTo>
                    <a:pt x="211" y="188"/>
                    <a:pt x="211" y="187"/>
                    <a:pt x="211" y="186"/>
                  </a:cubicBezTo>
                  <a:cubicBezTo>
                    <a:pt x="211" y="185"/>
                    <a:pt x="211" y="185"/>
                    <a:pt x="212" y="185"/>
                  </a:cubicBezTo>
                  <a:cubicBezTo>
                    <a:pt x="212" y="185"/>
                    <a:pt x="213" y="185"/>
                    <a:pt x="213" y="185"/>
                  </a:cubicBezTo>
                  <a:cubicBezTo>
                    <a:pt x="213" y="185"/>
                    <a:pt x="213" y="186"/>
                    <a:pt x="214" y="186"/>
                  </a:cubicBezTo>
                  <a:cubicBezTo>
                    <a:pt x="214" y="185"/>
                    <a:pt x="215" y="185"/>
                    <a:pt x="215" y="184"/>
                  </a:cubicBezTo>
                  <a:cubicBezTo>
                    <a:pt x="215" y="182"/>
                    <a:pt x="213" y="182"/>
                    <a:pt x="212" y="181"/>
                  </a:cubicBezTo>
                  <a:cubicBezTo>
                    <a:pt x="212" y="181"/>
                    <a:pt x="212" y="181"/>
                    <a:pt x="212" y="182"/>
                  </a:cubicBezTo>
                  <a:cubicBezTo>
                    <a:pt x="210" y="184"/>
                    <a:pt x="208" y="186"/>
                    <a:pt x="206" y="188"/>
                  </a:cubicBezTo>
                  <a:cubicBezTo>
                    <a:pt x="205" y="189"/>
                    <a:pt x="204" y="190"/>
                    <a:pt x="203" y="191"/>
                  </a:cubicBezTo>
                  <a:cubicBezTo>
                    <a:pt x="202" y="191"/>
                    <a:pt x="202" y="192"/>
                    <a:pt x="202" y="192"/>
                  </a:cubicBezTo>
                  <a:cubicBezTo>
                    <a:pt x="202" y="192"/>
                    <a:pt x="201" y="192"/>
                    <a:pt x="201" y="193"/>
                  </a:cubicBezTo>
                  <a:cubicBezTo>
                    <a:pt x="198" y="195"/>
                    <a:pt x="195" y="198"/>
                    <a:pt x="192" y="200"/>
                  </a:cubicBezTo>
                  <a:cubicBezTo>
                    <a:pt x="192" y="200"/>
                    <a:pt x="192" y="200"/>
                    <a:pt x="192" y="200"/>
                  </a:cubicBezTo>
                  <a:cubicBezTo>
                    <a:pt x="193" y="201"/>
                    <a:pt x="193" y="201"/>
                    <a:pt x="194" y="202"/>
                  </a:cubicBezTo>
                  <a:cubicBezTo>
                    <a:pt x="194" y="203"/>
                    <a:pt x="194" y="203"/>
                    <a:pt x="195" y="204"/>
                  </a:cubicBezTo>
                  <a:cubicBezTo>
                    <a:pt x="195" y="203"/>
                    <a:pt x="195" y="203"/>
                    <a:pt x="195" y="203"/>
                  </a:cubicBezTo>
                  <a:cubicBezTo>
                    <a:pt x="195" y="202"/>
                    <a:pt x="195" y="201"/>
                    <a:pt x="195" y="200"/>
                  </a:cubicBezTo>
                  <a:cubicBezTo>
                    <a:pt x="195" y="199"/>
                    <a:pt x="196" y="198"/>
                    <a:pt x="196" y="198"/>
                  </a:cubicBezTo>
                  <a:cubicBezTo>
                    <a:pt x="196" y="197"/>
                    <a:pt x="197" y="197"/>
                    <a:pt x="198" y="197"/>
                  </a:cubicBezTo>
                  <a:cubicBezTo>
                    <a:pt x="199" y="198"/>
                    <a:pt x="199" y="199"/>
                    <a:pt x="200" y="199"/>
                  </a:cubicBezTo>
                  <a:cubicBezTo>
                    <a:pt x="200" y="200"/>
                    <a:pt x="200" y="200"/>
                    <a:pt x="201" y="200"/>
                  </a:cubicBezTo>
                  <a:cubicBezTo>
                    <a:pt x="201" y="199"/>
                    <a:pt x="202" y="198"/>
                    <a:pt x="202" y="197"/>
                  </a:cubicBezTo>
                  <a:cubicBezTo>
                    <a:pt x="202" y="197"/>
                    <a:pt x="202" y="197"/>
                    <a:pt x="202" y="197"/>
                  </a:cubicBezTo>
                  <a:cubicBezTo>
                    <a:pt x="202" y="195"/>
                    <a:pt x="202" y="194"/>
                    <a:pt x="202" y="193"/>
                  </a:cubicBezTo>
                  <a:cubicBezTo>
                    <a:pt x="202" y="193"/>
                    <a:pt x="202" y="192"/>
                    <a:pt x="202" y="192"/>
                  </a:cubicBezTo>
                  <a:close/>
                  <a:moveTo>
                    <a:pt x="39" y="180"/>
                  </a:moveTo>
                  <a:cubicBezTo>
                    <a:pt x="39" y="180"/>
                    <a:pt x="39" y="180"/>
                    <a:pt x="39" y="181"/>
                  </a:cubicBezTo>
                  <a:cubicBezTo>
                    <a:pt x="41" y="183"/>
                    <a:pt x="43" y="185"/>
                    <a:pt x="44" y="187"/>
                  </a:cubicBezTo>
                  <a:cubicBezTo>
                    <a:pt x="47" y="190"/>
                    <a:pt x="50" y="193"/>
                    <a:pt x="53" y="195"/>
                  </a:cubicBezTo>
                  <a:cubicBezTo>
                    <a:pt x="54" y="196"/>
                    <a:pt x="56" y="197"/>
                    <a:pt x="57" y="198"/>
                  </a:cubicBezTo>
                  <a:cubicBezTo>
                    <a:pt x="59" y="200"/>
                    <a:pt x="61" y="202"/>
                    <a:pt x="64" y="203"/>
                  </a:cubicBezTo>
                  <a:cubicBezTo>
                    <a:pt x="66" y="205"/>
                    <a:pt x="68" y="206"/>
                    <a:pt x="71" y="207"/>
                  </a:cubicBezTo>
                  <a:cubicBezTo>
                    <a:pt x="77" y="210"/>
                    <a:pt x="84" y="212"/>
                    <a:pt x="92" y="214"/>
                  </a:cubicBezTo>
                  <a:cubicBezTo>
                    <a:pt x="96" y="215"/>
                    <a:pt x="100" y="216"/>
                    <a:pt x="105" y="216"/>
                  </a:cubicBezTo>
                  <a:cubicBezTo>
                    <a:pt x="108" y="216"/>
                    <a:pt x="111" y="217"/>
                    <a:pt x="115" y="217"/>
                  </a:cubicBezTo>
                  <a:cubicBezTo>
                    <a:pt x="119" y="217"/>
                    <a:pt x="123" y="217"/>
                    <a:pt x="127" y="218"/>
                  </a:cubicBezTo>
                  <a:cubicBezTo>
                    <a:pt x="133" y="218"/>
                    <a:pt x="140" y="217"/>
                    <a:pt x="146" y="216"/>
                  </a:cubicBezTo>
                  <a:cubicBezTo>
                    <a:pt x="152" y="215"/>
                    <a:pt x="158" y="213"/>
                    <a:pt x="164" y="210"/>
                  </a:cubicBezTo>
                  <a:cubicBezTo>
                    <a:pt x="170" y="208"/>
                    <a:pt x="175" y="206"/>
                    <a:pt x="180" y="203"/>
                  </a:cubicBezTo>
                  <a:cubicBezTo>
                    <a:pt x="185" y="200"/>
                    <a:pt x="191" y="196"/>
                    <a:pt x="196" y="192"/>
                  </a:cubicBezTo>
                  <a:cubicBezTo>
                    <a:pt x="200" y="188"/>
                    <a:pt x="205" y="184"/>
                    <a:pt x="208" y="180"/>
                  </a:cubicBezTo>
                  <a:cubicBezTo>
                    <a:pt x="209" y="180"/>
                    <a:pt x="209" y="179"/>
                    <a:pt x="209" y="179"/>
                  </a:cubicBezTo>
                  <a:cubicBezTo>
                    <a:pt x="209" y="179"/>
                    <a:pt x="209" y="179"/>
                    <a:pt x="209" y="179"/>
                  </a:cubicBezTo>
                  <a:cubicBezTo>
                    <a:pt x="208" y="179"/>
                    <a:pt x="207" y="179"/>
                    <a:pt x="207" y="178"/>
                  </a:cubicBezTo>
                  <a:cubicBezTo>
                    <a:pt x="206" y="177"/>
                    <a:pt x="207" y="176"/>
                    <a:pt x="207" y="175"/>
                  </a:cubicBezTo>
                  <a:cubicBezTo>
                    <a:pt x="208" y="175"/>
                    <a:pt x="209" y="175"/>
                    <a:pt x="210" y="175"/>
                  </a:cubicBezTo>
                  <a:cubicBezTo>
                    <a:pt x="210" y="175"/>
                    <a:pt x="211" y="176"/>
                    <a:pt x="211" y="176"/>
                  </a:cubicBezTo>
                  <a:cubicBezTo>
                    <a:pt x="213" y="173"/>
                    <a:pt x="215" y="171"/>
                    <a:pt x="217" y="167"/>
                  </a:cubicBezTo>
                  <a:cubicBezTo>
                    <a:pt x="218" y="166"/>
                    <a:pt x="219" y="164"/>
                    <a:pt x="219" y="162"/>
                  </a:cubicBezTo>
                  <a:cubicBezTo>
                    <a:pt x="221" y="159"/>
                    <a:pt x="223" y="155"/>
                    <a:pt x="224" y="151"/>
                  </a:cubicBezTo>
                  <a:cubicBezTo>
                    <a:pt x="227" y="145"/>
                    <a:pt x="228" y="139"/>
                    <a:pt x="229" y="133"/>
                  </a:cubicBezTo>
                  <a:cubicBezTo>
                    <a:pt x="230" y="130"/>
                    <a:pt x="230" y="126"/>
                    <a:pt x="231" y="123"/>
                  </a:cubicBezTo>
                  <a:cubicBezTo>
                    <a:pt x="231" y="117"/>
                    <a:pt x="232" y="111"/>
                    <a:pt x="231" y="105"/>
                  </a:cubicBezTo>
                  <a:cubicBezTo>
                    <a:pt x="231" y="101"/>
                    <a:pt x="231" y="98"/>
                    <a:pt x="230" y="94"/>
                  </a:cubicBezTo>
                  <a:cubicBezTo>
                    <a:pt x="229" y="92"/>
                    <a:pt x="228" y="90"/>
                    <a:pt x="227" y="88"/>
                  </a:cubicBezTo>
                  <a:cubicBezTo>
                    <a:pt x="224" y="82"/>
                    <a:pt x="226" y="84"/>
                    <a:pt x="222" y="79"/>
                  </a:cubicBezTo>
                  <a:cubicBezTo>
                    <a:pt x="220" y="77"/>
                    <a:pt x="220" y="75"/>
                    <a:pt x="219" y="73"/>
                  </a:cubicBezTo>
                  <a:cubicBezTo>
                    <a:pt x="219" y="73"/>
                    <a:pt x="219" y="73"/>
                    <a:pt x="219" y="73"/>
                  </a:cubicBezTo>
                  <a:cubicBezTo>
                    <a:pt x="218" y="71"/>
                    <a:pt x="218" y="70"/>
                    <a:pt x="217" y="69"/>
                  </a:cubicBezTo>
                  <a:cubicBezTo>
                    <a:pt x="215" y="65"/>
                    <a:pt x="212" y="60"/>
                    <a:pt x="209" y="57"/>
                  </a:cubicBezTo>
                  <a:cubicBezTo>
                    <a:pt x="207" y="55"/>
                    <a:pt x="205" y="52"/>
                    <a:pt x="203" y="50"/>
                  </a:cubicBezTo>
                  <a:cubicBezTo>
                    <a:pt x="202" y="49"/>
                    <a:pt x="201" y="47"/>
                    <a:pt x="199" y="46"/>
                  </a:cubicBezTo>
                  <a:cubicBezTo>
                    <a:pt x="196" y="44"/>
                    <a:pt x="193" y="42"/>
                    <a:pt x="189" y="39"/>
                  </a:cubicBezTo>
                  <a:cubicBezTo>
                    <a:pt x="187" y="38"/>
                    <a:pt x="185" y="37"/>
                    <a:pt x="183" y="36"/>
                  </a:cubicBezTo>
                  <a:cubicBezTo>
                    <a:pt x="180" y="34"/>
                    <a:pt x="177" y="32"/>
                    <a:pt x="174" y="31"/>
                  </a:cubicBezTo>
                  <a:cubicBezTo>
                    <a:pt x="165" y="27"/>
                    <a:pt x="156" y="24"/>
                    <a:pt x="146" y="22"/>
                  </a:cubicBezTo>
                  <a:cubicBezTo>
                    <a:pt x="141" y="21"/>
                    <a:pt x="136" y="20"/>
                    <a:pt x="131" y="19"/>
                  </a:cubicBezTo>
                  <a:cubicBezTo>
                    <a:pt x="126" y="19"/>
                    <a:pt x="121" y="18"/>
                    <a:pt x="116" y="18"/>
                  </a:cubicBezTo>
                  <a:cubicBezTo>
                    <a:pt x="112" y="18"/>
                    <a:pt x="108" y="18"/>
                    <a:pt x="105" y="19"/>
                  </a:cubicBezTo>
                  <a:cubicBezTo>
                    <a:pt x="103" y="19"/>
                    <a:pt x="101" y="19"/>
                    <a:pt x="100" y="19"/>
                  </a:cubicBezTo>
                  <a:cubicBezTo>
                    <a:pt x="96" y="20"/>
                    <a:pt x="91" y="22"/>
                    <a:pt x="87" y="23"/>
                  </a:cubicBezTo>
                  <a:cubicBezTo>
                    <a:pt x="87" y="23"/>
                    <a:pt x="86" y="24"/>
                    <a:pt x="86" y="24"/>
                  </a:cubicBezTo>
                  <a:cubicBezTo>
                    <a:pt x="86" y="24"/>
                    <a:pt x="85" y="25"/>
                    <a:pt x="85" y="25"/>
                  </a:cubicBezTo>
                  <a:cubicBezTo>
                    <a:pt x="84" y="24"/>
                    <a:pt x="83" y="25"/>
                    <a:pt x="83" y="25"/>
                  </a:cubicBezTo>
                  <a:cubicBezTo>
                    <a:pt x="78" y="27"/>
                    <a:pt x="73" y="30"/>
                    <a:pt x="69" y="33"/>
                  </a:cubicBezTo>
                  <a:cubicBezTo>
                    <a:pt x="64" y="36"/>
                    <a:pt x="60" y="39"/>
                    <a:pt x="56" y="44"/>
                  </a:cubicBezTo>
                  <a:cubicBezTo>
                    <a:pt x="47" y="52"/>
                    <a:pt x="40" y="62"/>
                    <a:pt x="35" y="73"/>
                  </a:cubicBezTo>
                  <a:cubicBezTo>
                    <a:pt x="33" y="77"/>
                    <a:pt x="32" y="80"/>
                    <a:pt x="31" y="83"/>
                  </a:cubicBezTo>
                  <a:cubicBezTo>
                    <a:pt x="30" y="85"/>
                    <a:pt x="29" y="87"/>
                    <a:pt x="28" y="89"/>
                  </a:cubicBezTo>
                  <a:cubicBezTo>
                    <a:pt x="27" y="93"/>
                    <a:pt x="26" y="96"/>
                    <a:pt x="26" y="100"/>
                  </a:cubicBezTo>
                  <a:cubicBezTo>
                    <a:pt x="25" y="105"/>
                    <a:pt x="24" y="111"/>
                    <a:pt x="24" y="116"/>
                  </a:cubicBezTo>
                  <a:cubicBezTo>
                    <a:pt x="24" y="123"/>
                    <a:pt x="24" y="129"/>
                    <a:pt x="24" y="136"/>
                  </a:cubicBezTo>
                  <a:cubicBezTo>
                    <a:pt x="24" y="138"/>
                    <a:pt x="24" y="141"/>
                    <a:pt x="25" y="143"/>
                  </a:cubicBezTo>
                  <a:cubicBezTo>
                    <a:pt x="25" y="146"/>
                    <a:pt x="26" y="149"/>
                    <a:pt x="27" y="152"/>
                  </a:cubicBezTo>
                  <a:cubicBezTo>
                    <a:pt x="27" y="154"/>
                    <a:pt x="28" y="156"/>
                    <a:pt x="29" y="158"/>
                  </a:cubicBezTo>
                  <a:cubicBezTo>
                    <a:pt x="30" y="161"/>
                    <a:pt x="31" y="164"/>
                    <a:pt x="32" y="167"/>
                  </a:cubicBezTo>
                  <a:cubicBezTo>
                    <a:pt x="32" y="167"/>
                    <a:pt x="33" y="168"/>
                    <a:pt x="33" y="168"/>
                  </a:cubicBezTo>
                  <a:cubicBezTo>
                    <a:pt x="33" y="168"/>
                    <a:pt x="33" y="169"/>
                    <a:pt x="33" y="169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5" y="172"/>
                    <a:pt x="35" y="173"/>
                    <a:pt x="36" y="175"/>
                  </a:cubicBezTo>
                  <a:cubicBezTo>
                    <a:pt x="36" y="176"/>
                    <a:pt x="37" y="177"/>
                    <a:pt x="37" y="178"/>
                  </a:cubicBezTo>
                  <a:cubicBezTo>
                    <a:pt x="39" y="177"/>
                    <a:pt x="40" y="178"/>
                    <a:pt x="39" y="180"/>
                  </a:cubicBezTo>
                  <a:close/>
                  <a:moveTo>
                    <a:pt x="35" y="203"/>
                  </a:moveTo>
                  <a:cubicBezTo>
                    <a:pt x="35" y="203"/>
                    <a:pt x="35" y="202"/>
                    <a:pt x="35" y="202"/>
                  </a:cubicBezTo>
                  <a:cubicBezTo>
                    <a:pt x="30" y="196"/>
                    <a:pt x="25" y="191"/>
                    <a:pt x="22" y="185"/>
                  </a:cubicBezTo>
                  <a:cubicBezTo>
                    <a:pt x="20" y="182"/>
                    <a:pt x="19" y="178"/>
                    <a:pt x="17" y="175"/>
                  </a:cubicBezTo>
                  <a:cubicBezTo>
                    <a:pt x="14" y="170"/>
                    <a:pt x="12" y="165"/>
                    <a:pt x="11" y="160"/>
                  </a:cubicBezTo>
                  <a:cubicBezTo>
                    <a:pt x="10" y="155"/>
                    <a:pt x="9" y="150"/>
                    <a:pt x="7" y="144"/>
                  </a:cubicBezTo>
                  <a:cubicBezTo>
                    <a:pt x="6" y="139"/>
                    <a:pt x="6" y="133"/>
                    <a:pt x="6" y="128"/>
                  </a:cubicBezTo>
                  <a:cubicBezTo>
                    <a:pt x="6" y="124"/>
                    <a:pt x="6" y="121"/>
                    <a:pt x="6" y="117"/>
                  </a:cubicBezTo>
                  <a:cubicBezTo>
                    <a:pt x="6" y="111"/>
                    <a:pt x="7" y="105"/>
                    <a:pt x="8" y="99"/>
                  </a:cubicBezTo>
                  <a:cubicBezTo>
                    <a:pt x="9" y="94"/>
                    <a:pt x="10" y="89"/>
                    <a:pt x="11" y="85"/>
                  </a:cubicBezTo>
                  <a:cubicBezTo>
                    <a:pt x="13" y="81"/>
                    <a:pt x="14" y="77"/>
                    <a:pt x="15" y="72"/>
                  </a:cubicBezTo>
                  <a:cubicBezTo>
                    <a:pt x="17" y="68"/>
                    <a:pt x="19" y="63"/>
                    <a:pt x="21" y="59"/>
                  </a:cubicBezTo>
                  <a:cubicBezTo>
                    <a:pt x="25" y="51"/>
                    <a:pt x="30" y="44"/>
                    <a:pt x="36" y="38"/>
                  </a:cubicBezTo>
                  <a:cubicBezTo>
                    <a:pt x="42" y="31"/>
                    <a:pt x="49" y="26"/>
                    <a:pt x="56" y="21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3" y="22"/>
                    <a:pt x="50" y="24"/>
                    <a:pt x="47" y="26"/>
                  </a:cubicBezTo>
                  <a:cubicBezTo>
                    <a:pt x="36" y="33"/>
                    <a:pt x="27" y="43"/>
                    <a:pt x="20" y="54"/>
                  </a:cubicBezTo>
                  <a:cubicBezTo>
                    <a:pt x="17" y="60"/>
                    <a:pt x="14" y="66"/>
                    <a:pt x="12" y="72"/>
                  </a:cubicBezTo>
                  <a:cubicBezTo>
                    <a:pt x="8" y="81"/>
                    <a:pt x="6" y="89"/>
                    <a:pt x="5" y="98"/>
                  </a:cubicBezTo>
                  <a:cubicBezTo>
                    <a:pt x="4" y="102"/>
                    <a:pt x="3" y="107"/>
                    <a:pt x="3" y="111"/>
                  </a:cubicBezTo>
                  <a:cubicBezTo>
                    <a:pt x="2" y="120"/>
                    <a:pt x="2" y="130"/>
                    <a:pt x="3" y="139"/>
                  </a:cubicBezTo>
                  <a:cubicBezTo>
                    <a:pt x="3" y="145"/>
                    <a:pt x="4" y="151"/>
                    <a:pt x="6" y="157"/>
                  </a:cubicBezTo>
                  <a:cubicBezTo>
                    <a:pt x="7" y="162"/>
                    <a:pt x="9" y="166"/>
                    <a:pt x="11" y="171"/>
                  </a:cubicBezTo>
                  <a:cubicBezTo>
                    <a:pt x="14" y="177"/>
                    <a:pt x="17" y="183"/>
                    <a:pt x="21" y="188"/>
                  </a:cubicBezTo>
                  <a:cubicBezTo>
                    <a:pt x="24" y="192"/>
                    <a:pt x="28" y="197"/>
                    <a:pt x="32" y="201"/>
                  </a:cubicBezTo>
                  <a:cubicBezTo>
                    <a:pt x="33" y="202"/>
                    <a:pt x="34" y="202"/>
                    <a:pt x="35" y="203"/>
                  </a:cubicBezTo>
                  <a:close/>
                  <a:moveTo>
                    <a:pt x="119" y="233"/>
                  </a:moveTo>
                  <a:cubicBezTo>
                    <a:pt x="119" y="233"/>
                    <a:pt x="119" y="233"/>
                    <a:pt x="119" y="233"/>
                  </a:cubicBezTo>
                  <a:cubicBezTo>
                    <a:pt x="122" y="233"/>
                    <a:pt x="124" y="233"/>
                    <a:pt x="127" y="234"/>
                  </a:cubicBezTo>
                  <a:cubicBezTo>
                    <a:pt x="130" y="234"/>
                    <a:pt x="134" y="234"/>
                    <a:pt x="137" y="234"/>
                  </a:cubicBezTo>
                  <a:cubicBezTo>
                    <a:pt x="140" y="234"/>
                    <a:pt x="143" y="234"/>
                    <a:pt x="146" y="233"/>
                  </a:cubicBezTo>
                  <a:cubicBezTo>
                    <a:pt x="153" y="232"/>
                    <a:pt x="160" y="230"/>
                    <a:pt x="168" y="228"/>
                  </a:cubicBezTo>
                  <a:cubicBezTo>
                    <a:pt x="175" y="226"/>
                    <a:pt x="182" y="223"/>
                    <a:pt x="188" y="220"/>
                  </a:cubicBezTo>
                  <a:cubicBezTo>
                    <a:pt x="189" y="219"/>
                    <a:pt x="190" y="219"/>
                    <a:pt x="191" y="218"/>
                  </a:cubicBezTo>
                  <a:cubicBezTo>
                    <a:pt x="197" y="215"/>
                    <a:pt x="202" y="210"/>
                    <a:pt x="207" y="205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4"/>
                    <a:pt x="207" y="204"/>
                    <a:pt x="206" y="204"/>
                  </a:cubicBezTo>
                  <a:cubicBezTo>
                    <a:pt x="205" y="205"/>
                    <a:pt x="204" y="206"/>
                    <a:pt x="203" y="207"/>
                  </a:cubicBezTo>
                  <a:cubicBezTo>
                    <a:pt x="203" y="207"/>
                    <a:pt x="202" y="207"/>
                    <a:pt x="202" y="208"/>
                  </a:cubicBezTo>
                  <a:cubicBezTo>
                    <a:pt x="202" y="209"/>
                    <a:pt x="202" y="209"/>
                    <a:pt x="201" y="209"/>
                  </a:cubicBezTo>
                  <a:cubicBezTo>
                    <a:pt x="200" y="209"/>
                    <a:pt x="200" y="209"/>
                    <a:pt x="199" y="210"/>
                  </a:cubicBezTo>
                  <a:cubicBezTo>
                    <a:pt x="198" y="211"/>
                    <a:pt x="196" y="212"/>
                    <a:pt x="194" y="213"/>
                  </a:cubicBezTo>
                  <a:cubicBezTo>
                    <a:pt x="188" y="217"/>
                    <a:pt x="182" y="221"/>
                    <a:pt x="175" y="223"/>
                  </a:cubicBezTo>
                  <a:cubicBezTo>
                    <a:pt x="170" y="225"/>
                    <a:pt x="166" y="227"/>
                    <a:pt x="161" y="229"/>
                  </a:cubicBezTo>
                  <a:cubicBezTo>
                    <a:pt x="154" y="230"/>
                    <a:pt x="147" y="232"/>
                    <a:pt x="140" y="232"/>
                  </a:cubicBezTo>
                  <a:cubicBezTo>
                    <a:pt x="140" y="233"/>
                    <a:pt x="139" y="233"/>
                    <a:pt x="138" y="233"/>
                  </a:cubicBezTo>
                  <a:cubicBezTo>
                    <a:pt x="138" y="233"/>
                    <a:pt x="137" y="233"/>
                    <a:pt x="137" y="233"/>
                  </a:cubicBezTo>
                  <a:cubicBezTo>
                    <a:pt x="137" y="233"/>
                    <a:pt x="136" y="233"/>
                    <a:pt x="136" y="233"/>
                  </a:cubicBezTo>
                  <a:cubicBezTo>
                    <a:pt x="133" y="233"/>
                    <a:pt x="131" y="233"/>
                    <a:pt x="129" y="233"/>
                  </a:cubicBezTo>
                  <a:cubicBezTo>
                    <a:pt x="126" y="233"/>
                    <a:pt x="122" y="233"/>
                    <a:pt x="119" y="233"/>
                  </a:cubicBezTo>
                  <a:close/>
                  <a:moveTo>
                    <a:pt x="159" y="222"/>
                  </a:moveTo>
                  <a:cubicBezTo>
                    <a:pt x="159" y="222"/>
                    <a:pt x="159" y="222"/>
                    <a:pt x="159" y="222"/>
                  </a:cubicBezTo>
                  <a:cubicBezTo>
                    <a:pt x="160" y="221"/>
                    <a:pt x="160" y="220"/>
                    <a:pt x="160" y="219"/>
                  </a:cubicBezTo>
                  <a:cubicBezTo>
                    <a:pt x="160" y="218"/>
                    <a:pt x="160" y="217"/>
                    <a:pt x="161" y="217"/>
                  </a:cubicBezTo>
                  <a:cubicBezTo>
                    <a:pt x="162" y="217"/>
                    <a:pt x="162" y="217"/>
                    <a:pt x="163" y="218"/>
                  </a:cubicBezTo>
                  <a:cubicBezTo>
                    <a:pt x="163" y="219"/>
                    <a:pt x="163" y="220"/>
                    <a:pt x="164" y="221"/>
                  </a:cubicBezTo>
                  <a:cubicBezTo>
                    <a:pt x="164" y="221"/>
                    <a:pt x="164" y="222"/>
                    <a:pt x="164" y="222"/>
                  </a:cubicBezTo>
                  <a:cubicBezTo>
                    <a:pt x="164" y="222"/>
                    <a:pt x="165" y="222"/>
                    <a:pt x="165" y="222"/>
                  </a:cubicBezTo>
                  <a:cubicBezTo>
                    <a:pt x="165" y="220"/>
                    <a:pt x="165" y="219"/>
                    <a:pt x="165" y="218"/>
                  </a:cubicBezTo>
                  <a:cubicBezTo>
                    <a:pt x="165" y="217"/>
                    <a:pt x="165" y="217"/>
                    <a:pt x="165" y="216"/>
                  </a:cubicBezTo>
                  <a:cubicBezTo>
                    <a:pt x="166" y="215"/>
                    <a:pt x="167" y="214"/>
                    <a:pt x="168" y="215"/>
                  </a:cubicBezTo>
                  <a:cubicBezTo>
                    <a:pt x="168" y="216"/>
                    <a:pt x="169" y="216"/>
                    <a:pt x="169" y="217"/>
                  </a:cubicBezTo>
                  <a:cubicBezTo>
                    <a:pt x="170" y="218"/>
                    <a:pt x="170" y="220"/>
                    <a:pt x="171" y="221"/>
                  </a:cubicBezTo>
                  <a:cubicBezTo>
                    <a:pt x="171" y="221"/>
                    <a:pt x="171" y="221"/>
                    <a:pt x="172" y="222"/>
                  </a:cubicBezTo>
                  <a:cubicBezTo>
                    <a:pt x="172" y="221"/>
                    <a:pt x="172" y="220"/>
                    <a:pt x="172" y="220"/>
                  </a:cubicBezTo>
                  <a:cubicBezTo>
                    <a:pt x="172" y="218"/>
                    <a:pt x="172" y="217"/>
                    <a:pt x="172" y="215"/>
                  </a:cubicBezTo>
                  <a:cubicBezTo>
                    <a:pt x="172" y="215"/>
                    <a:pt x="172" y="214"/>
                    <a:pt x="173" y="213"/>
                  </a:cubicBezTo>
                  <a:cubicBezTo>
                    <a:pt x="173" y="212"/>
                    <a:pt x="174" y="211"/>
                    <a:pt x="175" y="212"/>
                  </a:cubicBezTo>
                  <a:cubicBezTo>
                    <a:pt x="176" y="213"/>
                    <a:pt x="177" y="214"/>
                    <a:pt x="177" y="215"/>
                  </a:cubicBezTo>
                  <a:cubicBezTo>
                    <a:pt x="177" y="216"/>
                    <a:pt x="178" y="216"/>
                    <a:pt x="178" y="216"/>
                  </a:cubicBezTo>
                  <a:cubicBezTo>
                    <a:pt x="179" y="216"/>
                    <a:pt x="179" y="216"/>
                    <a:pt x="179" y="215"/>
                  </a:cubicBezTo>
                  <a:cubicBezTo>
                    <a:pt x="179" y="213"/>
                    <a:pt x="179" y="212"/>
                    <a:pt x="179" y="210"/>
                  </a:cubicBezTo>
                  <a:cubicBezTo>
                    <a:pt x="179" y="210"/>
                    <a:pt x="179" y="210"/>
                    <a:pt x="179" y="209"/>
                  </a:cubicBezTo>
                  <a:cubicBezTo>
                    <a:pt x="180" y="209"/>
                    <a:pt x="180" y="208"/>
                    <a:pt x="181" y="209"/>
                  </a:cubicBezTo>
                  <a:cubicBezTo>
                    <a:pt x="181" y="209"/>
                    <a:pt x="182" y="210"/>
                    <a:pt x="182" y="210"/>
                  </a:cubicBezTo>
                  <a:cubicBezTo>
                    <a:pt x="182" y="211"/>
                    <a:pt x="183" y="212"/>
                    <a:pt x="183" y="213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0"/>
                    <a:pt x="184" y="208"/>
                    <a:pt x="184" y="205"/>
                  </a:cubicBezTo>
                  <a:cubicBezTo>
                    <a:pt x="179" y="208"/>
                    <a:pt x="174" y="210"/>
                    <a:pt x="169" y="213"/>
                  </a:cubicBezTo>
                  <a:cubicBezTo>
                    <a:pt x="163" y="215"/>
                    <a:pt x="158" y="217"/>
                    <a:pt x="152" y="219"/>
                  </a:cubicBezTo>
                  <a:cubicBezTo>
                    <a:pt x="153" y="219"/>
                    <a:pt x="153" y="220"/>
                    <a:pt x="154" y="221"/>
                  </a:cubicBezTo>
                  <a:cubicBezTo>
                    <a:pt x="154" y="221"/>
                    <a:pt x="154" y="222"/>
                    <a:pt x="154" y="223"/>
                  </a:cubicBezTo>
                  <a:cubicBezTo>
                    <a:pt x="155" y="223"/>
                    <a:pt x="155" y="224"/>
                    <a:pt x="155" y="225"/>
                  </a:cubicBezTo>
                  <a:cubicBezTo>
                    <a:pt x="155" y="223"/>
                    <a:pt x="156" y="221"/>
                    <a:pt x="156" y="220"/>
                  </a:cubicBezTo>
                  <a:cubicBezTo>
                    <a:pt x="156" y="219"/>
                    <a:pt x="156" y="218"/>
                    <a:pt x="157" y="218"/>
                  </a:cubicBezTo>
                  <a:cubicBezTo>
                    <a:pt x="158" y="218"/>
                    <a:pt x="158" y="219"/>
                    <a:pt x="159" y="220"/>
                  </a:cubicBezTo>
                  <a:cubicBezTo>
                    <a:pt x="159" y="220"/>
                    <a:pt x="159" y="221"/>
                    <a:pt x="159" y="222"/>
                  </a:cubicBezTo>
                  <a:close/>
                  <a:moveTo>
                    <a:pt x="207" y="39"/>
                  </a:moveTo>
                  <a:cubicBezTo>
                    <a:pt x="206" y="39"/>
                    <a:pt x="206" y="39"/>
                    <a:pt x="205" y="39"/>
                  </a:cubicBezTo>
                  <a:cubicBezTo>
                    <a:pt x="204" y="40"/>
                    <a:pt x="203" y="41"/>
                    <a:pt x="202" y="42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0" y="43"/>
                    <a:pt x="199" y="42"/>
                    <a:pt x="199" y="41"/>
                  </a:cubicBezTo>
                  <a:cubicBezTo>
                    <a:pt x="199" y="40"/>
                    <a:pt x="200" y="40"/>
                    <a:pt x="200" y="39"/>
                  </a:cubicBezTo>
                  <a:cubicBezTo>
                    <a:pt x="200" y="38"/>
                    <a:pt x="201" y="37"/>
                    <a:pt x="201" y="36"/>
                  </a:cubicBezTo>
                  <a:cubicBezTo>
                    <a:pt x="201" y="36"/>
                    <a:pt x="201" y="36"/>
                    <a:pt x="202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0" y="37"/>
                    <a:pt x="198" y="38"/>
                    <a:pt x="196" y="40"/>
                  </a:cubicBezTo>
                  <a:cubicBezTo>
                    <a:pt x="202" y="45"/>
                    <a:pt x="208" y="50"/>
                    <a:pt x="213" y="56"/>
                  </a:cubicBezTo>
                  <a:cubicBezTo>
                    <a:pt x="214" y="54"/>
                    <a:pt x="217" y="50"/>
                    <a:pt x="217" y="50"/>
                  </a:cubicBezTo>
                  <a:cubicBezTo>
                    <a:pt x="216" y="50"/>
                    <a:pt x="216" y="51"/>
                    <a:pt x="215" y="51"/>
                  </a:cubicBezTo>
                  <a:cubicBezTo>
                    <a:pt x="214" y="52"/>
                    <a:pt x="213" y="52"/>
                    <a:pt x="213" y="52"/>
                  </a:cubicBezTo>
                  <a:cubicBezTo>
                    <a:pt x="212" y="53"/>
                    <a:pt x="211" y="52"/>
                    <a:pt x="211" y="52"/>
                  </a:cubicBezTo>
                  <a:cubicBezTo>
                    <a:pt x="210" y="51"/>
                    <a:pt x="211" y="51"/>
                    <a:pt x="211" y="50"/>
                  </a:cubicBezTo>
                  <a:cubicBezTo>
                    <a:pt x="212" y="49"/>
                    <a:pt x="212" y="48"/>
                    <a:pt x="213" y="47"/>
                  </a:cubicBezTo>
                  <a:cubicBezTo>
                    <a:pt x="213" y="47"/>
                    <a:pt x="214" y="47"/>
                    <a:pt x="214" y="47"/>
                  </a:cubicBezTo>
                  <a:cubicBezTo>
                    <a:pt x="213" y="47"/>
                    <a:pt x="213" y="47"/>
                    <a:pt x="212" y="47"/>
                  </a:cubicBezTo>
                  <a:cubicBezTo>
                    <a:pt x="211" y="48"/>
                    <a:pt x="211" y="49"/>
                    <a:pt x="210" y="49"/>
                  </a:cubicBezTo>
                  <a:cubicBezTo>
                    <a:pt x="209" y="50"/>
                    <a:pt x="208" y="50"/>
                    <a:pt x="208" y="49"/>
                  </a:cubicBezTo>
                  <a:cubicBezTo>
                    <a:pt x="207" y="48"/>
                    <a:pt x="208" y="48"/>
                    <a:pt x="208" y="47"/>
                  </a:cubicBezTo>
                  <a:cubicBezTo>
                    <a:pt x="209" y="46"/>
                    <a:pt x="209" y="45"/>
                    <a:pt x="210" y="43"/>
                  </a:cubicBezTo>
                  <a:cubicBezTo>
                    <a:pt x="210" y="43"/>
                    <a:pt x="210" y="43"/>
                    <a:pt x="210" y="42"/>
                  </a:cubicBezTo>
                  <a:cubicBezTo>
                    <a:pt x="210" y="42"/>
                    <a:pt x="210" y="42"/>
                    <a:pt x="210" y="42"/>
                  </a:cubicBezTo>
                  <a:cubicBezTo>
                    <a:pt x="210" y="43"/>
                    <a:pt x="209" y="43"/>
                    <a:pt x="208" y="43"/>
                  </a:cubicBezTo>
                  <a:cubicBezTo>
                    <a:pt x="207" y="44"/>
                    <a:pt x="206" y="45"/>
                    <a:pt x="205" y="45"/>
                  </a:cubicBezTo>
                  <a:cubicBezTo>
                    <a:pt x="205" y="45"/>
                    <a:pt x="204" y="45"/>
                    <a:pt x="204" y="45"/>
                  </a:cubicBezTo>
                  <a:cubicBezTo>
                    <a:pt x="203" y="44"/>
                    <a:pt x="204" y="44"/>
                    <a:pt x="204" y="43"/>
                  </a:cubicBezTo>
                  <a:cubicBezTo>
                    <a:pt x="204" y="43"/>
                    <a:pt x="204" y="43"/>
                    <a:pt x="204" y="43"/>
                  </a:cubicBezTo>
                  <a:cubicBezTo>
                    <a:pt x="205" y="42"/>
                    <a:pt x="205" y="41"/>
                    <a:pt x="206" y="40"/>
                  </a:cubicBezTo>
                  <a:cubicBezTo>
                    <a:pt x="206" y="40"/>
                    <a:pt x="206" y="39"/>
                    <a:pt x="207" y="39"/>
                  </a:cubicBezTo>
                  <a:close/>
                  <a:moveTo>
                    <a:pt x="251" y="100"/>
                  </a:moveTo>
                  <a:cubicBezTo>
                    <a:pt x="251" y="100"/>
                    <a:pt x="251" y="101"/>
                    <a:pt x="251" y="101"/>
                  </a:cubicBezTo>
                  <a:cubicBezTo>
                    <a:pt x="251" y="103"/>
                    <a:pt x="251" y="105"/>
                    <a:pt x="251" y="106"/>
                  </a:cubicBezTo>
                  <a:cubicBezTo>
                    <a:pt x="251" y="115"/>
                    <a:pt x="251" y="123"/>
                    <a:pt x="250" y="131"/>
                  </a:cubicBezTo>
                  <a:cubicBezTo>
                    <a:pt x="250" y="136"/>
                    <a:pt x="249" y="140"/>
                    <a:pt x="248" y="144"/>
                  </a:cubicBezTo>
                  <a:cubicBezTo>
                    <a:pt x="248" y="148"/>
                    <a:pt x="246" y="151"/>
                    <a:pt x="246" y="155"/>
                  </a:cubicBezTo>
                  <a:cubicBezTo>
                    <a:pt x="245" y="155"/>
                    <a:pt x="245" y="155"/>
                    <a:pt x="245" y="156"/>
                  </a:cubicBezTo>
                  <a:cubicBezTo>
                    <a:pt x="249" y="148"/>
                    <a:pt x="251" y="140"/>
                    <a:pt x="252" y="131"/>
                  </a:cubicBezTo>
                  <a:cubicBezTo>
                    <a:pt x="253" y="121"/>
                    <a:pt x="253" y="110"/>
                    <a:pt x="251" y="100"/>
                  </a:cubicBezTo>
                  <a:close/>
                  <a:moveTo>
                    <a:pt x="125" y="10"/>
                  </a:moveTo>
                  <a:cubicBezTo>
                    <a:pt x="125" y="10"/>
                    <a:pt x="125" y="10"/>
                    <a:pt x="124" y="10"/>
                  </a:cubicBezTo>
                  <a:cubicBezTo>
                    <a:pt x="123" y="9"/>
                    <a:pt x="123" y="10"/>
                    <a:pt x="122" y="11"/>
                  </a:cubicBezTo>
                  <a:cubicBezTo>
                    <a:pt x="122" y="12"/>
                    <a:pt x="121" y="14"/>
                    <a:pt x="120" y="15"/>
                  </a:cubicBezTo>
                  <a:cubicBezTo>
                    <a:pt x="126" y="16"/>
                    <a:pt x="132" y="16"/>
                    <a:pt x="137" y="16"/>
                  </a:cubicBezTo>
                  <a:cubicBezTo>
                    <a:pt x="138" y="14"/>
                    <a:pt x="138" y="12"/>
                    <a:pt x="138" y="10"/>
                  </a:cubicBezTo>
                  <a:cubicBezTo>
                    <a:pt x="138" y="10"/>
                    <a:pt x="137" y="10"/>
                    <a:pt x="137" y="11"/>
                  </a:cubicBezTo>
                  <a:cubicBezTo>
                    <a:pt x="136" y="12"/>
                    <a:pt x="136" y="13"/>
                    <a:pt x="135" y="14"/>
                  </a:cubicBezTo>
                  <a:cubicBezTo>
                    <a:pt x="135" y="15"/>
                    <a:pt x="135" y="15"/>
                    <a:pt x="134" y="15"/>
                  </a:cubicBezTo>
                  <a:cubicBezTo>
                    <a:pt x="133" y="16"/>
                    <a:pt x="133" y="16"/>
                    <a:pt x="132" y="15"/>
                  </a:cubicBezTo>
                  <a:cubicBezTo>
                    <a:pt x="132" y="14"/>
                    <a:pt x="132" y="13"/>
                    <a:pt x="132" y="13"/>
                  </a:cubicBezTo>
                  <a:cubicBezTo>
                    <a:pt x="132" y="12"/>
                    <a:pt x="132" y="11"/>
                    <a:pt x="132" y="10"/>
                  </a:cubicBezTo>
                  <a:cubicBezTo>
                    <a:pt x="131" y="10"/>
                    <a:pt x="131" y="10"/>
                    <a:pt x="130" y="11"/>
                  </a:cubicBezTo>
                  <a:cubicBezTo>
                    <a:pt x="130" y="12"/>
                    <a:pt x="129" y="12"/>
                    <a:pt x="129" y="13"/>
                  </a:cubicBezTo>
                  <a:cubicBezTo>
                    <a:pt x="128" y="14"/>
                    <a:pt x="128" y="14"/>
                    <a:pt x="128" y="15"/>
                  </a:cubicBezTo>
                  <a:cubicBezTo>
                    <a:pt x="127" y="15"/>
                    <a:pt x="127" y="15"/>
                    <a:pt x="126" y="15"/>
                  </a:cubicBezTo>
                  <a:cubicBezTo>
                    <a:pt x="126" y="15"/>
                    <a:pt x="125" y="14"/>
                    <a:pt x="125" y="14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2"/>
                    <a:pt x="125" y="11"/>
                    <a:pt x="125" y="10"/>
                  </a:cubicBezTo>
                  <a:close/>
                  <a:moveTo>
                    <a:pt x="30" y="78"/>
                  </a:moveTo>
                  <a:cubicBezTo>
                    <a:pt x="30" y="78"/>
                    <a:pt x="30" y="78"/>
                    <a:pt x="30" y="78"/>
                  </a:cubicBezTo>
                  <a:cubicBezTo>
                    <a:pt x="26" y="85"/>
                    <a:pt x="23" y="93"/>
                    <a:pt x="21" y="100"/>
                  </a:cubicBezTo>
                  <a:cubicBezTo>
                    <a:pt x="22" y="101"/>
                    <a:pt x="22" y="102"/>
                    <a:pt x="21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0" y="109"/>
                    <a:pt x="20" y="112"/>
                  </a:cubicBezTo>
                  <a:cubicBezTo>
                    <a:pt x="20" y="114"/>
                    <a:pt x="20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19"/>
                  </a:cubicBezTo>
                  <a:cubicBezTo>
                    <a:pt x="21" y="115"/>
                    <a:pt x="21" y="110"/>
                    <a:pt x="22" y="106"/>
                  </a:cubicBezTo>
                  <a:cubicBezTo>
                    <a:pt x="23" y="99"/>
                    <a:pt x="25" y="92"/>
                    <a:pt x="27" y="86"/>
                  </a:cubicBezTo>
                  <a:cubicBezTo>
                    <a:pt x="28" y="84"/>
                    <a:pt x="29" y="82"/>
                    <a:pt x="29" y="81"/>
                  </a:cubicBezTo>
                  <a:cubicBezTo>
                    <a:pt x="30" y="80"/>
                    <a:pt x="30" y="79"/>
                    <a:pt x="30" y="78"/>
                  </a:cubicBezTo>
                  <a:close/>
                  <a:moveTo>
                    <a:pt x="38" y="56"/>
                  </a:moveTo>
                  <a:cubicBezTo>
                    <a:pt x="38" y="56"/>
                    <a:pt x="37" y="57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1"/>
                    <a:pt x="34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5"/>
                    <a:pt x="32" y="65"/>
                    <a:pt x="32" y="65"/>
                  </a:cubicBezTo>
                  <a:cubicBezTo>
                    <a:pt x="32" y="66"/>
                    <a:pt x="31" y="67"/>
                    <a:pt x="30" y="69"/>
                  </a:cubicBezTo>
                  <a:cubicBezTo>
                    <a:pt x="31" y="69"/>
                    <a:pt x="32" y="70"/>
                    <a:pt x="31" y="71"/>
                  </a:cubicBezTo>
                  <a:cubicBezTo>
                    <a:pt x="31" y="72"/>
                    <a:pt x="30" y="71"/>
                    <a:pt x="29" y="71"/>
                  </a:cubicBezTo>
                  <a:cubicBezTo>
                    <a:pt x="28" y="72"/>
                    <a:pt x="29" y="73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2" y="70"/>
                    <a:pt x="34" y="67"/>
                    <a:pt x="36" y="64"/>
                  </a:cubicBezTo>
                  <a:cubicBezTo>
                    <a:pt x="38" y="60"/>
                    <a:pt x="41" y="56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3" y="51"/>
                    <a:pt x="43" y="51"/>
                    <a:pt x="42" y="51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40" y="54"/>
                    <a:pt x="41" y="55"/>
                    <a:pt x="40" y="55"/>
                  </a:cubicBezTo>
                  <a:cubicBezTo>
                    <a:pt x="40" y="56"/>
                    <a:pt x="39" y="56"/>
                    <a:pt x="38" y="56"/>
                  </a:cubicBezTo>
                  <a:close/>
                  <a:moveTo>
                    <a:pt x="16" y="135"/>
                  </a:moveTo>
                  <a:cubicBezTo>
                    <a:pt x="17" y="135"/>
                    <a:pt x="17" y="134"/>
                    <a:pt x="18" y="134"/>
                  </a:cubicBezTo>
                  <a:cubicBezTo>
                    <a:pt x="18" y="134"/>
                    <a:pt x="19" y="134"/>
                    <a:pt x="19" y="135"/>
                  </a:cubicBezTo>
                  <a:cubicBezTo>
                    <a:pt x="19" y="135"/>
                    <a:pt x="19" y="136"/>
                    <a:pt x="19" y="136"/>
                  </a:cubicBezTo>
                  <a:cubicBezTo>
                    <a:pt x="19" y="136"/>
                    <a:pt x="18" y="136"/>
                    <a:pt x="18" y="137"/>
                  </a:cubicBezTo>
                  <a:cubicBezTo>
                    <a:pt x="18" y="137"/>
                    <a:pt x="17" y="138"/>
                    <a:pt x="16" y="138"/>
                  </a:cubicBezTo>
                  <a:cubicBezTo>
                    <a:pt x="15" y="139"/>
                    <a:pt x="15" y="140"/>
                    <a:pt x="16" y="141"/>
                  </a:cubicBezTo>
                  <a:cubicBezTo>
                    <a:pt x="16" y="141"/>
                    <a:pt x="16" y="141"/>
                    <a:pt x="17" y="141"/>
                  </a:cubicBezTo>
                  <a:cubicBezTo>
                    <a:pt x="18" y="140"/>
                    <a:pt x="18" y="140"/>
                    <a:pt x="19" y="140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21" y="141"/>
                    <a:pt x="21" y="141"/>
                    <a:pt x="20" y="141"/>
                  </a:cubicBezTo>
                  <a:cubicBezTo>
                    <a:pt x="20" y="142"/>
                    <a:pt x="20" y="142"/>
                    <a:pt x="19" y="142"/>
                  </a:cubicBezTo>
                  <a:cubicBezTo>
                    <a:pt x="18" y="143"/>
                    <a:pt x="17" y="144"/>
                    <a:pt x="16" y="145"/>
                  </a:cubicBezTo>
                  <a:cubicBezTo>
                    <a:pt x="16" y="145"/>
                    <a:pt x="16" y="146"/>
                    <a:pt x="16" y="146"/>
                  </a:cubicBezTo>
                  <a:cubicBezTo>
                    <a:pt x="17" y="146"/>
                    <a:pt x="20" y="145"/>
                    <a:pt x="22" y="143"/>
                  </a:cubicBezTo>
                  <a:cubicBezTo>
                    <a:pt x="21" y="139"/>
                    <a:pt x="21" y="134"/>
                    <a:pt x="21" y="129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1"/>
                    <a:pt x="18" y="132"/>
                    <a:pt x="16" y="133"/>
                  </a:cubicBezTo>
                  <a:cubicBezTo>
                    <a:pt x="16" y="133"/>
                    <a:pt x="16" y="134"/>
                    <a:pt x="16" y="135"/>
                  </a:cubicBezTo>
                  <a:close/>
                  <a:moveTo>
                    <a:pt x="125" y="223"/>
                  </a:moveTo>
                  <a:cubicBezTo>
                    <a:pt x="125" y="223"/>
                    <a:pt x="124" y="223"/>
                    <a:pt x="124" y="223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4" y="225"/>
                    <a:pt x="123" y="226"/>
                    <a:pt x="122" y="228"/>
                  </a:cubicBezTo>
                  <a:cubicBezTo>
                    <a:pt x="122" y="228"/>
                    <a:pt x="122" y="229"/>
                    <a:pt x="122" y="229"/>
                  </a:cubicBezTo>
                  <a:cubicBezTo>
                    <a:pt x="121" y="230"/>
                    <a:pt x="121" y="230"/>
                    <a:pt x="120" y="230"/>
                  </a:cubicBezTo>
                  <a:cubicBezTo>
                    <a:pt x="120" y="230"/>
                    <a:pt x="119" y="229"/>
                    <a:pt x="119" y="229"/>
                  </a:cubicBezTo>
                  <a:cubicBezTo>
                    <a:pt x="119" y="228"/>
                    <a:pt x="119" y="227"/>
                    <a:pt x="119" y="227"/>
                  </a:cubicBezTo>
                  <a:cubicBezTo>
                    <a:pt x="120" y="226"/>
                    <a:pt x="120" y="225"/>
                    <a:pt x="120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18" y="226"/>
                    <a:pt x="117" y="228"/>
                    <a:pt x="116" y="230"/>
                  </a:cubicBezTo>
                  <a:cubicBezTo>
                    <a:pt x="117" y="231"/>
                    <a:pt x="129" y="231"/>
                    <a:pt x="130" y="231"/>
                  </a:cubicBezTo>
                  <a:cubicBezTo>
                    <a:pt x="130" y="228"/>
                    <a:pt x="130" y="226"/>
                    <a:pt x="130" y="223"/>
                  </a:cubicBezTo>
                  <a:cubicBezTo>
                    <a:pt x="130" y="223"/>
                    <a:pt x="129" y="224"/>
                    <a:pt x="129" y="224"/>
                  </a:cubicBezTo>
                  <a:cubicBezTo>
                    <a:pt x="129" y="225"/>
                    <a:pt x="128" y="227"/>
                    <a:pt x="127" y="228"/>
                  </a:cubicBezTo>
                  <a:cubicBezTo>
                    <a:pt x="127" y="229"/>
                    <a:pt x="126" y="229"/>
                    <a:pt x="126" y="230"/>
                  </a:cubicBezTo>
                  <a:cubicBezTo>
                    <a:pt x="126" y="231"/>
                    <a:pt x="125" y="231"/>
                    <a:pt x="125" y="231"/>
                  </a:cubicBezTo>
                  <a:cubicBezTo>
                    <a:pt x="124" y="230"/>
                    <a:pt x="124" y="230"/>
                    <a:pt x="124" y="229"/>
                  </a:cubicBezTo>
                  <a:cubicBezTo>
                    <a:pt x="124" y="229"/>
                    <a:pt x="124" y="228"/>
                    <a:pt x="124" y="227"/>
                  </a:cubicBezTo>
                  <a:cubicBezTo>
                    <a:pt x="124" y="226"/>
                    <a:pt x="124" y="225"/>
                    <a:pt x="125" y="223"/>
                  </a:cubicBezTo>
                  <a:close/>
                  <a:moveTo>
                    <a:pt x="224" y="172"/>
                  </a:moveTo>
                  <a:cubicBezTo>
                    <a:pt x="224" y="171"/>
                    <a:pt x="224" y="171"/>
                    <a:pt x="223" y="171"/>
                  </a:cubicBezTo>
                  <a:cubicBezTo>
                    <a:pt x="223" y="170"/>
                    <a:pt x="223" y="169"/>
                    <a:pt x="223" y="169"/>
                  </a:cubicBezTo>
                  <a:cubicBezTo>
                    <a:pt x="223" y="167"/>
                    <a:pt x="224" y="167"/>
                    <a:pt x="225" y="167"/>
                  </a:cubicBezTo>
                  <a:cubicBezTo>
                    <a:pt x="225" y="167"/>
                    <a:pt x="225" y="167"/>
                    <a:pt x="225" y="167"/>
                  </a:cubicBezTo>
                  <a:cubicBezTo>
                    <a:pt x="225" y="166"/>
                    <a:pt x="225" y="165"/>
                    <a:pt x="225" y="164"/>
                  </a:cubicBezTo>
                  <a:cubicBezTo>
                    <a:pt x="224" y="163"/>
                    <a:pt x="225" y="162"/>
                    <a:pt x="226" y="162"/>
                  </a:cubicBezTo>
                  <a:cubicBezTo>
                    <a:pt x="227" y="162"/>
                    <a:pt x="227" y="162"/>
                    <a:pt x="227" y="162"/>
                  </a:cubicBezTo>
                  <a:cubicBezTo>
                    <a:pt x="227" y="161"/>
                    <a:pt x="226" y="160"/>
                    <a:pt x="226" y="159"/>
                  </a:cubicBezTo>
                  <a:cubicBezTo>
                    <a:pt x="222" y="166"/>
                    <a:pt x="218" y="172"/>
                    <a:pt x="214" y="178"/>
                  </a:cubicBezTo>
                  <a:cubicBezTo>
                    <a:pt x="215" y="179"/>
                    <a:pt x="216" y="180"/>
                    <a:pt x="217" y="181"/>
                  </a:cubicBezTo>
                  <a:cubicBezTo>
                    <a:pt x="217" y="181"/>
                    <a:pt x="217" y="181"/>
                    <a:pt x="217" y="180"/>
                  </a:cubicBezTo>
                  <a:cubicBezTo>
                    <a:pt x="217" y="180"/>
                    <a:pt x="218" y="180"/>
                    <a:pt x="218" y="180"/>
                  </a:cubicBezTo>
                  <a:cubicBezTo>
                    <a:pt x="218" y="180"/>
                    <a:pt x="218" y="180"/>
                    <a:pt x="218" y="179"/>
                  </a:cubicBezTo>
                  <a:cubicBezTo>
                    <a:pt x="218" y="179"/>
                    <a:pt x="217" y="178"/>
                    <a:pt x="217" y="177"/>
                  </a:cubicBezTo>
                  <a:cubicBezTo>
                    <a:pt x="217" y="176"/>
                    <a:pt x="218" y="175"/>
                    <a:pt x="220" y="176"/>
                  </a:cubicBezTo>
                  <a:cubicBezTo>
                    <a:pt x="220" y="176"/>
                    <a:pt x="220" y="176"/>
                    <a:pt x="221" y="176"/>
                  </a:cubicBezTo>
                  <a:cubicBezTo>
                    <a:pt x="220" y="176"/>
                    <a:pt x="220" y="175"/>
                    <a:pt x="220" y="175"/>
                  </a:cubicBezTo>
                  <a:cubicBezTo>
                    <a:pt x="220" y="174"/>
                    <a:pt x="219" y="174"/>
                    <a:pt x="219" y="173"/>
                  </a:cubicBezTo>
                  <a:cubicBezTo>
                    <a:pt x="219" y="172"/>
                    <a:pt x="219" y="171"/>
                    <a:pt x="220" y="171"/>
                  </a:cubicBezTo>
                  <a:cubicBezTo>
                    <a:pt x="220" y="170"/>
                    <a:pt x="221" y="170"/>
                    <a:pt x="222" y="171"/>
                  </a:cubicBezTo>
                  <a:cubicBezTo>
                    <a:pt x="222" y="171"/>
                    <a:pt x="223" y="171"/>
                    <a:pt x="224" y="172"/>
                  </a:cubicBezTo>
                  <a:close/>
                  <a:moveTo>
                    <a:pt x="65" y="31"/>
                  </a:moveTo>
                  <a:cubicBezTo>
                    <a:pt x="65" y="30"/>
                    <a:pt x="65" y="30"/>
                    <a:pt x="65" y="30"/>
                  </a:cubicBezTo>
                  <a:cubicBezTo>
                    <a:pt x="60" y="33"/>
                    <a:pt x="56" y="37"/>
                    <a:pt x="51" y="41"/>
                  </a:cubicBezTo>
                  <a:cubicBezTo>
                    <a:pt x="52" y="43"/>
                    <a:pt x="51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6" y="46"/>
                    <a:pt x="45" y="47"/>
                  </a:cubicBezTo>
                  <a:cubicBezTo>
                    <a:pt x="44" y="48"/>
                    <a:pt x="44" y="48"/>
                    <a:pt x="45" y="50"/>
                  </a:cubicBezTo>
                  <a:cubicBezTo>
                    <a:pt x="45" y="50"/>
                    <a:pt x="45" y="50"/>
                    <a:pt x="46" y="49"/>
                  </a:cubicBezTo>
                  <a:cubicBezTo>
                    <a:pt x="48" y="47"/>
                    <a:pt x="51" y="44"/>
                    <a:pt x="53" y="41"/>
                  </a:cubicBezTo>
                  <a:cubicBezTo>
                    <a:pt x="55" y="39"/>
                    <a:pt x="58" y="37"/>
                    <a:pt x="60" y="35"/>
                  </a:cubicBezTo>
                  <a:cubicBezTo>
                    <a:pt x="62" y="33"/>
                    <a:pt x="64" y="32"/>
                    <a:pt x="65" y="31"/>
                  </a:cubicBezTo>
                  <a:close/>
                  <a:moveTo>
                    <a:pt x="11" y="105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13" y="99"/>
                    <a:pt x="14" y="94"/>
                    <a:pt x="15" y="90"/>
                  </a:cubicBezTo>
                  <a:cubicBezTo>
                    <a:pt x="17" y="83"/>
                    <a:pt x="19" y="76"/>
                    <a:pt x="22" y="70"/>
                  </a:cubicBezTo>
                  <a:cubicBezTo>
                    <a:pt x="24" y="66"/>
                    <a:pt x="25" y="63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24" y="64"/>
                    <a:pt x="22" y="68"/>
                    <a:pt x="20" y="72"/>
                  </a:cubicBezTo>
                  <a:cubicBezTo>
                    <a:pt x="17" y="79"/>
                    <a:pt x="15" y="85"/>
                    <a:pt x="13" y="92"/>
                  </a:cubicBezTo>
                  <a:cubicBezTo>
                    <a:pt x="13" y="92"/>
                    <a:pt x="13" y="92"/>
                    <a:pt x="13" y="93"/>
                  </a:cubicBezTo>
                  <a:cubicBezTo>
                    <a:pt x="13" y="96"/>
                    <a:pt x="12" y="99"/>
                    <a:pt x="12" y="102"/>
                  </a:cubicBezTo>
                  <a:cubicBezTo>
                    <a:pt x="11" y="103"/>
                    <a:pt x="11" y="104"/>
                    <a:pt x="11" y="105"/>
                  </a:cubicBezTo>
                  <a:close/>
                  <a:moveTo>
                    <a:pt x="233" y="141"/>
                  </a:moveTo>
                  <a:cubicBezTo>
                    <a:pt x="235" y="141"/>
                    <a:pt x="236" y="141"/>
                    <a:pt x="238" y="141"/>
                  </a:cubicBezTo>
                  <a:cubicBezTo>
                    <a:pt x="237" y="141"/>
                    <a:pt x="237" y="140"/>
                    <a:pt x="236" y="140"/>
                  </a:cubicBezTo>
                  <a:cubicBezTo>
                    <a:pt x="235" y="139"/>
                    <a:pt x="236" y="138"/>
                    <a:pt x="237" y="137"/>
                  </a:cubicBezTo>
                  <a:cubicBezTo>
                    <a:pt x="238" y="137"/>
                    <a:pt x="238" y="137"/>
                    <a:pt x="239" y="137"/>
                  </a:cubicBezTo>
                  <a:cubicBezTo>
                    <a:pt x="239" y="138"/>
                    <a:pt x="240" y="138"/>
                    <a:pt x="241" y="138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8" y="135"/>
                    <a:pt x="239" y="134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39" y="133"/>
                    <a:pt x="238" y="133"/>
                    <a:pt x="237" y="132"/>
                  </a:cubicBezTo>
                  <a:cubicBezTo>
                    <a:pt x="238" y="133"/>
                    <a:pt x="238" y="133"/>
                    <a:pt x="238" y="133"/>
                  </a:cubicBezTo>
                  <a:cubicBezTo>
                    <a:pt x="237" y="134"/>
                    <a:pt x="236" y="134"/>
                    <a:pt x="235" y="134"/>
                  </a:cubicBezTo>
                  <a:cubicBezTo>
                    <a:pt x="234" y="136"/>
                    <a:pt x="234" y="139"/>
                    <a:pt x="233" y="141"/>
                  </a:cubicBezTo>
                  <a:close/>
                  <a:moveTo>
                    <a:pt x="104" y="220"/>
                  </a:moveTo>
                  <a:cubicBezTo>
                    <a:pt x="100" y="220"/>
                    <a:pt x="97" y="219"/>
                    <a:pt x="94" y="219"/>
                  </a:cubicBezTo>
                  <a:cubicBezTo>
                    <a:pt x="94" y="219"/>
                    <a:pt x="93" y="219"/>
                    <a:pt x="93" y="219"/>
                  </a:cubicBezTo>
                  <a:cubicBezTo>
                    <a:pt x="93" y="221"/>
                    <a:pt x="92" y="222"/>
                    <a:pt x="92" y="224"/>
                  </a:cubicBezTo>
                  <a:cubicBezTo>
                    <a:pt x="93" y="224"/>
                    <a:pt x="93" y="223"/>
                    <a:pt x="93" y="223"/>
                  </a:cubicBezTo>
                  <a:cubicBezTo>
                    <a:pt x="94" y="222"/>
                    <a:pt x="94" y="222"/>
                    <a:pt x="95" y="221"/>
                  </a:cubicBezTo>
                  <a:cubicBezTo>
                    <a:pt x="95" y="221"/>
                    <a:pt x="96" y="221"/>
                    <a:pt x="96" y="221"/>
                  </a:cubicBezTo>
                  <a:cubicBezTo>
                    <a:pt x="97" y="221"/>
                    <a:pt x="97" y="222"/>
                    <a:pt x="97" y="222"/>
                  </a:cubicBezTo>
                  <a:cubicBezTo>
                    <a:pt x="97" y="223"/>
                    <a:pt x="97" y="223"/>
                    <a:pt x="97" y="224"/>
                  </a:cubicBezTo>
                  <a:cubicBezTo>
                    <a:pt x="96" y="224"/>
                    <a:pt x="96" y="224"/>
                    <a:pt x="96" y="225"/>
                  </a:cubicBezTo>
                  <a:cubicBezTo>
                    <a:pt x="96" y="225"/>
                    <a:pt x="97" y="224"/>
                    <a:pt x="97" y="224"/>
                  </a:cubicBezTo>
                  <a:cubicBezTo>
                    <a:pt x="98" y="223"/>
                    <a:pt x="98" y="223"/>
                    <a:pt x="99" y="222"/>
                  </a:cubicBezTo>
                  <a:cubicBezTo>
                    <a:pt x="100" y="221"/>
                    <a:pt x="100" y="221"/>
                    <a:pt x="101" y="223"/>
                  </a:cubicBezTo>
                  <a:cubicBezTo>
                    <a:pt x="101" y="223"/>
                    <a:pt x="101" y="223"/>
                    <a:pt x="101" y="223"/>
                  </a:cubicBezTo>
                  <a:cubicBezTo>
                    <a:pt x="102" y="222"/>
                    <a:pt x="103" y="221"/>
                    <a:pt x="104" y="220"/>
                  </a:cubicBezTo>
                  <a:close/>
                  <a:moveTo>
                    <a:pt x="229" y="74"/>
                  </a:moveTo>
                  <a:cubicBezTo>
                    <a:pt x="229" y="74"/>
                    <a:pt x="229" y="74"/>
                    <a:pt x="229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30" y="73"/>
                    <a:pt x="231" y="73"/>
                    <a:pt x="232" y="73"/>
                  </a:cubicBezTo>
                  <a:cubicBezTo>
                    <a:pt x="233" y="72"/>
                    <a:pt x="233" y="72"/>
                    <a:pt x="234" y="73"/>
                  </a:cubicBezTo>
                  <a:cubicBezTo>
                    <a:pt x="234" y="73"/>
                    <a:pt x="234" y="74"/>
                    <a:pt x="234" y="75"/>
                  </a:cubicBezTo>
                  <a:cubicBezTo>
                    <a:pt x="233" y="76"/>
                    <a:pt x="232" y="77"/>
                    <a:pt x="231" y="79"/>
                  </a:cubicBezTo>
                  <a:cubicBezTo>
                    <a:pt x="231" y="79"/>
                    <a:pt x="230" y="79"/>
                    <a:pt x="230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2" y="79"/>
                    <a:pt x="234" y="78"/>
                    <a:pt x="236" y="77"/>
                  </a:cubicBezTo>
                  <a:cubicBezTo>
                    <a:pt x="235" y="75"/>
                    <a:pt x="234" y="72"/>
                    <a:pt x="233" y="70"/>
                  </a:cubicBezTo>
                  <a:cubicBezTo>
                    <a:pt x="231" y="71"/>
                    <a:pt x="230" y="72"/>
                    <a:pt x="229" y="74"/>
                  </a:cubicBezTo>
                  <a:close/>
                  <a:moveTo>
                    <a:pt x="227" y="159"/>
                  </a:moveTo>
                  <a:cubicBezTo>
                    <a:pt x="228" y="158"/>
                    <a:pt x="229" y="158"/>
                    <a:pt x="229" y="158"/>
                  </a:cubicBezTo>
                  <a:cubicBezTo>
                    <a:pt x="230" y="158"/>
                    <a:pt x="231" y="159"/>
                    <a:pt x="232" y="159"/>
                  </a:cubicBezTo>
                  <a:cubicBezTo>
                    <a:pt x="232" y="158"/>
                    <a:pt x="231" y="158"/>
                    <a:pt x="231" y="158"/>
                  </a:cubicBezTo>
                  <a:cubicBezTo>
                    <a:pt x="231" y="157"/>
                    <a:pt x="230" y="157"/>
                    <a:pt x="230" y="156"/>
                  </a:cubicBezTo>
                  <a:cubicBezTo>
                    <a:pt x="230" y="155"/>
                    <a:pt x="230" y="154"/>
                    <a:pt x="232" y="154"/>
                  </a:cubicBezTo>
                  <a:cubicBezTo>
                    <a:pt x="232" y="154"/>
                    <a:pt x="232" y="154"/>
                    <a:pt x="233" y="154"/>
                  </a:cubicBezTo>
                  <a:cubicBezTo>
                    <a:pt x="232" y="153"/>
                    <a:pt x="232" y="153"/>
                    <a:pt x="231" y="152"/>
                  </a:cubicBezTo>
                  <a:cubicBezTo>
                    <a:pt x="231" y="151"/>
                    <a:pt x="231" y="150"/>
                    <a:pt x="232" y="149"/>
                  </a:cubicBezTo>
                  <a:cubicBezTo>
                    <a:pt x="232" y="149"/>
                    <a:pt x="232" y="149"/>
                    <a:pt x="231" y="148"/>
                  </a:cubicBezTo>
                  <a:cubicBezTo>
                    <a:pt x="230" y="152"/>
                    <a:pt x="228" y="155"/>
                    <a:pt x="227" y="159"/>
                  </a:cubicBezTo>
                  <a:close/>
                  <a:moveTo>
                    <a:pt x="25" y="155"/>
                  </a:moveTo>
                  <a:cubicBezTo>
                    <a:pt x="23" y="157"/>
                    <a:pt x="21" y="159"/>
                    <a:pt x="19" y="161"/>
                  </a:cubicBezTo>
                  <a:cubicBezTo>
                    <a:pt x="19" y="162"/>
                    <a:pt x="19" y="162"/>
                    <a:pt x="20" y="162"/>
                  </a:cubicBezTo>
                  <a:cubicBezTo>
                    <a:pt x="22" y="161"/>
                    <a:pt x="24" y="160"/>
                    <a:pt x="26" y="159"/>
                  </a:cubicBezTo>
                  <a:cubicBezTo>
                    <a:pt x="25" y="158"/>
                    <a:pt x="25" y="157"/>
                    <a:pt x="25" y="155"/>
                  </a:cubicBezTo>
                  <a:close/>
                  <a:moveTo>
                    <a:pt x="28" y="165"/>
                  </a:moveTo>
                  <a:cubicBezTo>
                    <a:pt x="28" y="164"/>
                    <a:pt x="27" y="163"/>
                    <a:pt x="27" y="162"/>
                  </a:cubicBezTo>
                  <a:cubicBezTo>
                    <a:pt x="27" y="162"/>
                    <a:pt x="26" y="162"/>
                    <a:pt x="26" y="162"/>
                  </a:cubicBezTo>
                  <a:cubicBezTo>
                    <a:pt x="25" y="164"/>
                    <a:pt x="24" y="165"/>
                    <a:pt x="23" y="167"/>
                  </a:cubicBezTo>
                  <a:cubicBezTo>
                    <a:pt x="22" y="168"/>
                    <a:pt x="22" y="168"/>
                    <a:pt x="23" y="169"/>
                  </a:cubicBezTo>
                  <a:cubicBezTo>
                    <a:pt x="25" y="168"/>
                    <a:pt x="26" y="166"/>
                    <a:pt x="28" y="165"/>
                  </a:cubicBezTo>
                  <a:close/>
                  <a:moveTo>
                    <a:pt x="200" y="27"/>
                  </a:moveTo>
                  <a:cubicBezTo>
                    <a:pt x="205" y="31"/>
                    <a:pt x="210" y="35"/>
                    <a:pt x="214" y="39"/>
                  </a:cubicBezTo>
                  <a:cubicBezTo>
                    <a:pt x="214" y="37"/>
                    <a:pt x="209" y="32"/>
                    <a:pt x="201" y="27"/>
                  </a:cubicBezTo>
                  <a:cubicBezTo>
                    <a:pt x="201" y="27"/>
                    <a:pt x="201" y="27"/>
                    <a:pt x="200" y="26"/>
                  </a:cubicBezTo>
                  <a:cubicBezTo>
                    <a:pt x="200" y="27"/>
                    <a:pt x="200" y="27"/>
                    <a:pt x="200" y="27"/>
                  </a:cubicBezTo>
                  <a:close/>
                  <a:moveTo>
                    <a:pt x="215" y="201"/>
                  </a:moveTo>
                  <a:cubicBezTo>
                    <a:pt x="215" y="201"/>
                    <a:pt x="215" y="201"/>
                    <a:pt x="215" y="201"/>
                  </a:cubicBezTo>
                  <a:cubicBezTo>
                    <a:pt x="216" y="201"/>
                    <a:pt x="216" y="200"/>
                    <a:pt x="216" y="200"/>
                  </a:cubicBezTo>
                  <a:cubicBezTo>
                    <a:pt x="218" y="198"/>
                    <a:pt x="220" y="196"/>
                    <a:pt x="222" y="193"/>
                  </a:cubicBezTo>
                  <a:cubicBezTo>
                    <a:pt x="225" y="190"/>
                    <a:pt x="228" y="186"/>
                    <a:pt x="231" y="182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2"/>
                    <a:pt x="230" y="182"/>
                  </a:cubicBezTo>
                  <a:cubicBezTo>
                    <a:pt x="228" y="185"/>
                    <a:pt x="226" y="188"/>
                    <a:pt x="223" y="191"/>
                  </a:cubicBezTo>
                  <a:cubicBezTo>
                    <a:pt x="222" y="192"/>
                    <a:pt x="221" y="192"/>
                    <a:pt x="221" y="193"/>
                  </a:cubicBezTo>
                  <a:cubicBezTo>
                    <a:pt x="219" y="195"/>
                    <a:pt x="218" y="197"/>
                    <a:pt x="216" y="199"/>
                  </a:cubicBezTo>
                  <a:cubicBezTo>
                    <a:pt x="215" y="199"/>
                    <a:pt x="215" y="200"/>
                    <a:pt x="215" y="201"/>
                  </a:cubicBezTo>
                  <a:close/>
                  <a:moveTo>
                    <a:pt x="230" y="86"/>
                  </a:moveTo>
                  <a:cubicBezTo>
                    <a:pt x="232" y="92"/>
                    <a:pt x="232" y="98"/>
                    <a:pt x="234" y="104"/>
                  </a:cubicBezTo>
                  <a:cubicBezTo>
                    <a:pt x="235" y="104"/>
                    <a:pt x="235" y="103"/>
                    <a:pt x="235" y="102"/>
                  </a:cubicBezTo>
                  <a:cubicBezTo>
                    <a:pt x="234" y="98"/>
                    <a:pt x="233" y="94"/>
                    <a:pt x="232" y="90"/>
                  </a:cubicBezTo>
                  <a:cubicBezTo>
                    <a:pt x="232" y="89"/>
                    <a:pt x="231" y="88"/>
                    <a:pt x="231" y="87"/>
                  </a:cubicBezTo>
                  <a:cubicBezTo>
                    <a:pt x="231" y="86"/>
                    <a:pt x="231" y="86"/>
                    <a:pt x="230" y="86"/>
                  </a:cubicBezTo>
                  <a:close/>
                  <a:moveTo>
                    <a:pt x="21" y="123"/>
                  </a:moveTo>
                  <a:cubicBezTo>
                    <a:pt x="21" y="123"/>
                    <a:pt x="20" y="123"/>
                    <a:pt x="20" y="123"/>
                  </a:cubicBezTo>
                  <a:cubicBezTo>
                    <a:pt x="19" y="124"/>
                    <a:pt x="18" y="125"/>
                    <a:pt x="16" y="126"/>
                  </a:cubicBezTo>
                  <a:cubicBezTo>
                    <a:pt x="16" y="126"/>
                    <a:pt x="16" y="126"/>
                    <a:pt x="16" y="127"/>
                  </a:cubicBezTo>
                  <a:cubicBezTo>
                    <a:pt x="16" y="127"/>
                    <a:pt x="16" y="128"/>
                    <a:pt x="16" y="129"/>
                  </a:cubicBezTo>
                  <a:cubicBezTo>
                    <a:pt x="17" y="129"/>
                    <a:pt x="18" y="128"/>
                    <a:pt x="18" y="128"/>
                  </a:cubicBezTo>
                  <a:cubicBezTo>
                    <a:pt x="19" y="128"/>
                    <a:pt x="20" y="127"/>
                    <a:pt x="21" y="128"/>
                  </a:cubicBezTo>
                  <a:cubicBezTo>
                    <a:pt x="21" y="126"/>
                    <a:pt x="21" y="124"/>
                    <a:pt x="21" y="123"/>
                  </a:cubicBezTo>
                  <a:close/>
                  <a:moveTo>
                    <a:pt x="24" y="153"/>
                  </a:moveTo>
                  <a:cubicBezTo>
                    <a:pt x="24" y="152"/>
                    <a:pt x="23" y="151"/>
                    <a:pt x="23" y="150"/>
                  </a:cubicBezTo>
                  <a:cubicBezTo>
                    <a:pt x="21" y="152"/>
                    <a:pt x="19" y="154"/>
                    <a:pt x="18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20" y="156"/>
                    <a:pt x="22" y="154"/>
                    <a:pt x="24" y="153"/>
                  </a:cubicBezTo>
                  <a:close/>
                  <a:moveTo>
                    <a:pt x="78" y="230"/>
                  </a:moveTo>
                  <a:cubicBezTo>
                    <a:pt x="77" y="230"/>
                    <a:pt x="77" y="229"/>
                    <a:pt x="77" y="229"/>
                  </a:cubicBezTo>
                  <a:cubicBezTo>
                    <a:pt x="72" y="227"/>
                    <a:pt x="67" y="225"/>
                    <a:pt x="63" y="222"/>
                  </a:cubicBezTo>
                  <a:cubicBezTo>
                    <a:pt x="60" y="221"/>
                    <a:pt x="57" y="219"/>
                    <a:pt x="55" y="217"/>
                  </a:cubicBezTo>
                  <a:cubicBezTo>
                    <a:pt x="54" y="217"/>
                    <a:pt x="53" y="216"/>
                    <a:pt x="52" y="216"/>
                  </a:cubicBezTo>
                  <a:cubicBezTo>
                    <a:pt x="60" y="222"/>
                    <a:pt x="68" y="227"/>
                    <a:pt x="78" y="230"/>
                  </a:cubicBezTo>
                  <a:close/>
                  <a:moveTo>
                    <a:pt x="237" y="104"/>
                  </a:moveTo>
                  <a:cubicBezTo>
                    <a:pt x="237" y="104"/>
                    <a:pt x="237" y="104"/>
                    <a:pt x="237" y="104"/>
                  </a:cubicBezTo>
                  <a:cubicBezTo>
                    <a:pt x="239" y="104"/>
                    <a:pt x="241" y="104"/>
                    <a:pt x="243" y="103"/>
                  </a:cubicBezTo>
                  <a:cubicBezTo>
                    <a:pt x="243" y="102"/>
                    <a:pt x="243" y="101"/>
                    <a:pt x="243" y="99"/>
                  </a:cubicBezTo>
                  <a:cubicBezTo>
                    <a:pt x="241" y="101"/>
                    <a:pt x="239" y="102"/>
                    <a:pt x="237" y="104"/>
                  </a:cubicBezTo>
                  <a:close/>
                  <a:moveTo>
                    <a:pt x="116" y="10"/>
                  </a:moveTo>
                  <a:cubicBezTo>
                    <a:pt x="116" y="11"/>
                    <a:pt x="115" y="13"/>
                    <a:pt x="114" y="15"/>
                  </a:cubicBezTo>
                  <a:cubicBezTo>
                    <a:pt x="115" y="15"/>
                    <a:pt x="117" y="15"/>
                    <a:pt x="118" y="15"/>
                  </a:cubicBezTo>
                  <a:cubicBezTo>
                    <a:pt x="118" y="14"/>
                    <a:pt x="118" y="13"/>
                    <a:pt x="118" y="12"/>
                  </a:cubicBezTo>
                  <a:cubicBezTo>
                    <a:pt x="118" y="12"/>
                    <a:pt x="118" y="11"/>
                    <a:pt x="118" y="10"/>
                  </a:cubicBezTo>
                  <a:cubicBezTo>
                    <a:pt x="117" y="10"/>
                    <a:pt x="117" y="10"/>
                    <a:pt x="116" y="10"/>
                  </a:cubicBezTo>
                  <a:close/>
                  <a:moveTo>
                    <a:pt x="233" y="165"/>
                  </a:moveTo>
                  <a:cubicBezTo>
                    <a:pt x="233" y="164"/>
                    <a:pt x="234" y="163"/>
                    <a:pt x="234" y="162"/>
                  </a:cubicBezTo>
                  <a:cubicBezTo>
                    <a:pt x="232" y="161"/>
                    <a:pt x="230" y="161"/>
                    <a:pt x="228" y="160"/>
                  </a:cubicBezTo>
                  <a:cubicBezTo>
                    <a:pt x="229" y="162"/>
                    <a:pt x="231" y="164"/>
                    <a:pt x="233" y="165"/>
                  </a:cubicBezTo>
                  <a:close/>
                  <a:moveTo>
                    <a:pt x="240" y="115"/>
                  </a:moveTo>
                  <a:cubicBezTo>
                    <a:pt x="240" y="115"/>
                    <a:pt x="239" y="115"/>
                    <a:pt x="239" y="115"/>
                  </a:cubicBezTo>
                  <a:cubicBezTo>
                    <a:pt x="237" y="115"/>
                    <a:pt x="237" y="113"/>
                    <a:pt x="238" y="112"/>
                  </a:cubicBezTo>
                  <a:cubicBezTo>
                    <a:pt x="239" y="112"/>
                    <a:pt x="239" y="111"/>
                    <a:pt x="240" y="111"/>
                  </a:cubicBezTo>
                  <a:cubicBezTo>
                    <a:pt x="240" y="111"/>
                    <a:pt x="240" y="111"/>
                    <a:pt x="240" y="111"/>
                  </a:cubicBezTo>
                  <a:cubicBezTo>
                    <a:pt x="239" y="111"/>
                    <a:pt x="238" y="110"/>
                    <a:pt x="237" y="110"/>
                  </a:cubicBezTo>
                  <a:cubicBezTo>
                    <a:pt x="237" y="113"/>
                    <a:pt x="236" y="115"/>
                    <a:pt x="236" y="118"/>
                  </a:cubicBezTo>
                  <a:cubicBezTo>
                    <a:pt x="238" y="117"/>
                    <a:pt x="239" y="116"/>
                    <a:pt x="240" y="115"/>
                  </a:cubicBezTo>
                  <a:close/>
                  <a:moveTo>
                    <a:pt x="150" y="229"/>
                  </a:moveTo>
                  <a:cubicBezTo>
                    <a:pt x="151" y="229"/>
                    <a:pt x="153" y="229"/>
                    <a:pt x="154" y="228"/>
                  </a:cubicBezTo>
                  <a:cubicBezTo>
                    <a:pt x="153" y="226"/>
                    <a:pt x="153" y="224"/>
                    <a:pt x="152" y="222"/>
                  </a:cubicBezTo>
                  <a:cubicBezTo>
                    <a:pt x="152" y="222"/>
                    <a:pt x="151" y="223"/>
                    <a:pt x="151" y="223"/>
                  </a:cubicBezTo>
                  <a:cubicBezTo>
                    <a:pt x="151" y="224"/>
                    <a:pt x="151" y="225"/>
                    <a:pt x="151" y="226"/>
                  </a:cubicBezTo>
                  <a:cubicBezTo>
                    <a:pt x="151" y="227"/>
                    <a:pt x="150" y="228"/>
                    <a:pt x="150" y="229"/>
                  </a:cubicBezTo>
                  <a:close/>
                  <a:moveTo>
                    <a:pt x="88" y="218"/>
                  </a:moveTo>
                  <a:cubicBezTo>
                    <a:pt x="87" y="220"/>
                    <a:pt x="86" y="221"/>
                    <a:pt x="85" y="223"/>
                  </a:cubicBezTo>
                  <a:cubicBezTo>
                    <a:pt x="86" y="223"/>
                    <a:pt x="87" y="224"/>
                    <a:pt x="88" y="224"/>
                  </a:cubicBezTo>
                  <a:cubicBezTo>
                    <a:pt x="88" y="222"/>
                    <a:pt x="89" y="220"/>
                    <a:pt x="90" y="218"/>
                  </a:cubicBezTo>
                  <a:cubicBezTo>
                    <a:pt x="89" y="218"/>
                    <a:pt x="88" y="218"/>
                    <a:pt x="88" y="218"/>
                  </a:cubicBezTo>
                  <a:close/>
                  <a:moveTo>
                    <a:pt x="145" y="17"/>
                  </a:moveTo>
                  <a:cubicBezTo>
                    <a:pt x="145" y="15"/>
                    <a:pt x="145" y="13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4" y="13"/>
                    <a:pt x="142" y="15"/>
                    <a:pt x="141" y="17"/>
                  </a:cubicBezTo>
                  <a:cubicBezTo>
                    <a:pt x="142" y="17"/>
                    <a:pt x="144" y="17"/>
                    <a:pt x="145" y="17"/>
                  </a:cubicBezTo>
                  <a:close/>
                  <a:moveTo>
                    <a:pt x="30" y="169"/>
                  </a:moveTo>
                  <a:cubicBezTo>
                    <a:pt x="30" y="169"/>
                    <a:pt x="30" y="168"/>
                    <a:pt x="29" y="167"/>
                  </a:cubicBezTo>
                  <a:cubicBezTo>
                    <a:pt x="27" y="169"/>
                    <a:pt x="26" y="171"/>
                    <a:pt x="24" y="172"/>
                  </a:cubicBezTo>
                  <a:cubicBezTo>
                    <a:pt x="25" y="173"/>
                    <a:pt x="25" y="173"/>
                    <a:pt x="25" y="174"/>
                  </a:cubicBezTo>
                  <a:cubicBezTo>
                    <a:pt x="27" y="172"/>
                    <a:pt x="29" y="171"/>
                    <a:pt x="30" y="169"/>
                  </a:cubicBezTo>
                  <a:close/>
                  <a:moveTo>
                    <a:pt x="78" y="223"/>
                  </a:moveTo>
                  <a:cubicBezTo>
                    <a:pt x="78" y="223"/>
                    <a:pt x="78" y="223"/>
                    <a:pt x="78" y="223"/>
                  </a:cubicBezTo>
                  <a:cubicBezTo>
                    <a:pt x="81" y="221"/>
                    <a:pt x="83" y="219"/>
                    <a:pt x="86" y="217"/>
                  </a:cubicBezTo>
                  <a:cubicBezTo>
                    <a:pt x="84" y="217"/>
                    <a:pt x="83" y="217"/>
                    <a:pt x="82" y="216"/>
                  </a:cubicBezTo>
                  <a:cubicBezTo>
                    <a:pt x="81" y="219"/>
                    <a:pt x="80" y="221"/>
                    <a:pt x="78" y="223"/>
                  </a:cubicBezTo>
                  <a:close/>
                  <a:moveTo>
                    <a:pt x="174" y="222"/>
                  </a:moveTo>
                  <a:cubicBezTo>
                    <a:pt x="175" y="221"/>
                    <a:pt x="176" y="221"/>
                    <a:pt x="177" y="220"/>
                  </a:cubicBezTo>
                  <a:cubicBezTo>
                    <a:pt x="176" y="218"/>
                    <a:pt x="176" y="216"/>
                    <a:pt x="174" y="215"/>
                  </a:cubicBezTo>
                  <a:cubicBezTo>
                    <a:pt x="174" y="215"/>
                    <a:pt x="174" y="215"/>
                    <a:pt x="174" y="215"/>
                  </a:cubicBezTo>
                  <a:cubicBezTo>
                    <a:pt x="174" y="217"/>
                    <a:pt x="174" y="219"/>
                    <a:pt x="174" y="222"/>
                  </a:cubicBezTo>
                  <a:close/>
                  <a:moveTo>
                    <a:pt x="183" y="30"/>
                  </a:moveTo>
                  <a:cubicBezTo>
                    <a:pt x="184" y="31"/>
                    <a:pt x="185" y="31"/>
                    <a:pt x="186" y="32"/>
                  </a:cubicBezTo>
                  <a:cubicBezTo>
                    <a:pt x="186" y="30"/>
                    <a:pt x="187" y="29"/>
                    <a:pt x="188" y="27"/>
                  </a:cubicBezTo>
                  <a:cubicBezTo>
                    <a:pt x="187" y="27"/>
                    <a:pt x="187" y="27"/>
                    <a:pt x="187" y="26"/>
                  </a:cubicBezTo>
                  <a:cubicBezTo>
                    <a:pt x="185" y="27"/>
                    <a:pt x="184" y="28"/>
                    <a:pt x="183" y="30"/>
                  </a:cubicBezTo>
                  <a:close/>
                  <a:moveTo>
                    <a:pt x="190" y="202"/>
                  </a:moveTo>
                  <a:cubicBezTo>
                    <a:pt x="189" y="202"/>
                    <a:pt x="187" y="203"/>
                    <a:pt x="186" y="204"/>
                  </a:cubicBezTo>
                  <a:cubicBezTo>
                    <a:pt x="188" y="205"/>
                    <a:pt x="188" y="206"/>
                    <a:pt x="189" y="208"/>
                  </a:cubicBezTo>
                  <a:cubicBezTo>
                    <a:pt x="189" y="208"/>
                    <a:pt x="190" y="207"/>
                    <a:pt x="190" y="207"/>
                  </a:cubicBezTo>
                  <a:cubicBezTo>
                    <a:pt x="190" y="205"/>
                    <a:pt x="190" y="204"/>
                    <a:pt x="190" y="202"/>
                  </a:cubicBezTo>
                  <a:close/>
                  <a:moveTo>
                    <a:pt x="240" y="157"/>
                  </a:moveTo>
                  <a:cubicBezTo>
                    <a:pt x="241" y="153"/>
                    <a:pt x="244" y="145"/>
                    <a:pt x="243" y="144"/>
                  </a:cubicBezTo>
                  <a:cubicBezTo>
                    <a:pt x="243" y="144"/>
                    <a:pt x="243" y="144"/>
                    <a:pt x="242" y="144"/>
                  </a:cubicBezTo>
                  <a:cubicBezTo>
                    <a:pt x="242" y="145"/>
                    <a:pt x="242" y="146"/>
                    <a:pt x="242" y="147"/>
                  </a:cubicBezTo>
                  <a:cubicBezTo>
                    <a:pt x="241" y="148"/>
                    <a:pt x="241" y="148"/>
                    <a:pt x="242" y="149"/>
                  </a:cubicBezTo>
                  <a:cubicBezTo>
                    <a:pt x="242" y="149"/>
                    <a:pt x="242" y="149"/>
                    <a:pt x="241" y="150"/>
                  </a:cubicBezTo>
                  <a:cubicBezTo>
                    <a:pt x="241" y="150"/>
                    <a:pt x="241" y="150"/>
                    <a:pt x="241" y="150"/>
                  </a:cubicBezTo>
                  <a:cubicBezTo>
                    <a:pt x="240" y="152"/>
                    <a:pt x="239" y="154"/>
                    <a:pt x="239" y="156"/>
                  </a:cubicBezTo>
                  <a:cubicBezTo>
                    <a:pt x="239" y="156"/>
                    <a:pt x="239" y="156"/>
                    <a:pt x="239" y="156"/>
                  </a:cubicBezTo>
                  <a:cubicBezTo>
                    <a:pt x="239" y="156"/>
                    <a:pt x="239" y="156"/>
                    <a:pt x="240" y="157"/>
                  </a:cubicBezTo>
                  <a:close/>
                  <a:moveTo>
                    <a:pt x="193" y="211"/>
                  </a:moveTo>
                  <a:cubicBezTo>
                    <a:pt x="194" y="210"/>
                    <a:pt x="194" y="209"/>
                    <a:pt x="195" y="207"/>
                  </a:cubicBezTo>
                  <a:cubicBezTo>
                    <a:pt x="193" y="206"/>
                    <a:pt x="193" y="205"/>
                    <a:pt x="192" y="204"/>
                  </a:cubicBezTo>
                  <a:cubicBezTo>
                    <a:pt x="192" y="206"/>
                    <a:pt x="192" y="207"/>
                    <a:pt x="192" y="208"/>
                  </a:cubicBezTo>
                  <a:cubicBezTo>
                    <a:pt x="192" y="210"/>
                    <a:pt x="192" y="210"/>
                    <a:pt x="193" y="211"/>
                  </a:cubicBezTo>
                  <a:close/>
                  <a:moveTo>
                    <a:pt x="138" y="229"/>
                  </a:moveTo>
                  <a:cubicBezTo>
                    <a:pt x="138" y="228"/>
                    <a:pt x="140" y="222"/>
                    <a:pt x="140" y="221"/>
                  </a:cubicBezTo>
                  <a:cubicBezTo>
                    <a:pt x="139" y="221"/>
                    <a:pt x="138" y="221"/>
                    <a:pt x="137" y="221"/>
                  </a:cubicBezTo>
                  <a:cubicBezTo>
                    <a:pt x="137" y="224"/>
                    <a:pt x="138" y="227"/>
                    <a:pt x="138" y="229"/>
                  </a:cubicBezTo>
                  <a:close/>
                  <a:moveTo>
                    <a:pt x="170" y="223"/>
                  </a:moveTo>
                  <a:cubicBezTo>
                    <a:pt x="170" y="222"/>
                    <a:pt x="169" y="222"/>
                    <a:pt x="169" y="221"/>
                  </a:cubicBezTo>
                  <a:cubicBezTo>
                    <a:pt x="168" y="220"/>
                    <a:pt x="168" y="219"/>
                    <a:pt x="167" y="218"/>
                  </a:cubicBezTo>
                  <a:cubicBezTo>
                    <a:pt x="167" y="218"/>
                    <a:pt x="167" y="218"/>
                    <a:pt x="167" y="218"/>
                  </a:cubicBezTo>
                  <a:cubicBezTo>
                    <a:pt x="167" y="220"/>
                    <a:pt x="167" y="223"/>
                    <a:pt x="166" y="225"/>
                  </a:cubicBezTo>
                  <a:cubicBezTo>
                    <a:pt x="168" y="224"/>
                    <a:pt x="169" y="224"/>
                    <a:pt x="170" y="223"/>
                  </a:cubicBezTo>
                  <a:close/>
                  <a:moveTo>
                    <a:pt x="147" y="223"/>
                  </a:moveTo>
                  <a:cubicBezTo>
                    <a:pt x="146" y="225"/>
                    <a:pt x="146" y="228"/>
                    <a:pt x="145" y="230"/>
                  </a:cubicBezTo>
                  <a:cubicBezTo>
                    <a:pt x="146" y="230"/>
                    <a:pt x="148" y="229"/>
                    <a:pt x="149" y="229"/>
                  </a:cubicBezTo>
                  <a:cubicBezTo>
                    <a:pt x="148" y="229"/>
                    <a:pt x="148" y="228"/>
                    <a:pt x="148" y="228"/>
                  </a:cubicBezTo>
                  <a:cubicBezTo>
                    <a:pt x="148" y="227"/>
                    <a:pt x="147" y="226"/>
                    <a:pt x="147" y="225"/>
                  </a:cubicBezTo>
                  <a:cubicBezTo>
                    <a:pt x="147" y="225"/>
                    <a:pt x="147" y="224"/>
                    <a:pt x="147" y="223"/>
                  </a:cubicBezTo>
                  <a:close/>
                  <a:moveTo>
                    <a:pt x="35" y="179"/>
                  </a:moveTo>
                  <a:cubicBezTo>
                    <a:pt x="35" y="178"/>
                    <a:pt x="34" y="178"/>
                    <a:pt x="34" y="177"/>
                  </a:cubicBezTo>
                  <a:cubicBezTo>
                    <a:pt x="32" y="178"/>
                    <a:pt x="31" y="179"/>
                    <a:pt x="30" y="181"/>
                  </a:cubicBezTo>
                  <a:cubicBezTo>
                    <a:pt x="31" y="181"/>
                    <a:pt x="31" y="182"/>
                    <a:pt x="31" y="182"/>
                  </a:cubicBezTo>
                  <a:cubicBezTo>
                    <a:pt x="32" y="181"/>
                    <a:pt x="33" y="181"/>
                    <a:pt x="34" y="180"/>
                  </a:cubicBezTo>
                  <a:cubicBezTo>
                    <a:pt x="35" y="180"/>
                    <a:pt x="35" y="179"/>
                    <a:pt x="35" y="179"/>
                  </a:cubicBezTo>
                  <a:close/>
                  <a:moveTo>
                    <a:pt x="238" y="125"/>
                  </a:moveTo>
                  <a:cubicBezTo>
                    <a:pt x="239" y="125"/>
                    <a:pt x="241" y="126"/>
                    <a:pt x="242" y="126"/>
                  </a:cubicBezTo>
                  <a:cubicBezTo>
                    <a:pt x="242" y="126"/>
                    <a:pt x="243" y="126"/>
                    <a:pt x="243" y="126"/>
                  </a:cubicBezTo>
                  <a:cubicBezTo>
                    <a:pt x="243" y="125"/>
                    <a:pt x="243" y="123"/>
                    <a:pt x="243" y="122"/>
                  </a:cubicBezTo>
                  <a:cubicBezTo>
                    <a:pt x="241" y="123"/>
                    <a:pt x="239" y="124"/>
                    <a:pt x="238" y="125"/>
                  </a:cubicBezTo>
                  <a:close/>
                  <a:moveTo>
                    <a:pt x="31" y="172"/>
                  </a:moveTo>
                  <a:cubicBezTo>
                    <a:pt x="30" y="174"/>
                    <a:pt x="29" y="175"/>
                    <a:pt x="27" y="177"/>
                  </a:cubicBezTo>
                  <a:cubicBezTo>
                    <a:pt x="27" y="177"/>
                    <a:pt x="28" y="177"/>
                    <a:pt x="28" y="178"/>
                  </a:cubicBezTo>
                  <a:cubicBezTo>
                    <a:pt x="29" y="176"/>
                    <a:pt x="31" y="175"/>
                    <a:pt x="32" y="174"/>
                  </a:cubicBezTo>
                  <a:cubicBezTo>
                    <a:pt x="32" y="173"/>
                    <a:pt x="32" y="173"/>
                    <a:pt x="31" y="172"/>
                  </a:cubicBezTo>
                  <a:close/>
                  <a:moveTo>
                    <a:pt x="70" y="21"/>
                  </a:moveTo>
                  <a:cubicBezTo>
                    <a:pt x="69" y="22"/>
                    <a:pt x="68" y="22"/>
                    <a:pt x="67" y="23"/>
                  </a:cubicBezTo>
                  <a:cubicBezTo>
                    <a:pt x="68" y="24"/>
                    <a:pt x="69" y="24"/>
                    <a:pt x="70" y="25"/>
                  </a:cubicBezTo>
                  <a:cubicBezTo>
                    <a:pt x="71" y="25"/>
                    <a:pt x="72" y="24"/>
                    <a:pt x="73" y="24"/>
                  </a:cubicBezTo>
                  <a:cubicBezTo>
                    <a:pt x="71" y="23"/>
                    <a:pt x="71" y="22"/>
                    <a:pt x="70" y="21"/>
                  </a:cubicBezTo>
                  <a:close/>
                  <a:moveTo>
                    <a:pt x="114" y="224"/>
                  </a:moveTo>
                  <a:cubicBezTo>
                    <a:pt x="114" y="224"/>
                    <a:pt x="114" y="224"/>
                    <a:pt x="113" y="224"/>
                  </a:cubicBezTo>
                  <a:cubicBezTo>
                    <a:pt x="112" y="226"/>
                    <a:pt x="111" y="228"/>
                    <a:pt x="110" y="230"/>
                  </a:cubicBezTo>
                  <a:cubicBezTo>
                    <a:pt x="111" y="230"/>
                    <a:pt x="112" y="230"/>
                    <a:pt x="113" y="230"/>
                  </a:cubicBezTo>
                  <a:cubicBezTo>
                    <a:pt x="113" y="228"/>
                    <a:pt x="113" y="226"/>
                    <a:pt x="114" y="224"/>
                  </a:cubicBezTo>
                  <a:close/>
                  <a:moveTo>
                    <a:pt x="227" y="61"/>
                  </a:moveTo>
                  <a:cubicBezTo>
                    <a:pt x="225" y="62"/>
                    <a:pt x="223" y="64"/>
                    <a:pt x="222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4" y="65"/>
                    <a:pt x="226" y="64"/>
                    <a:pt x="229" y="63"/>
                  </a:cubicBezTo>
                  <a:cubicBezTo>
                    <a:pt x="228" y="62"/>
                    <a:pt x="227" y="61"/>
                    <a:pt x="227" y="61"/>
                  </a:cubicBezTo>
                  <a:close/>
                  <a:moveTo>
                    <a:pt x="73" y="213"/>
                  </a:moveTo>
                  <a:cubicBezTo>
                    <a:pt x="72" y="213"/>
                    <a:pt x="71" y="212"/>
                    <a:pt x="70" y="212"/>
                  </a:cubicBezTo>
                  <a:cubicBezTo>
                    <a:pt x="69" y="214"/>
                    <a:pt x="68" y="216"/>
                    <a:pt x="67" y="218"/>
                  </a:cubicBezTo>
                  <a:cubicBezTo>
                    <a:pt x="67" y="218"/>
                    <a:pt x="67" y="218"/>
                    <a:pt x="67" y="218"/>
                  </a:cubicBezTo>
                  <a:cubicBezTo>
                    <a:pt x="69" y="216"/>
                    <a:pt x="71" y="215"/>
                    <a:pt x="73" y="213"/>
                  </a:cubicBezTo>
                  <a:close/>
                  <a:moveTo>
                    <a:pt x="226" y="70"/>
                  </a:moveTo>
                  <a:cubicBezTo>
                    <a:pt x="226" y="70"/>
                    <a:pt x="226" y="70"/>
                    <a:pt x="226" y="71"/>
                  </a:cubicBezTo>
                  <a:cubicBezTo>
                    <a:pt x="227" y="70"/>
                    <a:pt x="228" y="70"/>
                    <a:pt x="229" y="69"/>
                  </a:cubicBezTo>
                  <a:cubicBezTo>
                    <a:pt x="230" y="69"/>
                    <a:pt x="231" y="68"/>
                    <a:pt x="232" y="68"/>
                  </a:cubicBezTo>
                  <a:cubicBezTo>
                    <a:pt x="231" y="67"/>
                    <a:pt x="231" y="66"/>
                    <a:pt x="230" y="65"/>
                  </a:cubicBezTo>
                  <a:cubicBezTo>
                    <a:pt x="229" y="67"/>
                    <a:pt x="227" y="69"/>
                    <a:pt x="226" y="70"/>
                  </a:cubicBezTo>
                  <a:close/>
                  <a:moveTo>
                    <a:pt x="227" y="164"/>
                  </a:moveTo>
                  <a:cubicBezTo>
                    <a:pt x="227" y="166"/>
                    <a:pt x="229" y="169"/>
                    <a:pt x="230" y="170"/>
                  </a:cubicBezTo>
                  <a:cubicBezTo>
                    <a:pt x="231" y="169"/>
                    <a:pt x="231" y="168"/>
                    <a:pt x="231" y="168"/>
                  </a:cubicBezTo>
                  <a:cubicBezTo>
                    <a:pt x="230" y="166"/>
                    <a:pt x="229" y="165"/>
                    <a:pt x="227" y="164"/>
                  </a:cubicBezTo>
                  <a:close/>
                  <a:moveTo>
                    <a:pt x="190" y="35"/>
                  </a:moveTo>
                  <a:cubicBezTo>
                    <a:pt x="191" y="33"/>
                    <a:pt x="192" y="31"/>
                    <a:pt x="193" y="30"/>
                  </a:cubicBezTo>
                  <a:cubicBezTo>
                    <a:pt x="193" y="30"/>
                    <a:pt x="192" y="29"/>
                    <a:pt x="192" y="29"/>
                  </a:cubicBezTo>
                  <a:cubicBezTo>
                    <a:pt x="190" y="30"/>
                    <a:pt x="189" y="32"/>
                    <a:pt x="187" y="33"/>
                  </a:cubicBezTo>
                  <a:cubicBezTo>
                    <a:pt x="188" y="33"/>
                    <a:pt x="189" y="34"/>
                    <a:pt x="190" y="35"/>
                  </a:cubicBezTo>
                  <a:close/>
                  <a:moveTo>
                    <a:pt x="236" y="125"/>
                  </a:moveTo>
                  <a:cubicBezTo>
                    <a:pt x="235" y="127"/>
                    <a:pt x="235" y="129"/>
                    <a:pt x="235" y="130"/>
                  </a:cubicBezTo>
                  <a:cubicBezTo>
                    <a:pt x="236" y="130"/>
                    <a:pt x="236" y="130"/>
                    <a:pt x="237" y="130"/>
                  </a:cubicBezTo>
                  <a:cubicBezTo>
                    <a:pt x="237" y="129"/>
                    <a:pt x="238" y="128"/>
                    <a:pt x="239" y="128"/>
                  </a:cubicBezTo>
                  <a:cubicBezTo>
                    <a:pt x="238" y="127"/>
                    <a:pt x="236" y="127"/>
                    <a:pt x="236" y="125"/>
                  </a:cubicBezTo>
                  <a:close/>
                  <a:moveTo>
                    <a:pt x="235" y="143"/>
                  </a:moveTo>
                  <a:cubicBezTo>
                    <a:pt x="235" y="143"/>
                    <a:pt x="235" y="144"/>
                    <a:pt x="235" y="144"/>
                  </a:cubicBezTo>
                  <a:cubicBezTo>
                    <a:pt x="236" y="145"/>
                    <a:pt x="238" y="146"/>
                    <a:pt x="239" y="147"/>
                  </a:cubicBezTo>
                  <a:cubicBezTo>
                    <a:pt x="240" y="146"/>
                    <a:pt x="240" y="145"/>
                    <a:pt x="240" y="144"/>
                  </a:cubicBezTo>
                  <a:cubicBezTo>
                    <a:pt x="238" y="144"/>
                    <a:pt x="237" y="143"/>
                    <a:pt x="235" y="143"/>
                  </a:cubicBezTo>
                  <a:close/>
                  <a:moveTo>
                    <a:pt x="39" y="186"/>
                  </a:moveTo>
                  <a:cubicBezTo>
                    <a:pt x="38" y="185"/>
                    <a:pt x="38" y="184"/>
                    <a:pt x="37" y="183"/>
                  </a:cubicBezTo>
                  <a:cubicBezTo>
                    <a:pt x="36" y="184"/>
                    <a:pt x="35" y="185"/>
                    <a:pt x="35" y="186"/>
                  </a:cubicBezTo>
                  <a:cubicBezTo>
                    <a:pt x="35" y="186"/>
                    <a:pt x="36" y="187"/>
                    <a:pt x="36" y="187"/>
                  </a:cubicBezTo>
                  <a:cubicBezTo>
                    <a:pt x="37" y="187"/>
                    <a:pt x="38" y="186"/>
                    <a:pt x="39" y="186"/>
                  </a:cubicBezTo>
                  <a:close/>
                  <a:moveTo>
                    <a:pt x="226" y="177"/>
                  </a:moveTo>
                  <a:cubicBezTo>
                    <a:pt x="225" y="175"/>
                    <a:pt x="222" y="173"/>
                    <a:pt x="222" y="173"/>
                  </a:cubicBezTo>
                  <a:cubicBezTo>
                    <a:pt x="222" y="175"/>
                    <a:pt x="223" y="177"/>
                    <a:pt x="225" y="179"/>
                  </a:cubicBezTo>
                  <a:cubicBezTo>
                    <a:pt x="225" y="178"/>
                    <a:pt x="226" y="177"/>
                    <a:pt x="226" y="177"/>
                  </a:cubicBezTo>
                  <a:close/>
                  <a:moveTo>
                    <a:pt x="168" y="23"/>
                  </a:moveTo>
                  <a:cubicBezTo>
                    <a:pt x="169" y="21"/>
                    <a:pt x="169" y="19"/>
                    <a:pt x="170" y="18"/>
                  </a:cubicBezTo>
                  <a:cubicBezTo>
                    <a:pt x="169" y="18"/>
                    <a:pt x="169" y="17"/>
                    <a:pt x="168" y="18"/>
                  </a:cubicBezTo>
                  <a:cubicBezTo>
                    <a:pt x="167" y="19"/>
                    <a:pt x="166" y="20"/>
                    <a:pt x="165" y="22"/>
                  </a:cubicBezTo>
                  <a:cubicBezTo>
                    <a:pt x="166" y="22"/>
                    <a:pt x="167" y="22"/>
                    <a:pt x="168" y="23"/>
                  </a:cubicBezTo>
                  <a:close/>
                  <a:moveTo>
                    <a:pt x="58" y="206"/>
                  </a:moveTo>
                  <a:cubicBezTo>
                    <a:pt x="58" y="208"/>
                    <a:pt x="57" y="209"/>
                    <a:pt x="56" y="210"/>
                  </a:cubicBezTo>
                  <a:cubicBezTo>
                    <a:pt x="56" y="211"/>
                    <a:pt x="57" y="211"/>
                    <a:pt x="57" y="211"/>
                  </a:cubicBezTo>
                  <a:cubicBezTo>
                    <a:pt x="58" y="210"/>
                    <a:pt x="59" y="209"/>
                    <a:pt x="60" y="208"/>
                  </a:cubicBezTo>
                  <a:cubicBezTo>
                    <a:pt x="61" y="208"/>
                    <a:pt x="61" y="208"/>
                    <a:pt x="61" y="207"/>
                  </a:cubicBezTo>
                  <a:cubicBezTo>
                    <a:pt x="60" y="207"/>
                    <a:pt x="59" y="206"/>
                    <a:pt x="58" y="206"/>
                  </a:cubicBezTo>
                  <a:close/>
                  <a:moveTo>
                    <a:pt x="238" y="119"/>
                  </a:moveTo>
                  <a:cubicBezTo>
                    <a:pt x="238" y="119"/>
                    <a:pt x="238" y="119"/>
                    <a:pt x="238" y="119"/>
                  </a:cubicBezTo>
                  <a:cubicBezTo>
                    <a:pt x="240" y="120"/>
                    <a:pt x="242" y="119"/>
                    <a:pt x="243" y="119"/>
                  </a:cubicBezTo>
                  <a:cubicBezTo>
                    <a:pt x="243" y="118"/>
                    <a:pt x="244" y="117"/>
                    <a:pt x="243" y="116"/>
                  </a:cubicBezTo>
                  <a:cubicBezTo>
                    <a:pt x="242" y="117"/>
                    <a:pt x="240" y="118"/>
                    <a:pt x="238" y="119"/>
                  </a:cubicBezTo>
                  <a:close/>
                  <a:moveTo>
                    <a:pt x="96" y="16"/>
                  </a:moveTo>
                  <a:cubicBezTo>
                    <a:pt x="97" y="16"/>
                    <a:pt x="98" y="16"/>
                    <a:pt x="100" y="16"/>
                  </a:cubicBezTo>
                  <a:cubicBezTo>
                    <a:pt x="99" y="14"/>
                    <a:pt x="99" y="12"/>
                    <a:pt x="98" y="10"/>
                  </a:cubicBezTo>
                  <a:cubicBezTo>
                    <a:pt x="98" y="12"/>
                    <a:pt x="97" y="14"/>
                    <a:pt x="96" y="16"/>
                  </a:cubicBezTo>
                  <a:close/>
                  <a:moveTo>
                    <a:pt x="152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1" y="14"/>
                    <a:pt x="150" y="16"/>
                    <a:pt x="148" y="18"/>
                  </a:cubicBezTo>
                  <a:cubicBezTo>
                    <a:pt x="150" y="18"/>
                    <a:pt x="150" y="18"/>
                    <a:pt x="151" y="18"/>
                  </a:cubicBezTo>
                  <a:cubicBezTo>
                    <a:pt x="152" y="16"/>
                    <a:pt x="152" y="14"/>
                    <a:pt x="152" y="13"/>
                  </a:cubicBezTo>
                  <a:close/>
                  <a:moveTo>
                    <a:pt x="133" y="231"/>
                  </a:moveTo>
                  <a:cubicBezTo>
                    <a:pt x="134" y="231"/>
                    <a:pt x="135" y="231"/>
                    <a:pt x="136" y="231"/>
                  </a:cubicBezTo>
                  <a:cubicBezTo>
                    <a:pt x="136" y="229"/>
                    <a:pt x="135" y="227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4" y="227"/>
                    <a:pt x="134" y="229"/>
                    <a:pt x="133" y="231"/>
                  </a:cubicBezTo>
                  <a:close/>
                  <a:moveTo>
                    <a:pt x="233" y="147"/>
                  </a:moveTo>
                  <a:cubicBezTo>
                    <a:pt x="233" y="147"/>
                    <a:pt x="233" y="147"/>
                    <a:pt x="233" y="147"/>
                  </a:cubicBezTo>
                  <a:cubicBezTo>
                    <a:pt x="234" y="149"/>
                    <a:pt x="236" y="150"/>
                    <a:pt x="238" y="152"/>
                  </a:cubicBezTo>
                  <a:cubicBezTo>
                    <a:pt x="238" y="151"/>
                    <a:pt x="239" y="150"/>
                    <a:pt x="239" y="149"/>
                  </a:cubicBezTo>
                  <a:cubicBezTo>
                    <a:pt x="237" y="149"/>
                    <a:pt x="235" y="148"/>
                    <a:pt x="233" y="147"/>
                  </a:cubicBezTo>
                  <a:close/>
                  <a:moveTo>
                    <a:pt x="177" y="26"/>
                  </a:moveTo>
                  <a:cubicBezTo>
                    <a:pt x="178" y="27"/>
                    <a:pt x="178" y="27"/>
                    <a:pt x="179" y="28"/>
                  </a:cubicBezTo>
                  <a:cubicBezTo>
                    <a:pt x="180" y="26"/>
                    <a:pt x="180" y="25"/>
                    <a:pt x="181" y="23"/>
                  </a:cubicBezTo>
                  <a:cubicBezTo>
                    <a:pt x="181" y="23"/>
                    <a:pt x="180" y="23"/>
                    <a:pt x="180" y="23"/>
                  </a:cubicBezTo>
                  <a:cubicBezTo>
                    <a:pt x="179" y="24"/>
                    <a:pt x="178" y="25"/>
                    <a:pt x="177" y="26"/>
                  </a:cubicBezTo>
                  <a:close/>
                  <a:moveTo>
                    <a:pt x="79" y="219"/>
                  </a:moveTo>
                  <a:cubicBezTo>
                    <a:pt x="78" y="218"/>
                    <a:pt x="78" y="218"/>
                    <a:pt x="78" y="218"/>
                  </a:cubicBezTo>
                  <a:cubicBezTo>
                    <a:pt x="77" y="220"/>
                    <a:pt x="75" y="221"/>
                    <a:pt x="73" y="222"/>
                  </a:cubicBezTo>
                  <a:cubicBezTo>
                    <a:pt x="74" y="223"/>
                    <a:pt x="75" y="223"/>
                    <a:pt x="75" y="223"/>
                  </a:cubicBezTo>
                  <a:cubicBezTo>
                    <a:pt x="77" y="222"/>
                    <a:pt x="78" y="220"/>
                    <a:pt x="79" y="219"/>
                  </a:cubicBezTo>
                  <a:close/>
                  <a:moveTo>
                    <a:pt x="9" y="123"/>
                  </a:moveTo>
                  <a:cubicBezTo>
                    <a:pt x="8" y="127"/>
                    <a:pt x="8" y="131"/>
                    <a:pt x="9" y="135"/>
                  </a:cubicBezTo>
                  <a:cubicBezTo>
                    <a:pt x="9" y="141"/>
                    <a:pt x="10" y="146"/>
                    <a:pt x="11" y="148"/>
                  </a:cubicBezTo>
                  <a:cubicBezTo>
                    <a:pt x="10" y="146"/>
                    <a:pt x="10" y="144"/>
                    <a:pt x="10" y="143"/>
                  </a:cubicBezTo>
                  <a:cubicBezTo>
                    <a:pt x="9" y="137"/>
                    <a:pt x="8" y="132"/>
                    <a:pt x="9" y="127"/>
                  </a:cubicBezTo>
                  <a:cubicBezTo>
                    <a:pt x="9" y="126"/>
                    <a:pt x="9" y="124"/>
                    <a:pt x="9" y="123"/>
                  </a:cubicBezTo>
                  <a:close/>
                  <a:moveTo>
                    <a:pt x="246" y="121"/>
                  </a:moveTo>
                  <a:cubicBezTo>
                    <a:pt x="245" y="121"/>
                    <a:pt x="245" y="121"/>
                    <a:pt x="245" y="121"/>
                  </a:cubicBezTo>
                  <a:cubicBezTo>
                    <a:pt x="245" y="122"/>
                    <a:pt x="245" y="124"/>
                    <a:pt x="245" y="125"/>
                  </a:cubicBezTo>
                  <a:cubicBezTo>
                    <a:pt x="245" y="126"/>
                    <a:pt x="245" y="127"/>
                    <a:pt x="245" y="128"/>
                  </a:cubicBezTo>
                  <a:cubicBezTo>
                    <a:pt x="245" y="129"/>
                    <a:pt x="244" y="130"/>
                    <a:pt x="245" y="130"/>
                  </a:cubicBezTo>
                  <a:cubicBezTo>
                    <a:pt x="245" y="130"/>
                    <a:pt x="245" y="131"/>
                    <a:pt x="245" y="131"/>
                  </a:cubicBezTo>
                  <a:cubicBezTo>
                    <a:pt x="245" y="131"/>
                    <a:pt x="245" y="132"/>
                    <a:pt x="245" y="132"/>
                  </a:cubicBezTo>
                  <a:cubicBezTo>
                    <a:pt x="246" y="132"/>
                    <a:pt x="246" y="132"/>
                    <a:pt x="246" y="131"/>
                  </a:cubicBezTo>
                  <a:cubicBezTo>
                    <a:pt x="246" y="128"/>
                    <a:pt x="246" y="125"/>
                    <a:pt x="246" y="122"/>
                  </a:cubicBezTo>
                  <a:cubicBezTo>
                    <a:pt x="246" y="122"/>
                    <a:pt x="246" y="121"/>
                    <a:pt x="246" y="121"/>
                  </a:cubicBezTo>
                  <a:close/>
                  <a:moveTo>
                    <a:pt x="68" y="212"/>
                  </a:moveTo>
                  <a:cubicBezTo>
                    <a:pt x="68" y="212"/>
                    <a:pt x="68" y="212"/>
                    <a:pt x="67" y="212"/>
                  </a:cubicBezTo>
                  <a:cubicBezTo>
                    <a:pt x="66" y="213"/>
                    <a:pt x="64" y="214"/>
                    <a:pt x="63" y="216"/>
                  </a:cubicBezTo>
                  <a:cubicBezTo>
                    <a:pt x="63" y="216"/>
                    <a:pt x="64" y="217"/>
                    <a:pt x="65" y="217"/>
                  </a:cubicBezTo>
                  <a:cubicBezTo>
                    <a:pt x="66" y="215"/>
                    <a:pt x="67" y="214"/>
                    <a:pt x="68" y="212"/>
                  </a:cubicBezTo>
                  <a:close/>
                  <a:moveTo>
                    <a:pt x="68" y="219"/>
                  </a:moveTo>
                  <a:cubicBezTo>
                    <a:pt x="69" y="220"/>
                    <a:pt x="70" y="220"/>
                    <a:pt x="71" y="221"/>
                  </a:cubicBezTo>
                  <a:cubicBezTo>
                    <a:pt x="71" y="219"/>
                    <a:pt x="73" y="218"/>
                    <a:pt x="73" y="216"/>
                  </a:cubicBezTo>
                  <a:cubicBezTo>
                    <a:pt x="72" y="217"/>
                    <a:pt x="70" y="218"/>
                    <a:pt x="68" y="219"/>
                  </a:cubicBezTo>
                  <a:close/>
                  <a:moveTo>
                    <a:pt x="218" y="61"/>
                  </a:moveTo>
                  <a:cubicBezTo>
                    <a:pt x="218" y="61"/>
                    <a:pt x="218" y="61"/>
                    <a:pt x="219" y="61"/>
                  </a:cubicBezTo>
                  <a:cubicBezTo>
                    <a:pt x="219" y="61"/>
                    <a:pt x="220" y="60"/>
                    <a:pt x="221" y="60"/>
                  </a:cubicBezTo>
                  <a:cubicBezTo>
                    <a:pt x="222" y="59"/>
                    <a:pt x="223" y="59"/>
                    <a:pt x="224" y="58"/>
                  </a:cubicBezTo>
                  <a:cubicBezTo>
                    <a:pt x="223" y="58"/>
                    <a:pt x="223" y="57"/>
                    <a:pt x="222" y="57"/>
                  </a:cubicBezTo>
                  <a:cubicBezTo>
                    <a:pt x="221" y="58"/>
                    <a:pt x="220" y="60"/>
                    <a:pt x="218" y="61"/>
                  </a:cubicBezTo>
                  <a:close/>
                  <a:moveTo>
                    <a:pt x="224" y="181"/>
                  </a:moveTo>
                  <a:cubicBezTo>
                    <a:pt x="222" y="180"/>
                    <a:pt x="221" y="179"/>
                    <a:pt x="220" y="178"/>
                  </a:cubicBezTo>
                  <a:cubicBezTo>
                    <a:pt x="220" y="179"/>
                    <a:pt x="221" y="182"/>
                    <a:pt x="222" y="183"/>
                  </a:cubicBezTo>
                  <a:cubicBezTo>
                    <a:pt x="223" y="182"/>
                    <a:pt x="223" y="182"/>
                    <a:pt x="224" y="181"/>
                  </a:cubicBezTo>
                  <a:close/>
                  <a:moveTo>
                    <a:pt x="160" y="20"/>
                  </a:moveTo>
                  <a:cubicBezTo>
                    <a:pt x="161" y="20"/>
                    <a:pt x="162" y="21"/>
                    <a:pt x="163" y="21"/>
                  </a:cubicBezTo>
                  <a:cubicBezTo>
                    <a:pt x="163" y="19"/>
                    <a:pt x="163" y="17"/>
                    <a:pt x="164" y="16"/>
                  </a:cubicBezTo>
                  <a:cubicBezTo>
                    <a:pt x="164" y="16"/>
                    <a:pt x="163" y="16"/>
                    <a:pt x="163" y="16"/>
                  </a:cubicBezTo>
                  <a:cubicBezTo>
                    <a:pt x="162" y="17"/>
                    <a:pt x="161" y="18"/>
                    <a:pt x="160" y="20"/>
                  </a:cubicBezTo>
                  <a:close/>
                  <a:moveTo>
                    <a:pt x="137" y="3"/>
                  </a:moveTo>
                  <a:cubicBezTo>
                    <a:pt x="141" y="4"/>
                    <a:pt x="145" y="4"/>
                    <a:pt x="148" y="5"/>
                  </a:cubicBezTo>
                  <a:cubicBezTo>
                    <a:pt x="152" y="5"/>
                    <a:pt x="156" y="6"/>
                    <a:pt x="159" y="7"/>
                  </a:cubicBezTo>
                  <a:cubicBezTo>
                    <a:pt x="152" y="5"/>
                    <a:pt x="145" y="3"/>
                    <a:pt x="137" y="3"/>
                  </a:cubicBezTo>
                  <a:close/>
                  <a:moveTo>
                    <a:pt x="48" y="199"/>
                  </a:moveTo>
                  <a:cubicBezTo>
                    <a:pt x="48" y="200"/>
                    <a:pt x="47" y="201"/>
                    <a:pt x="47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2"/>
                    <a:pt x="50" y="202"/>
                    <a:pt x="51" y="201"/>
                  </a:cubicBezTo>
                  <a:cubicBezTo>
                    <a:pt x="50" y="200"/>
                    <a:pt x="49" y="200"/>
                    <a:pt x="48" y="199"/>
                  </a:cubicBezTo>
                  <a:close/>
                  <a:moveTo>
                    <a:pt x="233" y="125"/>
                  </a:moveTo>
                  <a:cubicBezTo>
                    <a:pt x="232" y="130"/>
                    <a:pt x="231" y="135"/>
                    <a:pt x="230" y="140"/>
                  </a:cubicBezTo>
                  <a:cubicBezTo>
                    <a:pt x="232" y="136"/>
                    <a:pt x="233" y="131"/>
                    <a:pt x="233" y="125"/>
                  </a:cubicBezTo>
                  <a:close/>
                  <a:moveTo>
                    <a:pt x="74" y="219"/>
                  </a:moveTo>
                  <a:cubicBezTo>
                    <a:pt x="75" y="218"/>
                    <a:pt x="78" y="216"/>
                    <a:pt x="79" y="215"/>
                  </a:cubicBezTo>
                  <a:cubicBezTo>
                    <a:pt x="78" y="215"/>
                    <a:pt x="77" y="215"/>
                    <a:pt x="76" y="214"/>
                  </a:cubicBezTo>
                  <a:cubicBezTo>
                    <a:pt x="76" y="216"/>
                    <a:pt x="75" y="217"/>
                    <a:pt x="74" y="219"/>
                  </a:cubicBezTo>
                  <a:close/>
                  <a:moveTo>
                    <a:pt x="229" y="172"/>
                  </a:moveTo>
                  <a:cubicBezTo>
                    <a:pt x="228" y="171"/>
                    <a:pt x="227" y="170"/>
                    <a:pt x="225" y="169"/>
                  </a:cubicBezTo>
                  <a:cubicBezTo>
                    <a:pt x="226" y="171"/>
                    <a:pt x="227" y="173"/>
                    <a:pt x="228" y="174"/>
                  </a:cubicBezTo>
                  <a:cubicBezTo>
                    <a:pt x="228" y="173"/>
                    <a:pt x="229" y="173"/>
                    <a:pt x="229" y="172"/>
                  </a:cubicBezTo>
                  <a:close/>
                  <a:moveTo>
                    <a:pt x="175" y="20"/>
                  </a:moveTo>
                  <a:cubicBezTo>
                    <a:pt x="174" y="20"/>
                    <a:pt x="172" y="23"/>
                    <a:pt x="171" y="24"/>
                  </a:cubicBezTo>
                  <a:cubicBezTo>
                    <a:pt x="172" y="24"/>
                    <a:pt x="173" y="24"/>
                    <a:pt x="173" y="25"/>
                  </a:cubicBezTo>
                  <a:cubicBezTo>
                    <a:pt x="174" y="23"/>
                    <a:pt x="175" y="22"/>
                    <a:pt x="175" y="20"/>
                  </a:cubicBezTo>
                  <a:close/>
                  <a:moveTo>
                    <a:pt x="106" y="10"/>
                  </a:moveTo>
                  <a:cubicBezTo>
                    <a:pt x="106" y="11"/>
                    <a:pt x="106" y="13"/>
                    <a:pt x="106" y="14"/>
                  </a:cubicBezTo>
                  <a:cubicBezTo>
                    <a:pt x="106" y="14"/>
                    <a:pt x="107" y="14"/>
                    <a:pt x="107" y="14"/>
                  </a:cubicBezTo>
                  <a:cubicBezTo>
                    <a:pt x="107" y="13"/>
                    <a:pt x="108" y="11"/>
                    <a:pt x="108" y="10"/>
                  </a:cubicBezTo>
                  <a:cubicBezTo>
                    <a:pt x="107" y="10"/>
                    <a:pt x="107" y="10"/>
                    <a:pt x="106" y="10"/>
                  </a:cubicBezTo>
                  <a:close/>
                  <a:moveTo>
                    <a:pt x="158" y="15"/>
                  </a:moveTo>
                  <a:cubicBezTo>
                    <a:pt x="158" y="15"/>
                    <a:pt x="158" y="15"/>
                    <a:pt x="158" y="14"/>
                  </a:cubicBezTo>
                  <a:cubicBezTo>
                    <a:pt x="157" y="16"/>
                    <a:pt x="156" y="17"/>
                    <a:pt x="154" y="19"/>
                  </a:cubicBezTo>
                  <a:cubicBezTo>
                    <a:pt x="155" y="19"/>
                    <a:pt x="156" y="19"/>
                    <a:pt x="157" y="19"/>
                  </a:cubicBezTo>
                  <a:cubicBezTo>
                    <a:pt x="157" y="18"/>
                    <a:pt x="158" y="16"/>
                    <a:pt x="158" y="15"/>
                  </a:cubicBezTo>
                  <a:close/>
                  <a:moveTo>
                    <a:pt x="214" y="197"/>
                  </a:moveTo>
                  <a:cubicBezTo>
                    <a:pt x="213" y="198"/>
                    <a:pt x="212" y="199"/>
                    <a:pt x="211" y="199"/>
                  </a:cubicBezTo>
                  <a:cubicBezTo>
                    <a:pt x="210" y="200"/>
                    <a:pt x="210" y="201"/>
                    <a:pt x="210" y="202"/>
                  </a:cubicBezTo>
                  <a:cubicBezTo>
                    <a:pt x="212" y="200"/>
                    <a:pt x="213" y="199"/>
                    <a:pt x="214" y="197"/>
                  </a:cubicBezTo>
                  <a:cubicBezTo>
                    <a:pt x="214" y="197"/>
                    <a:pt x="214" y="197"/>
                    <a:pt x="214" y="197"/>
                  </a:cubicBezTo>
                  <a:close/>
                  <a:moveTo>
                    <a:pt x="141" y="225"/>
                  </a:moveTo>
                  <a:cubicBezTo>
                    <a:pt x="141" y="225"/>
                    <a:pt x="141" y="225"/>
                    <a:pt x="141" y="225"/>
                  </a:cubicBezTo>
                  <a:cubicBezTo>
                    <a:pt x="141" y="227"/>
                    <a:pt x="140" y="228"/>
                    <a:pt x="140" y="230"/>
                  </a:cubicBezTo>
                  <a:cubicBezTo>
                    <a:pt x="141" y="230"/>
                    <a:pt x="141" y="230"/>
                    <a:pt x="142" y="230"/>
                  </a:cubicBezTo>
                  <a:cubicBezTo>
                    <a:pt x="142" y="228"/>
                    <a:pt x="142" y="226"/>
                    <a:pt x="141" y="225"/>
                  </a:cubicBezTo>
                  <a:close/>
                  <a:moveTo>
                    <a:pt x="91" y="12"/>
                  </a:moveTo>
                  <a:cubicBezTo>
                    <a:pt x="91" y="14"/>
                    <a:pt x="91" y="16"/>
                    <a:pt x="90" y="17"/>
                  </a:cubicBezTo>
                  <a:cubicBezTo>
                    <a:pt x="91" y="17"/>
                    <a:pt x="92" y="17"/>
                    <a:pt x="93" y="17"/>
                  </a:cubicBezTo>
                  <a:cubicBezTo>
                    <a:pt x="93" y="15"/>
                    <a:pt x="92" y="14"/>
                    <a:pt x="91" y="12"/>
                  </a:cubicBezTo>
                  <a:close/>
                  <a:moveTo>
                    <a:pt x="17" y="151"/>
                  </a:moveTo>
                  <a:cubicBezTo>
                    <a:pt x="17" y="151"/>
                    <a:pt x="17" y="151"/>
                    <a:pt x="17" y="151"/>
                  </a:cubicBezTo>
                  <a:cubicBezTo>
                    <a:pt x="19" y="150"/>
                    <a:pt x="21" y="149"/>
                    <a:pt x="23" y="147"/>
                  </a:cubicBezTo>
                  <a:cubicBezTo>
                    <a:pt x="22" y="147"/>
                    <a:pt x="22" y="146"/>
                    <a:pt x="22" y="146"/>
                  </a:cubicBezTo>
                  <a:cubicBezTo>
                    <a:pt x="20" y="147"/>
                    <a:pt x="19" y="149"/>
                    <a:pt x="17" y="151"/>
                  </a:cubicBezTo>
                  <a:close/>
                  <a:moveTo>
                    <a:pt x="220" y="56"/>
                  </a:moveTo>
                  <a:cubicBezTo>
                    <a:pt x="220" y="56"/>
                    <a:pt x="220" y="56"/>
                    <a:pt x="220" y="56"/>
                  </a:cubicBezTo>
                  <a:cubicBezTo>
                    <a:pt x="218" y="57"/>
                    <a:pt x="217" y="57"/>
                    <a:pt x="215" y="58"/>
                  </a:cubicBezTo>
                  <a:cubicBezTo>
                    <a:pt x="216" y="59"/>
                    <a:pt x="216" y="59"/>
                    <a:pt x="217" y="60"/>
                  </a:cubicBezTo>
                  <a:cubicBezTo>
                    <a:pt x="218" y="59"/>
                    <a:pt x="219" y="57"/>
                    <a:pt x="220" y="56"/>
                  </a:cubicBezTo>
                  <a:close/>
                  <a:moveTo>
                    <a:pt x="198" y="200"/>
                  </a:moveTo>
                  <a:cubicBezTo>
                    <a:pt x="198" y="200"/>
                    <a:pt x="197" y="200"/>
                    <a:pt x="197" y="200"/>
                  </a:cubicBezTo>
                  <a:cubicBezTo>
                    <a:pt x="197" y="201"/>
                    <a:pt x="197" y="202"/>
                    <a:pt x="197" y="203"/>
                  </a:cubicBezTo>
                  <a:cubicBezTo>
                    <a:pt x="199" y="202"/>
                    <a:pt x="199" y="204"/>
                    <a:pt x="200" y="205"/>
                  </a:cubicBezTo>
                  <a:cubicBezTo>
                    <a:pt x="201" y="203"/>
                    <a:pt x="201" y="203"/>
                    <a:pt x="200" y="202"/>
                  </a:cubicBezTo>
                  <a:cubicBezTo>
                    <a:pt x="199" y="202"/>
                    <a:pt x="199" y="201"/>
                    <a:pt x="198" y="201"/>
                  </a:cubicBezTo>
                  <a:cubicBezTo>
                    <a:pt x="198" y="200"/>
                    <a:pt x="198" y="200"/>
                    <a:pt x="198" y="200"/>
                  </a:cubicBezTo>
                  <a:close/>
                  <a:moveTo>
                    <a:pt x="244" y="105"/>
                  </a:moveTo>
                  <a:cubicBezTo>
                    <a:pt x="242" y="106"/>
                    <a:pt x="241" y="107"/>
                    <a:pt x="239" y="108"/>
                  </a:cubicBezTo>
                  <a:cubicBezTo>
                    <a:pt x="241" y="108"/>
                    <a:pt x="242" y="108"/>
                    <a:pt x="244" y="108"/>
                  </a:cubicBezTo>
                  <a:cubicBezTo>
                    <a:pt x="244" y="107"/>
                    <a:pt x="244" y="106"/>
                    <a:pt x="244" y="105"/>
                  </a:cubicBezTo>
                  <a:close/>
                  <a:moveTo>
                    <a:pt x="140" y="15"/>
                  </a:moveTo>
                  <a:cubicBezTo>
                    <a:pt x="141" y="14"/>
                    <a:pt x="142" y="12"/>
                    <a:pt x="143" y="11"/>
                  </a:cubicBezTo>
                  <a:cubicBezTo>
                    <a:pt x="142" y="11"/>
                    <a:pt x="141" y="11"/>
                    <a:pt x="140" y="10"/>
                  </a:cubicBezTo>
                  <a:cubicBezTo>
                    <a:pt x="140" y="12"/>
                    <a:pt x="140" y="13"/>
                    <a:pt x="140" y="15"/>
                  </a:cubicBezTo>
                  <a:close/>
                  <a:moveTo>
                    <a:pt x="111" y="10"/>
                  </a:moveTo>
                  <a:cubicBezTo>
                    <a:pt x="110" y="10"/>
                    <a:pt x="110" y="10"/>
                    <a:pt x="110" y="10"/>
                  </a:cubicBezTo>
                  <a:cubicBezTo>
                    <a:pt x="110" y="12"/>
                    <a:pt x="109" y="13"/>
                    <a:pt x="109" y="15"/>
                  </a:cubicBezTo>
                  <a:cubicBezTo>
                    <a:pt x="109" y="15"/>
                    <a:pt x="110" y="15"/>
                    <a:pt x="111" y="15"/>
                  </a:cubicBezTo>
                  <a:cubicBezTo>
                    <a:pt x="111" y="13"/>
                    <a:pt x="111" y="12"/>
                    <a:pt x="111" y="10"/>
                  </a:cubicBezTo>
                  <a:close/>
                  <a:moveTo>
                    <a:pt x="236" y="88"/>
                  </a:moveTo>
                  <a:cubicBezTo>
                    <a:pt x="237" y="88"/>
                    <a:pt x="239" y="87"/>
                    <a:pt x="240" y="87"/>
                  </a:cubicBezTo>
                  <a:cubicBezTo>
                    <a:pt x="240" y="86"/>
                    <a:pt x="240" y="86"/>
                    <a:pt x="239" y="85"/>
                  </a:cubicBezTo>
                  <a:cubicBezTo>
                    <a:pt x="239" y="85"/>
                    <a:pt x="238" y="86"/>
                    <a:pt x="238" y="86"/>
                  </a:cubicBezTo>
                  <a:cubicBezTo>
                    <a:pt x="237" y="87"/>
                    <a:pt x="236" y="87"/>
                    <a:pt x="236" y="88"/>
                  </a:cubicBezTo>
                  <a:close/>
                  <a:moveTo>
                    <a:pt x="221" y="72"/>
                  </a:moveTo>
                  <a:cubicBezTo>
                    <a:pt x="221" y="74"/>
                    <a:pt x="223" y="79"/>
                    <a:pt x="225" y="80"/>
                  </a:cubicBezTo>
                  <a:cubicBezTo>
                    <a:pt x="224" y="77"/>
                    <a:pt x="223" y="74"/>
                    <a:pt x="221" y="72"/>
                  </a:cubicBezTo>
                  <a:close/>
                  <a:moveTo>
                    <a:pt x="162" y="221"/>
                  </a:moveTo>
                  <a:cubicBezTo>
                    <a:pt x="162" y="221"/>
                    <a:pt x="162" y="221"/>
                    <a:pt x="162" y="221"/>
                  </a:cubicBezTo>
                  <a:cubicBezTo>
                    <a:pt x="161" y="223"/>
                    <a:pt x="161" y="225"/>
                    <a:pt x="161" y="227"/>
                  </a:cubicBezTo>
                  <a:cubicBezTo>
                    <a:pt x="162" y="226"/>
                    <a:pt x="162" y="226"/>
                    <a:pt x="163" y="226"/>
                  </a:cubicBezTo>
                  <a:cubicBezTo>
                    <a:pt x="163" y="224"/>
                    <a:pt x="162" y="223"/>
                    <a:pt x="162" y="221"/>
                  </a:cubicBezTo>
                  <a:close/>
                  <a:moveTo>
                    <a:pt x="166" y="234"/>
                  </a:moveTo>
                  <a:cubicBezTo>
                    <a:pt x="162" y="235"/>
                    <a:pt x="157" y="237"/>
                    <a:pt x="153" y="237"/>
                  </a:cubicBezTo>
                  <a:cubicBezTo>
                    <a:pt x="157" y="237"/>
                    <a:pt x="162" y="236"/>
                    <a:pt x="166" y="234"/>
                  </a:cubicBezTo>
                  <a:close/>
                  <a:moveTo>
                    <a:pt x="242" y="94"/>
                  </a:moveTo>
                  <a:cubicBezTo>
                    <a:pt x="240" y="95"/>
                    <a:pt x="239" y="96"/>
                    <a:pt x="238" y="97"/>
                  </a:cubicBezTo>
                  <a:cubicBezTo>
                    <a:pt x="240" y="97"/>
                    <a:pt x="241" y="97"/>
                    <a:pt x="243" y="97"/>
                  </a:cubicBezTo>
                  <a:cubicBezTo>
                    <a:pt x="242" y="96"/>
                    <a:pt x="242" y="95"/>
                    <a:pt x="242" y="94"/>
                  </a:cubicBezTo>
                  <a:close/>
                  <a:moveTo>
                    <a:pt x="150" y="12"/>
                  </a:moveTo>
                  <a:cubicBezTo>
                    <a:pt x="149" y="11"/>
                    <a:pt x="148" y="11"/>
                    <a:pt x="148" y="11"/>
                  </a:cubicBezTo>
                  <a:cubicBezTo>
                    <a:pt x="147" y="13"/>
                    <a:pt x="147" y="15"/>
                    <a:pt x="147" y="16"/>
                  </a:cubicBezTo>
                  <a:cubicBezTo>
                    <a:pt x="148" y="15"/>
                    <a:pt x="149" y="13"/>
                    <a:pt x="150" y="12"/>
                  </a:cubicBezTo>
                  <a:cubicBezTo>
                    <a:pt x="150" y="12"/>
                    <a:pt x="150" y="12"/>
                    <a:pt x="150" y="12"/>
                  </a:cubicBezTo>
                  <a:close/>
                  <a:moveTo>
                    <a:pt x="132" y="226"/>
                  </a:moveTo>
                  <a:cubicBezTo>
                    <a:pt x="132" y="226"/>
                    <a:pt x="132" y="226"/>
                    <a:pt x="132" y="226"/>
                  </a:cubicBezTo>
                  <a:cubicBezTo>
                    <a:pt x="133" y="225"/>
                    <a:pt x="134" y="223"/>
                    <a:pt x="134" y="222"/>
                  </a:cubicBezTo>
                  <a:cubicBezTo>
                    <a:pt x="133" y="222"/>
                    <a:pt x="133" y="222"/>
                    <a:pt x="132" y="222"/>
                  </a:cubicBezTo>
                  <a:cubicBezTo>
                    <a:pt x="132" y="223"/>
                    <a:pt x="132" y="225"/>
                    <a:pt x="132" y="226"/>
                  </a:cubicBezTo>
                  <a:close/>
                  <a:moveTo>
                    <a:pt x="41" y="188"/>
                  </a:moveTo>
                  <a:cubicBezTo>
                    <a:pt x="40" y="189"/>
                    <a:pt x="40" y="189"/>
                    <a:pt x="39" y="190"/>
                  </a:cubicBezTo>
                  <a:cubicBezTo>
                    <a:pt x="40" y="190"/>
                    <a:pt x="40" y="191"/>
                    <a:pt x="41" y="191"/>
                  </a:cubicBezTo>
                  <a:cubicBezTo>
                    <a:pt x="41" y="191"/>
                    <a:pt x="42" y="190"/>
                    <a:pt x="42" y="190"/>
                  </a:cubicBezTo>
                  <a:cubicBezTo>
                    <a:pt x="42" y="189"/>
                    <a:pt x="41" y="189"/>
                    <a:pt x="41" y="188"/>
                  </a:cubicBezTo>
                  <a:close/>
                  <a:moveTo>
                    <a:pt x="29" y="50"/>
                  </a:moveTo>
                  <a:cubicBezTo>
                    <a:pt x="31" y="48"/>
                    <a:pt x="33" y="45"/>
                    <a:pt x="36" y="43"/>
                  </a:cubicBezTo>
                  <a:cubicBezTo>
                    <a:pt x="36" y="43"/>
                    <a:pt x="36" y="42"/>
                    <a:pt x="36" y="41"/>
                  </a:cubicBezTo>
                  <a:cubicBezTo>
                    <a:pt x="33" y="44"/>
                    <a:pt x="31" y="47"/>
                    <a:pt x="29" y="50"/>
                  </a:cubicBezTo>
                  <a:close/>
                  <a:moveTo>
                    <a:pt x="87" y="18"/>
                  </a:moveTo>
                  <a:cubicBezTo>
                    <a:pt x="86" y="18"/>
                    <a:pt x="86" y="17"/>
                    <a:pt x="86" y="16"/>
                  </a:cubicBezTo>
                  <a:cubicBezTo>
                    <a:pt x="85" y="16"/>
                    <a:pt x="85" y="15"/>
                    <a:pt x="85" y="14"/>
                  </a:cubicBezTo>
                  <a:cubicBezTo>
                    <a:pt x="85" y="16"/>
                    <a:pt x="84" y="17"/>
                    <a:pt x="84" y="19"/>
                  </a:cubicBezTo>
                  <a:cubicBezTo>
                    <a:pt x="85" y="19"/>
                    <a:pt x="86" y="19"/>
                    <a:pt x="87" y="18"/>
                  </a:cubicBezTo>
                  <a:close/>
                  <a:moveTo>
                    <a:pt x="52" y="207"/>
                  </a:moveTo>
                  <a:cubicBezTo>
                    <a:pt x="53" y="206"/>
                    <a:pt x="54" y="205"/>
                    <a:pt x="55" y="204"/>
                  </a:cubicBezTo>
                  <a:cubicBezTo>
                    <a:pt x="55" y="204"/>
                    <a:pt x="54" y="203"/>
                    <a:pt x="54" y="203"/>
                  </a:cubicBezTo>
                  <a:cubicBezTo>
                    <a:pt x="53" y="204"/>
                    <a:pt x="52" y="205"/>
                    <a:pt x="52" y="206"/>
                  </a:cubicBezTo>
                  <a:cubicBezTo>
                    <a:pt x="51" y="206"/>
                    <a:pt x="51" y="207"/>
                    <a:pt x="52" y="207"/>
                  </a:cubicBezTo>
                  <a:close/>
                  <a:moveTo>
                    <a:pt x="233" y="83"/>
                  </a:moveTo>
                  <a:cubicBezTo>
                    <a:pt x="233" y="83"/>
                    <a:pt x="233" y="83"/>
                    <a:pt x="233" y="83"/>
                  </a:cubicBezTo>
                  <a:cubicBezTo>
                    <a:pt x="235" y="83"/>
                    <a:pt x="237" y="82"/>
                    <a:pt x="238" y="81"/>
                  </a:cubicBezTo>
                  <a:cubicBezTo>
                    <a:pt x="238" y="81"/>
                    <a:pt x="238" y="80"/>
                    <a:pt x="237" y="80"/>
                  </a:cubicBezTo>
                  <a:cubicBezTo>
                    <a:pt x="236" y="81"/>
                    <a:pt x="235" y="82"/>
                    <a:pt x="233" y="83"/>
                  </a:cubicBezTo>
                  <a:close/>
                  <a:moveTo>
                    <a:pt x="64" y="209"/>
                  </a:moveTo>
                  <a:cubicBezTo>
                    <a:pt x="64" y="210"/>
                    <a:pt x="62" y="212"/>
                    <a:pt x="62" y="213"/>
                  </a:cubicBezTo>
                  <a:cubicBezTo>
                    <a:pt x="64" y="212"/>
                    <a:pt x="65" y="211"/>
                    <a:pt x="66" y="210"/>
                  </a:cubicBezTo>
                  <a:cubicBezTo>
                    <a:pt x="66" y="210"/>
                    <a:pt x="65" y="210"/>
                    <a:pt x="64" y="209"/>
                  </a:cubicBezTo>
                  <a:close/>
                  <a:moveTo>
                    <a:pt x="47" y="195"/>
                  </a:moveTo>
                  <a:cubicBezTo>
                    <a:pt x="46" y="194"/>
                    <a:pt x="45" y="193"/>
                    <a:pt x="44" y="192"/>
                  </a:cubicBezTo>
                  <a:cubicBezTo>
                    <a:pt x="44" y="192"/>
                    <a:pt x="44" y="193"/>
                    <a:pt x="43" y="193"/>
                  </a:cubicBezTo>
                  <a:cubicBezTo>
                    <a:pt x="44" y="194"/>
                    <a:pt x="44" y="194"/>
                    <a:pt x="45" y="194"/>
                  </a:cubicBezTo>
                  <a:cubicBezTo>
                    <a:pt x="45" y="195"/>
                    <a:pt x="46" y="195"/>
                    <a:pt x="46" y="195"/>
                  </a:cubicBezTo>
                  <a:cubicBezTo>
                    <a:pt x="47" y="195"/>
                    <a:pt x="47" y="195"/>
                    <a:pt x="47" y="195"/>
                  </a:cubicBezTo>
                  <a:close/>
                  <a:moveTo>
                    <a:pt x="219" y="191"/>
                  </a:moveTo>
                  <a:cubicBezTo>
                    <a:pt x="219" y="191"/>
                    <a:pt x="219" y="191"/>
                    <a:pt x="219" y="190"/>
                  </a:cubicBezTo>
                  <a:cubicBezTo>
                    <a:pt x="218" y="192"/>
                    <a:pt x="217" y="193"/>
                    <a:pt x="216" y="194"/>
                  </a:cubicBezTo>
                  <a:cubicBezTo>
                    <a:pt x="215" y="194"/>
                    <a:pt x="216" y="195"/>
                    <a:pt x="216" y="195"/>
                  </a:cubicBezTo>
                  <a:cubicBezTo>
                    <a:pt x="217" y="194"/>
                    <a:pt x="218" y="193"/>
                    <a:pt x="219" y="191"/>
                  </a:cubicBezTo>
                  <a:close/>
                  <a:moveTo>
                    <a:pt x="143" y="221"/>
                  </a:moveTo>
                  <a:cubicBezTo>
                    <a:pt x="143" y="222"/>
                    <a:pt x="143" y="224"/>
                    <a:pt x="144" y="226"/>
                  </a:cubicBezTo>
                  <a:cubicBezTo>
                    <a:pt x="144" y="226"/>
                    <a:pt x="144" y="226"/>
                    <a:pt x="144" y="226"/>
                  </a:cubicBezTo>
                  <a:cubicBezTo>
                    <a:pt x="144" y="224"/>
                    <a:pt x="145" y="222"/>
                    <a:pt x="145" y="220"/>
                  </a:cubicBezTo>
                  <a:cubicBezTo>
                    <a:pt x="145" y="220"/>
                    <a:pt x="145" y="220"/>
                    <a:pt x="144" y="220"/>
                  </a:cubicBezTo>
                  <a:cubicBezTo>
                    <a:pt x="144" y="220"/>
                    <a:pt x="143" y="221"/>
                    <a:pt x="143" y="221"/>
                  </a:cubicBezTo>
                  <a:close/>
                  <a:moveTo>
                    <a:pt x="193" y="37"/>
                  </a:moveTo>
                  <a:cubicBezTo>
                    <a:pt x="194" y="37"/>
                    <a:pt x="196" y="34"/>
                    <a:pt x="196" y="33"/>
                  </a:cubicBezTo>
                  <a:cubicBezTo>
                    <a:pt x="195" y="34"/>
                    <a:pt x="194" y="35"/>
                    <a:pt x="192" y="36"/>
                  </a:cubicBezTo>
                  <a:cubicBezTo>
                    <a:pt x="193" y="37"/>
                    <a:pt x="193" y="37"/>
                    <a:pt x="193" y="37"/>
                  </a:cubicBezTo>
                  <a:close/>
                  <a:moveTo>
                    <a:pt x="54" y="36"/>
                  </a:moveTo>
                  <a:cubicBezTo>
                    <a:pt x="55" y="35"/>
                    <a:pt x="56" y="34"/>
                    <a:pt x="57" y="33"/>
                  </a:cubicBezTo>
                  <a:cubicBezTo>
                    <a:pt x="55" y="32"/>
                    <a:pt x="55" y="32"/>
                    <a:pt x="53" y="34"/>
                  </a:cubicBezTo>
                  <a:cubicBezTo>
                    <a:pt x="54" y="35"/>
                    <a:pt x="54" y="35"/>
                    <a:pt x="54" y="36"/>
                  </a:cubicBezTo>
                  <a:close/>
                  <a:moveTo>
                    <a:pt x="236" y="121"/>
                  </a:moveTo>
                  <a:cubicBezTo>
                    <a:pt x="236" y="122"/>
                    <a:pt x="236" y="123"/>
                    <a:pt x="236" y="125"/>
                  </a:cubicBezTo>
                  <a:cubicBezTo>
                    <a:pt x="237" y="124"/>
                    <a:pt x="238" y="123"/>
                    <a:pt x="239" y="122"/>
                  </a:cubicBezTo>
                  <a:cubicBezTo>
                    <a:pt x="238" y="121"/>
                    <a:pt x="237" y="121"/>
                    <a:pt x="236" y="121"/>
                  </a:cubicBezTo>
                  <a:close/>
                  <a:moveTo>
                    <a:pt x="110" y="6"/>
                  </a:moveTo>
                  <a:cubicBezTo>
                    <a:pt x="108" y="6"/>
                    <a:pt x="107" y="6"/>
                    <a:pt x="105" y="6"/>
                  </a:cubicBezTo>
                  <a:cubicBezTo>
                    <a:pt x="105" y="7"/>
                    <a:pt x="105" y="7"/>
                    <a:pt x="105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09" y="7"/>
                    <a:pt x="109" y="7"/>
                    <a:pt x="110" y="6"/>
                  </a:cubicBezTo>
                  <a:close/>
                  <a:moveTo>
                    <a:pt x="42" y="195"/>
                  </a:moveTo>
                  <a:cubicBezTo>
                    <a:pt x="42" y="196"/>
                    <a:pt x="41" y="196"/>
                    <a:pt x="41" y="197"/>
                  </a:cubicBezTo>
                  <a:cubicBezTo>
                    <a:pt x="42" y="197"/>
                    <a:pt x="42" y="198"/>
                    <a:pt x="43" y="198"/>
                  </a:cubicBezTo>
                  <a:cubicBezTo>
                    <a:pt x="43" y="198"/>
                    <a:pt x="44" y="197"/>
                    <a:pt x="44" y="197"/>
                  </a:cubicBezTo>
                  <a:cubicBezTo>
                    <a:pt x="44" y="196"/>
                    <a:pt x="43" y="196"/>
                    <a:pt x="42" y="195"/>
                  </a:cubicBezTo>
                  <a:close/>
                  <a:moveTo>
                    <a:pt x="110" y="226"/>
                  </a:moveTo>
                  <a:cubicBezTo>
                    <a:pt x="111" y="224"/>
                    <a:pt x="112" y="223"/>
                    <a:pt x="113" y="221"/>
                  </a:cubicBezTo>
                  <a:cubicBezTo>
                    <a:pt x="112" y="221"/>
                    <a:pt x="111" y="221"/>
                    <a:pt x="110" y="221"/>
                  </a:cubicBezTo>
                  <a:cubicBezTo>
                    <a:pt x="111" y="223"/>
                    <a:pt x="110" y="224"/>
                    <a:pt x="110" y="226"/>
                  </a:cubicBezTo>
                  <a:close/>
                  <a:moveTo>
                    <a:pt x="75" y="19"/>
                  </a:moveTo>
                  <a:cubicBezTo>
                    <a:pt x="75" y="20"/>
                    <a:pt x="74" y="22"/>
                    <a:pt x="74" y="23"/>
                  </a:cubicBezTo>
                  <a:cubicBezTo>
                    <a:pt x="74" y="23"/>
                    <a:pt x="75" y="22"/>
                    <a:pt x="76" y="22"/>
                  </a:cubicBezTo>
                  <a:cubicBezTo>
                    <a:pt x="76" y="21"/>
                    <a:pt x="75" y="20"/>
                    <a:pt x="75" y="19"/>
                  </a:cubicBezTo>
                  <a:close/>
                  <a:moveTo>
                    <a:pt x="216" y="55"/>
                  </a:moveTo>
                  <a:cubicBezTo>
                    <a:pt x="216" y="55"/>
                    <a:pt x="216" y="55"/>
                    <a:pt x="216" y="55"/>
                  </a:cubicBezTo>
                  <a:cubicBezTo>
                    <a:pt x="217" y="55"/>
                    <a:pt x="219" y="54"/>
                    <a:pt x="220" y="53"/>
                  </a:cubicBezTo>
                  <a:cubicBezTo>
                    <a:pt x="220" y="53"/>
                    <a:pt x="219" y="52"/>
                    <a:pt x="219" y="52"/>
                  </a:cubicBezTo>
                  <a:cubicBezTo>
                    <a:pt x="218" y="53"/>
                    <a:pt x="217" y="54"/>
                    <a:pt x="216" y="55"/>
                  </a:cubicBezTo>
                  <a:close/>
                  <a:moveTo>
                    <a:pt x="196" y="209"/>
                  </a:moveTo>
                  <a:cubicBezTo>
                    <a:pt x="197" y="209"/>
                    <a:pt x="197" y="209"/>
                    <a:pt x="197" y="209"/>
                  </a:cubicBezTo>
                  <a:cubicBezTo>
                    <a:pt x="197" y="208"/>
                    <a:pt x="198" y="208"/>
                    <a:pt x="199" y="207"/>
                  </a:cubicBezTo>
                  <a:cubicBezTo>
                    <a:pt x="199" y="206"/>
                    <a:pt x="198" y="206"/>
                    <a:pt x="198" y="205"/>
                  </a:cubicBezTo>
                  <a:cubicBezTo>
                    <a:pt x="197" y="206"/>
                    <a:pt x="197" y="208"/>
                    <a:pt x="196" y="209"/>
                  </a:cubicBezTo>
                  <a:close/>
                  <a:moveTo>
                    <a:pt x="148" y="220"/>
                  </a:moveTo>
                  <a:cubicBezTo>
                    <a:pt x="148" y="221"/>
                    <a:pt x="149" y="222"/>
                    <a:pt x="149" y="224"/>
                  </a:cubicBezTo>
                  <a:cubicBezTo>
                    <a:pt x="149" y="222"/>
                    <a:pt x="150" y="221"/>
                    <a:pt x="150" y="219"/>
                  </a:cubicBezTo>
                  <a:cubicBezTo>
                    <a:pt x="150" y="219"/>
                    <a:pt x="149" y="220"/>
                    <a:pt x="148" y="220"/>
                  </a:cubicBezTo>
                  <a:close/>
                  <a:moveTo>
                    <a:pt x="103" y="225"/>
                  </a:moveTo>
                  <a:cubicBezTo>
                    <a:pt x="103" y="225"/>
                    <a:pt x="103" y="225"/>
                    <a:pt x="102" y="225"/>
                  </a:cubicBezTo>
                  <a:cubicBezTo>
                    <a:pt x="102" y="226"/>
                    <a:pt x="101" y="227"/>
                    <a:pt x="100" y="229"/>
                  </a:cubicBezTo>
                  <a:cubicBezTo>
                    <a:pt x="101" y="229"/>
                    <a:pt x="101" y="229"/>
                    <a:pt x="102" y="228"/>
                  </a:cubicBezTo>
                  <a:cubicBezTo>
                    <a:pt x="102" y="227"/>
                    <a:pt x="102" y="226"/>
                    <a:pt x="103" y="225"/>
                  </a:cubicBezTo>
                  <a:close/>
                  <a:moveTo>
                    <a:pt x="105" y="221"/>
                  </a:moveTo>
                  <a:cubicBezTo>
                    <a:pt x="106" y="222"/>
                    <a:pt x="105" y="223"/>
                    <a:pt x="105" y="225"/>
                  </a:cubicBezTo>
                  <a:cubicBezTo>
                    <a:pt x="106" y="223"/>
                    <a:pt x="107" y="222"/>
                    <a:pt x="108" y="221"/>
                  </a:cubicBezTo>
                  <a:cubicBezTo>
                    <a:pt x="107" y="221"/>
                    <a:pt x="106" y="221"/>
                    <a:pt x="105" y="221"/>
                  </a:cubicBezTo>
                  <a:close/>
                  <a:moveTo>
                    <a:pt x="116" y="226"/>
                  </a:moveTo>
                  <a:cubicBezTo>
                    <a:pt x="116" y="225"/>
                    <a:pt x="118" y="223"/>
                    <a:pt x="118" y="222"/>
                  </a:cubicBezTo>
                  <a:cubicBezTo>
                    <a:pt x="117" y="222"/>
                    <a:pt x="117" y="222"/>
                    <a:pt x="116" y="222"/>
                  </a:cubicBezTo>
                  <a:cubicBezTo>
                    <a:pt x="116" y="223"/>
                    <a:pt x="116" y="225"/>
                    <a:pt x="116" y="226"/>
                  </a:cubicBezTo>
                  <a:close/>
                  <a:moveTo>
                    <a:pt x="83" y="222"/>
                  </a:moveTo>
                  <a:cubicBezTo>
                    <a:pt x="83" y="222"/>
                    <a:pt x="83" y="222"/>
                    <a:pt x="83" y="222"/>
                  </a:cubicBezTo>
                  <a:cubicBezTo>
                    <a:pt x="83" y="222"/>
                    <a:pt x="82" y="223"/>
                    <a:pt x="81" y="223"/>
                  </a:cubicBezTo>
                  <a:cubicBezTo>
                    <a:pt x="81" y="224"/>
                    <a:pt x="80" y="224"/>
                    <a:pt x="79" y="225"/>
                  </a:cubicBezTo>
                  <a:cubicBezTo>
                    <a:pt x="80" y="225"/>
                    <a:pt x="81" y="225"/>
                    <a:pt x="81" y="225"/>
                  </a:cubicBezTo>
                  <a:cubicBezTo>
                    <a:pt x="82" y="224"/>
                    <a:pt x="83" y="223"/>
                    <a:pt x="83" y="222"/>
                  </a:cubicBezTo>
                  <a:close/>
                  <a:moveTo>
                    <a:pt x="240" y="113"/>
                  </a:moveTo>
                  <a:cubicBezTo>
                    <a:pt x="241" y="114"/>
                    <a:pt x="242" y="113"/>
                    <a:pt x="244" y="113"/>
                  </a:cubicBezTo>
                  <a:cubicBezTo>
                    <a:pt x="244" y="112"/>
                    <a:pt x="244" y="112"/>
                    <a:pt x="244" y="111"/>
                  </a:cubicBezTo>
                  <a:cubicBezTo>
                    <a:pt x="242" y="112"/>
                    <a:pt x="241" y="112"/>
                    <a:pt x="240" y="113"/>
                  </a:cubicBezTo>
                  <a:close/>
                  <a:moveTo>
                    <a:pt x="183" y="24"/>
                  </a:moveTo>
                  <a:cubicBezTo>
                    <a:pt x="182" y="25"/>
                    <a:pt x="182" y="27"/>
                    <a:pt x="182" y="28"/>
                  </a:cubicBezTo>
                  <a:cubicBezTo>
                    <a:pt x="183" y="27"/>
                    <a:pt x="184" y="26"/>
                    <a:pt x="185" y="25"/>
                  </a:cubicBezTo>
                  <a:cubicBezTo>
                    <a:pt x="184" y="25"/>
                    <a:pt x="183" y="25"/>
                    <a:pt x="183" y="24"/>
                  </a:cubicBezTo>
                  <a:close/>
                  <a:moveTo>
                    <a:pt x="87" y="13"/>
                  </a:moveTo>
                  <a:cubicBezTo>
                    <a:pt x="87" y="15"/>
                    <a:pt x="88" y="16"/>
                    <a:pt x="88" y="17"/>
                  </a:cubicBezTo>
                  <a:cubicBezTo>
                    <a:pt x="89" y="15"/>
                    <a:pt x="89" y="14"/>
                    <a:pt x="89" y="13"/>
                  </a:cubicBezTo>
                  <a:cubicBezTo>
                    <a:pt x="88" y="13"/>
                    <a:pt x="88" y="13"/>
                    <a:pt x="87" y="13"/>
                  </a:cubicBezTo>
                  <a:close/>
                  <a:moveTo>
                    <a:pt x="67" y="27"/>
                  </a:moveTo>
                  <a:cubicBezTo>
                    <a:pt x="67" y="26"/>
                    <a:pt x="66" y="26"/>
                    <a:pt x="66" y="26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6"/>
                    <a:pt x="65" y="27"/>
                    <a:pt x="65" y="28"/>
                  </a:cubicBezTo>
                  <a:cubicBezTo>
                    <a:pt x="66" y="28"/>
                    <a:pt x="67" y="27"/>
                    <a:pt x="67" y="27"/>
                  </a:cubicBezTo>
                  <a:close/>
                  <a:moveTo>
                    <a:pt x="47" y="43"/>
                  </a:moveTo>
                  <a:cubicBezTo>
                    <a:pt x="46" y="42"/>
                    <a:pt x="45" y="42"/>
                    <a:pt x="45" y="43"/>
                  </a:cubicBezTo>
                  <a:cubicBezTo>
                    <a:pt x="44" y="44"/>
                    <a:pt x="44" y="44"/>
                    <a:pt x="43" y="44"/>
                  </a:cubicBezTo>
                  <a:cubicBezTo>
                    <a:pt x="43" y="45"/>
                    <a:pt x="43" y="45"/>
                    <a:pt x="43" y="46"/>
                  </a:cubicBezTo>
                  <a:cubicBezTo>
                    <a:pt x="44" y="45"/>
                    <a:pt x="45" y="44"/>
                    <a:pt x="47" y="43"/>
                  </a:cubicBezTo>
                  <a:close/>
                  <a:moveTo>
                    <a:pt x="115" y="7"/>
                  </a:moveTo>
                  <a:cubicBezTo>
                    <a:pt x="115" y="7"/>
                    <a:pt x="115" y="7"/>
                    <a:pt x="116" y="6"/>
                  </a:cubicBezTo>
                  <a:cubicBezTo>
                    <a:pt x="114" y="6"/>
                    <a:pt x="113" y="6"/>
                    <a:pt x="112" y="6"/>
                  </a:cubicBezTo>
                  <a:cubicBezTo>
                    <a:pt x="112" y="7"/>
                    <a:pt x="113" y="7"/>
                    <a:pt x="113" y="7"/>
                  </a:cubicBezTo>
                  <a:cubicBezTo>
                    <a:pt x="113" y="7"/>
                    <a:pt x="114" y="7"/>
                    <a:pt x="115" y="7"/>
                  </a:cubicBezTo>
                  <a:close/>
                  <a:moveTo>
                    <a:pt x="241" y="90"/>
                  </a:moveTo>
                  <a:cubicBezTo>
                    <a:pt x="239" y="91"/>
                    <a:pt x="238" y="92"/>
                    <a:pt x="237" y="93"/>
                  </a:cubicBezTo>
                  <a:cubicBezTo>
                    <a:pt x="237" y="93"/>
                    <a:pt x="237" y="93"/>
                    <a:pt x="237" y="93"/>
                  </a:cubicBezTo>
                  <a:cubicBezTo>
                    <a:pt x="238" y="92"/>
                    <a:pt x="240" y="92"/>
                    <a:pt x="241" y="91"/>
                  </a:cubicBezTo>
                  <a:cubicBezTo>
                    <a:pt x="241" y="91"/>
                    <a:pt x="241" y="90"/>
                    <a:pt x="241" y="90"/>
                  </a:cubicBezTo>
                  <a:close/>
                  <a:moveTo>
                    <a:pt x="159" y="227"/>
                  </a:moveTo>
                  <a:cubicBezTo>
                    <a:pt x="158" y="226"/>
                    <a:pt x="158" y="225"/>
                    <a:pt x="158" y="224"/>
                  </a:cubicBezTo>
                  <a:cubicBezTo>
                    <a:pt x="157" y="224"/>
                    <a:pt x="157" y="224"/>
                    <a:pt x="157" y="224"/>
                  </a:cubicBezTo>
                  <a:cubicBezTo>
                    <a:pt x="157" y="225"/>
                    <a:pt x="157" y="226"/>
                    <a:pt x="157" y="228"/>
                  </a:cubicBezTo>
                  <a:cubicBezTo>
                    <a:pt x="158" y="227"/>
                    <a:pt x="158" y="227"/>
                    <a:pt x="159" y="227"/>
                  </a:cubicBezTo>
                  <a:close/>
                  <a:moveTo>
                    <a:pt x="62" y="210"/>
                  </a:moveTo>
                  <a:cubicBezTo>
                    <a:pt x="61" y="210"/>
                    <a:pt x="61" y="210"/>
                    <a:pt x="61" y="210"/>
                  </a:cubicBezTo>
                  <a:cubicBezTo>
                    <a:pt x="60" y="211"/>
                    <a:pt x="59" y="211"/>
                    <a:pt x="58" y="212"/>
                  </a:cubicBezTo>
                  <a:cubicBezTo>
                    <a:pt x="59" y="213"/>
                    <a:pt x="59" y="213"/>
                    <a:pt x="60" y="213"/>
                  </a:cubicBezTo>
                  <a:cubicBezTo>
                    <a:pt x="60" y="212"/>
                    <a:pt x="61" y="211"/>
                    <a:pt x="62" y="210"/>
                  </a:cubicBezTo>
                  <a:close/>
                  <a:moveTo>
                    <a:pt x="27" y="76"/>
                  </a:moveTo>
                  <a:cubicBezTo>
                    <a:pt x="27" y="77"/>
                    <a:pt x="27" y="78"/>
                    <a:pt x="26" y="78"/>
                  </a:cubicBezTo>
                  <a:cubicBezTo>
                    <a:pt x="26" y="79"/>
                    <a:pt x="26" y="79"/>
                    <a:pt x="27" y="80"/>
                  </a:cubicBezTo>
                  <a:cubicBezTo>
                    <a:pt x="27" y="79"/>
                    <a:pt x="28" y="78"/>
                    <a:pt x="28" y="76"/>
                  </a:cubicBezTo>
                  <a:cubicBezTo>
                    <a:pt x="28" y="76"/>
                    <a:pt x="28" y="76"/>
                    <a:pt x="27" y="76"/>
                  </a:cubicBezTo>
                  <a:close/>
                  <a:moveTo>
                    <a:pt x="154" y="16"/>
                  </a:moveTo>
                  <a:cubicBezTo>
                    <a:pt x="154" y="16"/>
                    <a:pt x="154" y="16"/>
                    <a:pt x="154" y="16"/>
                  </a:cubicBezTo>
                  <a:cubicBezTo>
                    <a:pt x="155" y="15"/>
                    <a:pt x="155" y="14"/>
                    <a:pt x="156" y="13"/>
                  </a:cubicBezTo>
                  <a:cubicBezTo>
                    <a:pt x="156" y="13"/>
                    <a:pt x="155" y="13"/>
                    <a:pt x="154" y="12"/>
                  </a:cubicBezTo>
                  <a:cubicBezTo>
                    <a:pt x="154" y="14"/>
                    <a:pt x="154" y="15"/>
                    <a:pt x="154" y="16"/>
                  </a:cubicBezTo>
                  <a:close/>
                  <a:moveTo>
                    <a:pt x="227" y="66"/>
                  </a:moveTo>
                  <a:cubicBezTo>
                    <a:pt x="226" y="66"/>
                    <a:pt x="226" y="66"/>
                    <a:pt x="226" y="66"/>
                  </a:cubicBezTo>
                  <a:cubicBezTo>
                    <a:pt x="225" y="67"/>
                    <a:pt x="224" y="67"/>
                    <a:pt x="223" y="68"/>
                  </a:cubicBezTo>
                  <a:cubicBezTo>
                    <a:pt x="223" y="68"/>
                    <a:pt x="224" y="69"/>
                    <a:pt x="224" y="69"/>
                  </a:cubicBezTo>
                  <a:cubicBezTo>
                    <a:pt x="225" y="68"/>
                    <a:pt x="226" y="67"/>
                    <a:pt x="227" y="66"/>
                  </a:cubicBezTo>
                  <a:close/>
                  <a:moveTo>
                    <a:pt x="23" y="77"/>
                  </a:moveTo>
                  <a:cubicBezTo>
                    <a:pt x="22" y="79"/>
                    <a:pt x="22" y="79"/>
                    <a:pt x="21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0"/>
                    <a:pt x="24" y="80"/>
                    <a:pt x="23" y="79"/>
                  </a:cubicBezTo>
                  <a:cubicBezTo>
                    <a:pt x="23" y="78"/>
                    <a:pt x="23" y="78"/>
                    <a:pt x="23" y="77"/>
                  </a:cubicBezTo>
                  <a:close/>
                  <a:moveTo>
                    <a:pt x="207" y="201"/>
                  </a:moveTo>
                  <a:cubicBezTo>
                    <a:pt x="208" y="199"/>
                    <a:pt x="208" y="199"/>
                    <a:pt x="208" y="197"/>
                  </a:cubicBezTo>
                  <a:cubicBezTo>
                    <a:pt x="207" y="197"/>
                    <a:pt x="207" y="198"/>
                    <a:pt x="207" y="198"/>
                  </a:cubicBezTo>
                  <a:cubicBezTo>
                    <a:pt x="206" y="199"/>
                    <a:pt x="206" y="199"/>
                    <a:pt x="205" y="199"/>
                  </a:cubicBezTo>
                  <a:cubicBezTo>
                    <a:pt x="206" y="199"/>
                    <a:pt x="206" y="200"/>
                    <a:pt x="207" y="201"/>
                  </a:cubicBezTo>
                  <a:close/>
                  <a:moveTo>
                    <a:pt x="22" y="83"/>
                  </a:moveTo>
                  <a:cubicBezTo>
                    <a:pt x="21" y="82"/>
                    <a:pt x="20" y="83"/>
                    <a:pt x="20" y="85"/>
                  </a:cubicBezTo>
                  <a:cubicBezTo>
                    <a:pt x="20" y="85"/>
                    <a:pt x="21" y="85"/>
                    <a:pt x="21" y="85"/>
                  </a:cubicBezTo>
                  <a:cubicBezTo>
                    <a:pt x="22" y="84"/>
                    <a:pt x="22" y="84"/>
                    <a:pt x="22" y="83"/>
                  </a:cubicBezTo>
                  <a:close/>
                  <a:moveTo>
                    <a:pt x="36" y="204"/>
                  </a:moveTo>
                  <a:cubicBezTo>
                    <a:pt x="36" y="204"/>
                    <a:pt x="36" y="204"/>
                    <a:pt x="36" y="204"/>
                  </a:cubicBezTo>
                  <a:cubicBezTo>
                    <a:pt x="38" y="206"/>
                    <a:pt x="39" y="207"/>
                    <a:pt x="41" y="209"/>
                  </a:cubicBezTo>
                  <a:cubicBezTo>
                    <a:pt x="40" y="207"/>
                    <a:pt x="39" y="206"/>
                    <a:pt x="37" y="204"/>
                  </a:cubicBezTo>
                  <a:cubicBezTo>
                    <a:pt x="37" y="204"/>
                    <a:pt x="37" y="204"/>
                    <a:pt x="36" y="204"/>
                  </a:cubicBezTo>
                  <a:close/>
                  <a:moveTo>
                    <a:pt x="29" y="67"/>
                  </a:moveTo>
                  <a:cubicBezTo>
                    <a:pt x="29" y="66"/>
                    <a:pt x="30" y="65"/>
                    <a:pt x="31" y="64"/>
                  </a:cubicBezTo>
                  <a:cubicBezTo>
                    <a:pt x="30" y="64"/>
                    <a:pt x="30" y="63"/>
                    <a:pt x="30" y="63"/>
                  </a:cubicBezTo>
                  <a:cubicBezTo>
                    <a:pt x="29" y="64"/>
                    <a:pt x="29" y="65"/>
                    <a:pt x="29" y="65"/>
                  </a:cubicBezTo>
                  <a:cubicBezTo>
                    <a:pt x="28" y="66"/>
                    <a:pt x="28" y="66"/>
                    <a:pt x="29" y="67"/>
                  </a:cubicBezTo>
                  <a:close/>
                  <a:moveTo>
                    <a:pt x="233" y="156"/>
                  </a:moveTo>
                  <a:cubicBezTo>
                    <a:pt x="233" y="156"/>
                    <a:pt x="233" y="156"/>
                    <a:pt x="233" y="156"/>
                  </a:cubicBezTo>
                  <a:cubicBezTo>
                    <a:pt x="233" y="157"/>
                    <a:pt x="234" y="158"/>
                    <a:pt x="235" y="159"/>
                  </a:cubicBezTo>
                  <a:cubicBezTo>
                    <a:pt x="236" y="158"/>
                    <a:pt x="236" y="158"/>
                    <a:pt x="236" y="157"/>
                  </a:cubicBezTo>
                  <a:cubicBezTo>
                    <a:pt x="235" y="157"/>
                    <a:pt x="234" y="157"/>
                    <a:pt x="233" y="156"/>
                  </a:cubicBezTo>
                  <a:close/>
                  <a:moveTo>
                    <a:pt x="233" y="87"/>
                  </a:moveTo>
                  <a:cubicBezTo>
                    <a:pt x="235" y="86"/>
                    <a:pt x="236" y="85"/>
                    <a:pt x="237" y="84"/>
                  </a:cubicBezTo>
                  <a:cubicBezTo>
                    <a:pt x="237" y="84"/>
                    <a:pt x="237" y="84"/>
                    <a:pt x="236" y="84"/>
                  </a:cubicBezTo>
                  <a:cubicBezTo>
                    <a:pt x="235" y="85"/>
                    <a:pt x="234" y="85"/>
                    <a:pt x="233" y="86"/>
                  </a:cubicBezTo>
                  <a:cubicBezTo>
                    <a:pt x="233" y="86"/>
                    <a:pt x="233" y="87"/>
                    <a:pt x="233" y="87"/>
                  </a:cubicBezTo>
                  <a:close/>
                  <a:moveTo>
                    <a:pt x="119" y="6"/>
                  </a:moveTo>
                  <a:cubicBezTo>
                    <a:pt x="119" y="7"/>
                    <a:pt x="119" y="7"/>
                    <a:pt x="120" y="8"/>
                  </a:cubicBezTo>
                  <a:cubicBezTo>
                    <a:pt x="120" y="8"/>
                    <a:pt x="120" y="8"/>
                    <a:pt x="121" y="8"/>
                  </a:cubicBezTo>
                  <a:cubicBezTo>
                    <a:pt x="122" y="8"/>
                    <a:pt x="122" y="8"/>
                    <a:pt x="122" y="6"/>
                  </a:cubicBezTo>
                  <a:cubicBezTo>
                    <a:pt x="121" y="6"/>
                    <a:pt x="120" y="6"/>
                    <a:pt x="119" y="6"/>
                  </a:cubicBezTo>
                  <a:close/>
                  <a:moveTo>
                    <a:pt x="94" y="12"/>
                  </a:moveTo>
                  <a:cubicBezTo>
                    <a:pt x="94" y="13"/>
                    <a:pt x="94" y="14"/>
                    <a:pt x="95" y="15"/>
                  </a:cubicBezTo>
                  <a:cubicBezTo>
                    <a:pt x="95" y="14"/>
                    <a:pt x="95" y="13"/>
                    <a:pt x="96" y="12"/>
                  </a:cubicBezTo>
                  <a:cubicBezTo>
                    <a:pt x="95" y="12"/>
                    <a:pt x="94" y="12"/>
                    <a:pt x="94" y="12"/>
                  </a:cubicBezTo>
                  <a:close/>
                  <a:moveTo>
                    <a:pt x="248" y="99"/>
                  </a:moveTo>
                  <a:cubicBezTo>
                    <a:pt x="248" y="96"/>
                    <a:pt x="248" y="92"/>
                    <a:pt x="246" y="89"/>
                  </a:cubicBezTo>
                  <a:cubicBezTo>
                    <a:pt x="247" y="92"/>
                    <a:pt x="248" y="96"/>
                    <a:pt x="248" y="99"/>
                  </a:cubicBezTo>
                  <a:close/>
                  <a:moveTo>
                    <a:pt x="246" y="111"/>
                  </a:moveTo>
                  <a:cubicBezTo>
                    <a:pt x="246" y="114"/>
                    <a:pt x="246" y="116"/>
                    <a:pt x="246" y="118"/>
                  </a:cubicBezTo>
                  <a:cubicBezTo>
                    <a:pt x="246" y="118"/>
                    <a:pt x="245" y="119"/>
                    <a:pt x="246" y="119"/>
                  </a:cubicBezTo>
                  <a:cubicBezTo>
                    <a:pt x="246" y="116"/>
                    <a:pt x="246" y="114"/>
                    <a:pt x="246" y="111"/>
                  </a:cubicBezTo>
                  <a:close/>
                  <a:moveTo>
                    <a:pt x="42" y="201"/>
                  </a:moveTo>
                  <a:cubicBezTo>
                    <a:pt x="41" y="202"/>
                    <a:pt x="41" y="202"/>
                    <a:pt x="41" y="202"/>
                  </a:cubicBezTo>
                  <a:cubicBezTo>
                    <a:pt x="42" y="203"/>
                    <a:pt x="42" y="204"/>
                    <a:pt x="43" y="204"/>
                  </a:cubicBezTo>
                  <a:cubicBezTo>
                    <a:pt x="43" y="204"/>
                    <a:pt x="43" y="204"/>
                    <a:pt x="44" y="203"/>
                  </a:cubicBezTo>
                  <a:cubicBezTo>
                    <a:pt x="43" y="203"/>
                    <a:pt x="42" y="202"/>
                    <a:pt x="42" y="201"/>
                  </a:cubicBezTo>
                  <a:close/>
                  <a:moveTo>
                    <a:pt x="53" y="199"/>
                  </a:moveTo>
                  <a:cubicBezTo>
                    <a:pt x="53" y="199"/>
                    <a:pt x="53" y="199"/>
                    <a:pt x="53" y="199"/>
                  </a:cubicBezTo>
                  <a:cubicBezTo>
                    <a:pt x="52" y="198"/>
                    <a:pt x="51" y="198"/>
                    <a:pt x="50" y="197"/>
                  </a:cubicBezTo>
                  <a:cubicBezTo>
                    <a:pt x="50" y="197"/>
                    <a:pt x="50" y="197"/>
                    <a:pt x="50" y="198"/>
                  </a:cubicBezTo>
                  <a:cubicBezTo>
                    <a:pt x="50" y="198"/>
                    <a:pt x="51" y="199"/>
                    <a:pt x="52" y="199"/>
                  </a:cubicBezTo>
                  <a:cubicBezTo>
                    <a:pt x="52" y="199"/>
                    <a:pt x="53" y="199"/>
                    <a:pt x="53" y="199"/>
                  </a:cubicBezTo>
                  <a:close/>
                  <a:moveTo>
                    <a:pt x="25" y="83"/>
                  </a:moveTo>
                  <a:cubicBezTo>
                    <a:pt x="25" y="83"/>
                    <a:pt x="25" y="83"/>
                    <a:pt x="25" y="82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4"/>
                    <a:pt x="24" y="85"/>
                    <a:pt x="23" y="86"/>
                  </a:cubicBezTo>
                  <a:cubicBezTo>
                    <a:pt x="23" y="86"/>
                    <a:pt x="23" y="86"/>
                    <a:pt x="24" y="87"/>
                  </a:cubicBezTo>
                  <a:cubicBezTo>
                    <a:pt x="24" y="85"/>
                    <a:pt x="25" y="84"/>
                    <a:pt x="25" y="83"/>
                  </a:cubicBezTo>
                  <a:close/>
                  <a:moveTo>
                    <a:pt x="26" y="71"/>
                  </a:moveTo>
                  <a:cubicBezTo>
                    <a:pt x="25" y="72"/>
                    <a:pt x="25" y="72"/>
                    <a:pt x="24" y="73"/>
                  </a:cubicBezTo>
                  <a:cubicBezTo>
                    <a:pt x="25" y="73"/>
                    <a:pt x="25" y="74"/>
                    <a:pt x="26" y="74"/>
                  </a:cubicBezTo>
                  <a:cubicBezTo>
                    <a:pt x="27" y="73"/>
                    <a:pt x="26" y="72"/>
                    <a:pt x="26" y="71"/>
                  </a:cubicBezTo>
                  <a:close/>
                  <a:moveTo>
                    <a:pt x="227" y="181"/>
                  </a:moveTo>
                  <a:cubicBezTo>
                    <a:pt x="228" y="180"/>
                    <a:pt x="228" y="179"/>
                    <a:pt x="229" y="178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27" y="179"/>
                    <a:pt x="227" y="180"/>
                    <a:pt x="226" y="180"/>
                  </a:cubicBezTo>
                  <a:cubicBezTo>
                    <a:pt x="226" y="181"/>
                    <a:pt x="227" y="181"/>
                    <a:pt x="227" y="181"/>
                  </a:cubicBezTo>
                  <a:close/>
                  <a:moveTo>
                    <a:pt x="224" y="185"/>
                  </a:moveTo>
                  <a:cubicBezTo>
                    <a:pt x="225" y="184"/>
                    <a:pt x="225" y="183"/>
                    <a:pt x="226" y="183"/>
                  </a:cubicBezTo>
                  <a:cubicBezTo>
                    <a:pt x="226" y="182"/>
                    <a:pt x="225" y="182"/>
                    <a:pt x="225" y="182"/>
                  </a:cubicBezTo>
                  <a:cubicBezTo>
                    <a:pt x="224" y="183"/>
                    <a:pt x="224" y="184"/>
                    <a:pt x="223" y="185"/>
                  </a:cubicBezTo>
                  <a:cubicBezTo>
                    <a:pt x="224" y="185"/>
                    <a:pt x="224" y="185"/>
                    <a:pt x="224" y="185"/>
                  </a:cubicBezTo>
                  <a:close/>
                  <a:moveTo>
                    <a:pt x="177" y="21"/>
                  </a:moveTo>
                  <a:cubicBezTo>
                    <a:pt x="176" y="22"/>
                    <a:pt x="176" y="23"/>
                    <a:pt x="176" y="24"/>
                  </a:cubicBezTo>
                  <a:cubicBezTo>
                    <a:pt x="177" y="23"/>
                    <a:pt x="178" y="23"/>
                    <a:pt x="178" y="22"/>
                  </a:cubicBezTo>
                  <a:cubicBezTo>
                    <a:pt x="178" y="22"/>
                    <a:pt x="177" y="21"/>
                    <a:pt x="177" y="21"/>
                  </a:cubicBezTo>
                  <a:close/>
                  <a:moveTo>
                    <a:pt x="245" y="137"/>
                  </a:moveTo>
                  <a:cubicBezTo>
                    <a:pt x="245" y="136"/>
                    <a:pt x="245" y="136"/>
                    <a:pt x="245" y="135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4" y="135"/>
                    <a:pt x="244" y="136"/>
                    <a:pt x="244" y="136"/>
                  </a:cubicBezTo>
                  <a:cubicBezTo>
                    <a:pt x="244" y="137"/>
                    <a:pt x="244" y="137"/>
                    <a:pt x="245" y="137"/>
                  </a:cubicBezTo>
                  <a:close/>
                  <a:moveTo>
                    <a:pt x="234" y="152"/>
                  </a:moveTo>
                  <a:cubicBezTo>
                    <a:pt x="234" y="152"/>
                    <a:pt x="234" y="152"/>
                    <a:pt x="234" y="152"/>
                  </a:cubicBezTo>
                  <a:cubicBezTo>
                    <a:pt x="235" y="153"/>
                    <a:pt x="236" y="154"/>
                    <a:pt x="237" y="155"/>
                  </a:cubicBezTo>
                  <a:cubicBezTo>
                    <a:pt x="237" y="154"/>
                    <a:pt x="237" y="154"/>
                    <a:pt x="237" y="154"/>
                  </a:cubicBezTo>
                  <a:cubicBezTo>
                    <a:pt x="236" y="153"/>
                    <a:pt x="235" y="153"/>
                    <a:pt x="234" y="152"/>
                  </a:cubicBezTo>
                  <a:close/>
                  <a:moveTo>
                    <a:pt x="127" y="7"/>
                  </a:moveTo>
                  <a:cubicBezTo>
                    <a:pt x="127" y="7"/>
                    <a:pt x="127" y="7"/>
                    <a:pt x="127" y="8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30" y="8"/>
                    <a:pt x="130" y="7"/>
                    <a:pt x="130" y="7"/>
                  </a:cubicBezTo>
                  <a:cubicBezTo>
                    <a:pt x="129" y="7"/>
                    <a:pt x="128" y="7"/>
                    <a:pt x="127" y="7"/>
                  </a:cubicBezTo>
                  <a:close/>
                  <a:moveTo>
                    <a:pt x="107" y="227"/>
                  </a:moveTo>
                  <a:cubicBezTo>
                    <a:pt x="107" y="227"/>
                    <a:pt x="107" y="226"/>
                    <a:pt x="107" y="226"/>
                  </a:cubicBezTo>
                  <a:cubicBezTo>
                    <a:pt x="106" y="227"/>
                    <a:pt x="106" y="228"/>
                    <a:pt x="105" y="230"/>
                  </a:cubicBezTo>
                  <a:cubicBezTo>
                    <a:pt x="105" y="230"/>
                    <a:pt x="106" y="230"/>
                    <a:pt x="106" y="230"/>
                  </a:cubicBezTo>
                  <a:cubicBezTo>
                    <a:pt x="107" y="229"/>
                    <a:pt x="107" y="228"/>
                    <a:pt x="107" y="227"/>
                  </a:cubicBezTo>
                  <a:close/>
                  <a:moveTo>
                    <a:pt x="45" y="201"/>
                  </a:moveTo>
                  <a:cubicBezTo>
                    <a:pt x="46" y="200"/>
                    <a:pt x="46" y="199"/>
                    <a:pt x="47" y="198"/>
                  </a:cubicBezTo>
                  <a:cubicBezTo>
                    <a:pt x="47" y="198"/>
                    <a:pt x="47" y="198"/>
                    <a:pt x="46" y="198"/>
                  </a:cubicBezTo>
                  <a:cubicBezTo>
                    <a:pt x="46" y="198"/>
                    <a:pt x="45" y="199"/>
                    <a:pt x="44" y="200"/>
                  </a:cubicBezTo>
                  <a:cubicBezTo>
                    <a:pt x="44" y="200"/>
                    <a:pt x="45" y="200"/>
                    <a:pt x="45" y="201"/>
                  </a:cubicBezTo>
                  <a:close/>
                  <a:moveTo>
                    <a:pt x="101" y="13"/>
                  </a:moveTo>
                  <a:cubicBezTo>
                    <a:pt x="101" y="13"/>
                    <a:pt x="101" y="13"/>
                    <a:pt x="101" y="13"/>
                  </a:cubicBezTo>
                  <a:cubicBezTo>
                    <a:pt x="102" y="12"/>
                    <a:pt x="102" y="11"/>
                    <a:pt x="102" y="10"/>
                  </a:cubicBezTo>
                  <a:cubicBezTo>
                    <a:pt x="101" y="10"/>
                    <a:pt x="101" y="10"/>
                    <a:pt x="100" y="10"/>
                  </a:cubicBezTo>
                  <a:cubicBezTo>
                    <a:pt x="101" y="11"/>
                    <a:pt x="101" y="12"/>
                    <a:pt x="101" y="13"/>
                  </a:cubicBezTo>
                  <a:close/>
                  <a:moveTo>
                    <a:pt x="221" y="185"/>
                  </a:moveTo>
                  <a:cubicBezTo>
                    <a:pt x="220" y="184"/>
                    <a:pt x="220" y="183"/>
                    <a:pt x="219" y="183"/>
                  </a:cubicBezTo>
                  <a:cubicBezTo>
                    <a:pt x="219" y="184"/>
                    <a:pt x="219" y="185"/>
                    <a:pt x="220" y="186"/>
                  </a:cubicBezTo>
                  <a:cubicBezTo>
                    <a:pt x="220" y="186"/>
                    <a:pt x="220" y="185"/>
                    <a:pt x="221" y="185"/>
                  </a:cubicBezTo>
                  <a:close/>
                  <a:moveTo>
                    <a:pt x="236" y="99"/>
                  </a:moveTo>
                  <a:cubicBezTo>
                    <a:pt x="236" y="100"/>
                    <a:pt x="236" y="100"/>
                    <a:pt x="236" y="101"/>
                  </a:cubicBezTo>
                  <a:cubicBezTo>
                    <a:pt x="237" y="101"/>
                    <a:pt x="238" y="100"/>
                    <a:pt x="239" y="100"/>
                  </a:cubicBezTo>
                  <a:cubicBezTo>
                    <a:pt x="238" y="99"/>
                    <a:pt x="237" y="99"/>
                    <a:pt x="236" y="99"/>
                  </a:cubicBezTo>
                  <a:close/>
                  <a:moveTo>
                    <a:pt x="104" y="15"/>
                  </a:moveTo>
                  <a:cubicBezTo>
                    <a:pt x="104" y="14"/>
                    <a:pt x="104" y="13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3" y="13"/>
                    <a:pt x="103" y="14"/>
                    <a:pt x="103" y="15"/>
                  </a:cubicBezTo>
                  <a:cubicBezTo>
                    <a:pt x="103" y="15"/>
                    <a:pt x="104" y="15"/>
                    <a:pt x="104" y="15"/>
                  </a:cubicBezTo>
                  <a:close/>
                  <a:moveTo>
                    <a:pt x="60" y="204"/>
                  </a:moveTo>
                  <a:cubicBezTo>
                    <a:pt x="60" y="204"/>
                    <a:pt x="60" y="204"/>
                    <a:pt x="60" y="204"/>
                  </a:cubicBezTo>
                  <a:cubicBezTo>
                    <a:pt x="61" y="205"/>
                    <a:pt x="62" y="205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5"/>
                    <a:pt x="63" y="205"/>
                  </a:cubicBezTo>
                  <a:cubicBezTo>
                    <a:pt x="62" y="205"/>
                    <a:pt x="61" y="204"/>
                    <a:pt x="60" y="204"/>
                  </a:cubicBezTo>
                  <a:close/>
                  <a:moveTo>
                    <a:pt x="186" y="211"/>
                  </a:moveTo>
                  <a:cubicBezTo>
                    <a:pt x="188" y="210"/>
                    <a:pt x="188" y="209"/>
                    <a:pt x="186" y="208"/>
                  </a:cubicBezTo>
                  <a:cubicBezTo>
                    <a:pt x="186" y="209"/>
                    <a:pt x="186" y="210"/>
                    <a:pt x="186" y="211"/>
                  </a:cubicBezTo>
                  <a:close/>
                  <a:moveTo>
                    <a:pt x="191" y="21"/>
                  </a:moveTo>
                  <a:cubicBezTo>
                    <a:pt x="191" y="21"/>
                    <a:pt x="191" y="21"/>
                    <a:pt x="191" y="21"/>
                  </a:cubicBezTo>
                  <a:cubicBezTo>
                    <a:pt x="189" y="20"/>
                    <a:pt x="187" y="19"/>
                    <a:pt x="186" y="18"/>
                  </a:cubicBezTo>
                  <a:cubicBezTo>
                    <a:pt x="186" y="18"/>
                    <a:pt x="185" y="18"/>
                    <a:pt x="185" y="18"/>
                  </a:cubicBezTo>
                  <a:cubicBezTo>
                    <a:pt x="187" y="19"/>
                    <a:pt x="189" y="20"/>
                    <a:pt x="191" y="21"/>
                  </a:cubicBezTo>
                  <a:close/>
                  <a:moveTo>
                    <a:pt x="223" y="62"/>
                  </a:moveTo>
                  <a:cubicBezTo>
                    <a:pt x="222" y="62"/>
                    <a:pt x="221" y="62"/>
                    <a:pt x="220" y="63"/>
                  </a:cubicBezTo>
                  <a:cubicBezTo>
                    <a:pt x="220" y="63"/>
                    <a:pt x="220" y="64"/>
                    <a:pt x="220" y="64"/>
                  </a:cubicBezTo>
                  <a:cubicBezTo>
                    <a:pt x="221" y="63"/>
                    <a:pt x="222" y="62"/>
                    <a:pt x="223" y="62"/>
                  </a:cubicBezTo>
                  <a:close/>
                  <a:moveTo>
                    <a:pt x="221" y="189"/>
                  </a:moveTo>
                  <a:cubicBezTo>
                    <a:pt x="222" y="189"/>
                    <a:pt x="222" y="188"/>
                    <a:pt x="222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1" y="187"/>
                    <a:pt x="221" y="188"/>
                    <a:pt x="220" y="188"/>
                  </a:cubicBezTo>
                  <a:cubicBezTo>
                    <a:pt x="221" y="189"/>
                    <a:pt x="221" y="189"/>
                    <a:pt x="221" y="189"/>
                  </a:cubicBezTo>
                  <a:close/>
                  <a:moveTo>
                    <a:pt x="197" y="36"/>
                  </a:moveTo>
                  <a:cubicBezTo>
                    <a:pt x="197" y="36"/>
                    <a:pt x="197" y="36"/>
                    <a:pt x="197" y="36"/>
                  </a:cubicBezTo>
                  <a:cubicBezTo>
                    <a:pt x="198" y="35"/>
                    <a:pt x="199" y="35"/>
                    <a:pt x="200" y="34"/>
                  </a:cubicBezTo>
                  <a:cubicBezTo>
                    <a:pt x="199" y="34"/>
                    <a:pt x="199" y="34"/>
                    <a:pt x="199" y="33"/>
                  </a:cubicBezTo>
                  <a:cubicBezTo>
                    <a:pt x="198" y="34"/>
                    <a:pt x="198" y="35"/>
                    <a:pt x="197" y="36"/>
                  </a:cubicBezTo>
                  <a:close/>
                  <a:moveTo>
                    <a:pt x="211" y="196"/>
                  </a:moveTo>
                  <a:cubicBezTo>
                    <a:pt x="211" y="195"/>
                    <a:pt x="210" y="195"/>
                    <a:pt x="210" y="194"/>
                  </a:cubicBezTo>
                  <a:cubicBezTo>
                    <a:pt x="210" y="196"/>
                    <a:pt x="210" y="196"/>
                    <a:pt x="210" y="197"/>
                  </a:cubicBezTo>
                  <a:cubicBezTo>
                    <a:pt x="210" y="197"/>
                    <a:pt x="211" y="197"/>
                    <a:pt x="211" y="196"/>
                  </a:cubicBezTo>
                  <a:close/>
                  <a:moveTo>
                    <a:pt x="189" y="212"/>
                  </a:moveTo>
                  <a:cubicBezTo>
                    <a:pt x="188" y="213"/>
                    <a:pt x="188" y="214"/>
                    <a:pt x="188" y="215"/>
                  </a:cubicBezTo>
                  <a:cubicBezTo>
                    <a:pt x="188" y="215"/>
                    <a:pt x="188" y="215"/>
                    <a:pt x="188" y="215"/>
                  </a:cubicBezTo>
                  <a:cubicBezTo>
                    <a:pt x="188" y="215"/>
                    <a:pt x="188" y="215"/>
                    <a:pt x="188" y="215"/>
                  </a:cubicBezTo>
                  <a:cubicBezTo>
                    <a:pt x="189" y="214"/>
                    <a:pt x="189" y="214"/>
                    <a:pt x="190" y="213"/>
                  </a:cubicBezTo>
                  <a:cubicBezTo>
                    <a:pt x="190" y="213"/>
                    <a:pt x="189" y="213"/>
                    <a:pt x="189" y="212"/>
                  </a:cubicBezTo>
                  <a:close/>
                  <a:moveTo>
                    <a:pt x="19" y="89"/>
                  </a:moveTo>
                  <a:cubicBezTo>
                    <a:pt x="19" y="89"/>
                    <a:pt x="20" y="88"/>
                    <a:pt x="20" y="88"/>
                  </a:cubicBezTo>
                  <a:cubicBezTo>
                    <a:pt x="21" y="88"/>
                    <a:pt x="21" y="88"/>
                    <a:pt x="20" y="87"/>
                  </a:cubicBezTo>
                  <a:cubicBezTo>
                    <a:pt x="20" y="87"/>
                    <a:pt x="20" y="87"/>
                    <a:pt x="19" y="87"/>
                  </a:cubicBezTo>
                  <a:cubicBezTo>
                    <a:pt x="19" y="87"/>
                    <a:pt x="19" y="88"/>
                    <a:pt x="19" y="89"/>
                  </a:cubicBezTo>
                  <a:close/>
                  <a:moveTo>
                    <a:pt x="48" y="209"/>
                  </a:moveTo>
                  <a:cubicBezTo>
                    <a:pt x="48" y="208"/>
                    <a:pt x="48" y="208"/>
                    <a:pt x="47" y="207"/>
                  </a:cubicBezTo>
                  <a:cubicBezTo>
                    <a:pt x="46" y="206"/>
                    <a:pt x="46" y="207"/>
                    <a:pt x="46" y="207"/>
                  </a:cubicBezTo>
                  <a:cubicBezTo>
                    <a:pt x="46" y="208"/>
                    <a:pt x="47" y="208"/>
                    <a:pt x="48" y="209"/>
                  </a:cubicBezTo>
                  <a:close/>
                  <a:moveTo>
                    <a:pt x="17" y="95"/>
                  </a:moveTo>
                  <a:cubicBezTo>
                    <a:pt x="17" y="95"/>
                    <a:pt x="17" y="96"/>
                    <a:pt x="17" y="97"/>
                  </a:cubicBezTo>
                  <a:cubicBezTo>
                    <a:pt x="18" y="97"/>
                    <a:pt x="18" y="96"/>
                    <a:pt x="18" y="95"/>
                  </a:cubicBezTo>
                  <a:cubicBezTo>
                    <a:pt x="18" y="95"/>
                    <a:pt x="18" y="95"/>
                    <a:pt x="17" y="95"/>
                  </a:cubicBezTo>
                  <a:close/>
                  <a:moveTo>
                    <a:pt x="66" y="207"/>
                  </a:moveTo>
                  <a:cubicBezTo>
                    <a:pt x="66" y="208"/>
                    <a:pt x="67" y="208"/>
                    <a:pt x="68" y="209"/>
                  </a:cubicBezTo>
                  <a:cubicBezTo>
                    <a:pt x="68" y="209"/>
                    <a:pt x="69" y="209"/>
                    <a:pt x="69" y="209"/>
                  </a:cubicBezTo>
                  <a:cubicBezTo>
                    <a:pt x="68" y="208"/>
                    <a:pt x="67" y="208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lose/>
                  <a:moveTo>
                    <a:pt x="19" y="93"/>
                  </a:moveTo>
                  <a:cubicBezTo>
                    <a:pt x="19" y="92"/>
                    <a:pt x="19" y="91"/>
                    <a:pt x="20" y="91"/>
                  </a:cubicBezTo>
                  <a:cubicBezTo>
                    <a:pt x="18" y="91"/>
                    <a:pt x="18" y="91"/>
                    <a:pt x="18" y="92"/>
                  </a:cubicBezTo>
                  <a:cubicBezTo>
                    <a:pt x="18" y="93"/>
                    <a:pt x="19" y="93"/>
                    <a:pt x="19" y="93"/>
                  </a:cubicBezTo>
                  <a:close/>
                  <a:moveTo>
                    <a:pt x="52" y="37"/>
                  </a:moveTo>
                  <a:cubicBezTo>
                    <a:pt x="51" y="37"/>
                    <a:pt x="51" y="37"/>
                    <a:pt x="51" y="37"/>
                  </a:cubicBezTo>
                  <a:cubicBezTo>
                    <a:pt x="50" y="37"/>
                    <a:pt x="50" y="37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1" y="38"/>
                    <a:pt x="51" y="38"/>
                    <a:pt x="52" y="37"/>
                  </a:cubicBezTo>
                  <a:close/>
                  <a:moveTo>
                    <a:pt x="114" y="10"/>
                  </a:moveTo>
                  <a:cubicBezTo>
                    <a:pt x="114" y="10"/>
                    <a:pt x="113" y="10"/>
                    <a:pt x="113" y="10"/>
                  </a:cubicBezTo>
                  <a:cubicBezTo>
                    <a:pt x="113" y="10"/>
                    <a:pt x="113" y="11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1"/>
                    <a:pt x="114" y="11"/>
                    <a:pt x="114" y="10"/>
                  </a:cubicBezTo>
                  <a:close/>
                  <a:moveTo>
                    <a:pt x="50" y="211"/>
                  </a:moveTo>
                  <a:cubicBezTo>
                    <a:pt x="51" y="211"/>
                    <a:pt x="51" y="212"/>
                    <a:pt x="53" y="213"/>
                  </a:cubicBezTo>
                  <a:cubicBezTo>
                    <a:pt x="53" y="212"/>
                    <a:pt x="53" y="212"/>
                    <a:pt x="52" y="212"/>
                  </a:cubicBezTo>
                  <a:cubicBezTo>
                    <a:pt x="52" y="211"/>
                    <a:pt x="51" y="211"/>
                    <a:pt x="50" y="210"/>
                  </a:cubicBezTo>
                  <a:cubicBezTo>
                    <a:pt x="50" y="210"/>
                    <a:pt x="50" y="210"/>
                    <a:pt x="50" y="211"/>
                  </a:cubicBezTo>
                  <a:close/>
                  <a:moveTo>
                    <a:pt x="238" y="158"/>
                  </a:moveTo>
                  <a:cubicBezTo>
                    <a:pt x="238" y="159"/>
                    <a:pt x="237" y="159"/>
                    <a:pt x="237" y="160"/>
                  </a:cubicBezTo>
                  <a:cubicBezTo>
                    <a:pt x="238" y="160"/>
                    <a:pt x="238" y="160"/>
                    <a:pt x="238" y="161"/>
                  </a:cubicBezTo>
                  <a:cubicBezTo>
                    <a:pt x="238" y="160"/>
                    <a:pt x="239" y="159"/>
                    <a:pt x="239" y="159"/>
                  </a:cubicBezTo>
                  <a:cubicBezTo>
                    <a:pt x="239" y="159"/>
                    <a:pt x="238" y="158"/>
                    <a:pt x="238" y="158"/>
                  </a:cubicBezTo>
                  <a:close/>
                  <a:moveTo>
                    <a:pt x="229" y="176"/>
                  </a:moveTo>
                  <a:cubicBezTo>
                    <a:pt x="230" y="176"/>
                    <a:pt x="230" y="176"/>
                    <a:pt x="230" y="176"/>
                  </a:cubicBezTo>
                  <a:cubicBezTo>
                    <a:pt x="230" y="176"/>
                    <a:pt x="231" y="175"/>
                    <a:pt x="231" y="175"/>
                  </a:cubicBezTo>
                  <a:cubicBezTo>
                    <a:pt x="231" y="174"/>
                    <a:pt x="231" y="174"/>
                    <a:pt x="230" y="174"/>
                  </a:cubicBezTo>
                  <a:cubicBezTo>
                    <a:pt x="230" y="175"/>
                    <a:pt x="229" y="175"/>
                    <a:pt x="229" y="176"/>
                  </a:cubicBezTo>
                  <a:close/>
                  <a:moveTo>
                    <a:pt x="100" y="8"/>
                  </a:moveTo>
                  <a:cubicBezTo>
                    <a:pt x="101" y="8"/>
                    <a:pt x="101" y="8"/>
                    <a:pt x="102" y="8"/>
                  </a:cubicBezTo>
                  <a:cubicBezTo>
                    <a:pt x="103" y="8"/>
                    <a:pt x="103" y="7"/>
                    <a:pt x="103" y="7"/>
                  </a:cubicBezTo>
                  <a:cubicBezTo>
                    <a:pt x="100" y="7"/>
                    <a:pt x="100" y="7"/>
                    <a:pt x="100" y="8"/>
                  </a:cubicBezTo>
                  <a:close/>
                  <a:moveTo>
                    <a:pt x="160" y="14"/>
                  </a:moveTo>
                  <a:cubicBezTo>
                    <a:pt x="160" y="15"/>
                    <a:pt x="160" y="16"/>
                    <a:pt x="160" y="17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6"/>
                    <a:pt x="161" y="15"/>
                    <a:pt x="161" y="15"/>
                  </a:cubicBezTo>
                  <a:cubicBezTo>
                    <a:pt x="161" y="15"/>
                    <a:pt x="161" y="14"/>
                    <a:pt x="160" y="14"/>
                  </a:cubicBezTo>
                  <a:close/>
                  <a:moveTo>
                    <a:pt x="62" y="30"/>
                  </a:moveTo>
                  <a:cubicBezTo>
                    <a:pt x="61" y="29"/>
                    <a:pt x="61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30"/>
                    <a:pt x="61" y="31"/>
                  </a:cubicBezTo>
                  <a:cubicBezTo>
                    <a:pt x="61" y="30"/>
                    <a:pt x="62" y="30"/>
                    <a:pt x="62" y="30"/>
                  </a:cubicBezTo>
                  <a:close/>
                  <a:moveTo>
                    <a:pt x="82" y="17"/>
                  </a:move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3" y="16"/>
                    <a:pt x="83" y="15"/>
                  </a:cubicBezTo>
                  <a:cubicBezTo>
                    <a:pt x="82" y="15"/>
                    <a:pt x="82" y="15"/>
                    <a:pt x="81" y="16"/>
                  </a:cubicBezTo>
                  <a:cubicBezTo>
                    <a:pt x="82" y="16"/>
                    <a:pt x="82" y="17"/>
                    <a:pt x="82" y="17"/>
                  </a:cubicBezTo>
                  <a:close/>
                  <a:moveTo>
                    <a:pt x="58" y="202"/>
                  </a:moveTo>
                  <a:cubicBezTo>
                    <a:pt x="57" y="202"/>
                    <a:pt x="56" y="201"/>
                    <a:pt x="56" y="201"/>
                  </a:cubicBezTo>
                  <a:cubicBezTo>
                    <a:pt x="55" y="201"/>
                    <a:pt x="55" y="201"/>
                    <a:pt x="55" y="201"/>
                  </a:cubicBezTo>
                  <a:cubicBezTo>
                    <a:pt x="57" y="203"/>
                    <a:pt x="57" y="203"/>
                    <a:pt x="58" y="202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6"/>
                    <a:pt x="36" y="55"/>
                  </a:cubicBezTo>
                  <a:cubicBezTo>
                    <a:pt x="35" y="55"/>
                    <a:pt x="35" y="55"/>
                    <a:pt x="35" y="56"/>
                  </a:cubicBezTo>
                  <a:cubicBezTo>
                    <a:pt x="34" y="56"/>
                    <a:pt x="34" y="56"/>
                    <a:pt x="35" y="57"/>
                  </a:cubicBezTo>
                  <a:close/>
                  <a:moveTo>
                    <a:pt x="243" y="141"/>
                  </a:moveTo>
                  <a:cubicBezTo>
                    <a:pt x="243" y="142"/>
                    <a:pt x="244" y="142"/>
                    <a:pt x="244" y="142"/>
                  </a:cubicBezTo>
                  <a:cubicBezTo>
                    <a:pt x="244" y="142"/>
                    <a:pt x="244" y="141"/>
                    <a:pt x="244" y="141"/>
                  </a:cubicBezTo>
                  <a:cubicBezTo>
                    <a:pt x="244" y="141"/>
                    <a:pt x="244" y="140"/>
                    <a:pt x="243" y="140"/>
                  </a:cubicBezTo>
                  <a:cubicBezTo>
                    <a:pt x="243" y="141"/>
                    <a:pt x="243" y="141"/>
                    <a:pt x="243" y="141"/>
                  </a:cubicBezTo>
                  <a:close/>
                  <a:moveTo>
                    <a:pt x="184" y="22"/>
                  </a:moveTo>
                  <a:cubicBezTo>
                    <a:pt x="184" y="22"/>
                    <a:pt x="184" y="22"/>
                    <a:pt x="183" y="22"/>
                  </a:cubicBezTo>
                  <a:cubicBezTo>
                    <a:pt x="184" y="23"/>
                    <a:pt x="185" y="23"/>
                    <a:pt x="186" y="24"/>
                  </a:cubicBezTo>
                  <a:cubicBezTo>
                    <a:pt x="186" y="24"/>
                    <a:pt x="187" y="24"/>
                    <a:pt x="187" y="24"/>
                  </a:cubicBezTo>
                  <a:cubicBezTo>
                    <a:pt x="186" y="23"/>
                    <a:pt x="185" y="22"/>
                    <a:pt x="184" y="22"/>
                  </a:cubicBezTo>
                  <a:close/>
                  <a:moveTo>
                    <a:pt x="237" y="90"/>
                  </a:moveTo>
                  <a:cubicBezTo>
                    <a:pt x="236" y="90"/>
                    <a:pt x="235" y="90"/>
                    <a:pt x="234" y="90"/>
                  </a:cubicBezTo>
                  <a:cubicBezTo>
                    <a:pt x="235" y="91"/>
                    <a:pt x="235" y="91"/>
                    <a:pt x="235" y="92"/>
                  </a:cubicBezTo>
                  <a:cubicBezTo>
                    <a:pt x="235" y="91"/>
                    <a:pt x="236" y="91"/>
                    <a:pt x="237" y="90"/>
                  </a:cubicBezTo>
                  <a:close/>
                  <a:moveTo>
                    <a:pt x="231" y="76"/>
                  </a:moveTo>
                  <a:cubicBezTo>
                    <a:pt x="231" y="76"/>
                    <a:pt x="230" y="76"/>
                    <a:pt x="230" y="75"/>
                  </a:cubicBezTo>
                  <a:cubicBezTo>
                    <a:pt x="230" y="76"/>
                    <a:pt x="229" y="76"/>
                    <a:pt x="228" y="76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30" y="77"/>
                    <a:pt x="230" y="76"/>
                    <a:pt x="231" y="76"/>
                  </a:cubicBezTo>
                  <a:close/>
                  <a:moveTo>
                    <a:pt x="53" y="208"/>
                  </a:moveTo>
                  <a:cubicBezTo>
                    <a:pt x="54" y="209"/>
                    <a:pt x="54" y="209"/>
                    <a:pt x="54" y="209"/>
                  </a:cubicBezTo>
                  <a:cubicBezTo>
                    <a:pt x="55" y="208"/>
                    <a:pt x="55" y="208"/>
                    <a:pt x="55" y="207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5" y="207"/>
                    <a:pt x="54" y="208"/>
                    <a:pt x="53" y="208"/>
                  </a:cubicBezTo>
                  <a:close/>
                  <a:moveTo>
                    <a:pt x="203" y="37"/>
                  </a:moveTo>
                  <a:cubicBezTo>
                    <a:pt x="203" y="37"/>
                    <a:pt x="203" y="38"/>
                    <a:pt x="203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3" y="38"/>
                    <a:pt x="204" y="38"/>
                    <a:pt x="204" y="37"/>
                  </a:cubicBezTo>
                  <a:cubicBezTo>
                    <a:pt x="204" y="37"/>
                    <a:pt x="204" y="37"/>
                    <a:pt x="203" y="37"/>
                  </a:cubicBezTo>
                  <a:close/>
                  <a:moveTo>
                    <a:pt x="17" y="104"/>
                  </a:moveTo>
                  <a:cubicBezTo>
                    <a:pt x="16" y="104"/>
                    <a:pt x="16" y="104"/>
                    <a:pt x="16" y="105"/>
                  </a:cubicBezTo>
                  <a:cubicBezTo>
                    <a:pt x="16" y="105"/>
                    <a:pt x="16" y="106"/>
                    <a:pt x="16" y="106"/>
                  </a:cubicBezTo>
                  <a:cubicBezTo>
                    <a:pt x="16" y="106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7" y="106"/>
                    <a:pt x="17" y="105"/>
                    <a:pt x="17" y="104"/>
                  </a:cubicBezTo>
                  <a:close/>
                  <a:moveTo>
                    <a:pt x="80" y="18"/>
                  </a:move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20"/>
                    <a:pt x="80" y="21"/>
                  </a:cubicBezTo>
                  <a:cubicBezTo>
                    <a:pt x="80" y="20"/>
                    <a:pt x="80" y="20"/>
                    <a:pt x="81" y="20"/>
                  </a:cubicBezTo>
                  <a:cubicBezTo>
                    <a:pt x="81" y="20"/>
                    <a:pt x="80" y="19"/>
                    <a:pt x="80" y="18"/>
                  </a:cubicBezTo>
                  <a:close/>
                  <a:moveTo>
                    <a:pt x="239" y="106"/>
                  </a:moveTo>
                  <a:cubicBezTo>
                    <a:pt x="238" y="106"/>
                    <a:pt x="238" y="106"/>
                    <a:pt x="238" y="106"/>
                  </a:cubicBezTo>
                  <a:cubicBezTo>
                    <a:pt x="238" y="106"/>
                    <a:pt x="237" y="106"/>
                    <a:pt x="237" y="106"/>
                  </a:cubicBezTo>
                  <a:cubicBezTo>
                    <a:pt x="237" y="107"/>
                    <a:pt x="237" y="107"/>
                    <a:pt x="237" y="108"/>
                  </a:cubicBezTo>
                  <a:cubicBezTo>
                    <a:pt x="237" y="107"/>
                    <a:pt x="238" y="107"/>
                    <a:pt x="239" y="106"/>
                  </a:cubicBezTo>
                  <a:close/>
                  <a:moveTo>
                    <a:pt x="73" y="26"/>
                  </a:moveTo>
                  <a:cubicBezTo>
                    <a:pt x="74" y="26"/>
                    <a:pt x="76" y="25"/>
                    <a:pt x="77" y="24"/>
                  </a:cubicBezTo>
                  <a:cubicBezTo>
                    <a:pt x="76" y="25"/>
                    <a:pt x="74" y="25"/>
                    <a:pt x="73" y="26"/>
                  </a:cubicBezTo>
                  <a:close/>
                  <a:moveTo>
                    <a:pt x="35" y="182"/>
                  </a:moveTo>
                  <a:cubicBezTo>
                    <a:pt x="35" y="182"/>
                    <a:pt x="35" y="182"/>
                    <a:pt x="34" y="182"/>
                  </a:cubicBezTo>
                  <a:cubicBezTo>
                    <a:pt x="34" y="183"/>
                    <a:pt x="33" y="183"/>
                    <a:pt x="33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4" y="184"/>
                    <a:pt x="34" y="183"/>
                    <a:pt x="35" y="182"/>
                  </a:cubicBezTo>
                  <a:close/>
                  <a:moveTo>
                    <a:pt x="237" y="95"/>
                  </a:moveTo>
                  <a:cubicBezTo>
                    <a:pt x="237" y="95"/>
                    <a:pt x="237" y="95"/>
                    <a:pt x="237" y="95"/>
                  </a:cubicBezTo>
                  <a:cubicBezTo>
                    <a:pt x="237" y="95"/>
                    <a:pt x="236" y="95"/>
                    <a:pt x="236" y="95"/>
                  </a:cubicBezTo>
                  <a:cubicBezTo>
                    <a:pt x="236" y="96"/>
                    <a:pt x="236" y="96"/>
                    <a:pt x="236" y="97"/>
                  </a:cubicBezTo>
                  <a:cubicBezTo>
                    <a:pt x="237" y="96"/>
                    <a:pt x="237" y="96"/>
                    <a:pt x="237" y="95"/>
                  </a:cubicBezTo>
                  <a:close/>
                  <a:moveTo>
                    <a:pt x="33" y="59"/>
                  </a:moveTo>
                  <a:cubicBezTo>
                    <a:pt x="33" y="59"/>
                    <a:pt x="33" y="59"/>
                    <a:pt x="32" y="59"/>
                  </a:cubicBezTo>
                  <a:cubicBezTo>
                    <a:pt x="31" y="60"/>
                    <a:pt x="31" y="60"/>
                    <a:pt x="32" y="61"/>
                  </a:cubicBezTo>
                  <a:cubicBezTo>
                    <a:pt x="33" y="61"/>
                    <a:pt x="33" y="60"/>
                    <a:pt x="33" y="59"/>
                  </a:cubicBezTo>
                  <a:close/>
                  <a:moveTo>
                    <a:pt x="78" y="17"/>
                  </a:moveTo>
                  <a:cubicBezTo>
                    <a:pt x="78" y="17"/>
                    <a:pt x="77" y="17"/>
                    <a:pt x="77" y="17"/>
                  </a:cubicBezTo>
                  <a:cubicBezTo>
                    <a:pt x="77" y="18"/>
                    <a:pt x="77" y="19"/>
                    <a:pt x="77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8" y="18"/>
                    <a:pt x="78" y="17"/>
                  </a:cubicBezTo>
                  <a:close/>
                  <a:moveTo>
                    <a:pt x="21" y="165"/>
                  </a:moveTo>
                  <a:cubicBezTo>
                    <a:pt x="22" y="165"/>
                    <a:pt x="22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1" y="164"/>
                    <a:pt x="20" y="164"/>
                  </a:cubicBezTo>
                  <a:cubicBezTo>
                    <a:pt x="21" y="165"/>
                    <a:pt x="21" y="165"/>
                    <a:pt x="21" y="165"/>
                  </a:cubicBezTo>
                  <a:close/>
                  <a:moveTo>
                    <a:pt x="127" y="222"/>
                  </a:moveTo>
                  <a:cubicBezTo>
                    <a:pt x="127" y="223"/>
                    <a:pt x="127" y="223"/>
                    <a:pt x="127" y="224"/>
                  </a:cubicBezTo>
                  <a:cubicBezTo>
                    <a:pt x="127" y="224"/>
                    <a:pt x="127" y="224"/>
                    <a:pt x="127" y="224"/>
                  </a:cubicBezTo>
                  <a:cubicBezTo>
                    <a:pt x="127" y="223"/>
                    <a:pt x="128" y="223"/>
                    <a:pt x="128" y="222"/>
                  </a:cubicBezTo>
                  <a:cubicBezTo>
                    <a:pt x="127" y="222"/>
                    <a:pt x="127" y="222"/>
                    <a:pt x="127" y="222"/>
                  </a:cubicBezTo>
                  <a:close/>
                  <a:moveTo>
                    <a:pt x="127" y="11"/>
                  </a:moveTo>
                  <a:cubicBezTo>
                    <a:pt x="127" y="11"/>
                    <a:pt x="127" y="11"/>
                    <a:pt x="127" y="11"/>
                  </a:cubicBezTo>
                  <a:cubicBezTo>
                    <a:pt x="128" y="11"/>
                    <a:pt x="128" y="10"/>
                    <a:pt x="128" y="10"/>
                  </a:cubicBezTo>
                  <a:cubicBezTo>
                    <a:pt x="128" y="10"/>
                    <a:pt x="128" y="10"/>
                    <a:pt x="127" y="10"/>
                  </a:cubicBezTo>
                  <a:cubicBezTo>
                    <a:pt x="127" y="10"/>
                    <a:pt x="127" y="11"/>
                    <a:pt x="127" y="11"/>
                  </a:cubicBezTo>
                  <a:close/>
                  <a:moveTo>
                    <a:pt x="167" y="17"/>
                  </a:moveTo>
                  <a:cubicBezTo>
                    <a:pt x="166" y="17"/>
                    <a:pt x="166" y="17"/>
                    <a:pt x="166" y="16"/>
                  </a:cubicBezTo>
                  <a:cubicBezTo>
                    <a:pt x="166" y="17"/>
                    <a:pt x="165" y="18"/>
                    <a:pt x="165" y="18"/>
                  </a:cubicBezTo>
                  <a:cubicBezTo>
                    <a:pt x="166" y="18"/>
                    <a:pt x="166" y="17"/>
                    <a:pt x="167" y="17"/>
                  </a:cubicBezTo>
                  <a:close/>
                  <a:moveTo>
                    <a:pt x="96" y="228"/>
                  </a:moveTo>
                  <a:cubicBezTo>
                    <a:pt x="97" y="228"/>
                    <a:pt x="97" y="228"/>
                    <a:pt x="97" y="228"/>
                  </a:cubicBezTo>
                  <a:cubicBezTo>
                    <a:pt x="97" y="228"/>
                    <a:pt x="98" y="227"/>
                    <a:pt x="98" y="226"/>
                  </a:cubicBezTo>
                  <a:cubicBezTo>
                    <a:pt x="97" y="227"/>
                    <a:pt x="97" y="228"/>
                    <a:pt x="96" y="228"/>
                  </a:cubicBezTo>
                  <a:close/>
                  <a:moveTo>
                    <a:pt x="236" y="63"/>
                  </a:moveTo>
                  <a:cubicBezTo>
                    <a:pt x="236" y="64"/>
                    <a:pt x="237" y="65"/>
                    <a:pt x="238" y="66"/>
                  </a:cubicBezTo>
                  <a:cubicBezTo>
                    <a:pt x="237" y="65"/>
                    <a:pt x="237" y="64"/>
                    <a:pt x="236" y="63"/>
                  </a:cubicBezTo>
                  <a:close/>
                  <a:moveTo>
                    <a:pt x="182" y="215"/>
                  </a:moveTo>
                  <a:cubicBezTo>
                    <a:pt x="182" y="214"/>
                    <a:pt x="182" y="214"/>
                    <a:pt x="181" y="213"/>
                  </a:cubicBezTo>
                  <a:cubicBezTo>
                    <a:pt x="181" y="213"/>
                    <a:pt x="181" y="213"/>
                    <a:pt x="181" y="213"/>
                  </a:cubicBezTo>
                  <a:cubicBezTo>
                    <a:pt x="181" y="214"/>
                    <a:pt x="181" y="214"/>
                    <a:pt x="181" y="215"/>
                  </a:cubicBezTo>
                  <a:cubicBezTo>
                    <a:pt x="182" y="215"/>
                    <a:pt x="182" y="215"/>
                    <a:pt x="182" y="215"/>
                  </a:cubicBezTo>
                  <a:close/>
                  <a:moveTo>
                    <a:pt x="40" y="200"/>
                  </a:moveTo>
                  <a:cubicBezTo>
                    <a:pt x="40" y="199"/>
                    <a:pt x="40" y="199"/>
                    <a:pt x="40" y="199"/>
                  </a:cubicBezTo>
                  <a:cubicBezTo>
                    <a:pt x="40" y="199"/>
                    <a:pt x="40" y="199"/>
                    <a:pt x="40" y="199"/>
                  </a:cubicBezTo>
                  <a:cubicBezTo>
                    <a:pt x="39" y="200"/>
                    <a:pt x="39" y="200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lose/>
                  <a:moveTo>
                    <a:pt x="38" y="198"/>
                  </a:moveTo>
                  <a:cubicBezTo>
                    <a:pt x="38" y="197"/>
                    <a:pt x="38" y="197"/>
                    <a:pt x="38" y="196"/>
                  </a:cubicBezTo>
                  <a:cubicBezTo>
                    <a:pt x="37" y="196"/>
                    <a:pt x="37" y="197"/>
                    <a:pt x="37" y="197"/>
                  </a:cubicBezTo>
                  <a:cubicBezTo>
                    <a:pt x="37" y="197"/>
                    <a:pt x="37" y="197"/>
                    <a:pt x="38" y="198"/>
                  </a:cubicBezTo>
                  <a:close/>
                  <a:moveTo>
                    <a:pt x="71" y="20"/>
                  </a:moveTo>
                  <a:cubicBezTo>
                    <a:pt x="72" y="20"/>
                    <a:pt x="72" y="20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3" y="20"/>
                    <a:pt x="73" y="19"/>
                  </a:cubicBezTo>
                  <a:cubicBezTo>
                    <a:pt x="72" y="19"/>
                    <a:pt x="72" y="19"/>
                    <a:pt x="71" y="20"/>
                  </a:cubicBezTo>
                  <a:close/>
                  <a:moveTo>
                    <a:pt x="63" y="26"/>
                  </a:move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8"/>
                    <a:pt x="63" y="28"/>
                  </a:cubicBezTo>
                  <a:cubicBezTo>
                    <a:pt x="63" y="27"/>
                    <a:pt x="63" y="27"/>
                    <a:pt x="63" y="26"/>
                  </a:cubicBezTo>
                  <a:close/>
                  <a:moveTo>
                    <a:pt x="38" y="193"/>
                  </a:moveTo>
                  <a:cubicBezTo>
                    <a:pt x="38" y="193"/>
                    <a:pt x="39" y="193"/>
                    <a:pt x="39" y="193"/>
                  </a:cubicBezTo>
                  <a:cubicBezTo>
                    <a:pt x="39" y="192"/>
                    <a:pt x="38" y="192"/>
                    <a:pt x="38" y="192"/>
                  </a:cubicBezTo>
                  <a:cubicBezTo>
                    <a:pt x="37" y="192"/>
                    <a:pt x="37" y="192"/>
                    <a:pt x="38" y="193"/>
                  </a:cubicBezTo>
                  <a:close/>
                  <a:moveTo>
                    <a:pt x="120" y="11"/>
                  </a:moveTo>
                  <a:cubicBezTo>
                    <a:pt x="120" y="11"/>
                    <a:pt x="120" y="11"/>
                    <a:pt x="120" y="11"/>
                  </a:cubicBezTo>
                  <a:cubicBezTo>
                    <a:pt x="120" y="11"/>
                    <a:pt x="120" y="10"/>
                    <a:pt x="121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20" y="11"/>
                    <a:pt x="120" y="11"/>
                  </a:cubicBezTo>
                  <a:close/>
                  <a:moveTo>
                    <a:pt x="229" y="84"/>
                  </a:moveTo>
                  <a:cubicBezTo>
                    <a:pt x="230" y="83"/>
                    <a:pt x="229" y="82"/>
                    <a:pt x="229" y="82"/>
                  </a:cubicBezTo>
                  <a:cubicBezTo>
                    <a:pt x="229" y="83"/>
                    <a:pt x="229" y="83"/>
                    <a:pt x="229" y="84"/>
                  </a:cubicBezTo>
                  <a:close/>
                  <a:moveTo>
                    <a:pt x="212" y="44"/>
                  </a:moveTo>
                  <a:cubicBezTo>
                    <a:pt x="212" y="44"/>
                    <a:pt x="212" y="44"/>
                    <a:pt x="212" y="44"/>
                  </a:cubicBezTo>
                  <a:cubicBezTo>
                    <a:pt x="212" y="45"/>
                    <a:pt x="211" y="45"/>
                    <a:pt x="211" y="46"/>
                  </a:cubicBezTo>
                  <a:cubicBezTo>
                    <a:pt x="212" y="45"/>
                    <a:pt x="212" y="45"/>
                    <a:pt x="213" y="45"/>
                  </a:cubicBezTo>
                  <a:cubicBezTo>
                    <a:pt x="213" y="44"/>
                    <a:pt x="212" y="44"/>
                    <a:pt x="212" y="44"/>
                  </a:cubicBezTo>
                  <a:close/>
                  <a:moveTo>
                    <a:pt x="48" y="39"/>
                  </a:moveTo>
                  <a:cubicBezTo>
                    <a:pt x="48" y="40"/>
                    <a:pt x="47" y="40"/>
                    <a:pt x="47" y="40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49" y="40"/>
                    <a:pt x="48" y="40"/>
                    <a:pt x="48" y="39"/>
                  </a:cubicBezTo>
                  <a:close/>
                  <a:moveTo>
                    <a:pt x="204" y="201"/>
                  </a:moveTo>
                  <a:cubicBezTo>
                    <a:pt x="204" y="202"/>
                    <a:pt x="204" y="202"/>
                    <a:pt x="204" y="203"/>
                  </a:cubicBezTo>
                  <a:cubicBezTo>
                    <a:pt x="204" y="203"/>
                    <a:pt x="204" y="203"/>
                    <a:pt x="204" y="203"/>
                  </a:cubicBezTo>
                  <a:cubicBezTo>
                    <a:pt x="204" y="203"/>
                    <a:pt x="205" y="202"/>
                    <a:pt x="205" y="202"/>
                  </a:cubicBezTo>
                  <a:cubicBezTo>
                    <a:pt x="205" y="202"/>
                    <a:pt x="205" y="202"/>
                    <a:pt x="204" y="201"/>
                  </a:cubicBezTo>
                  <a:close/>
                  <a:moveTo>
                    <a:pt x="192" y="26"/>
                  </a:moveTo>
                  <a:cubicBezTo>
                    <a:pt x="192" y="26"/>
                    <a:pt x="191" y="26"/>
                    <a:pt x="191" y="26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2" y="27"/>
                    <a:pt x="192" y="27"/>
                    <a:pt x="192" y="26"/>
                  </a:cubicBezTo>
                  <a:close/>
                  <a:moveTo>
                    <a:pt x="40" y="50"/>
                  </a:move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51"/>
                    <a:pt x="39" y="51"/>
                    <a:pt x="39" y="51"/>
                  </a:cubicBezTo>
                  <a:cubicBezTo>
                    <a:pt x="39" y="51"/>
                    <a:pt x="39" y="51"/>
                    <a:pt x="40" y="50"/>
                  </a:cubicBezTo>
                  <a:close/>
                  <a:moveTo>
                    <a:pt x="123" y="222"/>
                  </a:moveTo>
                  <a:cubicBezTo>
                    <a:pt x="122" y="222"/>
                    <a:pt x="122" y="222"/>
                    <a:pt x="122" y="224"/>
                  </a:cubicBezTo>
                  <a:cubicBezTo>
                    <a:pt x="122" y="223"/>
                    <a:pt x="123" y="223"/>
                    <a:pt x="123" y="222"/>
                  </a:cubicBezTo>
                  <a:close/>
                  <a:moveTo>
                    <a:pt x="40" y="48"/>
                  </a:moveTo>
                  <a:cubicBezTo>
                    <a:pt x="41" y="48"/>
                    <a:pt x="41" y="49"/>
                    <a:pt x="41" y="48"/>
                  </a:cubicBezTo>
                  <a:cubicBezTo>
                    <a:pt x="42" y="48"/>
                    <a:pt x="41" y="47"/>
                    <a:pt x="41" y="47"/>
                  </a:cubicBezTo>
                  <a:cubicBezTo>
                    <a:pt x="41" y="47"/>
                    <a:pt x="41" y="48"/>
                    <a:pt x="40" y="48"/>
                  </a:cubicBezTo>
                  <a:close/>
                  <a:moveTo>
                    <a:pt x="33" y="192"/>
                  </a:moveTo>
                  <a:cubicBezTo>
                    <a:pt x="34" y="192"/>
                    <a:pt x="34" y="193"/>
                    <a:pt x="34" y="193"/>
                  </a:cubicBezTo>
                  <a:cubicBezTo>
                    <a:pt x="35" y="193"/>
                    <a:pt x="35" y="193"/>
                    <a:pt x="34" y="192"/>
                  </a:cubicBezTo>
                  <a:cubicBezTo>
                    <a:pt x="34" y="192"/>
                    <a:pt x="34" y="192"/>
                    <a:pt x="33" y="192"/>
                  </a:cubicBezTo>
                  <a:close/>
                  <a:moveTo>
                    <a:pt x="57" y="216"/>
                  </a:moveTo>
                  <a:cubicBezTo>
                    <a:pt x="56" y="215"/>
                    <a:pt x="56" y="214"/>
                    <a:pt x="55" y="214"/>
                  </a:cubicBezTo>
                  <a:cubicBezTo>
                    <a:pt x="55" y="215"/>
                    <a:pt x="56" y="215"/>
                    <a:pt x="57" y="216"/>
                  </a:cubicBezTo>
                  <a:close/>
                  <a:moveTo>
                    <a:pt x="227" y="79"/>
                  </a:moveTo>
                  <a:cubicBezTo>
                    <a:pt x="227" y="79"/>
                    <a:pt x="228" y="79"/>
                    <a:pt x="228" y="79"/>
                  </a:cubicBezTo>
                  <a:cubicBezTo>
                    <a:pt x="227" y="78"/>
                    <a:pt x="227" y="78"/>
                    <a:pt x="226" y="77"/>
                  </a:cubicBezTo>
                  <a:cubicBezTo>
                    <a:pt x="227" y="78"/>
                    <a:pt x="227" y="79"/>
                    <a:pt x="227" y="79"/>
                  </a:cubicBezTo>
                  <a:close/>
                  <a:moveTo>
                    <a:pt x="57" y="31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8" y="31"/>
                    <a:pt x="59" y="31"/>
                  </a:cubicBezTo>
                  <a:cubicBezTo>
                    <a:pt x="58" y="31"/>
                    <a:pt x="58" y="30"/>
                    <a:pt x="58" y="30"/>
                  </a:cubicBezTo>
                  <a:cubicBezTo>
                    <a:pt x="58" y="30"/>
                    <a:pt x="57" y="30"/>
                    <a:pt x="57" y="31"/>
                  </a:cubicBezTo>
                  <a:close/>
                  <a:moveTo>
                    <a:pt x="171" y="20"/>
                  </a:moveTo>
                  <a:cubicBezTo>
                    <a:pt x="171" y="20"/>
                    <a:pt x="171" y="20"/>
                    <a:pt x="171" y="20"/>
                  </a:cubicBezTo>
                  <a:cubicBezTo>
                    <a:pt x="172" y="20"/>
                    <a:pt x="172" y="20"/>
                    <a:pt x="172" y="19"/>
                  </a:cubicBezTo>
                  <a:cubicBezTo>
                    <a:pt x="172" y="19"/>
                    <a:pt x="172" y="19"/>
                    <a:pt x="171" y="19"/>
                  </a:cubicBezTo>
                  <a:cubicBezTo>
                    <a:pt x="171" y="19"/>
                    <a:pt x="171" y="20"/>
                    <a:pt x="171" y="20"/>
                  </a:cubicBezTo>
                  <a:close/>
                  <a:moveTo>
                    <a:pt x="115" y="219"/>
                  </a:moveTo>
                  <a:cubicBezTo>
                    <a:pt x="115" y="220"/>
                    <a:pt x="115" y="220"/>
                    <a:pt x="115" y="220"/>
                  </a:cubicBezTo>
                  <a:cubicBezTo>
                    <a:pt x="116" y="220"/>
                    <a:pt x="117" y="220"/>
                    <a:pt x="117" y="220"/>
                  </a:cubicBezTo>
                  <a:cubicBezTo>
                    <a:pt x="117" y="220"/>
                    <a:pt x="117" y="220"/>
                    <a:pt x="117" y="219"/>
                  </a:cubicBezTo>
                  <a:cubicBezTo>
                    <a:pt x="117" y="219"/>
                    <a:pt x="116" y="219"/>
                    <a:pt x="115" y="219"/>
                  </a:cubicBezTo>
                  <a:close/>
                  <a:moveTo>
                    <a:pt x="196" y="29"/>
                  </a:moveTo>
                  <a:cubicBezTo>
                    <a:pt x="196" y="30"/>
                    <a:pt x="196" y="30"/>
                    <a:pt x="197" y="30"/>
                  </a:cubicBezTo>
                  <a:cubicBezTo>
                    <a:pt x="197" y="29"/>
                    <a:pt x="196" y="29"/>
                    <a:pt x="196" y="29"/>
                  </a:cubicBezTo>
                  <a:close/>
                  <a:moveTo>
                    <a:pt x="114" y="219"/>
                  </a:moveTo>
                  <a:cubicBezTo>
                    <a:pt x="114" y="219"/>
                    <a:pt x="114" y="219"/>
                    <a:pt x="114" y="219"/>
                  </a:cubicBezTo>
                  <a:cubicBezTo>
                    <a:pt x="113" y="219"/>
                    <a:pt x="113" y="219"/>
                    <a:pt x="112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3" y="219"/>
                    <a:pt x="113" y="219"/>
                    <a:pt x="114" y="219"/>
                  </a:cubicBezTo>
                  <a:close/>
                  <a:moveTo>
                    <a:pt x="233" y="144"/>
                  </a:moveTo>
                  <a:cubicBezTo>
                    <a:pt x="232" y="145"/>
                    <a:pt x="232" y="145"/>
                    <a:pt x="233" y="145"/>
                  </a:cubicBezTo>
                  <a:cubicBezTo>
                    <a:pt x="233" y="145"/>
                    <a:pt x="233" y="144"/>
                    <a:pt x="233" y="144"/>
                  </a:cubicBezTo>
                  <a:close/>
                  <a:moveTo>
                    <a:pt x="25" y="77"/>
                  </a:moveTo>
                  <a:cubicBezTo>
                    <a:pt x="25" y="77"/>
                    <a:pt x="25" y="77"/>
                    <a:pt x="25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6"/>
                    <a:pt x="25" y="76"/>
                    <a:pt x="24" y="76"/>
                  </a:cubicBezTo>
                  <a:cubicBezTo>
                    <a:pt x="24" y="76"/>
                    <a:pt x="24" y="76"/>
                    <a:pt x="25" y="77"/>
                  </a:cubicBezTo>
                  <a:close/>
                  <a:moveTo>
                    <a:pt x="241" y="141"/>
                  </a:moveTo>
                  <a:cubicBezTo>
                    <a:pt x="241" y="140"/>
                    <a:pt x="241" y="140"/>
                    <a:pt x="240" y="140"/>
                  </a:cubicBezTo>
                  <a:cubicBezTo>
                    <a:pt x="240" y="140"/>
                    <a:pt x="241" y="140"/>
                    <a:pt x="241" y="141"/>
                  </a:cubicBezTo>
                  <a:close/>
                  <a:moveTo>
                    <a:pt x="231" y="81"/>
                  </a:moveTo>
                  <a:cubicBezTo>
                    <a:pt x="232" y="82"/>
                    <a:pt x="232" y="82"/>
                    <a:pt x="232" y="81"/>
                  </a:cubicBezTo>
                  <a:cubicBezTo>
                    <a:pt x="232" y="81"/>
                    <a:pt x="232" y="81"/>
                    <a:pt x="231" y="81"/>
                  </a:cubicBezTo>
                  <a:close/>
                  <a:moveTo>
                    <a:pt x="11" y="108"/>
                  </a:move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8"/>
                    <a:pt x="11" y="108"/>
                  </a:cubicBezTo>
                  <a:close/>
                  <a:moveTo>
                    <a:pt x="135" y="10"/>
                  </a:moveTo>
                  <a:cubicBezTo>
                    <a:pt x="134" y="10"/>
                    <a:pt x="134" y="10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0"/>
                    <a:pt x="135" y="10"/>
                  </a:cubicBezTo>
                  <a:close/>
                  <a:moveTo>
                    <a:pt x="194" y="32"/>
                  </a:moveTo>
                  <a:cubicBezTo>
                    <a:pt x="194" y="32"/>
                    <a:pt x="194" y="32"/>
                    <a:pt x="194" y="32"/>
                  </a:cubicBezTo>
                  <a:cubicBezTo>
                    <a:pt x="195" y="32"/>
                    <a:pt x="195" y="31"/>
                    <a:pt x="195" y="31"/>
                  </a:cubicBezTo>
                  <a:cubicBezTo>
                    <a:pt x="194" y="31"/>
                    <a:pt x="194" y="31"/>
                    <a:pt x="194" y="32"/>
                  </a:cubicBezTo>
                  <a:close/>
                  <a:moveTo>
                    <a:pt x="134" y="8"/>
                  </a:moveTo>
                  <a:cubicBezTo>
                    <a:pt x="135" y="8"/>
                    <a:pt x="135" y="8"/>
                    <a:pt x="136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5" y="8"/>
                    <a:pt x="134" y="8"/>
                  </a:cubicBezTo>
                  <a:close/>
                  <a:moveTo>
                    <a:pt x="93" y="227"/>
                  </a:move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7"/>
                    <a:pt x="93" y="227"/>
                    <a:pt x="93" y="227"/>
                  </a:cubicBezTo>
                  <a:close/>
                  <a:moveTo>
                    <a:pt x="17" y="100"/>
                  </a:moveTo>
                  <a:cubicBezTo>
                    <a:pt x="17" y="100"/>
                    <a:pt x="17" y="100"/>
                    <a:pt x="17" y="99"/>
                  </a:cubicBezTo>
                  <a:cubicBezTo>
                    <a:pt x="17" y="100"/>
                    <a:pt x="17" y="100"/>
                    <a:pt x="17" y="100"/>
                  </a:cubicBezTo>
                  <a:close/>
                  <a:moveTo>
                    <a:pt x="235" y="106"/>
                  </a:moveTo>
                  <a:cubicBezTo>
                    <a:pt x="234" y="106"/>
                    <a:pt x="234" y="106"/>
                    <a:pt x="234" y="106"/>
                  </a:cubicBezTo>
                  <a:cubicBezTo>
                    <a:pt x="234" y="106"/>
                    <a:pt x="234" y="106"/>
                    <a:pt x="234" y="107"/>
                  </a:cubicBezTo>
                  <a:cubicBezTo>
                    <a:pt x="234" y="107"/>
                    <a:pt x="234" y="107"/>
                    <a:pt x="235" y="107"/>
                  </a:cubicBezTo>
                  <a:cubicBezTo>
                    <a:pt x="235" y="106"/>
                    <a:pt x="235" y="106"/>
                    <a:pt x="235" y="106"/>
                  </a:cubicBezTo>
                  <a:close/>
                  <a:moveTo>
                    <a:pt x="19" y="158"/>
                  </a:moveTo>
                  <a:cubicBezTo>
                    <a:pt x="19" y="158"/>
                    <a:pt x="18" y="158"/>
                    <a:pt x="18" y="159"/>
                  </a:cubicBezTo>
                  <a:cubicBezTo>
                    <a:pt x="19" y="159"/>
                    <a:pt x="19" y="159"/>
                    <a:pt x="19" y="158"/>
                  </a:cubicBezTo>
                  <a:close/>
                  <a:moveTo>
                    <a:pt x="124" y="7"/>
                  </a:move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4" y="7"/>
                    <a:pt x="124" y="7"/>
                  </a:cubicBezTo>
                  <a:close/>
                  <a:moveTo>
                    <a:pt x="135" y="3"/>
                  </a:moveTo>
                  <a:cubicBezTo>
                    <a:pt x="135" y="3"/>
                    <a:pt x="135" y="3"/>
                    <a:pt x="135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6" y="3"/>
                    <a:pt x="135" y="3"/>
                  </a:cubicBezTo>
                  <a:close/>
                  <a:moveTo>
                    <a:pt x="209" y="41"/>
                  </a:moveTo>
                  <a:cubicBezTo>
                    <a:pt x="208" y="40"/>
                    <a:pt x="208" y="41"/>
                    <a:pt x="208" y="41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08" y="41"/>
                    <a:pt x="208" y="41"/>
                    <a:pt x="209" y="41"/>
                  </a:cubicBezTo>
                  <a:close/>
                  <a:moveTo>
                    <a:pt x="249" y="100"/>
                  </a:moveTo>
                  <a:cubicBezTo>
                    <a:pt x="249" y="100"/>
                    <a:pt x="249" y="100"/>
                    <a:pt x="249" y="100"/>
                  </a:cubicBezTo>
                  <a:cubicBezTo>
                    <a:pt x="249" y="100"/>
                    <a:pt x="249" y="100"/>
                    <a:pt x="249" y="101"/>
                  </a:cubicBezTo>
                  <a:cubicBezTo>
                    <a:pt x="249" y="101"/>
                    <a:pt x="249" y="101"/>
                    <a:pt x="249" y="101"/>
                  </a:cubicBezTo>
                  <a:cubicBezTo>
                    <a:pt x="249" y="100"/>
                    <a:pt x="249" y="100"/>
                    <a:pt x="249" y="100"/>
                  </a:cubicBezTo>
                  <a:close/>
                  <a:moveTo>
                    <a:pt x="104" y="237"/>
                  </a:moveTo>
                  <a:cubicBezTo>
                    <a:pt x="104" y="237"/>
                    <a:pt x="104" y="237"/>
                    <a:pt x="104" y="237"/>
                  </a:cubicBezTo>
                  <a:cubicBezTo>
                    <a:pt x="104" y="237"/>
                    <a:pt x="103" y="237"/>
                    <a:pt x="103" y="23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3" y="237"/>
                    <a:pt x="104" y="237"/>
                    <a:pt x="104" y="2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96"/>
            <p:cNvSpPr>
              <a:spLocks noEditPoints="1"/>
            </p:cNvSpPr>
            <p:nvPr/>
          </p:nvSpPr>
          <p:spPr bwMode="auto">
            <a:xfrm>
              <a:off x="4692125" y="3131498"/>
              <a:ext cx="578277" cy="606952"/>
            </a:xfrm>
            <a:custGeom>
              <a:avLst/>
              <a:gdLst>
                <a:gd name="T0" fmla="*/ 60 w 146"/>
                <a:gd name="T1" fmla="*/ 67 h 153"/>
                <a:gd name="T2" fmla="*/ 12 w 146"/>
                <a:gd name="T3" fmla="*/ 15 h 153"/>
                <a:gd name="T4" fmla="*/ 7 w 146"/>
                <a:gd name="T5" fmla="*/ 7 h 153"/>
                <a:gd name="T6" fmla="*/ 80 w 146"/>
                <a:gd name="T7" fmla="*/ 0 h 153"/>
                <a:gd name="T8" fmla="*/ 137 w 146"/>
                <a:gd name="T9" fmla="*/ 65 h 153"/>
                <a:gd name="T10" fmla="*/ 143 w 146"/>
                <a:gd name="T11" fmla="*/ 86 h 153"/>
                <a:gd name="T12" fmla="*/ 70 w 146"/>
                <a:gd name="T13" fmla="*/ 153 h 153"/>
                <a:gd name="T14" fmla="*/ 9 w 146"/>
                <a:gd name="T15" fmla="*/ 153 h 153"/>
                <a:gd name="T16" fmla="*/ 1 w 146"/>
                <a:gd name="T17" fmla="*/ 147 h 153"/>
                <a:gd name="T18" fmla="*/ 50 w 146"/>
                <a:gd name="T19" fmla="*/ 106 h 153"/>
                <a:gd name="T20" fmla="*/ 63 w 146"/>
                <a:gd name="T21" fmla="*/ 93 h 153"/>
                <a:gd name="T22" fmla="*/ 19 w 146"/>
                <a:gd name="T23" fmla="*/ 22 h 153"/>
                <a:gd name="T24" fmla="*/ 127 w 146"/>
                <a:gd name="T25" fmla="*/ 64 h 153"/>
                <a:gd name="T26" fmla="*/ 90 w 146"/>
                <a:gd name="T27" fmla="*/ 27 h 153"/>
                <a:gd name="T28" fmla="*/ 39 w 146"/>
                <a:gd name="T29" fmla="*/ 36 h 153"/>
                <a:gd name="T30" fmla="*/ 97 w 146"/>
                <a:gd name="T31" fmla="*/ 35 h 153"/>
                <a:gd name="T32" fmla="*/ 99 w 146"/>
                <a:gd name="T33" fmla="*/ 115 h 153"/>
                <a:gd name="T34" fmla="*/ 44 w 146"/>
                <a:gd name="T35" fmla="*/ 115 h 153"/>
                <a:gd name="T36" fmla="*/ 116 w 146"/>
                <a:gd name="T37" fmla="*/ 68 h 153"/>
                <a:gd name="T38" fmla="*/ 112 w 146"/>
                <a:gd name="T39" fmla="*/ 60 h 153"/>
                <a:gd name="T40" fmla="*/ 90 w 146"/>
                <a:gd name="T41" fmla="*/ 102 h 153"/>
                <a:gd name="T42" fmla="*/ 72 w 146"/>
                <a:gd name="T43" fmla="*/ 96 h 153"/>
                <a:gd name="T44" fmla="*/ 81 w 146"/>
                <a:gd name="T45" fmla="*/ 80 h 153"/>
                <a:gd name="T46" fmla="*/ 127 w 146"/>
                <a:gd name="T47" fmla="*/ 71 h 153"/>
                <a:gd name="T48" fmla="*/ 54 w 146"/>
                <a:gd name="T49" fmla="*/ 119 h 153"/>
                <a:gd name="T50" fmla="*/ 87 w 146"/>
                <a:gd name="T51" fmla="*/ 125 h 153"/>
                <a:gd name="T52" fmla="*/ 28 w 146"/>
                <a:gd name="T53" fmla="*/ 24 h 153"/>
                <a:gd name="T54" fmla="*/ 88 w 146"/>
                <a:gd name="T55" fmla="*/ 23 h 153"/>
                <a:gd name="T56" fmla="*/ 21 w 146"/>
                <a:gd name="T57" fmla="*/ 17 h 153"/>
                <a:gd name="T58" fmla="*/ 12 w 146"/>
                <a:gd name="T59" fmla="*/ 145 h 153"/>
                <a:gd name="T60" fmla="*/ 64 w 146"/>
                <a:gd name="T61" fmla="*/ 144 h 153"/>
                <a:gd name="T62" fmla="*/ 49 w 146"/>
                <a:gd name="T63" fmla="*/ 42 h 153"/>
                <a:gd name="T64" fmla="*/ 82 w 146"/>
                <a:gd name="T65" fmla="*/ 46 h 153"/>
                <a:gd name="T66" fmla="*/ 122 w 146"/>
                <a:gd name="T67" fmla="*/ 91 h 153"/>
                <a:gd name="T68" fmla="*/ 114 w 146"/>
                <a:gd name="T69" fmla="*/ 84 h 153"/>
                <a:gd name="T70" fmla="*/ 78 w 146"/>
                <a:gd name="T71" fmla="*/ 88 h 153"/>
                <a:gd name="T72" fmla="*/ 21 w 146"/>
                <a:gd name="T73" fmla="*/ 13 h 153"/>
                <a:gd name="T74" fmla="*/ 80 w 146"/>
                <a:gd name="T75" fmla="*/ 8 h 153"/>
                <a:gd name="T76" fmla="*/ 18 w 146"/>
                <a:gd name="T77" fmla="*/ 9 h 153"/>
                <a:gd name="T78" fmla="*/ 93 w 146"/>
                <a:gd name="T79" fmla="*/ 50 h 153"/>
                <a:gd name="T80" fmla="*/ 80 w 146"/>
                <a:gd name="T81" fmla="*/ 56 h 153"/>
                <a:gd name="T82" fmla="*/ 30 w 146"/>
                <a:gd name="T83" fmla="*/ 132 h 153"/>
                <a:gd name="T84" fmla="*/ 72 w 146"/>
                <a:gd name="T85" fmla="*/ 132 h 153"/>
                <a:gd name="T86" fmla="*/ 141 w 146"/>
                <a:gd name="T87" fmla="*/ 76 h 153"/>
                <a:gd name="T88" fmla="*/ 106 w 146"/>
                <a:gd name="T89" fmla="*/ 38 h 153"/>
                <a:gd name="T90" fmla="*/ 83 w 146"/>
                <a:gd name="T91" fmla="*/ 49 h 153"/>
                <a:gd name="T92" fmla="*/ 137 w 146"/>
                <a:gd name="T93" fmla="*/ 85 h 153"/>
                <a:gd name="T94" fmla="*/ 9 w 146"/>
                <a:gd name="T95" fmla="*/ 146 h 153"/>
                <a:gd name="T96" fmla="*/ 53 w 146"/>
                <a:gd name="T97" fmla="*/ 14 h 153"/>
                <a:gd name="T98" fmla="*/ 43 w 146"/>
                <a:gd name="T99" fmla="*/ 40 h 153"/>
                <a:gd name="T100" fmla="*/ 72 w 146"/>
                <a:gd name="T101" fmla="*/ 93 h 153"/>
                <a:gd name="T102" fmla="*/ 133 w 146"/>
                <a:gd name="T103" fmla="*/ 87 h 153"/>
                <a:gd name="T104" fmla="*/ 74 w 146"/>
                <a:gd name="T105" fmla="*/ 61 h 153"/>
                <a:gd name="T106" fmla="*/ 83 w 146"/>
                <a:gd name="T107" fmla="*/ 2 h 153"/>
                <a:gd name="T108" fmla="*/ 141 w 146"/>
                <a:gd name="T109" fmla="*/ 79 h 153"/>
                <a:gd name="T110" fmla="*/ 11 w 146"/>
                <a:gd name="T111" fmla="*/ 11 h 153"/>
                <a:gd name="T112" fmla="*/ 53 w 146"/>
                <a:gd name="T113" fmla="*/ 53 h 153"/>
                <a:gd name="T114" fmla="*/ 60 w 146"/>
                <a:gd name="T115" fmla="*/ 104 h 153"/>
                <a:gd name="T116" fmla="*/ 80 w 146"/>
                <a:gd name="T117" fmla="*/ 3 h 153"/>
                <a:gd name="T118" fmla="*/ 18 w 146"/>
                <a:gd name="T119" fmla="*/ 20 h 153"/>
                <a:gd name="T120" fmla="*/ 69 w 146"/>
                <a:gd name="T121" fmla="*/ 147 h 153"/>
                <a:gd name="T122" fmla="*/ 31 w 146"/>
                <a:gd name="T123" fmla="*/ 12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153">
                  <a:moveTo>
                    <a:pt x="70" y="90"/>
                  </a:moveTo>
                  <a:cubicBezTo>
                    <a:pt x="72" y="88"/>
                    <a:pt x="74" y="86"/>
                    <a:pt x="76" y="84"/>
                  </a:cubicBezTo>
                  <a:cubicBezTo>
                    <a:pt x="76" y="84"/>
                    <a:pt x="76" y="83"/>
                    <a:pt x="75" y="83"/>
                  </a:cubicBezTo>
                  <a:cubicBezTo>
                    <a:pt x="74" y="83"/>
                    <a:pt x="74" y="82"/>
                    <a:pt x="73" y="81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1" y="78"/>
                    <a:pt x="70" y="77"/>
                  </a:cubicBezTo>
                  <a:cubicBezTo>
                    <a:pt x="67" y="74"/>
                    <a:pt x="64" y="70"/>
                    <a:pt x="60" y="67"/>
                  </a:cubicBezTo>
                  <a:cubicBezTo>
                    <a:pt x="56" y="62"/>
                    <a:pt x="51" y="57"/>
                    <a:pt x="47" y="52"/>
                  </a:cubicBezTo>
                  <a:cubicBezTo>
                    <a:pt x="45" y="50"/>
                    <a:pt x="43" y="47"/>
                    <a:pt x="40" y="45"/>
                  </a:cubicBezTo>
                  <a:cubicBezTo>
                    <a:pt x="40" y="45"/>
                    <a:pt x="39" y="45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3"/>
                    <a:pt x="37" y="43"/>
                    <a:pt x="36" y="42"/>
                  </a:cubicBezTo>
                  <a:cubicBezTo>
                    <a:pt x="29" y="36"/>
                    <a:pt x="23" y="29"/>
                    <a:pt x="16" y="22"/>
                  </a:cubicBezTo>
                  <a:cubicBezTo>
                    <a:pt x="15" y="20"/>
                    <a:pt x="13" y="18"/>
                    <a:pt x="12" y="15"/>
                  </a:cubicBezTo>
                  <a:cubicBezTo>
                    <a:pt x="11" y="14"/>
                    <a:pt x="10" y="13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12" y="5"/>
                    <a:pt x="16" y="5"/>
                    <a:pt x="20" y="5"/>
                  </a:cubicBezTo>
                  <a:cubicBezTo>
                    <a:pt x="24" y="5"/>
                    <a:pt x="29" y="5"/>
                    <a:pt x="33" y="4"/>
                  </a:cubicBezTo>
                  <a:cubicBezTo>
                    <a:pt x="36" y="4"/>
                    <a:pt x="40" y="4"/>
                    <a:pt x="43" y="4"/>
                  </a:cubicBezTo>
                  <a:cubicBezTo>
                    <a:pt x="48" y="3"/>
                    <a:pt x="54" y="3"/>
                    <a:pt x="59" y="2"/>
                  </a:cubicBezTo>
                  <a:cubicBezTo>
                    <a:pt x="63" y="2"/>
                    <a:pt x="67" y="1"/>
                    <a:pt x="71" y="1"/>
                  </a:cubicBezTo>
                  <a:cubicBezTo>
                    <a:pt x="74" y="0"/>
                    <a:pt x="77" y="0"/>
                    <a:pt x="80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4" y="0"/>
                    <a:pt x="85" y="1"/>
                    <a:pt x="86" y="2"/>
                  </a:cubicBezTo>
                  <a:cubicBezTo>
                    <a:pt x="87" y="3"/>
                    <a:pt x="88" y="5"/>
                    <a:pt x="89" y="7"/>
                  </a:cubicBezTo>
                  <a:cubicBezTo>
                    <a:pt x="90" y="10"/>
                    <a:pt x="91" y="12"/>
                    <a:pt x="93" y="15"/>
                  </a:cubicBezTo>
                  <a:cubicBezTo>
                    <a:pt x="93" y="16"/>
                    <a:pt x="94" y="17"/>
                    <a:pt x="94" y="18"/>
                  </a:cubicBezTo>
                  <a:cubicBezTo>
                    <a:pt x="99" y="24"/>
                    <a:pt x="105" y="29"/>
                    <a:pt x="110" y="35"/>
                  </a:cubicBezTo>
                  <a:cubicBezTo>
                    <a:pt x="120" y="44"/>
                    <a:pt x="129" y="54"/>
                    <a:pt x="137" y="65"/>
                  </a:cubicBezTo>
                  <a:cubicBezTo>
                    <a:pt x="139" y="69"/>
                    <a:pt x="141" y="72"/>
                    <a:pt x="143" y="76"/>
                  </a:cubicBezTo>
                  <a:cubicBezTo>
                    <a:pt x="144" y="77"/>
                    <a:pt x="144" y="78"/>
                    <a:pt x="145" y="78"/>
                  </a:cubicBezTo>
                  <a:cubicBezTo>
                    <a:pt x="145" y="79"/>
                    <a:pt x="145" y="80"/>
                    <a:pt x="146" y="81"/>
                  </a:cubicBezTo>
                  <a:cubicBezTo>
                    <a:pt x="146" y="81"/>
                    <a:pt x="146" y="82"/>
                    <a:pt x="145" y="82"/>
                  </a:cubicBezTo>
                  <a:cubicBezTo>
                    <a:pt x="144" y="83"/>
                    <a:pt x="144" y="83"/>
                    <a:pt x="143" y="83"/>
                  </a:cubicBezTo>
                  <a:cubicBezTo>
                    <a:pt x="143" y="83"/>
                    <a:pt x="143" y="84"/>
                    <a:pt x="143" y="84"/>
                  </a:cubicBezTo>
                  <a:cubicBezTo>
                    <a:pt x="144" y="84"/>
                    <a:pt x="144" y="85"/>
                    <a:pt x="143" y="86"/>
                  </a:cubicBezTo>
                  <a:cubicBezTo>
                    <a:pt x="140" y="88"/>
                    <a:pt x="138" y="91"/>
                    <a:pt x="135" y="93"/>
                  </a:cubicBezTo>
                  <a:cubicBezTo>
                    <a:pt x="123" y="102"/>
                    <a:pt x="112" y="112"/>
                    <a:pt x="102" y="121"/>
                  </a:cubicBezTo>
                  <a:cubicBezTo>
                    <a:pt x="97" y="126"/>
                    <a:pt x="93" y="130"/>
                    <a:pt x="88" y="134"/>
                  </a:cubicBezTo>
                  <a:cubicBezTo>
                    <a:pt x="84" y="139"/>
                    <a:pt x="80" y="144"/>
                    <a:pt x="76" y="149"/>
                  </a:cubicBezTo>
                  <a:cubicBezTo>
                    <a:pt x="75" y="150"/>
                    <a:pt x="75" y="151"/>
                    <a:pt x="74" y="152"/>
                  </a:cubicBezTo>
                  <a:cubicBezTo>
                    <a:pt x="74" y="152"/>
                    <a:pt x="74" y="153"/>
                    <a:pt x="73" y="153"/>
                  </a:cubicBezTo>
                  <a:cubicBezTo>
                    <a:pt x="72" y="153"/>
                    <a:pt x="71" y="153"/>
                    <a:pt x="70" y="153"/>
                  </a:cubicBezTo>
                  <a:cubicBezTo>
                    <a:pt x="67" y="153"/>
                    <a:pt x="63" y="152"/>
                    <a:pt x="60" y="152"/>
                  </a:cubicBezTo>
                  <a:cubicBezTo>
                    <a:pt x="53" y="151"/>
                    <a:pt x="47" y="151"/>
                    <a:pt x="40" y="151"/>
                  </a:cubicBezTo>
                  <a:cubicBezTo>
                    <a:pt x="36" y="151"/>
                    <a:pt x="32" y="152"/>
                    <a:pt x="28" y="152"/>
                  </a:cubicBezTo>
                  <a:cubicBezTo>
                    <a:pt x="23" y="152"/>
                    <a:pt x="19" y="152"/>
                    <a:pt x="14" y="152"/>
                  </a:cubicBezTo>
                  <a:cubicBezTo>
                    <a:pt x="13" y="152"/>
                    <a:pt x="13" y="152"/>
                    <a:pt x="12" y="152"/>
                  </a:cubicBezTo>
                  <a:cubicBezTo>
                    <a:pt x="11" y="152"/>
                    <a:pt x="10" y="152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8" y="153"/>
                    <a:pt x="7" y="153"/>
                    <a:pt x="7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6" y="151"/>
                    <a:pt x="5" y="151"/>
                    <a:pt x="4" y="151"/>
                  </a:cubicBezTo>
                  <a:cubicBezTo>
                    <a:pt x="3" y="151"/>
                    <a:pt x="2" y="150"/>
                    <a:pt x="2" y="149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1" y="149"/>
                    <a:pt x="1" y="149"/>
                    <a:pt x="0" y="148"/>
                  </a:cubicBezTo>
                  <a:cubicBezTo>
                    <a:pt x="0" y="148"/>
                    <a:pt x="0" y="147"/>
                    <a:pt x="1" y="147"/>
                  </a:cubicBezTo>
                  <a:cubicBezTo>
                    <a:pt x="1" y="146"/>
                    <a:pt x="1" y="146"/>
                    <a:pt x="2" y="146"/>
                  </a:cubicBezTo>
                  <a:cubicBezTo>
                    <a:pt x="10" y="139"/>
                    <a:pt x="17" y="133"/>
                    <a:pt x="25" y="126"/>
                  </a:cubicBezTo>
                  <a:cubicBezTo>
                    <a:pt x="28" y="124"/>
                    <a:pt x="32" y="121"/>
                    <a:pt x="35" y="118"/>
                  </a:cubicBezTo>
                  <a:cubicBezTo>
                    <a:pt x="37" y="116"/>
                    <a:pt x="39" y="115"/>
                    <a:pt x="41" y="113"/>
                  </a:cubicBezTo>
                  <a:cubicBezTo>
                    <a:pt x="43" y="111"/>
                    <a:pt x="46" y="109"/>
                    <a:pt x="48" y="107"/>
                  </a:cubicBezTo>
                  <a:cubicBezTo>
                    <a:pt x="48" y="107"/>
                    <a:pt x="49" y="107"/>
                    <a:pt x="49" y="106"/>
                  </a:cubicBezTo>
                  <a:cubicBezTo>
                    <a:pt x="49" y="106"/>
                    <a:pt x="49" y="106"/>
                    <a:pt x="50" y="106"/>
                  </a:cubicBezTo>
                  <a:cubicBezTo>
                    <a:pt x="50" y="105"/>
                    <a:pt x="51" y="105"/>
                    <a:pt x="51" y="105"/>
                  </a:cubicBezTo>
                  <a:cubicBezTo>
                    <a:pt x="55" y="102"/>
                    <a:pt x="58" y="99"/>
                    <a:pt x="61" y="95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2" y="95"/>
                    <a:pt x="61" y="95"/>
                    <a:pt x="61" y="95"/>
                  </a:cubicBezTo>
                  <a:cubicBezTo>
                    <a:pt x="60" y="95"/>
                    <a:pt x="60" y="94"/>
                    <a:pt x="60" y="94"/>
                  </a:cubicBezTo>
                  <a:cubicBezTo>
                    <a:pt x="60" y="93"/>
                    <a:pt x="60" y="93"/>
                    <a:pt x="61" y="93"/>
                  </a:cubicBezTo>
                  <a:cubicBezTo>
                    <a:pt x="62" y="93"/>
                    <a:pt x="63" y="93"/>
                    <a:pt x="63" y="93"/>
                  </a:cubicBezTo>
                  <a:cubicBezTo>
                    <a:pt x="64" y="93"/>
                    <a:pt x="64" y="93"/>
                    <a:pt x="65" y="92"/>
                  </a:cubicBezTo>
                  <a:cubicBezTo>
                    <a:pt x="65" y="92"/>
                    <a:pt x="66" y="91"/>
                    <a:pt x="67" y="90"/>
                  </a:cubicBezTo>
                  <a:cubicBezTo>
                    <a:pt x="68" y="89"/>
                    <a:pt x="69" y="89"/>
                    <a:pt x="70" y="90"/>
                  </a:cubicBezTo>
                  <a:close/>
                  <a:moveTo>
                    <a:pt x="19" y="22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0" y="23"/>
                    <a:pt x="20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2"/>
                    <a:pt x="19" y="22"/>
                  </a:cubicBezTo>
                  <a:close/>
                  <a:moveTo>
                    <a:pt x="127" y="64"/>
                  </a:moveTo>
                  <a:cubicBezTo>
                    <a:pt x="127" y="64"/>
                    <a:pt x="128" y="65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4"/>
                    <a:pt x="127" y="64"/>
                    <a:pt x="127" y="64"/>
                  </a:cubicBezTo>
                  <a:cubicBezTo>
                    <a:pt x="127" y="63"/>
                    <a:pt x="126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3"/>
                    <a:pt x="126" y="63"/>
                    <a:pt x="127" y="64"/>
                  </a:cubicBezTo>
                  <a:close/>
                  <a:moveTo>
                    <a:pt x="97" y="35"/>
                  </a:moveTo>
                  <a:cubicBezTo>
                    <a:pt x="97" y="35"/>
                    <a:pt x="97" y="35"/>
                    <a:pt x="97" y="35"/>
                  </a:cubicBezTo>
                  <a:cubicBezTo>
                    <a:pt x="95" y="33"/>
                    <a:pt x="93" y="30"/>
                    <a:pt x="91" y="27"/>
                  </a:cubicBezTo>
                  <a:cubicBezTo>
                    <a:pt x="91" y="27"/>
                    <a:pt x="91" y="27"/>
                    <a:pt x="90" y="27"/>
                  </a:cubicBezTo>
                  <a:cubicBezTo>
                    <a:pt x="88" y="27"/>
                    <a:pt x="86" y="27"/>
                    <a:pt x="84" y="27"/>
                  </a:cubicBezTo>
                  <a:cubicBezTo>
                    <a:pt x="77" y="27"/>
                    <a:pt x="70" y="27"/>
                    <a:pt x="62" y="28"/>
                  </a:cubicBezTo>
                  <a:cubicBezTo>
                    <a:pt x="56" y="28"/>
                    <a:pt x="49" y="28"/>
                    <a:pt x="42" y="28"/>
                  </a:cubicBezTo>
                  <a:cubicBezTo>
                    <a:pt x="39" y="28"/>
                    <a:pt x="36" y="28"/>
                    <a:pt x="33" y="28"/>
                  </a:cubicBezTo>
                  <a:cubicBezTo>
                    <a:pt x="33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4" y="31"/>
                    <a:pt x="37" y="34"/>
                    <a:pt x="39" y="36"/>
                  </a:cubicBezTo>
                  <a:cubicBezTo>
                    <a:pt x="39" y="36"/>
                    <a:pt x="40" y="37"/>
                    <a:pt x="40" y="37"/>
                  </a:cubicBezTo>
                  <a:cubicBezTo>
                    <a:pt x="41" y="36"/>
                    <a:pt x="42" y="37"/>
                    <a:pt x="43" y="36"/>
                  </a:cubicBezTo>
                  <a:cubicBezTo>
                    <a:pt x="43" y="36"/>
                    <a:pt x="44" y="35"/>
                    <a:pt x="44" y="35"/>
                  </a:cubicBezTo>
                  <a:cubicBezTo>
                    <a:pt x="49" y="35"/>
                    <a:pt x="53" y="35"/>
                    <a:pt x="58" y="35"/>
                  </a:cubicBezTo>
                  <a:cubicBezTo>
                    <a:pt x="65" y="35"/>
                    <a:pt x="71" y="35"/>
                    <a:pt x="78" y="35"/>
                  </a:cubicBezTo>
                  <a:cubicBezTo>
                    <a:pt x="82" y="35"/>
                    <a:pt x="85" y="35"/>
                    <a:pt x="89" y="35"/>
                  </a:cubicBezTo>
                  <a:cubicBezTo>
                    <a:pt x="92" y="35"/>
                    <a:pt x="94" y="35"/>
                    <a:pt x="97" y="35"/>
                  </a:cubicBezTo>
                  <a:close/>
                  <a:moveTo>
                    <a:pt x="44" y="115"/>
                  </a:moveTo>
                  <a:cubicBezTo>
                    <a:pt x="44" y="115"/>
                    <a:pt x="44" y="115"/>
                    <a:pt x="44" y="115"/>
                  </a:cubicBezTo>
                  <a:cubicBezTo>
                    <a:pt x="45" y="115"/>
                    <a:pt x="45" y="115"/>
                    <a:pt x="46" y="115"/>
                  </a:cubicBezTo>
                  <a:cubicBezTo>
                    <a:pt x="51" y="115"/>
                    <a:pt x="56" y="115"/>
                    <a:pt x="62" y="115"/>
                  </a:cubicBezTo>
                  <a:cubicBezTo>
                    <a:pt x="71" y="114"/>
                    <a:pt x="81" y="114"/>
                    <a:pt x="91" y="114"/>
                  </a:cubicBezTo>
                  <a:cubicBezTo>
                    <a:pt x="93" y="114"/>
                    <a:pt x="95" y="115"/>
                    <a:pt x="97" y="115"/>
                  </a:cubicBezTo>
                  <a:cubicBezTo>
                    <a:pt x="98" y="115"/>
                    <a:pt x="99" y="115"/>
                    <a:pt x="99" y="115"/>
                  </a:cubicBezTo>
                  <a:cubicBezTo>
                    <a:pt x="101" y="114"/>
                    <a:pt x="108" y="108"/>
                    <a:pt x="109" y="107"/>
                  </a:cubicBezTo>
                  <a:cubicBezTo>
                    <a:pt x="108" y="107"/>
                    <a:pt x="108" y="107"/>
                    <a:pt x="107" y="107"/>
                  </a:cubicBezTo>
                  <a:cubicBezTo>
                    <a:pt x="96" y="107"/>
                    <a:pt x="85" y="107"/>
                    <a:pt x="74" y="107"/>
                  </a:cubicBezTo>
                  <a:cubicBezTo>
                    <a:pt x="67" y="108"/>
                    <a:pt x="60" y="108"/>
                    <a:pt x="53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0" y="110"/>
                    <a:pt x="47" y="112"/>
                    <a:pt x="45" y="114"/>
                  </a:cubicBezTo>
                  <a:cubicBezTo>
                    <a:pt x="45" y="115"/>
                    <a:pt x="45" y="115"/>
                    <a:pt x="44" y="115"/>
                  </a:cubicBezTo>
                  <a:close/>
                  <a:moveTo>
                    <a:pt x="67" y="64"/>
                  </a:moveTo>
                  <a:cubicBezTo>
                    <a:pt x="69" y="66"/>
                    <a:pt x="70" y="68"/>
                    <a:pt x="72" y="69"/>
                  </a:cubicBezTo>
                  <a:cubicBezTo>
                    <a:pt x="72" y="70"/>
                    <a:pt x="72" y="70"/>
                    <a:pt x="73" y="70"/>
                  </a:cubicBezTo>
                  <a:cubicBezTo>
                    <a:pt x="76" y="69"/>
                    <a:pt x="79" y="69"/>
                    <a:pt x="82" y="69"/>
                  </a:cubicBezTo>
                  <a:cubicBezTo>
                    <a:pt x="89" y="68"/>
                    <a:pt x="95" y="68"/>
                    <a:pt x="101" y="68"/>
                  </a:cubicBezTo>
                  <a:cubicBezTo>
                    <a:pt x="105" y="68"/>
                    <a:pt x="110" y="68"/>
                    <a:pt x="114" y="67"/>
                  </a:cubicBezTo>
                  <a:cubicBezTo>
                    <a:pt x="115" y="67"/>
                    <a:pt x="116" y="67"/>
                    <a:pt x="116" y="68"/>
                  </a:cubicBezTo>
                  <a:cubicBezTo>
                    <a:pt x="117" y="68"/>
                    <a:pt x="117" y="68"/>
                    <a:pt x="117" y="68"/>
                  </a:cubicBezTo>
                  <a:cubicBezTo>
                    <a:pt x="120" y="68"/>
                    <a:pt x="123" y="68"/>
                    <a:pt x="125" y="69"/>
                  </a:cubicBezTo>
                  <a:cubicBezTo>
                    <a:pt x="125" y="69"/>
                    <a:pt x="126" y="69"/>
                    <a:pt x="126" y="68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3" y="65"/>
                    <a:pt x="121" y="62"/>
                    <a:pt x="119" y="60"/>
                  </a:cubicBezTo>
                  <a:cubicBezTo>
                    <a:pt x="118" y="59"/>
                    <a:pt x="118" y="59"/>
                    <a:pt x="117" y="59"/>
                  </a:cubicBezTo>
                  <a:cubicBezTo>
                    <a:pt x="115" y="59"/>
                    <a:pt x="113" y="59"/>
                    <a:pt x="112" y="60"/>
                  </a:cubicBezTo>
                  <a:cubicBezTo>
                    <a:pt x="107" y="60"/>
                    <a:pt x="102" y="60"/>
                    <a:pt x="97" y="61"/>
                  </a:cubicBezTo>
                  <a:cubicBezTo>
                    <a:pt x="93" y="61"/>
                    <a:pt x="89" y="62"/>
                    <a:pt x="85" y="62"/>
                  </a:cubicBezTo>
                  <a:cubicBezTo>
                    <a:pt x="81" y="63"/>
                    <a:pt x="76" y="63"/>
                    <a:pt x="71" y="64"/>
                  </a:cubicBezTo>
                  <a:cubicBezTo>
                    <a:pt x="70" y="64"/>
                    <a:pt x="69" y="64"/>
                    <a:pt x="67" y="64"/>
                  </a:cubicBezTo>
                  <a:close/>
                  <a:moveTo>
                    <a:pt x="59" y="102"/>
                  </a:moveTo>
                  <a:cubicBezTo>
                    <a:pt x="60" y="102"/>
                    <a:pt x="60" y="102"/>
                    <a:pt x="61" y="102"/>
                  </a:cubicBezTo>
                  <a:cubicBezTo>
                    <a:pt x="70" y="102"/>
                    <a:pt x="80" y="102"/>
                    <a:pt x="90" y="102"/>
                  </a:cubicBezTo>
                  <a:cubicBezTo>
                    <a:pt x="96" y="102"/>
                    <a:pt x="103" y="102"/>
                    <a:pt x="109" y="103"/>
                  </a:cubicBezTo>
                  <a:cubicBezTo>
                    <a:pt x="109" y="103"/>
                    <a:pt x="110" y="103"/>
                    <a:pt x="110" y="103"/>
                  </a:cubicBezTo>
                  <a:cubicBezTo>
                    <a:pt x="111" y="104"/>
                    <a:pt x="111" y="104"/>
                    <a:pt x="111" y="105"/>
                  </a:cubicBezTo>
                  <a:cubicBezTo>
                    <a:pt x="115" y="102"/>
                    <a:pt x="118" y="98"/>
                    <a:pt x="121" y="95"/>
                  </a:cubicBezTo>
                  <a:cubicBezTo>
                    <a:pt x="121" y="95"/>
                    <a:pt x="120" y="95"/>
                    <a:pt x="120" y="95"/>
                  </a:cubicBezTo>
                  <a:cubicBezTo>
                    <a:pt x="109" y="95"/>
                    <a:pt x="98" y="95"/>
                    <a:pt x="86" y="95"/>
                  </a:cubicBezTo>
                  <a:cubicBezTo>
                    <a:pt x="81" y="95"/>
                    <a:pt x="77" y="96"/>
                    <a:pt x="72" y="96"/>
                  </a:cubicBezTo>
                  <a:cubicBezTo>
                    <a:pt x="70" y="97"/>
                    <a:pt x="68" y="97"/>
                    <a:pt x="66" y="97"/>
                  </a:cubicBezTo>
                  <a:cubicBezTo>
                    <a:pt x="66" y="97"/>
                    <a:pt x="65" y="97"/>
                    <a:pt x="65" y="98"/>
                  </a:cubicBezTo>
                  <a:cubicBezTo>
                    <a:pt x="63" y="99"/>
                    <a:pt x="61" y="100"/>
                    <a:pt x="60" y="102"/>
                  </a:cubicBezTo>
                  <a:cubicBezTo>
                    <a:pt x="60" y="102"/>
                    <a:pt x="59" y="102"/>
                    <a:pt x="59" y="102"/>
                  </a:cubicBezTo>
                  <a:close/>
                  <a:moveTo>
                    <a:pt x="75" y="74"/>
                  </a:moveTo>
                  <a:cubicBezTo>
                    <a:pt x="77" y="76"/>
                    <a:pt x="78" y="77"/>
                    <a:pt x="79" y="79"/>
                  </a:cubicBezTo>
                  <a:cubicBezTo>
                    <a:pt x="80" y="79"/>
                    <a:pt x="80" y="80"/>
                    <a:pt x="81" y="80"/>
                  </a:cubicBezTo>
                  <a:cubicBezTo>
                    <a:pt x="81" y="80"/>
                    <a:pt x="82" y="80"/>
                    <a:pt x="82" y="79"/>
                  </a:cubicBezTo>
                  <a:cubicBezTo>
                    <a:pt x="85" y="79"/>
                    <a:pt x="87" y="79"/>
                    <a:pt x="90" y="79"/>
                  </a:cubicBezTo>
                  <a:cubicBezTo>
                    <a:pt x="103" y="79"/>
                    <a:pt x="117" y="79"/>
                    <a:pt x="131" y="79"/>
                  </a:cubicBezTo>
                  <a:cubicBezTo>
                    <a:pt x="132" y="79"/>
                    <a:pt x="132" y="79"/>
                    <a:pt x="133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1" y="76"/>
                    <a:pt x="130" y="74"/>
                    <a:pt x="129" y="72"/>
                  </a:cubicBezTo>
                  <a:cubicBezTo>
                    <a:pt x="128" y="72"/>
                    <a:pt x="128" y="71"/>
                    <a:pt x="127" y="71"/>
                  </a:cubicBezTo>
                  <a:cubicBezTo>
                    <a:pt x="117" y="72"/>
                    <a:pt x="106" y="72"/>
                    <a:pt x="96" y="72"/>
                  </a:cubicBezTo>
                  <a:cubicBezTo>
                    <a:pt x="91" y="72"/>
                    <a:pt x="86" y="73"/>
                    <a:pt x="80" y="73"/>
                  </a:cubicBezTo>
                  <a:cubicBezTo>
                    <a:pt x="79" y="74"/>
                    <a:pt x="77" y="74"/>
                    <a:pt x="75" y="74"/>
                  </a:cubicBezTo>
                  <a:close/>
                  <a:moveTo>
                    <a:pt x="96" y="118"/>
                  </a:moveTo>
                  <a:cubicBezTo>
                    <a:pt x="96" y="118"/>
                    <a:pt x="95" y="118"/>
                    <a:pt x="95" y="118"/>
                  </a:cubicBezTo>
                  <a:cubicBezTo>
                    <a:pt x="85" y="118"/>
                    <a:pt x="74" y="118"/>
                    <a:pt x="64" y="119"/>
                  </a:cubicBezTo>
                  <a:cubicBezTo>
                    <a:pt x="61" y="119"/>
                    <a:pt x="57" y="119"/>
                    <a:pt x="54" y="119"/>
                  </a:cubicBezTo>
                  <a:cubicBezTo>
                    <a:pt x="50" y="120"/>
                    <a:pt x="46" y="120"/>
                    <a:pt x="42" y="121"/>
                  </a:cubicBezTo>
                  <a:cubicBezTo>
                    <a:pt x="41" y="121"/>
                    <a:pt x="40" y="121"/>
                    <a:pt x="40" y="119"/>
                  </a:cubicBezTo>
                  <a:cubicBezTo>
                    <a:pt x="39" y="120"/>
                    <a:pt x="35" y="123"/>
                    <a:pt x="34" y="124"/>
                  </a:cubicBezTo>
                  <a:cubicBezTo>
                    <a:pt x="34" y="125"/>
                    <a:pt x="35" y="125"/>
                    <a:pt x="36" y="125"/>
                  </a:cubicBezTo>
                  <a:cubicBezTo>
                    <a:pt x="36" y="125"/>
                    <a:pt x="36" y="125"/>
                    <a:pt x="37" y="125"/>
                  </a:cubicBezTo>
                  <a:cubicBezTo>
                    <a:pt x="46" y="125"/>
                    <a:pt x="55" y="125"/>
                    <a:pt x="65" y="125"/>
                  </a:cubicBezTo>
                  <a:cubicBezTo>
                    <a:pt x="72" y="125"/>
                    <a:pt x="80" y="125"/>
                    <a:pt x="87" y="125"/>
                  </a:cubicBezTo>
                  <a:cubicBezTo>
                    <a:pt x="88" y="125"/>
                    <a:pt x="89" y="125"/>
                    <a:pt x="89" y="125"/>
                  </a:cubicBezTo>
                  <a:cubicBezTo>
                    <a:pt x="90" y="124"/>
                    <a:pt x="91" y="123"/>
                    <a:pt x="92" y="122"/>
                  </a:cubicBezTo>
                  <a:cubicBezTo>
                    <a:pt x="93" y="121"/>
                    <a:pt x="95" y="120"/>
                    <a:pt x="96" y="118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3" y="18"/>
                    <a:pt x="23" y="19"/>
                  </a:cubicBezTo>
                  <a:cubicBezTo>
                    <a:pt x="25" y="21"/>
                    <a:pt x="26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0" y="24"/>
                    <a:pt x="31" y="24"/>
                    <a:pt x="33" y="24"/>
                  </a:cubicBezTo>
                  <a:cubicBezTo>
                    <a:pt x="34" y="22"/>
                    <a:pt x="34" y="22"/>
                    <a:pt x="36" y="22"/>
                  </a:cubicBezTo>
                  <a:cubicBezTo>
                    <a:pt x="40" y="22"/>
                    <a:pt x="45" y="22"/>
                    <a:pt x="49" y="22"/>
                  </a:cubicBezTo>
                  <a:cubicBezTo>
                    <a:pt x="54" y="22"/>
                    <a:pt x="59" y="23"/>
                    <a:pt x="63" y="23"/>
                  </a:cubicBezTo>
                  <a:cubicBezTo>
                    <a:pt x="71" y="23"/>
                    <a:pt x="79" y="23"/>
                    <a:pt x="87" y="23"/>
                  </a:cubicBezTo>
                  <a:cubicBezTo>
                    <a:pt x="87" y="23"/>
                    <a:pt x="88" y="23"/>
                    <a:pt x="88" y="23"/>
                  </a:cubicBezTo>
                  <a:cubicBezTo>
                    <a:pt x="88" y="23"/>
                    <a:pt x="88" y="22"/>
                    <a:pt x="88" y="22"/>
                  </a:cubicBezTo>
                  <a:cubicBezTo>
                    <a:pt x="87" y="21"/>
                    <a:pt x="86" y="20"/>
                    <a:pt x="85" y="18"/>
                  </a:cubicBezTo>
                  <a:cubicBezTo>
                    <a:pt x="85" y="17"/>
                    <a:pt x="84" y="17"/>
                    <a:pt x="83" y="17"/>
                  </a:cubicBezTo>
                  <a:cubicBezTo>
                    <a:pt x="81" y="17"/>
                    <a:pt x="78" y="17"/>
                    <a:pt x="76" y="17"/>
                  </a:cubicBezTo>
                  <a:cubicBezTo>
                    <a:pt x="71" y="17"/>
                    <a:pt x="65" y="17"/>
                    <a:pt x="60" y="17"/>
                  </a:cubicBezTo>
                  <a:cubicBezTo>
                    <a:pt x="47" y="17"/>
                    <a:pt x="35" y="17"/>
                    <a:pt x="22" y="17"/>
                  </a:cubicBezTo>
                  <a:cubicBezTo>
                    <a:pt x="22" y="17"/>
                    <a:pt x="22" y="17"/>
                    <a:pt x="21" y="17"/>
                  </a:cubicBezTo>
                  <a:close/>
                  <a:moveTo>
                    <a:pt x="74" y="139"/>
                  </a:moveTo>
                  <a:cubicBezTo>
                    <a:pt x="74" y="139"/>
                    <a:pt x="74" y="138"/>
                    <a:pt x="74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59" y="138"/>
                    <a:pt x="46" y="139"/>
                    <a:pt x="32" y="139"/>
                  </a:cubicBezTo>
                  <a:cubicBezTo>
                    <a:pt x="28" y="139"/>
                    <a:pt x="23" y="140"/>
                    <a:pt x="19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6" y="142"/>
                    <a:pt x="14" y="144"/>
                    <a:pt x="12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6"/>
                    <a:pt x="12" y="146"/>
                    <a:pt x="13" y="146"/>
                  </a:cubicBezTo>
                  <a:cubicBezTo>
                    <a:pt x="15" y="146"/>
                    <a:pt x="17" y="146"/>
                    <a:pt x="19" y="146"/>
                  </a:cubicBezTo>
                  <a:cubicBezTo>
                    <a:pt x="22" y="146"/>
                    <a:pt x="25" y="146"/>
                    <a:pt x="28" y="146"/>
                  </a:cubicBezTo>
                  <a:cubicBezTo>
                    <a:pt x="38" y="145"/>
                    <a:pt x="47" y="145"/>
                    <a:pt x="57" y="145"/>
                  </a:cubicBezTo>
                  <a:cubicBezTo>
                    <a:pt x="58" y="145"/>
                    <a:pt x="58" y="145"/>
                    <a:pt x="59" y="145"/>
                  </a:cubicBezTo>
                  <a:cubicBezTo>
                    <a:pt x="61" y="145"/>
                    <a:pt x="63" y="144"/>
                    <a:pt x="64" y="144"/>
                  </a:cubicBezTo>
                  <a:cubicBezTo>
                    <a:pt x="68" y="143"/>
                    <a:pt x="71" y="141"/>
                    <a:pt x="74" y="139"/>
                  </a:cubicBezTo>
                  <a:close/>
                  <a:moveTo>
                    <a:pt x="106" y="46"/>
                  </a:moveTo>
                  <a:cubicBezTo>
                    <a:pt x="104" y="43"/>
                    <a:pt x="102" y="41"/>
                    <a:pt x="101" y="39"/>
                  </a:cubicBezTo>
                  <a:cubicBezTo>
                    <a:pt x="100" y="39"/>
                    <a:pt x="100" y="39"/>
                    <a:pt x="99" y="39"/>
                  </a:cubicBezTo>
                  <a:cubicBezTo>
                    <a:pt x="96" y="39"/>
                    <a:pt x="93" y="39"/>
                    <a:pt x="90" y="40"/>
                  </a:cubicBezTo>
                  <a:cubicBezTo>
                    <a:pt x="84" y="40"/>
                    <a:pt x="77" y="40"/>
                    <a:pt x="70" y="41"/>
                  </a:cubicBezTo>
                  <a:cubicBezTo>
                    <a:pt x="63" y="41"/>
                    <a:pt x="56" y="41"/>
                    <a:pt x="49" y="42"/>
                  </a:cubicBezTo>
                  <a:cubicBezTo>
                    <a:pt x="48" y="42"/>
                    <a:pt x="47" y="42"/>
                    <a:pt x="46" y="43"/>
                  </a:cubicBezTo>
                  <a:cubicBezTo>
                    <a:pt x="47" y="45"/>
                    <a:pt x="49" y="46"/>
                    <a:pt x="51" y="48"/>
                  </a:cubicBezTo>
                  <a:cubicBezTo>
                    <a:pt x="52" y="48"/>
                    <a:pt x="53" y="48"/>
                    <a:pt x="54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7" y="47"/>
                    <a:pt x="57" y="47"/>
                  </a:cubicBezTo>
                  <a:cubicBezTo>
                    <a:pt x="59" y="47"/>
                    <a:pt x="62" y="46"/>
                    <a:pt x="64" y="46"/>
                  </a:cubicBezTo>
                  <a:cubicBezTo>
                    <a:pt x="70" y="46"/>
                    <a:pt x="76" y="46"/>
                    <a:pt x="82" y="46"/>
                  </a:cubicBezTo>
                  <a:cubicBezTo>
                    <a:pt x="90" y="45"/>
                    <a:pt x="97" y="46"/>
                    <a:pt x="105" y="46"/>
                  </a:cubicBezTo>
                  <a:cubicBezTo>
                    <a:pt x="105" y="46"/>
                    <a:pt x="105" y="46"/>
                    <a:pt x="106" y="46"/>
                  </a:cubicBezTo>
                  <a:close/>
                  <a:moveTo>
                    <a:pt x="75" y="90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6" y="90"/>
                    <a:pt x="77" y="90"/>
                    <a:pt x="77" y="90"/>
                  </a:cubicBezTo>
                  <a:cubicBezTo>
                    <a:pt x="88" y="90"/>
                    <a:pt x="99" y="90"/>
                    <a:pt x="110" y="90"/>
                  </a:cubicBezTo>
                  <a:cubicBezTo>
                    <a:pt x="114" y="90"/>
                    <a:pt x="118" y="91"/>
                    <a:pt x="122" y="91"/>
                  </a:cubicBezTo>
                  <a:cubicBezTo>
                    <a:pt x="123" y="91"/>
                    <a:pt x="124" y="91"/>
                    <a:pt x="125" y="91"/>
                  </a:cubicBezTo>
                  <a:cubicBezTo>
                    <a:pt x="127" y="90"/>
                    <a:pt x="133" y="84"/>
                    <a:pt x="134" y="83"/>
                  </a:cubicBezTo>
                  <a:cubicBezTo>
                    <a:pt x="133" y="83"/>
                    <a:pt x="133" y="83"/>
                    <a:pt x="132" y="83"/>
                  </a:cubicBezTo>
                  <a:cubicBezTo>
                    <a:pt x="132" y="83"/>
                    <a:pt x="132" y="83"/>
                    <a:pt x="131" y="83"/>
                  </a:cubicBezTo>
                  <a:cubicBezTo>
                    <a:pt x="131" y="84"/>
                    <a:pt x="130" y="84"/>
                    <a:pt x="129" y="84"/>
                  </a:cubicBezTo>
                  <a:cubicBezTo>
                    <a:pt x="128" y="84"/>
                    <a:pt x="126" y="84"/>
                    <a:pt x="125" y="84"/>
                  </a:cubicBezTo>
                  <a:cubicBezTo>
                    <a:pt x="121" y="84"/>
                    <a:pt x="118" y="84"/>
                    <a:pt x="114" y="84"/>
                  </a:cubicBezTo>
                  <a:cubicBezTo>
                    <a:pt x="110" y="84"/>
                    <a:pt x="105" y="84"/>
                    <a:pt x="100" y="84"/>
                  </a:cubicBezTo>
                  <a:cubicBezTo>
                    <a:pt x="95" y="84"/>
                    <a:pt x="90" y="84"/>
                    <a:pt x="84" y="85"/>
                  </a:cubicBezTo>
                  <a:cubicBezTo>
                    <a:pt x="84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6"/>
                  </a:cubicBezTo>
                  <a:cubicBezTo>
                    <a:pt x="84" y="87"/>
                    <a:pt x="83" y="88"/>
                    <a:pt x="81" y="88"/>
                  </a:cubicBezTo>
                  <a:cubicBezTo>
                    <a:pt x="81" y="88"/>
                    <a:pt x="80" y="88"/>
                    <a:pt x="80" y="88"/>
                  </a:cubicBezTo>
                  <a:cubicBezTo>
                    <a:pt x="79" y="88"/>
                    <a:pt x="79" y="88"/>
                    <a:pt x="78" y="88"/>
                  </a:cubicBezTo>
                  <a:cubicBezTo>
                    <a:pt x="77" y="89"/>
                    <a:pt x="76" y="89"/>
                    <a:pt x="75" y="90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7" y="13"/>
                    <a:pt x="17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7" y="13"/>
                    <a:pt x="33" y="12"/>
                    <a:pt x="39" y="12"/>
                  </a:cubicBezTo>
                  <a:cubicBezTo>
                    <a:pt x="47" y="12"/>
                    <a:pt x="54" y="12"/>
                    <a:pt x="62" y="12"/>
                  </a:cubicBezTo>
                  <a:cubicBezTo>
                    <a:pt x="68" y="12"/>
                    <a:pt x="74" y="13"/>
                    <a:pt x="80" y="13"/>
                  </a:cubicBezTo>
                  <a:cubicBezTo>
                    <a:pt x="81" y="13"/>
                    <a:pt x="81" y="13"/>
                    <a:pt x="82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1" y="11"/>
                    <a:pt x="81" y="10"/>
                    <a:pt x="80" y="9"/>
                  </a:cubicBezTo>
                  <a:cubicBezTo>
                    <a:pt x="80" y="9"/>
                    <a:pt x="80" y="8"/>
                    <a:pt x="80" y="8"/>
                  </a:cubicBezTo>
                  <a:cubicBezTo>
                    <a:pt x="79" y="7"/>
                    <a:pt x="79" y="7"/>
                    <a:pt x="78" y="7"/>
                  </a:cubicBezTo>
                  <a:cubicBezTo>
                    <a:pt x="77" y="7"/>
                    <a:pt x="75" y="7"/>
                    <a:pt x="74" y="7"/>
                  </a:cubicBezTo>
                  <a:cubicBezTo>
                    <a:pt x="68" y="7"/>
                    <a:pt x="62" y="8"/>
                    <a:pt x="55" y="8"/>
                  </a:cubicBezTo>
                  <a:cubicBezTo>
                    <a:pt x="50" y="8"/>
                    <a:pt x="45" y="8"/>
                    <a:pt x="40" y="8"/>
                  </a:cubicBezTo>
                  <a:cubicBezTo>
                    <a:pt x="39" y="8"/>
                    <a:pt x="38" y="8"/>
                    <a:pt x="37" y="8"/>
                  </a:cubicBezTo>
                  <a:cubicBezTo>
                    <a:pt x="36" y="8"/>
                    <a:pt x="35" y="8"/>
                    <a:pt x="33" y="8"/>
                  </a:cubicBezTo>
                  <a:cubicBezTo>
                    <a:pt x="28" y="8"/>
                    <a:pt x="23" y="8"/>
                    <a:pt x="18" y="9"/>
                  </a:cubicBezTo>
                  <a:cubicBezTo>
                    <a:pt x="17" y="9"/>
                    <a:pt x="16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  <a:cubicBezTo>
                    <a:pt x="113" y="54"/>
                    <a:pt x="112" y="52"/>
                    <a:pt x="110" y="50"/>
                  </a:cubicBezTo>
                  <a:cubicBezTo>
                    <a:pt x="110" y="49"/>
                    <a:pt x="109" y="49"/>
                    <a:pt x="109" y="49"/>
                  </a:cubicBezTo>
                  <a:cubicBezTo>
                    <a:pt x="103" y="50"/>
                    <a:pt x="98" y="50"/>
                    <a:pt x="93" y="50"/>
                  </a:cubicBezTo>
                  <a:cubicBezTo>
                    <a:pt x="87" y="51"/>
                    <a:pt x="82" y="51"/>
                    <a:pt x="77" y="52"/>
                  </a:cubicBezTo>
                  <a:cubicBezTo>
                    <a:pt x="70" y="52"/>
                    <a:pt x="64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8" y="55"/>
                    <a:pt x="60" y="56"/>
                    <a:pt x="62" y="58"/>
                  </a:cubicBezTo>
                  <a:cubicBezTo>
                    <a:pt x="62" y="58"/>
                    <a:pt x="63" y="58"/>
                    <a:pt x="63" y="57"/>
                  </a:cubicBezTo>
                  <a:cubicBezTo>
                    <a:pt x="63" y="57"/>
                    <a:pt x="64" y="57"/>
                    <a:pt x="65" y="57"/>
                  </a:cubicBezTo>
                  <a:cubicBezTo>
                    <a:pt x="70" y="57"/>
                    <a:pt x="75" y="56"/>
                    <a:pt x="80" y="56"/>
                  </a:cubicBezTo>
                  <a:cubicBezTo>
                    <a:pt x="91" y="56"/>
                    <a:pt x="101" y="56"/>
                    <a:pt x="111" y="56"/>
                  </a:cubicBezTo>
                  <a:cubicBezTo>
                    <a:pt x="112" y="56"/>
                    <a:pt x="114" y="56"/>
                    <a:pt x="115" y="56"/>
                  </a:cubicBezTo>
                  <a:close/>
                  <a:moveTo>
                    <a:pt x="85" y="128"/>
                  </a:moveTo>
                  <a:cubicBezTo>
                    <a:pt x="85" y="128"/>
                    <a:pt x="84" y="128"/>
                    <a:pt x="84" y="128"/>
                  </a:cubicBezTo>
                  <a:cubicBezTo>
                    <a:pt x="81" y="129"/>
                    <a:pt x="78" y="129"/>
                    <a:pt x="76" y="129"/>
                  </a:cubicBezTo>
                  <a:cubicBezTo>
                    <a:pt x="66" y="129"/>
                    <a:pt x="56" y="129"/>
                    <a:pt x="46" y="130"/>
                  </a:cubicBezTo>
                  <a:cubicBezTo>
                    <a:pt x="41" y="130"/>
                    <a:pt x="35" y="131"/>
                    <a:pt x="30" y="132"/>
                  </a:cubicBezTo>
                  <a:cubicBezTo>
                    <a:pt x="29" y="132"/>
                    <a:pt x="28" y="132"/>
                    <a:pt x="27" y="131"/>
                  </a:cubicBezTo>
                  <a:cubicBezTo>
                    <a:pt x="25" y="132"/>
                    <a:pt x="24" y="134"/>
                    <a:pt x="22" y="135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30" y="135"/>
                    <a:pt x="36" y="135"/>
                    <a:pt x="42" y="135"/>
                  </a:cubicBezTo>
                  <a:cubicBezTo>
                    <a:pt x="43" y="135"/>
                    <a:pt x="43" y="135"/>
                    <a:pt x="44" y="135"/>
                  </a:cubicBezTo>
                  <a:cubicBezTo>
                    <a:pt x="48" y="135"/>
                    <a:pt x="51" y="135"/>
                    <a:pt x="55" y="134"/>
                  </a:cubicBezTo>
                  <a:cubicBezTo>
                    <a:pt x="60" y="134"/>
                    <a:pt x="66" y="133"/>
                    <a:pt x="72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6" y="132"/>
                    <a:pt x="77" y="134"/>
                    <a:pt x="76" y="135"/>
                  </a:cubicBezTo>
                  <a:cubicBezTo>
                    <a:pt x="76" y="135"/>
                    <a:pt x="76" y="136"/>
                    <a:pt x="76" y="136"/>
                  </a:cubicBezTo>
                  <a:cubicBezTo>
                    <a:pt x="77" y="136"/>
                    <a:pt x="77" y="136"/>
                    <a:pt x="78" y="136"/>
                  </a:cubicBezTo>
                  <a:cubicBezTo>
                    <a:pt x="80" y="134"/>
                    <a:pt x="83" y="131"/>
                    <a:pt x="85" y="129"/>
                  </a:cubicBezTo>
                  <a:cubicBezTo>
                    <a:pt x="85" y="129"/>
                    <a:pt x="85" y="129"/>
                    <a:pt x="85" y="128"/>
                  </a:cubicBezTo>
                  <a:close/>
                  <a:moveTo>
                    <a:pt x="141" y="76"/>
                  </a:moveTo>
                  <a:cubicBezTo>
                    <a:pt x="139" y="72"/>
                    <a:pt x="137" y="69"/>
                    <a:pt x="135" y="66"/>
                  </a:cubicBezTo>
                  <a:cubicBezTo>
                    <a:pt x="128" y="57"/>
                    <a:pt x="121" y="49"/>
                    <a:pt x="114" y="41"/>
                  </a:cubicBezTo>
                  <a:cubicBezTo>
                    <a:pt x="109" y="37"/>
                    <a:pt x="105" y="32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8"/>
                    <a:pt x="100" y="28"/>
                    <a:pt x="101" y="29"/>
                  </a:cubicBezTo>
                  <a:cubicBezTo>
                    <a:pt x="102" y="31"/>
                    <a:pt x="104" y="34"/>
                    <a:pt x="106" y="37"/>
                  </a:cubicBezTo>
                  <a:cubicBezTo>
                    <a:pt x="106" y="37"/>
                    <a:pt x="106" y="37"/>
                    <a:pt x="106" y="38"/>
                  </a:cubicBezTo>
                  <a:cubicBezTo>
                    <a:pt x="109" y="41"/>
                    <a:pt x="112" y="44"/>
                    <a:pt x="115" y="47"/>
                  </a:cubicBezTo>
                  <a:cubicBezTo>
                    <a:pt x="119" y="51"/>
                    <a:pt x="123" y="55"/>
                    <a:pt x="126" y="60"/>
                  </a:cubicBezTo>
                  <a:cubicBezTo>
                    <a:pt x="131" y="65"/>
                    <a:pt x="135" y="70"/>
                    <a:pt x="139" y="76"/>
                  </a:cubicBezTo>
                  <a:cubicBezTo>
                    <a:pt x="139" y="76"/>
                    <a:pt x="140" y="76"/>
                    <a:pt x="140" y="77"/>
                  </a:cubicBezTo>
                  <a:cubicBezTo>
                    <a:pt x="140" y="76"/>
                    <a:pt x="141" y="76"/>
                    <a:pt x="141" y="76"/>
                  </a:cubicBezTo>
                  <a:close/>
                  <a:moveTo>
                    <a:pt x="61" y="50"/>
                  </a:moveTo>
                  <a:cubicBezTo>
                    <a:pt x="64" y="51"/>
                    <a:pt x="81" y="49"/>
                    <a:pt x="83" y="49"/>
                  </a:cubicBezTo>
                  <a:cubicBezTo>
                    <a:pt x="76" y="49"/>
                    <a:pt x="68" y="49"/>
                    <a:pt x="61" y="50"/>
                  </a:cubicBezTo>
                  <a:close/>
                  <a:moveTo>
                    <a:pt x="137" y="85"/>
                  </a:moveTo>
                  <a:cubicBezTo>
                    <a:pt x="138" y="84"/>
                    <a:pt x="140" y="83"/>
                    <a:pt x="141" y="82"/>
                  </a:cubicBezTo>
                  <a:cubicBezTo>
                    <a:pt x="141" y="82"/>
                    <a:pt x="141" y="82"/>
                    <a:pt x="140" y="81"/>
                  </a:cubicBezTo>
                  <a:cubicBezTo>
                    <a:pt x="140" y="81"/>
                    <a:pt x="139" y="81"/>
                    <a:pt x="139" y="81"/>
                  </a:cubicBezTo>
                  <a:cubicBezTo>
                    <a:pt x="138" y="82"/>
                    <a:pt x="137" y="84"/>
                    <a:pt x="136" y="85"/>
                  </a:cubicBezTo>
                  <a:cubicBezTo>
                    <a:pt x="136" y="85"/>
                    <a:pt x="136" y="85"/>
                    <a:pt x="137" y="85"/>
                  </a:cubicBezTo>
                  <a:close/>
                  <a:moveTo>
                    <a:pt x="87" y="12"/>
                  </a:moveTo>
                  <a:cubicBezTo>
                    <a:pt x="89" y="16"/>
                    <a:pt x="92" y="20"/>
                    <a:pt x="95" y="23"/>
                  </a:cubicBezTo>
                  <a:cubicBezTo>
                    <a:pt x="93" y="19"/>
                    <a:pt x="90" y="16"/>
                    <a:pt x="87" y="12"/>
                  </a:cubicBezTo>
                  <a:close/>
                  <a:moveTo>
                    <a:pt x="14" y="140"/>
                  </a:moveTo>
                  <a:cubicBezTo>
                    <a:pt x="14" y="140"/>
                    <a:pt x="14" y="140"/>
                    <a:pt x="14" y="140"/>
                  </a:cubicBezTo>
                  <a:cubicBezTo>
                    <a:pt x="12" y="142"/>
                    <a:pt x="9" y="144"/>
                    <a:pt x="7" y="146"/>
                  </a:cubicBezTo>
                  <a:cubicBezTo>
                    <a:pt x="8" y="146"/>
                    <a:pt x="8" y="147"/>
                    <a:pt x="9" y="146"/>
                  </a:cubicBezTo>
                  <a:cubicBezTo>
                    <a:pt x="11" y="144"/>
                    <a:pt x="12" y="142"/>
                    <a:pt x="14" y="141"/>
                  </a:cubicBezTo>
                  <a:cubicBezTo>
                    <a:pt x="14" y="140"/>
                    <a:pt x="14" y="140"/>
                    <a:pt x="14" y="140"/>
                  </a:cubicBezTo>
                  <a:close/>
                  <a:moveTo>
                    <a:pt x="60" y="149"/>
                  </a:moveTo>
                  <a:cubicBezTo>
                    <a:pt x="60" y="149"/>
                    <a:pt x="60" y="148"/>
                    <a:pt x="60" y="148"/>
                  </a:cubicBezTo>
                  <a:cubicBezTo>
                    <a:pt x="53" y="148"/>
                    <a:pt x="45" y="149"/>
                    <a:pt x="37" y="149"/>
                  </a:cubicBezTo>
                  <a:cubicBezTo>
                    <a:pt x="45" y="149"/>
                    <a:pt x="53" y="149"/>
                    <a:pt x="60" y="149"/>
                  </a:cubicBezTo>
                  <a:close/>
                  <a:moveTo>
                    <a:pt x="53" y="14"/>
                  </a:moveTo>
                  <a:cubicBezTo>
                    <a:pt x="46" y="14"/>
                    <a:pt x="40" y="14"/>
                    <a:pt x="33" y="15"/>
                  </a:cubicBezTo>
                  <a:cubicBezTo>
                    <a:pt x="40" y="15"/>
                    <a:pt x="46" y="14"/>
                    <a:pt x="53" y="14"/>
                  </a:cubicBezTo>
                  <a:close/>
                  <a:moveTo>
                    <a:pt x="43" y="40"/>
                  </a:moveTo>
                  <a:cubicBezTo>
                    <a:pt x="44" y="41"/>
                    <a:pt x="44" y="41"/>
                    <a:pt x="44" y="41"/>
                  </a:cubicBezTo>
                  <a:cubicBezTo>
                    <a:pt x="47" y="40"/>
                    <a:pt x="51" y="40"/>
                    <a:pt x="54" y="40"/>
                  </a:cubicBezTo>
                  <a:cubicBezTo>
                    <a:pt x="54" y="40"/>
                    <a:pt x="54" y="40"/>
                    <a:pt x="54" y="39"/>
                  </a:cubicBezTo>
                  <a:cubicBezTo>
                    <a:pt x="50" y="40"/>
                    <a:pt x="47" y="40"/>
                    <a:pt x="43" y="40"/>
                  </a:cubicBezTo>
                  <a:close/>
                  <a:moveTo>
                    <a:pt x="90" y="93"/>
                  </a:moveTo>
                  <a:cubicBezTo>
                    <a:pt x="90" y="92"/>
                    <a:pt x="90" y="92"/>
                    <a:pt x="90" y="92"/>
                  </a:cubicBezTo>
                  <a:cubicBezTo>
                    <a:pt x="90" y="92"/>
                    <a:pt x="89" y="92"/>
                    <a:pt x="88" y="92"/>
                  </a:cubicBezTo>
                  <a:cubicBezTo>
                    <a:pt x="84" y="92"/>
                    <a:pt x="79" y="92"/>
                    <a:pt x="75" y="92"/>
                  </a:cubicBezTo>
                  <a:cubicBezTo>
                    <a:pt x="74" y="92"/>
                    <a:pt x="73" y="92"/>
                    <a:pt x="73" y="92"/>
                  </a:cubicBezTo>
                  <a:cubicBezTo>
                    <a:pt x="72" y="92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8" y="93"/>
                    <a:pt x="84" y="93"/>
                    <a:pt x="90" y="93"/>
                  </a:cubicBezTo>
                  <a:close/>
                  <a:moveTo>
                    <a:pt x="128" y="92"/>
                  </a:moveTo>
                  <a:cubicBezTo>
                    <a:pt x="128" y="92"/>
                    <a:pt x="128" y="93"/>
                    <a:pt x="128" y="93"/>
                  </a:cubicBezTo>
                  <a:cubicBezTo>
                    <a:pt x="128" y="93"/>
                    <a:pt x="128" y="93"/>
                    <a:pt x="129" y="92"/>
                  </a:cubicBezTo>
                  <a:cubicBezTo>
                    <a:pt x="130" y="91"/>
                    <a:pt x="131" y="90"/>
                    <a:pt x="133" y="89"/>
                  </a:cubicBezTo>
                  <a:cubicBezTo>
                    <a:pt x="133" y="88"/>
                    <a:pt x="133" y="88"/>
                    <a:pt x="133" y="87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31" y="89"/>
                    <a:pt x="130" y="91"/>
                    <a:pt x="128" y="92"/>
                  </a:cubicBezTo>
                  <a:close/>
                  <a:moveTo>
                    <a:pt x="65" y="146"/>
                  </a:moveTo>
                  <a:cubicBezTo>
                    <a:pt x="66" y="146"/>
                    <a:pt x="67" y="146"/>
                    <a:pt x="68" y="146"/>
                  </a:cubicBezTo>
                  <a:cubicBezTo>
                    <a:pt x="69" y="146"/>
                    <a:pt x="69" y="145"/>
                    <a:pt x="70" y="144"/>
                  </a:cubicBezTo>
                  <a:cubicBezTo>
                    <a:pt x="68" y="145"/>
                    <a:pt x="67" y="145"/>
                    <a:pt x="65" y="146"/>
                  </a:cubicBezTo>
                  <a:close/>
                  <a:moveTo>
                    <a:pt x="74" y="61"/>
                  </a:moveTo>
                  <a:cubicBezTo>
                    <a:pt x="74" y="61"/>
                    <a:pt x="74" y="61"/>
                    <a:pt x="74" y="61"/>
                  </a:cubicBezTo>
                  <a:cubicBezTo>
                    <a:pt x="71" y="61"/>
                    <a:pt x="68" y="62"/>
                    <a:pt x="65" y="62"/>
                  </a:cubicBezTo>
                  <a:cubicBezTo>
                    <a:pt x="65" y="62"/>
                    <a:pt x="66" y="62"/>
                    <a:pt x="66" y="62"/>
                  </a:cubicBezTo>
                  <a:cubicBezTo>
                    <a:pt x="66" y="62"/>
                    <a:pt x="67" y="62"/>
                    <a:pt x="68" y="62"/>
                  </a:cubicBezTo>
                  <a:cubicBezTo>
                    <a:pt x="70" y="62"/>
                    <a:pt x="72" y="62"/>
                    <a:pt x="74" y="61"/>
                  </a:cubicBezTo>
                  <a:close/>
                  <a:moveTo>
                    <a:pt x="83" y="2"/>
                  </a:moveTo>
                  <a:cubicBezTo>
                    <a:pt x="84" y="4"/>
                    <a:pt x="85" y="6"/>
                    <a:pt x="87" y="8"/>
                  </a:cubicBezTo>
                  <a:cubicBezTo>
                    <a:pt x="86" y="6"/>
                    <a:pt x="84" y="3"/>
                    <a:pt x="83" y="2"/>
                  </a:cubicBezTo>
                  <a:close/>
                  <a:moveTo>
                    <a:pt x="125" y="95"/>
                  </a:moveTo>
                  <a:cubicBezTo>
                    <a:pt x="125" y="95"/>
                    <a:pt x="125" y="95"/>
                    <a:pt x="125" y="95"/>
                  </a:cubicBezTo>
                  <a:cubicBezTo>
                    <a:pt x="124" y="95"/>
                    <a:pt x="123" y="97"/>
                    <a:pt x="123" y="97"/>
                  </a:cubicBezTo>
                  <a:cubicBezTo>
                    <a:pt x="122" y="98"/>
                    <a:pt x="121" y="99"/>
                    <a:pt x="120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2" y="98"/>
                    <a:pt x="124" y="97"/>
                    <a:pt x="125" y="95"/>
                  </a:cubicBezTo>
                  <a:close/>
                  <a:moveTo>
                    <a:pt x="141" y="79"/>
                  </a:moveTo>
                  <a:cubicBezTo>
                    <a:pt x="142" y="79"/>
                    <a:pt x="142" y="80"/>
                    <a:pt x="143" y="81"/>
                  </a:cubicBezTo>
                  <a:cubicBezTo>
                    <a:pt x="143" y="81"/>
                    <a:pt x="144" y="81"/>
                    <a:pt x="143" y="80"/>
                  </a:cubicBezTo>
                  <a:cubicBezTo>
                    <a:pt x="143" y="79"/>
                    <a:pt x="143" y="79"/>
                    <a:pt x="142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8"/>
                    <a:pt x="142" y="78"/>
                    <a:pt x="141" y="79"/>
                  </a:cubicBezTo>
                  <a:close/>
                  <a:moveTo>
                    <a:pt x="13" y="11"/>
                  </a:moveTo>
                  <a:cubicBezTo>
                    <a:pt x="12" y="11"/>
                    <a:pt x="12" y="11"/>
                    <a:pt x="11" y="11"/>
                  </a:cubicBezTo>
                  <a:cubicBezTo>
                    <a:pt x="12" y="11"/>
                    <a:pt x="12" y="11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53" y="50"/>
                  </a:moveTo>
                  <a:cubicBezTo>
                    <a:pt x="54" y="50"/>
                    <a:pt x="55" y="51"/>
                    <a:pt x="55" y="50"/>
                  </a:cubicBezTo>
                  <a:cubicBezTo>
                    <a:pt x="55" y="50"/>
                    <a:pt x="54" y="50"/>
                    <a:pt x="53" y="50"/>
                  </a:cubicBezTo>
                  <a:close/>
                  <a:moveTo>
                    <a:pt x="53" y="53"/>
                  </a:move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4" y="54"/>
                  </a:cubicBezTo>
                  <a:cubicBezTo>
                    <a:pt x="54" y="54"/>
                    <a:pt x="55" y="54"/>
                    <a:pt x="55" y="54"/>
                  </a:cubicBezTo>
                  <a:cubicBezTo>
                    <a:pt x="54" y="54"/>
                    <a:pt x="54" y="53"/>
                    <a:pt x="53" y="53"/>
                  </a:cubicBezTo>
                  <a:close/>
                  <a:moveTo>
                    <a:pt x="58" y="104"/>
                  </a:moveTo>
                  <a:cubicBezTo>
                    <a:pt x="58" y="104"/>
                    <a:pt x="58" y="104"/>
                    <a:pt x="58" y="104"/>
                  </a:cubicBezTo>
                  <a:cubicBezTo>
                    <a:pt x="59" y="104"/>
                    <a:pt x="60" y="104"/>
                    <a:pt x="60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4"/>
                    <a:pt x="59" y="104"/>
                    <a:pt x="58" y="104"/>
                  </a:cubicBezTo>
                  <a:close/>
                  <a:moveTo>
                    <a:pt x="118" y="101"/>
                  </a:moveTo>
                  <a:cubicBezTo>
                    <a:pt x="118" y="101"/>
                    <a:pt x="118" y="101"/>
                    <a:pt x="118" y="101"/>
                  </a:cubicBezTo>
                  <a:cubicBezTo>
                    <a:pt x="119" y="101"/>
                    <a:pt x="119" y="101"/>
                    <a:pt x="119" y="100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19" y="101"/>
                    <a:pt x="119" y="101"/>
                    <a:pt x="118" y="101"/>
                  </a:cubicBezTo>
                  <a:close/>
                  <a:moveTo>
                    <a:pt x="80" y="3"/>
                  </a:move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3"/>
                    <a:pt x="81" y="3"/>
                    <a:pt x="80" y="3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7" y="19"/>
                  </a:cubicBezTo>
                  <a:close/>
                  <a:moveTo>
                    <a:pt x="68" y="148"/>
                  </a:moveTo>
                  <a:cubicBezTo>
                    <a:pt x="69" y="148"/>
                    <a:pt x="69" y="148"/>
                    <a:pt x="69" y="148"/>
                  </a:cubicBezTo>
                  <a:cubicBezTo>
                    <a:pt x="69" y="148"/>
                    <a:pt x="69" y="148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8" y="147"/>
                    <a:pt x="68" y="148"/>
                    <a:pt x="68" y="148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31" y="127"/>
                  </a:move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1" y="127"/>
                    <a:pt x="31" y="127"/>
                    <a:pt x="31" y="1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97"/>
            <p:cNvSpPr>
              <a:spLocks noEditPoints="1"/>
            </p:cNvSpPr>
            <p:nvPr/>
          </p:nvSpPr>
          <p:spPr bwMode="auto">
            <a:xfrm>
              <a:off x="5578658" y="2902099"/>
              <a:ext cx="1013180" cy="1056193"/>
            </a:xfrm>
            <a:custGeom>
              <a:avLst/>
              <a:gdLst>
                <a:gd name="T0" fmla="*/ 60 w 256"/>
                <a:gd name="T1" fmla="*/ 228 h 267"/>
                <a:gd name="T2" fmla="*/ 242 w 256"/>
                <a:gd name="T3" fmla="*/ 108 h 267"/>
                <a:gd name="T4" fmla="*/ 167 w 256"/>
                <a:gd name="T5" fmla="*/ 59 h 267"/>
                <a:gd name="T6" fmla="*/ 183 w 256"/>
                <a:gd name="T7" fmla="*/ 156 h 267"/>
                <a:gd name="T8" fmla="*/ 158 w 256"/>
                <a:gd name="T9" fmla="*/ 113 h 267"/>
                <a:gd name="T10" fmla="*/ 64 w 256"/>
                <a:gd name="T11" fmla="*/ 145 h 267"/>
                <a:gd name="T12" fmla="*/ 88 w 256"/>
                <a:gd name="T13" fmla="*/ 143 h 267"/>
                <a:gd name="T14" fmla="*/ 125 w 256"/>
                <a:gd name="T15" fmla="*/ 25 h 267"/>
                <a:gd name="T16" fmla="*/ 132 w 256"/>
                <a:gd name="T17" fmla="*/ 34 h 267"/>
                <a:gd name="T18" fmla="*/ 76 w 256"/>
                <a:gd name="T19" fmla="*/ 229 h 267"/>
                <a:gd name="T20" fmla="*/ 138 w 256"/>
                <a:gd name="T21" fmla="*/ 149 h 267"/>
                <a:gd name="T22" fmla="*/ 189 w 256"/>
                <a:gd name="T23" fmla="*/ 198 h 267"/>
                <a:gd name="T24" fmla="*/ 102 w 256"/>
                <a:gd name="T25" fmla="*/ 152 h 267"/>
                <a:gd name="T26" fmla="*/ 155 w 256"/>
                <a:gd name="T27" fmla="*/ 74 h 267"/>
                <a:gd name="T28" fmla="*/ 146 w 256"/>
                <a:gd name="T29" fmla="*/ 239 h 267"/>
                <a:gd name="T30" fmla="*/ 155 w 256"/>
                <a:gd name="T31" fmla="*/ 128 h 267"/>
                <a:gd name="T32" fmla="*/ 163 w 256"/>
                <a:gd name="T33" fmla="*/ 236 h 267"/>
                <a:gd name="T34" fmla="*/ 249 w 256"/>
                <a:gd name="T35" fmla="*/ 152 h 267"/>
                <a:gd name="T36" fmla="*/ 152 w 256"/>
                <a:gd name="T37" fmla="*/ 118 h 267"/>
                <a:gd name="T38" fmla="*/ 242 w 256"/>
                <a:gd name="T39" fmla="*/ 136 h 267"/>
                <a:gd name="T40" fmla="*/ 236 w 256"/>
                <a:gd name="T41" fmla="*/ 120 h 267"/>
                <a:gd name="T42" fmla="*/ 250 w 256"/>
                <a:gd name="T43" fmla="*/ 144 h 267"/>
                <a:gd name="T44" fmla="*/ 150 w 256"/>
                <a:gd name="T45" fmla="*/ 34 h 267"/>
                <a:gd name="T46" fmla="*/ 44 w 256"/>
                <a:gd name="T47" fmla="*/ 84 h 267"/>
                <a:gd name="T48" fmla="*/ 198 w 256"/>
                <a:gd name="T49" fmla="*/ 185 h 267"/>
                <a:gd name="T50" fmla="*/ 196 w 256"/>
                <a:gd name="T51" fmla="*/ 69 h 267"/>
                <a:gd name="T52" fmla="*/ 4 w 256"/>
                <a:gd name="T53" fmla="*/ 98 h 267"/>
                <a:gd name="T54" fmla="*/ 88 w 256"/>
                <a:gd name="T55" fmla="*/ 69 h 267"/>
                <a:gd name="T56" fmla="*/ 67 w 256"/>
                <a:gd name="T57" fmla="*/ 56 h 267"/>
                <a:gd name="T58" fmla="*/ 94 w 256"/>
                <a:gd name="T59" fmla="*/ 75 h 267"/>
                <a:gd name="T60" fmla="*/ 103 w 256"/>
                <a:gd name="T61" fmla="*/ 105 h 267"/>
                <a:gd name="T62" fmla="*/ 200 w 256"/>
                <a:gd name="T63" fmla="*/ 88 h 267"/>
                <a:gd name="T64" fmla="*/ 173 w 256"/>
                <a:gd name="T65" fmla="*/ 48 h 267"/>
                <a:gd name="T66" fmla="*/ 73 w 256"/>
                <a:gd name="T67" fmla="*/ 206 h 267"/>
                <a:gd name="T68" fmla="*/ 173 w 256"/>
                <a:gd name="T69" fmla="*/ 55 h 267"/>
                <a:gd name="T70" fmla="*/ 45 w 256"/>
                <a:gd name="T71" fmla="*/ 167 h 267"/>
                <a:gd name="T72" fmla="*/ 77 w 256"/>
                <a:gd name="T73" fmla="*/ 69 h 267"/>
                <a:gd name="T74" fmla="*/ 171 w 256"/>
                <a:gd name="T75" fmla="*/ 9 h 267"/>
                <a:gd name="T76" fmla="*/ 204 w 256"/>
                <a:gd name="T77" fmla="*/ 100 h 267"/>
                <a:gd name="T78" fmla="*/ 54 w 256"/>
                <a:gd name="T79" fmla="*/ 87 h 267"/>
                <a:gd name="T80" fmla="*/ 90 w 256"/>
                <a:gd name="T81" fmla="*/ 235 h 267"/>
                <a:gd name="T82" fmla="*/ 72 w 256"/>
                <a:gd name="T83" fmla="*/ 89 h 267"/>
                <a:gd name="T84" fmla="*/ 57 w 256"/>
                <a:gd name="T85" fmla="*/ 100 h 267"/>
                <a:gd name="T86" fmla="*/ 173 w 256"/>
                <a:gd name="T87" fmla="*/ 173 h 267"/>
                <a:gd name="T88" fmla="*/ 174 w 256"/>
                <a:gd name="T89" fmla="*/ 17 h 267"/>
                <a:gd name="T90" fmla="*/ 75 w 256"/>
                <a:gd name="T91" fmla="*/ 70 h 267"/>
                <a:gd name="T92" fmla="*/ 32 w 256"/>
                <a:gd name="T93" fmla="*/ 151 h 267"/>
                <a:gd name="T94" fmla="*/ 35 w 256"/>
                <a:gd name="T95" fmla="*/ 99 h 267"/>
                <a:gd name="T96" fmla="*/ 174 w 256"/>
                <a:gd name="T97" fmla="*/ 21 h 267"/>
                <a:gd name="T98" fmla="*/ 48 w 256"/>
                <a:gd name="T99" fmla="*/ 88 h 267"/>
                <a:gd name="T100" fmla="*/ 164 w 256"/>
                <a:gd name="T101" fmla="*/ 20 h 267"/>
                <a:gd name="T102" fmla="*/ 53 w 256"/>
                <a:gd name="T103" fmla="*/ 61 h 267"/>
                <a:gd name="T104" fmla="*/ 96 w 256"/>
                <a:gd name="T105" fmla="*/ 32 h 267"/>
                <a:gd name="T106" fmla="*/ 38 w 256"/>
                <a:gd name="T107" fmla="*/ 100 h 267"/>
                <a:gd name="T108" fmla="*/ 43 w 256"/>
                <a:gd name="T109" fmla="*/ 176 h 267"/>
                <a:gd name="T110" fmla="*/ 29 w 256"/>
                <a:gd name="T111" fmla="*/ 150 h 267"/>
                <a:gd name="T112" fmla="*/ 162 w 256"/>
                <a:gd name="T113" fmla="*/ 4 h 267"/>
                <a:gd name="T114" fmla="*/ 211 w 256"/>
                <a:gd name="T115" fmla="*/ 156 h 267"/>
                <a:gd name="T116" fmla="*/ 72 w 256"/>
                <a:gd name="T117" fmla="*/ 196 h 267"/>
                <a:gd name="T118" fmla="*/ 56 w 256"/>
                <a:gd name="T119" fmla="*/ 157 h 267"/>
                <a:gd name="T120" fmla="*/ 41 w 256"/>
                <a:gd name="T121" fmla="*/ 164 h 267"/>
                <a:gd name="T122" fmla="*/ 53 w 256"/>
                <a:gd name="T123" fmla="*/ 97 h 267"/>
                <a:gd name="T124" fmla="*/ 48 w 256"/>
                <a:gd name="T125" fmla="*/ 172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267">
                  <a:moveTo>
                    <a:pt x="215" y="202"/>
                  </a:moveTo>
                  <a:cubicBezTo>
                    <a:pt x="215" y="203"/>
                    <a:pt x="216" y="203"/>
                    <a:pt x="216" y="203"/>
                  </a:cubicBezTo>
                  <a:cubicBezTo>
                    <a:pt x="216" y="203"/>
                    <a:pt x="217" y="203"/>
                    <a:pt x="217" y="203"/>
                  </a:cubicBezTo>
                  <a:cubicBezTo>
                    <a:pt x="218" y="204"/>
                    <a:pt x="218" y="205"/>
                    <a:pt x="217" y="205"/>
                  </a:cubicBezTo>
                  <a:cubicBezTo>
                    <a:pt x="216" y="205"/>
                    <a:pt x="216" y="206"/>
                    <a:pt x="216" y="206"/>
                  </a:cubicBezTo>
                  <a:cubicBezTo>
                    <a:pt x="216" y="206"/>
                    <a:pt x="216" y="207"/>
                    <a:pt x="215" y="207"/>
                  </a:cubicBezTo>
                  <a:cubicBezTo>
                    <a:pt x="215" y="207"/>
                    <a:pt x="215" y="207"/>
                    <a:pt x="215" y="207"/>
                  </a:cubicBezTo>
                  <a:cubicBezTo>
                    <a:pt x="212" y="208"/>
                    <a:pt x="209" y="210"/>
                    <a:pt x="206" y="211"/>
                  </a:cubicBezTo>
                  <a:cubicBezTo>
                    <a:pt x="206" y="211"/>
                    <a:pt x="206" y="211"/>
                    <a:pt x="205" y="211"/>
                  </a:cubicBezTo>
                  <a:cubicBezTo>
                    <a:pt x="204" y="212"/>
                    <a:pt x="202" y="213"/>
                    <a:pt x="201" y="214"/>
                  </a:cubicBezTo>
                  <a:cubicBezTo>
                    <a:pt x="202" y="215"/>
                    <a:pt x="203" y="216"/>
                    <a:pt x="204" y="217"/>
                  </a:cubicBezTo>
                  <a:cubicBezTo>
                    <a:pt x="206" y="219"/>
                    <a:pt x="208" y="221"/>
                    <a:pt x="210" y="223"/>
                  </a:cubicBezTo>
                  <a:cubicBezTo>
                    <a:pt x="213" y="226"/>
                    <a:pt x="215" y="229"/>
                    <a:pt x="218" y="232"/>
                  </a:cubicBezTo>
                  <a:cubicBezTo>
                    <a:pt x="218" y="232"/>
                    <a:pt x="218" y="233"/>
                    <a:pt x="219" y="234"/>
                  </a:cubicBezTo>
                  <a:cubicBezTo>
                    <a:pt x="220" y="235"/>
                    <a:pt x="219" y="236"/>
                    <a:pt x="218" y="236"/>
                  </a:cubicBezTo>
                  <a:cubicBezTo>
                    <a:pt x="217" y="237"/>
                    <a:pt x="217" y="237"/>
                    <a:pt x="216" y="237"/>
                  </a:cubicBezTo>
                  <a:cubicBezTo>
                    <a:pt x="213" y="237"/>
                    <a:pt x="210" y="237"/>
                    <a:pt x="208" y="237"/>
                  </a:cubicBezTo>
                  <a:cubicBezTo>
                    <a:pt x="204" y="237"/>
                    <a:pt x="200" y="236"/>
                    <a:pt x="197" y="235"/>
                  </a:cubicBezTo>
                  <a:cubicBezTo>
                    <a:pt x="195" y="234"/>
                    <a:pt x="192" y="234"/>
                    <a:pt x="190" y="234"/>
                  </a:cubicBezTo>
                  <a:cubicBezTo>
                    <a:pt x="187" y="233"/>
                    <a:pt x="184" y="232"/>
                    <a:pt x="182" y="231"/>
                  </a:cubicBezTo>
                  <a:cubicBezTo>
                    <a:pt x="181" y="231"/>
                    <a:pt x="180" y="231"/>
                    <a:pt x="180" y="231"/>
                  </a:cubicBezTo>
                  <a:cubicBezTo>
                    <a:pt x="177" y="233"/>
                    <a:pt x="175" y="234"/>
                    <a:pt x="172" y="236"/>
                  </a:cubicBezTo>
                  <a:cubicBezTo>
                    <a:pt x="168" y="239"/>
                    <a:pt x="164" y="242"/>
                    <a:pt x="159" y="244"/>
                  </a:cubicBezTo>
                  <a:cubicBezTo>
                    <a:pt x="158" y="244"/>
                    <a:pt x="157" y="245"/>
                    <a:pt x="155" y="246"/>
                  </a:cubicBezTo>
                  <a:cubicBezTo>
                    <a:pt x="152" y="247"/>
                    <a:pt x="149" y="248"/>
                    <a:pt x="146" y="250"/>
                  </a:cubicBezTo>
                  <a:cubicBezTo>
                    <a:pt x="145" y="250"/>
                    <a:pt x="143" y="251"/>
                    <a:pt x="142" y="251"/>
                  </a:cubicBezTo>
                  <a:cubicBezTo>
                    <a:pt x="138" y="253"/>
                    <a:pt x="134" y="254"/>
                    <a:pt x="131" y="255"/>
                  </a:cubicBezTo>
                  <a:cubicBezTo>
                    <a:pt x="130" y="255"/>
                    <a:pt x="129" y="255"/>
                    <a:pt x="128" y="256"/>
                  </a:cubicBezTo>
                  <a:cubicBezTo>
                    <a:pt x="125" y="257"/>
                    <a:pt x="122" y="257"/>
                    <a:pt x="119" y="257"/>
                  </a:cubicBezTo>
                  <a:cubicBezTo>
                    <a:pt x="116" y="258"/>
                    <a:pt x="113" y="257"/>
                    <a:pt x="110" y="257"/>
                  </a:cubicBezTo>
                  <a:cubicBezTo>
                    <a:pt x="108" y="257"/>
                    <a:pt x="106" y="257"/>
                    <a:pt x="104" y="256"/>
                  </a:cubicBezTo>
                  <a:cubicBezTo>
                    <a:pt x="103" y="256"/>
                    <a:pt x="102" y="256"/>
                    <a:pt x="102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100" y="256"/>
                    <a:pt x="99" y="257"/>
                    <a:pt x="99" y="257"/>
                  </a:cubicBezTo>
                  <a:cubicBezTo>
                    <a:pt x="96" y="260"/>
                    <a:pt x="93" y="262"/>
                    <a:pt x="90" y="264"/>
                  </a:cubicBezTo>
                  <a:cubicBezTo>
                    <a:pt x="89" y="265"/>
                    <a:pt x="89" y="265"/>
                    <a:pt x="88" y="264"/>
                  </a:cubicBezTo>
                  <a:cubicBezTo>
                    <a:pt x="86" y="264"/>
                    <a:pt x="85" y="265"/>
                    <a:pt x="83" y="266"/>
                  </a:cubicBezTo>
                  <a:cubicBezTo>
                    <a:pt x="82" y="266"/>
                    <a:pt x="81" y="267"/>
                    <a:pt x="79" y="267"/>
                  </a:cubicBezTo>
                  <a:cubicBezTo>
                    <a:pt x="79" y="267"/>
                    <a:pt x="78" y="267"/>
                    <a:pt x="78" y="267"/>
                  </a:cubicBezTo>
                  <a:cubicBezTo>
                    <a:pt x="77" y="267"/>
                    <a:pt x="77" y="267"/>
                    <a:pt x="77" y="266"/>
                  </a:cubicBezTo>
                  <a:cubicBezTo>
                    <a:pt x="77" y="265"/>
                    <a:pt x="77" y="265"/>
                    <a:pt x="78" y="264"/>
                  </a:cubicBezTo>
                  <a:cubicBezTo>
                    <a:pt x="79" y="261"/>
                    <a:pt x="81" y="258"/>
                    <a:pt x="82" y="255"/>
                  </a:cubicBezTo>
                  <a:cubicBezTo>
                    <a:pt x="82" y="254"/>
                    <a:pt x="83" y="253"/>
                    <a:pt x="83" y="252"/>
                  </a:cubicBezTo>
                  <a:cubicBezTo>
                    <a:pt x="84" y="250"/>
                    <a:pt x="85" y="248"/>
                    <a:pt x="85" y="246"/>
                  </a:cubicBezTo>
                  <a:cubicBezTo>
                    <a:pt x="86" y="246"/>
                    <a:pt x="86" y="245"/>
                    <a:pt x="86" y="245"/>
                  </a:cubicBezTo>
                  <a:cubicBezTo>
                    <a:pt x="86" y="244"/>
                    <a:pt x="85" y="243"/>
                    <a:pt x="85" y="242"/>
                  </a:cubicBezTo>
                  <a:cubicBezTo>
                    <a:pt x="84" y="241"/>
                    <a:pt x="83" y="240"/>
                    <a:pt x="82" y="240"/>
                  </a:cubicBezTo>
                  <a:cubicBezTo>
                    <a:pt x="80" y="238"/>
                    <a:pt x="78" y="237"/>
                    <a:pt x="77" y="235"/>
                  </a:cubicBezTo>
                  <a:cubicBezTo>
                    <a:pt x="76" y="235"/>
                    <a:pt x="76" y="234"/>
                    <a:pt x="75" y="234"/>
                  </a:cubicBezTo>
                  <a:cubicBezTo>
                    <a:pt x="75" y="234"/>
                    <a:pt x="75" y="233"/>
                    <a:pt x="74" y="233"/>
                  </a:cubicBezTo>
                  <a:cubicBezTo>
                    <a:pt x="74" y="233"/>
                    <a:pt x="74" y="233"/>
                    <a:pt x="73" y="233"/>
                  </a:cubicBezTo>
                  <a:cubicBezTo>
                    <a:pt x="71" y="233"/>
                    <a:pt x="68" y="234"/>
                    <a:pt x="66" y="234"/>
                  </a:cubicBezTo>
                  <a:cubicBezTo>
                    <a:pt x="63" y="235"/>
                    <a:pt x="61" y="235"/>
                    <a:pt x="59" y="234"/>
                  </a:cubicBezTo>
                  <a:cubicBezTo>
                    <a:pt x="58" y="234"/>
                    <a:pt x="57" y="234"/>
                    <a:pt x="56" y="233"/>
                  </a:cubicBezTo>
                  <a:cubicBezTo>
                    <a:pt x="55" y="232"/>
                    <a:pt x="56" y="230"/>
                    <a:pt x="57" y="229"/>
                  </a:cubicBezTo>
                  <a:cubicBezTo>
                    <a:pt x="58" y="229"/>
                    <a:pt x="59" y="229"/>
                    <a:pt x="60" y="228"/>
                  </a:cubicBezTo>
                  <a:cubicBezTo>
                    <a:pt x="60" y="228"/>
                    <a:pt x="61" y="228"/>
                    <a:pt x="61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3" y="226"/>
                    <a:pt x="63" y="225"/>
                    <a:pt x="64" y="225"/>
                  </a:cubicBezTo>
                  <a:cubicBezTo>
                    <a:pt x="65" y="224"/>
                    <a:pt x="65" y="224"/>
                    <a:pt x="66" y="223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65" y="222"/>
                    <a:pt x="64" y="220"/>
                    <a:pt x="63" y="219"/>
                  </a:cubicBezTo>
                  <a:cubicBezTo>
                    <a:pt x="62" y="218"/>
                    <a:pt x="61" y="217"/>
                    <a:pt x="59" y="217"/>
                  </a:cubicBezTo>
                  <a:cubicBezTo>
                    <a:pt x="58" y="217"/>
                    <a:pt x="58" y="216"/>
                    <a:pt x="58" y="216"/>
                  </a:cubicBezTo>
                  <a:cubicBezTo>
                    <a:pt x="58" y="215"/>
                    <a:pt x="58" y="214"/>
                    <a:pt x="59" y="214"/>
                  </a:cubicBezTo>
                  <a:cubicBezTo>
                    <a:pt x="58" y="213"/>
                    <a:pt x="58" y="213"/>
                    <a:pt x="58" y="212"/>
                  </a:cubicBezTo>
                  <a:cubicBezTo>
                    <a:pt x="55" y="208"/>
                    <a:pt x="53" y="204"/>
                    <a:pt x="50" y="200"/>
                  </a:cubicBezTo>
                  <a:cubicBezTo>
                    <a:pt x="48" y="198"/>
                    <a:pt x="47" y="195"/>
                    <a:pt x="45" y="193"/>
                  </a:cubicBezTo>
                  <a:cubicBezTo>
                    <a:pt x="44" y="191"/>
                    <a:pt x="43" y="189"/>
                    <a:pt x="42" y="187"/>
                  </a:cubicBezTo>
                  <a:cubicBezTo>
                    <a:pt x="41" y="185"/>
                    <a:pt x="40" y="183"/>
                    <a:pt x="38" y="181"/>
                  </a:cubicBezTo>
                  <a:cubicBezTo>
                    <a:pt x="33" y="174"/>
                    <a:pt x="29" y="167"/>
                    <a:pt x="25" y="159"/>
                  </a:cubicBezTo>
                  <a:cubicBezTo>
                    <a:pt x="22" y="155"/>
                    <a:pt x="19" y="150"/>
                    <a:pt x="17" y="146"/>
                  </a:cubicBezTo>
                  <a:cubicBezTo>
                    <a:pt x="15" y="144"/>
                    <a:pt x="14" y="142"/>
                    <a:pt x="13" y="140"/>
                  </a:cubicBezTo>
                  <a:cubicBezTo>
                    <a:pt x="12" y="138"/>
                    <a:pt x="11" y="135"/>
                    <a:pt x="9" y="133"/>
                  </a:cubicBezTo>
                  <a:cubicBezTo>
                    <a:pt x="8" y="131"/>
                    <a:pt x="7" y="129"/>
                    <a:pt x="6" y="126"/>
                  </a:cubicBezTo>
                  <a:cubicBezTo>
                    <a:pt x="5" y="125"/>
                    <a:pt x="5" y="124"/>
                    <a:pt x="4" y="123"/>
                  </a:cubicBezTo>
                  <a:cubicBezTo>
                    <a:pt x="3" y="120"/>
                    <a:pt x="2" y="117"/>
                    <a:pt x="1" y="113"/>
                  </a:cubicBezTo>
                  <a:cubicBezTo>
                    <a:pt x="1" y="109"/>
                    <a:pt x="0" y="105"/>
                    <a:pt x="0" y="102"/>
                  </a:cubicBezTo>
                  <a:cubicBezTo>
                    <a:pt x="0" y="99"/>
                    <a:pt x="1" y="97"/>
                    <a:pt x="2" y="95"/>
                  </a:cubicBezTo>
                  <a:cubicBezTo>
                    <a:pt x="3" y="93"/>
                    <a:pt x="4" y="91"/>
                    <a:pt x="6" y="89"/>
                  </a:cubicBezTo>
                  <a:cubicBezTo>
                    <a:pt x="8" y="87"/>
                    <a:pt x="11" y="84"/>
                    <a:pt x="13" y="82"/>
                  </a:cubicBezTo>
                  <a:cubicBezTo>
                    <a:pt x="16" y="78"/>
                    <a:pt x="20" y="75"/>
                    <a:pt x="24" y="73"/>
                  </a:cubicBezTo>
                  <a:cubicBezTo>
                    <a:pt x="27" y="70"/>
                    <a:pt x="31" y="68"/>
                    <a:pt x="34" y="66"/>
                  </a:cubicBezTo>
                  <a:cubicBezTo>
                    <a:pt x="36" y="66"/>
                    <a:pt x="37" y="65"/>
                    <a:pt x="38" y="64"/>
                  </a:cubicBezTo>
                  <a:cubicBezTo>
                    <a:pt x="48" y="58"/>
                    <a:pt x="58" y="52"/>
                    <a:pt x="69" y="46"/>
                  </a:cubicBezTo>
                  <a:cubicBezTo>
                    <a:pt x="77" y="41"/>
                    <a:pt x="85" y="36"/>
                    <a:pt x="94" y="31"/>
                  </a:cubicBezTo>
                  <a:cubicBezTo>
                    <a:pt x="97" y="28"/>
                    <a:pt x="100" y="26"/>
                    <a:pt x="104" y="24"/>
                  </a:cubicBezTo>
                  <a:cubicBezTo>
                    <a:pt x="110" y="20"/>
                    <a:pt x="116" y="17"/>
                    <a:pt x="122" y="13"/>
                  </a:cubicBezTo>
                  <a:cubicBezTo>
                    <a:pt x="123" y="12"/>
                    <a:pt x="124" y="11"/>
                    <a:pt x="126" y="11"/>
                  </a:cubicBezTo>
                  <a:cubicBezTo>
                    <a:pt x="126" y="10"/>
                    <a:pt x="127" y="10"/>
                    <a:pt x="128" y="10"/>
                  </a:cubicBezTo>
                  <a:cubicBezTo>
                    <a:pt x="130" y="9"/>
                    <a:pt x="132" y="8"/>
                    <a:pt x="134" y="7"/>
                  </a:cubicBezTo>
                  <a:cubicBezTo>
                    <a:pt x="136" y="7"/>
                    <a:pt x="137" y="6"/>
                    <a:pt x="139" y="6"/>
                  </a:cubicBezTo>
                  <a:cubicBezTo>
                    <a:pt x="142" y="4"/>
                    <a:pt x="146" y="2"/>
                    <a:pt x="150" y="1"/>
                  </a:cubicBezTo>
                  <a:cubicBezTo>
                    <a:pt x="153" y="0"/>
                    <a:pt x="156" y="0"/>
                    <a:pt x="159" y="0"/>
                  </a:cubicBezTo>
                  <a:cubicBezTo>
                    <a:pt x="161" y="0"/>
                    <a:pt x="163" y="0"/>
                    <a:pt x="165" y="0"/>
                  </a:cubicBezTo>
                  <a:cubicBezTo>
                    <a:pt x="168" y="0"/>
                    <a:pt x="172" y="1"/>
                    <a:pt x="175" y="3"/>
                  </a:cubicBezTo>
                  <a:cubicBezTo>
                    <a:pt x="177" y="4"/>
                    <a:pt x="179" y="5"/>
                    <a:pt x="181" y="7"/>
                  </a:cubicBezTo>
                  <a:cubicBezTo>
                    <a:pt x="182" y="7"/>
                    <a:pt x="183" y="8"/>
                    <a:pt x="184" y="9"/>
                  </a:cubicBezTo>
                  <a:cubicBezTo>
                    <a:pt x="189" y="13"/>
                    <a:pt x="193" y="17"/>
                    <a:pt x="196" y="22"/>
                  </a:cubicBezTo>
                  <a:cubicBezTo>
                    <a:pt x="198" y="25"/>
                    <a:pt x="200" y="29"/>
                    <a:pt x="202" y="32"/>
                  </a:cubicBezTo>
                  <a:cubicBezTo>
                    <a:pt x="204" y="34"/>
                    <a:pt x="205" y="36"/>
                    <a:pt x="206" y="38"/>
                  </a:cubicBezTo>
                  <a:cubicBezTo>
                    <a:pt x="207" y="40"/>
                    <a:pt x="208" y="42"/>
                    <a:pt x="209" y="44"/>
                  </a:cubicBezTo>
                  <a:cubicBezTo>
                    <a:pt x="209" y="44"/>
                    <a:pt x="210" y="45"/>
                    <a:pt x="210" y="45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1" y="48"/>
                    <a:pt x="212" y="49"/>
                    <a:pt x="213" y="50"/>
                  </a:cubicBezTo>
                  <a:cubicBezTo>
                    <a:pt x="215" y="54"/>
                    <a:pt x="217" y="58"/>
                    <a:pt x="219" y="62"/>
                  </a:cubicBezTo>
                  <a:cubicBezTo>
                    <a:pt x="223" y="67"/>
                    <a:pt x="226" y="73"/>
                    <a:pt x="229" y="79"/>
                  </a:cubicBezTo>
                  <a:cubicBezTo>
                    <a:pt x="229" y="80"/>
                    <a:pt x="230" y="81"/>
                    <a:pt x="231" y="82"/>
                  </a:cubicBezTo>
                  <a:cubicBezTo>
                    <a:pt x="232" y="86"/>
                    <a:pt x="234" y="90"/>
                    <a:pt x="235" y="93"/>
                  </a:cubicBezTo>
                  <a:cubicBezTo>
                    <a:pt x="236" y="96"/>
                    <a:pt x="237" y="98"/>
                    <a:pt x="238" y="100"/>
                  </a:cubicBezTo>
                  <a:cubicBezTo>
                    <a:pt x="239" y="102"/>
                    <a:pt x="240" y="104"/>
                    <a:pt x="241" y="106"/>
                  </a:cubicBezTo>
                  <a:cubicBezTo>
                    <a:pt x="241" y="107"/>
                    <a:pt x="242" y="107"/>
                    <a:pt x="242" y="108"/>
                  </a:cubicBezTo>
                  <a:cubicBezTo>
                    <a:pt x="245" y="113"/>
                    <a:pt x="247" y="118"/>
                    <a:pt x="249" y="123"/>
                  </a:cubicBezTo>
                  <a:cubicBezTo>
                    <a:pt x="251" y="127"/>
                    <a:pt x="252" y="130"/>
                    <a:pt x="253" y="133"/>
                  </a:cubicBezTo>
                  <a:cubicBezTo>
                    <a:pt x="253" y="136"/>
                    <a:pt x="254" y="138"/>
                    <a:pt x="254" y="140"/>
                  </a:cubicBezTo>
                  <a:cubicBezTo>
                    <a:pt x="255" y="142"/>
                    <a:pt x="255" y="145"/>
                    <a:pt x="255" y="147"/>
                  </a:cubicBezTo>
                  <a:cubicBezTo>
                    <a:pt x="256" y="149"/>
                    <a:pt x="256" y="152"/>
                    <a:pt x="256" y="154"/>
                  </a:cubicBezTo>
                  <a:cubicBezTo>
                    <a:pt x="256" y="155"/>
                    <a:pt x="256" y="157"/>
                    <a:pt x="255" y="158"/>
                  </a:cubicBezTo>
                  <a:cubicBezTo>
                    <a:pt x="255" y="160"/>
                    <a:pt x="254" y="161"/>
                    <a:pt x="254" y="163"/>
                  </a:cubicBezTo>
                  <a:cubicBezTo>
                    <a:pt x="252" y="166"/>
                    <a:pt x="251" y="168"/>
                    <a:pt x="250" y="171"/>
                  </a:cubicBezTo>
                  <a:cubicBezTo>
                    <a:pt x="249" y="173"/>
                    <a:pt x="247" y="174"/>
                    <a:pt x="246" y="176"/>
                  </a:cubicBezTo>
                  <a:cubicBezTo>
                    <a:pt x="244" y="179"/>
                    <a:pt x="241" y="182"/>
                    <a:pt x="237" y="184"/>
                  </a:cubicBezTo>
                  <a:cubicBezTo>
                    <a:pt x="235" y="187"/>
                    <a:pt x="232" y="189"/>
                    <a:pt x="230" y="191"/>
                  </a:cubicBezTo>
                  <a:cubicBezTo>
                    <a:pt x="229" y="192"/>
                    <a:pt x="228" y="193"/>
                    <a:pt x="226" y="194"/>
                  </a:cubicBezTo>
                  <a:cubicBezTo>
                    <a:pt x="225" y="195"/>
                    <a:pt x="223" y="197"/>
                    <a:pt x="221" y="198"/>
                  </a:cubicBezTo>
                  <a:cubicBezTo>
                    <a:pt x="219" y="199"/>
                    <a:pt x="218" y="200"/>
                    <a:pt x="217" y="201"/>
                  </a:cubicBezTo>
                  <a:cubicBezTo>
                    <a:pt x="216" y="201"/>
                    <a:pt x="215" y="202"/>
                    <a:pt x="215" y="202"/>
                  </a:cubicBezTo>
                  <a:close/>
                  <a:moveTo>
                    <a:pt x="88" y="209"/>
                  </a:moveTo>
                  <a:cubicBezTo>
                    <a:pt x="89" y="209"/>
                    <a:pt x="89" y="209"/>
                    <a:pt x="89" y="209"/>
                  </a:cubicBezTo>
                  <a:cubicBezTo>
                    <a:pt x="89" y="209"/>
                    <a:pt x="89" y="209"/>
                    <a:pt x="88" y="209"/>
                  </a:cubicBezTo>
                  <a:cubicBezTo>
                    <a:pt x="88" y="210"/>
                    <a:pt x="88" y="210"/>
                    <a:pt x="88" y="210"/>
                  </a:cubicBezTo>
                  <a:cubicBezTo>
                    <a:pt x="88" y="210"/>
                    <a:pt x="87" y="211"/>
                    <a:pt x="87" y="211"/>
                  </a:cubicBezTo>
                  <a:cubicBezTo>
                    <a:pt x="84" y="214"/>
                    <a:pt x="82" y="217"/>
                    <a:pt x="78" y="220"/>
                  </a:cubicBezTo>
                  <a:cubicBezTo>
                    <a:pt x="76" y="222"/>
                    <a:pt x="74" y="223"/>
                    <a:pt x="72" y="225"/>
                  </a:cubicBezTo>
                  <a:cubicBezTo>
                    <a:pt x="71" y="225"/>
                    <a:pt x="71" y="226"/>
                    <a:pt x="71" y="226"/>
                  </a:cubicBezTo>
                  <a:cubicBezTo>
                    <a:pt x="72" y="226"/>
                    <a:pt x="72" y="226"/>
                    <a:pt x="72" y="225"/>
                  </a:cubicBezTo>
                  <a:cubicBezTo>
                    <a:pt x="75" y="223"/>
                    <a:pt x="79" y="220"/>
                    <a:pt x="82" y="218"/>
                  </a:cubicBezTo>
                  <a:cubicBezTo>
                    <a:pt x="84" y="215"/>
                    <a:pt x="86" y="213"/>
                    <a:pt x="88" y="211"/>
                  </a:cubicBezTo>
                  <a:cubicBezTo>
                    <a:pt x="88" y="211"/>
                    <a:pt x="88" y="210"/>
                    <a:pt x="88" y="210"/>
                  </a:cubicBezTo>
                  <a:cubicBezTo>
                    <a:pt x="88" y="210"/>
                    <a:pt x="88" y="210"/>
                    <a:pt x="88" y="209"/>
                  </a:cubicBezTo>
                  <a:close/>
                  <a:moveTo>
                    <a:pt x="220" y="192"/>
                  </a:moveTo>
                  <a:cubicBezTo>
                    <a:pt x="221" y="191"/>
                    <a:pt x="222" y="191"/>
                    <a:pt x="223" y="190"/>
                  </a:cubicBezTo>
                  <a:cubicBezTo>
                    <a:pt x="222" y="190"/>
                    <a:pt x="221" y="191"/>
                    <a:pt x="220" y="192"/>
                  </a:cubicBezTo>
                  <a:cubicBezTo>
                    <a:pt x="220" y="192"/>
                    <a:pt x="219" y="192"/>
                    <a:pt x="219" y="192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20" y="192"/>
                    <a:pt x="220" y="192"/>
                    <a:pt x="220" y="192"/>
                  </a:cubicBezTo>
                  <a:close/>
                  <a:moveTo>
                    <a:pt x="120" y="24"/>
                  </a:moveTo>
                  <a:cubicBezTo>
                    <a:pt x="121" y="24"/>
                    <a:pt x="124" y="23"/>
                    <a:pt x="125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3" y="23"/>
                    <a:pt x="122" y="23"/>
                    <a:pt x="121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0" y="24"/>
                    <a:pt x="120" y="24"/>
                    <a:pt x="120" y="24"/>
                  </a:cubicBezTo>
                  <a:close/>
                  <a:moveTo>
                    <a:pt x="32" y="98"/>
                  </a:moveTo>
                  <a:cubicBezTo>
                    <a:pt x="33" y="97"/>
                    <a:pt x="34" y="97"/>
                    <a:pt x="35" y="96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4" y="96"/>
                    <a:pt x="34" y="97"/>
                    <a:pt x="33" y="98"/>
                  </a:cubicBezTo>
                  <a:cubicBezTo>
                    <a:pt x="33" y="98"/>
                    <a:pt x="33" y="98"/>
                    <a:pt x="32" y="98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8"/>
                  </a:cubicBezTo>
                  <a:close/>
                  <a:moveTo>
                    <a:pt x="168" y="58"/>
                  </a:moveTo>
                  <a:cubicBezTo>
                    <a:pt x="169" y="58"/>
                    <a:pt x="169" y="57"/>
                    <a:pt x="170" y="56"/>
                  </a:cubicBezTo>
                  <a:cubicBezTo>
                    <a:pt x="169" y="56"/>
                    <a:pt x="168" y="55"/>
                    <a:pt x="167" y="55"/>
                  </a:cubicBezTo>
                  <a:cubicBezTo>
                    <a:pt x="167" y="56"/>
                    <a:pt x="167" y="56"/>
                    <a:pt x="167" y="57"/>
                  </a:cubicBezTo>
                  <a:cubicBezTo>
                    <a:pt x="168" y="57"/>
                    <a:pt x="168" y="57"/>
                    <a:pt x="168" y="58"/>
                  </a:cubicBezTo>
                  <a:cubicBezTo>
                    <a:pt x="168" y="58"/>
                    <a:pt x="168" y="59"/>
                    <a:pt x="167" y="59"/>
                  </a:cubicBezTo>
                  <a:cubicBezTo>
                    <a:pt x="168" y="59"/>
                    <a:pt x="168" y="59"/>
                    <a:pt x="168" y="58"/>
                  </a:cubicBezTo>
                  <a:close/>
                  <a:moveTo>
                    <a:pt x="32" y="141"/>
                  </a:moveTo>
                  <a:cubicBezTo>
                    <a:pt x="32" y="140"/>
                    <a:pt x="32" y="140"/>
                    <a:pt x="32" y="139"/>
                  </a:cubicBezTo>
                  <a:cubicBezTo>
                    <a:pt x="32" y="139"/>
                    <a:pt x="32" y="139"/>
                    <a:pt x="31" y="138"/>
                  </a:cubicBezTo>
                  <a:cubicBezTo>
                    <a:pt x="31" y="137"/>
                    <a:pt x="30" y="135"/>
                    <a:pt x="29" y="133"/>
                  </a:cubicBezTo>
                  <a:cubicBezTo>
                    <a:pt x="29" y="133"/>
                    <a:pt x="29" y="133"/>
                    <a:pt x="29" y="132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5"/>
                    <a:pt x="30" y="137"/>
                    <a:pt x="31" y="139"/>
                  </a:cubicBezTo>
                  <a:cubicBezTo>
                    <a:pt x="32" y="139"/>
                    <a:pt x="32" y="140"/>
                    <a:pt x="32" y="141"/>
                  </a:cubicBezTo>
                  <a:cubicBezTo>
                    <a:pt x="32" y="141"/>
                    <a:pt x="32" y="142"/>
                    <a:pt x="32" y="142"/>
                  </a:cubicBezTo>
                  <a:cubicBezTo>
                    <a:pt x="32" y="142"/>
                    <a:pt x="32" y="142"/>
                    <a:pt x="32" y="141"/>
                  </a:cubicBezTo>
                  <a:close/>
                  <a:moveTo>
                    <a:pt x="16" y="139"/>
                  </a:moveTo>
                  <a:cubicBezTo>
                    <a:pt x="16" y="138"/>
                    <a:pt x="16" y="138"/>
                    <a:pt x="15" y="137"/>
                  </a:cubicBezTo>
                  <a:cubicBezTo>
                    <a:pt x="15" y="136"/>
                    <a:pt x="14" y="135"/>
                    <a:pt x="13" y="134"/>
                  </a:cubicBezTo>
                  <a:cubicBezTo>
                    <a:pt x="13" y="134"/>
                    <a:pt x="13" y="133"/>
                    <a:pt x="13" y="133"/>
                  </a:cubicBezTo>
                  <a:cubicBezTo>
                    <a:pt x="14" y="135"/>
                    <a:pt x="15" y="137"/>
                    <a:pt x="16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40"/>
                    <a:pt x="16" y="140"/>
                    <a:pt x="16" y="141"/>
                  </a:cubicBezTo>
                  <a:cubicBezTo>
                    <a:pt x="19" y="145"/>
                    <a:pt x="21" y="149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5" y="153"/>
                    <a:pt x="25" y="152"/>
                  </a:cubicBezTo>
                  <a:cubicBezTo>
                    <a:pt x="25" y="152"/>
                    <a:pt x="25" y="152"/>
                    <a:pt x="24" y="152"/>
                  </a:cubicBezTo>
                  <a:cubicBezTo>
                    <a:pt x="22" y="148"/>
                    <a:pt x="19" y="144"/>
                    <a:pt x="17" y="140"/>
                  </a:cubicBezTo>
                  <a:cubicBezTo>
                    <a:pt x="17" y="140"/>
                    <a:pt x="16" y="139"/>
                    <a:pt x="16" y="139"/>
                  </a:cubicBezTo>
                  <a:close/>
                  <a:moveTo>
                    <a:pt x="207" y="184"/>
                  </a:moveTo>
                  <a:cubicBezTo>
                    <a:pt x="208" y="184"/>
                    <a:pt x="208" y="184"/>
                    <a:pt x="208" y="184"/>
                  </a:cubicBezTo>
                  <a:cubicBezTo>
                    <a:pt x="210" y="183"/>
                    <a:pt x="211" y="182"/>
                    <a:pt x="213" y="180"/>
                  </a:cubicBezTo>
                  <a:cubicBezTo>
                    <a:pt x="218" y="177"/>
                    <a:pt x="223" y="172"/>
                    <a:pt x="228" y="168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28" y="167"/>
                    <a:pt x="227" y="167"/>
                    <a:pt x="227" y="168"/>
                  </a:cubicBezTo>
                  <a:cubicBezTo>
                    <a:pt x="223" y="170"/>
                    <a:pt x="220" y="173"/>
                    <a:pt x="217" y="176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6" y="177"/>
                    <a:pt x="216" y="177"/>
                    <a:pt x="215" y="178"/>
                  </a:cubicBezTo>
                  <a:cubicBezTo>
                    <a:pt x="213" y="180"/>
                    <a:pt x="210" y="182"/>
                    <a:pt x="208" y="184"/>
                  </a:cubicBezTo>
                  <a:cubicBezTo>
                    <a:pt x="208" y="184"/>
                    <a:pt x="208" y="184"/>
                    <a:pt x="207" y="184"/>
                  </a:cubicBezTo>
                  <a:cubicBezTo>
                    <a:pt x="207" y="184"/>
                    <a:pt x="207" y="185"/>
                    <a:pt x="207" y="185"/>
                  </a:cubicBezTo>
                  <a:cubicBezTo>
                    <a:pt x="207" y="185"/>
                    <a:pt x="207" y="185"/>
                    <a:pt x="207" y="185"/>
                  </a:cubicBezTo>
                  <a:cubicBezTo>
                    <a:pt x="207" y="185"/>
                    <a:pt x="207" y="184"/>
                    <a:pt x="207" y="184"/>
                  </a:cubicBezTo>
                  <a:close/>
                  <a:moveTo>
                    <a:pt x="220" y="72"/>
                  </a:moveTo>
                  <a:cubicBezTo>
                    <a:pt x="220" y="73"/>
                    <a:pt x="220" y="75"/>
                    <a:pt x="221" y="75"/>
                  </a:cubicBezTo>
                  <a:cubicBezTo>
                    <a:pt x="221" y="74"/>
                    <a:pt x="220" y="73"/>
                    <a:pt x="220" y="72"/>
                  </a:cubicBezTo>
                  <a:cubicBezTo>
                    <a:pt x="219" y="71"/>
                    <a:pt x="219" y="70"/>
                    <a:pt x="218" y="69"/>
                  </a:cubicBezTo>
                  <a:cubicBezTo>
                    <a:pt x="216" y="72"/>
                    <a:pt x="215" y="74"/>
                    <a:pt x="213" y="77"/>
                  </a:cubicBezTo>
                  <a:cubicBezTo>
                    <a:pt x="213" y="77"/>
                    <a:pt x="212" y="78"/>
                    <a:pt x="212" y="78"/>
                  </a:cubicBezTo>
                  <a:cubicBezTo>
                    <a:pt x="212" y="79"/>
                    <a:pt x="212" y="79"/>
                    <a:pt x="212" y="79"/>
                  </a:cubicBezTo>
                  <a:cubicBezTo>
                    <a:pt x="215" y="78"/>
                    <a:pt x="217" y="77"/>
                    <a:pt x="219" y="76"/>
                  </a:cubicBezTo>
                  <a:cubicBezTo>
                    <a:pt x="219" y="75"/>
                    <a:pt x="218" y="75"/>
                    <a:pt x="218" y="74"/>
                  </a:cubicBezTo>
                  <a:cubicBezTo>
                    <a:pt x="217" y="74"/>
                    <a:pt x="217" y="73"/>
                    <a:pt x="217" y="73"/>
                  </a:cubicBezTo>
                  <a:cubicBezTo>
                    <a:pt x="218" y="72"/>
                    <a:pt x="218" y="72"/>
                    <a:pt x="219" y="72"/>
                  </a:cubicBezTo>
                  <a:cubicBezTo>
                    <a:pt x="219" y="72"/>
                    <a:pt x="220" y="72"/>
                    <a:pt x="220" y="72"/>
                  </a:cubicBezTo>
                  <a:close/>
                  <a:moveTo>
                    <a:pt x="150" y="144"/>
                  </a:moveTo>
                  <a:cubicBezTo>
                    <a:pt x="150" y="145"/>
                    <a:pt x="151" y="146"/>
                    <a:pt x="151" y="147"/>
                  </a:cubicBezTo>
                  <a:cubicBezTo>
                    <a:pt x="152" y="148"/>
                    <a:pt x="153" y="149"/>
                    <a:pt x="154" y="150"/>
                  </a:cubicBezTo>
                  <a:cubicBezTo>
                    <a:pt x="157" y="151"/>
                    <a:pt x="160" y="153"/>
                    <a:pt x="163" y="154"/>
                  </a:cubicBezTo>
                  <a:cubicBezTo>
                    <a:pt x="166" y="156"/>
                    <a:pt x="169" y="157"/>
                    <a:pt x="172" y="157"/>
                  </a:cubicBezTo>
                  <a:cubicBezTo>
                    <a:pt x="175" y="157"/>
                    <a:pt x="179" y="157"/>
                    <a:pt x="183" y="156"/>
                  </a:cubicBezTo>
                  <a:cubicBezTo>
                    <a:pt x="187" y="155"/>
                    <a:pt x="191" y="153"/>
                    <a:pt x="194" y="150"/>
                  </a:cubicBezTo>
                  <a:cubicBezTo>
                    <a:pt x="195" y="148"/>
                    <a:pt x="196" y="146"/>
                    <a:pt x="196" y="144"/>
                  </a:cubicBezTo>
                  <a:cubicBezTo>
                    <a:pt x="196" y="142"/>
                    <a:pt x="196" y="141"/>
                    <a:pt x="196" y="140"/>
                  </a:cubicBezTo>
                  <a:cubicBezTo>
                    <a:pt x="196" y="134"/>
                    <a:pt x="194" y="128"/>
                    <a:pt x="190" y="123"/>
                  </a:cubicBezTo>
                  <a:cubicBezTo>
                    <a:pt x="188" y="119"/>
                    <a:pt x="185" y="115"/>
                    <a:pt x="183" y="112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1" y="109"/>
                    <a:pt x="181" y="106"/>
                    <a:pt x="180" y="104"/>
                  </a:cubicBezTo>
                  <a:cubicBezTo>
                    <a:pt x="180" y="103"/>
                    <a:pt x="180" y="103"/>
                    <a:pt x="179" y="102"/>
                  </a:cubicBezTo>
                  <a:cubicBezTo>
                    <a:pt x="178" y="101"/>
                    <a:pt x="178" y="99"/>
                    <a:pt x="178" y="97"/>
                  </a:cubicBezTo>
                  <a:cubicBezTo>
                    <a:pt x="178" y="95"/>
                    <a:pt x="178" y="92"/>
                    <a:pt x="179" y="90"/>
                  </a:cubicBezTo>
                  <a:cubicBezTo>
                    <a:pt x="180" y="88"/>
                    <a:pt x="180" y="86"/>
                    <a:pt x="181" y="84"/>
                  </a:cubicBezTo>
                  <a:cubicBezTo>
                    <a:pt x="181" y="84"/>
                    <a:pt x="181" y="83"/>
                    <a:pt x="181" y="82"/>
                  </a:cubicBezTo>
                  <a:cubicBezTo>
                    <a:pt x="181" y="79"/>
                    <a:pt x="181" y="77"/>
                    <a:pt x="181" y="74"/>
                  </a:cubicBezTo>
                  <a:cubicBezTo>
                    <a:pt x="181" y="73"/>
                    <a:pt x="181" y="72"/>
                    <a:pt x="180" y="71"/>
                  </a:cubicBezTo>
                  <a:cubicBezTo>
                    <a:pt x="180" y="70"/>
                    <a:pt x="179" y="69"/>
                    <a:pt x="178" y="68"/>
                  </a:cubicBezTo>
                  <a:cubicBezTo>
                    <a:pt x="178" y="67"/>
                    <a:pt x="178" y="67"/>
                    <a:pt x="177" y="67"/>
                  </a:cubicBezTo>
                  <a:cubicBezTo>
                    <a:pt x="176" y="67"/>
                    <a:pt x="175" y="66"/>
                    <a:pt x="173" y="66"/>
                  </a:cubicBezTo>
                  <a:cubicBezTo>
                    <a:pt x="172" y="65"/>
                    <a:pt x="171" y="65"/>
                    <a:pt x="170" y="66"/>
                  </a:cubicBezTo>
                  <a:cubicBezTo>
                    <a:pt x="167" y="67"/>
                    <a:pt x="164" y="69"/>
                    <a:pt x="162" y="71"/>
                  </a:cubicBezTo>
                  <a:cubicBezTo>
                    <a:pt x="159" y="73"/>
                    <a:pt x="157" y="75"/>
                    <a:pt x="154" y="77"/>
                  </a:cubicBezTo>
                  <a:cubicBezTo>
                    <a:pt x="151" y="79"/>
                    <a:pt x="149" y="81"/>
                    <a:pt x="146" y="84"/>
                  </a:cubicBezTo>
                  <a:cubicBezTo>
                    <a:pt x="144" y="86"/>
                    <a:pt x="143" y="89"/>
                    <a:pt x="141" y="92"/>
                  </a:cubicBezTo>
                  <a:cubicBezTo>
                    <a:pt x="141" y="92"/>
                    <a:pt x="141" y="92"/>
                    <a:pt x="141" y="93"/>
                  </a:cubicBezTo>
                  <a:cubicBezTo>
                    <a:pt x="141" y="95"/>
                    <a:pt x="141" y="97"/>
                    <a:pt x="141" y="98"/>
                  </a:cubicBezTo>
                  <a:cubicBezTo>
                    <a:pt x="142" y="99"/>
                    <a:pt x="143" y="100"/>
                    <a:pt x="144" y="102"/>
                  </a:cubicBezTo>
                  <a:cubicBezTo>
                    <a:pt x="145" y="102"/>
                    <a:pt x="145" y="102"/>
                    <a:pt x="145" y="103"/>
                  </a:cubicBezTo>
                  <a:cubicBezTo>
                    <a:pt x="145" y="102"/>
                    <a:pt x="146" y="102"/>
                    <a:pt x="146" y="101"/>
                  </a:cubicBezTo>
                  <a:cubicBezTo>
                    <a:pt x="147" y="99"/>
                    <a:pt x="148" y="96"/>
                    <a:pt x="150" y="94"/>
                  </a:cubicBezTo>
                  <a:cubicBezTo>
                    <a:pt x="153" y="90"/>
                    <a:pt x="156" y="87"/>
                    <a:pt x="160" y="84"/>
                  </a:cubicBezTo>
                  <a:cubicBezTo>
                    <a:pt x="160" y="84"/>
                    <a:pt x="161" y="84"/>
                    <a:pt x="161" y="83"/>
                  </a:cubicBezTo>
                  <a:cubicBezTo>
                    <a:pt x="162" y="83"/>
                    <a:pt x="162" y="83"/>
                    <a:pt x="162" y="84"/>
                  </a:cubicBezTo>
                  <a:cubicBezTo>
                    <a:pt x="163" y="84"/>
                    <a:pt x="163" y="84"/>
                    <a:pt x="163" y="85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1" y="87"/>
                    <a:pt x="159" y="89"/>
                    <a:pt x="158" y="90"/>
                  </a:cubicBezTo>
                  <a:cubicBezTo>
                    <a:pt x="156" y="92"/>
                    <a:pt x="155" y="93"/>
                    <a:pt x="154" y="95"/>
                  </a:cubicBezTo>
                  <a:cubicBezTo>
                    <a:pt x="155" y="96"/>
                    <a:pt x="155" y="97"/>
                    <a:pt x="155" y="97"/>
                  </a:cubicBezTo>
                  <a:cubicBezTo>
                    <a:pt x="155" y="98"/>
                    <a:pt x="154" y="99"/>
                    <a:pt x="154" y="99"/>
                  </a:cubicBezTo>
                  <a:cubicBezTo>
                    <a:pt x="153" y="102"/>
                    <a:pt x="152" y="105"/>
                    <a:pt x="151" y="108"/>
                  </a:cubicBezTo>
                  <a:cubicBezTo>
                    <a:pt x="151" y="109"/>
                    <a:pt x="151" y="109"/>
                    <a:pt x="150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3" y="109"/>
                    <a:pt x="154" y="108"/>
                    <a:pt x="155" y="107"/>
                  </a:cubicBezTo>
                  <a:cubicBezTo>
                    <a:pt x="157" y="106"/>
                    <a:pt x="160" y="105"/>
                    <a:pt x="163" y="104"/>
                  </a:cubicBezTo>
                  <a:cubicBezTo>
                    <a:pt x="163" y="104"/>
                    <a:pt x="164" y="104"/>
                    <a:pt x="164" y="103"/>
                  </a:cubicBezTo>
                  <a:cubicBezTo>
                    <a:pt x="165" y="103"/>
                    <a:pt x="165" y="104"/>
                    <a:pt x="165" y="104"/>
                  </a:cubicBezTo>
                  <a:cubicBezTo>
                    <a:pt x="165" y="104"/>
                    <a:pt x="165" y="105"/>
                    <a:pt x="165" y="105"/>
                  </a:cubicBezTo>
                  <a:cubicBezTo>
                    <a:pt x="165" y="105"/>
                    <a:pt x="164" y="106"/>
                    <a:pt x="164" y="106"/>
                  </a:cubicBezTo>
                  <a:cubicBezTo>
                    <a:pt x="163" y="106"/>
                    <a:pt x="162" y="107"/>
                    <a:pt x="161" y="107"/>
                  </a:cubicBezTo>
                  <a:cubicBezTo>
                    <a:pt x="161" y="107"/>
                    <a:pt x="161" y="108"/>
                    <a:pt x="161" y="108"/>
                  </a:cubicBezTo>
                  <a:cubicBezTo>
                    <a:pt x="162" y="108"/>
                    <a:pt x="163" y="107"/>
                    <a:pt x="163" y="107"/>
                  </a:cubicBezTo>
                  <a:cubicBezTo>
                    <a:pt x="164" y="107"/>
                    <a:pt x="164" y="108"/>
                    <a:pt x="164" y="108"/>
                  </a:cubicBezTo>
                  <a:cubicBezTo>
                    <a:pt x="165" y="109"/>
                    <a:pt x="164" y="109"/>
                    <a:pt x="164" y="109"/>
                  </a:cubicBezTo>
                  <a:cubicBezTo>
                    <a:pt x="163" y="110"/>
                    <a:pt x="162" y="110"/>
                    <a:pt x="162" y="110"/>
                  </a:cubicBezTo>
                  <a:cubicBezTo>
                    <a:pt x="160" y="111"/>
                    <a:pt x="158" y="111"/>
                    <a:pt x="156" y="112"/>
                  </a:cubicBezTo>
                  <a:cubicBezTo>
                    <a:pt x="155" y="112"/>
                    <a:pt x="155" y="113"/>
                    <a:pt x="155" y="113"/>
                  </a:cubicBezTo>
                  <a:cubicBezTo>
                    <a:pt x="155" y="113"/>
                    <a:pt x="156" y="113"/>
                    <a:pt x="156" y="113"/>
                  </a:cubicBezTo>
                  <a:cubicBezTo>
                    <a:pt x="157" y="113"/>
                    <a:pt x="157" y="113"/>
                    <a:pt x="158" y="113"/>
                  </a:cubicBezTo>
                  <a:cubicBezTo>
                    <a:pt x="158" y="113"/>
                    <a:pt x="159" y="114"/>
                    <a:pt x="159" y="114"/>
                  </a:cubicBezTo>
                  <a:cubicBezTo>
                    <a:pt x="159" y="115"/>
                    <a:pt x="159" y="115"/>
                    <a:pt x="158" y="115"/>
                  </a:cubicBezTo>
                  <a:cubicBezTo>
                    <a:pt x="158" y="115"/>
                    <a:pt x="157" y="116"/>
                    <a:pt x="157" y="116"/>
                  </a:cubicBezTo>
                  <a:cubicBezTo>
                    <a:pt x="156" y="116"/>
                    <a:pt x="155" y="116"/>
                    <a:pt x="154" y="116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3" y="116"/>
                    <a:pt x="153" y="117"/>
                    <a:pt x="154" y="117"/>
                  </a:cubicBezTo>
                  <a:cubicBezTo>
                    <a:pt x="155" y="117"/>
                    <a:pt x="156" y="118"/>
                    <a:pt x="158" y="118"/>
                  </a:cubicBezTo>
                  <a:cubicBezTo>
                    <a:pt x="162" y="120"/>
                    <a:pt x="167" y="120"/>
                    <a:pt x="171" y="121"/>
                  </a:cubicBezTo>
                  <a:cubicBezTo>
                    <a:pt x="172" y="121"/>
                    <a:pt x="173" y="121"/>
                    <a:pt x="173" y="122"/>
                  </a:cubicBezTo>
                  <a:cubicBezTo>
                    <a:pt x="173" y="122"/>
                    <a:pt x="172" y="123"/>
                    <a:pt x="171" y="123"/>
                  </a:cubicBezTo>
                  <a:cubicBezTo>
                    <a:pt x="170" y="123"/>
                    <a:pt x="169" y="123"/>
                    <a:pt x="167" y="123"/>
                  </a:cubicBezTo>
                  <a:cubicBezTo>
                    <a:pt x="163" y="123"/>
                    <a:pt x="159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5" y="123"/>
                    <a:pt x="155" y="123"/>
                    <a:pt x="155" y="123"/>
                  </a:cubicBezTo>
                  <a:cubicBezTo>
                    <a:pt x="156" y="123"/>
                    <a:pt x="157" y="123"/>
                    <a:pt x="158" y="123"/>
                  </a:cubicBezTo>
                  <a:cubicBezTo>
                    <a:pt x="161" y="124"/>
                    <a:pt x="165" y="124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6"/>
                  </a:cubicBezTo>
                  <a:cubicBezTo>
                    <a:pt x="170" y="126"/>
                    <a:pt x="170" y="126"/>
                    <a:pt x="169" y="126"/>
                  </a:cubicBezTo>
                  <a:cubicBezTo>
                    <a:pt x="169" y="126"/>
                    <a:pt x="169" y="127"/>
                    <a:pt x="168" y="127"/>
                  </a:cubicBezTo>
                  <a:cubicBezTo>
                    <a:pt x="166" y="127"/>
                    <a:pt x="164" y="127"/>
                    <a:pt x="161" y="127"/>
                  </a:cubicBezTo>
                  <a:cubicBezTo>
                    <a:pt x="161" y="127"/>
                    <a:pt x="161" y="127"/>
                    <a:pt x="160" y="127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62" y="127"/>
                    <a:pt x="164" y="128"/>
                    <a:pt x="165" y="128"/>
                  </a:cubicBezTo>
                  <a:cubicBezTo>
                    <a:pt x="166" y="128"/>
                    <a:pt x="166" y="128"/>
                    <a:pt x="167" y="129"/>
                  </a:cubicBezTo>
                  <a:cubicBezTo>
                    <a:pt x="168" y="129"/>
                    <a:pt x="168" y="129"/>
                    <a:pt x="168" y="130"/>
                  </a:cubicBezTo>
                  <a:cubicBezTo>
                    <a:pt x="168" y="130"/>
                    <a:pt x="168" y="130"/>
                    <a:pt x="167" y="130"/>
                  </a:cubicBezTo>
                  <a:cubicBezTo>
                    <a:pt x="167" y="131"/>
                    <a:pt x="166" y="131"/>
                    <a:pt x="166" y="131"/>
                  </a:cubicBezTo>
                  <a:cubicBezTo>
                    <a:pt x="164" y="131"/>
                    <a:pt x="163" y="131"/>
                    <a:pt x="162" y="131"/>
                  </a:cubicBezTo>
                  <a:cubicBezTo>
                    <a:pt x="161" y="131"/>
                    <a:pt x="160" y="131"/>
                    <a:pt x="160" y="131"/>
                  </a:cubicBezTo>
                  <a:cubicBezTo>
                    <a:pt x="160" y="131"/>
                    <a:pt x="160" y="131"/>
                    <a:pt x="160" y="132"/>
                  </a:cubicBezTo>
                  <a:cubicBezTo>
                    <a:pt x="160" y="132"/>
                    <a:pt x="161" y="132"/>
                    <a:pt x="161" y="132"/>
                  </a:cubicBezTo>
                  <a:cubicBezTo>
                    <a:pt x="162" y="133"/>
                    <a:pt x="163" y="133"/>
                    <a:pt x="163" y="134"/>
                  </a:cubicBezTo>
                  <a:cubicBezTo>
                    <a:pt x="163" y="134"/>
                    <a:pt x="164" y="134"/>
                    <a:pt x="164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2" y="135"/>
                    <a:pt x="162" y="135"/>
                    <a:pt x="162" y="136"/>
                  </a:cubicBezTo>
                  <a:cubicBezTo>
                    <a:pt x="163" y="136"/>
                    <a:pt x="164" y="136"/>
                    <a:pt x="165" y="136"/>
                  </a:cubicBezTo>
                  <a:cubicBezTo>
                    <a:pt x="167" y="136"/>
                    <a:pt x="167" y="137"/>
                    <a:pt x="167" y="138"/>
                  </a:cubicBezTo>
                  <a:cubicBezTo>
                    <a:pt x="167" y="139"/>
                    <a:pt x="166" y="140"/>
                    <a:pt x="165" y="140"/>
                  </a:cubicBezTo>
                  <a:cubicBezTo>
                    <a:pt x="163" y="139"/>
                    <a:pt x="161" y="139"/>
                    <a:pt x="159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58" y="140"/>
                    <a:pt x="157" y="141"/>
                    <a:pt x="155" y="142"/>
                  </a:cubicBezTo>
                  <a:cubicBezTo>
                    <a:pt x="153" y="143"/>
                    <a:pt x="152" y="144"/>
                    <a:pt x="150" y="144"/>
                  </a:cubicBezTo>
                  <a:close/>
                  <a:moveTo>
                    <a:pt x="94" y="112"/>
                  </a:moveTo>
                  <a:cubicBezTo>
                    <a:pt x="94" y="112"/>
                    <a:pt x="94" y="111"/>
                    <a:pt x="94" y="111"/>
                  </a:cubicBezTo>
                  <a:cubicBezTo>
                    <a:pt x="94" y="111"/>
                    <a:pt x="94" y="111"/>
                    <a:pt x="94" y="111"/>
                  </a:cubicBezTo>
                  <a:cubicBezTo>
                    <a:pt x="90" y="109"/>
                    <a:pt x="86" y="108"/>
                    <a:pt x="82" y="107"/>
                  </a:cubicBezTo>
                  <a:cubicBezTo>
                    <a:pt x="77" y="106"/>
                    <a:pt x="72" y="106"/>
                    <a:pt x="67" y="106"/>
                  </a:cubicBezTo>
                  <a:cubicBezTo>
                    <a:pt x="63" y="106"/>
                    <a:pt x="59" y="107"/>
                    <a:pt x="56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3" y="113"/>
                    <a:pt x="52" y="115"/>
                    <a:pt x="51" y="117"/>
                  </a:cubicBezTo>
                  <a:cubicBezTo>
                    <a:pt x="51" y="119"/>
                    <a:pt x="51" y="120"/>
                    <a:pt x="51" y="120"/>
                  </a:cubicBezTo>
                  <a:cubicBezTo>
                    <a:pt x="52" y="122"/>
                    <a:pt x="53" y="123"/>
                    <a:pt x="53" y="124"/>
                  </a:cubicBezTo>
                  <a:cubicBezTo>
                    <a:pt x="55" y="125"/>
                    <a:pt x="56" y="127"/>
                    <a:pt x="57" y="129"/>
                  </a:cubicBezTo>
                  <a:cubicBezTo>
                    <a:pt x="61" y="133"/>
                    <a:pt x="63" y="139"/>
                    <a:pt x="64" y="145"/>
                  </a:cubicBezTo>
                  <a:cubicBezTo>
                    <a:pt x="65" y="146"/>
                    <a:pt x="65" y="148"/>
                    <a:pt x="66" y="150"/>
                  </a:cubicBezTo>
                  <a:cubicBezTo>
                    <a:pt x="66" y="153"/>
                    <a:pt x="67" y="157"/>
                    <a:pt x="68" y="160"/>
                  </a:cubicBezTo>
                  <a:cubicBezTo>
                    <a:pt x="68" y="163"/>
                    <a:pt x="68" y="165"/>
                    <a:pt x="69" y="168"/>
                  </a:cubicBezTo>
                  <a:cubicBezTo>
                    <a:pt x="70" y="171"/>
                    <a:pt x="72" y="173"/>
                    <a:pt x="73" y="176"/>
                  </a:cubicBezTo>
                  <a:cubicBezTo>
                    <a:pt x="76" y="182"/>
                    <a:pt x="80" y="185"/>
                    <a:pt x="86" y="188"/>
                  </a:cubicBezTo>
                  <a:cubicBezTo>
                    <a:pt x="86" y="188"/>
                    <a:pt x="87" y="188"/>
                    <a:pt x="87" y="188"/>
                  </a:cubicBezTo>
                  <a:cubicBezTo>
                    <a:pt x="89" y="188"/>
                    <a:pt x="91" y="188"/>
                    <a:pt x="93" y="188"/>
                  </a:cubicBezTo>
                  <a:cubicBezTo>
                    <a:pt x="95" y="188"/>
                    <a:pt x="98" y="187"/>
                    <a:pt x="99" y="186"/>
                  </a:cubicBezTo>
                  <a:cubicBezTo>
                    <a:pt x="102" y="183"/>
                    <a:pt x="104" y="181"/>
                    <a:pt x="106" y="178"/>
                  </a:cubicBezTo>
                  <a:cubicBezTo>
                    <a:pt x="108" y="174"/>
                    <a:pt x="109" y="171"/>
                    <a:pt x="110" y="168"/>
                  </a:cubicBezTo>
                  <a:cubicBezTo>
                    <a:pt x="111" y="166"/>
                    <a:pt x="111" y="164"/>
                    <a:pt x="112" y="162"/>
                  </a:cubicBezTo>
                  <a:cubicBezTo>
                    <a:pt x="112" y="160"/>
                    <a:pt x="112" y="157"/>
                    <a:pt x="113" y="155"/>
                  </a:cubicBezTo>
                  <a:cubicBezTo>
                    <a:pt x="113" y="155"/>
                    <a:pt x="113" y="154"/>
                    <a:pt x="112" y="154"/>
                  </a:cubicBezTo>
                  <a:cubicBezTo>
                    <a:pt x="111" y="155"/>
                    <a:pt x="109" y="155"/>
                    <a:pt x="108" y="155"/>
                  </a:cubicBezTo>
                  <a:cubicBezTo>
                    <a:pt x="106" y="155"/>
                    <a:pt x="104" y="154"/>
                    <a:pt x="103" y="153"/>
                  </a:cubicBezTo>
                  <a:cubicBezTo>
                    <a:pt x="103" y="154"/>
                    <a:pt x="103" y="155"/>
                    <a:pt x="103" y="156"/>
                  </a:cubicBezTo>
                  <a:cubicBezTo>
                    <a:pt x="103" y="158"/>
                    <a:pt x="103" y="159"/>
                    <a:pt x="102" y="161"/>
                  </a:cubicBezTo>
                  <a:cubicBezTo>
                    <a:pt x="102" y="161"/>
                    <a:pt x="102" y="161"/>
                    <a:pt x="102" y="162"/>
                  </a:cubicBezTo>
                  <a:cubicBezTo>
                    <a:pt x="103" y="161"/>
                    <a:pt x="103" y="161"/>
                    <a:pt x="104" y="160"/>
                  </a:cubicBezTo>
                  <a:cubicBezTo>
                    <a:pt x="105" y="160"/>
                    <a:pt x="106" y="160"/>
                    <a:pt x="107" y="160"/>
                  </a:cubicBezTo>
                  <a:cubicBezTo>
                    <a:pt x="108" y="161"/>
                    <a:pt x="108" y="161"/>
                    <a:pt x="109" y="162"/>
                  </a:cubicBezTo>
                  <a:cubicBezTo>
                    <a:pt x="109" y="162"/>
                    <a:pt x="109" y="164"/>
                    <a:pt x="108" y="164"/>
                  </a:cubicBezTo>
                  <a:cubicBezTo>
                    <a:pt x="107" y="165"/>
                    <a:pt x="106" y="165"/>
                    <a:pt x="106" y="164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4" y="163"/>
                    <a:pt x="103" y="164"/>
                    <a:pt x="102" y="165"/>
                  </a:cubicBezTo>
                  <a:cubicBezTo>
                    <a:pt x="102" y="165"/>
                    <a:pt x="101" y="166"/>
                    <a:pt x="101" y="166"/>
                  </a:cubicBezTo>
                  <a:cubicBezTo>
                    <a:pt x="100" y="166"/>
                    <a:pt x="100" y="166"/>
                    <a:pt x="100" y="165"/>
                  </a:cubicBezTo>
                  <a:cubicBezTo>
                    <a:pt x="100" y="165"/>
                    <a:pt x="100" y="165"/>
                    <a:pt x="100" y="164"/>
                  </a:cubicBezTo>
                  <a:cubicBezTo>
                    <a:pt x="100" y="163"/>
                    <a:pt x="100" y="163"/>
                    <a:pt x="100" y="162"/>
                  </a:cubicBezTo>
                  <a:cubicBezTo>
                    <a:pt x="101" y="160"/>
                    <a:pt x="101" y="158"/>
                    <a:pt x="101" y="156"/>
                  </a:cubicBezTo>
                  <a:cubicBezTo>
                    <a:pt x="102" y="155"/>
                    <a:pt x="101" y="155"/>
                    <a:pt x="101" y="155"/>
                  </a:cubicBezTo>
                  <a:cubicBezTo>
                    <a:pt x="100" y="156"/>
                    <a:pt x="100" y="157"/>
                    <a:pt x="99" y="158"/>
                  </a:cubicBezTo>
                  <a:cubicBezTo>
                    <a:pt x="97" y="160"/>
                    <a:pt x="95" y="162"/>
                    <a:pt x="93" y="164"/>
                  </a:cubicBezTo>
                  <a:cubicBezTo>
                    <a:pt x="93" y="164"/>
                    <a:pt x="92" y="164"/>
                    <a:pt x="92" y="165"/>
                  </a:cubicBezTo>
                  <a:cubicBezTo>
                    <a:pt x="91" y="165"/>
                    <a:pt x="91" y="165"/>
                    <a:pt x="90" y="165"/>
                  </a:cubicBezTo>
                  <a:cubicBezTo>
                    <a:pt x="90" y="165"/>
                    <a:pt x="90" y="164"/>
                    <a:pt x="90" y="163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1" y="160"/>
                    <a:pt x="92" y="159"/>
                    <a:pt x="93" y="157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1" y="159"/>
                    <a:pt x="89" y="160"/>
                    <a:pt x="87" y="162"/>
                  </a:cubicBezTo>
                  <a:cubicBezTo>
                    <a:pt x="85" y="163"/>
                    <a:pt x="84" y="164"/>
                    <a:pt x="83" y="165"/>
                  </a:cubicBezTo>
                  <a:cubicBezTo>
                    <a:pt x="82" y="165"/>
                    <a:pt x="82" y="165"/>
                    <a:pt x="81" y="165"/>
                  </a:cubicBezTo>
                  <a:cubicBezTo>
                    <a:pt x="81" y="166"/>
                    <a:pt x="80" y="165"/>
                    <a:pt x="80" y="164"/>
                  </a:cubicBezTo>
                  <a:cubicBezTo>
                    <a:pt x="80" y="164"/>
                    <a:pt x="80" y="163"/>
                    <a:pt x="80" y="163"/>
                  </a:cubicBezTo>
                  <a:cubicBezTo>
                    <a:pt x="81" y="162"/>
                    <a:pt x="81" y="161"/>
                    <a:pt x="82" y="161"/>
                  </a:cubicBezTo>
                  <a:cubicBezTo>
                    <a:pt x="84" y="158"/>
                    <a:pt x="86" y="155"/>
                    <a:pt x="89" y="152"/>
                  </a:cubicBezTo>
                  <a:cubicBezTo>
                    <a:pt x="89" y="152"/>
                    <a:pt x="89" y="152"/>
                    <a:pt x="90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8" y="149"/>
                    <a:pt x="88" y="148"/>
                    <a:pt x="88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6" y="148"/>
                    <a:pt x="85" y="148"/>
                    <a:pt x="85" y="148"/>
                  </a:cubicBezTo>
                  <a:cubicBezTo>
                    <a:pt x="85" y="147"/>
                    <a:pt x="85" y="146"/>
                    <a:pt x="85" y="146"/>
                  </a:cubicBezTo>
                  <a:cubicBezTo>
                    <a:pt x="86" y="145"/>
                    <a:pt x="87" y="144"/>
                    <a:pt x="88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7" y="143"/>
                    <a:pt x="87" y="143"/>
                    <a:pt x="86" y="143"/>
                  </a:cubicBezTo>
                  <a:cubicBezTo>
                    <a:pt x="86" y="143"/>
                    <a:pt x="85" y="143"/>
                    <a:pt x="85" y="142"/>
                  </a:cubicBezTo>
                  <a:cubicBezTo>
                    <a:pt x="84" y="142"/>
                    <a:pt x="84" y="141"/>
                    <a:pt x="84" y="140"/>
                  </a:cubicBezTo>
                  <a:cubicBezTo>
                    <a:pt x="84" y="140"/>
                    <a:pt x="85" y="140"/>
                    <a:pt x="85" y="139"/>
                  </a:cubicBezTo>
                  <a:cubicBezTo>
                    <a:pt x="83" y="140"/>
                    <a:pt x="82" y="140"/>
                    <a:pt x="81" y="140"/>
                  </a:cubicBezTo>
                  <a:cubicBezTo>
                    <a:pt x="80" y="141"/>
                    <a:pt x="79" y="141"/>
                    <a:pt x="78" y="141"/>
                  </a:cubicBezTo>
                  <a:cubicBezTo>
                    <a:pt x="77" y="141"/>
                    <a:pt x="77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5" y="140"/>
                    <a:pt x="75" y="140"/>
                  </a:cubicBezTo>
                  <a:cubicBezTo>
                    <a:pt x="74" y="140"/>
                    <a:pt x="74" y="140"/>
                    <a:pt x="73" y="140"/>
                  </a:cubicBezTo>
                  <a:cubicBezTo>
                    <a:pt x="72" y="140"/>
                    <a:pt x="72" y="139"/>
                    <a:pt x="71" y="139"/>
                  </a:cubicBezTo>
                  <a:cubicBezTo>
                    <a:pt x="71" y="138"/>
                    <a:pt x="72" y="137"/>
                    <a:pt x="72" y="137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9" y="134"/>
                    <a:pt x="83" y="133"/>
                    <a:pt x="86" y="133"/>
                  </a:cubicBezTo>
                  <a:cubicBezTo>
                    <a:pt x="87" y="132"/>
                    <a:pt x="88" y="132"/>
                    <a:pt x="89" y="132"/>
                  </a:cubicBezTo>
                  <a:cubicBezTo>
                    <a:pt x="88" y="131"/>
                    <a:pt x="89" y="130"/>
                    <a:pt x="90" y="129"/>
                  </a:cubicBezTo>
                  <a:cubicBezTo>
                    <a:pt x="90" y="129"/>
                    <a:pt x="89" y="129"/>
                    <a:pt x="89" y="129"/>
                  </a:cubicBezTo>
                  <a:cubicBezTo>
                    <a:pt x="88" y="129"/>
                    <a:pt x="87" y="129"/>
                    <a:pt x="86" y="129"/>
                  </a:cubicBezTo>
                  <a:cubicBezTo>
                    <a:pt x="85" y="129"/>
                    <a:pt x="85" y="129"/>
                    <a:pt x="84" y="129"/>
                  </a:cubicBezTo>
                  <a:cubicBezTo>
                    <a:pt x="84" y="129"/>
                    <a:pt x="84" y="128"/>
                    <a:pt x="84" y="128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4" y="127"/>
                    <a:pt x="85" y="127"/>
                    <a:pt x="85" y="127"/>
                  </a:cubicBezTo>
                  <a:cubicBezTo>
                    <a:pt x="87" y="127"/>
                    <a:pt x="88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6"/>
                    <a:pt x="90" y="126"/>
                  </a:cubicBezTo>
                  <a:cubicBezTo>
                    <a:pt x="87" y="125"/>
                    <a:pt x="84" y="124"/>
                    <a:pt x="81" y="123"/>
                  </a:cubicBezTo>
                  <a:cubicBezTo>
                    <a:pt x="79" y="123"/>
                    <a:pt x="78" y="122"/>
                    <a:pt x="76" y="122"/>
                  </a:cubicBezTo>
                  <a:cubicBezTo>
                    <a:pt x="76" y="122"/>
                    <a:pt x="76" y="121"/>
                    <a:pt x="76" y="121"/>
                  </a:cubicBezTo>
                  <a:cubicBezTo>
                    <a:pt x="76" y="120"/>
                    <a:pt x="76" y="120"/>
                    <a:pt x="77" y="120"/>
                  </a:cubicBezTo>
                  <a:cubicBezTo>
                    <a:pt x="78" y="120"/>
                    <a:pt x="79" y="120"/>
                    <a:pt x="80" y="120"/>
                  </a:cubicBezTo>
                  <a:cubicBezTo>
                    <a:pt x="81" y="120"/>
                    <a:pt x="82" y="120"/>
                    <a:pt x="83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79" y="119"/>
                    <a:pt x="76" y="119"/>
                    <a:pt x="73" y="118"/>
                  </a:cubicBezTo>
                  <a:cubicBezTo>
                    <a:pt x="72" y="118"/>
                    <a:pt x="71" y="118"/>
                    <a:pt x="70" y="117"/>
                  </a:cubicBezTo>
                  <a:cubicBezTo>
                    <a:pt x="69" y="117"/>
                    <a:pt x="69" y="117"/>
                    <a:pt x="69" y="116"/>
                  </a:cubicBezTo>
                  <a:cubicBezTo>
                    <a:pt x="69" y="116"/>
                    <a:pt x="69" y="115"/>
                    <a:pt x="70" y="115"/>
                  </a:cubicBezTo>
                  <a:cubicBezTo>
                    <a:pt x="70" y="115"/>
                    <a:pt x="71" y="115"/>
                    <a:pt x="71" y="115"/>
                  </a:cubicBezTo>
                  <a:cubicBezTo>
                    <a:pt x="76" y="116"/>
                    <a:pt x="81" y="117"/>
                    <a:pt x="85" y="118"/>
                  </a:cubicBezTo>
                  <a:cubicBezTo>
                    <a:pt x="87" y="118"/>
                    <a:pt x="88" y="119"/>
                    <a:pt x="89" y="119"/>
                  </a:cubicBezTo>
                  <a:cubicBezTo>
                    <a:pt x="90" y="119"/>
                    <a:pt x="90" y="120"/>
                    <a:pt x="90" y="120"/>
                  </a:cubicBezTo>
                  <a:cubicBezTo>
                    <a:pt x="90" y="121"/>
                    <a:pt x="91" y="121"/>
                    <a:pt x="91" y="121"/>
                  </a:cubicBezTo>
                  <a:cubicBezTo>
                    <a:pt x="91" y="120"/>
                    <a:pt x="92" y="119"/>
                    <a:pt x="92" y="117"/>
                  </a:cubicBezTo>
                  <a:cubicBezTo>
                    <a:pt x="92" y="116"/>
                    <a:pt x="92" y="115"/>
                    <a:pt x="92" y="114"/>
                  </a:cubicBezTo>
                  <a:cubicBezTo>
                    <a:pt x="93" y="113"/>
                    <a:pt x="93" y="112"/>
                    <a:pt x="94" y="112"/>
                  </a:cubicBezTo>
                  <a:close/>
                  <a:moveTo>
                    <a:pt x="131" y="23"/>
                  </a:moveTo>
                  <a:cubicBezTo>
                    <a:pt x="131" y="23"/>
                    <a:pt x="131" y="23"/>
                    <a:pt x="131" y="23"/>
                  </a:cubicBezTo>
                  <a:cubicBezTo>
                    <a:pt x="130" y="29"/>
                    <a:pt x="130" y="34"/>
                    <a:pt x="130" y="39"/>
                  </a:cubicBezTo>
                  <a:cubicBezTo>
                    <a:pt x="130" y="40"/>
                    <a:pt x="130" y="40"/>
                    <a:pt x="129" y="40"/>
                  </a:cubicBezTo>
                  <a:cubicBezTo>
                    <a:pt x="129" y="40"/>
                    <a:pt x="128" y="40"/>
                    <a:pt x="128" y="40"/>
                  </a:cubicBezTo>
                  <a:cubicBezTo>
                    <a:pt x="127" y="39"/>
                    <a:pt x="127" y="39"/>
                    <a:pt x="128" y="38"/>
                  </a:cubicBezTo>
                  <a:cubicBezTo>
                    <a:pt x="128" y="38"/>
                    <a:pt x="129" y="36"/>
                    <a:pt x="129" y="35"/>
                  </a:cubicBezTo>
                  <a:cubicBezTo>
                    <a:pt x="129" y="32"/>
                    <a:pt x="129" y="28"/>
                    <a:pt x="129" y="24"/>
                  </a:cubicBezTo>
                  <a:cubicBezTo>
                    <a:pt x="129" y="24"/>
                    <a:pt x="129" y="24"/>
                    <a:pt x="129" y="23"/>
                  </a:cubicBezTo>
                  <a:cubicBezTo>
                    <a:pt x="128" y="24"/>
                    <a:pt x="127" y="24"/>
                    <a:pt x="126" y="24"/>
                  </a:cubicBezTo>
                  <a:cubicBezTo>
                    <a:pt x="125" y="24"/>
                    <a:pt x="125" y="24"/>
                    <a:pt x="125" y="25"/>
                  </a:cubicBezTo>
                  <a:cubicBezTo>
                    <a:pt x="125" y="28"/>
                    <a:pt x="125" y="30"/>
                    <a:pt x="125" y="32"/>
                  </a:cubicBezTo>
                  <a:cubicBezTo>
                    <a:pt x="125" y="34"/>
                    <a:pt x="125" y="37"/>
                    <a:pt x="125" y="39"/>
                  </a:cubicBezTo>
                  <a:cubicBezTo>
                    <a:pt x="126" y="39"/>
                    <a:pt x="125" y="40"/>
                    <a:pt x="125" y="40"/>
                  </a:cubicBezTo>
                  <a:cubicBezTo>
                    <a:pt x="125" y="40"/>
                    <a:pt x="124" y="40"/>
                    <a:pt x="124" y="40"/>
                  </a:cubicBezTo>
                  <a:cubicBezTo>
                    <a:pt x="123" y="39"/>
                    <a:pt x="123" y="39"/>
                    <a:pt x="123" y="38"/>
                  </a:cubicBezTo>
                  <a:cubicBezTo>
                    <a:pt x="123" y="37"/>
                    <a:pt x="124" y="35"/>
                    <a:pt x="124" y="34"/>
                  </a:cubicBezTo>
                  <a:cubicBezTo>
                    <a:pt x="124" y="31"/>
                    <a:pt x="124" y="28"/>
                    <a:pt x="124" y="26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2" y="26"/>
                    <a:pt x="121" y="26"/>
                    <a:pt x="119" y="27"/>
                  </a:cubicBezTo>
                  <a:cubicBezTo>
                    <a:pt x="118" y="27"/>
                    <a:pt x="118" y="27"/>
                    <a:pt x="118" y="28"/>
                  </a:cubicBezTo>
                  <a:cubicBezTo>
                    <a:pt x="118" y="32"/>
                    <a:pt x="117" y="36"/>
                    <a:pt x="117" y="40"/>
                  </a:cubicBezTo>
                  <a:cubicBezTo>
                    <a:pt x="117" y="49"/>
                    <a:pt x="117" y="58"/>
                    <a:pt x="119" y="67"/>
                  </a:cubicBezTo>
                  <a:cubicBezTo>
                    <a:pt x="119" y="67"/>
                    <a:pt x="119" y="68"/>
                    <a:pt x="118" y="68"/>
                  </a:cubicBezTo>
                  <a:cubicBezTo>
                    <a:pt x="118" y="68"/>
                    <a:pt x="117" y="68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6"/>
                    <a:pt x="116" y="65"/>
                    <a:pt x="116" y="64"/>
                  </a:cubicBezTo>
                  <a:cubicBezTo>
                    <a:pt x="116" y="62"/>
                    <a:pt x="116" y="60"/>
                    <a:pt x="116" y="58"/>
                  </a:cubicBezTo>
                  <a:cubicBezTo>
                    <a:pt x="116" y="48"/>
                    <a:pt x="116" y="39"/>
                    <a:pt x="116" y="29"/>
                  </a:cubicBezTo>
                  <a:cubicBezTo>
                    <a:pt x="117" y="28"/>
                    <a:pt x="116" y="28"/>
                    <a:pt x="116" y="28"/>
                  </a:cubicBezTo>
                  <a:cubicBezTo>
                    <a:pt x="115" y="28"/>
                    <a:pt x="108" y="31"/>
                    <a:pt x="107" y="32"/>
                  </a:cubicBezTo>
                  <a:cubicBezTo>
                    <a:pt x="107" y="44"/>
                    <a:pt x="108" y="56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1" y="68"/>
                    <a:pt x="112" y="69"/>
                    <a:pt x="111" y="71"/>
                  </a:cubicBezTo>
                  <a:cubicBezTo>
                    <a:pt x="111" y="71"/>
                    <a:pt x="111" y="72"/>
                    <a:pt x="111" y="73"/>
                  </a:cubicBezTo>
                  <a:cubicBezTo>
                    <a:pt x="111" y="73"/>
                    <a:pt x="111" y="74"/>
                    <a:pt x="110" y="74"/>
                  </a:cubicBezTo>
                  <a:cubicBezTo>
                    <a:pt x="110" y="74"/>
                    <a:pt x="110" y="75"/>
                    <a:pt x="109" y="75"/>
                  </a:cubicBezTo>
                  <a:cubicBezTo>
                    <a:pt x="109" y="74"/>
                    <a:pt x="108" y="74"/>
                    <a:pt x="108" y="74"/>
                  </a:cubicBezTo>
                  <a:cubicBezTo>
                    <a:pt x="108" y="73"/>
                    <a:pt x="108" y="73"/>
                    <a:pt x="108" y="72"/>
                  </a:cubicBezTo>
                  <a:cubicBezTo>
                    <a:pt x="108" y="71"/>
                    <a:pt x="108" y="69"/>
                    <a:pt x="108" y="68"/>
                  </a:cubicBezTo>
                  <a:cubicBezTo>
                    <a:pt x="107" y="65"/>
                    <a:pt x="107" y="61"/>
                    <a:pt x="106" y="58"/>
                  </a:cubicBezTo>
                  <a:cubicBezTo>
                    <a:pt x="106" y="50"/>
                    <a:pt x="106" y="42"/>
                    <a:pt x="106" y="34"/>
                  </a:cubicBezTo>
                  <a:cubicBezTo>
                    <a:pt x="106" y="33"/>
                    <a:pt x="105" y="33"/>
                    <a:pt x="105" y="33"/>
                  </a:cubicBezTo>
                  <a:cubicBezTo>
                    <a:pt x="103" y="34"/>
                    <a:pt x="101" y="35"/>
                    <a:pt x="99" y="36"/>
                  </a:cubicBezTo>
                  <a:cubicBezTo>
                    <a:pt x="99" y="37"/>
                    <a:pt x="99" y="39"/>
                    <a:pt x="99" y="40"/>
                  </a:cubicBezTo>
                  <a:cubicBezTo>
                    <a:pt x="100" y="44"/>
                    <a:pt x="100" y="47"/>
                    <a:pt x="101" y="51"/>
                  </a:cubicBezTo>
                  <a:cubicBezTo>
                    <a:pt x="101" y="54"/>
                    <a:pt x="101" y="56"/>
                    <a:pt x="101" y="59"/>
                  </a:cubicBezTo>
                  <a:cubicBezTo>
                    <a:pt x="102" y="65"/>
                    <a:pt x="102" y="71"/>
                    <a:pt x="103" y="77"/>
                  </a:cubicBezTo>
                  <a:cubicBezTo>
                    <a:pt x="103" y="80"/>
                    <a:pt x="103" y="83"/>
                    <a:pt x="104" y="87"/>
                  </a:cubicBezTo>
                  <a:cubicBezTo>
                    <a:pt x="104" y="92"/>
                    <a:pt x="105" y="98"/>
                    <a:pt x="105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11" y="101"/>
                    <a:pt x="116" y="99"/>
                    <a:pt x="122" y="98"/>
                  </a:cubicBezTo>
                  <a:cubicBezTo>
                    <a:pt x="123" y="98"/>
                    <a:pt x="124" y="98"/>
                    <a:pt x="125" y="98"/>
                  </a:cubicBezTo>
                  <a:cubicBezTo>
                    <a:pt x="127" y="97"/>
                    <a:pt x="128" y="97"/>
                    <a:pt x="130" y="97"/>
                  </a:cubicBezTo>
                  <a:cubicBezTo>
                    <a:pt x="132" y="97"/>
                    <a:pt x="133" y="97"/>
                    <a:pt x="135" y="97"/>
                  </a:cubicBezTo>
                  <a:cubicBezTo>
                    <a:pt x="135" y="97"/>
                    <a:pt x="135" y="96"/>
                    <a:pt x="135" y="96"/>
                  </a:cubicBezTo>
                  <a:cubicBezTo>
                    <a:pt x="135" y="92"/>
                    <a:pt x="135" y="89"/>
                    <a:pt x="135" y="86"/>
                  </a:cubicBezTo>
                  <a:cubicBezTo>
                    <a:pt x="135" y="79"/>
                    <a:pt x="135" y="72"/>
                    <a:pt x="135" y="65"/>
                  </a:cubicBezTo>
                  <a:cubicBezTo>
                    <a:pt x="135" y="52"/>
                    <a:pt x="135" y="39"/>
                    <a:pt x="135" y="26"/>
                  </a:cubicBezTo>
                  <a:cubicBezTo>
                    <a:pt x="135" y="25"/>
                    <a:pt x="135" y="23"/>
                    <a:pt x="135" y="22"/>
                  </a:cubicBezTo>
                  <a:cubicBezTo>
                    <a:pt x="134" y="22"/>
                    <a:pt x="134" y="22"/>
                    <a:pt x="133" y="22"/>
                  </a:cubicBezTo>
                  <a:cubicBezTo>
                    <a:pt x="133" y="23"/>
                    <a:pt x="133" y="23"/>
                    <a:pt x="133" y="24"/>
                  </a:cubicBezTo>
                  <a:cubicBezTo>
                    <a:pt x="133" y="27"/>
                    <a:pt x="134" y="30"/>
                    <a:pt x="134" y="33"/>
                  </a:cubicBezTo>
                  <a:cubicBezTo>
                    <a:pt x="134" y="33"/>
                    <a:pt x="134" y="34"/>
                    <a:pt x="134" y="34"/>
                  </a:cubicBezTo>
                  <a:cubicBezTo>
                    <a:pt x="134" y="34"/>
                    <a:pt x="133" y="35"/>
                    <a:pt x="133" y="35"/>
                  </a:cubicBezTo>
                  <a:cubicBezTo>
                    <a:pt x="132" y="35"/>
                    <a:pt x="132" y="34"/>
                    <a:pt x="132" y="34"/>
                  </a:cubicBezTo>
                  <a:cubicBezTo>
                    <a:pt x="132" y="34"/>
                    <a:pt x="132" y="33"/>
                    <a:pt x="132" y="33"/>
                  </a:cubicBezTo>
                  <a:cubicBezTo>
                    <a:pt x="132" y="30"/>
                    <a:pt x="132" y="27"/>
                    <a:pt x="132" y="24"/>
                  </a:cubicBezTo>
                  <a:cubicBezTo>
                    <a:pt x="132" y="23"/>
                    <a:pt x="132" y="23"/>
                    <a:pt x="132" y="22"/>
                  </a:cubicBezTo>
                  <a:cubicBezTo>
                    <a:pt x="132" y="23"/>
                    <a:pt x="131" y="23"/>
                    <a:pt x="131" y="23"/>
                  </a:cubicBezTo>
                  <a:close/>
                  <a:moveTo>
                    <a:pt x="90" y="260"/>
                  </a:moveTo>
                  <a:cubicBezTo>
                    <a:pt x="90" y="259"/>
                    <a:pt x="90" y="259"/>
                    <a:pt x="90" y="259"/>
                  </a:cubicBezTo>
                  <a:cubicBezTo>
                    <a:pt x="93" y="257"/>
                    <a:pt x="95" y="256"/>
                    <a:pt x="97" y="254"/>
                  </a:cubicBezTo>
                  <a:cubicBezTo>
                    <a:pt x="99" y="252"/>
                    <a:pt x="102" y="250"/>
                    <a:pt x="103" y="247"/>
                  </a:cubicBezTo>
                  <a:cubicBezTo>
                    <a:pt x="103" y="246"/>
                    <a:pt x="103" y="246"/>
                    <a:pt x="103" y="246"/>
                  </a:cubicBezTo>
                  <a:cubicBezTo>
                    <a:pt x="104" y="246"/>
                    <a:pt x="104" y="245"/>
                    <a:pt x="104" y="245"/>
                  </a:cubicBezTo>
                  <a:cubicBezTo>
                    <a:pt x="105" y="245"/>
                    <a:pt x="105" y="245"/>
                    <a:pt x="105" y="245"/>
                  </a:cubicBezTo>
                  <a:cubicBezTo>
                    <a:pt x="106" y="243"/>
                    <a:pt x="107" y="242"/>
                    <a:pt x="108" y="240"/>
                  </a:cubicBezTo>
                  <a:cubicBezTo>
                    <a:pt x="108" y="239"/>
                    <a:pt x="109" y="239"/>
                    <a:pt x="109" y="238"/>
                  </a:cubicBezTo>
                  <a:cubicBezTo>
                    <a:pt x="110" y="238"/>
                    <a:pt x="110" y="238"/>
                    <a:pt x="110" y="238"/>
                  </a:cubicBezTo>
                  <a:cubicBezTo>
                    <a:pt x="113" y="232"/>
                    <a:pt x="116" y="227"/>
                    <a:pt x="119" y="221"/>
                  </a:cubicBezTo>
                  <a:cubicBezTo>
                    <a:pt x="122" y="213"/>
                    <a:pt x="125" y="204"/>
                    <a:pt x="127" y="195"/>
                  </a:cubicBezTo>
                  <a:cubicBezTo>
                    <a:pt x="128" y="190"/>
                    <a:pt x="129" y="185"/>
                    <a:pt x="130" y="180"/>
                  </a:cubicBezTo>
                  <a:cubicBezTo>
                    <a:pt x="130" y="177"/>
                    <a:pt x="131" y="173"/>
                    <a:pt x="131" y="170"/>
                  </a:cubicBezTo>
                  <a:cubicBezTo>
                    <a:pt x="131" y="169"/>
                    <a:pt x="130" y="168"/>
                    <a:pt x="130" y="167"/>
                  </a:cubicBezTo>
                  <a:cubicBezTo>
                    <a:pt x="130" y="167"/>
                    <a:pt x="130" y="166"/>
                    <a:pt x="130" y="165"/>
                  </a:cubicBezTo>
                  <a:cubicBezTo>
                    <a:pt x="130" y="165"/>
                    <a:pt x="131" y="165"/>
                    <a:pt x="131" y="165"/>
                  </a:cubicBezTo>
                  <a:cubicBezTo>
                    <a:pt x="130" y="164"/>
                    <a:pt x="130" y="163"/>
                    <a:pt x="130" y="162"/>
                  </a:cubicBezTo>
                  <a:cubicBezTo>
                    <a:pt x="130" y="158"/>
                    <a:pt x="130" y="155"/>
                    <a:pt x="130" y="152"/>
                  </a:cubicBezTo>
                  <a:cubicBezTo>
                    <a:pt x="130" y="151"/>
                    <a:pt x="130" y="149"/>
                    <a:pt x="129" y="148"/>
                  </a:cubicBezTo>
                  <a:cubicBezTo>
                    <a:pt x="126" y="148"/>
                    <a:pt x="126" y="148"/>
                    <a:pt x="124" y="149"/>
                  </a:cubicBezTo>
                  <a:cubicBezTo>
                    <a:pt x="124" y="150"/>
                    <a:pt x="125" y="150"/>
                    <a:pt x="125" y="151"/>
                  </a:cubicBezTo>
                  <a:cubicBezTo>
                    <a:pt x="125" y="152"/>
                    <a:pt x="125" y="152"/>
                    <a:pt x="125" y="153"/>
                  </a:cubicBezTo>
                  <a:cubicBezTo>
                    <a:pt x="125" y="154"/>
                    <a:pt x="126" y="156"/>
                    <a:pt x="127" y="156"/>
                  </a:cubicBezTo>
                  <a:cubicBezTo>
                    <a:pt x="127" y="157"/>
                    <a:pt x="127" y="158"/>
                    <a:pt x="127" y="158"/>
                  </a:cubicBezTo>
                  <a:cubicBezTo>
                    <a:pt x="126" y="159"/>
                    <a:pt x="126" y="159"/>
                    <a:pt x="125" y="159"/>
                  </a:cubicBezTo>
                  <a:cubicBezTo>
                    <a:pt x="124" y="159"/>
                    <a:pt x="123" y="159"/>
                    <a:pt x="123" y="158"/>
                  </a:cubicBezTo>
                  <a:cubicBezTo>
                    <a:pt x="123" y="157"/>
                    <a:pt x="123" y="156"/>
                    <a:pt x="123" y="155"/>
                  </a:cubicBezTo>
                  <a:cubicBezTo>
                    <a:pt x="123" y="158"/>
                    <a:pt x="122" y="160"/>
                    <a:pt x="122" y="163"/>
                  </a:cubicBezTo>
                  <a:cubicBezTo>
                    <a:pt x="122" y="165"/>
                    <a:pt x="121" y="167"/>
                    <a:pt x="121" y="168"/>
                  </a:cubicBezTo>
                  <a:cubicBezTo>
                    <a:pt x="121" y="169"/>
                    <a:pt x="119" y="170"/>
                    <a:pt x="118" y="170"/>
                  </a:cubicBezTo>
                  <a:cubicBezTo>
                    <a:pt x="117" y="169"/>
                    <a:pt x="117" y="168"/>
                    <a:pt x="117" y="167"/>
                  </a:cubicBezTo>
                  <a:cubicBezTo>
                    <a:pt x="118" y="166"/>
                    <a:pt x="118" y="165"/>
                    <a:pt x="119" y="164"/>
                  </a:cubicBezTo>
                  <a:cubicBezTo>
                    <a:pt x="119" y="161"/>
                    <a:pt x="120" y="159"/>
                    <a:pt x="121" y="156"/>
                  </a:cubicBezTo>
                  <a:cubicBezTo>
                    <a:pt x="121" y="154"/>
                    <a:pt x="122" y="152"/>
                    <a:pt x="122" y="150"/>
                  </a:cubicBezTo>
                  <a:cubicBezTo>
                    <a:pt x="121" y="150"/>
                    <a:pt x="119" y="150"/>
                    <a:pt x="118" y="151"/>
                  </a:cubicBezTo>
                  <a:cubicBezTo>
                    <a:pt x="117" y="151"/>
                    <a:pt x="117" y="151"/>
                    <a:pt x="117" y="151"/>
                  </a:cubicBezTo>
                  <a:cubicBezTo>
                    <a:pt x="117" y="153"/>
                    <a:pt x="117" y="154"/>
                    <a:pt x="117" y="156"/>
                  </a:cubicBezTo>
                  <a:cubicBezTo>
                    <a:pt x="116" y="161"/>
                    <a:pt x="115" y="166"/>
                    <a:pt x="114" y="171"/>
                  </a:cubicBezTo>
                  <a:cubicBezTo>
                    <a:pt x="113" y="173"/>
                    <a:pt x="112" y="175"/>
                    <a:pt x="111" y="176"/>
                  </a:cubicBezTo>
                  <a:cubicBezTo>
                    <a:pt x="111" y="177"/>
                    <a:pt x="110" y="177"/>
                    <a:pt x="110" y="178"/>
                  </a:cubicBezTo>
                  <a:cubicBezTo>
                    <a:pt x="109" y="180"/>
                    <a:pt x="109" y="181"/>
                    <a:pt x="107" y="183"/>
                  </a:cubicBezTo>
                  <a:cubicBezTo>
                    <a:pt x="106" y="185"/>
                    <a:pt x="105" y="187"/>
                    <a:pt x="103" y="188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90"/>
                    <a:pt x="102" y="190"/>
                    <a:pt x="102" y="191"/>
                  </a:cubicBezTo>
                  <a:cubicBezTo>
                    <a:pt x="101" y="191"/>
                    <a:pt x="101" y="191"/>
                    <a:pt x="101" y="192"/>
                  </a:cubicBezTo>
                  <a:cubicBezTo>
                    <a:pt x="100" y="193"/>
                    <a:pt x="100" y="194"/>
                    <a:pt x="99" y="196"/>
                  </a:cubicBezTo>
                  <a:cubicBezTo>
                    <a:pt x="96" y="200"/>
                    <a:pt x="94" y="205"/>
                    <a:pt x="91" y="210"/>
                  </a:cubicBezTo>
                  <a:cubicBezTo>
                    <a:pt x="88" y="214"/>
                    <a:pt x="84" y="218"/>
                    <a:pt x="80" y="221"/>
                  </a:cubicBezTo>
                  <a:cubicBezTo>
                    <a:pt x="77" y="224"/>
                    <a:pt x="73" y="227"/>
                    <a:pt x="69" y="230"/>
                  </a:cubicBezTo>
                  <a:cubicBezTo>
                    <a:pt x="69" y="230"/>
                    <a:pt x="69" y="230"/>
                    <a:pt x="69" y="230"/>
                  </a:cubicBezTo>
                  <a:cubicBezTo>
                    <a:pt x="71" y="230"/>
                    <a:pt x="73" y="229"/>
                    <a:pt x="76" y="229"/>
                  </a:cubicBezTo>
                  <a:cubicBezTo>
                    <a:pt x="83" y="227"/>
                    <a:pt x="89" y="225"/>
                    <a:pt x="96" y="222"/>
                  </a:cubicBezTo>
                  <a:cubicBezTo>
                    <a:pt x="97" y="222"/>
                    <a:pt x="99" y="221"/>
                    <a:pt x="100" y="221"/>
                  </a:cubicBezTo>
                  <a:cubicBezTo>
                    <a:pt x="101" y="220"/>
                    <a:pt x="102" y="221"/>
                    <a:pt x="102" y="222"/>
                  </a:cubicBezTo>
                  <a:cubicBezTo>
                    <a:pt x="102" y="222"/>
                    <a:pt x="102" y="222"/>
                    <a:pt x="102" y="222"/>
                  </a:cubicBezTo>
                  <a:cubicBezTo>
                    <a:pt x="102" y="223"/>
                    <a:pt x="102" y="224"/>
                    <a:pt x="101" y="224"/>
                  </a:cubicBezTo>
                  <a:cubicBezTo>
                    <a:pt x="101" y="226"/>
                    <a:pt x="100" y="227"/>
                    <a:pt x="99" y="229"/>
                  </a:cubicBezTo>
                  <a:cubicBezTo>
                    <a:pt x="98" y="229"/>
                    <a:pt x="98" y="230"/>
                    <a:pt x="98" y="231"/>
                  </a:cubicBezTo>
                  <a:cubicBezTo>
                    <a:pt x="98" y="232"/>
                    <a:pt x="98" y="233"/>
                    <a:pt x="97" y="234"/>
                  </a:cubicBezTo>
                  <a:cubicBezTo>
                    <a:pt x="96" y="238"/>
                    <a:pt x="95" y="241"/>
                    <a:pt x="94" y="245"/>
                  </a:cubicBezTo>
                  <a:cubicBezTo>
                    <a:pt x="93" y="249"/>
                    <a:pt x="92" y="253"/>
                    <a:pt x="91" y="257"/>
                  </a:cubicBezTo>
                  <a:cubicBezTo>
                    <a:pt x="90" y="257"/>
                    <a:pt x="90" y="258"/>
                    <a:pt x="90" y="260"/>
                  </a:cubicBezTo>
                  <a:close/>
                  <a:moveTo>
                    <a:pt x="143" y="142"/>
                  </a:moveTo>
                  <a:cubicBezTo>
                    <a:pt x="145" y="142"/>
                    <a:pt x="146" y="141"/>
                    <a:pt x="147" y="141"/>
                  </a:cubicBezTo>
                  <a:cubicBezTo>
                    <a:pt x="150" y="140"/>
                    <a:pt x="151" y="138"/>
                    <a:pt x="152" y="136"/>
                  </a:cubicBezTo>
                  <a:cubicBezTo>
                    <a:pt x="152" y="135"/>
                    <a:pt x="152" y="135"/>
                    <a:pt x="152" y="134"/>
                  </a:cubicBezTo>
                  <a:cubicBezTo>
                    <a:pt x="151" y="132"/>
                    <a:pt x="151" y="131"/>
                    <a:pt x="150" y="129"/>
                  </a:cubicBezTo>
                  <a:cubicBezTo>
                    <a:pt x="149" y="126"/>
                    <a:pt x="148" y="124"/>
                    <a:pt x="147" y="121"/>
                  </a:cubicBezTo>
                  <a:cubicBezTo>
                    <a:pt x="146" y="117"/>
                    <a:pt x="145" y="114"/>
                    <a:pt x="144" y="110"/>
                  </a:cubicBezTo>
                  <a:cubicBezTo>
                    <a:pt x="143" y="109"/>
                    <a:pt x="142" y="107"/>
                    <a:pt x="142" y="106"/>
                  </a:cubicBezTo>
                  <a:cubicBezTo>
                    <a:pt x="141" y="104"/>
                    <a:pt x="141" y="104"/>
                    <a:pt x="140" y="103"/>
                  </a:cubicBezTo>
                  <a:cubicBezTo>
                    <a:pt x="139" y="102"/>
                    <a:pt x="138" y="102"/>
                    <a:pt x="138" y="102"/>
                  </a:cubicBezTo>
                  <a:cubicBezTo>
                    <a:pt x="137" y="101"/>
                    <a:pt x="136" y="101"/>
                    <a:pt x="135" y="101"/>
                  </a:cubicBezTo>
                  <a:cubicBezTo>
                    <a:pt x="133" y="101"/>
                    <a:pt x="131" y="101"/>
                    <a:pt x="129" y="101"/>
                  </a:cubicBezTo>
                  <a:cubicBezTo>
                    <a:pt x="128" y="101"/>
                    <a:pt x="128" y="102"/>
                    <a:pt x="128" y="102"/>
                  </a:cubicBezTo>
                  <a:cubicBezTo>
                    <a:pt x="128" y="102"/>
                    <a:pt x="128" y="103"/>
                    <a:pt x="127" y="103"/>
                  </a:cubicBezTo>
                  <a:cubicBezTo>
                    <a:pt x="127" y="103"/>
                    <a:pt x="126" y="103"/>
                    <a:pt x="126" y="103"/>
                  </a:cubicBezTo>
                  <a:cubicBezTo>
                    <a:pt x="126" y="102"/>
                    <a:pt x="126" y="102"/>
                    <a:pt x="125" y="102"/>
                  </a:cubicBezTo>
                  <a:cubicBezTo>
                    <a:pt x="124" y="102"/>
                    <a:pt x="123" y="102"/>
                    <a:pt x="122" y="103"/>
                  </a:cubicBezTo>
                  <a:cubicBezTo>
                    <a:pt x="122" y="103"/>
                    <a:pt x="121" y="104"/>
                    <a:pt x="120" y="104"/>
                  </a:cubicBezTo>
                  <a:cubicBezTo>
                    <a:pt x="120" y="104"/>
                    <a:pt x="120" y="104"/>
                    <a:pt x="119" y="104"/>
                  </a:cubicBezTo>
                  <a:cubicBezTo>
                    <a:pt x="117" y="105"/>
                    <a:pt x="115" y="106"/>
                    <a:pt x="113" y="107"/>
                  </a:cubicBezTo>
                  <a:cubicBezTo>
                    <a:pt x="109" y="108"/>
                    <a:pt x="106" y="110"/>
                    <a:pt x="102" y="111"/>
                  </a:cubicBezTo>
                  <a:cubicBezTo>
                    <a:pt x="101" y="111"/>
                    <a:pt x="101" y="112"/>
                    <a:pt x="100" y="112"/>
                  </a:cubicBezTo>
                  <a:cubicBezTo>
                    <a:pt x="100" y="113"/>
                    <a:pt x="99" y="113"/>
                    <a:pt x="99" y="113"/>
                  </a:cubicBezTo>
                  <a:cubicBezTo>
                    <a:pt x="98" y="113"/>
                    <a:pt x="98" y="113"/>
                    <a:pt x="98" y="114"/>
                  </a:cubicBezTo>
                  <a:cubicBezTo>
                    <a:pt x="98" y="114"/>
                    <a:pt x="97" y="114"/>
                    <a:pt x="97" y="115"/>
                  </a:cubicBezTo>
                  <a:cubicBezTo>
                    <a:pt x="96" y="116"/>
                    <a:pt x="95" y="118"/>
                    <a:pt x="96" y="120"/>
                  </a:cubicBezTo>
                  <a:cubicBezTo>
                    <a:pt x="96" y="122"/>
                    <a:pt x="96" y="123"/>
                    <a:pt x="96" y="125"/>
                  </a:cubicBezTo>
                  <a:cubicBezTo>
                    <a:pt x="97" y="128"/>
                    <a:pt x="98" y="131"/>
                    <a:pt x="99" y="134"/>
                  </a:cubicBezTo>
                  <a:cubicBezTo>
                    <a:pt x="100" y="137"/>
                    <a:pt x="101" y="140"/>
                    <a:pt x="102" y="143"/>
                  </a:cubicBezTo>
                  <a:cubicBezTo>
                    <a:pt x="103" y="145"/>
                    <a:pt x="104" y="146"/>
                    <a:pt x="106" y="148"/>
                  </a:cubicBezTo>
                  <a:cubicBezTo>
                    <a:pt x="106" y="148"/>
                    <a:pt x="107" y="149"/>
                    <a:pt x="107" y="149"/>
                  </a:cubicBezTo>
                  <a:cubicBezTo>
                    <a:pt x="109" y="149"/>
                    <a:pt x="110" y="149"/>
                    <a:pt x="112" y="149"/>
                  </a:cubicBezTo>
                  <a:cubicBezTo>
                    <a:pt x="115" y="148"/>
                    <a:pt x="117" y="147"/>
                    <a:pt x="120" y="146"/>
                  </a:cubicBezTo>
                  <a:cubicBezTo>
                    <a:pt x="125" y="145"/>
                    <a:pt x="129" y="144"/>
                    <a:pt x="134" y="144"/>
                  </a:cubicBezTo>
                  <a:cubicBezTo>
                    <a:pt x="137" y="143"/>
                    <a:pt x="139" y="143"/>
                    <a:pt x="141" y="143"/>
                  </a:cubicBezTo>
                  <a:cubicBezTo>
                    <a:pt x="142" y="141"/>
                    <a:pt x="142" y="141"/>
                    <a:pt x="143" y="142"/>
                  </a:cubicBezTo>
                  <a:close/>
                  <a:moveTo>
                    <a:pt x="186" y="196"/>
                  </a:moveTo>
                  <a:cubicBezTo>
                    <a:pt x="186" y="196"/>
                    <a:pt x="186" y="196"/>
                    <a:pt x="186" y="196"/>
                  </a:cubicBezTo>
                  <a:cubicBezTo>
                    <a:pt x="182" y="194"/>
                    <a:pt x="179" y="192"/>
                    <a:pt x="176" y="190"/>
                  </a:cubicBezTo>
                  <a:cubicBezTo>
                    <a:pt x="171" y="186"/>
                    <a:pt x="166" y="182"/>
                    <a:pt x="162" y="177"/>
                  </a:cubicBezTo>
                  <a:cubicBezTo>
                    <a:pt x="159" y="174"/>
                    <a:pt x="156" y="170"/>
                    <a:pt x="153" y="166"/>
                  </a:cubicBezTo>
                  <a:cubicBezTo>
                    <a:pt x="148" y="160"/>
                    <a:pt x="145" y="154"/>
                    <a:pt x="143" y="148"/>
                  </a:cubicBezTo>
                  <a:cubicBezTo>
                    <a:pt x="142" y="147"/>
                    <a:pt x="142" y="147"/>
                    <a:pt x="142" y="146"/>
                  </a:cubicBezTo>
                  <a:cubicBezTo>
                    <a:pt x="140" y="147"/>
                    <a:pt x="139" y="147"/>
                    <a:pt x="138" y="147"/>
                  </a:cubicBezTo>
                  <a:cubicBezTo>
                    <a:pt x="138" y="148"/>
                    <a:pt x="138" y="149"/>
                    <a:pt x="138" y="149"/>
                  </a:cubicBezTo>
                  <a:cubicBezTo>
                    <a:pt x="138" y="151"/>
                    <a:pt x="138" y="152"/>
                    <a:pt x="139" y="153"/>
                  </a:cubicBezTo>
                  <a:cubicBezTo>
                    <a:pt x="141" y="157"/>
                    <a:pt x="142" y="161"/>
                    <a:pt x="144" y="164"/>
                  </a:cubicBezTo>
                  <a:cubicBezTo>
                    <a:pt x="144" y="165"/>
                    <a:pt x="145" y="165"/>
                    <a:pt x="145" y="165"/>
                  </a:cubicBezTo>
                  <a:cubicBezTo>
                    <a:pt x="148" y="167"/>
                    <a:pt x="150" y="170"/>
                    <a:pt x="152" y="172"/>
                  </a:cubicBezTo>
                  <a:cubicBezTo>
                    <a:pt x="153" y="174"/>
                    <a:pt x="154" y="176"/>
                    <a:pt x="155" y="178"/>
                  </a:cubicBezTo>
                  <a:cubicBezTo>
                    <a:pt x="155" y="178"/>
                    <a:pt x="155" y="179"/>
                    <a:pt x="156" y="180"/>
                  </a:cubicBezTo>
                  <a:cubicBezTo>
                    <a:pt x="156" y="180"/>
                    <a:pt x="156" y="181"/>
                    <a:pt x="156" y="182"/>
                  </a:cubicBezTo>
                  <a:cubicBezTo>
                    <a:pt x="155" y="183"/>
                    <a:pt x="154" y="183"/>
                    <a:pt x="154" y="183"/>
                  </a:cubicBezTo>
                  <a:cubicBezTo>
                    <a:pt x="153" y="182"/>
                    <a:pt x="153" y="182"/>
                    <a:pt x="153" y="182"/>
                  </a:cubicBezTo>
                  <a:cubicBezTo>
                    <a:pt x="151" y="179"/>
                    <a:pt x="149" y="177"/>
                    <a:pt x="148" y="174"/>
                  </a:cubicBezTo>
                  <a:cubicBezTo>
                    <a:pt x="146" y="172"/>
                    <a:pt x="145" y="169"/>
                    <a:pt x="144" y="167"/>
                  </a:cubicBezTo>
                  <a:cubicBezTo>
                    <a:pt x="143" y="166"/>
                    <a:pt x="142" y="165"/>
                    <a:pt x="141" y="165"/>
                  </a:cubicBezTo>
                  <a:cubicBezTo>
                    <a:pt x="141" y="166"/>
                    <a:pt x="141" y="167"/>
                    <a:pt x="142" y="168"/>
                  </a:cubicBezTo>
                  <a:cubicBezTo>
                    <a:pt x="143" y="171"/>
                    <a:pt x="144" y="173"/>
                    <a:pt x="146" y="176"/>
                  </a:cubicBezTo>
                  <a:cubicBezTo>
                    <a:pt x="146" y="177"/>
                    <a:pt x="146" y="178"/>
                    <a:pt x="147" y="178"/>
                  </a:cubicBezTo>
                  <a:cubicBezTo>
                    <a:pt x="148" y="179"/>
                    <a:pt x="148" y="180"/>
                    <a:pt x="149" y="182"/>
                  </a:cubicBezTo>
                  <a:cubicBezTo>
                    <a:pt x="149" y="182"/>
                    <a:pt x="149" y="183"/>
                    <a:pt x="150" y="183"/>
                  </a:cubicBezTo>
                  <a:cubicBezTo>
                    <a:pt x="150" y="184"/>
                    <a:pt x="150" y="184"/>
                    <a:pt x="149" y="184"/>
                  </a:cubicBezTo>
                  <a:cubicBezTo>
                    <a:pt x="149" y="184"/>
                    <a:pt x="148" y="184"/>
                    <a:pt x="148" y="184"/>
                  </a:cubicBezTo>
                  <a:cubicBezTo>
                    <a:pt x="148" y="184"/>
                    <a:pt x="147" y="183"/>
                    <a:pt x="147" y="183"/>
                  </a:cubicBezTo>
                  <a:cubicBezTo>
                    <a:pt x="146" y="182"/>
                    <a:pt x="146" y="181"/>
                    <a:pt x="145" y="179"/>
                  </a:cubicBezTo>
                  <a:cubicBezTo>
                    <a:pt x="145" y="178"/>
                    <a:pt x="144" y="177"/>
                    <a:pt x="143" y="176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3" y="177"/>
                    <a:pt x="143" y="178"/>
                    <a:pt x="144" y="179"/>
                  </a:cubicBezTo>
                  <a:cubicBezTo>
                    <a:pt x="144" y="180"/>
                    <a:pt x="145" y="180"/>
                    <a:pt x="145" y="180"/>
                  </a:cubicBezTo>
                  <a:cubicBezTo>
                    <a:pt x="146" y="181"/>
                    <a:pt x="145" y="183"/>
                    <a:pt x="144" y="183"/>
                  </a:cubicBezTo>
                  <a:cubicBezTo>
                    <a:pt x="143" y="183"/>
                    <a:pt x="142" y="183"/>
                    <a:pt x="142" y="182"/>
                  </a:cubicBezTo>
                  <a:cubicBezTo>
                    <a:pt x="141" y="182"/>
                    <a:pt x="141" y="181"/>
                    <a:pt x="140" y="180"/>
                  </a:cubicBezTo>
                  <a:cubicBezTo>
                    <a:pt x="141" y="182"/>
                    <a:pt x="142" y="183"/>
                    <a:pt x="143" y="185"/>
                  </a:cubicBezTo>
                  <a:cubicBezTo>
                    <a:pt x="143" y="185"/>
                    <a:pt x="143" y="185"/>
                    <a:pt x="143" y="186"/>
                  </a:cubicBezTo>
                  <a:cubicBezTo>
                    <a:pt x="144" y="187"/>
                    <a:pt x="144" y="187"/>
                    <a:pt x="144" y="188"/>
                  </a:cubicBezTo>
                  <a:cubicBezTo>
                    <a:pt x="147" y="191"/>
                    <a:pt x="149" y="195"/>
                    <a:pt x="152" y="198"/>
                  </a:cubicBezTo>
                  <a:cubicBezTo>
                    <a:pt x="156" y="203"/>
                    <a:pt x="160" y="208"/>
                    <a:pt x="165" y="212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8" y="216"/>
                    <a:pt x="172" y="218"/>
                    <a:pt x="175" y="220"/>
                  </a:cubicBezTo>
                  <a:cubicBezTo>
                    <a:pt x="179" y="223"/>
                    <a:pt x="183" y="225"/>
                    <a:pt x="186" y="227"/>
                  </a:cubicBezTo>
                  <a:cubicBezTo>
                    <a:pt x="191" y="229"/>
                    <a:pt x="197" y="231"/>
                    <a:pt x="203" y="233"/>
                  </a:cubicBezTo>
                  <a:cubicBezTo>
                    <a:pt x="203" y="233"/>
                    <a:pt x="204" y="233"/>
                    <a:pt x="204" y="233"/>
                  </a:cubicBezTo>
                  <a:cubicBezTo>
                    <a:pt x="205" y="233"/>
                    <a:pt x="206" y="233"/>
                    <a:pt x="208" y="233"/>
                  </a:cubicBezTo>
                  <a:cubicBezTo>
                    <a:pt x="208" y="233"/>
                    <a:pt x="208" y="233"/>
                    <a:pt x="208" y="232"/>
                  </a:cubicBezTo>
                  <a:cubicBezTo>
                    <a:pt x="207" y="231"/>
                    <a:pt x="206" y="230"/>
                    <a:pt x="204" y="229"/>
                  </a:cubicBezTo>
                  <a:cubicBezTo>
                    <a:pt x="202" y="226"/>
                    <a:pt x="199" y="223"/>
                    <a:pt x="196" y="221"/>
                  </a:cubicBezTo>
                  <a:cubicBezTo>
                    <a:pt x="196" y="220"/>
                    <a:pt x="195" y="220"/>
                    <a:pt x="195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3" y="218"/>
                    <a:pt x="193" y="217"/>
                    <a:pt x="192" y="216"/>
                  </a:cubicBezTo>
                  <a:cubicBezTo>
                    <a:pt x="191" y="215"/>
                    <a:pt x="190" y="213"/>
                    <a:pt x="189" y="211"/>
                  </a:cubicBezTo>
                  <a:cubicBezTo>
                    <a:pt x="189" y="211"/>
                    <a:pt x="188" y="210"/>
                    <a:pt x="188" y="210"/>
                  </a:cubicBezTo>
                  <a:cubicBezTo>
                    <a:pt x="188" y="209"/>
                    <a:pt x="188" y="208"/>
                    <a:pt x="189" y="208"/>
                  </a:cubicBezTo>
                  <a:cubicBezTo>
                    <a:pt x="189" y="208"/>
                    <a:pt x="189" y="208"/>
                    <a:pt x="189" y="207"/>
                  </a:cubicBezTo>
                  <a:cubicBezTo>
                    <a:pt x="189" y="207"/>
                    <a:pt x="190" y="207"/>
                    <a:pt x="190" y="206"/>
                  </a:cubicBezTo>
                  <a:cubicBezTo>
                    <a:pt x="192" y="206"/>
                    <a:pt x="193" y="206"/>
                    <a:pt x="194" y="206"/>
                  </a:cubicBezTo>
                  <a:cubicBezTo>
                    <a:pt x="199" y="206"/>
                    <a:pt x="203" y="206"/>
                    <a:pt x="207" y="205"/>
                  </a:cubicBezTo>
                  <a:cubicBezTo>
                    <a:pt x="208" y="205"/>
                    <a:pt x="209" y="205"/>
                    <a:pt x="210" y="205"/>
                  </a:cubicBezTo>
                  <a:cubicBezTo>
                    <a:pt x="210" y="205"/>
                    <a:pt x="210" y="205"/>
                    <a:pt x="210" y="205"/>
                  </a:cubicBezTo>
                  <a:cubicBezTo>
                    <a:pt x="203" y="202"/>
                    <a:pt x="196" y="200"/>
                    <a:pt x="189" y="197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7" y="199"/>
                    <a:pt x="186" y="198"/>
                    <a:pt x="186" y="196"/>
                  </a:cubicBezTo>
                  <a:close/>
                  <a:moveTo>
                    <a:pt x="135" y="178"/>
                  </a:moveTo>
                  <a:cubicBezTo>
                    <a:pt x="135" y="178"/>
                    <a:pt x="135" y="178"/>
                    <a:pt x="135" y="178"/>
                  </a:cubicBezTo>
                  <a:cubicBezTo>
                    <a:pt x="135" y="178"/>
                    <a:pt x="135" y="179"/>
                    <a:pt x="134" y="179"/>
                  </a:cubicBezTo>
                  <a:cubicBezTo>
                    <a:pt x="134" y="182"/>
                    <a:pt x="134" y="184"/>
                    <a:pt x="134" y="187"/>
                  </a:cubicBezTo>
                  <a:cubicBezTo>
                    <a:pt x="133" y="189"/>
                    <a:pt x="133" y="191"/>
                    <a:pt x="132" y="192"/>
                  </a:cubicBezTo>
                  <a:cubicBezTo>
                    <a:pt x="131" y="200"/>
                    <a:pt x="129" y="207"/>
                    <a:pt x="127" y="214"/>
                  </a:cubicBezTo>
                  <a:cubicBezTo>
                    <a:pt x="125" y="220"/>
                    <a:pt x="123" y="225"/>
                    <a:pt x="120" y="231"/>
                  </a:cubicBezTo>
                  <a:cubicBezTo>
                    <a:pt x="120" y="232"/>
                    <a:pt x="120" y="234"/>
                    <a:pt x="120" y="235"/>
                  </a:cubicBezTo>
                  <a:cubicBezTo>
                    <a:pt x="121" y="235"/>
                    <a:pt x="122" y="236"/>
                    <a:pt x="122" y="238"/>
                  </a:cubicBezTo>
                  <a:cubicBezTo>
                    <a:pt x="122" y="239"/>
                    <a:pt x="122" y="240"/>
                    <a:pt x="122" y="241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6" y="241"/>
                    <a:pt x="129" y="240"/>
                    <a:pt x="133" y="239"/>
                  </a:cubicBezTo>
                  <a:cubicBezTo>
                    <a:pt x="137" y="237"/>
                    <a:pt x="142" y="235"/>
                    <a:pt x="146" y="234"/>
                  </a:cubicBezTo>
                  <a:cubicBezTo>
                    <a:pt x="147" y="234"/>
                    <a:pt x="147" y="233"/>
                    <a:pt x="147" y="233"/>
                  </a:cubicBezTo>
                  <a:cubicBezTo>
                    <a:pt x="150" y="232"/>
                    <a:pt x="152" y="230"/>
                    <a:pt x="155" y="228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54" y="227"/>
                    <a:pt x="154" y="226"/>
                    <a:pt x="154" y="225"/>
                  </a:cubicBezTo>
                  <a:cubicBezTo>
                    <a:pt x="154" y="224"/>
                    <a:pt x="155" y="224"/>
                    <a:pt x="155" y="223"/>
                  </a:cubicBezTo>
                  <a:cubicBezTo>
                    <a:pt x="154" y="224"/>
                    <a:pt x="154" y="224"/>
                    <a:pt x="153" y="224"/>
                  </a:cubicBezTo>
                  <a:cubicBezTo>
                    <a:pt x="153" y="224"/>
                    <a:pt x="153" y="223"/>
                    <a:pt x="153" y="223"/>
                  </a:cubicBezTo>
                  <a:cubicBezTo>
                    <a:pt x="153" y="221"/>
                    <a:pt x="152" y="219"/>
                    <a:pt x="151" y="216"/>
                  </a:cubicBezTo>
                  <a:cubicBezTo>
                    <a:pt x="151" y="214"/>
                    <a:pt x="150" y="211"/>
                    <a:pt x="149" y="209"/>
                  </a:cubicBezTo>
                  <a:cubicBezTo>
                    <a:pt x="149" y="208"/>
                    <a:pt x="149" y="208"/>
                    <a:pt x="149" y="207"/>
                  </a:cubicBezTo>
                  <a:cubicBezTo>
                    <a:pt x="149" y="207"/>
                    <a:pt x="149" y="207"/>
                    <a:pt x="149" y="207"/>
                  </a:cubicBezTo>
                  <a:cubicBezTo>
                    <a:pt x="147" y="203"/>
                    <a:pt x="146" y="199"/>
                    <a:pt x="145" y="195"/>
                  </a:cubicBezTo>
                  <a:cubicBezTo>
                    <a:pt x="144" y="194"/>
                    <a:pt x="144" y="194"/>
                    <a:pt x="144" y="193"/>
                  </a:cubicBezTo>
                  <a:cubicBezTo>
                    <a:pt x="143" y="192"/>
                    <a:pt x="143" y="191"/>
                    <a:pt x="142" y="191"/>
                  </a:cubicBezTo>
                  <a:cubicBezTo>
                    <a:pt x="142" y="190"/>
                    <a:pt x="141" y="188"/>
                    <a:pt x="140" y="187"/>
                  </a:cubicBezTo>
                  <a:cubicBezTo>
                    <a:pt x="139" y="186"/>
                    <a:pt x="139" y="185"/>
                    <a:pt x="138" y="183"/>
                  </a:cubicBezTo>
                  <a:cubicBezTo>
                    <a:pt x="137" y="181"/>
                    <a:pt x="136" y="179"/>
                    <a:pt x="135" y="178"/>
                  </a:cubicBezTo>
                  <a:close/>
                  <a:moveTo>
                    <a:pt x="89" y="150"/>
                  </a:moveTo>
                  <a:cubicBezTo>
                    <a:pt x="89" y="150"/>
                    <a:pt x="89" y="150"/>
                    <a:pt x="89" y="150"/>
                  </a:cubicBezTo>
                  <a:cubicBezTo>
                    <a:pt x="90" y="150"/>
                    <a:pt x="90" y="150"/>
                    <a:pt x="91" y="149"/>
                  </a:cubicBezTo>
                  <a:cubicBezTo>
                    <a:pt x="91" y="149"/>
                    <a:pt x="91" y="149"/>
                    <a:pt x="92" y="149"/>
                  </a:cubicBezTo>
                  <a:cubicBezTo>
                    <a:pt x="92" y="149"/>
                    <a:pt x="93" y="149"/>
                    <a:pt x="93" y="149"/>
                  </a:cubicBezTo>
                  <a:cubicBezTo>
                    <a:pt x="93" y="150"/>
                    <a:pt x="93" y="150"/>
                    <a:pt x="93" y="151"/>
                  </a:cubicBezTo>
                  <a:cubicBezTo>
                    <a:pt x="93" y="151"/>
                    <a:pt x="93" y="151"/>
                    <a:pt x="92" y="151"/>
                  </a:cubicBezTo>
                  <a:cubicBezTo>
                    <a:pt x="91" y="152"/>
                    <a:pt x="90" y="154"/>
                    <a:pt x="89" y="155"/>
                  </a:cubicBezTo>
                  <a:cubicBezTo>
                    <a:pt x="87" y="157"/>
                    <a:pt x="85" y="159"/>
                    <a:pt x="83" y="162"/>
                  </a:cubicBezTo>
                  <a:cubicBezTo>
                    <a:pt x="83" y="162"/>
                    <a:pt x="83" y="163"/>
                    <a:pt x="82" y="163"/>
                  </a:cubicBezTo>
                  <a:cubicBezTo>
                    <a:pt x="83" y="163"/>
                    <a:pt x="83" y="163"/>
                    <a:pt x="83" y="163"/>
                  </a:cubicBezTo>
                  <a:cubicBezTo>
                    <a:pt x="84" y="162"/>
                    <a:pt x="84" y="162"/>
                    <a:pt x="85" y="161"/>
                  </a:cubicBezTo>
                  <a:cubicBezTo>
                    <a:pt x="89" y="158"/>
                    <a:pt x="92" y="155"/>
                    <a:pt x="95" y="153"/>
                  </a:cubicBezTo>
                  <a:cubicBezTo>
                    <a:pt x="96" y="152"/>
                    <a:pt x="96" y="152"/>
                    <a:pt x="97" y="152"/>
                  </a:cubicBezTo>
                  <a:cubicBezTo>
                    <a:pt x="97" y="152"/>
                    <a:pt x="97" y="152"/>
                    <a:pt x="98" y="152"/>
                  </a:cubicBezTo>
                  <a:cubicBezTo>
                    <a:pt x="98" y="152"/>
                    <a:pt x="98" y="153"/>
                    <a:pt x="98" y="153"/>
                  </a:cubicBezTo>
                  <a:cubicBezTo>
                    <a:pt x="98" y="154"/>
                    <a:pt x="97" y="154"/>
                    <a:pt x="97" y="154"/>
                  </a:cubicBezTo>
                  <a:cubicBezTo>
                    <a:pt x="96" y="156"/>
                    <a:pt x="95" y="158"/>
                    <a:pt x="94" y="160"/>
                  </a:cubicBezTo>
                  <a:cubicBezTo>
                    <a:pt x="94" y="160"/>
                    <a:pt x="93" y="160"/>
                    <a:pt x="93" y="161"/>
                  </a:cubicBezTo>
                  <a:cubicBezTo>
                    <a:pt x="93" y="161"/>
                    <a:pt x="93" y="161"/>
                    <a:pt x="94" y="161"/>
                  </a:cubicBezTo>
                  <a:cubicBezTo>
                    <a:pt x="94" y="161"/>
                    <a:pt x="94" y="160"/>
                    <a:pt x="94" y="160"/>
                  </a:cubicBezTo>
                  <a:cubicBezTo>
                    <a:pt x="96" y="158"/>
                    <a:pt x="98" y="156"/>
                    <a:pt x="100" y="154"/>
                  </a:cubicBezTo>
                  <a:cubicBezTo>
                    <a:pt x="101" y="153"/>
                    <a:pt x="101" y="153"/>
                    <a:pt x="102" y="153"/>
                  </a:cubicBezTo>
                  <a:cubicBezTo>
                    <a:pt x="102" y="152"/>
                    <a:pt x="102" y="152"/>
                    <a:pt x="102" y="152"/>
                  </a:cubicBezTo>
                  <a:cubicBezTo>
                    <a:pt x="100" y="150"/>
                    <a:pt x="98" y="148"/>
                    <a:pt x="97" y="146"/>
                  </a:cubicBezTo>
                  <a:cubicBezTo>
                    <a:pt x="96" y="143"/>
                    <a:pt x="95" y="141"/>
                    <a:pt x="93" y="138"/>
                  </a:cubicBezTo>
                  <a:cubicBezTo>
                    <a:pt x="93" y="138"/>
                    <a:pt x="93" y="138"/>
                    <a:pt x="93" y="138"/>
                  </a:cubicBezTo>
                  <a:cubicBezTo>
                    <a:pt x="92" y="138"/>
                    <a:pt x="90" y="138"/>
                    <a:pt x="89" y="139"/>
                  </a:cubicBezTo>
                  <a:cubicBezTo>
                    <a:pt x="88" y="139"/>
                    <a:pt x="87" y="140"/>
                    <a:pt x="86" y="141"/>
                  </a:cubicBezTo>
                  <a:cubicBezTo>
                    <a:pt x="87" y="141"/>
                    <a:pt x="88" y="141"/>
                    <a:pt x="88" y="141"/>
                  </a:cubicBezTo>
                  <a:cubicBezTo>
                    <a:pt x="89" y="140"/>
                    <a:pt x="90" y="140"/>
                    <a:pt x="91" y="140"/>
                  </a:cubicBezTo>
                  <a:cubicBezTo>
                    <a:pt x="91" y="140"/>
                    <a:pt x="92" y="140"/>
                    <a:pt x="92" y="140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1" y="142"/>
                    <a:pt x="91" y="143"/>
                    <a:pt x="90" y="143"/>
                  </a:cubicBezTo>
                  <a:cubicBezTo>
                    <a:pt x="89" y="144"/>
                    <a:pt x="89" y="145"/>
                    <a:pt x="88" y="146"/>
                  </a:cubicBezTo>
                  <a:cubicBezTo>
                    <a:pt x="88" y="146"/>
                    <a:pt x="87" y="146"/>
                    <a:pt x="87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9" y="146"/>
                    <a:pt x="90" y="145"/>
                    <a:pt x="91" y="145"/>
                  </a:cubicBezTo>
                  <a:cubicBezTo>
                    <a:pt x="91" y="145"/>
                    <a:pt x="92" y="144"/>
                    <a:pt x="92" y="145"/>
                  </a:cubicBezTo>
                  <a:cubicBezTo>
                    <a:pt x="92" y="145"/>
                    <a:pt x="92" y="146"/>
                    <a:pt x="92" y="146"/>
                  </a:cubicBezTo>
                  <a:cubicBezTo>
                    <a:pt x="91" y="147"/>
                    <a:pt x="91" y="147"/>
                    <a:pt x="91" y="148"/>
                  </a:cubicBezTo>
                  <a:cubicBezTo>
                    <a:pt x="90" y="148"/>
                    <a:pt x="90" y="149"/>
                    <a:pt x="89" y="150"/>
                  </a:cubicBezTo>
                  <a:close/>
                  <a:moveTo>
                    <a:pt x="135" y="150"/>
                  </a:moveTo>
                  <a:cubicBezTo>
                    <a:pt x="135" y="151"/>
                    <a:pt x="135" y="151"/>
                    <a:pt x="135" y="151"/>
                  </a:cubicBezTo>
                  <a:cubicBezTo>
                    <a:pt x="135" y="156"/>
                    <a:pt x="135" y="160"/>
                    <a:pt x="135" y="165"/>
                  </a:cubicBezTo>
                  <a:cubicBezTo>
                    <a:pt x="135" y="165"/>
                    <a:pt x="135" y="166"/>
                    <a:pt x="135" y="166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8"/>
                    <a:pt x="135" y="169"/>
                    <a:pt x="135" y="170"/>
                  </a:cubicBezTo>
                  <a:cubicBezTo>
                    <a:pt x="136" y="173"/>
                    <a:pt x="138" y="175"/>
                    <a:pt x="139" y="178"/>
                  </a:cubicBezTo>
                  <a:cubicBezTo>
                    <a:pt x="139" y="178"/>
                    <a:pt x="139" y="178"/>
                    <a:pt x="139" y="178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9" y="176"/>
                    <a:pt x="139" y="175"/>
                    <a:pt x="139" y="175"/>
                  </a:cubicBezTo>
                  <a:cubicBezTo>
                    <a:pt x="139" y="173"/>
                    <a:pt x="140" y="173"/>
                    <a:pt x="141" y="173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2" y="172"/>
                    <a:pt x="141" y="172"/>
                    <a:pt x="141" y="172"/>
                  </a:cubicBezTo>
                  <a:cubicBezTo>
                    <a:pt x="141" y="170"/>
                    <a:pt x="140" y="168"/>
                    <a:pt x="139" y="166"/>
                  </a:cubicBezTo>
                  <a:cubicBezTo>
                    <a:pt x="139" y="166"/>
                    <a:pt x="139" y="165"/>
                    <a:pt x="139" y="164"/>
                  </a:cubicBezTo>
                  <a:cubicBezTo>
                    <a:pt x="139" y="163"/>
                    <a:pt x="140" y="163"/>
                    <a:pt x="141" y="163"/>
                  </a:cubicBezTo>
                  <a:cubicBezTo>
                    <a:pt x="141" y="163"/>
                    <a:pt x="141" y="163"/>
                    <a:pt x="142" y="163"/>
                  </a:cubicBezTo>
                  <a:cubicBezTo>
                    <a:pt x="139" y="159"/>
                    <a:pt x="138" y="154"/>
                    <a:pt x="135" y="150"/>
                  </a:cubicBezTo>
                  <a:close/>
                  <a:moveTo>
                    <a:pt x="223" y="98"/>
                  </a:moveTo>
                  <a:cubicBezTo>
                    <a:pt x="226" y="97"/>
                    <a:pt x="228" y="96"/>
                    <a:pt x="231" y="95"/>
                  </a:cubicBezTo>
                  <a:cubicBezTo>
                    <a:pt x="228" y="90"/>
                    <a:pt x="226" y="84"/>
                    <a:pt x="222" y="80"/>
                  </a:cubicBezTo>
                  <a:cubicBezTo>
                    <a:pt x="221" y="81"/>
                    <a:pt x="220" y="82"/>
                    <a:pt x="219" y="84"/>
                  </a:cubicBezTo>
                  <a:cubicBezTo>
                    <a:pt x="219" y="85"/>
                    <a:pt x="218" y="86"/>
                    <a:pt x="217" y="87"/>
                  </a:cubicBezTo>
                  <a:cubicBezTo>
                    <a:pt x="217" y="87"/>
                    <a:pt x="217" y="87"/>
                    <a:pt x="217" y="88"/>
                  </a:cubicBezTo>
                  <a:cubicBezTo>
                    <a:pt x="217" y="88"/>
                    <a:pt x="218" y="89"/>
                    <a:pt x="218" y="89"/>
                  </a:cubicBezTo>
                  <a:cubicBezTo>
                    <a:pt x="218" y="89"/>
                    <a:pt x="219" y="89"/>
                    <a:pt x="219" y="89"/>
                  </a:cubicBezTo>
                  <a:cubicBezTo>
                    <a:pt x="220" y="88"/>
                    <a:pt x="221" y="87"/>
                    <a:pt x="223" y="87"/>
                  </a:cubicBezTo>
                  <a:cubicBezTo>
                    <a:pt x="223" y="87"/>
                    <a:pt x="224" y="86"/>
                    <a:pt x="224" y="86"/>
                  </a:cubicBezTo>
                  <a:cubicBezTo>
                    <a:pt x="226" y="86"/>
                    <a:pt x="227" y="87"/>
                    <a:pt x="226" y="88"/>
                  </a:cubicBezTo>
                  <a:cubicBezTo>
                    <a:pt x="226" y="89"/>
                    <a:pt x="226" y="89"/>
                    <a:pt x="226" y="90"/>
                  </a:cubicBezTo>
                  <a:cubicBezTo>
                    <a:pt x="225" y="91"/>
                    <a:pt x="224" y="93"/>
                    <a:pt x="223" y="94"/>
                  </a:cubicBezTo>
                  <a:cubicBezTo>
                    <a:pt x="223" y="95"/>
                    <a:pt x="222" y="95"/>
                    <a:pt x="222" y="96"/>
                  </a:cubicBezTo>
                  <a:cubicBezTo>
                    <a:pt x="222" y="97"/>
                    <a:pt x="223" y="98"/>
                    <a:pt x="223" y="98"/>
                  </a:cubicBezTo>
                  <a:close/>
                  <a:moveTo>
                    <a:pt x="143" y="86"/>
                  </a:moveTo>
                  <a:cubicBezTo>
                    <a:pt x="143" y="86"/>
                    <a:pt x="143" y="86"/>
                    <a:pt x="143" y="86"/>
                  </a:cubicBezTo>
                  <a:cubicBezTo>
                    <a:pt x="143" y="85"/>
                    <a:pt x="143" y="85"/>
                    <a:pt x="144" y="85"/>
                  </a:cubicBezTo>
                  <a:cubicBezTo>
                    <a:pt x="146" y="82"/>
                    <a:pt x="148" y="79"/>
                    <a:pt x="151" y="77"/>
                  </a:cubicBezTo>
                  <a:cubicBezTo>
                    <a:pt x="152" y="76"/>
                    <a:pt x="153" y="75"/>
                    <a:pt x="155" y="74"/>
                  </a:cubicBezTo>
                  <a:cubicBezTo>
                    <a:pt x="159" y="71"/>
                    <a:pt x="163" y="67"/>
                    <a:pt x="168" y="65"/>
                  </a:cubicBezTo>
                  <a:cubicBezTo>
                    <a:pt x="169" y="65"/>
                    <a:pt x="169" y="65"/>
                    <a:pt x="169" y="64"/>
                  </a:cubicBezTo>
                  <a:cubicBezTo>
                    <a:pt x="168" y="64"/>
                    <a:pt x="167" y="64"/>
                    <a:pt x="166" y="64"/>
                  </a:cubicBezTo>
                  <a:cubicBezTo>
                    <a:pt x="164" y="64"/>
                    <a:pt x="163" y="64"/>
                    <a:pt x="161" y="65"/>
                  </a:cubicBezTo>
                  <a:cubicBezTo>
                    <a:pt x="160" y="66"/>
                    <a:pt x="158" y="67"/>
                    <a:pt x="156" y="69"/>
                  </a:cubicBezTo>
                  <a:cubicBezTo>
                    <a:pt x="152" y="71"/>
                    <a:pt x="149" y="75"/>
                    <a:pt x="146" y="78"/>
                  </a:cubicBezTo>
                  <a:cubicBezTo>
                    <a:pt x="145" y="80"/>
                    <a:pt x="144" y="83"/>
                    <a:pt x="143" y="86"/>
                  </a:cubicBezTo>
                  <a:close/>
                  <a:moveTo>
                    <a:pt x="124" y="246"/>
                  </a:moveTo>
                  <a:cubicBezTo>
                    <a:pt x="124" y="246"/>
                    <a:pt x="124" y="246"/>
                    <a:pt x="124" y="246"/>
                  </a:cubicBezTo>
                  <a:cubicBezTo>
                    <a:pt x="123" y="248"/>
                    <a:pt x="123" y="250"/>
                    <a:pt x="122" y="252"/>
                  </a:cubicBezTo>
                  <a:cubicBezTo>
                    <a:pt x="129" y="252"/>
                    <a:pt x="134" y="250"/>
                    <a:pt x="140" y="248"/>
                  </a:cubicBezTo>
                  <a:cubicBezTo>
                    <a:pt x="138" y="247"/>
                    <a:pt x="137" y="244"/>
                    <a:pt x="135" y="242"/>
                  </a:cubicBezTo>
                  <a:cubicBezTo>
                    <a:pt x="134" y="242"/>
                    <a:pt x="133" y="243"/>
                    <a:pt x="133" y="244"/>
                  </a:cubicBezTo>
                  <a:cubicBezTo>
                    <a:pt x="133" y="245"/>
                    <a:pt x="133" y="245"/>
                    <a:pt x="132" y="246"/>
                  </a:cubicBezTo>
                  <a:cubicBezTo>
                    <a:pt x="132" y="247"/>
                    <a:pt x="132" y="248"/>
                    <a:pt x="131" y="249"/>
                  </a:cubicBezTo>
                  <a:cubicBezTo>
                    <a:pt x="130" y="251"/>
                    <a:pt x="129" y="251"/>
                    <a:pt x="128" y="250"/>
                  </a:cubicBezTo>
                  <a:cubicBezTo>
                    <a:pt x="127" y="249"/>
                    <a:pt x="126" y="248"/>
                    <a:pt x="125" y="247"/>
                  </a:cubicBezTo>
                  <a:cubicBezTo>
                    <a:pt x="125" y="247"/>
                    <a:pt x="124" y="246"/>
                    <a:pt x="124" y="246"/>
                  </a:cubicBezTo>
                  <a:close/>
                  <a:moveTo>
                    <a:pt x="186" y="157"/>
                  </a:moveTo>
                  <a:cubicBezTo>
                    <a:pt x="183" y="158"/>
                    <a:pt x="180" y="158"/>
                    <a:pt x="177" y="159"/>
                  </a:cubicBezTo>
                  <a:cubicBezTo>
                    <a:pt x="173" y="159"/>
                    <a:pt x="168" y="159"/>
                    <a:pt x="164" y="157"/>
                  </a:cubicBezTo>
                  <a:cubicBezTo>
                    <a:pt x="160" y="155"/>
                    <a:pt x="156" y="153"/>
                    <a:pt x="152" y="150"/>
                  </a:cubicBezTo>
                  <a:cubicBezTo>
                    <a:pt x="151" y="150"/>
                    <a:pt x="150" y="149"/>
                    <a:pt x="149" y="148"/>
                  </a:cubicBezTo>
                  <a:cubicBezTo>
                    <a:pt x="150" y="150"/>
                    <a:pt x="150" y="151"/>
                    <a:pt x="151" y="152"/>
                  </a:cubicBezTo>
                  <a:cubicBezTo>
                    <a:pt x="151" y="152"/>
                    <a:pt x="151" y="152"/>
                    <a:pt x="151" y="153"/>
                  </a:cubicBezTo>
                  <a:cubicBezTo>
                    <a:pt x="153" y="154"/>
                    <a:pt x="156" y="156"/>
                    <a:pt x="158" y="157"/>
                  </a:cubicBezTo>
                  <a:cubicBezTo>
                    <a:pt x="162" y="158"/>
                    <a:pt x="165" y="159"/>
                    <a:pt x="168" y="159"/>
                  </a:cubicBezTo>
                  <a:cubicBezTo>
                    <a:pt x="172" y="160"/>
                    <a:pt x="175" y="160"/>
                    <a:pt x="179" y="159"/>
                  </a:cubicBezTo>
                  <a:cubicBezTo>
                    <a:pt x="181" y="159"/>
                    <a:pt x="184" y="158"/>
                    <a:pt x="186" y="157"/>
                  </a:cubicBezTo>
                  <a:close/>
                  <a:moveTo>
                    <a:pt x="129" y="15"/>
                  </a:moveTo>
                  <a:cubicBezTo>
                    <a:pt x="121" y="18"/>
                    <a:pt x="114" y="22"/>
                    <a:pt x="107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7"/>
                    <a:pt x="109" y="27"/>
                    <a:pt x="109" y="27"/>
                  </a:cubicBezTo>
                  <a:cubicBezTo>
                    <a:pt x="114" y="25"/>
                    <a:pt x="118" y="23"/>
                    <a:pt x="123" y="21"/>
                  </a:cubicBezTo>
                  <a:cubicBezTo>
                    <a:pt x="123" y="21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7" y="19"/>
                    <a:pt x="128" y="19"/>
                    <a:pt x="130" y="18"/>
                  </a:cubicBezTo>
                  <a:cubicBezTo>
                    <a:pt x="129" y="17"/>
                    <a:pt x="129" y="16"/>
                    <a:pt x="129" y="15"/>
                  </a:cubicBezTo>
                  <a:close/>
                  <a:moveTo>
                    <a:pt x="214" y="230"/>
                  </a:moveTo>
                  <a:cubicBezTo>
                    <a:pt x="210" y="225"/>
                    <a:pt x="204" y="220"/>
                    <a:pt x="199" y="215"/>
                  </a:cubicBezTo>
                  <a:cubicBezTo>
                    <a:pt x="199" y="216"/>
                    <a:pt x="198" y="217"/>
                    <a:pt x="197" y="217"/>
                  </a:cubicBezTo>
                  <a:cubicBezTo>
                    <a:pt x="202" y="222"/>
                    <a:pt x="207" y="227"/>
                    <a:pt x="212" y="231"/>
                  </a:cubicBezTo>
                  <a:cubicBezTo>
                    <a:pt x="213" y="231"/>
                    <a:pt x="214" y="231"/>
                    <a:pt x="214" y="230"/>
                  </a:cubicBezTo>
                  <a:close/>
                  <a:moveTo>
                    <a:pt x="234" y="180"/>
                  </a:moveTo>
                  <a:cubicBezTo>
                    <a:pt x="234" y="180"/>
                    <a:pt x="233" y="179"/>
                    <a:pt x="232" y="179"/>
                  </a:cubicBezTo>
                  <a:cubicBezTo>
                    <a:pt x="229" y="179"/>
                    <a:pt x="226" y="178"/>
                    <a:pt x="223" y="178"/>
                  </a:cubicBezTo>
                  <a:cubicBezTo>
                    <a:pt x="222" y="178"/>
                    <a:pt x="222" y="178"/>
                    <a:pt x="221" y="179"/>
                  </a:cubicBezTo>
                  <a:cubicBezTo>
                    <a:pt x="221" y="179"/>
                    <a:pt x="221" y="180"/>
                    <a:pt x="221" y="180"/>
                  </a:cubicBezTo>
                  <a:cubicBezTo>
                    <a:pt x="222" y="181"/>
                    <a:pt x="223" y="182"/>
                    <a:pt x="223" y="183"/>
                  </a:cubicBezTo>
                  <a:cubicBezTo>
                    <a:pt x="224" y="184"/>
                    <a:pt x="225" y="185"/>
                    <a:pt x="225" y="186"/>
                  </a:cubicBezTo>
                  <a:cubicBezTo>
                    <a:pt x="228" y="184"/>
                    <a:pt x="231" y="182"/>
                    <a:pt x="234" y="180"/>
                  </a:cubicBezTo>
                  <a:close/>
                  <a:moveTo>
                    <a:pt x="142" y="247"/>
                  </a:moveTo>
                  <a:cubicBezTo>
                    <a:pt x="144" y="247"/>
                    <a:pt x="152" y="243"/>
                    <a:pt x="153" y="242"/>
                  </a:cubicBezTo>
                  <a:cubicBezTo>
                    <a:pt x="151" y="241"/>
                    <a:pt x="150" y="239"/>
                    <a:pt x="148" y="237"/>
                  </a:cubicBezTo>
                  <a:cubicBezTo>
                    <a:pt x="148" y="237"/>
                    <a:pt x="147" y="238"/>
                    <a:pt x="146" y="238"/>
                  </a:cubicBezTo>
                  <a:cubicBezTo>
                    <a:pt x="146" y="238"/>
                    <a:pt x="146" y="238"/>
                    <a:pt x="146" y="239"/>
                  </a:cubicBezTo>
                  <a:cubicBezTo>
                    <a:pt x="145" y="240"/>
                    <a:pt x="144" y="241"/>
                    <a:pt x="144" y="243"/>
                  </a:cubicBezTo>
                  <a:cubicBezTo>
                    <a:pt x="143" y="244"/>
                    <a:pt x="143" y="246"/>
                    <a:pt x="142" y="247"/>
                  </a:cubicBezTo>
                  <a:close/>
                  <a:moveTo>
                    <a:pt x="95" y="110"/>
                  </a:moveTo>
                  <a:cubicBezTo>
                    <a:pt x="95" y="109"/>
                    <a:pt x="95" y="109"/>
                    <a:pt x="95" y="109"/>
                  </a:cubicBezTo>
                  <a:cubicBezTo>
                    <a:pt x="94" y="108"/>
                    <a:pt x="93" y="107"/>
                    <a:pt x="91" y="106"/>
                  </a:cubicBezTo>
                  <a:cubicBezTo>
                    <a:pt x="89" y="105"/>
                    <a:pt x="86" y="105"/>
                    <a:pt x="84" y="104"/>
                  </a:cubicBezTo>
                  <a:cubicBezTo>
                    <a:pt x="79" y="103"/>
                    <a:pt x="74" y="103"/>
                    <a:pt x="69" y="103"/>
                  </a:cubicBezTo>
                  <a:cubicBezTo>
                    <a:pt x="66" y="103"/>
                    <a:pt x="64" y="103"/>
                    <a:pt x="62" y="104"/>
                  </a:cubicBezTo>
                  <a:cubicBezTo>
                    <a:pt x="61" y="105"/>
                    <a:pt x="61" y="105"/>
                    <a:pt x="60" y="105"/>
                  </a:cubicBezTo>
                  <a:cubicBezTo>
                    <a:pt x="60" y="105"/>
                    <a:pt x="60" y="105"/>
                    <a:pt x="61" y="105"/>
                  </a:cubicBezTo>
                  <a:cubicBezTo>
                    <a:pt x="62" y="105"/>
                    <a:pt x="64" y="105"/>
                    <a:pt x="66" y="105"/>
                  </a:cubicBezTo>
                  <a:cubicBezTo>
                    <a:pt x="70" y="104"/>
                    <a:pt x="74" y="105"/>
                    <a:pt x="78" y="105"/>
                  </a:cubicBezTo>
                  <a:cubicBezTo>
                    <a:pt x="80" y="105"/>
                    <a:pt x="83" y="105"/>
                    <a:pt x="85" y="106"/>
                  </a:cubicBezTo>
                  <a:cubicBezTo>
                    <a:pt x="89" y="107"/>
                    <a:pt x="92" y="108"/>
                    <a:pt x="95" y="109"/>
                  </a:cubicBezTo>
                  <a:cubicBezTo>
                    <a:pt x="95" y="110"/>
                    <a:pt x="95" y="110"/>
                    <a:pt x="95" y="110"/>
                  </a:cubicBezTo>
                  <a:close/>
                  <a:moveTo>
                    <a:pt x="247" y="164"/>
                  </a:moveTo>
                  <a:cubicBezTo>
                    <a:pt x="247" y="164"/>
                    <a:pt x="247" y="164"/>
                    <a:pt x="247" y="164"/>
                  </a:cubicBezTo>
                  <a:cubicBezTo>
                    <a:pt x="244" y="163"/>
                    <a:pt x="242" y="163"/>
                    <a:pt x="240" y="163"/>
                  </a:cubicBezTo>
                  <a:cubicBezTo>
                    <a:pt x="239" y="163"/>
                    <a:pt x="239" y="163"/>
                    <a:pt x="238" y="163"/>
                  </a:cubicBezTo>
                  <a:cubicBezTo>
                    <a:pt x="238" y="164"/>
                    <a:pt x="238" y="164"/>
                    <a:pt x="237" y="164"/>
                  </a:cubicBezTo>
                  <a:cubicBezTo>
                    <a:pt x="239" y="167"/>
                    <a:pt x="241" y="169"/>
                    <a:pt x="243" y="171"/>
                  </a:cubicBezTo>
                  <a:cubicBezTo>
                    <a:pt x="245" y="169"/>
                    <a:pt x="246" y="167"/>
                    <a:pt x="247" y="164"/>
                  </a:cubicBezTo>
                  <a:close/>
                  <a:moveTo>
                    <a:pt x="94" y="238"/>
                  </a:move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9"/>
                  </a:cubicBezTo>
                  <a:cubicBezTo>
                    <a:pt x="90" y="247"/>
                    <a:pt x="87" y="255"/>
                    <a:pt x="83" y="263"/>
                  </a:cubicBezTo>
                  <a:cubicBezTo>
                    <a:pt x="83" y="263"/>
                    <a:pt x="83" y="263"/>
                    <a:pt x="83" y="263"/>
                  </a:cubicBezTo>
                  <a:cubicBezTo>
                    <a:pt x="83" y="263"/>
                    <a:pt x="83" y="263"/>
                    <a:pt x="84" y="263"/>
                  </a:cubicBezTo>
                  <a:cubicBezTo>
                    <a:pt x="85" y="263"/>
                    <a:pt x="86" y="262"/>
                    <a:pt x="87" y="261"/>
                  </a:cubicBezTo>
                  <a:cubicBezTo>
                    <a:pt x="87" y="261"/>
                    <a:pt x="87" y="261"/>
                    <a:pt x="88" y="261"/>
                  </a:cubicBezTo>
                  <a:cubicBezTo>
                    <a:pt x="88" y="258"/>
                    <a:pt x="89" y="256"/>
                    <a:pt x="90" y="254"/>
                  </a:cubicBezTo>
                  <a:cubicBezTo>
                    <a:pt x="91" y="249"/>
                    <a:pt x="93" y="244"/>
                    <a:pt x="94" y="239"/>
                  </a:cubicBezTo>
                  <a:cubicBezTo>
                    <a:pt x="94" y="239"/>
                    <a:pt x="94" y="238"/>
                    <a:pt x="94" y="238"/>
                  </a:cubicBezTo>
                  <a:close/>
                  <a:moveTo>
                    <a:pt x="197" y="33"/>
                  </a:moveTo>
                  <a:cubicBezTo>
                    <a:pt x="197" y="33"/>
                    <a:pt x="196" y="34"/>
                    <a:pt x="196" y="35"/>
                  </a:cubicBezTo>
                  <a:cubicBezTo>
                    <a:pt x="194" y="37"/>
                    <a:pt x="192" y="40"/>
                    <a:pt x="191" y="42"/>
                  </a:cubicBezTo>
                  <a:cubicBezTo>
                    <a:pt x="190" y="43"/>
                    <a:pt x="190" y="43"/>
                    <a:pt x="191" y="44"/>
                  </a:cubicBezTo>
                  <a:cubicBezTo>
                    <a:pt x="194" y="42"/>
                    <a:pt x="197" y="41"/>
                    <a:pt x="201" y="39"/>
                  </a:cubicBezTo>
                  <a:cubicBezTo>
                    <a:pt x="199" y="36"/>
                    <a:pt x="198" y="34"/>
                    <a:pt x="197" y="33"/>
                  </a:cubicBezTo>
                  <a:close/>
                  <a:moveTo>
                    <a:pt x="202" y="42"/>
                  </a:moveTo>
                  <a:cubicBezTo>
                    <a:pt x="200" y="45"/>
                    <a:pt x="198" y="48"/>
                    <a:pt x="195" y="51"/>
                  </a:cubicBezTo>
                  <a:cubicBezTo>
                    <a:pt x="196" y="52"/>
                    <a:pt x="196" y="52"/>
                    <a:pt x="196" y="53"/>
                  </a:cubicBezTo>
                  <a:cubicBezTo>
                    <a:pt x="199" y="51"/>
                    <a:pt x="202" y="50"/>
                    <a:pt x="205" y="48"/>
                  </a:cubicBezTo>
                  <a:cubicBezTo>
                    <a:pt x="205" y="47"/>
                    <a:pt x="204" y="46"/>
                    <a:pt x="204" y="45"/>
                  </a:cubicBezTo>
                  <a:cubicBezTo>
                    <a:pt x="203" y="44"/>
                    <a:pt x="202" y="43"/>
                    <a:pt x="202" y="42"/>
                  </a:cubicBezTo>
                  <a:close/>
                  <a:moveTo>
                    <a:pt x="152" y="124"/>
                  </a:moveTo>
                  <a:cubicBezTo>
                    <a:pt x="152" y="124"/>
                    <a:pt x="152" y="124"/>
                    <a:pt x="152" y="124"/>
                  </a:cubicBezTo>
                  <a:cubicBezTo>
                    <a:pt x="152" y="125"/>
                    <a:pt x="152" y="126"/>
                    <a:pt x="153" y="126"/>
                  </a:cubicBezTo>
                  <a:cubicBezTo>
                    <a:pt x="154" y="129"/>
                    <a:pt x="154" y="132"/>
                    <a:pt x="154" y="135"/>
                  </a:cubicBezTo>
                  <a:cubicBezTo>
                    <a:pt x="154" y="136"/>
                    <a:pt x="154" y="137"/>
                    <a:pt x="153" y="139"/>
                  </a:cubicBezTo>
                  <a:cubicBezTo>
                    <a:pt x="152" y="140"/>
                    <a:pt x="151" y="141"/>
                    <a:pt x="150" y="142"/>
                  </a:cubicBezTo>
                  <a:cubicBezTo>
                    <a:pt x="150" y="142"/>
                    <a:pt x="150" y="142"/>
                    <a:pt x="150" y="142"/>
                  </a:cubicBezTo>
                  <a:cubicBezTo>
                    <a:pt x="153" y="142"/>
                    <a:pt x="157" y="139"/>
                    <a:pt x="157" y="137"/>
                  </a:cubicBezTo>
                  <a:cubicBezTo>
                    <a:pt x="155" y="135"/>
                    <a:pt x="155" y="134"/>
                    <a:pt x="158" y="133"/>
                  </a:cubicBezTo>
                  <a:cubicBezTo>
                    <a:pt x="158" y="133"/>
                    <a:pt x="158" y="132"/>
                    <a:pt x="158" y="132"/>
                  </a:cubicBezTo>
                  <a:cubicBezTo>
                    <a:pt x="157" y="130"/>
                    <a:pt x="156" y="129"/>
                    <a:pt x="155" y="128"/>
                  </a:cubicBezTo>
                  <a:cubicBezTo>
                    <a:pt x="155" y="127"/>
                    <a:pt x="154" y="126"/>
                    <a:pt x="153" y="125"/>
                  </a:cubicBezTo>
                  <a:cubicBezTo>
                    <a:pt x="152" y="124"/>
                    <a:pt x="152" y="124"/>
                    <a:pt x="152" y="124"/>
                  </a:cubicBezTo>
                  <a:close/>
                  <a:moveTo>
                    <a:pt x="80" y="187"/>
                  </a:moveTo>
                  <a:cubicBezTo>
                    <a:pt x="80" y="187"/>
                    <a:pt x="80" y="187"/>
                    <a:pt x="80" y="187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76" y="184"/>
                    <a:pt x="74" y="181"/>
                    <a:pt x="72" y="178"/>
                  </a:cubicBezTo>
                  <a:cubicBezTo>
                    <a:pt x="70" y="175"/>
                    <a:pt x="68" y="171"/>
                    <a:pt x="67" y="167"/>
                  </a:cubicBezTo>
                  <a:cubicBezTo>
                    <a:pt x="67" y="167"/>
                    <a:pt x="67" y="167"/>
                    <a:pt x="67" y="166"/>
                  </a:cubicBezTo>
                  <a:cubicBezTo>
                    <a:pt x="67" y="168"/>
                    <a:pt x="67" y="169"/>
                    <a:pt x="67" y="170"/>
                  </a:cubicBezTo>
                  <a:cubicBezTo>
                    <a:pt x="67" y="172"/>
                    <a:pt x="67" y="173"/>
                    <a:pt x="67" y="174"/>
                  </a:cubicBezTo>
                  <a:cubicBezTo>
                    <a:pt x="67" y="175"/>
                    <a:pt x="68" y="177"/>
                    <a:pt x="69" y="178"/>
                  </a:cubicBezTo>
                  <a:cubicBezTo>
                    <a:pt x="71" y="182"/>
                    <a:pt x="75" y="185"/>
                    <a:pt x="79" y="187"/>
                  </a:cubicBezTo>
                  <a:cubicBezTo>
                    <a:pt x="79" y="187"/>
                    <a:pt x="79" y="187"/>
                    <a:pt x="80" y="187"/>
                  </a:cubicBezTo>
                  <a:close/>
                  <a:moveTo>
                    <a:pt x="185" y="35"/>
                  </a:moveTo>
                  <a:cubicBezTo>
                    <a:pt x="188" y="34"/>
                    <a:pt x="191" y="32"/>
                    <a:pt x="195" y="30"/>
                  </a:cubicBezTo>
                  <a:cubicBezTo>
                    <a:pt x="193" y="28"/>
                    <a:pt x="192" y="26"/>
                    <a:pt x="191" y="25"/>
                  </a:cubicBezTo>
                  <a:cubicBezTo>
                    <a:pt x="189" y="28"/>
                    <a:pt x="187" y="31"/>
                    <a:pt x="184" y="35"/>
                  </a:cubicBezTo>
                  <a:cubicBezTo>
                    <a:pt x="185" y="35"/>
                    <a:pt x="185" y="35"/>
                    <a:pt x="185" y="35"/>
                  </a:cubicBezTo>
                  <a:close/>
                  <a:moveTo>
                    <a:pt x="211" y="77"/>
                  </a:moveTo>
                  <a:cubicBezTo>
                    <a:pt x="212" y="75"/>
                    <a:pt x="213" y="74"/>
                    <a:pt x="214" y="72"/>
                  </a:cubicBezTo>
                  <a:cubicBezTo>
                    <a:pt x="215" y="71"/>
                    <a:pt x="216" y="69"/>
                    <a:pt x="217" y="68"/>
                  </a:cubicBezTo>
                  <a:cubicBezTo>
                    <a:pt x="217" y="67"/>
                    <a:pt x="218" y="67"/>
                    <a:pt x="217" y="67"/>
                  </a:cubicBezTo>
                  <a:cubicBezTo>
                    <a:pt x="214" y="68"/>
                    <a:pt x="211" y="70"/>
                    <a:pt x="207" y="71"/>
                  </a:cubicBezTo>
                  <a:cubicBezTo>
                    <a:pt x="208" y="73"/>
                    <a:pt x="210" y="75"/>
                    <a:pt x="211" y="77"/>
                  </a:cubicBezTo>
                  <a:close/>
                  <a:moveTo>
                    <a:pt x="241" y="174"/>
                  </a:moveTo>
                  <a:cubicBezTo>
                    <a:pt x="240" y="174"/>
                    <a:pt x="239" y="174"/>
                    <a:pt x="239" y="173"/>
                  </a:cubicBezTo>
                  <a:cubicBezTo>
                    <a:pt x="236" y="173"/>
                    <a:pt x="233" y="172"/>
                    <a:pt x="230" y="172"/>
                  </a:cubicBezTo>
                  <a:cubicBezTo>
                    <a:pt x="230" y="172"/>
                    <a:pt x="229" y="172"/>
                    <a:pt x="229" y="173"/>
                  </a:cubicBezTo>
                  <a:cubicBezTo>
                    <a:pt x="230" y="174"/>
                    <a:pt x="232" y="175"/>
                    <a:pt x="233" y="176"/>
                  </a:cubicBezTo>
                  <a:cubicBezTo>
                    <a:pt x="234" y="177"/>
                    <a:pt x="235" y="177"/>
                    <a:pt x="236" y="178"/>
                  </a:cubicBezTo>
                  <a:cubicBezTo>
                    <a:pt x="238" y="177"/>
                    <a:pt x="240" y="176"/>
                    <a:pt x="241" y="174"/>
                  </a:cubicBezTo>
                  <a:close/>
                  <a:moveTo>
                    <a:pt x="211" y="57"/>
                  </a:moveTo>
                  <a:cubicBezTo>
                    <a:pt x="210" y="55"/>
                    <a:pt x="209" y="54"/>
                    <a:pt x="208" y="52"/>
                  </a:cubicBezTo>
                  <a:cubicBezTo>
                    <a:pt x="208" y="52"/>
                    <a:pt x="207" y="52"/>
                    <a:pt x="207" y="52"/>
                  </a:cubicBezTo>
                  <a:cubicBezTo>
                    <a:pt x="206" y="54"/>
                    <a:pt x="205" y="56"/>
                    <a:pt x="204" y="58"/>
                  </a:cubicBezTo>
                  <a:cubicBezTo>
                    <a:pt x="203" y="59"/>
                    <a:pt x="202" y="60"/>
                    <a:pt x="202" y="61"/>
                  </a:cubicBezTo>
                  <a:cubicBezTo>
                    <a:pt x="202" y="61"/>
                    <a:pt x="201" y="62"/>
                    <a:pt x="202" y="62"/>
                  </a:cubicBezTo>
                  <a:cubicBezTo>
                    <a:pt x="205" y="60"/>
                    <a:pt x="208" y="59"/>
                    <a:pt x="211" y="57"/>
                  </a:cubicBezTo>
                  <a:close/>
                  <a:moveTo>
                    <a:pt x="201" y="60"/>
                  </a:moveTo>
                  <a:cubicBezTo>
                    <a:pt x="202" y="58"/>
                    <a:pt x="203" y="56"/>
                    <a:pt x="205" y="54"/>
                  </a:cubicBezTo>
                  <a:cubicBezTo>
                    <a:pt x="205" y="53"/>
                    <a:pt x="206" y="52"/>
                    <a:pt x="206" y="51"/>
                  </a:cubicBezTo>
                  <a:cubicBezTo>
                    <a:pt x="206" y="51"/>
                    <a:pt x="206" y="50"/>
                    <a:pt x="207" y="50"/>
                  </a:cubicBezTo>
                  <a:cubicBezTo>
                    <a:pt x="203" y="51"/>
                    <a:pt x="200" y="53"/>
                    <a:pt x="197" y="54"/>
                  </a:cubicBezTo>
                  <a:cubicBezTo>
                    <a:pt x="198" y="56"/>
                    <a:pt x="199" y="58"/>
                    <a:pt x="200" y="59"/>
                  </a:cubicBezTo>
                  <a:cubicBezTo>
                    <a:pt x="200" y="59"/>
                    <a:pt x="200" y="59"/>
                    <a:pt x="201" y="60"/>
                  </a:cubicBezTo>
                  <a:close/>
                  <a:moveTo>
                    <a:pt x="207" y="69"/>
                  </a:moveTo>
                  <a:cubicBezTo>
                    <a:pt x="208" y="69"/>
                    <a:pt x="215" y="66"/>
                    <a:pt x="216" y="65"/>
                  </a:cubicBezTo>
                  <a:cubicBezTo>
                    <a:pt x="215" y="63"/>
                    <a:pt x="214" y="62"/>
                    <a:pt x="213" y="60"/>
                  </a:cubicBezTo>
                  <a:cubicBezTo>
                    <a:pt x="211" y="63"/>
                    <a:pt x="208" y="66"/>
                    <a:pt x="207" y="69"/>
                  </a:cubicBezTo>
                  <a:close/>
                  <a:moveTo>
                    <a:pt x="163" y="236"/>
                  </a:moveTo>
                  <a:cubicBezTo>
                    <a:pt x="162" y="234"/>
                    <a:pt x="161" y="232"/>
                    <a:pt x="160" y="231"/>
                  </a:cubicBezTo>
                  <a:cubicBezTo>
                    <a:pt x="159" y="231"/>
                    <a:pt x="159" y="231"/>
                    <a:pt x="158" y="232"/>
                  </a:cubicBezTo>
                  <a:cubicBezTo>
                    <a:pt x="158" y="233"/>
                    <a:pt x="158" y="233"/>
                    <a:pt x="158" y="234"/>
                  </a:cubicBezTo>
                  <a:cubicBezTo>
                    <a:pt x="157" y="236"/>
                    <a:pt x="156" y="238"/>
                    <a:pt x="156" y="240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8" y="239"/>
                    <a:pt x="161" y="238"/>
                    <a:pt x="163" y="236"/>
                  </a:cubicBezTo>
                  <a:close/>
                  <a:moveTo>
                    <a:pt x="95" y="130"/>
                  </a:move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5" y="131"/>
                    <a:pt x="95" y="131"/>
                  </a:cubicBezTo>
                  <a:cubicBezTo>
                    <a:pt x="96" y="136"/>
                    <a:pt x="97" y="140"/>
                    <a:pt x="98" y="143"/>
                  </a:cubicBezTo>
                  <a:cubicBezTo>
                    <a:pt x="99" y="144"/>
                    <a:pt x="99" y="145"/>
                    <a:pt x="99" y="145"/>
                  </a:cubicBezTo>
                  <a:cubicBezTo>
                    <a:pt x="100" y="146"/>
                    <a:pt x="102" y="147"/>
                    <a:pt x="103" y="148"/>
                  </a:cubicBezTo>
                  <a:cubicBezTo>
                    <a:pt x="102" y="146"/>
                    <a:pt x="101" y="144"/>
                    <a:pt x="100" y="142"/>
                  </a:cubicBezTo>
                  <a:cubicBezTo>
                    <a:pt x="99" y="139"/>
                    <a:pt x="98" y="136"/>
                    <a:pt x="97" y="133"/>
                  </a:cubicBezTo>
                  <a:cubicBezTo>
                    <a:pt x="96" y="132"/>
                    <a:pt x="96" y="130"/>
                    <a:pt x="95" y="129"/>
                  </a:cubicBezTo>
                  <a:cubicBezTo>
                    <a:pt x="95" y="129"/>
                    <a:pt x="95" y="130"/>
                    <a:pt x="95" y="130"/>
                  </a:cubicBezTo>
                  <a:close/>
                  <a:moveTo>
                    <a:pt x="196" y="31"/>
                  </a:moveTo>
                  <a:cubicBezTo>
                    <a:pt x="196" y="31"/>
                    <a:pt x="196" y="31"/>
                    <a:pt x="196" y="31"/>
                  </a:cubicBezTo>
                  <a:cubicBezTo>
                    <a:pt x="192" y="33"/>
                    <a:pt x="189" y="35"/>
                    <a:pt x="186" y="37"/>
                  </a:cubicBezTo>
                  <a:cubicBezTo>
                    <a:pt x="187" y="38"/>
                    <a:pt x="188" y="40"/>
                    <a:pt x="189" y="41"/>
                  </a:cubicBezTo>
                  <a:cubicBezTo>
                    <a:pt x="191" y="38"/>
                    <a:pt x="194" y="35"/>
                    <a:pt x="196" y="31"/>
                  </a:cubicBezTo>
                  <a:close/>
                  <a:moveTo>
                    <a:pt x="236" y="106"/>
                  </a:moveTo>
                  <a:cubicBezTo>
                    <a:pt x="234" y="109"/>
                    <a:pt x="233" y="111"/>
                    <a:pt x="232" y="113"/>
                  </a:cubicBezTo>
                  <a:cubicBezTo>
                    <a:pt x="232" y="113"/>
                    <a:pt x="232" y="114"/>
                    <a:pt x="233" y="115"/>
                  </a:cubicBezTo>
                  <a:cubicBezTo>
                    <a:pt x="235" y="114"/>
                    <a:pt x="237" y="113"/>
                    <a:pt x="239" y="113"/>
                  </a:cubicBezTo>
                  <a:cubicBezTo>
                    <a:pt x="238" y="110"/>
                    <a:pt x="237" y="108"/>
                    <a:pt x="236" y="106"/>
                  </a:cubicBezTo>
                  <a:close/>
                  <a:moveTo>
                    <a:pt x="223" y="187"/>
                  </a:moveTo>
                  <a:cubicBezTo>
                    <a:pt x="219" y="187"/>
                    <a:pt x="216" y="186"/>
                    <a:pt x="212" y="186"/>
                  </a:cubicBezTo>
                  <a:cubicBezTo>
                    <a:pt x="214" y="188"/>
                    <a:pt x="215" y="190"/>
                    <a:pt x="217" y="192"/>
                  </a:cubicBezTo>
                  <a:cubicBezTo>
                    <a:pt x="219" y="190"/>
                    <a:pt x="221" y="189"/>
                    <a:pt x="223" y="187"/>
                  </a:cubicBezTo>
                  <a:close/>
                  <a:moveTo>
                    <a:pt x="50" y="125"/>
                  </a:moveTo>
                  <a:cubicBezTo>
                    <a:pt x="50" y="126"/>
                    <a:pt x="50" y="126"/>
                    <a:pt x="50" y="126"/>
                  </a:cubicBezTo>
                  <a:cubicBezTo>
                    <a:pt x="50" y="126"/>
                    <a:pt x="50" y="127"/>
                    <a:pt x="51" y="127"/>
                  </a:cubicBezTo>
                  <a:cubicBezTo>
                    <a:pt x="51" y="131"/>
                    <a:pt x="53" y="134"/>
                    <a:pt x="55" y="137"/>
                  </a:cubicBezTo>
                  <a:cubicBezTo>
                    <a:pt x="57" y="139"/>
                    <a:pt x="59" y="141"/>
                    <a:pt x="61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0" y="141"/>
                    <a:pt x="60" y="140"/>
                    <a:pt x="59" y="139"/>
                  </a:cubicBezTo>
                  <a:cubicBezTo>
                    <a:pt x="58" y="137"/>
                    <a:pt x="56" y="135"/>
                    <a:pt x="55" y="132"/>
                  </a:cubicBezTo>
                  <a:cubicBezTo>
                    <a:pt x="53" y="130"/>
                    <a:pt x="52" y="128"/>
                    <a:pt x="51" y="126"/>
                  </a:cubicBezTo>
                  <a:cubicBezTo>
                    <a:pt x="51" y="126"/>
                    <a:pt x="50" y="126"/>
                    <a:pt x="50" y="125"/>
                  </a:cubicBezTo>
                  <a:close/>
                  <a:moveTo>
                    <a:pt x="212" y="58"/>
                  </a:moveTo>
                  <a:cubicBezTo>
                    <a:pt x="209" y="60"/>
                    <a:pt x="206" y="62"/>
                    <a:pt x="203" y="64"/>
                  </a:cubicBezTo>
                  <a:cubicBezTo>
                    <a:pt x="203" y="65"/>
                    <a:pt x="205" y="68"/>
                    <a:pt x="205" y="68"/>
                  </a:cubicBezTo>
                  <a:cubicBezTo>
                    <a:pt x="207" y="65"/>
                    <a:pt x="210" y="62"/>
                    <a:pt x="212" y="58"/>
                  </a:cubicBezTo>
                  <a:close/>
                  <a:moveTo>
                    <a:pt x="232" y="98"/>
                  </a:moveTo>
                  <a:cubicBezTo>
                    <a:pt x="231" y="101"/>
                    <a:pt x="229" y="103"/>
                    <a:pt x="227" y="105"/>
                  </a:cubicBezTo>
                  <a:cubicBezTo>
                    <a:pt x="227" y="105"/>
                    <a:pt x="227" y="105"/>
                    <a:pt x="228" y="106"/>
                  </a:cubicBezTo>
                  <a:cubicBezTo>
                    <a:pt x="228" y="106"/>
                    <a:pt x="228" y="106"/>
                    <a:pt x="228" y="106"/>
                  </a:cubicBezTo>
                  <a:cubicBezTo>
                    <a:pt x="230" y="105"/>
                    <a:pt x="233" y="104"/>
                    <a:pt x="235" y="104"/>
                  </a:cubicBezTo>
                  <a:cubicBezTo>
                    <a:pt x="234" y="102"/>
                    <a:pt x="233" y="100"/>
                    <a:pt x="232" y="98"/>
                  </a:cubicBezTo>
                  <a:close/>
                  <a:moveTo>
                    <a:pt x="92" y="134"/>
                  </a:moveTo>
                  <a:cubicBezTo>
                    <a:pt x="92" y="134"/>
                    <a:pt x="92" y="134"/>
                    <a:pt x="91" y="134"/>
                  </a:cubicBezTo>
                  <a:cubicBezTo>
                    <a:pt x="89" y="134"/>
                    <a:pt x="87" y="134"/>
                    <a:pt x="84" y="135"/>
                  </a:cubicBezTo>
                  <a:cubicBezTo>
                    <a:pt x="81" y="135"/>
                    <a:pt x="78" y="136"/>
                    <a:pt x="75" y="138"/>
                  </a:cubicBezTo>
                  <a:cubicBezTo>
                    <a:pt x="75" y="138"/>
                    <a:pt x="75" y="138"/>
                    <a:pt x="74" y="138"/>
                  </a:cubicBezTo>
                  <a:cubicBezTo>
                    <a:pt x="75" y="138"/>
                    <a:pt x="76" y="138"/>
                    <a:pt x="77" y="138"/>
                  </a:cubicBezTo>
                  <a:cubicBezTo>
                    <a:pt x="78" y="138"/>
                    <a:pt x="79" y="138"/>
                    <a:pt x="80" y="138"/>
                  </a:cubicBezTo>
                  <a:cubicBezTo>
                    <a:pt x="83" y="137"/>
                    <a:pt x="85" y="136"/>
                    <a:pt x="87" y="136"/>
                  </a:cubicBezTo>
                  <a:cubicBezTo>
                    <a:pt x="88" y="135"/>
                    <a:pt x="89" y="135"/>
                    <a:pt x="90" y="135"/>
                  </a:cubicBezTo>
                  <a:cubicBezTo>
                    <a:pt x="91" y="135"/>
                    <a:pt x="91" y="134"/>
                    <a:pt x="92" y="134"/>
                  </a:cubicBezTo>
                  <a:close/>
                  <a:moveTo>
                    <a:pt x="249" y="159"/>
                  </a:moveTo>
                  <a:cubicBezTo>
                    <a:pt x="249" y="157"/>
                    <a:pt x="249" y="155"/>
                    <a:pt x="249" y="152"/>
                  </a:cubicBezTo>
                  <a:cubicBezTo>
                    <a:pt x="248" y="153"/>
                    <a:pt x="246" y="153"/>
                    <a:pt x="244" y="153"/>
                  </a:cubicBezTo>
                  <a:cubicBezTo>
                    <a:pt x="244" y="153"/>
                    <a:pt x="243" y="153"/>
                    <a:pt x="242" y="154"/>
                  </a:cubicBezTo>
                  <a:cubicBezTo>
                    <a:pt x="244" y="156"/>
                    <a:pt x="247" y="157"/>
                    <a:pt x="249" y="159"/>
                  </a:cubicBezTo>
                  <a:close/>
                  <a:moveTo>
                    <a:pt x="231" y="170"/>
                  </a:moveTo>
                  <a:cubicBezTo>
                    <a:pt x="235" y="171"/>
                    <a:pt x="238" y="172"/>
                    <a:pt x="241" y="172"/>
                  </a:cubicBezTo>
                  <a:cubicBezTo>
                    <a:pt x="240" y="170"/>
                    <a:pt x="238" y="168"/>
                    <a:pt x="236" y="166"/>
                  </a:cubicBezTo>
                  <a:cubicBezTo>
                    <a:pt x="235" y="167"/>
                    <a:pt x="233" y="169"/>
                    <a:pt x="231" y="170"/>
                  </a:cubicBezTo>
                  <a:close/>
                  <a:moveTo>
                    <a:pt x="219" y="180"/>
                  </a:moveTo>
                  <a:cubicBezTo>
                    <a:pt x="217" y="181"/>
                    <a:pt x="215" y="183"/>
                    <a:pt x="213" y="184"/>
                  </a:cubicBezTo>
                  <a:cubicBezTo>
                    <a:pt x="213" y="184"/>
                    <a:pt x="213" y="184"/>
                    <a:pt x="213" y="184"/>
                  </a:cubicBezTo>
                  <a:cubicBezTo>
                    <a:pt x="216" y="185"/>
                    <a:pt x="220" y="185"/>
                    <a:pt x="223" y="185"/>
                  </a:cubicBezTo>
                  <a:cubicBezTo>
                    <a:pt x="223" y="185"/>
                    <a:pt x="223" y="185"/>
                    <a:pt x="223" y="185"/>
                  </a:cubicBezTo>
                  <a:cubicBezTo>
                    <a:pt x="222" y="184"/>
                    <a:pt x="220" y="182"/>
                    <a:pt x="219" y="180"/>
                  </a:cubicBezTo>
                  <a:close/>
                  <a:moveTo>
                    <a:pt x="242" y="156"/>
                  </a:moveTo>
                  <a:cubicBezTo>
                    <a:pt x="241" y="158"/>
                    <a:pt x="241" y="159"/>
                    <a:pt x="240" y="161"/>
                  </a:cubicBezTo>
                  <a:cubicBezTo>
                    <a:pt x="243" y="161"/>
                    <a:pt x="245" y="162"/>
                    <a:pt x="248" y="162"/>
                  </a:cubicBezTo>
                  <a:cubicBezTo>
                    <a:pt x="248" y="162"/>
                    <a:pt x="248" y="161"/>
                    <a:pt x="248" y="161"/>
                  </a:cubicBezTo>
                  <a:cubicBezTo>
                    <a:pt x="246" y="159"/>
                    <a:pt x="244" y="158"/>
                    <a:pt x="242" y="156"/>
                  </a:cubicBezTo>
                  <a:close/>
                  <a:moveTo>
                    <a:pt x="213" y="193"/>
                  </a:moveTo>
                  <a:cubicBezTo>
                    <a:pt x="211" y="192"/>
                    <a:pt x="208" y="192"/>
                    <a:pt x="206" y="192"/>
                  </a:cubicBezTo>
                  <a:cubicBezTo>
                    <a:pt x="205" y="192"/>
                    <a:pt x="205" y="192"/>
                    <a:pt x="205" y="192"/>
                  </a:cubicBezTo>
                  <a:cubicBezTo>
                    <a:pt x="205" y="192"/>
                    <a:pt x="205" y="193"/>
                    <a:pt x="205" y="193"/>
                  </a:cubicBezTo>
                  <a:cubicBezTo>
                    <a:pt x="205" y="194"/>
                    <a:pt x="206" y="195"/>
                    <a:pt x="206" y="196"/>
                  </a:cubicBezTo>
                  <a:cubicBezTo>
                    <a:pt x="207" y="197"/>
                    <a:pt x="207" y="197"/>
                    <a:pt x="208" y="197"/>
                  </a:cubicBezTo>
                  <a:cubicBezTo>
                    <a:pt x="208" y="197"/>
                    <a:pt x="208" y="197"/>
                    <a:pt x="208" y="197"/>
                  </a:cubicBezTo>
                  <a:cubicBezTo>
                    <a:pt x="208" y="196"/>
                    <a:pt x="209" y="195"/>
                    <a:pt x="210" y="195"/>
                  </a:cubicBezTo>
                  <a:cubicBezTo>
                    <a:pt x="210" y="194"/>
                    <a:pt x="211" y="194"/>
                    <a:pt x="212" y="194"/>
                  </a:cubicBezTo>
                  <a:cubicBezTo>
                    <a:pt x="212" y="193"/>
                    <a:pt x="213" y="193"/>
                    <a:pt x="213" y="193"/>
                  </a:cubicBezTo>
                  <a:close/>
                  <a:moveTo>
                    <a:pt x="213" y="81"/>
                  </a:moveTo>
                  <a:cubicBezTo>
                    <a:pt x="214" y="82"/>
                    <a:pt x="215" y="84"/>
                    <a:pt x="216" y="85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7" y="83"/>
                    <a:pt x="219" y="81"/>
                    <a:pt x="220" y="80"/>
                  </a:cubicBezTo>
                  <a:cubicBezTo>
                    <a:pt x="220" y="79"/>
                    <a:pt x="220" y="79"/>
                    <a:pt x="221" y="78"/>
                  </a:cubicBezTo>
                  <a:cubicBezTo>
                    <a:pt x="221" y="78"/>
                    <a:pt x="221" y="78"/>
                    <a:pt x="220" y="78"/>
                  </a:cubicBezTo>
                  <a:cubicBezTo>
                    <a:pt x="218" y="79"/>
                    <a:pt x="216" y="80"/>
                    <a:pt x="213" y="81"/>
                  </a:cubicBezTo>
                  <a:close/>
                  <a:moveTo>
                    <a:pt x="168" y="225"/>
                  </a:moveTo>
                  <a:cubicBezTo>
                    <a:pt x="167" y="227"/>
                    <a:pt x="166" y="232"/>
                    <a:pt x="167" y="234"/>
                  </a:cubicBezTo>
                  <a:cubicBezTo>
                    <a:pt x="167" y="233"/>
                    <a:pt x="168" y="232"/>
                    <a:pt x="169" y="232"/>
                  </a:cubicBezTo>
                  <a:cubicBezTo>
                    <a:pt x="169" y="231"/>
                    <a:pt x="169" y="231"/>
                    <a:pt x="170" y="231"/>
                  </a:cubicBezTo>
                  <a:cubicBezTo>
                    <a:pt x="171" y="230"/>
                    <a:pt x="172" y="230"/>
                    <a:pt x="172" y="229"/>
                  </a:cubicBezTo>
                  <a:cubicBezTo>
                    <a:pt x="171" y="228"/>
                    <a:pt x="169" y="227"/>
                    <a:pt x="168" y="225"/>
                  </a:cubicBezTo>
                  <a:close/>
                  <a:moveTo>
                    <a:pt x="122" y="246"/>
                  </a:moveTo>
                  <a:cubicBezTo>
                    <a:pt x="120" y="246"/>
                    <a:pt x="118" y="246"/>
                    <a:pt x="115" y="247"/>
                  </a:cubicBezTo>
                  <a:cubicBezTo>
                    <a:pt x="116" y="248"/>
                    <a:pt x="117" y="249"/>
                    <a:pt x="118" y="251"/>
                  </a:cubicBezTo>
                  <a:cubicBezTo>
                    <a:pt x="118" y="252"/>
                    <a:pt x="119" y="252"/>
                    <a:pt x="120" y="252"/>
                  </a:cubicBezTo>
                  <a:cubicBezTo>
                    <a:pt x="121" y="250"/>
                    <a:pt x="121" y="248"/>
                    <a:pt x="122" y="246"/>
                  </a:cubicBezTo>
                  <a:close/>
                  <a:moveTo>
                    <a:pt x="192" y="46"/>
                  </a:moveTo>
                  <a:cubicBezTo>
                    <a:pt x="193" y="47"/>
                    <a:pt x="194" y="48"/>
                    <a:pt x="194" y="50"/>
                  </a:cubicBezTo>
                  <a:cubicBezTo>
                    <a:pt x="196" y="47"/>
                    <a:pt x="198" y="44"/>
                    <a:pt x="200" y="41"/>
                  </a:cubicBezTo>
                  <a:cubicBezTo>
                    <a:pt x="200" y="41"/>
                    <a:pt x="200" y="41"/>
                    <a:pt x="200" y="41"/>
                  </a:cubicBezTo>
                  <a:cubicBezTo>
                    <a:pt x="197" y="43"/>
                    <a:pt x="195" y="44"/>
                    <a:pt x="192" y="46"/>
                  </a:cubicBezTo>
                  <a:close/>
                  <a:moveTo>
                    <a:pt x="148" y="113"/>
                  </a:moveTo>
                  <a:cubicBezTo>
                    <a:pt x="149" y="116"/>
                    <a:pt x="150" y="119"/>
                    <a:pt x="152" y="121"/>
                  </a:cubicBezTo>
                  <a:cubicBezTo>
                    <a:pt x="154" y="121"/>
                    <a:pt x="157" y="121"/>
                    <a:pt x="159" y="121"/>
                  </a:cubicBezTo>
                  <a:cubicBezTo>
                    <a:pt x="158" y="120"/>
                    <a:pt x="157" y="120"/>
                    <a:pt x="156" y="120"/>
                  </a:cubicBezTo>
                  <a:cubicBezTo>
                    <a:pt x="154" y="119"/>
                    <a:pt x="153" y="119"/>
                    <a:pt x="152" y="118"/>
                  </a:cubicBezTo>
                  <a:cubicBezTo>
                    <a:pt x="152" y="118"/>
                    <a:pt x="151" y="117"/>
                    <a:pt x="151" y="117"/>
                  </a:cubicBezTo>
                  <a:cubicBezTo>
                    <a:pt x="151" y="116"/>
                    <a:pt x="151" y="115"/>
                    <a:pt x="151" y="114"/>
                  </a:cubicBezTo>
                  <a:cubicBezTo>
                    <a:pt x="151" y="113"/>
                    <a:pt x="151" y="113"/>
                    <a:pt x="151" y="112"/>
                  </a:cubicBezTo>
                  <a:cubicBezTo>
                    <a:pt x="150" y="113"/>
                    <a:pt x="149" y="113"/>
                    <a:pt x="148" y="113"/>
                  </a:cubicBezTo>
                  <a:close/>
                  <a:moveTo>
                    <a:pt x="243" y="139"/>
                  </a:moveTo>
                  <a:cubicBezTo>
                    <a:pt x="243" y="141"/>
                    <a:pt x="243" y="142"/>
                    <a:pt x="243" y="144"/>
                  </a:cubicBezTo>
                  <a:cubicBezTo>
                    <a:pt x="245" y="143"/>
                    <a:pt x="247" y="143"/>
                    <a:pt x="249" y="142"/>
                  </a:cubicBezTo>
                  <a:cubicBezTo>
                    <a:pt x="249" y="141"/>
                    <a:pt x="249" y="141"/>
                    <a:pt x="249" y="141"/>
                  </a:cubicBezTo>
                  <a:cubicBezTo>
                    <a:pt x="249" y="140"/>
                    <a:pt x="249" y="140"/>
                    <a:pt x="249" y="140"/>
                  </a:cubicBezTo>
                  <a:cubicBezTo>
                    <a:pt x="247" y="140"/>
                    <a:pt x="245" y="139"/>
                    <a:pt x="243" y="139"/>
                  </a:cubicBezTo>
                  <a:close/>
                  <a:moveTo>
                    <a:pt x="247" y="131"/>
                  </a:moveTo>
                  <a:cubicBezTo>
                    <a:pt x="246" y="129"/>
                    <a:pt x="245" y="127"/>
                    <a:pt x="244" y="125"/>
                  </a:cubicBezTo>
                  <a:cubicBezTo>
                    <a:pt x="243" y="127"/>
                    <a:pt x="241" y="129"/>
                    <a:pt x="240" y="131"/>
                  </a:cubicBezTo>
                  <a:cubicBezTo>
                    <a:pt x="242" y="131"/>
                    <a:pt x="245" y="131"/>
                    <a:pt x="247" y="131"/>
                  </a:cubicBezTo>
                  <a:close/>
                  <a:moveTo>
                    <a:pt x="185" y="25"/>
                  </a:moveTo>
                  <a:cubicBezTo>
                    <a:pt x="186" y="25"/>
                    <a:pt x="187" y="24"/>
                    <a:pt x="187" y="24"/>
                  </a:cubicBezTo>
                  <a:cubicBezTo>
                    <a:pt x="188" y="24"/>
                    <a:pt x="188" y="23"/>
                    <a:pt x="189" y="23"/>
                  </a:cubicBezTo>
                  <a:cubicBezTo>
                    <a:pt x="188" y="21"/>
                    <a:pt x="186" y="20"/>
                    <a:pt x="185" y="18"/>
                  </a:cubicBezTo>
                  <a:cubicBezTo>
                    <a:pt x="184" y="20"/>
                    <a:pt x="183" y="21"/>
                    <a:pt x="183" y="22"/>
                  </a:cubicBezTo>
                  <a:cubicBezTo>
                    <a:pt x="184" y="23"/>
                    <a:pt x="184" y="24"/>
                    <a:pt x="185" y="25"/>
                  </a:cubicBezTo>
                  <a:close/>
                  <a:moveTo>
                    <a:pt x="169" y="34"/>
                  </a:moveTo>
                  <a:cubicBezTo>
                    <a:pt x="169" y="33"/>
                    <a:pt x="170" y="32"/>
                    <a:pt x="170" y="31"/>
                  </a:cubicBezTo>
                  <a:cubicBezTo>
                    <a:pt x="167" y="28"/>
                    <a:pt x="164" y="25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2" y="25"/>
                    <a:pt x="163" y="26"/>
                    <a:pt x="164" y="27"/>
                  </a:cubicBezTo>
                  <a:cubicBezTo>
                    <a:pt x="165" y="27"/>
                    <a:pt x="165" y="27"/>
                    <a:pt x="166" y="28"/>
                  </a:cubicBezTo>
                  <a:cubicBezTo>
                    <a:pt x="166" y="29"/>
                    <a:pt x="166" y="29"/>
                    <a:pt x="166" y="29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7" y="31"/>
                    <a:pt x="168" y="33"/>
                    <a:pt x="169" y="34"/>
                  </a:cubicBezTo>
                  <a:close/>
                  <a:moveTo>
                    <a:pt x="190" y="120"/>
                  </a:moveTo>
                  <a:cubicBezTo>
                    <a:pt x="193" y="123"/>
                    <a:pt x="194" y="126"/>
                    <a:pt x="196" y="130"/>
                  </a:cubicBezTo>
                  <a:cubicBezTo>
                    <a:pt x="197" y="134"/>
                    <a:pt x="198" y="138"/>
                    <a:pt x="198" y="142"/>
                  </a:cubicBezTo>
                  <a:cubicBezTo>
                    <a:pt x="198" y="140"/>
                    <a:pt x="199" y="139"/>
                    <a:pt x="199" y="137"/>
                  </a:cubicBezTo>
                  <a:cubicBezTo>
                    <a:pt x="199" y="133"/>
                    <a:pt x="198" y="130"/>
                    <a:pt x="195" y="126"/>
                  </a:cubicBezTo>
                  <a:cubicBezTo>
                    <a:pt x="194" y="124"/>
                    <a:pt x="192" y="122"/>
                    <a:pt x="191" y="120"/>
                  </a:cubicBezTo>
                  <a:cubicBezTo>
                    <a:pt x="191" y="120"/>
                    <a:pt x="190" y="120"/>
                    <a:pt x="190" y="120"/>
                  </a:cubicBezTo>
                  <a:close/>
                  <a:moveTo>
                    <a:pt x="241" y="117"/>
                  </a:moveTo>
                  <a:cubicBezTo>
                    <a:pt x="239" y="119"/>
                    <a:pt x="238" y="120"/>
                    <a:pt x="236" y="122"/>
                  </a:cubicBezTo>
                  <a:cubicBezTo>
                    <a:pt x="237" y="122"/>
                    <a:pt x="237" y="123"/>
                    <a:pt x="237" y="123"/>
                  </a:cubicBezTo>
                  <a:cubicBezTo>
                    <a:pt x="239" y="123"/>
                    <a:pt x="241" y="122"/>
                    <a:pt x="243" y="122"/>
                  </a:cubicBezTo>
                  <a:cubicBezTo>
                    <a:pt x="242" y="120"/>
                    <a:pt x="241" y="119"/>
                    <a:pt x="241" y="117"/>
                  </a:cubicBezTo>
                  <a:close/>
                  <a:moveTo>
                    <a:pt x="137" y="242"/>
                  </a:moveTo>
                  <a:cubicBezTo>
                    <a:pt x="138" y="244"/>
                    <a:pt x="140" y="245"/>
                    <a:pt x="140" y="246"/>
                  </a:cubicBezTo>
                  <a:cubicBezTo>
                    <a:pt x="141" y="245"/>
                    <a:pt x="143" y="240"/>
                    <a:pt x="143" y="239"/>
                  </a:cubicBezTo>
                  <a:cubicBezTo>
                    <a:pt x="141" y="240"/>
                    <a:pt x="139" y="241"/>
                    <a:pt x="138" y="241"/>
                  </a:cubicBezTo>
                  <a:cubicBezTo>
                    <a:pt x="137" y="241"/>
                    <a:pt x="137" y="241"/>
                    <a:pt x="137" y="242"/>
                  </a:cubicBezTo>
                  <a:close/>
                  <a:moveTo>
                    <a:pt x="160" y="46"/>
                  </a:moveTo>
                  <a:cubicBezTo>
                    <a:pt x="161" y="46"/>
                    <a:pt x="161" y="46"/>
                    <a:pt x="161" y="45"/>
                  </a:cubicBezTo>
                  <a:cubicBezTo>
                    <a:pt x="162" y="44"/>
                    <a:pt x="163" y="43"/>
                    <a:pt x="164" y="41"/>
                  </a:cubicBezTo>
                  <a:cubicBezTo>
                    <a:pt x="164" y="41"/>
                    <a:pt x="164" y="41"/>
                    <a:pt x="164" y="40"/>
                  </a:cubicBezTo>
                  <a:cubicBezTo>
                    <a:pt x="164" y="39"/>
                    <a:pt x="164" y="37"/>
                    <a:pt x="164" y="36"/>
                  </a:cubicBezTo>
                  <a:cubicBezTo>
                    <a:pt x="164" y="35"/>
                    <a:pt x="164" y="35"/>
                    <a:pt x="164" y="34"/>
                  </a:cubicBezTo>
                  <a:cubicBezTo>
                    <a:pt x="163" y="35"/>
                    <a:pt x="161" y="43"/>
                    <a:pt x="160" y="46"/>
                  </a:cubicBezTo>
                  <a:close/>
                  <a:moveTo>
                    <a:pt x="249" y="138"/>
                  </a:moveTo>
                  <a:cubicBezTo>
                    <a:pt x="249" y="136"/>
                    <a:pt x="248" y="134"/>
                    <a:pt x="248" y="133"/>
                  </a:cubicBezTo>
                  <a:cubicBezTo>
                    <a:pt x="246" y="134"/>
                    <a:pt x="244" y="135"/>
                    <a:pt x="242" y="136"/>
                  </a:cubicBezTo>
                  <a:cubicBezTo>
                    <a:pt x="242" y="137"/>
                    <a:pt x="246" y="138"/>
                    <a:pt x="249" y="138"/>
                  </a:cubicBezTo>
                  <a:close/>
                  <a:moveTo>
                    <a:pt x="72" y="80"/>
                  </a:moveTo>
                  <a:cubicBezTo>
                    <a:pt x="72" y="79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1" y="76"/>
                    <a:pt x="72" y="75"/>
                    <a:pt x="72" y="74"/>
                  </a:cubicBezTo>
                  <a:cubicBezTo>
                    <a:pt x="72" y="73"/>
                    <a:pt x="72" y="72"/>
                    <a:pt x="72" y="71"/>
                  </a:cubicBezTo>
                  <a:cubicBezTo>
                    <a:pt x="71" y="71"/>
                    <a:pt x="71" y="72"/>
                    <a:pt x="70" y="73"/>
                  </a:cubicBezTo>
                  <a:cubicBezTo>
                    <a:pt x="70" y="73"/>
                    <a:pt x="70" y="74"/>
                    <a:pt x="70" y="74"/>
                  </a:cubicBezTo>
                  <a:cubicBezTo>
                    <a:pt x="70" y="76"/>
                    <a:pt x="70" y="78"/>
                    <a:pt x="70" y="80"/>
                  </a:cubicBezTo>
                  <a:cubicBezTo>
                    <a:pt x="70" y="80"/>
                    <a:pt x="70" y="81"/>
                    <a:pt x="70" y="81"/>
                  </a:cubicBezTo>
                  <a:cubicBezTo>
                    <a:pt x="71" y="81"/>
                    <a:pt x="72" y="80"/>
                    <a:pt x="72" y="80"/>
                  </a:cubicBezTo>
                  <a:close/>
                  <a:moveTo>
                    <a:pt x="154" y="241"/>
                  </a:moveTo>
                  <a:cubicBezTo>
                    <a:pt x="155" y="238"/>
                    <a:pt x="155" y="236"/>
                    <a:pt x="156" y="233"/>
                  </a:cubicBezTo>
                  <a:cubicBezTo>
                    <a:pt x="154" y="234"/>
                    <a:pt x="152" y="235"/>
                    <a:pt x="150" y="236"/>
                  </a:cubicBezTo>
                  <a:cubicBezTo>
                    <a:pt x="151" y="238"/>
                    <a:pt x="152" y="239"/>
                    <a:pt x="154" y="241"/>
                  </a:cubicBezTo>
                  <a:close/>
                  <a:moveTo>
                    <a:pt x="144" y="57"/>
                  </a:moveTo>
                  <a:cubicBezTo>
                    <a:pt x="144" y="57"/>
                    <a:pt x="144" y="57"/>
                    <a:pt x="144" y="57"/>
                  </a:cubicBezTo>
                  <a:cubicBezTo>
                    <a:pt x="145" y="56"/>
                    <a:pt x="146" y="54"/>
                    <a:pt x="147" y="53"/>
                  </a:cubicBezTo>
                  <a:cubicBezTo>
                    <a:pt x="147" y="53"/>
                    <a:pt x="147" y="53"/>
                    <a:pt x="147" y="52"/>
                  </a:cubicBezTo>
                  <a:cubicBezTo>
                    <a:pt x="148" y="51"/>
                    <a:pt x="148" y="50"/>
                    <a:pt x="148" y="48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6" y="49"/>
                    <a:pt x="146" y="50"/>
                    <a:pt x="145" y="50"/>
                  </a:cubicBezTo>
                  <a:cubicBezTo>
                    <a:pt x="145" y="51"/>
                    <a:pt x="145" y="51"/>
                    <a:pt x="145" y="51"/>
                  </a:cubicBezTo>
                  <a:cubicBezTo>
                    <a:pt x="144" y="53"/>
                    <a:pt x="144" y="55"/>
                    <a:pt x="144" y="57"/>
                  </a:cubicBezTo>
                  <a:close/>
                  <a:moveTo>
                    <a:pt x="183" y="33"/>
                  </a:moveTo>
                  <a:cubicBezTo>
                    <a:pt x="185" y="31"/>
                    <a:pt x="187" y="28"/>
                    <a:pt x="188" y="25"/>
                  </a:cubicBezTo>
                  <a:cubicBezTo>
                    <a:pt x="188" y="26"/>
                    <a:pt x="187" y="26"/>
                    <a:pt x="187" y="26"/>
                  </a:cubicBezTo>
                  <a:cubicBezTo>
                    <a:pt x="187" y="26"/>
                    <a:pt x="186" y="27"/>
                    <a:pt x="186" y="27"/>
                  </a:cubicBezTo>
                  <a:cubicBezTo>
                    <a:pt x="186" y="28"/>
                    <a:pt x="186" y="29"/>
                    <a:pt x="185" y="29"/>
                  </a:cubicBezTo>
                  <a:cubicBezTo>
                    <a:pt x="184" y="29"/>
                    <a:pt x="184" y="29"/>
                    <a:pt x="183" y="29"/>
                  </a:cubicBezTo>
                  <a:cubicBezTo>
                    <a:pt x="182" y="29"/>
                    <a:pt x="181" y="29"/>
                    <a:pt x="180" y="30"/>
                  </a:cubicBezTo>
                  <a:cubicBezTo>
                    <a:pt x="181" y="31"/>
                    <a:pt x="182" y="32"/>
                    <a:pt x="183" y="33"/>
                  </a:cubicBezTo>
                  <a:close/>
                  <a:moveTo>
                    <a:pt x="200" y="173"/>
                  </a:moveTo>
                  <a:cubicBezTo>
                    <a:pt x="199" y="173"/>
                    <a:pt x="199" y="172"/>
                    <a:pt x="199" y="172"/>
                  </a:cubicBezTo>
                  <a:cubicBezTo>
                    <a:pt x="196" y="174"/>
                    <a:pt x="195" y="176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4" y="178"/>
                    <a:pt x="194" y="178"/>
                  </a:cubicBezTo>
                  <a:cubicBezTo>
                    <a:pt x="195" y="178"/>
                    <a:pt x="196" y="178"/>
                    <a:pt x="197" y="177"/>
                  </a:cubicBezTo>
                  <a:cubicBezTo>
                    <a:pt x="197" y="177"/>
                    <a:pt x="197" y="177"/>
                    <a:pt x="198" y="176"/>
                  </a:cubicBezTo>
                  <a:cubicBezTo>
                    <a:pt x="198" y="175"/>
                    <a:pt x="199" y="174"/>
                    <a:pt x="200" y="173"/>
                  </a:cubicBezTo>
                  <a:close/>
                  <a:moveTo>
                    <a:pt x="214" y="191"/>
                  </a:moveTo>
                  <a:cubicBezTo>
                    <a:pt x="213" y="190"/>
                    <a:pt x="211" y="188"/>
                    <a:pt x="210" y="187"/>
                  </a:cubicBezTo>
                  <a:cubicBezTo>
                    <a:pt x="208" y="188"/>
                    <a:pt x="207" y="188"/>
                    <a:pt x="206" y="190"/>
                  </a:cubicBezTo>
                  <a:cubicBezTo>
                    <a:pt x="208" y="190"/>
                    <a:pt x="211" y="191"/>
                    <a:pt x="214" y="191"/>
                  </a:cubicBezTo>
                  <a:close/>
                  <a:moveTo>
                    <a:pt x="165" y="226"/>
                  </a:moveTo>
                  <a:cubicBezTo>
                    <a:pt x="164" y="228"/>
                    <a:pt x="163" y="229"/>
                    <a:pt x="161" y="230"/>
                  </a:cubicBezTo>
                  <a:cubicBezTo>
                    <a:pt x="162" y="231"/>
                    <a:pt x="163" y="233"/>
                    <a:pt x="164" y="235"/>
                  </a:cubicBezTo>
                  <a:cubicBezTo>
                    <a:pt x="164" y="235"/>
                    <a:pt x="164" y="235"/>
                    <a:pt x="164" y="235"/>
                  </a:cubicBezTo>
                  <a:cubicBezTo>
                    <a:pt x="165" y="232"/>
                    <a:pt x="165" y="229"/>
                    <a:pt x="165" y="226"/>
                  </a:cubicBezTo>
                  <a:close/>
                  <a:moveTo>
                    <a:pt x="182" y="16"/>
                  </a:moveTo>
                  <a:cubicBezTo>
                    <a:pt x="181" y="15"/>
                    <a:pt x="180" y="14"/>
                    <a:pt x="179" y="13"/>
                  </a:cubicBezTo>
                  <a:cubicBezTo>
                    <a:pt x="178" y="14"/>
                    <a:pt x="177" y="15"/>
                    <a:pt x="177" y="16"/>
                  </a:cubicBezTo>
                  <a:cubicBezTo>
                    <a:pt x="178" y="17"/>
                    <a:pt x="178" y="18"/>
                    <a:pt x="179" y="18"/>
                  </a:cubicBezTo>
                  <a:cubicBezTo>
                    <a:pt x="180" y="18"/>
                    <a:pt x="181" y="17"/>
                    <a:pt x="182" y="16"/>
                  </a:cubicBezTo>
                  <a:close/>
                  <a:moveTo>
                    <a:pt x="234" y="116"/>
                  </a:moveTo>
                  <a:cubicBezTo>
                    <a:pt x="234" y="118"/>
                    <a:pt x="235" y="119"/>
                    <a:pt x="236" y="120"/>
                  </a:cubicBezTo>
                  <a:cubicBezTo>
                    <a:pt x="237" y="118"/>
                    <a:pt x="238" y="117"/>
                    <a:pt x="240" y="115"/>
                  </a:cubicBezTo>
                  <a:cubicBezTo>
                    <a:pt x="240" y="115"/>
                    <a:pt x="239" y="115"/>
                    <a:pt x="239" y="114"/>
                  </a:cubicBezTo>
                  <a:cubicBezTo>
                    <a:pt x="237" y="115"/>
                    <a:pt x="236" y="116"/>
                    <a:pt x="234" y="116"/>
                  </a:cubicBezTo>
                  <a:close/>
                  <a:moveTo>
                    <a:pt x="129" y="249"/>
                  </a:moveTo>
                  <a:cubicBezTo>
                    <a:pt x="130" y="247"/>
                    <a:pt x="131" y="245"/>
                    <a:pt x="131" y="243"/>
                  </a:cubicBezTo>
                  <a:cubicBezTo>
                    <a:pt x="130" y="244"/>
                    <a:pt x="128" y="244"/>
                    <a:pt x="127" y="244"/>
                  </a:cubicBezTo>
                  <a:cubicBezTo>
                    <a:pt x="126" y="244"/>
                    <a:pt x="126" y="245"/>
                    <a:pt x="126" y="245"/>
                  </a:cubicBezTo>
                  <a:cubicBezTo>
                    <a:pt x="127" y="246"/>
                    <a:pt x="128" y="248"/>
                    <a:pt x="129" y="249"/>
                  </a:cubicBezTo>
                  <a:close/>
                  <a:moveTo>
                    <a:pt x="231" y="97"/>
                  </a:moveTo>
                  <a:cubicBezTo>
                    <a:pt x="231" y="97"/>
                    <a:pt x="231" y="97"/>
                    <a:pt x="231" y="97"/>
                  </a:cubicBezTo>
                  <a:cubicBezTo>
                    <a:pt x="229" y="98"/>
                    <a:pt x="227" y="99"/>
                    <a:pt x="224" y="100"/>
                  </a:cubicBezTo>
                  <a:cubicBezTo>
                    <a:pt x="225" y="101"/>
                    <a:pt x="226" y="102"/>
                    <a:pt x="226" y="103"/>
                  </a:cubicBezTo>
                  <a:cubicBezTo>
                    <a:pt x="228" y="101"/>
                    <a:pt x="230" y="99"/>
                    <a:pt x="231" y="97"/>
                  </a:cubicBezTo>
                  <a:close/>
                  <a:moveTo>
                    <a:pt x="208" y="148"/>
                  </a:moveTo>
                  <a:cubicBezTo>
                    <a:pt x="206" y="151"/>
                    <a:pt x="206" y="151"/>
                    <a:pt x="206" y="154"/>
                  </a:cubicBezTo>
                  <a:cubicBezTo>
                    <a:pt x="207" y="154"/>
                    <a:pt x="207" y="154"/>
                    <a:pt x="208" y="154"/>
                  </a:cubicBezTo>
                  <a:cubicBezTo>
                    <a:pt x="208" y="154"/>
                    <a:pt x="209" y="153"/>
                    <a:pt x="209" y="152"/>
                  </a:cubicBezTo>
                  <a:cubicBezTo>
                    <a:pt x="209" y="151"/>
                    <a:pt x="210" y="150"/>
                    <a:pt x="210" y="148"/>
                  </a:cubicBezTo>
                  <a:cubicBezTo>
                    <a:pt x="210" y="148"/>
                    <a:pt x="210" y="147"/>
                    <a:pt x="210" y="146"/>
                  </a:cubicBezTo>
                  <a:cubicBezTo>
                    <a:pt x="209" y="147"/>
                    <a:pt x="209" y="148"/>
                    <a:pt x="208" y="148"/>
                  </a:cubicBezTo>
                  <a:close/>
                  <a:moveTo>
                    <a:pt x="88" y="72"/>
                  </a:moveTo>
                  <a:cubicBezTo>
                    <a:pt x="87" y="73"/>
                    <a:pt x="86" y="74"/>
                    <a:pt x="85" y="75"/>
                  </a:cubicBezTo>
                  <a:cubicBezTo>
                    <a:pt x="85" y="75"/>
                    <a:pt x="85" y="76"/>
                    <a:pt x="85" y="76"/>
                  </a:cubicBezTo>
                  <a:cubicBezTo>
                    <a:pt x="85" y="77"/>
                    <a:pt x="85" y="78"/>
                    <a:pt x="85" y="80"/>
                  </a:cubicBezTo>
                  <a:cubicBezTo>
                    <a:pt x="86" y="79"/>
                    <a:pt x="87" y="78"/>
                    <a:pt x="88" y="78"/>
                  </a:cubicBezTo>
                  <a:cubicBezTo>
                    <a:pt x="88" y="78"/>
                    <a:pt x="88" y="78"/>
                    <a:pt x="88" y="77"/>
                  </a:cubicBezTo>
                  <a:cubicBezTo>
                    <a:pt x="88" y="76"/>
                    <a:pt x="88" y="74"/>
                    <a:pt x="88" y="72"/>
                  </a:cubicBezTo>
                  <a:close/>
                  <a:moveTo>
                    <a:pt x="249" y="150"/>
                  </a:moveTo>
                  <a:cubicBezTo>
                    <a:pt x="249" y="150"/>
                    <a:pt x="249" y="150"/>
                    <a:pt x="249" y="150"/>
                  </a:cubicBezTo>
                  <a:cubicBezTo>
                    <a:pt x="247" y="149"/>
                    <a:pt x="245" y="148"/>
                    <a:pt x="243" y="147"/>
                  </a:cubicBezTo>
                  <a:cubicBezTo>
                    <a:pt x="243" y="149"/>
                    <a:pt x="243" y="150"/>
                    <a:pt x="243" y="151"/>
                  </a:cubicBezTo>
                  <a:cubicBezTo>
                    <a:pt x="245" y="151"/>
                    <a:pt x="247" y="151"/>
                    <a:pt x="249" y="150"/>
                  </a:cubicBezTo>
                  <a:close/>
                  <a:moveTo>
                    <a:pt x="221" y="94"/>
                  </a:moveTo>
                  <a:cubicBezTo>
                    <a:pt x="223" y="92"/>
                    <a:pt x="224" y="89"/>
                    <a:pt x="224" y="88"/>
                  </a:cubicBezTo>
                  <a:cubicBezTo>
                    <a:pt x="224" y="88"/>
                    <a:pt x="220" y="90"/>
                    <a:pt x="219" y="91"/>
                  </a:cubicBezTo>
                  <a:cubicBezTo>
                    <a:pt x="220" y="92"/>
                    <a:pt x="220" y="93"/>
                    <a:pt x="221" y="94"/>
                  </a:cubicBezTo>
                  <a:close/>
                  <a:moveTo>
                    <a:pt x="155" y="91"/>
                  </a:moveTo>
                  <a:cubicBezTo>
                    <a:pt x="155" y="91"/>
                    <a:pt x="154" y="91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3" y="93"/>
                    <a:pt x="151" y="95"/>
                    <a:pt x="150" y="96"/>
                  </a:cubicBezTo>
                  <a:cubicBezTo>
                    <a:pt x="149" y="98"/>
                    <a:pt x="148" y="100"/>
                    <a:pt x="147" y="102"/>
                  </a:cubicBezTo>
                  <a:cubicBezTo>
                    <a:pt x="147" y="103"/>
                    <a:pt x="147" y="103"/>
                    <a:pt x="147" y="104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50" y="99"/>
                    <a:pt x="152" y="95"/>
                    <a:pt x="155" y="91"/>
                  </a:cubicBezTo>
                  <a:close/>
                  <a:moveTo>
                    <a:pt x="151" y="61"/>
                  </a:moveTo>
                  <a:cubicBezTo>
                    <a:pt x="151" y="61"/>
                    <a:pt x="151" y="62"/>
                    <a:pt x="150" y="62"/>
                  </a:cubicBezTo>
                  <a:cubicBezTo>
                    <a:pt x="148" y="66"/>
                    <a:pt x="145" y="70"/>
                    <a:pt x="142" y="74"/>
                  </a:cubicBezTo>
                  <a:cubicBezTo>
                    <a:pt x="142" y="74"/>
                    <a:pt x="142" y="75"/>
                    <a:pt x="142" y="76"/>
                  </a:cubicBezTo>
                  <a:cubicBezTo>
                    <a:pt x="145" y="71"/>
                    <a:pt x="149" y="66"/>
                    <a:pt x="151" y="61"/>
                  </a:cubicBezTo>
                  <a:close/>
                  <a:moveTo>
                    <a:pt x="156" y="219"/>
                  </a:moveTo>
                  <a:cubicBezTo>
                    <a:pt x="157" y="219"/>
                    <a:pt x="157" y="219"/>
                    <a:pt x="157" y="218"/>
                  </a:cubicBezTo>
                  <a:cubicBezTo>
                    <a:pt x="157" y="218"/>
                    <a:pt x="157" y="217"/>
                    <a:pt x="157" y="217"/>
                  </a:cubicBezTo>
                  <a:cubicBezTo>
                    <a:pt x="158" y="216"/>
                    <a:pt x="158" y="215"/>
                    <a:pt x="159" y="215"/>
                  </a:cubicBezTo>
                  <a:cubicBezTo>
                    <a:pt x="158" y="213"/>
                    <a:pt x="157" y="212"/>
                    <a:pt x="156" y="211"/>
                  </a:cubicBezTo>
                  <a:cubicBezTo>
                    <a:pt x="156" y="214"/>
                    <a:pt x="156" y="216"/>
                    <a:pt x="156" y="219"/>
                  </a:cubicBezTo>
                  <a:close/>
                  <a:moveTo>
                    <a:pt x="250" y="144"/>
                  </a:moveTo>
                  <a:cubicBezTo>
                    <a:pt x="248" y="144"/>
                    <a:pt x="245" y="145"/>
                    <a:pt x="244" y="146"/>
                  </a:cubicBezTo>
                  <a:cubicBezTo>
                    <a:pt x="246" y="147"/>
                    <a:pt x="248" y="148"/>
                    <a:pt x="250" y="148"/>
                  </a:cubicBezTo>
                  <a:cubicBezTo>
                    <a:pt x="250" y="147"/>
                    <a:pt x="250" y="145"/>
                    <a:pt x="250" y="144"/>
                  </a:cubicBezTo>
                  <a:close/>
                  <a:moveTo>
                    <a:pt x="131" y="14"/>
                  </a:moveTo>
                  <a:cubicBezTo>
                    <a:pt x="131" y="16"/>
                    <a:pt x="131" y="17"/>
                    <a:pt x="131" y="18"/>
                  </a:cubicBezTo>
                  <a:cubicBezTo>
                    <a:pt x="131" y="18"/>
                    <a:pt x="132" y="18"/>
                    <a:pt x="132" y="18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6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6"/>
                    <a:pt x="134" y="16"/>
                    <a:pt x="135" y="15"/>
                  </a:cubicBezTo>
                  <a:cubicBezTo>
                    <a:pt x="135" y="15"/>
                    <a:pt x="135" y="14"/>
                    <a:pt x="135" y="13"/>
                  </a:cubicBezTo>
                  <a:cubicBezTo>
                    <a:pt x="134" y="14"/>
                    <a:pt x="133" y="14"/>
                    <a:pt x="131" y="14"/>
                  </a:cubicBezTo>
                  <a:close/>
                  <a:moveTo>
                    <a:pt x="166" y="12"/>
                  </a:moveTo>
                  <a:cubicBezTo>
                    <a:pt x="165" y="13"/>
                    <a:pt x="164" y="14"/>
                    <a:pt x="163" y="15"/>
                  </a:cubicBezTo>
                  <a:cubicBezTo>
                    <a:pt x="164" y="16"/>
                    <a:pt x="165" y="16"/>
                    <a:pt x="166" y="17"/>
                  </a:cubicBezTo>
                  <a:cubicBezTo>
                    <a:pt x="167" y="16"/>
                    <a:pt x="167" y="15"/>
                    <a:pt x="168" y="14"/>
                  </a:cubicBezTo>
                  <a:cubicBezTo>
                    <a:pt x="167" y="14"/>
                    <a:pt x="167" y="13"/>
                    <a:pt x="166" y="12"/>
                  </a:cubicBezTo>
                  <a:close/>
                  <a:moveTo>
                    <a:pt x="179" y="21"/>
                  </a:moveTo>
                  <a:cubicBezTo>
                    <a:pt x="178" y="21"/>
                    <a:pt x="178" y="21"/>
                    <a:pt x="178" y="22"/>
                  </a:cubicBezTo>
                  <a:cubicBezTo>
                    <a:pt x="178" y="23"/>
                    <a:pt x="177" y="24"/>
                    <a:pt x="176" y="24"/>
                  </a:cubicBezTo>
                  <a:cubicBezTo>
                    <a:pt x="175" y="23"/>
                    <a:pt x="175" y="24"/>
                    <a:pt x="174" y="24"/>
                  </a:cubicBezTo>
                  <a:cubicBezTo>
                    <a:pt x="175" y="25"/>
                    <a:pt x="176" y="26"/>
                    <a:pt x="177" y="27"/>
                  </a:cubicBezTo>
                  <a:cubicBezTo>
                    <a:pt x="178" y="25"/>
                    <a:pt x="179" y="23"/>
                    <a:pt x="180" y="22"/>
                  </a:cubicBezTo>
                  <a:cubicBezTo>
                    <a:pt x="180" y="21"/>
                    <a:pt x="179" y="21"/>
                    <a:pt x="179" y="21"/>
                  </a:cubicBezTo>
                  <a:close/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1"/>
                    <a:pt x="151" y="101"/>
                  </a:cubicBezTo>
                  <a:cubicBezTo>
                    <a:pt x="150" y="103"/>
                    <a:pt x="149" y="104"/>
                    <a:pt x="149" y="106"/>
                  </a:cubicBezTo>
                  <a:cubicBezTo>
                    <a:pt x="148" y="106"/>
                    <a:pt x="148" y="107"/>
                    <a:pt x="147" y="107"/>
                  </a:cubicBezTo>
                  <a:cubicBezTo>
                    <a:pt x="147" y="108"/>
                    <a:pt x="148" y="110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50" y="107"/>
                    <a:pt x="151" y="104"/>
                    <a:pt x="152" y="100"/>
                  </a:cubicBezTo>
                  <a:close/>
                  <a:moveTo>
                    <a:pt x="183" y="185"/>
                  </a:moveTo>
                  <a:cubicBezTo>
                    <a:pt x="181" y="184"/>
                    <a:pt x="179" y="182"/>
                    <a:pt x="177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72" y="178"/>
                    <a:pt x="172" y="178"/>
                    <a:pt x="172" y="179"/>
                  </a:cubicBezTo>
                  <a:cubicBezTo>
                    <a:pt x="175" y="182"/>
                    <a:pt x="179" y="184"/>
                    <a:pt x="182" y="186"/>
                  </a:cubicBezTo>
                  <a:cubicBezTo>
                    <a:pt x="183" y="186"/>
                    <a:pt x="183" y="185"/>
                    <a:pt x="183" y="185"/>
                  </a:cubicBezTo>
                  <a:close/>
                  <a:moveTo>
                    <a:pt x="19" y="101"/>
                  </a:moveTo>
                  <a:cubicBezTo>
                    <a:pt x="19" y="100"/>
                    <a:pt x="20" y="100"/>
                    <a:pt x="20" y="99"/>
                  </a:cubicBezTo>
                  <a:cubicBezTo>
                    <a:pt x="21" y="98"/>
                    <a:pt x="21" y="97"/>
                    <a:pt x="21" y="96"/>
                  </a:cubicBezTo>
                  <a:cubicBezTo>
                    <a:pt x="21" y="95"/>
                    <a:pt x="21" y="95"/>
                    <a:pt x="21" y="94"/>
                  </a:cubicBezTo>
                  <a:cubicBezTo>
                    <a:pt x="21" y="94"/>
                    <a:pt x="21" y="94"/>
                    <a:pt x="21" y="94"/>
                  </a:cubicBezTo>
                  <a:cubicBezTo>
                    <a:pt x="21" y="93"/>
                    <a:pt x="21" y="93"/>
                    <a:pt x="21" y="92"/>
                  </a:cubicBezTo>
                  <a:cubicBezTo>
                    <a:pt x="21" y="92"/>
                    <a:pt x="22" y="92"/>
                    <a:pt x="21" y="91"/>
                  </a:cubicBezTo>
                  <a:cubicBezTo>
                    <a:pt x="21" y="92"/>
                    <a:pt x="21" y="92"/>
                    <a:pt x="20" y="93"/>
                  </a:cubicBezTo>
                  <a:cubicBezTo>
                    <a:pt x="19" y="95"/>
                    <a:pt x="18" y="98"/>
                    <a:pt x="19" y="101"/>
                  </a:cubicBezTo>
                  <a:close/>
                  <a:moveTo>
                    <a:pt x="149" y="40"/>
                  </a:moveTo>
                  <a:cubicBezTo>
                    <a:pt x="149" y="40"/>
                    <a:pt x="149" y="40"/>
                    <a:pt x="149" y="40"/>
                  </a:cubicBezTo>
                  <a:cubicBezTo>
                    <a:pt x="150" y="39"/>
                    <a:pt x="151" y="38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1" y="35"/>
                    <a:pt x="151" y="33"/>
                    <a:pt x="151" y="32"/>
                  </a:cubicBezTo>
                  <a:cubicBezTo>
                    <a:pt x="151" y="32"/>
                    <a:pt x="151" y="32"/>
                    <a:pt x="151" y="31"/>
                  </a:cubicBezTo>
                  <a:cubicBezTo>
                    <a:pt x="151" y="32"/>
                    <a:pt x="150" y="33"/>
                    <a:pt x="150" y="34"/>
                  </a:cubicBezTo>
                  <a:cubicBezTo>
                    <a:pt x="150" y="36"/>
                    <a:pt x="149" y="37"/>
                    <a:pt x="149" y="38"/>
                  </a:cubicBezTo>
                  <a:cubicBezTo>
                    <a:pt x="149" y="39"/>
                    <a:pt x="149" y="39"/>
                    <a:pt x="149" y="40"/>
                  </a:cubicBezTo>
                  <a:close/>
                  <a:moveTo>
                    <a:pt x="57" y="75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8" y="74"/>
                    <a:pt x="59" y="73"/>
                    <a:pt x="60" y="72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1" y="69"/>
                    <a:pt x="61" y="68"/>
                  </a:cubicBezTo>
                  <a:cubicBezTo>
                    <a:pt x="59" y="69"/>
                    <a:pt x="58" y="70"/>
                    <a:pt x="57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7" y="73"/>
                    <a:pt x="57" y="74"/>
                    <a:pt x="57" y="75"/>
                  </a:cubicBezTo>
                  <a:close/>
                  <a:moveTo>
                    <a:pt x="201" y="197"/>
                  </a:moveTo>
                  <a:cubicBezTo>
                    <a:pt x="201" y="195"/>
                    <a:pt x="202" y="195"/>
                    <a:pt x="204" y="195"/>
                  </a:cubicBezTo>
                  <a:cubicBezTo>
                    <a:pt x="203" y="194"/>
                    <a:pt x="203" y="193"/>
                    <a:pt x="203" y="192"/>
                  </a:cubicBezTo>
                  <a:cubicBezTo>
                    <a:pt x="201" y="193"/>
                    <a:pt x="200" y="194"/>
                    <a:pt x="198" y="195"/>
                  </a:cubicBezTo>
                  <a:cubicBezTo>
                    <a:pt x="199" y="195"/>
                    <a:pt x="200" y="196"/>
                    <a:pt x="201" y="197"/>
                  </a:cubicBezTo>
                  <a:close/>
                  <a:moveTo>
                    <a:pt x="164" y="46"/>
                  </a:moveTo>
                  <a:cubicBezTo>
                    <a:pt x="164" y="46"/>
                    <a:pt x="164" y="46"/>
                    <a:pt x="164" y="46"/>
                  </a:cubicBezTo>
                  <a:cubicBezTo>
                    <a:pt x="162" y="48"/>
                    <a:pt x="161" y="50"/>
                    <a:pt x="160" y="52"/>
                  </a:cubicBezTo>
                  <a:cubicBezTo>
                    <a:pt x="160" y="52"/>
                    <a:pt x="160" y="53"/>
                    <a:pt x="160" y="54"/>
                  </a:cubicBezTo>
                  <a:cubicBezTo>
                    <a:pt x="161" y="52"/>
                    <a:pt x="162" y="51"/>
                    <a:pt x="163" y="50"/>
                  </a:cubicBezTo>
                  <a:cubicBezTo>
                    <a:pt x="164" y="50"/>
                    <a:pt x="164" y="49"/>
                    <a:pt x="164" y="49"/>
                  </a:cubicBezTo>
                  <a:cubicBezTo>
                    <a:pt x="164" y="48"/>
                    <a:pt x="164" y="47"/>
                    <a:pt x="164" y="46"/>
                  </a:cubicBezTo>
                  <a:close/>
                  <a:moveTo>
                    <a:pt x="90" y="244"/>
                  </a:moveTo>
                  <a:cubicBezTo>
                    <a:pt x="89" y="244"/>
                    <a:pt x="89" y="245"/>
                    <a:pt x="88" y="245"/>
                  </a:cubicBezTo>
                  <a:cubicBezTo>
                    <a:pt x="87" y="248"/>
                    <a:pt x="86" y="251"/>
                    <a:pt x="84" y="255"/>
                  </a:cubicBezTo>
                  <a:cubicBezTo>
                    <a:pt x="83" y="258"/>
                    <a:pt x="82" y="261"/>
                    <a:pt x="80" y="264"/>
                  </a:cubicBezTo>
                  <a:cubicBezTo>
                    <a:pt x="80" y="264"/>
                    <a:pt x="80" y="265"/>
                    <a:pt x="80" y="265"/>
                  </a:cubicBezTo>
                  <a:cubicBezTo>
                    <a:pt x="81" y="265"/>
                    <a:pt x="81" y="265"/>
                    <a:pt x="81" y="264"/>
                  </a:cubicBezTo>
                  <a:cubicBezTo>
                    <a:pt x="81" y="263"/>
                    <a:pt x="83" y="259"/>
                    <a:pt x="84" y="257"/>
                  </a:cubicBezTo>
                  <a:cubicBezTo>
                    <a:pt x="85" y="253"/>
                    <a:pt x="87" y="249"/>
                    <a:pt x="89" y="245"/>
                  </a:cubicBezTo>
                  <a:cubicBezTo>
                    <a:pt x="89" y="245"/>
                    <a:pt x="89" y="245"/>
                    <a:pt x="90" y="244"/>
                  </a:cubicBezTo>
                  <a:close/>
                  <a:moveTo>
                    <a:pt x="85" y="55"/>
                  </a:moveTo>
                  <a:cubicBezTo>
                    <a:pt x="87" y="54"/>
                    <a:pt x="88" y="51"/>
                    <a:pt x="88" y="48"/>
                  </a:cubicBezTo>
                  <a:cubicBezTo>
                    <a:pt x="88" y="49"/>
                    <a:pt x="88" y="49"/>
                    <a:pt x="87" y="49"/>
                  </a:cubicBezTo>
                  <a:cubicBezTo>
                    <a:pt x="87" y="50"/>
                    <a:pt x="86" y="50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3"/>
                    <a:pt x="85" y="54"/>
                    <a:pt x="85" y="55"/>
                  </a:cubicBezTo>
                  <a:close/>
                  <a:moveTo>
                    <a:pt x="243" y="124"/>
                  </a:moveTo>
                  <a:cubicBezTo>
                    <a:pt x="242" y="124"/>
                    <a:pt x="239" y="125"/>
                    <a:pt x="238" y="125"/>
                  </a:cubicBezTo>
                  <a:cubicBezTo>
                    <a:pt x="238" y="126"/>
                    <a:pt x="239" y="127"/>
                    <a:pt x="239" y="129"/>
                  </a:cubicBezTo>
                  <a:cubicBezTo>
                    <a:pt x="241" y="127"/>
                    <a:pt x="242" y="125"/>
                    <a:pt x="243" y="124"/>
                  </a:cubicBezTo>
                  <a:close/>
                  <a:moveTo>
                    <a:pt x="99" y="69"/>
                  </a:moveTo>
                  <a:cubicBezTo>
                    <a:pt x="99" y="69"/>
                    <a:pt x="99" y="70"/>
                    <a:pt x="99" y="70"/>
                  </a:cubicBezTo>
                  <a:cubicBezTo>
                    <a:pt x="100" y="73"/>
                    <a:pt x="100" y="76"/>
                    <a:pt x="100" y="79"/>
                  </a:cubicBezTo>
                  <a:cubicBezTo>
                    <a:pt x="100" y="80"/>
                    <a:pt x="100" y="81"/>
                    <a:pt x="100" y="82"/>
                  </a:cubicBezTo>
                  <a:cubicBezTo>
                    <a:pt x="100" y="82"/>
                    <a:pt x="101" y="83"/>
                    <a:pt x="101" y="84"/>
                  </a:cubicBezTo>
                  <a:cubicBezTo>
                    <a:pt x="101" y="86"/>
                    <a:pt x="101" y="88"/>
                    <a:pt x="101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1" y="87"/>
                    <a:pt x="101" y="83"/>
                    <a:pt x="101" y="80"/>
                  </a:cubicBezTo>
                  <a:cubicBezTo>
                    <a:pt x="101" y="76"/>
                    <a:pt x="100" y="73"/>
                    <a:pt x="99" y="69"/>
                  </a:cubicBezTo>
                  <a:close/>
                  <a:moveTo>
                    <a:pt x="45" y="85"/>
                  </a:moveTo>
                  <a:cubicBezTo>
                    <a:pt x="46" y="84"/>
                    <a:pt x="47" y="83"/>
                    <a:pt x="48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1"/>
                    <a:pt x="49" y="80"/>
                    <a:pt x="48" y="79"/>
                  </a:cubicBezTo>
                  <a:cubicBezTo>
                    <a:pt x="47" y="80"/>
                    <a:pt x="46" y="80"/>
                    <a:pt x="46" y="81"/>
                  </a:cubicBezTo>
                  <a:cubicBezTo>
                    <a:pt x="44" y="83"/>
                    <a:pt x="44" y="82"/>
                    <a:pt x="44" y="84"/>
                  </a:cubicBezTo>
                  <a:cubicBezTo>
                    <a:pt x="44" y="84"/>
                    <a:pt x="45" y="84"/>
                    <a:pt x="45" y="85"/>
                  </a:cubicBezTo>
                  <a:close/>
                  <a:moveTo>
                    <a:pt x="37" y="126"/>
                  </a:moveTo>
                  <a:cubicBezTo>
                    <a:pt x="37" y="124"/>
                    <a:pt x="37" y="121"/>
                    <a:pt x="36" y="120"/>
                  </a:cubicBezTo>
                  <a:cubicBezTo>
                    <a:pt x="36" y="120"/>
                    <a:pt x="35" y="121"/>
                    <a:pt x="35" y="121"/>
                  </a:cubicBezTo>
                  <a:cubicBezTo>
                    <a:pt x="35" y="123"/>
                    <a:pt x="35" y="124"/>
                    <a:pt x="35" y="126"/>
                  </a:cubicBezTo>
                  <a:cubicBezTo>
                    <a:pt x="35" y="126"/>
                    <a:pt x="35" y="127"/>
                    <a:pt x="36" y="127"/>
                  </a:cubicBezTo>
                  <a:cubicBezTo>
                    <a:pt x="36" y="127"/>
                    <a:pt x="37" y="126"/>
                    <a:pt x="37" y="126"/>
                  </a:cubicBezTo>
                  <a:close/>
                  <a:moveTo>
                    <a:pt x="227" y="174"/>
                  </a:moveTo>
                  <a:cubicBezTo>
                    <a:pt x="226" y="175"/>
                    <a:pt x="226" y="175"/>
                    <a:pt x="224" y="176"/>
                  </a:cubicBezTo>
                  <a:cubicBezTo>
                    <a:pt x="227" y="177"/>
                    <a:pt x="229" y="177"/>
                    <a:pt x="232" y="177"/>
                  </a:cubicBezTo>
                  <a:cubicBezTo>
                    <a:pt x="230" y="176"/>
                    <a:pt x="229" y="175"/>
                    <a:pt x="227" y="174"/>
                  </a:cubicBezTo>
                  <a:close/>
                  <a:moveTo>
                    <a:pt x="231" y="111"/>
                  </a:moveTo>
                  <a:cubicBezTo>
                    <a:pt x="232" y="109"/>
                    <a:pt x="233" y="108"/>
                    <a:pt x="234" y="106"/>
                  </a:cubicBezTo>
                  <a:cubicBezTo>
                    <a:pt x="232" y="106"/>
                    <a:pt x="231" y="107"/>
                    <a:pt x="229" y="108"/>
                  </a:cubicBezTo>
                  <a:cubicBezTo>
                    <a:pt x="229" y="109"/>
                    <a:pt x="230" y="110"/>
                    <a:pt x="231" y="111"/>
                  </a:cubicBezTo>
                  <a:close/>
                  <a:moveTo>
                    <a:pt x="178" y="28"/>
                  </a:moveTo>
                  <a:cubicBezTo>
                    <a:pt x="178" y="28"/>
                    <a:pt x="179" y="28"/>
                    <a:pt x="179" y="29"/>
                  </a:cubicBezTo>
                  <a:cubicBezTo>
                    <a:pt x="180" y="28"/>
                    <a:pt x="181" y="27"/>
                    <a:pt x="182" y="27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2" y="25"/>
                    <a:pt x="182" y="24"/>
                    <a:pt x="181" y="23"/>
                  </a:cubicBezTo>
                  <a:cubicBezTo>
                    <a:pt x="180" y="25"/>
                    <a:pt x="179" y="26"/>
                    <a:pt x="178" y="28"/>
                  </a:cubicBezTo>
                  <a:close/>
                  <a:moveTo>
                    <a:pt x="55" y="74"/>
                  </a:moveTo>
                  <a:cubicBezTo>
                    <a:pt x="55" y="73"/>
                    <a:pt x="55" y="73"/>
                    <a:pt x="54" y="73"/>
                  </a:cubicBezTo>
                  <a:cubicBezTo>
                    <a:pt x="54" y="74"/>
                    <a:pt x="53" y="75"/>
                    <a:pt x="52" y="76"/>
                  </a:cubicBezTo>
                  <a:cubicBezTo>
                    <a:pt x="52" y="76"/>
                    <a:pt x="51" y="76"/>
                    <a:pt x="51" y="76"/>
                  </a:cubicBezTo>
                  <a:cubicBezTo>
                    <a:pt x="52" y="77"/>
                    <a:pt x="52" y="78"/>
                    <a:pt x="52" y="79"/>
                  </a:cubicBezTo>
                  <a:cubicBezTo>
                    <a:pt x="53" y="78"/>
                    <a:pt x="54" y="78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6"/>
                    <a:pt x="55" y="75"/>
                    <a:pt x="55" y="74"/>
                  </a:cubicBezTo>
                  <a:close/>
                  <a:moveTo>
                    <a:pt x="137" y="81"/>
                  </a:move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8" y="79"/>
                    <a:pt x="138" y="78"/>
                    <a:pt x="138" y="77"/>
                  </a:cubicBezTo>
                  <a:cubicBezTo>
                    <a:pt x="138" y="74"/>
                    <a:pt x="139" y="71"/>
                    <a:pt x="139" y="69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8" y="68"/>
                    <a:pt x="138" y="69"/>
                    <a:pt x="138" y="69"/>
                  </a:cubicBezTo>
                  <a:cubicBezTo>
                    <a:pt x="138" y="72"/>
                    <a:pt x="137" y="74"/>
                    <a:pt x="137" y="77"/>
                  </a:cubicBezTo>
                  <a:cubicBezTo>
                    <a:pt x="137" y="78"/>
                    <a:pt x="137" y="80"/>
                    <a:pt x="137" y="81"/>
                  </a:cubicBezTo>
                  <a:close/>
                  <a:moveTo>
                    <a:pt x="171" y="17"/>
                  </a:moveTo>
                  <a:cubicBezTo>
                    <a:pt x="170" y="18"/>
                    <a:pt x="169" y="18"/>
                    <a:pt x="168" y="19"/>
                  </a:cubicBezTo>
                  <a:cubicBezTo>
                    <a:pt x="169" y="20"/>
                    <a:pt x="170" y="21"/>
                    <a:pt x="171" y="22"/>
                  </a:cubicBezTo>
                  <a:cubicBezTo>
                    <a:pt x="172" y="21"/>
                    <a:pt x="172" y="20"/>
                    <a:pt x="173" y="19"/>
                  </a:cubicBezTo>
                  <a:cubicBezTo>
                    <a:pt x="172" y="18"/>
                    <a:pt x="172" y="18"/>
                    <a:pt x="171" y="17"/>
                  </a:cubicBezTo>
                  <a:close/>
                  <a:moveTo>
                    <a:pt x="25" y="101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6" y="100"/>
                    <a:pt x="26" y="99"/>
                    <a:pt x="27" y="99"/>
                  </a:cubicBezTo>
                  <a:cubicBezTo>
                    <a:pt x="27" y="97"/>
                    <a:pt x="28" y="96"/>
                    <a:pt x="28" y="95"/>
                  </a:cubicBezTo>
                  <a:cubicBezTo>
                    <a:pt x="28" y="95"/>
                    <a:pt x="28" y="94"/>
                    <a:pt x="27" y="94"/>
                  </a:cubicBezTo>
                  <a:cubicBezTo>
                    <a:pt x="27" y="95"/>
                    <a:pt x="26" y="96"/>
                    <a:pt x="25" y="97"/>
                  </a:cubicBezTo>
                  <a:cubicBezTo>
                    <a:pt x="25" y="97"/>
                    <a:pt x="25" y="97"/>
                    <a:pt x="25" y="98"/>
                  </a:cubicBezTo>
                  <a:cubicBezTo>
                    <a:pt x="25" y="99"/>
                    <a:pt x="25" y="100"/>
                    <a:pt x="25" y="101"/>
                  </a:cubicBezTo>
                  <a:close/>
                  <a:moveTo>
                    <a:pt x="195" y="186"/>
                  </a:moveTo>
                  <a:cubicBezTo>
                    <a:pt x="195" y="186"/>
                    <a:pt x="195" y="186"/>
                    <a:pt x="195" y="186"/>
                  </a:cubicBezTo>
                  <a:cubicBezTo>
                    <a:pt x="195" y="186"/>
                    <a:pt x="196" y="186"/>
                    <a:pt x="196" y="186"/>
                  </a:cubicBezTo>
                  <a:cubicBezTo>
                    <a:pt x="196" y="186"/>
                    <a:pt x="197" y="185"/>
                    <a:pt x="198" y="185"/>
                  </a:cubicBezTo>
                  <a:cubicBezTo>
                    <a:pt x="198" y="185"/>
                    <a:pt x="198" y="185"/>
                    <a:pt x="198" y="185"/>
                  </a:cubicBezTo>
                  <a:cubicBezTo>
                    <a:pt x="199" y="183"/>
                    <a:pt x="201" y="182"/>
                    <a:pt x="202" y="181"/>
                  </a:cubicBezTo>
                  <a:cubicBezTo>
                    <a:pt x="202" y="181"/>
                    <a:pt x="202" y="181"/>
                    <a:pt x="202" y="181"/>
                  </a:cubicBezTo>
                  <a:cubicBezTo>
                    <a:pt x="201" y="181"/>
                    <a:pt x="200" y="181"/>
                    <a:pt x="199" y="182"/>
                  </a:cubicBezTo>
                  <a:cubicBezTo>
                    <a:pt x="199" y="182"/>
                    <a:pt x="199" y="182"/>
                    <a:pt x="198" y="182"/>
                  </a:cubicBezTo>
                  <a:cubicBezTo>
                    <a:pt x="198" y="183"/>
                    <a:pt x="197" y="184"/>
                    <a:pt x="196" y="184"/>
                  </a:cubicBezTo>
                  <a:cubicBezTo>
                    <a:pt x="196" y="185"/>
                    <a:pt x="195" y="185"/>
                    <a:pt x="195" y="186"/>
                  </a:cubicBezTo>
                  <a:close/>
                  <a:moveTo>
                    <a:pt x="226" y="122"/>
                  </a:moveTo>
                  <a:cubicBezTo>
                    <a:pt x="225" y="122"/>
                    <a:pt x="225" y="123"/>
                    <a:pt x="225" y="124"/>
                  </a:cubicBezTo>
                  <a:cubicBezTo>
                    <a:pt x="225" y="125"/>
                    <a:pt x="226" y="126"/>
                    <a:pt x="226" y="127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7" y="128"/>
                    <a:pt x="227" y="128"/>
                    <a:pt x="227" y="127"/>
                  </a:cubicBezTo>
                  <a:cubicBezTo>
                    <a:pt x="227" y="125"/>
                    <a:pt x="227" y="123"/>
                    <a:pt x="226" y="122"/>
                  </a:cubicBezTo>
                  <a:close/>
                  <a:moveTo>
                    <a:pt x="158" y="33"/>
                  </a:moveTo>
                  <a:cubicBezTo>
                    <a:pt x="157" y="33"/>
                    <a:pt x="157" y="33"/>
                    <a:pt x="157" y="34"/>
                  </a:cubicBezTo>
                  <a:cubicBezTo>
                    <a:pt x="157" y="35"/>
                    <a:pt x="156" y="37"/>
                    <a:pt x="156" y="39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6" y="39"/>
                    <a:pt x="157" y="39"/>
                    <a:pt x="158" y="39"/>
                  </a:cubicBezTo>
                  <a:cubicBezTo>
                    <a:pt x="158" y="38"/>
                    <a:pt x="158" y="38"/>
                    <a:pt x="158" y="37"/>
                  </a:cubicBezTo>
                  <a:cubicBezTo>
                    <a:pt x="158" y="36"/>
                    <a:pt x="158" y="35"/>
                    <a:pt x="158" y="34"/>
                  </a:cubicBezTo>
                  <a:cubicBezTo>
                    <a:pt x="158" y="33"/>
                    <a:pt x="158" y="33"/>
                    <a:pt x="158" y="33"/>
                  </a:cubicBezTo>
                  <a:close/>
                  <a:moveTo>
                    <a:pt x="16" y="133"/>
                  </a:moveTo>
                  <a:cubicBezTo>
                    <a:pt x="16" y="132"/>
                    <a:pt x="13" y="126"/>
                    <a:pt x="12" y="124"/>
                  </a:cubicBezTo>
                  <a:cubicBezTo>
                    <a:pt x="12" y="124"/>
                    <a:pt x="11" y="124"/>
                    <a:pt x="11" y="124"/>
                  </a:cubicBezTo>
                  <a:cubicBezTo>
                    <a:pt x="12" y="127"/>
                    <a:pt x="13" y="130"/>
                    <a:pt x="16" y="133"/>
                  </a:cubicBezTo>
                  <a:close/>
                  <a:moveTo>
                    <a:pt x="172" y="33"/>
                  </a:moveTo>
                  <a:cubicBezTo>
                    <a:pt x="172" y="35"/>
                    <a:pt x="172" y="37"/>
                    <a:pt x="172" y="39"/>
                  </a:cubicBezTo>
                  <a:cubicBezTo>
                    <a:pt x="172" y="39"/>
                    <a:pt x="172" y="40"/>
                    <a:pt x="173" y="40"/>
                  </a:cubicBezTo>
                  <a:cubicBezTo>
                    <a:pt x="173" y="40"/>
                    <a:pt x="173" y="39"/>
                    <a:pt x="173" y="39"/>
                  </a:cubicBezTo>
                  <a:cubicBezTo>
                    <a:pt x="173" y="38"/>
                    <a:pt x="174" y="37"/>
                    <a:pt x="174" y="36"/>
                  </a:cubicBezTo>
                  <a:cubicBezTo>
                    <a:pt x="174" y="36"/>
                    <a:pt x="174" y="35"/>
                    <a:pt x="174" y="35"/>
                  </a:cubicBezTo>
                  <a:cubicBezTo>
                    <a:pt x="173" y="34"/>
                    <a:pt x="173" y="34"/>
                    <a:pt x="172" y="33"/>
                  </a:cubicBezTo>
                  <a:close/>
                  <a:moveTo>
                    <a:pt x="207" y="101"/>
                  </a:moveTo>
                  <a:cubicBezTo>
                    <a:pt x="208" y="101"/>
                    <a:pt x="208" y="101"/>
                    <a:pt x="209" y="100"/>
                  </a:cubicBezTo>
                  <a:cubicBezTo>
                    <a:pt x="208" y="99"/>
                    <a:pt x="208" y="97"/>
                    <a:pt x="207" y="95"/>
                  </a:cubicBezTo>
                  <a:cubicBezTo>
                    <a:pt x="206" y="96"/>
                    <a:pt x="206" y="97"/>
                    <a:pt x="206" y="98"/>
                  </a:cubicBezTo>
                  <a:cubicBezTo>
                    <a:pt x="206" y="98"/>
                    <a:pt x="206" y="99"/>
                    <a:pt x="207" y="99"/>
                  </a:cubicBezTo>
                  <a:cubicBezTo>
                    <a:pt x="207" y="100"/>
                    <a:pt x="207" y="101"/>
                    <a:pt x="207" y="101"/>
                  </a:cubicBezTo>
                  <a:close/>
                  <a:moveTo>
                    <a:pt x="195" y="88"/>
                  </a:moveTo>
                  <a:cubicBezTo>
                    <a:pt x="194" y="89"/>
                    <a:pt x="193" y="89"/>
                    <a:pt x="193" y="90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3" y="91"/>
                    <a:pt x="193" y="92"/>
                    <a:pt x="193" y="93"/>
                  </a:cubicBezTo>
                  <a:cubicBezTo>
                    <a:pt x="194" y="93"/>
                    <a:pt x="195" y="92"/>
                    <a:pt x="195" y="91"/>
                  </a:cubicBezTo>
                  <a:cubicBezTo>
                    <a:pt x="195" y="90"/>
                    <a:pt x="195" y="89"/>
                    <a:pt x="195" y="88"/>
                  </a:cubicBezTo>
                  <a:close/>
                  <a:moveTo>
                    <a:pt x="154" y="180"/>
                  </a:moveTo>
                  <a:cubicBezTo>
                    <a:pt x="154" y="178"/>
                    <a:pt x="149" y="171"/>
                    <a:pt x="147" y="170"/>
                  </a:cubicBezTo>
                  <a:cubicBezTo>
                    <a:pt x="148" y="171"/>
                    <a:pt x="153" y="179"/>
                    <a:pt x="154" y="180"/>
                  </a:cubicBezTo>
                  <a:close/>
                  <a:moveTo>
                    <a:pt x="47" y="153"/>
                  </a:moveTo>
                  <a:cubicBezTo>
                    <a:pt x="47" y="153"/>
                    <a:pt x="47" y="153"/>
                    <a:pt x="47" y="154"/>
                  </a:cubicBezTo>
                  <a:cubicBezTo>
                    <a:pt x="46" y="155"/>
                    <a:pt x="45" y="157"/>
                    <a:pt x="44" y="158"/>
                  </a:cubicBezTo>
                  <a:cubicBezTo>
                    <a:pt x="44" y="159"/>
                    <a:pt x="44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7" y="155"/>
                    <a:pt x="47" y="155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lose/>
                  <a:moveTo>
                    <a:pt x="196" y="70"/>
                  </a:moveTo>
                  <a:cubicBezTo>
                    <a:pt x="196" y="70"/>
                    <a:pt x="196" y="70"/>
                    <a:pt x="196" y="69"/>
                  </a:cubicBezTo>
                  <a:cubicBezTo>
                    <a:pt x="195" y="70"/>
                    <a:pt x="194" y="71"/>
                    <a:pt x="194" y="72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4" y="73"/>
                    <a:pt x="194" y="74"/>
                    <a:pt x="194" y="75"/>
                  </a:cubicBezTo>
                  <a:cubicBezTo>
                    <a:pt x="195" y="74"/>
                    <a:pt x="195" y="74"/>
                    <a:pt x="196" y="73"/>
                  </a:cubicBezTo>
                  <a:cubicBezTo>
                    <a:pt x="196" y="73"/>
                    <a:pt x="196" y="73"/>
                    <a:pt x="196" y="72"/>
                  </a:cubicBezTo>
                  <a:cubicBezTo>
                    <a:pt x="196" y="71"/>
                    <a:pt x="196" y="71"/>
                    <a:pt x="196" y="70"/>
                  </a:cubicBezTo>
                  <a:close/>
                  <a:moveTo>
                    <a:pt x="226" y="157"/>
                  </a:moveTo>
                  <a:cubicBezTo>
                    <a:pt x="226" y="157"/>
                    <a:pt x="226" y="157"/>
                    <a:pt x="226" y="157"/>
                  </a:cubicBezTo>
                  <a:cubicBezTo>
                    <a:pt x="227" y="156"/>
                    <a:pt x="229" y="154"/>
                    <a:pt x="230" y="153"/>
                  </a:cubicBezTo>
                  <a:cubicBezTo>
                    <a:pt x="231" y="153"/>
                    <a:pt x="231" y="152"/>
                    <a:pt x="231" y="152"/>
                  </a:cubicBezTo>
                  <a:cubicBezTo>
                    <a:pt x="231" y="152"/>
                    <a:pt x="231" y="152"/>
                    <a:pt x="231" y="151"/>
                  </a:cubicBezTo>
                  <a:cubicBezTo>
                    <a:pt x="228" y="153"/>
                    <a:pt x="226" y="155"/>
                    <a:pt x="226" y="157"/>
                  </a:cubicBezTo>
                  <a:close/>
                  <a:moveTo>
                    <a:pt x="173" y="10"/>
                  </a:moveTo>
                  <a:cubicBezTo>
                    <a:pt x="172" y="11"/>
                    <a:pt x="172" y="11"/>
                    <a:pt x="171" y="12"/>
                  </a:cubicBezTo>
                  <a:cubicBezTo>
                    <a:pt x="172" y="13"/>
                    <a:pt x="172" y="13"/>
                    <a:pt x="173" y="13"/>
                  </a:cubicBezTo>
                  <a:cubicBezTo>
                    <a:pt x="174" y="13"/>
                    <a:pt x="175" y="12"/>
                    <a:pt x="176" y="11"/>
                  </a:cubicBezTo>
                  <a:cubicBezTo>
                    <a:pt x="175" y="11"/>
                    <a:pt x="174" y="10"/>
                    <a:pt x="173" y="10"/>
                  </a:cubicBezTo>
                  <a:close/>
                  <a:moveTo>
                    <a:pt x="147" y="56"/>
                  </a:moveTo>
                  <a:cubicBezTo>
                    <a:pt x="146" y="58"/>
                    <a:pt x="146" y="58"/>
                    <a:pt x="145" y="59"/>
                  </a:cubicBezTo>
                  <a:cubicBezTo>
                    <a:pt x="144" y="61"/>
                    <a:pt x="144" y="61"/>
                    <a:pt x="144" y="63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5" y="62"/>
                    <a:pt x="146" y="61"/>
                    <a:pt x="147" y="59"/>
                  </a:cubicBezTo>
                  <a:cubicBezTo>
                    <a:pt x="147" y="58"/>
                    <a:pt x="147" y="58"/>
                    <a:pt x="147" y="56"/>
                  </a:cubicBezTo>
                  <a:close/>
                  <a:moveTo>
                    <a:pt x="83" y="122"/>
                  </a:moveTo>
                  <a:cubicBezTo>
                    <a:pt x="83" y="122"/>
                    <a:pt x="83" y="122"/>
                    <a:pt x="83" y="122"/>
                  </a:cubicBezTo>
                  <a:cubicBezTo>
                    <a:pt x="85" y="123"/>
                    <a:pt x="88" y="124"/>
                    <a:pt x="90" y="125"/>
                  </a:cubicBezTo>
                  <a:cubicBezTo>
                    <a:pt x="90" y="124"/>
                    <a:pt x="90" y="124"/>
                    <a:pt x="89" y="124"/>
                  </a:cubicBezTo>
                  <a:cubicBezTo>
                    <a:pt x="89" y="123"/>
                    <a:pt x="88" y="123"/>
                    <a:pt x="88" y="122"/>
                  </a:cubicBezTo>
                  <a:cubicBezTo>
                    <a:pt x="88" y="122"/>
                    <a:pt x="87" y="122"/>
                    <a:pt x="87" y="122"/>
                  </a:cubicBezTo>
                  <a:cubicBezTo>
                    <a:pt x="85" y="122"/>
                    <a:pt x="84" y="122"/>
                    <a:pt x="83" y="122"/>
                  </a:cubicBezTo>
                  <a:close/>
                  <a:moveTo>
                    <a:pt x="163" y="9"/>
                  </a:moveTo>
                  <a:cubicBezTo>
                    <a:pt x="162" y="9"/>
                    <a:pt x="162" y="9"/>
                    <a:pt x="162" y="9"/>
                  </a:cubicBezTo>
                  <a:cubicBezTo>
                    <a:pt x="160" y="10"/>
                    <a:pt x="159" y="11"/>
                    <a:pt x="158" y="12"/>
                  </a:cubicBezTo>
                  <a:cubicBezTo>
                    <a:pt x="159" y="13"/>
                    <a:pt x="160" y="13"/>
                    <a:pt x="161" y="13"/>
                  </a:cubicBezTo>
                  <a:cubicBezTo>
                    <a:pt x="161" y="12"/>
                    <a:pt x="162" y="11"/>
                    <a:pt x="163" y="9"/>
                  </a:cubicBezTo>
                  <a:close/>
                  <a:moveTo>
                    <a:pt x="70" y="227"/>
                  </a:moveTo>
                  <a:cubicBezTo>
                    <a:pt x="70" y="227"/>
                    <a:pt x="69" y="226"/>
                    <a:pt x="69" y="227"/>
                  </a:cubicBezTo>
                  <a:cubicBezTo>
                    <a:pt x="67" y="228"/>
                    <a:pt x="65" y="229"/>
                    <a:pt x="63" y="230"/>
                  </a:cubicBezTo>
                  <a:cubicBezTo>
                    <a:pt x="63" y="230"/>
                    <a:pt x="63" y="230"/>
                    <a:pt x="63" y="230"/>
                  </a:cubicBezTo>
                  <a:cubicBezTo>
                    <a:pt x="64" y="231"/>
                    <a:pt x="65" y="231"/>
                    <a:pt x="65" y="230"/>
                  </a:cubicBezTo>
                  <a:cubicBezTo>
                    <a:pt x="67" y="229"/>
                    <a:pt x="68" y="228"/>
                    <a:pt x="70" y="227"/>
                  </a:cubicBezTo>
                  <a:cubicBezTo>
                    <a:pt x="70" y="227"/>
                    <a:pt x="70" y="227"/>
                    <a:pt x="70" y="227"/>
                  </a:cubicBezTo>
                  <a:close/>
                  <a:moveTo>
                    <a:pt x="23" y="98"/>
                  </a:moveTo>
                  <a:cubicBezTo>
                    <a:pt x="23" y="98"/>
                    <a:pt x="23" y="98"/>
                    <a:pt x="23" y="99"/>
                  </a:cubicBezTo>
                  <a:cubicBezTo>
                    <a:pt x="23" y="100"/>
                    <a:pt x="22" y="102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5"/>
                    <a:pt x="23" y="105"/>
                    <a:pt x="23" y="105"/>
                  </a:cubicBezTo>
                  <a:cubicBezTo>
                    <a:pt x="23" y="106"/>
                    <a:pt x="23" y="106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6"/>
                    <a:pt x="23" y="105"/>
                    <a:pt x="24" y="105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2"/>
                    <a:pt x="23" y="100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lose/>
                  <a:moveTo>
                    <a:pt x="2" y="105"/>
                  </a:moveTo>
                  <a:cubicBezTo>
                    <a:pt x="2" y="104"/>
                    <a:pt x="3" y="102"/>
                    <a:pt x="3" y="100"/>
                  </a:cubicBezTo>
                  <a:cubicBezTo>
                    <a:pt x="3" y="100"/>
                    <a:pt x="3" y="99"/>
                    <a:pt x="4" y="98"/>
                  </a:cubicBezTo>
                  <a:cubicBezTo>
                    <a:pt x="4" y="97"/>
                    <a:pt x="4" y="97"/>
                    <a:pt x="3" y="96"/>
                  </a:cubicBezTo>
                  <a:cubicBezTo>
                    <a:pt x="3" y="97"/>
                    <a:pt x="2" y="98"/>
                    <a:pt x="2" y="99"/>
                  </a:cubicBezTo>
                  <a:cubicBezTo>
                    <a:pt x="2" y="101"/>
                    <a:pt x="2" y="103"/>
                    <a:pt x="2" y="105"/>
                  </a:cubicBezTo>
                  <a:close/>
                  <a:moveTo>
                    <a:pt x="29" y="110"/>
                  </a:moveTo>
                  <a:cubicBezTo>
                    <a:pt x="29" y="110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0" y="109"/>
                    <a:pt x="30" y="108"/>
                    <a:pt x="30" y="107"/>
                  </a:cubicBezTo>
                  <a:cubicBezTo>
                    <a:pt x="31" y="106"/>
                    <a:pt x="31" y="106"/>
                    <a:pt x="30" y="105"/>
                  </a:cubicBezTo>
                  <a:cubicBezTo>
                    <a:pt x="30" y="105"/>
                    <a:pt x="29" y="105"/>
                    <a:pt x="29" y="105"/>
                  </a:cubicBezTo>
                  <a:cubicBezTo>
                    <a:pt x="29" y="107"/>
                    <a:pt x="29" y="109"/>
                    <a:pt x="29" y="110"/>
                  </a:cubicBezTo>
                  <a:close/>
                  <a:moveTo>
                    <a:pt x="87" y="95"/>
                  </a:moveTo>
                  <a:cubicBezTo>
                    <a:pt x="88" y="94"/>
                    <a:pt x="88" y="94"/>
                    <a:pt x="88" y="94"/>
                  </a:cubicBezTo>
                  <a:cubicBezTo>
                    <a:pt x="88" y="92"/>
                    <a:pt x="88" y="91"/>
                    <a:pt x="88" y="89"/>
                  </a:cubicBezTo>
                  <a:cubicBezTo>
                    <a:pt x="88" y="89"/>
                    <a:pt x="88" y="89"/>
                    <a:pt x="88" y="88"/>
                  </a:cubicBezTo>
                  <a:cubicBezTo>
                    <a:pt x="87" y="88"/>
                    <a:pt x="87" y="89"/>
                    <a:pt x="87" y="89"/>
                  </a:cubicBezTo>
                  <a:cubicBezTo>
                    <a:pt x="86" y="90"/>
                    <a:pt x="86" y="90"/>
                    <a:pt x="86" y="91"/>
                  </a:cubicBezTo>
                  <a:cubicBezTo>
                    <a:pt x="86" y="92"/>
                    <a:pt x="86" y="94"/>
                    <a:pt x="87" y="95"/>
                  </a:cubicBezTo>
                  <a:close/>
                  <a:moveTo>
                    <a:pt x="212" y="171"/>
                  </a:moveTo>
                  <a:cubicBezTo>
                    <a:pt x="213" y="171"/>
                    <a:pt x="213" y="171"/>
                    <a:pt x="213" y="171"/>
                  </a:cubicBezTo>
                  <a:cubicBezTo>
                    <a:pt x="215" y="169"/>
                    <a:pt x="218" y="166"/>
                    <a:pt x="220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19" y="164"/>
                    <a:pt x="219" y="165"/>
                    <a:pt x="218" y="165"/>
                  </a:cubicBezTo>
                  <a:cubicBezTo>
                    <a:pt x="218" y="166"/>
                    <a:pt x="217" y="166"/>
                    <a:pt x="217" y="167"/>
                  </a:cubicBezTo>
                  <a:cubicBezTo>
                    <a:pt x="216" y="167"/>
                    <a:pt x="216" y="168"/>
                    <a:pt x="215" y="168"/>
                  </a:cubicBezTo>
                  <a:cubicBezTo>
                    <a:pt x="215" y="168"/>
                    <a:pt x="214" y="168"/>
                    <a:pt x="214" y="168"/>
                  </a:cubicBezTo>
                  <a:cubicBezTo>
                    <a:pt x="213" y="169"/>
                    <a:pt x="213" y="170"/>
                    <a:pt x="212" y="171"/>
                  </a:cubicBezTo>
                  <a:close/>
                  <a:moveTo>
                    <a:pt x="42" y="91"/>
                  </a:moveTo>
                  <a:cubicBezTo>
                    <a:pt x="42" y="91"/>
                    <a:pt x="42" y="91"/>
                    <a:pt x="42" y="91"/>
                  </a:cubicBezTo>
                  <a:cubicBezTo>
                    <a:pt x="42" y="91"/>
                    <a:pt x="41" y="92"/>
                    <a:pt x="41" y="92"/>
                  </a:cubicBezTo>
                  <a:cubicBezTo>
                    <a:pt x="40" y="93"/>
                    <a:pt x="39" y="94"/>
                    <a:pt x="40" y="96"/>
                  </a:cubicBezTo>
                  <a:cubicBezTo>
                    <a:pt x="41" y="95"/>
                    <a:pt x="41" y="95"/>
                    <a:pt x="42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3"/>
                    <a:pt x="42" y="92"/>
                    <a:pt x="42" y="91"/>
                  </a:cubicBezTo>
                  <a:close/>
                  <a:moveTo>
                    <a:pt x="91" y="63"/>
                  </a:moveTo>
                  <a:cubicBezTo>
                    <a:pt x="91" y="66"/>
                    <a:pt x="90" y="71"/>
                    <a:pt x="91" y="73"/>
                  </a:cubicBezTo>
                  <a:cubicBezTo>
                    <a:pt x="92" y="71"/>
                    <a:pt x="92" y="65"/>
                    <a:pt x="91" y="63"/>
                  </a:cubicBezTo>
                  <a:close/>
                  <a:moveTo>
                    <a:pt x="48" y="119"/>
                  </a:moveTo>
                  <a:cubicBezTo>
                    <a:pt x="49" y="118"/>
                    <a:pt x="49" y="117"/>
                    <a:pt x="49" y="117"/>
                  </a:cubicBezTo>
                  <a:cubicBezTo>
                    <a:pt x="48" y="115"/>
                    <a:pt x="48" y="113"/>
                    <a:pt x="49" y="111"/>
                  </a:cubicBezTo>
                  <a:cubicBezTo>
                    <a:pt x="48" y="111"/>
                    <a:pt x="48" y="111"/>
                    <a:pt x="47" y="111"/>
                  </a:cubicBezTo>
                  <a:cubicBezTo>
                    <a:pt x="47" y="114"/>
                    <a:pt x="48" y="116"/>
                    <a:pt x="48" y="119"/>
                  </a:cubicBezTo>
                  <a:close/>
                  <a:moveTo>
                    <a:pt x="91" y="93"/>
                  </a:moveTo>
                  <a:cubicBezTo>
                    <a:pt x="91" y="91"/>
                    <a:pt x="90" y="88"/>
                    <a:pt x="90" y="86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89" y="89"/>
                    <a:pt x="89" y="91"/>
                    <a:pt x="89" y="94"/>
                  </a:cubicBezTo>
                  <a:cubicBezTo>
                    <a:pt x="90" y="93"/>
                    <a:pt x="90" y="93"/>
                    <a:pt x="91" y="93"/>
                  </a:cubicBezTo>
                  <a:close/>
                  <a:moveTo>
                    <a:pt x="152" y="7"/>
                  </a:moveTo>
                  <a:cubicBezTo>
                    <a:pt x="150" y="7"/>
                    <a:pt x="148" y="7"/>
                    <a:pt x="147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9" y="8"/>
                    <a:pt x="149" y="8"/>
                    <a:pt x="150" y="8"/>
                  </a:cubicBezTo>
                  <a:cubicBezTo>
                    <a:pt x="150" y="9"/>
                    <a:pt x="151" y="9"/>
                    <a:pt x="152" y="9"/>
                  </a:cubicBezTo>
                  <a:cubicBezTo>
                    <a:pt x="152" y="8"/>
                    <a:pt x="153" y="8"/>
                    <a:pt x="152" y="7"/>
                  </a:cubicBezTo>
                  <a:close/>
                  <a:moveTo>
                    <a:pt x="85" y="72"/>
                  </a:moveTo>
                  <a:cubicBezTo>
                    <a:pt x="85" y="72"/>
                    <a:pt x="85" y="72"/>
                    <a:pt x="85" y="72"/>
                  </a:cubicBezTo>
                  <a:cubicBezTo>
                    <a:pt x="86" y="71"/>
                    <a:pt x="87" y="70"/>
                    <a:pt x="88" y="70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8"/>
                    <a:pt x="88" y="67"/>
                    <a:pt x="88" y="66"/>
                  </a:cubicBezTo>
                  <a:cubicBezTo>
                    <a:pt x="88" y="66"/>
                    <a:pt x="88" y="66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7" y="66"/>
                    <a:pt x="87" y="66"/>
                    <a:pt x="87" y="67"/>
                  </a:cubicBezTo>
                  <a:cubicBezTo>
                    <a:pt x="87" y="68"/>
                    <a:pt x="86" y="69"/>
                    <a:pt x="86" y="70"/>
                  </a:cubicBezTo>
                  <a:cubicBezTo>
                    <a:pt x="86" y="70"/>
                    <a:pt x="85" y="71"/>
                    <a:pt x="85" y="72"/>
                  </a:cubicBezTo>
                  <a:close/>
                  <a:moveTo>
                    <a:pt x="48" y="73"/>
                  </a:moveTo>
                  <a:cubicBezTo>
                    <a:pt x="47" y="73"/>
                    <a:pt x="46" y="74"/>
                    <a:pt x="45" y="75"/>
                  </a:cubicBezTo>
                  <a:cubicBezTo>
                    <a:pt x="44" y="75"/>
                    <a:pt x="44" y="76"/>
                    <a:pt x="44" y="77"/>
                  </a:cubicBezTo>
                  <a:cubicBezTo>
                    <a:pt x="44" y="77"/>
                    <a:pt x="45" y="77"/>
                    <a:pt x="45" y="77"/>
                  </a:cubicBezTo>
                  <a:cubicBezTo>
                    <a:pt x="46" y="76"/>
                    <a:pt x="47" y="75"/>
                    <a:pt x="48" y="74"/>
                  </a:cubicBezTo>
                  <a:cubicBezTo>
                    <a:pt x="49" y="74"/>
                    <a:pt x="49" y="74"/>
                    <a:pt x="48" y="73"/>
                  </a:cubicBezTo>
                  <a:close/>
                  <a:moveTo>
                    <a:pt x="19" y="106"/>
                  </a:moveTo>
                  <a:cubicBezTo>
                    <a:pt x="19" y="107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2"/>
                    <a:pt x="20" y="110"/>
                    <a:pt x="20" y="108"/>
                  </a:cubicBezTo>
                  <a:cubicBezTo>
                    <a:pt x="20" y="107"/>
                    <a:pt x="19" y="106"/>
                    <a:pt x="19" y="106"/>
                  </a:cubicBezTo>
                  <a:close/>
                  <a:moveTo>
                    <a:pt x="20" y="82"/>
                  </a:moveTo>
                  <a:cubicBezTo>
                    <a:pt x="20" y="82"/>
                    <a:pt x="20" y="82"/>
                    <a:pt x="20" y="82"/>
                  </a:cubicBezTo>
                  <a:cubicBezTo>
                    <a:pt x="18" y="83"/>
                    <a:pt x="17" y="84"/>
                    <a:pt x="15" y="85"/>
                  </a:cubicBezTo>
                  <a:cubicBezTo>
                    <a:pt x="15" y="86"/>
                    <a:pt x="14" y="87"/>
                    <a:pt x="13" y="88"/>
                  </a:cubicBezTo>
                  <a:cubicBezTo>
                    <a:pt x="14" y="88"/>
                    <a:pt x="14" y="88"/>
                    <a:pt x="14" y="87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6" y="87"/>
                    <a:pt x="16" y="86"/>
                    <a:pt x="16" y="86"/>
                  </a:cubicBezTo>
                  <a:cubicBezTo>
                    <a:pt x="17" y="85"/>
                    <a:pt x="18" y="84"/>
                    <a:pt x="18" y="83"/>
                  </a:cubicBezTo>
                  <a:cubicBezTo>
                    <a:pt x="19" y="83"/>
                    <a:pt x="19" y="83"/>
                    <a:pt x="20" y="82"/>
                  </a:cubicBezTo>
                  <a:close/>
                  <a:moveTo>
                    <a:pt x="13" y="103"/>
                  </a:moveTo>
                  <a:cubicBezTo>
                    <a:pt x="13" y="103"/>
                    <a:pt x="13" y="103"/>
                    <a:pt x="13" y="103"/>
                  </a:cubicBezTo>
                  <a:cubicBezTo>
                    <a:pt x="12" y="104"/>
                    <a:pt x="12" y="105"/>
                    <a:pt x="12" y="106"/>
                  </a:cubicBezTo>
                  <a:cubicBezTo>
                    <a:pt x="11" y="108"/>
                    <a:pt x="11" y="110"/>
                    <a:pt x="12" y="111"/>
                  </a:cubicBezTo>
                  <a:cubicBezTo>
                    <a:pt x="12" y="112"/>
                    <a:pt x="12" y="112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0"/>
                    <a:pt x="12" y="107"/>
                    <a:pt x="13" y="103"/>
                  </a:cubicBezTo>
                  <a:close/>
                  <a:moveTo>
                    <a:pt x="66" y="64"/>
                  </a:moveTo>
                  <a:cubicBezTo>
                    <a:pt x="65" y="65"/>
                    <a:pt x="64" y="66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8"/>
                    <a:pt x="63" y="68"/>
                    <a:pt x="63" y="69"/>
                  </a:cubicBezTo>
                  <a:cubicBezTo>
                    <a:pt x="65" y="67"/>
                    <a:pt x="66" y="66"/>
                    <a:pt x="66" y="64"/>
                  </a:cubicBezTo>
                  <a:close/>
                  <a:moveTo>
                    <a:pt x="57" y="195"/>
                  </a:moveTo>
                  <a:cubicBezTo>
                    <a:pt x="57" y="196"/>
                    <a:pt x="56" y="196"/>
                    <a:pt x="56" y="197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9"/>
                    <a:pt x="58" y="198"/>
                    <a:pt x="58" y="198"/>
                  </a:cubicBezTo>
                  <a:cubicBezTo>
                    <a:pt x="59" y="196"/>
                    <a:pt x="59" y="196"/>
                    <a:pt x="58" y="195"/>
                  </a:cubicBezTo>
                  <a:cubicBezTo>
                    <a:pt x="58" y="195"/>
                    <a:pt x="58" y="195"/>
                    <a:pt x="57" y="195"/>
                  </a:cubicBezTo>
                  <a:close/>
                  <a:moveTo>
                    <a:pt x="149" y="60"/>
                  </a:moveTo>
                  <a:cubicBezTo>
                    <a:pt x="150" y="59"/>
                    <a:pt x="151" y="58"/>
                    <a:pt x="152" y="57"/>
                  </a:cubicBezTo>
                  <a:cubicBezTo>
                    <a:pt x="151" y="57"/>
                    <a:pt x="151" y="56"/>
                    <a:pt x="151" y="56"/>
                  </a:cubicBezTo>
                  <a:cubicBezTo>
                    <a:pt x="151" y="55"/>
                    <a:pt x="151" y="55"/>
                    <a:pt x="152" y="54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5"/>
                    <a:pt x="150" y="56"/>
                    <a:pt x="150" y="57"/>
                  </a:cubicBezTo>
                  <a:cubicBezTo>
                    <a:pt x="149" y="58"/>
                    <a:pt x="149" y="59"/>
                    <a:pt x="149" y="60"/>
                  </a:cubicBezTo>
                  <a:close/>
                  <a:moveTo>
                    <a:pt x="63" y="60"/>
                  </a:moveTo>
                  <a:cubicBezTo>
                    <a:pt x="64" y="59"/>
                    <a:pt x="65" y="59"/>
                    <a:pt x="66" y="58"/>
                  </a:cubicBezTo>
                  <a:cubicBezTo>
                    <a:pt x="67" y="58"/>
                    <a:pt x="67" y="58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7"/>
                    <a:pt x="64" y="58"/>
                    <a:pt x="63" y="58"/>
                  </a:cubicBezTo>
                  <a:cubicBezTo>
                    <a:pt x="63" y="59"/>
                    <a:pt x="62" y="59"/>
                    <a:pt x="63" y="60"/>
                  </a:cubicBezTo>
                  <a:close/>
                  <a:moveTo>
                    <a:pt x="97" y="92"/>
                  </a:moveTo>
                  <a:cubicBezTo>
                    <a:pt x="96" y="89"/>
                    <a:pt x="96" y="86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5"/>
                    <a:pt x="96" y="89"/>
                    <a:pt x="96" y="92"/>
                  </a:cubicBezTo>
                  <a:cubicBezTo>
                    <a:pt x="96" y="92"/>
                    <a:pt x="96" y="92"/>
                    <a:pt x="97" y="92"/>
                  </a:cubicBezTo>
                  <a:close/>
                  <a:moveTo>
                    <a:pt x="193" y="53"/>
                  </a:moveTo>
                  <a:cubicBezTo>
                    <a:pt x="193" y="52"/>
                    <a:pt x="193" y="52"/>
                    <a:pt x="193" y="52"/>
                  </a:cubicBezTo>
                  <a:cubicBezTo>
                    <a:pt x="192" y="50"/>
                    <a:pt x="191" y="49"/>
                    <a:pt x="190" y="48"/>
                  </a:cubicBezTo>
                  <a:cubicBezTo>
                    <a:pt x="190" y="47"/>
                    <a:pt x="189" y="46"/>
                    <a:pt x="188" y="47"/>
                  </a:cubicBezTo>
                  <a:cubicBezTo>
                    <a:pt x="188" y="47"/>
                    <a:pt x="188" y="46"/>
                    <a:pt x="188" y="46"/>
                  </a:cubicBezTo>
                  <a:cubicBezTo>
                    <a:pt x="189" y="49"/>
                    <a:pt x="191" y="51"/>
                    <a:pt x="193" y="53"/>
                  </a:cubicBezTo>
                  <a:close/>
                  <a:moveTo>
                    <a:pt x="70" y="92"/>
                  </a:moveTo>
                  <a:cubicBezTo>
                    <a:pt x="70" y="91"/>
                    <a:pt x="70" y="90"/>
                    <a:pt x="70" y="88"/>
                  </a:cubicBezTo>
                  <a:cubicBezTo>
                    <a:pt x="69" y="89"/>
                    <a:pt x="68" y="89"/>
                    <a:pt x="68" y="90"/>
                  </a:cubicBezTo>
                  <a:cubicBezTo>
                    <a:pt x="68" y="91"/>
                    <a:pt x="68" y="91"/>
                    <a:pt x="68" y="92"/>
                  </a:cubicBezTo>
                  <a:cubicBezTo>
                    <a:pt x="69" y="92"/>
                    <a:pt x="69" y="92"/>
                    <a:pt x="70" y="92"/>
                  </a:cubicBezTo>
                  <a:close/>
                  <a:moveTo>
                    <a:pt x="153" y="29"/>
                  </a:moveTo>
                  <a:cubicBezTo>
                    <a:pt x="153" y="31"/>
                    <a:pt x="153" y="34"/>
                    <a:pt x="153" y="34"/>
                  </a:cubicBezTo>
                  <a:cubicBezTo>
                    <a:pt x="154" y="33"/>
                    <a:pt x="155" y="32"/>
                    <a:pt x="156" y="31"/>
                  </a:cubicBezTo>
                  <a:cubicBezTo>
                    <a:pt x="155" y="31"/>
                    <a:pt x="154" y="30"/>
                    <a:pt x="153" y="29"/>
                  </a:cubicBezTo>
                  <a:close/>
                  <a:moveTo>
                    <a:pt x="211" y="170"/>
                  </a:moveTo>
                  <a:cubicBezTo>
                    <a:pt x="210" y="169"/>
                    <a:pt x="210" y="170"/>
                    <a:pt x="209" y="170"/>
                  </a:cubicBezTo>
                  <a:cubicBezTo>
                    <a:pt x="208" y="171"/>
                    <a:pt x="208" y="172"/>
                    <a:pt x="207" y="173"/>
                  </a:cubicBezTo>
                  <a:cubicBezTo>
                    <a:pt x="206" y="173"/>
                    <a:pt x="206" y="174"/>
                    <a:pt x="206" y="174"/>
                  </a:cubicBezTo>
                  <a:cubicBezTo>
                    <a:pt x="207" y="174"/>
                    <a:pt x="207" y="174"/>
                    <a:pt x="208" y="174"/>
                  </a:cubicBezTo>
                  <a:cubicBezTo>
                    <a:pt x="209" y="172"/>
                    <a:pt x="210" y="171"/>
                    <a:pt x="211" y="170"/>
                  </a:cubicBezTo>
                  <a:close/>
                  <a:moveTo>
                    <a:pt x="88" y="82"/>
                  </a:moveTo>
                  <a:cubicBezTo>
                    <a:pt x="88" y="82"/>
                    <a:pt x="88" y="82"/>
                    <a:pt x="88" y="82"/>
                  </a:cubicBezTo>
                  <a:cubicBezTo>
                    <a:pt x="87" y="83"/>
                    <a:pt x="86" y="83"/>
                    <a:pt x="86" y="84"/>
                  </a:cubicBezTo>
                  <a:cubicBezTo>
                    <a:pt x="86" y="84"/>
                    <a:pt x="85" y="85"/>
                    <a:pt x="85" y="85"/>
                  </a:cubicBezTo>
                  <a:cubicBezTo>
                    <a:pt x="86" y="85"/>
                    <a:pt x="86" y="86"/>
                    <a:pt x="86" y="87"/>
                  </a:cubicBezTo>
                  <a:cubicBezTo>
                    <a:pt x="86" y="86"/>
                    <a:pt x="87" y="86"/>
                    <a:pt x="88" y="85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4"/>
                    <a:pt x="88" y="83"/>
                    <a:pt x="88" y="82"/>
                  </a:cubicBezTo>
                  <a:close/>
                  <a:moveTo>
                    <a:pt x="105" y="29"/>
                  </a:moveTo>
                  <a:cubicBezTo>
                    <a:pt x="105" y="28"/>
                    <a:pt x="105" y="27"/>
                    <a:pt x="104" y="28"/>
                  </a:cubicBezTo>
                  <a:cubicBezTo>
                    <a:pt x="102" y="29"/>
                    <a:pt x="101" y="30"/>
                    <a:pt x="99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1"/>
                    <a:pt x="100" y="31"/>
                  </a:cubicBezTo>
                  <a:cubicBezTo>
                    <a:pt x="101" y="30"/>
                    <a:pt x="103" y="29"/>
                    <a:pt x="105" y="29"/>
                  </a:cubicBezTo>
                  <a:close/>
                  <a:moveTo>
                    <a:pt x="4" y="113"/>
                  </a:moveTo>
                  <a:cubicBezTo>
                    <a:pt x="4" y="115"/>
                    <a:pt x="5" y="122"/>
                    <a:pt x="7" y="124"/>
                  </a:cubicBezTo>
                  <a:cubicBezTo>
                    <a:pt x="6" y="120"/>
                    <a:pt x="5" y="116"/>
                    <a:pt x="4" y="113"/>
                  </a:cubicBezTo>
                  <a:close/>
                  <a:moveTo>
                    <a:pt x="60" y="137"/>
                  </a:moveTo>
                  <a:cubicBezTo>
                    <a:pt x="60" y="135"/>
                    <a:pt x="55" y="127"/>
                    <a:pt x="53" y="126"/>
                  </a:cubicBezTo>
                  <a:cubicBezTo>
                    <a:pt x="55" y="130"/>
                    <a:pt x="58" y="133"/>
                    <a:pt x="60" y="137"/>
                  </a:cubicBezTo>
                  <a:close/>
                  <a:moveTo>
                    <a:pt x="112" y="248"/>
                  </a:moveTo>
                  <a:cubicBezTo>
                    <a:pt x="112" y="248"/>
                    <a:pt x="111" y="247"/>
                    <a:pt x="111" y="248"/>
                  </a:cubicBezTo>
                  <a:cubicBezTo>
                    <a:pt x="111" y="249"/>
                    <a:pt x="112" y="250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0"/>
                    <a:pt x="113" y="249"/>
                    <a:pt x="113" y="248"/>
                  </a:cubicBezTo>
                  <a:cubicBezTo>
                    <a:pt x="113" y="248"/>
                    <a:pt x="113" y="248"/>
                    <a:pt x="112" y="248"/>
                  </a:cubicBezTo>
                  <a:close/>
                  <a:moveTo>
                    <a:pt x="94" y="75"/>
                  </a:moveTo>
                  <a:cubicBezTo>
                    <a:pt x="94" y="71"/>
                    <a:pt x="95" y="68"/>
                    <a:pt x="94" y="64"/>
                  </a:cubicBezTo>
                  <a:cubicBezTo>
                    <a:pt x="94" y="68"/>
                    <a:pt x="94" y="71"/>
                    <a:pt x="94" y="75"/>
                  </a:cubicBezTo>
                  <a:close/>
                  <a:moveTo>
                    <a:pt x="61" y="201"/>
                  </a:moveTo>
                  <a:cubicBezTo>
                    <a:pt x="61" y="200"/>
                    <a:pt x="61" y="200"/>
                    <a:pt x="60" y="199"/>
                  </a:cubicBezTo>
                  <a:cubicBezTo>
                    <a:pt x="60" y="200"/>
                    <a:pt x="59" y="201"/>
                    <a:pt x="59" y="202"/>
                  </a:cubicBezTo>
                  <a:cubicBezTo>
                    <a:pt x="59" y="202"/>
                    <a:pt x="60" y="203"/>
                    <a:pt x="60" y="204"/>
                  </a:cubicBezTo>
                  <a:cubicBezTo>
                    <a:pt x="61" y="203"/>
                    <a:pt x="61" y="202"/>
                    <a:pt x="61" y="201"/>
                  </a:cubicBezTo>
                  <a:close/>
                  <a:moveTo>
                    <a:pt x="150" y="49"/>
                  </a:moveTo>
                  <a:cubicBezTo>
                    <a:pt x="150" y="49"/>
                    <a:pt x="151" y="48"/>
                    <a:pt x="151" y="48"/>
                  </a:cubicBezTo>
                  <a:cubicBezTo>
                    <a:pt x="151" y="47"/>
                    <a:pt x="151" y="47"/>
                    <a:pt x="151" y="46"/>
                  </a:cubicBezTo>
                  <a:cubicBezTo>
                    <a:pt x="151" y="45"/>
                    <a:pt x="151" y="44"/>
                    <a:pt x="151" y="43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51" y="44"/>
                    <a:pt x="150" y="47"/>
                    <a:pt x="150" y="49"/>
                  </a:cubicBezTo>
                  <a:close/>
                  <a:moveTo>
                    <a:pt x="51" y="111"/>
                  </a:moveTo>
                  <a:cubicBezTo>
                    <a:pt x="51" y="110"/>
                    <a:pt x="52" y="110"/>
                    <a:pt x="52" y="109"/>
                  </a:cubicBezTo>
                  <a:cubicBezTo>
                    <a:pt x="53" y="107"/>
                    <a:pt x="55" y="106"/>
                    <a:pt x="56" y="104"/>
                  </a:cubicBezTo>
                  <a:cubicBezTo>
                    <a:pt x="56" y="104"/>
                    <a:pt x="57" y="104"/>
                    <a:pt x="57" y="104"/>
                  </a:cubicBezTo>
                  <a:cubicBezTo>
                    <a:pt x="54" y="105"/>
                    <a:pt x="52" y="108"/>
                    <a:pt x="51" y="111"/>
                  </a:cubicBezTo>
                  <a:close/>
                  <a:moveTo>
                    <a:pt x="203" y="168"/>
                  </a:moveTo>
                  <a:cubicBezTo>
                    <a:pt x="202" y="169"/>
                    <a:pt x="201" y="169"/>
                    <a:pt x="201" y="171"/>
                  </a:cubicBezTo>
                  <a:cubicBezTo>
                    <a:pt x="200" y="171"/>
                    <a:pt x="200" y="171"/>
                    <a:pt x="201" y="172"/>
                  </a:cubicBezTo>
                  <a:cubicBezTo>
                    <a:pt x="202" y="171"/>
                    <a:pt x="202" y="170"/>
                    <a:pt x="203" y="170"/>
                  </a:cubicBezTo>
                  <a:cubicBezTo>
                    <a:pt x="203" y="169"/>
                    <a:pt x="203" y="169"/>
                    <a:pt x="203" y="168"/>
                  </a:cubicBezTo>
                  <a:close/>
                  <a:moveTo>
                    <a:pt x="50" y="138"/>
                  </a:moveTo>
                  <a:cubicBezTo>
                    <a:pt x="49" y="139"/>
                    <a:pt x="48" y="139"/>
                    <a:pt x="49" y="141"/>
                  </a:cubicBezTo>
                  <a:cubicBezTo>
                    <a:pt x="49" y="141"/>
                    <a:pt x="49" y="141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1"/>
                    <a:pt x="51" y="141"/>
                    <a:pt x="50" y="140"/>
                  </a:cubicBezTo>
                  <a:cubicBezTo>
                    <a:pt x="50" y="140"/>
                    <a:pt x="50" y="139"/>
                    <a:pt x="50" y="139"/>
                  </a:cubicBezTo>
                  <a:cubicBezTo>
                    <a:pt x="50" y="138"/>
                    <a:pt x="50" y="138"/>
                    <a:pt x="50" y="138"/>
                  </a:cubicBezTo>
                  <a:close/>
                  <a:moveTo>
                    <a:pt x="157" y="27"/>
                  </a:moveTo>
                  <a:cubicBezTo>
                    <a:pt x="157" y="25"/>
                    <a:pt x="158" y="23"/>
                    <a:pt x="158" y="22"/>
                  </a:cubicBezTo>
                  <a:cubicBezTo>
                    <a:pt x="158" y="22"/>
                    <a:pt x="158" y="22"/>
                    <a:pt x="157" y="22"/>
                  </a:cubicBezTo>
                  <a:cubicBezTo>
                    <a:pt x="157" y="23"/>
                    <a:pt x="156" y="24"/>
                    <a:pt x="155" y="25"/>
                  </a:cubicBezTo>
                  <a:cubicBezTo>
                    <a:pt x="156" y="26"/>
                    <a:pt x="156" y="26"/>
                    <a:pt x="157" y="27"/>
                  </a:cubicBezTo>
                  <a:close/>
                  <a:moveTo>
                    <a:pt x="185" y="12"/>
                  </a:moveTo>
                  <a:cubicBezTo>
                    <a:pt x="186" y="13"/>
                    <a:pt x="187" y="15"/>
                    <a:pt x="188" y="16"/>
                  </a:cubicBezTo>
                  <a:cubicBezTo>
                    <a:pt x="190" y="17"/>
                    <a:pt x="191" y="19"/>
                    <a:pt x="193" y="20"/>
                  </a:cubicBezTo>
                  <a:cubicBezTo>
                    <a:pt x="190" y="17"/>
                    <a:pt x="188" y="14"/>
                    <a:pt x="185" y="12"/>
                  </a:cubicBezTo>
                  <a:close/>
                  <a:moveTo>
                    <a:pt x="89" y="97"/>
                  </a:moveTo>
                  <a:cubicBezTo>
                    <a:pt x="90" y="98"/>
                    <a:pt x="91" y="98"/>
                    <a:pt x="92" y="98"/>
                  </a:cubicBezTo>
                  <a:cubicBezTo>
                    <a:pt x="91" y="97"/>
                    <a:pt x="91" y="96"/>
                    <a:pt x="91" y="95"/>
                  </a:cubicBezTo>
                  <a:cubicBezTo>
                    <a:pt x="90" y="95"/>
                    <a:pt x="90" y="95"/>
                    <a:pt x="89" y="96"/>
                  </a:cubicBezTo>
                  <a:cubicBezTo>
                    <a:pt x="89" y="96"/>
                    <a:pt x="89" y="97"/>
                    <a:pt x="89" y="97"/>
                  </a:cubicBezTo>
                  <a:close/>
                  <a:moveTo>
                    <a:pt x="63" y="63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4" y="62"/>
                    <a:pt x="65" y="62"/>
                    <a:pt x="66" y="61"/>
                  </a:cubicBezTo>
                  <a:cubicBezTo>
                    <a:pt x="67" y="61"/>
                    <a:pt x="67" y="60"/>
                    <a:pt x="67" y="60"/>
                  </a:cubicBezTo>
                  <a:cubicBezTo>
                    <a:pt x="65" y="60"/>
                    <a:pt x="64" y="61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3"/>
                    <a:pt x="63" y="63"/>
                    <a:pt x="63" y="63"/>
                  </a:cubicBezTo>
                  <a:close/>
                  <a:moveTo>
                    <a:pt x="103" y="105"/>
                  </a:moveTo>
                  <a:cubicBezTo>
                    <a:pt x="103" y="103"/>
                    <a:pt x="103" y="102"/>
                    <a:pt x="102" y="100"/>
                  </a:cubicBezTo>
                  <a:cubicBezTo>
                    <a:pt x="102" y="101"/>
                    <a:pt x="102" y="103"/>
                    <a:pt x="102" y="104"/>
                  </a:cubicBezTo>
                  <a:cubicBezTo>
                    <a:pt x="102" y="105"/>
                    <a:pt x="102" y="105"/>
                    <a:pt x="102" y="106"/>
                  </a:cubicBezTo>
                  <a:cubicBezTo>
                    <a:pt x="102" y="106"/>
                    <a:pt x="103" y="105"/>
                    <a:pt x="103" y="105"/>
                  </a:cubicBezTo>
                  <a:close/>
                  <a:moveTo>
                    <a:pt x="28" y="118"/>
                  </a:moveTo>
                  <a:cubicBezTo>
                    <a:pt x="27" y="118"/>
                    <a:pt x="27" y="118"/>
                    <a:pt x="27" y="119"/>
                  </a:cubicBezTo>
                  <a:cubicBezTo>
                    <a:pt x="27" y="120"/>
                    <a:pt x="28" y="122"/>
                    <a:pt x="28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23"/>
                    <a:pt x="28" y="122"/>
                    <a:pt x="28" y="122"/>
                  </a:cubicBezTo>
                  <a:cubicBezTo>
                    <a:pt x="29" y="120"/>
                    <a:pt x="28" y="119"/>
                    <a:pt x="28" y="118"/>
                  </a:cubicBezTo>
                  <a:close/>
                  <a:moveTo>
                    <a:pt x="44" y="165"/>
                  </a:moveTo>
                  <a:cubicBezTo>
                    <a:pt x="44" y="165"/>
                    <a:pt x="44" y="165"/>
                    <a:pt x="44" y="165"/>
                  </a:cubicBezTo>
                  <a:cubicBezTo>
                    <a:pt x="45" y="163"/>
                    <a:pt x="47" y="161"/>
                    <a:pt x="48" y="158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6" y="160"/>
                    <a:pt x="45" y="162"/>
                    <a:pt x="44" y="164"/>
                  </a:cubicBezTo>
                  <a:cubicBezTo>
                    <a:pt x="43" y="164"/>
                    <a:pt x="43" y="165"/>
                    <a:pt x="44" y="165"/>
                  </a:cubicBezTo>
                  <a:close/>
                  <a:moveTo>
                    <a:pt x="62" y="97"/>
                  </a:moveTo>
                  <a:cubicBezTo>
                    <a:pt x="62" y="98"/>
                    <a:pt x="62" y="99"/>
                    <a:pt x="61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3" y="98"/>
                    <a:pt x="63" y="98"/>
                    <a:pt x="64" y="98"/>
                  </a:cubicBezTo>
                  <a:cubicBezTo>
                    <a:pt x="64" y="98"/>
                    <a:pt x="65" y="97"/>
                    <a:pt x="65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4" y="97"/>
                    <a:pt x="64" y="97"/>
                    <a:pt x="63" y="97"/>
                  </a:cubicBezTo>
                  <a:cubicBezTo>
                    <a:pt x="63" y="97"/>
                    <a:pt x="62" y="97"/>
                    <a:pt x="62" y="97"/>
                  </a:cubicBezTo>
                  <a:close/>
                  <a:moveTo>
                    <a:pt x="217" y="114"/>
                  </a:moveTo>
                  <a:cubicBezTo>
                    <a:pt x="217" y="113"/>
                    <a:pt x="217" y="113"/>
                    <a:pt x="217" y="112"/>
                  </a:cubicBezTo>
                  <a:cubicBezTo>
                    <a:pt x="218" y="112"/>
                    <a:pt x="218" y="113"/>
                    <a:pt x="219" y="113"/>
                  </a:cubicBezTo>
                  <a:cubicBezTo>
                    <a:pt x="219" y="112"/>
                    <a:pt x="217" y="110"/>
                    <a:pt x="217" y="110"/>
                  </a:cubicBezTo>
                  <a:cubicBezTo>
                    <a:pt x="216" y="111"/>
                    <a:pt x="216" y="112"/>
                    <a:pt x="217" y="114"/>
                  </a:cubicBezTo>
                  <a:close/>
                  <a:moveTo>
                    <a:pt x="194" y="108"/>
                  </a:moveTo>
                  <a:cubicBezTo>
                    <a:pt x="194" y="108"/>
                    <a:pt x="194" y="108"/>
                    <a:pt x="194" y="107"/>
                  </a:cubicBezTo>
                  <a:cubicBezTo>
                    <a:pt x="194" y="106"/>
                    <a:pt x="194" y="106"/>
                    <a:pt x="194" y="105"/>
                  </a:cubicBezTo>
                  <a:cubicBezTo>
                    <a:pt x="194" y="105"/>
                    <a:pt x="194" y="104"/>
                    <a:pt x="193" y="104"/>
                  </a:cubicBezTo>
                  <a:cubicBezTo>
                    <a:pt x="193" y="105"/>
                    <a:pt x="192" y="105"/>
                    <a:pt x="192" y="105"/>
                  </a:cubicBezTo>
                  <a:cubicBezTo>
                    <a:pt x="193" y="106"/>
                    <a:pt x="193" y="107"/>
                    <a:pt x="194" y="108"/>
                  </a:cubicBezTo>
                  <a:close/>
                  <a:moveTo>
                    <a:pt x="54" y="195"/>
                  </a:moveTo>
                  <a:cubicBezTo>
                    <a:pt x="54" y="194"/>
                    <a:pt x="55" y="193"/>
                    <a:pt x="55" y="192"/>
                  </a:cubicBezTo>
                  <a:cubicBezTo>
                    <a:pt x="55" y="192"/>
                    <a:pt x="55" y="192"/>
                    <a:pt x="55" y="191"/>
                  </a:cubicBezTo>
                  <a:cubicBezTo>
                    <a:pt x="55" y="191"/>
                    <a:pt x="55" y="191"/>
                    <a:pt x="54" y="191"/>
                  </a:cubicBezTo>
                  <a:cubicBezTo>
                    <a:pt x="54" y="191"/>
                    <a:pt x="53" y="192"/>
                    <a:pt x="53" y="193"/>
                  </a:cubicBezTo>
                  <a:cubicBezTo>
                    <a:pt x="53" y="193"/>
                    <a:pt x="54" y="194"/>
                    <a:pt x="54" y="195"/>
                  </a:cubicBezTo>
                  <a:close/>
                  <a:moveTo>
                    <a:pt x="65" y="209"/>
                  </a:moveTo>
                  <a:cubicBezTo>
                    <a:pt x="66" y="209"/>
                    <a:pt x="66" y="210"/>
                    <a:pt x="66" y="211"/>
                  </a:cubicBezTo>
                  <a:cubicBezTo>
                    <a:pt x="67" y="210"/>
                    <a:pt x="67" y="209"/>
                    <a:pt x="68" y="208"/>
                  </a:cubicBezTo>
                  <a:cubicBezTo>
                    <a:pt x="67" y="208"/>
                    <a:pt x="67" y="208"/>
                    <a:pt x="66" y="207"/>
                  </a:cubicBezTo>
                  <a:cubicBezTo>
                    <a:pt x="66" y="208"/>
                    <a:pt x="65" y="208"/>
                    <a:pt x="65" y="209"/>
                  </a:cubicBezTo>
                  <a:close/>
                  <a:moveTo>
                    <a:pt x="230" y="145"/>
                  </a:moveTo>
                  <a:cubicBezTo>
                    <a:pt x="230" y="144"/>
                    <a:pt x="231" y="144"/>
                    <a:pt x="231" y="143"/>
                  </a:cubicBezTo>
                  <a:cubicBezTo>
                    <a:pt x="231" y="143"/>
                    <a:pt x="231" y="143"/>
                    <a:pt x="231" y="143"/>
                  </a:cubicBezTo>
                  <a:cubicBezTo>
                    <a:pt x="231" y="142"/>
                    <a:pt x="231" y="141"/>
                    <a:pt x="231" y="140"/>
                  </a:cubicBezTo>
                  <a:cubicBezTo>
                    <a:pt x="230" y="141"/>
                    <a:pt x="230" y="141"/>
                    <a:pt x="230" y="142"/>
                  </a:cubicBezTo>
                  <a:cubicBezTo>
                    <a:pt x="230" y="143"/>
                    <a:pt x="230" y="143"/>
                    <a:pt x="229" y="143"/>
                  </a:cubicBezTo>
                  <a:cubicBezTo>
                    <a:pt x="229" y="144"/>
                    <a:pt x="229" y="144"/>
                    <a:pt x="230" y="145"/>
                  </a:cubicBezTo>
                  <a:close/>
                  <a:moveTo>
                    <a:pt x="200" y="88"/>
                  </a:moveTo>
                  <a:cubicBezTo>
                    <a:pt x="201" y="87"/>
                    <a:pt x="201" y="87"/>
                    <a:pt x="201" y="87"/>
                  </a:cubicBezTo>
                  <a:cubicBezTo>
                    <a:pt x="200" y="85"/>
                    <a:pt x="200" y="84"/>
                    <a:pt x="200" y="83"/>
                  </a:cubicBezTo>
                  <a:cubicBezTo>
                    <a:pt x="200" y="83"/>
                    <a:pt x="199" y="83"/>
                    <a:pt x="199" y="82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4"/>
                    <a:pt x="199" y="85"/>
                    <a:pt x="199" y="85"/>
                  </a:cubicBezTo>
                  <a:cubicBezTo>
                    <a:pt x="199" y="86"/>
                    <a:pt x="199" y="87"/>
                    <a:pt x="200" y="88"/>
                  </a:cubicBezTo>
                  <a:close/>
                  <a:moveTo>
                    <a:pt x="42" y="77"/>
                  </a:moveTo>
                  <a:cubicBezTo>
                    <a:pt x="41" y="78"/>
                    <a:pt x="40" y="79"/>
                    <a:pt x="39" y="80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40" y="81"/>
                    <a:pt x="41" y="80"/>
                    <a:pt x="42" y="79"/>
                  </a:cubicBezTo>
                  <a:cubicBezTo>
                    <a:pt x="42" y="79"/>
                    <a:pt x="42" y="78"/>
                    <a:pt x="42" y="77"/>
                  </a:cubicBezTo>
                  <a:close/>
                  <a:moveTo>
                    <a:pt x="43" y="119"/>
                  </a:moveTo>
                  <a:cubicBezTo>
                    <a:pt x="43" y="120"/>
                    <a:pt x="43" y="121"/>
                    <a:pt x="44" y="123"/>
                  </a:cubicBezTo>
                  <a:cubicBezTo>
                    <a:pt x="44" y="123"/>
                    <a:pt x="44" y="122"/>
                    <a:pt x="44" y="122"/>
                  </a:cubicBezTo>
                  <a:cubicBezTo>
                    <a:pt x="44" y="121"/>
                    <a:pt x="44" y="119"/>
                    <a:pt x="44" y="117"/>
                  </a:cubicBezTo>
                  <a:cubicBezTo>
                    <a:pt x="43" y="118"/>
                    <a:pt x="43" y="118"/>
                    <a:pt x="43" y="119"/>
                  </a:cubicBezTo>
                  <a:close/>
                  <a:moveTo>
                    <a:pt x="80" y="84"/>
                  </a:moveTo>
                  <a:cubicBezTo>
                    <a:pt x="81" y="83"/>
                    <a:pt x="82" y="83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4"/>
                  </a:cubicBezTo>
                  <a:close/>
                  <a:moveTo>
                    <a:pt x="147" y="28"/>
                  </a:moveTo>
                  <a:cubicBezTo>
                    <a:pt x="146" y="28"/>
                    <a:pt x="146" y="29"/>
                    <a:pt x="145" y="30"/>
                  </a:cubicBezTo>
                  <a:cubicBezTo>
                    <a:pt x="145" y="31"/>
                    <a:pt x="145" y="31"/>
                    <a:pt x="145" y="32"/>
                  </a:cubicBezTo>
                  <a:cubicBezTo>
                    <a:pt x="147" y="31"/>
                    <a:pt x="147" y="30"/>
                    <a:pt x="147" y="28"/>
                  </a:cubicBezTo>
                  <a:close/>
                  <a:moveTo>
                    <a:pt x="24" y="123"/>
                  </a:moveTo>
                  <a:cubicBezTo>
                    <a:pt x="25" y="121"/>
                    <a:pt x="24" y="120"/>
                    <a:pt x="23" y="118"/>
                  </a:cubicBezTo>
                  <a:cubicBezTo>
                    <a:pt x="23" y="120"/>
                    <a:pt x="23" y="121"/>
                    <a:pt x="23" y="122"/>
                  </a:cubicBezTo>
                  <a:cubicBezTo>
                    <a:pt x="23" y="123"/>
                    <a:pt x="23" y="123"/>
                    <a:pt x="24" y="123"/>
                  </a:cubicBezTo>
                  <a:close/>
                  <a:moveTo>
                    <a:pt x="188" y="176"/>
                  </a:moveTo>
                  <a:cubicBezTo>
                    <a:pt x="188" y="176"/>
                    <a:pt x="189" y="176"/>
                    <a:pt x="189" y="177"/>
                  </a:cubicBezTo>
                  <a:cubicBezTo>
                    <a:pt x="190" y="175"/>
                    <a:pt x="191" y="174"/>
                    <a:pt x="191" y="172"/>
                  </a:cubicBezTo>
                  <a:cubicBezTo>
                    <a:pt x="190" y="174"/>
                    <a:pt x="189" y="175"/>
                    <a:pt x="188" y="176"/>
                  </a:cubicBezTo>
                  <a:close/>
                  <a:moveTo>
                    <a:pt x="198" y="160"/>
                  </a:moveTo>
                  <a:cubicBezTo>
                    <a:pt x="198" y="160"/>
                    <a:pt x="198" y="160"/>
                    <a:pt x="198" y="160"/>
                  </a:cubicBezTo>
                  <a:cubicBezTo>
                    <a:pt x="197" y="161"/>
                    <a:pt x="197" y="163"/>
                    <a:pt x="196" y="164"/>
                  </a:cubicBezTo>
                  <a:cubicBezTo>
                    <a:pt x="196" y="165"/>
                    <a:pt x="196" y="165"/>
                    <a:pt x="196" y="165"/>
                  </a:cubicBezTo>
                  <a:cubicBezTo>
                    <a:pt x="196" y="164"/>
                    <a:pt x="197" y="164"/>
                    <a:pt x="197" y="163"/>
                  </a:cubicBezTo>
                  <a:cubicBezTo>
                    <a:pt x="199" y="162"/>
                    <a:pt x="199" y="162"/>
                    <a:pt x="198" y="160"/>
                  </a:cubicBezTo>
                  <a:cubicBezTo>
                    <a:pt x="198" y="160"/>
                    <a:pt x="198" y="160"/>
                    <a:pt x="198" y="160"/>
                  </a:cubicBezTo>
                  <a:close/>
                  <a:moveTo>
                    <a:pt x="32" y="92"/>
                  </a:moveTo>
                  <a:cubicBezTo>
                    <a:pt x="33" y="91"/>
                    <a:pt x="34" y="90"/>
                    <a:pt x="35" y="88"/>
                  </a:cubicBezTo>
                  <a:cubicBezTo>
                    <a:pt x="36" y="88"/>
                    <a:pt x="35" y="88"/>
                    <a:pt x="35" y="87"/>
                  </a:cubicBezTo>
                  <a:cubicBezTo>
                    <a:pt x="34" y="88"/>
                    <a:pt x="32" y="89"/>
                    <a:pt x="32" y="92"/>
                  </a:cubicBezTo>
                  <a:close/>
                  <a:moveTo>
                    <a:pt x="190" y="100"/>
                  </a:moveTo>
                  <a:cubicBezTo>
                    <a:pt x="190" y="100"/>
                    <a:pt x="191" y="100"/>
                    <a:pt x="191" y="100"/>
                  </a:cubicBezTo>
                  <a:cubicBezTo>
                    <a:pt x="191" y="100"/>
                    <a:pt x="192" y="99"/>
                    <a:pt x="192" y="99"/>
                  </a:cubicBezTo>
                  <a:cubicBezTo>
                    <a:pt x="192" y="99"/>
                    <a:pt x="192" y="98"/>
                    <a:pt x="192" y="98"/>
                  </a:cubicBezTo>
                  <a:cubicBezTo>
                    <a:pt x="192" y="98"/>
                    <a:pt x="192" y="97"/>
                    <a:pt x="192" y="97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91" y="98"/>
                    <a:pt x="190" y="98"/>
                    <a:pt x="190" y="98"/>
                  </a:cubicBezTo>
                  <a:cubicBezTo>
                    <a:pt x="190" y="99"/>
                    <a:pt x="190" y="99"/>
                    <a:pt x="190" y="100"/>
                  </a:cubicBezTo>
                  <a:close/>
                  <a:moveTo>
                    <a:pt x="196" y="106"/>
                  </a:moveTo>
                  <a:cubicBezTo>
                    <a:pt x="196" y="105"/>
                    <a:pt x="196" y="105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3"/>
                    <a:pt x="196" y="102"/>
                    <a:pt x="196" y="102"/>
                  </a:cubicBezTo>
                  <a:cubicBezTo>
                    <a:pt x="196" y="102"/>
                    <a:pt x="196" y="102"/>
                    <a:pt x="195" y="102"/>
                  </a:cubicBezTo>
                  <a:cubicBezTo>
                    <a:pt x="195" y="103"/>
                    <a:pt x="195" y="103"/>
                    <a:pt x="195" y="103"/>
                  </a:cubicBezTo>
                  <a:cubicBezTo>
                    <a:pt x="195" y="104"/>
                    <a:pt x="195" y="105"/>
                    <a:pt x="196" y="106"/>
                  </a:cubicBezTo>
                  <a:close/>
                  <a:moveTo>
                    <a:pt x="173" y="48"/>
                  </a:moveTo>
                  <a:cubicBezTo>
                    <a:pt x="172" y="49"/>
                    <a:pt x="173" y="50"/>
                    <a:pt x="172" y="51"/>
                  </a:cubicBezTo>
                  <a:cubicBezTo>
                    <a:pt x="172" y="51"/>
                    <a:pt x="172" y="52"/>
                    <a:pt x="172" y="53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3" y="52"/>
                    <a:pt x="173" y="51"/>
                    <a:pt x="174" y="50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4" y="49"/>
                    <a:pt x="174" y="49"/>
                    <a:pt x="173" y="48"/>
                  </a:cubicBezTo>
                  <a:close/>
                  <a:moveTo>
                    <a:pt x="198" y="106"/>
                  </a:moveTo>
                  <a:cubicBezTo>
                    <a:pt x="196" y="108"/>
                    <a:pt x="196" y="108"/>
                    <a:pt x="197" y="110"/>
                  </a:cubicBezTo>
                  <a:cubicBezTo>
                    <a:pt x="198" y="109"/>
                    <a:pt x="198" y="109"/>
                    <a:pt x="198" y="107"/>
                  </a:cubicBezTo>
                  <a:cubicBezTo>
                    <a:pt x="198" y="107"/>
                    <a:pt x="198" y="106"/>
                    <a:pt x="198" y="106"/>
                  </a:cubicBezTo>
                  <a:close/>
                  <a:moveTo>
                    <a:pt x="162" y="27"/>
                  </a:moveTo>
                  <a:cubicBezTo>
                    <a:pt x="161" y="28"/>
                    <a:pt x="161" y="29"/>
                    <a:pt x="161" y="29"/>
                  </a:cubicBezTo>
                  <a:cubicBezTo>
                    <a:pt x="161" y="30"/>
                    <a:pt x="162" y="30"/>
                    <a:pt x="162" y="31"/>
                  </a:cubicBezTo>
                  <a:cubicBezTo>
                    <a:pt x="163" y="29"/>
                    <a:pt x="163" y="29"/>
                    <a:pt x="162" y="27"/>
                  </a:cubicBezTo>
                  <a:close/>
                  <a:moveTo>
                    <a:pt x="155" y="10"/>
                  </a:moveTo>
                  <a:cubicBezTo>
                    <a:pt x="156" y="10"/>
                    <a:pt x="156" y="11"/>
                    <a:pt x="157" y="11"/>
                  </a:cubicBezTo>
                  <a:cubicBezTo>
                    <a:pt x="157" y="10"/>
                    <a:pt x="158" y="9"/>
                    <a:pt x="158" y="8"/>
                  </a:cubicBezTo>
                  <a:cubicBezTo>
                    <a:pt x="158" y="8"/>
                    <a:pt x="158" y="8"/>
                    <a:pt x="157" y="8"/>
                  </a:cubicBezTo>
                  <a:cubicBezTo>
                    <a:pt x="157" y="9"/>
                    <a:pt x="156" y="9"/>
                    <a:pt x="155" y="10"/>
                  </a:cubicBezTo>
                  <a:close/>
                  <a:moveTo>
                    <a:pt x="174" y="171"/>
                  </a:moveTo>
                  <a:cubicBezTo>
                    <a:pt x="174" y="170"/>
                    <a:pt x="175" y="170"/>
                    <a:pt x="175" y="169"/>
                  </a:cubicBezTo>
                  <a:cubicBezTo>
                    <a:pt x="174" y="168"/>
                    <a:pt x="173" y="169"/>
                    <a:pt x="172" y="170"/>
                  </a:cubicBezTo>
                  <a:cubicBezTo>
                    <a:pt x="173" y="171"/>
                    <a:pt x="173" y="171"/>
                    <a:pt x="174" y="171"/>
                  </a:cubicBezTo>
                  <a:close/>
                  <a:moveTo>
                    <a:pt x="44" y="141"/>
                  </a:moveTo>
                  <a:cubicBezTo>
                    <a:pt x="44" y="140"/>
                    <a:pt x="44" y="140"/>
                    <a:pt x="43" y="139"/>
                  </a:cubicBezTo>
                  <a:cubicBezTo>
                    <a:pt x="43" y="140"/>
                    <a:pt x="43" y="140"/>
                    <a:pt x="42" y="141"/>
                  </a:cubicBezTo>
                  <a:cubicBezTo>
                    <a:pt x="42" y="141"/>
                    <a:pt x="42" y="142"/>
                    <a:pt x="42" y="143"/>
                  </a:cubicBezTo>
                  <a:cubicBezTo>
                    <a:pt x="43" y="142"/>
                    <a:pt x="44" y="141"/>
                    <a:pt x="44" y="141"/>
                  </a:cubicBezTo>
                  <a:close/>
                  <a:moveTo>
                    <a:pt x="180" y="54"/>
                  </a:moveTo>
                  <a:cubicBezTo>
                    <a:pt x="179" y="55"/>
                    <a:pt x="178" y="56"/>
                    <a:pt x="178" y="57"/>
                  </a:cubicBezTo>
                  <a:cubicBezTo>
                    <a:pt x="178" y="57"/>
                    <a:pt x="178" y="57"/>
                    <a:pt x="179" y="57"/>
                  </a:cubicBezTo>
                  <a:cubicBezTo>
                    <a:pt x="179" y="56"/>
                    <a:pt x="180" y="56"/>
                    <a:pt x="180" y="55"/>
                  </a:cubicBezTo>
                  <a:cubicBezTo>
                    <a:pt x="180" y="55"/>
                    <a:pt x="180" y="54"/>
                    <a:pt x="180" y="54"/>
                  </a:cubicBezTo>
                  <a:cubicBezTo>
                    <a:pt x="180" y="54"/>
                    <a:pt x="180" y="54"/>
                    <a:pt x="180" y="54"/>
                  </a:cubicBezTo>
                  <a:close/>
                  <a:moveTo>
                    <a:pt x="69" y="215"/>
                  </a:moveTo>
                  <a:cubicBezTo>
                    <a:pt x="70" y="214"/>
                    <a:pt x="70" y="214"/>
                    <a:pt x="70" y="213"/>
                  </a:cubicBezTo>
                  <a:cubicBezTo>
                    <a:pt x="70" y="213"/>
                    <a:pt x="70" y="213"/>
                    <a:pt x="70" y="214"/>
                  </a:cubicBezTo>
                  <a:cubicBezTo>
                    <a:pt x="70" y="213"/>
                    <a:pt x="69" y="213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9" y="212"/>
                    <a:pt x="68" y="213"/>
                    <a:pt x="68" y="213"/>
                  </a:cubicBezTo>
                  <a:cubicBezTo>
                    <a:pt x="68" y="214"/>
                    <a:pt x="69" y="215"/>
                    <a:pt x="69" y="215"/>
                  </a:cubicBezTo>
                  <a:close/>
                  <a:moveTo>
                    <a:pt x="221" y="122"/>
                  </a:moveTo>
                  <a:cubicBezTo>
                    <a:pt x="221" y="122"/>
                    <a:pt x="221" y="122"/>
                    <a:pt x="221" y="122"/>
                  </a:cubicBezTo>
                  <a:cubicBezTo>
                    <a:pt x="221" y="121"/>
                    <a:pt x="220" y="119"/>
                    <a:pt x="219" y="118"/>
                  </a:cubicBezTo>
                  <a:cubicBezTo>
                    <a:pt x="219" y="118"/>
                    <a:pt x="219" y="119"/>
                    <a:pt x="219" y="119"/>
                  </a:cubicBezTo>
                  <a:cubicBezTo>
                    <a:pt x="219" y="120"/>
                    <a:pt x="219" y="120"/>
                    <a:pt x="220" y="121"/>
                  </a:cubicBezTo>
                  <a:cubicBezTo>
                    <a:pt x="220" y="121"/>
                    <a:pt x="221" y="122"/>
                    <a:pt x="221" y="122"/>
                  </a:cubicBezTo>
                  <a:close/>
                  <a:moveTo>
                    <a:pt x="99" y="105"/>
                  </a:moveTo>
                  <a:cubicBezTo>
                    <a:pt x="98" y="105"/>
                    <a:pt x="97" y="105"/>
                    <a:pt x="97" y="105"/>
                  </a:cubicBezTo>
                  <a:cubicBezTo>
                    <a:pt x="96" y="105"/>
                    <a:pt x="96" y="104"/>
                    <a:pt x="95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5" y="104"/>
                    <a:pt x="94" y="104"/>
                    <a:pt x="94" y="104"/>
                  </a:cubicBezTo>
                  <a:cubicBezTo>
                    <a:pt x="95" y="105"/>
                    <a:pt x="96" y="105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9" y="106"/>
                    <a:pt x="99" y="106"/>
                    <a:pt x="99" y="105"/>
                  </a:cubicBezTo>
                  <a:close/>
                  <a:moveTo>
                    <a:pt x="73" y="206"/>
                  </a:moveTo>
                  <a:cubicBezTo>
                    <a:pt x="72" y="207"/>
                    <a:pt x="72" y="208"/>
                    <a:pt x="71" y="209"/>
                  </a:cubicBezTo>
                  <a:cubicBezTo>
                    <a:pt x="72" y="209"/>
                    <a:pt x="72" y="209"/>
                    <a:pt x="72" y="209"/>
                  </a:cubicBezTo>
                  <a:cubicBezTo>
                    <a:pt x="73" y="208"/>
                    <a:pt x="73" y="207"/>
                    <a:pt x="74" y="206"/>
                  </a:cubicBezTo>
                  <a:cubicBezTo>
                    <a:pt x="73" y="206"/>
                    <a:pt x="73" y="206"/>
                    <a:pt x="73" y="206"/>
                  </a:cubicBezTo>
                  <a:close/>
                  <a:moveTo>
                    <a:pt x="198" y="111"/>
                  </a:moveTo>
                  <a:cubicBezTo>
                    <a:pt x="198" y="111"/>
                    <a:pt x="197" y="111"/>
                    <a:pt x="197" y="112"/>
                  </a:cubicBezTo>
                  <a:cubicBezTo>
                    <a:pt x="197" y="113"/>
                    <a:pt x="198" y="114"/>
                    <a:pt x="198" y="115"/>
                  </a:cubicBezTo>
                  <a:cubicBezTo>
                    <a:pt x="199" y="115"/>
                    <a:pt x="199" y="115"/>
                    <a:pt x="199" y="114"/>
                  </a:cubicBezTo>
                  <a:cubicBezTo>
                    <a:pt x="199" y="113"/>
                    <a:pt x="198" y="112"/>
                    <a:pt x="198" y="111"/>
                  </a:cubicBezTo>
                  <a:close/>
                  <a:moveTo>
                    <a:pt x="165" y="216"/>
                  </a:moveTo>
                  <a:cubicBezTo>
                    <a:pt x="164" y="215"/>
                    <a:pt x="160" y="210"/>
                    <a:pt x="159" y="210"/>
                  </a:cubicBezTo>
                  <a:cubicBezTo>
                    <a:pt x="161" y="212"/>
                    <a:pt x="163" y="214"/>
                    <a:pt x="165" y="216"/>
                  </a:cubicBezTo>
                  <a:close/>
                  <a:moveTo>
                    <a:pt x="170" y="43"/>
                  </a:moveTo>
                  <a:cubicBezTo>
                    <a:pt x="170" y="42"/>
                    <a:pt x="169" y="41"/>
                    <a:pt x="169" y="41"/>
                  </a:cubicBezTo>
                  <a:cubicBezTo>
                    <a:pt x="168" y="42"/>
                    <a:pt x="168" y="42"/>
                    <a:pt x="168" y="43"/>
                  </a:cubicBezTo>
                  <a:cubicBezTo>
                    <a:pt x="168" y="44"/>
                    <a:pt x="168" y="44"/>
                    <a:pt x="168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9" y="44"/>
                    <a:pt x="169" y="43"/>
                    <a:pt x="170" y="43"/>
                  </a:cubicBezTo>
                  <a:close/>
                  <a:moveTo>
                    <a:pt x="207" y="112"/>
                  </a:moveTo>
                  <a:cubicBezTo>
                    <a:pt x="208" y="111"/>
                    <a:pt x="208" y="109"/>
                    <a:pt x="207" y="108"/>
                  </a:cubicBezTo>
                  <a:cubicBezTo>
                    <a:pt x="206" y="109"/>
                    <a:pt x="206" y="109"/>
                    <a:pt x="207" y="110"/>
                  </a:cubicBezTo>
                  <a:cubicBezTo>
                    <a:pt x="207" y="110"/>
                    <a:pt x="207" y="110"/>
                    <a:pt x="207" y="111"/>
                  </a:cubicBezTo>
                  <a:cubicBezTo>
                    <a:pt x="207" y="111"/>
                    <a:pt x="207" y="111"/>
                    <a:pt x="207" y="112"/>
                  </a:cubicBezTo>
                  <a:close/>
                  <a:moveTo>
                    <a:pt x="106" y="153"/>
                  </a:moveTo>
                  <a:cubicBezTo>
                    <a:pt x="108" y="154"/>
                    <a:pt x="111" y="153"/>
                    <a:pt x="112" y="152"/>
                  </a:cubicBezTo>
                  <a:cubicBezTo>
                    <a:pt x="110" y="152"/>
                    <a:pt x="108" y="153"/>
                    <a:pt x="106" y="153"/>
                  </a:cubicBezTo>
                  <a:close/>
                  <a:moveTo>
                    <a:pt x="193" y="65"/>
                  </a:moveTo>
                  <a:cubicBezTo>
                    <a:pt x="193" y="65"/>
                    <a:pt x="193" y="65"/>
                    <a:pt x="193" y="65"/>
                  </a:cubicBezTo>
                  <a:cubicBezTo>
                    <a:pt x="193" y="65"/>
                    <a:pt x="192" y="65"/>
                    <a:pt x="192" y="66"/>
                  </a:cubicBezTo>
                  <a:cubicBezTo>
                    <a:pt x="192" y="66"/>
                    <a:pt x="193" y="67"/>
                    <a:pt x="193" y="68"/>
                  </a:cubicBezTo>
                  <a:cubicBezTo>
                    <a:pt x="193" y="67"/>
                    <a:pt x="194" y="67"/>
                    <a:pt x="194" y="67"/>
                  </a:cubicBezTo>
                  <a:cubicBezTo>
                    <a:pt x="194" y="66"/>
                    <a:pt x="194" y="65"/>
                    <a:pt x="193" y="65"/>
                  </a:cubicBezTo>
                  <a:close/>
                  <a:moveTo>
                    <a:pt x="214" y="145"/>
                  </a:moveTo>
                  <a:cubicBezTo>
                    <a:pt x="215" y="144"/>
                    <a:pt x="215" y="143"/>
                    <a:pt x="214" y="141"/>
                  </a:cubicBezTo>
                  <a:cubicBezTo>
                    <a:pt x="213" y="143"/>
                    <a:pt x="214" y="144"/>
                    <a:pt x="214" y="145"/>
                  </a:cubicBezTo>
                  <a:close/>
                  <a:moveTo>
                    <a:pt x="154" y="18"/>
                  </a:moveTo>
                  <a:cubicBezTo>
                    <a:pt x="153" y="19"/>
                    <a:pt x="153" y="19"/>
                    <a:pt x="153" y="19"/>
                  </a:cubicBezTo>
                  <a:cubicBezTo>
                    <a:pt x="154" y="19"/>
                    <a:pt x="155" y="19"/>
                    <a:pt x="156" y="20"/>
                  </a:cubicBezTo>
                  <a:cubicBezTo>
                    <a:pt x="156" y="20"/>
                    <a:pt x="156" y="19"/>
                    <a:pt x="157" y="19"/>
                  </a:cubicBezTo>
                  <a:cubicBezTo>
                    <a:pt x="156" y="19"/>
                    <a:pt x="155" y="18"/>
                    <a:pt x="154" y="18"/>
                  </a:cubicBezTo>
                  <a:close/>
                  <a:moveTo>
                    <a:pt x="97" y="37"/>
                  </a:moveTo>
                  <a:cubicBezTo>
                    <a:pt x="95" y="37"/>
                    <a:pt x="95" y="38"/>
                    <a:pt x="94" y="38"/>
                  </a:cubicBezTo>
                  <a:cubicBezTo>
                    <a:pt x="96" y="39"/>
                    <a:pt x="96" y="39"/>
                    <a:pt x="96" y="40"/>
                  </a:cubicBezTo>
                  <a:cubicBezTo>
                    <a:pt x="96" y="40"/>
                    <a:pt x="96" y="40"/>
                    <a:pt x="96" y="41"/>
                  </a:cubicBezTo>
                  <a:cubicBezTo>
                    <a:pt x="97" y="38"/>
                    <a:pt x="97" y="38"/>
                    <a:pt x="97" y="37"/>
                  </a:cubicBezTo>
                  <a:close/>
                  <a:moveTo>
                    <a:pt x="153" y="208"/>
                  </a:moveTo>
                  <a:cubicBezTo>
                    <a:pt x="153" y="209"/>
                    <a:pt x="153" y="210"/>
                    <a:pt x="153" y="211"/>
                  </a:cubicBezTo>
                  <a:cubicBezTo>
                    <a:pt x="153" y="211"/>
                    <a:pt x="153" y="212"/>
                    <a:pt x="153" y="213"/>
                  </a:cubicBezTo>
                  <a:cubicBezTo>
                    <a:pt x="154" y="212"/>
                    <a:pt x="153" y="210"/>
                    <a:pt x="155" y="210"/>
                  </a:cubicBezTo>
                  <a:cubicBezTo>
                    <a:pt x="154" y="209"/>
                    <a:pt x="154" y="209"/>
                    <a:pt x="153" y="208"/>
                  </a:cubicBezTo>
                  <a:close/>
                  <a:moveTo>
                    <a:pt x="66" y="86"/>
                  </a:moveTo>
                  <a:cubicBezTo>
                    <a:pt x="66" y="86"/>
                    <a:pt x="65" y="87"/>
                    <a:pt x="65" y="87"/>
                  </a:cubicBezTo>
                  <a:cubicBezTo>
                    <a:pt x="65" y="88"/>
                    <a:pt x="65" y="88"/>
                    <a:pt x="65" y="89"/>
                  </a:cubicBezTo>
                  <a:cubicBezTo>
                    <a:pt x="66" y="88"/>
                    <a:pt x="67" y="87"/>
                    <a:pt x="66" y="86"/>
                  </a:cubicBezTo>
                  <a:close/>
                  <a:moveTo>
                    <a:pt x="173" y="55"/>
                  </a:moveTo>
                  <a:cubicBezTo>
                    <a:pt x="173" y="55"/>
                    <a:pt x="173" y="55"/>
                    <a:pt x="173" y="55"/>
                  </a:cubicBezTo>
                  <a:cubicBezTo>
                    <a:pt x="174" y="54"/>
                    <a:pt x="175" y="54"/>
                    <a:pt x="176" y="53"/>
                  </a:cubicBezTo>
                  <a:cubicBezTo>
                    <a:pt x="176" y="52"/>
                    <a:pt x="176" y="52"/>
                    <a:pt x="175" y="52"/>
                  </a:cubicBezTo>
                  <a:cubicBezTo>
                    <a:pt x="174" y="53"/>
                    <a:pt x="174" y="54"/>
                    <a:pt x="173" y="55"/>
                  </a:cubicBezTo>
                  <a:close/>
                  <a:moveTo>
                    <a:pt x="137" y="96"/>
                  </a:moveTo>
                  <a:cubicBezTo>
                    <a:pt x="138" y="96"/>
                    <a:pt x="138" y="96"/>
                    <a:pt x="138" y="96"/>
                  </a:cubicBezTo>
                  <a:cubicBezTo>
                    <a:pt x="138" y="94"/>
                    <a:pt x="139" y="91"/>
                    <a:pt x="140" y="89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39" y="91"/>
                    <a:pt x="138" y="93"/>
                    <a:pt x="137" y="96"/>
                  </a:cubicBezTo>
                  <a:close/>
                  <a:moveTo>
                    <a:pt x="241" y="133"/>
                  </a:moveTo>
                  <a:cubicBezTo>
                    <a:pt x="241" y="133"/>
                    <a:pt x="241" y="134"/>
                    <a:pt x="241" y="135"/>
                  </a:cubicBezTo>
                  <a:cubicBezTo>
                    <a:pt x="242" y="134"/>
                    <a:pt x="243" y="134"/>
                    <a:pt x="244" y="133"/>
                  </a:cubicBezTo>
                  <a:cubicBezTo>
                    <a:pt x="243" y="133"/>
                    <a:pt x="242" y="133"/>
                    <a:pt x="241" y="133"/>
                  </a:cubicBezTo>
                  <a:close/>
                  <a:moveTo>
                    <a:pt x="195" y="78"/>
                  </a:move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9"/>
                  </a:cubicBezTo>
                  <a:cubicBezTo>
                    <a:pt x="195" y="80"/>
                    <a:pt x="195" y="81"/>
                    <a:pt x="195" y="82"/>
                  </a:cubicBezTo>
                  <a:cubicBezTo>
                    <a:pt x="196" y="82"/>
                    <a:pt x="196" y="81"/>
                    <a:pt x="196" y="81"/>
                  </a:cubicBezTo>
                  <a:cubicBezTo>
                    <a:pt x="196" y="80"/>
                    <a:pt x="196" y="79"/>
                    <a:pt x="195" y="78"/>
                  </a:cubicBezTo>
                  <a:close/>
                  <a:moveTo>
                    <a:pt x="184" y="179"/>
                  </a:moveTo>
                  <a:cubicBezTo>
                    <a:pt x="184" y="179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2"/>
                  </a:cubicBezTo>
                  <a:cubicBezTo>
                    <a:pt x="186" y="181"/>
                    <a:pt x="186" y="181"/>
                    <a:pt x="187" y="181"/>
                  </a:cubicBezTo>
                  <a:cubicBezTo>
                    <a:pt x="186" y="180"/>
                    <a:pt x="185" y="180"/>
                    <a:pt x="184" y="179"/>
                  </a:cubicBezTo>
                  <a:close/>
                  <a:moveTo>
                    <a:pt x="191" y="104"/>
                  </a:moveTo>
                  <a:cubicBezTo>
                    <a:pt x="192" y="103"/>
                    <a:pt x="192" y="103"/>
                    <a:pt x="193" y="102"/>
                  </a:cubicBezTo>
                  <a:cubicBezTo>
                    <a:pt x="193" y="102"/>
                    <a:pt x="193" y="101"/>
                    <a:pt x="193" y="101"/>
                  </a:cubicBezTo>
                  <a:cubicBezTo>
                    <a:pt x="192" y="101"/>
                    <a:pt x="191" y="102"/>
                    <a:pt x="191" y="103"/>
                  </a:cubicBezTo>
                  <a:cubicBezTo>
                    <a:pt x="191" y="103"/>
                    <a:pt x="191" y="103"/>
                    <a:pt x="191" y="104"/>
                  </a:cubicBezTo>
                  <a:close/>
                  <a:moveTo>
                    <a:pt x="216" y="93"/>
                  </a:moveTo>
                  <a:cubicBezTo>
                    <a:pt x="216" y="93"/>
                    <a:pt x="215" y="93"/>
                    <a:pt x="215" y="93"/>
                  </a:cubicBezTo>
                  <a:cubicBezTo>
                    <a:pt x="216" y="95"/>
                    <a:pt x="217" y="97"/>
                    <a:pt x="218" y="99"/>
                  </a:cubicBezTo>
                  <a:cubicBezTo>
                    <a:pt x="218" y="99"/>
                    <a:pt x="218" y="98"/>
                    <a:pt x="218" y="98"/>
                  </a:cubicBezTo>
                  <a:cubicBezTo>
                    <a:pt x="217" y="96"/>
                    <a:pt x="216" y="95"/>
                    <a:pt x="216" y="93"/>
                  </a:cubicBezTo>
                  <a:close/>
                  <a:moveTo>
                    <a:pt x="52" y="165"/>
                  </a:moveTo>
                  <a:cubicBezTo>
                    <a:pt x="53" y="165"/>
                    <a:pt x="53" y="164"/>
                    <a:pt x="54" y="163"/>
                  </a:cubicBezTo>
                  <a:cubicBezTo>
                    <a:pt x="54" y="163"/>
                    <a:pt x="54" y="163"/>
                    <a:pt x="53" y="162"/>
                  </a:cubicBezTo>
                  <a:cubicBezTo>
                    <a:pt x="53" y="162"/>
                    <a:pt x="53" y="163"/>
                    <a:pt x="52" y="163"/>
                  </a:cubicBezTo>
                  <a:cubicBezTo>
                    <a:pt x="52" y="164"/>
                    <a:pt x="52" y="165"/>
                    <a:pt x="52" y="165"/>
                  </a:cubicBezTo>
                  <a:close/>
                  <a:moveTo>
                    <a:pt x="53" y="85"/>
                  </a:moveTo>
                  <a:cubicBezTo>
                    <a:pt x="53" y="84"/>
                    <a:pt x="54" y="84"/>
                    <a:pt x="54" y="84"/>
                  </a:cubicBezTo>
                  <a:cubicBezTo>
                    <a:pt x="55" y="83"/>
                    <a:pt x="55" y="83"/>
                    <a:pt x="54" y="82"/>
                  </a:cubicBezTo>
                  <a:cubicBezTo>
                    <a:pt x="54" y="82"/>
                    <a:pt x="54" y="82"/>
                    <a:pt x="53" y="83"/>
                  </a:cubicBezTo>
                  <a:cubicBezTo>
                    <a:pt x="52" y="83"/>
                    <a:pt x="52" y="83"/>
                    <a:pt x="53" y="85"/>
                  </a:cubicBezTo>
                  <a:close/>
                  <a:moveTo>
                    <a:pt x="74" y="190"/>
                  </a:moveTo>
                  <a:cubicBezTo>
                    <a:pt x="74" y="190"/>
                    <a:pt x="75" y="190"/>
                    <a:pt x="76" y="191"/>
                  </a:cubicBezTo>
                  <a:cubicBezTo>
                    <a:pt x="76" y="190"/>
                    <a:pt x="76" y="190"/>
                    <a:pt x="76" y="190"/>
                  </a:cubicBezTo>
                  <a:cubicBezTo>
                    <a:pt x="75" y="189"/>
                    <a:pt x="75" y="189"/>
                    <a:pt x="74" y="188"/>
                  </a:cubicBezTo>
                  <a:cubicBezTo>
                    <a:pt x="74" y="189"/>
                    <a:pt x="74" y="189"/>
                    <a:pt x="74" y="190"/>
                  </a:cubicBezTo>
                  <a:close/>
                  <a:moveTo>
                    <a:pt x="212" y="102"/>
                  </a:moveTo>
                  <a:cubicBezTo>
                    <a:pt x="212" y="103"/>
                    <a:pt x="212" y="103"/>
                    <a:pt x="212" y="103"/>
                  </a:cubicBezTo>
                  <a:cubicBezTo>
                    <a:pt x="212" y="105"/>
                    <a:pt x="212" y="106"/>
                    <a:pt x="213" y="107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7"/>
                    <a:pt x="213" y="107"/>
                    <a:pt x="213" y="107"/>
                  </a:cubicBezTo>
                  <a:cubicBezTo>
                    <a:pt x="213" y="106"/>
                    <a:pt x="213" y="104"/>
                    <a:pt x="212" y="102"/>
                  </a:cubicBezTo>
                  <a:close/>
                  <a:moveTo>
                    <a:pt x="45" y="167"/>
                  </a:moveTo>
                  <a:cubicBezTo>
                    <a:pt x="45" y="167"/>
                    <a:pt x="45" y="167"/>
                    <a:pt x="45" y="167"/>
                  </a:cubicBezTo>
                  <a:cubicBezTo>
                    <a:pt x="46" y="165"/>
                    <a:pt x="47" y="164"/>
                    <a:pt x="48" y="162"/>
                  </a:cubicBezTo>
                  <a:cubicBezTo>
                    <a:pt x="49" y="162"/>
                    <a:pt x="49" y="162"/>
                    <a:pt x="48" y="161"/>
                  </a:cubicBezTo>
                  <a:cubicBezTo>
                    <a:pt x="47" y="163"/>
                    <a:pt x="46" y="165"/>
                    <a:pt x="45" y="167"/>
                  </a:cubicBezTo>
                  <a:close/>
                  <a:moveTo>
                    <a:pt x="157" y="128"/>
                  </a:moveTo>
                  <a:cubicBezTo>
                    <a:pt x="158" y="128"/>
                    <a:pt x="158" y="129"/>
                    <a:pt x="159" y="129"/>
                  </a:cubicBezTo>
                  <a:cubicBezTo>
                    <a:pt x="159" y="129"/>
                    <a:pt x="160" y="129"/>
                    <a:pt x="161" y="129"/>
                  </a:cubicBezTo>
                  <a:cubicBezTo>
                    <a:pt x="160" y="129"/>
                    <a:pt x="159" y="128"/>
                    <a:pt x="157" y="128"/>
                  </a:cubicBezTo>
                  <a:close/>
                  <a:moveTo>
                    <a:pt x="152" y="15"/>
                  </a:moveTo>
                  <a:cubicBezTo>
                    <a:pt x="151" y="15"/>
                    <a:pt x="150" y="14"/>
                    <a:pt x="149" y="14"/>
                  </a:cubicBezTo>
                  <a:cubicBezTo>
                    <a:pt x="149" y="15"/>
                    <a:pt x="149" y="15"/>
                    <a:pt x="149" y="16"/>
                  </a:cubicBezTo>
                  <a:cubicBezTo>
                    <a:pt x="150" y="16"/>
                    <a:pt x="151" y="16"/>
                    <a:pt x="152" y="15"/>
                  </a:cubicBezTo>
                  <a:close/>
                  <a:moveTo>
                    <a:pt x="28" y="87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7" y="88"/>
                    <a:pt x="26" y="90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2"/>
                    <a:pt x="25" y="92"/>
                    <a:pt x="25" y="92"/>
                  </a:cubicBezTo>
                  <a:cubicBezTo>
                    <a:pt x="26" y="91"/>
                    <a:pt x="27" y="89"/>
                    <a:pt x="28" y="88"/>
                  </a:cubicBezTo>
                  <a:cubicBezTo>
                    <a:pt x="28" y="87"/>
                    <a:pt x="28" y="87"/>
                    <a:pt x="28" y="87"/>
                  </a:cubicBezTo>
                  <a:close/>
                  <a:moveTo>
                    <a:pt x="82" y="72"/>
                  </a:moveTo>
                  <a:cubicBezTo>
                    <a:pt x="80" y="73"/>
                    <a:pt x="80" y="74"/>
                    <a:pt x="80" y="75"/>
                  </a:cubicBezTo>
                  <a:cubicBezTo>
                    <a:pt x="81" y="74"/>
                    <a:pt x="82" y="73"/>
                    <a:pt x="82" y="72"/>
                  </a:cubicBezTo>
                  <a:close/>
                  <a:moveTo>
                    <a:pt x="73" y="201"/>
                  </a:moveTo>
                  <a:cubicBezTo>
                    <a:pt x="73" y="201"/>
                    <a:pt x="73" y="201"/>
                    <a:pt x="74" y="201"/>
                  </a:cubicBezTo>
                  <a:cubicBezTo>
                    <a:pt x="74" y="200"/>
                    <a:pt x="75" y="198"/>
                    <a:pt x="76" y="197"/>
                  </a:cubicBezTo>
                  <a:cubicBezTo>
                    <a:pt x="76" y="197"/>
                    <a:pt x="76" y="197"/>
                    <a:pt x="75" y="197"/>
                  </a:cubicBezTo>
                  <a:cubicBezTo>
                    <a:pt x="75" y="198"/>
                    <a:pt x="74" y="200"/>
                    <a:pt x="73" y="201"/>
                  </a:cubicBezTo>
                  <a:cubicBezTo>
                    <a:pt x="73" y="201"/>
                    <a:pt x="73" y="201"/>
                    <a:pt x="73" y="201"/>
                  </a:cubicBezTo>
                  <a:close/>
                  <a:moveTo>
                    <a:pt x="39" y="85"/>
                  </a:moveTo>
                  <a:cubicBezTo>
                    <a:pt x="39" y="85"/>
                    <a:pt x="39" y="85"/>
                    <a:pt x="39" y="85"/>
                  </a:cubicBezTo>
                  <a:cubicBezTo>
                    <a:pt x="40" y="84"/>
                    <a:pt x="41" y="83"/>
                    <a:pt x="42" y="82"/>
                  </a:cubicBezTo>
                  <a:cubicBezTo>
                    <a:pt x="42" y="82"/>
                    <a:pt x="42" y="82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1" y="82"/>
                    <a:pt x="40" y="83"/>
                    <a:pt x="39" y="84"/>
                  </a:cubicBezTo>
                  <a:cubicBezTo>
                    <a:pt x="39" y="84"/>
                    <a:pt x="39" y="84"/>
                    <a:pt x="39" y="85"/>
                  </a:cubicBezTo>
                  <a:close/>
                  <a:moveTo>
                    <a:pt x="57" y="93"/>
                  </a:moveTo>
                  <a:cubicBezTo>
                    <a:pt x="56" y="93"/>
                    <a:pt x="56" y="94"/>
                    <a:pt x="56" y="96"/>
                  </a:cubicBezTo>
                  <a:cubicBezTo>
                    <a:pt x="57" y="95"/>
                    <a:pt x="57" y="95"/>
                    <a:pt x="58" y="95"/>
                  </a:cubicBezTo>
                  <a:cubicBezTo>
                    <a:pt x="58" y="94"/>
                    <a:pt x="57" y="93"/>
                    <a:pt x="57" y="93"/>
                  </a:cubicBezTo>
                  <a:close/>
                  <a:moveTo>
                    <a:pt x="63" y="88"/>
                  </a:moveTo>
                  <a:cubicBezTo>
                    <a:pt x="63" y="88"/>
                    <a:pt x="62" y="89"/>
                    <a:pt x="62" y="89"/>
                  </a:cubicBezTo>
                  <a:cubicBezTo>
                    <a:pt x="62" y="90"/>
                    <a:pt x="62" y="90"/>
                    <a:pt x="62" y="91"/>
                  </a:cubicBezTo>
                  <a:cubicBezTo>
                    <a:pt x="63" y="91"/>
                    <a:pt x="64" y="90"/>
                    <a:pt x="63" y="89"/>
                  </a:cubicBezTo>
                  <a:cubicBezTo>
                    <a:pt x="63" y="89"/>
                    <a:pt x="63" y="89"/>
                    <a:pt x="63" y="88"/>
                  </a:cubicBezTo>
                  <a:close/>
                  <a:moveTo>
                    <a:pt x="77" y="84"/>
                  </a:moveTo>
                  <a:cubicBezTo>
                    <a:pt x="76" y="85"/>
                    <a:pt x="76" y="86"/>
                    <a:pt x="76" y="87"/>
                  </a:cubicBezTo>
                  <a:cubicBezTo>
                    <a:pt x="77" y="87"/>
                    <a:pt x="78" y="87"/>
                    <a:pt x="77" y="84"/>
                  </a:cubicBezTo>
                  <a:close/>
                  <a:moveTo>
                    <a:pt x="25" y="111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25" y="112"/>
                    <a:pt x="24" y="112"/>
                    <a:pt x="24" y="113"/>
                  </a:cubicBezTo>
                  <a:cubicBezTo>
                    <a:pt x="25" y="114"/>
                    <a:pt x="25" y="115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5"/>
                    <a:pt x="25" y="113"/>
                    <a:pt x="25" y="111"/>
                  </a:cubicBezTo>
                  <a:close/>
                  <a:moveTo>
                    <a:pt x="77" y="69"/>
                  </a:moveTo>
                  <a:cubicBezTo>
                    <a:pt x="77" y="70"/>
                    <a:pt x="76" y="72"/>
                    <a:pt x="76" y="73"/>
                  </a:cubicBezTo>
                  <a:cubicBezTo>
                    <a:pt x="77" y="73"/>
                    <a:pt x="77" y="72"/>
                    <a:pt x="77" y="72"/>
                  </a:cubicBezTo>
                  <a:cubicBezTo>
                    <a:pt x="78" y="71"/>
                    <a:pt x="77" y="70"/>
                    <a:pt x="77" y="69"/>
                  </a:cubicBezTo>
                  <a:close/>
                  <a:moveTo>
                    <a:pt x="77" y="200"/>
                  </a:moveTo>
                  <a:cubicBezTo>
                    <a:pt x="77" y="200"/>
                    <a:pt x="77" y="199"/>
                    <a:pt x="77" y="199"/>
                  </a:cubicBezTo>
                  <a:cubicBezTo>
                    <a:pt x="77" y="200"/>
                    <a:pt x="77" y="200"/>
                    <a:pt x="77" y="200"/>
                  </a:cubicBezTo>
                  <a:cubicBezTo>
                    <a:pt x="76" y="201"/>
                    <a:pt x="75" y="202"/>
                    <a:pt x="75" y="203"/>
                  </a:cubicBezTo>
                  <a:cubicBezTo>
                    <a:pt x="74" y="203"/>
                    <a:pt x="74" y="204"/>
                    <a:pt x="75" y="204"/>
                  </a:cubicBezTo>
                  <a:cubicBezTo>
                    <a:pt x="76" y="203"/>
                    <a:pt x="76" y="201"/>
                    <a:pt x="77" y="200"/>
                  </a:cubicBezTo>
                  <a:close/>
                  <a:moveTo>
                    <a:pt x="27" y="82"/>
                  </a:moveTo>
                  <a:cubicBezTo>
                    <a:pt x="26" y="83"/>
                    <a:pt x="26" y="84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4"/>
                    <a:pt x="27" y="83"/>
                    <a:pt x="28" y="83"/>
                  </a:cubicBezTo>
                  <a:cubicBezTo>
                    <a:pt x="28" y="82"/>
                    <a:pt x="28" y="82"/>
                    <a:pt x="27" y="82"/>
                  </a:cubicBezTo>
                  <a:close/>
                  <a:moveTo>
                    <a:pt x="58" y="80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79"/>
                    <a:pt x="59" y="79"/>
                    <a:pt x="60" y="78"/>
                  </a:cubicBezTo>
                  <a:cubicBezTo>
                    <a:pt x="60" y="78"/>
                    <a:pt x="61" y="77"/>
                    <a:pt x="61" y="77"/>
                  </a:cubicBezTo>
                  <a:cubicBezTo>
                    <a:pt x="61" y="77"/>
                    <a:pt x="61" y="77"/>
                    <a:pt x="60" y="77"/>
                  </a:cubicBezTo>
                  <a:cubicBezTo>
                    <a:pt x="60" y="78"/>
                    <a:pt x="59" y="78"/>
                    <a:pt x="58" y="79"/>
                  </a:cubicBezTo>
                  <a:cubicBezTo>
                    <a:pt x="58" y="79"/>
                    <a:pt x="58" y="80"/>
                    <a:pt x="58" y="80"/>
                  </a:cubicBezTo>
                  <a:close/>
                  <a:moveTo>
                    <a:pt x="190" y="166"/>
                  </a:moveTo>
                  <a:cubicBezTo>
                    <a:pt x="189" y="166"/>
                    <a:pt x="188" y="166"/>
                    <a:pt x="188" y="166"/>
                  </a:cubicBezTo>
                  <a:cubicBezTo>
                    <a:pt x="188" y="166"/>
                    <a:pt x="188" y="167"/>
                    <a:pt x="187" y="168"/>
                  </a:cubicBezTo>
                  <a:cubicBezTo>
                    <a:pt x="188" y="168"/>
                    <a:pt x="188" y="168"/>
                    <a:pt x="188" y="168"/>
                  </a:cubicBezTo>
                  <a:cubicBezTo>
                    <a:pt x="189" y="167"/>
                    <a:pt x="189" y="167"/>
                    <a:pt x="190" y="166"/>
                  </a:cubicBezTo>
                  <a:close/>
                  <a:moveTo>
                    <a:pt x="174" y="7"/>
                  </a:moveTo>
                  <a:cubicBezTo>
                    <a:pt x="176" y="7"/>
                    <a:pt x="177" y="8"/>
                    <a:pt x="178" y="8"/>
                  </a:cubicBezTo>
                  <a:cubicBezTo>
                    <a:pt x="178" y="8"/>
                    <a:pt x="178" y="8"/>
                    <a:pt x="178" y="8"/>
                  </a:cubicBezTo>
                  <a:cubicBezTo>
                    <a:pt x="177" y="7"/>
                    <a:pt x="176" y="6"/>
                    <a:pt x="175" y="6"/>
                  </a:cubicBezTo>
                  <a:cubicBezTo>
                    <a:pt x="175" y="6"/>
                    <a:pt x="175" y="7"/>
                    <a:pt x="174" y="7"/>
                  </a:cubicBezTo>
                  <a:close/>
                  <a:moveTo>
                    <a:pt x="27" y="158"/>
                  </a:moveTo>
                  <a:cubicBezTo>
                    <a:pt x="28" y="157"/>
                    <a:pt x="27" y="157"/>
                    <a:pt x="27" y="157"/>
                  </a:cubicBezTo>
                  <a:cubicBezTo>
                    <a:pt x="27" y="156"/>
                    <a:pt x="26" y="155"/>
                    <a:pt x="26" y="154"/>
                  </a:cubicBezTo>
                  <a:cubicBezTo>
                    <a:pt x="26" y="154"/>
                    <a:pt x="25" y="155"/>
                    <a:pt x="25" y="155"/>
                  </a:cubicBezTo>
                  <a:cubicBezTo>
                    <a:pt x="26" y="156"/>
                    <a:pt x="26" y="157"/>
                    <a:pt x="27" y="158"/>
                  </a:cubicBezTo>
                  <a:close/>
                  <a:moveTo>
                    <a:pt x="46" y="99"/>
                  </a:moveTo>
                  <a:cubicBezTo>
                    <a:pt x="47" y="98"/>
                    <a:pt x="47" y="98"/>
                    <a:pt x="48" y="97"/>
                  </a:cubicBezTo>
                  <a:cubicBezTo>
                    <a:pt x="48" y="97"/>
                    <a:pt x="48" y="97"/>
                    <a:pt x="48" y="96"/>
                  </a:cubicBezTo>
                  <a:cubicBezTo>
                    <a:pt x="48" y="96"/>
                    <a:pt x="47" y="96"/>
                    <a:pt x="47" y="97"/>
                  </a:cubicBezTo>
                  <a:cubicBezTo>
                    <a:pt x="47" y="97"/>
                    <a:pt x="46" y="98"/>
                    <a:pt x="46" y="99"/>
                  </a:cubicBezTo>
                  <a:close/>
                  <a:moveTo>
                    <a:pt x="219" y="154"/>
                  </a:moveTo>
                  <a:cubicBezTo>
                    <a:pt x="219" y="155"/>
                    <a:pt x="218" y="156"/>
                    <a:pt x="218" y="158"/>
                  </a:cubicBezTo>
                  <a:cubicBezTo>
                    <a:pt x="220" y="156"/>
                    <a:pt x="220" y="154"/>
                    <a:pt x="219" y="154"/>
                  </a:cubicBezTo>
                  <a:close/>
                  <a:moveTo>
                    <a:pt x="183" y="53"/>
                  </a:moveTo>
                  <a:cubicBezTo>
                    <a:pt x="183" y="52"/>
                    <a:pt x="183" y="51"/>
                    <a:pt x="183" y="50"/>
                  </a:cubicBezTo>
                  <a:cubicBezTo>
                    <a:pt x="182" y="51"/>
                    <a:pt x="182" y="51"/>
                    <a:pt x="182" y="53"/>
                  </a:cubicBezTo>
                  <a:cubicBezTo>
                    <a:pt x="182" y="53"/>
                    <a:pt x="182" y="53"/>
                    <a:pt x="183" y="53"/>
                  </a:cubicBezTo>
                  <a:close/>
                  <a:moveTo>
                    <a:pt x="139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139" y="15"/>
                    <a:pt x="139" y="14"/>
                    <a:pt x="139" y="13"/>
                  </a:cubicBezTo>
                  <a:cubicBezTo>
                    <a:pt x="139" y="13"/>
                    <a:pt x="138" y="13"/>
                    <a:pt x="138" y="13"/>
                  </a:cubicBezTo>
                  <a:cubicBezTo>
                    <a:pt x="138" y="14"/>
                    <a:pt x="138" y="15"/>
                    <a:pt x="139" y="16"/>
                  </a:cubicBezTo>
                  <a:close/>
                  <a:moveTo>
                    <a:pt x="59" y="93"/>
                  </a:moveTo>
                  <a:cubicBezTo>
                    <a:pt x="60" y="93"/>
                    <a:pt x="61" y="92"/>
                    <a:pt x="60" y="90"/>
                  </a:cubicBezTo>
                  <a:cubicBezTo>
                    <a:pt x="60" y="91"/>
                    <a:pt x="59" y="91"/>
                    <a:pt x="59" y="91"/>
                  </a:cubicBezTo>
                  <a:cubicBezTo>
                    <a:pt x="59" y="92"/>
                    <a:pt x="59" y="93"/>
                    <a:pt x="59" y="93"/>
                  </a:cubicBezTo>
                  <a:close/>
                  <a:moveTo>
                    <a:pt x="170" y="11"/>
                  </a:moveTo>
                  <a:cubicBezTo>
                    <a:pt x="170" y="11"/>
                    <a:pt x="171" y="10"/>
                    <a:pt x="171" y="9"/>
                  </a:cubicBezTo>
                  <a:cubicBezTo>
                    <a:pt x="171" y="9"/>
                    <a:pt x="170" y="9"/>
                    <a:pt x="170" y="9"/>
                  </a:cubicBezTo>
                  <a:cubicBezTo>
                    <a:pt x="170" y="10"/>
                    <a:pt x="169" y="10"/>
                    <a:pt x="169" y="11"/>
                  </a:cubicBezTo>
                  <a:cubicBezTo>
                    <a:pt x="169" y="11"/>
                    <a:pt x="169" y="11"/>
                    <a:pt x="170" y="11"/>
                  </a:cubicBezTo>
                  <a:close/>
                  <a:moveTo>
                    <a:pt x="156" y="29"/>
                  </a:moveTo>
                  <a:cubicBezTo>
                    <a:pt x="156" y="29"/>
                    <a:pt x="156" y="29"/>
                    <a:pt x="156" y="28"/>
                  </a:cubicBezTo>
                  <a:cubicBezTo>
                    <a:pt x="156" y="28"/>
                    <a:pt x="155" y="27"/>
                    <a:pt x="154" y="27"/>
                  </a:cubicBezTo>
                  <a:cubicBezTo>
                    <a:pt x="154" y="27"/>
                    <a:pt x="154" y="27"/>
                    <a:pt x="154" y="28"/>
                  </a:cubicBezTo>
                  <a:cubicBezTo>
                    <a:pt x="155" y="28"/>
                    <a:pt x="155" y="29"/>
                    <a:pt x="156" y="29"/>
                  </a:cubicBezTo>
                  <a:close/>
                  <a:moveTo>
                    <a:pt x="200" y="159"/>
                  </a:moveTo>
                  <a:cubicBezTo>
                    <a:pt x="201" y="158"/>
                    <a:pt x="201" y="157"/>
                    <a:pt x="201" y="156"/>
                  </a:cubicBezTo>
                  <a:cubicBezTo>
                    <a:pt x="201" y="157"/>
                    <a:pt x="200" y="157"/>
                    <a:pt x="199" y="157"/>
                  </a:cubicBezTo>
                  <a:cubicBezTo>
                    <a:pt x="200" y="158"/>
                    <a:pt x="200" y="159"/>
                    <a:pt x="200" y="159"/>
                  </a:cubicBezTo>
                  <a:close/>
                  <a:moveTo>
                    <a:pt x="78" y="202"/>
                  </a:moveTo>
                  <a:cubicBezTo>
                    <a:pt x="78" y="202"/>
                    <a:pt x="78" y="202"/>
                    <a:pt x="78" y="202"/>
                  </a:cubicBezTo>
                  <a:cubicBezTo>
                    <a:pt x="79" y="201"/>
                    <a:pt x="80" y="200"/>
                    <a:pt x="81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79" y="199"/>
                    <a:pt x="79" y="201"/>
                    <a:pt x="78" y="202"/>
                  </a:cubicBezTo>
                  <a:close/>
                  <a:moveTo>
                    <a:pt x="49" y="165"/>
                  </a:moveTo>
                  <a:cubicBezTo>
                    <a:pt x="49" y="165"/>
                    <a:pt x="49" y="165"/>
                    <a:pt x="49" y="165"/>
                  </a:cubicBezTo>
                  <a:cubicBezTo>
                    <a:pt x="48" y="166"/>
                    <a:pt x="47" y="167"/>
                    <a:pt x="47" y="168"/>
                  </a:cubicBezTo>
                  <a:cubicBezTo>
                    <a:pt x="47" y="168"/>
                    <a:pt x="47" y="169"/>
                    <a:pt x="47" y="169"/>
                  </a:cubicBezTo>
                  <a:cubicBezTo>
                    <a:pt x="48" y="167"/>
                    <a:pt x="49" y="167"/>
                    <a:pt x="49" y="165"/>
                  </a:cubicBezTo>
                  <a:close/>
                  <a:moveTo>
                    <a:pt x="191" y="170"/>
                  </a:moveTo>
                  <a:cubicBezTo>
                    <a:pt x="192" y="169"/>
                    <a:pt x="192" y="168"/>
                    <a:pt x="192" y="167"/>
                  </a:cubicBezTo>
                  <a:cubicBezTo>
                    <a:pt x="191" y="168"/>
                    <a:pt x="191" y="169"/>
                    <a:pt x="190" y="170"/>
                  </a:cubicBezTo>
                  <a:cubicBezTo>
                    <a:pt x="190" y="170"/>
                    <a:pt x="190" y="170"/>
                    <a:pt x="191" y="170"/>
                  </a:cubicBezTo>
                  <a:close/>
                  <a:moveTo>
                    <a:pt x="16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113"/>
                    <a:pt x="16" y="114"/>
                    <a:pt x="16" y="115"/>
                  </a:cubicBezTo>
                  <a:cubicBezTo>
                    <a:pt x="17" y="116"/>
                    <a:pt x="17" y="117"/>
                    <a:pt x="17" y="118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7" y="117"/>
                    <a:pt x="17" y="114"/>
                    <a:pt x="16" y="112"/>
                  </a:cubicBezTo>
                  <a:close/>
                  <a:moveTo>
                    <a:pt x="72" y="218"/>
                  </a:moveTo>
                  <a:cubicBezTo>
                    <a:pt x="72" y="217"/>
                    <a:pt x="72" y="216"/>
                    <a:pt x="72" y="215"/>
                  </a:cubicBezTo>
                  <a:cubicBezTo>
                    <a:pt x="72" y="216"/>
                    <a:pt x="71" y="216"/>
                    <a:pt x="71" y="217"/>
                  </a:cubicBezTo>
                  <a:cubicBezTo>
                    <a:pt x="71" y="217"/>
                    <a:pt x="72" y="218"/>
                    <a:pt x="72" y="218"/>
                  </a:cubicBezTo>
                  <a:close/>
                  <a:moveTo>
                    <a:pt x="57" y="63"/>
                  </a:moveTo>
                  <a:cubicBezTo>
                    <a:pt x="57" y="63"/>
                    <a:pt x="57" y="64"/>
                    <a:pt x="57" y="64"/>
                  </a:cubicBezTo>
                  <a:cubicBezTo>
                    <a:pt x="58" y="63"/>
                    <a:pt x="59" y="62"/>
                    <a:pt x="60" y="61"/>
                  </a:cubicBezTo>
                  <a:cubicBezTo>
                    <a:pt x="61" y="61"/>
                    <a:pt x="61" y="61"/>
                    <a:pt x="61" y="60"/>
                  </a:cubicBezTo>
                  <a:cubicBezTo>
                    <a:pt x="59" y="61"/>
                    <a:pt x="58" y="62"/>
                    <a:pt x="57" y="63"/>
                  </a:cubicBezTo>
                  <a:close/>
                  <a:moveTo>
                    <a:pt x="94" y="123"/>
                  </a:moveTo>
                  <a:cubicBezTo>
                    <a:pt x="94" y="123"/>
                    <a:pt x="94" y="123"/>
                    <a:pt x="94" y="123"/>
                  </a:cubicBezTo>
                  <a:cubicBezTo>
                    <a:pt x="94" y="124"/>
                    <a:pt x="94" y="125"/>
                    <a:pt x="94" y="125"/>
                  </a:cubicBezTo>
                  <a:cubicBezTo>
                    <a:pt x="94" y="126"/>
                    <a:pt x="94" y="127"/>
                    <a:pt x="94" y="127"/>
                  </a:cubicBezTo>
                  <a:cubicBezTo>
                    <a:pt x="94" y="128"/>
                    <a:pt x="95" y="128"/>
                    <a:pt x="95" y="128"/>
                  </a:cubicBezTo>
                  <a:cubicBezTo>
                    <a:pt x="95" y="126"/>
                    <a:pt x="94" y="124"/>
                    <a:pt x="94" y="123"/>
                  </a:cubicBezTo>
                  <a:close/>
                  <a:moveTo>
                    <a:pt x="190" y="194"/>
                  </a:moveTo>
                  <a:cubicBezTo>
                    <a:pt x="190" y="194"/>
                    <a:pt x="190" y="194"/>
                    <a:pt x="191" y="193"/>
                  </a:cubicBezTo>
                  <a:cubicBezTo>
                    <a:pt x="189" y="193"/>
                    <a:pt x="188" y="192"/>
                    <a:pt x="187" y="192"/>
                  </a:cubicBezTo>
                  <a:cubicBezTo>
                    <a:pt x="187" y="192"/>
                    <a:pt x="187" y="192"/>
                    <a:pt x="187" y="192"/>
                  </a:cubicBezTo>
                  <a:cubicBezTo>
                    <a:pt x="188" y="193"/>
                    <a:pt x="189" y="193"/>
                    <a:pt x="190" y="194"/>
                  </a:cubicBezTo>
                  <a:close/>
                  <a:moveTo>
                    <a:pt x="205" y="103"/>
                  </a:moveTo>
                  <a:cubicBezTo>
                    <a:pt x="205" y="103"/>
                    <a:pt x="205" y="103"/>
                    <a:pt x="205" y="102"/>
                  </a:cubicBezTo>
                  <a:cubicBezTo>
                    <a:pt x="205" y="101"/>
                    <a:pt x="204" y="100"/>
                    <a:pt x="204" y="100"/>
                  </a:cubicBezTo>
                  <a:cubicBezTo>
                    <a:pt x="204" y="99"/>
                    <a:pt x="204" y="99"/>
                    <a:pt x="203" y="99"/>
                  </a:cubicBezTo>
                  <a:cubicBezTo>
                    <a:pt x="203" y="100"/>
                    <a:pt x="204" y="102"/>
                    <a:pt x="205" y="103"/>
                  </a:cubicBezTo>
                  <a:close/>
                  <a:moveTo>
                    <a:pt x="79" y="213"/>
                  </a:moveTo>
                  <a:cubicBezTo>
                    <a:pt x="78" y="214"/>
                    <a:pt x="77" y="215"/>
                    <a:pt x="76" y="216"/>
                  </a:cubicBezTo>
                  <a:cubicBezTo>
                    <a:pt x="78" y="215"/>
                    <a:pt x="78" y="215"/>
                    <a:pt x="79" y="214"/>
                  </a:cubicBezTo>
                  <a:cubicBezTo>
                    <a:pt x="79" y="214"/>
                    <a:pt x="80" y="214"/>
                    <a:pt x="79" y="213"/>
                  </a:cubicBezTo>
                  <a:close/>
                  <a:moveTo>
                    <a:pt x="8" y="95"/>
                  </a:moveTo>
                  <a:cubicBezTo>
                    <a:pt x="9" y="94"/>
                    <a:pt x="9" y="92"/>
                    <a:pt x="10" y="90"/>
                  </a:cubicBezTo>
                  <a:cubicBezTo>
                    <a:pt x="9" y="91"/>
                    <a:pt x="8" y="93"/>
                    <a:pt x="8" y="95"/>
                  </a:cubicBezTo>
                  <a:close/>
                  <a:moveTo>
                    <a:pt x="186" y="59"/>
                  </a:moveTo>
                  <a:cubicBezTo>
                    <a:pt x="187" y="58"/>
                    <a:pt x="186" y="57"/>
                    <a:pt x="186" y="55"/>
                  </a:cubicBezTo>
                  <a:cubicBezTo>
                    <a:pt x="186" y="56"/>
                    <a:pt x="185" y="56"/>
                    <a:pt x="185" y="57"/>
                  </a:cubicBezTo>
                  <a:cubicBezTo>
                    <a:pt x="186" y="57"/>
                    <a:pt x="186" y="58"/>
                    <a:pt x="186" y="59"/>
                  </a:cubicBezTo>
                  <a:close/>
                  <a:moveTo>
                    <a:pt x="53" y="171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4" y="170"/>
                    <a:pt x="55" y="169"/>
                    <a:pt x="55" y="168"/>
                  </a:cubicBezTo>
                  <a:cubicBezTo>
                    <a:pt x="56" y="168"/>
                    <a:pt x="56" y="167"/>
                    <a:pt x="55" y="167"/>
                  </a:cubicBezTo>
                  <a:cubicBezTo>
                    <a:pt x="55" y="168"/>
                    <a:pt x="54" y="169"/>
                    <a:pt x="53" y="171"/>
                  </a:cubicBezTo>
                  <a:close/>
                  <a:moveTo>
                    <a:pt x="190" y="190"/>
                  </a:moveTo>
                  <a:cubicBezTo>
                    <a:pt x="191" y="191"/>
                    <a:pt x="191" y="191"/>
                    <a:pt x="192" y="191"/>
                  </a:cubicBezTo>
                  <a:cubicBezTo>
                    <a:pt x="192" y="191"/>
                    <a:pt x="192" y="190"/>
                    <a:pt x="192" y="189"/>
                  </a:cubicBezTo>
                  <a:cubicBezTo>
                    <a:pt x="191" y="189"/>
                    <a:pt x="191" y="190"/>
                    <a:pt x="190" y="190"/>
                  </a:cubicBezTo>
                  <a:close/>
                  <a:moveTo>
                    <a:pt x="186" y="178"/>
                  </a:moveTo>
                  <a:cubicBezTo>
                    <a:pt x="187" y="179"/>
                    <a:pt x="187" y="179"/>
                    <a:pt x="188" y="179"/>
                  </a:cubicBezTo>
                  <a:cubicBezTo>
                    <a:pt x="188" y="179"/>
                    <a:pt x="188" y="178"/>
                    <a:pt x="188" y="178"/>
                  </a:cubicBezTo>
                  <a:cubicBezTo>
                    <a:pt x="188" y="178"/>
                    <a:pt x="187" y="177"/>
                    <a:pt x="187" y="177"/>
                  </a:cubicBezTo>
                  <a:cubicBezTo>
                    <a:pt x="186" y="177"/>
                    <a:pt x="186" y="177"/>
                    <a:pt x="186" y="178"/>
                  </a:cubicBezTo>
                  <a:close/>
                  <a:moveTo>
                    <a:pt x="60" y="161"/>
                  </a:moveTo>
                  <a:cubicBezTo>
                    <a:pt x="61" y="160"/>
                    <a:pt x="61" y="159"/>
                    <a:pt x="61" y="158"/>
                  </a:cubicBezTo>
                  <a:cubicBezTo>
                    <a:pt x="60" y="159"/>
                    <a:pt x="60" y="160"/>
                    <a:pt x="60" y="161"/>
                  </a:cubicBezTo>
                  <a:close/>
                  <a:moveTo>
                    <a:pt x="204" y="89"/>
                  </a:moveTo>
                  <a:cubicBezTo>
                    <a:pt x="204" y="90"/>
                    <a:pt x="204" y="91"/>
                    <a:pt x="205" y="92"/>
                  </a:cubicBezTo>
                  <a:cubicBezTo>
                    <a:pt x="205" y="92"/>
                    <a:pt x="205" y="92"/>
                    <a:pt x="206" y="92"/>
                  </a:cubicBezTo>
                  <a:cubicBezTo>
                    <a:pt x="205" y="91"/>
                    <a:pt x="205" y="90"/>
                    <a:pt x="204" y="89"/>
                  </a:cubicBezTo>
                  <a:cubicBezTo>
                    <a:pt x="204" y="89"/>
                    <a:pt x="204" y="89"/>
                    <a:pt x="204" y="89"/>
                  </a:cubicBezTo>
                  <a:close/>
                  <a:moveTo>
                    <a:pt x="196" y="100"/>
                  </a:moveTo>
                  <a:cubicBezTo>
                    <a:pt x="195" y="99"/>
                    <a:pt x="195" y="99"/>
                    <a:pt x="195" y="98"/>
                  </a:cubicBezTo>
                  <a:cubicBezTo>
                    <a:pt x="194" y="99"/>
                    <a:pt x="194" y="99"/>
                    <a:pt x="195" y="101"/>
                  </a:cubicBezTo>
                  <a:cubicBezTo>
                    <a:pt x="195" y="100"/>
                    <a:pt x="195" y="100"/>
                    <a:pt x="196" y="100"/>
                  </a:cubicBezTo>
                  <a:close/>
                  <a:moveTo>
                    <a:pt x="251" y="152"/>
                  </a:moveTo>
                  <a:cubicBezTo>
                    <a:pt x="251" y="153"/>
                    <a:pt x="251" y="156"/>
                    <a:pt x="251" y="157"/>
                  </a:cubicBezTo>
                  <a:cubicBezTo>
                    <a:pt x="251" y="156"/>
                    <a:pt x="252" y="153"/>
                    <a:pt x="251" y="152"/>
                  </a:cubicBezTo>
                  <a:close/>
                  <a:moveTo>
                    <a:pt x="170" y="222"/>
                  </a:moveTo>
                  <a:cubicBezTo>
                    <a:pt x="170" y="222"/>
                    <a:pt x="170" y="222"/>
                    <a:pt x="170" y="222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1" y="223"/>
                    <a:pt x="172" y="224"/>
                    <a:pt x="173" y="225"/>
                  </a:cubicBezTo>
                  <a:cubicBezTo>
                    <a:pt x="173" y="225"/>
                    <a:pt x="174" y="225"/>
                    <a:pt x="174" y="225"/>
                  </a:cubicBezTo>
                  <a:cubicBezTo>
                    <a:pt x="172" y="224"/>
                    <a:pt x="171" y="223"/>
                    <a:pt x="170" y="222"/>
                  </a:cubicBezTo>
                  <a:close/>
                  <a:moveTo>
                    <a:pt x="69" y="55"/>
                  </a:moveTo>
                  <a:cubicBezTo>
                    <a:pt x="70" y="54"/>
                    <a:pt x="71" y="53"/>
                    <a:pt x="73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1" y="53"/>
                    <a:pt x="70" y="54"/>
                    <a:pt x="69" y="54"/>
                  </a:cubicBezTo>
                  <a:cubicBezTo>
                    <a:pt x="69" y="54"/>
                    <a:pt x="69" y="55"/>
                    <a:pt x="69" y="55"/>
                  </a:cubicBezTo>
                  <a:close/>
                  <a:moveTo>
                    <a:pt x="54" y="87"/>
                  </a:moveTo>
                  <a:cubicBezTo>
                    <a:pt x="53" y="88"/>
                    <a:pt x="53" y="89"/>
                    <a:pt x="54" y="90"/>
                  </a:cubicBezTo>
                  <a:cubicBezTo>
                    <a:pt x="55" y="89"/>
                    <a:pt x="54" y="88"/>
                    <a:pt x="54" y="87"/>
                  </a:cubicBezTo>
                  <a:close/>
                  <a:moveTo>
                    <a:pt x="177" y="13"/>
                  </a:moveTo>
                  <a:cubicBezTo>
                    <a:pt x="177" y="13"/>
                    <a:pt x="176" y="13"/>
                    <a:pt x="176" y="13"/>
                  </a:cubicBezTo>
                  <a:cubicBezTo>
                    <a:pt x="176" y="13"/>
                    <a:pt x="175" y="14"/>
                    <a:pt x="174" y="14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lose/>
                  <a:moveTo>
                    <a:pt x="146" y="34"/>
                  </a:moveTo>
                  <a:cubicBezTo>
                    <a:pt x="145" y="36"/>
                    <a:pt x="145" y="36"/>
                    <a:pt x="145" y="37"/>
                  </a:cubicBezTo>
                  <a:cubicBezTo>
                    <a:pt x="146" y="36"/>
                    <a:pt x="146" y="35"/>
                    <a:pt x="146" y="34"/>
                  </a:cubicBezTo>
                  <a:close/>
                  <a:moveTo>
                    <a:pt x="36" y="78"/>
                  </a:moveTo>
                  <a:cubicBezTo>
                    <a:pt x="36" y="78"/>
                    <a:pt x="36" y="78"/>
                    <a:pt x="36" y="78"/>
                  </a:cubicBezTo>
                  <a:cubicBezTo>
                    <a:pt x="35" y="79"/>
                    <a:pt x="34" y="80"/>
                    <a:pt x="33" y="80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0"/>
                    <a:pt x="35" y="80"/>
                    <a:pt x="36" y="79"/>
                  </a:cubicBezTo>
                  <a:cubicBezTo>
                    <a:pt x="36" y="79"/>
                    <a:pt x="36" y="78"/>
                    <a:pt x="36" y="78"/>
                  </a:cubicBezTo>
                  <a:close/>
                  <a:moveTo>
                    <a:pt x="225" y="164"/>
                  </a:moveTo>
                  <a:cubicBezTo>
                    <a:pt x="226" y="163"/>
                    <a:pt x="226" y="163"/>
                    <a:pt x="227" y="162"/>
                  </a:cubicBezTo>
                  <a:cubicBezTo>
                    <a:pt x="227" y="162"/>
                    <a:pt x="226" y="161"/>
                    <a:pt x="226" y="161"/>
                  </a:cubicBezTo>
                  <a:cubicBezTo>
                    <a:pt x="226" y="162"/>
                    <a:pt x="225" y="162"/>
                    <a:pt x="225" y="163"/>
                  </a:cubicBezTo>
                  <a:cubicBezTo>
                    <a:pt x="225" y="163"/>
                    <a:pt x="225" y="164"/>
                    <a:pt x="225" y="164"/>
                  </a:cubicBezTo>
                  <a:close/>
                  <a:moveTo>
                    <a:pt x="223" y="107"/>
                  </a:moveTo>
                  <a:cubicBezTo>
                    <a:pt x="223" y="107"/>
                    <a:pt x="223" y="107"/>
                    <a:pt x="223" y="107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3" y="106"/>
                    <a:pt x="222" y="105"/>
                    <a:pt x="222" y="104"/>
                  </a:cubicBezTo>
                  <a:cubicBezTo>
                    <a:pt x="221" y="104"/>
                    <a:pt x="221" y="105"/>
                    <a:pt x="221" y="105"/>
                  </a:cubicBezTo>
                  <a:cubicBezTo>
                    <a:pt x="222" y="106"/>
                    <a:pt x="222" y="106"/>
                    <a:pt x="223" y="107"/>
                  </a:cubicBezTo>
                  <a:close/>
                  <a:moveTo>
                    <a:pt x="42" y="106"/>
                  </a:moveTo>
                  <a:cubicBezTo>
                    <a:pt x="41" y="107"/>
                    <a:pt x="41" y="107"/>
                    <a:pt x="41" y="109"/>
                  </a:cubicBezTo>
                  <a:cubicBezTo>
                    <a:pt x="42" y="108"/>
                    <a:pt x="42" y="107"/>
                    <a:pt x="42" y="106"/>
                  </a:cubicBezTo>
                  <a:close/>
                  <a:moveTo>
                    <a:pt x="175" y="19"/>
                  </a:moveTo>
                  <a:cubicBezTo>
                    <a:pt x="176" y="19"/>
                    <a:pt x="176" y="20"/>
                    <a:pt x="177" y="20"/>
                  </a:cubicBezTo>
                  <a:cubicBezTo>
                    <a:pt x="177" y="20"/>
                    <a:pt x="177" y="20"/>
                    <a:pt x="178" y="19"/>
                  </a:cubicBezTo>
                  <a:cubicBezTo>
                    <a:pt x="177" y="19"/>
                    <a:pt x="176" y="18"/>
                    <a:pt x="176" y="18"/>
                  </a:cubicBezTo>
                  <a:cubicBezTo>
                    <a:pt x="176" y="18"/>
                    <a:pt x="176" y="18"/>
                    <a:pt x="175" y="19"/>
                  </a:cubicBezTo>
                  <a:close/>
                  <a:moveTo>
                    <a:pt x="39" y="164"/>
                  </a:moveTo>
                  <a:cubicBezTo>
                    <a:pt x="40" y="162"/>
                    <a:pt x="40" y="162"/>
                    <a:pt x="40" y="161"/>
                  </a:cubicBezTo>
                  <a:cubicBezTo>
                    <a:pt x="39" y="162"/>
                    <a:pt x="39" y="162"/>
                    <a:pt x="38" y="162"/>
                  </a:cubicBezTo>
                  <a:cubicBezTo>
                    <a:pt x="39" y="163"/>
                    <a:pt x="39" y="163"/>
                    <a:pt x="39" y="164"/>
                  </a:cubicBezTo>
                  <a:close/>
                  <a:moveTo>
                    <a:pt x="160" y="3"/>
                  </a:moveTo>
                  <a:cubicBezTo>
                    <a:pt x="160" y="3"/>
                    <a:pt x="160" y="3"/>
                    <a:pt x="160" y="3"/>
                  </a:cubicBezTo>
                  <a:cubicBezTo>
                    <a:pt x="158" y="3"/>
                    <a:pt x="156" y="3"/>
                    <a:pt x="154" y="4"/>
                  </a:cubicBezTo>
                  <a:cubicBezTo>
                    <a:pt x="155" y="4"/>
                    <a:pt x="159" y="4"/>
                    <a:pt x="160" y="4"/>
                  </a:cubicBezTo>
                  <a:cubicBezTo>
                    <a:pt x="160" y="4"/>
                    <a:pt x="160" y="4"/>
                    <a:pt x="160" y="3"/>
                  </a:cubicBezTo>
                  <a:close/>
                  <a:moveTo>
                    <a:pt x="86" y="60"/>
                  </a:moveTo>
                  <a:cubicBezTo>
                    <a:pt x="85" y="61"/>
                    <a:pt x="84" y="62"/>
                    <a:pt x="85" y="64"/>
                  </a:cubicBezTo>
                  <a:cubicBezTo>
                    <a:pt x="85" y="62"/>
                    <a:pt x="85" y="61"/>
                    <a:pt x="86" y="60"/>
                  </a:cubicBezTo>
                  <a:close/>
                  <a:moveTo>
                    <a:pt x="79" y="193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191"/>
                    <a:pt x="79" y="191"/>
                    <a:pt x="79" y="191"/>
                  </a:cubicBezTo>
                  <a:cubicBezTo>
                    <a:pt x="78" y="191"/>
                    <a:pt x="78" y="192"/>
                    <a:pt x="78" y="192"/>
                  </a:cubicBezTo>
                  <a:cubicBezTo>
                    <a:pt x="79" y="192"/>
                    <a:pt x="79" y="192"/>
                    <a:pt x="79" y="193"/>
                  </a:cubicBezTo>
                  <a:close/>
                  <a:moveTo>
                    <a:pt x="57" y="182"/>
                  </a:moveTo>
                  <a:cubicBezTo>
                    <a:pt x="57" y="183"/>
                    <a:pt x="56" y="183"/>
                    <a:pt x="56" y="184"/>
                  </a:cubicBezTo>
                  <a:cubicBezTo>
                    <a:pt x="56" y="184"/>
                    <a:pt x="56" y="184"/>
                    <a:pt x="56" y="185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8" y="183"/>
                    <a:pt x="58" y="183"/>
                    <a:pt x="57" y="182"/>
                  </a:cubicBezTo>
                  <a:close/>
                  <a:moveTo>
                    <a:pt x="90" y="235"/>
                  </a:moveTo>
                  <a:cubicBezTo>
                    <a:pt x="90" y="236"/>
                    <a:pt x="90" y="238"/>
                    <a:pt x="89" y="239"/>
                  </a:cubicBezTo>
                  <a:cubicBezTo>
                    <a:pt x="90" y="239"/>
                    <a:pt x="90" y="239"/>
                    <a:pt x="90" y="239"/>
                  </a:cubicBezTo>
                  <a:cubicBezTo>
                    <a:pt x="90" y="238"/>
                    <a:pt x="91" y="237"/>
                    <a:pt x="91" y="236"/>
                  </a:cubicBezTo>
                  <a:cubicBezTo>
                    <a:pt x="91" y="236"/>
                    <a:pt x="91" y="236"/>
                    <a:pt x="90" y="235"/>
                  </a:cubicBezTo>
                  <a:close/>
                  <a:moveTo>
                    <a:pt x="190" y="186"/>
                  </a:moveTo>
                  <a:cubicBezTo>
                    <a:pt x="190" y="186"/>
                    <a:pt x="189" y="185"/>
                    <a:pt x="188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9" y="186"/>
                    <a:pt x="189" y="187"/>
                  </a:cubicBezTo>
                  <a:cubicBezTo>
                    <a:pt x="190" y="187"/>
                    <a:pt x="190" y="187"/>
                    <a:pt x="190" y="186"/>
                  </a:cubicBezTo>
                  <a:close/>
                  <a:moveTo>
                    <a:pt x="45" y="103"/>
                  </a:moveTo>
                  <a:cubicBezTo>
                    <a:pt x="44" y="103"/>
                    <a:pt x="44" y="104"/>
                    <a:pt x="44" y="105"/>
                  </a:cubicBezTo>
                  <a:cubicBezTo>
                    <a:pt x="45" y="104"/>
                    <a:pt x="45" y="104"/>
                    <a:pt x="45" y="103"/>
                  </a:cubicBezTo>
                  <a:close/>
                  <a:moveTo>
                    <a:pt x="57" y="165"/>
                  </a:moveTo>
                  <a:cubicBezTo>
                    <a:pt x="58" y="164"/>
                    <a:pt x="58" y="164"/>
                    <a:pt x="58" y="162"/>
                  </a:cubicBezTo>
                  <a:cubicBezTo>
                    <a:pt x="57" y="164"/>
                    <a:pt x="57" y="164"/>
                    <a:pt x="57" y="165"/>
                  </a:cubicBezTo>
                  <a:close/>
                  <a:moveTo>
                    <a:pt x="70" y="70"/>
                  </a:moveTo>
                  <a:cubicBezTo>
                    <a:pt x="71" y="70"/>
                    <a:pt x="72" y="68"/>
                    <a:pt x="73" y="67"/>
                  </a:cubicBezTo>
                  <a:cubicBezTo>
                    <a:pt x="71" y="68"/>
                    <a:pt x="70" y="69"/>
                    <a:pt x="70" y="70"/>
                  </a:cubicBezTo>
                  <a:close/>
                  <a:moveTo>
                    <a:pt x="207" y="158"/>
                  </a:moveTo>
                  <a:cubicBezTo>
                    <a:pt x="207" y="158"/>
                    <a:pt x="207" y="158"/>
                    <a:pt x="207" y="158"/>
                  </a:cubicBezTo>
                  <a:cubicBezTo>
                    <a:pt x="207" y="158"/>
                    <a:pt x="206" y="159"/>
                    <a:pt x="206" y="159"/>
                  </a:cubicBezTo>
                  <a:cubicBezTo>
                    <a:pt x="206" y="160"/>
                    <a:pt x="206" y="161"/>
                    <a:pt x="206" y="161"/>
                  </a:cubicBezTo>
                  <a:cubicBezTo>
                    <a:pt x="206" y="161"/>
                    <a:pt x="206" y="161"/>
                    <a:pt x="206" y="161"/>
                  </a:cubicBezTo>
                  <a:cubicBezTo>
                    <a:pt x="207" y="160"/>
                    <a:pt x="207" y="159"/>
                    <a:pt x="207" y="158"/>
                  </a:cubicBezTo>
                  <a:close/>
                  <a:moveTo>
                    <a:pt x="168" y="9"/>
                  </a:moveTo>
                  <a:cubicBezTo>
                    <a:pt x="168" y="9"/>
                    <a:pt x="168" y="8"/>
                    <a:pt x="168" y="8"/>
                  </a:cubicBezTo>
                  <a:cubicBezTo>
                    <a:pt x="167" y="8"/>
                    <a:pt x="167" y="8"/>
                    <a:pt x="166" y="8"/>
                  </a:cubicBezTo>
                  <a:cubicBezTo>
                    <a:pt x="166" y="9"/>
                    <a:pt x="166" y="9"/>
                    <a:pt x="167" y="9"/>
                  </a:cubicBezTo>
                  <a:cubicBezTo>
                    <a:pt x="167" y="9"/>
                    <a:pt x="168" y="9"/>
                    <a:pt x="168" y="9"/>
                  </a:cubicBezTo>
                  <a:close/>
                  <a:moveTo>
                    <a:pt x="150" y="18"/>
                  </a:moveTo>
                  <a:cubicBezTo>
                    <a:pt x="150" y="18"/>
                    <a:pt x="149" y="18"/>
                    <a:pt x="149" y="18"/>
                  </a:cubicBezTo>
                  <a:cubicBezTo>
                    <a:pt x="149" y="18"/>
                    <a:pt x="149" y="19"/>
                    <a:pt x="149" y="19"/>
                  </a:cubicBezTo>
                  <a:cubicBezTo>
                    <a:pt x="149" y="19"/>
                    <a:pt x="150" y="19"/>
                    <a:pt x="150" y="19"/>
                  </a:cubicBezTo>
                  <a:cubicBezTo>
                    <a:pt x="150" y="19"/>
                    <a:pt x="150" y="18"/>
                    <a:pt x="150" y="18"/>
                  </a:cubicBezTo>
                  <a:close/>
                  <a:moveTo>
                    <a:pt x="161" y="33"/>
                  </a:moveTo>
                  <a:cubicBezTo>
                    <a:pt x="162" y="33"/>
                    <a:pt x="162" y="33"/>
                    <a:pt x="162" y="33"/>
                  </a:cubicBezTo>
                  <a:cubicBezTo>
                    <a:pt x="161" y="32"/>
                    <a:pt x="161" y="32"/>
                    <a:pt x="160" y="31"/>
                  </a:cubicBezTo>
                  <a:cubicBezTo>
                    <a:pt x="160" y="33"/>
                    <a:pt x="161" y="33"/>
                    <a:pt x="161" y="33"/>
                  </a:cubicBezTo>
                  <a:close/>
                  <a:moveTo>
                    <a:pt x="165" y="11"/>
                  </a:moveTo>
                  <a:cubicBezTo>
                    <a:pt x="165" y="10"/>
                    <a:pt x="165" y="10"/>
                    <a:pt x="164" y="10"/>
                  </a:cubicBezTo>
                  <a:cubicBezTo>
                    <a:pt x="164" y="11"/>
                    <a:pt x="163" y="11"/>
                    <a:pt x="163" y="12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4" y="12"/>
                    <a:pt x="164" y="11"/>
                    <a:pt x="165" y="11"/>
                  </a:cubicBezTo>
                  <a:close/>
                  <a:moveTo>
                    <a:pt x="64" y="81"/>
                  </a:moveTo>
                  <a:cubicBezTo>
                    <a:pt x="64" y="81"/>
                    <a:pt x="64" y="81"/>
                    <a:pt x="65" y="81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7" y="79"/>
                    <a:pt x="67" y="79"/>
                    <a:pt x="66" y="78"/>
                  </a:cubicBezTo>
                  <a:cubicBezTo>
                    <a:pt x="66" y="79"/>
                    <a:pt x="65" y="80"/>
                    <a:pt x="64" y="80"/>
                  </a:cubicBezTo>
                  <a:cubicBezTo>
                    <a:pt x="64" y="81"/>
                    <a:pt x="64" y="81"/>
                    <a:pt x="64" y="81"/>
                  </a:cubicBezTo>
                  <a:close/>
                  <a:moveTo>
                    <a:pt x="87" y="47"/>
                  </a:moveTo>
                  <a:cubicBezTo>
                    <a:pt x="87" y="47"/>
                    <a:pt x="88" y="47"/>
                    <a:pt x="88" y="47"/>
                  </a:cubicBezTo>
                  <a:cubicBezTo>
                    <a:pt x="89" y="46"/>
                    <a:pt x="89" y="46"/>
                    <a:pt x="89" y="45"/>
                  </a:cubicBezTo>
                  <a:cubicBezTo>
                    <a:pt x="88" y="46"/>
                    <a:pt x="87" y="46"/>
                    <a:pt x="87" y="47"/>
                  </a:cubicBezTo>
                  <a:close/>
                  <a:moveTo>
                    <a:pt x="72" y="89"/>
                  </a:moveTo>
                  <a:cubicBezTo>
                    <a:pt x="72" y="88"/>
                    <a:pt x="73" y="87"/>
                    <a:pt x="72" y="86"/>
                  </a:cubicBezTo>
                  <a:cubicBezTo>
                    <a:pt x="71" y="87"/>
                    <a:pt x="71" y="87"/>
                    <a:pt x="72" y="89"/>
                  </a:cubicBezTo>
                  <a:close/>
                  <a:moveTo>
                    <a:pt x="69" y="203"/>
                  </a:moveTo>
                  <a:cubicBezTo>
                    <a:pt x="68" y="205"/>
                    <a:pt x="68" y="204"/>
                    <a:pt x="69" y="206"/>
                  </a:cubicBezTo>
                  <a:cubicBezTo>
                    <a:pt x="69" y="205"/>
                    <a:pt x="69" y="205"/>
                    <a:pt x="69" y="203"/>
                  </a:cubicBezTo>
                  <a:close/>
                  <a:moveTo>
                    <a:pt x="181" y="45"/>
                  </a:moveTo>
                  <a:cubicBezTo>
                    <a:pt x="181" y="46"/>
                    <a:pt x="181" y="46"/>
                    <a:pt x="181" y="47"/>
                  </a:cubicBezTo>
                  <a:cubicBezTo>
                    <a:pt x="182" y="47"/>
                    <a:pt x="182" y="46"/>
                    <a:pt x="183" y="46"/>
                  </a:cubicBezTo>
                  <a:cubicBezTo>
                    <a:pt x="182" y="46"/>
                    <a:pt x="182" y="45"/>
                    <a:pt x="182" y="45"/>
                  </a:cubicBezTo>
                  <a:cubicBezTo>
                    <a:pt x="182" y="45"/>
                    <a:pt x="181" y="45"/>
                    <a:pt x="181" y="45"/>
                  </a:cubicBezTo>
                  <a:close/>
                  <a:moveTo>
                    <a:pt x="54" y="153"/>
                  </a:moveTo>
                  <a:cubicBezTo>
                    <a:pt x="55" y="152"/>
                    <a:pt x="55" y="152"/>
                    <a:pt x="54" y="151"/>
                  </a:cubicBezTo>
                  <a:cubicBezTo>
                    <a:pt x="54" y="152"/>
                    <a:pt x="54" y="152"/>
                    <a:pt x="54" y="153"/>
                  </a:cubicBezTo>
                  <a:close/>
                  <a:moveTo>
                    <a:pt x="218" y="169"/>
                  </a:moveTo>
                  <a:cubicBezTo>
                    <a:pt x="218" y="169"/>
                    <a:pt x="218" y="169"/>
                    <a:pt x="218" y="169"/>
                  </a:cubicBezTo>
                  <a:cubicBezTo>
                    <a:pt x="217" y="169"/>
                    <a:pt x="216" y="170"/>
                    <a:pt x="215" y="171"/>
                  </a:cubicBezTo>
                  <a:cubicBezTo>
                    <a:pt x="215" y="171"/>
                    <a:pt x="216" y="172"/>
                    <a:pt x="216" y="172"/>
                  </a:cubicBezTo>
                  <a:cubicBezTo>
                    <a:pt x="216" y="171"/>
                    <a:pt x="217" y="171"/>
                    <a:pt x="217" y="171"/>
                  </a:cubicBezTo>
                  <a:cubicBezTo>
                    <a:pt x="217" y="170"/>
                    <a:pt x="218" y="169"/>
                    <a:pt x="218" y="169"/>
                  </a:cubicBezTo>
                  <a:close/>
                  <a:moveTo>
                    <a:pt x="43" y="183"/>
                  </a:moveTo>
                  <a:cubicBezTo>
                    <a:pt x="44" y="184"/>
                    <a:pt x="44" y="184"/>
                    <a:pt x="44" y="184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45" y="184"/>
                    <a:pt x="45" y="183"/>
                    <a:pt x="45" y="183"/>
                  </a:cubicBezTo>
                  <a:cubicBezTo>
                    <a:pt x="44" y="183"/>
                    <a:pt x="44" y="183"/>
                    <a:pt x="43" y="183"/>
                  </a:cubicBezTo>
                  <a:close/>
                  <a:moveTo>
                    <a:pt x="107" y="151"/>
                  </a:moveTo>
                  <a:cubicBezTo>
                    <a:pt x="107" y="151"/>
                    <a:pt x="107" y="151"/>
                    <a:pt x="107" y="151"/>
                  </a:cubicBezTo>
                  <a:cubicBezTo>
                    <a:pt x="106" y="150"/>
                    <a:pt x="105" y="150"/>
                    <a:pt x="103" y="150"/>
                  </a:cubicBezTo>
                  <a:cubicBezTo>
                    <a:pt x="104" y="151"/>
                    <a:pt x="106" y="151"/>
                    <a:pt x="107" y="151"/>
                  </a:cubicBezTo>
                  <a:close/>
                  <a:moveTo>
                    <a:pt x="117" y="252"/>
                  </a:moveTo>
                  <a:cubicBezTo>
                    <a:pt x="116" y="251"/>
                    <a:pt x="116" y="250"/>
                    <a:pt x="115" y="250"/>
                  </a:cubicBezTo>
                  <a:cubicBezTo>
                    <a:pt x="115" y="250"/>
                    <a:pt x="115" y="250"/>
                    <a:pt x="115" y="250"/>
                  </a:cubicBezTo>
                  <a:cubicBezTo>
                    <a:pt x="115" y="250"/>
                    <a:pt x="115" y="251"/>
                    <a:pt x="115" y="252"/>
                  </a:cubicBezTo>
                  <a:cubicBezTo>
                    <a:pt x="115" y="252"/>
                    <a:pt x="116" y="252"/>
                    <a:pt x="117" y="252"/>
                  </a:cubicBezTo>
                  <a:close/>
                  <a:moveTo>
                    <a:pt x="171" y="54"/>
                  </a:moveTo>
                  <a:cubicBezTo>
                    <a:pt x="171" y="54"/>
                    <a:pt x="170" y="54"/>
                    <a:pt x="170" y="53"/>
                  </a:cubicBezTo>
                  <a:cubicBezTo>
                    <a:pt x="170" y="53"/>
                    <a:pt x="170" y="53"/>
                    <a:pt x="170" y="52"/>
                  </a:cubicBezTo>
                  <a:cubicBezTo>
                    <a:pt x="169" y="53"/>
                    <a:pt x="169" y="53"/>
                    <a:pt x="169" y="54"/>
                  </a:cubicBezTo>
                  <a:cubicBezTo>
                    <a:pt x="169" y="54"/>
                    <a:pt x="170" y="54"/>
                    <a:pt x="171" y="54"/>
                  </a:cubicBezTo>
                  <a:close/>
                  <a:moveTo>
                    <a:pt x="210" y="105"/>
                  </a:moveTo>
                  <a:cubicBezTo>
                    <a:pt x="210" y="105"/>
                    <a:pt x="210" y="106"/>
                    <a:pt x="210" y="106"/>
                  </a:cubicBezTo>
                  <a:cubicBezTo>
                    <a:pt x="210" y="107"/>
                    <a:pt x="210" y="107"/>
                    <a:pt x="211" y="107"/>
                  </a:cubicBezTo>
                  <a:cubicBezTo>
                    <a:pt x="211" y="106"/>
                    <a:pt x="210" y="105"/>
                    <a:pt x="210" y="105"/>
                  </a:cubicBezTo>
                  <a:close/>
                  <a:moveTo>
                    <a:pt x="146" y="147"/>
                  </a:moveTo>
                  <a:cubicBezTo>
                    <a:pt x="146" y="147"/>
                    <a:pt x="146" y="147"/>
                    <a:pt x="146" y="147"/>
                  </a:cubicBezTo>
                  <a:cubicBezTo>
                    <a:pt x="146" y="147"/>
                    <a:pt x="146" y="146"/>
                    <a:pt x="145" y="145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5" y="146"/>
                    <a:pt x="145" y="147"/>
                    <a:pt x="146" y="147"/>
                  </a:cubicBezTo>
                  <a:close/>
                  <a:moveTo>
                    <a:pt x="39" y="102"/>
                  </a:moveTo>
                  <a:cubicBezTo>
                    <a:pt x="37" y="103"/>
                    <a:pt x="37" y="104"/>
                    <a:pt x="37" y="105"/>
                  </a:cubicBezTo>
                  <a:cubicBezTo>
                    <a:pt x="37" y="104"/>
                    <a:pt x="38" y="103"/>
                    <a:pt x="39" y="102"/>
                  </a:cubicBezTo>
                  <a:close/>
                  <a:moveTo>
                    <a:pt x="40" y="157"/>
                  </a:moveTo>
                  <a:cubicBezTo>
                    <a:pt x="41" y="156"/>
                    <a:pt x="41" y="155"/>
                    <a:pt x="40" y="154"/>
                  </a:cubicBezTo>
                  <a:cubicBezTo>
                    <a:pt x="40" y="155"/>
                    <a:pt x="40" y="155"/>
                    <a:pt x="39" y="155"/>
                  </a:cubicBezTo>
                  <a:cubicBezTo>
                    <a:pt x="39" y="156"/>
                    <a:pt x="39" y="156"/>
                    <a:pt x="40" y="157"/>
                  </a:cubicBezTo>
                  <a:close/>
                  <a:moveTo>
                    <a:pt x="130" y="20"/>
                  </a:moveTo>
                  <a:cubicBezTo>
                    <a:pt x="128" y="21"/>
                    <a:pt x="127" y="21"/>
                    <a:pt x="126" y="22"/>
                  </a:cubicBezTo>
                  <a:cubicBezTo>
                    <a:pt x="127" y="22"/>
                    <a:pt x="129" y="21"/>
                    <a:pt x="130" y="20"/>
                  </a:cubicBezTo>
                  <a:close/>
                  <a:moveTo>
                    <a:pt x="57" y="100"/>
                  </a:moveTo>
                  <a:cubicBezTo>
                    <a:pt x="57" y="101"/>
                    <a:pt x="56" y="101"/>
                    <a:pt x="55" y="102"/>
                  </a:cubicBezTo>
                  <a:cubicBezTo>
                    <a:pt x="56" y="102"/>
                    <a:pt x="57" y="101"/>
                    <a:pt x="58" y="101"/>
                  </a:cubicBezTo>
                  <a:cubicBezTo>
                    <a:pt x="58" y="100"/>
                    <a:pt x="58" y="100"/>
                    <a:pt x="57" y="100"/>
                  </a:cubicBezTo>
                  <a:close/>
                  <a:moveTo>
                    <a:pt x="233" y="153"/>
                  </a:moveTo>
                  <a:cubicBezTo>
                    <a:pt x="233" y="153"/>
                    <a:pt x="233" y="154"/>
                    <a:pt x="233" y="155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34" y="154"/>
                    <a:pt x="234" y="153"/>
                    <a:pt x="234" y="153"/>
                  </a:cubicBezTo>
                  <a:cubicBezTo>
                    <a:pt x="234" y="153"/>
                    <a:pt x="234" y="153"/>
                    <a:pt x="233" y="153"/>
                  </a:cubicBezTo>
                  <a:close/>
                  <a:moveTo>
                    <a:pt x="181" y="20"/>
                  </a:moveTo>
                  <a:cubicBezTo>
                    <a:pt x="182" y="20"/>
                    <a:pt x="182" y="19"/>
                    <a:pt x="183" y="18"/>
                  </a:cubicBezTo>
                  <a:cubicBezTo>
                    <a:pt x="183" y="18"/>
                    <a:pt x="183" y="18"/>
                    <a:pt x="182" y="18"/>
                  </a:cubicBezTo>
                  <a:cubicBezTo>
                    <a:pt x="182" y="19"/>
                    <a:pt x="181" y="19"/>
                    <a:pt x="180" y="20"/>
                  </a:cubicBezTo>
                  <a:cubicBezTo>
                    <a:pt x="181" y="20"/>
                    <a:pt x="181" y="20"/>
                    <a:pt x="181" y="20"/>
                  </a:cubicBezTo>
                  <a:close/>
                  <a:moveTo>
                    <a:pt x="30" y="76"/>
                  </a:moveTo>
                  <a:cubicBezTo>
                    <a:pt x="30" y="77"/>
                    <a:pt x="31" y="77"/>
                    <a:pt x="31" y="76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1" y="75"/>
                    <a:pt x="31" y="76"/>
                    <a:pt x="30" y="76"/>
                  </a:cubicBezTo>
                  <a:close/>
                  <a:moveTo>
                    <a:pt x="31" y="72"/>
                  </a:moveTo>
                  <a:cubicBezTo>
                    <a:pt x="30" y="72"/>
                    <a:pt x="27" y="74"/>
                    <a:pt x="27" y="75"/>
                  </a:cubicBezTo>
                  <a:cubicBezTo>
                    <a:pt x="28" y="74"/>
                    <a:pt x="30" y="73"/>
                    <a:pt x="31" y="72"/>
                  </a:cubicBezTo>
                  <a:close/>
                  <a:moveTo>
                    <a:pt x="192" y="158"/>
                  </a:moveTo>
                  <a:cubicBezTo>
                    <a:pt x="191" y="159"/>
                    <a:pt x="189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0" y="160"/>
                    <a:pt x="191" y="159"/>
                    <a:pt x="192" y="158"/>
                  </a:cubicBezTo>
                  <a:close/>
                  <a:moveTo>
                    <a:pt x="206" y="107"/>
                  </a:moveTo>
                  <a:cubicBezTo>
                    <a:pt x="207" y="106"/>
                    <a:pt x="207" y="106"/>
                    <a:pt x="206" y="105"/>
                  </a:cubicBezTo>
                  <a:cubicBezTo>
                    <a:pt x="206" y="105"/>
                    <a:pt x="205" y="105"/>
                    <a:pt x="205" y="105"/>
                  </a:cubicBezTo>
                  <a:cubicBezTo>
                    <a:pt x="205" y="106"/>
                    <a:pt x="205" y="106"/>
                    <a:pt x="206" y="107"/>
                  </a:cubicBezTo>
                  <a:close/>
                  <a:moveTo>
                    <a:pt x="66" y="82"/>
                  </a:moveTo>
                  <a:cubicBezTo>
                    <a:pt x="65" y="83"/>
                    <a:pt x="65" y="83"/>
                    <a:pt x="64" y="84"/>
                  </a:cubicBezTo>
                  <a:cubicBezTo>
                    <a:pt x="65" y="84"/>
                    <a:pt x="65" y="83"/>
                    <a:pt x="66" y="83"/>
                  </a:cubicBezTo>
                  <a:cubicBezTo>
                    <a:pt x="66" y="83"/>
                    <a:pt x="67" y="82"/>
                    <a:pt x="66" y="82"/>
                  </a:cubicBezTo>
                  <a:close/>
                  <a:moveTo>
                    <a:pt x="81" y="98"/>
                  </a:moveTo>
                  <a:cubicBezTo>
                    <a:pt x="82" y="99"/>
                    <a:pt x="83" y="99"/>
                    <a:pt x="84" y="99"/>
                  </a:cubicBezTo>
                  <a:cubicBezTo>
                    <a:pt x="83" y="98"/>
                    <a:pt x="83" y="98"/>
                    <a:pt x="82" y="98"/>
                  </a:cubicBezTo>
                  <a:cubicBezTo>
                    <a:pt x="82" y="98"/>
                    <a:pt x="82" y="98"/>
                    <a:pt x="81" y="98"/>
                  </a:cubicBezTo>
                  <a:close/>
                  <a:moveTo>
                    <a:pt x="230" y="149"/>
                  </a:moveTo>
                  <a:cubicBezTo>
                    <a:pt x="231" y="149"/>
                    <a:pt x="231" y="149"/>
                    <a:pt x="232" y="150"/>
                  </a:cubicBezTo>
                  <a:cubicBezTo>
                    <a:pt x="232" y="149"/>
                    <a:pt x="232" y="148"/>
                    <a:pt x="232" y="148"/>
                  </a:cubicBezTo>
                  <a:cubicBezTo>
                    <a:pt x="231" y="148"/>
                    <a:pt x="231" y="149"/>
                    <a:pt x="230" y="149"/>
                  </a:cubicBezTo>
                  <a:close/>
                  <a:moveTo>
                    <a:pt x="117" y="103"/>
                  </a:moveTo>
                  <a:cubicBezTo>
                    <a:pt x="117" y="103"/>
                    <a:pt x="117" y="103"/>
                    <a:pt x="117" y="103"/>
                  </a:cubicBezTo>
                  <a:cubicBezTo>
                    <a:pt x="115" y="104"/>
                    <a:pt x="114" y="105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4" y="105"/>
                    <a:pt x="115" y="104"/>
                    <a:pt x="117" y="103"/>
                  </a:cubicBezTo>
                  <a:close/>
                  <a:moveTo>
                    <a:pt x="50" y="93"/>
                  </a:moveTo>
                  <a:cubicBezTo>
                    <a:pt x="51" y="92"/>
                    <a:pt x="51" y="92"/>
                    <a:pt x="51" y="92"/>
                  </a:cubicBezTo>
                  <a:cubicBezTo>
                    <a:pt x="52" y="91"/>
                    <a:pt x="52" y="91"/>
                    <a:pt x="52" y="90"/>
                  </a:cubicBezTo>
                  <a:cubicBezTo>
                    <a:pt x="51" y="91"/>
                    <a:pt x="50" y="92"/>
                    <a:pt x="50" y="93"/>
                  </a:cubicBezTo>
                  <a:close/>
                  <a:moveTo>
                    <a:pt x="141" y="59"/>
                  </a:moveTo>
                  <a:cubicBezTo>
                    <a:pt x="140" y="60"/>
                    <a:pt x="141" y="61"/>
                    <a:pt x="141" y="62"/>
                  </a:cubicBezTo>
                  <a:cubicBezTo>
                    <a:pt x="141" y="61"/>
                    <a:pt x="141" y="60"/>
                    <a:pt x="141" y="59"/>
                  </a:cubicBezTo>
                  <a:close/>
                  <a:moveTo>
                    <a:pt x="173" y="173"/>
                  </a:moveTo>
                  <a:cubicBezTo>
                    <a:pt x="171" y="172"/>
                    <a:pt x="171" y="172"/>
                    <a:pt x="171" y="172"/>
                  </a:cubicBezTo>
                  <a:cubicBezTo>
                    <a:pt x="171" y="172"/>
                    <a:pt x="172" y="173"/>
                    <a:pt x="172" y="174"/>
                  </a:cubicBezTo>
                  <a:cubicBezTo>
                    <a:pt x="172" y="173"/>
                    <a:pt x="173" y="173"/>
                    <a:pt x="173" y="173"/>
                  </a:cubicBezTo>
                  <a:close/>
                  <a:moveTo>
                    <a:pt x="48" y="86"/>
                  </a:moveTo>
                  <a:cubicBezTo>
                    <a:pt x="47" y="86"/>
                    <a:pt x="46" y="87"/>
                    <a:pt x="45" y="88"/>
                  </a:cubicBezTo>
                  <a:cubicBezTo>
                    <a:pt x="45" y="88"/>
                    <a:pt x="45" y="88"/>
                    <a:pt x="45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6" y="88"/>
                    <a:pt x="47" y="87"/>
                    <a:pt x="48" y="86"/>
                  </a:cubicBezTo>
                  <a:close/>
                  <a:moveTo>
                    <a:pt x="72" y="60"/>
                  </a:moveTo>
                  <a:cubicBezTo>
                    <a:pt x="72" y="60"/>
                    <a:pt x="72" y="60"/>
                    <a:pt x="72" y="60"/>
                  </a:cubicBezTo>
                  <a:cubicBezTo>
                    <a:pt x="71" y="60"/>
                    <a:pt x="70" y="61"/>
                    <a:pt x="70" y="62"/>
                  </a:cubicBezTo>
                  <a:cubicBezTo>
                    <a:pt x="70" y="61"/>
                    <a:pt x="71" y="61"/>
                    <a:pt x="72" y="60"/>
                  </a:cubicBezTo>
                  <a:close/>
                  <a:moveTo>
                    <a:pt x="77" y="89"/>
                  </a:moveTo>
                  <a:cubicBezTo>
                    <a:pt x="77" y="89"/>
                    <a:pt x="76" y="89"/>
                    <a:pt x="77" y="90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1"/>
                    <a:pt x="77" y="90"/>
                    <a:pt x="77" y="89"/>
                  </a:cubicBezTo>
                  <a:close/>
                  <a:moveTo>
                    <a:pt x="167" y="61"/>
                  </a:moveTo>
                  <a:cubicBezTo>
                    <a:pt x="165" y="60"/>
                    <a:pt x="165" y="60"/>
                    <a:pt x="164" y="61"/>
                  </a:cubicBezTo>
                  <a:cubicBezTo>
                    <a:pt x="165" y="61"/>
                    <a:pt x="166" y="61"/>
                    <a:pt x="167" y="61"/>
                  </a:cubicBezTo>
                  <a:close/>
                  <a:moveTo>
                    <a:pt x="90" y="48"/>
                  </a:move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9"/>
                    <a:pt x="90" y="49"/>
                  </a:cubicBezTo>
                  <a:cubicBezTo>
                    <a:pt x="90" y="50"/>
                    <a:pt x="90" y="50"/>
                    <a:pt x="90" y="51"/>
                  </a:cubicBezTo>
                  <a:cubicBezTo>
                    <a:pt x="90" y="50"/>
                    <a:pt x="90" y="49"/>
                    <a:pt x="90" y="48"/>
                  </a:cubicBezTo>
                  <a:close/>
                  <a:moveTo>
                    <a:pt x="214" y="102"/>
                  </a:moveTo>
                  <a:cubicBezTo>
                    <a:pt x="215" y="102"/>
                    <a:pt x="215" y="102"/>
                    <a:pt x="215" y="102"/>
                  </a:cubicBezTo>
                  <a:cubicBezTo>
                    <a:pt x="215" y="102"/>
                    <a:pt x="215" y="101"/>
                    <a:pt x="214" y="100"/>
                  </a:cubicBezTo>
                  <a:cubicBezTo>
                    <a:pt x="214" y="100"/>
                    <a:pt x="214" y="101"/>
                    <a:pt x="213" y="101"/>
                  </a:cubicBezTo>
                  <a:cubicBezTo>
                    <a:pt x="214" y="101"/>
                    <a:pt x="214" y="102"/>
                    <a:pt x="214" y="102"/>
                  </a:cubicBezTo>
                  <a:close/>
                  <a:moveTo>
                    <a:pt x="154" y="37"/>
                  </a:moveTo>
                  <a:cubicBezTo>
                    <a:pt x="153" y="38"/>
                    <a:pt x="153" y="38"/>
                    <a:pt x="154" y="40"/>
                  </a:cubicBezTo>
                  <a:cubicBezTo>
                    <a:pt x="154" y="39"/>
                    <a:pt x="154" y="38"/>
                    <a:pt x="154" y="37"/>
                  </a:cubicBezTo>
                  <a:close/>
                  <a:moveTo>
                    <a:pt x="156" y="126"/>
                  </a:moveTo>
                  <a:cubicBezTo>
                    <a:pt x="157" y="126"/>
                    <a:pt x="157" y="126"/>
                    <a:pt x="157" y="125"/>
                  </a:cubicBezTo>
                  <a:cubicBezTo>
                    <a:pt x="156" y="125"/>
                    <a:pt x="156" y="125"/>
                    <a:pt x="155" y="125"/>
                  </a:cubicBezTo>
                  <a:cubicBezTo>
                    <a:pt x="156" y="125"/>
                    <a:pt x="156" y="126"/>
                    <a:pt x="156" y="126"/>
                  </a:cubicBezTo>
                  <a:close/>
                  <a:moveTo>
                    <a:pt x="166" y="34"/>
                  </a:moveTo>
                  <a:cubicBezTo>
                    <a:pt x="166" y="34"/>
                    <a:pt x="167" y="36"/>
                    <a:pt x="168" y="36"/>
                  </a:cubicBezTo>
                  <a:cubicBezTo>
                    <a:pt x="168" y="36"/>
                    <a:pt x="167" y="34"/>
                    <a:pt x="166" y="34"/>
                  </a:cubicBezTo>
                  <a:close/>
                  <a:moveTo>
                    <a:pt x="216" y="233"/>
                  </a:moveTo>
                  <a:cubicBezTo>
                    <a:pt x="215" y="234"/>
                    <a:pt x="216" y="234"/>
                    <a:pt x="216" y="235"/>
                  </a:cubicBezTo>
                  <a:cubicBezTo>
                    <a:pt x="216" y="235"/>
                    <a:pt x="217" y="235"/>
                    <a:pt x="217" y="235"/>
                  </a:cubicBezTo>
                  <a:cubicBezTo>
                    <a:pt x="217" y="235"/>
                    <a:pt x="217" y="235"/>
                    <a:pt x="217" y="235"/>
                  </a:cubicBezTo>
                  <a:cubicBezTo>
                    <a:pt x="217" y="234"/>
                    <a:pt x="216" y="233"/>
                    <a:pt x="216" y="233"/>
                  </a:cubicBezTo>
                  <a:close/>
                  <a:moveTo>
                    <a:pt x="208" y="104"/>
                  </a:moveTo>
                  <a:cubicBezTo>
                    <a:pt x="208" y="104"/>
                    <a:pt x="209" y="103"/>
                    <a:pt x="209" y="103"/>
                  </a:cubicBezTo>
                  <a:cubicBezTo>
                    <a:pt x="209" y="103"/>
                    <a:pt x="210" y="103"/>
                    <a:pt x="209" y="102"/>
                  </a:cubicBezTo>
                  <a:cubicBezTo>
                    <a:pt x="209" y="102"/>
                    <a:pt x="209" y="103"/>
                    <a:pt x="208" y="103"/>
                  </a:cubicBezTo>
                  <a:cubicBezTo>
                    <a:pt x="208" y="103"/>
                    <a:pt x="208" y="104"/>
                    <a:pt x="208" y="104"/>
                  </a:cubicBezTo>
                  <a:close/>
                  <a:moveTo>
                    <a:pt x="55" y="183"/>
                  </a:moveTo>
                  <a:cubicBezTo>
                    <a:pt x="56" y="181"/>
                    <a:pt x="56" y="181"/>
                    <a:pt x="55" y="180"/>
                  </a:cubicBezTo>
                  <a:cubicBezTo>
                    <a:pt x="55" y="181"/>
                    <a:pt x="55" y="181"/>
                    <a:pt x="54" y="182"/>
                  </a:cubicBezTo>
                  <a:cubicBezTo>
                    <a:pt x="54" y="182"/>
                    <a:pt x="54" y="182"/>
                    <a:pt x="55" y="183"/>
                  </a:cubicBezTo>
                  <a:close/>
                  <a:moveTo>
                    <a:pt x="38" y="140"/>
                  </a:moveTo>
                  <a:cubicBezTo>
                    <a:pt x="38" y="141"/>
                    <a:pt x="38" y="141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9" y="142"/>
                    <a:pt x="39" y="141"/>
                    <a:pt x="38" y="140"/>
                  </a:cubicBezTo>
                  <a:close/>
                  <a:moveTo>
                    <a:pt x="172" y="16"/>
                  </a:moveTo>
                  <a:cubicBezTo>
                    <a:pt x="173" y="17"/>
                    <a:pt x="173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6"/>
                    <a:pt x="173" y="15"/>
                    <a:pt x="172" y="16"/>
                  </a:cubicBezTo>
                  <a:close/>
                  <a:moveTo>
                    <a:pt x="52" y="179"/>
                  </a:moveTo>
                  <a:cubicBezTo>
                    <a:pt x="52" y="178"/>
                    <a:pt x="52" y="178"/>
                    <a:pt x="53" y="177"/>
                  </a:cubicBezTo>
                  <a:cubicBezTo>
                    <a:pt x="52" y="177"/>
                    <a:pt x="52" y="177"/>
                    <a:pt x="52" y="176"/>
                  </a:cubicBezTo>
                  <a:cubicBezTo>
                    <a:pt x="52" y="177"/>
                    <a:pt x="51" y="178"/>
                    <a:pt x="52" y="179"/>
                  </a:cubicBezTo>
                  <a:close/>
                  <a:moveTo>
                    <a:pt x="77" y="59"/>
                  </a:moveTo>
                  <a:cubicBezTo>
                    <a:pt x="76" y="59"/>
                    <a:pt x="76" y="60"/>
                    <a:pt x="75" y="61"/>
                  </a:cubicBezTo>
                  <a:cubicBezTo>
                    <a:pt x="77" y="60"/>
                    <a:pt x="77" y="60"/>
                    <a:pt x="77" y="59"/>
                  </a:cubicBezTo>
                  <a:close/>
                  <a:moveTo>
                    <a:pt x="147" y="14"/>
                  </a:moveTo>
                  <a:cubicBezTo>
                    <a:pt x="146" y="14"/>
                    <a:pt x="146" y="14"/>
                    <a:pt x="146" y="14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6"/>
                  </a:cubicBezTo>
                  <a:cubicBezTo>
                    <a:pt x="145" y="16"/>
                    <a:pt x="146" y="16"/>
                    <a:pt x="146" y="16"/>
                  </a:cubicBezTo>
                  <a:cubicBezTo>
                    <a:pt x="146" y="15"/>
                    <a:pt x="147" y="14"/>
                    <a:pt x="147" y="14"/>
                  </a:cubicBezTo>
                  <a:close/>
                  <a:moveTo>
                    <a:pt x="180" y="93"/>
                  </a:moveTo>
                  <a:cubicBezTo>
                    <a:pt x="180" y="95"/>
                    <a:pt x="180" y="96"/>
                    <a:pt x="180" y="98"/>
                  </a:cubicBezTo>
                  <a:cubicBezTo>
                    <a:pt x="180" y="96"/>
                    <a:pt x="180" y="95"/>
                    <a:pt x="180" y="93"/>
                  </a:cubicBezTo>
                  <a:close/>
                  <a:moveTo>
                    <a:pt x="187" y="45"/>
                  </a:moveTo>
                  <a:cubicBezTo>
                    <a:pt x="188" y="44"/>
                    <a:pt x="187" y="43"/>
                    <a:pt x="187" y="43"/>
                  </a:cubicBezTo>
                  <a:cubicBezTo>
                    <a:pt x="187" y="43"/>
                    <a:pt x="186" y="45"/>
                    <a:pt x="187" y="45"/>
                  </a:cubicBezTo>
                  <a:close/>
                  <a:moveTo>
                    <a:pt x="153" y="23"/>
                  </a:moveTo>
                  <a:cubicBezTo>
                    <a:pt x="154" y="22"/>
                    <a:pt x="154" y="22"/>
                    <a:pt x="155" y="21"/>
                  </a:cubicBezTo>
                  <a:cubicBezTo>
                    <a:pt x="154" y="21"/>
                    <a:pt x="154" y="21"/>
                    <a:pt x="153" y="21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3" y="22"/>
                    <a:pt x="153" y="23"/>
                    <a:pt x="153" y="23"/>
                  </a:cubicBezTo>
                  <a:close/>
                  <a:moveTo>
                    <a:pt x="59" y="154"/>
                  </a:moveTo>
                  <a:cubicBezTo>
                    <a:pt x="60" y="154"/>
                    <a:pt x="60" y="152"/>
                    <a:pt x="59" y="152"/>
                  </a:cubicBezTo>
                  <a:cubicBezTo>
                    <a:pt x="59" y="153"/>
                    <a:pt x="59" y="153"/>
                    <a:pt x="59" y="154"/>
                  </a:cubicBezTo>
                  <a:close/>
                  <a:moveTo>
                    <a:pt x="194" y="191"/>
                  </a:moveTo>
                  <a:cubicBezTo>
                    <a:pt x="194" y="191"/>
                    <a:pt x="194" y="192"/>
                    <a:pt x="194" y="192"/>
                  </a:cubicBezTo>
                  <a:cubicBezTo>
                    <a:pt x="195" y="192"/>
                    <a:pt x="195" y="192"/>
                    <a:pt x="196" y="191"/>
                  </a:cubicBezTo>
                  <a:cubicBezTo>
                    <a:pt x="195" y="191"/>
                    <a:pt x="195" y="191"/>
                    <a:pt x="194" y="191"/>
                  </a:cubicBezTo>
                  <a:close/>
                  <a:moveTo>
                    <a:pt x="85" y="234"/>
                  </a:moveTo>
                  <a:cubicBezTo>
                    <a:pt x="86" y="233"/>
                    <a:pt x="86" y="232"/>
                    <a:pt x="87" y="231"/>
                  </a:cubicBezTo>
                  <a:cubicBezTo>
                    <a:pt x="86" y="232"/>
                    <a:pt x="85" y="232"/>
                    <a:pt x="85" y="234"/>
                  </a:cubicBezTo>
                  <a:close/>
                  <a:moveTo>
                    <a:pt x="196" y="61"/>
                  </a:moveTo>
                  <a:cubicBezTo>
                    <a:pt x="196" y="61"/>
                    <a:pt x="196" y="61"/>
                    <a:pt x="196" y="61"/>
                  </a:cubicBezTo>
                  <a:cubicBezTo>
                    <a:pt x="196" y="61"/>
                    <a:pt x="196" y="60"/>
                    <a:pt x="196" y="60"/>
                  </a:cubicBezTo>
                  <a:cubicBezTo>
                    <a:pt x="195" y="60"/>
                    <a:pt x="195" y="59"/>
                    <a:pt x="195" y="59"/>
                  </a:cubicBezTo>
                  <a:cubicBezTo>
                    <a:pt x="195" y="58"/>
                    <a:pt x="194" y="58"/>
                    <a:pt x="194" y="58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5" y="59"/>
                    <a:pt x="195" y="60"/>
                    <a:pt x="196" y="61"/>
                  </a:cubicBezTo>
                  <a:close/>
                  <a:moveTo>
                    <a:pt x="203" y="145"/>
                  </a:moveTo>
                  <a:cubicBezTo>
                    <a:pt x="202" y="146"/>
                    <a:pt x="202" y="146"/>
                    <a:pt x="202" y="147"/>
                  </a:cubicBezTo>
                  <a:cubicBezTo>
                    <a:pt x="202" y="147"/>
                    <a:pt x="203" y="146"/>
                    <a:pt x="203" y="145"/>
                  </a:cubicBezTo>
                  <a:close/>
                  <a:moveTo>
                    <a:pt x="84" y="87"/>
                  </a:moveTo>
                  <a:cubicBezTo>
                    <a:pt x="83" y="87"/>
                    <a:pt x="83" y="87"/>
                    <a:pt x="83" y="89"/>
                  </a:cubicBezTo>
                  <a:cubicBezTo>
                    <a:pt x="84" y="88"/>
                    <a:pt x="84" y="88"/>
                    <a:pt x="84" y="87"/>
                  </a:cubicBezTo>
                  <a:close/>
                  <a:moveTo>
                    <a:pt x="39" y="153"/>
                  </a:moveTo>
                  <a:cubicBezTo>
                    <a:pt x="39" y="152"/>
                    <a:pt x="40" y="151"/>
                    <a:pt x="40" y="150"/>
                  </a:cubicBezTo>
                  <a:cubicBezTo>
                    <a:pt x="39" y="152"/>
                    <a:pt x="38" y="152"/>
                    <a:pt x="39" y="153"/>
                  </a:cubicBezTo>
                  <a:close/>
                  <a:moveTo>
                    <a:pt x="75" y="70"/>
                  </a:moveTo>
                  <a:cubicBezTo>
                    <a:pt x="75" y="69"/>
                    <a:pt x="75" y="68"/>
                    <a:pt x="75" y="67"/>
                  </a:cubicBezTo>
                  <a:cubicBezTo>
                    <a:pt x="74" y="68"/>
                    <a:pt x="75" y="69"/>
                    <a:pt x="75" y="70"/>
                  </a:cubicBezTo>
                  <a:close/>
                  <a:moveTo>
                    <a:pt x="180" y="60"/>
                  </a:moveTo>
                  <a:cubicBezTo>
                    <a:pt x="179" y="59"/>
                    <a:pt x="179" y="59"/>
                    <a:pt x="178" y="60"/>
                  </a:cubicBezTo>
                  <a:cubicBezTo>
                    <a:pt x="179" y="60"/>
                    <a:pt x="179" y="60"/>
                    <a:pt x="180" y="61"/>
                  </a:cubicBezTo>
                  <a:cubicBezTo>
                    <a:pt x="180" y="61"/>
                    <a:pt x="180" y="60"/>
                    <a:pt x="180" y="60"/>
                  </a:cubicBezTo>
                  <a:close/>
                  <a:moveTo>
                    <a:pt x="85" y="240"/>
                  </a:moveTo>
                  <a:cubicBezTo>
                    <a:pt x="85" y="239"/>
                    <a:pt x="83" y="238"/>
                    <a:pt x="82" y="237"/>
                  </a:cubicBezTo>
                  <a:cubicBezTo>
                    <a:pt x="84" y="238"/>
                    <a:pt x="84" y="239"/>
                    <a:pt x="85" y="240"/>
                  </a:cubicBezTo>
                  <a:close/>
                  <a:moveTo>
                    <a:pt x="187" y="164"/>
                  </a:moveTo>
                  <a:cubicBezTo>
                    <a:pt x="187" y="164"/>
                    <a:pt x="187" y="164"/>
                    <a:pt x="187" y="164"/>
                  </a:cubicBezTo>
                  <a:cubicBezTo>
                    <a:pt x="188" y="164"/>
                    <a:pt x="189" y="164"/>
                    <a:pt x="190" y="164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89" y="164"/>
                    <a:pt x="188" y="164"/>
                    <a:pt x="188" y="164"/>
                  </a:cubicBezTo>
                  <a:cubicBezTo>
                    <a:pt x="188" y="164"/>
                    <a:pt x="187" y="164"/>
                    <a:pt x="187" y="164"/>
                  </a:cubicBezTo>
                  <a:close/>
                  <a:moveTo>
                    <a:pt x="151" y="50"/>
                  </a:moveTo>
                  <a:cubicBezTo>
                    <a:pt x="151" y="50"/>
                    <a:pt x="151" y="50"/>
                    <a:pt x="151" y="50"/>
                  </a:cubicBezTo>
                  <a:cubicBezTo>
                    <a:pt x="151" y="51"/>
                    <a:pt x="150" y="52"/>
                    <a:pt x="149" y="53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3"/>
                    <a:pt x="151" y="52"/>
                    <a:pt x="151" y="50"/>
                  </a:cubicBezTo>
                  <a:close/>
                  <a:moveTo>
                    <a:pt x="95" y="100"/>
                  </a:moveTo>
                  <a:cubicBezTo>
                    <a:pt x="95" y="102"/>
                    <a:pt x="95" y="102"/>
                    <a:pt x="96" y="102"/>
                  </a:cubicBezTo>
                  <a:cubicBezTo>
                    <a:pt x="96" y="102"/>
                    <a:pt x="96" y="101"/>
                    <a:pt x="95" y="100"/>
                  </a:cubicBezTo>
                  <a:close/>
                  <a:moveTo>
                    <a:pt x="177" y="177"/>
                  </a:moveTo>
                  <a:cubicBezTo>
                    <a:pt x="177" y="177"/>
                    <a:pt x="177" y="177"/>
                    <a:pt x="177" y="177"/>
                  </a:cubicBezTo>
                  <a:cubicBezTo>
                    <a:pt x="176" y="176"/>
                    <a:pt x="176" y="176"/>
                    <a:pt x="175" y="175"/>
                  </a:cubicBezTo>
                  <a:cubicBezTo>
                    <a:pt x="175" y="175"/>
                    <a:pt x="175" y="176"/>
                    <a:pt x="175" y="176"/>
                  </a:cubicBezTo>
                  <a:cubicBezTo>
                    <a:pt x="175" y="176"/>
                    <a:pt x="176" y="176"/>
                    <a:pt x="177" y="177"/>
                  </a:cubicBezTo>
                  <a:close/>
                  <a:moveTo>
                    <a:pt x="50" y="188"/>
                  </a:moveTo>
                  <a:cubicBezTo>
                    <a:pt x="50" y="188"/>
                    <a:pt x="50" y="188"/>
                    <a:pt x="50" y="188"/>
                  </a:cubicBezTo>
                  <a:cubicBezTo>
                    <a:pt x="50" y="189"/>
                    <a:pt x="51" y="189"/>
                    <a:pt x="51" y="190"/>
                  </a:cubicBezTo>
                  <a:cubicBezTo>
                    <a:pt x="51" y="189"/>
                    <a:pt x="51" y="189"/>
                    <a:pt x="50" y="188"/>
                  </a:cubicBezTo>
                  <a:close/>
                  <a:moveTo>
                    <a:pt x="139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39" y="42"/>
                    <a:pt x="139" y="41"/>
                    <a:pt x="139" y="40"/>
                  </a:cubicBezTo>
                  <a:cubicBezTo>
                    <a:pt x="139" y="40"/>
                    <a:pt x="139" y="39"/>
                    <a:pt x="139" y="39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41"/>
                    <a:pt x="139" y="42"/>
                    <a:pt x="139" y="43"/>
                  </a:cubicBezTo>
                  <a:close/>
                  <a:moveTo>
                    <a:pt x="221" y="168"/>
                  </a:moveTo>
                  <a:cubicBezTo>
                    <a:pt x="221" y="169"/>
                    <a:pt x="221" y="169"/>
                    <a:pt x="221" y="169"/>
                  </a:cubicBezTo>
                  <a:cubicBezTo>
                    <a:pt x="221" y="168"/>
                    <a:pt x="222" y="167"/>
                    <a:pt x="223" y="167"/>
                  </a:cubicBezTo>
                  <a:cubicBezTo>
                    <a:pt x="223" y="167"/>
                    <a:pt x="223" y="166"/>
                    <a:pt x="222" y="166"/>
                  </a:cubicBezTo>
                  <a:cubicBezTo>
                    <a:pt x="222" y="167"/>
                    <a:pt x="221" y="168"/>
                    <a:pt x="221" y="168"/>
                  </a:cubicBezTo>
                  <a:close/>
                  <a:moveTo>
                    <a:pt x="47" y="183"/>
                  </a:moveTo>
                  <a:cubicBezTo>
                    <a:pt x="47" y="183"/>
                    <a:pt x="47" y="183"/>
                    <a:pt x="47" y="183"/>
                  </a:cubicBezTo>
                  <a:cubicBezTo>
                    <a:pt x="47" y="184"/>
                    <a:pt x="48" y="185"/>
                    <a:pt x="48" y="185"/>
                  </a:cubicBezTo>
                  <a:cubicBezTo>
                    <a:pt x="48" y="184"/>
                    <a:pt x="48" y="184"/>
                    <a:pt x="47" y="183"/>
                  </a:cubicBezTo>
                  <a:close/>
                  <a:moveTo>
                    <a:pt x="187" y="187"/>
                  </a:moveTo>
                  <a:cubicBezTo>
                    <a:pt x="186" y="187"/>
                    <a:pt x="186" y="187"/>
                    <a:pt x="185" y="186"/>
                  </a:cubicBezTo>
                  <a:cubicBezTo>
                    <a:pt x="185" y="187"/>
                    <a:pt x="185" y="187"/>
                    <a:pt x="184" y="187"/>
                  </a:cubicBezTo>
                  <a:cubicBezTo>
                    <a:pt x="185" y="188"/>
                    <a:pt x="186" y="188"/>
                    <a:pt x="187" y="187"/>
                  </a:cubicBezTo>
                  <a:close/>
                  <a:moveTo>
                    <a:pt x="189" y="95"/>
                  </a:moveTo>
                  <a:cubicBezTo>
                    <a:pt x="188" y="96"/>
                    <a:pt x="188" y="96"/>
                    <a:pt x="188" y="97"/>
                  </a:cubicBezTo>
                  <a:cubicBezTo>
                    <a:pt x="189" y="97"/>
                    <a:pt x="188" y="96"/>
                    <a:pt x="189" y="95"/>
                  </a:cubicBezTo>
                  <a:close/>
                  <a:moveTo>
                    <a:pt x="33" y="150"/>
                  </a:moveTo>
                  <a:cubicBezTo>
                    <a:pt x="33" y="149"/>
                    <a:pt x="33" y="149"/>
                    <a:pt x="33" y="149"/>
                  </a:cubicBezTo>
                  <a:cubicBezTo>
                    <a:pt x="32" y="150"/>
                    <a:pt x="32" y="150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3" y="150"/>
                    <a:pt x="33" y="150"/>
                  </a:cubicBezTo>
                  <a:close/>
                  <a:moveTo>
                    <a:pt x="173" y="63"/>
                  </a:moveTo>
                  <a:cubicBezTo>
                    <a:pt x="173" y="62"/>
                    <a:pt x="173" y="62"/>
                    <a:pt x="173" y="62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1" y="62"/>
                    <a:pt x="172" y="62"/>
                    <a:pt x="173" y="63"/>
                  </a:cubicBezTo>
                  <a:close/>
                  <a:moveTo>
                    <a:pt x="59" y="178"/>
                  </a:moveTo>
                  <a:cubicBezTo>
                    <a:pt x="59" y="179"/>
                    <a:pt x="59" y="179"/>
                    <a:pt x="59" y="180"/>
                  </a:cubicBezTo>
                  <a:cubicBezTo>
                    <a:pt x="60" y="179"/>
                    <a:pt x="60" y="179"/>
                    <a:pt x="59" y="178"/>
                  </a:cubicBezTo>
                  <a:close/>
                  <a:moveTo>
                    <a:pt x="86" y="236"/>
                  </a:moveTo>
                  <a:cubicBezTo>
                    <a:pt x="86" y="236"/>
                    <a:pt x="87" y="236"/>
                    <a:pt x="87" y="236"/>
                  </a:cubicBezTo>
                  <a:cubicBezTo>
                    <a:pt x="87" y="235"/>
                    <a:pt x="87" y="235"/>
                    <a:pt x="87" y="234"/>
                  </a:cubicBezTo>
                  <a:cubicBezTo>
                    <a:pt x="87" y="234"/>
                    <a:pt x="87" y="234"/>
                    <a:pt x="87" y="234"/>
                  </a:cubicBezTo>
                  <a:cubicBezTo>
                    <a:pt x="87" y="234"/>
                    <a:pt x="87" y="235"/>
                    <a:pt x="86" y="236"/>
                  </a:cubicBezTo>
                  <a:close/>
                  <a:moveTo>
                    <a:pt x="80" y="58"/>
                  </a:moveTo>
                  <a:cubicBezTo>
                    <a:pt x="80" y="58"/>
                    <a:pt x="81" y="57"/>
                    <a:pt x="80" y="56"/>
                  </a:cubicBezTo>
                  <a:cubicBezTo>
                    <a:pt x="80" y="57"/>
                    <a:pt x="80" y="57"/>
                    <a:pt x="80" y="58"/>
                  </a:cubicBezTo>
                  <a:close/>
                  <a:moveTo>
                    <a:pt x="19" y="104"/>
                  </a:moveTo>
                  <a:cubicBezTo>
                    <a:pt x="21" y="103"/>
                    <a:pt x="21" y="103"/>
                    <a:pt x="21" y="102"/>
                  </a:cubicBezTo>
                  <a:cubicBezTo>
                    <a:pt x="20" y="102"/>
                    <a:pt x="20" y="103"/>
                    <a:pt x="19" y="104"/>
                  </a:cubicBezTo>
                  <a:close/>
                  <a:moveTo>
                    <a:pt x="48" y="141"/>
                  </a:moveTo>
                  <a:cubicBezTo>
                    <a:pt x="47" y="142"/>
                    <a:pt x="47" y="143"/>
                    <a:pt x="48" y="143"/>
                  </a:cubicBezTo>
                  <a:cubicBezTo>
                    <a:pt x="48" y="143"/>
                    <a:pt x="48" y="144"/>
                    <a:pt x="48" y="144"/>
                  </a:cubicBezTo>
                  <a:cubicBezTo>
                    <a:pt x="48" y="144"/>
                    <a:pt x="49" y="144"/>
                    <a:pt x="49" y="144"/>
                  </a:cubicBezTo>
                  <a:cubicBezTo>
                    <a:pt x="48" y="143"/>
                    <a:pt x="48" y="142"/>
                    <a:pt x="48" y="141"/>
                  </a:cubicBezTo>
                  <a:close/>
                  <a:moveTo>
                    <a:pt x="69" y="191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89"/>
                    <a:pt x="70" y="189"/>
                    <a:pt x="69" y="189"/>
                  </a:cubicBezTo>
                  <a:cubicBezTo>
                    <a:pt x="69" y="189"/>
                    <a:pt x="69" y="190"/>
                    <a:pt x="69" y="191"/>
                  </a:cubicBezTo>
                  <a:close/>
                  <a:moveTo>
                    <a:pt x="193" y="86"/>
                  </a:moveTo>
                  <a:cubicBezTo>
                    <a:pt x="192" y="87"/>
                    <a:pt x="192" y="87"/>
                    <a:pt x="192" y="88"/>
                  </a:cubicBezTo>
                  <a:cubicBezTo>
                    <a:pt x="194" y="87"/>
                    <a:pt x="194" y="87"/>
                    <a:pt x="193" y="86"/>
                  </a:cubicBezTo>
                  <a:close/>
                  <a:moveTo>
                    <a:pt x="154" y="221"/>
                  </a:moveTo>
                  <a:cubicBezTo>
                    <a:pt x="154" y="221"/>
                    <a:pt x="155" y="221"/>
                    <a:pt x="155" y="220"/>
                  </a:cubicBezTo>
                  <a:cubicBezTo>
                    <a:pt x="154" y="220"/>
                    <a:pt x="154" y="219"/>
                    <a:pt x="154" y="218"/>
                  </a:cubicBezTo>
                  <a:cubicBezTo>
                    <a:pt x="154" y="218"/>
                    <a:pt x="154" y="218"/>
                    <a:pt x="154" y="218"/>
                  </a:cubicBezTo>
                  <a:cubicBezTo>
                    <a:pt x="154" y="219"/>
                    <a:pt x="154" y="220"/>
                    <a:pt x="154" y="221"/>
                  </a:cubicBezTo>
                  <a:close/>
                  <a:moveTo>
                    <a:pt x="23" y="111"/>
                  </a:moveTo>
                  <a:cubicBezTo>
                    <a:pt x="23" y="112"/>
                    <a:pt x="23" y="112"/>
                    <a:pt x="23" y="112"/>
                  </a:cubicBezTo>
                  <a:cubicBezTo>
                    <a:pt x="23" y="111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10"/>
                    <a:pt x="23" y="111"/>
                    <a:pt x="23" y="111"/>
                  </a:cubicBezTo>
                  <a:close/>
                  <a:moveTo>
                    <a:pt x="58" y="186"/>
                  </a:moveTo>
                  <a:cubicBezTo>
                    <a:pt x="58" y="186"/>
                    <a:pt x="58" y="187"/>
                    <a:pt x="58" y="187"/>
                  </a:cubicBezTo>
                  <a:cubicBezTo>
                    <a:pt x="59" y="186"/>
                    <a:pt x="59" y="186"/>
                    <a:pt x="58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6"/>
                    <a:pt x="58" y="186"/>
                    <a:pt x="58" y="186"/>
                  </a:cubicBezTo>
                  <a:close/>
                  <a:moveTo>
                    <a:pt x="179" y="47"/>
                  </a:moveTo>
                  <a:cubicBezTo>
                    <a:pt x="179" y="48"/>
                    <a:pt x="179" y="49"/>
                    <a:pt x="179" y="49"/>
                  </a:cubicBezTo>
                  <a:cubicBezTo>
                    <a:pt x="180" y="49"/>
                    <a:pt x="179" y="48"/>
                    <a:pt x="179" y="47"/>
                  </a:cubicBezTo>
                  <a:close/>
                  <a:moveTo>
                    <a:pt x="182" y="102"/>
                  </a:moveTo>
                  <a:cubicBezTo>
                    <a:pt x="182" y="101"/>
                    <a:pt x="182" y="100"/>
                    <a:pt x="182" y="99"/>
                  </a:cubicBezTo>
                  <a:cubicBezTo>
                    <a:pt x="182" y="100"/>
                    <a:pt x="182" y="102"/>
                    <a:pt x="182" y="102"/>
                  </a:cubicBezTo>
                  <a:close/>
                  <a:moveTo>
                    <a:pt x="33" y="101"/>
                  </a:moveTo>
                  <a:cubicBezTo>
                    <a:pt x="34" y="101"/>
                    <a:pt x="34" y="100"/>
                    <a:pt x="35" y="99"/>
                  </a:cubicBezTo>
                  <a:cubicBezTo>
                    <a:pt x="34" y="100"/>
                    <a:pt x="33" y="100"/>
                    <a:pt x="33" y="101"/>
                  </a:cubicBezTo>
                  <a:close/>
                  <a:moveTo>
                    <a:pt x="71" y="85"/>
                  </a:moveTo>
                  <a:cubicBezTo>
                    <a:pt x="71" y="85"/>
                    <a:pt x="71" y="85"/>
                    <a:pt x="71" y="85"/>
                  </a:cubicBezTo>
                  <a:cubicBezTo>
                    <a:pt x="72" y="84"/>
                    <a:pt x="73" y="84"/>
                    <a:pt x="72" y="83"/>
                  </a:cubicBezTo>
                  <a:cubicBezTo>
                    <a:pt x="72" y="84"/>
                    <a:pt x="71" y="84"/>
                    <a:pt x="71" y="85"/>
                  </a:cubicBezTo>
                  <a:close/>
                  <a:moveTo>
                    <a:pt x="180" y="177"/>
                  </a:moveTo>
                  <a:cubicBezTo>
                    <a:pt x="180" y="177"/>
                    <a:pt x="180" y="177"/>
                    <a:pt x="180" y="177"/>
                  </a:cubicBezTo>
                  <a:cubicBezTo>
                    <a:pt x="180" y="177"/>
                    <a:pt x="181" y="176"/>
                    <a:pt x="181" y="176"/>
                  </a:cubicBezTo>
                  <a:cubicBezTo>
                    <a:pt x="181" y="176"/>
                    <a:pt x="181" y="175"/>
                    <a:pt x="180" y="175"/>
                  </a:cubicBezTo>
                  <a:cubicBezTo>
                    <a:pt x="180" y="176"/>
                    <a:pt x="180" y="176"/>
                    <a:pt x="180" y="177"/>
                  </a:cubicBezTo>
                  <a:close/>
                  <a:moveTo>
                    <a:pt x="78" y="49"/>
                  </a:moveTo>
                  <a:cubicBezTo>
                    <a:pt x="77" y="50"/>
                    <a:pt x="75" y="51"/>
                    <a:pt x="75" y="51"/>
                  </a:cubicBezTo>
                  <a:cubicBezTo>
                    <a:pt x="76" y="51"/>
                    <a:pt x="77" y="50"/>
                    <a:pt x="78" y="49"/>
                  </a:cubicBezTo>
                  <a:close/>
                  <a:moveTo>
                    <a:pt x="54" y="173"/>
                  </a:moveTo>
                  <a:cubicBezTo>
                    <a:pt x="53" y="175"/>
                    <a:pt x="53" y="175"/>
                    <a:pt x="53" y="175"/>
                  </a:cubicBezTo>
                  <a:cubicBezTo>
                    <a:pt x="54" y="175"/>
                    <a:pt x="54" y="174"/>
                    <a:pt x="54" y="173"/>
                  </a:cubicBezTo>
                  <a:close/>
                  <a:moveTo>
                    <a:pt x="46" y="181"/>
                  </a:moveTo>
                  <a:cubicBezTo>
                    <a:pt x="46" y="180"/>
                    <a:pt x="45" y="180"/>
                    <a:pt x="45" y="179"/>
                  </a:cubicBezTo>
                  <a:cubicBezTo>
                    <a:pt x="45" y="180"/>
                    <a:pt x="45" y="180"/>
                    <a:pt x="46" y="181"/>
                  </a:cubicBezTo>
                  <a:close/>
                  <a:moveTo>
                    <a:pt x="31" y="147"/>
                  </a:moveTo>
                  <a:cubicBezTo>
                    <a:pt x="30" y="148"/>
                    <a:pt x="30" y="148"/>
                    <a:pt x="31" y="149"/>
                  </a:cubicBezTo>
                  <a:cubicBezTo>
                    <a:pt x="31" y="148"/>
                    <a:pt x="31" y="148"/>
                    <a:pt x="31" y="147"/>
                  </a:cubicBezTo>
                  <a:close/>
                  <a:moveTo>
                    <a:pt x="56" y="143"/>
                  </a:moveTo>
                  <a:cubicBezTo>
                    <a:pt x="57" y="143"/>
                    <a:pt x="56" y="142"/>
                    <a:pt x="56" y="142"/>
                  </a:cubicBezTo>
                  <a:cubicBezTo>
                    <a:pt x="56" y="142"/>
                    <a:pt x="55" y="141"/>
                    <a:pt x="55" y="141"/>
                  </a:cubicBezTo>
                  <a:cubicBezTo>
                    <a:pt x="55" y="141"/>
                    <a:pt x="55" y="141"/>
                    <a:pt x="55" y="141"/>
                  </a:cubicBezTo>
                  <a:cubicBezTo>
                    <a:pt x="55" y="142"/>
                    <a:pt x="56" y="142"/>
                    <a:pt x="56" y="143"/>
                  </a:cubicBezTo>
                  <a:close/>
                  <a:moveTo>
                    <a:pt x="217" y="150"/>
                  </a:moveTo>
                  <a:cubicBezTo>
                    <a:pt x="217" y="149"/>
                    <a:pt x="217" y="149"/>
                    <a:pt x="217" y="148"/>
                  </a:cubicBezTo>
                  <a:cubicBezTo>
                    <a:pt x="216" y="149"/>
                    <a:pt x="216" y="149"/>
                    <a:pt x="217" y="150"/>
                  </a:cubicBezTo>
                  <a:close/>
                  <a:moveTo>
                    <a:pt x="12" y="117"/>
                  </a:moveTo>
                  <a:cubicBezTo>
                    <a:pt x="12" y="118"/>
                    <a:pt x="12" y="120"/>
                    <a:pt x="13" y="120"/>
                  </a:cubicBezTo>
                  <a:cubicBezTo>
                    <a:pt x="13" y="119"/>
                    <a:pt x="12" y="118"/>
                    <a:pt x="12" y="117"/>
                  </a:cubicBezTo>
                  <a:close/>
                  <a:moveTo>
                    <a:pt x="138" y="179"/>
                  </a:moveTo>
                  <a:cubicBezTo>
                    <a:pt x="138" y="179"/>
                    <a:pt x="138" y="179"/>
                    <a:pt x="138" y="178"/>
                  </a:cubicBezTo>
                  <a:cubicBezTo>
                    <a:pt x="138" y="177"/>
                    <a:pt x="138" y="177"/>
                    <a:pt x="137" y="176"/>
                  </a:cubicBezTo>
                  <a:cubicBezTo>
                    <a:pt x="137" y="177"/>
                    <a:pt x="138" y="178"/>
                    <a:pt x="138" y="179"/>
                  </a:cubicBezTo>
                  <a:close/>
                  <a:moveTo>
                    <a:pt x="180" y="164"/>
                  </a:moveTo>
                  <a:cubicBezTo>
                    <a:pt x="181" y="164"/>
                    <a:pt x="182" y="165"/>
                    <a:pt x="183" y="164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2" y="164"/>
                    <a:pt x="181" y="164"/>
                    <a:pt x="180" y="164"/>
                  </a:cubicBezTo>
                  <a:close/>
                  <a:moveTo>
                    <a:pt x="66" y="75"/>
                  </a:moveTo>
                  <a:cubicBezTo>
                    <a:pt x="67" y="74"/>
                    <a:pt x="67" y="73"/>
                    <a:pt x="67" y="72"/>
                  </a:cubicBezTo>
                  <a:cubicBezTo>
                    <a:pt x="66" y="73"/>
                    <a:pt x="66" y="74"/>
                    <a:pt x="66" y="75"/>
                  </a:cubicBezTo>
                  <a:close/>
                  <a:moveTo>
                    <a:pt x="178" y="41"/>
                  </a:moveTo>
                  <a:cubicBezTo>
                    <a:pt x="178" y="41"/>
                    <a:pt x="178" y="41"/>
                    <a:pt x="177" y="40"/>
                  </a:cubicBezTo>
                  <a:cubicBezTo>
                    <a:pt x="177" y="41"/>
                    <a:pt x="177" y="41"/>
                    <a:pt x="177" y="42"/>
                  </a:cubicBezTo>
                  <a:cubicBezTo>
                    <a:pt x="178" y="42"/>
                    <a:pt x="178" y="42"/>
                    <a:pt x="178" y="41"/>
                  </a:cubicBezTo>
                  <a:close/>
                  <a:moveTo>
                    <a:pt x="49" y="175"/>
                  </a:moveTo>
                  <a:cubicBezTo>
                    <a:pt x="50" y="174"/>
                    <a:pt x="50" y="174"/>
                    <a:pt x="49" y="173"/>
                  </a:cubicBezTo>
                  <a:cubicBezTo>
                    <a:pt x="49" y="174"/>
                    <a:pt x="49" y="174"/>
                    <a:pt x="48" y="174"/>
                  </a:cubicBezTo>
                  <a:cubicBezTo>
                    <a:pt x="48" y="175"/>
                    <a:pt x="49" y="175"/>
                    <a:pt x="49" y="175"/>
                  </a:cubicBezTo>
                  <a:close/>
                  <a:moveTo>
                    <a:pt x="173" y="23"/>
                  </a:moveTo>
                  <a:cubicBezTo>
                    <a:pt x="173" y="23"/>
                    <a:pt x="173" y="23"/>
                    <a:pt x="173" y="23"/>
                  </a:cubicBezTo>
                  <a:cubicBezTo>
                    <a:pt x="173" y="22"/>
                    <a:pt x="174" y="22"/>
                    <a:pt x="174" y="22"/>
                  </a:cubicBezTo>
                  <a:cubicBezTo>
                    <a:pt x="174" y="21"/>
                    <a:pt x="174" y="21"/>
                    <a:pt x="174" y="21"/>
                  </a:cubicBezTo>
                  <a:cubicBezTo>
                    <a:pt x="173" y="22"/>
                    <a:pt x="173" y="22"/>
                    <a:pt x="173" y="23"/>
                  </a:cubicBezTo>
                  <a:close/>
                  <a:moveTo>
                    <a:pt x="240" y="154"/>
                  </a:moveTo>
                  <a:cubicBezTo>
                    <a:pt x="240" y="155"/>
                    <a:pt x="239" y="156"/>
                    <a:pt x="239" y="157"/>
                  </a:cubicBezTo>
                  <a:cubicBezTo>
                    <a:pt x="239" y="156"/>
                    <a:pt x="240" y="155"/>
                    <a:pt x="240" y="154"/>
                  </a:cubicBezTo>
                  <a:close/>
                  <a:moveTo>
                    <a:pt x="74" y="93"/>
                  </a:moveTo>
                  <a:cubicBezTo>
                    <a:pt x="74" y="94"/>
                    <a:pt x="74" y="94"/>
                    <a:pt x="75" y="94"/>
                  </a:cubicBezTo>
                  <a:cubicBezTo>
                    <a:pt x="75" y="93"/>
                    <a:pt x="75" y="93"/>
                    <a:pt x="74" y="93"/>
                  </a:cubicBezTo>
                  <a:close/>
                  <a:moveTo>
                    <a:pt x="30" y="97"/>
                  </a:moveTo>
                  <a:cubicBezTo>
                    <a:pt x="29" y="98"/>
                    <a:pt x="29" y="99"/>
                    <a:pt x="29" y="99"/>
                  </a:cubicBezTo>
                  <a:cubicBezTo>
                    <a:pt x="30" y="99"/>
                    <a:pt x="30" y="98"/>
                    <a:pt x="30" y="97"/>
                  </a:cubicBezTo>
                  <a:close/>
                  <a:moveTo>
                    <a:pt x="84" y="92"/>
                  </a:moveTo>
                  <a:cubicBezTo>
                    <a:pt x="84" y="92"/>
                    <a:pt x="84" y="93"/>
                    <a:pt x="83" y="93"/>
                  </a:cubicBezTo>
                  <a:cubicBezTo>
                    <a:pt x="84" y="93"/>
                    <a:pt x="84" y="93"/>
                    <a:pt x="85" y="93"/>
                  </a:cubicBezTo>
                  <a:cubicBezTo>
                    <a:pt x="85" y="93"/>
                    <a:pt x="85" y="92"/>
                    <a:pt x="84" y="92"/>
                  </a:cubicBezTo>
                  <a:close/>
                  <a:moveTo>
                    <a:pt x="87" y="229"/>
                  </a:moveTo>
                  <a:cubicBezTo>
                    <a:pt x="89" y="229"/>
                    <a:pt x="90" y="229"/>
                    <a:pt x="90" y="228"/>
                  </a:cubicBezTo>
                  <a:cubicBezTo>
                    <a:pt x="89" y="228"/>
                    <a:pt x="88" y="229"/>
                    <a:pt x="87" y="229"/>
                  </a:cubicBezTo>
                  <a:close/>
                  <a:moveTo>
                    <a:pt x="81" y="48"/>
                  </a:move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0" y="48"/>
                    <a:pt x="80" y="48"/>
                  </a:cubicBezTo>
                  <a:cubicBezTo>
                    <a:pt x="79" y="48"/>
                    <a:pt x="80" y="48"/>
                    <a:pt x="79" y="49"/>
                  </a:cubicBezTo>
                  <a:cubicBezTo>
                    <a:pt x="80" y="49"/>
                    <a:pt x="80" y="48"/>
                    <a:pt x="81" y="48"/>
                  </a:cubicBezTo>
                  <a:close/>
                  <a:moveTo>
                    <a:pt x="35" y="133"/>
                  </a:moveTo>
                  <a:cubicBezTo>
                    <a:pt x="35" y="132"/>
                    <a:pt x="35" y="131"/>
                    <a:pt x="35" y="130"/>
                  </a:cubicBezTo>
                  <a:cubicBezTo>
                    <a:pt x="35" y="131"/>
                    <a:pt x="35" y="132"/>
                    <a:pt x="35" y="133"/>
                  </a:cubicBezTo>
                  <a:close/>
                  <a:moveTo>
                    <a:pt x="31" y="87"/>
                  </a:moveTo>
                  <a:cubicBezTo>
                    <a:pt x="32" y="87"/>
                    <a:pt x="32" y="87"/>
                    <a:pt x="32" y="86"/>
                  </a:cubicBezTo>
                  <a:cubicBezTo>
                    <a:pt x="31" y="86"/>
                    <a:pt x="31" y="86"/>
                    <a:pt x="31" y="87"/>
                  </a:cubicBezTo>
                  <a:close/>
                  <a:moveTo>
                    <a:pt x="222" y="159"/>
                  </a:moveTo>
                  <a:cubicBezTo>
                    <a:pt x="222" y="160"/>
                    <a:pt x="222" y="160"/>
                    <a:pt x="221" y="161"/>
                  </a:cubicBezTo>
                  <a:cubicBezTo>
                    <a:pt x="222" y="161"/>
                    <a:pt x="222" y="161"/>
                    <a:pt x="223" y="161"/>
                  </a:cubicBezTo>
                  <a:cubicBezTo>
                    <a:pt x="223" y="160"/>
                    <a:pt x="223" y="160"/>
                    <a:pt x="222" y="159"/>
                  </a:cubicBezTo>
                  <a:close/>
                  <a:moveTo>
                    <a:pt x="48" y="100"/>
                  </a:move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7" y="101"/>
                    <a:pt x="47" y="101"/>
                  </a:cubicBezTo>
                  <a:cubicBezTo>
                    <a:pt x="46" y="101"/>
                    <a:pt x="47" y="101"/>
                    <a:pt x="47" y="102"/>
                  </a:cubicBezTo>
                  <a:cubicBezTo>
                    <a:pt x="47" y="101"/>
                    <a:pt x="48" y="101"/>
                    <a:pt x="48" y="100"/>
                  </a:cubicBezTo>
                  <a:close/>
                  <a:moveTo>
                    <a:pt x="147" y="41"/>
                  </a:moveTo>
                  <a:cubicBezTo>
                    <a:pt x="146" y="42"/>
                    <a:pt x="146" y="43"/>
                    <a:pt x="146" y="44"/>
                  </a:cubicBezTo>
                  <a:cubicBezTo>
                    <a:pt x="147" y="43"/>
                    <a:pt x="147" y="42"/>
                    <a:pt x="147" y="41"/>
                  </a:cubicBezTo>
                  <a:close/>
                  <a:moveTo>
                    <a:pt x="212" y="98"/>
                  </a:moveTo>
                  <a:cubicBezTo>
                    <a:pt x="213" y="97"/>
                    <a:pt x="212" y="97"/>
                    <a:pt x="212" y="96"/>
                  </a:cubicBezTo>
                  <a:cubicBezTo>
                    <a:pt x="212" y="96"/>
                    <a:pt x="212" y="95"/>
                    <a:pt x="212" y="95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2" y="96"/>
                    <a:pt x="212" y="97"/>
                    <a:pt x="212" y="98"/>
                  </a:cubicBezTo>
                  <a:close/>
                  <a:moveTo>
                    <a:pt x="145" y="74"/>
                  </a:moveTo>
                  <a:cubicBezTo>
                    <a:pt x="145" y="75"/>
                    <a:pt x="145" y="75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6" y="75"/>
                    <a:pt x="146" y="74"/>
                  </a:cubicBezTo>
                  <a:cubicBezTo>
                    <a:pt x="146" y="74"/>
                    <a:pt x="146" y="74"/>
                    <a:pt x="145" y="74"/>
                  </a:cubicBezTo>
                  <a:close/>
                  <a:moveTo>
                    <a:pt x="204" y="163"/>
                  </a:moveTo>
                  <a:cubicBezTo>
                    <a:pt x="204" y="162"/>
                    <a:pt x="204" y="162"/>
                    <a:pt x="204" y="161"/>
                  </a:cubicBezTo>
                  <a:cubicBezTo>
                    <a:pt x="204" y="162"/>
                    <a:pt x="204" y="162"/>
                    <a:pt x="203" y="162"/>
                  </a:cubicBezTo>
                  <a:cubicBezTo>
                    <a:pt x="204" y="162"/>
                    <a:pt x="204" y="163"/>
                    <a:pt x="204" y="163"/>
                  </a:cubicBezTo>
                  <a:close/>
                  <a:moveTo>
                    <a:pt x="48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7" y="89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89"/>
                    <a:pt x="48" y="89"/>
                    <a:pt x="48" y="88"/>
                  </a:cubicBezTo>
                  <a:close/>
                  <a:moveTo>
                    <a:pt x="41" y="103"/>
                  </a:move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1" y="102"/>
                    <a:pt x="41" y="102"/>
                    <a:pt x="41" y="103"/>
                  </a:cubicBezTo>
                  <a:close/>
                  <a:moveTo>
                    <a:pt x="74" y="212"/>
                  </a:moveTo>
                  <a:cubicBezTo>
                    <a:pt x="73" y="213"/>
                    <a:pt x="73" y="213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3"/>
                    <a:pt x="74" y="213"/>
                  </a:cubicBezTo>
                  <a:cubicBezTo>
                    <a:pt x="74" y="213"/>
                    <a:pt x="74" y="213"/>
                    <a:pt x="74" y="212"/>
                  </a:cubicBezTo>
                  <a:close/>
                  <a:moveTo>
                    <a:pt x="50" y="95"/>
                  </a:moveTo>
                  <a:cubicBezTo>
                    <a:pt x="51" y="95"/>
                    <a:pt x="52" y="94"/>
                    <a:pt x="52" y="94"/>
                  </a:cubicBezTo>
                  <a:cubicBezTo>
                    <a:pt x="50" y="94"/>
                    <a:pt x="50" y="95"/>
                    <a:pt x="50" y="95"/>
                  </a:cubicBezTo>
                  <a:close/>
                  <a:moveTo>
                    <a:pt x="51" y="85"/>
                  </a:moveTo>
                  <a:cubicBezTo>
                    <a:pt x="50" y="86"/>
                    <a:pt x="50" y="86"/>
                    <a:pt x="50" y="87"/>
                  </a:cubicBezTo>
                  <a:cubicBezTo>
                    <a:pt x="51" y="86"/>
                    <a:pt x="51" y="86"/>
                    <a:pt x="51" y="85"/>
                  </a:cubicBezTo>
                  <a:close/>
                  <a:moveTo>
                    <a:pt x="60" y="170"/>
                  </a:moveTo>
                  <a:cubicBezTo>
                    <a:pt x="60" y="170"/>
                    <a:pt x="60" y="170"/>
                    <a:pt x="60" y="170"/>
                  </a:cubicBezTo>
                  <a:cubicBezTo>
                    <a:pt x="60" y="170"/>
                    <a:pt x="60" y="169"/>
                    <a:pt x="59" y="168"/>
                  </a:cubicBezTo>
                  <a:cubicBezTo>
                    <a:pt x="59" y="169"/>
                    <a:pt x="60" y="170"/>
                    <a:pt x="60" y="170"/>
                  </a:cubicBezTo>
                  <a:close/>
                  <a:moveTo>
                    <a:pt x="81" y="87"/>
                  </a:moveTo>
                  <a:cubicBezTo>
                    <a:pt x="81" y="87"/>
                    <a:pt x="81" y="86"/>
                    <a:pt x="81" y="86"/>
                  </a:cubicBezTo>
                  <a:cubicBezTo>
                    <a:pt x="80" y="86"/>
                    <a:pt x="80" y="86"/>
                    <a:pt x="81" y="87"/>
                  </a:cubicBezTo>
                  <a:close/>
                  <a:moveTo>
                    <a:pt x="147" y="23"/>
                  </a:moveTo>
                  <a:cubicBezTo>
                    <a:pt x="147" y="22"/>
                    <a:pt x="147" y="22"/>
                    <a:pt x="147" y="21"/>
                  </a:cubicBezTo>
                  <a:cubicBezTo>
                    <a:pt x="146" y="22"/>
                    <a:pt x="146" y="22"/>
                    <a:pt x="147" y="23"/>
                  </a:cubicBezTo>
                  <a:close/>
                  <a:moveTo>
                    <a:pt x="50" y="109"/>
                  </a:moveTo>
                  <a:cubicBezTo>
                    <a:pt x="50" y="108"/>
                    <a:pt x="50" y="107"/>
                    <a:pt x="51" y="107"/>
                  </a:cubicBezTo>
                  <a:cubicBezTo>
                    <a:pt x="50" y="107"/>
                    <a:pt x="49" y="108"/>
                    <a:pt x="50" y="109"/>
                  </a:cubicBezTo>
                  <a:close/>
                  <a:moveTo>
                    <a:pt x="77" y="80"/>
                  </a:moveTo>
                  <a:cubicBezTo>
                    <a:pt x="75" y="80"/>
                    <a:pt x="75" y="80"/>
                    <a:pt x="75" y="81"/>
                  </a:cubicBezTo>
                  <a:cubicBezTo>
                    <a:pt x="76" y="81"/>
                    <a:pt x="76" y="80"/>
                    <a:pt x="77" y="80"/>
                  </a:cubicBezTo>
                  <a:close/>
                  <a:moveTo>
                    <a:pt x="10" y="97"/>
                  </a:moveTo>
                  <a:cubicBezTo>
                    <a:pt x="10" y="97"/>
                    <a:pt x="10" y="98"/>
                    <a:pt x="9" y="98"/>
                  </a:cubicBezTo>
                  <a:cubicBezTo>
                    <a:pt x="9" y="98"/>
                    <a:pt x="9" y="98"/>
                    <a:pt x="9" y="99"/>
                  </a:cubicBezTo>
                  <a:cubicBezTo>
                    <a:pt x="10" y="98"/>
                    <a:pt x="10" y="98"/>
                    <a:pt x="10" y="97"/>
                  </a:cubicBezTo>
                  <a:close/>
                  <a:moveTo>
                    <a:pt x="92" y="79"/>
                  </a:moveTo>
                  <a:cubicBezTo>
                    <a:pt x="91" y="80"/>
                    <a:pt x="91" y="81"/>
                    <a:pt x="92" y="81"/>
                  </a:cubicBezTo>
                  <a:cubicBezTo>
                    <a:pt x="92" y="81"/>
                    <a:pt x="92" y="80"/>
                    <a:pt x="92" y="79"/>
                  </a:cubicBezTo>
                  <a:close/>
                  <a:moveTo>
                    <a:pt x="143" y="104"/>
                  </a:moveTo>
                  <a:cubicBezTo>
                    <a:pt x="143" y="104"/>
                    <a:pt x="143" y="103"/>
                    <a:pt x="142" y="103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3"/>
                    <a:pt x="143" y="104"/>
                    <a:pt x="143" y="104"/>
                  </a:cubicBezTo>
                  <a:close/>
                  <a:moveTo>
                    <a:pt x="211" y="165"/>
                  </a:moveTo>
                  <a:cubicBezTo>
                    <a:pt x="212" y="164"/>
                    <a:pt x="212" y="164"/>
                    <a:pt x="211" y="163"/>
                  </a:cubicBezTo>
                  <a:cubicBezTo>
                    <a:pt x="211" y="164"/>
                    <a:pt x="211" y="164"/>
                    <a:pt x="211" y="165"/>
                  </a:cubicBezTo>
                  <a:close/>
                  <a:moveTo>
                    <a:pt x="194" y="97"/>
                  </a:moveTo>
                  <a:cubicBezTo>
                    <a:pt x="194" y="96"/>
                    <a:pt x="194" y="96"/>
                    <a:pt x="194" y="95"/>
                  </a:cubicBezTo>
                  <a:cubicBezTo>
                    <a:pt x="193" y="96"/>
                    <a:pt x="194" y="96"/>
                    <a:pt x="194" y="97"/>
                  </a:cubicBezTo>
                  <a:close/>
                  <a:moveTo>
                    <a:pt x="68" y="201"/>
                  </a:moveTo>
                  <a:cubicBezTo>
                    <a:pt x="68" y="201"/>
                    <a:pt x="67" y="202"/>
                    <a:pt x="67" y="202"/>
                  </a:cubicBezTo>
                  <a:cubicBezTo>
                    <a:pt x="68" y="201"/>
                    <a:pt x="68" y="201"/>
                    <a:pt x="68" y="201"/>
                  </a:cubicBezTo>
                  <a:close/>
                  <a:moveTo>
                    <a:pt x="164" y="21"/>
                  </a:moveTo>
                  <a:cubicBezTo>
                    <a:pt x="164" y="20"/>
                    <a:pt x="164" y="20"/>
                    <a:pt x="164" y="20"/>
                  </a:cubicBezTo>
                  <a:cubicBezTo>
                    <a:pt x="164" y="19"/>
                    <a:pt x="163" y="19"/>
                    <a:pt x="162" y="19"/>
                  </a:cubicBezTo>
                  <a:cubicBezTo>
                    <a:pt x="163" y="20"/>
                    <a:pt x="164" y="20"/>
                    <a:pt x="164" y="21"/>
                  </a:cubicBezTo>
                  <a:close/>
                  <a:moveTo>
                    <a:pt x="213" y="167"/>
                  </a:moveTo>
                  <a:cubicBezTo>
                    <a:pt x="212" y="167"/>
                    <a:pt x="211" y="167"/>
                    <a:pt x="212" y="168"/>
                  </a:cubicBezTo>
                  <a:cubicBezTo>
                    <a:pt x="212" y="168"/>
                    <a:pt x="212" y="168"/>
                    <a:pt x="213" y="167"/>
                  </a:cubicBezTo>
                  <a:close/>
                  <a:moveTo>
                    <a:pt x="65" y="182"/>
                  </a:moveTo>
                  <a:cubicBezTo>
                    <a:pt x="65" y="182"/>
                    <a:pt x="65" y="182"/>
                    <a:pt x="65" y="182"/>
                  </a:cubicBezTo>
                  <a:cubicBezTo>
                    <a:pt x="65" y="181"/>
                    <a:pt x="65" y="181"/>
                    <a:pt x="64" y="180"/>
                  </a:cubicBezTo>
                  <a:cubicBezTo>
                    <a:pt x="64" y="181"/>
                    <a:pt x="65" y="181"/>
                    <a:pt x="65" y="182"/>
                  </a:cubicBezTo>
                  <a:close/>
                  <a:moveTo>
                    <a:pt x="215" y="160"/>
                  </a:moveTo>
                  <a:cubicBezTo>
                    <a:pt x="215" y="160"/>
                    <a:pt x="215" y="161"/>
                    <a:pt x="215" y="162"/>
                  </a:cubicBezTo>
                  <a:cubicBezTo>
                    <a:pt x="215" y="161"/>
                    <a:pt x="216" y="161"/>
                    <a:pt x="215" y="160"/>
                  </a:cubicBezTo>
                  <a:close/>
                  <a:moveTo>
                    <a:pt x="76" y="210"/>
                  </a:moveTo>
                  <a:cubicBezTo>
                    <a:pt x="76" y="210"/>
                    <a:pt x="77" y="210"/>
                    <a:pt x="77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10"/>
                  </a:cubicBezTo>
                  <a:close/>
                  <a:moveTo>
                    <a:pt x="175" y="172"/>
                  </a:moveTo>
                  <a:cubicBezTo>
                    <a:pt x="176" y="171"/>
                    <a:pt x="176" y="171"/>
                    <a:pt x="176" y="171"/>
                  </a:cubicBezTo>
                  <a:cubicBezTo>
                    <a:pt x="176" y="171"/>
                    <a:pt x="175" y="172"/>
                    <a:pt x="175" y="172"/>
                  </a:cubicBezTo>
                  <a:close/>
                  <a:moveTo>
                    <a:pt x="64" y="183"/>
                  </a:moveTo>
                  <a:cubicBezTo>
                    <a:pt x="63" y="183"/>
                    <a:pt x="63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4"/>
                    <a:pt x="63" y="184"/>
                  </a:cubicBezTo>
                  <a:cubicBezTo>
                    <a:pt x="63" y="184"/>
                    <a:pt x="64" y="184"/>
                    <a:pt x="64" y="183"/>
                  </a:cubicBezTo>
                  <a:close/>
                  <a:moveTo>
                    <a:pt x="197" y="171"/>
                  </a:moveTo>
                  <a:cubicBezTo>
                    <a:pt x="197" y="171"/>
                    <a:pt x="197" y="171"/>
                    <a:pt x="197" y="171"/>
                  </a:cubicBezTo>
                  <a:cubicBezTo>
                    <a:pt x="196" y="171"/>
                    <a:pt x="196" y="172"/>
                    <a:pt x="195" y="172"/>
                  </a:cubicBezTo>
                  <a:cubicBezTo>
                    <a:pt x="196" y="172"/>
                    <a:pt x="197" y="172"/>
                    <a:pt x="197" y="171"/>
                  </a:cubicBezTo>
                  <a:cubicBezTo>
                    <a:pt x="197" y="171"/>
                    <a:pt x="197" y="171"/>
                    <a:pt x="197" y="171"/>
                  </a:cubicBezTo>
                  <a:close/>
                  <a:moveTo>
                    <a:pt x="149" y="25"/>
                  </a:moveTo>
                  <a:cubicBezTo>
                    <a:pt x="149" y="25"/>
                    <a:pt x="149" y="25"/>
                    <a:pt x="149" y="25"/>
                  </a:cubicBezTo>
                  <a:cubicBezTo>
                    <a:pt x="149" y="26"/>
                    <a:pt x="149" y="27"/>
                    <a:pt x="149" y="28"/>
                  </a:cubicBezTo>
                  <a:cubicBezTo>
                    <a:pt x="149" y="27"/>
                    <a:pt x="149" y="26"/>
                    <a:pt x="149" y="25"/>
                  </a:cubicBezTo>
                  <a:close/>
                  <a:moveTo>
                    <a:pt x="27" y="106"/>
                  </a:moveTo>
                  <a:cubicBezTo>
                    <a:pt x="27" y="106"/>
                    <a:pt x="27" y="106"/>
                    <a:pt x="27" y="106"/>
                  </a:cubicBezTo>
                  <a:cubicBezTo>
                    <a:pt x="26" y="106"/>
                    <a:pt x="27" y="107"/>
                    <a:pt x="27" y="108"/>
                  </a:cubicBezTo>
                  <a:cubicBezTo>
                    <a:pt x="27" y="107"/>
                    <a:pt x="27" y="107"/>
                    <a:pt x="27" y="106"/>
                  </a:cubicBezTo>
                  <a:close/>
                  <a:moveTo>
                    <a:pt x="186" y="110"/>
                  </a:moveTo>
                  <a:cubicBezTo>
                    <a:pt x="186" y="110"/>
                    <a:pt x="186" y="110"/>
                    <a:pt x="186" y="110"/>
                  </a:cubicBezTo>
                  <a:cubicBezTo>
                    <a:pt x="187" y="110"/>
                    <a:pt x="187" y="111"/>
                    <a:pt x="188" y="112"/>
                  </a:cubicBezTo>
                  <a:cubicBezTo>
                    <a:pt x="188" y="112"/>
                    <a:pt x="188" y="111"/>
                    <a:pt x="188" y="111"/>
                  </a:cubicBezTo>
                  <a:cubicBezTo>
                    <a:pt x="187" y="111"/>
                    <a:pt x="187" y="110"/>
                    <a:pt x="186" y="110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1" y="85"/>
                    <a:pt x="60" y="84"/>
                  </a:cubicBezTo>
                  <a:close/>
                  <a:moveTo>
                    <a:pt x="196" y="124"/>
                  </a:moveTo>
                  <a:cubicBezTo>
                    <a:pt x="195" y="123"/>
                    <a:pt x="195" y="122"/>
                    <a:pt x="194" y="122"/>
                  </a:cubicBezTo>
                  <a:cubicBezTo>
                    <a:pt x="195" y="122"/>
                    <a:pt x="195" y="123"/>
                    <a:pt x="196" y="124"/>
                  </a:cubicBezTo>
                  <a:cubicBezTo>
                    <a:pt x="196" y="124"/>
                    <a:pt x="196" y="124"/>
                    <a:pt x="196" y="124"/>
                  </a:cubicBezTo>
                  <a:close/>
                  <a:moveTo>
                    <a:pt x="209" y="167"/>
                  </a:moveTo>
                  <a:cubicBezTo>
                    <a:pt x="209" y="167"/>
                    <a:pt x="209" y="167"/>
                    <a:pt x="210" y="167"/>
                  </a:cubicBezTo>
                  <a:cubicBezTo>
                    <a:pt x="210" y="167"/>
                    <a:pt x="210" y="166"/>
                    <a:pt x="209" y="166"/>
                  </a:cubicBezTo>
                  <a:cubicBezTo>
                    <a:pt x="209" y="166"/>
                    <a:pt x="209" y="166"/>
                    <a:pt x="209" y="166"/>
                  </a:cubicBezTo>
                  <a:cubicBezTo>
                    <a:pt x="209" y="166"/>
                    <a:pt x="209" y="166"/>
                    <a:pt x="209" y="167"/>
                  </a:cubicBezTo>
                  <a:close/>
                  <a:moveTo>
                    <a:pt x="53" y="61"/>
                  </a:moveTo>
                  <a:cubicBezTo>
                    <a:pt x="54" y="61"/>
                    <a:pt x="55" y="61"/>
                    <a:pt x="55" y="60"/>
                  </a:cubicBezTo>
                  <a:cubicBezTo>
                    <a:pt x="54" y="60"/>
                    <a:pt x="53" y="61"/>
                    <a:pt x="53" y="61"/>
                  </a:cubicBezTo>
                  <a:close/>
                  <a:moveTo>
                    <a:pt x="224" y="174"/>
                  </a:moveTo>
                  <a:cubicBezTo>
                    <a:pt x="225" y="173"/>
                    <a:pt x="226" y="173"/>
                    <a:pt x="226" y="172"/>
                  </a:cubicBezTo>
                  <a:cubicBezTo>
                    <a:pt x="225" y="173"/>
                    <a:pt x="225" y="173"/>
                    <a:pt x="224" y="174"/>
                  </a:cubicBezTo>
                  <a:close/>
                  <a:moveTo>
                    <a:pt x="82" y="201"/>
                  </a:moveTo>
                  <a:cubicBezTo>
                    <a:pt x="81" y="201"/>
                    <a:pt x="81" y="201"/>
                    <a:pt x="80" y="203"/>
                  </a:cubicBezTo>
                  <a:cubicBezTo>
                    <a:pt x="81" y="202"/>
                    <a:pt x="81" y="201"/>
                    <a:pt x="82" y="201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2"/>
                    <a:pt x="114" y="162"/>
                    <a:pt x="115" y="161"/>
                  </a:cubicBezTo>
                  <a:cubicBezTo>
                    <a:pt x="115" y="161"/>
                    <a:pt x="115" y="160"/>
                    <a:pt x="115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2"/>
                    <a:pt x="114" y="163"/>
                    <a:pt x="114" y="163"/>
                  </a:cubicBezTo>
                  <a:close/>
                  <a:moveTo>
                    <a:pt x="68" y="185"/>
                  </a:moveTo>
                  <a:cubicBezTo>
                    <a:pt x="68" y="185"/>
                    <a:pt x="68" y="184"/>
                    <a:pt x="67" y="184"/>
                  </a:cubicBezTo>
                  <a:cubicBezTo>
                    <a:pt x="67" y="184"/>
                    <a:pt x="67" y="185"/>
                    <a:pt x="68" y="185"/>
                  </a:cubicBezTo>
                  <a:close/>
                  <a:moveTo>
                    <a:pt x="29" y="77"/>
                  </a:moveTo>
                  <a:cubicBezTo>
                    <a:pt x="28" y="78"/>
                    <a:pt x="28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8" y="78"/>
                    <a:pt x="29" y="78"/>
                    <a:pt x="29" y="77"/>
                  </a:cubicBezTo>
                  <a:close/>
                  <a:moveTo>
                    <a:pt x="74" y="97"/>
                  </a:moveTo>
                  <a:cubicBezTo>
                    <a:pt x="75" y="97"/>
                    <a:pt x="75" y="97"/>
                    <a:pt x="76" y="97"/>
                  </a:cubicBezTo>
                  <a:cubicBezTo>
                    <a:pt x="75" y="97"/>
                    <a:pt x="75" y="97"/>
                    <a:pt x="74" y="97"/>
                  </a:cubicBezTo>
                  <a:close/>
                  <a:moveTo>
                    <a:pt x="71" y="58"/>
                  </a:moveTo>
                  <a:cubicBezTo>
                    <a:pt x="72" y="58"/>
                    <a:pt x="72" y="57"/>
                    <a:pt x="73" y="57"/>
                  </a:cubicBezTo>
                  <a:cubicBezTo>
                    <a:pt x="73" y="57"/>
                    <a:pt x="73" y="57"/>
                    <a:pt x="72" y="57"/>
                  </a:cubicBezTo>
                  <a:cubicBezTo>
                    <a:pt x="72" y="57"/>
                    <a:pt x="71" y="57"/>
                    <a:pt x="71" y="58"/>
                  </a:cubicBezTo>
                  <a:close/>
                  <a:moveTo>
                    <a:pt x="220" y="102"/>
                  </a:moveTo>
                  <a:cubicBezTo>
                    <a:pt x="220" y="101"/>
                    <a:pt x="220" y="101"/>
                    <a:pt x="219" y="102"/>
                  </a:cubicBezTo>
                  <a:cubicBezTo>
                    <a:pt x="219" y="102"/>
                    <a:pt x="220" y="102"/>
                    <a:pt x="220" y="102"/>
                  </a:cubicBezTo>
                  <a:cubicBezTo>
                    <a:pt x="220" y="102"/>
                    <a:pt x="220" y="102"/>
                    <a:pt x="220" y="102"/>
                  </a:cubicBezTo>
                  <a:close/>
                  <a:moveTo>
                    <a:pt x="150" y="204"/>
                  </a:moveTo>
                  <a:cubicBezTo>
                    <a:pt x="149" y="204"/>
                    <a:pt x="149" y="204"/>
                    <a:pt x="149" y="203"/>
                  </a:cubicBezTo>
                  <a:cubicBezTo>
                    <a:pt x="149" y="204"/>
                    <a:pt x="149" y="204"/>
                    <a:pt x="149" y="205"/>
                  </a:cubicBezTo>
                  <a:cubicBezTo>
                    <a:pt x="149" y="204"/>
                    <a:pt x="149" y="204"/>
                    <a:pt x="150" y="204"/>
                  </a:cubicBezTo>
                  <a:close/>
                  <a:moveTo>
                    <a:pt x="61" y="65"/>
                  </a:moveTo>
                  <a:cubicBezTo>
                    <a:pt x="61" y="64"/>
                    <a:pt x="61" y="64"/>
                    <a:pt x="61" y="63"/>
                  </a:cubicBezTo>
                  <a:cubicBezTo>
                    <a:pt x="60" y="63"/>
                    <a:pt x="60" y="64"/>
                    <a:pt x="60" y="64"/>
                  </a:cubicBezTo>
                  <a:cubicBezTo>
                    <a:pt x="60" y="64"/>
                    <a:pt x="60" y="64"/>
                    <a:pt x="61" y="65"/>
                  </a:cubicBezTo>
                  <a:close/>
                  <a:moveTo>
                    <a:pt x="53" y="159"/>
                  </a:moveTo>
                  <a:cubicBezTo>
                    <a:pt x="53" y="159"/>
                    <a:pt x="53" y="159"/>
                    <a:pt x="53" y="159"/>
                  </a:cubicBezTo>
                  <a:cubicBezTo>
                    <a:pt x="52" y="160"/>
                    <a:pt x="52" y="160"/>
                    <a:pt x="52" y="161"/>
                  </a:cubicBezTo>
                  <a:cubicBezTo>
                    <a:pt x="52" y="160"/>
                    <a:pt x="53" y="160"/>
                    <a:pt x="53" y="159"/>
                  </a:cubicBezTo>
                  <a:close/>
                  <a:moveTo>
                    <a:pt x="228" y="170"/>
                  </a:moveTo>
                  <a:cubicBezTo>
                    <a:pt x="229" y="170"/>
                    <a:pt x="230" y="169"/>
                    <a:pt x="230" y="168"/>
                  </a:cubicBezTo>
                  <a:cubicBezTo>
                    <a:pt x="230" y="169"/>
                    <a:pt x="229" y="169"/>
                    <a:pt x="228" y="170"/>
                  </a:cubicBezTo>
                  <a:close/>
                  <a:moveTo>
                    <a:pt x="65" y="193"/>
                  </a:moveTo>
                  <a:cubicBezTo>
                    <a:pt x="64" y="194"/>
                    <a:pt x="64" y="194"/>
                    <a:pt x="65" y="194"/>
                  </a:cubicBezTo>
                  <a:cubicBezTo>
                    <a:pt x="65" y="194"/>
                    <a:pt x="65" y="194"/>
                    <a:pt x="65" y="193"/>
                  </a:cubicBezTo>
                  <a:close/>
                  <a:moveTo>
                    <a:pt x="175" y="58"/>
                  </a:moveTo>
                  <a:cubicBezTo>
                    <a:pt x="175" y="58"/>
                    <a:pt x="175" y="58"/>
                    <a:pt x="175" y="58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7"/>
                    <a:pt x="173" y="57"/>
                    <a:pt x="173" y="58"/>
                  </a:cubicBezTo>
                  <a:cubicBezTo>
                    <a:pt x="174" y="58"/>
                    <a:pt x="174" y="58"/>
                    <a:pt x="175" y="58"/>
                  </a:cubicBezTo>
                  <a:close/>
                  <a:moveTo>
                    <a:pt x="96" y="32"/>
                  </a:moveTo>
                  <a:cubicBezTo>
                    <a:pt x="96" y="32"/>
                    <a:pt x="96" y="32"/>
                    <a:pt x="96" y="32"/>
                  </a:cubicBezTo>
                  <a:cubicBezTo>
                    <a:pt x="96" y="33"/>
                    <a:pt x="95" y="33"/>
                    <a:pt x="95" y="33"/>
                  </a:cubicBezTo>
                  <a:cubicBezTo>
                    <a:pt x="95" y="33"/>
                    <a:pt x="96" y="33"/>
                    <a:pt x="96" y="32"/>
                  </a:cubicBezTo>
                  <a:close/>
                  <a:moveTo>
                    <a:pt x="35" y="91"/>
                  </a:moveTo>
                  <a:cubicBezTo>
                    <a:pt x="35" y="92"/>
                    <a:pt x="34" y="92"/>
                    <a:pt x="34" y="92"/>
                  </a:cubicBezTo>
                  <a:cubicBezTo>
                    <a:pt x="34" y="92"/>
                    <a:pt x="35" y="92"/>
                    <a:pt x="35" y="91"/>
                  </a:cubicBezTo>
                  <a:close/>
                  <a:moveTo>
                    <a:pt x="45" y="173"/>
                  </a:moveTo>
                  <a:cubicBezTo>
                    <a:pt x="45" y="173"/>
                    <a:pt x="45" y="173"/>
                    <a:pt x="44" y="172"/>
                  </a:cubicBezTo>
                  <a:cubicBezTo>
                    <a:pt x="44" y="173"/>
                    <a:pt x="44" y="173"/>
                    <a:pt x="45" y="173"/>
                  </a:cubicBezTo>
                  <a:close/>
                  <a:moveTo>
                    <a:pt x="120" y="242"/>
                  </a:moveTo>
                  <a:cubicBezTo>
                    <a:pt x="119" y="241"/>
                    <a:pt x="119" y="241"/>
                    <a:pt x="119" y="240"/>
                  </a:cubicBezTo>
                  <a:cubicBezTo>
                    <a:pt x="119" y="241"/>
                    <a:pt x="119" y="242"/>
                    <a:pt x="119" y="242"/>
                  </a:cubicBezTo>
                  <a:cubicBezTo>
                    <a:pt x="119" y="242"/>
                    <a:pt x="119" y="242"/>
                    <a:pt x="120" y="242"/>
                  </a:cubicBezTo>
                  <a:close/>
                  <a:moveTo>
                    <a:pt x="182" y="178"/>
                  </a:moveTo>
                  <a:cubicBezTo>
                    <a:pt x="182" y="178"/>
                    <a:pt x="182" y="177"/>
                    <a:pt x="182" y="177"/>
                  </a:cubicBezTo>
                  <a:cubicBezTo>
                    <a:pt x="182" y="178"/>
                    <a:pt x="182" y="178"/>
                    <a:pt x="181" y="178"/>
                  </a:cubicBezTo>
                  <a:cubicBezTo>
                    <a:pt x="181" y="178"/>
                    <a:pt x="182" y="179"/>
                    <a:pt x="182" y="179"/>
                  </a:cubicBezTo>
                  <a:cubicBezTo>
                    <a:pt x="182" y="178"/>
                    <a:pt x="182" y="178"/>
                    <a:pt x="182" y="178"/>
                  </a:cubicBezTo>
                  <a:close/>
                  <a:moveTo>
                    <a:pt x="34" y="147"/>
                  </a:moveTo>
                  <a:cubicBezTo>
                    <a:pt x="34" y="146"/>
                    <a:pt x="34" y="146"/>
                    <a:pt x="34" y="145"/>
                  </a:cubicBezTo>
                  <a:cubicBezTo>
                    <a:pt x="34" y="146"/>
                    <a:pt x="34" y="146"/>
                    <a:pt x="34" y="147"/>
                  </a:cubicBezTo>
                  <a:close/>
                  <a:moveTo>
                    <a:pt x="49" y="169"/>
                  </a:moveTo>
                  <a:cubicBezTo>
                    <a:pt x="49" y="169"/>
                    <a:pt x="48" y="170"/>
                    <a:pt x="49" y="170"/>
                  </a:cubicBezTo>
                  <a:cubicBezTo>
                    <a:pt x="49" y="170"/>
                    <a:pt x="50" y="170"/>
                    <a:pt x="49" y="169"/>
                  </a:cubicBezTo>
                  <a:close/>
                  <a:moveTo>
                    <a:pt x="47" y="177"/>
                  </a:moveTo>
                  <a:cubicBezTo>
                    <a:pt x="48" y="177"/>
                    <a:pt x="47" y="176"/>
                    <a:pt x="47" y="176"/>
                  </a:cubicBezTo>
                  <a:cubicBezTo>
                    <a:pt x="47" y="177"/>
                    <a:pt x="47" y="177"/>
                    <a:pt x="47" y="177"/>
                  </a:cubicBezTo>
                  <a:close/>
                  <a:moveTo>
                    <a:pt x="78" y="208"/>
                  </a:moveTo>
                  <a:cubicBezTo>
                    <a:pt x="78" y="207"/>
                    <a:pt x="78" y="207"/>
                    <a:pt x="78" y="206"/>
                  </a:cubicBezTo>
                  <a:cubicBezTo>
                    <a:pt x="77" y="207"/>
                    <a:pt x="77" y="207"/>
                    <a:pt x="78" y="208"/>
                  </a:cubicBezTo>
                  <a:close/>
                  <a:moveTo>
                    <a:pt x="131" y="20"/>
                  </a:moveTo>
                  <a:cubicBezTo>
                    <a:pt x="131" y="20"/>
                    <a:pt x="131" y="20"/>
                    <a:pt x="131" y="20"/>
                  </a:cubicBezTo>
                  <a:cubicBezTo>
                    <a:pt x="131" y="20"/>
                    <a:pt x="132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1" y="20"/>
                    <a:pt x="131" y="20"/>
                  </a:cubicBezTo>
                  <a:close/>
                  <a:moveTo>
                    <a:pt x="27" y="134"/>
                  </a:move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7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7" y="135"/>
                    <a:pt x="27" y="134"/>
                  </a:cubicBezTo>
                  <a:close/>
                  <a:moveTo>
                    <a:pt x="171" y="168"/>
                  </a:moveTo>
                  <a:cubicBezTo>
                    <a:pt x="171" y="168"/>
                    <a:pt x="171" y="168"/>
                    <a:pt x="170" y="168"/>
                  </a:cubicBezTo>
                  <a:cubicBezTo>
                    <a:pt x="170" y="169"/>
                    <a:pt x="171" y="169"/>
                    <a:pt x="171" y="169"/>
                  </a:cubicBezTo>
                  <a:cubicBezTo>
                    <a:pt x="171" y="169"/>
                    <a:pt x="171" y="169"/>
                    <a:pt x="171" y="168"/>
                  </a:cubicBezTo>
                  <a:close/>
                  <a:moveTo>
                    <a:pt x="222" y="151"/>
                  </a:moveTo>
                  <a:cubicBezTo>
                    <a:pt x="222" y="151"/>
                    <a:pt x="221" y="151"/>
                    <a:pt x="221" y="150"/>
                  </a:cubicBezTo>
                  <a:cubicBezTo>
                    <a:pt x="221" y="151"/>
                    <a:pt x="221" y="151"/>
                    <a:pt x="221" y="151"/>
                  </a:cubicBezTo>
                  <a:cubicBezTo>
                    <a:pt x="221" y="151"/>
                    <a:pt x="221" y="152"/>
                    <a:pt x="221" y="152"/>
                  </a:cubicBezTo>
                  <a:cubicBezTo>
                    <a:pt x="221" y="151"/>
                    <a:pt x="222" y="151"/>
                    <a:pt x="222" y="151"/>
                  </a:cubicBezTo>
                  <a:close/>
                  <a:moveTo>
                    <a:pt x="81" y="234"/>
                  </a:moveTo>
                  <a:cubicBezTo>
                    <a:pt x="81" y="233"/>
                    <a:pt x="81" y="233"/>
                    <a:pt x="80" y="232"/>
                  </a:cubicBezTo>
                  <a:cubicBezTo>
                    <a:pt x="80" y="233"/>
                    <a:pt x="81" y="233"/>
                    <a:pt x="81" y="234"/>
                  </a:cubicBezTo>
                  <a:close/>
                  <a:moveTo>
                    <a:pt x="61" y="165"/>
                  </a:moveTo>
                  <a:cubicBezTo>
                    <a:pt x="61" y="166"/>
                    <a:pt x="61" y="166"/>
                    <a:pt x="62" y="167"/>
                  </a:cubicBezTo>
                  <a:cubicBezTo>
                    <a:pt x="62" y="166"/>
                    <a:pt x="62" y="166"/>
                    <a:pt x="61" y="165"/>
                  </a:cubicBezTo>
                  <a:close/>
                  <a:moveTo>
                    <a:pt x="38" y="100"/>
                  </a:moveTo>
                  <a:cubicBezTo>
                    <a:pt x="38" y="100"/>
                    <a:pt x="38" y="100"/>
                    <a:pt x="38" y="99"/>
                  </a:cubicBezTo>
                  <a:cubicBezTo>
                    <a:pt x="38" y="100"/>
                    <a:pt x="37" y="100"/>
                    <a:pt x="37" y="101"/>
                  </a:cubicBezTo>
                  <a:cubicBezTo>
                    <a:pt x="37" y="100"/>
                    <a:pt x="38" y="100"/>
                    <a:pt x="38" y="100"/>
                  </a:cubicBezTo>
                  <a:close/>
                  <a:moveTo>
                    <a:pt x="55" y="159"/>
                  </a:moveTo>
                  <a:cubicBezTo>
                    <a:pt x="55" y="160"/>
                    <a:pt x="55" y="160"/>
                    <a:pt x="56" y="160"/>
                  </a:cubicBezTo>
                  <a:cubicBezTo>
                    <a:pt x="56" y="160"/>
                    <a:pt x="56" y="160"/>
                    <a:pt x="55" y="159"/>
                  </a:cubicBezTo>
                  <a:close/>
                  <a:moveTo>
                    <a:pt x="178" y="44"/>
                  </a:moveTo>
                  <a:cubicBezTo>
                    <a:pt x="177" y="44"/>
                    <a:pt x="177" y="45"/>
                    <a:pt x="177" y="45"/>
                  </a:cubicBezTo>
                  <a:cubicBezTo>
                    <a:pt x="178" y="45"/>
                    <a:pt x="178" y="45"/>
                    <a:pt x="178" y="44"/>
                  </a:cubicBezTo>
                  <a:close/>
                  <a:moveTo>
                    <a:pt x="156" y="52"/>
                  </a:moveTo>
                  <a:cubicBezTo>
                    <a:pt x="156" y="52"/>
                    <a:pt x="156" y="51"/>
                    <a:pt x="157" y="51"/>
                  </a:cubicBezTo>
                  <a:cubicBezTo>
                    <a:pt x="156" y="51"/>
                    <a:pt x="156" y="51"/>
                    <a:pt x="156" y="52"/>
                  </a:cubicBezTo>
                  <a:close/>
                  <a:moveTo>
                    <a:pt x="99" y="225"/>
                  </a:moveTo>
                  <a:cubicBezTo>
                    <a:pt x="99" y="225"/>
                    <a:pt x="99" y="225"/>
                    <a:pt x="99" y="224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4"/>
                    <a:pt x="99" y="224"/>
                    <a:pt x="98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98" y="225"/>
                    <a:pt x="99" y="225"/>
                    <a:pt x="99" y="225"/>
                  </a:cubicBezTo>
                  <a:close/>
                  <a:moveTo>
                    <a:pt x="8" y="108"/>
                  </a:moveTo>
                  <a:cubicBezTo>
                    <a:pt x="8" y="109"/>
                    <a:pt x="8" y="109"/>
                    <a:pt x="9" y="110"/>
                  </a:cubicBezTo>
                  <a:cubicBezTo>
                    <a:pt x="9" y="109"/>
                    <a:pt x="9" y="109"/>
                    <a:pt x="8" y="108"/>
                  </a:cubicBezTo>
                  <a:close/>
                  <a:moveTo>
                    <a:pt x="83" y="204"/>
                  </a:moveTo>
                  <a:cubicBezTo>
                    <a:pt x="83" y="204"/>
                    <a:pt x="83" y="204"/>
                    <a:pt x="83" y="203"/>
                  </a:cubicBezTo>
                  <a:cubicBezTo>
                    <a:pt x="82" y="204"/>
                    <a:pt x="82" y="204"/>
                    <a:pt x="82" y="205"/>
                  </a:cubicBezTo>
                  <a:cubicBezTo>
                    <a:pt x="82" y="205"/>
                    <a:pt x="83" y="204"/>
                    <a:pt x="83" y="204"/>
                  </a:cubicBezTo>
                  <a:close/>
                  <a:moveTo>
                    <a:pt x="72" y="64"/>
                  </a:moveTo>
                  <a:cubicBezTo>
                    <a:pt x="72" y="65"/>
                    <a:pt x="72" y="65"/>
                    <a:pt x="72" y="66"/>
                  </a:cubicBezTo>
                  <a:cubicBezTo>
                    <a:pt x="73" y="65"/>
                    <a:pt x="73" y="65"/>
                    <a:pt x="72" y="64"/>
                  </a:cubicBezTo>
                  <a:close/>
                  <a:moveTo>
                    <a:pt x="56" y="170"/>
                  </a:moveTo>
                  <a:cubicBezTo>
                    <a:pt x="56" y="170"/>
                    <a:pt x="56" y="170"/>
                    <a:pt x="56" y="170"/>
                  </a:cubicBezTo>
                  <a:cubicBezTo>
                    <a:pt x="56" y="171"/>
                    <a:pt x="55" y="171"/>
                    <a:pt x="55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6" y="171"/>
                    <a:pt x="56" y="171"/>
                    <a:pt x="56" y="170"/>
                  </a:cubicBezTo>
                  <a:close/>
                  <a:moveTo>
                    <a:pt x="77" y="195"/>
                  </a:moveTo>
                  <a:cubicBezTo>
                    <a:pt x="77" y="195"/>
                    <a:pt x="78" y="196"/>
                    <a:pt x="78" y="195"/>
                  </a:cubicBezTo>
                  <a:cubicBezTo>
                    <a:pt x="77" y="195"/>
                    <a:pt x="77" y="194"/>
                    <a:pt x="77" y="195"/>
                  </a:cubicBezTo>
                  <a:close/>
                  <a:moveTo>
                    <a:pt x="186" y="95"/>
                  </a:moveTo>
                  <a:cubicBezTo>
                    <a:pt x="186" y="95"/>
                    <a:pt x="186" y="95"/>
                    <a:pt x="186" y="95"/>
                  </a:cubicBezTo>
                  <a:cubicBezTo>
                    <a:pt x="186" y="95"/>
                    <a:pt x="186" y="94"/>
                    <a:pt x="186" y="94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94"/>
                    <a:pt x="186" y="95"/>
                    <a:pt x="186" y="95"/>
                  </a:cubicBezTo>
                  <a:close/>
                  <a:moveTo>
                    <a:pt x="169" y="50"/>
                  </a:moveTo>
                  <a:cubicBezTo>
                    <a:pt x="169" y="50"/>
                    <a:pt x="169" y="50"/>
                    <a:pt x="169" y="50"/>
                  </a:cubicBezTo>
                  <a:cubicBezTo>
                    <a:pt x="169" y="50"/>
                    <a:pt x="170" y="50"/>
                    <a:pt x="170" y="49"/>
                  </a:cubicBezTo>
                  <a:cubicBezTo>
                    <a:pt x="170" y="49"/>
                    <a:pt x="169" y="50"/>
                    <a:pt x="169" y="50"/>
                  </a:cubicBezTo>
                  <a:close/>
                  <a:moveTo>
                    <a:pt x="15" y="116"/>
                  </a:moveTo>
                  <a:cubicBezTo>
                    <a:pt x="15" y="116"/>
                    <a:pt x="15" y="116"/>
                    <a:pt x="15" y="116"/>
                  </a:cubicBezTo>
                  <a:cubicBezTo>
                    <a:pt x="15" y="117"/>
                    <a:pt x="15" y="118"/>
                    <a:pt x="1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8"/>
                    <a:pt x="15" y="117"/>
                    <a:pt x="15" y="116"/>
                  </a:cubicBezTo>
                  <a:close/>
                  <a:moveTo>
                    <a:pt x="186" y="48"/>
                  </a:moveTo>
                  <a:cubicBezTo>
                    <a:pt x="186" y="48"/>
                    <a:pt x="186" y="48"/>
                    <a:pt x="186" y="48"/>
                  </a:cubicBezTo>
                  <a:cubicBezTo>
                    <a:pt x="186" y="48"/>
                    <a:pt x="187" y="49"/>
                    <a:pt x="187" y="49"/>
                  </a:cubicBezTo>
                  <a:cubicBezTo>
                    <a:pt x="187" y="48"/>
                    <a:pt x="187" y="48"/>
                    <a:pt x="186" y="48"/>
                  </a:cubicBezTo>
                  <a:close/>
                  <a:moveTo>
                    <a:pt x="42" y="175"/>
                  </a:moveTo>
                  <a:cubicBezTo>
                    <a:pt x="42" y="176"/>
                    <a:pt x="42" y="176"/>
                    <a:pt x="43" y="176"/>
                  </a:cubicBezTo>
                  <a:cubicBezTo>
                    <a:pt x="43" y="176"/>
                    <a:pt x="43" y="175"/>
                    <a:pt x="42" y="175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6" y="43"/>
                    <a:pt x="166" y="44"/>
                    <a:pt x="166" y="45"/>
                  </a:cubicBezTo>
                  <a:close/>
                  <a:moveTo>
                    <a:pt x="204" y="171"/>
                  </a:moveTo>
                  <a:cubicBezTo>
                    <a:pt x="204" y="172"/>
                    <a:pt x="203" y="172"/>
                    <a:pt x="203" y="173"/>
                  </a:cubicBezTo>
                  <a:cubicBezTo>
                    <a:pt x="203" y="172"/>
                    <a:pt x="204" y="172"/>
                    <a:pt x="204" y="171"/>
                  </a:cubicBezTo>
                  <a:close/>
                  <a:moveTo>
                    <a:pt x="184" y="54"/>
                  </a:moveTo>
                  <a:cubicBezTo>
                    <a:pt x="185" y="54"/>
                    <a:pt x="185" y="54"/>
                    <a:pt x="185" y="53"/>
                  </a:cubicBezTo>
                  <a:cubicBezTo>
                    <a:pt x="185" y="53"/>
                    <a:pt x="185" y="53"/>
                    <a:pt x="185" y="53"/>
                  </a:cubicBezTo>
                  <a:cubicBezTo>
                    <a:pt x="185" y="54"/>
                    <a:pt x="184" y="54"/>
                    <a:pt x="184" y="54"/>
                  </a:cubicBezTo>
                  <a:close/>
                  <a:moveTo>
                    <a:pt x="166" y="38"/>
                  </a:moveTo>
                  <a:cubicBezTo>
                    <a:pt x="167" y="38"/>
                    <a:pt x="167" y="38"/>
                    <a:pt x="166" y="37"/>
                  </a:cubicBezTo>
                  <a:cubicBezTo>
                    <a:pt x="166" y="38"/>
                    <a:pt x="166" y="38"/>
                    <a:pt x="166" y="38"/>
                  </a:cubicBezTo>
                  <a:close/>
                  <a:moveTo>
                    <a:pt x="66" y="93"/>
                  </a:moveTo>
                  <a:cubicBezTo>
                    <a:pt x="66" y="93"/>
                    <a:pt x="66" y="92"/>
                    <a:pt x="66" y="92"/>
                  </a:cubicBezTo>
                  <a:cubicBezTo>
                    <a:pt x="66" y="92"/>
                    <a:pt x="66" y="92"/>
                    <a:pt x="66" y="93"/>
                  </a:cubicBezTo>
                  <a:close/>
                  <a:moveTo>
                    <a:pt x="82" y="193"/>
                  </a:moveTo>
                  <a:cubicBezTo>
                    <a:pt x="82" y="193"/>
                    <a:pt x="83" y="194"/>
                    <a:pt x="83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2" y="193"/>
                    <a:pt x="82" y="193"/>
                    <a:pt x="82" y="193"/>
                  </a:cubicBezTo>
                  <a:close/>
                  <a:moveTo>
                    <a:pt x="137" y="89"/>
                  </a:move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7" y="90"/>
                    <a:pt x="137" y="89"/>
                  </a:cubicBezTo>
                  <a:close/>
                  <a:moveTo>
                    <a:pt x="208" y="163"/>
                  </a:moveTo>
                  <a:cubicBezTo>
                    <a:pt x="208" y="163"/>
                    <a:pt x="208" y="163"/>
                    <a:pt x="208" y="162"/>
                  </a:cubicBezTo>
                  <a:cubicBezTo>
                    <a:pt x="208" y="162"/>
                    <a:pt x="208" y="163"/>
                    <a:pt x="208" y="163"/>
                  </a:cubicBezTo>
                  <a:close/>
                  <a:moveTo>
                    <a:pt x="28" y="159"/>
                  </a:moveTo>
                  <a:cubicBezTo>
                    <a:pt x="28" y="159"/>
                    <a:pt x="28" y="159"/>
                    <a:pt x="28" y="159"/>
                  </a:cubicBezTo>
                  <a:cubicBezTo>
                    <a:pt x="28" y="160"/>
                    <a:pt x="29" y="160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59"/>
                    <a:pt x="28" y="159"/>
                  </a:cubicBezTo>
                  <a:close/>
                  <a:moveTo>
                    <a:pt x="53" y="180"/>
                  </a:moveTo>
                  <a:cubicBezTo>
                    <a:pt x="54" y="179"/>
                    <a:pt x="54" y="179"/>
                    <a:pt x="54" y="178"/>
                  </a:cubicBezTo>
                  <a:cubicBezTo>
                    <a:pt x="54" y="179"/>
                    <a:pt x="53" y="179"/>
                    <a:pt x="53" y="180"/>
                  </a:cubicBezTo>
                  <a:close/>
                  <a:moveTo>
                    <a:pt x="51" y="72"/>
                  </a:moveTo>
                  <a:cubicBezTo>
                    <a:pt x="52" y="72"/>
                    <a:pt x="52" y="72"/>
                    <a:pt x="51" y="71"/>
                  </a:cubicBezTo>
                  <a:cubicBezTo>
                    <a:pt x="51" y="71"/>
                    <a:pt x="51" y="71"/>
                    <a:pt x="51" y="72"/>
                  </a:cubicBezTo>
                  <a:close/>
                  <a:moveTo>
                    <a:pt x="34" y="153"/>
                  </a:moveTo>
                  <a:cubicBezTo>
                    <a:pt x="33" y="153"/>
                    <a:pt x="33" y="153"/>
                    <a:pt x="33" y="154"/>
                  </a:cubicBezTo>
                  <a:cubicBezTo>
                    <a:pt x="33" y="153"/>
                    <a:pt x="33" y="153"/>
                    <a:pt x="34" y="153"/>
                  </a:cubicBezTo>
                  <a:close/>
                  <a:moveTo>
                    <a:pt x="196" y="57"/>
                  </a:moveTo>
                  <a:cubicBezTo>
                    <a:pt x="196" y="57"/>
                    <a:pt x="196" y="57"/>
                    <a:pt x="196" y="57"/>
                  </a:cubicBezTo>
                  <a:cubicBezTo>
                    <a:pt x="196" y="56"/>
                    <a:pt x="195" y="56"/>
                    <a:pt x="195" y="55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5" y="56"/>
                    <a:pt x="195" y="56"/>
                    <a:pt x="196" y="57"/>
                  </a:cubicBezTo>
                  <a:close/>
                  <a:moveTo>
                    <a:pt x="60" y="230"/>
                  </a:moveTo>
                  <a:cubicBezTo>
                    <a:pt x="60" y="230"/>
                    <a:pt x="59" y="231"/>
                    <a:pt x="59" y="231"/>
                  </a:cubicBezTo>
                  <a:cubicBezTo>
                    <a:pt x="59" y="231"/>
                    <a:pt x="59" y="231"/>
                    <a:pt x="60" y="230"/>
                  </a:cubicBezTo>
                  <a:close/>
                  <a:moveTo>
                    <a:pt x="30" y="151"/>
                  </a:moveTo>
                  <a:cubicBezTo>
                    <a:pt x="30" y="151"/>
                    <a:pt x="30" y="151"/>
                    <a:pt x="30" y="151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1"/>
                    <a:pt x="30" y="151"/>
                  </a:cubicBezTo>
                  <a:close/>
                  <a:moveTo>
                    <a:pt x="57" y="149"/>
                  </a:moveTo>
                  <a:cubicBezTo>
                    <a:pt x="58" y="149"/>
                    <a:pt x="58" y="149"/>
                    <a:pt x="57" y="148"/>
                  </a:cubicBezTo>
                  <a:cubicBezTo>
                    <a:pt x="57" y="148"/>
                    <a:pt x="57" y="149"/>
                    <a:pt x="57" y="149"/>
                  </a:cubicBezTo>
                  <a:close/>
                  <a:moveTo>
                    <a:pt x="219" y="147"/>
                  </a:moveTo>
                  <a:cubicBezTo>
                    <a:pt x="220" y="146"/>
                    <a:pt x="220" y="146"/>
                    <a:pt x="220" y="146"/>
                  </a:cubicBezTo>
                  <a:cubicBezTo>
                    <a:pt x="219" y="146"/>
                    <a:pt x="219" y="147"/>
                    <a:pt x="219" y="147"/>
                  </a:cubicBezTo>
                  <a:close/>
                  <a:moveTo>
                    <a:pt x="177" y="174"/>
                  </a:move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3"/>
                  </a:cubicBezTo>
                  <a:cubicBezTo>
                    <a:pt x="177" y="173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lose/>
                  <a:moveTo>
                    <a:pt x="188" y="68"/>
                  </a:moveTo>
                  <a:cubicBezTo>
                    <a:pt x="188" y="68"/>
                    <a:pt x="188" y="68"/>
                    <a:pt x="187" y="67"/>
                  </a:cubicBezTo>
                  <a:cubicBezTo>
                    <a:pt x="187" y="68"/>
                    <a:pt x="187" y="68"/>
                    <a:pt x="188" y="68"/>
                  </a:cubicBezTo>
                  <a:close/>
                  <a:moveTo>
                    <a:pt x="205" y="199"/>
                  </a:moveTo>
                  <a:cubicBezTo>
                    <a:pt x="206" y="199"/>
                    <a:pt x="206" y="199"/>
                    <a:pt x="207" y="199"/>
                  </a:cubicBezTo>
                  <a:cubicBezTo>
                    <a:pt x="206" y="199"/>
                    <a:pt x="206" y="199"/>
                    <a:pt x="205" y="199"/>
                  </a:cubicBezTo>
                  <a:close/>
                  <a:moveTo>
                    <a:pt x="189" y="70"/>
                  </a:moveTo>
                  <a:cubicBezTo>
                    <a:pt x="188" y="71"/>
                    <a:pt x="188" y="71"/>
                    <a:pt x="189" y="71"/>
                  </a:cubicBezTo>
                  <a:cubicBezTo>
                    <a:pt x="189" y="71"/>
                    <a:pt x="189" y="70"/>
                    <a:pt x="189" y="70"/>
                  </a:cubicBezTo>
                  <a:close/>
                  <a:moveTo>
                    <a:pt x="216" y="140"/>
                  </a:moveTo>
                  <a:cubicBezTo>
                    <a:pt x="216" y="140"/>
                    <a:pt x="216" y="140"/>
                    <a:pt x="216" y="141"/>
                  </a:cubicBezTo>
                  <a:cubicBezTo>
                    <a:pt x="216" y="140"/>
                    <a:pt x="216" y="140"/>
                    <a:pt x="216" y="140"/>
                  </a:cubicBezTo>
                  <a:close/>
                  <a:moveTo>
                    <a:pt x="144" y="42"/>
                  </a:moveTo>
                  <a:cubicBezTo>
                    <a:pt x="145" y="42"/>
                    <a:pt x="145" y="41"/>
                    <a:pt x="145" y="41"/>
                  </a:cubicBezTo>
                  <a:cubicBezTo>
                    <a:pt x="144" y="41"/>
                    <a:pt x="144" y="42"/>
                    <a:pt x="144" y="42"/>
                  </a:cubicBezTo>
                  <a:close/>
                  <a:moveTo>
                    <a:pt x="41" y="75"/>
                  </a:moveTo>
                  <a:cubicBezTo>
                    <a:pt x="41" y="75"/>
                    <a:pt x="42" y="74"/>
                    <a:pt x="42" y="74"/>
                  </a:cubicBezTo>
                  <a:cubicBezTo>
                    <a:pt x="42" y="74"/>
                    <a:pt x="41" y="74"/>
                    <a:pt x="41" y="75"/>
                  </a:cubicBezTo>
                  <a:close/>
                  <a:moveTo>
                    <a:pt x="92" y="232"/>
                  </a:moveTo>
                  <a:cubicBezTo>
                    <a:pt x="93" y="231"/>
                    <a:pt x="93" y="231"/>
                    <a:pt x="93" y="230"/>
                  </a:cubicBezTo>
                  <a:cubicBezTo>
                    <a:pt x="93" y="231"/>
                    <a:pt x="93" y="231"/>
                    <a:pt x="92" y="232"/>
                  </a:cubicBezTo>
                  <a:close/>
                  <a:moveTo>
                    <a:pt x="192" y="161"/>
                  </a:moveTo>
                  <a:cubicBezTo>
                    <a:pt x="191" y="161"/>
                    <a:pt x="191" y="161"/>
                    <a:pt x="190" y="162"/>
                  </a:cubicBezTo>
                  <a:cubicBezTo>
                    <a:pt x="191" y="162"/>
                    <a:pt x="191" y="162"/>
                    <a:pt x="192" y="161"/>
                  </a:cubicBezTo>
                  <a:close/>
                  <a:moveTo>
                    <a:pt x="34" y="104"/>
                  </a:moveTo>
                  <a:cubicBezTo>
                    <a:pt x="35" y="103"/>
                    <a:pt x="35" y="103"/>
                    <a:pt x="35" y="102"/>
                  </a:cubicBezTo>
                  <a:cubicBezTo>
                    <a:pt x="35" y="103"/>
                    <a:pt x="34" y="103"/>
                    <a:pt x="34" y="104"/>
                  </a:cubicBezTo>
                  <a:close/>
                  <a:moveTo>
                    <a:pt x="35" y="84"/>
                  </a:move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6" y="84"/>
                    <a:pt x="36" y="83"/>
                  </a:cubicBezTo>
                  <a:cubicBezTo>
                    <a:pt x="35" y="84"/>
                    <a:pt x="35" y="84"/>
                    <a:pt x="35" y="84"/>
                  </a:cubicBezTo>
                  <a:close/>
                  <a:moveTo>
                    <a:pt x="57" y="172"/>
                  </a:moveTo>
                  <a:cubicBezTo>
                    <a:pt x="57" y="173"/>
                    <a:pt x="57" y="173"/>
                    <a:pt x="58" y="173"/>
                  </a:cubicBezTo>
                  <a:cubicBezTo>
                    <a:pt x="57" y="173"/>
                    <a:pt x="57" y="173"/>
                    <a:pt x="57" y="172"/>
                  </a:cubicBezTo>
                  <a:close/>
                  <a:moveTo>
                    <a:pt x="183" y="171"/>
                  </a:moveTo>
                  <a:cubicBezTo>
                    <a:pt x="183" y="171"/>
                    <a:pt x="183" y="171"/>
                    <a:pt x="183" y="172"/>
                  </a:cubicBezTo>
                  <a:cubicBezTo>
                    <a:pt x="183" y="171"/>
                    <a:pt x="183" y="171"/>
                    <a:pt x="183" y="171"/>
                  </a:cubicBezTo>
                  <a:close/>
                  <a:moveTo>
                    <a:pt x="252" y="148"/>
                  </a:moveTo>
                  <a:cubicBezTo>
                    <a:pt x="251" y="149"/>
                    <a:pt x="251" y="149"/>
                    <a:pt x="252" y="149"/>
                  </a:cubicBezTo>
                  <a:cubicBezTo>
                    <a:pt x="252" y="149"/>
                    <a:pt x="252" y="148"/>
                    <a:pt x="252" y="148"/>
                  </a:cubicBezTo>
                  <a:close/>
                  <a:moveTo>
                    <a:pt x="164" y="3"/>
                  </a:moveTo>
                  <a:cubicBezTo>
                    <a:pt x="164" y="3"/>
                    <a:pt x="164" y="3"/>
                    <a:pt x="164" y="3"/>
                  </a:cubicBezTo>
                  <a:cubicBezTo>
                    <a:pt x="163" y="3"/>
                    <a:pt x="163" y="3"/>
                    <a:pt x="162" y="3"/>
                  </a:cubicBezTo>
                  <a:cubicBezTo>
                    <a:pt x="162" y="3"/>
                    <a:pt x="162" y="4"/>
                    <a:pt x="162" y="4"/>
                  </a:cubicBezTo>
                  <a:cubicBezTo>
                    <a:pt x="163" y="4"/>
                    <a:pt x="163" y="4"/>
                    <a:pt x="164" y="3"/>
                  </a:cubicBezTo>
                  <a:close/>
                  <a:moveTo>
                    <a:pt x="44" y="155"/>
                  </a:moveTo>
                  <a:cubicBezTo>
                    <a:pt x="44" y="154"/>
                    <a:pt x="45" y="154"/>
                    <a:pt x="44" y="154"/>
                  </a:cubicBezTo>
                  <a:cubicBezTo>
                    <a:pt x="44" y="154"/>
                    <a:pt x="44" y="154"/>
                    <a:pt x="44" y="155"/>
                  </a:cubicBezTo>
                  <a:close/>
                  <a:moveTo>
                    <a:pt x="170" y="16"/>
                  </a:moveTo>
                  <a:cubicBezTo>
                    <a:pt x="170" y="16"/>
                    <a:pt x="169" y="16"/>
                    <a:pt x="169" y="15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70" y="16"/>
                  </a:cubicBezTo>
                  <a:close/>
                  <a:moveTo>
                    <a:pt x="198" y="102"/>
                  </a:moveTo>
                  <a:cubicBezTo>
                    <a:pt x="198" y="102"/>
                    <a:pt x="198" y="102"/>
                    <a:pt x="198" y="102"/>
                  </a:cubicBezTo>
                  <a:cubicBezTo>
                    <a:pt x="198" y="101"/>
                    <a:pt x="198" y="101"/>
                    <a:pt x="198" y="100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101"/>
                    <a:pt x="198" y="101"/>
                    <a:pt x="198" y="102"/>
                  </a:cubicBezTo>
                  <a:close/>
                  <a:moveTo>
                    <a:pt x="68" y="85"/>
                  </a:moveTo>
                  <a:cubicBezTo>
                    <a:pt x="69" y="85"/>
                    <a:pt x="69" y="85"/>
                    <a:pt x="69" y="84"/>
                  </a:cubicBezTo>
                  <a:cubicBezTo>
                    <a:pt x="68" y="85"/>
                    <a:pt x="68" y="85"/>
                    <a:pt x="68" y="85"/>
                  </a:cubicBezTo>
                  <a:close/>
                  <a:moveTo>
                    <a:pt x="70" y="94"/>
                  </a:move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70" y="94"/>
                    <a:pt x="69" y="94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70" y="94"/>
                    <a:pt x="70" y="94"/>
                    <a:pt x="70" y="94"/>
                  </a:cubicBezTo>
                  <a:close/>
                  <a:moveTo>
                    <a:pt x="55" y="176"/>
                  </a:moveTo>
                  <a:cubicBezTo>
                    <a:pt x="55" y="176"/>
                    <a:pt x="55" y="176"/>
                    <a:pt x="55" y="177"/>
                  </a:cubicBezTo>
                  <a:cubicBezTo>
                    <a:pt x="55" y="177"/>
                    <a:pt x="56" y="176"/>
                    <a:pt x="55" y="176"/>
                  </a:cubicBezTo>
                  <a:close/>
                  <a:moveTo>
                    <a:pt x="160" y="20"/>
                  </a:moveTo>
                  <a:cubicBezTo>
                    <a:pt x="159" y="20"/>
                    <a:pt x="159" y="20"/>
                    <a:pt x="158" y="20"/>
                  </a:cubicBezTo>
                  <a:cubicBezTo>
                    <a:pt x="159" y="20"/>
                    <a:pt x="159" y="20"/>
                    <a:pt x="160" y="20"/>
                  </a:cubicBezTo>
                  <a:close/>
                  <a:moveTo>
                    <a:pt x="207" y="169"/>
                  </a:moveTo>
                  <a:cubicBezTo>
                    <a:pt x="208" y="169"/>
                    <a:pt x="208" y="169"/>
                    <a:pt x="208" y="168"/>
                  </a:cubicBezTo>
                  <a:cubicBezTo>
                    <a:pt x="208" y="169"/>
                    <a:pt x="208" y="169"/>
                    <a:pt x="207" y="169"/>
                  </a:cubicBezTo>
                  <a:close/>
                  <a:moveTo>
                    <a:pt x="188" y="92"/>
                  </a:moveTo>
                  <a:cubicBezTo>
                    <a:pt x="188" y="92"/>
                    <a:pt x="188" y="92"/>
                    <a:pt x="188" y="93"/>
                  </a:cubicBezTo>
                  <a:cubicBezTo>
                    <a:pt x="188" y="92"/>
                    <a:pt x="189" y="92"/>
                    <a:pt x="188" y="92"/>
                  </a:cubicBezTo>
                  <a:close/>
                  <a:moveTo>
                    <a:pt x="48" y="103"/>
                  </a:moveTo>
                  <a:cubicBezTo>
                    <a:pt x="48" y="103"/>
                    <a:pt x="48" y="103"/>
                    <a:pt x="48" y="103"/>
                  </a:cubicBezTo>
                  <a:cubicBezTo>
                    <a:pt x="48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3"/>
                  </a:cubicBezTo>
                  <a:close/>
                  <a:moveTo>
                    <a:pt x="181" y="181"/>
                  </a:moveTo>
                  <a:cubicBezTo>
                    <a:pt x="181" y="181"/>
                    <a:pt x="181" y="181"/>
                    <a:pt x="181" y="181"/>
                  </a:cubicBezTo>
                  <a:cubicBezTo>
                    <a:pt x="181" y="181"/>
                    <a:pt x="182" y="182"/>
                    <a:pt x="182" y="182"/>
                  </a:cubicBezTo>
                  <a:cubicBezTo>
                    <a:pt x="182" y="182"/>
                    <a:pt x="182" y="182"/>
                    <a:pt x="182" y="182"/>
                  </a:cubicBezTo>
                  <a:cubicBezTo>
                    <a:pt x="182" y="181"/>
                    <a:pt x="181" y="181"/>
                    <a:pt x="181" y="181"/>
                  </a:cubicBezTo>
                  <a:close/>
                  <a:moveTo>
                    <a:pt x="197" y="153"/>
                  </a:move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197" y="154"/>
                  </a:cubicBezTo>
                  <a:cubicBezTo>
                    <a:pt x="197" y="154"/>
                    <a:pt x="197" y="154"/>
                    <a:pt x="197" y="154"/>
                  </a:cubicBezTo>
                  <a:cubicBezTo>
                    <a:pt x="197" y="154"/>
                    <a:pt x="197" y="153"/>
                    <a:pt x="197" y="153"/>
                  </a:cubicBezTo>
                  <a:close/>
                  <a:moveTo>
                    <a:pt x="189" y="183"/>
                  </a:moveTo>
                  <a:cubicBezTo>
                    <a:pt x="189" y="183"/>
                    <a:pt x="189" y="183"/>
                    <a:pt x="188" y="183"/>
                  </a:cubicBezTo>
                  <a:cubicBezTo>
                    <a:pt x="189" y="183"/>
                    <a:pt x="189" y="183"/>
                    <a:pt x="189" y="183"/>
                  </a:cubicBezTo>
                  <a:close/>
                  <a:moveTo>
                    <a:pt x="222" y="117"/>
                  </a:moveTo>
                  <a:cubicBezTo>
                    <a:pt x="222" y="117"/>
                    <a:pt x="222" y="117"/>
                    <a:pt x="222" y="117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2" y="116"/>
                    <a:pt x="222" y="116"/>
                    <a:pt x="222" y="117"/>
                  </a:cubicBezTo>
                  <a:close/>
                  <a:moveTo>
                    <a:pt x="211" y="156"/>
                  </a:moveTo>
                  <a:cubicBezTo>
                    <a:pt x="212" y="156"/>
                    <a:pt x="212" y="156"/>
                    <a:pt x="212" y="155"/>
                  </a:cubicBezTo>
                  <a:cubicBezTo>
                    <a:pt x="212" y="156"/>
                    <a:pt x="211" y="156"/>
                    <a:pt x="211" y="156"/>
                  </a:cubicBezTo>
                  <a:close/>
                  <a:moveTo>
                    <a:pt x="82" y="54"/>
                  </a:move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4"/>
                  </a:cubicBezTo>
                  <a:close/>
                  <a:moveTo>
                    <a:pt x="37" y="93"/>
                  </a:moveTo>
                  <a:cubicBezTo>
                    <a:pt x="38" y="93"/>
                    <a:pt x="38" y="93"/>
                    <a:pt x="37" y="92"/>
                  </a:cubicBezTo>
                  <a:cubicBezTo>
                    <a:pt x="37" y="93"/>
                    <a:pt x="37" y="93"/>
                    <a:pt x="37" y="93"/>
                  </a:cubicBezTo>
                  <a:close/>
                  <a:moveTo>
                    <a:pt x="190" y="81"/>
                  </a:moveTo>
                  <a:cubicBezTo>
                    <a:pt x="190" y="81"/>
                    <a:pt x="190" y="81"/>
                    <a:pt x="190" y="80"/>
                  </a:cubicBezTo>
                  <a:cubicBezTo>
                    <a:pt x="190" y="81"/>
                    <a:pt x="190" y="81"/>
                    <a:pt x="190" y="81"/>
                  </a:cubicBezTo>
                  <a:close/>
                  <a:moveTo>
                    <a:pt x="206" y="76"/>
                  </a:moveTo>
                  <a:cubicBezTo>
                    <a:pt x="206" y="77"/>
                    <a:pt x="206" y="77"/>
                    <a:pt x="207" y="77"/>
                  </a:cubicBezTo>
                  <a:cubicBezTo>
                    <a:pt x="207" y="77"/>
                    <a:pt x="206" y="76"/>
                    <a:pt x="206" y="76"/>
                  </a:cubicBezTo>
                  <a:close/>
                  <a:moveTo>
                    <a:pt x="5" y="93"/>
                  </a:moveTo>
                  <a:cubicBezTo>
                    <a:pt x="6" y="93"/>
                    <a:pt x="6" y="93"/>
                    <a:pt x="6" y="92"/>
                  </a:cubicBezTo>
                  <a:cubicBezTo>
                    <a:pt x="5" y="93"/>
                    <a:pt x="5" y="93"/>
                    <a:pt x="5" y="93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6"/>
                    <a:pt x="63" y="156"/>
                  </a:cubicBezTo>
                  <a:cubicBezTo>
                    <a:pt x="63" y="155"/>
                    <a:pt x="63" y="155"/>
                    <a:pt x="63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5"/>
                    <a:pt x="63" y="155"/>
                    <a:pt x="63" y="156"/>
                  </a:cubicBezTo>
                  <a:close/>
                  <a:moveTo>
                    <a:pt x="199" y="65"/>
                  </a:moveTo>
                  <a:cubicBezTo>
                    <a:pt x="199" y="65"/>
                    <a:pt x="199" y="65"/>
                    <a:pt x="199" y="66"/>
                  </a:cubicBezTo>
                  <a:cubicBezTo>
                    <a:pt x="199" y="66"/>
                    <a:pt x="199" y="66"/>
                    <a:pt x="199" y="67"/>
                  </a:cubicBezTo>
                  <a:cubicBezTo>
                    <a:pt x="199" y="67"/>
                    <a:pt x="199" y="67"/>
                    <a:pt x="199" y="66"/>
                  </a:cubicBezTo>
                  <a:cubicBezTo>
                    <a:pt x="199" y="66"/>
                    <a:pt x="199" y="66"/>
                    <a:pt x="199" y="65"/>
                  </a:cubicBezTo>
                  <a:close/>
                  <a:moveTo>
                    <a:pt x="176" y="55"/>
                  </a:moveTo>
                  <a:cubicBezTo>
                    <a:pt x="175" y="55"/>
                    <a:pt x="175" y="56"/>
                    <a:pt x="175" y="56"/>
                  </a:cubicBezTo>
                  <a:cubicBezTo>
                    <a:pt x="176" y="56"/>
                    <a:pt x="176" y="56"/>
                    <a:pt x="176" y="55"/>
                  </a:cubicBezTo>
                  <a:close/>
                  <a:moveTo>
                    <a:pt x="69" y="66"/>
                  </a:move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70" y="65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6"/>
                  </a:cubicBezTo>
                  <a:close/>
                  <a:moveTo>
                    <a:pt x="171" y="15"/>
                  </a:moveTo>
                  <a:cubicBezTo>
                    <a:pt x="171" y="14"/>
                    <a:pt x="171" y="14"/>
                    <a:pt x="170" y="14"/>
                  </a:cubicBezTo>
                  <a:cubicBezTo>
                    <a:pt x="170" y="14"/>
                    <a:pt x="171" y="14"/>
                    <a:pt x="171" y="15"/>
                  </a:cubicBezTo>
                  <a:cubicBezTo>
                    <a:pt x="171" y="15"/>
                    <a:pt x="171" y="15"/>
                    <a:pt x="171" y="15"/>
                  </a:cubicBezTo>
                  <a:close/>
                  <a:moveTo>
                    <a:pt x="62" y="205"/>
                  </a:moveTo>
                  <a:cubicBezTo>
                    <a:pt x="61" y="205"/>
                    <a:pt x="61" y="205"/>
                    <a:pt x="61" y="205"/>
                  </a:cubicBezTo>
                  <a:cubicBezTo>
                    <a:pt x="61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5"/>
                  </a:cubicBezTo>
                  <a:close/>
                  <a:moveTo>
                    <a:pt x="181" y="170"/>
                  </a:move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1"/>
                    <a:pt x="181" y="170"/>
                  </a:cubicBezTo>
                  <a:close/>
                  <a:moveTo>
                    <a:pt x="149" y="72"/>
                  </a:moveTo>
                  <a:cubicBezTo>
                    <a:pt x="149" y="72"/>
                    <a:pt x="149" y="71"/>
                    <a:pt x="149" y="71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49" y="72"/>
                    <a:pt x="149" y="72"/>
                    <a:pt x="149" y="72"/>
                  </a:cubicBezTo>
                  <a:close/>
                  <a:moveTo>
                    <a:pt x="82" y="196"/>
                  </a:moveTo>
                  <a:cubicBezTo>
                    <a:pt x="82" y="195"/>
                    <a:pt x="81" y="195"/>
                    <a:pt x="81" y="196"/>
                  </a:cubicBezTo>
                  <a:cubicBezTo>
                    <a:pt x="81" y="196"/>
                    <a:pt x="82" y="196"/>
                    <a:pt x="82" y="196"/>
                  </a:cubicBezTo>
                  <a:close/>
                  <a:moveTo>
                    <a:pt x="72" y="196"/>
                  </a:moveTo>
                  <a:cubicBezTo>
                    <a:pt x="72" y="195"/>
                    <a:pt x="72" y="195"/>
                    <a:pt x="72" y="195"/>
                  </a:cubicBezTo>
                  <a:cubicBezTo>
                    <a:pt x="72" y="195"/>
                    <a:pt x="72" y="196"/>
                    <a:pt x="72" y="196"/>
                  </a:cubicBezTo>
                  <a:close/>
                  <a:moveTo>
                    <a:pt x="147" y="63"/>
                  </a:moveTo>
                  <a:cubicBezTo>
                    <a:pt x="147" y="63"/>
                    <a:pt x="147" y="63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3"/>
                    <a:pt x="147" y="62"/>
                    <a:pt x="147" y="62"/>
                  </a:cubicBezTo>
                  <a:cubicBezTo>
                    <a:pt x="147" y="62"/>
                    <a:pt x="147" y="62"/>
                    <a:pt x="147" y="63"/>
                  </a:cubicBezTo>
                  <a:close/>
                  <a:moveTo>
                    <a:pt x="191" y="61"/>
                  </a:moveTo>
                  <a:cubicBezTo>
                    <a:pt x="191" y="62"/>
                    <a:pt x="191" y="62"/>
                    <a:pt x="192" y="62"/>
                  </a:cubicBezTo>
                  <a:cubicBezTo>
                    <a:pt x="192" y="61"/>
                    <a:pt x="191" y="61"/>
                    <a:pt x="191" y="61"/>
                  </a:cubicBezTo>
                  <a:close/>
                  <a:moveTo>
                    <a:pt x="63" y="75"/>
                  </a:moveTo>
                  <a:cubicBezTo>
                    <a:pt x="64" y="75"/>
                    <a:pt x="64" y="75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4"/>
                    <a:pt x="63" y="75"/>
                    <a:pt x="63" y="75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5" y="80"/>
                    <a:pt x="45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4" y="79"/>
                    <a:pt x="44" y="80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09"/>
                    <a:pt x="214" y="109"/>
                  </a:cubicBezTo>
                  <a:cubicBezTo>
                    <a:pt x="213" y="109"/>
                    <a:pt x="213" y="110"/>
                    <a:pt x="214" y="110"/>
                  </a:cubicBezTo>
                  <a:close/>
                  <a:moveTo>
                    <a:pt x="75" y="91"/>
                  </a:moveTo>
                  <a:cubicBezTo>
                    <a:pt x="75" y="91"/>
                    <a:pt x="74" y="91"/>
                    <a:pt x="74" y="91"/>
                  </a:cubicBezTo>
                  <a:cubicBezTo>
                    <a:pt x="75" y="91"/>
                    <a:pt x="75" y="91"/>
                    <a:pt x="75" y="91"/>
                  </a:cubicBezTo>
                  <a:close/>
                  <a:moveTo>
                    <a:pt x="15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lose/>
                  <a:moveTo>
                    <a:pt x="50" y="149"/>
                  </a:moveTo>
                  <a:cubicBezTo>
                    <a:pt x="50" y="149"/>
                    <a:pt x="50" y="149"/>
                    <a:pt x="50" y="149"/>
                  </a:cubicBezTo>
                  <a:cubicBezTo>
                    <a:pt x="50" y="149"/>
                    <a:pt x="50" y="149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50" y="150"/>
                    <a:pt x="50" y="149"/>
                    <a:pt x="50" y="149"/>
                  </a:cubicBezTo>
                  <a:close/>
                  <a:moveTo>
                    <a:pt x="28" y="143"/>
                  </a:moveTo>
                  <a:cubicBezTo>
                    <a:pt x="28" y="142"/>
                    <a:pt x="28" y="142"/>
                    <a:pt x="27" y="141"/>
                  </a:cubicBezTo>
                  <a:cubicBezTo>
                    <a:pt x="27" y="142"/>
                    <a:pt x="27" y="142"/>
                    <a:pt x="28" y="143"/>
                  </a:cubicBezTo>
                  <a:close/>
                  <a:moveTo>
                    <a:pt x="213" y="147"/>
                  </a:moveTo>
                  <a:cubicBezTo>
                    <a:pt x="213" y="147"/>
                    <a:pt x="213" y="147"/>
                    <a:pt x="213" y="147"/>
                  </a:cubicBezTo>
                  <a:cubicBezTo>
                    <a:pt x="214" y="147"/>
                    <a:pt x="214" y="146"/>
                    <a:pt x="214" y="146"/>
                  </a:cubicBezTo>
                  <a:cubicBezTo>
                    <a:pt x="213" y="146"/>
                    <a:pt x="213" y="146"/>
                    <a:pt x="213" y="147"/>
                  </a:cubicBezTo>
                  <a:close/>
                  <a:moveTo>
                    <a:pt x="215" y="137"/>
                  </a:moveTo>
                  <a:cubicBezTo>
                    <a:pt x="215" y="137"/>
                    <a:pt x="215" y="138"/>
                    <a:pt x="215" y="138"/>
                  </a:cubicBezTo>
                  <a:cubicBezTo>
                    <a:pt x="216" y="138"/>
                    <a:pt x="215" y="137"/>
                    <a:pt x="215" y="137"/>
                  </a:cubicBezTo>
                  <a:close/>
                  <a:moveTo>
                    <a:pt x="65" y="203"/>
                  </a:moveTo>
                  <a:cubicBezTo>
                    <a:pt x="65" y="202"/>
                    <a:pt x="65" y="202"/>
                    <a:pt x="64" y="202"/>
                  </a:cubicBezTo>
                  <a:cubicBezTo>
                    <a:pt x="65" y="202"/>
                    <a:pt x="65" y="202"/>
                    <a:pt x="65" y="203"/>
                  </a:cubicBezTo>
                  <a:close/>
                  <a:moveTo>
                    <a:pt x="74" y="88"/>
                  </a:moveTo>
                  <a:cubicBezTo>
                    <a:pt x="74" y="88"/>
                    <a:pt x="74" y="89"/>
                    <a:pt x="74" y="89"/>
                  </a:cubicBezTo>
                  <a:cubicBezTo>
                    <a:pt x="75" y="89"/>
                    <a:pt x="75" y="88"/>
                    <a:pt x="74" y="88"/>
                  </a:cubicBezTo>
                  <a:close/>
                  <a:moveTo>
                    <a:pt x="57" y="158"/>
                  </a:moveTo>
                  <a:cubicBezTo>
                    <a:pt x="57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6" y="157"/>
                    <a:pt x="56" y="157"/>
                  </a:cubicBezTo>
                  <a:cubicBezTo>
                    <a:pt x="56" y="157"/>
                    <a:pt x="57" y="157"/>
                    <a:pt x="57" y="158"/>
                  </a:cubicBezTo>
                  <a:close/>
                  <a:moveTo>
                    <a:pt x="27" y="102"/>
                  </a:move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7" y="102"/>
                    <a:pt x="27" y="102"/>
                    <a:pt x="27" y="102"/>
                  </a:cubicBezTo>
                  <a:close/>
                  <a:moveTo>
                    <a:pt x="214" y="132"/>
                  </a:moveTo>
                  <a:cubicBezTo>
                    <a:pt x="214" y="132"/>
                    <a:pt x="214" y="131"/>
                    <a:pt x="213" y="131"/>
                  </a:cubicBezTo>
                  <a:cubicBezTo>
                    <a:pt x="214" y="132"/>
                    <a:pt x="214" y="132"/>
                    <a:pt x="214" y="132"/>
                  </a:cubicBezTo>
                  <a:close/>
                  <a:moveTo>
                    <a:pt x="81" y="69"/>
                  </a:moveTo>
                  <a:cubicBezTo>
                    <a:pt x="81" y="69"/>
                    <a:pt x="81" y="69"/>
                    <a:pt x="82" y="69"/>
                  </a:cubicBezTo>
                  <a:cubicBezTo>
                    <a:pt x="82" y="69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1" y="68"/>
                    <a:pt x="81" y="69"/>
                    <a:pt x="81" y="69"/>
                  </a:cubicBezTo>
                  <a:close/>
                  <a:moveTo>
                    <a:pt x="170" y="161"/>
                  </a:moveTo>
                  <a:cubicBezTo>
                    <a:pt x="170" y="161"/>
                    <a:pt x="170" y="161"/>
                    <a:pt x="170" y="161"/>
                  </a:cubicBezTo>
                  <a:cubicBezTo>
                    <a:pt x="169" y="161"/>
                    <a:pt x="169" y="161"/>
                    <a:pt x="169" y="161"/>
                  </a:cubicBezTo>
                  <a:cubicBezTo>
                    <a:pt x="169" y="161"/>
                    <a:pt x="169" y="161"/>
                    <a:pt x="169" y="161"/>
                  </a:cubicBezTo>
                  <a:cubicBezTo>
                    <a:pt x="169" y="161"/>
                    <a:pt x="169" y="161"/>
                    <a:pt x="170" y="161"/>
                  </a:cubicBezTo>
                  <a:close/>
                  <a:moveTo>
                    <a:pt x="64" y="191"/>
                  </a:moveTo>
                  <a:cubicBezTo>
                    <a:pt x="64" y="191"/>
                    <a:pt x="64" y="191"/>
                    <a:pt x="64" y="191"/>
                  </a:cubicBezTo>
                  <a:cubicBezTo>
                    <a:pt x="63" y="191"/>
                    <a:pt x="63" y="191"/>
                    <a:pt x="63" y="192"/>
                  </a:cubicBezTo>
                  <a:cubicBezTo>
                    <a:pt x="63" y="192"/>
                    <a:pt x="63" y="192"/>
                    <a:pt x="63" y="192"/>
                  </a:cubicBezTo>
                  <a:cubicBezTo>
                    <a:pt x="64" y="192"/>
                    <a:pt x="64" y="191"/>
                    <a:pt x="64" y="191"/>
                  </a:cubicBezTo>
                  <a:close/>
                  <a:moveTo>
                    <a:pt x="215" y="152"/>
                  </a:moveTo>
                  <a:cubicBezTo>
                    <a:pt x="215" y="152"/>
                    <a:pt x="215" y="152"/>
                    <a:pt x="216" y="152"/>
                  </a:cubicBezTo>
                  <a:cubicBezTo>
                    <a:pt x="216" y="152"/>
                    <a:pt x="216" y="152"/>
                    <a:pt x="216" y="152"/>
                  </a:cubicBezTo>
                  <a:cubicBezTo>
                    <a:pt x="216" y="151"/>
                    <a:pt x="216" y="151"/>
                    <a:pt x="216" y="151"/>
                  </a:cubicBezTo>
                  <a:cubicBezTo>
                    <a:pt x="216" y="152"/>
                    <a:pt x="215" y="152"/>
                    <a:pt x="215" y="152"/>
                  </a:cubicBezTo>
                  <a:close/>
                  <a:moveTo>
                    <a:pt x="62" y="151"/>
                  </a:moveTo>
                  <a:cubicBezTo>
                    <a:pt x="62" y="151"/>
                    <a:pt x="62" y="151"/>
                    <a:pt x="62" y="151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2" y="152"/>
                    <a:pt x="62" y="152"/>
                    <a:pt x="62" y="152"/>
                  </a:cubicBezTo>
                  <a:cubicBezTo>
                    <a:pt x="62" y="152"/>
                    <a:pt x="62" y="152"/>
                    <a:pt x="62" y="151"/>
                  </a:cubicBezTo>
                  <a:close/>
                  <a:moveTo>
                    <a:pt x="37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129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29"/>
                    <a:pt x="37" y="129"/>
                  </a:cubicBezTo>
                  <a:close/>
                  <a:moveTo>
                    <a:pt x="36" y="137"/>
                  </a:moveTo>
                  <a:cubicBezTo>
                    <a:pt x="36" y="137"/>
                    <a:pt x="36" y="137"/>
                    <a:pt x="36" y="137"/>
                  </a:cubicBezTo>
                  <a:cubicBezTo>
                    <a:pt x="36" y="137"/>
                    <a:pt x="36" y="136"/>
                    <a:pt x="36" y="136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7"/>
                    <a:pt x="35" y="137"/>
                    <a:pt x="36" y="137"/>
                  </a:cubicBezTo>
                  <a:close/>
                  <a:moveTo>
                    <a:pt x="44" y="149"/>
                  </a:moveTo>
                  <a:cubicBezTo>
                    <a:pt x="44" y="149"/>
                    <a:pt x="44" y="149"/>
                    <a:pt x="44" y="149"/>
                  </a:cubicBezTo>
                  <a:cubicBezTo>
                    <a:pt x="44" y="149"/>
                    <a:pt x="44" y="149"/>
                    <a:pt x="44" y="150"/>
                  </a:cubicBezTo>
                  <a:cubicBezTo>
                    <a:pt x="44" y="150"/>
                    <a:pt x="44" y="150"/>
                    <a:pt x="45" y="150"/>
                  </a:cubicBezTo>
                  <a:cubicBezTo>
                    <a:pt x="44" y="149"/>
                    <a:pt x="44" y="149"/>
                    <a:pt x="44" y="149"/>
                  </a:cubicBezTo>
                  <a:close/>
                  <a:moveTo>
                    <a:pt x="60" y="189"/>
                  </a:moveTo>
                  <a:cubicBezTo>
                    <a:pt x="60" y="188"/>
                    <a:pt x="60" y="188"/>
                    <a:pt x="60" y="188"/>
                  </a:cubicBezTo>
                  <a:cubicBezTo>
                    <a:pt x="59" y="188"/>
                    <a:pt x="59" y="189"/>
                    <a:pt x="60" y="189"/>
                  </a:cubicBezTo>
                  <a:close/>
                  <a:moveTo>
                    <a:pt x="194" y="181"/>
                  </a:moveTo>
                  <a:cubicBezTo>
                    <a:pt x="194" y="181"/>
                    <a:pt x="194" y="181"/>
                    <a:pt x="194" y="181"/>
                  </a:cubicBezTo>
                  <a:cubicBezTo>
                    <a:pt x="194" y="181"/>
                    <a:pt x="194" y="181"/>
                    <a:pt x="194" y="181"/>
                  </a:cubicBezTo>
                  <a:close/>
                  <a:moveTo>
                    <a:pt x="41" y="164"/>
                  </a:moveTo>
                  <a:cubicBezTo>
                    <a:pt x="41" y="164"/>
                    <a:pt x="41" y="164"/>
                    <a:pt x="41" y="164"/>
                  </a:cubicBezTo>
                  <a:cubicBezTo>
                    <a:pt x="41" y="164"/>
                    <a:pt x="41" y="164"/>
                    <a:pt x="41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5"/>
                    <a:pt x="41" y="164"/>
                    <a:pt x="41" y="164"/>
                  </a:cubicBezTo>
                  <a:close/>
                  <a:moveTo>
                    <a:pt x="182" y="173"/>
                  </a:moveTo>
                  <a:cubicBezTo>
                    <a:pt x="182" y="173"/>
                    <a:pt x="182" y="173"/>
                    <a:pt x="182" y="173"/>
                  </a:cubicBezTo>
                  <a:cubicBezTo>
                    <a:pt x="182" y="174"/>
                    <a:pt x="182" y="174"/>
                    <a:pt x="183" y="174"/>
                  </a:cubicBezTo>
                  <a:cubicBezTo>
                    <a:pt x="183" y="174"/>
                    <a:pt x="182" y="173"/>
                    <a:pt x="182" y="173"/>
                  </a:cubicBezTo>
                  <a:close/>
                  <a:moveTo>
                    <a:pt x="36" y="143"/>
                  </a:moveTo>
                  <a:cubicBezTo>
                    <a:pt x="36" y="143"/>
                    <a:pt x="36" y="143"/>
                    <a:pt x="36" y="143"/>
                  </a:cubicBezTo>
                  <a:cubicBezTo>
                    <a:pt x="36" y="143"/>
                    <a:pt x="36" y="143"/>
                    <a:pt x="36" y="144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6" y="143"/>
                    <a:pt x="36" y="143"/>
                    <a:pt x="36" y="143"/>
                  </a:cubicBezTo>
                  <a:close/>
                  <a:moveTo>
                    <a:pt x="63" y="205"/>
                  </a:moveTo>
                  <a:cubicBezTo>
                    <a:pt x="64" y="205"/>
                    <a:pt x="64" y="205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close/>
                  <a:moveTo>
                    <a:pt x="170" y="177"/>
                  </a:moveTo>
                  <a:cubicBezTo>
                    <a:pt x="170" y="177"/>
                    <a:pt x="170" y="177"/>
                    <a:pt x="171" y="177"/>
                  </a:cubicBezTo>
                  <a:cubicBezTo>
                    <a:pt x="170" y="177"/>
                    <a:pt x="170" y="177"/>
                    <a:pt x="170" y="177"/>
                  </a:cubicBezTo>
                  <a:close/>
                  <a:moveTo>
                    <a:pt x="32" y="155"/>
                  </a:moveTo>
                  <a:cubicBezTo>
                    <a:pt x="32" y="155"/>
                    <a:pt x="32" y="155"/>
                    <a:pt x="32" y="155"/>
                  </a:cubicBezTo>
                  <a:cubicBezTo>
                    <a:pt x="32" y="155"/>
                    <a:pt x="32" y="155"/>
                    <a:pt x="32" y="156"/>
                  </a:cubicBezTo>
                  <a:cubicBezTo>
                    <a:pt x="32" y="156"/>
                    <a:pt x="32" y="155"/>
                    <a:pt x="32" y="155"/>
                  </a:cubicBezTo>
                  <a:cubicBezTo>
                    <a:pt x="32" y="155"/>
                    <a:pt x="32" y="155"/>
                    <a:pt x="32" y="155"/>
                  </a:cubicBezTo>
                  <a:close/>
                  <a:moveTo>
                    <a:pt x="151" y="28"/>
                  </a:move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1" y="29"/>
                    <a:pt x="151" y="28"/>
                    <a:pt x="151" y="28"/>
                  </a:cubicBezTo>
                  <a:close/>
                  <a:moveTo>
                    <a:pt x="66" y="200"/>
                  </a:moveTo>
                  <a:cubicBezTo>
                    <a:pt x="67" y="199"/>
                    <a:pt x="67" y="199"/>
                    <a:pt x="66" y="199"/>
                  </a:cubicBezTo>
                  <a:cubicBezTo>
                    <a:pt x="66" y="199"/>
                    <a:pt x="66" y="199"/>
                    <a:pt x="66" y="200"/>
                  </a:cubicBezTo>
                  <a:close/>
                  <a:moveTo>
                    <a:pt x="68" y="81"/>
                  </a:move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0"/>
                    <a:pt x="68" y="80"/>
                  </a:cubicBezTo>
                  <a:cubicBezTo>
                    <a:pt x="68" y="81"/>
                    <a:pt x="68" y="81"/>
                    <a:pt x="68" y="81"/>
                  </a:cubicBezTo>
                  <a:close/>
                  <a:moveTo>
                    <a:pt x="184" y="64"/>
                  </a:moveTo>
                  <a:cubicBezTo>
                    <a:pt x="184" y="64"/>
                    <a:pt x="184" y="64"/>
                    <a:pt x="184" y="63"/>
                  </a:cubicBezTo>
                  <a:cubicBezTo>
                    <a:pt x="184" y="63"/>
                    <a:pt x="184" y="63"/>
                    <a:pt x="183" y="63"/>
                  </a:cubicBezTo>
                  <a:cubicBezTo>
                    <a:pt x="183" y="63"/>
                    <a:pt x="183" y="64"/>
                    <a:pt x="183" y="64"/>
                  </a:cubicBezTo>
                  <a:cubicBezTo>
                    <a:pt x="184" y="64"/>
                    <a:pt x="184" y="64"/>
                    <a:pt x="184" y="64"/>
                  </a:cubicBezTo>
                  <a:close/>
                  <a:moveTo>
                    <a:pt x="96" y="54"/>
                  </a:moveTo>
                  <a:cubicBezTo>
                    <a:pt x="96" y="54"/>
                    <a:pt x="96" y="54"/>
                    <a:pt x="95" y="54"/>
                  </a:cubicBezTo>
                  <a:cubicBezTo>
                    <a:pt x="95" y="54"/>
                    <a:pt x="95" y="54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4"/>
                    <a:pt x="96" y="54"/>
                    <a:pt x="96" y="54"/>
                  </a:cubicBezTo>
                  <a:close/>
                  <a:moveTo>
                    <a:pt x="69" y="221"/>
                  </a:moveTo>
                  <a:cubicBezTo>
                    <a:pt x="69" y="221"/>
                    <a:pt x="69" y="222"/>
                    <a:pt x="69" y="222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0" y="221"/>
                    <a:pt x="69" y="221"/>
                    <a:pt x="69" y="221"/>
                  </a:cubicBezTo>
                  <a:cubicBezTo>
                    <a:pt x="69" y="221"/>
                    <a:pt x="69" y="221"/>
                    <a:pt x="69" y="221"/>
                  </a:cubicBezTo>
                  <a:close/>
                  <a:moveTo>
                    <a:pt x="53" y="97"/>
                  </a:moveTo>
                  <a:cubicBezTo>
                    <a:pt x="53" y="97"/>
                    <a:pt x="53" y="97"/>
                    <a:pt x="52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lose/>
                  <a:moveTo>
                    <a:pt x="201" y="154"/>
                  </a:moveTo>
                  <a:cubicBezTo>
                    <a:pt x="202" y="154"/>
                    <a:pt x="202" y="154"/>
                    <a:pt x="202" y="153"/>
                  </a:cubicBezTo>
                  <a:cubicBezTo>
                    <a:pt x="202" y="154"/>
                    <a:pt x="202" y="154"/>
                    <a:pt x="201" y="154"/>
                  </a:cubicBezTo>
                  <a:close/>
                  <a:moveTo>
                    <a:pt x="41" y="100"/>
                  </a:moveTo>
                  <a:cubicBezTo>
                    <a:pt x="41" y="100"/>
                    <a:pt x="41" y="100"/>
                    <a:pt x="41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0"/>
                    <a:pt x="41" y="100"/>
                    <a:pt x="41" y="100"/>
                  </a:cubicBezTo>
                  <a:close/>
                  <a:moveTo>
                    <a:pt x="38" y="149"/>
                  </a:moveTo>
                  <a:cubicBezTo>
                    <a:pt x="39" y="149"/>
                    <a:pt x="39" y="149"/>
                    <a:pt x="38" y="148"/>
                  </a:cubicBezTo>
                  <a:cubicBezTo>
                    <a:pt x="38" y="149"/>
                    <a:pt x="38" y="149"/>
                    <a:pt x="38" y="149"/>
                  </a:cubicBezTo>
                  <a:close/>
                  <a:moveTo>
                    <a:pt x="178" y="63"/>
                  </a:moveTo>
                  <a:cubicBezTo>
                    <a:pt x="178" y="63"/>
                    <a:pt x="178" y="63"/>
                    <a:pt x="178" y="63"/>
                  </a:cubicBezTo>
                  <a:cubicBezTo>
                    <a:pt x="178" y="63"/>
                    <a:pt x="177" y="63"/>
                    <a:pt x="177" y="62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63"/>
                    <a:pt x="178" y="63"/>
                    <a:pt x="178" y="63"/>
                  </a:cubicBezTo>
                  <a:close/>
                  <a:moveTo>
                    <a:pt x="75" y="63"/>
                  </a:move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lose/>
                  <a:moveTo>
                    <a:pt x="183" y="86"/>
                  </a:moveTo>
                  <a:cubicBezTo>
                    <a:pt x="183" y="86"/>
                    <a:pt x="183" y="86"/>
                    <a:pt x="183" y="86"/>
                  </a:cubicBezTo>
                  <a:cubicBezTo>
                    <a:pt x="183" y="86"/>
                    <a:pt x="183" y="86"/>
                    <a:pt x="183" y="85"/>
                  </a:cubicBezTo>
                  <a:cubicBezTo>
                    <a:pt x="183" y="85"/>
                    <a:pt x="183" y="85"/>
                    <a:pt x="183" y="85"/>
                  </a:cubicBezTo>
                  <a:cubicBezTo>
                    <a:pt x="183" y="86"/>
                    <a:pt x="183" y="86"/>
                    <a:pt x="183" y="86"/>
                  </a:cubicBezTo>
                  <a:close/>
                  <a:moveTo>
                    <a:pt x="210" y="161"/>
                  </a:moveTo>
                  <a:cubicBezTo>
                    <a:pt x="210" y="161"/>
                    <a:pt x="210" y="161"/>
                    <a:pt x="210" y="161"/>
                  </a:cubicBezTo>
                  <a:cubicBezTo>
                    <a:pt x="210" y="161"/>
                    <a:pt x="210" y="160"/>
                    <a:pt x="210" y="160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10" y="160"/>
                    <a:pt x="210" y="161"/>
                    <a:pt x="210" y="161"/>
                  </a:cubicBezTo>
                  <a:close/>
                  <a:moveTo>
                    <a:pt x="238" y="142"/>
                  </a:moveTo>
                  <a:cubicBezTo>
                    <a:pt x="238" y="142"/>
                    <a:pt x="238" y="142"/>
                    <a:pt x="238" y="142"/>
                  </a:cubicBezTo>
                  <a:cubicBezTo>
                    <a:pt x="238" y="142"/>
                    <a:pt x="238" y="142"/>
                    <a:pt x="238" y="141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38" y="142"/>
                    <a:pt x="238" y="142"/>
                    <a:pt x="238" y="142"/>
                  </a:cubicBezTo>
                  <a:close/>
                  <a:moveTo>
                    <a:pt x="202" y="122"/>
                  </a:moveTo>
                  <a:cubicBezTo>
                    <a:pt x="202" y="122"/>
                    <a:pt x="202" y="122"/>
                    <a:pt x="202" y="122"/>
                  </a:cubicBezTo>
                  <a:cubicBezTo>
                    <a:pt x="202" y="122"/>
                    <a:pt x="202" y="122"/>
                    <a:pt x="202" y="121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202" y="122"/>
                    <a:pt x="202" y="122"/>
                    <a:pt x="202" y="122"/>
                  </a:cubicBezTo>
                  <a:close/>
                  <a:moveTo>
                    <a:pt x="206" y="156"/>
                  </a:moveTo>
                  <a:cubicBezTo>
                    <a:pt x="206" y="156"/>
                    <a:pt x="206" y="156"/>
                    <a:pt x="206" y="156"/>
                  </a:cubicBezTo>
                  <a:cubicBezTo>
                    <a:pt x="206" y="156"/>
                    <a:pt x="206" y="156"/>
                    <a:pt x="206" y="155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6" y="156"/>
                    <a:pt x="206" y="156"/>
                    <a:pt x="206" y="156"/>
                  </a:cubicBezTo>
                  <a:close/>
                  <a:moveTo>
                    <a:pt x="99" y="99"/>
                  </a:moveTo>
                  <a:cubicBezTo>
                    <a:pt x="99" y="100"/>
                    <a:pt x="99" y="100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9" y="100"/>
                    <a:pt x="99" y="100"/>
                    <a:pt x="99" y="99"/>
                  </a:cubicBezTo>
                  <a:close/>
                  <a:moveTo>
                    <a:pt x="47" y="172"/>
                  </a:moveTo>
                  <a:cubicBezTo>
                    <a:pt x="47" y="172"/>
                    <a:pt x="47" y="172"/>
                    <a:pt x="47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7" y="172"/>
                    <a:pt x="47" y="172"/>
                    <a:pt x="47" y="172"/>
                  </a:cubicBezTo>
                  <a:close/>
                  <a:moveTo>
                    <a:pt x="93" y="227"/>
                  </a:moveTo>
                  <a:cubicBezTo>
                    <a:pt x="93" y="227"/>
                    <a:pt x="93" y="227"/>
                    <a:pt x="93" y="227"/>
                  </a:cubicBezTo>
                  <a:cubicBezTo>
                    <a:pt x="93" y="227"/>
                    <a:pt x="93" y="227"/>
                    <a:pt x="93" y="227"/>
                  </a:cubicBezTo>
                  <a:cubicBezTo>
                    <a:pt x="93" y="227"/>
                    <a:pt x="93" y="227"/>
                    <a:pt x="93" y="227"/>
                  </a:cubicBezTo>
                  <a:cubicBezTo>
                    <a:pt x="93" y="227"/>
                    <a:pt x="93" y="227"/>
                    <a:pt x="93" y="2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8"/>
            <p:cNvSpPr/>
            <p:nvPr/>
          </p:nvSpPr>
          <p:spPr bwMode="auto">
            <a:xfrm>
              <a:off x="6037457" y="3535337"/>
              <a:ext cx="57350" cy="186387"/>
            </a:xfrm>
            <a:custGeom>
              <a:avLst/>
              <a:gdLst>
                <a:gd name="T0" fmla="*/ 2 w 14"/>
                <a:gd name="T1" fmla="*/ 41 h 47"/>
                <a:gd name="T2" fmla="*/ 3 w 14"/>
                <a:gd name="T3" fmla="*/ 39 h 47"/>
                <a:gd name="T4" fmla="*/ 8 w 14"/>
                <a:gd name="T5" fmla="*/ 27 h 47"/>
                <a:gd name="T6" fmla="*/ 10 w 14"/>
                <a:gd name="T7" fmla="*/ 16 h 47"/>
                <a:gd name="T8" fmla="*/ 11 w 14"/>
                <a:gd name="T9" fmla="*/ 14 h 47"/>
                <a:gd name="T10" fmla="*/ 10 w 14"/>
                <a:gd name="T11" fmla="*/ 3 h 47"/>
                <a:gd name="T12" fmla="*/ 11 w 14"/>
                <a:gd name="T13" fmla="*/ 1 h 47"/>
                <a:gd name="T14" fmla="*/ 11 w 14"/>
                <a:gd name="T15" fmla="*/ 0 h 47"/>
                <a:gd name="T16" fmla="*/ 13 w 14"/>
                <a:gd name="T17" fmla="*/ 0 h 47"/>
                <a:gd name="T18" fmla="*/ 14 w 14"/>
                <a:gd name="T19" fmla="*/ 2 h 47"/>
                <a:gd name="T20" fmla="*/ 14 w 14"/>
                <a:gd name="T21" fmla="*/ 2 h 47"/>
                <a:gd name="T22" fmla="*/ 13 w 14"/>
                <a:gd name="T23" fmla="*/ 4 h 47"/>
                <a:gd name="T24" fmla="*/ 13 w 14"/>
                <a:gd name="T25" fmla="*/ 7 h 47"/>
                <a:gd name="T26" fmla="*/ 13 w 14"/>
                <a:gd name="T27" fmla="*/ 11 h 47"/>
                <a:gd name="T28" fmla="*/ 11 w 14"/>
                <a:gd name="T29" fmla="*/ 23 h 47"/>
                <a:gd name="T30" fmla="*/ 8 w 14"/>
                <a:gd name="T31" fmla="*/ 31 h 47"/>
                <a:gd name="T32" fmla="*/ 3 w 14"/>
                <a:gd name="T33" fmla="*/ 45 h 47"/>
                <a:gd name="T34" fmla="*/ 3 w 14"/>
                <a:gd name="T35" fmla="*/ 46 h 47"/>
                <a:gd name="T36" fmla="*/ 0 w 14"/>
                <a:gd name="T37" fmla="*/ 46 h 47"/>
                <a:gd name="T38" fmla="*/ 0 w 14"/>
                <a:gd name="T39" fmla="*/ 45 h 47"/>
                <a:gd name="T40" fmla="*/ 0 w 14"/>
                <a:gd name="T41" fmla="*/ 43 h 47"/>
                <a:gd name="T42" fmla="*/ 1 w 14"/>
                <a:gd name="T43" fmla="*/ 41 h 47"/>
                <a:gd name="T44" fmla="*/ 2 w 14"/>
                <a:gd name="T45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47">
                  <a:moveTo>
                    <a:pt x="2" y="41"/>
                  </a:moveTo>
                  <a:cubicBezTo>
                    <a:pt x="2" y="41"/>
                    <a:pt x="3" y="40"/>
                    <a:pt x="3" y="39"/>
                  </a:cubicBezTo>
                  <a:cubicBezTo>
                    <a:pt x="4" y="35"/>
                    <a:pt x="6" y="31"/>
                    <a:pt x="8" y="27"/>
                  </a:cubicBezTo>
                  <a:cubicBezTo>
                    <a:pt x="9" y="23"/>
                    <a:pt x="10" y="20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0"/>
                    <a:pt x="11" y="6"/>
                    <a:pt x="10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2" y="8"/>
                    <a:pt x="12" y="10"/>
                    <a:pt x="13" y="11"/>
                  </a:cubicBezTo>
                  <a:cubicBezTo>
                    <a:pt x="13" y="15"/>
                    <a:pt x="12" y="19"/>
                    <a:pt x="11" y="23"/>
                  </a:cubicBezTo>
                  <a:cubicBezTo>
                    <a:pt x="10" y="26"/>
                    <a:pt x="9" y="28"/>
                    <a:pt x="8" y="31"/>
                  </a:cubicBezTo>
                  <a:cubicBezTo>
                    <a:pt x="6" y="36"/>
                    <a:pt x="4" y="40"/>
                    <a:pt x="3" y="45"/>
                  </a:cubicBezTo>
                  <a:cubicBezTo>
                    <a:pt x="3" y="45"/>
                    <a:pt x="3" y="46"/>
                    <a:pt x="3" y="46"/>
                  </a:cubicBezTo>
                  <a:cubicBezTo>
                    <a:pt x="2" y="47"/>
                    <a:pt x="1" y="47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99"/>
            <p:cNvSpPr/>
            <p:nvPr/>
          </p:nvSpPr>
          <p:spPr bwMode="auto">
            <a:xfrm>
              <a:off x="6035066" y="3595076"/>
              <a:ext cx="35843" cy="83636"/>
            </a:xfrm>
            <a:custGeom>
              <a:avLst/>
              <a:gdLst>
                <a:gd name="T0" fmla="*/ 3 w 9"/>
                <a:gd name="T1" fmla="*/ 18 h 21"/>
                <a:gd name="T2" fmla="*/ 5 w 9"/>
                <a:gd name="T3" fmla="*/ 15 h 21"/>
                <a:gd name="T4" fmla="*/ 7 w 9"/>
                <a:gd name="T5" fmla="*/ 6 h 21"/>
                <a:gd name="T6" fmla="*/ 7 w 9"/>
                <a:gd name="T7" fmla="*/ 1 h 21"/>
                <a:gd name="T8" fmla="*/ 7 w 9"/>
                <a:gd name="T9" fmla="*/ 0 h 21"/>
                <a:gd name="T10" fmla="*/ 9 w 9"/>
                <a:gd name="T11" fmla="*/ 1 h 21"/>
                <a:gd name="T12" fmla="*/ 9 w 9"/>
                <a:gd name="T13" fmla="*/ 2 h 21"/>
                <a:gd name="T14" fmla="*/ 8 w 9"/>
                <a:gd name="T15" fmla="*/ 5 h 21"/>
                <a:gd name="T16" fmla="*/ 5 w 9"/>
                <a:gd name="T17" fmla="*/ 17 h 21"/>
                <a:gd name="T18" fmla="*/ 3 w 9"/>
                <a:gd name="T19" fmla="*/ 20 h 21"/>
                <a:gd name="T20" fmla="*/ 1 w 9"/>
                <a:gd name="T21" fmla="*/ 20 h 21"/>
                <a:gd name="T22" fmla="*/ 0 w 9"/>
                <a:gd name="T23" fmla="*/ 17 h 21"/>
                <a:gd name="T24" fmla="*/ 1 w 9"/>
                <a:gd name="T25" fmla="*/ 16 h 21"/>
                <a:gd name="T26" fmla="*/ 3 w 9"/>
                <a:gd name="T27" fmla="*/ 17 h 21"/>
                <a:gd name="T28" fmla="*/ 3 w 9"/>
                <a:gd name="T2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1">
                  <a:moveTo>
                    <a:pt x="3" y="18"/>
                  </a:moveTo>
                  <a:cubicBezTo>
                    <a:pt x="4" y="17"/>
                    <a:pt x="4" y="16"/>
                    <a:pt x="5" y="15"/>
                  </a:cubicBezTo>
                  <a:cubicBezTo>
                    <a:pt x="6" y="12"/>
                    <a:pt x="7" y="9"/>
                    <a:pt x="7" y="6"/>
                  </a:cubicBezTo>
                  <a:cubicBezTo>
                    <a:pt x="7" y="4"/>
                    <a:pt x="7" y="3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9"/>
                    <a:pt x="7" y="13"/>
                    <a:pt x="5" y="17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3" y="21"/>
                    <a:pt x="2" y="21"/>
                    <a:pt x="1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00"/>
            <p:cNvSpPr/>
            <p:nvPr/>
          </p:nvSpPr>
          <p:spPr bwMode="auto">
            <a:xfrm>
              <a:off x="6085248" y="3325054"/>
              <a:ext cx="64518" cy="136207"/>
            </a:xfrm>
            <a:custGeom>
              <a:avLst/>
              <a:gdLst>
                <a:gd name="T0" fmla="*/ 16 w 16"/>
                <a:gd name="T1" fmla="*/ 20 h 34"/>
                <a:gd name="T2" fmla="*/ 14 w 16"/>
                <a:gd name="T3" fmla="*/ 26 h 34"/>
                <a:gd name="T4" fmla="*/ 8 w 16"/>
                <a:gd name="T5" fmla="*/ 32 h 34"/>
                <a:gd name="T6" fmla="*/ 4 w 16"/>
                <a:gd name="T7" fmla="*/ 34 h 34"/>
                <a:gd name="T8" fmla="*/ 2 w 16"/>
                <a:gd name="T9" fmla="*/ 34 h 34"/>
                <a:gd name="T10" fmla="*/ 0 w 16"/>
                <a:gd name="T11" fmla="*/ 32 h 34"/>
                <a:gd name="T12" fmla="*/ 2 w 16"/>
                <a:gd name="T13" fmla="*/ 31 h 34"/>
                <a:gd name="T14" fmla="*/ 3 w 16"/>
                <a:gd name="T15" fmla="*/ 31 h 34"/>
                <a:gd name="T16" fmla="*/ 8 w 16"/>
                <a:gd name="T17" fmla="*/ 29 h 34"/>
                <a:gd name="T18" fmla="*/ 14 w 16"/>
                <a:gd name="T19" fmla="*/ 23 h 34"/>
                <a:gd name="T20" fmla="*/ 14 w 16"/>
                <a:gd name="T21" fmla="*/ 18 h 34"/>
                <a:gd name="T22" fmla="*/ 12 w 16"/>
                <a:gd name="T23" fmla="*/ 10 h 34"/>
                <a:gd name="T24" fmla="*/ 8 w 16"/>
                <a:gd name="T25" fmla="*/ 3 h 34"/>
                <a:gd name="T26" fmla="*/ 8 w 16"/>
                <a:gd name="T27" fmla="*/ 1 h 34"/>
                <a:gd name="T28" fmla="*/ 10 w 16"/>
                <a:gd name="T29" fmla="*/ 0 h 34"/>
                <a:gd name="T30" fmla="*/ 11 w 16"/>
                <a:gd name="T31" fmla="*/ 2 h 34"/>
                <a:gd name="T32" fmla="*/ 13 w 16"/>
                <a:gd name="T33" fmla="*/ 8 h 34"/>
                <a:gd name="T34" fmla="*/ 16 w 16"/>
                <a:gd name="T35" fmla="*/ 19 h 34"/>
                <a:gd name="T36" fmla="*/ 16 w 16"/>
                <a:gd name="T37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4">
                  <a:moveTo>
                    <a:pt x="16" y="20"/>
                  </a:moveTo>
                  <a:cubicBezTo>
                    <a:pt x="16" y="23"/>
                    <a:pt x="15" y="25"/>
                    <a:pt x="14" y="26"/>
                  </a:cubicBezTo>
                  <a:cubicBezTo>
                    <a:pt x="12" y="29"/>
                    <a:pt x="10" y="30"/>
                    <a:pt x="8" y="32"/>
                  </a:cubicBezTo>
                  <a:cubicBezTo>
                    <a:pt x="7" y="33"/>
                    <a:pt x="5" y="33"/>
                    <a:pt x="4" y="34"/>
                  </a:cubicBezTo>
                  <a:cubicBezTo>
                    <a:pt x="3" y="34"/>
                    <a:pt x="3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1"/>
                    <a:pt x="1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0"/>
                    <a:pt x="7" y="30"/>
                    <a:pt x="8" y="29"/>
                  </a:cubicBezTo>
                  <a:cubicBezTo>
                    <a:pt x="11" y="28"/>
                    <a:pt x="13" y="26"/>
                    <a:pt x="14" y="23"/>
                  </a:cubicBezTo>
                  <a:cubicBezTo>
                    <a:pt x="15" y="21"/>
                    <a:pt x="14" y="20"/>
                    <a:pt x="14" y="18"/>
                  </a:cubicBezTo>
                  <a:cubicBezTo>
                    <a:pt x="14" y="15"/>
                    <a:pt x="13" y="13"/>
                    <a:pt x="12" y="10"/>
                  </a:cubicBezTo>
                  <a:cubicBezTo>
                    <a:pt x="11" y="8"/>
                    <a:pt x="10" y="5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2" y="4"/>
                    <a:pt x="12" y="6"/>
                    <a:pt x="13" y="8"/>
                  </a:cubicBezTo>
                  <a:cubicBezTo>
                    <a:pt x="15" y="12"/>
                    <a:pt x="16" y="16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01"/>
            <p:cNvSpPr/>
            <p:nvPr/>
          </p:nvSpPr>
          <p:spPr bwMode="auto">
            <a:xfrm>
              <a:off x="6109142" y="3382404"/>
              <a:ext cx="16726" cy="33454"/>
            </a:xfrm>
            <a:custGeom>
              <a:avLst/>
              <a:gdLst>
                <a:gd name="T0" fmla="*/ 4 w 4"/>
                <a:gd name="T1" fmla="*/ 3 h 9"/>
                <a:gd name="T2" fmla="*/ 2 w 4"/>
                <a:gd name="T3" fmla="*/ 9 h 9"/>
                <a:gd name="T4" fmla="*/ 1 w 4"/>
                <a:gd name="T5" fmla="*/ 9 h 9"/>
                <a:gd name="T6" fmla="*/ 0 w 4"/>
                <a:gd name="T7" fmla="*/ 8 h 9"/>
                <a:gd name="T8" fmla="*/ 1 w 4"/>
                <a:gd name="T9" fmla="*/ 7 h 9"/>
                <a:gd name="T10" fmla="*/ 1 w 4"/>
                <a:gd name="T11" fmla="*/ 7 h 9"/>
                <a:gd name="T12" fmla="*/ 3 w 4"/>
                <a:gd name="T13" fmla="*/ 6 h 9"/>
                <a:gd name="T14" fmla="*/ 3 w 4"/>
                <a:gd name="T15" fmla="*/ 3 h 9"/>
                <a:gd name="T16" fmla="*/ 2 w 4"/>
                <a:gd name="T17" fmla="*/ 2 h 9"/>
                <a:gd name="T18" fmla="*/ 2 w 4"/>
                <a:gd name="T19" fmla="*/ 1 h 9"/>
                <a:gd name="T20" fmla="*/ 3 w 4"/>
                <a:gd name="T21" fmla="*/ 0 h 9"/>
                <a:gd name="T22" fmla="*/ 4 w 4"/>
                <a:gd name="T23" fmla="*/ 1 h 9"/>
                <a:gd name="T24" fmla="*/ 4 w 4"/>
                <a:gd name="T2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4" y="3"/>
                  </a:moveTo>
                  <a:cubicBezTo>
                    <a:pt x="4" y="6"/>
                    <a:pt x="3" y="7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02"/>
            <p:cNvSpPr/>
            <p:nvPr/>
          </p:nvSpPr>
          <p:spPr bwMode="auto">
            <a:xfrm>
              <a:off x="6109142" y="3661984"/>
              <a:ext cx="43012" cy="167270"/>
            </a:xfrm>
            <a:custGeom>
              <a:avLst/>
              <a:gdLst>
                <a:gd name="T0" fmla="*/ 4 w 11"/>
                <a:gd name="T1" fmla="*/ 19 h 42"/>
                <a:gd name="T2" fmla="*/ 5 w 11"/>
                <a:gd name="T3" fmla="*/ 24 h 42"/>
                <a:gd name="T4" fmla="*/ 6 w 11"/>
                <a:gd name="T5" fmla="*/ 34 h 42"/>
                <a:gd name="T6" fmla="*/ 7 w 11"/>
                <a:gd name="T7" fmla="*/ 36 h 42"/>
                <a:gd name="T8" fmla="*/ 7 w 11"/>
                <a:gd name="T9" fmla="*/ 37 h 42"/>
                <a:gd name="T10" fmla="*/ 6 w 11"/>
                <a:gd name="T11" fmla="*/ 39 h 42"/>
                <a:gd name="T12" fmla="*/ 5 w 11"/>
                <a:gd name="T13" fmla="*/ 38 h 42"/>
                <a:gd name="T14" fmla="*/ 5 w 11"/>
                <a:gd name="T15" fmla="*/ 37 h 42"/>
                <a:gd name="T16" fmla="*/ 4 w 11"/>
                <a:gd name="T17" fmla="*/ 34 h 42"/>
                <a:gd name="T18" fmla="*/ 4 w 11"/>
                <a:gd name="T19" fmla="*/ 39 h 42"/>
                <a:gd name="T20" fmla="*/ 4 w 11"/>
                <a:gd name="T21" fmla="*/ 41 h 42"/>
                <a:gd name="T22" fmla="*/ 2 w 11"/>
                <a:gd name="T23" fmla="*/ 42 h 42"/>
                <a:gd name="T24" fmla="*/ 1 w 11"/>
                <a:gd name="T25" fmla="*/ 40 h 42"/>
                <a:gd name="T26" fmla="*/ 1 w 11"/>
                <a:gd name="T27" fmla="*/ 38 h 42"/>
                <a:gd name="T28" fmla="*/ 2 w 11"/>
                <a:gd name="T29" fmla="*/ 30 h 42"/>
                <a:gd name="T30" fmla="*/ 3 w 11"/>
                <a:gd name="T31" fmla="*/ 28 h 42"/>
                <a:gd name="T32" fmla="*/ 3 w 11"/>
                <a:gd name="T33" fmla="*/ 23 h 42"/>
                <a:gd name="T34" fmla="*/ 2 w 11"/>
                <a:gd name="T35" fmla="*/ 18 h 42"/>
                <a:gd name="T36" fmla="*/ 2 w 11"/>
                <a:gd name="T37" fmla="*/ 16 h 42"/>
                <a:gd name="T38" fmla="*/ 3 w 11"/>
                <a:gd name="T39" fmla="*/ 15 h 42"/>
                <a:gd name="T40" fmla="*/ 5 w 11"/>
                <a:gd name="T41" fmla="*/ 16 h 42"/>
                <a:gd name="T42" fmla="*/ 5 w 11"/>
                <a:gd name="T43" fmla="*/ 16 h 42"/>
                <a:gd name="T44" fmla="*/ 5 w 11"/>
                <a:gd name="T45" fmla="*/ 16 h 42"/>
                <a:gd name="T46" fmla="*/ 3 w 11"/>
                <a:gd name="T47" fmla="*/ 7 h 42"/>
                <a:gd name="T48" fmla="*/ 1 w 11"/>
                <a:gd name="T49" fmla="*/ 3 h 42"/>
                <a:gd name="T50" fmla="*/ 0 w 11"/>
                <a:gd name="T51" fmla="*/ 2 h 42"/>
                <a:gd name="T52" fmla="*/ 2 w 11"/>
                <a:gd name="T53" fmla="*/ 0 h 42"/>
                <a:gd name="T54" fmla="*/ 4 w 11"/>
                <a:gd name="T55" fmla="*/ 1 h 42"/>
                <a:gd name="T56" fmla="*/ 4 w 11"/>
                <a:gd name="T57" fmla="*/ 2 h 42"/>
                <a:gd name="T58" fmla="*/ 4 w 11"/>
                <a:gd name="T59" fmla="*/ 5 h 42"/>
                <a:gd name="T60" fmla="*/ 8 w 11"/>
                <a:gd name="T61" fmla="*/ 21 h 42"/>
                <a:gd name="T62" fmla="*/ 10 w 11"/>
                <a:gd name="T63" fmla="*/ 28 h 42"/>
                <a:gd name="T64" fmla="*/ 11 w 11"/>
                <a:gd name="T65" fmla="*/ 33 h 42"/>
                <a:gd name="T66" fmla="*/ 11 w 11"/>
                <a:gd name="T67" fmla="*/ 35 h 42"/>
                <a:gd name="T68" fmla="*/ 11 w 11"/>
                <a:gd name="T69" fmla="*/ 36 h 42"/>
                <a:gd name="T70" fmla="*/ 11 w 11"/>
                <a:gd name="T71" fmla="*/ 37 h 42"/>
                <a:gd name="T72" fmla="*/ 10 w 11"/>
                <a:gd name="T73" fmla="*/ 36 h 42"/>
                <a:gd name="T74" fmla="*/ 9 w 11"/>
                <a:gd name="T75" fmla="*/ 36 h 42"/>
                <a:gd name="T76" fmla="*/ 9 w 11"/>
                <a:gd name="T77" fmla="*/ 32 h 42"/>
                <a:gd name="T78" fmla="*/ 7 w 11"/>
                <a:gd name="T79" fmla="*/ 26 h 42"/>
                <a:gd name="T80" fmla="*/ 5 w 11"/>
                <a:gd name="T81" fmla="*/ 20 h 42"/>
                <a:gd name="T82" fmla="*/ 4 w 11"/>
                <a:gd name="T83" fmla="*/ 19 h 42"/>
                <a:gd name="T84" fmla="*/ 4 w 11"/>
                <a:gd name="T8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" h="42">
                  <a:moveTo>
                    <a:pt x="4" y="19"/>
                  </a:moveTo>
                  <a:cubicBezTo>
                    <a:pt x="4" y="21"/>
                    <a:pt x="5" y="22"/>
                    <a:pt x="5" y="24"/>
                  </a:cubicBezTo>
                  <a:cubicBezTo>
                    <a:pt x="5" y="27"/>
                    <a:pt x="6" y="30"/>
                    <a:pt x="6" y="34"/>
                  </a:cubicBezTo>
                  <a:cubicBezTo>
                    <a:pt x="6" y="35"/>
                    <a:pt x="6" y="35"/>
                    <a:pt x="7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6" y="39"/>
                    <a:pt x="6" y="39"/>
                  </a:cubicBezTo>
                  <a:cubicBezTo>
                    <a:pt x="5" y="39"/>
                    <a:pt x="5" y="38"/>
                    <a:pt x="5" y="38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6"/>
                    <a:pt x="4" y="35"/>
                    <a:pt x="4" y="34"/>
                  </a:cubicBezTo>
                  <a:cubicBezTo>
                    <a:pt x="4" y="36"/>
                    <a:pt x="4" y="38"/>
                    <a:pt x="4" y="39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1" y="41"/>
                    <a:pt x="1" y="41"/>
                    <a:pt x="1" y="40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1" y="35"/>
                    <a:pt x="1" y="33"/>
                    <a:pt x="2" y="30"/>
                  </a:cubicBezTo>
                  <a:cubicBezTo>
                    <a:pt x="2" y="29"/>
                    <a:pt x="2" y="28"/>
                    <a:pt x="3" y="28"/>
                  </a:cubicBezTo>
                  <a:cubicBezTo>
                    <a:pt x="3" y="26"/>
                    <a:pt x="3" y="25"/>
                    <a:pt x="3" y="23"/>
                  </a:cubicBezTo>
                  <a:cubicBezTo>
                    <a:pt x="3" y="21"/>
                    <a:pt x="2" y="20"/>
                    <a:pt x="2" y="18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3"/>
                    <a:pt x="4" y="10"/>
                    <a:pt x="3" y="7"/>
                  </a:cubicBezTo>
                  <a:cubicBezTo>
                    <a:pt x="2" y="6"/>
                    <a:pt x="2" y="4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5" y="10"/>
                    <a:pt x="7" y="16"/>
                    <a:pt x="8" y="21"/>
                  </a:cubicBezTo>
                  <a:cubicBezTo>
                    <a:pt x="9" y="24"/>
                    <a:pt x="9" y="26"/>
                    <a:pt x="10" y="28"/>
                  </a:cubicBezTo>
                  <a:cubicBezTo>
                    <a:pt x="10" y="30"/>
                    <a:pt x="11" y="32"/>
                    <a:pt x="11" y="33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4"/>
                    <a:pt x="9" y="33"/>
                    <a:pt x="9" y="32"/>
                  </a:cubicBezTo>
                  <a:cubicBezTo>
                    <a:pt x="8" y="30"/>
                    <a:pt x="8" y="28"/>
                    <a:pt x="7" y="26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03"/>
            <p:cNvSpPr/>
            <p:nvPr/>
          </p:nvSpPr>
          <p:spPr bwMode="auto">
            <a:xfrm>
              <a:off x="6164103" y="3764736"/>
              <a:ext cx="11947" cy="35844"/>
            </a:xfrm>
            <a:custGeom>
              <a:avLst/>
              <a:gdLst>
                <a:gd name="T0" fmla="*/ 1 w 3"/>
                <a:gd name="T1" fmla="*/ 1 h 9"/>
                <a:gd name="T2" fmla="*/ 2 w 3"/>
                <a:gd name="T3" fmla="*/ 3 h 9"/>
                <a:gd name="T4" fmla="*/ 2 w 3"/>
                <a:gd name="T5" fmla="*/ 8 h 9"/>
                <a:gd name="T6" fmla="*/ 2 w 3"/>
                <a:gd name="T7" fmla="*/ 9 h 9"/>
                <a:gd name="T8" fmla="*/ 1 w 3"/>
                <a:gd name="T9" fmla="*/ 8 h 9"/>
                <a:gd name="T10" fmla="*/ 1 w 3"/>
                <a:gd name="T11" fmla="*/ 7 h 9"/>
                <a:gd name="T12" fmla="*/ 1 w 3"/>
                <a:gd name="T13" fmla="*/ 2 h 9"/>
                <a:gd name="T14" fmla="*/ 1 w 3"/>
                <a:gd name="T15" fmla="*/ 1 h 9"/>
                <a:gd name="T16" fmla="*/ 0 w 3"/>
                <a:gd name="T17" fmla="*/ 1 h 9"/>
                <a:gd name="T18" fmla="*/ 1 w 3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9">
                  <a:moveTo>
                    <a:pt x="1" y="1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05"/>
            <p:cNvSpPr>
              <a:spLocks noEditPoints="1"/>
            </p:cNvSpPr>
            <p:nvPr/>
          </p:nvSpPr>
          <p:spPr bwMode="auto">
            <a:xfrm>
              <a:off x="2108994" y="2906878"/>
              <a:ext cx="1049023" cy="1032297"/>
            </a:xfrm>
            <a:custGeom>
              <a:avLst/>
              <a:gdLst>
                <a:gd name="T0" fmla="*/ 50 w 265"/>
                <a:gd name="T1" fmla="*/ 256 h 261"/>
                <a:gd name="T2" fmla="*/ 40 w 265"/>
                <a:gd name="T3" fmla="*/ 13 h 261"/>
                <a:gd name="T4" fmla="*/ 219 w 265"/>
                <a:gd name="T5" fmla="*/ 71 h 261"/>
                <a:gd name="T6" fmla="*/ 47 w 265"/>
                <a:gd name="T7" fmla="*/ 204 h 261"/>
                <a:gd name="T8" fmla="*/ 131 w 265"/>
                <a:gd name="T9" fmla="*/ 81 h 261"/>
                <a:gd name="T10" fmla="*/ 174 w 265"/>
                <a:gd name="T11" fmla="*/ 110 h 261"/>
                <a:gd name="T12" fmla="*/ 145 w 265"/>
                <a:gd name="T13" fmla="*/ 205 h 261"/>
                <a:gd name="T14" fmla="*/ 95 w 265"/>
                <a:gd name="T15" fmla="*/ 255 h 261"/>
                <a:gd name="T16" fmla="*/ 127 w 265"/>
                <a:gd name="T17" fmla="*/ 234 h 261"/>
                <a:gd name="T18" fmla="*/ 107 w 265"/>
                <a:gd name="T19" fmla="*/ 249 h 261"/>
                <a:gd name="T20" fmla="*/ 110 w 265"/>
                <a:gd name="T21" fmla="*/ 245 h 261"/>
                <a:gd name="T22" fmla="*/ 74 w 265"/>
                <a:gd name="T23" fmla="*/ 241 h 261"/>
                <a:gd name="T24" fmla="*/ 12 w 265"/>
                <a:gd name="T25" fmla="*/ 209 h 261"/>
                <a:gd name="T26" fmla="*/ 165 w 265"/>
                <a:gd name="T27" fmla="*/ 209 h 261"/>
                <a:gd name="T28" fmla="*/ 217 w 265"/>
                <a:gd name="T29" fmla="*/ 84 h 261"/>
                <a:gd name="T30" fmla="*/ 161 w 265"/>
                <a:gd name="T31" fmla="*/ 207 h 261"/>
                <a:gd name="T32" fmla="*/ 151 w 265"/>
                <a:gd name="T33" fmla="*/ 149 h 261"/>
                <a:gd name="T34" fmla="*/ 152 w 265"/>
                <a:gd name="T35" fmla="*/ 211 h 261"/>
                <a:gd name="T36" fmla="*/ 53 w 265"/>
                <a:gd name="T37" fmla="*/ 254 h 261"/>
                <a:gd name="T38" fmla="*/ 75 w 265"/>
                <a:gd name="T39" fmla="*/ 251 h 261"/>
                <a:gd name="T40" fmla="*/ 168 w 265"/>
                <a:gd name="T41" fmla="*/ 188 h 261"/>
                <a:gd name="T42" fmla="*/ 18 w 265"/>
                <a:gd name="T43" fmla="*/ 212 h 261"/>
                <a:gd name="T44" fmla="*/ 209 w 265"/>
                <a:gd name="T45" fmla="*/ 135 h 261"/>
                <a:gd name="T46" fmla="*/ 163 w 265"/>
                <a:gd name="T47" fmla="*/ 88 h 261"/>
                <a:gd name="T48" fmla="*/ 194 w 265"/>
                <a:gd name="T49" fmla="*/ 83 h 261"/>
                <a:gd name="T50" fmla="*/ 251 w 265"/>
                <a:gd name="T51" fmla="*/ 120 h 261"/>
                <a:gd name="T52" fmla="*/ 66 w 265"/>
                <a:gd name="T53" fmla="*/ 244 h 261"/>
                <a:gd name="T54" fmla="*/ 151 w 265"/>
                <a:gd name="T55" fmla="*/ 126 h 261"/>
                <a:gd name="T56" fmla="*/ 78 w 265"/>
                <a:gd name="T57" fmla="*/ 141 h 261"/>
                <a:gd name="T58" fmla="*/ 129 w 265"/>
                <a:gd name="T59" fmla="*/ 93 h 261"/>
                <a:gd name="T60" fmla="*/ 145 w 265"/>
                <a:gd name="T61" fmla="*/ 118 h 261"/>
                <a:gd name="T62" fmla="*/ 40 w 265"/>
                <a:gd name="T63" fmla="*/ 131 h 261"/>
                <a:gd name="T64" fmla="*/ 87 w 265"/>
                <a:gd name="T65" fmla="*/ 91 h 261"/>
                <a:gd name="T66" fmla="*/ 205 w 265"/>
                <a:gd name="T67" fmla="*/ 194 h 261"/>
                <a:gd name="T68" fmla="*/ 35 w 265"/>
                <a:gd name="T69" fmla="*/ 165 h 261"/>
                <a:gd name="T70" fmla="*/ 124 w 265"/>
                <a:gd name="T71" fmla="*/ 89 h 261"/>
                <a:gd name="T72" fmla="*/ 53 w 265"/>
                <a:gd name="T73" fmla="*/ 236 h 261"/>
                <a:gd name="T74" fmla="*/ 215 w 265"/>
                <a:gd name="T75" fmla="*/ 76 h 261"/>
                <a:gd name="T76" fmla="*/ 238 w 265"/>
                <a:gd name="T77" fmla="*/ 130 h 261"/>
                <a:gd name="T78" fmla="*/ 5 w 265"/>
                <a:gd name="T79" fmla="*/ 183 h 261"/>
                <a:gd name="T80" fmla="*/ 175 w 265"/>
                <a:gd name="T81" fmla="*/ 170 h 261"/>
                <a:gd name="T82" fmla="*/ 27 w 265"/>
                <a:gd name="T83" fmla="*/ 217 h 261"/>
                <a:gd name="T84" fmla="*/ 235 w 265"/>
                <a:gd name="T85" fmla="*/ 192 h 261"/>
                <a:gd name="T86" fmla="*/ 128 w 265"/>
                <a:gd name="T87" fmla="*/ 109 h 261"/>
                <a:gd name="T88" fmla="*/ 101 w 265"/>
                <a:gd name="T89" fmla="*/ 189 h 261"/>
                <a:gd name="T90" fmla="*/ 210 w 265"/>
                <a:gd name="T91" fmla="*/ 178 h 261"/>
                <a:gd name="T92" fmla="*/ 179 w 265"/>
                <a:gd name="T93" fmla="*/ 193 h 261"/>
                <a:gd name="T94" fmla="*/ 227 w 265"/>
                <a:gd name="T95" fmla="*/ 138 h 261"/>
                <a:gd name="T96" fmla="*/ 259 w 265"/>
                <a:gd name="T97" fmla="*/ 125 h 261"/>
                <a:gd name="T98" fmla="*/ 109 w 265"/>
                <a:gd name="T99" fmla="*/ 193 h 261"/>
                <a:gd name="T100" fmla="*/ 47 w 265"/>
                <a:gd name="T101" fmla="*/ 207 h 261"/>
                <a:gd name="T102" fmla="*/ 26 w 265"/>
                <a:gd name="T103" fmla="*/ 232 h 261"/>
                <a:gd name="T104" fmla="*/ 150 w 265"/>
                <a:gd name="T105" fmla="*/ 85 h 261"/>
                <a:gd name="T106" fmla="*/ 51 w 265"/>
                <a:gd name="T107" fmla="*/ 131 h 261"/>
                <a:gd name="T108" fmla="*/ 80 w 265"/>
                <a:gd name="T109" fmla="*/ 253 h 261"/>
                <a:gd name="T110" fmla="*/ 207 w 265"/>
                <a:gd name="T111" fmla="*/ 204 h 261"/>
                <a:gd name="T112" fmla="*/ 123 w 265"/>
                <a:gd name="T113" fmla="*/ 127 h 261"/>
                <a:gd name="T114" fmla="*/ 164 w 265"/>
                <a:gd name="T115" fmla="*/ 112 h 261"/>
                <a:gd name="T116" fmla="*/ 167 w 265"/>
                <a:gd name="T117" fmla="*/ 164 h 261"/>
                <a:gd name="T118" fmla="*/ 64 w 265"/>
                <a:gd name="T119" fmla="*/ 132 h 261"/>
                <a:gd name="T120" fmla="*/ 49 w 265"/>
                <a:gd name="T121" fmla="*/ 134 h 261"/>
                <a:gd name="T122" fmla="*/ 245 w 265"/>
                <a:gd name="T123" fmla="*/ 126 h 261"/>
                <a:gd name="T124" fmla="*/ 125 w 265"/>
                <a:gd name="T125" fmla="*/ 13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5" h="261">
                  <a:moveTo>
                    <a:pt x="116" y="68"/>
                  </a:moveTo>
                  <a:cubicBezTo>
                    <a:pt x="118" y="67"/>
                    <a:pt x="119" y="67"/>
                    <a:pt x="120" y="66"/>
                  </a:cubicBezTo>
                  <a:cubicBezTo>
                    <a:pt x="123" y="66"/>
                    <a:pt x="125" y="66"/>
                    <a:pt x="127" y="66"/>
                  </a:cubicBezTo>
                  <a:cubicBezTo>
                    <a:pt x="129" y="66"/>
                    <a:pt x="130" y="66"/>
                    <a:pt x="130" y="67"/>
                  </a:cubicBezTo>
                  <a:cubicBezTo>
                    <a:pt x="132" y="70"/>
                    <a:pt x="133" y="72"/>
                    <a:pt x="135" y="74"/>
                  </a:cubicBezTo>
                  <a:cubicBezTo>
                    <a:pt x="136" y="76"/>
                    <a:pt x="136" y="77"/>
                    <a:pt x="137" y="78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47" y="75"/>
                    <a:pt x="155" y="72"/>
                    <a:pt x="164" y="69"/>
                  </a:cubicBezTo>
                  <a:cubicBezTo>
                    <a:pt x="169" y="68"/>
                    <a:pt x="175" y="66"/>
                    <a:pt x="180" y="66"/>
                  </a:cubicBezTo>
                  <a:cubicBezTo>
                    <a:pt x="183" y="65"/>
                    <a:pt x="187" y="66"/>
                    <a:pt x="190" y="66"/>
                  </a:cubicBezTo>
                  <a:cubicBezTo>
                    <a:pt x="192" y="66"/>
                    <a:pt x="194" y="66"/>
                    <a:pt x="195" y="66"/>
                  </a:cubicBezTo>
                  <a:cubicBezTo>
                    <a:pt x="196" y="66"/>
                    <a:pt x="196" y="66"/>
                    <a:pt x="197" y="66"/>
                  </a:cubicBezTo>
                  <a:cubicBezTo>
                    <a:pt x="198" y="65"/>
                    <a:pt x="198" y="65"/>
                    <a:pt x="199" y="65"/>
                  </a:cubicBezTo>
                  <a:cubicBezTo>
                    <a:pt x="200" y="64"/>
                    <a:pt x="201" y="65"/>
                    <a:pt x="202" y="65"/>
                  </a:cubicBezTo>
                  <a:cubicBezTo>
                    <a:pt x="202" y="66"/>
                    <a:pt x="203" y="66"/>
                    <a:pt x="203" y="66"/>
                  </a:cubicBezTo>
                  <a:cubicBezTo>
                    <a:pt x="209" y="66"/>
                    <a:pt x="215" y="67"/>
                    <a:pt x="221" y="70"/>
                  </a:cubicBezTo>
                  <a:cubicBezTo>
                    <a:pt x="227" y="72"/>
                    <a:pt x="232" y="75"/>
                    <a:pt x="236" y="79"/>
                  </a:cubicBezTo>
                  <a:cubicBezTo>
                    <a:pt x="237" y="80"/>
                    <a:pt x="239" y="81"/>
                    <a:pt x="240" y="82"/>
                  </a:cubicBezTo>
                  <a:cubicBezTo>
                    <a:pt x="245" y="86"/>
                    <a:pt x="249" y="90"/>
                    <a:pt x="252" y="95"/>
                  </a:cubicBezTo>
                  <a:cubicBezTo>
                    <a:pt x="254" y="99"/>
                    <a:pt x="255" y="102"/>
                    <a:pt x="256" y="105"/>
                  </a:cubicBezTo>
                  <a:cubicBezTo>
                    <a:pt x="257" y="107"/>
                    <a:pt x="257" y="108"/>
                    <a:pt x="258" y="110"/>
                  </a:cubicBezTo>
                  <a:cubicBezTo>
                    <a:pt x="258" y="110"/>
                    <a:pt x="258" y="110"/>
                    <a:pt x="258" y="111"/>
                  </a:cubicBezTo>
                  <a:cubicBezTo>
                    <a:pt x="260" y="117"/>
                    <a:pt x="262" y="123"/>
                    <a:pt x="263" y="130"/>
                  </a:cubicBezTo>
                  <a:cubicBezTo>
                    <a:pt x="263" y="130"/>
                    <a:pt x="264" y="131"/>
                    <a:pt x="264" y="132"/>
                  </a:cubicBezTo>
                  <a:cubicBezTo>
                    <a:pt x="265" y="135"/>
                    <a:pt x="265" y="139"/>
                    <a:pt x="265" y="142"/>
                  </a:cubicBezTo>
                  <a:cubicBezTo>
                    <a:pt x="265" y="146"/>
                    <a:pt x="265" y="150"/>
                    <a:pt x="264" y="153"/>
                  </a:cubicBezTo>
                  <a:cubicBezTo>
                    <a:pt x="262" y="160"/>
                    <a:pt x="261" y="167"/>
                    <a:pt x="258" y="173"/>
                  </a:cubicBezTo>
                  <a:cubicBezTo>
                    <a:pt x="257" y="176"/>
                    <a:pt x="256" y="178"/>
                    <a:pt x="255" y="181"/>
                  </a:cubicBezTo>
                  <a:cubicBezTo>
                    <a:pt x="251" y="185"/>
                    <a:pt x="248" y="190"/>
                    <a:pt x="244" y="193"/>
                  </a:cubicBezTo>
                  <a:cubicBezTo>
                    <a:pt x="240" y="197"/>
                    <a:pt x="235" y="200"/>
                    <a:pt x="230" y="202"/>
                  </a:cubicBezTo>
                  <a:cubicBezTo>
                    <a:pt x="224" y="204"/>
                    <a:pt x="219" y="206"/>
                    <a:pt x="213" y="207"/>
                  </a:cubicBezTo>
                  <a:cubicBezTo>
                    <a:pt x="209" y="207"/>
                    <a:pt x="205" y="208"/>
                    <a:pt x="201" y="208"/>
                  </a:cubicBezTo>
                  <a:cubicBezTo>
                    <a:pt x="197" y="208"/>
                    <a:pt x="192" y="208"/>
                    <a:pt x="188" y="208"/>
                  </a:cubicBezTo>
                  <a:cubicBezTo>
                    <a:pt x="184" y="208"/>
                    <a:pt x="180" y="208"/>
                    <a:pt x="176" y="209"/>
                  </a:cubicBezTo>
                  <a:cubicBezTo>
                    <a:pt x="175" y="210"/>
                    <a:pt x="175" y="210"/>
                    <a:pt x="174" y="211"/>
                  </a:cubicBezTo>
                  <a:cubicBezTo>
                    <a:pt x="173" y="211"/>
                    <a:pt x="172" y="211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66" y="213"/>
                    <a:pt x="163" y="214"/>
                    <a:pt x="159" y="217"/>
                  </a:cubicBezTo>
                  <a:cubicBezTo>
                    <a:pt x="156" y="220"/>
                    <a:pt x="153" y="223"/>
                    <a:pt x="151" y="226"/>
                  </a:cubicBezTo>
                  <a:cubicBezTo>
                    <a:pt x="148" y="230"/>
                    <a:pt x="144" y="234"/>
                    <a:pt x="140" y="238"/>
                  </a:cubicBezTo>
                  <a:cubicBezTo>
                    <a:pt x="137" y="240"/>
                    <a:pt x="134" y="242"/>
                    <a:pt x="131" y="244"/>
                  </a:cubicBezTo>
                  <a:cubicBezTo>
                    <a:pt x="130" y="245"/>
                    <a:pt x="129" y="245"/>
                    <a:pt x="128" y="246"/>
                  </a:cubicBezTo>
                  <a:cubicBezTo>
                    <a:pt x="125" y="248"/>
                    <a:pt x="122" y="250"/>
                    <a:pt x="119" y="251"/>
                  </a:cubicBezTo>
                  <a:cubicBezTo>
                    <a:pt x="114" y="254"/>
                    <a:pt x="108" y="256"/>
                    <a:pt x="103" y="258"/>
                  </a:cubicBezTo>
                  <a:cubicBezTo>
                    <a:pt x="96" y="261"/>
                    <a:pt x="89" y="261"/>
                    <a:pt x="82" y="261"/>
                  </a:cubicBezTo>
                  <a:cubicBezTo>
                    <a:pt x="77" y="260"/>
                    <a:pt x="72" y="260"/>
                    <a:pt x="67" y="260"/>
                  </a:cubicBezTo>
                  <a:cubicBezTo>
                    <a:pt x="64" y="259"/>
                    <a:pt x="61" y="259"/>
                    <a:pt x="58" y="258"/>
                  </a:cubicBezTo>
                  <a:cubicBezTo>
                    <a:pt x="56" y="258"/>
                    <a:pt x="53" y="257"/>
                    <a:pt x="50" y="256"/>
                  </a:cubicBezTo>
                  <a:cubicBezTo>
                    <a:pt x="49" y="256"/>
                    <a:pt x="47" y="255"/>
                    <a:pt x="46" y="255"/>
                  </a:cubicBezTo>
                  <a:cubicBezTo>
                    <a:pt x="44" y="254"/>
                    <a:pt x="41" y="253"/>
                    <a:pt x="39" y="253"/>
                  </a:cubicBezTo>
                  <a:cubicBezTo>
                    <a:pt x="34" y="252"/>
                    <a:pt x="29" y="249"/>
                    <a:pt x="25" y="246"/>
                  </a:cubicBezTo>
                  <a:cubicBezTo>
                    <a:pt x="22" y="243"/>
                    <a:pt x="19" y="241"/>
                    <a:pt x="16" y="238"/>
                  </a:cubicBezTo>
                  <a:cubicBezTo>
                    <a:pt x="14" y="236"/>
                    <a:pt x="12" y="233"/>
                    <a:pt x="10" y="231"/>
                  </a:cubicBezTo>
                  <a:cubicBezTo>
                    <a:pt x="8" y="228"/>
                    <a:pt x="6" y="225"/>
                    <a:pt x="5" y="222"/>
                  </a:cubicBezTo>
                  <a:cubicBezTo>
                    <a:pt x="2" y="218"/>
                    <a:pt x="1" y="213"/>
                    <a:pt x="1" y="209"/>
                  </a:cubicBezTo>
                  <a:cubicBezTo>
                    <a:pt x="1" y="205"/>
                    <a:pt x="1" y="202"/>
                    <a:pt x="1" y="199"/>
                  </a:cubicBezTo>
                  <a:cubicBezTo>
                    <a:pt x="0" y="195"/>
                    <a:pt x="0" y="191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4"/>
                    <a:pt x="0" y="181"/>
                    <a:pt x="1" y="179"/>
                  </a:cubicBezTo>
                  <a:cubicBezTo>
                    <a:pt x="1" y="176"/>
                    <a:pt x="1" y="174"/>
                    <a:pt x="2" y="172"/>
                  </a:cubicBezTo>
                  <a:cubicBezTo>
                    <a:pt x="3" y="166"/>
                    <a:pt x="5" y="161"/>
                    <a:pt x="7" y="157"/>
                  </a:cubicBezTo>
                  <a:cubicBezTo>
                    <a:pt x="9" y="150"/>
                    <a:pt x="13" y="144"/>
                    <a:pt x="17" y="138"/>
                  </a:cubicBezTo>
                  <a:cubicBezTo>
                    <a:pt x="19" y="136"/>
                    <a:pt x="21" y="133"/>
                    <a:pt x="23" y="131"/>
                  </a:cubicBezTo>
                  <a:cubicBezTo>
                    <a:pt x="23" y="131"/>
                    <a:pt x="23" y="130"/>
                    <a:pt x="23" y="130"/>
                  </a:cubicBezTo>
                  <a:cubicBezTo>
                    <a:pt x="24" y="129"/>
                    <a:pt x="24" y="129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30" y="124"/>
                    <a:pt x="35" y="120"/>
                    <a:pt x="41" y="117"/>
                  </a:cubicBezTo>
                  <a:cubicBezTo>
                    <a:pt x="41" y="117"/>
                    <a:pt x="42" y="117"/>
                    <a:pt x="42" y="117"/>
                  </a:cubicBezTo>
                  <a:cubicBezTo>
                    <a:pt x="42" y="117"/>
                    <a:pt x="43" y="116"/>
                    <a:pt x="43" y="116"/>
                  </a:cubicBezTo>
                  <a:cubicBezTo>
                    <a:pt x="43" y="115"/>
                    <a:pt x="44" y="115"/>
                    <a:pt x="44" y="114"/>
                  </a:cubicBezTo>
                  <a:cubicBezTo>
                    <a:pt x="46" y="114"/>
                    <a:pt x="47" y="114"/>
                    <a:pt x="48" y="113"/>
                  </a:cubicBezTo>
                  <a:cubicBezTo>
                    <a:pt x="53" y="109"/>
                    <a:pt x="58" y="107"/>
                    <a:pt x="63" y="105"/>
                  </a:cubicBezTo>
                  <a:cubicBezTo>
                    <a:pt x="70" y="102"/>
                    <a:pt x="77" y="100"/>
                    <a:pt x="83" y="97"/>
                  </a:cubicBezTo>
                  <a:cubicBezTo>
                    <a:pt x="84" y="97"/>
                    <a:pt x="85" y="96"/>
                    <a:pt x="87" y="96"/>
                  </a:cubicBezTo>
                  <a:cubicBezTo>
                    <a:pt x="86" y="96"/>
                    <a:pt x="86" y="95"/>
                    <a:pt x="86" y="95"/>
                  </a:cubicBezTo>
                  <a:cubicBezTo>
                    <a:pt x="85" y="94"/>
                    <a:pt x="85" y="93"/>
                    <a:pt x="84" y="91"/>
                  </a:cubicBezTo>
                  <a:cubicBezTo>
                    <a:pt x="83" y="90"/>
                    <a:pt x="83" y="89"/>
                    <a:pt x="83" y="87"/>
                  </a:cubicBezTo>
                  <a:cubicBezTo>
                    <a:pt x="83" y="87"/>
                    <a:pt x="83" y="86"/>
                    <a:pt x="83" y="86"/>
                  </a:cubicBezTo>
                  <a:cubicBezTo>
                    <a:pt x="83" y="84"/>
                    <a:pt x="84" y="82"/>
                    <a:pt x="86" y="80"/>
                  </a:cubicBezTo>
                  <a:cubicBezTo>
                    <a:pt x="88" y="79"/>
                    <a:pt x="90" y="78"/>
                    <a:pt x="92" y="78"/>
                  </a:cubicBezTo>
                  <a:cubicBezTo>
                    <a:pt x="95" y="77"/>
                    <a:pt x="97" y="76"/>
                    <a:pt x="99" y="74"/>
                  </a:cubicBezTo>
                  <a:cubicBezTo>
                    <a:pt x="101" y="74"/>
                    <a:pt x="101" y="73"/>
                    <a:pt x="101" y="72"/>
                  </a:cubicBezTo>
                  <a:cubicBezTo>
                    <a:pt x="101" y="71"/>
                    <a:pt x="101" y="69"/>
                    <a:pt x="101" y="68"/>
                  </a:cubicBezTo>
                  <a:cubicBezTo>
                    <a:pt x="100" y="64"/>
                    <a:pt x="98" y="61"/>
                    <a:pt x="97" y="57"/>
                  </a:cubicBezTo>
                  <a:cubicBezTo>
                    <a:pt x="94" y="50"/>
                    <a:pt x="90" y="45"/>
                    <a:pt x="86" y="39"/>
                  </a:cubicBezTo>
                  <a:cubicBezTo>
                    <a:pt x="82" y="35"/>
                    <a:pt x="77" y="31"/>
                    <a:pt x="72" y="27"/>
                  </a:cubicBezTo>
                  <a:cubicBezTo>
                    <a:pt x="68" y="24"/>
                    <a:pt x="63" y="22"/>
                    <a:pt x="58" y="20"/>
                  </a:cubicBezTo>
                  <a:cubicBezTo>
                    <a:pt x="53" y="18"/>
                    <a:pt x="49" y="17"/>
                    <a:pt x="44" y="16"/>
                  </a:cubicBezTo>
                  <a:cubicBezTo>
                    <a:pt x="39" y="15"/>
                    <a:pt x="34" y="15"/>
                    <a:pt x="29" y="15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6" y="12"/>
                    <a:pt x="27" y="12"/>
                    <a:pt x="28" y="12"/>
                  </a:cubicBezTo>
                  <a:cubicBezTo>
                    <a:pt x="28" y="12"/>
                    <a:pt x="28" y="12"/>
                    <a:pt x="29" y="12"/>
                  </a:cubicBezTo>
                  <a:cubicBezTo>
                    <a:pt x="29" y="11"/>
                    <a:pt x="30" y="11"/>
                    <a:pt x="31" y="11"/>
                  </a:cubicBezTo>
                  <a:cubicBezTo>
                    <a:pt x="34" y="11"/>
                    <a:pt x="37" y="12"/>
                    <a:pt x="40" y="13"/>
                  </a:cubicBezTo>
                  <a:cubicBezTo>
                    <a:pt x="41" y="13"/>
                    <a:pt x="43" y="13"/>
                    <a:pt x="44" y="13"/>
                  </a:cubicBezTo>
                  <a:cubicBezTo>
                    <a:pt x="54" y="14"/>
                    <a:pt x="63" y="17"/>
                    <a:pt x="71" y="22"/>
                  </a:cubicBezTo>
                  <a:cubicBezTo>
                    <a:pt x="79" y="27"/>
                    <a:pt x="85" y="32"/>
                    <a:pt x="90" y="39"/>
                  </a:cubicBezTo>
                  <a:cubicBezTo>
                    <a:pt x="94" y="43"/>
                    <a:pt x="97" y="48"/>
                    <a:pt x="99" y="54"/>
                  </a:cubicBezTo>
                  <a:cubicBezTo>
                    <a:pt x="100" y="55"/>
                    <a:pt x="100" y="57"/>
                    <a:pt x="101" y="59"/>
                  </a:cubicBezTo>
                  <a:cubicBezTo>
                    <a:pt x="102" y="62"/>
                    <a:pt x="103" y="66"/>
                    <a:pt x="104" y="70"/>
                  </a:cubicBezTo>
                  <a:cubicBezTo>
                    <a:pt x="104" y="71"/>
                    <a:pt x="104" y="71"/>
                    <a:pt x="104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7" y="71"/>
                    <a:pt x="109" y="70"/>
                    <a:pt x="111" y="70"/>
                  </a:cubicBezTo>
                  <a:cubicBezTo>
                    <a:pt x="112" y="69"/>
                    <a:pt x="112" y="69"/>
                    <a:pt x="112" y="68"/>
                  </a:cubicBezTo>
                  <a:cubicBezTo>
                    <a:pt x="112" y="67"/>
                    <a:pt x="111" y="66"/>
                    <a:pt x="111" y="65"/>
                  </a:cubicBezTo>
                  <a:cubicBezTo>
                    <a:pt x="110" y="63"/>
                    <a:pt x="110" y="60"/>
                    <a:pt x="109" y="58"/>
                  </a:cubicBezTo>
                  <a:cubicBezTo>
                    <a:pt x="107" y="52"/>
                    <a:pt x="105" y="46"/>
                    <a:pt x="102" y="40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9" y="34"/>
                    <a:pt x="96" y="31"/>
                    <a:pt x="92" y="27"/>
                  </a:cubicBezTo>
                  <a:cubicBezTo>
                    <a:pt x="90" y="25"/>
                    <a:pt x="87" y="23"/>
                    <a:pt x="84" y="20"/>
                  </a:cubicBezTo>
                  <a:cubicBezTo>
                    <a:pt x="80" y="17"/>
                    <a:pt x="75" y="15"/>
                    <a:pt x="71" y="13"/>
                  </a:cubicBezTo>
                  <a:cubicBezTo>
                    <a:pt x="64" y="10"/>
                    <a:pt x="56" y="8"/>
                    <a:pt x="48" y="6"/>
                  </a:cubicBezTo>
                  <a:cubicBezTo>
                    <a:pt x="45" y="6"/>
                    <a:pt x="41" y="5"/>
                    <a:pt x="37" y="5"/>
                  </a:cubicBezTo>
                  <a:cubicBezTo>
                    <a:pt x="34" y="4"/>
                    <a:pt x="32" y="4"/>
                    <a:pt x="29" y="4"/>
                  </a:cubicBezTo>
                  <a:cubicBezTo>
                    <a:pt x="28" y="4"/>
                    <a:pt x="27" y="4"/>
                    <a:pt x="25" y="5"/>
                  </a:cubicBezTo>
                  <a:cubicBezTo>
                    <a:pt x="24" y="5"/>
                    <a:pt x="23" y="5"/>
                    <a:pt x="23" y="3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5" y="1"/>
                    <a:pt x="26" y="0"/>
                    <a:pt x="26" y="0"/>
                  </a:cubicBezTo>
                  <a:cubicBezTo>
                    <a:pt x="27" y="0"/>
                    <a:pt x="28" y="1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3" y="1"/>
                    <a:pt x="36" y="1"/>
                    <a:pt x="39" y="2"/>
                  </a:cubicBezTo>
                  <a:cubicBezTo>
                    <a:pt x="45" y="2"/>
                    <a:pt x="51" y="3"/>
                    <a:pt x="58" y="4"/>
                  </a:cubicBezTo>
                  <a:cubicBezTo>
                    <a:pt x="60" y="4"/>
                    <a:pt x="62" y="5"/>
                    <a:pt x="64" y="6"/>
                  </a:cubicBezTo>
                  <a:cubicBezTo>
                    <a:pt x="71" y="8"/>
                    <a:pt x="77" y="11"/>
                    <a:pt x="83" y="15"/>
                  </a:cubicBezTo>
                  <a:cubicBezTo>
                    <a:pt x="89" y="18"/>
                    <a:pt x="94" y="23"/>
                    <a:pt x="98" y="29"/>
                  </a:cubicBezTo>
                  <a:cubicBezTo>
                    <a:pt x="99" y="32"/>
                    <a:pt x="101" y="34"/>
                    <a:pt x="102" y="36"/>
                  </a:cubicBezTo>
                  <a:cubicBezTo>
                    <a:pt x="105" y="40"/>
                    <a:pt x="107" y="45"/>
                    <a:pt x="109" y="49"/>
                  </a:cubicBezTo>
                  <a:cubicBezTo>
                    <a:pt x="110" y="52"/>
                    <a:pt x="110" y="55"/>
                    <a:pt x="111" y="58"/>
                  </a:cubicBezTo>
                  <a:cubicBezTo>
                    <a:pt x="113" y="61"/>
                    <a:pt x="114" y="64"/>
                    <a:pt x="116" y="67"/>
                  </a:cubicBezTo>
                  <a:cubicBezTo>
                    <a:pt x="116" y="67"/>
                    <a:pt x="116" y="67"/>
                    <a:pt x="116" y="68"/>
                  </a:cubicBezTo>
                  <a:close/>
                  <a:moveTo>
                    <a:pt x="98" y="194"/>
                  </a:moveTo>
                  <a:cubicBezTo>
                    <a:pt x="98" y="195"/>
                    <a:pt x="99" y="195"/>
                    <a:pt x="99" y="195"/>
                  </a:cubicBezTo>
                  <a:cubicBezTo>
                    <a:pt x="99" y="195"/>
                    <a:pt x="99" y="195"/>
                    <a:pt x="99" y="195"/>
                  </a:cubicBezTo>
                  <a:cubicBezTo>
                    <a:pt x="99" y="195"/>
                    <a:pt x="99" y="195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ubicBezTo>
                    <a:pt x="97" y="193"/>
                    <a:pt x="96" y="191"/>
                    <a:pt x="95" y="190"/>
                  </a:cubicBezTo>
                  <a:cubicBezTo>
                    <a:pt x="95" y="189"/>
                    <a:pt x="94" y="189"/>
                    <a:pt x="94" y="188"/>
                  </a:cubicBezTo>
                  <a:cubicBezTo>
                    <a:pt x="94" y="189"/>
                    <a:pt x="94" y="189"/>
                    <a:pt x="94" y="190"/>
                  </a:cubicBezTo>
                  <a:cubicBezTo>
                    <a:pt x="95" y="191"/>
                    <a:pt x="97" y="192"/>
                    <a:pt x="98" y="194"/>
                  </a:cubicBezTo>
                  <a:cubicBezTo>
                    <a:pt x="98" y="194"/>
                    <a:pt x="98" y="194"/>
                    <a:pt x="98" y="194"/>
                  </a:cubicBezTo>
                  <a:close/>
                  <a:moveTo>
                    <a:pt x="218" y="71"/>
                  </a:moveTo>
                  <a:cubicBezTo>
                    <a:pt x="218" y="71"/>
                    <a:pt x="219" y="71"/>
                    <a:pt x="219" y="71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1"/>
                    <a:pt x="218" y="71"/>
                    <a:pt x="218" y="71"/>
                  </a:cubicBezTo>
                  <a:cubicBezTo>
                    <a:pt x="218" y="71"/>
                    <a:pt x="217" y="70"/>
                    <a:pt x="217" y="70"/>
                  </a:cubicBezTo>
                  <a:cubicBezTo>
                    <a:pt x="215" y="70"/>
                    <a:pt x="212" y="69"/>
                    <a:pt x="209" y="69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10" y="69"/>
                    <a:pt x="210" y="69"/>
                    <a:pt x="211" y="69"/>
                  </a:cubicBezTo>
                  <a:cubicBezTo>
                    <a:pt x="213" y="70"/>
                    <a:pt x="215" y="70"/>
                    <a:pt x="218" y="71"/>
                  </a:cubicBezTo>
                  <a:close/>
                  <a:moveTo>
                    <a:pt x="209" y="100"/>
                  </a:moveTo>
                  <a:cubicBezTo>
                    <a:pt x="209" y="100"/>
                    <a:pt x="209" y="99"/>
                    <a:pt x="209" y="99"/>
                  </a:cubicBezTo>
                  <a:cubicBezTo>
                    <a:pt x="210" y="98"/>
                    <a:pt x="210" y="96"/>
                    <a:pt x="211" y="95"/>
                  </a:cubicBezTo>
                  <a:cubicBezTo>
                    <a:pt x="211" y="95"/>
                    <a:pt x="211" y="94"/>
                    <a:pt x="210" y="94"/>
                  </a:cubicBezTo>
                  <a:cubicBezTo>
                    <a:pt x="210" y="96"/>
                    <a:pt x="209" y="98"/>
                    <a:pt x="209" y="100"/>
                  </a:cubicBezTo>
                  <a:cubicBezTo>
                    <a:pt x="208" y="101"/>
                    <a:pt x="208" y="102"/>
                    <a:pt x="208" y="103"/>
                  </a:cubicBezTo>
                  <a:cubicBezTo>
                    <a:pt x="208" y="103"/>
                    <a:pt x="208" y="103"/>
                    <a:pt x="208" y="103"/>
                  </a:cubicBezTo>
                  <a:cubicBezTo>
                    <a:pt x="208" y="102"/>
                    <a:pt x="208" y="101"/>
                    <a:pt x="209" y="100"/>
                  </a:cubicBezTo>
                  <a:close/>
                  <a:moveTo>
                    <a:pt x="98" y="174"/>
                  </a:moveTo>
                  <a:cubicBezTo>
                    <a:pt x="101" y="173"/>
                    <a:pt x="103" y="171"/>
                    <a:pt x="105" y="169"/>
                  </a:cubicBezTo>
                  <a:cubicBezTo>
                    <a:pt x="106" y="169"/>
                    <a:pt x="106" y="168"/>
                    <a:pt x="105" y="168"/>
                  </a:cubicBezTo>
                  <a:cubicBezTo>
                    <a:pt x="105" y="166"/>
                    <a:pt x="104" y="165"/>
                    <a:pt x="103" y="163"/>
                  </a:cubicBezTo>
                  <a:cubicBezTo>
                    <a:pt x="103" y="161"/>
                    <a:pt x="102" y="159"/>
                    <a:pt x="101" y="157"/>
                  </a:cubicBezTo>
                  <a:cubicBezTo>
                    <a:pt x="101" y="157"/>
                    <a:pt x="100" y="156"/>
                    <a:pt x="100" y="156"/>
                  </a:cubicBezTo>
                  <a:cubicBezTo>
                    <a:pt x="99" y="156"/>
                    <a:pt x="97" y="156"/>
                    <a:pt x="96" y="157"/>
                  </a:cubicBezTo>
                  <a:cubicBezTo>
                    <a:pt x="95" y="157"/>
                    <a:pt x="93" y="158"/>
                    <a:pt x="92" y="158"/>
                  </a:cubicBezTo>
                  <a:cubicBezTo>
                    <a:pt x="88" y="160"/>
                    <a:pt x="85" y="161"/>
                    <a:pt x="82" y="163"/>
                  </a:cubicBezTo>
                  <a:cubicBezTo>
                    <a:pt x="81" y="163"/>
                    <a:pt x="81" y="163"/>
                    <a:pt x="81" y="163"/>
                  </a:cubicBezTo>
                  <a:cubicBezTo>
                    <a:pt x="79" y="164"/>
                    <a:pt x="78" y="164"/>
                    <a:pt x="77" y="162"/>
                  </a:cubicBezTo>
                  <a:cubicBezTo>
                    <a:pt x="77" y="162"/>
                    <a:pt x="77" y="162"/>
                    <a:pt x="77" y="162"/>
                  </a:cubicBezTo>
                  <a:cubicBezTo>
                    <a:pt x="76" y="159"/>
                    <a:pt x="74" y="157"/>
                    <a:pt x="73" y="155"/>
                  </a:cubicBezTo>
                  <a:cubicBezTo>
                    <a:pt x="71" y="152"/>
                    <a:pt x="69" y="149"/>
                    <a:pt x="67" y="146"/>
                  </a:cubicBezTo>
                  <a:cubicBezTo>
                    <a:pt x="67" y="144"/>
                    <a:pt x="66" y="143"/>
                    <a:pt x="65" y="141"/>
                  </a:cubicBezTo>
                  <a:cubicBezTo>
                    <a:pt x="64" y="141"/>
                    <a:pt x="64" y="141"/>
                    <a:pt x="63" y="141"/>
                  </a:cubicBezTo>
                  <a:cubicBezTo>
                    <a:pt x="63" y="143"/>
                    <a:pt x="62" y="144"/>
                    <a:pt x="61" y="144"/>
                  </a:cubicBezTo>
                  <a:cubicBezTo>
                    <a:pt x="59" y="144"/>
                    <a:pt x="58" y="145"/>
                    <a:pt x="57" y="145"/>
                  </a:cubicBezTo>
                  <a:cubicBezTo>
                    <a:pt x="53" y="145"/>
                    <a:pt x="50" y="146"/>
                    <a:pt x="47" y="147"/>
                  </a:cubicBezTo>
                  <a:cubicBezTo>
                    <a:pt x="47" y="148"/>
                    <a:pt x="46" y="148"/>
                    <a:pt x="46" y="149"/>
                  </a:cubicBezTo>
                  <a:cubicBezTo>
                    <a:pt x="46" y="150"/>
                    <a:pt x="46" y="150"/>
                    <a:pt x="46" y="151"/>
                  </a:cubicBezTo>
                  <a:cubicBezTo>
                    <a:pt x="46" y="153"/>
                    <a:pt x="47" y="155"/>
                    <a:pt x="48" y="156"/>
                  </a:cubicBezTo>
                  <a:cubicBezTo>
                    <a:pt x="49" y="159"/>
                    <a:pt x="51" y="162"/>
                    <a:pt x="52" y="165"/>
                  </a:cubicBezTo>
                  <a:cubicBezTo>
                    <a:pt x="53" y="168"/>
                    <a:pt x="55" y="170"/>
                    <a:pt x="56" y="172"/>
                  </a:cubicBezTo>
                  <a:cubicBezTo>
                    <a:pt x="56" y="173"/>
                    <a:pt x="56" y="174"/>
                    <a:pt x="56" y="174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5" y="176"/>
                    <a:pt x="55" y="176"/>
                    <a:pt x="55" y="177"/>
                  </a:cubicBezTo>
                  <a:cubicBezTo>
                    <a:pt x="56" y="178"/>
                    <a:pt x="55" y="179"/>
                    <a:pt x="54" y="180"/>
                  </a:cubicBezTo>
                  <a:cubicBezTo>
                    <a:pt x="54" y="180"/>
                    <a:pt x="54" y="181"/>
                    <a:pt x="53" y="181"/>
                  </a:cubicBezTo>
                  <a:cubicBezTo>
                    <a:pt x="51" y="182"/>
                    <a:pt x="48" y="184"/>
                    <a:pt x="46" y="185"/>
                  </a:cubicBezTo>
                  <a:cubicBezTo>
                    <a:pt x="44" y="186"/>
                    <a:pt x="42" y="187"/>
                    <a:pt x="40" y="189"/>
                  </a:cubicBezTo>
                  <a:cubicBezTo>
                    <a:pt x="39" y="189"/>
                    <a:pt x="38" y="190"/>
                    <a:pt x="38" y="190"/>
                  </a:cubicBezTo>
                  <a:cubicBezTo>
                    <a:pt x="41" y="195"/>
                    <a:pt x="44" y="200"/>
                    <a:pt x="47" y="204"/>
                  </a:cubicBezTo>
                  <a:cubicBezTo>
                    <a:pt x="49" y="204"/>
                    <a:pt x="50" y="204"/>
                    <a:pt x="51" y="205"/>
                  </a:cubicBezTo>
                  <a:cubicBezTo>
                    <a:pt x="51" y="206"/>
                    <a:pt x="51" y="206"/>
                    <a:pt x="51" y="207"/>
                  </a:cubicBezTo>
                  <a:cubicBezTo>
                    <a:pt x="52" y="206"/>
                    <a:pt x="52" y="206"/>
                    <a:pt x="53" y="206"/>
                  </a:cubicBezTo>
                  <a:cubicBezTo>
                    <a:pt x="56" y="203"/>
                    <a:pt x="60" y="201"/>
                    <a:pt x="63" y="199"/>
                  </a:cubicBezTo>
                  <a:cubicBezTo>
                    <a:pt x="65" y="198"/>
                    <a:pt x="66" y="197"/>
                    <a:pt x="68" y="196"/>
                  </a:cubicBezTo>
                  <a:cubicBezTo>
                    <a:pt x="69" y="195"/>
                    <a:pt x="70" y="195"/>
                    <a:pt x="72" y="195"/>
                  </a:cubicBezTo>
                  <a:cubicBezTo>
                    <a:pt x="73" y="196"/>
                    <a:pt x="74" y="197"/>
                    <a:pt x="75" y="198"/>
                  </a:cubicBezTo>
                  <a:cubicBezTo>
                    <a:pt x="77" y="200"/>
                    <a:pt x="78" y="201"/>
                    <a:pt x="79" y="203"/>
                  </a:cubicBezTo>
                  <a:cubicBezTo>
                    <a:pt x="80" y="205"/>
                    <a:pt x="81" y="207"/>
                    <a:pt x="82" y="208"/>
                  </a:cubicBezTo>
                  <a:cubicBezTo>
                    <a:pt x="83" y="210"/>
                    <a:pt x="84" y="211"/>
                    <a:pt x="85" y="212"/>
                  </a:cubicBezTo>
                  <a:cubicBezTo>
                    <a:pt x="86" y="212"/>
                    <a:pt x="88" y="212"/>
                    <a:pt x="89" y="211"/>
                  </a:cubicBezTo>
                  <a:cubicBezTo>
                    <a:pt x="90" y="211"/>
                    <a:pt x="90" y="211"/>
                    <a:pt x="91" y="210"/>
                  </a:cubicBezTo>
                  <a:cubicBezTo>
                    <a:pt x="93" y="209"/>
                    <a:pt x="95" y="208"/>
                    <a:pt x="97" y="207"/>
                  </a:cubicBezTo>
                  <a:cubicBezTo>
                    <a:pt x="98" y="206"/>
                    <a:pt x="99" y="205"/>
                    <a:pt x="100" y="205"/>
                  </a:cubicBezTo>
                  <a:cubicBezTo>
                    <a:pt x="99" y="203"/>
                    <a:pt x="99" y="202"/>
                    <a:pt x="98" y="200"/>
                  </a:cubicBezTo>
                  <a:cubicBezTo>
                    <a:pt x="96" y="196"/>
                    <a:pt x="94" y="192"/>
                    <a:pt x="91" y="189"/>
                  </a:cubicBezTo>
                  <a:cubicBezTo>
                    <a:pt x="90" y="188"/>
                    <a:pt x="89" y="187"/>
                    <a:pt x="88" y="186"/>
                  </a:cubicBezTo>
                  <a:cubicBezTo>
                    <a:pt x="88" y="186"/>
                    <a:pt x="88" y="185"/>
                    <a:pt x="87" y="185"/>
                  </a:cubicBezTo>
                  <a:cubicBezTo>
                    <a:pt x="87" y="185"/>
                    <a:pt x="87" y="184"/>
                    <a:pt x="86" y="184"/>
                  </a:cubicBezTo>
                  <a:cubicBezTo>
                    <a:pt x="85" y="183"/>
                    <a:pt x="85" y="181"/>
                    <a:pt x="86" y="180"/>
                  </a:cubicBezTo>
                  <a:cubicBezTo>
                    <a:pt x="87" y="179"/>
                    <a:pt x="88" y="179"/>
                    <a:pt x="88" y="179"/>
                  </a:cubicBezTo>
                  <a:cubicBezTo>
                    <a:pt x="89" y="179"/>
                    <a:pt x="89" y="178"/>
                    <a:pt x="89" y="178"/>
                  </a:cubicBezTo>
                  <a:cubicBezTo>
                    <a:pt x="91" y="176"/>
                    <a:pt x="93" y="175"/>
                    <a:pt x="95" y="173"/>
                  </a:cubicBezTo>
                  <a:cubicBezTo>
                    <a:pt x="96" y="172"/>
                    <a:pt x="97" y="172"/>
                    <a:pt x="98" y="173"/>
                  </a:cubicBezTo>
                  <a:cubicBezTo>
                    <a:pt x="98" y="173"/>
                    <a:pt x="98" y="174"/>
                    <a:pt x="98" y="174"/>
                  </a:cubicBezTo>
                  <a:close/>
                  <a:moveTo>
                    <a:pt x="115" y="145"/>
                  </a:moveTo>
                  <a:cubicBezTo>
                    <a:pt x="115" y="145"/>
                    <a:pt x="116" y="145"/>
                    <a:pt x="116" y="145"/>
                  </a:cubicBezTo>
                  <a:cubicBezTo>
                    <a:pt x="116" y="145"/>
                    <a:pt x="117" y="145"/>
                    <a:pt x="117" y="145"/>
                  </a:cubicBezTo>
                  <a:cubicBezTo>
                    <a:pt x="118" y="146"/>
                    <a:pt x="118" y="146"/>
                    <a:pt x="118" y="147"/>
                  </a:cubicBezTo>
                  <a:cubicBezTo>
                    <a:pt x="118" y="148"/>
                    <a:pt x="118" y="148"/>
                    <a:pt x="118" y="149"/>
                  </a:cubicBezTo>
                  <a:cubicBezTo>
                    <a:pt x="119" y="152"/>
                    <a:pt x="121" y="155"/>
                    <a:pt x="122" y="158"/>
                  </a:cubicBezTo>
                  <a:cubicBezTo>
                    <a:pt x="123" y="160"/>
                    <a:pt x="122" y="160"/>
                    <a:pt x="125" y="160"/>
                  </a:cubicBezTo>
                  <a:cubicBezTo>
                    <a:pt x="127" y="160"/>
                    <a:pt x="128" y="160"/>
                    <a:pt x="130" y="159"/>
                  </a:cubicBezTo>
                  <a:cubicBezTo>
                    <a:pt x="132" y="159"/>
                    <a:pt x="134" y="158"/>
                    <a:pt x="136" y="158"/>
                  </a:cubicBezTo>
                  <a:cubicBezTo>
                    <a:pt x="139" y="156"/>
                    <a:pt x="143" y="155"/>
                    <a:pt x="146" y="153"/>
                  </a:cubicBezTo>
                  <a:cubicBezTo>
                    <a:pt x="147" y="153"/>
                    <a:pt x="147" y="152"/>
                    <a:pt x="147" y="152"/>
                  </a:cubicBezTo>
                  <a:cubicBezTo>
                    <a:pt x="147" y="150"/>
                    <a:pt x="147" y="148"/>
                    <a:pt x="146" y="146"/>
                  </a:cubicBezTo>
                  <a:cubicBezTo>
                    <a:pt x="145" y="142"/>
                    <a:pt x="144" y="139"/>
                    <a:pt x="144" y="136"/>
                  </a:cubicBezTo>
                  <a:cubicBezTo>
                    <a:pt x="143" y="135"/>
                    <a:pt x="143" y="135"/>
                    <a:pt x="141" y="135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37" y="135"/>
                    <a:pt x="134" y="137"/>
                    <a:pt x="130" y="138"/>
                  </a:cubicBezTo>
                  <a:cubicBezTo>
                    <a:pt x="128" y="139"/>
                    <a:pt x="126" y="140"/>
                    <a:pt x="124" y="140"/>
                  </a:cubicBezTo>
                  <a:cubicBezTo>
                    <a:pt x="122" y="142"/>
                    <a:pt x="120" y="143"/>
                    <a:pt x="118" y="144"/>
                  </a:cubicBezTo>
                  <a:cubicBezTo>
                    <a:pt x="116" y="145"/>
                    <a:pt x="115" y="144"/>
                    <a:pt x="115" y="142"/>
                  </a:cubicBezTo>
                  <a:cubicBezTo>
                    <a:pt x="115" y="142"/>
                    <a:pt x="115" y="142"/>
                    <a:pt x="115" y="141"/>
                  </a:cubicBezTo>
                  <a:cubicBezTo>
                    <a:pt x="114" y="141"/>
                    <a:pt x="114" y="141"/>
                    <a:pt x="113" y="141"/>
                  </a:cubicBezTo>
                  <a:cubicBezTo>
                    <a:pt x="114" y="143"/>
                    <a:pt x="114" y="144"/>
                    <a:pt x="115" y="145"/>
                  </a:cubicBezTo>
                  <a:close/>
                  <a:moveTo>
                    <a:pt x="131" y="81"/>
                  </a:moveTo>
                  <a:cubicBezTo>
                    <a:pt x="130" y="80"/>
                    <a:pt x="130" y="79"/>
                    <a:pt x="130" y="78"/>
                  </a:cubicBezTo>
                  <a:cubicBezTo>
                    <a:pt x="130" y="78"/>
                    <a:pt x="130" y="78"/>
                    <a:pt x="130" y="77"/>
                  </a:cubicBezTo>
                  <a:cubicBezTo>
                    <a:pt x="129" y="75"/>
                    <a:pt x="128" y="74"/>
                    <a:pt x="127" y="72"/>
                  </a:cubicBezTo>
                  <a:cubicBezTo>
                    <a:pt x="126" y="71"/>
                    <a:pt x="125" y="71"/>
                    <a:pt x="124" y="71"/>
                  </a:cubicBezTo>
                  <a:cubicBezTo>
                    <a:pt x="123" y="71"/>
                    <a:pt x="121" y="72"/>
                    <a:pt x="120" y="72"/>
                  </a:cubicBezTo>
                  <a:cubicBezTo>
                    <a:pt x="116" y="73"/>
                    <a:pt x="112" y="74"/>
                    <a:pt x="108" y="76"/>
                  </a:cubicBezTo>
                  <a:cubicBezTo>
                    <a:pt x="103" y="78"/>
                    <a:pt x="98" y="81"/>
                    <a:pt x="93" y="83"/>
                  </a:cubicBezTo>
                  <a:cubicBezTo>
                    <a:pt x="92" y="83"/>
                    <a:pt x="91" y="84"/>
                    <a:pt x="90" y="85"/>
                  </a:cubicBezTo>
                  <a:cubicBezTo>
                    <a:pt x="89" y="85"/>
                    <a:pt x="89" y="86"/>
                    <a:pt x="89" y="87"/>
                  </a:cubicBezTo>
                  <a:cubicBezTo>
                    <a:pt x="89" y="88"/>
                    <a:pt x="89" y="89"/>
                    <a:pt x="89" y="90"/>
                  </a:cubicBezTo>
                  <a:cubicBezTo>
                    <a:pt x="90" y="92"/>
                    <a:pt x="90" y="93"/>
                    <a:pt x="91" y="94"/>
                  </a:cubicBezTo>
                  <a:cubicBezTo>
                    <a:pt x="104" y="90"/>
                    <a:pt x="118" y="86"/>
                    <a:pt x="131" y="81"/>
                  </a:cubicBezTo>
                  <a:close/>
                  <a:moveTo>
                    <a:pt x="213" y="110"/>
                  </a:moveTo>
                  <a:cubicBezTo>
                    <a:pt x="212" y="112"/>
                    <a:pt x="212" y="115"/>
                    <a:pt x="212" y="117"/>
                  </a:cubicBezTo>
                  <a:cubicBezTo>
                    <a:pt x="212" y="119"/>
                    <a:pt x="213" y="121"/>
                    <a:pt x="215" y="123"/>
                  </a:cubicBezTo>
                  <a:cubicBezTo>
                    <a:pt x="217" y="125"/>
                    <a:pt x="219" y="126"/>
                    <a:pt x="221" y="126"/>
                  </a:cubicBezTo>
                  <a:cubicBezTo>
                    <a:pt x="224" y="127"/>
                    <a:pt x="227" y="127"/>
                    <a:pt x="230" y="126"/>
                  </a:cubicBezTo>
                  <a:cubicBezTo>
                    <a:pt x="232" y="125"/>
                    <a:pt x="233" y="124"/>
                    <a:pt x="234" y="122"/>
                  </a:cubicBezTo>
                  <a:cubicBezTo>
                    <a:pt x="235" y="120"/>
                    <a:pt x="236" y="118"/>
                    <a:pt x="236" y="116"/>
                  </a:cubicBezTo>
                  <a:cubicBezTo>
                    <a:pt x="236" y="114"/>
                    <a:pt x="236" y="113"/>
                    <a:pt x="235" y="112"/>
                  </a:cubicBezTo>
                  <a:cubicBezTo>
                    <a:pt x="234" y="110"/>
                    <a:pt x="232" y="108"/>
                    <a:pt x="230" y="107"/>
                  </a:cubicBezTo>
                  <a:cubicBezTo>
                    <a:pt x="228" y="106"/>
                    <a:pt x="227" y="106"/>
                    <a:pt x="226" y="106"/>
                  </a:cubicBezTo>
                  <a:cubicBezTo>
                    <a:pt x="224" y="105"/>
                    <a:pt x="222" y="106"/>
                    <a:pt x="221" y="107"/>
                  </a:cubicBezTo>
                  <a:cubicBezTo>
                    <a:pt x="220" y="107"/>
                    <a:pt x="219" y="108"/>
                    <a:pt x="218" y="109"/>
                  </a:cubicBezTo>
                  <a:cubicBezTo>
                    <a:pt x="217" y="110"/>
                    <a:pt x="217" y="110"/>
                    <a:pt x="217" y="110"/>
                  </a:cubicBezTo>
                  <a:cubicBezTo>
                    <a:pt x="216" y="111"/>
                    <a:pt x="215" y="111"/>
                    <a:pt x="214" y="111"/>
                  </a:cubicBezTo>
                  <a:cubicBezTo>
                    <a:pt x="214" y="111"/>
                    <a:pt x="213" y="110"/>
                    <a:pt x="213" y="110"/>
                  </a:cubicBezTo>
                  <a:close/>
                  <a:moveTo>
                    <a:pt x="210" y="139"/>
                  </a:moveTo>
                  <a:cubicBezTo>
                    <a:pt x="210" y="139"/>
                    <a:pt x="210" y="140"/>
                    <a:pt x="210" y="140"/>
                  </a:cubicBezTo>
                  <a:cubicBezTo>
                    <a:pt x="210" y="141"/>
                    <a:pt x="209" y="141"/>
                    <a:pt x="208" y="141"/>
                  </a:cubicBezTo>
                  <a:cubicBezTo>
                    <a:pt x="208" y="141"/>
                    <a:pt x="207" y="141"/>
                    <a:pt x="207" y="141"/>
                  </a:cubicBezTo>
                  <a:cubicBezTo>
                    <a:pt x="206" y="140"/>
                    <a:pt x="206" y="140"/>
                    <a:pt x="206" y="140"/>
                  </a:cubicBezTo>
                  <a:cubicBezTo>
                    <a:pt x="204" y="139"/>
                    <a:pt x="204" y="139"/>
                    <a:pt x="202" y="140"/>
                  </a:cubicBezTo>
                  <a:cubicBezTo>
                    <a:pt x="199" y="143"/>
                    <a:pt x="198" y="147"/>
                    <a:pt x="198" y="151"/>
                  </a:cubicBezTo>
                  <a:cubicBezTo>
                    <a:pt x="198" y="153"/>
                    <a:pt x="198" y="155"/>
                    <a:pt x="199" y="156"/>
                  </a:cubicBezTo>
                  <a:cubicBezTo>
                    <a:pt x="201" y="157"/>
                    <a:pt x="203" y="158"/>
                    <a:pt x="205" y="159"/>
                  </a:cubicBezTo>
                  <a:cubicBezTo>
                    <a:pt x="207" y="160"/>
                    <a:pt x="209" y="160"/>
                    <a:pt x="211" y="159"/>
                  </a:cubicBezTo>
                  <a:cubicBezTo>
                    <a:pt x="215" y="157"/>
                    <a:pt x="217" y="155"/>
                    <a:pt x="218" y="151"/>
                  </a:cubicBezTo>
                  <a:cubicBezTo>
                    <a:pt x="219" y="150"/>
                    <a:pt x="219" y="149"/>
                    <a:pt x="219" y="148"/>
                  </a:cubicBezTo>
                  <a:cubicBezTo>
                    <a:pt x="218" y="147"/>
                    <a:pt x="218" y="146"/>
                    <a:pt x="218" y="145"/>
                  </a:cubicBezTo>
                  <a:cubicBezTo>
                    <a:pt x="218" y="145"/>
                    <a:pt x="218" y="145"/>
                    <a:pt x="218" y="144"/>
                  </a:cubicBezTo>
                  <a:cubicBezTo>
                    <a:pt x="218" y="143"/>
                    <a:pt x="217" y="141"/>
                    <a:pt x="215" y="140"/>
                  </a:cubicBezTo>
                  <a:cubicBezTo>
                    <a:pt x="215" y="140"/>
                    <a:pt x="215" y="140"/>
                    <a:pt x="215" y="140"/>
                  </a:cubicBezTo>
                  <a:cubicBezTo>
                    <a:pt x="213" y="139"/>
                    <a:pt x="212" y="139"/>
                    <a:pt x="210" y="139"/>
                  </a:cubicBezTo>
                  <a:close/>
                  <a:moveTo>
                    <a:pt x="181" y="94"/>
                  </a:moveTo>
                  <a:cubicBezTo>
                    <a:pt x="178" y="96"/>
                    <a:pt x="176" y="99"/>
                    <a:pt x="175" y="102"/>
                  </a:cubicBezTo>
                  <a:cubicBezTo>
                    <a:pt x="174" y="104"/>
                    <a:pt x="174" y="106"/>
                    <a:pt x="174" y="108"/>
                  </a:cubicBezTo>
                  <a:cubicBezTo>
                    <a:pt x="174" y="109"/>
                    <a:pt x="174" y="110"/>
                    <a:pt x="174" y="110"/>
                  </a:cubicBezTo>
                  <a:cubicBezTo>
                    <a:pt x="175" y="111"/>
                    <a:pt x="176" y="112"/>
                    <a:pt x="177" y="113"/>
                  </a:cubicBezTo>
                  <a:cubicBezTo>
                    <a:pt x="179" y="114"/>
                    <a:pt x="181" y="115"/>
                    <a:pt x="183" y="115"/>
                  </a:cubicBezTo>
                  <a:cubicBezTo>
                    <a:pt x="184" y="115"/>
                    <a:pt x="184" y="115"/>
                    <a:pt x="185" y="115"/>
                  </a:cubicBezTo>
                  <a:cubicBezTo>
                    <a:pt x="186" y="114"/>
                    <a:pt x="188" y="113"/>
                    <a:pt x="189" y="112"/>
                  </a:cubicBezTo>
                  <a:cubicBezTo>
                    <a:pt x="193" y="108"/>
                    <a:pt x="195" y="103"/>
                    <a:pt x="196" y="98"/>
                  </a:cubicBezTo>
                  <a:cubicBezTo>
                    <a:pt x="196" y="97"/>
                    <a:pt x="196" y="97"/>
                    <a:pt x="195" y="96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90" y="93"/>
                    <a:pt x="187" y="93"/>
                    <a:pt x="184" y="95"/>
                  </a:cubicBezTo>
                  <a:cubicBezTo>
                    <a:pt x="183" y="96"/>
                    <a:pt x="182" y="96"/>
                    <a:pt x="181" y="95"/>
                  </a:cubicBezTo>
                  <a:cubicBezTo>
                    <a:pt x="181" y="95"/>
                    <a:pt x="181" y="95"/>
                    <a:pt x="181" y="94"/>
                  </a:cubicBezTo>
                  <a:close/>
                  <a:moveTo>
                    <a:pt x="178" y="134"/>
                  </a:moveTo>
                  <a:cubicBezTo>
                    <a:pt x="177" y="130"/>
                    <a:pt x="174" y="129"/>
                    <a:pt x="171" y="128"/>
                  </a:cubicBezTo>
                  <a:cubicBezTo>
                    <a:pt x="171" y="128"/>
                    <a:pt x="171" y="128"/>
                    <a:pt x="170" y="128"/>
                  </a:cubicBezTo>
                  <a:cubicBezTo>
                    <a:pt x="170" y="129"/>
                    <a:pt x="169" y="128"/>
                    <a:pt x="168" y="128"/>
                  </a:cubicBezTo>
                  <a:cubicBezTo>
                    <a:pt x="167" y="128"/>
                    <a:pt x="166" y="128"/>
                    <a:pt x="165" y="129"/>
                  </a:cubicBezTo>
                  <a:cubicBezTo>
                    <a:pt x="164" y="131"/>
                    <a:pt x="163" y="132"/>
                    <a:pt x="162" y="134"/>
                  </a:cubicBezTo>
                  <a:cubicBezTo>
                    <a:pt x="162" y="136"/>
                    <a:pt x="162" y="139"/>
                    <a:pt x="162" y="141"/>
                  </a:cubicBezTo>
                  <a:cubicBezTo>
                    <a:pt x="162" y="142"/>
                    <a:pt x="162" y="144"/>
                    <a:pt x="163" y="145"/>
                  </a:cubicBezTo>
                  <a:cubicBezTo>
                    <a:pt x="163" y="145"/>
                    <a:pt x="164" y="145"/>
                    <a:pt x="164" y="145"/>
                  </a:cubicBezTo>
                  <a:cubicBezTo>
                    <a:pt x="165" y="146"/>
                    <a:pt x="166" y="146"/>
                    <a:pt x="168" y="146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8" y="146"/>
                    <a:pt x="168" y="146"/>
                    <a:pt x="168" y="145"/>
                  </a:cubicBezTo>
                  <a:cubicBezTo>
                    <a:pt x="169" y="144"/>
                    <a:pt x="172" y="144"/>
                    <a:pt x="173" y="146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4" y="146"/>
                    <a:pt x="174" y="145"/>
                    <a:pt x="175" y="145"/>
                  </a:cubicBezTo>
                  <a:cubicBezTo>
                    <a:pt x="177" y="144"/>
                    <a:pt x="178" y="143"/>
                    <a:pt x="178" y="141"/>
                  </a:cubicBezTo>
                  <a:cubicBezTo>
                    <a:pt x="178" y="139"/>
                    <a:pt x="178" y="138"/>
                    <a:pt x="178" y="137"/>
                  </a:cubicBezTo>
                  <a:cubicBezTo>
                    <a:pt x="177" y="135"/>
                    <a:pt x="177" y="134"/>
                    <a:pt x="178" y="134"/>
                  </a:cubicBezTo>
                  <a:close/>
                  <a:moveTo>
                    <a:pt x="184" y="90"/>
                  </a:moveTo>
                  <a:cubicBezTo>
                    <a:pt x="182" y="90"/>
                    <a:pt x="180" y="90"/>
                    <a:pt x="178" y="91"/>
                  </a:cubicBezTo>
                  <a:cubicBezTo>
                    <a:pt x="178" y="91"/>
                    <a:pt x="178" y="91"/>
                    <a:pt x="177" y="91"/>
                  </a:cubicBezTo>
                  <a:cubicBezTo>
                    <a:pt x="176" y="92"/>
                    <a:pt x="175" y="93"/>
                    <a:pt x="174" y="94"/>
                  </a:cubicBezTo>
                  <a:cubicBezTo>
                    <a:pt x="173" y="94"/>
                    <a:pt x="172" y="95"/>
                    <a:pt x="172" y="96"/>
                  </a:cubicBezTo>
                  <a:cubicBezTo>
                    <a:pt x="170" y="99"/>
                    <a:pt x="169" y="103"/>
                    <a:pt x="170" y="107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70" y="109"/>
                    <a:pt x="171" y="110"/>
                    <a:pt x="172" y="111"/>
                  </a:cubicBezTo>
                  <a:cubicBezTo>
                    <a:pt x="172" y="111"/>
                    <a:pt x="172" y="110"/>
                    <a:pt x="172" y="110"/>
                  </a:cubicBezTo>
                  <a:cubicBezTo>
                    <a:pt x="172" y="110"/>
                    <a:pt x="172" y="109"/>
                    <a:pt x="172" y="108"/>
                  </a:cubicBezTo>
                  <a:cubicBezTo>
                    <a:pt x="172" y="105"/>
                    <a:pt x="173" y="102"/>
                    <a:pt x="174" y="99"/>
                  </a:cubicBezTo>
                  <a:cubicBezTo>
                    <a:pt x="177" y="95"/>
                    <a:pt x="180" y="92"/>
                    <a:pt x="184" y="90"/>
                  </a:cubicBezTo>
                  <a:cubicBezTo>
                    <a:pt x="184" y="90"/>
                    <a:pt x="184" y="90"/>
                    <a:pt x="184" y="90"/>
                  </a:cubicBezTo>
                  <a:close/>
                  <a:moveTo>
                    <a:pt x="140" y="223"/>
                  </a:moveTo>
                  <a:cubicBezTo>
                    <a:pt x="140" y="223"/>
                    <a:pt x="140" y="223"/>
                    <a:pt x="140" y="223"/>
                  </a:cubicBezTo>
                  <a:cubicBezTo>
                    <a:pt x="142" y="221"/>
                    <a:pt x="144" y="220"/>
                    <a:pt x="145" y="218"/>
                  </a:cubicBezTo>
                  <a:cubicBezTo>
                    <a:pt x="145" y="218"/>
                    <a:pt x="146" y="217"/>
                    <a:pt x="146" y="217"/>
                  </a:cubicBezTo>
                  <a:cubicBezTo>
                    <a:pt x="146" y="212"/>
                    <a:pt x="146" y="207"/>
                    <a:pt x="147" y="202"/>
                  </a:cubicBezTo>
                  <a:cubicBezTo>
                    <a:pt x="147" y="202"/>
                    <a:pt x="147" y="201"/>
                    <a:pt x="147" y="201"/>
                  </a:cubicBezTo>
                  <a:cubicBezTo>
                    <a:pt x="146" y="202"/>
                    <a:pt x="145" y="204"/>
                    <a:pt x="145" y="205"/>
                  </a:cubicBezTo>
                  <a:cubicBezTo>
                    <a:pt x="144" y="207"/>
                    <a:pt x="143" y="209"/>
                    <a:pt x="143" y="211"/>
                  </a:cubicBezTo>
                  <a:cubicBezTo>
                    <a:pt x="142" y="215"/>
                    <a:pt x="141" y="219"/>
                    <a:pt x="140" y="223"/>
                  </a:cubicBezTo>
                  <a:close/>
                  <a:moveTo>
                    <a:pt x="138" y="214"/>
                  </a:moveTo>
                  <a:cubicBezTo>
                    <a:pt x="138" y="214"/>
                    <a:pt x="138" y="214"/>
                    <a:pt x="138" y="214"/>
                  </a:cubicBezTo>
                  <a:cubicBezTo>
                    <a:pt x="138" y="214"/>
                    <a:pt x="137" y="214"/>
                    <a:pt x="137" y="215"/>
                  </a:cubicBezTo>
                  <a:cubicBezTo>
                    <a:pt x="136" y="215"/>
                    <a:pt x="136" y="216"/>
                    <a:pt x="135" y="217"/>
                  </a:cubicBezTo>
                  <a:cubicBezTo>
                    <a:pt x="135" y="218"/>
                    <a:pt x="134" y="218"/>
                    <a:pt x="134" y="219"/>
                  </a:cubicBezTo>
                  <a:cubicBezTo>
                    <a:pt x="133" y="223"/>
                    <a:pt x="132" y="226"/>
                    <a:pt x="131" y="230"/>
                  </a:cubicBezTo>
                  <a:cubicBezTo>
                    <a:pt x="131" y="230"/>
                    <a:pt x="131" y="231"/>
                    <a:pt x="131" y="231"/>
                  </a:cubicBezTo>
                  <a:cubicBezTo>
                    <a:pt x="131" y="230"/>
                    <a:pt x="131" y="230"/>
                    <a:pt x="132" y="230"/>
                  </a:cubicBezTo>
                  <a:cubicBezTo>
                    <a:pt x="133" y="229"/>
                    <a:pt x="135" y="227"/>
                    <a:pt x="136" y="226"/>
                  </a:cubicBezTo>
                  <a:cubicBezTo>
                    <a:pt x="137" y="225"/>
                    <a:pt x="138" y="225"/>
                    <a:pt x="138" y="223"/>
                  </a:cubicBezTo>
                  <a:cubicBezTo>
                    <a:pt x="138" y="221"/>
                    <a:pt x="138" y="218"/>
                    <a:pt x="138" y="215"/>
                  </a:cubicBezTo>
                  <a:cubicBezTo>
                    <a:pt x="138" y="215"/>
                    <a:pt x="138" y="214"/>
                    <a:pt x="138" y="214"/>
                  </a:cubicBezTo>
                  <a:close/>
                  <a:moveTo>
                    <a:pt x="221" y="186"/>
                  </a:moveTo>
                  <a:cubicBezTo>
                    <a:pt x="221" y="186"/>
                    <a:pt x="220" y="186"/>
                    <a:pt x="219" y="186"/>
                  </a:cubicBezTo>
                  <a:cubicBezTo>
                    <a:pt x="219" y="187"/>
                    <a:pt x="218" y="187"/>
                    <a:pt x="218" y="188"/>
                  </a:cubicBezTo>
                  <a:cubicBezTo>
                    <a:pt x="217" y="191"/>
                    <a:pt x="216" y="194"/>
                    <a:pt x="215" y="197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197"/>
                    <a:pt x="220" y="196"/>
                    <a:pt x="222" y="196"/>
                  </a:cubicBezTo>
                  <a:cubicBezTo>
                    <a:pt x="222" y="192"/>
                    <a:pt x="222" y="189"/>
                    <a:pt x="221" y="186"/>
                  </a:cubicBezTo>
                  <a:close/>
                  <a:moveTo>
                    <a:pt x="151" y="206"/>
                  </a:moveTo>
                  <a:cubicBezTo>
                    <a:pt x="151" y="205"/>
                    <a:pt x="151" y="205"/>
                    <a:pt x="152" y="205"/>
                  </a:cubicBezTo>
                  <a:cubicBezTo>
                    <a:pt x="153" y="204"/>
                    <a:pt x="155" y="202"/>
                    <a:pt x="157" y="201"/>
                  </a:cubicBezTo>
                  <a:cubicBezTo>
                    <a:pt x="157" y="201"/>
                    <a:pt x="157" y="200"/>
                    <a:pt x="158" y="200"/>
                  </a:cubicBezTo>
                  <a:cubicBezTo>
                    <a:pt x="158" y="197"/>
                    <a:pt x="158" y="194"/>
                    <a:pt x="158" y="191"/>
                  </a:cubicBezTo>
                  <a:cubicBezTo>
                    <a:pt x="158" y="190"/>
                    <a:pt x="158" y="190"/>
                    <a:pt x="158" y="190"/>
                  </a:cubicBezTo>
                  <a:cubicBezTo>
                    <a:pt x="157" y="190"/>
                    <a:pt x="156" y="191"/>
                    <a:pt x="156" y="192"/>
                  </a:cubicBezTo>
                  <a:cubicBezTo>
                    <a:pt x="154" y="196"/>
                    <a:pt x="153" y="200"/>
                    <a:pt x="151" y="205"/>
                  </a:cubicBezTo>
                  <a:cubicBezTo>
                    <a:pt x="151" y="205"/>
                    <a:pt x="151" y="205"/>
                    <a:pt x="151" y="206"/>
                  </a:cubicBezTo>
                  <a:close/>
                  <a:moveTo>
                    <a:pt x="146" y="227"/>
                  </a:moveTo>
                  <a:cubicBezTo>
                    <a:pt x="144" y="227"/>
                    <a:pt x="145" y="225"/>
                    <a:pt x="145" y="224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3" y="226"/>
                    <a:pt x="142" y="227"/>
                    <a:pt x="141" y="228"/>
                  </a:cubicBezTo>
                  <a:cubicBezTo>
                    <a:pt x="140" y="229"/>
                    <a:pt x="139" y="230"/>
                    <a:pt x="139" y="231"/>
                  </a:cubicBezTo>
                  <a:cubicBezTo>
                    <a:pt x="139" y="233"/>
                    <a:pt x="138" y="233"/>
                    <a:pt x="137" y="232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34" y="234"/>
                    <a:pt x="131" y="236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8" y="241"/>
                    <a:pt x="128" y="242"/>
                  </a:cubicBezTo>
                  <a:cubicBezTo>
                    <a:pt x="134" y="237"/>
                    <a:pt x="140" y="232"/>
                    <a:pt x="146" y="227"/>
                  </a:cubicBezTo>
                  <a:close/>
                  <a:moveTo>
                    <a:pt x="247" y="176"/>
                  </a:moveTo>
                  <a:cubicBezTo>
                    <a:pt x="249" y="174"/>
                    <a:pt x="251" y="172"/>
                    <a:pt x="253" y="171"/>
                  </a:cubicBezTo>
                  <a:cubicBezTo>
                    <a:pt x="252" y="167"/>
                    <a:pt x="252" y="162"/>
                    <a:pt x="251" y="158"/>
                  </a:cubicBezTo>
                  <a:cubicBezTo>
                    <a:pt x="250" y="164"/>
                    <a:pt x="248" y="170"/>
                    <a:pt x="247" y="176"/>
                  </a:cubicBezTo>
                  <a:close/>
                  <a:moveTo>
                    <a:pt x="80" y="258"/>
                  </a:moveTo>
                  <a:cubicBezTo>
                    <a:pt x="83" y="259"/>
                    <a:pt x="93" y="257"/>
                    <a:pt x="95" y="256"/>
                  </a:cubicBezTo>
                  <a:cubicBezTo>
                    <a:pt x="95" y="256"/>
                    <a:pt x="95" y="255"/>
                    <a:pt x="95" y="255"/>
                  </a:cubicBezTo>
                  <a:cubicBezTo>
                    <a:pt x="95" y="254"/>
                    <a:pt x="95" y="253"/>
                    <a:pt x="96" y="253"/>
                  </a:cubicBezTo>
                  <a:cubicBezTo>
                    <a:pt x="94" y="253"/>
                    <a:pt x="92" y="253"/>
                    <a:pt x="90" y="254"/>
                  </a:cubicBezTo>
                  <a:cubicBezTo>
                    <a:pt x="89" y="254"/>
                    <a:pt x="89" y="254"/>
                    <a:pt x="89" y="255"/>
                  </a:cubicBezTo>
                  <a:cubicBezTo>
                    <a:pt x="89" y="256"/>
                    <a:pt x="88" y="256"/>
                    <a:pt x="88" y="257"/>
                  </a:cubicBezTo>
                  <a:cubicBezTo>
                    <a:pt x="88" y="257"/>
                    <a:pt x="87" y="258"/>
                    <a:pt x="87" y="258"/>
                  </a:cubicBezTo>
                  <a:cubicBezTo>
                    <a:pt x="86" y="257"/>
                    <a:pt x="86" y="257"/>
                    <a:pt x="86" y="256"/>
                  </a:cubicBezTo>
                  <a:cubicBezTo>
                    <a:pt x="86" y="256"/>
                    <a:pt x="86" y="256"/>
                    <a:pt x="86" y="255"/>
                  </a:cubicBezTo>
                  <a:cubicBezTo>
                    <a:pt x="86" y="255"/>
                    <a:pt x="86" y="255"/>
                    <a:pt x="86" y="255"/>
                  </a:cubicBezTo>
                  <a:cubicBezTo>
                    <a:pt x="85" y="255"/>
                    <a:pt x="83" y="255"/>
                    <a:pt x="82" y="255"/>
                  </a:cubicBezTo>
                  <a:cubicBezTo>
                    <a:pt x="82" y="255"/>
                    <a:pt x="81" y="256"/>
                    <a:pt x="81" y="256"/>
                  </a:cubicBezTo>
                  <a:cubicBezTo>
                    <a:pt x="81" y="257"/>
                    <a:pt x="80" y="257"/>
                    <a:pt x="80" y="258"/>
                  </a:cubicBezTo>
                  <a:close/>
                  <a:moveTo>
                    <a:pt x="213" y="188"/>
                  </a:moveTo>
                  <a:cubicBezTo>
                    <a:pt x="212" y="188"/>
                    <a:pt x="212" y="188"/>
                    <a:pt x="211" y="188"/>
                  </a:cubicBezTo>
                  <a:cubicBezTo>
                    <a:pt x="210" y="188"/>
                    <a:pt x="210" y="189"/>
                    <a:pt x="210" y="190"/>
                  </a:cubicBezTo>
                  <a:cubicBezTo>
                    <a:pt x="209" y="192"/>
                    <a:pt x="208" y="195"/>
                    <a:pt x="207" y="197"/>
                  </a:cubicBezTo>
                  <a:cubicBezTo>
                    <a:pt x="206" y="197"/>
                    <a:pt x="206" y="198"/>
                    <a:pt x="206" y="198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207" y="198"/>
                    <a:pt x="208" y="199"/>
                    <a:pt x="208" y="199"/>
                  </a:cubicBezTo>
                  <a:cubicBezTo>
                    <a:pt x="207" y="200"/>
                    <a:pt x="207" y="200"/>
                    <a:pt x="207" y="200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5" y="200"/>
                    <a:pt x="205" y="201"/>
                    <a:pt x="205" y="201"/>
                  </a:cubicBezTo>
                  <a:cubicBezTo>
                    <a:pt x="207" y="201"/>
                    <a:pt x="208" y="201"/>
                    <a:pt x="210" y="201"/>
                  </a:cubicBezTo>
                  <a:cubicBezTo>
                    <a:pt x="209" y="199"/>
                    <a:pt x="209" y="198"/>
                    <a:pt x="211" y="197"/>
                  </a:cubicBezTo>
                  <a:cubicBezTo>
                    <a:pt x="212" y="194"/>
                    <a:pt x="212" y="191"/>
                    <a:pt x="213" y="188"/>
                  </a:cubicBezTo>
                  <a:close/>
                  <a:moveTo>
                    <a:pt x="258" y="137"/>
                  </a:moveTo>
                  <a:cubicBezTo>
                    <a:pt x="258" y="137"/>
                    <a:pt x="258" y="137"/>
                    <a:pt x="258" y="137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57" y="142"/>
                    <a:pt x="255" y="146"/>
                    <a:pt x="254" y="151"/>
                  </a:cubicBezTo>
                  <a:cubicBezTo>
                    <a:pt x="254" y="152"/>
                    <a:pt x="253" y="154"/>
                    <a:pt x="253" y="155"/>
                  </a:cubicBezTo>
                  <a:cubicBezTo>
                    <a:pt x="254" y="159"/>
                    <a:pt x="254" y="162"/>
                    <a:pt x="254" y="166"/>
                  </a:cubicBezTo>
                  <a:cubicBezTo>
                    <a:pt x="254" y="166"/>
                    <a:pt x="254" y="166"/>
                    <a:pt x="255" y="167"/>
                  </a:cubicBezTo>
                  <a:cubicBezTo>
                    <a:pt x="255" y="167"/>
                    <a:pt x="255" y="167"/>
                    <a:pt x="255" y="167"/>
                  </a:cubicBezTo>
                  <a:cubicBezTo>
                    <a:pt x="255" y="163"/>
                    <a:pt x="255" y="160"/>
                    <a:pt x="255" y="156"/>
                  </a:cubicBezTo>
                  <a:cubicBezTo>
                    <a:pt x="256" y="152"/>
                    <a:pt x="256" y="147"/>
                    <a:pt x="257" y="143"/>
                  </a:cubicBezTo>
                  <a:cubicBezTo>
                    <a:pt x="257" y="142"/>
                    <a:pt x="257" y="141"/>
                    <a:pt x="259" y="141"/>
                  </a:cubicBezTo>
                  <a:cubicBezTo>
                    <a:pt x="259" y="140"/>
                    <a:pt x="258" y="138"/>
                    <a:pt x="258" y="137"/>
                  </a:cubicBezTo>
                  <a:close/>
                  <a:moveTo>
                    <a:pt x="187" y="197"/>
                  </a:moveTo>
                  <a:cubicBezTo>
                    <a:pt x="190" y="197"/>
                    <a:pt x="192" y="197"/>
                    <a:pt x="194" y="197"/>
                  </a:cubicBezTo>
                  <a:cubicBezTo>
                    <a:pt x="194" y="195"/>
                    <a:pt x="195" y="193"/>
                    <a:pt x="195" y="190"/>
                  </a:cubicBezTo>
                  <a:cubicBezTo>
                    <a:pt x="193" y="190"/>
                    <a:pt x="192" y="190"/>
                    <a:pt x="190" y="190"/>
                  </a:cubicBezTo>
                  <a:cubicBezTo>
                    <a:pt x="189" y="193"/>
                    <a:pt x="188" y="195"/>
                    <a:pt x="187" y="197"/>
                  </a:cubicBezTo>
                  <a:close/>
                  <a:moveTo>
                    <a:pt x="128" y="224"/>
                  </a:moveTo>
                  <a:cubicBezTo>
                    <a:pt x="128" y="224"/>
                    <a:pt x="128" y="224"/>
                    <a:pt x="128" y="224"/>
                  </a:cubicBezTo>
                  <a:cubicBezTo>
                    <a:pt x="128" y="224"/>
                    <a:pt x="127" y="225"/>
                    <a:pt x="127" y="225"/>
                  </a:cubicBezTo>
                  <a:cubicBezTo>
                    <a:pt x="126" y="225"/>
                    <a:pt x="126" y="226"/>
                    <a:pt x="125" y="227"/>
                  </a:cubicBezTo>
                  <a:cubicBezTo>
                    <a:pt x="124" y="230"/>
                    <a:pt x="123" y="234"/>
                    <a:pt x="122" y="237"/>
                  </a:cubicBezTo>
                  <a:cubicBezTo>
                    <a:pt x="122" y="237"/>
                    <a:pt x="122" y="237"/>
                    <a:pt x="122" y="238"/>
                  </a:cubicBezTo>
                  <a:cubicBezTo>
                    <a:pt x="123" y="237"/>
                    <a:pt x="125" y="235"/>
                    <a:pt x="127" y="234"/>
                  </a:cubicBezTo>
                  <a:cubicBezTo>
                    <a:pt x="127" y="234"/>
                    <a:pt x="127" y="234"/>
                    <a:pt x="127" y="233"/>
                  </a:cubicBezTo>
                  <a:cubicBezTo>
                    <a:pt x="127" y="233"/>
                    <a:pt x="127" y="233"/>
                    <a:pt x="127" y="232"/>
                  </a:cubicBezTo>
                  <a:cubicBezTo>
                    <a:pt x="128" y="229"/>
                    <a:pt x="128" y="227"/>
                    <a:pt x="128" y="224"/>
                  </a:cubicBezTo>
                  <a:close/>
                  <a:moveTo>
                    <a:pt x="175" y="203"/>
                  </a:moveTo>
                  <a:cubicBezTo>
                    <a:pt x="175" y="201"/>
                    <a:pt x="176" y="198"/>
                    <a:pt x="176" y="196"/>
                  </a:cubicBezTo>
                  <a:cubicBezTo>
                    <a:pt x="174" y="196"/>
                    <a:pt x="173" y="197"/>
                    <a:pt x="172" y="197"/>
                  </a:cubicBezTo>
                  <a:cubicBezTo>
                    <a:pt x="171" y="197"/>
                    <a:pt x="171" y="198"/>
                    <a:pt x="171" y="198"/>
                  </a:cubicBezTo>
                  <a:cubicBezTo>
                    <a:pt x="170" y="200"/>
                    <a:pt x="170" y="202"/>
                    <a:pt x="169" y="203"/>
                  </a:cubicBezTo>
                  <a:cubicBezTo>
                    <a:pt x="169" y="204"/>
                    <a:pt x="169" y="204"/>
                    <a:pt x="169" y="204"/>
                  </a:cubicBezTo>
                  <a:cubicBezTo>
                    <a:pt x="171" y="204"/>
                    <a:pt x="173" y="203"/>
                    <a:pt x="175" y="203"/>
                  </a:cubicBezTo>
                  <a:close/>
                  <a:moveTo>
                    <a:pt x="108" y="235"/>
                  </a:moveTo>
                  <a:cubicBezTo>
                    <a:pt x="107" y="235"/>
                    <a:pt x="107" y="236"/>
                    <a:pt x="107" y="236"/>
                  </a:cubicBezTo>
                  <a:cubicBezTo>
                    <a:pt x="105" y="240"/>
                    <a:pt x="104" y="244"/>
                    <a:pt x="102" y="247"/>
                  </a:cubicBezTo>
                  <a:cubicBezTo>
                    <a:pt x="102" y="248"/>
                    <a:pt x="102" y="248"/>
                    <a:pt x="102" y="248"/>
                  </a:cubicBezTo>
                  <a:cubicBezTo>
                    <a:pt x="102" y="248"/>
                    <a:pt x="102" y="248"/>
                    <a:pt x="102" y="248"/>
                  </a:cubicBezTo>
                  <a:cubicBezTo>
                    <a:pt x="104" y="248"/>
                    <a:pt x="105" y="247"/>
                    <a:pt x="107" y="247"/>
                  </a:cubicBezTo>
                  <a:cubicBezTo>
                    <a:pt x="107" y="247"/>
                    <a:pt x="107" y="246"/>
                    <a:pt x="107" y="246"/>
                  </a:cubicBezTo>
                  <a:cubicBezTo>
                    <a:pt x="107" y="244"/>
                    <a:pt x="108" y="243"/>
                    <a:pt x="108" y="241"/>
                  </a:cubicBezTo>
                  <a:cubicBezTo>
                    <a:pt x="108" y="239"/>
                    <a:pt x="108" y="237"/>
                    <a:pt x="108" y="235"/>
                  </a:cubicBezTo>
                  <a:close/>
                  <a:moveTo>
                    <a:pt x="160" y="199"/>
                  </a:moveTo>
                  <a:cubicBezTo>
                    <a:pt x="161" y="199"/>
                    <a:pt x="161" y="199"/>
                    <a:pt x="162" y="197"/>
                  </a:cubicBezTo>
                  <a:cubicBezTo>
                    <a:pt x="163" y="194"/>
                    <a:pt x="164" y="192"/>
                    <a:pt x="165" y="189"/>
                  </a:cubicBezTo>
                  <a:cubicBezTo>
                    <a:pt x="165" y="189"/>
                    <a:pt x="165" y="188"/>
                    <a:pt x="166" y="188"/>
                  </a:cubicBezTo>
                  <a:cubicBezTo>
                    <a:pt x="164" y="188"/>
                    <a:pt x="162" y="189"/>
                    <a:pt x="160" y="189"/>
                  </a:cubicBezTo>
                  <a:cubicBezTo>
                    <a:pt x="160" y="192"/>
                    <a:pt x="160" y="196"/>
                    <a:pt x="160" y="199"/>
                  </a:cubicBezTo>
                  <a:close/>
                  <a:moveTo>
                    <a:pt x="105" y="236"/>
                  </a:moveTo>
                  <a:cubicBezTo>
                    <a:pt x="103" y="237"/>
                    <a:pt x="102" y="237"/>
                    <a:pt x="100" y="237"/>
                  </a:cubicBezTo>
                  <a:cubicBezTo>
                    <a:pt x="99" y="238"/>
                    <a:pt x="99" y="238"/>
                    <a:pt x="99" y="239"/>
                  </a:cubicBezTo>
                  <a:cubicBezTo>
                    <a:pt x="99" y="241"/>
                    <a:pt x="99" y="243"/>
                    <a:pt x="99" y="245"/>
                  </a:cubicBezTo>
                  <a:cubicBezTo>
                    <a:pt x="99" y="246"/>
                    <a:pt x="98" y="246"/>
                    <a:pt x="98" y="247"/>
                  </a:cubicBezTo>
                  <a:cubicBezTo>
                    <a:pt x="99" y="247"/>
                    <a:pt x="99" y="247"/>
                    <a:pt x="100" y="247"/>
                  </a:cubicBezTo>
                  <a:cubicBezTo>
                    <a:pt x="102" y="243"/>
                    <a:pt x="103" y="240"/>
                    <a:pt x="105" y="236"/>
                  </a:cubicBezTo>
                  <a:close/>
                  <a:moveTo>
                    <a:pt x="242" y="172"/>
                  </a:moveTo>
                  <a:cubicBezTo>
                    <a:pt x="242" y="172"/>
                    <a:pt x="242" y="172"/>
                    <a:pt x="241" y="172"/>
                  </a:cubicBezTo>
                  <a:cubicBezTo>
                    <a:pt x="241" y="173"/>
                    <a:pt x="240" y="174"/>
                    <a:pt x="239" y="175"/>
                  </a:cubicBezTo>
                  <a:cubicBezTo>
                    <a:pt x="239" y="175"/>
                    <a:pt x="238" y="175"/>
                    <a:pt x="238" y="176"/>
                  </a:cubicBezTo>
                  <a:cubicBezTo>
                    <a:pt x="238" y="177"/>
                    <a:pt x="238" y="179"/>
                    <a:pt x="237" y="180"/>
                  </a:cubicBezTo>
                  <a:cubicBezTo>
                    <a:pt x="237" y="181"/>
                    <a:pt x="237" y="181"/>
                    <a:pt x="237" y="182"/>
                  </a:cubicBezTo>
                  <a:cubicBezTo>
                    <a:pt x="239" y="181"/>
                    <a:pt x="241" y="180"/>
                    <a:pt x="242" y="180"/>
                  </a:cubicBezTo>
                  <a:cubicBezTo>
                    <a:pt x="242" y="177"/>
                    <a:pt x="242" y="174"/>
                    <a:pt x="242" y="172"/>
                  </a:cubicBezTo>
                  <a:close/>
                  <a:moveTo>
                    <a:pt x="156" y="215"/>
                  </a:moveTo>
                  <a:cubicBezTo>
                    <a:pt x="156" y="215"/>
                    <a:pt x="155" y="215"/>
                    <a:pt x="155" y="215"/>
                  </a:cubicBezTo>
                  <a:cubicBezTo>
                    <a:pt x="153" y="217"/>
                    <a:pt x="150" y="219"/>
                    <a:pt x="148" y="221"/>
                  </a:cubicBezTo>
                  <a:cubicBezTo>
                    <a:pt x="148" y="222"/>
                    <a:pt x="147" y="222"/>
                    <a:pt x="147" y="222"/>
                  </a:cubicBezTo>
                  <a:cubicBezTo>
                    <a:pt x="147" y="223"/>
                    <a:pt x="147" y="224"/>
                    <a:pt x="147" y="226"/>
                  </a:cubicBezTo>
                  <a:cubicBezTo>
                    <a:pt x="150" y="223"/>
                    <a:pt x="153" y="220"/>
                    <a:pt x="156" y="217"/>
                  </a:cubicBezTo>
                  <a:cubicBezTo>
                    <a:pt x="156" y="216"/>
                    <a:pt x="156" y="215"/>
                    <a:pt x="156" y="215"/>
                  </a:cubicBezTo>
                  <a:close/>
                  <a:moveTo>
                    <a:pt x="107" y="249"/>
                  </a:moveTo>
                  <a:cubicBezTo>
                    <a:pt x="105" y="249"/>
                    <a:pt x="103" y="250"/>
                    <a:pt x="102" y="251"/>
                  </a:cubicBezTo>
                  <a:cubicBezTo>
                    <a:pt x="101" y="251"/>
                    <a:pt x="101" y="251"/>
                    <a:pt x="100" y="252"/>
                  </a:cubicBezTo>
                  <a:cubicBezTo>
                    <a:pt x="100" y="253"/>
                    <a:pt x="99" y="254"/>
                    <a:pt x="99" y="256"/>
                  </a:cubicBezTo>
                  <a:cubicBezTo>
                    <a:pt x="102" y="255"/>
                    <a:pt x="104" y="254"/>
                    <a:pt x="107" y="252"/>
                  </a:cubicBezTo>
                  <a:cubicBezTo>
                    <a:pt x="106" y="251"/>
                    <a:pt x="107" y="250"/>
                    <a:pt x="107" y="249"/>
                  </a:cubicBezTo>
                  <a:close/>
                  <a:moveTo>
                    <a:pt x="201" y="190"/>
                  </a:moveTo>
                  <a:cubicBezTo>
                    <a:pt x="200" y="192"/>
                    <a:pt x="199" y="195"/>
                    <a:pt x="198" y="197"/>
                  </a:cubicBezTo>
                  <a:cubicBezTo>
                    <a:pt x="200" y="197"/>
                    <a:pt x="201" y="197"/>
                    <a:pt x="203" y="197"/>
                  </a:cubicBezTo>
                  <a:cubicBezTo>
                    <a:pt x="203" y="195"/>
                    <a:pt x="203" y="192"/>
                    <a:pt x="204" y="189"/>
                  </a:cubicBezTo>
                  <a:cubicBezTo>
                    <a:pt x="203" y="189"/>
                    <a:pt x="202" y="190"/>
                    <a:pt x="201" y="190"/>
                  </a:cubicBezTo>
                  <a:close/>
                  <a:moveTo>
                    <a:pt x="184" y="190"/>
                  </a:moveTo>
                  <a:cubicBezTo>
                    <a:pt x="184" y="190"/>
                    <a:pt x="183" y="190"/>
                    <a:pt x="182" y="190"/>
                  </a:cubicBezTo>
                  <a:cubicBezTo>
                    <a:pt x="181" y="193"/>
                    <a:pt x="180" y="195"/>
                    <a:pt x="179" y="198"/>
                  </a:cubicBezTo>
                  <a:cubicBezTo>
                    <a:pt x="181" y="198"/>
                    <a:pt x="182" y="198"/>
                    <a:pt x="184" y="198"/>
                  </a:cubicBezTo>
                  <a:cubicBezTo>
                    <a:pt x="184" y="195"/>
                    <a:pt x="184" y="193"/>
                    <a:pt x="184" y="190"/>
                  </a:cubicBezTo>
                  <a:close/>
                  <a:moveTo>
                    <a:pt x="113" y="242"/>
                  </a:moveTo>
                  <a:cubicBezTo>
                    <a:pt x="113" y="242"/>
                    <a:pt x="113" y="242"/>
                    <a:pt x="113" y="242"/>
                  </a:cubicBezTo>
                  <a:cubicBezTo>
                    <a:pt x="114" y="242"/>
                    <a:pt x="115" y="241"/>
                    <a:pt x="117" y="241"/>
                  </a:cubicBezTo>
                  <a:cubicBezTo>
                    <a:pt x="117" y="241"/>
                    <a:pt x="117" y="241"/>
                    <a:pt x="117" y="240"/>
                  </a:cubicBezTo>
                  <a:cubicBezTo>
                    <a:pt x="118" y="237"/>
                    <a:pt x="118" y="234"/>
                    <a:pt x="118" y="231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18" y="231"/>
                    <a:pt x="118" y="231"/>
                    <a:pt x="118" y="231"/>
                  </a:cubicBezTo>
                  <a:cubicBezTo>
                    <a:pt x="116" y="234"/>
                    <a:pt x="115" y="238"/>
                    <a:pt x="113" y="242"/>
                  </a:cubicBezTo>
                  <a:close/>
                  <a:moveTo>
                    <a:pt x="178" y="163"/>
                  </a:moveTo>
                  <a:cubicBezTo>
                    <a:pt x="178" y="163"/>
                    <a:pt x="178" y="163"/>
                    <a:pt x="178" y="163"/>
                  </a:cubicBezTo>
                  <a:cubicBezTo>
                    <a:pt x="178" y="164"/>
                    <a:pt x="178" y="164"/>
                    <a:pt x="178" y="164"/>
                  </a:cubicBezTo>
                  <a:cubicBezTo>
                    <a:pt x="178" y="165"/>
                    <a:pt x="177" y="165"/>
                    <a:pt x="177" y="166"/>
                  </a:cubicBezTo>
                  <a:cubicBezTo>
                    <a:pt x="177" y="166"/>
                    <a:pt x="178" y="167"/>
                    <a:pt x="178" y="167"/>
                  </a:cubicBezTo>
                  <a:cubicBezTo>
                    <a:pt x="179" y="167"/>
                    <a:pt x="180" y="166"/>
                    <a:pt x="181" y="166"/>
                  </a:cubicBezTo>
                  <a:cubicBezTo>
                    <a:pt x="182" y="165"/>
                    <a:pt x="182" y="164"/>
                    <a:pt x="183" y="163"/>
                  </a:cubicBezTo>
                  <a:cubicBezTo>
                    <a:pt x="183" y="163"/>
                    <a:pt x="183" y="163"/>
                    <a:pt x="183" y="162"/>
                  </a:cubicBezTo>
                  <a:cubicBezTo>
                    <a:pt x="182" y="161"/>
                    <a:pt x="182" y="160"/>
                    <a:pt x="181" y="159"/>
                  </a:cubicBezTo>
                  <a:cubicBezTo>
                    <a:pt x="180" y="160"/>
                    <a:pt x="179" y="162"/>
                    <a:pt x="178" y="163"/>
                  </a:cubicBezTo>
                  <a:close/>
                  <a:moveTo>
                    <a:pt x="152" y="165"/>
                  </a:moveTo>
                  <a:cubicBezTo>
                    <a:pt x="151" y="166"/>
                    <a:pt x="150" y="166"/>
                    <a:pt x="150" y="167"/>
                  </a:cubicBezTo>
                  <a:cubicBezTo>
                    <a:pt x="148" y="167"/>
                    <a:pt x="146" y="168"/>
                    <a:pt x="144" y="169"/>
                  </a:cubicBezTo>
                  <a:cubicBezTo>
                    <a:pt x="143" y="169"/>
                    <a:pt x="142" y="170"/>
                    <a:pt x="142" y="170"/>
                  </a:cubicBezTo>
                  <a:cubicBezTo>
                    <a:pt x="140" y="172"/>
                    <a:pt x="138" y="174"/>
                    <a:pt x="136" y="175"/>
                  </a:cubicBezTo>
                  <a:cubicBezTo>
                    <a:pt x="136" y="175"/>
                    <a:pt x="136" y="175"/>
                    <a:pt x="136" y="176"/>
                  </a:cubicBezTo>
                  <a:cubicBezTo>
                    <a:pt x="137" y="175"/>
                    <a:pt x="137" y="175"/>
                    <a:pt x="138" y="175"/>
                  </a:cubicBezTo>
                  <a:cubicBezTo>
                    <a:pt x="139" y="174"/>
                    <a:pt x="140" y="174"/>
                    <a:pt x="141" y="173"/>
                  </a:cubicBezTo>
                  <a:cubicBezTo>
                    <a:pt x="142" y="173"/>
                    <a:pt x="142" y="172"/>
                    <a:pt x="143" y="172"/>
                  </a:cubicBezTo>
                  <a:cubicBezTo>
                    <a:pt x="144" y="171"/>
                    <a:pt x="145" y="170"/>
                    <a:pt x="146" y="169"/>
                  </a:cubicBezTo>
                  <a:cubicBezTo>
                    <a:pt x="147" y="168"/>
                    <a:pt x="147" y="168"/>
                    <a:pt x="148" y="169"/>
                  </a:cubicBezTo>
                  <a:cubicBezTo>
                    <a:pt x="149" y="169"/>
                    <a:pt x="151" y="168"/>
                    <a:pt x="152" y="167"/>
                  </a:cubicBezTo>
                  <a:cubicBezTo>
                    <a:pt x="152" y="167"/>
                    <a:pt x="152" y="166"/>
                    <a:pt x="152" y="165"/>
                  </a:cubicBezTo>
                  <a:close/>
                  <a:moveTo>
                    <a:pt x="110" y="245"/>
                  </a:moveTo>
                  <a:cubicBezTo>
                    <a:pt x="110" y="245"/>
                    <a:pt x="110" y="245"/>
                    <a:pt x="110" y="245"/>
                  </a:cubicBezTo>
                  <a:cubicBezTo>
                    <a:pt x="111" y="241"/>
                    <a:pt x="113" y="237"/>
                    <a:pt x="115" y="232"/>
                  </a:cubicBezTo>
                  <a:cubicBezTo>
                    <a:pt x="113" y="233"/>
                    <a:pt x="112" y="233"/>
                    <a:pt x="111" y="234"/>
                  </a:cubicBezTo>
                  <a:cubicBezTo>
                    <a:pt x="110" y="234"/>
                    <a:pt x="110" y="234"/>
                    <a:pt x="110" y="235"/>
                  </a:cubicBezTo>
                  <a:cubicBezTo>
                    <a:pt x="110" y="236"/>
                    <a:pt x="110" y="236"/>
                    <a:pt x="110" y="237"/>
                  </a:cubicBezTo>
                  <a:cubicBezTo>
                    <a:pt x="110" y="240"/>
                    <a:pt x="110" y="242"/>
                    <a:pt x="110" y="245"/>
                  </a:cubicBezTo>
                  <a:close/>
                  <a:moveTo>
                    <a:pt x="110" y="120"/>
                  </a:moveTo>
                  <a:cubicBezTo>
                    <a:pt x="110" y="120"/>
                    <a:pt x="110" y="120"/>
                    <a:pt x="110" y="120"/>
                  </a:cubicBezTo>
                  <a:cubicBezTo>
                    <a:pt x="110" y="120"/>
                    <a:pt x="110" y="120"/>
                    <a:pt x="111" y="120"/>
                  </a:cubicBezTo>
                  <a:cubicBezTo>
                    <a:pt x="112" y="119"/>
                    <a:pt x="113" y="118"/>
                    <a:pt x="115" y="117"/>
                  </a:cubicBezTo>
                  <a:cubicBezTo>
                    <a:pt x="116" y="117"/>
                    <a:pt x="117" y="116"/>
                    <a:pt x="117" y="115"/>
                  </a:cubicBezTo>
                  <a:cubicBezTo>
                    <a:pt x="118" y="114"/>
                    <a:pt x="118" y="114"/>
                    <a:pt x="118" y="113"/>
                  </a:cubicBezTo>
                  <a:cubicBezTo>
                    <a:pt x="116" y="113"/>
                    <a:pt x="115" y="113"/>
                    <a:pt x="114" y="113"/>
                  </a:cubicBezTo>
                  <a:cubicBezTo>
                    <a:pt x="112" y="116"/>
                    <a:pt x="111" y="118"/>
                    <a:pt x="110" y="120"/>
                  </a:cubicBezTo>
                  <a:close/>
                  <a:moveTo>
                    <a:pt x="227" y="193"/>
                  </a:moveTo>
                  <a:cubicBezTo>
                    <a:pt x="227" y="193"/>
                    <a:pt x="227" y="194"/>
                    <a:pt x="227" y="194"/>
                  </a:cubicBezTo>
                  <a:cubicBezTo>
                    <a:pt x="229" y="193"/>
                    <a:pt x="231" y="192"/>
                    <a:pt x="233" y="191"/>
                  </a:cubicBezTo>
                  <a:cubicBezTo>
                    <a:pt x="233" y="191"/>
                    <a:pt x="233" y="190"/>
                    <a:pt x="233" y="190"/>
                  </a:cubicBezTo>
                  <a:cubicBezTo>
                    <a:pt x="233" y="189"/>
                    <a:pt x="233" y="188"/>
                    <a:pt x="233" y="187"/>
                  </a:cubicBezTo>
                  <a:cubicBezTo>
                    <a:pt x="231" y="187"/>
                    <a:pt x="230" y="188"/>
                    <a:pt x="229" y="189"/>
                  </a:cubicBezTo>
                  <a:cubicBezTo>
                    <a:pt x="228" y="189"/>
                    <a:pt x="228" y="189"/>
                    <a:pt x="228" y="189"/>
                  </a:cubicBezTo>
                  <a:cubicBezTo>
                    <a:pt x="228" y="191"/>
                    <a:pt x="227" y="192"/>
                    <a:pt x="227" y="193"/>
                  </a:cubicBezTo>
                  <a:close/>
                  <a:moveTo>
                    <a:pt x="126" y="240"/>
                  </a:moveTo>
                  <a:cubicBezTo>
                    <a:pt x="126" y="240"/>
                    <a:pt x="126" y="240"/>
                    <a:pt x="126" y="240"/>
                  </a:cubicBezTo>
                  <a:cubicBezTo>
                    <a:pt x="124" y="241"/>
                    <a:pt x="122" y="242"/>
                    <a:pt x="120" y="243"/>
                  </a:cubicBezTo>
                  <a:cubicBezTo>
                    <a:pt x="120" y="243"/>
                    <a:pt x="120" y="244"/>
                    <a:pt x="120" y="244"/>
                  </a:cubicBezTo>
                  <a:cubicBezTo>
                    <a:pt x="119" y="245"/>
                    <a:pt x="119" y="246"/>
                    <a:pt x="119" y="247"/>
                  </a:cubicBezTo>
                  <a:cubicBezTo>
                    <a:pt x="122" y="246"/>
                    <a:pt x="125" y="244"/>
                    <a:pt x="127" y="242"/>
                  </a:cubicBezTo>
                  <a:cubicBezTo>
                    <a:pt x="126" y="242"/>
                    <a:pt x="126" y="241"/>
                    <a:pt x="126" y="240"/>
                  </a:cubicBezTo>
                  <a:close/>
                  <a:moveTo>
                    <a:pt x="33" y="127"/>
                  </a:moveTo>
                  <a:cubicBezTo>
                    <a:pt x="33" y="127"/>
                    <a:pt x="33" y="127"/>
                    <a:pt x="33" y="127"/>
                  </a:cubicBezTo>
                  <a:cubicBezTo>
                    <a:pt x="29" y="130"/>
                    <a:pt x="27" y="134"/>
                    <a:pt x="24" y="138"/>
                  </a:cubicBezTo>
                  <a:cubicBezTo>
                    <a:pt x="25" y="139"/>
                    <a:pt x="25" y="139"/>
                    <a:pt x="25" y="140"/>
                  </a:cubicBezTo>
                  <a:cubicBezTo>
                    <a:pt x="26" y="138"/>
                    <a:pt x="27" y="137"/>
                    <a:pt x="28" y="136"/>
                  </a:cubicBezTo>
                  <a:cubicBezTo>
                    <a:pt x="29" y="135"/>
                    <a:pt x="30" y="133"/>
                    <a:pt x="31" y="132"/>
                  </a:cubicBezTo>
                  <a:cubicBezTo>
                    <a:pt x="31" y="131"/>
                    <a:pt x="32" y="131"/>
                    <a:pt x="32" y="130"/>
                  </a:cubicBezTo>
                  <a:cubicBezTo>
                    <a:pt x="32" y="129"/>
                    <a:pt x="33" y="128"/>
                    <a:pt x="33" y="127"/>
                  </a:cubicBezTo>
                  <a:close/>
                  <a:moveTo>
                    <a:pt x="223" y="164"/>
                  </a:moveTo>
                  <a:cubicBezTo>
                    <a:pt x="223" y="164"/>
                    <a:pt x="223" y="164"/>
                    <a:pt x="223" y="164"/>
                  </a:cubicBezTo>
                  <a:cubicBezTo>
                    <a:pt x="224" y="164"/>
                    <a:pt x="224" y="163"/>
                    <a:pt x="224" y="163"/>
                  </a:cubicBezTo>
                  <a:cubicBezTo>
                    <a:pt x="230" y="158"/>
                    <a:pt x="234" y="152"/>
                    <a:pt x="237" y="146"/>
                  </a:cubicBezTo>
                  <a:cubicBezTo>
                    <a:pt x="237" y="146"/>
                    <a:pt x="237" y="146"/>
                    <a:pt x="237" y="145"/>
                  </a:cubicBezTo>
                  <a:cubicBezTo>
                    <a:pt x="237" y="145"/>
                    <a:pt x="237" y="145"/>
                    <a:pt x="237" y="145"/>
                  </a:cubicBezTo>
                  <a:cubicBezTo>
                    <a:pt x="237" y="146"/>
                    <a:pt x="236" y="146"/>
                    <a:pt x="236" y="147"/>
                  </a:cubicBezTo>
                  <a:cubicBezTo>
                    <a:pt x="235" y="148"/>
                    <a:pt x="234" y="149"/>
                    <a:pt x="233" y="150"/>
                  </a:cubicBezTo>
                  <a:cubicBezTo>
                    <a:pt x="230" y="155"/>
                    <a:pt x="227" y="159"/>
                    <a:pt x="224" y="163"/>
                  </a:cubicBezTo>
                  <a:cubicBezTo>
                    <a:pt x="224" y="163"/>
                    <a:pt x="223" y="163"/>
                    <a:pt x="223" y="164"/>
                  </a:cubicBezTo>
                  <a:close/>
                  <a:moveTo>
                    <a:pt x="78" y="241"/>
                  </a:moveTo>
                  <a:cubicBezTo>
                    <a:pt x="76" y="241"/>
                    <a:pt x="75" y="241"/>
                    <a:pt x="74" y="241"/>
                  </a:cubicBezTo>
                  <a:cubicBezTo>
                    <a:pt x="73" y="243"/>
                    <a:pt x="72" y="245"/>
                    <a:pt x="72" y="247"/>
                  </a:cubicBezTo>
                  <a:cubicBezTo>
                    <a:pt x="73" y="248"/>
                    <a:pt x="73" y="248"/>
                    <a:pt x="74" y="248"/>
                  </a:cubicBezTo>
                  <a:cubicBezTo>
                    <a:pt x="75" y="246"/>
                    <a:pt x="76" y="244"/>
                    <a:pt x="78" y="241"/>
                  </a:cubicBezTo>
                  <a:close/>
                  <a:moveTo>
                    <a:pt x="52" y="139"/>
                  </a:moveTo>
                  <a:cubicBezTo>
                    <a:pt x="53" y="139"/>
                    <a:pt x="53" y="139"/>
                    <a:pt x="53" y="138"/>
                  </a:cubicBezTo>
                  <a:cubicBezTo>
                    <a:pt x="55" y="137"/>
                    <a:pt x="57" y="136"/>
                    <a:pt x="58" y="136"/>
                  </a:cubicBezTo>
                  <a:cubicBezTo>
                    <a:pt x="59" y="135"/>
                    <a:pt x="59" y="135"/>
                    <a:pt x="59" y="134"/>
                  </a:cubicBezTo>
                  <a:cubicBezTo>
                    <a:pt x="59" y="134"/>
                    <a:pt x="58" y="134"/>
                    <a:pt x="58" y="134"/>
                  </a:cubicBezTo>
                  <a:cubicBezTo>
                    <a:pt x="58" y="133"/>
                    <a:pt x="58" y="133"/>
                    <a:pt x="58" y="132"/>
                  </a:cubicBezTo>
                  <a:cubicBezTo>
                    <a:pt x="57" y="132"/>
                    <a:pt x="56" y="133"/>
                    <a:pt x="55" y="133"/>
                  </a:cubicBezTo>
                  <a:cubicBezTo>
                    <a:pt x="55" y="134"/>
                    <a:pt x="55" y="134"/>
                    <a:pt x="54" y="134"/>
                  </a:cubicBezTo>
                  <a:cubicBezTo>
                    <a:pt x="54" y="135"/>
                    <a:pt x="53" y="136"/>
                    <a:pt x="53" y="137"/>
                  </a:cubicBezTo>
                  <a:cubicBezTo>
                    <a:pt x="52" y="138"/>
                    <a:pt x="52" y="138"/>
                    <a:pt x="52" y="139"/>
                  </a:cubicBezTo>
                  <a:close/>
                  <a:moveTo>
                    <a:pt x="42" y="240"/>
                  </a:moveTo>
                  <a:cubicBezTo>
                    <a:pt x="41" y="242"/>
                    <a:pt x="40" y="243"/>
                    <a:pt x="39" y="245"/>
                  </a:cubicBezTo>
                  <a:cubicBezTo>
                    <a:pt x="41" y="245"/>
                    <a:pt x="42" y="246"/>
                    <a:pt x="44" y="247"/>
                  </a:cubicBezTo>
                  <a:cubicBezTo>
                    <a:pt x="44" y="246"/>
                    <a:pt x="44" y="245"/>
                    <a:pt x="45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42"/>
                    <a:pt x="43" y="241"/>
                    <a:pt x="42" y="240"/>
                  </a:cubicBezTo>
                  <a:close/>
                  <a:moveTo>
                    <a:pt x="149" y="205"/>
                  </a:moveTo>
                  <a:cubicBezTo>
                    <a:pt x="149" y="205"/>
                    <a:pt x="149" y="205"/>
                    <a:pt x="149" y="205"/>
                  </a:cubicBezTo>
                  <a:cubicBezTo>
                    <a:pt x="150" y="200"/>
                    <a:pt x="152" y="196"/>
                    <a:pt x="153" y="192"/>
                  </a:cubicBezTo>
                  <a:cubicBezTo>
                    <a:pt x="153" y="192"/>
                    <a:pt x="152" y="192"/>
                    <a:pt x="152" y="193"/>
                  </a:cubicBezTo>
                  <a:cubicBezTo>
                    <a:pt x="151" y="194"/>
                    <a:pt x="150" y="195"/>
                    <a:pt x="149" y="196"/>
                  </a:cubicBezTo>
                  <a:cubicBezTo>
                    <a:pt x="149" y="197"/>
                    <a:pt x="149" y="197"/>
                    <a:pt x="149" y="198"/>
                  </a:cubicBezTo>
                  <a:cubicBezTo>
                    <a:pt x="149" y="200"/>
                    <a:pt x="149" y="202"/>
                    <a:pt x="149" y="204"/>
                  </a:cubicBezTo>
                  <a:cubicBezTo>
                    <a:pt x="149" y="204"/>
                    <a:pt x="149" y="204"/>
                    <a:pt x="149" y="205"/>
                  </a:cubicBezTo>
                  <a:close/>
                  <a:moveTo>
                    <a:pt x="198" y="121"/>
                  </a:moveTo>
                  <a:cubicBezTo>
                    <a:pt x="197" y="124"/>
                    <a:pt x="195" y="127"/>
                    <a:pt x="194" y="131"/>
                  </a:cubicBezTo>
                  <a:cubicBezTo>
                    <a:pt x="196" y="130"/>
                    <a:pt x="197" y="129"/>
                    <a:pt x="198" y="129"/>
                  </a:cubicBezTo>
                  <a:cubicBezTo>
                    <a:pt x="198" y="126"/>
                    <a:pt x="199" y="124"/>
                    <a:pt x="199" y="122"/>
                  </a:cubicBezTo>
                  <a:cubicBezTo>
                    <a:pt x="199" y="121"/>
                    <a:pt x="198" y="121"/>
                    <a:pt x="198" y="121"/>
                  </a:cubicBezTo>
                  <a:close/>
                  <a:moveTo>
                    <a:pt x="97" y="238"/>
                  </a:moveTo>
                  <a:cubicBezTo>
                    <a:pt x="96" y="238"/>
                    <a:pt x="96" y="239"/>
                    <a:pt x="95" y="239"/>
                  </a:cubicBezTo>
                  <a:cubicBezTo>
                    <a:pt x="95" y="241"/>
                    <a:pt x="94" y="243"/>
                    <a:pt x="93" y="244"/>
                  </a:cubicBezTo>
                  <a:cubicBezTo>
                    <a:pt x="93" y="245"/>
                    <a:pt x="93" y="245"/>
                    <a:pt x="93" y="245"/>
                  </a:cubicBezTo>
                  <a:cubicBezTo>
                    <a:pt x="94" y="246"/>
                    <a:pt x="95" y="246"/>
                    <a:pt x="96" y="247"/>
                  </a:cubicBezTo>
                  <a:cubicBezTo>
                    <a:pt x="97" y="244"/>
                    <a:pt x="97" y="241"/>
                    <a:pt x="97" y="238"/>
                  </a:cubicBezTo>
                  <a:close/>
                  <a:moveTo>
                    <a:pt x="69" y="248"/>
                  </a:moveTo>
                  <a:cubicBezTo>
                    <a:pt x="68" y="248"/>
                    <a:pt x="67" y="247"/>
                    <a:pt x="66" y="247"/>
                  </a:cubicBezTo>
                  <a:cubicBezTo>
                    <a:pt x="65" y="249"/>
                    <a:pt x="64" y="250"/>
                    <a:pt x="63" y="252"/>
                  </a:cubicBezTo>
                  <a:cubicBezTo>
                    <a:pt x="65" y="252"/>
                    <a:pt x="67" y="252"/>
                    <a:pt x="68" y="252"/>
                  </a:cubicBezTo>
                  <a:cubicBezTo>
                    <a:pt x="69" y="251"/>
                    <a:pt x="69" y="250"/>
                    <a:pt x="69" y="248"/>
                  </a:cubicBezTo>
                  <a:close/>
                  <a:moveTo>
                    <a:pt x="12" y="212"/>
                  </a:moveTo>
                  <a:cubicBezTo>
                    <a:pt x="14" y="210"/>
                    <a:pt x="15" y="208"/>
                    <a:pt x="17" y="206"/>
                  </a:cubicBezTo>
                  <a:cubicBezTo>
                    <a:pt x="16" y="205"/>
                    <a:pt x="15" y="204"/>
                    <a:pt x="15" y="202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3" y="205"/>
                    <a:pt x="13" y="207"/>
                    <a:pt x="12" y="209"/>
                  </a:cubicBezTo>
                  <a:cubicBezTo>
                    <a:pt x="11" y="210"/>
                    <a:pt x="11" y="211"/>
                    <a:pt x="12" y="212"/>
                  </a:cubicBezTo>
                  <a:close/>
                  <a:moveTo>
                    <a:pt x="153" y="115"/>
                  </a:moveTo>
                  <a:cubicBezTo>
                    <a:pt x="153" y="116"/>
                    <a:pt x="152" y="116"/>
                    <a:pt x="152" y="116"/>
                  </a:cubicBezTo>
                  <a:cubicBezTo>
                    <a:pt x="152" y="116"/>
                    <a:pt x="152" y="116"/>
                    <a:pt x="152" y="116"/>
                  </a:cubicBezTo>
                  <a:cubicBezTo>
                    <a:pt x="152" y="119"/>
                    <a:pt x="153" y="122"/>
                    <a:pt x="153" y="124"/>
                  </a:cubicBezTo>
                  <a:cubicBezTo>
                    <a:pt x="153" y="125"/>
                    <a:pt x="153" y="126"/>
                    <a:pt x="153" y="127"/>
                  </a:cubicBezTo>
                  <a:cubicBezTo>
                    <a:pt x="153" y="129"/>
                    <a:pt x="153" y="130"/>
                    <a:pt x="152" y="132"/>
                  </a:cubicBezTo>
                  <a:cubicBezTo>
                    <a:pt x="152" y="132"/>
                    <a:pt x="152" y="133"/>
                    <a:pt x="152" y="133"/>
                  </a:cubicBezTo>
                  <a:cubicBezTo>
                    <a:pt x="152" y="133"/>
                    <a:pt x="153" y="132"/>
                    <a:pt x="153" y="132"/>
                  </a:cubicBezTo>
                  <a:cubicBezTo>
                    <a:pt x="153" y="130"/>
                    <a:pt x="154" y="127"/>
                    <a:pt x="155" y="125"/>
                  </a:cubicBezTo>
                  <a:cubicBezTo>
                    <a:pt x="155" y="124"/>
                    <a:pt x="155" y="123"/>
                    <a:pt x="156" y="122"/>
                  </a:cubicBezTo>
                  <a:cubicBezTo>
                    <a:pt x="156" y="122"/>
                    <a:pt x="156" y="122"/>
                    <a:pt x="157" y="121"/>
                  </a:cubicBezTo>
                  <a:cubicBezTo>
                    <a:pt x="156" y="121"/>
                    <a:pt x="156" y="121"/>
                    <a:pt x="156" y="122"/>
                  </a:cubicBezTo>
                  <a:cubicBezTo>
                    <a:pt x="155" y="122"/>
                    <a:pt x="154" y="122"/>
                    <a:pt x="153" y="120"/>
                  </a:cubicBezTo>
                  <a:cubicBezTo>
                    <a:pt x="153" y="120"/>
                    <a:pt x="153" y="119"/>
                    <a:pt x="153" y="119"/>
                  </a:cubicBezTo>
                  <a:cubicBezTo>
                    <a:pt x="153" y="118"/>
                    <a:pt x="153" y="117"/>
                    <a:pt x="153" y="115"/>
                  </a:cubicBezTo>
                  <a:close/>
                  <a:moveTo>
                    <a:pt x="77" y="132"/>
                  </a:moveTo>
                  <a:cubicBezTo>
                    <a:pt x="79" y="130"/>
                    <a:pt x="80" y="127"/>
                    <a:pt x="82" y="125"/>
                  </a:cubicBezTo>
                  <a:cubicBezTo>
                    <a:pt x="81" y="124"/>
                    <a:pt x="81" y="124"/>
                    <a:pt x="80" y="123"/>
                  </a:cubicBezTo>
                  <a:cubicBezTo>
                    <a:pt x="80" y="124"/>
                    <a:pt x="79" y="124"/>
                    <a:pt x="79" y="124"/>
                  </a:cubicBezTo>
                  <a:cubicBezTo>
                    <a:pt x="79" y="124"/>
                    <a:pt x="78" y="125"/>
                    <a:pt x="78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7" y="131"/>
                  </a:cubicBezTo>
                  <a:cubicBezTo>
                    <a:pt x="77" y="131"/>
                    <a:pt x="77" y="132"/>
                    <a:pt x="77" y="132"/>
                  </a:cubicBezTo>
                  <a:close/>
                  <a:moveTo>
                    <a:pt x="117" y="245"/>
                  </a:moveTo>
                  <a:cubicBezTo>
                    <a:pt x="115" y="246"/>
                    <a:pt x="114" y="246"/>
                    <a:pt x="113" y="247"/>
                  </a:cubicBezTo>
                  <a:cubicBezTo>
                    <a:pt x="111" y="247"/>
                    <a:pt x="110" y="248"/>
                    <a:pt x="110" y="250"/>
                  </a:cubicBezTo>
                  <a:cubicBezTo>
                    <a:pt x="110" y="250"/>
                    <a:pt x="109" y="251"/>
                    <a:pt x="109" y="251"/>
                  </a:cubicBezTo>
                  <a:cubicBezTo>
                    <a:pt x="112" y="250"/>
                    <a:pt x="114" y="249"/>
                    <a:pt x="116" y="248"/>
                  </a:cubicBezTo>
                  <a:cubicBezTo>
                    <a:pt x="116" y="247"/>
                    <a:pt x="116" y="246"/>
                    <a:pt x="117" y="245"/>
                  </a:cubicBezTo>
                  <a:close/>
                  <a:moveTo>
                    <a:pt x="247" y="166"/>
                  </a:moveTo>
                  <a:cubicBezTo>
                    <a:pt x="247" y="166"/>
                    <a:pt x="247" y="166"/>
                    <a:pt x="247" y="166"/>
                  </a:cubicBezTo>
                  <a:cubicBezTo>
                    <a:pt x="246" y="167"/>
                    <a:pt x="245" y="168"/>
                    <a:pt x="244" y="169"/>
                  </a:cubicBezTo>
                  <a:cubicBezTo>
                    <a:pt x="244" y="169"/>
                    <a:pt x="244" y="170"/>
                    <a:pt x="244" y="170"/>
                  </a:cubicBezTo>
                  <a:cubicBezTo>
                    <a:pt x="244" y="173"/>
                    <a:pt x="244" y="175"/>
                    <a:pt x="244" y="178"/>
                  </a:cubicBezTo>
                  <a:cubicBezTo>
                    <a:pt x="244" y="178"/>
                    <a:pt x="244" y="178"/>
                    <a:pt x="244" y="178"/>
                  </a:cubicBezTo>
                  <a:cubicBezTo>
                    <a:pt x="244" y="178"/>
                    <a:pt x="245" y="178"/>
                    <a:pt x="245" y="178"/>
                  </a:cubicBezTo>
                  <a:cubicBezTo>
                    <a:pt x="245" y="174"/>
                    <a:pt x="246" y="170"/>
                    <a:pt x="247" y="166"/>
                  </a:cubicBezTo>
                  <a:close/>
                  <a:moveTo>
                    <a:pt x="136" y="163"/>
                  </a:moveTo>
                  <a:cubicBezTo>
                    <a:pt x="133" y="165"/>
                    <a:pt x="129" y="167"/>
                    <a:pt x="125" y="167"/>
                  </a:cubicBezTo>
                  <a:cubicBezTo>
                    <a:pt x="125" y="168"/>
                    <a:pt x="125" y="168"/>
                    <a:pt x="124" y="169"/>
                  </a:cubicBezTo>
                  <a:cubicBezTo>
                    <a:pt x="125" y="169"/>
                    <a:pt x="125" y="170"/>
                    <a:pt x="126" y="170"/>
                  </a:cubicBezTo>
                  <a:cubicBezTo>
                    <a:pt x="129" y="168"/>
                    <a:pt x="133" y="166"/>
                    <a:pt x="136" y="163"/>
                  </a:cubicBezTo>
                  <a:close/>
                  <a:moveTo>
                    <a:pt x="171" y="208"/>
                  </a:move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8"/>
                    <a:pt x="169" y="208"/>
                  </a:cubicBezTo>
                  <a:cubicBezTo>
                    <a:pt x="168" y="208"/>
                    <a:pt x="167" y="208"/>
                    <a:pt x="166" y="209"/>
                  </a:cubicBezTo>
                  <a:cubicBezTo>
                    <a:pt x="166" y="209"/>
                    <a:pt x="166" y="209"/>
                    <a:pt x="165" y="209"/>
                  </a:cubicBezTo>
                  <a:cubicBezTo>
                    <a:pt x="165" y="209"/>
                    <a:pt x="164" y="210"/>
                    <a:pt x="164" y="210"/>
                  </a:cubicBezTo>
                  <a:cubicBezTo>
                    <a:pt x="162" y="211"/>
                    <a:pt x="161" y="211"/>
                    <a:pt x="160" y="212"/>
                  </a:cubicBezTo>
                  <a:cubicBezTo>
                    <a:pt x="159" y="212"/>
                    <a:pt x="159" y="212"/>
                    <a:pt x="159" y="213"/>
                  </a:cubicBezTo>
                  <a:cubicBezTo>
                    <a:pt x="159" y="213"/>
                    <a:pt x="158" y="214"/>
                    <a:pt x="158" y="215"/>
                  </a:cubicBezTo>
                  <a:cubicBezTo>
                    <a:pt x="158" y="215"/>
                    <a:pt x="159" y="215"/>
                    <a:pt x="159" y="215"/>
                  </a:cubicBezTo>
                  <a:cubicBezTo>
                    <a:pt x="162" y="212"/>
                    <a:pt x="166" y="210"/>
                    <a:pt x="170" y="209"/>
                  </a:cubicBezTo>
                  <a:cubicBezTo>
                    <a:pt x="170" y="208"/>
                    <a:pt x="170" y="208"/>
                    <a:pt x="171" y="208"/>
                  </a:cubicBezTo>
                  <a:close/>
                  <a:moveTo>
                    <a:pt x="253" y="116"/>
                  </a:moveTo>
                  <a:cubicBezTo>
                    <a:pt x="253" y="116"/>
                    <a:pt x="253" y="116"/>
                    <a:pt x="253" y="116"/>
                  </a:cubicBezTo>
                  <a:cubicBezTo>
                    <a:pt x="253" y="116"/>
                    <a:pt x="253" y="116"/>
                    <a:pt x="253" y="115"/>
                  </a:cubicBezTo>
                  <a:cubicBezTo>
                    <a:pt x="252" y="110"/>
                    <a:pt x="250" y="105"/>
                    <a:pt x="248" y="100"/>
                  </a:cubicBezTo>
                  <a:cubicBezTo>
                    <a:pt x="247" y="99"/>
                    <a:pt x="247" y="99"/>
                    <a:pt x="246" y="98"/>
                  </a:cubicBezTo>
                  <a:cubicBezTo>
                    <a:pt x="246" y="99"/>
                    <a:pt x="247" y="100"/>
                    <a:pt x="247" y="101"/>
                  </a:cubicBezTo>
                  <a:cubicBezTo>
                    <a:pt x="248" y="103"/>
                    <a:pt x="249" y="105"/>
                    <a:pt x="250" y="107"/>
                  </a:cubicBezTo>
                  <a:cubicBezTo>
                    <a:pt x="251" y="109"/>
                    <a:pt x="251" y="111"/>
                    <a:pt x="252" y="113"/>
                  </a:cubicBezTo>
                  <a:cubicBezTo>
                    <a:pt x="253" y="114"/>
                    <a:pt x="253" y="115"/>
                    <a:pt x="253" y="116"/>
                  </a:cubicBezTo>
                  <a:close/>
                  <a:moveTo>
                    <a:pt x="174" y="149"/>
                  </a:moveTo>
                  <a:cubicBezTo>
                    <a:pt x="174" y="149"/>
                    <a:pt x="175" y="149"/>
                    <a:pt x="175" y="149"/>
                  </a:cubicBezTo>
                  <a:cubicBezTo>
                    <a:pt x="175" y="149"/>
                    <a:pt x="176" y="148"/>
                    <a:pt x="176" y="148"/>
                  </a:cubicBezTo>
                  <a:cubicBezTo>
                    <a:pt x="178" y="147"/>
                    <a:pt x="179" y="146"/>
                    <a:pt x="180" y="145"/>
                  </a:cubicBezTo>
                  <a:cubicBezTo>
                    <a:pt x="181" y="143"/>
                    <a:pt x="182" y="141"/>
                    <a:pt x="182" y="139"/>
                  </a:cubicBezTo>
                  <a:cubicBezTo>
                    <a:pt x="184" y="135"/>
                    <a:pt x="182" y="131"/>
                    <a:pt x="177" y="128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78" y="129"/>
                    <a:pt x="179" y="131"/>
                    <a:pt x="180" y="133"/>
                  </a:cubicBezTo>
                  <a:cubicBezTo>
                    <a:pt x="180" y="133"/>
                    <a:pt x="181" y="133"/>
                    <a:pt x="181" y="134"/>
                  </a:cubicBezTo>
                  <a:cubicBezTo>
                    <a:pt x="181" y="134"/>
                    <a:pt x="182" y="134"/>
                    <a:pt x="182" y="135"/>
                  </a:cubicBezTo>
                  <a:cubicBezTo>
                    <a:pt x="182" y="138"/>
                    <a:pt x="182" y="141"/>
                    <a:pt x="180" y="144"/>
                  </a:cubicBezTo>
                  <a:cubicBezTo>
                    <a:pt x="180" y="144"/>
                    <a:pt x="179" y="144"/>
                    <a:pt x="179" y="144"/>
                  </a:cubicBezTo>
                  <a:cubicBezTo>
                    <a:pt x="178" y="146"/>
                    <a:pt x="177" y="147"/>
                    <a:pt x="175" y="148"/>
                  </a:cubicBezTo>
                  <a:cubicBezTo>
                    <a:pt x="175" y="148"/>
                    <a:pt x="175" y="149"/>
                    <a:pt x="174" y="149"/>
                  </a:cubicBezTo>
                  <a:close/>
                  <a:moveTo>
                    <a:pt x="200" y="131"/>
                  </a:moveTo>
                  <a:cubicBezTo>
                    <a:pt x="200" y="131"/>
                    <a:pt x="201" y="131"/>
                    <a:pt x="201" y="131"/>
                  </a:cubicBezTo>
                  <a:cubicBezTo>
                    <a:pt x="202" y="131"/>
                    <a:pt x="203" y="131"/>
                    <a:pt x="203" y="130"/>
                  </a:cubicBezTo>
                  <a:cubicBezTo>
                    <a:pt x="203" y="127"/>
                    <a:pt x="204" y="125"/>
                    <a:pt x="204" y="122"/>
                  </a:cubicBezTo>
                  <a:cubicBezTo>
                    <a:pt x="204" y="122"/>
                    <a:pt x="204" y="121"/>
                    <a:pt x="204" y="121"/>
                  </a:cubicBezTo>
                  <a:cubicBezTo>
                    <a:pt x="202" y="124"/>
                    <a:pt x="202" y="128"/>
                    <a:pt x="200" y="131"/>
                  </a:cubicBezTo>
                  <a:close/>
                  <a:moveTo>
                    <a:pt x="81" y="241"/>
                  </a:moveTo>
                  <a:cubicBezTo>
                    <a:pt x="81" y="241"/>
                    <a:pt x="80" y="241"/>
                    <a:pt x="80" y="242"/>
                  </a:cubicBezTo>
                  <a:cubicBezTo>
                    <a:pt x="79" y="244"/>
                    <a:pt x="77" y="246"/>
                    <a:pt x="76" y="248"/>
                  </a:cubicBezTo>
                  <a:cubicBezTo>
                    <a:pt x="76" y="248"/>
                    <a:pt x="76" y="248"/>
                    <a:pt x="76" y="249"/>
                  </a:cubicBezTo>
                  <a:cubicBezTo>
                    <a:pt x="77" y="249"/>
                    <a:pt x="77" y="249"/>
                    <a:pt x="78" y="249"/>
                  </a:cubicBezTo>
                  <a:cubicBezTo>
                    <a:pt x="79" y="249"/>
                    <a:pt x="79" y="249"/>
                    <a:pt x="79" y="248"/>
                  </a:cubicBezTo>
                  <a:cubicBezTo>
                    <a:pt x="80" y="246"/>
                    <a:pt x="81" y="244"/>
                    <a:pt x="81" y="242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214" y="78"/>
                  </a:moveTo>
                  <a:cubicBezTo>
                    <a:pt x="214" y="79"/>
                    <a:pt x="214" y="80"/>
                    <a:pt x="214" y="81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5" y="82"/>
                    <a:pt x="216" y="83"/>
                    <a:pt x="217" y="84"/>
                  </a:cubicBezTo>
                  <a:cubicBezTo>
                    <a:pt x="218" y="83"/>
                    <a:pt x="218" y="82"/>
                    <a:pt x="219" y="81"/>
                  </a:cubicBezTo>
                  <a:cubicBezTo>
                    <a:pt x="218" y="80"/>
                    <a:pt x="216" y="79"/>
                    <a:pt x="214" y="78"/>
                  </a:cubicBezTo>
                  <a:close/>
                  <a:moveTo>
                    <a:pt x="104" y="116"/>
                  </a:moveTo>
                  <a:cubicBezTo>
                    <a:pt x="103" y="117"/>
                    <a:pt x="102" y="117"/>
                    <a:pt x="102" y="118"/>
                  </a:cubicBezTo>
                  <a:cubicBezTo>
                    <a:pt x="101" y="120"/>
                    <a:pt x="100" y="123"/>
                    <a:pt x="100" y="125"/>
                  </a:cubicBezTo>
                  <a:cubicBezTo>
                    <a:pt x="99" y="125"/>
                    <a:pt x="99" y="126"/>
                    <a:pt x="99" y="126"/>
                  </a:cubicBezTo>
                  <a:cubicBezTo>
                    <a:pt x="101" y="126"/>
                    <a:pt x="102" y="124"/>
                    <a:pt x="103" y="123"/>
                  </a:cubicBezTo>
                  <a:cubicBezTo>
                    <a:pt x="103" y="121"/>
                    <a:pt x="103" y="119"/>
                    <a:pt x="104" y="118"/>
                  </a:cubicBezTo>
                  <a:cubicBezTo>
                    <a:pt x="104" y="117"/>
                    <a:pt x="104" y="117"/>
                    <a:pt x="104" y="116"/>
                  </a:cubicBezTo>
                  <a:close/>
                  <a:moveTo>
                    <a:pt x="234" y="139"/>
                  </a:moveTo>
                  <a:cubicBezTo>
                    <a:pt x="232" y="140"/>
                    <a:pt x="230" y="148"/>
                    <a:pt x="230" y="149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31" y="147"/>
                    <a:pt x="233" y="145"/>
                    <a:pt x="234" y="143"/>
                  </a:cubicBezTo>
                  <a:cubicBezTo>
                    <a:pt x="235" y="142"/>
                    <a:pt x="235" y="140"/>
                    <a:pt x="234" y="139"/>
                  </a:cubicBezTo>
                  <a:close/>
                  <a:moveTo>
                    <a:pt x="162" y="155"/>
                  </a:moveTo>
                  <a:cubicBezTo>
                    <a:pt x="162" y="154"/>
                    <a:pt x="162" y="154"/>
                    <a:pt x="161" y="153"/>
                  </a:cubicBezTo>
                  <a:cubicBezTo>
                    <a:pt x="161" y="153"/>
                    <a:pt x="160" y="152"/>
                    <a:pt x="159" y="152"/>
                  </a:cubicBezTo>
                  <a:cubicBezTo>
                    <a:pt x="158" y="151"/>
                    <a:pt x="158" y="150"/>
                    <a:pt x="157" y="149"/>
                  </a:cubicBezTo>
                  <a:cubicBezTo>
                    <a:pt x="157" y="150"/>
                    <a:pt x="157" y="151"/>
                    <a:pt x="157" y="151"/>
                  </a:cubicBezTo>
                  <a:cubicBezTo>
                    <a:pt x="157" y="152"/>
                    <a:pt x="157" y="154"/>
                    <a:pt x="158" y="155"/>
                  </a:cubicBezTo>
                  <a:cubicBezTo>
                    <a:pt x="158" y="155"/>
                    <a:pt x="159" y="155"/>
                    <a:pt x="159" y="155"/>
                  </a:cubicBezTo>
                  <a:cubicBezTo>
                    <a:pt x="160" y="155"/>
                    <a:pt x="161" y="155"/>
                    <a:pt x="162" y="155"/>
                  </a:cubicBezTo>
                  <a:close/>
                  <a:moveTo>
                    <a:pt x="46" y="169"/>
                  </a:moveTo>
                  <a:cubicBezTo>
                    <a:pt x="46" y="171"/>
                    <a:pt x="46" y="171"/>
                    <a:pt x="44" y="171"/>
                  </a:cubicBezTo>
                  <a:cubicBezTo>
                    <a:pt x="44" y="172"/>
                    <a:pt x="44" y="172"/>
                    <a:pt x="44" y="173"/>
                  </a:cubicBezTo>
                  <a:cubicBezTo>
                    <a:pt x="45" y="173"/>
                    <a:pt x="45" y="174"/>
                    <a:pt x="44" y="175"/>
                  </a:cubicBezTo>
                  <a:cubicBezTo>
                    <a:pt x="44" y="175"/>
                    <a:pt x="44" y="175"/>
                    <a:pt x="44" y="176"/>
                  </a:cubicBezTo>
                  <a:cubicBezTo>
                    <a:pt x="45" y="175"/>
                    <a:pt x="47" y="174"/>
                    <a:pt x="49" y="173"/>
                  </a:cubicBezTo>
                  <a:cubicBezTo>
                    <a:pt x="48" y="172"/>
                    <a:pt x="48" y="171"/>
                    <a:pt x="48" y="171"/>
                  </a:cubicBezTo>
                  <a:cubicBezTo>
                    <a:pt x="48" y="170"/>
                    <a:pt x="47" y="169"/>
                    <a:pt x="46" y="169"/>
                  </a:cubicBezTo>
                  <a:close/>
                  <a:moveTo>
                    <a:pt x="240" y="107"/>
                  </a:moveTo>
                  <a:cubicBezTo>
                    <a:pt x="240" y="107"/>
                    <a:pt x="240" y="107"/>
                    <a:pt x="240" y="107"/>
                  </a:cubicBezTo>
                  <a:cubicBezTo>
                    <a:pt x="241" y="111"/>
                    <a:pt x="240" y="116"/>
                    <a:pt x="240" y="120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1" y="118"/>
                    <a:pt x="242" y="117"/>
                    <a:pt x="243" y="115"/>
                  </a:cubicBezTo>
                  <a:cubicBezTo>
                    <a:pt x="243" y="115"/>
                    <a:pt x="243" y="115"/>
                    <a:pt x="243" y="114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1" y="113"/>
                    <a:pt x="241" y="112"/>
                  </a:cubicBezTo>
                  <a:cubicBezTo>
                    <a:pt x="241" y="111"/>
                    <a:pt x="242" y="111"/>
                    <a:pt x="242" y="110"/>
                  </a:cubicBezTo>
                  <a:cubicBezTo>
                    <a:pt x="242" y="109"/>
                    <a:pt x="242" y="108"/>
                    <a:pt x="241" y="108"/>
                  </a:cubicBezTo>
                  <a:cubicBezTo>
                    <a:pt x="241" y="108"/>
                    <a:pt x="240" y="107"/>
                    <a:pt x="240" y="107"/>
                  </a:cubicBezTo>
                  <a:close/>
                  <a:moveTo>
                    <a:pt x="20" y="217"/>
                  </a:moveTo>
                  <a:cubicBezTo>
                    <a:pt x="19" y="219"/>
                    <a:pt x="18" y="220"/>
                    <a:pt x="16" y="222"/>
                  </a:cubicBezTo>
                  <a:cubicBezTo>
                    <a:pt x="17" y="223"/>
                    <a:pt x="18" y="224"/>
                    <a:pt x="18" y="225"/>
                  </a:cubicBezTo>
                  <a:cubicBezTo>
                    <a:pt x="19" y="225"/>
                    <a:pt x="19" y="225"/>
                    <a:pt x="19" y="224"/>
                  </a:cubicBezTo>
                  <a:cubicBezTo>
                    <a:pt x="19" y="223"/>
                    <a:pt x="20" y="221"/>
                    <a:pt x="20" y="220"/>
                  </a:cubicBezTo>
                  <a:cubicBezTo>
                    <a:pt x="21" y="219"/>
                    <a:pt x="21" y="218"/>
                    <a:pt x="20" y="217"/>
                  </a:cubicBezTo>
                  <a:close/>
                  <a:moveTo>
                    <a:pt x="161" y="207"/>
                  </a:moveTo>
                  <a:cubicBezTo>
                    <a:pt x="162" y="206"/>
                    <a:pt x="164" y="206"/>
                    <a:pt x="165" y="205"/>
                  </a:cubicBezTo>
                  <a:cubicBezTo>
                    <a:pt x="165" y="204"/>
                    <a:pt x="165" y="202"/>
                    <a:pt x="166" y="200"/>
                  </a:cubicBezTo>
                  <a:cubicBezTo>
                    <a:pt x="165" y="201"/>
                    <a:pt x="163" y="202"/>
                    <a:pt x="162" y="202"/>
                  </a:cubicBezTo>
                  <a:cubicBezTo>
                    <a:pt x="162" y="202"/>
                    <a:pt x="162" y="203"/>
                    <a:pt x="162" y="203"/>
                  </a:cubicBezTo>
                  <a:cubicBezTo>
                    <a:pt x="162" y="204"/>
                    <a:pt x="161" y="205"/>
                    <a:pt x="161" y="207"/>
                  </a:cubicBezTo>
                  <a:close/>
                  <a:moveTo>
                    <a:pt x="87" y="247"/>
                  </a:moveTo>
                  <a:cubicBezTo>
                    <a:pt x="87" y="247"/>
                    <a:pt x="87" y="247"/>
                    <a:pt x="87" y="247"/>
                  </a:cubicBezTo>
                  <a:cubicBezTo>
                    <a:pt x="86" y="247"/>
                    <a:pt x="85" y="248"/>
                    <a:pt x="85" y="249"/>
                  </a:cubicBezTo>
                  <a:cubicBezTo>
                    <a:pt x="84" y="250"/>
                    <a:pt x="83" y="251"/>
                    <a:pt x="83" y="253"/>
                  </a:cubicBezTo>
                  <a:cubicBezTo>
                    <a:pt x="84" y="253"/>
                    <a:pt x="85" y="253"/>
                    <a:pt x="86" y="252"/>
                  </a:cubicBezTo>
                  <a:cubicBezTo>
                    <a:pt x="87" y="251"/>
                    <a:pt x="87" y="249"/>
                    <a:pt x="87" y="247"/>
                  </a:cubicBezTo>
                  <a:close/>
                  <a:moveTo>
                    <a:pt x="128" y="162"/>
                  </a:moveTo>
                  <a:cubicBezTo>
                    <a:pt x="127" y="162"/>
                    <a:pt x="127" y="162"/>
                    <a:pt x="127" y="162"/>
                  </a:cubicBezTo>
                  <a:cubicBezTo>
                    <a:pt x="126" y="162"/>
                    <a:pt x="124" y="162"/>
                    <a:pt x="123" y="162"/>
                  </a:cubicBezTo>
                  <a:cubicBezTo>
                    <a:pt x="122" y="162"/>
                    <a:pt x="121" y="161"/>
                    <a:pt x="120" y="160"/>
                  </a:cubicBezTo>
                  <a:cubicBezTo>
                    <a:pt x="119" y="158"/>
                    <a:pt x="118" y="155"/>
                    <a:pt x="118" y="153"/>
                  </a:cubicBezTo>
                  <a:cubicBezTo>
                    <a:pt x="117" y="152"/>
                    <a:pt x="116" y="150"/>
                    <a:pt x="116" y="149"/>
                  </a:cubicBezTo>
                  <a:cubicBezTo>
                    <a:pt x="116" y="150"/>
                    <a:pt x="116" y="151"/>
                    <a:pt x="116" y="152"/>
                  </a:cubicBezTo>
                  <a:cubicBezTo>
                    <a:pt x="118" y="155"/>
                    <a:pt x="119" y="158"/>
                    <a:pt x="120" y="161"/>
                  </a:cubicBezTo>
                  <a:cubicBezTo>
                    <a:pt x="121" y="162"/>
                    <a:pt x="121" y="163"/>
                    <a:pt x="122" y="165"/>
                  </a:cubicBezTo>
                  <a:cubicBezTo>
                    <a:pt x="124" y="164"/>
                    <a:pt x="126" y="163"/>
                    <a:pt x="128" y="162"/>
                  </a:cubicBezTo>
                  <a:close/>
                  <a:moveTo>
                    <a:pt x="189" y="124"/>
                  </a:moveTo>
                  <a:cubicBezTo>
                    <a:pt x="188" y="125"/>
                    <a:pt x="188" y="125"/>
                    <a:pt x="187" y="125"/>
                  </a:cubicBezTo>
                  <a:cubicBezTo>
                    <a:pt x="187" y="126"/>
                    <a:pt x="186" y="126"/>
                    <a:pt x="186" y="125"/>
                  </a:cubicBezTo>
                  <a:cubicBezTo>
                    <a:pt x="185" y="125"/>
                    <a:pt x="185" y="125"/>
                    <a:pt x="185" y="124"/>
                  </a:cubicBezTo>
                  <a:cubicBezTo>
                    <a:pt x="185" y="124"/>
                    <a:pt x="185" y="124"/>
                    <a:pt x="185" y="123"/>
                  </a:cubicBezTo>
                  <a:cubicBezTo>
                    <a:pt x="185" y="123"/>
                    <a:pt x="185" y="123"/>
                    <a:pt x="185" y="123"/>
                  </a:cubicBezTo>
                  <a:cubicBezTo>
                    <a:pt x="185" y="125"/>
                    <a:pt x="184" y="126"/>
                    <a:pt x="182" y="126"/>
                  </a:cubicBezTo>
                  <a:cubicBezTo>
                    <a:pt x="184" y="127"/>
                    <a:pt x="186" y="128"/>
                    <a:pt x="187" y="129"/>
                  </a:cubicBezTo>
                  <a:cubicBezTo>
                    <a:pt x="188" y="128"/>
                    <a:pt x="188" y="126"/>
                    <a:pt x="189" y="124"/>
                  </a:cubicBezTo>
                  <a:close/>
                  <a:moveTo>
                    <a:pt x="261" y="155"/>
                  </a:moveTo>
                  <a:cubicBezTo>
                    <a:pt x="261" y="155"/>
                    <a:pt x="261" y="155"/>
                    <a:pt x="261" y="155"/>
                  </a:cubicBezTo>
                  <a:cubicBezTo>
                    <a:pt x="261" y="154"/>
                    <a:pt x="261" y="154"/>
                    <a:pt x="262" y="153"/>
                  </a:cubicBezTo>
                  <a:cubicBezTo>
                    <a:pt x="262" y="152"/>
                    <a:pt x="262" y="151"/>
                    <a:pt x="262" y="150"/>
                  </a:cubicBezTo>
                  <a:cubicBezTo>
                    <a:pt x="263" y="145"/>
                    <a:pt x="263" y="141"/>
                    <a:pt x="262" y="137"/>
                  </a:cubicBezTo>
                  <a:cubicBezTo>
                    <a:pt x="262" y="137"/>
                    <a:pt x="262" y="136"/>
                    <a:pt x="262" y="136"/>
                  </a:cubicBezTo>
                  <a:cubicBezTo>
                    <a:pt x="262" y="136"/>
                    <a:pt x="262" y="137"/>
                    <a:pt x="262" y="137"/>
                  </a:cubicBezTo>
                  <a:cubicBezTo>
                    <a:pt x="262" y="140"/>
                    <a:pt x="262" y="144"/>
                    <a:pt x="261" y="147"/>
                  </a:cubicBezTo>
                  <a:cubicBezTo>
                    <a:pt x="261" y="149"/>
                    <a:pt x="261" y="152"/>
                    <a:pt x="261" y="155"/>
                  </a:cubicBezTo>
                  <a:close/>
                  <a:moveTo>
                    <a:pt x="52" y="246"/>
                  </a:moveTo>
                  <a:cubicBezTo>
                    <a:pt x="53" y="244"/>
                    <a:pt x="54" y="242"/>
                    <a:pt x="54" y="239"/>
                  </a:cubicBezTo>
                  <a:cubicBezTo>
                    <a:pt x="54" y="239"/>
                    <a:pt x="54" y="239"/>
                    <a:pt x="53" y="239"/>
                  </a:cubicBezTo>
                  <a:cubicBezTo>
                    <a:pt x="52" y="241"/>
                    <a:pt x="51" y="243"/>
                    <a:pt x="50" y="245"/>
                  </a:cubicBezTo>
                  <a:cubicBezTo>
                    <a:pt x="50" y="245"/>
                    <a:pt x="51" y="246"/>
                    <a:pt x="52" y="246"/>
                  </a:cubicBezTo>
                  <a:close/>
                  <a:moveTo>
                    <a:pt x="151" y="160"/>
                  </a:moveTo>
                  <a:cubicBezTo>
                    <a:pt x="152" y="160"/>
                    <a:pt x="152" y="159"/>
                    <a:pt x="152" y="159"/>
                  </a:cubicBezTo>
                  <a:cubicBezTo>
                    <a:pt x="152" y="156"/>
                    <a:pt x="152" y="153"/>
                    <a:pt x="152" y="150"/>
                  </a:cubicBezTo>
                  <a:cubicBezTo>
                    <a:pt x="152" y="150"/>
                    <a:pt x="152" y="149"/>
                    <a:pt x="151" y="149"/>
                  </a:cubicBezTo>
                  <a:cubicBezTo>
                    <a:pt x="151" y="148"/>
                    <a:pt x="151" y="148"/>
                    <a:pt x="151" y="147"/>
                  </a:cubicBezTo>
                  <a:cubicBezTo>
                    <a:pt x="151" y="146"/>
                    <a:pt x="151" y="146"/>
                    <a:pt x="150" y="145"/>
                  </a:cubicBezTo>
                  <a:cubicBezTo>
                    <a:pt x="150" y="150"/>
                    <a:pt x="151" y="155"/>
                    <a:pt x="151" y="160"/>
                  </a:cubicBezTo>
                  <a:close/>
                  <a:moveTo>
                    <a:pt x="206" y="173"/>
                  </a:moveTo>
                  <a:cubicBezTo>
                    <a:pt x="206" y="173"/>
                    <a:pt x="207" y="172"/>
                    <a:pt x="207" y="172"/>
                  </a:cubicBezTo>
                  <a:cubicBezTo>
                    <a:pt x="207" y="171"/>
                    <a:pt x="208" y="171"/>
                    <a:pt x="209" y="170"/>
                  </a:cubicBezTo>
                  <a:cubicBezTo>
                    <a:pt x="209" y="170"/>
                    <a:pt x="209" y="170"/>
                    <a:pt x="210" y="170"/>
                  </a:cubicBezTo>
                  <a:cubicBezTo>
                    <a:pt x="206" y="169"/>
                    <a:pt x="204" y="170"/>
                    <a:pt x="201" y="171"/>
                  </a:cubicBezTo>
                  <a:cubicBezTo>
                    <a:pt x="201" y="172"/>
                    <a:pt x="201" y="172"/>
                    <a:pt x="202" y="173"/>
                  </a:cubicBezTo>
                  <a:cubicBezTo>
                    <a:pt x="202" y="172"/>
                    <a:pt x="203" y="172"/>
                    <a:pt x="203" y="172"/>
                  </a:cubicBezTo>
                  <a:cubicBezTo>
                    <a:pt x="205" y="171"/>
                    <a:pt x="205" y="171"/>
                    <a:pt x="206" y="173"/>
                  </a:cubicBezTo>
                  <a:close/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7"/>
                    <a:pt x="245" y="107"/>
                    <a:pt x="245" y="108"/>
                  </a:cubicBezTo>
                  <a:cubicBezTo>
                    <a:pt x="245" y="109"/>
                    <a:pt x="245" y="110"/>
                    <a:pt x="246" y="111"/>
                  </a:cubicBezTo>
                  <a:cubicBezTo>
                    <a:pt x="247" y="111"/>
                    <a:pt x="247" y="112"/>
                    <a:pt x="247" y="112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7" y="115"/>
                    <a:pt x="247" y="116"/>
                    <a:pt x="248" y="117"/>
                  </a:cubicBezTo>
                  <a:cubicBezTo>
                    <a:pt x="248" y="117"/>
                    <a:pt x="248" y="117"/>
                    <a:pt x="248" y="116"/>
                  </a:cubicBezTo>
                  <a:cubicBezTo>
                    <a:pt x="248" y="114"/>
                    <a:pt x="248" y="111"/>
                    <a:pt x="247" y="108"/>
                  </a:cubicBezTo>
                  <a:cubicBezTo>
                    <a:pt x="247" y="107"/>
                    <a:pt x="247" y="106"/>
                    <a:pt x="246" y="106"/>
                  </a:cubicBezTo>
                  <a:close/>
                  <a:moveTo>
                    <a:pt x="201" y="98"/>
                  </a:moveTo>
                  <a:cubicBezTo>
                    <a:pt x="202" y="97"/>
                    <a:pt x="202" y="96"/>
                    <a:pt x="202" y="95"/>
                  </a:cubicBezTo>
                  <a:cubicBezTo>
                    <a:pt x="201" y="94"/>
                    <a:pt x="201" y="93"/>
                    <a:pt x="201" y="92"/>
                  </a:cubicBezTo>
                  <a:cubicBezTo>
                    <a:pt x="201" y="90"/>
                    <a:pt x="200" y="90"/>
                    <a:pt x="199" y="89"/>
                  </a:cubicBezTo>
                  <a:cubicBezTo>
                    <a:pt x="199" y="89"/>
                    <a:pt x="198" y="89"/>
                    <a:pt x="198" y="89"/>
                  </a:cubicBezTo>
                  <a:cubicBezTo>
                    <a:pt x="198" y="91"/>
                    <a:pt x="199" y="92"/>
                    <a:pt x="199" y="93"/>
                  </a:cubicBezTo>
                  <a:cubicBezTo>
                    <a:pt x="199" y="93"/>
                    <a:pt x="199" y="93"/>
                    <a:pt x="199" y="93"/>
                  </a:cubicBezTo>
                  <a:cubicBezTo>
                    <a:pt x="200" y="95"/>
                    <a:pt x="201" y="96"/>
                    <a:pt x="201" y="98"/>
                  </a:cubicBezTo>
                  <a:close/>
                  <a:moveTo>
                    <a:pt x="192" y="161"/>
                  </a:moveTo>
                  <a:cubicBezTo>
                    <a:pt x="191" y="161"/>
                    <a:pt x="191" y="161"/>
                    <a:pt x="191" y="161"/>
                  </a:cubicBezTo>
                  <a:cubicBezTo>
                    <a:pt x="192" y="163"/>
                    <a:pt x="193" y="164"/>
                    <a:pt x="194" y="166"/>
                  </a:cubicBezTo>
                  <a:cubicBezTo>
                    <a:pt x="195" y="167"/>
                    <a:pt x="196" y="168"/>
                    <a:pt x="197" y="168"/>
                  </a:cubicBezTo>
                  <a:cubicBezTo>
                    <a:pt x="198" y="167"/>
                    <a:pt x="199" y="167"/>
                    <a:pt x="200" y="167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197" y="166"/>
                    <a:pt x="195" y="165"/>
                    <a:pt x="193" y="162"/>
                  </a:cubicBezTo>
                  <a:cubicBezTo>
                    <a:pt x="192" y="162"/>
                    <a:pt x="192" y="161"/>
                    <a:pt x="192" y="161"/>
                  </a:cubicBezTo>
                  <a:close/>
                  <a:moveTo>
                    <a:pt x="69" y="145"/>
                  </a:moveTo>
                  <a:cubicBezTo>
                    <a:pt x="69" y="145"/>
                    <a:pt x="70" y="145"/>
                    <a:pt x="70" y="145"/>
                  </a:cubicBezTo>
                  <a:cubicBezTo>
                    <a:pt x="71" y="148"/>
                    <a:pt x="72" y="150"/>
                    <a:pt x="74" y="153"/>
                  </a:cubicBezTo>
                  <a:cubicBezTo>
                    <a:pt x="75" y="154"/>
                    <a:pt x="76" y="156"/>
                    <a:pt x="77" y="158"/>
                  </a:cubicBezTo>
                  <a:cubicBezTo>
                    <a:pt x="78" y="159"/>
                    <a:pt x="78" y="160"/>
                    <a:pt x="79" y="161"/>
                  </a:cubicBezTo>
                  <a:cubicBezTo>
                    <a:pt x="79" y="161"/>
                    <a:pt x="80" y="162"/>
                    <a:pt x="80" y="161"/>
                  </a:cubicBezTo>
                  <a:cubicBezTo>
                    <a:pt x="76" y="156"/>
                    <a:pt x="73" y="150"/>
                    <a:pt x="69" y="145"/>
                  </a:cubicBezTo>
                  <a:close/>
                  <a:moveTo>
                    <a:pt x="152" y="215"/>
                  </a:moveTo>
                  <a:cubicBezTo>
                    <a:pt x="153" y="214"/>
                    <a:pt x="155" y="213"/>
                    <a:pt x="156" y="212"/>
                  </a:cubicBezTo>
                  <a:cubicBezTo>
                    <a:pt x="156" y="212"/>
                    <a:pt x="156" y="211"/>
                    <a:pt x="156" y="211"/>
                  </a:cubicBezTo>
                  <a:cubicBezTo>
                    <a:pt x="155" y="211"/>
                    <a:pt x="153" y="211"/>
                    <a:pt x="152" y="211"/>
                  </a:cubicBezTo>
                  <a:cubicBezTo>
                    <a:pt x="152" y="212"/>
                    <a:pt x="152" y="212"/>
                    <a:pt x="152" y="212"/>
                  </a:cubicBezTo>
                  <a:cubicBezTo>
                    <a:pt x="151" y="212"/>
                    <a:pt x="150" y="213"/>
                    <a:pt x="149" y="213"/>
                  </a:cubicBezTo>
                  <a:cubicBezTo>
                    <a:pt x="149" y="213"/>
                    <a:pt x="149" y="214"/>
                    <a:pt x="149" y="214"/>
                  </a:cubicBezTo>
                  <a:cubicBezTo>
                    <a:pt x="150" y="213"/>
                    <a:pt x="151" y="213"/>
                    <a:pt x="152" y="215"/>
                  </a:cubicBezTo>
                  <a:close/>
                  <a:moveTo>
                    <a:pt x="15" y="234"/>
                  </a:moveTo>
                  <a:cubicBezTo>
                    <a:pt x="15" y="234"/>
                    <a:pt x="16" y="234"/>
                    <a:pt x="16" y="234"/>
                  </a:cubicBezTo>
                  <a:cubicBezTo>
                    <a:pt x="14" y="232"/>
                    <a:pt x="13" y="230"/>
                    <a:pt x="12" y="228"/>
                  </a:cubicBezTo>
                  <a:cubicBezTo>
                    <a:pt x="10" y="226"/>
                    <a:pt x="9" y="224"/>
                    <a:pt x="8" y="221"/>
                  </a:cubicBezTo>
                  <a:cubicBezTo>
                    <a:pt x="8" y="222"/>
                    <a:pt x="8" y="222"/>
                    <a:pt x="7" y="223"/>
                  </a:cubicBezTo>
                  <a:cubicBezTo>
                    <a:pt x="10" y="227"/>
                    <a:pt x="12" y="231"/>
                    <a:pt x="15" y="234"/>
                  </a:cubicBezTo>
                  <a:close/>
                  <a:moveTo>
                    <a:pt x="121" y="99"/>
                  </a:moveTo>
                  <a:cubicBezTo>
                    <a:pt x="123" y="99"/>
                    <a:pt x="123" y="99"/>
                    <a:pt x="124" y="98"/>
                  </a:cubicBezTo>
                  <a:cubicBezTo>
                    <a:pt x="125" y="98"/>
                    <a:pt x="125" y="97"/>
                    <a:pt x="126" y="96"/>
                  </a:cubicBezTo>
                  <a:cubicBezTo>
                    <a:pt x="126" y="96"/>
                    <a:pt x="127" y="95"/>
                    <a:pt x="127" y="94"/>
                  </a:cubicBezTo>
                  <a:cubicBezTo>
                    <a:pt x="126" y="94"/>
                    <a:pt x="125" y="94"/>
                    <a:pt x="124" y="95"/>
                  </a:cubicBezTo>
                  <a:cubicBezTo>
                    <a:pt x="124" y="95"/>
                    <a:pt x="124" y="96"/>
                    <a:pt x="123" y="96"/>
                  </a:cubicBezTo>
                  <a:cubicBezTo>
                    <a:pt x="122" y="96"/>
                    <a:pt x="122" y="97"/>
                    <a:pt x="121" y="99"/>
                  </a:cubicBezTo>
                  <a:close/>
                  <a:moveTo>
                    <a:pt x="236" y="189"/>
                  </a:moveTo>
                  <a:cubicBezTo>
                    <a:pt x="236" y="189"/>
                    <a:pt x="236" y="189"/>
                    <a:pt x="236" y="189"/>
                  </a:cubicBezTo>
                  <a:cubicBezTo>
                    <a:pt x="238" y="187"/>
                    <a:pt x="240" y="186"/>
                    <a:pt x="242" y="184"/>
                  </a:cubicBezTo>
                  <a:cubicBezTo>
                    <a:pt x="242" y="184"/>
                    <a:pt x="242" y="183"/>
                    <a:pt x="242" y="183"/>
                  </a:cubicBezTo>
                  <a:cubicBezTo>
                    <a:pt x="240" y="184"/>
                    <a:pt x="238" y="184"/>
                    <a:pt x="237" y="185"/>
                  </a:cubicBezTo>
                  <a:cubicBezTo>
                    <a:pt x="236" y="185"/>
                    <a:pt x="236" y="186"/>
                    <a:pt x="236" y="186"/>
                  </a:cubicBezTo>
                  <a:cubicBezTo>
                    <a:pt x="236" y="187"/>
                    <a:pt x="236" y="188"/>
                    <a:pt x="236" y="189"/>
                  </a:cubicBezTo>
                  <a:close/>
                  <a:moveTo>
                    <a:pt x="184" y="172"/>
                  </a:moveTo>
                  <a:cubicBezTo>
                    <a:pt x="183" y="172"/>
                    <a:pt x="182" y="172"/>
                    <a:pt x="181" y="172"/>
                  </a:cubicBezTo>
                  <a:cubicBezTo>
                    <a:pt x="179" y="171"/>
                    <a:pt x="179" y="171"/>
                    <a:pt x="178" y="173"/>
                  </a:cubicBezTo>
                  <a:cubicBezTo>
                    <a:pt x="178" y="173"/>
                    <a:pt x="177" y="173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8" y="174"/>
                    <a:pt x="178" y="174"/>
                  </a:cubicBezTo>
                  <a:cubicBezTo>
                    <a:pt x="179" y="174"/>
                    <a:pt x="180" y="174"/>
                    <a:pt x="181" y="174"/>
                  </a:cubicBezTo>
                  <a:cubicBezTo>
                    <a:pt x="182" y="174"/>
                    <a:pt x="183" y="173"/>
                    <a:pt x="184" y="172"/>
                  </a:cubicBezTo>
                  <a:close/>
                  <a:moveTo>
                    <a:pt x="34" y="229"/>
                  </a:moveTo>
                  <a:cubicBezTo>
                    <a:pt x="33" y="231"/>
                    <a:pt x="33" y="233"/>
                    <a:pt x="32" y="235"/>
                  </a:cubicBezTo>
                  <a:cubicBezTo>
                    <a:pt x="33" y="235"/>
                    <a:pt x="33" y="235"/>
                    <a:pt x="33" y="236"/>
                  </a:cubicBezTo>
                  <a:cubicBezTo>
                    <a:pt x="34" y="234"/>
                    <a:pt x="35" y="232"/>
                    <a:pt x="36" y="231"/>
                  </a:cubicBezTo>
                  <a:cubicBezTo>
                    <a:pt x="36" y="230"/>
                    <a:pt x="35" y="229"/>
                    <a:pt x="34" y="229"/>
                  </a:cubicBezTo>
                  <a:close/>
                  <a:moveTo>
                    <a:pt x="241" y="87"/>
                  </a:moveTo>
                  <a:cubicBezTo>
                    <a:pt x="239" y="84"/>
                    <a:pt x="233" y="79"/>
                    <a:pt x="230" y="78"/>
                  </a:cubicBezTo>
                  <a:cubicBezTo>
                    <a:pt x="233" y="81"/>
                    <a:pt x="237" y="84"/>
                    <a:pt x="241" y="87"/>
                  </a:cubicBezTo>
                  <a:close/>
                  <a:moveTo>
                    <a:pt x="85" y="218"/>
                  </a:moveTo>
                  <a:cubicBezTo>
                    <a:pt x="88" y="216"/>
                    <a:pt x="91" y="214"/>
                    <a:pt x="94" y="212"/>
                  </a:cubicBezTo>
                  <a:cubicBezTo>
                    <a:pt x="94" y="212"/>
                    <a:pt x="94" y="212"/>
                    <a:pt x="94" y="212"/>
                  </a:cubicBezTo>
                  <a:cubicBezTo>
                    <a:pt x="92" y="212"/>
                    <a:pt x="91" y="213"/>
                    <a:pt x="89" y="214"/>
                  </a:cubicBezTo>
                  <a:cubicBezTo>
                    <a:pt x="87" y="215"/>
                    <a:pt x="86" y="216"/>
                    <a:pt x="84" y="216"/>
                  </a:cubicBezTo>
                  <a:cubicBezTo>
                    <a:pt x="84" y="216"/>
                    <a:pt x="85" y="217"/>
                    <a:pt x="85" y="218"/>
                  </a:cubicBezTo>
                  <a:close/>
                  <a:moveTo>
                    <a:pt x="53" y="254"/>
                  </a:moveTo>
                  <a:cubicBezTo>
                    <a:pt x="53" y="254"/>
                    <a:pt x="53" y="254"/>
                    <a:pt x="53" y="254"/>
                  </a:cubicBezTo>
                  <a:cubicBezTo>
                    <a:pt x="52" y="253"/>
                    <a:pt x="50" y="253"/>
                    <a:pt x="49" y="252"/>
                  </a:cubicBezTo>
                  <a:cubicBezTo>
                    <a:pt x="48" y="252"/>
                    <a:pt x="47" y="251"/>
                    <a:pt x="46" y="251"/>
                  </a:cubicBezTo>
                  <a:cubicBezTo>
                    <a:pt x="45" y="251"/>
                    <a:pt x="44" y="251"/>
                    <a:pt x="43" y="250"/>
                  </a:cubicBezTo>
                  <a:cubicBezTo>
                    <a:pt x="41" y="250"/>
                    <a:pt x="40" y="249"/>
                    <a:pt x="38" y="249"/>
                  </a:cubicBezTo>
                  <a:cubicBezTo>
                    <a:pt x="38" y="249"/>
                    <a:pt x="37" y="249"/>
                    <a:pt x="37" y="248"/>
                  </a:cubicBezTo>
                  <a:cubicBezTo>
                    <a:pt x="40" y="250"/>
                    <a:pt x="42" y="252"/>
                    <a:pt x="46" y="252"/>
                  </a:cubicBezTo>
                  <a:cubicBezTo>
                    <a:pt x="47" y="253"/>
                    <a:pt x="48" y="253"/>
                    <a:pt x="49" y="253"/>
                  </a:cubicBezTo>
                  <a:cubicBezTo>
                    <a:pt x="50" y="253"/>
                    <a:pt x="52" y="254"/>
                    <a:pt x="53" y="254"/>
                  </a:cubicBezTo>
                  <a:close/>
                  <a:moveTo>
                    <a:pt x="102" y="154"/>
                  </a:moveTo>
                  <a:cubicBezTo>
                    <a:pt x="103" y="153"/>
                    <a:pt x="103" y="151"/>
                    <a:pt x="103" y="150"/>
                  </a:cubicBezTo>
                  <a:cubicBezTo>
                    <a:pt x="103" y="150"/>
                    <a:pt x="102" y="150"/>
                    <a:pt x="102" y="150"/>
                  </a:cubicBezTo>
                  <a:cubicBezTo>
                    <a:pt x="101" y="149"/>
                    <a:pt x="101" y="149"/>
                    <a:pt x="101" y="148"/>
                  </a:cubicBezTo>
                  <a:cubicBezTo>
                    <a:pt x="101" y="148"/>
                    <a:pt x="101" y="148"/>
                    <a:pt x="101" y="148"/>
                  </a:cubicBezTo>
                  <a:cubicBezTo>
                    <a:pt x="100" y="149"/>
                    <a:pt x="100" y="149"/>
                    <a:pt x="99" y="149"/>
                  </a:cubicBezTo>
                  <a:cubicBezTo>
                    <a:pt x="100" y="150"/>
                    <a:pt x="100" y="151"/>
                    <a:pt x="100" y="152"/>
                  </a:cubicBezTo>
                  <a:cubicBezTo>
                    <a:pt x="100" y="153"/>
                    <a:pt x="101" y="153"/>
                    <a:pt x="102" y="154"/>
                  </a:cubicBezTo>
                  <a:close/>
                  <a:moveTo>
                    <a:pt x="81" y="248"/>
                  </a:moveTo>
                  <a:cubicBezTo>
                    <a:pt x="83" y="247"/>
                    <a:pt x="83" y="247"/>
                    <a:pt x="83" y="246"/>
                  </a:cubicBezTo>
                  <a:cubicBezTo>
                    <a:pt x="84" y="245"/>
                    <a:pt x="84" y="244"/>
                    <a:pt x="85" y="243"/>
                  </a:cubicBezTo>
                  <a:cubicBezTo>
                    <a:pt x="85" y="242"/>
                    <a:pt x="86" y="241"/>
                    <a:pt x="86" y="240"/>
                  </a:cubicBezTo>
                  <a:cubicBezTo>
                    <a:pt x="85" y="240"/>
                    <a:pt x="84" y="241"/>
                    <a:pt x="84" y="241"/>
                  </a:cubicBezTo>
                  <a:cubicBezTo>
                    <a:pt x="83" y="243"/>
                    <a:pt x="82" y="245"/>
                    <a:pt x="81" y="248"/>
                  </a:cubicBezTo>
                  <a:close/>
                  <a:moveTo>
                    <a:pt x="144" y="98"/>
                  </a:moveTo>
                  <a:cubicBezTo>
                    <a:pt x="146" y="97"/>
                    <a:pt x="147" y="96"/>
                    <a:pt x="148" y="95"/>
                  </a:cubicBezTo>
                  <a:cubicBezTo>
                    <a:pt x="149" y="95"/>
                    <a:pt x="149" y="94"/>
                    <a:pt x="150" y="94"/>
                  </a:cubicBezTo>
                  <a:cubicBezTo>
                    <a:pt x="150" y="93"/>
                    <a:pt x="150" y="92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2"/>
                    <a:pt x="147" y="94"/>
                    <a:pt x="145" y="95"/>
                  </a:cubicBezTo>
                  <a:cubicBezTo>
                    <a:pt x="145" y="95"/>
                    <a:pt x="145" y="95"/>
                    <a:pt x="145" y="96"/>
                  </a:cubicBezTo>
                  <a:cubicBezTo>
                    <a:pt x="145" y="96"/>
                    <a:pt x="144" y="97"/>
                    <a:pt x="144" y="98"/>
                  </a:cubicBezTo>
                  <a:close/>
                  <a:moveTo>
                    <a:pt x="170" y="188"/>
                  </a:moveTo>
                  <a:cubicBezTo>
                    <a:pt x="170" y="191"/>
                    <a:pt x="169" y="193"/>
                    <a:pt x="169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70" y="194"/>
                    <a:pt x="171" y="194"/>
                    <a:pt x="171" y="193"/>
                  </a:cubicBezTo>
                  <a:cubicBezTo>
                    <a:pt x="171" y="192"/>
                    <a:pt x="172" y="190"/>
                    <a:pt x="173" y="189"/>
                  </a:cubicBezTo>
                  <a:cubicBezTo>
                    <a:pt x="172" y="189"/>
                    <a:pt x="171" y="188"/>
                    <a:pt x="170" y="188"/>
                  </a:cubicBezTo>
                  <a:close/>
                  <a:moveTo>
                    <a:pt x="134" y="117"/>
                  </a:moveTo>
                  <a:cubicBezTo>
                    <a:pt x="135" y="118"/>
                    <a:pt x="134" y="119"/>
                    <a:pt x="133" y="120"/>
                  </a:cubicBezTo>
                  <a:cubicBezTo>
                    <a:pt x="135" y="120"/>
                    <a:pt x="136" y="120"/>
                    <a:pt x="138" y="119"/>
                  </a:cubicBezTo>
                  <a:cubicBezTo>
                    <a:pt x="136" y="118"/>
                    <a:pt x="136" y="118"/>
                    <a:pt x="137" y="117"/>
                  </a:cubicBezTo>
                  <a:cubicBezTo>
                    <a:pt x="137" y="116"/>
                    <a:pt x="137" y="116"/>
                    <a:pt x="137" y="115"/>
                  </a:cubicBezTo>
                  <a:cubicBezTo>
                    <a:pt x="136" y="115"/>
                    <a:pt x="135" y="116"/>
                    <a:pt x="134" y="117"/>
                  </a:cubicBezTo>
                  <a:close/>
                  <a:moveTo>
                    <a:pt x="75" y="251"/>
                  </a:moveTo>
                  <a:cubicBezTo>
                    <a:pt x="74" y="251"/>
                    <a:pt x="74" y="252"/>
                    <a:pt x="74" y="253"/>
                  </a:cubicBezTo>
                  <a:cubicBezTo>
                    <a:pt x="74" y="253"/>
                    <a:pt x="74" y="254"/>
                    <a:pt x="74" y="254"/>
                  </a:cubicBezTo>
                  <a:cubicBezTo>
                    <a:pt x="75" y="254"/>
                    <a:pt x="77" y="254"/>
                    <a:pt x="78" y="254"/>
                  </a:cubicBezTo>
                  <a:cubicBezTo>
                    <a:pt x="78" y="253"/>
                    <a:pt x="78" y="252"/>
                    <a:pt x="78" y="251"/>
                  </a:cubicBezTo>
                  <a:cubicBezTo>
                    <a:pt x="77" y="251"/>
                    <a:pt x="76" y="251"/>
                    <a:pt x="75" y="251"/>
                  </a:cubicBezTo>
                  <a:close/>
                  <a:moveTo>
                    <a:pt x="214" y="105"/>
                  </a:moveTo>
                  <a:cubicBezTo>
                    <a:pt x="212" y="107"/>
                    <a:pt x="210" y="108"/>
                    <a:pt x="210" y="111"/>
                  </a:cubicBezTo>
                  <a:cubicBezTo>
                    <a:pt x="210" y="112"/>
                    <a:pt x="209" y="112"/>
                    <a:pt x="209" y="113"/>
                  </a:cubicBezTo>
                  <a:cubicBezTo>
                    <a:pt x="209" y="114"/>
                    <a:pt x="209" y="115"/>
                    <a:pt x="209" y="116"/>
                  </a:cubicBezTo>
                  <a:cubicBezTo>
                    <a:pt x="209" y="117"/>
                    <a:pt x="209" y="118"/>
                    <a:pt x="210" y="118"/>
                  </a:cubicBezTo>
                  <a:cubicBezTo>
                    <a:pt x="210" y="113"/>
                    <a:pt x="211" y="109"/>
                    <a:pt x="214" y="105"/>
                  </a:cubicBezTo>
                  <a:close/>
                  <a:moveTo>
                    <a:pt x="100" y="146"/>
                  </a:moveTo>
                  <a:cubicBezTo>
                    <a:pt x="100" y="146"/>
                    <a:pt x="100" y="146"/>
                    <a:pt x="100" y="146"/>
                  </a:cubicBezTo>
                  <a:cubicBezTo>
                    <a:pt x="100" y="146"/>
                    <a:pt x="101" y="146"/>
                    <a:pt x="101" y="146"/>
                  </a:cubicBezTo>
                  <a:cubicBezTo>
                    <a:pt x="103" y="144"/>
                    <a:pt x="105" y="142"/>
                    <a:pt x="107" y="140"/>
                  </a:cubicBezTo>
                  <a:cubicBezTo>
                    <a:pt x="107" y="140"/>
                    <a:pt x="107" y="139"/>
                    <a:pt x="107" y="139"/>
                  </a:cubicBezTo>
                  <a:cubicBezTo>
                    <a:pt x="106" y="139"/>
                    <a:pt x="105" y="139"/>
                    <a:pt x="105" y="140"/>
                  </a:cubicBezTo>
                  <a:cubicBezTo>
                    <a:pt x="104" y="141"/>
                    <a:pt x="104" y="141"/>
                    <a:pt x="103" y="142"/>
                  </a:cubicBezTo>
                  <a:cubicBezTo>
                    <a:pt x="102" y="143"/>
                    <a:pt x="101" y="145"/>
                    <a:pt x="100" y="146"/>
                  </a:cubicBezTo>
                  <a:close/>
                  <a:moveTo>
                    <a:pt x="13" y="169"/>
                  </a:moveTo>
                  <a:cubicBezTo>
                    <a:pt x="13" y="168"/>
                    <a:pt x="13" y="168"/>
                    <a:pt x="13" y="167"/>
                  </a:cubicBezTo>
                  <a:cubicBezTo>
                    <a:pt x="13" y="166"/>
                    <a:pt x="14" y="166"/>
                    <a:pt x="15" y="165"/>
                  </a:cubicBezTo>
                  <a:cubicBezTo>
                    <a:pt x="15" y="165"/>
                    <a:pt x="15" y="164"/>
                    <a:pt x="15" y="164"/>
                  </a:cubicBezTo>
                  <a:cubicBezTo>
                    <a:pt x="14" y="164"/>
                    <a:pt x="13" y="165"/>
                    <a:pt x="12" y="166"/>
                  </a:cubicBezTo>
                  <a:cubicBezTo>
                    <a:pt x="12" y="166"/>
                    <a:pt x="12" y="167"/>
                    <a:pt x="12" y="167"/>
                  </a:cubicBezTo>
                  <a:cubicBezTo>
                    <a:pt x="11" y="169"/>
                    <a:pt x="11" y="171"/>
                    <a:pt x="11" y="173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1" y="173"/>
                    <a:pt x="11" y="173"/>
                    <a:pt x="12" y="173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2"/>
                    <a:pt x="12" y="172"/>
                    <a:pt x="12" y="171"/>
                  </a:cubicBezTo>
                  <a:cubicBezTo>
                    <a:pt x="12" y="170"/>
                    <a:pt x="12" y="169"/>
                    <a:pt x="13" y="169"/>
                  </a:cubicBezTo>
                  <a:close/>
                  <a:moveTo>
                    <a:pt x="172" y="194"/>
                  </a:moveTo>
                  <a:cubicBezTo>
                    <a:pt x="174" y="194"/>
                    <a:pt x="175" y="194"/>
                    <a:pt x="176" y="193"/>
                  </a:cubicBezTo>
                  <a:cubicBezTo>
                    <a:pt x="176" y="192"/>
                    <a:pt x="176" y="191"/>
                    <a:pt x="177" y="190"/>
                  </a:cubicBezTo>
                  <a:cubicBezTo>
                    <a:pt x="176" y="190"/>
                    <a:pt x="175" y="190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lose/>
                  <a:moveTo>
                    <a:pt x="60" y="248"/>
                  </a:moveTo>
                  <a:cubicBezTo>
                    <a:pt x="58" y="249"/>
                    <a:pt x="57" y="250"/>
                    <a:pt x="55" y="250"/>
                  </a:cubicBezTo>
                  <a:cubicBezTo>
                    <a:pt x="54" y="250"/>
                    <a:pt x="54" y="250"/>
                    <a:pt x="54" y="251"/>
                  </a:cubicBezTo>
                  <a:cubicBezTo>
                    <a:pt x="56" y="251"/>
                    <a:pt x="57" y="252"/>
                    <a:pt x="59" y="252"/>
                  </a:cubicBezTo>
                  <a:cubicBezTo>
                    <a:pt x="59" y="250"/>
                    <a:pt x="60" y="249"/>
                    <a:pt x="60" y="248"/>
                  </a:cubicBezTo>
                  <a:close/>
                  <a:moveTo>
                    <a:pt x="225" y="131"/>
                  </a:moveTo>
                  <a:cubicBezTo>
                    <a:pt x="226" y="131"/>
                    <a:pt x="227" y="131"/>
                    <a:pt x="228" y="131"/>
                  </a:cubicBezTo>
                  <a:cubicBezTo>
                    <a:pt x="229" y="131"/>
                    <a:pt x="230" y="131"/>
                    <a:pt x="231" y="130"/>
                  </a:cubicBezTo>
                  <a:cubicBezTo>
                    <a:pt x="232" y="129"/>
                    <a:pt x="234" y="129"/>
                    <a:pt x="235" y="129"/>
                  </a:cubicBezTo>
                  <a:cubicBezTo>
                    <a:pt x="235" y="129"/>
                    <a:pt x="235" y="129"/>
                    <a:pt x="235" y="128"/>
                  </a:cubicBezTo>
                  <a:cubicBezTo>
                    <a:pt x="236" y="127"/>
                    <a:pt x="236" y="126"/>
                    <a:pt x="236" y="125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5"/>
                    <a:pt x="236" y="126"/>
                    <a:pt x="236" y="126"/>
                  </a:cubicBezTo>
                  <a:cubicBezTo>
                    <a:pt x="233" y="128"/>
                    <a:pt x="231" y="130"/>
                    <a:pt x="228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5" y="130"/>
                    <a:pt x="225" y="130"/>
                    <a:pt x="225" y="131"/>
                  </a:cubicBezTo>
                  <a:close/>
                  <a:moveTo>
                    <a:pt x="168" y="188"/>
                  </a:moveTo>
                  <a:cubicBezTo>
                    <a:pt x="168" y="188"/>
                    <a:pt x="168" y="188"/>
                    <a:pt x="168" y="188"/>
                  </a:cubicBezTo>
                  <a:cubicBezTo>
                    <a:pt x="167" y="191"/>
                    <a:pt x="165" y="194"/>
                    <a:pt x="164" y="197"/>
                  </a:cubicBezTo>
                  <a:cubicBezTo>
                    <a:pt x="165" y="197"/>
                    <a:pt x="165" y="197"/>
                    <a:pt x="166" y="197"/>
                  </a:cubicBezTo>
                  <a:cubicBezTo>
                    <a:pt x="166" y="196"/>
                    <a:pt x="167" y="196"/>
                    <a:pt x="167" y="196"/>
                  </a:cubicBezTo>
                  <a:cubicBezTo>
                    <a:pt x="167" y="193"/>
                    <a:pt x="168" y="191"/>
                    <a:pt x="168" y="188"/>
                  </a:cubicBezTo>
                  <a:close/>
                  <a:moveTo>
                    <a:pt x="146" y="138"/>
                  </a:moveTo>
                  <a:cubicBezTo>
                    <a:pt x="147" y="135"/>
                    <a:pt x="146" y="133"/>
                    <a:pt x="145" y="131"/>
                  </a:cubicBezTo>
                  <a:cubicBezTo>
                    <a:pt x="143" y="132"/>
                    <a:pt x="141" y="132"/>
                    <a:pt x="139" y="133"/>
                  </a:cubicBezTo>
                  <a:cubicBezTo>
                    <a:pt x="139" y="133"/>
                    <a:pt x="139" y="133"/>
                    <a:pt x="139" y="133"/>
                  </a:cubicBezTo>
                  <a:cubicBezTo>
                    <a:pt x="140" y="133"/>
                    <a:pt x="141" y="133"/>
                    <a:pt x="142" y="133"/>
                  </a:cubicBezTo>
                  <a:cubicBezTo>
                    <a:pt x="144" y="133"/>
                    <a:pt x="145" y="133"/>
                    <a:pt x="145" y="135"/>
                  </a:cubicBezTo>
                  <a:cubicBezTo>
                    <a:pt x="145" y="135"/>
                    <a:pt x="145" y="136"/>
                    <a:pt x="146" y="136"/>
                  </a:cubicBezTo>
                  <a:cubicBezTo>
                    <a:pt x="146" y="137"/>
                    <a:pt x="146" y="137"/>
                    <a:pt x="146" y="138"/>
                  </a:cubicBezTo>
                  <a:close/>
                  <a:moveTo>
                    <a:pt x="56" y="247"/>
                  </a:moveTo>
                  <a:cubicBezTo>
                    <a:pt x="56" y="247"/>
                    <a:pt x="56" y="247"/>
                    <a:pt x="57" y="247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58" y="247"/>
                    <a:pt x="59" y="245"/>
                    <a:pt x="60" y="244"/>
                  </a:cubicBezTo>
                  <a:cubicBezTo>
                    <a:pt x="60" y="243"/>
                    <a:pt x="61" y="242"/>
                    <a:pt x="61" y="242"/>
                  </a:cubicBezTo>
                  <a:cubicBezTo>
                    <a:pt x="62" y="242"/>
                    <a:pt x="62" y="241"/>
                    <a:pt x="62" y="241"/>
                  </a:cubicBezTo>
                  <a:cubicBezTo>
                    <a:pt x="61" y="241"/>
                    <a:pt x="61" y="241"/>
                    <a:pt x="60" y="241"/>
                  </a:cubicBezTo>
                  <a:cubicBezTo>
                    <a:pt x="59" y="243"/>
                    <a:pt x="58" y="245"/>
                    <a:pt x="56" y="247"/>
                  </a:cubicBezTo>
                  <a:close/>
                  <a:moveTo>
                    <a:pt x="77" y="258"/>
                  </a:moveTo>
                  <a:cubicBezTo>
                    <a:pt x="77" y="257"/>
                    <a:pt x="77" y="257"/>
                    <a:pt x="77" y="256"/>
                  </a:cubicBezTo>
                  <a:cubicBezTo>
                    <a:pt x="75" y="256"/>
                    <a:pt x="74" y="256"/>
                    <a:pt x="73" y="257"/>
                  </a:cubicBezTo>
                  <a:cubicBezTo>
                    <a:pt x="73" y="257"/>
                    <a:pt x="72" y="257"/>
                    <a:pt x="72" y="257"/>
                  </a:cubicBezTo>
                  <a:cubicBezTo>
                    <a:pt x="71" y="257"/>
                    <a:pt x="71" y="257"/>
                    <a:pt x="71" y="258"/>
                  </a:cubicBezTo>
                  <a:cubicBezTo>
                    <a:pt x="73" y="258"/>
                    <a:pt x="75" y="258"/>
                    <a:pt x="77" y="258"/>
                  </a:cubicBezTo>
                  <a:close/>
                  <a:moveTo>
                    <a:pt x="222" y="201"/>
                  </a:moveTo>
                  <a:cubicBezTo>
                    <a:pt x="222" y="201"/>
                    <a:pt x="222" y="201"/>
                    <a:pt x="222" y="201"/>
                  </a:cubicBezTo>
                  <a:cubicBezTo>
                    <a:pt x="219" y="202"/>
                    <a:pt x="216" y="202"/>
                    <a:pt x="213" y="203"/>
                  </a:cubicBezTo>
                  <a:cubicBezTo>
                    <a:pt x="213" y="203"/>
                    <a:pt x="212" y="203"/>
                    <a:pt x="212" y="204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214" y="204"/>
                    <a:pt x="215" y="204"/>
                    <a:pt x="217" y="203"/>
                  </a:cubicBezTo>
                  <a:cubicBezTo>
                    <a:pt x="218" y="203"/>
                    <a:pt x="220" y="203"/>
                    <a:pt x="222" y="202"/>
                  </a:cubicBezTo>
                  <a:cubicBezTo>
                    <a:pt x="222" y="202"/>
                    <a:pt x="222" y="202"/>
                    <a:pt x="222" y="201"/>
                  </a:cubicBezTo>
                  <a:close/>
                  <a:moveTo>
                    <a:pt x="138" y="109"/>
                  </a:moveTo>
                  <a:cubicBezTo>
                    <a:pt x="135" y="110"/>
                    <a:pt x="133" y="111"/>
                    <a:pt x="132" y="114"/>
                  </a:cubicBezTo>
                  <a:cubicBezTo>
                    <a:pt x="135" y="113"/>
                    <a:pt x="137" y="112"/>
                    <a:pt x="138" y="109"/>
                  </a:cubicBezTo>
                  <a:close/>
                  <a:moveTo>
                    <a:pt x="24" y="225"/>
                  </a:moveTo>
                  <a:cubicBezTo>
                    <a:pt x="23" y="227"/>
                    <a:pt x="22" y="228"/>
                    <a:pt x="21" y="229"/>
                  </a:cubicBezTo>
                  <a:cubicBezTo>
                    <a:pt x="22" y="230"/>
                    <a:pt x="23" y="231"/>
                    <a:pt x="24" y="231"/>
                  </a:cubicBezTo>
                  <a:cubicBezTo>
                    <a:pt x="24" y="230"/>
                    <a:pt x="24" y="229"/>
                    <a:pt x="25" y="228"/>
                  </a:cubicBezTo>
                  <a:cubicBezTo>
                    <a:pt x="25" y="227"/>
                    <a:pt x="25" y="226"/>
                    <a:pt x="24" y="225"/>
                  </a:cubicBezTo>
                  <a:close/>
                  <a:moveTo>
                    <a:pt x="15" y="220"/>
                  </a:moveTo>
                  <a:cubicBezTo>
                    <a:pt x="15" y="220"/>
                    <a:pt x="15" y="220"/>
                    <a:pt x="15" y="220"/>
                  </a:cubicBezTo>
                  <a:cubicBezTo>
                    <a:pt x="17" y="218"/>
                    <a:pt x="18" y="216"/>
                    <a:pt x="19" y="215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3"/>
                    <a:pt x="19" y="213"/>
                    <a:pt x="18" y="212"/>
                  </a:cubicBezTo>
                  <a:cubicBezTo>
                    <a:pt x="17" y="215"/>
                    <a:pt x="16" y="217"/>
                    <a:pt x="15" y="220"/>
                  </a:cubicBezTo>
                  <a:close/>
                  <a:moveTo>
                    <a:pt x="115" y="122"/>
                  </a:moveTo>
                  <a:cubicBezTo>
                    <a:pt x="113" y="123"/>
                    <a:pt x="112" y="123"/>
                    <a:pt x="110" y="124"/>
                  </a:cubicBezTo>
                  <a:cubicBezTo>
                    <a:pt x="109" y="125"/>
                    <a:pt x="108" y="126"/>
                    <a:pt x="107" y="126"/>
                  </a:cubicBezTo>
                  <a:cubicBezTo>
                    <a:pt x="107" y="126"/>
                    <a:pt x="107" y="127"/>
                    <a:pt x="107" y="127"/>
                  </a:cubicBezTo>
                  <a:cubicBezTo>
                    <a:pt x="108" y="127"/>
                    <a:pt x="108" y="127"/>
                    <a:pt x="109" y="127"/>
                  </a:cubicBezTo>
                  <a:cubicBezTo>
                    <a:pt x="111" y="125"/>
                    <a:pt x="113" y="124"/>
                    <a:pt x="115" y="123"/>
                  </a:cubicBezTo>
                  <a:cubicBezTo>
                    <a:pt x="115" y="123"/>
                    <a:pt x="115" y="123"/>
                    <a:pt x="115" y="122"/>
                  </a:cubicBezTo>
                  <a:close/>
                  <a:moveTo>
                    <a:pt x="51" y="116"/>
                  </a:moveTo>
                  <a:cubicBezTo>
                    <a:pt x="51" y="116"/>
                    <a:pt x="51" y="116"/>
                    <a:pt x="51" y="116"/>
                  </a:cubicBezTo>
                  <a:cubicBezTo>
                    <a:pt x="49" y="117"/>
                    <a:pt x="48" y="118"/>
                    <a:pt x="46" y="119"/>
                  </a:cubicBezTo>
                  <a:cubicBezTo>
                    <a:pt x="47" y="119"/>
                    <a:pt x="47" y="120"/>
                    <a:pt x="46" y="121"/>
                  </a:cubicBezTo>
                  <a:cubicBezTo>
                    <a:pt x="47" y="120"/>
                    <a:pt x="47" y="120"/>
                    <a:pt x="48" y="119"/>
                  </a:cubicBezTo>
                  <a:cubicBezTo>
                    <a:pt x="48" y="118"/>
                    <a:pt x="48" y="118"/>
                    <a:pt x="49" y="118"/>
                  </a:cubicBezTo>
                  <a:cubicBezTo>
                    <a:pt x="50" y="118"/>
                    <a:pt x="50" y="118"/>
                    <a:pt x="50" y="120"/>
                  </a:cubicBezTo>
                  <a:cubicBezTo>
                    <a:pt x="51" y="119"/>
                    <a:pt x="51" y="119"/>
                    <a:pt x="52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53" y="118"/>
                    <a:pt x="52" y="118"/>
                    <a:pt x="52" y="118"/>
                  </a:cubicBezTo>
                  <a:cubicBezTo>
                    <a:pt x="50" y="118"/>
                    <a:pt x="50" y="117"/>
                    <a:pt x="51" y="116"/>
                  </a:cubicBezTo>
                  <a:cubicBezTo>
                    <a:pt x="51" y="116"/>
                    <a:pt x="51" y="116"/>
                    <a:pt x="51" y="116"/>
                  </a:cubicBezTo>
                  <a:close/>
                  <a:moveTo>
                    <a:pt x="70" y="246"/>
                  </a:moveTo>
                  <a:cubicBezTo>
                    <a:pt x="70" y="245"/>
                    <a:pt x="71" y="243"/>
                    <a:pt x="72" y="241"/>
                  </a:cubicBezTo>
                  <a:cubicBezTo>
                    <a:pt x="71" y="241"/>
                    <a:pt x="70" y="241"/>
                    <a:pt x="70" y="241"/>
                  </a:cubicBezTo>
                  <a:cubicBezTo>
                    <a:pt x="69" y="243"/>
                    <a:pt x="68" y="244"/>
                    <a:pt x="68" y="245"/>
                  </a:cubicBezTo>
                  <a:cubicBezTo>
                    <a:pt x="68" y="246"/>
                    <a:pt x="69" y="246"/>
                    <a:pt x="70" y="246"/>
                  </a:cubicBezTo>
                  <a:close/>
                  <a:moveTo>
                    <a:pt x="138" y="129"/>
                  </a:moveTo>
                  <a:cubicBezTo>
                    <a:pt x="140" y="129"/>
                    <a:pt x="142" y="128"/>
                    <a:pt x="144" y="128"/>
                  </a:cubicBezTo>
                  <a:cubicBezTo>
                    <a:pt x="144" y="127"/>
                    <a:pt x="144" y="126"/>
                    <a:pt x="143" y="125"/>
                  </a:cubicBezTo>
                  <a:cubicBezTo>
                    <a:pt x="142" y="127"/>
                    <a:pt x="140" y="128"/>
                    <a:pt x="138" y="129"/>
                  </a:cubicBezTo>
                  <a:close/>
                  <a:moveTo>
                    <a:pt x="177" y="68"/>
                  </a:moveTo>
                  <a:cubicBezTo>
                    <a:pt x="170" y="69"/>
                    <a:pt x="164" y="71"/>
                    <a:pt x="158" y="74"/>
                  </a:cubicBezTo>
                  <a:cubicBezTo>
                    <a:pt x="164" y="72"/>
                    <a:pt x="170" y="70"/>
                    <a:pt x="177" y="68"/>
                  </a:cubicBezTo>
                  <a:close/>
                  <a:moveTo>
                    <a:pt x="239" y="99"/>
                  </a:moveTo>
                  <a:cubicBezTo>
                    <a:pt x="240" y="100"/>
                    <a:pt x="241" y="100"/>
                    <a:pt x="241" y="101"/>
                  </a:cubicBezTo>
                  <a:cubicBezTo>
                    <a:pt x="242" y="101"/>
                    <a:pt x="243" y="100"/>
                    <a:pt x="243" y="100"/>
                  </a:cubicBezTo>
                  <a:cubicBezTo>
                    <a:pt x="242" y="99"/>
                    <a:pt x="242" y="97"/>
                    <a:pt x="241" y="96"/>
                  </a:cubicBezTo>
                  <a:cubicBezTo>
                    <a:pt x="240" y="97"/>
                    <a:pt x="240" y="98"/>
                    <a:pt x="239" y="99"/>
                  </a:cubicBezTo>
                  <a:close/>
                  <a:moveTo>
                    <a:pt x="49" y="238"/>
                  </a:moveTo>
                  <a:cubicBezTo>
                    <a:pt x="48" y="239"/>
                    <a:pt x="48" y="241"/>
                    <a:pt x="47" y="242"/>
                  </a:cubicBezTo>
                  <a:cubicBezTo>
                    <a:pt x="47" y="243"/>
                    <a:pt x="47" y="243"/>
                    <a:pt x="48" y="243"/>
                  </a:cubicBezTo>
                  <a:cubicBezTo>
                    <a:pt x="49" y="242"/>
                    <a:pt x="50" y="240"/>
                    <a:pt x="51" y="238"/>
                  </a:cubicBezTo>
                  <a:cubicBezTo>
                    <a:pt x="51" y="238"/>
                    <a:pt x="50" y="238"/>
                    <a:pt x="50" y="238"/>
                  </a:cubicBezTo>
                  <a:cubicBezTo>
                    <a:pt x="50" y="238"/>
                    <a:pt x="49" y="238"/>
                    <a:pt x="49" y="238"/>
                  </a:cubicBezTo>
                  <a:close/>
                  <a:moveTo>
                    <a:pt x="202" y="135"/>
                  </a:moveTo>
                  <a:cubicBezTo>
                    <a:pt x="200" y="135"/>
                    <a:pt x="200" y="136"/>
                    <a:pt x="199" y="136"/>
                  </a:cubicBezTo>
                  <a:cubicBezTo>
                    <a:pt x="200" y="136"/>
                    <a:pt x="202" y="136"/>
                    <a:pt x="203" y="136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6" y="136"/>
                    <a:pt x="207" y="135"/>
                    <a:pt x="209" y="135"/>
                  </a:cubicBezTo>
                  <a:cubicBezTo>
                    <a:pt x="208" y="135"/>
                    <a:pt x="208" y="135"/>
                    <a:pt x="208" y="135"/>
                  </a:cubicBezTo>
                  <a:cubicBezTo>
                    <a:pt x="207" y="135"/>
                    <a:pt x="206" y="135"/>
                    <a:pt x="204" y="134"/>
                  </a:cubicBezTo>
                  <a:cubicBezTo>
                    <a:pt x="204" y="134"/>
                    <a:pt x="204" y="135"/>
                    <a:pt x="204" y="135"/>
                  </a:cubicBezTo>
                  <a:cubicBezTo>
                    <a:pt x="203" y="135"/>
                    <a:pt x="203" y="135"/>
                    <a:pt x="202" y="135"/>
                  </a:cubicBezTo>
                  <a:cubicBezTo>
                    <a:pt x="202" y="135"/>
                    <a:pt x="202" y="135"/>
                    <a:pt x="202" y="135"/>
                  </a:cubicBezTo>
                  <a:close/>
                  <a:moveTo>
                    <a:pt x="22" y="169"/>
                  </a:moveTo>
                  <a:cubicBezTo>
                    <a:pt x="20" y="171"/>
                    <a:pt x="20" y="174"/>
                    <a:pt x="21" y="177"/>
                  </a:cubicBezTo>
                  <a:cubicBezTo>
                    <a:pt x="22" y="174"/>
                    <a:pt x="23" y="172"/>
                    <a:pt x="22" y="169"/>
                  </a:cubicBezTo>
                  <a:close/>
                  <a:moveTo>
                    <a:pt x="44" y="122"/>
                  </a:moveTo>
                  <a:cubicBezTo>
                    <a:pt x="42" y="123"/>
                    <a:pt x="41" y="124"/>
                    <a:pt x="40" y="126"/>
                  </a:cubicBezTo>
                  <a:cubicBezTo>
                    <a:pt x="39" y="126"/>
                    <a:pt x="39" y="127"/>
                    <a:pt x="40" y="128"/>
                  </a:cubicBezTo>
                  <a:cubicBezTo>
                    <a:pt x="41" y="126"/>
                    <a:pt x="43" y="125"/>
                    <a:pt x="44" y="124"/>
                  </a:cubicBezTo>
                  <a:cubicBezTo>
                    <a:pt x="44" y="123"/>
                    <a:pt x="44" y="123"/>
                    <a:pt x="44" y="122"/>
                  </a:cubicBezTo>
                  <a:close/>
                  <a:moveTo>
                    <a:pt x="47" y="237"/>
                  </a:moveTo>
                  <a:cubicBezTo>
                    <a:pt x="46" y="237"/>
                    <a:pt x="46" y="236"/>
                    <a:pt x="45" y="236"/>
                  </a:cubicBezTo>
                  <a:cubicBezTo>
                    <a:pt x="45" y="237"/>
                    <a:pt x="44" y="238"/>
                    <a:pt x="43" y="239"/>
                  </a:cubicBezTo>
                  <a:cubicBezTo>
                    <a:pt x="44" y="239"/>
                    <a:pt x="45" y="240"/>
                    <a:pt x="46" y="241"/>
                  </a:cubicBezTo>
                  <a:cubicBezTo>
                    <a:pt x="46" y="240"/>
                    <a:pt x="47" y="238"/>
                    <a:pt x="47" y="237"/>
                  </a:cubicBezTo>
                  <a:close/>
                  <a:moveTo>
                    <a:pt x="9" y="200"/>
                  </a:moveTo>
                  <a:cubicBezTo>
                    <a:pt x="10" y="199"/>
                    <a:pt x="11" y="198"/>
                    <a:pt x="12" y="197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2" y="196"/>
                    <a:pt x="12" y="195"/>
                    <a:pt x="11" y="194"/>
                  </a:cubicBezTo>
                  <a:cubicBezTo>
                    <a:pt x="11" y="195"/>
                    <a:pt x="10" y="196"/>
                    <a:pt x="10" y="197"/>
                  </a:cubicBezTo>
                  <a:cubicBezTo>
                    <a:pt x="9" y="198"/>
                    <a:pt x="9" y="199"/>
                    <a:pt x="9" y="200"/>
                  </a:cubicBezTo>
                  <a:close/>
                  <a:moveTo>
                    <a:pt x="28" y="171"/>
                  </a:moveTo>
                  <a:cubicBezTo>
                    <a:pt x="28" y="171"/>
                    <a:pt x="28" y="170"/>
                    <a:pt x="28" y="170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9" y="164"/>
                    <a:pt x="29" y="163"/>
                    <a:pt x="29" y="162"/>
                  </a:cubicBezTo>
                  <a:cubicBezTo>
                    <a:pt x="28" y="162"/>
                    <a:pt x="28" y="162"/>
                    <a:pt x="28" y="163"/>
                  </a:cubicBezTo>
                  <a:cubicBezTo>
                    <a:pt x="28" y="165"/>
                    <a:pt x="28" y="168"/>
                    <a:pt x="28" y="171"/>
                  </a:cubicBezTo>
                  <a:close/>
                  <a:moveTo>
                    <a:pt x="125" y="222"/>
                  </a:moveTo>
                  <a:cubicBezTo>
                    <a:pt x="122" y="224"/>
                    <a:pt x="120" y="225"/>
                    <a:pt x="118" y="227"/>
                  </a:cubicBezTo>
                  <a:cubicBezTo>
                    <a:pt x="119" y="227"/>
                    <a:pt x="119" y="227"/>
                    <a:pt x="120" y="227"/>
                  </a:cubicBezTo>
                  <a:cubicBezTo>
                    <a:pt x="121" y="226"/>
                    <a:pt x="122" y="226"/>
                    <a:pt x="123" y="225"/>
                  </a:cubicBezTo>
                  <a:cubicBezTo>
                    <a:pt x="124" y="224"/>
                    <a:pt x="124" y="223"/>
                    <a:pt x="125" y="222"/>
                  </a:cubicBezTo>
                  <a:close/>
                  <a:moveTo>
                    <a:pt x="30" y="143"/>
                  </a:moveTo>
                  <a:cubicBezTo>
                    <a:pt x="30" y="143"/>
                    <a:pt x="30" y="143"/>
                    <a:pt x="30" y="143"/>
                  </a:cubicBezTo>
                  <a:cubicBezTo>
                    <a:pt x="31" y="142"/>
                    <a:pt x="33" y="141"/>
                    <a:pt x="34" y="140"/>
                  </a:cubicBezTo>
                  <a:cubicBezTo>
                    <a:pt x="35" y="138"/>
                    <a:pt x="35" y="137"/>
                    <a:pt x="35" y="135"/>
                  </a:cubicBezTo>
                  <a:cubicBezTo>
                    <a:pt x="33" y="138"/>
                    <a:pt x="32" y="140"/>
                    <a:pt x="30" y="143"/>
                  </a:cubicBezTo>
                  <a:close/>
                  <a:moveTo>
                    <a:pt x="165" y="84"/>
                  </a:moveTo>
                  <a:cubicBezTo>
                    <a:pt x="164" y="84"/>
                    <a:pt x="163" y="84"/>
                    <a:pt x="163" y="85"/>
                  </a:cubicBezTo>
                  <a:cubicBezTo>
                    <a:pt x="162" y="86"/>
                    <a:pt x="162" y="86"/>
                    <a:pt x="161" y="87"/>
                  </a:cubicBezTo>
                  <a:cubicBezTo>
                    <a:pt x="161" y="87"/>
                    <a:pt x="161" y="87"/>
                    <a:pt x="160" y="88"/>
                  </a:cubicBezTo>
                  <a:cubicBezTo>
                    <a:pt x="162" y="88"/>
                    <a:pt x="162" y="88"/>
                    <a:pt x="162" y="90"/>
                  </a:cubicBezTo>
                  <a:cubicBezTo>
                    <a:pt x="162" y="90"/>
                    <a:pt x="163" y="90"/>
                    <a:pt x="163" y="89"/>
                  </a:cubicBezTo>
                  <a:cubicBezTo>
                    <a:pt x="163" y="89"/>
                    <a:pt x="163" y="89"/>
                    <a:pt x="164" y="89"/>
                  </a:cubicBezTo>
                  <a:cubicBezTo>
                    <a:pt x="164" y="88"/>
                    <a:pt x="163" y="88"/>
                    <a:pt x="163" y="88"/>
                  </a:cubicBezTo>
                  <a:cubicBezTo>
                    <a:pt x="162" y="88"/>
                    <a:pt x="162" y="87"/>
                    <a:pt x="163" y="86"/>
                  </a:cubicBezTo>
                  <a:cubicBezTo>
                    <a:pt x="163" y="86"/>
                    <a:pt x="164" y="86"/>
                    <a:pt x="164" y="86"/>
                  </a:cubicBezTo>
                  <a:cubicBezTo>
                    <a:pt x="165" y="85"/>
                    <a:pt x="165" y="85"/>
                    <a:pt x="165" y="84"/>
                  </a:cubicBezTo>
                  <a:close/>
                  <a:moveTo>
                    <a:pt x="137" y="228"/>
                  </a:moveTo>
                  <a:cubicBezTo>
                    <a:pt x="137" y="228"/>
                    <a:pt x="137" y="228"/>
                    <a:pt x="137" y="228"/>
                  </a:cubicBezTo>
                  <a:cubicBezTo>
                    <a:pt x="134" y="230"/>
                    <a:pt x="132" y="232"/>
                    <a:pt x="130" y="234"/>
                  </a:cubicBezTo>
                  <a:cubicBezTo>
                    <a:pt x="129" y="234"/>
                    <a:pt x="129" y="234"/>
                    <a:pt x="129" y="235"/>
                  </a:cubicBezTo>
                  <a:cubicBezTo>
                    <a:pt x="129" y="235"/>
                    <a:pt x="130" y="235"/>
                    <a:pt x="130" y="235"/>
                  </a:cubicBezTo>
                  <a:cubicBezTo>
                    <a:pt x="132" y="233"/>
                    <a:pt x="134" y="231"/>
                    <a:pt x="137" y="229"/>
                  </a:cubicBezTo>
                  <a:cubicBezTo>
                    <a:pt x="137" y="229"/>
                    <a:pt x="137" y="228"/>
                    <a:pt x="137" y="228"/>
                  </a:cubicBezTo>
                  <a:close/>
                  <a:moveTo>
                    <a:pt x="136" y="124"/>
                  </a:moveTo>
                  <a:cubicBezTo>
                    <a:pt x="137" y="125"/>
                    <a:pt x="136" y="125"/>
                    <a:pt x="135" y="126"/>
                  </a:cubicBezTo>
                  <a:cubicBezTo>
                    <a:pt x="137" y="126"/>
                    <a:pt x="139" y="126"/>
                    <a:pt x="140" y="125"/>
                  </a:cubicBezTo>
                  <a:cubicBezTo>
                    <a:pt x="141" y="125"/>
                    <a:pt x="141" y="124"/>
                    <a:pt x="141" y="124"/>
                  </a:cubicBezTo>
                  <a:cubicBezTo>
                    <a:pt x="140" y="124"/>
                    <a:pt x="138" y="124"/>
                    <a:pt x="136" y="124"/>
                  </a:cubicBezTo>
                  <a:close/>
                  <a:moveTo>
                    <a:pt x="10" y="206"/>
                  </a:moveTo>
                  <a:cubicBezTo>
                    <a:pt x="11" y="206"/>
                    <a:pt x="11" y="206"/>
                    <a:pt x="11" y="206"/>
                  </a:cubicBezTo>
                  <a:cubicBezTo>
                    <a:pt x="12" y="204"/>
                    <a:pt x="12" y="202"/>
                    <a:pt x="13" y="200"/>
                  </a:cubicBezTo>
                  <a:cubicBezTo>
                    <a:pt x="13" y="200"/>
                    <a:pt x="13" y="200"/>
                    <a:pt x="13" y="199"/>
                  </a:cubicBezTo>
                  <a:cubicBezTo>
                    <a:pt x="13" y="200"/>
                    <a:pt x="12" y="201"/>
                    <a:pt x="11" y="201"/>
                  </a:cubicBezTo>
                  <a:cubicBezTo>
                    <a:pt x="11" y="202"/>
                    <a:pt x="10" y="203"/>
                    <a:pt x="10" y="204"/>
                  </a:cubicBezTo>
                  <a:cubicBezTo>
                    <a:pt x="10" y="204"/>
                    <a:pt x="10" y="205"/>
                    <a:pt x="10" y="206"/>
                  </a:cubicBezTo>
                  <a:cubicBezTo>
                    <a:pt x="10" y="206"/>
                    <a:pt x="10" y="206"/>
                    <a:pt x="10" y="206"/>
                  </a:cubicBezTo>
                  <a:close/>
                  <a:moveTo>
                    <a:pt x="51" y="250"/>
                  </a:moveTo>
                  <a:cubicBezTo>
                    <a:pt x="51" y="250"/>
                    <a:pt x="51" y="249"/>
                    <a:pt x="51" y="248"/>
                  </a:cubicBezTo>
                  <a:cubicBezTo>
                    <a:pt x="50" y="248"/>
                    <a:pt x="49" y="247"/>
                    <a:pt x="49" y="247"/>
                  </a:cubicBezTo>
                  <a:cubicBezTo>
                    <a:pt x="48" y="247"/>
                    <a:pt x="47" y="248"/>
                    <a:pt x="47" y="249"/>
                  </a:cubicBezTo>
                  <a:cubicBezTo>
                    <a:pt x="48" y="250"/>
                    <a:pt x="49" y="250"/>
                    <a:pt x="51" y="250"/>
                  </a:cubicBezTo>
                  <a:close/>
                  <a:moveTo>
                    <a:pt x="10" y="160"/>
                  </a:moveTo>
                  <a:cubicBezTo>
                    <a:pt x="8" y="163"/>
                    <a:pt x="7" y="167"/>
                    <a:pt x="6" y="171"/>
                  </a:cubicBezTo>
                  <a:cubicBezTo>
                    <a:pt x="7" y="170"/>
                    <a:pt x="8" y="169"/>
                    <a:pt x="8" y="168"/>
                  </a:cubicBezTo>
                  <a:cubicBezTo>
                    <a:pt x="8" y="168"/>
                    <a:pt x="9" y="167"/>
                    <a:pt x="9" y="167"/>
                  </a:cubicBezTo>
                  <a:cubicBezTo>
                    <a:pt x="9" y="166"/>
                    <a:pt x="9" y="164"/>
                    <a:pt x="9" y="163"/>
                  </a:cubicBezTo>
                  <a:cubicBezTo>
                    <a:pt x="9" y="162"/>
                    <a:pt x="9" y="161"/>
                    <a:pt x="10" y="160"/>
                  </a:cubicBezTo>
                  <a:close/>
                  <a:moveTo>
                    <a:pt x="228" y="102"/>
                  </a:moveTo>
                  <a:cubicBezTo>
                    <a:pt x="228" y="103"/>
                    <a:pt x="228" y="103"/>
                    <a:pt x="229" y="104"/>
                  </a:cubicBezTo>
                  <a:cubicBezTo>
                    <a:pt x="231" y="105"/>
                    <a:pt x="234" y="107"/>
                    <a:pt x="235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4" y="106"/>
                    <a:pt x="232" y="103"/>
                    <a:pt x="228" y="102"/>
                  </a:cubicBezTo>
                  <a:close/>
                  <a:moveTo>
                    <a:pt x="192" y="86"/>
                  </a:moveTo>
                  <a:cubicBezTo>
                    <a:pt x="193" y="86"/>
                    <a:pt x="194" y="86"/>
                    <a:pt x="195" y="86"/>
                  </a:cubicBezTo>
                  <a:cubicBezTo>
                    <a:pt x="195" y="86"/>
                    <a:pt x="196" y="87"/>
                    <a:pt x="197" y="87"/>
                  </a:cubicBezTo>
                  <a:cubicBezTo>
                    <a:pt x="196" y="87"/>
                    <a:pt x="196" y="86"/>
                    <a:pt x="196" y="86"/>
                  </a:cubicBezTo>
                  <a:cubicBezTo>
                    <a:pt x="195" y="85"/>
                    <a:pt x="195" y="85"/>
                    <a:pt x="196" y="84"/>
                  </a:cubicBezTo>
                  <a:cubicBezTo>
                    <a:pt x="196" y="84"/>
                    <a:pt x="196" y="84"/>
                    <a:pt x="197" y="84"/>
                  </a:cubicBezTo>
                  <a:cubicBezTo>
                    <a:pt x="197" y="84"/>
                    <a:pt x="197" y="84"/>
                    <a:pt x="198" y="84"/>
                  </a:cubicBezTo>
                  <a:cubicBezTo>
                    <a:pt x="198" y="84"/>
                    <a:pt x="198" y="84"/>
                    <a:pt x="198" y="83"/>
                  </a:cubicBezTo>
                  <a:cubicBezTo>
                    <a:pt x="197" y="83"/>
                    <a:pt x="196" y="83"/>
                    <a:pt x="194" y="83"/>
                  </a:cubicBezTo>
                  <a:cubicBezTo>
                    <a:pt x="194" y="83"/>
                    <a:pt x="194" y="84"/>
                    <a:pt x="194" y="84"/>
                  </a:cubicBezTo>
                  <a:cubicBezTo>
                    <a:pt x="193" y="84"/>
                    <a:pt x="193" y="85"/>
                    <a:pt x="192" y="86"/>
                  </a:cubicBezTo>
                  <a:close/>
                  <a:moveTo>
                    <a:pt x="193" y="202"/>
                  </a:moveTo>
                  <a:cubicBezTo>
                    <a:pt x="193" y="202"/>
                    <a:pt x="194" y="202"/>
                    <a:pt x="194" y="201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2" y="201"/>
                    <a:pt x="185" y="201"/>
                    <a:pt x="183" y="201"/>
                  </a:cubicBezTo>
                  <a:cubicBezTo>
                    <a:pt x="185" y="202"/>
                    <a:pt x="192" y="202"/>
                    <a:pt x="193" y="202"/>
                  </a:cubicBezTo>
                  <a:close/>
                  <a:moveTo>
                    <a:pt x="90" y="240"/>
                  </a:moveTo>
                  <a:cubicBezTo>
                    <a:pt x="90" y="241"/>
                    <a:pt x="90" y="242"/>
                    <a:pt x="90" y="244"/>
                  </a:cubicBezTo>
                  <a:cubicBezTo>
                    <a:pt x="90" y="244"/>
                    <a:pt x="90" y="244"/>
                    <a:pt x="91" y="244"/>
                  </a:cubicBezTo>
                  <a:cubicBezTo>
                    <a:pt x="92" y="243"/>
                    <a:pt x="92" y="241"/>
                    <a:pt x="93" y="239"/>
                  </a:cubicBezTo>
                  <a:cubicBezTo>
                    <a:pt x="92" y="239"/>
                    <a:pt x="91" y="239"/>
                    <a:pt x="90" y="240"/>
                  </a:cubicBezTo>
                  <a:close/>
                  <a:moveTo>
                    <a:pt x="33" y="150"/>
                  </a:moveTo>
                  <a:cubicBezTo>
                    <a:pt x="32" y="150"/>
                    <a:pt x="31" y="152"/>
                    <a:pt x="29" y="151"/>
                  </a:cubicBezTo>
                  <a:cubicBezTo>
                    <a:pt x="30" y="153"/>
                    <a:pt x="30" y="155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1" y="156"/>
                    <a:pt x="31" y="155"/>
                    <a:pt x="31" y="154"/>
                  </a:cubicBezTo>
                  <a:cubicBezTo>
                    <a:pt x="31" y="153"/>
                    <a:pt x="31" y="153"/>
                    <a:pt x="32" y="152"/>
                  </a:cubicBezTo>
                  <a:cubicBezTo>
                    <a:pt x="33" y="152"/>
                    <a:pt x="33" y="151"/>
                    <a:pt x="33" y="150"/>
                  </a:cubicBezTo>
                  <a:close/>
                  <a:moveTo>
                    <a:pt x="115" y="101"/>
                  </a:moveTo>
                  <a:cubicBezTo>
                    <a:pt x="114" y="101"/>
                    <a:pt x="113" y="101"/>
                    <a:pt x="112" y="101"/>
                  </a:cubicBezTo>
                  <a:cubicBezTo>
                    <a:pt x="110" y="102"/>
                    <a:pt x="109" y="103"/>
                    <a:pt x="107" y="104"/>
                  </a:cubicBezTo>
                  <a:cubicBezTo>
                    <a:pt x="107" y="104"/>
                    <a:pt x="107" y="104"/>
                    <a:pt x="106" y="104"/>
                  </a:cubicBezTo>
                  <a:cubicBezTo>
                    <a:pt x="108" y="104"/>
                    <a:pt x="109" y="104"/>
                    <a:pt x="110" y="103"/>
                  </a:cubicBezTo>
                  <a:cubicBezTo>
                    <a:pt x="110" y="103"/>
                    <a:pt x="111" y="102"/>
                    <a:pt x="112" y="103"/>
                  </a:cubicBezTo>
                  <a:cubicBezTo>
                    <a:pt x="113" y="103"/>
                    <a:pt x="113" y="103"/>
                    <a:pt x="114" y="103"/>
                  </a:cubicBezTo>
                  <a:cubicBezTo>
                    <a:pt x="114" y="102"/>
                    <a:pt x="115" y="102"/>
                    <a:pt x="115" y="101"/>
                  </a:cubicBezTo>
                  <a:close/>
                  <a:moveTo>
                    <a:pt x="90" y="252"/>
                  </a:moveTo>
                  <a:cubicBezTo>
                    <a:pt x="92" y="251"/>
                    <a:pt x="94" y="251"/>
                    <a:pt x="95" y="250"/>
                  </a:cubicBezTo>
                  <a:cubicBezTo>
                    <a:pt x="94" y="250"/>
                    <a:pt x="93" y="249"/>
                    <a:pt x="91" y="248"/>
                  </a:cubicBezTo>
                  <a:cubicBezTo>
                    <a:pt x="91" y="249"/>
                    <a:pt x="91" y="250"/>
                    <a:pt x="90" y="252"/>
                  </a:cubicBezTo>
                  <a:close/>
                  <a:moveTo>
                    <a:pt x="103" y="184"/>
                  </a:moveTo>
                  <a:cubicBezTo>
                    <a:pt x="103" y="184"/>
                    <a:pt x="103" y="183"/>
                    <a:pt x="103" y="183"/>
                  </a:cubicBezTo>
                  <a:cubicBezTo>
                    <a:pt x="100" y="185"/>
                    <a:pt x="98" y="186"/>
                    <a:pt x="96" y="187"/>
                  </a:cubicBezTo>
                  <a:cubicBezTo>
                    <a:pt x="96" y="188"/>
                    <a:pt x="96" y="188"/>
                    <a:pt x="96" y="188"/>
                  </a:cubicBezTo>
                  <a:cubicBezTo>
                    <a:pt x="97" y="188"/>
                    <a:pt x="97" y="187"/>
                    <a:pt x="98" y="187"/>
                  </a:cubicBezTo>
                  <a:cubicBezTo>
                    <a:pt x="98" y="187"/>
                    <a:pt x="98" y="188"/>
                    <a:pt x="99" y="188"/>
                  </a:cubicBezTo>
                  <a:cubicBezTo>
                    <a:pt x="100" y="186"/>
                    <a:pt x="102" y="185"/>
                    <a:pt x="103" y="184"/>
                  </a:cubicBezTo>
                  <a:close/>
                  <a:moveTo>
                    <a:pt x="28" y="229"/>
                  </a:moveTo>
                  <a:cubicBezTo>
                    <a:pt x="29" y="227"/>
                    <a:pt x="30" y="226"/>
                    <a:pt x="30" y="225"/>
                  </a:cubicBezTo>
                  <a:cubicBezTo>
                    <a:pt x="30" y="224"/>
                    <a:pt x="29" y="224"/>
                    <a:pt x="29" y="223"/>
                  </a:cubicBezTo>
                  <a:cubicBezTo>
                    <a:pt x="28" y="224"/>
                    <a:pt x="28" y="225"/>
                    <a:pt x="27" y="226"/>
                  </a:cubicBezTo>
                  <a:cubicBezTo>
                    <a:pt x="27" y="227"/>
                    <a:pt x="27" y="228"/>
                    <a:pt x="28" y="229"/>
                  </a:cubicBezTo>
                  <a:close/>
                  <a:moveTo>
                    <a:pt x="250" y="131"/>
                  </a:moveTo>
                  <a:cubicBezTo>
                    <a:pt x="250" y="131"/>
                    <a:pt x="251" y="130"/>
                    <a:pt x="251" y="130"/>
                  </a:cubicBezTo>
                  <a:cubicBezTo>
                    <a:pt x="250" y="128"/>
                    <a:pt x="250" y="127"/>
                    <a:pt x="250" y="125"/>
                  </a:cubicBezTo>
                  <a:cubicBezTo>
                    <a:pt x="250" y="124"/>
                    <a:pt x="250" y="122"/>
                    <a:pt x="251" y="121"/>
                  </a:cubicBezTo>
                  <a:cubicBezTo>
                    <a:pt x="251" y="121"/>
                    <a:pt x="251" y="120"/>
                    <a:pt x="251" y="120"/>
                  </a:cubicBezTo>
                  <a:cubicBezTo>
                    <a:pt x="251" y="119"/>
                    <a:pt x="251" y="118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21"/>
                    <a:pt x="250" y="126"/>
                    <a:pt x="250" y="131"/>
                  </a:cubicBezTo>
                  <a:close/>
                  <a:moveTo>
                    <a:pt x="244" y="88"/>
                  </a:moveTo>
                  <a:cubicBezTo>
                    <a:pt x="245" y="92"/>
                    <a:pt x="248" y="95"/>
                    <a:pt x="250" y="97"/>
                  </a:cubicBezTo>
                  <a:cubicBezTo>
                    <a:pt x="248" y="94"/>
                    <a:pt x="246" y="91"/>
                    <a:pt x="244" y="88"/>
                  </a:cubicBezTo>
                  <a:close/>
                  <a:moveTo>
                    <a:pt x="37" y="239"/>
                  </a:moveTo>
                  <a:cubicBezTo>
                    <a:pt x="37" y="238"/>
                    <a:pt x="38" y="237"/>
                    <a:pt x="38" y="236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8" y="235"/>
                    <a:pt x="37" y="235"/>
                    <a:pt x="37" y="234"/>
                  </a:cubicBezTo>
                  <a:cubicBezTo>
                    <a:pt x="36" y="235"/>
                    <a:pt x="35" y="236"/>
                    <a:pt x="35" y="237"/>
                  </a:cubicBezTo>
                  <a:cubicBezTo>
                    <a:pt x="35" y="238"/>
                    <a:pt x="36" y="238"/>
                    <a:pt x="37" y="239"/>
                  </a:cubicBezTo>
                  <a:close/>
                  <a:moveTo>
                    <a:pt x="18" y="182"/>
                  </a:moveTo>
                  <a:cubicBezTo>
                    <a:pt x="19" y="181"/>
                    <a:pt x="20" y="180"/>
                    <a:pt x="20" y="180"/>
                  </a:cubicBezTo>
                  <a:cubicBezTo>
                    <a:pt x="20" y="179"/>
                    <a:pt x="19" y="178"/>
                    <a:pt x="19" y="177"/>
                  </a:cubicBezTo>
                  <a:cubicBezTo>
                    <a:pt x="18" y="178"/>
                    <a:pt x="18" y="179"/>
                    <a:pt x="17" y="180"/>
                  </a:cubicBezTo>
                  <a:cubicBezTo>
                    <a:pt x="17" y="181"/>
                    <a:pt x="17" y="181"/>
                    <a:pt x="18" y="182"/>
                  </a:cubicBezTo>
                  <a:close/>
                  <a:moveTo>
                    <a:pt x="29" y="193"/>
                  </a:moveTo>
                  <a:cubicBezTo>
                    <a:pt x="29" y="191"/>
                    <a:pt x="28" y="189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7" y="188"/>
                    <a:pt x="27" y="190"/>
                    <a:pt x="27" y="192"/>
                  </a:cubicBezTo>
                  <a:cubicBezTo>
                    <a:pt x="27" y="192"/>
                    <a:pt x="27" y="193"/>
                    <a:pt x="28" y="193"/>
                  </a:cubicBezTo>
                  <a:cubicBezTo>
                    <a:pt x="28" y="193"/>
                    <a:pt x="28" y="193"/>
                    <a:pt x="29" y="193"/>
                  </a:cubicBezTo>
                  <a:close/>
                  <a:moveTo>
                    <a:pt x="3" y="210"/>
                  </a:moveTo>
                  <a:cubicBezTo>
                    <a:pt x="3" y="213"/>
                    <a:pt x="5" y="218"/>
                    <a:pt x="6" y="219"/>
                  </a:cubicBezTo>
                  <a:cubicBezTo>
                    <a:pt x="6" y="218"/>
                    <a:pt x="6" y="217"/>
                    <a:pt x="6" y="216"/>
                  </a:cubicBezTo>
                  <a:cubicBezTo>
                    <a:pt x="5" y="214"/>
                    <a:pt x="4" y="213"/>
                    <a:pt x="4" y="211"/>
                  </a:cubicBezTo>
                  <a:cubicBezTo>
                    <a:pt x="4" y="211"/>
                    <a:pt x="3" y="211"/>
                    <a:pt x="3" y="210"/>
                  </a:cubicBezTo>
                  <a:close/>
                  <a:moveTo>
                    <a:pt x="29" y="231"/>
                  </a:moveTo>
                  <a:cubicBezTo>
                    <a:pt x="30" y="231"/>
                    <a:pt x="30" y="232"/>
                    <a:pt x="31" y="233"/>
                  </a:cubicBezTo>
                  <a:cubicBezTo>
                    <a:pt x="31" y="231"/>
                    <a:pt x="32" y="229"/>
                    <a:pt x="32" y="227"/>
                  </a:cubicBezTo>
                  <a:cubicBezTo>
                    <a:pt x="32" y="227"/>
                    <a:pt x="32" y="227"/>
                    <a:pt x="32" y="226"/>
                  </a:cubicBezTo>
                  <a:cubicBezTo>
                    <a:pt x="31" y="228"/>
                    <a:pt x="30" y="229"/>
                    <a:pt x="29" y="231"/>
                  </a:cubicBezTo>
                  <a:close/>
                  <a:moveTo>
                    <a:pt x="27" y="209"/>
                  </a:moveTo>
                  <a:cubicBezTo>
                    <a:pt x="28" y="208"/>
                    <a:pt x="28" y="208"/>
                    <a:pt x="27" y="207"/>
                  </a:cubicBezTo>
                  <a:cubicBezTo>
                    <a:pt x="27" y="205"/>
                    <a:pt x="26" y="204"/>
                    <a:pt x="26" y="202"/>
                  </a:cubicBezTo>
                  <a:cubicBezTo>
                    <a:pt x="26" y="201"/>
                    <a:pt x="25" y="201"/>
                    <a:pt x="25" y="200"/>
                  </a:cubicBezTo>
                  <a:cubicBezTo>
                    <a:pt x="24" y="203"/>
                    <a:pt x="26" y="206"/>
                    <a:pt x="27" y="209"/>
                  </a:cubicBezTo>
                  <a:close/>
                  <a:moveTo>
                    <a:pt x="27" y="235"/>
                  </a:moveTo>
                  <a:cubicBezTo>
                    <a:pt x="28" y="235"/>
                    <a:pt x="28" y="236"/>
                    <a:pt x="29" y="237"/>
                  </a:cubicBezTo>
                  <a:cubicBezTo>
                    <a:pt x="30" y="236"/>
                    <a:pt x="30" y="236"/>
                    <a:pt x="30" y="235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29" y="234"/>
                    <a:pt x="29" y="233"/>
                    <a:pt x="28" y="232"/>
                  </a:cubicBezTo>
                  <a:cubicBezTo>
                    <a:pt x="28" y="233"/>
                    <a:pt x="27" y="234"/>
                    <a:pt x="27" y="235"/>
                  </a:cubicBezTo>
                  <a:close/>
                  <a:moveTo>
                    <a:pt x="68" y="241"/>
                  </a:moveTo>
                  <a:cubicBezTo>
                    <a:pt x="66" y="241"/>
                    <a:pt x="65" y="241"/>
                    <a:pt x="64" y="241"/>
                  </a:cubicBezTo>
                  <a:cubicBezTo>
                    <a:pt x="64" y="242"/>
                    <a:pt x="64" y="242"/>
                    <a:pt x="64" y="242"/>
                  </a:cubicBezTo>
                  <a:cubicBezTo>
                    <a:pt x="64" y="243"/>
                    <a:pt x="65" y="243"/>
                    <a:pt x="66" y="244"/>
                  </a:cubicBezTo>
                  <a:cubicBezTo>
                    <a:pt x="67" y="243"/>
                    <a:pt x="67" y="242"/>
                    <a:pt x="68" y="241"/>
                  </a:cubicBezTo>
                  <a:close/>
                  <a:moveTo>
                    <a:pt x="74" y="111"/>
                  </a:moveTo>
                  <a:cubicBezTo>
                    <a:pt x="72" y="112"/>
                    <a:pt x="69" y="113"/>
                    <a:pt x="67" y="115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3" y="113"/>
                    <a:pt x="74" y="112"/>
                    <a:pt x="74" y="111"/>
                  </a:cubicBezTo>
                  <a:close/>
                  <a:moveTo>
                    <a:pt x="200" y="111"/>
                  </a:moveTo>
                  <a:cubicBezTo>
                    <a:pt x="201" y="110"/>
                    <a:pt x="201" y="110"/>
                    <a:pt x="202" y="109"/>
                  </a:cubicBezTo>
                  <a:cubicBezTo>
                    <a:pt x="202" y="108"/>
                    <a:pt x="203" y="106"/>
                    <a:pt x="203" y="105"/>
                  </a:cubicBezTo>
                  <a:cubicBezTo>
                    <a:pt x="203" y="104"/>
                    <a:pt x="203" y="103"/>
                    <a:pt x="203" y="103"/>
                  </a:cubicBezTo>
                  <a:cubicBezTo>
                    <a:pt x="202" y="105"/>
                    <a:pt x="201" y="108"/>
                    <a:pt x="200" y="111"/>
                  </a:cubicBezTo>
                  <a:close/>
                  <a:moveTo>
                    <a:pt x="26" y="219"/>
                  </a:moveTo>
                  <a:cubicBezTo>
                    <a:pt x="25" y="218"/>
                    <a:pt x="24" y="217"/>
                    <a:pt x="24" y="217"/>
                  </a:cubicBezTo>
                  <a:cubicBezTo>
                    <a:pt x="22" y="219"/>
                    <a:pt x="23" y="220"/>
                    <a:pt x="24" y="222"/>
                  </a:cubicBezTo>
                  <a:cubicBezTo>
                    <a:pt x="25" y="221"/>
                    <a:pt x="25" y="220"/>
                    <a:pt x="26" y="219"/>
                  </a:cubicBezTo>
                  <a:close/>
                  <a:moveTo>
                    <a:pt x="14" y="217"/>
                  </a:moveTo>
                  <a:cubicBezTo>
                    <a:pt x="15" y="214"/>
                    <a:pt x="16" y="212"/>
                    <a:pt x="17" y="209"/>
                  </a:cubicBezTo>
                  <a:cubicBezTo>
                    <a:pt x="16" y="210"/>
                    <a:pt x="15" y="212"/>
                    <a:pt x="14" y="213"/>
                  </a:cubicBezTo>
                  <a:cubicBezTo>
                    <a:pt x="13" y="215"/>
                    <a:pt x="13" y="215"/>
                    <a:pt x="14" y="216"/>
                  </a:cubicBezTo>
                  <a:cubicBezTo>
                    <a:pt x="14" y="216"/>
                    <a:pt x="14" y="216"/>
                    <a:pt x="14" y="217"/>
                  </a:cubicBezTo>
                  <a:close/>
                  <a:moveTo>
                    <a:pt x="110" y="232"/>
                  </a:moveTo>
                  <a:cubicBezTo>
                    <a:pt x="110" y="232"/>
                    <a:pt x="111" y="232"/>
                    <a:pt x="111" y="232"/>
                  </a:cubicBezTo>
                  <a:cubicBezTo>
                    <a:pt x="112" y="231"/>
                    <a:pt x="114" y="230"/>
                    <a:pt x="116" y="229"/>
                  </a:cubicBezTo>
                  <a:cubicBezTo>
                    <a:pt x="116" y="229"/>
                    <a:pt x="116" y="229"/>
                    <a:pt x="116" y="229"/>
                  </a:cubicBezTo>
                  <a:cubicBezTo>
                    <a:pt x="117" y="228"/>
                    <a:pt x="117" y="228"/>
                    <a:pt x="118" y="227"/>
                  </a:cubicBezTo>
                  <a:cubicBezTo>
                    <a:pt x="116" y="228"/>
                    <a:pt x="115" y="229"/>
                    <a:pt x="113" y="229"/>
                  </a:cubicBezTo>
                  <a:cubicBezTo>
                    <a:pt x="113" y="230"/>
                    <a:pt x="112" y="231"/>
                    <a:pt x="111" y="231"/>
                  </a:cubicBezTo>
                  <a:cubicBezTo>
                    <a:pt x="110" y="231"/>
                    <a:pt x="110" y="231"/>
                    <a:pt x="110" y="232"/>
                  </a:cubicBezTo>
                  <a:close/>
                  <a:moveTo>
                    <a:pt x="80" y="234"/>
                  </a:moveTo>
                  <a:cubicBezTo>
                    <a:pt x="80" y="234"/>
                    <a:pt x="81" y="234"/>
                    <a:pt x="81" y="234"/>
                  </a:cubicBezTo>
                  <a:cubicBezTo>
                    <a:pt x="82" y="234"/>
                    <a:pt x="83" y="234"/>
                    <a:pt x="83" y="233"/>
                  </a:cubicBezTo>
                  <a:cubicBezTo>
                    <a:pt x="84" y="233"/>
                    <a:pt x="84" y="233"/>
                    <a:pt x="85" y="233"/>
                  </a:cubicBezTo>
                  <a:cubicBezTo>
                    <a:pt x="86" y="232"/>
                    <a:pt x="86" y="232"/>
                    <a:pt x="87" y="232"/>
                  </a:cubicBezTo>
                  <a:cubicBezTo>
                    <a:pt x="88" y="231"/>
                    <a:pt x="88" y="231"/>
                    <a:pt x="89" y="231"/>
                  </a:cubicBezTo>
                  <a:cubicBezTo>
                    <a:pt x="89" y="231"/>
                    <a:pt x="89" y="231"/>
                    <a:pt x="89" y="231"/>
                  </a:cubicBezTo>
                  <a:cubicBezTo>
                    <a:pt x="88" y="231"/>
                    <a:pt x="87" y="231"/>
                    <a:pt x="86" y="231"/>
                  </a:cubicBezTo>
                  <a:cubicBezTo>
                    <a:pt x="84" y="232"/>
                    <a:pt x="82" y="232"/>
                    <a:pt x="81" y="233"/>
                  </a:cubicBezTo>
                  <a:cubicBezTo>
                    <a:pt x="80" y="233"/>
                    <a:pt x="80" y="233"/>
                    <a:pt x="80" y="234"/>
                  </a:cubicBezTo>
                  <a:close/>
                  <a:moveTo>
                    <a:pt x="127" y="105"/>
                  </a:moveTo>
                  <a:cubicBezTo>
                    <a:pt x="127" y="105"/>
                    <a:pt x="127" y="105"/>
                    <a:pt x="127" y="105"/>
                  </a:cubicBezTo>
                  <a:cubicBezTo>
                    <a:pt x="126" y="105"/>
                    <a:pt x="124" y="106"/>
                    <a:pt x="123" y="107"/>
                  </a:cubicBezTo>
                  <a:cubicBezTo>
                    <a:pt x="122" y="107"/>
                    <a:pt x="122" y="108"/>
                    <a:pt x="122" y="109"/>
                  </a:cubicBezTo>
                  <a:cubicBezTo>
                    <a:pt x="123" y="108"/>
                    <a:pt x="124" y="108"/>
                    <a:pt x="124" y="108"/>
                  </a:cubicBezTo>
                  <a:cubicBezTo>
                    <a:pt x="124" y="108"/>
                    <a:pt x="125" y="108"/>
                    <a:pt x="125" y="108"/>
                  </a:cubicBezTo>
                  <a:cubicBezTo>
                    <a:pt x="126" y="107"/>
                    <a:pt x="126" y="106"/>
                    <a:pt x="127" y="105"/>
                  </a:cubicBezTo>
                  <a:close/>
                  <a:moveTo>
                    <a:pt x="151" y="126"/>
                  </a:moveTo>
                  <a:cubicBezTo>
                    <a:pt x="149" y="129"/>
                    <a:pt x="149" y="131"/>
                    <a:pt x="150" y="134"/>
                  </a:cubicBezTo>
                  <a:cubicBezTo>
                    <a:pt x="150" y="132"/>
                    <a:pt x="151" y="129"/>
                    <a:pt x="151" y="126"/>
                  </a:cubicBezTo>
                  <a:close/>
                  <a:moveTo>
                    <a:pt x="187" y="75"/>
                  </a:moveTo>
                  <a:cubicBezTo>
                    <a:pt x="185" y="75"/>
                    <a:pt x="183" y="76"/>
                    <a:pt x="182" y="76"/>
                  </a:cubicBezTo>
                  <a:cubicBezTo>
                    <a:pt x="181" y="77"/>
                    <a:pt x="181" y="77"/>
                    <a:pt x="181" y="78"/>
                  </a:cubicBezTo>
                  <a:cubicBezTo>
                    <a:pt x="182" y="78"/>
                    <a:pt x="183" y="77"/>
                    <a:pt x="184" y="77"/>
                  </a:cubicBezTo>
                  <a:cubicBezTo>
                    <a:pt x="185" y="77"/>
                    <a:pt x="186" y="76"/>
                    <a:pt x="187" y="75"/>
                  </a:cubicBezTo>
                  <a:close/>
                  <a:moveTo>
                    <a:pt x="184" y="152"/>
                  </a:moveTo>
                  <a:cubicBezTo>
                    <a:pt x="187" y="149"/>
                    <a:pt x="188" y="145"/>
                    <a:pt x="189" y="141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8" y="144"/>
                    <a:pt x="187" y="146"/>
                    <a:pt x="186" y="149"/>
                  </a:cubicBezTo>
                  <a:cubicBezTo>
                    <a:pt x="186" y="150"/>
                    <a:pt x="185" y="150"/>
                    <a:pt x="184" y="151"/>
                  </a:cubicBezTo>
                  <a:cubicBezTo>
                    <a:pt x="184" y="151"/>
                    <a:pt x="184" y="152"/>
                    <a:pt x="184" y="152"/>
                  </a:cubicBezTo>
                  <a:close/>
                  <a:moveTo>
                    <a:pt x="230" y="95"/>
                  </a:moveTo>
                  <a:cubicBezTo>
                    <a:pt x="229" y="95"/>
                    <a:pt x="228" y="94"/>
                    <a:pt x="227" y="94"/>
                  </a:cubicBezTo>
                  <a:cubicBezTo>
                    <a:pt x="227" y="94"/>
                    <a:pt x="226" y="94"/>
                    <a:pt x="226" y="94"/>
                  </a:cubicBezTo>
                  <a:cubicBezTo>
                    <a:pt x="227" y="95"/>
                    <a:pt x="227" y="96"/>
                    <a:pt x="226" y="97"/>
                  </a:cubicBezTo>
                  <a:cubicBezTo>
                    <a:pt x="227" y="97"/>
                    <a:pt x="228" y="97"/>
                    <a:pt x="230" y="97"/>
                  </a:cubicBezTo>
                  <a:cubicBezTo>
                    <a:pt x="230" y="96"/>
                    <a:pt x="230" y="96"/>
                    <a:pt x="230" y="95"/>
                  </a:cubicBezTo>
                  <a:close/>
                  <a:moveTo>
                    <a:pt x="160" y="100"/>
                  </a:moveTo>
                  <a:cubicBezTo>
                    <a:pt x="162" y="98"/>
                    <a:pt x="164" y="96"/>
                    <a:pt x="165" y="94"/>
                  </a:cubicBezTo>
                  <a:cubicBezTo>
                    <a:pt x="165" y="94"/>
                    <a:pt x="164" y="94"/>
                    <a:pt x="164" y="94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2" y="96"/>
                    <a:pt x="160" y="99"/>
                    <a:pt x="160" y="100"/>
                  </a:cubicBezTo>
                  <a:close/>
                  <a:moveTo>
                    <a:pt x="207" y="127"/>
                  </a:moveTo>
                  <a:cubicBezTo>
                    <a:pt x="206" y="128"/>
                    <a:pt x="206" y="129"/>
                    <a:pt x="205" y="131"/>
                  </a:cubicBezTo>
                  <a:cubicBezTo>
                    <a:pt x="206" y="131"/>
                    <a:pt x="207" y="130"/>
                    <a:pt x="208" y="130"/>
                  </a:cubicBezTo>
                  <a:cubicBezTo>
                    <a:pt x="209" y="129"/>
                    <a:pt x="208" y="128"/>
                    <a:pt x="207" y="127"/>
                  </a:cubicBezTo>
                  <a:close/>
                  <a:moveTo>
                    <a:pt x="211" y="168"/>
                  </a:moveTo>
                  <a:cubicBezTo>
                    <a:pt x="213" y="168"/>
                    <a:pt x="214" y="168"/>
                    <a:pt x="215" y="167"/>
                  </a:cubicBezTo>
                  <a:cubicBezTo>
                    <a:pt x="216" y="167"/>
                    <a:pt x="216" y="167"/>
                    <a:pt x="217" y="167"/>
                  </a:cubicBezTo>
                  <a:cubicBezTo>
                    <a:pt x="218" y="166"/>
                    <a:pt x="218" y="165"/>
                    <a:pt x="218" y="164"/>
                  </a:cubicBezTo>
                  <a:cubicBezTo>
                    <a:pt x="216" y="166"/>
                    <a:pt x="214" y="167"/>
                    <a:pt x="211" y="168"/>
                  </a:cubicBezTo>
                  <a:close/>
                  <a:moveTo>
                    <a:pt x="22" y="221"/>
                  </a:moveTo>
                  <a:cubicBezTo>
                    <a:pt x="21" y="222"/>
                    <a:pt x="20" y="226"/>
                    <a:pt x="20" y="227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21" y="226"/>
                    <a:pt x="22" y="225"/>
                    <a:pt x="22" y="225"/>
                  </a:cubicBezTo>
                  <a:cubicBezTo>
                    <a:pt x="23" y="223"/>
                    <a:pt x="23" y="223"/>
                    <a:pt x="22" y="221"/>
                  </a:cubicBezTo>
                  <a:cubicBezTo>
                    <a:pt x="22" y="221"/>
                    <a:pt x="22" y="221"/>
                    <a:pt x="22" y="221"/>
                  </a:cubicBezTo>
                  <a:close/>
                  <a:moveTo>
                    <a:pt x="244" y="118"/>
                  </a:moveTo>
                  <a:cubicBezTo>
                    <a:pt x="242" y="121"/>
                    <a:pt x="240" y="124"/>
                    <a:pt x="239" y="128"/>
                  </a:cubicBezTo>
                  <a:cubicBezTo>
                    <a:pt x="240" y="127"/>
                    <a:pt x="240" y="127"/>
                    <a:pt x="240" y="127"/>
                  </a:cubicBezTo>
                  <a:cubicBezTo>
                    <a:pt x="241" y="124"/>
                    <a:pt x="243" y="121"/>
                    <a:pt x="244" y="118"/>
                  </a:cubicBezTo>
                  <a:close/>
                  <a:moveTo>
                    <a:pt x="63" y="245"/>
                  </a:moveTo>
                  <a:cubicBezTo>
                    <a:pt x="62" y="247"/>
                    <a:pt x="62" y="249"/>
                    <a:pt x="61" y="251"/>
                  </a:cubicBezTo>
                  <a:cubicBezTo>
                    <a:pt x="61" y="251"/>
                    <a:pt x="62" y="251"/>
                    <a:pt x="62" y="251"/>
                  </a:cubicBezTo>
                  <a:cubicBezTo>
                    <a:pt x="63" y="249"/>
                    <a:pt x="64" y="247"/>
                    <a:pt x="65" y="246"/>
                  </a:cubicBezTo>
                  <a:cubicBezTo>
                    <a:pt x="64" y="246"/>
                    <a:pt x="64" y="245"/>
                    <a:pt x="64" y="245"/>
                  </a:cubicBezTo>
                  <a:cubicBezTo>
                    <a:pt x="64" y="245"/>
                    <a:pt x="64" y="245"/>
                    <a:pt x="63" y="245"/>
                  </a:cubicBezTo>
                  <a:close/>
                  <a:moveTo>
                    <a:pt x="78" y="141"/>
                  </a:moveTo>
                  <a:cubicBezTo>
                    <a:pt x="80" y="138"/>
                    <a:pt x="82" y="136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0" y="136"/>
                    <a:pt x="79" y="139"/>
                    <a:pt x="78" y="141"/>
                  </a:cubicBezTo>
                  <a:close/>
                  <a:moveTo>
                    <a:pt x="120" y="235"/>
                  </a:moveTo>
                  <a:cubicBezTo>
                    <a:pt x="120" y="235"/>
                    <a:pt x="120" y="235"/>
                    <a:pt x="120" y="235"/>
                  </a:cubicBezTo>
                  <a:cubicBezTo>
                    <a:pt x="121" y="233"/>
                    <a:pt x="122" y="230"/>
                    <a:pt x="123" y="228"/>
                  </a:cubicBezTo>
                  <a:cubicBezTo>
                    <a:pt x="122" y="228"/>
                    <a:pt x="121" y="229"/>
                    <a:pt x="121" y="229"/>
                  </a:cubicBezTo>
                  <a:cubicBezTo>
                    <a:pt x="121" y="229"/>
                    <a:pt x="120" y="229"/>
                    <a:pt x="120" y="230"/>
                  </a:cubicBezTo>
                  <a:cubicBezTo>
                    <a:pt x="120" y="231"/>
                    <a:pt x="120" y="233"/>
                    <a:pt x="120" y="235"/>
                  </a:cubicBezTo>
                  <a:close/>
                  <a:moveTo>
                    <a:pt x="123" y="69"/>
                  </a:moveTo>
                  <a:cubicBezTo>
                    <a:pt x="126" y="69"/>
                    <a:pt x="126" y="68"/>
                    <a:pt x="129" y="71"/>
                  </a:cubicBezTo>
                  <a:cubicBezTo>
                    <a:pt x="129" y="70"/>
                    <a:pt x="129" y="69"/>
                    <a:pt x="129" y="69"/>
                  </a:cubicBezTo>
                  <a:cubicBezTo>
                    <a:pt x="128" y="68"/>
                    <a:pt x="128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23" y="68"/>
                    <a:pt x="123" y="69"/>
                    <a:pt x="123" y="69"/>
                  </a:cubicBezTo>
                  <a:close/>
                  <a:moveTo>
                    <a:pt x="106" y="183"/>
                  </a:moveTo>
                  <a:cubicBezTo>
                    <a:pt x="107" y="184"/>
                    <a:pt x="107" y="184"/>
                    <a:pt x="108" y="184"/>
                  </a:cubicBezTo>
                  <a:cubicBezTo>
                    <a:pt x="110" y="183"/>
                    <a:pt x="110" y="183"/>
                    <a:pt x="110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8" y="181"/>
                    <a:pt x="107" y="183"/>
                    <a:pt x="106" y="183"/>
                  </a:cubicBezTo>
                  <a:close/>
                  <a:moveTo>
                    <a:pt x="191" y="79"/>
                  </a:moveTo>
                  <a:cubicBezTo>
                    <a:pt x="190" y="80"/>
                    <a:pt x="190" y="81"/>
                    <a:pt x="190" y="82"/>
                  </a:cubicBezTo>
                  <a:cubicBezTo>
                    <a:pt x="191" y="82"/>
                    <a:pt x="192" y="82"/>
                    <a:pt x="192" y="81"/>
                  </a:cubicBezTo>
                  <a:cubicBezTo>
                    <a:pt x="193" y="81"/>
                    <a:pt x="193" y="81"/>
                    <a:pt x="194" y="81"/>
                  </a:cubicBezTo>
                  <a:cubicBezTo>
                    <a:pt x="193" y="80"/>
                    <a:pt x="192" y="79"/>
                    <a:pt x="191" y="79"/>
                  </a:cubicBezTo>
                  <a:close/>
                  <a:moveTo>
                    <a:pt x="122" y="123"/>
                  </a:moveTo>
                  <a:cubicBezTo>
                    <a:pt x="121" y="122"/>
                    <a:pt x="121" y="123"/>
                    <a:pt x="121" y="123"/>
                  </a:cubicBezTo>
                  <a:cubicBezTo>
                    <a:pt x="120" y="124"/>
                    <a:pt x="119" y="124"/>
                    <a:pt x="119" y="124"/>
                  </a:cubicBezTo>
                  <a:cubicBezTo>
                    <a:pt x="118" y="124"/>
                    <a:pt x="117" y="124"/>
                    <a:pt x="117" y="124"/>
                  </a:cubicBezTo>
                  <a:cubicBezTo>
                    <a:pt x="117" y="125"/>
                    <a:pt x="116" y="125"/>
                    <a:pt x="116" y="125"/>
                  </a:cubicBezTo>
                  <a:cubicBezTo>
                    <a:pt x="115" y="125"/>
                    <a:pt x="115" y="126"/>
                    <a:pt x="114" y="126"/>
                  </a:cubicBezTo>
                  <a:cubicBezTo>
                    <a:pt x="118" y="125"/>
                    <a:pt x="121" y="124"/>
                    <a:pt x="122" y="123"/>
                  </a:cubicBezTo>
                  <a:close/>
                  <a:moveTo>
                    <a:pt x="28" y="181"/>
                  </a:moveTo>
                  <a:cubicBezTo>
                    <a:pt x="28" y="182"/>
                    <a:pt x="27" y="182"/>
                    <a:pt x="27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5" y="184"/>
                    <a:pt x="25" y="185"/>
                    <a:pt x="26" y="186"/>
                  </a:cubicBezTo>
                  <a:cubicBezTo>
                    <a:pt x="26" y="185"/>
                    <a:pt x="27" y="184"/>
                    <a:pt x="27" y="184"/>
                  </a:cubicBezTo>
                  <a:cubicBezTo>
                    <a:pt x="28" y="183"/>
                    <a:pt x="28" y="182"/>
                    <a:pt x="28" y="181"/>
                  </a:cubicBezTo>
                  <a:close/>
                  <a:moveTo>
                    <a:pt x="243" y="143"/>
                  </a:moveTo>
                  <a:cubicBezTo>
                    <a:pt x="244" y="141"/>
                    <a:pt x="244" y="140"/>
                    <a:pt x="245" y="138"/>
                  </a:cubicBezTo>
                  <a:cubicBezTo>
                    <a:pt x="244" y="138"/>
                    <a:pt x="243" y="139"/>
                    <a:pt x="242" y="140"/>
                  </a:cubicBezTo>
                  <a:cubicBezTo>
                    <a:pt x="242" y="140"/>
                    <a:pt x="242" y="140"/>
                    <a:pt x="242" y="140"/>
                  </a:cubicBezTo>
                  <a:cubicBezTo>
                    <a:pt x="242" y="141"/>
                    <a:pt x="242" y="142"/>
                    <a:pt x="243" y="143"/>
                  </a:cubicBezTo>
                  <a:close/>
                  <a:moveTo>
                    <a:pt x="133" y="89"/>
                  </a:moveTo>
                  <a:cubicBezTo>
                    <a:pt x="132" y="90"/>
                    <a:pt x="131" y="90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9" y="92"/>
                    <a:pt x="129" y="92"/>
                    <a:pt x="129" y="93"/>
                  </a:cubicBezTo>
                  <a:cubicBezTo>
                    <a:pt x="130" y="93"/>
                    <a:pt x="130" y="93"/>
                    <a:pt x="131" y="93"/>
                  </a:cubicBezTo>
                  <a:cubicBezTo>
                    <a:pt x="132" y="92"/>
                    <a:pt x="133" y="91"/>
                    <a:pt x="133" y="89"/>
                  </a:cubicBezTo>
                  <a:close/>
                  <a:moveTo>
                    <a:pt x="4" y="205"/>
                  </a:moveTo>
                  <a:cubicBezTo>
                    <a:pt x="4" y="204"/>
                    <a:pt x="5" y="203"/>
                    <a:pt x="5" y="202"/>
                  </a:cubicBezTo>
                  <a:cubicBezTo>
                    <a:pt x="5" y="201"/>
                    <a:pt x="4" y="200"/>
                    <a:pt x="4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200"/>
                    <a:pt x="3" y="202"/>
                    <a:pt x="3" y="203"/>
                  </a:cubicBezTo>
                  <a:cubicBezTo>
                    <a:pt x="3" y="203"/>
                    <a:pt x="3" y="204"/>
                    <a:pt x="4" y="205"/>
                  </a:cubicBezTo>
                  <a:close/>
                  <a:moveTo>
                    <a:pt x="161" y="126"/>
                  </a:moveTo>
                  <a:cubicBezTo>
                    <a:pt x="161" y="126"/>
                    <a:pt x="161" y="126"/>
                    <a:pt x="161" y="126"/>
                  </a:cubicBezTo>
                  <a:cubicBezTo>
                    <a:pt x="160" y="127"/>
                    <a:pt x="159" y="128"/>
                    <a:pt x="159" y="129"/>
                  </a:cubicBezTo>
                  <a:cubicBezTo>
                    <a:pt x="158" y="130"/>
                    <a:pt x="158" y="131"/>
                    <a:pt x="158" y="133"/>
                  </a:cubicBezTo>
                  <a:cubicBezTo>
                    <a:pt x="159" y="130"/>
                    <a:pt x="160" y="128"/>
                    <a:pt x="161" y="126"/>
                  </a:cubicBezTo>
                  <a:close/>
                  <a:moveTo>
                    <a:pt x="202" y="201"/>
                  </a:moveTo>
                  <a:cubicBezTo>
                    <a:pt x="200" y="201"/>
                    <a:pt x="199" y="201"/>
                    <a:pt x="197" y="201"/>
                  </a:cubicBezTo>
                  <a:cubicBezTo>
                    <a:pt x="197" y="201"/>
                    <a:pt x="196" y="202"/>
                    <a:pt x="196" y="202"/>
                  </a:cubicBezTo>
                  <a:cubicBezTo>
                    <a:pt x="198" y="202"/>
                    <a:pt x="200" y="202"/>
                    <a:pt x="202" y="202"/>
                  </a:cubicBezTo>
                  <a:cubicBezTo>
                    <a:pt x="202" y="201"/>
                    <a:pt x="202" y="201"/>
                    <a:pt x="202" y="201"/>
                  </a:cubicBezTo>
                  <a:close/>
                  <a:moveTo>
                    <a:pt x="224" y="91"/>
                  </a:moveTo>
                  <a:cubicBezTo>
                    <a:pt x="224" y="90"/>
                    <a:pt x="225" y="89"/>
                    <a:pt x="225" y="88"/>
                  </a:cubicBezTo>
                  <a:cubicBezTo>
                    <a:pt x="225" y="87"/>
                    <a:pt x="225" y="87"/>
                    <a:pt x="224" y="87"/>
                  </a:cubicBezTo>
                  <a:cubicBezTo>
                    <a:pt x="223" y="88"/>
                    <a:pt x="222" y="89"/>
                    <a:pt x="221" y="90"/>
                  </a:cubicBezTo>
                  <a:cubicBezTo>
                    <a:pt x="222" y="90"/>
                    <a:pt x="223" y="91"/>
                    <a:pt x="224" y="91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0" y="128"/>
                    <a:pt x="100" y="129"/>
                    <a:pt x="99" y="129"/>
                  </a:cubicBezTo>
                  <a:cubicBezTo>
                    <a:pt x="98" y="129"/>
                    <a:pt x="98" y="129"/>
                    <a:pt x="98" y="130"/>
                  </a:cubicBezTo>
                  <a:cubicBezTo>
                    <a:pt x="98" y="130"/>
                    <a:pt x="98" y="131"/>
                    <a:pt x="97" y="132"/>
                  </a:cubicBezTo>
                  <a:cubicBezTo>
                    <a:pt x="97" y="132"/>
                    <a:pt x="97" y="132"/>
                    <a:pt x="97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9" y="131"/>
                    <a:pt x="100" y="130"/>
                    <a:pt x="101" y="128"/>
                  </a:cubicBezTo>
                  <a:close/>
                  <a:moveTo>
                    <a:pt x="118" y="171"/>
                  </a:moveTo>
                  <a:cubicBezTo>
                    <a:pt x="117" y="170"/>
                    <a:pt x="117" y="169"/>
                    <a:pt x="117" y="169"/>
                  </a:cubicBezTo>
                  <a:cubicBezTo>
                    <a:pt x="116" y="168"/>
                    <a:pt x="116" y="167"/>
                    <a:pt x="115" y="166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8"/>
                    <a:pt x="116" y="170"/>
                    <a:pt x="117" y="172"/>
                  </a:cubicBezTo>
                  <a:cubicBezTo>
                    <a:pt x="117" y="172"/>
                    <a:pt x="117" y="171"/>
                    <a:pt x="118" y="171"/>
                  </a:cubicBezTo>
                  <a:close/>
                  <a:moveTo>
                    <a:pt x="112" y="191"/>
                  </a:moveTo>
                  <a:cubicBezTo>
                    <a:pt x="112" y="191"/>
                    <a:pt x="112" y="190"/>
                    <a:pt x="112" y="189"/>
                  </a:cubicBezTo>
                  <a:cubicBezTo>
                    <a:pt x="112" y="188"/>
                    <a:pt x="112" y="188"/>
                    <a:pt x="111" y="187"/>
                  </a:cubicBezTo>
                  <a:cubicBezTo>
                    <a:pt x="110" y="188"/>
                    <a:pt x="110" y="188"/>
                    <a:pt x="110" y="189"/>
                  </a:cubicBezTo>
                  <a:cubicBezTo>
                    <a:pt x="110" y="190"/>
                    <a:pt x="111" y="190"/>
                    <a:pt x="111" y="191"/>
                  </a:cubicBezTo>
                  <a:cubicBezTo>
                    <a:pt x="111" y="191"/>
                    <a:pt x="111" y="192"/>
                    <a:pt x="112" y="191"/>
                  </a:cubicBezTo>
                  <a:close/>
                  <a:moveTo>
                    <a:pt x="179" y="151"/>
                  </a:moveTo>
                  <a:cubicBezTo>
                    <a:pt x="180" y="151"/>
                    <a:pt x="181" y="151"/>
                    <a:pt x="181" y="151"/>
                  </a:cubicBezTo>
                  <a:cubicBezTo>
                    <a:pt x="183" y="149"/>
                    <a:pt x="183" y="149"/>
                    <a:pt x="183" y="146"/>
                  </a:cubicBezTo>
                  <a:cubicBezTo>
                    <a:pt x="181" y="148"/>
                    <a:pt x="181" y="149"/>
                    <a:pt x="179" y="151"/>
                  </a:cubicBezTo>
                  <a:close/>
                  <a:moveTo>
                    <a:pt x="145" y="118"/>
                  </a:moveTo>
                  <a:cubicBezTo>
                    <a:pt x="145" y="117"/>
                    <a:pt x="145" y="114"/>
                    <a:pt x="145" y="113"/>
                  </a:cubicBezTo>
                  <a:cubicBezTo>
                    <a:pt x="145" y="114"/>
                    <a:pt x="144" y="115"/>
                    <a:pt x="144" y="115"/>
                  </a:cubicBezTo>
                  <a:cubicBezTo>
                    <a:pt x="144" y="116"/>
                    <a:pt x="143" y="117"/>
                    <a:pt x="143" y="118"/>
                  </a:cubicBezTo>
                  <a:cubicBezTo>
                    <a:pt x="144" y="118"/>
                    <a:pt x="145" y="118"/>
                    <a:pt x="145" y="118"/>
                  </a:cubicBezTo>
                  <a:close/>
                  <a:moveTo>
                    <a:pt x="217" y="86"/>
                  </a:moveTo>
                  <a:cubicBezTo>
                    <a:pt x="217" y="87"/>
                    <a:pt x="216" y="88"/>
                    <a:pt x="215" y="89"/>
                  </a:cubicBezTo>
                  <a:cubicBezTo>
                    <a:pt x="216" y="89"/>
                    <a:pt x="217" y="89"/>
                    <a:pt x="218" y="89"/>
                  </a:cubicBezTo>
                  <a:cubicBezTo>
                    <a:pt x="218" y="89"/>
                    <a:pt x="218" y="88"/>
                    <a:pt x="219" y="87"/>
                  </a:cubicBezTo>
                  <a:cubicBezTo>
                    <a:pt x="218" y="87"/>
                    <a:pt x="218" y="87"/>
                    <a:pt x="217" y="86"/>
                  </a:cubicBezTo>
                  <a:close/>
                  <a:moveTo>
                    <a:pt x="224" y="195"/>
                  </a:moveTo>
                  <a:cubicBezTo>
                    <a:pt x="224" y="195"/>
                    <a:pt x="224" y="195"/>
                    <a:pt x="225" y="195"/>
                  </a:cubicBezTo>
                  <a:cubicBezTo>
                    <a:pt x="225" y="193"/>
                    <a:pt x="225" y="192"/>
                    <a:pt x="226" y="190"/>
                  </a:cubicBezTo>
                  <a:cubicBezTo>
                    <a:pt x="225" y="190"/>
                    <a:pt x="224" y="190"/>
                    <a:pt x="224" y="190"/>
                  </a:cubicBezTo>
                  <a:cubicBezTo>
                    <a:pt x="224" y="191"/>
                    <a:pt x="224" y="193"/>
                    <a:pt x="224" y="195"/>
                  </a:cubicBezTo>
                  <a:close/>
                  <a:moveTo>
                    <a:pt x="183" y="124"/>
                  </a:moveTo>
                  <a:cubicBezTo>
                    <a:pt x="182" y="123"/>
                    <a:pt x="182" y="122"/>
                    <a:pt x="181" y="122"/>
                  </a:cubicBezTo>
                  <a:cubicBezTo>
                    <a:pt x="181" y="122"/>
                    <a:pt x="180" y="122"/>
                    <a:pt x="180" y="122"/>
                  </a:cubicBezTo>
                  <a:cubicBezTo>
                    <a:pt x="179" y="121"/>
                    <a:pt x="179" y="121"/>
                    <a:pt x="178" y="122"/>
                  </a:cubicBezTo>
                  <a:cubicBezTo>
                    <a:pt x="179" y="123"/>
                    <a:pt x="179" y="123"/>
                    <a:pt x="180" y="123"/>
                  </a:cubicBezTo>
                  <a:cubicBezTo>
                    <a:pt x="180" y="124"/>
                    <a:pt x="181" y="124"/>
                    <a:pt x="183" y="124"/>
                  </a:cubicBezTo>
                  <a:close/>
                  <a:moveTo>
                    <a:pt x="257" y="123"/>
                  </a:moveTo>
                  <a:cubicBezTo>
                    <a:pt x="257" y="123"/>
                    <a:pt x="257" y="123"/>
                    <a:pt x="257" y="123"/>
                  </a:cubicBezTo>
                  <a:cubicBezTo>
                    <a:pt x="256" y="120"/>
                    <a:pt x="256" y="118"/>
                    <a:pt x="256" y="115"/>
                  </a:cubicBezTo>
                  <a:cubicBezTo>
                    <a:pt x="256" y="114"/>
                    <a:pt x="255" y="113"/>
                    <a:pt x="255" y="111"/>
                  </a:cubicBezTo>
                  <a:cubicBezTo>
                    <a:pt x="255" y="115"/>
                    <a:pt x="256" y="119"/>
                    <a:pt x="257" y="123"/>
                  </a:cubicBezTo>
                  <a:close/>
                  <a:moveTo>
                    <a:pt x="229" y="184"/>
                  </a:moveTo>
                  <a:cubicBezTo>
                    <a:pt x="231" y="184"/>
                    <a:pt x="232" y="183"/>
                    <a:pt x="233" y="183"/>
                  </a:cubicBezTo>
                  <a:cubicBezTo>
                    <a:pt x="233" y="182"/>
                    <a:pt x="233" y="181"/>
                    <a:pt x="233" y="180"/>
                  </a:cubicBezTo>
                  <a:cubicBezTo>
                    <a:pt x="232" y="181"/>
                    <a:pt x="231" y="182"/>
                    <a:pt x="230" y="182"/>
                  </a:cubicBezTo>
                  <a:cubicBezTo>
                    <a:pt x="230" y="183"/>
                    <a:pt x="229" y="183"/>
                    <a:pt x="229" y="184"/>
                  </a:cubicBezTo>
                  <a:close/>
                  <a:moveTo>
                    <a:pt x="64" y="217"/>
                  </a:moveTo>
                  <a:cubicBezTo>
                    <a:pt x="63" y="219"/>
                    <a:pt x="61" y="220"/>
                    <a:pt x="60" y="221"/>
                  </a:cubicBezTo>
                  <a:cubicBezTo>
                    <a:pt x="61" y="221"/>
                    <a:pt x="61" y="221"/>
                    <a:pt x="61" y="221"/>
                  </a:cubicBezTo>
                  <a:cubicBezTo>
                    <a:pt x="62" y="221"/>
                    <a:pt x="63" y="220"/>
                    <a:pt x="64" y="220"/>
                  </a:cubicBezTo>
                  <a:cubicBezTo>
                    <a:pt x="64" y="219"/>
                    <a:pt x="64" y="218"/>
                    <a:pt x="64" y="217"/>
                  </a:cubicBezTo>
                  <a:close/>
                  <a:moveTo>
                    <a:pt x="197" y="190"/>
                  </a:moveTo>
                  <a:cubicBezTo>
                    <a:pt x="197" y="192"/>
                    <a:pt x="197" y="194"/>
                    <a:pt x="196" y="196"/>
                  </a:cubicBezTo>
                  <a:cubicBezTo>
                    <a:pt x="196" y="196"/>
                    <a:pt x="196" y="196"/>
                    <a:pt x="197" y="196"/>
                  </a:cubicBezTo>
                  <a:cubicBezTo>
                    <a:pt x="197" y="194"/>
                    <a:pt x="198" y="192"/>
                    <a:pt x="199" y="190"/>
                  </a:cubicBezTo>
                  <a:cubicBezTo>
                    <a:pt x="198" y="190"/>
                    <a:pt x="198" y="190"/>
                    <a:pt x="197" y="190"/>
                  </a:cubicBezTo>
                  <a:close/>
                  <a:moveTo>
                    <a:pt x="111" y="106"/>
                  </a:moveTo>
                  <a:cubicBezTo>
                    <a:pt x="110" y="106"/>
                    <a:pt x="110" y="106"/>
                    <a:pt x="110" y="106"/>
                  </a:cubicBezTo>
                  <a:cubicBezTo>
                    <a:pt x="109" y="107"/>
                    <a:pt x="108" y="108"/>
                    <a:pt x="108" y="108"/>
                  </a:cubicBezTo>
                  <a:cubicBezTo>
                    <a:pt x="107" y="109"/>
                    <a:pt x="107" y="109"/>
                    <a:pt x="108" y="110"/>
                  </a:cubicBezTo>
                  <a:cubicBezTo>
                    <a:pt x="109" y="109"/>
                    <a:pt x="111" y="108"/>
                    <a:pt x="111" y="106"/>
                  </a:cubicBezTo>
                  <a:close/>
                  <a:moveTo>
                    <a:pt x="40" y="134"/>
                  </a:moveTo>
                  <a:cubicBezTo>
                    <a:pt x="41" y="133"/>
                    <a:pt x="42" y="131"/>
                    <a:pt x="43" y="129"/>
                  </a:cubicBezTo>
                  <a:cubicBezTo>
                    <a:pt x="42" y="130"/>
                    <a:pt x="41" y="131"/>
                    <a:pt x="40" y="131"/>
                  </a:cubicBezTo>
                  <a:cubicBezTo>
                    <a:pt x="40" y="132"/>
                    <a:pt x="40" y="133"/>
                    <a:pt x="40" y="134"/>
                  </a:cubicBezTo>
                  <a:close/>
                  <a:moveTo>
                    <a:pt x="24" y="238"/>
                  </a:moveTo>
                  <a:cubicBezTo>
                    <a:pt x="26" y="239"/>
                    <a:pt x="27" y="240"/>
                    <a:pt x="28" y="241"/>
                  </a:cubicBezTo>
                  <a:cubicBezTo>
                    <a:pt x="28" y="241"/>
                    <a:pt x="28" y="240"/>
                    <a:pt x="28" y="240"/>
                  </a:cubicBezTo>
                  <a:cubicBezTo>
                    <a:pt x="27" y="239"/>
                    <a:pt x="26" y="238"/>
                    <a:pt x="25" y="237"/>
                  </a:cubicBezTo>
                  <a:cubicBezTo>
                    <a:pt x="25" y="237"/>
                    <a:pt x="25" y="237"/>
                    <a:pt x="24" y="238"/>
                  </a:cubicBezTo>
                  <a:close/>
                  <a:moveTo>
                    <a:pt x="199" y="173"/>
                  </a:moveTo>
                  <a:cubicBezTo>
                    <a:pt x="199" y="172"/>
                    <a:pt x="198" y="171"/>
                    <a:pt x="196" y="172"/>
                  </a:cubicBezTo>
                  <a:cubicBezTo>
                    <a:pt x="196" y="172"/>
                    <a:pt x="195" y="173"/>
                    <a:pt x="195" y="174"/>
                  </a:cubicBezTo>
                  <a:cubicBezTo>
                    <a:pt x="197" y="174"/>
                    <a:pt x="198" y="174"/>
                    <a:pt x="199" y="173"/>
                  </a:cubicBezTo>
                  <a:close/>
                  <a:moveTo>
                    <a:pt x="194" y="145"/>
                  </a:moveTo>
                  <a:cubicBezTo>
                    <a:pt x="195" y="143"/>
                    <a:pt x="197" y="141"/>
                    <a:pt x="199" y="139"/>
                  </a:cubicBezTo>
                  <a:cubicBezTo>
                    <a:pt x="196" y="139"/>
                    <a:pt x="194" y="142"/>
                    <a:pt x="194" y="145"/>
                  </a:cubicBezTo>
                  <a:close/>
                  <a:moveTo>
                    <a:pt x="121" y="178"/>
                  </a:moveTo>
                  <a:cubicBezTo>
                    <a:pt x="121" y="178"/>
                    <a:pt x="120" y="178"/>
                    <a:pt x="120" y="178"/>
                  </a:cubicBezTo>
                  <a:cubicBezTo>
                    <a:pt x="120" y="178"/>
                    <a:pt x="119" y="179"/>
                    <a:pt x="119" y="179"/>
                  </a:cubicBezTo>
                  <a:cubicBezTo>
                    <a:pt x="119" y="181"/>
                    <a:pt x="119" y="182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20" y="183"/>
                    <a:pt x="120" y="182"/>
                  </a:cubicBezTo>
                  <a:cubicBezTo>
                    <a:pt x="120" y="181"/>
                    <a:pt x="120" y="179"/>
                    <a:pt x="121" y="178"/>
                  </a:cubicBezTo>
                  <a:close/>
                  <a:moveTo>
                    <a:pt x="170" y="116"/>
                  </a:moveTo>
                  <a:cubicBezTo>
                    <a:pt x="170" y="117"/>
                    <a:pt x="170" y="118"/>
                    <a:pt x="171" y="118"/>
                  </a:cubicBezTo>
                  <a:cubicBezTo>
                    <a:pt x="171" y="119"/>
                    <a:pt x="172" y="119"/>
                    <a:pt x="173" y="120"/>
                  </a:cubicBezTo>
                  <a:cubicBezTo>
                    <a:pt x="173" y="120"/>
                    <a:pt x="174" y="120"/>
                    <a:pt x="175" y="120"/>
                  </a:cubicBezTo>
                  <a:cubicBezTo>
                    <a:pt x="173" y="119"/>
                    <a:pt x="172" y="118"/>
                    <a:pt x="171" y="117"/>
                  </a:cubicBezTo>
                  <a:cubicBezTo>
                    <a:pt x="171" y="117"/>
                    <a:pt x="171" y="116"/>
                    <a:pt x="170" y="116"/>
                  </a:cubicBezTo>
                  <a:close/>
                  <a:moveTo>
                    <a:pt x="225" y="139"/>
                  </a:moveTo>
                  <a:cubicBezTo>
                    <a:pt x="224" y="140"/>
                    <a:pt x="224" y="141"/>
                    <a:pt x="224" y="142"/>
                  </a:cubicBezTo>
                  <a:cubicBezTo>
                    <a:pt x="225" y="142"/>
                    <a:pt x="226" y="142"/>
                    <a:pt x="226" y="141"/>
                  </a:cubicBezTo>
                  <a:cubicBezTo>
                    <a:pt x="227" y="140"/>
                    <a:pt x="226" y="140"/>
                    <a:pt x="225" y="139"/>
                  </a:cubicBezTo>
                  <a:close/>
                  <a:moveTo>
                    <a:pt x="184" y="82"/>
                  </a:moveTo>
                  <a:cubicBezTo>
                    <a:pt x="185" y="82"/>
                    <a:pt x="186" y="82"/>
                    <a:pt x="187" y="82"/>
                  </a:cubicBezTo>
                  <a:cubicBezTo>
                    <a:pt x="187" y="82"/>
                    <a:pt x="187" y="82"/>
                    <a:pt x="187" y="82"/>
                  </a:cubicBezTo>
                  <a:cubicBezTo>
                    <a:pt x="188" y="81"/>
                    <a:pt x="188" y="81"/>
                    <a:pt x="188" y="80"/>
                  </a:cubicBezTo>
                  <a:cubicBezTo>
                    <a:pt x="187" y="80"/>
                    <a:pt x="186" y="80"/>
                    <a:pt x="185" y="81"/>
                  </a:cubicBezTo>
                  <a:cubicBezTo>
                    <a:pt x="184" y="81"/>
                    <a:pt x="184" y="81"/>
                    <a:pt x="184" y="82"/>
                  </a:cubicBezTo>
                  <a:close/>
                  <a:moveTo>
                    <a:pt x="173" y="172"/>
                  </a:moveTo>
                  <a:cubicBezTo>
                    <a:pt x="173" y="172"/>
                    <a:pt x="172" y="172"/>
                    <a:pt x="172" y="171"/>
                  </a:cubicBezTo>
                  <a:cubicBezTo>
                    <a:pt x="172" y="171"/>
                    <a:pt x="171" y="171"/>
                    <a:pt x="171" y="172"/>
                  </a:cubicBezTo>
                  <a:cubicBezTo>
                    <a:pt x="171" y="172"/>
                    <a:pt x="170" y="173"/>
                    <a:pt x="169" y="174"/>
                  </a:cubicBezTo>
                  <a:cubicBezTo>
                    <a:pt x="170" y="174"/>
                    <a:pt x="171" y="174"/>
                    <a:pt x="172" y="174"/>
                  </a:cubicBezTo>
                  <a:cubicBezTo>
                    <a:pt x="172" y="173"/>
                    <a:pt x="173" y="173"/>
                    <a:pt x="173" y="172"/>
                  </a:cubicBezTo>
                  <a:close/>
                  <a:moveTo>
                    <a:pt x="89" y="82"/>
                  </a:moveTo>
                  <a:cubicBezTo>
                    <a:pt x="89" y="82"/>
                    <a:pt x="89" y="82"/>
                    <a:pt x="89" y="82"/>
                  </a:cubicBezTo>
                  <a:cubicBezTo>
                    <a:pt x="88" y="82"/>
                    <a:pt x="87" y="83"/>
                    <a:pt x="86" y="84"/>
                  </a:cubicBezTo>
                  <a:cubicBezTo>
                    <a:pt x="86" y="84"/>
                    <a:pt x="85" y="85"/>
                    <a:pt x="86" y="85"/>
                  </a:cubicBezTo>
                  <a:cubicBezTo>
                    <a:pt x="86" y="87"/>
                    <a:pt x="86" y="88"/>
                    <a:pt x="86" y="90"/>
                  </a:cubicBezTo>
                  <a:cubicBezTo>
                    <a:pt x="87" y="90"/>
                    <a:pt x="87" y="91"/>
                    <a:pt x="87" y="91"/>
                  </a:cubicBezTo>
                  <a:cubicBezTo>
                    <a:pt x="87" y="90"/>
                    <a:pt x="87" y="89"/>
                    <a:pt x="86" y="88"/>
                  </a:cubicBezTo>
                  <a:cubicBezTo>
                    <a:pt x="86" y="86"/>
                    <a:pt x="86" y="85"/>
                    <a:pt x="88" y="84"/>
                  </a:cubicBezTo>
                  <a:cubicBezTo>
                    <a:pt x="88" y="83"/>
                    <a:pt x="89" y="83"/>
                    <a:pt x="89" y="82"/>
                  </a:cubicBezTo>
                  <a:close/>
                  <a:moveTo>
                    <a:pt x="59" y="115"/>
                  </a:moveTo>
                  <a:cubicBezTo>
                    <a:pt x="60" y="114"/>
                    <a:pt x="61" y="114"/>
                    <a:pt x="62" y="114"/>
                  </a:cubicBezTo>
                  <a:cubicBezTo>
                    <a:pt x="63" y="113"/>
                    <a:pt x="64" y="113"/>
                    <a:pt x="64" y="112"/>
                  </a:cubicBezTo>
                  <a:cubicBezTo>
                    <a:pt x="63" y="112"/>
                    <a:pt x="62" y="113"/>
                    <a:pt x="60" y="113"/>
                  </a:cubicBezTo>
                  <a:cubicBezTo>
                    <a:pt x="60" y="113"/>
                    <a:pt x="60" y="114"/>
                    <a:pt x="59" y="115"/>
                  </a:cubicBezTo>
                  <a:close/>
                  <a:moveTo>
                    <a:pt x="243" y="147"/>
                  </a:moveTo>
                  <a:cubicBezTo>
                    <a:pt x="245" y="145"/>
                    <a:pt x="247" y="143"/>
                    <a:pt x="246" y="140"/>
                  </a:cubicBezTo>
                  <a:cubicBezTo>
                    <a:pt x="245" y="142"/>
                    <a:pt x="244" y="144"/>
                    <a:pt x="243" y="147"/>
                  </a:cubicBezTo>
                  <a:close/>
                  <a:moveTo>
                    <a:pt x="160" y="117"/>
                  </a:moveTo>
                  <a:cubicBezTo>
                    <a:pt x="160" y="117"/>
                    <a:pt x="161" y="117"/>
                    <a:pt x="161" y="118"/>
                  </a:cubicBezTo>
                  <a:cubicBezTo>
                    <a:pt x="162" y="117"/>
                    <a:pt x="163" y="117"/>
                    <a:pt x="163" y="117"/>
                  </a:cubicBezTo>
                  <a:cubicBezTo>
                    <a:pt x="162" y="116"/>
                    <a:pt x="163" y="115"/>
                    <a:pt x="161" y="115"/>
                  </a:cubicBezTo>
                  <a:cubicBezTo>
                    <a:pt x="161" y="116"/>
                    <a:pt x="160" y="116"/>
                    <a:pt x="160" y="117"/>
                  </a:cubicBezTo>
                  <a:close/>
                  <a:moveTo>
                    <a:pt x="155" y="133"/>
                  </a:moveTo>
                  <a:cubicBezTo>
                    <a:pt x="155" y="133"/>
                    <a:pt x="155" y="133"/>
                    <a:pt x="155" y="133"/>
                  </a:cubicBezTo>
                  <a:cubicBezTo>
                    <a:pt x="154" y="135"/>
                    <a:pt x="154" y="137"/>
                    <a:pt x="154" y="139"/>
                  </a:cubicBezTo>
                  <a:cubicBezTo>
                    <a:pt x="154" y="139"/>
                    <a:pt x="155" y="139"/>
                    <a:pt x="155" y="139"/>
                  </a:cubicBezTo>
                  <a:cubicBezTo>
                    <a:pt x="155" y="137"/>
                    <a:pt x="155" y="135"/>
                    <a:pt x="155" y="133"/>
                  </a:cubicBezTo>
                  <a:close/>
                  <a:moveTo>
                    <a:pt x="80" y="155"/>
                  </a:moveTo>
                  <a:cubicBezTo>
                    <a:pt x="81" y="154"/>
                    <a:pt x="81" y="152"/>
                    <a:pt x="82" y="151"/>
                  </a:cubicBezTo>
                  <a:cubicBezTo>
                    <a:pt x="80" y="151"/>
                    <a:pt x="80" y="152"/>
                    <a:pt x="79" y="153"/>
                  </a:cubicBezTo>
                  <a:cubicBezTo>
                    <a:pt x="80" y="154"/>
                    <a:pt x="80" y="154"/>
                    <a:pt x="80" y="155"/>
                  </a:cubicBezTo>
                  <a:close/>
                  <a:moveTo>
                    <a:pt x="61" y="125"/>
                  </a:moveTo>
                  <a:cubicBezTo>
                    <a:pt x="60" y="125"/>
                    <a:pt x="59" y="125"/>
                    <a:pt x="59" y="126"/>
                  </a:cubicBezTo>
                  <a:cubicBezTo>
                    <a:pt x="58" y="127"/>
                    <a:pt x="58" y="128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9" y="128"/>
                    <a:pt x="61" y="127"/>
                    <a:pt x="61" y="125"/>
                  </a:cubicBezTo>
                  <a:close/>
                  <a:moveTo>
                    <a:pt x="110" y="215"/>
                  </a:moveTo>
                  <a:cubicBezTo>
                    <a:pt x="110" y="215"/>
                    <a:pt x="110" y="215"/>
                    <a:pt x="110" y="215"/>
                  </a:cubicBezTo>
                  <a:cubicBezTo>
                    <a:pt x="108" y="215"/>
                    <a:pt x="106" y="216"/>
                    <a:pt x="105" y="217"/>
                  </a:cubicBezTo>
                  <a:cubicBezTo>
                    <a:pt x="105" y="218"/>
                    <a:pt x="106" y="218"/>
                    <a:pt x="106" y="218"/>
                  </a:cubicBezTo>
                  <a:cubicBezTo>
                    <a:pt x="108" y="217"/>
                    <a:pt x="109" y="216"/>
                    <a:pt x="110" y="215"/>
                  </a:cubicBezTo>
                  <a:close/>
                  <a:moveTo>
                    <a:pt x="164" y="75"/>
                  </a:moveTo>
                  <a:cubicBezTo>
                    <a:pt x="162" y="76"/>
                    <a:pt x="159" y="76"/>
                    <a:pt x="157" y="77"/>
                  </a:cubicBezTo>
                  <a:cubicBezTo>
                    <a:pt x="156" y="77"/>
                    <a:pt x="156" y="78"/>
                    <a:pt x="157" y="78"/>
                  </a:cubicBezTo>
                  <a:cubicBezTo>
                    <a:pt x="159" y="77"/>
                    <a:pt x="164" y="76"/>
                    <a:pt x="164" y="75"/>
                  </a:cubicBezTo>
                  <a:close/>
                  <a:moveTo>
                    <a:pt x="226" y="152"/>
                  </a:moveTo>
                  <a:cubicBezTo>
                    <a:pt x="226" y="152"/>
                    <a:pt x="225" y="152"/>
                    <a:pt x="225" y="152"/>
                  </a:cubicBezTo>
                  <a:cubicBezTo>
                    <a:pt x="224" y="154"/>
                    <a:pt x="223" y="156"/>
                    <a:pt x="222" y="158"/>
                  </a:cubicBezTo>
                  <a:cubicBezTo>
                    <a:pt x="223" y="157"/>
                    <a:pt x="223" y="157"/>
                    <a:pt x="223" y="157"/>
                  </a:cubicBezTo>
                  <a:cubicBezTo>
                    <a:pt x="224" y="155"/>
                    <a:pt x="225" y="154"/>
                    <a:pt x="226" y="152"/>
                  </a:cubicBezTo>
                  <a:close/>
                  <a:moveTo>
                    <a:pt x="208" y="189"/>
                  </a:moveTo>
                  <a:cubicBezTo>
                    <a:pt x="207" y="189"/>
                    <a:pt x="207" y="189"/>
                    <a:pt x="206" y="189"/>
                  </a:cubicBezTo>
                  <a:cubicBezTo>
                    <a:pt x="206" y="191"/>
                    <a:pt x="205" y="192"/>
                    <a:pt x="205" y="194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06" y="192"/>
                    <a:pt x="207" y="191"/>
                    <a:pt x="208" y="189"/>
                  </a:cubicBezTo>
                  <a:close/>
                  <a:moveTo>
                    <a:pt x="143" y="81"/>
                  </a:moveTo>
                  <a:cubicBezTo>
                    <a:pt x="143" y="81"/>
                    <a:pt x="143" y="81"/>
                    <a:pt x="143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6" y="81"/>
                    <a:pt x="148" y="80"/>
                    <a:pt x="150" y="80"/>
                  </a:cubicBezTo>
                  <a:cubicBezTo>
                    <a:pt x="151" y="80"/>
                    <a:pt x="151" y="79"/>
                    <a:pt x="151" y="79"/>
                  </a:cubicBezTo>
                  <a:cubicBezTo>
                    <a:pt x="148" y="80"/>
                    <a:pt x="146" y="80"/>
                    <a:pt x="143" y="81"/>
                  </a:cubicBezTo>
                  <a:close/>
                  <a:moveTo>
                    <a:pt x="245" y="133"/>
                  </a:moveTo>
                  <a:cubicBezTo>
                    <a:pt x="245" y="133"/>
                    <a:pt x="245" y="133"/>
                    <a:pt x="245" y="133"/>
                  </a:cubicBezTo>
                  <a:cubicBezTo>
                    <a:pt x="246" y="133"/>
                    <a:pt x="246" y="133"/>
                    <a:pt x="247" y="132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8" y="130"/>
                    <a:pt x="248" y="129"/>
                    <a:pt x="248" y="128"/>
                  </a:cubicBezTo>
                  <a:cubicBezTo>
                    <a:pt x="248" y="128"/>
                    <a:pt x="248" y="128"/>
                    <a:pt x="247" y="128"/>
                  </a:cubicBezTo>
                  <a:cubicBezTo>
                    <a:pt x="247" y="130"/>
                    <a:pt x="246" y="132"/>
                    <a:pt x="245" y="133"/>
                  </a:cubicBezTo>
                  <a:close/>
                  <a:moveTo>
                    <a:pt x="121" y="190"/>
                  </a:moveTo>
                  <a:cubicBezTo>
                    <a:pt x="123" y="189"/>
                    <a:pt x="124" y="189"/>
                    <a:pt x="124" y="187"/>
                  </a:cubicBezTo>
                  <a:cubicBezTo>
                    <a:pt x="122" y="187"/>
                    <a:pt x="122" y="188"/>
                    <a:pt x="121" y="190"/>
                  </a:cubicBezTo>
                  <a:close/>
                  <a:moveTo>
                    <a:pt x="250" y="154"/>
                  </a:moveTo>
                  <a:cubicBezTo>
                    <a:pt x="249" y="155"/>
                    <a:pt x="249" y="156"/>
                    <a:pt x="248" y="156"/>
                  </a:cubicBezTo>
                  <a:cubicBezTo>
                    <a:pt x="248" y="157"/>
                    <a:pt x="248" y="158"/>
                    <a:pt x="247" y="159"/>
                  </a:cubicBezTo>
                  <a:cubicBezTo>
                    <a:pt x="247" y="159"/>
                    <a:pt x="246" y="160"/>
                    <a:pt x="246" y="161"/>
                  </a:cubicBezTo>
                  <a:cubicBezTo>
                    <a:pt x="245" y="162"/>
                    <a:pt x="245" y="162"/>
                    <a:pt x="244" y="163"/>
                  </a:cubicBezTo>
                  <a:cubicBezTo>
                    <a:pt x="244" y="164"/>
                    <a:pt x="243" y="164"/>
                    <a:pt x="243" y="165"/>
                  </a:cubicBezTo>
                  <a:cubicBezTo>
                    <a:pt x="246" y="162"/>
                    <a:pt x="248" y="158"/>
                    <a:pt x="250" y="154"/>
                  </a:cubicBezTo>
                  <a:close/>
                  <a:moveTo>
                    <a:pt x="58" y="240"/>
                  </a:moveTo>
                  <a:cubicBezTo>
                    <a:pt x="57" y="240"/>
                    <a:pt x="57" y="240"/>
                    <a:pt x="57" y="240"/>
                  </a:cubicBezTo>
                  <a:cubicBezTo>
                    <a:pt x="56" y="242"/>
                    <a:pt x="55" y="243"/>
                    <a:pt x="55" y="245"/>
                  </a:cubicBezTo>
                  <a:cubicBezTo>
                    <a:pt x="55" y="245"/>
                    <a:pt x="55" y="245"/>
                    <a:pt x="55" y="245"/>
                  </a:cubicBezTo>
                  <a:cubicBezTo>
                    <a:pt x="56" y="244"/>
                    <a:pt x="57" y="242"/>
                    <a:pt x="58" y="240"/>
                  </a:cubicBezTo>
                  <a:close/>
                  <a:moveTo>
                    <a:pt x="205" y="94"/>
                  </a:moveTo>
                  <a:cubicBezTo>
                    <a:pt x="205" y="95"/>
                    <a:pt x="205" y="95"/>
                    <a:pt x="205" y="96"/>
                  </a:cubicBezTo>
                  <a:cubicBezTo>
                    <a:pt x="205" y="96"/>
                    <a:pt x="205" y="97"/>
                    <a:pt x="205" y="97"/>
                  </a:cubicBezTo>
                  <a:cubicBezTo>
                    <a:pt x="206" y="97"/>
                    <a:pt x="206" y="97"/>
                    <a:pt x="207" y="95"/>
                  </a:cubicBezTo>
                  <a:cubicBezTo>
                    <a:pt x="206" y="95"/>
                    <a:pt x="206" y="94"/>
                    <a:pt x="205" y="94"/>
                  </a:cubicBezTo>
                  <a:close/>
                  <a:moveTo>
                    <a:pt x="192" y="138"/>
                  </a:moveTo>
                  <a:cubicBezTo>
                    <a:pt x="194" y="137"/>
                    <a:pt x="195" y="135"/>
                    <a:pt x="195" y="133"/>
                  </a:cubicBezTo>
                  <a:cubicBezTo>
                    <a:pt x="194" y="133"/>
                    <a:pt x="194" y="134"/>
                    <a:pt x="194" y="134"/>
                  </a:cubicBezTo>
                  <a:cubicBezTo>
                    <a:pt x="193" y="136"/>
                    <a:pt x="193" y="137"/>
                    <a:pt x="192" y="138"/>
                  </a:cubicBezTo>
                  <a:close/>
                  <a:moveTo>
                    <a:pt x="49" y="213"/>
                  </a:moveTo>
                  <a:cubicBezTo>
                    <a:pt x="50" y="213"/>
                    <a:pt x="51" y="212"/>
                    <a:pt x="52" y="211"/>
                  </a:cubicBezTo>
                  <a:cubicBezTo>
                    <a:pt x="54" y="210"/>
                    <a:pt x="56" y="208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7" y="206"/>
                    <a:pt x="57" y="207"/>
                    <a:pt x="56" y="207"/>
                  </a:cubicBezTo>
                  <a:cubicBezTo>
                    <a:pt x="55" y="208"/>
                    <a:pt x="54" y="209"/>
                    <a:pt x="53" y="210"/>
                  </a:cubicBezTo>
                  <a:cubicBezTo>
                    <a:pt x="52" y="211"/>
                    <a:pt x="51" y="211"/>
                    <a:pt x="50" y="212"/>
                  </a:cubicBezTo>
                  <a:cubicBezTo>
                    <a:pt x="50" y="212"/>
                    <a:pt x="49" y="212"/>
                    <a:pt x="49" y="213"/>
                  </a:cubicBezTo>
                  <a:close/>
                  <a:moveTo>
                    <a:pt x="36" y="160"/>
                  </a:moveTo>
                  <a:cubicBezTo>
                    <a:pt x="35" y="161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4"/>
                  </a:cubicBezTo>
                  <a:cubicBezTo>
                    <a:pt x="36" y="163"/>
                    <a:pt x="36" y="162"/>
                    <a:pt x="36" y="160"/>
                  </a:cubicBezTo>
                  <a:close/>
                  <a:moveTo>
                    <a:pt x="20" y="141"/>
                  </a:moveTo>
                  <a:cubicBezTo>
                    <a:pt x="18" y="144"/>
                    <a:pt x="15" y="150"/>
                    <a:pt x="15" y="151"/>
                  </a:cubicBezTo>
                  <a:cubicBezTo>
                    <a:pt x="17" y="148"/>
                    <a:pt x="18" y="145"/>
                    <a:pt x="20" y="141"/>
                  </a:cubicBezTo>
                  <a:close/>
                  <a:moveTo>
                    <a:pt x="207" y="110"/>
                  </a:moveTo>
                  <a:cubicBezTo>
                    <a:pt x="208" y="109"/>
                    <a:pt x="208" y="108"/>
                    <a:pt x="209" y="107"/>
                  </a:cubicBezTo>
                  <a:cubicBezTo>
                    <a:pt x="208" y="107"/>
                    <a:pt x="207" y="107"/>
                    <a:pt x="207" y="107"/>
                  </a:cubicBezTo>
                  <a:cubicBezTo>
                    <a:pt x="206" y="108"/>
                    <a:pt x="207" y="109"/>
                    <a:pt x="207" y="110"/>
                  </a:cubicBezTo>
                  <a:close/>
                  <a:moveTo>
                    <a:pt x="234" y="155"/>
                  </a:moveTo>
                  <a:cubicBezTo>
                    <a:pt x="234" y="155"/>
                    <a:pt x="234" y="155"/>
                    <a:pt x="234" y="155"/>
                  </a:cubicBezTo>
                  <a:cubicBezTo>
                    <a:pt x="233" y="157"/>
                    <a:pt x="231" y="158"/>
                    <a:pt x="230" y="160"/>
                  </a:cubicBezTo>
                  <a:cubicBezTo>
                    <a:pt x="230" y="160"/>
                    <a:pt x="231" y="160"/>
                    <a:pt x="231" y="161"/>
                  </a:cubicBezTo>
                  <a:cubicBezTo>
                    <a:pt x="233" y="159"/>
                    <a:pt x="233" y="157"/>
                    <a:pt x="234" y="155"/>
                  </a:cubicBezTo>
                  <a:close/>
                  <a:moveTo>
                    <a:pt x="162" y="157"/>
                  </a:moveTo>
                  <a:cubicBezTo>
                    <a:pt x="161" y="157"/>
                    <a:pt x="161" y="157"/>
                    <a:pt x="160" y="157"/>
                  </a:cubicBezTo>
                  <a:cubicBezTo>
                    <a:pt x="160" y="159"/>
                    <a:pt x="161" y="159"/>
                    <a:pt x="163" y="160"/>
                  </a:cubicBezTo>
                  <a:cubicBezTo>
                    <a:pt x="163" y="159"/>
                    <a:pt x="162" y="158"/>
                    <a:pt x="162" y="157"/>
                  </a:cubicBezTo>
                  <a:close/>
                  <a:moveTo>
                    <a:pt x="186" y="169"/>
                  </a:moveTo>
                  <a:cubicBezTo>
                    <a:pt x="186" y="169"/>
                    <a:pt x="186" y="169"/>
                    <a:pt x="186" y="169"/>
                  </a:cubicBezTo>
                  <a:cubicBezTo>
                    <a:pt x="186" y="167"/>
                    <a:pt x="185" y="166"/>
                    <a:pt x="184" y="165"/>
                  </a:cubicBezTo>
                  <a:cubicBezTo>
                    <a:pt x="184" y="166"/>
                    <a:pt x="183" y="167"/>
                    <a:pt x="183" y="167"/>
                  </a:cubicBezTo>
                  <a:cubicBezTo>
                    <a:pt x="183" y="167"/>
                    <a:pt x="183" y="167"/>
                    <a:pt x="183" y="168"/>
                  </a:cubicBezTo>
                  <a:cubicBezTo>
                    <a:pt x="184" y="168"/>
                    <a:pt x="185" y="168"/>
                    <a:pt x="186" y="169"/>
                  </a:cubicBezTo>
                  <a:close/>
                  <a:moveTo>
                    <a:pt x="155" y="172"/>
                  </a:moveTo>
                  <a:cubicBezTo>
                    <a:pt x="152" y="174"/>
                    <a:pt x="151" y="175"/>
                    <a:pt x="151" y="176"/>
                  </a:cubicBezTo>
                  <a:cubicBezTo>
                    <a:pt x="151" y="175"/>
                    <a:pt x="152" y="175"/>
                    <a:pt x="153" y="175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4" y="174"/>
                    <a:pt x="155" y="173"/>
                    <a:pt x="155" y="172"/>
                  </a:cubicBezTo>
                  <a:close/>
                  <a:moveTo>
                    <a:pt x="110" y="142"/>
                  </a:moveTo>
                  <a:cubicBezTo>
                    <a:pt x="110" y="143"/>
                    <a:pt x="113" y="151"/>
                    <a:pt x="113" y="151"/>
                  </a:cubicBezTo>
                  <a:cubicBezTo>
                    <a:pt x="113" y="148"/>
                    <a:pt x="112" y="145"/>
                    <a:pt x="110" y="142"/>
                  </a:cubicBezTo>
                  <a:close/>
                  <a:moveTo>
                    <a:pt x="249" y="138"/>
                  </a:moveTo>
                  <a:cubicBezTo>
                    <a:pt x="250" y="137"/>
                    <a:pt x="251" y="134"/>
                    <a:pt x="251" y="133"/>
                  </a:cubicBezTo>
                  <a:cubicBezTo>
                    <a:pt x="249" y="133"/>
                    <a:pt x="249" y="133"/>
                    <a:pt x="249" y="134"/>
                  </a:cubicBezTo>
                  <a:cubicBezTo>
                    <a:pt x="249" y="135"/>
                    <a:pt x="249" y="136"/>
                    <a:pt x="249" y="138"/>
                  </a:cubicBezTo>
                  <a:close/>
                  <a:moveTo>
                    <a:pt x="70" y="204"/>
                  </a:moveTo>
                  <a:cubicBezTo>
                    <a:pt x="70" y="203"/>
                    <a:pt x="69" y="202"/>
                    <a:pt x="67" y="201"/>
                  </a:cubicBezTo>
                  <a:cubicBezTo>
                    <a:pt x="67" y="202"/>
                    <a:pt x="67" y="202"/>
                    <a:pt x="67" y="203"/>
                  </a:cubicBezTo>
                  <a:cubicBezTo>
                    <a:pt x="67" y="204"/>
                    <a:pt x="68" y="204"/>
                    <a:pt x="68" y="203"/>
                  </a:cubicBezTo>
                  <a:cubicBezTo>
                    <a:pt x="69" y="203"/>
                    <a:pt x="69" y="203"/>
                    <a:pt x="70" y="203"/>
                  </a:cubicBezTo>
                  <a:cubicBezTo>
                    <a:pt x="70" y="204"/>
                    <a:pt x="70" y="204"/>
                    <a:pt x="70" y="204"/>
                  </a:cubicBezTo>
                  <a:close/>
                  <a:moveTo>
                    <a:pt x="118" y="91"/>
                  </a:moveTo>
                  <a:cubicBezTo>
                    <a:pt x="118" y="91"/>
                    <a:pt x="118" y="91"/>
                    <a:pt x="118" y="9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9" y="91"/>
                    <a:pt x="120" y="91"/>
                    <a:pt x="121" y="91"/>
                  </a:cubicBezTo>
                  <a:cubicBezTo>
                    <a:pt x="122" y="91"/>
                    <a:pt x="123" y="90"/>
                    <a:pt x="123" y="90"/>
                  </a:cubicBezTo>
                  <a:cubicBezTo>
                    <a:pt x="124" y="90"/>
                    <a:pt x="124" y="90"/>
                    <a:pt x="124" y="89"/>
                  </a:cubicBezTo>
                  <a:cubicBezTo>
                    <a:pt x="122" y="90"/>
                    <a:pt x="120" y="90"/>
                    <a:pt x="118" y="91"/>
                  </a:cubicBezTo>
                  <a:close/>
                  <a:moveTo>
                    <a:pt x="160" y="146"/>
                  </a:moveTo>
                  <a:cubicBezTo>
                    <a:pt x="161" y="148"/>
                    <a:pt x="162" y="149"/>
                    <a:pt x="164" y="150"/>
                  </a:cubicBezTo>
                  <a:cubicBezTo>
                    <a:pt x="164" y="150"/>
                    <a:pt x="164" y="150"/>
                    <a:pt x="165" y="150"/>
                  </a:cubicBezTo>
                  <a:cubicBezTo>
                    <a:pt x="163" y="148"/>
                    <a:pt x="162" y="147"/>
                    <a:pt x="160" y="146"/>
                  </a:cubicBezTo>
                  <a:close/>
                  <a:moveTo>
                    <a:pt x="238" y="108"/>
                  </a:moveTo>
                  <a:cubicBezTo>
                    <a:pt x="237" y="106"/>
                    <a:pt x="237" y="105"/>
                    <a:pt x="236" y="104"/>
                  </a:cubicBezTo>
                  <a:cubicBezTo>
                    <a:pt x="235" y="103"/>
                    <a:pt x="234" y="103"/>
                    <a:pt x="233" y="102"/>
                  </a:cubicBezTo>
                  <a:cubicBezTo>
                    <a:pt x="233" y="102"/>
                    <a:pt x="232" y="102"/>
                    <a:pt x="232" y="101"/>
                  </a:cubicBezTo>
                  <a:cubicBezTo>
                    <a:pt x="233" y="102"/>
                    <a:pt x="234" y="103"/>
                    <a:pt x="235" y="104"/>
                  </a:cubicBezTo>
                  <a:cubicBezTo>
                    <a:pt x="236" y="105"/>
                    <a:pt x="237" y="107"/>
                    <a:pt x="238" y="108"/>
                  </a:cubicBezTo>
                  <a:close/>
                  <a:moveTo>
                    <a:pt x="118" y="107"/>
                  </a:moveTo>
                  <a:cubicBezTo>
                    <a:pt x="118" y="107"/>
                    <a:pt x="118" y="107"/>
                    <a:pt x="118" y="107"/>
                  </a:cubicBezTo>
                  <a:cubicBezTo>
                    <a:pt x="117" y="108"/>
                    <a:pt x="116" y="109"/>
                    <a:pt x="116" y="110"/>
                  </a:cubicBezTo>
                  <a:cubicBezTo>
                    <a:pt x="116" y="110"/>
                    <a:pt x="116" y="110"/>
                    <a:pt x="116" y="110"/>
                  </a:cubicBezTo>
                  <a:cubicBezTo>
                    <a:pt x="116" y="110"/>
                    <a:pt x="117" y="110"/>
                    <a:pt x="118" y="110"/>
                  </a:cubicBezTo>
                  <a:cubicBezTo>
                    <a:pt x="118" y="109"/>
                    <a:pt x="118" y="108"/>
                    <a:pt x="118" y="107"/>
                  </a:cubicBezTo>
                  <a:close/>
                  <a:moveTo>
                    <a:pt x="40" y="169"/>
                  </a:moveTo>
                  <a:cubicBezTo>
                    <a:pt x="40" y="167"/>
                    <a:pt x="39" y="166"/>
                    <a:pt x="39" y="164"/>
                  </a:cubicBezTo>
                  <a:cubicBezTo>
                    <a:pt x="39" y="166"/>
                    <a:pt x="39" y="168"/>
                    <a:pt x="39" y="169"/>
                  </a:cubicBezTo>
                  <a:cubicBezTo>
                    <a:pt x="39" y="169"/>
                    <a:pt x="40" y="169"/>
                    <a:pt x="40" y="169"/>
                  </a:cubicBezTo>
                  <a:close/>
                  <a:moveTo>
                    <a:pt x="210" y="89"/>
                  </a:moveTo>
                  <a:cubicBezTo>
                    <a:pt x="210" y="89"/>
                    <a:pt x="210" y="89"/>
                    <a:pt x="210" y="89"/>
                  </a:cubicBezTo>
                  <a:cubicBezTo>
                    <a:pt x="209" y="90"/>
                    <a:pt x="208" y="90"/>
                    <a:pt x="207" y="90"/>
                  </a:cubicBezTo>
                  <a:cubicBezTo>
                    <a:pt x="207" y="90"/>
                    <a:pt x="207" y="91"/>
                    <a:pt x="208" y="92"/>
                  </a:cubicBezTo>
                  <a:cubicBezTo>
                    <a:pt x="208" y="91"/>
                    <a:pt x="209" y="91"/>
                    <a:pt x="210" y="90"/>
                  </a:cubicBezTo>
                  <a:cubicBezTo>
                    <a:pt x="210" y="90"/>
                    <a:pt x="210" y="89"/>
                    <a:pt x="210" y="89"/>
                  </a:cubicBezTo>
                  <a:close/>
                  <a:moveTo>
                    <a:pt x="219" y="141"/>
                  </a:moveTo>
                  <a:cubicBezTo>
                    <a:pt x="219" y="141"/>
                    <a:pt x="219" y="141"/>
                    <a:pt x="219" y="141"/>
                  </a:cubicBezTo>
                  <a:cubicBezTo>
                    <a:pt x="219" y="142"/>
                    <a:pt x="220" y="143"/>
                    <a:pt x="220" y="144"/>
                  </a:cubicBezTo>
                  <a:cubicBezTo>
                    <a:pt x="220" y="144"/>
                    <a:pt x="220" y="144"/>
                    <a:pt x="221" y="144"/>
                  </a:cubicBezTo>
                  <a:cubicBezTo>
                    <a:pt x="221" y="144"/>
                    <a:pt x="221" y="144"/>
                    <a:pt x="222" y="144"/>
                  </a:cubicBezTo>
                  <a:cubicBezTo>
                    <a:pt x="222" y="143"/>
                    <a:pt x="222" y="143"/>
                    <a:pt x="222" y="143"/>
                  </a:cubicBezTo>
                  <a:cubicBezTo>
                    <a:pt x="221" y="142"/>
                    <a:pt x="220" y="142"/>
                    <a:pt x="219" y="141"/>
                  </a:cubicBezTo>
                  <a:close/>
                  <a:moveTo>
                    <a:pt x="94" y="154"/>
                  </a:moveTo>
                  <a:cubicBezTo>
                    <a:pt x="94" y="154"/>
                    <a:pt x="94" y="154"/>
                    <a:pt x="94" y="155"/>
                  </a:cubicBezTo>
                  <a:cubicBezTo>
                    <a:pt x="96" y="154"/>
                    <a:pt x="97" y="155"/>
                    <a:pt x="99" y="154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6" y="153"/>
                    <a:pt x="95" y="154"/>
                    <a:pt x="94" y="154"/>
                  </a:cubicBezTo>
                  <a:close/>
                  <a:moveTo>
                    <a:pt x="55" y="128"/>
                  </a:moveTo>
                  <a:cubicBezTo>
                    <a:pt x="55" y="127"/>
                    <a:pt x="55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3" y="129"/>
                    <a:pt x="53" y="131"/>
                    <a:pt x="53" y="132"/>
                  </a:cubicBezTo>
                  <a:cubicBezTo>
                    <a:pt x="54" y="131"/>
                    <a:pt x="55" y="129"/>
                    <a:pt x="55" y="128"/>
                  </a:cubicBezTo>
                  <a:close/>
                  <a:moveTo>
                    <a:pt x="54" y="235"/>
                  </a:moveTo>
                  <a:cubicBezTo>
                    <a:pt x="52" y="234"/>
                    <a:pt x="51" y="234"/>
                    <a:pt x="50" y="234"/>
                  </a:cubicBezTo>
                  <a:cubicBezTo>
                    <a:pt x="50" y="234"/>
                    <a:pt x="50" y="235"/>
                    <a:pt x="50" y="235"/>
                  </a:cubicBezTo>
                  <a:cubicBezTo>
                    <a:pt x="51" y="235"/>
                    <a:pt x="52" y="236"/>
                    <a:pt x="53" y="236"/>
                  </a:cubicBezTo>
                  <a:cubicBezTo>
                    <a:pt x="53" y="236"/>
                    <a:pt x="53" y="235"/>
                    <a:pt x="54" y="235"/>
                  </a:cubicBezTo>
                  <a:close/>
                  <a:moveTo>
                    <a:pt x="143" y="202"/>
                  </a:moveTo>
                  <a:cubicBezTo>
                    <a:pt x="143" y="202"/>
                    <a:pt x="143" y="202"/>
                    <a:pt x="143" y="202"/>
                  </a:cubicBezTo>
                  <a:cubicBezTo>
                    <a:pt x="142" y="203"/>
                    <a:pt x="141" y="205"/>
                    <a:pt x="140" y="206"/>
                  </a:cubicBezTo>
                  <a:cubicBezTo>
                    <a:pt x="139" y="207"/>
                    <a:pt x="140" y="207"/>
                    <a:pt x="140" y="208"/>
                  </a:cubicBezTo>
                  <a:cubicBezTo>
                    <a:pt x="141" y="206"/>
                    <a:pt x="142" y="204"/>
                    <a:pt x="143" y="202"/>
                  </a:cubicBezTo>
                  <a:close/>
                  <a:moveTo>
                    <a:pt x="132" y="125"/>
                  </a:moveTo>
                  <a:cubicBezTo>
                    <a:pt x="130" y="125"/>
                    <a:pt x="128" y="126"/>
                    <a:pt x="127" y="128"/>
                  </a:cubicBezTo>
                  <a:cubicBezTo>
                    <a:pt x="129" y="127"/>
                    <a:pt x="131" y="126"/>
                    <a:pt x="132" y="125"/>
                  </a:cubicBezTo>
                  <a:close/>
                  <a:moveTo>
                    <a:pt x="107" y="171"/>
                  </a:moveTo>
                  <a:cubicBezTo>
                    <a:pt x="105" y="172"/>
                    <a:pt x="103" y="173"/>
                    <a:pt x="102" y="174"/>
                  </a:cubicBezTo>
                  <a:cubicBezTo>
                    <a:pt x="104" y="174"/>
                    <a:pt x="105" y="173"/>
                    <a:pt x="107" y="172"/>
                  </a:cubicBezTo>
                  <a:cubicBezTo>
                    <a:pt x="107" y="172"/>
                    <a:pt x="107" y="171"/>
                    <a:pt x="107" y="171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52" y="111"/>
                    <a:pt x="152" y="112"/>
                    <a:pt x="152" y="113"/>
                  </a:cubicBezTo>
                  <a:cubicBezTo>
                    <a:pt x="151" y="113"/>
                    <a:pt x="152" y="113"/>
                    <a:pt x="152" y="114"/>
                  </a:cubicBezTo>
                  <a:cubicBezTo>
                    <a:pt x="152" y="114"/>
                    <a:pt x="153" y="113"/>
                    <a:pt x="153" y="113"/>
                  </a:cubicBezTo>
                  <a:cubicBezTo>
                    <a:pt x="153" y="112"/>
                    <a:pt x="153" y="111"/>
                    <a:pt x="153" y="110"/>
                  </a:cubicBezTo>
                  <a:close/>
                  <a:moveTo>
                    <a:pt x="194" y="170"/>
                  </a:moveTo>
                  <a:cubicBezTo>
                    <a:pt x="193" y="169"/>
                    <a:pt x="192" y="169"/>
                    <a:pt x="191" y="169"/>
                  </a:cubicBezTo>
                  <a:cubicBezTo>
                    <a:pt x="191" y="169"/>
                    <a:pt x="190" y="170"/>
                    <a:pt x="190" y="170"/>
                  </a:cubicBezTo>
                  <a:cubicBezTo>
                    <a:pt x="192" y="171"/>
                    <a:pt x="193" y="170"/>
                    <a:pt x="194" y="170"/>
                  </a:cubicBezTo>
                  <a:close/>
                  <a:moveTo>
                    <a:pt x="161" y="105"/>
                  </a:moveTo>
                  <a:cubicBezTo>
                    <a:pt x="160" y="107"/>
                    <a:pt x="159" y="108"/>
                    <a:pt x="160" y="110"/>
                  </a:cubicBezTo>
                  <a:cubicBezTo>
                    <a:pt x="160" y="108"/>
                    <a:pt x="162" y="107"/>
                    <a:pt x="161" y="105"/>
                  </a:cubicBezTo>
                  <a:close/>
                  <a:moveTo>
                    <a:pt x="133" y="214"/>
                  </a:moveTo>
                  <a:cubicBezTo>
                    <a:pt x="133" y="214"/>
                    <a:pt x="132" y="215"/>
                    <a:pt x="132" y="216"/>
                  </a:cubicBezTo>
                  <a:cubicBezTo>
                    <a:pt x="131" y="216"/>
                    <a:pt x="131" y="217"/>
                    <a:pt x="131" y="218"/>
                  </a:cubicBezTo>
                  <a:cubicBezTo>
                    <a:pt x="133" y="217"/>
                    <a:pt x="133" y="216"/>
                    <a:pt x="133" y="214"/>
                  </a:cubicBezTo>
                  <a:close/>
                  <a:moveTo>
                    <a:pt x="69" y="211"/>
                  </a:moveTo>
                  <a:cubicBezTo>
                    <a:pt x="68" y="209"/>
                    <a:pt x="68" y="208"/>
                    <a:pt x="67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7"/>
                    <a:pt x="67" y="208"/>
                    <a:pt x="67" y="209"/>
                  </a:cubicBezTo>
                  <a:cubicBezTo>
                    <a:pt x="68" y="209"/>
                    <a:pt x="68" y="210"/>
                    <a:pt x="69" y="211"/>
                  </a:cubicBezTo>
                  <a:close/>
                  <a:moveTo>
                    <a:pt x="183" y="129"/>
                  </a:moveTo>
                  <a:cubicBezTo>
                    <a:pt x="181" y="128"/>
                    <a:pt x="179" y="126"/>
                    <a:pt x="177" y="126"/>
                  </a:cubicBezTo>
                  <a:cubicBezTo>
                    <a:pt x="178" y="126"/>
                    <a:pt x="179" y="127"/>
                    <a:pt x="180" y="127"/>
                  </a:cubicBezTo>
                  <a:cubicBezTo>
                    <a:pt x="181" y="128"/>
                    <a:pt x="182" y="129"/>
                    <a:pt x="183" y="130"/>
                  </a:cubicBezTo>
                  <a:cubicBezTo>
                    <a:pt x="183" y="130"/>
                    <a:pt x="183" y="129"/>
                    <a:pt x="183" y="129"/>
                  </a:cubicBezTo>
                  <a:close/>
                  <a:moveTo>
                    <a:pt x="186" y="194"/>
                  </a:moveTo>
                  <a:cubicBezTo>
                    <a:pt x="186" y="194"/>
                    <a:pt x="186" y="194"/>
                    <a:pt x="186" y="194"/>
                  </a:cubicBezTo>
                  <a:cubicBezTo>
                    <a:pt x="187" y="193"/>
                    <a:pt x="188" y="192"/>
                    <a:pt x="188" y="190"/>
                  </a:cubicBezTo>
                  <a:cubicBezTo>
                    <a:pt x="188" y="190"/>
                    <a:pt x="187" y="190"/>
                    <a:pt x="186" y="190"/>
                  </a:cubicBezTo>
                  <a:cubicBezTo>
                    <a:pt x="186" y="192"/>
                    <a:pt x="186" y="193"/>
                    <a:pt x="186" y="194"/>
                  </a:cubicBezTo>
                  <a:close/>
                  <a:moveTo>
                    <a:pt x="214" y="76"/>
                  </a:moveTo>
                  <a:cubicBezTo>
                    <a:pt x="214" y="76"/>
                    <a:pt x="214" y="76"/>
                    <a:pt x="214" y="76"/>
                  </a:cubicBezTo>
                  <a:cubicBezTo>
                    <a:pt x="215" y="76"/>
                    <a:pt x="215" y="76"/>
                    <a:pt x="215" y="76"/>
                  </a:cubicBezTo>
                  <a:cubicBezTo>
                    <a:pt x="217" y="77"/>
                    <a:pt x="218" y="78"/>
                    <a:pt x="220" y="79"/>
                  </a:cubicBezTo>
                  <a:cubicBezTo>
                    <a:pt x="220" y="79"/>
                    <a:pt x="220" y="79"/>
                    <a:pt x="220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19" y="77"/>
                    <a:pt x="217" y="77"/>
                    <a:pt x="214" y="76"/>
                  </a:cubicBezTo>
                  <a:close/>
                  <a:moveTo>
                    <a:pt x="67" y="256"/>
                  </a:moveTo>
                  <a:cubicBezTo>
                    <a:pt x="65" y="256"/>
                    <a:pt x="63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3" y="257"/>
                    <a:pt x="65" y="257"/>
                    <a:pt x="67" y="257"/>
                  </a:cubicBezTo>
                  <a:cubicBezTo>
                    <a:pt x="67" y="257"/>
                    <a:pt x="67" y="257"/>
                    <a:pt x="67" y="256"/>
                  </a:cubicBezTo>
                  <a:close/>
                  <a:moveTo>
                    <a:pt x="110" y="99"/>
                  </a:moveTo>
                  <a:cubicBezTo>
                    <a:pt x="112" y="99"/>
                    <a:pt x="114" y="98"/>
                    <a:pt x="115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13" y="97"/>
                    <a:pt x="111" y="98"/>
                    <a:pt x="110" y="99"/>
                  </a:cubicBezTo>
                  <a:close/>
                  <a:moveTo>
                    <a:pt x="77" y="136"/>
                  </a:moveTo>
                  <a:cubicBezTo>
                    <a:pt x="77" y="136"/>
                    <a:pt x="77" y="136"/>
                    <a:pt x="77" y="136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6" y="138"/>
                    <a:pt x="76" y="139"/>
                    <a:pt x="75" y="139"/>
                  </a:cubicBezTo>
                  <a:cubicBezTo>
                    <a:pt x="75" y="140"/>
                    <a:pt x="75" y="141"/>
                    <a:pt x="76" y="142"/>
                  </a:cubicBezTo>
                  <a:cubicBezTo>
                    <a:pt x="76" y="140"/>
                    <a:pt x="77" y="138"/>
                    <a:pt x="77" y="136"/>
                  </a:cubicBezTo>
                  <a:close/>
                  <a:moveTo>
                    <a:pt x="144" y="186"/>
                  </a:moveTo>
                  <a:cubicBezTo>
                    <a:pt x="145" y="186"/>
                    <a:pt x="147" y="184"/>
                    <a:pt x="148" y="183"/>
                  </a:cubicBezTo>
                  <a:cubicBezTo>
                    <a:pt x="147" y="183"/>
                    <a:pt x="147" y="183"/>
                    <a:pt x="146" y="183"/>
                  </a:cubicBezTo>
                  <a:cubicBezTo>
                    <a:pt x="146" y="184"/>
                    <a:pt x="145" y="185"/>
                    <a:pt x="144" y="186"/>
                  </a:cubicBezTo>
                  <a:close/>
                  <a:moveTo>
                    <a:pt x="63" y="127"/>
                  </a:moveTo>
                  <a:cubicBezTo>
                    <a:pt x="66" y="126"/>
                    <a:pt x="66" y="124"/>
                    <a:pt x="67" y="122"/>
                  </a:cubicBezTo>
                  <a:cubicBezTo>
                    <a:pt x="66" y="124"/>
                    <a:pt x="64" y="125"/>
                    <a:pt x="63" y="127"/>
                  </a:cubicBezTo>
                  <a:close/>
                  <a:moveTo>
                    <a:pt x="103" y="212"/>
                  </a:moveTo>
                  <a:cubicBezTo>
                    <a:pt x="101" y="213"/>
                    <a:pt x="100" y="214"/>
                    <a:pt x="98" y="215"/>
                  </a:cubicBezTo>
                  <a:cubicBezTo>
                    <a:pt x="100" y="215"/>
                    <a:pt x="102" y="213"/>
                    <a:pt x="103" y="212"/>
                  </a:cubicBezTo>
                  <a:close/>
                  <a:moveTo>
                    <a:pt x="185" y="137"/>
                  </a:moveTo>
                  <a:cubicBezTo>
                    <a:pt x="185" y="137"/>
                    <a:pt x="185" y="137"/>
                    <a:pt x="185" y="137"/>
                  </a:cubicBezTo>
                  <a:cubicBezTo>
                    <a:pt x="186" y="136"/>
                    <a:pt x="186" y="135"/>
                    <a:pt x="187" y="134"/>
                  </a:cubicBezTo>
                  <a:cubicBezTo>
                    <a:pt x="186" y="134"/>
                    <a:pt x="186" y="133"/>
                    <a:pt x="185" y="133"/>
                  </a:cubicBezTo>
                  <a:cubicBezTo>
                    <a:pt x="185" y="134"/>
                    <a:pt x="185" y="135"/>
                    <a:pt x="185" y="137"/>
                  </a:cubicBezTo>
                  <a:close/>
                  <a:moveTo>
                    <a:pt x="175" y="157"/>
                  </a:moveTo>
                  <a:cubicBezTo>
                    <a:pt x="175" y="158"/>
                    <a:pt x="175" y="159"/>
                    <a:pt x="175" y="160"/>
                  </a:cubicBezTo>
                  <a:cubicBezTo>
                    <a:pt x="176" y="159"/>
                    <a:pt x="176" y="159"/>
                    <a:pt x="177" y="159"/>
                  </a:cubicBezTo>
                  <a:cubicBezTo>
                    <a:pt x="177" y="158"/>
                    <a:pt x="176" y="158"/>
                    <a:pt x="176" y="157"/>
                  </a:cubicBezTo>
                  <a:cubicBezTo>
                    <a:pt x="176" y="157"/>
                    <a:pt x="176" y="157"/>
                    <a:pt x="175" y="157"/>
                  </a:cubicBezTo>
                  <a:close/>
                  <a:moveTo>
                    <a:pt x="68" y="126"/>
                  </a:moveTo>
                  <a:cubicBezTo>
                    <a:pt x="67" y="127"/>
                    <a:pt x="67" y="127"/>
                    <a:pt x="66" y="128"/>
                  </a:cubicBezTo>
                  <a:cubicBezTo>
                    <a:pt x="67" y="129"/>
                    <a:pt x="68" y="129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28"/>
                    <a:pt x="68" y="127"/>
                    <a:pt x="68" y="126"/>
                  </a:cubicBezTo>
                  <a:close/>
                  <a:moveTo>
                    <a:pt x="240" y="132"/>
                  </a:moveTo>
                  <a:cubicBezTo>
                    <a:pt x="240" y="131"/>
                    <a:pt x="241" y="130"/>
                    <a:pt x="241" y="129"/>
                  </a:cubicBezTo>
                  <a:cubicBezTo>
                    <a:pt x="241" y="129"/>
                    <a:pt x="241" y="129"/>
                    <a:pt x="241" y="129"/>
                  </a:cubicBezTo>
                  <a:cubicBezTo>
                    <a:pt x="240" y="129"/>
                    <a:pt x="239" y="130"/>
                    <a:pt x="238" y="130"/>
                  </a:cubicBezTo>
                  <a:cubicBezTo>
                    <a:pt x="239" y="131"/>
                    <a:pt x="239" y="131"/>
                    <a:pt x="240" y="132"/>
                  </a:cubicBezTo>
                  <a:close/>
                  <a:moveTo>
                    <a:pt x="60" y="238"/>
                  </a:moveTo>
                  <a:cubicBezTo>
                    <a:pt x="60" y="237"/>
                    <a:pt x="60" y="237"/>
                    <a:pt x="61" y="236"/>
                  </a:cubicBezTo>
                  <a:cubicBezTo>
                    <a:pt x="60" y="236"/>
                    <a:pt x="59" y="236"/>
                    <a:pt x="58" y="236"/>
                  </a:cubicBezTo>
                  <a:cubicBezTo>
                    <a:pt x="58" y="236"/>
                    <a:pt x="58" y="237"/>
                    <a:pt x="57" y="237"/>
                  </a:cubicBezTo>
                  <a:cubicBezTo>
                    <a:pt x="58" y="237"/>
                    <a:pt x="59" y="238"/>
                    <a:pt x="60" y="238"/>
                  </a:cubicBezTo>
                  <a:close/>
                  <a:moveTo>
                    <a:pt x="223" y="83"/>
                  </a:moveTo>
                  <a:cubicBezTo>
                    <a:pt x="222" y="84"/>
                    <a:pt x="222" y="85"/>
                    <a:pt x="221" y="87"/>
                  </a:cubicBezTo>
                  <a:cubicBezTo>
                    <a:pt x="221" y="87"/>
                    <a:pt x="221" y="87"/>
                    <a:pt x="221" y="87"/>
                  </a:cubicBezTo>
                  <a:cubicBezTo>
                    <a:pt x="222" y="86"/>
                    <a:pt x="223" y="86"/>
                    <a:pt x="223" y="85"/>
                  </a:cubicBezTo>
                  <a:cubicBezTo>
                    <a:pt x="223" y="85"/>
                    <a:pt x="223" y="84"/>
                    <a:pt x="224" y="84"/>
                  </a:cubicBezTo>
                  <a:cubicBezTo>
                    <a:pt x="224" y="84"/>
                    <a:pt x="224" y="84"/>
                    <a:pt x="225" y="84"/>
                  </a:cubicBezTo>
                  <a:cubicBezTo>
                    <a:pt x="224" y="83"/>
                    <a:pt x="224" y="83"/>
                    <a:pt x="223" y="83"/>
                  </a:cubicBezTo>
                  <a:close/>
                  <a:moveTo>
                    <a:pt x="225" y="168"/>
                  </a:moveTo>
                  <a:cubicBezTo>
                    <a:pt x="226" y="168"/>
                    <a:pt x="228" y="167"/>
                    <a:pt x="228" y="165"/>
                  </a:cubicBezTo>
                  <a:cubicBezTo>
                    <a:pt x="227" y="166"/>
                    <a:pt x="225" y="167"/>
                    <a:pt x="225" y="168"/>
                  </a:cubicBezTo>
                  <a:close/>
                  <a:moveTo>
                    <a:pt x="71" y="249"/>
                  </a:moveTo>
                  <a:cubicBezTo>
                    <a:pt x="71" y="250"/>
                    <a:pt x="71" y="251"/>
                    <a:pt x="70" y="252"/>
                  </a:cubicBezTo>
                  <a:cubicBezTo>
                    <a:pt x="71" y="252"/>
                    <a:pt x="71" y="252"/>
                    <a:pt x="72" y="252"/>
                  </a:cubicBezTo>
                  <a:cubicBezTo>
                    <a:pt x="72" y="251"/>
                    <a:pt x="72" y="251"/>
                    <a:pt x="73" y="250"/>
                  </a:cubicBezTo>
                  <a:cubicBezTo>
                    <a:pt x="72" y="250"/>
                    <a:pt x="72" y="250"/>
                    <a:pt x="71" y="249"/>
                  </a:cubicBezTo>
                  <a:close/>
                  <a:moveTo>
                    <a:pt x="6" y="209"/>
                  </a:moveTo>
                  <a:cubicBezTo>
                    <a:pt x="5" y="209"/>
                    <a:pt x="5" y="209"/>
                    <a:pt x="5" y="210"/>
                  </a:cubicBezTo>
                  <a:cubicBezTo>
                    <a:pt x="6" y="211"/>
                    <a:pt x="6" y="212"/>
                    <a:pt x="7" y="213"/>
                  </a:cubicBezTo>
                  <a:cubicBezTo>
                    <a:pt x="7" y="213"/>
                    <a:pt x="7" y="214"/>
                    <a:pt x="7" y="214"/>
                  </a:cubicBezTo>
                  <a:cubicBezTo>
                    <a:pt x="7" y="214"/>
                    <a:pt x="7" y="214"/>
                    <a:pt x="7" y="214"/>
                  </a:cubicBezTo>
                  <a:cubicBezTo>
                    <a:pt x="7" y="212"/>
                    <a:pt x="6" y="210"/>
                    <a:pt x="6" y="209"/>
                  </a:cubicBezTo>
                  <a:close/>
                  <a:moveTo>
                    <a:pt x="230" y="198"/>
                  </a:moveTo>
                  <a:cubicBezTo>
                    <a:pt x="232" y="197"/>
                    <a:pt x="235" y="195"/>
                    <a:pt x="235" y="194"/>
                  </a:cubicBezTo>
                  <a:cubicBezTo>
                    <a:pt x="234" y="195"/>
                    <a:pt x="233" y="196"/>
                    <a:pt x="232" y="196"/>
                  </a:cubicBezTo>
                  <a:cubicBezTo>
                    <a:pt x="231" y="197"/>
                    <a:pt x="230" y="197"/>
                    <a:pt x="230" y="198"/>
                  </a:cubicBezTo>
                  <a:close/>
                  <a:moveTo>
                    <a:pt x="106" y="230"/>
                  </a:moveTo>
                  <a:cubicBezTo>
                    <a:pt x="106" y="231"/>
                    <a:pt x="106" y="231"/>
                    <a:pt x="106" y="231"/>
                  </a:cubicBezTo>
                  <a:cubicBezTo>
                    <a:pt x="108" y="230"/>
                    <a:pt x="110" y="229"/>
                    <a:pt x="111" y="228"/>
                  </a:cubicBezTo>
                  <a:cubicBezTo>
                    <a:pt x="111" y="228"/>
                    <a:pt x="111" y="228"/>
                    <a:pt x="111" y="228"/>
                  </a:cubicBezTo>
                  <a:cubicBezTo>
                    <a:pt x="111" y="228"/>
                    <a:pt x="111" y="228"/>
                    <a:pt x="111" y="227"/>
                  </a:cubicBezTo>
                  <a:cubicBezTo>
                    <a:pt x="109" y="228"/>
                    <a:pt x="108" y="229"/>
                    <a:pt x="106" y="230"/>
                  </a:cubicBezTo>
                  <a:close/>
                  <a:moveTo>
                    <a:pt x="196" y="153"/>
                  </a:moveTo>
                  <a:cubicBezTo>
                    <a:pt x="196" y="152"/>
                    <a:pt x="196" y="151"/>
                    <a:pt x="196" y="149"/>
                  </a:cubicBezTo>
                  <a:cubicBezTo>
                    <a:pt x="196" y="148"/>
                    <a:pt x="196" y="147"/>
                    <a:pt x="196" y="146"/>
                  </a:cubicBezTo>
                  <a:cubicBezTo>
                    <a:pt x="195" y="148"/>
                    <a:pt x="194" y="151"/>
                    <a:pt x="196" y="153"/>
                  </a:cubicBezTo>
                  <a:close/>
                  <a:moveTo>
                    <a:pt x="232" y="85"/>
                  </a:moveTo>
                  <a:cubicBezTo>
                    <a:pt x="231" y="85"/>
                    <a:pt x="230" y="84"/>
                    <a:pt x="229" y="83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30" y="85"/>
                    <a:pt x="230" y="85"/>
                    <a:pt x="231" y="86"/>
                  </a:cubicBezTo>
                  <a:cubicBezTo>
                    <a:pt x="231" y="86"/>
                    <a:pt x="232" y="86"/>
                    <a:pt x="232" y="85"/>
                  </a:cubicBezTo>
                  <a:close/>
                  <a:moveTo>
                    <a:pt x="4" y="191"/>
                  </a:moveTo>
                  <a:cubicBezTo>
                    <a:pt x="4" y="189"/>
                    <a:pt x="4" y="186"/>
                    <a:pt x="5" y="183"/>
                  </a:cubicBezTo>
                  <a:cubicBezTo>
                    <a:pt x="4" y="184"/>
                    <a:pt x="3" y="190"/>
                    <a:pt x="4" y="191"/>
                  </a:cubicBezTo>
                  <a:close/>
                  <a:moveTo>
                    <a:pt x="194" y="124"/>
                  </a:moveTo>
                  <a:cubicBezTo>
                    <a:pt x="194" y="124"/>
                    <a:pt x="195" y="124"/>
                    <a:pt x="195" y="124"/>
                  </a:cubicBezTo>
                  <a:cubicBezTo>
                    <a:pt x="195" y="123"/>
                    <a:pt x="195" y="122"/>
                    <a:pt x="195" y="121"/>
                  </a:cubicBezTo>
                  <a:cubicBezTo>
                    <a:pt x="196" y="121"/>
                    <a:pt x="196" y="120"/>
                    <a:pt x="196" y="119"/>
                  </a:cubicBezTo>
                  <a:cubicBezTo>
                    <a:pt x="195" y="119"/>
                    <a:pt x="195" y="120"/>
                    <a:pt x="195" y="120"/>
                  </a:cubicBezTo>
                  <a:cubicBezTo>
                    <a:pt x="195" y="121"/>
                    <a:pt x="195" y="123"/>
                    <a:pt x="194" y="124"/>
                  </a:cubicBezTo>
                  <a:close/>
                  <a:moveTo>
                    <a:pt x="218" y="162"/>
                  </a:moveTo>
                  <a:cubicBezTo>
                    <a:pt x="217" y="162"/>
                    <a:pt x="216" y="163"/>
                    <a:pt x="215" y="163"/>
                  </a:cubicBezTo>
                  <a:cubicBezTo>
                    <a:pt x="214" y="163"/>
                    <a:pt x="213" y="164"/>
                    <a:pt x="213" y="165"/>
                  </a:cubicBezTo>
                  <a:cubicBezTo>
                    <a:pt x="214" y="164"/>
                    <a:pt x="216" y="163"/>
                    <a:pt x="217" y="163"/>
                  </a:cubicBezTo>
                  <a:cubicBezTo>
                    <a:pt x="218" y="162"/>
                    <a:pt x="218" y="162"/>
                    <a:pt x="218" y="162"/>
                  </a:cubicBezTo>
                  <a:close/>
                  <a:moveTo>
                    <a:pt x="121" y="174"/>
                  </a:moveTo>
                  <a:cubicBezTo>
                    <a:pt x="120" y="174"/>
                    <a:pt x="120" y="174"/>
                    <a:pt x="119" y="173"/>
                  </a:cubicBezTo>
                  <a:cubicBezTo>
                    <a:pt x="118" y="175"/>
                    <a:pt x="118" y="175"/>
                    <a:pt x="118" y="176"/>
                  </a:cubicBezTo>
                  <a:cubicBezTo>
                    <a:pt x="119" y="175"/>
                    <a:pt x="120" y="175"/>
                    <a:pt x="121" y="174"/>
                  </a:cubicBezTo>
                  <a:close/>
                  <a:moveTo>
                    <a:pt x="216" y="85"/>
                  </a:moveTo>
                  <a:cubicBezTo>
                    <a:pt x="215" y="85"/>
                    <a:pt x="214" y="85"/>
                    <a:pt x="213" y="84"/>
                  </a:cubicBezTo>
                  <a:cubicBezTo>
                    <a:pt x="213" y="85"/>
                    <a:pt x="213" y="86"/>
                    <a:pt x="214" y="87"/>
                  </a:cubicBezTo>
                  <a:cubicBezTo>
                    <a:pt x="215" y="86"/>
                    <a:pt x="215" y="86"/>
                    <a:pt x="216" y="85"/>
                  </a:cubicBezTo>
                  <a:close/>
                  <a:moveTo>
                    <a:pt x="65" y="134"/>
                  </a:moveTo>
                  <a:cubicBezTo>
                    <a:pt x="65" y="134"/>
                    <a:pt x="66" y="135"/>
                    <a:pt x="66" y="135"/>
                  </a:cubicBezTo>
                  <a:cubicBezTo>
                    <a:pt x="66" y="135"/>
                    <a:pt x="67" y="134"/>
                    <a:pt x="67" y="134"/>
                  </a:cubicBezTo>
                  <a:cubicBezTo>
                    <a:pt x="67" y="134"/>
                    <a:pt x="67" y="133"/>
                    <a:pt x="68" y="132"/>
                  </a:cubicBezTo>
                  <a:cubicBezTo>
                    <a:pt x="68" y="132"/>
                    <a:pt x="68" y="132"/>
                    <a:pt x="67" y="132"/>
                  </a:cubicBezTo>
                  <a:cubicBezTo>
                    <a:pt x="67" y="133"/>
                    <a:pt x="66" y="134"/>
                    <a:pt x="65" y="134"/>
                  </a:cubicBezTo>
                  <a:close/>
                  <a:moveTo>
                    <a:pt x="228" y="92"/>
                  </a:moveTo>
                  <a:cubicBezTo>
                    <a:pt x="229" y="92"/>
                    <a:pt x="230" y="93"/>
                    <a:pt x="231" y="93"/>
                  </a:cubicBezTo>
                  <a:cubicBezTo>
                    <a:pt x="231" y="92"/>
                    <a:pt x="231" y="92"/>
                    <a:pt x="229" y="91"/>
                  </a:cubicBezTo>
                  <a:cubicBezTo>
                    <a:pt x="229" y="91"/>
                    <a:pt x="229" y="92"/>
                    <a:pt x="228" y="92"/>
                  </a:cubicBezTo>
                  <a:close/>
                  <a:moveTo>
                    <a:pt x="142" y="89"/>
                  </a:moveTo>
                  <a:cubicBezTo>
                    <a:pt x="142" y="89"/>
                    <a:pt x="142" y="89"/>
                    <a:pt x="143" y="89"/>
                  </a:cubicBezTo>
                  <a:cubicBezTo>
                    <a:pt x="144" y="88"/>
                    <a:pt x="145" y="88"/>
                    <a:pt x="146" y="86"/>
                  </a:cubicBezTo>
                  <a:cubicBezTo>
                    <a:pt x="145" y="86"/>
                    <a:pt x="144" y="87"/>
                    <a:pt x="143" y="88"/>
                  </a:cubicBezTo>
                  <a:cubicBezTo>
                    <a:pt x="142" y="88"/>
                    <a:pt x="142" y="88"/>
                    <a:pt x="142" y="89"/>
                  </a:cubicBezTo>
                  <a:close/>
                  <a:moveTo>
                    <a:pt x="9" y="188"/>
                  </a:moveTo>
                  <a:cubicBezTo>
                    <a:pt x="9" y="188"/>
                    <a:pt x="9" y="188"/>
                    <a:pt x="9" y="188"/>
                  </a:cubicBezTo>
                  <a:cubicBezTo>
                    <a:pt x="9" y="188"/>
                    <a:pt x="10" y="187"/>
                    <a:pt x="10" y="187"/>
                  </a:cubicBezTo>
                  <a:cubicBezTo>
                    <a:pt x="10" y="186"/>
                    <a:pt x="10" y="185"/>
                    <a:pt x="9" y="184"/>
                  </a:cubicBezTo>
                  <a:cubicBezTo>
                    <a:pt x="9" y="186"/>
                    <a:pt x="9" y="187"/>
                    <a:pt x="9" y="188"/>
                  </a:cubicBezTo>
                  <a:close/>
                  <a:moveTo>
                    <a:pt x="115" y="182"/>
                  </a:moveTo>
                  <a:cubicBezTo>
                    <a:pt x="114" y="183"/>
                    <a:pt x="114" y="184"/>
                    <a:pt x="114" y="186"/>
                  </a:cubicBezTo>
                  <a:cubicBezTo>
                    <a:pt x="115" y="186"/>
                    <a:pt x="115" y="186"/>
                    <a:pt x="115" y="185"/>
                  </a:cubicBezTo>
                  <a:cubicBezTo>
                    <a:pt x="115" y="184"/>
                    <a:pt x="115" y="184"/>
                    <a:pt x="115" y="182"/>
                  </a:cubicBezTo>
                  <a:close/>
                  <a:moveTo>
                    <a:pt x="174" y="168"/>
                  </a:moveTo>
                  <a:cubicBezTo>
                    <a:pt x="174" y="168"/>
                    <a:pt x="173" y="169"/>
                    <a:pt x="173" y="169"/>
                  </a:cubicBezTo>
                  <a:cubicBezTo>
                    <a:pt x="174" y="170"/>
                    <a:pt x="174" y="170"/>
                    <a:pt x="175" y="171"/>
                  </a:cubicBezTo>
                  <a:cubicBezTo>
                    <a:pt x="175" y="170"/>
                    <a:pt x="175" y="170"/>
                    <a:pt x="175" y="170"/>
                  </a:cubicBezTo>
                  <a:cubicBezTo>
                    <a:pt x="175" y="169"/>
                    <a:pt x="175" y="169"/>
                    <a:pt x="174" y="168"/>
                  </a:cubicBezTo>
                  <a:close/>
                  <a:moveTo>
                    <a:pt x="236" y="139"/>
                  </a:moveTo>
                  <a:cubicBezTo>
                    <a:pt x="237" y="138"/>
                    <a:pt x="236" y="137"/>
                    <a:pt x="236" y="136"/>
                  </a:cubicBezTo>
                  <a:cubicBezTo>
                    <a:pt x="235" y="136"/>
                    <a:pt x="234" y="136"/>
                    <a:pt x="233" y="137"/>
                  </a:cubicBezTo>
                  <a:cubicBezTo>
                    <a:pt x="235" y="137"/>
                    <a:pt x="236" y="138"/>
                    <a:pt x="236" y="139"/>
                  </a:cubicBezTo>
                  <a:close/>
                  <a:moveTo>
                    <a:pt x="225" y="77"/>
                  </a:moveTo>
                  <a:cubicBezTo>
                    <a:pt x="222" y="75"/>
                    <a:pt x="219" y="74"/>
                    <a:pt x="216" y="73"/>
                  </a:cubicBezTo>
                  <a:cubicBezTo>
                    <a:pt x="219" y="74"/>
                    <a:pt x="222" y="76"/>
                    <a:pt x="225" y="77"/>
                  </a:cubicBezTo>
                  <a:close/>
                  <a:moveTo>
                    <a:pt x="90" y="134"/>
                  </a:moveTo>
                  <a:cubicBezTo>
                    <a:pt x="90" y="133"/>
                    <a:pt x="90" y="133"/>
                    <a:pt x="90" y="132"/>
                  </a:cubicBezTo>
                  <a:cubicBezTo>
                    <a:pt x="88" y="133"/>
                    <a:pt x="88" y="134"/>
                    <a:pt x="89" y="135"/>
                  </a:cubicBezTo>
                  <a:cubicBezTo>
                    <a:pt x="89" y="134"/>
                    <a:pt x="90" y="134"/>
                    <a:pt x="90" y="134"/>
                  </a:cubicBezTo>
                  <a:close/>
                  <a:moveTo>
                    <a:pt x="41" y="234"/>
                  </a:moveTo>
                  <a:cubicBezTo>
                    <a:pt x="41" y="235"/>
                    <a:pt x="42" y="236"/>
                    <a:pt x="42" y="237"/>
                  </a:cubicBezTo>
                  <a:cubicBezTo>
                    <a:pt x="43" y="236"/>
                    <a:pt x="43" y="236"/>
                    <a:pt x="43" y="235"/>
                  </a:cubicBezTo>
                  <a:cubicBezTo>
                    <a:pt x="42" y="235"/>
                    <a:pt x="42" y="234"/>
                    <a:pt x="41" y="234"/>
                  </a:cubicBezTo>
                  <a:close/>
                  <a:moveTo>
                    <a:pt x="74" y="214"/>
                  </a:moveTo>
                  <a:cubicBezTo>
                    <a:pt x="73" y="215"/>
                    <a:pt x="73" y="215"/>
                    <a:pt x="74" y="215"/>
                  </a:cubicBezTo>
                  <a:cubicBezTo>
                    <a:pt x="74" y="216"/>
                    <a:pt x="74" y="217"/>
                    <a:pt x="75" y="218"/>
                  </a:cubicBezTo>
                  <a:cubicBezTo>
                    <a:pt x="75" y="218"/>
                    <a:pt x="75" y="218"/>
                    <a:pt x="75" y="219"/>
                  </a:cubicBezTo>
                  <a:cubicBezTo>
                    <a:pt x="75" y="217"/>
                    <a:pt x="75" y="215"/>
                    <a:pt x="74" y="214"/>
                  </a:cubicBezTo>
                  <a:close/>
                  <a:moveTo>
                    <a:pt x="87" y="126"/>
                  </a:moveTo>
                  <a:cubicBezTo>
                    <a:pt x="89" y="125"/>
                    <a:pt x="89" y="124"/>
                    <a:pt x="89" y="122"/>
                  </a:cubicBezTo>
                  <a:cubicBezTo>
                    <a:pt x="88" y="123"/>
                    <a:pt x="88" y="124"/>
                    <a:pt x="87" y="126"/>
                  </a:cubicBezTo>
                  <a:close/>
                  <a:moveTo>
                    <a:pt x="214" y="101"/>
                  </a:moveTo>
                  <a:cubicBezTo>
                    <a:pt x="212" y="101"/>
                    <a:pt x="211" y="102"/>
                    <a:pt x="210" y="104"/>
                  </a:cubicBezTo>
                  <a:cubicBezTo>
                    <a:pt x="212" y="103"/>
                    <a:pt x="213" y="102"/>
                    <a:pt x="214" y="101"/>
                  </a:cubicBezTo>
                  <a:close/>
                  <a:moveTo>
                    <a:pt x="75" y="238"/>
                  </a:moveTo>
                  <a:cubicBezTo>
                    <a:pt x="76" y="238"/>
                    <a:pt x="78" y="238"/>
                    <a:pt x="79" y="238"/>
                  </a:cubicBezTo>
                  <a:cubicBezTo>
                    <a:pt x="79" y="238"/>
                    <a:pt x="79" y="237"/>
                    <a:pt x="79" y="237"/>
                  </a:cubicBezTo>
                  <a:cubicBezTo>
                    <a:pt x="78" y="237"/>
                    <a:pt x="76" y="237"/>
                    <a:pt x="75" y="237"/>
                  </a:cubicBezTo>
                  <a:cubicBezTo>
                    <a:pt x="75" y="238"/>
                    <a:pt x="75" y="238"/>
                    <a:pt x="75" y="238"/>
                  </a:cubicBezTo>
                  <a:close/>
                  <a:moveTo>
                    <a:pt x="58" y="122"/>
                  </a:moveTo>
                  <a:cubicBezTo>
                    <a:pt x="59" y="122"/>
                    <a:pt x="59" y="121"/>
                    <a:pt x="60" y="120"/>
                  </a:cubicBezTo>
                  <a:cubicBezTo>
                    <a:pt x="58" y="120"/>
                    <a:pt x="58" y="121"/>
                    <a:pt x="57" y="122"/>
                  </a:cubicBezTo>
                  <a:cubicBezTo>
                    <a:pt x="57" y="122"/>
                    <a:pt x="58" y="122"/>
                    <a:pt x="58" y="122"/>
                  </a:cubicBezTo>
                  <a:close/>
                  <a:moveTo>
                    <a:pt x="49" y="181"/>
                  </a:moveTo>
                  <a:cubicBezTo>
                    <a:pt x="52" y="180"/>
                    <a:pt x="53" y="179"/>
                    <a:pt x="53" y="177"/>
                  </a:cubicBezTo>
                  <a:cubicBezTo>
                    <a:pt x="52" y="179"/>
                    <a:pt x="51" y="180"/>
                    <a:pt x="49" y="181"/>
                  </a:cubicBezTo>
                  <a:close/>
                  <a:moveTo>
                    <a:pt x="132" y="104"/>
                  </a:moveTo>
                  <a:cubicBezTo>
                    <a:pt x="132" y="103"/>
                    <a:pt x="133" y="103"/>
                    <a:pt x="133" y="101"/>
                  </a:cubicBezTo>
                  <a:cubicBezTo>
                    <a:pt x="132" y="102"/>
                    <a:pt x="131" y="102"/>
                    <a:pt x="131" y="103"/>
                  </a:cubicBezTo>
                  <a:cubicBezTo>
                    <a:pt x="131" y="103"/>
                    <a:pt x="131" y="103"/>
                    <a:pt x="132" y="104"/>
                  </a:cubicBezTo>
                  <a:close/>
                  <a:moveTo>
                    <a:pt x="217" y="91"/>
                  </a:moveTo>
                  <a:cubicBezTo>
                    <a:pt x="216" y="91"/>
                    <a:pt x="215" y="91"/>
                    <a:pt x="214" y="91"/>
                  </a:cubicBezTo>
                  <a:cubicBezTo>
                    <a:pt x="215" y="92"/>
                    <a:pt x="215" y="93"/>
                    <a:pt x="216" y="94"/>
                  </a:cubicBezTo>
                  <a:cubicBezTo>
                    <a:pt x="216" y="93"/>
                    <a:pt x="216" y="92"/>
                    <a:pt x="217" y="91"/>
                  </a:cubicBezTo>
                  <a:close/>
                  <a:moveTo>
                    <a:pt x="27" y="217"/>
                  </a:moveTo>
                  <a:cubicBezTo>
                    <a:pt x="27" y="217"/>
                    <a:pt x="27" y="217"/>
                    <a:pt x="27" y="217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5"/>
                    <a:pt x="26" y="214"/>
                    <a:pt x="25" y="213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26" y="215"/>
                    <a:pt x="26" y="216"/>
                    <a:pt x="27" y="217"/>
                  </a:cubicBezTo>
                  <a:close/>
                  <a:moveTo>
                    <a:pt x="186" y="73"/>
                  </a:moveTo>
                  <a:cubicBezTo>
                    <a:pt x="186" y="73"/>
                    <a:pt x="186" y="73"/>
                    <a:pt x="186" y="73"/>
                  </a:cubicBezTo>
                  <a:cubicBezTo>
                    <a:pt x="185" y="73"/>
                    <a:pt x="183" y="72"/>
                    <a:pt x="181" y="73"/>
                  </a:cubicBezTo>
                  <a:cubicBezTo>
                    <a:pt x="181" y="73"/>
                    <a:pt x="181" y="73"/>
                    <a:pt x="182" y="74"/>
                  </a:cubicBezTo>
                  <a:cubicBezTo>
                    <a:pt x="183" y="73"/>
                    <a:pt x="185" y="73"/>
                    <a:pt x="186" y="73"/>
                  </a:cubicBezTo>
                  <a:close/>
                  <a:moveTo>
                    <a:pt x="184" y="69"/>
                  </a:moveTo>
                  <a:cubicBezTo>
                    <a:pt x="182" y="69"/>
                    <a:pt x="180" y="70"/>
                    <a:pt x="178" y="70"/>
                  </a:cubicBezTo>
                  <a:cubicBezTo>
                    <a:pt x="178" y="70"/>
                    <a:pt x="178" y="70"/>
                    <a:pt x="178" y="71"/>
                  </a:cubicBezTo>
                  <a:cubicBezTo>
                    <a:pt x="180" y="70"/>
                    <a:pt x="182" y="70"/>
                    <a:pt x="184" y="69"/>
                  </a:cubicBezTo>
                  <a:close/>
                  <a:moveTo>
                    <a:pt x="126" y="113"/>
                  </a:moveTo>
                  <a:cubicBezTo>
                    <a:pt x="127" y="112"/>
                    <a:pt x="129" y="112"/>
                    <a:pt x="129" y="111"/>
                  </a:cubicBezTo>
                  <a:cubicBezTo>
                    <a:pt x="127" y="111"/>
                    <a:pt x="127" y="111"/>
                    <a:pt x="126" y="113"/>
                  </a:cubicBezTo>
                  <a:close/>
                  <a:moveTo>
                    <a:pt x="35" y="245"/>
                  </a:moveTo>
                  <a:cubicBezTo>
                    <a:pt x="35" y="245"/>
                    <a:pt x="35" y="245"/>
                    <a:pt x="35" y="245"/>
                  </a:cubicBezTo>
                  <a:cubicBezTo>
                    <a:pt x="34" y="244"/>
                    <a:pt x="33" y="243"/>
                    <a:pt x="31" y="242"/>
                  </a:cubicBezTo>
                  <a:cubicBezTo>
                    <a:pt x="31" y="242"/>
                    <a:pt x="31" y="242"/>
                    <a:pt x="31" y="243"/>
                  </a:cubicBezTo>
                  <a:cubicBezTo>
                    <a:pt x="32" y="243"/>
                    <a:pt x="34" y="244"/>
                    <a:pt x="35" y="245"/>
                  </a:cubicBezTo>
                  <a:close/>
                  <a:moveTo>
                    <a:pt x="22" y="235"/>
                  </a:moveTo>
                  <a:cubicBezTo>
                    <a:pt x="21" y="234"/>
                    <a:pt x="20" y="233"/>
                    <a:pt x="20" y="232"/>
                  </a:cubicBezTo>
                  <a:cubicBezTo>
                    <a:pt x="20" y="232"/>
                    <a:pt x="22" y="235"/>
                    <a:pt x="22" y="235"/>
                  </a:cubicBezTo>
                  <a:cubicBezTo>
                    <a:pt x="22" y="235"/>
                    <a:pt x="22" y="235"/>
                    <a:pt x="22" y="235"/>
                  </a:cubicBezTo>
                  <a:close/>
                  <a:moveTo>
                    <a:pt x="227" y="82"/>
                  </a:moveTo>
                  <a:cubicBezTo>
                    <a:pt x="226" y="81"/>
                    <a:pt x="225" y="80"/>
                    <a:pt x="224" y="80"/>
                  </a:cubicBezTo>
                  <a:cubicBezTo>
                    <a:pt x="224" y="80"/>
                    <a:pt x="224" y="81"/>
                    <a:pt x="224" y="81"/>
                  </a:cubicBezTo>
                  <a:cubicBezTo>
                    <a:pt x="225" y="81"/>
                    <a:pt x="225" y="82"/>
                    <a:pt x="226" y="82"/>
                  </a:cubicBezTo>
                  <a:cubicBezTo>
                    <a:pt x="226" y="82"/>
                    <a:pt x="227" y="82"/>
                    <a:pt x="227" y="82"/>
                  </a:cubicBezTo>
                  <a:close/>
                  <a:moveTo>
                    <a:pt x="65" y="239"/>
                  </a:moveTo>
                  <a:cubicBezTo>
                    <a:pt x="66" y="238"/>
                    <a:pt x="68" y="239"/>
                    <a:pt x="70" y="239"/>
                  </a:cubicBezTo>
                  <a:cubicBezTo>
                    <a:pt x="68" y="238"/>
                    <a:pt x="66" y="238"/>
                    <a:pt x="65" y="238"/>
                  </a:cubicBezTo>
                  <a:cubicBezTo>
                    <a:pt x="65" y="238"/>
                    <a:pt x="65" y="238"/>
                    <a:pt x="65" y="239"/>
                  </a:cubicBezTo>
                  <a:close/>
                  <a:moveTo>
                    <a:pt x="17" y="232"/>
                  </a:moveTo>
                  <a:cubicBezTo>
                    <a:pt x="16" y="230"/>
                    <a:pt x="15" y="228"/>
                    <a:pt x="14" y="226"/>
                  </a:cubicBezTo>
                  <a:cubicBezTo>
                    <a:pt x="14" y="227"/>
                    <a:pt x="16" y="231"/>
                    <a:pt x="17" y="232"/>
                  </a:cubicBezTo>
                  <a:close/>
                  <a:moveTo>
                    <a:pt x="125" y="177"/>
                  </a:moveTo>
                  <a:cubicBezTo>
                    <a:pt x="126" y="175"/>
                    <a:pt x="126" y="175"/>
                    <a:pt x="127" y="176"/>
                  </a:cubicBezTo>
                  <a:cubicBezTo>
                    <a:pt x="127" y="175"/>
                    <a:pt x="128" y="175"/>
                    <a:pt x="128" y="175"/>
                  </a:cubicBezTo>
                  <a:cubicBezTo>
                    <a:pt x="127" y="175"/>
                    <a:pt x="126" y="174"/>
                    <a:pt x="124" y="175"/>
                  </a:cubicBezTo>
                  <a:cubicBezTo>
                    <a:pt x="125" y="175"/>
                    <a:pt x="125" y="176"/>
                    <a:pt x="125" y="177"/>
                  </a:cubicBezTo>
                  <a:close/>
                  <a:moveTo>
                    <a:pt x="242" y="187"/>
                  </a:moveTo>
                  <a:cubicBezTo>
                    <a:pt x="240" y="188"/>
                    <a:pt x="238" y="190"/>
                    <a:pt x="236" y="191"/>
                  </a:cubicBezTo>
                  <a:cubicBezTo>
                    <a:pt x="235" y="191"/>
                    <a:pt x="235" y="192"/>
                    <a:pt x="235" y="192"/>
                  </a:cubicBezTo>
                  <a:cubicBezTo>
                    <a:pt x="235" y="192"/>
                    <a:pt x="235" y="192"/>
                    <a:pt x="235" y="192"/>
                  </a:cubicBezTo>
                  <a:cubicBezTo>
                    <a:pt x="235" y="192"/>
                    <a:pt x="235" y="192"/>
                    <a:pt x="235" y="192"/>
                  </a:cubicBezTo>
                  <a:cubicBezTo>
                    <a:pt x="237" y="191"/>
                    <a:pt x="241" y="188"/>
                    <a:pt x="242" y="187"/>
                  </a:cubicBezTo>
                  <a:close/>
                  <a:moveTo>
                    <a:pt x="36" y="242"/>
                  </a:moveTo>
                  <a:cubicBezTo>
                    <a:pt x="36" y="242"/>
                    <a:pt x="36" y="242"/>
                    <a:pt x="36" y="241"/>
                  </a:cubicBezTo>
                  <a:cubicBezTo>
                    <a:pt x="35" y="241"/>
                    <a:pt x="34" y="240"/>
                    <a:pt x="33" y="239"/>
                  </a:cubicBezTo>
                  <a:cubicBezTo>
                    <a:pt x="33" y="239"/>
                    <a:pt x="33" y="240"/>
                    <a:pt x="33" y="240"/>
                  </a:cubicBezTo>
                  <a:cubicBezTo>
                    <a:pt x="34" y="241"/>
                    <a:pt x="35" y="241"/>
                    <a:pt x="36" y="242"/>
                  </a:cubicBezTo>
                  <a:close/>
                  <a:moveTo>
                    <a:pt x="40" y="238"/>
                  </a:moveTo>
                  <a:cubicBezTo>
                    <a:pt x="39" y="239"/>
                    <a:pt x="39" y="240"/>
                    <a:pt x="39" y="241"/>
                  </a:cubicBezTo>
                  <a:cubicBezTo>
                    <a:pt x="39" y="241"/>
                    <a:pt x="39" y="241"/>
                    <a:pt x="39" y="241"/>
                  </a:cubicBezTo>
                  <a:cubicBezTo>
                    <a:pt x="40" y="240"/>
                    <a:pt x="40" y="239"/>
                    <a:pt x="41" y="239"/>
                  </a:cubicBezTo>
                  <a:cubicBezTo>
                    <a:pt x="40" y="238"/>
                    <a:pt x="40" y="238"/>
                    <a:pt x="40" y="238"/>
                  </a:cubicBezTo>
                  <a:close/>
                  <a:moveTo>
                    <a:pt x="227" y="149"/>
                  </a:moveTo>
                  <a:cubicBezTo>
                    <a:pt x="228" y="148"/>
                    <a:pt x="228" y="146"/>
                    <a:pt x="227" y="145"/>
                  </a:cubicBezTo>
                  <a:cubicBezTo>
                    <a:pt x="227" y="145"/>
                    <a:pt x="227" y="145"/>
                    <a:pt x="227" y="145"/>
                  </a:cubicBezTo>
                  <a:cubicBezTo>
                    <a:pt x="227" y="147"/>
                    <a:pt x="227" y="148"/>
                    <a:pt x="227" y="149"/>
                  </a:cubicBezTo>
                  <a:close/>
                  <a:moveTo>
                    <a:pt x="189" y="182"/>
                  </a:moveTo>
                  <a:cubicBezTo>
                    <a:pt x="190" y="182"/>
                    <a:pt x="191" y="182"/>
                    <a:pt x="192" y="181"/>
                  </a:cubicBezTo>
                  <a:cubicBezTo>
                    <a:pt x="190" y="180"/>
                    <a:pt x="189" y="180"/>
                    <a:pt x="189" y="182"/>
                  </a:cubicBezTo>
                  <a:close/>
                  <a:moveTo>
                    <a:pt x="174" y="79"/>
                  </a:moveTo>
                  <a:cubicBezTo>
                    <a:pt x="173" y="79"/>
                    <a:pt x="173" y="79"/>
                    <a:pt x="173" y="79"/>
                  </a:cubicBezTo>
                  <a:cubicBezTo>
                    <a:pt x="172" y="79"/>
                    <a:pt x="170" y="80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70" y="80"/>
                    <a:pt x="171" y="80"/>
                    <a:pt x="173" y="80"/>
                  </a:cubicBezTo>
                  <a:cubicBezTo>
                    <a:pt x="173" y="80"/>
                    <a:pt x="173" y="79"/>
                    <a:pt x="174" y="79"/>
                  </a:cubicBezTo>
                  <a:close/>
                  <a:moveTo>
                    <a:pt x="7" y="195"/>
                  </a:moveTo>
                  <a:cubicBezTo>
                    <a:pt x="6" y="196"/>
                    <a:pt x="6" y="198"/>
                    <a:pt x="6" y="199"/>
                  </a:cubicBezTo>
                  <a:cubicBezTo>
                    <a:pt x="7" y="198"/>
                    <a:pt x="7" y="197"/>
                    <a:pt x="7" y="195"/>
                  </a:cubicBezTo>
                  <a:close/>
                  <a:moveTo>
                    <a:pt x="103" y="194"/>
                  </a:moveTo>
                  <a:cubicBezTo>
                    <a:pt x="103" y="194"/>
                    <a:pt x="103" y="194"/>
                    <a:pt x="103" y="194"/>
                  </a:cubicBezTo>
                  <a:cubicBezTo>
                    <a:pt x="103" y="193"/>
                    <a:pt x="103" y="192"/>
                    <a:pt x="102" y="191"/>
                  </a:cubicBezTo>
                  <a:cubicBezTo>
                    <a:pt x="102" y="191"/>
                    <a:pt x="102" y="191"/>
                    <a:pt x="101" y="191"/>
                  </a:cubicBezTo>
                  <a:cubicBezTo>
                    <a:pt x="102" y="192"/>
                    <a:pt x="102" y="193"/>
                    <a:pt x="103" y="194"/>
                  </a:cubicBezTo>
                  <a:close/>
                  <a:moveTo>
                    <a:pt x="64" y="202"/>
                  </a:moveTo>
                  <a:cubicBezTo>
                    <a:pt x="65" y="203"/>
                    <a:pt x="64" y="203"/>
                    <a:pt x="63" y="204"/>
                  </a:cubicBezTo>
                  <a:cubicBezTo>
                    <a:pt x="64" y="204"/>
                    <a:pt x="64" y="204"/>
                    <a:pt x="65" y="204"/>
                  </a:cubicBezTo>
                  <a:cubicBezTo>
                    <a:pt x="65" y="203"/>
                    <a:pt x="65" y="202"/>
                    <a:pt x="65" y="201"/>
                  </a:cubicBezTo>
                  <a:cubicBezTo>
                    <a:pt x="65" y="201"/>
                    <a:pt x="64" y="201"/>
                    <a:pt x="64" y="202"/>
                  </a:cubicBezTo>
                  <a:close/>
                  <a:moveTo>
                    <a:pt x="188" y="85"/>
                  </a:moveTo>
                  <a:cubicBezTo>
                    <a:pt x="189" y="85"/>
                    <a:pt x="189" y="85"/>
                    <a:pt x="190" y="85"/>
                  </a:cubicBezTo>
                  <a:cubicBezTo>
                    <a:pt x="190" y="85"/>
                    <a:pt x="191" y="84"/>
                    <a:pt x="191" y="84"/>
                  </a:cubicBezTo>
                  <a:cubicBezTo>
                    <a:pt x="189" y="84"/>
                    <a:pt x="189" y="84"/>
                    <a:pt x="188" y="85"/>
                  </a:cubicBezTo>
                  <a:close/>
                  <a:moveTo>
                    <a:pt x="171" y="76"/>
                  </a:moveTo>
                  <a:cubicBezTo>
                    <a:pt x="171" y="76"/>
                    <a:pt x="172" y="76"/>
                    <a:pt x="172" y="76"/>
                  </a:cubicBezTo>
                  <a:cubicBezTo>
                    <a:pt x="173" y="75"/>
                    <a:pt x="175" y="75"/>
                    <a:pt x="176" y="75"/>
                  </a:cubicBezTo>
                  <a:cubicBezTo>
                    <a:pt x="177" y="75"/>
                    <a:pt x="177" y="75"/>
                    <a:pt x="177" y="74"/>
                  </a:cubicBezTo>
                  <a:cubicBezTo>
                    <a:pt x="175" y="74"/>
                    <a:pt x="173" y="75"/>
                    <a:pt x="171" y="76"/>
                  </a:cubicBezTo>
                  <a:close/>
                  <a:moveTo>
                    <a:pt x="128" y="109"/>
                  </a:moveTo>
                  <a:cubicBezTo>
                    <a:pt x="131" y="108"/>
                    <a:pt x="131" y="108"/>
                    <a:pt x="131" y="107"/>
                  </a:cubicBezTo>
                  <a:cubicBezTo>
                    <a:pt x="130" y="107"/>
                    <a:pt x="129" y="108"/>
                    <a:pt x="128" y="109"/>
                  </a:cubicBezTo>
                  <a:close/>
                  <a:moveTo>
                    <a:pt x="230" y="136"/>
                  </a:moveTo>
                  <a:cubicBezTo>
                    <a:pt x="230" y="137"/>
                    <a:pt x="229" y="137"/>
                    <a:pt x="229" y="138"/>
                  </a:cubicBezTo>
                  <a:cubicBezTo>
                    <a:pt x="229" y="138"/>
                    <a:pt x="229" y="138"/>
                    <a:pt x="229" y="139"/>
                  </a:cubicBezTo>
                  <a:cubicBezTo>
                    <a:pt x="230" y="138"/>
                    <a:pt x="231" y="137"/>
                    <a:pt x="231" y="136"/>
                  </a:cubicBezTo>
                  <a:cubicBezTo>
                    <a:pt x="231" y="136"/>
                    <a:pt x="230" y="136"/>
                    <a:pt x="230" y="136"/>
                  </a:cubicBezTo>
                  <a:close/>
                  <a:moveTo>
                    <a:pt x="256" y="175"/>
                  </a:moveTo>
                  <a:cubicBezTo>
                    <a:pt x="255" y="175"/>
                    <a:pt x="252" y="180"/>
                    <a:pt x="252" y="181"/>
                  </a:cubicBezTo>
                  <a:cubicBezTo>
                    <a:pt x="254" y="179"/>
                    <a:pt x="255" y="177"/>
                    <a:pt x="256" y="175"/>
                  </a:cubicBezTo>
                  <a:close/>
                  <a:moveTo>
                    <a:pt x="21" y="189"/>
                  </a:moveTo>
                  <a:cubicBezTo>
                    <a:pt x="21" y="190"/>
                    <a:pt x="20" y="191"/>
                    <a:pt x="20" y="192"/>
                  </a:cubicBezTo>
                  <a:cubicBezTo>
                    <a:pt x="22" y="191"/>
                    <a:pt x="22" y="191"/>
                    <a:pt x="21" y="189"/>
                  </a:cubicBezTo>
                  <a:close/>
                  <a:moveTo>
                    <a:pt x="57" y="6"/>
                  </a:moveTo>
                  <a:cubicBezTo>
                    <a:pt x="60" y="7"/>
                    <a:pt x="63" y="8"/>
                    <a:pt x="65" y="9"/>
                  </a:cubicBezTo>
                  <a:cubicBezTo>
                    <a:pt x="63" y="8"/>
                    <a:pt x="60" y="7"/>
                    <a:pt x="57" y="6"/>
                  </a:cubicBezTo>
                  <a:close/>
                  <a:moveTo>
                    <a:pt x="39" y="224"/>
                  </a:moveTo>
                  <a:cubicBezTo>
                    <a:pt x="40" y="225"/>
                    <a:pt x="40" y="225"/>
                    <a:pt x="41" y="225"/>
                  </a:cubicBezTo>
                  <a:cubicBezTo>
                    <a:pt x="41" y="224"/>
                    <a:pt x="41" y="223"/>
                    <a:pt x="40" y="223"/>
                  </a:cubicBezTo>
                  <a:cubicBezTo>
                    <a:pt x="40" y="224"/>
                    <a:pt x="40" y="224"/>
                    <a:pt x="39" y="224"/>
                  </a:cubicBezTo>
                  <a:close/>
                  <a:moveTo>
                    <a:pt x="146" y="100"/>
                  </a:moveTo>
                  <a:cubicBezTo>
                    <a:pt x="145" y="100"/>
                    <a:pt x="144" y="100"/>
                    <a:pt x="143" y="101"/>
                  </a:cubicBezTo>
                  <a:cubicBezTo>
                    <a:pt x="144" y="101"/>
                    <a:pt x="144" y="102"/>
                    <a:pt x="144" y="102"/>
                  </a:cubicBezTo>
                  <a:cubicBezTo>
                    <a:pt x="145" y="101"/>
                    <a:pt x="145" y="100"/>
                    <a:pt x="146" y="100"/>
                  </a:cubicBezTo>
                  <a:close/>
                  <a:moveTo>
                    <a:pt x="133" y="174"/>
                  </a:moveTo>
                  <a:cubicBezTo>
                    <a:pt x="133" y="174"/>
                    <a:pt x="133" y="174"/>
                    <a:pt x="133" y="174"/>
                  </a:cubicBezTo>
                  <a:cubicBezTo>
                    <a:pt x="132" y="174"/>
                    <a:pt x="132" y="175"/>
                    <a:pt x="131" y="175"/>
                  </a:cubicBezTo>
                  <a:cubicBezTo>
                    <a:pt x="130" y="175"/>
                    <a:pt x="130" y="176"/>
                    <a:pt x="130" y="177"/>
                  </a:cubicBezTo>
                  <a:cubicBezTo>
                    <a:pt x="131" y="176"/>
                    <a:pt x="132" y="175"/>
                    <a:pt x="133" y="174"/>
                  </a:cubicBezTo>
                  <a:close/>
                  <a:moveTo>
                    <a:pt x="169" y="161"/>
                  </a:moveTo>
                  <a:cubicBezTo>
                    <a:pt x="169" y="160"/>
                    <a:pt x="170" y="160"/>
                    <a:pt x="170" y="159"/>
                  </a:cubicBezTo>
                  <a:cubicBezTo>
                    <a:pt x="170" y="158"/>
                    <a:pt x="169" y="158"/>
                    <a:pt x="169" y="158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68" y="158"/>
                    <a:pt x="168" y="159"/>
                    <a:pt x="169" y="158"/>
                  </a:cubicBezTo>
                  <a:cubicBezTo>
                    <a:pt x="169" y="159"/>
                    <a:pt x="169" y="160"/>
                    <a:pt x="169" y="161"/>
                  </a:cubicBezTo>
                  <a:close/>
                  <a:moveTo>
                    <a:pt x="85" y="145"/>
                  </a:moveTo>
                  <a:cubicBezTo>
                    <a:pt x="84" y="146"/>
                    <a:pt x="84" y="146"/>
                    <a:pt x="83" y="147"/>
                  </a:cubicBezTo>
                  <a:cubicBezTo>
                    <a:pt x="83" y="147"/>
                    <a:pt x="83" y="148"/>
                    <a:pt x="82" y="149"/>
                  </a:cubicBezTo>
                  <a:cubicBezTo>
                    <a:pt x="82" y="149"/>
                    <a:pt x="82" y="149"/>
                    <a:pt x="82" y="149"/>
                  </a:cubicBezTo>
                  <a:cubicBezTo>
                    <a:pt x="83" y="149"/>
                    <a:pt x="83" y="148"/>
                    <a:pt x="83" y="148"/>
                  </a:cubicBezTo>
                  <a:cubicBezTo>
                    <a:pt x="84" y="147"/>
                    <a:pt x="84" y="146"/>
                    <a:pt x="85" y="145"/>
                  </a:cubicBezTo>
                  <a:close/>
                  <a:moveTo>
                    <a:pt x="170" y="124"/>
                  </a:moveTo>
                  <a:cubicBezTo>
                    <a:pt x="172" y="125"/>
                    <a:pt x="173" y="125"/>
                    <a:pt x="175" y="125"/>
                  </a:cubicBezTo>
                  <a:cubicBezTo>
                    <a:pt x="174" y="125"/>
                    <a:pt x="173" y="124"/>
                    <a:pt x="172" y="124"/>
                  </a:cubicBezTo>
                  <a:cubicBezTo>
                    <a:pt x="171" y="124"/>
                    <a:pt x="171" y="124"/>
                    <a:pt x="170" y="124"/>
                  </a:cubicBezTo>
                  <a:close/>
                  <a:moveTo>
                    <a:pt x="104" y="186"/>
                  </a:moveTo>
                  <a:cubicBezTo>
                    <a:pt x="103" y="187"/>
                    <a:pt x="102" y="188"/>
                    <a:pt x="101" y="189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8"/>
                    <a:pt x="102" y="188"/>
                  </a:cubicBezTo>
                  <a:cubicBezTo>
                    <a:pt x="103" y="187"/>
                    <a:pt x="103" y="187"/>
                    <a:pt x="104" y="187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4" y="186"/>
                    <a:pt x="104" y="186"/>
                    <a:pt x="104" y="186"/>
                  </a:cubicBezTo>
                  <a:close/>
                  <a:moveTo>
                    <a:pt x="98" y="184"/>
                  </a:moveTo>
                  <a:cubicBezTo>
                    <a:pt x="98" y="183"/>
                    <a:pt x="98" y="183"/>
                    <a:pt x="98" y="182"/>
                  </a:cubicBezTo>
                  <a:cubicBezTo>
                    <a:pt x="97" y="183"/>
                    <a:pt x="96" y="184"/>
                    <a:pt x="95" y="185"/>
                  </a:cubicBezTo>
                  <a:cubicBezTo>
                    <a:pt x="96" y="185"/>
                    <a:pt x="97" y="184"/>
                    <a:pt x="98" y="184"/>
                  </a:cubicBezTo>
                  <a:close/>
                  <a:moveTo>
                    <a:pt x="216" y="188"/>
                  </a:moveTo>
                  <a:cubicBezTo>
                    <a:pt x="215" y="188"/>
                    <a:pt x="215" y="188"/>
                    <a:pt x="215" y="188"/>
                  </a:cubicBezTo>
                  <a:cubicBezTo>
                    <a:pt x="215" y="189"/>
                    <a:pt x="214" y="190"/>
                    <a:pt x="214" y="191"/>
                  </a:cubicBezTo>
                  <a:cubicBezTo>
                    <a:pt x="214" y="191"/>
                    <a:pt x="214" y="191"/>
                    <a:pt x="214" y="191"/>
                  </a:cubicBezTo>
                  <a:cubicBezTo>
                    <a:pt x="215" y="190"/>
                    <a:pt x="215" y="189"/>
                    <a:pt x="216" y="188"/>
                  </a:cubicBezTo>
                  <a:close/>
                  <a:moveTo>
                    <a:pt x="104" y="219"/>
                  </a:moveTo>
                  <a:cubicBezTo>
                    <a:pt x="102" y="219"/>
                    <a:pt x="101" y="220"/>
                    <a:pt x="100" y="220"/>
                  </a:cubicBezTo>
                  <a:cubicBezTo>
                    <a:pt x="100" y="220"/>
                    <a:pt x="101" y="220"/>
                    <a:pt x="102" y="220"/>
                  </a:cubicBezTo>
                  <a:cubicBezTo>
                    <a:pt x="103" y="221"/>
                    <a:pt x="103" y="220"/>
                    <a:pt x="104" y="219"/>
                  </a:cubicBezTo>
                  <a:close/>
                  <a:moveTo>
                    <a:pt x="138" y="209"/>
                  </a:moveTo>
                  <a:cubicBezTo>
                    <a:pt x="137" y="210"/>
                    <a:pt x="137" y="211"/>
                    <a:pt x="136" y="212"/>
                  </a:cubicBezTo>
                  <a:cubicBezTo>
                    <a:pt x="137" y="211"/>
                    <a:pt x="138" y="211"/>
                    <a:pt x="138" y="209"/>
                  </a:cubicBezTo>
                  <a:close/>
                  <a:moveTo>
                    <a:pt x="261" y="158"/>
                  </a:moveTo>
                  <a:cubicBezTo>
                    <a:pt x="260" y="158"/>
                    <a:pt x="260" y="158"/>
                    <a:pt x="260" y="159"/>
                  </a:cubicBezTo>
                  <a:cubicBezTo>
                    <a:pt x="259" y="160"/>
                    <a:pt x="259" y="161"/>
                    <a:pt x="259" y="162"/>
                  </a:cubicBezTo>
                  <a:cubicBezTo>
                    <a:pt x="259" y="162"/>
                    <a:pt x="259" y="162"/>
                    <a:pt x="259" y="162"/>
                  </a:cubicBezTo>
                  <a:cubicBezTo>
                    <a:pt x="260" y="161"/>
                    <a:pt x="260" y="160"/>
                    <a:pt x="261" y="158"/>
                  </a:cubicBezTo>
                  <a:close/>
                  <a:moveTo>
                    <a:pt x="191" y="166"/>
                  </a:moveTo>
                  <a:cubicBezTo>
                    <a:pt x="191" y="166"/>
                    <a:pt x="191" y="166"/>
                    <a:pt x="191" y="166"/>
                  </a:cubicBezTo>
                  <a:cubicBezTo>
                    <a:pt x="190" y="165"/>
                    <a:pt x="190" y="165"/>
                    <a:pt x="189" y="164"/>
                  </a:cubicBezTo>
                  <a:cubicBezTo>
                    <a:pt x="189" y="165"/>
                    <a:pt x="189" y="165"/>
                    <a:pt x="189" y="165"/>
                  </a:cubicBezTo>
                  <a:cubicBezTo>
                    <a:pt x="189" y="166"/>
                    <a:pt x="190" y="166"/>
                    <a:pt x="191" y="166"/>
                  </a:cubicBezTo>
                  <a:close/>
                  <a:moveTo>
                    <a:pt x="88" y="244"/>
                  </a:moveTo>
                  <a:cubicBezTo>
                    <a:pt x="88" y="243"/>
                    <a:pt x="88" y="242"/>
                    <a:pt x="88" y="241"/>
                  </a:cubicBezTo>
                  <a:cubicBezTo>
                    <a:pt x="88" y="241"/>
                    <a:pt x="88" y="241"/>
                    <a:pt x="88" y="241"/>
                  </a:cubicBezTo>
                  <a:cubicBezTo>
                    <a:pt x="87" y="242"/>
                    <a:pt x="87" y="243"/>
                    <a:pt x="86" y="245"/>
                  </a:cubicBezTo>
                  <a:cubicBezTo>
                    <a:pt x="86" y="245"/>
                    <a:pt x="86" y="245"/>
                    <a:pt x="87" y="245"/>
                  </a:cubicBezTo>
                  <a:cubicBezTo>
                    <a:pt x="87" y="244"/>
                    <a:pt x="87" y="244"/>
                    <a:pt x="88" y="244"/>
                  </a:cubicBezTo>
                  <a:close/>
                  <a:moveTo>
                    <a:pt x="222" y="94"/>
                  </a:moveTo>
                  <a:cubicBezTo>
                    <a:pt x="222" y="94"/>
                    <a:pt x="223" y="93"/>
                    <a:pt x="223" y="93"/>
                  </a:cubicBezTo>
                  <a:cubicBezTo>
                    <a:pt x="222" y="93"/>
                    <a:pt x="222" y="92"/>
                    <a:pt x="222" y="92"/>
                  </a:cubicBezTo>
                  <a:cubicBezTo>
                    <a:pt x="221" y="93"/>
                    <a:pt x="221" y="93"/>
                    <a:pt x="220" y="94"/>
                  </a:cubicBezTo>
                  <a:cubicBezTo>
                    <a:pt x="221" y="94"/>
                    <a:pt x="222" y="94"/>
                    <a:pt x="222" y="94"/>
                  </a:cubicBezTo>
                  <a:close/>
                  <a:moveTo>
                    <a:pt x="213" y="95"/>
                  </a:moveTo>
                  <a:cubicBezTo>
                    <a:pt x="213" y="96"/>
                    <a:pt x="212" y="97"/>
                    <a:pt x="212" y="98"/>
                  </a:cubicBezTo>
                  <a:cubicBezTo>
                    <a:pt x="213" y="97"/>
                    <a:pt x="214" y="96"/>
                    <a:pt x="214" y="95"/>
                  </a:cubicBezTo>
                  <a:cubicBezTo>
                    <a:pt x="214" y="95"/>
                    <a:pt x="214" y="95"/>
                    <a:pt x="213" y="95"/>
                  </a:cubicBezTo>
                  <a:close/>
                  <a:moveTo>
                    <a:pt x="213" y="177"/>
                  </a:moveTo>
                  <a:cubicBezTo>
                    <a:pt x="213" y="177"/>
                    <a:pt x="212" y="177"/>
                    <a:pt x="212" y="177"/>
                  </a:cubicBezTo>
                  <a:cubicBezTo>
                    <a:pt x="211" y="177"/>
                    <a:pt x="210" y="177"/>
                    <a:pt x="210" y="178"/>
                  </a:cubicBezTo>
                  <a:cubicBezTo>
                    <a:pt x="211" y="178"/>
                    <a:pt x="212" y="178"/>
                    <a:pt x="213" y="177"/>
                  </a:cubicBezTo>
                  <a:close/>
                  <a:moveTo>
                    <a:pt x="123" y="239"/>
                  </a:moveTo>
                  <a:cubicBezTo>
                    <a:pt x="123" y="239"/>
                    <a:pt x="123" y="239"/>
                    <a:pt x="123" y="239"/>
                  </a:cubicBezTo>
                  <a:cubicBezTo>
                    <a:pt x="124" y="239"/>
                    <a:pt x="125" y="238"/>
                    <a:pt x="126" y="237"/>
                  </a:cubicBezTo>
                  <a:cubicBezTo>
                    <a:pt x="126" y="237"/>
                    <a:pt x="126" y="237"/>
                    <a:pt x="127" y="236"/>
                  </a:cubicBezTo>
                  <a:cubicBezTo>
                    <a:pt x="127" y="236"/>
                    <a:pt x="126" y="236"/>
                    <a:pt x="126" y="236"/>
                  </a:cubicBezTo>
                  <a:cubicBezTo>
                    <a:pt x="125" y="237"/>
                    <a:pt x="124" y="238"/>
                    <a:pt x="123" y="239"/>
                  </a:cubicBezTo>
                  <a:close/>
                  <a:moveTo>
                    <a:pt x="218" y="138"/>
                  </a:moveTo>
                  <a:cubicBezTo>
                    <a:pt x="217" y="138"/>
                    <a:pt x="216" y="137"/>
                    <a:pt x="215" y="137"/>
                  </a:cubicBezTo>
                  <a:cubicBezTo>
                    <a:pt x="215" y="136"/>
                    <a:pt x="215" y="136"/>
                    <a:pt x="215" y="137"/>
                  </a:cubicBezTo>
                  <a:cubicBezTo>
                    <a:pt x="215" y="138"/>
                    <a:pt x="217" y="138"/>
                    <a:pt x="218" y="138"/>
                  </a:cubicBezTo>
                  <a:close/>
                  <a:moveTo>
                    <a:pt x="162" y="120"/>
                  </a:moveTo>
                  <a:cubicBezTo>
                    <a:pt x="161" y="121"/>
                    <a:pt x="161" y="122"/>
                    <a:pt x="160" y="124"/>
                  </a:cubicBezTo>
                  <a:cubicBezTo>
                    <a:pt x="161" y="122"/>
                    <a:pt x="162" y="121"/>
                    <a:pt x="162" y="120"/>
                  </a:cubicBezTo>
                  <a:close/>
                  <a:moveTo>
                    <a:pt x="37" y="169"/>
                  </a:moveTo>
                  <a:cubicBezTo>
                    <a:pt x="36" y="170"/>
                    <a:pt x="35" y="172"/>
                    <a:pt x="35" y="173"/>
                  </a:cubicBezTo>
                  <a:cubicBezTo>
                    <a:pt x="37" y="171"/>
                    <a:pt x="37" y="171"/>
                    <a:pt x="37" y="169"/>
                  </a:cubicBezTo>
                  <a:close/>
                  <a:moveTo>
                    <a:pt x="61" y="229"/>
                  </a:moveTo>
                  <a:cubicBezTo>
                    <a:pt x="61" y="229"/>
                    <a:pt x="61" y="228"/>
                    <a:pt x="61" y="228"/>
                  </a:cubicBezTo>
                  <a:cubicBezTo>
                    <a:pt x="61" y="227"/>
                    <a:pt x="61" y="227"/>
                    <a:pt x="61" y="227"/>
                  </a:cubicBezTo>
                  <a:cubicBezTo>
                    <a:pt x="60" y="227"/>
                    <a:pt x="60" y="227"/>
                    <a:pt x="60" y="227"/>
                  </a:cubicBezTo>
                  <a:cubicBezTo>
                    <a:pt x="60" y="229"/>
                    <a:pt x="60" y="229"/>
                    <a:pt x="61" y="229"/>
                  </a:cubicBezTo>
                  <a:close/>
                  <a:moveTo>
                    <a:pt x="144" y="160"/>
                  </a:moveTo>
                  <a:cubicBezTo>
                    <a:pt x="145" y="160"/>
                    <a:pt x="147" y="159"/>
                    <a:pt x="148" y="159"/>
                  </a:cubicBezTo>
                  <a:cubicBezTo>
                    <a:pt x="148" y="159"/>
                    <a:pt x="148" y="158"/>
                    <a:pt x="148" y="158"/>
                  </a:cubicBezTo>
                  <a:cubicBezTo>
                    <a:pt x="147" y="159"/>
                    <a:pt x="145" y="159"/>
                    <a:pt x="144" y="160"/>
                  </a:cubicBezTo>
                  <a:close/>
                  <a:moveTo>
                    <a:pt x="202" y="70"/>
                  </a:moveTo>
                  <a:cubicBezTo>
                    <a:pt x="200" y="69"/>
                    <a:pt x="199" y="69"/>
                    <a:pt x="197" y="70"/>
                  </a:cubicBezTo>
                  <a:cubicBezTo>
                    <a:pt x="199" y="70"/>
                    <a:pt x="200" y="70"/>
                    <a:pt x="202" y="70"/>
                  </a:cubicBezTo>
                  <a:close/>
                  <a:moveTo>
                    <a:pt x="82" y="112"/>
                  </a:moveTo>
                  <a:cubicBezTo>
                    <a:pt x="82" y="112"/>
                    <a:pt x="82" y="112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2"/>
                    <a:pt x="78" y="113"/>
                    <a:pt x="78" y="114"/>
                  </a:cubicBezTo>
                  <a:cubicBezTo>
                    <a:pt x="79" y="113"/>
                    <a:pt x="81" y="113"/>
                    <a:pt x="82" y="112"/>
                  </a:cubicBezTo>
                  <a:close/>
                  <a:moveTo>
                    <a:pt x="141" y="167"/>
                  </a:moveTo>
                  <a:cubicBezTo>
                    <a:pt x="141" y="167"/>
                    <a:pt x="141" y="167"/>
                    <a:pt x="141" y="167"/>
                  </a:cubicBezTo>
                  <a:cubicBezTo>
                    <a:pt x="141" y="167"/>
                    <a:pt x="142" y="167"/>
                    <a:pt x="142" y="167"/>
                  </a:cubicBezTo>
                  <a:cubicBezTo>
                    <a:pt x="143" y="167"/>
                    <a:pt x="144" y="166"/>
                    <a:pt x="144" y="166"/>
                  </a:cubicBezTo>
                  <a:cubicBezTo>
                    <a:pt x="144" y="166"/>
                    <a:pt x="144" y="165"/>
                    <a:pt x="144" y="165"/>
                  </a:cubicBezTo>
                  <a:cubicBezTo>
                    <a:pt x="143" y="166"/>
                    <a:pt x="142" y="166"/>
                    <a:pt x="141" y="167"/>
                  </a:cubicBezTo>
                  <a:close/>
                  <a:moveTo>
                    <a:pt x="140" y="89"/>
                  </a:moveTo>
                  <a:cubicBezTo>
                    <a:pt x="140" y="89"/>
                    <a:pt x="140" y="89"/>
                    <a:pt x="140" y="89"/>
                  </a:cubicBezTo>
                  <a:cubicBezTo>
                    <a:pt x="139" y="90"/>
                    <a:pt x="138" y="90"/>
                    <a:pt x="137" y="9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8" y="91"/>
                    <a:pt x="139" y="90"/>
                    <a:pt x="140" y="90"/>
                  </a:cubicBezTo>
                  <a:cubicBezTo>
                    <a:pt x="140" y="90"/>
                    <a:pt x="140" y="90"/>
                    <a:pt x="140" y="89"/>
                  </a:cubicBezTo>
                  <a:close/>
                  <a:moveTo>
                    <a:pt x="179" y="190"/>
                  </a:moveTo>
                  <a:cubicBezTo>
                    <a:pt x="179" y="191"/>
                    <a:pt x="178" y="192"/>
                    <a:pt x="179" y="193"/>
                  </a:cubicBezTo>
                  <a:cubicBezTo>
                    <a:pt x="179" y="192"/>
                    <a:pt x="180" y="191"/>
                    <a:pt x="180" y="190"/>
                  </a:cubicBezTo>
                  <a:cubicBezTo>
                    <a:pt x="179" y="190"/>
                    <a:pt x="179" y="190"/>
                    <a:pt x="179" y="190"/>
                  </a:cubicBezTo>
                  <a:close/>
                  <a:moveTo>
                    <a:pt x="19" y="188"/>
                  </a:moveTo>
                  <a:cubicBezTo>
                    <a:pt x="20" y="187"/>
                    <a:pt x="20" y="186"/>
                    <a:pt x="18" y="186"/>
                  </a:cubicBezTo>
                  <a:cubicBezTo>
                    <a:pt x="18" y="187"/>
                    <a:pt x="19" y="187"/>
                    <a:pt x="19" y="188"/>
                  </a:cubicBezTo>
                  <a:close/>
                  <a:moveTo>
                    <a:pt x="258" y="152"/>
                  </a:moveTo>
                  <a:cubicBezTo>
                    <a:pt x="258" y="153"/>
                    <a:pt x="257" y="156"/>
                    <a:pt x="258" y="157"/>
                  </a:cubicBezTo>
                  <a:cubicBezTo>
                    <a:pt x="258" y="156"/>
                    <a:pt x="258" y="154"/>
                    <a:pt x="258" y="152"/>
                  </a:cubicBezTo>
                  <a:close/>
                  <a:moveTo>
                    <a:pt x="220" y="85"/>
                  </a:moveTo>
                  <a:cubicBezTo>
                    <a:pt x="220" y="84"/>
                    <a:pt x="221" y="83"/>
                    <a:pt x="221" y="82"/>
                  </a:cubicBezTo>
                  <a:cubicBezTo>
                    <a:pt x="220" y="83"/>
                    <a:pt x="219" y="84"/>
                    <a:pt x="219" y="85"/>
                  </a:cubicBezTo>
                  <a:cubicBezTo>
                    <a:pt x="219" y="85"/>
                    <a:pt x="219" y="85"/>
                    <a:pt x="220" y="85"/>
                  </a:cubicBezTo>
                  <a:close/>
                  <a:moveTo>
                    <a:pt x="95" y="139"/>
                  </a:moveTo>
                  <a:cubicBezTo>
                    <a:pt x="97" y="139"/>
                    <a:pt x="97" y="139"/>
                    <a:pt x="98" y="138"/>
                  </a:cubicBezTo>
                  <a:cubicBezTo>
                    <a:pt x="97" y="138"/>
                    <a:pt x="96" y="138"/>
                    <a:pt x="95" y="139"/>
                  </a:cubicBezTo>
                  <a:close/>
                  <a:moveTo>
                    <a:pt x="199" y="75"/>
                  </a:moveTo>
                  <a:cubicBezTo>
                    <a:pt x="198" y="74"/>
                    <a:pt x="196" y="74"/>
                    <a:pt x="195" y="75"/>
                  </a:cubicBezTo>
                  <a:cubicBezTo>
                    <a:pt x="196" y="75"/>
                    <a:pt x="197" y="75"/>
                    <a:pt x="198" y="75"/>
                  </a:cubicBezTo>
                  <a:cubicBezTo>
                    <a:pt x="199" y="75"/>
                    <a:pt x="199" y="75"/>
                    <a:pt x="199" y="75"/>
                  </a:cubicBezTo>
                  <a:close/>
                  <a:moveTo>
                    <a:pt x="216" y="175"/>
                  </a:moveTo>
                  <a:cubicBezTo>
                    <a:pt x="216" y="176"/>
                    <a:pt x="217" y="176"/>
                    <a:pt x="217" y="176"/>
                  </a:cubicBezTo>
                  <a:cubicBezTo>
                    <a:pt x="218" y="176"/>
                    <a:pt x="218" y="176"/>
                    <a:pt x="219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7" y="175"/>
                    <a:pt x="217" y="175"/>
                    <a:pt x="216" y="175"/>
                  </a:cubicBezTo>
                  <a:close/>
                  <a:moveTo>
                    <a:pt x="41" y="171"/>
                  </a:moveTo>
                  <a:cubicBezTo>
                    <a:pt x="40" y="171"/>
                    <a:pt x="39" y="171"/>
                    <a:pt x="39" y="173"/>
                  </a:cubicBezTo>
                  <a:cubicBezTo>
                    <a:pt x="40" y="172"/>
                    <a:pt x="40" y="172"/>
                    <a:pt x="41" y="172"/>
                  </a:cubicBezTo>
                  <a:cubicBezTo>
                    <a:pt x="41" y="172"/>
                    <a:pt x="41" y="171"/>
                    <a:pt x="41" y="171"/>
                  </a:cubicBezTo>
                  <a:close/>
                  <a:moveTo>
                    <a:pt x="203" y="76"/>
                  </a:moveTo>
                  <a:cubicBezTo>
                    <a:pt x="205" y="77"/>
                    <a:pt x="206" y="77"/>
                    <a:pt x="206" y="76"/>
                  </a:cubicBezTo>
                  <a:cubicBezTo>
                    <a:pt x="205" y="76"/>
                    <a:pt x="204" y="76"/>
                    <a:pt x="204" y="76"/>
                  </a:cubicBezTo>
                  <a:cubicBezTo>
                    <a:pt x="203" y="75"/>
                    <a:pt x="203" y="76"/>
                    <a:pt x="203" y="76"/>
                  </a:cubicBezTo>
                  <a:close/>
                  <a:moveTo>
                    <a:pt x="184" y="158"/>
                  </a:moveTo>
                  <a:cubicBezTo>
                    <a:pt x="184" y="157"/>
                    <a:pt x="185" y="156"/>
                    <a:pt x="185" y="155"/>
                  </a:cubicBezTo>
                  <a:cubicBezTo>
                    <a:pt x="184" y="156"/>
                    <a:pt x="184" y="156"/>
                    <a:pt x="184" y="156"/>
                  </a:cubicBezTo>
                  <a:cubicBezTo>
                    <a:pt x="183" y="157"/>
                    <a:pt x="183" y="157"/>
                    <a:pt x="184" y="158"/>
                  </a:cubicBezTo>
                  <a:cubicBezTo>
                    <a:pt x="184" y="158"/>
                    <a:pt x="184" y="158"/>
                    <a:pt x="184" y="158"/>
                  </a:cubicBezTo>
                  <a:close/>
                  <a:moveTo>
                    <a:pt x="157" y="93"/>
                  </a:moveTo>
                  <a:cubicBezTo>
                    <a:pt x="157" y="93"/>
                    <a:pt x="157" y="93"/>
                    <a:pt x="157" y="93"/>
                  </a:cubicBezTo>
                  <a:cubicBezTo>
                    <a:pt x="156" y="94"/>
                    <a:pt x="155" y="95"/>
                    <a:pt x="154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6" y="95"/>
                    <a:pt x="156" y="94"/>
                    <a:pt x="157" y="93"/>
                  </a:cubicBezTo>
                  <a:close/>
                  <a:moveTo>
                    <a:pt x="192" y="123"/>
                  </a:moveTo>
                  <a:cubicBezTo>
                    <a:pt x="192" y="123"/>
                    <a:pt x="192" y="123"/>
                    <a:pt x="192" y="123"/>
                  </a:cubicBezTo>
                  <a:cubicBezTo>
                    <a:pt x="192" y="125"/>
                    <a:pt x="191" y="126"/>
                    <a:pt x="191" y="127"/>
                  </a:cubicBezTo>
                  <a:cubicBezTo>
                    <a:pt x="192" y="127"/>
                    <a:pt x="192" y="127"/>
                    <a:pt x="192" y="126"/>
                  </a:cubicBezTo>
                  <a:cubicBezTo>
                    <a:pt x="192" y="125"/>
                    <a:pt x="192" y="124"/>
                    <a:pt x="192" y="123"/>
                  </a:cubicBezTo>
                  <a:close/>
                  <a:moveTo>
                    <a:pt x="227" y="138"/>
                  </a:moveTo>
                  <a:cubicBezTo>
                    <a:pt x="227" y="137"/>
                    <a:pt x="228" y="136"/>
                    <a:pt x="227" y="135"/>
                  </a:cubicBezTo>
                  <a:cubicBezTo>
                    <a:pt x="227" y="136"/>
                    <a:pt x="227" y="136"/>
                    <a:pt x="226" y="137"/>
                  </a:cubicBezTo>
                  <a:cubicBezTo>
                    <a:pt x="227" y="137"/>
                    <a:pt x="227" y="137"/>
                    <a:pt x="227" y="138"/>
                  </a:cubicBezTo>
                  <a:close/>
                  <a:moveTo>
                    <a:pt x="84" y="107"/>
                  </a:moveTo>
                  <a:cubicBezTo>
                    <a:pt x="84" y="107"/>
                    <a:pt x="85" y="108"/>
                    <a:pt x="85" y="108"/>
                  </a:cubicBezTo>
                  <a:cubicBezTo>
                    <a:pt x="86" y="107"/>
                    <a:pt x="87" y="107"/>
                    <a:pt x="87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6" y="106"/>
                    <a:pt x="85" y="107"/>
                    <a:pt x="84" y="107"/>
                  </a:cubicBezTo>
                  <a:close/>
                  <a:moveTo>
                    <a:pt x="154" y="209"/>
                  </a:moveTo>
                  <a:cubicBezTo>
                    <a:pt x="154" y="209"/>
                    <a:pt x="154" y="209"/>
                    <a:pt x="154" y="209"/>
                  </a:cubicBezTo>
                  <a:cubicBezTo>
                    <a:pt x="155" y="209"/>
                    <a:pt x="156" y="208"/>
                    <a:pt x="157" y="208"/>
                  </a:cubicBezTo>
                  <a:cubicBezTo>
                    <a:pt x="157" y="208"/>
                    <a:pt x="157" y="207"/>
                    <a:pt x="157" y="207"/>
                  </a:cubicBezTo>
                  <a:cubicBezTo>
                    <a:pt x="157" y="207"/>
                    <a:pt x="157" y="207"/>
                    <a:pt x="157" y="207"/>
                  </a:cubicBezTo>
                  <a:cubicBezTo>
                    <a:pt x="156" y="207"/>
                    <a:pt x="155" y="208"/>
                    <a:pt x="154" y="209"/>
                  </a:cubicBezTo>
                  <a:close/>
                  <a:moveTo>
                    <a:pt x="19" y="164"/>
                  </a:moveTo>
                  <a:cubicBezTo>
                    <a:pt x="19" y="165"/>
                    <a:pt x="18" y="166"/>
                    <a:pt x="18" y="167"/>
                  </a:cubicBezTo>
                  <a:cubicBezTo>
                    <a:pt x="19" y="166"/>
                    <a:pt x="20" y="165"/>
                    <a:pt x="19" y="164"/>
                  </a:cubicBezTo>
                  <a:close/>
                  <a:moveTo>
                    <a:pt x="248" y="147"/>
                  </a:moveTo>
                  <a:cubicBezTo>
                    <a:pt x="248" y="147"/>
                    <a:pt x="248" y="147"/>
                    <a:pt x="248" y="147"/>
                  </a:cubicBezTo>
                  <a:cubicBezTo>
                    <a:pt x="249" y="145"/>
                    <a:pt x="249" y="144"/>
                    <a:pt x="250" y="143"/>
                  </a:cubicBezTo>
                  <a:cubicBezTo>
                    <a:pt x="249" y="144"/>
                    <a:pt x="248" y="145"/>
                    <a:pt x="248" y="147"/>
                  </a:cubicBezTo>
                  <a:close/>
                  <a:moveTo>
                    <a:pt x="88" y="144"/>
                  </a:moveTo>
                  <a:cubicBezTo>
                    <a:pt x="87" y="146"/>
                    <a:pt x="87" y="146"/>
                    <a:pt x="87" y="147"/>
                  </a:cubicBezTo>
                  <a:cubicBezTo>
                    <a:pt x="88" y="146"/>
                    <a:pt x="88" y="146"/>
                    <a:pt x="89" y="146"/>
                  </a:cubicBezTo>
                  <a:cubicBezTo>
                    <a:pt x="88" y="145"/>
                    <a:pt x="88" y="145"/>
                    <a:pt x="88" y="144"/>
                  </a:cubicBezTo>
                  <a:close/>
                  <a:moveTo>
                    <a:pt x="82" y="159"/>
                  </a:moveTo>
                  <a:cubicBezTo>
                    <a:pt x="82" y="157"/>
                    <a:pt x="81" y="158"/>
                    <a:pt x="80" y="158"/>
                  </a:cubicBezTo>
                  <a:cubicBezTo>
                    <a:pt x="81" y="158"/>
                    <a:pt x="81" y="159"/>
                    <a:pt x="81" y="159"/>
                  </a:cubicBezTo>
                  <a:cubicBezTo>
                    <a:pt x="82" y="159"/>
                    <a:pt x="82" y="159"/>
                    <a:pt x="82" y="159"/>
                  </a:cubicBezTo>
                  <a:close/>
                  <a:moveTo>
                    <a:pt x="187" y="164"/>
                  </a:moveTo>
                  <a:cubicBezTo>
                    <a:pt x="187" y="162"/>
                    <a:pt x="187" y="162"/>
                    <a:pt x="185" y="162"/>
                  </a:cubicBezTo>
                  <a:cubicBezTo>
                    <a:pt x="185" y="162"/>
                    <a:pt x="186" y="163"/>
                    <a:pt x="187" y="164"/>
                  </a:cubicBezTo>
                  <a:close/>
                  <a:moveTo>
                    <a:pt x="129" y="219"/>
                  </a:moveTo>
                  <a:cubicBezTo>
                    <a:pt x="128" y="220"/>
                    <a:pt x="128" y="220"/>
                    <a:pt x="128" y="222"/>
                  </a:cubicBezTo>
                  <a:cubicBezTo>
                    <a:pt x="128" y="221"/>
                    <a:pt x="129" y="220"/>
                    <a:pt x="129" y="219"/>
                  </a:cubicBezTo>
                  <a:close/>
                  <a:moveTo>
                    <a:pt x="22" y="160"/>
                  </a:moveTo>
                  <a:cubicBezTo>
                    <a:pt x="22" y="161"/>
                    <a:pt x="22" y="161"/>
                    <a:pt x="22" y="162"/>
                  </a:cubicBezTo>
                  <a:cubicBezTo>
                    <a:pt x="23" y="162"/>
                    <a:pt x="23" y="161"/>
                    <a:pt x="23" y="160"/>
                  </a:cubicBezTo>
                  <a:cubicBezTo>
                    <a:pt x="23" y="160"/>
                    <a:pt x="22" y="160"/>
                    <a:pt x="22" y="160"/>
                  </a:cubicBezTo>
                  <a:close/>
                  <a:moveTo>
                    <a:pt x="196" y="78"/>
                  </a:moveTo>
                  <a:cubicBezTo>
                    <a:pt x="195" y="77"/>
                    <a:pt x="195" y="77"/>
                    <a:pt x="194" y="78"/>
                  </a:cubicBezTo>
                  <a:cubicBezTo>
                    <a:pt x="194" y="78"/>
                    <a:pt x="195" y="79"/>
                    <a:pt x="195" y="79"/>
                  </a:cubicBezTo>
                  <a:cubicBezTo>
                    <a:pt x="196" y="79"/>
                    <a:pt x="196" y="78"/>
                    <a:pt x="196" y="78"/>
                  </a:cubicBezTo>
                  <a:close/>
                  <a:moveTo>
                    <a:pt x="259" y="125"/>
                  </a:moveTo>
                  <a:cubicBezTo>
                    <a:pt x="259" y="125"/>
                    <a:pt x="259" y="125"/>
                    <a:pt x="259" y="125"/>
                  </a:cubicBezTo>
                  <a:cubicBezTo>
                    <a:pt x="259" y="126"/>
                    <a:pt x="259" y="127"/>
                    <a:pt x="259" y="128"/>
                  </a:cubicBezTo>
                  <a:cubicBezTo>
                    <a:pt x="259" y="128"/>
                    <a:pt x="259" y="128"/>
                    <a:pt x="260" y="128"/>
                  </a:cubicBezTo>
                  <a:cubicBezTo>
                    <a:pt x="259" y="127"/>
                    <a:pt x="259" y="126"/>
                    <a:pt x="259" y="125"/>
                  </a:cubicBezTo>
                  <a:close/>
                  <a:moveTo>
                    <a:pt x="211" y="126"/>
                  </a:moveTo>
                  <a:cubicBezTo>
                    <a:pt x="210" y="127"/>
                    <a:pt x="210" y="128"/>
                    <a:pt x="211" y="128"/>
                  </a:cubicBezTo>
                  <a:cubicBezTo>
                    <a:pt x="211" y="128"/>
                    <a:pt x="212" y="127"/>
                    <a:pt x="212" y="127"/>
                  </a:cubicBezTo>
                  <a:cubicBezTo>
                    <a:pt x="212" y="126"/>
                    <a:pt x="211" y="126"/>
                    <a:pt x="211" y="126"/>
                  </a:cubicBezTo>
                  <a:close/>
                  <a:moveTo>
                    <a:pt x="188" y="153"/>
                  </a:moveTo>
                  <a:cubicBezTo>
                    <a:pt x="188" y="152"/>
                    <a:pt x="188" y="151"/>
                    <a:pt x="188" y="151"/>
                  </a:cubicBezTo>
                  <a:cubicBezTo>
                    <a:pt x="188" y="151"/>
                    <a:pt x="188" y="150"/>
                    <a:pt x="188" y="150"/>
                  </a:cubicBezTo>
                  <a:cubicBezTo>
                    <a:pt x="188" y="151"/>
                    <a:pt x="187" y="152"/>
                    <a:pt x="187" y="152"/>
                  </a:cubicBezTo>
                  <a:cubicBezTo>
                    <a:pt x="188" y="152"/>
                    <a:pt x="188" y="153"/>
                    <a:pt x="188" y="153"/>
                  </a:cubicBezTo>
                  <a:close/>
                  <a:moveTo>
                    <a:pt x="91" y="182"/>
                  </a:moveTo>
                  <a:cubicBezTo>
                    <a:pt x="92" y="183"/>
                    <a:pt x="92" y="184"/>
                    <a:pt x="93" y="184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3"/>
                    <a:pt x="93" y="183"/>
                    <a:pt x="92" y="182"/>
                  </a:cubicBezTo>
                  <a:cubicBezTo>
                    <a:pt x="92" y="182"/>
                    <a:pt x="92" y="182"/>
                    <a:pt x="91" y="182"/>
                  </a:cubicBezTo>
                  <a:close/>
                  <a:moveTo>
                    <a:pt x="9" y="193"/>
                  </a:moveTo>
                  <a:cubicBezTo>
                    <a:pt x="10" y="193"/>
                    <a:pt x="10" y="191"/>
                    <a:pt x="10" y="190"/>
                  </a:cubicBezTo>
                  <a:cubicBezTo>
                    <a:pt x="10" y="191"/>
                    <a:pt x="9" y="192"/>
                    <a:pt x="9" y="193"/>
                  </a:cubicBezTo>
                  <a:close/>
                  <a:moveTo>
                    <a:pt x="198" y="80"/>
                  </a:moveTo>
                  <a:cubicBezTo>
                    <a:pt x="198" y="80"/>
                    <a:pt x="198" y="80"/>
                    <a:pt x="198" y="80"/>
                  </a:cubicBezTo>
                  <a:cubicBezTo>
                    <a:pt x="199" y="80"/>
                    <a:pt x="199" y="79"/>
                    <a:pt x="200" y="79"/>
                  </a:cubicBezTo>
                  <a:cubicBezTo>
                    <a:pt x="198" y="78"/>
                    <a:pt x="198" y="79"/>
                    <a:pt x="198" y="80"/>
                  </a:cubicBezTo>
                  <a:close/>
                  <a:moveTo>
                    <a:pt x="127" y="181"/>
                  </a:moveTo>
                  <a:cubicBezTo>
                    <a:pt x="128" y="180"/>
                    <a:pt x="128" y="179"/>
                    <a:pt x="128" y="178"/>
                  </a:cubicBezTo>
                  <a:cubicBezTo>
                    <a:pt x="127" y="178"/>
                    <a:pt x="127" y="180"/>
                    <a:pt x="127" y="181"/>
                  </a:cubicBezTo>
                  <a:close/>
                  <a:moveTo>
                    <a:pt x="31" y="194"/>
                  </a:moveTo>
                  <a:cubicBezTo>
                    <a:pt x="32" y="194"/>
                    <a:pt x="32" y="193"/>
                    <a:pt x="32" y="193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31" y="193"/>
                    <a:pt x="31" y="193"/>
                    <a:pt x="31" y="194"/>
                  </a:cubicBezTo>
                  <a:close/>
                  <a:moveTo>
                    <a:pt x="141" y="210"/>
                  </a:moveTo>
                  <a:cubicBezTo>
                    <a:pt x="140" y="211"/>
                    <a:pt x="140" y="212"/>
                    <a:pt x="140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41" y="212"/>
                    <a:pt x="141" y="211"/>
                    <a:pt x="141" y="210"/>
                  </a:cubicBezTo>
                  <a:close/>
                  <a:moveTo>
                    <a:pt x="228" y="169"/>
                  </a:moveTo>
                  <a:cubicBezTo>
                    <a:pt x="230" y="168"/>
                    <a:pt x="231" y="168"/>
                    <a:pt x="231" y="166"/>
                  </a:cubicBezTo>
                  <a:cubicBezTo>
                    <a:pt x="230" y="167"/>
                    <a:pt x="229" y="168"/>
                    <a:pt x="228" y="169"/>
                  </a:cubicBezTo>
                  <a:close/>
                  <a:moveTo>
                    <a:pt x="208" y="79"/>
                  </a:moveTo>
                  <a:cubicBezTo>
                    <a:pt x="207" y="79"/>
                    <a:pt x="207" y="79"/>
                    <a:pt x="206" y="80"/>
                  </a:cubicBezTo>
                  <a:cubicBezTo>
                    <a:pt x="208" y="80"/>
                    <a:pt x="208" y="80"/>
                    <a:pt x="208" y="79"/>
                  </a:cubicBezTo>
                  <a:close/>
                  <a:moveTo>
                    <a:pt x="19" y="170"/>
                  </a:moveTo>
                  <a:cubicBezTo>
                    <a:pt x="17" y="171"/>
                    <a:pt x="17" y="171"/>
                    <a:pt x="18" y="172"/>
                  </a:cubicBezTo>
                  <a:cubicBezTo>
                    <a:pt x="18" y="172"/>
                    <a:pt x="19" y="171"/>
                    <a:pt x="19" y="170"/>
                  </a:cubicBezTo>
                  <a:close/>
                  <a:moveTo>
                    <a:pt x="27" y="222"/>
                  </a:moveTo>
                  <a:cubicBezTo>
                    <a:pt x="27" y="222"/>
                    <a:pt x="27" y="222"/>
                    <a:pt x="27" y="222"/>
                  </a:cubicBezTo>
                  <a:cubicBezTo>
                    <a:pt x="26" y="222"/>
                    <a:pt x="26" y="223"/>
                    <a:pt x="26" y="223"/>
                  </a:cubicBezTo>
                  <a:cubicBezTo>
                    <a:pt x="25" y="224"/>
                    <a:pt x="25" y="224"/>
                    <a:pt x="26" y="225"/>
                  </a:cubicBezTo>
                  <a:cubicBezTo>
                    <a:pt x="26" y="224"/>
                    <a:pt x="27" y="223"/>
                    <a:pt x="27" y="222"/>
                  </a:cubicBezTo>
                  <a:close/>
                  <a:moveTo>
                    <a:pt x="108" y="190"/>
                  </a:moveTo>
                  <a:cubicBezTo>
                    <a:pt x="108" y="191"/>
                    <a:pt x="108" y="192"/>
                    <a:pt x="109" y="193"/>
                  </a:cubicBezTo>
                  <a:cubicBezTo>
                    <a:pt x="109" y="192"/>
                    <a:pt x="109" y="191"/>
                    <a:pt x="108" y="190"/>
                  </a:cubicBezTo>
                  <a:close/>
                  <a:moveTo>
                    <a:pt x="205" y="73"/>
                  </a:moveTo>
                  <a:cubicBezTo>
                    <a:pt x="205" y="74"/>
                    <a:pt x="205" y="74"/>
                    <a:pt x="205" y="74"/>
                  </a:cubicBezTo>
                  <a:cubicBezTo>
                    <a:pt x="206" y="74"/>
                    <a:pt x="207" y="74"/>
                    <a:pt x="207" y="75"/>
                  </a:cubicBezTo>
                  <a:cubicBezTo>
                    <a:pt x="208" y="75"/>
                    <a:pt x="208" y="75"/>
                    <a:pt x="208" y="74"/>
                  </a:cubicBezTo>
                  <a:cubicBezTo>
                    <a:pt x="207" y="74"/>
                    <a:pt x="206" y="74"/>
                    <a:pt x="205" y="73"/>
                  </a:cubicBezTo>
                  <a:close/>
                  <a:moveTo>
                    <a:pt x="70" y="139"/>
                  </a:moveTo>
                  <a:cubicBezTo>
                    <a:pt x="70" y="139"/>
                    <a:pt x="69" y="140"/>
                    <a:pt x="69" y="140"/>
                  </a:cubicBezTo>
                  <a:cubicBezTo>
                    <a:pt x="69" y="141"/>
                    <a:pt x="70" y="141"/>
                    <a:pt x="70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70" y="141"/>
                    <a:pt x="70" y="140"/>
                    <a:pt x="70" y="139"/>
                  </a:cubicBezTo>
                  <a:close/>
                  <a:moveTo>
                    <a:pt x="181" y="203"/>
                  </a:moveTo>
                  <a:cubicBezTo>
                    <a:pt x="181" y="203"/>
                    <a:pt x="181" y="203"/>
                    <a:pt x="181" y="204"/>
                  </a:cubicBezTo>
                  <a:cubicBezTo>
                    <a:pt x="182" y="204"/>
                    <a:pt x="183" y="204"/>
                    <a:pt x="183" y="203"/>
                  </a:cubicBezTo>
                  <a:cubicBezTo>
                    <a:pt x="182" y="203"/>
                    <a:pt x="182" y="203"/>
                    <a:pt x="181" y="203"/>
                  </a:cubicBezTo>
                  <a:close/>
                  <a:moveTo>
                    <a:pt x="73" y="213"/>
                  </a:moveTo>
                  <a:cubicBezTo>
                    <a:pt x="73" y="212"/>
                    <a:pt x="73" y="211"/>
                    <a:pt x="72" y="211"/>
                  </a:cubicBezTo>
                  <a:cubicBezTo>
                    <a:pt x="72" y="212"/>
                    <a:pt x="72" y="213"/>
                    <a:pt x="73" y="213"/>
                  </a:cubicBezTo>
                  <a:close/>
                  <a:moveTo>
                    <a:pt x="165" y="174"/>
                  </a:moveTo>
                  <a:cubicBezTo>
                    <a:pt x="165" y="173"/>
                    <a:pt x="165" y="173"/>
                    <a:pt x="165" y="172"/>
                  </a:cubicBezTo>
                  <a:cubicBezTo>
                    <a:pt x="164" y="172"/>
                    <a:pt x="164" y="173"/>
                    <a:pt x="164" y="173"/>
                  </a:cubicBezTo>
                  <a:cubicBezTo>
                    <a:pt x="164" y="173"/>
                    <a:pt x="164" y="173"/>
                    <a:pt x="164" y="174"/>
                  </a:cubicBezTo>
                  <a:cubicBezTo>
                    <a:pt x="164" y="174"/>
                    <a:pt x="165" y="174"/>
                    <a:pt x="165" y="174"/>
                  </a:cubicBezTo>
                  <a:close/>
                  <a:moveTo>
                    <a:pt x="139" y="226"/>
                  </a:moveTo>
                  <a:cubicBezTo>
                    <a:pt x="141" y="226"/>
                    <a:pt x="141" y="225"/>
                    <a:pt x="142" y="224"/>
                  </a:cubicBezTo>
                  <a:cubicBezTo>
                    <a:pt x="141" y="225"/>
                    <a:pt x="140" y="225"/>
                    <a:pt x="139" y="226"/>
                  </a:cubicBezTo>
                  <a:close/>
                  <a:moveTo>
                    <a:pt x="3" y="176"/>
                  </a:moveTo>
                  <a:cubicBezTo>
                    <a:pt x="4" y="175"/>
                    <a:pt x="4" y="173"/>
                    <a:pt x="4" y="171"/>
                  </a:cubicBezTo>
                  <a:cubicBezTo>
                    <a:pt x="4" y="173"/>
                    <a:pt x="3" y="175"/>
                    <a:pt x="3" y="176"/>
                  </a:cubicBezTo>
                  <a:close/>
                  <a:moveTo>
                    <a:pt x="224" y="101"/>
                  </a:moveTo>
                  <a:cubicBezTo>
                    <a:pt x="222" y="101"/>
                    <a:pt x="220" y="101"/>
                    <a:pt x="219" y="102"/>
                  </a:cubicBezTo>
                  <a:cubicBezTo>
                    <a:pt x="220" y="102"/>
                    <a:pt x="222" y="102"/>
                    <a:pt x="224" y="101"/>
                  </a:cubicBezTo>
                  <a:close/>
                  <a:moveTo>
                    <a:pt x="187" y="157"/>
                  </a:moveTo>
                  <a:cubicBezTo>
                    <a:pt x="187" y="157"/>
                    <a:pt x="187" y="157"/>
                    <a:pt x="186" y="157"/>
                  </a:cubicBezTo>
                  <a:cubicBezTo>
                    <a:pt x="186" y="158"/>
                    <a:pt x="186" y="159"/>
                    <a:pt x="186" y="159"/>
                  </a:cubicBezTo>
                  <a:cubicBezTo>
                    <a:pt x="186" y="159"/>
                    <a:pt x="187" y="160"/>
                    <a:pt x="187" y="160"/>
                  </a:cubicBezTo>
                  <a:cubicBezTo>
                    <a:pt x="187" y="159"/>
                    <a:pt x="187" y="158"/>
                    <a:pt x="187" y="157"/>
                  </a:cubicBezTo>
                  <a:close/>
                  <a:moveTo>
                    <a:pt x="108" y="161"/>
                  </a:moveTo>
                  <a:cubicBezTo>
                    <a:pt x="108" y="161"/>
                    <a:pt x="108" y="161"/>
                    <a:pt x="108" y="161"/>
                  </a:cubicBezTo>
                  <a:cubicBezTo>
                    <a:pt x="108" y="160"/>
                    <a:pt x="107" y="159"/>
                    <a:pt x="107" y="158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7" y="159"/>
                    <a:pt x="107" y="160"/>
                    <a:pt x="108" y="161"/>
                  </a:cubicBezTo>
                  <a:close/>
                  <a:moveTo>
                    <a:pt x="168" y="124"/>
                  </a:moveTo>
                  <a:cubicBezTo>
                    <a:pt x="168" y="124"/>
                    <a:pt x="168" y="124"/>
                    <a:pt x="167" y="124"/>
                  </a:cubicBezTo>
                  <a:cubicBezTo>
                    <a:pt x="167" y="124"/>
                    <a:pt x="166" y="124"/>
                    <a:pt x="165" y="125"/>
                  </a:cubicBezTo>
                  <a:cubicBezTo>
                    <a:pt x="166" y="125"/>
                    <a:pt x="167" y="125"/>
                    <a:pt x="168" y="124"/>
                  </a:cubicBezTo>
                  <a:close/>
                  <a:moveTo>
                    <a:pt x="44" y="203"/>
                  </a:moveTo>
                  <a:cubicBezTo>
                    <a:pt x="44" y="205"/>
                    <a:pt x="46" y="207"/>
                    <a:pt x="47" y="207"/>
                  </a:cubicBezTo>
                  <a:cubicBezTo>
                    <a:pt x="46" y="206"/>
                    <a:pt x="45" y="204"/>
                    <a:pt x="44" y="203"/>
                  </a:cubicBezTo>
                  <a:close/>
                  <a:moveTo>
                    <a:pt x="149" y="110"/>
                  </a:moveTo>
                  <a:cubicBezTo>
                    <a:pt x="149" y="111"/>
                    <a:pt x="149" y="112"/>
                    <a:pt x="149" y="112"/>
                  </a:cubicBezTo>
                  <a:cubicBezTo>
                    <a:pt x="149" y="112"/>
                    <a:pt x="150" y="111"/>
                    <a:pt x="150" y="111"/>
                  </a:cubicBezTo>
                  <a:cubicBezTo>
                    <a:pt x="150" y="111"/>
                    <a:pt x="149" y="111"/>
                    <a:pt x="149" y="110"/>
                  </a:cubicBezTo>
                  <a:close/>
                  <a:moveTo>
                    <a:pt x="238" y="96"/>
                  </a:moveTo>
                  <a:cubicBezTo>
                    <a:pt x="239" y="95"/>
                    <a:pt x="239" y="94"/>
                    <a:pt x="239" y="94"/>
                  </a:cubicBezTo>
                  <a:cubicBezTo>
                    <a:pt x="239" y="94"/>
                    <a:pt x="239" y="94"/>
                    <a:pt x="239" y="94"/>
                  </a:cubicBezTo>
                  <a:cubicBezTo>
                    <a:pt x="238" y="94"/>
                    <a:pt x="238" y="94"/>
                    <a:pt x="237" y="95"/>
                  </a:cubicBezTo>
                  <a:cubicBezTo>
                    <a:pt x="238" y="95"/>
                    <a:pt x="238" y="95"/>
                    <a:pt x="238" y="96"/>
                  </a:cubicBezTo>
                  <a:close/>
                  <a:moveTo>
                    <a:pt x="72" y="109"/>
                  </a:moveTo>
                  <a:cubicBezTo>
                    <a:pt x="71" y="109"/>
                    <a:pt x="71" y="108"/>
                    <a:pt x="71" y="108"/>
                  </a:cubicBezTo>
                  <a:cubicBezTo>
                    <a:pt x="70" y="109"/>
                    <a:pt x="69" y="109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10"/>
                    <a:pt x="70" y="109"/>
                    <a:pt x="72" y="109"/>
                  </a:cubicBezTo>
                  <a:close/>
                  <a:moveTo>
                    <a:pt x="209" y="135"/>
                  </a:moveTo>
                  <a:cubicBezTo>
                    <a:pt x="210" y="135"/>
                    <a:pt x="211" y="136"/>
                    <a:pt x="213" y="136"/>
                  </a:cubicBezTo>
                  <a:cubicBezTo>
                    <a:pt x="212" y="135"/>
                    <a:pt x="210" y="135"/>
                    <a:pt x="209" y="135"/>
                  </a:cubicBezTo>
                  <a:close/>
                  <a:moveTo>
                    <a:pt x="178" y="77"/>
                  </a:moveTo>
                  <a:cubicBezTo>
                    <a:pt x="177" y="77"/>
                    <a:pt x="177" y="78"/>
                    <a:pt x="177" y="79"/>
                  </a:cubicBezTo>
                  <a:cubicBezTo>
                    <a:pt x="178" y="79"/>
                    <a:pt x="178" y="79"/>
                    <a:pt x="178" y="77"/>
                  </a:cubicBezTo>
                  <a:close/>
                  <a:moveTo>
                    <a:pt x="12" y="179"/>
                  </a:moveTo>
                  <a:cubicBezTo>
                    <a:pt x="11" y="180"/>
                    <a:pt x="11" y="181"/>
                    <a:pt x="12" y="183"/>
                  </a:cubicBezTo>
                  <a:cubicBezTo>
                    <a:pt x="12" y="181"/>
                    <a:pt x="12" y="180"/>
                    <a:pt x="12" y="179"/>
                  </a:cubicBezTo>
                  <a:close/>
                  <a:moveTo>
                    <a:pt x="151" y="103"/>
                  </a:moveTo>
                  <a:cubicBezTo>
                    <a:pt x="152" y="102"/>
                    <a:pt x="152" y="101"/>
                    <a:pt x="152" y="100"/>
                  </a:cubicBezTo>
                  <a:cubicBezTo>
                    <a:pt x="151" y="101"/>
                    <a:pt x="151" y="101"/>
                    <a:pt x="151" y="103"/>
                  </a:cubicBezTo>
                  <a:close/>
                  <a:moveTo>
                    <a:pt x="228" y="89"/>
                  </a:moveTo>
                  <a:cubicBezTo>
                    <a:pt x="227" y="89"/>
                    <a:pt x="227" y="89"/>
                    <a:pt x="227" y="89"/>
                  </a:cubicBezTo>
                  <a:cubicBezTo>
                    <a:pt x="227" y="90"/>
                    <a:pt x="226" y="90"/>
                    <a:pt x="226" y="91"/>
                  </a:cubicBezTo>
                  <a:cubicBezTo>
                    <a:pt x="227" y="91"/>
                    <a:pt x="227" y="90"/>
                    <a:pt x="228" y="89"/>
                  </a:cubicBezTo>
                  <a:close/>
                  <a:moveTo>
                    <a:pt x="240" y="149"/>
                  </a:moveTo>
                  <a:cubicBezTo>
                    <a:pt x="240" y="148"/>
                    <a:pt x="241" y="147"/>
                    <a:pt x="241" y="147"/>
                  </a:cubicBezTo>
                  <a:cubicBezTo>
                    <a:pt x="241" y="146"/>
                    <a:pt x="241" y="146"/>
                    <a:pt x="241" y="146"/>
                  </a:cubicBezTo>
                  <a:cubicBezTo>
                    <a:pt x="240" y="147"/>
                    <a:pt x="240" y="148"/>
                    <a:pt x="240" y="149"/>
                  </a:cubicBezTo>
                  <a:close/>
                  <a:moveTo>
                    <a:pt x="238" y="162"/>
                  </a:moveTo>
                  <a:cubicBezTo>
                    <a:pt x="238" y="162"/>
                    <a:pt x="238" y="162"/>
                    <a:pt x="238" y="162"/>
                  </a:cubicBezTo>
                  <a:cubicBezTo>
                    <a:pt x="239" y="161"/>
                    <a:pt x="239" y="160"/>
                    <a:pt x="240" y="159"/>
                  </a:cubicBezTo>
                  <a:cubicBezTo>
                    <a:pt x="239" y="160"/>
                    <a:pt x="238" y="161"/>
                    <a:pt x="238" y="162"/>
                  </a:cubicBezTo>
                  <a:close/>
                  <a:moveTo>
                    <a:pt x="237" y="172"/>
                  </a:moveTo>
                  <a:cubicBezTo>
                    <a:pt x="236" y="172"/>
                    <a:pt x="235" y="174"/>
                    <a:pt x="235" y="174"/>
                  </a:cubicBezTo>
                  <a:cubicBezTo>
                    <a:pt x="236" y="174"/>
                    <a:pt x="237" y="173"/>
                    <a:pt x="237" y="172"/>
                  </a:cubicBezTo>
                  <a:close/>
                  <a:moveTo>
                    <a:pt x="233" y="193"/>
                  </a:moveTo>
                  <a:cubicBezTo>
                    <a:pt x="233" y="193"/>
                    <a:pt x="233" y="193"/>
                    <a:pt x="233" y="193"/>
                  </a:cubicBezTo>
                  <a:cubicBezTo>
                    <a:pt x="232" y="193"/>
                    <a:pt x="231" y="194"/>
                    <a:pt x="229" y="195"/>
                  </a:cubicBezTo>
                  <a:cubicBezTo>
                    <a:pt x="231" y="195"/>
                    <a:pt x="232" y="194"/>
                    <a:pt x="233" y="193"/>
                  </a:cubicBezTo>
                  <a:close/>
                  <a:moveTo>
                    <a:pt x="26" y="232"/>
                  </a:moveTo>
                  <a:cubicBezTo>
                    <a:pt x="26" y="232"/>
                    <a:pt x="26" y="232"/>
                    <a:pt x="26" y="232"/>
                  </a:cubicBezTo>
                  <a:cubicBezTo>
                    <a:pt x="26" y="231"/>
                    <a:pt x="27" y="231"/>
                    <a:pt x="27" y="230"/>
                  </a:cubicBezTo>
                  <a:cubicBezTo>
                    <a:pt x="27" y="230"/>
                    <a:pt x="27" y="230"/>
                    <a:pt x="26" y="229"/>
                  </a:cubicBezTo>
                  <a:cubicBezTo>
                    <a:pt x="26" y="230"/>
                    <a:pt x="26" y="231"/>
                    <a:pt x="26" y="232"/>
                  </a:cubicBezTo>
                  <a:close/>
                  <a:moveTo>
                    <a:pt x="209" y="123"/>
                  </a:moveTo>
                  <a:cubicBezTo>
                    <a:pt x="208" y="124"/>
                    <a:pt x="208" y="125"/>
                    <a:pt x="209" y="125"/>
                  </a:cubicBezTo>
                  <a:cubicBezTo>
                    <a:pt x="209" y="124"/>
                    <a:pt x="209" y="124"/>
                    <a:pt x="209" y="123"/>
                  </a:cubicBezTo>
                  <a:close/>
                  <a:moveTo>
                    <a:pt x="146" y="128"/>
                  </a:moveTo>
                  <a:cubicBezTo>
                    <a:pt x="147" y="128"/>
                    <a:pt x="147" y="129"/>
                    <a:pt x="147" y="129"/>
                  </a:cubicBezTo>
                  <a:cubicBezTo>
                    <a:pt x="148" y="129"/>
                    <a:pt x="148" y="128"/>
                    <a:pt x="148" y="127"/>
                  </a:cubicBezTo>
                  <a:cubicBezTo>
                    <a:pt x="147" y="128"/>
                    <a:pt x="147" y="128"/>
                    <a:pt x="146" y="128"/>
                  </a:cubicBezTo>
                  <a:close/>
                  <a:moveTo>
                    <a:pt x="100" y="113"/>
                  </a:moveTo>
                  <a:cubicBezTo>
                    <a:pt x="100" y="113"/>
                    <a:pt x="100" y="113"/>
                    <a:pt x="100" y="113"/>
                  </a:cubicBezTo>
                  <a:cubicBezTo>
                    <a:pt x="100" y="113"/>
                    <a:pt x="101" y="113"/>
                    <a:pt x="101" y="114"/>
                  </a:cubicBezTo>
                  <a:cubicBezTo>
                    <a:pt x="101" y="113"/>
                    <a:pt x="102" y="113"/>
                    <a:pt x="102" y="113"/>
                  </a:cubicBezTo>
                  <a:cubicBezTo>
                    <a:pt x="102" y="113"/>
                    <a:pt x="102" y="112"/>
                    <a:pt x="102" y="112"/>
                  </a:cubicBezTo>
                  <a:cubicBezTo>
                    <a:pt x="101" y="113"/>
                    <a:pt x="101" y="113"/>
                    <a:pt x="100" y="113"/>
                  </a:cubicBezTo>
                  <a:close/>
                  <a:moveTo>
                    <a:pt x="184" y="181"/>
                  </a:moveTo>
                  <a:cubicBezTo>
                    <a:pt x="186" y="181"/>
                    <a:pt x="186" y="181"/>
                    <a:pt x="187" y="180"/>
                  </a:cubicBezTo>
                  <a:cubicBezTo>
                    <a:pt x="186" y="180"/>
                    <a:pt x="185" y="180"/>
                    <a:pt x="184" y="181"/>
                  </a:cubicBezTo>
                  <a:close/>
                  <a:moveTo>
                    <a:pt x="79" y="110"/>
                  </a:moveTo>
                  <a:cubicBezTo>
                    <a:pt x="80" y="110"/>
                    <a:pt x="81" y="110"/>
                    <a:pt x="81" y="109"/>
                  </a:cubicBezTo>
                  <a:cubicBezTo>
                    <a:pt x="79" y="109"/>
                    <a:pt x="79" y="109"/>
                    <a:pt x="79" y="110"/>
                  </a:cubicBezTo>
                  <a:close/>
                  <a:moveTo>
                    <a:pt x="155" y="117"/>
                  </a:moveTo>
                  <a:cubicBezTo>
                    <a:pt x="155" y="117"/>
                    <a:pt x="155" y="118"/>
                    <a:pt x="155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8"/>
                    <a:pt x="156" y="117"/>
                    <a:pt x="155" y="117"/>
                  </a:cubicBezTo>
                  <a:close/>
                  <a:moveTo>
                    <a:pt x="206" y="82"/>
                  </a:move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7" y="83"/>
                    <a:pt x="207" y="83"/>
                  </a:cubicBezTo>
                  <a:cubicBezTo>
                    <a:pt x="207" y="83"/>
                    <a:pt x="207" y="83"/>
                    <a:pt x="208" y="82"/>
                  </a:cubicBezTo>
                  <a:cubicBezTo>
                    <a:pt x="207" y="82"/>
                    <a:pt x="206" y="82"/>
                    <a:pt x="206" y="82"/>
                  </a:cubicBezTo>
                  <a:close/>
                  <a:moveTo>
                    <a:pt x="31" y="182"/>
                  </a:moveTo>
                  <a:cubicBezTo>
                    <a:pt x="32" y="183"/>
                    <a:pt x="32" y="182"/>
                    <a:pt x="33" y="182"/>
                  </a:cubicBezTo>
                  <a:cubicBezTo>
                    <a:pt x="33" y="181"/>
                    <a:pt x="34" y="181"/>
                    <a:pt x="34" y="180"/>
                  </a:cubicBezTo>
                  <a:cubicBezTo>
                    <a:pt x="33" y="181"/>
                    <a:pt x="32" y="182"/>
                    <a:pt x="31" y="182"/>
                  </a:cubicBezTo>
                  <a:close/>
                  <a:moveTo>
                    <a:pt x="85" y="150"/>
                  </a:moveTo>
                  <a:cubicBezTo>
                    <a:pt x="84" y="151"/>
                    <a:pt x="84" y="152"/>
                    <a:pt x="84" y="153"/>
                  </a:cubicBezTo>
                  <a:cubicBezTo>
                    <a:pt x="85" y="152"/>
                    <a:pt x="85" y="151"/>
                    <a:pt x="85" y="150"/>
                  </a:cubicBezTo>
                  <a:close/>
                  <a:moveTo>
                    <a:pt x="66" y="224"/>
                  </a:moveTo>
                  <a:cubicBezTo>
                    <a:pt x="66" y="224"/>
                    <a:pt x="66" y="224"/>
                    <a:pt x="67" y="225"/>
                  </a:cubicBezTo>
                  <a:cubicBezTo>
                    <a:pt x="67" y="224"/>
                    <a:pt x="67" y="223"/>
                    <a:pt x="67" y="222"/>
                  </a:cubicBezTo>
                  <a:cubicBezTo>
                    <a:pt x="67" y="223"/>
                    <a:pt x="66" y="223"/>
                    <a:pt x="66" y="224"/>
                  </a:cubicBezTo>
                  <a:close/>
                  <a:moveTo>
                    <a:pt x="90" y="128"/>
                  </a:moveTo>
                  <a:cubicBezTo>
                    <a:pt x="91" y="127"/>
                    <a:pt x="91" y="126"/>
                    <a:pt x="91" y="125"/>
                  </a:cubicBezTo>
                  <a:cubicBezTo>
                    <a:pt x="90" y="126"/>
                    <a:pt x="90" y="127"/>
                    <a:pt x="90" y="128"/>
                  </a:cubicBezTo>
                  <a:close/>
                  <a:moveTo>
                    <a:pt x="150" y="85"/>
                  </a:moveTo>
                  <a:cubicBezTo>
                    <a:pt x="151" y="84"/>
                    <a:pt x="152" y="84"/>
                    <a:pt x="152" y="83"/>
                  </a:cubicBezTo>
                  <a:cubicBezTo>
                    <a:pt x="152" y="83"/>
                    <a:pt x="150" y="83"/>
                    <a:pt x="150" y="85"/>
                  </a:cubicBezTo>
                  <a:close/>
                  <a:moveTo>
                    <a:pt x="41" y="214"/>
                  </a:moveTo>
                  <a:cubicBezTo>
                    <a:pt x="41" y="214"/>
                    <a:pt x="41" y="213"/>
                    <a:pt x="40" y="212"/>
                  </a:cubicBezTo>
                  <a:cubicBezTo>
                    <a:pt x="40" y="213"/>
                    <a:pt x="40" y="214"/>
                    <a:pt x="41" y="214"/>
                  </a:cubicBezTo>
                  <a:close/>
                  <a:moveTo>
                    <a:pt x="101" y="208"/>
                  </a:moveTo>
                  <a:cubicBezTo>
                    <a:pt x="102" y="207"/>
                    <a:pt x="104" y="207"/>
                    <a:pt x="104" y="206"/>
                  </a:cubicBezTo>
                  <a:cubicBezTo>
                    <a:pt x="103" y="207"/>
                    <a:pt x="102" y="207"/>
                    <a:pt x="101" y="208"/>
                  </a:cubicBezTo>
                  <a:close/>
                  <a:moveTo>
                    <a:pt x="240" y="169"/>
                  </a:moveTo>
                  <a:cubicBezTo>
                    <a:pt x="240" y="168"/>
                    <a:pt x="242" y="168"/>
                    <a:pt x="241" y="167"/>
                  </a:cubicBezTo>
                  <a:cubicBezTo>
                    <a:pt x="241" y="168"/>
                    <a:pt x="240" y="168"/>
                    <a:pt x="240" y="169"/>
                  </a:cubicBezTo>
                  <a:close/>
                  <a:moveTo>
                    <a:pt x="20" y="184"/>
                  </a:moveTo>
                  <a:cubicBezTo>
                    <a:pt x="21" y="184"/>
                    <a:pt x="21" y="183"/>
                    <a:pt x="21" y="182"/>
                  </a:cubicBezTo>
                  <a:cubicBezTo>
                    <a:pt x="21" y="182"/>
                    <a:pt x="21" y="182"/>
                    <a:pt x="21" y="182"/>
                  </a:cubicBezTo>
                  <a:cubicBezTo>
                    <a:pt x="20" y="183"/>
                    <a:pt x="20" y="183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lose/>
                  <a:moveTo>
                    <a:pt x="123" y="115"/>
                  </a:moveTo>
                  <a:cubicBezTo>
                    <a:pt x="122" y="116"/>
                    <a:pt x="121" y="117"/>
                    <a:pt x="121" y="118"/>
                  </a:cubicBezTo>
                  <a:cubicBezTo>
                    <a:pt x="122" y="118"/>
                    <a:pt x="122" y="117"/>
                    <a:pt x="123" y="115"/>
                  </a:cubicBezTo>
                  <a:close/>
                  <a:moveTo>
                    <a:pt x="50" y="170"/>
                  </a:moveTo>
                  <a:cubicBezTo>
                    <a:pt x="50" y="171"/>
                    <a:pt x="51" y="172"/>
                    <a:pt x="51" y="173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2" y="172"/>
                    <a:pt x="51" y="171"/>
                    <a:pt x="50" y="170"/>
                  </a:cubicBezTo>
                  <a:close/>
                  <a:moveTo>
                    <a:pt x="106" y="98"/>
                  </a:moveTo>
                  <a:cubicBezTo>
                    <a:pt x="107" y="98"/>
                    <a:pt x="108" y="97"/>
                    <a:pt x="109" y="97"/>
                  </a:cubicBezTo>
                  <a:cubicBezTo>
                    <a:pt x="107" y="97"/>
                    <a:pt x="106" y="97"/>
                    <a:pt x="106" y="98"/>
                  </a:cubicBezTo>
                  <a:close/>
                  <a:moveTo>
                    <a:pt x="67" y="137"/>
                  </a:moveTo>
                  <a:cubicBezTo>
                    <a:pt x="66" y="137"/>
                    <a:pt x="66" y="137"/>
                    <a:pt x="65" y="138"/>
                  </a:cubicBezTo>
                  <a:cubicBezTo>
                    <a:pt x="65" y="138"/>
                    <a:pt x="66" y="138"/>
                    <a:pt x="67" y="137"/>
                  </a:cubicBezTo>
                  <a:close/>
                  <a:moveTo>
                    <a:pt x="93" y="225"/>
                  </a:moveTo>
                  <a:cubicBezTo>
                    <a:pt x="93" y="225"/>
                    <a:pt x="93" y="226"/>
                    <a:pt x="93" y="226"/>
                  </a:cubicBezTo>
                  <a:cubicBezTo>
                    <a:pt x="94" y="225"/>
                    <a:pt x="95" y="225"/>
                    <a:pt x="95" y="225"/>
                  </a:cubicBezTo>
                  <a:cubicBezTo>
                    <a:pt x="94" y="225"/>
                    <a:pt x="93" y="225"/>
                    <a:pt x="93" y="225"/>
                  </a:cubicBezTo>
                  <a:close/>
                  <a:moveTo>
                    <a:pt x="53" y="216"/>
                  </a:moveTo>
                  <a:cubicBezTo>
                    <a:pt x="52" y="215"/>
                    <a:pt x="52" y="215"/>
                    <a:pt x="51" y="215"/>
                  </a:cubicBezTo>
                  <a:cubicBezTo>
                    <a:pt x="51" y="215"/>
                    <a:pt x="51" y="215"/>
                    <a:pt x="51" y="215"/>
                  </a:cubicBezTo>
                  <a:cubicBezTo>
                    <a:pt x="52" y="216"/>
                    <a:pt x="52" y="216"/>
                    <a:pt x="53" y="216"/>
                  </a:cubicBezTo>
                  <a:cubicBezTo>
                    <a:pt x="53" y="216"/>
                    <a:pt x="53" y="216"/>
                    <a:pt x="53" y="216"/>
                  </a:cubicBezTo>
                  <a:close/>
                  <a:moveTo>
                    <a:pt x="202" y="80"/>
                  </a:moveTo>
                  <a:cubicBezTo>
                    <a:pt x="202" y="80"/>
                    <a:pt x="202" y="81"/>
                    <a:pt x="202" y="81"/>
                  </a:cubicBezTo>
                  <a:cubicBezTo>
                    <a:pt x="202" y="81"/>
                    <a:pt x="203" y="81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lose/>
                  <a:moveTo>
                    <a:pt x="166" y="182"/>
                  </a:moveTo>
                  <a:cubicBezTo>
                    <a:pt x="167" y="182"/>
                    <a:pt x="167" y="182"/>
                    <a:pt x="168" y="182"/>
                  </a:cubicBezTo>
                  <a:cubicBezTo>
                    <a:pt x="168" y="182"/>
                    <a:pt x="168" y="182"/>
                    <a:pt x="167" y="182"/>
                  </a:cubicBezTo>
                  <a:cubicBezTo>
                    <a:pt x="167" y="182"/>
                    <a:pt x="166" y="181"/>
                    <a:pt x="166" y="182"/>
                  </a:cubicBezTo>
                  <a:close/>
                  <a:moveTo>
                    <a:pt x="51" y="130"/>
                  </a:moveTo>
                  <a:cubicBezTo>
                    <a:pt x="51" y="130"/>
                    <a:pt x="50" y="130"/>
                    <a:pt x="50" y="131"/>
                  </a:cubicBezTo>
                  <a:cubicBezTo>
                    <a:pt x="50" y="131"/>
                    <a:pt x="50" y="131"/>
                    <a:pt x="51" y="131"/>
                  </a:cubicBezTo>
                  <a:cubicBezTo>
                    <a:pt x="51" y="130"/>
                    <a:pt x="51" y="130"/>
                    <a:pt x="51" y="130"/>
                  </a:cubicBezTo>
                  <a:close/>
                  <a:moveTo>
                    <a:pt x="128" y="84"/>
                  </a:moveTo>
                  <a:cubicBezTo>
                    <a:pt x="128" y="84"/>
                    <a:pt x="128" y="84"/>
                    <a:pt x="129" y="84"/>
                  </a:cubicBezTo>
                  <a:cubicBezTo>
                    <a:pt x="130" y="83"/>
                    <a:pt x="131" y="83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0" y="83"/>
                    <a:pt x="129" y="83"/>
                    <a:pt x="128" y="84"/>
                  </a:cubicBezTo>
                  <a:close/>
                  <a:moveTo>
                    <a:pt x="52" y="175"/>
                  </a:moveTo>
                  <a:cubicBezTo>
                    <a:pt x="52" y="175"/>
                    <a:pt x="51" y="176"/>
                    <a:pt x="51" y="176"/>
                  </a:cubicBezTo>
                  <a:cubicBezTo>
                    <a:pt x="52" y="176"/>
                    <a:pt x="53" y="175"/>
                    <a:pt x="52" y="175"/>
                  </a:cubicBezTo>
                  <a:close/>
                  <a:moveTo>
                    <a:pt x="6" y="192"/>
                  </a:moveTo>
                  <a:cubicBezTo>
                    <a:pt x="7" y="191"/>
                    <a:pt x="7" y="191"/>
                    <a:pt x="6" y="190"/>
                  </a:cubicBezTo>
                  <a:cubicBezTo>
                    <a:pt x="6" y="191"/>
                    <a:pt x="6" y="191"/>
                    <a:pt x="6" y="192"/>
                  </a:cubicBezTo>
                  <a:close/>
                  <a:moveTo>
                    <a:pt x="50" y="217"/>
                  </a:moveTo>
                  <a:cubicBezTo>
                    <a:pt x="50" y="218"/>
                    <a:pt x="51" y="218"/>
                    <a:pt x="52" y="219"/>
                  </a:cubicBezTo>
                  <a:cubicBezTo>
                    <a:pt x="51" y="218"/>
                    <a:pt x="51" y="217"/>
                    <a:pt x="50" y="217"/>
                  </a:cubicBezTo>
                  <a:close/>
                  <a:moveTo>
                    <a:pt x="181" y="82"/>
                  </a:moveTo>
                  <a:cubicBezTo>
                    <a:pt x="180" y="82"/>
                    <a:pt x="179" y="82"/>
                    <a:pt x="179" y="83"/>
                  </a:cubicBezTo>
                  <a:cubicBezTo>
                    <a:pt x="180" y="83"/>
                    <a:pt x="180" y="83"/>
                    <a:pt x="181" y="82"/>
                  </a:cubicBezTo>
                  <a:close/>
                  <a:moveTo>
                    <a:pt x="172" y="166"/>
                  </a:moveTo>
                  <a:cubicBezTo>
                    <a:pt x="172" y="166"/>
                    <a:pt x="173" y="166"/>
                    <a:pt x="173" y="166"/>
                  </a:cubicBezTo>
                  <a:cubicBezTo>
                    <a:pt x="172" y="165"/>
                    <a:pt x="172" y="165"/>
                    <a:pt x="171" y="165"/>
                  </a:cubicBezTo>
                  <a:cubicBezTo>
                    <a:pt x="172" y="166"/>
                    <a:pt x="172" y="166"/>
                    <a:pt x="172" y="166"/>
                  </a:cubicBezTo>
                  <a:close/>
                  <a:moveTo>
                    <a:pt x="61" y="211"/>
                  </a:moveTo>
                  <a:cubicBezTo>
                    <a:pt x="60" y="212"/>
                    <a:pt x="60" y="212"/>
                    <a:pt x="59" y="213"/>
                  </a:cubicBezTo>
                  <a:cubicBezTo>
                    <a:pt x="60" y="213"/>
                    <a:pt x="60" y="213"/>
                    <a:pt x="61" y="211"/>
                  </a:cubicBezTo>
                  <a:close/>
                  <a:moveTo>
                    <a:pt x="90" y="233"/>
                  </a:moveTo>
                  <a:cubicBezTo>
                    <a:pt x="90" y="233"/>
                    <a:pt x="90" y="233"/>
                    <a:pt x="90" y="233"/>
                  </a:cubicBezTo>
                  <a:cubicBezTo>
                    <a:pt x="91" y="233"/>
                    <a:pt x="92" y="233"/>
                    <a:pt x="93" y="232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2" y="232"/>
                    <a:pt x="91" y="233"/>
                    <a:pt x="90" y="233"/>
                  </a:cubicBezTo>
                  <a:close/>
                  <a:moveTo>
                    <a:pt x="83" y="118"/>
                  </a:moveTo>
                  <a:cubicBezTo>
                    <a:pt x="83" y="118"/>
                    <a:pt x="83" y="118"/>
                    <a:pt x="83" y="119"/>
                  </a:cubicBezTo>
                  <a:cubicBezTo>
                    <a:pt x="84" y="118"/>
                    <a:pt x="85" y="118"/>
                    <a:pt x="86" y="117"/>
                  </a:cubicBezTo>
                  <a:cubicBezTo>
                    <a:pt x="85" y="117"/>
                    <a:pt x="84" y="118"/>
                    <a:pt x="83" y="118"/>
                  </a:cubicBezTo>
                  <a:close/>
                  <a:moveTo>
                    <a:pt x="16" y="174"/>
                  </a:moveTo>
                  <a:cubicBezTo>
                    <a:pt x="16" y="175"/>
                    <a:pt x="16" y="175"/>
                    <a:pt x="16" y="176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7" y="174"/>
                    <a:pt x="17" y="174"/>
                    <a:pt x="16" y="174"/>
                  </a:cubicBezTo>
                  <a:close/>
                  <a:moveTo>
                    <a:pt x="148" y="117"/>
                  </a:moveTo>
                  <a:cubicBezTo>
                    <a:pt x="148" y="117"/>
                    <a:pt x="148" y="118"/>
                    <a:pt x="148" y="118"/>
                  </a:cubicBezTo>
                  <a:cubicBezTo>
                    <a:pt x="148" y="119"/>
                    <a:pt x="148" y="118"/>
                    <a:pt x="148" y="118"/>
                  </a:cubicBezTo>
                  <a:cubicBezTo>
                    <a:pt x="148" y="117"/>
                    <a:pt x="148" y="117"/>
                    <a:pt x="148" y="117"/>
                  </a:cubicBezTo>
                  <a:close/>
                  <a:moveTo>
                    <a:pt x="105" y="202"/>
                  </a:moveTo>
                  <a:cubicBezTo>
                    <a:pt x="105" y="202"/>
                    <a:pt x="105" y="202"/>
                    <a:pt x="105" y="202"/>
                  </a:cubicBezTo>
                  <a:cubicBezTo>
                    <a:pt x="105" y="203"/>
                    <a:pt x="105" y="204"/>
                    <a:pt x="106" y="204"/>
                  </a:cubicBezTo>
                  <a:cubicBezTo>
                    <a:pt x="106" y="203"/>
                    <a:pt x="105" y="203"/>
                    <a:pt x="105" y="202"/>
                  </a:cubicBezTo>
                  <a:close/>
                  <a:moveTo>
                    <a:pt x="80" y="253"/>
                  </a:moveTo>
                  <a:cubicBezTo>
                    <a:pt x="81" y="252"/>
                    <a:pt x="81" y="251"/>
                    <a:pt x="81" y="250"/>
                  </a:cubicBezTo>
                  <a:cubicBezTo>
                    <a:pt x="81" y="251"/>
                    <a:pt x="81" y="251"/>
                    <a:pt x="80" y="253"/>
                  </a:cubicBezTo>
                  <a:close/>
                  <a:moveTo>
                    <a:pt x="202" y="89"/>
                  </a:moveTo>
                  <a:cubicBezTo>
                    <a:pt x="203" y="87"/>
                    <a:pt x="203" y="87"/>
                    <a:pt x="202" y="87"/>
                  </a:cubicBezTo>
                  <a:cubicBezTo>
                    <a:pt x="202" y="87"/>
                    <a:pt x="202" y="88"/>
                    <a:pt x="202" y="89"/>
                  </a:cubicBezTo>
                  <a:close/>
                  <a:moveTo>
                    <a:pt x="87" y="182"/>
                  </a:moveTo>
                  <a:cubicBezTo>
                    <a:pt x="88" y="182"/>
                    <a:pt x="88" y="183"/>
                    <a:pt x="88" y="182"/>
                  </a:cubicBezTo>
                  <a:cubicBezTo>
                    <a:pt x="89" y="182"/>
                    <a:pt x="88" y="182"/>
                    <a:pt x="88" y="181"/>
                  </a:cubicBezTo>
                  <a:cubicBezTo>
                    <a:pt x="88" y="181"/>
                    <a:pt x="88" y="182"/>
                    <a:pt x="87" y="182"/>
                  </a:cubicBezTo>
                  <a:close/>
                  <a:moveTo>
                    <a:pt x="123" y="178"/>
                  </a:moveTo>
                  <a:cubicBezTo>
                    <a:pt x="123" y="178"/>
                    <a:pt x="122" y="179"/>
                    <a:pt x="122" y="180"/>
                  </a:cubicBezTo>
                  <a:cubicBezTo>
                    <a:pt x="123" y="179"/>
                    <a:pt x="123" y="179"/>
                    <a:pt x="123" y="178"/>
                  </a:cubicBezTo>
                  <a:close/>
                  <a:moveTo>
                    <a:pt x="69" y="199"/>
                  </a:moveTo>
                  <a:cubicBezTo>
                    <a:pt x="70" y="200"/>
                    <a:pt x="70" y="201"/>
                    <a:pt x="71" y="201"/>
                  </a:cubicBezTo>
                  <a:cubicBezTo>
                    <a:pt x="70" y="200"/>
                    <a:pt x="70" y="199"/>
                    <a:pt x="69" y="199"/>
                  </a:cubicBezTo>
                  <a:close/>
                  <a:moveTo>
                    <a:pt x="170" y="90"/>
                  </a:moveTo>
                  <a:cubicBezTo>
                    <a:pt x="170" y="91"/>
                    <a:pt x="171" y="91"/>
                    <a:pt x="171" y="91"/>
                  </a:cubicBezTo>
                  <a:cubicBezTo>
                    <a:pt x="171" y="90"/>
                    <a:pt x="171" y="90"/>
                    <a:pt x="172" y="89"/>
                  </a:cubicBezTo>
                  <a:cubicBezTo>
                    <a:pt x="171" y="89"/>
                    <a:pt x="171" y="90"/>
                    <a:pt x="170" y="90"/>
                  </a:cubicBezTo>
                  <a:close/>
                  <a:moveTo>
                    <a:pt x="44" y="166"/>
                  </a:moveTo>
                  <a:cubicBezTo>
                    <a:pt x="43" y="166"/>
                    <a:pt x="43" y="165"/>
                    <a:pt x="43" y="165"/>
                  </a:cubicBezTo>
                  <a:cubicBezTo>
                    <a:pt x="42" y="165"/>
                    <a:pt x="42" y="165"/>
                    <a:pt x="44" y="166"/>
                  </a:cubicBezTo>
                  <a:close/>
                  <a:moveTo>
                    <a:pt x="37" y="183"/>
                  </a:moveTo>
                  <a:cubicBezTo>
                    <a:pt x="37" y="183"/>
                    <a:pt x="37" y="184"/>
                    <a:pt x="37" y="184"/>
                  </a:cubicBezTo>
                  <a:cubicBezTo>
                    <a:pt x="37" y="183"/>
                    <a:pt x="38" y="183"/>
                    <a:pt x="39" y="183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7" y="183"/>
                    <a:pt x="37" y="183"/>
                    <a:pt x="37" y="183"/>
                  </a:cubicBezTo>
                  <a:close/>
                  <a:moveTo>
                    <a:pt x="154" y="91"/>
                  </a:moveTo>
                  <a:cubicBezTo>
                    <a:pt x="154" y="90"/>
                    <a:pt x="154" y="90"/>
                    <a:pt x="155" y="89"/>
                  </a:cubicBezTo>
                  <a:cubicBezTo>
                    <a:pt x="154" y="89"/>
                    <a:pt x="154" y="90"/>
                    <a:pt x="154" y="91"/>
                  </a:cubicBezTo>
                  <a:close/>
                  <a:moveTo>
                    <a:pt x="69" y="226"/>
                  </a:moveTo>
                  <a:cubicBezTo>
                    <a:pt x="69" y="226"/>
                    <a:pt x="69" y="226"/>
                    <a:pt x="69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7"/>
                    <a:pt x="71" y="227"/>
                    <a:pt x="71" y="227"/>
                  </a:cubicBezTo>
                  <a:cubicBezTo>
                    <a:pt x="70" y="227"/>
                    <a:pt x="70" y="226"/>
                    <a:pt x="69" y="226"/>
                  </a:cubicBezTo>
                  <a:close/>
                  <a:moveTo>
                    <a:pt x="40" y="155"/>
                  </a:move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0" y="155"/>
                    <a:pt x="40" y="155"/>
                  </a:cubicBezTo>
                  <a:close/>
                  <a:moveTo>
                    <a:pt x="113" y="105"/>
                  </a:moveTo>
                  <a:cubicBezTo>
                    <a:pt x="113" y="105"/>
                    <a:pt x="113" y="106"/>
                    <a:pt x="113" y="106"/>
                  </a:cubicBezTo>
                  <a:cubicBezTo>
                    <a:pt x="114" y="106"/>
                    <a:pt x="114" y="106"/>
                    <a:pt x="114" y="105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5"/>
                    <a:pt x="113" y="105"/>
                    <a:pt x="113" y="105"/>
                  </a:cubicBezTo>
                  <a:close/>
                  <a:moveTo>
                    <a:pt x="207" y="204"/>
                  </a:moveTo>
                  <a:cubicBezTo>
                    <a:pt x="209" y="204"/>
                    <a:pt x="209" y="204"/>
                    <a:pt x="210" y="204"/>
                  </a:cubicBezTo>
                  <a:cubicBezTo>
                    <a:pt x="209" y="204"/>
                    <a:pt x="208" y="204"/>
                    <a:pt x="207" y="204"/>
                  </a:cubicBezTo>
                  <a:close/>
                  <a:moveTo>
                    <a:pt x="222" y="136"/>
                  </a:moveTo>
                  <a:cubicBezTo>
                    <a:pt x="222" y="135"/>
                    <a:pt x="222" y="135"/>
                    <a:pt x="221" y="135"/>
                  </a:cubicBezTo>
                  <a:cubicBezTo>
                    <a:pt x="221" y="135"/>
                    <a:pt x="221" y="135"/>
                    <a:pt x="222" y="136"/>
                  </a:cubicBezTo>
                  <a:close/>
                  <a:moveTo>
                    <a:pt x="155" y="86"/>
                  </a:moveTo>
                  <a:cubicBezTo>
                    <a:pt x="155" y="86"/>
                    <a:pt x="156" y="85"/>
                    <a:pt x="157" y="85"/>
                  </a:cubicBezTo>
                  <a:cubicBezTo>
                    <a:pt x="156" y="85"/>
                    <a:pt x="155" y="85"/>
                    <a:pt x="155" y="86"/>
                  </a:cubicBezTo>
                  <a:close/>
                  <a:moveTo>
                    <a:pt x="236" y="178"/>
                  </a:moveTo>
                  <a:cubicBezTo>
                    <a:pt x="234" y="179"/>
                    <a:pt x="235" y="180"/>
                    <a:pt x="235" y="180"/>
                  </a:cubicBezTo>
                  <a:cubicBezTo>
                    <a:pt x="235" y="180"/>
                    <a:pt x="235" y="179"/>
                    <a:pt x="236" y="178"/>
                  </a:cubicBezTo>
                  <a:close/>
                  <a:moveTo>
                    <a:pt x="91" y="114"/>
                  </a:moveTo>
                  <a:cubicBezTo>
                    <a:pt x="89" y="115"/>
                    <a:pt x="89" y="115"/>
                    <a:pt x="89" y="116"/>
                  </a:cubicBezTo>
                  <a:cubicBezTo>
                    <a:pt x="89" y="115"/>
                    <a:pt x="90" y="115"/>
                    <a:pt x="91" y="114"/>
                  </a:cubicBezTo>
                  <a:close/>
                  <a:moveTo>
                    <a:pt x="164" y="107"/>
                  </a:moveTo>
                  <a:cubicBezTo>
                    <a:pt x="164" y="106"/>
                    <a:pt x="164" y="106"/>
                    <a:pt x="164" y="106"/>
                  </a:cubicBezTo>
                  <a:cubicBezTo>
                    <a:pt x="163" y="106"/>
                    <a:pt x="164" y="107"/>
                    <a:pt x="164" y="107"/>
                  </a:cubicBezTo>
                  <a:close/>
                  <a:moveTo>
                    <a:pt x="22" y="214"/>
                  </a:moveTo>
                  <a:cubicBezTo>
                    <a:pt x="21" y="215"/>
                    <a:pt x="21" y="215"/>
                    <a:pt x="22" y="216"/>
                  </a:cubicBezTo>
                  <a:cubicBezTo>
                    <a:pt x="22" y="216"/>
                    <a:pt x="22" y="215"/>
                    <a:pt x="22" y="214"/>
                  </a:cubicBezTo>
                  <a:close/>
                  <a:moveTo>
                    <a:pt x="101" y="202"/>
                  </a:moveTo>
                  <a:cubicBezTo>
                    <a:pt x="101" y="202"/>
                    <a:pt x="102" y="203"/>
                    <a:pt x="102" y="204"/>
                  </a:cubicBezTo>
                  <a:cubicBezTo>
                    <a:pt x="102" y="203"/>
                    <a:pt x="102" y="203"/>
                    <a:pt x="101" y="202"/>
                  </a:cubicBezTo>
                  <a:close/>
                  <a:moveTo>
                    <a:pt x="140" y="100"/>
                  </a:moveTo>
                  <a:cubicBezTo>
                    <a:pt x="142" y="99"/>
                    <a:pt x="142" y="99"/>
                    <a:pt x="141" y="98"/>
                  </a:cubicBezTo>
                  <a:cubicBezTo>
                    <a:pt x="141" y="99"/>
                    <a:pt x="141" y="99"/>
                    <a:pt x="140" y="100"/>
                  </a:cubicBezTo>
                  <a:close/>
                  <a:moveTo>
                    <a:pt x="96" y="120"/>
                  </a:moveTo>
                  <a:cubicBezTo>
                    <a:pt x="95" y="121"/>
                    <a:pt x="95" y="121"/>
                    <a:pt x="95" y="122"/>
                  </a:cubicBezTo>
                  <a:cubicBezTo>
                    <a:pt x="96" y="121"/>
                    <a:pt x="96" y="121"/>
                    <a:pt x="96" y="120"/>
                  </a:cubicBezTo>
                  <a:close/>
                  <a:moveTo>
                    <a:pt x="177" y="81"/>
                  </a:moveTo>
                  <a:cubicBezTo>
                    <a:pt x="176" y="81"/>
                    <a:pt x="175" y="81"/>
                    <a:pt x="174" y="82"/>
                  </a:cubicBezTo>
                  <a:cubicBezTo>
                    <a:pt x="175" y="82"/>
                    <a:pt x="176" y="81"/>
                    <a:pt x="177" y="81"/>
                  </a:cubicBezTo>
                  <a:close/>
                  <a:moveTo>
                    <a:pt x="15" y="159"/>
                  </a:moveTo>
                  <a:cubicBezTo>
                    <a:pt x="15" y="160"/>
                    <a:pt x="15" y="160"/>
                    <a:pt x="14" y="161"/>
                  </a:cubicBezTo>
                  <a:cubicBezTo>
                    <a:pt x="14" y="161"/>
                    <a:pt x="15" y="161"/>
                    <a:pt x="15" y="161"/>
                  </a:cubicBezTo>
                  <a:cubicBezTo>
                    <a:pt x="15" y="160"/>
                    <a:pt x="16" y="160"/>
                    <a:pt x="15" y="159"/>
                  </a:cubicBezTo>
                  <a:close/>
                  <a:moveTo>
                    <a:pt x="147" y="155"/>
                  </a:move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6" y="155"/>
                    <a:pt x="146" y="156"/>
                  </a:cubicBezTo>
                  <a:cubicBezTo>
                    <a:pt x="146" y="155"/>
                    <a:pt x="147" y="156"/>
                    <a:pt x="147" y="155"/>
                  </a:cubicBezTo>
                  <a:close/>
                  <a:moveTo>
                    <a:pt x="188" y="120"/>
                  </a:moveTo>
                  <a:cubicBezTo>
                    <a:pt x="189" y="119"/>
                    <a:pt x="190" y="119"/>
                    <a:pt x="190" y="119"/>
                  </a:cubicBezTo>
                  <a:cubicBezTo>
                    <a:pt x="189" y="119"/>
                    <a:pt x="189" y="119"/>
                    <a:pt x="188" y="120"/>
                  </a:cubicBezTo>
                  <a:close/>
                  <a:moveTo>
                    <a:pt x="70" y="117"/>
                  </a:moveTo>
                  <a:cubicBezTo>
                    <a:pt x="70" y="117"/>
                    <a:pt x="69" y="117"/>
                    <a:pt x="69" y="118"/>
                  </a:cubicBezTo>
                  <a:cubicBezTo>
                    <a:pt x="70" y="118"/>
                    <a:pt x="70" y="118"/>
                    <a:pt x="70" y="117"/>
                  </a:cubicBezTo>
                  <a:close/>
                  <a:moveTo>
                    <a:pt x="121" y="128"/>
                  </a:moveTo>
                  <a:cubicBezTo>
                    <a:pt x="121" y="128"/>
                    <a:pt x="121" y="128"/>
                    <a:pt x="121" y="128"/>
                  </a:cubicBezTo>
                  <a:cubicBezTo>
                    <a:pt x="122" y="128"/>
                    <a:pt x="122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2" y="127"/>
                    <a:pt x="122" y="127"/>
                    <a:pt x="121" y="128"/>
                  </a:cubicBezTo>
                  <a:close/>
                  <a:moveTo>
                    <a:pt x="85" y="139"/>
                  </a:moveTo>
                  <a:cubicBezTo>
                    <a:pt x="85" y="138"/>
                    <a:pt x="86" y="138"/>
                    <a:pt x="85" y="137"/>
                  </a:cubicBezTo>
                  <a:cubicBezTo>
                    <a:pt x="85" y="138"/>
                    <a:pt x="85" y="138"/>
                    <a:pt x="85" y="139"/>
                  </a:cubicBezTo>
                  <a:close/>
                  <a:moveTo>
                    <a:pt x="247" y="135"/>
                  </a:moveTo>
                  <a:cubicBezTo>
                    <a:pt x="247" y="135"/>
                    <a:pt x="247" y="135"/>
                    <a:pt x="246" y="135"/>
                  </a:cubicBezTo>
                  <a:cubicBezTo>
                    <a:pt x="246" y="136"/>
                    <a:pt x="247" y="136"/>
                    <a:pt x="247" y="136"/>
                  </a:cubicBezTo>
                  <a:cubicBezTo>
                    <a:pt x="247" y="136"/>
                    <a:pt x="247" y="135"/>
                    <a:pt x="247" y="135"/>
                  </a:cubicBezTo>
                  <a:close/>
                  <a:moveTo>
                    <a:pt x="166" y="116"/>
                  </a:moveTo>
                  <a:cubicBezTo>
                    <a:pt x="167" y="115"/>
                    <a:pt x="167" y="115"/>
                    <a:pt x="166" y="114"/>
                  </a:cubicBezTo>
                  <a:cubicBezTo>
                    <a:pt x="166" y="115"/>
                    <a:pt x="166" y="115"/>
                    <a:pt x="166" y="116"/>
                  </a:cubicBezTo>
                  <a:close/>
                  <a:moveTo>
                    <a:pt x="7" y="202"/>
                  </a:move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4"/>
                  </a:cubicBezTo>
                  <a:cubicBezTo>
                    <a:pt x="8" y="203"/>
                    <a:pt x="8" y="203"/>
                    <a:pt x="7" y="202"/>
                  </a:cubicBezTo>
                  <a:close/>
                  <a:moveTo>
                    <a:pt x="5" y="179"/>
                  </a:move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6" y="178"/>
                    <a:pt x="5" y="177"/>
                  </a:cubicBezTo>
                  <a:cubicBezTo>
                    <a:pt x="5" y="178"/>
                    <a:pt x="5" y="179"/>
                    <a:pt x="5" y="179"/>
                  </a:cubicBezTo>
                  <a:close/>
                  <a:moveTo>
                    <a:pt x="137" y="98"/>
                  </a:moveTo>
                  <a:cubicBezTo>
                    <a:pt x="137" y="98"/>
                    <a:pt x="137" y="98"/>
                    <a:pt x="138" y="98"/>
                  </a:cubicBezTo>
                  <a:cubicBezTo>
                    <a:pt x="138" y="98"/>
                    <a:pt x="138" y="98"/>
                    <a:pt x="138" y="97"/>
                  </a:cubicBezTo>
                  <a:cubicBezTo>
                    <a:pt x="138" y="97"/>
                    <a:pt x="137" y="98"/>
                    <a:pt x="137" y="98"/>
                  </a:cubicBezTo>
                  <a:close/>
                  <a:moveTo>
                    <a:pt x="87" y="111"/>
                  </a:moveTo>
                  <a:cubicBezTo>
                    <a:pt x="87" y="111"/>
                    <a:pt x="88" y="111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7" y="110"/>
                    <a:pt x="87" y="111"/>
                  </a:cubicBezTo>
                  <a:close/>
                  <a:moveTo>
                    <a:pt x="20" y="152"/>
                  </a:moveTo>
                  <a:cubicBezTo>
                    <a:pt x="20" y="152"/>
                    <a:pt x="19" y="152"/>
                    <a:pt x="19" y="153"/>
                  </a:cubicBezTo>
                  <a:cubicBezTo>
                    <a:pt x="20" y="153"/>
                    <a:pt x="20" y="152"/>
                    <a:pt x="20" y="152"/>
                  </a:cubicBezTo>
                  <a:close/>
                  <a:moveTo>
                    <a:pt x="47" y="222"/>
                  </a:moveTo>
                  <a:cubicBezTo>
                    <a:pt x="47" y="222"/>
                    <a:pt x="47" y="222"/>
                    <a:pt x="47" y="222"/>
                  </a:cubicBezTo>
                  <a:cubicBezTo>
                    <a:pt x="48" y="222"/>
                    <a:pt x="48" y="223"/>
                    <a:pt x="48" y="223"/>
                  </a:cubicBezTo>
                  <a:cubicBezTo>
                    <a:pt x="48" y="223"/>
                    <a:pt x="49" y="223"/>
                    <a:pt x="49" y="223"/>
                  </a:cubicBezTo>
                  <a:cubicBezTo>
                    <a:pt x="48" y="222"/>
                    <a:pt x="48" y="222"/>
                    <a:pt x="47" y="222"/>
                  </a:cubicBezTo>
                  <a:close/>
                  <a:moveTo>
                    <a:pt x="108" y="112"/>
                  </a:moveTo>
                  <a:cubicBezTo>
                    <a:pt x="108" y="113"/>
                    <a:pt x="108" y="113"/>
                    <a:pt x="108" y="113"/>
                  </a:cubicBezTo>
                  <a:cubicBezTo>
                    <a:pt x="109" y="113"/>
                    <a:pt x="109" y="113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lose/>
                  <a:moveTo>
                    <a:pt x="82" y="143"/>
                  </a:moveTo>
                  <a:cubicBezTo>
                    <a:pt x="82" y="144"/>
                    <a:pt x="82" y="144"/>
                    <a:pt x="82" y="145"/>
                  </a:cubicBezTo>
                  <a:cubicBezTo>
                    <a:pt x="82" y="144"/>
                    <a:pt x="83" y="144"/>
                    <a:pt x="82" y="143"/>
                  </a:cubicBezTo>
                  <a:close/>
                  <a:moveTo>
                    <a:pt x="178" y="154"/>
                  </a:moveTo>
                  <a:cubicBezTo>
                    <a:pt x="177" y="155"/>
                    <a:pt x="177" y="155"/>
                    <a:pt x="176" y="155"/>
                  </a:cubicBezTo>
                  <a:cubicBezTo>
                    <a:pt x="177" y="155"/>
                    <a:pt x="177" y="155"/>
                    <a:pt x="178" y="154"/>
                  </a:cubicBezTo>
                  <a:close/>
                  <a:moveTo>
                    <a:pt x="164" y="112"/>
                  </a:moveTo>
                  <a:cubicBezTo>
                    <a:pt x="164" y="113"/>
                    <a:pt x="164" y="113"/>
                    <a:pt x="164" y="114"/>
                  </a:cubicBezTo>
                  <a:cubicBezTo>
                    <a:pt x="164" y="113"/>
                    <a:pt x="165" y="113"/>
                    <a:pt x="164" y="112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79"/>
                  </a:cubicBezTo>
                  <a:cubicBezTo>
                    <a:pt x="91" y="180"/>
                    <a:pt x="91" y="180"/>
                    <a:pt x="90" y="180"/>
                  </a:cubicBezTo>
                  <a:cubicBezTo>
                    <a:pt x="90" y="180"/>
                    <a:pt x="90" y="181"/>
                    <a:pt x="90" y="181"/>
                  </a:cubicBezTo>
                  <a:cubicBezTo>
                    <a:pt x="91" y="180"/>
                    <a:pt x="91" y="180"/>
                    <a:pt x="92" y="180"/>
                  </a:cubicBezTo>
                  <a:close/>
                  <a:moveTo>
                    <a:pt x="172" y="162"/>
                  </a:moveTo>
                  <a:cubicBezTo>
                    <a:pt x="172" y="162"/>
                    <a:pt x="172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73" y="162"/>
                    <a:pt x="173" y="162"/>
                    <a:pt x="172" y="161"/>
                  </a:cubicBezTo>
                  <a:cubicBezTo>
                    <a:pt x="172" y="162"/>
                    <a:pt x="172" y="162"/>
                    <a:pt x="172" y="162"/>
                  </a:cubicBezTo>
                  <a:close/>
                  <a:moveTo>
                    <a:pt x="169" y="167"/>
                  </a:moveTo>
                  <a:cubicBezTo>
                    <a:pt x="168" y="167"/>
                    <a:pt x="168" y="167"/>
                    <a:pt x="168" y="168"/>
                  </a:cubicBezTo>
                  <a:cubicBezTo>
                    <a:pt x="168" y="168"/>
                    <a:pt x="169" y="168"/>
                    <a:pt x="169" y="167"/>
                  </a:cubicBezTo>
                  <a:close/>
                  <a:moveTo>
                    <a:pt x="103" y="133"/>
                  </a:moveTo>
                  <a:cubicBezTo>
                    <a:pt x="103" y="133"/>
                    <a:pt x="103" y="133"/>
                    <a:pt x="103" y="133"/>
                  </a:cubicBezTo>
                  <a:cubicBezTo>
                    <a:pt x="104" y="132"/>
                    <a:pt x="104" y="132"/>
                    <a:pt x="105" y="132"/>
                  </a:cubicBezTo>
                  <a:cubicBezTo>
                    <a:pt x="104" y="132"/>
                    <a:pt x="104" y="132"/>
                    <a:pt x="103" y="133"/>
                  </a:cubicBezTo>
                  <a:close/>
                  <a:moveTo>
                    <a:pt x="158" y="173"/>
                  </a:moveTo>
                  <a:cubicBezTo>
                    <a:pt x="159" y="172"/>
                    <a:pt x="160" y="172"/>
                    <a:pt x="160" y="172"/>
                  </a:cubicBezTo>
                  <a:cubicBezTo>
                    <a:pt x="159" y="172"/>
                    <a:pt x="159" y="172"/>
                    <a:pt x="158" y="173"/>
                  </a:cubicBezTo>
                  <a:close/>
                  <a:moveTo>
                    <a:pt x="169" y="153"/>
                  </a:moveTo>
                  <a:cubicBezTo>
                    <a:pt x="170" y="153"/>
                    <a:pt x="170" y="154"/>
                    <a:pt x="171" y="154"/>
                  </a:cubicBezTo>
                  <a:cubicBezTo>
                    <a:pt x="171" y="153"/>
                    <a:pt x="171" y="153"/>
                    <a:pt x="169" y="153"/>
                  </a:cubicBezTo>
                  <a:close/>
                  <a:moveTo>
                    <a:pt x="37" y="141"/>
                  </a:moveTo>
                  <a:cubicBezTo>
                    <a:pt x="37" y="141"/>
                    <a:pt x="36" y="141"/>
                    <a:pt x="36" y="142"/>
                  </a:cubicBezTo>
                  <a:cubicBezTo>
                    <a:pt x="37" y="141"/>
                    <a:pt x="37" y="141"/>
                    <a:pt x="37" y="141"/>
                  </a:cubicBezTo>
                  <a:close/>
                  <a:moveTo>
                    <a:pt x="149" y="125"/>
                  </a:moveTo>
                  <a:cubicBezTo>
                    <a:pt x="150" y="124"/>
                    <a:pt x="150" y="124"/>
                    <a:pt x="149" y="123"/>
                  </a:cubicBezTo>
                  <a:cubicBezTo>
                    <a:pt x="149" y="124"/>
                    <a:pt x="149" y="124"/>
                    <a:pt x="149" y="125"/>
                  </a:cubicBezTo>
                  <a:close/>
                  <a:moveTo>
                    <a:pt x="141" y="121"/>
                  </a:moveTo>
                  <a:cubicBezTo>
                    <a:pt x="141" y="121"/>
                    <a:pt x="141" y="121"/>
                    <a:pt x="141" y="121"/>
                  </a:cubicBezTo>
                  <a:cubicBezTo>
                    <a:pt x="141" y="121"/>
                    <a:pt x="142" y="121"/>
                    <a:pt x="142" y="121"/>
                  </a:cubicBezTo>
                  <a:cubicBezTo>
                    <a:pt x="142" y="121"/>
                    <a:pt x="141" y="121"/>
                    <a:pt x="141" y="121"/>
                  </a:cubicBezTo>
                  <a:close/>
                  <a:moveTo>
                    <a:pt x="46" y="229"/>
                  </a:moveTo>
                  <a:cubicBezTo>
                    <a:pt x="47" y="229"/>
                    <a:pt x="47" y="229"/>
                    <a:pt x="47" y="229"/>
                  </a:cubicBezTo>
                  <a:cubicBezTo>
                    <a:pt x="47" y="229"/>
                    <a:pt x="47" y="229"/>
                    <a:pt x="46" y="229"/>
                  </a:cubicBezTo>
                  <a:close/>
                  <a:moveTo>
                    <a:pt x="127" y="124"/>
                  </a:moveTo>
                  <a:cubicBezTo>
                    <a:pt x="127" y="124"/>
                    <a:pt x="127" y="124"/>
                    <a:pt x="127" y="124"/>
                  </a:cubicBezTo>
                  <a:cubicBezTo>
                    <a:pt x="128" y="124"/>
                    <a:pt x="128" y="123"/>
                    <a:pt x="129" y="123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128" y="123"/>
                    <a:pt x="128" y="123"/>
                    <a:pt x="127" y="124"/>
                  </a:cubicBezTo>
                  <a:close/>
                  <a:moveTo>
                    <a:pt x="57" y="228"/>
                  </a:moveTo>
                  <a:cubicBezTo>
                    <a:pt x="57" y="228"/>
                    <a:pt x="57" y="228"/>
                    <a:pt x="58" y="229"/>
                  </a:cubicBezTo>
                  <a:cubicBezTo>
                    <a:pt x="57" y="228"/>
                    <a:pt x="57" y="228"/>
                    <a:pt x="57" y="228"/>
                  </a:cubicBezTo>
                  <a:close/>
                  <a:moveTo>
                    <a:pt x="167" y="164"/>
                  </a:moveTo>
                  <a:cubicBezTo>
                    <a:pt x="167" y="164"/>
                    <a:pt x="167" y="164"/>
                    <a:pt x="167" y="163"/>
                  </a:cubicBezTo>
                  <a:cubicBezTo>
                    <a:pt x="167" y="163"/>
                    <a:pt x="167" y="163"/>
                    <a:pt x="167" y="163"/>
                  </a:cubicBezTo>
                  <a:cubicBezTo>
                    <a:pt x="167" y="163"/>
                    <a:pt x="167" y="164"/>
                    <a:pt x="167" y="164"/>
                  </a:cubicBezTo>
                  <a:close/>
                  <a:moveTo>
                    <a:pt x="41" y="160"/>
                  </a:moveTo>
                  <a:cubicBezTo>
                    <a:pt x="41" y="160"/>
                    <a:pt x="42" y="160"/>
                    <a:pt x="42" y="160"/>
                  </a:cubicBezTo>
                  <a:cubicBezTo>
                    <a:pt x="42" y="160"/>
                    <a:pt x="41" y="160"/>
                    <a:pt x="41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1" y="160"/>
                    <a:pt x="41" y="160"/>
                    <a:pt x="41" y="160"/>
                  </a:cubicBezTo>
                  <a:close/>
                  <a:moveTo>
                    <a:pt x="152" y="87"/>
                  </a:moveTo>
                  <a:cubicBezTo>
                    <a:pt x="152" y="87"/>
                    <a:pt x="152" y="87"/>
                    <a:pt x="152" y="86"/>
                  </a:cubicBezTo>
                  <a:cubicBezTo>
                    <a:pt x="152" y="87"/>
                    <a:pt x="151" y="87"/>
                    <a:pt x="151" y="87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1" y="87"/>
                    <a:pt x="152" y="87"/>
                    <a:pt x="152" y="87"/>
                  </a:cubicBezTo>
                  <a:close/>
                  <a:moveTo>
                    <a:pt x="94" y="152"/>
                  </a:moveTo>
                  <a:cubicBezTo>
                    <a:pt x="94" y="152"/>
                    <a:pt x="94" y="152"/>
                    <a:pt x="94" y="152"/>
                  </a:cubicBezTo>
                  <a:cubicBezTo>
                    <a:pt x="94" y="152"/>
                    <a:pt x="95" y="152"/>
                    <a:pt x="95" y="151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95" y="151"/>
                    <a:pt x="94" y="152"/>
                    <a:pt x="94" y="152"/>
                  </a:cubicBezTo>
                  <a:close/>
                  <a:moveTo>
                    <a:pt x="199" y="133"/>
                  </a:moveTo>
                  <a:cubicBezTo>
                    <a:pt x="198" y="133"/>
                    <a:pt x="198" y="133"/>
                    <a:pt x="198" y="134"/>
                  </a:cubicBezTo>
                  <a:cubicBezTo>
                    <a:pt x="198" y="134"/>
                    <a:pt x="198" y="133"/>
                    <a:pt x="199" y="133"/>
                  </a:cubicBezTo>
                  <a:close/>
                  <a:moveTo>
                    <a:pt x="67" y="217"/>
                  </a:moveTo>
                  <a:cubicBezTo>
                    <a:pt x="67" y="216"/>
                    <a:pt x="67" y="216"/>
                    <a:pt x="67" y="215"/>
                  </a:cubicBezTo>
                  <a:cubicBezTo>
                    <a:pt x="66" y="216"/>
                    <a:pt x="67" y="217"/>
                    <a:pt x="67" y="217"/>
                  </a:cubicBezTo>
                  <a:close/>
                  <a:moveTo>
                    <a:pt x="91" y="147"/>
                  </a:moveTo>
                  <a:cubicBezTo>
                    <a:pt x="91" y="147"/>
                    <a:pt x="92" y="147"/>
                    <a:pt x="92" y="146"/>
                  </a:cubicBezTo>
                  <a:cubicBezTo>
                    <a:pt x="91" y="146"/>
                    <a:pt x="91" y="146"/>
                    <a:pt x="91" y="147"/>
                  </a:cubicBezTo>
                  <a:close/>
                  <a:moveTo>
                    <a:pt x="64" y="209"/>
                  </a:moveTo>
                  <a:cubicBezTo>
                    <a:pt x="64" y="209"/>
                    <a:pt x="65" y="209"/>
                    <a:pt x="65" y="208"/>
                  </a:cubicBezTo>
                  <a:cubicBezTo>
                    <a:pt x="64" y="209"/>
                    <a:pt x="64" y="209"/>
                    <a:pt x="64" y="209"/>
                  </a:cubicBezTo>
                  <a:close/>
                  <a:moveTo>
                    <a:pt x="62" y="238"/>
                  </a:moveTo>
                  <a:cubicBezTo>
                    <a:pt x="63" y="238"/>
                    <a:pt x="63" y="238"/>
                    <a:pt x="63" y="237"/>
                  </a:cubicBezTo>
                  <a:cubicBezTo>
                    <a:pt x="62" y="237"/>
                    <a:pt x="62" y="238"/>
                    <a:pt x="62" y="238"/>
                  </a:cubicBezTo>
                  <a:close/>
                  <a:moveTo>
                    <a:pt x="110" y="167"/>
                  </a:moveTo>
                  <a:cubicBezTo>
                    <a:pt x="110" y="166"/>
                    <a:pt x="110" y="166"/>
                    <a:pt x="110" y="165"/>
                  </a:cubicBezTo>
                  <a:cubicBezTo>
                    <a:pt x="110" y="165"/>
                    <a:pt x="110" y="166"/>
                    <a:pt x="110" y="166"/>
                  </a:cubicBezTo>
                  <a:cubicBezTo>
                    <a:pt x="110" y="166"/>
                    <a:pt x="110" y="166"/>
                    <a:pt x="110" y="167"/>
                  </a:cubicBezTo>
                  <a:close/>
                  <a:moveTo>
                    <a:pt x="179" y="202"/>
                  </a:moveTo>
                  <a:cubicBezTo>
                    <a:pt x="178" y="202"/>
                    <a:pt x="178" y="202"/>
                    <a:pt x="178" y="202"/>
                  </a:cubicBezTo>
                  <a:cubicBezTo>
                    <a:pt x="178" y="203"/>
                    <a:pt x="178" y="202"/>
                    <a:pt x="179" y="202"/>
                  </a:cubicBezTo>
                  <a:close/>
                  <a:moveTo>
                    <a:pt x="167" y="157"/>
                  </a:moveTo>
                  <a:cubicBezTo>
                    <a:pt x="166" y="157"/>
                    <a:pt x="166" y="157"/>
                    <a:pt x="166" y="158"/>
                  </a:cubicBezTo>
                  <a:cubicBezTo>
                    <a:pt x="166" y="158"/>
                    <a:pt x="166" y="157"/>
                    <a:pt x="167" y="157"/>
                  </a:cubicBezTo>
                  <a:close/>
                  <a:moveTo>
                    <a:pt x="103" y="99"/>
                  </a:moveTo>
                  <a:cubicBezTo>
                    <a:pt x="104" y="99"/>
                    <a:pt x="104" y="99"/>
                    <a:pt x="104" y="98"/>
                  </a:cubicBezTo>
                  <a:cubicBezTo>
                    <a:pt x="103" y="99"/>
                    <a:pt x="103" y="99"/>
                    <a:pt x="103" y="99"/>
                  </a:cubicBezTo>
                  <a:close/>
                  <a:moveTo>
                    <a:pt x="64" y="132"/>
                  </a:moveTo>
                  <a:cubicBezTo>
                    <a:pt x="64" y="132"/>
                    <a:pt x="64" y="132"/>
                    <a:pt x="64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5" y="131"/>
                    <a:pt x="64" y="131"/>
                    <a:pt x="64" y="132"/>
                  </a:cubicBezTo>
                  <a:close/>
                  <a:moveTo>
                    <a:pt x="79" y="146"/>
                  </a:moveTo>
                  <a:cubicBezTo>
                    <a:pt x="79" y="146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6"/>
                    <a:pt x="79" y="146"/>
                    <a:pt x="79" y="146"/>
                  </a:cubicBezTo>
                  <a:close/>
                  <a:moveTo>
                    <a:pt x="215" y="130"/>
                  </a:moveTo>
                  <a:cubicBezTo>
                    <a:pt x="215" y="130"/>
                    <a:pt x="215" y="130"/>
                    <a:pt x="216" y="131"/>
                  </a:cubicBezTo>
                  <a:cubicBezTo>
                    <a:pt x="216" y="130"/>
                    <a:pt x="216" y="130"/>
                    <a:pt x="215" y="130"/>
                  </a:cubicBezTo>
                  <a:close/>
                  <a:moveTo>
                    <a:pt x="129" y="192"/>
                  </a:moveTo>
                  <a:cubicBezTo>
                    <a:pt x="129" y="192"/>
                    <a:pt x="129" y="192"/>
                    <a:pt x="129" y="192"/>
                  </a:cubicBezTo>
                  <a:cubicBezTo>
                    <a:pt x="130" y="192"/>
                    <a:pt x="130" y="192"/>
                    <a:pt x="130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30" y="191"/>
                    <a:pt x="129" y="192"/>
                    <a:pt x="129" y="192"/>
                  </a:cubicBezTo>
                  <a:close/>
                  <a:moveTo>
                    <a:pt x="239" y="101"/>
                  </a:moveTo>
                  <a:cubicBezTo>
                    <a:pt x="239" y="102"/>
                    <a:pt x="239" y="102"/>
                    <a:pt x="239" y="102"/>
                  </a:cubicBezTo>
                  <a:cubicBezTo>
                    <a:pt x="239" y="102"/>
                    <a:pt x="239" y="102"/>
                    <a:pt x="239" y="101"/>
                  </a:cubicBezTo>
                  <a:close/>
                  <a:moveTo>
                    <a:pt x="106" y="175"/>
                  </a:moveTo>
                  <a:cubicBezTo>
                    <a:pt x="106" y="175"/>
                    <a:pt x="106" y="175"/>
                    <a:pt x="107" y="175"/>
                  </a:cubicBezTo>
                  <a:cubicBezTo>
                    <a:pt x="106" y="175"/>
                    <a:pt x="106" y="175"/>
                    <a:pt x="106" y="175"/>
                  </a:cubicBezTo>
                  <a:close/>
                  <a:moveTo>
                    <a:pt x="75" y="115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5" y="115"/>
                    <a:pt x="74" y="115"/>
                    <a:pt x="74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6"/>
                    <a:pt x="75" y="115"/>
                    <a:pt x="75" y="115"/>
                  </a:cubicBezTo>
                  <a:close/>
                  <a:moveTo>
                    <a:pt x="235" y="89"/>
                  </a:moveTo>
                  <a:cubicBezTo>
                    <a:pt x="235" y="89"/>
                    <a:pt x="235" y="89"/>
                    <a:pt x="235" y="89"/>
                  </a:cubicBezTo>
                  <a:cubicBezTo>
                    <a:pt x="235" y="89"/>
                    <a:pt x="235" y="89"/>
                    <a:pt x="235" y="88"/>
                  </a:cubicBezTo>
                  <a:cubicBezTo>
                    <a:pt x="235" y="88"/>
                    <a:pt x="234" y="88"/>
                    <a:pt x="234" y="88"/>
                  </a:cubicBezTo>
                  <a:cubicBezTo>
                    <a:pt x="235" y="89"/>
                    <a:pt x="235" y="89"/>
                    <a:pt x="235" y="89"/>
                  </a:cubicBezTo>
                  <a:close/>
                  <a:moveTo>
                    <a:pt x="139" y="80"/>
                  </a:moveTo>
                  <a:cubicBezTo>
                    <a:pt x="139" y="80"/>
                    <a:pt x="139" y="80"/>
                    <a:pt x="139" y="80"/>
                  </a:cubicBezTo>
                  <a:cubicBezTo>
                    <a:pt x="139" y="80"/>
                    <a:pt x="138" y="80"/>
                    <a:pt x="138" y="80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9" y="80"/>
                    <a:pt x="139" y="80"/>
                    <a:pt x="139" y="80"/>
                  </a:cubicBezTo>
                  <a:close/>
                  <a:moveTo>
                    <a:pt x="53" y="223"/>
                  </a:moveTo>
                  <a:cubicBezTo>
                    <a:pt x="54" y="222"/>
                    <a:pt x="53" y="222"/>
                    <a:pt x="53" y="222"/>
                  </a:cubicBezTo>
                  <a:cubicBezTo>
                    <a:pt x="53" y="222"/>
                    <a:pt x="53" y="222"/>
                    <a:pt x="53" y="223"/>
                  </a:cubicBezTo>
                  <a:close/>
                  <a:moveTo>
                    <a:pt x="92" y="121"/>
                  </a:moveTo>
                  <a:cubicBezTo>
                    <a:pt x="92" y="121"/>
                    <a:pt x="92" y="121"/>
                    <a:pt x="92" y="121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1"/>
                    <a:pt x="92" y="121"/>
                    <a:pt x="92" y="121"/>
                  </a:cubicBezTo>
                  <a:close/>
                  <a:moveTo>
                    <a:pt x="49" y="134"/>
                  </a:moveTo>
                  <a:cubicBezTo>
                    <a:pt x="49" y="134"/>
                    <a:pt x="49" y="134"/>
                    <a:pt x="49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8" y="134"/>
                    <a:pt x="48" y="135"/>
                    <a:pt x="48" y="135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8" y="135"/>
                    <a:pt x="48" y="134"/>
                    <a:pt x="49" y="134"/>
                  </a:cubicBezTo>
                  <a:close/>
                  <a:moveTo>
                    <a:pt x="69" y="230"/>
                  </a:moveTo>
                  <a:cubicBezTo>
                    <a:pt x="68" y="229"/>
                    <a:pt x="68" y="229"/>
                    <a:pt x="68" y="230"/>
                  </a:cubicBezTo>
                  <a:cubicBezTo>
                    <a:pt x="68" y="230"/>
                    <a:pt x="69" y="230"/>
                    <a:pt x="69" y="230"/>
                  </a:cubicBezTo>
                  <a:close/>
                  <a:moveTo>
                    <a:pt x="145" y="92"/>
                  </a:moveTo>
                  <a:cubicBezTo>
                    <a:pt x="145" y="92"/>
                    <a:pt x="145" y="92"/>
                    <a:pt x="145" y="92"/>
                  </a:cubicBezTo>
                  <a:cubicBezTo>
                    <a:pt x="145" y="92"/>
                    <a:pt x="146" y="92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6" y="92"/>
                    <a:pt x="145" y="92"/>
                    <a:pt x="145" y="92"/>
                  </a:cubicBezTo>
                  <a:close/>
                  <a:moveTo>
                    <a:pt x="48" y="209"/>
                  </a:moveTo>
                  <a:cubicBezTo>
                    <a:pt x="49" y="210"/>
                    <a:pt x="49" y="210"/>
                    <a:pt x="49" y="209"/>
                  </a:cubicBezTo>
                  <a:cubicBezTo>
                    <a:pt x="49" y="209"/>
                    <a:pt x="49" y="209"/>
                    <a:pt x="48" y="209"/>
                  </a:cubicBezTo>
                  <a:close/>
                  <a:moveTo>
                    <a:pt x="46" y="246"/>
                  </a:moveTo>
                  <a:cubicBezTo>
                    <a:pt x="46" y="246"/>
                    <a:pt x="46" y="246"/>
                    <a:pt x="46" y="246"/>
                  </a:cubicBezTo>
                  <a:cubicBezTo>
                    <a:pt x="47" y="246"/>
                    <a:pt x="47" y="245"/>
                    <a:pt x="47" y="245"/>
                  </a:cubicBezTo>
                  <a:cubicBezTo>
                    <a:pt x="47" y="245"/>
                    <a:pt x="47" y="245"/>
                    <a:pt x="47" y="245"/>
                  </a:cubicBezTo>
                  <a:cubicBezTo>
                    <a:pt x="46" y="245"/>
                    <a:pt x="46" y="246"/>
                    <a:pt x="46" y="246"/>
                  </a:cubicBezTo>
                  <a:close/>
                  <a:moveTo>
                    <a:pt x="73" y="143"/>
                  </a:moveTo>
                  <a:cubicBezTo>
                    <a:pt x="73" y="143"/>
                    <a:pt x="73" y="143"/>
                    <a:pt x="73" y="143"/>
                  </a:cubicBezTo>
                  <a:cubicBezTo>
                    <a:pt x="73" y="143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3"/>
                    <a:pt x="73" y="143"/>
                  </a:cubicBezTo>
                  <a:close/>
                  <a:moveTo>
                    <a:pt x="123" y="167"/>
                  </a:moveTo>
                  <a:cubicBezTo>
                    <a:pt x="123" y="167"/>
                    <a:pt x="123" y="167"/>
                    <a:pt x="123" y="167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3" y="166"/>
                    <a:pt x="123" y="167"/>
                    <a:pt x="123" y="167"/>
                  </a:cubicBezTo>
                  <a:close/>
                  <a:moveTo>
                    <a:pt x="58" y="216"/>
                  </a:moveTo>
                  <a:cubicBezTo>
                    <a:pt x="58" y="216"/>
                    <a:pt x="58" y="216"/>
                    <a:pt x="58" y="216"/>
                  </a:cubicBezTo>
                  <a:cubicBezTo>
                    <a:pt x="57" y="216"/>
                    <a:pt x="57" y="216"/>
                    <a:pt x="57" y="216"/>
                  </a:cubicBezTo>
                  <a:cubicBezTo>
                    <a:pt x="57" y="216"/>
                    <a:pt x="57" y="217"/>
                    <a:pt x="57" y="217"/>
                  </a:cubicBezTo>
                  <a:cubicBezTo>
                    <a:pt x="57" y="216"/>
                    <a:pt x="58" y="216"/>
                    <a:pt x="58" y="216"/>
                  </a:cubicBezTo>
                  <a:close/>
                  <a:moveTo>
                    <a:pt x="35" y="190"/>
                  </a:moveTo>
                  <a:cubicBezTo>
                    <a:pt x="35" y="190"/>
                    <a:pt x="35" y="190"/>
                    <a:pt x="35" y="190"/>
                  </a:cubicBezTo>
                  <a:cubicBezTo>
                    <a:pt x="35" y="190"/>
                    <a:pt x="35" y="190"/>
                    <a:pt x="35" y="191"/>
                  </a:cubicBezTo>
                  <a:cubicBezTo>
                    <a:pt x="35" y="191"/>
                    <a:pt x="35" y="191"/>
                    <a:pt x="35" y="190"/>
                  </a:cubicBezTo>
                  <a:cubicBezTo>
                    <a:pt x="35" y="190"/>
                    <a:pt x="35" y="190"/>
                    <a:pt x="35" y="190"/>
                  </a:cubicBezTo>
                  <a:close/>
                  <a:moveTo>
                    <a:pt x="20" y="213"/>
                  </a:moveTo>
                  <a:cubicBezTo>
                    <a:pt x="21" y="212"/>
                    <a:pt x="21" y="212"/>
                    <a:pt x="20" y="212"/>
                  </a:cubicBezTo>
                  <a:cubicBezTo>
                    <a:pt x="20" y="212"/>
                    <a:pt x="20" y="212"/>
                    <a:pt x="20" y="212"/>
                  </a:cubicBezTo>
                  <a:cubicBezTo>
                    <a:pt x="20" y="212"/>
                    <a:pt x="20" y="212"/>
                    <a:pt x="20" y="213"/>
                  </a:cubicBezTo>
                  <a:close/>
                  <a:moveTo>
                    <a:pt x="107" y="145"/>
                  </a:move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5"/>
                    <a:pt x="107" y="145"/>
                    <a:pt x="107" y="145"/>
                  </a:cubicBezTo>
                  <a:close/>
                  <a:moveTo>
                    <a:pt x="245" y="126"/>
                  </a:moveTo>
                  <a:cubicBezTo>
                    <a:pt x="246" y="126"/>
                    <a:pt x="246" y="126"/>
                    <a:pt x="246" y="125"/>
                  </a:cubicBezTo>
                  <a:cubicBezTo>
                    <a:pt x="246" y="125"/>
                    <a:pt x="246" y="126"/>
                    <a:pt x="245" y="126"/>
                  </a:cubicBezTo>
                  <a:close/>
                  <a:moveTo>
                    <a:pt x="90" y="144"/>
                  </a:moveTo>
                  <a:cubicBezTo>
                    <a:pt x="90" y="144"/>
                    <a:pt x="90" y="144"/>
                    <a:pt x="90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4"/>
                    <a:pt x="91" y="144"/>
                    <a:pt x="91" y="144"/>
                  </a:cubicBezTo>
                  <a:cubicBezTo>
                    <a:pt x="90" y="144"/>
                    <a:pt x="90" y="144"/>
                    <a:pt x="90" y="144"/>
                  </a:cubicBezTo>
                  <a:close/>
                  <a:moveTo>
                    <a:pt x="79" y="118"/>
                  </a:moveTo>
                  <a:cubicBezTo>
                    <a:pt x="79" y="118"/>
                    <a:pt x="79" y="118"/>
                    <a:pt x="79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9" y="118"/>
                    <a:pt x="79" y="118"/>
                    <a:pt x="79" y="118"/>
                  </a:cubicBezTo>
                  <a:close/>
                  <a:moveTo>
                    <a:pt x="176" y="162"/>
                  </a:moveTo>
                  <a:cubicBezTo>
                    <a:pt x="175" y="162"/>
                    <a:pt x="175" y="162"/>
                    <a:pt x="175" y="163"/>
                  </a:cubicBezTo>
                  <a:cubicBezTo>
                    <a:pt x="175" y="162"/>
                    <a:pt x="176" y="162"/>
                    <a:pt x="176" y="162"/>
                  </a:cubicBezTo>
                  <a:close/>
                  <a:moveTo>
                    <a:pt x="166" y="122"/>
                  </a:moveTo>
                  <a:cubicBezTo>
                    <a:pt x="167" y="122"/>
                    <a:pt x="167" y="122"/>
                    <a:pt x="167" y="121"/>
                  </a:cubicBezTo>
                  <a:cubicBezTo>
                    <a:pt x="167" y="121"/>
                    <a:pt x="166" y="121"/>
                    <a:pt x="166" y="122"/>
                  </a:cubicBezTo>
                  <a:close/>
                  <a:moveTo>
                    <a:pt x="207" y="122"/>
                  </a:move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2"/>
                    <a:pt x="207" y="122"/>
                  </a:cubicBezTo>
                  <a:close/>
                  <a:moveTo>
                    <a:pt x="32" y="237"/>
                  </a:moveTo>
                  <a:cubicBezTo>
                    <a:pt x="32" y="237"/>
                    <a:pt x="32" y="237"/>
                    <a:pt x="32" y="237"/>
                  </a:cubicBezTo>
                  <a:cubicBezTo>
                    <a:pt x="31" y="237"/>
                    <a:pt x="31" y="238"/>
                    <a:pt x="31" y="238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1" y="238"/>
                    <a:pt x="32" y="238"/>
                    <a:pt x="32" y="238"/>
                  </a:cubicBezTo>
                  <a:cubicBezTo>
                    <a:pt x="32" y="238"/>
                    <a:pt x="32" y="238"/>
                    <a:pt x="32" y="237"/>
                  </a:cubicBezTo>
                  <a:close/>
                  <a:moveTo>
                    <a:pt x="233" y="133"/>
                  </a:moveTo>
                  <a:cubicBezTo>
                    <a:pt x="233" y="133"/>
                    <a:pt x="233" y="133"/>
                    <a:pt x="233" y="132"/>
                  </a:cubicBezTo>
                  <a:cubicBezTo>
                    <a:pt x="233" y="132"/>
                    <a:pt x="232" y="132"/>
                    <a:pt x="232" y="132"/>
                  </a:cubicBezTo>
                  <a:cubicBezTo>
                    <a:pt x="232" y="132"/>
                    <a:pt x="232" y="133"/>
                    <a:pt x="232" y="133"/>
                  </a:cubicBezTo>
                  <a:cubicBezTo>
                    <a:pt x="232" y="133"/>
                    <a:pt x="233" y="133"/>
                    <a:pt x="233" y="133"/>
                  </a:cubicBezTo>
                  <a:close/>
                  <a:moveTo>
                    <a:pt x="47" y="233"/>
                  </a:moveTo>
                  <a:cubicBezTo>
                    <a:pt x="47" y="234"/>
                    <a:pt x="48" y="234"/>
                    <a:pt x="48" y="234"/>
                  </a:cubicBezTo>
                  <a:cubicBezTo>
                    <a:pt x="48" y="233"/>
                    <a:pt x="48" y="233"/>
                    <a:pt x="47" y="233"/>
                  </a:cubicBezTo>
                  <a:close/>
                  <a:moveTo>
                    <a:pt x="75" y="123"/>
                  </a:moveTo>
                  <a:cubicBezTo>
                    <a:pt x="75" y="123"/>
                    <a:pt x="75" y="123"/>
                    <a:pt x="75" y="122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3"/>
                    <a:pt x="75" y="123"/>
                    <a:pt x="75" y="123"/>
                  </a:cubicBezTo>
                  <a:close/>
                  <a:moveTo>
                    <a:pt x="171" y="83"/>
                  </a:moveTo>
                  <a:cubicBezTo>
                    <a:pt x="171" y="83"/>
                    <a:pt x="171" y="83"/>
                    <a:pt x="171" y="82"/>
                  </a:cubicBezTo>
                  <a:cubicBezTo>
                    <a:pt x="171" y="82"/>
                    <a:pt x="170" y="82"/>
                    <a:pt x="171" y="83"/>
                  </a:cubicBezTo>
                  <a:close/>
                  <a:moveTo>
                    <a:pt x="125" y="138"/>
                  </a:move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34" y="178"/>
                  </a:moveTo>
                  <a:cubicBezTo>
                    <a:pt x="34" y="177"/>
                    <a:pt x="34" y="177"/>
                    <a:pt x="34" y="177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close/>
                  <a:moveTo>
                    <a:pt x="90" y="247"/>
                  </a:moveTo>
                  <a:cubicBezTo>
                    <a:pt x="90" y="247"/>
                    <a:pt x="89" y="247"/>
                    <a:pt x="89" y="247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0" y="247"/>
                    <a:pt x="90" y="247"/>
                    <a:pt x="90" y="247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4"/>
                  </a:cubicBezTo>
                  <a:cubicBezTo>
                    <a:pt x="33" y="185"/>
                    <a:pt x="33" y="185"/>
                    <a:pt x="32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5"/>
                    <a:pt x="33" y="185"/>
                  </a:cubicBezTo>
                  <a:close/>
                  <a:moveTo>
                    <a:pt x="237" y="100"/>
                  </a:moveTo>
                  <a:cubicBezTo>
                    <a:pt x="237" y="100"/>
                    <a:pt x="237" y="100"/>
                    <a:pt x="237" y="100"/>
                  </a:cubicBezTo>
                  <a:cubicBezTo>
                    <a:pt x="237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6" y="100"/>
                    <a:pt x="236" y="100"/>
                    <a:pt x="237" y="100"/>
                  </a:cubicBezTo>
                  <a:close/>
                  <a:moveTo>
                    <a:pt x="202" y="119"/>
                  </a:moveTo>
                  <a:cubicBezTo>
                    <a:pt x="202" y="119"/>
                    <a:pt x="202" y="119"/>
                    <a:pt x="202" y="119"/>
                  </a:cubicBezTo>
                  <a:cubicBezTo>
                    <a:pt x="202" y="119"/>
                    <a:pt x="202" y="119"/>
                    <a:pt x="202" y="118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202" y="119"/>
                    <a:pt x="202" y="119"/>
                    <a:pt x="202" y="119"/>
                  </a:cubicBezTo>
                  <a:close/>
                  <a:moveTo>
                    <a:pt x="111" y="93"/>
                  </a:move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1" y="93"/>
                    <a:pt x="111" y="93"/>
                    <a:pt x="111" y="93"/>
                  </a:cubicBezTo>
                  <a:close/>
                  <a:moveTo>
                    <a:pt x="31" y="148"/>
                  </a:moveTo>
                  <a:cubicBezTo>
                    <a:pt x="31" y="148"/>
                    <a:pt x="31" y="148"/>
                    <a:pt x="31" y="149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1" y="148"/>
                    <a:pt x="31" y="148"/>
                    <a:pt x="31" y="148"/>
                  </a:cubicBezTo>
                  <a:close/>
                  <a:moveTo>
                    <a:pt x="76" y="207"/>
                  </a:moveTo>
                  <a:cubicBezTo>
                    <a:pt x="76" y="207"/>
                    <a:pt x="76" y="207"/>
                    <a:pt x="76" y="207"/>
                  </a:cubicBezTo>
                  <a:cubicBezTo>
                    <a:pt x="76" y="208"/>
                    <a:pt x="76" y="208"/>
                    <a:pt x="76" y="208"/>
                  </a:cubicBezTo>
                  <a:cubicBezTo>
                    <a:pt x="76" y="208"/>
                    <a:pt x="76" y="208"/>
                    <a:pt x="77" y="208"/>
                  </a:cubicBezTo>
                  <a:cubicBezTo>
                    <a:pt x="76" y="207"/>
                    <a:pt x="76" y="207"/>
                    <a:pt x="76" y="207"/>
                  </a:cubicBezTo>
                  <a:close/>
                  <a:moveTo>
                    <a:pt x="131" y="87"/>
                  </a:moveTo>
                  <a:cubicBezTo>
                    <a:pt x="131" y="87"/>
                    <a:pt x="131" y="87"/>
                    <a:pt x="131" y="87"/>
                  </a:cubicBezTo>
                  <a:cubicBezTo>
                    <a:pt x="131" y="87"/>
                    <a:pt x="130" y="87"/>
                    <a:pt x="130" y="87"/>
                  </a:cubicBezTo>
                  <a:cubicBezTo>
                    <a:pt x="130" y="87"/>
                    <a:pt x="130" y="87"/>
                    <a:pt x="130" y="88"/>
                  </a:cubicBezTo>
                  <a:cubicBezTo>
                    <a:pt x="130" y="87"/>
                    <a:pt x="131" y="87"/>
                    <a:pt x="131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06"/>
            <p:cNvSpPr>
              <a:spLocks noEditPoints="1"/>
            </p:cNvSpPr>
            <p:nvPr/>
          </p:nvSpPr>
          <p:spPr bwMode="auto">
            <a:xfrm>
              <a:off x="4474674" y="4037148"/>
              <a:ext cx="879364" cy="1077699"/>
            </a:xfrm>
            <a:custGeom>
              <a:avLst/>
              <a:gdLst>
                <a:gd name="T0" fmla="*/ 3 w 222"/>
                <a:gd name="T1" fmla="*/ 0 h 272"/>
                <a:gd name="T2" fmla="*/ 217 w 222"/>
                <a:gd name="T3" fmla="*/ 156 h 272"/>
                <a:gd name="T4" fmla="*/ 29 w 222"/>
                <a:gd name="T5" fmla="*/ 27 h 272"/>
                <a:gd name="T6" fmla="*/ 172 w 222"/>
                <a:gd name="T7" fmla="*/ 182 h 272"/>
                <a:gd name="T8" fmla="*/ 101 w 222"/>
                <a:gd name="T9" fmla="*/ 227 h 272"/>
                <a:gd name="T10" fmla="*/ 126 w 222"/>
                <a:gd name="T11" fmla="*/ 175 h 272"/>
                <a:gd name="T12" fmla="*/ 89 w 222"/>
                <a:gd name="T13" fmla="*/ 242 h 272"/>
                <a:gd name="T14" fmla="*/ 169 w 222"/>
                <a:gd name="T15" fmla="*/ 102 h 272"/>
                <a:gd name="T16" fmla="*/ 177 w 222"/>
                <a:gd name="T17" fmla="*/ 135 h 272"/>
                <a:gd name="T18" fmla="*/ 77 w 222"/>
                <a:gd name="T19" fmla="*/ 177 h 272"/>
                <a:gd name="T20" fmla="*/ 80 w 222"/>
                <a:gd name="T21" fmla="*/ 115 h 272"/>
                <a:gd name="T22" fmla="*/ 168 w 222"/>
                <a:gd name="T23" fmla="*/ 185 h 272"/>
                <a:gd name="T24" fmla="*/ 107 w 222"/>
                <a:gd name="T25" fmla="*/ 99 h 272"/>
                <a:gd name="T26" fmla="*/ 93 w 222"/>
                <a:gd name="T27" fmla="*/ 106 h 272"/>
                <a:gd name="T28" fmla="*/ 102 w 222"/>
                <a:gd name="T29" fmla="*/ 145 h 272"/>
                <a:gd name="T30" fmla="*/ 69 w 222"/>
                <a:gd name="T31" fmla="*/ 102 h 272"/>
                <a:gd name="T32" fmla="*/ 67 w 222"/>
                <a:gd name="T33" fmla="*/ 167 h 272"/>
                <a:gd name="T34" fmla="*/ 24 w 222"/>
                <a:gd name="T35" fmla="*/ 164 h 272"/>
                <a:gd name="T36" fmla="*/ 84 w 222"/>
                <a:gd name="T37" fmla="*/ 77 h 272"/>
                <a:gd name="T38" fmla="*/ 61 w 222"/>
                <a:gd name="T39" fmla="*/ 61 h 272"/>
                <a:gd name="T40" fmla="*/ 36 w 222"/>
                <a:gd name="T41" fmla="*/ 199 h 272"/>
                <a:gd name="T42" fmla="*/ 193 w 222"/>
                <a:gd name="T43" fmla="*/ 124 h 272"/>
                <a:gd name="T44" fmla="*/ 52 w 222"/>
                <a:gd name="T45" fmla="*/ 130 h 272"/>
                <a:gd name="T46" fmla="*/ 110 w 222"/>
                <a:gd name="T47" fmla="*/ 106 h 272"/>
                <a:gd name="T48" fmla="*/ 17 w 222"/>
                <a:gd name="T49" fmla="*/ 108 h 272"/>
                <a:gd name="T50" fmla="*/ 3 w 222"/>
                <a:gd name="T51" fmla="*/ 92 h 272"/>
                <a:gd name="T52" fmla="*/ 105 w 222"/>
                <a:gd name="T53" fmla="*/ 129 h 272"/>
                <a:gd name="T54" fmla="*/ 53 w 222"/>
                <a:gd name="T55" fmla="*/ 85 h 272"/>
                <a:gd name="T56" fmla="*/ 46 w 222"/>
                <a:gd name="T57" fmla="*/ 165 h 272"/>
                <a:gd name="T58" fmla="*/ 132 w 222"/>
                <a:gd name="T59" fmla="*/ 129 h 272"/>
                <a:gd name="T60" fmla="*/ 23 w 222"/>
                <a:gd name="T61" fmla="*/ 42 h 272"/>
                <a:gd name="T62" fmla="*/ 91 w 222"/>
                <a:gd name="T63" fmla="*/ 96 h 272"/>
                <a:gd name="T64" fmla="*/ 61 w 222"/>
                <a:gd name="T65" fmla="*/ 174 h 272"/>
                <a:gd name="T66" fmla="*/ 52 w 222"/>
                <a:gd name="T67" fmla="*/ 158 h 272"/>
                <a:gd name="T68" fmla="*/ 62 w 222"/>
                <a:gd name="T69" fmla="*/ 89 h 272"/>
                <a:gd name="T70" fmla="*/ 25 w 222"/>
                <a:gd name="T71" fmla="*/ 106 h 272"/>
                <a:gd name="T72" fmla="*/ 50 w 222"/>
                <a:gd name="T73" fmla="*/ 63 h 272"/>
                <a:gd name="T74" fmla="*/ 11 w 222"/>
                <a:gd name="T75" fmla="*/ 47 h 272"/>
                <a:gd name="T76" fmla="*/ 40 w 222"/>
                <a:gd name="T77" fmla="*/ 114 h 272"/>
                <a:gd name="T78" fmla="*/ 21 w 222"/>
                <a:gd name="T79" fmla="*/ 28 h 272"/>
                <a:gd name="T80" fmla="*/ 11 w 222"/>
                <a:gd name="T81" fmla="*/ 158 h 272"/>
                <a:gd name="T82" fmla="*/ 33 w 222"/>
                <a:gd name="T83" fmla="*/ 114 h 272"/>
                <a:gd name="T84" fmla="*/ 34 w 222"/>
                <a:gd name="T85" fmla="*/ 43 h 272"/>
                <a:gd name="T86" fmla="*/ 61 w 222"/>
                <a:gd name="T87" fmla="*/ 153 h 272"/>
                <a:gd name="T88" fmla="*/ 140 w 222"/>
                <a:gd name="T89" fmla="*/ 100 h 272"/>
                <a:gd name="T90" fmla="*/ 32 w 222"/>
                <a:gd name="T91" fmla="*/ 140 h 272"/>
                <a:gd name="T92" fmla="*/ 55 w 222"/>
                <a:gd name="T93" fmla="*/ 142 h 272"/>
                <a:gd name="T94" fmla="*/ 15 w 222"/>
                <a:gd name="T95" fmla="*/ 129 h 272"/>
                <a:gd name="T96" fmla="*/ 75 w 222"/>
                <a:gd name="T97" fmla="*/ 67 h 272"/>
                <a:gd name="T98" fmla="*/ 27 w 222"/>
                <a:gd name="T99" fmla="*/ 237 h 272"/>
                <a:gd name="T100" fmla="*/ 43 w 222"/>
                <a:gd name="T101" fmla="*/ 109 h 272"/>
                <a:gd name="T102" fmla="*/ 59 w 222"/>
                <a:gd name="T103" fmla="*/ 80 h 272"/>
                <a:gd name="T104" fmla="*/ 151 w 222"/>
                <a:gd name="T105" fmla="*/ 99 h 272"/>
                <a:gd name="T106" fmla="*/ 141 w 222"/>
                <a:gd name="T107" fmla="*/ 132 h 272"/>
                <a:gd name="T108" fmla="*/ 47 w 222"/>
                <a:gd name="T109" fmla="*/ 58 h 272"/>
                <a:gd name="T110" fmla="*/ 110 w 222"/>
                <a:gd name="T111" fmla="*/ 77 h 272"/>
                <a:gd name="T112" fmla="*/ 98 w 222"/>
                <a:gd name="T113" fmla="*/ 126 h 272"/>
                <a:gd name="T114" fmla="*/ 38 w 222"/>
                <a:gd name="T115" fmla="*/ 60 h 272"/>
                <a:gd name="T116" fmla="*/ 146 w 222"/>
                <a:gd name="T117" fmla="*/ 122 h 272"/>
                <a:gd name="T118" fmla="*/ 165 w 222"/>
                <a:gd name="T119" fmla="*/ 105 h 272"/>
                <a:gd name="T120" fmla="*/ 174 w 222"/>
                <a:gd name="T121" fmla="*/ 123 h 272"/>
                <a:gd name="T122" fmla="*/ 58 w 222"/>
                <a:gd name="T123" fmla="*/ 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72">
                  <a:moveTo>
                    <a:pt x="64" y="268"/>
                  </a:moveTo>
                  <a:cubicBezTo>
                    <a:pt x="63" y="269"/>
                    <a:pt x="63" y="269"/>
                    <a:pt x="63" y="270"/>
                  </a:cubicBezTo>
                  <a:cubicBezTo>
                    <a:pt x="62" y="272"/>
                    <a:pt x="60" y="272"/>
                    <a:pt x="58" y="271"/>
                  </a:cubicBezTo>
                  <a:cubicBezTo>
                    <a:pt x="58" y="270"/>
                    <a:pt x="57" y="270"/>
                    <a:pt x="57" y="270"/>
                  </a:cubicBezTo>
                  <a:cubicBezTo>
                    <a:pt x="56" y="269"/>
                    <a:pt x="55" y="269"/>
                    <a:pt x="54" y="269"/>
                  </a:cubicBezTo>
                  <a:cubicBezTo>
                    <a:pt x="52" y="267"/>
                    <a:pt x="50" y="265"/>
                    <a:pt x="48" y="262"/>
                  </a:cubicBezTo>
                  <a:cubicBezTo>
                    <a:pt x="45" y="259"/>
                    <a:pt x="41" y="255"/>
                    <a:pt x="38" y="252"/>
                  </a:cubicBezTo>
                  <a:cubicBezTo>
                    <a:pt x="36" y="249"/>
                    <a:pt x="34" y="247"/>
                    <a:pt x="31" y="246"/>
                  </a:cubicBezTo>
                  <a:cubicBezTo>
                    <a:pt x="26" y="242"/>
                    <a:pt x="21" y="239"/>
                    <a:pt x="17" y="236"/>
                  </a:cubicBezTo>
                  <a:cubicBezTo>
                    <a:pt x="16" y="235"/>
                    <a:pt x="16" y="235"/>
                    <a:pt x="15" y="235"/>
                  </a:cubicBezTo>
                  <a:cubicBezTo>
                    <a:pt x="15" y="234"/>
                    <a:pt x="14" y="234"/>
                    <a:pt x="13" y="235"/>
                  </a:cubicBezTo>
                  <a:cubicBezTo>
                    <a:pt x="11" y="235"/>
                    <a:pt x="9" y="233"/>
                    <a:pt x="8" y="231"/>
                  </a:cubicBezTo>
                  <a:cubicBezTo>
                    <a:pt x="7" y="229"/>
                    <a:pt x="7" y="228"/>
                    <a:pt x="7" y="226"/>
                  </a:cubicBezTo>
                  <a:cubicBezTo>
                    <a:pt x="7" y="220"/>
                    <a:pt x="6" y="214"/>
                    <a:pt x="6" y="209"/>
                  </a:cubicBezTo>
                  <a:cubicBezTo>
                    <a:pt x="6" y="209"/>
                    <a:pt x="6" y="209"/>
                    <a:pt x="5" y="208"/>
                  </a:cubicBezTo>
                  <a:cubicBezTo>
                    <a:pt x="5" y="209"/>
                    <a:pt x="4" y="209"/>
                    <a:pt x="4" y="210"/>
                  </a:cubicBezTo>
                  <a:cubicBezTo>
                    <a:pt x="3" y="210"/>
                    <a:pt x="3" y="211"/>
                    <a:pt x="2" y="211"/>
                  </a:cubicBezTo>
                  <a:cubicBezTo>
                    <a:pt x="2" y="211"/>
                    <a:pt x="1" y="211"/>
                    <a:pt x="1" y="211"/>
                  </a:cubicBezTo>
                  <a:cubicBezTo>
                    <a:pt x="0" y="210"/>
                    <a:pt x="0" y="210"/>
                    <a:pt x="0" y="209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2" y="206"/>
                    <a:pt x="3" y="205"/>
                    <a:pt x="4" y="204"/>
                  </a:cubicBezTo>
                  <a:cubicBezTo>
                    <a:pt x="5" y="203"/>
                    <a:pt x="5" y="202"/>
                    <a:pt x="5" y="201"/>
                  </a:cubicBezTo>
                  <a:cubicBezTo>
                    <a:pt x="5" y="197"/>
                    <a:pt x="4" y="192"/>
                    <a:pt x="4" y="187"/>
                  </a:cubicBezTo>
                  <a:cubicBezTo>
                    <a:pt x="3" y="178"/>
                    <a:pt x="2" y="169"/>
                    <a:pt x="2" y="160"/>
                  </a:cubicBezTo>
                  <a:cubicBezTo>
                    <a:pt x="1" y="147"/>
                    <a:pt x="0" y="134"/>
                    <a:pt x="0" y="120"/>
                  </a:cubicBezTo>
                  <a:cubicBezTo>
                    <a:pt x="0" y="106"/>
                    <a:pt x="0" y="91"/>
                    <a:pt x="0" y="76"/>
                  </a:cubicBezTo>
                  <a:cubicBezTo>
                    <a:pt x="0" y="56"/>
                    <a:pt x="0" y="37"/>
                    <a:pt x="1" y="17"/>
                  </a:cubicBezTo>
                  <a:cubicBezTo>
                    <a:pt x="1" y="13"/>
                    <a:pt x="1" y="9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6" y="5"/>
                    <a:pt x="4" y="6"/>
                  </a:cubicBezTo>
                  <a:cubicBezTo>
                    <a:pt x="4" y="7"/>
                    <a:pt x="4" y="9"/>
                    <a:pt x="4" y="10"/>
                  </a:cubicBezTo>
                  <a:cubicBezTo>
                    <a:pt x="3" y="18"/>
                    <a:pt x="3" y="25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4" y="33"/>
                    <a:pt x="4" y="33"/>
                    <a:pt x="4" y="32"/>
                  </a:cubicBezTo>
                  <a:cubicBezTo>
                    <a:pt x="4" y="28"/>
                    <a:pt x="4" y="24"/>
                    <a:pt x="4" y="21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5" y="10"/>
                    <a:pt x="5" y="9"/>
                    <a:pt x="7" y="9"/>
                  </a:cubicBezTo>
                  <a:cubicBezTo>
                    <a:pt x="9" y="9"/>
                    <a:pt x="10" y="9"/>
                    <a:pt x="12" y="9"/>
                  </a:cubicBezTo>
                  <a:cubicBezTo>
                    <a:pt x="16" y="11"/>
                    <a:pt x="20" y="13"/>
                    <a:pt x="24" y="14"/>
                  </a:cubicBezTo>
                  <a:cubicBezTo>
                    <a:pt x="33" y="18"/>
                    <a:pt x="41" y="22"/>
                    <a:pt x="50" y="26"/>
                  </a:cubicBezTo>
                  <a:cubicBezTo>
                    <a:pt x="63" y="31"/>
                    <a:pt x="76" y="38"/>
                    <a:pt x="88" y="45"/>
                  </a:cubicBezTo>
                  <a:cubicBezTo>
                    <a:pt x="101" y="52"/>
                    <a:pt x="114" y="59"/>
                    <a:pt x="126" y="67"/>
                  </a:cubicBezTo>
                  <a:cubicBezTo>
                    <a:pt x="133" y="71"/>
                    <a:pt x="139" y="74"/>
                    <a:pt x="145" y="78"/>
                  </a:cubicBezTo>
                  <a:cubicBezTo>
                    <a:pt x="154" y="82"/>
                    <a:pt x="162" y="87"/>
                    <a:pt x="171" y="92"/>
                  </a:cubicBezTo>
                  <a:cubicBezTo>
                    <a:pt x="174" y="94"/>
                    <a:pt x="178" y="96"/>
                    <a:pt x="181" y="99"/>
                  </a:cubicBezTo>
                  <a:cubicBezTo>
                    <a:pt x="184" y="101"/>
                    <a:pt x="187" y="103"/>
                    <a:pt x="190" y="105"/>
                  </a:cubicBezTo>
                  <a:cubicBezTo>
                    <a:pt x="193" y="108"/>
                    <a:pt x="197" y="111"/>
                    <a:pt x="200" y="113"/>
                  </a:cubicBezTo>
                  <a:cubicBezTo>
                    <a:pt x="201" y="114"/>
                    <a:pt x="202" y="115"/>
                    <a:pt x="202" y="116"/>
                  </a:cubicBezTo>
                  <a:cubicBezTo>
                    <a:pt x="202" y="116"/>
                    <a:pt x="202" y="117"/>
                    <a:pt x="202" y="117"/>
                  </a:cubicBezTo>
                  <a:cubicBezTo>
                    <a:pt x="202" y="118"/>
                    <a:pt x="203" y="118"/>
                    <a:pt x="203" y="119"/>
                  </a:cubicBezTo>
                  <a:cubicBezTo>
                    <a:pt x="206" y="124"/>
                    <a:pt x="210" y="129"/>
                    <a:pt x="214" y="134"/>
                  </a:cubicBezTo>
                  <a:cubicBezTo>
                    <a:pt x="216" y="138"/>
                    <a:pt x="219" y="143"/>
                    <a:pt x="221" y="148"/>
                  </a:cubicBezTo>
                  <a:cubicBezTo>
                    <a:pt x="221" y="148"/>
                    <a:pt x="221" y="149"/>
                    <a:pt x="221" y="149"/>
                  </a:cubicBezTo>
                  <a:cubicBezTo>
                    <a:pt x="222" y="151"/>
                    <a:pt x="221" y="153"/>
                    <a:pt x="220" y="154"/>
                  </a:cubicBezTo>
                  <a:cubicBezTo>
                    <a:pt x="219" y="155"/>
                    <a:pt x="218" y="155"/>
                    <a:pt x="217" y="156"/>
                  </a:cubicBezTo>
                  <a:cubicBezTo>
                    <a:pt x="205" y="164"/>
                    <a:pt x="194" y="171"/>
                    <a:pt x="182" y="180"/>
                  </a:cubicBezTo>
                  <a:cubicBezTo>
                    <a:pt x="168" y="190"/>
                    <a:pt x="154" y="200"/>
                    <a:pt x="140" y="211"/>
                  </a:cubicBezTo>
                  <a:cubicBezTo>
                    <a:pt x="130" y="219"/>
                    <a:pt x="120" y="226"/>
                    <a:pt x="110" y="234"/>
                  </a:cubicBezTo>
                  <a:cubicBezTo>
                    <a:pt x="102" y="240"/>
                    <a:pt x="93" y="246"/>
                    <a:pt x="85" y="253"/>
                  </a:cubicBezTo>
                  <a:cubicBezTo>
                    <a:pt x="82" y="256"/>
                    <a:pt x="78" y="259"/>
                    <a:pt x="74" y="261"/>
                  </a:cubicBezTo>
                  <a:cubicBezTo>
                    <a:pt x="71" y="264"/>
                    <a:pt x="67" y="266"/>
                    <a:pt x="64" y="268"/>
                  </a:cubicBezTo>
                  <a:close/>
                  <a:moveTo>
                    <a:pt x="179" y="104"/>
                  </a:moveTo>
                  <a:cubicBezTo>
                    <a:pt x="178" y="104"/>
                    <a:pt x="178" y="103"/>
                    <a:pt x="177" y="103"/>
                  </a:cubicBezTo>
                  <a:cubicBezTo>
                    <a:pt x="176" y="102"/>
                    <a:pt x="176" y="101"/>
                    <a:pt x="175" y="100"/>
                  </a:cubicBezTo>
                  <a:cubicBezTo>
                    <a:pt x="174" y="100"/>
                    <a:pt x="173" y="99"/>
                    <a:pt x="174" y="97"/>
                  </a:cubicBezTo>
                  <a:cubicBezTo>
                    <a:pt x="170" y="95"/>
                    <a:pt x="157" y="87"/>
                    <a:pt x="155" y="86"/>
                  </a:cubicBezTo>
                  <a:cubicBezTo>
                    <a:pt x="156" y="87"/>
                    <a:pt x="157" y="88"/>
                    <a:pt x="158" y="88"/>
                  </a:cubicBezTo>
                  <a:cubicBezTo>
                    <a:pt x="164" y="92"/>
                    <a:pt x="170" y="96"/>
                    <a:pt x="175" y="101"/>
                  </a:cubicBezTo>
                  <a:cubicBezTo>
                    <a:pt x="175" y="102"/>
                    <a:pt x="176" y="102"/>
                    <a:pt x="177" y="103"/>
                  </a:cubicBezTo>
                  <a:cubicBezTo>
                    <a:pt x="178" y="103"/>
                    <a:pt x="178" y="104"/>
                    <a:pt x="179" y="104"/>
                  </a:cubicBezTo>
                  <a:cubicBezTo>
                    <a:pt x="180" y="105"/>
                    <a:pt x="181" y="107"/>
                    <a:pt x="182" y="108"/>
                  </a:cubicBezTo>
                  <a:cubicBezTo>
                    <a:pt x="183" y="109"/>
                    <a:pt x="184" y="110"/>
                    <a:pt x="185" y="110"/>
                  </a:cubicBezTo>
                  <a:cubicBezTo>
                    <a:pt x="184" y="108"/>
                    <a:pt x="181" y="106"/>
                    <a:pt x="179" y="104"/>
                  </a:cubicBezTo>
                  <a:close/>
                  <a:moveTo>
                    <a:pt x="54" y="190"/>
                  </a:moveTo>
                  <a:cubicBezTo>
                    <a:pt x="57" y="189"/>
                    <a:pt x="62" y="184"/>
                    <a:pt x="63" y="183"/>
                  </a:cubicBezTo>
                  <a:cubicBezTo>
                    <a:pt x="63" y="184"/>
                    <a:pt x="62" y="184"/>
                    <a:pt x="62" y="184"/>
                  </a:cubicBezTo>
                  <a:cubicBezTo>
                    <a:pt x="61" y="185"/>
                    <a:pt x="59" y="185"/>
                    <a:pt x="57" y="187"/>
                  </a:cubicBezTo>
                  <a:cubicBezTo>
                    <a:pt x="56" y="187"/>
                    <a:pt x="55" y="189"/>
                    <a:pt x="54" y="190"/>
                  </a:cubicBezTo>
                  <a:cubicBezTo>
                    <a:pt x="54" y="190"/>
                    <a:pt x="53" y="190"/>
                    <a:pt x="53" y="19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4" y="190"/>
                    <a:pt x="54" y="190"/>
                    <a:pt x="54" y="190"/>
                  </a:cubicBezTo>
                  <a:close/>
                  <a:moveTo>
                    <a:pt x="30" y="27"/>
                  </a:moveTo>
                  <a:cubicBezTo>
                    <a:pt x="29" y="26"/>
                    <a:pt x="28" y="26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7"/>
                    <a:pt x="28" y="27"/>
                    <a:pt x="29" y="27"/>
                  </a:cubicBezTo>
                  <a:cubicBezTo>
                    <a:pt x="29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8"/>
                  </a:cubicBezTo>
                  <a:cubicBezTo>
                    <a:pt x="31" y="29"/>
                    <a:pt x="32" y="29"/>
                    <a:pt x="32" y="30"/>
                  </a:cubicBezTo>
                  <a:cubicBezTo>
                    <a:pt x="33" y="30"/>
                    <a:pt x="33" y="30"/>
                    <a:pt x="34" y="30"/>
                  </a:cubicBezTo>
                  <a:cubicBezTo>
                    <a:pt x="35" y="31"/>
                    <a:pt x="36" y="32"/>
                    <a:pt x="38" y="33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ubicBezTo>
                    <a:pt x="35" y="30"/>
                    <a:pt x="32" y="28"/>
                    <a:pt x="30" y="27"/>
                  </a:cubicBezTo>
                  <a:close/>
                  <a:moveTo>
                    <a:pt x="190" y="133"/>
                  </a:moveTo>
                  <a:cubicBezTo>
                    <a:pt x="190" y="133"/>
                    <a:pt x="190" y="133"/>
                    <a:pt x="190" y="134"/>
                  </a:cubicBezTo>
                  <a:cubicBezTo>
                    <a:pt x="190" y="134"/>
                    <a:pt x="190" y="134"/>
                    <a:pt x="190" y="135"/>
                  </a:cubicBezTo>
                  <a:cubicBezTo>
                    <a:pt x="191" y="138"/>
                    <a:pt x="192" y="142"/>
                    <a:pt x="194" y="146"/>
                  </a:cubicBezTo>
                  <a:cubicBezTo>
                    <a:pt x="195" y="149"/>
                    <a:pt x="195" y="152"/>
                    <a:pt x="196" y="155"/>
                  </a:cubicBezTo>
                  <a:cubicBezTo>
                    <a:pt x="196" y="156"/>
                    <a:pt x="196" y="157"/>
                    <a:pt x="196" y="158"/>
                  </a:cubicBezTo>
                  <a:cubicBezTo>
                    <a:pt x="196" y="160"/>
                    <a:pt x="194" y="161"/>
                    <a:pt x="192" y="159"/>
                  </a:cubicBezTo>
                  <a:cubicBezTo>
                    <a:pt x="191" y="159"/>
                    <a:pt x="191" y="158"/>
                    <a:pt x="190" y="157"/>
                  </a:cubicBezTo>
                  <a:cubicBezTo>
                    <a:pt x="186" y="152"/>
                    <a:pt x="181" y="146"/>
                    <a:pt x="178" y="141"/>
                  </a:cubicBezTo>
                  <a:cubicBezTo>
                    <a:pt x="177" y="140"/>
                    <a:pt x="177" y="140"/>
                    <a:pt x="177" y="139"/>
                  </a:cubicBezTo>
                  <a:cubicBezTo>
                    <a:pt x="178" y="144"/>
                    <a:pt x="178" y="147"/>
                    <a:pt x="179" y="151"/>
                  </a:cubicBezTo>
                  <a:cubicBezTo>
                    <a:pt x="181" y="156"/>
                    <a:pt x="182" y="161"/>
                    <a:pt x="182" y="166"/>
                  </a:cubicBezTo>
                  <a:cubicBezTo>
                    <a:pt x="183" y="167"/>
                    <a:pt x="182" y="169"/>
                    <a:pt x="182" y="170"/>
                  </a:cubicBezTo>
                  <a:cubicBezTo>
                    <a:pt x="182" y="171"/>
                    <a:pt x="180" y="171"/>
                    <a:pt x="179" y="170"/>
                  </a:cubicBezTo>
                  <a:cubicBezTo>
                    <a:pt x="179" y="170"/>
                    <a:pt x="178" y="170"/>
                    <a:pt x="178" y="169"/>
                  </a:cubicBezTo>
                  <a:cubicBezTo>
                    <a:pt x="177" y="168"/>
                    <a:pt x="176" y="167"/>
                    <a:pt x="175" y="166"/>
                  </a:cubicBezTo>
                  <a:cubicBezTo>
                    <a:pt x="172" y="161"/>
                    <a:pt x="169" y="156"/>
                    <a:pt x="166" y="151"/>
                  </a:cubicBezTo>
                  <a:cubicBezTo>
                    <a:pt x="166" y="151"/>
                    <a:pt x="165" y="150"/>
                    <a:pt x="165" y="150"/>
                  </a:cubicBezTo>
                  <a:cubicBezTo>
                    <a:pt x="165" y="150"/>
                    <a:pt x="165" y="150"/>
                    <a:pt x="165" y="150"/>
                  </a:cubicBezTo>
                  <a:cubicBezTo>
                    <a:pt x="166" y="156"/>
                    <a:pt x="168" y="162"/>
                    <a:pt x="169" y="168"/>
                  </a:cubicBezTo>
                  <a:cubicBezTo>
                    <a:pt x="170" y="172"/>
                    <a:pt x="171" y="176"/>
                    <a:pt x="172" y="181"/>
                  </a:cubicBezTo>
                  <a:cubicBezTo>
                    <a:pt x="172" y="181"/>
                    <a:pt x="172" y="182"/>
                    <a:pt x="172" y="182"/>
                  </a:cubicBezTo>
                  <a:cubicBezTo>
                    <a:pt x="174" y="180"/>
                    <a:pt x="177" y="179"/>
                    <a:pt x="180" y="177"/>
                  </a:cubicBezTo>
                  <a:cubicBezTo>
                    <a:pt x="188" y="171"/>
                    <a:pt x="197" y="165"/>
                    <a:pt x="205" y="159"/>
                  </a:cubicBezTo>
                  <a:cubicBezTo>
                    <a:pt x="207" y="158"/>
                    <a:pt x="210" y="156"/>
                    <a:pt x="212" y="154"/>
                  </a:cubicBezTo>
                  <a:cubicBezTo>
                    <a:pt x="213" y="153"/>
                    <a:pt x="214" y="153"/>
                    <a:pt x="215" y="154"/>
                  </a:cubicBezTo>
                  <a:cubicBezTo>
                    <a:pt x="216" y="153"/>
                    <a:pt x="216" y="153"/>
                    <a:pt x="217" y="153"/>
                  </a:cubicBezTo>
                  <a:cubicBezTo>
                    <a:pt x="219" y="151"/>
                    <a:pt x="219" y="151"/>
                    <a:pt x="218" y="148"/>
                  </a:cubicBezTo>
                  <a:cubicBezTo>
                    <a:pt x="217" y="144"/>
                    <a:pt x="215" y="141"/>
                    <a:pt x="213" y="138"/>
                  </a:cubicBezTo>
                  <a:cubicBezTo>
                    <a:pt x="212" y="137"/>
                    <a:pt x="212" y="137"/>
                    <a:pt x="212" y="137"/>
                  </a:cubicBezTo>
                  <a:cubicBezTo>
                    <a:pt x="213" y="140"/>
                    <a:pt x="214" y="143"/>
                    <a:pt x="215" y="145"/>
                  </a:cubicBezTo>
                  <a:cubicBezTo>
                    <a:pt x="215" y="146"/>
                    <a:pt x="215" y="146"/>
                    <a:pt x="215" y="146"/>
                  </a:cubicBezTo>
                  <a:cubicBezTo>
                    <a:pt x="216" y="147"/>
                    <a:pt x="216" y="148"/>
                    <a:pt x="216" y="149"/>
                  </a:cubicBezTo>
                  <a:cubicBezTo>
                    <a:pt x="216" y="150"/>
                    <a:pt x="215" y="151"/>
                    <a:pt x="214" y="151"/>
                  </a:cubicBezTo>
                  <a:cubicBezTo>
                    <a:pt x="212" y="151"/>
                    <a:pt x="211" y="150"/>
                    <a:pt x="210" y="149"/>
                  </a:cubicBezTo>
                  <a:cubicBezTo>
                    <a:pt x="208" y="146"/>
                    <a:pt x="206" y="143"/>
                    <a:pt x="203" y="142"/>
                  </a:cubicBezTo>
                  <a:cubicBezTo>
                    <a:pt x="203" y="141"/>
                    <a:pt x="203" y="141"/>
                    <a:pt x="202" y="141"/>
                  </a:cubicBezTo>
                  <a:cubicBezTo>
                    <a:pt x="202" y="142"/>
                    <a:pt x="203" y="142"/>
                    <a:pt x="203" y="143"/>
                  </a:cubicBezTo>
                  <a:cubicBezTo>
                    <a:pt x="203" y="144"/>
                    <a:pt x="204" y="146"/>
                    <a:pt x="205" y="148"/>
                  </a:cubicBezTo>
                  <a:cubicBezTo>
                    <a:pt x="205" y="148"/>
                    <a:pt x="205" y="149"/>
                    <a:pt x="205" y="150"/>
                  </a:cubicBezTo>
                  <a:cubicBezTo>
                    <a:pt x="205" y="150"/>
                    <a:pt x="205" y="151"/>
                    <a:pt x="204" y="151"/>
                  </a:cubicBezTo>
                  <a:cubicBezTo>
                    <a:pt x="204" y="152"/>
                    <a:pt x="203" y="152"/>
                    <a:pt x="203" y="151"/>
                  </a:cubicBezTo>
                  <a:cubicBezTo>
                    <a:pt x="202" y="151"/>
                    <a:pt x="202" y="150"/>
                    <a:pt x="202" y="150"/>
                  </a:cubicBezTo>
                  <a:cubicBezTo>
                    <a:pt x="201" y="149"/>
                    <a:pt x="200" y="148"/>
                    <a:pt x="199" y="147"/>
                  </a:cubicBezTo>
                  <a:cubicBezTo>
                    <a:pt x="196" y="143"/>
                    <a:pt x="194" y="139"/>
                    <a:pt x="191" y="135"/>
                  </a:cubicBezTo>
                  <a:cubicBezTo>
                    <a:pt x="191" y="134"/>
                    <a:pt x="190" y="134"/>
                    <a:pt x="190" y="133"/>
                  </a:cubicBezTo>
                  <a:close/>
                  <a:moveTo>
                    <a:pt x="112" y="222"/>
                  </a:moveTo>
                  <a:cubicBezTo>
                    <a:pt x="103" y="213"/>
                    <a:pt x="95" y="204"/>
                    <a:pt x="86" y="195"/>
                  </a:cubicBezTo>
                  <a:cubicBezTo>
                    <a:pt x="87" y="196"/>
                    <a:pt x="87" y="196"/>
                    <a:pt x="87" y="197"/>
                  </a:cubicBezTo>
                  <a:cubicBezTo>
                    <a:pt x="90" y="203"/>
                    <a:pt x="93" y="209"/>
                    <a:pt x="95" y="215"/>
                  </a:cubicBezTo>
                  <a:cubicBezTo>
                    <a:pt x="97" y="219"/>
                    <a:pt x="98" y="222"/>
                    <a:pt x="100" y="225"/>
                  </a:cubicBezTo>
                  <a:cubicBezTo>
                    <a:pt x="100" y="226"/>
                    <a:pt x="100" y="227"/>
                    <a:pt x="101" y="227"/>
                  </a:cubicBezTo>
                  <a:cubicBezTo>
                    <a:pt x="101" y="228"/>
                    <a:pt x="101" y="229"/>
                    <a:pt x="100" y="230"/>
                  </a:cubicBezTo>
                  <a:cubicBezTo>
                    <a:pt x="99" y="230"/>
                    <a:pt x="98" y="230"/>
                    <a:pt x="97" y="230"/>
                  </a:cubicBezTo>
                  <a:cubicBezTo>
                    <a:pt x="97" y="229"/>
                    <a:pt x="96" y="229"/>
                    <a:pt x="96" y="228"/>
                  </a:cubicBezTo>
                  <a:cubicBezTo>
                    <a:pt x="89" y="222"/>
                    <a:pt x="83" y="215"/>
                    <a:pt x="77" y="207"/>
                  </a:cubicBezTo>
                  <a:cubicBezTo>
                    <a:pt x="77" y="207"/>
                    <a:pt x="76" y="207"/>
                    <a:pt x="76" y="207"/>
                  </a:cubicBezTo>
                  <a:cubicBezTo>
                    <a:pt x="76" y="207"/>
                    <a:pt x="76" y="208"/>
                    <a:pt x="76" y="208"/>
                  </a:cubicBezTo>
                  <a:cubicBezTo>
                    <a:pt x="78" y="211"/>
                    <a:pt x="79" y="214"/>
                    <a:pt x="81" y="218"/>
                  </a:cubicBezTo>
                  <a:cubicBezTo>
                    <a:pt x="83" y="222"/>
                    <a:pt x="85" y="227"/>
                    <a:pt x="87" y="231"/>
                  </a:cubicBezTo>
                  <a:cubicBezTo>
                    <a:pt x="87" y="232"/>
                    <a:pt x="87" y="232"/>
                    <a:pt x="87" y="233"/>
                  </a:cubicBezTo>
                  <a:cubicBezTo>
                    <a:pt x="87" y="234"/>
                    <a:pt x="87" y="234"/>
                    <a:pt x="87" y="235"/>
                  </a:cubicBezTo>
                  <a:cubicBezTo>
                    <a:pt x="86" y="235"/>
                    <a:pt x="85" y="235"/>
                    <a:pt x="84" y="235"/>
                  </a:cubicBezTo>
                  <a:cubicBezTo>
                    <a:pt x="84" y="234"/>
                    <a:pt x="83" y="234"/>
                    <a:pt x="83" y="234"/>
                  </a:cubicBezTo>
                  <a:cubicBezTo>
                    <a:pt x="82" y="232"/>
                    <a:pt x="80" y="231"/>
                    <a:pt x="79" y="229"/>
                  </a:cubicBezTo>
                  <a:cubicBezTo>
                    <a:pt x="75" y="224"/>
                    <a:pt x="70" y="219"/>
                    <a:pt x="66" y="215"/>
                  </a:cubicBezTo>
                  <a:cubicBezTo>
                    <a:pt x="66" y="214"/>
                    <a:pt x="65" y="21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cubicBezTo>
                    <a:pt x="67" y="219"/>
                    <a:pt x="69" y="223"/>
                    <a:pt x="71" y="227"/>
                  </a:cubicBezTo>
                  <a:cubicBezTo>
                    <a:pt x="74" y="233"/>
                    <a:pt x="77" y="239"/>
                    <a:pt x="79" y="245"/>
                  </a:cubicBezTo>
                  <a:cubicBezTo>
                    <a:pt x="90" y="237"/>
                    <a:pt x="101" y="230"/>
                    <a:pt x="112" y="222"/>
                  </a:cubicBezTo>
                  <a:close/>
                  <a:moveTo>
                    <a:pt x="139" y="172"/>
                  </a:moveTo>
                  <a:cubicBezTo>
                    <a:pt x="139" y="172"/>
                    <a:pt x="139" y="172"/>
                    <a:pt x="139" y="172"/>
                  </a:cubicBezTo>
                  <a:cubicBezTo>
                    <a:pt x="139" y="172"/>
                    <a:pt x="139" y="172"/>
                    <a:pt x="139" y="173"/>
                  </a:cubicBezTo>
                  <a:cubicBezTo>
                    <a:pt x="141" y="176"/>
                    <a:pt x="142" y="179"/>
                    <a:pt x="143" y="182"/>
                  </a:cubicBezTo>
                  <a:cubicBezTo>
                    <a:pt x="145" y="185"/>
                    <a:pt x="146" y="189"/>
                    <a:pt x="147" y="192"/>
                  </a:cubicBezTo>
                  <a:cubicBezTo>
                    <a:pt x="148" y="193"/>
                    <a:pt x="148" y="194"/>
                    <a:pt x="148" y="195"/>
                  </a:cubicBezTo>
                  <a:cubicBezTo>
                    <a:pt x="148" y="196"/>
                    <a:pt x="148" y="197"/>
                    <a:pt x="147" y="197"/>
                  </a:cubicBezTo>
                  <a:cubicBezTo>
                    <a:pt x="146" y="198"/>
                    <a:pt x="145" y="197"/>
                    <a:pt x="144" y="197"/>
                  </a:cubicBezTo>
                  <a:cubicBezTo>
                    <a:pt x="144" y="197"/>
                    <a:pt x="144" y="196"/>
                    <a:pt x="143" y="196"/>
                  </a:cubicBezTo>
                  <a:cubicBezTo>
                    <a:pt x="143" y="195"/>
                    <a:pt x="142" y="195"/>
                    <a:pt x="141" y="194"/>
                  </a:cubicBezTo>
                  <a:cubicBezTo>
                    <a:pt x="136" y="188"/>
                    <a:pt x="131" y="181"/>
                    <a:pt x="126" y="175"/>
                  </a:cubicBezTo>
                  <a:cubicBezTo>
                    <a:pt x="126" y="175"/>
                    <a:pt x="125" y="174"/>
                    <a:pt x="125" y="174"/>
                  </a:cubicBezTo>
                  <a:cubicBezTo>
                    <a:pt x="125" y="174"/>
                    <a:pt x="125" y="175"/>
                    <a:pt x="125" y="175"/>
                  </a:cubicBezTo>
                  <a:cubicBezTo>
                    <a:pt x="126" y="178"/>
                    <a:pt x="127" y="181"/>
                    <a:pt x="129" y="183"/>
                  </a:cubicBezTo>
                  <a:cubicBezTo>
                    <a:pt x="131" y="188"/>
                    <a:pt x="133" y="194"/>
                    <a:pt x="135" y="199"/>
                  </a:cubicBezTo>
                  <a:cubicBezTo>
                    <a:pt x="136" y="201"/>
                    <a:pt x="137" y="203"/>
                    <a:pt x="138" y="205"/>
                  </a:cubicBezTo>
                  <a:cubicBezTo>
                    <a:pt x="144" y="200"/>
                    <a:pt x="150" y="196"/>
                    <a:pt x="157" y="192"/>
                  </a:cubicBezTo>
                  <a:cubicBezTo>
                    <a:pt x="151" y="185"/>
                    <a:pt x="145" y="178"/>
                    <a:pt x="139" y="172"/>
                  </a:cubicBezTo>
                  <a:close/>
                  <a:moveTo>
                    <a:pt x="168" y="182"/>
                  </a:moveTo>
                  <a:cubicBezTo>
                    <a:pt x="169" y="182"/>
                    <a:pt x="169" y="182"/>
                    <a:pt x="169" y="182"/>
                  </a:cubicBezTo>
                  <a:cubicBezTo>
                    <a:pt x="169" y="180"/>
                    <a:pt x="169" y="179"/>
                    <a:pt x="168" y="178"/>
                  </a:cubicBezTo>
                  <a:cubicBezTo>
                    <a:pt x="168" y="174"/>
                    <a:pt x="167" y="170"/>
                    <a:pt x="166" y="166"/>
                  </a:cubicBezTo>
                  <a:cubicBezTo>
                    <a:pt x="164" y="160"/>
                    <a:pt x="163" y="154"/>
                    <a:pt x="162" y="148"/>
                  </a:cubicBezTo>
                  <a:cubicBezTo>
                    <a:pt x="161" y="147"/>
                    <a:pt x="161" y="147"/>
                    <a:pt x="161" y="146"/>
                  </a:cubicBezTo>
                  <a:cubicBezTo>
                    <a:pt x="157" y="149"/>
                    <a:pt x="153" y="152"/>
                    <a:pt x="149" y="154"/>
                  </a:cubicBezTo>
                  <a:cubicBezTo>
                    <a:pt x="155" y="164"/>
                    <a:pt x="161" y="173"/>
                    <a:pt x="168" y="182"/>
                  </a:cubicBezTo>
                  <a:close/>
                  <a:moveTo>
                    <a:pt x="59" y="257"/>
                  </a:moveTo>
                  <a:cubicBezTo>
                    <a:pt x="49" y="247"/>
                    <a:pt x="38" y="238"/>
                    <a:pt x="28" y="227"/>
                  </a:cubicBezTo>
                  <a:cubicBezTo>
                    <a:pt x="27" y="228"/>
                    <a:pt x="26" y="228"/>
                    <a:pt x="25" y="228"/>
                  </a:cubicBezTo>
                  <a:cubicBezTo>
                    <a:pt x="25" y="229"/>
                    <a:pt x="24" y="229"/>
                    <a:pt x="23" y="230"/>
                  </a:cubicBezTo>
                  <a:cubicBezTo>
                    <a:pt x="25" y="232"/>
                    <a:pt x="27" y="233"/>
                    <a:pt x="29" y="235"/>
                  </a:cubicBezTo>
                  <a:cubicBezTo>
                    <a:pt x="33" y="238"/>
                    <a:pt x="36" y="242"/>
                    <a:pt x="40" y="247"/>
                  </a:cubicBezTo>
                  <a:cubicBezTo>
                    <a:pt x="42" y="250"/>
                    <a:pt x="45" y="253"/>
                    <a:pt x="48" y="255"/>
                  </a:cubicBezTo>
                  <a:cubicBezTo>
                    <a:pt x="48" y="256"/>
                    <a:pt x="49" y="256"/>
                    <a:pt x="49" y="256"/>
                  </a:cubicBezTo>
                  <a:cubicBezTo>
                    <a:pt x="50" y="256"/>
                    <a:pt x="50" y="257"/>
                    <a:pt x="51" y="257"/>
                  </a:cubicBezTo>
                  <a:cubicBezTo>
                    <a:pt x="52" y="257"/>
                    <a:pt x="53" y="258"/>
                    <a:pt x="53" y="259"/>
                  </a:cubicBezTo>
                  <a:cubicBezTo>
                    <a:pt x="53" y="260"/>
                    <a:pt x="54" y="260"/>
                    <a:pt x="54" y="260"/>
                  </a:cubicBezTo>
                  <a:cubicBezTo>
                    <a:pt x="55" y="262"/>
                    <a:pt x="57" y="263"/>
                    <a:pt x="58" y="264"/>
                  </a:cubicBezTo>
                  <a:cubicBezTo>
                    <a:pt x="59" y="264"/>
                    <a:pt x="60" y="264"/>
                    <a:pt x="61" y="264"/>
                  </a:cubicBezTo>
                  <a:cubicBezTo>
                    <a:pt x="61" y="263"/>
                    <a:pt x="62" y="263"/>
                    <a:pt x="63" y="262"/>
                  </a:cubicBezTo>
                  <a:cubicBezTo>
                    <a:pt x="72" y="256"/>
                    <a:pt x="80" y="249"/>
                    <a:pt x="89" y="242"/>
                  </a:cubicBezTo>
                  <a:cubicBezTo>
                    <a:pt x="89" y="242"/>
                    <a:pt x="89" y="241"/>
                    <a:pt x="90" y="241"/>
                  </a:cubicBezTo>
                  <a:cubicBezTo>
                    <a:pt x="89" y="241"/>
                    <a:pt x="89" y="241"/>
                    <a:pt x="89" y="241"/>
                  </a:cubicBezTo>
                  <a:cubicBezTo>
                    <a:pt x="86" y="243"/>
                    <a:pt x="82" y="246"/>
                    <a:pt x="79" y="248"/>
                  </a:cubicBezTo>
                  <a:cubicBezTo>
                    <a:pt x="74" y="253"/>
                    <a:pt x="68" y="257"/>
                    <a:pt x="63" y="262"/>
                  </a:cubicBezTo>
                  <a:cubicBezTo>
                    <a:pt x="62" y="262"/>
                    <a:pt x="62" y="262"/>
                    <a:pt x="62" y="263"/>
                  </a:cubicBezTo>
                  <a:cubicBezTo>
                    <a:pt x="60" y="264"/>
                    <a:pt x="59" y="263"/>
                    <a:pt x="58" y="262"/>
                  </a:cubicBezTo>
                  <a:cubicBezTo>
                    <a:pt x="57" y="261"/>
                    <a:pt x="57" y="259"/>
                    <a:pt x="58" y="258"/>
                  </a:cubicBezTo>
                  <a:cubicBezTo>
                    <a:pt x="59" y="258"/>
                    <a:pt x="59" y="258"/>
                    <a:pt x="59" y="257"/>
                  </a:cubicBezTo>
                  <a:close/>
                  <a:moveTo>
                    <a:pt x="113" y="220"/>
                  </a:moveTo>
                  <a:cubicBezTo>
                    <a:pt x="113" y="217"/>
                    <a:pt x="100" y="189"/>
                    <a:pt x="98" y="187"/>
                  </a:cubicBezTo>
                  <a:cubicBezTo>
                    <a:pt x="95" y="189"/>
                    <a:pt x="92" y="191"/>
                    <a:pt x="88" y="193"/>
                  </a:cubicBezTo>
                  <a:cubicBezTo>
                    <a:pt x="96" y="202"/>
                    <a:pt x="105" y="211"/>
                    <a:pt x="113" y="220"/>
                  </a:cubicBezTo>
                  <a:close/>
                  <a:moveTo>
                    <a:pt x="157" y="189"/>
                  </a:moveTo>
                  <a:cubicBezTo>
                    <a:pt x="157" y="188"/>
                    <a:pt x="146" y="157"/>
                    <a:pt x="146" y="156"/>
                  </a:cubicBezTo>
                  <a:cubicBezTo>
                    <a:pt x="142" y="158"/>
                    <a:pt x="139" y="161"/>
                    <a:pt x="136" y="163"/>
                  </a:cubicBezTo>
                  <a:cubicBezTo>
                    <a:pt x="143" y="172"/>
                    <a:pt x="150" y="180"/>
                    <a:pt x="157" y="189"/>
                  </a:cubicBezTo>
                  <a:close/>
                  <a:moveTo>
                    <a:pt x="51" y="215"/>
                  </a:moveTo>
                  <a:cubicBezTo>
                    <a:pt x="58" y="224"/>
                    <a:pt x="66" y="233"/>
                    <a:pt x="75" y="242"/>
                  </a:cubicBezTo>
                  <a:cubicBezTo>
                    <a:pt x="74" y="240"/>
                    <a:pt x="60" y="211"/>
                    <a:pt x="60" y="210"/>
                  </a:cubicBezTo>
                  <a:cubicBezTo>
                    <a:pt x="57" y="212"/>
                    <a:pt x="54" y="213"/>
                    <a:pt x="51" y="215"/>
                  </a:cubicBezTo>
                  <a:close/>
                  <a:moveTo>
                    <a:pt x="103" y="61"/>
                  </a:moveTo>
                  <a:cubicBezTo>
                    <a:pt x="103" y="61"/>
                    <a:pt x="103" y="61"/>
                    <a:pt x="103" y="61"/>
                  </a:cubicBezTo>
                  <a:cubicBezTo>
                    <a:pt x="104" y="61"/>
                    <a:pt x="104" y="62"/>
                    <a:pt x="105" y="62"/>
                  </a:cubicBezTo>
                  <a:cubicBezTo>
                    <a:pt x="111" y="66"/>
                    <a:pt x="117" y="69"/>
                    <a:pt x="123" y="73"/>
                  </a:cubicBezTo>
                  <a:cubicBezTo>
                    <a:pt x="134" y="79"/>
                    <a:pt x="145" y="87"/>
                    <a:pt x="155" y="94"/>
                  </a:cubicBezTo>
                  <a:cubicBezTo>
                    <a:pt x="160" y="98"/>
                    <a:pt x="164" y="101"/>
                    <a:pt x="169" y="104"/>
                  </a:cubicBezTo>
                  <a:cubicBezTo>
                    <a:pt x="169" y="104"/>
                    <a:pt x="170" y="105"/>
                    <a:pt x="170" y="105"/>
                  </a:cubicBezTo>
                  <a:cubicBezTo>
                    <a:pt x="170" y="105"/>
                    <a:pt x="171" y="105"/>
                    <a:pt x="171" y="105"/>
                  </a:cubicBezTo>
                  <a:cubicBezTo>
                    <a:pt x="171" y="104"/>
                    <a:pt x="171" y="104"/>
                    <a:pt x="170" y="104"/>
                  </a:cubicBezTo>
                  <a:cubicBezTo>
                    <a:pt x="170" y="103"/>
                    <a:pt x="169" y="102"/>
                    <a:pt x="169" y="102"/>
                  </a:cubicBezTo>
                  <a:cubicBezTo>
                    <a:pt x="167" y="100"/>
                    <a:pt x="164" y="97"/>
                    <a:pt x="162" y="95"/>
                  </a:cubicBezTo>
                  <a:cubicBezTo>
                    <a:pt x="157" y="91"/>
                    <a:pt x="151" y="87"/>
                    <a:pt x="145" y="84"/>
                  </a:cubicBezTo>
                  <a:cubicBezTo>
                    <a:pt x="132" y="75"/>
                    <a:pt x="118" y="68"/>
                    <a:pt x="104" y="61"/>
                  </a:cubicBezTo>
                  <a:cubicBezTo>
                    <a:pt x="104" y="61"/>
                    <a:pt x="104" y="61"/>
                    <a:pt x="103" y="61"/>
                  </a:cubicBezTo>
                  <a:close/>
                  <a:moveTo>
                    <a:pt x="55" y="249"/>
                  </a:moveTo>
                  <a:cubicBezTo>
                    <a:pt x="54" y="248"/>
                    <a:pt x="54" y="248"/>
                    <a:pt x="54" y="248"/>
                  </a:cubicBezTo>
                  <a:cubicBezTo>
                    <a:pt x="51" y="242"/>
                    <a:pt x="48" y="236"/>
                    <a:pt x="44" y="230"/>
                  </a:cubicBezTo>
                  <a:cubicBezTo>
                    <a:pt x="43" y="227"/>
                    <a:pt x="41" y="224"/>
                    <a:pt x="40" y="221"/>
                  </a:cubicBezTo>
                  <a:cubicBezTo>
                    <a:pt x="40" y="221"/>
                    <a:pt x="40" y="221"/>
                    <a:pt x="39" y="221"/>
                  </a:cubicBezTo>
                  <a:cubicBezTo>
                    <a:pt x="36" y="223"/>
                    <a:pt x="33" y="224"/>
                    <a:pt x="30" y="226"/>
                  </a:cubicBezTo>
                  <a:cubicBezTo>
                    <a:pt x="31" y="227"/>
                    <a:pt x="52" y="247"/>
                    <a:pt x="55" y="249"/>
                  </a:cubicBezTo>
                  <a:close/>
                  <a:moveTo>
                    <a:pt x="75" y="201"/>
                  </a:moveTo>
                  <a:cubicBezTo>
                    <a:pt x="79" y="206"/>
                    <a:pt x="94" y="224"/>
                    <a:pt x="97" y="225"/>
                  </a:cubicBezTo>
                  <a:cubicBezTo>
                    <a:pt x="92" y="215"/>
                    <a:pt x="88" y="206"/>
                    <a:pt x="83" y="196"/>
                  </a:cubicBezTo>
                  <a:cubicBezTo>
                    <a:pt x="81" y="198"/>
                    <a:pt x="78" y="199"/>
                    <a:pt x="75" y="201"/>
                  </a:cubicBezTo>
                  <a:close/>
                  <a:moveTo>
                    <a:pt x="122" y="207"/>
                  </a:moveTo>
                  <a:cubicBezTo>
                    <a:pt x="122" y="207"/>
                    <a:pt x="122" y="207"/>
                    <a:pt x="122" y="207"/>
                  </a:cubicBezTo>
                  <a:cubicBezTo>
                    <a:pt x="118" y="198"/>
                    <a:pt x="115" y="188"/>
                    <a:pt x="111" y="179"/>
                  </a:cubicBezTo>
                  <a:cubicBezTo>
                    <a:pt x="108" y="181"/>
                    <a:pt x="105" y="183"/>
                    <a:pt x="102" y="184"/>
                  </a:cubicBezTo>
                  <a:cubicBezTo>
                    <a:pt x="109" y="192"/>
                    <a:pt x="115" y="200"/>
                    <a:pt x="122" y="207"/>
                  </a:cubicBezTo>
                  <a:close/>
                  <a:moveTo>
                    <a:pt x="164" y="144"/>
                  </a:moveTo>
                  <a:cubicBezTo>
                    <a:pt x="166" y="147"/>
                    <a:pt x="168" y="150"/>
                    <a:pt x="170" y="153"/>
                  </a:cubicBezTo>
                  <a:cubicBezTo>
                    <a:pt x="173" y="157"/>
                    <a:pt x="176" y="161"/>
                    <a:pt x="178" y="166"/>
                  </a:cubicBezTo>
                  <a:cubicBezTo>
                    <a:pt x="179" y="166"/>
                    <a:pt x="179" y="166"/>
                    <a:pt x="180" y="167"/>
                  </a:cubicBezTo>
                  <a:cubicBezTo>
                    <a:pt x="178" y="157"/>
                    <a:pt x="175" y="147"/>
                    <a:pt x="173" y="137"/>
                  </a:cubicBezTo>
                  <a:cubicBezTo>
                    <a:pt x="170" y="140"/>
                    <a:pt x="167" y="142"/>
                    <a:pt x="164" y="144"/>
                  </a:cubicBezTo>
                  <a:close/>
                  <a:moveTo>
                    <a:pt x="177" y="135"/>
                  </a:moveTo>
                  <a:cubicBezTo>
                    <a:pt x="179" y="139"/>
                    <a:pt x="191" y="155"/>
                    <a:pt x="194" y="157"/>
                  </a:cubicBezTo>
                  <a:cubicBezTo>
                    <a:pt x="192" y="147"/>
                    <a:pt x="188" y="139"/>
                    <a:pt x="185" y="130"/>
                  </a:cubicBezTo>
                  <a:cubicBezTo>
                    <a:pt x="183" y="131"/>
                    <a:pt x="180" y="133"/>
                    <a:pt x="177" y="135"/>
                  </a:cubicBezTo>
                  <a:close/>
                  <a:moveTo>
                    <a:pt x="42" y="219"/>
                  </a:moveTo>
                  <a:cubicBezTo>
                    <a:pt x="44" y="222"/>
                    <a:pt x="45" y="224"/>
                    <a:pt x="46" y="226"/>
                  </a:cubicBezTo>
                  <a:cubicBezTo>
                    <a:pt x="51" y="234"/>
                    <a:pt x="57" y="241"/>
                    <a:pt x="64" y="248"/>
                  </a:cubicBezTo>
                  <a:cubicBezTo>
                    <a:pt x="64" y="248"/>
                    <a:pt x="64" y="248"/>
                    <a:pt x="65" y="248"/>
                  </a:cubicBezTo>
                  <a:cubicBezTo>
                    <a:pt x="65" y="248"/>
                    <a:pt x="65" y="248"/>
                    <a:pt x="65" y="248"/>
                  </a:cubicBezTo>
                  <a:cubicBezTo>
                    <a:pt x="59" y="238"/>
                    <a:pt x="54" y="227"/>
                    <a:pt x="48" y="217"/>
                  </a:cubicBezTo>
                  <a:cubicBezTo>
                    <a:pt x="46" y="218"/>
                    <a:pt x="44" y="218"/>
                    <a:pt x="42" y="219"/>
                  </a:cubicBezTo>
                  <a:close/>
                  <a:moveTo>
                    <a:pt x="144" y="193"/>
                  </a:moveTo>
                  <a:cubicBezTo>
                    <a:pt x="143" y="189"/>
                    <a:pt x="142" y="186"/>
                    <a:pt x="141" y="183"/>
                  </a:cubicBezTo>
                  <a:cubicBezTo>
                    <a:pt x="139" y="180"/>
                    <a:pt x="138" y="177"/>
                    <a:pt x="137" y="174"/>
                  </a:cubicBezTo>
                  <a:cubicBezTo>
                    <a:pt x="136" y="171"/>
                    <a:pt x="134" y="168"/>
                    <a:pt x="133" y="164"/>
                  </a:cubicBezTo>
                  <a:cubicBezTo>
                    <a:pt x="130" y="166"/>
                    <a:pt x="128" y="168"/>
                    <a:pt x="125" y="169"/>
                  </a:cubicBezTo>
                  <a:cubicBezTo>
                    <a:pt x="131" y="177"/>
                    <a:pt x="137" y="185"/>
                    <a:pt x="144" y="193"/>
                  </a:cubicBezTo>
                  <a:close/>
                  <a:moveTo>
                    <a:pt x="103" y="189"/>
                  </a:moveTo>
                  <a:cubicBezTo>
                    <a:pt x="103" y="189"/>
                    <a:pt x="103" y="190"/>
                    <a:pt x="102" y="190"/>
                  </a:cubicBezTo>
                  <a:cubicBezTo>
                    <a:pt x="107" y="199"/>
                    <a:pt x="113" y="209"/>
                    <a:pt x="116" y="219"/>
                  </a:cubicBezTo>
                  <a:cubicBezTo>
                    <a:pt x="119" y="217"/>
                    <a:pt x="121" y="216"/>
                    <a:pt x="124" y="214"/>
                  </a:cubicBezTo>
                  <a:cubicBezTo>
                    <a:pt x="117" y="206"/>
                    <a:pt x="110" y="198"/>
                    <a:pt x="103" y="189"/>
                  </a:cubicBezTo>
                  <a:close/>
                  <a:moveTo>
                    <a:pt x="85" y="182"/>
                  </a:moveTo>
                  <a:cubicBezTo>
                    <a:pt x="85" y="181"/>
                    <a:pt x="85" y="181"/>
                    <a:pt x="85" y="181"/>
                  </a:cubicBezTo>
                  <a:cubicBezTo>
                    <a:pt x="84" y="182"/>
                    <a:pt x="84" y="182"/>
                    <a:pt x="83" y="182"/>
                  </a:cubicBezTo>
                  <a:cubicBezTo>
                    <a:pt x="80" y="184"/>
                    <a:pt x="76" y="185"/>
                    <a:pt x="73" y="187"/>
                  </a:cubicBezTo>
                  <a:cubicBezTo>
                    <a:pt x="72" y="187"/>
                    <a:pt x="71" y="187"/>
                    <a:pt x="70" y="186"/>
                  </a:cubicBezTo>
                  <a:cubicBezTo>
                    <a:pt x="70" y="186"/>
                    <a:pt x="70" y="185"/>
                    <a:pt x="71" y="184"/>
                  </a:cubicBezTo>
                  <a:cubicBezTo>
                    <a:pt x="72" y="183"/>
                    <a:pt x="73" y="181"/>
                    <a:pt x="74" y="181"/>
                  </a:cubicBezTo>
                  <a:cubicBezTo>
                    <a:pt x="78" y="178"/>
                    <a:pt x="81" y="176"/>
                    <a:pt x="84" y="173"/>
                  </a:cubicBezTo>
                  <a:cubicBezTo>
                    <a:pt x="84" y="173"/>
                    <a:pt x="85" y="173"/>
                    <a:pt x="85" y="173"/>
                  </a:cubicBezTo>
                  <a:cubicBezTo>
                    <a:pt x="84" y="173"/>
                    <a:pt x="84" y="173"/>
                    <a:pt x="84" y="173"/>
                  </a:cubicBezTo>
                  <a:cubicBezTo>
                    <a:pt x="82" y="174"/>
                    <a:pt x="80" y="175"/>
                    <a:pt x="79" y="175"/>
                  </a:cubicBezTo>
                  <a:cubicBezTo>
                    <a:pt x="78" y="176"/>
                    <a:pt x="77" y="176"/>
                    <a:pt x="77" y="177"/>
                  </a:cubicBezTo>
                  <a:cubicBezTo>
                    <a:pt x="76" y="177"/>
                    <a:pt x="76" y="178"/>
                    <a:pt x="75" y="178"/>
                  </a:cubicBezTo>
                  <a:cubicBezTo>
                    <a:pt x="74" y="177"/>
                    <a:pt x="74" y="178"/>
                    <a:pt x="73" y="178"/>
                  </a:cubicBezTo>
                  <a:cubicBezTo>
                    <a:pt x="72" y="179"/>
                    <a:pt x="71" y="179"/>
                    <a:pt x="70" y="180"/>
                  </a:cubicBezTo>
                  <a:cubicBezTo>
                    <a:pt x="69" y="180"/>
                    <a:pt x="69" y="181"/>
                    <a:pt x="68" y="181"/>
                  </a:cubicBezTo>
                  <a:cubicBezTo>
                    <a:pt x="68" y="183"/>
                    <a:pt x="68" y="184"/>
                    <a:pt x="67" y="185"/>
                  </a:cubicBezTo>
                  <a:cubicBezTo>
                    <a:pt x="67" y="186"/>
                    <a:pt x="66" y="186"/>
                    <a:pt x="65" y="186"/>
                  </a:cubicBezTo>
                  <a:cubicBezTo>
                    <a:pt x="65" y="186"/>
                    <a:pt x="64" y="187"/>
                    <a:pt x="64" y="187"/>
                  </a:cubicBezTo>
                  <a:cubicBezTo>
                    <a:pt x="59" y="191"/>
                    <a:pt x="55" y="195"/>
                    <a:pt x="51" y="199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50" y="199"/>
                    <a:pt x="50" y="200"/>
                    <a:pt x="50" y="200"/>
                  </a:cubicBezTo>
                  <a:cubicBezTo>
                    <a:pt x="51" y="199"/>
                    <a:pt x="52" y="199"/>
                    <a:pt x="53" y="198"/>
                  </a:cubicBezTo>
                  <a:cubicBezTo>
                    <a:pt x="58" y="196"/>
                    <a:pt x="62" y="193"/>
                    <a:pt x="67" y="191"/>
                  </a:cubicBezTo>
                  <a:cubicBezTo>
                    <a:pt x="68" y="190"/>
                    <a:pt x="69" y="190"/>
                    <a:pt x="71" y="190"/>
                  </a:cubicBezTo>
                  <a:cubicBezTo>
                    <a:pt x="71" y="190"/>
                    <a:pt x="72" y="190"/>
                    <a:pt x="72" y="190"/>
                  </a:cubicBezTo>
                  <a:cubicBezTo>
                    <a:pt x="74" y="189"/>
                    <a:pt x="76" y="187"/>
                    <a:pt x="77" y="186"/>
                  </a:cubicBezTo>
                  <a:cubicBezTo>
                    <a:pt x="80" y="185"/>
                    <a:pt x="82" y="183"/>
                    <a:pt x="85" y="182"/>
                  </a:cubicBezTo>
                  <a:close/>
                  <a:moveTo>
                    <a:pt x="133" y="201"/>
                  </a:moveTo>
                  <a:cubicBezTo>
                    <a:pt x="129" y="191"/>
                    <a:pt x="125" y="182"/>
                    <a:pt x="121" y="172"/>
                  </a:cubicBezTo>
                  <a:cubicBezTo>
                    <a:pt x="119" y="174"/>
                    <a:pt x="117" y="175"/>
                    <a:pt x="114" y="176"/>
                  </a:cubicBezTo>
                  <a:cubicBezTo>
                    <a:pt x="120" y="185"/>
                    <a:pt x="126" y="193"/>
                    <a:pt x="133" y="201"/>
                  </a:cubicBezTo>
                  <a:close/>
                  <a:moveTo>
                    <a:pt x="71" y="203"/>
                  </a:moveTo>
                  <a:cubicBezTo>
                    <a:pt x="69" y="205"/>
                    <a:pt x="66" y="206"/>
                    <a:pt x="64" y="208"/>
                  </a:cubicBezTo>
                  <a:cubicBezTo>
                    <a:pt x="70" y="215"/>
                    <a:pt x="76" y="222"/>
                    <a:pt x="82" y="229"/>
                  </a:cubicBezTo>
                  <a:cubicBezTo>
                    <a:pt x="82" y="229"/>
                    <a:pt x="83" y="229"/>
                    <a:pt x="83" y="229"/>
                  </a:cubicBezTo>
                  <a:cubicBezTo>
                    <a:pt x="79" y="220"/>
                    <a:pt x="75" y="212"/>
                    <a:pt x="71" y="203"/>
                  </a:cubicBezTo>
                  <a:close/>
                  <a:moveTo>
                    <a:pt x="134" y="207"/>
                  </a:moveTo>
                  <a:cubicBezTo>
                    <a:pt x="128" y="200"/>
                    <a:pt x="122" y="192"/>
                    <a:pt x="116" y="184"/>
                  </a:cubicBezTo>
                  <a:cubicBezTo>
                    <a:pt x="120" y="193"/>
                    <a:pt x="123" y="203"/>
                    <a:pt x="127" y="212"/>
                  </a:cubicBezTo>
                  <a:cubicBezTo>
                    <a:pt x="129" y="210"/>
                    <a:pt x="132" y="208"/>
                    <a:pt x="134" y="207"/>
                  </a:cubicBezTo>
                  <a:close/>
                  <a:moveTo>
                    <a:pt x="80" y="115"/>
                  </a:moveTo>
                  <a:cubicBezTo>
                    <a:pt x="78" y="116"/>
                    <a:pt x="77" y="116"/>
                    <a:pt x="76" y="117"/>
                  </a:cubicBezTo>
                  <a:cubicBezTo>
                    <a:pt x="76" y="117"/>
                    <a:pt x="75" y="117"/>
                    <a:pt x="75" y="118"/>
                  </a:cubicBezTo>
                  <a:cubicBezTo>
                    <a:pt x="72" y="121"/>
                    <a:pt x="69" y="124"/>
                    <a:pt x="65" y="127"/>
                  </a:cubicBezTo>
                  <a:cubicBezTo>
                    <a:pt x="65" y="127"/>
                    <a:pt x="65" y="127"/>
                    <a:pt x="65" y="128"/>
                  </a:cubicBezTo>
                  <a:cubicBezTo>
                    <a:pt x="65" y="128"/>
                    <a:pt x="64" y="129"/>
                    <a:pt x="64" y="130"/>
                  </a:cubicBezTo>
                  <a:cubicBezTo>
                    <a:pt x="63" y="131"/>
                    <a:pt x="63" y="133"/>
                    <a:pt x="63" y="135"/>
                  </a:cubicBezTo>
                  <a:cubicBezTo>
                    <a:pt x="64" y="136"/>
                    <a:pt x="64" y="137"/>
                    <a:pt x="64" y="138"/>
                  </a:cubicBezTo>
                  <a:cubicBezTo>
                    <a:pt x="64" y="138"/>
                    <a:pt x="65" y="137"/>
                    <a:pt x="65" y="137"/>
                  </a:cubicBezTo>
                  <a:cubicBezTo>
                    <a:pt x="66" y="135"/>
                    <a:pt x="67" y="134"/>
                    <a:pt x="69" y="132"/>
                  </a:cubicBezTo>
                  <a:cubicBezTo>
                    <a:pt x="72" y="128"/>
                    <a:pt x="75" y="124"/>
                    <a:pt x="79" y="119"/>
                  </a:cubicBezTo>
                  <a:cubicBezTo>
                    <a:pt x="79" y="119"/>
                    <a:pt x="79" y="119"/>
                    <a:pt x="79" y="118"/>
                  </a:cubicBezTo>
                  <a:cubicBezTo>
                    <a:pt x="80" y="117"/>
                    <a:pt x="80" y="116"/>
                    <a:pt x="80" y="115"/>
                  </a:cubicBezTo>
                  <a:close/>
                  <a:moveTo>
                    <a:pt x="76" y="247"/>
                  </a:moveTo>
                  <a:cubicBezTo>
                    <a:pt x="75" y="246"/>
                    <a:pt x="74" y="245"/>
                    <a:pt x="73" y="244"/>
                  </a:cubicBezTo>
                  <a:cubicBezTo>
                    <a:pt x="68" y="239"/>
                    <a:pt x="63" y="233"/>
                    <a:pt x="58" y="227"/>
                  </a:cubicBezTo>
                  <a:cubicBezTo>
                    <a:pt x="57" y="227"/>
                    <a:pt x="57" y="227"/>
                    <a:pt x="57" y="226"/>
                  </a:cubicBezTo>
                  <a:cubicBezTo>
                    <a:pt x="61" y="235"/>
                    <a:pt x="66" y="243"/>
                    <a:pt x="69" y="251"/>
                  </a:cubicBezTo>
                  <a:cubicBezTo>
                    <a:pt x="72" y="250"/>
                    <a:pt x="74" y="248"/>
                    <a:pt x="76" y="247"/>
                  </a:cubicBezTo>
                  <a:close/>
                  <a:moveTo>
                    <a:pt x="108" y="60"/>
                  </a:moveTo>
                  <a:cubicBezTo>
                    <a:pt x="108" y="60"/>
                    <a:pt x="108" y="60"/>
                    <a:pt x="108" y="60"/>
                  </a:cubicBezTo>
                  <a:cubicBezTo>
                    <a:pt x="108" y="60"/>
                    <a:pt x="108" y="59"/>
                    <a:pt x="107" y="59"/>
                  </a:cubicBezTo>
                  <a:cubicBezTo>
                    <a:pt x="100" y="55"/>
                    <a:pt x="92" y="50"/>
                    <a:pt x="84" y="47"/>
                  </a:cubicBezTo>
                  <a:cubicBezTo>
                    <a:pt x="71" y="40"/>
                    <a:pt x="58" y="34"/>
                    <a:pt x="45" y="28"/>
                  </a:cubicBezTo>
                  <a:cubicBezTo>
                    <a:pt x="44" y="27"/>
                    <a:pt x="42" y="27"/>
                    <a:pt x="41" y="26"/>
                  </a:cubicBezTo>
                  <a:cubicBezTo>
                    <a:pt x="42" y="27"/>
                    <a:pt x="43" y="28"/>
                    <a:pt x="44" y="28"/>
                  </a:cubicBezTo>
                  <a:cubicBezTo>
                    <a:pt x="56" y="34"/>
                    <a:pt x="68" y="41"/>
                    <a:pt x="79" y="47"/>
                  </a:cubicBezTo>
                  <a:cubicBezTo>
                    <a:pt x="80" y="47"/>
                    <a:pt x="81" y="48"/>
                    <a:pt x="82" y="48"/>
                  </a:cubicBezTo>
                  <a:cubicBezTo>
                    <a:pt x="90" y="52"/>
                    <a:pt x="98" y="55"/>
                    <a:pt x="106" y="59"/>
                  </a:cubicBezTo>
                  <a:cubicBezTo>
                    <a:pt x="107" y="59"/>
                    <a:pt x="107" y="60"/>
                    <a:pt x="108" y="60"/>
                  </a:cubicBezTo>
                  <a:close/>
                  <a:moveTo>
                    <a:pt x="168" y="185"/>
                  </a:moveTo>
                  <a:cubicBezTo>
                    <a:pt x="161" y="179"/>
                    <a:pt x="157" y="171"/>
                    <a:pt x="152" y="164"/>
                  </a:cubicBezTo>
                  <a:cubicBezTo>
                    <a:pt x="155" y="173"/>
                    <a:pt x="158" y="181"/>
                    <a:pt x="161" y="189"/>
                  </a:cubicBezTo>
                  <a:cubicBezTo>
                    <a:pt x="163" y="188"/>
                    <a:pt x="165" y="186"/>
                    <a:pt x="168" y="185"/>
                  </a:cubicBezTo>
                  <a:close/>
                  <a:moveTo>
                    <a:pt x="57" y="167"/>
                  </a:moveTo>
                  <a:cubicBezTo>
                    <a:pt x="56" y="168"/>
                    <a:pt x="55" y="168"/>
                    <a:pt x="55" y="169"/>
                  </a:cubicBezTo>
                  <a:cubicBezTo>
                    <a:pt x="54" y="169"/>
                    <a:pt x="53" y="170"/>
                    <a:pt x="53" y="171"/>
                  </a:cubicBezTo>
                  <a:cubicBezTo>
                    <a:pt x="52" y="171"/>
                    <a:pt x="51" y="172"/>
                    <a:pt x="51" y="173"/>
                  </a:cubicBezTo>
                  <a:cubicBezTo>
                    <a:pt x="50" y="177"/>
                    <a:pt x="49" y="181"/>
                    <a:pt x="48" y="185"/>
                  </a:cubicBezTo>
                  <a:cubicBezTo>
                    <a:pt x="47" y="185"/>
                    <a:pt x="47" y="186"/>
                    <a:pt x="47" y="186"/>
                  </a:cubicBezTo>
                  <a:cubicBezTo>
                    <a:pt x="51" y="183"/>
                    <a:pt x="55" y="181"/>
                    <a:pt x="58" y="178"/>
                  </a:cubicBezTo>
                  <a:cubicBezTo>
                    <a:pt x="58" y="174"/>
                    <a:pt x="58" y="171"/>
                    <a:pt x="57" y="167"/>
                  </a:cubicBezTo>
                  <a:close/>
                  <a:moveTo>
                    <a:pt x="67" y="262"/>
                  </a:moveTo>
                  <a:cubicBezTo>
                    <a:pt x="67" y="262"/>
                    <a:pt x="68" y="263"/>
                    <a:pt x="68" y="263"/>
                  </a:cubicBezTo>
                  <a:cubicBezTo>
                    <a:pt x="68" y="262"/>
                    <a:pt x="68" y="262"/>
                    <a:pt x="69" y="262"/>
                  </a:cubicBezTo>
                  <a:cubicBezTo>
                    <a:pt x="71" y="261"/>
                    <a:pt x="73" y="259"/>
                    <a:pt x="75" y="257"/>
                  </a:cubicBezTo>
                  <a:cubicBezTo>
                    <a:pt x="81" y="253"/>
                    <a:pt x="86" y="248"/>
                    <a:pt x="92" y="244"/>
                  </a:cubicBezTo>
                  <a:cubicBezTo>
                    <a:pt x="102" y="236"/>
                    <a:pt x="113" y="228"/>
                    <a:pt x="123" y="221"/>
                  </a:cubicBezTo>
                  <a:cubicBezTo>
                    <a:pt x="128" y="217"/>
                    <a:pt x="134" y="212"/>
                    <a:pt x="140" y="208"/>
                  </a:cubicBezTo>
                  <a:cubicBezTo>
                    <a:pt x="140" y="207"/>
                    <a:pt x="141" y="207"/>
                    <a:pt x="141" y="207"/>
                  </a:cubicBezTo>
                  <a:cubicBezTo>
                    <a:pt x="140" y="207"/>
                    <a:pt x="139" y="208"/>
                    <a:pt x="138" y="209"/>
                  </a:cubicBezTo>
                  <a:cubicBezTo>
                    <a:pt x="122" y="219"/>
                    <a:pt x="107" y="231"/>
                    <a:pt x="92" y="243"/>
                  </a:cubicBezTo>
                  <a:cubicBezTo>
                    <a:pt x="84" y="249"/>
                    <a:pt x="76" y="255"/>
                    <a:pt x="68" y="262"/>
                  </a:cubicBezTo>
                  <a:cubicBezTo>
                    <a:pt x="68" y="262"/>
                    <a:pt x="68" y="262"/>
                    <a:pt x="67" y="262"/>
                  </a:cubicBezTo>
                  <a:close/>
                  <a:moveTo>
                    <a:pt x="116" y="89"/>
                  </a:moveTo>
                  <a:cubicBezTo>
                    <a:pt x="114" y="88"/>
                    <a:pt x="112" y="87"/>
                    <a:pt x="110" y="86"/>
                  </a:cubicBezTo>
                  <a:cubicBezTo>
                    <a:pt x="109" y="86"/>
                    <a:pt x="109" y="86"/>
                    <a:pt x="108" y="87"/>
                  </a:cubicBezTo>
                  <a:cubicBezTo>
                    <a:pt x="108" y="87"/>
                    <a:pt x="108" y="88"/>
                    <a:pt x="107" y="88"/>
                  </a:cubicBezTo>
                  <a:cubicBezTo>
                    <a:pt x="106" y="92"/>
                    <a:pt x="105" y="96"/>
                    <a:pt x="104" y="100"/>
                  </a:cubicBezTo>
                  <a:cubicBezTo>
                    <a:pt x="104" y="100"/>
                    <a:pt x="104" y="101"/>
                    <a:pt x="104" y="101"/>
                  </a:cubicBezTo>
                  <a:cubicBezTo>
                    <a:pt x="106" y="101"/>
                    <a:pt x="107" y="100"/>
                    <a:pt x="107" y="99"/>
                  </a:cubicBezTo>
                  <a:cubicBezTo>
                    <a:pt x="108" y="98"/>
                    <a:pt x="109" y="97"/>
                    <a:pt x="111" y="97"/>
                  </a:cubicBezTo>
                  <a:cubicBezTo>
                    <a:pt x="113" y="94"/>
                    <a:pt x="115" y="91"/>
                    <a:pt x="116" y="89"/>
                  </a:cubicBezTo>
                  <a:close/>
                  <a:moveTo>
                    <a:pt x="91" y="57"/>
                  </a:moveTo>
                  <a:cubicBezTo>
                    <a:pt x="91" y="57"/>
                    <a:pt x="90" y="57"/>
                    <a:pt x="90" y="57"/>
                  </a:cubicBezTo>
                  <a:cubicBezTo>
                    <a:pt x="86" y="54"/>
                    <a:pt x="82" y="52"/>
                    <a:pt x="78" y="50"/>
                  </a:cubicBezTo>
                  <a:cubicBezTo>
                    <a:pt x="72" y="47"/>
                    <a:pt x="66" y="45"/>
                    <a:pt x="60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2"/>
                    <a:pt x="59" y="42"/>
                    <a:pt x="60" y="42"/>
                  </a:cubicBezTo>
                  <a:cubicBezTo>
                    <a:pt x="66" y="46"/>
                    <a:pt x="72" y="50"/>
                    <a:pt x="79" y="54"/>
                  </a:cubicBezTo>
                  <a:cubicBezTo>
                    <a:pt x="79" y="54"/>
                    <a:pt x="80" y="54"/>
                    <a:pt x="80" y="55"/>
                  </a:cubicBezTo>
                  <a:cubicBezTo>
                    <a:pt x="82" y="56"/>
                    <a:pt x="83" y="56"/>
                    <a:pt x="85" y="57"/>
                  </a:cubicBezTo>
                  <a:cubicBezTo>
                    <a:pt x="85" y="58"/>
                    <a:pt x="86" y="58"/>
                    <a:pt x="86" y="58"/>
                  </a:cubicBezTo>
                  <a:cubicBezTo>
                    <a:pt x="87" y="57"/>
                    <a:pt x="89" y="57"/>
                    <a:pt x="91" y="57"/>
                  </a:cubicBezTo>
                  <a:close/>
                  <a:moveTo>
                    <a:pt x="40" y="159"/>
                  </a:moveTo>
                  <a:cubicBezTo>
                    <a:pt x="40" y="158"/>
                    <a:pt x="41" y="158"/>
                    <a:pt x="41" y="158"/>
                  </a:cubicBezTo>
                  <a:cubicBezTo>
                    <a:pt x="43" y="156"/>
                    <a:pt x="45" y="154"/>
                    <a:pt x="48" y="152"/>
                  </a:cubicBezTo>
                  <a:cubicBezTo>
                    <a:pt x="48" y="151"/>
                    <a:pt x="49" y="151"/>
                    <a:pt x="49" y="150"/>
                  </a:cubicBezTo>
                  <a:cubicBezTo>
                    <a:pt x="50" y="148"/>
                    <a:pt x="50" y="146"/>
                    <a:pt x="52" y="144"/>
                  </a:cubicBezTo>
                  <a:cubicBezTo>
                    <a:pt x="52" y="144"/>
                    <a:pt x="52" y="143"/>
                    <a:pt x="52" y="143"/>
                  </a:cubicBezTo>
                  <a:cubicBezTo>
                    <a:pt x="52" y="142"/>
                    <a:pt x="51" y="142"/>
                    <a:pt x="51" y="141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47" y="145"/>
                    <a:pt x="43" y="149"/>
                    <a:pt x="40" y="153"/>
                  </a:cubicBezTo>
                  <a:cubicBezTo>
                    <a:pt x="39" y="153"/>
                    <a:pt x="39" y="153"/>
                    <a:pt x="39" y="154"/>
                  </a:cubicBezTo>
                  <a:cubicBezTo>
                    <a:pt x="39" y="155"/>
                    <a:pt x="39" y="157"/>
                    <a:pt x="40" y="159"/>
                  </a:cubicBezTo>
                  <a:close/>
                  <a:moveTo>
                    <a:pt x="104" y="90"/>
                  </a:moveTo>
                  <a:cubicBezTo>
                    <a:pt x="104" y="90"/>
                    <a:pt x="103" y="90"/>
                    <a:pt x="103" y="91"/>
                  </a:cubicBezTo>
                  <a:cubicBezTo>
                    <a:pt x="101" y="92"/>
                    <a:pt x="100" y="93"/>
                    <a:pt x="99" y="94"/>
                  </a:cubicBezTo>
                  <a:cubicBezTo>
                    <a:pt x="97" y="95"/>
                    <a:pt x="97" y="96"/>
                    <a:pt x="96" y="97"/>
                  </a:cubicBezTo>
                  <a:cubicBezTo>
                    <a:pt x="95" y="100"/>
                    <a:pt x="94" y="103"/>
                    <a:pt x="93" y="106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5" y="105"/>
                    <a:pt x="98" y="104"/>
                    <a:pt x="100" y="103"/>
                  </a:cubicBezTo>
                  <a:cubicBezTo>
                    <a:pt x="101" y="103"/>
                    <a:pt x="101" y="102"/>
                    <a:pt x="101" y="102"/>
                  </a:cubicBezTo>
                  <a:cubicBezTo>
                    <a:pt x="102" y="100"/>
                    <a:pt x="102" y="98"/>
                    <a:pt x="103" y="96"/>
                  </a:cubicBezTo>
                  <a:cubicBezTo>
                    <a:pt x="103" y="94"/>
                    <a:pt x="104" y="92"/>
                    <a:pt x="104" y="90"/>
                  </a:cubicBezTo>
                  <a:close/>
                  <a:moveTo>
                    <a:pt x="39" y="64"/>
                  </a:moveTo>
                  <a:cubicBezTo>
                    <a:pt x="39" y="64"/>
                    <a:pt x="39" y="64"/>
                    <a:pt x="39" y="64"/>
                  </a:cubicBezTo>
                  <a:cubicBezTo>
                    <a:pt x="36" y="67"/>
                    <a:pt x="33" y="69"/>
                    <a:pt x="30" y="72"/>
                  </a:cubicBezTo>
                  <a:cubicBezTo>
                    <a:pt x="30" y="72"/>
                    <a:pt x="29" y="73"/>
                    <a:pt x="29" y="73"/>
                  </a:cubicBezTo>
                  <a:cubicBezTo>
                    <a:pt x="27" y="76"/>
                    <a:pt x="27" y="76"/>
                    <a:pt x="27" y="80"/>
                  </a:cubicBezTo>
                  <a:cubicBezTo>
                    <a:pt x="26" y="82"/>
                    <a:pt x="26" y="83"/>
                    <a:pt x="26" y="84"/>
                  </a:cubicBezTo>
                  <a:cubicBezTo>
                    <a:pt x="26" y="84"/>
                    <a:pt x="27" y="85"/>
                    <a:pt x="27" y="8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9" y="81"/>
                    <a:pt x="31" y="78"/>
                    <a:pt x="34" y="76"/>
                  </a:cubicBezTo>
                  <a:cubicBezTo>
                    <a:pt x="34" y="75"/>
                    <a:pt x="34" y="75"/>
                    <a:pt x="35" y="74"/>
                  </a:cubicBezTo>
                  <a:cubicBezTo>
                    <a:pt x="36" y="71"/>
                    <a:pt x="37" y="68"/>
                    <a:pt x="39" y="65"/>
                  </a:cubicBezTo>
                  <a:cubicBezTo>
                    <a:pt x="39" y="64"/>
                    <a:pt x="39" y="64"/>
                    <a:pt x="39" y="64"/>
                  </a:cubicBezTo>
                  <a:close/>
                  <a:moveTo>
                    <a:pt x="101" y="176"/>
                  </a:moveTo>
                  <a:cubicBezTo>
                    <a:pt x="101" y="176"/>
                    <a:pt x="101" y="176"/>
                    <a:pt x="101" y="176"/>
                  </a:cubicBezTo>
                  <a:cubicBezTo>
                    <a:pt x="101" y="176"/>
                    <a:pt x="101" y="175"/>
                    <a:pt x="102" y="175"/>
                  </a:cubicBezTo>
                  <a:cubicBezTo>
                    <a:pt x="114" y="167"/>
                    <a:pt x="125" y="160"/>
                    <a:pt x="137" y="152"/>
                  </a:cubicBezTo>
                  <a:cubicBezTo>
                    <a:pt x="137" y="151"/>
                    <a:pt x="138" y="151"/>
                    <a:pt x="138" y="151"/>
                  </a:cubicBezTo>
                  <a:cubicBezTo>
                    <a:pt x="138" y="151"/>
                    <a:pt x="138" y="151"/>
                    <a:pt x="138" y="150"/>
                  </a:cubicBezTo>
                  <a:cubicBezTo>
                    <a:pt x="138" y="151"/>
                    <a:pt x="137" y="151"/>
                    <a:pt x="137" y="151"/>
                  </a:cubicBezTo>
                  <a:cubicBezTo>
                    <a:pt x="131" y="154"/>
                    <a:pt x="124" y="158"/>
                    <a:pt x="118" y="161"/>
                  </a:cubicBezTo>
                  <a:cubicBezTo>
                    <a:pt x="118" y="162"/>
                    <a:pt x="117" y="162"/>
                    <a:pt x="117" y="162"/>
                  </a:cubicBezTo>
                  <a:cubicBezTo>
                    <a:pt x="115" y="165"/>
                    <a:pt x="112" y="166"/>
                    <a:pt x="110" y="168"/>
                  </a:cubicBezTo>
                  <a:cubicBezTo>
                    <a:pt x="107" y="171"/>
                    <a:pt x="104" y="173"/>
                    <a:pt x="101" y="175"/>
                  </a:cubicBezTo>
                  <a:cubicBezTo>
                    <a:pt x="101" y="175"/>
                    <a:pt x="101" y="175"/>
                    <a:pt x="101" y="176"/>
                  </a:cubicBezTo>
                  <a:close/>
                  <a:moveTo>
                    <a:pt x="102" y="145"/>
                  </a:moveTo>
                  <a:cubicBezTo>
                    <a:pt x="102" y="145"/>
                    <a:pt x="102" y="145"/>
                    <a:pt x="102" y="145"/>
                  </a:cubicBezTo>
                  <a:cubicBezTo>
                    <a:pt x="101" y="144"/>
                    <a:pt x="100" y="144"/>
                    <a:pt x="100" y="144"/>
                  </a:cubicBezTo>
                  <a:cubicBezTo>
                    <a:pt x="98" y="144"/>
                    <a:pt x="96" y="144"/>
                    <a:pt x="94" y="145"/>
                  </a:cubicBezTo>
                  <a:cubicBezTo>
                    <a:pt x="93" y="145"/>
                    <a:pt x="91" y="146"/>
                    <a:pt x="90" y="147"/>
                  </a:cubicBezTo>
                  <a:cubicBezTo>
                    <a:pt x="89" y="150"/>
                    <a:pt x="87" y="152"/>
                    <a:pt x="86" y="155"/>
                  </a:cubicBezTo>
                  <a:cubicBezTo>
                    <a:pt x="86" y="155"/>
                    <a:pt x="86" y="156"/>
                    <a:pt x="85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91" y="153"/>
                    <a:pt x="96" y="149"/>
                    <a:pt x="102" y="145"/>
                  </a:cubicBezTo>
                  <a:close/>
                  <a:moveTo>
                    <a:pt x="100" y="106"/>
                  </a:moveTo>
                  <a:cubicBezTo>
                    <a:pt x="97" y="108"/>
                    <a:pt x="94" y="109"/>
                    <a:pt x="92" y="110"/>
                  </a:cubicBezTo>
                  <a:cubicBezTo>
                    <a:pt x="91" y="110"/>
                    <a:pt x="90" y="111"/>
                    <a:pt x="90" y="111"/>
                  </a:cubicBezTo>
                  <a:cubicBezTo>
                    <a:pt x="88" y="114"/>
                    <a:pt x="87" y="117"/>
                    <a:pt x="86" y="120"/>
                  </a:cubicBezTo>
                  <a:cubicBezTo>
                    <a:pt x="85" y="120"/>
                    <a:pt x="85" y="121"/>
                    <a:pt x="85" y="121"/>
                  </a:cubicBezTo>
                  <a:cubicBezTo>
                    <a:pt x="87" y="120"/>
                    <a:pt x="88" y="120"/>
                    <a:pt x="89" y="118"/>
                  </a:cubicBezTo>
                  <a:cubicBezTo>
                    <a:pt x="89" y="117"/>
                    <a:pt x="90" y="117"/>
                    <a:pt x="90" y="117"/>
                  </a:cubicBezTo>
                  <a:cubicBezTo>
                    <a:pt x="92" y="116"/>
                    <a:pt x="93" y="115"/>
                    <a:pt x="94" y="114"/>
                  </a:cubicBezTo>
                  <a:cubicBezTo>
                    <a:pt x="95" y="113"/>
                    <a:pt x="96" y="112"/>
                    <a:pt x="97" y="111"/>
                  </a:cubicBezTo>
                  <a:cubicBezTo>
                    <a:pt x="99" y="110"/>
                    <a:pt x="99" y="108"/>
                    <a:pt x="100" y="106"/>
                  </a:cubicBezTo>
                  <a:close/>
                  <a:moveTo>
                    <a:pt x="69" y="102"/>
                  </a:moveTo>
                  <a:cubicBezTo>
                    <a:pt x="70" y="104"/>
                    <a:pt x="70" y="104"/>
                    <a:pt x="69" y="105"/>
                  </a:cubicBezTo>
                  <a:cubicBezTo>
                    <a:pt x="68" y="106"/>
                    <a:pt x="68" y="106"/>
                    <a:pt x="68" y="107"/>
                  </a:cubicBezTo>
                  <a:cubicBezTo>
                    <a:pt x="66" y="109"/>
                    <a:pt x="64" y="111"/>
                    <a:pt x="62" y="113"/>
                  </a:cubicBezTo>
                  <a:cubicBezTo>
                    <a:pt x="62" y="113"/>
                    <a:pt x="61" y="114"/>
                    <a:pt x="61" y="114"/>
                  </a:cubicBezTo>
                  <a:cubicBezTo>
                    <a:pt x="61" y="115"/>
                    <a:pt x="61" y="116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5" y="114"/>
                    <a:pt x="67" y="111"/>
                    <a:pt x="69" y="109"/>
                  </a:cubicBezTo>
                  <a:cubicBezTo>
                    <a:pt x="71" y="107"/>
                    <a:pt x="72" y="105"/>
                    <a:pt x="73" y="102"/>
                  </a:cubicBezTo>
                  <a:cubicBezTo>
                    <a:pt x="73" y="102"/>
                    <a:pt x="73" y="102"/>
                    <a:pt x="73" y="101"/>
                  </a:cubicBezTo>
                  <a:cubicBezTo>
                    <a:pt x="72" y="101"/>
                    <a:pt x="72" y="100"/>
                    <a:pt x="71" y="99"/>
                  </a:cubicBezTo>
                  <a:cubicBezTo>
                    <a:pt x="70" y="100"/>
                    <a:pt x="70" y="101"/>
                    <a:pt x="69" y="102"/>
                  </a:cubicBezTo>
                  <a:close/>
                  <a:moveTo>
                    <a:pt x="106" y="69"/>
                  </a:moveTo>
                  <a:cubicBezTo>
                    <a:pt x="116" y="74"/>
                    <a:pt x="126" y="79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26" y="78"/>
                    <a:pt x="117" y="73"/>
                    <a:pt x="108" y="67"/>
                  </a:cubicBezTo>
                  <a:cubicBezTo>
                    <a:pt x="107" y="68"/>
                    <a:pt x="106" y="68"/>
                    <a:pt x="106" y="69"/>
                  </a:cubicBezTo>
                  <a:close/>
                  <a:moveTo>
                    <a:pt x="119" y="109"/>
                  </a:moveTo>
                  <a:cubicBezTo>
                    <a:pt x="120" y="109"/>
                    <a:pt x="120" y="109"/>
                    <a:pt x="121" y="109"/>
                  </a:cubicBezTo>
                  <a:cubicBezTo>
                    <a:pt x="122" y="109"/>
                    <a:pt x="124" y="108"/>
                    <a:pt x="126" y="108"/>
                  </a:cubicBezTo>
                  <a:cubicBezTo>
                    <a:pt x="127" y="108"/>
                    <a:pt x="127" y="108"/>
                    <a:pt x="127" y="107"/>
                  </a:cubicBezTo>
                  <a:cubicBezTo>
                    <a:pt x="127" y="106"/>
                    <a:pt x="127" y="106"/>
                    <a:pt x="127" y="105"/>
                  </a:cubicBezTo>
                  <a:cubicBezTo>
                    <a:pt x="127" y="103"/>
                    <a:pt x="127" y="101"/>
                    <a:pt x="127" y="98"/>
                  </a:cubicBezTo>
                  <a:cubicBezTo>
                    <a:pt x="127" y="98"/>
                    <a:pt x="127" y="97"/>
                    <a:pt x="127" y="96"/>
                  </a:cubicBezTo>
                  <a:cubicBezTo>
                    <a:pt x="126" y="98"/>
                    <a:pt x="120" y="107"/>
                    <a:pt x="119" y="109"/>
                  </a:cubicBezTo>
                  <a:close/>
                  <a:moveTo>
                    <a:pt x="6" y="101"/>
                  </a:moveTo>
                  <a:cubicBezTo>
                    <a:pt x="5" y="111"/>
                    <a:pt x="5" y="121"/>
                    <a:pt x="5" y="132"/>
                  </a:cubicBezTo>
                  <a:cubicBezTo>
                    <a:pt x="6" y="131"/>
                    <a:pt x="6" y="130"/>
                    <a:pt x="7" y="130"/>
                  </a:cubicBezTo>
                  <a:cubicBezTo>
                    <a:pt x="7" y="129"/>
                    <a:pt x="8" y="128"/>
                    <a:pt x="8" y="127"/>
                  </a:cubicBezTo>
                  <a:cubicBezTo>
                    <a:pt x="8" y="125"/>
                    <a:pt x="8" y="123"/>
                    <a:pt x="8" y="121"/>
                  </a:cubicBezTo>
                  <a:cubicBezTo>
                    <a:pt x="8" y="119"/>
                    <a:pt x="8" y="117"/>
                    <a:pt x="8" y="116"/>
                  </a:cubicBezTo>
                  <a:cubicBezTo>
                    <a:pt x="6" y="115"/>
                    <a:pt x="5" y="114"/>
                    <a:pt x="6" y="113"/>
                  </a:cubicBezTo>
                  <a:cubicBezTo>
                    <a:pt x="6" y="112"/>
                    <a:pt x="6" y="112"/>
                    <a:pt x="7" y="111"/>
                  </a:cubicBezTo>
                  <a:cubicBezTo>
                    <a:pt x="7" y="111"/>
                    <a:pt x="7" y="111"/>
                    <a:pt x="7" y="110"/>
                  </a:cubicBezTo>
                  <a:cubicBezTo>
                    <a:pt x="7" y="107"/>
                    <a:pt x="6" y="104"/>
                    <a:pt x="6" y="101"/>
                  </a:cubicBezTo>
                  <a:close/>
                  <a:moveTo>
                    <a:pt x="71" y="158"/>
                  </a:moveTo>
                  <a:cubicBezTo>
                    <a:pt x="70" y="158"/>
                    <a:pt x="68" y="158"/>
                    <a:pt x="67" y="158"/>
                  </a:cubicBezTo>
                  <a:cubicBezTo>
                    <a:pt x="65" y="158"/>
                    <a:pt x="65" y="159"/>
                    <a:pt x="65" y="160"/>
                  </a:cubicBezTo>
                  <a:cubicBezTo>
                    <a:pt x="65" y="164"/>
                    <a:pt x="65" y="168"/>
                    <a:pt x="65" y="172"/>
                  </a:cubicBezTo>
                  <a:cubicBezTo>
                    <a:pt x="65" y="172"/>
                    <a:pt x="65" y="172"/>
                    <a:pt x="65" y="173"/>
                  </a:cubicBezTo>
                  <a:cubicBezTo>
                    <a:pt x="66" y="172"/>
                    <a:pt x="67" y="171"/>
                    <a:pt x="67" y="171"/>
                  </a:cubicBezTo>
                  <a:cubicBezTo>
                    <a:pt x="66" y="169"/>
                    <a:pt x="67" y="168"/>
                    <a:pt x="67" y="167"/>
                  </a:cubicBezTo>
                  <a:cubicBezTo>
                    <a:pt x="68" y="164"/>
                    <a:pt x="70" y="162"/>
                    <a:pt x="71" y="159"/>
                  </a:cubicBezTo>
                  <a:cubicBezTo>
                    <a:pt x="71" y="159"/>
                    <a:pt x="71" y="158"/>
                    <a:pt x="71" y="158"/>
                  </a:cubicBezTo>
                  <a:close/>
                  <a:moveTo>
                    <a:pt x="41" y="47"/>
                  </a:moveTo>
                  <a:cubicBezTo>
                    <a:pt x="41" y="48"/>
                    <a:pt x="42" y="48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4" y="47"/>
                    <a:pt x="45" y="47"/>
                  </a:cubicBezTo>
                  <a:cubicBezTo>
                    <a:pt x="45" y="46"/>
                    <a:pt x="46" y="46"/>
                    <a:pt x="47" y="46"/>
                  </a:cubicBezTo>
                  <a:cubicBezTo>
                    <a:pt x="48" y="47"/>
                    <a:pt x="48" y="47"/>
                    <a:pt x="48" y="48"/>
                  </a:cubicBezTo>
                  <a:cubicBezTo>
                    <a:pt x="48" y="49"/>
                    <a:pt x="47" y="50"/>
                    <a:pt x="47" y="51"/>
                  </a:cubicBezTo>
                  <a:cubicBezTo>
                    <a:pt x="47" y="52"/>
                    <a:pt x="47" y="53"/>
                    <a:pt x="46" y="54"/>
                  </a:cubicBezTo>
                  <a:cubicBezTo>
                    <a:pt x="49" y="52"/>
                    <a:pt x="50" y="51"/>
                    <a:pt x="52" y="49"/>
                  </a:cubicBezTo>
                  <a:cubicBezTo>
                    <a:pt x="51" y="45"/>
                    <a:pt x="47" y="44"/>
                    <a:pt x="44" y="42"/>
                  </a:cubicBezTo>
                  <a:cubicBezTo>
                    <a:pt x="43" y="44"/>
                    <a:pt x="42" y="45"/>
                    <a:pt x="41" y="47"/>
                  </a:cubicBezTo>
                  <a:close/>
                  <a:moveTo>
                    <a:pt x="147" y="114"/>
                  </a:moveTo>
                  <a:cubicBezTo>
                    <a:pt x="149" y="115"/>
                    <a:pt x="150" y="115"/>
                    <a:pt x="151" y="116"/>
                  </a:cubicBezTo>
                  <a:cubicBezTo>
                    <a:pt x="151" y="116"/>
                    <a:pt x="152" y="116"/>
                    <a:pt x="152" y="117"/>
                  </a:cubicBezTo>
                  <a:cubicBezTo>
                    <a:pt x="153" y="117"/>
                    <a:pt x="155" y="115"/>
                    <a:pt x="155" y="114"/>
                  </a:cubicBezTo>
                  <a:cubicBezTo>
                    <a:pt x="155" y="113"/>
                    <a:pt x="154" y="111"/>
                    <a:pt x="154" y="109"/>
                  </a:cubicBezTo>
                  <a:cubicBezTo>
                    <a:pt x="152" y="109"/>
                    <a:pt x="150" y="109"/>
                    <a:pt x="148" y="109"/>
                  </a:cubicBezTo>
                  <a:cubicBezTo>
                    <a:pt x="148" y="111"/>
                    <a:pt x="147" y="112"/>
                    <a:pt x="147" y="114"/>
                  </a:cubicBezTo>
                  <a:close/>
                  <a:moveTo>
                    <a:pt x="23" y="166"/>
                  </a:moveTo>
                  <a:cubicBezTo>
                    <a:pt x="24" y="166"/>
                    <a:pt x="24" y="166"/>
                    <a:pt x="25" y="165"/>
                  </a:cubicBezTo>
                  <a:cubicBezTo>
                    <a:pt x="26" y="164"/>
                    <a:pt x="27" y="162"/>
                    <a:pt x="29" y="161"/>
                  </a:cubicBezTo>
                  <a:cubicBezTo>
                    <a:pt x="31" y="158"/>
                    <a:pt x="33" y="156"/>
                    <a:pt x="33" y="153"/>
                  </a:cubicBezTo>
                  <a:cubicBezTo>
                    <a:pt x="33" y="152"/>
                    <a:pt x="33" y="151"/>
                    <a:pt x="33" y="151"/>
                  </a:cubicBezTo>
                  <a:cubicBezTo>
                    <a:pt x="33" y="151"/>
                    <a:pt x="34" y="150"/>
                    <a:pt x="34" y="150"/>
                  </a:cubicBezTo>
                  <a:cubicBezTo>
                    <a:pt x="32" y="151"/>
                    <a:pt x="30" y="153"/>
                    <a:pt x="28" y="154"/>
                  </a:cubicBezTo>
                  <a:cubicBezTo>
                    <a:pt x="27" y="155"/>
                    <a:pt x="26" y="156"/>
                    <a:pt x="26" y="158"/>
                  </a:cubicBezTo>
                  <a:cubicBezTo>
                    <a:pt x="26" y="159"/>
                    <a:pt x="26" y="160"/>
                    <a:pt x="26" y="161"/>
                  </a:cubicBezTo>
                  <a:cubicBezTo>
                    <a:pt x="26" y="162"/>
                    <a:pt x="25" y="164"/>
                    <a:pt x="24" y="164"/>
                  </a:cubicBezTo>
                  <a:cubicBezTo>
                    <a:pt x="24" y="165"/>
                    <a:pt x="23" y="165"/>
                    <a:pt x="23" y="166"/>
                  </a:cubicBezTo>
                  <a:close/>
                  <a:moveTo>
                    <a:pt x="145" y="152"/>
                  </a:moveTo>
                  <a:cubicBezTo>
                    <a:pt x="137" y="157"/>
                    <a:pt x="130" y="161"/>
                    <a:pt x="122" y="166"/>
                  </a:cubicBezTo>
                  <a:cubicBezTo>
                    <a:pt x="122" y="166"/>
                    <a:pt x="123" y="167"/>
                    <a:pt x="123" y="167"/>
                  </a:cubicBezTo>
                  <a:cubicBezTo>
                    <a:pt x="127" y="165"/>
                    <a:pt x="131" y="162"/>
                    <a:pt x="135" y="160"/>
                  </a:cubicBezTo>
                  <a:cubicBezTo>
                    <a:pt x="138" y="158"/>
                    <a:pt x="141" y="156"/>
                    <a:pt x="144" y="154"/>
                  </a:cubicBezTo>
                  <a:cubicBezTo>
                    <a:pt x="145" y="154"/>
                    <a:pt x="145" y="153"/>
                    <a:pt x="145" y="152"/>
                  </a:cubicBezTo>
                  <a:close/>
                  <a:moveTo>
                    <a:pt x="66" y="254"/>
                  </a:moveTo>
                  <a:cubicBezTo>
                    <a:pt x="62" y="249"/>
                    <a:pt x="58" y="245"/>
                    <a:pt x="54" y="240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6" y="245"/>
                    <a:pt x="59" y="251"/>
                    <a:pt x="62" y="256"/>
                  </a:cubicBezTo>
                  <a:cubicBezTo>
                    <a:pt x="63" y="255"/>
                    <a:pt x="65" y="254"/>
                    <a:pt x="66" y="254"/>
                  </a:cubicBezTo>
                  <a:close/>
                  <a:moveTo>
                    <a:pt x="133" y="96"/>
                  </a:moveTo>
                  <a:cubicBezTo>
                    <a:pt x="133" y="97"/>
                    <a:pt x="133" y="97"/>
                    <a:pt x="133" y="97"/>
                  </a:cubicBezTo>
                  <a:cubicBezTo>
                    <a:pt x="132" y="100"/>
                    <a:pt x="131" y="103"/>
                    <a:pt x="130" y="106"/>
                  </a:cubicBezTo>
                  <a:cubicBezTo>
                    <a:pt x="130" y="106"/>
                    <a:pt x="130" y="107"/>
                    <a:pt x="130" y="107"/>
                  </a:cubicBezTo>
                  <a:cubicBezTo>
                    <a:pt x="132" y="108"/>
                    <a:pt x="133" y="107"/>
                    <a:pt x="133" y="106"/>
                  </a:cubicBezTo>
                  <a:cubicBezTo>
                    <a:pt x="134" y="105"/>
                    <a:pt x="134" y="105"/>
                    <a:pt x="135" y="104"/>
                  </a:cubicBezTo>
                  <a:cubicBezTo>
                    <a:pt x="135" y="103"/>
                    <a:pt x="136" y="102"/>
                    <a:pt x="138" y="102"/>
                  </a:cubicBezTo>
                  <a:cubicBezTo>
                    <a:pt x="138" y="101"/>
                    <a:pt x="137" y="100"/>
                    <a:pt x="137" y="99"/>
                  </a:cubicBezTo>
                  <a:cubicBezTo>
                    <a:pt x="137" y="99"/>
                    <a:pt x="137" y="98"/>
                    <a:pt x="136" y="98"/>
                  </a:cubicBezTo>
                  <a:cubicBezTo>
                    <a:pt x="135" y="97"/>
                    <a:pt x="134" y="97"/>
                    <a:pt x="133" y="96"/>
                  </a:cubicBezTo>
                  <a:close/>
                  <a:moveTo>
                    <a:pt x="81" y="75"/>
                  </a:moveTo>
                  <a:cubicBezTo>
                    <a:pt x="79" y="78"/>
                    <a:pt x="77" y="80"/>
                    <a:pt x="75" y="83"/>
                  </a:cubicBezTo>
                  <a:cubicBezTo>
                    <a:pt x="76" y="83"/>
                    <a:pt x="77" y="83"/>
                    <a:pt x="78" y="83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81" y="84"/>
                    <a:pt x="82" y="83"/>
                    <a:pt x="82" y="81"/>
                  </a:cubicBezTo>
                  <a:cubicBezTo>
                    <a:pt x="83" y="80"/>
                    <a:pt x="83" y="78"/>
                    <a:pt x="84" y="77"/>
                  </a:cubicBezTo>
                  <a:cubicBezTo>
                    <a:pt x="84" y="77"/>
                    <a:pt x="84" y="76"/>
                    <a:pt x="84" y="76"/>
                  </a:cubicBezTo>
                  <a:cubicBezTo>
                    <a:pt x="83" y="75"/>
                    <a:pt x="82" y="75"/>
                    <a:pt x="81" y="75"/>
                  </a:cubicBezTo>
                  <a:close/>
                  <a:moveTo>
                    <a:pt x="138" y="94"/>
                  </a:moveTo>
                  <a:cubicBezTo>
                    <a:pt x="138" y="95"/>
                    <a:pt x="139" y="97"/>
                    <a:pt x="141" y="97"/>
                  </a:cubicBezTo>
                  <a:cubicBezTo>
                    <a:pt x="143" y="98"/>
                    <a:pt x="145" y="99"/>
                    <a:pt x="146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99"/>
                    <a:pt x="148" y="97"/>
                    <a:pt x="149" y="96"/>
                  </a:cubicBezTo>
                  <a:cubicBezTo>
                    <a:pt x="147" y="95"/>
                    <a:pt x="145" y="93"/>
                    <a:pt x="143" y="92"/>
                  </a:cubicBezTo>
                  <a:cubicBezTo>
                    <a:pt x="143" y="93"/>
                    <a:pt x="143" y="94"/>
                    <a:pt x="142" y="94"/>
                  </a:cubicBezTo>
                  <a:cubicBezTo>
                    <a:pt x="142" y="95"/>
                    <a:pt x="141" y="95"/>
                    <a:pt x="140" y="94"/>
                  </a:cubicBezTo>
                  <a:cubicBezTo>
                    <a:pt x="139" y="94"/>
                    <a:pt x="139" y="94"/>
                    <a:pt x="138" y="94"/>
                  </a:cubicBezTo>
                  <a:close/>
                  <a:moveTo>
                    <a:pt x="92" y="58"/>
                  </a:moveTo>
                  <a:cubicBezTo>
                    <a:pt x="93" y="59"/>
                    <a:pt x="93" y="61"/>
                    <a:pt x="92" y="62"/>
                  </a:cubicBezTo>
                  <a:cubicBezTo>
                    <a:pt x="95" y="63"/>
                    <a:pt x="97" y="65"/>
                    <a:pt x="99" y="66"/>
                  </a:cubicBezTo>
                  <a:cubicBezTo>
                    <a:pt x="100" y="66"/>
                    <a:pt x="100" y="66"/>
                    <a:pt x="101" y="66"/>
                  </a:cubicBezTo>
                  <a:cubicBezTo>
                    <a:pt x="102" y="66"/>
                    <a:pt x="103" y="66"/>
                    <a:pt x="105" y="65"/>
                  </a:cubicBezTo>
                  <a:cubicBezTo>
                    <a:pt x="100" y="63"/>
                    <a:pt x="96" y="60"/>
                    <a:pt x="92" y="58"/>
                  </a:cubicBezTo>
                  <a:close/>
                  <a:moveTo>
                    <a:pt x="43" y="71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41" y="75"/>
                    <a:pt x="38" y="78"/>
                    <a:pt x="36" y="81"/>
                  </a:cubicBezTo>
                  <a:cubicBezTo>
                    <a:pt x="35" y="82"/>
                    <a:pt x="35" y="85"/>
                    <a:pt x="35" y="86"/>
                  </a:cubicBezTo>
                  <a:cubicBezTo>
                    <a:pt x="35" y="86"/>
                    <a:pt x="35" y="85"/>
                    <a:pt x="36" y="85"/>
                  </a:cubicBezTo>
                  <a:cubicBezTo>
                    <a:pt x="37" y="84"/>
                    <a:pt x="39" y="82"/>
                    <a:pt x="40" y="81"/>
                  </a:cubicBezTo>
                  <a:cubicBezTo>
                    <a:pt x="42" y="80"/>
                    <a:pt x="42" y="79"/>
                    <a:pt x="42" y="77"/>
                  </a:cubicBezTo>
                  <a:cubicBezTo>
                    <a:pt x="43" y="75"/>
                    <a:pt x="43" y="73"/>
                    <a:pt x="43" y="71"/>
                  </a:cubicBezTo>
                  <a:close/>
                  <a:moveTo>
                    <a:pt x="62" y="63"/>
                  </a:moveTo>
                  <a:cubicBezTo>
                    <a:pt x="64" y="60"/>
                    <a:pt x="66" y="58"/>
                    <a:pt x="69" y="55"/>
                  </a:cubicBezTo>
                  <a:cubicBezTo>
                    <a:pt x="67" y="54"/>
                    <a:pt x="65" y="53"/>
                    <a:pt x="64" y="53"/>
                  </a:cubicBezTo>
                  <a:cubicBezTo>
                    <a:pt x="63" y="55"/>
                    <a:pt x="62" y="58"/>
                    <a:pt x="61" y="60"/>
                  </a:cubicBezTo>
                  <a:cubicBezTo>
                    <a:pt x="61" y="60"/>
                    <a:pt x="61" y="61"/>
                    <a:pt x="61" y="61"/>
                  </a:cubicBezTo>
                  <a:cubicBezTo>
                    <a:pt x="61" y="62"/>
                    <a:pt x="61" y="62"/>
                    <a:pt x="62" y="63"/>
                  </a:cubicBezTo>
                  <a:close/>
                  <a:moveTo>
                    <a:pt x="145" y="138"/>
                  </a:moveTo>
                  <a:cubicBezTo>
                    <a:pt x="145" y="138"/>
                    <a:pt x="144" y="138"/>
                    <a:pt x="144" y="138"/>
                  </a:cubicBezTo>
                  <a:cubicBezTo>
                    <a:pt x="142" y="139"/>
                    <a:pt x="140" y="140"/>
                    <a:pt x="139" y="142"/>
                  </a:cubicBezTo>
                  <a:cubicBezTo>
                    <a:pt x="135" y="145"/>
                    <a:pt x="132" y="148"/>
                    <a:pt x="129" y="151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33" y="150"/>
                    <a:pt x="137" y="148"/>
                    <a:pt x="141" y="146"/>
                  </a:cubicBezTo>
                  <a:cubicBezTo>
                    <a:pt x="140" y="145"/>
                    <a:pt x="140" y="144"/>
                    <a:pt x="141" y="142"/>
                  </a:cubicBezTo>
                  <a:cubicBezTo>
                    <a:pt x="141" y="142"/>
                    <a:pt x="142" y="140"/>
                    <a:pt x="143" y="139"/>
                  </a:cubicBezTo>
                  <a:cubicBezTo>
                    <a:pt x="144" y="139"/>
                    <a:pt x="144" y="138"/>
                    <a:pt x="145" y="138"/>
                  </a:cubicBezTo>
                  <a:close/>
                  <a:moveTo>
                    <a:pt x="173" y="110"/>
                  </a:moveTo>
                  <a:cubicBezTo>
                    <a:pt x="173" y="112"/>
                    <a:pt x="173" y="113"/>
                    <a:pt x="173" y="113"/>
                  </a:cubicBezTo>
                  <a:cubicBezTo>
                    <a:pt x="174" y="115"/>
                    <a:pt x="175" y="117"/>
                    <a:pt x="177" y="120"/>
                  </a:cubicBezTo>
                  <a:cubicBezTo>
                    <a:pt x="177" y="120"/>
                    <a:pt x="177" y="120"/>
                    <a:pt x="178" y="121"/>
                  </a:cubicBezTo>
                  <a:cubicBezTo>
                    <a:pt x="179" y="119"/>
                    <a:pt x="180" y="117"/>
                    <a:pt x="181" y="115"/>
                  </a:cubicBezTo>
                  <a:cubicBezTo>
                    <a:pt x="178" y="113"/>
                    <a:pt x="176" y="112"/>
                    <a:pt x="173" y="110"/>
                  </a:cubicBezTo>
                  <a:close/>
                  <a:moveTo>
                    <a:pt x="12" y="61"/>
                  </a:moveTo>
                  <a:cubicBezTo>
                    <a:pt x="13" y="60"/>
                    <a:pt x="22" y="48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18" y="50"/>
                    <a:pt x="15" y="53"/>
                    <a:pt x="12" y="56"/>
                  </a:cubicBezTo>
                  <a:cubicBezTo>
                    <a:pt x="12" y="56"/>
                    <a:pt x="11" y="56"/>
                    <a:pt x="11" y="57"/>
                  </a:cubicBezTo>
                  <a:cubicBezTo>
                    <a:pt x="11" y="58"/>
                    <a:pt x="12" y="59"/>
                    <a:pt x="12" y="61"/>
                  </a:cubicBezTo>
                  <a:close/>
                  <a:moveTo>
                    <a:pt x="36" y="199"/>
                  </a:moveTo>
                  <a:cubicBezTo>
                    <a:pt x="34" y="200"/>
                    <a:pt x="33" y="201"/>
                    <a:pt x="32" y="202"/>
                  </a:cubicBezTo>
                  <a:cubicBezTo>
                    <a:pt x="30" y="203"/>
                    <a:pt x="29" y="205"/>
                    <a:pt x="29" y="207"/>
                  </a:cubicBezTo>
                  <a:cubicBezTo>
                    <a:pt x="29" y="208"/>
                    <a:pt x="29" y="209"/>
                    <a:pt x="28" y="211"/>
                  </a:cubicBezTo>
                  <a:cubicBezTo>
                    <a:pt x="31" y="208"/>
                    <a:pt x="33" y="206"/>
                    <a:pt x="36" y="203"/>
                  </a:cubicBezTo>
                  <a:cubicBezTo>
                    <a:pt x="36" y="203"/>
                    <a:pt x="36" y="203"/>
                    <a:pt x="36" y="202"/>
                  </a:cubicBezTo>
                  <a:cubicBezTo>
                    <a:pt x="36" y="201"/>
                    <a:pt x="36" y="200"/>
                    <a:pt x="36" y="199"/>
                  </a:cubicBezTo>
                  <a:close/>
                  <a:moveTo>
                    <a:pt x="97" y="78"/>
                  </a:moveTo>
                  <a:cubicBezTo>
                    <a:pt x="100" y="79"/>
                    <a:pt x="102" y="79"/>
                    <a:pt x="104" y="80"/>
                  </a:cubicBezTo>
                  <a:cubicBezTo>
                    <a:pt x="106" y="81"/>
                    <a:pt x="107" y="81"/>
                    <a:pt x="108" y="80"/>
                  </a:cubicBezTo>
                  <a:cubicBezTo>
                    <a:pt x="105" y="78"/>
                    <a:pt x="103" y="76"/>
                    <a:pt x="100" y="74"/>
                  </a:cubicBezTo>
                  <a:cubicBezTo>
                    <a:pt x="98" y="74"/>
                    <a:pt x="98" y="76"/>
                    <a:pt x="97" y="78"/>
                  </a:cubicBezTo>
                  <a:close/>
                  <a:moveTo>
                    <a:pt x="80" y="72"/>
                  </a:moveTo>
                  <a:cubicBezTo>
                    <a:pt x="82" y="69"/>
                    <a:pt x="83" y="67"/>
                    <a:pt x="85" y="64"/>
                  </a:cubicBezTo>
                  <a:cubicBezTo>
                    <a:pt x="85" y="64"/>
                    <a:pt x="84" y="63"/>
                    <a:pt x="84" y="63"/>
                  </a:cubicBezTo>
                  <a:cubicBezTo>
                    <a:pt x="83" y="63"/>
                    <a:pt x="79" y="65"/>
                    <a:pt x="79" y="65"/>
                  </a:cubicBezTo>
                  <a:cubicBezTo>
                    <a:pt x="78" y="67"/>
                    <a:pt x="78" y="69"/>
                    <a:pt x="77" y="71"/>
                  </a:cubicBezTo>
                  <a:cubicBezTo>
                    <a:pt x="78" y="71"/>
                    <a:pt x="79" y="71"/>
                    <a:pt x="80" y="72"/>
                  </a:cubicBezTo>
                  <a:close/>
                  <a:moveTo>
                    <a:pt x="78" y="162"/>
                  </a:moveTo>
                  <a:cubicBezTo>
                    <a:pt x="79" y="162"/>
                    <a:pt x="79" y="161"/>
                    <a:pt x="80" y="160"/>
                  </a:cubicBezTo>
                  <a:cubicBezTo>
                    <a:pt x="81" y="159"/>
                    <a:pt x="82" y="157"/>
                    <a:pt x="82" y="156"/>
                  </a:cubicBezTo>
                  <a:cubicBezTo>
                    <a:pt x="83" y="154"/>
                    <a:pt x="84" y="152"/>
                    <a:pt x="84" y="150"/>
                  </a:cubicBezTo>
                  <a:cubicBezTo>
                    <a:pt x="83" y="151"/>
                    <a:pt x="81" y="153"/>
                    <a:pt x="79" y="154"/>
                  </a:cubicBezTo>
                  <a:cubicBezTo>
                    <a:pt x="79" y="154"/>
                    <a:pt x="79" y="154"/>
                    <a:pt x="79" y="155"/>
                  </a:cubicBezTo>
                  <a:cubicBezTo>
                    <a:pt x="79" y="156"/>
                    <a:pt x="78" y="158"/>
                    <a:pt x="78" y="160"/>
                  </a:cubicBezTo>
                  <a:cubicBezTo>
                    <a:pt x="78" y="161"/>
                    <a:pt x="78" y="161"/>
                    <a:pt x="78" y="162"/>
                  </a:cubicBezTo>
                  <a:close/>
                  <a:moveTo>
                    <a:pt x="113" y="161"/>
                  </a:moveTo>
                  <a:cubicBezTo>
                    <a:pt x="111" y="161"/>
                    <a:pt x="110" y="162"/>
                    <a:pt x="108" y="162"/>
                  </a:cubicBezTo>
                  <a:cubicBezTo>
                    <a:pt x="108" y="163"/>
                    <a:pt x="107" y="164"/>
                    <a:pt x="106" y="164"/>
                  </a:cubicBezTo>
                  <a:cubicBezTo>
                    <a:pt x="100" y="168"/>
                    <a:pt x="94" y="172"/>
                    <a:pt x="88" y="176"/>
                  </a:cubicBezTo>
                  <a:cubicBezTo>
                    <a:pt x="87" y="176"/>
                    <a:pt x="86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2" y="178"/>
                    <a:pt x="80" y="180"/>
                    <a:pt x="78" y="181"/>
                  </a:cubicBezTo>
                  <a:cubicBezTo>
                    <a:pt x="78" y="181"/>
                    <a:pt x="78" y="181"/>
                    <a:pt x="79" y="181"/>
                  </a:cubicBezTo>
                  <a:cubicBezTo>
                    <a:pt x="90" y="175"/>
                    <a:pt x="101" y="168"/>
                    <a:pt x="113" y="161"/>
                  </a:cubicBezTo>
                  <a:close/>
                  <a:moveTo>
                    <a:pt x="196" y="127"/>
                  </a:moveTo>
                  <a:cubicBezTo>
                    <a:pt x="195" y="126"/>
                    <a:pt x="195" y="124"/>
                    <a:pt x="193" y="124"/>
                  </a:cubicBezTo>
                  <a:cubicBezTo>
                    <a:pt x="192" y="126"/>
                    <a:pt x="190" y="126"/>
                    <a:pt x="189" y="128"/>
                  </a:cubicBezTo>
                  <a:cubicBezTo>
                    <a:pt x="190" y="129"/>
                    <a:pt x="191" y="131"/>
                    <a:pt x="192" y="132"/>
                  </a:cubicBezTo>
                  <a:cubicBezTo>
                    <a:pt x="193" y="131"/>
                    <a:pt x="194" y="131"/>
                    <a:pt x="195" y="130"/>
                  </a:cubicBezTo>
                  <a:cubicBezTo>
                    <a:pt x="195" y="129"/>
                    <a:pt x="195" y="128"/>
                    <a:pt x="196" y="127"/>
                  </a:cubicBezTo>
                  <a:close/>
                  <a:moveTo>
                    <a:pt x="48" y="140"/>
                  </a:moveTo>
                  <a:cubicBezTo>
                    <a:pt x="47" y="140"/>
                    <a:pt x="47" y="140"/>
                    <a:pt x="46" y="140"/>
                  </a:cubicBezTo>
                  <a:cubicBezTo>
                    <a:pt x="45" y="140"/>
                    <a:pt x="45" y="140"/>
                    <a:pt x="44" y="141"/>
                  </a:cubicBezTo>
                  <a:cubicBezTo>
                    <a:pt x="42" y="142"/>
                    <a:pt x="41" y="143"/>
                    <a:pt x="39" y="145"/>
                  </a:cubicBezTo>
                  <a:cubicBezTo>
                    <a:pt x="39" y="145"/>
                    <a:pt x="38" y="146"/>
                    <a:pt x="38" y="146"/>
                  </a:cubicBezTo>
                  <a:cubicBezTo>
                    <a:pt x="38" y="147"/>
                    <a:pt x="38" y="148"/>
                    <a:pt x="39" y="149"/>
                  </a:cubicBezTo>
                  <a:cubicBezTo>
                    <a:pt x="42" y="146"/>
                    <a:pt x="45" y="143"/>
                    <a:pt x="48" y="140"/>
                  </a:cubicBezTo>
                  <a:close/>
                  <a:moveTo>
                    <a:pt x="103" y="123"/>
                  </a:moveTo>
                  <a:cubicBezTo>
                    <a:pt x="103" y="123"/>
                    <a:pt x="103" y="123"/>
                    <a:pt x="103" y="123"/>
                  </a:cubicBezTo>
                  <a:cubicBezTo>
                    <a:pt x="105" y="122"/>
                    <a:pt x="107" y="121"/>
                    <a:pt x="109" y="120"/>
                  </a:cubicBezTo>
                  <a:cubicBezTo>
                    <a:pt x="110" y="120"/>
                    <a:pt x="110" y="119"/>
                    <a:pt x="110" y="119"/>
                  </a:cubicBezTo>
                  <a:cubicBezTo>
                    <a:pt x="111" y="118"/>
                    <a:pt x="111" y="117"/>
                    <a:pt x="112" y="115"/>
                  </a:cubicBezTo>
                  <a:cubicBezTo>
                    <a:pt x="110" y="116"/>
                    <a:pt x="108" y="116"/>
                    <a:pt x="106" y="117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05" y="119"/>
                    <a:pt x="104" y="121"/>
                    <a:pt x="103" y="123"/>
                  </a:cubicBezTo>
                  <a:close/>
                  <a:moveTo>
                    <a:pt x="89" y="93"/>
                  </a:moveTo>
                  <a:cubicBezTo>
                    <a:pt x="89" y="93"/>
                    <a:pt x="89" y="93"/>
                    <a:pt x="89" y="9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6" y="95"/>
                    <a:pt x="84" y="97"/>
                    <a:pt x="82" y="99"/>
                  </a:cubicBezTo>
                  <a:cubicBezTo>
                    <a:pt x="80" y="100"/>
                    <a:pt x="80" y="101"/>
                    <a:pt x="81" y="103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2" y="103"/>
                    <a:pt x="82" y="102"/>
                    <a:pt x="83" y="102"/>
                  </a:cubicBezTo>
                  <a:cubicBezTo>
                    <a:pt x="85" y="100"/>
                    <a:pt x="87" y="98"/>
                    <a:pt x="88" y="96"/>
                  </a:cubicBezTo>
                  <a:cubicBezTo>
                    <a:pt x="88" y="95"/>
                    <a:pt x="88" y="94"/>
                    <a:pt x="89" y="93"/>
                  </a:cubicBezTo>
                  <a:close/>
                  <a:moveTo>
                    <a:pt x="59" y="117"/>
                  </a:moveTo>
                  <a:cubicBezTo>
                    <a:pt x="56" y="119"/>
                    <a:pt x="52" y="127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4" y="127"/>
                    <a:pt x="57" y="124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0"/>
                    <a:pt x="59" y="118"/>
                    <a:pt x="59" y="117"/>
                  </a:cubicBezTo>
                  <a:close/>
                  <a:moveTo>
                    <a:pt x="17" y="97"/>
                  </a:moveTo>
                  <a:cubicBezTo>
                    <a:pt x="19" y="95"/>
                    <a:pt x="20" y="93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3" y="88"/>
                    <a:pt x="23" y="85"/>
                    <a:pt x="23" y="83"/>
                  </a:cubicBezTo>
                  <a:cubicBezTo>
                    <a:pt x="23" y="84"/>
                    <a:pt x="22" y="84"/>
                    <a:pt x="22" y="84"/>
                  </a:cubicBezTo>
                  <a:cubicBezTo>
                    <a:pt x="21" y="87"/>
                    <a:pt x="19" y="90"/>
                    <a:pt x="17" y="93"/>
                  </a:cubicBezTo>
                  <a:cubicBezTo>
                    <a:pt x="16" y="94"/>
                    <a:pt x="16" y="95"/>
                    <a:pt x="17" y="97"/>
                  </a:cubicBezTo>
                  <a:close/>
                  <a:moveTo>
                    <a:pt x="94" y="79"/>
                  </a:moveTo>
                  <a:cubicBezTo>
                    <a:pt x="93" y="79"/>
                    <a:pt x="93" y="79"/>
                    <a:pt x="92" y="79"/>
                  </a:cubicBezTo>
                  <a:cubicBezTo>
                    <a:pt x="90" y="82"/>
                    <a:pt x="88" y="85"/>
                    <a:pt x="86" y="88"/>
                  </a:cubicBezTo>
                  <a:cubicBezTo>
                    <a:pt x="88" y="88"/>
                    <a:pt x="89" y="87"/>
                    <a:pt x="91" y="87"/>
                  </a:cubicBezTo>
                  <a:cubicBezTo>
                    <a:pt x="91" y="86"/>
                    <a:pt x="91" y="86"/>
                    <a:pt x="92" y="86"/>
                  </a:cubicBezTo>
                  <a:cubicBezTo>
                    <a:pt x="92" y="84"/>
                    <a:pt x="93" y="81"/>
                    <a:pt x="94" y="79"/>
                  </a:cubicBezTo>
                  <a:close/>
                  <a:moveTo>
                    <a:pt x="37" y="98"/>
                  </a:moveTo>
                  <a:cubicBezTo>
                    <a:pt x="37" y="98"/>
                    <a:pt x="37" y="98"/>
                    <a:pt x="36" y="97"/>
                  </a:cubicBezTo>
                  <a:cubicBezTo>
                    <a:pt x="35" y="99"/>
                    <a:pt x="34" y="101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1" y="106"/>
                    <a:pt x="31" y="108"/>
                    <a:pt x="30" y="111"/>
                  </a:cubicBezTo>
                  <a:cubicBezTo>
                    <a:pt x="31" y="110"/>
                    <a:pt x="32" y="110"/>
                    <a:pt x="33" y="109"/>
                  </a:cubicBezTo>
                  <a:cubicBezTo>
                    <a:pt x="34" y="105"/>
                    <a:pt x="35" y="101"/>
                    <a:pt x="37" y="98"/>
                  </a:cubicBezTo>
                  <a:close/>
                  <a:moveTo>
                    <a:pt x="36" y="212"/>
                  </a:moveTo>
                  <a:cubicBezTo>
                    <a:pt x="44" y="208"/>
                    <a:pt x="53" y="204"/>
                    <a:pt x="60" y="198"/>
                  </a:cubicBezTo>
                  <a:cubicBezTo>
                    <a:pt x="51" y="202"/>
                    <a:pt x="44" y="207"/>
                    <a:pt x="36" y="212"/>
                  </a:cubicBezTo>
                  <a:close/>
                  <a:moveTo>
                    <a:pt x="115" y="103"/>
                  </a:moveTo>
                  <a:cubicBezTo>
                    <a:pt x="113" y="104"/>
                    <a:pt x="112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ubicBezTo>
                    <a:pt x="110" y="108"/>
                    <a:pt x="109" y="110"/>
                    <a:pt x="108" y="111"/>
                  </a:cubicBezTo>
                  <a:cubicBezTo>
                    <a:pt x="110" y="111"/>
                    <a:pt x="112" y="111"/>
                    <a:pt x="114" y="110"/>
                  </a:cubicBezTo>
                  <a:cubicBezTo>
                    <a:pt x="114" y="108"/>
                    <a:pt x="115" y="106"/>
                    <a:pt x="115" y="103"/>
                  </a:cubicBezTo>
                  <a:close/>
                  <a:moveTo>
                    <a:pt x="24" y="182"/>
                  </a:moveTo>
                  <a:cubicBezTo>
                    <a:pt x="24" y="182"/>
                    <a:pt x="24" y="182"/>
                    <a:pt x="24" y="182"/>
                  </a:cubicBezTo>
                  <a:cubicBezTo>
                    <a:pt x="25" y="180"/>
                    <a:pt x="26" y="179"/>
                    <a:pt x="28" y="178"/>
                  </a:cubicBezTo>
                  <a:cubicBezTo>
                    <a:pt x="28" y="178"/>
                    <a:pt x="28" y="177"/>
                    <a:pt x="28" y="177"/>
                  </a:cubicBezTo>
                  <a:cubicBezTo>
                    <a:pt x="28" y="176"/>
                    <a:pt x="28" y="174"/>
                    <a:pt x="29" y="173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7" y="173"/>
                    <a:pt x="26" y="174"/>
                    <a:pt x="24" y="176"/>
                  </a:cubicBezTo>
                  <a:cubicBezTo>
                    <a:pt x="24" y="176"/>
                    <a:pt x="23" y="176"/>
                    <a:pt x="23" y="176"/>
                  </a:cubicBezTo>
                  <a:cubicBezTo>
                    <a:pt x="24" y="178"/>
                    <a:pt x="24" y="180"/>
                    <a:pt x="24" y="182"/>
                  </a:cubicBezTo>
                  <a:close/>
                  <a:moveTo>
                    <a:pt x="123" y="120"/>
                  </a:moveTo>
                  <a:cubicBezTo>
                    <a:pt x="123" y="120"/>
                    <a:pt x="123" y="120"/>
                    <a:pt x="123" y="120"/>
                  </a:cubicBezTo>
                  <a:cubicBezTo>
                    <a:pt x="119" y="122"/>
                    <a:pt x="115" y="125"/>
                    <a:pt x="111" y="128"/>
                  </a:cubicBezTo>
                  <a:cubicBezTo>
                    <a:pt x="112" y="129"/>
                    <a:pt x="113" y="129"/>
                    <a:pt x="114" y="130"/>
                  </a:cubicBezTo>
                  <a:cubicBezTo>
                    <a:pt x="117" y="127"/>
                    <a:pt x="120" y="123"/>
                    <a:pt x="123" y="120"/>
                  </a:cubicBezTo>
                  <a:close/>
                  <a:moveTo>
                    <a:pt x="109" y="174"/>
                  </a:moveTo>
                  <a:cubicBezTo>
                    <a:pt x="106" y="176"/>
                    <a:pt x="102" y="179"/>
                    <a:pt x="98" y="181"/>
                  </a:cubicBezTo>
                  <a:cubicBezTo>
                    <a:pt x="99" y="182"/>
                    <a:pt x="99" y="182"/>
                    <a:pt x="100" y="182"/>
                  </a:cubicBezTo>
                  <a:cubicBezTo>
                    <a:pt x="103" y="180"/>
                    <a:pt x="107" y="178"/>
                    <a:pt x="110" y="176"/>
                  </a:cubicBezTo>
                  <a:cubicBezTo>
                    <a:pt x="110" y="175"/>
                    <a:pt x="109" y="175"/>
                    <a:pt x="109" y="174"/>
                  </a:cubicBezTo>
                  <a:close/>
                  <a:moveTo>
                    <a:pt x="17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114"/>
                    <a:pt x="19" y="114"/>
                    <a:pt x="20" y="113"/>
                  </a:cubicBezTo>
                  <a:cubicBezTo>
                    <a:pt x="20" y="113"/>
                    <a:pt x="20" y="112"/>
                    <a:pt x="20" y="112"/>
                  </a:cubicBezTo>
                  <a:cubicBezTo>
                    <a:pt x="20" y="110"/>
                    <a:pt x="21" y="107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19" y="105"/>
                    <a:pt x="18" y="106"/>
                    <a:pt x="18" y="107"/>
                  </a:cubicBezTo>
                  <a:cubicBezTo>
                    <a:pt x="17" y="107"/>
                    <a:pt x="17" y="107"/>
                    <a:pt x="17" y="108"/>
                  </a:cubicBezTo>
                  <a:cubicBezTo>
                    <a:pt x="17" y="110"/>
                    <a:pt x="17" y="113"/>
                    <a:pt x="17" y="115"/>
                  </a:cubicBezTo>
                  <a:close/>
                  <a:moveTo>
                    <a:pt x="71" y="144"/>
                  </a:moveTo>
                  <a:cubicBezTo>
                    <a:pt x="70" y="144"/>
                    <a:pt x="68" y="144"/>
                    <a:pt x="67" y="144"/>
                  </a:cubicBezTo>
                  <a:cubicBezTo>
                    <a:pt x="66" y="145"/>
                    <a:pt x="65" y="146"/>
                    <a:pt x="65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4" y="149"/>
                    <a:pt x="64" y="150"/>
                    <a:pt x="65" y="152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7" y="150"/>
                    <a:pt x="69" y="147"/>
                    <a:pt x="71" y="144"/>
                  </a:cubicBezTo>
                  <a:close/>
                  <a:moveTo>
                    <a:pt x="36" y="144"/>
                  </a:moveTo>
                  <a:cubicBezTo>
                    <a:pt x="38" y="142"/>
                    <a:pt x="41" y="140"/>
                    <a:pt x="43" y="138"/>
                  </a:cubicBezTo>
                  <a:cubicBezTo>
                    <a:pt x="42" y="137"/>
                    <a:pt x="42" y="136"/>
                    <a:pt x="41" y="135"/>
                  </a:cubicBezTo>
                  <a:cubicBezTo>
                    <a:pt x="40" y="137"/>
                    <a:pt x="38" y="138"/>
                    <a:pt x="36" y="140"/>
                  </a:cubicBezTo>
                  <a:cubicBezTo>
                    <a:pt x="36" y="141"/>
                    <a:pt x="35" y="142"/>
                    <a:pt x="36" y="143"/>
                  </a:cubicBezTo>
                  <a:cubicBezTo>
                    <a:pt x="36" y="143"/>
                    <a:pt x="36" y="143"/>
                    <a:pt x="36" y="144"/>
                  </a:cubicBezTo>
                  <a:close/>
                  <a:moveTo>
                    <a:pt x="68" y="95"/>
                  </a:moveTo>
                  <a:cubicBezTo>
                    <a:pt x="67" y="96"/>
                    <a:pt x="67" y="96"/>
                    <a:pt x="67" y="96"/>
                  </a:cubicBezTo>
                  <a:cubicBezTo>
                    <a:pt x="66" y="98"/>
                    <a:pt x="65" y="100"/>
                    <a:pt x="64" y="102"/>
                  </a:cubicBezTo>
                  <a:cubicBezTo>
                    <a:pt x="63" y="103"/>
                    <a:pt x="62" y="104"/>
                    <a:pt x="61" y="104"/>
                  </a:cubicBezTo>
                  <a:cubicBezTo>
                    <a:pt x="61" y="105"/>
                    <a:pt x="60" y="106"/>
                    <a:pt x="60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2" y="106"/>
                    <a:pt x="64" y="105"/>
                    <a:pt x="65" y="103"/>
                  </a:cubicBezTo>
                  <a:cubicBezTo>
                    <a:pt x="66" y="101"/>
                    <a:pt x="68" y="99"/>
                    <a:pt x="69" y="97"/>
                  </a:cubicBezTo>
                  <a:cubicBezTo>
                    <a:pt x="69" y="96"/>
                    <a:pt x="68" y="96"/>
                    <a:pt x="68" y="95"/>
                  </a:cubicBezTo>
                  <a:close/>
                  <a:moveTo>
                    <a:pt x="43" y="196"/>
                  </a:moveTo>
                  <a:cubicBezTo>
                    <a:pt x="45" y="195"/>
                    <a:pt x="56" y="183"/>
                    <a:pt x="57" y="182"/>
                  </a:cubicBezTo>
                  <a:cubicBezTo>
                    <a:pt x="53" y="186"/>
                    <a:pt x="48" y="189"/>
                    <a:pt x="44" y="192"/>
                  </a:cubicBezTo>
                  <a:cubicBezTo>
                    <a:pt x="44" y="192"/>
                    <a:pt x="44" y="192"/>
                    <a:pt x="44" y="193"/>
                  </a:cubicBezTo>
                  <a:cubicBezTo>
                    <a:pt x="44" y="194"/>
                    <a:pt x="44" y="195"/>
                    <a:pt x="43" y="196"/>
                  </a:cubicBezTo>
                  <a:close/>
                  <a:moveTo>
                    <a:pt x="3" y="76"/>
                  </a:moveTo>
                  <a:cubicBezTo>
                    <a:pt x="3" y="81"/>
                    <a:pt x="3" y="87"/>
                    <a:pt x="3" y="92"/>
                  </a:cubicBezTo>
                  <a:cubicBezTo>
                    <a:pt x="4" y="91"/>
                    <a:pt x="4" y="90"/>
                    <a:pt x="4" y="89"/>
                  </a:cubicBezTo>
                  <a:cubicBezTo>
                    <a:pt x="4" y="86"/>
                    <a:pt x="4" y="83"/>
                    <a:pt x="5" y="79"/>
                  </a:cubicBezTo>
                  <a:cubicBezTo>
                    <a:pt x="5" y="78"/>
                    <a:pt x="5" y="78"/>
                    <a:pt x="5" y="77"/>
                  </a:cubicBezTo>
                  <a:cubicBezTo>
                    <a:pt x="4" y="76"/>
                    <a:pt x="3" y="76"/>
                    <a:pt x="3" y="76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1" y="34"/>
                    <a:pt x="12" y="31"/>
                    <a:pt x="14" y="29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9"/>
                    <a:pt x="9" y="29"/>
                    <a:pt x="9" y="32"/>
                  </a:cubicBezTo>
                  <a:cubicBezTo>
                    <a:pt x="9" y="33"/>
                    <a:pt x="9" y="35"/>
                    <a:pt x="9" y="36"/>
                  </a:cubicBezTo>
                  <a:close/>
                  <a:moveTo>
                    <a:pt x="12" y="65"/>
                  </a:moveTo>
                  <a:cubicBezTo>
                    <a:pt x="12" y="65"/>
                    <a:pt x="13" y="65"/>
                    <a:pt x="13" y="66"/>
                  </a:cubicBezTo>
                  <a:cubicBezTo>
                    <a:pt x="14" y="64"/>
                    <a:pt x="16" y="63"/>
                    <a:pt x="17" y="61"/>
                  </a:cubicBezTo>
                  <a:cubicBezTo>
                    <a:pt x="18" y="60"/>
                    <a:pt x="19" y="59"/>
                    <a:pt x="19" y="59"/>
                  </a:cubicBezTo>
                  <a:cubicBezTo>
                    <a:pt x="21" y="55"/>
                    <a:pt x="24" y="51"/>
                    <a:pt x="26" y="48"/>
                  </a:cubicBezTo>
                  <a:cubicBezTo>
                    <a:pt x="26" y="47"/>
                    <a:pt x="26" y="47"/>
                    <a:pt x="27" y="46"/>
                  </a:cubicBezTo>
                  <a:cubicBezTo>
                    <a:pt x="27" y="46"/>
                    <a:pt x="26" y="46"/>
                    <a:pt x="26" y="46"/>
                  </a:cubicBezTo>
                  <a:cubicBezTo>
                    <a:pt x="22" y="53"/>
                    <a:pt x="17" y="59"/>
                    <a:pt x="12" y="65"/>
                  </a:cubicBezTo>
                  <a:close/>
                  <a:moveTo>
                    <a:pt x="130" y="126"/>
                  </a:moveTo>
                  <a:cubicBezTo>
                    <a:pt x="130" y="125"/>
                    <a:pt x="129" y="126"/>
                    <a:pt x="129" y="126"/>
                  </a:cubicBezTo>
                  <a:cubicBezTo>
                    <a:pt x="125" y="128"/>
                    <a:pt x="122" y="129"/>
                    <a:pt x="118" y="131"/>
                  </a:cubicBezTo>
                  <a:cubicBezTo>
                    <a:pt x="118" y="131"/>
                    <a:pt x="118" y="132"/>
                    <a:pt x="118" y="132"/>
                  </a:cubicBezTo>
                  <a:cubicBezTo>
                    <a:pt x="118" y="132"/>
                    <a:pt x="118" y="132"/>
                    <a:pt x="119" y="132"/>
                  </a:cubicBezTo>
                  <a:cubicBezTo>
                    <a:pt x="120" y="133"/>
                    <a:pt x="120" y="133"/>
                    <a:pt x="121" y="132"/>
                  </a:cubicBezTo>
                  <a:cubicBezTo>
                    <a:pt x="123" y="131"/>
                    <a:pt x="125" y="130"/>
                    <a:pt x="127" y="128"/>
                  </a:cubicBezTo>
                  <a:cubicBezTo>
                    <a:pt x="128" y="128"/>
                    <a:pt x="129" y="127"/>
                    <a:pt x="130" y="126"/>
                  </a:cubicBezTo>
                  <a:close/>
                  <a:moveTo>
                    <a:pt x="98" y="134"/>
                  </a:moveTo>
                  <a:cubicBezTo>
                    <a:pt x="98" y="134"/>
                    <a:pt x="98" y="134"/>
                    <a:pt x="98" y="134"/>
                  </a:cubicBezTo>
                  <a:cubicBezTo>
                    <a:pt x="100" y="132"/>
                    <a:pt x="103" y="130"/>
                    <a:pt x="105" y="129"/>
                  </a:cubicBezTo>
                  <a:cubicBezTo>
                    <a:pt x="105" y="127"/>
                    <a:pt x="105" y="127"/>
                    <a:pt x="104" y="126"/>
                  </a:cubicBezTo>
                  <a:cubicBezTo>
                    <a:pt x="103" y="126"/>
                    <a:pt x="102" y="127"/>
                    <a:pt x="101" y="127"/>
                  </a:cubicBezTo>
                  <a:cubicBezTo>
                    <a:pt x="101" y="128"/>
                    <a:pt x="101" y="128"/>
                    <a:pt x="100" y="128"/>
                  </a:cubicBezTo>
                  <a:cubicBezTo>
                    <a:pt x="99" y="130"/>
                    <a:pt x="99" y="132"/>
                    <a:pt x="98" y="134"/>
                  </a:cubicBezTo>
                  <a:close/>
                  <a:moveTo>
                    <a:pt x="66" y="68"/>
                  </a:moveTo>
                  <a:cubicBezTo>
                    <a:pt x="68" y="65"/>
                    <a:pt x="69" y="61"/>
                    <a:pt x="71" y="57"/>
                  </a:cubicBezTo>
                  <a:cubicBezTo>
                    <a:pt x="70" y="58"/>
                    <a:pt x="70" y="58"/>
                    <a:pt x="69" y="58"/>
                  </a:cubicBezTo>
                  <a:cubicBezTo>
                    <a:pt x="68" y="60"/>
                    <a:pt x="67" y="62"/>
                    <a:pt x="65" y="64"/>
                  </a:cubicBezTo>
                  <a:cubicBezTo>
                    <a:pt x="65" y="64"/>
                    <a:pt x="64" y="65"/>
                    <a:pt x="64" y="66"/>
                  </a:cubicBezTo>
                  <a:cubicBezTo>
                    <a:pt x="64" y="67"/>
                    <a:pt x="64" y="68"/>
                    <a:pt x="66" y="68"/>
                  </a:cubicBezTo>
                  <a:close/>
                  <a:moveTo>
                    <a:pt x="14" y="76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6" y="73"/>
                    <a:pt x="19" y="70"/>
                    <a:pt x="21" y="66"/>
                  </a:cubicBezTo>
                  <a:cubicBezTo>
                    <a:pt x="22" y="65"/>
                    <a:pt x="23" y="64"/>
                    <a:pt x="23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0" y="66"/>
                    <a:pt x="18" y="69"/>
                    <a:pt x="16" y="71"/>
                  </a:cubicBezTo>
                  <a:cubicBezTo>
                    <a:pt x="15" y="72"/>
                    <a:pt x="14" y="73"/>
                    <a:pt x="13" y="73"/>
                  </a:cubicBezTo>
                  <a:cubicBezTo>
                    <a:pt x="13" y="74"/>
                    <a:pt x="13" y="75"/>
                    <a:pt x="13" y="76"/>
                  </a:cubicBezTo>
                  <a:cubicBezTo>
                    <a:pt x="13" y="76"/>
                    <a:pt x="13" y="76"/>
                    <a:pt x="14" y="76"/>
                  </a:cubicBezTo>
                  <a:close/>
                  <a:moveTo>
                    <a:pt x="96" y="182"/>
                  </a:moveTo>
                  <a:cubicBezTo>
                    <a:pt x="93" y="185"/>
                    <a:pt x="89" y="187"/>
                    <a:pt x="86" y="190"/>
                  </a:cubicBezTo>
                  <a:cubicBezTo>
                    <a:pt x="86" y="191"/>
                    <a:pt x="86" y="191"/>
                    <a:pt x="87" y="190"/>
                  </a:cubicBezTo>
                  <a:cubicBezTo>
                    <a:pt x="90" y="188"/>
                    <a:pt x="93" y="187"/>
                    <a:pt x="96" y="185"/>
                  </a:cubicBezTo>
                  <a:cubicBezTo>
                    <a:pt x="96" y="185"/>
                    <a:pt x="97" y="185"/>
                    <a:pt x="97" y="184"/>
                  </a:cubicBezTo>
                  <a:cubicBezTo>
                    <a:pt x="97" y="184"/>
                    <a:pt x="97" y="183"/>
                    <a:pt x="96" y="182"/>
                  </a:cubicBezTo>
                  <a:close/>
                  <a:moveTo>
                    <a:pt x="51" y="93"/>
                  </a:moveTo>
                  <a:cubicBezTo>
                    <a:pt x="51" y="93"/>
                    <a:pt x="51" y="93"/>
                    <a:pt x="51" y="93"/>
                  </a:cubicBezTo>
                  <a:cubicBezTo>
                    <a:pt x="52" y="93"/>
                    <a:pt x="52" y="92"/>
                    <a:pt x="53" y="92"/>
                  </a:cubicBezTo>
                  <a:cubicBezTo>
                    <a:pt x="53" y="91"/>
                    <a:pt x="54" y="90"/>
                    <a:pt x="54" y="90"/>
                  </a:cubicBezTo>
                  <a:cubicBezTo>
                    <a:pt x="53" y="88"/>
                    <a:pt x="53" y="87"/>
                    <a:pt x="53" y="85"/>
                  </a:cubicBezTo>
                  <a:cubicBezTo>
                    <a:pt x="53" y="85"/>
                    <a:pt x="53" y="84"/>
                    <a:pt x="53" y="83"/>
                  </a:cubicBezTo>
                  <a:cubicBezTo>
                    <a:pt x="52" y="84"/>
                    <a:pt x="51" y="85"/>
                    <a:pt x="51" y="86"/>
                  </a:cubicBezTo>
                  <a:cubicBezTo>
                    <a:pt x="51" y="86"/>
                    <a:pt x="51" y="87"/>
                    <a:pt x="51" y="87"/>
                  </a:cubicBezTo>
                  <a:cubicBezTo>
                    <a:pt x="51" y="89"/>
                    <a:pt x="51" y="91"/>
                    <a:pt x="51" y="93"/>
                  </a:cubicBezTo>
                  <a:close/>
                  <a:moveTo>
                    <a:pt x="75" y="144"/>
                  </a:moveTo>
                  <a:cubicBezTo>
                    <a:pt x="75" y="143"/>
                    <a:pt x="75" y="143"/>
                    <a:pt x="75" y="143"/>
                  </a:cubicBezTo>
                  <a:cubicBezTo>
                    <a:pt x="73" y="145"/>
                    <a:pt x="72" y="147"/>
                    <a:pt x="71" y="149"/>
                  </a:cubicBezTo>
                  <a:cubicBezTo>
                    <a:pt x="73" y="150"/>
                    <a:pt x="73" y="151"/>
                    <a:pt x="72" y="152"/>
                  </a:cubicBezTo>
                  <a:cubicBezTo>
                    <a:pt x="71" y="153"/>
                    <a:pt x="71" y="153"/>
                    <a:pt x="70" y="154"/>
                  </a:cubicBezTo>
                  <a:cubicBezTo>
                    <a:pt x="70" y="154"/>
                    <a:pt x="69" y="155"/>
                    <a:pt x="69" y="155"/>
                  </a:cubicBezTo>
                  <a:cubicBezTo>
                    <a:pt x="69" y="155"/>
                    <a:pt x="69" y="155"/>
                    <a:pt x="69" y="156"/>
                  </a:cubicBezTo>
                  <a:cubicBezTo>
                    <a:pt x="70" y="155"/>
                    <a:pt x="71" y="155"/>
                    <a:pt x="72" y="155"/>
                  </a:cubicBezTo>
                  <a:cubicBezTo>
                    <a:pt x="72" y="155"/>
                    <a:pt x="73" y="154"/>
                    <a:pt x="73" y="154"/>
                  </a:cubicBezTo>
                  <a:cubicBezTo>
                    <a:pt x="73" y="150"/>
                    <a:pt x="74" y="147"/>
                    <a:pt x="75" y="144"/>
                  </a:cubicBezTo>
                  <a:close/>
                  <a:moveTo>
                    <a:pt x="113" y="174"/>
                  </a:moveTo>
                  <a:cubicBezTo>
                    <a:pt x="115" y="172"/>
                    <a:pt x="118" y="171"/>
                    <a:pt x="120" y="169"/>
                  </a:cubicBezTo>
                  <a:cubicBezTo>
                    <a:pt x="120" y="169"/>
                    <a:pt x="120" y="168"/>
                    <a:pt x="120" y="167"/>
                  </a:cubicBezTo>
                  <a:cubicBezTo>
                    <a:pt x="117" y="169"/>
                    <a:pt x="114" y="171"/>
                    <a:pt x="111" y="173"/>
                  </a:cubicBezTo>
                  <a:cubicBezTo>
                    <a:pt x="112" y="173"/>
                    <a:pt x="112" y="174"/>
                    <a:pt x="113" y="174"/>
                  </a:cubicBezTo>
                  <a:close/>
                  <a:moveTo>
                    <a:pt x="67" y="79"/>
                  </a:moveTo>
                  <a:cubicBezTo>
                    <a:pt x="67" y="79"/>
                    <a:pt x="67" y="79"/>
                    <a:pt x="66" y="79"/>
                  </a:cubicBezTo>
                  <a:cubicBezTo>
                    <a:pt x="66" y="80"/>
                    <a:pt x="66" y="81"/>
                    <a:pt x="66" y="82"/>
                  </a:cubicBezTo>
                  <a:cubicBezTo>
                    <a:pt x="66" y="83"/>
                    <a:pt x="66" y="84"/>
                    <a:pt x="66" y="85"/>
                  </a:cubicBezTo>
                  <a:cubicBezTo>
                    <a:pt x="65" y="86"/>
                    <a:pt x="65" y="88"/>
                    <a:pt x="66" y="89"/>
                  </a:cubicBezTo>
                  <a:cubicBezTo>
                    <a:pt x="67" y="87"/>
                    <a:pt x="68" y="85"/>
                    <a:pt x="69" y="84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2"/>
                    <a:pt x="68" y="80"/>
                    <a:pt x="67" y="79"/>
                  </a:cubicBezTo>
                  <a:close/>
                  <a:moveTo>
                    <a:pt x="42" y="172"/>
                  </a:moveTo>
                  <a:cubicBezTo>
                    <a:pt x="43" y="171"/>
                    <a:pt x="45" y="170"/>
                    <a:pt x="45" y="167"/>
                  </a:cubicBezTo>
                  <a:cubicBezTo>
                    <a:pt x="45" y="166"/>
                    <a:pt x="45" y="165"/>
                    <a:pt x="46" y="165"/>
                  </a:cubicBezTo>
                  <a:cubicBezTo>
                    <a:pt x="46" y="164"/>
                    <a:pt x="46" y="164"/>
                    <a:pt x="46" y="163"/>
                  </a:cubicBezTo>
                  <a:cubicBezTo>
                    <a:pt x="45" y="164"/>
                    <a:pt x="44" y="165"/>
                    <a:pt x="43" y="166"/>
                  </a:cubicBezTo>
                  <a:cubicBezTo>
                    <a:pt x="41" y="168"/>
                    <a:pt x="41" y="168"/>
                    <a:pt x="41" y="172"/>
                  </a:cubicBezTo>
                  <a:cubicBezTo>
                    <a:pt x="41" y="172"/>
                    <a:pt x="41" y="172"/>
                    <a:pt x="42" y="172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28" y="166"/>
                    <a:pt x="26" y="168"/>
                    <a:pt x="24" y="171"/>
                  </a:cubicBezTo>
                  <a:cubicBezTo>
                    <a:pt x="23" y="171"/>
                    <a:pt x="23" y="172"/>
                    <a:pt x="23" y="173"/>
                  </a:cubicBezTo>
                  <a:cubicBezTo>
                    <a:pt x="26" y="171"/>
                    <a:pt x="27" y="169"/>
                    <a:pt x="29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6"/>
                    <a:pt x="30" y="164"/>
                    <a:pt x="30" y="163"/>
                  </a:cubicBezTo>
                  <a:close/>
                  <a:moveTo>
                    <a:pt x="47" y="156"/>
                  </a:moveTo>
                  <a:cubicBezTo>
                    <a:pt x="47" y="156"/>
                    <a:pt x="46" y="157"/>
                    <a:pt x="46" y="157"/>
                  </a:cubicBezTo>
                  <a:cubicBezTo>
                    <a:pt x="44" y="158"/>
                    <a:pt x="43" y="160"/>
                    <a:pt x="41" y="161"/>
                  </a:cubicBezTo>
                  <a:cubicBezTo>
                    <a:pt x="40" y="162"/>
                    <a:pt x="39" y="163"/>
                    <a:pt x="40" y="165"/>
                  </a:cubicBezTo>
                  <a:cubicBezTo>
                    <a:pt x="42" y="163"/>
                    <a:pt x="44" y="161"/>
                    <a:pt x="46" y="159"/>
                  </a:cubicBezTo>
                  <a:cubicBezTo>
                    <a:pt x="47" y="158"/>
                    <a:pt x="47" y="157"/>
                    <a:pt x="47" y="156"/>
                  </a:cubicBezTo>
                  <a:close/>
                  <a:moveTo>
                    <a:pt x="16" y="206"/>
                  </a:moveTo>
                  <a:cubicBezTo>
                    <a:pt x="17" y="205"/>
                    <a:pt x="17" y="205"/>
                    <a:pt x="18" y="204"/>
                  </a:cubicBezTo>
                  <a:cubicBezTo>
                    <a:pt x="19" y="203"/>
                    <a:pt x="19" y="202"/>
                    <a:pt x="19" y="201"/>
                  </a:cubicBezTo>
                  <a:cubicBezTo>
                    <a:pt x="18" y="200"/>
                    <a:pt x="18" y="199"/>
                    <a:pt x="18" y="198"/>
                  </a:cubicBezTo>
                  <a:cubicBezTo>
                    <a:pt x="18" y="197"/>
                    <a:pt x="18" y="197"/>
                    <a:pt x="18" y="197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6" y="200"/>
                    <a:pt x="16" y="200"/>
                    <a:pt x="16" y="201"/>
                  </a:cubicBezTo>
                  <a:cubicBezTo>
                    <a:pt x="16" y="202"/>
                    <a:pt x="16" y="204"/>
                    <a:pt x="16" y="206"/>
                  </a:cubicBezTo>
                  <a:close/>
                  <a:moveTo>
                    <a:pt x="132" y="129"/>
                  </a:moveTo>
                  <a:cubicBezTo>
                    <a:pt x="131" y="129"/>
                    <a:pt x="125" y="133"/>
                    <a:pt x="124" y="134"/>
                  </a:cubicBezTo>
                  <a:cubicBezTo>
                    <a:pt x="125" y="135"/>
                    <a:pt x="127" y="135"/>
                    <a:pt x="128" y="134"/>
                  </a:cubicBezTo>
                  <a:cubicBezTo>
                    <a:pt x="128" y="134"/>
                    <a:pt x="129" y="133"/>
                    <a:pt x="129" y="133"/>
                  </a:cubicBezTo>
                  <a:cubicBezTo>
                    <a:pt x="131" y="132"/>
                    <a:pt x="131" y="130"/>
                    <a:pt x="132" y="129"/>
                  </a:cubicBezTo>
                  <a:close/>
                  <a:moveTo>
                    <a:pt x="108" y="154"/>
                  </a:moveTo>
                  <a:cubicBezTo>
                    <a:pt x="105" y="155"/>
                    <a:pt x="89" y="165"/>
                    <a:pt x="88" y="166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94" y="162"/>
                    <a:pt x="99" y="160"/>
                    <a:pt x="104" y="157"/>
                  </a:cubicBezTo>
                  <a:cubicBezTo>
                    <a:pt x="105" y="156"/>
                    <a:pt x="106" y="155"/>
                    <a:pt x="108" y="154"/>
                  </a:cubicBezTo>
                  <a:close/>
                  <a:moveTo>
                    <a:pt x="54" y="37"/>
                  </a:moveTo>
                  <a:cubicBezTo>
                    <a:pt x="54" y="37"/>
                    <a:pt x="54" y="37"/>
                    <a:pt x="54" y="37"/>
                  </a:cubicBezTo>
                  <a:cubicBezTo>
                    <a:pt x="48" y="34"/>
                    <a:pt x="42" y="30"/>
                    <a:pt x="36" y="27"/>
                  </a:cubicBezTo>
                  <a:cubicBezTo>
                    <a:pt x="38" y="29"/>
                    <a:pt x="40" y="30"/>
                    <a:pt x="42" y="32"/>
                  </a:cubicBezTo>
                  <a:cubicBezTo>
                    <a:pt x="45" y="33"/>
                    <a:pt x="48" y="35"/>
                    <a:pt x="51" y="36"/>
                  </a:cubicBezTo>
                  <a:cubicBezTo>
                    <a:pt x="52" y="36"/>
                    <a:pt x="53" y="37"/>
                    <a:pt x="54" y="37"/>
                  </a:cubicBezTo>
                  <a:close/>
                  <a:moveTo>
                    <a:pt x="105" y="133"/>
                  </a:moveTo>
                  <a:cubicBezTo>
                    <a:pt x="104" y="133"/>
                    <a:pt x="104" y="133"/>
                    <a:pt x="104" y="133"/>
                  </a:cubicBezTo>
                  <a:cubicBezTo>
                    <a:pt x="101" y="135"/>
                    <a:pt x="98" y="137"/>
                    <a:pt x="94" y="140"/>
                  </a:cubicBezTo>
                  <a:cubicBezTo>
                    <a:pt x="95" y="140"/>
                    <a:pt x="96" y="140"/>
                    <a:pt x="96" y="140"/>
                  </a:cubicBezTo>
                  <a:cubicBezTo>
                    <a:pt x="98" y="139"/>
                    <a:pt x="100" y="138"/>
                    <a:pt x="102" y="137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4" y="135"/>
                    <a:pt x="104" y="134"/>
                    <a:pt x="105" y="133"/>
                  </a:cubicBezTo>
                  <a:close/>
                  <a:moveTo>
                    <a:pt x="175" y="108"/>
                  </a:moveTo>
                  <a:cubicBezTo>
                    <a:pt x="177" y="109"/>
                    <a:pt x="179" y="111"/>
                    <a:pt x="181" y="112"/>
                  </a:cubicBezTo>
                  <a:cubicBezTo>
                    <a:pt x="181" y="112"/>
                    <a:pt x="182" y="113"/>
                    <a:pt x="182" y="112"/>
                  </a:cubicBezTo>
                  <a:cubicBezTo>
                    <a:pt x="180" y="109"/>
                    <a:pt x="177" y="107"/>
                    <a:pt x="175" y="105"/>
                  </a:cubicBezTo>
                  <a:cubicBezTo>
                    <a:pt x="175" y="106"/>
                    <a:pt x="175" y="107"/>
                    <a:pt x="175" y="108"/>
                  </a:cubicBezTo>
                  <a:close/>
                  <a:moveTo>
                    <a:pt x="31" y="88"/>
                  </a:moveTo>
                  <a:cubicBezTo>
                    <a:pt x="30" y="87"/>
                    <a:pt x="30" y="86"/>
                    <a:pt x="29" y="86"/>
                  </a:cubicBezTo>
                  <a:cubicBezTo>
                    <a:pt x="28" y="87"/>
                    <a:pt x="27" y="88"/>
                    <a:pt x="27" y="89"/>
                  </a:cubicBezTo>
                  <a:cubicBezTo>
                    <a:pt x="26" y="90"/>
                    <a:pt x="26" y="91"/>
                    <a:pt x="26" y="92"/>
                  </a:cubicBezTo>
                  <a:cubicBezTo>
                    <a:pt x="27" y="92"/>
                    <a:pt x="28" y="91"/>
                    <a:pt x="29" y="90"/>
                  </a:cubicBezTo>
                  <a:cubicBezTo>
                    <a:pt x="30" y="90"/>
                    <a:pt x="31" y="89"/>
                    <a:pt x="31" y="88"/>
                  </a:cubicBezTo>
                  <a:close/>
                  <a:moveTo>
                    <a:pt x="23" y="42"/>
                  </a:moveTo>
                  <a:cubicBezTo>
                    <a:pt x="22" y="41"/>
                    <a:pt x="22" y="40"/>
                    <a:pt x="21" y="40"/>
                  </a:cubicBezTo>
                  <a:cubicBezTo>
                    <a:pt x="19" y="42"/>
                    <a:pt x="17" y="45"/>
                    <a:pt x="15" y="48"/>
                  </a:cubicBezTo>
                  <a:cubicBezTo>
                    <a:pt x="18" y="46"/>
                    <a:pt x="20" y="44"/>
                    <a:pt x="23" y="42"/>
                  </a:cubicBezTo>
                  <a:close/>
                  <a:moveTo>
                    <a:pt x="12" y="12"/>
                  </a:moveTo>
                  <a:cubicBezTo>
                    <a:pt x="10" y="12"/>
                    <a:pt x="9" y="11"/>
                    <a:pt x="8" y="12"/>
                  </a:cubicBezTo>
                  <a:cubicBezTo>
                    <a:pt x="8" y="15"/>
                    <a:pt x="8" y="17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1" y="13"/>
                    <a:pt x="11" y="13"/>
                    <a:pt x="12" y="12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6" y="96"/>
                    <a:pt x="118" y="95"/>
                    <a:pt x="119" y="95"/>
                  </a:cubicBezTo>
                  <a:cubicBezTo>
                    <a:pt x="119" y="95"/>
                    <a:pt x="119" y="94"/>
                    <a:pt x="120" y="94"/>
                  </a:cubicBezTo>
                  <a:cubicBezTo>
                    <a:pt x="120" y="93"/>
                    <a:pt x="120" y="92"/>
                    <a:pt x="121" y="91"/>
                  </a:cubicBezTo>
                  <a:cubicBezTo>
                    <a:pt x="120" y="90"/>
                    <a:pt x="120" y="90"/>
                    <a:pt x="119" y="90"/>
                  </a:cubicBezTo>
                  <a:cubicBezTo>
                    <a:pt x="117" y="92"/>
                    <a:pt x="116" y="94"/>
                    <a:pt x="115" y="96"/>
                  </a:cubicBezTo>
                  <a:close/>
                  <a:moveTo>
                    <a:pt x="124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1" y="117"/>
                    <a:pt x="117" y="119"/>
                    <a:pt x="114" y="120"/>
                  </a:cubicBezTo>
                  <a:cubicBezTo>
                    <a:pt x="112" y="121"/>
                    <a:pt x="112" y="122"/>
                    <a:pt x="112" y="124"/>
                  </a:cubicBezTo>
                  <a:cubicBezTo>
                    <a:pt x="116" y="121"/>
                    <a:pt x="120" y="118"/>
                    <a:pt x="124" y="115"/>
                  </a:cubicBezTo>
                  <a:close/>
                  <a:moveTo>
                    <a:pt x="146" y="130"/>
                  </a:moveTo>
                  <a:cubicBezTo>
                    <a:pt x="148" y="128"/>
                    <a:pt x="149" y="126"/>
                    <a:pt x="151" y="124"/>
                  </a:cubicBezTo>
                  <a:cubicBezTo>
                    <a:pt x="151" y="124"/>
                    <a:pt x="151" y="124"/>
                    <a:pt x="150" y="123"/>
                  </a:cubicBezTo>
                  <a:cubicBezTo>
                    <a:pt x="148" y="125"/>
                    <a:pt x="146" y="127"/>
                    <a:pt x="143" y="129"/>
                  </a:cubicBezTo>
                  <a:cubicBezTo>
                    <a:pt x="144" y="129"/>
                    <a:pt x="145" y="130"/>
                    <a:pt x="146" y="130"/>
                  </a:cubicBezTo>
                  <a:close/>
                  <a:moveTo>
                    <a:pt x="91" y="96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2" y="95"/>
                    <a:pt x="93" y="94"/>
                    <a:pt x="94" y="94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95" y="91"/>
                    <a:pt x="95" y="90"/>
                    <a:pt x="95" y="88"/>
                  </a:cubicBezTo>
                  <a:cubicBezTo>
                    <a:pt x="94" y="88"/>
                    <a:pt x="93" y="89"/>
                    <a:pt x="93" y="90"/>
                  </a:cubicBezTo>
                  <a:cubicBezTo>
                    <a:pt x="93" y="90"/>
                    <a:pt x="92" y="91"/>
                    <a:pt x="92" y="92"/>
                  </a:cubicBezTo>
                  <a:cubicBezTo>
                    <a:pt x="92" y="93"/>
                    <a:pt x="91" y="94"/>
                    <a:pt x="91" y="96"/>
                  </a:cubicBezTo>
                  <a:close/>
                  <a:moveTo>
                    <a:pt x="3" y="54"/>
                  </a:moveTo>
                  <a:cubicBezTo>
                    <a:pt x="3" y="54"/>
                    <a:pt x="3" y="54"/>
                    <a:pt x="3" y="54"/>
                  </a:cubicBezTo>
                  <a:cubicBezTo>
                    <a:pt x="3" y="61"/>
                    <a:pt x="3" y="67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4" y="73"/>
                    <a:pt x="4" y="72"/>
                    <a:pt x="4" y="71"/>
                  </a:cubicBezTo>
                  <a:cubicBezTo>
                    <a:pt x="4" y="66"/>
                    <a:pt x="4" y="60"/>
                    <a:pt x="3" y="54"/>
                  </a:cubicBezTo>
                  <a:close/>
                  <a:moveTo>
                    <a:pt x="97" y="80"/>
                  </a:moveTo>
                  <a:cubicBezTo>
                    <a:pt x="96" y="82"/>
                    <a:pt x="95" y="83"/>
                    <a:pt x="95" y="85"/>
                  </a:cubicBezTo>
                  <a:cubicBezTo>
                    <a:pt x="97" y="84"/>
                    <a:pt x="100" y="83"/>
                    <a:pt x="102" y="82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9" y="81"/>
                    <a:pt x="98" y="81"/>
                    <a:pt x="97" y="80"/>
                  </a:cubicBezTo>
                  <a:close/>
                  <a:moveTo>
                    <a:pt x="165" y="125"/>
                  </a:moveTo>
                  <a:cubicBezTo>
                    <a:pt x="164" y="125"/>
                    <a:pt x="163" y="127"/>
                    <a:pt x="163" y="127"/>
                  </a:cubicBezTo>
                  <a:cubicBezTo>
                    <a:pt x="162" y="128"/>
                    <a:pt x="161" y="129"/>
                    <a:pt x="161" y="130"/>
                  </a:cubicBezTo>
                  <a:cubicBezTo>
                    <a:pt x="160" y="131"/>
                    <a:pt x="159" y="131"/>
                    <a:pt x="159" y="133"/>
                  </a:cubicBezTo>
                  <a:cubicBezTo>
                    <a:pt x="161" y="131"/>
                    <a:pt x="163" y="130"/>
                    <a:pt x="165" y="129"/>
                  </a:cubicBezTo>
                  <a:cubicBezTo>
                    <a:pt x="165" y="127"/>
                    <a:pt x="165" y="126"/>
                    <a:pt x="165" y="125"/>
                  </a:cubicBezTo>
                  <a:close/>
                  <a:moveTo>
                    <a:pt x="6" y="138"/>
                  </a:moveTo>
                  <a:cubicBezTo>
                    <a:pt x="5" y="138"/>
                    <a:pt x="5" y="138"/>
                    <a:pt x="5" y="139"/>
                  </a:cubicBezTo>
                  <a:cubicBezTo>
                    <a:pt x="5" y="145"/>
                    <a:pt x="5" y="151"/>
                    <a:pt x="6" y="157"/>
                  </a:cubicBezTo>
                  <a:cubicBezTo>
                    <a:pt x="6" y="157"/>
                    <a:pt x="6" y="157"/>
                    <a:pt x="6" y="158"/>
                  </a:cubicBezTo>
                  <a:cubicBezTo>
                    <a:pt x="6" y="158"/>
                    <a:pt x="6" y="157"/>
                    <a:pt x="6" y="157"/>
                  </a:cubicBezTo>
                  <a:cubicBezTo>
                    <a:pt x="6" y="151"/>
                    <a:pt x="6" y="144"/>
                    <a:pt x="6" y="138"/>
                  </a:cubicBezTo>
                  <a:close/>
                  <a:moveTo>
                    <a:pt x="61" y="174"/>
                  </a:moveTo>
                  <a:cubicBezTo>
                    <a:pt x="61" y="174"/>
                    <a:pt x="61" y="174"/>
                    <a:pt x="61" y="174"/>
                  </a:cubicBezTo>
                  <a:cubicBezTo>
                    <a:pt x="61" y="170"/>
                    <a:pt x="62" y="166"/>
                    <a:pt x="62" y="162"/>
                  </a:cubicBezTo>
                  <a:cubicBezTo>
                    <a:pt x="61" y="163"/>
                    <a:pt x="60" y="164"/>
                    <a:pt x="60" y="165"/>
                  </a:cubicBezTo>
                  <a:cubicBezTo>
                    <a:pt x="60" y="168"/>
                    <a:pt x="60" y="171"/>
                    <a:pt x="61" y="174"/>
                  </a:cubicBezTo>
                  <a:close/>
                  <a:moveTo>
                    <a:pt x="89" y="139"/>
                  </a:moveTo>
                  <a:cubicBezTo>
                    <a:pt x="90" y="137"/>
                    <a:pt x="91" y="135"/>
                    <a:pt x="91" y="133"/>
                  </a:cubicBezTo>
                  <a:cubicBezTo>
                    <a:pt x="90" y="134"/>
                    <a:pt x="89" y="134"/>
                    <a:pt x="88" y="135"/>
                  </a:cubicBezTo>
                  <a:cubicBezTo>
                    <a:pt x="87" y="137"/>
                    <a:pt x="87" y="138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lose/>
                  <a:moveTo>
                    <a:pt x="125" y="86"/>
                  </a:moveTo>
                  <a:cubicBezTo>
                    <a:pt x="124" y="87"/>
                    <a:pt x="124" y="88"/>
                    <a:pt x="124" y="89"/>
                  </a:cubicBezTo>
                  <a:cubicBezTo>
                    <a:pt x="125" y="90"/>
                    <a:pt x="127" y="90"/>
                    <a:pt x="128" y="91"/>
                  </a:cubicBezTo>
                  <a:cubicBezTo>
                    <a:pt x="128" y="90"/>
                    <a:pt x="129" y="90"/>
                    <a:pt x="130" y="89"/>
                  </a:cubicBezTo>
                  <a:cubicBezTo>
                    <a:pt x="128" y="88"/>
                    <a:pt x="127" y="87"/>
                    <a:pt x="125" y="86"/>
                  </a:cubicBezTo>
                  <a:close/>
                  <a:moveTo>
                    <a:pt x="41" y="118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39" y="119"/>
                    <a:pt x="36" y="122"/>
                    <a:pt x="34" y="124"/>
                  </a:cubicBezTo>
                  <a:cubicBezTo>
                    <a:pt x="32" y="125"/>
                    <a:pt x="32" y="126"/>
                    <a:pt x="32" y="128"/>
                  </a:cubicBezTo>
                  <a:cubicBezTo>
                    <a:pt x="35" y="124"/>
                    <a:pt x="39" y="121"/>
                    <a:pt x="41" y="118"/>
                  </a:cubicBezTo>
                  <a:close/>
                  <a:moveTo>
                    <a:pt x="161" y="143"/>
                  </a:moveTo>
                  <a:cubicBezTo>
                    <a:pt x="161" y="143"/>
                    <a:pt x="161" y="143"/>
                    <a:pt x="161" y="143"/>
                  </a:cubicBezTo>
                  <a:cubicBezTo>
                    <a:pt x="156" y="145"/>
                    <a:pt x="151" y="148"/>
                    <a:pt x="146" y="151"/>
                  </a:cubicBezTo>
                  <a:cubicBezTo>
                    <a:pt x="147" y="152"/>
                    <a:pt x="147" y="152"/>
                    <a:pt x="148" y="152"/>
                  </a:cubicBezTo>
                  <a:cubicBezTo>
                    <a:pt x="152" y="149"/>
                    <a:pt x="156" y="146"/>
                    <a:pt x="161" y="143"/>
                  </a:cubicBezTo>
                  <a:close/>
                  <a:moveTo>
                    <a:pt x="114" y="134"/>
                  </a:moveTo>
                  <a:cubicBezTo>
                    <a:pt x="112" y="136"/>
                    <a:pt x="110" y="138"/>
                    <a:pt x="108" y="140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1" y="139"/>
                    <a:pt x="114" y="137"/>
                    <a:pt x="116" y="135"/>
                  </a:cubicBezTo>
                  <a:cubicBezTo>
                    <a:pt x="116" y="135"/>
                    <a:pt x="115" y="134"/>
                    <a:pt x="114" y="134"/>
                  </a:cubicBezTo>
                  <a:close/>
                  <a:moveTo>
                    <a:pt x="52" y="158"/>
                  </a:moveTo>
                  <a:cubicBezTo>
                    <a:pt x="50" y="159"/>
                    <a:pt x="49" y="160"/>
                    <a:pt x="49" y="161"/>
                  </a:cubicBezTo>
                  <a:cubicBezTo>
                    <a:pt x="49" y="163"/>
                    <a:pt x="49" y="164"/>
                    <a:pt x="48" y="165"/>
                  </a:cubicBezTo>
                  <a:cubicBezTo>
                    <a:pt x="48" y="165"/>
                    <a:pt x="48" y="166"/>
                    <a:pt x="48" y="166"/>
                  </a:cubicBezTo>
                  <a:cubicBezTo>
                    <a:pt x="50" y="165"/>
                    <a:pt x="50" y="165"/>
                    <a:pt x="51" y="164"/>
                  </a:cubicBezTo>
                  <a:cubicBezTo>
                    <a:pt x="51" y="162"/>
                    <a:pt x="51" y="160"/>
                    <a:pt x="52" y="158"/>
                  </a:cubicBezTo>
                  <a:close/>
                  <a:moveTo>
                    <a:pt x="55" y="65"/>
                  </a:moveTo>
                  <a:cubicBezTo>
                    <a:pt x="55" y="65"/>
                    <a:pt x="55" y="65"/>
                    <a:pt x="55" y="65"/>
                  </a:cubicBezTo>
                  <a:cubicBezTo>
                    <a:pt x="56" y="64"/>
                    <a:pt x="56" y="63"/>
                    <a:pt x="57" y="62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59"/>
                    <a:pt x="55" y="58"/>
                    <a:pt x="55" y="57"/>
                  </a:cubicBezTo>
                  <a:cubicBezTo>
                    <a:pt x="55" y="57"/>
                    <a:pt x="55" y="57"/>
                    <a:pt x="54" y="57"/>
                  </a:cubicBezTo>
                  <a:cubicBezTo>
                    <a:pt x="54" y="60"/>
                    <a:pt x="55" y="63"/>
                    <a:pt x="55" y="65"/>
                  </a:cubicBezTo>
                  <a:close/>
                  <a:moveTo>
                    <a:pt x="23" y="117"/>
                  </a:moveTo>
                  <a:cubicBezTo>
                    <a:pt x="23" y="117"/>
                    <a:pt x="23" y="118"/>
                    <a:pt x="23" y="118"/>
                  </a:cubicBezTo>
                  <a:cubicBezTo>
                    <a:pt x="24" y="117"/>
                    <a:pt x="25" y="116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7" y="113"/>
                    <a:pt x="27" y="111"/>
                    <a:pt x="28" y="109"/>
                  </a:cubicBezTo>
                  <a:cubicBezTo>
                    <a:pt x="28" y="109"/>
                    <a:pt x="27" y="108"/>
                    <a:pt x="27" y="108"/>
                  </a:cubicBezTo>
                  <a:cubicBezTo>
                    <a:pt x="26" y="110"/>
                    <a:pt x="26" y="113"/>
                    <a:pt x="23" y="113"/>
                  </a:cubicBezTo>
                  <a:cubicBezTo>
                    <a:pt x="23" y="114"/>
                    <a:pt x="23" y="116"/>
                    <a:pt x="23" y="117"/>
                  </a:cubicBezTo>
                  <a:close/>
                  <a:moveTo>
                    <a:pt x="165" y="113"/>
                  </a:moveTo>
                  <a:cubicBezTo>
                    <a:pt x="163" y="113"/>
                    <a:pt x="162" y="114"/>
                    <a:pt x="162" y="116"/>
                  </a:cubicBezTo>
                  <a:cubicBezTo>
                    <a:pt x="162" y="117"/>
                    <a:pt x="162" y="118"/>
                    <a:pt x="162" y="119"/>
                  </a:cubicBezTo>
                  <a:cubicBezTo>
                    <a:pt x="161" y="119"/>
                    <a:pt x="161" y="119"/>
                    <a:pt x="161" y="120"/>
                  </a:cubicBezTo>
                  <a:cubicBezTo>
                    <a:pt x="163" y="119"/>
                    <a:pt x="165" y="116"/>
                    <a:pt x="166" y="114"/>
                  </a:cubicBezTo>
                  <a:cubicBezTo>
                    <a:pt x="165" y="114"/>
                    <a:pt x="165" y="113"/>
                    <a:pt x="165" y="113"/>
                  </a:cubicBezTo>
                  <a:close/>
                  <a:moveTo>
                    <a:pt x="59" y="96"/>
                  </a:moveTo>
                  <a:cubicBezTo>
                    <a:pt x="60" y="96"/>
                    <a:pt x="61" y="95"/>
                    <a:pt x="61" y="94"/>
                  </a:cubicBezTo>
                  <a:cubicBezTo>
                    <a:pt x="61" y="92"/>
                    <a:pt x="62" y="91"/>
                    <a:pt x="62" y="90"/>
                  </a:cubicBezTo>
                  <a:cubicBezTo>
                    <a:pt x="62" y="90"/>
                    <a:pt x="62" y="89"/>
                    <a:pt x="62" y="89"/>
                  </a:cubicBezTo>
                  <a:cubicBezTo>
                    <a:pt x="61" y="90"/>
                    <a:pt x="60" y="91"/>
                    <a:pt x="58" y="92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4"/>
                    <a:pt x="58" y="95"/>
                    <a:pt x="59" y="96"/>
                  </a:cubicBezTo>
                  <a:close/>
                  <a:moveTo>
                    <a:pt x="95" y="71"/>
                  </a:moveTo>
                  <a:cubicBezTo>
                    <a:pt x="95" y="71"/>
                    <a:pt x="94" y="71"/>
                    <a:pt x="94" y="71"/>
                  </a:cubicBezTo>
                  <a:cubicBezTo>
                    <a:pt x="93" y="71"/>
                    <a:pt x="91" y="72"/>
                    <a:pt x="90" y="72"/>
                  </a:cubicBezTo>
                  <a:cubicBezTo>
                    <a:pt x="89" y="72"/>
                    <a:pt x="88" y="73"/>
                    <a:pt x="88" y="74"/>
                  </a:cubicBezTo>
                  <a:cubicBezTo>
                    <a:pt x="89" y="74"/>
                    <a:pt x="90" y="75"/>
                    <a:pt x="91" y="75"/>
                  </a:cubicBezTo>
                  <a:cubicBezTo>
                    <a:pt x="92" y="74"/>
                    <a:pt x="94" y="72"/>
                    <a:pt x="95" y="71"/>
                  </a:cubicBezTo>
                  <a:close/>
                  <a:moveTo>
                    <a:pt x="26" y="24"/>
                  </a:moveTo>
                  <a:cubicBezTo>
                    <a:pt x="25" y="23"/>
                    <a:pt x="24" y="22"/>
                    <a:pt x="24" y="21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1" y="21"/>
                    <a:pt x="21" y="22"/>
                    <a:pt x="21" y="23"/>
                  </a:cubicBezTo>
                  <a:cubicBezTo>
                    <a:pt x="21" y="23"/>
                    <a:pt x="22" y="23"/>
                    <a:pt x="22" y="24"/>
                  </a:cubicBezTo>
                  <a:cubicBezTo>
                    <a:pt x="23" y="24"/>
                    <a:pt x="24" y="25"/>
                    <a:pt x="26" y="24"/>
                  </a:cubicBezTo>
                  <a:close/>
                  <a:moveTo>
                    <a:pt x="32" y="188"/>
                  </a:moveTo>
                  <a:cubicBezTo>
                    <a:pt x="32" y="188"/>
                    <a:pt x="32" y="188"/>
                    <a:pt x="32" y="188"/>
                  </a:cubicBezTo>
                  <a:cubicBezTo>
                    <a:pt x="33" y="187"/>
                    <a:pt x="34" y="186"/>
                    <a:pt x="35" y="185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3"/>
                    <a:pt x="36" y="182"/>
                    <a:pt x="36" y="181"/>
                  </a:cubicBezTo>
                  <a:cubicBezTo>
                    <a:pt x="35" y="181"/>
                    <a:pt x="34" y="182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5"/>
                    <a:pt x="32" y="186"/>
                    <a:pt x="32" y="188"/>
                  </a:cubicBezTo>
                  <a:close/>
                  <a:moveTo>
                    <a:pt x="25" y="106"/>
                  </a:moveTo>
                  <a:cubicBezTo>
                    <a:pt x="25" y="106"/>
                    <a:pt x="25" y="106"/>
                    <a:pt x="25" y="106"/>
                  </a:cubicBezTo>
                  <a:cubicBezTo>
                    <a:pt x="26" y="103"/>
                    <a:pt x="27" y="100"/>
                    <a:pt x="28" y="97"/>
                  </a:cubicBezTo>
                  <a:cubicBezTo>
                    <a:pt x="28" y="97"/>
                    <a:pt x="28" y="96"/>
                    <a:pt x="28" y="96"/>
                  </a:cubicBezTo>
                  <a:cubicBezTo>
                    <a:pt x="27" y="97"/>
                    <a:pt x="26" y="98"/>
                    <a:pt x="25" y="99"/>
                  </a:cubicBezTo>
                  <a:cubicBezTo>
                    <a:pt x="25" y="99"/>
                    <a:pt x="25" y="100"/>
                    <a:pt x="25" y="100"/>
                  </a:cubicBezTo>
                  <a:cubicBezTo>
                    <a:pt x="25" y="102"/>
                    <a:pt x="25" y="104"/>
                    <a:pt x="25" y="106"/>
                  </a:cubicBezTo>
                  <a:close/>
                  <a:moveTo>
                    <a:pt x="22" y="96"/>
                  </a:moveTo>
                  <a:cubicBezTo>
                    <a:pt x="22" y="96"/>
                    <a:pt x="21" y="96"/>
                    <a:pt x="21" y="96"/>
                  </a:cubicBezTo>
                  <a:cubicBezTo>
                    <a:pt x="20" y="98"/>
                    <a:pt x="19" y="99"/>
                    <a:pt x="17" y="101"/>
                  </a:cubicBezTo>
                  <a:cubicBezTo>
                    <a:pt x="17" y="102"/>
                    <a:pt x="17" y="103"/>
                    <a:pt x="17" y="103"/>
                  </a:cubicBezTo>
                  <a:cubicBezTo>
                    <a:pt x="19" y="102"/>
                    <a:pt x="20" y="101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8"/>
                    <a:pt x="22" y="97"/>
                    <a:pt x="22" y="96"/>
                  </a:cubicBezTo>
                  <a:close/>
                  <a:moveTo>
                    <a:pt x="12" y="23"/>
                  </a:moveTo>
                  <a:cubicBezTo>
                    <a:pt x="14" y="21"/>
                    <a:pt x="15" y="19"/>
                    <a:pt x="17" y="18"/>
                  </a:cubicBezTo>
                  <a:cubicBezTo>
                    <a:pt x="16" y="17"/>
                    <a:pt x="15" y="17"/>
                    <a:pt x="14" y="17"/>
                  </a:cubicBezTo>
                  <a:cubicBezTo>
                    <a:pt x="13" y="19"/>
                    <a:pt x="12" y="20"/>
                    <a:pt x="11" y="22"/>
                  </a:cubicBezTo>
                  <a:cubicBezTo>
                    <a:pt x="11" y="22"/>
                    <a:pt x="11" y="22"/>
                    <a:pt x="12" y="23"/>
                  </a:cubicBezTo>
                  <a:close/>
                  <a:moveTo>
                    <a:pt x="33" y="144"/>
                  </a:moveTo>
                  <a:cubicBezTo>
                    <a:pt x="31" y="146"/>
                    <a:pt x="30" y="147"/>
                    <a:pt x="28" y="149"/>
                  </a:cubicBezTo>
                  <a:cubicBezTo>
                    <a:pt x="28" y="150"/>
                    <a:pt x="28" y="150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30" y="149"/>
                    <a:pt x="31" y="148"/>
                    <a:pt x="33" y="146"/>
                  </a:cubicBezTo>
                  <a:cubicBezTo>
                    <a:pt x="33" y="146"/>
                    <a:pt x="33" y="146"/>
                    <a:pt x="33" y="145"/>
                  </a:cubicBezTo>
                  <a:cubicBezTo>
                    <a:pt x="33" y="145"/>
                    <a:pt x="33" y="144"/>
                    <a:pt x="33" y="144"/>
                  </a:cubicBezTo>
                  <a:close/>
                  <a:moveTo>
                    <a:pt x="123" y="112"/>
                  </a:moveTo>
                  <a:cubicBezTo>
                    <a:pt x="123" y="112"/>
                    <a:pt x="123" y="112"/>
                    <a:pt x="123" y="112"/>
                  </a:cubicBezTo>
                  <a:cubicBezTo>
                    <a:pt x="121" y="113"/>
                    <a:pt x="119" y="113"/>
                    <a:pt x="117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5" y="115"/>
                    <a:pt x="115" y="116"/>
                    <a:pt x="115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8" y="115"/>
                    <a:pt x="121" y="114"/>
                    <a:pt x="123" y="112"/>
                  </a:cubicBezTo>
                  <a:close/>
                  <a:moveTo>
                    <a:pt x="52" y="69"/>
                  </a:moveTo>
                  <a:cubicBezTo>
                    <a:pt x="52" y="67"/>
                    <a:pt x="52" y="62"/>
                    <a:pt x="51" y="60"/>
                  </a:cubicBezTo>
                  <a:cubicBezTo>
                    <a:pt x="51" y="61"/>
                    <a:pt x="50" y="62"/>
                    <a:pt x="50" y="62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5"/>
                    <a:pt x="51" y="67"/>
                    <a:pt x="52" y="69"/>
                  </a:cubicBezTo>
                  <a:close/>
                  <a:moveTo>
                    <a:pt x="39" y="89"/>
                  </a:moveTo>
                  <a:cubicBezTo>
                    <a:pt x="38" y="90"/>
                    <a:pt x="36" y="91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4" y="94"/>
                    <a:pt x="34" y="95"/>
                    <a:pt x="33" y="96"/>
                  </a:cubicBezTo>
                  <a:cubicBezTo>
                    <a:pt x="35" y="95"/>
                    <a:pt x="39" y="91"/>
                    <a:pt x="39" y="89"/>
                  </a:cubicBezTo>
                  <a:close/>
                  <a:moveTo>
                    <a:pt x="31" y="196"/>
                  </a:moveTo>
                  <a:cubicBezTo>
                    <a:pt x="31" y="196"/>
                    <a:pt x="31" y="196"/>
                    <a:pt x="31" y="196"/>
                  </a:cubicBezTo>
                  <a:cubicBezTo>
                    <a:pt x="33" y="194"/>
                    <a:pt x="34" y="193"/>
                    <a:pt x="35" y="191"/>
                  </a:cubicBezTo>
                  <a:cubicBezTo>
                    <a:pt x="36" y="190"/>
                    <a:pt x="36" y="189"/>
                    <a:pt x="36" y="189"/>
                  </a:cubicBezTo>
                  <a:cubicBezTo>
                    <a:pt x="34" y="190"/>
                    <a:pt x="33" y="191"/>
                    <a:pt x="32" y="192"/>
                  </a:cubicBezTo>
                  <a:cubicBezTo>
                    <a:pt x="31" y="193"/>
                    <a:pt x="31" y="195"/>
                    <a:pt x="31" y="196"/>
                  </a:cubicBezTo>
                  <a:close/>
                  <a:moveTo>
                    <a:pt x="36" y="157"/>
                  </a:moveTo>
                  <a:cubicBezTo>
                    <a:pt x="36" y="157"/>
                    <a:pt x="36" y="157"/>
                    <a:pt x="35" y="157"/>
                  </a:cubicBezTo>
                  <a:cubicBezTo>
                    <a:pt x="35" y="158"/>
                    <a:pt x="35" y="158"/>
                    <a:pt x="34" y="159"/>
                  </a:cubicBezTo>
                  <a:cubicBezTo>
                    <a:pt x="34" y="160"/>
                    <a:pt x="34" y="162"/>
                    <a:pt x="33" y="164"/>
                  </a:cubicBezTo>
                  <a:cubicBezTo>
                    <a:pt x="34" y="163"/>
                    <a:pt x="35" y="163"/>
                    <a:pt x="36" y="162"/>
                  </a:cubicBezTo>
                  <a:cubicBezTo>
                    <a:pt x="37" y="161"/>
                    <a:pt x="37" y="161"/>
                    <a:pt x="36" y="160"/>
                  </a:cubicBezTo>
                  <a:cubicBezTo>
                    <a:pt x="36" y="159"/>
                    <a:pt x="36" y="158"/>
                    <a:pt x="36" y="157"/>
                  </a:cubicBezTo>
                  <a:close/>
                  <a:moveTo>
                    <a:pt x="115" y="158"/>
                  </a:moveTo>
                  <a:cubicBezTo>
                    <a:pt x="115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9" y="157"/>
                    <a:pt x="123" y="153"/>
                    <a:pt x="124" y="152"/>
                  </a:cubicBezTo>
                  <a:cubicBezTo>
                    <a:pt x="121" y="154"/>
                    <a:pt x="118" y="156"/>
                    <a:pt x="115" y="158"/>
                  </a:cubicBezTo>
                  <a:close/>
                  <a:moveTo>
                    <a:pt x="14" y="42"/>
                  </a:move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1" y="42"/>
                    <a:pt x="11" y="42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0" y="44"/>
                    <a:pt x="10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6"/>
                    <a:pt x="13" y="44"/>
                    <a:pt x="14" y="42"/>
                  </a:cubicBezTo>
                  <a:close/>
                  <a:moveTo>
                    <a:pt x="79" y="124"/>
                  </a:moveTo>
                  <a:cubicBezTo>
                    <a:pt x="77" y="125"/>
                    <a:pt x="73" y="131"/>
                    <a:pt x="73" y="132"/>
                  </a:cubicBezTo>
                  <a:cubicBezTo>
                    <a:pt x="74" y="131"/>
                    <a:pt x="75" y="130"/>
                    <a:pt x="77" y="129"/>
                  </a:cubicBezTo>
                  <a:cubicBezTo>
                    <a:pt x="78" y="127"/>
                    <a:pt x="79" y="126"/>
                    <a:pt x="79" y="124"/>
                  </a:cubicBezTo>
                  <a:close/>
                  <a:moveTo>
                    <a:pt x="201" y="127"/>
                  </a:moveTo>
                  <a:cubicBezTo>
                    <a:pt x="201" y="127"/>
                    <a:pt x="201" y="127"/>
                    <a:pt x="201" y="127"/>
                  </a:cubicBezTo>
                  <a:cubicBezTo>
                    <a:pt x="200" y="125"/>
                    <a:pt x="199" y="123"/>
                    <a:pt x="198" y="121"/>
                  </a:cubicBezTo>
                  <a:cubicBezTo>
                    <a:pt x="197" y="121"/>
                    <a:pt x="196" y="121"/>
                    <a:pt x="195" y="122"/>
                  </a:cubicBezTo>
                  <a:cubicBezTo>
                    <a:pt x="197" y="124"/>
                    <a:pt x="199" y="125"/>
                    <a:pt x="201" y="127"/>
                  </a:cubicBezTo>
                  <a:close/>
                  <a:moveTo>
                    <a:pt x="95" y="153"/>
                  </a:moveTo>
                  <a:cubicBezTo>
                    <a:pt x="95" y="153"/>
                    <a:pt x="95" y="153"/>
                    <a:pt x="95" y="153"/>
                  </a:cubicBezTo>
                  <a:cubicBezTo>
                    <a:pt x="99" y="151"/>
                    <a:pt x="103" y="148"/>
                    <a:pt x="107" y="146"/>
                  </a:cubicBezTo>
                  <a:cubicBezTo>
                    <a:pt x="107" y="145"/>
                    <a:pt x="106" y="145"/>
                    <a:pt x="105" y="146"/>
                  </a:cubicBezTo>
                  <a:cubicBezTo>
                    <a:pt x="103" y="147"/>
                    <a:pt x="102" y="148"/>
                    <a:pt x="100" y="150"/>
                  </a:cubicBezTo>
                  <a:cubicBezTo>
                    <a:pt x="98" y="151"/>
                    <a:pt x="97" y="152"/>
                    <a:pt x="95" y="153"/>
                  </a:cubicBezTo>
                  <a:close/>
                  <a:moveTo>
                    <a:pt x="35" y="56"/>
                  </a:moveTo>
                  <a:cubicBezTo>
                    <a:pt x="34" y="59"/>
                    <a:pt x="32" y="62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3" y="63"/>
                    <a:pt x="35" y="60"/>
                    <a:pt x="36" y="57"/>
                  </a:cubicBezTo>
                  <a:cubicBezTo>
                    <a:pt x="36" y="57"/>
                    <a:pt x="36" y="56"/>
                    <a:pt x="35" y="56"/>
                  </a:cubicBezTo>
                  <a:close/>
                  <a:moveTo>
                    <a:pt x="51" y="103"/>
                  </a:moveTo>
                  <a:cubicBezTo>
                    <a:pt x="52" y="102"/>
                    <a:pt x="53" y="102"/>
                    <a:pt x="53" y="101"/>
                  </a:cubicBezTo>
                  <a:cubicBezTo>
                    <a:pt x="54" y="101"/>
                    <a:pt x="54" y="100"/>
                    <a:pt x="54" y="100"/>
                  </a:cubicBezTo>
                  <a:cubicBezTo>
                    <a:pt x="54" y="99"/>
                    <a:pt x="54" y="98"/>
                    <a:pt x="54" y="97"/>
                  </a:cubicBezTo>
                  <a:cubicBezTo>
                    <a:pt x="53" y="98"/>
                    <a:pt x="53" y="98"/>
                    <a:pt x="52" y="99"/>
                  </a:cubicBezTo>
                  <a:cubicBezTo>
                    <a:pt x="51" y="100"/>
                    <a:pt x="50" y="101"/>
                    <a:pt x="51" y="103"/>
                  </a:cubicBezTo>
                  <a:close/>
                  <a:moveTo>
                    <a:pt x="39" y="113"/>
                  </a:moveTo>
                  <a:cubicBezTo>
                    <a:pt x="37" y="115"/>
                    <a:pt x="35" y="117"/>
                    <a:pt x="35" y="119"/>
                  </a:cubicBezTo>
                  <a:cubicBezTo>
                    <a:pt x="37" y="117"/>
                    <a:pt x="39" y="116"/>
                    <a:pt x="40" y="114"/>
                  </a:cubicBezTo>
                  <a:cubicBezTo>
                    <a:pt x="40" y="114"/>
                    <a:pt x="39" y="113"/>
                    <a:pt x="39" y="113"/>
                  </a:cubicBezTo>
                  <a:close/>
                  <a:moveTo>
                    <a:pt x="42" y="100"/>
                  </a:moveTo>
                  <a:cubicBezTo>
                    <a:pt x="42" y="100"/>
                    <a:pt x="42" y="101"/>
                    <a:pt x="42" y="101"/>
                  </a:cubicBezTo>
                  <a:cubicBezTo>
                    <a:pt x="43" y="100"/>
                    <a:pt x="44" y="99"/>
                    <a:pt x="46" y="98"/>
                  </a:cubicBezTo>
                  <a:cubicBezTo>
                    <a:pt x="46" y="98"/>
                    <a:pt x="46" y="97"/>
                    <a:pt x="46" y="97"/>
                  </a:cubicBezTo>
                  <a:cubicBezTo>
                    <a:pt x="46" y="96"/>
                    <a:pt x="46" y="95"/>
                    <a:pt x="45" y="94"/>
                  </a:cubicBezTo>
                  <a:cubicBezTo>
                    <a:pt x="44" y="96"/>
                    <a:pt x="43" y="98"/>
                    <a:pt x="42" y="100"/>
                  </a:cubicBezTo>
                  <a:close/>
                  <a:moveTo>
                    <a:pt x="13" y="220"/>
                  </a:moveTo>
                  <a:cubicBezTo>
                    <a:pt x="13" y="221"/>
                    <a:pt x="13" y="221"/>
                    <a:pt x="13" y="222"/>
                  </a:cubicBezTo>
                  <a:cubicBezTo>
                    <a:pt x="13" y="223"/>
                    <a:pt x="12" y="223"/>
                    <a:pt x="12" y="223"/>
                  </a:cubicBezTo>
                  <a:cubicBezTo>
                    <a:pt x="11" y="223"/>
                    <a:pt x="11" y="223"/>
                    <a:pt x="10" y="222"/>
                  </a:cubicBezTo>
                  <a:cubicBezTo>
                    <a:pt x="10" y="222"/>
                    <a:pt x="10" y="222"/>
                    <a:pt x="10" y="221"/>
                  </a:cubicBezTo>
                  <a:cubicBezTo>
                    <a:pt x="10" y="221"/>
                    <a:pt x="10" y="221"/>
                    <a:pt x="9" y="221"/>
                  </a:cubicBezTo>
                  <a:cubicBezTo>
                    <a:pt x="10" y="222"/>
                    <a:pt x="10" y="224"/>
                    <a:pt x="10" y="224"/>
                  </a:cubicBezTo>
                  <a:cubicBezTo>
                    <a:pt x="11" y="225"/>
                    <a:pt x="11" y="225"/>
                    <a:pt x="12" y="225"/>
                  </a:cubicBezTo>
                  <a:cubicBezTo>
                    <a:pt x="13" y="225"/>
                    <a:pt x="13" y="225"/>
                    <a:pt x="13" y="224"/>
                  </a:cubicBezTo>
                  <a:cubicBezTo>
                    <a:pt x="14" y="223"/>
                    <a:pt x="14" y="222"/>
                    <a:pt x="14" y="221"/>
                  </a:cubicBezTo>
                  <a:cubicBezTo>
                    <a:pt x="14" y="221"/>
                    <a:pt x="14" y="220"/>
                    <a:pt x="13" y="220"/>
                  </a:cubicBezTo>
                  <a:close/>
                  <a:moveTo>
                    <a:pt x="131" y="116"/>
                  </a:moveTo>
                  <a:cubicBezTo>
                    <a:pt x="130" y="117"/>
                    <a:pt x="129" y="118"/>
                    <a:pt x="128" y="119"/>
                  </a:cubicBezTo>
                  <a:cubicBezTo>
                    <a:pt x="129" y="120"/>
                    <a:pt x="130" y="120"/>
                    <a:pt x="131" y="121"/>
                  </a:cubicBezTo>
                  <a:cubicBezTo>
                    <a:pt x="131" y="120"/>
                    <a:pt x="132" y="119"/>
                    <a:pt x="132" y="118"/>
                  </a:cubicBezTo>
                  <a:cubicBezTo>
                    <a:pt x="132" y="117"/>
                    <a:pt x="132" y="116"/>
                    <a:pt x="131" y="116"/>
                  </a:cubicBezTo>
                  <a:close/>
                  <a:moveTo>
                    <a:pt x="126" y="122"/>
                  </a:moveTo>
                  <a:cubicBezTo>
                    <a:pt x="124" y="123"/>
                    <a:pt x="121" y="126"/>
                    <a:pt x="121" y="127"/>
                  </a:cubicBezTo>
                  <a:cubicBezTo>
                    <a:pt x="122" y="126"/>
                    <a:pt x="123" y="126"/>
                    <a:pt x="124" y="125"/>
                  </a:cubicBezTo>
                  <a:cubicBezTo>
                    <a:pt x="125" y="125"/>
                    <a:pt x="126" y="124"/>
                    <a:pt x="127" y="123"/>
                  </a:cubicBezTo>
                  <a:cubicBezTo>
                    <a:pt x="127" y="123"/>
                    <a:pt x="126" y="122"/>
                    <a:pt x="126" y="122"/>
                  </a:cubicBezTo>
                  <a:close/>
                  <a:moveTo>
                    <a:pt x="18" y="31"/>
                  </a:moveTo>
                  <a:cubicBezTo>
                    <a:pt x="19" y="30"/>
                    <a:pt x="20" y="29"/>
                    <a:pt x="21" y="28"/>
                  </a:cubicBezTo>
                  <a:cubicBezTo>
                    <a:pt x="20" y="27"/>
                    <a:pt x="20" y="26"/>
                    <a:pt x="19" y="25"/>
                  </a:cubicBezTo>
                  <a:cubicBezTo>
                    <a:pt x="18" y="26"/>
                    <a:pt x="18" y="27"/>
                    <a:pt x="17" y="28"/>
                  </a:cubicBezTo>
                  <a:cubicBezTo>
                    <a:pt x="17" y="29"/>
                    <a:pt x="17" y="29"/>
                    <a:pt x="18" y="30"/>
                  </a:cubicBezTo>
                  <a:cubicBezTo>
                    <a:pt x="18" y="30"/>
                    <a:pt x="18" y="30"/>
                    <a:pt x="18" y="31"/>
                  </a:cubicBezTo>
                  <a:close/>
                  <a:moveTo>
                    <a:pt x="27" y="56"/>
                  </a:moveTo>
                  <a:cubicBezTo>
                    <a:pt x="28" y="57"/>
                    <a:pt x="28" y="57"/>
                    <a:pt x="29" y="57"/>
                  </a:cubicBezTo>
                  <a:cubicBezTo>
                    <a:pt x="30" y="56"/>
                    <a:pt x="31" y="54"/>
                    <a:pt x="32" y="53"/>
                  </a:cubicBezTo>
                  <a:cubicBezTo>
                    <a:pt x="32" y="52"/>
                    <a:pt x="32" y="52"/>
                    <a:pt x="31" y="51"/>
                  </a:cubicBezTo>
                  <a:cubicBezTo>
                    <a:pt x="30" y="53"/>
                    <a:pt x="29" y="55"/>
                    <a:pt x="27" y="56"/>
                  </a:cubicBezTo>
                  <a:close/>
                  <a:moveTo>
                    <a:pt x="59" y="57"/>
                  </a:moveTo>
                  <a:cubicBezTo>
                    <a:pt x="60" y="55"/>
                    <a:pt x="60" y="53"/>
                    <a:pt x="61" y="52"/>
                  </a:cubicBezTo>
                  <a:cubicBezTo>
                    <a:pt x="61" y="51"/>
                    <a:pt x="60" y="51"/>
                    <a:pt x="60" y="51"/>
                  </a:cubicBezTo>
                  <a:cubicBezTo>
                    <a:pt x="59" y="52"/>
                    <a:pt x="58" y="53"/>
                    <a:pt x="58" y="53"/>
                  </a:cubicBezTo>
                  <a:cubicBezTo>
                    <a:pt x="58" y="55"/>
                    <a:pt x="58" y="56"/>
                    <a:pt x="59" y="57"/>
                  </a:cubicBezTo>
                  <a:close/>
                  <a:moveTo>
                    <a:pt x="195" y="116"/>
                  </a:moveTo>
                  <a:cubicBezTo>
                    <a:pt x="194" y="115"/>
                    <a:pt x="193" y="115"/>
                    <a:pt x="192" y="114"/>
                  </a:cubicBezTo>
                  <a:cubicBezTo>
                    <a:pt x="191" y="114"/>
                    <a:pt x="190" y="113"/>
                    <a:pt x="190" y="113"/>
                  </a:cubicBezTo>
                  <a:cubicBezTo>
                    <a:pt x="189" y="114"/>
                    <a:pt x="189" y="115"/>
                    <a:pt x="191" y="115"/>
                  </a:cubicBezTo>
                  <a:cubicBezTo>
                    <a:pt x="191" y="115"/>
                    <a:pt x="192" y="115"/>
                    <a:pt x="192" y="116"/>
                  </a:cubicBezTo>
                  <a:cubicBezTo>
                    <a:pt x="193" y="116"/>
                    <a:pt x="193" y="117"/>
                    <a:pt x="193" y="118"/>
                  </a:cubicBezTo>
                  <a:cubicBezTo>
                    <a:pt x="194" y="117"/>
                    <a:pt x="195" y="117"/>
                    <a:pt x="195" y="116"/>
                  </a:cubicBezTo>
                  <a:close/>
                  <a:moveTo>
                    <a:pt x="75" y="157"/>
                  </a:moveTo>
                  <a:cubicBezTo>
                    <a:pt x="74" y="158"/>
                    <a:pt x="73" y="164"/>
                    <a:pt x="73" y="166"/>
                  </a:cubicBezTo>
                  <a:cubicBezTo>
                    <a:pt x="74" y="166"/>
                    <a:pt x="74" y="165"/>
                    <a:pt x="74" y="165"/>
                  </a:cubicBezTo>
                  <a:cubicBezTo>
                    <a:pt x="75" y="162"/>
                    <a:pt x="75" y="160"/>
                    <a:pt x="76" y="158"/>
                  </a:cubicBezTo>
                  <a:cubicBezTo>
                    <a:pt x="76" y="157"/>
                    <a:pt x="75" y="157"/>
                    <a:pt x="75" y="157"/>
                  </a:cubicBezTo>
                  <a:close/>
                  <a:moveTo>
                    <a:pt x="10" y="165"/>
                  </a:moveTo>
                  <a:cubicBezTo>
                    <a:pt x="10" y="165"/>
                    <a:pt x="10" y="165"/>
                    <a:pt x="11" y="165"/>
                  </a:cubicBezTo>
                  <a:cubicBezTo>
                    <a:pt x="11" y="165"/>
                    <a:pt x="11" y="164"/>
                    <a:pt x="11" y="164"/>
                  </a:cubicBezTo>
                  <a:cubicBezTo>
                    <a:pt x="11" y="162"/>
                    <a:pt x="11" y="160"/>
                    <a:pt x="11" y="158"/>
                  </a:cubicBezTo>
                  <a:cubicBezTo>
                    <a:pt x="10" y="158"/>
                    <a:pt x="10" y="159"/>
                    <a:pt x="10" y="160"/>
                  </a:cubicBezTo>
                  <a:cubicBezTo>
                    <a:pt x="10" y="162"/>
                    <a:pt x="10" y="163"/>
                    <a:pt x="10" y="165"/>
                  </a:cubicBezTo>
                  <a:close/>
                  <a:moveTo>
                    <a:pt x="121" y="138"/>
                  </a:moveTo>
                  <a:cubicBezTo>
                    <a:pt x="120" y="138"/>
                    <a:pt x="120" y="137"/>
                    <a:pt x="119" y="137"/>
                  </a:cubicBezTo>
                  <a:cubicBezTo>
                    <a:pt x="118" y="137"/>
                    <a:pt x="117" y="138"/>
                    <a:pt x="117" y="138"/>
                  </a:cubicBezTo>
                  <a:cubicBezTo>
                    <a:pt x="116" y="139"/>
                    <a:pt x="115" y="139"/>
                    <a:pt x="115" y="140"/>
                  </a:cubicBezTo>
                  <a:cubicBezTo>
                    <a:pt x="117" y="139"/>
                    <a:pt x="119" y="140"/>
                    <a:pt x="121" y="138"/>
                  </a:cubicBezTo>
                  <a:close/>
                  <a:moveTo>
                    <a:pt x="44" y="128"/>
                  </a:moveTo>
                  <a:cubicBezTo>
                    <a:pt x="44" y="128"/>
                    <a:pt x="44" y="127"/>
                    <a:pt x="45" y="127"/>
                  </a:cubicBezTo>
                  <a:cubicBezTo>
                    <a:pt x="46" y="126"/>
                    <a:pt x="47" y="125"/>
                    <a:pt x="48" y="124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7" y="123"/>
                    <a:pt x="46" y="123"/>
                    <a:pt x="46" y="124"/>
                  </a:cubicBezTo>
                  <a:cubicBezTo>
                    <a:pt x="44" y="125"/>
                    <a:pt x="44" y="126"/>
                    <a:pt x="44" y="128"/>
                  </a:cubicBezTo>
                  <a:close/>
                  <a:moveTo>
                    <a:pt x="73" y="65"/>
                  </a:moveTo>
                  <a:cubicBezTo>
                    <a:pt x="73" y="65"/>
                    <a:pt x="73" y="65"/>
                    <a:pt x="73" y="65"/>
                  </a:cubicBezTo>
                  <a:cubicBezTo>
                    <a:pt x="74" y="64"/>
                    <a:pt x="75" y="64"/>
                    <a:pt x="76" y="63"/>
                  </a:cubicBezTo>
                  <a:cubicBezTo>
                    <a:pt x="77" y="62"/>
                    <a:pt x="77" y="61"/>
                    <a:pt x="77" y="60"/>
                  </a:cubicBezTo>
                  <a:cubicBezTo>
                    <a:pt x="77" y="60"/>
                    <a:pt x="77" y="60"/>
                    <a:pt x="77" y="59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61"/>
                    <a:pt x="74" y="63"/>
                    <a:pt x="73" y="65"/>
                  </a:cubicBezTo>
                  <a:close/>
                  <a:moveTo>
                    <a:pt x="157" y="109"/>
                  </a:moveTo>
                  <a:cubicBezTo>
                    <a:pt x="157" y="110"/>
                    <a:pt x="157" y="111"/>
                    <a:pt x="157" y="113"/>
                  </a:cubicBezTo>
                  <a:cubicBezTo>
                    <a:pt x="158" y="112"/>
                    <a:pt x="159" y="112"/>
                    <a:pt x="159" y="112"/>
                  </a:cubicBezTo>
                  <a:cubicBezTo>
                    <a:pt x="159" y="112"/>
                    <a:pt x="160" y="111"/>
                    <a:pt x="160" y="111"/>
                  </a:cubicBezTo>
                  <a:cubicBezTo>
                    <a:pt x="160" y="110"/>
                    <a:pt x="160" y="109"/>
                    <a:pt x="159" y="109"/>
                  </a:cubicBezTo>
                  <a:cubicBezTo>
                    <a:pt x="158" y="109"/>
                    <a:pt x="157" y="109"/>
                    <a:pt x="157" y="109"/>
                  </a:cubicBezTo>
                  <a:close/>
                  <a:moveTo>
                    <a:pt x="33" y="114"/>
                  </a:moveTo>
                  <a:cubicBezTo>
                    <a:pt x="32" y="113"/>
                    <a:pt x="31" y="115"/>
                    <a:pt x="30" y="115"/>
                  </a:cubicBezTo>
                  <a:cubicBezTo>
                    <a:pt x="29" y="116"/>
                    <a:pt x="29" y="118"/>
                    <a:pt x="29" y="119"/>
                  </a:cubicBezTo>
                  <a:cubicBezTo>
                    <a:pt x="30" y="117"/>
                    <a:pt x="32" y="116"/>
                    <a:pt x="33" y="114"/>
                  </a:cubicBezTo>
                  <a:close/>
                  <a:moveTo>
                    <a:pt x="15" y="82"/>
                  </a:moveTo>
                  <a:cubicBezTo>
                    <a:pt x="16" y="80"/>
                    <a:pt x="17" y="78"/>
                    <a:pt x="18" y="76"/>
                  </a:cubicBezTo>
                  <a:cubicBezTo>
                    <a:pt x="17" y="77"/>
                    <a:pt x="15" y="79"/>
                    <a:pt x="14" y="81"/>
                  </a:cubicBezTo>
                  <a:cubicBezTo>
                    <a:pt x="14" y="81"/>
                    <a:pt x="14" y="82"/>
                    <a:pt x="14" y="82"/>
                  </a:cubicBezTo>
                  <a:cubicBezTo>
                    <a:pt x="14" y="82"/>
                    <a:pt x="15" y="82"/>
                    <a:pt x="15" y="82"/>
                  </a:cubicBezTo>
                  <a:close/>
                  <a:moveTo>
                    <a:pt x="51" y="115"/>
                  </a:moveTo>
                  <a:cubicBezTo>
                    <a:pt x="53" y="114"/>
                    <a:pt x="54" y="112"/>
                    <a:pt x="53" y="110"/>
                  </a:cubicBezTo>
                  <a:cubicBezTo>
                    <a:pt x="52" y="111"/>
                    <a:pt x="50" y="113"/>
                    <a:pt x="51" y="115"/>
                  </a:cubicBezTo>
                  <a:close/>
                  <a:moveTo>
                    <a:pt x="138" y="117"/>
                  </a:moveTo>
                  <a:cubicBezTo>
                    <a:pt x="140" y="115"/>
                    <a:pt x="141" y="112"/>
                    <a:pt x="139" y="110"/>
                  </a:cubicBezTo>
                  <a:cubicBezTo>
                    <a:pt x="139" y="112"/>
                    <a:pt x="138" y="116"/>
                    <a:pt x="138" y="117"/>
                  </a:cubicBezTo>
                  <a:close/>
                  <a:moveTo>
                    <a:pt x="22" y="126"/>
                  </a:moveTo>
                  <a:cubicBezTo>
                    <a:pt x="25" y="124"/>
                    <a:pt x="25" y="122"/>
                    <a:pt x="25" y="120"/>
                  </a:cubicBezTo>
                  <a:cubicBezTo>
                    <a:pt x="24" y="121"/>
                    <a:pt x="24" y="121"/>
                    <a:pt x="23" y="122"/>
                  </a:cubicBezTo>
                  <a:cubicBezTo>
                    <a:pt x="23" y="122"/>
                    <a:pt x="23" y="122"/>
                    <a:pt x="23" y="123"/>
                  </a:cubicBezTo>
                  <a:cubicBezTo>
                    <a:pt x="22" y="124"/>
                    <a:pt x="22" y="125"/>
                    <a:pt x="22" y="126"/>
                  </a:cubicBezTo>
                  <a:close/>
                  <a:moveTo>
                    <a:pt x="139" y="127"/>
                  </a:moveTo>
                  <a:cubicBezTo>
                    <a:pt x="140" y="126"/>
                    <a:pt x="141" y="125"/>
                    <a:pt x="142" y="124"/>
                  </a:cubicBezTo>
                  <a:cubicBezTo>
                    <a:pt x="142" y="124"/>
                    <a:pt x="142" y="123"/>
                    <a:pt x="142" y="123"/>
                  </a:cubicBezTo>
                  <a:cubicBezTo>
                    <a:pt x="140" y="124"/>
                    <a:pt x="139" y="124"/>
                    <a:pt x="137" y="125"/>
                  </a:cubicBezTo>
                  <a:cubicBezTo>
                    <a:pt x="138" y="126"/>
                    <a:pt x="138" y="126"/>
                    <a:pt x="139" y="127"/>
                  </a:cubicBezTo>
                  <a:close/>
                  <a:moveTo>
                    <a:pt x="91" y="123"/>
                  </a:moveTo>
                  <a:cubicBezTo>
                    <a:pt x="89" y="124"/>
                    <a:pt x="87" y="127"/>
                    <a:pt x="86" y="128"/>
                  </a:cubicBezTo>
                  <a:cubicBezTo>
                    <a:pt x="87" y="128"/>
                    <a:pt x="88" y="127"/>
                    <a:pt x="89" y="127"/>
                  </a:cubicBezTo>
                  <a:cubicBezTo>
                    <a:pt x="89" y="127"/>
                    <a:pt x="90" y="126"/>
                    <a:pt x="90" y="126"/>
                  </a:cubicBezTo>
                  <a:cubicBezTo>
                    <a:pt x="90" y="125"/>
                    <a:pt x="91" y="124"/>
                    <a:pt x="91" y="123"/>
                  </a:cubicBezTo>
                  <a:close/>
                  <a:moveTo>
                    <a:pt x="33" y="41"/>
                  </a:moveTo>
                  <a:cubicBezTo>
                    <a:pt x="32" y="43"/>
                    <a:pt x="31" y="44"/>
                    <a:pt x="31" y="46"/>
                  </a:cubicBezTo>
                  <a:cubicBezTo>
                    <a:pt x="30" y="46"/>
                    <a:pt x="31" y="46"/>
                    <a:pt x="31" y="47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1"/>
                  </a:cubicBezTo>
                  <a:close/>
                  <a:moveTo>
                    <a:pt x="8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5" y="71"/>
                    <a:pt x="85" y="71"/>
                    <a:pt x="86" y="70"/>
                  </a:cubicBezTo>
                  <a:cubicBezTo>
                    <a:pt x="86" y="70"/>
                    <a:pt x="87" y="70"/>
                    <a:pt x="87" y="70"/>
                  </a:cubicBezTo>
                  <a:cubicBezTo>
                    <a:pt x="87" y="68"/>
                    <a:pt x="88" y="67"/>
                    <a:pt x="8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6" y="67"/>
                    <a:pt x="85" y="69"/>
                    <a:pt x="84" y="71"/>
                  </a:cubicBezTo>
                  <a:close/>
                  <a:moveTo>
                    <a:pt x="73" y="198"/>
                  </a:moveTo>
                  <a:cubicBezTo>
                    <a:pt x="73" y="199"/>
                    <a:pt x="74" y="199"/>
                    <a:pt x="74" y="199"/>
                  </a:cubicBezTo>
                  <a:cubicBezTo>
                    <a:pt x="77" y="197"/>
                    <a:pt x="80" y="195"/>
                    <a:pt x="83" y="193"/>
                  </a:cubicBezTo>
                  <a:cubicBezTo>
                    <a:pt x="82" y="193"/>
                    <a:pt x="82" y="193"/>
                    <a:pt x="82" y="192"/>
                  </a:cubicBezTo>
                  <a:cubicBezTo>
                    <a:pt x="79" y="195"/>
                    <a:pt x="76" y="196"/>
                    <a:pt x="73" y="198"/>
                  </a:cubicBezTo>
                  <a:close/>
                  <a:moveTo>
                    <a:pt x="20" y="224"/>
                  </a:moveTo>
                  <a:cubicBezTo>
                    <a:pt x="18" y="224"/>
                    <a:pt x="16" y="226"/>
                    <a:pt x="15" y="227"/>
                  </a:cubicBezTo>
                  <a:cubicBezTo>
                    <a:pt x="15" y="227"/>
                    <a:pt x="15" y="228"/>
                    <a:pt x="16" y="228"/>
                  </a:cubicBezTo>
                  <a:cubicBezTo>
                    <a:pt x="17" y="226"/>
                    <a:pt x="18" y="225"/>
                    <a:pt x="20" y="226"/>
                  </a:cubicBezTo>
                  <a:cubicBezTo>
                    <a:pt x="21" y="226"/>
                    <a:pt x="21" y="225"/>
                    <a:pt x="21" y="225"/>
                  </a:cubicBezTo>
                  <a:cubicBezTo>
                    <a:pt x="21" y="225"/>
                    <a:pt x="20" y="224"/>
                    <a:pt x="20" y="224"/>
                  </a:cubicBezTo>
                  <a:close/>
                  <a:moveTo>
                    <a:pt x="82" y="135"/>
                  </a:moveTo>
                  <a:cubicBezTo>
                    <a:pt x="84" y="134"/>
                    <a:pt x="85" y="133"/>
                    <a:pt x="86" y="132"/>
                  </a:cubicBezTo>
                  <a:cubicBezTo>
                    <a:pt x="87" y="132"/>
                    <a:pt x="87" y="131"/>
                    <a:pt x="87" y="131"/>
                  </a:cubicBezTo>
                  <a:cubicBezTo>
                    <a:pt x="86" y="131"/>
                    <a:pt x="84" y="132"/>
                    <a:pt x="83" y="133"/>
                  </a:cubicBezTo>
                  <a:cubicBezTo>
                    <a:pt x="82" y="133"/>
                    <a:pt x="82" y="134"/>
                    <a:pt x="82" y="135"/>
                  </a:cubicBezTo>
                  <a:close/>
                  <a:moveTo>
                    <a:pt x="61" y="153"/>
                  </a:move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0"/>
                    <a:pt x="61" y="148"/>
                  </a:cubicBezTo>
                  <a:cubicBezTo>
                    <a:pt x="60" y="149"/>
                    <a:pt x="59" y="150"/>
                    <a:pt x="59" y="151"/>
                  </a:cubicBezTo>
                  <a:cubicBezTo>
                    <a:pt x="59" y="152"/>
                    <a:pt x="60" y="152"/>
                    <a:pt x="61" y="153"/>
                  </a:cubicBezTo>
                  <a:close/>
                  <a:moveTo>
                    <a:pt x="158" y="100"/>
                  </a:moveTo>
                  <a:cubicBezTo>
                    <a:pt x="158" y="100"/>
                    <a:pt x="158" y="100"/>
                    <a:pt x="158" y="100"/>
                  </a:cubicBezTo>
                  <a:cubicBezTo>
                    <a:pt x="159" y="102"/>
                    <a:pt x="161" y="103"/>
                    <a:pt x="162" y="105"/>
                  </a:cubicBezTo>
                  <a:cubicBezTo>
                    <a:pt x="162" y="105"/>
                    <a:pt x="163" y="104"/>
                    <a:pt x="163" y="103"/>
                  </a:cubicBezTo>
                  <a:cubicBezTo>
                    <a:pt x="161" y="102"/>
                    <a:pt x="160" y="101"/>
                    <a:pt x="158" y="100"/>
                  </a:cubicBezTo>
                  <a:close/>
                  <a:moveTo>
                    <a:pt x="25" y="70"/>
                  </a:moveTo>
                  <a:cubicBezTo>
                    <a:pt x="23" y="72"/>
                    <a:pt x="22" y="74"/>
                    <a:pt x="21" y="76"/>
                  </a:cubicBezTo>
                  <a:cubicBezTo>
                    <a:pt x="23" y="75"/>
                    <a:pt x="24" y="72"/>
                    <a:pt x="25" y="70"/>
                  </a:cubicBezTo>
                  <a:close/>
                  <a:moveTo>
                    <a:pt x="66" y="117"/>
                  </a:moveTo>
                  <a:cubicBezTo>
                    <a:pt x="65" y="119"/>
                    <a:pt x="64" y="120"/>
                    <a:pt x="62" y="122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4" y="121"/>
                    <a:pt x="65" y="120"/>
                    <a:pt x="67" y="119"/>
                  </a:cubicBezTo>
                  <a:cubicBezTo>
                    <a:pt x="67" y="118"/>
                    <a:pt x="67" y="117"/>
                    <a:pt x="66" y="117"/>
                  </a:cubicBezTo>
                  <a:close/>
                  <a:moveTo>
                    <a:pt x="3" y="108"/>
                  </a:moveTo>
                  <a:cubicBezTo>
                    <a:pt x="3" y="108"/>
                    <a:pt x="3" y="108"/>
                    <a:pt x="3" y="108"/>
                  </a:cubicBezTo>
                  <a:cubicBezTo>
                    <a:pt x="3" y="106"/>
                    <a:pt x="3" y="104"/>
                    <a:pt x="3" y="102"/>
                  </a:cubicBezTo>
                  <a:cubicBezTo>
                    <a:pt x="3" y="100"/>
                    <a:pt x="3" y="98"/>
                    <a:pt x="4" y="97"/>
                  </a:cubicBezTo>
                  <a:cubicBezTo>
                    <a:pt x="4" y="96"/>
                    <a:pt x="4" y="96"/>
                    <a:pt x="3" y="96"/>
                  </a:cubicBezTo>
                  <a:cubicBezTo>
                    <a:pt x="3" y="100"/>
                    <a:pt x="3" y="104"/>
                    <a:pt x="3" y="108"/>
                  </a:cubicBezTo>
                  <a:close/>
                  <a:moveTo>
                    <a:pt x="26" y="190"/>
                  </a:moveTo>
                  <a:cubicBezTo>
                    <a:pt x="25" y="190"/>
                    <a:pt x="24" y="191"/>
                    <a:pt x="24" y="191"/>
                  </a:cubicBezTo>
                  <a:cubicBezTo>
                    <a:pt x="24" y="193"/>
                    <a:pt x="24" y="195"/>
                    <a:pt x="24" y="196"/>
                  </a:cubicBezTo>
                  <a:cubicBezTo>
                    <a:pt x="25" y="196"/>
                    <a:pt x="25" y="196"/>
                    <a:pt x="25" y="196"/>
                  </a:cubicBezTo>
                  <a:cubicBezTo>
                    <a:pt x="25" y="194"/>
                    <a:pt x="26" y="192"/>
                    <a:pt x="26" y="190"/>
                  </a:cubicBezTo>
                  <a:close/>
                  <a:moveTo>
                    <a:pt x="76" y="105"/>
                  </a:moveTo>
                  <a:cubicBezTo>
                    <a:pt x="75" y="106"/>
                    <a:pt x="74" y="108"/>
                    <a:pt x="74" y="110"/>
                  </a:cubicBezTo>
                  <a:cubicBezTo>
                    <a:pt x="75" y="108"/>
                    <a:pt x="76" y="107"/>
                    <a:pt x="78" y="106"/>
                  </a:cubicBezTo>
                  <a:cubicBezTo>
                    <a:pt x="77" y="106"/>
                    <a:pt x="77" y="105"/>
                    <a:pt x="76" y="105"/>
                  </a:cubicBezTo>
                  <a:close/>
                  <a:moveTo>
                    <a:pt x="141" y="100"/>
                  </a:moveTo>
                  <a:cubicBezTo>
                    <a:pt x="141" y="100"/>
                    <a:pt x="140" y="100"/>
                    <a:pt x="140" y="100"/>
                  </a:cubicBezTo>
                  <a:cubicBezTo>
                    <a:pt x="141" y="101"/>
                    <a:pt x="141" y="102"/>
                    <a:pt x="141" y="103"/>
                  </a:cubicBezTo>
                  <a:cubicBezTo>
                    <a:pt x="142" y="103"/>
                    <a:pt x="143" y="102"/>
                    <a:pt x="144" y="102"/>
                  </a:cubicBezTo>
                  <a:cubicBezTo>
                    <a:pt x="143" y="101"/>
                    <a:pt x="142" y="101"/>
                    <a:pt x="141" y="100"/>
                  </a:cubicBezTo>
                  <a:close/>
                  <a:moveTo>
                    <a:pt x="158" y="106"/>
                  </a:moveTo>
                  <a:cubicBezTo>
                    <a:pt x="158" y="105"/>
                    <a:pt x="159" y="105"/>
                    <a:pt x="159" y="105"/>
                  </a:cubicBezTo>
                  <a:cubicBezTo>
                    <a:pt x="157" y="104"/>
                    <a:pt x="156" y="102"/>
                    <a:pt x="155" y="101"/>
                  </a:cubicBezTo>
                  <a:cubicBezTo>
                    <a:pt x="155" y="102"/>
                    <a:pt x="155" y="103"/>
                    <a:pt x="155" y="103"/>
                  </a:cubicBezTo>
                  <a:cubicBezTo>
                    <a:pt x="155" y="104"/>
                    <a:pt x="156" y="104"/>
                    <a:pt x="156" y="104"/>
                  </a:cubicBezTo>
                  <a:cubicBezTo>
                    <a:pt x="157" y="105"/>
                    <a:pt x="158" y="105"/>
                    <a:pt x="158" y="106"/>
                  </a:cubicBezTo>
                  <a:close/>
                  <a:moveTo>
                    <a:pt x="154" y="124"/>
                  </a:moveTo>
                  <a:cubicBezTo>
                    <a:pt x="155" y="125"/>
                    <a:pt x="156" y="125"/>
                    <a:pt x="156" y="126"/>
                  </a:cubicBezTo>
                  <a:cubicBezTo>
                    <a:pt x="157" y="126"/>
                    <a:pt x="157" y="125"/>
                    <a:pt x="157" y="125"/>
                  </a:cubicBezTo>
                  <a:cubicBezTo>
                    <a:pt x="157" y="124"/>
                    <a:pt x="156" y="123"/>
                    <a:pt x="156" y="122"/>
                  </a:cubicBezTo>
                  <a:cubicBezTo>
                    <a:pt x="155" y="123"/>
                    <a:pt x="155" y="123"/>
                    <a:pt x="154" y="124"/>
                  </a:cubicBezTo>
                  <a:close/>
                  <a:moveTo>
                    <a:pt x="69" y="93"/>
                  </a:moveTo>
                  <a:cubicBezTo>
                    <a:pt x="70" y="93"/>
                    <a:pt x="70" y="94"/>
                    <a:pt x="71" y="94"/>
                  </a:cubicBezTo>
                  <a:cubicBezTo>
                    <a:pt x="71" y="92"/>
                    <a:pt x="71" y="92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90"/>
                    <a:pt x="70" y="91"/>
                    <a:pt x="69" y="93"/>
                  </a:cubicBezTo>
                  <a:close/>
                  <a:moveTo>
                    <a:pt x="73" y="73"/>
                  </a:moveTo>
                  <a:cubicBezTo>
                    <a:pt x="72" y="72"/>
                    <a:pt x="71" y="72"/>
                    <a:pt x="69" y="72"/>
                  </a:cubicBezTo>
                  <a:cubicBezTo>
                    <a:pt x="69" y="73"/>
                    <a:pt x="69" y="73"/>
                    <a:pt x="70" y="74"/>
                  </a:cubicBezTo>
                  <a:cubicBezTo>
                    <a:pt x="71" y="74"/>
                    <a:pt x="72" y="74"/>
                    <a:pt x="73" y="73"/>
                  </a:cubicBezTo>
                  <a:close/>
                  <a:moveTo>
                    <a:pt x="32" y="138"/>
                  </a:moveTo>
                  <a:cubicBezTo>
                    <a:pt x="32" y="138"/>
                    <a:pt x="31" y="138"/>
                    <a:pt x="31" y="138"/>
                  </a:cubicBezTo>
                  <a:cubicBezTo>
                    <a:pt x="31" y="139"/>
                    <a:pt x="31" y="140"/>
                    <a:pt x="30" y="141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9" y="142"/>
                    <a:pt x="29" y="143"/>
                    <a:pt x="29" y="144"/>
                  </a:cubicBezTo>
                  <a:cubicBezTo>
                    <a:pt x="30" y="143"/>
                    <a:pt x="31" y="142"/>
                    <a:pt x="32" y="141"/>
                  </a:cubicBezTo>
                  <a:cubicBezTo>
                    <a:pt x="32" y="141"/>
                    <a:pt x="32" y="140"/>
                    <a:pt x="32" y="140"/>
                  </a:cubicBezTo>
                  <a:cubicBezTo>
                    <a:pt x="32" y="139"/>
                    <a:pt x="32" y="139"/>
                    <a:pt x="32" y="138"/>
                  </a:cubicBezTo>
                  <a:close/>
                  <a:moveTo>
                    <a:pt x="116" y="81"/>
                  </a:moveTo>
                  <a:cubicBezTo>
                    <a:pt x="117" y="82"/>
                    <a:pt x="118" y="83"/>
                    <a:pt x="119" y="84"/>
                  </a:cubicBezTo>
                  <a:cubicBezTo>
                    <a:pt x="120" y="84"/>
                    <a:pt x="120" y="84"/>
                    <a:pt x="120" y="83"/>
                  </a:cubicBezTo>
                  <a:cubicBezTo>
                    <a:pt x="119" y="82"/>
                    <a:pt x="118" y="81"/>
                    <a:pt x="116" y="81"/>
                  </a:cubicBezTo>
                  <a:cubicBezTo>
                    <a:pt x="116" y="81"/>
                    <a:pt x="116" y="81"/>
                    <a:pt x="116" y="81"/>
                  </a:cubicBezTo>
                  <a:close/>
                  <a:moveTo>
                    <a:pt x="149" y="131"/>
                  </a:moveTo>
                  <a:cubicBezTo>
                    <a:pt x="149" y="131"/>
                    <a:pt x="149" y="131"/>
                    <a:pt x="149" y="131"/>
                  </a:cubicBezTo>
                  <a:cubicBezTo>
                    <a:pt x="151" y="130"/>
                    <a:pt x="152" y="129"/>
                    <a:pt x="154" y="128"/>
                  </a:cubicBezTo>
                  <a:cubicBezTo>
                    <a:pt x="154" y="127"/>
                    <a:pt x="153" y="127"/>
                    <a:pt x="153" y="126"/>
                  </a:cubicBezTo>
                  <a:cubicBezTo>
                    <a:pt x="152" y="128"/>
                    <a:pt x="150" y="129"/>
                    <a:pt x="149" y="131"/>
                  </a:cubicBezTo>
                  <a:close/>
                  <a:moveTo>
                    <a:pt x="46" y="120"/>
                  </a:moveTo>
                  <a:cubicBezTo>
                    <a:pt x="48" y="118"/>
                    <a:pt x="48" y="118"/>
                    <a:pt x="48" y="116"/>
                  </a:cubicBezTo>
                  <a:cubicBezTo>
                    <a:pt x="46" y="117"/>
                    <a:pt x="45" y="118"/>
                    <a:pt x="46" y="120"/>
                  </a:cubicBezTo>
                  <a:close/>
                  <a:moveTo>
                    <a:pt x="169" y="117"/>
                  </a:moveTo>
                  <a:cubicBezTo>
                    <a:pt x="168" y="118"/>
                    <a:pt x="168" y="120"/>
                    <a:pt x="167" y="121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8" y="121"/>
                    <a:pt x="169" y="120"/>
                    <a:pt x="170" y="120"/>
                  </a:cubicBezTo>
                  <a:cubicBezTo>
                    <a:pt x="170" y="119"/>
                    <a:pt x="170" y="118"/>
                    <a:pt x="169" y="117"/>
                  </a:cubicBezTo>
                  <a:close/>
                  <a:moveTo>
                    <a:pt x="149" y="106"/>
                  </a:moveTo>
                  <a:cubicBezTo>
                    <a:pt x="150" y="106"/>
                    <a:pt x="151" y="106"/>
                    <a:pt x="153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2" y="105"/>
                    <a:pt x="150" y="105"/>
                    <a:pt x="149" y="104"/>
                  </a:cubicBezTo>
                  <a:cubicBezTo>
                    <a:pt x="149" y="105"/>
                    <a:pt x="149" y="105"/>
                    <a:pt x="149" y="106"/>
                  </a:cubicBezTo>
                  <a:close/>
                  <a:moveTo>
                    <a:pt x="56" y="137"/>
                  </a:moveTo>
                  <a:cubicBezTo>
                    <a:pt x="56" y="137"/>
                    <a:pt x="55" y="137"/>
                    <a:pt x="55" y="137"/>
                  </a:cubicBezTo>
                  <a:cubicBezTo>
                    <a:pt x="55" y="137"/>
                    <a:pt x="54" y="138"/>
                    <a:pt x="54" y="138"/>
                  </a:cubicBezTo>
                  <a:cubicBezTo>
                    <a:pt x="54" y="138"/>
                    <a:pt x="53" y="139"/>
                    <a:pt x="54" y="139"/>
                  </a:cubicBezTo>
                  <a:cubicBezTo>
                    <a:pt x="54" y="140"/>
                    <a:pt x="54" y="141"/>
                    <a:pt x="54" y="142"/>
                  </a:cubicBezTo>
                  <a:cubicBezTo>
                    <a:pt x="54" y="142"/>
                    <a:pt x="55" y="142"/>
                    <a:pt x="55" y="142"/>
                  </a:cubicBezTo>
                  <a:cubicBezTo>
                    <a:pt x="55" y="140"/>
                    <a:pt x="55" y="139"/>
                    <a:pt x="56" y="137"/>
                  </a:cubicBezTo>
                  <a:close/>
                  <a:moveTo>
                    <a:pt x="46" y="130"/>
                  </a:move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5" y="131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3"/>
                    <a:pt x="44" y="135"/>
                    <a:pt x="45" y="136"/>
                  </a:cubicBezTo>
                  <a:cubicBezTo>
                    <a:pt x="45" y="136"/>
                    <a:pt x="46" y="135"/>
                    <a:pt x="45" y="135"/>
                  </a:cubicBezTo>
                  <a:cubicBezTo>
                    <a:pt x="45" y="134"/>
                    <a:pt x="45" y="133"/>
                    <a:pt x="46" y="132"/>
                  </a:cubicBezTo>
                  <a:cubicBezTo>
                    <a:pt x="46" y="131"/>
                    <a:pt x="46" y="130"/>
                    <a:pt x="46" y="130"/>
                  </a:cubicBezTo>
                  <a:close/>
                  <a:moveTo>
                    <a:pt x="15" y="26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7" y="24"/>
                    <a:pt x="16" y="22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5"/>
                    <a:pt x="15" y="26"/>
                    <a:pt x="15" y="26"/>
                  </a:cubicBezTo>
                  <a:close/>
                  <a:moveTo>
                    <a:pt x="24" y="215"/>
                  </a:moveTo>
                  <a:cubicBezTo>
                    <a:pt x="24" y="214"/>
                    <a:pt x="23" y="213"/>
                    <a:pt x="23" y="212"/>
                  </a:cubicBezTo>
                  <a:cubicBezTo>
                    <a:pt x="22" y="214"/>
                    <a:pt x="22" y="216"/>
                    <a:pt x="21" y="217"/>
                  </a:cubicBezTo>
                  <a:cubicBezTo>
                    <a:pt x="21" y="218"/>
                    <a:pt x="21" y="218"/>
                    <a:pt x="21" y="218"/>
                  </a:cubicBezTo>
                  <a:cubicBezTo>
                    <a:pt x="22" y="217"/>
                    <a:pt x="23" y="216"/>
                    <a:pt x="24" y="215"/>
                  </a:cubicBezTo>
                  <a:close/>
                  <a:moveTo>
                    <a:pt x="75" y="95"/>
                  </a:moveTo>
                  <a:cubicBezTo>
                    <a:pt x="73" y="95"/>
                    <a:pt x="73" y="95"/>
                    <a:pt x="73" y="97"/>
                  </a:cubicBezTo>
                  <a:cubicBezTo>
                    <a:pt x="73" y="97"/>
                    <a:pt x="74" y="98"/>
                    <a:pt x="74" y="99"/>
                  </a:cubicBezTo>
                  <a:cubicBezTo>
                    <a:pt x="75" y="98"/>
                    <a:pt x="76" y="97"/>
                    <a:pt x="75" y="95"/>
                  </a:cubicBezTo>
                  <a:close/>
                  <a:moveTo>
                    <a:pt x="40" y="96"/>
                  </a:moveTo>
                  <a:cubicBezTo>
                    <a:pt x="41" y="95"/>
                    <a:pt x="43" y="92"/>
                    <a:pt x="43" y="90"/>
                  </a:cubicBezTo>
                  <a:cubicBezTo>
                    <a:pt x="41" y="92"/>
                    <a:pt x="41" y="92"/>
                    <a:pt x="40" y="96"/>
                  </a:cubicBezTo>
                  <a:close/>
                  <a:moveTo>
                    <a:pt x="15" y="129"/>
                  </a:moveTo>
                  <a:cubicBezTo>
                    <a:pt x="15" y="129"/>
                    <a:pt x="14" y="130"/>
                    <a:pt x="14" y="130"/>
                  </a:cubicBezTo>
                  <a:cubicBezTo>
                    <a:pt x="14" y="132"/>
                    <a:pt x="14" y="133"/>
                    <a:pt x="14" y="134"/>
                  </a:cubicBezTo>
                  <a:cubicBezTo>
                    <a:pt x="16" y="133"/>
                    <a:pt x="16" y="131"/>
                    <a:pt x="15" y="129"/>
                  </a:cubicBezTo>
                  <a:close/>
                  <a:moveTo>
                    <a:pt x="42" y="54"/>
                  </a:moveTo>
                  <a:cubicBezTo>
                    <a:pt x="41" y="55"/>
                    <a:pt x="41" y="56"/>
                    <a:pt x="40" y="57"/>
                  </a:cubicBezTo>
                  <a:cubicBezTo>
                    <a:pt x="40" y="58"/>
                    <a:pt x="41" y="58"/>
                    <a:pt x="41" y="58"/>
                  </a:cubicBezTo>
                  <a:cubicBezTo>
                    <a:pt x="42" y="57"/>
                    <a:pt x="43" y="56"/>
                    <a:pt x="42" y="54"/>
                  </a:cubicBezTo>
                  <a:close/>
                  <a:moveTo>
                    <a:pt x="18" y="122"/>
                  </a:moveTo>
                  <a:cubicBezTo>
                    <a:pt x="19" y="122"/>
                    <a:pt x="20" y="120"/>
                    <a:pt x="19" y="118"/>
                  </a:cubicBezTo>
                  <a:cubicBezTo>
                    <a:pt x="18" y="120"/>
                    <a:pt x="18" y="120"/>
                    <a:pt x="18" y="122"/>
                  </a:cubicBezTo>
                  <a:close/>
                  <a:moveTo>
                    <a:pt x="107" y="133"/>
                  </a:moveTo>
                  <a:cubicBezTo>
                    <a:pt x="108" y="133"/>
                    <a:pt x="108" y="133"/>
                    <a:pt x="108" y="134"/>
                  </a:cubicBezTo>
                  <a:cubicBezTo>
                    <a:pt x="109" y="133"/>
                    <a:pt x="110" y="132"/>
                    <a:pt x="111" y="132"/>
                  </a:cubicBezTo>
                  <a:cubicBezTo>
                    <a:pt x="110" y="131"/>
                    <a:pt x="110" y="131"/>
                    <a:pt x="109" y="130"/>
                  </a:cubicBezTo>
                  <a:cubicBezTo>
                    <a:pt x="108" y="131"/>
                    <a:pt x="108" y="132"/>
                    <a:pt x="107" y="133"/>
                  </a:cubicBezTo>
                  <a:close/>
                  <a:moveTo>
                    <a:pt x="28" y="126"/>
                  </a:moveTo>
                  <a:cubicBezTo>
                    <a:pt x="29" y="124"/>
                    <a:pt x="31" y="123"/>
                    <a:pt x="31" y="121"/>
                  </a:cubicBezTo>
                  <a:cubicBezTo>
                    <a:pt x="30" y="123"/>
                    <a:pt x="28" y="124"/>
                    <a:pt x="28" y="126"/>
                  </a:cubicBezTo>
                  <a:close/>
                  <a:moveTo>
                    <a:pt x="27" y="183"/>
                  </a:moveTo>
                  <a:cubicBezTo>
                    <a:pt x="26" y="184"/>
                    <a:pt x="25" y="185"/>
                    <a:pt x="24" y="186"/>
                  </a:cubicBezTo>
                  <a:cubicBezTo>
                    <a:pt x="24" y="186"/>
                    <a:pt x="24" y="187"/>
                    <a:pt x="24" y="187"/>
                  </a:cubicBezTo>
                  <a:cubicBezTo>
                    <a:pt x="25" y="186"/>
                    <a:pt x="27" y="185"/>
                    <a:pt x="27" y="183"/>
                  </a:cubicBezTo>
                  <a:close/>
                  <a:moveTo>
                    <a:pt x="10" y="152"/>
                  </a:moveTo>
                  <a:cubicBezTo>
                    <a:pt x="10" y="152"/>
                    <a:pt x="11" y="152"/>
                    <a:pt x="11" y="151"/>
                  </a:cubicBezTo>
                  <a:cubicBezTo>
                    <a:pt x="11" y="150"/>
                    <a:pt x="11" y="148"/>
                    <a:pt x="10" y="146"/>
                  </a:cubicBezTo>
                  <a:cubicBezTo>
                    <a:pt x="10" y="147"/>
                    <a:pt x="10" y="150"/>
                    <a:pt x="10" y="152"/>
                  </a:cubicBezTo>
                  <a:close/>
                  <a:moveTo>
                    <a:pt x="199" y="142"/>
                  </a:moveTo>
                  <a:cubicBezTo>
                    <a:pt x="199" y="142"/>
                    <a:pt x="199" y="142"/>
                    <a:pt x="199" y="142"/>
                  </a:cubicBezTo>
                  <a:cubicBezTo>
                    <a:pt x="199" y="141"/>
                    <a:pt x="199" y="139"/>
                    <a:pt x="198" y="138"/>
                  </a:cubicBezTo>
                  <a:cubicBezTo>
                    <a:pt x="198" y="138"/>
                    <a:pt x="197" y="137"/>
                    <a:pt x="196" y="137"/>
                  </a:cubicBezTo>
                  <a:cubicBezTo>
                    <a:pt x="197" y="139"/>
                    <a:pt x="198" y="140"/>
                    <a:pt x="199" y="142"/>
                  </a:cubicBezTo>
                  <a:close/>
                  <a:moveTo>
                    <a:pt x="74" y="70"/>
                  </a:moveTo>
                  <a:cubicBezTo>
                    <a:pt x="75" y="69"/>
                    <a:pt x="75" y="68"/>
                    <a:pt x="75" y="67"/>
                  </a:cubicBezTo>
                  <a:cubicBezTo>
                    <a:pt x="74" y="68"/>
                    <a:pt x="73" y="68"/>
                    <a:pt x="72" y="70"/>
                  </a:cubicBezTo>
                  <a:cubicBezTo>
                    <a:pt x="73" y="70"/>
                    <a:pt x="73" y="70"/>
                    <a:pt x="74" y="70"/>
                  </a:cubicBezTo>
                  <a:close/>
                  <a:moveTo>
                    <a:pt x="50" y="73"/>
                  </a:moveTo>
                  <a:cubicBezTo>
                    <a:pt x="49" y="72"/>
                    <a:pt x="48" y="72"/>
                    <a:pt x="48" y="71"/>
                  </a:cubicBezTo>
                  <a:cubicBezTo>
                    <a:pt x="48" y="71"/>
                    <a:pt x="48" y="71"/>
                    <a:pt x="47" y="71"/>
                  </a:cubicBezTo>
                  <a:cubicBezTo>
                    <a:pt x="47" y="72"/>
                    <a:pt x="48" y="73"/>
                    <a:pt x="48" y="75"/>
                  </a:cubicBezTo>
                  <a:cubicBezTo>
                    <a:pt x="48" y="74"/>
                    <a:pt x="49" y="74"/>
                    <a:pt x="50" y="73"/>
                  </a:cubicBezTo>
                  <a:close/>
                  <a:moveTo>
                    <a:pt x="54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6" y="160"/>
                    <a:pt x="56" y="160"/>
                  </a:cubicBezTo>
                  <a:cubicBezTo>
                    <a:pt x="56" y="159"/>
                    <a:pt x="56" y="157"/>
                    <a:pt x="55" y="156"/>
                  </a:cubicBezTo>
                  <a:cubicBezTo>
                    <a:pt x="55" y="158"/>
                    <a:pt x="55" y="159"/>
                    <a:pt x="54" y="161"/>
                  </a:cubicBezTo>
                  <a:close/>
                  <a:moveTo>
                    <a:pt x="20" y="153"/>
                  </a:moveTo>
                  <a:cubicBezTo>
                    <a:pt x="22" y="152"/>
                    <a:pt x="23" y="150"/>
                    <a:pt x="22" y="148"/>
                  </a:cubicBezTo>
                  <a:cubicBezTo>
                    <a:pt x="21" y="150"/>
                    <a:pt x="21" y="151"/>
                    <a:pt x="20" y="153"/>
                  </a:cubicBezTo>
                  <a:close/>
                  <a:moveTo>
                    <a:pt x="12" y="170"/>
                  </a:moveTo>
                  <a:cubicBezTo>
                    <a:pt x="11" y="171"/>
                    <a:pt x="11" y="171"/>
                    <a:pt x="11" y="172"/>
                  </a:cubicBezTo>
                  <a:cubicBezTo>
                    <a:pt x="11" y="173"/>
                    <a:pt x="11" y="174"/>
                    <a:pt x="11" y="175"/>
                  </a:cubicBezTo>
                  <a:cubicBezTo>
                    <a:pt x="11" y="176"/>
                    <a:pt x="11" y="176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1" y="175"/>
                    <a:pt x="11" y="172"/>
                    <a:pt x="12" y="170"/>
                  </a:cubicBezTo>
                  <a:close/>
                  <a:moveTo>
                    <a:pt x="79" y="89"/>
                  </a:moveTo>
                  <a:cubicBezTo>
                    <a:pt x="78" y="89"/>
                    <a:pt x="76" y="90"/>
                    <a:pt x="76" y="92"/>
                  </a:cubicBezTo>
                  <a:cubicBezTo>
                    <a:pt x="77" y="92"/>
                    <a:pt x="78" y="92"/>
                    <a:pt x="78" y="91"/>
                  </a:cubicBezTo>
                  <a:cubicBezTo>
                    <a:pt x="78" y="90"/>
                    <a:pt x="79" y="89"/>
                    <a:pt x="79" y="89"/>
                  </a:cubicBezTo>
                  <a:close/>
                  <a:moveTo>
                    <a:pt x="31" y="174"/>
                  </a:moveTo>
                  <a:cubicBezTo>
                    <a:pt x="32" y="173"/>
                    <a:pt x="33" y="169"/>
                    <a:pt x="33" y="168"/>
                  </a:cubicBezTo>
                  <a:cubicBezTo>
                    <a:pt x="31" y="170"/>
                    <a:pt x="32" y="172"/>
                    <a:pt x="31" y="174"/>
                  </a:cubicBezTo>
                  <a:close/>
                  <a:moveTo>
                    <a:pt x="20" y="232"/>
                  </a:moveTo>
                  <a:cubicBezTo>
                    <a:pt x="22" y="234"/>
                    <a:pt x="25" y="235"/>
                    <a:pt x="27" y="237"/>
                  </a:cubicBezTo>
                  <a:cubicBezTo>
                    <a:pt x="25" y="234"/>
                    <a:pt x="21" y="232"/>
                    <a:pt x="20" y="232"/>
                  </a:cubicBezTo>
                  <a:close/>
                  <a:moveTo>
                    <a:pt x="27" y="34"/>
                  </a:moveTo>
                  <a:cubicBezTo>
                    <a:pt x="26" y="35"/>
                    <a:pt x="25" y="35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28" y="35"/>
                    <a:pt x="27" y="34"/>
                    <a:pt x="27" y="34"/>
                  </a:cubicBezTo>
                  <a:close/>
                  <a:moveTo>
                    <a:pt x="45" y="183"/>
                  </a:moveTo>
                  <a:cubicBezTo>
                    <a:pt x="46" y="181"/>
                    <a:pt x="47" y="179"/>
                    <a:pt x="47" y="177"/>
                  </a:cubicBezTo>
                  <a:cubicBezTo>
                    <a:pt x="47" y="177"/>
                    <a:pt x="46" y="177"/>
                    <a:pt x="46" y="178"/>
                  </a:cubicBezTo>
                  <a:cubicBezTo>
                    <a:pt x="46" y="179"/>
                    <a:pt x="46" y="180"/>
                    <a:pt x="46" y="181"/>
                  </a:cubicBezTo>
                  <a:cubicBezTo>
                    <a:pt x="45" y="181"/>
                    <a:pt x="45" y="182"/>
                    <a:pt x="45" y="183"/>
                  </a:cubicBezTo>
                  <a:close/>
                  <a:moveTo>
                    <a:pt x="57" y="131"/>
                  </a:moveTo>
                  <a:cubicBezTo>
                    <a:pt x="57" y="131"/>
                    <a:pt x="57" y="131"/>
                    <a:pt x="57" y="131"/>
                  </a:cubicBezTo>
                  <a:cubicBezTo>
                    <a:pt x="55" y="132"/>
                    <a:pt x="54" y="133"/>
                    <a:pt x="53" y="134"/>
                  </a:cubicBezTo>
                  <a:cubicBezTo>
                    <a:pt x="52" y="134"/>
                    <a:pt x="52" y="134"/>
                    <a:pt x="53" y="135"/>
                  </a:cubicBezTo>
                  <a:cubicBezTo>
                    <a:pt x="54" y="134"/>
                    <a:pt x="55" y="132"/>
                    <a:pt x="57" y="131"/>
                  </a:cubicBezTo>
                  <a:close/>
                  <a:moveTo>
                    <a:pt x="73" y="80"/>
                  </a:moveTo>
                  <a:cubicBezTo>
                    <a:pt x="73" y="80"/>
                    <a:pt x="74" y="80"/>
                    <a:pt x="74" y="80"/>
                  </a:cubicBezTo>
                  <a:cubicBezTo>
                    <a:pt x="75" y="79"/>
                    <a:pt x="76" y="77"/>
                    <a:pt x="77" y="76"/>
                  </a:cubicBezTo>
                  <a:cubicBezTo>
                    <a:pt x="76" y="76"/>
                    <a:pt x="75" y="76"/>
                    <a:pt x="75" y="76"/>
                  </a:cubicBezTo>
                  <a:cubicBezTo>
                    <a:pt x="74" y="78"/>
                    <a:pt x="74" y="79"/>
                    <a:pt x="73" y="80"/>
                  </a:cubicBezTo>
                  <a:close/>
                  <a:moveTo>
                    <a:pt x="15" y="32"/>
                  </a:moveTo>
                  <a:cubicBezTo>
                    <a:pt x="15" y="33"/>
                    <a:pt x="14" y="34"/>
                    <a:pt x="13" y="35"/>
                  </a:cubicBezTo>
                  <a:cubicBezTo>
                    <a:pt x="14" y="35"/>
                    <a:pt x="15" y="34"/>
                    <a:pt x="16" y="33"/>
                  </a:cubicBezTo>
                  <a:cubicBezTo>
                    <a:pt x="16" y="32"/>
                    <a:pt x="16" y="32"/>
                    <a:pt x="15" y="32"/>
                  </a:cubicBezTo>
                  <a:close/>
                  <a:moveTo>
                    <a:pt x="43" y="109"/>
                  </a:moveTo>
                  <a:cubicBezTo>
                    <a:pt x="44" y="109"/>
                    <a:pt x="44" y="109"/>
                    <a:pt x="44" y="109"/>
                  </a:cubicBezTo>
                  <a:cubicBezTo>
                    <a:pt x="44" y="108"/>
                    <a:pt x="45" y="108"/>
                    <a:pt x="46" y="107"/>
                  </a:cubicBezTo>
                  <a:cubicBezTo>
                    <a:pt x="47" y="107"/>
                    <a:pt x="47" y="106"/>
                    <a:pt x="46" y="105"/>
                  </a:cubicBezTo>
                  <a:cubicBezTo>
                    <a:pt x="45" y="106"/>
                    <a:pt x="44" y="108"/>
                    <a:pt x="43" y="109"/>
                  </a:cubicBezTo>
                  <a:close/>
                  <a:moveTo>
                    <a:pt x="58" y="83"/>
                  </a:moveTo>
                  <a:cubicBezTo>
                    <a:pt x="57" y="82"/>
                    <a:pt x="57" y="82"/>
                    <a:pt x="56" y="81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6" y="82"/>
                    <a:pt x="56" y="84"/>
                    <a:pt x="56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4"/>
                    <a:pt x="57" y="84"/>
                    <a:pt x="58" y="83"/>
                  </a:cubicBezTo>
                  <a:close/>
                  <a:moveTo>
                    <a:pt x="58" y="154"/>
                  </a:moveTo>
                  <a:cubicBezTo>
                    <a:pt x="58" y="156"/>
                    <a:pt x="59" y="157"/>
                    <a:pt x="59" y="158"/>
                  </a:cubicBezTo>
                  <a:cubicBezTo>
                    <a:pt x="60" y="157"/>
                    <a:pt x="60" y="157"/>
                    <a:pt x="61" y="156"/>
                  </a:cubicBezTo>
                  <a:cubicBezTo>
                    <a:pt x="60" y="156"/>
                    <a:pt x="59" y="155"/>
                    <a:pt x="58" y="154"/>
                  </a:cubicBezTo>
                  <a:close/>
                  <a:moveTo>
                    <a:pt x="71" y="80"/>
                  </a:moveTo>
                  <a:cubicBezTo>
                    <a:pt x="71" y="79"/>
                    <a:pt x="71" y="78"/>
                    <a:pt x="72" y="77"/>
                  </a:cubicBezTo>
                  <a:cubicBezTo>
                    <a:pt x="71" y="77"/>
                    <a:pt x="70" y="77"/>
                    <a:pt x="69" y="77"/>
                  </a:cubicBezTo>
                  <a:cubicBezTo>
                    <a:pt x="69" y="78"/>
                    <a:pt x="70" y="78"/>
                    <a:pt x="70" y="79"/>
                  </a:cubicBezTo>
                  <a:cubicBezTo>
                    <a:pt x="70" y="79"/>
                    <a:pt x="70" y="79"/>
                    <a:pt x="71" y="80"/>
                  </a:cubicBezTo>
                  <a:close/>
                  <a:moveTo>
                    <a:pt x="84" y="137"/>
                  </a:moveTo>
                  <a:cubicBezTo>
                    <a:pt x="81" y="138"/>
                    <a:pt x="81" y="138"/>
                    <a:pt x="81" y="140"/>
                  </a:cubicBezTo>
                  <a:cubicBezTo>
                    <a:pt x="83" y="140"/>
                    <a:pt x="83" y="138"/>
                    <a:pt x="84" y="137"/>
                  </a:cubicBezTo>
                  <a:close/>
                  <a:moveTo>
                    <a:pt x="35" y="174"/>
                  </a:moveTo>
                  <a:cubicBezTo>
                    <a:pt x="34" y="175"/>
                    <a:pt x="34" y="177"/>
                    <a:pt x="34" y="178"/>
                  </a:cubicBezTo>
                  <a:cubicBezTo>
                    <a:pt x="36" y="177"/>
                    <a:pt x="35" y="176"/>
                    <a:pt x="35" y="174"/>
                  </a:cubicBezTo>
                  <a:close/>
                  <a:moveTo>
                    <a:pt x="36" y="129"/>
                  </a:moveTo>
                  <a:cubicBezTo>
                    <a:pt x="38" y="128"/>
                    <a:pt x="39" y="126"/>
                    <a:pt x="39" y="124"/>
                  </a:cubicBezTo>
                  <a:cubicBezTo>
                    <a:pt x="38" y="126"/>
                    <a:pt x="37" y="127"/>
                    <a:pt x="36" y="129"/>
                  </a:cubicBezTo>
                  <a:close/>
                  <a:moveTo>
                    <a:pt x="87" y="77"/>
                  </a:moveTo>
                  <a:cubicBezTo>
                    <a:pt x="87" y="78"/>
                    <a:pt x="86" y="78"/>
                    <a:pt x="86" y="79"/>
                  </a:cubicBezTo>
                  <a:cubicBezTo>
                    <a:pt x="87" y="79"/>
                    <a:pt x="88" y="78"/>
                    <a:pt x="89" y="77"/>
                  </a:cubicBezTo>
                  <a:cubicBezTo>
                    <a:pt x="88" y="77"/>
                    <a:pt x="88" y="77"/>
                    <a:pt x="87" y="77"/>
                  </a:cubicBezTo>
                  <a:close/>
                  <a:moveTo>
                    <a:pt x="58" y="79"/>
                  </a:moveTo>
                  <a:cubicBezTo>
                    <a:pt x="58" y="79"/>
                    <a:pt x="59" y="80"/>
                    <a:pt x="59" y="80"/>
                  </a:cubicBezTo>
                  <a:cubicBezTo>
                    <a:pt x="60" y="79"/>
                    <a:pt x="61" y="79"/>
                    <a:pt x="61" y="77"/>
                  </a:cubicBezTo>
                  <a:cubicBezTo>
                    <a:pt x="60" y="78"/>
                    <a:pt x="59" y="78"/>
                    <a:pt x="58" y="79"/>
                  </a:cubicBezTo>
                  <a:close/>
                  <a:moveTo>
                    <a:pt x="9" y="100"/>
                  </a:moveTo>
                  <a:cubicBezTo>
                    <a:pt x="9" y="99"/>
                    <a:pt x="9" y="98"/>
                    <a:pt x="9" y="96"/>
                  </a:cubicBezTo>
                  <a:cubicBezTo>
                    <a:pt x="9" y="95"/>
                    <a:pt x="9" y="94"/>
                    <a:pt x="9" y="93"/>
                  </a:cubicBezTo>
                  <a:cubicBezTo>
                    <a:pt x="8" y="94"/>
                    <a:pt x="8" y="97"/>
                    <a:pt x="9" y="100"/>
                  </a:cubicBezTo>
                  <a:close/>
                  <a:moveTo>
                    <a:pt x="44" y="174"/>
                  </a:moveTo>
                  <a:cubicBezTo>
                    <a:pt x="42" y="175"/>
                    <a:pt x="42" y="175"/>
                    <a:pt x="43" y="177"/>
                  </a:cubicBezTo>
                  <a:cubicBezTo>
                    <a:pt x="44" y="176"/>
                    <a:pt x="44" y="176"/>
                    <a:pt x="44" y="174"/>
                  </a:cubicBezTo>
                  <a:close/>
                  <a:moveTo>
                    <a:pt x="85" y="84"/>
                  </a:moveTo>
                  <a:cubicBezTo>
                    <a:pt x="83" y="84"/>
                    <a:pt x="83" y="86"/>
                    <a:pt x="83" y="88"/>
                  </a:cubicBezTo>
                  <a:cubicBezTo>
                    <a:pt x="84" y="87"/>
                    <a:pt x="84" y="85"/>
                    <a:pt x="85" y="84"/>
                  </a:cubicBezTo>
                  <a:close/>
                  <a:moveTo>
                    <a:pt x="61" y="70"/>
                  </a:moveTo>
                  <a:cubicBezTo>
                    <a:pt x="60" y="71"/>
                    <a:pt x="60" y="71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2" y="71"/>
                    <a:pt x="63" y="71"/>
                  </a:cubicBezTo>
                  <a:cubicBezTo>
                    <a:pt x="62" y="70"/>
                    <a:pt x="62" y="70"/>
                    <a:pt x="61" y="70"/>
                  </a:cubicBezTo>
                  <a:close/>
                  <a:moveTo>
                    <a:pt x="38" y="39"/>
                  </a:moveTo>
                  <a:cubicBezTo>
                    <a:pt x="36" y="39"/>
                    <a:pt x="36" y="39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6" y="40"/>
                    <a:pt x="36" y="41"/>
                  </a:cubicBezTo>
                  <a:cubicBezTo>
                    <a:pt x="37" y="40"/>
                    <a:pt x="37" y="40"/>
                    <a:pt x="38" y="39"/>
                  </a:cubicBezTo>
                  <a:close/>
                  <a:moveTo>
                    <a:pt x="145" y="109"/>
                  </a:moveTo>
                  <a:cubicBezTo>
                    <a:pt x="144" y="110"/>
                    <a:pt x="144" y="110"/>
                    <a:pt x="143" y="113"/>
                  </a:cubicBezTo>
                  <a:cubicBezTo>
                    <a:pt x="144" y="113"/>
                    <a:pt x="144" y="113"/>
                    <a:pt x="144" y="112"/>
                  </a:cubicBezTo>
                  <a:cubicBezTo>
                    <a:pt x="145" y="111"/>
                    <a:pt x="145" y="110"/>
                    <a:pt x="145" y="109"/>
                  </a:cubicBezTo>
                  <a:close/>
                  <a:moveTo>
                    <a:pt x="150" y="101"/>
                  </a:moveTo>
                  <a:cubicBezTo>
                    <a:pt x="151" y="102"/>
                    <a:pt x="151" y="102"/>
                    <a:pt x="152" y="102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2" y="101"/>
                    <a:pt x="151" y="100"/>
                    <a:pt x="151" y="99"/>
                  </a:cubicBezTo>
                  <a:cubicBezTo>
                    <a:pt x="150" y="99"/>
                    <a:pt x="150" y="100"/>
                    <a:pt x="150" y="100"/>
                  </a:cubicBezTo>
                  <a:cubicBezTo>
                    <a:pt x="150" y="100"/>
                    <a:pt x="150" y="101"/>
                    <a:pt x="150" y="101"/>
                  </a:cubicBezTo>
                  <a:close/>
                  <a:moveTo>
                    <a:pt x="49" y="169"/>
                  </a:moveTo>
                  <a:cubicBezTo>
                    <a:pt x="47" y="171"/>
                    <a:pt x="47" y="171"/>
                    <a:pt x="47" y="172"/>
                  </a:cubicBezTo>
                  <a:cubicBezTo>
                    <a:pt x="49" y="171"/>
                    <a:pt x="49" y="171"/>
                    <a:pt x="49" y="169"/>
                  </a:cubicBezTo>
                  <a:close/>
                  <a:moveTo>
                    <a:pt x="21" y="194"/>
                  </a:moveTo>
                  <a:cubicBezTo>
                    <a:pt x="21" y="195"/>
                    <a:pt x="21" y="196"/>
                    <a:pt x="21" y="197"/>
                  </a:cubicBezTo>
                  <a:cubicBezTo>
                    <a:pt x="22" y="196"/>
                    <a:pt x="22" y="195"/>
                    <a:pt x="21" y="194"/>
                  </a:cubicBezTo>
                  <a:close/>
                  <a:moveTo>
                    <a:pt x="98" y="89"/>
                  </a:moveTo>
                  <a:cubicBezTo>
                    <a:pt x="99" y="88"/>
                    <a:pt x="99" y="87"/>
                    <a:pt x="100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9" y="86"/>
                    <a:pt x="98" y="87"/>
                    <a:pt x="98" y="87"/>
                  </a:cubicBezTo>
                  <a:cubicBezTo>
                    <a:pt x="98" y="88"/>
                    <a:pt x="98" y="88"/>
                    <a:pt x="98" y="89"/>
                  </a:cubicBezTo>
                  <a:close/>
                  <a:moveTo>
                    <a:pt x="84" y="92"/>
                  </a:moveTo>
                  <a:cubicBezTo>
                    <a:pt x="83" y="92"/>
                    <a:pt x="82" y="94"/>
                    <a:pt x="82" y="95"/>
                  </a:cubicBezTo>
                  <a:cubicBezTo>
                    <a:pt x="83" y="94"/>
                    <a:pt x="84" y="93"/>
                    <a:pt x="84" y="92"/>
                  </a:cubicBezTo>
                  <a:close/>
                  <a:moveTo>
                    <a:pt x="40" y="107"/>
                  </a:moveTo>
                  <a:cubicBezTo>
                    <a:pt x="41" y="106"/>
                    <a:pt x="42" y="105"/>
                    <a:pt x="43" y="104"/>
                  </a:cubicBezTo>
                  <a:cubicBezTo>
                    <a:pt x="41" y="105"/>
                    <a:pt x="40" y="106"/>
                    <a:pt x="40" y="107"/>
                  </a:cubicBezTo>
                  <a:close/>
                  <a:moveTo>
                    <a:pt x="90" y="67"/>
                  </a:moveTo>
                  <a:cubicBezTo>
                    <a:pt x="90" y="68"/>
                    <a:pt x="90" y="68"/>
                    <a:pt x="90" y="69"/>
                  </a:cubicBezTo>
                  <a:cubicBezTo>
                    <a:pt x="91" y="69"/>
                    <a:pt x="91" y="69"/>
                    <a:pt x="92" y="68"/>
                  </a:cubicBezTo>
                  <a:cubicBezTo>
                    <a:pt x="92" y="68"/>
                    <a:pt x="91" y="68"/>
                    <a:pt x="90" y="67"/>
                  </a:cubicBezTo>
                  <a:close/>
                  <a:moveTo>
                    <a:pt x="27" y="51"/>
                  </a:moveTo>
                  <a:cubicBezTo>
                    <a:pt x="29" y="50"/>
                    <a:pt x="29" y="50"/>
                    <a:pt x="29" y="49"/>
                  </a:cubicBezTo>
                  <a:cubicBezTo>
                    <a:pt x="28" y="50"/>
                    <a:pt x="27" y="50"/>
                    <a:pt x="27" y="51"/>
                  </a:cubicBezTo>
                  <a:close/>
                  <a:moveTo>
                    <a:pt x="141" y="131"/>
                  </a:moveTo>
                  <a:cubicBezTo>
                    <a:pt x="141" y="131"/>
                    <a:pt x="140" y="131"/>
                    <a:pt x="140" y="132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40" y="132"/>
                    <a:pt x="141" y="132"/>
                  </a:cubicBezTo>
                  <a:cubicBezTo>
                    <a:pt x="141" y="132"/>
                    <a:pt x="142" y="132"/>
                    <a:pt x="142" y="132"/>
                  </a:cubicBezTo>
                  <a:cubicBezTo>
                    <a:pt x="142" y="131"/>
                    <a:pt x="141" y="131"/>
                    <a:pt x="141" y="131"/>
                  </a:cubicBezTo>
                  <a:close/>
                  <a:moveTo>
                    <a:pt x="93" y="127"/>
                  </a:moveTo>
                  <a:cubicBezTo>
                    <a:pt x="93" y="127"/>
                    <a:pt x="93" y="127"/>
                    <a:pt x="93" y="127"/>
                  </a:cubicBezTo>
                  <a:cubicBezTo>
                    <a:pt x="94" y="125"/>
                    <a:pt x="94" y="123"/>
                    <a:pt x="95" y="121"/>
                  </a:cubicBezTo>
                  <a:cubicBezTo>
                    <a:pt x="94" y="121"/>
                    <a:pt x="94" y="122"/>
                    <a:pt x="94" y="122"/>
                  </a:cubicBezTo>
                  <a:cubicBezTo>
                    <a:pt x="94" y="123"/>
                    <a:pt x="93" y="124"/>
                    <a:pt x="93" y="125"/>
                  </a:cubicBezTo>
                  <a:cubicBezTo>
                    <a:pt x="93" y="126"/>
                    <a:pt x="93" y="126"/>
                    <a:pt x="93" y="127"/>
                  </a:cubicBezTo>
                  <a:close/>
                  <a:moveTo>
                    <a:pt x="133" y="92"/>
                  </a:move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3"/>
                    <a:pt x="133" y="94"/>
                  </a:cubicBezTo>
                  <a:cubicBezTo>
                    <a:pt x="134" y="94"/>
                    <a:pt x="134" y="94"/>
                    <a:pt x="135" y="94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5" y="93"/>
                    <a:pt x="134" y="93"/>
                    <a:pt x="133" y="92"/>
                  </a:cubicBezTo>
                  <a:close/>
                  <a:moveTo>
                    <a:pt x="51" y="154"/>
                  </a:moveTo>
                  <a:cubicBezTo>
                    <a:pt x="53" y="153"/>
                    <a:pt x="53" y="153"/>
                    <a:pt x="53" y="151"/>
                  </a:cubicBezTo>
                  <a:cubicBezTo>
                    <a:pt x="51" y="152"/>
                    <a:pt x="51" y="153"/>
                    <a:pt x="51" y="154"/>
                  </a:cubicBezTo>
                  <a:close/>
                  <a:moveTo>
                    <a:pt x="189" y="108"/>
                  </a:moveTo>
                  <a:cubicBezTo>
                    <a:pt x="188" y="107"/>
                    <a:pt x="186" y="105"/>
                    <a:pt x="184" y="105"/>
                  </a:cubicBezTo>
                  <a:cubicBezTo>
                    <a:pt x="186" y="106"/>
                    <a:pt x="187" y="107"/>
                    <a:pt x="189" y="108"/>
                  </a:cubicBezTo>
                  <a:close/>
                  <a:moveTo>
                    <a:pt x="126" y="144"/>
                  </a:moveTo>
                  <a:cubicBezTo>
                    <a:pt x="126" y="143"/>
                    <a:pt x="126" y="143"/>
                    <a:pt x="126" y="143"/>
                  </a:cubicBezTo>
                  <a:cubicBezTo>
                    <a:pt x="125" y="144"/>
                    <a:pt x="124" y="145"/>
                    <a:pt x="122" y="145"/>
                  </a:cubicBezTo>
                  <a:cubicBezTo>
                    <a:pt x="122" y="145"/>
                    <a:pt x="122" y="145"/>
                    <a:pt x="122" y="146"/>
                  </a:cubicBezTo>
                  <a:cubicBezTo>
                    <a:pt x="124" y="145"/>
                    <a:pt x="125" y="144"/>
                    <a:pt x="126" y="144"/>
                  </a:cubicBezTo>
                  <a:close/>
                  <a:moveTo>
                    <a:pt x="34" y="135"/>
                  </a:moveTo>
                  <a:cubicBezTo>
                    <a:pt x="34" y="136"/>
                    <a:pt x="34" y="137"/>
                    <a:pt x="35" y="138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6"/>
                    <a:pt x="34" y="136"/>
                    <a:pt x="34" y="135"/>
                  </a:cubicBezTo>
                  <a:close/>
                  <a:moveTo>
                    <a:pt x="47" y="58"/>
                  </a:moveTo>
                  <a:cubicBezTo>
                    <a:pt x="48" y="57"/>
                    <a:pt x="49" y="56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6"/>
                    <a:pt x="47" y="56"/>
                    <a:pt x="47" y="57"/>
                  </a:cubicBezTo>
                  <a:cubicBezTo>
                    <a:pt x="47" y="57"/>
                    <a:pt x="47" y="58"/>
                    <a:pt x="47" y="58"/>
                  </a:cubicBezTo>
                  <a:close/>
                  <a:moveTo>
                    <a:pt x="119" y="148"/>
                  </a:moveTo>
                  <a:cubicBezTo>
                    <a:pt x="118" y="148"/>
                    <a:pt x="117" y="149"/>
                    <a:pt x="116" y="150"/>
                  </a:cubicBezTo>
                  <a:cubicBezTo>
                    <a:pt x="117" y="150"/>
                    <a:pt x="118" y="149"/>
                    <a:pt x="119" y="148"/>
                  </a:cubicBezTo>
                  <a:close/>
                  <a:moveTo>
                    <a:pt x="79" y="112"/>
                  </a:moveTo>
                  <a:cubicBezTo>
                    <a:pt x="81" y="112"/>
                    <a:pt x="81" y="112"/>
                    <a:pt x="82" y="110"/>
                  </a:cubicBezTo>
                  <a:cubicBezTo>
                    <a:pt x="81" y="111"/>
                    <a:pt x="80" y="111"/>
                    <a:pt x="79" y="112"/>
                  </a:cubicBezTo>
                  <a:close/>
                  <a:moveTo>
                    <a:pt x="105" y="125"/>
                  </a:moveTo>
                  <a:cubicBezTo>
                    <a:pt x="106" y="125"/>
                    <a:pt x="107" y="125"/>
                    <a:pt x="107" y="126"/>
                  </a:cubicBezTo>
                  <a:cubicBezTo>
                    <a:pt x="107" y="125"/>
                    <a:pt x="108" y="125"/>
                    <a:pt x="108" y="124"/>
                  </a:cubicBezTo>
                  <a:cubicBezTo>
                    <a:pt x="107" y="124"/>
                    <a:pt x="106" y="125"/>
                    <a:pt x="105" y="125"/>
                  </a:cubicBezTo>
                  <a:close/>
                  <a:moveTo>
                    <a:pt x="144" y="106"/>
                  </a:moveTo>
                  <a:cubicBezTo>
                    <a:pt x="144" y="106"/>
                    <a:pt x="144" y="106"/>
                    <a:pt x="144" y="106"/>
                  </a:cubicBezTo>
                  <a:cubicBezTo>
                    <a:pt x="145" y="106"/>
                    <a:pt x="145" y="106"/>
                    <a:pt x="146" y="106"/>
                  </a:cubicBezTo>
                  <a:cubicBezTo>
                    <a:pt x="146" y="106"/>
                    <a:pt x="146" y="105"/>
                    <a:pt x="146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45" y="105"/>
                    <a:pt x="145" y="105"/>
                    <a:pt x="144" y="106"/>
                  </a:cubicBezTo>
                  <a:close/>
                  <a:moveTo>
                    <a:pt x="56" y="51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57" y="49"/>
                    <a:pt x="56" y="49"/>
                    <a:pt x="55" y="49"/>
                  </a:cubicBezTo>
                  <a:cubicBezTo>
                    <a:pt x="56" y="49"/>
                    <a:pt x="56" y="50"/>
                    <a:pt x="56" y="51"/>
                  </a:cubicBezTo>
                  <a:close/>
                  <a:moveTo>
                    <a:pt x="18" y="140"/>
                  </a:moveTo>
                  <a:cubicBezTo>
                    <a:pt x="18" y="141"/>
                    <a:pt x="18" y="142"/>
                    <a:pt x="18" y="143"/>
                  </a:cubicBezTo>
                  <a:cubicBezTo>
                    <a:pt x="19" y="142"/>
                    <a:pt x="19" y="141"/>
                    <a:pt x="18" y="140"/>
                  </a:cubicBezTo>
                  <a:close/>
                  <a:moveTo>
                    <a:pt x="113" y="79"/>
                  </a:moveTo>
                  <a:cubicBezTo>
                    <a:pt x="113" y="78"/>
                    <a:pt x="113" y="78"/>
                    <a:pt x="113" y="78"/>
                  </a:cubicBezTo>
                  <a:cubicBezTo>
                    <a:pt x="112" y="78"/>
                    <a:pt x="111" y="77"/>
                    <a:pt x="110" y="77"/>
                  </a:cubicBezTo>
                  <a:cubicBezTo>
                    <a:pt x="111" y="77"/>
                    <a:pt x="111" y="78"/>
                    <a:pt x="113" y="79"/>
                  </a:cubicBezTo>
                  <a:close/>
                  <a:moveTo>
                    <a:pt x="34" y="50"/>
                  </a:moveTo>
                  <a:cubicBezTo>
                    <a:pt x="35" y="50"/>
                    <a:pt x="35" y="49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9"/>
                    <a:pt x="34" y="49"/>
                    <a:pt x="33" y="50"/>
                  </a:cubicBezTo>
                  <a:cubicBezTo>
                    <a:pt x="34" y="50"/>
                    <a:pt x="34" y="50"/>
                    <a:pt x="34" y="50"/>
                  </a:cubicBezTo>
                  <a:close/>
                  <a:moveTo>
                    <a:pt x="204" y="126"/>
                  </a:moveTo>
                  <a:cubicBezTo>
                    <a:pt x="204" y="126"/>
                    <a:pt x="204" y="126"/>
                    <a:pt x="204" y="126"/>
                  </a:cubicBezTo>
                  <a:cubicBezTo>
                    <a:pt x="204" y="128"/>
                    <a:pt x="205" y="129"/>
                    <a:pt x="206" y="130"/>
                  </a:cubicBezTo>
                  <a:cubicBezTo>
                    <a:pt x="206" y="130"/>
                    <a:pt x="206" y="130"/>
                    <a:pt x="206" y="130"/>
                  </a:cubicBezTo>
                  <a:cubicBezTo>
                    <a:pt x="205" y="129"/>
                    <a:pt x="205" y="128"/>
                    <a:pt x="204" y="126"/>
                  </a:cubicBezTo>
                  <a:close/>
                  <a:moveTo>
                    <a:pt x="37" y="54"/>
                  </a:moveTo>
                  <a:cubicBezTo>
                    <a:pt x="38" y="54"/>
                    <a:pt x="38" y="55"/>
                    <a:pt x="38" y="55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9" y="53"/>
                    <a:pt x="38" y="54"/>
                    <a:pt x="37" y="54"/>
                  </a:cubicBezTo>
                  <a:close/>
                  <a:moveTo>
                    <a:pt x="22" y="135"/>
                  </a:moveTo>
                  <a:cubicBezTo>
                    <a:pt x="22" y="135"/>
                    <a:pt x="22" y="135"/>
                    <a:pt x="22" y="135"/>
                  </a:cubicBezTo>
                  <a:cubicBezTo>
                    <a:pt x="21" y="136"/>
                    <a:pt x="22" y="137"/>
                    <a:pt x="22" y="138"/>
                  </a:cubicBezTo>
                  <a:cubicBezTo>
                    <a:pt x="22" y="137"/>
                    <a:pt x="22" y="136"/>
                    <a:pt x="22" y="135"/>
                  </a:cubicBezTo>
                  <a:close/>
                  <a:moveTo>
                    <a:pt x="112" y="84"/>
                  </a:moveTo>
                  <a:cubicBezTo>
                    <a:pt x="113" y="84"/>
                    <a:pt x="114" y="85"/>
                    <a:pt x="115" y="85"/>
                  </a:cubicBezTo>
                  <a:cubicBezTo>
                    <a:pt x="113" y="83"/>
                    <a:pt x="113" y="83"/>
                    <a:pt x="112" y="84"/>
                  </a:cubicBezTo>
                  <a:close/>
                  <a:moveTo>
                    <a:pt x="15" y="126"/>
                  </a:moveTo>
                  <a:cubicBezTo>
                    <a:pt x="16" y="125"/>
                    <a:pt x="16" y="125"/>
                    <a:pt x="15" y="123"/>
                  </a:cubicBezTo>
                  <a:cubicBezTo>
                    <a:pt x="14" y="124"/>
                    <a:pt x="15" y="125"/>
                    <a:pt x="15" y="126"/>
                  </a:cubicBezTo>
                  <a:close/>
                  <a:moveTo>
                    <a:pt x="98" y="126"/>
                  </a:moveTo>
                  <a:cubicBezTo>
                    <a:pt x="98" y="126"/>
                    <a:pt x="98" y="126"/>
                    <a:pt x="98" y="126"/>
                  </a:cubicBezTo>
                  <a:cubicBezTo>
                    <a:pt x="99" y="125"/>
                    <a:pt x="99" y="124"/>
                    <a:pt x="100" y="123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99" y="123"/>
                    <a:pt x="99" y="125"/>
                    <a:pt x="98" y="126"/>
                  </a:cubicBezTo>
                  <a:close/>
                  <a:moveTo>
                    <a:pt x="120" y="101"/>
                  </a:moveTo>
                  <a:cubicBezTo>
                    <a:pt x="121" y="100"/>
                    <a:pt x="121" y="100"/>
                    <a:pt x="122" y="99"/>
                  </a:cubicBezTo>
                  <a:cubicBezTo>
                    <a:pt x="121" y="99"/>
                    <a:pt x="121" y="100"/>
                    <a:pt x="120" y="101"/>
                  </a:cubicBezTo>
                  <a:close/>
                  <a:moveTo>
                    <a:pt x="77" y="149"/>
                  </a:moveTo>
                  <a:cubicBezTo>
                    <a:pt x="77" y="149"/>
                    <a:pt x="77" y="149"/>
                    <a:pt x="77" y="149"/>
                  </a:cubicBezTo>
                  <a:cubicBezTo>
                    <a:pt x="77" y="147"/>
                    <a:pt x="77" y="146"/>
                    <a:pt x="78" y="145"/>
                  </a:cubicBezTo>
                  <a:cubicBezTo>
                    <a:pt x="78" y="145"/>
                    <a:pt x="77" y="145"/>
                    <a:pt x="77" y="145"/>
                  </a:cubicBezTo>
                  <a:cubicBezTo>
                    <a:pt x="77" y="146"/>
                    <a:pt x="77" y="147"/>
                    <a:pt x="77" y="149"/>
                  </a:cubicBezTo>
                  <a:close/>
                  <a:moveTo>
                    <a:pt x="74" y="58"/>
                  </a:moveTo>
                  <a:cubicBezTo>
                    <a:pt x="73" y="58"/>
                    <a:pt x="73" y="58"/>
                    <a:pt x="73" y="60"/>
                  </a:cubicBezTo>
                  <a:cubicBezTo>
                    <a:pt x="74" y="59"/>
                    <a:pt x="74" y="59"/>
                    <a:pt x="74" y="58"/>
                  </a:cubicBezTo>
                  <a:close/>
                  <a:moveTo>
                    <a:pt x="12" y="229"/>
                  </a:moveTo>
                  <a:cubicBezTo>
                    <a:pt x="11" y="228"/>
                    <a:pt x="11" y="228"/>
                    <a:pt x="10" y="228"/>
                  </a:cubicBezTo>
                  <a:cubicBezTo>
                    <a:pt x="10" y="229"/>
                    <a:pt x="10" y="229"/>
                    <a:pt x="11" y="230"/>
                  </a:cubicBezTo>
                  <a:cubicBezTo>
                    <a:pt x="11" y="229"/>
                    <a:pt x="11" y="229"/>
                    <a:pt x="12" y="229"/>
                  </a:cubicBezTo>
                  <a:close/>
                  <a:moveTo>
                    <a:pt x="57" y="108"/>
                  </a:moveTo>
                  <a:cubicBezTo>
                    <a:pt x="57" y="107"/>
                    <a:pt x="57" y="106"/>
                    <a:pt x="57" y="106"/>
                  </a:cubicBezTo>
                  <a:cubicBezTo>
                    <a:pt x="56" y="106"/>
                    <a:pt x="57" y="107"/>
                    <a:pt x="57" y="108"/>
                  </a:cubicBezTo>
                  <a:close/>
                  <a:moveTo>
                    <a:pt x="128" y="139"/>
                  </a:moveTo>
                  <a:cubicBezTo>
                    <a:pt x="127" y="138"/>
                    <a:pt x="127" y="138"/>
                    <a:pt x="126" y="139"/>
                  </a:cubicBezTo>
                  <a:cubicBezTo>
                    <a:pt x="127" y="139"/>
                    <a:pt x="127" y="139"/>
                    <a:pt x="128" y="139"/>
                  </a:cubicBezTo>
                  <a:close/>
                  <a:moveTo>
                    <a:pt x="28" y="238"/>
                  </a:moveTo>
                  <a:cubicBezTo>
                    <a:pt x="28" y="238"/>
                    <a:pt x="28" y="238"/>
                    <a:pt x="27" y="238"/>
                  </a:cubicBezTo>
                  <a:cubicBezTo>
                    <a:pt x="28" y="238"/>
                    <a:pt x="29" y="239"/>
                    <a:pt x="29" y="240"/>
                  </a:cubicBezTo>
                  <a:cubicBezTo>
                    <a:pt x="30" y="240"/>
                    <a:pt x="30" y="239"/>
                    <a:pt x="30" y="239"/>
                  </a:cubicBezTo>
                  <a:cubicBezTo>
                    <a:pt x="29" y="239"/>
                    <a:pt x="28" y="238"/>
                    <a:pt x="28" y="238"/>
                  </a:cubicBezTo>
                  <a:close/>
                  <a:moveTo>
                    <a:pt x="37" y="61"/>
                  </a:moveTo>
                  <a:cubicBezTo>
                    <a:pt x="37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0"/>
                  </a:cubicBezTo>
                  <a:cubicBezTo>
                    <a:pt x="39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7" y="61"/>
                    <a:pt x="37" y="61"/>
                  </a:cubicBezTo>
                  <a:close/>
                  <a:moveTo>
                    <a:pt x="19" y="150"/>
                  </a:moveTo>
                  <a:cubicBezTo>
                    <a:pt x="18" y="151"/>
                    <a:pt x="18" y="151"/>
                    <a:pt x="18" y="152"/>
                  </a:cubicBezTo>
                  <a:cubicBezTo>
                    <a:pt x="19" y="151"/>
                    <a:pt x="19" y="151"/>
                    <a:pt x="19" y="150"/>
                  </a:cubicBezTo>
                  <a:close/>
                  <a:moveTo>
                    <a:pt x="38" y="51"/>
                  </a:moveTo>
                  <a:cubicBezTo>
                    <a:pt x="38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49"/>
                  </a:cubicBezTo>
                  <a:cubicBezTo>
                    <a:pt x="38" y="50"/>
                    <a:pt x="38" y="50"/>
                    <a:pt x="38" y="51"/>
                  </a:cubicBezTo>
                  <a:close/>
                  <a:moveTo>
                    <a:pt x="122" y="86"/>
                  </a:moveTo>
                  <a:cubicBezTo>
                    <a:pt x="122" y="86"/>
                    <a:pt x="122" y="86"/>
                    <a:pt x="121" y="86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2" y="87"/>
                    <a:pt x="122" y="86"/>
                  </a:cubicBezTo>
                  <a:close/>
                  <a:moveTo>
                    <a:pt x="50" y="136"/>
                  </a:moveTo>
                  <a:cubicBezTo>
                    <a:pt x="49" y="136"/>
                    <a:pt x="49" y="137"/>
                    <a:pt x="48" y="137"/>
                  </a:cubicBezTo>
                  <a:cubicBezTo>
                    <a:pt x="50" y="137"/>
                    <a:pt x="50" y="137"/>
                    <a:pt x="50" y="136"/>
                  </a:cubicBezTo>
                  <a:close/>
                  <a:moveTo>
                    <a:pt x="156" y="131"/>
                  </a:moveTo>
                  <a:cubicBezTo>
                    <a:pt x="156" y="131"/>
                    <a:pt x="156" y="131"/>
                    <a:pt x="156" y="131"/>
                  </a:cubicBezTo>
                  <a:cubicBezTo>
                    <a:pt x="155" y="132"/>
                    <a:pt x="155" y="132"/>
                    <a:pt x="155" y="133"/>
                  </a:cubicBezTo>
                  <a:cubicBezTo>
                    <a:pt x="155" y="132"/>
                    <a:pt x="155" y="132"/>
                    <a:pt x="156" y="131"/>
                  </a:cubicBezTo>
                  <a:close/>
                  <a:moveTo>
                    <a:pt x="124" y="93"/>
                  </a:moveTo>
                  <a:cubicBezTo>
                    <a:pt x="124" y="92"/>
                    <a:pt x="124" y="92"/>
                    <a:pt x="124" y="92"/>
                  </a:cubicBezTo>
                  <a:cubicBezTo>
                    <a:pt x="124" y="92"/>
                    <a:pt x="124" y="92"/>
                    <a:pt x="123" y="92"/>
                  </a:cubicBezTo>
                  <a:cubicBezTo>
                    <a:pt x="123" y="92"/>
                    <a:pt x="123" y="93"/>
                    <a:pt x="123" y="93"/>
                  </a:cubicBezTo>
                  <a:cubicBezTo>
                    <a:pt x="124" y="93"/>
                    <a:pt x="124" y="93"/>
                    <a:pt x="124" y="93"/>
                  </a:cubicBezTo>
                  <a:close/>
                  <a:moveTo>
                    <a:pt x="112" y="143"/>
                  </a:moveTo>
                  <a:cubicBezTo>
                    <a:pt x="112" y="143"/>
                    <a:pt x="111" y="143"/>
                    <a:pt x="110" y="143"/>
                  </a:cubicBezTo>
                  <a:cubicBezTo>
                    <a:pt x="111" y="144"/>
                    <a:pt x="112" y="144"/>
                    <a:pt x="112" y="143"/>
                  </a:cubicBezTo>
                  <a:close/>
                  <a:moveTo>
                    <a:pt x="146" y="122"/>
                  </a:moveTo>
                  <a:cubicBezTo>
                    <a:pt x="146" y="122"/>
                    <a:pt x="147" y="121"/>
                    <a:pt x="147" y="121"/>
                  </a:cubicBezTo>
                  <a:cubicBezTo>
                    <a:pt x="146" y="121"/>
                    <a:pt x="146" y="121"/>
                    <a:pt x="146" y="122"/>
                  </a:cubicBezTo>
                  <a:close/>
                  <a:moveTo>
                    <a:pt x="104" y="86"/>
                  </a:moveTo>
                  <a:cubicBezTo>
                    <a:pt x="104" y="86"/>
                    <a:pt x="105" y="86"/>
                    <a:pt x="105" y="85"/>
                  </a:cubicBezTo>
                  <a:cubicBezTo>
                    <a:pt x="104" y="85"/>
                    <a:pt x="104" y="86"/>
                    <a:pt x="104" y="86"/>
                  </a:cubicBezTo>
                  <a:close/>
                  <a:moveTo>
                    <a:pt x="34" y="131"/>
                  </a:moveTo>
                  <a:cubicBezTo>
                    <a:pt x="34" y="131"/>
                    <a:pt x="33" y="130"/>
                    <a:pt x="33" y="130"/>
                  </a:cubicBezTo>
                  <a:cubicBezTo>
                    <a:pt x="33" y="131"/>
                    <a:pt x="32" y="131"/>
                    <a:pt x="33" y="132"/>
                  </a:cubicBezTo>
                  <a:cubicBezTo>
                    <a:pt x="33" y="132"/>
                    <a:pt x="33" y="131"/>
                    <a:pt x="34" y="131"/>
                  </a:cubicBezTo>
                  <a:close/>
                  <a:moveTo>
                    <a:pt x="53" y="264"/>
                  </a:moveTo>
                  <a:cubicBezTo>
                    <a:pt x="52" y="263"/>
                    <a:pt x="52" y="263"/>
                    <a:pt x="51" y="263"/>
                  </a:cubicBezTo>
                  <a:cubicBezTo>
                    <a:pt x="52" y="263"/>
                    <a:pt x="52" y="263"/>
                    <a:pt x="53" y="264"/>
                  </a:cubicBezTo>
                  <a:close/>
                  <a:moveTo>
                    <a:pt x="60" y="134"/>
                  </a:moveTo>
                  <a:cubicBezTo>
                    <a:pt x="60" y="134"/>
                    <a:pt x="59" y="134"/>
                    <a:pt x="59" y="134"/>
                  </a:cubicBezTo>
                  <a:cubicBezTo>
                    <a:pt x="59" y="134"/>
                    <a:pt x="59" y="135"/>
                    <a:pt x="59" y="135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9" y="135"/>
                    <a:pt x="59" y="134"/>
                    <a:pt x="60" y="134"/>
                  </a:cubicBezTo>
                  <a:close/>
                  <a:moveTo>
                    <a:pt x="105" y="139"/>
                  </a:moveTo>
                  <a:cubicBezTo>
                    <a:pt x="105" y="139"/>
                    <a:pt x="106" y="138"/>
                    <a:pt x="107" y="138"/>
                  </a:cubicBezTo>
                  <a:cubicBezTo>
                    <a:pt x="105" y="138"/>
                    <a:pt x="105" y="138"/>
                    <a:pt x="105" y="139"/>
                  </a:cubicBezTo>
                  <a:close/>
                  <a:moveTo>
                    <a:pt x="61" y="140"/>
                  </a:moveTo>
                  <a:cubicBezTo>
                    <a:pt x="60" y="141"/>
                    <a:pt x="60" y="141"/>
                    <a:pt x="60" y="142"/>
                  </a:cubicBezTo>
                  <a:cubicBezTo>
                    <a:pt x="61" y="141"/>
                    <a:pt x="61" y="141"/>
                    <a:pt x="61" y="140"/>
                  </a:cubicBezTo>
                  <a:close/>
                  <a:moveTo>
                    <a:pt x="159" y="117"/>
                  </a:moveTo>
                  <a:cubicBezTo>
                    <a:pt x="158" y="117"/>
                    <a:pt x="158" y="118"/>
                    <a:pt x="159" y="119"/>
                  </a:cubicBezTo>
                  <a:cubicBezTo>
                    <a:pt x="159" y="118"/>
                    <a:pt x="159" y="117"/>
                    <a:pt x="159" y="117"/>
                  </a:cubicBezTo>
                  <a:close/>
                  <a:moveTo>
                    <a:pt x="165" y="105"/>
                  </a:moveTo>
                  <a:cubicBezTo>
                    <a:pt x="165" y="105"/>
                    <a:pt x="165" y="106"/>
                    <a:pt x="165" y="106"/>
                  </a:cubicBezTo>
                  <a:cubicBezTo>
                    <a:pt x="165" y="106"/>
                    <a:pt x="165" y="106"/>
                    <a:pt x="166" y="106"/>
                  </a:cubicBezTo>
                  <a:cubicBezTo>
                    <a:pt x="166" y="106"/>
                    <a:pt x="165" y="105"/>
                    <a:pt x="165" y="105"/>
                  </a:cubicBezTo>
                  <a:close/>
                  <a:moveTo>
                    <a:pt x="31" y="179"/>
                  </a:moveTo>
                  <a:cubicBezTo>
                    <a:pt x="31" y="179"/>
                    <a:pt x="31" y="179"/>
                    <a:pt x="31" y="179"/>
                  </a:cubicBezTo>
                  <a:cubicBezTo>
                    <a:pt x="30" y="180"/>
                    <a:pt x="30" y="180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1" y="180"/>
                    <a:pt x="31" y="180"/>
                    <a:pt x="31" y="179"/>
                  </a:cubicBezTo>
                  <a:close/>
                  <a:moveTo>
                    <a:pt x="83" y="164"/>
                  </a:moveTo>
                  <a:cubicBezTo>
                    <a:pt x="83" y="164"/>
                    <a:pt x="83" y="164"/>
                    <a:pt x="83" y="164"/>
                  </a:cubicBezTo>
                  <a:cubicBezTo>
                    <a:pt x="83" y="164"/>
                    <a:pt x="82" y="165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3" y="165"/>
                    <a:pt x="83" y="165"/>
                    <a:pt x="83" y="164"/>
                  </a:cubicBezTo>
                  <a:close/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2"/>
                    <a:pt x="6" y="161"/>
                  </a:cubicBezTo>
                  <a:close/>
                  <a:moveTo>
                    <a:pt x="25" y="209"/>
                  </a:moveTo>
                  <a:cubicBezTo>
                    <a:pt x="26" y="209"/>
                    <a:pt x="26" y="209"/>
                    <a:pt x="26" y="209"/>
                  </a:cubicBezTo>
                  <a:cubicBezTo>
                    <a:pt x="26" y="208"/>
                    <a:pt x="26" y="208"/>
                    <a:pt x="26" y="207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6" y="208"/>
                    <a:pt x="26" y="208"/>
                    <a:pt x="25" y="209"/>
                  </a:cubicBezTo>
                  <a:close/>
                  <a:moveTo>
                    <a:pt x="90" y="100"/>
                  </a:move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90" y="101"/>
                    <a:pt x="90" y="100"/>
                  </a:cubicBezTo>
                  <a:close/>
                  <a:moveTo>
                    <a:pt x="37" y="165"/>
                  </a:moveTo>
                  <a:cubicBezTo>
                    <a:pt x="37" y="165"/>
                    <a:pt x="36" y="165"/>
                    <a:pt x="36" y="165"/>
                  </a:cubicBezTo>
                  <a:cubicBezTo>
                    <a:pt x="36" y="166"/>
                    <a:pt x="37" y="166"/>
                    <a:pt x="37" y="166"/>
                  </a:cubicBezTo>
                  <a:cubicBezTo>
                    <a:pt x="37" y="166"/>
                    <a:pt x="37" y="165"/>
                    <a:pt x="37" y="165"/>
                  </a:cubicBezTo>
                  <a:close/>
                  <a:moveTo>
                    <a:pt x="174" y="123"/>
                  </a:moveTo>
                  <a:cubicBezTo>
                    <a:pt x="175" y="123"/>
                    <a:pt x="175" y="123"/>
                    <a:pt x="175" y="122"/>
                  </a:cubicBezTo>
                  <a:cubicBezTo>
                    <a:pt x="175" y="122"/>
                    <a:pt x="174" y="123"/>
                    <a:pt x="174" y="123"/>
                  </a:cubicBezTo>
                  <a:close/>
                  <a:moveTo>
                    <a:pt x="74" y="170"/>
                  </a:moveTo>
                  <a:cubicBezTo>
                    <a:pt x="74" y="170"/>
                    <a:pt x="74" y="170"/>
                    <a:pt x="73" y="170"/>
                  </a:cubicBezTo>
                  <a:cubicBezTo>
                    <a:pt x="73" y="170"/>
                    <a:pt x="73" y="170"/>
                    <a:pt x="73" y="171"/>
                  </a:cubicBezTo>
                  <a:cubicBezTo>
                    <a:pt x="73" y="171"/>
                    <a:pt x="73" y="171"/>
                    <a:pt x="73" y="171"/>
                  </a:cubicBezTo>
                  <a:cubicBezTo>
                    <a:pt x="73" y="171"/>
                    <a:pt x="73" y="170"/>
                    <a:pt x="74" y="170"/>
                  </a:cubicBezTo>
                  <a:close/>
                  <a:moveTo>
                    <a:pt x="100" y="141"/>
                  </a:moveTo>
                  <a:cubicBezTo>
                    <a:pt x="101" y="141"/>
                    <a:pt x="101" y="141"/>
                    <a:pt x="101" y="140"/>
                  </a:cubicBezTo>
                  <a:cubicBezTo>
                    <a:pt x="101" y="141"/>
                    <a:pt x="100" y="141"/>
                    <a:pt x="100" y="141"/>
                  </a:cubicBezTo>
                  <a:close/>
                  <a:moveTo>
                    <a:pt x="74" y="88"/>
                  </a:moveTo>
                  <a:cubicBezTo>
                    <a:pt x="74" y="88"/>
                    <a:pt x="74" y="88"/>
                    <a:pt x="75" y="88"/>
                  </a:cubicBezTo>
                  <a:cubicBezTo>
                    <a:pt x="75" y="88"/>
                    <a:pt x="75" y="88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4" y="88"/>
                    <a:pt x="74" y="88"/>
                  </a:cubicBezTo>
                  <a:close/>
                  <a:moveTo>
                    <a:pt x="9" y="88"/>
                  </a:move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9" y="89"/>
                    <a:pt x="9" y="89"/>
                    <a:pt x="9" y="88"/>
                  </a:cubicBezTo>
                  <a:close/>
                  <a:moveTo>
                    <a:pt x="22" y="130"/>
                  </a:moveTo>
                  <a:cubicBezTo>
                    <a:pt x="22" y="130"/>
                    <a:pt x="22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3" y="130"/>
                    <a:pt x="22" y="130"/>
                  </a:cubicBezTo>
                  <a:close/>
                  <a:moveTo>
                    <a:pt x="104" y="105"/>
                  </a:moveTo>
                  <a:cubicBezTo>
                    <a:pt x="103" y="104"/>
                    <a:pt x="103" y="105"/>
                    <a:pt x="103" y="106"/>
                  </a:cubicBezTo>
                  <a:cubicBezTo>
                    <a:pt x="103" y="105"/>
                    <a:pt x="104" y="105"/>
                    <a:pt x="104" y="105"/>
                  </a:cubicBezTo>
                  <a:close/>
                  <a:moveTo>
                    <a:pt x="58" y="66"/>
                  </a:move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6"/>
                    <a:pt x="59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lose/>
                  <a:moveTo>
                    <a:pt x="18" y="127"/>
                  </a:moveTo>
                  <a:cubicBezTo>
                    <a:pt x="18" y="127"/>
                    <a:pt x="18" y="127"/>
                    <a:pt x="19" y="127"/>
                  </a:cubicBezTo>
                  <a:cubicBezTo>
                    <a:pt x="19" y="127"/>
                    <a:pt x="19" y="127"/>
                    <a:pt x="19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8" y="127"/>
                    <a:pt x="18" y="127"/>
                    <a:pt x="18" y="127"/>
                  </a:cubicBezTo>
                  <a:close/>
                  <a:moveTo>
                    <a:pt x="118" y="144"/>
                  </a:moveTo>
                  <a:cubicBezTo>
                    <a:pt x="118" y="144"/>
                    <a:pt x="118" y="144"/>
                    <a:pt x="118" y="144"/>
                  </a:cubicBezTo>
                  <a:cubicBezTo>
                    <a:pt x="118" y="144"/>
                    <a:pt x="117" y="144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8" y="145"/>
                    <a:pt x="118" y="144"/>
                    <a:pt x="118" y="144"/>
                  </a:cubicBezTo>
                  <a:close/>
                  <a:moveTo>
                    <a:pt x="184" y="104"/>
                  </a:moveTo>
                  <a:cubicBezTo>
                    <a:pt x="184" y="104"/>
                    <a:pt x="184" y="104"/>
                    <a:pt x="184" y="104"/>
                  </a:cubicBezTo>
                  <a:cubicBezTo>
                    <a:pt x="184" y="104"/>
                    <a:pt x="183" y="104"/>
                    <a:pt x="183" y="104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83" y="104"/>
                    <a:pt x="184" y="104"/>
                    <a:pt x="184" y="10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07"/>
            <p:cNvSpPr>
              <a:spLocks noEditPoints="1"/>
            </p:cNvSpPr>
            <p:nvPr/>
          </p:nvSpPr>
          <p:spPr bwMode="auto">
            <a:xfrm>
              <a:off x="5588216" y="4137510"/>
              <a:ext cx="379942" cy="905650"/>
            </a:xfrm>
            <a:custGeom>
              <a:avLst/>
              <a:gdLst>
                <a:gd name="T0" fmla="*/ 4 w 96"/>
                <a:gd name="T1" fmla="*/ 18 h 229"/>
                <a:gd name="T2" fmla="*/ 91 w 96"/>
                <a:gd name="T3" fmla="*/ 16 h 229"/>
                <a:gd name="T4" fmla="*/ 90 w 96"/>
                <a:gd name="T5" fmla="*/ 229 h 229"/>
                <a:gd name="T6" fmla="*/ 76 w 96"/>
                <a:gd name="T7" fmla="*/ 101 h 229"/>
                <a:gd name="T8" fmla="*/ 62 w 96"/>
                <a:gd name="T9" fmla="*/ 217 h 229"/>
                <a:gd name="T10" fmla="*/ 72 w 96"/>
                <a:gd name="T11" fmla="*/ 122 h 229"/>
                <a:gd name="T12" fmla="*/ 84 w 96"/>
                <a:gd name="T13" fmla="*/ 158 h 229"/>
                <a:gd name="T14" fmla="*/ 85 w 96"/>
                <a:gd name="T15" fmla="*/ 67 h 229"/>
                <a:gd name="T16" fmla="*/ 86 w 96"/>
                <a:gd name="T17" fmla="*/ 95 h 229"/>
                <a:gd name="T18" fmla="*/ 33 w 96"/>
                <a:gd name="T19" fmla="*/ 208 h 229"/>
                <a:gd name="T20" fmla="*/ 10 w 96"/>
                <a:gd name="T21" fmla="*/ 145 h 229"/>
                <a:gd name="T22" fmla="*/ 66 w 96"/>
                <a:gd name="T23" fmla="*/ 203 h 229"/>
                <a:gd name="T24" fmla="*/ 86 w 96"/>
                <a:gd name="T25" fmla="*/ 172 h 229"/>
                <a:gd name="T26" fmla="*/ 75 w 96"/>
                <a:gd name="T27" fmla="*/ 92 h 229"/>
                <a:gd name="T28" fmla="*/ 69 w 96"/>
                <a:gd name="T29" fmla="*/ 213 h 229"/>
                <a:gd name="T30" fmla="*/ 88 w 96"/>
                <a:gd name="T31" fmla="*/ 204 h 229"/>
                <a:gd name="T32" fmla="*/ 83 w 96"/>
                <a:gd name="T33" fmla="*/ 170 h 229"/>
                <a:gd name="T34" fmla="*/ 28 w 96"/>
                <a:gd name="T35" fmla="*/ 192 h 229"/>
                <a:gd name="T36" fmla="*/ 61 w 96"/>
                <a:gd name="T37" fmla="*/ 32 h 229"/>
                <a:gd name="T38" fmla="*/ 57 w 96"/>
                <a:gd name="T39" fmla="*/ 22 h 229"/>
                <a:gd name="T40" fmla="*/ 59 w 96"/>
                <a:gd name="T41" fmla="*/ 17 h 229"/>
                <a:gd name="T42" fmla="*/ 42 w 96"/>
                <a:gd name="T43" fmla="*/ 39 h 229"/>
                <a:gd name="T44" fmla="*/ 20 w 96"/>
                <a:gd name="T45" fmla="*/ 81 h 229"/>
                <a:gd name="T46" fmla="*/ 88 w 96"/>
                <a:gd name="T47" fmla="*/ 95 h 229"/>
                <a:gd name="T48" fmla="*/ 34 w 96"/>
                <a:gd name="T49" fmla="*/ 15 h 229"/>
                <a:gd name="T50" fmla="*/ 52 w 96"/>
                <a:gd name="T51" fmla="*/ 68 h 229"/>
                <a:gd name="T52" fmla="*/ 44 w 96"/>
                <a:gd name="T53" fmla="*/ 193 h 229"/>
                <a:gd name="T54" fmla="*/ 18 w 96"/>
                <a:gd name="T55" fmla="*/ 135 h 229"/>
                <a:gd name="T56" fmla="*/ 23 w 96"/>
                <a:gd name="T57" fmla="*/ 56 h 229"/>
                <a:gd name="T58" fmla="*/ 58 w 96"/>
                <a:gd name="T59" fmla="*/ 28 h 229"/>
                <a:gd name="T60" fmla="*/ 16 w 96"/>
                <a:gd name="T61" fmla="*/ 67 h 229"/>
                <a:gd name="T62" fmla="*/ 19 w 96"/>
                <a:gd name="T63" fmla="*/ 52 h 229"/>
                <a:gd name="T64" fmla="*/ 18 w 96"/>
                <a:gd name="T65" fmla="*/ 70 h 229"/>
                <a:gd name="T66" fmla="*/ 37 w 96"/>
                <a:gd name="T67" fmla="*/ 21 h 229"/>
                <a:gd name="T68" fmla="*/ 33 w 96"/>
                <a:gd name="T69" fmla="*/ 191 h 229"/>
                <a:gd name="T70" fmla="*/ 34 w 96"/>
                <a:gd name="T71" fmla="*/ 143 h 229"/>
                <a:gd name="T72" fmla="*/ 49 w 96"/>
                <a:gd name="T73" fmla="*/ 15 h 229"/>
                <a:gd name="T74" fmla="*/ 39 w 96"/>
                <a:gd name="T75" fmla="*/ 38 h 229"/>
                <a:gd name="T76" fmla="*/ 25 w 96"/>
                <a:gd name="T77" fmla="*/ 15 h 229"/>
                <a:gd name="T78" fmla="*/ 13 w 96"/>
                <a:gd name="T79" fmla="*/ 111 h 229"/>
                <a:gd name="T80" fmla="*/ 23 w 96"/>
                <a:gd name="T81" fmla="*/ 38 h 229"/>
                <a:gd name="T82" fmla="*/ 20 w 96"/>
                <a:gd name="T83" fmla="*/ 120 h 229"/>
                <a:gd name="T84" fmla="*/ 26 w 96"/>
                <a:gd name="T85" fmla="*/ 22 h 229"/>
                <a:gd name="T86" fmla="*/ 29 w 96"/>
                <a:gd name="T87" fmla="*/ 71 h 229"/>
                <a:gd name="T88" fmla="*/ 31 w 96"/>
                <a:gd name="T89" fmla="*/ 37 h 229"/>
                <a:gd name="T90" fmla="*/ 51 w 96"/>
                <a:gd name="T91" fmla="*/ 43 h 229"/>
                <a:gd name="T92" fmla="*/ 19 w 96"/>
                <a:gd name="T93" fmla="*/ 55 h 229"/>
                <a:gd name="T94" fmla="*/ 46 w 96"/>
                <a:gd name="T95" fmla="*/ 101 h 229"/>
                <a:gd name="T96" fmla="*/ 53 w 96"/>
                <a:gd name="T97" fmla="*/ 194 h 229"/>
                <a:gd name="T98" fmla="*/ 50 w 96"/>
                <a:gd name="T99" fmla="*/ 168 h 229"/>
                <a:gd name="T100" fmla="*/ 40 w 96"/>
                <a:gd name="T101" fmla="*/ 44 h 229"/>
                <a:gd name="T102" fmla="*/ 14 w 96"/>
                <a:gd name="T103" fmla="*/ 133 h 229"/>
                <a:gd name="T104" fmla="*/ 46 w 96"/>
                <a:gd name="T105" fmla="*/ 194 h 229"/>
                <a:gd name="T106" fmla="*/ 35 w 96"/>
                <a:gd name="T107" fmla="*/ 154 h 229"/>
                <a:gd name="T108" fmla="*/ 33 w 96"/>
                <a:gd name="T109" fmla="*/ 55 h 229"/>
                <a:gd name="T110" fmla="*/ 43 w 96"/>
                <a:gd name="T111" fmla="*/ 62 h 229"/>
                <a:gd name="T112" fmla="*/ 58 w 96"/>
                <a:gd name="T113" fmla="*/ 107 h 229"/>
                <a:gd name="T114" fmla="*/ 58 w 96"/>
                <a:gd name="T115" fmla="*/ 73 h 229"/>
                <a:gd name="T116" fmla="*/ 53 w 96"/>
                <a:gd name="T117" fmla="*/ 91 h 229"/>
                <a:gd name="T118" fmla="*/ 39 w 96"/>
                <a:gd name="T119" fmla="*/ 30 h 229"/>
                <a:gd name="T120" fmla="*/ 46 w 96"/>
                <a:gd name="T121" fmla="*/ 137 h 229"/>
                <a:gd name="T122" fmla="*/ 21 w 96"/>
                <a:gd name="T123" fmla="*/ 16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229">
                  <a:moveTo>
                    <a:pt x="13" y="210"/>
                  </a:moveTo>
                  <a:cubicBezTo>
                    <a:pt x="10" y="210"/>
                    <a:pt x="8" y="209"/>
                    <a:pt x="9" y="206"/>
                  </a:cubicBezTo>
                  <a:cubicBezTo>
                    <a:pt x="8" y="205"/>
                    <a:pt x="8" y="204"/>
                    <a:pt x="8" y="203"/>
                  </a:cubicBezTo>
                  <a:cubicBezTo>
                    <a:pt x="8" y="202"/>
                    <a:pt x="9" y="201"/>
                    <a:pt x="10" y="200"/>
                  </a:cubicBezTo>
                  <a:cubicBezTo>
                    <a:pt x="10" y="200"/>
                    <a:pt x="9" y="200"/>
                    <a:pt x="9" y="200"/>
                  </a:cubicBezTo>
                  <a:cubicBezTo>
                    <a:pt x="8" y="200"/>
                    <a:pt x="7" y="199"/>
                    <a:pt x="7" y="197"/>
                  </a:cubicBezTo>
                  <a:cubicBezTo>
                    <a:pt x="7" y="197"/>
                    <a:pt x="7" y="196"/>
                    <a:pt x="7" y="196"/>
                  </a:cubicBezTo>
                  <a:cubicBezTo>
                    <a:pt x="8" y="186"/>
                    <a:pt x="8" y="177"/>
                    <a:pt x="7" y="168"/>
                  </a:cubicBezTo>
                  <a:cubicBezTo>
                    <a:pt x="7" y="163"/>
                    <a:pt x="7" y="158"/>
                    <a:pt x="7" y="152"/>
                  </a:cubicBezTo>
                  <a:cubicBezTo>
                    <a:pt x="7" y="152"/>
                    <a:pt x="7" y="151"/>
                    <a:pt x="7" y="151"/>
                  </a:cubicBezTo>
                  <a:cubicBezTo>
                    <a:pt x="7" y="151"/>
                    <a:pt x="6" y="151"/>
                    <a:pt x="6" y="151"/>
                  </a:cubicBezTo>
                  <a:cubicBezTo>
                    <a:pt x="6" y="151"/>
                    <a:pt x="5" y="151"/>
                    <a:pt x="5" y="150"/>
                  </a:cubicBezTo>
                  <a:cubicBezTo>
                    <a:pt x="5" y="150"/>
                    <a:pt x="5" y="149"/>
                    <a:pt x="5" y="149"/>
                  </a:cubicBezTo>
                  <a:cubicBezTo>
                    <a:pt x="5" y="149"/>
                    <a:pt x="6" y="149"/>
                    <a:pt x="6" y="149"/>
                  </a:cubicBezTo>
                  <a:cubicBezTo>
                    <a:pt x="7" y="148"/>
                    <a:pt x="7" y="147"/>
                    <a:pt x="7" y="145"/>
                  </a:cubicBezTo>
                  <a:cubicBezTo>
                    <a:pt x="7" y="130"/>
                    <a:pt x="7" y="115"/>
                    <a:pt x="7" y="100"/>
                  </a:cubicBezTo>
                  <a:cubicBezTo>
                    <a:pt x="7" y="83"/>
                    <a:pt x="7" y="67"/>
                    <a:pt x="6" y="51"/>
                  </a:cubicBezTo>
                  <a:cubicBezTo>
                    <a:pt x="6" y="45"/>
                    <a:pt x="6" y="38"/>
                    <a:pt x="5" y="32"/>
                  </a:cubicBezTo>
                  <a:cubicBezTo>
                    <a:pt x="5" y="30"/>
                    <a:pt x="5" y="27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2"/>
                    <a:pt x="2" y="20"/>
                    <a:pt x="4" y="18"/>
                  </a:cubicBezTo>
                  <a:cubicBezTo>
                    <a:pt x="4" y="16"/>
                    <a:pt x="4" y="14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6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3" y="7"/>
                    <a:pt x="19" y="6"/>
                    <a:pt x="25" y="6"/>
                  </a:cubicBezTo>
                  <a:cubicBezTo>
                    <a:pt x="27" y="6"/>
                    <a:pt x="30" y="6"/>
                    <a:pt x="33" y="5"/>
                  </a:cubicBezTo>
                  <a:cubicBezTo>
                    <a:pt x="37" y="5"/>
                    <a:pt x="42" y="5"/>
                    <a:pt x="47" y="4"/>
                  </a:cubicBezTo>
                  <a:cubicBezTo>
                    <a:pt x="52" y="3"/>
                    <a:pt x="57" y="3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0"/>
                    <a:pt x="66" y="0"/>
                    <a:pt x="67" y="0"/>
                  </a:cubicBezTo>
                  <a:cubicBezTo>
                    <a:pt x="67" y="0"/>
                    <a:pt x="67" y="0"/>
                    <a:pt x="67" y="1"/>
                  </a:cubicBezTo>
                  <a:cubicBezTo>
                    <a:pt x="67" y="2"/>
                    <a:pt x="69" y="2"/>
                    <a:pt x="6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5"/>
                    <a:pt x="70" y="5"/>
                    <a:pt x="71" y="6"/>
                  </a:cubicBezTo>
                  <a:cubicBezTo>
                    <a:pt x="73" y="7"/>
                    <a:pt x="74" y="8"/>
                    <a:pt x="76" y="9"/>
                  </a:cubicBezTo>
                  <a:cubicBezTo>
                    <a:pt x="79" y="12"/>
                    <a:pt x="83" y="13"/>
                    <a:pt x="87" y="15"/>
                  </a:cubicBezTo>
                  <a:cubicBezTo>
                    <a:pt x="89" y="15"/>
                    <a:pt x="90" y="15"/>
                    <a:pt x="91" y="16"/>
                  </a:cubicBezTo>
                  <a:cubicBezTo>
                    <a:pt x="92" y="17"/>
                    <a:pt x="93" y="18"/>
                    <a:pt x="93" y="21"/>
                  </a:cubicBezTo>
                  <a:cubicBezTo>
                    <a:pt x="94" y="28"/>
                    <a:pt x="94" y="36"/>
                    <a:pt x="94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61"/>
                    <a:pt x="94" y="73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4" y="86"/>
                    <a:pt x="94" y="87"/>
                    <a:pt x="94" y="87"/>
                  </a:cubicBezTo>
                  <a:cubicBezTo>
                    <a:pt x="94" y="88"/>
                    <a:pt x="94" y="89"/>
                    <a:pt x="94" y="90"/>
                  </a:cubicBezTo>
                  <a:cubicBezTo>
                    <a:pt x="94" y="114"/>
                    <a:pt x="93" y="139"/>
                    <a:pt x="94" y="163"/>
                  </a:cubicBezTo>
                  <a:cubicBezTo>
                    <a:pt x="94" y="174"/>
                    <a:pt x="94" y="185"/>
                    <a:pt x="94" y="195"/>
                  </a:cubicBezTo>
                  <a:cubicBezTo>
                    <a:pt x="94" y="199"/>
                    <a:pt x="94" y="202"/>
                    <a:pt x="95" y="206"/>
                  </a:cubicBezTo>
                  <a:cubicBezTo>
                    <a:pt x="95" y="210"/>
                    <a:pt x="95" y="214"/>
                    <a:pt x="96" y="218"/>
                  </a:cubicBezTo>
                  <a:cubicBezTo>
                    <a:pt x="96" y="219"/>
                    <a:pt x="96" y="220"/>
                    <a:pt x="96" y="220"/>
                  </a:cubicBezTo>
                  <a:cubicBezTo>
                    <a:pt x="96" y="221"/>
                    <a:pt x="96" y="222"/>
                    <a:pt x="96" y="223"/>
                  </a:cubicBezTo>
                  <a:cubicBezTo>
                    <a:pt x="96" y="223"/>
                    <a:pt x="95" y="223"/>
                    <a:pt x="95" y="224"/>
                  </a:cubicBezTo>
                  <a:cubicBezTo>
                    <a:pt x="95" y="225"/>
                    <a:pt x="96" y="225"/>
                    <a:pt x="95" y="226"/>
                  </a:cubicBezTo>
                  <a:cubicBezTo>
                    <a:pt x="95" y="227"/>
                    <a:pt x="95" y="227"/>
                    <a:pt x="95" y="228"/>
                  </a:cubicBezTo>
                  <a:cubicBezTo>
                    <a:pt x="95" y="229"/>
                    <a:pt x="94" y="229"/>
                    <a:pt x="93" y="229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1" y="229"/>
                    <a:pt x="91" y="229"/>
                    <a:pt x="90" y="229"/>
                  </a:cubicBezTo>
                  <a:cubicBezTo>
                    <a:pt x="81" y="229"/>
                    <a:pt x="72" y="228"/>
                    <a:pt x="63" y="228"/>
                  </a:cubicBezTo>
                  <a:cubicBezTo>
                    <a:pt x="58" y="228"/>
                    <a:pt x="52" y="228"/>
                    <a:pt x="47" y="227"/>
                  </a:cubicBezTo>
                  <a:cubicBezTo>
                    <a:pt x="45" y="227"/>
                    <a:pt x="44" y="227"/>
                    <a:pt x="42" y="227"/>
                  </a:cubicBezTo>
                  <a:cubicBezTo>
                    <a:pt x="40" y="227"/>
                    <a:pt x="38" y="228"/>
                    <a:pt x="36" y="228"/>
                  </a:cubicBezTo>
                  <a:cubicBezTo>
                    <a:pt x="35" y="228"/>
                    <a:pt x="35" y="228"/>
                    <a:pt x="34" y="228"/>
                  </a:cubicBezTo>
                  <a:cubicBezTo>
                    <a:pt x="34" y="228"/>
                    <a:pt x="33" y="228"/>
                    <a:pt x="33" y="228"/>
                  </a:cubicBezTo>
                  <a:cubicBezTo>
                    <a:pt x="31" y="228"/>
                    <a:pt x="30" y="228"/>
                    <a:pt x="28" y="228"/>
                  </a:cubicBezTo>
                  <a:cubicBezTo>
                    <a:pt x="27" y="228"/>
                    <a:pt x="26" y="228"/>
                    <a:pt x="26" y="228"/>
                  </a:cubicBezTo>
                  <a:cubicBezTo>
                    <a:pt x="24" y="228"/>
                    <a:pt x="23" y="227"/>
                    <a:pt x="22" y="226"/>
                  </a:cubicBezTo>
                  <a:cubicBezTo>
                    <a:pt x="20" y="220"/>
                    <a:pt x="16" y="215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lose/>
                  <a:moveTo>
                    <a:pt x="48" y="187"/>
                  </a:moveTo>
                  <a:cubicBezTo>
                    <a:pt x="48" y="187"/>
                    <a:pt x="47" y="187"/>
                    <a:pt x="46" y="187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7" y="188"/>
                    <a:pt x="48" y="188"/>
                    <a:pt x="48" y="187"/>
                  </a:cubicBezTo>
                  <a:cubicBezTo>
                    <a:pt x="49" y="187"/>
                    <a:pt x="50" y="187"/>
                    <a:pt x="50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50" y="186"/>
                    <a:pt x="49" y="187"/>
                    <a:pt x="48" y="187"/>
                  </a:cubicBezTo>
                  <a:close/>
                  <a:moveTo>
                    <a:pt x="71" y="81"/>
                  </a:moveTo>
                  <a:cubicBezTo>
                    <a:pt x="71" y="83"/>
                    <a:pt x="72" y="103"/>
                    <a:pt x="72" y="104"/>
                  </a:cubicBezTo>
                  <a:cubicBezTo>
                    <a:pt x="73" y="103"/>
                    <a:pt x="74" y="102"/>
                    <a:pt x="76" y="101"/>
                  </a:cubicBezTo>
                  <a:cubicBezTo>
                    <a:pt x="79" y="98"/>
                    <a:pt x="82" y="95"/>
                    <a:pt x="85" y="93"/>
                  </a:cubicBezTo>
                  <a:cubicBezTo>
                    <a:pt x="86" y="92"/>
                    <a:pt x="86" y="91"/>
                    <a:pt x="85" y="91"/>
                  </a:cubicBezTo>
                  <a:cubicBezTo>
                    <a:pt x="85" y="91"/>
                    <a:pt x="84" y="91"/>
                    <a:pt x="84" y="91"/>
                  </a:cubicBezTo>
                  <a:cubicBezTo>
                    <a:pt x="82" y="92"/>
                    <a:pt x="79" y="93"/>
                    <a:pt x="77" y="94"/>
                  </a:cubicBezTo>
                  <a:cubicBezTo>
                    <a:pt x="76" y="94"/>
                    <a:pt x="75" y="94"/>
                    <a:pt x="75" y="94"/>
                  </a:cubicBezTo>
                  <a:cubicBezTo>
                    <a:pt x="74" y="94"/>
                    <a:pt x="73" y="94"/>
                    <a:pt x="72" y="93"/>
                  </a:cubicBezTo>
                  <a:cubicBezTo>
                    <a:pt x="72" y="92"/>
                    <a:pt x="72" y="92"/>
                    <a:pt x="72" y="91"/>
                  </a:cubicBezTo>
                  <a:cubicBezTo>
                    <a:pt x="73" y="90"/>
                    <a:pt x="73" y="89"/>
                    <a:pt x="74" y="89"/>
                  </a:cubicBezTo>
                  <a:cubicBezTo>
                    <a:pt x="77" y="86"/>
                    <a:pt x="80" y="84"/>
                    <a:pt x="82" y="81"/>
                  </a:cubicBezTo>
                  <a:cubicBezTo>
                    <a:pt x="83" y="80"/>
                    <a:pt x="84" y="79"/>
                    <a:pt x="85" y="78"/>
                  </a:cubicBezTo>
                  <a:cubicBezTo>
                    <a:pt x="86" y="78"/>
                    <a:pt x="86" y="78"/>
                    <a:pt x="86" y="77"/>
                  </a:cubicBezTo>
                  <a:cubicBezTo>
                    <a:pt x="81" y="78"/>
                    <a:pt x="76" y="80"/>
                    <a:pt x="71" y="81"/>
                  </a:cubicBezTo>
                  <a:close/>
                  <a:moveTo>
                    <a:pt x="85" y="219"/>
                  </a:moveTo>
                  <a:cubicBezTo>
                    <a:pt x="85" y="219"/>
                    <a:pt x="85" y="219"/>
                    <a:pt x="85" y="218"/>
                  </a:cubicBezTo>
                  <a:cubicBezTo>
                    <a:pt x="84" y="218"/>
                    <a:pt x="84" y="217"/>
                    <a:pt x="83" y="217"/>
                  </a:cubicBezTo>
                  <a:cubicBezTo>
                    <a:pt x="82" y="216"/>
                    <a:pt x="81" y="215"/>
                    <a:pt x="80" y="215"/>
                  </a:cubicBezTo>
                  <a:cubicBezTo>
                    <a:pt x="79" y="214"/>
                    <a:pt x="77" y="212"/>
                    <a:pt x="76" y="211"/>
                  </a:cubicBezTo>
                  <a:cubicBezTo>
                    <a:pt x="73" y="210"/>
                    <a:pt x="71" y="209"/>
                    <a:pt x="69" y="208"/>
                  </a:cubicBezTo>
                  <a:cubicBezTo>
                    <a:pt x="67" y="207"/>
                    <a:pt x="67" y="206"/>
                    <a:pt x="66" y="205"/>
                  </a:cubicBezTo>
                  <a:cubicBezTo>
                    <a:pt x="65" y="205"/>
                    <a:pt x="63" y="205"/>
                    <a:pt x="61" y="205"/>
                  </a:cubicBezTo>
                  <a:cubicBezTo>
                    <a:pt x="62" y="209"/>
                    <a:pt x="62" y="213"/>
                    <a:pt x="62" y="217"/>
                  </a:cubicBezTo>
                  <a:cubicBezTo>
                    <a:pt x="62" y="217"/>
                    <a:pt x="62" y="216"/>
                    <a:pt x="63" y="216"/>
                  </a:cubicBezTo>
                  <a:cubicBezTo>
                    <a:pt x="64" y="214"/>
                    <a:pt x="65" y="213"/>
                    <a:pt x="67" y="211"/>
                  </a:cubicBezTo>
                  <a:cubicBezTo>
                    <a:pt x="68" y="210"/>
                    <a:pt x="70" y="211"/>
                    <a:pt x="71" y="212"/>
                  </a:cubicBezTo>
                  <a:cubicBezTo>
                    <a:pt x="71" y="213"/>
                    <a:pt x="71" y="213"/>
                    <a:pt x="71" y="214"/>
                  </a:cubicBezTo>
                  <a:cubicBezTo>
                    <a:pt x="72" y="215"/>
                    <a:pt x="72" y="216"/>
                    <a:pt x="72" y="218"/>
                  </a:cubicBezTo>
                  <a:cubicBezTo>
                    <a:pt x="72" y="219"/>
                    <a:pt x="73" y="220"/>
                    <a:pt x="73" y="221"/>
                  </a:cubicBezTo>
                  <a:cubicBezTo>
                    <a:pt x="77" y="220"/>
                    <a:pt x="81" y="219"/>
                    <a:pt x="85" y="219"/>
                  </a:cubicBezTo>
                  <a:close/>
                  <a:moveTo>
                    <a:pt x="59" y="206"/>
                  </a:moveTo>
                  <a:cubicBezTo>
                    <a:pt x="59" y="206"/>
                    <a:pt x="58" y="206"/>
                    <a:pt x="58" y="206"/>
                  </a:cubicBezTo>
                  <a:cubicBezTo>
                    <a:pt x="58" y="206"/>
                    <a:pt x="58" y="207"/>
                    <a:pt x="57" y="207"/>
                  </a:cubicBezTo>
                  <a:cubicBezTo>
                    <a:pt x="57" y="208"/>
                    <a:pt x="56" y="209"/>
                    <a:pt x="56" y="210"/>
                  </a:cubicBezTo>
                  <a:cubicBezTo>
                    <a:pt x="53" y="214"/>
                    <a:pt x="51" y="219"/>
                    <a:pt x="49" y="223"/>
                  </a:cubicBezTo>
                  <a:cubicBezTo>
                    <a:pt x="49" y="223"/>
                    <a:pt x="49" y="223"/>
                    <a:pt x="49" y="224"/>
                  </a:cubicBezTo>
                  <a:cubicBezTo>
                    <a:pt x="52" y="224"/>
                    <a:pt x="56" y="223"/>
                    <a:pt x="59" y="223"/>
                  </a:cubicBezTo>
                  <a:cubicBezTo>
                    <a:pt x="59" y="221"/>
                    <a:pt x="59" y="220"/>
                    <a:pt x="59" y="219"/>
                  </a:cubicBezTo>
                  <a:cubicBezTo>
                    <a:pt x="59" y="216"/>
                    <a:pt x="59" y="213"/>
                    <a:pt x="59" y="209"/>
                  </a:cubicBezTo>
                  <a:cubicBezTo>
                    <a:pt x="59" y="208"/>
                    <a:pt x="59" y="207"/>
                    <a:pt x="59" y="206"/>
                  </a:cubicBezTo>
                  <a:close/>
                  <a:moveTo>
                    <a:pt x="85" y="109"/>
                  </a:moveTo>
                  <a:cubicBezTo>
                    <a:pt x="85" y="110"/>
                    <a:pt x="84" y="110"/>
                    <a:pt x="83" y="111"/>
                  </a:cubicBezTo>
                  <a:cubicBezTo>
                    <a:pt x="80" y="114"/>
                    <a:pt x="77" y="118"/>
                    <a:pt x="73" y="121"/>
                  </a:cubicBezTo>
                  <a:cubicBezTo>
                    <a:pt x="73" y="121"/>
                    <a:pt x="72" y="122"/>
                    <a:pt x="72" y="122"/>
                  </a:cubicBezTo>
                  <a:cubicBezTo>
                    <a:pt x="72" y="123"/>
                    <a:pt x="72" y="124"/>
                    <a:pt x="72" y="125"/>
                  </a:cubicBezTo>
                  <a:cubicBezTo>
                    <a:pt x="77" y="123"/>
                    <a:pt x="81" y="122"/>
                    <a:pt x="85" y="120"/>
                  </a:cubicBezTo>
                  <a:cubicBezTo>
                    <a:pt x="85" y="116"/>
                    <a:pt x="85" y="113"/>
                    <a:pt x="85" y="109"/>
                  </a:cubicBezTo>
                  <a:close/>
                  <a:moveTo>
                    <a:pt x="86" y="141"/>
                  </a:moveTo>
                  <a:cubicBezTo>
                    <a:pt x="85" y="141"/>
                    <a:pt x="85" y="141"/>
                    <a:pt x="85" y="141"/>
                  </a:cubicBezTo>
                  <a:cubicBezTo>
                    <a:pt x="81" y="145"/>
                    <a:pt x="77" y="148"/>
                    <a:pt x="73" y="152"/>
                  </a:cubicBezTo>
                  <a:cubicBezTo>
                    <a:pt x="73" y="152"/>
                    <a:pt x="73" y="153"/>
                    <a:pt x="73" y="153"/>
                  </a:cubicBezTo>
                  <a:cubicBezTo>
                    <a:pt x="73" y="154"/>
                    <a:pt x="73" y="155"/>
                    <a:pt x="73" y="156"/>
                  </a:cubicBezTo>
                  <a:cubicBezTo>
                    <a:pt x="77" y="154"/>
                    <a:pt x="81" y="152"/>
                    <a:pt x="86" y="150"/>
                  </a:cubicBezTo>
                  <a:cubicBezTo>
                    <a:pt x="86" y="147"/>
                    <a:pt x="86" y="144"/>
                    <a:pt x="86" y="141"/>
                  </a:cubicBezTo>
                  <a:close/>
                  <a:moveTo>
                    <a:pt x="88" y="194"/>
                  </a:moveTo>
                  <a:cubicBezTo>
                    <a:pt x="87" y="190"/>
                    <a:pt x="87" y="187"/>
                    <a:pt x="86" y="183"/>
                  </a:cubicBezTo>
                  <a:cubicBezTo>
                    <a:pt x="86" y="184"/>
                    <a:pt x="86" y="184"/>
                    <a:pt x="85" y="184"/>
                  </a:cubicBezTo>
                  <a:cubicBezTo>
                    <a:pt x="83" y="187"/>
                    <a:pt x="81" y="190"/>
                    <a:pt x="79" y="192"/>
                  </a:cubicBezTo>
                  <a:cubicBezTo>
                    <a:pt x="78" y="194"/>
                    <a:pt x="76" y="196"/>
                    <a:pt x="75" y="198"/>
                  </a:cubicBezTo>
                  <a:cubicBezTo>
                    <a:pt x="74" y="199"/>
                    <a:pt x="74" y="199"/>
                    <a:pt x="75" y="200"/>
                  </a:cubicBezTo>
                  <a:cubicBezTo>
                    <a:pt x="79" y="198"/>
                    <a:pt x="83" y="196"/>
                    <a:pt x="88" y="194"/>
                  </a:cubicBezTo>
                  <a:close/>
                  <a:moveTo>
                    <a:pt x="73" y="172"/>
                  </a:moveTo>
                  <a:cubicBezTo>
                    <a:pt x="78" y="170"/>
                    <a:pt x="82" y="168"/>
                    <a:pt x="86" y="166"/>
                  </a:cubicBezTo>
                  <a:cubicBezTo>
                    <a:pt x="86" y="163"/>
                    <a:pt x="86" y="160"/>
                    <a:pt x="86" y="156"/>
                  </a:cubicBezTo>
                  <a:cubicBezTo>
                    <a:pt x="85" y="157"/>
                    <a:pt x="85" y="157"/>
                    <a:pt x="84" y="158"/>
                  </a:cubicBezTo>
                  <a:cubicBezTo>
                    <a:pt x="81" y="161"/>
                    <a:pt x="77" y="165"/>
                    <a:pt x="74" y="168"/>
                  </a:cubicBezTo>
                  <a:cubicBezTo>
                    <a:pt x="74" y="168"/>
                    <a:pt x="73" y="169"/>
                    <a:pt x="73" y="169"/>
                  </a:cubicBezTo>
                  <a:cubicBezTo>
                    <a:pt x="73" y="170"/>
                    <a:pt x="73" y="171"/>
                    <a:pt x="73" y="172"/>
                  </a:cubicBezTo>
                  <a:close/>
                  <a:moveTo>
                    <a:pt x="89" y="137"/>
                  </a:moveTo>
                  <a:cubicBezTo>
                    <a:pt x="88" y="137"/>
                    <a:pt x="88" y="138"/>
                    <a:pt x="88" y="139"/>
                  </a:cubicBezTo>
                  <a:cubicBezTo>
                    <a:pt x="88" y="142"/>
                    <a:pt x="88" y="146"/>
                    <a:pt x="88" y="149"/>
                  </a:cubicBezTo>
                  <a:cubicBezTo>
                    <a:pt x="88" y="150"/>
                    <a:pt x="88" y="151"/>
                    <a:pt x="88" y="152"/>
                  </a:cubicBezTo>
                  <a:cubicBezTo>
                    <a:pt x="88" y="154"/>
                    <a:pt x="88" y="156"/>
                    <a:pt x="88" y="158"/>
                  </a:cubicBezTo>
                  <a:cubicBezTo>
                    <a:pt x="88" y="164"/>
                    <a:pt x="88" y="170"/>
                    <a:pt x="89" y="176"/>
                  </a:cubicBezTo>
                  <a:cubicBezTo>
                    <a:pt x="89" y="177"/>
                    <a:pt x="89" y="178"/>
                    <a:pt x="89" y="179"/>
                  </a:cubicBezTo>
                  <a:cubicBezTo>
                    <a:pt x="89" y="180"/>
                    <a:pt x="89" y="182"/>
                    <a:pt x="89" y="183"/>
                  </a:cubicBezTo>
                  <a:cubicBezTo>
                    <a:pt x="89" y="186"/>
                    <a:pt x="90" y="190"/>
                    <a:pt x="90" y="193"/>
                  </a:cubicBezTo>
                  <a:cubicBezTo>
                    <a:pt x="90" y="196"/>
                    <a:pt x="91" y="200"/>
                    <a:pt x="91" y="203"/>
                  </a:cubicBezTo>
                  <a:cubicBezTo>
                    <a:pt x="91" y="203"/>
                    <a:pt x="91" y="204"/>
                    <a:pt x="92" y="204"/>
                  </a:cubicBezTo>
                  <a:cubicBezTo>
                    <a:pt x="92" y="203"/>
                    <a:pt x="92" y="203"/>
                    <a:pt x="92" y="202"/>
                  </a:cubicBezTo>
                  <a:cubicBezTo>
                    <a:pt x="91" y="196"/>
                    <a:pt x="91" y="190"/>
                    <a:pt x="90" y="184"/>
                  </a:cubicBezTo>
                  <a:cubicBezTo>
                    <a:pt x="90" y="176"/>
                    <a:pt x="89" y="169"/>
                    <a:pt x="89" y="161"/>
                  </a:cubicBezTo>
                  <a:cubicBezTo>
                    <a:pt x="89" y="153"/>
                    <a:pt x="89" y="146"/>
                    <a:pt x="89" y="139"/>
                  </a:cubicBezTo>
                  <a:cubicBezTo>
                    <a:pt x="89" y="138"/>
                    <a:pt x="89" y="138"/>
                    <a:pt x="89" y="137"/>
                  </a:cubicBezTo>
                  <a:close/>
                  <a:moveTo>
                    <a:pt x="86" y="66"/>
                  </a:moveTo>
                  <a:cubicBezTo>
                    <a:pt x="85" y="66"/>
                    <a:pt x="85" y="67"/>
                    <a:pt x="85" y="67"/>
                  </a:cubicBezTo>
                  <a:cubicBezTo>
                    <a:pt x="81" y="70"/>
                    <a:pt x="77" y="73"/>
                    <a:pt x="72" y="76"/>
                  </a:cubicBezTo>
                  <a:cubicBezTo>
                    <a:pt x="72" y="76"/>
                    <a:pt x="72" y="77"/>
                    <a:pt x="71" y="77"/>
                  </a:cubicBezTo>
                  <a:cubicBezTo>
                    <a:pt x="71" y="77"/>
                    <a:pt x="71" y="78"/>
                    <a:pt x="71" y="79"/>
                  </a:cubicBezTo>
                  <a:cubicBezTo>
                    <a:pt x="76" y="78"/>
                    <a:pt x="81" y="76"/>
                    <a:pt x="86" y="74"/>
                  </a:cubicBezTo>
                  <a:cubicBezTo>
                    <a:pt x="86" y="72"/>
                    <a:pt x="86" y="69"/>
                    <a:pt x="86" y="66"/>
                  </a:cubicBezTo>
                  <a:close/>
                  <a:moveTo>
                    <a:pt x="55" y="206"/>
                  </a:moveTo>
                  <a:cubicBezTo>
                    <a:pt x="51" y="206"/>
                    <a:pt x="48" y="206"/>
                    <a:pt x="45" y="206"/>
                  </a:cubicBezTo>
                  <a:cubicBezTo>
                    <a:pt x="46" y="209"/>
                    <a:pt x="46" y="211"/>
                    <a:pt x="46" y="214"/>
                  </a:cubicBezTo>
                  <a:cubicBezTo>
                    <a:pt x="46" y="216"/>
                    <a:pt x="47" y="218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50" y="216"/>
                    <a:pt x="52" y="211"/>
                    <a:pt x="55" y="206"/>
                  </a:cubicBezTo>
                  <a:close/>
                  <a:moveTo>
                    <a:pt x="73" y="139"/>
                  </a:moveTo>
                  <a:cubicBezTo>
                    <a:pt x="73" y="139"/>
                    <a:pt x="73" y="140"/>
                    <a:pt x="73" y="139"/>
                  </a:cubicBezTo>
                  <a:cubicBezTo>
                    <a:pt x="77" y="137"/>
                    <a:pt x="81" y="135"/>
                    <a:pt x="85" y="133"/>
                  </a:cubicBezTo>
                  <a:cubicBezTo>
                    <a:pt x="85" y="133"/>
                    <a:pt x="85" y="133"/>
                    <a:pt x="85" y="132"/>
                  </a:cubicBezTo>
                  <a:cubicBezTo>
                    <a:pt x="85" y="130"/>
                    <a:pt x="85" y="129"/>
                    <a:pt x="85" y="127"/>
                  </a:cubicBezTo>
                  <a:cubicBezTo>
                    <a:pt x="85" y="126"/>
                    <a:pt x="85" y="126"/>
                    <a:pt x="85" y="125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1" y="129"/>
                    <a:pt x="77" y="133"/>
                    <a:pt x="74" y="136"/>
                  </a:cubicBezTo>
                  <a:cubicBezTo>
                    <a:pt x="73" y="137"/>
                    <a:pt x="72" y="138"/>
                    <a:pt x="73" y="139"/>
                  </a:cubicBezTo>
                  <a:close/>
                  <a:moveTo>
                    <a:pt x="86" y="95"/>
                  </a:moveTo>
                  <a:cubicBezTo>
                    <a:pt x="81" y="100"/>
                    <a:pt x="76" y="104"/>
                    <a:pt x="72" y="108"/>
                  </a:cubicBezTo>
                  <a:cubicBezTo>
                    <a:pt x="73" y="108"/>
                    <a:pt x="73" y="108"/>
                    <a:pt x="74" y="108"/>
                  </a:cubicBezTo>
                  <a:cubicBezTo>
                    <a:pt x="78" y="107"/>
                    <a:pt x="81" y="105"/>
                    <a:pt x="85" y="104"/>
                  </a:cubicBezTo>
                  <a:cubicBezTo>
                    <a:pt x="85" y="104"/>
                    <a:pt x="85" y="103"/>
                    <a:pt x="85" y="103"/>
                  </a:cubicBezTo>
                  <a:cubicBezTo>
                    <a:pt x="86" y="101"/>
                    <a:pt x="86" y="98"/>
                    <a:pt x="86" y="95"/>
                  </a:cubicBezTo>
                  <a:close/>
                  <a:moveTo>
                    <a:pt x="71" y="25"/>
                  </a:moveTo>
                  <a:cubicBezTo>
                    <a:pt x="76" y="24"/>
                    <a:pt x="80" y="23"/>
                    <a:pt x="84" y="21"/>
                  </a:cubicBezTo>
                  <a:cubicBezTo>
                    <a:pt x="84" y="21"/>
                    <a:pt x="84" y="20"/>
                    <a:pt x="84" y="19"/>
                  </a:cubicBezTo>
                  <a:cubicBezTo>
                    <a:pt x="83" y="19"/>
                    <a:pt x="82" y="18"/>
                    <a:pt x="81" y="17"/>
                  </a:cubicBezTo>
                  <a:cubicBezTo>
                    <a:pt x="81" y="17"/>
                    <a:pt x="81" y="17"/>
                    <a:pt x="80" y="17"/>
                  </a:cubicBezTo>
                  <a:cubicBezTo>
                    <a:pt x="77" y="18"/>
                    <a:pt x="74" y="19"/>
                    <a:pt x="71" y="20"/>
                  </a:cubicBezTo>
                  <a:cubicBezTo>
                    <a:pt x="71" y="22"/>
                    <a:pt x="71" y="23"/>
                    <a:pt x="71" y="25"/>
                  </a:cubicBezTo>
                  <a:close/>
                  <a:moveTo>
                    <a:pt x="43" y="209"/>
                  </a:moveTo>
                  <a:cubicBezTo>
                    <a:pt x="43" y="209"/>
                    <a:pt x="43" y="209"/>
                    <a:pt x="43" y="209"/>
                  </a:cubicBezTo>
                  <a:cubicBezTo>
                    <a:pt x="41" y="213"/>
                    <a:pt x="39" y="218"/>
                    <a:pt x="37" y="222"/>
                  </a:cubicBezTo>
                  <a:cubicBezTo>
                    <a:pt x="40" y="223"/>
                    <a:pt x="42" y="224"/>
                    <a:pt x="44" y="223"/>
                  </a:cubicBezTo>
                  <a:cubicBezTo>
                    <a:pt x="44" y="219"/>
                    <a:pt x="44" y="214"/>
                    <a:pt x="43" y="209"/>
                  </a:cubicBezTo>
                  <a:close/>
                  <a:moveTo>
                    <a:pt x="27" y="217"/>
                  </a:moveTo>
                  <a:cubicBezTo>
                    <a:pt x="28" y="217"/>
                    <a:pt x="28" y="217"/>
                    <a:pt x="28" y="217"/>
                  </a:cubicBezTo>
                  <a:cubicBezTo>
                    <a:pt x="29" y="214"/>
                    <a:pt x="30" y="212"/>
                    <a:pt x="32" y="209"/>
                  </a:cubicBezTo>
                  <a:cubicBezTo>
                    <a:pt x="32" y="209"/>
                    <a:pt x="32" y="208"/>
                    <a:pt x="33" y="208"/>
                  </a:cubicBezTo>
                  <a:cubicBezTo>
                    <a:pt x="33" y="207"/>
                    <a:pt x="34" y="207"/>
                    <a:pt x="34" y="207"/>
                  </a:cubicBezTo>
                  <a:cubicBezTo>
                    <a:pt x="35" y="207"/>
                    <a:pt x="36" y="208"/>
                    <a:pt x="36" y="208"/>
                  </a:cubicBezTo>
                  <a:cubicBezTo>
                    <a:pt x="36" y="209"/>
                    <a:pt x="36" y="210"/>
                    <a:pt x="36" y="211"/>
                  </a:cubicBezTo>
                  <a:cubicBezTo>
                    <a:pt x="36" y="212"/>
                    <a:pt x="36" y="214"/>
                    <a:pt x="36" y="215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3"/>
                    <a:pt x="40" y="210"/>
                    <a:pt x="41" y="206"/>
                  </a:cubicBezTo>
                  <a:cubicBezTo>
                    <a:pt x="41" y="206"/>
                    <a:pt x="41" y="206"/>
                    <a:pt x="40" y="206"/>
                  </a:cubicBezTo>
                  <a:cubicBezTo>
                    <a:pt x="37" y="206"/>
                    <a:pt x="34" y="206"/>
                    <a:pt x="31" y="206"/>
                  </a:cubicBezTo>
                  <a:cubicBezTo>
                    <a:pt x="29" y="206"/>
                    <a:pt x="29" y="206"/>
                    <a:pt x="28" y="208"/>
                  </a:cubicBezTo>
                  <a:cubicBezTo>
                    <a:pt x="27" y="211"/>
                    <a:pt x="27" y="214"/>
                    <a:pt x="27" y="217"/>
                  </a:cubicBezTo>
                  <a:cubicBezTo>
                    <a:pt x="27" y="217"/>
                    <a:pt x="27" y="217"/>
                    <a:pt x="27" y="217"/>
                  </a:cubicBezTo>
                  <a:close/>
                  <a:moveTo>
                    <a:pt x="11" y="186"/>
                  </a:moveTo>
                  <a:cubicBezTo>
                    <a:pt x="12" y="186"/>
                    <a:pt x="12" y="185"/>
                    <a:pt x="12" y="184"/>
                  </a:cubicBezTo>
                  <a:cubicBezTo>
                    <a:pt x="12" y="183"/>
                    <a:pt x="12" y="182"/>
                    <a:pt x="12" y="181"/>
                  </a:cubicBezTo>
                  <a:cubicBezTo>
                    <a:pt x="12" y="177"/>
                    <a:pt x="12" y="174"/>
                    <a:pt x="12" y="170"/>
                  </a:cubicBezTo>
                  <a:cubicBezTo>
                    <a:pt x="11" y="163"/>
                    <a:pt x="11" y="156"/>
                    <a:pt x="11" y="149"/>
                  </a:cubicBezTo>
                  <a:cubicBezTo>
                    <a:pt x="11" y="149"/>
                    <a:pt x="11" y="148"/>
                    <a:pt x="11" y="148"/>
                  </a:cubicBezTo>
                  <a:cubicBezTo>
                    <a:pt x="10" y="148"/>
                    <a:pt x="10" y="149"/>
                    <a:pt x="10" y="150"/>
                  </a:cubicBezTo>
                  <a:cubicBezTo>
                    <a:pt x="10" y="162"/>
                    <a:pt x="10" y="173"/>
                    <a:pt x="11" y="185"/>
                  </a:cubicBezTo>
                  <a:cubicBezTo>
                    <a:pt x="11" y="185"/>
                    <a:pt x="11" y="186"/>
                    <a:pt x="11" y="186"/>
                  </a:cubicBezTo>
                  <a:close/>
                  <a:moveTo>
                    <a:pt x="10" y="145"/>
                  </a:moveTo>
                  <a:cubicBezTo>
                    <a:pt x="11" y="144"/>
                    <a:pt x="11" y="144"/>
                    <a:pt x="11" y="143"/>
                  </a:cubicBezTo>
                  <a:cubicBezTo>
                    <a:pt x="11" y="138"/>
                    <a:pt x="11" y="133"/>
                    <a:pt x="11" y="128"/>
                  </a:cubicBezTo>
                  <a:cubicBezTo>
                    <a:pt x="11" y="117"/>
                    <a:pt x="10" y="107"/>
                    <a:pt x="10" y="96"/>
                  </a:cubicBezTo>
                  <a:cubicBezTo>
                    <a:pt x="10" y="96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112"/>
                    <a:pt x="10" y="128"/>
                    <a:pt x="10" y="145"/>
                  </a:cubicBezTo>
                  <a:close/>
                  <a:moveTo>
                    <a:pt x="86" y="53"/>
                  </a:moveTo>
                  <a:cubicBezTo>
                    <a:pt x="83" y="55"/>
                    <a:pt x="73" y="63"/>
                    <a:pt x="73" y="64"/>
                  </a:cubicBezTo>
                  <a:cubicBezTo>
                    <a:pt x="77" y="63"/>
                    <a:pt x="81" y="62"/>
                    <a:pt x="86" y="60"/>
                  </a:cubicBezTo>
                  <a:cubicBezTo>
                    <a:pt x="86" y="58"/>
                    <a:pt x="86" y="56"/>
                    <a:pt x="86" y="53"/>
                  </a:cubicBezTo>
                  <a:close/>
                  <a:moveTo>
                    <a:pt x="71" y="53"/>
                  </a:moveTo>
                  <a:cubicBezTo>
                    <a:pt x="71" y="56"/>
                    <a:pt x="71" y="59"/>
                    <a:pt x="71" y="61"/>
                  </a:cubicBezTo>
                  <a:cubicBezTo>
                    <a:pt x="76" y="57"/>
                    <a:pt x="81" y="54"/>
                    <a:pt x="86" y="50"/>
                  </a:cubicBezTo>
                  <a:cubicBezTo>
                    <a:pt x="81" y="51"/>
                    <a:pt x="76" y="53"/>
                    <a:pt x="71" y="53"/>
                  </a:cubicBezTo>
                  <a:close/>
                  <a:moveTo>
                    <a:pt x="73" y="51"/>
                  </a:moveTo>
                  <a:cubicBezTo>
                    <a:pt x="77" y="50"/>
                    <a:pt x="82" y="48"/>
                    <a:pt x="86" y="47"/>
                  </a:cubicBezTo>
                  <a:cubicBezTo>
                    <a:pt x="86" y="45"/>
                    <a:pt x="86" y="43"/>
                    <a:pt x="86" y="41"/>
                  </a:cubicBezTo>
                  <a:cubicBezTo>
                    <a:pt x="83" y="42"/>
                    <a:pt x="74" y="49"/>
                    <a:pt x="73" y="51"/>
                  </a:cubicBezTo>
                  <a:close/>
                  <a:moveTo>
                    <a:pt x="38" y="203"/>
                  </a:moveTo>
                  <a:cubicBezTo>
                    <a:pt x="46" y="204"/>
                    <a:pt x="53" y="203"/>
                    <a:pt x="61" y="203"/>
                  </a:cubicBezTo>
                  <a:cubicBezTo>
                    <a:pt x="62" y="203"/>
                    <a:pt x="64" y="203"/>
                    <a:pt x="66" y="203"/>
                  </a:cubicBezTo>
                  <a:cubicBezTo>
                    <a:pt x="67" y="202"/>
                    <a:pt x="69" y="202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68" y="199"/>
                    <a:pt x="66" y="199"/>
                    <a:pt x="64" y="200"/>
                  </a:cubicBezTo>
                  <a:cubicBezTo>
                    <a:pt x="63" y="201"/>
                    <a:pt x="63" y="201"/>
                    <a:pt x="62" y="201"/>
                  </a:cubicBezTo>
                  <a:cubicBezTo>
                    <a:pt x="57" y="202"/>
                    <a:pt x="53" y="202"/>
                    <a:pt x="49" y="202"/>
                  </a:cubicBezTo>
                  <a:cubicBezTo>
                    <a:pt x="45" y="203"/>
                    <a:pt x="42" y="203"/>
                    <a:pt x="38" y="203"/>
                  </a:cubicBezTo>
                  <a:close/>
                  <a:moveTo>
                    <a:pt x="86" y="136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1" y="138"/>
                    <a:pt x="77" y="140"/>
                    <a:pt x="73" y="142"/>
                  </a:cubicBezTo>
                  <a:cubicBezTo>
                    <a:pt x="73" y="143"/>
                    <a:pt x="72" y="143"/>
                    <a:pt x="72" y="143"/>
                  </a:cubicBezTo>
                  <a:cubicBezTo>
                    <a:pt x="72" y="145"/>
                    <a:pt x="72" y="147"/>
                    <a:pt x="72" y="148"/>
                  </a:cubicBezTo>
                  <a:cubicBezTo>
                    <a:pt x="72" y="148"/>
                    <a:pt x="73" y="149"/>
                    <a:pt x="73" y="149"/>
                  </a:cubicBezTo>
                  <a:cubicBezTo>
                    <a:pt x="73" y="149"/>
                    <a:pt x="73" y="148"/>
                    <a:pt x="74" y="148"/>
                  </a:cubicBezTo>
                  <a:cubicBezTo>
                    <a:pt x="77" y="145"/>
                    <a:pt x="80" y="142"/>
                    <a:pt x="83" y="139"/>
                  </a:cubicBezTo>
                  <a:cubicBezTo>
                    <a:pt x="84" y="139"/>
                    <a:pt x="84" y="138"/>
                    <a:pt x="85" y="137"/>
                  </a:cubicBezTo>
                  <a:cubicBezTo>
                    <a:pt x="85" y="137"/>
                    <a:pt x="85" y="137"/>
                    <a:pt x="86" y="136"/>
                  </a:cubicBezTo>
                  <a:close/>
                  <a:moveTo>
                    <a:pt x="71" y="74"/>
                  </a:moveTo>
                  <a:cubicBezTo>
                    <a:pt x="76" y="70"/>
                    <a:pt x="80" y="67"/>
                    <a:pt x="85" y="64"/>
                  </a:cubicBezTo>
                  <a:cubicBezTo>
                    <a:pt x="80" y="65"/>
                    <a:pt x="76" y="66"/>
                    <a:pt x="71" y="67"/>
                  </a:cubicBezTo>
                  <a:cubicBezTo>
                    <a:pt x="71" y="69"/>
                    <a:pt x="71" y="71"/>
                    <a:pt x="71" y="74"/>
                  </a:cubicBezTo>
                  <a:close/>
                  <a:moveTo>
                    <a:pt x="86" y="172"/>
                  </a:moveTo>
                  <a:cubicBezTo>
                    <a:pt x="86" y="172"/>
                    <a:pt x="86" y="172"/>
                    <a:pt x="86" y="172"/>
                  </a:cubicBezTo>
                  <a:cubicBezTo>
                    <a:pt x="82" y="176"/>
                    <a:pt x="78" y="180"/>
                    <a:pt x="74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5" y="185"/>
                    <a:pt x="83" y="180"/>
                    <a:pt x="86" y="177"/>
                  </a:cubicBezTo>
                  <a:cubicBezTo>
                    <a:pt x="86" y="175"/>
                    <a:pt x="86" y="174"/>
                    <a:pt x="86" y="172"/>
                  </a:cubicBezTo>
                  <a:close/>
                  <a:moveTo>
                    <a:pt x="73" y="158"/>
                  </a:moveTo>
                  <a:cubicBezTo>
                    <a:pt x="73" y="161"/>
                    <a:pt x="73" y="163"/>
                    <a:pt x="73" y="165"/>
                  </a:cubicBezTo>
                  <a:cubicBezTo>
                    <a:pt x="75" y="164"/>
                    <a:pt x="84" y="155"/>
                    <a:pt x="84" y="154"/>
                  </a:cubicBezTo>
                  <a:cubicBezTo>
                    <a:pt x="80" y="155"/>
                    <a:pt x="77" y="157"/>
                    <a:pt x="73" y="158"/>
                  </a:cubicBezTo>
                  <a:close/>
                  <a:moveTo>
                    <a:pt x="80" y="208"/>
                  </a:moveTo>
                  <a:cubicBezTo>
                    <a:pt x="81" y="206"/>
                    <a:pt x="82" y="204"/>
                    <a:pt x="83" y="203"/>
                  </a:cubicBezTo>
                  <a:cubicBezTo>
                    <a:pt x="84" y="201"/>
                    <a:pt x="85" y="199"/>
                    <a:pt x="86" y="197"/>
                  </a:cubicBezTo>
                  <a:cubicBezTo>
                    <a:pt x="83" y="199"/>
                    <a:pt x="79" y="201"/>
                    <a:pt x="76" y="202"/>
                  </a:cubicBezTo>
                  <a:cubicBezTo>
                    <a:pt x="77" y="204"/>
                    <a:pt x="79" y="206"/>
                    <a:pt x="80" y="208"/>
                  </a:cubicBezTo>
                  <a:close/>
                  <a:moveTo>
                    <a:pt x="73" y="196"/>
                  </a:moveTo>
                  <a:cubicBezTo>
                    <a:pt x="75" y="194"/>
                    <a:pt x="83" y="183"/>
                    <a:pt x="84" y="182"/>
                  </a:cubicBezTo>
                  <a:cubicBezTo>
                    <a:pt x="80" y="184"/>
                    <a:pt x="77" y="186"/>
                    <a:pt x="73" y="188"/>
                  </a:cubicBezTo>
                  <a:cubicBezTo>
                    <a:pt x="73" y="191"/>
                    <a:pt x="74" y="194"/>
                    <a:pt x="73" y="196"/>
                  </a:cubicBezTo>
                  <a:close/>
                  <a:moveTo>
                    <a:pt x="86" y="81"/>
                  </a:moveTo>
                  <a:cubicBezTo>
                    <a:pt x="82" y="85"/>
                    <a:pt x="79" y="88"/>
                    <a:pt x="75" y="91"/>
                  </a:cubicBezTo>
                  <a:cubicBezTo>
                    <a:pt x="75" y="91"/>
                    <a:pt x="75" y="92"/>
                    <a:pt x="75" y="92"/>
                  </a:cubicBezTo>
                  <a:cubicBezTo>
                    <a:pt x="79" y="90"/>
                    <a:pt x="82" y="89"/>
                    <a:pt x="85" y="88"/>
                  </a:cubicBezTo>
                  <a:cubicBezTo>
                    <a:pt x="85" y="88"/>
                    <a:pt x="86" y="87"/>
                    <a:pt x="86" y="87"/>
                  </a:cubicBezTo>
                  <a:cubicBezTo>
                    <a:pt x="86" y="85"/>
                    <a:pt x="86" y="83"/>
                    <a:pt x="86" y="81"/>
                  </a:cubicBezTo>
                  <a:close/>
                  <a:moveTo>
                    <a:pt x="72" y="118"/>
                  </a:moveTo>
                  <a:cubicBezTo>
                    <a:pt x="74" y="117"/>
                    <a:pt x="83" y="108"/>
                    <a:pt x="83" y="107"/>
                  </a:cubicBezTo>
                  <a:cubicBezTo>
                    <a:pt x="80" y="109"/>
                    <a:pt x="76" y="111"/>
                    <a:pt x="72" y="111"/>
                  </a:cubicBezTo>
                  <a:cubicBezTo>
                    <a:pt x="72" y="114"/>
                    <a:pt x="72" y="116"/>
                    <a:pt x="72" y="118"/>
                  </a:cubicBezTo>
                  <a:close/>
                  <a:moveTo>
                    <a:pt x="86" y="32"/>
                  </a:moveTo>
                  <a:cubicBezTo>
                    <a:pt x="84" y="32"/>
                    <a:pt x="74" y="39"/>
                    <a:pt x="74" y="40"/>
                  </a:cubicBezTo>
                  <a:cubicBezTo>
                    <a:pt x="78" y="39"/>
                    <a:pt x="82" y="38"/>
                    <a:pt x="86" y="36"/>
                  </a:cubicBezTo>
                  <a:cubicBezTo>
                    <a:pt x="86" y="34"/>
                    <a:pt x="86" y="33"/>
                    <a:pt x="86" y="32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4" y="27"/>
                    <a:pt x="47" y="26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2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8" y="21"/>
                    <a:pt x="45" y="23"/>
                    <a:pt x="42" y="25"/>
                  </a:cubicBezTo>
                  <a:cubicBezTo>
                    <a:pt x="42" y="25"/>
                    <a:pt x="41" y="26"/>
                    <a:pt x="41" y="26"/>
                  </a:cubicBezTo>
                  <a:cubicBezTo>
                    <a:pt x="42" y="27"/>
                    <a:pt x="42" y="28"/>
                    <a:pt x="42" y="29"/>
                  </a:cubicBezTo>
                  <a:close/>
                  <a:moveTo>
                    <a:pt x="69" y="213"/>
                  </a:moveTo>
                  <a:cubicBezTo>
                    <a:pt x="66" y="216"/>
                    <a:pt x="64" y="219"/>
                    <a:pt x="62" y="222"/>
                  </a:cubicBezTo>
                  <a:cubicBezTo>
                    <a:pt x="65" y="222"/>
                    <a:pt x="67" y="221"/>
                    <a:pt x="70" y="221"/>
                  </a:cubicBezTo>
                  <a:cubicBezTo>
                    <a:pt x="70" y="218"/>
                    <a:pt x="70" y="216"/>
                    <a:pt x="69" y="213"/>
                  </a:cubicBezTo>
                  <a:close/>
                  <a:moveTo>
                    <a:pt x="89" y="105"/>
                  </a:moveTo>
                  <a:cubicBezTo>
                    <a:pt x="88" y="106"/>
                    <a:pt x="88" y="107"/>
                    <a:pt x="88" y="108"/>
                  </a:cubicBezTo>
                  <a:cubicBezTo>
                    <a:pt x="88" y="111"/>
                    <a:pt x="88" y="115"/>
                    <a:pt x="88" y="118"/>
                  </a:cubicBezTo>
                  <a:cubicBezTo>
                    <a:pt x="88" y="120"/>
                    <a:pt x="88" y="122"/>
                    <a:pt x="88" y="123"/>
                  </a:cubicBezTo>
                  <a:cubicBezTo>
                    <a:pt x="88" y="126"/>
                    <a:pt x="88" y="128"/>
                    <a:pt x="88" y="131"/>
                  </a:cubicBezTo>
                  <a:cubicBezTo>
                    <a:pt x="88" y="131"/>
                    <a:pt x="88" y="131"/>
                    <a:pt x="88" y="132"/>
                  </a:cubicBezTo>
                  <a:cubicBezTo>
                    <a:pt x="89" y="131"/>
                    <a:pt x="89" y="131"/>
                    <a:pt x="89" y="130"/>
                  </a:cubicBezTo>
                  <a:cubicBezTo>
                    <a:pt x="89" y="122"/>
                    <a:pt x="90" y="114"/>
                    <a:pt x="90" y="106"/>
                  </a:cubicBezTo>
                  <a:cubicBezTo>
                    <a:pt x="90" y="106"/>
                    <a:pt x="90" y="106"/>
                    <a:pt x="89" y="105"/>
                  </a:cubicBezTo>
                  <a:close/>
                  <a:moveTo>
                    <a:pt x="83" y="123"/>
                  </a:moveTo>
                  <a:cubicBezTo>
                    <a:pt x="80" y="125"/>
                    <a:pt x="76" y="126"/>
                    <a:pt x="72" y="128"/>
                  </a:cubicBezTo>
                  <a:cubicBezTo>
                    <a:pt x="72" y="130"/>
                    <a:pt x="72" y="132"/>
                    <a:pt x="72" y="134"/>
                  </a:cubicBezTo>
                  <a:cubicBezTo>
                    <a:pt x="76" y="130"/>
                    <a:pt x="80" y="127"/>
                    <a:pt x="83" y="123"/>
                  </a:cubicBezTo>
                  <a:close/>
                  <a:moveTo>
                    <a:pt x="88" y="200"/>
                  </a:moveTo>
                  <a:cubicBezTo>
                    <a:pt x="86" y="203"/>
                    <a:pt x="83" y="207"/>
                    <a:pt x="82" y="211"/>
                  </a:cubicBezTo>
                  <a:cubicBezTo>
                    <a:pt x="83" y="211"/>
                    <a:pt x="85" y="210"/>
                    <a:pt x="88" y="209"/>
                  </a:cubicBezTo>
                  <a:cubicBezTo>
                    <a:pt x="88" y="209"/>
                    <a:pt x="88" y="208"/>
                    <a:pt x="87" y="207"/>
                  </a:cubicBezTo>
                  <a:cubicBezTo>
                    <a:pt x="87" y="206"/>
                    <a:pt x="87" y="205"/>
                    <a:pt x="88" y="204"/>
                  </a:cubicBezTo>
                  <a:cubicBezTo>
                    <a:pt x="88" y="204"/>
                    <a:pt x="89" y="204"/>
                    <a:pt x="89" y="203"/>
                  </a:cubicBezTo>
                  <a:cubicBezTo>
                    <a:pt x="88" y="202"/>
                    <a:pt x="88" y="201"/>
                    <a:pt x="88" y="200"/>
                  </a:cubicBezTo>
                  <a:close/>
                  <a:moveTo>
                    <a:pt x="21" y="33"/>
                  </a:moveTo>
                  <a:cubicBezTo>
                    <a:pt x="21" y="32"/>
                    <a:pt x="21" y="31"/>
                    <a:pt x="20" y="30"/>
                  </a:cubicBezTo>
                  <a:cubicBezTo>
                    <a:pt x="19" y="31"/>
                    <a:pt x="19" y="31"/>
                    <a:pt x="18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3"/>
                    <a:pt x="15" y="33"/>
                    <a:pt x="15" y="32"/>
                  </a:cubicBezTo>
                  <a:cubicBezTo>
                    <a:pt x="14" y="32"/>
                    <a:pt x="14" y="31"/>
                    <a:pt x="14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8"/>
                    <a:pt x="13" y="28"/>
                  </a:cubicBezTo>
                  <a:cubicBezTo>
                    <a:pt x="14" y="31"/>
                    <a:pt x="14" y="35"/>
                    <a:pt x="14" y="38"/>
                  </a:cubicBezTo>
                  <a:cubicBezTo>
                    <a:pt x="14" y="37"/>
                    <a:pt x="15" y="36"/>
                    <a:pt x="15" y="36"/>
                  </a:cubicBezTo>
                  <a:cubicBezTo>
                    <a:pt x="16" y="35"/>
                    <a:pt x="17" y="36"/>
                    <a:pt x="17" y="37"/>
                  </a:cubicBezTo>
                  <a:cubicBezTo>
                    <a:pt x="19" y="35"/>
                    <a:pt x="20" y="34"/>
                    <a:pt x="21" y="33"/>
                  </a:cubicBezTo>
                  <a:close/>
                  <a:moveTo>
                    <a:pt x="71" y="10"/>
                  </a:moveTo>
                  <a:cubicBezTo>
                    <a:pt x="71" y="13"/>
                    <a:pt x="71" y="16"/>
                    <a:pt x="71" y="19"/>
                  </a:cubicBezTo>
                  <a:cubicBezTo>
                    <a:pt x="74" y="18"/>
                    <a:pt x="76" y="17"/>
                    <a:pt x="78" y="16"/>
                  </a:cubicBezTo>
                  <a:cubicBezTo>
                    <a:pt x="76" y="14"/>
                    <a:pt x="73" y="12"/>
                    <a:pt x="71" y="10"/>
                  </a:cubicBezTo>
                  <a:close/>
                  <a:moveTo>
                    <a:pt x="83" y="170"/>
                  </a:moveTo>
                  <a:cubicBezTo>
                    <a:pt x="83" y="170"/>
                    <a:pt x="83" y="170"/>
                    <a:pt x="83" y="170"/>
                  </a:cubicBezTo>
                  <a:cubicBezTo>
                    <a:pt x="80" y="172"/>
                    <a:pt x="77" y="173"/>
                    <a:pt x="73" y="175"/>
                  </a:cubicBezTo>
                  <a:cubicBezTo>
                    <a:pt x="73" y="176"/>
                    <a:pt x="73" y="177"/>
                    <a:pt x="73" y="178"/>
                  </a:cubicBezTo>
                  <a:cubicBezTo>
                    <a:pt x="73" y="179"/>
                    <a:pt x="73" y="180"/>
                    <a:pt x="74" y="181"/>
                  </a:cubicBezTo>
                  <a:cubicBezTo>
                    <a:pt x="77" y="177"/>
                    <a:pt x="80" y="174"/>
                    <a:pt x="83" y="170"/>
                  </a:cubicBezTo>
                  <a:close/>
                  <a:moveTo>
                    <a:pt x="59" y="43"/>
                  </a:moveTo>
                  <a:cubicBezTo>
                    <a:pt x="56" y="45"/>
                    <a:pt x="54" y="47"/>
                    <a:pt x="51" y="49"/>
                  </a:cubicBezTo>
                  <a:cubicBezTo>
                    <a:pt x="51" y="49"/>
                    <a:pt x="51" y="49"/>
                    <a:pt x="51" y="50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4" y="51"/>
                    <a:pt x="56" y="49"/>
                    <a:pt x="58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4"/>
                    <a:pt x="59" y="43"/>
                  </a:cubicBezTo>
                  <a:close/>
                  <a:moveTo>
                    <a:pt x="17" y="195"/>
                  </a:moveTo>
                  <a:cubicBezTo>
                    <a:pt x="18" y="197"/>
                    <a:pt x="20" y="198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4"/>
                    <a:pt x="22" y="194"/>
                  </a:cubicBezTo>
                  <a:cubicBezTo>
                    <a:pt x="22" y="194"/>
                    <a:pt x="23" y="193"/>
                    <a:pt x="23" y="193"/>
                  </a:cubicBezTo>
                  <a:cubicBezTo>
                    <a:pt x="24" y="193"/>
                    <a:pt x="26" y="193"/>
                    <a:pt x="27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30" y="191"/>
                    <a:pt x="31" y="189"/>
                    <a:pt x="33" y="188"/>
                  </a:cubicBezTo>
                  <a:cubicBezTo>
                    <a:pt x="32" y="188"/>
                    <a:pt x="32" y="187"/>
                    <a:pt x="31" y="187"/>
                  </a:cubicBezTo>
                  <a:cubicBezTo>
                    <a:pt x="29" y="191"/>
                    <a:pt x="28" y="192"/>
                    <a:pt x="25" y="190"/>
                  </a:cubicBezTo>
                  <a:cubicBezTo>
                    <a:pt x="25" y="191"/>
                    <a:pt x="25" y="192"/>
                    <a:pt x="24" y="192"/>
                  </a:cubicBezTo>
                  <a:cubicBezTo>
                    <a:pt x="23" y="193"/>
                    <a:pt x="23" y="192"/>
                    <a:pt x="22" y="192"/>
                  </a:cubicBezTo>
                  <a:cubicBezTo>
                    <a:pt x="20" y="193"/>
                    <a:pt x="19" y="194"/>
                    <a:pt x="17" y="195"/>
                  </a:cubicBezTo>
                  <a:close/>
                  <a:moveTo>
                    <a:pt x="33" y="118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4" y="118"/>
                    <a:pt x="34" y="117"/>
                    <a:pt x="35" y="116"/>
                  </a:cubicBezTo>
                  <a:cubicBezTo>
                    <a:pt x="36" y="116"/>
                    <a:pt x="37" y="115"/>
                    <a:pt x="37" y="114"/>
                  </a:cubicBezTo>
                  <a:cubicBezTo>
                    <a:pt x="38" y="113"/>
                    <a:pt x="38" y="111"/>
                    <a:pt x="38" y="110"/>
                  </a:cubicBezTo>
                  <a:cubicBezTo>
                    <a:pt x="38" y="110"/>
                    <a:pt x="38" y="109"/>
                    <a:pt x="37" y="108"/>
                  </a:cubicBezTo>
                  <a:cubicBezTo>
                    <a:pt x="36" y="110"/>
                    <a:pt x="35" y="111"/>
                    <a:pt x="33" y="112"/>
                  </a:cubicBezTo>
                  <a:cubicBezTo>
                    <a:pt x="33" y="112"/>
                    <a:pt x="33" y="113"/>
                    <a:pt x="33" y="113"/>
                  </a:cubicBezTo>
                  <a:cubicBezTo>
                    <a:pt x="33" y="115"/>
                    <a:pt x="33" y="116"/>
                    <a:pt x="33" y="118"/>
                  </a:cubicBezTo>
                  <a:close/>
                  <a:moveTo>
                    <a:pt x="54" y="41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6" y="40"/>
                    <a:pt x="57" y="39"/>
                    <a:pt x="58" y="39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6"/>
                    <a:pt x="60" y="35"/>
                    <a:pt x="60" y="33"/>
                  </a:cubicBezTo>
                  <a:cubicBezTo>
                    <a:pt x="60" y="33"/>
                    <a:pt x="60" y="32"/>
                    <a:pt x="61" y="32"/>
                  </a:cubicBezTo>
                  <a:cubicBezTo>
                    <a:pt x="62" y="32"/>
                    <a:pt x="61" y="31"/>
                    <a:pt x="61" y="31"/>
                  </a:cubicBezTo>
                  <a:cubicBezTo>
                    <a:pt x="60" y="32"/>
                    <a:pt x="59" y="33"/>
                    <a:pt x="58" y="33"/>
                  </a:cubicBezTo>
                  <a:cubicBezTo>
                    <a:pt x="57" y="34"/>
                    <a:pt x="56" y="35"/>
                    <a:pt x="56" y="37"/>
                  </a:cubicBezTo>
                  <a:cubicBezTo>
                    <a:pt x="55" y="38"/>
                    <a:pt x="55" y="40"/>
                    <a:pt x="54" y="41"/>
                  </a:cubicBezTo>
                  <a:close/>
                  <a:moveTo>
                    <a:pt x="85" y="24"/>
                  </a:moveTo>
                  <a:cubicBezTo>
                    <a:pt x="83" y="25"/>
                    <a:pt x="73" y="31"/>
                    <a:pt x="72" y="32"/>
                  </a:cubicBezTo>
                  <a:cubicBezTo>
                    <a:pt x="77" y="31"/>
                    <a:pt x="81" y="29"/>
                    <a:pt x="86" y="27"/>
                  </a:cubicBezTo>
                  <a:cubicBezTo>
                    <a:pt x="86" y="26"/>
                    <a:pt x="85" y="25"/>
                    <a:pt x="85" y="24"/>
                  </a:cubicBezTo>
                  <a:close/>
                  <a:moveTo>
                    <a:pt x="25" y="215"/>
                  </a:moveTo>
                  <a:cubicBezTo>
                    <a:pt x="25" y="212"/>
                    <a:pt x="25" y="209"/>
                    <a:pt x="25" y="206"/>
                  </a:cubicBezTo>
                  <a:cubicBezTo>
                    <a:pt x="23" y="207"/>
                    <a:pt x="22" y="207"/>
                    <a:pt x="21" y="207"/>
                  </a:cubicBezTo>
                  <a:cubicBezTo>
                    <a:pt x="21" y="209"/>
                    <a:pt x="23" y="214"/>
                    <a:pt x="25" y="215"/>
                  </a:cubicBezTo>
                  <a:close/>
                  <a:moveTo>
                    <a:pt x="80" y="41"/>
                  </a:moveTo>
                  <a:cubicBezTo>
                    <a:pt x="77" y="42"/>
                    <a:pt x="74" y="43"/>
                    <a:pt x="71" y="43"/>
                  </a:cubicBezTo>
                  <a:cubicBezTo>
                    <a:pt x="71" y="45"/>
                    <a:pt x="71" y="46"/>
                    <a:pt x="71" y="48"/>
                  </a:cubicBezTo>
                  <a:cubicBezTo>
                    <a:pt x="74" y="46"/>
                    <a:pt x="77" y="43"/>
                    <a:pt x="80" y="41"/>
                  </a:cubicBezTo>
                  <a:close/>
                  <a:moveTo>
                    <a:pt x="52" y="32"/>
                  </a:moveTo>
                  <a:cubicBezTo>
                    <a:pt x="53" y="32"/>
                    <a:pt x="53" y="32"/>
                    <a:pt x="54" y="31"/>
                  </a:cubicBezTo>
                  <a:cubicBezTo>
                    <a:pt x="55" y="31"/>
                    <a:pt x="55" y="30"/>
                    <a:pt x="55" y="29"/>
                  </a:cubicBezTo>
                  <a:cubicBezTo>
                    <a:pt x="56" y="27"/>
                    <a:pt x="56" y="26"/>
                    <a:pt x="57" y="24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4"/>
                    <a:pt x="54" y="25"/>
                    <a:pt x="53" y="26"/>
                  </a:cubicBezTo>
                  <a:cubicBezTo>
                    <a:pt x="53" y="26"/>
                    <a:pt x="53" y="26"/>
                    <a:pt x="53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52" y="30"/>
                    <a:pt x="52" y="31"/>
                    <a:pt x="52" y="32"/>
                  </a:cubicBezTo>
                  <a:close/>
                  <a:moveTo>
                    <a:pt x="91" y="59"/>
                  </a:moveTo>
                  <a:cubicBezTo>
                    <a:pt x="91" y="56"/>
                    <a:pt x="91" y="51"/>
                    <a:pt x="91" y="50"/>
                  </a:cubicBezTo>
                  <a:cubicBezTo>
                    <a:pt x="90" y="50"/>
                    <a:pt x="90" y="50"/>
                    <a:pt x="89" y="51"/>
                  </a:cubicBezTo>
                  <a:cubicBezTo>
                    <a:pt x="89" y="51"/>
                    <a:pt x="88" y="52"/>
                    <a:pt x="88" y="53"/>
                  </a:cubicBezTo>
                  <a:cubicBezTo>
                    <a:pt x="88" y="55"/>
                    <a:pt x="88" y="56"/>
                    <a:pt x="88" y="58"/>
                  </a:cubicBezTo>
                  <a:cubicBezTo>
                    <a:pt x="88" y="59"/>
                    <a:pt x="88" y="59"/>
                    <a:pt x="88" y="60"/>
                  </a:cubicBezTo>
                  <a:cubicBezTo>
                    <a:pt x="89" y="59"/>
                    <a:pt x="90" y="59"/>
                    <a:pt x="91" y="59"/>
                  </a:cubicBezTo>
                  <a:close/>
                  <a:moveTo>
                    <a:pt x="51" y="63"/>
                  </a:moveTo>
                  <a:cubicBezTo>
                    <a:pt x="53" y="62"/>
                    <a:pt x="54" y="61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58"/>
                    <a:pt x="56" y="57"/>
                    <a:pt x="56" y="55"/>
                  </a:cubicBezTo>
                  <a:cubicBezTo>
                    <a:pt x="54" y="56"/>
                    <a:pt x="53" y="57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0"/>
                    <a:pt x="51" y="62"/>
                    <a:pt x="51" y="63"/>
                  </a:cubicBezTo>
                  <a:close/>
                  <a:moveTo>
                    <a:pt x="54" y="21"/>
                  </a:moveTo>
                  <a:cubicBezTo>
                    <a:pt x="55" y="20"/>
                    <a:pt x="57" y="19"/>
                    <a:pt x="58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60" y="15"/>
                    <a:pt x="61" y="13"/>
                    <a:pt x="61" y="11"/>
                  </a:cubicBezTo>
                  <a:cubicBezTo>
                    <a:pt x="60" y="11"/>
                    <a:pt x="58" y="12"/>
                    <a:pt x="58" y="14"/>
                  </a:cubicBezTo>
                  <a:cubicBezTo>
                    <a:pt x="58" y="16"/>
                    <a:pt x="58" y="17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8"/>
                    <a:pt x="54" y="20"/>
                    <a:pt x="54" y="21"/>
                  </a:cubicBezTo>
                  <a:close/>
                  <a:moveTo>
                    <a:pt x="91" y="45"/>
                  </a:moveTo>
                  <a:cubicBezTo>
                    <a:pt x="91" y="43"/>
                    <a:pt x="91" y="38"/>
                    <a:pt x="91" y="37"/>
                  </a:cubicBezTo>
                  <a:cubicBezTo>
                    <a:pt x="90" y="38"/>
                    <a:pt x="89" y="38"/>
                    <a:pt x="89" y="38"/>
                  </a:cubicBezTo>
                  <a:cubicBezTo>
                    <a:pt x="89" y="39"/>
                    <a:pt x="88" y="39"/>
                    <a:pt x="88" y="39"/>
                  </a:cubicBezTo>
                  <a:cubicBezTo>
                    <a:pt x="88" y="42"/>
                    <a:pt x="88" y="44"/>
                    <a:pt x="88" y="46"/>
                  </a:cubicBezTo>
                  <a:cubicBezTo>
                    <a:pt x="89" y="46"/>
                    <a:pt x="90" y="46"/>
                    <a:pt x="91" y="45"/>
                  </a:cubicBezTo>
                  <a:close/>
                  <a:moveTo>
                    <a:pt x="88" y="64"/>
                  </a:moveTo>
                  <a:cubicBezTo>
                    <a:pt x="88" y="67"/>
                    <a:pt x="88" y="70"/>
                    <a:pt x="88" y="73"/>
                  </a:cubicBezTo>
                  <a:cubicBezTo>
                    <a:pt x="89" y="73"/>
                    <a:pt x="90" y="73"/>
                    <a:pt x="90" y="73"/>
                  </a:cubicBezTo>
                  <a:cubicBezTo>
                    <a:pt x="90" y="70"/>
                    <a:pt x="91" y="66"/>
                    <a:pt x="91" y="63"/>
                  </a:cubicBezTo>
                  <a:cubicBezTo>
                    <a:pt x="90" y="63"/>
                    <a:pt x="89" y="64"/>
                    <a:pt x="88" y="64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5" y="32"/>
                    <a:pt x="44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7"/>
                    <a:pt x="42" y="38"/>
                    <a:pt x="42" y="39"/>
                  </a:cubicBezTo>
                  <a:cubicBezTo>
                    <a:pt x="43" y="38"/>
                    <a:pt x="44" y="38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5"/>
                    <a:pt x="46" y="33"/>
                    <a:pt x="47" y="31"/>
                  </a:cubicBezTo>
                  <a:close/>
                  <a:moveTo>
                    <a:pt x="52" y="125"/>
                  </a:moveTo>
                  <a:cubicBezTo>
                    <a:pt x="53" y="124"/>
                    <a:pt x="54" y="124"/>
                    <a:pt x="55" y="123"/>
                  </a:cubicBezTo>
                  <a:cubicBezTo>
                    <a:pt x="55" y="123"/>
                    <a:pt x="55" y="122"/>
                    <a:pt x="55" y="122"/>
                  </a:cubicBezTo>
                  <a:cubicBezTo>
                    <a:pt x="55" y="121"/>
                    <a:pt x="55" y="120"/>
                    <a:pt x="55" y="118"/>
                  </a:cubicBezTo>
                  <a:cubicBezTo>
                    <a:pt x="54" y="120"/>
                    <a:pt x="52" y="121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3"/>
                    <a:pt x="51" y="124"/>
                    <a:pt x="52" y="125"/>
                  </a:cubicBezTo>
                  <a:close/>
                  <a:moveTo>
                    <a:pt x="33" y="21"/>
                  </a:moveTo>
                  <a:cubicBezTo>
                    <a:pt x="32" y="21"/>
                    <a:pt x="23" y="28"/>
                    <a:pt x="22" y="29"/>
                  </a:cubicBezTo>
                  <a:cubicBezTo>
                    <a:pt x="23" y="29"/>
                    <a:pt x="23" y="30"/>
                    <a:pt x="23" y="31"/>
                  </a:cubicBezTo>
                  <a:cubicBezTo>
                    <a:pt x="27" y="28"/>
                    <a:pt x="30" y="24"/>
                    <a:pt x="33" y="21"/>
                  </a:cubicBezTo>
                  <a:close/>
                  <a:moveTo>
                    <a:pt x="19" y="78"/>
                  </a:moveTo>
                  <a:cubicBezTo>
                    <a:pt x="18" y="79"/>
                    <a:pt x="17" y="80"/>
                    <a:pt x="16" y="80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2"/>
                    <a:pt x="16" y="84"/>
                    <a:pt x="16" y="85"/>
                  </a:cubicBezTo>
                  <a:cubicBezTo>
                    <a:pt x="17" y="84"/>
                    <a:pt x="18" y="83"/>
                    <a:pt x="20" y="82"/>
                  </a:cubicBezTo>
                  <a:cubicBezTo>
                    <a:pt x="20" y="82"/>
                    <a:pt x="20" y="81"/>
                    <a:pt x="20" y="81"/>
                  </a:cubicBezTo>
                  <a:cubicBezTo>
                    <a:pt x="20" y="80"/>
                    <a:pt x="20" y="79"/>
                    <a:pt x="19" y="78"/>
                  </a:cubicBezTo>
                  <a:close/>
                  <a:moveTo>
                    <a:pt x="8" y="23"/>
                  </a:moveTo>
                  <a:cubicBezTo>
                    <a:pt x="8" y="34"/>
                    <a:pt x="9" y="45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9" y="47"/>
                    <a:pt x="9" y="40"/>
                    <a:pt x="9" y="33"/>
                  </a:cubicBezTo>
                  <a:cubicBezTo>
                    <a:pt x="9" y="29"/>
                    <a:pt x="8" y="26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33" y="220"/>
                  </a:moveTo>
                  <a:cubicBezTo>
                    <a:pt x="34" y="217"/>
                    <a:pt x="34" y="215"/>
                    <a:pt x="34" y="212"/>
                  </a:cubicBezTo>
                  <a:cubicBezTo>
                    <a:pt x="34" y="212"/>
                    <a:pt x="33" y="212"/>
                    <a:pt x="33" y="212"/>
                  </a:cubicBezTo>
                  <a:cubicBezTo>
                    <a:pt x="32" y="214"/>
                    <a:pt x="31" y="216"/>
                    <a:pt x="30" y="219"/>
                  </a:cubicBezTo>
                  <a:cubicBezTo>
                    <a:pt x="31" y="219"/>
                    <a:pt x="32" y="220"/>
                    <a:pt x="33" y="220"/>
                  </a:cubicBezTo>
                  <a:close/>
                  <a:moveTo>
                    <a:pt x="57" y="170"/>
                  </a:moveTo>
                  <a:cubicBezTo>
                    <a:pt x="55" y="171"/>
                    <a:pt x="55" y="172"/>
                    <a:pt x="54" y="173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4" y="175"/>
                    <a:pt x="54" y="176"/>
                    <a:pt x="54" y="178"/>
                  </a:cubicBezTo>
                  <a:cubicBezTo>
                    <a:pt x="56" y="177"/>
                    <a:pt x="56" y="177"/>
                    <a:pt x="56" y="177"/>
                  </a:cubicBezTo>
                  <a:cubicBezTo>
                    <a:pt x="56" y="175"/>
                    <a:pt x="57" y="173"/>
                    <a:pt x="57" y="171"/>
                  </a:cubicBezTo>
                  <a:cubicBezTo>
                    <a:pt x="57" y="171"/>
                    <a:pt x="57" y="171"/>
                    <a:pt x="57" y="170"/>
                  </a:cubicBezTo>
                  <a:close/>
                  <a:moveTo>
                    <a:pt x="90" y="92"/>
                  </a:moveTo>
                  <a:cubicBezTo>
                    <a:pt x="88" y="93"/>
                    <a:pt x="88" y="93"/>
                    <a:pt x="88" y="95"/>
                  </a:cubicBezTo>
                  <a:cubicBezTo>
                    <a:pt x="88" y="97"/>
                    <a:pt x="88" y="99"/>
                    <a:pt x="88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89" y="102"/>
                    <a:pt x="90" y="102"/>
                  </a:cubicBezTo>
                  <a:cubicBezTo>
                    <a:pt x="90" y="99"/>
                    <a:pt x="90" y="95"/>
                    <a:pt x="90" y="92"/>
                  </a:cubicBezTo>
                  <a:close/>
                  <a:moveTo>
                    <a:pt x="66" y="66"/>
                  </a:moveTo>
                  <a:cubicBezTo>
                    <a:pt x="65" y="66"/>
                    <a:pt x="65" y="67"/>
                    <a:pt x="65" y="67"/>
                  </a:cubicBezTo>
                  <a:cubicBezTo>
                    <a:pt x="65" y="69"/>
                    <a:pt x="64" y="71"/>
                    <a:pt x="65" y="73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7"/>
                    <a:pt x="65" y="79"/>
                    <a:pt x="65" y="81"/>
                  </a:cubicBezTo>
                  <a:cubicBezTo>
                    <a:pt x="65" y="82"/>
                    <a:pt x="65" y="82"/>
                    <a:pt x="66" y="82"/>
                  </a:cubicBezTo>
                  <a:cubicBezTo>
                    <a:pt x="66" y="77"/>
                    <a:pt x="66" y="71"/>
                    <a:pt x="66" y="66"/>
                  </a:cubicBezTo>
                  <a:close/>
                  <a:moveTo>
                    <a:pt x="91" y="34"/>
                  </a:moveTo>
                  <a:cubicBezTo>
                    <a:pt x="91" y="32"/>
                    <a:pt x="91" y="30"/>
                    <a:pt x="91" y="28"/>
                  </a:cubicBezTo>
                  <a:cubicBezTo>
                    <a:pt x="90" y="28"/>
                    <a:pt x="89" y="29"/>
                    <a:pt x="89" y="29"/>
                  </a:cubicBezTo>
                  <a:cubicBezTo>
                    <a:pt x="89" y="29"/>
                    <a:pt x="88" y="30"/>
                    <a:pt x="88" y="30"/>
                  </a:cubicBezTo>
                  <a:cubicBezTo>
                    <a:pt x="88" y="31"/>
                    <a:pt x="88" y="33"/>
                    <a:pt x="88" y="35"/>
                  </a:cubicBezTo>
                  <a:cubicBezTo>
                    <a:pt x="89" y="34"/>
                    <a:pt x="90" y="34"/>
                    <a:pt x="91" y="34"/>
                  </a:cubicBezTo>
                  <a:close/>
                  <a:moveTo>
                    <a:pt x="36" y="1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8"/>
                    <a:pt x="34" y="17"/>
                    <a:pt x="36" y="16"/>
                  </a:cubicBezTo>
                  <a:close/>
                  <a:moveTo>
                    <a:pt x="52" y="136"/>
                  </a:moveTo>
                  <a:cubicBezTo>
                    <a:pt x="54" y="136"/>
                    <a:pt x="54" y="135"/>
                    <a:pt x="55" y="134"/>
                  </a:cubicBezTo>
                  <a:cubicBezTo>
                    <a:pt x="55" y="132"/>
                    <a:pt x="55" y="131"/>
                    <a:pt x="55" y="130"/>
                  </a:cubicBezTo>
                  <a:cubicBezTo>
                    <a:pt x="55" y="130"/>
                    <a:pt x="55" y="129"/>
                    <a:pt x="56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30"/>
                    <a:pt x="53" y="130"/>
                    <a:pt x="52" y="131"/>
                  </a:cubicBezTo>
                  <a:cubicBezTo>
                    <a:pt x="52" y="131"/>
                    <a:pt x="52" y="132"/>
                    <a:pt x="52" y="132"/>
                  </a:cubicBezTo>
                  <a:cubicBezTo>
                    <a:pt x="52" y="133"/>
                    <a:pt x="52" y="135"/>
                    <a:pt x="52" y="136"/>
                  </a:cubicBezTo>
                  <a:close/>
                  <a:moveTo>
                    <a:pt x="89" y="223"/>
                  </a:moveTo>
                  <a:cubicBezTo>
                    <a:pt x="87" y="222"/>
                    <a:pt x="83" y="222"/>
                    <a:pt x="82" y="222"/>
                  </a:cubicBezTo>
                  <a:cubicBezTo>
                    <a:pt x="82" y="223"/>
                    <a:pt x="82" y="224"/>
                    <a:pt x="82" y="225"/>
                  </a:cubicBezTo>
                  <a:cubicBezTo>
                    <a:pt x="84" y="225"/>
                    <a:pt x="86" y="225"/>
                    <a:pt x="88" y="224"/>
                  </a:cubicBezTo>
                  <a:cubicBezTo>
                    <a:pt x="88" y="224"/>
                    <a:pt x="88" y="223"/>
                    <a:pt x="89" y="223"/>
                  </a:cubicBezTo>
                  <a:close/>
                  <a:moveTo>
                    <a:pt x="55" y="66"/>
                  </a:moveTo>
                  <a:cubicBezTo>
                    <a:pt x="55" y="66"/>
                    <a:pt x="55" y="66"/>
                    <a:pt x="55" y="66"/>
                  </a:cubicBezTo>
                  <a:cubicBezTo>
                    <a:pt x="54" y="66"/>
                    <a:pt x="53" y="67"/>
                    <a:pt x="52" y="68"/>
                  </a:cubicBezTo>
                  <a:cubicBezTo>
                    <a:pt x="51" y="68"/>
                    <a:pt x="51" y="69"/>
                    <a:pt x="51" y="69"/>
                  </a:cubicBezTo>
                  <a:cubicBezTo>
                    <a:pt x="51" y="70"/>
                    <a:pt x="51" y="71"/>
                    <a:pt x="51" y="72"/>
                  </a:cubicBezTo>
                  <a:cubicBezTo>
                    <a:pt x="55" y="70"/>
                    <a:pt x="55" y="70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lose/>
                  <a:moveTo>
                    <a:pt x="37" y="127"/>
                  </a:moveTo>
                  <a:cubicBezTo>
                    <a:pt x="36" y="128"/>
                    <a:pt x="35" y="129"/>
                    <a:pt x="34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2"/>
                    <a:pt x="33" y="134"/>
                  </a:cubicBezTo>
                  <a:cubicBezTo>
                    <a:pt x="35" y="132"/>
                    <a:pt x="36" y="132"/>
                    <a:pt x="37" y="131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29"/>
                    <a:pt x="37" y="128"/>
                    <a:pt x="37" y="127"/>
                  </a:cubicBezTo>
                  <a:close/>
                  <a:moveTo>
                    <a:pt x="32" y="109"/>
                  </a:move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6" y="107"/>
                    <a:pt x="37" y="106"/>
                  </a:cubicBezTo>
                  <a:cubicBezTo>
                    <a:pt x="38" y="105"/>
                    <a:pt x="38" y="104"/>
                    <a:pt x="38" y="103"/>
                  </a:cubicBezTo>
                  <a:cubicBezTo>
                    <a:pt x="36" y="104"/>
                    <a:pt x="35" y="105"/>
                    <a:pt x="34" y="105"/>
                  </a:cubicBezTo>
                  <a:cubicBezTo>
                    <a:pt x="32" y="106"/>
                    <a:pt x="32" y="108"/>
                    <a:pt x="32" y="109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5"/>
                    <a:pt x="33" y="195"/>
                  </a:cubicBezTo>
                  <a:cubicBezTo>
                    <a:pt x="36" y="195"/>
                    <a:pt x="39" y="195"/>
                    <a:pt x="41" y="195"/>
                  </a:cubicBezTo>
                  <a:cubicBezTo>
                    <a:pt x="43" y="195"/>
                    <a:pt x="43" y="194"/>
                    <a:pt x="44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0" y="193"/>
                    <a:pt x="37" y="193"/>
                    <a:pt x="35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88" y="212"/>
                  </a:moveTo>
                  <a:cubicBezTo>
                    <a:pt x="87" y="212"/>
                    <a:pt x="85" y="213"/>
                    <a:pt x="84" y="213"/>
                  </a:cubicBezTo>
                  <a:cubicBezTo>
                    <a:pt x="85" y="215"/>
                    <a:pt x="87" y="216"/>
                    <a:pt x="89" y="217"/>
                  </a:cubicBezTo>
                  <a:cubicBezTo>
                    <a:pt x="89" y="216"/>
                    <a:pt x="89" y="214"/>
                    <a:pt x="88" y="212"/>
                  </a:cubicBezTo>
                  <a:close/>
                  <a:moveTo>
                    <a:pt x="54" y="187"/>
                  </a:moveTo>
                  <a:cubicBezTo>
                    <a:pt x="53" y="188"/>
                    <a:pt x="51" y="189"/>
                    <a:pt x="50" y="191"/>
                  </a:cubicBezTo>
                  <a:cubicBezTo>
                    <a:pt x="51" y="191"/>
                    <a:pt x="52" y="191"/>
                    <a:pt x="53" y="191"/>
                  </a:cubicBezTo>
                  <a:cubicBezTo>
                    <a:pt x="53" y="191"/>
                    <a:pt x="54" y="191"/>
                    <a:pt x="54" y="190"/>
                  </a:cubicBezTo>
                  <a:cubicBezTo>
                    <a:pt x="55" y="190"/>
                    <a:pt x="57" y="189"/>
                    <a:pt x="58" y="188"/>
                  </a:cubicBezTo>
                  <a:cubicBezTo>
                    <a:pt x="58" y="188"/>
                    <a:pt x="58" y="188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6" y="188"/>
                    <a:pt x="56" y="188"/>
                    <a:pt x="54" y="187"/>
                  </a:cubicBezTo>
                  <a:close/>
                  <a:moveTo>
                    <a:pt x="18" y="137"/>
                  </a:moveTo>
                  <a:cubicBezTo>
                    <a:pt x="19" y="137"/>
                    <a:pt x="19" y="136"/>
                    <a:pt x="20" y="136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3"/>
                    <a:pt x="20" y="131"/>
                    <a:pt x="20" y="130"/>
                  </a:cubicBezTo>
                  <a:cubicBezTo>
                    <a:pt x="18" y="130"/>
                    <a:pt x="18" y="130"/>
                    <a:pt x="18" y="132"/>
                  </a:cubicBezTo>
                  <a:cubicBezTo>
                    <a:pt x="18" y="133"/>
                    <a:pt x="18" y="134"/>
                    <a:pt x="18" y="135"/>
                  </a:cubicBezTo>
                  <a:cubicBezTo>
                    <a:pt x="18" y="136"/>
                    <a:pt x="18" y="137"/>
                    <a:pt x="18" y="137"/>
                  </a:cubicBezTo>
                  <a:close/>
                  <a:moveTo>
                    <a:pt x="17" y="190"/>
                  </a:moveTo>
                  <a:cubicBezTo>
                    <a:pt x="17" y="190"/>
                    <a:pt x="17" y="190"/>
                    <a:pt x="18" y="190"/>
                  </a:cubicBezTo>
                  <a:cubicBezTo>
                    <a:pt x="19" y="189"/>
                    <a:pt x="20" y="188"/>
                    <a:pt x="21" y="187"/>
                  </a:cubicBezTo>
                  <a:cubicBezTo>
                    <a:pt x="21" y="186"/>
                    <a:pt x="22" y="186"/>
                    <a:pt x="22" y="186"/>
                  </a:cubicBezTo>
                  <a:cubicBezTo>
                    <a:pt x="22" y="185"/>
                    <a:pt x="22" y="184"/>
                    <a:pt x="22" y="184"/>
                  </a:cubicBezTo>
                  <a:cubicBezTo>
                    <a:pt x="22" y="184"/>
                    <a:pt x="21" y="184"/>
                    <a:pt x="21" y="184"/>
                  </a:cubicBezTo>
                  <a:cubicBezTo>
                    <a:pt x="21" y="184"/>
                    <a:pt x="20" y="185"/>
                    <a:pt x="19" y="185"/>
                  </a:cubicBezTo>
                  <a:cubicBezTo>
                    <a:pt x="19" y="185"/>
                    <a:pt x="18" y="185"/>
                    <a:pt x="18" y="186"/>
                  </a:cubicBezTo>
                  <a:cubicBezTo>
                    <a:pt x="18" y="187"/>
                    <a:pt x="17" y="189"/>
                    <a:pt x="17" y="190"/>
                  </a:cubicBezTo>
                  <a:close/>
                  <a:moveTo>
                    <a:pt x="88" y="86"/>
                  </a:moveTo>
                  <a:cubicBezTo>
                    <a:pt x="90" y="86"/>
                    <a:pt x="90" y="86"/>
                    <a:pt x="90" y="85"/>
                  </a:cubicBezTo>
                  <a:cubicBezTo>
                    <a:pt x="90" y="83"/>
                    <a:pt x="90" y="80"/>
                    <a:pt x="90" y="78"/>
                  </a:cubicBezTo>
                  <a:cubicBezTo>
                    <a:pt x="90" y="78"/>
                    <a:pt x="90" y="78"/>
                    <a:pt x="90" y="77"/>
                  </a:cubicBezTo>
                  <a:cubicBezTo>
                    <a:pt x="89" y="78"/>
                    <a:pt x="88" y="78"/>
                    <a:pt x="88" y="79"/>
                  </a:cubicBezTo>
                  <a:cubicBezTo>
                    <a:pt x="88" y="82"/>
                    <a:pt x="88" y="84"/>
                    <a:pt x="88" y="86"/>
                  </a:cubicBezTo>
                  <a:close/>
                  <a:moveTo>
                    <a:pt x="20" y="58"/>
                  </a:moveTo>
                  <a:cubicBezTo>
                    <a:pt x="20" y="60"/>
                    <a:pt x="20" y="61"/>
                    <a:pt x="20" y="63"/>
                  </a:cubicBezTo>
                  <a:cubicBezTo>
                    <a:pt x="21" y="62"/>
                    <a:pt x="22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8"/>
                    <a:pt x="23" y="56"/>
                  </a:cubicBezTo>
                  <a:cubicBezTo>
                    <a:pt x="22" y="57"/>
                    <a:pt x="21" y="58"/>
                    <a:pt x="20" y="58"/>
                  </a:cubicBezTo>
                  <a:close/>
                  <a:moveTo>
                    <a:pt x="54" y="166"/>
                  </a:moveTo>
                  <a:cubicBezTo>
                    <a:pt x="55" y="165"/>
                    <a:pt x="55" y="165"/>
                    <a:pt x="56" y="164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6" y="162"/>
                    <a:pt x="56" y="160"/>
                    <a:pt x="56" y="158"/>
                  </a:cubicBezTo>
                  <a:cubicBezTo>
                    <a:pt x="55" y="159"/>
                    <a:pt x="54" y="160"/>
                    <a:pt x="54" y="161"/>
                  </a:cubicBezTo>
                  <a:cubicBezTo>
                    <a:pt x="54" y="162"/>
                    <a:pt x="54" y="164"/>
                    <a:pt x="54" y="166"/>
                  </a:cubicBezTo>
                  <a:close/>
                  <a:moveTo>
                    <a:pt x="20" y="92"/>
                  </a:moveTo>
                  <a:cubicBezTo>
                    <a:pt x="21" y="91"/>
                    <a:pt x="21" y="91"/>
                    <a:pt x="21" y="89"/>
                  </a:cubicBezTo>
                  <a:cubicBezTo>
                    <a:pt x="21" y="89"/>
                    <a:pt x="21" y="88"/>
                    <a:pt x="21" y="88"/>
                  </a:cubicBezTo>
                  <a:cubicBezTo>
                    <a:pt x="19" y="89"/>
                    <a:pt x="18" y="90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2"/>
                    <a:pt x="16" y="93"/>
                    <a:pt x="16" y="94"/>
                  </a:cubicBezTo>
                  <a:cubicBezTo>
                    <a:pt x="16" y="93"/>
                    <a:pt x="16" y="93"/>
                    <a:pt x="17" y="93"/>
                  </a:cubicBezTo>
                  <a:cubicBezTo>
                    <a:pt x="17" y="92"/>
                    <a:pt x="17" y="91"/>
                    <a:pt x="18" y="91"/>
                  </a:cubicBezTo>
                  <a:cubicBezTo>
                    <a:pt x="19" y="91"/>
                    <a:pt x="19" y="92"/>
                    <a:pt x="20" y="92"/>
                  </a:cubicBezTo>
                  <a:close/>
                  <a:moveTo>
                    <a:pt x="62" y="22"/>
                  </a:moveTo>
                  <a:cubicBezTo>
                    <a:pt x="62" y="21"/>
                    <a:pt x="62" y="20"/>
                    <a:pt x="62" y="19"/>
                  </a:cubicBezTo>
                  <a:cubicBezTo>
                    <a:pt x="61" y="19"/>
                    <a:pt x="61" y="20"/>
                    <a:pt x="60" y="21"/>
                  </a:cubicBezTo>
                  <a:cubicBezTo>
                    <a:pt x="60" y="22"/>
                    <a:pt x="60" y="23"/>
                    <a:pt x="59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60" y="27"/>
                    <a:pt x="60" y="27"/>
                    <a:pt x="62" y="25"/>
                  </a:cubicBezTo>
                  <a:cubicBezTo>
                    <a:pt x="61" y="24"/>
                    <a:pt x="60" y="23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1" y="22"/>
                    <a:pt x="61" y="22"/>
                    <a:pt x="62" y="22"/>
                  </a:cubicBezTo>
                  <a:close/>
                  <a:moveTo>
                    <a:pt x="71" y="38"/>
                  </a:moveTo>
                  <a:cubicBezTo>
                    <a:pt x="74" y="36"/>
                    <a:pt x="76" y="35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6" y="33"/>
                    <a:pt x="74" y="34"/>
                    <a:pt x="71" y="35"/>
                  </a:cubicBezTo>
                  <a:cubicBezTo>
                    <a:pt x="71" y="36"/>
                    <a:pt x="71" y="37"/>
                    <a:pt x="71" y="38"/>
                  </a:cubicBezTo>
                  <a:close/>
                  <a:moveTo>
                    <a:pt x="11" y="189"/>
                  </a:moveTo>
                  <a:cubicBezTo>
                    <a:pt x="11" y="191"/>
                    <a:pt x="12" y="193"/>
                    <a:pt x="12" y="196"/>
                  </a:cubicBezTo>
                  <a:cubicBezTo>
                    <a:pt x="12" y="197"/>
                    <a:pt x="12" y="198"/>
                    <a:pt x="11" y="200"/>
                  </a:cubicBezTo>
                  <a:cubicBezTo>
                    <a:pt x="12" y="199"/>
                    <a:pt x="13" y="199"/>
                    <a:pt x="13" y="199"/>
                  </a:cubicBezTo>
                  <a:cubicBezTo>
                    <a:pt x="13" y="196"/>
                    <a:pt x="13" y="193"/>
                    <a:pt x="12" y="189"/>
                  </a:cubicBezTo>
                  <a:cubicBezTo>
                    <a:pt x="12" y="189"/>
                    <a:pt x="12" y="189"/>
                    <a:pt x="11" y="189"/>
                  </a:cubicBezTo>
                  <a:close/>
                  <a:moveTo>
                    <a:pt x="9" y="59"/>
                  </a:moveTo>
                  <a:cubicBezTo>
                    <a:pt x="9" y="65"/>
                    <a:pt x="9" y="79"/>
                    <a:pt x="9" y="81"/>
                  </a:cubicBezTo>
                  <a:cubicBezTo>
                    <a:pt x="10" y="80"/>
                    <a:pt x="10" y="80"/>
                    <a:pt x="10" y="79"/>
                  </a:cubicBezTo>
                  <a:cubicBezTo>
                    <a:pt x="10" y="75"/>
                    <a:pt x="10" y="71"/>
                    <a:pt x="10" y="66"/>
                  </a:cubicBezTo>
                  <a:cubicBezTo>
                    <a:pt x="9" y="64"/>
                    <a:pt x="9" y="62"/>
                    <a:pt x="9" y="59"/>
                  </a:cubicBezTo>
                  <a:close/>
                  <a:moveTo>
                    <a:pt x="16" y="67"/>
                  </a:moveTo>
                  <a:cubicBezTo>
                    <a:pt x="16" y="66"/>
                    <a:pt x="17" y="66"/>
                    <a:pt x="17" y="65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17" y="63"/>
                    <a:pt x="17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2"/>
                    <a:pt x="16" y="64"/>
                    <a:pt x="16" y="67"/>
                  </a:cubicBezTo>
                  <a:close/>
                  <a:moveTo>
                    <a:pt x="13" y="26"/>
                  </a:moveTo>
                  <a:cubicBezTo>
                    <a:pt x="15" y="23"/>
                    <a:pt x="17" y="21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3" y="23"/>
                    <a:pt x="13" y="23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20" y="141"/>
                  </a:moveTo>
                  <a:cubicBezTo>
                    <a:pt x="18" y="142"/>
                    <a:pt x="17" y="142"/>
                    <a:pt x="18" y="144"/>
                  </a:cubicBezTo>
                  <a:cubicBezTo>
                    <a:pt x="18" y="145"/>
                    <a:pt x="17" y="146"/>
                    <a:pt x="17" y="147"/>
                  </a:cubicBezTo>
                  <a:cubicBezTo>
                    <a:pt x="17" y="147"/>
                    <a:pt x="17" y="148"/>
                    <a:pt x="17" y="148"/>
                  </a:cubicBezTo>
                  <a:cubicBezTo>
                    <a:pt x="18" y="147"/>
                    <a:pt x="19" y="147"/>
                    <a:pt x="19" y="146"/>
                  </a:cubicBezTo>
                  <a:cubicBezTo>
                    <a:pt x="19" y="144"/>
                    <a:pt x="19" y="143"/>
                    <a:pt x="20" y="141"/>
                  </a:cubicBezTo>
                  <a:close/>
                  <a:moveTo>
                    <a:pt x="23" y="46"/>
                  </a:moveTo>
                  <a:cubicBezTo>
                    <a:pt x="21" y="47"/>
                    <a:pt x="20" y="48"/>
                    <a:pt x="19" y="49"/>
                  </a:cubicBezTo>
                  <a:cubicBezTo>
                    <a:pt x="19" y="50"/>
                    <a:pt x="19" y="51"/>
                    <a:pt x="19" y="52"/>
                  </a:cubicBezTo>
                  <a:cubicBezTo>
                    <a:pt x="20" y="51"/>
                    <a:pt x="21" y="50"/>
                    <a:pt x="22" y="49"/>
                  </a:cubicBezTo>
                  <a:cubicBezTo>
                    <a:pt x="23" y="48"/>
                    <a:pt x="23" y="48"/>
                    <a:pt x="23" y="46"/>
                  </a:cubicBezTo>
                  <a:close/>
                  <a:moveTo>
                    <a:pt x="26" y="182"/>
                  </a:moveTo>
                  <a:cubicBezTo>
                    <a:pt x="27" y="181"/>
                    <a:pt x="29" y="180"/>
                    <a:pt x="30" y="179"/>
                  </a:cubicBezTo>
                  <a:cubicBezTo>
                    <a:pt x="30" y="178"/>
                    <a:pt x="31" y="178"/>
                    <a:pt x="30" y="177"/>
                  </a:cubicBezTo>
                  <a:cubicBezTo>
                    <a:pt x="29" y="177"/>
                    <a:pt x="28" y="178"/>
                    <a:pt x="27" y="179"/>
                  </a:cubicBezTo>
                  <a:cubicBezTo>
                    <a:pt x="26" y="180"/>
                    <a:pt x="26" y="181"/>
                    <a:pt x="26" y="182"/>
                  </a:cubicBezTo>
                  <a:close/>
                  <a:moveTo>
                    <a:pt x="64" y="5"/>
                  </a:moveTo>
                  <a:cubicBezTo>
                    <a:pt x="64" y="4"/>
                    <a:pt x="63" y="4"/>
                    <a:pt x="63" y="5"/>
                  </a:cubicBezTo>
                  <a:cubicBezTo>
                    <a:pt x="60" y="5"/>
                    <a:pt x="57" y="5"/>
                    <a:pt x="55" y="5"/>
                  </a:cubicBezTo>
                  <a:cubicBezTo>
                    <a:pt x="54" y="6"/>
                    <a:pt x="53" y="6"/>
                    <a:pt x="53" y="7"/>
                  </a:cubicBezTo>
                  <a:cubicBezTo>
                    <a:pt x="57" y="6"/>
                    <a:pt x="61" y="6"/>
                    <a:pt x="64" y="5"/>
                  </a:cubicBezTo>
                  <a:close/>
                  <a:moveTo>
                    <a:pt x="66" y="84"/>
                  </a:moveTo>
                  <a:cubicBezTo>
                    <a:pt x="65" y="85"/>
                    <a:pt x="65" y="85"/>
                    <a:pt x="65" y="86"/>
                  </a:cubicBezTo>
                  <a:cubicBezTo>
                    <a:pt x="65" y="90"/>
                    <a:pt x="65" y="93"/>
                    <a:pt x="65" y="97"/>
                  </a:cubicBezTo>
                  <a:cubicBezTo>
                    <a:pt x="65" y="97"/>
                    <a:pt x="65" y="98"/>
                    <a:pt x="65" y="98"/>
                  </a:cubicBezTo>
                  <a:cubicBezTo>
                    <a:pt x="65" y="97"/>
                    <a:pt x="66" y="87"/>
                    <a:pt x="66" y="84"/>
                  </a:cubicBezTo>
                  <a:close/>
                  <a:moveTo>
                    <a:pt x="15" y="75"/>
                  </a:moveTo>
                  <a:cubicBezTo>
                    <a:pt x="16" y="75"/>
                    <a:pt x="16" y="75"/>
                    <a:pt x="16" y="75"/>
                  </a:cubicBezTo>
                  <a:cubicBezTo>
                    <a:pt x="16" y="74"/>
                    <a:pt x="17" y="74"/>
                    <a:pt x="17" y="74"/>
                  </a:cubicBezTo>
                  <a:cubicBezTo>
                    <a:pt x="19" y="72"/>
                    <a:pt x="19" y="72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6" y="71"/>
                    <a:pt x="15" y="72"/>
                    <a:pt x="15" y="74"/>
                  </a:cubicBezTo>
                  <a:cubicBezTo>
                    <a:pt x="15" y="74"/>
                    <a:pt x="15" y="75"/>
                    <a:pt x="15" y="75"/>
                  </a:cubicBezTo>
                  <a:close/>
                  <a:moveTo>
                    <a:pt x="24" y="165"/>
                  </a:moveTo>
                  <a:cubicBezTo>
                    <a:pt x="24" y="165"/>
                    <a:pt x="24" y="165"/>
                    <a:pt x="24" y="165"/>
                  </a:cubicBezTo>
                  <a:cubicBezTo>
                    <a:pt x="24" y="164"/>
                    <a:pt x="25" y="164"/>
                    <a:pt x="25" y="163"/>
                  </a:cubicBezTo>
                  <a:cubicBezTo>
                    <a:pt x="26" y="162"/>
                    <a:pt x="26" y="160"/>
                    <a:pt x="26" y="159"/>
                  </a:cubicBezTo>
                  <a:cubicBezTo>
                    <a:pt x="25" y="159"/>
                    <a:pt x="24" y="159"/>
                    <a:pt x="24" y="160"/>
                  </a:cubicBezTo>
                  <a:cubicBezTo>
                    <a:pt x="24" y="160"/>
                    <a:pt x="24" y="160"/>
                    <a:pt x="24" y="161"/>
                  </a:cubicBezTo>
                  <a:cubicBezTo>
                    <a:pt x="24" y="162"/>
                    <a:pt x="24" y="163"/>
                    <a:pt x="24" y="165"/>
                  </a:cubicBezTo>
                  <a:close/>
                  <a:moveTo>
                    <a:pt x="42" y="154"/>
                  </a:moveTo>
                  <a:cubicBezTo>
                    <a:pt x="43" y="154"/>
                    <a:pt x="43" y="153"/>
                    <a:pt x="44" y="153"/>
                  </a:cubicBezTo>
                  <a:cubicBezTo>
                    <a:pt x="44" y="153"/>
                    <a:pt x="44" y="152"/>
                    <a:pt x="44" y="152"/>
                  </a:cubicBezTo>
                  <a:cubicBezTo>
                    <a:pt x="45" y="151"/>
                    <a:pt x="45" y="150"/>
                    <a:pt x="45" y="149"/>
                  </a:cubicBezTo>
                  <a:cubicBezTo>
                    <a:pt x="44" y="149"/>
                    <a:pt x="43" y="150"/>
                    <a:pt x="42" y="151"/>
                  </a:cubicBezTo>
                  <a:cubicBezTo>
                    <a:pt x="42" y="151"/>
                    <a:pt x="42" y="151"/>
                    <a:pt x="42" y="152"/>
                  </a:cubicBezTo>
                  <a:cubicBezTo>
                    <a:pt x="42" y="152"/>
                    <a:pt x="42" y="153"/>
                    <a:pt x="42" y="154"/>
                  </a:cubicBezTo>
                  <a:close/>
                  <a:moveTo>
                    <a:pt x="37" y="21"/>
                  </a:moveTo>
                  <a:cubicBezTo>
                    <a:pt x="36" y="22"/>
                    <a:pt x="34" y="23"/>
                    <a:pt x="33" y="25"/>
                  </a:cubicBezTo>
                  <a:cubicBezTo>
                    <a:pt x="34" y="25"/>
                    <a:pt x="34" y="26"/>
                    <a:pt x="34" y="26"/>
                  </a:cubicBezTo>
                  <a:cubicBezTo>
                    <a:pt x="37" y="24"/>
                    <a:pt x="37" y="25"/>
                    <a:pt x="37" y="21"/>
                  </a:cubicBezTo>
                  <a:close/>
                  <a:moveTo>
                    <a:pt x="38" y="72"/>
                  </a:moveTo>
                  <a:cubicBezTo>
                    <a:pt x="41" y="71"/>
                    <a:pt x="41" y="70"/>
                    <a:pt x="40" y="67"/>
                  </a:cubicBezTo>
                  <a:cubicBezTo>
                    <a:pt x="39" y="68"/>
                    <a:pt x="39" y="69"/>
                    <a:pt x="38" y="69"/>
                  </a:cubicBezTo>
                  <a:cubicBezTo>
                    <a:pt x="38" y="69"/>
                    <a:pt x="38" y="70"/>
                    <a:pt x="38" y="70"/>
                  </a:cubicBezTo>
                  <a:cubicBezTo>
                    <a:pt x="38" y="71"/>
                    <a:pt x="38" y="71"/>
                    <a:pt x="38" y="72"/>
                  </a:cubicBezTo>
                  <a:close/>
                  <a:moveTo>
                    <a:pt x="55" y="75"/>
                  </a:moveTo>
                  <a:cubicBezTo>
                    <a:pt x="51" y="77"/>
                    <a:pt x="51" y="78"/>
                    <a:pt x="52" y="80"/>
                  </a:cubicBezTo>
                  <a:cubicBezTo>
                    <a:pt x="53" y="80"/>
                    <a:pt x="53" y="79"/>
                    <a:pt x="54" y="79"/>
                  </a:cubicBezTo>
                  <a:cubicBezTo>
                    <a:pt x="54" y="79"/>
                    <a:pt x="54" y="79"/>
                    <a:pt x="54" y="78"/>
                  </a:cubicBezTo>
                  <a:cubicBezTo>
                    <a:pt x="54" y="77"/>
                    <a:pt x="54" y="76"/>
                    <a:pt x="55" y="75"/>
                  </a:cubicBezTo>
                  <a:close/>
                  <a:moveTo>
                    <a:pt x="42" y="144"/>
                  </a:moveTo>
                  <a:cubicBezTo>
                    <a:pt x="43" y="144"/>
                    <a:pt x="43" y="143"/>
                    <a:pt x="44" y="143"/>
                  </a:cubicBezTo>
                  <a:cubicBezTo>
                    <a:pt x="44" y="143"/>
                    <a:pt x="44" y="142"/>
                    <a:pt x="44" y="142"/>
                  </a:cubicBezTo>
                  <a:cubicBezTo>
                    <a:pt x="44" y="141"/>
                    <a:pt x="44" y="140"/>
                    <a:pt x="44" y="139"/>
                  </a:cubicBezTo>
                  <a:cubicBezTo>
                    <a:pt x="43" y="139"/>
                    <a:pt x="42" y="140"/>
                    <a:pt x="42" y="140"/>
                  </a:cubicBezTo>
                  <a:cubicBezTo>
                    <a:pt x="42" y="142"/>
                    <a:pt x="42" y="143"/>
                    <a:pt x="42" y="144"/>
                  </a:cubicBezTo>
                  <a:close/>
                  <a:moveTo>
                    <a:pt x="33" y="191"/>
                  </a:moveTo>
                  <a:cubicBezTo>
                    <a:pt x="34" y="191"/>
                    <a:pt x="34" y="191"/>
                    <a:pt x="34" y="191"/>
                  </a:cubicBezTo>
                  <a:cubicBezTo>
                    <a:pt x="36" y="189"/>
                    <a:pt x="38" y="188"/>
                    <a:pt x="40" y="187"/>
                  </a:cubicBezTo>
                  <a:cubicBezTo>
                    <a:pt x="40" y="186"/>
                    <a:pt x="40" y="186"/>
                    <a:pt x="40" y="185"/>
                  </a:cubicBezTo>
                  <a:cubicBezTo>
                    <a:pt x="38" y="187"/>
                    <a:pt x="36" y="189"/>
                    <a:pt x="33" y="191"/>
                  </a:cubicBezTo>
                  <a:close/>
                  <a:moveTo>
                    <a:pt x="19" y="108"/>
                  </a:moveTo>
                  <a:cubicBezTo>
                    <a:pt x="18" y="109"/>
                    <a:pt x="17" y="109"/>
                    <a:pt x="17" y="110"/>
                  </a:cubicBezTo>
                  <a:cubicBezTo>
                    <a:pt x="17" y="111"/>
                    <a:pt x="17" y="112"/>
                    <a:pt x="17" y="114"/>
                  </a:cubicBezTo>
                  <a:cubicBezTo>
                    <a:pt x="19" y="112"/>
                    <a:pt x="19" y="112"/>
                    <a:pt x="19" y="108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7" y="11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3" y="13"/>
                    <a:pt x="15" y="13"/>
                    <a:pt x="17" y="12"/>
                  </a:cubicBezTo>
                  <a:close/>
                  <a:moveTo>
                    <a:pt x="91" y="26"/>
                  </a:moveTo>
                  <a:cubicBezTo>
                    <a:pt x="91" y="25"/>
                    <a:pt x="91" y="24"/>
                    <a:pt x="91" y="23"/>
                  </a:cubicBezTo>
                  <a:cubicBezTo>
                    <a:pt x="91" y="23"/>
                    <a:pt x="90" y="22"/>
                    <a:pt x="90" y="22"/>
                  </a:cubicBezTo>
                  <a:cubicBezTo>
                    <a:pt x="89" y="22"/>
                    <a:pt x="89" y="22"/>
                    <a:pt x="89" y="23"/>
                  </a:cubicBezTo>
                  <a:cubicBezTo>
                    <a:pt x="89" y="24"/>
                    <a:pt x="88" y="25"/>
                    <a:pt x="88" y="26"/>
                  </a:cubicBezTo>
                  <a:cubicBezTo>
                    <a:pt x="89" y="26"/>
                    <a:pt x="90" y="26"/>
                    <a:pt x="91" y="26"/>
                  </a:cubicBezTo>
                  <a:close/>
                  <a:moveTo>
                    <a:pt x="34" y="83"/>
                  </a:moveTo>
                  <a:cubicBezTo>
                    <a:pt x="33" y="83"/>
                    <a:pt x="33" y="84"/>
                    <a:pt x="32" y="85"/>
                  </a:cubicBezTo>
                  <a:cubicBezTo>
                    <a:pt x="31" y="86"/>
                    <a:pt x="31" y="86"/>
                    <a:pt x="32" y="87"/>
                  </a:cubicBezTo>
                  <a:cubicBezTo>
                    <a:pt x="32" y="87"/>
                    <a:pt x="33" y="86"/>
                    <a:pt x="34" y="86"/>
                  </a:cubicBezTo>
                  <a:cubicBezTo>
                    <a:pt x="35" y="85"/>
                    <a:pt x="35" y="84"/>
                    <a:pt x="34" y="83"/>
                  </a:cubicBezTo>
                  <a:close/>
                  <a:moveTo>
                    <a:pt x="34" y="143"/>
                  </a:moveTo>
                  <a:cubicBezTo>
                    <a:pt x="35" y="143"/>
                    <a:pt x="35" y="142"/>
                    <a:pt x="36" y="142"/>
                  </a:cubicBezTo>
                  <a:cubicBezTo>
                    <a:pt x="37" y="141"/>
                    <a:pt x="37" y="140"/>
                    <a:pt x="37" y="139"/>
                  </a:cubicBezTo>
                  <a:cubicBezTo>
                    <a:pt x="36" y="139"/>
                    <a:pt x="36" y="140"/>
                    <a:pt x="35" y="140"/>
                  </a:cubicBezTo>
                  <a:cubicBezTo>
                    <a:pt x="34" y="141"/>
                    <a:pt x="34" y="142"/>
                    <a:pt x="34" y="143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8" y="62"/>
                    <a:pt x="38" y="61"/>
                    <a:pt x="39" y="61"/>
                  </a:cubicBezTo>
                  <a:cubicBezTo>
                    <a:pt x="40" y="60"/>
                    <a:pt x="40" y="60"/>
                    <a:pt x="40" y="58"/>
                  </a:cubicBezTo>
                  <a:cubicBezTo>
                    <a:pt x="39" y="59"/>
                    <a:pt x="38" y="59"/>
                    <a:pt x="37" y="60"/>
                  </a:cubicBezTo>
                  <a:cubicBezTo>
                    <a:pt x="36" y="61"/>
                    <a:pt x="36" y="61"/>
                    <a:pt x="37" y="62"/>
                  </a:cubicBezTo>
                  <a:close/>
                  <a:moveTo>
                    <a:pt x="19" y="152"/>
                  </a:moveTo>
                  <a:cubicBezTo>
                    <a:pt x="18" y="153"/>
                    <a:pt x="17" y="152"/>
                    <a:pt x="17" y="153"/>
                  </a:cubicBezTo>
                  <a:cubicBezTo>
                    <a:pt x="17" y="155"/>
                    <a:pt x="17" y="157"/>
                    <a:pt x="17" y="158"/>
                  </a:cubicBezTo>
                  <a:cubicBezTo>
                    <a:pt x="18" y="158"/>
                    <a:pt x="18" y="158"/>
                    <a:pt x="18" y="157"/>
                  </a:cubicBezTo>
                  <a:cubicBezTo>
                    <a:pt x="18" y="156"/>
                    <a:pt x="19" y="154"/>
                    <a:pt x="19" y="152"/>
                  </a:cubicBezTo>
                  <a:close/>
                  <a:moveTo>
                    <a:pt x="45" y="54"/>
                  </a:moveTo>
                  <a:cubicBezTo>
                    <a:pt x="44" y="54"/>
                    <a:pt x="44" y="55"/>
                    <a:pt x="43" y="55"/>
                  </a:cubicBezTo>
                  <a:cubicBezTo>
                    <a:pt x="42" y="56"/>
                    <a:pt x="42" y="56"/>
                    <a:pt x="43" y="58"/>
                  </a:cubicBezTo>
                  <a:cubicBezTo>
                    <a:pt x="45" y="56"/>
                    <a:pt x="45" y="57"/>
                    <a:pt x="45" y="54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6" y="15"/>
                    <a:pt x="45" y="15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4" y="16"/>
                    <a:pt x="47" y="16"/>
                    <a:pt x="49" y="15"/>
                  </a:cubicBezTo>
                  <a:close/>
                  <a:moveTo>
                    <a:pt x="34" y="149"/>
                  </a:moveTo>
                  <a:cubicBezTo>
                    <a:pt x="36" y="148"/>
                    <a:pt x="37" y="148"/>
                    <a:pt x="36" y="145"/>
                  </a:cubicBezTo>
                  <a:cubicBezTo>
                    <a:pt x="34" y="146"/>
                    <a:pt x="34" y="147"/>
                    <a:pt x="34" y="149"/>
                  </a:cubicBezTo>
                  <a:close/>
                  <a:moveTo>
                    <a:pt x="37" y="118"/>
                  </a:moveTo>
                  <a:cubicBezTo>
                    <a:pt x="36" y="120"/>
                    <a:pt x="34" y="121"/>
                    <a:pt x="33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5" y="122"/>
                    <a:pt x="36" y="121"/>
                    <a:pt x="37" y="120"/>
                  </a:cubicBezTo>
                  <a:cubicBezTo>
                    <a:pt x="37" y="120"/>
                    <a:pt x="38" y="119"/>
                    <a:pt x="37" y="118"/>
                  </a:cubicBezTo>
                  <a:close/>
                  <a:moveTo>
                    <a:pt x="25" y="87"/>
                  </a:moveTo>
                  <a:cubicBezTo>
                    <a:pt x="28" y="85"/>
                    <a:pt x="28" y="85"/>
                    <a:pt x="28" y="83"/>
                  </a:cubicBezTo>
                  <a:cubicBezTo>
                    <a:pt x="25" y="84"/>
                    <a:pt x="25" y="84"/>
                    <a:pt x="25" y="87"/>
                  </a:cubicBezTo>
                  <a:close/>
                  <a:moveTo>
                    <a:pt x="62" y="113"/>
                  </a:moveTo>
                  <a:cubicBezTo>
                    <a:pt x="62" y="113"/>
                    <a:pt x="62" y="112"/>
                    <a:pt x="62" y="112"/>
                  </a:cubicBezTo>
                  <a:cubicBezTo>
                    <a:pt x="62" y="113"/>
                    <a:pt x="61" y="113"/>
                    <a:pt x="61" y="113"/>
                  </a:cubicBezTo>
                  <a:cubicBezTo>
                    <a:pt x="61" y="115"/>
                    <a:pt x="61" y="117"/>
                    <a:pt x="61" y="119"/>
                  </a:cubicBezTo>
                  <a:cubicBezTo>
                    <a:pt x="62" y="119"/>
                    <a:pt x="62" y="118"/>
                    <a:pt x="62" y="118"/>
                  </a:cubicBezTo>
                  <a:cubicBezTo>
                    <a:pt x="62" y="116"/>
                    <a:pt x="62" y="114"/>
                    <a:pt x="62" y="113"/>
                  </a:cubicBezTo>
                  <a:close/>
                  <a:moveTo>
                    <a:pt x="39" y="38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8"/>
                    <a:pt x="38" y="39"/>
                  </a:cubicBezTo>
                  <a:cubicBezTo>
                    <a:pt x="38" y="40"/>
                    <a:pt x="38" y="41"/>
                    <a:pt x="38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40" y="39"/>
                    <a:pt x="40" y="38"/>
                    <a:pt x="39" y="38"/>
                  </a:cubicBezTo>
                  <a:close/>
                  <a:moveTo>
                    <a:pt x="10" y="91"/>
                  </a:moveTo>
                  <a:cubicBezTo>
                    <a:pt x="10" y="91"/>
                    <a:pt x="10" y="91"/>
                    <a:pt x="10" y="90"/>
                  </a:cubicBezTo>
                  <a:cubicBezTo>
                    <a:pt x="10" y="88"/>
                    <a:pt x="10" y="86"/>
                    <a:pt x="10" y="84"/>
                  </a:cubicBezTo>
                  <a:cubicBezTo>
                    <a:pt x="10" y="83"/>
                    <a:pt x="10" y="83"/>
                    <a:pt x="9" y="83"/>
                  </a:cubicBezTo>
                  <a:cubicBezTo>
                    <a:pt x="9" y="85"/>
                    <a:pt x="9" y="90"/>
                    <a:pt x="10" y="91"/>
                  </a:cubicBezTo>
                  <a:close/>
                  <a:moveTo>
                    <a:pt x="34" y="138"/>
                  </a:moveTo>
                  <a:cubicBezTo>
                    <a:pt x="35" y="137"/>
                    <a:pt x="36" y="137"/>
                    <a:pt x="36" y="136"/>
                  </a:cubicBezTo>
                  <a:cubicBezTo>
                    <a:pt x="37" y="135"/>
                    <a:pt x="37" y="135"/>
                    <a:pt x="37" y="134"/>
                  </a:cubicBezTo>
                  <a:cubicBezTo>
                    <a:pt x="36" y="135"/>
                    <a:pt x="35" y="136"/>
                    <a:pt x="34" y="137"/>
                  </a:cubicBezTo>
                  <a:cubicBezTo>
                    <a:pt x="33" y="137"/>
                    <a:pt x="34" y="137"/>
                    <a:pt x="34" y="138"/>
                  </a:cubicBezTo>
                  <a:close/>
                  <a:moveTo>
                    <a:pt x="49" y="71"/>
                  </a:moveTo>
                  <a:cubicBezTo>
                    <a:pt x="46" y="72"/>
                    <a:pt x="46" y="73"/>
                    <a:pt x="48" y="75"/>
                  </a:cubicBezTo>
                  <a:cubicBezTo>
                    <a:pt x="49" y="74"/>
                    <a:pt x="49" y="74"/>
                    <a:pt x="49" y="73"/>
                  </a:cubicBezTo>
                  <a:cubicBezTo>
                    <a:pt x="49" y="72"/>
                    <a:pt x="49" y="71"/>
                    <a:pt x="49" y="71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ubicBezTo>
                    <a:pt x="21" y="20"/>
                    <a:pt x="25" y="17"/>
                    <a:pt x="26" y="15"/>
                  </a:cubicBezTo>
                  <a:close/>
                  <a:moveTo>
                    <a:pt x="39" y="81"/>
                  </a:moveTo>
                  <a:cubicBezTo>
                    <a:pt x="41" y="80"/>
                    <a:pt x="41" y="79"/>
                    <a:pt x="41" y="77"/>
                  </a:cubicBezTo>
                  <a:cubicBezTo>
                    <a:pt x="38" y="79"/>
                    <a:pt x="38" y="79"/>
                    <a:pt x="39" y="81"/>
                  </a:cubicBezTo>
                  <a:close/>
                  <a:moveTo>
                    <a:pt x="25" y="33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6" y="32"/>
                    <a:pt x="28" y="31"/>
                    <a:pt x="29" y="30"/>
                  </a:cubicBezTo>
                  <a:cubicBezTo>
                    <a:pt x="30" y="30"/>
                    <a:pt x="30" y="29"/>
                    <a:pt x="30" y="28"/>
                  </a:cubicBezTo>
                  <a:cubicBezTo>
                    <a:pt x="28" y="30"/>
                    <a:pt x="26" y="31"/>
                    <a:pt x="25" y="33"/>
                  </a:cubicBezTo>
                  <a:close/>
                  <a:moveTo>
                    <a:pt x="56" y="148"/>
                  </a:moveTo>
                  <a:cubicBezTo>
                    <a:pt x="56" y="149"/>
                    <a:pt x="55" y="149"/>
                    <a:pt x="55" y="149"/>
                  </a:cubicBezTo>
                  <a:cubicBezTo>
                    <a:pt x="55" y="151"/>
                    <a:pt x="55" y="152"/>
                    <a:pt x="55" y="154"/>
                  </a:cubicBezTo>
                  <a:cubicBezTo>
                    <a:pt x="55" y="154"/>
                    <a:pt x="56" y="154"/>
                    <a:pt x="56" y="153"/>
                  </a:cubicBezTo>
                  <a:cubicBezTo>
                    <a:pt x="56" y="152"/>
                    <a:pt x="56" y="150"/>
                    <a:pt x="56" y="148"/>
                  </a:cubicBezTo>
                  <a:close/>
                  <a:moveTo>
                    <a:pt x="13" y="126"/>
                  </a:moveTo>
                  <a:cubicBezTo>
                    <a:pt x="13" y="126"/>
                    <a:pt x="14" y="126"/>
                    <a:pt x="14" y="126"/>
                  </a:cubicBezTo>
                  <a:cubicBezTo>
                    <a:pt x="14" y="121"/>
                    <a:pt x="14" y="116"/>
                    <a:pt x="14" y="111"/>
                  </a:cubicBezTo>
                  <a:cubicBezTo>
                    <a:pt x="14" y="111"/>
                    <a:pt x="14" y="111"/>
                    <a:pt x="13" y="111"/>
                  </a:cubicBezTo>
                  <a:cubicBezTo>
                    <a:pt x="13" y="116"/>
                    <a:pt x="13" y="121"/>
                    <a:pt x="13" y="126"/>
                  </a:cubicBezTo>
                  <a:close/>
                  <a:moveTo>
                    <a:pt x="38" y="8"/>
                  </a:move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1" y="8"/>
                    <a:pt x="43" y="7"/>
                    <a:pt x="45" y="8"/>
                  </a:cubicBezTo>
                  <a:cubicBezTo>
                    <a:pt x="45" y="8"/>
                    <a:pt x="46" y="7"/>
                    <a:pt x="46" y="7"/>
                  </a:cubicBezTo>
                  <a:cubicBezTo>
                    <a:pt x="47" y="7"/>
                    <a:pt x="47" y="7"/>
                    <a:pt x="47" y="6"/>
                  </a:cubicBezTo>
                  <a:cubicBezTo>
                    <a:pt x="44" y="7"/>
                    <a:pt x="41" y="7"/>
                    <a:pt x="38" y="8"/>
                  </a:cubicBezTo>
                  <a:close/>
                  <a:moveTo>
                    <a:pt x="25" y="148"/>
                  </a:moveTo>
                  <a:cubicBezTo>
                    <a:pt x="25" y="148"/>
                    <a:pt x="24" y="149"/>
                    <a:pt x="24" y="149"/>
                  </a:cubicBezTo>
                  <a:cubicBezTo>
                    <a:pt x="24" y="150"/>
                    <a:pt x="24" y="151"/>
                    <a:pt x="24" y="152"/>
                  </a:cubicBezTo>
                  <a:cubicBezTo>
                    <a:pt x="25" y="151"/>
                    <a:pt x="26" y="151"/>
                    <a:pt x="25" y="148"/>
                  </a:cubicBezTo>
                  <a:close/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4" y="11"/>
                    <a:pt x="55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0"/>
                    <a:pt x="58" y="9"/>
                  </a:cubicBezTo>
                  <a:cubicBezTo>
                    <a:pt x="56" y="10"/>
                    <a:pt x="54" y="10"/>
                    <a:pt x="52" y="10"/>
                  </a:cubicBezTo>
                  <a:close/>
                  <a:moveTo>
                    <a:pt x="18" y="43"/>
                  </a:moveTo>
                  <a:cubicBezTo>
                    <a:pt x="20" y="42"/>
                    <a:pt x="22" y="40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9"/>
                    <a:pt x="20" y="40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lose/>
                  <a:moveTo>
                    <a:pt x="47" y="126"/>
                  </a:moveTo>
                  <a:cubicBezTo>
                    <a:pt x="45" y="127"/>
                    <a:pt x="45" y="127"/>
                    <a:pt x="45" y="129"/>
                  </a:cubicBezTo>
                  <a:cubicBezTo>
                    <a:pt x="47" y="129"/>
                    <a:pt x="47" y="128"/>
                    <a:pt x="47" y="126"/>
                  </a:cubicBezTo>
                  <a:close/>
                  <a:moveTo>
                    <a:pt x="45" y="64"/>
                  </a:moveTo>
                  <a:cubicBezTo>
                    <a:pt x="44" y="65"/>
                    <a:pt x="43" y="65"/>
                    <a:pt x="43" y="66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4" y="68"/>
                    <a:pt x="44" y="68"/>
                    <a:pt x="45" y="67"/>
                  </a:cubicBezTo>
                  <a:cubicBezTo>
                    <a:pt x="45" y="66"/>
                    <a:pt x="45" y="65"/>
                    <a:pt x="45" y="64"/>
                  </a:cubicBezTo>
                  <a:close/>
                  <a:moveTo>
                    <a:pt x="24" y="122"/>
                  </a:moveTo>
                  <a:cubicBezTo>
                    <a:pt x="26" y="121"/>
                    <a:pt x="26" y="121"/>
                    <a:pt x="26" y="119"/>
                  </a:cubicBezTo>
                  <a:cubicBezTo>
                    <a:pt x="25" y="119"/>
                    <a:pt x="23" y="120"/>
                    <a:pt x="24" y="122"/>
                  </a:cubicBezTo>
                  <a:close/>
                  <a:moveTo>
                    <a:pt x="26" y="115"/>
                  </a:moveTo>
                  <a:cubicBezTo>
                    <a:pt x="26" y="114"/>
                    <a:pt x="25" y="113"/>
                    <a:pt x="25" y="112"/>
                  </a:cubicBezTo>
                  <a:cubicBezTo>
                    <a:pt x="25" y="112"/>
                    <a:pt x="24" y="113"/>
                    <a:pt x="24" y="113"/>
                  </a:cubicBezTo>
                  <a:cubicBezTo>
                    <a:pt x="24" y="114"/>
                    <a:pt x="24" y="115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5" y="116"/>
                    <a:pt x="25" y="116"/>
                    <a:pt x="26" y="115"/>
                  </a:cubicBezTo>
                  <a:close/>
                  <a:moveTo>
                    <a:pt x="18" y="122"/>
                  </a:moveTo>
                  <a:cubicBezTo>
                    <a:pt x="19" y="121"/>
                    <a:pt x="20" y="121"/>
                    <a:pt x="20" y="120"/>
                  </a:cubicBezTo>
                  <a:cubicBezTo>
                    <a:pt x="20" y="119"/>
                    <a:pt x="20" y="118"/>
                    <a:pt x="19" y="117"/>
                  </a:cubicBezTo>
                  <a:cubicBezTo>
                    <a:pt x="19" y="117"/>
                    <a:pt x="19" y="117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7"/>
                    <a:pt x="18" y="117"/>
                    <a:pt x="18" y="118"/>
                  </a:cubicBezTo>
                  <a:cubicBezTo>
                    <a:pt x="18" y="119"/>
                    <a:pt x="18" y="120"/>
                    <a:pt x="18" y="122"/>
                  </a:cubicBezTo>
                  <a:close/>
                  <a:moveTo>
                    <a:pt x="49" y="61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7" y="61"/>
                    <a:pt x="47" y="62"/>
                  </a:cubicBezTo>
                  <a:cubicBezTo>
                    <a:pt x="47" y="63"/>
                    <a:pt x="47" y="64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8" y="63"/>
                    <a:pt x="49" y="62"/>
                    <a:pt x="49" y="61"/>
                  </a:cubicBezTo>
                  <a:close/>
                  <a:moveTo>
                    <a:pt x="29" y="77"/>
                  </a:move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7" y="79"/>
                    <a:pt x="26" y="80"/>
                  </a:cubicBezTo>
                  <a:cubicBezTo>
                    <a:pt x="25" y="80"/>
                    <a:pt x="25" y="81"/>
                    <a:pt x="26" y="81"/>
                  </a:cubicBezTo>
                  <a:cubicBezTo>
                    <a:pt x="26" y="81"/>
                    <a:pt x="27" y="80"/>
                    <a:pt x="28" y="79"/>
                  </a:cubicBezTo>
                  <a:cubicBezTo>
                    <a:pt x="29" y="79"/>
                    <a:pt x="29" y="78"/>
                    <a:pt x="29" y="77"/>
                  </a:cubicBezTo>
                  <a:close/>
                  <a:moveTo>
                    <a:pt x="21" y="26"/>
                  </a:moveTo>
                  <a:cubicBezTo>
                    <a:pt x="21" y="26"/>
                    <a:pt x="22" y="26"/>
                    <a:pt x="22" y="26"/>
                  </a:cubicBezTo>
                  <a:cubicBezTo>
                    <a:pt x="23" y="25"/>
                    <a:pt x="25" y="24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3"/>
                  </a:cubicBezTo>
                  <a:cubicBezTo>
                    <a:pt x="23" y="24"/>
                    <a:pt x="22" y="25"/>
                    <a:pt x="21" y="26"/>
                  </a:cubicBezTo>
                  <a:close/>
                  <a:moveTo>
                    <a:pt x="66" y="57"/>
                  </a:moveTo>
                  <a:cubicBezTo>
                    <a:pt x="65" y="57"/>
                    <a:pt x="65" y="57"/>
                    <a:pt x="65" y="57"/>
                  </a:cubicBezTo>
                  <a:cubicBezTo>
                    <a:pt x="65" y="59"/>
                    <a:pt x="65" y="61"/>
                    <a:pt x="65" y="63"/>
                  </a:cubicBezTo>
                  <a:cubicBezTo>
                    <a:pt x="66" y="63"/>
                    <a:pt x="66" y="62"/>
                    <a:pt x="66" y="62"/>
                  </a:cubicBezTo>
                  <a:cubicBezTo>
                    <a:pt x="66" y="60"/>
                    <a:pt x="66" y="59"/>
                    <a:pt x="66" y="57"/>
                  </a:cubicBezTo>
                  <a:close/>
                  <a:moveTo>
                    <a:pt x="23" y="67"/>
                  </a:moveTo>
                  <a:cubicBezTo>
                    <a:pt x="21" y="68"/>
                    <a:pt x="21" y="68"/>
                    <a:pt x="21" y="70"/>
                  </a:cubicBezTo>
                  <a:cubicBezTo>
                    <a:pt x="22" y="70"/>
                    <a:pt x="23" y="69"/>
                    <a:pt x="23" y="67"/>
                  </a:cubicBezTo>
                  <a:close/>
                  <a:moveTo>
                    <a:pt x="54" y="85"/>
                  </a:moveTo>
                  <a:cubicBezTo>
                    <a:pt x="52" y="86"/>
                    <a:pt x="51" y="86"/>
                    <a:pt x="52" y="89"/>
                  </a:cubicBezTo>
                  <a:cubicBezTo>
                    <a:pt x="54" y="88"/>
                    <a:pt x="54" y="87"/>
                    <a:pt x="54" y="85"/>
                  </a:cubicBezTo>
                  <a:close/>
                  <a:moveTo>
                    <a:pt x="68" y="129"/>
                  </a:moveTo>
                  <a:cubicBezTo>
                    <a:pt x="68" y="130"/>
                    <a:pt x="68" y="137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5"/>
                    <a:pt x="68" y="132"/>
                    <a:pt x="68" y="129"/>
                  </a:cubicBezTo>
                  <a:close/>
                  <a:moveTo>
                    <a:pt x="45" y="124"/>
                  </a:moveTo>
                  <a:cubicBezTo>
                    <a:pt x="47" y="122"/>
                    <a:pt x="47" y="122"/>
                    <a:pt x="47" y="120"/>
                  </a:cubicBezTo>
                  <a:cubicBezTo>
                    <a:pt x="44" y="122"/>
                    <a:pt x="44" y="122"/>
                    <a:pt x="45" y="124"/>
                  </a:cubicBezTo>
                  <a:close/>
                  <a:moveTo>
                    <a:pt x="29" y="71"/>
                  </a:moveTo>
                  <a:cubicBezTo>
                    <a:pt x="27" y="72"/>
                    <a:pt x="27" y="73"/>
                    <a:pt x="27" y="75"/>
                  </a:cubicBezTo>
                  <a:cubicBezTo>
                    <a:pt x="29" y="74"/>
                    <a:pt x="29" y="73"/>
                    <a:pt x="29" y="71"/>
                  </a:cubicBezTo>
                  <a:close/>
                  <a:moveTo>
                    <a:pt x="46" y="109"/>
                  </a:moveTo>
                  <a:cubicBezTo>
                    <a:pt x="45" y="110"/>
                    <a:pt x="45" y="111"/>
                    <a:pt x="45" y="113"/>
                  </a:cubicBezTo>
                  <a:cubicBezTo>
                    <a:pt x="47" y="112"/>
                    <a:pt x="47" y="110"/>
                    <a:pt x="46" y="109"/>
                  </a:cubicBezTo>
                  <a:close/>
                  <a:moveTo>
                    <a:pt x="53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2" y="142"/>
                    <a:pt x="52" y="142"/>
                  </a:cubicBezTo>
                  <a:cubicBezTo>
                    <a:pt x="52" y="144"/>
                    <a:pt x="52" y="145"/>
                    <a:pt x="52" y="147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5"/>
                    <a:pt x="53" y="143"/>
                    <a:pt x="53" y="141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50"/>
                    <a:pt x="68" y="151"/>
                  </a:cubicBezTo>
                  <a:cubicBezTo>
                    <a:pt x="68" y="151"/>
                    <a:pt x="68" y="152"/>
                    <a:pt x="68" y="152"/>
                  </a:cubicBezTo>
                  <a:cubicBezTo>
                    <a:pt x="68" y="149"/>
                    <a:pt x="68" y="147"/>
                    <a:pt x="68" y="145"/>
                  </a:cubicBezTo>
                  <a:close/>
                  <a:moveTo>
                    <a:pt x="34" y="79"/>
                  </a:moveTo>
                  <a:cubicBezTo>
                    <a:pt x="31" y="80"/>
                    <a:pt x="31" y="80"/>
                    <a:pt x="32" y="82"/>
                  </a:cubicBezTo>
                  <a:cubicBezTo>
                    <a:pt x="32" y="81"/>
                    <a:pt x="34" y="81"/>
                    <a:pt x="34" y="79"/>
                  </a:cubicBezTo>
                  <a:close/>
                  <a:moveTo>
                    <a:pt x="31" y="37"/>
                  </a:moveTo>
                  <a:cubicBezTo>
                    <a:pt x="33" y="36"/>
                    <a:pt x="33" y="37"/>
                    <a:pt x="32" y="33"/>
                  </a:cubicBezTo>
                  <a:cubicBezTo>
                    <a:pt x="31" y="34"/>
                    <a:pt x="31" y="36"/>
                    <a:pt x="31" y="37"/>
                  </a:cubicBezTo>
                  <a:close/>
                  <a:moveTo>
                    <a:pt x="49" y="109"/>
                  </a:moveTo>
                  <a:cubicBezTo>
                    <a:pt x="51" y="108"/>
                    <a:pt x="51" y="107"/>
                    <a:pt x="50" y="105"/>
                  </a:cubicBezTo>
                  <a:cubicBezTo>
                    <a:pt x="48" y="106"/>
                    <a:pt x="49" y="107"/>
                    <a:pt x="49" y="109"/>
                  </a:cubicBezTo>
                  <a:close/>
                  <a:moveTo>
                    <a:pt x="62" y="153"/>
                  </a:moveTo>
                  <a:cubicBezTo>
                    <a:pt x="61" y="154"/>
                    <a:pt x="61" y="159"/>
                    <a:pt x="62" y="160"/>
                  </a:cubicBezTo>
                  <a:cubicBezTo>
                    <a:pt x="62" y="158"/>
                    <a:pt x="62" y="156"/>
                    <a:pt x="62" y="153"/>
                  </a:cubicBezTo>
                  <a:close/>
                  <a:moveTo>
                    <a:pt x="62" y="103"/>
                  </a:moveTo>
                  <a:cubicBezTo>
                    <a:pt x="61" y="104"/>
                    <a:pt x="61" y="108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6"/>
                    <a:pt x="62" y="104"/>
                    <a:pt x="62" y="103"/>
                  </a:cubicBezTo>
                  <a:close/>
                  <a:moveTo>
                    <a:pt x="26" y="51"/>
                  </a:moveTo>
                  <a:cubicBezTo>
                    <a:pt x="27" y="50"/>
                    <a:pt x="28" y="50"/>
                    <a:pt x="27" y="48"/>
                  </a:cubicBezTo>
                  <a:cubicBezTo>
                    <a:pt x="26" y="49"/>
                    <a:pt x="26" y="49"/>
                    <a:pt x="26" y="51"/>
                  </a:cubicBezTo>
                  <a:close/>
                  <a:moveTo>
                    <a:pt x="40" y="63"/>
                  </a:move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8" y="64"/>
                    <a:pt x="37" y="65"/>
                  </a:cubicBezTo>
                  <a:cubicBezTo>
                    <a:pt x="37" y="65"/>
                    <a:pt x="37" y="66"/>
                    <a:pt x="37" y="66"/>
                  </a:cubicBezTo>
                  <a:cubicBezTo>
                    <a:pt x="37" y="66"/>
                    <a:pt x="37" y="66"/>
                    <a:pt x="37" y="67"/>
                  </a:cubicBezTo>
                  <a:cubicBezTo>
                    <a:pt x="38" y="65"/>
                    <a:pt x="40" y="65"/>
                    <a:pt x="40" y="63"/>
                  </a:cubicBezTo>
                  <a:close/>
                  <a:moveTo>
                    <a:pt x="51" y="42"/>
                  </a:moveTo>
                  <a:cubicBezTo>
                    <a:pt x="51" y="42"/>
                    <a:pt x="51" y="43"/>
                    <a:pt x="51" y="43"/>
                  </a:cubicBezTo>
                  <a:cubicBezTo>
                    <a:pt x="51" y="41"/>
                    <a:pt x="52" y="40"/>
                    <a:pt x="52" y="38"/>
                  </a:cubicBezTo>
                  <a:cubicBezTo>
                    <a:pt x="50" y="39"/>
                    <a:pt x="51" y="41"/>
                    <a:pt x="51" y="42"/>
                  </a:cubicBezTo>
                  <a:close/>
                  <a:moveTo>
                    <a:pt x="40" y="180"/>
                  </a:moveTo>
                  <a:cubicBezTo>
                    <a:pt x="39" y="181"/>
                    <a:pt x="38" y="182"/>
                    <a:pt x="37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38" y="183"/>
                    <a:pt x="38" y="183"/>
                    <a:pt x="39" y="182"/>
                  </a:cubicBezTo>
                  <a:cubicBezTo>
                    <a:pt x="40" y="182"/>
                    <a:pt x="40" y="181"/>
                    <a:pt x="40" y="180"/>
                  </a:cubicBezTo>
                  <a:close/>
                  <a:moveTo>
                    <a:pt x="51" y="112"/>
                  </a:moveTo>
                  <a:cubicBezTo>
                    <a:pt x="49" y="113"/>
                    <a:pt x="49" y="114"/>
                    <a:pt x="49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4"/>
                    <a:pt x="51" y="113"/>
                    <a:pt x="51" y="112"/>
                  </a:cubicBezTo>
                  <a:close/>
                  <a:moveTo>
                    <a:pt x="27" y="54"/>
                  </a:moveTo>
                  <a:cubicBezTo>
                    <a:pt x="26" y="55"/>
                    <a:pt x="25" y="56"/>
                    <a:pt x="26" y="57"/>
                  </a:cubicBezTo>
                  <a:cubicBezTo>
                    <a:pt x="27" y="57"/>
                    <a:pt x="27" y="55"/>
                    <a:pt x="27" y="54"/>
                  </a:cubicBezTo>
                  <a:close/>
                  <a:moveTo>
                    <a:pt x="53" y="116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1" y="118"/>
                    <a:pt x="50" y="118"/>
                  </a:cubicBezTo>
                  <a:cubicBezTo>
                    <a:pt x="49" y="119"/>
                    <a:pt x="49" y="119"/>
                    <a:pt x="49" y="120"/>
                  </a:cubicBezTo>
                  <a:cubicBezTo>
                    <a:pt x="51" y="119"/>
                    <a:pt x="52" y="118"/>
                    <a:pt x="53" y="116"/>
                  </a:cubicBezTo>
                  <a:close/>
                  <a:moveTo>
                    <a:pt x="23" y="52"/>
                  </a:moveTo>
                  <a:cubicBezTo>
                    <a:pt x="22" y="53"/>
                    <a:pt x="20" y="54"/>
                    <a:pt x="19" y="55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20" y="55"/>
                    <a:pt x="21" y="54"/>
                    <a:pt x="22" y="54"/>
                  </a:cubicBezTo>
                  <a:cubicBezTo>
                    <a:pt x="23" y="53"/>
                    <a:pt x="23" y="53"/>
                    <a:pt x="23" y="52"/>
                  </a:cubicBezTo>
                  <a:close/>
                  <a:moveTo>
                    <a:pt x="50" y="98"/>
                  </a:moveTo>
                  <a:cubicBezTo>
                    <a:pt x="48" y="99"/>
                    <a:pt x="49" y="101"/>
                    <a:pt x="49" y="102"/>
                  </a:cubicBezTo>
                  <a:cubicBezTo>
                    <a:pt x="51" y="101"/>
                    <a:pt x="50" y="100"/>
                    <a:pt x="50" y="98"/>
                  </a:cubicBezTo>
                  <a:close/>
                  <a:moveTo>
                    <a:pt x="35" y="34"/>
                  </a:moveTo>
                  <a:cubicBezTo>
                    <a:pt x="35" y="34"/>
                    <a:pt x="35" y="34"/>
                    <a:pt x="36" y="34"/>
                  </a:cubicBezTo>
                  <a:cubicBezTo>
                    <a:pt x="36" y="33"/>
                    <a:pt x="36" y="32"/>
                    <a:pt x="36" y="30"/>
                  </a:cubicBezTo>
                  <a:cubicBezTo>
                    <a:pt x="36" y="31"/>
                    <a:pt x="35" y="31"/>
                    <a:pt x="35" y="32"/>
                  </a:cubicBezTo>
                  <a:cubicBezTo>
                    <a:pt x="35" y="32"/>
                    <a:pt x="35" y="33"/>
                    <a:pt x="35" y="34"/>
                  </a:cubicBezTo>
                  <a:close/>
                  <a:moveTo>
                    <a:pt x="29" y="37"/>
                  </a:moveTo>
                  <a:cubicBezTo>
                    <a:pt x="28" y="38"/>
                    <a:pt x="27" y="38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9" y="39"/>
                    <a:pt x="28" y="38"/>
                    <a:pt x="29" y="37"/>
                  </a:cubicBezTo>
                  <a:close/>
                  <a:moveTo>
                    <a:pt x="40" y="125"/>
                  </a:moveTo>
                  <a:cubicBezTo>
                    <a:pt x="40" y="125"/>
                    <a:pt x="40" y="126"/>
                    <a:pt x="40" y="127"/>
                  </a:cubicBezTo>
                  <a:cubicBezTo>
                    <a:pt x="41" y="127"/>
                    <a:pt x="42" y="126"/>
                    <a:pt x="40" y="125"/>
                  </a:cubicBezTo>
                  <a:close/>
                  <a:moveTo>
                    <a:pt x="46" y="101"/>
                  </a:move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3"/>
                    <a:pt x="46" y="104"/>
                    <a:pt x="46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5"/>
                    <a:pt x="46" y="105"/>
                    <a:pt x="46" y="104"/>
                  </a:cubicBezTo>
                  <a:cubicBezTo>
                    <a:pt x="47" y="103"/>
                    <a:pt x="46" y="102"/>
                    <a:pt x="46" y="101"/>
                  </a:cubicBezTo>
                  <a:close/>
                  <a:moveTo>
                    <a:pt x="23" y="76"/>
                  </a:moveTo>
                  <a:cubicBezTo>
                    <a:pt x="22" y="76"/>
                    <a:pt x="22" y="76"/>
                    <a:pt x="22" y="77"/>
                  </a:cubicBezTo>
                  <a:cubicBezTo>
                    <a:pt x="22" y="78"/>
                    <a:pt x="22" y="78"/>
                    <a:pt x="22" y="79"/>
                  </a:cubicBezTo>
                  <a:cubicBezTo>
                    <a:pt x="23" y="79"/>
                    <a:pt x="23" y="79"/>
                    <a:pt x="23" y="76"/>
                  </a:cubicBezTo>
                  <a:close/>
                  <a:moveTo>
                    <a:pt x="85" y="17"/>
                  </a:moveTo>
                  <a:cubicBezTo>
                    <a:pt x="88" y="19"/>
                    <a:pt x="89" y="19"/>
                    <a:pt x="90" y="19"/>
                  </a:cubicBezTo>
                  <a:cubicBezTo>
                    <a:pt x="89" y="18"/>
                    <a:pt x="87" y="17"/>
                    <a:pt x="85" y="17"/>
                  </a:cubicBezTo>
                  <a:close/>
                  <a:moveTo>
                    <a:pt x="16" y="55"/>
                  </a:moveTo>
                  <a:cubicBezTo>
                    <a:pt x="17" y="54"/>
                    <a:pt x="17" y="53"/>
                    <a:pt x="16" y="51"/>
                  </a:cubicBezTo>
                  <a:cubicBezTo>
                    <a:pt x="16" y="51"/>
                    <a:pt x="16" y="52"/>
                    <a:pt x="16" y="55"/>
                  </a:cubicBezTo>
                  <a:close/>
                  <a:moveTo>
                    <a:pt x="42" y="132"/>
                  </a:moveTo>
                  <a:cubicBezTo>
                    <a:pt x="43" y="131"/>
                    <a:pt x="43" y="131"/>
                    <a:pt x="42" y="129"/>
                  </a:cubicBezTo>
                  <a:cubicBezTo>
                    <a:pt x="41" y="130"/>
                    <a:pt x="42" y="131"/>
                    <a:pt x="42" y="132"/>
                  </a:cubicBezTo>
                  <a:close/>
                  <a:moveTo>
                    <a:pt x="23" y="98"/>
                  </a:moveTo>
                  <a:cubicBezTo>
                    <a:pt x="21" y="98"/>
                    <a:pt x="20" y="99"/>
                    <a:pt x="21" y="100"/>
                  </a:cubicBezTo>
                  <a:cubicBezTo>
                    <a:pt x="22" y="100"/>
                    <a:pt x="23" y="99"/>
                    <a:pt x="23" y="98"/>
                  </a:cubicBezTo>
                  <a:close/>
                  <a:moveTo>
                    <a:pt x="53" y="194"/>
                  </a:moveTo>
                  <a:cubicBezTo>
                    <a:pt x="55" y="194"/>
                    <a:pt x="56" y="194"/>
                    <a:pt x="58" y="194"/>
                  </a:cubicBezTo>
                  <a:cubicBezTo>
                    <a:pt x="55" y="193"/>
                    <a:pt x="54" y="193"/>
                    <a:pt x="53" y="194"/>
                  </a:cubicBezTo>
                  <a:close/>
                  <a:moveTo>
                    <a:pt x="49" y="172"/>
                  </a:moveTo>
                  <a:cubicBezTo>
                    <a:pt x="47" y="173"/>
                    <a:pt x="47" y="174"/>
                    <a:pt x="47" y="175"/>
                  </a:cubicBezTo>
                  <a:cubicBezTo>
                    <a:pt x="48" y="174"/>
                    <a:pt x="49" y="174"/>
                    <a:pt x="49" y="172"/>
                  </a:cubicBezTo>
                  <a:close/>
                  <a:moveTo>
                    <a:pt x="36" y="95"/>
                  </a:moveTo>
                  <a:cubicBezTo>
                    <a:pt x="35" y="96"/>
                    <a:pt x="34" y="96"/>
                    <a:pt x="34" y="98"/>
                  </a:cubicBezTo>
                  <a:cubicBezTo>
                    <a:pt x="35" y="97"/>
                    <a:pt x="37" y="97"/>
                    <a:pt x="36" y="95"/>
                  </a:cubicBezTo>
                  <a:close/>
                  <a:moveTo>
                    <a:pt x="59" y="132"/>
                  </a:moveTo>
                  <a:cubicBezTo>
                    <a:pt x="59" y="129"/>
                    <a:pt x="59" y="127"/>
                    <a:pt x="58" y="126"/>
                  </a:cubicBezTo>
                  <a:cubicBezTo>
                    <a:pt x="58" y="128"/>
                    <a:pt x="58" y="130"/>
                    <a:pt x="59" y="132"/>
                  </a:cubicBezTo>
                  <a:close/>
                  <a:moveTo>
                    <a:pt x="58" y="121"/>
                  </a:moveTo>
                  <a:cubicBezTo>
                    <a:pt x="59" y="120"/>
                    <a:pt x="58" y="117"/>
                    <a:pt x="58" y="116"/>
                  </a:cubicBezTo>
                  <a:cubicBezTo>
                    <a:pt x="58" y="117"/>
                    <a:pt x="58" y="119"/>
                    <a:pt x="58" y="121"/>
                  </a:cubicBezTo>
                  <a:close/>
                  <a:moveTo>
                    <a:pt x="55" y="109"/>
                  </a:moveTo>
                  <a:cubicBezTo>
                    <a:pt x="55" y="109"/>
                    <a:pt x="55" y="109"/>
                    <a:pt x="55" y="109"/>
                  </a:cubicBezTo>
                  <a:cubicBezTo>
                    <a:pt x="54" y="110"/>
                    <a:pt x="55" y="111"/>
                    <a:pt x="54" y="112"/>
                  </a:cubicBezTo>
                  <a:cubicBezTo>
                    <a:pt x="55" y="112"/>
                    <a:pt x="55" y="112"/>
                    <a:pt x="55" y="111"/>
                  </a:cubicBezTo>
                  <a:cubicBezTo>
                    <a:pt x="55" y="110"/>
                    <a:pt x="55" y="109"/>
                    <a:pt x="55" y="109"/>
                  </a:cubicBezTo>
                  <a:close/>
                  <a:moveTo>
                    <a:pt x="48" y="170"/>
                  </a:moveTo>
                  <a:cubicBezTo>
                    <a:pt x="48" y="169"/>
                    <a:pt x="49" y="169"/>
                    <a:pt x="50" y="168"/>
                  </a:cubicBezTo>
                  <a:cubicBezTo>
                    <a:pt x="49" y="168"/>
                    <a:pt x="49" y="168"/>
                    <a:pt x="49" y="167"/>
                  </a:cubicBezTo>
                  <a:cubicBezTo>
                    <a:pt x="48" y="168"/>
                    <a:pt x="47" y="168"/>
                    <a:pt x="48" y="170"/>
                  </a:cubicBezTo>
                  <a:close/>
                  <a:moveTo>
                    <a:pt x="44" y="119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5" y="118"/>
                    <a:pt x="46" y="118"/>
                    <a:pt x="46" y="117"/>
                  </a:cubicBezTo>
                  <a:cubicBezTo>
                    <a:pt x="47" y="117"/>
                    <a:pt x="47" y="117"/>
                    <a:pt x="46" y="116"/>
                  </a:cubicBezTo>
                  <a:cubicBezTo>
                    <a:pt x="46" y="117"/>
                    <a:pt x="45" y="117"/>
                    <a:pt x="44" y="119"/>
                  </a:cubicBezTo>
                  <a:close/>
                  <a:moveTo>
                    <a:pt x="66" y="48"/>
                  </a:moveTo>
                  <a:cubicBezTo>
                    <a:pt x="66" y="50"/>
                    <a:pt x="65" y="51"/>
                    <a:pt x="65" y="54"/>
                  </a:cubicBezTo>
                  <a:cubicBezTo>
                    <a:pt x="66" y="53"/>
                    <a:pt x="66" y="51"/>
                    <a:pt x="66" y="48"/>
                  </a:cubicBezTo>
                  <a:close/>
                  <a:moveTo>
                    <a:pt x="29" y="156"/>
                  </a:moveTo>
                  <a:cubicBezTo>
                    <a:pt x="29" y="156"/>
                    <a:pt x="29" y="157"/>
                    <a:pt x="29" y="157"/>
                  </a:cubicBezTo>
                  <a:cubicBezTo>
                    <a:pt x="28" y="158"/>
                    <a:pt x="28" y="159"/>
                    <a:pt x="29" y="160"/>
                  </a:cubicBezTo>
                  <a:cubicBezTo>
                    <a:pt x="29" y="159"/>
                    <a:pt x="29" y="158"/>
                    <a:pt x="29" y="156"/>
                  </a:cubicBezTo>
                  <a:close/>
                  <a:moveTo>
                    <a:pt x="42" y="189"/>
                  </a:moveTo>
                  <a:cubicBezTo>
                    <a:pt x="41" y="189"/>
                    <a:pt x="40" y="190"/>
                    <a:pt x="39" y="190"/>
                  </a:cubicBezTo>
                  <a:cubicBezTo>
                    <a:pt x="39" y="190"/>
                    <a:pt x="39" y="191"/>
                    <a:pt x="39" y="191"/>
                  </a:cubicBezTo>
                  <a:cubicBezTo>
                    <a:pt x="40" y="191"/>
                    <a:pt x="41" y="190"/>
                    <a:pt x="42" y="190"/>
                  </a:cubicBezTo>
                  <a:cubicBezTo>
                    <a:pt x="42" y="190"/>
                    <a:pt x="42" y="189"/>
                    <a:pt x="42" y="189"/>
                  </a:cubicBezTo>
                  <a:close/>
                  <a:moveTo>
                    <a:pt x="38" y="47"/>
                  </a:moveTo>
                  <a:cubicBezTo>
                    <a:pt x="38" y="46"/>
                    <a:pt x="40" y="46"/>
                    <a:pt x="40" y="44"/>
                  </a:cubicBezTo>
                  <a:cubicBezTo>
                    <a:pt x="38" y="45"/>
                    <a:pt x="37" y="46"/>
                    <a:pt x="38" y="47"/>
                  </a:cubicBezTo>
                  <a:close/>
                  <a:moveTo>
                    <a:pt x="41" y="21"/>
                  </a:moveTo>
                  <a:cubicBezTo>
                    <a:pt x="42" y="21"/>
                    <a:pt x="43" y="20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2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lose/>
                  <a:moveTo>
                    <a:pt x="37" y="99"/>
                  </a:moveTo>
                  <a:cubicBezTo>
                    <a:pt x="36" y="100"/>
                    <a:pt x="34" y="102"/>
                    <a:pt x="33" y="102"/>
                  </a:cubicBezTo>
                  <a:cubicBezTo>
                    <a:pt x="36" y="101"/>
                    <a:pt x="37" y="100"/>
                    <a:pt x="37" y="99"/>
                  </a:cubicBezTo>
                  <a:close/>
                  <a:moveTo>
                    <a:pt x="44" y="78"/>
                  </a:moveTo>
                  <a:cubicBezTo>
                    <a:pt x="45" y="77"/>
                    <a:pt x="44" y="76"/>
                    <a:pt x="44" y="74"/>
                  </a:cubicBezTo>
                  <a:cubicBezTo>
                    <a:pt x="43" y="75"/>
                    <a:pt x="43" y="77"/>
                    <a:pt x="44" y="78"/>
                  </a:cubicBezTo>
                  <a:close/>
                  <a:moveTo>
                    <a:pt x="71" y="29"/>
                  </a:moveTo>
                  <a:cubicBezTo>
                    <a:pt x="72" y="28"/>
                    <a:pt x="73" y="28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2" y="27"/>
                    <a:pt x="71" y="28"/>
                  </a:cubicBezTo>
                  <a:cubicBezTo>
                    <a:pt x="71" y="28"/>
                    <a:pt x="71" y="28"/>
                    <a:pt x="71" y="29"/>
                  </a:cubicBezTo>
                  <a:close/>
                  <a:moveTo>
                    <a:pt x="14" y="141"/>
                  </a:moveTo>
                  <a:cubicBezTo>
                    <a:pt x="14" y="141"/>
                    <a:pt x="14" y="141"/>
                    <a:pt x="14" y="141"/>
                  </a:cubicBezTo>
                  <a:cubicBezTo>
                    <a:pt x="14" y="138"/>
                    <a:pt x="14" y="135"/>
                    <a:pt x="14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5"/>
                    <a:pt x="14" y="138"/>
                    <a:pt x="14" y="141"/>
                  </a:cubicBezTo>
                  <a:close/>
                  <a:moveTo>
                    <a:pt x="13" y="102"/>
                  </a:moveTo>
                  <a:cubicBezTo>
                    <a:pt x="13" y="104"/>
                    <a:pt x="13" y="106"/>
                    <a:pt x="13" y="108"/>
                  </a:cubicBezTo>
                  <a:cubicBezTo>
                    <a:pt x="13" y="108"/>
                    <a:pt x="13" y="108"/>
                    <a:pt x="14" y="108"/>
                  </a:cubicBezTo>
                  <a:cubicBezTo>
                    <a:pt x="14" y="106"/>
                    <a:pt x="13" y="104"/>
                    <a:pt x="13" y="102"/>
                  </a:cubicBezTo>
                  <a:close/>
                  <a:moveTo>
                    <a:pt x="53" y="99"/>
                  </a:moveTo>
                  <a:cubicBezTo>
                    <a:pt x="53" y="98"/>
                    <a:pt x="53" y="97"/>
                    <a:pt x="53" y="95"/>
                  </a:cubicBezTo>
                  <a:cubicBezTo>
                    <a:pt x="52" y="96"/>
                    <a:pt x="52" y="98"/>
                    <a:pt x="53" y="99"/>
                  </a:cubicBezTo>
                  <a:close/>
                  <a:moveTo>
                    <a:pt x="35" y="88"/>
                  </a:moveTo>
                  <a:cubicBezTo>
                    <a:pt x="35" y="88"/>
                    <a:pt x="35" y="88"/>
                    <a:pt x="35" y="88"/>
                  </a:cubicBezTo>
                  <a:cubicBezTo>
                    <a:pt x="34" y="89"/>
                    <a:pt x="33" y="90"/>
                    <a:pt x="32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4" y="89"/>
                    <a:pt x="35" y="88"/>
                  </a:cubicBezTo>
                  <a:close/>
                  <a:moveTo>
                    <a:pt x="49" y="181"/>
                  </a:moveTo>
                  <a:cubicBezTo>
                    <a:pt x="50" y="180"/>
                    <a:pt x="51" y="180"/>
                    <a:pt x="50" y="178"/>
                  </a:cubicBezTo>
                  <a:cubicBezTo>
                    <a:pt x="50" y="179"/>
                    <a:pt x="49" y="180"/>
                    <a:pt x="49" y="181"/>
                  </a:cubicBezTo>
                  <a:close/>
                  <a:moveTo>
                    <a:pt x="49" y="80"/>
                  </a:moveTo>
                  <a:cubicBezTo>
                    <a:pt x="48" y="81"/>
                    <a:pt x="48" y="82"/>
                    <a:pt x="49" y="83"/>
                  </a:cubicBezTo>
                  <a:cubicBezTo>
                    <a:pt x="50" y="82"/>
                    <a:pt x="49" y="81"/>
                    <a:pt x="49" y="80"/>
                  </a:cubicBezTo>
                  <a:close/>
                  <a:moveTo>
                    <a:pt x="46" y="194"/>
                  </a:moveTo>
                  <a:cubicBezTo>
                    <a:pt x="47" y="195"/>
                    <a:pt x="48" y="194"/>
                    <a:pt x="49" y="193"/>
                  </a:cubicBezTo>
                  <a:cubicBezTo>
                    <a:pt x="48" y="193"/>
                    <a:pt x="47" y="193"/>
                    <a:pt x="46" y="194"/>
                  </a:cubicBezTo>
                  <a:close/>
                  <a:moveTo>
                    <a:pt x="26" y="154"/>
                  </a:moveTo>
                  <a:cubicBezTo>
                    <a:pt x="24" y="156"/>
                    <a:pt x="24" y="156"/>
                    <a:pt x="24" y="157"/>
                  </a:cubicBezTo>
                  <a:cubicBezTo>
                    <a:pt x="26" y="156"/>
                    <a:pt x="26" y="156"/>
                    <a:pt x="26" y="154"/>
                  </a:cubicBezTo>
                  <a:close/>
                  <a:moveTo>
                    <a:pt x="22" y="109"/>
                  </a:moveTo>
                  <a:cubicBezTo>
                    <a:pt x="22" y="108"/>
                    <a:pt x="22" y="107"/>
                    <a:pt x="22" y="106"/>
                  </a:cubicBezTo>
                  <a:cubicBezTo>
                    <a:pt x="21" y="107"/>
                    <a:pt x="22" y="108"/>
                    <a:pt x="22" y="109"/>
                  </a:cubicBezTo>
                  <a:close/>
                  <a:moveTo>
                    <a:pt x="18" y="100"/>
                  </a:moveTo>
                  <a:cubicBezTo>
                    <a:pt x="18" y="101"/>
                    <a:pt x="17" y="102"/>
                    <a:pt x="18" y="103"/>
                  </a:cubicBezTo>
                  <a:cubicBezTo>
                    <a:pt x="19" y="103"/>
                    <a:pt x="18" y="102"/>
                    <a:pt x="18" y="100"/>
                  </a:cubicBezTo>
                  <a:close/>
                  <a:moveTo>
                    <a:pt x="13" y="94"/>
                  </a:moveTo>
                  <a:cubicBezTo>
                    <a:pt x="13" y="94"/>
                    <a:pt x="13" y="94"/>
                    <a:pt x="13" y="94"/>
                  </a:cubicBezTo>
                  <a:cubicBezTo>
                    <a:pt x="13" y="96"/>
                    <a:pt x="13" y="97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97"/>
                    <a:pt x="13" y="96"/>
                    <a:pt x="13" y="94"/>
                  </a:cubicBezTo>
                  <a:close/>
                  <a:moveTo>
                    <a:pt x="28" y="101"/>
                  </a:moveTo>
                  <a:cubicBezTo>
                    <a:pt x="27" y="102"/>
                    <a:pt x="27" y="102"/>
                    <a:pt x="28" y="104"/>
                  </a:cubicBezTo>
                  <a:cubicBezTo>
                    <a:pt x="29" y="103"/>
                    <a:pt x="28" y="102"/>
                    <a:pt x="28" y="101"/>
                  </a:cubicBezTo>
                  <a:close/>
                  <a:moveTo>
                    <a:pt x="36" y="152"/>
                  </a:moveTo>
                  <a:cubicBezTo>
                    <a:pt x="34" y="152"/>
                    <a:pt x="34" y="153"/>
                    <a:pt x="35" y="154"/>
                  </a:cubicBezTo>
                  <a:cubicBezTo>
                    <a:pt x="36" y="154"/>
                    <a:pt x="36" y="153"/>
                    <a:pt x="36" y="152"/>
                  </a:cubicBezTo>
                  <a:close/>
                  <a:moveTo>
                    <a:pt x="23" y="42"/>
                  </a:moveTo>
                  <a:cubicBezTo>
                    <a:pt x="22" y="43"/>
                    <a:pt x="21" y="44"/>
                    <a:pt x="21" y="45"/>
                  </a:cubicBezTo>
                  <a:cubicBezTo>
                    <a:pt x="21" y="44"/>
                    <a:pt x="23" y="44"/>
                    <a:pt x="23" y="42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8" y="53"/>
                    <a:pt x="48" y="52"/>
                  </a:cubicBezTo>
                  <a:cubicBezTo>
                    <a:pt x="48" y="53"/>
                    <a:pt x="48" y="54"/>
                    <a:pt x="48" y="54"/>
                  </a:cubicBezTo>
                  <a:close/>
                  <a:moveTo>
                    <a:pt x="41" y="87"/>
                  </a:moveTo>
                  <a:cubicBezTo>
                    <a:pt x="40" y="88"/>
                    <a:pt x="40" y="88"/>
                    <a:pt x="40" y="89"/>
                  </a:cubicBezTo>
                  <a:cubicBezTo>
                    <a:pt x="41" y="89"/>
                    <a:pt x="41" y="88"/>
                    <a:pt x="41" y="87"/>
                  </a:cubicBezTo>
                  <a:close/>
                  <a:moveTo>
                    <a:pt x="25" y="92"/>
                  </a:moveTo>
                  <a:cubicBezTo>
                    <a:pt x="27" y="92"/>
                    <a:pt x="27" y="91"/>
                    <a:pt x="27" y="89"/>
                  </a:cubicBezTo>
                  <a:cubicBezTo>
                    <a:pt x="26" y="90"/>
                    <a:pt x="25" y="91"/>
                    <a:pt x="25" y="92"/>
                  </a:cubicBezTo>
                  <a:close/>
                  <a:moveTo>
                    <a:pt x="43" y="135"/>
                  </a:moveTo>
                  <a:cubicBezTo>
                    <a:pt x="42" y="135"/>
                    <a:pt x="42" y="135"/>
                    <a:pt x="42" y="137"/>
                  </a:cubicBezTo>
                  <a:cubicBezTo>
                    <a:pt x="42" y="136"/>
                    <a:pt x="44" y="136"/>
                    <a:pt x="43" y="135"/>
                  </a:cubicBezTo>
                  <a:close/>
                  <a:moveTo>
                    <a:pt x="49" y="91"/>
                  </a:moveTo>
                  <a:cubicBezTo>
                    <a:pt x="50" y="90"/>
                    <a:pt x="50" y="90"/>
                    <a:pt x="49" y="89"/>
                  </a:cubicBezTo>
                  <a:cubicBezTo>
                    <a:pt x="48" y="89"/>
                    <a:pt x="49" y="90"/>
                    <a:pt x="49" y="91"/>
                  </a:cubicBezTo>
                  <a:close/>
                  <a:moveTo>
                    <a:pt x="33" y="55"/>
                  </a:moveTo>
                  <a:cubicBezTo>
                    <a:pt x="32" y="55"/>
                    <a:pt x="32" y="56"/>
                    <a:pt x="32" y="57"/>
                  </a:cubicBezTo>
                  <a:cubicBezTo>
                    <a:pt x="33" y="56"/>
                    <a:pt x="33" y="56"/>
                    <a:pt x="33" y="55"/>
                  </a:cubicBezTo>
                  <a:close/>
                  <a:moveTo>
                    <a:pt x="65" y="197"/>
                  </a:moveTo>
                  <a:cubicBezTo>
                    <a:pt x="65" y="197"/>
                    <a:pt x="65" y="197"/>
                    <a:pt x="65" y="197"/>
                  </a:cubicBezTo>
                  <a:cubicBezTo>
                    <a:pt x="65" y="196"/>
                    <a:pt x="64" y="196"/>
                    <a:pt x="64" y="196"/>
                  </a:cubicBezTo>
                  <a:cubicBezTo>
                    <a:pt x="64" y="196"/>
                    <a:pt x="64" y="197"/>
                    <a:pt x="63" y="197"/>
                  </a:cubicBezTo>
                  <a:cubicBezTo>
                    <a:pt x="64" y="197"/>
                    <a:pt x="65" y="197"/>
                    <a:pt x="65" y="197"/>
                  </a:cubicBezTo>
                  <a:close/>
                  <a:moveTo>
                    <a:pt x="41" y="74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8" y="75"/>
                    <a:pt x="38" y="76"/>
                  </a:cubicBezTo>
                  <a:cubicBezTo>
                    <a:pt x="39" y="75"/>
                    <a:pt x="40" y="74"/>
                    <a:pt x="41" y="74"/>
                  </a:cubicBezTo>
                  <a:close/>
                  <a:moveTo>
                    <a:pt x="50" y="145"/>
                  </a:moveTo>
                  <a:cubicBezTo>
                    <a:pt x="49" y="146"/>
                    <a:pt x="50" y="148"/>
                    <a:pt x="50" y="148"/>
                  </a:cubicBezTo>
                  <a:cubicBezTo>
                    <a:pt x="50" y="147"/>
                    <a:pt x="50" y="146"/>
                    <a:pt x="50" y="145"/>
                  </a:cubicBezTo>
                  <a:close/>
                  <a:moveTo>
                    <a:pt x="24" y="171"/>
                  </a:moveTo>
                  <a:cubicBezTo>
                    <a:pt x="23" y="171"/>
                    <a:pt x="24" y="172"/>
                    <a:pt x="24" y="173"/>
                  </a:cubicBezTo>
                  <a:cubicBezTo>
                    <a:pt x="25" y="172"/>
                    <a:pt x="24" y="172"/>
                    <a:pt x="24" y="171"/>
                  </a:cubicBezTo>
                  <a:close/>
                  <a:moveTo>
                    <a:pt x="33" y="223"/>
                  </a:moveTo>
                  <a:cubicBezTo>
                    <a:pt x="32" y="223"/>
                    <a:pt x="32" y="222"/>
                    <a:pt x="31" y="222"/>
                  </a:cubicBezTo>
                  <a:cubicBezTo>
                    <a:pt x="31" y="223"/>
                    <a:pt x="32" y="224"/>
                    <a:pt x="33" y="223"/>
                  </a:cubicBezTo>
                  <a:close/>
                  <a:moveTo>
                    <a:pt x="43" y="62"/>
                  </a:moveTo>
                  <a:cubicBezTo>
                    <a:pt x="44" y="61"/>
                    <a:pt x="44" y="61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lose/>
                  <a:moveTo>
                    <a:pt x="27" y="188"/>
                  </a:moveTo>
                  <a:cubicBezTo>
                    <a:pt x="27" y="188"/>
                    <a:pt x="27" y="188"/>
                    <a:pt x="28" y="188"/>
                  </a:cubicBezTo>
                  <a:cubicBezTo>
                    <a:pt x="28" y="188"/>
                    <a:pt x="28" y="188"/>
                    <a:pt x="29" y="187"/>
                  </a:cubicBezTo>
                  <a:cubicBezTo>
                    <a:pt x="28" y="187"/>
                    <a:pt x="27" y="188"/>
                    <a:pt x="27" y="188"/>
                  </a:cubicBezTo>
                  <a:close/>
                  <a:moveTo>
                    <a:pt x="50" y="154"/>
                  </a:moveTo>
                  <a:cubicBezTo>
                    <a:pt x="50" y="155"/>
                    <a:pt x="50" y="157"/>
                    <a:pt x="50" y="158"/>
                  </a:cubicBezTo>
                  <a:cubicBezTo>
                    <a:pt x="50" y="156"/>
                    <a:pt x="50" y="155"/>
                    <a:pt x="50" y="154"/>
                  </a:cubicBezTo>
                  <a:close/>
                  <a:moveTo>
                    <a:pt x="27" y="175"/>
                  </a:moveTo>
                  <a:cubicBezTo>
                    <a:pt x="28" y="175"/>
                    <a:pt x="28" y="175"/>
                    <a:pt x="27" y="173"/>
                  </a:cubicBezTo>
                  <a:cubicBezTo>
                    <a:pt x="27" y="174"/>
                    <a:pt x="27" y="175"/>
                    <a:pt x="27" y="175"/>
                  </a:cubicBezTo>
                  <a:close/>
                  <a:moveTo>
                    <a:pt x="46" y="133"/>
                  </a:moveTo>
                  <a:cubicBezTo>
                    <a:pt x="46" y="133"/>
                    <a:pt x="47" y="133"/>
                    <a:pt x="47" y="132"/>
                  </a:cubicBezTo>
                  <a:cubicBezTo>
                    <a:pt x="46" y="132"/>
                    <a:pt x="46" y="132"/>
                    <a:pt x="46" y="133"/>
                  </a:cubicBezTo>
                  <a:close/>
                  <a:moveTo>
                    <a:pt x="32" y="76"/>
                  </a:moveTo>
                  <a:cubicBezTo>
                    <a:pt x="33" y="75"/>
                    <a:pt x="33" y="75"/>
                    <a:pt x="33" y="74"/>
                  </a:cubicBezTo>
                  <a:cubicBezTo>
                    <a:pt x="32" y="75"/>
                    <a:pt x="32" y="75"/>
                    <a:pt x="32" y="76"/>
                  </a:cubicBezTo>
                  <a:close/>
                  <a:moveTo>
                    <a:pt x="58" y="110"/>
                  </a:moveTo>
                  <a:cubicBezTo>
                    <a:pt x="58" y="110"/>
                    <a:pt x="58" y="110"/>
                    <a:pt x="58" y="110"/>
                  </a:cubicBezTo>
                  <a:cubicBezTo>
                    <a:pt x="58" y="109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8" y="109"/>
                    <a:pt x="58" y="110"/>
                  </a:cubicBezTo>
                  <a:close/>
                  <a:moveTo>
                    <a:pt x="46" y="46"/>
                  </a:moveTo>
                  <a:cubicBezTo>
                    <a:pt x="45" y="47"/>
                    <a:pt x="45" y="47"/>
                    <a:pt x="45" y="48"/>
                  </a:cubicBezTo>
                  <a:cubicBezTo>
                    <a:pt x="46" y="47"/>
                    <a:pt x="46" y="46"/>
                    <a:pt x="46" y="46"/>
                  </a:cubicBezTo>
                  <a:close/>
                  <a:moveTo>
                    <a:pt x="29" y="153"/>
                  </a:moveTo>
                  <a:cubicBezTo>
                    <a:pt x="30" y="152"/>
                    <a:pt x="30" y="152"/>
                    <a:pt x="29" y="151"/>
                  </a:cubicBezTo>
                  <a:cubicBezTo>
                    <a:pt x="29" y="152"/>
                    <a:pt x="29" y="152"/>
                    <a:pt x="29" y="153"/>
                  </a:cubicBezTo>
                  <a:close/>
                  <a:moveTo>
                    <a:pt x="46" y="161"/>
                  </a:moveTo>
                  <a:cubicBezTo>
                    <a:pt x="47" y="160"/>
                    <a:pt x="47" y="160"/>
                    <a:pt x="46" y="159"/>
                  </a:cubicBezTo>
                  <a:cubicBezTo>
                    <a:pt x="46" y="159"/>
                    <a:pt x="46" y="160"/>
                    <a:pt x="46" y="161"/>
                  </a:cubicBezTo>
                  <a:close/>
                  <a:moveTo>
                    <a:pt x="35" y="186"/>
                  </a:move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5"/>
                    <a:pt x="36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6"/>
                    <a:pt x="35" y="186"/>
                  </a:cubicBezTo>
                  <a:close/>
                  <a:moveTo>
                    <a:pt x="29" y="67"/>
                  </a:moveTo>
                  <a:cubicBezTo>
                    <a:pt x="28" y="67"/>
                    <a:pt x="28" y="68"/>
                    <a:pt x="28" y="69"/>
                  </a:cubicBezTo>
                  <a:cubicBezTo>
                    <a:pt x="29" y="68"/>
                    <a:pt x="29" y="68"/>
                    <a:pt x="29" y="67"/>
                  </a:cubicBezTo>
                  <a:close/>
                  <a:moveTo>
                    <a:pt x="58" y="73"/>
                  </a:moveTo>
                  <a:cubicBezTo>
                    <a:pt x="58" y="73"/>
                    <a:pt x="58" y="73"/>
                    <a:pt x="58" y="73"/>
                  </a:cubicBezTo>
                  <a:cubicBezTo>
                    <a:pt x="58" y="74"/>
                    <a:pt x="58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4"/>
                    <a:pt x="58" y="73"/>
                  </a:cubicBezTo>
                  <a:close/>
                  <a:moveTo>
                    <a:pt x="71" y="224"/>
                  </a:moveTo>
                  <a:cubicBezTo>
                    <a:pt x="70" y="223"/>
                    <a:pt x="70" y="223"/>
                    <a:pt x="69" y="224"/>
                  </a:cubicBezTo>
                  <a:cubicBezTo>
                    <a:pt x="70" y="224"/>
                    <a:pt x="70" y="224"/>
                    <a:pt x="71" y="224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7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lose/>
                  <a:moveTo>
                    <a:pt x="32" y="94"/>
                  </a:moveTo>
                  <a:cubicBezTo>
                    <a:pt x="32" y="95"/>
                    <a:pt x="31" y="95"/>
                    <a:pt x="31" y="96"/>
                  </a:cubicBezTo>
                  <a:cubicBezTo>
                    <a:pt x="32" y="95"/>
                    <a:pt x="32" y="95"/>
                    <a:pt x="32" y="94"/>
                  </a:cubicBezTo>
                  <a:close/>
                  <a:moveTo>
                    <a:pt x="22" y="95"/>
                  </a:moveTo>
                  <a:cubicBezTo>
                    <a:pt x="22" y="94"/>
                    <a:pt x="22" y="94"/>
                    <a:pt x="22" y="94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6"/>
                    <a:pt x="21" y="96"/>
                  </a:cubicBezTo>
                  <a:cubicBezTo>
                    <a:pt x="21" y="95"/>
                    <a:pt x="22" y="95"/>
                    <a:pt x="22" y="95"/>
                  </a:cubicBezTo>
                  <a:close/>
                  <a:moveTo>
                    <a:pt x="52" y="93"/>
                  </a:moveTo>
                  <a:cubicBezTo>
                    <a:pt x="53" y="92"/>
                    <a:pt x="53" y="92"/>
                    <a:pt x="53" y="91"/>
                  </a:cubicBezTo>
                  <a:cubicBezTo>
                    <a:pt x="53" y="92"/>
                    <a:pt x="52" y="92"/>
                    <a:pt x="52" y="93"/>
                  </a:cubicBezTo>
                  <a:close/>
                  <a:moveTo>
                    <a:pt x="37" y="176"/>
                  </a:moveTo>
                  <a:cubicBezTo>
                    <a:pt x="36" y="176"/>
                    <a:pt x="36" y="177"/>
                    <a:pt x="36" y="178"/>
                  </a:cubicBezTo>
                  <a:cubicBezTo>
                    <a:pt x="36" y="177"/>
                    <a:pt x="37" y="177"/>
                    <a:pt x="37" y="176"/>
                  </a:cubicBezTo>
                  <a:close/>
                  <a:moveTo>
                    <a:pt x="38" y="171"/>
                  </a:moveTo>
                  <a:cubicBezTo>
                    <a:pt x="38" y="171"/>
                    <a:pt x="38" y="171"/>
                    <a:pt x="38" y="171"/>
                  </a:cubicBezTo>
                  <a:cubicBezTo>
                    <a:pt x="37" y="171"/>
                    <a:pt x="37" y="172"/>
                    <a:pt x="36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2"/>
                    <a:pt x="38" y="172"/>
                    <a:pt x="38" y="171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29" y="62"/>
                  </a:cubicBezTo>
                  <a:cubicBezTo>
                    <a:pt x="29" y="63"/>
                    <a:pt x="29" y="63"/>
                    <a:pt x="29" y="64"/>
                  </a:cubicBezTo>
                  <a:close/>
                  <a:moveTo>
                    <a:pt x="50" y="94"/>
                  </a:moveTo>
                  <a:cubicBezTo>
                    <a:pt x="50" y="94"/>
                    <a:pt x="49" y="94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49" y="95"/>
                    <a:pt x="50" y="94"/>
                    <a:pt x="50" y="94"/>
                  </a:cubicBezTo>
                  <a:close/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1"/>
                    <a:pt x="39" y="31"/>
                  </a:cubicBezTo>
                  <a:close/>
                  <a:moveTo>
                    <a:pt x="66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3"/>
                    <a:pt x="66" y="32"/>
                    <a:pt x="66" y="32"/>
                  </a:cubicBezTo>
                  <a:close/>
                  <a:moveTo>
                    <a:pt x="42" y="43"/>
                  </a:moveTo>
                  <a:cubicBezTo>
                    <a:pt x="43" y="42"/>
                    <a:pt x="44" y="42"/>
                    <a:pt x="44" y="41"/>
                  </a:cubicBezTo>
                  <a:cubicBezTo>
                    <a:pt x="43" y="42"/>
                    <a:pt x="43" y="42"/>
                    <a:pt x="42" y="43"/>
                  </a:cubicBezTo>
                  <a:close/>
                  <a:moveTo>
                    <a:pt x="46" y="180"/>
                  </a:moveTo>
                  <a:cubicBezTo>
                    <a:pt x="46" y="181"/>
                    <a:pt x="47" y="181"/>
                    <a:pt x="47" y="181"/>
                  </a:cubicBezTo>
                  <a:cubicBezTo>
                    <a:pt x="47" y="180"/>
                    <a:pt x="47" y="179"/>
                    <a:pt x="47" y="179"/>
                  </a:cubicBezTo>
                  <a:cubicBezTo>
                    <a:pt x="47" y="179"/>
                    <a:pt x="46" y="180"/>
                    <a:pt x="46" y="180"/>
                  </a:cubicBezTo>
                  <a:close/>
                  <a:moveTo>
                    <a:pt x="43" y="86"/>
                  </a:moveTo>
                  <a:cubicBezTo>
                    <a:pt x="44" y="86"/>
                    <a:pt x="44" y="85"/>
                    <a:pt x="43" y="84"/>
                  </a:cubicBezTo>
                  <a:cubicBezTo>
                    <a:pt x="43" y="85"/>
                    <a:pt x="43" y="86"/>
                    <a:pt x="43" y="86"/>
                  </a:cubicBezTo>
                  <a:close/>
                  <a:moveTo>
                    <a:pt x="32" y="50"/>
                  </a:moveTo>
                  <a:cubicBezTo>
                    <a:pt x="32" y="51"/>
                    <a:pt x="32" y="51"/>
                    <a:pt x="32" y="52"/>
                  </a:cubicBezTo>
                  <a:cubicBezTo>
                    <a:pt x="33" y="51"/>
                    <a:pt x="33" y="51"/>
                    <a:pt x="32" y="50"/>
                  </a:cubicBezTo>
                  <a:close/>
                  <a:moveTo>
                    <a:pt x="46" y="137"/>
                  </a:moveTo>
                  <a:cubicBezTo>
                    <a:pt x="46" y="137"/>
                    <a:pt x="46" y="137"/>
                    <a:pt x="46" y="137"/>
                  </a:cubicBezTo>
                  <a:cubicBezTo>
                    <a:pt x="46" y="137"/>
                    <a:pt x="46" y="137"/>
                    <a:pt x="46" y="136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7"/>
                    <a:pt x="46" y="137"/>
                    <a:pt x="46" y="137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lose/>
                  <a:moveTo>
                    <a:pt x="46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1" y="40"/>
                    <a:pt x="31" y="41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lose/>
                  <a:moveTo>
                    <a:pt x="16" y="198"/>
                  </a:moveTo>
                  <a:cubicBezTo>
                    <a:pt x="16" y="198"/>
                    <a:pt x="16" y="198"/>
                    <a:pt x="17" y="198"/>
                  </a:cubicBezTo>
                  <a:cubicBezTo>
                    <a:pt x="16" y="198"/>
                    <a:pt x="16" y="198"/>
                    <a:pt x="16" y="197"/>
                  </a:cubicBezTo>
                  <a:cubicBezTo>
                    <a:pt x="16" y="197"/>
                    <a:pt x="16" y="198"/>
                    <a:pt x="16" y="198"/>
                  </a:cubicBezTo>
                  <a:cubicBezTo>
                    <a:pt x="16" y="198"/>
                    <a:pt x="16" y="198"/>
                    <a:pt x="16" y="1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108"/>
            <p:cNvSpPr>
              <a:spLocks noEditPoints="1"/>
            </p:cNvSpPr>
            <p:nvPr/>
          </p:nvSpPr>
          <p:spPr bwMode="auto">
            <a:xfrm>
              <a:off x="6221453" y="4120782"/>
              <a:ext cx="382332" cy="903260"/>
            </a:xfrm>
            <a:custGeom>
              <a:avLst/>
              <a:gdLst>
                <a:gd name="T0" fmla="*/ 19 w 97"/>
                <a:gd name="T1" fmla="*/ 216 h 228"/>
                <a:gd name="T2" fmla="*/ 0 w 97"/>
                <a:gd name="T3" fmla="*/ 26 h 228"/>
                <a:gd name="T4" fmla="*/ 75 w 97"/>
                <a:gd name="T5" fmla="*/ 7 h 228"/>
                <a:gd name="T6" fmla="*/ 83 w 97"/>
                <a:gd name="T7" fmla="*/ 195 h 228"/>
                <a:gd name="T8" fmla="*/ 66 w 97"/>
                <a:gd name="T9" fmla="*/ 188 h 228"/>
                <a:gd name="T10" fmla="*/ 60 w 97"/>
                <a:gd name="T11" fmla="*/ 219 h 228"/>
                <a:gd name="T12" fmla="*/ 48 w 97"/>
                <a:gd name="T13" fmla="*/ 217 h 228"/>
                <a:gd name="T14" fmla="*/ 55 w 97"/>
                <a:gd name="T15" fmla="*/ 67 h 228"/>
                <a:gd name="T16" fmla="*/ 55 w 97"/>
                <a:gd name="T17" fmla="*/ 43 h 228"/>
                <a:gd name="T18" fmla="*/ 87 w 97"/>
                <a:gd name="T19" fmla="*/ 113 h 228"/>
                <a:gd name="T20" fmla="*/ 89 w 97"/>
                <a:gd name="T21" fmla="*/ 150 h 228"/>
                <a:gd name="T22" fmla="*/ 55 w 97"/>
                <a:gd name="T23" fmla="*/ 27 h 228"/>
                <a:gd name="T24" fmla="*/ 80 w 97"/>
                <a:gd name="T25" fmla="*/ 67 h 228"/>
                <a:gd name="T26" fmla="*/ 59 w 97"/>
                <a:gd name="T27" fmla="*/ 119 h 228"/>
                <a:gd name="T28" fmla="*/ 58 w 97"/>
                <a:gd name="T29" fmla="*/ 94 h 228"/>
                <a:gd name="T30" fmla="*/ 59 w 97"/>
                <a:gd name="T31" fmla="*/ 151 h 228"/>
                <a:gd name="T32" fmla="*/ 90 w 97"/>
                <a:gd name="T33" fmla="*/ 178 h 228"/>
                <a:gd name="T34" fmla="*/ 75 w 97"/>
                <a:gd name="T35" fmla="*/ 89 h 228"/>
                <a:gd name="T36" fmla="*/ 52 w 97"/>
                <a:gd name="T37" fmla="*/ 6 h 228"/>
                <a:gd name="T38" fmla="*/ 33 w 97"/>
                <a:gd name="T39" fmla="*/ 209 h 228"/>
                <a:gd name="T40" fmla="*/ 38 w 97"/>
                <a:gd name="T41" fmla="*/ 15 h 228"/>
                <a:gd name="T42" fmla="*/ 8 w 97"/>
                <a:gd name="T43" fmla="*/ 93 h 228"/>
                <a:gd name="T44" fmla="*/ 61 w 97"/>
                <a:gd name="T45" fmla="*/ 7 h 228"/>
                <a:gd name="T46" fmla="*/ 31 w 97"/>
                <a:gd name="T47" fmla="*/ 87 h 228"/>
                <a:gd name="T48" fmla="*/ 9 w 97"/>
                <a:gd name="T49" fmla="*/ 151 h 228"/>
                <a:gd name="T50" fmla="*/ 54 w 97"/>
                <a:gd name="T51" fmla="*/ 207 h 228"/>
                <a:gd name="T52" fmla="*/ 35 w 97"/>
                <a:gd name="T53" fmla="*/ 78 h 228"/>
                <a:gd name="T54" fmla="*/ 12 w 97"/>
                <a:gd name="T55" fmla="*/ 37 h 228"/>
                <a:gd name="T56" fmla="*/ 15 w 97"/>
                <a:gd name="T57" fmla="*/ 35 h 228"/>
                <a:gd name="T58" fmla="*/ 43 w 97"/>
                <a:gd name="T59" fmla="*/ 212 h 228"/>
                <a:gd name="T60" fmla="*/ 33 w 97"/>
                <a:gd name="T61" fmla="*/ 36 h 228"/>
                <a:gd name="T62" fmla="*/ 18 w 97"/>
                <a:gd name="T63" fmla="*/ 156 h 228"/>
                <a:gd name="T64" fmla="*/ 12 w 97"/>
                <a:gd name="T65" fmla="*/ 31 h 228"/>
                <a:gd name="T66" fmla="*/ 25 w 97"/>
                <a:gd name="T67" fmla="*/ 158 h 228"/>
                <a:gd name="T68" fmla="*/ 53 w 97"/>
                <a:gd name="T69" fmla="*/ 94 h 228"/>
                <a:gd name="T70" fmla="*/ 15 w 97"/>
                <a:gd name="T71" fmla="*/ 42 h 228"/>
                <a:gd name="T72" fmla="*/ 20 w 97"/>
                <a:gd name="T73" fmla="*/ 109 h 228"/>
                <a:gd name="T74" fmla="*/ 49 w 97"/>
                <a:gd name="T75" fmla="*/ 43 h 228"/>
                <a:gd name="T76" fmla="*/ 20 w 97"/>
                <a:gd name="T77" fmla="*/ 158 h 228"/>
                <a:gd name="T78" fmla="*/ 19 w 97"/>
                <a:gd name="T79" fmla="*/ 204 h 228"/>
                <a:gd name="T80" fmla="*/ 14 w 97"/>
                <a:gd name="T81" fmla="*/ 92 h 228"/>
                <a:gd name="T82" fmla="*/ 19 w 97"/>
                <a:gd name="T83" fmla="*/ 94 h 228"/>
                <a:gd name="T84" fmla="*/ 27 w 97"/>
                <a:gd name="T85" fmla="*/ 95 h 228"/>
                <a:gd name="T86" fmla="*/ 9 w 97"/>
                <a:gd name="T87" fmla="*/ 30 h 228"/>
                <a:gd name="T88" fmla="*/ 14 w 97"/>
                <a:gd name="T89" fmla="*/ 86 h 228"/>
                <a:gd name="T90" fmla="*/ 32 w 97"/>
                <a:gd name="T91" fmla="*/ 118 h 228"/>
                <a:gd name="T92" fmla="*/ 34 w 97"/>
                <a:gd name="T93" fmla="*/ 112 h 228"/>
                <a:gd name="T94" fmla="*/ 23 w 97"/>
                <a:gd name="T95" fmla="*/ 16 h 228"/>
                <a:gd name="T96" fmla="*/ 25 w 97"/>
                <a:gd name="T97" fmla="*/ 145 h 228"/>
                <a:gd name="T98" fmla="*/ 9 w 97"/>
                <a:gd name="T99" fmla="*/ 22 h 228"/>
                <a:gd name="T100" fmla="*/ 53 w 97"/>
                <a:gd name="T101" fmla="*/ 106 h 228"/>
                <a:gd name="T102" fmla="*/ 18 w 97"/>
                <a:gd name="T103" fmla="*/ 46 h 228"/>
                <a:gd name="T104" fmla="*/ 47 w 97"/>
                <a:gd name="T105" fmla="*/ 164 h 228"/>
                <a:gd name="T106" fmla="*/ 54 w 97"/>
                <a:gd name="T107" fmla="*/ 31 h 228"/>
                <a:gd name="T108" fmla="*/ 4 w 97"/>
                <a:gd name="T109" fmla="*/ 17 h 228"/>
                <a:gd name="T110" fmla="*/ 13 w 97"/>
                <a:gd name="T111" fmla="*/ 147 h 228"/>
                <a:gd name="T112" fmla="*/ 25 w 97"/>
                <a:gd name="T113" fmla="*/ 202 h 228"/>
                <a:gd name="T114" fmla="*/ 25 w 97"/>
                <a:gd name="T115" fmla="*/ 93 h 228"/>
                <a:gd name="T116" fmla="*/ 25 w 97"/>
                <a:gd name="T117" fmla="*/ 87 h 228"/>
                <a:gd name="T118" fmla="*/ 7 w 97"/>
                <a:gd name="T119" fmla="*/ 74 h 228"/>
                <a:gd name="T120" fmla="*/ 15 w 97"/>
                <a:gd name="T121" fmla="*/ 98 h 228"/>
                <a:gd name="T122" fmla="*/ 33 w 97"/>
                <a:gd name="T123" fmla="*/ 6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228">
                  <a:moveTo>
                    <a:pt x="94" y="213"/>
                  </a:moveTo>
                  <a:cubicBezTo>
                    <a:pt x="94" y="213"/>
                    <a:pt x="95" y="213"/>
                    <a:pt x="95" y="214"/>
                  </a:cubicBezTo>
                  <a:cubicBezTo>
                    <a:pt x="96" y="214"/>
                    <a:pt x="97" y="215"/>
                    <a:pt x="97" y="216"/>
                  </a:cubicBezTo>
                  <a:cubicBezTo>
                    <a:pt x="97" y="217"/>
                    <a:pt x="97" y="218"/>
                    <a:pt x="96" y="218"/>
                  </a:cubicBezTo>
                  <a:cubicBezTo>
                    <a:pt x="95" y="219"/>
                    <a:pt x="94" y="219"/>
                    <a:pt x="93" y="218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85" y="218"/>
                    <a:pt x="79" y="218"/>
                    <a:pt x="73" y="219"/>
                  </a:cubicBezTo>
                  <a:cubicBezTo>
                    <a:pt x="69" y="220"/>
                    <a:pt x="65" y="220"/>
                    <a:pt x="60" y="221"/>
                  </a:cubicBezTo>
                  <a:cubicBezTo>
                    <a:pt x="54" y="222"/>
                    <a:pt x="48" y="223"/>
                    <a:pt x="42" y="223"/>
                  </a:cubicBezTo>
                  <a:cubicBezTo>
                    <a:pt x="41" y="223"/>
                    <a:pt x="41" y="223"/>
                    <a:pt x="40" y="223"/>
                  </a:cubicBezTo>
                  <a:cubicBezTo>
                    <a:pt x="39" y="223"/>
                    <a:pt x="39" y="224"/>
                    <a:pt x="38" y="225"/>
                  </a:cubicBezTo>
                  <a:cubicBezTo>
                    <a:pt x="38" y="227"/>
                    <a:pt x="36" y="228"/>
                    <a:pt x="34" y="227"/>
                  </a:cubicBezTo>
                  <a:cubicBezTo>
                    <a:pt x="34" y="226"/>
                    <a:pt x="33" y="226"/>
                    <a:pt x="33" y="226"/>
                  </a:cubicBezTo>
                  <a:cubicBezTo>
                    <a:pt x="31" y="224"/>
                    <a:pt x="29" y="223"/>
                    <a:pt x="27" y="221"/>
                  </a:cubicBezTo>
                  <a:cubicBezTo>
                    <a:pt x="26" y="220"/>
                    <a:pt x="25" y="220"/>
                    <a:pt x="24" y="219"/>
                  </a:cubicBezTo>
                  <a:cubicBezTo>
                    <a:pt x="23" y="219"/>
                    <a:pt x="23" y="220"/>
                    <a:pt x="22" y="220"/>
                  </a:cubicBezTo>
                  <a:cubicBezTo>
                    <a:pt x="21" y="221"/>
                    <a:pt x="21" y="221"/>
                    <a:pt x="20" y="221"/>
                  </a:cubicBezTo>
                  <a:cubicBezTo>
                    <a:pt x="19" y="220"/>
                    <a:pt x="19" y="219"/>
                    <a:pt x="19" y="219"/>
                  </a:cubicBezTo>
                  <a:cubicBezTo>
                    <a:pt x="19" y="218"/>
                    <a:pt x="19" y="217"/>
                    <a:pt x="19" y="216"/>
                  </a:cubicBezTo>
                  <a:cubicBezTo>
                    <a:pt x="19" y="216"/>
                    <a:pt x="18" y="216"/>
                    <a:pt x="17" y="215"/>
                  </a:cubicBezTo>
                  <a:cubicBezTo>
                    <a:pt x="15" y="214"/>
                    <a:pt x="13" y="213"/>
                    <a:pt x="10" y="212"/>
                  </a:cubicBezTo>
                  <a:cubicBezTo>
                    <a:pt x="10" y="211"/>
                    <a:pt x="9" y="211"/>
                    <a:pt x="8" y="211"/>
                  </a:cubicBezTo>
                  <a:cubicBezTo>
                    <a:pt x="7" y="211"/>
                    <a:pt x="7" y="211"/>
                    <a:pt x="7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4" y="213"/>
                    <a:pt x="4" y="212"/>
                    <a:pt x="3" y="212"/>
                  </a:cubicBezTo>
                  <a:cubicBezTo>
                    <a:pt x="2" y="211"/>
                    <a:pt x="2" y="210"/>
                    <a:pt x="3" y="209"/>
                  </a:cubicBezTo>
                  <a:cubicBezTo>
                    <a:pt x="3" y="208"/>
                    <a:pt x="4" y="207"/>
                    <a:pt x="5" y="208"/>
                  </a:cubicBezTo>
                  <a:cubicBezTo>
                    <a:pt x="4" y="207"/>
                    <a:pt x="4" y="206"/>
                    <a:pt x="4" y="205"/>
                  </a:cubicBezTo>
                  <a:cubicBezTo>
                    <a:pt x="4" y="194"/>
                    <a:pt x="4" y="184"/>
                    <a:pt x="4" y="173"/>
                  </a:cubicBezTo>
                  <a:cubicBezTo>
                    <a:pt x="4" y="173"/>
                    <a:pt x="4" y="172"/>
                    <a:pt x="4" y="171"/>
                  </a:cubicBezTo>
                  <a:cubicBezTo>
                    <a:pt x="4" y="171"/>
                    <a:pt x="3" y="171"/>
                    <a:pt x="3" y="171"/>
                  </a:cubicBezTo>
                  <a:cubicBezTo>
                    <a:pt x="2" y="171"/>
                    <a:pt x="1" y="170"/>
                    <a:pt x="2" y="169"/>
                  </a:cubicBezTo>
                  <a:cubicBezTo>
                    <a:pt x="2" y="168"/>
                    <a:pt x="3" y="168"/>
                    <a:pt x="3" y="167"/>
                  </a:cubicBezTo>
                  <a:cubicBezTo>
                    <a:pt x="4" y="167"/>
                    <a:pt x="4" y="167"/>
                    <a:pt x="4" y="166"/>
                  </a:cubicBezTo>
                  <a:cubicBezTo>
                    <a:pt x="4" y="165"/>
                    <a:pt x="4" y="165"/>
                    <a:pt x="4" y="164"/>
                  </a:cubicBezTo>
                  <a:cubicBezTo>
                    <a:pt x="2" y="150"/>
                    <a:pt x="1" y="136"/>
                    <a:pt x="1" y="123"/>
                  </a:cubicBezTo>
                  <a:cubicBezTo>
                    <a:pt x="1" y="113"/>
                    <a:pt x="1" y="103"/>
                    <a:pt x="1" y="93"/>
                  </a:cubicBezTo>
                  <a:cubicBezTo>
                    <a:pt x="0" y="70"/>
                    <a:pt x="1" y="48"/>
                    <a:pt x="0" y="26"/>
                  </a:cubicBezTo>
                  <a:cubicBezTo>
                    <a:pt x="0" y="21"/>
                    <a:pt x="0" y="17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ubicBezTo>
                    <a:pt x="29" y="1"/>
                    <a:pt x="34" y="1"/>
                    <a:pt x="38" y="1"/>
                  </a:cubicBezTo>
                  <a:cubicBezTo>
                    <a:pt x="41" y="1"/>
                    <a:pt x="44" y="1"/>
                    <a:pt x="46" y="1"/>
                  </a:cubicBezTo>
                  <a:cubicBezTo>
                    <a:pt x="48" y="0"/>
                    <a:pt x="49" y="1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1" y="1"/>
                    <a:pt x="52" y="1"/>
                  </a:cubicBezTo>
                  <a:cubicBezTo>
                    <a:pt x="52" y="0"/>
                    <a:pt x="53" y="0"/>
                    <a:pt x="54" y="1"/>
                  </a:cubicBezTo>
                  <a:cubicBezTo>
                    <a:pt x="55" y="1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7" y="4"/>
                    <a:pt x="59" y="4"/>
                    <a:pt x="60" y="4"/>
                  </a:cubicBezTo>
                  <a:cubicBezTo>
                    <a:pt x="64" y="5"/>
                    <a:pt x="68" y="5"/>
                    <a:pt x="71" y="6"/>
                  </a:cubicBezTo>
                  <a:cubicBezTo>
                    <a:pt x="73" y="6"/>
                    <a:pt x="74" y="6"/>
                    <a:pt x="75" y="7"/>
                  </a:cubicBezTo>
                  <a:cubicBezTo>
                    <a:pt x="76" y="8"/>
                    <a:pt x="76" y="8"/>
                    <a:pt x="76" y="9"/>
                  </a:cubicBezTo>
                  <a:cubicBezTo>
                    <a:pt x="77" y="10"/>
                    <a:pt x="77" y="11"/>
                    <a:pt x="77" y="11"/>
                  </a:cubicBezTo>
                  <a:cubicBezTo>
                    <a:pt x="77" y="12"/>
                    <a:pt x="77" y="13"/>
                    <a:pt x="78" y="14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8" y="20"/>
                    <a:pt x="78" y="24"/>
                    <a:pt x="78" y="27"/>
                  </a:cubicBezTo>
                  <a:cubicBezTo>
                    <a:pt x="79" y="30"/>
                    <a:pt x="79" y="33"/>
                    <a:pt x="79" y="35"/>
                  </a:cubicBezTo>
                  <a:cubicBezTo>
                    <a:pt x="79" y="43"/>
                    <a:pt x="81" y="51"/>
                    <a:pt x="82" y="59"/>
                  </a:cubicBezTo>
                  <a:cubicBezTo>
                    <a:pt x="82" y="64"/>
                    <a:pt x="83" y="69"/>
                    <a:pt x="83" y="73"/>
                  </a:cubicBezTo>
                  <a:cubicBezTo>
                    <a:pt x="84" y="78"/>
                    <a:pt x="85" y="83"/>
                    <a:pt x="86" y="87"/>
                  </a:cubicBezTo>
                  <a:cubicBezTo>
                    <a:pt x="86" y="91"/>
                    <a:pt x="87" y="95"/>
                    <a:pt x="87" y="99"/>
                  </a:cubicBezTo>
                  <a:cubicBezTo>
                    <a:pt x="88" y="105"/>
                    <a:pt x="89" y="111"/>
                    <a:pt x="90" y="117"/>
                  </a:cubicBezTo>
                  <a:cubicBezTo>
                    <a:pt x="91" y="121"/>
                    <a:pt x="91" y="125"/>
                    <a:pt x="91" y="129"/>
                  </a:cubicBezTo>
                  <a:cubicBezTo>
                    <a:pt x="91" y="140"/>
                    <a:pt x="91" y="151"/>
                    <a:pt x="92" y="162"/>
                  </a:cubicBezTo>
                  <a:cubicBezTo>
                    <a:pt x="92" y="171"/>
                    <a:pt x="92" y="181"/>
                    <a:pt x="93" y="190"/>
                  </a:cubicBezTo>
                  <a:cubicBezTo>
                    <a:pt x="94" y="197"/>
                    <a:pt x="94" y="204"/>
                    <a:pt x="94" y="212"/>
                  </a:cubicBezTo>
                  <a:cubicBezTo>
                    <a:pt x="94" y="212"/>
                    <a:pt x="94" y="213"/>
                    <a:pt x="94" y="213"/>
                  </a:cubicBezTo>
                  <a:close/>
                  <a:moveTo>
                    <a:pt x="75" y="195"/>
                  </a:moveTo>
                  <a:cubicBezTo>
                    <a:pt x="76" y="195"/>
                    <a:pt x="77" y="195"/>
                    <a:pt x="78" y="195"/>
                  </a:cubicBezTo>
                  <a:cubicBezTo>
                    <a:pt x="80" y="195"/>
                    <a:pt x="82" y="195"/>
                    <a:pt x="83" y="195"/>
                  </a:cubicBezTo>
                  <a:cubicBezTo>
                    <a:pt x="85" y="195"/>
                    <a:pt x="86" y="195"/>
                    <a:pt x="86" y="197"/>
                  </a:cubicBezTo>
                  <a:cubicBezTo>
                    <a:pt x="86" y="198"/>
                    <a:pt x="86" y="199"/>
                    <a:pt x="86" y="199"/>
                  </a:cubicBezTo>
                  <a:cubicBezTo>
                    <a:pt x="86" y="200"/>
                    <a:pt x="86" y="200"/>
                    <a:pt x="87" y="201"/>
                  </a:cubicBezTo>
                  <a:cubicBezTo>
                    <a:pt x="87" y="202"/>
                    <a:pt x="87" y="203"/>
                    <a:pt x="87" y="204"/>
                  </a:cubicBezTo>
                  <a:cubicBezTo>
                    <a:pt x="87" y="205"/>
                    <a:pt x="85" y="205"/>
                    <a:pt x="84" y="205"/>
                  </a:cubicBezTo>
                  <a:cubicBezTo>
                    <a:pt x="83" y="205"/>
                    <a:pt x="83" y="204"/>
                    <a:pt x="82" y="203"/>
                  </a:cubicBezTo>
                  <a:cubicBezTo>
                    <a:pt x="82" y="202"/>
                    <a:pt x="82" y="201"/>
                    <a:pt x="82" y="200"/>
                  </a:cubicBezTo>
                  <a:cubicBezTo>
                    <a:pt x="83" y="199"/>
                    <a:pt x="83" y="198"/>
                    <a:pt x="84" y="197"/>
                  </a:cubicBezTo>
                  <a:cubicBezTo>
                    <a:pt x="83" y="197"/>
                    <a:pt x="82" y="197"/>
                    <a:pt x="82" y="197"/>
                  </a:cubicBezTo>
                  <a:cubicBezTo>
                    <a:pt x="80" y="197"/>
                    <a:pt x="78" y="198"/>
                    <a:pt x="75" y="198"/>
                  </a:cubicBezTo>
                  <a:cubicBezTo>
                    <a:pt x="75" y="198"/>
                    <a:pt x="74" y="197"/>
                    <a:pt x="73" y="197"/>
                  </a:cubicBezTo>
                  <a:cubicBezTo>
                    <a:pt x="72" y="196"/>
                    <a:pt x="71" y="195"/>
                    <a:pt x="72" y="194"/>
                  </a:cubicBezTo>
                  <a:cubicBezTo>
                    <a:pt x="72" y="193"/>
                    <a:pt x="73" y="193"/>
                    <a:pt x="73" y="193"/>
                  </a:cubicBezTo>
                  <a:cubicBezTo>
                    <a:pt x="74" y="192"/>
                    <a:pt x="76" y="190"/>
                    <a:pt x="77" y="189"/>
                  </a:cubicBezTo>
                  <a:cubicBezTo>
                    <a:pt x="79" y="187"/>
                    <a:pt x="82" y="185"/>
                    <a:pt x="84" y="183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2" y="183"/>
                    <a:pt x="80" y="184"/>
                    <a:pt x="77" y="185"/>
                  </a:cubicBezTo>
                  <a:cubicBezTo>
                    <a:pt x="75" y="186"/>
                    <a:pt x="72" y="187"/>
                    <a:pt x="69" y="188"/>
                  </a:cubicBezTo>
                  <a:cubicBezTo>
                    <a:pt x="68" y="188"/>
                    <a:pt x="67" y="188"/>
                    <a:pt x="66" y="188"/>
                  </a:cubicBezTo>
                  <a:cubicBezTo>
                    <a:pt x="65" y="189"/>
                    <a:pt x="64" y="188"/>
                    <a:pt x="64" y="188"/>
                  </a:cubicBezTo>
                  <a:cubicBezTo>
                    <a:pt x="64" y="187"/>
                    <a:pt x="64" y="186"/>
                    <a:pt x="64" y="185"/>
                  </a:cubicBezTo>
                  <a:cubicBezTo>
                    <a:pt x="65" y="185"/>
                    <a:pt x="66" y="184"/>
                    <a:pt x="67" y="183"/>
                  </a:cubicBezTo>
                  <a:cubicBezTo>
                    <a:pt x="71" y="180"/>
                    <a:pt x="75" y="176"/>
                    <a:pt x="80" y="172"/>
                  </a:cubicBezTo>
                  <a:cubicBezTo>
                    <a:pt x="80" y="172"/>
                    <a:pt x="80" y="172"/>
                    <a:pt x="81" y="171"/>
                  </a:cubicBezTo>
                  <a:cubicBezTo>
                    <a:pt x="80" y="171"/>
                    <a:pt x="80" y="171"/>
                    <a:pt x="79" y="171"/>
                  </a:cubicBezTo>
                  <a:cubicBezTo>
                    <a:pt x="76" y="173"/>
                    <a:pt x="72" y="175"/>
                    <a:pt x="68" y="176"/>
                  </a:cubicBezTo>
                  <a:cubicBezTo>
                    <a:pt x="66" y="177"/>
                    <a:pt x="64" y="178"/>
                    <a:pt x="61" y="178"/>
                  </a:cubicBezTo>
                  <a:cubicBezTo>
                    <a:pt x="61" y="180"/>
                    <a:pt x="61" y="182"/>
                    <a:pt x="61" y="185"/>
                  </a:cubicBezTo>
                  <a:cubicBezTo>
                    <a:pt x="62" y="188"/>
                    <a:pt x="62" y="192"/>
                    <a:pt x="62" y="196"/>
                  </a:cubicBezTo>
                  <a:cubicBezTo>
                    <a:pt x="62" y="197"/>
                    <a:pt x="63" y="197"/>
                    <a:pt x="63" y="197"/>
                  </a:cubicBezTo>
                  <a:cubicBezTo>
                    <a:pt x="65" y="198"/>
                    <a:pt x="67" y="199"/>
                    <a:pt x="69" y="200"/>
                  </a:cubicBezTo>
                  <a:cubicBezTo>
                    <a:pt x="73" y="203"/>
                    <a:pt x="78" y="204"/>
                    <a:pt x="82" y="205"/>
                  </a:cubicBezTo>
                  <a:cubicBezTo>
                    <a:pt x="84" y="206"/>
                    <a:pt x="86" y="206"/>
                    <a:pt x="88" y="206"/>
                  </a:cubicBezTo>
                  <a:cubicBezTo>
                    <a:pt x="88" y="198"/>
                    <a:pt x="88" y="191"/>
                    <a:pt x="87" y="184"/>
                  </a:cubicBezTo>
                  <a:cubicBezTo>
                    <a:pt x="83" y="187"/>
                    <a:pt x="76" y="193"/>
                    <a:pt x="75" y="195"/>
                  </a:cubicBezTo>
                  <a:close/>
                  <a:moveTo>
                    <a:pt x="38" y="219"/>
                  </a:moveTo>
                  <a:cubicBezTo>
                    <a:pt x="40" y="220"/>
                    <a:pt x="40" y="220"/>
                    <a:pt x="42" y="220"/>
                  </a:cubicBezTo>
                  <a:cubicBezTo>
                    <a:pt x="48" y="220"/>
                    <a:pt x="54" y="219"/>
                    <a:pt x="60" y="219"/>
                  </a:cubicBezTo>
                  <a:cubicBezTo>
                    <a:pt x="64" y="218"/>
                    <a:pt x="69" y="217"/>
                    <a:pt x="73" y="217"/>
                  </a:cubicBezTo>
                  <a:cubicBezTo>
                    <a:pt x="78" y="216"/>
                    <a:pt x="83" y="216"/>
                    <a:pt x="88" y="215"/>
                  </a:cubicBezTo>
                  <a:cubicBezTo>
                    <a:pt x="88" y="215"/>
                    <a:pt x="89" y="215"/>
                    <a:pt x="89" y="215"/>
                  </a:cubicBezTo>
                  <a:cubicBezTo>
                    <a:pt x="89" y="215"/>
                    <a:pt x="88" y="214"/>
                    <a:pt x="88" y="214"/>
                  </a:cubicBezTo>
                  <a:cubicBezTo>
                    <a:pt x="84" y="215"/>
                    <a:pt x="81" y="214"/>
                    <a:pt x="78" y="213"/>
                  </a:cubicBezTo>
                  <a:cubicBezTo>
                    <a:pt x="76" y="212"/>
                    <a:pt x="74" y="212"/>
                    <a:pt x="73" y="210"/>
                  </a:cubicBezTo>
                  <a:cubicBezTo>
                    <a:pt x="73" y="211"/>
                    <a:pt x="72" y="211"/>
                    <a:pt x="70" y="211"/>
                  </a:cubicBezTo>
                  <a:cubicBezTo>
                    <a:pt x="70" y="210"/>
                    <a:pt x="69" y="211"/>
                    <a:pt x="68" y="211"/>
                  </a:cubicBezTo>
                  <a:cubicBezTo>
                    <a:pt x="66" y="213"/>
                    <a:pt x="64" y="214"/>
                    <a:pt x="62" y="215"/>
                  </a:cubicBezTo>
                  <a:cubicBezTo>
                    <a:pt x="62" y="216"/>
                    <a:pt x="61" y="216"/>
                    <a:pt x="60" y="217"/>
                  </a:cubicBezTo>
                  <a:cubicBezTo>
                    <a:pt x="59" y="217"/>
                    <a:pt x="58" y="216"/>
                    <a:pt x="58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9" y="212"/>
                    <a:pt x="60" y="210"/>
                    <a:pt x="60" y="209"/>
                  </a:cubicBezTo>
                  <a:cubicBezTo>
                    <a:pt x="60" y="209"/>
                    <a:pt x="60" y="208"/>
                    <a:pt x="61" y="208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59" y="208"/>
                    <a:pt x="59" y="209"/>
                    <a:pt x="58" y="209"/>
                  </a:cubicBezTo>
                  <a:cubicBezTo>
                    <a:pt x="56" y="212"/>
                    <a:pt x="53" y="214"/>
                    <a:pt x="51" y="217"/>
                  </a:cubicBezTo>
                  <a:cubicBezTo>
                    <a:pt x="51" y="217"/>
                    <a:pt x="51" y="218"/>
                    <a:pt x="50" y="218"/>
                  </a:cubicBezTo>
                  <a:cubicBezTo>
                    <a:pt x="49" y="218"/>
                    <a:pt x="48" y="218"/>
                    <a:pt x="48" y="217"/>
                  </a:cubicBezTo>
                  <a:cubicBezTo>
                    <a:pt x="48" y="216"/>
                    <a:pt x="48" y="216"/>
                    <a:pt x="49" y="215"/>
                  </a:cubicBezTo>
                  <a:cubicBezTo>
                    <a:pt x="49" y="213"/>
                    <a:pt x="50" y="210"/>
                    <a:pt x="51" y="208"/>
                  </a:cubicBezTo>
                  <a:cubicBezTo>
                    <a:pt x="51" y="207"/>
                    <a:pt x="51" y="207"/>
                    <a:pt x="52" y="206"/>
                  </a:cubicBezTo>
                  <a:cubicBezTo>
                    <a:pt x="50" y="206"/>
                    <a:pt x="50" y="207"/>
                    <a:pt x="50" y="207"/>
                  </a:cubicBezTo>
                  <a:cubicBezTo>
                    <a:pt x="47" y="211"/>
                    <a:pt x="44" y="214"/>
                    <a:pt x="42" y="218"/>
                  </a:cubicBezTo>
                  <a:cubicBezTo>
                    <a:pt x="42" y="218"/>
                    <a:pt x="41" y="219"/>
                    <a:pt x="41" y="219"/>
                  </a:cubicBezTo>
                  <a:cubicBezTo>
                    <a:pt x="40" y="219"/>
                    <a:pt x="40" y="219"/>
                    <a:pt x="39" y="219"/>
                  </a:cubicBezTo>
                  <a:cubicBezTo>
                    <a:pt x="39" y="219"/>
                    <a:pt x="39" y="218"/>
                    <a:pt x="39" y="218"/>
                  </a:cubicBezTo>
                  <a:cubicBezTo>
                    <a:pt x="39" y="217"/>
                    <a:pt x="39" y="217"/>
                    <a:pt x="39" y="216"/>
                  </a:cubicBezTo>
                  <a:cubicBezTo>
                    <a:pt x="40" y="214"/>
                    <a:pt x="40" y="212"/>
                    <a:pt x="41" y="210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1" y="209"/>
                    <a:pt x="41" y="208"/>
                    <a:pt x="41" y="208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39" y="211"/>
                    <a:pt x="37" y="213"/>
                    <a:pt x="36" y="215"/>
                  </a:cubicBezTo>
                  <a:cubicBezTo>
                    <a:pt x="35" y="216"/>
                    <a:pt x="34" y="217"/>
                    <a:pt x="33" y="218"/>
                  </a:cubicBezTo>
                  <a:cubicBezTo>
                    <a:pt x="33" y="219"/>
                    <a:pt x="32" y="219"/>
                    <a:pt x="31" y="220"/>
                  </a:cubicBezTo>
                  <a:cubicBezTo>
                    <a:pt x="33" y="221"/>
                    <a:pt x="34" y="221"/>
                    <a:pt x="36" y="222"/>
                  </a:cubicBezTo>
                  <a:cubicBezTo>
                    <a:pt x="36" y="220"/>
                    <a:pt x="37" y="219"/>
                    <a:pt x="38" y="219"/>
                  </a:cubicBezTo>
                  <a:close/>
                  <a:moveTo>
                    <a:pt x="55" y="67"/>
                  </a:moveTo>
                  <a:cubicBezTo>
                    <a:pt x="56" y="67"/>
                    <a:pt x="56" y="67"/>
                    <a:pt x="57" y="67"/>
                  </a:cubicBezTo>
                  <a:cubicBezTo>
                    <a:pt x="60" y="65"/>
                    <a:pt x="64" y="63"/>
                    <a:pt x="67" y="62"/>
                  </a:cubicBezTo>
                  <a:cubicBezTo>
                    <a:pt x="68" y="62"/>
                    <a:pt x="69" y="61"/>
                    <a:pt x="70" y="61"/>
                  </a:cubicBezTo>
                  <a:cubicBezTo>
                    <a:pt x="71" y="61"/>
                    <a:pt x="72" y="61"/>
                    <a:pt x="73" y="62"/>
                  </a:cubicBezTo>
                  <a:cubicBezTo>
                    <a:pt x="73" y="63"/>
                    <a:pt x="73" y="64"/>
                    <a:pt x="73" y="65"/>
                  </a:cubicBezTo>
                  <a:cubicBezTo>
                    <a:pt x="72" y="66"/>
                    <a:pt x="71" y="66"/>
                    <a:pt x="71" y="67"/>
                  </a:cubicBezTo>
                  <a:cubicBezTo>
                    <a:pt x="69" y="69"/>
                    <a:pt x="67" y="71"/>
                    <a:pt x="65" y="73"/>
                  </a:cubicBezTo>
                  <a:cubicBezTo>
                    <a:pt x="63" y="75"/>
                    <a:pt x="61" y="77"/>
                    <a:pt x="59" y="78"/>
                  </a:cubicBezTo>
                  <a:cubicBezTo>
                    <a:pt x="58" y="79"/>
                    <a:pt x="58" y="79"/>
                    <a:pt x="58" y="80"/>
                  </a:cubicBezTo>
                  <a:cubicBezTo>
                    <a:pt x="59" y="80"/>
                    <a:pt x="59" y="80"/>
                    <a:pt x="60" y="80"/>
                  </a:cubicBezTo>
                  <a:cubicBezTo>
                    <a:pt x="64" y="78"/>
                    <a:pt x="68" y="76"/>
                    <a:pt x="73" y="74"/>
                  </a:cubicBezTo>
                  <a:cubicBezTo>
                    <a:pt x="74" y="74"/>
                    <a:pt x="75" y="73"/>
                    <a:pt x="77" y="74"/>
                  </a:cubicBezTo>
                  <a:cubicBezTo>
                    <a:pt x="77" y="66"/>
                    <a:pt x="76" y="57"/>
                    <a:pt x="76" y="49"/>
                  </a:cubicBezTo>
                  <a:cubicBezTo>
                    <a:pt x="74" y="51"/>
                    <a:pt x="71" y="53"/>
                    <a:pt x="69" y="55"/>
                  </a:cubicBezTo>
                  <a:cubicBezTo>
                    <a:pt x="65" y="59"/>
                    <a:pt x="60" y="62"/>
                    <a:pt x="56" y="66"/>
                  </a:cubicBezTo>
                  <a:cubicBezTo>
                    <a:pt x="56" y="66"/>
                    <a:pt x="55" y="66"/>
                    <a:pt x="55" y="67"/>
                  </a:cubicBezTo>
                  <a:close/>
                  <a:moveTo>
                    <a:pt x="54" y="43"/>
                  </a:move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5" y="43"/>
                    <a:pt x="55" y="43"/>
                  </a:cubicBezTo>
                  <a:cubicBezTo>
                    <a:pt x="59" y="41"/>
                    <a:pt x="62" y="40"/>
                    <a:pt x="66" y="38"/>
                  </a:cubicBezTo>
                  <a:cubicBezTo>
                    <a:pt x="67" y="38"/>
                    <a:pt x="67" y="38"/>
                    <a:pt x="68" y="38"/>
                  </a:cubicBezTo>
                  <a:cubicBezTo>
                    <a:pt x="69" y="38"/>
                    <a:pt x="69" y="38"/>
                    <a:pt x="70" y="38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4"/>
                    <a:pt x="65" y="46"/>
                    <a:pt x="62" y="48"/>
                  </a:cubicBezTo>
                  <a:cubicBezTo>
                    <a:pt x="60" y="50"/>
                    <a:pt x="57" y="52"/>
                    <a:pt x="55" y="55"/>
                  </a:cubicBezTo>
                  <a:cubicBezTo>
                    <a:pt x="55" y="55"/>
                    <a:pt x="54" y="55"/>
                    <a:pt x="54" y="56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9" y="54"/>
                    <a:pt x="62" y="52"/>
                    <a:pt x="66" y="50"/>
                  </a:cubicBezTo>
                  <a:cubicBezTo>
                    <a:pt x="68" y="49"/>
                    <a:pt x="70" y="48"/>
                    <a:pt x="72" y="47"/>
                  </a:cubicBezTo>
                  <a:cubicBezTo>
                    <a:pt x="74" y="46"/>
                    <a:pt x="75" y="46"/>
                    <a:pt x="76" y="47"/>
                  </a:cubicBezTo>
                  <a:cubicBezTo>
                    <a:pt x="76" y="44"/>
                    <a:pt x="76" y="28"/>
                    <a:pt x="75" y="27"/>
                  </a:cubicBezTo>
                  <a:cubicBezTo>
                    <a:pt x="68" y="32"/>
                    <a:pt x="61" y="37"/>
                    <a:pt x="54" y="43"/>
                  </a:cubicBezTo>
                  <a:close/>
                  <a:moveTo>
                    <a:pt x="89" y="150"/>
                  </a:moveTo>
                  <a:cubicBezTo>
                    <a:pt x="89" y="150"/>
                    <a:pt x="89" y="149"/>
                    <a:pt x="89" y="149"/>
                  </a:cubicBezTo>
                  <a:cubicBezTo>
                    <a:pt x="89" y="143"/>
                    <a:pt x="89" y="137"/>
                    <a:pt x="88" y="131"/>
                  </a:cubicBezTo>
                  <a:cubicBezTo>
                    <a:pt x="88" y="125"/>
                    <a:pt x="88" y="120"/>
                    <a:pt x="87" y="114"/>
                  </a:cubicBezTo>
                  <a:cubicBezTo>
                    <a:pt x="87" y="114"/>
                    <a:pt x="87" y="113"/>
                    <a:pt x="87" y="113"/>
                  </a:cubicBezTo>
                  <a:cubicBezTo>
                    <a:pt x="86" y="114"/>
                    <a:pt x="84" y="115"/>
                    <a:pt x="83" y="116"/>
                  </a:cubicBezTo>
                  <a:cubicBezTo>
                    <a:pt x="83" y="117"/>
                    <a:pt x="83" y="117"/>
                    <a:pt x="83" y="118"/>
                  </a:cubicBezTo>
                  <a:cubicBezTo>
                    <a:pt x="83" y="119"/>
                    <a:pt x="83" y="121"/>
                    <a:pt x="83" y="122"/>
                  </a:cubicBezTo>
                  <a:cubicBezTo>
                    <a:pt x="83" y="123"/>
                    <a:pt x="83" y="124"/>
                    <a:pt x="83" y="124"/>
                  </a:cubicBezTo>
                  <a:cubicBezTo>
                    <a:pt x="84" y="124"/>
                    <a:pt x="85" y="124"/>
                    <a:pt x="85" y="124"/>
                  </a:cubicBezTo>
                  <a:cubicBezTo>
                    <a:pt x="87" y="124"/>
                    <a:pt x="88" y="125"/>
                    <a:pt x="87" y="127"/>
                  </a:cubicBezTo>
                  <a:cubicBezTo>
                    <a:pt x="87" y="127"/>
                    <a:pt x="86" y="127"/>
                    <a:pt x="86" y="128"/>
                  </a:cubicBezTo>
                  <a:cubicBezTo>
                    <a:pt x="85" y="128"/>
                    <a:pt x="85" y="129"/>
                    <a:pt x="84" y="129"/>
                  </a:cubicBezTo>
                  <a:cubicBezTo>
                    <a:pt x="84" y="129"/>
                    <a:pt x="83" y="130"/>
                    <a:pt x="84" y="131"/>
                  </a:cubicBezTo>
                  <a:cubicBezTo>
                    <a:pt x="84" y="133"/>
                    <a:pt x="84" y="135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5" y="137"/>
                    <a:pt x="85" y="137"/>
                  </a:cubicBezTo>
                  <a:cubicBezTo>
                    <a:pt x="86" y="137"/>
                    <a:pt x="86" y="137"/>
                    <a:pt x="87" y="138"/>
                  </a:cubicBezTo>
                  <a:cubicBezTo>
                    <a:pt x="87" y="139"/>
                    <a:pt x="87" y="139"/>
                    <a:pt x="86" y="140"/>
                  </a:cubicBezTo>
                  <a:cubicBezTo>
                    <a:pt x="86" y="140"/>
                    <a:pt x="86" y="141"/>
                    <a:pt x="85" y="141"/>
                  </a:cubicBezTo>
                  <a:cubicBezTo>
                    <a:pt x="85" y="141"/>
                    <a:pt x="84" y="142"/>
                    <a:pt x="84" y="143"/>
                  </a:cubicBezTo>
                  <a:cubicBezTo>
                    <a:pt x="85" y="144"/>
                    <a:pt x="85" y="146"/>
                    <a:pt x="85" y="148"/>
                  </a:cubicBezTo>
                  <a:cubicBezTo>
                    <a:pt x="85" y="149"/>
                    <a:pt x="85" y="150"/>
                    <a:pt x="85" y="151"/>
                  </a:cubicBezTo>
                  <a:cubicBezTo>
                    <a:pt x="86" y="151"/>
                    <a:pt x="88" y="151"/>
                    <a:pt x="89" y="150"/>
                  </a:cubicBezTo>
                  <a:close/>
                  <a:moveTo>
                    <a:pt x="61" y="174"/>
                  </a:moveTo>
                  <a:cubicBezTo>
                    <a:pt x="61" y="174"/>
                    <a:pt x="61" y="174"/>
                    <a:pt x="62" y="174"/>
                  </a:cubicBezTo>
                  <a:cubicBezTo>
                    <a:pt x="67" y="169"/>
                    <a:pt x="72" y="165"/>
                    <a:pt x="78" y="160"/>
                  </a:cubicBezTo>
                  <a:cubicBezTo>
                    <a:pt x="79" y="159"/>
                    <a:pt x="81" y="158"/>
                    <a:pt x="82" y="157"/>
                  </a:cubicBezTo>
                  <a:cubicBezTo>
                    <a:pt x="83" y="156"/>
                    <a:pt x="83" y="156"/>
                    <a:pt x="82" y="155"/>
                  </a:cubicBezTo>
                  <a:cubicBezTo>
                    <a:pt x="75" y="158"/>
                    <a:pt x="68" y="160"/>
                    <a:pt x="60" y="163"/>
                  </a:cubicBezTo>
                  <a:cubicBezTo>
                    <a:pt x="61" y="167"/>
                    <a:pt x="61" y="171"/>
                    <a:pt x="61" y="174"/>
                  </a:cubicBezTo>
                  <a:close/>
                  <a:moveTo>
                    <a:pt x="61" y="29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6" y="27"/>
                    <a:pt x="70" y="24"/>
                    <a:pt x="75" y="22"/>
                  </a:cubicBezTo>
                  <a:cubicBezTo>
                    <a:pt x="75" y="20"/>
                    <a:pt x="75" y="18"/>
                    <a:pt x="75" y="16"/>
                  </a:cubicBezTo>
                  <a:cubicBezTo>
                    <a:pt x="75" y="15"/>
                    <a:pt x="74" y="14"/>
                    <a:pt x="73" y="14"/>
                  </a:cubicBezTo>
                  <a:cubicBezTo>
                    <a:pt x="73" y="14"/>
                    <a:pt x="72" y="13"/>
                    <a:pt x="72" y="13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3"/>
                  </a:cubicBezTo>
                  <a:cubicBezTo>
                    <a:pt x="62" y="18"/>
                    <a:pt x="58" y="22"/>
                    <a:pt x="54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8"/>
                  </a:cubicBezTo>
                  <a:cubicBezTo>
                    <a:pt x="54" y="27"/>
                    <a:pt x="55" y="27"/>
                    <a:pt x="55" y="27"/>
                  </a:cubicBezTo>
                  <a:cubicBezTo>
                    <a:pt x="59" y="24"/>
                    <a:pt x="64" y="21"/>
                    <a:pt x="68" y="19"/>
                  </a:cubicBezTo>
                  <a:cubicBezTo>
                    <a:pt x="68" y="18"/>
                    <a:pt x="69" y="18"/>
                    <a:pt x="70" y="18"/>
                  </a:cubicBezTo>
                  <a:cubicBezTo>
                    <a:pt x="70" y="18"/>
                    <a:pt x="71" y="18"/>
                    <a:pt x="71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1" y="20"/>
                    <a:pt x="70" y="21"/>
                    <a:pt x="70" y="21"/>
                  </a:cubicBezTo>
                  <a:cubicBezTo>
                    <a:pt x="67" y="23"/>
                    <a:pt x="65" y="26"/>
                    <a:pt x="62" y="28"/>
                  </a:cubicBezTo>
                  <a:cubicBezTo>
                    <a:pt x="62" y="28"/>
                    <a:pt x="61" y="29"/>
                    <a:pt x="61" y="29"/>
                  </a:cubicBezTo>
                  <a:close/>
                  <a:moveTo>
                    <a:pt x="58" y="123"/>
                  </a:moveTo>
                  <a:cubicBezTo>
                    <a:pt x="58" y="126"/>
                    <a:pt x="58" y="131"/>
                    <a:pt x="58" y="132"/>
                  </a:cubicBezTo>
                  <a:cubicBezTo>
                    <a:pt x="59" y="132"/>
                    <a:pt x="59" y="132"/>
                    <a:pt x="60" y="131"/>
                  </a:cubicBezTo>
                  <a:cubicBezTo>
                    <a:pt x="64" y="128"/>
                    <a:pt x="68" y="125"/>
                    <a:pt x="73" y="122"/>
                  </a:cubicBezTo>
                  <a:cubicBezTo>
                    <a:pt x="75" y="120"/>
                    <a:pt x="77" y="118"/>
                    <a:pt x="79" y="116"/>
                  </a:cubicBezTo>
                  <a:cubicBezTo>
                    <a:pt x="80" y="116"/>
                    <a:pt x="80" y="116"/>
                    <a:pt x="80" y="114"/>
                  </a:cubicBezTo>
                  <a:cubicBezTo>
                    <a:pt x="72" y="117"/>
                    <a:pt x="65" y="120"/>
                    <a:pt x="58" y="123"/>
                  </a:cubicBezTo>
                  <a:close/>
                  <a:moveTo>
                    <a:pt x="87" y="110"/>
                  </a:moveTo>
                  <a:cubicBezTo>
                    <a:pt x="87" y="110"/>
                    <a:pt x="87" y="110"/>
                    <a:pt x="86" y="110"/>
                  </a:cubicBezTo>
                  <a:cubicBezTo>
                    <a:pt x="86" y="106"/>
                    <a:pt x="85" y="101"/>
                    <a:pt x="85" y="97"/>
                  </a:cubicBezTo>
                  <a:cubicBezTo>
                    <a:pt x="84" y="94"/>
                    <a:pt x="83" y="90"/>
                    <a:pt x="83" y="86"/>
                  </a:cubicBezTo>
                  <a:cubicBezTo>
                    <a:pt x="82" y="80"/>
                    <a:pt x="81" y="74"/>
                    <a:pt x="80" y="67"/>
                  </a:cubicBezTo>
                  <a:cubicBezTo>
                    <a:pt x="80" y="65"/>
                    <a:pt x="79" y="63"/>
                    <a:pt x="79" y="60"/>
                  </a:cubicBezTo>
                  <a:cubicBezTo>
                    <a:pt x="79" y="61"/>
                    <a:pt x="79" y="61"/>
                    <a:pt x="79" y="62"/>
                  </a:cubicBezTo>
                  <a:cubicBezTo>
                    <a:pt x="79" y="67"/>
                    <a:pt x="80" y="73"/>
                    <a:pt x="80" y="78"/>
                  </a:cubicBezTo>
                  <a:cubicBezTo>
                    <a:pt x="80" y="81"/>
                    <a:pt x="80" y="84"/>
                    <a:pt x="81" y="87"/>
                  </a:cubicBezTo>
                  <a:cubicBezTo>
                    <a:pt x="81" y="90"/>
                    <a:pt x="81" y="93"/>
                    <a:pt x="81" y="96"/>
                  </a:cubicBezTo>
                  <a:cubicBezTo>
                    <a:pt x="81" y="97"/>
                    <a:pt x="81" y="97"/>
                    <a:pt x="82" y="97"/>
                  </a:cubicBezTo>
                  <a:cubicBezTo>
                    <a:pt x="82" y="98"/>
                    <a:pt x="82" y="99"/>
                    <a:pt x="82" y="100"/>
                  </a:cubicBezTo>
                  <a:cubicBezTo>
                    <a:pt x="82" y="100"/>
                    <a:pt x="81" y="101"/>
                    <a:pt x="81" y="101"/>
                  </a:cubicBezTo>
                  <a:cubicBezTo>
                    <a:pt x="82" y="104"/>
                    <a:pt x="82" y="107"/>
                    <a:pt x="82" y="110"/>
                  </a:cubicBezTo>
                  <a:cubicBezTo>
                    <a:pt x="82" y="110"/>
                    <a:pt x="82" y="110"/>
                    <a:pt x="82" y="111"/>
                  </a:cubicBezTo>
                  <a:cubicBezTo>
                    <a:pt x="84" y="110"/>
                    <a:pt x="85" y="110"/>
                    <a:pt x="87" y="110"/>
                  </a:cubicBezTo>
                  <a:close/>
                  <a:moveTo>
                    <a:pt x="83" y="152"/>
                  </a:moveTo>
                  <a:cubicBezTo>
                    <a:pt x="82" y="149"/>
                    <a:pt x="82" y="147"/>
                    <a:pt x="82" y="144"/>
                  </a:cubicBezTo>
                  <a:cubicBezTo>
                    <a:pt x="75" y="149"/>
                    <a:pt x="67" y="154"/>
                    <a:pt x="61" y="160"/>
                  </a:cubicBezTo>
                  <a:cubicBezTo>
                    <a:pt x="68" y="158"/>
                    <a:pt x="75" y="155"/>
                    <a:pt x="83" y="152"/>
                  </a:cubicBezTo>
                  <a:close/>
                  <a:moveTo>
                    <a:pt x="80" y="112"/>
                  </a:moveTo>
                  <a:cubicBezTo>
                    <a:pt x="79" y="109"/>
                    <a:pt x="79" y="106"/>
                    <a:pt x="79" y="103"/>
                  </a:cubicBezTo>
                  <a:cubicBezTo>
                    <a:pt x="75" y="106"/>
                    <a:pt x="72" y="109"/>
                    <a:pt x="68" y="112"/>
                  </a:cubicBezTo>
                  <a:cubicBezTo>
                    <a:pt x="65" y="114"/>
                    <a:pt x="62" y="117"/>
                    <a:pt x="59" y="119"/>
                  </a:cubicBezTo>
                  <a:cubicBezTo>
                    <a:pt x="58" y="120"/>
                    <a:pt x="58" y="120"/>
                    <a:pt x="58" y="121"/>
                  </a:cubicBezTo>
                  <a:cubicBezTo>
                    <a:pt x="65" y="118"/>
                    <a:pt x="72" y="115"/>
                    <a:pt x="80" y="112"/>
                  </a:cubicBezTo>
                  <a:close/>
                  <a:moveTo>
                    <a:pt x="59" y="146"/>
                  </a:moveTo>
                  <a:cubicBezTo>
                    <a:pt x="66" y="140"/>
                    <a:pt x="74" y="134"/>
                    <a:pt x="81" y="128"/>
                  </a:cubicBezTo>
                  <a:cubicBezTo>
                    <a:pt x="80" y="129"/>
                    <a:pt x="59" y="137"/>
                    <a:pt x="58" y="138"/>
                  </a:cubicBezTo>
                  <a:cubicBezTo>
                    <a:pt x="58" y="141"/>
                    <a:pt x="59" y="143"/>
                    <a:pt x="59" y="146"/>
                  </a:cubicBezTo>
                  <a:close/>
                  <a:moveTo>
                    <a:pt x="58" y="117"/>
                  </a:moveTo>
                  <a:cubicBezTo>
                    <a:pt x="59" y="116"/>
                    <a:pt x="59" y="116"/>
                    <a:pt x="59" y="116"/>
                  </a:cubicBezTo>
                  <a:cubicBezTo>
                    <a:pt x="63" y="112"/>
                    <a:pt x="68" y="109"/>
                    <a:pt x="72" y="106"/>
                  </a:cubicBezTo>
                  <a:cubicBezTo>
                    <a:pt x="73" y="105"/>
                    <a:pt x="75" y="103"/>
                    <a:pt x="77" y="102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71" y="103"/>
                    <a:pt x="64" y="106"/>
                    <a:pt x="58" y="108"/>
                  </a:cubicBezTo>
                  <a:cubicBezTo>
                    <a:pt x="58" y="111"/>
                    <a:pt x="58" y="114"/>
                    <a:pt x="58" y="117"/>
                  </a:cubicBezTo>
                  <a:close/>
                  <a:moveTo>
                    <a:pt x="78" y="85"/>
                  </a:moveTo>
                  <a:cubicBezTo>
                    <a:pt x="78" y="82"/>
                    <a:pt x="77" y="79"/>
                    <a:pt x="77" y="76"/>
                  </a:cubicBezTo>
                  <a:cubicBezTo>
                    <a:pt x="76" y="78"/>
                    <a:pt x="75" y="79"/>
                    <a:pt x="74" y="80"/>
                  </a:cubicBezTo>
                  <a:cubicBezTo>
                    <a:pt x="72" y="82"/>
                    <a:pt x="70" y="83"/>
                    <a:pt x="68" y="85"/>
                  </a:cubicBezTo>
                  <a:cubicBezTo>
                    <a:pt x="65" y="88"/>
                    <a:pt x="62" y="90"/>
                    <a:pt x="59" y="93"/>
                  </a:cubicBezTo>
                  <a:cubicBezTo>
                    <a:pt x="58" y="93"/>
                    <a:pt x="58" y="94"/>
                    <a:pt x="58" y="94"/>
                  </a:cubicBezTo>
                  <a:cubicBezTo>
                    <a:pt x="61" y="93"/>
                    <a:pt x="65" y="91"/>
                    <a:pt x="68" y="90"/>
                  </a:cubicBezTo>
                  <a:cubicBezTo>
                    <a:pt x="71" y="88"/>
                    <a:pt x="74" y="87"/>
                    <a:pt x="78" y="85"/>
                  </a:cubicBezTo>
                  <a:close/>
                  <a:moveTo>
                    <a:pt x="83" y="159"/>
                  </a:moveTo>
                  <a:cubicBezTo>
                    <a:pt x="80" y="161"/>
                    <a:pt x="66" y="173"/>
                    <a:pt x="65" y="175"/>
                  </a:cubicBezTo>
                  <a:cubicBezTo>
                    <a:pt x="71" y="172"/>
                    <a:pt x="78" y="170"/>
                    <a:pt x="84" y="167"/>
                  </a:cubicBezTo>
                  <a:cubicBezTo>
                    <a:pt x="84" y="164"/>
                    <a:pt x="83" y="162"/>
                    <a:pt x="83" y="159"/>
                  </a:cubicBezTo>
                  <a:close/>
                  <a:moveTo>
                    <a:pt x="80" y="119"/>
                  </a:moveTo>
                  <a:cubicBezTo>
                    <a:pt x="73" y="124"/>
                    <a:pt x="66" y="129"/>
                    <a:pt x="60" y="134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7" y="132"/>
                    <a:pt x="74" y="129"/>
                    <a:pt x="81" y="126"/>
                  </a:cubicBezTo>
                  <a:cubicBezTo>
                    <a:pt x="80" y="123"/>
                    <a:pt x="80" y="121"/>
                    <a:pt x="80" y="119"/>
                  </a:cubicBezTo>
                  <a:close/>
                  <a:moveTo>
                    <a:pt x="68" y="185"/>
                  </a:moveTo>
                  <a:cubicBezTo>
                    <a:pt x="68" y="185"/>
                    <a:pt x="68" y="185"/>
                    <a:pt x="68" y="185"/>
                  </a:cubicBezTo>
                  <a:cubicBezTo>
                    <a:pt x="74" y="184"/>
                    <a:pt x="80" y="181"/>
                    <a:pt x="86" y="179"/>
                  </a:cubicBezTo>
                  <a:cubicBezTo>
                    <a:pt x="85" y="176"/>
                    <a:pt x="85" y="174"/>
                    <a:pt x="85" y="171"/>
                  </a:cubicBezTo>
                  <a:cubicBezTo>
                    <a:pt x="79" y="176"/>
                    <a:pt x="74" y="181"/>
                    <a:pt x="68" y="185"/>
                  </a:cubicBezTo>
                  <a:close/>
                  <a:moveTo>
                    <a:pt x="79" y="142"/>
                  </a:moveTo>
                  <a:cubicBezTo>
                    <a:pt x="79" y="142"/>
                    <a:pt x="79" y="142"/>
                    <a:pt x="79" y="142"/>
                  </a:cubicBezTo>
                  <a:cubicBezTo>
                    <a:pt x="73" y="145"/>
                    <a:pt x="66" y="148"/>
                    <a:pt x="59" y="151"/>
                  </a:cubicBezTo>
                  <a:cubicBezTo>
                    <a:pt x="59" y="153"/>
                    <a:pt x="59" y="155"/>
                    <a:pt x="60" y="157"/>
                  </a:cubicBezTo>
                  <a:cubicBezTo>
                    <a:pt x="66" y="152"/>
                    <a:pt x="73" y="147"/>
                    <a:pt x="79" y="142"/>
                  </a:cubicBezTo>
                  <a:close/>
                  <a:moveTo>
                    <a:pt x="59" y="105"/>
                  </a:moveTo>
                  <a:cubicBezTo>
                    <a:pt x="59" y="105"/>
                    <a:pt x="60" y="105"/>
                    <a:pt x="60" y="105"/>
                  </a:cubicBezTo>
                  <a:cubicBezTo>
                    <a:pt x="66" y="102"/>
                    <a:pt x="72" y="100"/>
                    <a:pt x="79" y="97"/>
                  </a:cubicBezTo>
                  <a:cubicBezTo>
                    <a:pt x="79" y="95"/>
                    <a:pt x="78" y="93"/>
                    <a:pt x="78" y="91"/>
                  </a:cubicBezTo>
                  <a:cubicBezTo>
                    <a:pt x="78" y="91"/>
                    <a:pt x="78" y="91"/>
                    <a:pt x="78" y="90"/>
                  </a:cubicBezTo>
                  <a:cubicBezTo>
                    <a:pt x="72" y="95"/>
                    <a:pt x="66" y="100"/>
                    <a:pt x="59" y="105"/>
                  </a:cubicBezTo>
                  <a:close/>
                  <a:moveTo>
                    <a:pt x="81" y="132"/>
                  </a:moveTo>
                  <a:cubicBezTo>
                    <a:pt x="75" y="137"/>
                    <a:pt x="68" y="141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9" y="144"/>
                    <a:pt x="75" y="141"/>
                    <a:pt x="82" y="138"/>
                  </a:cubicBezTo>
                  <a:cubicBezTo>
                    <a:pt x="81" y="136"/>
                    <a:pt x="81" y="134"/>
                    <a:pt x="81" y="132"/>
                  </a:cubicBezTo>
                  <a:close/>
                  <a:moveTo>
                    <a:pt x="89" y="154"/>
                  </a:moveTo>
                  <a:cubicBezTo>
                    <a:pt x="88" y="155"/>
                    <a:pt x="87" y="155"/>
                    <a:pt x="87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6" y="163"/>
                    <a:pt x="87" y="168"/>
                    <a:pt x="87" y="173"/>
                  </a:cubicBezTo>
                  <a:cubicBezTo>
                    <a:pt x="88" y="174"/>
                    <a:pt x="88" y="176"/>
                    <a:pt x="88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0"/>
                    <a:pt x="89" y="162"/>
                    <a:pt x="89" y="154"/>
                  </a:cubicBezTo>
                  <a:close/>
                  <a:moveTo>
                    <a:pt x="73" y="77"/>
                  </a:moveTo>
                  <a:cubicBezTo>
                    <a:pt x="73" y="77"/>
                    <a:pt x="73" y="77"/>
                    <a:pt x="73" y="77"/>
                  </a:cubicBezTo>
                  <a:cubicBezTo>
                    <a:pt x="68" y="79"/>
                    <a:pt x="63" y="81"/>
                    <a:pt x="59" y="83"/>
                  </a:cubicBezTo>
                  <a:cubicBezTo>
                    <a:pt x="58" y="83"/>
                    <a:pt x="58" y="84"/>
                    <a:pt x="58" y="84"/>
                  </a:cubicBezTo>
                  <a:cubicBezTo>
                    <a:pt x="58" y="86"/>
                    <a:pt x="58" y="87"/>
                    <a:pt x="58" y="89"/>
                  </a:cubicBezTo>
                  <a:cubicBezTo>
                    <a:pt x="58" y="89"/>
                    <a:pt x="58" y="89"/>
                    <a:pt x="58" y="90"/>
                  </a:cubicBezTo>
                  <a:cubicBezTo>
                    <a:pt x="59" y="89"/>
                    <a:pt x="72" y="78"/>
                    <a:pt x="73" y="77"/>
                  </a:cubicBezTo>
                  <a:close/>
                  <a:moveTo>
                    <a:pt x="70" y="64"/>
                  </a:moveTo>
                  <a:cubicBezTo>
                    <a:pt x="65" y="65"/>
                    <a:pt x="61" y="67"/>
                    <a:pt x="57" y="69"/>
                  </a:cubicBezTo>
                  <a:cubicBezTo>
                    <a:pt x="57" y="71"/>
                    <a:pt x="58" y="73"/>
                    <a:pt x="58" y="76"/>
                  </a:cubicBezTo>
                  <a:cubicBezTo>
                    <a:pt x="62" y="72"/>
                    <a:pt x="67" y="68"/>
                    <a:pt x="70" y="64"/>
                  </a:cubicBezTo>
                  <a:close/>
                  <a:moveTo>
                    <a:pt x="75" y="89"/>
                  </a:move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4" y="89"/>
                    <a:pt x="74" y="90"/>
                  </a:cubicBezTo>
                  <a:cubicBezTo>
                    <a:pt x="69" y="92"/>
                    <a:pt x="65" y="94"/>
                    <a:pt x="60" y="96"/>
                  </a:cubicBezTo>
                  <a:cubicBezTo>
                    <a:pt x="57" y="98"/>
                    <a:pt x="58" y="97"/>
                    <a:pt x="58" y="100"/>
                  </a:cubicBezTo>
                  <a:cubicBezTo>
                    <a:pt x="58" y="101"/>
                    <a:pt x="58" y="102"/>
                    <a:pt x="58" y="103"/>
                  </a:cubicBezTo>
                  <a:cubicBezTo>
                    <a:pt x="64" y="98"/>
                    <a:pt x="70" y="94"/>
                    <a:pt x="75" y="89"/>
                  </a:cubicBezTo>
                  <a:close/>
                  <a:moveTo>
                    <a:pt x="54" y="59"/>
                  </a:moveTo>
                  <a:cubicBezTo>
                    <a:pt x="54" y="60"/>
                    <a:pt x="55" y="62"/>
                    <a:pt x="55" y="64"/>
                  </a:cubicBezTo>
                  <a:cubicBezTo>
                    <a:pt x="60" y="59"/>
                    <a:pt x="65" y="55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53"/>
                    <a:pt x="60" y="56"/>
                    <a:pt x="54" y="59"/>
                  </a:cubicBezTo>
                  <a:close/>
                  <a:moveTo>
                    <a:pt x="54" y="52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8" y="48"/>
                    <a:pt x="62" y="45"/>
                    <a:pt x="65" y="42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1" y="43"/>
                    <a:pt x="58" y="44"/>
                    <a:pt x="54" y="46"/>
                  </a:cubicBezTo>
                  <a:cubicBezTo>
                    <a:pt x="54" y="48"/>
                    <a:pt x="54" y="50"/>
                    <a:pt x="54" y="52"/>
                  </a:cubicBezTo>
                  <a:close/>
                  <a:moveTo>
                    <a:pt x="26" y="17"/>
                  </a:moveTo>
                  <a:cubicBezTo>
                    <a:pt x="28" y="16"/>
                    <a:pt x="38" y="11"/>
                    <a:pt x="38" y="10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29" y="12"/>
                    <a:pt x="28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6"/>
                    <a:pt x="26" y="17"/>
                  </a:cubicBezTo>
                  <a:close/>
                  <a:moveTo>
                    <a:pt x="52" y="6"/>
                  </a:moveTo>
                  <a:cubicBezTo>
                    <a:pt x="53" y="8"/>
                    <a:pt x="53" y="11"/>
                    <a:pt x="53" y="14"/>
                  </a:cubicBezTo>
                  <a:cubicBezTo>
                    <a:pt x="55" y="13"/>
                    <a:pt x="59" y="12"/>
                    <a:pt x="61" y="10"/>
                  </a:cubicBezTo>
                  <a:cubicBezTo>
                    <a:pt x="59" y="9"/>
                    <a:pt x="56" y="8"/>
                    <a:pt x="54" y="6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2" y="6"/>
                  </a:cubicBezTo>
                  <a:close/>
                  <a:moveTo>
                    <a:pt x="63" y="13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0" y="14"/>
                    <a:pt x="57" y="16"/>
                    <a:pt x="54" y="17"/>
                  </a:cubicBezTo>
                  <a:cubicBezTo>
                    <a:pt x="54" y="17"/>
                    <a:pt x="53" y="18"/>
                    <a:pt x="53" y="18"/>
                  </a:cubicBezTo>
                  <a:cubicBezTo>
                    <a:pt x="54" y="20"/>
                    <a:pt x="54" y="21"/>
                    <a:pt x="54" y="23"/>
                  </a:cubicBezTo>
                  <a:cubicBezTo>
                    <a:pt x="57" y="20"/>
                    <a:pt x="60" y="16"/>
                    <a:pt x="63" y="13"/>
                  </a:cubicBezTo>
                  <a:close/>
                  <a:moveTo>
                    <a:pt x="69" y="28"/>
                  </a:move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8"/>
                    <a:pt x="68" y="29"/>
                  </a:cubicBezTo>
                  <a:cubicBezTo>
                    <a:pt x="64" y="30"/>
                    <a:pt x="61" y="32"/>
                    <a:pt x="58" y="34"/>
                  </a:cubicBezTo>
                  <a:cubicBezTo>
                    <a:pt x="57" y="34"/>
                    <a:pt x="55" y="35"/>
                    <a:pt x="54" y="35"/>
                  </a:cubicBezTo>
                  <a:cubicBezTo>
                    <a:pt x="54" y="36"/>
                    <a:pt x="53" y="38"/>
                    <a:pt x="54" y="39"/>
                  </a:cubicBezTo>
                  <a:cubicBezTo>
                    <a:pt x="59" y="36"/>
                    <a:pt x="64" y="32"/>
                    <a:pt x="69" y="28"/>
                  </a:cubicBezTo>
                  <a:close/>
                  <a:moveTo>
                    <a:pt x="33" y="209"/>
                  </a:moveTo>
                  <a:cubicBezTo>
                    <a:pt x="33" y="209"/>
                    <a:pt x="33" y="209"/>
                    <a:pt x="33" y="209"/>
                  </a:cubicBezTo>
                  <a:cubicBezTo>
                    <a:pt x="30" y="212"/>
                    <a:pt x="28" y="214"/>
                    <a:pt x="26" y="217"/>
                  </a:cubicBezTo>
                  <a:cubicBezTo>
                    <a:pt x="27" y="218"/>
                    <a:pt x="29" y="219"/>
                    <a:pt x="30" y="219"/>
                  </a:cubicBezTo>
                  <a:cubicBezTo>
                    <a:pt x="30" y="217"/>
                    <a:pt x="31" y="216"/>
                    <a:pt x="31" y="214"/>
                  </a:cubicBezTo>
                  <a:cubicBezTo>
                    <a:pt x="32" y="213"/>
                    <a:pt x="32" y="211"/>
                    <a:pt x="33" y="209"/>
                  </a:cubicBezTo>
                  <a:close/>
                  <a:moveTo>
                    <a:pt x="23" y="216"/>
                  </a:moveTo>
                  <a:cubicBezTo>
                    <a:pt x="26" y="213"/>
                    <a:pt x="28" y="211"/>
                    <a:pt x="30" y="208"/>
                  </a:cubicBezTo>
                  <a:cubicBezTo>
                    <a:pt x="28" y="208"/>
                    <a:pt x="27" y="208"/>
                    <a:pt x="25" y="209"/>
                  </a:cubicBezTo>
                  <a:cubicBezTo>
                    <a:pt x="24" y="209"/>
                    <a:pt x="24" y="209"/>
                    <a:pt x="24" y="210"/>
                  </a:cubicBezTo>
                  <a:cubicBezTo>
                    <a:pt x="23" y="211"/>
                    <a:pt x="23" y="212"/>
                    <a:pt x="23" y="213"/>
                  </a:cubicBezTo>
                  <a:cubicBezTo>
                    <a:pt x="22" y="214"/>
                    <a:pt x="22" y="214"/>
                    <a:pt x="22" y="215"/>
                  </a:cubicBezTo>
                  <a:cubicBezTo>
                    <a:pt x="23" y="215"/>
                    <a:pt x="23" y="215"/>
                    <a:pt x="23" y="216"/>
                  </a:cubicBezTo>
                  <a:close/>
                  <a:moveTo>
                    <a:pt x="38" y="15"/>
                  </a:moveTo>
                  <a:cubicBezTo>
                    <a:pt x="35" y="16"/>
                    <a:pt x="32" y="18"/>
                    <a:pt x="30" y="19"/>
                  </a:cubicBezTo>
                  <a:cubicBezTo>
                    <a:pt x="30" y="20"/>
                    <a:pt x="30" y="21"/>
                    <a:pt x="30" y="22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5" y="19"/>
                    <a:pt x="37" y="19"/>
                    <a:pt x="37" y="18"/>
                  </a:cubicBezTo>
                  <a:cubicBezTo>
                    <a:pt x="38" y="17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88" y="208"/>
                  </a:moveTo>
                  <a:cubicBezTo>
                    <a:pt x="89" y="209"/>
                    <a:pt x="90" y="210"/>
                    <a:pt x="91" y="211"/>
                  </a:cubicBezTo>
                  <a:cubicBezTo>
                    <a:pt x="92" y="201"/>
                    <a:pt x="91" y="191"/>
                    <a:pt x="90" y="181"/>
                  </a:cubicBezTo>
                  <a:cubicBezTo>
                    <a:pt x="89" y="181"/>
                    <a:pt x="89" y="182"/>
                    <a:pt x="89" y="183"/>
                  </a:cubicBezTo>
                  <a:cubicBezTo>
                    <a:pt x="89" y="187"/>
                    <a:pt x="90" y="191"/>
                    <a:pt x="90" y="195"/>
                  </a:cubicBezTo>
                  <a:cubicBezTo>
                    <a:pt x="91" y="198"/>
                    <a:pt x="91" y="202"/>
                    <a:pt x="91" y="206"/>
                  </a:cubicBezTo>
                  <a:cubicBezTo>
                    <a:pt x="91" y="207"/>
                    <a:pt x="90" y="208"/>
                    <a:pt x="89" y="208"/>
                  </a:cubicBezTo>
                  <a:cubicBezTo>
                    <a:pt x="89" y="208"/>
                    <a:pt x="89" y="208"/>
                    <a:pt x="88" y="208"/>
                  </a:cubicBezTo>
                  <a:close/>
                  <a:moveTo>
                    <a:pt x="8" y="93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102"/>
                    <a:pt x="8" y="106"/>
                  </a:cubicBezTo>
                  <a:cubicBezTo>
                    <a:pt x="8" y="107"/>
                    <a:pt x="8" y="108"/>
                    <a:pt x="8" y="110"/>
                  </a:cubicBezTo>
                  <a:cubicBezTo>
                    <a:pt x="10" y="109"/>
                    <a:pt x="10" y="109"/>
                    <a:pt x="10" y="107"/>
                  </a:cubicBezTo>
                  <a:cubicBezTo>
                    <a:pt x="10" y="106"/>
                    <a:pt x="10" y="104"/>
                    <a:pt x="10" y="103"/>
                  </a:cubicBezTo>
                  <a:cubicBezTo>
                    <a:pt x="10" y="102"/>
                    <a:pt x="9" y="102"/>
                    <a:pt x="9" y="102"/>
                  </a:cubicBezTo>
                  <a:cubicBezTo>
                    <a:pt x="9" y="101"/>
                    <a:pt x="9" y="100"/>
                    <a:pt x="9" y="99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7"/>
                    <a:pt x="9" y="96"/>
                    <a:pt x="9" y="94"/>
                  </a:cubicBezTo>
                  <a:cubicBezTo>
                    <a:pt x="9" y="94"/>
                    <a:pt x="9" y="93"/>
                    <a:pt x="8" y="93"/>
                  </a:cubicBezTo>
                  <a:close/>
                  <a:moveTo>
                    <a:pt x="32" y="31"/>
                  </a:moveTo>
                  <a:cubicBezTo>
                    <a:pt x="34" y="30"/>
                    <a:pt x="35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5" y="25"/>
                    <a:pt x="33" y="26"/>
                    <a:pt x="31" y="27"/>
                  </a:cubicBezTo>
                  <a:cubicBezTo>
                    <a:pt x="32" y="29"/>
                    <a:pt x="32" y="30"/>
                    <a:pt x="32" y="31"/>
                  </a:cubicBezTo>
                  <a:close/>
                  <a:moveTo>
                    <a:pt x="18" y="83"/>
                  </a:moveTo>
                  <a:cubicBezTo>
                    <a:pt x="18" y="83"/>
                    <a:pt x="19" y="83"/>
                    <a:pt x="19" y="83"/>
                  </a:cubicBezTo>
                  <a:cubicBezTo>
                    <a:pt x="21" y="82"/>
                    <a:pt x="22" y="80"/>
                    <a:pt x="24" y="79"/>
                  </a:cubicBezTo>
                  <a:cubicBezTo>
                    <a:pt x="25" y="79"/>
                    <a:pt x="25" y="78"/>
                    <a:pt x="25" y="77"/>
                  </a:cubicBezTo>
                  <a:cubicBezTo>
                    <a:pt x="22" y="78"/>
                    <a:pt x="20" y="79"/>
                    <a:pt x="17" y="80"/>
                  </a:cubicBezTo>
                  <a:cubicBezTo>
                    <a:pt x="17" y="81"/>
                    <a:pt x="18" y="82"/>
                    <a:pt x="18" y="83"/>
                  </a:cubicBezTo>
                  <a:close/>
                  <a:moveTo>
                    <a:pt x="20" y="214"/>
                  </a:moveTo>
                  <a:cubicBezTo>
                    <a:pt x="20" y="212"/>
                    <a:pt x="20" y="211"/>
                    <a:pt x="21" y="209"/>
                  </a:cubicBezTo>
                  <a:cubicBezTo>
                    <a:pt x="18" y="209"/>
                    <a:pt x="15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0"/>
                    <a:pt x="13" y="210"/>
                    <a:pt x="12" y="210"/>
                  </a:cubicBezTo>
                  <a:cubicBezTo>
                    <a:pt x="15" y="211"/>
                    <a:pt x="17" y="212"/>
                    <a:pt x="20" y="214"/>
                  </a:cubicBezTo>
                  <a:close/>
                  <a:moveTo>
                    <a:pt x="61" y="7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2" y="8"/>
                    <a:pt x="62" y="8"/>
                  </a:cubicBezTo>
                  <a:cubicBezTo>
                    <a:pt x="63" y="8"/>
                    <a:pt x="65" y="9"/>
                    <a:pt x="66" y="8"/>
                  </a:cubicBezTo>
                  <a:cubicBezTo>
                    <a:pt x="67" y="8"/>
                    <a:pt x="68" y="8"/>
                    <a:pt x="68" y="9"/>
                  </a:cubicBezTo>
                  <a:cubicBezTo>
                    <a:pt x="68" y="10"/>
                    <a:pt x="68" y="10"/>
                    <a:pt x="69" y="10"/>
                  </a:cubicBezTo>
                  <a:cubicBezTo>
                    <a:pt x="70" y="10"/>
                    <a:pt x="72" y="11"/>
                    <a:pt x="74" y="11"/>
                  </a:cubicBezTo>
                  <a:cubicBezTo>
                    <a:pt x="74" y="10"/>
                    <a:pt x="73" y="9"/>
                    <a:pt x="72" y="9"/>
                  </a:cubicBezTo>
                  <a:cubicBezTo>
                    <a:pt x="70" y="8"/>
                    <a:pt x="68" y="8"/>
                    <a:pt x="65" y="7"/>
                  </a:cubicBezTo>
                  <a:cubicBezTo>
                    <a:pt x="64" y="7"/>
                    <a:pt x="63" y="7"/>
                    <a:pt x="61" y="7"/>
                  </a:cubicBezTo>
                  <a:close/>
                  <a:moveTo>
                    <a:pt x="31" y="101"/>
                  </a:moveTo>
                  <a:cubicBezTo>
                    <a:pt x="32" y="100"/>
                    <a:pt x="33" y="100"/>
                    <a:pt x="34" y="99"/>
                  </a:cubicBezTo>
                  <a:cubicBezTo>
                    <a:pt x="35" y="99"/>
                    <a:pt x="35" y="99"/>
                    <a:pt x="35" y="98"/>
                  </a:cubicBezTo>
                  <a:cubicBezTo>
                    <a:pt x="35" y="97"/>
                    <a:pt x="35" y="96"/>
                    <a:pt x="35" y="94"/>
                  </a:cubicBezTo>
                  <a:cubicBezTo>
                    <a:pt x="34" y="95"/>
                    <a:pt x="32" y="96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31" y="100"/>
                    <a:pt x="31" y="101"/>
                  </a:cubicBezTo>
                  <a:close/>
                  <a:moveTo>
                    <a:pt x="35" y="84"/>
                  </a:moveTo>
                  <a:cubicBezTo>
                    <a:pt x="33" y="85"/>
                    <a:pt x="32" y="86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8"/>
                    <a:pt x="31" y="89"/>
                    <a:pt x="31" y="90"/>
                  </a:cubicBezTo>
                  <a:cubicBezTo>
                    <a:pt x="32" y="90"/>
                    <a:pt x="34" y="89"/>
                    <a:pt x="35" y="88"/>
                  </a:cubicBezTo>
                  <a:cubicBezTo>
                    <a:pt x="35" y="87"/>
                    <a:pt x="35" y="86"/>
                    <a:pt x="35" y="84"/>
                  </a:cubicBezTo>
                  <a:close/>
                  <a:moveTo>
                    <a:pt x="25" y="59"/>
                  </a:moveTo>
                  <a:cubicBezTo>
                    <a:pt x="24" y="59"/>
                    <a:pt x="23" y="60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2"/>
                    <a:pt x="21" y="63"/>
                    <a:pt x="21" y="64"/>
                  </a:cubicBezTo>
                  <a:cubicBezTo>
                    <a:pt x="23" y="64"/>
                    <a:pt x="24" y="63"/>
                    <a:pt x="25" y="63"/>
                  </a:cubicBezTo>
                  <a:cubicBezTo>
                    <a:pt x="25" y="63"/>
                    <a:pt x="25" y="62"/>
                    <a:pt x="25" y="62"/>
                  </a:cubicBezTo>
                  <a:cubicBezTo>
                    <a:pt x="25" y="61"/>
                    <a:pt x="25" y="60"/>
                    <a:pt x="25" y="59"/>
                  </a:cubicBezTo>
                  <a:close/>
                  <a:moveTo>
                    <a:pt x="21" y="55"/>
                  </a:moveTo>
                  <a:cubicBezTo>
                    <a:pt x="23" y="55"/>
                    <a:pt x="24" y="54"/>
                    <a:pt x="25" y="54"/>
                  </a:cubicBezTo>
                  <a:cubicBezTo>
                    <a:pt x="25" y="52"/>
                    <a:pt x="25" y="51"/>
                    <a:pt x="25" y="50"/>
                  </a:cubicBezTo>
                  <a:cubicBezTo>
                    <a:pt x="24" y="50"/>
                    <a:pt x="23" y="51"/>
                    <a:pt x="22" y="52"/>
                  </a:cubicBezTo>
                  <a:cubicBezTo>
                    <a:pt x="22" y="52"/>
                    <a:pt x="21" y="52"/>
                    <a:pt x="21" y="53"/>
                  </a:cubicBezTo>
                  <a:cubicBezTo>
                    <a:pt x="21" y="53"/>
                    <a:pt x="21" y="54"/>
                    <a:pt x="21" y="55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10" y="140"/>
                    <a:pt x="10" y="146"/>
                    <a:pt x="9" y="151"/>
                  </a:cubicBezTo>
                  <a:cubicBezTo>
                    <a:pt x="11" y="151"/>
                    <a:pt x="11" y="150"/>
                    <a:pt x="11" y="149"/>
                  </a:cubicBezTo>
                  <a:cubicBezTo>
                    <a:pt x="11" y="147"/>
                    <a:pt x="11" y="145"/>
                    <a:pt x="11" y="142"/>
                  </a:cubicBezTo>
                  <a:cubicBezTo>
                    <a:pt x="11" y="140"/>
                    <a:pt x="10" y="138"/>
                    <a:pt x="10" y="135"/>
                  </a:cubicBezTo>
                  <a:close/>
                  <a:moveTo>
                    <a:pt x="20" y="18"/>
                  </a:moveTo>
                  <a:cubicBezTo>
                    <a:pt x="17" y="19"/>
                    <a:pt x="11" y="24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4" y="23"/>
                    <a:pt x="16" y="22"/>
                    <a:pt x="19" y="21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lose/>
                  <a:moveTo>
                    <a:pt x="25" y="70"/>
                  </a:moveTo>
                  <a:cubicBezTo>
                    <a:pt x="24" y="71"/>
                    <a:pt x="23" y="72"/>
                    <a:pt x="21" y="73"/>
                  </a:cubicBezTo>
                  <a:cubicBezTo>
                    <a:pt x="21" y="73"/>
                    <a:pt x="21" y="73"/>
                    <a:pt x="21" y="74"/>
                  </a:cubicBezTo>
                  <a:cubicBezTo>
                    <a:pt x="21" y="74"/>
                    <a:pt x="21" y="75"/>
                    <a:pt x="21" y="76"/>
                  </a:cubicBezTo>
                  <a:cubicBezTo>
                    <a:pt x="22" y="76"/>
                    <a:pt x="22" y="75"/>
                    <a:pt x="22" y="75"/>
                  </a:cubicBezTo>
                  <a:cubicBezTo>
                    <a:pt x="23" y="75"/>
                    <a:pt x="24" y="74"/>
                    <a:pt x="25" y="74"/>
                  </a:cubicBezTo>
                  <a:cubicBezTo>
                    <a:pt x="25" y="74"/>
                    <a:pt x="25" y="74"/>
                    <a:pt x="25" y="73"/>
                  </a:cubicBezTo>
                  <a:cubicBezTo>
                    <a:pt x="25" y="72"/>
                    <a:pt x="25" y="72"/>
                    <a:pt x="25" y="70"/>
                  </a:cubicBezTo>
                  <a:close/>
                  <a:moveTo>
                    <a:pt x="58" y="205"/>
                  </a:moveTo>
                  <a:cubicBezTo>
                    <a:pt x="56" y="205"/>
                    <a:pt x="55" y="205"/>
                    <a:pt x="54" y="207"/>
                  </a:cubicBezTo>
                  <a:cubicBezTo>
                    <a:pt x="54" y="208"/>
                    <a:pt x="53" y="209"/>
                    <a:pt x="53" y="210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4" y="210"/>
                    <a:pt x="56" y="208"/>
                    <a:pt x="58" y="206"/>
                  </a:cubicBezTo>
                  <a:cubicBezTo>
                    <a:pt x="58" y="206"/>
                    <a:pt x="58" y="205"/>
                    <a:pt x="58" y="205"/>
                  </a:cubicBezTo>
                  <a:close/>
                  <a:moveTo>
                    <a:pt x="35" y="104"/>
                  </a:moveTo>
                  <a:cubicBezTo>
                    <a:pt x="33" y="105"/>
                    <a:pt x="32" y="106"/>
                    <a:pt x="31" y="106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8"/>
                    <a:pt x="31" y="109"/>
                    <a:pt x="31" y="110"/>
                  </a:cubicBezTo>
                  <a:cubicBezTo>
                    <a:pt x="32" y="110"/>
                    <a:pt x="33" y="109"/>
                    <a:pt x="34" y="109"/>
                  </a:cubicBezTo>
                  <a:cubicBezTo>
                    <a:pt x="34" y="107"/>
                    <a:pt x="34" y="106"/>
                    <a:pt x="35" y="104"/>
                  </a:cubicBezTo>
                  <a:close/>
                  <a:moveTo>
                    <a:pt x="13" y="106"/>
                  </a:moveTo>
                  <a:cubicBezTo>
                    <a:pt x="14" y="105"/>
                    <a:pt x="15" y="105"/>
                    <a:pt x="16" y="104"/>
                  </a:cubicBezTo>
                  <a:cubicBezTo>
                    <a:pt x="16" y="103"/>
                    <a:pt x="16" y="103"/>
                    <a:pt x="17" y="102"/>
                  </a:cubicBezTo>
                  <a:cubicBezTo>
                    <a:pt x="17" y="102"/>
                    <a:pt x="17" y="101"/>
                    <a:pt x="16" y="100"/>
                  </a:cubicBezTo>
                  <a:cubicBezTo>
                    <a:pt x="15" y="100"/>
                    <a:pt x="14" y="102"/>
                    <a:pt x="13" y="102"/>
                  </a:cubicBezTo>
                  <a:cubicBezTo>
                    <a:pt x="13" y="104"/>
                    <a:pt x="13" y="105"/>
                    <a:pt x="13" y="106"/>
                  </a:cubicBezTo>
                  <a:close/>
                  <a:moveTo>
                    <a:pt x="31" y="81"/>
                  </a:moveTo>
                  <a:cubicBezTo>
                    <a:pt x="32" y="80"/>
                    <a:pt x="33" y="80"/>
                    <a:pt x="34" y="79"/>
                  </a:cubicBezTo>
                  <a:cubicBezTo>
                    <a:pt x="34" y="79"/>
                    <a:pt x="35" y="78"/>
                    <a:pt x="35" y="78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3" y="77"/>
                    <a:pt x="32" y="77"/>
                  </a:cubicBezTo>
                  <a:cubicBezTo>
                    <a:pt x="31" y="78"/>
                    <a:pt x="30" y="79"/>
                    <a:pt x="31" y="81"/>
                  </a:cubicBezTo>
                  <a:close/>
                  <a:moveTo>
                    <a:pt x="9" y="156"/>
                  </a:moveTo>
                  <a:cubicBezTo>
                    <a:pt x="9" y="158"/>
                    <a:pt x="9" y="159"/>
                    <a:pt x="9" y="160"/>
                  </a:cubicBezTo>
                  <a:cubicBezTo>
                    <a:pt x="9" y="161"/>
                    <a:pt x="9" y="162"/>
                    <a:pt x="9" y="163"/>
                  </a:cubicBezTo>
                  <a:cubicBezTo>
                    <a:pt x="11" y="162"/>
                    <a:pt x="11" y="161"/>
                    <a:pt x="11" y="159"/>
                  </a:cubicBezTo>
                  <a:cubicBezTo>
                    <a:pt x="11" y="159"/>
                    <a:pt x="11" y="158"/>
                    <a:pt x="11" y="157"/>
                  </a:cubicBezTo>
                  <a:cubicBezTo>
                    <a:pt x="11" y="157"/>
                    <a:pt x="11" y="156"/>
                    <a:pt x="11" y="156"/>
                  </a:cubicBezTo>
                  <a:cubicBezTo>
                    <a:pt x="10" y="156"/>
                    <a:pt x="10" y="156"/>
                    <a:pt x="9" y="156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5"/>
                    <a:pt x="22" y="36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6" y="34"/>
                    <a:pt x="26" y="34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4" y="32"/>
                    <a:pt x="23" y="33"/>
                    <a:pt x="22" y="33"/>
                  </a:cubicBezTo>
                  <a:close/>
                  <a:moveTo>
                    <a:pt x="9" y="39"/>
                  </a:moveTo>
                  <a:cubicBezTo>
                    <a:pt x="10" y="39"/>
                    <a:pt x="11" y="38"/>
                    <a:pt x="11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7"/>
                    <a:pt x="9" y="38"/>
                    <a:pt x="9" y="39"/>
                  </a:cubicBezTo>
                  <a:close/>
                  <a:moveTo>
                    <a:pt x="25" y="65"/>
                  </a:moveTo>
                  <a:cubicBezTo>
                    <a:pt x="24" y="66"/>
                    <a:pt x="22" y="67"/>
                    <a:pt x="21" y="67"/>
                  </a:cubicBezTo>
                  <a:cubicBezTo>
                    <a:pt x="21" y="68"/>
                    <a:pt x="21" y="69"/>
                    <a:pt x="21" y="70"/>
                  </a:cubicBezTo>
                  <a:cubicBezTo>
                    <a:pt x="22" y="69"/>
                    <a:pt x="23" y="68"/>
                    <a:pt x="24" y="68"/>
                  </a:cubicBezTo>
                  <a:cubicBezTo>
                    <a:pt x="25" y="67"/>
                    <a:pt x="25" y="67"/>
                    <a:pt x="25" y="65"/>
                  </a:cubicBezTo>
                  <a:close/>
                  <a:moveTo>
                    <a:pt x="37" y="140"/>
                  </a:moveTo>
                  <a:cubicBezTo>
                    <a:pt x="37" y="138"/>
                    <a:pt x="36" y="137"/>
                    <a:pt x="36" y="136"/>
                  </a:cubicBezTo>
                  <a:cubicBezTo>
                    <a:pt x="35" y="137"/>
                    <a:pt x="35" y="137"/>
                    <a:pt x="34" y="138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3" y="140"/>
                    <a:pt x="33" y="140"/>
                    <a:pt x="34" y="141"/>
                  </a:cubicBezTo>
                  <a:cubicBezTo>
                    <a:pt x="35" y="141"/>
                    <a:pt x="36" y="140"/>
                    <a:pt x="37" y="140"/>
                  </a:cubicBezTo>
                  <a:close/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19" y="33"/>
                    <a:pt x="19" y="32"/>
                    <a:pt x="19" y="31"/>
                  </a:cubicBezTo>
                  <a:cubicBezTo>
                    <a:pt x="17" y="31"/>
                    <a:pt x="16" y="32"/>
                    <a:pt x="14" y="33"/>
                  </a:cubicBezTo>
                  <a:cubicBezTo>
                    <a:pt x="14" y="34"/>
                    <a:pt x="15" y="34"/>
                    <a:pt x="15" y="35"/>
                  </a:cubicBezTo>
                  <a:close/>
                  <a:moveTo>
                    <a:pt x="49" y="13"/>
                  </a:moveTo>
                  <a:cubicBezTo>
                    <a:pt x="48" y="11"/>
                    <a:pt x="48" y="9"/>
                    <a:pt x="48" y="7"/>
                  </a:cubicBezTo>
                  <a:cubicBezTo>
                    <a:pt x="47" y="6"/>
                    <a:pt x="46" y="5"/>
                    <a:pt x="45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5" y="7"/>
                    <a:pt x="45" y="7"/>
                    <a:pt x="46" y="7"/>
                  </a:cubicBezTo>
                  <a:cubicBezTo>
                    <a:pt x="46" y="6"/>
                    <a:pt x="47" y="6"/>
                    <a:pt x="47" y="7"/>
                  </a:cubicBezTo>
                  <a:cubicBezTo>
                    <a:pt x="48" y="7"/>
                    <a:pt x="48" y="8"/>
                    <a:pt x="47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1"/>
                    <a:pt x="47" y="12"/>
                    <a:pt x="47" y="14"/>
                  </a:cubicBezTo>
                  <a:cubicBezTo>
                    <a:pt x="48" y="13"/>
                    <a:pt x="48" y="13"/>
                    <a:pt x="49" y="13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20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0"/>
                    <a:pt x="22" y="119"/>
                    <a:pt x="22" y="117"/>
                  </a:cubicBezTo>
                  <a:cubicBezTo>
                    <a:pt x="21" y="118"/>
                    <a:pt x="20" y="118"/>
                    <a:pt x="20" y="119"/>
                  </a:cubicBezTo>
                  <a:close/>
                  <a:moveTo>
                    <a:pt x="44" y="207"/>
                  </a:moveTo>
                  <a:cubicBezTo>
                    <a:pt x="44" y="209"/>
                    <a:pt x="43" y="210"/>
                    <a:pt x="43" y="212"/>
                  </a:cubicBezTo>
                  <a:cubicBezTo>
                    <a:pt x="44" y="211"/>
                    <a:pt x="46" y="208"/>
                    <a:pt x="47" y="207"/>
                  </a:cubicBezTo>
                  <a:cubicBezTo>
                    <a:pt x="46" y="207"/>
                    <a:pt x="45" y="207"/>
                    <a:pt x="44" y="207"/>
                  </a:cubicBezTo>
                  <a:close/>
                  <a:moveTo>
                    <a:pt x="36" y="146"/>
                  </a:moveTo>
                  <a:cubicBezTo>
                    <a:pt x="34" y="147"/>
                    <a:pt x="34" y="147"/>
                    <a:pt x="34" y="149"/>
                  </a:cubicBezTo>
                  <a:cubicBezTo>
                    <a:pt x="34" y="150"/>
                    <a:pt x="34" y="150"/>
                    <a:pt x="34" y="151"/>
                  </a:cubicBezTo>
                  <a:cubicBezTo>
                    <a:pt x="34" y="152"/>
                    <a:pt x="35" y="153"/>
                    <a:pt x="35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52"/>
                    <a:pt x="35" y="151"/>
                    <a:pt x="35" y="150"/>
                  </a:cubicBezTo>
                  <a:cubicBezTo>
                    <a:pt x="35" y="150"/>
                    <a:pt x="36" y="149"/>
                    <a:pt x="36" y="148"/>
                  </a:cubicBezTo>
                  <a:cubicBezTo>
                    <a:pt x="37" y="148"/>
                    <a:pt x="36" y="147"/>
                    <a:pt x="36" y="146"/>
                  </a:cubicBezTo>
                  <a:close/>
                  <a:moveTo>
                    <a:pt x="63" y="209"/>
                  </a:moveTo>
                  <a:cubicBezTo>
                    <a:pt x="62" y="210"/>
                    <a:pt x="62" y="211"/>
                    <a:pt x="61" y="213"/>
                  </a:cubicBezTo>
                  <a:cubicBezTo>
                    <a:pt x="62" y="212"/>
                    <a:pt x="63" y="212"/>
                    <a:pt x="64" y="211"/>
                  </a:cubicBezTo>
                  <a:cubicBezTo>
                    <a:pt x="65" y="211"/>
                    <a:pt x="65" y="210"/>
                    <a:pt x="66" y="209"/>
                  </a:cubicBezTo>
                  <a:cubicBezTo>
                    <a:pt x="65" y="209"/>
                    <a:pt x="64" y="209"/>
                    <a:pt x="63" y="209"/>
                  </a:cubicBezTo>
                  <a:close/>
                  <a:moveTo>
                    <a:pt x="33" y="39"/>
                  </a:moveTo>
                  <a:cubicBezTo>
                    <a:pt x="34" y="38"/>
                    <a:pt x="35" y="38"/>
                    <a:pt x="36" y="38"/>
                  </a:cubicBezTo>
                  <a:cubicBezTo>
                    <a:pt x="36" y="37"/>
                    <a:pt x="36" y="36"/>
                    <a:pt x="36" y="34"/>
                  </a:cubicBezTo>
                  <a:cubicBezTo>
                    <a:pt x="35" y="35"/>
                    <a:pt x="34" y="35"/>
                    <a:pt x="33" y="36"/>
                  </a:cubicBezTo>
                  <a:cubicBezTo>
                    <a:pt x="33" y="37"/>
                    <a:pt x="33" y="38"/>
                    <a:pt x="33" y="39"/>
                  </a:cubicBezTo>
                  <a:close/>
                  <a:moveTo>
                    <a:pt x="32" y="46"/>
                  </a:moveTo>
                  <a:cubicBezTo>
                    <a:pt x="31" y="46"/>
                    <a:pt x="31" y="46"/>
                    <a:pt x="30" y="47"/>
                  </a:cubicBezTo>
                  <a:cubicBezTo>
                    <a:pt x="30" y="48"/>
                    <a:pt x="31" y="49"/>
                    <a:pt x="31" y="51"/>
                  </a:cubicBezTo>
                  <a:cubicBezTo>
                    <a:pt x="31" y="51"/>
                    <a:pt x="32" y="50"/>
                    <a:pt x="32" y="50"/>
                  </a:cubicBezTo>
                  <a:cubicBezTo>
                    <a:pt x="32" y="49"/>
                    <a:pt x="32" y="47"/>
                    <a:pt x="32" y="46"/>
                  </a:cubicBezTo>
                  <a:close/>
                  <a:moveTo>
                    <a:pt x="26" y="43"/>
                  </a:moveTo>
                  <a:cubicBezTo>
                    <a:pt x="26" y="42"/>
                    <a:pt x="26" y="41"/>
                    <a:pt x="26" y="40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22" y="43"/>
                    <a:pt x="21" y="43"/>
                    <a:pt x="22" y="44"/>
                  </a:cubicBezTo>
                  <a:cubicBezTo>
                    <a:pt x="23" y="44"/>
                    <a:pt x="24" y="43"/>
                    <a:pt x="26" y="43"/>
                  </a:cubicBezTo>
                  <a:close/>
                  <a:moveTo>
                    <a:pt x="39" y="62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7" y="63"/>
                    <a:pt x="37" y="63"/>
                  </a:cubicBezTo>
                  <a:cubicBezTo>
                    <a:pt x="37" y="64"/>
                    <a:pt x="37" y="66"/>
                    <a:pt x="37" y="68"/>
                  </a:cubicBezTo>
                  <a:cubicBezTo>
                    <a:pt x="38" y="68"/>
                    <a:pt x="38" y="67"/>
                    <a:pt x="39" y="67"/>
                  </a:cubicBezTo>
                  <a:cubicBezTo>
                    <a:pt x="39" y="65"/>
                    <a:pt x="39" y="64"/>
                    <a:pt x="39" y="62"/>
                  </a:cubicBezTo>
                  <a:close/>
                  <a:moveTo>
                    <a:pt x="17" y="152"/>
                  </a:moveTo>
                  <a:cubicBezTo>
                    <a:pt x="17" y="154"/>
                    <a:pt x="17" y="155"/>
                    <a:pt x="18" y="156"/>
                  </a:cubicBezTo>
                  <a:cubicBezTo>
                    <a:pt x="18" y="156"/>
                    <a:pt x="19" y="156"/>
                    <a:pt x="19" y="155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8" y="152"/>
                    <a:pt x="18" y="152"/>
                    <a:pt x="17" y="152"/>
                  </a:cubicBezTo>
                  <a:close/>
                  <a:moveTo>
                    <a:pt x="49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3"/>
                    <a:pt x="50" y="90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7"/>
                  </a:cubicBezTo>
                  <a:cubicBezTo>
                    <a:pt x="49" y="89"/>
                    <a:pt x="49" y="91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50" y="96"/>
                    <a:pt x="50" y="96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lose/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6" y="29"/>
                    <a:pt x="19" y="28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7" y="28"/>
                    <a:pt x="14" y="29"/>
                    <a:pt x="12" y="31"/>
                  </a:cubicBezTo>
                  <a:close/>
                  <a:moveTo>
                    <a:pt x="9" y="44"/>
                  </a:moveTo>
                  <a:cubicBezTo>
                    <a:pt x="9" y="46"/>
                    <a:pt x="9" y="47"/>
                    <a:pt x="10" y="48"/>
                  </a:cubicBezTo>
                  <a:cubicBezTo>
                    <a:pt x="12" y="46"/>
                    <a:pt x="12" y="47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lose/>
                  <a:moveTo>
                    <a:pt x="28" y="103"/>
                  </a:moveTo>
                  <a:cubicBezTo>
                    <a:pt x="28" y="102"/>
                    <a:pt x="28" y="101"/>
                    <a:pt x="28" y="100"/>
                  </a:cubicBezTo>
                  <a:cubicBezTo>
                    <a:pt x="25" y="101"/>
                    <a:pt x="25" y="101"/>
                    <a:pt x="25" y="104"/>
                  </a:cubicBezTo>
                  <a:cubicBezTo>
                    <a:pt x="26" y="103"/>
                    <a:pt x="27" y="103"/>
                    <a:pt x="28" y="103"/>
                  </a:cubicBezTo>
                  <a:close/>
                  <a:moveTo>
                    <a:pt x="19" y="164"/>
                  </a:moveTo>
                  <a:cubicBezTo>
                    <a:pt x="19" y="166"/>
                    <a:pt x="19" y="167"/>
                    <a:pt x="19" y="168"/>
                  </a:cubicBezTo>
                  <a:cubicBezTo>
                    <a:pt x="20" y="167"/>
                    <a:pt x="21" y="167"/>
                    <a:pt x="21" y="166"/>
                  </a:cubicBezTo>
                  <a:cubicBezTo>
                    <a:pt x="21" y="166"/>
                    <a:pt x="20" y="165"/>
                    <a:pt x="20" y="163"/>
                  </a:cubicBezTo>
                  <a:cubicBezTo>
                    <a:pt x="20" y="164"/>
                    <a:pt x="19" y="164"/>
                    <a:pt x="19" y="164"/>
                  </a:cubicBezTo>
                  <a:close/>
                  <a:moveTo>
                    <a:pt x="25" y="158"/>
                  </a:moveTo>
                  <a:cubicBezTo>
                    <a:pt x="25" y="158"/>
                    <a:pt x="25" y="158"/>
                    <a:pt x="25" y="158"/>
                  </a:cubicBezTo>
                  <a:cubicBezTo>
                    <a:pt x="26" y="158"/>
                    <a:pt x="26" y="158"/>
                    <a:pt x="26" y="157"/>
                  </a:cubicBezTo>
                  <a:cubicBezTo>
                    <a:pt x="26" y="156"/>
                    <a:pt x="26" y="155"/>
                    <a:pt x="27" y="153"/>
                  </a:cubicBezTo>
                  <a:cubicBezTo>
                    <a:pt x="26" y="154"/>
                    <a:pt x="25" y="154"/>
                    <a:pt x="25" y="155"/>
                  </a:cubicBezTo>
                  <a:cubicBezTo>
                    <a:pt x="25" y="156"/>
                    <a:pt x="25" y="157"/>
                    <a:pt x="25" y="158"/>
                  </a:cubicBezTo>
                  <a:close/>
                  <a:moveTo>
                    <a:pt x="32" y="59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33" y="57"/>
                    <a:pt x="33" y="56"/>
                    <a:pt x="33" y="54"/>
                  </a:cubicBezTo>
                  <a:cubicBezTo>
                    <a:pt x="32" y="55"/>
                    <a:pt x="32" y="55"/>
                    <a:pt x="31" y="55"/>
                  </a:cubicBezTo>
                  <a:cubicBezTo>
                    <a:pt x="32" y="56"/>
                    <a:pt x="32" y="58"/>
                    <a:pt x="32" y="59"/>
                  </a:cubicBezTo>
                  <a:close/>
                  <a:moveTo>
                    <a:pt x="21" y="7"/>
                  </a:moveTo>
                  <a:cubicBezTo>
                    <a:pt x="21" y="6"/>
                    <a:pt x="20" y="6"/>
                    <a:pt x="19" y="6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8" y="8"/>
                    <a:pt x="19" y="8"/>
                    <a:pt x="20" y="8"/>
                  </a:cubicBezTo>
                  <a:cubicBezTo>
                    <a:pt x="21" y="8"/>
                    <a:pt x="21" y="7"/>
                    <a:pt x="21" y="7"/>
                  </a:cubicBezTo>
                  <a:close/>
                  <a:moveTo>
                    <a:pt x="47" y="18"/>
                  </a:moveTo>
                  <a:cubicBezTo>
                    <a:pt x="47" y="19"/>
                    <a:pt x="47" y="19"/>
                    <a:pt x="47" y="20"/>
                  </a:cubicBezTo>
                  <a:cubicBezTo>
                    <a:pt x="48" y="20"/>
                    <a:pt x="49" y="21"/>
                    <a:pt x="49" y="22"/>
                  </a:cubicBezTo>
                  <a:cubicBezTo>
                    <a:pt x="49" y="23"/>
                    <a:pt x="50" y="24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49" y="19"/>
                    <a:pt x="48" y="19"/>
                    <a:pt x="47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1"/>
                    <a:pt x="53" y="86"/>
                    <a:pt x="52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8"/>
                    <a:pt x="52" y="91"/>
                    <a:pt x="52" y="94"/>
                  </a:cubicBezTo>
                  <a:close/>
                  <a:moveTo>
                    <a:pt x="21" y="134"/>
                  </a:moveTo>
                  <a:cubicBezTo>
                    <a:pt x="22" y="133"/>
                    <a:pt x="22" y="133"/>
                    <a:pt x="22" y="132"/>
                  </a:cubicBezTo>
                  <a:cubicBezTo>
                    <a:pt x="22" y="131"/>
                    <a:pt x="22" y="130"/>
                    <a:pt x="22" y="129"/>
                  </a:cubicBezTo>
                  <a:cubicBezTo>
                    <a:pt x="22" y="129"/>
                    <a:pt x="21" y="129"/>
                    <a:pt x="21" y="130"/>
                  </a:cubicBezTo>
                  <a:cubicBezTo>
                    <a:pt x="21" y="131"/>
                    <a:pt x="21" y="132"/>
                    <a:pt x="21" y="134"/>
                  </a:cubicBezTo>
                  <a:close/>
                  <a:moveTo>
                    <a:pt x="19" y="107"/>
                  </a:moveTo>
                  <a:cubicBezTo>
                    <a:pt x="20" y="106"/>
                    <a:pt x="21" y="106"/>
                    <a:pt x="22" y="105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1" y="104"/>
                    <a:pt x="20" y="105"/>
                    <a:pt x="19" y="105"/>
                  </a:cubicBezTo>
                  <a:cubicBezTo>
                    <a:pt x="18" y="106"/>
                    <a:pt x="18" y="106"/>
                    <a:pt x="19" y="107"/>
                  </a:cubicBezTo>
                  <a:close/>
                  <a:moveTo>
                    <a:pt x="15" y="42"/>
                  </a:moveTo>
                  <a:cubicBezTo>
                    <a:pt x="15" y="43"/>
                    <a:pt x="15" y="43"/>
                    <a:pt x="15" y="44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7" y="41"/>
                    <a:pt x="16" y="42"/>
                    <a:pt x="15" y="42"/>
                  </a:cubicBezTo>
                  <a:close/>
                  <a:moveTo>
                    <a:pt x="22" y="88"/>
                  </a:moveTo>
                  <a:cubicBezTo>
                    <a:pt x="21" y="89"/>
                    <a:pt x="19" y="89"/>
                    <a:pt x="18" y="90"/>
                  </a:cubicBezTo>
                  <a:cubicBezTo>
                    <a:pt x="19" y="90"/>
                    <a:pt x="19" y="91"/>
                    <a:pt x="19" y="92"/>
                  </a:cubicBezTo>
                  <a:cubicBezTo>
                    <a:pt x="20" y="91"/>
                    <a:pt x="20" y="91"/>
                    <a:pt x="21" y="90"/>
                  </a:cubicBezTo>
                  <a:cubicBezTo>
                    <a:pt x="22" y="90"/>
                    <a:pt x="22" y="89"/>
                    <a:pt x="22" y="88"/>
                  </a:cubicBezTo>
                  <a:close/>
                  <a:moveTo>
                    <a:pt x="40" y="8"/>
                  </a:moveTo>
                  <a:cubicBezTo>
                    <a:pt x="40" y="7"/>
                    <a:pt x="40" y="6"/>
                    <a:pt x="39" y="6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7" y="7"/>
                    <a:pt x="39" y="8"/>
                    <a:pt x="40" y="8"/>
                  </a:cubicBezTo>
                  <a:close/>
                  <a:moveTo>
                    <a:pt x="48" y="48"/>
                  </a:moveTo>
                  <a:cubicBezTo>
                    <a:pt x="48" y="49"/>
                    <a:pt x="48" y="50"/>
                    <a:pt x="48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49"/>
                    <a:pt x="50" y="47"/>
                  </a:cubicBezTo>
                  <a:cubicBezTo>
                    <a:pt x="49" y="47"/>
                    <a:pt x="49" y="47"/>
                    <a:pt x="48" y="48"/>
                  </a:cubicBezTo>
                  <a:close/>
                  <a:moveTo>
                    <a:pt x="19" y="112"/>
                  </a:moveTo>
                  <a:cubicBezTo>
                    <a:pt x="20" y="111"/>
                    <a:pt x="21" y="111"/>
                    <a:pt x="21" y="110"/>
                  </a:cubicBezTo>
                  <a:cubicBezTo>
                    <a:pt x="22" y="109"/>
                    <a:pt x="22" y="109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9"/>
                    <a:pt x="21" y="109"/>
                    <a:pt x="20" y="109"/>
                  </a:cubicBezTo>
                  <a:cubicBezTo>
                    <a:pt x="19" y="110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2"/>
                  </a:cubicBezTo>
                  <a:close/>
                  <a:moveTo>
                    <a:pt x="38" y="37"/>
                  </a:moveTo>
                  <a:cubicBezTo>
                    <a:pt x="39" y="36"/>
                    <a:pt x="40" y="36"/>
                    <a:pt x="40" y="35"/>
                  </a:cubicBezTo>
                  <a:cubicBezTo>
                    <a:pt x="40" y="34"/>
                    <a:pt x="40" y="33"/>
                    <a:pt x="40" y="32"/>
                  </a:cubicBezTo>
                  <a:cubicBezTo>
                    <a:pt x="39" y="32"/>
                    <a:pt x="39" y="33"/>
                    <a:pt x="38" y="33"/>
                  </a:cubicBezTo>
                  <a:cubicBezTo>
                    <a:pt x="38" y="34"/>
                    <a:pt x="38" y="35"/>
                    <a:pt x="38" y="37"/>
                  </a:cubicBezTo>
                  <a:close/>
                  <a:moveTo>
                    <a:pt x="15" y="39"/>
                  </a:moveTo>
                  <a:cubicBezTo>
                    <a:pt x="16" y="39"/>
                    <a:pt x="17" y="38"/>
                    <a:pt x="18" y="38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7" y="37"/>
                    <a:pt x="16" y="37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lose/>
                  <a:moveTo>
                    <a:pt x="38" y="207"/>
                  </a:moveTo>
                  <a:cubicBezTo>
                    <a:pt x="37" y="207"/>
                    <a:pt x="36" y="207"/>
                    <a:pt x="36" y="208"/>
                  </a:cubicBezTo>
                  <a:cubicBezTo>
                    <a:pt x="35" y="209"/>
                    <a:pt x="35" y="210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6" y="210"/>
                    <a:pt x="37" y="209"/>
                    <a:pt x="38" y="207"/>
                  </a:cubicBezTo>
                  <a:close/>
                  <a:moveTo>
                    <a:pt x="49" y="43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2"/>
                  </a:cubicBezTo>
                  <a:cubicBezTo>
                    <a:pt x="49" y="42"/>
                    <a:pt x="49" y="41"/>
                    <a:pt x="49" y="40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8"/>
                    <a:pt x="49" y="36"/>
                    <a:pt x="49" y="36"/>
                  </a:cubicBezTo>
                  <a:cubicBezTo>
                    <a:pt x="49" y="38"/>
                    <a:pt x="49" y="41"/>
                    <a:pt x="49" y="43"/>
                  </a:cubicBezTo>
                  <a:close/>
                  <a:moveTo>
                    <a:pt x="7" y="205"/>
                  </a:moveTo>
                  <a:cubicBezTo>
                    <a:pt x="7" y="204"/>
                    <a:pt x="7" y="202"/>
                    <a:pt x="7" y="201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7" y="202"/>
                    <a:pt x="7" y="203"/>
                    <a:pt x="7" y="205"/>
                  </a:cubicBezTo>
                  <a:cubicBezTo>
                    <a:pt x="7" y="205"/>
                    <a:pt x="7" y="206"/>
                    <a:pt x="7" y="205"/>
                  </a:cubicBezTo>
                  <a:close/>
                  <a:moveTo>
                    <a:pt x="26" y="113"/>
                  </a:moveTo>
                  <a:cubicBezTo>
                    <a:pt x="27" y="112"/>
                    <a:pt x="27" y="112"/>
                    <a:pt x="28" y="112"/>
                  </a:cubicBezTo>
                  <a:cubicBezTo>
                    <a:pt x="28" y="111"/>
                    <a:pt x="28" y="110"/>
                    <a:pt x="28" y="109"/>
                  </a:cubicBezTo>
                  <a:cubicBezTo>
                    <a:pt x="26" y="110"/>
                    <a:pt x="25" y="110"/>
                    <a:pt x="26" y="113"/>
                  </a:cubicBezTo>
                  <a:close/>
                  <a:moveTo>
                    <a:pt x="22" y="195"/>
                  </a:moveTo>
                  <a:cubicBezTo>
                    <a:pt x="24" y="194"/>
                    <a:pt x="26" y="192"/>
                    <a:pt x="26" y="192"/>
                  </a:cubicBezTo>
                  <a:cubicBezTo>
                    <a:pt x="25" y="192"/>
                    <a:pt x="23" y="192"/>
                    <a:pt x="23" y="193"/>
                  </a:cubicBezTo>
                  <a:cubicBezTo>
                    <a:pt x="23" y="193"/>
                    <a:pt x="22" y="194"/>
                    <a:pt x="22" y="195"/>
                  </a:cubicBezTo>
                  <a:close/>
                  <a:moveTo>
                    <a:pt x="20" y="158"/>
                  </a:moveTo>
                  <a:cubicBezTo>
                    <a:pt x="18" y="159"/>
                    <a:pt x="18" y="160"/>
                    <a:pt x="18" y="162"/>
                  </a:cubicBezTo>
                  <a:cubicBezTo>
                    <a:pt x="19" y="161"/>
                    <a:pt x="19" y="161"/>
                    <a:pt x="20" y="161"/>
                  </a:cubicBezTo>
                  <a:cubicBezTo>
                    <a:pt x="20" y="160"/>
                    <a:pt x="20" y="159"/>
                    <a:pt x="20" y="158"/>
                  </a:cubicBezTo>
                  <a:close/>
                  <a:moveTo>
                    <a:pt x="12" y="52"/>
                  </a:moveTo>
                  <a:cubicBezTo>
                    <a:pt x="11" y="53"/>
                    <a:pt x="11" y="53"/>
                    <a:pt x="10" y="53"/>
                  </a:cubicBezTo>
                  <a:cubicBezTo>
                    <a:pt x="10" y="54"/>
                    <a:pt x="10" y="55"/>
                    <a:pt x="10" y="56"/>
                  </a:cubicBezTo>
                  <a:cubicBezTo>
                    <a:pt x="12" y="55"/>
                    <a:pt x="12" y="54"/>
                    <a:pt x="12" y="52"/>
                  </a:cubicBezTo>
                  <a:close/>
                  <a:moveTo>
                    <a:pt x="18" y="131"/>
                  </a:moveTo>
                  <a:cubicBezTo>
                    <a:pt x="18" y="131"/>
                    <a:pt x="17" y="132"/>
                    <a:pt x="17" y="132"/>
                  </a:cubicBezTo>
                  <a:cubicBezTo>
                    <a:pt x="17" y="133"/>
                    <a:pt x="17" y="135"/>
                    <a:pt x="18" y="136"/>
                  </a:cubicBezTo>
                  <a:cubicBezTo>
                    <a:pt x="19" y="135"/>
                    <a:pt x="19" y="133"/>
                    <a:pt x="18" y="131"/>
                  </a:cubicBezTo>
                  <a:close/>
                  <a:moveTo>
                    <a:pt x="26" y="46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3" y="47"/>
                    <a:pt x="22" y="47"/>
                  </a:cubicBezTo>
                  <a:cubicBezTo>
                    <a:pt x="21" y="48"/>
                    <a:pt x="21" y="48"/>
                    <a:pt x="22" y="49"/>
                  </a:cubicBezTo>
                  <a:cubicBezTo>
                    <a:pt x="23" y="48"/>
                    <a:pt x="24" y="47"/>
                    <a:pt x="25" y="46"/>
                  </a:cubicBezTo>
                  <a:cubicBezTo>
                    <a:pt x="26" y="46"/>
                    <a:pt x="25" y="46"/>
                    <a:pt x="26" y="46"/>
                  </a:cubicBezTo>
                  <a:close/>
                  <a:moveTo>
                    <a:pt x="14" y="205"/>
                  </a:moveTo>
                  <a:cubicBezTo>
                    <a:pt x="15" y="205"/>
                    <a:pt x="17" y="204"/>
                    <a:pt x="19" y="204"/>
                  </a:cubicBezTo>
                  <a:cubicBezTo>
                    <a:pt x="19" y="203"/>
                    <a:pt x="18" y="203"/>
                    <a:pt x="18" y="203"/>
                  </a:cubicBezTo>
                  <a:cubicBezTo>
                    <a:pt x="17" y="203"/>
                    <a:pt x="17" y="203"/>
                    <a:pt x="16" y="204"/>
                  </a:cubicBezTo>
                  <a:cubicBezTo>
                    <a:pt x="15" y="204"/>
                    <a:pt x="15" y="204"/>
                    <a:pt x="14" y="205"/>
                  </a:cubicBezTo>
                  <a:close/>
                  <a:moveTo>
                    <a:pt x="15" y="53"/>
                  </a:moveTo>
                  <a:cubicBezTo>
                    <a:pt x="17" y="52"/>
                    <a:pt x="18" y="52"/>
                    <a:pt x="17" y="50"/>
                  </a:cubicBezTo>
                  <a:cubicBezTo>
                    <a:pt x="17" y="50"/>
                    <a:pt x="16" y="50"/>
                    <a:pt x="15" y="51"/>
                  </a:cubicBezTo>
                  <a:cubicBezTo>
                    <a:pt x="15" y="51"/>
                    <a:pt x="15" y="52"/>
                    <a:pt x="15" y="53"/>
                  </a:cubicBezTo>
                  <a:close/>
                  <a:moveTo>
                    <a:pt x="7" y="134"/>
                  </a:moveTo>
                  <a:cubicBezTo>
                    <a:pt x="8" y="131"/>
                    <a:pt x="8" y="127"/>
                    <a:pt x="8" y="124"/>
                  </a:cubicBezTo>
                  <a:cubicBezTo>
                    <a:pt x="7" y="125"/>
                    <a:pt x="7" y="130"/>
                    <a:pt x="7" y="134"/>
                  </a:cubicBezTo>
                  <a:close/>
                  <a:moveTo>
                    <a:pt x="52" y="80"/>
                  </a:moveTo>
                  <a:cubicBezTo>
                    <a:pt x="53" y="79"/>
                    <a:pt x="53" y="79"/>
                    <a:pt x="53" y="77"/>
                  </a:cubicBezTo>
                  <a:cubicBezTo>
                    <a:pt x="53" y="76"/>
                    <a:pt x="53" y="75"/>
                    <a:pt x="53" y="74"/>
                  </a:cubicBezTo>
                  <a:cubicBezTo>
                    <a:pt x="52" y="72"/>
                    <a:pt x="52" y="72"/>
                    <a:pt x="52" y="71"/>
                  </a:cubicBezTo>
                  <a:cubicBezTo>
                    <a:pt x="52" y="74"/>
                    <a:pt x="52" y="79"/>
                    <a:pt x="52" y="80"/>
                  </a:cubicBezTo>
                  <a:close/>
                  <a:moveTo>
                    <a:pt x="14" y="92"/>
                  </a:moveTo>
                  <a:cubicBezTo>
                    <a:pt x="14" y="93"/>
                    <a:pt x="14" y="94"/>
                    <a:pt x="14" y="95"/>
                  </a:cubicBezTo>
                  <a:cubicBezTo>
                    <a:pt x="16" y="94"/>
                    <a:pt x="16" y="94"/>
                    <a:pt x="16" y="91"/>
                  </a:cubicBezTo>
                  <a:cubicBezTo>
                    <a:pt x="15" y="91"/>
                    <a:pt x="15" y="91"/>
                    <a:pt x="14" y="92"/>
                  </a:cubicBezTo>
                  <a:close/>
                  <a:moveTo>
                    <a:pt x="25" y="151"/>
                  </a:moveTo>
                  <a:cubicBezTo>
                    <a:pt x="27" y="150"/>
                    <a:pt x="27" y="150"/>
                    <a:pt x="26" y="148"/>
                  </a:cubicBezTo>
                  <a:cubicBezTo>
                    <a:pt x="25" y="148"/>
                    <a:pt x="25" y="148"/>
                    <a:pt x="25" y="151"/>
                  </a:cubicBezTo>
                  <a:close/>
                  <a:moveTo>
                    <a:pt x="31" y="37"/>
                  </a:moveTo>
                  <a:cubicBezTo>
                    <a:pt x="29" y="38"/>
                    <a:pt x="29" y="39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39"/>
                    <a:pt x="31" y="38"/>
                    <a:pt x="31" y="37"/>
                  </a:cubicBezTo>
                  <a:close/>
                  <a:moveTo>
                    <a:pt x="22" y="113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0" y="114"/>
                    <a:pt x="20" y="114"/>
                  </a:cubicBezTo>
                  <a:cubicBezTo>
                    <a:pt x="19" y="115"/>
                    <a:pt x="19" y="115"/>
                    <a:pt x="20" y="116"/>
                  </a:cubicBezTo>
                  <a:cubicBezTo>
                    <a:pt x="20" y="116"/>
                    <a:pt x="21" y="115"/>
                    <a:pt x="21" y="115"/>
                  </a:cubicBezTo>
                  <a:cubicBezTo>
                    <a:pt x="22" y="114"/>
                    <a:pt x="22" y="114"/>
                    <a:pt x="22" y="113"/>
                  </a:cubicBezTo>
                  <a:close/>
                  <a:moveTo>
                    <a:pt x="19" y="94"/>
                  </a:moveTo>
                  <a:cubicBezTo>
                    <a:pt x="19" y="95"/>
                    <a:pt x="20" y="95"/>
                    <a:pt x="20" y="96"/>
                  </a:cubicBezTo>
                  <a:cubicBezTo>
                    <a:pt x="20" y="95"/>
                    <a:pt x="21" y="95"/>
                    <a:pt x="22" y="95"/>
                  </a:cubicBezTo>
                  <a:cubicBezTo>
                    <a:pt x="22" y="94"/>
                    <a:pt x="22" y="94"/>
                    <a:pt x="22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4"/>
                    <a:pt x="19" y="94"/>
                  </a:cubicBezTo>
                  <a:close/>
                  <a:moveTo>
                    <a:pt x="24" y="23"/>
                  </a:moveTo>
                  <a:cubicBezTo>
                    <a:pt x="22" y="24"/>
                    <a:pt x="22" y="24"/>
                    <a:pt x="23" y="26"/>
                  </a:cubicBezTo>
                  <a:cubicBezTo>
                    <a:pt x="23" y="25"/>
                    <a:pt x="24" y="25"/>
                    <a:pt x="25" y="25"/>
                  </a:cubicBezTo>
                  <a:cubicBezTo>
                    <a:pt x="25" y="24"/>
                    <a:pt x="25" y="24"/>
                    <a:pt x="24" y="23"/>
                  </a:cubicBezTo>
                  <a:close/>
                  <a:moveTo>
                    <a:pt x="30" y="32"/>
                  </a:moveTo>
                  <a:cubicBezTo>
                    <a:pt x="30" y="31"/>
                    <a:pt x="29" y="30"/>
                    <a:pt x="29" y="29"/>
                  </a:cubicBezTo>
                  <a:cubicBezTo>
                    <a:pt x="28" y="30"/>
                    <a:pt x="28" y="31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lose/>
                  <a:moveTo>
                    <a:pt x="26" y="116"/>
                  </a:moveTo>
                  <a:cubicBezTo>
                    <a:pt x="26" y="116"/>
                    <a:pt x="26" y="117"/>
                    <a:pt x="26" y="118"/>
                  </a:cubicBezTo>
                  <a:cubicBezTo>
                    <a:pt x="28" y="117"/>
                    <a:pt x="28" y="117"/>
                    <a:pt x="27" y="115"/>
                  </a:cubicBezTo>
                  <a:cubicBezTo>
                    <a:pt x="27" y="115"/>
                    <a:pt x="26" y="115"/>
                    <a:pt x="26" y="116"/>
                  </a:cubicBezTo>
                  <a:close/>
                  <a:moveTo>
                    <a:pt x="38" y="51"/>
                  </a:moveTo>
                  <a:cubicBezTo>
                    <a:pt x="38" y="52"/>
                    <a:pt x="37" y="55"/>
                    <a:pt x="38" y="57"/>
                  </a:cubicBezTo>
                  <a:cubicBezTo>
                    <a:pt x="38" y="57"/>
                    <a:pt x="38" y="56"/>
                    <a:pt x="38" y="56"/>
                  </a:cubicBezTo>
                  <a:cubicBezTo>
                    <a:pt x="38" y="54"/>
                    <a:pt x="38" y="53"/>
                    <a:pt x="38" y="51"/>
                  </a:cubicBezTo>
                  <a:close/>
                  <a:moveTo>
                    <a:pt x="25" y="98"/>
                  </a:moveTo>
                  <a:cubicBezTo>
                    <a:pt x="27" y="97"/>
                    <a:pt x="28" y="96"/>
                    <a:pt x="27" y="95"/>
                  </a:cubicBezTo>
                  <a:cubicBezTo>
                    <a:pt x="25" y="96"/>
                    <a:pt x="25" y="96"/>
                    <a:pt x="25" y="98"/>
                  </a:cubicBezTo>
                  <a:close/>
                  <a:moveTo>
                    <a:pt x="18" y="87"/>
                  </a:moveTo>
                  <a:cubicBezTo>
                    <a:pt x="18" y="87"/>
                    <a:pt x="18" y="87"/>
                    <a:pt x="18" y="87"/>
                  </a:cubicBezTo>
                  <a:cubicBezTo>
                    <a:pt x="19" y="86"/>
                    <a:pt x="20" y="86"/>
                    <a:pt x="21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0" y="85"/>
                    <a:pt x="19" y="86"/>
                    <a:pt x="18" y="87"/>
                  </a:cubicBezTo>
                  <a:close/>
                  <a:moveTo>
                    <a:pt x="35" y="49"/>
                  </a:moveTo>
                  <a:cubicBezTo>
                    <a:pt x="35" y="49"/>
                    <a:pt x="35" y="49"/>
                    <a:pt x="35" y="49"/>
                  </a:cubicBezTo>
                  <a:cubicBezTo>
                    <a:pt x="35" y="47"/>
                    <a:pt x="35" y="45"/>
                    <a:pt x="35" y="44"/>
                  </a:cubicBezTo>
                  <a:cubicBezTo>
                    <a:pt x="35" y="44"/>
                    <a:pt x="34" y="44"/>
                    <a:pt x="34" y="45"/>
                  </a:cubicBezTo>
                  <a:cubicBezTo>
                    <a:pt x="35" y="46"/>
                    <a:pt x="35" y="47"/>
                    <a:pt x="35" y="49"/>
                  </a:cubicBezTo>
                  <a:close/>
                  <a:moveTo>
                    <a:pt x="20" y="98"/>
                  </a:moveTo>
                  <a:cubicBezTo>
                    <a:pt x="21" y="100"/>
                    <a:pt x="21" y="100"/>
                    <a:pt x="22" y="100"/>
                  </a:cubicBezTo>
                  <a:cubicBezTo>
                    <a:pt x="22" y="99"/>
                    <a:pt x="22" y="99"/>
                    <a:pt x="22" y="98"/>
                  </a:cubicBezTo>
                  <a:cubicBezTo>
                    <a:pt x="21" y="98"/>
                    <a:pt x="21" y="98"/>
                    <a:pt x="20" y="98"/>
                  </a:cubicBezTo>
                  <a:close/>
                  <a:moveTo>
                    <a:pt x="20" y="173"/>
                  </a:moveTo>
                  <a:cubicBezTo>
                    <a:pt x="21" y="172"/>
                    <a:pt x="21" y="172"/>
                    <a:pt x="21" y="170"/>
                  </a:cubicBezTo>
                  <a:cubicBezTo>
                    <a:pt x="19" y="171"/>
                    <a:pt x="19" y="171"/>
                    <a:pt x="20" y="173"/>
                  </a:cubicBezTo>
                  <a:close/>
                  <a:moveTo>
                    <a:pt x="9" y="30"/>
                  </a:moveTo>
                  <a:cubicBezTo>
                    <a:pt x="10" y="29"/>
                    <a:pt x="12" y="28"/>
                    <a:pt x="13" y="27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lose/>
                  <a:moveTo>
                    <a:pt x="15" y="112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4"/>
                    <a:pt x="14" y="115"/>
                  </a:cubicBezTo>
                  <a:cubicBezTo>
                    <a:pt x="15" y="114"/>
                    <a:pt x="15" y="113"/>
                    <a:pt x="15" y="112"/>
                  </a:cubicBezTo>
                  <a:close/>
                  <a:moveTo>
                    <a:pt x="16" y="58"/>
                  </a:moveTo>
                  <a:cubicBezTo>
                    <a:pt x="17" y="57"/>
                    <a:pt x="17" y="57"/>
                    <a:pt x="17" y="55"/>
                  </a:cubicBezTo>
                  <a:cubicBezTo>
                    <a:pt x="15" y="56"/>
                    <a:pt x="15" y="56"/>
                    <a:pt x="16" y="58"/>
                  </a:cubicBezTo>
                  <a:close/>
                  <a:moveTo>
                    <a:pt x="25" y="27"/>
                  </a:moveTo>
                  <a:cubicBezTo>
                    <a:pt x="24" y="28"/>
                    <a:pt x="23" y="28"/>
                    <a:pt x="23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5" y="29"/>
                    <a:pt x="25" y="29"/>
                    <a:pt x="25" y="27"/>
                  </a:cubicBezTo>
                  <a:close/>
                  <a:moveTo>
                    <a:pt x="4" y="15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4" y="13"/>
                    <a:pt x="6" y="12"/>
                    <a:pt x="6" y="10"/>
                  </a:cubicBezTo>
                  <a:cubicBezTo>
                    <a:pt x="4" y="12"/>
                    <a:pt x="4" y="13"/>
                    <a:pt x="4" y="15"/>
                  </a:cubicBezTo>
                  <a:close/>
                  <a:moveTo>
                    <a:pt x="14" y="86"/>
                  </a:move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4"/>
                    <a:pt x="15" y="82"/>
                    <a:pt x="14" y="82"/>
                  </a:cubicBezTo>
                  <a:cubicBezTo>
                    <a:pt x="14" y="83"/>
                    <a:pt x="14" y="84"/>
                    <a:pt x="14" y="86"/>
                  </a:cubicBezTo>
                  <a:close/>
                  <a:moveTo>
                    <a:pt x="22" y="175"/>
                  </a:moveTo>
                  <a:cubicBezTo>
                    <a:pt x="21" y="175"/>
                    <a:pt x="21" y="175"/>
                    <a:pt x="20" y="176"/>
                  </a:cubicBezTo>
                  <a:cubicBezTo>
                    <a:pt x="20" y="176"/>
                    <a:pt x="20" y="177"/>
                    <a:pt x="20" y="177"/>
                  </a:cubicBezTo>
                  <a:cubicBezTo>
                    <a:pt x="22" y="176"/>
                    <a:pt x="22" y="176"/>
                    <a:pt x="22" y="175"/>
                  </a:cubicBezTo>
                  <a:close/>
                  <a:moveTo>
                    <a:pt x="40" y="23"/>
                  </a:moveTo>
                  <a:cubicBezTo>
                    <a:pt x="40" y="23"/>
                    <a:pt x="39" y="23"/>
                    <a:pt x="39" y="23"/>
                  </a:cubicBezTo>
                  <a:cubicBezTo>
                    <a:pt x="39" y="25"/>
                    <a:pt x="39" y="26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6"/>
                    <a:pt x="40" y="25"/>
                    <a:pt x="40" y="23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3" y="116"/>
                  </a:cubicBezTo>
                  <a:cubicBezTo>
                    <a:pt x="33" y="116"/>
                    <a:pt x="32" y="117"/>
                    <a:pt x="32" y="117"/>
                  </a:cubicBezTo>
                  <a:cubicBezTo>
                    <a:pt x="32" y="118"/>
                    <a:pt x="32" y="119"/>
                    <a:pt x="32" y="120"/>
                  </a:cubicBezTo>
                  <a:cubicBezTo>
                    <a:pt x="32" y="120"/>
                    <a:pt x="32" y="120"/>
                    <a:pt x="32" y="121"/>
                  </a:cubicBezTo>
                  <a:cubicBezTo>
                    <a:pt x="32" y="120"/>
                    <a:pt x="32" y="119"/>
                    <a:pt x="32" y="118"/>
                  </a:cubicBezTo>
                  <a:cubicBezTo>
                    <a:pt x="33" y="118"/>
                    <a:pt x="33" y="117"/>
                    <a:pt x="34" y="116"/>
                  </a:cubicBezTo>
                  <a:close/>
                  <a:moveTo>
                    <a:pt x="7" y="68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6"/>
                    <a:pt x="7" y="65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7"/>
                    <a:pt x="7" y="68"/>
                  </a:cubicBezTo>
                  <a:close/>
                  <a:moveTo>
                    <a:pt x="38" y="172"/>
                  </a:moveTo>
                  <a:cubicBezTo>
                    <a:pt x="39" y="171"/>
                    <a:pt x="39" y="170"/>
                    <a:pt x="38" y="168"/>
                  </a:cubicBezTo>
                  <a:cubicBezTo>
                    <a:pt x="38" y="169"/>
                    <a:pt x="38" y="171"/>
                    <a:pt x="38" y="172"/>
                  </a:cubicBezTo>
                  <a:close/>
                  <a:moveTo>
                    <a:pt x="35" y="91"/>
                  </a:moveTo>
                  <a:cubicBezTo>
                    <a:pt x="35" y="91"/>
                    <a:pt x="35" y="91"/>
                    <a:pt x="35" y="91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31" y="93"/>
                    <a:pt x="31" y="94"/>
                    <a:pt x="31" y="94"/>
                  </a:cubicBezTo>
                  <a:cubicBezTo>
                    <a:pt x="32" y="93"/>
                    <a:pt x="34" y="92"/>
                    <a:pt x="35" y="91"/>
                  </a:cubicBezTo>
                  <a:close/>
                  <a:moveTo>
                    <a:pt x="28" y="120"/>
                  </a:moveTo>
                  <a:cubicBezTo>
                    <a:pt x="26" y="121"/>
                    <a:pt x="26" y="121"/>
                    <a:pt x="27" y="123"/>
                  </a:cubicBezTo>
                  <a:cubicBezTo>
                    <a:pt x="28" y="123"/>
                    <a:pt x="27" y="121"/>
                    <a:pt x="28" y="120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3" y="112"/>
                    <a:pt x="33" y="112"/>
                    <a:pt x="32" y="112"/>
                  </a:cubicBezTo>
                  <a:cubicBezTo>
                    <a:pt x="31" y="113"/>
                    <a:pt x="31" y="113"/>
                    <a:pt x="32" y="114"/>
                  </a:cubicBezTo>
                  <a:cubicBezTo>
                    <a:pt x="33" y="113"/>
                    <a:pt x="34" y="113"/>
                    <a:pt x="34" y="112"/>
                  </a:cubicBezTo>
                  <a:close/>
                  <a:moveTo>
                    <a:pt x="22" y="124"/>
                  </a:moveTo>
                  <a:cubicBezTo>
                    <a:pt x="20" y="125"/>
                    <a:pt x="20" y="126"/>
                    <a:pt x="21" y="127"/>
                  </a:cubicBezTo>
                  <a:cubicBezTo>
                    <a:pt x="22" y="126"/>
                    <a:pt x="23" y="126"/>
                    <a:pt x="22" y="124"/>
                  </a:cubicBezTo>
                  <a:close/>
                  <a:moveTo>
                    <a:pt x="41" y="123"/>
                  </a:moveTo>
                  <a:cubicBezTo>
                    <a:pt x="40" y="123"/>
                    <a:pt x="40" y="123"/>
                    <a:pt x="40" y="124"/>
                  </a:cubicBezTo>
                  <a:cubicBezTo>
                    <a:pt x="40" y="125"/>
                    <a:pt x="40" y="126"/>
                    <a:pt x="40" y="127"/>
                  </a:cubicBezTo>
                  <a:cubicBezTo>
                    <a:pt x="40" y="127"/>
                    <a:pt x="41" y="127"/>
                    <a:pt x="41" y="128"/>
                  </a:cubicBezTo>
                  <a:cubicBezTo>
                    <a:pt x="41" y="126"/>
                    <a:pt x="41" y="125"/>
                    <a:pt x="41" y="123"/>
                  </a:cubicBezTo>
                  <a:close/>
                  <a:moveTo>
                    <a:pt x="14" y="7"/>
                  </a:moveTo>
                  <a:cubicBezTo>
                    <a:pt x="13" y="7"/>
                    <a:pt x="11" y="8"/>
                    <a:pt x="10" y="9"/>
                  </a:cubicBezTo>
                  <a:cubicBezTo>
                    <a:pt x="12" y="9"/>
                    <a:pt x="13" y="8"/>
                    <a:pt x="14" y="7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4" y="17"/>
                    <a:pt x="24" y="16"/>
                    <a:pt x="23" y="16"/>
                  </a:cubicBezTo>
                  <a:close/>
                  <a:moveTo>
                    <a:pt x="53" y="114"/>
                  </a:moveTo>
                  <a:cubicBezTo>
                    <a:pt x="53" y="114"/>
                    <a:pt x="53" y="114"/>
                    <a:pt x="53" y="114"/>
                  </a:cubicBezTo>
                  <a:cubicBezTo>
                    <a:pt x="53" y="116"/>
                    <a:pt x="53" y="118"/>
                    <a:pt x="53" y="120"/>
                  </a:cubicBezTo>
                  <a:cubicBezTo>
                    <a:pt x="53" y="118"/>
                    <a:pt x="53" y="116"/>
                    <a:pt x="53" y="114"/>
                  </a:cubicBezTo>
                  <a:close/>
                  <a:moveTo>
                    <a:pt x="8" y="90"/>
                  </a:moveTo>
                  <a:cubicBezTo>
                    <a:pt x="8" y="90"/>
                    <a:pt x="9" y="90"/>
                    <a:pt x="9" y="90"/>
                  </a:cubicBezTo>
                  <a:cubicBezTo>
                    <a:pt x="9" y="88"/>
                    <a:pt x="9" y="87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lose/>
                  <a:moveTo>
                    <a:pt x="40" y="117"/>
                  </a:moveTo>
                  <a:cubicBezTo>
                    <a:pt x="41" y="116"/>
                    <a:pt x="41" y="115"/>
                    <a:pt x="41" y="114"/>
                  </a:cubicBezTo>
                  <a:cubicBezTo>
                    <a:pt x="41" y="113"/>
                    <a:pt x="41" y="112"/>
                    <a:pt x="41" y="111"/>
                  </a:cubicBezTo>
                  <a:cubicBezTo>
                    <a:pt x="40" y="112"/>
                    <a:pt x="40" y="115"/>
                    <a:pt x="40" y="117"/>
                  </a:cubicBezTo>
                  <a:close/>
                  <a:moveTo>
                    <a:pt x="26" y="37"/>
                  </a:moveTo>
                  <a:cubicBezTo>
                    <a:pt x="26" y="37"/>
                    <a:pt x="25" y="37"/>
                    <a:pt x="25" y="37"/>
                  </a:cubicBezTo>
                  <a:cubicBezTo>
                    <a:pt x="24" y="38"/>
                    <a:pt x="23" y="38"/>
                    <a:pt x="22" y="39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3" y="39"/>
                    <a:pt x="24" y="38"/>
                    <a:pt x="26" y="37"/>
                  </a:cubicBezTo>
                  <a:close/>
                  <a:moveTo>
                    <a:pt x="26" y="143"/>
                  </a:moveTo>
                  <a:cubicBezTo>
                    <a:pt x="25" y="143"/>
                    <a:pt x="25" y="144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3"/>
                  </a:cubicBezTo>
                  <a:close/>
                  <a:moveTo>
                    <a:pt x="22" y="179"/>
                  </a:moveTo>
                  <a:cubicBezTo>
                    <a:pt x="21" y="180"/>
                    <a:pt x="21" y="180"/>
                    <a:pt x="21" y="181"/>
                  </a:cubicBezTo>
                  <a:cubicBezTo>
                    <a:pt x="21" y="181"/>
                    <a:pt x="22" y="181"/>
                    <a:pt x="23" y="180"/>
                  </a:cubicBezTo>
                  <a:cubicBezTo>
                    <a:pt x="22" y="180"/>
                    <a:pt x="22" y="180"/>
                    <a:pt x="22" y="179"/>
                  </a:cubicBezTo>
                  <a:close/>
                  <a:moveTo>
                    <a:pt x="25" y="164"/>
                  </a:moveTo>
                  <a:cubicBezTo>
                    <a:pt x="26" y="163"/>
                    <a:pt x="26" y="162"/>
                    <a:pt x="26" y="161"/>
                  </a:cubicBezTo>
                  <a:cubicBezTo>
                    <a:pt x="25" y="161"/>
                    <a:pt x="25" y="161"/>
                    <a:pt x="25" y="164"/>
                  </a:cubicBezTo>
                  <a:close/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5" y="6"/>
                    <a:pt x="5" y="7"/>
                  </a:cubicBezTo>
                  <a:close/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0" y="21"/>
                    <a:pt x="9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lose/>
                  <a:moveTo>
                    <a:pt x="22" y="184"/>
                  </a:moveTo>
                  <a:cubicBezTo>
                    <a:pt x="21" y="184"/>
                    <a:pt x="21" y="184"/>
                    <a:pt x="21" y="185"/>
                  </a:cubicBezTo>
                  <a:cubicBezTo>
                    <a:pt x="21" y="185"/>
                    <a:pt x="21" y="186"/>
                    <a:pt x="21" y="187"/>
                  </a:cubicBezTo>
                  <a:cubicBezTo>
                    <a:pt x="22" y="186"/>
                    <a:pt x="22" y="185"/>
                    <a:pt x="22" y="184"/>
                  </a:cubicBezTo>
                  <a:close/>
                  <a:moveTo>
                    <a:pt x="33" y="123"/>
                  </a:moveTo>
                  <a:cubicBezTo>
                    <a:pt x="32" y="124"/>
                    <a:pt x="32" y="124"/>
                    <a:pt x="32" y="126"/>
                  </a:cubicBezTo>
                  <a:cubicBezTo>
                    <a:pt x="33" y="125"/>
                    <a:pt x="33" y="124"/>
                    <a:pt x="33" y="123"/>
                  </a:cubicBezTo>
                  <a:close/>
                  <a:moveTo>
                    <a:pt x="28" y="126"/>
                  </a:moveTo>
                  <a:cubicBezTo>
                    <a:pt x="27" y="126"/>
                    <a:pt x="27" y="126"/>
                    <a:pt x="27" y="126"/>
                  </a:cubicBezTo>
                  <a:cubicBezTo>
                    <a:pt x="27" y="127"/>
                    <a:pt x="27" y="128"/>
                    <a:pt x="27" y="129"/>
                  </a:cubicBezTo>
                  <a:cubicBezTo>
                    <a:pt x="28" y="128"/>
                    <a:pt x="28" y="128"/>
                    <a:pt x="28" y="126"/>
                  </a:cubicBezTo>
                  <a:close/>
                  <a:moveTo>
                    <a:pt x="38" y="97"/>
                  </a:moveTo>
                  <a:cubicBezTo>
                    <a:pt x="39" y="96"/>
                    <a:pt x="38" y="94"/>
                    <a:pt x="38" y="93"/>
                  </a:cubicBezTo>
                  <a:cubicBezTo>
                    <a:pt x="38" y="94"/>
                    <a:pt x="38" y="96"/>
                    <a:pt x="38" y="97"/>
                  </a:cubicBezTo>
                  <a:close/>
                  <a:moveTo>
                    <a:pt x="53" y="106"/>
                  </a:moveTo>
                  <a:cubicBezTo>
                    <a:pt x="53" y="105"/>
                    <a:pt x="53" y="101"/>
                    <a:pt x="53" y="100"/>
                  </a:cubicBezTo>
                  <a:cubicBezTo>
                    <a:pt x="53" y="102"/>
                    <a:pt x="53" y="104"/>
                    <a:pt x="53" y="106"/>
                  </a:cubicBezTo>
                  <a:close/>
                  <a:moveTo>
                    <a:pt x="49" y="99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50" y="101"/>
                    <a:pt x="50" y="101"/>
                    <a:pt x="49" y="99"/>
                  </a:cubicBezTo>
                  <a:close/>
                  <a:moveTo>
                    <a:pt x="33" y="195"/>
                  </a:moveTo>
                  <a:cubicBezTo>
                    <a:pt x="32" y="195"/>
                    <a:pt x="31" y="195"/>
                    <a:pt x="31" y="196"/>
                  </a:cubicBezTo>
                  <a:cubicBezTo>
                    <a:pt x="31" y="196"/>
                    <a:pt x="32" y="196"/>
                    <a:pt x="33" y="196"/>
                  </a:cubicBezTo>
                  <a:cubicBezTo>
                    <a:pt x="33" y="196"/>
                    <a:pt x="34" y="195"/>
                    <a:pt x="33" y="195"/>
                  </a:cubicBezTo>
                  <a:close/>
                  <a:moveTo>
                    <a:pt x="32" y="6"/>
                  </a:moveTo>
                  <a:cubicBezTo>
                    <a:pt x="31" y="6"/>
                    <a:pt x="30" y="6"/>
                    <a:pt x="29" y="6"/>
                  </a:cubicBezTo>
                  <a:cubicBezTo>
                    <a:pt x="30" y="6"/>
                    <a:pt x="31" y="6"/>
                    <a:pt x="32" y="6"/>
                  </a:cubicBezTo>
                  <a:close/>
                  <a:moveTo>
                    <a:pt x="34" y="145"/>
                  </a:moveTo>
                  <a:cubicBezTo>
                    <a:pt x="35" y="144"/>
                    <a:pt x="36" y="143"/>
                    <a:pt x="36" y="143"/>
                  </a:cubicBezTo>
                  <a:cubicBezTo>
                    <a:pt x="34" y="143"/>
                    <a:pt x="34" y="144"/>
                    <a:pt x="34" y="145"/>
                  </a:cubicBezTo>
                  <a:close/>
                  <a:moveTo>
                    <a:pt x="38" y="189"/>
                  </a:moveTo>
                  <a:cubicBezTo>
                    <a:pt x="38" y="189"/>
                    <a:pt x="38" y="189"/>
                    <a:pt x="38" y="189"/>
                  </a:cubicBezTo>
                  <a:cubicBezTo>
                    <a:pt x="39" y="189"/>
                    <a:pt x="39" y="189"/>
                    <a:pt x="40" y="188"/>
                  </a:cubicBezTo>
                  <a:cubicBezTo>
                    <a:pt x="40" y="188"/>
                    <a:pt x="40" y="187"/>
                    <a:pt x="40" y="187"/>
                  </a:cubicBezTo>
                  <a:cubicBezTo>
                    <a:pt x="39" y="188"/>
                    <a:pt x="39" y="188"/>
                    <a:pt x="38" y="189"/>
                  </a:cubicBezTo>
                  <a:close/>
                  <a:moveTo>
                    <a:pt x="18" y="46"/>
                  </a:moveTo>
                  <a:cubicBezTo>
                    <a:pt x="16" y="46"/>
                    <a:pt x="16" y="47"/>
                    <a:pt x="15" y="48"/>
                  </a:cubicBezTo>
                  <a:cubicBezTo>
                    <a:pt x="17" y="47"/>
                    <a:pt x="17" y="47"/>
                    <a:pt x="18" y="46"/>
                  </a:cubicBezTo>
                  <a:close/>
                  <a:moveTo>
                    <a:pt x="11" y="65"/>
                  </a:moveTo>
                  <a:cubicBezTo>
                    <a:pt x="12" y="64"/>
                    <a:pt x="12" y="63"/>
                    <a:pt x="12" y="62"/>
                  </a:cubicBezTo>
                  <a:cubicBezTo>
                    <a:pt x="10" y="63"/>
                    <a:pt x="11" y="64"/>
                    <a:pt x="11" y="65"/>
                  </a:cubicBezTo>
                  <a:close/>
                  <a:moveTo>
                    <a:pt x="11" y="184"/>
                  </a:moveTo>
                  <a:cubicBezTo>
                    <a:pt x="12" y="183"/>
                    <a:pt x="12" y="181"/>
                    <a:pt x="11" y="180"/>
                  </a:cubicBezTo>
                  <a:cubicBezTo>
                    <a:pt x="11" y="181"/>
                    <a:pt x="11" y="183"/>
                    <a:pt x="11" y="184"/>
                  </a:cubicBezTo>
                  <a:close/>
                  <a:moveTo>
                    <a:pt x="43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01"/>
                    <a:pt x="43" y="102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2"/>
                    <a:pt x="43" y="101"/>
                    <a:pt x="43" y="99"/>
                  </a:cubicBezTo>
                  <a:close/>
                  <a:moveTo>
                    <a:pt x="7" y="58"/>
                  </a:moveTo>
                  <a:cubicBezTo>
                    <a:pt x="7" y="58"/>
                    <a:pt x="7" y="57"/>
                    <a:pt x="7" y="55"/>
                  </a:cubicBezTo>
                  <a:cubicBezTo>
                    <a:pt x="7" y="56"/>
                    <a:pt x="7" y="57"/>
                    <a:pt x="7" y="58"/>
                  </a:cubicBezTo>
                  <a:close/>
                  <a:moveTo>
                    <a:pt x="47" y="166"/>
                  </a:move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7" y="164"/>
                    <a:pt x="47" y="164"/>
                  </a:cubicBezTo>
                  <a:cubicBezTo>
                    <a:pt x="47" y="164"/>
                    <a:pt x="46" y="164"/>
                    <a:pt x="46" y="165"/>
                  </a:cubicBezTo>
                  <a:cubicBezTo>
                    <a:pt x="46" y="165"/>
                    <a:pt x="47" y="165"/>
                    <a:pt x="47" y="166"/>
                  </a:cubicBezTo>
                  <a:close/>
                  <a:moveTo>
                    <a:pt x="19" y="192"/>
                  </a:moveTo>
                  <a:cubicBezTo>
                    <a:pt x="20" y="192"/>
                    <a:pt x="20" y="191"/>
                    <a:pt x="20" y="190"/>
                  </a:cubicBezTo>
                  <a:cubicBezTo>
                    <a:pt x="20" y="191"/>
                    <a:pt x="19" y="191"/>
                    <a:pt x="19" y="192"/>
                  </a:cubicBezTo>
                  <a:close/>
                  <a:moveTo>
                    <a:pt x="17" y="143"/>
                  </a:moveTo>
                  <a:cubicBezTo>
                    <a:pt x="17" y="144"/>
                    <a:pt x="17" y="145"/>
                    <a:pt x="17" y="146"/>
                  </a:cubicBezTo>
                  <a:cubicBezTo>
                    <a:pt x="18" y="145"/>
                    <a:pt x="18" y="145"/>
                    <a:pt x="17" y="143"/>
                  </a:cubicBezTo>
                  <a:close/>
                  <a:moveTo>
                    <a:pt x="22" y="139"/>
                  </a:moveTo>
                  <a:cubicBezTo>
                    <a:pt x="22" y="139"/>
                    <a:pt x="22" y="139"/>
                    <a:pt x="22" y="139"/>
                  </a:cubicBezTo>
                  <a:cubicBezTo>
                    <a:pt x="21" y="140"/>
                    <a:pt x="22" y="141"/>
                    <a:pt x="22" y="142"/>
                  </a:cubicBezTo>
                  <a:cubicBezTo>
                    <a:pt x="22" y="141"/>
                    <a:pt x="22" y="140"/>
                    <a:pt x="22" y="139"/>
                  </a:cubicBezTo>
                  <a:close/>
                  <a:moveTo>
                    <a:pt x="39" y="86"/>
                  </a:moveTo>
                  <a:cubicBezTo>
                    <a:pt x="40" y="86"/>
                    <a:pt x="40" y="85"/>
                    <a:pt x="39" y="83"/>
                  </a:cubicBezTo>
                  <a:cubicBezTo>
                    <a:pt x="39" y="84"/>
                    <a:pt x="39" y="85"/>
                    <a:pt x="39" y="86"/>
                  </a:cubicBezTo>
                  <a:close/>
                  <a:moveTo>
                    <a:pt x="25" y="140"/>
                  </a:moveTo>
                  <a:cubicBezTo>
                    <a:pt x="26" y="139"/>
                    <a:pt x="26" y="139"/>
                    <a:pt x="25" y="138"/>
                  </a:cubicBezTo>
                  <a:cubicBezTo>
                    <a:pt x="25" y="139"/>
                    <a:pt x="25" y="139"/>
                    <a:pt x="25" y="140"/>
                  </a:cubicBezTo>
                  <a:close/>
                  <a:moveTo>
                    <a:pt x="54" y="31"/>
                  </a:moveTo>
                  <a:cubicBezTo>
                    <a:pt x="54" y="31"/>
                    <a:pt x="54" y="31"/>
                    <a:pt x="54" y="32"/>
                  </a:cubicBezTo>
                  <a:cubicBezTo>
                    <a:pt x="55" y="31"/>
                    <a:pt x="55" y="30"/>
                    <a:pt x="56" y="30"/>
                  </a:cubicBezTo>
                  <a:cubicBezTo>
                    <a:pt x="55" y="30"/>
                    <a:pt x="54" y="30"/>
                    <a:pt x="54" y="31"/>
                  </a:cubicBezTo>
                  <a:close/>
                  <a:moveTo>
                    <a:pt x="10" y="171"/>
                  </a:moveTo>
                  <a:cubicBezTo>
                    <a:pt x="10" y="170"/>
                    <a:pt x="10" y="169"/>
                    <a:pt x="11" y="168"/>
                  </a:cubicBezTo>
                  <a:cubicBezTo>
                    <a:pt x="10" y="169"/>
                    <a:pt x="10" y="169"/>
                    <a:pt x="10" y="171"/>
                  </a:cubicBezTo>
                  <a:close/>
                  <a:moveTo>
                    <a:pt x="25" y="107"/>
                  </a:moveTo>
                  <a:cubicBezTo>
                    <a:pt x="27" y="106"/>
                    <a:pt x="27" y="106"/>
                    <a:pt x="28" y="105"/>
                  </a:cubicBezTo>
                  <a:cubicBezTo>
                    <a:pt x="27" y="106"/>
                    <a:pt x="26" y="106"/>
                    <a:pt x="25" y="107"/>
                  </a:cubicBezTo>
                  <a:close/>
                  <a:moveTo>
                    <a:pt x="38" y="74"/>
                  </a:moveTo>
                  <a:cubicBezTo>
                    <a:pt x="38" y="74"/>
                    <a:pt x="38" y="74"/>
                    <a:pt x="37" y="74"/>
                  </a:cubicBezTo>
                  <a:cubicBezTo>
                    <a:pt x="37" y="75"/>
                    <a:pt x="37" y="76"/>
                    <a:pt x="38" y="77"/>
                  </a:cubicBezTo>
                  <a:cubicBezTo>
                    <a:pt x="38" y="76"/>
                    <a:pt x="38" y="75"/>
                    <a:pt x="38" y="74"/>
                  </a:cubicBezTo>
                  <a:close/>
                  <a:moveTo>
                    <a:pt x="11" y="60"/>
                  </a:moveTo>
                  <a:cubicBezTo>
                    <a:pt x="12" y="59"/>
                    <a:pt x="12" y="59"/>
                    <a:pt x="12" y="58"/>
                  </a:cubicBezTo>
                  <a:cubicBezTo>
                    <a:pt x="11" y="59"/>
                    <a:pt x="11" y="59"/>
                    <a:pt x="11" y="60"/>
                  </a:cubicBezTo>
                  <a:close/>
                  <a:moveTo>
                    <a:pt x="4" y="17"/>
                  </a:move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5" y="18"/>
                    <a:pt x="4" y="17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5" y="167"/>
                  </a:cubicBezTo>
                  <a:cubicBezTo>
                    <a:pt x="25" y="167"/>
                    <a:pt x="24" y="167"/>
                    <a:pt x="24" y="168"/>
                  </a:cubicBezTo>
                  <a:cubicBezTo>
                    <a:pt x="24" y="168"/>
                    <a:pt x="24" y="168"/>
                    <a:pt x="24" y="169"/>
                  </a:cubicBezTo>
                  <a:cubicBezTo>
                    <a:pt x="24" y="168"/>
                    <a:pt x="25" y="167"/>
                    <a:pt x="26" y="167"/>
                  </a:cubicBezTo>
                  <a:close/>
                  <a:moveTo>
                    <a:pt x="44" y="92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4" y="94"/>
                    <a:pt x="44" y="93"/>
                    <a:pt x="44" y="92"/>
                  </a:cubicBezTo>
                  <a:close/>
                  <a:moveTo>
                    <a:pt x="34" y="65"/>
                  </a:moveTo>
                  <a:cubicBezTo>
                    <a:pt x="34" y="65"/>
                    <a:pt x="33" y="65"/>
                    <a:pt x="33" y="65"/>
                  </a:cubicBezTo>
                  <a:cubicBezTo>
                    <a:pt x="33" y="66"/>
                    <a:pt x="34" y="67"/>
                    <a:pt x="34" y="68"/>
                  </a:cubicBezTo>
                  <a:cubicBezTo>
                    <a:pt x="34" y="67"/>
                    <a:pt x="34" y="66"/>
                    <a:pt x="34" y="65"/>
                  </a:cubicBezTo>
                  <a:close/>
                  <a:moveTo>
                    <a:pt x="54" y="126"/>
                  </a:move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4" y="128"/>
                    <a:pt x="54" y="129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8"/>
                    <a:pt x="54" y="127"/>
                    <a:pt x="54" y="126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3" y="147"/>
                  </a:cubicBezTo>
                  <a:cubicBezTo>
                    <a:pt x="13" y="147"/>
                    <a:pt x="13" y="146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6"/>
                    <a:pt x="13" y="147"/>
                    <a:pt x="13" y="147"/>
                  </a:cubicBezTo>
                  <a:close/>
                  <a:moveTo>
                    <a:pt x="10" y="166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0" y="165"/>
                    <a:pt x="10" y="166"/>
                  </a:cubicBezTo>
                  <a:close/>
                  <a:moveTo>
                    <a:pt x="25" y="82"/>
                  </a:moveTo>
                  <a:cubicBezTo>
                    <a:pt x="24" y="83"/>
                    <a:pt x="24" y="83"/>
                    <a:pt x="25" y="84"/>
                  </a:cubicBezTo>
                  <a:cubicBezTo>
                    <a:pt x="25" y="83"/>
                    <a:pt x="25" y="83"/>
                    <a:pt x="25" y="82"/>
                  </a:cubicBezTo>
                  <a:close/>
                  <a:moveTo>
                    <a:pt x="17" y="149"/>
                  </a:moveTo>
                  <a:cubicBezTo>
                    <a:pt x="17" y="149"/>
                    <a:pt x="17" y="149"/>
                    <a:pt x="17" y="149"/>
                  </a:cubicBezTo>
                  <a:cubicBezTo>
                    <a:pt x="18" y="149"/>
                    <a:pt x="18" y="149"/>
                    <a:pt x="18" y="148"/>
                  </a:cubicBezTo>
                  <a:cubicBezTo>
                    <a:pt x="18" y="148"/>
                    <a:pt x="17" y="149"/>
                    <a:pt x="17" y="149"/>
                  </a:cubicBezTo>
                  <a:close/>
                  <a:moveTo>
                    <a:pt x="15" y="121"/>
                  </a:moveTo>
                  <a:cubicBezTo>
                    <a:pt x="14" y="122"/>
                    <a:pt x="15" y="122"/>
                    <a:pt x="15" y="123"/>
                  </a:cubicBezTo>
                  <a:cubicBezTo>
                    <a:pt x="15" y="122"/>
                    <a:pt x="15" y="122"/>
                    <a:pt x="15" y="121"/>
                  </a:cubicBezTo>
                  <a:close/>
                  <a:moveTo>
                    <a:pt x="26" y="203"/>
                  </a:moveTo>
                  <a:cubicBezTo>
                    <a:pt x="26" y="203"/>
                    <a:pt x="26" y="203"/>
                    <a:pt x="26" y="202"/>
                  </a:cubicBezTo>
                  <a:cubicBezTo>
                    <a:pt x="26" y="202"/>
                    <a:pt x="25" y="202"/>
                    <a:pt x="25" y="202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6" y="203"/>
                    <a:pt x="26" y="203"/>
                  </a:cubicBezTo>
                  <a:close/>
                  <a:moveTo>
                    <a:pt x="15" y="108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5" y="109"/>
                    <a:pt x="15" y="108"/>
                  </a:cubicBezTo>
                  <a:close/>
                  <a:moveTo>
                    <a:pt x="49" y="108"/>
                  </a:moveTo>
                  <a:cubicBezTo>
                    <a:pt x="49" y="107"/>
                    <a:pt x="49" y="107"/>
                    <a:pt x="49" y="106"/>
                  </a:cubicBezTo>
                  <a:cubicBezTo>
                    <a:pt x="49" y="107"/>
                    <a:pt x="49" y="107"/>
                    <a:pt x="49" y="108"/>
                  </a:cubicBezTo>
                  <a:close/>
                  <a:moveTo>
                    <a:pt x="49" y="57"/>
                  </a:moveTo>
                  <a:cubicBezTo>
                    <a:pt x="49" y="56"/>
                    <a:pt x="49" y="56"/>
                    <a:pt x="49" y="55"/>
                  </a:cubicBezTo>
                  <a:cubicBezTo>
                    <a:pt x="48" y="56"/>
                    <a:pt x="48" y="56"/>
                    <a:pt x="49" y="57"/>
                  </a:cubicBezTo>
                  <a:close/>
                  <a:moveTo>
                    <a:pt x="48" y="201"/>
                  </a:moveTo>
                  <a:cubicBezTo>
                    <a:pt x="48" y="201"/>
                    <a:pt x="48" y="201"/>
                    <a:pt x="48" y="201"/>
                  </a:cubicBezTo>
                  <a:cubicBezTo>
                    <a:pt x="49" y="201"/>
                    <a:pt x="49" y="201"/>
                    <a:pt x="50" y="201"/>
                  </a:cubicBezTo>
                  <a:cubicBezTo>
                    <a:pt x="49" y="201"/>
                    <a:pt x="49" y="200"/>
                    <a:pt x="48" y="201"/>
                  </a:cubicBezTo>
                  <a:close/>
                  <a:moveTo>
                    <a:pt x="25" y="93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5" y="92"/>
                    <a:pt x="25" y="92"/>
                    <a:pt x="25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5" y="92"/>
                    <a:pt x="25" y="92"/>
                    <a:pt x="25" y="93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0" y="42"/>
                    <a:pt x="40" y="42"/>
                  </a:cubicBezTo>
                  <a:close/>
                  <a:moveTo>
                    <a:pt x="41" y="120"/>
                  </a:moveTo>
                  <a:cubicBezTo>
                    <a:pt x="41" y="119"/>
                    <a:pt x="41" y="119"/>
                    <a:pt x="40" y="119"/>
                  </a:cubicBezTo>
                  <a:cubicBezTo>
                    <a:pt x="40" y="119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lose/>
                  <a:moveTo>
                    <a:pt x="10" y="205"/>
                  </a:moveTo>
                  <a:cubicBezTo>
                    <a:pt x="10" y="205"/>
                    <a:pt x="10" y="205"/>
                    <a:pt x="10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1" y="205"/>
                    <a:pt x="10" y="205"/>
                    <a:pt x="10" y="205"/>
                  </a:cubicBezTo>
                  <a:close/>
                  <a:moveTo>
                    <a:pt x="25" y="87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lose/>
                  <a:moveTo>
                    <a:pt x="32" y="178"/>
                  </a:move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2" y="178"/>
                    <a:pt x="32" y="178"/>
                    <a:pt x="32" y="178"/>
                  </a:cubicBezTo>
                  <a:close/>
                  <a:moveTo>
                    <a:pt x="19" y="187"/>
                  </a:moveTo>
                  <a:cubicBezTo>
                    <a:pt x="19" y="188"/>
                    <a:pt x="19" y="188"/>
                    <a:pt x="19" y="188"/>
                  </a:cubicBezTo>
                  <a:cubicBezTo>
                    <a:pt x="19" y="188"/>
                    <a:pt x="19" y="188"/>
                    <a:pt x="20" y="187"/>
                  </a:cubicBezTo>
                  <a:cubicBezTo>
                    <a:pt x="19" y="187"/>
                    <a:pt x="19" y="187"/>
                    <a:pt x="19" y="187"/>
                  </a:cubicBezTo>
                  <a:close/>
                  <a:moveTo>
                    <a:pt x="30" y="199"/>
                  </a:moveTo>
                  <a:cubicBezTo>
                    <a:pt x="30" y="199"/>
                    <a:pt x="30" y="199"/>
                    <a:pt x="30" y="199"/>
                  </a:cubicBezTo>
                  <a:cubicBezTo>
                    <a:pt x="31" y="199"/>
                    <a:pt x="31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9"/>
                    <a:pt x="31" y="199"/>
                    <a:pt x="30" y="199"/>
                  </a:cubicBezTo>
                  <a:close/>
                  <a:moveTo>
                    <a:pt x="7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3"/>
                    <a:pt x="7" y="73"/>
                  </a:cubicBezTo>
                  <a:close/>
                  <a:moveTo>
                    <a:pt x="37" y="194"/>
                  </a:move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4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7" y="194"/>
                    <a:pt x="37" y="194"/>
                    <a:pt x="37" y="194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0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5"/>
                    <a:pt x="41" y="105"/>
                    <a:pt x="41" y="105"/>
                  </a:cubicBezTo>
                  <a:close/>
                  <a:moveTo>
                    <a:pt x="16" y="61"/>
                  </a:moveTo>
                  <a:cubicBezTo>
                    <a:pt x="16" y="61"/>
                    <a:pt x="17" y="61"/>
                    <a:pt x="17" y="60"/>
                  </a:cubicBezTo>
                  <a:cubicBezTo>
                    <a:pt x="16" y="60"/>
                    <a:pt x="16" y="61"/>
                    <a:pt x="16" y="61"/>
                  </a:cubicBezTo>
                  <a:close/>
                  <a:moveTo>
                    <a:pt x="15" y="98"/>
                  </a:move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5" y="97"/>
                    <a:pt x="15" y="98"/>
                  </a:cubicBezTo>
                  <a:close/>
                  <a:moveTo>
                    <a:pt x="33" y="173"/>
                  </a:moveTo>
                  <a:cubicBezTo>
                    <a:pt x="33" y="174"/>
                    <a:pt x="33" y="174"/>
                    <a:pt x="33" y="175"/>
                  </a:cubicBezTo>
                  <a:cubicBezTo>
                    <a:pt x="34" y="175"/>
                    <a:pt x="34" y="174"/>
                    <a:pt x="33" y="173"/>
                  </a:cubicBezTo>
                  <a:close/>
                  <a:moveTo>
                    <a:pt x="12" y="68"/>
                  </a:moveTo>
                  <a:cubicBezTo>
                    <a:pt x="12" y="68"/>
                    <a:pt x="12" y="68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7" y="196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6"/>
                  </a:cubicBezTo>
                  <a:close/>
                  <a:moveTo>
                    <a:pt x="31" y="43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30" y="43"/>
                    <a:pt x="31" y="43"/>
                    <a:pt x="31" y="43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lose/>
                  <a:moveTo>
                    <a:pt x="29" y="189"/>
                  </a:moveTo>
                  <a:cubicBezTo>
                    <a:pt x="30" y="189"/>
                    <a:pt x="30" y="189"/>
                    <a:pt x="30" y="190"/>
                  </a:cubicBezTo>
                  <a:cubicBezTo>
                    <a:pt x="30" y="189"/>
                    <a:pt x="30" y="189"/>
                    <a:pt x="31" y="189"/>
                  </a:cubicBezTo>
                  <a:cubicBezTo>
                    <a:pt x="31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29" y="1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09"/>
            <p:cNvSpPr>
              <a:spLocks noEditPoints="1"/>
            </p:cNvSpPr>
            <p:nvPr/>
          </p:nvSpPr>
          <p:spPr bwMode="auto">
            <a:xfrm>
              <a:off x="6766276" y="4127952"/>
              <a:ext cx="972557" cy="910429"/>
            </a:xfrm>
            <a:custGeom>
              <a:avLst/>
              <a:gdLst>
                <a:gd name="T0" fmla="*/ 177 w 246"/>
                <a:gd name="T1" fmla="*/ 223 h 230"/>
                <a:gd name="T2" fmla="*/ 16 w 246"/>
                <a:gd name="T3" fmla="*/ 52 h 230"/>
                <a:gd name="T4" fmla="*/ 231 w 246"/>
                <a:gd name="T5" fmla="*/ 87 h 230"/>
                <a:gd name="T6" fmla="*/ 186 w 246"/>
                <a:gd name="T7" fmla="*/ 215 h 230"/>
                <a:gd name="T8" fmla="*/ 153 w 246"/>
                <a:gd name="T9" fmla="*/ 220 h 230"/>
                <a:gd name="T10" fmla="*/ 204 w 246"/>
                <a:gd name="T11" fmla="*/ 195 h 230"/>
                <a:gd name="T12" fmla="*/ 232 w 246"/>
                <a:gd name="T13" fmla="*/ 181 h 230"/>
                <a:gd name="T14" fmla="*/ 52 w 246"/>
                <a:gd name="T15" fmla="*/ 217 h 230"/>
                <a:gd name="T16" fmla="*/ 31 w 246"/>
                <a:gd name="T17" fmla="*/ 149 h 230"/>
                <a:gd name="T18" fmla="*/ 79 w 246"/>
                <a:gd name="T19" fmla="*/ 173 h 230"/>
                <a:gd name="T20" fmla="*/ 150 w 246"/>
                <a:gd name="T21" fmla="*/ 75 h 230"/>
                <a:gd name="T22" fmla="*/ 65 w 246"/>
                <a:gd name="T23" fmla="*/ 79 h 230"/>
                <a:gd name="T24" fmla="*/ 175 w 246"/>
                <a:gd name="T25" fmla="*/ 129 h 230"/>
                <a:gd name="T26" fmla="*/ 184 w 246"/>
                <a:gd name="T27" fmla="*/ 164 h 230"/>
                <a:gd name="T28" fmla="*/ 34 w 246"/>
                <a:gd name="T29" fmla="*/ 133 h 230"/>
                <a:gd name="T30" fmla="*/ 167 w 246"/>
                <a:gd name="T31" fmla="*/ 194 h 230"/>
                <a:gd name="T32" fmla="*/ 110 w 246"/>
                <a:gd name="T33" fmla="*/ 124 h 230"/>
                <a:gd name="T34" fmla="*/ 153 w 246"/>
                <a:gd name="T35" fmla="*/ 172 h 230"/>
                <a:gd name="T36" fmla="*/ 21 w 246"/>
                <a:gd name="T37" fmla="*/ 197 h 230"/>
                <a:gd name="T38" fmla="*/ 113 w 246"/>
                <a:gd name="T39" fmla="*/ 198 h 230"/>
                <a:gd name="T40" fmla="*/ 93 w 246"/>
                <a:gd name="T41" fmla="*/ 142 h 230"/>
                <a:gd name="T42" fmla="*/ 115 w 246"/>
                <a:gd name="T43" fmla="*/ 144 h 230"/>
                <a:gd name="T44" fmla="*/ 151 w 246"/>
                <a:gd name="T45" fmla="*/ 53 h 230"/>
                <a:gd name="T46" fmla="*/ 92 w 246"/>
                <a:gd name="T47" fmla="*/ 58 h 230"/>
                <a:gd name="T48" fmla="*/ 122 w 246"/>
                <a:gd name="T49" fmla="*/ 169 h 230"/>
                <a:gd name="T50" fmla="*/ 111 w 246"/>
                <a:gd name="T51" fmla="*/ 137 h 230"/>
                <a:gd name="T52" fmla="*/ 24 w 246"/>
                <a:gd name="T53" fmla="*/ 42 h 230"/>
                <a:gd name="T54" fmla="*/ 130 w 246"/>
                <a:gd name="T55" fmla="*/ 138 h 230"/>
                <a:gd name="T56" fmla="*/ 135 w 246"/>
                <a:gd name="T57" fmla="*/ 139 h 230"/>
                <a:gd name="T58" fmla="*/ 130 w 246"/>
                <a:gd name="T59" fmla="*/ 75 h 230"/>
                <a:gd name="T60" fmla="*/ 65 w 246"/>
                <a:gd name="T61" fmla="*/ 57 h 230"/>
                <a:gd name="T62" fmla="*/ 163 w 246"/>
                <a:gd name="T63" fmla="*/ 57 h 230"/>
                <a:gd name="T64" fmla="*/ 28 w 246"/>
                <a:gd name="T65" fmla="*/ 20 h 230"/>
                <a:gd name="T66" fmla="*/ 139 w 246"/>
                <a:gd name="T67" fmla="*/ 142 h 230"/>
                <a:gd name="T68" fmla="*/ 210 w 246"/>
                <a:gd name="T69" fmla="*/ 192 h 230"/>
                <a:gd name="T70" fmla="*/ 124 w 246"/>
                <a:gd name="T71" fmla="*/ 17 h 230"/>
                <a:gd name="T72" fmla="*/ 126 w 246"/>
                <a:gd name="T73" fmla="*/ 107 h 230"/>
                <a:gd name="T74" fmla="*/ 116 w 246"/>
                <a:gd name="T75" fmla="*/ 126 h 230"/>
                <a:gd name="T76" fmla="*/ 53 w 246"/>
                <a:gd name="T77" fmla="*/ 195 h 230"/>
                <a:gd name="T78" fmla="*/ 167 w 246"/>
                <a:gd name="T79" fmla="*/ 30 h 230"/>
                <a:gd name="T80" fmla="*/ 92 w 246"/>
                <a:gd name="T81" fmla="*/ 147 h 230"/>
                <a:gd name="T82" fmla="*/ 32 w 246"/>
                <a:gd name="T83" fmla="*/ 170 h 230"/>
                <a:gd name="T84" fmla="*/ 108 w 246"/>
                <a:gd name="T85" fmla="*/ 171 h 230"/>
                <a:gd name="T86" fmla="*/ 119 w 246"/>
                <a:gd name="T87" fmla="*/ 12 h 230"/>
                <a:gd name="T88" fmla="*/ 104 w 246"/>
                <a:gd name="T89" fmla="*/ 83 h 230"/>
                <a:gd name="T90" fmla="*/ 22 w 246"/>
                <a:gd name="T91" fmla="*/ 117 h 230"/>
                <a:gd name="T92" fmla="*/ 213 w 246"/>
                <a:gd name="T93" fmla="*/ 26 h 230"/>
                <a:gd name="T94" fmla="*/ 38 w 246"/>
                <a:gd name="T95" fmla="*/ 94 h 230"/>
                <a:gd name="T96" fmla="*/ 39 w 246"/>
                <a:gd name="T97" fmla="*/ 180 h 230"/>
                <a:gd name="T98" fmla="*/ 189 w 246"/>
                <a:gd name="T99" fmla="*/ 57 h 230"/>
                <a:gd name="T100" fmla="*/ 187 w 246"/>
                <a:gd name="T101" fmla="*/ 24 h 230"/>
                <a:gd name="T102" fmla="*/ 124 w 246"/>
                <a:gd name="T103" fmla="*/ 140 h 230"/>
                <a:gd name="T104" fmla="*/ 98 w 246"/>
                <a:gd name="T105" fmla="*/ 40 h 230"/>
                <a:gd name="T106" fmla="*/ 57 w 246"/>
                <a:gd name="T107" fmla="*/ 46 h 230"/>
                <a:gd name="T108" fmla="*/ 151 w 246"/>
                <a:gd name="T109" fmla="*/ 167 h 230"/>
                <a:gd name="T110" fmla="*/ 139 w 246"/>
                <a:gd name="T111" fmla="*/ 50 h 230"/>
                <a:gd name="T112" fmla="*/ 131 w 246"/>
                <a:gd name="T113" fmla="*/ 189 h 230"/>
                <a:gd name="T114" fmla="*/ 28 w 246"/>
                <a:gd name="T115" fmla="*/ 95 h 230"/>
                <a:gd name="T116" fmla="*/ 25 w 246"/>
                <a:gd name="T117" fmla="*/ 29 h 230"/>
                <a:gd name="T118" fmla="*/ 112 w 246"/>
                <a:gd name="T119" fmla="*/ 74 h 230"/>
                <a:gd name="T120" fmla="*/ 21 w 246"/>
                <a:gd name="T121" fmla="*/ 193 h 230"/>
                <a:gd name="T122" fmla="*/ 92 w 246"/>
                <a:gd name="T123" fmla="*/ 88 h 230"/>
                <a:gd name="T124" fmla="*/ 232 w 246"/>
                <a:gd name="T125" fmla="*/ 5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6" h="230">
                  <a:moveTo>
                    <a:pt x="3" y="30"/>
                  </a:moveTo>
                  <a:cubicBezTo>
                    <a:pt x="3" y="30"/>
                    <a:pt x="2" y="30"/>
                    <a:pt x="2" y="30"/>
                  </a:cubicBezTo>
                  <a:cubicBezTo>
                    <a:pt x="1" y="30"/>
                    <a:pt x="0" y="29"/>
                    <a:pt x="1" y="28"/>
                  </a:cubicBezTo>
                  <a:cubicBezTo>
                    <a:pt x="1" y="27"/>
                    <a:pt x="2" y="26"/>
                    <a:pt x="2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18"/>
                    <a:pt x="2" y="14"/>
                    <a:pt x="2" y="9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4"/>
                    <a:pt x="10" y="4"/>
                    <a:pt x="13" y="3"/>
                  </a:cubicBezTo>
                  <a:cubicBezTo>
                    <a:pt x="17" y="3"/>
                    <a:pt x="20" y="2"/>
                    <a:pt x="24" y="2"/>
                  </a:cubicBezTo>
                  <a:cubicBezTo>
                    <a:pt x="37" y="0"/>
                    <a:pt x="50" y="1"/>
                    <a:pt x="62" y="1"/>
                  </a:cubicBezTo>
                  <a:cubicBezTo>
                    <a:pt x="75" y="1"/>
                    <a:pt x="87" y="1"/>
                    <a:pt x="99" y="1"/>
                  </a:cubicBezTo>
                  <a:cubicBezTo>
                    <a:pt x="106" y="1"/>
                    <a:pt x="114" y="1"/>
                    <a:pt x="122" y="1"/>
                  </a:cubicBezTo>
                  <a:cubicBezTo>
                    <a:pt x="137" y="0"/>
                    <a:pt x="152" y="0"/>
                    <a:pt x="168" y="0"/>
                  </a:cubicBezTo>
                  <a:cubicBezTo>
                    <a:pt x="173" y="1"/>
                    <a:pt x="179" y="1"/>
                    <a:pt x="184" y="1"/>
                  </a:cubicBezTo>
                  <a:cubicBezTo>
                    <a:pt x="186" y="1"/>
                    <a:pt x="188" y="1"/>
                    <a:pt x="190" y="1"/>
                  </a:cubicBezTo>
                  <a:cubicBezTo>
                    <a:pt x="192" y="1"/>
                    <a:pt x="194" y="1"/>
                    <a:pt x="195" y="3"/>
                  </a:cubicBezTo>
                  <a:cubicBezTo>
                    <a:pt x="195" y="3"/>
                    <a:pt x="196" y="3"/>
                    <a:pt x="196" y="3"/>
                  </a:cubicBezTo>
                  <a:cubicBezTo>
                    <a:pt x="196" y="3"/>
                    <a:pt x="197" y="3"/>
                    <a:pt x="197" y="3"/>
                  </a:cubicBezTo>
                  <a:cubicBezTo>
                    <a:pt x="198" y="2"/>
                    <a:pt x="199" y="2"/>
                    <a:pt x="200" y="3"/>
                  </a:cubicBezTo>
                  <a:cubicBezTo>
                    <a:pt x="201" y="3"/>
                    <a:pt x="201" y="4"/>
                    <a:pt x="201" y="5"/>
                  </a:cubicBezTo>
                  <a:cubicBezTo>
                    <a:pt x="200" y="6"/>
                    <a:pt x="201" y="8"/>
                    <a:pt x="202" y="9"/>
                  </a:cubicBezTo>
                  <a:cubicBezTo>
                    <a:pt x="207" y="15"/>
                    <a:pt x="213" y="20"/>
                    <a:pt x="219" y="24"/>
                  </a:cubicBezTo>
                  <a:cubicBezTo>
                    <a:pt x="221" y="26"/>
                    <a:pt x="224" y="27"/>
                    <a:pt x="226" y="29"/>
                  </a:cubicBezTo>
                  <a:cubicBezTo>
                    <a:pt x="228" y="30"/>
                    <a:pt x="229" y="31"/>
                    <a:pt x="231" y="33"/>
                  </a:cubicBezTo>
                  <a:cubicBezTo>
                    <a:pt x="232" y="33"/>
                    <a:pt x="232" y="33"/>
                    <a:pt x="233" y="33"/>
                  </a:cubicBezTo>
                  <a:cubicBezTo>
                    <a:pt x="234" y="34"/>
                    <a:pt x="234" y="34"/>
                    <a:pt x="234" y="35"/>
                  </a:cubicBezTo>
                  <a:cubicBezTo>
                    <a:pt x="235" y="37"/>
                    <a:pt x="236" y="39"/>
                    <a:pt x="236" y="41"/>
                  </a:cubicBezTo>
                  <a:cubicBezTo>
                    <a:pt x="236" y="42"/>
                    <a:pt x="237" y="43"/>
                    <a:pt x="237" y="44"/>
                  </a:cubicBezTo>
                  <a:cubicBezTo>
                    <a:pt x="238" y="44"/>
                    <a:pt x="239" y="45"/>
                    <a:pt x="239" y="46"/>
                  </a:cubicBezTo>
                  <a:cubicBezTo>
                    <a:pt x="239" y="49"/>
                    <a:pt x="240" y="53"/>
                    <a:pt x="240" y="56"/>
                  </a:cubicBezTo>
                  <a:cubicBezTo>
                    <a:pt x="240" y="68"/>
                    <a:pt x="239" y="79"/>
                    <a:pt x="239" y="90"/>
                  </a:cubicBezTo>
                  <a:cubicBezTo>
                    <a:pt x="238" y="98"/>
                    <a:pt x="238" y="106"/>
                    <a:pt x="238" y="114"/>
                  </a:cubicBezTo>
                  <a:cubicBezTo>
                    <a:pt x="238" y="120"/>
                    <a:pt x="239" y="126"/>
                    <a:pt x="239" y="132"/>
                  </a:cubicBezTo>
                  <a:cubicBezTo>
                    <a:pt x="239" y="140"/>
                    <a:pt x="240" y="148"/>
                    <a:pt x="241" y="156"/>
                  </a:cubicBezTo>
                  <a:cubicBezTo>
                    <a:pt x="241" y="168"/>
                    <a:pt x="242" y="179"/>
                    <a:pt x="243" y="191"/>
                  </a:cubicBezTo>
                  <a:cubicBezTo>
                    <a:pt x="243" y="194"/>
                    <a:pt x="243" y="198"/>
                    <a:pt x="243" y="201"/>
                  </a:cubicBezTo>
                  <a:cubicBezTo>
                    <a:pt x="245" y="203"/>
                    <a:pt x="245" y="204"/>
                    <a:pt x="243" y="205"/>
                  </a:cubicBezTo>
                  <a:cubicBezTo>
                    <a:pt x="243" y="208"/>
                    <a:pt x="243" y="210"/>
                    <a:pt x="245" y="213"/>
                  </a:cubicBezTo>
                  <a:cubicBezTo>
                    <a:pt x="245" y="213"/>
                    <a:pt x="245" y="213"/>
                    <a:pt x="245" y="213"/>
                  </a:cubicBezTo>
                  <a:cubicBezTo>
                    <a:pt x="246" y="214"/>
                    <a:pt x="246" y="215"/>
                    <a:pt x="245" y="215"/>
                  </a:cubicBezTo>
                  <a:cubicBezTo>
                    <a:pt x="245" y="215"/>
                    <a:pt x="244" y="215"/>
                    <a:pt x="243" y="215"/>
                  </a:cubicBezTo>
                  <a:cubicBezTo>
                    <a:pt x="243" y="215"/>
                    <a:pt x="242" y="214"/>
                    <a:pt x="242" y="214"/>
                  </a:cubicBezTo>
                  <a:cubicBezTo>
                    <a:pt x="241" y="213"/>
                    <a:pt x="241" y="213"/>
                    <a:pt x="240" y="213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39" y="216"/>
                    <a:pt x="237" y="219"/>
                    <a:pt x="234" y="220"/>
                  </a:cubicBezTo>
                  <a:cubicBezTo>
                    <a:pt x="232" y="221"/>
                    <a:pt x="229" y="221"/>
                    <a:pt x="227" y="221"/>
                  </a:cubicBezTo>
                  <a:cubicBezTo>
                    <a:pt x="213" y="222"/>
                    <a:pt x="199" y="222"/>
                    <a:pt x="186" y="223"/>
                  </a:cubicBezTo>
                  <a:cubicBezTo>
                    <a:pt x="183" y="223"/>
                    <a:pt x="181" y="223"/>
                    <a:pt x="178" y="223"/>
                  </a:cubicBezTo>
                  <a:cubicBezTo>
                    <a:pt x="178" y="223"/>
                    <a:pt x="177" y="223"/>
                    <a:pt x="177" y="223"/>
                  </a:cubicBezTo>
                  <a:cubicBezTo>
                    <a:pt x="176" y="224"/>
                    <a:pt x="175" y="224"/>
                    <a:pt x="174" y="223"/>
                  </a:cubicBezTo>
                  <a:cubicBezTo>
                    <a:pt x="174" y="223"/>
                    <a:pt x="173" y="223"/>
                    <a:pt x="173" y="223"/>
                  </a:cubicBezTo>
                  <a:cubicBezTo>
                    <a:pt x="168" y="223"/>
                    <a:pt x="163" y="223"/>
                    <a:pt x="158" y="224"/>
                  </a:cubicBezTo>
                  <a:cubicBezTo>
                    <a:pt x="157" y="224"/>
                    <a:pt x="156" y="224"/>
                    <a:pt x="156" y="225"/>
                  </a:cubicBezTo>
                  <a:cubicBezTo>
                    <a:pt x="155" y="226"/>
                    <a:pt x="153" y="226"/>
                    <a:pt x="153" y="225"/>
                  </a:cubicBezTo>
                  <a:cubicBezTo>
                    <a:pt x="152" y="224"/>
                    <a:pt x="151" y="224"/>
                    <a:pt x="151" y="224"/>
                  </a:cubicBezTo>
                  <a:cubicBezTo>
                    <a:pt x="147" y="225"/>
                    <a:pt x="142" y="225"/>
                    <a:pt x="138" y="225"/>
                  </a:cubicBezTo>
                  <a:cubicBezTo>
                    <a:pt x="132" y="226"/>
                    <a:pt x="125" y="227"/>
                    <a:pt x="118" y="228"/>
                  </a:cubicBezTo>
                  <a:cubicBezTo>
                    <a:pt x="100" y="229"/>
                    <a:pt x="81" y="230"/>
                    <a:pt x="62" y="229"/>
                  </a:cubicBezTo>
                  <a:cubicBezTo>
                    <a:pt x="60" y="229"/>
                    <a:pt x="57" y="229"/>
                    <a:pt x="54" y="229"/>
                  </a:cubicBezTo>
                  <a:cubicBezTo>
                    <a:pt x="53" y="230"/>
                    <a:pt x="52" y="230"/>
                    <a:pt x="51" y="230"/>
                  </a:cubicBezTo>
                  <a:cubicBezTo>
                    <a:pt x="50" y="230"/>
                    <a:pt x="50" y="230"/>
                    <a:pt x="49" y="230"/>
                  </a:cubicBezTo>
                  <a:cubicBezTo>
                    <a:pt x="47" y="230"/>
                    <a:pt x="47" y="229"/>
                    <a:pt x="48" y="227"/>
                  </a:cubicBezTo>
                  <a:cubicBezTo>
                    <a:pt x="47" y="226"/>
                    <a:pt x="45" y="226"/>
                    <a:pt x="44" y="225"/>
                  </a:cubicBezTo>
                  <a:cubicBezTo>
                    <a:pt x="38" y="221"/>
                    <a:pt x="32" y="217"/>
                    <a:pt x="26" y="212"/>
                  </a:cubicBezTo>
                  <a:cubicBezTo>
                    <a:pt x="22" y="210"/>
                    <a:pt x="19" y="208"/>
                    <a:pt x="16" y="205"/>
                  </a:cubicBezTo>
                  <a:cubicBezTo>
                    <a:pt x="15" y="204"/>
                    <a:pt x="14" y="203"/>
                    <a:pt x="13" y="202"/>
                  </a:cubicBezTo>
                  <a:cubicBezTo>
                    <a:pt x="12" y="202"/>
                    <a:pt x="12" y="201"/>
                    <a:pt x="12" y="201"/>
                  </a:cubicBezTo>
                  <a:cubicBezTo>
                    <a:pt x="12" y="201"/>
                    <a:pt x="12" y="200"/>
                    <a:pt x="12" y="200"/>
                  </a:cubicBezTo>
                  <a:cubicBezTo>
                    <a:pt x="13" y="199"/>
                    <a:pt x="13" y="199"/>
                    <a:pt x="14" y="199"/>
                  </a:cubicBezTo>
                  <a:cubicBezTo>
                    <a:pt x="14" y="199"/>
                    <a:pt x="14" y="199"/>
                    <a:pt x="15" y="200"/>
                  </a:cubicBezTo>
                  <a:cubicBezTo>
                    <a:pt x="15" y="199"/>
                    <a:pt x="15" y="198"/>
                    <a:pt x="15" y="197"/>
                  </a:cubicBezTo>
                  <a:cubicBezTo>
                    <a:pt x="16" y="193"/>
                    <a:pt x="16" y="189"/>
                    <a:pt x="17" y="184"/>
                  </a:cubicBezTo>
                  <a:cubicBezTo>
                    <a:pt x="17" y="183"/>
                    <a:pt x="17" y="181"/>
                    <a:pt x="17" y="180"/>
                  </a:cubicBezTo>
                  <a:cubicBezTo>
                    <a:pt x="17" y="164"/>
                    <a:pt x="17" y="148"/>
                    <a:pt x="16" y="132"/>
                  </a:cubicBezTo>
                  <a:cubicBezTo>
                    <a:pt x="16" y="131"/>
                    <a:pt x="16" y="130"/>
                    <a:pt x="16" y="130"/>
                  </a:cubicBezTo>
                  <a:cubicBezTo>
                    <a:pt x="15" y="129"/>
                    <a:pt x="15" y="128"/>
                    <a:pt x="15" y="128"/>
                  </a:cubicBezTo>
                  <a:cubicBezTo>
                    <a:pt x="16" y="127"/>
                    <a:pt x="16" y="126"/>
                    <a:pt x="16" y="125"/>
                  </a:cubicBezTo>
                  <a:cubicBezTo>
                    <a:pt x="15" y="120"/>
                    <a:pt x="15" y="116"/>
                    <a:pt x="15" y="112"/>
                  </a:cubicBezTo>
                  <a:cubicBezTo>
                    <a:pt x="15" y="109"/>
                    <a:pt x="14" y="105"/>
                    <a:pt x="13" y="102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4" y="123"/>
                    <a:pt x="14" y="142"/>
                    <a:pt x="14" y="162"/>
                  </a:cubicBezTo>
                  <a:cubicBezTo>
                    <a:pt x="14" y="171"/>
                    <a:pt x="15" y="179"/>
                    <a:pt x="15" y="188"/>
                  </a:cubicBezTo>
                  <a:cubicBezTo>
                    <a:pt x="15" y="190"/>
                    <a:pt x="15" y="193"/>
                    <a:pt x="15" y="195"/>
                  </a:cubicBezTo>
                  <a:cubicBezTo>
                    <a:pt x="15" y="195"/>
                    <a:pt x="15" y="196"/>
                    <a:pt x="15" y="196"/>
                  </a:cubicBezTo>
                  <a:cubicBezTo>
                    <a:pt x="15" y="196"/>
                    <a:pt x="14" y="197"/>
                    <a:pt x="14" y="197"/>
                  </a:cubicBezTo>
                  <a:cubicBezTo>
                    <a:pt x="13" y="197"/>
                    <a:pt x="12" y="197"/>
                    <a:pt x="12" y="196"/>
                  </a:cubicBezTo>
                  <a:cubicBezTo>
                    <a:pt x="12" y="195"/>
                    <a:pt x="12" y="194"/>
                    <a:pt x="11" y="193"/>
                  </a:cubicBezTo>
                  <a:cubicBezTo>
                    <a:pt x="11" y="183"/>
                    <a:pt x="10" y="173"/>
                    <a:pt x="10" y="163"/>
                  </a:cubicBezTo>
                  <a:cubicBezTo>
                    <a:pt x="9" y="158"/>
                    <a:pt x="9" y="153"/>
                    <a:pt x="9" y="149"/>
                  </a:cubicBezTo>
                  <a:cubicBezTo>
                    <a:pt x="8" y="140"/>
                    <a:pt x="8" y="132"/>
                    <a:pt x="7" y="124"/>
                  </a:cubicBezTo>
                  <a:cubicBezTo>
                    <a:pt x="6" y="115"/>
                    <a:pt x="5" y="107"/>
                    <a:pt x="4" y="98"/>
                  </a:cubicBezTo>
                  <a:cubicBezTo>
                    <a:pt x="3" y="89"/>
                    <a:pt x="3" y="80"/>
                    <a:pt x="3" y="71"/>
                  </a:cubicBezTo>
                  <a:cubicBezTo>
                    <a:pt x="3" y="58"/>
                    <a:pt x="3" y="45"/>
                    <a:pt x="3" y="32"/>
                  </a:cubicBezTo>
                  <a:cubicBezTo>
                    <a:pt x="3" y="32"/>
                    <a:pt x="3" y="31"/>
                    <a:pt x="3" y="30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9"/>
                  </a:cubicBezTo>
                  <a:cubicBezTo>
                    <a:pt x="17" y="93"/>
                    <a:pt x="17" y="97"/>
                    <a:pt x="17" y="101"/>
                  </a:cubicBezTo>
                  <a:cubicBezTo>
                    <a:pt x="17" y="101"/>
                    <a:pt x="18" y="102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98"/>
                    <a:pt x="17" y="93"/>
                    <a:pt x="17" y="88"/>
                  </a:cubicBezTo>
                  <a:cubicBezTo>
                    <a:pt x="17" y="86"/>
                    <a:pt x="17" y="83"/>
                    <a:pt x="17" y="81"/>
                  </a:cubicBezTo>
                  <a:cubicBezTo>
                    <a:pt x="17" y="77"/>
                    <a:pt x="16" y="73"/>
                    <a:pt x="16" y="68"/>
                  </a:cubicBezTo>
                  <a:cubicBezTo>
                    <a:pt x="16" y="63"/>
                    <a:pt x="16" y="57"/>
                    <a:pt x="16" y="52"/>
                  </a:cubicBezTo>
                  <a:cubicBezTo>
                    <a:pt x="16" y="52"/>
                    <a:pt x="16" y="51"/>
                    <a:pt x="16" y="51"/>
                  </a:cubicBezTo>
                  <a:cubicBezTo>
                    <a:pt x="15" y="51"/>
                    <a:pt x="15" y="52"/>
                    <a:pt x="15" y="52"/>
                  </a:cubicBezTo>
                  <a:cubicBezTo>
                    <a:pt x="15" y="53"/>
                    <a:pt x="15" y="54"/>
                    <a:pt x="16" y="55"/>
                  </a:cubicBezTo>
                  <a:cubicBezTo>
                    <a:pt x="16" y="66"/>
                    <a:pt x="16" y="76"/>
                    <a:pt x="17" y="86"/>
                  </a:cubicBezTo>
                  <a:cubicBezTo>
                    <a:pt x="17" y="87"/>
                    <a:pt x="17" y="87"/>
                    <a:pt x="17" y="88"/>
                  </a:cubicBezTo>
                  <a:close/>
                  <a:moveTo>
                    <a:pt x="201" y="67"/>
                  </a:moveTo>
                  <a:cubicBezTo>
                    <a:pt x="202" y="67"/>
                    <a:pt x="202" y="67"/>
                    <a:pt x="203" y="67"/>
                  </a:cubicBezTo>
                  <a:cubicBezTo>
                    <a:pt x="208" y="65"/>
                    <a:pt x="212" y="63"/>
                    <a:pt x="217" y="61"/>
                  </a:cubicBezTo>
                  <a:cubicBezTo>
                    <a:pt x="218" y="60"/>
                    <a:pt x="219" y="60"/>
                    <a:pt x="221" y="59"/>
                  </a:cubicBezTo>
                  <a:cubicBezTo>
                    <a:pt x="222" y="58"/>
                    <a:pt x="224" y="57"/>
                    <a:pt x="226" y="56"/>
                  </a:cubicBezTo>
                  <a:cubicBezTo>
                    <a:pt x="227" y="56"/>
                    <a:pt x="228" y="56"/>
                    <a:pt x="229" y="56"/>
                  </a:cubicBezTo>
                  <a:cubicBezTo>
                    <a:pt x="229" y="57"/>
                    <a:pt x="229" y="58"/>
                    <a:pt x="229" y="59"/>
                  </a:cubicBezTo>
                  <a:cubicBezTo>
                    <a:pt x="229" y="60"/>
                    <a:pt x="228" y="60"/>
                    <a:pt x="227" y="60"/>
                  </a:cubicBezTo>
                  <a:cubicBezTo>
                    <a:pt x="226" y="60"/>
                    <a:pt x="226" y="60"/>
                    <a:pt x="225" y="60"/>
                  </a:cubicBezTo>
                  <a:cubicBezTo>
                    <a:pt x="223" y="61"/>
                    <a:pt x="220" y="62"/>
                    <a:pt x="217" y="63"/>
                  </a:cubicBezTo>
                  <a:cubicBezTo>
                    <a:pt x="212" y="65"/>
                    <a:pt x="208" y="67"/>
                    <a:pt x="203" y="69"/>
                  </a:cubicBezTo>
                  <a:cubicBezTo>
                    <a:pt x="203" y="69"/>
                    <a:pt x="202" y="69"/>
                    <a:pt x="202" y="69"/>
                  </a:cubicBezTo>
                  <a:cubicBezTo>
                    <a:pt x="203" y="71"/>
                    <a:pt x="203" y="71"/>
                    <a:pt x="202" y="72"/>
                  </a:cubicBezTo>
                  <a:cubicBezTo>
                    <a:pt x="202" y="72"/>
                    <a:pt x="201" y="72"/>
                    <a:pt x="201" y="73"/>
                  </a:cubicBezTo>
                  <a:cubicBezTo>
                    <a:pt x="201" y="74"/>
                    <a:pt x="201" y="76"/>
                    <a:pt x="201" y="78"/>
                  </a:cubicBezTo>
                  <a:cubicBezTo>
                    <a:pt x="203" y="77"/>
                    <a:pt x="204" y="77"/>
                    <a:pt x="205" y="76"/>
                  </a:cubicBezTo>
                  <a:cubicBezTo>
                    <a:pt x="213" y="73"/>
                    <a:pt x="220" y="70"/>
                    <a:pt x="227" y="65"/>
                  </a:cubicBezTo>
                  <a:cubicBezTo>
                    <a:pt x="227" y="65"/>
                    <a:pt x="228" y="65"/>
                    <a:pt x="229" y="66"/>
                  </a:cubicBezTo>
                  <a:cubicBezTo>
                    <a:pt x="230" y="66"/>
                    <a:pt x="230" y="67"/>
                    <a:pt x="230" y="68"/>
                  </a:cubicBezTo>
                  <a:cubicBezTo>
                    <a:pt x="230" y="69"/>
                    <a:pt x="229" y="69"/>
                    <a:pt x="228" y="69"/>
                  </a:cubicBezTo>
                  <a:cubicBezTo>
                    <a:pt x="225" y="70"/>
                    <a:pt x="221" y="71"/>
                    <a:pt x="218" y="73"/>
                  </a:cubicBezTo>
                  <a:cubicBezTo>
                    <a:pt x="213" y="75"/>
                    <a:pt x="208" y="77"/>
                    <a:pt x="203" y="80"/>
                  </a:cubicBezTo>
                  <a:cubicBezTo>
                    <a:pt x="202" y="80"/>
                    <a:pt x="202" y="80"/>
                    <a:pt x="201" y="80"/>
                  </a:cubicBezTo>
                  <a:cubicBezTo>
                    <a:pt x="201" y="82"/>
                    <a:pt x="201" y="83"/>
                    <a:pt x="201" y="84"/>
                  </a:cubicBezTo>
                  <a:cubicBezTo>
                    <a:pt x="201" y="85"/>
                    <a:pt x="201" y="86"/>
                    <a:pt x="201" y="87"/>
                  </a:cubicBezTo>
                  <a:cubicBezTo>
                    <a:pt x="202" y="87"/>
                    <a:pt x="202" y="87"/>
                    <a:pt x="203" y="87"/>
                  </a:cubicBezTo>
                  <a:cubicBezTo>
                    <a:pt x="205" y="86"/>
                    <a:pt x="207" y="85"/>
                    <a:pt x="209" y="83"/>
                  </a:cubicBezTo>
                  <a:cubicBezTo>
                    <a:pt x="216" y="80"/>
                    <a:pt x="222" y="77"/>
                    <a:pt x="228" y="73"/>
                  </a:cubicBezTo>
                  <a:cubicBezTo>
                    <a:pt x="229" y="73"/>
                    <a:pt x="230" y="73"/>
                    <a:pt x="231" y="73"/>
                  </a:cubicBezTo>
                  <a:cubicBezTo>
                    <a:pt x="231" y="73"/>
                    <a:pt x="231" y="73"/>
                    <a:pt x="232" y="73"/>
                  </a:cubicBezTo>
                  <a:cubicBezTo>
                    <a:pt x="231" y="72"/>
                    <a:pt x="231" y="72"/>
                    <a:pt x="231" y="71"/>
                  </a:cubicBezTo>
                  <a:cubicBezTo>
                    <a:pt x="231" y="69"/>
                    <a:pt x="231" y="68"/>
                    <a:pt x="231" y="66"/>
                  </a:cubicBezTo>
                  <a:cubicBezTo>
                    <a:pt x="230" y="62"/>
                    <a:pt x="230" y="57"/>
                    <a:pt x="230" y="53"/>
                  </a:cubicBezTo>
                  <a:cubicBezTo>
                    <a:pt x="230" y="51"/>
                    <a:pt x="229" y="50"/>
                    <a:pt x="228" y="49"/>
                  </a:cubicBezTo>
                  <a:cubicBezTo>
                    <a:pt x="228" y="49"/>
                    <a:pt x="228" y="49"/>
                    <a:pt x="227" y="49"/>
                  </a:cubicBezTo>
                  <a:cubicBezTo>
                    <a:pt x="225" y="49"/>
                    <a:pt x="224" y="50"/>
                    <a:pt x="222" y="50"/>
                  </a:cubicBezTo>
                  <a:cubicBezTo>
                    <a:pt x="216" y="53"/>
                    <a:pt x="209" y="56"/>
                    <a:pt x="202" y="58"/>
                  </a:cubicBezTo>
                  <a:cubicBezTo>
                    <a:pt x="202" y="58"/>
                    <a:pt x="202" y="59"/>
                    <a:pt x="201" y="59"/>
                  </a:cubicBezTo>
                  <a:cubicBezTo>
                    <a:pt x="201" y="62"/>
                    <a:pt x="201" y="64"/>
                    <a:pt x="201" y="67"/>
                  </a:cubicBezTo>
                  <a:close/>
                  <a:moveTo>
                    <a:pt x="231" y="87"/>
                  </a:moveTo>
                  <a:cubicBezTo>
                    <a:pt x="231" y="83"/>
                    <a:pt x="231" y="80"/>
                    <a:pt x="231" y="77"/>
                  </a:cubicBezTo>
                  <a:cubicBezTo>
                    <a:pt x="230" y="77"/>
                    <a:pt x="229" y="77"/>
                    <a:pt x="228" y="77"/>
                  </a:cubicBezTo>
                  <a:cubicBezTo>
                    <a:pt x="225" y="78"/>
                    <a:pt x="223" y="79"/>
                    <a:pt x="220" y="81"/>
                  </a:cubicBezTo>
                  <a:cubicBezTo>
                    <a:pt x="215" y="83"/>
                    <a:pt x="211" y="85"/>
                    <a:pt x="206" y="87"/>
                  </a:cubicBezTo>
                  <a:cubicBezTo>
                    <a:pt x="205" y="88"/>
                    <a:pt x="203" y="89"/>
                    <a:pt x="201" y="90"/>
                  </a:cubicBezTo>
                  <a:cubicBezTo>
                    <a:pt x="201" y="93"/>
                    <a:pt x="201" y="96"/>
                    <a:pt x="202" y="100"/>
                  </a:cubicBezTo>
                  <a:cubicBezTo>
                    <a:pt x="202" y="100"/>
                    <a:pt x="202" y="99"/>
                    <a:pt x="203" y="99"/>
                  </a:cubicBezTo>
                  <a:cubicBezTo>
                    <a:pt x="211" y="95"/>
                    <a:pt x="219" y="92"/>
                    <a:pt x="227" y="87"/>
                  </a:cubicBezTo>
                  <a:cubicBezTo>
                    <a:pt x="228" y="86"/>
                    <a:pt x="230" y="86"/>
                    <a:pt x="231" y="87"/>
                  </a:cubicBezTo>
                  <a:close/>
                  <a:moveTo>
                    <a:pt x="188" y="219"/>
                  </a:moveTo>
                  <a:cubicBezTo>
                    <a:pt x="192" y="219"/>
                    <a:pt x="195" y="219"/>
                    <a:pt x="198" y="219"/>
                  </a:cubicBezTo>
                  <a:cubicBezTo>
                    <a:pt x="196" y="218"/>
                    <a:pt x="196" y="217"/>
                    <a:pt x="197" y="216"/>
                  </a:cubicBezTo>
                  <a:cubicBezTo>
                    <a:pt x="198" y="214"/>
                    <a:pt x="198" y="213"/>
                    <a:pt x="199" y="212"/>
                  </a:cubicBezTo>
                  <a:cubicBezTo>
                    <a:pt x="199" y="210"/>
                    <a:pt x="200" y="207"/>
                    <a:pt x="200" y="205"/>
                  </a:cubicBezTo>
                  <a:cubicBezTo>
                    <a:pt x="201" y="202"/>
                    <a:pt x="201" y="199"/>
                    <a:pt x="202" y="196"/>
                  </a:cubicBezTo>
                  <a:cubicBezTo>
                    <a:pt x="202" y="194"/>
                    <a:pt x="202" y="194"/>
                    <a:pt x="201" y="193"/>
                  </a:cubicBezTo>
                  <a:cubicBezTo>
                    <a:pt x="200" y="192"/>
                    <a:pt x="199" y="192"/>
                    <a:pt x="198" y="191"/>
                  </a:cubicBezTo>
                  <a:cubicBezTo>
                    <a:pt x="197" y="190"/>
                    <a:pt x="196" y="189"/>
                    <a:pt x="195" y="189"/>
                  </a:cubicBezTo>
                  <a:cubicBezTo>
                    <a:pt x="194" y="189"/>
                    <a:pt x="193" y="190"/>
                    <a:pt x="192" y="190"/>
                  </a:cubicBezTo>
                  <a:cubicBezTo>
                    <a:pt x="191" y="190"/>
                    <a:pt x="191" y="191"/>
                    <a:pt x="191" y="192"/>
                  </a:cubicBezTo>
                  <a:cubicBezTo>
                    <a:pt x="190" y="196"/>
                    <a:pt x="190" y="200"/>
                    <a:pt x="189" y="204"/>
                  </a:cubicBezTo>
                  <a:cubicBezTo>
                    <a:pt x="189" y="208"/>
                    <a:pt x="189" y="212"/>
                    <a:pt x="189" y="216"/>
                  </a:cubicBezTo>
                  <a:cubicBezTo>
                    <a:pt x="189" y="217"/>
                    <a:pt x="189" y="218"/>
                    <a:pt x="188" y="219"/>
                  </a:cubicBezTo>
                  <a:close/>
                  <a:moveTo>
                    <a:pt x="203" y="112"/>
                  </a:moveTo>
                  <a:cubicBezTo>
                    <a:pt x="203" y="112"/>
                    <a:pt x="203" y="112"/>
                    <a:pt x="204" y="112"/>
                  </a:cubicBezTo>
                  <a:cubicBezTo>
                    <a:pt x="212" y="108"/>
                    <a:pt x="220" y="104"/>
                    <a:pt x="227" y="99"/>
                  </a:cubicBezTo>
                  <a:cubicBezTo>
                    <a:pt x="228" y="99"/>
                    <a:pt x="229" y="98"/>
                    <a:pt x="231" y="99"/>
                  </a:cubicBezTo>
                  <a:cubicBezTo>
                    <a:pt x="231" y="97"/>
                    <a:pt x="231" y="91"/>
                    <a:pt x="231" y="91"/>
                  </a:cubicBezTo>
                  <a:cubicBezTo>
                    <a:pt x="230" y="91"/>
                    <a:pt x="229" y="91"/>
                    <a:pt x="229" y="91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25" y="92"/>
                    <a:pt x="222" y="92"/>
                    <a:pt x="220" y="94"/>
                  </a:cubicBezTo>
                  <a:cubicBezTo>
                    <a:pt x="214" y="96"/>
                    <a:pt x="209" y="99"/>
                    <a:pt x="203" y="102"/>
                  </a:cubicBezTo>
                  <a:cubicBezTo>
                    <a:pt x="203" y="102"/>
                    <a:pt x="202" y="102"/>
                    <a:pt x="202" y="102"/>
                  </a:cubicBezTo>
                  <a:cubicBezTo>
                    <a:pt x="202" y="106"/>
                    <a:pt x="202" y="109"/>
                    <a:pt x="203" y="112"/>
                  </a:cubicBezTo>
                  <a:close/>
                  <a:moveTo>
                    <a:pt x="231" y="121"/>
                  </a:moveTo>
                  <a:cubicBezTo>
                    <a:pt x="222" y="125"/>
                    <a:pt x="213" y="129"/>
                    <a:pt x="205" y="133"/>
                  </a:cubicBezTo>
                  <a:cubicBezTo>
                    <a:pt x="205" y="137"/>
                    <a:pt x="205" y="141"/>
                    <a:pt x="205" y="144"/>
                  </a:cubicBezTo>
                  <a:cubicBezTo>
                    <a:pt x="209" y="144"/>
                    <a:pt x="227" y="133"/>
                    <a:pt x="231" y="129"/>
                  </a:cubicBezTo>
                  <a:cubicBezTo>
                    <a:pt x="231" y="127"/>
                    <a:pt x="231" y="124"/>
                    <a:pt x="231" y="121"/>
                  </a:cubicBezTo>
                  <a:close/>
                  <a:moveTo>
                    <a:pt x="206" y="156"/>
                  </a:moveTo>
                  <a:cubicBezTo>
                    <a:pt x="206" y="159"/>
                    <a:pt x="206" y="162"/>
                    <a:pt x="207" y="165"/>
                  </a:cubicBezTo>
                  <a:cubicBezTo>
                    <a:pt x="208" y="164"/>
                    <a:pt x="210" y="163"/>
                    <a:pt x="212" y="162"/>
                  </a:cubicBezTo>
                  <a:cubicBezTo>
                    <a:pt x="218" y="159"/>
                    <a:pt x="224" y="157"/>
                    <a:pt x="229" y="153"/>
                  </a:cubicBezTo>
                  <a:cubicBezTo>
                    <a:pt x="230" y="152"/>
                    <a:pt x="231" y="152"/>
                    <a:pt x="232" y="153"/>
                  </a:cubicBezTo>
                  <a:cubicBezTo>
                    <a:pt x="232" y="150"/>
                    <a:pt x="232" y="147"/>
                    <a:pt x="232" y="145"/>
                  </a:cubicBezTo>
                  <a:cubicBezTo>
                    <a:pt x="223" y="147"/>
                    <a:pt x="214" y="152"/>
                    <a:pt x="206" y="156"/>
                  </a:cubicBezTo>
                  <a:close/>
                  <a:moveTo>
                    <a:pt x="231" y="103"/>
                  </a:moveTo>
                  <a:cubicBezTo>
                    <a:pt x="227" y="103"/>
                    <a:pt x="223" y="104"/>
                    <a:pt x="220" y="106"/>
                  </a:cubicBezTo>
                  <a:cubicBezTo>
                    <a:pt x="214" y="109"/>
                    <a:pt x="209" y="111"/>
                    <a:pt x="203" y="114"/>
                  </a:cubicBezTo>
                  <a:cubicBezTo>
                    <a:pt x="203" y="114"/>
                    <a:pt x="203" y="114"/>
                    <a:pt x="203" y="115"/>
                  </a:cubicBezTo>
                  <a:cubicBezTo>
                    <a:pt x="203" y="116"/>
                    <a:pt x="203" y="117"/>
                    <a:pt x="203" y="119"/>
                  </a:cubicBezTo>
                  <a:cubicBezTo>
                    <a:pt x="203" y="120"/>
                    <a:pt x="204" y="121"/>
                    <a:pt x="204" y="122"/>
                  </a:cubicBezTo>
                  <a:cubicBezTo>
                    <a:pt x="206" y="122"/>
                    <a:pt x="207" y="121"/>
                    <a:pt x="209" y="120"/>
                  </a:cubicBezTo>
                  <a:cubicBezTo>
                    <a:pt x="216" y="116"/>
                    <a:pt x="224" y="113"/>
                    <a:pt x="231" y="108"/>
                  </a:cubicBezTo>
                  <a:cubicBezTo>
                    <a:pt x="231" y="107"/>
                    <a:pt x="231" y="105"/>
                    <a:pt x="231" y="103"/>
                  </a:cubicBezTo>
                  <a:close/>
                  <a:moveTo>
                    <a:pt x="181" y="193"/>
                  </a:moveTo>
                  <a:cubicBezTo>
                    <a:pt x="181" y="194"/>
                    <a:pt x="181" y="194"/>
                    <a:pt x="181" y="194"/>
                  </a:cubicBezTo>
                  <a:cubicBezTo>
                    <a:pt x="180" y="199"/>
                    <a:pt x="179" y="205"/>
                    <a:pt x="178" y="210"/>
                  </a:cubicBezTo>
                  <a:cubicBezTo>
                    <a:pt x="178" y="213"/>
                    <a:pt x="178" y="215"/>
                    <a:pt x="178" y="218"/>
                  </a:cubicBezTo>
                  <a:cubicBezTo>
                    <a:pt x="177" y="218"/>
                    <a:pt x="178" y="219"/>
                    <a:pt x="178" y="219"/>
                  </a:cubicBezTo>
                  <a:cubicBezTo>
                    <a:pt x="181" y="219"/>
                    <a:pt x="183" y="219"/>
                    <a:pt x="187" y="219"/>
                  </a:cubicBezTo>
                  <a:cubicBezTo>
                    <a:pt x="185" y="218"/>
                    <a:pt x="185" y="217"/>
                    <a:pt x="186" y="216"/>
                  </a:cubicBezTo>
                  <a:cubicBezTo>
                    <a:pt x="186" y="216"/>
                    <a:pt x="186" y="215"/>
                    <a:pt x="186" y="215"/>
                  </a:cubicBezTo>
                  <a:cubicBezTo>
                    <a:pt x="186" y="212"/>
                    <a:pt x="187" y="209"/>
                    <a:pt x="187" y="205"/>
                  </a:cubicBezTo>
                  <a:cubicBezTo>
                    <a:pt x="188" y="201"/>
                    <a:pt x="188" y="197"/>
                    <a:pt x="189" y="193"/>
                  </a:cubicBezTo>
                  <a:cubicBezTo>
                    <a:pt x="189" y="192"/>
                    <a:pt x="189" y="192"/>
                    <a:pt x="189" y="191"/>
                  </a:cubicBezTo>
                  <a:cubicBezTo>
                    <a:pt x="186" y="192"/>
                    <a:pt x="184" y="193"/>
                    <a:pt x="181" y="193"/>
                  </a:cubicBezTo>
                  <a:close/>
                  <a:moveTo>
                    <a:pt x="233" y="163"/>
                  </a:moveTo>
                  <a:cubicBezTo>
                    <a:pt x="231" y="164"/>
                    <a:pt x="230" y="165"/>
                    <a:pt x="228" y="165"/>
                  </a:cubicBezTo>
                  <a:cubicBezTo>
                    <a:pt x="222" y="168"/>
                    <a:pt x="216" y="172"/>
                    <a:pt x="209" y="175"/>
                  </a:cubicBezTo>
                  <a:cubicBezTo>
                    <a:pt x="207" y="176"/>
                    <a:pt x="207" y="176"/>
                    <a:pt x="207" y="179"/>
                  </a:cubicBezTo>
                  <a:cubicBezTo>
                    <a:pt x="207" y="179"/>
                    <a:pt x="207" y="179"/>
                    <a:pt x="207" y="179"/>
                  </a:cubicBezTo>
                  <a:cubicBezTo>
                    <a:pt x="208" y="181"/>
                    <a:pt x="209" y="182"/>
                    <a:pt x="211" y="183"/>
                  </a:cubicBezTo>
                  <a:cubicBezTo>
                    <a:pt x="211" y="183"/>
                    <a:pt x="212" y="183"/>
                    <a:pt x="212" y="182"/>
                  </a:cubicBezTo>
                  <a:cubicBezTo>
                    <a:pt x="218" y="179"/>
                    <a:pt x="223" y="177"/>
                    <a:pt x="228" y="174"/>
                  </a:cubicBezTo>
                  <a:cubicBezTo>
                    <a:pt x="230" y="173"/>
                    <a:pt x="232" y="171"/>
                    <a:pt x="233" y="170"/>
                  </a:cubicBezTo>
                  <a:cubicBezTo>
                    <a:pt x="234" y="170"/>
                    <a:pt x="234" y="170"/>
                    <a:pt x="234" y="169"/>
                  </a:cubicBezTo>
                  <a:cubicBezTo>
                    <a:pt x="233" y="167"/>
                    <a:pt x="233" y="165"/>
                    <a:pt x="233" y="163"/>
                  </a:cubicBezTo>
                  <a:close/>
                  <a:moveTo>
                    <a:pt x="163" y="220"/>
                  </a:moveTo>
                  <a:cubicBezTo>
                    <a:pt x="167" y="212"/>
                    <a:pt x="166" y="204"/>
                    <a:pt x="167" y="196"/>
                  </a:cubicBezTo>
                  <a:cubicBezTo>
                    <a:pt x="164" y="197"/>
                    <a:pt x="160" y="197"/>
                    <a:pt x="157" y="198"/>
                  </a:cubicBezTo>
                  <a:cubicBezTo>
                    <a:pt x="156" y="205"/>
                    <a:pt x="156" y="212"/>
                    <a:pt x="156" y="220"/>
                  </a:cubicBezTo>
                  <a:cubicBezTo>
                    <a:pt x="159" y="220"/>
                    <a:pt x="161" y="220"/>
                    <a:pt x="163" y="220"/>
                  </a:cubicBezTo>
                  <a:close/>
                  <a:moveTo>
                    <a:pt x="6" y="52"/>
                  </a:move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4"/>
                    <a:pt x="6" y="54"/>
                  </a:cubicBezTo>
                  <a:cubicBezTo>
                    <a:pt x="6" y="65"/>
                    <a:pt x="6" y="76"/>
                    <a:pt x="6" y="87"/>
                  </a:cubicBezTo>
                  <a:cubicBezTo>
                    <a:pt x="7" y="95"/>
                    <a:pt x="7" y="102"/>
                    <a:pt x="8" y="110"/>
                  </a:cubicBezTo>
                  <a:cubicBezTo>
                    <a:pt x="9" y="116"/>
                    <a:pt x="9" y="122"/>
                    <a:pt x="10" y="128"/>
                  </a:cubicBezTo>
                  <a:cubicBezTo>
                    <a:pt x="10" y="131"/>
                    <a:pt x="10" y="134"/>
                    <a:pt x="11" y="137"/>
                  </a:cubicBezTo>
                  <a:cubicBezTo>
                    <a:pt x="11" y="136"/>
                    <a:pt x="11" y="134"/>
                    <a:pt x="11" y="133"/>
                  </a:cubicBezTo>
                  <a:cubicBezTo>
                    <a:pt x="11" y="117"/>
                    <a:pt x="11" y="100"/>
                    <a:pt x="11" y="84"/>
                  </a:cubicBezTo>
                  <a:cubicBezTo>
                    <a:pt x="11" y="83"/>
                    <a:pt x="10" y="81"/>
                    <a:pt x="10" y="80"/>
                  </a:cubicBezTo>
                  <a:cubicBezTo>
                    <a:pt x="9" y="74"/>
                    <a:pt x="8" y="67"/>
                    <a:pt x="7" y="61"/>
                  </a:cubicBezTo>
                  <a:cubicBezTo>
                    <a:pt x="7" y="58"/>
                    <a:pt x="6" y="55"/>
                    <a:pt x="6" y="52"/>
                  </a:cubicBezTo>
                  <a:close/>
                  <a:moveTo>
                    <a:pt x="206" y="154"/>
                  </a:moveTo>
                  <a:cubicBezTo>
                    <a:pt x="206" y="153"/>
                    <a:pt x="207" y="153"/>
                    <a:pt x="207" y="153"/>
                  </a:cubicBezTo>
                  <a:cubicBezTo>
                    <a:pt x="210" y="152"/>
                    <a:pt x="213" y="150"/>
                    <a:pt x="216" y="149"/>
                  </a:cubicBezTo>
                  <a:cubicBezTo>
                    <a:pt x="221" y="147"/>
                    <a:pt x="226" y="145"/>
                    <a:pt x="230" y="142"/>
                  </a:cubicBezTo>
                  <a:cubicBezTo>
                    <a:pt x="231" y="142"/>
                    <a:pt x="231" y="142"/>
                    <a:pt x="232" y="141"/>
                  </a:cubicBezTo>
                  <a:cubicBezTo>
                    <a:pt x="231" y="140"/>
                    <a:pt x="231" y="139"/>
                    <a:pt x="231" y="137"/>
                  </a:cubicBezTo>
                  <a:cubicBezTo>
                    <a:pt x="231" y="136"/>
                    <a:pt x="231" y="135"/>
                    <a:pt x="231" y="133"/>
                  </a:cubicBezTo>
                  <a:cubicBezTo>
                    <a:pt x="231" y="133"/>
                    <a:pt x="230" y="134"/>
                    <a:pt x="230" y="134"/>
                  </a:cubicBezTo>
                  <a:cubicBezTo>
                    <a:pt x="227" y="135"/>
                    <a:pt x="224" y="136"/>
                    <a:pt x="221" y="138"/>
                  </a:cubicBezTo>
                  <a:cubicBezTo>
                    <a:pt x="216" y="141"/>
                    <a:pt x="211" y="144"/>
                    <a:pt x="206" y="146"/>
                  </a:cubicBezTo>
                  <a:cubicBezTo>
                    <a:pt x="206" y="147"/>
                    <a:pt x="206" y="147"/>
                    <a:pt x="205" y="147"/>
                  </a:cubicBezTo>
                  <a:cubicBezTo>
                    <a:pt x="205" y="149"/>
                    <a:pt x="206" y="151"/>
                    <a:pt x="206" y="154"/>
                  </a:cubicBezTo>
                  <a:close/>
                  <a:moveTo>
                    <a:pt x="169" y="196"/>
                  </a:moveTo>
                  <a:cubicBezTo>
                    <a:pt x="169" y="196"/>
                    <a:pt x="169" y="197"/>
                    <a:pt x="169" y="197"/>
                  </a:cubicBezTo>
                  <a:cubicBezTo>
                    <a:pt x="169" y="202"/>
                    <a:pt x="168" y="207"/>
                    <a:pt x="168" y="212"/>
                  </a:cubicBezTo>
                  <a:cubicBezTo>
                    <a:pt x="168" y="214"/>
                    <a:pt x="168" y="217"/>
                    <a:pt x="168" y="219"/>
                  </a:cubicBezTo>
                  <a:cubicBezTo>
                    <a:pt x="170" y="219"/>
                    <a:pt x="172" y="219"/>
                    <a:pt x="174" y="219"/>
                  </a:cubicBezTo>
                  <a:cubicBezTo>
                    <a:pt x="175" y="217"/>
                    <a:pt x="179" y="196"/>
                    <a:pt x="179" y="194"/>
                  </a:cubicBezTo>
                  <a:cubicBezTo>
                    <a:pt x="175" y="195"/>
                    <a:pt x="172" y="195"/>
                    <a:pt x="169" y="196"/>
                  </a:cubicBezTo>
                  <a:close/>
                  <a:moveTo>
                    <a:pt x="145" y="199"/>
                  </a:moveTo>
                  <a:cubicBezTo>
                    <a:pt x="145" y="206"/>
                    <a:pt x="144" y="213"/>
                    <a:pt x="145" y="220"/>
                  </a:cubicBezTo>
                  <a:cubicBezTo>
                    <a:pt x="148" y="220"/>
                    <a:pt x="150" y="220"/>
                    <a:pt x="153" y="220"/>
                  </a:cubicBezTo>
                  <a:cubicBezTo>
                    <a:pt x="153" y="220"/>
                    <a:pt x="153" y="219"/>
                    <a:pt x="153" y="219"/>
                  </a:cubicBezTo>
                  <a:cubicBezTo>
                    <a:pt x="153" y="217"/>
                    <a:pt x="154" y="214"/>
                    <a:pt x="154" y="212"/>
                  </a:cubicBezTo>
                  <a:cubicBezTo>
                    <a:pt x="154" y="208"/>
                    <a:pt x="155" y="204"/>
                    <a:pt x="155" y="200"/>
                  </a:cubicBezTo>
                  <a:cubicBezTo>
                    <a:pt x="155" y="199"/>
                    <a:pt x="155" y="199"/>
                    <a:pt x="155" y="198"/>
                  </a:cubicBezTo>
                  <a:cubicBezTo>
                    <a:pt x="152" y="198"/>
                    <a:pt x="148" y="199"/>
                    <a:pt x="145" y="199"/>
                  </a:cubicBezTo>
                  <a:close/>
                  <a:moveTo>
                    <a:pt x="134" y="220"/>
                  </a:moveTo>
                  <a:cubicBezTo>
                    <a:pt x="136" y="220"/>
                    <a:pt x="139" y="220"/>
                    <a:pt x="141" y="220"/>
                  </a:cubicBezTo>
                  <a:cubicBezTo>
                    <a:pt x="143" y="213"/>
                    <a:pt x="143" y="206"/>
                    <a:pt x="143" y="199"/>
                  </a:cubicBezTo>
                  <a:cubicBezTo>
                    <a:pt x="140" y="199"/>
                    <a:pt x="137" y="199"/>
                    <a:pt x="134" y="200"/>
                  </a:cubicBezTo>
                  <a:cubicBezTo>
                    <a:pt x="133" y="206"/>
                    <a:pt x="133" y="213"/>
                    <a:pt x="134" y="220"/>
                  </a:cubicBezTo>
                  <a:close/>
                  <a:moveTo>
                    <a:pt x="122" y="200"/>
                  </a:moveTo>
                  <a:cubicBezTo>
                    <a:pt x="122" y="202"/>
                    <a:pt x="122" y="204"/>
                    <a:pt x="122" y="206"/>
                  </a:cubicBezTo>
                  <a:cubicBezTo>
                    <a:pt x="122" y="210"/>
                    <a:pt x="121" y="214"/>
                    <a:pt x="122" y="218"/>
                  </a:cubicBezTo>
                  <a:cubicBezTo>
                    <a:pt x="122" y="219"/>
                    <a:pt x="122" y="220"/>
                    <a:pt x="123" y="220"/>
                  </a:cubicBezTo>
                  <a:cubicBezTo>
                    <a:pt x="125" y="220"/>
                    <a:pt x="127" y="220"/>
                    <a:pt x="129" y="220"/>
                  </a:cubicBezTo>
                  <a:cubicBezTo>
                    <a:pt x="131" y="216"/>
                    <a:pt x="132" y="204"/>
                    <a:pt x="131" y="200"/>
                  </a:cubicBezTo>
                  <a:cubicBezTo>
                    <a:pt x="128" y="200"/>
                    <a:pt x="125" y="200"/>
                    <a:pt x="122" y="200"/>
                  </a:cubicBezTo>
                  <a:close/>
                  <a:moveTo>
                    <a:pt x="63" y="201"/>
                  </a:moveTo>
                  <a:cubicBezTo>
                    <a:pt x="63" y="209"/>
                    <a:pt x="62" y="217"/>
                    <a:pt x="64" y="224"/>
                  </a:cubicBezTo>
                  <a:cubicBezTo>
                    <a:pt x="66" y="224"/>
                    <a:pt x="68" y="224"/>
                    <a:pt x="71" y="224"/>
                  </a:cubicBezTo>
                  <a:cubicBezTo>
                    <a:pt x="70" y="223"/>
                    <a:pt x="70" y="221"/>
                    <a:pt x="70" y="220"/>
                  </a:cubicBezTo>
                  <a:cubicBezTo>
                    <a:pt x="70" y="218"/>
                    <a:pt x="71" y="217"/>
                    <a:pt x="71" y="215"/>
                  </a:cubicBezTo>
                  <a:cubicBezTo>
                    <a:pt x="71" y="211"/>
                    <a:pt x="71" y="207"/>
                    <a:pt x="71" y="203"/>
                  </a:cubicBezTo>
                  <a:cubicBezTo>
                    <a:pt x="71" y="202"/>
                    <a:pt x="71" y="202"/>
                    <a:pt x="71" y="201"/>
                  </a:cubicBezTo>
                  <a:cubicBezTo>
                    <a:pt x="68" y="201"/>
                    <a:pt x="66" y="201"/>
                    <a:pt x="63" y="201"/>
                  </a:cubicBezTo>
                  <a:close/>
                  <a:moveTo>
                    <a:pt x="201" y="56"/>
                  </a:moveTo>
                  <a:cubicBezTo>
                    <a:pt x="202" y="56"/>
                    <a:pt x="202" y="56"/>
                    <a:pt x="203" y="56"/>
                  </a:cubicBezTo>
                  <a:cubicBezTo>
                    <a:pt x="209" y="53"/>
                    <a:pt x="216" y="51"/>
                    <a:pt x="222" y="48"/>
                  </a:cubicBezTo>
                  <a:cubicBezTo>
                    <a:pt x="223" y="48"/>
                    <a:pt x="224" y="47"/>
                    <a:pt x="226" y="46"/>
                  </a:cubicBezTo>
                  <a:cubicBezTo>
                    <a:pt x="224" y="44"/>
                    <a:pt x="222" y="42"/>
                    <a:pt x="221" y="40"/>
                  </a:cubicBezTo>
                  <a:cubicBezTo>
                    <a:pt x="214" y="43"/>
                    <a:pt x="208" y="46"/>
                    <a:pt x="201" y="48"/>
                  </a:cubicBezTo>
                  <a:cubicBezTo>
                    <a:pt x="201" y="51"/>
                    <a:pt x="201" y="54"/>
                    <a:pt x="201" y="56"/>
                  </a:cubicBezTo>
                  <a:close/>
                  <a:moveTo>
                    <a:pt x="233" y="155"/>
                  </a:moveTo>
                  <a:cubicBezTo>
                    <a:pt x="232" y="156"/>
                    <a:pt x="232" y="156"/>
                    <a:pt x="231" y="156"/>
                  </a:cubicBezTo>
                  <a:cubicBezTo>
                    <a:pt x="227" y="157"/>
                    <a:pt x="223" y="158"/>
                    <a:pt x="220" y="160"/>
                  </a:cubicBezTo>
                  <a:cubicBezTo>
                    <a:pt x="217" y="162"/>
                    <a:pt x="214" y="163"/>
                    <a:pt x="211" y="165"/>
                  </a:cubicBezTo>
                  <a:cubicBezTo>
                    <a:pt x="209" y="165"/>
                    <a:pt x="208" y="166"/>
                    <a:pt x="207" y="167"/>
                  </a:cubicBezTo>
                  <a:cubicBezTo>
                    <a:pt x="207" y="169"/>
                    <a:pt x="207" y="171"/>
                    <a:pt x="207" y="174"/>
                  </a:cubicBezTo>
                  <a:cubicBezTo>
                    <a:pt x="208" y="173"/>
                    <a:pt x="208" y="173"/>
                    <a:pt x="209" y="173"/>
                  </a:cubicBezTo>
                  <a:cubicBezTo>
                    <a:pt x="215" y="170"/>
                    <a:pt x="222" y="166"/>
                    <a:pt x="228" y="163"/>
                  </a:cubicBezTo>
                  <a:cubicBezTo>
                    <a:pt x="229" y="162"/>
                    <a:pt x="231" y="161"/>
                    <a:pt x="232" y="160"/>
                  </a:cubicBezTo>
                  <a:cubicBezTo>
                    <a:pt x="233" y="160"/>
                    <a:pt x="233" y="160"/>
                    <a:pt x="233" y="159"/>
                  </a:cubicBezTo>
                  <a:cubicBezTo>
                    <a:pt x="233" y="158"/>
                    <a:pt x="233" y="157"/>
                    <a:pt x="233" y="155"/>
                  </a:cubicBezTo>
                  <a:close/>
                  <a:moveTo>
                    <a:pt x="204" y="195"/>
                  </a:moveTo>
                  <a:cubicBezTo>
                    <a:pt x="204" y="196"/>
                    <a:pt x="204" y="196"/>
                    <a:pt x="204" y="196"/>
                  </a:cubicBezTo>
                  <a:cubicBezTo>
                    <a:pt x="203" y="203"/>
                    <a:pt x="201" y="209"/>
                    <a:pt x="201" y="217"/>
                  </a:cubicBezTo>
                  <a:cubicBezTo>
                    <a:pt x="201" y="217"/>
                    <a:pt x="201" y="218"/>
                    <a:pt x="201" y="218"/>
                  </a:cubicBezTo>
                  <a:cubicBezTo>
                    <a:pt x="200" y="219"/>
                    <a:pt x="200" y="219"/>
                    <a:pt x="200" y="219"/>
                  </a:cubicBezTo>
                  <a:cubicBezTo>
                    <a:pt x="202" y="219"/>
                    <a:pt x="205" y="219"/>
                    <a:pt x="207" y="219"/>
                  </a:cubicBezTo>
                  <a:cubicBezTo>
                    <a:pt x="207" y="218"/>
                    <a:pt x="207" y="218"/>
                    <a:pt x="208" y="217"/>
                  </a:cubicBezTo>
                  <a:cubicBezTo>
                    <a:pt x="208" y="215"/>
                    <a:pt x="209" y="213"/>
                    <a:pt x="209" y="211"/>
                  </a:cubicBezTo>
                  <a:cubicBezTo>
                    <a:pt x="210" y="208"/>
                    <a:pt x="210" y="205"/>
                    <a:pt x="211" y="202"/>
                  </a:cubicBezTo>
                  <a:cubicBezTo>
                    <a:pt x="211" y="201"/>
                    <a:pt x="211" y="201"/>
                    <a:pt x="212" y="200"/>
                  </a:cubicBezTo>
                  <a:cubicBezTo>
                    <a:pt x="209" y="198"/>
                    <a:pt x="207" y="197"/>
                    <a:pt x="204" y="195"/>
                  </a:cubicBezTo>
                  <a:close/>
                  <a:moveTo>
                    <a:pt x="231" y="114"/>
                  </a:moveTo>
                  <a:cubicBezTo>
                    <a:pt x="229" y="113"/>
                    <a:pt x="228" y="113"/>
                    <a:pt x="227" y="114"/>
                  </a:cubicBezTo>
                  <a:cubicBezTo>
                    <a:pt x="226" y="114"/>
                    <a:pt x="224" y="115"/>
                    <a:pt x="223" y="115"/>
                  </a:cubicBezTo>
                  <a:cubicBezTo>
                    <a:pt x="217" y="118"/>
                    <a:pt x="211" y="121"/>
                    <a:pt x="206" y="124"/>
                  </a:cubicBezTo>
                  <a:cubicBezTo>
                    <a:pt x="205" y="124"/>
                    <a:pt x="205" y="125"/>
                    <a:pt x="204" y="125"/>
                  </a:cubicBezTo>
                  <a:cubicBezTo>
                    <a:pt x="204" y="127"/>
                    <a:pt x="204" y="129"/>
                    <a:pt x="205" y="131"/>
                  </a:cubicBezTo>
                  <a:cubicBezTo>
                    <a:pt x="205" y="131"/>
                    <a:pt x="206" y="130"/>
                    <a:pt x="206" y="130"/>
                  </a:cubicBezTo>
                  <a:cubicBezTo>
                    <a:pt x="213" y="127"/>
                    <a:pt x="219" y="124"/>
                    <a:pt x="226" y="121"/>
                  </a:cubicBezTo>
                  <a:cubicBezTo>
                    <a:pt x="227" y="120"/>
                    <a:pt x="229" y="119"/>
                    <a:pt x="230" y="118"/>
                  </a:cubicBezTo>
                  <a:cubicBezTo>
                    <a:pt x="230" y="118"/>
                    <a:pt x="231" y="118"/>
                    <a:pt x="231" y="117"/>
                  </a:cubicBezTo>
                  <a:cubicBezTo>
                    <a:pt x="231" y="116"/>
                    <a:pt x="231" y="115"/>
                    <a:pt x="231" y="114"/>
                  </a:cubicBezTo>
                  <a:close/>
                  <a:moveTo>
                    <a:pt x="94" y="201"/>
                  </a:moveTo>
                  <a:cubicBezTo>
                    <a:pt x="93" y="208"/>
                    <a:pt x="92" y="215"/>
                    <a:pt x="94" y="222"/>
                  </a:cubicBezTo>
                  <a:cubicBezTo>
                    <a:pt x="96" y="222"/>
                    <a:pt x="98" y="222"/>
                    <a:pt x="100" y="222"/>
                  </a:cubicBezTo>
                  <a:cubicBezTo>
                    <a:pt x="99" y="220"/>
                    <a:pt x="99" y="220"/>
                    <a:pt x="100" y="218"/>
                  </a:cubicBezTo>
                  <a:cubicBezTo>
                    <a:pt x="100" y="216"/>
                    <a:pt x="101" y="214"/>
                    <a:pt x="101" y="212"/>
                  </a:cubicBezTo>
                  <a:cubicBezTo>
                    <a:pt x="101" y="209"/>
                    <a:pt x="101" y="206"/>
                    <a:pt x="101" y="203"/>
                  </a:cubicBezTo>
                  <a:cubicBezTo>
                    <a:pt x="101" y="202"/>
                    <a:pt x="101" y="202"/>
                    <a:pt x="101" y="201"/>
                  </a:cubicBezTo>
                  <a:cubicBezTo>
                    <a:pt x="99" y="201"/>
                    <a:pt x="96" y="201"/>
                    <a:pt x="94" y="201"/>
                  </a:cubicBezTo>
                  <a:close/>
                  <a:moveTo>
                    <a:pt x="91" y="202"/>
                  </a:moveTo>
                  <a:cubicBezTo>
                    <a:pt x="88" y="202"/>
                    <a:pt x="86" y="202"/>
                    <a:pt x="83" y="202"/>
                  </a:cubicBezTo>
                  <a:cubicBezTo>
                    <a:pt x="83" y="202"/>
                    <a:pt x="83" y="203"/>
                    <a:pt x="83" y="203"/>
                  </a:cubicBezTo>
                  <a:cubicBezTo>
                    <a:pt x="83" y="205"/>
                    <a:pt x="83" y="208"/>
                    <a:pt x="83" y="210"/>
                  </a:cubicBezTo>
                  <a:cubicBezTo>
                    <a:pt x="83" y="213"/>
                    <a:pt x="83" y="217"/>
                    <a:pt x="83" y="220"/>
                  </a:cubicBezTo>
                  <a:cubicBezTo>
                    <a:pt x="83" y="221"/>
                    <a:pt x="83" y="222"/>
                    <a:pt x="83" y="223"/>
                  </a:cubicBezTo>
                  <a:cubicBezTo>
                    <a:pt x="85" y="223"/>
                    <a:pt x="87" y="222"/>
                    <a:pt x="89" y="222"/>
                  </a:cubicBezTo>
                  <a:cubicBezTo>
                    <a:pt x="89" y="221"/>
                    <a:pt x="89" y="220"/>
                    <a:pt x="89" y="220"/>
                  </a:cubicBezTo>
                  <a:cubicBezTo>
                    <a:pt x="90" y="216"/>
                    <a:pt x="91" y="212"/>
                    <a:pt x="91" y="208"/>
                  </a:cubicBezTo>
                  <a:cubicBezTo>
                    <a:pt x="91" y="206"/>
                    <a:pt x="91" y="204"/>
                    <a:pt x="91" y="202"/>
                  </a:cubicBezTo>
                  <a:close/>
                  <a:moveTo>
                    <a:pt x="73" y="224"/>
                  </a:moveTo>
                  <a:cubicBezTo>
                    <a:pt x="76" y="223"/>
                    <a:pt x="78" y="223"/>
                    <a:pt x="80" y="223"/>
                  </a:cubicBezTo>
                  <a:cubicBezTo>
                    <a:pt x="79" y="221"/>
                    <a:pt x="79" y="221"/>
                    <a:pt x="79" y="220"/>
                  </a:cubicBezTo>
                  <a:cubicBezTo>
                    <a:pt x="81" y="214"/>
                    <a:pt x="81" y="209"/>
                    <a:pt x="81" y="203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0" y="202"/>
                    <a:pt x="78" y="201"/>
                    <a:pt x="77" y="202"/>
                  </a:cubicBezTo>
                  <a:cubicBezTo>
                    <a:pt x="76" y="202"/>
                    <a:pt x="75" y="201"/>
                    <a:pt x="73" y="202"/>
                  </a:cubicBezTo>
                  <a:cubicBezTo>
                    <a:pt x="73" y="206"/>
                    <a:pt x="73" y="211"/>
                    <a:pt x="73" y="216"/>
                  </a:cubicBezTo>
                  <a:cubicBezTo>
                    <a:pt x="73" y="217"/>
                    <a:pt x="73" y="219"/>
                    <a:pt x="73" y="220"/>
                  </a:cubicBezTo>
                  <a:cubicBezTo>
                    <a:pt x="74" y="221"/>
                    <a:pt x="74" y="222"/>
                    <a:pt x="73" y="224"/>
                  </a:cubicBezTo>
                  <a:close/>
                  <a:moveTo>
                    <a:pt x="113" y="201"/>
                  </a:moveTo>
                  <a:cubicBezTo>
                    <a:pt x="113" y="201"/>
                    <a:pt x="113" y="202"/>
                    <a:pt x="113" y="202"/>
                  </a:cubicBezTo>
                  <a:cubicBezTo>
                    <a:pt x="113" y="205"/>
                    <a:pt x="113" y="208"/>
                    <a:pt x="113" y="210"/>
                  </a:cubicBezTo>
                  <a:cubicBezTo>
                    <a:pt x="112" y="214"/>
                    <a:pt x="112" y="217"/>
                    <a:pt x="112" y="220"/>
                  </a:cubicBezTo>
                  <a:cubicBezTo>
                    <a:pt x="113" y="220"/>
                    <a:pt x="113" y="221"/>
                    <a:pt x="113" y="221"/>
                  </a:cubicBezTo>
                  <a:cubicBezTo>
                    <a:pt x="114" y="221"/>
                    <a:pt x="116" y="221"/>
                    <a:pt x="118" y="221"/>
                  </a:cubicBezTo>
                  <a:cubicBezTo>
                    <a:pt x="118" y="219"/>
                    <a:pt x="119" y="216"/>
                    <a:pt x="119" y="214"/>
                  </a:cubicBezTo>
                  <a:cubicBezTo>
                    <a:pt x="119" y="212"/>
                    <a:pt x="119" y="209"/>
                    <a:pt x="119" y="207"/>
                  </a:cubicBezTo>
                  <a:cubicBezTo>
                    <a:pt x="120" y="205"/>
                    <a:pt x="120" y="203"/>
                    <a:pt x="120" y="200"/>
                  </a:cubicBezTo>
                  <a:cubicBezTo>
                    <a:pt x="118" y="200"/>
                    <a:pt x="116" y="200"/>
                    <a:pt x="114" y="201"/>
                  </a:cubicBezTo>
                  <a:cubicBezTo>
                    <a:pt x="114" y="201"/>
                    <a:pt x="113" y="201"/>
                    <a:pt x="113" y="201"/>
                  </a:cubicBezTo>
                  <a:close/>
                  <a:moveTo>
                    <a:pt x="212" y="185"/>
                  </a:moveTo>
                  <a:cubicBezTo>
                    <a:pt x="212" y="185"/>
                    <a:pt x="212" y="185"/>
                    <a:pt x="213" y="186"/>
                  </a:cubicBezTo>
                  <a:cubicBezTo>
                    <a:pt x="215" y="188"/>
                    <a:pt x="215" y="188"/>
                    <a:pt x="219" y="187"/>
                  </a:cubicBezTo>
                  <a:cubicBezTo>
                    <a:pt x="223" y="185"/>
                    <a:pt x="228" y="183"/>
                    <a:pt x="232" y="181"/>
                  </a:cubicBezTo>
                  <a:cubicBezTo>
                    <a:pt x="233" y="180"/>
                    <a:pt x="233" y="180"/>
                    <a:pt x="234" y="180"/>
                  </a:cubicBezTo>
                  <a:cubicBezTo>
                    <a:pt x="234" y="180"/>
                    <a:pt x="234" y="179"/>
                    <a:pt x="234" y="179"/>
                  </a:cubicBezTo>
                  <a:cubicBezTo>
                    <a:pt x="234" y="177"/>
                    <a:pt x="234" y="175"/>
                    <a:pt x="234" y="173"/>
                  </a:cubicBezTo>
                  <a:cubicBezTo>
                    <a:pt x="226" y="177"/>
                    <a:pt x="219" y="181"/>
                    <a:pt x="212" y="185"/>
                  </a:cubicBezTo>
                  <a:close/>
                  <a:moveTo>
                    <a:pt x="220" y="205"/>
                  </a:moveTo>
                  <a:cubicBezTo>
                    <a:pt x="218" y="204"/>
                    <a:pt x="215" y="202"/>
                    <a:pt x="213" y="201"/>
                  </a:cubicBezTo>
                  <a:cubicBezTo>
                    <a:pt x="212" y="207"/>
                    <a:pt x="210" y="213"/>
                    <a:pt x="211" y="219"/>
                  </a:cubicBezTo>
                  <a:cubicBezTo>
                    <a:pt x="213" y="219"/>
                    <a:pt x="215" y="219"/>
                    <a:pt x="218" y="219"/>
                  </a:cubicBezTo>
                  <a:cubicBezTo>
                    <a:pt x="219" y="214"/>
                    <a:pt x="219" y="210"/>
                    <a:pt x="220" y="205"/>
                  </a:cubicBezTo>
                  <a:close/>
                  <a:moveTo>
                    <a:pt x="105" y="221"/>
                  </a:moveTo>
                  <a:cubicBezTo>
                    <a:pt x="105" y="221"/>
                    <a:pt x="105" y="221"/>
                    <a:pt x="106" y="221"/>
                  </a:cubicBezTo>
                  <a:cubicBezTo>
                    <a:pt x="108" y="221"/>
                    <a:pt x="108" y="221"/>
                    <a:pt x="109" y="219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10" y="213"/>
                    <a:pt x="111" y="207"/>
                    <a:pt x="111" y="202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08" y="201"/>
                    <a:pt x="106" y="201"/>
                    <a:pt x="104" y="201"/>
                  </a:cubicBezTo>
                  <a:cubicBezTo>
                    <a:pt x="104" y="202"/>
                    <a:pt x="104" y="202"/>
                    <a:pt x="104" y="203"/>
                  </a:cubicBezTo>
                  <a:cubicBezTo>
                    <a:pt x="104" y="205"/>
                    <a:pt x="104" y="207"/>
                    <a:pt x="104" y="209"/>
                  </a:cubicBezTo>
                  <a:cubicBezTo>
                    <a:pt x="104" y="212"/>
                    <a:pt x="104" y="215"/>
                    <a:pt x="104" y="218"/>
                  </a:cubicBezTo>
                  <a:cubicBezTo>
                    <a:pt x="104" y="219"/>
                    <a:pt x="104" y="220"/>
                    <a:pt x="105" y="221"/>
                  </a:cubicBezTo>
                  <a:close/>
                  <a:moveTo>
                    <a:pt x="220" y="194"/>
                  </a:moveTo>
                  <a:cubicBezTo>
                    <a:pt x="221" y="192"/>
                    <a:pt x="221" y="191"/>
                    <a:pt x="222" y="191"/>
                  </a:cubicBezTo>
                  <a:cubicBezTo>
                    <a:pt x="223" y="191"/>
                    <a:pt x="224" y="192"/>
                    <a:pt x="224" y="193"/>
                  </a:cubicBezTo>
                  <a:cubicBezTo>
                    <a:pt x="224" y="193"/>
                    <a:pt x="224" y="194"/>
                    <a:pt x="223" y="195"/>
                  </a:cubicBezTo>
                  <a:cubicBezTo>
                    <a:pt x="224" y="195"/>
                    <a:pt x="224" y="195"/>
                    <a:pt x="225" y="195"/>
                  </a:cubicBezTo>
                  <a:cubicBezTo>
                    <a:pt x="227" y="194"/>
                    <a:pt x="229" y="193"/>
                    <a:pt x="232" y="193"/>
                  </a:cubicBezTo>
                  <a:cubicBezTo>
                    <a:pt x="233" y="192"/>
                    <a:pt x="233" y="192"/>
                    <a:pt x="234" y="191"/>
                  </a:cubicBezTo>
                  <a:cubicBezTo>
                    <a:pt x="235" y="191"/>
                    <a:pt x="235" y="191"/>
                    <a:pt x="235" y="190"/>
                  </a:cubicBezTo>
                  <a:cubicBezTo>
                    <a:pt x="235" y="189"/>
                    <a:pt x="235" y="187"/>
                    <a:pt x="235" y="186"/>
                  </a:cubicBezTo>
                  <a:cubicBezTo>
                    <a:pt x="235" y="185"/>
                    <a:pt x="235" y="183"/>
                    <a:pt x="235" y="182"/>
                  </a:cubicBezTo>
                  <a:cubicBezTo>
                    <a:pt x="229" y="185"/>
                    <a:pt x="223" y="188"/>
                    <a:pt x="217" y="190"/>
                  </a:cubicBezTo>
                  <a:cubicBezTo>
                    <a:pt x="218" y="191"/>
                    <a:pt x="219" y="192"/>
                    <a:pt x="220" y="194"/>
                  </a:cubicBezTo>
                  <a:close/>
                  <a:moveTo>
                    <a:pt x="56" y="201"/>
                  </a:moveTo>
                  <a:cubicBezTo>
                    <a:pt x="56" y="201"/>
                    <a:pt x="56" y="202"/>
                    <a:pt x="56" y="202"/>
                  </a:cubicBezTo>
                  <a:cubicBezTo>
                    <a:pt x="55" y="207"/>
                    <a:pt x="55" y="212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6" y="220"/>
                    <a:pt x="57" y="220"/>
                    <a:pt x="57" y="221"/>
                  </a:cubicBezTo>
                  <a:cubicBezTo>
                    <a:pt x="58" y="222"/>
                    <a:pt x="58" y="223"/>
                    <a:pt x="57" y="224"/>
                  </a:cubicBezTo>
                  <a:cubicBezTo>
                    <a:pt x="56" y="224"/>
                    <a:pt x="56" y="224"/>
                    <a:pt x="55" y="224"/>
                  </a:cubicBezTo>
                  <a:cubicBezTo>
                    <a:pt x="55" y="224"/>
                    <a:pt x="55" y="225"/>
                    <a:pt x="55" y="225"/>
                  </a:cubicBezTo>
                  <a:cubicBezTo>
                    <a:pt x="56" y="225"/>
                    <a:pt x="56" y="225"/>
                    <a:pt x="57" y="225"/>
                  </a:cubicBezTo>
                  <a:cubicBezTo>
                    <a:pt x="58" y="225"/>
                    <a:pt x="58" y="225"/>
                    <a:pt x="59" y="225"/>
                  </a:cubicBezTo>
                  <a:cubicBezTo>
                    <a:pt x="60" y="221"/>
                    <a:pt x="61" y="203"/>
                    <a:pt x="60" y="201"/>
                  </a:cubicBezTo>
                  <a:cubicBezTo>
                    <a:pt x="59" y="201"/>
                    <a:pt x="57" y="201"/>
                    <a:pt x="56" y="201"/>
                  </a:cubicBezTo>
                  <a:close/>
                  <a:moveTo>
                    <a:pt x="145" y="27"/>
                  </a:moveTo>
                  <a:cubicBezTo>
                    <a:pt x="144" y="27"/>
                    <a:pt x="143" y="28"/>
                    <a:pt x="142" y="28"/>
                  </a:cubicBezTo>
                  <a:cubicBezTo>
                    <a:pt x="138" y="29"/>
                    <a:pt x="135" y="31"/>
                    <a:pt x="133" y="34"/>
                  </a:cubicBezTo>
                  <a:cubicBezTo>
                    <a:pt x="132" y="35"/>
                    <a:pt x="131" y="36"/>
                    <a:pt x="132" y="38"/>
                  </a:cubicBezTo>
                  <a:cubicBezTo>
                    <a:pt x="132" y="39"/>
                    <a:pt x="132" y="40"/>
                    <a:pt x="133" y="41"/>
                  </a:cubicBezTo>
                  <a:cubicBezTo>
                    <a:pt x="136" y="40"/>
                    <a:pt x="139" y="38"/>
                    <a:pt x="142" y="37"/>
                  </a:cubicBezTo>
                  <a:cubicBezTo>
                    <a:pt x="144" y="36"/>
                    <a:pt x="144" y="35"/>
                    <a:pt x="145" y="34"/>
                  </a:cubicBezTo>
                  <a:cubicBezTo>
                    <a:pt x="145" y="32"/>
                    <a:pt x="145" y="30"/>
                    <a:pt x="146" y="29"/>
                  </a:cubicBezTo>
                  <a:cubicBezTo>
                    <a:pt x="146" y="28"/>
                    <a:pt x="145" y="28"/>
                    <a:pt x="145" y="27"/>
                  </a:cubicBezTo>
                  <a:close/>
                  <a:moveTo>
                    <a:pt x="52" y="217"/>
                  </a:moveTo>
                  <a:cubicBezTo>
                    <a:pt x="53" y="212"/>
                    <a:pt x="53" y="207"/>
                    <a:pt x="53" y="201"/>
                  </a:cubicBezTo>
                  <a:cubicBezTo>
                    <a:pt x="50" y="202"/>
                    <a:pt x="48" y="202"/>
                    <a:pt x="45" y="203"/>
                  </a:cubicBezTo>
                  <a:cubicBezTo>
                    <a:pt x="45" y="206"/>
                    <a:pt x="45" y="208"/>
                    <a:pt x="45" y="211"/>
                  </a:cubicBezTo>
                  <a:cubicBezTo>
                    <a:pt x="45" y="211"/>
                    <a:pt x="45" y="212"/>
                    <a:pt x="45" y="212"/>
                  </a:cubicBezTo>
                  <a:cubicBezTo>
                    <a:pt x="48" y="214"/>
                    <a:pt x="50" y="215"/>
                    <a:pt x="52" y="217"/>
                  </a:cubicBezTo>
                  <a:close/>
                  <a:moveTo>
                    <a:pt x="155" y="118"/>
                  </a:moveTo>
                  <a:cubicBezTo>
                    <a:pt x="155" y="118"/>
                    <a:pt x="156" y="118"/>
                    <a:pt x="156" y="118"/>
                  </a:cubicBezTo>
                  <a:cubicBezTo>
                    <a:pt x="159" y="115"/>
                    <a:pt x="162" y="113"/>
                    <a:pt x="165" y="111"/>
                  </a:cubicBezTo>
                  <a:cubicBezTo>
                    <a:pt x="165" y="110"/>
                    <a:pt x="165" y="110"/>
                    <a:pt x="166" y="109"/>
                  </a:cubicBezTo>
                  <a:cubicBezTo>
                    <a:pt x="166" y="108"/>
                    <a:pt x="166" y="106"/>
                    <a:pt x="166" y="104"/>
                  </a:cubicBezTo>
                  <a:cubicBezTo>
                    <a:pt x="166" y="103"/>
                    <a:pt x="166" y="101"/>
                    <a:pt x="167" y="99"/>
                  </a:cubicBezTo>
                  <a:cubicBezTo>
                    <a:pt x="165" y="100"/>
                    <a:pt x="164" y="100"/>
                    <a:pt x="163" y="101"/>
                  </a:cubicBezTo>
                  <a:cubicBezTo>
                    <a:pt x="163" y="102"/>
                    <a:pt x="163" y="102"/>
                    <a:pt x="163" y="103"/>
                  </a:cubicBezTo>
                  <a:cubicBezTo>
                    <a:pt x="163" y="104"/>
                    <a:pt x="162" y="106"/>
                    <a:pt x="162" y="108"/>
                  </a:cubicBezTo>
                  <a:cubicBezTo>
                    <a:pt x="162" y="108"/>
                    <a:pt x="162" y="109"/>
                    <a:pt x="162" y="109"/>
                  </a:cubicBezTo>
                  <a:cubicBezTo>
                    <a:pt x="162" y="110"/>
                    <a:pt x="161" y="110"/>
                    <a:pt x="161" y="110"/>
                  </a:cubicBezTo>
                  <a:cubicBezTo>
                    <a:pt x="160" y="110"/>
                    <a:pt x="160" y="110"/>
                    <a:pt x="159" y="109"/>
                  </a:cubicBezTo>
                  <a:cubicBezTo>
                    <a:pt x="159" y="108"/>
                    <a:pt x="159" y="108"/>
                    <a:pt x="159" y="107"/>
                  </a:cubicBezTo>
                  <a:cubicBezTo>
                    <a:pt x="159" y="106"/>
                    <a:pt x="158" y="105"/>
                    <a:pt x="158" y="103"/>
                  </a:cubicBezTo>
                  <a:cubicBezTo>
                    <a:pt x="156" y="105"/>
                    <a:pt x="155" y="107"/>
                    <a:pt x="153" y="109"/>
                  </a:cubicBezTo>
                  <a:cubicBezTo>
                    <a:pt x="155" y="109"/>
                    <a:pt x="156" y="109"/>
                    <a:pt x="156" y="111"/>
                  </a:cubicBezTo>
                  <a:cubicBezTo>
                    <a:pt x="156" y="112"/>
                    <a:pt x="156" y="113"/>
                    <a:pt x="155" y="114"/>
                  </a:cubicBezTo>
                  <a:cubicBezTo>
                    <a:pt x="155" y="116"/>
                    <a:pt x="155" y="117"/>
                    <a:pt x="155" y="118"/>
                  </a:cubicBezTo>
                  <a:close/>
                  <a:moveTo>
                    <a:pt x="133" y="165"/>
                  </a:moveTo>
                  <a:cubicBezTo>
                    <a:pt x="134" y="165"/>
                    <a:pt x="135" y="165"/>
                    <a:pt x="136" y="165"/>
                  </a:cubicBezTo>
                  <a:cubicBezTo>
                    <a:pt x="137" y="165"/>
                    <a:pt x="138" y="164"/>
                    <a:pt x="139" y="164"/>
                  </a:cubicBezTo>
                  <a:cubicBezTo>
                    <a:pt x="141" y="161"/>
                    <a:pt x="144" y="158"/>
                    <a:pt x="146" y="156"/>
                  </a:cubicBezTo>
                  <a:cubicBezTo>
                    <a:pt x="148" y="154"/>
                    <a:pt x="148" y="154"/>
                    <a:pt x="149" y="151"/>
                  </a:cubicBezTo>
                  <a:cubicBezTo>
                    <a:pt x="149" y="150"/>
                    <a:pt x="148" y="150"/>
                    <a:pt x="148" y="149"/>
                  </a:cubicBezTo>
                  <a:cubicBezTo>
                    <a:pt x="148" y="150"/>
                    <a:pt x="147" y="150"/>
                    <a:pt x="147" y="150"/>
                  </a:cubicBezTo>
                  <a:cubicBezTo>
                    <a:pt x="144" y="152"/>
                    <a:pt x="141" y="155"/>
                    <a:pt x="138" y="157"/>
                  </a:cubicBezTo>
                  <a:cubicBezTo>
                    <a:pt x="137" y="157"/>
                    <a:pt x="136" y="158"/>
                    <a:pt x="136" y="159"/>
                  </a:cubicBezTo>
                  <a:cubicBezTo>
                    <a:pt x="135" y="160"/>
                    <a:pt x="135" y="161"/>
                    <a:pt x="133" y="161"/>
                  </a:cubicBezTo>
                  <a:cubicBezTo>
                    <a:pt x="133" y="162"/>
                    <a:pt x="133" y="163"/>
                    <a:pt x="133" y="164"/>
                  </a:cubicBezTo>
                  <a:cubicBezTo>
                    <a:pt x="133" y="164"/>
                    <a:pt x="133" y="164"/>
                    <a:pt x="133" y="165"/>
                  </a:cubicBezTo>
                  <a:close/>
                  <a:moveTo>
                    <a:pt x="219" y="39"/>
                  </a:moveTo>
                  <a:cubicBezTo>
                    <a:pt x="219" y="38"/>
                    <a:pt x="218" y="37"/>
                    <a:pt x="218" y="37"/>
                  </a:cubicBezTo>
                  <a:cubicBezTo>
                    <a:pt x="216" y="35"/>
                    <a:pt x="216" y="35"/>
                    <a:pt x="213" y="36"/>
                  </a:cubicBezTo>
                  <a:cubicBezTo>
                    <a:pt x="213" y="36"/>
                    <a:pt x="212" y="36"/>
                    <a:pt x="212" y="36"/>
                  </a:cubicBezTo>
                  <a:cubicBezTo>
                    <a:pt x="210" y="37"/>
                    <a:pt x="207" y="38"/>
                    <a:pt x="205" y="39"/>
                  </a:cubicBezTo>
                  <a:cubicBezTo>
                    <a:pt x="204" y="39"/>
                    <a:pt x="203" y="40"/>
                    <a:pt x="201" y="40"/>
                  </a:cubicBezTo>
                  <a:cubicBezTo>
                    <a:pt x="201" y="42"/>
                    <a:pt x="201" y="45"/>
                    <a:pt x="201" y="46"/>
                  </a:cubicBezTo>
                  <a:cubicBezTo>
                    <a:pt x="207" y="43"/>
                    <a:pt x="213" y="41"/>
                    <a:pt x="219" y="39"/>
                  </a:cubicBezTo>
                  <a:close/>
                  <a:moveTo>
                    <a:pt x="26" y="126"/>
                  </a:moveTo>
                  <a:cubicBezTo>
                    <a:pt x="26" y="126"/>
                    <a:pt x="26" y="126"/>
                    <a:pt x="26" y="126"/>
                  </a:cubicBezTo>
                  <a:cubicBezTo>
                    <a:pt x="26" y="128"/>
                    <a:pt x="26" y="130"/>
                    <a:pt x="26" y="132"/>
                  </a:cubicBezTo>
                  <a:cubicBezTo>
                    <a:pt x="26" y="140"/>
                    <a:pt x="27" y="148"/>
                    <a:pt x="27" y="155"/>
                  </a:cubicBezTo>
                  <a:cubicBezTo>
                    <a:pt x="27" y="159"/>
                    <a:pt x="28" y="162"/>
                    <a:pt x="28" y="165"/>
                  </a:cubicBezTo>
                  <a:cubicBezTo>
                    <a:pt x="28" y="166"/>
                    <a:pt x="28" y="166"/>
                    <a:pt x="29" y="166"/>
                  </a:cubicBezTo>
                  <a:cubicBezTo>
                    <a:pt x="29" y="165"/>
                    <a:pt x="30" y="163"/>
                    <a:pt x="29" y="162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7"/>
                    <a:pt x="30" y="155"/>
                    <a:pt x="31" y="153"/>
                  </a:cubicBezTo>
                  <a:cubicBezTo>
                    <a:pt x="31" y="152"/>
                    <a:pt x="31" y="150"/>
                    <a:pt x="31" y="149"/>
                  </a:cubicBezTo>
                  <a:cubicBezTo>
                    <a:pt x="29" y="149"/>
                    <a:pt x="29" y="148"/>
                    <a:pt x="29" y="146"/>
                  </a:cubicBezTo>
                  <a:cubicBezTo>
                    <a:pt x="28" y="143"/>
                    <a:pt x="28" y="140"/>
                    <a:pt x="28" y="137"/>
                  </a:cubicBezTo>
                  <a:cubicBezTo>
                    <a:pt x="27" y="133"/>
                    <a:pt x="27" y="130"/>
                    <a:pt x="26" y="126"/>
                  </a:cubicBezTo>
                  <a:close/>
                  <a:moveTo>
                    <a:pt x="67" y="118"/>
                  </a:moveTo>
                  <a:cubicBezTo>
                    <a:pt x="70" y="118"/>
                    <a:pt x="72" y="118"/>
                    <a:pt x="74" y="118"/>
                  </a:cubicBezTo>
                  <a:cubicBezTo>
                    <a:pt x="74" y="118"/>
                    <a:pt x="75" y="118"/>
                    <a:pt x="75" y="118"/>
                  </a:cubicBezTo>
                  <a:cubicBezTo>
                    <a:pt x="77" y="116"/>
                    <a:pt x="80" y="113"/>
                    <a:pt x="80" y="110"/>
                  </a:cubicBezTo>
                  <a:cubicBezTo>
                    <a:pt x="80" y="109"/>
                    <a:pt x="81" y="108"/>
                    <a:pt x="81" y="107"/>
                  </a:cubicBezTo>
                  <a:cubicBezTo>
                    <a:pt x="81" y="106"/>
                    <a:pt x="81" y="106"/>
                    <a:pt x="82" y="105"/>
                  </a:cubicBezTo>
                  <a:cubicBezTo>
                    <a:pt x="80" y="106"/>
                    <a:pt x="79" y="107"/>
                    <a:pt x="78" y="107"/>
                  </a:cubicBezTo>
                  <a:cubicBezTo>
                    <a:pt x="77" y="108"/>
                    <a:pt x="76" y="108"/>
                    <a:pt x="76" y="108"/>
                  </a:cubicBezTo>
                  <a:cubicBezTo>
                    <a:pt x="73" y="111"/>
                    <a:pt x="70" y="114"/>
                    <a:pt x="68" y="117"/>
                  </a:cubicBezTo>
                  <a:cubicBezTo>
                    <a:pt x="68" y="117"/>
                    <a:pt x="67" y="117"/>
                    <a:pt x="67" y="118"/>
                  </a:cubicBezTo>
                  <a:close/>
                  <a:moveTo>
                    <a:pt x="165" y="147"/>
                  </a:moveTo>
                  <a:cubicBezTo>
                    <a:pt x="163" y="147"/>
                    <a:pt x="162" y="148"/>
                    <a:pt x="160" y="148"/>
                  </a:cubicBezTo>
                  <a:cubicBezTo>
                    <a:pt x="160" y="149"/>
                    <a:pt x="159" y="149"/>
                    <a:pt x="159" y="150"/>
                  </a:cubicBezTo>
                  <a:cubicBezTo>
                    <a:pt x="157" y="153"/>
                    <a:pt x="156" y="156"/>
                    <a:pt x="155" y="158"/>
                  </a:cubicBezTo>
                  <a:cubicBezTo>
                    <a:pt x="154" y="160"/>
                    <a:pt x="154" y="160"/>
                    <a:pt x="155" y="161"/>
                  </a:cubicBezTo>
                  <a:cubicBezTo>
                    <a:pt x="158" y="159"/>
                    <a:pt x="160" y="158"/>
                    <a:pt x="163" y="157"/>
                  </a:cubicBezTo>
                  <a:cubicBezTo>
                    <a:pt x="163" y="156"/>
                    <a:pt x="163" y="156"/>
                    <a:pt x="164" y="156"/>
                  </a:cubicBezTo>
                  <a:cubicBezTo>
                    <a:pt x="164" y="155"/>
                    <a:pt x="164" y="155"/>
                    <a:pt x="165" y="154"/>
                  </a:cubicBezTo>
                  <a:cubicBezTo>
                    <a:pt x="165" y="153"/>
                    <a:pt x="165" y="152"/>
                    <a:pt x="165" y="150"/>
                  </a:cubicBezTo>
                  <a:cubicBezTo>
                    <a:pt x="165" y="149"/>
                    <a:pt x="165" y="148"/>
                    <a:pt x="165" y="147"/>
                  </a:cubicBezTo>
                  <a:close/>
                  <a:moveTo>
                    <a:pt x="120" y="135"/>
                  </a:moveTo>
                  <a:cubicBezTo>
                    <a:pt x="120" y="135"/>
                    <a:pt x="120" y="134"/>
                    <a:pt x="121" y="134"/>
                  </a:cubicBezTo>
                  <a:cubicBezTo>
                    <a:pt x="123" y="133"/>
                    <a:pt x="124" y="132"/>
                    <a:pt x="126" y="132"/>
                  </a:cubicBezTo>
                  <a:cubicBezTo>
                    <a:pt x="127" y="131"/>
                    <a:pt x="127" y="131"/>
                    <a:pt x="128" y="130"/>
                  </a:cubicBezTo>
                  <a:cubicBezTo>
                    <a:pt x="129" y="127"/>
                    <a:pt x="130" y="123"/>
                    <a:pt x="131" y="120"/>
                  </a:cubicBezTo>
                  <a:cubicBezTo>
                    <a:pt x="131" y="120"/>
                    <a:pt x="131" y="119"/>
                    <a:pt x="131" y="119"/>
                  </a:cubicBezTo>
                  <a:cubicBezTo>
                    <a:pt x="127" y="122"/>
                    <a:pt x="124" y="125"/>
                    <a:pt x="121" y="127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0" y="130"/>
                    <a:pt x="120" y="132"/>
                    <a:pt x="120" y="135"/>
                  </a:cubicBezTo>
                  <a:close/>
                  <a:moveTo>
                    <a:pt x="134" y="223"/>
                  </a:moveTo>
                  <a:cubicBezTo>
                    <a:pt x="133" y="223"/>
                    <a:pt x="132" y="223"/>
                    <a:pt x="131" y="223"/>
                  </a:cubicBezTo>
                  <a:cubicBezTo>
                    <a:pt x="125" y="223"/>
                    <a:pt x="119" y="224"/>
                    <a:pt x="114" y="224"/>
                  </a:cubicBezTo>
                  <a:cubicBezTo>
                    <a:pt x="113" y="224"/>
                    <a:pt x="112" y="224"/>
                    <a:pt x="111" y="224"/>
                  </a:cubicBezTo>
                  <a:cubicBezTo>
                    <a:pt x="110" y="224"/>
                    <a:pt x="110" y="224"/>
                    <a:pt x="109" y="224"/>
                  </a:cubicBezTo>
                  <a:cubicBezTo>
                    <a:pt x="109" y="224"/>
                    <a:pt x="108" y="224"/>
                    <a:pt x="108" y="224"/>
                  </a:cubicBezTo>
                  <a:cubicBezTo>
                    <a:pt x="106" y="224"/>
                    <a:pt x="105" y="224"/>
                    <a:pt x="104" y="224"/>
                  </a:cubicBezTo>
                  <a:cubicBezTo>
                    <a:pt x="95" y="225"/>
                    <a:pt x="86" y="225"/>
                    <a:pt x="78" y="226"/>
                  </a:cubicBezTo>
                  <a:cubicBezTo>
                    <a:pt x="76" y="226"/>
                    <a:pt x="74" y="226"/>
                    <a:pt x="72" y="227"/>
                  </a:cubicBezTo>
                  <a:cubicBezTo>
                    <a:pt x="92" y="227"/>
                    <a:pt x="113" y="226"/>
                    <a:pt x="134" y="223"/>
                  </a:cubicBezTo>
                  <a:close/>
                  <a:moveTo>
                    <a:pt x="79" y="173"/>
                  </a:moveTo>
                  <a:cubicBezTo>
                    <a:pt x="83" y="173"/>
                    <a:pt x="86" y="173"/>
                    <a:pt x="90" y="173"/>
                  </a:cubicBezTo>
                  <a:cubicBezTo>
                    <a:pt x="90" y="169"/>
                    <a:pt x="90" y="166"/>
                    <a:pt x="90" y="162"/>
                  </a:cubicBezTo>
                  <a:cubicBezTo>
                    <a:pt x="88" y="163"/>
                    <a:pt x="85" y="164"/>
                    <a:pt x="83" y="165"/>
                  </a:cubicBezTo>
                  <a:cubicBezTo>
                    <a:pt x="83" y="165"/>
                    <a:pt x="83" y="165"/>
                    <a:pt x="84" y="165"/>
                  </a:cubicBezTo>
                  <a:cubicBezTo>
                    <a:pt x="84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7"/>
                  </a:cubicBezTo>
                  <a:cubicBezTo>
                    <a:pt x="86" y="167"/>
                    <a:pt x="86" y="168"/>
                    <a:pt x="85" y="168"/>
                  </a:cubicBezTo>
                  <a:cubicBezTo>
                    <a:pt x="85" y="168"/>
                    <a:pt x="85" y="168"/>
                    <a:pt x="84" y="168"/>
                  </a:cubicBezTo>
                  <a:cubicBezTo>
                    <a:pt x="83" y="169"/>
                    <a:pt x="82" y="169"/>
                    <a:pt x="81" y="169"/>
                  </a:cubicBezTo>
                  <a:cubicBezTo>
                    <a:pt x="81" y="169"/>
                    <a:pt x="80" y="169"/>
                    <a:pt x="80" y="170"/>
                  </a:cubicBezTo>
                  <a:cubicBezTo>
                    <a:pt x="80" y="171"/>
                    <a:pt x="79" y="172"/>
                    <a:pt x="79" y="173"/>
                  </a:cubicBezTo>
                  <a:close/>
                  <a:moveTo>
                    <a:pt x="229" y="218"/>
                  </a:moveTo>
                  <a:cubicBezTo>
                    <a:pt x="229" y="216"/>
                    <a:pt x="229" y="214"/>
                    <a:pt x="228" y="212"/>
                  </a:cubicBezTo>
                  <a:cubicBezTo>
                    <a:pt x="228" y="211"/>
                    <a:pt x="228" y="211"/>
                    <a:pt x="227" y="211"/>
                  </a:cubicBezTo>
                  <a:cubicBezTo>
                    <a:pt x="227" y="210"/>
                    <a:pt x="227" y="209"/>
                    <a:pt x="226" y="209"/>
                  </a:cubicBezTo>
                  <a:cubicBezTo>
                    <a:pt x="227" y="209"/>
                    <a:pt x="227" y="209"/>
                    <a:pt x="227" y="209"/>
                  </a:cubicBezTo>
                  <a:cubicBezTo>
                    <a:pt x="225" y="208"/>
                    <a:pt x="223" y="207"/>
                    <a:pt x="222" y="206"/>
                  </a:cubicBezTo>
                  <a:cubicBezTo>
                    <a:pt x="221" y="211"/>
                    <a:pt x="220" y="216"/>
                    <a:pt x="221" y="219"/>
                  </a:cubicBezTo>
                  <a:cubicBezTo>
                    <a:pt x="224" y="218"/>
                    <a:pt x="226" y="218"/>
                    <a:pt x="229" y="218"/>
                  </a:cubicBezTo>
                  <a:close/>
                  <a:moveTo>
                    <a:pt x="85" y="121"/>
                  </a:moveTo>
                  <a:cubicBezTo>
                    <a:pt x="88" y="121"/>
                    <a:pt x="90" y="121"/>
                    <a:pt x="92" y="120"/>
                  </a:cubicBezTo>
                  <a:cubicBezTo>
                    <a:pt x="92" y="120"/>
                    <a:pt x="92" y="120"/>
                    <a:pt x="93" y="120"/>
                  </a:cubicBezTo>
                  <a:cubicBezTo>
                    <a:pt x="94" y="118"/>
                    <a:pt x="95" y="117"/>
                    <a:pt x="96" y="116"/>
                  </a:cubicBezTo>
                  <a:cubicBezTo>
                    <a:pt x="96" y="116"/>
                    <a:pt x="97" y="115"/>
                    <a:pt x="97" y="115"/>
                  </a:cubicBezTo>
                  <a:cubicBezTo>
                    <a:pt x="97" y="114"/>
                    <a:pt x="97" y="112"/>
                    <a:pt x="98" y="111"/>
                  </a:cubicBezTo>
                  <a:cubicBezTo>
                    <a:pt x="98" y="111"/>
                    <a:pt x="97" y="110"/>
                    <a:pt x="97" y="111"/>
                  </a:cubicBezTo>
                  <a:cubicBezTo>
                    <a:pt x="95" y="111"/>
                    <a:pt x="94" y="112"/>
                    <a:pt x="92" y="11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89" y="114"/>
                    <a:pt x="88" y="115"/>
                    <a:pt x="86" y="117"/>
                  </a:cubicBezTo>
                  <a:cubicBezTo>
                    <a:pt x="86" y="117"/>
                    <a:pt x="86" y="117"/>
                    <a:pt x="86" y="118"/>
                  </a:cubicBezTo>
                  <a:cubicBezTo>
                    <a:pt x="86" y="119"/>
                    <a:pt x="85" y="120"/>
                    <a:pt x="85" y="121"/>
                  </a:cubicBezTo>
                  <a:close/>
                  <a:moveTo>
                    <a:pt x="36" y="158"/>
                  </a:moveTo>
                  <a:cubicBezTo>
                    <a:pt x="36" y="158"/>
                    <a:pt x="36" y="158"/>
                    <a:pt x="36" y="158"/>
                  </a:cubicBezTo>
                  <a:cubicBezTo>
                    <a:pt x="39" y="158"/>
                    <a:pt x="41" y="158"/>
                    <a:pt x="43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6" y="155"/>
                    <a:pt x="47" y="154"/>
                    <a:pt x="48" y="152"/>
                  </a:cubicBezTo>
                  <a:cubicBezTo>
                    <a:pt x="48" y="152"/>
                    <a:pt x="48" y="151"/>
                    <a:pt x="49" y="151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6" y="150"/>
                    <a:pt x="44" y="150"/>
                    <a:pt x="42" y="150"/>
                  </a:cubicBezTo>
                  <a:cubicBezTo>
                    <a:pt x="39" y="150"/>
                    <a:pt x="38" y="150"/>
                    <a:pt x="37" y="152"/>
                  </a:cubicBezTo>
                  <a:cubicBezTo>
                    <a:pt x="36" y="152"/>
                    <a:pt x="36" y="153"/>
                    <a:pt x="36" y="153"/>
                  </a:cubicBezTo>
                  <a:cubicBezTo>
                    <a:pt x="36" y="155"/>
                    <a:pt x="36" y="156"/>
                    <a:pt x="36" y="158"/>
                  </a:cubicBezTo>
                  <a:close/>
                  <a:moveTo>
                    <a:pt x="125" y="153"/>
                  </a:moveTo>
                  <a:cubicBezTo>
                    <a:pt x="125" y="153"/>
                    <a:pt x="125" y="153"/>
                    <a:pt x="125" y="153"/>
                  </a:cubicBezTo>
                  <a:cubicBezTo>
                    <a:pt x="121" y="156"/>
                    <a:pt x="116" y="158"/>
                    <a:pt x="112" y="160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111" y="163"/>
                    <a:pt x="111" y="165"/>
                    <a:pt x="111" y="167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3" y="168"/>
                    <a:pt x="114" y="167"/>
                    <a:pt x="115" y="167"/>
                  </a:cubicBezTo>
                  <a:cubicBezTo>
                    <a:pt x="116" y="167"/>
                    <a:pt x="117" y="166"/>
                    <a:pt x="116" y="166"/>
                  </a:cubicBezTo>
                  <a:cubicBezTo>
                    <a:pt x="116" y="164"/>
                    <a:pt x="116" y="163"/>
                    <a:pt x="117" y="163"/>
                  </a:cubicBezTo>
                  <a:cubicBezTo>
                    <a:pt x="117" y="162"/>
                    <a:pt x="118" y="161"/>
                    <a:pt x="118" y="161"/>
                  </a:cubicBezTo>
                  <a:cubicBezTo>
                    <a:pt x="120" y="160"/>
                    <a:pt x="121" y="159"/>
                    <a:pt x="122" y="157"/>
                  </a:cubicBezTo>
                  <a:cubicBezTo>
                    <a:pt x="124" y="156"/>
                    <a:pt x="124" y="155"/>
                    <a:pt x="125" y="153"/>
                  </a:cubicBezTo>
                  <a:close/>
                  <a:moveTo>
                    <a:pt x="120" y="62"/>
                  </a:moveTo>
                  <a:cubicBezTo>
                    <a:pt x="122" y="60"/>
                    <a:pt x="124" y="59"/>
                    <a:pt x="126" y="57"/>
                  </a:cubicBezTo>
                  <a:cubicBezTo>
                    <a:pt x="127" y="57"/>
                    <a:pt x="127" y="56"/>
                    <a:pt x="127" y="56"/>
                  </a:cubicBezTo>
                  <a:cubicBezTo>
                    <a:pt x="127" y="54"/>
                    <a:pt x="127" y="52"/>
                    <a:pt x="127" y="50"/>
                  </a:cubicBezTo>
                  <a:cubicBezTo>
                    <a:pt x="127" y="49"/>
                    <a:pt x="127" y="49"/>
                    <a:pt x="126" y="48"/>
                  </a:cubicBezTo>
                  <a:cubicBezTo>
                    <a:pt x="124" y="50"/>
                    <a:pt x="121" y="52"/>
                    <a:pt x="118" y="54"/>
                  </a:cubicBezTo>
                  <a:cubicBezTo>
                    <a:pt x="119" y="56"/>
                    <a:pt x="120" y="59"/>
                    <a:pt x="120" y="62"/>
                  </a:cubicBezTo>
                  <a:close/>
                  <a:moveTo>
                    <a:pt x="146" y="85"/>
                  </a:moveTo>
                  <a:cubicBezTo>
                    <a:pt x="150" y="84"/>
                    <a:pt x="152" y="82"/>
                    <a:pt x="155" y="81"/>
                  </a:cubicBezTo>
                  <a:cubicBezTo>
                    <a:pt x="154" y="78"/>
                    <a:pt x="154" y="76"/>
                    <a:pt x="154" y="74"/>
                  </a:cubicBezTo>
                  <a:cubicBezTo>
                    <a:pt x="152" y="74"/>
                    <a:pt x="151" y="75"/>
                    <a:pt x="150" y="75"/>
                  </a:cubicBezTo>
                  <a:cubicBezTo>
                    <a:pt x="149" y="75"/>
                    <a:pt x="148" y="76"/>
                    <a:pt x="146" y="75"/>
                  </a:cubicBezTo>
                  <a:cubicBezTo>
                    <a:pt x="146" y="79"/>
                    <a:pt x="146" y="82"/>
                    <a:pt x="146" y="85"/>
                  </a:cubicBezTo>
                  <a:close/>
                  <a:moveTo>
                    <a:pt x="31" y="45"/>
                  </a:moveTo>
                  <a:cubicBezTo>
                    <a:pt x="34" y="40"/>
                    <a:pt x="38" y="36"/>
                    <a:pt x="41" y="32"/>
                  </a:cubicBezTo>
                  <a:cubicBezTo>
                    <a:pt x="39" y="32"/>
                    <a:pt x="37" y="32"/>
                    <a:pt x="35" y="32"/>
                  </a:cubicBezTo>
                  <a:cubicBezTo>
                    <a:pt x="34" y="32"/>
                    <a:pt x="34" y="32"/>
                    <a:pt x="34" y="33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30" y="36"/>
                    <a:pt x="30" y="37"/>
                    <a:pt x="30" y="38"/>
                  </a:cubicBezTo>
                  <a:cubicBezTo>
                    <a:pt x="30" y="39"/>
                    <a:pt x="30" y="41"/>
                    <a:pt x="31" y="42"/>
                  </a:cubicBezTo>
                  <a:cubicBezTo>
                    <a:pt x="31" y="43"/>
                    <a:pt x="31" y="44"/>
                    <a:pt x="31" y="45"/>
                  </a:cubicBezTo>
                  <a:close/>
                  <a:moveTo>
                    <a:pt x="201" y="38"/>
                  </a:moveTo>
                  <a:cubicBezTo>
                    <a:pt x="206" y="36"/>
                    <a:pt x="210" y="35"/>
                    <a:pt x="214" y="33"/>
                  </a:cubicBezTo>
                  <a:cubicBezTo>
                    <a:pt x="213" y="32"/>
                    <a:pt x="212" y="31"/>
                    <a:pt x="211" y="30"/>
                  </a:cubicBezTo>
                  <a:cubicBezTo>
                    <a:pt x="210" y="29"/>
                    <a:pt x="210" y="29"/>
                    <a:pt x="209" y="29"/>
                  </a:cubicBezTo>
                  <a:cubicBezTo>
                    <a:pt x="207" y="30"/>
                    <a:pt x="204" y="31"/>
                    <a:pt x="202" y="32"/>
                  </a:cubicBezTo>
                  <a:cubicBezTo>
                    <a:pt x="202" y="32"/>
                    <a:pt x="201" y="32"/>
                    <a:pt x="201" y="32"/>
                  </a:cubicBezTo>
                  <a:cubicBezTo>
                    <a:pt x="201" y="34"/>
                    <a:pt x="201" y="36"/>
                    <a:pt x="201" y="38"/>
                  </a:cubicBezTo>
                  <a:close/>
                  <a:moveTo>
                    <a:pt x="122" y="85"/>
                  </a:moveTo>
                  <a:cubicBezTo>
                    <a:pt x="121" y="86"/>
                    <a:pt x="121" y="86"/>
                    <a:pt x="120" y="86"/>
                  </a:cubicBezTo>
                  <a:cubicBezTo>
                    <a:pt x="118" y="89"/>
                    <a:pt x="115" y="91"/>
                    <a:pt x="112" y="93"/>
                  </a:cubicBezTo>
                  <a:cubicBezTo>
                    <a:pt x="111" y="94"/>
                    <a:pt x="110" y="95"/>
                    <a:pt x="110" y="96"/>
                  </a:cubicBezTo>
                  <a:cubicBezTo>
                    <a:pt x="110" y="98"/>
                    <a:pt x="110" y="99"/>
                    <a:pt x="110" y="100"/>
                  </a:cubicBezTo>
                  <a:cubicBezTo>
                    <a:pt x="110" y="100"/>
                    <a:pt x="110" y="101"/>
                    <a:pt x="110" y="101"/>
                  </a:cubicBezTo>
                  <a:cubicBezTo>
                    <a:pt x="112" y="99"/>
                    <a:pt x="114" y="97"/>
                    <a:pt x="115" y="96"/>
                  </a:cubicBezTo>
                  <a:cubicBezTo>
                    <a:pt x="118" y="93"/>
                    <a:pt x="120" y="91"/>
                    <a:pt x="122" y="89"/>
                  </a:cubicBezTo>
                  <a:cubicBezTo>
                    <a:pt x="122" y="89"/>
                    <a:pt x="122" y="88"/>
                    <a:pt x="122" y="88"/>
                  </a:cubicBezTo>
                  <a:cubicBezTo>
                    <a:pt x="122" y="87"/>
                    <a:pt x="122" y="86"/>
                    <a:pt x="122" y="85"/>
                  </a:cubicBezTo>
                  <a:close/>
                  <a:moveTo>
                    <a:pt x="39" y="188"/>
                  </a:moveTo>
                  <a:cubicBezTo>
                    <a:pt x="50" y="187"/>
                    <a:pt x="61" y="187"/>
                    <a:pt x="71" y="185"/>
                  </a:cubicBezTo>
                  <a:cubicBezTo>
                    <a:pt x="71" y="184"/>
                    <a:pt x="71" y="184"/>
                    <a:pt x="71" y="183"/>
                  </a:cubicBezTo>
                  <a:cubicBezTo>
                    <a:pt x="70" y="183"/>
                    <a:pt x="70" y="183"/>
                    <a:pt x="69" y="183"/>
                  </a:cubicBezTo>
                  <a:cubicBezTo>
                    <a:pt x="65" y="184"/>
                    <a:pt x="62" y="184"/>
                    <a:pt x="58" y="184"/>
                  </a:cubicBezTo>
                  <a:cubicBezTo>
                    <a:pt x="57" y="185"/>
                    <a:pt x="56" y="185"/>
                    <a:pt x="56" y="185"/>
                  </a:cubicBezTo>
                  <a:cubicBezTo>
                    <a:pt x="55" y="186"/>
                    <a:pt x="54" y="186"/>
                    <a:pt x="53" y="185"/>
                  </a:cubicBezTo>
                  <a:cubicBezTo>
                    <a:pt x="53" y="185"/>
                    <a:pt x="52" y="185"/>
                    <a:pt x="52" y="185"/>
                  </a:cubicBezTo>
                  <a:cubicBezTo>
                    <a:pt x="48" y="185"/>
                    <a:pt x="45" y="185"/>
                    <a:pt x="41" y="186"/>
                  </a:cubicBezTo>
                  <a:cubicBezTo>
                    <a:pt x="40" y="186"/>
                    <a:pt x="40" y="186"/>
                    <a:pt x="40" y="187"/>
                  </a:cubicBezTo>
                  <a:cubicBezTo>
                    <a:pt x="40" y="187"/>
                    <a:pt x="40" y="188"/>
                    <a:pt x="39" y="188"/>
                  </a:cubicBezTo>
                  <a:close/>
                  <a:moveTo>
                    <a:pt x="7" y="33"/>
                  </a:moveTo>
                  <a:cubicBezTo>
                    <a:pt x="8" y="44"/>
                    <a:pt x="8" y="54"/>
                    <a:pt x="11" y="65"/>
                  </a:cubicBezTo>
                  <a:cubicBezTo>
                    <a:pt x="11" y="58"/>
                    <a:pt x="11" y="51"/>
                    <a:pt x="11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8" y="43"/>
                    <a:pt x="8" y="43"/>
                    <a:pt x="9" y="41"/>
                  </a:cubicBezTo>
                  <a:cubicBezTo>
                    <a:pt x="9" y="40"/>
                    <a:pt x="9" y="40"/>
                    <a:pt x="10" y="39"/>
                  </a:cubicBezTo>
                  <a:cubicBezTo>
                    <a:pt x="10" y="38"/>
                    <a:pt x="10" y="38"/>
                    <a:pt x="11" y="37"/>
                  </a:cubicBezTo>
                  <a:cubicBezTo>
                    <a:pt x="11" y="36"/>
                    <a:pt x="11" y="34"/>
                    <a:pt x="11" y="33"/>
                  </a:cubicBezTo>
                  <a:cubicBezTo>
                    <a:pt x="9" y="33"/>
                    <a:pt x="8" y="34"/>
                    <a:pt x="7" y="33"/>
                  </a:cubicBezTo>
                  <a:close/>
                  <a:moveTo>
                    <a:pt x="58" y="90"/>
                  </a:moveTo>
                  <a:cubicBezTo>
                    <a:pt x="58" y="91"/>
                    <a:pt x="58" y="91"/>
                    <a:pt x="58" y="91"/>
                  </a:cubicBezTo>
                  <a:cubicBezTo>
                    <a:pt x="59" y="90"/>
                    <a:pt x="59" y="90"/>
                    <a:pt x="60" y="90"/>
                  </a:cubicBezTo>
                  <a:cubicBezTo>
                    <a:pt x="62" y="90"/>
                    <a:pt x="64" y="89"/>
                    <a:pt x="65" y="87"/>
                  </a:cubicBezTo>
                  <a:cubicBezTo>
                    <a:pt x="65" y="87"/>
                    <a:pt x="65" y="87"/>
                    <a:pt x="65" y="86"/>
                  </a:cubicBezTo>
                  <a:cubicBezTo>
                    <a:pt x="66" y="86"/>
                    <a:pt x="66" y="85"/>
                    <a:pt x="66" y="84"/>
                  </a:cubicBezTo>
                  <a:cubicBezTo>
                    <a:pt x="66" y="83"/>
                    <a:pt x="66" y="81"/>
                    <a:pt x="65" y="79"/>
                  </a:cubicBezTo>
                  <a:cubicBezTo>
                    <a:pt x="65" y="79"/>
                    <a:pt x="65" y="79"/>
                    <a:pt x="65" y="78"/>
                  </a:cubicBezTo>
                  <a:cubicBezTo>
                    <a:pt x="63" y="81"/>
                    <a:pt x="60" y="83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58" y="88"/>
                    <a:pt x="58" y="89"/>
                    <a:pt x="58" y="90"/>
                  </a:cubicBezTo>
                  <a:close/>
                  <a:moveTo>
                    <a:pt x="85" y="95"/>
                  </a:moveTo>
                  <a:cubicBezTo>
                    <a:pt x="83" y="94"/>
                    <a:pt x="83" y="93"/>
                    <a:pt x="84" y="91"/>
                  </a:cubicBezTo>
                  <a:cubicBezTo>
                    <a:pt x="85" y="90"/>
                    <a:pt x="85" y="90"/>
                    <a:pt x="86" y="89"/>
                  </a:cubicBezTo>
                  <a:cubicBezTo>
                    <a:pt x="87" y="88"/>
                    <a:pt x="87" y="88"/>
                    <a:pt x="88" y="87"/>
                  </a:cubicBezTo>
                  <a:cubicBezTo>
                    <a:pt x="89" y="87"/>
                    <a:pt x="89" y="86"/>
                    <a:pt x="88" y="86"/>
                  </a:cubicBezTo>
                  <a:cubicBezTo>
                    <a:pt x="87" y="86"/>
                    <a:pt x="86" y="87"/>
                    <a:pt x="85" y="87"/>
                  </a:cubicBezTo>
                  <a:cubicBezTo>
                    <a:pt x="84" y="87"/>
                    <a:pt x="84" y="87"/>
                    <a:pt x="83" y="88"/>
                  </a:cubicBezTo>
                  <a:cubicBezTo>
                    <a:pt x="81" y="91"/>
                    <a:pt x="78" y="94"/>
                    <a:pt x="76" y="97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7" y="98"/>
                    <a:pt x="79" y="98"/>
                    <a:pt x="81" y="99"/>
                  </a:cubicBezTo>
                  <a:cubicBezTo>
                    <a:pt x="81" y="99"/>
                    <a:pt x="82" y="99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lose/>
                  <a:moveTo>
                    <a:pt x="120" y="101"/>
                  </a:moveTo>
                  <a:cubicBezTo>
                    <a:pt x="119" y="101"/>
                    <a:pt x="119" y="101"/>
                    <a:pt x="118" y="101"/>
                  </a:cubicBezTo>
                  <a:cubicBezTo>
                    <a:pt x="116" y="102"/>
                    <a:pt x="114" y="104"/>
                    <a:pt x="111" y="105"/>
                  </a:cubicBezTo>
                  <a:cubicBezTo>
                    <a:pt x="110" y="105"/>
                    <a:pt x="109" y="106"/>
                    <a:pt x="109" y="107"/>
                  </a:cubicBezTo>
                  <a:cubicBezTo>
                    <a:pt x="109" y="108"/>
                    <a:pt x="108" y="108"/>
                    <a:pt x="107" y="109"/>
                  </a:cubicBezTo>
                  <a:cubicBezTo>
                    <a:pt x="107" y="109"/>
                    <a:pt x="106" y="109"/>
                    <a:pt x="106" y="109"/>
                  </a:cubicBezTo>
                  <a:cubicBezTo>
                    <a:pt x="105" y="110"/>
                    <a:pt x="104" y="112"/>
                    <a:pt x="103" y="113"/>
                  </a:cubicBezTo>
                  <a:cubicBezTo>
                    <a:pt x="102" y="114"/>
                    <a:pt x="102" y="115"/>
                    <a:pt x="102" y="116"/>
                  </a:cubicBezTo>
                  <a:cubicBezTo>
                    <a:pt x="103" y="116"/>
                    <a:pt x="103" y="115"/>
                    <a:pt x="103" y="115"/>
                  </a:cubicBezTo>
                  <a:cubicBezTo>
                    <a:pt x="108" y="112"/>
                    <a:pt x="113" y="108"/>
                    <a:pt x="117" y="105"/>
                  </a:cubicBezTo>
                  <a:cubicBezTo>
                    <a:pt x="119" y="104"/>
                    <a:pt x="120" y="103"/>
                    <a:pt x="120" y="101"/>
                  </a:cubicBezTo>
                  <a:close/>
                  <a:moveTo>
                    <a:pt x="224" y="197"/>
                  </a:moveTo>
                  <a:cubicBezTo>
                    <a:pt x="224" y="197"/>
                    <a:pt x="224" y="197"/>
                    <a:pt x="224" y="197"/>
                  </a:cubicBezTo>
                  <a:cubicBezTo>
                    <a:pt x="227" y="199"/>
                    <a:pt x="230" y="201"/>
                    <a:pt x="233" y="203"/>
                  </a:cubicBezTo>
                  <a:cubicBezTo>
                    <a:pt x="233" y="203"/>
                    <a:pt x="233" y="203"/>
                    <a:pt x="234" y="203"/>
                  </a:cubicBezTo>
                  <a:cubicBezTo>
                    <a:pt x="235" y="203"/>
                    <a:pt x="237" y="203"/>
                    <a:pt x="238" y="203"/>
                  </a:cubicBezTo>
                  <a:cubicBezTo>
                    <a:pt x="239" y="203"/>
                    <a:pt x="239" y="202"/>
                    <a:pt x="238" y="202"/>
                  </a:cubicBezTo>
                  <a:cubicBezTo>
                    <a:pt x="238" y="202"/>
                    <a:pt x="237" y="202"/>
                    <a:pt x="237" y="202"/>
                  </a:cubicBezTo>
                  <a:cubicBezTo>
                    <a:pt x="235" y="202"/>
                    <a:pt x="234" y="201"/>
                    <a:pt x="234" y="199"/>
                  </a:cubicBezTo>
                  <a:cubicBezTo>
                    <a:pt x="234" y="199"/>
                    <a:pt x="234" y="198"/>
                    <a:pt x="234" y="198"/>
                  </a:cubicBezTo>
                  <a:cubicBezTo>
                    <a:pt x="234" y="197"/>
                    <a:pt x="235" y="195"/>
                    <a:pt x="235" y="194"/>
                  </a:cubicBezTo>
                  <a:cubicBezTo>
                    <a:pt x="231" y="195"/>
                    <a:pt x="228" y="196"/>
                    <a:pt x="224" y="197"/>
                  </a:cubicBezTo>
                  <a:close/>
                  <a:moveTo>
                    <a:pt x="153" y="134"/>
                  </a:moveTo>
                  <a:cubicBezTo>
                    <a:pt x="153" y="134"/>
                    <a:pt x="153" y="134"/>
                    <a:pt x="153" y="134"/>
                  </a:cubicBezTo>
                  <a:cubicBezTo>
                    <a:pt x="154" y="134"/>
                    <a:pt x="155" y="134"/>
                    <a:pt x="155" y="133"/>
                  </a:cubicBezTo>
                  <a:cubicBezTo>
                    <a:pt x="156" y="133"/>
                    <a:pt x="156" y="133"/>
                    <a:pt x="157" y="134"/>
                  </a:cubicBezTo>
                  <a:cubicBezTo>
                    <a:pt x="157" y="134"/>
                    <a:pt x="157" y="135"/>
                    <a:pt x="157" y="135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5" y="137"/>
                    <a:pt x="154" y="138"/>
                    <a:pt x="153" y="138"/>
                  </a:cubicBezTo>
                  <a:cubicBezTo>
                    <a:pt x="153" y="138"/>
                    <a:pt x="152" y="139"/>
                    <a:pt x="152" y="139"/>
                  </a:cubicBezTo>
                  <a:cubicBezTo>
                    <a:pt x="152" y="140"/>
                    <a:pt x="152" y="142"/>
                    <a:pt x="152" y="144"/>
                  </a:cubicBezTo>
                  <a:cubicBezTo>
                    <a:pt x="154" y="142"/>
                    <a:pt x="156" y="141"/>
                    <a:pt x="158" y="139"/>
                  </a:cubicBezTo>
                  <a:cubicBezTo>
                    <a:pt x="158" y="139"/>
                    <a:pt x="158" y="139"/>
                    <a:pt x="158" y="138"/>
                  </a:cubicBezTo>
                  <a:cubicBezTo>
                    <a:pt x="159" y="135"/>
                    <a:pt x="160" y="132"/>
                    <a:pt x="161" y="129"/>
                  </a:cubicBezTo>
                  <a:cubicBezTo>
                    <a:pt x="161" y="128"/>
                    <a:pt x="161" y="128"/>
                    <a:pt x="162" y="127"/>
                  </a:cubicBezTo>
                  <a:cubicBezTo>
                    <a:pt x="160" y="128"/>
                    <a:pt x="159" y="128"/>
                    <a:pt x="159" y="128"/>
                  </a:cubicBezTo>
                  <a:cubicBezTo>
                    <a:pt x="157" y="130"/>
                    <a:pt x="155" y="132"/>
                    <a:pt x="153" y="134"/>
                  </a:cubicBezTo>
                  <a:close/>
                  <a:moveTo>
                    <a:pt x="175" y="129"/>
                  </a:moveTo>
                  <a:cubicBezTo>
                    <a:pt x="174" y="130"/>
                    <a:pt x="173" y="131"/>
                    <a:pt x="172" y="131"/>
                  </a:cubicBezTo>
                  <a:cubicBezTo>
                    <a:pt x="171" y="132"/>
                    <a:pt x="171" y="132"/>
                    <a:pt x="171" y="133"/>
                  </a:cubicBezTo>
                  <a:cubicBezTo>
                    <a:pt x="170" y="136"/>
                    <a:pt x="170" y="138"/>
                    <a:pt x="169" y="141"/>
                  </a:cubicBezTo>
                  <a:cubicBezTo>
                    <a:pt x="169" y="141"/>
                    <a:pt x="169" y="141"/>
                    <a:pt x="169" y="142"/>
                  </a:cubicBezTo>
                  <a:cubicBezTo>
                    <a:pt x="172" y="141"/>
                    <a:pt x="174" y="140"/>
                    <a:pt x="176" y="139"/>
                  </a:cubicBezTo>
                  <a:cubicBezTo>
                    <a:pt x="176" y="136"/>
                    <a:pt x="176" y="132"/>
                    <a:pt x="175" y="129"/>
                  </a:cubicBezTo>
                  <a:close/>
                  <a:moveTo>
                    <a:pt x="71" y="73"/>
                  </a:moveTo>
                  <a:cubicBezTo>
                    <a:pt x="73" y="73"/>
                    <a:pt x="74" y="73"/>
                    <a:pt x="75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9" y="70"/>
                    <a:pt x="81" y="67"/>
                    <a:pt x="83" y="64"/>
                  </a:cubicBezTo>
                  <a:cubicBezTo>
                    <a:pt x="84" y="64"/>
                    <a:pt x="84" y="63"/>
                    <a:pt x="84" y="63"/>
                  </a:cubicBezTo>
                  <a:cubicBezTo>
                    <a:pt x="84" y="62"/>
                    <a:pt x="83" y="61"/>
                    <a:pt x="83" y="60"/>
                  </a:cubicBezTo>
                  <a:cubicBezTo>
                    <a:pt x="83" y="60"/>
                    <a:pt x="82" y="61"/>
                    <a:pt x="82" y="61"/>
                  </a:cubicBezTo>
                  <a:cubicBezTo>
                    <a:pt x="78" y="64"/>
                    <a:pt x="75" y="68"/>
                    <a:pt x="72" y="71"/>
                  </a:cubicBezTo>
                  <a:cubicBezTo>
                    <a:pt x="72" y="72"/>
                    <a:pt x="71" y="72"/>
                    <a:pt x="71" y="73"/>
                  </a:cubicBezTo>
                  <a:close/>
                  <a:moveTo>
                    <a:pt x="92" y="133"/>
                  </a:moveTo>
                  <a:cubicBezTo>
                    <a:pt x="92" y="133"/>
                    <a:pt x="92" y="133"/>
                    <a:pt x="92" y="133"/>
                  </a:cubicBezTo>
                  <a:cubicBezTo>
                    <a:pt x="89" y="136"/>
                    <a:pt x="87" y="138"/>
                    <a:pt x="85" y="140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4" y="144"/>
                    <a:pt x="84" y="146"/>
                    <a:pt x="84" y="148"/>
                  </a:cubicBezTo>
                  <a:cubicBezTo>
                    <a:pt x="84" y="149"/>
                    <a:pt x="84" y="150"/>
                    <a:pt x="84" y="151"/>
                  </a:cubicBezTo>
                  <a:cubicBezTo>
                    <a:pt x="84" y="151"/>
                    <a:pt x="84" y="151"/>
                    <a:pt x="84" y="151"/>
                  </a:cubicBezTo>
                  <a:cubicBezTo>
                    <a:pt x="84" y="150"/>
                    <a:pt x="85" y="150"/>
                    <a:pt x="85" y="150"/>
                  </a:cubicBezTo>
                  <a:cubicBezTo>
                    <a:pt x="85" y="148"/>
                    <a:pt x="86" y="147"/>
                    <a:pt x="87" y="145"/>
                  </a:cubicBezTo>
                  <a:cubicBezTo>
                    <a:pt x="87" y="144"/>
                    <a:pt x="88" y="144"/>
                    <a:pt x="89" y="143"/>
                  </a:cubicBezTo>
                  <a:cubicBezTo>
                    <a:pt x="89" y="143"/>
                    <a:pt x="89" y="143"/>
                    <a:pt x="90" y="142"/>
                  </a:cubicBezTo>
                  <a:cubicBezTo>
                    <a:pt x="90" y="139"/>
                    <a:pt x="91" y="136"/>
                    <a:pt x="92" y="133"/>
                  </a:cubicBezTo>
                  <a:close/>
                  <a:moveTo>
                    <a:pt x="134" y="110"/>
                  </a:moveTo>
                  <a:cubicBezTo>
                    <a:pt x="134" y="110"/>
                    <a:pt x="133" y="111"/>
                    <a:pt x="133" y="111"/>
                  </a:cubicBezTo>
                  <a:cubicBezTo>
                    <a:pt x="130" y="112"/>
                    <a:pt x="127" y="114"/>
                    <a:pt x="123" y="115"/>
                  </a:cubicBezTo>
                  <a:cubicBezTo>
                    <a:pt x="122" y="116"/>
                    <a:pt x="121" y="117"/>
                    <a:pt x="121" y="118"/>
                  </a:cubicBezTo>
                  <a:cubicBezTo>
                    <a:pt x="121" y="119"/>
                    <a:pt x="121" y="120"/>
                    <a:pt x="121" y="121"/>
                  </a:cubicBezTo>
                  <a:cubicBezTo>
                    <a:pt x="121" y="122"/>
                    <a:pt x="121" y="122"/>
                    <a:pt x="121" y="123"/>
                  </a:cubicBezTo>
                  <a:cubicBezTo>
                    <a:pt x="121" y="122"/>
                    <a:pt x="122" y="122"/>
                    <a:pt x="122" y="122"/>
                  </a:cubicBezTo>
                  <a:cubicBezTo>
                    <a:pt x="125" y="119"/>
                    <a:pt x="129" y="117"/>
                    <a:pt x="132" y="115"/>
                  </a:cubicBezTo>
                  <a:cubicBezTo>
                    <a:pt x="133" y="113"/>
                    <a:pt x="134" y="112"/>
                    <a:pt x="134" y="110"/>
                  </a:cubicBezTo>
                  <a:close/>
                  <a:moveTo>
                    <a:pt x="75" y="184"/>
                  </a:moveTo>
                  <a:cubicBezTo>
                    <a:pt x="76" y="184"/>
                    <a:pt x="76" y="184"/>
                    <a:pt x="77" y="184"/>
                  </a:cubicBezTo>
                  <a:cubicBezTo>
                    <a:pt x="85" y="183"/>
                    <a:pt x="92" y="183"/>
                    <a:pt x="100" y="182"/>
                  </a:cubicBezTo>
                  <a:cubicBezTo>
                    <a:pt x="102" y="181"/>
                    <a:pt x="104" y="181"/>
                    <a:pt x="107" y="181"/>
                  </a:cubicBezTo>
                  <a:cubicBezTo>
                    <a:pt x="107" y="181"/>
                    <a:pt x="108" y="181"/>
                    <a:pt x="108" y="180"/>
                  </a:cubicBezTo>
                  <a:cubicBezTo>
                    <a:pt x="107" y="180"/>
                    <a:pt x="107" y="180"/>
                    <a:pt x="106" y="180"/>
                  </a:cubicBezTo>
                  <a:cubicBezTo>
                    <a:pt x="102" y="180"/>
                    <a:pt x="99" y="180"/>
                    <a:pt x="95" y="180"/>
                  </a:cubicBezTo>
                  <a:cubicBezTo>
                    <a:pt x="94" y="180"/>
                    <a:pt x="93" y="181"/>
                    <a:pt x="93" y="181"/>
                  </a:cubicBezTo>
                  <a:cubicBezTo>
                    <a:pt x="92" y="182"/>
                    <a:pt x="91" y="182"/>
                    <a:pt x="91" y="181"/>
                  </a:cubicBezTo>
                  <a:cubicBezTo>
                    <a:pt x="90" y="181"/>
                    <a:pt x="90" y="180"/>
                    <a:pt x="89" y="180"/>
                  </a:cubicBezTo>
                  <a:cubicBezTo>
                    <a:pt x="88" y="181"/>
                    <a:pt x="87" y="181"/>
                    <a:pt x="86" y="181"/>
                  </a:cubicBezTo>
                  <a:cubicBezTo>
                    <a:pt x="84" y="181"/>
                    <a:pt x="82" y="181"/>
                    <a:pt x="81" y="182"/>
                  </a:cubicBezTo>
                  <a:cubicBezTo>
                    <a:pt x="81" y="182"/>
                    <a:pt x="80" y="182"/>
                    <a:pt x="80" y="182"/>
                  </a:cubicBezTo>
                  <a:cubicBezTo>
                    <a:pt x="78" y="182"/>
                    <a:pt x="77" y="183"/>
                    <a:pt x="76" y="183"/>
                  </a:cubicBezTo>
                  <a:cubicBezTo>
                    <a:pt x="76" y="183"/>
                    <a:pt x="76" y="184"/>
                    <a:pt x="75" y="184"/>
                  </a:cubicBezTo>
                  <a:close/>
                  <a:moveTo>
                    <a:pt x="176" y="167"/>
                  </a:moveTo>
                  <a:cubicBezTo>
                    <a:pt x="179" y="167"/>
                    <a:pt x="182" y="167"/>
                    <a:pt x="184" y="167"/>
                  </a:cubicBezTo>
                  <a:cubicBezTo>
                    <a:pt x="184" y="166"/>
                    <a:pt x="184" y="165"/>
                    <a:pt x="184" y="164"/>
                  </a:cubicBezTo>
                  <a:cubicBezTo>
                    <a:pt x="184" y="163"/>
                    <a:pt x="184" y="162"/>
                    <a:pt x="184" y="162"/>
                  </a:cubicBezTo>
                  <a:cubicBezTo>
                    <a:pt x="183" y="161"/>
                    <a:pt x="183" y="159"/>
                    <a:pt x="183" y="158"/>
                  </a:cubicBezTo>
                  <a:cubicBezTo>
                    <a:pt x="184" y="158"/>
                    <a:pt x="184" y="158"/>
                    <a:pt x="184" y="157"/>
                  </a:cubicBezTo>
                  <a:cubicBezTo>
                    <a:pt x="184" y="157"/>
                    <a:pt x="184" y="157"/>
                    <a:pt x="184" y="157"/>
                  </a:cubicBezTo>
                  <a:cubicBezTo>
                    <a:pt x="182" y="158"/>
                    <a:pt x="181" y="158"/>
                    <a:pt x="180" y="159"/>
                  </a:cubicBezTo>
                  <a:cubicBezTo>
                    <a:pt x="179" y="159"/>
                    <a:pt x="178" y="159"/>
                    <a:pt x="178" y="160"/>
                  </a:cubicBezTo>
                  <a:cubicBezTo>
                    <a:pt x="178" y="162"/>
                    <a:pt x="177" y="163"/>
                    <a:pt x="177" y="165"/>
                  </a:cubicBezTo>
                  <a:cubicBezTo>
                    <a:pt x="177" y="165"/>
                    <a:pt x="176" y="166"/>
                    <a:pt x="176" y="167"/>
                  </a:cubicBezTo>
                  <a:close/>
                  <a:moveTo>
                    <a:pt x="44" y="101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42" y="104"/>
                    <a:pt x="40" y="106"/>
                    <a:pt x="38" y="108"/>
                  </a:cubicBezTo>
                  <a:cubicBezTo>
                    <a:pt x="37" y="108"/>
                    <a:pt x="37" y="109"/>
                    <a:pt x="37" y="109"/>
                  </a:cubicBezTo>
                  <a:cubicBezTo>
                    <a:pt x="37" y="111"/>
                    <a:pt x="38" y="113"/>
                    <a:pt x="38" y="115"/>
                  </a:cubicBezTo>
                  <a:cubicBezTo>
                    <a:pt x="39" y="115"/>
                    <a:pt x="41" y="114"/>
                    <a:pt x="42" y="114"/>
                  </a:cubicBezTo>
                  <a:cubicBezTo>
                    <a:pt x="43" y="110"/>
                    <a:pt x="44" y="105"/>
                    <a:pt x="44" y="101"/>
                  </a:cubicBezTo>
                  <a:close/>
                  <a:moveTo>
                    <a:pt x="110" y="67"/>
                  </a:moveTo>
                  <a:cubicBezTo>
                    <a:pt x="113" y="66"/>
                    <a:pt x="115" y="65"/>
                    <a:pt x="118" y="64"/>
                  </a:cubicBezTo>
                  <a:cubicBezTo>
                    <a:pt x="117" y="61"/>
                    <a:pt x="117" y="58"/>
                    <a:pt x="116" y="55"/>
                  </a:cubicBezTo>
                  <a:cubicBezTo>
                    <a:pt x="114" y="57"/>
                    <a:pt x="112" y="58"/>
                    <a:pt x="111" y="59"/>
                  </a:cubicBezTo>
                  <a:cubicBezTo>
                    <a:pt x="111" y="59"/>
                    <a:pt x="110" y="59"/>
                    <a:pt x="110" y="60"/>
                  </a:cubicBezTo>
                  <a:cubicBezTo>
                    <a:pt x="110" y="62"/>
                    <a:pt x="110" y="64"/>
                    <a:pt x="110" y="67"/>
                  </a:cubicBezTo>
                  <a:close/>
                  <a:moveTo>
                    <a:pt x="152" y="110"/>
                  </a:moveTo>
                  <a:cubicBezTo>
                    <a:pt x="147" y="115"/>
                    <a:pt x="141" y="121"/>
                    <a:pt x="136" y="126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140" y="125"/>
                    <a:pt x="143" y="123"/>
                    <a:pt x="146" y="122"/>
                  </a:cubicBezTo>
                  <a:cubicBezTo>
                    <a:pt x="147" y="121"/>
                    <a:pt x="148" y="121"/>
                    <a:pt x="148" y="120"/>
                  </a:cubicBezTo>
                  <a:cubicBezTo>
                    <a:pt x="149" y="117"/>
                    <a:pt x="150" y="113"/>
                    <a:pt x="152" y="110"/>
                  </a:cubicBezTo>
                  <a:close/>
                  <a:moveTo>
                    <a:pt x="180" y="102"/>
                  </a:moveTo>
                  <a:cubicBezTo>
                    <a:pt x="180" y="103"/>
                    <a:pt x="179" y="103"/>
                    <a:pt x="179" y="104"/>
                  </a:cubicBezTo>
                  <a:cubicBezTo>
                    <a:pt x="178" y="104"/>
                    <a:pt x="177" y="105"/>
                    <a:pt x="178" y="106"/>
                  </a:cubicBezTo>
                  <a:cubicBezTo>
                    <a:pt x="178" y="108"/>
                    <a:pt x="178" y="110"/>
                    <a:pt x="178" y="113"/>
                  </a:cubicBezTo>
                  <a:cubicBezTo>
                    <a:pt x="178" y="114"/>
                    <a:pt x="178" y="115"/>
                    <a:pt x="176" y="115"/>
                  </a:cubicBezTo>
                  <a:cubicBezTo>
                    <a:pt x="176" y="116"/>
                    <a:pt x="176" y="118"/>
                    <a:pt x="176" y="119"/>
                  </a:cubicBezTo>
                  <a:cubicBezTo>
                    <a:pt x="179" y="118"/>
                    <a:pt x="181" y="117"/>
                    <a:pt x="184" y="116"/>
                  </a:cubicBezTo>
                  <a:cubicBezTo>
                    <a:pt x="183" y="116"/>
                    <a:pt x="183" y="116"/>
                    <a:pt x="183" y="116"/>
                  </a:cubicBezTo>
                  <a:cubicBezTo>
                    <a:pt x="181" y="115"/>
                    <a:pt x="181" y="114"/>
                    <a:pt x="181" y="113"/>
                  </a:cubicBezTo>
                  <a:cubicBezTo>
                    <a:pt x="181" y="112"/>
                    <a:pt x="181" y="111"/>
                    <a:pt x="181" y="110"/>
                  </a:cubicBezTo>
                  <a:cubicBezTo>
                    <a:pt x="181" y="108"/>
                    <a:pt x="181" y="105"/>
                    <a:pt x="180" y="102"/>
                  </a:cubicBezTo>
                  <a:close/>
                  <a:moveTo>
                    <a:pt x="33" y="22"/>
                  </a:moveTo>
                  <a:cubicBezTo>
                    <a:pt x="35" y="22"/>
                    <a:pt x="37" y="22"/>
                    <a:pt x="39" y="22"/>
                  </a:cubicBezTo>
                  <a:cubicBezTo>
                    <a:pt x="40" y="23"/>
                    <a:pt x="41" y="22"/>
                    <a:pt x="41" y="20"/>
                  </a:cubicBezTo>
                  <a:cubicBezTo>
                    <a:pt x="41" y="20"/>
                    <a:pt x="41" y="19"/>
                    <a:pt x="41" y="18"/>
                  </a:cubicBezTo>
                  <a:cubicBezTo>
                    <a:pt x="41" y="17"/>
                    <a:pt x="41" y="16"/>
                    <a:pt x="42" y="16"/>
                  </a:cubicBezTo>
                  <a:cubicBezTo>
                    <a:pt x="43" y="16"/>
                    <a:pt x="43" y="16"/>
                    <a:pt x="43" y="17"/>
                  </a:cubicBezTo>
                  <a:cubicBezTo>
                    <a:pt x="44" y="18"/>
                    <a:pt x="44" y="18"/>
                    <a:pt x="44" y="19"/>
                  </a:cubicBezTo>
                  <a:cubicBezTo>
                    <a:pt x="46" y="17"/>
                    <a:pt x="47" y="16"/>
                    <a:pt x="47" y="15"/>
                  </a:cubicBezTo>
                  <a:cubicBezTo>
                    <a:pt x="44" y="15"/>
                    <a:pt x="42" y="15"/>
                    <a:pt x="39" y="14"/>
                  </a:cubicBezTo>
                  <a:cubicBezTo>
                    <a:pt x="37" y="17"/>
                    <a:pt x="35" y="19"/>
                    <a:pt x="33" y="22"/>
                  </a:cubicBezTo>
                  <a:close/>
                  <a:moveTo>
                    <a:pt x="32" y="120"/>
                  </a:moveTo>
                  <a:cubicBezTo>
                    <a:pt x="32" y="120"/>
                    <a:pt x="32" y="121"/>
                    <a:pt x="32" y="122"/>
                  </a:cubicBezTo>
                  <a:cubicBezTo>
                    <a:pt x="32" y="125"/>
                    <a:pt x="32" y="127"/>
                    <a:pt x="32" y="130"/>
                  </a:cubicBezTo>
                  <a:cubicBezTo>
                    <a:pt x="32" y="133"/>
                    <a:pt x="33" y="135"/>
                    <a:pt x="33" y="138"/>
                  </a:cubicBezTo>
                  <a:cubicBezTo>
                    <a:pt x="33" y="137"/>
                    <a:pt x="34" y="136"/>
                    <a:pt x="34" y="135"/>
                  </a:cubicBezTo>
                  <a:cubicBezTo>
                    <a:pt x="34" y="135"/>
                    <a:pt x="34" y="134"/>
                    <a:pt x="34" y="133"/>
                  </a:cubicBezTo>
                  <a:cubicBezTo>
                    <a:pt x="34" y="133"/>
                    <a:pt x="34" y="132"/>
                    <a:pt x="34" y="132"/>
                  </a:cubicBezTo>
                  <a:cubicBezTo>
                    <a:pt x="34" y="131"/>
                    <a:pt x="34" y="131"/>
                    <a:pt x="35" y="130"/>
                  </a:cubicBezTo>
                  <a:cubicBezTo>
                    <a:pt x="36" y="130"/>
                    <a:pt x="36" y="129"/>
                    <a:pt x="36" y="129"/>
                  </a:cubicBezTo>
                  <a:cubicBezTo>
                    <a:pt x="36" y="126"/>
                    <a:pt x="35" y="123"/>
                    <a:pt x="35" y="121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4" y="120"/>
                    <a:pt x="33" y="120"/>
                    <a:pt x="32" y="120"/>
                  </a:cubicBezTo>
                  <a:close/>
                  <a:moveTo>
                    <a:pt x="82" y="77"/>
                  </a:moveTo>
                  <a:cubicBezTo>
                    <a:pt x="80" y="76"/>
                    <a:pt x="79" y="76"/>
                    <a:pt x="78" y="76"/>
                  </a:cubicBezTo>
                  <a:cubicBezTo>
                    <a:pt x="77" y="76"/>
                    <a:pt x="77" y="76"/>
                    <a:pt x="76" y="77"/>
                  </a:cubicBezTo>
                  <a:cubicBezTo>
                    <a:pt x="75" y="79"/>
                    <a:pt x="73" y="81"/>
                    <a:pt x="72" y="83"/>
                  </a:cubicBezTo>
                  <a:cubicBezTo>
                    <a:pt x="72" y="83"/>
                    <a:pt x="71" y="83"/>
                    <a:pt x="71" y="84"/>
                  </a:cubicBezTo>
                  <a:cubicBezTo>
                    <a:pt x="71" y="85"/>
                    <a:pt x="71" y="86"/>
                    <a:pt x="71" y="87"/>
                  </a:cubicBezTo>
                  <a:cubicBezTo>
                    <a:pt x="72" y="88"/>
                    <a:pt x="73" y="87"/>
                    <a:pt x="73" y="87"/>
                  </a:cubicBezTo>
                  <a:cubicBezTo>
                    <a:pt x="76" y="84"/>
                    <a:pt x="78" y="81"/>
                    <a:pt x="81" y="78"/>
                  </a:cubicBezTo>
                  <a:cubicBezTo>
                    <a:pt x="81" y="77"/>
                    <a:pt x="82" y="77"/>
                    <a:pt x="82" y="77"/>
                  </a:cubicBezTo>
                  <a:close/>
                  <a:moveTo>
                    <a:pt x="157" y="6"/>
                  </a:moveTo>
                  <a:cubicBezTo>
                    <a:pt x="142" y="6"/>
                    <a:pt x="126" y="6"/>
                    <a:pt x="111" y="6"/>
                  </a:cubicBezTo>
                  <a:cubicBezTo>
                    <a:pt x="111" y="7"/>
                    <a:pt x="110" y="7"/>
                    <a:pt x="110" y="8"/>
                  </a:cubicBezTo>
                  <a:cubicBezTo>
                    <a:pt x="112" y="8"/>
                    <a:pt x="113" y="8"/>
                    <a:pt x="114" y="7"/>
                  </a:cubicBezTo>
                  <a:cubicBezTo>
                    <a:pt x="123" y="7"/>
                    <a:pt x="131" y="6"/>
                    <a:pt x="139" y="7"/>
                  </a:cubicBezTo>
                  <a:cubicBezTo>
                    <a:pt x="145" y="7"/>
                    <a:pt x="151" y="8"/>
                    <a:pt x="157" y="6"/>
                  </a:cubicBezTo>
                  <a:close/>
                  <a:moveTo>
                    <a:pt x="164" y="14"/>
                  </a:moveTo>
                  <a:cubicBezTo>
                    <a:pt x="163" y="14"/>
                    <a:pt x="163" y="14"/>
                    <a:pt x="162" y="14"/>
                  </a:cubicBezTo>
                  <a:cubicBezTo>
                    <a:pt x="158" y="15"/>
                    <a:pt x="154" y="16"/>
                    <a:pt x="151" y="17"/>
                  </a:cubicBezTo>
                  <a:cubicBezTo>
                    <a:pt x="150" y="17"/>
                    <a:pt x="150" y="18"/>
                    <a:pt x="150" y="18"/>
                  </a:cubicBezTo>
                  <a:cubicBezTo>
                    <a:pt x="148" y="19"/>
                    <a:pt x="147" y="20"/>
                    <a:pt x="146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52" y="20"/>
                    <a:pt x="156" y="19"/>
                    <a:pt x="161" y="18"/>
                  </a:cubicBezTo>
                  <a:cubicBezTo>
                    <a:pt x="161" y="18"/>
                    <a:pt x="162" y="18"/>
                    <a:pt x="162" y="17"/>
                  </a:cubicBezTo>
                  <a:cubicBezTo>
                    <a:pt x="162" y="16"/>
                    <a:pt x="163" y="15"/>
                    <a:pt x="164" y="14"/>
                  </a:cubicBezTo>
                  <a:close/>
                  <a:moveTo>
                    <a:pt x="136" y="122"/>
                  </a:moveTo>
                  <a:cubicBezTo>
                    <a:pt x="139" y="119"/>
                    <a:pt x="152" y="106"/>
                    <a:pt x="153" y="105"/>
                  </a:cubicBezTo>
                  <a:cubicBezTo>
                    <a:pt x="152" y="105"/>
                    <a:pt x="151" y="105"/>
                    <a:pt x="150" y="106"/>
                  </a:cubicBezTo>
                  <a:cubicBezTo>
                    <a:pt x="149" y="106"/>
                    <a:pt x="148" y="107"/>
                    <a:pt x="147" y="108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6" y="109"/>
                    <a:pt x="146" y="109"/>
                    <a:pt x="146" y="110"/>
                  </a:cubicBezTo>
                  <a:cubicBezTo>
                    <a:pt x="145" y="110"/>
                    <a:pt x="144" y="110"/>
                    <a:pt x="144" y="110"/>
                  </a:cubicBezTo>
                  <a:cubicBezTo>
                    <a:pt x="141" y="114"/>
                    <a:pt x="139" y="118"/>
                    <a:pt x="136" y="122"/>
                  </a:cubicBezTo>
                  <a:close/>
                  <a:moveTo>
                    <a:pt x="92" y="39"/>
                  </a:moveTo>
                  <a:cubicBezTo>
                    <a:pt x="92" y="39"/>
                    <a:pt x="92" y="38"/>
                    <a:pt x="92" y="38"/>
                  </a:cubicBezTo>
                  <a:cubicBezTo>
                    <a:pt x="89" y="41"/>
                    <a:pt x="87" y="44"/>
                    <a:pt x="84" y="47"/>
                  </a:cubicBezTo>
                  <a:cubicBezTo>
                    <a:pt x="84" y="47"/>
                    <a:pt x="84" y="48"/>
                    <a:pt x="83" y="48"/>
                  </a:cubicBezTo>
                  <a:cubicBezTo>
                    <a:pt x="85" y="48"/>
                    <a:pt x="87" y="48"/>
                    <a:pt x="89" y="48"/>
                  </a:cubicBezTo>
                  <a:cubicBezTo>
                    <a:pt x="90" y="48"/>
                    <a:pt x="91" y="48"/>
                    <a:pt x="91" y="47"/>
                  </a:cubicBezTo>
                  <a:cubicBezTo>
                    <a:pt x="92" y="47"/>
                    <a:pt x="92" y="46"/>
                    <a:pt x="92" y="46"/>
                  </a:cubicBezTo>
                  <a:cubicBezTo>
                    <a:pt x="92" y="43"/>
                    <a:pt x="92" y="41"/>
                    <a:pt x="92" y="39"/>
                  </a:cubicBezTo>
                  <a:close/>
                  <a:moveTo>
                    <a:pt x="146" y="192"/>
                  </a:moveTo>
                  <a:cubicBezTo>
                    <a:pt x="146" y="193"/>
                    <a:pt x="146" y="195"/>
                    <a:pt x="145" y="196"/>
                  </a:cubicBezTo>
                  <a:cubicBezTo>
                    <a:pt x="149" y="196"/>
                    <a:pt x="152" y="196"/>
                    <a:pt x="155" y="195"/>
                  </a:cubicBezTo>
                  <a:cubicBezTo>
                    <a:pt x="155" y="194"/>
                    <a:pt x="155" y="192"/>
                    <a:pt x="155" y="190"/>
                  </a:cubicBezTo>
                  <a:cubicBezTo>
                    <a:pt x="152" y="191"/>
                    <a:pt x="149" y="191"/>
                    <a:pt x="146" y="192"/>
                  </a:cubicBezTo>
                  <a:close/>
                  <a:moveTo>
                    <a:pt x="157" y="190"/>
                  </a:moveTo>
                  <a:cubicBezTo>
                    <a:pt x="157" y="192"/>
                    <a:pt x="157" y="193"/>
                    <a:pt x="157" y="195"/>
                  </a:cubicBezTo>
                  <a:cubicBezTo>
                    <a:pt x="161" y="194"/>
                    <a:pt x="164" y="194"/>
                    <a:pt x="167" y="194"/>
                  </a:cubicBezTo>
                  <a:cubicBezTo>
                    <a:pt x="167" y="191"/>
                    <a:pt x="167" y="190"/>
                    <a:pt x="166" y="189"/>
                  </a:cubicBezTo>
                  <a:cubicBezTo>
                    <a:pt x="163" y="189"/>
                    <a:pt x="161" y="190"/>
                    <a:pt x="157" y="190"/>
                  </a:cubicBezTo>
                  <a:close/>
                  <a:moveTo>
                    <a:pt x="139" y="152"/>
                  </a:moveTo>
                  <a:cubicBezTo>
                    <a:pt x="139" y="152"/>
                    <a:pt x="139" y="152"/>
                    <a:pt x="139" y="153"/>
                  </a:cubicBezTo>
                  <a:cubicBezTo>
                    <a:pt x="142" y="150"/>
                    <a:pt x="145" y="148"/>
                    <a:pt x="148" y="146"/>
                  </a:cubicBezTo>
                  <a:cubicBezTo>
                    <a:pt x="149" y="146"/>
                    <a:pt x="149" y="145"/>
                    <a:pt x="149" y="145"/>
                  </a:cubicBezTo>
                  <a:cubicBezTo>
                    <a:pt x="149" y="144"/>
                    <a:pt x="149" y="142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6" y="143"/>
                    <a:pt x="144" y="144"/>
                    <a:pt x="141" y="146"/>
                  </a:cubicBezTo>
                  <a:cubicBezTo>
                    <a:pt x="141" y="146"/>
                    <a:pt x="141" y="147"/>
                    <a:pt x="141" y="147"/>
                  </a:cubicBezTo>
                  <a:cubicBezTo>
                    <a:pt x="140" y="149"/>
                    <a:pt x="139" y="151"/>
                    <a:pt x="139" y="152"/>
                  </a:cubicBezTo>
                  <a:close/>
                  <a:moveTo>
                    <a:pt x="122" y="26"/>
                  </a:moveTo>
                  <a:cubicBezTo>
                    <a:pt x="123" y="26"/>
                    <a:pt x="123" y="26"/>
                    <a:pt x="123" y="26"/>
                  </a:cubicBezTo>
                  <a:cubicBezTo>
                    <a:pt x="128" y="25"/>
                    <a:pt x="132" y="24"/>
                    <a:pt x="137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9" y="22"/>
                    <a:pt x="140" y="21"/>
                    <a:pt x="141" y="20"/>
                  </a:cubicBezTo>
                  <a:cubicBezTo>
                    <a:pt x="141" y="20"/>
                    <a:pt x="141" y="20"/>
                    <a:pt x="140" y="20"/>
                  </a:cubicBezTo>
                  <a:cubicBezTo>
                    <a:pt x="136" y="21"/>
                    <a:pt x="131" y="21"/>
                    <a:pt x="126" y="22"/>
                  </a:cubicBezTo>
                  <a:cubicBezTo>
                    <a:pt x="126" y="22"/>
                    <a:pt x="126" y="22"/>
                    <a:pt x="125" y="22"/>
                  </a:cubicBezTo>
                  <a:cubicBezTo>
                    <a:pt x="124" y="23"/>
                    <a:pt x="123" y="24"/>
                    <a:pt x="122" y="26"/>
                  </a:cubicBezTo>
                  <a:close/>
                  <a:moveTo>
                    <a:pt x="144" y="192"/>
                  </a:moveTo>
                  <a:cubicBezTo>
                    <a:pt x="140" y="192"/>
                    <a:pt x="137" y="192"/>
                    <a:pt x="134" y="193"/>
                  </a:cubicBezTo>
                  <a:cubicBezTo>
                    <a:pt x="134" y="194"/>
                    <a:pt x="134" y="195"/>
                    <a:pt x="134" y="197"/>
                  </a:cubicBezTo>
                  <a:cubicBezTo>
                    <a:pt x="137" y="197"/>
                    <a:pt x="140" y="197"/>
                    <a:pt x="143" y="196"/>
                  </a:cubicBezTo>
                  <a:cubicBezTo>
                    <a:pt x="143" y="195"/>
                    <a:pt x="143" y="193"/>
                    <a:pt x="144" y="192"/>
                  </a:cubicBezTo>
                  <a:close/>
                  <a:moveTo>
                    <a:pt x="177" y="142"/>
                  </a:moveTo>
                  <a:cubicBezTo>
                    <a:pt x="175" y="143"/>
                    <a:pt x="173" y="143"/>
                    <a:pt x="172" y="144"/>
                  </a:cubicBezTo>
                  <a:cubicBezTo>
                    <a:pt x="169" y="145"/>
                    <a:pt x="169" y="145"/>
                    <a:pt x="168" y="149"/>
                  </a:cubicBezTo>
                  <a:cubicBezTo>
                    <a:pt x="168" y="150"/>
                    <a:pt x="168" y="151"/>
                    <a:pt x="169" y="152"/>
                  </a:cubicBezTo>
                  <a:cubicBezTo>
                    <a:pt x="171" y="149"/>
                    <a:pt x="174" y="147"/>
                    <a:pt x="177" y="145"/>
                  </a:cubicBezTo>
                  <a:cubicBezTo>
                    <a:pt x="177" y="145"/>
                    <a:pt x="177" y="145"/>
                    <a:pt x="177" y="144"/>
                  </a:cubicBezTo>
                  <a:cubicBezTo>
                    <a:pt x="177" y="144"/>
                    <a:pt x="177" y="143"/>
                    <a:pt x="177" y="142"/>
                  </a:cubicBezTo>
                  <a:close/>
                  <a:moveTo>
                    <a:pt x="95" y="123"/>
                  </a:moveTo>
                  <a:cubicBezTo>
                    <a:pt x="94" y="123"/>
                    <a:pt x="93" y="123"/>
                    <a:pt x="93" y="124"/>
                  </a:cubicBezTo>
                  <a:cubicBezTo>
                    <a:pt x="90" y="126"/>
                    <a:pt x="88" y="129"/>
                    <a:pt x="86" y="131"/>
                  </a:cubicBezTo>
                  <a:cubicBezTo>
                    <a:pt x="86" y="132"/>
                    <a:pt x="85" y="132"/>
                    <a:pt x="85" y="132"/>
                  </a:cubicBezTo>
                  <a:cubicBezTo>
                    <a:pt x="85" y="133"/>
                    <a:pt x="84" y="134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6" y="135"/>
                    <a:pt x="86" y="135"/>
                    <a:pt x="86" y="134"/>
                  </a:cubicBezTo>
                  <a:cubicBezTo>
                    <a:pt x="88" y="133"/>
                    <a:pt x="90" y="131"/>
                    <a:pt x="92" y="129"/>
                  </a:cubicBezTo>
                  <a:cubicBezTo>
                    <a:pt x="94" y="128"/>
                    <a:pt x="94" y="127"/>
                    <a:pt x="94" y="126"/>
                  </a:cubicBezTo>
                  <a:cubicBezTo>
                    <a:pt x="94" y="125"/>
                    <a:pt x="94" y="124"/>
                    <a:pt x="94" y="124"/>
                  </a:cubicBezTo>
                  <a:cubicBezTo>
                    <a:pt x="94" y="124"/>
                    <a:pt x="95" y="123"/>
                    <a:pt x="95" y="123"/>
                  </a:cubicBezTo>
                  <a:close/>
                  <a:moveTo>
                    <a:pt x="43" y="169"/>
                  </a:moveTo>
                  <a:cubicBezTo>
                    <a:pt x="40" y="169"/>
                    <a:pt x="38" y="169"/>
                    <a:pt x="36" y="169"/>
                  </a:cubicBezTo>
                  <a:cubicBezTo>
                    <a:pt x="36" y="169"/>
                    <a:pt x="35" y="170"/>
                    <a:pt x="35" y="170"/>
                  </a:cubicBezTo>
                  <a:cubicBezTo>
                    <a:pt x="35" y="172"/>
                    <a:pt x="35" y="174"/>
                    <a:pt x="35" y="175"/>
                  </a:cubicBezTo>
                  <a:cubicBezTo>
                    <a:pt x="35" y="176"/>
                    <a:pt x="35" y="176"/>
                    <a:pt x="35" y="177"/>
                  </a:cubicBezTo>
                  <a:cubicBezTo>
                    <a:pt x="37" y="176"/>
                    <a:pt x="39" y="176"/>
                    <a:pt x="40" y="175"/>
                  </a:cubicBezTo>
                  <a:cubicBezTo>
                    <a:pt x="41" y="175"/>
                    <a:pt x="41" y="175"/>
                    <a:pt x="41" y="174"/>
                  </a:cubicBezTo>
                  <a:cubicBezTo>
                    <a:pt x="42" y="173"/>
                    <a:pt x="42" y="171"/>
                    <a:pt x="43" y="169"/>
                  </a:cubicBezTo>
                  <a:close/>
                  <a:moveTo>
                    <a:pt x="100" y="133"/>
                  </a:moveTo>
                  <a:cubicBezTo>
                    <a:pt x="100" y="133"/>
                    <a:pt x="100" y="134"/>
                    <a:pt x="101" y="134"/>
                  </a:cubicBezTo>
                  <a:cubicBezTo>
                    <a:pt x="104" y="130"/>
                    <a:pt x="107" y="127"/>
                    <a:pt x="110" y="124"/>
                  </a:cubicBezTo>
                  <a:cubicBezTo>
                    <a:pt x="109" y="124"/>
                    <a:pt x="108" y="123"/>
                    <a:pt x="107" y="123"/>
                  </a:cubicBezTo>
                  <a:cubicBezTo>
                    <a:pt x="105" y="124"/>
                    <a:pt x="103" y="125"/>
                    <a:pt x="101" y="126"/>
                  </a:cubicBezTo>
                  <a:cubicBezTo>
                    <a:pt x="101" y="129"/>
                    <a:pt x="100" y="131"/>
                    <a:pt x="100" y="133"/>
                  </a:cubicBezTo>
                  <a:close/>
                  <a:moveTo>
                    <a:pt x="49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51" y="105"/>
                    <a:pt x="54" y="102"/>
                    <a:pt x="56" y="99"/>
                  </a:cubicBezTo>
                  <a:cubicBezTo>
                    <a:pt x="54" y="99"/>
                    <a:pt x="50" y="99"/>
                    <a:pt x="48" y="99"/>
                  </a:cubicBezTo>
                  <a:cubicBezTo>
                    <a:pt x="49" y="102"/>
                    <a:pt x="49" y="105"/>
                    <a:pt x="49" y="109"/>
                  </a:cubicBezTo>
                  <a:close/>
                  <a:moveTo>
                    <a:pt x="153" y="179"/>
                  </a:moveTo>
                  <a:cubicBezTo>
                    <a:pt x="153" y="179"/>
                    <a:pt x="153" y="178"/>
                    <a:pt x="152" y="178"/>
                  </a:cubicBezTo>
                  <a:cubicBezTo>
                    <a:pt x="152" y="178"/>
                    <a:pt x="151" y="178"/>
                    <a:pt x="150" y="178"/>
                  </a:cubicBezTo>
                  <a:cubicBezTo>
                    <a:pt x="148" y="178"/>
                    <a:pt x="146" y="178"/>
                    <a:pt x="145" y="178"/>
                  </a:cubicBezTo>
                  <a:cubicBezTo>
                    <a:pt x="143" y="177"/>
                    <a:pt x="141" y="177"/>
                    <a:pt x="140" y="178"/>
                  </a:cubicBezTo>
                  <a:cubicBezTo>
                    <a:pt x="139" y="178"/>
                    <a:pt x="138" y="178"/>
                    <a:pt x="138" y="179"/>
                  </a:cubicBezTo>
                  <a:cubicBezTo>
                    <a:pt x="138" y="179"/>
                    <a:pt x="137" y="179"/>
                    <a:pt x="137" y="180"/>
                  </a:cubicBezTo>
                  <a:cubicBezTo>
                    <a:pt x="136" y="180"/>
                    <a:pt x="136" y="180"/>
                    <a:pt x="135" y="180"/>
                  </a:cubicBezTo>
                  <a:cubicBezTo>
                    <a:pt x="135" y="180"/>
                    <a:pt x="135" y="180"/>
                    <a:pt x="134" y="180"/>
                  </a:cubicBezTo>
                  <a:cubicBezTo>
                    <a:pt x="135" y="180"/>
                    <a:pt x="135" y="180"/>
                    <a:pt x="135" y="180"/>
                  </a:cubicBezTo>
                  <a:cubicBezTo>
                    <a:pt x="140" y="182"/>
                    <a:pt x="146" y="181"/>
                    <a:pt x="152" y="179"/>
                  </a:cubicBezTo>
                  <a:cubicBezTo>
                    <a:pt x="152" y="179"/>
                    <a:pt x="152" y="179"/>
                    <a:pt x="153" y="179"/>
                  </a:cubicBezTo>
                  <a:close/>
                  <a:moveTo>
                    <a:pt x="34" y="61"/>
                  </a:moveTo>
                  <a:cubicBezTo>
                    <a:pt x="34" y="61"/>
                    <a:pt x="35" y="60"/>
                    <a:pt x="35" y="60"/>
                  </a:cubicBezTo>
                  <a:cubicBezTo>
                    <a:pt x="37" y="58"/>
                    <a:pt x="39" y="55"/>
                    <a:pt x="40" y="53"/>
                  </a:cubicBezTo>
                  <a:cubicBezTo>
                    <a:pt x="41" y="52"/>
                    <a:pt x="41" y="51"/>
                    <a:pt x="41" y="50"/>
                  </a:cubicBezTo>
                  <a:cubicBezTo>
                    <a:pt x="40" y="50"/>
                    <a:pt x="39" y="49"/>
                    <a:pt x="38" y="50"/>
                  </a:cubicBezTo>
                  <a:cubicBezTo>
                    <a:pt x="37" y="52"/>
                    <a:pt x="35" y="54"/>
                    <a:pt x="34" y="5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8"/>
                    <a:pt x="34" y="59"/>
                    <a:pt x="34" y="61"/>
                  </a:cubicBezTo>
                  <a:close/>
                  <a:moveTo>
                    <a:pt x="98" y="25"/>
                  </a:moveTo>
                  <a:cubicBezTo>
                    <a:pt x="99" y="24"/>
                    <a:pt x="100" y="23"/>
                    <a:pt x="101" y="22"/>
                  </a:cubicBezTo>
                  <a:cubicBezTo>
                    <a:pt x="103" y="21"/>
                    <a:pt x="103" y="19"/>
                    <a:pt x="103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1" y="17"/>
                    <a:pt x="99" y="17"/>
                    <a:pt x="97" y="17"/>
                  </a:cubicBezTo>
                  <a:cubicBezTo>
                    <a:pt x="97" y="17"/>
                    <a:pt x="96" y="17"/>
                    <a:pt x="96" y="17"/>
                  </a:cubicBezTo>
                  <a:cubicBezTo>
                    <a:pt x="96" y="18"/>
                    <a:pt x="95" y="18"/>
                    <a:pt x="95" y="18"/>
                  </a:cubicBezTo>
                  <a:cubicBezTo>
                    <a:pt x="95" y="19"/>
                    <a:pt x="96" y="20"/>
                    <a:pt x="96" y="20"/>
                  </a:cubicBezTo>
                  <a:cubicBezTo>
                    <a:pt x="96" y="22"/>
                    <a:pt x="97" y="23"/>
                    <a:pt x="98" y="24"/>
                  </a:cubicBezTo>
                  <a:cubicBezTo>
                    <a:pt x="98" y="24"/>
                    <a:pt x="98" y="24"/>
                    <a:pt x="98" y="25"/>
                  </a:cubicBezTo>
                  <a:close/>
                  <a:moveTo>
                    <a:pt x="42" y="182"/>
                  </a:moveTo>
                  <a:cubicBezTo>
                    <a:pt x="45" y="181"/>
                    <a:pt x="49" y="181"/>
                    <a:pt x="53" y="181"/>
                  </a:cubicBezTo>
                  <a:cubicBezTo>
                    <a:pt x="53" y="180"/>
                    <a:pt x="53" y="178"/>
                    <a:pt x="53" y="177"/>
                  </a:cubicBezTo>
                  <a:cubicBezTo>
                    <a:pt x="51" y="177"/>
                    <a:pt x="50" y="177"/>
                    <a:pt x="49" y="177"/>
                  </a:cubicBezTo>
                  <a:cubicBezTo>
                    <a:pt x="47" y="177"/>
                    <a:pt x="45" y="178"/>
                    <a:pt x="43" y="178"/>
                  </a:cubicBezTo>
                  <a:cubicBezTo>
                    <a:pt x="43" y="178"/>
                    <a:pt x="43" y="179"/>
                    <a:pt x="42" y="179"/>
                  </a:cubicBezTo>
                  <a:cubicBezTo>
                    <a:pt x="42" y="180"/>
                    <a:pt x="42" y="181"/>
                    <a:pt x="42" y="182"/>
                  </a:cubicBezTo>
                  <a:close/>
                  <a:moveTo>
                    <a:pt x="163" y="92"/>
                  </a:moveTo>
                  <a:cubicBezTo>
                    <a:pt x="166" y="90"/>
                    <a:pt x="168" y="89"/>
                    <a:pt x="171" y="87"/>
                  </a:cubicBezTo>
                  <a:cubicBezTo>
                    <a:pt x="171" y="86"/>
                    <a:pt x="171" y="85"/>
                    <a:pt x="171" y="83"/>
                  </a:cubicBezTo>
                  <a:cubicBezTo>
                    <a:pt x="168" y="84"/>
                    <a:pt x="165" y="86"/>
                    <a:pt x="163" y="87"/>
                  </a:cubicBezTo>
                  <a:cubicBezTo>
                    <a:pt x="163" y="88"/>
                    <a:pt x="163" y="90"/>
                    <a:pt x="163" y="92"/>
                  </a:cubicBezTo>
                  <a:close/>
                  <a:moveTo>
                    <a:pt x="139" y="174"/>
                  </a:moveTo>
                  <a:cubicBezTo>
                    <a:pt x="139" y="174"/>
                    <a:pt x="139" y="174"/>
                    <a:pt x="139" y="174"/>
                  </a:cubicBezTo>
                  <a:cubicBezTo>
                    <a:pt x="141" y="174"/>
                    <a:pt x="142" y="175"/>
                    <a:pt x="143" y="174"/>
                  </a:cubicBezTo>
                  <a:cubicBezTo>
                    <a:pt x="146" y="174"/>
                    <a:pt x="150" y="173"/>
                    <a:pt x="153" y="172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54" y="171"/>
                    <a:pt x="154" y="171"/>
                    <a:pt x="154" y="170"/>
                  </a:cubicBezTo>
                  <a:cubicBezTo>
                    <a:pt x="152" y="170"/>
                    <a:pt x="149" y="170"/>
                    <a:pt x="147" y="170"/>
                  </a:cubicBezTo>
                  <a:cubicBezTo>
                    <a:pt x="146" y="170"/>
                    <a:pt x="146" y="170"/>
                    <a:pt x="145" y="171"/>
                  </a:cubicBezTo>
                  <a:cubicBezTo>
                    <a:pt x="143" y="172"/>
                    <a:pt x="141" y="173"/>
                    <a:pt x="139" y="174"/>
                  </a:cubicBezTo>
                  <a:close/>
                  <a:moveTo>
                    <a:pt x="170" y="188"/>
                  </a:moveTo>
                  <a:cubicBezTo>
                    <a:pt x="169" y="190"/>
                    <a:pt x="169" y="191"/>
                    <a:pt x="169" y="193"/>
                  </a:cubicBezTo>
                  <a:cubicBezTo>
                    <a:pt x="170" y="193"/>
                    <a:pt x="170" y="193"/>
                    <a:pt x="170" y="193"/>
                  </a:cubicBezTo>
                  <a:cubicBezTo>
                    <a:pt x="173" y="192"/>
                    <a:pt x="175" y="192"/>
                    <a:pt x="178" y="191"/>
                  </a:cubicBezTo>
                  <a:cubicBezTo>
                    <a:pt x="179" y="191"/>
                    <a:pt x="179" y="191"/>
                    <a:pt x="179" y="189"/>
                  </a:cubicBezTo>
                  <a:cubicBezTo>
                    <a:pt x="179" y="189"/>
                    <a:pt x="179" y="189"/>
                    <a:pt x="179" y="188"/>
                  </a:cubicBezTo>
                  <a:cubicBezTo>
                    <a:pt x="176" y="188"/>
                    <a:pt x="173" y="188"/>
                    <a:pt x="170" y="188"/>
                  </a:cubicBezTo>
                  <a:close/>
                  <a:moveTo>
                    <a:pt x="123" y="197"/>
                  </a:moveTo>
                  <a:cubicBezTo>
                    <a:pt x="126" y="197"/>
                    <a:pt x="128" y="197"/>
                    <a:pt x="131" y="197"/>
                  </a:cubicBezTo>
                  <a:cubicBezTo>
                    <a:pt x="131" y="195"/>
                    <a:pt x="131" y="194"/>
                    <a:pt x="131" y="193"/>
                  </a:cubicBezTo>
                  <a:cubicBezTo>
                    <a:pt x="129" y="193"/>
                    <a:pt x="126" y="193"/>
                    <a:pt x="123" y="193"/>
                  </a:cubicBezTo>
                  <a:cubicBezTo>
                    <a:pt x="123" y="194"/>
                    <a:pt x="123" y="196"/>
                    <a:pt x="123" y="197"/>
                  </a:cubicBezTo>
                  <a:close/>
                  <a:moveTo>
                    <a:pt x="185" y="122"/>
                  </a:moveTo>
                  <a:cubicBezTo>
                    <a:pt x="184" y="122"/>
                    <a:pt x="184" y="122"/>
                    <a:pt x="184" y="123"/>
                  </a:cubicBezTo>
                  <a:cubicBezTo>
                    <a:pt x="182" y="124"/>
                    <a:pt x="180" y="125"/>
                    <a:pt x="178" y="127"/>
                  </a:cubicBezTo>
                  <a:cubicBezTo>
                    <a:pt x="178" y="127"/>
                    <a:pt x="178" y="127"/>
                    <a:pt x="178" y="128"/>
                  </a:cubicBezTo>
                  <a:cubicBezTo>
                    <a:pt x="178" y="131"/>
                    <a:pt x="178" y="134"/>
                    <a:pt x="179" y="137"/>
                  </a:cubicBezTo>
                  <a:cubicBezTo>
                    <a:pt x="179" y="137"/>
                    <a:pt x="179" y="137"/>
                    <a:pt x="179" y="138"/>
                  </a:cubicBezTo>
                  <a:cubicBezTo>
                    <a:pt x="180" y="138"/>
                    <a:pt x="180" y="137"/>
                    <a:pt x="180" y="136"/>
                  </a:cubicBezTo>
                  <a:cubicBezTo>
                    <a:pt x="181" y="133"/>
                    <a:pt x="181" y="130"/>
                    <a:pt x="182" y="127"/>
                  </a:cubicBezTo>
                  <a:cubicBezTo>
                    <a:pt x="182" y="126"/>
                    <a:pt x="182" y="125"/>
                    <a:pt x="183" y="125"/>
                  </a:cubicBezTo>
                  <a:cubicBezTo>
                    <a:pt x="183" y="124"/>
                    <a:pt x="184" y="124"/>
                    <a:pt x="185" y="124"/>
                  </a:cubicBezTo>
                  <a:cubicBezTo>
                    <a:pt x="185" y="124"/>
                    <a:pt x="185" y="123"/>
                    <a:pt x="185" y="122"/>
                  </a:cubicBezTo>
                  <a:close/>
                  <a:moveTo>
                    <a:pt x="79" y="40"/>
                  </a:moveTo>
                  <a:cubicBezTo>
                    <a:pt x="77" y="41"/>
                    <a:pt x="75" y="41"/>
                    <a:pt x="73" y="41"/>
                  </a:cubicBezTo>
                  <a:cubicBezTo>
                    <a:pt x="72" y="42"/>
                    <a:pt x="72" y="42"/>
                    <a:pt x="72" y="43"/>
                  </a:cubicBezTo>
                  <a:cubicBezTo>
                    <a:pt x="72" y="44"/>
                    <a:pt x="72" y="46"/>
                    <a:pt x="72" y="48"/>
                  </a:cubicBezTo>
                  <a:cubicBezTo>
                    <a:pt x="73" y="48"/>
                    <a:pt x="74" y="48"/>
                    <a:pt x="75" y="47"/>
                  </a:cubicBezTo>
                  <a:cubicBezTo>
                    <a:pt x="76" y="45"/>
                    <a:pt x="78" y="44"/>
                    <a:pt x="79" y="43"/>
                  </a:cubicBezTo>
                  <a:cubicBezTo>
                    <a:pt x="80" y="42"/>
                    <a:pt x="80" y="41"/>
                    <a:pt x="79" y="40"/>
                  </a:cubicBezTo>
                  <a:close/>
                  <a:moveTo>
                    <a:pt x="170" y="75"/>
                  </a:moveTo>
                  <a:cubicBezTo>
                    <a:pt x="167" y="77"/>
                    <a:pt x="165" y="78"/>
                    <a:pt x="163" y="79"/>
                  </a:cubicBezTo>
                  <a:cubicBezTo>
                    <a:pt x="163" y="79"/>
                    <a:pt x="163" y="80"/>
                    <a:pt x="163" y="80"/>
                  </a:cubicBezTo>
                  <a:cubicBezTo>
                    <a:pt x="163" y="81"/>
                    <a:pt x="163" y="82"/>
                    <a:pt x="163" y="84"/>
                  </a:cubicBezTo>
                  <a:cubicBezTo>
                    <a:pt x="165" y="83"/>
                    <a:pt x="168" y="82"/>
                    <a:pt x="170" y="81"/>
                  </a:cubicBezTo>
                  <a:cubicBezTo>
                    <a:pt x="170" y="79"/>
                    <a:pt x="170" y="77"/>
                    <a:pt x="170" y="75"/>
                  </a:cubicBezTo>
                  <a:close/>
                  <a:moveTo>
                    <a:pt x="21" y="197"/>
                  </a:moveTo>
                  <a:cubicBezTo>
                    <a:pt x="21" y="198"/>
                    <a:pt x="21" y="199"/>
                    <a:pt x="21" y="199"/>
                  </a:cubicBezTo>
                  <a:cubicBezTo>
                    <a:pt x="21" y="200"/>
                    <a:pt x="20" y="201"/>
                    <a:pt x="19" y="201"/>
                  </a:cubicBezTo>
                  <a:cubicBezTo>
                    <a:pt x="19" y="201"/>
                    <a:pt x="18" y="200"/>
                    <a:pt x="18" y="200"/>
                  </a:cubicBezTo>
                  <a:cubicBezTo>
                    <a:pt x="18" y="199"/>
                    <a:pt x="18" y="199"/>
                    <a:pt x="18" y="198"/>
                  </a:cubicBezTo>
                  <a:cubicBezTo>
                    <a:pt x="18" y="199"/>
                    <a:pt x="18" y="200"/>
                    <a:pt x="18" y="201"/>
                  </a:cubicBezTo>
                  <a:cubicBezTo>
                    <a:pt x="18" y="201"/>
                    <a:pt x="18" y="201"/>
                    <a:pt x="18" y="202"/>
                  </a:cubicBezTo>
                  <a:cubicBezTo>
                    <a:pt x="19" y="202"/>
                    <a:pt x="20" y="203"/>
                    <a:pt x="21" y="203"/>
                  </a:cubicBezTo>
                  <a:cubicBezTo>
                    <a:pt x="24" y="204"/>
                    <a:pt x="26" y="204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7" y="201"/>
                    <a:pt x="25" y="200"/>
                    <a:pt x="24" y="199"/>
                  </a:cubicBezTo>
                  <a:cubicBezTo>
                    <a:pt x="24" y="198"/>
                    <a:pt x="23" y="198"/>
                    <a:pt x="23" y="198"/>
                  </a:cubicBezTo>
                  <a:cubicBezTo>
                    <a:pt x="22" y="198"/>
                    <a:pt x="22" y="197"/>
                    <a:pt x="21" y="197"/>
                  </a:cubicBezTo>
                  <a:close/>
                  <a:moveTo>
                    <a:pt x="208" y="28"/>
                  </a:moveTo>
                  <a:cubicBezTo>
                    <a:pt x="206" y="25"/>
                    <a:pt x="201" y="21"/>
                    <a:pt x="200" y="21"/>
                  </a:cubicBezTo>
                  <a:cubicBezTo>
                    <a:pt x="201" y="24"/>
                    <a:pt x="201" y="27"/>
                    <a:pt x="201" y="30"/>
                  </a:cubicBezTo>
                  <a:cubicBezTo>
                    <a:pt x="204" y="29"/>
                    <a:pt x="206" y="28"/>
                    <a:pt x="208" y="28"/>
                  </a:cubicBezTo>
                  <a:close/>
                  <a:moveTo>
                    <a:pt x="76" y="133"/>
                  </a:moveTo>
                  <a:cubicBezTo>
                    <a:pt x="77" y="133"/>
                    <a:pt x="78" y="133"/>
                    <a:pt x="79" y="133"/>
                  </a:cubicBezTo>
                  <a:cubicBezTo>
                    <a:pt x="80" y="133"/>
                    <a:pt x="82" y="133"/>
                    <a:pt x="82" y="131"/>
                  </a:cubicBezTo>
                  <a:cubicBezTo>
                    <a:pt x="82" y="129"/>
                    <a:pt x="82" y="127"/>
                    <a:pt x="82" y="125"/>
                  </a:cubicBezTo>
                  <a:cubicBezTo>
                    <a:pt x="81" y="125"/>
                    <a:pt x="80" y="125"/>
                    <a:pt x="78" y="126"/>
                  </a:cubicBezTo>
                  <a:cubicBezTo>
                    <a:pt x="78" y="126"/>
                    <a:pt x="78" y="126"/>
                    <a:pt x="78" y="127"/>
                  </a:cubicBezTo>
                  <a:cubicBezTo>
                    <a:pt x="77" y="128"/>
                    <a:pt x="77" y="130"/>
                    <a:pt x="76" y="133"/>
                  </a:cubicBezTo>
                  <a:close/>
                  <a:moveTo>
                    <a:pt x="139" y="89"/>
                  </a:moveTo>
                  <a:cubicBezTo>
                    <a:pt x="139" y="86"/>
                    <a:pt x="138" y="84"/>
                    <a:pt x="138" y="82"/>
                  </a:cubicBezTo>
                  <a:cubicBezTo>
                    <a:pt x="136" y="84"/>
                    <a:pt x="131" y="92"/>
                    <a:pt x="130" y="93"/>
                  </a:cubicBezTo>
                  <a:cubicBezTo>
                    <a:pt x="133" y="92"/>
                    <a:pt x="136" y="90"/>
                    <a:pt x="139" y="89"/>
                  </a:cubicBezTo>
                  <a:close/>
                  <a:moveTo>
                    <a:pt x="169" y="45"/>
                  </a:moveTo>
                  <a:cubicBezTo>
                    <a:pt x="169" y="46"/>
                    <a:pt x="169" y="47"/>
                    <a:pt x="169" y="48"/>
                  </a:cubicBezTo>
                  <a:cubicBezTo>
                    <a:pt x="169" y="49"/>
                    <a:pt x="170" y="50"/>
                    <a:pt x="170" y="51"/>
                  </a:cubicBezTo>
                  <a:cubicBezTo>
                    <a:pt x="171" y="50"/>
                    <a:pt x="172" y="50"/>
                    <a:pt x="173" y="50"/>
                  </a:cubicBezTo>
                  <a:cubicBezTo>
                    <a:pt x="173" y="49"/>
                    <a:pt x="173" y="48"/>
                    <a:pt x="173" y="47"/>
                  </a:cubicBezTo>
                  <a:cubicBezTo>
                    <a:pt x="173" y="46"/>
                    <a:pt x="173" y="46"/>
                    <a:pt x="173" y="45"/>
                  </a:cubicBezTo>
                  <a:cubicBezTo>
                    <a:pt x="173" y="44"/>
                    <a:pt x="174" y="44"/>
                    <a:pt x="175" y="44"/>
                  </a:cubicBezTo>
                  <a:cubicBezTo>
                    <a:pt x="175" y="44"/>
                    <a:pt x="176" y="44"/>
                    <a:pt x="176" y="45"/>
                  </a:cubicBezTo>
                  <a:cubicBezTo>
                    <a:pt x="176" y="46"/>
                    <a:pt x="177" y="46"/>
                    <a:pt x="177" y="47"/>
                  </a:cubicBezTo>
                  <a:cubicBezTo>
                    <a:pt x="177" y="47"/>
                    <a:pt x="177" y="47"/>
                    <a:pt x="177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7" y="45"/>
                    <a:pt x="177" y="43"/>
                    <a:pt x="176" y="41"/>
                  </a:cubicBezTo>
                  <a:cubicBezTo>
                    <a:pt x="174" y="42"/>
                    <a:pt x="171" y="43"/>
                    <a:pt x="169" y="45"/>
                  </a:cubicBezTo>
                  <a:close/>
                  <a:moveTo>
                    <a:pt x="178" y="55"/>
                  </a:moveTo>
                  <a:cubicBezTo>
                    <a:pt x="179" y="57"/>
                    <a:pt x="179" y="59"/>
                    <a:pt x="179" y="61"/>
                  </a:cubicBezTo>
                  <a:cubicBezTo>
                    <a:pt x="181" y="60"/>
                    <a:pt x="182" y="60"/>
                    <a:pt x="183" y="60"/>
                  </a:cubicBezTo>
                  <a:cubicBezTo>
                    <a:pt x="183" y="58"/>
                    <a:pt x="183" y="57"/>
                    <a:pt x="183" y="56"/>
                  </a:cubicBezTo>
                  <a:cubicBezTo>
                    <a:pt x="183" y="54"/>
                    <a:pt x="184" y="53"/>
                    <a:pt x="183" y="51"/>
                  </a:cubicBezTo>
                  <a:cubicBezTo>
                    <a:pt x="182" y="53"/>
                    <a:pt x="180" y="54"/>
                    <a:pt x="178" y="55"/>
                  </a:cubicBezTo>
                  <a:close/>
                  <a:moveTo>
                    <a:pt x="73" y="135"/>
                  </a:moveTo>
                  <a:cubicBezTo>
                    <a:pt x="70" y="134"/>
                    <a:pt x="68" y="134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38"/>
                    <a:pt x="65" y="140"/>
                    <a:pt x="65" y="141"/>
                  </a:cubicBezTo>
                  <a:cubicBezTo>
                    <a:pt x="67" y="141"/>
                    <a:pt x="69" y="141"/>
                    <a:pt x="70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2" y="138"/>
                    <a:pt x="72" y="137"/>
                    <a:pt x="73" y="135"/>
                  </a:cubicBezTo>
                  <a:close/>
                  <a:moveTo>
                    <a:pt x="62" y="99"/>
                  </a:moveTo>
                  <a:cubicBezTo>
                    <a:pt x="62" y="99"/>
                    <a:pt x="61" y="99"/>
                    <a:pt x="61" y="99"/>
                  </a:cubicBezTo>
                  <a:cubicBezTo>
                    <a:pt x="60" y="99"/>
                    <a:pt x="59" y="99"/>
                    <a:pt x="58" y="100"/>
                  </a:cubicBezTo>
                  <a:cubicBezTo>
                    <a:pt x="56" y="104"/>
                    <a:pt x="53" y="108"/>
                    <a:pt x="51" y="111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1" y="112"/>
                    <a:pt x="52" y="112"/>
                    <a:pt x="53" y="111"/>
                  </a:cubicBezTo>
                  <a:cubicBezTo>
                    <a:pt x="55" y="108"/>
                    <a:pt x="58" y="104"/>
                    <a:pt x="61" y="100"/>
                  </a:cubicBezTo>
                  <a:cubicBezTo>
                    <a:pt x="62" y="100"/>
                    <a:pt x="62" y="100"/>
                    <a:pt x="62" y="99"/>
                  </a:cubicBezTo>
                  <a:close/>
                  <a:moveTo>
                    <a:pt x="113" y="198"/>
                  </a:moveTo>
                  <a:cubicBezTo>
                    <a:pt x="115" y="198"/>
                    <a:pt x="118" y="198"/>
                    <a:pt x="120" y="198"/>
                  </a:cubicBezTo>
                  <a:cubicBezTo>
                    <a:pt x="120" y="196"/>
                    <a:pt x="121" y="195"/>
                    <a:pt x="121" y="193"/>
                  </a:cubicBezTo>
                  <a:cubicBezTo>
                    <a:pt x="118" y="193"/>
                    <a:pt x="116" y="194"/>
                    <a:pt x="113" y="194"/>
                  </a:cubicBezTo>
                  <a:cubicBezTo>
                    <a:pt x="113" y="195"/>
                    <a:pt x="113" y="197"/>
                    <a:pt x="113" y="198"/>
                  </a:cubicBezTo>
                  <a:close/>
                  <a:moveTo>
                    <a:pt x="98" y="171"/>
                  </a:moveTo>
                  <a:cubicBezTo>
                    <a:pt x="98" y="171"/>
                    <a:pt x="98" y="171"/>
                    <a:pt x="98" y="171"/>
                  </a:cubicBezTo>
                  <a:cubicBezTo>
                    <a:pt x="101" y="170"/>
                    <a:pt x="105" y="169"/>
                    <a:pt x="108" y="168"/>
                  </a:cubicBezTo>
                  <a:cubicBezTo>
                    <a:pt x="109" y="166"/>
                    <a:pt x="109" y="165"/>
                    <a:pt x="109" y="162"/>
                  </a:cubicBezTo>
                  <a:cubicBezTo>
                    <a:pt x="105" y="165"/>
                    <a:pt x="101" y="168"/>
                    <a:pt x="98" y="171"/>
                  </a:cubicBezTo>
                  <a:close/>
                  <a:moveTo>
                    <a:pt x="152" y="44"/>
                  </a:moveTo>
                  <a:cubicBezTo>
                    <a:pt x="153" y="44"/>
                    <a:pt x="160" y="42"/>
                    <a:pt x="161" y="41"/>
                  </a:cubicBezTo>
                  <a:cubicBezTo>
                    <a:pt x="162" y="39"/>
                    <a:pt x="162" y="38"/>
                    <a:pt x="162" y="36"/>
                  </a:cubicBezTo>
                  <a:cubicBezTo>
                    <a:pt x="158" y="38"/>
                    <a:pt x="155" y="40"/>
                    <a:pt x="152" y="42"/>
                  </a:cubicBezTo>
                  <a:cubicBezTo>
                    <a:pt x="152" y="43"/>
                    <a:pt x="152" y="43"/>
                    <a:pt x="152" y="44"/>
                  </a:cubicBezTo>
                  <a:close/>
                  <a:moveTo>
                    <a:pt x="163" y="76"/>
                  </a:moveTo>
                  <a:cubicBezTo>
                    <a:pt x="165" y="75"/>
                    <a:pt x="167" y="74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0"/>
                    <a:pt x="169" y="69"/>
                    <a:pt x="169" y="68"/>
                  </a:cubicBezTo>
                  <a:cubicBezTo>
                    <a:pt x="167" y="69"/>
                    <a:pt x="165" y="70"/>
                    <a:pt x="163" y="70"/>
                  </a:cubicBezTo>
                  <a:cubicBezTo>
                    <a:pt x="163" y="72"/>
                    <a:pt x="163" y="74"/>
                    <a:pt x="163" y="76"/>
                  </a:cubicBezTo>
                  <a:close/>
                  <a:moveTo>
                    <a:pt x="23" y="125"/>
                  </a:moveTo>
                  <a:cubicBezTo>
                    <a:pt x="22" y="126"/>
                    <a:pt x="22" y="126"/>
                    <a:pt x="22" y="126"/>
                  </a:cubicBezTo>
                  <a:cubicBezTo>
                    <a:pt x="21" y="127"/>
                    <a:pt x="21" y="128"/>
                    <a:pt x="21" y="129"/>
                  </a:cubicBezTo>
                  <a:cubicBezTo>
                    <a:pt x="22" y="137"/>
                    <a:pt x="23" y="145"/>
                    <a:pt x="24" y="153"/>
                  </a:cubicBezTo>
                  <a:cubicBezTo>
                    <a:pt x="24" y="154"/>
                    <a:pt x="24" y="155"/>
                    <a:pt x="24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46"/>
                    <a:pt x="23" y="136"/>
                    <a:pt x="23" y="125"/>
                  </a:cubicBezTo>
                  <a:close/>
                  <a:moveTo>
                    <a:pt x="144" y="74"/>
                  </a:moveTo>
                  <a:cubicBezTo>
                    <a:pt x="144" y="74"/>
                    <a:pt x="143" y="74"/>
                    <a:pt x="143" y="74"/>
                  </a:cubicBezTo>
                  <a:cubicBezTo>
                    <a:pt x="142" y="76"/>
                    <a:pt x="141" y="77"/>
                    <a:pt x="140" y="78"/>
                  </a:cubicBezTo>
                  <a:cubicBezTo>
                    <a:pt x="140" y="79"/>
                    <a:pt x="140" y="79"/>
                    <a:pt x="140" y="80"/>
                  </a:cubicBezTo>
                  <a:cubicBezTo>
                    <a:pt x="141" y="82"/>
                    <a:pt x="141" y="84"/>
                    <a:pt x="142" y="86"/>
                  </a:cubicBezTo>
                  <a:cubicBezTo>
                    <a:pt x="142" y="87"/>
                    <a:pt x="142" y="87"/>
                    <a:pt x="142" y="88"/>
                  </a:cubicBezTo>
                  <a:cubicBezTo>
                    <a:pt x="144" y="87"/>
                    <a:pt x="144" y="87"/>
                    <a:pt x="144" y="85"/>
                  </a:cubicBezTo>
                  <a:cubicBezTo>
                    <a:pt x="144" y="82"/>
                    <a:pt x="144" y="79"/>
                    <a:pt x="144" y="76"/>
                  </a:cubicBezTo>
                  <a:cubicBezTo>
                    <a:pt x="144" y="76"/>
                    <a:pt x="144" y="75"/>
                    <a:pt x="144" y="74"/>
                  </a:cubicBezTo>
                  <a:close/>
                  <a:moveTo>
                    <a:pt x="57" y="7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2" y="7"/>
                    <a:pt x="48" y="7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9"/>
                    <a:pt x="43" y="9"/>
                    <a:pt x="42" y="10"/>
                  </a:cubicBezTo>
                  <a:cubicBezTo>
                    <a:pt x="45" y="10"/>
                    <a:pt x="47" y="11"/>
                    <a:pt x="49" y="10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10"/>
                    <a:pt x="52" y="9"/>
                    <a:pt x="53" y="9"/>
                  </a:cubicBezTo>
                  <a:cubicBezTo>
                    <a:pt x="54" y="9"/>
                    <a:pt x="54" y="9"/>
                    <a:pt x="55" y="9"/>
                  </a:cubicBezTo>
                  <a:cubicBezTo>
                    <a:pt x="55" y="8"/>
                    <a:pt x="56" y="8"/>
                    <a:pt x="57" y="7"/>
                  </a:cubicBezTo>
                  <a:close/>
                  <a:moveTo>
                    <a:pt x="76" y="17"/>
                  </a:moveTo>
                  <a:cubicBezTo>
                    <a:pt x="76" y="17"/>
                    <a:pt x="76" y="17"/>
                    <a:pt x="76" y="17"/>
                  </a:cubicBezTo>
                  <a:cubicBezTo>
                    <a:pt x="79" y="18"/>
                    <a:pt x="82" y="19"/>
                    <a:pt x="86" y="19"/>
                  </a:cubicBezTo>
                  <a:cubicBezTo>
                    <a:pt x="86" y="19"/>
                    <a:pt x="87" y="19"/>
                    <a:pt x="87" y="19"/>
                  </a:cubicBezTo>
                  <a:cubicBezTo>
                    <a:pt x="88" y="18"/>
                    <a:pt x="89" y="18"/>
                    <a:pt x="90" y="17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5" y="16"/>
                    <a:pt x="81" y="16"/>
                    <a:pt x="78" y="16"/>
                  </a:cubicBezTo>
                  <a:cubicBezTo>
                    <a:pt x="77" y="15"/>
                    <a:pt x="76" y="16"/>
                    <a:pt x="76" y="17"/>
                  </a:cubicBezTo>
                  <a:close/>
                  <a:moveTo>
                    <a:pt x="98" y="128"/>
                  </a:moveTo>
                  <a:cubicBezTo>
                    <a:pt x="97" y="129"/>
                    <a:pt x="96" y="130"/>
                    <a:pt x="95" y="131"/>
                  </a:cubicBezTo>
                  <a:cubicBezTo>
                    <a:pt x="95" y="134"/>
                    <a:pt x="94" y="138"/>
                    <a:pt x="93" y="141"/>
                  </a:cubicBezTo>
                  <a:cubicBezTo>
                    <a:pt x="93" y="141"/>
                    <a:pt x="93" y="141"/>
                    <a:pt x="93" y="142"/>
                  </a:cubicBezTo>
                  <a:cubicBezTo>
                    <a:pt x="94" y="140"/>
                    <a:pt x="96" y="139"/>
                    <a:pt x="97" y="137"/>
                  </a:cubicBezTo>
                  <a:cubicBezTo>
                    <a:pt x="97" y="137"/>
                    <a:pt x="97" y="137"/>
                    <a:pt x="97" y="136"/>
                  </a:cubicBezTo>
                  <a:cubicBezTo>
                    <a:pt x="98" y="134"/>
                    <a:pt x="98" y="131"/>
                    <a:pt x="98" y="128"/>
                  </a:cubicBezTo>
                  <a:close/>
                  <a:moveTo>
                    <a:pt x="56" y="156"/>
                  </a:moveTo>
                  <a:cubicBezTo>
                    <a:pt x="58" y="155"/>
                    <a:pt x="59" y="155"/>
                    <a:pt x="61" y="155"/>
                  </a:cubicBezTo>
                  <a:cubicBezTo>
                    <a:pt x="63" y="154"/>
                    <a:pt x="64" y="153"/>
                    <a:pt x="63" y="151"/>
                  </a:cubicBezTo>
                  <a:cubicBezTo>
                    <a:pt x="61" y="151"/>
                    <a:pt x="58" y="151"/>
                    <a:pt x="56" y="151"/>
                  </a:cubicBezTo>
                  <a:cubicBezTo>
                    <a:pt x="56" y="152"/>
                    <a:pt x="56" y="154"/>
                    <a:pt x="56" y="156"/>
                  </a:cubicBezTo>
                  <a:close/>
                  <a:moveTo>
                    <a:pt x="108" y="61"/>
                  </a:moveTo>
                  <a:cubicBezTo>
                    <a:pt x="107" y="61"/>
                    <a:pt x="107" y="61"/>
                    <a:pt x="107" y="61"/>
                  </a:cubicBezTo>
                  <a:cubicBezTo>
                    <a:pt x="105" y="63"/>
                    <a:pt x="104" y="65"/>
                    <a:pt x="102" y="67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102" y="68"/>
                    <a:pt x="102" y="69"/>
                    <a:pt x="102" y="70"/>
                  </a:cubicBezTo>
                  <a:cubicBezTo>
                    <a:pt x="104" y="69"/>
                    <a:pt x="106" y="68"/>
                    <a:pt x="108" y="68"/>
                  </a:cubicBezTo>
                  <a:cubicBezTo>
                    <a:pt x="108" y="66"/>
                    <a:pt x="108" y="63"/>
                    <a:pt x="108" y="61"/>
                  </a:cubicBezTo>
                  <a:close/>
                  <a:moveTo>
                    <a:pt x="155" y="66"/>
                  </a:moveTo>
                  <a:cubicBezTo>
                    <a:pt x="157" y="65"/>
                    <a:pt x="158" y="64"/>
                    <a:pt x="160" y="63"/>
                  </a:cubicBezTo>
                  <a:cubicBezTo>
                    <a:pt x="160" y="63"/>
                    <a:pt x="160" y="62"/>
                    <a:pt x="160" y="62"/>
                  </a:cubicBezTo>
                  <a:cubicBezTo>
                    <a:pt x="160" y="61"/>
                    <a:pt x="160" y="59"/>
                    <a:pt x="160" y="58"/>
                  </a:cubicBezTo>
                  <a:cubicBezTo>
                    <a:pt x="158" y="58"/>
                    <a:pt x="156" y="59"/>
                    <a:pt x="154" y="60"/>
                  </a:cubicBezTo>
                  <a:cubicBezTo>
                    <a:pt x="155" y="61"/>
                    <a:pt x="155" y="62"/>
                    <a:pt x="155" y="63"/>
                  </a:cubicBezTo>
                  <a:cubicBezTo>
                    <a:pt x="156" y="64"/>
                    <a:pt x="156" y="64"/>
                    <a:pt x="155" y="66"/>
                  </a:cubicBezTo>
                  <a:close/>
                  <a:moveTo>
                    <a:pt x="105" y="145"/>
                  </a:moveTo>
                  <a:cubicBezTo>
                    <a:pt x="104" y="146"/>
                    <a:pt x="102" y="146"/>
                    <a:pt x="101" y="147"/>
                  </a:cubicBezTo>
                  <a:cubicBezTo>
                    <a:pt x="100" y="147"/>
                    <a:pt x="99" y="148"/>
                    <a:pt x="100" y="149"/>
                  </a:cubicBezTo>
                  <a:cubicBezTo>
                    <a:pt x="100" y="151"/>
                    <a:pt x="100" y="152"/>
                    <a:pt x="100" y="154"/>
                  </a:cubicBezTo>
                  <a:cubicBezTo>
                    <a:pt x="100" y="155"/>
                    <a:pt x="100" y="155"/>
                    <a:pt x="100" y="156"/>
                  </a:cubicBezTo>
                  <a:cubicBezTo>
                    <a:pt x="100" y="156"/>
                    <a:pt x="101" y="156"/>
                    <a:pt x="101" y="156"/>
                  </a:cubicBezTo>
                  <a:cubicBezTo>
                    <a:pt x="103" y="152"/>
                    <a:pt x="104" y="149"/>
                    <a:pt x="105" y="145"/>
                  </a:cubicBezTo>
                  <a:close/>
                  <a:moveTo>
                    <a:pt x="100" y="139"/>
                  </a:moveTo>
                  <a:cubicBezTo>
                    <a:pt x="100" y="139"/>
                    <a:pt x="100" y="139"/>
                    <a:pt x="101" y="139"/>
                  </a:cubicBezTo>
                  <a:cubicBezTo>
                    <a:pt x="104" y="136"/>
                    <a:pt x="107" y="134"/>
                    <a:pt x="110" y="131"/>
                  </a:cubicBezTo>
                  <a:cubicBezTo>
                    <a:pt x="110" y="131"/>
                    <a:pt x="110" y="131"/>
                    <a:pt x="111" y="130"/>
                  </a:cubicBezTo>
                  <a:cubicBezTo>
                    <a:pt x="111" y="129"/>
                    <a:pt x="111" y="127"/>
                    <a:pt x="112" y="126"/>
                  </a:cubicBezTo>
                  <a:cubicBezTo>
                    <a:pt x="112" y="126"/>
                    <a:pt x="111" y="126"/>
                    <a:pt x="111" y="126"/>
                  </a:cubicBezTo>
                  <a:cubicBezTo>
                    <a:pt x="108" y="130"/>
                    <a:pt x="104" y="134"/>
                    <a:pt x="100" y="138"/>
                  </a:cubicBezTo>
                  <a:cubicBezTo>
                    <a:pt x="100" y="138"/>
                    <a:pt x="100" y="139"/>
                    <a:pt x="100" y="139"/>
                  </a:cubicBezTo>
                  <a:close/>
                  <a:moveTo>
                    <a:pt x="152" y="47"/>
                  </a:moveTo>
                  <a:cubicBezTo>
                    <a:pt x="153" y="48"/>
                    <a:pt x="153" y="50"/>
                    <a:pt x="153" y="51"/>
                  </a:cubicBezTo>
                  <a:cubicBezTo>
                    <a:pt x="156" y="50"/>
                    <a:pt x="158" y="48"/>
                    <a:pt x="160" y="47"/>
                  </a:cubicBezTo>
                  <a:cubicBezTo>
                    <a:pt x="161" y="46"/>
                    <a:pt x="161" y="46"/>
                    <a:pt x="161" y="44"/>
                  </a:cubicBezTo>
                  <a:cubicBezTo>
                    <a:pt x="158" y="45"/>
                    <a:pt x="155" y="46"/>
                    <a:pt x="152" y="47"/>
                  </a:cubicBezTo>
                  <a:close/>
                  <a:moveTo>
                    <a:pt x="176" y="36"/>
                  </a:moveTo>
                  <a:cubicBezTo>
                    <a:pt x="176" y="34"/>
                    <a:pt x="176" y="31"/>
                    <a:pt x="175" y="29"/>
                  </a:cubicBezTo>
                  <a:cubicBezTo>
                    <a:pt x="174" y="29"/>
                    <a:pt x="174" y="30"/>
                    <a:pt x="173" y="30"/>
                  </a:cubicBezTo>
                  <a:cubicBezTo>
                    <a:pt x="172" y="31"/>
                    <a:pt x="172" y="31"/>
                    <a:pt x="172" y="32"/>
                  </a:cubicBezTo>
                  <a:cubicBezTo>
                    <a:pt x="171" y="33"/>
                    <a:pt x="171" y="35"/>
                    <a:pt x="171" y="37"/>
                  </a:cubicBezTo>
                  <a:cubicBezTo>
                    <a:pt x="171" y="37"/>
                    <a:pt x="171" y="37"/>
                    <a:pt x="171" y="38"/>
                  </a:cubicBezTo>
                  <a:cubicBezTo>
                    <a:pt x="172" y="37"/>
                    <a:pt x="174" y="37"/>
                    <a:pt x="176" y="36"/>
                  </a:cubicBezTo>
                  <a:close/>
                  <a:moveTo>
                    <a:pt x="116" y="139"/>
                  </a:moveTo>
                  <a:cubicBezTo>
                    <a:pt x="114" y="141"/>
                    <a:pt x="112" y="142"/>
                    <a:pt x="109" y="143"/>
                  </a:cubicBezTo>
                  <a:cubicBezTo>
                    <a:pt x="109" y="143"/>
                    <a:pt x="109" y="144"/>
                    <a:pt x="108" y="144"/>
                  </a:cubicBezTo>
                  <a:cubicBezTo>
                    <a:pt x="110" y="145"/>
                    <a:pt x="111" y="146"/>
                    <a:pt x="111" y="148"/>
                  </a:cubicBezTo>
                  <a:cubicBezTo>
                    <a:pt x="113" y="146"/>
                    <a:pt x="114" y="145"/>
                    <a:pt x="115" y="144"/>
                  </a:cubicBezTo>
                  <a:cubicBezTo>
                    <a:pt x="116" y="143"/>
                    <a:pt x="117" y="141"/>
                    <a:pt x="116" y="139"/>
                  </a:cubicBezTo>
                  <a:close/>
                  <a:moveTo>
                    <a:pt x="161" y="28"/>
                  </a:moveTo>
                  <a:cubicBezTo>
                    <a:pt x="161" y="28"/>
                    <a:pt x="161" y="27"/>
                    <a:pt x="161" y="27"/>
                  </a:cubicBezTo>
                  <a:cubicBezTo>
                    <a:pt x="160" y="28"/>
                    <a:pt x="159" y="28"/>
                    <a:pt x="158" y="28"/>
                  </a:cubicBezTo>
                  <a:cubicBezTo>
                    <a:pt x="157" y="29"/>
                    <a:pt x="157" y="29"/>
                    <a:pt x="156" y="29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3" y="29"/>
                    <a:pt x="151" y="29"/>
                    <a:pt x="148" y="30"/>
                  </a:cubicBezTo>
                  <a:cubicBezTo>
                    <a:pt x="149" y="31"/>
                    <a:pt x="149" y="32"/>
                    <a:pt x="150" y="33"/>
                  </a:cubicBezTo>
                  <a:cubicBezTo>
                    <a:pt x="150" y="33"/>
                    <a:pt x="151" y="33"/>
                    <a:pt x="151" y="33"/>
                  </a:cubicBezTo>
                  <a:cubicBezTo>
                    <a:pt x="153" y="32"/>
                    <a:pt x="155" y="31"/>
                    <a:pt x="157" y="31"/>
                  </a:cubicBezTo>
                  <a:cubicBezTo>
                    <a:pt x="159" y="30"/>
                    <a:pt x="160" y="29"/>
                    <a:pt x="161" y="28"/>
                  </a:cubicBezTo>
                  <a:close/>
                  <a:moveTo>
                    <a:pt x="41" y="57"/>
                  </a:moveTo>
                  <a:cubicBezTo>
                    <a:pt x="41" y="57"/>
                    <a:pt x="41" y="57"/>
                    <a:pt x="41" y="57"/>
                  </a:cubicBezTo>
                  <a:cubicBezTo>
                    <a:pt x="39" y="59"/>
                    <a:pt x="37" y="62"/>
                    <a:pt x="35" y="64"/>
                  </a:cubicBezTo>
                  <a:cubicBezTo>
                    <a:pt x="35" y="65"/>
                    <a:pt x="35" y="65"/>
                    <a:pt x="35" y="66"/>
                  </a:cubicBezTo>
                  <a:cubicBezTo>
                    <a:pt x="36" y="65"/>
                    <a:pt x="37" y="65"/>
                    <a:pt x="38" y="65"/>
                  </a:cubicBezTo>
                  <a:cubicBezTo>
                    <a:pt x="39" y="65"/>
                    <a:pt x="40" y="64"/>
                    <a:pt x="41" y="63"/>
                  </a:cubicBezTo>
                  <a:cubicBezTo>
                    <a:pt x="41" y="63"/>
                    <a:pt x="41" y="62"/>
                    <a:pt x="41" y="62"/>
                  </a:cubicBezTo>
                  <a:cubicBezTo>
                    <a:pt x="41" y="60"/>
                    <a:pt x="41" y="58"/>
                    <a:pt x="41" y="57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3" y="75"/>
                    <a:pt x="62" y="74"/>
                    <a:pt x="60" y="74"/>
                  </a:cubicBezTo>
                  <a:cubicBezTo>
                    <a:pt x="60" y="74"/>
                    <a:pt x="59" y="74"/>
                    <a:pt x="59" y="75"/>
                  </a:cubicBezTo>
                  <a:cubicBezTo>
                    <a:pt x="58" y="75"/>
                    <a:pt x="57" y="76"/>
                    <a:pt x="57" y="77"/>
                  </a:cubicBezTo>
                  <a:cubicBezTo>
                    <a:pt x="57" y="79"/>
                    <a:pt x="57" y="80"/>
                    <a:pt x="57" y="82"/>
                  </a:cubicBezTo>
                  <a:cubicBezTo>
                    <a:pt x="59" y="81"/>
                    <a:pt x="64" y="76"/>
                    <a:pt x="64" y="75"/>
                  </a:cubicBezTo>
                  <a:close/>
                  <a:moveTo>
                    <a:pt x="60" y="24"/>
                  </a:moveTo>
                  <a:cubicBezTo>
                    <a:pt x="61" y="24"/>
                    <a:pt x="61" y="24"/>
                    <a:pt x="62" y="23"/>
                  </a:cubicBezTo>
                  <a:cubicBezTo>
                    <a:pt x="63" y="22"/>
                    <a:pt x="65" y="20"/>
                    <a:pt x="67" y="18"/>
                  </a:cubicBezTo>
                  <a:cubicBezTo>
                    <a:pt x="64" y="18"/>
                    <a:pt x="62" y="17"/>
                    <a:pt x="59" y="17"/>
                  </a:cubicBezTo>
                  <a:cubicBezTo>
                    <a:pt x="60" y="19"/>
                    <a:pt x="60" y="21"/>
                    <a:pt x="60" y="24"/>
                  </a:cubicBezTo>
                  <a:close/>
                  <a:moveTo>
                    <a:pt x="194" y="19"/>
                  </a:moveTo>
                  <a:cubicBezTo>
                    <a:pt x="194" y="19"/>
                    <a:pt x="194" y="19"/>
                    <a:pt x="194" y="19"/>
                  </a:cubicBezTo>
                  <a:cubicBezTo>
                    <a:pt x="194" y="20"/>
                    <a:pt x="193" y="20"/>
                    <a:pt x="193" y="21"/>
                  </a:cubicBezTo>
                  <a:cubicBezTo>
                    <a:pt x="193" y="24"/>
                    <a:pt x="193" y="27"/>
                    <a:pt x="193" y="30"/>
                  </a:cubicBezTo>
                  <a:cubicBezTo>
                    <a:pt x="194" y="31"/>
                    <a:pt x="194" y="31"/>
                    <a:pt x="193" y="32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93" y="35"/>
                    <a:pt x="193" y="37"/>
                    <a:pt x="193" y="40"/>
                  </a:cubicBezTo>
                  <a:cubicBezTo>
                    <a:pt x="193" y="40"/>
                    <a:pt x="194" y="40"/>
                    <a:pt x="194" y="40"/>
                  </a:cubicBezTo>
                  <a:cubicBezTo>
                    <a:pt x="194" y="38"/>
                    <a:pt x="195" y="21"/>
                    <a:pt x="194" y="19"/>
                  </a:cubicBezTo>
                  <a:close/>
                  <a:moveTo>
                    <a:pt x="143" y="55"/>
                  </a:moveTo>
                  <a:cubicBezTo>
                    <a:pt x="141" y="57"/>
                    <a:pt x="139" y="58"/>
                    <a:pt x="136" y="59"/>
                  </a:cubicBezTo>
                  <a:cubicBezTo>
                    <a:pt x="137" y="60"/>
                    <a:pt x="137" y="62"/>
                    <a:pt x="137" y="63"/>
                  </a:cubicBezTo>
                  <a:cubicBezTo>
                    <a:pt x="139" y="62"/>
                    <a:pt x="140" y="61"/>
                    <a:pt x="141" y="61"/>
                  </a:cubicBezTo>
                  <a:cubicBezTo>
                    <a:pt x="143" y="60"/>
                    <a:pt x="144" y="58"/>
                    <a:pt x="143" y="55"/>
                  </a:cubicBezTo>
                  <a:close/>
                  <a:moveTo>
                    <a:pt x="170" y="159"/>
                  </a:moveTo>
                  <a:cubicBezTo>
                    <a:pt x="171" y="159"/>
                    <a:pt x="172" y="159"/>
                    <a:pt x="172" y="158"/>
                  </a:cubicBezTo>
                  <a:cubicBezTo>
                    <a:pt x="174" y="155"/>
                    <a:pt x="175" y="152"/>
                    <a:pt x="176" y="150"/>
                  </a:cubicBezTo>
                  <a:cubicBezTo>
                    <a:pt x="176" y="150"/>
                    <a:pt x="177" y="149"/>
                    <a:pt x="177" y="149"/>
                  </a:cubicBezTo>
                  <a:cubicBezTo>
                    <a:pt x="177" y="149"/>
                    <a:pt x="176" y="149"/>
                    <a:pt x="176" y="149"/>
                  </a:cubicBezTo>
                  <a:cubicBezTo>
                    <a:pt x="174" y="151"/>
                    <a:pt x="172" y="152"/>
                    <a:pt x="170" y="154"/>
                  </a:cubicBezTo>
                  <a:cubicBezTo>
                    <a:pt x="170" y="155"/>
                    <a:pt x="170" y="156"/>
                    <a:pt x="170" y="157"/>
                  </a:cubicBezTo>
                  <a:cubicBezTo>
                    <a:pt x="169" y="158"/>
                    <a:pt x="170" y="158"/>
                    <a:pt x="170" y="159"/>
                  </a:cubicBezTo>
                  <a:close/>
                  <a:moveTo>
                    <a:pt x="151" y="53"/>
                  </a:moveTo>
                  <a:cubicBezTo>
                    <a:pt x="150" y="51"/>
                    <a:pt x="150" y="49"/>
                    <a:pt x="150" y="47"/>
                  </a:cubicBezTo>
                  <a:cubicBezTo>
                    <a:pt x="149" y="47"/>
                    <a:pt x="147" y="48"/>
                    <a:pt x="146" y="48"/>
                  </a:cubicBezTo>
                  <a:cubicBezTo>
                    <a:pt x="146" y="49"/>
                    <a:pt x="146" y="55"/>
                    <a:pt x="146" y="56"/>
                  </a:cubicBezTo>
                  <a:cubicBezTo>
                    <a:pt x="148" y="55"/>
                    <a:pt x="149" y="54"/>
                    <a:pt x="151" y="53"/>
                  </a:cubicBezTo>
                  <a:close/>
                  <a:moveTo>
                    <a:pt x="44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7" y="85"/>
                    <a:pt x="48" y="83"/>
                    <a:pt x="50" y="81"/>
                  </a:cubicBezTo>
                  <a:cubicBezTo>
                    <a:pt x="50" y="81"/>
                    <a:pt x="50" y="81"/>
                    <a:pt x="50" y="80"/>
                  </a:cubicBezTo>
                  <a:cubicBezTo>
                    <a:pt x="50" y="79"/>
                    <a:pt x="50" y="78"/>
                    <a:pt x="50" y="77"/>
                  </a:cubicBezTo>
                  <a:cubicBezTo>
                    <a:pt x="48" y="79"/>
                    <a:pt x="46" y="80"/>
                    <a:pt x="45" y="82"/>
                  </a:cubicBezTo>
                  <a:cubicBezTo>
                    <a:pt x="44" y="82"/>
                    <a:pt x="44" y="83"/>
                    <a:pt x="44" y="83"/>
                  </a:cubicBezTo>
                  <a:cubicBezTo>
                    <a:pt x="44" y="84"/>
                    <a:pt x="44" y="86"/>
                    <a:pt x="44" y="87"/>
                  </a:cubicBezTo>
                  <a:close/>
                  <a:moveTo>
                    <a:pt x="74" y="155"/>
                  </a:moveTo>
                  <a:cubicBezTo>
                    <a:pt x="75" y="156"/>
                    <a:pt x="74" y="158"/>
                    <a:pt x="75" y="159"/>
                  </a:cubicBezTo>
                  <a:cubicBezTo>
                    <a:pt x="75" y="159"/>
                    <a:pt x="76" y="159"/>
                    <a:pt x="77" y="159"/>
                  </a:cubicBezTo>
                  <a:cubicBezTo>
                    <a:pt x="78" y="159"/>
                    <a:pt x="79" y="158"/>
                    <a:pt x="80" y="157"/>
                  </a:cubicBezTo>
                  <a:cubicBezTo>
                    <a:pt x="80" y="157"/>
                    <a:pt x="80" y="156"/>
                    <a:pt x="81" y="156"/>
                  </a:cubicBezTo>
                  <a:cubicBezTo>
                    <a:pt x="82" y="155"/>
                    <a:pt x="82" y="154"/>
                    <a:pt x="81" y="153"/>
                  </a:cubicBezTo>
                  <a:cubicBezTo>
                    <a:pt x="79" y="154"/>
                    <a:pt x="77" y="154"/>
                    <a:pt x="74" y="155"/>
                  </a:cubicBezTo>
                  <a:close/>
                  <a:moveTo>
                    <a:pt x="26" y="206"/>
                  </a:moveTo>
                  <a:cubicBezTo>
                    <a:pt x="30" y="209"/>
                    <a:pt x="34" y="211"/>
                    <a:pt x="38" y="213"/>
                  </a:cubicBezTo>
                  <a:cubicBezTo>
                    <a:pt x="36" y="211"/>
                    <a:pt x="34" y="208"/>
                    <a:pt x="31" y="206"/>
                  </a:cubicBezTo>
                  <a:cubicBezTo>
                    <a:pt x="31" y="206"/>
                    <a:pt x="31" y="205"/>
                    <a:pt x="31" y="205"/>
                  </a:cubicBezTo>
                  <a:cubicBezTo>
                    <a:pt x="29" y="206"/>
                    <a:pt x="28" y="206"/>
                    <a:pt x="26" y="206"/>
                  </a:cubicBezTo>
                  <a:close/>
                  <a:moveTo>
                    <a:pt x="130" y="109"/>
                  </a:moveTo>
                  <a:cubicBezTo>
                    <a:pt x="130" y="109"/>
                    <a:pt x="130" y="109"/>
                    <a:pt x="130" y="109"/>
                  </a:cubicBezTo>
                  <a:cubicBezTo>
                    <a:pt x="134" y="107"/>
                    <a:pt x="138" y="105"/>
                    <a:pt x="142" y="104"/>
                  </a:cubicBezTo>
                  <a:cubicBezTo>
                    <a:pt x="142" y="102"/>
                    <a:pt x="142" y="101"/>
                    <a:pt x="141" y="99"/>
                  </a:cubicBezTo>
                  <a:cubicBezTo>
                    <a:pt x="137" y="103"/>
                    <a:pt x="134" y="106"/>
                    <a:pt x="130" y="109"/>
                  </a:cubicBezTo>
                  <a:close/>
                  <a:moveTo>
                    <a:pt x="44" y="93"/>
                  </a:moveTo>
                  <a:cubicBezTo>
                    <a:pt x="47" y="93"/>
                    <a:pt x="49" y="92"/>
                    <a:pt x="50" y="90"/>
                  </a:cubicBezTo>
                  <a:cubicBezTo>
                    <a:pt x="50" y="90"/>
                    <a:pt x="51" y="90"/>
                    <a:pt x="51" y="89"/>
                  </a:cubicBezTo>
                  <a:cubicBezTo>
                    <a:pt x="52" y="89"/>
                    <a:pt x="52" y="88"/>
                    <a:pt x="52" y="88"/>
                  </a:cubicBezTo>
                  <a:cubicBezTo>
                    <a:pt x="51" y="87"/>
                    <a:pt x="51" y="86"/>
                    <a:pt x="51" y="84"/>
                  </a:cubicBezTo>
                  <a:cubicBezTo>
                    <a:pt x="49" y="87"/>
                    <a:pt x="47" y="89"/>
                    <a:pt x="45" y="92"/>
                  </a:cubicBezTo>
                  <a:cubicBezTo>
                    <a:pt x="45" y="92"/>
                    <a:pt x="44" y="92"/>
                    <a:pt x="44" y="93"/>
                  </a:cubicBezTo>
                  <a:close/>
                  <a:moveTo>
                    <a:pt x="31" y="198"/>
                  </a:moveTo>
                  <a:cubicBezTo>
                    <a:pt x="31" y="198"/>
                    <a:pt x="31" y="199"/>
                    <a:pt x="31" y="199"/>
                  </a:cubicBezTo>
                  <a:cubicBezTo>
                    <a:pt x="32" y="199"/>
                    <a:pt x="33" y="200"/>
                    <a:pt x="33" y="201"/>
                  </a:cubicBezTo>
                  <a:cubicBezTo>
                    <a:pt x="34" y="202"/>
                    <a:pt x="34" y="202"/>
                    <a:pt x="35" y="202"/>
                  </a:cubicBezTo>
                  <a:cubicBezTo>
                    <a:pt x="37" y="201"/>
                    <a:pt x="38" y="201"/>
                    <a:pt x="40" y="201"/>
                  </a:cubicBezTo>
                  <a:cubicBezTo>
                    <a:pt x="41" y="201"/>
                    <a:pt x="42" y="201"/>
                    <a:pt x="43" y="200"/>
                  </a:cubicBezTo>
                  <a:cubicBezTo>
                    <a:pt x="43" y="200"/>
                    <a:pt x="43" y="199"/>
                    <a:pt x="43" y="199"/>
                  </a:cubicBezTo>
                  <a:cubicBezTo>
                    <a:pt x="39" y="199"/>
                    <a:pt x="35" y="199"/>
                    <a:pt x="31" y="198"/>
                  </a:cubicBezTo>
                  <a:close/>
                  <a:moveTo>
                    <a:pt x="44" y="174"/>
                  </a:moveTo>
                  <a:cubicBezTo>
                    <a:pt x="47" y="174"/>
                    <a:pt x="50" y="173"/>
                    <a:pt x="53" y="172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0" y="170"/>
                    <a:pt x="48" y="170"/>
                    <a:pt x="45" y="170"/>
                  </a:cubicBezTo>
                  <a:cubicBezTo>
                    <a:pt x="45" y="171"/>
                    <a:pt x="45" y="172"/>
                    <a:pt x="44" y="174"/>
                  </a:cubicBezTo>
                  <a:close/>
                  <a:moveTo>
                    <a:pt x="88" y="69"/>
                  </a:moveTo>
                  <a:cubicBezTo>
                    <a:pt x="88" y="68"/>
                    <a:pt x="89" y="67"/>
                    <a:pt x="89" y="66"/>
                  </a:cubicBezTo>
                  <a:cubicBezTo>
                    <a:pt x="90" y="65"/>
                    <a:pt x="91" y="64"/>
                    <a:pt x="91" y="63"/>
                  </a:cubicBezTo>
                  <a:cubicBezTo>
                    <a:pt x="93" y="62"/>
                    <a:pt x="92" y="60"/>
                    <a:pt x="93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0" y="60"/>
                    <a:pt x="89" y="62"/>
                    <a:pt x="87" y="64"/>
                  </a:cubicBezTo>
                  <a:cubicBezTo>
                    <a:pt x="87" y="64"/>
                    <a:pt x="87" y="65"/>
                    <a:pt x="87" y="65"/>
                  </a:cubicBezTo>
                  <a:cubicBezTo>
                    <a:pt x="87" y="66"/>
                    <a:pt x="87" y="68"/>
                    <a:pt x="88" y="69"/>
                  </a:cubicBezTo>
                  <a:close/>
                  <a:moveTo>
                    <a:pt x="154" y="57"/>
                  </a:moveTo>
                  <a:cubicBezTo>
                    <a:pt x="155" y="56"/>
                    <a:pt x="157" y="56"/>
                    <a:pt x="158" y="55"/>
                  </a:cubicBezTo>
                  <a:cubicBezTo>
                    <a:pt x="161" y="54"/>
                    <a:pt x="160" y="55"/>
                    <a:pt x="161" y="52"/>
                  </a:cubicBezTo>
                  <a:cubicBezTo>
                    <a:pt x="161" y="51"/>
                    <a:pt x="161" y="51"/>
                    <a:pt x="161" y="50"/>
                  </a:cubicBezTo>
                  <a:cubicBezTo>
                    <a:pt x="158" y="51"/>
                    <a:pt x="156" y="53"/>
                    <a:pt x="154" y="54"/>
                  </a:cubicBezTo>
                  <a:cubicBezTo>
                    <a:pt x="154" y="55"/>
                    <a:pt x="154" y="56"/>
                    <a:pt x="154" y="57"/>
                  </a:cubicBezTo>
                  <a:close/>
                  <a:moveTo>
                    <a:pt x="45" y="32"/>
                  </a:moveTo>
                  <a:cubicBezTo>
                    <a:pt x="45" y="34"/>
                    <a:pt x="45" y="36"/>
                    <a:pt x="46" y="39"/>
                  </a:cubicBezTo>
                  <a:cubicBezTo>
                    <a:pt x="48" y="37"/>
                    <a:pt x="52" y="33"/>
                    <a:pt x="52" y="32"/>
                  </a:cubicBezTo>
                  <a:cubicBezTo>
                    <a:pt x="50" y="32"/>
                    <a:pt x="48" y="32"/>
                    <a:pt x="46" y="32"/>
                  </a:cubicBezTo>
                  <a:cubicBezTo>
                    <a:pt x="46" y="32"/>
                    <a:pt x="45" y="32"/>
                    <a:pt x="45" y="32"/>
                  </a:cubicBezTo>
                  <a:close/>
                  <a:moveTo>
                    <a:pt x="134" y="60"/>
                  </a:moveTo>
                  <a:cubicBezTo>
                    <a:pt x="133" y="60"/>
                    <a:pt x="132" y="61"/>
                    <a:pt x="132" y="61"/>
                  </a:cubicBezTo>
                  <a:cubicBezTo>
                    <a:pt x="131" y="61"/>
                    <a:pt x="131" y="62"/>
                    <a:pt x="131" y="62"/>
                  </a:cubicBezTo>
                  <a:cubicBezTo>
                    <a:pt x="130" y="62"/>
                    <a:pt x="130" y="63"/>
                    <a:pt x="130" y="63"/>
                  </a:cubicBezTo>
                  <a:cubicBezTo>
                    <a:pt x="129" y="63"/>
                    <a:pt x="130" y="67"/>
                    <a:pt x="130" y="68"/>
                  </a:cubicBezTo>
                  <a:cubicBezTo>
                    <a:pt x="131" y="67"/>
                    <a:pt x="133" y="66"/>
                    <a:pt x="135" y="65"/>
                  </a:cubicBezTo>
                  <a:cubicBezTo>
                    <a:pt x="134" y="63"/>
                    <a:pt x="134" y="62"/>
                    <a:pt x="134" y="60"/>
                  </a:cubicBezTo>
                  <a:close/>
                  <a:moveTo>
                    <a:pt x="115" y="38"/>
                  </a:moveTo>
                  <a:cubicBezTo>
                    <a:pt x="117" y="37"/>
                    <a:pt x="121" y="32"/>
                    <a:pt x="122" y="30"/>
                  </a:cubicBezTo>
                  <a:cubicBezTo>
                    <a:pt x="122" y="30"/>
                    <a:pt x="121" y="31"/>
                    <a:pt x="121" y="31"/>
                  </a:cubicBezTo>
                  <a:cubicBezTo>
                    <a:pt x="119" y="31"/>
                    <a:pt x="118" y="32"/>
                    <a:pt x="116" y="32"/>
                  </a:cubicBezTo>
                  <a:cubicBezTo>
                    <a:pt x="115" y="33"/>
                    <a:pt x="114" y="33"/>
                    <a:pt x="114" y="34"/>
                  </a:cubicBezTo>
                  <a:cubicBezTo>
                    <a:pt x="114" y="35"/>
                    <a:pt x="115" y="37"/>
                    <a:pt x="115" y="38"/>
                  </a:cubicBezTo>
                  <a:close/>
                  <a:moveTo>
                    <a:pt x="36" y="204"/>
                  </a:moveTo>
                  <a:cubicBezTo>
                    <a:pt x="38" y="206"/>
                    <a:pt x="41" y="208"/>
                    <a:pt x="43" y="210"/>
                  </a:cubicBezTo>
                  <a:cubicBezTo>
                    <a:pt x="43" y="208"/>
                    <a:pt x="43" y="205"/>
                    <a:pt x="43" y="203"/>
                  </a:cubicBezTo>
                  <a:cubicBezTo>
                    <a:pt x="41" y="203"/>
                    <a:pt x="39" y="204"/>
                    <a:pt x="36" y="204"/>
                  </a:cubicBezTo>
                  <a:close/>
                  <a:moveTo>
                    <a:pt x="68" y="6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9" y="7"/>
                    <a:pt x="70" y="8"/>
                    <a:pt x="71" y="8"/>
                  </a:cubicBezTo>
                  <a:cubicBezTo>
                    <a:pt x="72" y="9"/>
                    <a:pt x="73" y="9"/>
                    <a:pt x="74" y="9"/>
                  </a:cubicBezTo>
                  <a:cubicBezTo>
                    <a:pt x="77" y="9"/>
                    <a:pt x="80" y="8"/>
                    <a:pt x="83" y="8"/>
                  </a:cubicBezTo>
                  <a:cubicBezTo>
                    <a:pt x="83" y="8"/>
                    <a:pt x="84" y="8"/>
                    <a:pt x="84" y="8"/>
                  </a:cubicBezTo>
                  <a:cubicBezTo>
                    <a:pt x="79" y="7"/>
                    <a:pt x="73" y="6"/>
                    <a:pt x="68" y="6"/>
                  </a:cubicBezTo>
                  <a:close/>
                  <a:moveTo>
                    <a:pt x="93" y="169"/>
                  </a:moveTo>
                  <a:cubicBezTo>
                    <a:pt x="93" y="169"/>
                    <a:pt x="93" y="169"/>
                    <a:pt x="93" y="169"/>
                  </a:cubicBezTo>
                  <a:cubicBezTo>
                    <a:pt x="95" y="166"/>
                    <a:pt x="98" y="164"/>
                    <a:pt x="99" y="160"/>
                  </a:cubicBezTo>
                  <a:cubicBezTo>
                    <a:pt x="97" y="161"/>
                    <a:pt x="95" y="161"/>
                    <a:pt x="93" y="162"/>
                  </a:cubicBezTo>
                  <a:cubicBezTo>
                    <a:pt x="93" y="164"/>
                    <a:pt x="93" y="166"/>
                    <a:pt x="93" y="169"/>
                  </a:cubicBezTo>
                  <a:close/>
                  <a:moveTo>
                    <a:pt x="182" y="177"/>
                  </a:moveTo>
                  <a:cubicBezTo>
                    <a:pt x="183" y="178"/>
                    <a:pt x="184" y="178"/>
                    <a:pt x="185" y="177"/>
                  </a:cubicBezTo>
                  <a:cubicBezTo>
                    <a:pt x="187" y="176"/>
                    <a:pt x="189" y="175"/>
                    <a:pt x="191" y="174"/>
                  </a:cubicBezTo>
                  <a:cubicBezTo>
                    <a:pt x="192" y="173"/>
                    <a:pt x="192" y="173"/>
                    <a:pt x="193" y="172"/>
                  </a:cubicBezTo>
                  <a:cubicBezTo>
                    <a:pt x="193" y="171"/>
                    <a:pt x="193" y="171"/>
                    <a:pt x="193" y="170"/>
                  </a:cubicBezTo>
                  <a:cubicBezTo>
                    <a:pt x="189" y="173"/>
                    <a:pt x="185" y="175"/>
                    <a:pt x="182" y="177"/>
                  </a:cubicBezTo>
                  <a:close/>
                  <a:moveTo>
                    <a:pt x="121" y="174"/>
                  </a:moveTo>
                  <a:cubicBezTo>
                    <a:pt x="121" y="172"/>
                    <a:pt x="121" y="172"/>
                    <a:pt x="123" y="171"/>
                  </a:cubicBezTo>
                  <a:cubicBezTo>
                    <a:pt x="124" y="171"/>
                    <a:pt x="125" y="170"/>
                    <a:pt x="126" y="170"/>
                  </a:cubicBezTo>
                  <a:cubicBezTo>
                    <a:pt x="127" y="170"/>
                    <a:pt x="128" y="170"/>
                    <a:pt x="129" y="170"/>
                  </a:cubicBezTo>
                  <a:cubicBezTo>
                    <a:pt x="127" y="169"/>
                    <a:pt x="124" y="169"/>
                    <a:pt x="122" y="169"/>
                  </a:cubicBezTo>
                  <a:cubicBezTo>
                    <a:pt x="121" y="169"/>
                    <a:pt x="121" y="169"/>
                    <a:pt x="120" y="169"/>
                  </a:cubicBezTo>
                  <a:cubicBezTo>
                    <a:pt x="118" y="170"/>
                    <a:pt x="118" y="172"/>
                    <a:pt x="117" y="174"/>
                  </a:cubicBezTo>
                  <a:cubicBezTo>
                    <a:pt x="119" y="174"/>
                    <a:pt x="120" y="174"/>
                    <a:pt x="121" y="174"/>
                  </a:cubicBezTo>
                  <a:close/>
                  <a:moveTo>
                    <a:pt x="183" y="5"/>
                  </a:moveTo>
                  <a:cubicBezTo>
                    <a:pt x="183" y="5"/>
                    <a:pt x="183" y="5"/>
                    <a:pt x="183" y="5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7" y="7"/>
                    <a:pt x="189" y="8"/>
                    <a:pt x="191" y="9"/>
                  </a:cubicBezTo>
                  <a:cubicBezTo>
                    <a:pt x="191" y="9"/>
                    <a:pt x="191" y="9"/>
                    <a:pt x="191" y="9"/>
                  </a:cubicBezTo>
                  <a:cubicBezTo>
                    <a:pt x="192" y="8"/>
                    <a:pt x="193" y="7"/>
                    <a:pt x="194" y="6"/>
                  </a:cubicBezTo>
                  <a:cubicBezTo>
                    <a:pt x="193" y="6"/>
                    <a:pt x="192" y="5"/>
                    <a:pt x="191" y="5"/>
                  </a:cubicBezTo>
                  <a:cubicBezTo>
                    <a:pt x="188" y="5"/>
                    <a:pt x="186" y="5"/>
                    <a:pt x="183" y="5"/>
                  </a:cubicBezTo>
                  <a:close/>
                  <a:moveTo>
                    <a:pt x="96" y="98"/>
                  </a:moveTo>
                  <a:cubicBezTo>
                    <a:pt x="99" y="99"/>
                    <a:pt x="101" y="98"/>
                    <a:pt x="102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3"/>
                    <a:pt x="103" y="92"/>
                    <a:pt x="103" y="91"/>
                  </a:cubicBezTo>
                  <a:cubicBezTo>
                    <a:pt x="100" y="93"/>
                    <a:pt x="98" y="95"/>
                    <a:pt x="96" y="98"/>
                  </a:cubicBezTo>
                  <a:close/>
                  <a:moveTo>
                    <a:pt x="79" y="73"/>
                  </a:moveTo>
                  <a:cubicBezTo>
                    <a:pt x="81" y="74"/>
                    <a:pt x="82" y="74"/>
                    <a:pt x="83" y="74"/>
                  </a:cubicBezTo>
                  <a:cubicBezTo>
                    <a:pt x="85" y="74"/>
                    <a:pt x="86" y="73"/>
                    <a:pt x="85" y="72"/>
                  </a:cubicBezTo>
                  <a:cubicBezTo>
                    <a:pt x="85" y="70"/>
                    <a:pt x="85" y="69"/>
                    <a:pt x="85" y="68"/>
                  </a:cubicBezTo>
                  <a:cubicBezTo>
                    <a:pt x="85" y="68"/>
                    <a:pt x="85" y="68"/>
                    <a:pt x="84" y="67"/>
                  </a:cubicBezTo>
                  <a:cubicBezTo>
                    <a:pt x="83" y="69"/>
                    <a:pt x="81" y="71"/>
                    <a:pt x="79" y="73"/>
                  </a:cubicBezTo>
                  <a:close/>
                  <a:moveTo>
                    <a:pt x="121" y="82"/>
                  </a:moveTo>
                  <a:cubicBezTo>
                    <a:pt x="121" y="82"/>
                    <a:pt x="121" y="82"/>
                    <a:pt x="121" y="82"/>
                  </a:cubicBezTo>
                  <a:cubicBezTo>
                    <a:pt x="117" y="83"/>
                    <a:pt x="114" y="85"/>
                    <a:pt x="111" y="86"/>
                  </a:cubicBezTo>
                  <a:cubicBezTo>
                    <a:pt x="111" y="86"/>
                    <a:pt x="110" y="86"/>
                    <a:pt x="110" y="87"/>
                  </a:cubicBezTo>
                  <a:cubicBezTo>
                    <a:pt x="110" y="88"/>
                    <a:pt x="110" y="89"/>
                    <a:pt x="110" y="90"/>
                  </a:cubicBezTo>
                  <a:cubicBezTo>
                    <a:pt x="114" y="87"/>
                    <a:pt x="118" y="85"/>
                    <a:pt x="121" y="82"/>
                  </a:cubicBezTo>
                  <a:close/>
                  <a:moveTo>
                    <a:pt x="44" y="23"/>
                  </a:moveTo>
                  <a:cubicBezTo>
                    <a:pt x="45" y="23"/>
                    <a:pt x="46" y="23"/>
                    <a:pt x="47" y="23"/>
                  </a:cubicBezTo>
                  <a:cubicBezTo>
                    <a:pt x="47" y="23"/>
                    <a:pt x="48" y="23"/>
                    <a:pt x="48" y="22"/>
                  </a:cubicBezTo>
                  <a:cubicBezTo>
                    <a:pt x="49" y="21"/>
                    <a:pt x="50" y="20"/>
                    <a:pt x="51" y="19"/>
                  </a:cubicBezTo>
                  <a:cubicBezTo>
                    <a:pt x="52" y="18"/>
                    <a:pt x="52" y="17"/>
                    <a:pt x="53" y="16"/>
                  </a:cubicBezTo>
                  <a:cubicBezTo>
                    <a:pt x="52" y="16"/>
                    <a:pt x="51" y="16"/>
                    <a:pt x="50" y="16"/>
                  </a:cubicBezTo>
                  <a:cubicBezTo>
                    <a:pt x="48" y="18"/>
                    <a:pt x="46" y="20"/>
                    <a:pt x="45" y="22"/>
                  </a:cubicBezTo>
                  <a:cubicBezTo>
                    <a:pt x="44" y="22"/>
                    <a:pt x="44" y="22"/>
                    <a:pt x="44" y="23"/>
                  </a:cubicBezTo>
                  <a:close/>
                  <a:moveTo>
                    <a:pt x="123" y="34"/>
                  </a:moveTo>
                  <a:cubicBezTo>
                    <a:pt x="127" y="32"/>
                    <a:pt x="131" y="30"/>
                    <a:pt x="133" y="27"/>
                  </a:cubicBezTo>
                  <a:cubicBezTo>
                    <a:pt x="130" y="27"/>
                    <a:pt x="128" y="28"/>
                    <a:pt x="125" y="28"/>
                  </a:cubicBezTo>
                  <a:cubicBezTo>
                    <a:pt x="126" y="31"/>
                    <a:pt x="124" y="32"/>
                    <a:pt x="123" y="34"/>
                  </a:cubicBezTo>
                  <a:close/>
                  <a:moveTo>
                    <a:pt x="229" y="210"/>
                  </a:moveTo>
                  <a:cubicBezTo>
                    <a:pt x="230" y="213"/>
                    <a:pt x="230" y="215"/>
                    <a:pt x="230" y="218"/>
                  </a:cubicBezTo>
                  <a:cubicBezTo>
                    <a:pt x="231" y="217"/>
                    <a:pt x="232" y="217"/>
                    <a:pt x="233" y="216"/>
                  </a:cubicBezTo>
                  <a:cubicBezTo>
                    <a:pt x="235" y="216"/>
                    <a:pt x="235" y="215"/>
                    <a:pt x="234" y="213"/>
                  </a:cubicBezTo>
                  <a:cubicBezTo>
                    <a:pt x="233" y="212"/>
                    <a:pt x="231" y="211"/>
                    <a:pt x="229" y="210"/>
                  </a:cubicBezTo>
                  <a:close/>
                  <a:moveTo>
                    <a:pt x="110" y="198"/>
                  </a:moveTo>
                  <a:cubicBezTo>
                    <a:pt x="110" y="197"/>
                    <a:pt x="110" y="196"/>
                    <a:pt x="110" y="194"/>
                  </a:cubicBezTo>
                  <a:cubicBezTo>
                    <a:pt x="108" y="195"/>
                    <a:pt x="106" y="195"/>
                    <a:pt x="104" y="195"/>
                  </a:cubicBezTo>
                  <a:cubicBezTo>
                    <a:pt x="104" y="196"/>
                    <a:pt x="104" y="197"/>
                    <a:pt x="104" y="198"/>
                  </a:cubicBezTo>
                  <a:cubicBezTo>
                    <a:pt x="106" y="198"/>
                    <a:pt x="108" y="198"/>
                    <a:pt x="110" y="198"/>
                  </a:cubicBezTo>
                  <a:close/>
                  <a:moveTo>
                    <a:pt x="117" y="130"/>
                  </a:moveTo>
                  <a:cubicBezTo>
                    <a:pt x="116" y="131"/>
                    <a:pt x="116" y="131"/>
                    <a:pt x="115" y="132"/>
                  </a:cubicBezTo>
                  <a:cubicBezTo>
                    <a:pt x="114" y="134"/>
                    <a:pt x="113" y="135"/>
                    <a:pt x="111" y="137"/>
                  </a:cubicBezTo>
                  <a:cubicBezTo>
                    <a:pt x="111" y="138"/>
                    <a:pt x="111" y="138"/>
                    <a:pt x="110" y="139"/>
                  </a:cubicBezTo>
                  <a:cubicBezTo>
                    <a:pt x="112" y="138"/>
                    <a:pt x="114" y="138"/>
                    <a:pt x="116" y="137"/>
                  </a:cubicBezTo>
                  <a:cubicBezTo>
                    <a:pt x="116" y="136"/>
                    <a:pt x="117" y="136"/>
                    <a:pt x="117" y="136"/>
                  </a:cubicBezTo>
                  <a:cubicBezTo>
                    <a:pt x="117" y="134"/>
                    <a:pt x="117" y="132"/>
                    <a:pt x="117" y="130"/>
                  </a:cubicBezTo>
                  <a:close/>
                  <a:moveTo>
                    <a:pt x="34" y="74"/>
                  </a:moveTo>
                  <a:cubicBezTo>
                    <a:pt x="33" y="75"/>
                    <a:pt x="32" y="76"/>
                    <a:pt x="31" y="77"/>
                  </a:cubicBezTo>
                  <a:cubicBezTo>
                    <a:pt x="31" y="77"/>
                    <a:pt x="31" y="78"/>
                    <a:pt x="31" y="78"/>
                  </a:cubicBezTo>
                  <a:cubicBezTo>
                    <a:pt x="31" y="80"/>
                    <a:pt x="32" y="81"/>
                    <a:pt x="32" y="83"/>
                  </a:cubicBezTo>
                  <a:cubicBezTo>
                    <a:pt x="32" y="83"/>
                    <a:pt x="32" y="83"/>
                    <a:pt x="32" y="84"/>
                  </a:cubicBezTo>
                  <a:cubicBezTo>
                    <a:pt x="33" y="83"/>
                    <a:pt x="34" y="81"/>
                    <a:pt x="35" y="80"/>
                  </a:cubicBezTo>
                  <a:cubicBezTo>
                    <a:pt x="35" y="80"/>
                    <a:pt x="35" y="80"/>
                    <a:pt x="35" y="79"/>
                  </a:cubicBezTo>
                  <a:cubicBezTo>
                    <a:pt x="35" y="78"/>
                    <a:pt x="34" y="76"/>
                    <a:pt x="34" y="74"/>
                  </a:cubicBezTo>
                  <a:close/>
                  <a:moveTo>
                    <a:pt x="77" y="86"/>
                  </a:moveTo>
                  <a:cubicBezTo>
                    <a:pt x="80" y="86"/>
                    <a:pt x="80" y="86"/>
                    <a:pt x="81" y="85"/>
                  </a:cubicBezTo>
                  <a:cubicBezTo>
                    <a:pt x="83" y="83"/>
                    <a:pt x="85" y="81"/>
                    <a:pt x="86" y="79"/>
                  </a:cubicBezTo>
                  <a:cubicBezTo>
                    <a:pt x="87" y="78"/>
                    <a:pt x="87" y="78"/>
                    <a:pt x="87" y="77"/>
                  </a:cubicBezTo>
                  <a:cubicBezTo>
                    <a:pt x="86" y="77"/>
                    <a:pt x="85" y="77"/>
                    <a:pt x="85" y="78"/>
                  </a:cubicBezTo>
                  <a:cubicBezTo>
                    <a:pt x="82" y="80"/>
                    <a:pt x="80" y="83"/>
                    <a:pt x="78" y="85"/>
                  </a:cubicBezTo>
                  <a:cubicBezTo>
                    <a:pt x="78" y="85"/>
                    <a:pt x="78" y="86"/>
                    <a:pt x="77" y="86"/>
                  </a:cubicBezTo>
                  <a:close/>
                  <a:moveTo>
                    <a:pt x="79" y="101"/>
                  </a:moveTo>
                  <a:cubicBezTo>
                    <a:pt x="79" y="101"/>
                    <a:pt x="79" y="101"/>
                    <a:pt x="78" y="101"/>
                  </a:cubicBezTo>
                  <a:cubicBezTo>
                    <a:pt x="78" y="101"/>
                    <a:pt x="77" y="101"/>
                    <a:pt x="76" y="100"/>
                  </a:cubicBezTo>
                  <a:cubicBezTo>
                    <a:pt x="74" y="100"/>
                    <a:pt x="72" y="100"/>
                    <a:pt x="71" y="102"/>
                  </a:cubicBezTo>
                  <a:cubicBezTo>
                    <a:pt x="71" y="103"/>
                    <a:pt x="70" y="104"/>
                    <a:pt x="69" y="105"/>
                  </a:cubicBezTo>
                  <a:cubicBezTo>
                    <a:pt x="70" y="105"/>
                    <a:pt x="70" y="105"/>
                    <a:pt x="70" y="105"/>
                  </a:cubicBezTo>
                  <a:cubicBezTo>
                    <a:pt x="72" y="104"/>
                    <a:pt x="75" y="104"/>
                    <a:pt x="77" y="103"/>
                  </a:cubicBezTo>
                  <a:cubicBezTo>
                    <a:pt x="78" y="103"/>
                    <a:pt x="78" y="102"/>
                    <a:pt x="79" y="101"/>
                  </a:cubicBezTo>
                  <a:close/>
                  <a:moveTo>
                    <a:pt x="96" y="101"/>
                  </a:moveTo>
                  <a:cubicBezTo>
                    <a:pt x="94" y="101"/>
                    <a:pt x="93" y="101"/>
                    <a:pt x="92" y="103"/>
                  </a:cubicBezTo>
                  <a:cubicBezTo>
                    <a:pt x="90" y="104"/>
                    <a:pt x="89" y="106"/>
                    <a:pt x="87" y="108"/>
                  </a:cubicBezTo>
                  <a:cubicBezTo>
                    <a:pt x="86" y="109"/>
                    <a:pt x="86" y="110"/>
                    <a:pt x="86" y="111"/>
                  </a:cubicBezTo>
                  <a:cubicBezTo>
                    <a:pt x="88" y="110"/>
                    <a:pt x="89" y="109"/>
                    <a:pt x="90" y="108"/>
                  </a:cubicBezTo>
                  <a:cubicBezTo>
                    <a:pt x="90" y="107"/>
                    <a:pt x="91" y="106"/>
                    <a:pt x="91" y="106"/>
                  </a:cubicBezTo>
                  <a:cubicBezTo>
                    <a:pt x="93" y="104"/>
                    <a:pt x="94" y="103"/>
                    <a:pt x="95" y="102"/>
                  </a:cubicBezTo>
                  <a:cubicBezTo>
                    <a:pt x="95" y="102"/>
                    <a:pt x="96" y="101"/>
                    <a:pt x="96" y="101"/>
                  </a:cubicBezTo>
                  <a:close/>
                  <a:moveTo>
                    <a:pt x="232" y="50"/>
                  </a:moveTo>
                  <a:cubicBezTo>
                    <a:pt x="232" y="50"/>
                    <a:pt x="233" y="50"/>
                    <a:pt x="233" y="50"/>
                  </a:cubicBezTo>
                  <a:cubicBezTo>
                    <a:pt x="233" y="50"/>
                    <a:pt x="233" y="50"/>
                    <a:pt x="233" y="50"/>
                  </a:cubicBezTo>
                  <a:cubicBezTo>
                    <a:pt x="233" y="47"/>
                    <a:pt x="233" y="44"/>
                    <a:pt x="233" y="41"/>
                  </a:cubicBezTo>
                  <a:cubicBezTo>
                    <a:pt x="233" y="40"/>
                    <a:pt x="233" y="39"/>
                    <a:pt x="232" y="39"/>
                  </a:cubicBezTo>
                  <a:cubicBezTo>
                    <a:pt x="232" y="38"/>
                    <a:pt x="232" y="38"/>
                    <a:pt x="231" y="37"/>
                  </a:cubicBezTo>
                  <a:cubicBezTo>
                    <a:pt x="231" y="37"/>
                    <a:pt x="230" y="37"/>
                    <a:pt x="229" y="36"/>
                  </a:cubicBezTo>
                  <a:cubicBezTo>
                    <a:pt x="229" y="37"/>
                    <a:pt x="229" y="37"/>
                    <a:pt x="229" y="38"/>
                  </a:cubicBezTo>
                  <a:cubicBezTo>
                    <a:pt x="231" y="41"/>
                    <a:pt x="231" y="45"/>
                    <a:pt x="232" y="49"/>
                  </a:cubicBezTo>
                  <a:cubicBezTo>
                    <a:pt x="232" y="49"/>
                    <a:pt x="232" y="50"/>
                    <a:pt x="232" y="50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3" y="44"/>
                    <a:pt x="24" y="45"/>
                    <a:pt x="24" y="47"/>
                  </a:cubicBezTo>
                  <a:cubicBezTo>
                    <a:pt x="23" y="48"/>
                    <a:pt x="23" y="50"/>
                    <a:pt x="23" y="51"/>
                  </a:cubicBezTo>
                  <a:cubicBezTo>
                    <a:pt x="23" y="53"/>
                    <a:pt x="23" y="54"/>
                    <a:pt x="23" y="56"/>
                  </a:cubicBezTo>
                  <a:cubicBezTo>
                    <a:pt x="24" y="55"/>
                    <a:pt x="25" y="54"/>
                    <a:pt x="25" y="53"/>
                  </a:cubicBezTo>
                  <a:cubicBezTo>
                    <a:pt x="26" y="53"/>
                    <a:pt x="26" y="52"/>
                    <a:pt x="26" y="51"/>
                  </a:cubicBezTo>
                  <a:cubicBezTo>
                    <a:pt x="26" y="49"/>
                    <a:pt x="25" y="47"/>
                    <a:pt x="25" y="46"/>
                  </a:cubicBezTo>
                  <a:cubicBezTo>
                    <a:pt x="25" y="45"/>
                    <a:pt x="25" y="44"/>
                    <a:pt x="24" y="42"/>
                  </a:cubicBezTo>
                  <a:close/>
                  <a:moveTo>
                    <a:pt x="156" y="73"/>
                  </a:moveTo>
                  <a:cubicBezTo>
                    <a:pt x="157" y="75"/>
                    <a:pt x="157" y="77"/>
                    <a:pt x="157" y="80"/>
                  </a:cubicBezTo>
                  <a:cubicBezTo>
                    <a:pt x="158" y="79"/>
                    <a:pt x="159" y="79"/>
                    <a:pt x="160" y="78"/>
                  </a:cubicBezTo>
                  <a:cubicBezTo>
                    <a:pt x="160" y="76"/>
                    <a:pt x="160" y="74"/>
                    <a:pt x="160" y="71"/>
                  </a:cubicBezTo>
                  <a:cubicBezTo>
                    <a:pt x="159" y="72"/>
                    <a:pt x="158" y="72"/>
                    <a:pt x="156" y="73"/>
                  </a:cubicBezTo>
                  <a:close/>
                  <a:moveTo>
                    <a:pt x="51" y="142"/>
                  </a:moveTo>
                  <a:cubicBezTo>
                    <a:pt x="54" y="140"/>
                    <a:pt x="54" y="137"/>
                    <a:pt x="55" y="134"/>
                  </a:cubicBezTo>
                  <a:cubicBezTo>
                    <a:pt x="55" y="134"/>
                    <a:pt x="54" y="134"/>
                    <a:pt x="53" y="134"/>
                  </a:cubicBezTo>
                  <a:cubicBezTo>
                    <a:pt x="53" y="134"/>
                    <a:pt x="50" y="136"/>
                    <a:pt x="51" y="137"/>
                  </a:cubicBezTo>
                  <a:cubicBezTo>
                    <a:pt x="51" y="139"/>
                    <a:pt x="51" y="140"/>
                    <a:pt x="51" y="142"/>
                  </a:cubicBezTo>
                  <a:close/>
                  <a:moveTo>
                    <a:pt x="164" y="20"/>
                  </a:moveTo>
                  <a:cubicBezTo>
                    <a:pt x="164" y="19"/>
                    <a:pt x="163" y="20"/>
                    <a:pt x="163" y="20"/>
                  </a:cubicBezTo>
                  <a:cubicBezTo>
                    <a:pt x="159" y="22"/>
                    <a:pt x="155" y="24"/>
                    <a:pt x="150" y="26"/>
                  </a:cubicBezTo>
                  <a:cubicBezTo>
                    <a:pt x="150" y="26"/>
                    <a:pt x="150" y="26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3" y="26"/>
                    <a:pt x="156" y="26"/>
                    <a:pt x="158" y="24"/>
                  </a:cubicBezTo>
                  <a:cubicBezTo>
                    <a:pt x="158" y="23"/>
                    <a:pt x="160" y="23"/>
                    <a:pt x="161" y="22"/>
                  </a:cubicBezTo>
                  <a:cubicBezTo>
                    <a:pt x="162" y="22"/>
                    <a:pt x="163" y="21"/>
                    <a:pt x="164" y="20"/>
                  </a:cubicBezTo>
                  <a:close/>
                  <a:moveTo>
                    <a:pt x="168" y="65"/>
                  </a:moveTo>
                  <a:cubicBezTo>
                    <a:pt x="168" y="64"/>
                    <a:pt x="168" y="62"/>
                    <a:pt x="168" y="61"/>
                  </a:cubicBezTo>
                  <a:cubicBezTo>
                    <a:pt x="167" y="62"/>
                    <a:pt x="166" y="62"/>
                    <a:pt x="165" y="63"/>
                  </a:cubicBezTo>
                  <a:cubicBezTo>
                    <a:pt x="163" y="64"/>
                    <a:pt x="163" y="64"/>
                    <a:pt x="163" y="67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5" y="67"/>
                    <a:pt x="167" y="66"/>
                    <a:pt x="168" y="65"/>
                  </a:cubicBezTo>
                  <a:close/>
                  <a:moveTo>
                    <a:pt x="93" y="156"/>
                  </a:moveTo>
                  <a:cubicBezTo>
                    <a:pt x="95" y="156"/>
                    <a:pt x="96" y="156"/>
                    <a:pt x="97" y="156"/>
                  </a:cubicBezTo>
                  <a:cubicBezTo>
                    <a:pt x="97" y="154"/>
                    <a:pt x="97" y="152"/>
                    <a:pt x="97" y="150"/>
                  </a:cubicBezTo>
                  <a:cubicBezTo>
                    <a:pt x="96" y="150"/>
                    <a:pt x="95" y="151"/>
                    <a:pt x="95" y="151"/>
                  </a:cubicBezTo>
                  <a:cubicBezTo>
                    <a:pt x="92" y="153"/>
                    <a:pt x="92" y="153"/>
                    <a:pt x="93" y="156"/>
                  </a:cubicBezTo>
                  <a:close/>
                  <a:moveTo>
                    <a:pt x="92" y="99"/>
                  </a:moveTo>
                  <a:cubicBezTo>
                    <a:pt x="91" y="97"/>
                    <a:pt x="91" y="96"/>
                    <a:pt x="91" y="95"/>
                  </a:cubicBezTo>
                  <a:cubicBezTo>
                    <a:pt x="90" y="95"/>
                    <a:pt x="89" y="95"/>
                    <a:pt x="88" y="96"/>
                  </a:cubicBezTo>
                  <a:cubicBezTo>
                    <a:pt x="87" y="97"/>
                    <a:pt x="86" y="98"/>
                    <a:pt x="85" y="99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5" y="100"/>
                    <a:pt x="86" y="100"/>
                    <a:pt x="87" y="100"/>
                  </a:cubicBezTo>
                  <a:cubicBezTo>
                    <a:pt x="88" y="100"/>
                    <a:pt x="90" y="99"/>
                    <a:pt x="92" y="99"/>
                  </a:cubicBezTo>
                  <a:close/>
                  <a:moveTo>
                    <a:pt x="184" y="20"/>
                  </a:moveTo>
                  <a:cubicBezTo>
                    <a:pt x="183" y="17"/>
                    <a:pt x="183" y="15"/>
                    <a:pt x="183" y="13"/>
                  </a:cubicBezTo>
                  <a:cubicBezTo>
                    <a:pt x="180" y="13"/>
                    <a:pt x="180" y="13"/>
                    <a:pt x="178" y="15"/>
                  </a:cubicBezTo>
                  <a:cubicBezTo>
                    <a:pt x="180" y="16"/>
                    <a:pt x="181" y="18"/>
                    <a:pt x="182" y="20"/>
                  </a:cubicBezTo>
                  <a:cubicBezTo>
                    <a:pt x="183" y="20"/>
                    <a:pt x="183" y="20"/>
                    <a:pt x="184" y="20"/>
                  </a:cubicBezTo>
                  <a:close/>
                  <a:moveTo>
                    <a:pt x="71" y="194"/>
                  </a:moveTo>
                  <a:cubicBezTo>
                    <a:pt x="68" y="194"/>
                    <a:pt x="66" y="194"/>
                    <a:pt x="63" y="195"/>
                  </a:cubicBezTo>
                  <a:cubicBezTo>
                    <a:pt x="63" y="195"/>
                    <a:pt x="63" y="195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66" y="197"/>
                    <a:pt x="69" y="197"/>
                    <a:pt x="71" y="197"/>
                  </a:cubicBezTo>
                  <a:cubicBezTo>
                    <a:pt x="71" y="196"/>
                    <a:pt x="71" y="195"/>
                    <a:pt x="71" y="194"/>
                  </a:cubicBezTo>
                  <a:close/>
                  <a:moveTo>
                    <a:pt x="125" y="146"/>
                  </a:moveTo>
                  <a:cubicBezTo>
                    <a:pt x="125" y="146"/>
                    <a:pt x="125" y="146"/>
                    <a:pt x="125" y="146"/>
                  </a:cubicBezTo>
                  <a:cubicBezTo>
                    <a:pt x="127" y="145"/>
                    <a:pt x="129" y="144"/>
                    <a:pt x="131" y="142"/>
                  </a:cubicBezTo>
                  <a:cubicBezTo>
                    <a:pt x="131" y="142"/>
                    <a:pt x="131" y="142"/>
                    <a:pt x="131" y="142"/>
                  </a:cubicBezTo>
                  <a:cubicBezTo>
                    <a:pt x="131" y="141"/>
                    <a:pt x="131" y="139"/>
                    <a:pt x="131" y="138"/>
                  </a:cubicBezTo>
                  <a:cubicBezTo>
                    <a:pt x="131" y="138"/>
                    <a:pt x="131" y="138"/>
                    <a:pt x="130" y="138"/>
                  </a:cubicBezTo>
                  <a:cubicBezTo>
                    <a:pt x="129" y="139"/>
                    <a:pt x="128" y="140"/>
                    <a:pt x="127" y="141"/>
                  </a:cubicBezTo>
                  <a:cubicBezTo>
                    <a:pt x="127" y="141"/>
                    <a:pt x="127" y="142"/>
                    <a:pt x="126" y="142"/>
                  </a:cubicBezTo>
                  <a:cubicBezTo>
                    <a:pt x="126" y="143"/>
                    <a:pt x="125" y="145"/>
                    <a:pt x="125" y="146"/>
                  </a:cubicBezTo>
                  <a:close/>
                  <a:moveTo>
                    <a:pt x="75" y="149"/>
                  </a:moveTo>
                  <a:cubicBezTo>
                    <a:pt x="77" y="149"/>
                    <a:pt x="79" y="150"/>
                    <a:pt x="81" y="150"/>
                  </a:cubicBezTo>
                  <a:cubicBezTo>
                    <a:pt x="81" y="148"/>
                    <a:pt x="81" y="146"/>
                    <a:pt x="81" y="143"/>
                  </a:cubicBezTo>
                  <a:cubicBezTo>
                    <a:pt x="79" y="145"/>
                    <a:pt x="77" y="147"/>
                    <a:pt x="75" y="149"/>
                  </a:cubicBezTo>
                  <a:close/>
                  <a:moveTo>
                    <a:pt x="68" y="32"/>
                  </a:moveTo>
                  <a:cubicBezTo>
                    <a:pt x="66" y="32"/>
                    <a:pt x="64" y="32"/>
                    <a:pt x="62" y="32"/>
                  </a:cubicBezTo>
                  <a:cubicBezTo>
                    <a:pt x="62" y="35"/>
                    <a:pt x="62" y="37"/>
                    <a:pt x="63" y="39"/>
                  </a:cubicBezTo>
                  <a:cubicBezTo>
                    <a:pt x="65" y="37"/>
                    <a:pt x="66" y="35"/>
                    <a:pt x="68" y="32"/>
                  </a:cubicBezTo>
                  <a:close/>
                  <a:moveTo>
                    <a:pt x="123" y="92"/>
                  </a:moveTo>
                  <a:cubicBezTo>
                    <a:pt x="120" y="94"/>
                    <a:pt x="118" y="97"/>
                    <a:pt x="115" y="99"/>
                  </a:cubicBezTo>
                  <a:cubicBezTo>
                    <a:pt x="116" y="99"/>
                    <a:pt x="116" y="100"/>
                    <a:pt x="116" y="100"/>
                  </a:cubicBezTo>
                  <a:cubicBezTo>
                    <a:pt x="118" y="98"/>
                    <a:pt x="121" y="97"/>
                    <a:pt x="124" y="96"/>
                  </a:cubicBezTo>
                  <a:cubicBezTo>
                    <a:pt x="124" y="94"/>
                    <a:pt x="123" y="93"/>
                    <a:pt x="123" y="92"/>
                  </a:cubicBezTo>
                  <a:close/>
                  <a:moveTo>
                    <a:pt x="65" y="160"/>
                  </a:moveTo>
                  <a:cubicBezTo>
                    <a:pt x="65" y="160"/>
                    <a:pt x="65" y="160"/>
                    <a:pt x="65" y="160"/>
                  </a:cubicBezTo>
                  <a:cubicBezTo>
                    <a:pt x="67" y="160"/>
                    <a:pt x="69" y="160"/>
                    <a:pt x="72" y="159"/>
                  </a:cubicBezTo>
                  <a:cubicBezTo>
                    <a:pt x="72" y="158"/>
                    <a:pt x="72" y="158"/>
                    <a:pt x="72" y="157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68" y="156"/>
                    <a:pt x="66" y="157"/>
                    <a:pt x="65" y="160"/>
                  </a:cubicBezTo>
                  <a:close/>
                  <a:moveTo>
                    <a:pt x="62" y="53"/>
                  </a:moveTo>
                  <a:cubicBezTo>
                    <a:pt x="62" y="53"/>
                    <a:pt x="62" y="53"/>
                    <a:pt x="62" y="53"/>
                  </a:cubicBezTo>
                  <a:cubicBezTo>
                    <a:pt x="60" y="55"/>
                    <a:pt x="59" y="56"/>
                    <a:pt x="57" y="58"/>
                  </a:cubicBezTo>
                  <a:cubicBezTo>
                    <a:pt x="57" y="59"/>
                    <a:pt x="57" y="59"/>
                    <a:pt x="57" y="60"/>
                  </a:cubicBezTo>
                  <a:cubicBezTo>
                    <a:pt x="59" y="59"/>
                    <a:pt x="61" y="59"/>
                    <a:pt x="63" y="58"/>
                  </a:cubicBezTo>
                  <a:cubicBezTo>
                    <a:pt x="62" y="57"/>
                    <a:pt x="62" y="55"/>
                    <a:pt x="62" y="53"/>
                  </a:cubicBezTo>
                  <a:close/>
                  <a:moveTo>
                    <a:pt x="99" y="46"/>
                  </a:moveTo>
                  <a:cubicBezTo>
                    <a:pt x="99" y="46"/>
                    <a:pt x="99" y="46"/>
                    <a:pt x="100" y="46"/>
                  </a:cubicBezTo>
                  <a:cubicBezTo>
                    <a:pt x="102" y="43"/>
                    <a:pt x="105" y="40"/>
                    <a:pt x="108" y="37"/>
                  </a:cubicBezTo>
                  <a:cubicBezTo>
                    <a:pt x="108" y="36"/>
                    <a:pt x="108" y="36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7" y="36"/>
                    <a:pt x="107" y="36"/>
                  </a:cubicBezTo>
                  <a:cubicBezTo>
                    <a:pt x="104" y="38"/>
                    <a:pt x="102" y="40"/>
                    <a:pt x="100" y="42"/>
                  </a:cubicBezTo>
                  <a:cubicBezTo>
                    <a:pt x="99" y="43"/>
                    <a:pt x="99" y="44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lose/>
                  <a:moveTo>
                    <a:pt x="37" y="25"/>
                  </a:moveTo>
                  <a:cubicBezTo>
                    <a:pt x="35" y="25"/>
                    <a:pt x="33" y="25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6"/>
                    <a:pt x="30" y="27"/>
                    <a:pt x="29" y="28"/>
                  </a:cubicBezTo>
                  <a:cubicBezTo>
                    <a:pt x="30" y="29"/>
                    <a:pt x="32" y="29"/>
                    <a:pt x="33" y="29"/>
                  </a:cubicBezTo>
                  <a:cubicBezTo>
                    <a:pt x="33" y="29"/>
                    <a:pt x="34" y="29"/>
                    <a:pt x="34" y="28"/>
                  </a:cubicBezTo>
                  <a:cubicBezTo>
                    <a:pt x="35" y="27"/>
                    <a:pt x="36" y="26"/>
                    <a:pt x="37" y="25"/>
                  </a:cubicBezTo>
                  <a:close/>
                  <a:moveTo>
                    <a:pt x="151" y="100"/>
                  </a:moveTo>
                  <a:cubicBezTo>
                    <a:pt x="153" y="99"/>
                    <a:pt x="155" y="97"/>
                    <a:pt x="157" y="96"/>
                  </a:cubicBezTo>
                  <a:cubicBezTo>
                    <a:pt x="157" y="94"/>
                    <a:pt x="157" y="92"/>
                    <a:pt x="156" y="91"/>
                  </a:cubicBezTo>
                  <a:cubicBezTo>
                    <a:pt x="154" y="94"/>
                    <a:pt x="152" y="96"/>
                    <a:pt x="151" y="100"/>
                  </a:cubicBezTo>
                  <a:close/>
                  <a:moveTo>
                    <a:pt x="144" y="131"/>
                  </a:moveTo>
                  <a:cubicBezTo>
                    <a:pt x="143" y="131"/>
                    <a:pt x="143" y="131"/>
                    <a:pt x="143" y="131"/>
                  </a:cubicBezTo>
                  <a:cubicBezTo>
                    <a:pt x="140" y="133"/>
                    <a:pt x="138" y="135"/>
                    <a:pt x="135" y="137"/>
                  </a:cubicBezTo>
                  <a:cubicBezTo>
                    <a:pt x="134" y="137"/>
                    <a:pt x="134" y="137"/>
                    <a:pt x="134" y="137"/>
                  </a:cubicBezTo>
                  <a:cubicBezTo>
                    <a:pt x="134" y="138"/>
                    <a:pt x="134" y="139"/>
                    <a:pt x="134" y="140"/>
                  </a:cubicBezTo>
                  <a:cubicBezTo>
                    <a:pt x="135" y="139"/>
                    <a:pt x="135" y="139"/>
                    <a:pt x="135" y="139"/>
                  </a:cubicBezTo>
                  <a:cubicBezTo>
                    <a:pt x="137" y="137"/>
                    <a:pt x="139" y="136"/>
                    <a:pt x="141" y="135"/>
                  </a:cubicBezTo>
                  <a:cubicBezTo>
                    <a:pt x="142" y="134"/>
                    <a:pt x="143" y="133"/>
                    <a:pt x="144" y="131"/>
                  </a:cubicBezTo>
                  <a:close/>
                  <a:moveTo>
                    <a:pt x="183" y="170"/>
                  </a:moveTo>
                  <a:cubicBezTo>
                    <a:pt x="182" y="170"/>
                    <a:pt x="182" y="169"/>
                    <a:pt x="182" y="169"/>
                  </a:cubicBezTo>
                  <a:cubicBezTo>
                    <a:pt x="181" y="169"/>
                    <a:pt x="181" y="169"/>
                    <a:pt x="180" y="170"/>
                  </a:cubicBezTo>
                  <a:cubicBezTo>
                    <a:pt x="178" y="170"/>
                    <a:pt x="177" y="171"/>
                    <a:pt x="176" y="172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4" y="175"/>
                    <a:pt x="174" y="176"/>
                  </a:cubicBezTo>
                  <a:cubicBezTo>
                    <a:pt x="175" y="176"/>
                    <a:pt x="176" y="175"/>
                    <a:pt x="177" y="175"/>
                  </a:cubicBezTo>
                  <a:cubicBezTo>
                    <a:pt x="179" y="173"/>
                    <a:pt x="181" y="171"/>
                    <a:pt x="183" y="170"/>
                  </a:cubicBezTo>
                  <a:close/>
                  <a:moveTo>
                    <a:pt x="168" y="107"/>
                  </a:moveTo>
                  <a:cubicBezTo>
                    <a:pt x="169" y="107"/>
                    <a:pt x="169" y="108"/>
                    <a:pt x="169" y="108"/>
                  </a:cubicBezTo>
                  <a:cubicBezTo>
                    <a:pt x="170" y="107"/>
                    <a:pt x="171" y="106"/>
                    <a:pt x="171" y="106"/>
                  </a:cubicBezTo>
                  <a:cubicBezTo>
                    <a:pt x="172" y="105"/>
                    <a:pt x="172" y="105"/>
                    <a:pt x="172" y="105"/>
                  </a:cubicBezTo>
                  <a:cubicBezTo>
                    <a:pt x="171" y="102"/>
                    <a:pt x="171" y="100"/>
                    <a:pt x="171" y="98"/>
                  </a:cubicBezTo>
                  <a:cubicBezTo>
                    <a:pt x="170" y="98"/>
                    <a:pt x="169" y="98"/>
                    <a:pt x="169" y="99"/>
                  </a:cubicBezTo>
                  <a:cubicBezTo>
                    <a:pt x="169" y="102"/>
                    <a:pt x="169" y="105"/>
                    <a:pt x="168" y="107"/>
                  </a:cubicBezTo>
                  <a:close/>
                  <a:moveTo>
                    <a:pt x="15" y="44"/>
                  </a:moveTo>
                  <a:cubicBezTo>
                    <a:pt x="15" y="44"/>
                    <a:pt x="15" y="44"/>
                    <a:pt x="16" y="44"/>
                  </a:cubicBezTo>
                  <a:cubicBezTo>
                    <a:pt x="17" y="42"/>
                    <a:pt x="18" y="40"/>
                    <a:pt x="19" y="39"/>
                  </a:cubicBezTo>
                  <a:cubicBezTo>
                    <a:pt x="20" y="37"/>
                    <a:pt x="19" y="36"/>
                    <a:pt x="19" y="34"/>
                  </a:cubicBezTo>
                  <a:cubicBezTo>
                    <a:pt x="18" y="36"/>
                    <a:pt x="16" y="37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1"/>
                    <a:pt x="15" y="42"/>
                    <a:pt x="15" y="44"/>
                  </a:cubicBezTo>
                  <a:close/>
                  <a:moveTo>
                    <a:pt x="183" y="75"/>
                  </a:moveTo>
                  <a:cubicBezTo>
                    <a:pt x="183" y="73"/>
                    <a:pt x="183" y="70"/>
                    <a:pt x="183" y="67"/>
                  </a:cubicBezTo>
                  <a:cubicBezTo>
                    <a:pt x="182" y="67"/>
                    <a:pt x="181" y="68"/>
                    <a:pt x="181" y="68"/>
                  </a:cubicBezTo>
                  <a:cubicBezTo>
                    <a:pt x="181" y="71"/>
                    <a:pt x="181" y="73"/>
                    <a:pt x="182" y="76"/>
                  </a:cubicBezTo>
                  <a:cubicBezTo>
                    <a:pt x="182" y="76"/>
                    <a:pt x="183" y="76"/>
                    <a:pt x="183" y="75"/>
                  </a:cubicBez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6" y="44"/>
                  </a:cubicBezTo>
                  <a:cubicBezTo>
                    <a:pt x="37" y="43"/>
                    <a:pt x="39" y="43"/>
                    <a:pt x="41" y="43"/>
                  </a:cubicBezTo>
                  <a:cubicBezTo>
                    <a:pt x="41" y="41"/>
                    <a:pt x="41" y="38"/>
                    <a:pt x="41" y="37"/>
                  </a:cubicBezTo>
                  <a:cubicBezTo>
                    <a:pt x="39" y="39"/>
                    <a:pt x="37" y="41"/>
                    <a:pt x="35" y="44"/>
                  </a:cubicBezTo>
                  <a:close/>
                  <a:moveTo>
                    <a:pt x="63" y="64"/>
                  </a:moveTo>
                  <a:cubicBezTo>
                    <a:pt x="62" y="63"/>
                    <a:pt x="62" y="64"/>
                    <a:pt x="61" y="64"/>
                  </a:cubicBezTo>
                  <a:cubicBezTo>
                    <a:pt x="60" y="65"/>
                    <a:pt x="59" y="67"/>
                    <a:pt x="58" y="68"/>
                  </a:cubicBezTo>
                  <a:cubicBezTo>
                    <a:pt x="57" y="69"/>
                    <a:pt x="57" y="70"/>
                    <a:pt x="57" y="71"/>
                  </a:cubicBezTo>
                  <a:cubicBezTo>
                    <a:pt x="58" y="72"/>
                    <a:pt x="58" y="71"/>
                    <a:pt x="59" y="71"/>
                  </a:cubicBezTo>
                  <a:cubicBezTo>
                    <a:pt x="60" y="69"/>
                    <a:pt x="61" y="68"/>
                    <a:pt x="63" y="66"/>
                  </a:cubicBezTo>
                  <a:cubicBezTo>
                    <a:pt x="63" y="65"/>
                    <a:pt x="64" y="65"/>
                    <a:pt x="63" y="64"/>
                  </a:cubicBezTo>
                  <a:close/>
                  <a:moveTo>
                    <a:pt x="94" y="199"/>
                  </a:moveTo>
                  <a:cubicBezTo>
                    <a:pt x="96" y="199"/>
                    <a:pt x="99" y="199"/>
                    <a:pt x="101" y="198"/>
                  </a:cubicBezTo>
                  <a:cubicBezTo>
                    <a:pt x="101" y="197"/>
                    <a:pt x="101" y="196"/>
                    <a:pt x="101" y="196"/>
                  </a:cubicBezTo>
                  <a:cubicBezTo>
                    <a:pt x="99" y="196"/>
                    <a:pt x="96" y="196"/>
                    <a:pt x="94" y="196"/>
                  </a:cubicBezTo>
                  <a:cubicBezTo>
                    <a:pt x="94" y="197"/>
                    <a:pt x="94" y="198"/>
                    <a:pt x="94" y="199"/>
                  </a:cubicBezTo>
                  <a:close/>
                  <a:moveTo>
                    <a:pt x="99" y="79"/>
                  </a:moveTo>
                  <a:cubicBezTo>
                    <a:pt x="99" y="79"/>
                    <a:pt x="100" y="79"/>
                    <a:pt x="100" y="78"/>
                  </a:cubicBezTo>
                  <a:cubicBezTo>
                    <a:pt x="100" y="78"/>
                    <a:pt x="100" y="78"/>
                    <a:pt x="100" y="77"/>
                  </a:cubicBezTo>
                  <a:cubicBezTo>
                    <a:pt x="100" y="76"/>
                    <a:pt x="100" y="75"/>
                    <a:pt x="100" y="73"/>
                  </a:cubicBezTo>
                  <a:cubicBezTo>
                    <a:pt x="98" y="74"/>
                    <a:pt x="97" y="74"/>
                    <a:pt x="96" y="75"/>
                  </a:cubicBezTo>
                  <a:cubicBezTo>
                    <a:pt x="95" y="76"/>
                    <a:pt x="95" y="77"/>
                    <a:pt x="97" y="77"/>
                  </a:cubicBezTo>
                  <a:cubicBezTo>
                    <a:pt x="97" y="78"/>
                    <a:pt x="98" y="79"/>
                    <a:pt x="99" y="79"/>
                  </a:cubicBezTo>
                  <a:close/>
                  <a:moveTo>
                    <a:pt x="130" y="75"/>
                  </a:moveTo>
                  <a:cubicBezTo>
                    <a:pt x="130" y="74"/>
                    <a:pt x="131" y="74"/>
                    <a:pt x="131" y="74"/>
                  </a:cubicBezTo>
                  <a:cubicBezTo>
                    <a:pt x="132" y="73"/>
                    <a:pt x="133" y="72"/>
                    <a:pt x="134" y="71"/>
                  </a:cubicBezTo>
                  <a:cubicBezTo>
                    <a:pt x="136" y="70"/>
                    <a:pt x="136" y="70"/>
                    <a:pt x="135" y="68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8"/>
                    <a:pt x="133" y="69"/>
                    <a:pt x="132" y="70"/>
                  </a:cubicBezTo>
                  <a:cubicBezTo>
                    <a:pt x="129" y="71"/>
                    <a:pt x="129" y="71"/>
                    <a:pt x="130" y="75"/>
                  </a:cubicBezTo>
                  <a:close/>
                  <a:moveTo>
                    <a:pt x="153" y="91"/>
                  </a:moveTo>
                  <a:cubicBezTo>
                    <a:pt x="153" y="91"/>
                    <a:pt x="153" y="91"/>
                    <a:pt x="153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0" y="92"/>
                    <a:pt x="149" y="93"/>
                    <a:pt x="147" y="95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7"/>
                    <a:pt x="147" y="98"/>
                    <a:pt x="147" y="100"/>
                  </a:cubicBezTo>
                  <a:cubicBezTo>
                    <a:pt x="149" y="97"/>
                    <a:pt x="151" y="94"/>
                    <a:pt x="153" y="91"/>
                  </a:cubicBezTo>
                  <a:close/>
                  <a:moveTo>
                    <a:pt x="78" y="61"/>
                  </a:moveTo>
                  <a:cubicBezTo>
                    <a:pt x="77" y="61"/>
                    <a:pt x="77" y="61"/>
                    <a:pt x="77" y="61"/>
                  </a:cubicBezTo>
                  <a:cubicBezTo>
                    <a:pt x="75" y="61"/>
                    <a:pt x="73" y="62"/>
                    <a:pt x="71" y="62"/>
                  </a:cubicBezTo>
                  <a:cubicBezTo>
                    <a:pt x="71" y="64"/>
                    <a:pt x="71" y="66"/>
                    <a:pt x="71" y="68"/>
                  </a:cubicBezTo>
                  <a:cubicBezTo>
                    <a:pt x="74" y="66"/>
                    <a:pt x="76" y="63"/>
                    <a:pt x="78" y="61"/>
                  </a:cubicBezTo>
                  <a:close/>
                  <a:moveTo>
                    <a:pt x="50" y="62"/>
                  </a:moveTo>
                  <a:cubicBezTo>
                    <a:pt x="50" y="62"/>
                    <a:pt x="51" y="61"/>
                    <a:pt x="51" y="61"/>
                  </a:cubicBezTo>
                  <a:cubicBezTo>
                    <a:pt x="52" y="60"/>
                    <a:pt x="52" y="59"/>
                    <a:pt x="53" y="59"/>
                  </a:cubicBezTo>
                  <a:cubicBezTo>
                    <a:pt x="54" y="57"/>
                    <a:pt x="54" y="56"/>
                    <a:pt x="54" y="54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9" y="59"/>
                    <a:pt x="49" y="59"/>
                    <a:pt x="50" y="62"/>
                  </a:cubicBezTo>
                  <a:close/>
                  <a:moveTo>
                    <a:pt x="28" y="81"/>
                  </a:moveTo>
                  <a:cubicBezTo>
                    <a:pt x="26" y="82"/>
                    <a:pt x="25" y="82"/>
                    <a:pt x="26" y="84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7"/>
                    <a:pt x="26" y="89"/>
                    <a:pt x="26" y="91"/>
                  </a:cubicBezTo>
                  <a:cubicBezTo>
                    <a:pt x="27" y="90"/>
                    <a:pt x="28" y="90"/>
                    <a:pt x="28" y="88"/>
                  </a:cubicBezTo>
                  <a:cubicBezTo>
                    <a:pt x="28" y="86"/>
                    <a:pt x="28" y="83"/>
                    <a:pt x="28" y="81"/>
                  </a:cubicBezTo>
                  <a:close/>
                  <a:moveTo>
                    <a:pt x="122" y="73"/>
                  </a:moveTo>
                  <a:cubicBezTo>
                    <a:pt x="124" y="72"/>
                    <a:pt x="125" y="71"/>
                    <a:pt x="127" y="70"/>
                  </a:cubicBezTo>
                  <a:cubicBezTo>
                    <a:pt x="127" y="70"/>
                    <a:pt x="127" y="70"/>
                    <a:pt x="127" y="69"/>
                  </a:cubicBezTo>
                  <a:cubicBezTo>
                    <a:pt x="127" y="68"/>
                    <a:pt x="127" y="67"/>
                    <a:pt x="127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25" y="67"/>
                    <a:pt x="124" y="69"/>
                    <a:pt x="123" y="69"/>
                  </a:cubicBezTo>
                  <a:cubicBezTo>
                    <a:pt x="122" y="70"/>
                    <a:pt x="122" y="71"/>
                    <a:pt x="122" y="72"/>
                  </a:cubicBezTo>
                  <a:cubicBezTo>
                    <a:pt x="122" y="72"/>
                    <a:pt x="122" y="73"/>
                    <a:pt x="122" y="73"/>
                  </a:cubicBezTo>
                  <a:close/>
                  <a:moveTo>
                    <a:pt x="62" y="134"/>
                  </a:moveTo>
                  <a:cubicBezTo>
                    <a:pt x="61" y="134"/>
                    <a:pt x="59" y="134"/>
                    <a:pt x="58" y="134"/>
                  </a:cubicBezTo>
                  <a:cubicBezTo>
                    <a:pt x="57" y="137"/>
                    <a:pt x="56" y="139"/>
                    <a:pt x="56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8" y="139"/>
                    <a:pt x="60" y="137"/>
                    <a:pt x="62" y="134"/>
                  </a:cubicBezTo>
                  <a:close/>
                  <a:moveTo>
                    <a:pt x="59" y="113"/>
                  </a:moveTo>
                  <a:cubicBezTo>
                    <a:pt x="59" y="113"/>
                    <a:pt x="59" y="113"/>
                    <a:pt x="59" y="113"/>
                  </a:cubicBezTo>
                  <a:cubicBezTo>
                    <a:pt x="58" y="113"/>
                    <a:pt x="57" y="114"/>
                    <a:pt x="55" y="114"/>
                  </a:cubicBezTo>
                  <a:cubicBezTo>
                    <a:pt x="53" y="114"/>
                    <a:pt x="52" y="116"/>
                    <a:pt x="51" y="117"/>
                  </a:cubicBezTo>
                  <a:cubicBezTo>
                    <a:pt x="53" y="117"/>
                    <a:pt x="54" y="117"/>
                    <a:pt x="56" y="117"/>
                  </a:cubicBezTo>
                  <a:cubicBezTo>
                    <a:pt x="56" y="117"/>
                    <a:pt x="57" y="117"/>
                    <a:pt x="57" y="117"/>
                  </a:cubicBezTo>
                  <a:cubicBezTo>
                    <a:pt x="58" y="116"/>
                    <a:pt x="59" y="115"/>
                    <a:pt x="59" y="113"/>
                  </a:cubicBezTo>
                  <a:close/>
                  <a:moveTo>
                    <a:pt x="69" y="50"/>
                  </a:moveTo>
                  <a:cubicBezTo>
                    <a:pt x="67" y="50"/>
                    <a:pt x="66" y="50"/>
                    <a:pt x="64" y="50"/>
                  </a:cubicBezTo>
                  <a:cubicBezTo>
                    <a:pt x="65" y="52"/>
                    <a:pt x="65" y="54"/>
                    <a:pt x="65" y="57"/>
                  </a:cubicBezTo>
                  <a:cubicBezTo>
                    <a:pt x="66" y="55"/>
                    <a:pt x="67" y="54"/>
                    <a:pt x="68" y="53"/>
                  </a:cubicBezTo>
                  <a:cubicBezTo>
                    <a:pt x="69" y="53"/>
                    <a:pt x="69" y="53"/>
                    <a:pt x="69" y="52"/>
                  </a:cubicBezTo>
                  <a:cubicBezTo>
                    <a:pt x="69" y="52"/>
                    <a:pt x="69" y="51"/>
                    <a:pt x="69" y="50"/>
                  </a:cubicBezTo>
                  <a:close/>
                  <a:moveTo>
                    <a:pt x="59" y="120"/>
                  </a:moveTo>
                  <a:cubicBezTo>
                    <a:pt x="58" y="120"/>
                    <a:pt x="57" y="120"/>
                    <a:pt x="57" y="121"/>
                  </a:cubicBezTo>
                  <a:cubicBezTo>
                    <a:pt x="56" y="123"/>
                    <a:pt x="54" y="125"/>
                    <a:pt x="53" y="127"/>
                  </a:cubicBezTo>
                  <a:cubicBezTo>
                    <a:pt x="53" y="127"/>
                    <a:pt x="52" y="127"/>
                    <a:pt x="52" y="128"/>
                  </a:cubicBezTo>
                  <a:cubicBezTo>
                    <a:pt x="54" y="128"/>
                    <a:pt x="55" y="128"/>
                    <a:pt x="55" y="127"/>
                  </a:cubicBezTo>
                  <a:cubicBezTo>
                    <a:pt x="57" y="125"/>
                    <a:pt x="59" y="123"/>
                    <a:pt x="59" y="120"/>
                  </a:cubicBezTo>
                  <a:close/>
                  <a:moveTo>
                    <a:pt x="193" y="60"/>
                  </a:moveTo>
                  <a:cubicBezTo>
                    <a:pt x="192" y="61"/>
                    <a:pt x="192" y="61"/>
                    <a:pt x="192" y="62"/>
                  </a:cubicBezTo>
                  <a:cubicBezTo>
                    <a:pt x="192" y="64"/>
                    <a:pt x="192" y="66"/>
                    <a:pt x="192" y="68"/>
                  </a:cubicBezTo>
                  <a:cubicBezTo>
                    <a:pt x="192" y="69"/>
                    <a:pt x="192" y="69"/>
                    <a:pt x="192" y="70"/>
                  </a:cubicBezTo>
                  <a:cubicBezTo>
                    <a:pt x="192" y="70"/>
                    <a:pt x="193" y="70"/>
                    <a:pt x="193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94" y="67"/>
                    <a:pt x="194" y="64"/>
                    <a:pt x="194" y="62"/>
                  </a:cubicBezTo>
                  <a:cubicBezTo>
                    <a:pt x="194" y="61"/>
                    <a:pt x="193" y="61"/>
                    <a:pt x="193" y="60"/>
                  </a:cubicBezTo>
                  <a:close/>
                  <a:moveTo>
                    <a:pt x="183" y="45"/>
                  </a:moveTo>
                  <a:cubicBezTo>
                    <a:pt x="183" y="43"/>
                    <a:pt x="183" y="40"/>
                    <a:pt x="183" y="37"/>
                  </a:cubicBezTo>
                  <a:cubicBezTo>
                    <a:pt x="182" y="38"/>
                    <a:pt x="182" y="38"/>
                    <a:pt x="182" y="39"/>
                  </a:cubicBezTo>
                  <a:cubicBezTo>
                    <a:pt x="181" y="41"/>
                    <a:pt x="181" y="43"/>
                    <a:pt x="181" y="45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2" y="46"/>
                    <a:pt x="183" y="46"/>
                    <a:pt x="183" y="45"/>
                  </a:cubicBezTo>
                  <a:close/>
                  <a:moveTo>
                    <a:pt x="30" y="212"/>
                  </a:moveTo>
                  <a:cubicBezTo>
                    <a:pt x="35" y="216"/>
                    <a:pt x="40" y="219"/>
                    <a:pt x="45" y="222"/>
                  </a:cubicBezTo>
                  <a:cubicBezTo>
                    <a:pt x="45" y="222"/>
                    <a:pt x="45" y="221"/>
                    <a:pt x="44" y="221"/>
                  </a:cubicBezTo>
                  <a:cubicBezTo>
                    <a:pt x="43" y="221"/>
                    <a:pt x="43" y="220"/>
                    <a:pt x="43" y="220"/>
                  </a:cubicBezTo>
                  <a:cubicBezTo>
                    <a:pt x="42" y="219"/>
                    <a:pt x="42" y="218"/>
                    <a:pt x="41" y="218"/>
                  </a:cubicBezTo>
                  <a:cubicBezTo>
                    <a:pt x="40" y="217"/>
                    <a:pt x="39" y="217"/>
                    <a:pt x="38" y="216"/>
                  </a:cubicBezTo>
                  <a:cubicBezTo>
                    <a:pt x="35" y="215"/>
                    <a:pt x="33" y="213"/>
                    <a:pt x="30" y="212"/>
                  </a:cubicBezTo>
                  <a:close/>
                  <a:moveTo>
                    <a:pt x="83" y="30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5" y="31"/>
                    <a:pt x="87" y="31"/>
                    <a:pt x="88" y="32"/>
                  </a:cubicBezTo>
                  <a:cubicBezTo>
                    <a:pt x="90" y="32"/>
                    <a:pt x="91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29"/>
                    <a:pt x="92" y="29"/>
                  </a:cubicBezTo>
                  <a:cubicBezTo>
                    <a:pt x="90" y="29"/>
                    <a:pt x="87" y="29"/>
                    <a:pt x="84" y="30"/>
                  </a:cubicBezTo>
                  <a:cubicBezTo>
                    <a:pt x="84" y="30"/>
                    <a:pt x="83" y="30"/>
                    <a:pt x="83" y="30"/>
                  </a:cubicBezTo>
                  <a:close/>
                  <a:moveTo>
                    <a:pt x="49" y="120"/>
                  </a:moveTo>
                  <a:cubicBezTo>
                    <a:pt x="49" y="122"/>
                    <a:pt x="49" y="124"/>
                    <a:pt x="50" y="126"/>
                  </a:cubicBezTo>
                  <a:cubicBezTo>
                    <a:pt x="51" y="125"/>
                    <a:pt x="54" y="121"/>
                    <a:pt x="54" y="120"/>
                  </a:cubicBezTo>
                  <a:cubicBezTo>
                    <a:pt x="53" y="120"/>
                    <a:pt x="51" y="120"/>
                    <a:pt x="49" y="120"/>
                  </a:cubicBezTo>
                  <a:close/>
                  <a:moveTo>
                    <a:pt x="105" y="26"/>
                  </a:moveTo>
                  <a:cubicBezTo>
                    <a:pt x="105" y="26"/>
                    <a:pt x="104" y="26"/>
                    <a:pt x="104" y="26"/>
                  </a:cubicBezTo>
                  <a:cubicBezTo>
                    <a:pt x="102" y="28"/>
                    <a:pt x="100" y="30"/>
                    <a:pt x="98" y="32"/>
                  </a:cubicBezTo>
                  <a:cubicBezTo>
                    <a:pt x="98" y="33"/>
                    <a:pt x="97" y="33"/>
                    <a:pt x="98" y="33"/>
                  </a:cubicBezTo>
                  <a:cubicBezTo>
                    <a:pt x="100" y="32"/>
                    <a:pt x="103" y="30"/>
                    <a:pt x="106" y="28"/>
                  </a:cubicBezTo>
                  <a:cubicBezTo>
                    <a:pt x="106" y="27"/>
                    <a:pt x="105" y="27"/>
                    <a:pt x="105" y="26"/>
                  </a:cubicBezTo>
                  <a:close/>
                  <a:moveTo>
                    <a:pt x="163" y="60"/>
                  </a:moveTo>
                  <a:cubicBezTo>
                    <a:pt x="163" y="60"/>
                    <a:pt x="163" y="61"/>
                    <a:pt x="163" y="60"/>
                  </a:cubicBezTo>
                  <a:cubicBezTo>
                    <a:pt x="165" y="60"/>
                    <a:pt x="166" y="59"/>
                    <a:pt x="168" y="58"/>
                  </a:cubicBezTo>
                  <a:cubicBezTo>
                    <a:pt x="168" y="57"/>
                    <a:pt x="167" y="56"/>
                    <a:pt x="167" y="55"/>
                  </a:cubicBezTo>
                  <a:cubicBezTo>
                    <a:pt x="166" y="55"/>
                    <a:pt x="165" y="56"/>
                    <a:pt x="164" y="56"/>
                  </a:cubicBezTo>
                  <a:cubicBezTo>
                    <a:pt x="163" y="56"/>
                    <a:pt x="163" y="57"/>
                    <a:pt x="163" y="57"/>
                  </a:cubicBezTo>
                  <a:cubicBezTo>
                    <a:pt x="163" y="58"/>
                    <a:pt x="163" y="59"/>
                    <a:pt x="163" y="60"/>
                  </a:cubicBezTo>
                  <a:close/>
                  <a:moveTo>
                    <a:pt x="81" y="37"/>
                  </a:moveTo>
                  <a:cubicBezTo>
                    <a:pt x="84" y="37"/>
                    <a:pt x="86" y="37"/>
                    <a:pt x="87" y="34"/>
                  </a:cubicBezTo>
                  <a:cubicBezTo>
                    <a:pt x="85" y="34"/>
                    <a:pt x="83" y="34"/>
                    <a:pt x="81" y="33"/>
                  </a:cubicBezTo>
                  <a:cubicBezTo>
                    <a:pt x="81" y="35"/>
                    <a:pt x="81" y="36"/>
                    <a:pt x="81" y="37"/>
                  </a:cubicBezTo>
                  <a:close/>
                  <a:moveTo>
                    <a:pt x="162" y="120"/>
                  </a:moveTo>
                  <a:cubicBezTo>
                    <a:pt x="161" y="120"/>
                    <a:pt x="161" y="120"/>
                    <a:pt x="160" y="121"/>
                  </a:cubicBezTo>
                  <a:cubicBezTo>
                    <a:pt x="158" y="121"/>
                    <a:pt x="157" y="122"/>
                    <a:pt x="156" y="123"/>
                  </a:cubicBezTo>
                  <a:cubicBezTo>
                    <a:pt x="154" y="124"/>
                    <a:pt x="154" y="124"/>
                    <a:pt x="154" y="126"/>
                  </a:cubicBezTo>
                  <a:cubicBezTo>
                    <a:pt x="155" y="126"/>
                    <a:pt x="155" y="125"/>
                    <a:pt x="155" y="125"/>
                  </a:cubicBezTo>
                  <a:cubicBezTo>
                    <a:pt x="157" y="124"/>
                    <a:pt x="158" y="124"/>
                    <a:pt x="159" y="123"/>
                  </a:cubicBezTo>
                  <a:cubicBezTo>
                    <a:pt x="160" y="123"/>
                    <a:pt x="160" y="122"/>
                    <a:pt x="161" y="123"/>
                  </a:cubicBezTo>
                  <a:cubicBezTo>
                    <a:pt x="161" y="123"/>
                    <a:pt x="162" y="123"/>
                    <a:pt x="162" y="123"/>
                  </a:cubicBezTo>
                  <a:cubicBezTo>
                    <a:pt x="162" y="123"/>
                    <a:pt x="162" y="122"/>
                    <a:pt x="162" y="120"/>
                  </a:cubicBezTo>
                  <a:close/>
                  <a:moveTo>
                    <a:pt x="13" y="16"/>
                  </a:moveTo>
                  <a:cubicBezTo>
                    <a:pt x="16" y="14"/>
                    <a:pt x="18" y="11"/>
                    <a:pt x="20" y="8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0"/>
                    <a:pt x="17" y="11"/>
                    <a:pt x="15" y="11"/>
                  </a:cubicBezTo>
                  <a:cubicBezTo>
                    <a:pt x="14" y="12"/>
                    <a:pt x="14" y="13"/>
                    <a:pt x="13" y="13"/>
                  </a:cubicBezTo>
                  <a:cubicBezTo>
                    <a:pt x="13" y="14"/>
                    <a:pt x="13" y="15"/>
                    <a:pt x="13" y="16"/>
                  </a:cubicBezTo>
                  <a:close/>
                  <a:moveTo>
                    <a:pt x="62" y="145"/>
                  </a:moveTo>
                  <a:cubicBezTo>
                    <a:pt x="59" y="144"/>
                    <a:pt x="58" y="146"/>
                    <a:pt x="56" y="148"/>
                  </a:cubicBezTo>
                  <a:cubicBezTo>
                    <a:pt x="58" y="148"/>
                    <a:pt x="60" y="148"/>
                    <a:pt x="63" y="148"/>
                  </a:cubicBezTo>
                  <a:cubicBezTo>
                    <a:pt x="62" y="147"/>
                    <a:pt x="62" y="146"/>
                    <a:pt x="62" y="145"/>
                  </a:cubicBezTo>
                  <a:close/>
                  <a:moveTo>
                    <a:pt x="63" y="103"/>
                  </a:moveTo>
                  <a:cubicBezTo>
                    <a:pt x="61" y="104"/>
                    <a:pt x="57" y="110"/>
                    <a:pt x="56" y="111"/>
                  </a:cubicBezTo>
                  <a:cubicBezTo>
                    <a:pt x="58" y="111"/>
                    <a:pt x="59" y="110"/>
                    <a:pt x="60" y="110"/>
                  </a:cubicBezTo>
                  <a:cubicBezTo>
                    <a:pt x="61" y="110"/>
                    <a:pt x="62" y="109"/>
                    <a:pt x="61" y="109"/>
                  </a:cubicBezTo>
                  <a:cubicBezTo>
                    <a:pt x="61" y="108"/>
                    <a:pt x="62" y="107"/>
                    <a:pt x="62" y="106"/>
                  </a:cubicBezTo>
                  <a:cubicBezTo>
                    <a:pt x="62" y="105"/>
                    <a:pt x="63" y="104"/>
                    <a:pt x="63" y="103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8"/>
                    <a:pt x="23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19" y="22"/>
                    <a:pt x="17" y="25"/>
                    <a:pt x="15" y="27"/>
                  </a:cubicBezTo>
                  <a:cubicBezTo>
                    <a:pt x="14" y="28"/>
                    <a:pt x="14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6" y="29"/>
                    <a:pt x="18" y="26"/>
                    <a:pt x="19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21" y="21"/>
                    <a:pt x="22" y="20"/>
                    <a:pt x="23" y="19"/>
                  </a:cubicBezTo>
                  <a:close/>
                  <a:moveTo>
                    <a:pt x="130" y="88"/>
                  </a:moveTo>
                  <a:cubicBezTo>
                    <a:pt x="130" y="88"/>
                    <a:pt x="130" y="88"/>
                    <a:pt x="130" y="88"/>
                  </a:cubicBezTo>
                  <a:cubicBezTo>
                    <a:pt x="133" y="85"/>
                    <a:pt x="135" y="82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5" y="80"/>
                    <a:pt x="133" y="82"/>
                    <a:pt x="130" y="84"/>
                  </a:cubicBezTo>
                  <a:cubicBezTo>
                    <a:pt x="130" y="84"/>
                    <a:pt x="130" y="85"/>
                    <a:pt x="130" y="85"/>
                  </a:cubicBezTo>
                  <a:cubicBezTo>
                    <a:pt x="130" y="86"/>
                    <a:pt x="130" y="87"/>
                    <a:pt x="130" y="88"/>
                  </a:cubicBezTo>
                  <a:close/>
                  <a:moveTo>
                    <a:pt x="47" y="42"/>
                  </a:moveTo>
                  <a:cubicBezTo>
                    <a:pt x="47" y="42"/>
                    <a:pt x="48" y="42"/>
                    <a:pt x="49" y="42"/>
                  </a:cubicBezTo>
                  <a:cubicBezTo>
                    <a:pt x="49" y="42"/>
                    <a:pt x="50" y="41"/>
                    <a:pt x="50" y="41"/>
                  </a:cubicBezTo>
                  <a:cubicBezTo>
                    <a:pt x="51" y="40"/>
                    <a:pt x="52" y="39"/>
                    <a:pt x="53" y="37"/>
                  </a:cubicBezTo>
                  <a:cubicBezTo>
                    <a:pt x="54" y="37"/>
                    <a:pt x="54" y="36"/>
                    <a:pt x="54" y="35"/>
                  </a:cubicBezTo>
                  <a:cubicBezTo>
                    <a:pt x="51" y="37"/>
                    <a:pt x="49" y="40"/>
                    <a:pt x="47" y="42"/>
                  </a:cubicBezTo>
                  <a:close/>
                  <a:moveTo>
                    <a:pt x="28" y="20"/>
                  </a:moveTo>
                  <a:cubicBezTo>
                    <a:pt x="29" y="19"/>
                    <a:pt x="30" y="18"/>
                    <a:pt x="31" y="17"/>
                  </a:cubicBezTo>
                  <a:cubicBezTo>
                    <a:pt x="32" y="16"/>
                    <a:pt x="33" y="15"/>
                    <a:pt x="34" y="14"/>
                  </a:cubicBezTo>
                  <a:cubicBezTo>
                    <a:pt x="32" y="14"/>
                    <a:pt x="31" y="13"/>
                    <a:pt x="30" y="13"/>
                  </a:cubicBezTo>
                  <a:cubicBezTo>
                    <a:pt x="28" y="15"/>
                    <a:pt x="28" y="17"/>
                    <a:pt x="28" y="20"/>
                  </a:cubicBezTo>
                  <a:close/>
                  <a:moveTo>
                    <a:pt x="130" y="156"/>
                  </a:moveTo>
                  <a:cubicBezTo>
                    <a:pt x="129" y="157"/>
                    <a:pt x="128" y="158"/>
                    <a:pt x="127" y="159"/>
                  </a:cubicBezTo>
                  <a:cubicBezTo>
                    <a:pt x="126" y="160"/>
                    <a:pt x="125" y="161"/>
                    <a:pt x="124" y="162"/>
                  </a:cubicBezTo>
                  <a:cubicBezTo>
                    <a:pt x="124" y="163"/>
                    <a:pt x="122" y="163"/>
                    <a:pt x="122" y="165"/>
                  </a:cubicBezTo>
                  <a:cubicBezTo>
                    <a:pt x="125" y="163"/>
                    <a:pt x="128" y="161"/>
                    <a:pt x="130" y="159"/>
                  </a:cubicBezTo>
                  <a:cubicBezTo>
                    <a:pt x="131" y="159"/>
                    <a:pt x="131" y="158"/>
                    <a:pt x="131" y="158"/>
                  </a:cubicBezTo>
                  <a:cubicBezTo>
                    <a:pt x="131" y="157"/>
                    <a:pt x="131" y="157"/>
                    <a:pt x="130" y="156"/>
                  </a:cubicBezTo>
                  <a:close/>
                  <a:moveTo>
                    <a:pt x="51" y="71"/>
                  </a:moveTo>
                  <a:cubicBezTo>
                    <a:pt x="52" y="70"/>
                    <a:pt x="53" y="69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7"/>
                    <a:pt x="54" y="66"/>
                    <a:pt x="54" y="65"/>
                  </a:cubicBezTo>
                  <a:cubicBezTo>
                    <a:pt x="53" y="65"/>
                    <a:pt x="52" y="65"/>
                    <a:pt x="51" y="66"/>
                  </a:cubicBezTo>
                  <a:cubicBezTo>
                    <a:pt x="50" y="66"/>
                    <a:pt x="50" y="66"/>
                    <a:pt x="50" y="67"/>
                  </a:cubicBezTo>
                  <a:cubicBezTo>
                    <a:pt x="51" y="68"/>
                    <a:pt x="51" y="69"/>
                    <a:pt x="51" y="71"/>
                  </a:cubicBezTo>
                  <a:close/>
                  <a:moveTo>
                    <a:pt x="15" y="22"/>
                  </a:moveTo>
                  <a:cubicBezTo>
                    <a:pt x="18" y="19"/>
                    <a:pt x="21" y="16"/>
                    <a:pt x="24" y="13"/>
                  </a:cubicBezTo>
                  <a:cubicBezTo>
                    <a:pt x="23" y="13"/>
                    <a:pt x="22" y="13"/>
                    <a:pt x="22" y="12"/>
                  </a:cubicBezTo>
                  <a:cubicBezTo>
                    <a:pt x="19" y="16"/>
                    <a:pt x="17" y="19"/>
                    <a:pt x="15" y="22"/>
                  </a:cubicBezTo>
                  <a:close/>
                  <a:moveTo>
                    <a:pt x="172" y="108"/>
                  </a:moveTo>
                  <a:cubicBezTo>
                    <a:pt x="171" y="109"/>
                    <a:pt x="170" y="110"/>
                    <a:pt x="169" y="111"/>
                  </a:cubicBezTo>
                  <a:cubicBezTo>
                    <a:pt x="168" y="111"/>
                    <a:pt x="168" y="112"/>
                    <a:pt x="168" y="112"/>
                  </a:cubicBezTo>
                  <a:cubicBezTo>
                    <a:pt x="168" y="114"/>
                    <a:pt x="167" y="116"/>
                    <a:pt x="167" y="118"/>
                  </a:cubicBezTo>
                  <a:cubicBezTo>
                    <a:pt x="167" y="118"/>
                    <a:pt x="167" y="118"/>
                    <a:pt x="167" y="119"/>
                  </a:cubicBezTo>
                  <a:cubicBezTo>
                    <a:pt x="168" y="118"/>
                    <a:pt x="168" y="118"/>
                    <a:pt x="168" y="117"/>
                  </a:cubicBezTo>
                  <a:cubicBezTo>
                    <a:pt x="169" y="116"/>
                    <a:pt x="170" y="114"/>
                    <a:pt x="170" y="112"/>
                  </a:cubicBezTo>
                  <a:cubicBezTo>
                    <a:pt x="171" y="111"/>
                    <a:pt x="171" y="110"/>
                    <a:pt x="173" y="110"/>
                  </a:cubicBezTo>
                  <a:cubicBezTo>
                    <a:pt x="172" y="109"/>
                    <a:pt x="172" y="109"/>
                    <a:pt x="172" y="108"/>
                  </a:cubicBezTo>
                  <a:close/>
                  <a:moveTo>
                    <a:pt x="116" y="150"/>
                  </a:moveTo>
                  <a:cubicBezTo>
                    <a:pt x="115" y="151"/>
                    <a:pt x="113" y="152"/>
                    <a:pt x="112" y="153"/>
                  </a:cubicBezTo>
                  <a:cubicBezTo>
                    <a:pt x="112" y="153"/>
                    <a:pt x="112" y="154"/>
                    <a:pt x="112" y="154"/>
                  </a:cubicBezTo>
                  <a:cubicBezTo>
                    <a:pt x="112" y="155"/>
                    <a:pt x="112" y="155"/>
                    <a:pt x="112" y="156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3" y="156"/>
                    <a:pt x="114" y="155"/>
                    <a:pt x="115" y="154"/>
                  </a:cubicBezTo>
                  <a:cubicBezTo>
                    <a:pt x="117" y="153"/>
                    <a:pt x="117" y="153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lose/>
                  <a:moveTo>
                    <a:pt x="61" y="96"/>
                  </a:moveTo>
                  <a:cubicBezTo>
                    <a:pt x="63" y="97"/>
                    <a:pt x="65" y="97"/>
                    <a:pt x="66" y="95"/>
                  </a:cubicBezTo>
                  <a:cubicBezTo>
                    <a:pt x="66" y="95"/>
                    <a:pt x="66" y="94"/>
                    <a:pt x="66" y="94"/>
                  </a:cubicBezTo>
                  <a:cubicBezTo>
                    <a:pt x="67" y="94"/>
                    <a:pt x="67" y="93"/>
                    <a:pt x="67" y="91"/>
                  </a:cubicBezTo>
                  <a:cubicBezTo>
                    <a:pt x="66" y="92"/>
                    <a:pt x="65" y="92"/>
                    <a:pt x="64" y="92"/>
                  </a:cubicBezTo>
                  <a:cubicBezTo>
                    <a:pt x="63" y="93"/>
                    <a:pt x="62" y="95"/>
                    <a:pt x="61" y="96"/>
                  </a:cubicBezTo>
                  <a:close/>
                  <a:moveTo>
                    <a:pt x="101" y="83"/>
                  </a:moveTo>
                  <a:cubicBezTo>
                    <a:pt x="99" y="85"/>
                    <a:pt x="98" y="87"/>
                    <a:pt x="96" y="88"/>
                  </a:cubicBezTo>
                  <a:cubicBezTo>
                    <a:pt x="96" y="89"/>
                    <a:pt x="95" y="89"/>
                    <a:pt x="96" y="90"/>
                  </a:cubicBezTo>
                  <a:cubicBezTo>
                    <a:pt x="97" y="89"/>
                    <a:pt x="99" y="88"/>
                    <a:pt x="100" y="88"/>
                  </a:cubicBezTo>
                  <a:cubicBezTo>
                    <a:pt x="101" y="87"/>
                    <a:pt x="102" y="87"/>
                    <a:pt x="102" y="86"/>
                  </a:cubicBezTo>
                  <a:cubicBezTo>
                    <a:pt x="102" y="85"/>
                    <a:pt x="101" y="84"/>
                    <a:pt x="101" y="83"/>
                  </a:cubicBezTo>
                  <a:close/>
                  <a:moveTo>
                    <a:pt x="134" y="145"/>
                  </a:moveTo>
                  <a:cubicBezTo>
                    <a:pt x="134" y="145"/>
                    <a:pt x="134" y="145"/>
                    <a:pt x="134" y="145"/>
                  </a:cubicBezTo>
                  <a:cubicBezTo>
                    <a:pt x="136" y="144"/>
                    <a:pt x="137" y="143"/>
                    <a:pt x="139" y="142"/>
                  </a:cubicBezTo>
                  <a:cubicBezTo>
                    <a:pt x="139" y="142"/>
                    <a:pt x="140" y="142"/>
                    <a:pt x="140" y="141"/>
                  </a:cubicBezTo>
                  <a:cubicBezTo>
                    <a:pt x="140" y="140"/>
                    <a:pt x="141" y="139"/>
                    <a:pt x="141" y="138"/>
                  </a:cubicBezTo>
                  <a:cubicBezTo>
                    <a:pt x="139" y="140"/>
                    <a:pt x="137" y="141"/>
                    <a:pt x="134" y="143"/>
                  </a:cubicBezTo>
                  <a:cubicBezTo>
                    <a:pt x="134" y="143"/>
                    <a:pt x="133" y="144"/>
                    <a:pt x="134" y="145"/>
                  </a:cubicBezTo>
                  <a:close/>
                  <a:moveTo>
                    <a:pt x="78" y="24"/>
                  </a:moveTo>
                  <a:cubicBezTo>
                    <a:pt x="80" y="24"/>
                    <a:pt x="82" y="25"/>
                    <a:pt x="83" y="22"/>
                  </a:cubicBezTo>
                  <a:cubicBezTo>
                    <a:pt x="81" y="22"/>
                    <a:pt x="78" y="21"/>
                    <a:pt x="76" y="20"/>
                  </a:cubicBezTo>
                  <a:cubicBezTo>
                    <a:pt x="77" y="22"/>
                    <a:pt x="77" y="23"/>
                    <a:pt x="78" y="24"/>
                  </a:cubicBezTo>
                  <a:close/>
                  <a:moveTo>
                    <a:pt x="190" y="178"/>
                  </a:moveTo>
                  <a:cubicBezTo>
                    <a:pt x="191" y="178"/>
                    <a:pt x="193" y="178"/>
                    <a:pt x="194" y="179"/>
                  </a:cubicBezTo>
                  <a:cubicBezTo>
                    <a:pt x="196" y="178"/>
                    <a:pt x="196" y="175"/>
                    <a:pt x="196" y="173"/>
                  </a:cubicBezTo>
                  <a:cubicBezTo>
                    <a:pt x="194" y="175"/>
                    <a:pt x="192" y="176"/>
                    <a:pt x="190" y="178"/>
                  </a:cubicBezTo>
                  <a:close/>
                  <a:moveTo>
                    <a:pt x="179" y="92"/>
                  </a:moveTo>
                  <a:cubicBezTo>
                    <a:pt x="179" y="89"/>
                    <a:pt x="179" y="86"/>
                    <a:pt x="179" y="86"/>
                  </a:cubicBezTo>
                  <a:cubicBezTo>
                    <a:pt x="178" y="86"/>
                    <a:pt x="178" y="86"/>
                    <a:pt x="178" y="86"/>
                  </a:cubicBezTo>
                  <a:cubicBezTo>
                    <a:pt x="177" y="86"/>
                    <a:pt x="176" y="87"/>
                    <a:pt x="177" y="88"/>
                  </a:cubicBezTo>
                  <a:cubicBezTo>
                    <a:pt x="177" y="89"/>
                    <a:pt x="177" y="90"/>
                    <a:pt x="177" y="91"/>
                  </a:cubicBezTo>
                  <a:cubicBezTo>
                    <a:pt x="177" y="92"/>
                    <a:pt x="177" y="92"/>
                    <a:pt x="177" y="93"/>
                  </a:cubicBezTo>
                  <a:cubicBezTo>
                    <a:pt x="178" y="92"/>
                    <a:pt x="179" y="92"/>
                    <a:pt x="179" y="92"/>
                  </a:cubicBezTo>
                  <a:close/>
                  <a:moveTo>
                    <a:pt x="42" y="77"/>
                  </a:moveTo>
                  <a:cubicBezTo>
                    <a:pt x="42" y="77"/>
                    <a:pt x="41" y="77"/>
                    <a:pt x="41" y="77"/>
                  </a:cubicBezTo>
                  <a:cubicBezTo>
                    <a:pt x="40" y="78"/>
                    <a:pt x="39" y="79"/>
                    <a:pt x="38" y="80"/>
                  </a:cubicBezTo>
                  <a:cubicBezTo>
                    <a:pt x="38" y="80"/>
                    <a:pt x="38" y="81"/>
                    <a:pt x="38" y="81"/>
                  </a:cubicBezTo>
                  <a:cubicBezTo>
                    <a:pt x="38" y="82"/>
                    <a:pt x="39" y="83"/>
                    <a:pt x="39" y="84"/>
                  </a:cubicBezTo>
                  <a:cubicBezTo>
                    <a:pt x="40" y="83"/>
                    <a:pt x="41" y="82"/>
                    <a:pt x="41" y="82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0"/>
                    <a:pt x="42" y="78"/>
                    <a:pt x="42" y="77"/>
                  </a:cubicBezTo>
                  <a:close/>
                  <a:moveTo>
                    <a:pt x="60" y="40"/>
                  </a:moveTo>
                  <a:cubicBezTo>
                    <a:pt x="60" y="38"/>
                    <a:pt x="60" y="37"/>
                    <a:pt x="59" y="35"/>
                  </a:cubicBezTo>
                  <a:cubicBezTo>
                    <a:pt x="57" y="37"/>
                    <a:pt x="56" y="38"/>
                    <a:pt x="57" y="41"/>
                  </a:cubicBezTo>
                  <a:cubicBezTo>
                    <a:pt x="58" y="41"/>
                    <a:pt x="59" y="41"/>
                    <a:pt x="60" y="40"/>
                  </a:cubicBezTo>
                  <a:close/>
                  <a:moveTo>
                    <a:pt x="205" y="18"/>
                  </a:moveTo>
                  <a:cubicBezTo>
                    <a:pt x="205" y="18"/>
                    <a:pt x="205" y="18"/>
                    <a:pt x="205" y="18"/>
                  </a:cubicBezTo>
                  <a:cubicBezTo>
                    <a:pt x="203" y="16"/>
                    <a:pt x="201" y="13"/>
                    <a:pt x="199" y="11"/>
                  </a:cubicBezTo>
                  <a:cubicBezTo>
                    <a:pt x="199" y="12"/>
                    <a:pt x="199" y="14"/>
                    <a:pt x="200" y="16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2" y="17"/>
                    <a:pt x="203" y="18"/>
                    <a:pt x="205" y="18"/>
                  </a:cubicBezTo>
                  <a:close/>
                  <a:moveTo>
                    <a:pt x="167" y="96"/>
                  </a:moveTo>
                  <a:cubicBezTo>
                    <a:pt x="167" y="95"/>
                    <a:pt x="167" y="94"/>
                    <a:pt x="168" y="92"/>
                  </a:cubicBezTo>
                  <a:cubicBezTo>
                    <a:pt x="166" y="93"/>
                    <a:pt x="165" y="94"/>
                    <a:pt x="163" y="95"/>
                  </a:cubicBezTo>
                  <a:cubicBezTo>
                    <a:pt x="163" y="95"/>
                    <a:pt x="163" y="96"/>
                    <a:pt x="163" y="96"/>
                  </a:cubicBezTo>
                  <a:cubicBezTo>
                    <a:pt x="163" y="97"/>
                    <a:pt x="163" y="97"/>
                    <a:pt x="163" y="98"/>
                  </a:cubicBezTo>
                  <a:cubicBezTo>
                    <a:pt x="164" y="97"/>
                    <a:pt x="166" y="97"/>
                    <a:pt x="167" y="96"/>
                  </a:cubicBezTo>
                  <a:close/>
                  <a:moveTo>
                    <a:pt x="180" y="95"/>
                  </a:moveTo>
                  <a:cubicBezTo>
                    <a:pt x="179" y="95"/>
                    <a:pt x="178" y="95"/>
                    <a:pt x="177" y="96"/>
                  </a:cubicBezTo>
                  <a:cubicBezTo>
                    <a:pt x="177" y="97"/>
                    <a:pt x="177" y="99"/>
                    <a:pt x="177" y="101"/>
                  </a:cubicBezTo>
                  <a:cubicBezTo>
                    <a:pt x="178" y="101"/>
                    <a:pt x="179" y="100"/>
                    <a:pt x="180" y="100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80" y="97"/>
                    <a:pt x="180" y="96"/>
                    <a:pt x="180" y="95"/>
                  </a:cubicBezTo>
                  <a:close/>
                  <a:moveTo>
                    <a:pt x="206" y="189"/>
                  </a:moveTo>
                  <a:cubicBezTo>
                    <a:pt x="205" y="190"/>
                    <a:pt x="205" y="190"/>
                    <a:pt x="206" y="191"/>
                  </a:cubicBezTo>
                  <a:cubicBezTo>
                    <a:pt x="208" y="192"/>
                    <a:pt x="209" y="194"/>
                    <a:pt x="211" y="195"/>
                  </a:cubicBezTo>
                  <a:cubicBezTo>
                    <a:pt x="211" y="195"/>
                    <a:pt x="211" y="195"/>
                    <a:pt x="212" y="196"/>
                  </a:cubicBezTo>
                  <a:cubicBezTo>
                    <a:pt x="212" y="194"/>
                    <a:pt x="212" y="192"/>
                    <a:pt x="210" y="192"/>
                  </a:cubicBezTo>
                  <a:cubicBezTo>
                    <a:pt x="209" y="191"/>
                    <a:pt x="207" y="190"/>
                    <a:pt x="206" y="189"/>
                  </a:cubicBezTo>
                  <a:close/>
                  <a:moveTo>
                    <a:pt x="220" y="202"/>
                  </a:moveTo>
                  <a:cubicBezTo>
                    <a:pt x="221" y="201"/>
                    <a:pt x="221" y="200"/>
                    <a:pt x="220" y="200"/>
                  </a:cubicBezTo>
                  <a:cubicBezTo>
                    <a:pt x="219" y="199"/>
                    <a:pt x="218" y="198"/>
                    <a:pt x="216" y="197"/>
                  </a:cubicBezTo>
                  <a:cubicBezTo>
                    <a:pt x="216" y="196"/>
                    <a:pt x="215" y="196"/>
                    <a:pt x="215" y="195"/>
                  </a:cubicBezTo>
                  <a:cubicBezTo>
                    <a:pt x="214" y="196"/>
                    <a:pt x="214" y="197"/>
                    <a:pt x="214" y="197"/>
                  </a:cubicBezTo>
                  <a:cubicBezTo>
                    <a:pt x="216" y="199"/>
                    <a:pt x="218" y="201"/>
                    <a:pt x="220" y="202"/>
                  </a:cubicBezTo>
                  <a:close/>
                  <a:moveTo>
                    <a:pt x="103" y="76"/>
                  </a:moveTo>
                  <a:cubicBezTo>
                    <a:pt x="104" y="75"/>
                    <a:pt x="105" y="74"/>
                    <a:pt x="106" y="74"/>
                  </a:cubicBezTo>
                  <a:cubicBezTo>
                    <a:pt x="108" y="73"/>
                    <a:pt x="108" y="73"/>
                    <a:pt x="107" y="71"/>
                  </a:cubicBezTo>
                  <a:cubicBezTo>
                    <a:pt x="106" y="71"/>
                    <a:pt x="104" y="72"/>
                    <a:pt x="103" y="73"/>
                  </a:cubicBezTo>
                  <a:cubicBezTo>
                    <a:pt x="103" y="74"/>
                    <a:pt x="103" y="75"/>
                    <a:pt x="103" y="76"/>
                  </a:cubicBezTo>
                  <a:close/>
                  <a:moveTo>
                    <a:pt x="83" y="199"/>
                  </a:moveTo>
                  <a:cubicBezTo>
                    <a:pt x="86" y="199"/>
                    <a:pt x="89" y="199"/>
                    <a:pt x="91" y="199"/>
                  </a:cubicBezTo>
                  <a:cubicBezTo>
                    <a:pt x="91" y="198"/>
                    <a:pt x="91" y="197"/>
                    <a:pt x="91" y="197"/>
                  </a:cubicBezTo>
                  <a:cubicBezTo>
                    <a:pt x="89" y="197"/>
                    <a:pt x="86" y="197"/>
                    <a:pt x="84" y="198"/>
                  </a:cubicBezTo>
                  <a:cubicBezTo>
                    <a:pt x="83" y="198"/>
                    <a:pt x="83" y="198"/>
                    <a:pt x="83" y="199"/>
                  </a:cubicBezTo>
                  <a:close/>
                  <a:moveTo>
                    <a:pt x="49" y="47"/>
                  </a:moveTo>
                  <a:cubicBezTo>
                    <a:pt x="50" y="47"/>
                    <a:pt x="52" y="47"/>
                    <a:pt x="54" y="47"/>
                  </a:cubicBezTo>
                  <a:cubicBezTo>
                    <a:pt x="54" y="46"/>
                    <a:pt x="54" y="45"/>
                    <a:pt x="54" y="44"/>
                  </a:cubicBezTo>
                  <a:cubicBezTo>
                    <a:pt x="51" y="44"/>
                    <a:pt x="51" y="44"/>
                    <a:pt x="49" y="47"/>
                  </a:cubicBezTo>
                  <a:close/>
                  <a:moveTo>
                    <a:pt x="48" y="50"/>
                  </a:moveTo>
                  <a:cubicBezTo>
                    <a:pt x="48" y="51"/>
                    <a:pt x="48" y="53"/>
                    <a:pt x="48" y="54"/>
                  </a:cubicBezTo>
                  <a:cubicBezTo>
                    <a:pt x="48" y="54"/>
                    <a:pt x="48" y="55"/>
                    <a:pt x="48" y="55"/>
                  </a:cubicBezTo>
                  <a:cubicBezTo>
                    <a:pt x="50" y="54"/>
                    <a:pt x="52" y="51"/>
                    <a:pt x="53" y="50"/>
                  </a:cubicBezTo>
                  <a:cubicBezTo>
                    <a:pt x="51" y="50"/>
                    <a:pt x="49" y="50"/>
                    <a:pt x="48" y="50"/>
                  </a:cubicBezTo>
                  <a:close/>
                  <a:moveTo>
                    <a:pt x="63" y="166"/>
                  </a:moveTo>
                  <a:cubicBezTo>
                    <a:pt x="66" y="166"/>
                    <a:pt x="68" y="166"/>
                    <a:pt x="71" y="166"/>
                  </a:cubicBezTo>
                  <a:cubicBezTo>
                    <a:pt x="72" y="166"/>
                    <a:pt x="72" y="166"/>
                    <a:pt x="72" y="165"/>
                  </a:cubicBezTo>
                  <a:cubicBezTo>
                    <a:pt x="69" y="165"/>
                    <a:pt x="66" y="165"/>
                    <a:pt x="63" y="164"/>
                  </a:cubicBezTo>
                  <a:cubicBezTo>
                    <a:pt x="63" y="165"/>
                    <a:pt x="63" y="166"/>
                    <a:pt x="63" y="166"/>
                  </a:cubicBezTo>
                  <a:close/>
                  <a:moveTo>
                    <a:pt x="219" y="29"/>
                  </a:moveTo>
                  <a:cubicBezTo>
                    <a:pt x="218" y="29"/>
                    <a:pt x="218" y="29"/>
                    <a:pt x="218" y="29"/>
                  </a:cubicBezTo>
                  <a:cubicBezTo>
                    <a:pt x="219" y="30"/>
                    <a:pt x="219" y="30"/>
                    <a:pt x="220" y="31"/>
                  </a:cubicBezTo>
                  <a:cubicBezTo>
                    <a:pt x="220" y="31"/>
                    <a:pt x="221" y="32"/>
                    <a:pt x="221" y="32"/>
                  </a:cubicBezTo>
                  <a:cubicBezTo>
                    <a:pt x="221" y="34"/>
                    <a:pt x="222" y="35"/>
                    <a:pt x="223" y="36"/>
                  </a:cubicBezTo>
                  <a:cubicBezTo>
                    <a:pt x="224" y="36"/>
                    <a:pt x="224" y="35"/>
                    <a:pt x="225" y="35"/>
                  </a:cubicBezTo>
                  <a:cubicBezTo>
                    <a:pt x="223" y="32"/>
                    <a:pt x="221" y="30"/>
                    <a:pt x="219" y="29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3"/>
                    <a:pt x="46" y="123"/>
                  </a:cubicBezTo>
                  <a:cubicBezTo>
                    <a:pt x="45" y="125"/>
                    <a:pt x="43" y="126"/>
                    <a:pt x="43" y="129"/>
                  </a:cubicBezTo>
                  <a:cubicBezTo>
                    <a:pt x="44" y="129"/>
                    <a:pt x="46" y="129"/>
                    <a:pt x="47" y="128"/>
                  </a:cubicBezTo>
                  <a:cubicBezTo>
                    <a:pt x="47" y="127"/>
                    <a:pt x="47" y="125"/>
                    <a:pt x="47" y="123"/>
                  </a:cubicBezTo>
                  <a:close/>
                  <a:moveTo>
                    <a:pt x="193" y="94"/>
                  </a:moveTo>
                  <a:cubicBezTo>
                    <a:pt x="192" y="95"/>
                    <a:pt x="192" y="95"/>
                    <a:pt x="192" y="95"/>
                  </a:cubicBezTo>
                  <a:cubicBezTo>
                    <a:pt x="191" y="96"/>
                    <a:pt x="191" y="96"/>
                    <a:pt x="191" y="97"/>
                  </a:cubicBezTo>
                  <a:cubicBezTo>
                    <a:pt x="191" y="99"/>
                    <a:pt x="192" y="100"/>
                    <a:pt x="192" y="102"/>
                  </a:cubicBezTo>
                  <a:cubicBezTo>
                    <a:pt x="192" y="103"/>
                    <a:pt x="192" y="103"/>
                    <a:pt x="192" y="104"/>
                  </a:cubicBezTo>
                  <a:cubicBezTo>
                    <a:pt x="193" y="103"/>
                    <a:pt x="193" y="97"/>
                    <a:pt x="193" y="94"/>
                  </a:cubicBezTo>
                  <a:close/>
                  <a:moveTo>
                    <a:pt x="126" y="15"/>
                  </a:moveTo>
                  <a:cubicBezTo>
                    <a:pt x="126" y="15"/>
                    <a:pt x="126" y="15"/>
                    <a:pt x="125" y="15"/>
                  </a:cubicBezTo>
                  <a:cubicBezTo>
                    <a:pt x="123" y="15"/>
                    <a:pt x="121" y="16"/>
                    <a:pt x="118" y="16"/>
                  </a:cubicBezTo>
                  <a:cubicBezTo>
                    <a:pt x="118" y="17"/>
                    <a:pt x="118" y="18"/>
                    <a:pt x="118" y="18"/>
                  </a:cubicBezTo>
                  <a:cubicBezTo>
                    <a:pt x="120" y="18"/>
                    <a:pt x="122" y="17"/>
                    <a:pt x="124" y="17"/>
                  </a:cubicBezTo>
                  <a:cubicBezTo>
                    <a:pt x="124" y="16"/>
                    <a:pt x="125" y="16"/>
                    <a:pt x="126" y="15"/>
                  </a:cubicBezTo>
                  <a:close/>
                  <a:moveTo>
                    <a:pt x="198" y="125"/>
                  </a:moveTo>
                  <a:cubicBezTo>
                    <a:pt x="198" y="123"/>
                    <a:pt x="198" y="120"/>
                    <a:pt x="198" y="117"/>
                  </a:cubicBezTo>
                  <a:cubicBezTo>
                    <a:pt x="197" y="117"/>
                    <a:pt x="197" y="117"/>
                    <a:pt x="196" y="118"/>
                  </a:cubicBezTo>
                  <a:cubicBezTo>
                    <a:pt x="196" y="119"/>
                    <a:pt x="196" y="120"/>
                    <a:pt x="196" y="122"/>
                  </a:cubicBezTo>
                  <a:cubicBezTo>
                    <a:pt x="196" y="123"/>
                    <a:pt x="196" y="124"/>
                    <a:pt x="196" y="126"/>
                  </a:cubicBezTo>
                  <a:cubicBezTo>
                    <a:pt x="197" y="126"/>
                    <a:pt x="197" y="126"/>
                    <a:pt x="198" y="125"/>
                  </a:cubicBezTo>
                  <a:close/>
                  <a:moveTo>
                    <a:pt x="69" y="64"/>
                  </a:moveTo>
                  <a:cubicBezTo>
                    <a:pt x="69" y="64"/>
                    <a:pt x="68" y="64"/>
                    <a:pt x="68" y="64"/>
                  </a:cubicBezTo>
                  <a:cubicBezTo>
                    <a:pt x="68" y="65"/>
                    <a:pt x="67" y="65"/>
                    <a:pt x="67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8"/>
                    <a:pt x="67" y="70"/>
                    <a:pt x="67" y="72"/>
                  </a:cubicBezTo>
                  <a:cubicBezTo>
                    <a:pt x="68" y="71"/>
                    <a:pt x="69" y="71"/>
                    <a:pt x="69" y="70"/>
                  </a:cubicBezTo>
                  <a:cubicBezTo>
                    <a:pt x="69" y="68"/>
                    <a:pt x="69" y="66"/>
                    <a:pt x="69" y="64"/>
                  </a:cubicBezTo>
                  <a:close/>
                  <a:moveTo>
                    <a:pt x="10" y="23"/>
                  </a:moveTo>
                  <a:cubicBezTo>
                    <a:pt x="9" y="24"/>
                    <a:pt x="8" y="25"/>
                    <a:pt x="8" y="26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8"/>
                    <a:pt x="7" y="29"/>
                    <a:pt x="7" y="31"/>
                  </a:cubicBezTo>
                  <a:cubicBezTo>
                    <a:pt x="8" y="29"/>
                    <a:pt x="9" y="27"/>
                    <a:pt x="10" y="26"/>
                  </a:cubicBezTo>
                  <a:cubicBezTo>
                    <a:pt x="11" y="25"/>
                    <a:pt x="11" y="24"/>
                    <a:pt x="10" y="23"/>
                  </a:cubicBezTo>
                  <a:close/>
                  <a:moveTo>
                    <a:pt x="80" y="12"/>
                  </a:moveTo>
                  <a:cubicBezTo>
                    <a:pt x="80" y="12"/>
                    <a:pt x="80" y="12"/>
                    <a:pt x="80" y="12"/>
                  </a:cubicBezTo>
                  <a:cubicBezTo>
                    <a:pt x="85" y="12"/>
                    <a:pt x="89" y="12"/>
                    <a:pt x="94" y="12"/>
                  </a:cubicBezTo>
                  <a:cubicBezTo>
                    <a:pt x="95" y="12"/>
                    <a:pt x="95" y="12"/>
                    <a:pt x="96" y="11"/>
                  </a:cubicBezTo>
                  <a:cubicBezTo>
                    <a:pt x="90" y="11"/>
                    <a:pt x="85" y="11"/>
                    <a:pt x="80" y="12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5"/>
                    <a:pt x="23" y="187"/>
                  </a:cubicBezTo>
                  <a:cubicBezTo>
                    <a:pt x="23" y="185"/>
                    <a:pt x="23" y="182"/>
                    <a:pt x="22" y="179"/>
                  </a:cubicBezTo>
                  <a:cubicBezTo>
                    <a:pt x="22" y="179"/>
                    <a:pt x="21" y="179"/>
                    <a:pt x="21" y="180"/>
                  </a:cubicBezTo>
                  <a:close/>
                  <a:moveTo>
                    <a:pt x="129" y="53"/>
                  </a:moveTo>
                  <a:cubicBezTo>
                    <a:pt x="129" y="53"/>
                    <a:pt x="130" y="53"/>
                    <a:pt x="130" y="53"/>
                  </a:cubicBezTo>
                  <a:cubicBezTo>
                    <a:pt x="130" y="52"/>
                    <a:pt x="131" y="51"/>
                    <a:pt x="132" y="51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2" y="49"/>
                    <a:pt x="131" y="47"/>
                    <a:pt x="131" y="46"/>
                  </a:cubicBezTo>
                  <a:cubicBezTo>
                    <a:pt x="129" y="47"/>
                    <a:pt x="129" y="47"/>
                    <a:pt x="129" y="48"/>
                  </a:cubicBezTo>
                  <a:cubicBezTo>
                    <a:pt x="129" y="49"/>
                    <a:pt x="129" y="50"/>
                    <a:pt x="129" y="51"/>
                  </a:cubicBezTo>
                  <a:cubicBezTo>
                    <a:pt x="129" y="51"/>
                    <a:pt x="129" y="52"/>
                    <a:pt x="129" y="53"/>
                  </a:cubicBezTo>
                  <a:close/>
                  <a:moveTo>
                    <a:pt x="111" y="174"/>
                  </a:moveTo>
                  <a:cubicBezTo>
                    <a:pt x="112" y="174"/>
                    <a:pt x="113" y="174"/>
                    <a:pt x="114" y="174"/>
                  </a:cubicBezTo>
                  <a:cubicBezTo>
                    <a:pt x="115" y="173"/>
                    <a:pt x="115" y="172"/>
                    <a:pt x="115" y="172"/>
                  </a:cubicBezTo>
                  <a:cubicBezTo>
                    <a:pt x="115" y="171"/>
                    <a:pt x="114" y="171"/>
                    <a:pt x="114" y="170"/>
                  </a:cubicBezTo>
                  <a:cubicBezTo>
                    <a:pt x="110" y="171"/>
                    <a:pt x="111" y="170"/>
                    <a:pt x="111" y="173"/>
                  </a:cubicBezTo>
                  <a:cubicBezTo>
                    <a:pt x="111" y="173"/>
                    <a:pt x="111" y="173"/>
                    <a:pt x="111" y="174"/>
                  </a:cubicBezTo>
                  <a:close/>
                  <a:moveTo>
                    <a:pt x="138" y="68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40" y="67"/>
                    <a:pt x="141" y="66"/>
                    <a:pt x="143" y="65"/>
                  </a:cubicBezTo>
                  <a:cubicBezTo>
                    <a:pt x="144" y="64"/>
                    <a:pt x="144" y="64"/>
                    <a:pt x="143" y="62"/>
                  </a:cubicBezTo>
                  <a:cubicBezTo>
                    <a:pt x="141" y="64"/>
                    <a:pt x="140" y="65"/>
                    <a:pt x="138" y="66"/>
                  </a:cubicBezTo>
                  <a:cubicBezTo>
                    <a:pt x="138" y="67"/>
                    <a:pt x="138" y="67"/>
                    <a:pt x="138" y="68"/>
                  </a:cubicBezTo>
                  <a:close/>
                  <a:moveTo>
                    <a:pt x="126" y="107"/>
                  </a:moveTo>
                  <a:cubicBezTo>
                    <a:pt x="126" y="107"/>
                    <a:pt x="126" y="106"/>
                    <a:pt x="126" y="106"/>
                  </a:cubicBezTo>
                  <a:cubicBezTo>
                    <a:pt x="126" y="106"/>
                    <a:pt x="126" y="105"/>
                    <a:pt x="126" y="105"/>
                  </a:cubicBezTo>
                  <a:cubicBezTo>
                    <a:pt x="122" y="107"/>
                    <a:pt x="122" y="108"/>
                    <a:pt x="122" y="111"/>
                  </a:cubicBezTo>
                  <a:cubicBezTo>
                    <a:pt x="124" y="110"/>
                    <a:pt x="125" y="109"/>
                    <a:pt x="126" y="107"/>
                  </a:cubicBezTo>
                  <a:close/>
                  <a:moveTo>
                    <a:pt x="144" y="40"/>
                  </a:moveTo>
                  <a:cubicBezTo>
                    <a:pt x="142" y="40"/>
                    <a:pt x="141" y="40"/>
                    <a:pt x="141" y="42"/>
                  </a:cubicBezTo>
                  <a:cubicBezTo>
                    <a:pt x="141" y="43"/>
                    <a:pt x="140" y="44"/>
                    <a:pt x="140" y="44"/>
                  </a:cubicBezTo>
                  <a:cubicBezTo>
                    <a:pt x="139" y="45"/>
                    <a:pt x="139" y="45"/>
                    <a:pt x="139" y="46"/>
                  </a:cubicBezTo>
                  <a:cubicBezTo>
                    <a:pt x="140" y="45"/>
                    <a:pt x="141" y="44"/>
                    <a:pt x="142" y="43"/>
                  </a:cubicBezTo>
                  <a:cubicBezTo>
                    <a:pt x="144" y="42"/>
                    <a:pt x="144" y="41"/>
                    <a:pt x="144" y="40"/>
                  </a:cubicBezTo>
                  <a:close/>
                  <a:moveTo>
                    <a:pt x="171" y="64"/>
                  </a:moveTo>
                  <a:cubicBezTo>
                    <a:pt x="172" y="64"/>
                    <a:pt x="173" y="63"/>
                    <a:pt x="173" y="63"/>
                  </a:cubicBezTo>
                  <a:cubicBezTo>
                    <a:pt x="173" y="61"/>
                    <a:pt x="173" y="60"/>
                    <a:pt x="173" y="58"/>
                  </a:cubicBezTo>
                  <a:cubicBezTo>
                    <a:pt x="172" y="58"/>
                    <a:pt x="171" y="59"/>
                    <a:pt x="171" y="59"/>
                  </a:cubicBezTo>
                  <a:cubicBezTo>
                    <a:pt x="171" y="61"/>
                    <a:pt x="171" y="62"/>
                    <a:pt x="171" y="64"/>
                  </a:cubicBezTo>
                  <a:close/>
                  <a:moveTo>
                    <a:pt x="167" y="132"/>
                  </a:moveTo>
                  <a:cubicBezTo>
                    <a:pt x="168" y="131"/>
                    <a:pt x="169" y="130"/>
                    <a:pt x="169" y="129"/>
                  </a:cubicBezTo>
                  <a:cubicBezTo>
                    <a:pt x="169" y="128"/>
                    <a:pt x="169" y="127"/>
                    <a:pt x="169" y="126"/>
                  </a:cubicBezTo>
                  <a:cubicBezTo>
                    <a:pt x="169" y="125"/>
                    <a:pt x="169" y="125"/>
                    <a:pt x="169" y="124"/>
                  </a:cubicBezTo>
                  <a:cubicBezTo>
                    <a:pt x="169" y="124"/>
                    <a:pt x="168" y="125"/>
                    <a:pt x="168" y="125"/>
                  </a:cubicBezTo>
                  <a:cubicBezTo>
                    <a:pt x="168" y="126"/>
                    <a:pt x="167" y="127"/>
                    <a:pt x="167" y="128"/>
                  </a:cubicBezTo>
                  <a:cubicBezTo>
                    <a:pt x="166" y="130"/>
                    <a:pt x="167" y="131"/>
                    <a:pt x="167" y="132"/>
                  </a:cubicBezTo>
                  <a:close/>
                  <a:moveTo>
                    <a:pt x="65" y="149"/>
                  </a:move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8" y="145"/>
                    <a:pt x="69" y="143"/>
                  </a:cubicBezTo>
                  <a:cubicBezTo>
                    <a:pt x="68" y="143"/>
                    <a:pt x="66" y="144"/>
                    <a:pt x="65" y="144"/>
                  </a:cubicBezTo>
                  <a:cubicBezTo>
                    <a:pt x="65" y="145"/>
                    <a:pt x="65" y="147"/>
                    <a:pt x="65" y="149"/>
                  </a:cubicBezTo>
                  <a:close/>
                  <a:moveTo>
                    <a:pt x="79" y="196"/>
                  </a:moveTo>
                  <a:cubicBezTo>
                    <a:pt x="79" y="195"/>
                    <a:pt x="79" y="194"/>
                    <a:pt x="78" y="194"/>
                  </a:cubicBezTo>
                  <a:cubicBezTo>
                    <a:pt x="77" y="194"/>
                    <a:pt x="75" y="194"/>
                    <a:pt x="73" y="194"/>
                  </a:cubicBezTo>
                  <a:cubicBezTo>
                    <a:pt x="73" y="195"/>
                    <a:pt x="73" y="195"/>
                    <a:pt x="73" y="196"/>
                  </a:cubicBezTo>
                  <a:cubicBezTo>
                    <a:pt x="75" y="196"/>
                    <a:pt x="77" y="196"/>
                    <a:pt x="79" y="196"/>
                  </a:cubicBezTo>
                  <a:close/>
                  <a:moveTo>
                    <a:pt x="77" y="55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78" y="55"/>
                    <a:pt x="80" y="54"/>
                    <a:pt x="82" y="54"/>
                  </a:cubicBezTo>
                  <a:cubicBezTo>
                    <a:pt x="82" y="53"/>
                    <a:pt x="82" y="52"/>
                    <a:pt x="81" y="51"/>
                  </a:cubicBezTo>
                  <a:cubicBezTo>
                    <a:pt x="81" y="51"/>
                    <a:pt x="80" y="51"/>
                    <a:pt x="80" y="51"/>
                  </a:cubicBezTo>
                  <a:cubicBezTo>
                    <a:pt x="79" y="52"/>
                    <a:pt x="78" y="53"/>
                    <a:pt x="77" y="55"/>
                  </a:cubicBezTo>
                  <a:close/>
                  <a:moveTo>
                    <a:pt x="150" y="132"/>
                  </a:moveTo>
                  <a:cubicBezTo>
                    <a:pt x="150" y="132"/>
                    <a:pt x="150" y="132"/>
                    <a:pt x="150" y="132"/>
                  </a:cubicBezTo>
                  <a:cubicBezTo>
                    <a:pt x="149" y="133"/>
                    <a:pt x="147" y="134"/>
                    <a:pt x="145" y="135"/>
                  </a:cubicBezTo>
                  <a:cubicBezTo>
                    <a:pt x="145" y="135"/>
                    <a:pt x="145" y="135"/>
                    <a:pt x="145" y="136"/>
                  </a:cubicBezTo>
                  <a:cubicBezTo>
                    <a:pt x="144" y="137"/>
                    <a:pt x="144" y="138"/>
                    <a:pt x="144" y="139"/>
                  </a:cubicBezTo>
                  <a:cubicBezTo>
                    <a:pt x="146" y="137"/>
                    <a:pt x="148" y="135"/>
                    <a:pt x="150" y="133"/>
                  </a:cubicBezTo>
                  <a:cubicBezTo>
                    <a:pt x="150" y="133"/>
                    <a:pt x="150" y="132"/>
                    <a:pt x="150" y="132"/>
                  </a:cubicBezTo>
                  <a:close/>
                  <a:moveTo>
                    <a:pt x="102" y="61"/>
                  </a:moveTo>
                  <a:cubicBezTo>
                    <a:pt x="103" y="61"/>
                    <a:pt x="103" y="61"/>
                    <a:pt x="103" y="61"/>
                  </a:cubicBezTo>
                  <a:cubicBezTo>
                    <a:pt x="104" y="60"/>
                    <a:pt x="106" y="58"/>
                    <a:pt x="107" y="57"/>
                  </a:cubicBezTo>
                  <a:cubicBezTo>
                    <a:pt x="108" y="56"/>
                    <a:pt x="108" y="55"/>
                    <a:pt x="108" y="54"/>
                  </a:cubicBezTo>
                  <a:cubicBezTo>
                    <a:pt x="106" y="56"/>
                    <a:pt x="105" y="57"/>
                    <a:pt x="103" y="59"/>
                  </a:cubicBezTo>
                  <a:cubicBezTo>
                    <a:pt x="102" y="59"/>
                    <a:pt x="102" y="60"/>
                    <a:pt x="102" y="61"/>
                  </a:cubicBezTo>
                  <a:close/>
                  <a:moveTo>
                    <a:pt x="130" y="103"/>
                  </a:moveTo>
                  <a:cubicBezTo>
                    <a:pt x="131" y="103"/>
                    <a:pt x="139" y="96"/>
                    <a:pt x="139" y="95"/>
                  </a:cubicBezTo>
                  <a:cubicBezTo>
                    <a:pt x="136" y="97"/>
                    <a:pt x="134" y="99"/>
                    <a:pt x="131" y="101"/>
                  </a:cubicBezTo>
                  <a:cubicBezTo>
                    <a:pt x="130" y="101"/>
                    <a:pt x="130" y="102"/>
                    <a:pt x="130" y="103"/>
                  </a:cubicBezTo>
                  <a:close/>
                  <a:moveTo>
                    <a:pt x="118" y="119"/>
                  </a:moveTo>
                  <a:cubicBezTo>
                    <a:pt x="117" y="120"/>
                    <a:pt x="116" y="122"/>
                    <a:pt x="116" y="123"/>
                  </a:cubicBezTo>
                  <a:cubicBezTo>
                    <a:pt x="115" y="124"/>
                    <a:pt x="115" y="125"/>
                    <a:pt x="116" y="126"/>
                  </a:cubicBezTo>
                  <a:cubicBezTo>
                    <a:pt x="118" y="125"/>
                    <a:pt x="118" y="125"/>
                    <a:pt x="118" y="124"/>
                  </a:cubicBezTo>
                  <a:cubicBezTo>
                    <a:pt x="118" y="123"/>
                    <a:pt x="118" y="121"/>
                    <a:pt x="118" y="119"/>
                  </a:cubicBezTo>
                  <a:close/>
                  <a:moveTo>
                    <a:pt x="77" y="89"/>
                  </a:moveTo>
                  <a:cubicBezTo>
                    <a:pt x="77" y="89"/>
                    <a:pt x="77" y="89"/>
                    <a:pt x="77" y="89"/>
                  </a:cubicBezTo>
                  <a:cubicBezTo>
                    <a:pt x="75" y="89"/>
                    <a:pt x="74" y="90"/>
                    <a:pt x="73" y="91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1" y="93"/>
                    <a:pt x="71" y="94"/>
                    <a:pt x="71" y="95"/>
                  </a:cubicBezTo>
                  <a:cubicBezTo>
                    <a:pt x="73" y="93"/>
                    <a:pt x="75" y="91"/>
                    <a:pt x="77" y="89"/>
                  </a:cubicBezTo>
                  <a:close/>
                  <a:moveTo>
                    <a:pt x="198" y="147"/>
                  </a:moveTo>
                  <a:cubicBezTo>
                    <a:pt x="199" y="147"/>
                    <a:pt x="199" y="146"/>
                    <a:pt x="199" y="146"/>
                  </a:cubicBezTo>
                  <a:cubicBezTo>
                    <a:pt x="199" y="143"/>
                    <a:pt x="198" y="140"/>
                    <a:pt x="198" y="138"/>
                  </a:cubicBezTo>
                  <a:cubicBezTo>
                    <a:pt x="198" y="137"/>
                    <a:pt x="198" y="137"/>
                    <a:pt x="198" y="136"/>
                  </a:cubicBezTo>
                  <a:cubicBezTo>
                    <a:pt x="197" y="137"/>
                    <a:pt x="197" y="137"/>
                    <a:pt x="197" y="138"/>
                  </a:cubicBezTo>
                  <a:cubicBezTo>
                    <a:pt x="197" y="140"/>
                    <a:pt x="197" y="142"/>
                    <a:pt x="198" y="145"/>
                  </a:cubicBezTo>
                  <a:cubicBezTo>
                    <a:pt x="198" y="145"/>
                    <a:pt x="198" y="146"/>
                    <a:pt x="198" y="147"/>
                  </a:cubicBezTo>
                  <a:close/>
                  <a:moveTo>
                    <a:pt x="39" y="8"/>
                  </a:moveTo>
                  <a:cubicBezTo>
                    <a:pt x="39" y="8"/>
                    <a:pt x="39" y="8"/>
                    <a:pt x="39" y="8"/>
                  </a:cubicBezTo>
                  <a:cubicBezTo>
                    <a:pt x="37" y="8"/>
                    <a:pt x="36" y="8"/>
                    <a:pt x="34" y="8"/>
                  </a:cubicBezTo>
                  <a:cubicBezTo>
                    <a:pt x="33" y="8"/>
                    <a:pt x="33" y="8"/>
                    <a:pt x="32" y="10"/>
                  </a:cubicBezTo>
                  <a:cubicBezTo>
                    <a:pt x="33" y="10"/>
                    <a:pt x="34" y="10"/>
                    <a:pt x="35" y="10"/>
                  </a:cubicBezTo>
                  <a:cubicBezTo>
                    <a:pt x="37" y="10"/>
                    <a:pt x="38" y="10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lose/>
                  <a:moveTo>
                    <a:pt x="66" y="125"/>
                  </a:moveTo>
                  <a:cubicBezTo>
                    <a:pt x="67" y="124"/>
                    <a:pt x="68" y="123"/>
                    <a:pt x="68" y="123"/>
                  </a:cubicBezTo>
                  <a:cubicBezTo>
                    <a:pt x="69" y="122"/>
                    <a:pt x="70" y="122"/>
                    <a:pt x="71" y="121"/>
                  </a:cubicBezTo>
                  <a:cubicBezTo>
                    <a:pt x="69" y="121"/>
                    <a:pt x="68" y="121"/>
                    <a:pt x="66" y="121"/>
                  </a:cubicBezTo>
                  <a:cubicBezTo>
                    <a:pt x="66" y="122"/>
                    <a:pt x="66" y="123"/>
                    <a:pt x="66" y="125"/>
                  </a:cubicBezTo>
                  <a:close/>
                  <a:moveTo>
                    <a:pt x="45" y="52"/>
                  </a:moveTo>
                  <a:cubicBezTo>
                    <a:pt x="44" y="53"/>
                    <a:pt x="44" y="53"/>
                    <a:pt x="44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59"/>
                    <a:pt x="44" y="59"/>
                    <a:pt x="44" y="60"/>
                  </a:cubicBezTo>
                  <a:cubicBezTo>
                    <a:pt x="45" y="59"/>
                    <a:pt x="45" y="59"/>
                    <a:pt x="46" y="58"/>
                  </a:cubicBezTo>
                  <a:cubicBezTo>
                    <a:pt x="46" y="58"/>
                    <a:pt x="46" y="58"/>
                    <a:pt x="46" y="57"/>
                  </a:cubicBezTo>
                  <a:cubicBezTo>
                    <a:pt x="46" y="55"/>
                    <a:pt x="45" y="54"/>
                    <a:pt x="45" y="52"/>
                  </a:cubicBezTo>
                  <a:close/>
                  <a:moveTo>
                    <a:pt x="38" y="120"/>
                  </a:moveTo>
                  <a:cubicBezTo>
                    <a:pt x="38" y="121"/>
                    <a:pt x="38" y="123"/>
                    <a:pt x="38" y="125"/>
                  </a:cubicBezTo>
                  <a:cubicBezTo>
                    <a:pt x="38" y="125"/>
                    <a:pt x="38" y="125"/>
                    <a:pt x="39" y="125"/>
                  </a:cubicBezTo>
                  <a:cubicBezTo>
                    <a:pt x="39" y="123"/>
                    <a:pt x="41" y="122"/>
                    <a:pt x="41" y="120"/>
                  </a:cubicBezTo>
                  <a:cubicBezTo>
                    <a:pt x="40" y="120"/>
                    <a:pt x="39" y="120"/>
                    <a:pt x="38" y="120"/>
                  </a:cubicBezTo>
                  <a:close/>
                  <a:moveTo>
                    <a:pt x="44" y="78"/>
                  </a:moveTo>
                  <a:cubicBezTo>
                    <a:pt x="46" y="77"/>
                    <a:pt x="47" y="75"/>
                    <a:pt x="49" y="74"/>
                  </a:cubicBezTo>
                  <a:cubicBezTo>
                    <a:pt x="47" y="73"/>
                    <a:pt x="46" y="73"/>
                    <a:pt x="44" y="73"/>
                  </a:cubicBezTo>
                  <a:cubicBezTo>
                    <a:pt x="44" y="75"/>
                    <a:pt x="44" y="77"/>
                    <a:pt x="44" y="78"/>
                  </a:cubicBezTo>
                  <a:close/>
                  <a:moveTo>
                    <a:pt x="234" y="120"/>
                  </a:moveTo>
                  <a:cubicBezTo>
                    <a:pt x="233" y="120"/>
                    <a:pt x="233" y="120"/>
                    <a:pt x="233" y="121"/>
                  </a:cubicBezTo>
                  <a:cubicBezTo>
                    <a:pt x="233" y="123"/>
                    <a:pt x="233" y="125"/>
                    <a:pt x="234" y="128"/>
                  </a:cubicBezTo>
                  <a:cubicBezTo>
                    <a:pt x="234" y="128"/>
                    <a:pt x="234" y="129"/>
                    <a:pt x="235" y="129"/>
                  </a:cubicBezTo>
                  <a:cubicBezTo>
                    <a:pt x="235" y="126"/>
                    <a:pt x="235" y="123"/>
                    <a:pt x="234" y="120"/>
                  </a:cubicBezTo>
                  <a:close/>
                  <a:moveTo>
                    <a:pt x="53" y="195"/>
                  </a:moveTo>
                  <a:cubicBezTo>
                    <a:pt x="51" y="195"/>
                    <a:pt x="50" y="195"/>
                    <a:pt x="49" y="195"/>
                  </a:cubicBezTo>
                  <a:cubicBezTo>
                    <a:pt x="48" y="195"/>
                    <a:pt x="47" y="195"/>
                    <a:pt x="46" y="196"/>
                  </a:cubicBezTo>
                  <a:cubicBezTo>
                    <a:pt x="46" y="196"/>
                    <a:pt x="46" y="196"/>
                    <a:pt x="47" y="196"/>
                  </a:cubicBezTo>
                  <a:cubicBezTo>
                    <a:pt x="48" y="197"/>
                    <a:pt x="50" y="197"/>
                    <a:pt x="52" y="197"/>
                  </a:cubicBezTo>
                  <a:cubicBezTo>
                    <a:pt x="52" y="196"/>
                    <a:pt x="52" y="196"/>
                    <a:pt x="53" y="195"/>
                  </a:cubicBezTo>
                  <a:close/>
                  <a:moveTo>
                    <a:pt x="119" y="73"/>
                  </a:moveTo>
                  <a:cubicBezTo>
                    <a:pt x="117" y="75"/>
                    <a:pt x="115" y="78"/>
                    <a:pt x="112" y="80"/>
                  </a:cubicBezTo>
                  <a:cubicBezTo>
                    <a:pt x="112" y="80"/>
                    <a:pt x="112" y="80"/>
                    <a:pt x="113" y="80"/>
                  </a:cubicBezTo>
                  <a:cubicBezTo>
                    <a:pt x="115" y="79"/>
                    <a:pt x="117" y="77"/>
                    <a:pt x="120" y="75"/>
                  </a:cubicBezTo>
                  <a:cubicBezTo>
                    <a:pt x="120" y="74"/>
                    <a:pt x="120" y="74"/>
                    <a:pt x="119" y="73"/>
                  </a:cubicBezTo>
                  <a:close/>
                  <a:moveTo>
                    <a:pt x="40" y="98"/>
                  </a:moveTo>
                  <a:cubicBezTo>
                    <a:pt x="39" y="99"/>
                    <a:pt x="38" y="100"/>
                    <a:pt x="37" y="101"/>
                  </a:cubicBezTo>
                  <a:cubicBezTo>
                    <a:pt x="37" y="102"/>
                    <a:pt x="37" y="103"/>
                    <a:pt x="37" y="104"/>
                  </a:cubicBezTo>
                  <a:cubicBezTo>
                    <a:pt x="38" y="103"/>
                    <a:pt x="40" y="102"/>
                    <a:pt x="41" y="101"/>
                  </a:cubicBezTo>
                  <a:cubicBezTo>
                    <a:pt x="40" y="100"/>
                    <a:pt x="40" y="99"/>
                    <a:pt x="40" y="98"/>
                  </a:cubicBezTo>
                  <a:close/>
                  <a:moveTo>
                    <a:pt x="177" y="71"/>
                  </a:moveTo>
                  <a:cubicBezTo>
                    <a:pt x="176" y="71"/>
                    <a:pt x="176" y="71"/>
                    <a:pt x="176" y="72"/>
                  </a:cubicBezTo>
                  <a:cubicBezTo>
                    <a:pt x="176" y="73"/>
                    <a:pt x="176" y="75"/>
                    <a:pt x="176" y="76"/>
                  </a:cubicBezTo>
                  <a:cubicBezTo>
                    <a:pt x="176" y="77"/>
                    <a:pt x="176" y="77"/>
                    <a:pt x="176" y="78"/>
                  </a:cubicBezTo>
                  <a:cubicBezTo>
                    <a:pt x="177" y="78"/>
                    <a:pt x="177" y="78"/>
                    <a:pt x="178" y="78"/>
                  </a:cubicBezTo>
                  <a:cubicBezTo>
                    <a:pt x="178" y="75"/>
                    <a:pt x="178" y="73"/>
                    <a:pt x="177" y="71"/>
                  </a:cubicBezTo>
                  <a:close/>
                  <a:moveTo>
                    <a:pt x="164" y="173"/>
                  </a:moveTo>
                  <a:cubicBezTo>
                    <a:pt x="162" y="173"/>
                    <a:pt x="160" y="173"/>
                    <a:pt x="159" y="174"/>
                  </a:cubicBezTo>
                  <a:cubicBezTo>
                    <a:pt x="158" y="174"/>
                    <a:pt x="157" y="175"/>
                    <a:pt x="157" y="176"/>
                  </a:cubicBezTo>
                  <a:cubicBezTo>
                    <a:pt x="158" y="176"/>
                    <a:pt x="159" y="176"/>
                    <a:pt x="160" y="176"/>
                  </a:cubicBezTo>
                  <a:cubicBezTo>
                    <a:pt x="161" y="175"/>
                    <a:pt x="162" y="174"/>
                    <a:pt x="164" y="173"/>
                  </a:cubicBezTo>
                  <a:close/>
                  <a:moveTo>
                    <a:pt x="179" y="35"/>
                  </a:moveTo>
                  <a:cubicBezTo>
                    <a:pt x="179" y="35"/>
                    <a:pt x="179" y="35"/>
                    <a:pt x="179" y="35"/>
                  </a:cubicBezTo>
                  <a:cubicBezTo>
                    <a:pt x="179" y="32"/>
                    <a:pt x="180" y="30"/>
                    <a:pt x="180" y="27"/>
                  </a:cubicBezTo>
                  <a:cubicBezTo>
                    <a:pt x="179" y="27"/>
                    <a:pt x="179" y="27"/>
                    <a:pt x="178" y="28"/>
                  </a:cubicBezTo>
                  <a:cubicBezTo>
                    <a:pt x="178" y="30"/>
                    <a:pt x="178" y="32"/>
                    <a:pt x="179" y="35"/>
                  </a:cubicBezTo>
                  <a:close/>
                  <a:moveTo>
                    <a:pt x="48" y="139"/>
                  </a:moveTo>
                  <a:cubicBezTo>
                    <a:pt x="46" y="141"/>
                    <a:pt x="45" y="143"/>
                    <a:pt x="44" y="144"/>
                  </a:cubicBezTo>
                  <a:cubicBezTo>
                    <a:pt x="46" y="144"/>
                    <a:pt x="47" y="144"/>
                    <a:pt x="49" y="143"/>
                  </a:cubicBezTo>
                  <a:cubicBezTo>
                    <a:pt x="49" y="142"/>
                    <a:pt x="48" y="141"/>
                    <a:pt x="48" y="139"/>
                  </a:cubicBezTo>
                  <a:close/>
                  <a:moveTo>
                    <a:pt x="177" y="124"/>
                  </a:moveTo>
                  <a:cubicBezTo>
                    <a:pt x="179" y="122"/>
                    <a:pt x="182" y="121"/>
                    <a:pt x="184" y="119"/>
                  </a:cubicBezTo>
                  <a:cubicBezTo>
                    <a:pt x="184" y="119"/>
                    <a:pt x="184" y="119"/>
                    <a:pt x="183" y="119"/>
                  </a:cubicBezTo>
                  <a:cubicBezTo>
                    <a:pt x="181" y="120"/>
                    <a:pt x="179" y="121"/>
                    <a:pt x="177" y="122"/>
                  </a:cubicBezTo>
                  <a:cubicBezTo>
                    <a:pt x="177" y="122"/>
                    <a:pt x="177" y="123"/>
                    <a:pt x="177" y="124"/>
                  </a:cubicBezTo>
                  <a:close/>
                  <a:moveTo>
                    <a:pt x="29" y="108"/>
                  </a:moveTo>
                  <a:cubicBezTo>
                    <a:pt x="29" y="107"/>
                    <a:pt x="29" y="107"/>
                    <a:pt x="29" y="106"/>
                  </a:cubicBezTo>
                  <a:cubicBezTo>
                    <a:pt x="29" y="106"/>
                    <a:pt x="29" y="105"/>
                    <a:pt x="29" y="104"/>
                  </a:cubicBezTo>
                  <a:cubicBezTo>
                    <a:pt x="29" y="103"/>
                    <a:pt x="29" y="102"/>
                    <a:pt x="29" y="100"/>
                  </a:cubicBezTo>
                  <a:cubicBezTo>
                    <a:pt x="28" y="101"/>
                    <a:pt x="27" y="101"/>
                    <a:pt x="27" y="102"/>
                  </a:cubicBezTo>
                  <a:cubicBezTo>
                    <a:pt x="27" y="104"/>
                    <a:pt x="27" y="106"/>
                    <a:pt x="29" y="108"/>
                  </a:cubicBezTo>
                  <a:close/>
                  <a:moveTo>
                    <a:pt x="198" y="128"/>
                  </a:moveTo>
                  <a:cubicBezTo>
                    <a:pt x="196" y="129"/>
                    <a:pt x="196" y="129"/>
                    <a:pt x="196" y="131"/>
                  </a:cubicBezTo>
                  <a:cubicBezTo>
                    <a:pt x="196" y="131"/>
                    <a:pt x="196" y="132"/>
                    <a:pt x="197" y="132"/>
                  </a:cubicBezTo>
                  <a:cubicBezTo>
                    <a:pt x="197" y="133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8" y="132"/>
                    <a:pt x="198" y="130"/>
                    <a:pt x="198" y="128"/>
                  </a:cubicBezTo>
                  <a:close/>
                  <a:moveTo>
                    <a:pt x="167" y="30"/>
                  </a:moveTo>
                  <a:cubicBezTo>
                    <a:pt x="168" y="30"/>
                    <a:pt x="169" y="30"/>
                    <a:pt x="169" y="29"/>
                  </a:cubicBezTo>
                  <a:cubicBezTo>
                    <a:pt x="169" y="29"/>
                    <a:pt x="170" y="29"/>
                    <a:pt x="170" y="29"/>
                  </a:cubicBezTo>
                  <a:cubicBezTo>
                    <a:pt x="170" y="28"/>
                    <a:pt x="170" y="27"/>
                    <a:pt x="170" y="25"/>
                  </a:cubicBezTo>
                  <a:cubicBezTo>
                    <a:pt x="168" y="26"/>
                    <a:pt x="168" y="27"/>
                    <a:pt x="166" y="28"/>
                  </a:cubicBezTo>
                  <a:cubicBezTo>
                    <a:pt x="167" y="29"/>
                    <a:pt x="167" y="29"/>
                    <a:pt x="167" y="30"/>
                  </a:cubicBezTo>
                  <a:close/>
                  <a:moveTo>
                    <a:pt x="193" y="82"/>
                  </a:moveTo>
                  <a:cubicBezTo>
                    <a:pt x="193" y="80"/>
                    <a:pt x="193" y="79"/>
                    <a:pt x="193" y="77"/>
                  </a:cubicBezTo>
                  <a:cubicBezTo>
                    <a:pt x="193" y="77"/>
                    <a:pt x="192" y="77"/>
                    <a:pt x="192" y="78"/>
                  </a:cubicBezTo>
                  <a:cubicBezTo>
                    <a:pt x="192" y="78"/>
                    <a:pt x="191" y="78"/>
                    <a:pt x="191" y="78"/>
                  </a:cubicBezTo>
                  <a:cubicBezTo>
                    <a:pt x="191" y="80"/>
                    <a:pt x="191" y="81"/>
                    <a:pt x="191" y="82"/>
                  </a:cubicBezTo>
                  <a:cubicBezTo>
                    <a:pt x="192" y="82"/>
                    <a:pt x="193" y="82"/>
                    <a:pt x="193" y="82"/>
                  </a:cubicBezTo>
                  <a:close/>
                  <a:moveTo>
                    <a:pt x="108" y="148"/>
                  </a:moveTo>
                  <a:cubicBezTo>
                    <a:pt x="108" y="148"/>
                    <a:pt x="108" y="148"/>
                    <a:pt x="108" y="148"/>
                  </a:cubicBezTo>
                  <a:cubicBezTo>
                    <a:pt x="107" y="150"/>
                    <a:pt x="105" y="152"/>
                    <a:pt x="104" y="155"/>
                  </a:cubicBezTo>
                  <a:cubicBezTo>
                    <a:pt x="106" y="154"/>
                    <a:pt x="107" y="152"/>
                    <a:pt x="108" y="151"/>
                  </a:cubicBezTo>
                  <a:cubicBezTo>
                    <a:pt x="109" y="151"/>
                    <a:pt x="109" y="150"/>
                    <a:pt x="109" y="150"/>
                  </a:cubicBezTo>
                  <a:cubicBezTo>
                    <a:pt x="109" y="149"/>
                    <a:pt x="109" y="149"/>
                    <a:pt x="108" y="148"/>
                  </a:cubicBezTo>
                  <a:close/>
                  <a:moveTo>
                    <a:pt x="106" y="93"/>
                  </a:moveTo>
                  <a:cubicBezTo>
                    <a:pt x="107" y="93"/>
                    <a:pt x="107" y="92"/>
                    <a:pt x="108" y="92"/>
                  </a:cubicBezTo>
                  <a:cubicBezTo>
                    <a:pt x="108" y="90"/>
                    <a:pt x="108" y="89"/>
                    <a:pt x="108" y="88"/>
                  </a:cubicBezTo>
                  <a:cubicBezTo>
                    <a:pt x="107" y="88"/>
                    <a:pt x="106" y="89"/>
                    <a:pt x="105" y="89"/>
                  </a:cubicBezTo>
                  <a:cubicBezTo>
                    <a:pt x="105" y="91"/>
                    <a:pt x="105" y="92"/>
                    <a:pt x="106" y="93"/>
                  </a:cubicBezTo>
                  <a:close/>
                  <a:moveTo>
                    <a:pt x="30" y="66"/>
                  </a:moveTo>
                  <a:cubicBezTo>
                    <a:pt x="31" y="65"/>
                    <a:pt x="32" y="65"/>
                    <a:pt x="32" y="64"/>
                  </a:cubicBezTo>
                  <a:cubicBezTo>
                    <a:pt x="31" y="62"/>
                    <a:pt x="31" y="60"/>
                    <a:pt x="31" y="59"/>
                  </a:cubicBezTo>
                  <a:cubicBezTo>
                    <a:pt x="30" y="59"/>
                    <a:pt x="30" y="59"/>
                    <a:pt x="30" y="60"/>
                  </a:cubicBezTo>
                  <a:cubicBezTo>
                    <a:pt x="30" y="62"/>
                    <a:pt x="30" y="64"/>
                    <a:pt x="30" y="66"/>
                  </a:cubicBezTo>
                  <a:close/>
                  <a:moveTo>
                    <a:pt x="50" y="146"/>
                  </a:moveTo>
                  <a:cubicBezTo>
                    <a:pt x="47" y="146"/>
                    <a:pt x="42" y="147"/>
                    <a:pt x="41" y="148"/>
                  </a:cubicBezTo>
                  <a:cubicBezTo>
                    <a:pt x="43" y="148"/>
                    <a:pt x="46" y="148"/>
                    <a:pt x="48" y="148"/>
                  </a:cubicBezTo>
                  <a:cubicBezTo>
                    <a:pt x="48" y="148"/>
                    <a:pt x="49" y="148"/>
                    <a:pt x="50" y="148"/>
                  </a:cubicBezTo>
                  <a:cubicBezTo>
                    <a:pt x="50" y="147"/>
                    <a:pt x="50" y="147"/>
                    <a:pt x="50" y="146"/>
                  </a:cubicBezTo>
                  <a:close/>
                  <a:moveTo>
                    <a:pt x="172" y="128"/>
                  </a:moveTo>
                  <a:cubicBezTo>
                    <a:pt x="172" y="128"/>
                    <a:pt x="172" y="128"/>
                    <a:pt x="172" y="128"/>
                  </a:cubicBezTo>
                  <a:cubicBezTo>
                    <a:pt x="173" y="127"/>
                    <a:pt x="173" y="127"/>
                    <a:pt x="174" y="126"/>
                  </a:cubicBezTo>
                  <a:cubicBezTo>
                    <a:pt x="174" y="126"/>
                    <a:pt x="175" y="126"/>
                    <a:pt x="175" y="126"/>
                  </a:cubicBezTo>
                  <a:cubicBezTo>
                    <a:pt x="175" y="125"/>
                    <a:pt x="174" y="124"/>
                    <a:pt x="174" y="123"/>
                  </a:cubicBezTo>
                  <a:cubicBezTo>
                    <a:pt x="173" y="123"/>
                    <a:pt x="173" y="123"/>
                    <a:pt x="172" y="124"/>
                  </a:cubicBezTo>
                  <a:cubicBezTo>
                    <a:pt x="172" y="125"/>
                    <a:pt x="172" y="126"/>
                    <a:pt x="172" y="128"/>
                  </a:cubicBezTo>
                  <a:close/>
                  <a:moveTo>
                    <a:pt x="53" y="161"/>
                  </a:moveTo>
                  <a:cubicBezTo>
                    <a:pt x="53" y="161"/>
                    <a:pt x="53" y="160"/>
                    <a:pt x="53" y="159"/>
                  </a:cubicBezTo>
                  <a:cubicBezTo>
                    <a:pt x="53" y="159"/>
                    <a:pt x="52" y="159"/>
                    <a:pt x="52" y="159"/>
                  </a:cubicBezTo>
                  <a:cubicBezTo>
                    <a:pt x="52" y="159"/>
                    <a:pt x="51" y="159"/>
                    <a:pt x="50" y="159"/>
                  </a:cubicBezTo>
                  <a:cubicBezTo>
                    <a:pt x="48" y="160"/>
                    <a:pt x="48" y="160"/>
                    <a:pt x="48" y="161"/>
                  </a:cubicBezTo>
                  <a:cubicBezTo>
                    <a:pt x="50" y="161"/>
                    <a:pt x="51" y="161"/>
                    <a:pt x="53" y="161"/>
                  </a:cubicBezTo>
                  <a:close/>
                  <a:moveTo>
                    <a:pt x="117" y="46"/>
                  </a:moveTo>
                  <a:cubicBezTo>
                    <a:pt x="120" y="43"/>
                    <a:pt x="124" y="40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7"/>
                    <a:pt x="125" y="38"/>
                    <a:pt x="124" y="39"/>
                  </a:cubicBezTo>
                  <a:cubicBezTo>
                    <a:pt x="121" y="41"/>
                    <a:pt x="119" y="43"/>
                    <a:pt x="117" y="45"/>
                  </a:cubicBezTo>
                  <a:cubicBezTo>
                    <a:pt x="117" y="45"/>
                    <a:pt x="117" y="46"/>
                    <a:pt x="117" y="46"/>
                  </a:cubicBezTo>
                  <a:close/>
                  <a:moveTo>
                    <a:pt x="194" y="52"/>
                  </a:moveTo>
                  <a:cubicBezTo>
                    <a:pt x="193" y="52"/>
                    <a:pt x="192" y="52"/>
                    <a:pt x="192" y="53"/>
                  </a:cubicBezTo>
                  <a:cubicBezTo>
                    <a:pt x="192" y="54"/>
                    <a:pt x="192" y="56"/>
                    <a:pt x="192" y="57"/>
                  </a:cubicBezTo>
                  <a:cubicBezTo>
                    <a:pt x="193" y="57"/>
                    <a:pt x="193" y="57"/>
                    <a:pt x="194" y="57"/>
                  </a:cubicBezTo>
                  <a:cubicBezTo>
                    <a:pt x="194" y="55"/>
                    <a:pt x="194" y="54"/>
                    <a:pt x="194" y="52"/>
                  </a:cubicBezTo>
                  <a:close/>
                  <a:moveTo>
                    <a:pt x="92" y="148"/>
                  </a:moveTo>
                  <a:cubicBezTo>
                    <a:pt x="96" y="146"/>
                    <a:pt x="97" y="143"/>
                    <a:pt x="97" y="141"/>
                  </a:cubicBezTo>
                  <a:cubicBezTo>
                    <a:pt x="95" y="143"/>
                    <a:pt x="94" y="145"/>
                    <a:pt x="92" y="147"/>
                  </a:cubicBezTo>
                  <a:cubicBezTo>
                    <a:pt x="92" y="147"/>
                    <a:pt x="92" y="147"/>
                    <a:pt x="92" y="148"/>
                  </a:cubicBezTo>
                  <a:close/>
                  <a:moveTo>
                    <a:pt x="77" y="51"/>
                  </a:moveTo>
                  <a:cubicBezTo>
                    <a:pt x="75" y="50"/>
                    <a:pt x="75" y="51"/>
                    <a:pt x="74" y="51"/>
                  </a:cubicBezTo>
                  <a:cubicBezTo>
                    <a:pt x="73" y="52"/>
                    <a:pt x="73" y="53"/>
                    <a:pt x="72" y="53"/>
                  </a:cubicBezTo>
                  <a:cubicBezTo>
                    <a:pt x="71" y="54"/>
                    <a:pt x="71" y="55"/>
                    <a:pt x="72" y="56"/>
                  </a:cubicBezTo>
                  <a:cubicBezTo>
                    <a:pt x="73" y="54"/>
                    <a:pt x="75" y="53"/>
                    <a:pt x="77" y="51"/>
                  </a:cubicBezTo>
                  <a:close/>
                  <a:moveTo>
                    <a:pt x="160" y="118"/>
                  </a:moveTo>
                  <a:cubicBezTo>
                    <a:pt x="161" y="118"/>
                    <a:pt x="162" y="118"/>
                    <a:pt x="163" y="118"/>
                  </a:cubicBezTo>
                  <a:cubicBezTo>
                    <a:pt x="163" y="118"/>
                    <a:pt x="164" y="118"/>
                    <a:pt x="165" y="119"/>
                  </a:cubicBezTo>
                  <a:cubicBezTo>
                    <a:pt x="165" y="117"/>
                    <a:pt x="165" y="116"/>
                    <a:pt x="165" y="114"/>
                  </a:cubicBezTo>
                  <a:cubicBezTo>
                    <a:pt x="163" y="115"/>
                    <a:pt x="162" y="116"/>
                    <a:pt x="160" y="118"/>
                  </a:cubicBezTo>
                  <a:close/>
                  <a:moveTo>
                    <a:pt x="74" y="146"/>
                  </a:moveTo>
                  <a:cubicBezTo>
                    <a:pt x="76" y="145"/>
                    <a:pt x="77" y="143"/>
                    <a:pt x="79" y="141"/>
                  </a:cubicBezTo>
                  <a:cubicBezTo>
                    <a:pt x="78" y="141"/>
                    <a:pt x="77" y="141"/>
                    <a:pt x="76" y="142"/>
                  </a:cubicBezTo>
                  <a:cubicBezTo>
                    <a:pt x="76" y="143"/>
                    <a:pt x="75" y="144"/>
                    <a:pt x="74" y="145"/>
                  </a:cubicBezTo>
                  <a:cubicBezTo>
                    <a:pt x="74" y="145"/>
                    <a:pt x="73" y="146"/>
                    <a:pt x="74" y="146"/>
                  </a:cubicBezTo>
                  <a:close/>
                  <a:moveTo>
                    <a:pt x="89" y="124"/>
                  </a:moveTo>
                  <a:cubicBezTo>
                    <a:pt x="89" y="124"/>
                    <a:pt x="89" y="123"/>
                    <a:pt x="89" y="123"/>
                  </a:cubicBezTo>
                  <a:cubicBezTo>
                    <a:pt x="88" y="124"/>
                    <a:pt x="86" y="124"/>
                    <a:pt x="85" y="124"/>
                  </a:cubicBezTo>
                  <a:cubicBezTo>
                    <a:pt x="85" y="125"/>
                    <a:pt x="85" y="127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6" y="127"/>
                    <a:pt x="88" y="125"/>
                    <a:pt x="89" y="124"/>
                  </a:cubicBezTo>
                  <a:close/>
                  <a:moveTo>
                    <a:pt x="53" y="152"/>
                  </a:moveTo>
                  <a:cubicBezTo>
                    <a:pt x="51" y="154"/>
                    <a:pt x="50" y="155"/>
                    <a:pt x="50" y="157"/>
                  </a:cubicBezTo>
                  <a:cubicBezTo>
                    <a:pt x="51" y="156"/>
                    <a:pt x="52" y="156"/>
                    <a:pt x="53" y="156"/>
                  </a:cubicBezTo>
                  <a:cubicBezTo>
                    <a:pt x="53" y="155"/>
                    <a:pt x="53" y="153"/>
                    <a:pt x="53" y="152"/>
                  </a:cubicBezTo>
                  <a:close/>
                  <a:moveTo>
                    <a:pt x="102" y="120"/>
                  </a:moveTo>
                  <a:cubicBezTo>
                    <a:pt x="103" y="120"/>
                    <a:pt x="103" y="119"/>
                    <a:pt x="104" y="119"/>
                  </a:cubicBezTo>
                  <a:cubicBezTo>
                    <a:pt x="107" y="116"/>
                    <a:pt x="110" y="114"/>
                    <a:pt x="113" y="11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0" y="113"/>
                    <a:pt x="106" y="116"/>
                    <a:pt x="102" y="120"/>
                  </a:cubicBezTo>
                  <a:close/>
                  <a:moveTo>
                    <a:pt x="186" y="18"/>
                  </a:moveTo>
                  <a:cubicBezTo>
                    <a:pt x="186" y="18"/>
                    <a:pt x="186" y="18"/>
                    <a:pt x="186" y="18"/>
                  </a:cubicBezTo>
                  <a:cubicBezTo>
                    <a:pt x="187" y="17"/>
                    <a:pt x="188" y="15"/>
                    <a:pt x="188" y="13"/>
                  </a:cubicBezTo>
                  <a:cubicBezTo>
                    <a:pt x="187" y="13"/>
                    <a:pt x="186" y="12"/>
                    <a:pt x="185" y="12"/>
                  </a:cubicBezTo>
                  <a:cubicBezTo>
                    <a:pt x="186" y="14"/>
                    <a:pt x="186" y="16"/>
                    <a:pt x="186" y="18"/>
                  </a:cubicBezTo>
                  <a:close/>
                  <a:moveTo>
                    <a:pt x="122" y="145"/>
                  </a:moveTo>
                  <a:cubicBezTo>
                    <a:pt x="122" y="145"/>
                    <a:pt x="122" y="145"/>
                    <a:pt x="122" y="145"/>
                  </a:cubicBezTo>
                  <a:cubicBezTo>
                    <a:pt x="121" y="146"/>
                    <a:pt x="120" y="146"/>
                    <a:pt x="119" y="147"/>
                  </a:cubicBezTo>
                  <a:cubicBezTo>
                    <a:pt x="119" y="147"/>
                    <a:pt x="119" y="147"/>
                    <a:pt x="119" y="148"/>
                  </a:cubicBezTo>
                  <a:cubicBezTo>
                    <a:pt x="119" y="149"/>
                    <a:pt x="119" y="150"/>
                    <a:pt x="119" y="151"/>
                  </a:cubicBezTo>
                  <a:cubicBezTo>
                    <a:pt x="121" y="149"/>
                    <a:pt x="121" y="147"/>
                    <a:pt x="122" y="145"/>
                  </a:cubicBezTo>
                  <a:close/>
                  <a:moveTo>
                    <a:pt x="189" y="43"/>
                  </a:moveTo>
                  <a:cubicBezTo>
                    <a:pt x="189" y="43"/>
                    <a:pt x="190" y="43"/>
                    <a:pt x="190" y="42"/>
                  </a:cubicBezTo>
                  <a:cubicBezTo>
                    <a:pt x="190" y="40"/>
                    <a:pt x="190" y="37"/>
                    <a:pt x="190" y="35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89" y="35"/>
                    <a:pt x="188" y="41"/>
                    <a:pt x="189" y="43"/>
                  </a:cubicBezTo>
                  <a:close/>
                  <a:moveTo>
                    <a:pt x="102" y="162"/>
                  </a:moveTo>
                  <a:cubicBezTo>
                    <a:pt x="102" y="162"/>
                    <a:pt x="102" y="162"/>
                    <a:pt x="102" y="163"/>
                  </a:cubicBezTo>
                  <a:cubicBezTo>
                    <a:pt x="104" y="162"/>
                    <a:pt x="106" y="161"/>
                    <a:pt x="108" y="159"/>
                  </a:cubicBezTo>
                  <a:cubicBezTo>
                    <a:pt x="108" y="159"/>
                    <a:pt x="109" y="159"/>
                    <a:pt x="109" y="158"/>
                  </a:cubicBezTo>
                  <a:cubicBezTo>
                    <a:pt x="108" y="158"/>
                    <a:pt x="106" y="158"/>
                    <a:pt x="105" y="159"/>
                  </a:cubicBezTo>
                  <a:cubicBezTo>
                    <a:pt x="104" y="160"/>
                    <a:pt x="103" y="161"/>
                    <a:pt x="102" y="162"/>
                  </a:cubicBezTo>
                  <a:close/>
                  <a:moveTo>
                    <a:pt x="32" y="170"/>
                  </a:moveTo>
                  <a:cubicBezTo>
                    <a:pt x="32" y="170"/>
                    <a:pt x="31" y="171"/>
                    <a:pt x="31" y="171"/>
                  </a:cubicBezTo>
                  <a:cubicBezTo>
                    <a:pt x="31" y="173"/>
                    <a:pt x="31" y="176"/>
                    <a:pt x="31" y="178"/>
                  </a:cubicBezTo>
                  <a:cubicBezTo>
                    <a:pt x="32" y="178"/>
                    <a:pt x="32" y="178"/>
                    <a:pt x="32" y="177"/>
                  </a:cubicBezTo>
                  <a:cubicBezTo>
                    <a:pt x="32" y="175"/>
                    <a:pt x="32" y="173"/>
                    <a:pt x="32" y="170"/>
                  </a:cubicBezTo>
                  <a:close/>
                  <a:moveTo>
                    <a:pt x="109" y="30"/>
                  </a:moveTo>
                  <a:cubicBezTo>
                    <a:pt x="106" y="31"/>
                    <a:pt x="104" y="33"/>
                    <a:pt x="101" y="34"/>
                  </a:cubicBezTo>
                  <a:cubicBezTo>
                    <a:pt x="105" y="34"/>
                    <a:pt x="107" y="33"/>
                    <a:pt x="109" y="30"/>
                  </a:cubicBezTo>
                  <a:close/>
                  <a:moveTo>
                    <a:pt x="146" y="72"/>
                  </a:moveTo>
                  <a:cubicBezTo>
                    <a:pt x="149" y="71"/>
                    <a:pt x="151" y="69"/>
                    <a:pt x="153" y="67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51" y="67"/>
                    <a:pt x="148" y="69"/>
                    <a:pt x="146" y="70"/>
                  </a:cubicBezTo>
                  <a:cubicBezTo>
                    <a:pt x="146" y="71"/>
                    <a:pt x="146" y="71"/>
                    <a:pt x="146" y="72"/>
                  </a:cubicBezTo>
                  <a:close/>
                  <a:moveTo>
                    <a:pt x="196" y="115"/>
                  </a:moveTo>
                  <a:cubicBezTo>
                    <a:pt x="197" y="115"/>
                    <a:pt x="198" y="114"/>
                    <a:pt x="198" y="114"/>
                  </a:cubicBezTo>
                  <a:cubicBezTo>
                    <a:pt x="197" y="111"/>
                    <a:pt x="197" y="108"/>
                    <a:pt x="197" y="105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197" y="105"/>
                    <a:pt x="197" y="105"/>
                    <a:pt x="197" y="105"/>
                  </a:cubicBezTo>
                  <a:cubicBezTo>
                    <a:pt x="197" y="108"/>
                    <a:pt x="196" y="112"/>
                    <a:pt x="196" y="115"/>
                  </a:cubicBezTo>
                  <a:close/>
                  <a:moveTo>
                    <a:pt x="60" y="167"/>
                  </a:moveTo>
                  <a:cubicBezTo>
                    <a:pt x="60" y="166"/>
                    <a:pt x="60" y="165"/>
                    <a:pt x="60" y="164"/>
                  </a:cubicBezTo>
                  <a:cubicBezTo>
                    <a:pt x="59" y="165"/>
                    <a:pt x="57" y="165"/>
                    <a:pt x="56" y="165"/>
                  </a:cubicBezTo>
                  <a:cubicBezTo>
                    <a:pt x="56" y="166"/>
                    <a:pt x="56" y="166"/>
                    <a:pt x="56" y="167"/>
                  </a:cubicBezTo>
                  <a:cubicBezTo>
                    <a:pt x="57" y="167"/>
                    <a:pt x="58" y="167"/>
                    <a:pt x="60" y="167"/>
                  </a:cubicBezTo>
                  <a:close/>
                  <a:moveTo>
                    <a:pt x="239" y="208"/>
                  </a:moveTo>
                  <a:cubicBezTo>
                    <a:pt x="240" y="208"/>
                    <a:pt x="240" y="208"/>
                    <a:pt x="240" y="208"/>
                  </a:cubicBezTo>
                  <a:cubicBezTo>
                    <a:pt x="240" y="207"/>
                    <a:pt x="239" y="206"/>
                    <a:pt x="239" y="204"/>
                  </a:cubicBezTo>
                  <a:cubicBezTo>
                    <a:pt x="238" y="205"/>
                    <a:pt x="237" y="205"/>
                    <a:pt x="236" y="205"/>
                  </a:cubicBezTo>
                  <a:cubicBezTo>
                    <a:pt x="236" y="205"/>
                    <a:pt x="235" y="205"/>
                    <a:pt x="235" y="205"/>
                  </a:cubicBezTo>
                  <a:cubicBezTo>
                    <a:pt x="237" y="206"/>
                    <a:pt x="238" y="207"/>
                    <a:pt x="239" y="208"/>
                  </a:cubicBezTo>
                  <a:close/>
                  <a:moveTo>
                    <a:pt x="156" y="70"/>
                  </a:moveTo>
                  <a:cubicBezTo>
                    <a:pt x="157" y="69"/>
                    <a:pt x="159" y="69"/>
                    <a:pt x="160" y="69"/>
                  </a:cubicBezTo>
                  <a:cubicBezTo>
                    <a:pt x="160" y="68"/>
                    <a:pt x="160" y="67"/>
                    <a:pt x="160" y="66"/>
                  </a:cubicBezTo>
                  <a:cubicBezTo>
                    <a:pt x="159" y="67"/>
                    <a:pt x="158" y="68"/>
                    <a:pt x="156" y="68"/>
                  </a:cubicBezTo>
                  <a:cubicBezTo>
                    <a:pt x="156" y="69"/>
                    <a:pt x="156" y="69"/>
                    <a:pt x="156" y="70"/>
                  </a:cubicBezTo>
                  <a:close/>
                  <a:moveTo>
                    <a:pt x="181" y="191"/>
                  </a:moveTo>
                  <a:cubicBezTo>
                    <a:pt x="184" y="190"/>
                    <a:pt x="186" y="189"/>
                    <a:pt x="188" y="188"/>
                  </a:cubicBezTo>
                  <a:cubicBezTo>
                    <a:pt x="186" y="188"/>
                    <a:pt x="184" y="188"/>
                    <a:pt x="182" y="188"/>
                  </a:cubicBezTo>
                  <a:cubicBezTo>
                    <a:pt x="182" y="189"/>
                    <a:pt x="181" y="190"/>
                    <a:pt x="181" y="191"/>
                  </a:cubicBezTo>
                  <a:close/>
                  <a:moveTo>
                    <a:pt x="183" y="25"/>
                  </a:moveTo>
                  <a:cubicBezTo>
                    <a:pt x="183" y="25"/>
                    <a:pt x="183" y="25"/>
                    <a:pt x="183" y="25"/>
                  </a:cubicBezTo>
                  <a:cubicBezTo>
                    <a:pt x="183" y="28"/>
                    <a:pt x="182" y="31"/>
                    <a:pt x="182" y="34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30"/>
                    <a:pt x="183" y="28"/>
                    <a:pt x="183" y="25"/>
                  </a:cubicBezTo>
                  <a:close/>
                  <a:moveTo>
                    <a:pt x="56" y="162"/>
                  </a:moveTo>
                  <a:cubicBezTo>
                    <a:pt x="56" y="161"/>
                    <a:pt x="57" y="161"/>
                    <a:pt x="57" y="161"/>
                  </a:cubicBezTo>
                  <a:cubicBezTo>
                    <a:pt x="58" y="160"/>
                    <a:pt x="59" y="159"/>
                    <a:pt x="60" y="158"/>
                  </a:cubicBezTo>
                  <a:cubicBezTo>
                    <a:pt x="58" y="158"/>
                    <a:pt x="57" y="158"/>
                    <a:pt x="56" y="158"/>
                  </a:cubicBezTo>
                  <a:cubicBezTo>
                    <a:pt x="56" y="159"/>
                    <a:pt x="56" y="160"/>
                    <a:pt x="56" y="162"/>
                  </a:cubicBezTo>
                  <a:close/>
                  <a:moveTo>
                    <a:pt x="193" y="44"/>
                  </a:moveTo>
                  <a:cubicBezTo>
                    <a:pt x="192" y="46"/>
                    <a:pt x="192" y="48"/>
                    <a:pt x="192" y="50"/>
                  </a:cubicBezTo>
                  <a:cubicBezTo>
                    <a:pt x="193" y="50"/>
                    <a:pt x="193" y="49"/>
                    <a:pt x="194" y="49"/>
                  </a:cubicBezTo>
                  <a:cubicBezTo>
                    <a:pt x="194" y="47"/>
                    <a:pt x="194" y="46"/>
                    <a:pt x="194" y="44"/>
                  </a:cubicBezTo>
                  <a:cubicBezTo>
                    <a:pt x="194" y="44"/>
                    <a:pt x="194" y="44"/>
                    <a:pt x="193" y="44"/>
                  </a:cubicBezTo>
                  <a:close/>
                  <a:moveTo>
                    <a:pt x="108" y="171"/>
                  </a:moveTo>
                  <a:cubicBezTo>
                    <a:pt x="106" y="172"/>
                    <a:pt x="104" y="172"/>
                    <a:pt x="102" y="173"/>
                  </a:cubicBezTo>
                  <a:cubicBezTo>
                    <a:pt x="104" y="173"/>
                    <a:pt x="107" y="173"/>
                    <a:pt x="108" y="173"/>
                  </a:cubicBezTo>
                  <a:cubicBezTo>
                    <a:pt x="108" y="173"/>
                    <a:pt x="108" y="172"/>
                    <a:pt x="108" y="171"/>
                  </a:cubicBezTo>
                  <a:close/>
                  <a:moveTo>
                    <a:pt x="127" y="73"/>
                  </a:moveTo>
                  <a:cubicBezTo>
                    <a:pt x="126" y="74"/>
                    <a:pt x="125" y="75"/>
                    <a:pt x="124" y="76"/>
                  </a:cubicBezTo>
                  <a:cubicBezTo>
                    <a:pt x="123" y="76"/>
                    <a:pt x="123" y="76"/>
                    <a:pt x="123" y="77"/>
                  </a:cubicBezTo>
                  <a:cubicBezTo>
                    <a:pt x="125" y="77"/>
                    <a:pt x="126" y="76"/>
                    <a:pt x="127" y="76"/>
                  </a:cubicBezTo>
                  <a:cubicBezTo>
                    <a:pt x="127" y="75"/>
                    <a:pt x="127" y="74"/>
                    <a:pt x="127" y="73"/>
                  </a:cubicBezTo>
                  <a:close/>
                  <a:moveTo>
                    <a:pt x="37" y="77"/>
                  </a:moveTo>
                  <a:cubicBezTo>
                    <a:pt x="39" y="76"/>
                    <a:pt x="39" y="75"/>
                    <a:pt x="41" y="73"/>
                  </a:cubicBezTo>
                  <a:cubicBezTo>
                    <a:pt x="39" y="73"/>
                    <a:pt x="38" y="73"/>
                    <a:pt x="36" y="73"/>
                  </a:cubicBezTo>
                  <a:cubicBezTo>
                    <a:pt x="37" y="74"/>
                    <a:pt x="37" y="76"/>
                    <a:pt x="37" y="77"/>
                  </a:cubicBezTo>
                  <a:close/>
                  <a:moveTo>
                    <a:pt x="42" y="86"/>
                  </a:moveTo>
                  <a:cubicBezTo>
                    <a:pt x="42" y="86"/>
                    <a:pt x="42" y="86"/>
                    <a:pt x="41" y="86"/>
                  </a:cubicBezTo>
                  <a:cubicBezTo>
                    <a:pt x="41" y="86"/>
                    <a:pt x="41" y="86"/>
                    <a:pt x="40" y="87"/>
                  </a:cubicBezTo>
                  <a:cubicBezTo>
                    <a:pt x="40" y="87"/>
                    <a:pt x="40" y="88"/>
                    <a:pt x="40" y="88"/>
                  </a:cubicBezTo>
                  <a:cubicBezTo>
                    <a:pt x="40" y="89"/>
                    <a:pt x="40" y="91"/>
                    <a:pt x="41" y="92"/>
                  </a:cubicBezTo>
                  <a:cubicBezTo>
                    <a:pt x="41" y="92"/>
                    <a:pt x="42" y="91"/>
                    <a:pt x="42" y="91"/>
                  </a:cubicBezTo>
                  <a:cubicBezTo>
                    <a:pt x="42" y="89"/>
                    <a:pt x="42" y="87"/>
                    <a:pt x="42" y="86"/>
                  </a:cubicBezTo>
                  <a:close/>
                  <a:moveTo>
                    <a:pt x="74" y="139"/>
                  </a:moveTo>
                  <a:cubicBezTo>
                    <a:pt x="75" y="139"/>
                    <a:pt x="76" y="138"/>
                    <a:pt x="76" y="138"/>
                  </a:cubicBezTo>
                  <a:cubicBezTo>
                    <a:pt x="77" y="137"/>
                    <a:pt x="78" y="137"/>
                    <a:pt x="78" y="136"/>
                  </a:cubicBezTo>
                  <a:cubicBezTo>
                    <a:pt x="77" y="135"/>
                    <a:pt x="76" y="135"/>
                    <a:pt x="75" y="135"/>
                  </a:cubicBezTo>
                  <a:cubicBezTo>
                    <a:pt x="75" y="137"/>
                    <a:pt x="74" y="138"/>
                    <a:pt x="74" y="139"/>
                  </a:cubicBezTo>
                  <a:close/>
                  <a:moveTo>
                    <a:pt x="93" y="79"/>
                  </a:moveTo>
                  <a:cubicBezTo>
                    <a:pt x="91" y="78"/>
                    <a:pt x="91" y="78"/>
                    <a:pt x="91" y="79"/>
                  </a:cubicBezTo>
                  <a:cubicBezTo>
                    <a:pt x="90" y="80"/>
                    <a:pt x="90" y="81"/>
                    <a:pt x="91" y="82"/>
                  </a:cubicBezTo>
                  <a:cubicBezTo>
                    <a:pt x="91" y="82"/>
                    <a:pt x="92" y="82"/>
                    <a:pt x="93" y="81"/>
                  </a:cubicBezTo>
                  <a:cubicBezTo>
                    <a:pt x="93" y="80"/>
                    <a:pt x="93" y="80"/>
                    <a:pt x="93" y="79"/>
                  </a:cubicBezTo>
                  <a:close/>
                  <a:moveTo>
                    <a:pt x="53" y="165"/>
                  </a:moveTo>
                  <a:cubicBezTo>
                    <a:pt x="52" y="165"/>
                    <a:pt x="50" y="165"/>
                    <a:pt x="49" y="166"/>
                  </a:cubicBezTo>
                  <a:cubicBezTo>
                    <a:pt x="47" y="166"/>
                    <a:pt x="47" y="166"/>
                    <a:pt x="46" y="167"/>
                  </a:cubicBezTo>
                  <a:cubicBezTo>
                    <a:pt x="49" y="167"/>
                    <a:pt x="51" y="167"/>
                    <a:pt x="53" y="167"/>
                  </a:cubicBezTo>
                  <a:cubicBezTo>
                    <a:pt x="53" y="166"/>
                    <a:pt x="53" y="166"/>
                    <a:pt x="53" y="165"/>
                  </a:cubicBezTo>
                  <a:close/>
                  <a:moveTo>
                    <a:pt x="157" y="163"/>
                  </a:moveTo>
                  <a:cubicBezTo>
                    <a:pt x="156" y="163"/>
                    <a:pt x="156" y="164"/>
                    <a:pt x="156" y="164"/>
                  </a:cubicBezTo>
                  <a:cubicBezTo>
                    <a:pt x="156" y="165"/>
                    <a:pt x="156" y="166"/>
                    <a:pt x="157" y="167"/>
                  </a:cubicBezTo>
                  <a:cubicBezTo>
                    <a:pt x="157" y="167"/>
                    <a:pt x="158" y="167"/>
                    <a:pt x="159" y="167"/>
                  </a:cubicBezTo>
                  <a:cubicBezTo>
                    <a:pt x="160" y="167"/>
                    <a:pt x="160" y="166"/>
                    <a:pt x="160" y="166"/>
                  </a:cubicBezTo>
                  <a:cubicBezTo>
                    <a:pt x="159" y="166"/>
                    <a:pt x="157" y="165"/>
                    <a:pt x="157" y="163"/>
                  </a:cubicBezTo>
                  <a:close/>
                  <a:moveTo>
                    <a:pt x="57" y="198"/>
                  </a:moveTo>
                  <a:cubicBezTo>
                    <a:pt x="57" y="198"/>
                    <a:pt x="58" y="198"/>
                    <a:pt x="59" y="198"/>
                  </a:cubicBezTo>
                  <a:cubicBezTo>
                    <a:pt x="59" y="198"/>
                    <a:pt x="59" y="198"/>
                    <a:pt x="60" y="198"/>
                  </a:cubicBezTo>
                  <a:cubicBezTo>
                    <a:pt x="58" y="197"/>
                    <a:pt x="59" y="196"/>
                    <a:pt x="60" y="195"/>
                  </a:cubicBezTo>
                  <a:cubicBezTo>
                    <a:pt x="58" y="195"/>
                    <a:pt x="57" y="195"/>
                    <a:pt x="57" y="195"/>
                  </a:cubicBezTo>
                  <a:cubicBezTo>
                    <a:pt x="57" y="196"/>
                    <a:pt x="57" y="197"/>
                    <a:pt x="57" y="198"/>
                  </a:cubicBezTo>
                  <a:close/>
                  <a:moveTo>
                    <a:pt x="105" y="104"/>
                  </a:moveTo>
                  <a:cubicBezTo>
                    <a:pt x="105" y="103"/>
                    <a:pt x="105" y="102"/>
                    <a:pt x="104" y="100"/>
                  </a:cubicBezTo>
                  <a:cubicBezTo>
                    <a:pt x="104" y="100"/>
                    <a:pt x="103" y="101"/>
                    <a:pt x="103" y="101"/>
                  </a:cubicBezTo>
                  <a:cubicBezTo>
                    <a:pt x="103" y="102"/>
                    <a:pt x="103" y="104"/>
                    <a:pt x="103" y="105"/>
                  </a:cubicBezTo>
                  <a:cubicBezTo>
                    <a:pt x="104" y="105"/>
                    <a:pt x="104" y="105"/>
                    <a:pt x="105" y="104"/>
                  </a:cubicBezTo>
                  <a:close/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4" y="12"/>
                    <a:pt x="121" y="12"/>
                    <a:pt x="119" y="12"/>
                  </a:cubicBezTo>
                  <a:cubicBezTo>
                    <a:pt x="118" y="12"/>
                    <a:pt x="117" y="12"/>
                    <a:pt x="116" y="14"/>
                  </a:cubicBezTo>
                  <a:cubicBezTo>
                    <a:pt x="120" y="13"/>
                    <a:pt x="123" y="12"/>
                    <a:pt x="126" y="12"/>
                  </a:cubicBezTo>
                  <a:close/>
                  <a:moveTo>
                    <a:pt x="184" y="149"/>
                  </a:moveTo>
                  <a:cubicBezTo>
                    <a:pt x="184" y="149"/>
                    <a:pt x="184" y="149"/>
                    <a:pt x="184" y="149"/>
                  </a:cubicBezTo>
                  <a:cubicBezTo>
                    <a:pt x="183" y="151"/>
                    <a:pt x="182" y="152"/>
                    <a:pt x="182" y="155"/>
                  </a:cubicBezTo>
                  <a:cubicBezTo>
                    <a:pt x="183" y="154"/>
                    <a:pt x="183" y="154"/>
                    <a:pt x="184" y="154"/>
                  </a:cubicBezTo>
                  <a:cubicBezTo>
                    <a:pt x="184" y="152"/>
                    <a:pt x="184" y="150"/>
                    <a:pt x="184" y="149"/>
                  </a:cubicBezTo>
                  <a:close/>
                  <a:moveTo>
                    <a:pt x="130" y="165"/>
                  </a:moveTo>
                  <a:cubicBezTo>
                    <a:pt x="130" y="164"/>
                    <a:pt x="130" y="163"/>
                    <a:pt x="131" y="162"/>
                  </a:cubicBezTo>
                  <a:cubicBezTo>
                    <a:pt x="129" y="163"/>
                    <a:pt x="127" y="164"/>
                    <a:pt x="126" y="166"/>
                  </a:cubicBezTo>
                  <a:cubicBezTo>
                    <a:pt x="127" y="165"/>
                    <a:pt x="129" y="165"/>
                    <a:pt x="130" y="165"/>
                  </a:cubicBezTo>
                  <a:close/>
                  <a:moveTo>
                    <a:pt x="166" y="175"/>
                  </a:moveTo>
                  <a:cubicBezTo>
                    <a:pt x="168" y="174"/>
                    <a:pt x="170" y="173"/>
                    <a:pt x="172" y="171"/>
                  </a:cubicBezTo>
                  <a:cubicBezTo>
                    <a:pt x="172" y="171"/>
                    <a:pt x="172" y="171"/>
                    <a:pt x="173" y="170"/>
                  </a:cubicBezTo>
                  <a:cubicBezTo>
                    <a:pt x="172" y="171"/>
                    <a:pt x="171" y="171"/>
                    <a:pt x="170" y="171"/>
                  </a:cubicBezTo>
                  <a:cubicBezTo>
                    <a:pt x="170" y="171"/>
                    <a:pt x="169" y="171"/>
                    <a:pt x="169" y="172"/>
                  </a:cubicBezTo>
                  <a:cubicBezTo>
                    <a:pt x="168" y="173"/>
                    <a:pt x="167" y="174"/>
                    <a:pt x="166" y="175"/>
                  </a:cubicBezTo>
                  <a:close/>
                  <a:moveTo>
                    <a:pt x="127" y="87"/>
                  </a:moveTo>
                  <a:cubicBezTo>
                    <a:pt x="127" y="88"/>
                    <a:pt x="126" y="88"/>
                    <a:pt x="126" y="89"/>
                  </a:cubicBezTo>
                  <a:cubicBezTo>
                    <a:pt x="126" y="89"/>
                    <a:pt x="125" y="89"/>
                    <a:pt x="125" y="90"/>
                  </a:cubicBezTo>
                  <a:cubicBezTo>
                    <a:pt x="126" y="91"/>
                    <a:pt x="126" y="92"/>
                    <a:pt x="126" y="93"/>
                  </a:cubicBezTo>
                  <a:cubicBezTo>
                    <a:pt x="127" y="93"/>
                    <a:pt x="127" y="92"/>
                    <a:pt x="127" y="92"/>
                  </a:cubicBezTo>
                  <a:cubicBezTo>
                    <a:pt x="127" y="90"/>
                    <a:pt x="127" y="89"/>
                    <a:pt x="127" y="87"/>
                  </a:cubicBezTo>
                  <a:close/>
                  <a:moveTo>
                    <a:pt x="7" y="16"/>
                  </a:moveTo>
                  <a:cubicBezTo>
                    <a:pt x="8" y="15"/>
                    <a:pt x="9" y="13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4"/>
                    <a:pt x="7" y="15"/>
                    <a:pt x="7" y="16"/>
                  </a:cubicBezTo>
                  <a:close/>
                  <a:moveTo>
                    <a:pt x="26" y="56"/>
                  </a:moveTo>
                  <a:cubicBezTo>
                    <a:pt x="26" y="58"/>
                    <a:pt x="25" y="58"/>
                    <a:pt x="24" y="59"/>
                  </a:cubicBezTo>
                  <a:cubicBezTo>
                    <a:pt x="23" y="61"/>
                    <a:pt x="23" y="61"/>
                    <a:pt x="23" y="62"/>
                  </a:cubicBezTo>
                  <a:cubicBezTo>
                    <a:pt x="24" y="62"/>
                    <a:pt x="25" y="61"/>
                    <a:pt x="26" y="60"/>
                  </a:cubicBezTo>
                  <a:cubicBezTo>
                    <a:pt x="27" y="59"/>
                    <a:pt x="27" y="58"/>
                    <a:pt x="26" y="56"/>
                  </a:cubicBezTo>
                  <a:close/>
                  <a:moveTo>
                    <a:pt x="65" y="176"/>
                  </a:moveTo>
                  <a:cubicBezTo>
                    <a:pt x="65" y="176"/>
                    <a:pt x="65" y="176"/>
                    <a:pt x="65" y="176"/>
                  </a:cubicBezTo>
                  <a:cubicBezTo>
                    <a:pt x="67" y="177"/>
                    <a:pt x="69" y="177"/>
                    <a:pt x="71" y="178"/>
                  </a:cubicBezTo>
                  <a:cubicBezTo>
                    <a:pt x="72" y="177"/>
                    <a:pt x="71" y="176"/>
                    <a:pt x="70" y="176"/>
                  </a:cubicBezTo>
                  <a:cubicBezTo>
                    <a:pt x="68" y="176"/>
                    <a:pt x="67" y="176"/>
                    <a:pt x="65" y="176"/>
                  </a:cubicBezTo>
                  <a:close/>
                  <a:moveTo>
                    <a:pt x="198" y="80"/>
                  </a:moveTo>
                  <a:cubicBezTo>
                    <a:pt x="197" y="78"/>
                    <a:pt x="198" y="76"/>
                    <a:pt x="197" y="75"/>
                  </a:cubicBezTo>
                  <a:cubicBezTo>
                    <a:pt x="197" y="75"/>
                    <a:pt x="196" y="75"/>
                    <a:pt x="196" y="76"/>
                  </a:cubicBezTo>
                  <a:cubicBezTo>
                    <a:pt x="196" y="77"/>
                    <a:pt x="196" y="79"/>
                    <a:pt x="196" y="80"/>
                  </a:cubicBezTo>
                  <a:cubicBezTo>
                    <a:pt x="197" y="80"/>
                    <a:pt x="197" y="80"/>
                    <a:pt x="198" y="80"/>
                  </a:cubicBezTo>
                  <a:close/>
                  <a:moveTo>
                    <a:pt x="41" y="67"/>
                  </a:moveTo>
                  <a:cubicBezTo>
                    <a:pt x="40" y="68"/>
                    <a:pt x="39" y="69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9" y="70"/>
                    <a:pt x="40" y="71"/>
                    <a:pt x="41" y="71"/>
                  </a:cubicBezTo>
                  <a:cubicBezTo>
                    <a:pt x="41" y="69"/>
                    <a:pt x="41" y="68"/>
                    <a:pt x="41" y="67"/>
                  </a:cubicBezTo>
                  <a:close/>
                  <a:moveTo>
                    <a:pt x="104" y="83"/>
                  </a:moveTo>
                  <a:cubicBezTo>
                    <a:pt x="105" y="81"/>
                    <a:pt x="106" y="80"/>
                    <a:pt x="107" y="79"/>
                  </a:cubicBezTo>
                  <a:cubicBezTo>
                    <a:pt x="108" y="79"/>
                    <a:pt x="108" y="78"/>
                    <a:pt x="108" y="78"/>
                  </a:cubicBezTo>
                  <a:cubicBezTo>
                    <a:pt x="108" y="78"/>
                    <a:pt x="107" y="77"/>
                    <a:pt x="107" y="77"/>
                  </a:cubicBezTo>
                  <a:cubicBezTo>
                    <a:pt x="106" y="78"/>
                    <a:pt x="106" y="79"/>
                    <a:pt x="105" y="80"/>
                  </a:cubicBezTo>
                  <a:cubicBezTo>
                    <a:pt x="104" y="81"/>
                    <a:pt x="104" y="81"/>
                    <a:pt x="104" y="83"/>
                  </a:cubicBezTo>
                  <a:close/>
                  <a:moveTo>
                    <a:pt x="233" y="104"/>
                  </a:moveTo>
                  <a:cubicBezTo>
                    <a:pt x="233" y="104"/>
                    <a:pt x="233" y="104"/>
                    <a:pt x="233" y="104"/>
                  </a:cubicBezTo>
                  <a:cubicBezTo>
                    <a:pt x="233" y="108"/>
                    <a:pt x="233" y="112"/>
                    <a:pt x="233" y="116"/>
                  </a:cubicBezTo>
                  <a:cubicBezTo>
                    <a:pt x="234" y="116"/>
                    <a:pt x="234" y="115"/>
                    <a:pt x="234" y="115"/>
                  </a:cubicBezTo>
                  <a:cubicBezTo>
                    <a:pt x="234" y="111"/>
                    <a:pt x="234" y="107"/>
                    <a:pt x="233" y="104"/>
                  </a:cubicBezTo>
                  <a:close/>
                  <a:moveTo>
                    <a:pt x="137" y="43"/>
                  </a:moveTo>
                  <a:cubicBezTo>
                    <a:pt x="137" y="43"/>
                    <a:pt x="137" y="43"/>
                    <a:pt x="137" y="43"/>
                  </a:cubicBezTo>
                  <a:cubicBezTo>
                    <a:pt x="136" y="43"/>
                    <a:pt x="135" y="44"/>
                    <a:pt x="133" y="45"/>
                  </a:cubicBezTo>
                  <a:cubicBezTo>
                    <a:pt x="134" y="46"/>
                    <a:pt x="134" y="46"/>
                    <a:pt x="134" y="48"/>
                  </a:cubicBezTo>
                  <a:cubicBezTo>
                    <a:pt x="135" y="46"/>
                    <a:pt x="136" y="44"/>
                    <a:pt x="137" y="43"/>
                  </a:cubicBezTo>
                  <a:close/>
                  <a:moveTo>
                    <a:pt x="54" y="74"/>
                  </a:moveTo>
                  <a:cubicBezTo>
                    <a:pt x="54" y="74"/>
                    <a:pt x="53" y="74"/>
                    <a:pt x="53" y="74"/>
                  </a:cubicBezTo>
                  <a:cubicBezTo>
                    <a:pt x="52" y="74"/>
                    <a:pt x="52" y="74"/>
                    <a:pt x="52" y="75"/>
                  </a:cubicBezTo>
                  <a:cubicBezTo>
                    <a:pt x="52" y="76"/>
                    <a:pt x="52" y="77"/>
                    <a:pt x="53" y="78"/>
                  </a:cubicBezTo>
                  <a:cubicBezTo>
                    <a:pt x="54" y="77"/>
                    <a:pt x="55" y="76"/>
                    <a:pt x="54" y="74"/>
                  </a:cubicBezTo>
                  <a:close/>
                  <a:moveTo>
                    <a:pt x="139" y="54"/>
                  </a:moveTo>
                  <a:cubicBezTo>
                    <a:pt x="139" y="54"/>
                    <a:pt x="139" y="54"/>
                    <a:pt x="139" y="54"/>
                  </a:cubicBezTo>
                  <a:cubicBezTo>
                    <a:pt x="140" y="53"/>
                    <a:pt x="142" y="53"/>
                    <a:pt x="143" y="52"/>
                  </a:cubicBezTo>
                  <a:cubicBezTo>
                    <a:pt x="143" y="52"/>
                    <a:pt x="143" y="52"/>
                    <a:pt x="143" y="51"/>
                  </a:cubicBezTo>
                  <a:cubicBezTo>
                    <a:pt x="143" y="51"/>
                    <a:pt x="143" y="50"/>
                    <a:pt x="143" y="49"/>
                  </a:cubicBezTo>
                  <a:cubicBezTo>
                    <a:pt x="142" y="51"/>
                    <a:pt x="140" y="52"/>
                    <a:pt x="139" y="54"/>
                  </a:cubicBezTo>
                  <a:close/>
                  <a:moveTo>
                    <a:pt x="63" y="123"/>
                  </a:moveTo>
                  <a:cubicBezTo>
                    <a:pt x="63" y="123"/>
                    <a:pt x="63" y="123"/>
                    <a:pt x="63" y="123"/>
                  </a:cubicBezTo>
                  <a:cubicBezTo>
                    <a:pt x="62" y="124"/>
                    <a:pt x="60" y="125"/>
                    <a:pt x="60" y="127"/>
                  </a:cubicBezTo>
                  <a:cubicBezTo>
                    <a:pt x="61" y="127"/>
                    <a:pt x="62" y="127"/>
                    <a:pt x="63" y="126"/>
                  </a:cubicBezTo>
                  <a:cubicBezTo>
                    <a:pt x="63" y="125"/>
                    <a:pt x="63" y="124"/>
                    <a:pt x="63" y="123"/>
                  </a:cubicBezTo>
                  <a:close/>
                  <a:moveTo>
                    <a:pt x="28" y="39"/>
                  </a:moveTo>
                  <a:cubicBezTo>
                    <a:pt x="27" y="40"/>
                    <a:pt x="27" y="40"/>
                    <a:pt x="27" y="41"/>
                  </a:cubicBezTo>
                  <a:cubicBezTo>
                    <a:pt x="27" y="42"/>
                    <a:pt x="27" y="44"/>
                    <a:pt x="28" y="45"/>
                  </a:cubicBezTo>
                  <a:cubicBezTo>
                    <a:pt x="28" y="46"/>
                    <a:pt x="28" y="47"/>
                    <a:pt x="28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5"/>
                    <a:pt x="28" y="42"/>
                    <a:pt x="28" y="39"/>
                  </a:cubicBezTo>
                  <a:close/>
                  <a:moveTo>
                    <a:pt x="60" y="50"/>
                  </a:moveTo>
                  <a:cubicBezTo>
                    <a:pt x="58" y="49"/>
                    <a:pt x="56" y="51"/>
                    <a:pt x="57" y="54"/>
                  </a:cubicBezTo>
                  <a:cubicBezTo>
                    <a:pt x="58" y="53"/>
                    <a:pt x="59" y="52"/>
                    <a:pt x="60" y="50"/>
                  </a:cubicBezTo>
                  <a:close/>
                  <a:moveTo>
                    <a:pt x="192" y="162"/>
                  </a:moveTo>
                  <a:cubicBezTo>
                    <a:pt x="191" y="163"/>
                    <a:pt x="191" y="166"/>
                    <a:pt x="191" y="168"/>
                  </a:cubicBezTo>
                  <a:cubicBezTo>
                    <a:pt x="192" y="168"/>
                    <a:pt x="192" y="168"/>
                    <a:pt x="192" y="167"/>
                  </a:cubicBezTo>
                  <a:cubicBezTo>
                    <a:pt x="193" y="165"/>
                    <a:pt x="192" y="164"/>
                    <a:pt x="192" y="162"/>
                  </a:cubicBezTo>
                  <a:close/>
                  <a:moveTo>
                    <a:pt x="64" y="47"/>
                  </a:moveTo>
                  <a:cubicBezTo>
                    <a:pt x="65" y="45"/>
                    <a:pt x="67" y="44"/>
                    <a:pt x="68" y="42"/>
                  </a:cubicBezTo>
                  <a:cubicBezTo>
                    <a:pt x="65" y="42"/>
                    <a:pt x="63" y="44"/>
                    <a:pt x="64" y="47"/>
                  </a:cubicBezTo>
                  <a:close/>
                  <a:moveTo>
                    <a:pt x="125" y="182"/>
                  </a:moveTo>
                  <a:cubicBezTo>
                    <a:pt x="121" y="181"/>
                    <a:pt x="118" y="182"/>
                    <a:pt x="114" y="183"/>
                  </a:cubicBezTo>
                  <a:cubicBezTo>
                    <a:pt x="118" y="182"/>
                    <a:pt x="121" y="182"/>
                    <a:pt x="125" y="182"/>
                  </a:cubicBezTo>
                  <a:close/>
                  <a:moveTo>
                    <a:pt x="64" y="179"/>
                  </a:moveTo>
                  <a:cubicBezTo>
                    <a:pt x="64" y="179"/>
                    <a:pt x="64" y="179"/>
                    <a:pt x="64" y="179"/>
                  </a:cubicBezTo>
                  <a:cubicBezTo>
                    <a:pt x="63" y="179"/>
                    <a:pt x="61" y="178"/>
                    <a:pt x="59" y="178"/>
                  </a:cubicBezTo>
                  <a:cubicBezTo>
                    <a:pt x="59" y="179"/>
                    <a:pt x="58" y="179"/>
                    <a:pt x="58" y="180"/>
                  </a:cubicBezTo>
                  <a:cubicBezTo>
                    <a:pt x="60" y="180"/>
                    <a:pt x="62" y="180"/>
                    <a:pt x="64" y="179"/>
                  </a:cubicBezTo>
                  <a:close/>
                  <a:moveTo>
                    <a:pt x="23" y="106"/>
                  </a:moveTo>
                  <a:cubicBezTo>
                    <a:pt x="22" y="106"/>
                    <a:pt x="22" y="107"/>
                    <a:pt x="22" y="107"/>
                  </a:cubicBezTo>
                  <a:cubicBezTo>
                    <a:pt x="22" y="109"/>
                    <a:pt x="22" y="111"/>
                    <a:pt x="22" y="113"/>
                  </a:cubicBezTo>
                  <a:cubicBezTo>
                    <a:pt x="22" y="114"/>
                    <a:pt x="22" y="116"/>
                    <a:pt x="22" y="117"/>
                  </a:cubicBezTo>
                  <a:cubicBezTo>
                    <a:pt x="23" y="117"/>
                    <a:pt x="23" y="116"/>
                    <a:pt x="23" y="116"/>
                  </a:cubicBezTo>
                  <a:cubicBezTo>
                    <a:pt x="23" y="113"/>
                    <a:pt x="23" y="110"/>
                    <a:pt x="23" y="108"/>
                  </a:cubicBezTo>
                  <a:cubicBezTo>
                    <a:pt x="23" y="107"/>
                    <a:pt x="23" y="107"/>
                    <a:pt x="23" y="106"/>
                  </a:cubicBezTo>
                  <a:close/>
                  <a:moveTo>
                    <a:pt x="83" y="195"/>
                  </a:moveTo>
                  <a:cubicBezTo>
                    <a:pt x="86" y="195"/>
                    <a:pt x="89" y="194"/>
                    <a:pt x="91" y="194"/>
                  </a:cubicBezTo>
                  <a:cubicBezTo>
                    <a:pt x="88" y="194"/>
                    <a:pt x="86" y="194"/>
                    <a:pt x="83" y="194"/>
                  </a:cubicBezTo>
                  <a:cubicBezTo>
                    <a:pt x="83" y="194"/>
                    <a:pt x="83" y="194"/>
                    <a:pt x="83" y="195"/>
                  </a:cubicBezTo>
                  <a:close/>
                  <a:moveTo>
                    <a:pt x="55" y="80"/>
                  </a:moveTo>
                  <a:cubicBezTo>
                    <a:pt x="54" y="81"/>
                    <a:pt x="53" y="81"/>
                    <a:pt x="53" y="82"/>
                  </a:cubicBezTo>
                  <a:cubicBezTo>
                    <a:pt x="53" y="83"/>
                    <a:pt x="54" y="85"/>
                    <a:pt x="54" y="86"/>
                  </a:cubicBezTo>
                  <a:cubicBezTo>
                    <a:pt x="54" y="86"/>
                    <a:pt x="55" y="85"/>
                    <a:pt x="55" y="85"/>
                  </a:cubicBezTo>
                  <a:cubicBezTo>
                    <a:pt x="55" y="83"/>
                    <a:pt x="55" y="82"/>
                    <a:pt x="55" y="80"/>
                  </a:cubicBezTo>
                  <a:close/>
                  <a:moveTo>
                    <a:pt x="173" y="55"/>
                  </a:moveTo>
                  <a:cubicBezTo>
                    <a:pt x="173" y="54"/>
                    <a:pt x="173" y="53"/>
                    <a:pt x="173" y="53"/>
                  </a:cubicBezTo>
                  <a:cubicBezTo>
                    <a:pt x="172" y="53"/>
                    <a:pt x="171" y="53"/>
                    <a:pt x="170" y="54"/>
                  </a:cubicBezTo>
                  <a:cubicBezTo>
                    <a:pt x="170" y="55"/>
                    <a:pt x="170" y="55"/>
                    <a:pt x="170" y="56"/>
                  </a:cubicBezTo>
                  <a:cubicBezTo>
                    <a:pt x="171" y="56"/>
                    <a:pt x="172" y="55"/>
                    <a:pt x="173" y="55"/>
                  </a:cubicBezTo>
                  <a:close/>
                  <a:moveTo>
                    <a:pt x="167" y="181"/>
                  </a:moveTo>
                  <a:cubicBezTo>
                    <a:pt x="167" y="181"/>
                    <a:pt x="167" y="182"/>
                    <a:pt x="167" y="182"/>
                  </a:cubicBezTo>
                  <a:cubicBezTo>
                    <a:pt x="169" y="181"/>
                    <a:pt x="171" y="181"/>
                    <a:pt x="173" y="181"/>
                  </a:cubicBezTo>
                  <a:cubicBezTo>
                    <a:pt x="174" y="181"/>
                    <a:pt x="174" y="181"/>
                    <a:pt x="174" y="180"/>
                  </a:cubicBezTo>
                  <a:cubicBezTo>
                    <a:pt x="173" y="180"/>
                    <a:pt x="173" y="180"/>
                    <a:pt x="172" y="180"/>
                  </a:cubicBezTo>
                  <a:cubicBezTo>
                    <a:pt x="170" y="180"/>
                    <a:pt x="169" y="181"/>
                    <a:pt x="167" y="181"/>
                  </a:cubicBezTo>
                  <a:close/>
                  <a:moveTo>
                    <a:pt x="152" y="64"/>
                  </a:moveTo>
                  <a:cubicBezTo>
                    <a:pt x="152" y="63"/>
                    <a:pt x="152" y="62"/>
                    <a:pt x="152" y="60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2"/>
                    <a:pt x="151" y="63"/>
                    <a:pt x="150" y="63"/>
                  </a:cubicBezTo>
                  <a:cubicBezTo>
                    <a:pt x="150" y="64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6"/>
                  </a:cubicBezTo>
                  <a:cubicBezTo>
                    <a:pt x="150" y="65"/>
                    <a:pt x="151" y="64"/>
                    <a:pt x="152" y="64"/>
                  </a:cubicBezTo>
                  <a:close/>
                  <a:moveTo>
                    <a:pt x="165" y="144"/>
                  </a:moveTo>
                  <a:cubicBezTo>
                    <a:pt x="165" y="143"/>
                    <a:pt x="165" y="142"/>
                    <a:pt x="164" y="141"/>
                  </a:cubicBezTo>
                  <a:cubicBezTo>
                    <a:pt x="163" y="142"/>
                    <a:pt x="162" y="144"/>
                    <a:pt x="161" y="145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5"/>
                    <a:pt x="163" y="144"/>
                    <a:pt x="165" y="144"/>
                  </a:cubicBezTo>
                  <a:close/>
                  <a:moveTo>
                    <a:pt x="73" y="59"/>
                  </a:moveTo>
                  <a:cubicBezTo>
                    <a:pt x="73" y="59"/>
                    <a:pt x="73" y="59"/>
                    <a:pt x="73" y="59"/>
                  </a:cubicBezTo>
                  <a:cubicBezTo>
                    <a:pt x="76" y="59"/>
                    <a:pt x="78" y="58"/>
                    <a:pt x="81" y="58"/>
                  </a:cubicBezTo>
                  <a:cubicBezTo>
                    <a:pt x="81" y="58"/>
                    <a:pt x="81" y="57"/>
                    <a:pt x="82" y="57"/>
                  </a:cubicBezTo>
                  <a:cubicBezTo>
                    <a:pt x="79" y="57"/>
                    <a:pt x="74" y="58"/>
                    <a:pt x="73" y="59"/>
                  </a:cubicBezTo>
                  <a:close/>
                  <a:moveTo>
                    <a:pt x="36" y="83"/>
                  </a:moveTo>
                  <a:cubicBezTo>
                    <a:pt x="35" y="84"/>
                    <a:pt x="34" y="85"/>
                    <a:pt x="33" y="87"/>
                  </a:cubicBezTo>
                  <a:cubicBezTo>
                    <a:pt x="35" y="86"/>
                    <a:pt x="35" y="87"/>
                    <a:pt x="36" y="88"/>
                  </a:cubicBezTo>
                  <a:cubicBezTo>
                    <a:pt x="37" y="87"/>
                    <a:pt x="37" y="87"/>
                    <a:pt x="37" y="86"/>
                  </a:cubicBezTo>
                  <a:cubicBezTo>
                    <a:pt x="36" y="85"/>
                    <a:pt x="36" y="84"/>
                    <a:pt x="36" y="83"/>
                  </a:cubicBezTo>
                  <a:close/>
                  <a:moveTo>
                    <a:pt x="77" y="170"/>
                  </a:moveTo>
                  <a:cubicBezTo>
                    <a:pt x="76" y="170"/>
                    <a:pt x="75" y="170"/>
                    <a:pt x="75" y="170"/>
                  </a:cubicBezTo>
                  <a:cubicBezTo>
                    <a:pt x="75" y="171"/>
                    <a:pt x="75" y="172"/>
                    <a:pt x="75" y="173"/>
                  </a:cubicBezTo>
                  <a:cubicBezTo>
                    <a:pt x="75" y="173"/>
                    <a:pt x="76" y="174"/>
                    <a:pt x="76" y="173"/>
                  </a:cubicBezTo>
                  <a:cubicBezTo>
                    <a:pt x="76" y="172"/>
                    <a:pt x="77" y="171"/>
                    <a:pt x="77" y="170"/>
                  </a:cubicBezTo>
                  <a:close/>
                  <a:moveTo>
                    <a:pt x="213" y="26"/>
                  </a:moveTo>
                  <a:cubicBezTo>
                    <a:pt x="212" y="25"/>
                    <a:pt x="209" y="23"/>
                    <a:pt x="207" y="23"/>
                  </a:cubicBezTo>
                  <a:cubicBezTo>
                    <a:pt x="209" y="24"/>
                    <a:pt x="210" y="25"/>
                    <a:pt x="211" y="27"/>
                  </a:cubicBezTo>
                  <a:cubicBezTo>
                    <a:pt x="212" y="26"/>
                    <a:pt x="212" y="26"/>
                    <a:pt x="213" y="26"/>
                  </a:cubicBezTo>
                  <a:close/>
                  <a:moveTo>
                    <a:pt x="228" y="44"/>
                  </a:moveTo>
                  <a:cubicBezTo>
                    <a:pt x="228" y="44"/>
                    <a:pt x="228" y="44"/>
                    <a:pt x="228" y="44"/>
                  </a:cubicBezTo>
                  <a:cubicBezTo>
                    <a:pt x="228" y="43"/>
                    <a:pt x="228" y="42"/>
                    <a:pt x="228" y="41"/>
                  </a:cubicBezTo>
                  <a:cubicBezTo>
                    <a:pt x="227" y="39"/>
                    <a:pt x="227" y="39"/>
                    <a:pt x="225" y="39"/>
                  </a:cubicBezTo>
                  <a:cubicBezTo>
                    <a:pt x="226" y="41"/>
                    <a:pt x="227" y="42"/>
                    <a:pt x="228" y="44"/>
                  </a:cubicBezTo>
                  <a:close/>
                  <a:moveTo>
                    <a:pt x="67" y="114"/>
                  </a:moveTo>
                  <a:cubicBezTo>
                    <a:pt x="67" y="114"/>
                    <a:pt x="67" y="114"/>
                    <a:pt x="67" y="114"/>
                  </a:cubicBezTo>
                  <a:cubicBezTo>
                    <a:pt x="68" y="113"/>
                    <a:pt x="69" y="111"/>
                    <a:pt x="71" y="110"/>
                  </a:cubicBezTo>
                  <a:cubicBezTo>
                    <a:pt x="69" y="110"/>
                    <a:pt x="69" y="110"/>
                    <a:pt x="68" y="111"/>
                  </a:cubicBezTo>
                  <a:cubicBezTo>
                    <a:pt x="67" y="111"/>
                    <a:pt x="67" y="111"/>
                    <a:pt x="67" y="112"/>
                  </a:cubicBezTo>
                  <a:cubicBezTo>
                    <a:pt x="67" y="112"/>
                    <a:pt x="67" y="113"/>
                    <a:pt x="67" y="114"/>
                  </a:cubicBezTo>
                  <a:close/>
                  <a:moveTo>
                    <a:pt x="54" y="20"/>
                  </a:moveTo>
                  <a:cubicBezTo>
                    <a:pt x="54" y="20"/>
                    <a:pt x="54" y="20"/>
                    <a:pt x="54" y="19"/>
                  </a:cubicBezTo>
                  <a:cubicBezTo>
                    <a:pt x="53" y="21"/>
                    <a:pt x="52" y="22"/>
                    <a:pt x="51" y="23"/>
                  </a:cubicBezTo>
                  <a:cubicBezTo>
                    <a:pt x="52" y="23"/>
                    <a:pt x="53" y="23"/>
                    <a:pt x="54" y="23"/>
                  </a:cubicBezTo>
                  <a:cubicBezTo>
                    <a:pt x="54" y="22"/>
                    <a:pt x="54" y="21"/>
                    <a:pt x="54" y="20"/>
                  </a:cubicBezTo>
                  <a:close/>
                  <a:moveTo>
                    <a:pt x="35" y="50"/>
                  </a:moveTo>
                  <a:cubicBezTo>
                    <a:pt x="35" y="50"/>
                    <a:pt x="35" y="50"/>
                    <a:pt x="35" y="49"/>
                  </a:cubicBezTo>
                  <a:cubicBezTo>
                    <a:pt x="34" y="49"/>
                    <a:pt x="33" y="49"/>
                    <a:pt x="32" y="49"/>
                  </a:cubicBezTo>
                  <a:cubicBezTo>
                    <a:pt x="32" y="50"/>
                    <a:pt x="32" y="51"/>
                    <a:pt x="32" y="53"/>
                  </a:cubicBezTo>
                  <a:cubicBezTo>
                    <a:pt x="33" y="52"/>
                    <a:pt x="34" y="51"/>
                    <a:pt x="35" y="50"/>
                  </a:cubicBezTo>
                  <a:close/>
                  <a:moveTo>
                    <a:pt x="160" y="85"/>
                  </a:moveTo>
                  <a:cubicBezTo>
                    <a:pt x="160" y="84"/>
                    <a:pt x="160" y="83"/>
                    <a:pt x="160" y="82"/>
                  </a:cubicBezTo>
                  <a:cubicBezTo>
                    <a:pt x="158" y="82"/>
                    <a:pt x="157" y="83"/>
                    <a:pt x="158" y="85"/>
                  </a:cubicBezTo>
                  <a:cubicBezTo>
                    <a:pt x="159" y="85"/>
                    <a:pt x="159" y="85"/>
                    <a:pt x="160" y="85"/>
                  </a:cubicBezTo>
                  <a:close/>
                  <a:moveTo>
                    <a:pt x="41" y="138"/>
                  </a:moveTo>
                  <a:cubicBezTo>
                    <a:pt x="41" y="138"/>
                    <a:pt x="42" y="138"/>
                    <a:pt x="42" y="138"/>
                  </a:cubicBezTo>
                  <a:cubicBezTo>
                    <a:pt x="43" y="136"/>
                    <a:pt x="44" y="135"/>
                    <a:pt x="45" y="133"/>
                  </a:cubicBezTo>
                  <a:cubicBezTo>
                    <a:pt x="44" y="133"/>
                    <a:pt x="43" y="133"/>
                    <a:pt x="42" y="133"/>
                  </a:cubicBezTo>
                  <a:cubicBezTo>
                    <a:pt x="42" y="135"/>
                    <a:pt x="42" y="136"/>
                    <a:pt x="41" y="138"/>
                  </a:cubicBezTo>
                  <a:close/>
                  <a:moveTo>
                    <a:pt x="62" y="131"/>
                  </a:moveTo>
                  <a:cubicBezTo>
                    <a:pt x="62" y="130"/>
                    <a:pt x="62" y="130"/>
                    <a:pt x="62" y="129"/>
                  </a:cubicBezTo>
                  <a:cubicBezTo>
                    <a:pt x="62" y="129"/>
                    <a:pt x="61" y="129"/>
                    <a:pt x="60" y="129"/>
                  </a:cubicBezTo>
                  <a:cubicBezTo>
                    <a:pt x="59" y="130"/>
                    <a:pt x="59" y="130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lose/>
                  <a:moveTo>
                    <a:pt x="33" y="116"/>
                  </a:moveTo>
                  <a:cubicBezTo>
                    <a:pt x="34" y="116"/>
                    <a:pt x="34" y="115"/>
                    <a:pt x="35" y="115"/>
                  </a:cubicBezTo>
                  <a:cubicBezTo>
                    <a:pt x="35" y="114"/>
                    <a:pt x="35" y="113"/>
                    <a:pt x="35" y="112"/>
                  </a:cubicBezTo>
                  <a:cubicBezTo>
                    <a:pt x="33" y="113"/>
                    <a:pt x="32" y="114"/>
                    <a:pt x="33" y="116"/>
                  </a:cubicBezTo>
                  <a:close/>
                  <a:moveTo>
                    <a:pt x="198" y="86"/>
                  </a:moveTo>
                  <a:cubicBezTo>
                    <a:pt x="198" y="85"/>
                    <a:pt x="198" y="84"/>
                    <a:pt x="198" y="82"/>
                  </a:cubicBezTo>
                  <a:cubicBezTo>
                    <a:pt x="197" y="82"/>
                    <a:pt x="197" y="83"/>
                    <a:pt x="196" y="83"/>
                  </a:cubicBezTo>
                  <a:cubicBezTo>
                    <a:pt x="196" y="84"/>
                    <a:pt x="196" y="84"/>
                    <a:pt x="196" y="85"/>
                  </a:cubicBezTo>
                  <a:cubicBezTo>
                    <a:pt x="196" y="85"/>
                    <a:pt x="196" y="86"/>
                    <a:pt x="196" y="86"/>
                  </a:cubicBezTo>
                  <a:cubicBezTo>
                    <a:pt x="197" y="86"/>
                    <a:pt x="197" y="86"/>
                    <a:pt x="198" y="86"/>
                  </a:cubicBezTo>
                  <a:close/>
                  <a:moveTo>
                    <a:pt x="235" y="132"/>
                  </a:moveTo>
                  <a:cubicBezTo>
                    <a:pt x="234" y="132"/>
                    <a:pt x="234" y="132"/>
                    <a:pt x="234" y="132"/>
                  </a:cubicBezTo>
                  <a:cubicBezTo>
                    <a:pt x="234" y="133"/>
                    <a:pt x="234" y="140"/>
                    <a:pt x="235" y="140"/>
                  </a:cubicBezTo>
                  <a:cubicBezTo>
                    <a:pt x="235" y="138"/>
                    <a:pt x="235" y="135"/>
                    <a:pt x="235" y="132"/>
                  </a:cubicBezTo>
                  <a:close/>
                  <a:moveTo>
                    <a:pt x="125" y="86"/>
                  </a:moveTo>
                  <a:cubicBezTo>
                    <a:pt x="127" y="84"/>
                    <a:pt x="127" y="84"/>
                    <a:pt x="127" y="82"/>
                  </a:cubicBezTo>
                  <a:cubicBezTo>
                    <a:pt x="126" y="83"/>
                    <a:pt x="125" y="83"/>
                    <a:pt x="124" y="84"/>
                  </a:cubicBezTo>
                  <a:cubicBezTo>
                    <a:pt x="124" y="84"/>
                    <a:pt x="125" y="85"/>
                    <a:pt x="125" y="86"/>
                  </a:cubicBezTo>
                  <a:close/>
                  <a:moveTo>
                    <a:pt x="38" y="94"/>
                  </a:moveTo>
                  <a:cubicBezTo>
                    <a:pt x="38" y="93"/>
                    <a:pt x="38" y="91"/>
                    <a:pt x="37" y="90"/>
                  </a:cubicBezTo>
                  <a:cubicBezTo>
                    <a:pt x="36" y="91"/>
                    <a:pt x="36" y="93"/>
                    <a:pt x="37" y="94"/>
                  </a:cubicBezTo>
                  <a:cubicBezTo>
                    <a:pt x="37" y="94"/>
                    <a:pt x="38" y="94"/>
                    <a:pt x="38" y="94"/>
                  </a:cubicBezTo>
                  <a:close/>
                  <a:moveTo>
                    <a:pt x="88" y="39"/>
                  </a:moveTo>
                  <a:cubicBezTo>
                    <a:pt x="88" y="39"/>
                    <a:pt x="88" y="39"/>
                    <a:pt x="88" y="39"/>
                  </a:cubicBezTo>
                  <a:cubicBezTo>
                    <a:pt x="87" y="39"/>
                    <a:pt x="87" y="39"/>
                    <a:pt x="86" y="39"/>
                  </a:cubicBezTo>
                  <a:cubicBezTo>
                    <a:pt x="85" y="40"/>
                    <a:pt x="84" y="41"/>
                    <a:pt x="83" y="42"/>
                  </a:cubicBezTo>
                  <a:cubicBezTo>
                    <a:pt x="83" y="43"/>
                    <a:pt x="83" y="43"/>
                    <a:pt x="83" y="44"/>
                  </a:cubicBezTo>
                  <a:cubicBezTo>
                    <a:pt x="85" y="42"/>
                    <a:pt x="86" y="41"/>
                    <a:pt x="88" y="39"/>
                  </a:cubicBezTo>
                  <a:close/>
                  <a:moveTo>
                    <a:pt x="64" y="118"/>
                  </a:moveTo>
                  <a:cubicBezTo>
                    <a:pt x="64" y="116"/>
                    <a:pt x="64" y="114"/>
                    <a:pt x="64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3" y="114"/>
                    <a:pt x="63" y="116"/>
                    <a:pt x="62" y="117"/>
                  </a:cubicBezTo>
                  <a:cubicBezTo>
                    <a:pt x="62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4" y="118"/>
                  </a:cubicBezTo>
                  <a:close/>
                  <a:moveTo>
                    <a:pt x="173" y="80"/>
                  </a:moveTo>
                  <a:cubicBezTo>
                    <a:pt x="174" y="78"/>
                    <a:pt x="174" y="75"/>
                    <a:pt x="173" y="73"/>
                  </a:cubicBezTo>
                  <a:cubicBezTo>
                    <a:pt x="173" y="73"/>
                    <a:pt x="172" y="73"/>
                    <a:pt x="172" y="74"/>
                  </a:cubicBezTo>
                  <a:cubicBezTo>
                    <a:pt x="172" y="76"/>
                    <a:pt x="173" y="77"/>
                    <a:pt x="173" y="79"/>
                  </a:cubicBezTo>
                  <a:cubicBezTo>
                    <a:pt x="173" y="79"/>
                    <a:pt x="173" y="79"/>
                    <a:pt x="173" y="80"/>
                  </a:cubicBezTo>
                  <a:close/>
                  <a:moveTo>
                    <a:pt x="171" y="67"/>
                  </a:moveTo>
                  <a:cubicBezTo>
                    <a:pt x="172" y="68"/>
                    <a:pt x="172" y="69"/>
                    <a:pt x="172" y="70"/>
                  </a:cubicBezTo>
                  <a:cubicBezTo>
                    <a:pt x="173" y="70"/>
                    <a:pt x="173" y="70"/>
                    <a:pt x="173" y="69"/>
                  </a:cubicBezTo>
                  <a:cubicBezTo>
                    <a:pt x="173" y="68"/>
                    <a:pt x="173" y="67"/>
                    <a:pt x="173" y="66"/>
                  </a:cubicBezTo>
                  <a:cubicBezTo>
                    <a:pt x="172" y="66"/>
                    <a:pt x="172" y="67"/>
                    <a:pt x="171" y="67"/>
                  </a:cubicBezTo>
                  <a:close/>
                  <a:moveTo>
                    <a:pt x="54" y="96"/>
                  </a:moveTo>
                  <a:cubicBezTo>
                    <a:pt x="53" y="95"/>
                    <a:pt x="53" y="95"/>
                    <a:pt x="53" y="94"/>
                  </a:cubicBezTo>
                  <a:cubicBezTo>
                    <a:pt x="50" y="95"/>
                    <a:pt x="50" y="95"/>
                    <a:pt x="49" y="96"/>
                  </a:cubicBezTo>
                  <a:cubicBezTo>
                    <a:pt x="51" y="96"/>
                    <a:pt x="52" y="96"/>
                    <a:pt x="54" y="96"/>
                  </a:cubicBezTo>
                  <a:close/>
                  <a:moveTo>
                    <a:pt x="77" y="33"/>
                  </a:moveTo>
                  <a:cubicBezTo>
                    <a:pt x="77" y="33"/>
                    <a:pt x="77" y="33"/>
                    <a:pt x="76" y="33"/>
                  </a:cubicBezTo>
                  <a:cubicBezTo>
                    <a:pt x="76" y="33"/>
                    <a:pt x="76" y="33"/>
                    <a:pt x="75" y="33"/>
                  </a:cubicBezTo>
                  <a:cubicBezTo>
                    <a:pt x="74" y="34"/>
                    <a:pt x="73" y="35"/>
                    <a:pt x="72" y="36"/>
                  </a:cubicBezTo>
                  <a:cubicBezTo>
                    <a:pt x="72" y="37"/>
                    <a:pt x="72" y="37"/>
                    <a:pt x="72" y="38"/>
                  </a:cubicBezTo>
                  <a:cubicBezTo>
                    <a:pt x="74" y="36"/>
                    <a:pt x="75" y="35"/>
                    <a:pt x="77" y="33"/>
                  </a:cubicBezTo>
                  <a:close/>
                  <a:moveTo>
                    <a:pt x="107" y="9"/>
                  </a:moveTo>
                  <a:cubicBezTo>
                    <a:pt x="107" y="8"/>
                    <a:pt x="108" y="7"/>
                    <a:pt x="108" y="6"/>
                  </a:cubicBezTo>
                  <a:cubicBezTo>
                    <a:pt x="107" y="6"/>
                    <a:pt x="107" y="6"/>
                    <a:pt x="106" y="6"/>
                  </a:cubicBezTo>
                  <a:cubicBezTo>
                    <a:pt x="106" y="7"/>
                    <a:pt x="105" y="8"/>
                    <a:pt x="105" y="9"/>
                  </a:cubicBezTo>
                  <a:cubicBezTo>
                    <a:pt x="105" y="9"/>
                    <a:pt x="106" y="9"/>
                    <a:pt x="107" y="9"/>
                  </a:cubicBezTo>
                  <a:close/>
                  <a:moveTo>
                    <a:pt x="134" y="156"/>
                  </a:moveTo>
                  <a:cubicBezTo>
                    <a:pt x="134" y="156"/>
                    <a:pt x="134" y="156"/>
                    <a:pt x="134" y="156"/>
                  </a:cubicBezTo>
                  <a:cubicBezTo>
                    <a:pt x="135" y="154"/>
                    <a:pt x="136" y="152"/>
                    <a:pt x="137" y="150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6" y="151"/>
                    <a:pt x="135" y="151"/>
                    <a:pt x="134" y="152"/>
                  </a:cubicBezTo>
                  <a:cubicBezTo>
                    <a:pt x="134" y="152"/>
                    <a:pt x="134" y="153"/>
                    <a:pt x="134" y="153"/>
                  </a:cubicBezTo>
                  <a:cubicBezTo>
                    <a:pt x="134" y="154"/>
                    <a:pt x="134" y="155"/>
                    <a:pt x="134" y="156"/>
                  </a:cubicBezTo>
                  <a:close/>
                  <a:moveTo>
                    <a:pt x="28" y="183"/>
                  </a:moveTo>
                  <a:cubicBezTo>
                    <a:pt x="28" y="184"/>
                    <a:pt x="28" y="185"/>
                    <a:pt x="28" y="186"/>
                  </a:cubicBezTo>
                  <a:cubicBezTo>
                    <a:pt x="29" y="185"/>
                    <a:pt x="30" y="185"/>
                    <a:pt x="32" y="185"/>
                  </a:cubicBezTo>
                  <a:cubicBezTo>
                    <a:pt x="30" y="184"/>
                    <a:pt x="29" y="184"/>
                    <a:pt x="28" y="183"/>
                  </a:cubicBezTo>
                  <a:close/>
                  <a:moveTo>
                    <a:pt x="35" y="182"/>
                  </a:moveTo>
                  <a:cubicBezTo>
                    <a:pt x="36" y="182"/>
                    <a:pt x="37" y="182"/>
                    <a:pt x="39" y="182"/>
                  </a:cubicBezTo>
                  <a:cubicBezTo>
                    <a:pt x="39" y="181"/>
                    <a:pt x="39" y="180"/>
                    <a:pt x="39" y="180"/>
                  </a:cubicBezTo>
                  <a:cubicBezTo>
                    <a:pt x="36" y="180"/>
                    <a:pt x="35" y="181"/>
                    <a:pt x="35" y="182"/>
                  </a:cubicBezTo>
                  <a:close/>
                  <a:moveTo>
                    <a:pt x="143" y="106"/>
                  </a:moveTo>
                  <a:cubicBezTo>
                    <a:pt x="141" y="107"/>
                    <a:pt x="140" y="107"/>
                    <a:pt x="139" y="108"/>
                  </a:cubicBezTo>
                  <a:cubicBezTo>
                    <a:pt x="138" y="108"/>
                    <a:pt x="138" y="108"/>
                    <a:pt x="138" y="110"/>
                  </a:cubicBezTo>
                  <a:cubicBezTo>
                    <a:pt x="140" y="109"/>
                    <a:pt x="142" y="107"/>
                    <a:pt x="143" y="106"/>
                  </a:cubicBezTo>
                  <a:close/>
                  <a:moveTo>
                    <a:pt x="159" y="94"/>
                  </a:moveTo>
                  <a:cubicBezTo>
                    <a:pt x="160" y="94"/>
                    <a:pt x="160" y="94"/>
                    <a:pt x="160" y="94"/>
                  </a:cubicBezTo>
                  <a:cubicBezTo>
                    <a:pt x="160" y="92"/>
                    <a:pt x="160" y="90"/>
                    <a:pt x="160" y="88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90"/>
                    <a:pt x="159" y="92"/>
                    <a:pt x="159" y="94"/>
                  </a:cubicBezTo>
                  <a:close/>
                  <a:moveTo>
                    <a:pt x="127" y="43"/>
                  </a:moveTo>
                  <a:cubicBezTo>
                    <a:pt x="127" y="42"/>
                    <a:pt x="127" y="42"/>
                    <a:pt x="127" y="41"/>
                  </a:cubicBezTo>
                  <a:cubicBezTo>
                    <a:pt x="125" y="42"/>
                    <a:pt x="124" y="43"/>
                    <a:pt x="123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4" y="44"/>
                    <a:pt x="125" y="44"/>
                    <a:pt x="127" y="43"/>
                  </a:cubicBezTo>
                  <a:close/>
                  <a:moveTo>
                    <a:pt x="101" y="13"/>
                  </a:moveTo>
                  <a:cubicBezTo>
                    <a:pt x="102" y="13"/>
                    <a:pt x="104" y="13"/>
                    <a:pt x="105" y="13"/>
                  </a:cubicBezTo>
                  <a:cubicBezTo>
                    <a:pt x="105" y="12"/>
                    <a:pt x="106" y="12"/>
                    <a:pt x="106" y="11"/>
                  </a:cubicBezTo>
                  <a:cubicBezTo>
                    <a:pt x="105" y="11"/>
                    <a:pt x="104" y="11"/>
                    <a:pt x="103" y="11"/>
                  </a:cubicBezTo>
                  <a:cubicBezTo>
                    <a:pt x="102" y="11"/>
                    <a:pt x="101" y="12"/>
                    <a:pt x="101" y="13"/>
                  </a:cubicBezTo>
                  <a:close/>
                  <a:moveTo>
                    <a:pt x="69" y="173"/>
                  </a:moveTo>
                  <a:cubicBezTo>
                    <a:pt x="69" y="173"/>
                    <a:pt x="69" y="172"/>
                    <a:pt x="69" y="172"/>
                  </a:cubicBezTo>
                  <a:cubicBezTo>
                    <a:pt x="67" y="172"/>
                    <a:pt x="65" y="173"/>
                    <a:pt x="63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3"/>
                    <a:pt x="67" y="173"/>
                    <a:pt x="69" y="173"/>
                  </a:cubicBezTo>
                  <a:close/>
                  <a:moveTo>
                    <a:pt x="112" y="36"/>
                  </a:moveTo>
                  <a:cubicBezTo>
                    <a:pt x="110" y="38"/>
                    <a:pt x="111" y="39"/>
                    <a:pt x="111" y="41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39"/>
                    <a:pt x="112" y="38"/>
                    <a:pt x="112" y="36"/>
                  </a:cubicBezTo>
                  <a:close/>
                  <a:moveTo>
                    <a:pt x="152" y="148"/>
                  </a:moveTo>
                  <a:cubicBezTo>
                    <a:pt x="155" y="148"/>
                    <a:pt x="155" y="148"/>
                    <a:pt x="156" y="144"/>
                  </a:cubicBezTo>
                  <a:cubicBezTo>
                    <a:pt x="154" y="146"/>
                    <a:pt x="153" y="147"/>
                    <a:pt x="152" y="148"/>
                  </a:cubicBezTo>
                  <a:close/>
                  <a:moveTo>
                    <a:pt x="116" y="23"/>
                  </a:moveTo>
                  <a:cubicBezTo>
                    <a:pt x="115" y="23"/>
                    <a:pt x="110" y="25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11" y="25"/>
                    <a:pt x="114" y="24"/>
                    <a:pt x="116" y="23"/>
                  </a:cubicBezTo>
                  <a:close/>
                  <a:moveTo>
                    <a:pt x="133" y="174"/>
                  </a:moveTo>
                  <a:cubicBezTo>
                    <a:pt x="135" y="174"/>
                    <a:pt x="136" y="174"/>
                    <a:pt x="137" y="171"/>
                  </a:cubicBezTo>
                  <a:cubicBezTo>
                    <a:pt x="135" y="171"/>
                    <a:pt x="134" y="173"/>
                    <a:pt x="133" y="174"/>
                  </a:cubicBezTo>
                  <a:close/>
                  <a:moveTo>
                    <a:pt x="56" y="169"/>
                  </a:moveTo>
                  <a:cubicBezTo>
                    <a:pt x="56" y="170"/>
                    <a:pt x="56" y="171"/>
                    <a:pt x="56" y="171"/>
                  </a:cubicBezTo>
                  <a:cubicBezTo>
                    <a:pt x="56" y="171"/>
                    <a:pt x="57" y="171"/>
                    <a:pt x="58" y="171"/>
                  </a:cubicBezTo>
                  <a:cubicBezTo>
                    <a:pt x="58" y="171"/>
                    <a:pt x="59" y="171"/>
                    <a:pt x="58" y="169"/>
                  </a:cubicBezTo>
                  <a:cubicBezTo>
                    <a:pt x="58" y="169"/>
                    <a:pt x="57" y="169"/>
                    <a:pt x="56" y="169"/>
                  </a:cubicBezTo>
                  <a:close/>
                  <a:moveTo>
                    <a:pt x="84" y="51"/>
                  </a:moveTo>
                  <a:cubicBezTo>
                    <a:pt x="84" y="52"/>
                    <a:pt x="85" y="53"/>
                    <a:pt x="85" y="54"/>
                  </a:cubicBezTo>
                  <a:cubicBezTo>
                    <a:pt x="86" y="53"/>
                    <a:pt x="87" y="52"/>
                    <a:pt x="87" y="51"/>
                  </a:cubicBezTo>
                  <a:cubicBezTo>
                    <a:pt x="86" y="51"/>
                    <a:pt x="85" y="51"/>
                    <a:pt x="84" y="51"/>
                  </a:cubicBezTo>
                  <a:close/>
                  <a:moveTo>
                    <a:pt x="95" y="8"/>
                  </a:moveTo>
                  <a:cubicBezTo>
                    <a:pt x="97" y="9"/>
                    <a:pt x="100" y="9"/>
                    <a:pt x="101" y="7"/>
                  </a:cubicBezTo>
                  <a:cubicBezTo>
                    <a:pt x="99" y="7"/>
                    <a:pt x="97" y="8"/>
                    <a:pt x="95" y="8"/>
                  </a:cubicBezTo>
                  <a:close/>
                  <a:moveTo>
                    <a:pt x="188" y="54"/>
                  </a:moveTo>
                  <a:cubicBezTo>
                    <a:pt x="188" y="56"/>
                    <a:pt x="188" y="57"/>
                    <a:pt x="188" y="58"/>
                  </a:cubicBezTo>
                  <a:cubicBezTo>
                    <a:pt x="189" y="58"/>
                    <a:pt x="189" y="58"/>
                    <a:pt x="189" y="57"/>
                  </a:cubicBezTo>
                  <a:cubicBezTo>
                    <a:pt x="189" y="56"/>
                    <a:pt x="189" y="55"/>
                    <a:pt x="189" y="55"/>
                  </a:cubicBezTo>
                  <a:cubicBezTo>
                    <a:pt x="189" y="55"/>
                    <a:pt x="189" y="54"/>
                    <a:pt x="188" y="54"/>
                  </a:cubicBezTo>
                  <a:close/>
                  <a:moveTo>
                    <a:pt x="108" y="46"/>
                  </a:moveTo>
                  <a:cubicBezTo>
                    <a:pt x="108" y="46"/>
                    <a:pt x="108" y="46"/>
                    <a:pt x="108" y="46"/>
                  </a:cubicBezTo>
                  <a:cubicBezTo>
                    <a:pt x="106" y="47"/>
                    <a:pt x="104" y="48"/>
                    <a:pt x="103" y="49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6" y="48"/>
                    <a:pt x="107" y="47"/>
                    <a:pt x="108" y="46"/>
                  </a:cubicBezTo>
                  <a:close/>
                  <a:moveTo>
                    <a:pt x="108" y="13"/>
                  </a:moveTo>
                  <a:cubicBezTo>
                    <a:pt x="111" y="13"/>
                    <a:pt x="111" y="13"/>
                    <a:pt x="112" y="12"/>
                  </a:cubicBezTo>
                  <a:cubicBezTo>
                    <a:pt x="112" y="12"/>
                    <a:pt x="111" y="12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2"/>
                    <a:pt x="108" y="12"/>
                    <a:pt x="108" y="13"/>
                  </a:cubicBezTo>
                  <a:close/>
                  <a:moveTo>
                    <a:pt x="197" y="61"/>
                  </a:moveTo>
                  <a:cubicBezTo>
                    <a:pt x="197" y="61"/>
                    <a:pt x="197" y="61"/>
                    <a:pt x="197" y="61"/>
                  </a:cubicBezTo>
                  <a:cubicBezTo>
                    <a:pt x="196" y="63"/>
                    <a:pt x="196" y="68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6"/>
                    <a:pt x="197" y="64"/>
                    <a:pt x="197" y="61"/>
                  </a:cubicBezTo>
                  <a:close/>
                  <a:moveTo>
                    <a:pt x="85" y="177"/>
                  </a:moveTo>
                  <a:cubicBezTo>
                    <a:pt x="85" y="177"/>
                    <a:pt x="85" y="177"/>
                    <a:pt x="85" y="178"/>
                  </a:cubicBezTo>
                  <a:cubicBezTo>
                    <a:pt x="87" y="178"/>
                    <a:pt x="88" y="178"/>
                    <a:pt x="90" y="178"/>
                  </a:cubicBezTo>
                  <a:cubicBezTo>
                    <a:pt x="90" y="177"/>
                    <a:pt x="90" y="177"/>
                    <a:pt x="90" y="176"/>
                  </a:cubicBezTo>
                  <a:cubicBezTo>
                    <a:pt x="88" y="176"/>
                    <a:pt x="87" y="177"/>
                    <a:pt x="85" y="177"/>
                  </a:cubicBezTo>
                  <a:close/>
                  <a:moveTo>
                    <a:pt x="57" y="96"/>
                  </a:moveTo>
                  <a:cubicBezTo>
                    <a:pt x="59" y="96"/>
                    <a:pt x="60" y="94"/>
                    <a:pt x="60" y="93"/>
                  </a:cubicBezTo>
                  <a:cubicBezTo>
                    <a:pt x="59" y="93"/>
                    <a:pt x="58" y="93"/>
                    <a:pt x="58" y="93"/>
                  </a:cubicBezTo>
                  <a:cubicBezTo>
                    <a:pt x="57" y="94"/>
                    <a:pt x="57" y="95"/>
                    <a:pt x="57" y="96"/>
                  </a:cubicBezTo>
                  <a:close/>
                  <a:moveTo>
                    <a:pt x="43" y="140"/>
                  </a:moveTo>
                  <a:cubicBezTo>
                    <a:pt x="43" y="140"/>
                    <a:pt x="43" y="141"/>
                    <a:pt x="43" y="141"/>
                  </a:cubicBezTo>
                  <a:cubicBezTo>
                    <a:pt x="45" y="139"/>
                    <a:pt x="46" y="137"/>
                    <a:pt x="47" y="136"/>
                  </a:cubicBezTo>
                  <a:cubicBezTo>
                    <a:pt x="48" y="135"/>
                    <a:pt x="48" y="135"/>
                    <a:pt x="47" y="134"/>
                  </a:cubicBezTo>
                  <a:cubicBezTo>
                    <a:pt x="46" y="136"/>
                    <a:pt x="44" y="138"/>
                    <a:pt x="43" y="140"/>
                  </a:cubicBezTo>
                  <a:close/>
                  <a:moveTo>
                    <a:pt x="73" y="132"/>
                  </a:moveTo>
                  <a:cubicBezTo>
                    <a:pt x="74" y="131"/>
                    <a:pt x="74" y="130"/>
                    <a:pt x="74" y="129"/>
                  </a:cubicBezTo>
                  <a:cubicBezTo>
                    <a:pt x="73" y="130"/>
                    <a:pt x="72" y="131"/>
                    <a:pt x="71" y="132"/>
                  </a:cubicBezTo>
                  <a:cubicBezTo>
                    <a:pt x="72" y="132"/>
                    <a:pt x="73" y="132"/>
                    <a:pt x="73" y="132"/>
                  </a:cubicBezTo>
                  <a:close/>
                  <a:moveTo>
                    <a:pt x="180" y="65"/>
                  </a:moveTo>
                  <a:cubicBezTo>
                    <a:pt x="181" y="65"/>
                    <a:pt x="182" y="64"/>
                    <a:pt x="183" y="64"/>
                  </a:cubicBezTo>
                  <a:cubicBezTo>
                    <a:pt x="183" y="63"/>
                    <a:pt x="184" y="63"/>
                    <a:pt x="183" y="63"/>
                  </a:cubicBezTo>
                  <a:cubicBezTo>
                    <a:pt x="182" y="63"/>
                    <a:pt x="181" y="63"/>
                    <a:pt x="180" y="64"/>
                  </a:cubicBezTo>
                  <a:cubicBezTo>
                    <a:pt x="180" y="64"/>
                    <a:pt x="180" y="65"/>
                    <a:pt x="180" y="65"/>
                  </a:cubicBezTo>
                  <a:close/>
                  <a:moveTo>
                    <a:pt x="89" y="75"/>
                  </a:moveTo>
                  <a:cubicBezTo>
                    <a:pt x="91" y="75"/>
                    <a:pt x="91" y="73"/>
                    <a:pt x="91" y="71"/>
                  </a:cubicBezTo>
                  <a:cubicBezTo>
                    <a:pt x="90" y="73"/>
                    <a:pt x="88" y="73"/>
                    <a:pt x="89" y="75"/>
                  </a:cubicBezTo>
                  <a:close/>
                  <a:moveTo>
                    <a:pt x="95" y="43"/>
                  </a:moveTo>
                  <a:cubicBezTo>
                    <a:pt x="95" y="43"/>
                    <a:pt x="95" y="43"/>
                    <a:pt x="96" y="43"/>
                  </a:cubicBezTo>
                  <a:cubicBezTo>
                    <a:pt x="96" y="42"/>
                    <a:pt x="96" y="41"/>
                    <a:pt x="96" y="40"/>
                  </a:cubicBezTo>
                  <a:cubicBezTo>
                    <a:pt x="96" y="38"/>
                    <a:pt x="95" y="37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8"/>
                    <a:pt x="95" y="41"/>
                    <a:pt x="95" y="43"/>
                  </a:cubicBezTo>
                  <a:close/>
                  <a:moveTo>
                    <a:pt x="187" y="29"/>
                  </a:moveTo>
                  <a:cubicBezTo>
                    <a:pt x="187" y="29"/>
                    <a:pt x="187" y="29"/>
                    <a:pt x="187" y="29"/>
                  </a:cubicBezTo>
                  <a:cubicBezTo>
                    <a:pt x="187" y="28"/>
                    <a:pt x="187" y="27"/>
                    <a:pt x="188" y="26"/>
                  </a:cubicBezTo>
                  <a:cubicBezTo>
                    <a:pt x="188" y="25"/>
                    <a:pt x="188" y="24"/>
                    <a:pt x="188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6"/>
                    <a:pt x="187" y="27"/>
                    <a:pt x="187" y="29"/>
                  </a:cubicBezTo>
                  <a:close/>
                  <a:moveTo>
                    <a:pt x="125" y="150"/>
                  </a:moveTo>
                  <a:cubicBezTo>
                    <a:pt x="125" y="150"/>
                    <a:pt x="125" y="150"/>
                    <a:pt x="125" y="150"/>
                  </a:cubicBezTo>
                  <a:cubicBezTo>
                    <a:pt x="127" y="149"/>
                    <a:pt x="128" y="148"/>
                    <a:pt x="130" y="147"/>
                  </a:cubicBezTo>
                  <a:cubicBezTo>
                    <a:pt x="131" y="147"/>
                    <a:pt x="131" y="146"/>
                    <a:pt x="131" y="146"/>
                  </a:cubicBezTo>
                  <a:cubicBezTo>
                    <a:pt x="129" y="147"/>
                    <a:pt x="127" y="148"/>
                    <a:pt x="125" y="150"/>
                  </a:cubicBezTo>
                  <a:close/>
                  <a:moveTo>
                    <a:pt x="191" y="88"/>
                  </a:moveTo>
                  <a:cubicBezTo>
                    <a:pt x="192" y="88"/>
                    <a:pt x="192" y="88"/>
                    <a:pt x="192" y="88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6"/>
                    <a:pt x="193" y="86"/>
                    <a:pt x="193" y="85"/>
                  </a:cubicBezTo>
                  <a:cubicBezTo>
                    <a:pt x="193" y="85"/>
                    <a:pt x="193" y="85"/>
                    <a:pt x="193" y="85"/>
                  </a:cubicBezTo>
                  <a:cubicBezTo>
                    <a:pt x="191" y="86"/>
                    <a:pt x="191" y="86"/>
                    <a:pt x="191" y="88"/>
                  </a:cubicBezTo>
                  <a:close/>
                  <a:moveTo>
                    <a:pt x="64" y="72"/>
                  </a:moveTo>
                  <a:cubicBezTo>
                    <a:pt x="64" y="71"/>
                    <a:pt x="64" y="70"/>
                    <a:pt x="64" y="69"/>
                  </a:cubicBezTo>
                  <a:cubicBezTo>
                    <a:pt x="63" y="70"/>
                    <a:pt x="62" y="71"/>
                    <a:pt x="61" y="72"/>
                  </a:cubicBezTo>
                  <a:cubicBezTo>
                    <a:pt x="63" y="72"/>
                    <a:pt x="63" y="72"/>
                    <a:pt x="64" y="72"/>
                  </a:cubicBezTo>
                  <a:close/>
                  <a:moveTo>
                    <a:pt x="176" y="81"/>
                  </a:moveTo>
                  <a:cubicBezTo>
                    <a:pt x="176" y="82"/>
                    <a:pt x="176" y="83"/>
                    <a:pt x="176" y="83"/>
                  </a:cubicBezTo>
                  <a:cubicBezTo>
                    <a:pt x="179" y="83"/>
                    <a:pt x="179" y="82"/>
                    <a:pt x="178" y="80"/>
                  </a:cubicBezTo>
                  <a:cubicBezTo>
                    <a:pt x="178" y="81"/>
                    <a:pt x="177" y="81"/>
                    <a:pt x="176" y="81"/>
                  </a:cubicBezTo>
                  <a:close/>
                  <a:moveTo>
                    <a:pt x="95" y="108"/>
                  </a:moveTo>
                  <a:cubicBezTo>
                    <a:pt x="95" y="108"/>
                    <a:pt x="95" y="108"/>
                    <a:pt x="95" y="108"/>
                  </a:cubicBezTo>
                  <a:cubicBezTo>
                    <a:pt x="96" y="108"/>
                    <a:pt x="96" y="108"/>
                    <a:pt x="97" y="108"/>
                  </a:cubicBezTo>
                  <a:cubicBezTo>
                    <a:pt x="98" y="108"/>
                    <a:pt x="99" y="107"/>
                    <a:pt x="99" y="105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98" y="106"/>
                    <a:pt x="97" y="107"/>
                    <a:pt x="95" y="108"/>
                  </a:cubicBezTo>
                  <a:close/>
                  <a:moveTo>
                    <a:pt x="144" y="167"/>
                  </a:moveTo>
                  <a:cubicBezTo>
                    <a:pt x="144" y="167"/>
                    <a:pt x="145" y="167"/>
                    <a:pt x="146" y="167"/>
                  </a:cubicBezTo>
                  <a:cubicBezTo>
                    <a:pt x="148" y="166"/>
                    <a:pt x="149" y="165"/>
                    <a:pt x="151" y="164"/>
                  </a:cubicBezTo>
                  <a:cubicBezTo>
                    <a:pt x="150" y="163"/>
                    <a:pt x="150" y="163"/>
                    <a:pt x="150" y="164"/>
                  </a:cubicBezTo>
                  <a:cubicBezTo>
                    <a:pt x="148" y="165"/>
                    <a:pt x="146" y="166"/>
                    <a:pt x="145" y="166"/>
                  </a:cubicBezTo>
                  <a:cubicBezTo>
                    <a:pt x="144" y="166"/>
                    <a:pt x="144" y="167"/>
                    <a:pt x="144" y="167"/>
                  </a:cubicBezTo>
                  <a:close/>
                  <a:moveTo>
                    <a:pt x="164" y="40"/>
                  </a:moveTo>
                  <a:cubicBezTo>
                    <a:pt x="165" y="40"/>
                    <a:pt x="165" y="40"/>
                    <a:pt x="166" y="39"/>
                  </a:cubicBezTo>
                  <a:cubicBezTo>
                    <a:pt x="166" y="38"/>
                    <a:pt x="165" y="36"/>
                    <a:pt x="165" y="35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7"/>
                    <a:pt x="164" y="38"/>
                    <a:pt x="164" y="40"/>
                  </a:cubicBezTo>
                  <a:close/>
                  <a:moveTo>
                    <a:pt x="188" y="168"/>
                  </a:moveTo>
                  <a:cubicBezTo>
                    <a:pt x="187" y="169"/>
                    <a:pt x="186" y="170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6" y="171"/>
                    <a:pt x="188" y="170"/>
                    <a:pt x="189" y="169"/>
                  </a:cubicBezTo>
                  <a:cubicBezTo>
                    <a:pt x="188" y="169"/>
                    <a:pt x="188" y="168"/>
                    <a:pt x="188" y="168"/>
                  </a:cubicBezTo>
                  <a:close/>
                  <a:moveTo>
                    <a:pt x="28" y="189"/>
                  </a:moveTo>
                  <a:cubicBezTo>
                    <a:pt x="29" y="189"/>
                    <a:pt x="31" y="189"/>
                    <a:pt x="32" y="189"/>
                  </a:cubicBezTo>
                  <a:cubicBezTo>
                    <a:pt x="32" y="188"/>
                    <a:pt x="32" y="188"/>
                    <a:pt x="32" y="187"/>
                  </a:cubicBezTo>
                  <a:cubicBezTo>
                    <a:pt x="31" y="188"/>
                    <a:pt x="29" y="188"/>
                    <a:pt x="28" y="189"/>
                  </a:cubicBezTo>
                  <a:close/>
                  <a:moveTo>
                    <a:pt x="164" y="159"/>
                  </a:moveTo>
                  <a:cubicBezTo>
                    <a:pt x="163" y="161"/>
                    <a:pt x="161" y="162"/>
                    <a:pt x="160" y="163"/>
                  </a:cubicBezTo>
                  <a:cubicBezTo>
                    <a:pt x="163" y="162"/>
                    <a:pt x="164" y="162"/>
                    <a:pt x="164" y="159"/>
                  </a:cubicBezTo>
                  <a:close/>
                  <a:moveTo>
                    <a:pt x="125" y="138"/>
                  </a:move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1"/>
                    <a:pt x="120" y="143"/>
                  </a:cubicBezTo>
                  <a:cubicBezTo>
                    <a:pt x="120" y="143"/>
                    <a:pt x="120" y="143"/>
                    <a:pt x="120" y="143"/>
                  </a:cubicBezTo>
                  <a:cubicBezTo>
                    <a:pt x="122" y="142"/>
                    <a:pt x="123" y="141"/>
                    <a:pt x="124" y="140"/>
                  </a:cubicBezTo>
                  <a:cubicBezTo>
                    <a:pt x="125" y="139"/>
                    <a:pt x="125" y="139"/>
                    <a:pt x="125" y="138"/>
                  </a:cubicBezTo>
                  <a:close/>
                  <a:moveTo>
                    <a:pt x="70" y="15"/>
                  </a:moveTo>
                  <a:cubicBezTo>
                    <a:pt x="68" y="15"/>
                    <a:pt x="66" y="15"/>
                    <a:pt x="64" y="15"/>
                  </a:cubicBezTo>
                  <a:cubicBezTo>
                    <a:pt x="65" y="15"/>
                    <a:pt x="67" y="15"/>
                    <a:pt x="69" y="16"/>
                  </a:cubicBezTo>
                  <a:cubicBezTo>
                    <a:pt x="70" y="16"/>
                    <a:pt x="70" y="16"/>
                    <a:pt x="70" y="15"/>
                  </a:cubicBezTo>
                  <a:close/>
                  <a:moveTo>
                    <a:pt x="172" y="175"/>
                  </a:moveTo>
                  <a:cubicBezTo>
                    <a:pt x="170" y="175"/>
                    <a:pt x="169" y="176"/>
                    <a:pt x="168" y="177"/>
                  </a:cubicBezTo>
                  <a:cubicBezTo>
                    <a:pt x="169" y="177"/>
                    <a:pt x="170" y="177"/>
                    <a:pt x="172" y="177"/>
                  </a:cubicBezTo>
                  <a:cubicBezTo>
                    <a:pt x="172" y="176"/>
                    <a:pt x="172" y="176"/>
                    <a:pt x="172" y="175"/>
                  </a:cubicBezTo>
                  <a:close/>
                  <a:moveTo>
                    <a:pt x="71" y="75"/>
                  </a:moveTo>
                  <a:cubicBezTo>
                    <a:pt x="71" y="77"/>
                    <a:pt x="71" y="77"/>
                    <a:pt x="71" y="79"/>
                  </a:cubicBezTo>
                  <a:cubicBezTo>
                    <a:pt x="72" y="78"/>
                    <a:pt x="73" y="77"/>
                    <a:pt x="74" y="76"/>
                  </a:cubicBezTo>
                  <a:cubicBezTo>
                    <a:pt x="73" y="76"/>
                    <a:pt x="72" y="76"/>
                    <a:pt x="71" y="75"/>
                  </a:cubicBezTo>
                  <a:close/>
                  <a:moveTo>
                    <a:pt x="38" y="143"/>
                  </a:moveTo>
                  <a:cubicBezTo>
                    <a:pt x="38" y="142"/>
                    <a:pt x="37" y="141"/>
                    <a:pt x="37" y="140"/>
                  </a:cubicBezTo>
                  <a:cubicBezTo>
                    <a:pt x="37" y="141"/>
                    <a:pt x="37" y="141"/>
                    <a:pt x="37" y="142"/>
                  </a:cubicBezTo>
                  <a:cubicBezTo>
                    <a:pt x="37" y="143"/>
                    <a:pt x="36" y="144"/>
                    <a:pt x="37" y="145"/>
                  </a:cubicBezTo>
                  <a:cubicBezTo>
                    <a:pt x="37" y="144"/>
                    <a:pt x="38" y="143"/>
                    <a:pt x="38" y="143"/>
                  </a:cubicBezTo>
                  <a:close/>
                  <a:moveTo>
                    <a:pt x="68" y="82"/>
                  </a:moveTo>
                  <a:cubicBezTo>
                    <a:pt x="68" y="82"/>
                    <a:pt x="68" y="82"/>
                    <a:pt x="69" y="82"/>
                  </a:cubicBezTo>
                  <a:cubicBezTo>
                    <a:pt x="69" y="80"/>
                    <a:pt x="69" y="77"/>
                    <a:pt x="69" y="75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8" y="78"/>
                    <a:pt x="68" y="80"/>
                    <a:pt x="68" y="82"/>
                  </a:cubicBezTo>
                  <a:close/>
                  <a:moveTo>
                    <a:pt x="73" y="28"/>
                  </a:moveTo>
                  <a:cubicBezTo>
                    <a:pt x="74" y="28"/>
                    <a:pt x="75" y="28"/>
                    <a:pt x="76" y="28"/>
                  </a:cubicBezTo>
                  <a:cubicBezTo>
                    <a:pt x="76" y="27"/>
                    <a:pt x="76" y="26"/>
                    <a:pt x="73" y="27"/>
                  </a:cubicBezTo>
                  <a:cubicBezTo>
                    <a:pt x="73" y="27"/>
                    <a:pt x="73" y="27"/>
                    <a:pt x="73" y="28"/>
                  </a:cubicBezTo>
                  <a:close/>
                  <a:moveTo>
                    <a:pt x="202" y="155"/>
                  </a:moveTo>
                  <a:cubicBezTo>
                    <a:pt x="203" y="155"/>
                    <a:pt x="203" y="155"/>
                    <a:pt x="202" y="152"/>
                  </a:cubicBezTo>
                  <a:cubicBezTo>
                    <a:pt x="202" y="151"/>
                    <a:pt x="202" y="150"/>
                    <a:pt x="202" y="149"/>
                  </a:cubicBezTo>
                  <a:cubicBezTo>
                    <a:pt x="202" y="149"/>
                    <a:pt x="202" y="149"/>
                    <a:pt x="201" y="149"/>
                  </a:cubicBezTo>
                  <a:cubicBezTo>
                    <a:pt x="202" y="151"/>
                    <a:pt x="202" y="153"/>
                    <a:pt x="202" y="155"/>
                  </a:cubicBezTo>
                  <a:close/>
                  <a:moveTo>
                    <a:pt x="107" y="120"/>
                  </a:moveTo>
                  <a:cubicBezTo>
                    <a:pt x="107" y="120"/>
                    <a:pt x="107" y="120"/>
                    <a:pt x="107" y="120"/>
                  </a:cubicBezTo>
                  <a:cubicBezTo>
                    <a:pt x="108" y="120"/>
                    <a:pt x="109" y="119"/>
                    <a:pt x="111" y="119"/>
                  </a:cubicBezTo>
                  <a:cubicBezTo>
                    <a:pt x="111" y="118"/>
                    <a:pt x="111" y="118"/>
                    <a:pt x="110" y="117"/>
                  </a:cubicBezTo>
                  <a:cubicBezTo>
                    <a:pt x="109" y="118"/>
                    <a:pt x="108" y="119"/>
                    <a:pt x="107" y="120"/>
                  </a:cubicBezTo>
                  <a:close/>
                  <a:moveTo>
                    <a:pt x="132" y="132"/>
                  </a:moveTo>
                  <a:cubicBezTo>
                    <a:pt x="130" y="132"/>
                    <a:pt x="130" y="133"/>
                    <a:pt x="130" y="135"/>
                  </a:cubicBezTo>
                  <a:cubicBezTo>
                    <a:pt x="131" y="134"/>
                    <a:pt x="132" y="134"/>
                    <a:pt x="132" y="132"/>
                  </a:cubicBezTo>
                  <a:close/>
                  <a:moveTo>
                    <a:pt x="26" y="32"/>
                  </a:moveTo>
                  <a:cubicBezTo>
                    <a:pt x="25" y="34"/>
                    <a:pt x="25" y="34"/>
                    <a:pt x="26" y="36"/>
                  </a:cubicBezTo>
                  <a:cubicBezTo>
                    <a:pt x="27" y="35"/>
                    <a:pt x="27" y="35"/>
                    <a:pt x="26" y="32"/>
                  </a:cubicBezTo>
                  <a:close/>
                  <a:moveTo>
                    <a:pt x="90" y="53"/>
                  </a:moveTo>
                  <a:cubicBezTo>
                    <a:pt x="91" y="53"/>
                    <a:pt x="91" y="53"/>
                    <a:pt x="92" y="53"/>
                  </a:cubicBezTo>
                  <a:cubicBezTo>
                    <a:pt x="92" y="52"/>
                    <a:pt x="92" y="52"/>
                    <a:pt x="92" y="51"/>
                  </a:cubicBezTo>
                  <a:cubicBezTo>
                    <a:pt x="91" y="51"/>
                    <a:pt x="91" y="51"/>
                    <a:pt x="90" y="53"/>
                  </a:cubicBezTo>
                  <a:close/>
                  <a:moveTo>
                    <a:pt x="152" y="121"/>
                  </a:moveTo>
                  <a:cubicBezTo>
                    <a:pt x="152" y="120"/>
                    <a:pt x="152" y="118"/>
                    <a:pt x="152" y="117"/>
                  </a:cubicBezTo>
                  <a:cubicBezTo>
                    <a:pt x="152" y="118"/>
                    <a:pt x="151" y="119"/>
                    <a:pt x="151" y="120"/>
                  </a:cubicBezTo>
                  <a:cubicBezTo>
                    <a:pt x="151" y="121"/>
                    <a:pt x="151" y="121"/>
                    <a:pt x="152" y="121"/>
                  </a:cubicBezTo>
                  <a:close/>
                  <a:moveTo>
                    <a:pt x="101" y="38"/>
                  </a:moveTo>
                  <a:cubicBezTo>
                    <a:pt x="100" y="38"/>
                    <a:pt x="99" y="38"/>
                    <a:pt x="98" y="38"/>
                  </a:cubicBezTo>
                  <a:cubicBezTo>
                    <a:pt x="98" y="38"/>
                    <a:pt x="98" y="39"/>
                    <a:pt x="98" y="40"/>
                  </a:cubicBezTo>
                  <a:cubicBezTo>
                    <a:pt x="99" y="39"/>
                    <a:pt x="100" y="38"/>
                    <a:pt x="101" y="38"/>
                  </a:cubicBezTo>
                  <a:close/>
                  <a:moveTo>
                    <a:pt x="105" y="44"/>
                  </a:moveTo>
                  <a:cubicBezTo>
                    <a:pt x="105" y="44"/>
                    <a:pt x="105" y="44"/>
                    <a:pt x="105" y="45"/>
                  </a:cubicBezTo>
                  <a:cubicBezTo>
                    <a:pt x="106" y="44"/>
                    <a:pt x="106" y="43"/>
                    <a:pt x="107" y="43"/>
                  </a:cubicBezTo>
                  <a:cubicBezTo>
                    <a:pt x="108" y="42"/>
                    <a:pt x="108" y="42"/>
                    <a:pt x="108" y="41"/>
                  </a:cubicBezTo>
                  <a:cubicBezTo>
                    <a:pt x="107" y="42"/>
                    <a:pt x="106" y="43"/>
                    <a:pt x="105" y="44"/>
                  </a:cubicBezTo>
                  <a:close/>
                  <a:moveTo>
                    <a:pt x="130" y="58"/>
                  </a:moveTo>
                  <a:cubicBezTo>
                    <a:pt x="131" y="58"/>
                    <a:pt x="132" y="57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2" y="56"/>
                    <a:pt x="130" y="57"/>
                    <a:pt x="130" y="58"/>
                  </a:cubicBezTo>
                  <a:close/>
                  <a:moveTo>
                    <a:pt x="37" y="186"/>
                  </a:moveTo>
                  <a:cubicBezTo>
                    <a:pt x="36" y="187"/>
                    <a:pt x="36" y="187"/>
                    <a:pt x="35" y="187"/>
                  </a:cubicBezTo>
                  <a:cubicBezTo>
                    <a:pt x="35" y="187"/>
                    <a:pt x="35" y="188"/>
                    <a:pt x="35" y="189"/>
                  </a:cubicBezTo>
                  <a:cubicBezTo>
                    <a:pt x="36" y="189"/>
                    <a:pt x="36" y="189"/>
                    <a:pt x="37" y="186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7" y="38"/>
                    <a:pt x="78" y="38"/>
                    <a:pt x="79" y="38"/>
                  </a:cubicBezTo>
                  <a:cubicBezTo>
                    <a:pt x="79" y="37"/>
                    <a:pt x="78" y="36"/>
                    <a:pt x="78" y="36"/>
                  </a:cubicBezTo>
                  <a:cubicBezTo>
                    <a:pt x="77" y="37"/>
                    <a:pt x="77" y="37"/>
                    <a:pt x="76" y="38"/>
                  </a:cubicBezTo>
                  <a:close/>
                  <a:moveTo>
                    <a:pt x="88" y="157"/>
                  </a:moveTo>
                  <a:cubicBezTo>
                    <a:pt x="89" y="157"/>
                    <a:pt x="89" y="157"/>
                    <a:pt x="90" y="157"/>
                  </a:cubicBezTo>
                  <a:cubicBezTo>
                    <a:pt x="90" y="156"/>
                    <a:pt x="90" y="156"/>
                    <a:pt x="90" y="155"/>
                  </a:cubicBezTo>
                  <a:cubicBezTo>
                    <a:pt x="89" y="156"/>
                    <a:pt x="88" y="156"/>
                    <a:pt x="88" y="157"/>
                  </a:cubicBezTo>
                  <a:close/>
                  <a:moveTo>
                    <a:pt x="178" y="18"/>
                  </a:moveTo>
                  <a:cubicBezTo>
                    <a:pt x="178" y="18"/>
                    <a:pt x="177" y="18"/>
                    <a:pt x="177" y="18"/>
                  </a:cubicBezTo>
                  <a:cubicBezTo>
                    <a:pt x="177" y="19"/>
                    <a:pt x="177" y="20"/>
                    <a:pt x="177" y="21"/>
                  </a:cubicBezTo>
                  <a:cubicBezTo>
                    <a:pt x="178" y="21"/>
                    <a:pt x="179" y="21"/>
                    <a:pt x="179" y="20"/>
                  </a:cubicBezTo>
                  <a:cubicBezTo>
                    <a:pt x="179" y="19"/>
                    <a:pt x="178" y="19"/>
                    <a:pt x="178" y="18"/>
                  </a:cubicBezTo>
                  <a:close/>
                  <a:moveTo>
                    <a:pt x="40" y="164"/>
                  </a:moveTo>
                  <a:cubicBezTo>
                    <a:pt x="40" y="164"/>
                    <a:pt x="40" y="164"/>
                    <a:pt x="40" y="164"/>
                  </a:cubicBezTo>
                  <a:cubicBezTo>
                    <a:pt x="39" y="164"/>
                    <a:pt x="37" y="164"/>
                    <a:pt x="36" y="163"/>
                  </a:cubicBezTo>
                  <a:cubicBezTo>
                    <a:pt x="36" y="164"/>
                    <a:pt x="36" y="164"/>
                    <a:pt x="36" y="165"/>
                  </a:cubicBezTo>
                  <a:cubicBezTo>
                    <a:pt x="37" y="164"/>
                    <a:pt x="39" y="164"/>
                    <a:pt x="40" y="164"/>
                  </a:cubicBezTo>
                  <a:close/>
                  <a:moveTo>
                    <a:pt x="78" y="48"/>
                  </a:moveTo>
                  <a:cubicBezTo>
                    <a:pt x="79" y="48"/>
                    <a:pt x="79" y="48"/>
                    <a:pt x="80" y="47"/>
                  </a:cubicBezTo>
                  <a:cubicBezTo>
                    <a:pt x="81" y="46"/>
                    <a:pt x="81" y="46"/>
                    <a:pt x="80" y="45"/>
                  </a:cubicBezTo>
                  <a:cubicBezTo>
                    <a:pt x="79" y="46"/>
                    <a:pt x="79" y="47"/>
                    <a:pt x="78" y="48"/>
                  </a:cubicBezTo>
                  <a:close/>
                  <a:moveTo>
                    <a:pt x="33" y="109"/>
                  </a:moveTo>
                  <a:cubicBezTo>
                    <a:pt x="35" y="108"/>
                    <a:pt x="35" y="107"/>
                    <a:pt x="34" y="105"/>
                  </a:cubicBezTo>
                  <a:cubicBezTo>
                    <a:pt x="33" y="106"/>
                    <a:pt x="33" y="108"/>
                    <a:pt x="33" y="109"/>
                  </a:cubicBezTo>
                  <a:close/>
                  <a:moveTo>
                    <a:pt x="41" y="28"/>
                  </a:moveTo>
                  <a:cubicBezTo>
                    <a:pt x="41" y="27"/>
                    <a:pt x="41" y="26"/>
                    <a:pt x="41" y="26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9" y="28"/>
                    <a:pt x="40" y="28"/>
                    <a:pt x="41" y="28"/>
                  </a:cubicBezTo>
                  <a:close/>
                  <a:moveTo>
                    <a:pt x="65" y="28"/>
                  </a:moveTo>
                  <a:cubicBezTo>
                    <a:pt x="67" y="28"/>
                    <a:pt x="68" y="29"/>
                    <a:pt x="69" y="28"/>
                  </a:cubicBezTo>
                  <a:cubicBezTo>
                    <a:pt x="67" y="27"/>
                    <a:pt x="67" y="27"/>
                    <a:pt x="65" y="28"/>
                  </a:cubicBezTo>
                  <a:close/>
                  <a:moveTo>
                    <a:pt x="118" y="50"/>
                  </a:moveTo>
                  <a:cubicBezTo>
                    <a:pt x="118" y="50"/>
                    <a:pt x="118" y="50"/>
                    <a:pt x="118" y="50"/>
                  </a:cubicBezTo>
                  <a:cubicBezTo>
                    <a:pt x="119" y="50"/>
                    <a:pt x="120" y="49"/>
                    <a:pt x="122" y="48"/>
                  </a:cubicBezTo>
                  <a:cubicBezTo>
                    <a:pt x="120" y="48"/>
                    <a:pt x="118" y="49"/>
                    <a:pt x="118" y="49"/>
                  </a:cubicBezTo>
                  <a:cubicBezTo>
                    <a:pt x="118" y="50"/>
                    <a:pt x="118" y="50"/>
                    <a:pt x="118" y="50"/>
                  </a:cubicBezTo>
                  <a:close/>
                  <a:moveTo>
                    <a:pt x="57" y="46"/>
                  </a:moveTo>
                  <a:cubicBezTo>
                    <a:pt x="57" y="46"/>
                    <a:pt x="57" y="46"/>
                    <a:pt x="57" y="46"/>
                  </a:cubicBezTo>
                  <a:cubicBezTo>
                    <a:pt x="58" y="45"/>
                    <a:pt x="58" y="44"/>
                    <a:pt x="59" y="43"/>
                  </a:cubicBezTo>
                  <a:cubicBezTo>
                    <a:pt x="58" y="43"/>
                    <a:pt x="57" y="44"/>
                    <a:pt x="57" y="44"/>
                  </a:cubicBezTo>
                  <a:cubicBezTo>
                    <a:pt x="57" y="44"/>
                    <a:pt x="57" y="45"/>
                    <a:pt x="57" y="46"/>
                  </a:cubicBezTo>
                  <a:close/>
                  <a:moveTo>
                    <a:pt x="89" y="6"/>
                  </a:moveTo>
                  <a:cubicBezTo>
                    <a:pt x="90" y="7"/>
                    <a:pt x="92" y="6"/>
                    <a:pt x="94" y="6"/>
                  </a:cubicBezTo>
                  <a:cubicBezTo>
                    <a:pt x="92" y="6"/>
                    <a:pt x="90" y="6"/>
                    <a:pt x="89" y="6"/>
                  </a:cubicBezTo>
                  <a:close/>
                  <a:moveTo>
                    <a:pt x="29" y="56"/>
                  </a:moveTo>
                  <a:cubicBezTo>
                    <a:pt x="30" y="55"/>
                    <a:pt x="30" y="54"/>
                    <a:pt x="29" y="52"/>
                  </a:cubicBezTo>
                  <a:cubicBezTo>
                    <a:pt x="28" y="53"/>
                    <a:pt x="29" y="55"/>
                    <a:pt x="29" y="56"/>
                  </a:cubicBezTo>
                  <a:close/>
                  <a:moveTo>
                    <a:pt x="151" y="56"/>
                  </a:moveTo>
                  <a:cubicBezTo>
                    <a:pt x="150" y="57"/>
                    <a:pt x="149" y="57"/>
                    <a:pt x="149" y="57"/>
                  </a:cubicBezTo>
                  <a:cubicBezTo>
                    <a:pt x="150" y="58"/>
                    <a:pt x="150" y="58"/>
                    <a:pt x="151" y="58"/>
                  </a:cubicBezTo>
                  <a:cubicBezTo>
                    <a:pt x="151" y="57"/>
                    <a:pt x="151" y="57"/>
                    <a:pt x="151" y="56"/>
                  </a:cubicBezTo>
                  <a:close/>
                  <a:moveTo>
                    <a:pt x="29" y="114"/>
                  </a:moveTo>
                  <a:cubicBezTo>
                    <a:pt x="30" y="113"/>
                    <a:pt x="31" y="113"/>
                    <a:pt x="30" y="111"/>
                  </a:cubicBezTo>
                  <a:cubicBezTo>
                    <a:pt x="29" y="112"/>
                    <a:pt x="28" y="113"/>
                    <a:pt x="29" y="114"/>
                  </a:cubicBezTo>
                  <a:close/>
                  <a:moveTo>
                    <a:pt x="111" y="19"/>
                  </a:moveTo>
                  <a:cubicBezTo>
                    <a:pt x="112" y="20"/>
                    <a:pt x="114" y="20"/>
                    <a:pt x="115" y="19"/>
                  </a:cubicBezTo>
                  <a:cubicBezTo>
                    <a:pt x="112" y="19"/>
                    <a:pt x="112" y="19"/>
                    <a:pt x="111" y="19"/>
                  </a:cubicBezTo>
                  <a:close/>
                  <a:moveTo>
                    <a:pt x="97" y="49"/>
                  </a:moveTo>
                  <a:cubicBezTo>
                    <a:pt x="97" y="48"/>
                    <a:pt x="97" y="47"/>
                    <a:pt x="96" y="46"/>
                  </a:cubicBezTo>
                  <a:cubicBezTo>
                    <a:pt x="95" y="47"/>
                    <a:pt x="95" y="47"/>
                    <a:pt x="95" y="49"/>
                  </a:cubicBezTo>
                  <a:cubicBezTo>
                    <a:pt x="96" y="49"/>
                    <a:pt x="96" y="49"/>
                    <a:pt x="97" y="49"/>
                  </a:cubicBezTo>
                  <a:close/>
                  <a:moveTo>
                    <a:pt x="46" y="109"/>
                  </a:move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5" y="112"/>
                    <a:pt x="45" y="113"/>
                  </a:cubicBezTo>
                  <a:cubicBezTo>
                    <a:pt x="46" y="113"/>
                    <a:pt x="46" y="113"/>
                    <a:pt x="46" y="112"/>
                  </a:cubicBezTo>
                  <a:cubicBezTo>
                    <a:pt x="46" y="111"/>
                    <a:pt x="46" y="110"/>
                    <a:pt x="46" y="109"/>
                  </a:cubicBezTo>
                  <a:close/>
                  <a:moveTo>
                    <a:pt x="189" y="63"/>
                  </a:moveTo>
                  <a:cubicBezTo>
                    <a:pt x="189" y="63"/>
                    <a:pt x="189" y="63"/>
                    <a:pt x="189" y="63"/>
                  </a:cubicBezTo>
                  <a:cubicBezTo>
                    <a:pt x="189" y="64"/>
                    <a:pt x="188" y="64"/>
                    <a:pt x="188" y="64"/>
                  </a:cubicBezTo>
                  <a:cubicBezTo>
                    <a:pt x="188" y="65"/>
                    <a:pt x="188" y="66"/>
                    <a:pt x="189" y="67"/>
                  </a:cubicBezTo>
                  <a:cubicBezTo>
                    <a:pt x="189" y="66"/>
                    <a:pt x="189" y="65"/>
                    <a:pt x="189" y="63"/>
                  </a:cubicBezTo>
                  <a:close/>
                  <a:moveTo>
                    <a:pt x="8" y="21"/>
                  </a:moveTo>
                  <a:cubicBezTo>
                    <a:pt x="8" y="21"/>
                    <a:pt x="8" y="22"/>
                    <a:pt x="8" y="22"/>
                  </a:cubicBezTo>
                  <a:cubicBezTo>
                    <a:pt x="9" y="21"/>
                    <a:pt x="9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9" y="19"/>
                    <a:pt x="8" y="20"/>
                    <a:pt x="8" y="21"/>
                  </a:cubicBezTo>
                  <a:close/>
                  <a:moveTo>
                    <a:pt x="188" y="134"/>
                  </a:moveTo>
                  <a:cubicBezTo>
                    <a:pt x="189" y="133"/>
                    <a:pt x="189" y="132"/>
                    <a:pt x="188" y="130"/>
                  </a:cubicBezTo>
                  <a:cubicBezTo>
                    <a:pt x="188" y="132"/>
                    <a:pt x="188" y="133"/>
                    <a:pt x="188" y="134"/>
                  </a:cubicBezTo>
                  <a:close/>
                  <a:moveTo>
                    <a:pt x="51" y="223"/>
                  </a:moveTo>
                  <a:cubicBezTo>
                    <a:pt x="50" y="222"/>
                    <a:pt x="50" y="222"/>
                    <a:pt x="49" y="222"/>
                  </a:cubicBezTo>
                  <a:cubicBezTo>
                    <a:pt x="49" y="223"/>
                    <a:pt x="49" y="224"/>
                    <a:pt x="50" y="224"/>
                  </a:cubicBezTo>
                  <a:cubicBezTo>
                    <a:pt x="51" y="224"/>
                    <a:pt x="51" y="223"/>
                    <a:pt x="51" y="223"/>
                  </a:cubicBezTo>
                  <a:close/>
                  <a:moveTo>
                    <a:pt x="89" y="90"/>
                  </a:moveTo>
                  <a:cubicBezTo>
                    <a:pt x="88" y="91"/>
                    <a:pt x="87" y="91"/>
                    <a:pt x="87" y="93"/>
                  </a:cubicBezTo>
                  <a:cubicBezTo>
                    <a:pt x="88" y="92"/>
                    <a:pt x="90" y="91"/>
                    <a:pt x="89" y="90"/>
                  </a:cubicBezTo>
                  <a:close/>
                  <a:moveTo>
                    <a:pt x="69" y="45"/>
                  </a:moveTo>
                  <a:cubicBezTo>
                    <a:pt x="68" y="46"/>
                    <a:pt x="67" y="47"/>
                    <a:pt x="67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7"/>
                    <a:pt x="69" y="46"/>
                    <a:pt x="69" y="45"/>
                  </a:cubicBezTo>
                  <a:close/>
                  <a:moveTo>
                    <a:pt x="151" y="167"/>
                  </a:moveTo>
                  <a:cubicBezTo>
                    <a:pt x="151" y="167"/>
                    <a:pt x="151" y="167"/>
                    <a:pt x="151" y="167"/>
                  </a:cubicBezTo>
                  <a:cubicBezTo>
                    <a:pt x="152" y="167"/>
                    <a:pt x="152" y="167"/>
                    <a:pt x="152" y="167"/>
                  </a:cubicBezTo>
                  <a:cubicBezTo>
                    <a:pt x="153" y="167"/>
                    <a:pt x="153" y="167"/>
                    <a:pt x="154" y="167"/>
                  </a:cubicBezTo>
                  <a:cubicBezTo>
                    <a:pt x="154" y="166"/>
                    <a:pt x="154" y="166"/>
                    <a:pt x="153" y="165"/>
                  </a:cubicBezTo>
                  <a:cubicBezTo>
                    <a:pt x="153" y="166"/>
                    <a:pt x="152" y="166"/>
                    <a:pt x="151" y="167"/>
                  </a:cubicBezTo>
                  <a:close/>
                  <a:moveTo>
                    <a:pt x="188" y="50"/>
                  </a:moveTo>
                  <a:cubicBezTo>
                    <a:pt x="189" y="50"/>
                    <a:pt x="189" y="50"/>
                    <a:pt x="189" y="50"/>
                  </a:cubicBezTo>
                  <a:cubicBezTo>
                    <a:pt x="189" y="49"/>
                    <a:pt x="189" y="49"/>
                    <a:pt x="189" y="48"/>
                  </a:cubicBezTo>
                  <a:cubicBezTo>
                    <a:pt x="188" y="49"/>
                    <a:pt x="188" y="49"/>
                    <a:pt x="188" y="50"/>
                  </a:cubicBezTo>
                  <a:close/>
                  <a:moveTo>
                    <a:pt x="166" y="166"/>
                  </a:moveTo>
                  <a:cubicBezTo>
                    <a:pt x="167" y="165"/>
                    <a:pt x="168" y="165"/>
                    <a:pt x="167" y="164"/>
                  </a:cubicBezTo>
                  <a:cubicBezTo>
                    <a:pt x="166" y="164"/>
                    <a:pt x="166" y="164"/>
                    <a:pt x="166" y="166"/>
                  </a:cubicBezTo>
                  <a:close/>
                  <a:moveTo>
                    <a:pt x="76" y="199"/>
                  </a:moveTo>
                  <a:cubicBezTo>
                    <a:pt x="76" y="199"/>
                    <a:pt x="76" y="199"/>
                    <a:pt x="76" y="199"/>
                  </a:cubicBezTo>
                  <a:cubicBezTo>
                    <a:pt x="78" y="199"/>
                    <a:pt x="79" y="199"/>
                    <a:pt x="81" y="199"/>
                  </a:cubicBezTo>
                  <a:cubicBezTo>
                    <a:pt x="81" y="198"/>
                    <a:pt x="81" y="198"/>
                    <a:pt x="80" y="198"/>
                  </a:cubicBezTo>
                  <a:cubicBezTo>
                    <a:pt x="79" y="198"/>
                    <a:pt x="78" y="198"/>
                    <a:pt x="76" y="199"/>
                  </a:cubicBezTo>
                  <a:close/>
                  <a:moveTo>
                    <a:pt x="111" y="53"/>
                  </a:moveTo>
                  <a:cubicBezTo>
                    <a:pt x="111" y="53"/>
                    <a:pt x="111" y="53"/>
                    <a:pt x="111" y="53"/>
                  </a:cubicBezTo>
                  <a:cubicBezTo>
                    <a:pt x="111" y="52"/>
                    <a:pt x="112" y="52"/>
                    <a:pt x="113" y="51"/>
                  </a:cubicBezTo>
                  <a:cubicBezTo>
                    <a:pt x="113" y="51"/>
                    <a:pt x="113" y="51"/>
                    <a:pt x="112" y="51"/>
                  </a:cubicBezTo>
                  <a:cubicBezTo>
                    <a:pt x="112" y="51"/>
                    <a:pt x="111" y="51"/>
                    <a:pt x="111" y="51"/>
                  </a:cubicBezTo>
                  <a:cubicBezTo>
                    <a:pt x="111" y="52"/>
                    <a:pt x="111" y="52"/>
                    <a:pt x="111" y="53"/>
                  </a:cubicBezTo>
                  <a:close/>
                  <a:moveTo>
                    <a:pt x="139" y="129"/>
                  </a:moveTo>
                  <a:cubicBezTo>
                    <a:pt x="138" y="129"/>
                    <a:pt x="138" y="129"/>
                    <a:pt x="138" y="128"/>
                  </a:cubicBezTo>
                  <a:cubicBezTo>
                    <a:pt x="137" y="129"/>
                    <a:pt x="135" y="129"/>
                    <a:pt x="135" y="131"/>
                  </a:cubicBezTo>
                  <a:cubicBezTo>
                    <a:pt x="135" y="131"/>
                    <a:pt x="135" y="131"/>
                    <a:pt x="135" y="131"/>
                  </a:cubicBezTo>
                  <a:cubicBezTo>
                    <a:pt x="136" y="130"/>
                    <a:pt x="137" y="130"/>
                    <a:pt x="139" y="129"/>
                  </a:cubicBezTo>
                  <a:close/>
                  <a:moveTo>
                    <a:pt x="27" y="75"/>
                  </a:moveTo>
                  <a:cubicBezTo>
                    <a:pt x="27" y="77"/>
                    <a:pt x="26" y="78"/>
                    <a:pt x="25" y="79"/>
                  </a:cubicBezTo>
                  <a:cubicBezTo>
                    <a:pt x="25" y="79"/>
                    <a:pt x="26" y="79"/>
                    <a:pt x="26" y="79"/>
                  </a:cubicBezTo>
                  <a:cubicBezTo>
                    <a:pt x="26" y="78"/>
                    <a:pt x="28" y="77"/>
                    <a:pt x="27" y="75"/>
                  </a:cubicBezTo>
                  <a:close/>
                  <a:moveTo>
                    <a:pt x="193" y="113"/>
                  </a:moveTo>
                  <a:cubicBezTo>
                    <a:pt x="194" y="113"/>
                    <a:pt x="194" y="113"/>
                    <a:pt x="194" y="113"/>
                  </a:cubicBezTo>
                  <a:cubicBezTo>
                    <a:pt x="194" y="112"/>
                    <a:pt x="194" y="111"/>
                    <a:pt x="194" y="110"/>
                  </a:cubicBezTo>
                  <a:cubicBezTo>
                    <a:pt x="193" y="110"/>
                    <a:pt x="193" y="110"/>
                    <a:pt x="193" y="110"/>
                  </a:cubicBezTo>
                  <a:cubicBezTo>
                    <a:pt x="193" y="111"/>
                    <a:pt x="193" y="112"/>
                    <a:pt x="193" y="113"/>
                  </a:cubicBezTo>
                  <a:close/>
                  <a:moveTo>
                    <a:pt x="61" y="170"/>
                  </a:moveTo>
                  <a:cubicBezTo>
                    <a:pt x="63" y="170"/>
                    <a:pt x="64" y="169"/>
                    <a:pt x="66" y="169"/>
                  </a:cubicBezTo>
                  <a:cubicBezTo>
                    <a:pt x="63" y="169"/>
                    <a:pt x="62" y="169"/>
                    <a:pt x="61" y="170"/>
                  </a:cubicBezTo>
                  <a:close/>
                  <a:moveTo>
                    <a:pt x="216" y="32"/>
                  </a:moveTo>
                  <a:cubicBezTo>
                    <a:pt x="216" y="31"/>
                    <a:pt x="217" y="31"/>
                    <a:pt x="217" y="31"/>
                  </a:cubicBezTo>
                  <a:cubicBezTo>
                    <a:pt x="216" y="30"/>
                    <a:pt x="216" y="30"/>
                    <a:pt x="215" y="29"/>
                  </a:cubicBezTo>
                  <a:cubicBezTo>
                    <a:pt x="215" y="29"/>
                    <a:pt x="214" y="29"/>
                    <a:pt x="214" y="29"/>
                  </a:cubicBezTo>
                  <a:cubicBezTo>
                    <a:pt x="215" y="30"/>
                    <a:pt x="216" y="31"/>
                    <a:pt x="216" y="32"/>
                  </a:cubicBezTo>
                  <a:close/>
                  <a:moveTo>
                    <a:pt x="116" y="114"/>
                  </a:moveTo>
                  <a:cubicBezTo>
                    <a:pt x="116" y="114"/>
                    <a:pt x="116" y="113"/>
                    <a:pt x="115" y="113"/>
                  </a:cubicBezTo>
                  <a:cubicBezTo>
                    <a:pt x="115" y="114"/>
                    <a:pt x="114" y="115"/>
                    <a:pt x="114" y="116"/>
                  </a:cubicBezTo>
                  <a:cubicBezTo>
                    <a:pt x="116" y="116"/>
                    <a:pt x="115" y="115"/>
                    <a:pt x="116" y="114"/>
                  </a:cubicBezTo>
                  <a:close/>
                  <a:moveTo>
                    <a:pt x="177" y="65"/>
                  </a:moveTo>
                  <a:cubicBezTo>
                    <a:pt x="176" y="65"/>
                    <a:pt x="176" y="66"/>
                    <a:pt x="176" y="68"/>
                  </a:cubicBezTo>
                  <a:cubicBezTo>
                    <a:pt x="177" y="67"/>
                    <a:pt x="177" y="67"/>
                    <a:pt x="177" y="65"/>
                  </a:cubicBezTo>
                  <a:close/>
                  <a:moveTo>
                    <a:pt x="139" y="50"/>
                  </a:moveTo>
                  <a:cubicBezTo>
                    <a:pt x="136" y="52"/>
                    <a:pt x="136" y="52"/>
                    <a:pt x="135" y="53"/>
                  </a:cubicBezTo>
                  <a:cubicBezTo>
                    <a:pt x="137" y="52"/>
                    <a:pt x="138" y="51"/>
                    <a:pt x="139" y="50"/>
                  </a:cubicBezTo>
                  <a:close/>
                  <a:moveTo>
                    <a:pt x="153" y="154"/>
                  </a:moveTo>
                  <a:cubicBezTo>
                    <a:pt x="151" y="155"/>
                    <a:pt x="151" y="155"/>
                    <a:pt x="151" y="157"/>
                  </a:cubicBezTo>
                  <a:cubicBezTo>
                    <a:pt x="152" y="156"/>
                    <a:pt x="152" y="155"/>
                    <a:pt x="153" y="154"/>
                  </a:cubicBezTo>
                  <a:close/>
                  <a:moveTo>
                    <a:pt x="46" y="71"/>
                  </a:moveTo>
                  <a:cubicBezTo>
                    <a:pt x="47" y="71"/>
                    <a:pt x="48" y="71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7" y="69"/>
                    <a:pt x="47" y="70"/>
                    <a:pt x="46" y="71"/>
                  </a:cubicBezTo>
                  <a:close/>
                  <a:moveTo>
                    <a:pt x="121" y="137"/>
                  </a:moveTo>
                  <a:cubicBezTo>
                    <a:pt x="119" y="138"/>
                    <a:pt x="119" y="138"/>
                    <a:pt x="119" y="139"/>
                  </a:cubicBezTo>
                  <a:cubicBezTo>
                    <a:pt x="120" y="138"/>
                    <a:pt x="121" y="138"/>
                    <a:pt x="121" y="137"/>
                  </a:cubicBezTo>
                  <a:close/>
                  <a:moveTo>
                    <a:pt x="129" y="172"/>
                  </a:moveTo>
                  <a:cubicBezTo>
                    <a:pt x="128" y="173"/>
                    <a:pt x="127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3"/>
                    <a:pt x="128" y="173"/>
                    <a:pt x="129" y="174"/>
                  </a:cubicBezTo>
                  <a:cubicBezTo>
                    <a:pt x="129" y="173"/>
                    <a:pt x="129" y="173"/>
                    <a:pt x="129" y="172"/>
                  </a:cubicBezTo>
                  <a:close/>
                  <a:moveTo>
                    <a:pt x="98" y="92"/>
                  </a:moveTo>
                  <a:cubicBezTo>
                    <a:pt x="98" y="92"/>
                    <a:pt x="98" y="92"/>
                    <a:pt x="97" y="92"/>
                  </a:cubicBezTo>
                  <a:cubicBezTo>
                    <a:pt x="97" y="92"/>
                    <a:pt x="96" y="92"/>
                    <a:pt x="96" y="93"/>
                  </a:cubicBezTo>
                  <a:cubicBezTo>
                    <a:pt x="95" y="93"/>
                    <a:pt x="95" y="94"/>
                    <a:pt x="96" y="94"/>
                  </a:cubicBezTo>
                  <a:cubicBezTo>
                    <a:pt x="96" y="93"/>
                    <a:pt x="97" y="93"/>
                    <a:pt x="98" y="92"/>
                  </a:cubicBezTo>
                  <a:close/>
                  <a:moveTo>
                    <a:pt x="57" y="23"/>
                  </a:moveTo>
                  <a:cubicBezTo>
                    <a:pt x="57" y="22"/>
                    <a:pt x="57" y="21"/>
                    <a:pt x="57" y="20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6" y="23"/>
                    <a:pt x="57" y="24"/>
                    <a:pt x="57" y="23"/>
                  </a:cubicBezTo>
                  <a:close/>
                  <a:moveTo>
                    <a:pt x="20" y="28"/>
                  </a:moveTo>
                  <a:cubicBezTo>
                    <a:pt x="19" y="29"/>
                    <a:pt x="19" y="30"/>
                    <a:pt x="18" y="31"/>
                  </a:cubicBezTo>
                  <a:cubicBezTo>
                    <a:pt x="19" y="30"/>
                    <a:pt x="20" y="29"/>
                    <a:pt x="20" y="28"/>
                  </a:cubicBezTo>
                  <a:close/>
                  <a:moveTo>
                    <a:pt x="119" y="40"/>
                  </a:moveTo>
                  <a:cubicBezTo>
                    <a:pt x="118" y="40"/>
                    <a:pt x="117" y="41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7" y="41"/>
                    <a:pt x="118" y="40"/>
                    <a:pt x="119" y="40"/>
                  </a:cubicBezTo>
                  <a:close/>
                  <a:moveTo>
                    <a:pt x="187" y="108"/>
                  </a:moveTo>
                  <a:cubicBezTo>
                    <a:pt x="187" y="108"/>
                    <a:pt x="187" y="108"/>
                    <a:pt x="187" y="108"/>
                  </a:cubicBezTo>
                  <a:cubicBezTo>
                    <a:pt x="187" y="110"/>
                    <a:pt x="187" y="112"/>
                    <a:pt x="187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7" y="112"/>
                    <a:pt x="187" y="110"/>
                    <a:pt x="187" y="108"/>
                  </a:cubicBezTo>
                  <a:close/>
                  <a:moveTo>
                    <a:pt x="24" y="68"/>
                  </a:moveTo>
                  <a:cubicBezTo>
                    <a:pt x="24" y="67"/>
                    <a:pt x="24" y="66"/>
                    <a:pt x="24" y="65"/>
                  </a:cubicBezTo>
                  <a:cubicBezTo>
                    <a:pt x="23" y="66"/>
                    <a:pt x="23" y="66"/>
                    <a:pt x="24" y="68"/>
                  </a:cubicBezTo>
                  <a:close/>
                  <a:moveTo>
                    <a:pt x="44" y="67"/>
                  </a:moveTo>
                  <a:cubicBezTo>
                    <a:pt x="44" y="67"/>
                    <a:pt x="44" y="68"/>
                    <a:pt x="44" y="69"/>
                  </a:cubicBezTo>
                  <a:cubicBezTo>
                    <a:pt x="45" y="68"/>
                    <a:pt x="46" y="67"/>
                    <a:pt x="46" y="67"/>
                  </a:cubicBezTo>
                  <a:cubicBezTo>
                    <a:pt x="46" y="67"/>
                    <a:pt x="46" y="66"/>
                    <a:pt x="46" y="66"/>
                  </a:cubicBezTo>
                  <a:cubicBezTo>
                    <a:pt x="45" y="67"/>
                    <a:pt x="45" y="67"/>
                    <a:pt x="44" y="67"/>
                  </a:cubicBezTo>
                  <a:close/>
                  <a:moveTo>
                    <a:pt x="235" y="69"/>
                  </a:moveTo>
                  <a:cubicBezTo>
                    <a:pt x="235" y="69"/>
                    <a:pt x="235" y="69"/>
                    <a:pt x="235" y="69"/>
                  </a:cubicBezTo>
                  <a:cubicBezTo>
                    <a:pt x="235" y="71"/>
                    <a:pt x="235" y="73"/>
                    <a:pt x="235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3"/>
                    <a:pt x="235" y="71"/>
                    <a:pt x="235" y="69"/>
                  </a:cubicBezTo>
                  <a:close/>
                  <a:moveTo>
                    <a:pt x="38" y="161"/>
                  </a:moveTo>
                  <a:cubicBezTo>
                    <a:pt x="41" y="161"/>
                    <a:pt x="41" y="161"/>
                    <a:pt x="42" y="160"/>
                  </a:cubicBezTo>
                  <a:cubicBezTo>
                    <a:pt x="41" y="160"/>
                    <a:pt x="39" y="161"/>
                    <a:pt x="38" y="161"/>
                  </a:cubicBezTo>
                  <a:close/>
                  <a:moveTo>
                    <a:pt x="131" y="189"/>
                  </a:moveTo>
                  <a:cubicBezTo>
                    <a:pt x="129" y="189"/>
                    <a:pt x="128" y="189"/>
                    <a:pt x="126" y="189"/>
                  </a:cubicBezTo>
                  <a:cubicBezTo>
                    <a:pt x="126" y="189"/>
                    <a:pt x="126" y="189"/>
                    <a:pt x="126" y="190"/>
                  </a:cubicBezTo>
                  <a:cubicBezTo>
                    <a:pt x="128" y="189"/>
                    <a:pt x="129" y="189"/>
                    <a:pt x="131" y="189"/>
                  </a:cubicBezTo>
                  <a:close/>
                  <a:moveTo>
                    <a:pt x="180" y="24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78" y="23"/>
                    <a:pt x="178" y="23"/>
                    <a:pt x="178" y="25"/>
                  </a:cubicBezTo>
                  <a:cubicBezTo>
                    <a:pt x="179" y="24"/>
                    <a:pt x="179" y="24"/>
                    <a:pt x="180" y="24"/>
                  </a:cubicBezTo>
                  <a:close/>
                  <a:moveTo>
                    <a:pt x="77" y="122"/>
                  </a:moveTo>
                  <a:cubicBezTo>
                    <a:pt x="75" y="122"/>
                    <a:pt x="75" y="122"/>
                    <a:pt x="75" y="123"/>
                  </a:cubicBezTo>
                  <a:cubicBezTo>
                    <a:pt x="76" y="123"/>
                    <a:pt x="76" y="123"/>
                    <a:pt x="77" y="122"/>
                  </a:cubicBezTo>
                  <a:close/>
                  <a:moveTo>
                    <a:pt x="187" y="101"/>
                  </a:moveTo>
                  <a:cubicBezTo>
                    <a:pt x="187" y="101"/>
                    <a:pt x="186" y="101"/>
                    <a:pt x="186" y="101"/>
                  </a:cubicBezTo>
                  <a:cubicBezTo>
                    <a:pt x="186" y="102"/>
                    <a:pt x="186" y="104"/>
                    <a:pt x="186" y="106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7" y="104"/>
                    <a:pt x="187" y="102"/>
                    <a:pt x="187" y="101"/>
                  </a:cubicBezTo>
                  <a:close/>
                  <a:moveTo>
                    <a:pt x="168" y="135"/>
                  </a:moveTo>
                  <a:cubicBezTo>
                    <a:pt x="167" y="136"/>
                    <a:pt x="167" y="136"/>
                    <a:pt x="167" y="138"/>
                  </a:cubicBezTo>
                  <a:cubicBezTo>
                    <a:pt x="167" y="137"/>
                    <a:pt x="168" y="136"/>
                    <a:pt x="168" y="135"/>
                  </a:cubicBezTo>
                  <a:close/>
                  <a:moveTo>
                    <a:pt x="32" y="165"/>
                  </a:moveTo>
                  <a:cubicBezTo>
                    <a:pt x="33" y="165"/>
                    <a:pt x="33" y="164"/>
                    <a:pt x="33" y="163"/>
                  </a:cubicBezTo>
                  <a:cubicBezTo>
                    <a:pt x="32" y="164"/>
                    <a:pt x="32" y="165"/>
                    <a:pt x="32" y="165"/>
                  </a:cubicBezTo>
                  <a:close/>
                  <a:moveTo>
                    <a:pt x="151" y="126"/>
                  </a:moveTo>
                  <a:cubicBezTo>
                    <a:pt x="150" y="126"/>
                    <a:pt x="150" y="127"/>
                    <a:pt x="149" y="128"/>
                  </a:cubicBezTo>
                  <a:cubicBezTo>
                    <a:pt x="151" y="128"/>
                    <a:pt x="151" y="128"/>
                    <a:pt x="151" y="126"/>
                  </a:cubicBezTo>
                  <a:close/>
                  <a:moveTo>
                    <a:pt x="45" y="199"/>
                  </a:moveTo>
                  <a:cubicBezTo>
                    <a:pt x="45" y="200"/>
                    <a:pt x="46" y="200"/>
                    <a:pt x="48" y="199"/>
                  </a:cubicBezTo>
                  <a:cubicBezTo>
                    <a:pt x="47" y="199"/>
                    <a:pt x="46" y="199"/>
                    <a:pt x="45" y="199"/>
                  </a:cubicBezTo>
                  <a:close/>
                  <a:moveTo>
                    <a:pt x="203" y="161"/>
                  </a:moveTo>
                  <a:cubicBezTo>
                    <a:pt x="203" y="159"/>
                    <a:pt x="203" y="158"/>
                    <a:pt x="203" y="157"/>
                  </a:cubicBezTo>
                  <a:cubicBezTo>
                    <a:pt x="202" y="159"/>
                    <a:pt x="203" y="160"/>
                    <a:pt x="203" y="161"/>
                  </a:cubicBezTo>
                  <a:close/>
                  <a:moveTo>
                    <a:pt x="117" y="190"/>
                  </a:moveTo>
                  <a:cubicBezTo>
                    <a:pt x="118" y="190"/>
                    <a:pt x="120" y="191"/>
                    <a:pt x="121" y="190"/>
                  </a:cubicBezTo>
                  <a:cubicBezTo>
                    <a:pt x="120" y="190"/>
                    <a:pt x="118" y="190"/>
                    <a:pt x="117" y="190"/>
                  </a:cubicBezTo>
                  <a:close/>
                  <a:moveTo>
                    <a:pt x="39" y="46"/>
                  </a:moveTo>
                  <a:cubicBezTo>
                    <a:pt x="38" y="46"/>
                    <a:pt x="37" y="46"/>
                    <a:pt x="37" y="46"/>
                  </a:cubicBezTo>
                  <a:cubicBezTo>
                    <a:pt x="37" y="46"/>
                    <a:pt x="36" y="46"/>
                    <a:pt x="36" y="47"/>
                  </a:cubicBezTo>
                  <a:cubicBezTo>
                    <a:pt x="37" y="47"/>
                    <a:pt x="38" y="47"/>
                    <a:pt x="39" y="46"/>
                  </a:cubicBezTo>
                  <a:close/>
                  <a:moveTo>
                    <a:pt x="183" y="83"/>
                  </a:moveTo>
                  <a:cubicBezTo>
                    <a:pt x="183" y="83"/>
                    <a:pt x="183" y="83"/>
                    <a:pt x="183" y="83"/>
                  </a:cubicBezTo>
                  <a:cubicBezTo>
                    <a:pt x="183" y="84"/>
                    <a:pt x="183" y="85"/>
                    <a:pt x="183" y="86"/>
                  </a:cubicBezTo>
                  <a:cubicBezTo>
                    <a:pt x="183" y="85"/>
                    <a:pt x="183" y="84"/>
                    <a:pt x="183" y="83"/>
                  </a:cubicBezTo>
                  <a:close/>
                  <a:moveTo>
                    <a:pt x="33" y="70"/>
                  </a:moveTo>
                  <a:cubicBezTo>
                    <a:pt x="33" y="70"/>
                    <a:pt x="33" y="69"/>
                    <a:pt x="33" y="69"/>
                  </a:cubicBezTo>
                  <a:cubicBezTo>
                    <a:pt x="32" y="69"/>
                    <a:pt x="31" y="69"/>
                    <a:pt x="31" y="70"/>
                  </a:cubicBezTo>
                  <a:cubicBezTo>
                    <a:pt x="32" y="70"/>
                    <a:pt x="32" y="70"/>
                    <a:pt x="33" y="70"/>
                  </a:cubicBezTo>
                  <a:close/>
                  <a:moveTo>
                    <a:pt x="97" y="57"/>
                  </a:moveTo>
                  <a:cubicBezTo>
                    <a:pt x="96" y="57"/>
                    <a:pt x="96" y="57"/>
                    <a:pt x="95" y="57"/>
                  </a:cubicBezTo>
                  <a:cubicBezTo>
                    <a:pt x="95" y="58"/>
                    <a:pt x="95" y="58"/>
                    <a:pt x="95" y="59"/>
                  </a:cubicBezTo>
                  <a:cubicBezTo>
                    <a:pt x="96" y="58"/>
                    <a:pt x="96" y="58"/>
                    <a:pt x="97" y="57"/>
                  </a:cubicBezTo>
                  <a:close/>
                  <a:moveTo>
                    <a:pt x="28" y="95"/>
                  </a:moveTo>
                  <a:cubicBezTo>
                    <a:pt x="28" y="95"/>
                    <a:pt x="28" y="94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8" y="94"/>
                    <a:pt x="27" y="95"/>
                    <a:pt x="27" y="95"/>
                  </a:cubicBezTo>
                  <a:cubicBezTo>
                    <a:pt x="28" y="95"/>
                    <a:pt x="28" y="95"/>
                    <a:pt x="28" y="95"/>
                  </a:cubicBezTo>
                  <a:close/>
                  <a:moveTo>
                    <a:pt x="195" y="10"/>
                  </a:moveTo>
                  <a:cubicBezTo>
                    <a:pt x="194" y="10"/>
                    <a:pt x="194" y="10"/>
                    <a:pt x="193" y="11"/>
                  </a:cubicBezTo>
                  <a:cubicBezTo>
                    <a:pt x="194" y="11"/>
                    <a:pt x="194" y="11"/>
                    <a:pt x="195" y="12"/>
                  </a:cubicBezTo>
                  <a:cubicBezTo>
                    <a:pt x="195" y="11"/>
                    <a:pt x="195" y="10"/>
                    <a:pt x="195" y="10"/>
                  </a:cubicBezTo>
                  <a:close/>
                  <a:moveTo>
                    <a:pt x="175" y="25"/>
                  </a:moveTo>
                  <a:cubicBezTo>
                    <a:pt x="174" y="25"/>
                    <a:pt x="174" y="26"/>
                    <a:pt x="174" y="27"/>
                  </a:cubicBezTo>
                  <a:cubicBezTo>
                    <a:pt x="175" y="26"/>
                    <a:pt x="175" y="26"/>
                    <a:pt x="175" y="25"/>
                  </a:cubicBezTo>
                  <a:close/>
                  <a:moveTo>
                    <a:pt x="152" y="175"/>
                  </a:moveTo>
                  <a:cubicBezTo>
                    <a:pt x="154" y="176"/>
                    <a:pt x="154" y="176"/>
                    <a:pt x="154" y="175"/>
                  </a:cubicBezTo>
                  <a:cubicBezTo>
                    <a:pt x="153" y="175"/>
                    <a:pt x="153" y="175"/>
                    <a:pt x="152" y="175"/>
                  </a:cubicBezTo>
                  <a:close/>
                  <a:moveTo>
                    <a:pt x="173" y="118"/>
                  </a:moveTo>
                  <a:cubicBezTo>
                    <a:pt x="173" y="118"/>
                    <a:pt x="173" y="119"/>
                    <a:pt x="173" y="120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4" y="119"/>
                    <a:pt x="174" y="119"/>
                    <a:pt x="173" y="118"/>
                  </a:cubicBezTo>
                  <a:close/>
                  <a:moveTo>
                    <a:pt x="182" y="80"/>
                  </a:moveTo>
                  <a:cubicBezTo>
                    <a:pt x="183" y="80"/>
                    <a:pt x="184" y="79"/>
                    <a:pt x="183" y="79"/>
                  </a:cubicBezTo>
                  <a:cubicBezTo>
                    <a:pt x="182" y="79"/>
                    <a:pt x="182" y="79"/>
                    <a:pt x="182" y="80"/>
                  </a:cubicBezTo>
                  <a:close/>
                  <a:moveTo>
                    <a:pt x="69" y="24"/>
                  </a:moveTo>
                  <a:cubicBezTo>
                    <a:pt x="70" y="24"/>
                    <a:pt x="70" y="24"/>
                    <a:pt x="71" y="24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3"/>
                    <a:pt x="70" y="23"/>
                    <a:pt x="69" y="24"/>
                  </a:cubicBezTo>
                  <a:close/>
                  <a:moveTo>
                    <a:pt x="111" y="71"/>
                  </a:moveTo>
                  <a:cubicBezTo>
                    <a:pt x="111" y="70"/>
                    <a:pt x="112" y="70"/>
                    <a:pt x="112" y="69"/>
                  </a:cubicBezTo>
                  <a:cubicBezTo>
                    <a:pt x="111" y="69"/>
                    <a:pt x="110" y="69"/>
                    <a:pt x="111" y="71"/>
                  </a:cubicBezTo>
                  <a:close/>
                  <a:moveTo>
                    <a:pt x="161" y="170"/>
                  </a:moveTo>
                  <a:cubicBezTo>
                    <a:pt x="162" y="170"/>
                    <a:pt x="162" y="170"/>
                    <a:pt x="163" y="170"/>
                  </a:cubicBezTo>
                  <a:cubicBezTo>
                    <a:pt x="162" y="170"/>
                    <a:pt x="161" y="169"/>
                    <a:pt x="161" y="170"/>
                  </a:cubicBezTo>
                  <a:close/>
                  <a:moveTo>
                    <a:pt x="89" y="56"/>
                  </a:moveTo>
                  <a:cubicBezTo>
                    <a:pt x="87" y="56"/>
                    <a:pt x="87" y="56"/>
                    <a:pt x="86" y="57"/>
                  </a:cubicBezTo>
                  <a:cubicBezTo>
                    <a:pt x="87" y="56"/>
                    <a:pt x="88" y="56"/>
                    <a:pt x="89" y="56"/>
                  </a:cubicBezTo>
                  <a:close/>
                  <a:moveTo>
                    <a:pt x="183" y="141"/>
                  </a:moveTo>
                  <a:cubicBezTo>
                    <a:pt x="183" y="140"/>
                    <a:pt x="184" y="140"/>
                    <a:pt x="184" y="139"/>
                  </a:cubicBezTo>
                  <a:cubicBezTo>
                    <a:pt x="183" y="139"/>
                    <a:pt x="183" y="139"/>
                    <a:pt x="183" y="141"/>
                  </a:cubicBezTo>
                  <a:close/>
                  <a:moveTo>
                    <a:pt x="107" y="100"/>
                  </a:moveTo>
                  <a:cubicBezTo>
                    <a:pt x="107" y="99"/>
                    <a:pt x="107" y="98"/>
                    <a:pt x="107" y="97"/>
                  </a:cubicBezTo>
                  <a:cubicBezTo>
                    <a:pt x="106" y="98"/>
                    <a:pt x="107" y="99"/>
                    <a:pt x="107" y="100"/>
                  </a:cubicBezTo>
                  <a:close/>
                  <a:moveTo>
                    <a:pt x="73" y="24"/>
                  </a:moveTo>
                  <a:cubicBezTo>
                    <a:pt x="74" y="24"/>
                    <a:pt x="74" y="24"/>
                    <a:pt x="75" y="24"/>
                  </a:cubicBezTo>
                  <a:cubicBezTo>
                    <a:pt x="74" y="23"/>
                    <a:pt x="74" y="23"/>
                    <a:pt x="74" y="22"/>
                  </a:cubicBezTo>
                  <a:cubicBezTo>
                    <a:pt x="74" y="23"/>
                    <a:pt x="74" y="23"/>
                    <a:pt x="73" y="24"/>
                  </a:cubicBezTo>
                  <a:close/>
                  <a:moveTo>
                    <a:pt x="147" y="39"/>
                  </a:moveTo>
                  <a:cubicBezTo>
                    <a:pt x="147" y="39"/>
                    <a:pt x="148" y="39"/>
                    <a:pt x="148" y="38"/>
                  </a:cubicBezTo>
                  <a:cubicBezTo>
                    <a:pt x="147" y="38"/>
                    <a:pt x="147" y="38"/>
                    <a:pt x="147" y="39"/>
                  </a:cubicBezTo>
                  <a:close/>
                  <a:moveTo>
                    <a:pt x="63" y="27"/>
                  </a:move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1" y="27"/>
                    <a:pt x="61" y="28"/>
                  </a:cubicBezTo>
                  <a:cubicBezTo>
                    <a:pt x="61" y="28"/>
                    <a:pt x="61" y="28"/>
                    <a:pt x="61" y="29"/>
                  </a:cubicBezTo>
                  <a:cubicBezTo>
                    <a:pt x="62" y="28"/>
                    <a:pt x="62" y="28"/>
                    <a:pt x="63" y="27"/>
                  </a:cubicBezTo>
                  <a:close/>
                  <a:moveTo>
                    <a:pt x="112" y="46"/>
                  </a:moveTo>
                  <a:cubicBezTo>
                    <a:pt x="113" y="45"/>
                    <a:pt x="113" y="45"/>
                    <a:pt x="114" y="44"/>
                  </a:cubicBezTo>
                  <a:cubicBezTo>
                    <a:pt x="113" y="45"/>
                    <a:pt x="112" y="45"/>
                    <a:pt x="112" y="46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6" y="28"/>
                    <a:pt x="25" y="27"/>
                  </a:cubicBezTo>
                  <a:close/>
                  <a:moveTo>
                    <a:pt x="171" y="21"/>
                  </a:moveTo>
                  <a:cubicBezTo>
                    <a:pt x="170" y="22"/>
                    <a:pt x="170" y="22"/>
                    <a:pt x="169" y="23"/>
                  </a:cubicBezTo>
                  <a:cubicBezTo>
                    <a:pt x="170" y="22"/>
                    <a:pt x="171" y="23"/>
                    <a:pt x="171" y="21"/>
                  </a:cubicBezTo>
                  <a:close/>
                  <a:moveTo>
                    <a:pt x="161" y="33"/>
                  </a:moveTo>
                  <a:cubicBezTo>
                    <a:pt x="161" y="33"/>
                    <a:pt x="161" y="34"/>
                    <a:pt x="161" y="34"/>
                  </a:cubicBezTo>
                  <a:cubicBezTo>
                    <a:pt x="162" y="33"/>
                    <a:pt x="163" y="33"/>
                    <a:pt x="163" y="32"/>
                  </a:cubicBezTo>
                  <a:cubicBezTo>
                    <a:pt x="162" y="32"/>
                    <a:pt x="161" y="33"/>
                    <a:pt x="161" y="33"/>
                  </a:cubicBezTo>
                  <a:close/>
                  <a:moveTo>
                    <a:pt x="58" y="32"/>
                  </a:moveTo>
                  <a:cubicBezTo>
                    <a:pt x="57" y="32"/>
                    <a:pt x="57" y="32"/>
                    <a:pt x="56" y="32"/>
                  </a:cubicBezTo>
                  <a:cubicBezTo>
                    <a:pt x="57" y="33"/>
                    <a:pt x="57" y="33"/>
                    <a:pt x="57" y="34"/>
                  </a:cubicBezTo>
                  <a:cubicBezTo>
                    <a:pt x="57" y="33"/>
                    <a:pt x="57" y="33"/>
                    <a:pt x="58" y="32"/>
                  </a:cubicBezTo>
                  <a:close/>
                  <a:moveTo>
                    <a:pt x="86" y="60"/>
                  </a:moveTo>
                  <a:cubicBezTo>
                    <a:pt x="86" y="60"/>
                    <a:pt x="86" y="60"/>
                    <a:pt x="86" y="61"/>
                  </a:cubicBezTo>
                  <a:cubicBezTo>
                    <a:pt x="87" y="60"/>
                    <a:pt x="87" y="60"/>
                    <a:pt x="87" y="59"/>
                  </a:cubicBezTo>
                  <a:cubicBezTo>
                    <a:pt x="87" y="59"/>
                    <a:pt x="86" y="59"/>
                    <a:pt x="86" y="60"/>
                  </a:cubicBezTo>
                  <a:close/>
                  <a:moveTo>
                    <a:pt x="46" y="26"/>
                  </a:moveTo>
                  <a:cubicBezTo>
                    <a:pt x="45" y="26"/>
                    <a:pt x="45" y="26"/>
                    <a:pt x="44" y="26"/>
                  </a:cubicBezTo>
                  <a:cubicBezTo>
                    <a:pt x="44" y="26"/>
                    <a:pt x="44" y="26"/>
                    <a:pt x="45" y="27"/>
                  </a:cubicBezTo>
                  <a:cubicBezTo>
                    <a:pt x="45" y="26"/>
                    <a:pt x="45" y="26"/>
                    <a:pt x="46" y="26"/>
                  </a:cubicBezTo>
                  <a:close/>
                  <a:moveTo>
                    <a:pt x="33" y="156"/>
                  </a:moveTo>
                  <a:cubicBezTo>
                    <a:pt x="33" y="158"/>
                    <a:pt x="33" y="158"/>
                    <a:pt x="33" y="159"/>
                  </a:cubicBezTo>
                  <a:cubicBezTo>
                    <a:pt x="33" y="158"/>
                    <a:pt x="33" y="157"/>
                    <a:pt x="33" y="156"/>
                  </a:cubicBezTo>
                  <a:close/>
                  <a:moveTo>
                    <a:pt x="46" y="120"/>
                  </a:moveTo>
                  <a:cubicBezTo>
                    <a:pt x="45" y="120"/>
                    <a:pt x="45" y="120"/>
                    <a:pt x="45" y="120"/>
                  </a:cubicBezTo>
                  <a:cubicBezTo>
                    <a:pt x="44" y="121"/>
                    <a:pt x="44" y="121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5" y="121"/>
                    <a:pt x="45" y="121"/>
                    <a:pt x="46" y="120"/>
                  </a:cubicBezTo>
                  <a:close/>
                  <a:moveTo>
                    <a:pt x="192" y="146"/>
                  </a:moveTo>
                  <a:cubicBezTo>
                    <a:pt x="192" y="146"/>
                    <a:pt x="191" y="146"/>
                    <a:pt x="191" y="146"/>
                  </a:cubicBezTo>
                  <a:cubicBezTo>
                    <a:pt x="191" y="147"/>
                    <a:pt x="191" y="148"/>
                    <a:pt x="191" y="149"/>
                  </a:cubicBezTo>
                  <a:cubicBezTo>
                    <a:pt x="191" y="149"/>
                    <a:pt x="192" y="149"/>
                    <a:pt x="192" y="149"/>
                  </a:cubicBezTo>
                  <a:cubicBezTo>
                    <a:pt x="192" y="148"/>
                    <a:pt x="192" y="147"/>
                    <a:pt x="192" y="146"/>
                  </a:cubicBezTo>
                  <a:close/>
                  <a:moveTo>
                    <a:pt x="118" y="79"/>
                  </a:moveTo>
                  <a:cubicBezTo>
                    <a:pt x="120" y="79"/>
                    <a:pt x="120" y="79"/>
                    <a:pt x="120" y="78"/>
                  </a:cubicBezTo>
                  <a:cubicBezTo>
                    <a:pt x="120" y="79"/>
                    <a:pt x="119" y="79"/>
                    <a:pt x="118" y="79"/>
                  </a:cubicBezTo>
                  <a:close/>
                  <a:moveTo>
                    <a:pt x="187" y="162"/>
                  </a:moveTo>
                  <a:cubicBezTo>
                    <a:pt x="187" y="163"/>
                    <a:pt x="187" y="163"/>
                    <a:pt x="187" y="164"/>
                  </a:cubicBezTo>
                  <a:cubicBezTo>
                    <a:pt x="188" y="164"/>
                    <a:pt x="188" y="163"/>
                    <a:pt x="187" y="162"/>
                  </a:cubicBezTo>
                  <a:close/>
                  <a:moveTo>
                    <a:pt x="174" y="82"/>
                  </a:moveTo>
                  <a:cubicBezTo>
                    <a:pt x="174" y="82"/>
                    <a:pt x="173" y="82"/>
                    <a:pt x="173" y="82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3" y="84"/>
                    <a:pt x="174" y="84"/>
                    <a:pt x="174" y="85"/>
                  </a:cubicBezTo>
                  <a:cubicBezTo>
                    <a:pt x="174" y="84"/>
                    <a:pt x="174" y="83"/>
                    <a:pt x="174" y="82"/>
                  </a:cubicBezTo>
                  <a:close/>
                  <a:moveTo>
                    <a:pt x="98" y="71"/>
                  </a:moveTo>
                  <a:cubicBezTo>
                    <a:pt x="100" y="71"/>
                    <a:pt x="100" y="71"/>
                    <a:pt x="99" y="70"/>
                  </a:cubicBezTo>
                  <a:cubicBezTo>
                    <a:pt x="99" y="70"/>
                    <a:pt x="98" y="71"/>
                    <a:pt x="98" y="71"/>
                  </a:cubicBezTo>
                  <a:close/>
                  <a:moveTo>
                    <a:pt x="66" y="129"/>
                  </a:moveTo>
                  <a:cubicBezTo>
                    <a:pt x="65" y="129"/>
                    <a:pt x="65" y="129"/>
                    <a:pt x="65" y="130"/>
                  </a:cubicBezTo>
                  <a:cubicBezTo>
                    <a:pt x="66" y="130"/>
                    <a:pt x="66" y="129"/>
                    <a:pt x="66" y="129"/>
                  </a:cubicBezTo>
                  <a:close/>
                  <a:moveTo>
                    <a:pt x="88" y="103"/>
                  </a:moveTo>
                  <a:cubicBezTo>
                    <a:pt x="87" y="103"/>
                    <a:pt x="87" y="103"/>
                    <a:pt x="87" y="104"/>
                  </a:cubicBezTo>
                  <a:cubicBezTo>
                    <a:pt x="87" y="103"/>
                    <a:pt x="88" y="103"/>
                    <a:pt x="88" y="103"/>
                  </a:cubicBezTo>
                  <a:close/>
                  <a:moveTo>
                    <a:pt x="112" y="74"/>
                  </a:moveTo>
                  <a:cubicBezTo>
                    <a:pt x="112" y="74"/>
                    <a:pt x="112" y="74"/>
                    <a:pt x="112" y="73"/>
                  </a:cubicBezTo>
                  <a:cubicBezTo>
                    <a:pt x="111" y="74"/>
                    <a:pt x="110" y="74"/>
                    <a:pt x="111" y="75"/>
                  </a:cubicBezTo>
                  <a:cubicBezTo>
                    <a:pt x="111" y="75"/>
                    <a:pt x="112" y="74"/>
                    <a:pt x="112" y="74"/>
                  </a:cubicBezTo>
                  <a:close/>
                  <a:moveTo>
                    <a:pt x="224" y="203"/>
                  </a:moveTo>
                  <a:cubicBezTo>
                    <a:pt x="224" y="203"/>
                    <a:pt x="223" y="203"/>
                    <a:pt x="223" y="202"/>
                  </a:cubicBezTo>
                  <a:cubicBezTo>
                    <a:pt x="223" y="202"/>
                    <a:pt x="222" y="202"/>
                    <a:pt x="222" y="202"/>
                  </a:cubicBezTo>
                  <a:cubicBezTo>
                    <a:pt x="223" y="203"/>
                    <a:pt x="223" y="203"/>
                    <a:pt x="224" y="203"/>
                  </a:cubicBezTo>
                  <a:close/>
                  <a:moveTo>
                    <a:pt x="115" y="30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4" y="29"/>
                    <a:pt x="114" y="30"/>
                    <a:pt x="113" y="30"/>
                  </a:cubicBezTo>
                  <a:cubicBezTo>
                    <a:pt x="114" y="30"/>
                    <a:pt x="114" y="30"/>
                    <a:pt x="115" y="30"/>
                  </a:cubicBezTo>
                  <a:close/>
                  <a:moveTo>
                    <a:pt x="34" y="99"/>
                  </a:moveTo>
                  <a:cubicBezTo>
                    <a:pt x="34" y="100"/>
                    <a:pt x="34" y="100"/>
                    <a:pt x="34" y="101"/>
                  </a:cubicBezTo>
                  <a:cubicBezTo>
                    <a:pt x="34" y="100"/>
                    <a:pt x="34" y="100"/>
                    <a:pt x="34" y="99"/>
                  </a:cubicBezTo>
                  <a:close/>
                  <a:moveTo>
                    <a:pt x="100" y="54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0" y="52"/>
                    <a:pt x="100" y="52"/>
                  </a:cubicBezTo>
                  <a:cubicBezTo>
                    <a:pt x="100" y="53"/>
                    <a:pt x="100" y="53"/>
                    <a:pt x="100" y="54"/>
                  </a:cubicBez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0" y="128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8"/>
                    <a:pt x="71" y="128"/>
                  </a:cubicBezTo>
                  <a:close/>
                  <a:moveTo>
                    <a:pt x="111" y="121"/>
                  </a:moveTo>
                  <a:cubicBezTo>
                    <a:pt x="112" y="122"/>
                    <a:pt x="112" y="122"/>
                    <a:pt x="113" y="121"/>
                  </a:cubicBezTo>
                  <a:cubicBezTo>
                    <a:pt x="112" y="121"/>
                    <a:pt x="112" y="121"/>
                    <a:pt x="111" y="121"/>
                  </a:cubicBezTo>
                  <a:close/>
                  <a:moveTo>
                    <a:pt x="55" y="177"/>
                  </a:moveTo>
                  <a:cubicBezTo>
                    <a:pt x="55" y="178"/>
                    <a:pt x="55" y="179"/>
                    <a:pt x="55" y="179"/>
                  </a:cubicBezTo>
                  <a:cubicBezTo>
                    <a:pt x="56" y="178"/>
                    <a:pt x="56" y="178"/>
                    <a:pt x="55" y="177"/>
                  </a:cubicBezTo>
                  <a:close/>
                  <a:moveTo>
                    <a:pt x="119" y="112"/>
                  </a:moveTo>
                  <a:cubicBezTo>
                    <a:pt x="119" y="112"/>
                    <a:pt x="119" y="112"/>
                    <a:pt x="119" y="112"/>
                  </a:cubicBezTo>
                  <a:cubicBezTo>
                    <a:pt x="119" y="113"/>
                    <a:pt x="119" y="113"/>
                    <a:pt x="119" y="114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19" y="113"/>
                    <a:pt x="119" y="113"/>
                    <a:pt x="119" y="112"/>
                  </a:cubicBezTo>
                  <a:close/>
                  <a:moveTo>
                    <a:pt x="164" y="44"/>
                  </a:moveTo>
                  <a:cubicBezTo>
                    <a:pt x="164" y="44"/>
                    <a:pt x="165" y="44"/>
                    <a:pt x="165" y="43"/>
                  </a:cubicBezTo>
                  <a:cubicBezTo>
                    <a:pt x="164" y="43"/>
                    <a:pt x="164" y="44"/>
                    <a:pt x="164" y="44"/>
                  </a:cubicBezTo>
                  <a:close/>
                  <a:moveTo>
                    <a:pt x="44" y="47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4" y="46"/>
                    <a:pt x="44" y="46"/>
                    <a:pt x="44" y="45"/>
                  </a:cubicBezTo>
                  <a:cubicBezTo>
                    <a:pt x="44" y="46"/>
                    <a:pt x="44" y="47"/>
                    <a:pt x="44" y="47"/>
                  </a:cubicBezTo>
                  <a:close/>
                  <a:moveTo>
                    <a:pt x="197" y="55"/>
                  </a:moveTo>
                  <a:cubicBezTo>
                    <a:pt x="197" y="55"/>
                    <a:pt x="197" y="55"/>
                    <a:pt x="197" y="55"/>
                  </a:cubicBezTo>
                  <a:cubicBezTo>
                    <a:pt x="197" y="56"/>
                    <a:pt x="197" y="56"/>
                    <a:pt x="197" y="57"/>
                  </a:cubicBezTo>
                  <a:cubicBezTo>
                    <a:pt x="197" y="57"/>
                    <a:pt x="197" y="57"/>
                    <a:pt x="197" y="57"/>
                  </a:cubicBezTo>
                  <a:cubicBezTo>
                    <a:pt x="197" y="56"/>
                    <a:pt x="197" y="56"/>
                    <a:pt x="197" y="55"/>
                  </a:cubicBezTo>
                  <a:close/>
                  <a:moveTo>
                    <a:pt x="131" y="79"/>
                  </a:moveTo>
                  <a:cubicBezTo>
                    <a:pt x="131" y="80"/>
                    <a:pt x="130" y="80"/>
                    <a:pt x="130" y="81"/>
                  </a:cubicBezTo>
                  <a:cubicBezTo>
                    <a:pt x="130" y="80"/>
                    <a:pt x="131" y="80"/>
                    <a:pt x="131" y="79"/>
                  </a:cubicBezTo>
                  <a:close/>
                  <a:moveTo>
                    <a:pt x="24" y="8"/>
                  </a:move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lose/>
                  <a:moveTo>
                    <a:pt x="21" y="193"/>
                  </a:moveTo>
                  <a:cubicBezTo>
                    <a:pt x="22" y="192"/>
                    <a:pt x="22" y="192"/>
                    <a:pt x="21" y="192"/>
                  </a:cubicBezTo>
                  <a:cubicBezTo>
                    <a:pt x="21" y="192"/>
                    <a:pt x="21" y="192"/>
                    <a:pt x="21" y="193"/>
                  </a:cubicBezTo>
                  <a:close/>
                  <a:moveTo>
                    <a:pt x="202" y="144"/>
                  </a:moveTo>
                  <a:cubicBezTo>
                    <a:pt x="202" y="144"/>
                    <a:pt x="201" y="144"/>
                    <a:pt x="201" y="144"/>
                  </a:cubicBezTo>
                  <a:cubicBezTo>
                    <a:pt x="201" y="145"/>
                    <a:pt x="201" y="145"/>
                    <a:pt x="201" y="146"/>
                  </a:cubicBezTo>
                  <a:cubicBezTo>
                    <a:pt x="201" y="146"/>
                    <a:pt x="202" y="146"/>
                    <a:pt x="202" y="146"/>
                  </a:cubicBezTo>
                  <a:cubicBezTo>
                    <a:pt x="202" y="145"/>
                    <a:pt x="202" y="145"/>
                    <a:pt x="202" y="144"/>
                  </a:cubicBezTo>
                  <a:close/>
                  <a:moveTo>
                    <a:pt x="170" y="120"/>
                  </a:moveTo>
                  <a:cubicBezTo>
                    <a:pt x="170" y="120"/>
                    <a:pt x="170" y="120"/>
                    <a:pt x="170" y="120"/>
                  </a:cubicBezTo>
                  <a:cubicBezTo>
                    <a:pt x="170" y="120"/>
                    <a:pt x="170" y="121"/>
                    <a:pt x="170" y="121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70" y="121"/>
                    <a:pt x="170" y="120"/>
                    <a:pt x="170" y="120"/>
                  </a:cubicBezTo>
                  <a:close/>
                  <a:moveTo>
                    <a:pt x="176" y="60"/>
                  </a:moveTo>
                  <a:cubicBezTo>
                    <a:pt x="176" y="60"/>
                    <a:pt x="176" y="60"/>
                    <a:pt x="176" y="60"/>
                  </a:cubicBezTo>
                  <a:cubicBezTo>
                    <a:pt x="176" y="61"/>
                    <a:pt x="176" y="61"/>
                    <a:pt x="176" y="62"/>
                  </a:cubicBezTo>
                  <a:cubicBezTo>
                    <a:pt x="176" y="61"/>
                    <a:pt x="176" y="61"/>
                    <a:pt x="176" y="60"/>
                  </a:cubicBezTo>
                  <a:close/>
                  <a:moveTo>
                    <a:pt x="130" y="40"/>
                  </a:moveTo>
                  <a:cubicBezTo>
                    <a:pt x="130" y="41"/>
                    <a:pt x="130" y="41"/>
                    <a:pt x="129" y="41"/>
                  </a:cubicBezTo>
                  <a:cubicBezTo>
                    <a:pt x="130" y="41"/>
                    <a:pt x="129" y="42"/>
                    <a:pt x="130" y="42"/>
                  </a:cubicBezTo>
                  <a:cubicBezTo>
                    <a:pt x="130" y="41"/>
                    <a:pt x="130" y="41"/>
                    <a:pt x="130" y="40"/>
                  </a:cubicBezTo>
                  <a:close/>
                  <a:moveTo>
                    <a:pt x="96" y="53"/>
                  </a:moveTo>
                  <a:cubicBezTo>
                    <a:pt x="97" y="54"/>
                    <a:pt x="97" y="54"/>
                    <a:pt x="97" y="54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53"/>
                    <a:pt x="97" y="53"/>
                    <a:pt x="96" y="53"/>
                  </a:cubicBezTo>
                  <a:close/>
                  <a:moveTo>
                    <a:pt x="30" y="32"/>
                  </a:moveTo>
                  <a:cubicBezTo>
                    <a:pt x="29" y="32"/>
                    <a:pt x="29" y="32"/>
                    <a:pt x="29" y="33"/>
                  </a:cubicBezTo>
                  <a:cubicBezTo>
                    <a:pt x="30" y="33"/>
                    <a:pt x="30" y="32"/>
                    <a:pt x="30" y="32"/>
                  </a:cubicBezTo>
                  <a:close/>
                  <a:moveTo>
                    <a:pt x="190" y="30"/>
                  </a:moveTo>
                  <a:cubicBezTo>
                    <a:pt x="190" y="30"/>
                    <a:pt x="190" y="31"/>
                    <a:pt x="190" y="31"/>
                  </a:cubicBezTo>
                  <a:cubicBezTo>
                    <a:pt x="190" y="30"/>
                    <a:pt x="190" y="30"/>
                    <a:pt x="190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30"/>
                    <a:pt x="190" y="30"/>
                    <a:pt x="190" y="30"/>
                  </a:cubicBezTo>
                  <a:close/>
                  <a:moveTo>
                    <a:pt x="50" y="26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50" y="26"/>
                  </a:cubicBezTo>
                  <a:close/>
                  <a:moveTo>
                    <a:pt x="189" y="142"/>
                  </a:moveTo>
                  <a:cubicBezTo>
                    <a:pt x="189" y="142"/>
                    <a:pt x="189" y="142"/>
                    <a:pt x="189" y="142"/>
                  </a:cubicBezTo>
                  <a:cubicBezTo>
                    <a:pt x="189" y="141"/>
                    <a:pt x="189" y="141"/>
                    <a:pt x="189" y="140"/>
                  </a:cubicBezTo>
                  <a:cubicBezTo>
                    <a:pt x="189" y="140"/>
                    <a:pt x="188" y="140"/>
                    <a:pt x="188" y="140"/>
                  </a:cubicBezTo>
                  <a:cubicBezTo>
                    <a:pt x="188" y="141"/>
                    <a:pt x="188" y="141"/>
                    <a:pt x="189" y="142"/>
                  </a:cubicBezTo>
                  <a:close/>
                  <a:moveTo>
                    <a:pt x="81" y="137"/>
                  </a:moveTo>
                  <a:cubicBezTo>
                    <a:pt x="81" y="137"/>
                    <a:pt x="81" y="137"/>
                    <a:pt x="81" y="136"/>
                  </a:cubicBezTo>
                  <a:cubicBezTo>
                    <a:pt x="81" y="137"/>
                    <a:pt x="81" y="137"/>
                    <a:pt x="81" y="137"/>
                  </a:cubicBezTo>
                  <a:close/>
                  <a:moveTo>
                    <a:pt x="176" y="157"/>
                  </a:moveTo>
                  <a:cubicBezTo>
                    <a:pt x="176" y="157"/>
                    <a:pt x="176" y="157"/>
                    <a:pt x="176" y="157"/>
                  </a:cubicBezTo>
                  <a:cubicBezTo>
                    <a:pt x="176" y="156"/>
                    <a:pt x="176" y="156"/>
                    <a:pt x="177" y="156"/>
                  </a:cubicBezTo>
                  <a:cubicBezTo>
                    <a:pt x="176" y="156"/>
                    <a:pt x="176" y="156"/>
                    <a:pt x="176" y="156"/>
                  </a:cubicBezTo>
                  <a:cubicBezTo>
                    <a:pt x="176" y="156"/>
                    <a:pt x="176" y="157"/>
                    <a:pt x="176" y="157"/>
                  </a:cubicBezTo>
                  <a:close/>
                  <a:moveTo>
                    <a:pt x="33" y="88"/>
                  </a:moveTo>
                  <a:cubicBezTo>
                    <a:pt x="32" y="88"/>
                    <a:pt x="32" y="88"/>
                    <a:pt x="32" y="88"/>
                  </a:cubicBezTo>
                  <a:cubicBezTo>
                    <a:pt x="32" y="88"/>
                    <a:pt x="32" y="89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2" y="88"/>
                    <a:pt x="33" y="88"/>
                  </a:cubicBezTo>
                  <a:close/>
                  <a:moveTo>
                    <a:pt x="92" y="88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3" y="88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2" y="87"/>
                    <a:pt x="92" y="88"/>
                    <a:pt x="92" y="88"/>
                  </a:cubicBezTo>
                  <a:close/>
                  <a:moveTo>
                    <a:pt x="183" y="136"/>
                  </a:moveTo>
                  <a:cubicBezTo>
                    <a:pt x="183" y="136"/>
                    <a:pt x="183" y="136"/>
                    <a:pt x="184" y="136"/>
                  </a:cubicBezTo>
                  <a:cubicBezTo>
                    <a:pt x="184" y="136"/>
                    <a:pt x="183" y="135"/>
                    <a:pt x="183" y="135"/>
                  </a:cubicBezTo>
                  <a:cubicBezTo>
                    <a:pt x="183" y="135"/>
                    <a:pt x="183" y="135"/>
                    <a:pt x="183" y="135"/>
                  </a:cubicBezTo>
                  <a:cubicBezTo>
                    <a:pt x="183" y="135"/>
                    <a:pt x="183" y="136"/>
                    <a:pt x="183" y="136"/>
                  </a:cubicBezTo>
                  <a:close/>
                  <a:moveTo>
                    <a:pt x="191" y="91"/>
                  </a:move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2" y="91"/>
                    <a:pt x="192" y="91"/>
                  </a:cubicBezTo>
                  <a:cubicBezTo>
                    <a:pt x="192" y="91"/>
                    <a:pt x="192" y="90"/>
                    <a:pt x="192" y="90"/>
                  </a:cubicBezTo>
                  <a:cubicBezTo>
                    <a:pt x="192" y="91"/>
                    <a:pt x="191" y="91"/>
                    <a:pt x="191" y="91"/>
                  </a:cubicBezTo>
                  <a:close/>
                  <a:moveTo>
                    <a:pt x="152" y="71"/>
                  </a:moveTo>
                  <a:cubicBezTo>
                    <a:pt x="153" y="71"/>
                    <a:pt x="153" y="71"/>
                    <a:pt x="153" y="70"/>
                  </a:cubicBezTo>
                  <a:cubicBezTo>
                    <a:pt x="153" y="71"/>
                    <a:pt x="153" y="71"/>
                    <a:pt x="152" y="71"/>
                  </a:cubicBezTo>
                  <a:close/>
                  <a:moveTo>
                    <a:pt x="65" y="23"/>
                  </a:move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3"/>
                    <a:pt x="66" y="23"/>
                    <a:pt x="65" y="23"/>
                  </a:cubicBezTo>
                  <a:close/>
                  <a:moveTo>
                    <a:pt x="39" y="134"/>
                  </a:moveTo>
                  <a:cubicBezTo>
                    <a:pt x="39" y="134"/>
                    <a:pt x="40" y="134"/>
                    <a:pt x="39" y="133"/>
                  </a:cubicBezTo>
                  <a:cubicBezTo>
                    <a:pt x="39" y="134"/>
                    <a:pt x="39" y="134"/>
                    <a:pt x="39" y="134"/>
                  </a:cubicBezTo>
                  <a:close/>
                  <a:moveTo>
                    <a:pt x="198" y="177"/>
                  </a:moveTo>
                  <a:cubicBezTo>
                    <a:pt x="199" y="177"/>
                    <a:pt x="199" y="177"/>
                    <a:pt x="199" y="177"/>
                  </a:cubicBezTo>
                  <a:cubicBezTo>
                    <a:pt x="199" y="177"/>
                    <a:pt x="198" y="177"/>
                    <a:pt x="198" y="177"/>
                  </a:cubicBezTo>
                  <a:cubicBezTo>
                    <a:pt x="198" y="177"/>
                    <a:pt x="198" y="177"/>
                    <a:pt x="198" y="177"/>
                  </a:cubicBezTo>
                  <a:cubicBezTo>
                    <a:pt x="198" y="177"/>
                    <a:pt x="198" y="177"/>
                    <a:pt x="198" y="177"/>
                  </a:cubicBezTo>
                  <a:close/>
                  <a:moveTo>
                    <a:pt x="147" y="131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47" y="131"/>
                    <a:pt x="147" y="130"/>
                    <a:pt x="148" y="130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7" y="130"/>
                    <a:pt x="147" y="130"/>
                    <a:pt x="147" y="131"/>
                  </a:cubicBezTo>
                  <a:close/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3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  <a:moveTo>
                    <a:pt x="32" y="73"/>
                  </a:move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2" y="73"/>
                  </a:cubicBezTo>
                  <a:close/>
                  <a:moveTo>
                    <a:pt x="117" y="26"/>
                  </a:move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5"/>
                  </a:cubicBezTo>
                  <a:cubicBezTo>
                    <a:pt x="118" y="26"/>
                    <a:pt x="118" y="26"/>
                    <a:pt x="117" y="26"/>
                  </a:cubicBezTo>
                  <a:close/>
                  <a:moveTo>
                    <a:pt x="232" y="53"/>
                  </a:moveTo>
                  <a:cubicBezTo>
                    <a:pt x="232" y="53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2" y="52"/>
                    <a:pt x="232" y="53"/>
                    <a:pt x="232" y="53"/>
                  </a:cubicBezTo>
                  <a:close/>
                  <a:moveTo>
                    <a:pt x="98" y="124"/>
                  </a:moveTo>
                  <a:cubicBezTo>
                    <a:pt x="98" y="124"/>
                    <a:pt x="98" y="124"/>
                    <a:pt x="98" y="123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lose/>
                  <a:moveTo>
                    <a:pt x="54" y="29"/>
                  </a:moveTo>
                  <a:cubicBezTo>
                    <a:pt x="54" y="29"/>
                    <a:pt x="54" y="28"/>
                    <a:pt x="54" y="28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2" y="28"/>
                    <a:pt x="52" y="29"/>
                    <a:pt x="52" y="29"/>
                  </a:cubicBezTo>
                  <a:cubicBezTo>
                    <a:pt x="53" y="29"/>
                    <a:pt x="53" y="29"/>
                    <a:pt x="54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10"/>
            <p:cNvSpPr>
              <a:spLocks noEditPoints="1"/>
            </p:cNvSpPr>
            <p:nvPr/>
          </p:nvSpPr>
          <p:spPr bwMode="auto">
            <a:xfrm>
              <a:off x="3236874" y="3105213"/>
              <a:ext cx="1115931" cy="671472"/>
            </a:xfrm>
            <a:custGeom>
              <a:avLst/>
              <a:gdLst>
                <a:gd name="T0" fmla="*/ 248 w 282"/>
                <a:gd name="T1" fmla="*/ 138 h 170"/>
                <a:gd name="T2" fmla="*/ 58 w 282"/>
                <a:gd name="T3" fmla="*/ 148 h 170"/>
                <a:gd name="T4" fmla="*/ 7 w 282"/>
                <a:gd name="T5" fmla="*/ 78 h 170"/>
                <a:gd name="T6" fmla="*/ 147 w 282"/>
                <a:gd name="T7" fmla="*/ 0 h 170"/>
                <a:gd name="T8" fmla="*/ 46 w 282"/>
                <a:gd name="T9" fmla="*/ 46 h 170"/>
                <a:gd name="T10" fmla="*/ 190 w 282"/>
                <a:gd name="T11" fmla="*/ 92 h 170"/>
                <a:gd name="T12" fmla="*/ 108 w 282"/>
                <a:gd name="T13" fmla="*/ 14 h 170"/>
                <a:gd name="T14" fmla="*/ 174 w 282"/>
                <a:gd name="T15" fmla="*/ 68 h 170"/>
                <a:gd name="T16" fmla="*/ 147 w 282"/>
                <a:gd name="T17" fmla="*/ 12 h 170"/>
                <a:gd name="T18" fmla="*/ 141 w 282"/>
                <a:gd name="T19" fmla="*/ 10 h 170"/>
                <a:gd name="T20" fmla="*/ 125 w 282"/>
                <a:gd name="T21" fmla="*/ 17 h 170"/>
                <a:gd name="T22" fmla="*/ 88 w 282"/>
                <a:gd name="T23" fmla="*/ 57 h 170"/>
                <a:gd name="T24" fmla="*/ 55 w 282"/>
                <a:gd name="T25" fmla="*/ 72 h 170"/>
                <a:gd name="T26" fmla="*/ 43 w 282"/>
                <a:gd name="T27" fmla="*/ 73 h 170"/>
                <a:gd name="T28" fmla="*/ 30 w 282"/>
                <a:gd name="T29" fmla="*/ 85 h 170"/>
                <a:gd name="T30" fmla="*/ 169 w 282"/>
                <a:gd name="T31" fmla="*/ 139 h 170"/>
                <a:gd name="T32" fmla="*/ 238 w 282"/>
                <a:gd name="T33" fmla="*/ 119 h 170"/>
                <a:gd name="T34" fmla="*/ 219 w 282"/>
                <a:gd name="T35" fmla="*/ 54 h 170"/>
                <a:gd name="T36" fmla="*/ 238 w 282"/>
                <a:gd name="T37" fmla="*/ 73 h 170"/>
                <a:gd name="T38" fmla="*/ 219 w 282"/>
                <a:gd name="T39" fmla="*/ 76 h 170"/>
                <a:gd name="T40" fmla="*/ 198 w 282"/>
                <a:gd name="T41" fmla="*/ 88 h 170"/>
                <a:gd name="T42" fmla="*/ 183 w 282"/>
                <a:gd name="T43" fmla="*/ 103 h 170"/>
                <a:gd name="T44" fmla="*/ 173 w 282"/>
                <a:gd name="T45" fmla="*/ 111 h 170"/>
                <a:gd name="T46" fmla="*/ 176 w 282"/>
                <a:gd name="T47" fmla="*/ 126 h 170"/>
                <a:gd name="T48" fmla="*/ 152 w 282"/>
                <a:gd name="T49" fmla="*/ 132 h 170"/>
                <a:gd name="T50" fmla="*/ 185 w 282"/>
                <a:gd name="T51" fmla="*/ 154 h 170"/>
                <a:gd name="T52" fmla="*/ 205 w 282"/>
                <a:gd name="T53" fmla="*/ 149 h 170"/>
                <a:gd name="T54" fmla="*/ 163 w 282"/>
                <a:gd name="T55" fmla="*/ 104 h 170"/>
                <a:gd name="T56" fmla="*/ 181 w 282"/>
                <a:gd name="T57" fmla="*/ 89 h 170"/>
                <a:gd name="T58" fmla="*/ 167 w 282"/>
                <a:gd name="T59" fmla="*/ 84 h 170"/>
                <a:gd name="T60" fmla="*/ 142 w 282"/>
                <a:gd name="T61" fmla="*/ 145 h 170"/>
                <a:gd name="T62" fmla="*/ 118 w 282"/>
                <a:gd name="T63" fmla="*/ 128 h 170"/>
                <a:gd name="T64" fmla="*/ 154 w 282"/>
                <a:gd name="T65" fmla="*/ 91 h 170"/>
                <a:gd name="T66" fmla="*/ 95 w 282"/>
                <a:gd name="T67" fmla="*/ 120 h 170"/>
                <a:gd name="T68" fmla="*/ 155 w 282"/>
                <a:gd name="T69" fmla="*/ 147 h 170"/>
                <a:gd name="T70" fmla="*/ 87 w 282"/>
                <a:gd name="T71" fmla="*/ 138 h 170"/>
                <a:gd name="T72" fmla="*/ 216 w 282"/>
                <a:gd name="T73" fmla="*/ 134 h 170"/>
                <a:gd name="T74" fmla="*/ 249 w 282"/>
                <a:gd name="T75" fmla="*/ 128 h 170"/>
                <a:gd name="T76" fmla="*/ 231 w 282"/>
                <a:gd name="T77" fmla="*/ 143 h 170"/>
                <a:gd name="T78" fmla="*/ 67 w 282"/>
                <a:gd name="T79" fmla="*/ 126 h 170"/>
                <a:gd name="T80" fmla="*/ 199 w 282"/>
                <a:gd name="T81" fmla="*/ 55 h 170"/>
                <a:gd name="T82" fmla="*/ 60 w 282"/>
                <a:gd name="T83" fmla="*/ 141 h 170"/>
                <a:gd name="T84" fmla="*/ 207 w 282"/>
                <a:gd name="T85" fmla="*/ 44 h 170"/>
                <a:gd name="T86" fmla="*/ 188 w 282"/>
                <a:gd name="T87" fmla="*/ 93 h 170"/>
                <a:gd name="T88" fmla="*/ 95 w 282"/>
                <a:gd name="T89" fmla="*/ 112 h 170"/>
                <a:gd name="T90" fmla="*/ 267 w 282"/>
                <a:gd name="T91" fmla="*/ 120 h 170"/>
                <a:gd name="T92" fmla="*/ 92 w 282"/>
                <a:gd name="T93" fmla="*/ 149 h 170"/>
                <a:gd name="T94" fmla="*/ 42 w 282"/>
                <a:gd name="T95" fmla="*/ 135 h 170"/>
                <a:gd name="T96" fmla="*/ 111 w 282"/>
                <a:gd name="T97" fmla="*/ 163 h 170"/>
                <a:gd name="T98" fmla="*/ 167 w 282"/>
                <a:gd name="T99" fmla="*/ 165 h 170"/>
                <a:gd name="T100" fmla="*/ 107 w 282"/>
                <a:gd name="T101" fmla="*/ 162 h 170"/>
                <a:gd name="T102" fmla="*/ 47 w 282"/>
                <a:gd name="T103" fmla="*/ 127 h 170"/>
                <a:gd name="T104" fmla="*/ 92 w 282"/>
                <a:gd name="T105" fmla="*/ 154 h 170"/>
                <a:gd name="T106" fmla="*/ 269 w 282"/>
                <a:gd name="T107" fmla="*/ 92 h 170"/>
                <a:gd name="T108" fmla="*/ 121 w 282"/>
                <a:gd name="T109" fmla="*/ 133 h 170"/>
                <a:gd name="T110" fmla="*/ 247 w 282"/>
                <a:gd name="T111" fmla="*/ 124 h 170"/>
                <a:gd name="T112" fmla="*/ 47 w 282"/>
                <a:gd name="T113" fmla="*/ 45 h 170"/>
                <a:gd name="T114" fmla="*/ 16 w 282"/>
                <a:gd name="T115" fmla="*/ 86 h 170"/>
                <a:gd name="T116" fmla="*/ 15 w 282"/>
                <a:gd name="T117" fmla="*/ 130 h 170"/>
                <a:gd name="T118" fmla="*/ 90 w 282"/>
                <a:gd name="T119" fmla="*/ 149 h 170"/>
                <a:gd name="T120" fmla="*/ 107 w 282"/>
                <a:gd name="T121" fmla="*/ 153 h 170"/>
                <a:gd name="T122" fmla="*/ 266 w 282"/>
                <a:gd name="T123" fmla="*/ 11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2" h="170">
                  <a:moveTo>
                    <a:pt x="220" y="39"/>
                  </a:moveTo>
                  <a:cubicBezTo>
                    <a:pt x="225" y="40"/>
                    <a:pt x="229" y="42"/>
                    <a:pt x="233" y="43"/>
                  </a:cubicBezTo>
                  <a:cubicBezTo>
                    <a:pt x="234" y="44"/>
                    <a:pt x="236" y="44"/>
                    <a:pt x="237" y="45"/>
                  </a:cubicBezTo>
                  <a:cubicBezTo>
                    <a:pt x="239" y="46"/>
                    <a:pt x="242" y="48"/>
                    <a:pt x="245" y="49"/>
                  </a:cubicBezTo>
                  <a:cubicBezTo>
                    <a:pt x="249" y="52"/>
                    <a:pt x="253" y="55"/>
                    <a:pt x="256" y="58"/>
                  </a:cubicBezTo>
                  <a:cubicBezTo>
                    <a:pt x="261" y="63"/>
                    <a:pt x="266" y="67"/>
                    <a:pt x="269" y="72"/>
                  </a:cubicBezTo>
                  <a:cubicBezTo>
                    <a:pt x="274" y="78"/>
                    <a:pt x="278" y="85"/>
                    <a:pt x="280" y="93"/>
                  </a:cubicBezTo>
                  <a:cubicBezTo>
                    <a:pt x="281" y="96"/>
                    <a:pt x="281" y="99"/>
                    <a:pt x="281" y="102"/>
                  </a:cubicBezTo>
                  <a:cubicBezTo>
                    <a:pt x="282" y="106"/>
                    <a:pt x="281" y="110"/>
                    <a:pt x="279" y="113"/>
                  </a:cubicBezTo>
                  <a:cubicBezTo>
                    <a:pt x="276" y="117"/>
                    <a:pt x="272" y="120"/>
                    <a:pt x="269" y="124"/>
                  </a:cubicBezTo>
                  <a:cubicBezTo>
                    <a:pt x="264" y="128"/>
                    <a:pt x="258" y="131"/>
                    <a:pt x="253" y="135"/>
                  </a:cubicBezTo>
                  <a:cubicBezTo>
                    <a:pt x="251" y="136"/>
                    <a:pt x="250" y="137"/>
                    <a:pt x="248" y="138"/>
                  </a:cubicBezTo>
                  <a:cubicBezTo>
                    <a:pt x="241" y="144"/>
                    <a:pt x="232" y="148"/>
                    <a:pt x="224" y="152"/>
                  </a:cubicBezTo>
                  <a:cubicBezTo>
                    <a:pt x="217" y="155"/>
                    <a:pt x="210" y="158"/>
                    <a:pt x="202" y="160"/>
                  </a:cubicBezTo>
                  <a:cubicBezTo>
                    <a:pt x="197" y="161"/>
                    <a:pt x="191" y="163"/>
                    <a:pt x="186" y="164"/>
                  </a:cubicBezTo>
                  <a:cubicBezTo>
                    <a:pt x="175" y="167"/>
                    <a:pt x="164" y="169"/>
                    <a:pt x="154" y="169"/>
                  </a:cubicBezTo>
                  <a:cubicBezTo>
                    <a:pt x="145" y="170"/>
                    <a:pt x="136" y="170"/>
                    <a:pt x="127" y="169"/>
                  </a:cubicBezTo>
                  <a:cubicBezTo>
                    <a:pt x="115" y="168"/>
                    <a:pt x="102" y="166"/>
                    <a:pt x="90" y="162"/>
                  </a:cubicBezTo>
                  <a:cubicBezTo>
                    <a:pt x="86" y="161"/>
                    <a:pt x="82" y="159"/>
                    <a:pt x="78" y="157"/>
                  </a:cubicBezTo>
                  <a:cubicBezTo>
                    <a:pt x="75" y="156"/>
                    <a:pt x="72" y="155"/>
                    <a:pt x="69" y="154"/>
                  </a:cubicBezTo>
                  <a:cubicBezTo>
                    <a:pt x="67" y="154"/>
                    <a:pt x="66" y="153"/>
                    <a:pt x="65" y="153"/>
                  </a:cubicBezTo>
                  <a:cubicBezTo>
                    <a:pt x="63" y="152"/>
                    <a:pt x="62" y="151"/>
                    <a:pt x="62" y="149"/>
                  </a:cubicBezTo>
                  <a:cubicBezTo>
                    <a:pt x="62" y="149"/>
                    <a:pt x="62" y="148"/>
                    <a:pt x="62" y="148"/>
                  </a:cubicBezTo>
                  <a:cubicBezTo>
                    <a:pt x="61" y="148"/>
                    <a:pt x="59" y="148"/>
                    <a:pt x="58" y="148"/>
                  </a:cubicBezTo>
                  <a:cubicBezTo>
                    <a:pt x="55" y="147"/>
                    <a:pt x="53" y="147"/>
                    <a:pt x="50" y="147"/>
                  </a:cubicBezTo>
                  <a:cubicBezTo>
                    <a:pt x="48" y="147"/>
                    <a:pt x="45" y="146"/>
                    <a:pt x="43" y="146"/>
                  </a:cubicBezTo>
                  <a:cubicBezTo>
                    <a:pt x="35" y="146"/>
                    <a:pt x="27" y="144"/>
                    <a:pt x="20" y="140"/>
                  </a:cubicBezTo>
                  <a:cubicBezTo>
                    <a:pt x="15" y="137"/>
                    <a:pt x="11" y="133"/>
                    <a:pt x="7" y="129"/>
                  </a:cubicBezTo>
                  <a:cubicBezTo>
                    <a:pt x="6" y="128"/>
                    <a:pt x="4" y="126"/>
                    <a:pt x="3" y="124"/>
                  </a:cubicBezTo>
                  <a:cubicBezTo>
                    <a:pt x="1" y="121"/>
                    <a:pt x="1" y="117"/>
                    <a:pt x="1" y="114"/>
                  </a:cubicBezTo>
                  <a:cubicBezTo>
                    <a:pt x="1" y="112"/>
                    <a:pt x="1" y="111"/>
                    <a:pt x="1" y="109"/>
                  </a:cubicBezTo>
                  <a:cubicBezTo>
                    <a:pt x="1" y="106"/>
                    <a:pt x="1" y="104"/>
                    <a:pt x="1" y="101"/>
                  </a:cubicBezTo>
                  <a:cubicBezTo>
                    <a:pt x="0" y="98"/>
                    <a:pt x="0" y="96"/>
                    <a:pt x="1" y="93"/>
                  </a:cubicBezTo>
                  <a:cubicBezTo>
                    <a:pt x="1" y="93"/>
                    <a:pt x="2" y="92"/>
                    <a:pt x="2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5" y="86"/>
                    <a:pt x="6" y="82"/>
                    <a:pt x="7" y="78"/>
                  </a:cubicBezTo>
                  <a:cubicBezTo>
                    <a:pt x="8" y="77"/>
                    <a:pt x="8" y="76"/>
                    <a:pt x="9" y="74"/>
                  </a:cubicBezTo>
                  <a:cubicBezTo>
                    <a:pt x="9" y="73"/>
                    <a:pt x="9" y="73"/>
                    <a:pt x="10" y="73"/>
                  </a:cubicBezTo>
                  <a:cubicBezTo>
                    <a:pt x="11" y="72"/>
                    <a:pt x="11" y="72"/>
                    <a:pt x="11" y="71"/>
                  </a:cubicBezTo>
                  <a:cubicBezTo>
                    <a:pt x="12" y="70"/>
                    <a:pt x="13" y="69"/>
                    <a:pt x="14" y="68"/>
                  </a:cubicBezTo>
                  <a:cubicBezTo>
                    <a:pt x="15" y="67"/>
                    <a:pt x="15" y="66"/>
                    <a:pt x="16" y="65"/>
                  </a:cubicBezTo>
                  <a:cubicBezTo>
                    <a:pt x="17" y="64"/>
                    <a:pt x="17" y="63"/>
                    <a:pt x="19" y="62"/>
                  </a:cubicBezTo>
                  <a:cubicBezTo>
                    <a:pt x="19" y="62"/>
                    <a:pt x="20" y="61"/>
                    <a:pt x="20" y="61"/>
                  </a:cubicBezTo>
                  <a:cubicBezTo>
                    <a:pt x="24" y="56"/>
                    <a:pt x="29" y="51"/>
                    <a:pt x="34" y="47"/>
                  </a:cubicBezTo>
                  <a:cubicBezTo>
                    <a:pt x="44" y="40"/>
                    <a:pt x="55" y="32"/>
                    <a:pt x="67" y="27"/>
                  </a:cubicBezTo>
                  <a:cubicBezTo>
                    <a:pt x="78" y="21"/>
                    <a:pt x="88" y="16"/>
                    <a:pt x="100" y="11"/>
                  </a:cubicBezTo>
                  <a:cubicBezTo>
                    <a:pt x="111" y="5"/>
                    <a:pt x="123" y="2"/>
                    <a:pt x="135" y="0"/>
                  </a:cubicBezTo>
                  <a:cubicBezTo>
                    <a:pt x="139" y="0"/>
                    <a:pt x="143" y="0"/>
                    <a:pt x="147" y="0"/>
                  </a:cubicBezTo>
                  <a:cubicBezTo>
                    <a:pt x="154" y="0"/>
                    <a:pt x="162" y="0"/>
                    <a:pt x="169" y="1"/>
                  </a:cubicBezTo>
                  <a:cubicBezTo>
                    <a:pt x="176" y="1"/>
                    <a:pt x="183" y="1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93" y="5"/>
                    <a:pt x="197" y="6"/>
                    <a:pt x="200" y="7"/>
                  </a:cubicBezTo>
                  <a:cubicBezTo>
                    <a:pt x="204" y="8"/>
                    <a:pt x="208" y="11"/>
                    <a:pt x="210" y="13"/>
                  </a:cubicBezTo>
                  <a:cubicBezTo>
                    <a:pt x="212" y="15"/>
                    <a:pt x="214" y="17"/>
                    <a:pt x="215" y="18"/>
                  </a:cubicBezTo>
                  <a:cubicBezTo>
                    <a:pt x="217" y="20"/>
                    <a:pt x="218" y="22"/>
                    <a:pt x="218" y="24"/>
                  </a:cubicBezTo>
                  <a:cubicBezTo>
                    <a:pt x="218" y="26"/>
                    <a:pt x="219" y="27"/>
                    <a:pt x="219" y="29"/>
                  </a:cubicBezTo>
                  <a:cubicBezTo>
                    <a:pt x="219" y="30"/>
                    <a:pt x="220" y="32"/>
                    <a:pt x="220" y="34"/>
                  </a:cubicBezTo>
                  <a:cubicBezTo>
                    <a:pt x="220" y="36"/>
                    <a:pt x="220" y="37"/>
                    <a:pt x="220" y="39"/>
                  </a:cubicBezTo>
                  <a:close/>
                  <a:moveTo>
                    <a:pt x="44" y="47"/>
                  </a:moveTo>
                  <a:cubicBezTo>
                    <a:pt x="45" y="47"/>
                    <a:pt x="45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6"/>
                    <a:pt x="45" y="47"/>
                    <a:pt x="44" y="47"/>
                  </a:cubicBezTo>
                  <a:cubicBezTo>
                    <a:pt x="44" y="47"/>
                    <a:pt x="43" y="48"/>
                    <a:pt x="43" y="48"/>
                  </a:cubicBezTo>
                  <a:cubicBezTo>
                    <a:pt x="42" y="49"/>
                    <a:pt x="41" y="49"/>
                    <a:pt x="41" y="50"/>
                  </a:cubicBezTo>
                  <a:cubicBezTo>
                    <a:pt x="40" y="50"/>
                    <a:pt x="39" y="51"/>
                    <a:pt x="39" y="51"/>
                  </a:cubicBezTo>
                  <a:cubicBezTo>
                    <a:pt x="39" y="51"/>
                    <a:pt x="39" y="51"/>
                    <a:pt x="39" y="52"/>
                  </a:cubicBezTo>
                  <a:cubicBezTo>
                    <a:pt x="40" y="51"/>
                    <a:pt x="40" y="50"/>
                    <a:pt x="41" y="50"/>
                  </a:cubicBezTo>
                  <a:cubicBezTo>
                    <a:pt x="41" y="49"/>
                    <a:pt x="42" y="49"/>
                    <a:pt x="43" y="48"/>
                  </a:cubicBezTo>
                  <a:cubicBezTo>
                    <a:pt x="43" y="48"/>
                    <a:pt x="44" y="47"/>
                    <a:pt x="44" y="47"/>
                  </a:cubicBezTo>
                  <a:close/>
                  <a:moveTo>
                    <a:pt x="195" y="85"/>
                  </a:moveTo>
                  <a:cubicBezTo>
                    <a:pt x="195" y="86"/>
                    <a:pt x="194" y="87"/>
                    <a:pt x="193" y="87"/>
                  </a:cubicBezTo>
                  <a:cubicBezTo>
                    <a:pt x="192" y="89"/>
                    <a:pt x="190" y="90"/>
                    <a:pt x="190" y="92"/>
                  </a:cubicBezTo>
                  <a:cubicBezTo>
                    <a:pt x="191" y="90"/>
                    <a:pt x="193" y="89"/>
                    <a:pt x="193" y="87"/>
                  </a:cubicBezTo>
                  <a:cubicBezTo>
                    <a:pt x="194" y="87"/>
                    <a:pt x="195" y="86"/>
                    <a:pt x="195" y="85"/>
                  </a:cubicBezTo>
                  <a:cubicBezTo>
                    <a:pt x="195" y="85"/>
                    <a:pt x="196" y="85"/>
                    <a:pt x="196" y="84"/>
                  </a:cubicBezTo>
                  <a:cubicBezTo>
                    <a:pt x="196" y="84"/>
                    <a:pt x="196" y="84"/>
                    <a:pt x="196" y="84"/>
                  </a:cubicBezTo>
                  <a:cubicBezTo>
                    <a:pt x="196" y="85"/>
                    <a:pt x="195" y="85"/>
                    <a:pt x="195" y="85"/>
                  </a:cubicBezTo>
                  <a:close/>
                  <a:moveTo>
                    <a:pt x="110" y="13"/>
                  </a:moveTo>
                  <a:cubicBezTo>
                    <a:pt x="111" y="13"/>
                    <a:pt x="113" y="13"/>
                    <a:pt x="114" y="12"/>
                  </a:cubicBezTo>
                  <a:cubicBezTo>
                    <a:pt x="115" y="12"/>
                    <a:pt x="117" y="12"/>
                    <a:pt x="118" y="11"/>
                  </a:cubicBezTo>
                  <a:cubicBezTo>
                    <a:pt x="115" y="11"/>
                    <a:pt x="113" y="12"/>
                    <a:pt x="111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9" y="14"/>
                    <a:pt x="109" y="14"/>
                    <a:pt x="110" y="13"/>
                  </a:cubicBezTo>
                  <a:close/>
                  <a:moveTo>
                    <a:pt x="14" y="92"/>
                  </a:moveTo>
                  <a:cubicBezTo>
                    <a:pt x="14" y="96"/>
                    <a:pt x="14" y="99"/>
                    <a:pt x="13" y="102"/>
                  </a:cubicBezTo>
                  <a:cubicBezTo>
                    <a:pt x="13" y="106"/>
                    <a:pt x="16" y="112"/>
                    <a:pt x="22" y="114"/>
                  </a:cubicBezTo>
                  <a:cubicBezTo>
                    <a:pt x="26" y="116"/>
                    <a:pt x="30" y="117"/>
                    <a:pt x="35" y="118"/>
                  </a:cubicBezTo>
                  <a:cubicBezTo>
                    <a:pt x="42" y="119"/>
                    <a:pt x="50" y="119"/>
                    <a:pt x="58" y="119"/>
                  </a:cubicBezTo>
                  <a:cubicBezTo>
                    <a:pt x="65" y="119"/>
                    <a:pt x="73" y="116"/>
                    <a:pt x="80" y="114"/>
                  </a:cubicBezTo>
                  <a:cubicBezTo>
                    <a:pt x="93" y="109"/>
                    <a:pt x="105" y="105"/>
                    <a:pt x="117" y="100"/>
                  </a:cubicBezTo>
                  <a:cubicBezTo>
                    <a:pt x="122" y="99"/>
                    <a:pt x="126" y="97"/>
                    <a:pt x="131" y="95"/>
                  </a:cubicBezTo>
                  <a:cubicBezTo>
                    <a:pt x="139" y="91"/>
                    <a:pt x="147" y="86"/>
                    <a:pt x="155" y="82"/>
                  </a:cubicBezTo>
                  <a:cubicBezTo>
                    <a:pt x="162" y="78"/>
                    <a:pt x="168" y="74"/>
                    <a:pt x="174" y="69"/>
                  </a:cubicBezTo>
                  <a:cubicBezTo>
                    <a:pt x="174" y="69"/>
                    <a:pt x="174" y="68"/>
                    <a:pt x="174" y="68"/>
                  </a:cubicBezTo>
                  <a:cubicBezTo>
                    <a:pt x="175" y="66"/>
                    <a:pt x="176" y="65"/>
                    <a:pt x="177" y="65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3" y="62"/>
                    <a:pt x="186" y="59"/>
                    <a:pt x="189" y="56"/>
                  </a:cubicBezTo>
                  <a:cubicBezTo>
                    <a:pt x="197" y="48"/>
                    <a:pt x="201" y="38"/>
                    <a:pt x="201" y="27"/>
                  </a:cubicBezTo>
                  <a:cubicBezTo>
                    <a:pt x="201" y="25"/>
                    <a:pt x="200" y="22"/>
                    <a:pt x="200" y="20"/>
                  </a:cubicBezTo>
                  <a:cubicBezTo>
                    <a:pt x="199" y="19"/>
                    <a:pt x="198" y="19"/>
                    <a:pt x="197" y="18"/>
                  </a:cubicBezTo>
                  <a:cubicBezTo>
                    <a:pt x="195" y="18"/>
                    <a:pt x="193" y="18"/>
                    <a:pt x="191" y="17"/>
                  </a:cubicBezTo>
                  <a:cubicBezTo>
                    <a:pt x="188" y="17"/>
                    <a:pt x="187" y="15"/>
                    <a:pt x="188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4" y="8"/>
                    <a:pt x="156" y="6"/>
                    <a:pt x="149" y="8"/>
                  </a:cubicBezTo>
                  <a:cubicBezTo>
                    <a:pt x="149" y="8"/>
                    <a:pt x="149" y="9"/>
                    <a:pt x="149" y="9"/>
                  </a:cubicBezTo>
                  <a:cubicBezTo>
                    <a:pt x="151" y="11"/>
                    <a:pt x="150" y="12"/>
                    <a:pt x="147" y="12"/>
                  </a:cubicBezTo>
                  <a:cubicBezTo>
                    <a:pt x="146" y="13"/>
                    <a:pt x="145" y="13"/>
                    <a:pt x="144" y="14"/>
                  </a:cubicBezTo>
                  <a:cubicBezTo>
                    <a:pt x="141" y="16"/>
                    <a:pt x="139" y="19"/>
                    <a:pt x="137" y="21"/>
                  </a:cubicBezTo>
                  <a:cubicBezTo>
                    <a:pt x="134" y="26"/>
                    <a:pt x="131" y="32"/>
                    <a:pt x="130" y="38"/>
                  </a:cubicBezTo>
                  <a:cubicBezTo>
                    <a:pt x="129" y="40"/>
                    <a:pt x="128" y="43"/>
                    <a:pt x="128" y="46"/>
                  </a:cubicBezTo>
                  <a:cubicBezTo>
                    <a:pt x="128" y="46"/>
                    <a:pt x="127" y="47"/>
                    <a:pt x="127" y="48"/>
                  </a:cubicBezTo>
                  <a:cubicBezTo>
                    <a:pt x="126" y="48"/>
                    <a:pt x="125" y="48"/>
                    <a:pt x="124" y="48"/>
                  </a:cubicBezTo>
                  <a:cubicBezTo>
                    <a:pt x="123" y="47"/>
                    <a:pt x="123" y="46"/>
                    <a:pt x="123" y="44"/>
                  </a:cubicBezTo>
                  <a:cubicBezTo>
                    <a:pt x="125" y="40"/>
                    <a:pt x="127" y="36"/>
                    <a:pt x="129" y="31"/>
                  </a:cubicBezTo>
                  <a:cubicBezTo>
                    <a:pt x="133" y="24"/>
                    <a:pt x="137" y="17"/>
                    <a:pt x="143" y="12"/>
                  </a:cubicBezTo>
                  <a:cubicBezTo>
                    <a:pt x="144" y="11"/>
                    <a:pt x="144" y="10"/>
                    <a:pt x="146" y="9"/>
                  </a:cubicBezTo>
                  <a:cubicBezTo>
                    <a:pt x="145" y="9"/>
                    <a:pt x="144" y="9"/>
                    <a:pt x="143" y="10"/>
                  </a:cubicBezTo>
                  <a:cubicBezTo>
                    <a:pt x="143" y="10"/>
                    <a:pt x="142" y="10"/>
                    <a:pt x="141" y="10"/>
                  </a:cubicBezTo>
                  <a:cubicBezTo>
                    <a:pt x="138" y="9"/>
                    <a:pt x="135" y="11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3" y="14"/>
                    <a:pt x="132" y="15"/>
                    <a:pt x="131" y="16"/>
                  </a:cubicBezTo>
                  <a:cubicBezTo>
                    <a:pt x="129" y="16"/>
                    <a:pt x="128" y="17"/>
                    <a:pt x="127" y="18"/>
                  </a:cubicBezTo>
                  <a:cubicBezTo>
                    <a:pt x="124" y="21"/>
                    <a:pt x="122" y="23"/>
                    <a:pt x="120" y="26"/>
                  </a:cubicBezTo>
                  <a:cubicBezTo>
                    <a:pt x="115" y="33"/>
                    <a:pt x="111" y="41"/>
                    <a:pt x="109" y="50"/>
                  </a:cubicBezTo>
                  <a:cubicBezTo>
                    <a:pt x="109" y="51"/>
                    <a:pt x="109" y="51"/>
                    <a:pt x="108" y="52"/>
                  </a:cubicBezTo>
                  <a:cubicBezTo>
                    <a:pt x="108" y="53"/>
                    <a:pt x="107" y="54"/>
                    <a:pt x="106" y="53"/>
                  </a:cubicBezTo>
                  <a:cubicBezTo>
                    <a:pt x="105" y="53"/>
                    <a:pt x="104" y="52"/>
                    <a:pt x="104" y="51"/>
                  </a:cubicBezTo>
                  <a:cubicBezTo>
                    <a:pt x="105" y="50"/>
                    <a:pt x="105" y="49"/>
                    <a:pt x="105" y="49"/>
                  </a:cubicBezTo>
                  <a:cubicBezTo>
                    <a:pt x="107" y="44"/>
                    <a:pt x="109" y="40"/>
                    <a:pt x="112" y="36"/>
                  </a:cubicBezTo>
                  <a:cubicBezTo>
                    <a:pt x="115" y="29"/>
                    <a:pt x="120" y="22"/>
                    <a:pt x="125" y="17"/>
                  </a:cubicBezTo>
                  <a:cubicBezTo>
                    <a:pt x="126" y="16"/>
                    <a:pt x="127" y="14"/>
                    <a:pt x="128" y="13"/>
                  </a:cubicBezTo>
                  <a:cubicBezTo>
                    <a:pt x="127" y="13"/>
                    <a:pt x="125" y="13"/>
                    <a:pt x="124" y="14"/>
                  </a:cubicBezTo>
                  <a:cubicBezTo>
                    <a:pt x="123" y="14"/>
                    <a:pt x="122" y="14"/>
                    <a:pt x="121" y="14"/>
                  </a:cubicBezTo>
                  <a:cubicBezTo>
                    <a:pt x="119" y="14"/>
                    <a:pt x="117" y="15"/>
                    <a:pt x="114" y="15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6" y="18"/>
                    <a:pt x="115" y="19"/>
                    <a:pt x="113" y="20"/>
                  </a:cubicBezTo>
                  <a:cubicBezTo>
                    <a:pt x="112" y="20"/>
                    <a:pt x="110" y="21"/>
                    <a:pt x="109" y="22"/>
                  </a:cubicBezTo>
                  <a:cubicBezTo>
                    <a:pt x="106" y="26"/>
                    <a:pt x="103" y="30"/>
                    <a:pt x="101" y="34"/>
                  </a:cubicBezTo>
                  <a:cubicBezTo>
                    <a:pt x="97" y="40"/>
                    <a:pt x="95" y="48"/>
                    <a:pt x="93" y="55"/>
                  </a:cubicBezTo>
                  <a:cubicBezTo>
                    <a:pt x="93" y="57"/>
                    <a:pt x="93" y="58"/>
                    <a:pt x="93" y="59"/>
                  </a:cubicBezTo>
                  <a:cubicBezTo>
                    <a:pt x="92" y="60"/>
                    <a:pt x="91" y="61"/>
                    <a:pt x="90" y="61"/>
                  </a:cubicBezTo>
                  <a:cubicBezTo>
                    <a:pt x="89" y="60"/>
                    <a:pt x="88" y="59"/>
                    <a:pt x="88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1" y="51"/>
                    <a:pt x="93" y="46"/>
                    <a:pt x="95" y="41"/>
                  </a:cubicBezTo>
                  <a:cubicBezTo>
                    <a:pt x="98" y="33"/>
                    <a:pt x="102" y="26"/>
                    <a:pt x="108" y="20"/>
                  </a:cubicBezTo>
                  <a:cubicBezTo>
                    <a:pt x="109" y="19"/>
                    <a:pt x="110" y="18"/>
                    <a:pt x="110" y="17"/>
                  </a:cubicBezTo>
                  <a:cubicBezTo>
                    <a:pt x="106" y="18"/>
                    <a:pt x="80" y="28"/>
                    <a:pt x="76" y="31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8" y="33"/>
                    <a:pt x="78" y="34"/>
                    <a:pt x="76" y="35"/>
                  </a:cubicBezTo>
                  <a:cubicBezTo>
                    <a:pt x="75" y="36"/>
                    <a:pt x="74" y="37"/>
                    <a:pt x="73" y="38"/>
                  </a:cubicBezTo>
                  <a:cubicBezTo>
                    <a:pt x="67" y="46"/>
                    <a:pt x="62" y="55"/>
                    <a:pt x="60" y="66"/>
                  </a:cubicBezTo>
                  <a:cubicBezTo>
                    <a:pt x="59" y="67"/>
                    <a:pt x="59" y="69"/>
                    <a:pt x="59" y="70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6" y="73"/>
                    <a:pt x="55" y="73"/>
                    <a:pt x="55" y="72"/>
                  </a:cubicBezTo>
                  <a:cubicBezTo>
                    <a:pt x="54" y="71"/>
                    <a:pt x="54" y="70"/>
                    <a:pt x="54" y="69"/>
                  </a:cubicBezTo>
                  <a:cubicBezTo>
                    <a:pt x="56" y="65"/>
                    <a:pt x="58" y="60"/>
                    <a:pt x="60" y="56"/>
                  </a:cubicBezTo>
                  <a:cubicBezTo>
                    <a:pt x="63" y="49"/>
                    <a:pt x="67" y="42"/>
                    <a:pt x="71" y="36"/>
                  </a:cubicBezTo>
                  <a:cubicBezTo>
                    <a:pt x="72" y="35"/>
                    <a:pt x="72" y="34"/>
                    <a:pt x="73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68" y="35"/>
                    <a:pt x="65" y="37"/>
                    <a:pt x="61" y="40"/>
                  </a:cubicBezTo>
                  <a:cubicBezTo>
                    <a:pt x="59" y="41"/>
                    <a:pt x="57" y="43"/>
                    <a:pt x="57" y="45"/>
                  </a:cubicBezTo>
                  <a:cubicBezTo>
                    <a:pt x="56" y="47"/>
                    <a:pt x="55" y="48"/>
                    <a:pt x="55" y="50"/>
                  </a:cubicBezTo>
                  <a:cubicBezTo>
                    <a:pt x="51" y="57"/>
                    <a:pt x="49" y="64"/>
                    <a:pt x="48" y="72"/>
                  </a:cubicBezTo>
                  <a:cubicBezTo>
                    <a:pt x="48" y="73"/>
                    <a:pt x="47" y="74"/>
                    <a:pt x="47" y="74"/>
                  </a:cubicBezTo>
                  <a:cubicBezTo>
                    <a:pt x="47" y="75"/>
                    <a:pt x="45" y="76"/>
                    <a:pt x="44" y="75"/>
                  </a:cubicBezTo>
                  <a:cubicBezTo>
                    <a:pt x="43" y="75"/>
                    <a:pt x="43" y="74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7" y="63"/>
                    <a:pt x="50" y="55"/>
                    <a:pt x="54" y="46"/>
                  </a:cubicBezTo>
                  <a:cubicBezTo>
                    <a:pt x="54" y="45"/>
                    <a:pt x="54" y="45"/>
                    <a:pt x="55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1" y="46"/>
                    <a:pt x="48" y="49"/>
                    <a:pt x="44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4"/>
                    <a:pt x="46" y="55"/>
                    <a:pt x="44" y="56"/>
                  </a:cubicBezTo>
                  <a:cubicBezTo>
                    <a:pt x="43" y="56"/>
                    <a:pt x="42" y="57"/>
                    <a:pt x="42" y="57"/>
                  </a:cubicBezTo>
                  <a:cubicBezTo>
                    <a:pt x="40" y="61"/>
                    <a:pt x="38" y="64"/>
                    <a:pt x="36" y="68"/>
                  </a:cubicBezTo>
                  <a:cubicBezTo>
                    <a:pt x="35" y="71"/>
                    <a:pt x="34" y="74"/>
                    <a:pt x="34" y="78"/>
                  </a:cubicBezTo>
                  <a:cubicBezTo>
                    <a:pt x="33" y="79"/>
                    <a:pt x="33" y="81"/>
                    <a:pt x="33" y="83"/>
                  </a:cubicBezTo>
                  <a:cubicBezTo>
                    <a:pt x="33" y="85"/>
                    <a:pt x="31" y="86"/>
                    <a:pt x="30" y="85"/>
                  </a:cubicBezTo>
                  <a:cubicBezTo>
                    <a:pt x="29" y="85"/>
                    <a:pt x="28" y="84"/>
                    <a:pt x="29" y="82"/>
                  </a:cubicBezTo>
                  <a:cubicBezTo>
                    <a:pt x="29" y="82"/>
                    <a:pt x="29" y="82"/>
                    <a:pt x="29" y="81"/>
                  </a:cubicBezTo>
                  <a:cubicBezTo>
                    <a:pt x="30" y="79"/>
                    <a:pt x="31" y="76"/>
                    <a:pt x="32" y="74"/>
                  </a:cubicBezTo>
                  <a:cubicBezTo>
                    <a:pt x="34" y="68"/>
                    <a:pt x="36" y="62"/>
                    <a:pt x="40" y="56"/>
                  </a:cubicBezTo>
                  <a:cubicBezTo>
                    <a:pt x="40" y="56"/>
                    <a:pt x="40" y="56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35" y="59"/>
                    <a:pt x="31" y="63"/>
                    <a:pt x="27" y="67"/>
                  </a:cubicBezTo>
                  <a:cubicBezTo>
                    <a:pt x="26" y="68"/>
                    <a:pt x="26" y="68"/>
                    <a:pt x="25" y="69"/>
                  </a:cubicBezTo>
                  <a:cubicBezTo>
                    <a:pt x="22" y="76"/>
                    <a:pt x="19" y="83"/>
                    <a:pt x="17" y="90"/>
                  </a:cubicBezTo>
                  <a:cubicBezTo>
                    <a:pt x="17" y="93"/>
                    <a:pt x="17" y="93"/>
                    <a:pt x="14" y="92"/>
                  </a:cubicBezTo>
                  <a:close/>
                  <a:moveTo>
                    <a:pt x="140" y="142"/>
                  </a:moveTo>
                  <a:cubicBezTo>
                    <a:pt x="150" y="142"/>
                    <a:pt x="159" y="141"/>
                    <a:pt x="169" y="139"/>
                  </a:cubicBezTo>
                  <a:cubicBezTo>
                    <a:pt x="171" y="139"/>
                    <a:pt x="174" y="139"/>
                    <a:pt x="176" y="138"/>
                  </a:cubicBezTo>
                  <a:cubicBezTo>
                    <a:pt x="177" y="138"/>
                    <a:pt x="178" y="138"/>
                    <a:pt x="178" y="137"/>
                  </a:cubicBezTo>
                  <a:cubicBezTo>
                    <a:pt x="179" y="136"/>
                    <a:pt x="180" y="136"/>
                    <a:pt x="181" y="137"/>
                  </a:cubicBezTo>
                  <a:cubicBezTo>
                    <a:pt x="182" y="137"/>
                    <a:pt x="182" y="137"/>
                    <a:pt x="182" y="137"/>
                  </a:cubicBezTo>
                  <a:cubicBezTo>
                    <a:pt x="185" y="137"/>
                    <a:pt x="188" y="136"/>
                    <a:pt x="191" y="136"/>
                  </a:cubicBezTo>
                  <a:cubicBezTo>
                    <a:pt x="191" y="134"/>
                    <a:pt x="191" y="133"/>
                    <a:pt x="193" y="133"/>
                  </a:cubicBezTo>
                  <a:cubicBezTo>
                    <a:pt x="194" y="133"/>
                    <a:pt x="195" y="134"/>
                    <a:pt x="196" y="135"/>
                  </a:cubicBezTo>
                  <a:cubicBezTo>
                    <a:pt x="199" y="134"/>
                    <a:pt x="202" y="134"/>
                    <a:pt x="205" y="132"/>
                  </a:cubicBezTo>
                  <a:cubicBezTo>
                    <a:pt x="205" y="132"/>
                    <a:pt x="205" y="132"/>
                    <a:pt x="206" y="132"/>
                  </a:cubicBezTo>
                  <a:cubicBezTo>
                    <a:pt x="207" y="132"/>
                    <a:pt x="208" y="131"/>
                    <a:pt x="209" y="131"/>
                  </a:cubicBezTo>
                  <a:cubicBezTo>
                    <a:pt x="212" y="130"/>
                    <a:pt x="214" y="129"/>
                    <a:pt x="217" y="128"/>
                  </a:cubicBezTo>
                  <a:cubicBezTo>
                    <a:pt x="224" y="126"/>
                    <a:pt x="231" y="122"/>
                    <a:pt x="238" y="119"/>
                  </a:cubicBezTo>
                  <a:cubicBezTo>
                    <a:pt x="239" y="118"/>
                    <a:pt x="239" y="117"/>
                    <a:pt x="240" y="116"/>
                  </a:cubicBezTo>
                  <a:cubicBezTo>
                    <a:pt x="241" y="116"/>
                    <a:pt x="242" y="116"/>
                    <a:pt x="243" y="115"/>
                  </a:cubicBezTo>
                  <a:cubicBezTo>
                    <a:pt x="249" y="112"/>
                    <a:pt x="254" y="108"/>
                    <a:pt x="259" y="102"/>
                  </a:cubicBezTo>
                  <a:cubicBezTo>
                    <a:pt x="261" y="99"/>
                    <a:pt x="263" y="96"/>
                    <a:pt x="263" y="92"/>
                  </a:cubicBezTo>
                  <a:cubicBezTo>
                    <a:pt x="262" y="88"/>
                    <a:pt x="262" y="84"/>
                    <a:pt x="261" y="81"/>
                  </a:cubicBezTo>
                  <a:cubicBezTo>
                    <a:pt x="259" y="77"/>
                    <a:pt x="257" y="72"/>
                    <a:pt x="254" y="69"/>
                  </a:cubicBezTo>
                  <a:cubicBezTo>
                    <a:pt x="253" y="67"/>
                    <a:pt x="252" y="65"/>
                    <a:pt x="250" y="64"/>
                  </a:cubicBezTo>
                  <a:cubicBezTo>
                    <a:pt x="249" y="62"/>
                    <a:pt x="248" y="61"/>
                    <a:pt x="246" y="60"/>
                  </a:cubicBezTo>
                  <a:cubicBezTo>
                    <a:pt x="240" y="56"/>
                    <a:pt x="235" y="53"/>
                    <a:pt x="229" y="51"/>
                  </a:cubicBezTo>
                  <a:cubicBezTo>
                    <a:pt x="225" y="49"/>
                    <a:pt x="222" y="49"/>
                    <a:pt x="218" y="50"/>
                  </a:cubicBezTo>
                  <a:cubicBezTo>
                    <a:pt x="218" y="51"/>
                    <a:pt x="218" y="52"/>
                    <a:pt x="217" y="54"/>
                  </a:cubicBezTo>
                  <a:cubicBezTo>
                    <a:pt x="218" y="54"/>
                    <a:pt x="219" y="54"/>
                    <a:pt x="219" y="54"/>
                  </a:cubicBezTo>
                  <a:cubicBezTo>
                    <a:pt x="224" y="56"/>
                    <a:pt x="229" y="58"/>
                    <a:pt x="234" y="59"/>
                  </a:cubicBezTo>
                  <a:cubicBezTo>
                    <a:pt x="235" y="60"/>
                    <a:pt x="236" y="60"/>
                    <a:pt x="237" y="61"/>
                  </a:cubicBezTo>
                  <a:cubicBezTo>
                    <a:pt x="238" y="61"/>
                    <a:pt x="238" y="63"/>
                    <a:pt x="237" y="64"/>
                  </a:cubicBezTo>
                  <a:cubicBezTo>
                    <a:pt x="237" y="65"/>
                    <a:pt x="235" y="65"/>
                    <a:pt x="234" y="65"/>
                  </a:cubicBezTo>
                  <a:cubicBezTo>
                    <a:pt x="233" y="64"/>
                    <a:pt x="233" y="64"/>
                    <a:pt x="232" y="64"/>
                  </a:cubicBezTo>
                  <a:cubicBezTo>
                    <a:pt x="228" y="60"/>
                    <a:pt x="224" y="58"/>
                    <a:pt x="218" y="57"/>
                  </a:cubicBezTo>
                  <a:cubicBezTo>
                    <a:pt x="218" y="57"/>
                    <a:pt x="217" y="57"/>
                    <a:pt x="217" y="56"/>
                  </a:cubicBezTo>
                  <a:cubicBezTo>
                    <a:pt x="216" y="58"/>
                    <a:pt x="215" y="60"/>
                    <a:pt x="214" y="62"/>
                  </a:cubicBezTo>
                  <a:cubicBezTo>
                    <a:pt x="215" y="63"/>
                    <a:pt x="216" y="63"/>
                    <a:pt x="217" y="64"/>
                  </a:cubicBezTo>
                  <a:cubicBezTo>
                    <a:pt x="222" y="65"/>
                    <a:pt x="228" y="67"/>
                    <a:pt x="233" y="69"/>
                  </a:cubicBezTo>
                  <a:cubicBezTo>
                    <a:pt x="235" y="69"/>
                    <a:pt x="236" y="69"/>
                    <a:pt x="237" y="70"/>
                  </a:cubicBezTo>
                  <a:cubicBezTo>
                    <a:pt x="239" y="71"/>
                    <a:pt x="239" y="72"/>
                    <a:pt x="238" y="73"/>
                  </a:cubicBezTo>
                  <a:cubicBezTo>
                    <a:pt x="238" y="74"/>
                    <a:pt x="236" y="75"/>
                    <a:pt x="235" y="74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29" y="69"/>
                    <a:pt x="222" y="67"/>
                    <a:pt x="216" y="66"/>
                  </a:cubicBezTo>
                  <a:cubicBezTo>
                    <a:pt x="214" y="65"/>
                    <a:pt x="213" y="65"/>
                    <a:pt x="212" y="66"/>
                  </a:cubicBezTo>
                  <a:cubicBezTo>
                    <a:pt x="211" y="68"/>
                    <a:pt x="210" y="69"/>
                    <a:pt x="209" y="71"/>
                  </a:cubicBezTo>
                  <a:cubicBezTo>
                    <a:pt x="210" y="71"/>
                    <a:pt x="211" y="71"/>
                    <a:pt x="212" y="71"/>
                  </a:cubicBezTo>
                  <a:cubicBezTo>
                    <a:pt x="219" y="74"/>
                    <a:pt x="226" y="76"/>
                    <a:pt x="233" y="78"/>
                  </a:cubicBezTo>
                  <a:cubicBezTo>
                    <a:pt x="234" y="79"/>
                    <a:pt x="235" y="79"/>
                    <a:pt x="235" y="79"/>
                  </a:cubicBezTo>
                  <a:cubicBezTo>
                    <a:pt x="236" y="80"/>
                    <a:pt x="237" y="81"/>
                    <a:pt x="236" y="82"/>
                  </a:cubicBezTo>
                  <a:cubicBezTo>
                    <a:pt x="235" y="84"/>
                    <a:pt x="234" y="84"/>
                    <a:pt x="233" y="83"/>
                  </a:cubicBezTo>
                  <a:cubicBezTo>
                    <a:pt x="232" y="83"/>
                    <a:pt x="232" y="83"/>
                    <a:pt x="232" y="83"/>
                  </a:cubicBezTo>
                  <a:cubicBezTo>
                    <a:pt x="228" y="80"/>
                    <a:pt x="224" y="78"/>
                    <a:pt x="219" y="76"/>
                  </a:cubicBezTo>
                  <a:cubicBezTo>
                    <a:pt x="216" y="75"/>
                    <a:pt x="213" y="74"/>
                    <a:pt x="210" y="73"/>
                  </a:cubicBezTo>
                  <a:cubicBezTo>
                    <a:pt x="208" y="73"/>
                    <a:pt x="208" y="73"/>
                    <a:pt x="207" y="74"/>
                  </a:cubicBezTo>
                  <a:cubicBezTo>
                    <a:pt x="205" y="77"/>
                    <a:pt x="203" y="80"/>
                    <a:pt x="202" y="82"/>
                  </a:cubicBezTo>
                  <a:cubicBezTo>
                    <a:pt x="201" y="82"/>
                    <a:pt x="201" y="83"/>
                    <a:pt x="201" y="84"/>
                  </a:cubicBezTo>
                  <a:cubicBezTo>
                    <a:pt x="202" y="84"/>
                    <a:pt x="203" y="84"/>
                    <a:pt x="203" y="84"/>
                  </a:cubicBezTo>
                  <a:cubicBezTo>
                    <a:pt x="209" y="86"/>
                    <a:pt x="215" y="88"/>
                    <a:pt x="221" y="89"/>
                  </a:cubicBezTo>
                  <a:cubicBezTo>
                    <a:pt x="221" y="89"/>
                    <a:pt x="222" y="89"/>
                    <a:pt x="222" y="90"/>
                  </a:cubicBezTo>
                  <a:cubicBezTo>
                    <a:pt x="223" y="90"/>
                    <a:pt x="223" y="91"/>
                    <a:pt x="224" y="92"/>
                  </a:cubicBezTo>
                  <a:cubicBezTo>
                    <a:pt x="224" y="93"/>
                    <a:pt x="223" y="93"/>
                    <a:pt x="222" y="94"/>
                  </a:cubicBezTo>
                  <a:cubicBezTo>
                    <a:pt x="221" y="94"/>
                    <a:pt x="221" y="94"/>
                    <a:pt x="220" y="93"/>
                  </a:cubicBezTo>
                  <a:cubicBezTo>
                    <a:pt x="214" y="89"/>
                    <a:pt x="208" y="88"/>
                    <a:pt x="202" y="86"/>
                  </a:cubicBezTo>
                  <a:cubicBezTo>
                    <a:pt x="200" y="86"/>
                    <a:pt x="199" y="86"/>
                    <a:pt x="198" y="88"/>
                  </a:cubicBezTo>
                  <a:cubicBezTo>
                    <a:pt x="197" y="89"/>
                    <a:pt x="195" y="91"/>
                    <a:pt x="194" y="92"/>
                  </a:cubicBezTo>
                  <a:cubicBezTo>
                    <a:pt x="194" y="92"/>
                    <a:pt x="193" y="93"/>
                    <a:pt x="193" y="93"/>
                  </a:cubicBezTo>
                  <a:cubicBezTo>
                    <a:pt x="194" y="94"/>
                    <a:pt x="194" y="94"/>
                    <a:pt x="195" y="94"/>
                  </a:cubicBezTo>
                  <a:cubicBezTo>
                    <a:pt x="202" y="96"/>
                    <a:pt x="209" y="98"/>
                    <a:pt x="216" y="101"/>
                  </a:cubicBezTo>
                  <a:cubicBezTo>
                    <a:pt x="217" y="101"/>
                    <a:pt x="218" y="101"/>
                    <a:pt x="219" y="101"/>
                  </a:cubicBezTo>
                  <a:cubicBezTo>
                    <a:pt x="220" y="102"/>
                    <a:pt x="221" y="104"/>
                    <a:pt x="220" y="105"/>
                  </a:cubicBezTo>
                  <a:cubicBezTo>
                    <a:pt x="219" y="106"/>
                    <a:pt x="218" y="107"/>
                    <a:pt x="216" y="106"/>
                  </a:cubicBezTo>
                  <a:cubicBezTo>
                    <a:pt x="216" y="106"/>
                    <a:pt x="215" y="105"/>
                    <a:pt x="215" y="105"/>
                  </a:cubicBezTo>
                  <a:cubicBezTo>
                    <a:pt x="213" y="104"/>
                    <a:pt x="210" y="102"/>
                    <a:pt x="208" y="101"/>
                  </a:cubicBezTo>
                  <a:cubicBezTo>
                    <a:pt x="203" y="99"/>
                    <a:pt x="198" y="98"/>
                    <a:pt x="193" y="96"/>
                  </a:cubicBezTo>
                  <a:cubicBezTo>
                    <a:pt x="192" y="96"/>
                    <a:pt x="190" y="96"/>
                    <a:pt x="189" y="97"/>
                  </a:cubicBezTo>
                  <a:cubicBezTo>
                    <a:pt x="187" y="99"/>
                    <a:pt x="185" y="101"/>
                    <a:pt x="183" y="103"/>
                  </a:cubicBezTo>
                  <a:cubicBezTo>
                    <a:pt x="183" y="103"/>
                    <a:pt x="183" y="103"/>
                    <a:pt x="183" y="104"/>
                  </a:cubicBezTo>
                  <a:cubicBezTo>
                    <a:pt x="189" y="105"/>
                    <a:pt x="194" y="107"/>
                    <a:pt x="200" y="109"/>
                  </a:cubicBezTo>
                  <a:cubicBezTo>
                    <a:pt x="201" y="109"/>
                    <a:pt x="203" y="110"/>
                    <a:pt x="204" y="110"/>
                  </a:cubicBezTo>
                  <a:cubicBezTo>
                    <a:pt x="205" y="110"/>
                    <a:pt x="206" y="111"/>
                    <a:pt x="206" y="112"/>
                  </a:cubicBezTo>
                  <a:cubicBezTo>
                    <a:pt x="206" y="113"/>
                    <a:pt x="205" y="114"/>
                    <a:pt x="204" y="115"/>
                  </a:cubicBezTo>
                  <a:cubicBezTo>
                    <a:pt x="203" y="115"/>
                    <a:pt x="203" y="115"/>
                    <a:pt x="202" y="114"/>
                  </a:cubicBezTo>
                  <a:cubicBezTo>
                    <a:pt x="201" y="114"/>
                    <a:pt x="201" y="114"/>
                    <a:pt x="201" y="113"/>
                  </a:cubicBezTo>
                  <a:cubicBezTo>
                    <a:pt x="199" y="112"/>
                    <a:pt x="197" y="111"/>
                    <a:pt x="195" y="110"/>
                  </a:cubicBezTo>
                  <a:cubicBezTo>
                    <a:pt x="191" y="109"/>
                    <a:pt x="187" y="107"/>
                    <a:pt x="182" y="106"/>
                  </a:cubicBezTo>
                  <a:cubicBezTo>
                    <a:pt x="181" y="106"/>
                    <a:pt x="180" y="106"/>
                    <a:pt x="178" y="107"/>
                  </a:cubicBezTo>
                  <a:cubicBezTo>
                    <a:pt x="177" y="108"/>
                    <a:pt x="176" y="109"/>
                    <a:pt x="174" y="110"/>
                  </a:cubicBezTo>
                  <a:cubicBezTo>
                    <a:pt x="174" y="110"/>
                    <a:pt x="174" y="111"/>
                    <a:pt x="173" y="111"/>
                  </a:cubicBezTo>
                  <a:cubicBezTo>
                    <a:pt x="177" y="112"/>
                    <a:pt x="181" y="113"/>
                    <a:pt x="185" y="114"/>
                  </a:cubicBezTo>
                  <a:cubicBezTo>
                    <a:pt x="186" y="115"/>
                    <a:pt x="188" y="115"/>
                    <a:pt x="189" y="116"/>
                  </a:cubicBezTo>
                  <a:cubicBezTo>
                    <a:pt x="191" y="116"/>
                    <a:pt x="192" y="118"/>
                    <a:pt x="190" y="119"/>
                  </a:cubicBezTo>
                  <a:cubicBezTo>
                    <a:pt x="190" y="120"/>
                    <a:pt x="188" y="120"/>
                    <a:pt x="187" y="119"/>
                  </a:cubicBezTo>
                  <a:cubicBezTo>
                    <a:pt x="185" y="117"/>
                    <a:pt x="182" y="116"/>
                    <a:pt x="179" y="115"/>
                  </a:cubicBezTo>
                  <a:cubicBezTo>
                    <a:pt x="176" y="114"/>
                    <a:pt x="174" y="114"/>
                    <a:pt x="172" y="113"/>
                  </a:cubicBezTo>
                  <a:cubicBezTo>
                    <a:pt x="171" y="113"/>
                    <a:pt x="170" y="113"/>
                    <a:pt x="170" y="113"/>
                  </a:cubicBezTo>
                  <a:cubicBezTo>
                    <a:pt x="166" y="115"/>
                    <a:pt x="162" y="118"/>
                    <a:pt x="159" y="120"/>
                  </a:cubicBezTo>
                  <a:cubicBezTo>
                    <a:pt x="159" y="120"/>
                    <a:pt x="158" y="120"/>
                    <a:pt x="158" y="121"/>
                  </a:cubicBezTo>
                  <a:cubicBezTo>
                    <a:pt x="162" y="121"/>
                    <a:pt x="166" y="122"/>
                    <a:pt x="169" y="123"/>
                  </a:cubicBezTo>
                  <a:cubicBezTo>
                    <a:pt x="171" y="123"/>
                    <a:pt x="173" y="124"/>
                    <a:pt x="175" y="124"/>
                  </a:cubicBezTo>
                  <a:cubicBezTo>
                    <a:pt x="176" y="124"/>
                    <a:pt x="176" y="125"/>
                    <a:pt x="176" y="126"/>
                  </a:cubicBezTo>
                  <a:cubicBezTo>
                    <a:pt x="177" y="127"/>
                    <a:pt x="176" y="128"/>
                    <a:pt x="175" y="128"/>
                  </a:cubicBezTo>
                  <a:cubicBezTo>
                    <a:pt x="174" y="129"/>
                    <a:pt x="174" y="129"/>
                    <a:pt x="173" y="128"/>
                  </a:cubicBezTo>
                  <a:cubicBezTo>
                    <a:pt x="171" y="127"/>
                    <a:pt x="170" y="127"/>
                    <a:pt x="169" y="126"/>
                  </a:cubicBezTo>
                  <a:cubicBezTo>
                    <a:pt x="165" y="124"/>
                    <a:pt x="160" y="123"/>
                    <a:pt x="155" y="122"/>
                  </a:cubicBezTo>
                  <a:cubicBezTo>
                    <a:pt x="155" y="122"/>
                    <a:pt x="154" y="123"/>
                    <a:pt x="153" y="123"/>
                  </a:cubicBezTo>
                  <a:cubicBezTo>
                    <a:pt x="151" y="124"/>
                    <a:pt x="148" y="126"/>
                    <a:pt x="145" y="127"/>
                  </a:cubicBezTo>
                  <a:cubicBezTo>
                    <a:pt x="145" y="127"/>
                    <a:pt x="145" y="127"/>
                    <a:pt x="144" y="127"/>
                  </a:cubicBezTo>
                  <a:cubicBezTo>
                    <a:pt x="144" y="128"/>
                    <a:pt x="144" y="128"/>
                    <a:pt x="144" y="128"/>
                  </a:cubicBezTo>
                  <a:cubicBezTo>
                    <a:pt x="146" y="128"/>
                    <a:pt x="147" y="128"/>
                    <a:pt x="148" y="128"/>
                  </a:cubicBezTo>
                  <a:cubicBezTo>
                    <a:pt x="150" y="128"/>
                    <a:pt x="151" y="128"/>
                    <a:pt x="152" y="128"/>
                  </a:cubicBezTo>
                  <a:cubicBezTo>
                    <a:pt x="154" y="128"/>
                    <a:pt x="154" y="129"/>
                    <a:pt x="154" y="131"/>
                  </a:cubicBezTo>
                  <a:cubicBezTo>
                    <a:pt x="154" y="132"/>
                    <a:pt x="153" y="133"/>
                    <a:pt x="152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48" y="130"/>
                    <a:pt x="145" y="130"/>
                    <a:pt x="142" y="129"/>
                  </a:cubicBezTo>
                  <a:cubicBezTo>
                    <a:pt x="141" y="129"/>
                    <a:pt x="140" y="129"/>
                    <a:pt x="139" y="130"/>
                  </a:cubicBezTo>
                  <a:cubicBezTo>
                    <a:pt x="135" y="132"/>
                    <a:pt x="130" y="134"/>
                    <a:pt x="126" y="136"/>
                  </a:cubicBezTo>
                  <a:cubicBezTo>
                    <a:pt x="121" y="138"/>
                    <a:pt x="115" y="139"/>
                    <a:pt x="109" y="141"/>
                  </a:cubicBezTo>
                  <a:cubicBezTo>
                    <a:pt x="109" y="141"/>
                    <a:pt x="109" y="142"/>
                    <a:pt x="108" y="142"/>
                  </a:cubicBezTo>
                  <a:cubicBezTo>
                    <a:pt x="108" y="142"/>
                    <a:pt x="108" y="142"/>
                    <a:pt x="108" y="142"/>
                  </a:cubicBezTo>
                  <a:cubicBezTo>
                    <a:pt x="117" y="142"/>
                    <a:pt x="125" y="142"/>
                    <a:pt x="134" y="142"/>
                  </a:cubicBezTo>
                  <a:cubicBezTo>
                    <a:pt x="135" y="139"/>
                    <a:pt x="138" y="139"/>
                    <a:pt x="140" y="142"/>
                  </a:cubicBezTo>
                  <a:close/>
                  <a:moveTo>
                    <a:pt x="183" y="141"/>
                  </a:moveTo>
                  <a:cubicBezTo>
                    <a:pt x="183" y="142"/>
                    <a:pt x="183" y="143"/>
                    <a:pt x="183" y="143"/>
                  </a:cubicBezTo>
                  <a:cubicBezTo>
                    <a:pt x="184" y="147"/>
                    <a:pt x="183" y="151"/>
                    <a:pt x="185" y="154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5"/>
                    <a:pt x="184" y="156"/>
                    <a:pt x="184" y="156"/>
                  </a:cubicBezTo>
                  <a:cubicBezTo>
                    <a:pt x="183" y="157"/>
                    <a:pt x="182" y="157"/>
                    <a:pt x="181" y="156"/>
                  </a:cubicBezTo>
                  <a:cubicBezTo>
                    <a:pt x="181" y="155"/>
                    <a:pt x="180" y="155"/>
                    <a:pt x="181" y="154"/>
                  </a:cubicBezTo>
                  <a:cubicBezTo>
                    <a:pt x="182" y="151"/>
                    <a:pt x="182" y="148"/>
                    <a:pt x="181" y="146"/>
                  </a:cubicBezTo>
                  <a:cubicBezTo>
                    <a:pt x="181" y="144"/>
                    <a:pt x="181" y="143"/>
                    <a:pt x="181" y="142"/>
                  </a:cubicBezTo>
                  <a:cubicBezTo>
                    <a:pt x="176" y="142"/>
                    <a:pt x="172" y="143"/>
                    <a:pt x="167" y="143"/>
                  </a:cubicBezTo>
                  <a:cubicBezTo>
                    <a:pt x="168" y="147"/>
                    <a:pt x="168" y="151"/>
                    <a:pt x="168" y="154"/>
                  </a:cubicBezTo>
                  <a:cubicBezTo>
                    <a:pt x="168" y="155"/>
                    <a:pt x="169" y="156"/>
                    <a:pt x="169" y="157"/>
                  </a:cubicBezTo>
                  <a:cubicBezTo>
                    <a:pt x="169" y="157"/>
                    <a:pt x="169" y="158"/>
                    <a:pt x="170" y="160"/>
                  </a:cubicBezTo>
                  <a:cubicBezTo>
                    <a:pt x="182" y="158"/>
                    <a:pt x="194" y="156"/>
                    <a:pt x="206" y="152"/>
                  </a:cubicBezTo>
                  <a:cubicBezTo>
                    <a:pt x="206" y="151"/>
                    <a:pt x="205" y="150"/>
                    <a:pt x="205" y="149"/>
                  </a:cubicBezTo>
                  <a:cubicBezTo>
                    <a:pt x="207" y="146"/>
                    <a:pt x="206" y="143"/>
                    <a:pt x="206" y="140"/>
                  </a:cubicBezTo>
                  <a:cubicBezTo>
                    <a:pt x="206" y="139"/>
                    <a:pt x="206" y="138"/>
                    <a:pt x="206" y="137"/>
                  </a:cubicBezTo>
                  <a:cubicBezTo>
                    <a:pt x="202" y="138"/>
                    <a:pt x="198" y="138"/>
                    <a:pt x="195" y="139"/>
                  </a:cubicBezTo>
                  <a:cubicBezTo>
                    <a:pt x="195" y="142"/>
                    <a:pt x="195" y="144"/>
                    <a:pt x="195" y="146"/>
                  </a:cubicBezTo>
                  <a:cubicBezTo>
                    <a:pt x="195" y="147"/>
                    <a:pt x="195" y="148"/>
                    <a:pt x="196" y="149"/>
                  </a:cubicBezTo>
                  <a:cubicBezTo>
                    <a:pt x="197" y="150"/>
                    <a:pt x="196" y="150"/>
                    <a:pt x="196" y="151"/>
                  </a:cubicBezTo>
                  <a:cubicBezTo>
                    <a:pt x="195" y="152"/>
                    <a:pt x="194" y="152"/>
                    <a:pt x="193" y="152"/>
                  </a:cubicBezTo>
                  <a:cubicBezTo>
                    <a:pt x="192" y="152"/>
                    <a:pt x="192" y="151"/>
                    <a:pt x="192" y="150"/>
                  </a:cubicBezTo>
                  <a:cubicBezTo>
                    <a:pt x="192" y="149"/>
                    <a:pt x="192" y="148"/>
                    <a:pt x="192" y="147"/>
                  </a:cubicBezTo>
                  <a:cubicBezTo>
                    <a:pt x="193" y="145"/>
                    <a:pt x="192" y="142"/>
                    <a:pt x="192" y="140"/>
                  </a:cubicBezTo>
                  <a:cubicBezTo>
                    <a:pt x="189" y="140"/>
                    <a:pt x="186" y="141"/>
                    <a:pt x="183" y="141"/>
                  </a:cubicBezTo>
                  <a:close/>
                  <a:moveTo>
                    <a:pt x="163" y="104"/>
                  </a:moveTo>
                  <a:cubicBezTo>
                    <a:pt x="173" y="98"/>
                    <a:pt x="184" y="91"/>
                    <a:pt x="193" y="82"/>
                  </a:cubicBezTo>
                  <a:cubicBezTo>
                    <a:pt x="192" y="82"/>
                    <a:pt x="191" y="82"/>
                    <a:pt x="191" y="81"/>
                  </a:cubicBezTo>
                  <a:cubicBezTo>
                    <a:pt x="189" y="82"/>
                    <a:pt x="187" y="82"/>
                    <a:pt x="186" y="81"/>
                  </a:cubicBezTo>
                  <a:cubicBezTo>
                    <a:pt x="185" y="79"/>
                    <a:pt x="185" y="77"/>
                    <a:pt x="187" y="76"/>
                  </a:cubicBezTo>
                  <a:cubicBezTo>
                    <a:pt x="190" y="75"/>
                    <a:pt x="190" y="74"/>
                    <a:pt x="190" y="72"/>
                  </a:cubicBezTo>
                  <a:cubicBezTo>
                    <a:pt x="190" y="72"/>
                    <a:pt x="190" y="71"/>
                    <a:pt x="190" y="71"/>
                  </a:cubicBezTo>
                  <a:cubicBezTo>
                    <a:pt x="189" y="69"/>
                    <a:pt x="189" y="67"/>
                    <a:pt x="188" y="64"/>
                  </a:cubicBezTo>
                  <a:cubicBezTo>
                    <a:pt x="185" y="67"/>
                    <a:pt x="183" y="69"/>
                    <a:pt x="180" y="72"/>
                  </a:cubicBezTo>
                  <a:cubicBezTo>
                    <a:pt x="181" y="77"/>
                    <a:pt x="183" y="82"/>
                    <a:pt x="184" y="86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5" y="88"/>
                    <a:pt x="184" y="89"/>
                    <a:pt x="183" y="89"/>
                  </a:cubicBezTo>
                  <a:cubicBezTo>
                    <a:pt x="182" y="90"/>
                    <a:pt x="181" y="90"/>
                    <a:pt x="181" y="89"/>
                  </a:cubicBezTo>
                  <a:cubicBezTo>
                    <a:pt x="180" y="89"/>
                    <a:pt x="179" y="88"/>
                    <a:pt x="180" y="87"/>
                  </a:cubicBezTo>
                  <a:cubicBezTo>
                    <a:pt x="181" y="83"/>
                    <a:pt x="180" y="79"/>
                    <a:pt x="179" y="75"/>
                  </a:cubicBezTo>
                  <a:cubicBezTo>
                    <a:pt x="178" y="74"/>
                    <a:pt x="178" y="74"/>
                    <a:pt x="178" y="73"/>
                  </a:cubicBezTo>
                  <a:cubicBezTo>
                    <a:pt x="175" y="76"/>
                    <a:pt x="171" y="78"/>
                    <a:pt x="168" y="81"/>
                  </a:cubicBezTo>
                  <a:cubicBezTo>
                    <a:pt x="169" y="82"/>
                    <a:pt x="169" y="83"/>
                    <a:pt x="169" y="85"/>
                  </a:cubicBezTo>
                  <a:cubicBezTo>
                    <a:pt x="170" y="88"/>
                    <a:pt x="170" y="92"/>
                    <a:pt x="172" y="95"/>
                  </a:cubicBezTo>
                  <a:cubicBezTo>
                    <a:pt x="172" y="95"/>
                    <a:pt x="172" y="96"/>
                    <a:pt x="172" y="96"/>
                  </a:cubicBezTo>
                  <a:cubicBezTo>
                    <a:pt x="172" y="97"/>
                    <a:pt x="172" y="98"/>
                    <a:pt x="171" y="98"/>
                  </a:cubicBezTo>
                  <a:cubicBezTo>
                    <a:pt x="170" y="99"/>
                    <a:pt x="169" y="99"/>
                    <a:pt x="168" y="98"/>
                  </a:cubicBezTo>
                  <a:cubicBezTo>
                    <a:pt x="168" y="97"/>
                    <a:pt x="167" y="96"/>
                    <a:pt x="168" y="95"/>
                  </a:cubicBezTo>
                  <a:cubicBezTo>
                    <a:pt x="169" y="93"/>
                    <a:pt x="169" y="91"/>
                    <a:pt x="168" y="89"/>
                  </a:cubicBezTo>
                  <a:cubicBezTo>
                    <a:pt x="168" y="87"/>
                    <a:pt x="167" y="86"/>
                    <a:pt x="167" y="84"/>
                  </a:cubicBezTo>
                  <a:cubicBezTo>
                    <a:pt x="167" y="83"/>
                    <a:pt x="167" y="83"/>
                    <a:pt x="166" y="82"/>
                  </a:cubicBezTo>
                  <a:cubicBezTo>
                    <a:pt x="163" y="85"/>
                    <a:pt x="160" y="87"/>
                    <a:pt x="157" y="89"/>
                  </a:cubicBezTo>
                  <a:cubicBezTo>
                    <a:pt x="157" y="90"/>
                    <a:pt x="157" y="91"/>
                    <a:pt x="157" y="92"/>
                  </a:cubicBezTo>
                  <a:cubicBezTo>
                    <a:pt x="158" y="94"/>
                    <a:pt x="159" y="96"/>
                    <a:pt x="160" y="98"/>
                  </a:cubicBezTo>
                  <a:cubicBezTo>
                    <a:pt x="160" y="100"/>
                    <a:pt x="161" y="102"/>
                    <a:pt x="163" y="104"/>
                  </a:cubicBezTo>
                  <a:close/>
                  <a:moveTo>
                    <a:pt x="138" y="146"/>
                  </a:moveTo>
                  <a:cubicBezTo>
                    <a:pt x="138" y="151"/>
                    <a:pt x="137" y="155"/>
                    <a:pt x="138" y="160"/>
                  </a:cubicBezTo>
                  <a:cubicBezTo>
                    <a:pt x="143" y="161"/>
                    <a:pt x="147" y="161"/>
                    <a:pt x="151" y="161"/>
                  </a:cubicBezTo>
                  <a:cubicBezTo>
                    <a:pt x="152" y="158"/>
                    <a:pt x="153" y="156"/>
                    <a:pt x="153" y="154"/>
                  </a:cubicBezTo>
                  <a:cubicBezTo>
                    <a:pt x="153" y="151"/>
                    <a:pt x="153" y="149"/>
                    <a:pt x="153" y="147"/>
                  </a:cubicBezTo>
                  <a:cubicBezTo>
                    <a:pt x="153" y="145"/>
                    <a:pt x="152" y="145"/>
                    <a:pt x="150" y="145"/>
                  </a:cubicBezTo>
                  <a:cubicBezTo>
                    <a:pt x="148" y="145"/>
                    <a:pt x="145" y="145"/>
                    <a:pt x="142" y="145"/>
                  </a:cubicBezTo>
                  <a:cubicBezTo>
                    <a:pt x="141" y="145"/>
                    <a:pt x="139" y="145"/>
                    <a:pt x="138" y="146"/>
                  </a:cubicBezTo>
                  <a:close/>
                  <a:moveTo>
                    <a:pt x="136" y="120"/>
                  </a:moveTo>
                  <a:cubicBezTo>
                    <a:pt x="140" y="119"/>
                    <a:pt x="143" y="116"/>
                    <a:pt x="147" y="114"/>
                  </a:cubicBezTo>
                  <a:cubicBezTo>
                    <a:pt x="146" y="113"/>
                    <a:pt x="145" y="113"/>
                    <a:pt x="145" y="111"/>
                  </a:cubicBezTo>
                  <a:cubicBezTo>
                    <a:pt x="146" y="107"/>
                    <a:pt x="144" y="104"/>
                    <a:pt x="142" y="101"/>
                  </a:cubicBezTo>
                  <a:cubicBezTo>
                    <a:pt x="142" y="101"/>
                    <a:pt x="142" y="100"/>
                    <a:pt x="142" y="100"/>
                  </a:cubicBezTo>
                  <a:cubicBezTo>
                    <a:pt x="141" y="100"/>
                    <a:pt x="141" y="101"/>
                    <a:pt x="140" y="101"/>
                  </a:cubicBezTo>
                  <a:cubicBezTo>
                    <a:pt x="139" y="100"/>
                    <a:pt x="139" y="101"/>
                    <a:pt x="138" y="101"/>
                  </a:cubicBezTo>
                  <a:cubicBezTo>
                    <a:pt x="136" y="102"/>
                    <a:pt x="134" y="104"/>
                    <a:pt x="132" y="105"/>
                  </a:cubicBezTo>
                  <a:cubicBezTo>
                    <a:pt x="130" y="105"/>
                    <a:pt x="129" y="106"/>
                    <a:pt x="128" y="107"/>
                  </a:cubicBezTo>
                  <a:cubicBezTo>
                    <a:pt x="131" y="112"/>
                    <a:pt x="132" y="117"/>
                    <a:pt x="136" y="120"/>
                  </a:cubicBezTo>
                  <a:close/>
                  <a:moveTo>
                    <a:pt x="118" y="128"/>
                  </a:moveTo>
                  <a:cubicBezTo>
                    <a:pt x="117" y="123"/>
                    <a:pt x="114" y="119"/>
                    <a:pt x="112" y="115"/>
                  </a:cubicBezTo>
                  <a:cubicBezTo>
                    <a:pt x="107" y="116"/>
                    <a:pt x="103" y="118"/>
                    <a:pt x="98" y="119"/>
                  </a:cubicBezTo>
                  <a:cubicBezTo>
                    <a:pt x="99" y="122"/>
                    <a:pt x="101" y="124"/>
                    <a:pt x="102" y="126"/>
                  </a:cubicBezTo>
                  <a:cubicBezTo>
                    <a:pt x="102" y="128"/>
                    <a:pt x="103" y="128"/>
                    <a:pt x="104" y="129"/>
                  </a:cubicBezTo>
                  <a:cubicBezTo>
                    <a:pt x="106" y="129"/>
                    <a:pt x="106" y="130"/>
                    <a:pt x="106" y="131"/>
                  </a:cubicBezTo>
                  <a:cubicBezTo>
                    <a:pt x="106" y="131"/>
                    <a:pt x="106" y="131"/>
                    <a:pt x="106" y="132"/>
                  </a:cubicBezTo>
                  <a:cubicBezTo>
                    <a:pt x="110" y="131"/>
                    <a:pt x="114" y="129"/>
                    <a:pt x="118" y="128"/>
                  </a:cubicBezTo>
                  <a:close/>
                  <a:moveTo>
                    <a:pt x="159" y="107"/>
                  </a:moveTo>
                  <a:cubicBezTo>
                    <a:pt x="158" y="106"/>
                    <a:pt x="158" y="105"/>
                    <a:pt x="158" y="103"/>
                  </a:cubicBezTo>
                  <a:cubicBezTo>
                    <a:pt x="158" y="102"/>
                    <a:pt x="158" y="100"/>
                    <a:pt x="158" y="99"/>
                  </a:cubicBezTo>
                  <a:cubicBezTo>
                    <a:pt x="157" y="97"/>
                    <a:pt x="156" y="94"/>
                    <a:pt x="155" y="92"/>
                  </a:cubicBezTo>
                  <a:cubicBezTo>
                    <a:pt x="155" y="91"/>
                    <a:pt x="154" y="91"/>
                    <a:pt x="154" y="91"/>
                  </a:cubicBezTo>
                  <a:cubicBezTo>
                    <a:pt x="150" y="93"/>
                    <a:pt x="147" y="95"/>
                    <a:pt x="143" y="98"/>
                  </a:cubicBezTo>
                  <a:cubicBezTo>
                    <a:pt x="144" y="100"/>
                    <a:pt x="145" y="103"/>
                    <a:pt x="147" y="105"/>
                  </a:cubicBezTo>
                  <a:cubicBezTo>
                    <a:pt x="148" y="108"/>
                    <a:pt x="149" y="110"/>
                    <a:pt x="150" y="113"/>
                  </a:cubicBezTo>
                  <a:cubicBezTo>
                    <a:pt x="153" y="111"/>
                    <a:pt x="156" y="109"/>
                    <a:pt x="159" y="107"/>
                  </a:cubicBezTo>
                  <a:close/>
                  <a:moveTo>
                    <a:pt x="95" y="120"/>
                  </a:moveTo>
                  <a:cubicBezTo>
                    <a:pt x="91" y="121"/>
                    <a:pt x="87" y="122"/>
                    <a:pt x="83" y="123"/>
                  </a:cubicBezTo>
                  <a:cubicBezTo>
                    <a:pt x="83" y="123"/>
                    <a:pt x="83" y="124"/>
                    <a:pt x="84" y="125"/>
                  </a:cubicBezTo>
                  <a:cubicBezTo>
                    <a:pt x="85" y="127"/>
                    <a:pt x="85" y="129"/>
                    <a:pt x="86" y="131"/>
                  </a:cubicBezTo>
                  <a:cubicBezTo>
                    <a:pt x="87" y="132"/>
                    <a:pt x="89" y="134"/>
                    <a:pt x="91" y="135"/>
                  </a:cubicBezTo>
                  <a:cubicBezTo>
                    <a:pt x="91" y="135"/>
                    <a:pt x="92" y="136"/>
                    <a:pt x="93" y="137"/>
                  </a:cubicBezTo>
                  <a:cubicBezTo>
                    <a:pt x="96" y="136"/>
                    <a:pt x="99" y="135"/>
                    <a:pt x="102" y="133"/>
                  </a:cubicBezTo>
                  <a:cubicBezTo>
                    <a:pt x="100" y="129"/>
                    <a:pt x="98" y="124"/>
                    <a:pt x="95" y="120"/>
                  </a:cubicBezTo>
                  <a:close/>
                  <a:moveTo>
                    <a:pt x="131" y="123"/>
                  </a:moveTo>
                  <a:cubicBezTo>
                    <a:pt x="131" y="117"/>
                    <a:pt x="128" y="113"/>
                    <a:pt x="125" y="108"/>
                  </a:cubicBezTo>
                  <a:cubicBezTo>
                    <a:pt x="122" y="110"/>
                    <a:pt x="118" y="112"/>
                    <a:pt x="114" y="114"/>
                  </a:cubicBezTo>
                  <a:cubicBezTo>
                    <a:pt x="117" y="118"/>
                    <a:pt x="118" y="123"/>
                    <a:pt x="123" y="126"/>
                  </a:cubicBezTo>
                  <a:cubicBezTo>
                    <a:pt x="126" y="125"/>
                    <a:pt x="128" y="124"/>
                    <a:pt x="131" y="123"/>
                  </a:cubicBezTo>
                  <a:close/>
                  <a:moveTo>
                    <a:pt x="155" y="161"/>
                  </a:moveTo>
                  <a:cubicBezTo>
                    <a:pt x="159" y="161"/>
                    <a:pt x="162" y="160"/>
                    <a:pt x="166" y="160"/>
                  </a:cubicBezTo>
                  <a:cubicBezTo>
                    <a:pt x="166" y="159"/>
                    <a:pt x="165" y="158"/>
                    <a:pt x="166" y="157"/>
                  </a:cubicBezTo>
                  <a:cubicBezTo>
                    <a:pt x="167" y="153"/>
                    <a:pt x="166" y="149"/>
                    <a:pt x="165" y="145"/>
                  </a:cubicBezTo>
                  <a:cubicBezTo>
                    <a:pt x="165" y="144"/>
                    <a:pt x="165" y="143"/>
                    <a:pt x="164" y="144"/>
                  </a:cubicBezTo>
                  <a:cubicBezTo>
                    <a:pt x="162" y="144"/>
                    <a:pt x="160" y="144"/>
                    <a:pt x="158" y="144"/>
                  </a:cubicBezTo>
                  <a:cubicBezTo>
                    <a:pt x="156" y="144"/>
                    <a:pt x="155" y="145"/>
                    <a:pt x="155" y="147"/>
                  </a:cubicBezTo>
                  <a:cubicBezTo>
                    <a:pt x="155" y="150"/>
                    <a:pt x="155" y="152"/>
                    <a:pt x="155" y="155"/>
                  </a:cubicBezTo>
                  <a:cubicBezTo>
                    <a:pt x="155" y="157"/>
                    <a:pt x="155" y="159"/>
                    <a:pt x="155" y="161"/>
                  </a:cubicBezTo>
                  <a:close/>
                  <a:moveTo>
                    <a:pt x="123" y="159"/>
                  </a:moveTo>
                  <a:cubicBezTo>
                    <a:pt x="127" y="159"/>
                    <a:pt x="130" y="160"/>
                    <a:pt x="134" y="160"/>
                  </a:cubicBezTo>
                  <a:cubicBezTo>
                    <a:pt x="135" y="155"/>
                    <a:pt x="135" y="150"/>
                    <a:pt x="135" y="146"/>
                  </a:cubicBezTo>
                  <a:cubicBezTo>
                    <a:pt x="131" y="146"/>
                    <a:pt x="127" y="146"/>
                    <a:pt x="123" y="146"/>
                  </a:cubicBezTo>
                  <a:cubicBezTo>
                    <a:pt x="123" y="146"/>
                    <a:pt x="123" y="147"/>
                    <a:pt x="123" y="147"/>
                  </a:cubicBezTo>
                  <a:cubicBezTo>
                    <a:pt x="122" y="148"/>
                    <a:pt x="121" y="148"/>
                    <a:pt x="122" y="149"/>
                  </a:cubicBezTo>
                  <a:cubicBezTo>
                    <a:pt x="123" y="149"/>
                    <a:pt x="125" y="150"/>
                    <a:pt x="125" y="152"/>
                  </a:cubicBezTo>
                  <a:cubicBezTo>
                    <a:pt x="125" y="154"/>
                    <a:pt x="123" y="155"/>
                    <a:pt x="121" y="155"/>
                  </a:cubicBezTo>
                  <a:cubicBezTo>
                    <a:pt x="122" y="156"/>
                    <a:pt x="122" y="158"/>
                    <a:pt x="123" y="159"/>
                  </a:cubicBezTo>
                  <a:close/>
                  <a:moveTo>
                    <a:pt x="87" y="138"/>
                  </a:moveTo>
                  <a:cubicBezTo>
                    <a:pt x="84" y="133"/>
                    <a:pt x="82" y="128"/>
                    <a:pt x="80" y="123"/>
                  </a:cubicBezTo>
                  <a:cubicBezTo>
                    <a:pt x="77" y="124"/>
                    <a:pt x="73" y="124"/>
                    <a:pt x="70" y="125"/>
                  </a:cubicBezTo>
                  <a:cubicBezTo>
                    <a:pt x="71" y="127"/>
                    <a:pt x="72" y="129"/>
                    <a:pt x="72" y="130"/>
                  </a:cubicBezTo>
                  <a:cubicBezTo>
                    <a:pt x="73" y="133"/>
                    <a:pt x="74" y="134"/>
                    <a:pt x="76" y="136"/>
                  </a:cubicBezTo>
                  <a:cubicBezTo>
                    <a:pt x="77" y="137"/>
                    <a:pt x="77" y="137"/>
                    <a:pt x="77" y="138"/>
                  </a:cubicBezTo>
                  <a:cubicBezTo>
                    <a:pt x="77" y="139"/>
                    <a:pt x="77" y="140"/>
                    <a:pt x="77" y="140"/>
                  </a:cubicBezTo>
                  <a:cubicBezTo>
                    <a:pt x="80" y="140"/>
                    <a:pt x="83" y="139"/>
                    <a:pt x="87" y="138"/>
                  </a:cubicBezTo>
                  <a:close/>
                  <a:moveTo>
                    <a:pt x="219" y="148"/>
                  </a:moveTo>
                  <a:cubicBezTo>
                    <a:pt x="219" y="147"/>
                    <a:pt x="218" y="146"/>
                    <a:pt x="219" y="145"/>
                  </a:cubicBezTo>
                  <a:cubicBezTo>
                    <a:pt x="220" y="142"/>
                    <a:pt x="219" y="139"/>
                    <a:pt x="219" y="136"/>
                  </a:cubicBezTo>
                  <a:cubicBezTo>
                    <a:pt x="219" y="135"/>
                    <a:pt x="218" y="135"/>
                    <a:pt x="218" y="134"/>
                  </a:cubicBezTo>
                  <a:cubicBezTo>
                    <a:pt x="217" y="135"/>
                    <a:pt x="216" y="135"/>
                    <a:pt x="216" y="134"/>
                  </a:cubicBezTo>
                  <a:cubicBezTo>
                    <a:pt x="216" y="134"/>
                    <a:pt x="215" y="134"/>
                    <a:pt x="215" y="134"/>
                  </a:cubicBezTo>
                  <a:cubicBezTo>
                    <a:pt x="213" y="135"/>
                    <a:pt x="210" y="135"/>
                    <a:pt x="208" y="136"/>
                  </a:cubicBezTo>
                  <a:cubicBezTo>
                    <a:pt x="208" y="139"/>
                    <a:pt x="208" y="142"/>
                    <a:pt x="209" y="145"/>
                  </a:cubicBezTo>
                  <a:cubicBezTo>
                    <a:pt x="209" y="146"/>
                    <a:pt x="209" y="147"/>
                    <a:pt x="209" y="148"/>
                  </a:cubicBezTo>
                  <a:cubicBezTo>
                    <a:pt x="210" y="149"/>
                    <a:pt x="210" y="150"/>
                    <a:pt x="210" y="151"/>
                  </a:cubicBezTo>
                  <a:cubicBezTo>
                    <a:pt x="213" y="150"/>
                    <a:pt x="216" y="149"/>
                    <a:pt x="219" y="148"/>
                  </a:cubicBezTo>
                  <a:close/>
                  <a:moveTo>
                    <a:pt x="232" y="127"/>
                  </a:moveTo>
                  <a:cubicBezTo>
                    <a:pt x="232" y="131"/>
                    <a:pt x="232" y="134"/>
                    <a:pt x="232" y="137"/>
                  </a:cubicBezTo>
                  <a:cubicBezTo>
                    <a:pt x="232" y="138"/>
                    <a:pt x="233" y="138"/>
                    <a:pt x="233" y="139"/>
                  </a:cubicBezTo>
                  <a:cubicBezTo>
                    <a:pt x="233" y="140"/>
                    <a:pt x="234" y="141"/>
                    <a:pt x="234" y="141"/>
                  </a:cubicBezTo>
                  <a:cubicBezTo>
                    <a:pt x="238" y="140"/>
                    <a:pt x="250" y="132"/>
                    <a:pt x="252" y="130"/>
                  </a:cubicBezTo>
                  <a:cubicBezTo>
                    <a:pt x="251" y="129"/>
                    <a:pt x="250" y="129"/>
                    <a:pt x="249" y="128"/>
                  </a:cubicBezTo>
                  <a:cubicBezTo>
                    <a:pt x="249" y="129"/>
                    <a:pt x="248" y="129"/>
                    <a:pt x="247" y="130"/>
                  </a:cubicBezTo>
                  <a:cubicBezTo>
                    <a:pt x="245" y="131"/>
                    <a:pt x="243" y="133"/>
                    <a:pt x="241" y="134"/>
                  </a:cubicBezTo>
                  <a:cubicBezTo>
                    <a:pt x="239" y="135"/>
                    <a:pt x="238" y="135"/>
                    <a:pt x="237" y="134"/>
                  </a:cubicBezTo>
                  <a:cubicBezTo>
                    <a:pt x="236" y="133"/>
                    <a:pt x="236" y="132"/>
                    <a:pt x="236" y="130"/>
                  </a:cubicBezTo>
                  <a:cubicBezTo>
                    <a:pt x="236" y="129"/>
                    <a:pt x="237" y="129"/>
                    <a:pt x="238" y="128"/>
                  </a:cubicBezTo>
                  <a:cubicBezTo>
                    <a:pt x="239" y="128"/>
                    <a:pt x="241" y="127"/>
                    <a:pt x="242" y="126"/>
                  </a:cubicBezTo>
                  <a:cubicBezTo>
                    <a:pt x="242" y="125"/>
                    <a:pt x="242" y="124"/>
                    <a:pt x="242" y="122"/>
                  </a:cubicBezTo>
                  <a:cubicBezTo>
                    <a:pt x="238" y="124"/>
                    <a:pt x="235" y="126"/>
                    <a:pt x="232" y="127"/>
                  </a:cubicBezTo>
                  <a:close/>
                  <a:moveTo>
                    <a:pt x="220" y="132"/>
                  </a:moveTo>
                  <a:cubicBezTo>
                    <a:pt x="221" y="135"/>
                    <a:pt x="221" y="137"/>
                    <a:pt x="221" y="139"/>
                  </a:cubicBezTo>
                  <a:cubicBezTo>
                    <a:pt x="222" y="141"/>
                    <a:pt x="222" y="144"/>
                    <a:pt x="224" y="146"/>
                  </a:cubicBezTo>
                  <a:cubicBezTo>
                    <a:pt x="226" y="145"/>
                    <a:pt x="228" y="144"/>
                    <a:pt x="231" y="143"/>
                  </a:cubicBezTo>
                  <a:cubicBezTo>
                    <a:pt x="230" y="142"/>
                    <a:pt x="230" y="140"/>
                    <a:pt x="230" y="139"/>
                  </a:cubicBezTo>
                  <a:cubicBezTo>
                    <a:pt x="231" y="135"/>
                    <a:pt x="230" y="132"/>
                    <a:pt x="230" y="128"/>
                  </a:cubicBezTo>
                  <a:cubicBezTo>
                    <a:pt x="227" y="130"/>
                    <a:pt x="224" y="131"/>
                    <a:pt x="220" y="132"/>
                  </a:cubicBezTo>
                  <a:close/>
                  <a:moveTo>
                    <a:pt x="67" y="126"/>
                  </a:moveTo>
                  <a:cubicBezTo>
                    <a:pt x="64" y="126"/>
                    <a:pt x="62" y="127"/>
                    <a:pt x="59" y="127"/>
                  </a:cubicBezTo>
                  <a:cubicBezTo>
                    <a:pt x="60" y="130"/>
                    <a:pt x="60" y="133"/>
                    <a:pt x="61" y="135"/>
                  </a:cubicBezTo>
                  <a:cubicBezTo>
                    <a:pt x="62" y="137"/>
                    <a:pt x="63" y="137"/>
                    <a:pt x="64" y="138"/>
                  </a:cubicBezTo>
                  <a:cubicBezTo>
                    <a:pt x="65" y="138"/>
                    <a:pt x="65" y="139"/>
                    <a:pt x="65" y="140"/>
                  </a:cubicBezTo>
                  <a:cubicBezTo>
                    <a:pt x="66" y="140"/>
                    <a:pt x="66" y="140"/>
                    <a:pt x="66" y="141"/>
                  </a:cubicBezTo>
                  <a:cubicBezTo>
                    <a:pt x="68" y="141"/>
                    <a:pt x="70" y="141"/>
                    <a:pt x="72" y="141"/>
                  </a:cubicBezTo>
                  <a:cubicBezTo>
                    <a:pt x="71" y="138"/>
                    <a:pt x="71" y="135"/>
                    <a:pt x="70" y="133"/>
                  </a:cubicBezTo>
                  <a:cubicBezTo>
                    <a:pt x="69" y="131"/>
                    <a:pt x="68" y="128"/>
                    <a:pt x="67" y="126"/>
                  </a:cubicBezTo>
                  <a:close/>
                  <a:moveTo>
                    <a:pt x="12" y="85"/>
                  </a:moveTo>
                  <a:cubicBezTo>
                    <a:pt x="12" y="85"/>
                    <a:pt x="12" y="85"/>
                    <a:pt x="12" y="85"/>
                  </a:cubicBezTo>
                  <a:cubicBezTo>
                    <a:pt x="11" y="87"/>
                    <a:pt x="10" y="89"/>
                    <a:pt x="9" y="90"/>
                  </a:cubicBezTo>
                  <a:cubicBezTo>
                    <a:pt x="6" y="96"/>
                    <a:pt x="6" y="102"/>
                    <a:pt x="7" y="108"/>
                  </a:cubicBezTo>
                  <a:cubicBezTo>
                    <a:pt x="7" y="109"/>
                    <a:pt x="8" y="110"/>
                    <a:pt x="9" y="111"/>
                  </a:cubicBezTo>
                  <a:cubicBezTo>
                    <a:pt x="13" y="116"/>
                    <a:pt x="19" y="118"/>
                    <a:pt x="25" y="119"/>
                  </a:cubicBezTo>
                  <a:cubicBezTo>
                    <a:pt x="24" y="119"/>
                    <a:pt x="23" y="118"/>
                    <a:pt x="23" y="118"/>
                  </a:cubicBezTo>
                  <a:cubicBezTo>
                    <a:pt x="21" y="118"/>
                    <a:pt x="20" y="117"/>
                    <a:pt x="19" y="117"/>
                  </a:cubicBezTo>
                  <a:cubicBezTo>
                    <a:pt x="14" y="114"/>
                    <a:pt x="10" y="108"/>
                    <a:pt x="10" y="103"/>
                  </a:cubicBezTo>
                  <a:cubicBezTo>
                    <a:pt x="10" y="97"/>
                    <a:pt x="11" y="91"/>
                    <a:pt x="12" y="86"/>
                  </a:cubicBezTo>
                  <a:cubicBezTo>
                    <a:pt x="12" y="86"/>
                    <a:pt x="12" y="85"/>
                    <a:pt x="12" y="85"/>
                  </a:cubicBezTo>
                  <a:close/>
                  <a:moveTo>
                    <a:pt x="199" y="55"/>
                  </a:moveTo>
                  <a:cubicBezTo>
                    <a:pt x="198" y="55"/>
                    <a:pt x="198" y="56"/>
                    <a:pt x="197" y="56"/>
                  </a:cubicBezTo>
                  <a:cubicBezTo>
                    <a:pt x="195" y="58"/>
                    <a:pt x="193" y="60"/>
                    <a:pt x="191" y="61"/>
                  </a:cubicBezTo>
                  <a:cubicBezTo>
                    <a:pt x="191" y="62"/>
                    <a:pt x="191" y="62"/>
                    <a:pt x="191" y="63"/>
                  </a:cubicBezTo>
                  <a:cubicBezTo>
                    <a:pt x="191" y="65"/>
                    <a:pt x="191" y="67"/>
                    <a:pt x="192" y="69"/>
                  </a:cubicBezTo>
                  <a:cubicBezTo>
                    <a:pt x="195" y="67"/>
                    <a:pt x="197" y="65"/>
                    <a:pt x="200" y="62"/>
                  </a:cubicBezTo>
                  <a:cubicBezTo>
                    <a:pt x="200" y="62"/>
                    <a:pt x="200" y="61"/>
                    <a:pt x="200" y="61"/>
                  </a:cubicBezTo>
                  <a:cubicBezTo>
                    <a:pt x="200" y="59"/>
                    <a:pt x="200" y="57"/>
                    <a:pt x="199" y="55"/>
                  </a:cubicBezTo>
                  <a:close/>
                  <a:moveTo>
                    <a:pt x="58" y="134"/>
                  </a:moveTo>
                  <a:cubicBezTo>
                    <a:pt x="55" y="136"/>
                    <a:pt x="52" y="134"/>
                    <a:pt x="48" y="134"/>
                  </a:cubicBezTo>
                  <a:cubicBezTo>
                    <a:pt x="48" y="136"/>
                    <a:pt x="49" y="138"/>
                    <a:pt x="50" y="138"/>
                  </a:cubicBezTo>
                  <a:cubicBezTo>
                    <a:pt x="52" y="139"/>
                    <a:pt x="52" y="140"/>
                    <a:pt x="53" y="141"/>
                  </a:cubicBezTo>
                  <a:cubicBezTo>
                    <a:pt x="55" y="141"/>
                    <a:pt x="58" y="141"/>
                    <a:pt x="60" y="141"/>
                  </a:cubicBezTo>
                  <a:cubicBezTo>
                    <a:pt x="60" y="139"/>
                    <a:pt x="59" y="136"/>
                    <a:pt x="58" y="134"/>
                  </a:cubicBezTo>
                  <a:close/>
                  <a:moveTo>
                    <a:pt x="111" y="150"/>
                  </a:moveTo>
                  <a:cubicBezTo>
                    <a:pt x="113" y="150"/>
                    <a:pt x="116" y="150"/>
                    <a:pt x="119" y="150"/>
                  </a:cubicBezTo>
                  <a:cubicBezTo>
                    <a:pt x="120" y="148"/>
                    <a:pt x="119" y="147"/>
                    <a:pt x="118" y="146"/>
                  </a:cubicBezTo>
                  <a:cubicBezTo>
                    <a:pt x="114" y="146"/>
                    <a:pt x="111" y="146"/>
                    <a:pt x="107" y="146"/>
                  </a:cubicBezTo>
                  <a:cubicBezTo>
                    <a:pt x="105" y="146"/>
                    <a:pt x="103" y="147"/>
                    <a:pt x="104" y="150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49"/>
                    <a:pt x="106" y="148"/>
                    <a:pt x="106" y="147"/>
                  </a:cubicBezTo>
                  <a:cubicBezTo>
                    <a:pt x="108" y="146"/>
                    <a:pt x="109" y="146"/>
                    <a:pt x="110" y="148"/>
                  </a:cubicBezTo>
                  <a:cubicBezTo>
                    <a:pt x="110" y="149"/>
                    <a:pt x="110" y="149"/>
                    <a:pt x="111" y="150"/>
                  </a:cubicBezTo>
                  <a:close/>
                  <a:moveTo>
                    <a:pt x="208" y="44"/>
                  </a:moveTo>
                  <a:cubicBezTo>
                    <a:pt x="207" y="44"/>
                    <a:pt x="207" y="44"/>
                    <a:pt x="207" y="44"/>
                  </a:cubicBezTo>
                  <a:cubicBezTo>
                    <a:pt x="205" y="46"/>
                    <a:pt x="203" y="49"/>
                    <a:pt x="201" y="51"/>
                  </a:cubicBezTo>
                  <a:cubicBezTo>
                    <a:pt x="202" y="54"/>
                    <a:pt x="202" y="56"/>
                    <a:pt x="203" y="58"/>
                  </a:cubicBezTo>
                  <a:cubicBezTo>
                    <a:pt x="205" y="56"/>
                    <a:pt x="206" y="53"/>
                    <a:pt x="208" y="50"/>
                  </a:cubicBezTo>
                  <a:cubicBezTo>
                    <a:pt x="208" y="50"/>
                    <a:pt x="208" y="50"/>
                    <a:pt x="208" y="49"/>
                  </a:cubicBezTo>
                  <a:cubicBezTo>
                    <a:pt x="208" y="48"/>
                    <a:pt x="208" y="46"/>
                    <a:pt x="208" y="44"/>
                  </a:cubicBezTo>
                  <a:close/>
                  <a:moveTo>
                    <a:pt x="89" y="20"/>
                  </a:moveTo>
                  <a:cubicBezTo>
                    <a:pt x="82" y="22"/>
                    <a:pt x="60" y="34"/>
                    <a:pt x="57" y="37"/>
                  </a:cubicBezTo>
                  <a:cubicBezTo>
                    <a:pt x="59" y="37"/>
                    <a:pt x="59" y="37"/>
                    <a:pt x="60" y="37"/>
                  </a:cubicBezTo>
                  <a:cubicBezTo>
                    <a:pt x="69" y="31"/>
                    <a:pt x="78" y="25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1"/>
                    <a:pt x="89" y="20"/>
                    <a:pt x="89" y="20"/>
                  </a:cubicBezTo>
                  <a:close/>
                  <a:moveTo>
                    <a:pt x="188" y="93"/>
                  </a:moveTo>
                  <a:cubicBezTo>
                    <a:pt x="181" y="98"/>
                    <a:pt x="175" y="103"/>
                    <a:pt x="168" y="108"/>
                  </a:cubicBezTo>
                  <a:cubicBezTo>
                    <a:pt x="169" y="108"/>
                    <a:pt x="170" y="108"/>
                    <a:pt x="170" y="109"/>
                  </a:cubicBezTo>
                  <a:cubicBezTo>
                    <a:pt x="172" y="108"/>
                    <a:pt x="173" y="107"/>
                    <a:pt x="175" y="106"/>
                  </a:cubicBezTo>
                  <a:cubicBezTo>
                    <a:pt x="176" y="105"/>
                    <a:pt x="176" y="105"/>
                    <a:pt x="176" y="104"/>
                  </a:cubicBezTo>
                  <a:cubicBezTo>
                    <a:pt x="176" y="102"/>
                    <a:pt x="177" y="101"/>
                    <a:pt x="178" y="102"/>
                  </a:cubicBezTo>
                  <a:cubicBezTo>
                    <a:pt x="180" y="102"/>
                    <a:pt x="181" y="101"/>
                    <a:pt x="182" y="100"/>
                  </a:cubicBezTo>
                  <a:cubicBezTo>
                    <a:pt x="184" y="98"/>
                    <a:pt x="185" y="96"/>
                    <a:pt x="187" y="95"/>
                  </a:cubicBezTo>
                  <a:cubicBezTo>
                    <a:pt x="188" y="94"/>
                    <a:pt x="188" y="94"/>
                    <a:pt x="188" y="93"/>
                  </a:cubicBezTo>
                  <a:close/>
                  <a:moveTo>
                    <a:pt x="119" y="103"/>
                  </a:moveTo>
                  <a:cubicBezTo>
                    <a:pt x="119" y="103"/>
                    <a:pt x="119" y="103"/>
                    <a:pt x="119" y="103"/>
                  </a:cubicBezTo>
                  <a:cubicBezTo>
                    <a:pt x="115" y="104"/>
                    <a:pt x="111" y="106"/>
                    <a:pt x="107" y="108"/>
                  </a:cubicBezTo>
                  <a:cubicBezTo>
                    <a:pt x="103" y="109"/>
                    <a:pt x="99" y="111"/>
                    <a:pt x="95" y="112"/>
                  </a:cubicBezTo>
                  <a:cubicBezTo>
                    <a:pt x="91" y="114"/>
                    <a:pt x="87" y="115"/>
                    <a:pt x="83" y="116"/>
                  </a:cubicBezTo>
                  <a:cubicBezTo>
                    <a:pt x="88" y="116"/>
                    <a:pt x="93" y="114"/>
                    <a:pt x="98" y="112"/>
                  </a:cubicBezTo>
                  <a:cubicBezTo>
                    <a:pt x="105" y="110"/>
                    <a:pt x="112" y="107"/>
                    <a:pt x="119" y="103"/>
                  </a:cubicBezTo>
                  <a:close/>
                  <a:moveTo>
                    <a:pt x="267" y="120"/>
                  </a:moveTo>
                  <a:cubicBezTo>
                    <a:pt x="267" y="120"/>
                    <a:pt x="268" y="120"/>
                    <a:pt x="268" y="120"/>
                  </a:cubicBezTo>
                  <a:cubicBezTo>
                    <a:pt x="269" y="120"/>
                    <a:pt x="269" y="119"/>
                    <a:pt x="270" y="118"/>
                  </a:cubicBezTo>
                  <a:cubicBezTo>
                    <a:pt x="272" y="115"/>
                    <a:pt x="274" y="113"/>
                    <a:pt x="276" y="111"/>
                  </a:cubicBezTo>
                  <a:cubicBezTo>
                    <a:pt x="278" y="108"/>
                    <a:pt x="279" y="106"/>
                    <a:pt x="278" y="103"/>
                  </a:cubicBezTo>
                  <a:cubicBezTo>
                    <a:pt x="277" y="103"/>
                    <a:pt x="277" y="103"/>
                    <a:pt x="276" y="103"/>
                  </a:cubicBezTo>
                  <a:cubicBezTo>
                    <a:pt x="275" y="106"/>
                    <a:pt x="274" y="109"/>
                    <a:pt x="274" y="112"/>
                  </a:cubicBezTo>
                  <a:cubicBezTo>
                    <a:pt x="273" y="112"/>
                    <a:pt x="273" y="112"/>
                    <a:pt x="273" y="113"/>
                  </a:cubicBezTo>
                  <a:cubicBezTo>
                    <a:pt x="271" y="115"/>
                    <a:pt x="269" y="118"/>
                    <a:pt x="267" y="120"/>
                  </a:cubicBezTo>
                  <a:close/>
                  <a:moveTo>
                    <a:pt x="35" y="133"/>
                  </a:moveTo>
                  <a:cubicBezTo>
                    <a:pt x="31" y="132"/>
                    <a:pt x="27" y="132"/>
                    <a:pt x="23" y="131"/>
                  </a:cubicBezTo>
                  <a:cubicBezTo>
                    <a:pt x="23" y="132"/>
                    <a:pt x="24" y="133"/>
                    <a:pt x="25" y="134"/>
                  </a:cubicBezTo>
                  <a:cubicBezTo>
                    <a:pt x="27" y="134"/>
                    <a:pt x="29" y="135"/>
                    <a:pt x="31" y="136"/>
                  </a:cubicBezTo>
                  <a:cubicBezTo>
                    <a:pt x="33" y="136"/>
                    <a:pt x="34" y="136"/>
                    <a:pt x="36" y="136"/>
                  </a:cubicBezTo>
                  <a:cubicBezTo>
                    <a:pt x="35" y="135"/>
                    <a:pt x="35" y="134"/>
                    <a:pt x="35" y="133"/>
                  </a:cubicBezTo>
                  <a:close/>
                  <a:moveTo>
                    <a:pt x="34" y="127"/>
                  </a:moveTo>
                  <a:cubicBezTo>
                    <a:pt x="30" y="126"/>
                    <a:pt x="26" y="126"/>
                    <a:pt x="23" y="125"/>
                  </a:cubicBezTo>
                  <a:cubicBezTo>
                    <a:pt x="22" y="126"/>
                    <a:pt x="22" y="126"/>
                    <a:pt x="21" y="127"/>
                  </a:cubicBezTo>
                  <a:cubicBezTo>
                    <a:pt x="26" y="129"/>
                    <a:pt x="30" y="129"/>
                    <a:pt x="34" y="130"/>
                  </a:cubicBezTo>
                  <a:cubicBezTo>
                    <a:pt x="34" y="129"/>
                    <a:pt x="34" y="128"/>
                    <a:pt x="34" y="127"/>
                  </a:cubicBezTo>
                  <a:close/>
                  <a:moveTo>
                    <a:pt x="92" y="149"/>
                  </a:moveTo>
                  <a:cubicBezTo>
                    <a:pt x="95" y="149"/>
                    <a:pt x="97" y="150"/>
                    <a:pt x="100" y="150"/>
                  </a:cubicBezTo>
                  <a:cubicBezTo>
                    <a:pt x="100" y="150"/>
                    <a:pt x="100" y="149"/>
                    <a:pt x="100" y="149"/>
                  </a:cubicBezTo>
                  <a:cubicBezTo>
                    <a:pt x="101" y="146"/>
                    <a:pt x="101" y="146"/>
                    <a:pt x="97" y="146"/>
                  </a:cubicBezTo>
                  <a:cubicBezTo>
                    <a:pt x="96" y="146"/>
                    <a:pt x="94" y="146"/>
                    <a:pt x="92" y="146"/>
                  </a:cubicBezTo>
                  <a:cubicBezTo>
                    <a:pt x="92" y="147"/>
                    <a:pt x="92" y="148"/>
                    <a:pt x="92" y="149"/>
                  </a:cubicBezTo>
                  <a:close/>
                  <a:moveTo>
                    <a:pt x="43" y="140"/>
                  </a:moveTo>
                  <a:cubicBezTo>
                    <a:pt x="45" y="140"/>
                    <a:pt x="46" y="140"/>
                    <a:pt x="47" y="141"/>
                  </a:cubicBezTo>
                  <a:cubicBezTo>
                    <a:pt x="47" y="138"/>
                    <a:pt x="46" y="136"/>
                    <a:pt x="46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3"/>
                    <a:pt x="40" y="133"/>
                    <a:pt x="37" y="133"/>
                  </a:cubicBezTo>
                  <a:cubicBezTo>
                    <a:pt x="38" y="134"/>
                    <a:pt x="38" y="135"/>
                    <a:pt x="38" y="136"/>
                  </a:cubicBezTo>
                  <a:cubicBezTo>
                    <a:pt x="40" y="136"/>
                    <a:pt x="41" y="136"/>
                    <a:pt x="42" y="135"/>
                  </a:cubicBezTo>
                  <a:cubicBezTo>
                    <a:pt x="43" y="135"/>
                    <a:pt x="44" y="136"/>
                    <a:pt x="44" y="136"/>
                  </a:cubicBezTo>
                  <a:cubicBezTo>
                    <a:pt x="45" y="137"/>
                    <a:pt x="45" y="138"/>
                    <a:pt x="44" y="139"/>
                  </a:cubicBezTo>
                  <a:cubicBezTo>
                    <a:pt x="44" y="139"/>
                    <a:pt x="44" y="140"/>
                    <a:pt x="43" y="140"/>
                  </a:cubicBezTo>
                  <a:close/>
                  <a:moveTo>
                    <a:pt x="166" y="110"/>
                  </a:moveTo>
                  <a:cubicBezTo>
                    <a:pt x="161" y="113"/>
                    <a:pt x="156" y="116"/>
                    <a:pt x="151" y="119"/>
                  </a:cubicBezTo>
                  <a:cubicBezTo>
                    <a:pt x="152" y="120"/>
                    <a:pt x="153" y="120"/>
                    <a:pt x="153" y="119"/>
                  </a:cubicBezTo>
                  <a:cubicBezTo>
                    <a:pt x="155" y="118"/>
                    <a:pt x="157" y="117"/>
                    <a:pt x="159" y="116"/>
                  </a:cubicBezTo>
                  <a:cubicBezTo>
                    <a:pt x="161" y="115"/>
                    <a:pt x="164" y="113"/>
                    <a:pt x="166" y="112"/>
                  </a:cubicBezTo>
                  <a:cubicBezTo>
                    <a:pt x="166" y="111"/>
                    <a:pt x="166" y="110"/>
                    <a:pt x="166" y="110"/>
                  </a:cubicBezTo>
                  <a:close/>
                  <a:moveTo>
                    <a:pt x="130" y="163"/>
                  </a:moveTo>
                  <a:cubicBezTo>
                    <a:pt x="124" y="162"/>
                    <a:pt x="118" y="162"/>
                    <a:pt x="113" y="161"/>
                  </a:cubicBezTo>
                  <a:cubicBezTo>
                    <a:pt x="112" y="161"/>
                    <a:pt x="112" y="162"/>
                    <a:pt x="111" y="163"/>
                  </a:cubicBezTo>
                  <a:cubicBezTo>
                    <a:pt x="115" y="164"/>
                    <a:pt x="126" y="164"/>
                    <a:pt x="130" y="163"/>
                  </a:cubicBezTo>
                  <a:close/>
                  <a:moveTo>
                    <a:pt x="262" y="118"/>
                  </a:moveTo>
                  <a:cubicBezTo>
                    <a:pt x="259" y="120"/>
                    <a:pt x="256" y="123"/>
                    <a:pt x="253" y="125"/>
                  </a:cubicBezTo>
                  <a:cubicBezTo>
                    <a:pt x="254" y="126"/>
                    <a:pt x="254" y="127"/>
                    <a:pt x="254" y="128"/>
                  </a:cubicBezTo>
                  <a:cubicBezTo>
                    <a:pt x="257" y="125"/>
                    <a:pt x="261" y="123"/>
                    <a:pt x="262" y="118"/>
                  </a:cubicBezTo>
                  <a:close/>
                  <a:moveTo>
                    <a:pt x="195" y="79"/>
                  </a:moveTo>
                  <a:cubicBezTo>
                    <a:pt x="197" y="77"/>
                    <a:pt x="199" y="75"/>
                    <a:pt x="200" y="73"/>
                  </a:cubicBezTo>
                  <a:cubicBezTo>
                    <a:pt x="200" y="72"/>
                    <a:pt x="200" y="71"/>
                    <a:pt x="199" y="69"/>
                  </a:cubicBezTo>
                  <a:cubicBezTo>
                    <a:pt x="197" y="72"/>
                    <a:pt x="195" y="74"/>
                    <a:pt x="194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4" y="78"/>
                    <a:pt x="195" y="78"/>
                    <a:pt x="195" y="79"/>
                  </a:cubicBezTo>
                  <a:close/>
                  <a:moveTo>
                    <a:pt x="167" y="165"/>
                  </a:moveTo>
                  <a:cubicBezTo>
                    <a:pt x="158" y="164"/>
                    <a:pt x="149" y="165"/>
                    <a:pt x="140" y="166"/>
                  </a:cubicBezTo>
                  <a:cubicBezTo>
                    <a:pt x="149" y="166"/>
                    <a:pt x="158" y="166"/>
                    <a:pt x="167" y="165"/>
                  </a:cubicBezTo>
                  <a:close/>
                  <a:moveTo>
                    <a:pt x="45" y="130"/>
                  </a:moveTo>
                  <a:cubicBezTo>
                    <a:pt x="44" y="129"/>
                    <a:pt x="44" y="128"/>
                    <a:pt x="44" y="127"/>
                  </a:cubicBezTo>
                  <a:cubicBezTo>
                    <a:pt x="42" y="127"/>
                    <a:pt x="39" y="127"/>
                    <a:pt x="37" y="127"/>
                  </a:cubicBezTo>
                  <a:cubicBezTo>
                    <a:pt x="37" y="128"/>
                    <a:pt x="37" y="129"/>
                    <a:pt x="37" y="130"/>
                  </a:cubicBezTo>
                  <a:cubicBezTo>
                    <a:pt x="40" y="130"/>
                    <a:pt x="42" y="130"/>
                    <a:pt x="45" y="130"/>
                  </a:cubicBezTo>
                  <a:close/>
                  <a:moveTo>
                    <a:pt x="107" y="162"/>
                  </a:moveTo>
                  <a:cubicBezTo>
                    <a:pt x="106" y="161"/>
                    <a:pt x="106" y="160"/>
                    <a:pt x="105" y="160"/>
                  </a:cubicBezTo>
                  <a:cubicBezTo>
                    <a:pt x="102" y="159"/>
                    <a:pt x="98" y="158"/>
                    <a:pt x="95" y="158"/>
                  </a:cubicBezTo>
                  <a:cubicBezTo>
                    <a:pt x="94" y="158"/>
                    <a:pt x="94" y="158"/>
                    <a:pt x="94" y="158"/>
                  </a:cubicBezTo>
                  <a:cubicBezTo>
                    <a:pt x="96" y="159"/>
                    <a:pt x="104" y="162"/>
                    <a:pt x="107" y="162"/>
                  </a:cubicBezTo>
                  <a:close/>
                  <a:moveTo>
                    <a:pt x="100" y="140"/>
                  </a:moveTo>
                  <a:cubicBezTo>
                    <a:pt x="100" y="140"/>
                    <a:pt x="100" y="141"/>
                    <a:pt x="100" y="141"/>
                  </a:cubicBezTo>
                  <a:cubicBezTo>
                    <a:pt x="103" y="140"/>
                    <a:pt x="105" y="140"/>
                    <a:pt x="107" y="139"/>
                  </a:cubicBezTo>
                  <a:cubicBezTo>
                    <a:pt x="109" y="138"/>
                    <a:pt x="111" y="137"/>
                    <a:pt x="113" y="137"/>
                  </a:cubicBezTo>
                  <a:cubicBezTo>
                    <a:pt x="115" y="136"/>
                    <a:pt x="118" y="135"/>
                    <a:pt x="120" y="134"/>
                  </a:cubicBezTo>
                  <a:cubicBezTo>
                    <a:pt x="119" y="134"/>
                    <a:pt x="118" y="134"/>
                    <a:pt x="117" y="134"/>
                  </a:cubicBezTo>
                  <a:cubicBezTo>
                    <a:pt x="116" y="134"/>
                    <a:pt x="115" y="135"/>
                    <a:pt x="114" y="135"/>
                  </a:cubicBezTo>
                  <a:cubicBezTo>
                    <a:pt x="109" y="137"/>
                    <a:pt x="105" y="139"/>
                    <a:pt x="100" y="140"/>
                  </a:cubicBezTo>
                  <a:close/>
                  <a:moveTo>
                    <a:pt x="56" y="128"/>
                  </a:moveTo>
                  <a:cubicBezTo>
                    <a:pt x="56" y="127"/>
                    <a:pt x="56" y="127"/>
                    <a:pt x="55" y="127"/>
                  </a:cubicBezTo>
                  <a:cubicBezTo>
                    <a:pt x="53" y="127"/>
                    <a:pt x="51" y="127"/>
                    <a:pt x="49" y="127"/>
                  </a:cubicBezTo>
                  <a:cubicBezTo>
                    <a:pt x="48" y="127"/>
                    <a:pt x="47" y="127"/>
                    <a:pt x="47" y="127"/>
                  </a:cubicBezTo>
                  <a:cubicBezTo>
                    <a:pt x="47" y="128"/>
                    <a:pt x="47" y="129"/>
                    <a:pt x="47" y="130"/>
                  </a:cubicBezTo>
                  <a:cubicBezTo>
                    <a:pt x="51" y="130"/>
                    <a:pt x="53" y="129"/>
                    <a:pt x="56" y="128"/>
                  </a:cubicBezTo>
                  <a:close/>
                  <a:moveTo>
                    <a:pt x="209" y="60"/>
                  </a:moveTo>
                  <a:cubicBezTo>
                    <a:pt x="208" y="59"/>
                    <a:pt x="208" y="59"/>
                    <a:pt x="208" y="59"/>
                  </a:cubicBezTo>
                  <a:cubicBezTo>
                    <a:pt x="206" y="61"/>
                    <a:pt x="205" y="63"/>
                    <a:pt x="204" y="64"/>
                  </a:cubicBezTo>
                  <a:cubicBezTo>
                    <a:pt x="203" y="66"/>
                    <a:pt x="203" y="67"/>
                    <a:pt x="204" y="68"/>
                  </a:cubicBezTo>
                  <a:cubicBezTo>
                    <a:pt x="206" y="65"/>
                    <a:pt x="207" y="63"/>
                    <a:pt x="209" y="60"/>
                  </a:cubicBezTo>
                  <a:close/>
                  <a:moveTo>
                    <a:pt x="266" y="87"/>
                  </a:moveTo>
                  <a:cubicBezTo>
                    <a:pt x="266" y="83"/>
                    <a:pt x="265" y="79"/>
                    <a:pt x="264" y="76"/>
                  </a:cubicBezTo>
                  <a:cubicBezTo>
                    <a:pt x="263" y="74"/>
                    <a:pt x="262" y="73"/>
                    <a:pt x="261" y="72"/>
                  </a:cubicBezTo>
                  <a:cubicBezTo>
                    <a:pt x="262" y="77"/>
                    <a:pt x="264" y="82"/>
                    <a:pt x="266" y="87"/>
                  </a:cubicBezTo>
                  <a:close/>
                  <a:moveTo>
                    <a:pt x="92" y="154"/>
                  </a:moveTo>
                  <a:cubicBezTo>
                    <a:pt x="95" y="154"/>
                    <a:pt x="97" y="155"/>
                    <a:pt x="100" y="155"/>
                  </a:cubicBezTo>
                  <a:cubicBezTo>
                    <a:pt x="100" y="154"/>
                    <a:pt x="100" y="154"/>
                    <a:pt x="100" y="153"/>
                  </a:cubicBezTo>
                  <a:cubicBezTo>
                    <a:pt x="97" y="152"/>
                    <a:pt x="95" y="152"/>
                    <a:pt x="92" y="152"/>
                  </a:cubicBezTo>
                  <a:cubicBezTo>
                    <a:pt x="92" y="153"/>
                    <a:pt x="92" y="153"/>
                    <a:pt x="92" y="154"/>
                  </a:cubicBezTo>
                  <a:close/>
                  <a:moveTo>
                    <a:pt x="268" y="98"/>
                  </a:moveTo>
                  <a:cubicBezTo>
                    <a:pt x="267" y="101"/>
                    <a:pt x="265" y="103"/>
                    <a:pt x="263" y="106"/>
                  </a:cubicBezTo>
                  <a:cubicBezTo>
                    <a:pt x="263" y="107"/>
                    <a:pt x="263" y="107"/>
                    <a:pt x="263" y="108"/>
                  </a:cubicBezTo>
                  <a:cubicBezTo>
                    <a:pt x="265" y="106"/>
                    <a:pt x="266" y="104"/>
                    <a:pt x="268" y="102"/>
                  </a:cubicBezTo>
                  <a:cubicBezTo>
                    <a:pt x="268" y="101"/>
                    <a:pt x="269" y="100"/>
                    <a:pt x="268" y="98"/>
                  </a:cubicBezTo>
                  <a:close/>
                  <a:moveTo>
                    <a:pt x="271" y="92"/>
                  </a:moveTo>
                  <a:cubicBezTo>
                    <a:pt x="272" y="89"/>
                    <a:pt x="271" y="87"/>
                    <a:pt x="269" y="85"/>
                  </a:cubicBezTo>
                  <a:cubicBezTo>
                    <a:pt x="269" y="88"/>
                    <a:pt x="269" y="90"/>
                    <a:pt x="269" y="92"/>
                  </a:cubicBezTo>
                  <a:cubicBezTo>
                    <a:pt x="270" y="92"/>
                    <a:pt x="271" y="92"/>
                    <a:pt x="271" y="92"/>
                  </a:cubicBezTo>
                  <a:close/>
                  <a:moveTo>
                    <a:pt x="147" y="122"/>
                  </a:moveTo>
                  <a:cubicBezTo>
                    <a:pt x="147" y="121"/>
                    <a:pt x="146" y="121"/>
                    <a:pt x="145" y="122"/>
                  </a:cubicBezTo>
                  <a:cubicBezTo>
                    <a:pt x="143" y="123"/>
                    <a:pt x="140" y="124"/>
                    <a:pt x="138" y="126"/>
                  </a:cubicBezTo>
                  <a:cubicBezTo>
                    <a:pt x="138" y="126"/>
                    <a:pt x="137" y="126"/>
                    <a:pt x="137" y="126"/>
                  </a:cubicBezTo>
                  <a:cubicBezTo>
                    <a:pt x="139" y="127"/>
                    <a:pt x="144" y="124"/>
                    <a:pt x="147" y="122"/>
                  </a:cubicBezTo>
                  <a:close/>
                  <a:moveTo>
                    <a:pt x="121" y="133"/>
                  </a:moveTo>
                  <a:cubicBezTo>
                    <a:pt x="121" y="133"/>
                    <a:pt x="121" y="133"/>
                    <a:pt x="121" y="133"/>
                  </a:cubicBezTo>
                  <a:cubicBezTo>
                    <a:pt x="121" y="133"/>
                    <a:pt x="122" y="133"/>
                    <a:pt x="123" y="133"/>
                  </a:cubicBezTo>
                  <a:cubicBezTo>
                    <a:pt x="126" y="132"/>
                    <a:pt x="130" y="130"/>
                    <a:pt x="133" y="129"/>
                  </a:cubicBezTo>
                  <a:cubicBezTo>
                    <a:pt x="133" y="129"/>
                    <a:pt x="133" y="128"/>
                    <a:pt x="132" y="129"/>
                  </a:cubicBezTo>
                  <a:cubicBezTo>
                    <a:pt x="129" y="130"/>
                    <a:pt x="125" y="131"/>
                    <a:pt x="121" y="133"/>
                  </a:cubicBezTo>
                  <a:close/>
                  <a:moveTo>
                    <a:pt x="89" y="153"/>
                  </a:moveTo>
                  <a:cubicBezTo>
                    <a:pt x="90" y="152"/>
                    <a:pt x="90" y="152"/>
                    <a:pt x="89" y="151"/>
                  </a:cubicBezTo>
                  <a:cubicBezTo>
                    <a:pt x="87" y="151"/>
                    <a:pt x="85" y="150"/>
                    <a:pt x="83" y="151"/>
                  </a:cubicBezTo>
                  <a:cubicBezTo>
                    <a:pt x="85" y="152"/>
                    <a:pt x="87" y="153"/>
                    <a:pt x="89" y="153"/>
                  </a:cubicBezTo>
                  <a:close/>
                  <a:moveTo>
                    <a:pt x="247" y="124"/>
                  </a:moveTo>
                  <a:cubicBezTo>
                    <a:pt x="247" y="123"/>
                    <a:pt x="246" y="123"/>
                    <a:pt x="246" y="122"/>
                  </a:cubicBezTo>
                  <a:cubicBezTo>
                    <a:pt x="245" y="121"/>
                    <a:pt x="245" y="121"/>
                    <a:pt x="245" y="120"/>
                  </a:cubicBezTo>
                  <a:cubicBezTo>
                    <a:pt x="244" y="120"/>
                    <a:pt x="244" y="121"/>
                    <a:pt x="243" y="121"/>
                  </a:cubicBezTo>
                  <a:cubicBezTo>
                    <a:pt x="244" y="122"/>
                    <a:pt x="244" y="122"/>
                    <a:pt x="244" y="123"/>
                  </a:cubicBezTo>
                  <a:cubicBezTo>
                    <a:pt x="244" y="124"/>
                    <a:pt x="244" y="124"/>
                    <a:pt x="244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6" y="124"/>
                    <a:pt x="246" y="124"/>
                    <a:pt x="247" y="124"/>
                  </a:cubicBezTo>
                  <a:close/>
                  <a:moveTo>
                    <a:pt x="261" y="108"/>
                  </a:moveTo>
                  <a:cubicBezTo>
                    <a:pt x="259" y="110"/>
                    <a:pt x="256" y="112"/>
                    <a:pt x="254" y="114"/>
                  </a:cubicBezTo>
                  <a:cubicBezTo>
                    <a:pt x="254" y="114"/>
                    <a:pt x="255" y="114"/>
                    <a:pt x="255" y="114"/>
                  </a:cubicBezTo>
                  <a:cubicBezTo>
                    <a:pt x="257" y="113"/>
                    <a:pt x="258" y="112"/>
                    <a:pt x="260" y="110"/>
                  </a:cubicBezTo>
                  <a:cubicBezTo>
                    <a:pt x="261" y="110"/>
                    <a:pt x="262" y="109"/>
                    <a:pt x="261" y="108"/>
                  </a:cubicBezTo>
                  <a:close/>
                  <a:moveTo>
                    <a:pt x="204" y="32"/>
                  </a:moveTo>
                  <a:cubicBezTo>
                    <a:pt x="205" y="29"/>
                    <a:pt x="205" y="26"/>
                    <a:pt x="205" y="23"/>
                  </a:cubicBezTo>
                  <a:cubicBezTo>
                    <a:pt x="205" y="22"/>
                    <a:pt x="205" y="22"/>
                    <a:pt x="203" y="21"/>
                  </a:cubicBezTo>
                  <a:cubicBezTo>
                    <a:pt x="205" y="25"/>
                    <a:pt x="204" y="28"/>
                    <a:pt x="204" y="32"/>
                  </a:cubicBezTo>
                  <a:close/>
                  <a:moveTo>
                    <a:pt x="55" y="38"/>
                  </a:moveTo>
                  <a:cubicBezTo>
                    <a:pt x="52" y="41"/>
                    <a:pt x="49" y="43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0" y="43"/>
                    <a:pt x="53" y="41"/>
                    <a:pt x="56" y="39"/>
                  </a:cubicBezTo>
                  <a:cubicBezTo>
                    <a:pt x="56" y="39"/>
                    <a:pt x="56" y="39"/>
                    <a:pt x="55" y="38"/>
                  </a:cubicBezTo>
                  <a:close/>
                  <a:moveTo>
                    <a:pt x="255" y="118"/>
                  </a:moveTo>
                  <a:cubicBezTo>
                    <a:pt x="255" y="118"/>
                    <a:pt x="255" y="118"/>
                    <a:pt x="255" y="119"/>
                  </a:cubicBezTo>
                  <a:cubicBezTo>
                    <a:pt x="256" y="118"/>
                    <a:pt x="257" y="118"/>
                    <a:pt x="257" y="118"/>
                  </a:cubicBezTo>
                  <a:cubicBezTo>
                    <a:pt x="259" y="116"/>
                    <a:pt x="260" y="115"/>
                    <a:pt x="261" y="114"/>
                  </a:cubicBezTo>
                  <a:cubicBezTo>
                    <a:pt x="262" y="114"/>
                    <a:pt x="262" y="113"/>
                    <a:pt x="262" y="113"/>
                  </a:cubicBezTo>
                  <a:cubicBezTo>
                    <a:pt x="259" y="115"/>
                    <a:pt x="257" y="116"/>
                    <a:pt x="255" y="118"/>
                  </a:cubicBezTo>
                  <a:close/>
                  <a:moveTo>
                    <a:pt x="16" y="86"/>
                  </a:moveTo>
                  <a:cubicBezTo>
                    <a:pt x="16" y="86"/>
                    <a:pt x="16" y="86"/>
                    <a:pt x="16" y="86"/>
                  </a:cubicBezTo>
                  <a:cubicBezTo>
                    <a:pt x="17" y="83"/>
                    <a:pt x="19" y="80"/>
                    <a:pt x="20" y="76"/>
                  </a:cubicBezTo>
                  <a:cubicBezTo>
                    <a:pt x="18" y="79"/>
                    <a:pt x="17" y="83"/>
                    <a:pt x="16" y="86"/>
                  </a:cubicBezTo>
                  <a:close/>
                  <a:moveTo>
                    <a:pt x="19" y="124"/>
                  </a:moveTo>
                  <a:cubicBezTo>
                    <a:pt x="17" y="123"/>
                    <a:pt x="15" y="123"/>
                    <a:pt x="14" y="122"/>
                  </a:cubicBezTo>
                  <a:cubicBezTo>
                    <a:pt x="15" y="124"/>
                    <a:pt x="15" y="124"/>
                    <a:pt x="17" y="125"/>
                  </a:cubicBezTo>
                  <a:cubicBezTo>
                    <a:pt x="18" y="125"/>
                    <a:pt x="18" y="125"/>
                    <a:pt x="19" y="124"/>
                  </a:cubicBezTo>
                  <a:close/>
                  <a:moveTo>
                    <a:pt x="112" y="155"/>
                  </a:moveTo>
                  <a:cubicBezTo>
                    <a:pt x="114" y="155"/>
                    <a:pt x="116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5" y="154"/>
                    <a:pt x="113" y="154"/>
                    <a:pt x="111" y="154"/>
                  </a:cubicBezTo>
                  <a:cubicBezTo>
                    <a:pt x="111" y="154"/>
                    <a:pt x="111" y="155"/>
                    <a:pt x="112" y="155"/>
                  </a:cubicBezTo>
                  <a:close/>
                  <a:moveTo>
                    <a:pt x="15" y="130"/>
                  </a:moveTo>
                  <a:cubicBezTo>
                    <a:pt x="14" y="129"/>
                    <a:pt x="14" y="127"/>
                    <a:pt x="11" y="127"/>
                  </a:cubicBezTo>
                  <a:cubicBezTo>
                    <a:pt x="12" y="128"/>
                    <a:pt x="14" y="130"/>
                    <a:pt x="15" y="130"/>
                  </a:cubicBezTo>
                  <a:close/>
                  <a:moveTo>
                    <a:pt x="264" y="111"/>
                  </a:moveTo>
                  <a:cubicBezTo>
                    <a:pt x="266" y="110"/>
                    <a:pt x="268" y="107"/>
                    <a:pt x="269" y="105"/>
                  </a:cubicBezTo>
                  <a:cubicBezTo>
                    <a:pt x="267" y="107"/>
                    <a:pt x="266" y="109"/>
                    <a:pt x="264" y="111"/>
                  </a:cubicBezTo>
                  <a:cubicBezTo>
                    <a:pt x="264" y="111"/>
                    <a:pt x="264" y="111"/>
                    <a:pt x="264" y="111"/>
                  </a:cubicBezTo>
                  <a:close/>
                  <a:moveTo>
                    <a:pt x="276" y="91"/>
                  </a:moveTo>
                  <a:cubicBezTo>
                    <a:pt x="276" y="94"/>
                    <a:pt x="276" y="96"/>
                    <a:pt x="278" y="98"/>
                  </a:cubicBezTo>
                  <a:cubicBezTo>
                    <a:pt x="277" y="96"/>
                    <a:pt x="277" y="93"/>
                    <a:pt x="276" y="91"/>
                  </a:cubicBezTo>
                  <a:close/>
                  <a:moveTo>
                    <a:pt x="213" y="48"/>
                  </a:moveTo>
                  <a:cubicBezTo>
                    <a:pt x="213" y="48"/>
                    <a:pt x="213" y="48"/>
                    <a:pt x="213" y="48"/>
                  </a:cubicBezTo>
                  <a:cubicBezTo>
                    <a:pt x="212" y="50"/>
                    <a:pt x="210" y="51"/>
                    <a:pt x="212" y="54"/>
                  </a:cubicBezTo>
                  <a:cubicBezTo>
                    <a:pt x="212" y="52"/>
                    <a:pt x="213" y="50"/>
                    <a:pt x="213" y="48"/>
                  </a:cubicBezTo>
                  <a:close/>
                  <a:moveTo>
                    <a:pt x="90" y="149"/>
                  </a:moveTo>
                  <a:cubicBezTo>
                    <a:pt x="90" y="148"/>
                    <a:pt x="90" y="147"/>
                    <a:pt x="90" y="147"/>
                  </a:cubicBezTo>
                  <a:cubicBezTo>
                    <a:pt x="88" y="147"/>
                    <a:pt x="87" y="147"/>
                    <a:pt x="86" y="147"/>
                  </a:cubicBezTo>
                  <a:cubicBezTo>
                    <a:pt x="86" y="147"/>
                    <a:pt x="86" y="148"/>
                    <a:pt x="86" y="148"/>
                  </a:cubicBezTo>
                  <a:cubicBezTo>
                    <a:pt x="87" y="148"/>
                    <a:pt x="88" y="148"/>
                    <a:pt x="90" y="149"/>
                  </a:cubicBezTo>
                  <a:close/>
                  <a:moveTo>
                    <a:pt x="79" y="150"/>
                  </a:moveTo>
                  <a:cubicBezTo>
                    <a:pt x="79" y="149"/>
                    <a:pt x="79" y="149"/>
                    <a:pt x="79" y="148"/>
                  </a:cubicBezTo>
                  <a:cubicBezTo>
                    <a:pt x="78" y="148"/>
                    <a:pt x="77" y="148"/>
                    <a:pt x="75" y="148"/>
                  </a:cubicBezTo>
                  <a:cubicBezTo>
                    <a:pt x="77" y="149"/>
                    <a:pt x="78" y="150"/>
                    <a:pt x="79" y="150"/>
                  </a:cubicBezTo>
                  <a:close/>
                  <a:moveTo>
                    <a:pt x="104" y="155"/>
                  </a:moveTo>
                  <a:cubicBezTo>
                    <a:pt x="104" y="155"/>
                    <a:pt x="104" y="155"/>
                    <a:pt x="104" y="155"/>
                  </a:cubicBezTo>
                  <a:cubicBezTo>
                    <a:pt x="105" y="155"/>
                    <a:pt x="106" y="155"/>
                    <a:pt x="107" y="155"/>
                  </a:cubicBezTo>
                  <a:cubicBezTo>
                    <a:pt x="107" y="154"/>
                    <a:pt x="107" y="154"/>
                    <a:pt x="107" y="153"/>
                  </a:cubicBezTo>
                  <a:cubicBezTo>
                    <a:pt x="107" y="153"/>
                    <a:pt x="106" y="153"/>
                    <a:pt x="106" y="153"/>
                  </a:cubicBezTo>
                  <a:cubicBezTo>
                    <a:pt x="106" y="154"/>
                    <a:pt x="105" y="154"/>
                    <a:pt x="104" y="155"/>
                  </a:cubicBezTo>
                  <a:close/>
                  <a:moveTo>
                    <a:pt x="211" y="36"/>
                  </a:moveTo>
                  <a:cubicBezTo>
                    <a:pt x="211" y="37"/>
                    <a:pt x="209" y="38"/>
                    <a:pt x="210" y="39"/>
                  </a:cubicBezTo>
                  <a:cubicBezTo>
                    <a:pt x="211" y="38"/>
                    <a:pt x="211" y="38"/>
                    <a:pt x="211" y="36"/>
                  </a:cubicBezTo>
                  <a:close/>
                  <a:moveTo>
                    <a:pt x="213" y="37"/>
                  </a:moveTo>
                  <a:cubicBezTo>
                    <a:pt x="214" y="35"/>
                    <a:pt x="214" y="35"/>
                    <a:pt x="213" y="34"/>
                  </a:cubicBezTo>
                  <a:cubicBezTo>
                    <a:pt x="213" y="35"/>
                    <a:pt x="213" y="36"/>
                    <a:pt x="213" y="37"/>
                  </a:cubicBezTo>
                  <a:close/>
                  <a:moveTo>
                    <a:pt x="266" y="115"/>
                  </a:moveTo>
                  <a:cubicBezTo>
                    <a:pt x="266" y="115"/>
                    <a:pt x="266" y="115"/>
                    <a:pt x="266" y="115"/>
                  </a:cubicBezTo>
                  <a:cubicBezTo>
                    <a:pt x="265" y="115"/>
                    <a:pt x="264" y="115"/>
                    <a:pt x="265" y="117"/>
                  </a:cubicBezTo>
                  <a:cubicBezTo>
                    <a:pt x="265" y="116"/>
                    <a:pt x="266" y="115"/>
                    <a:pt x="266" y="115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7" y="53"/>
                    <a:pt x="37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11"/>
            <p:cNvSpPr/>
            <p:nvPr/>
          </p:nvSpPr>
          <p:spPr bwMode="auto">
            <a:xfrm>
              <a:off x="3521233" y="3196017"/>
              <a:ext cx="95583" cy="174440"/>
            </a:xfrm>
            <a:custGeom>
              <a:avLst/>
              <a:gdLst>
                <a:gd name="T0" fmla="*/ 3 w 24"/>
                <a:gd name="T1" fmla="*/ 44 h 44"/>
                <a:gd name="T2" fmla="*/ 1 w 24"/>
                <a:gd name="T3" fmla="*/ 41 h 44"/>
                <a:gd name="T4" fmla="*/ 2 w 24"/>
                <a:gd name="T5" fmla="*/ 37 h 44"/>
                <a:gd name="T6" fmla="*/ 9 w 24"/>
                <a:gd name="T7" fmla="*/ 21 h 44"/>
                <a:gd name="T8" fmla="*/ 18 w 24"/>
                <a:gd name="T9" fmla="*/ 6 h 44"/>
                <a:gd name="T10" fmla="*/ 20 w 24"/>
                <a:gd name="T11" fmla="*/ 2 h 44"/>
                <a:gd name="T12" fmla="*/ 22 w 24"/>
                <a:gd name="T13" fmla="*/ 1 h 44"/>
                <a:gd name="T14" fmla="*/ 24 w 24"/>
                <a:gd name="T15" fmla="*/ 3 h 44"/>
                <a:gd name="T16" fmla="*/ 23 w 24"/>
                <a:gd name="T17" fmla="*/ 5 h 44"/>
                <a:gd name="T18" fmla="*/ 20 w 24"/>
                <a:gd name="T19" fmla="*/ 7 h 44"/>
                <a:gd name="T20" fmla="*/ 12 w 24"/>
                <a:gd name="T21" fmla="*/ 21 h 44"/>
                <a:gd name="T22" fmla="*/ 5 w 24"/>
                <a:gd name="T23" fmla="*/ 42 h 44"/>
                <a:gd name="T24" fmla="*/ 3 w 24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4">
                  <a:moveTo>
                    <a:pt x="3" y="44"/>
                  </a:moveTo>
                  <a:cubicBezTo>
                    <a:pt x="1" y="44"/>
                    <a:pt x="0" y="43"/>
                    <a:pt x="1" y="41"/>
                  </a:cubicBezTo>
                  <a:cubicBezTo>
                    <a:pt x="1" y="40"/>
                    <a:pt x="1" y="39"/>
                    <a:pt x="2" y="37"/>
                  </a:cubicBezTo>
                  <a:cubicBezTo>
                    <a:pt x="4" y="32"/>
                    <a:pt x="7" y="26"/>
                    <a:pt x="9" y="21"/>
                  </a:cubicBezTo>
                  <a:cubicBezTo>
                    <a:pt x="12" y="16"/>
                    <a:pt x="14" y="11"/>
                    <a:pt x="18" y="6"/>
                  </a:cubicBezTo>
                  <a:cubicBezTo>
                    <a:pt x="19" y="5"/>
                    <a:pt x="19" y="3"/>
                    <a:pt x="20" y="2"/>
                  </a:cubicBezTo>
                  <a:cubicBezTo>
                    <a:pt x="20" y="1"/>
                    <a:pt x="21" y="0"/>
                    <a:pt x="22" y="1"/>
                  </a:cubicBezTo>
                  <a:cubicBezTo>
                    <a:pt x="23" y="1"/>
                    <a:pt x="24" y="2"/>
                    <a:pt x="24" y="3"/>
                  </a:cubicBezTo>
                  <a:cubicBezTo>
                    <a:pt x="24" y="4"/>
                    <a:pt x="24" y="5"/>
                    <a:pt x="23" y="5"/>
                  </a:cubicBezTo>
                  <a:cubicBezTo>
                    <a:pt x="22" y="5"/>
                    <a:pt x="21" y="6"/>
                    <a:pt x="20" y="7"/>
                  </a:cubicBezTo>
                  <a:cubicBezTo>
                    <a:pt x="17" y="11"/>
                    <a:pt x="14" y="16"/>
                    <a:pt x="12" y="21"/>
                  </a:cubicBezTo>
                  <a:cubicBezTo>
                    <a:pt x="9" y="27"/>
                    <a:pt x="6" y="34"/>
                    <a:pt x="5" y="42"/>
                  </a:cubicBezTo>
                  <a:cubicBezTo>
                    <a:pt x="5" y="43"/>
                    <a:pt x="4" y="44"/>
                    <a:pt x="3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12"/>
            <p:cNvSpPr/>
            <p:nvPr/>
          </p:nvSpPr>
          <p:spPr bwMode="auto">
            <a:xfrm>
              <a:off x="3772139" y="3143447"/>
              <a:ext cx="93193" cy="145765"/>
            </a:xfrm>
            <a:custGeom>
              <a:avLst/>
              <a:gdLst>
                <a:gd name="T0" fmla="*/ 24 w 24"/>
                <a:gd name="T1" fmla="*/ 3 h 37"/>
                <a:gd name="T2" fmla="*/ 23 w 24"/>
                <a:gd name="T3" fmla="*/ 4 h 37"/>
                <a:gd name="T4" fmla="*/ 20 w 24"/>
                <a:gd name="T5" fmla="*/ 6 h 37"/>
                <a:gd name="T6" fmla="*/ 6 w 24"/>
                <a:gd name="T7" fmla="*/ 29 h 37"/>
                <a:gd name="T8" fmla="*/ 5 w 24"/>
                <a:gd name="T9" fmla="*/ 34 h 37"/>
                <a:gd name="T10" fmla="*/ 5 w 24"/>
                <a:gd name="T11" fmla="*/ 35 h 37"/>
                <a:gd name="T12" fmla="*/ 2 w 24"/>
                <a:gd name="T13" fmla="*/ 36 h 37"/>
                <a:gd name="T14" fmla="*/ 1 w 24"/>
                <a:gd name="T15" fmla="*/ 33 h 37"/>
                <a:gd name="T16" fmla="*/ 4 w 24"/>
                <a:gd name="T17" fmla="*/ 26 h 37"/>
                <a:gd name="T18" fmla="*/ 11 w 24"/>
                <a:gd name="T19" fmla="*/ 13 h 37"/>
                <a:gd name="T20" fmla="*/ 18 w 24"/>
                <a:gd name="T21" fmla="*/ 4 h 37"/>
                <a:gd name="T22" fmla="*/ 21 w 24"/>
                <a:gd name="T23" fmla="*/ 1 h 37"/>
                <a:gd name="T24" fmla="*/ 23 w 24"/>
                <a:gd name="T25" fmla="*/ 1 h 37"/>
                <a:gd name="T26" fmla="*/ 24 w 24"/>
                <a:gd name="T27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7">
                  <a:moveTo>
                    <a:pt x="24" y="3"/>
                  </a:moveTo>
                  <a:cubicBezTo>
                    <a:pt x="24" y="4"/>
                    <a:pt x="24" y="5"/>
                    <a:pt x="23" y="4"/>
                  </a:cubicBezTo>
                  <a:cubicBezTo>
                    <a:pt x="21" y="4"/>
                    <a:pt x="21" y="5"/>
                    <a:pt x="20" y="6"/>
                  </a:cubicBezTo>
                  <a:cubicBezTo>
                    <a:pt x="13" y="12"/>
                    <a:pt x="9" y="20"/>
                    <a:pt x="6" y="29"/>
                  </a:cubicBezTo>
                  <a:cubicBezTo>
                    <a:pt x="6" y="31"/>
                    <a:pt x="5" y="32"/>
                    <a:pt x="5" y="34"/>
                  </a:cubicBezTo>
                  <a:cubicBezTo>
                    <a:pt x="5" y="34"/>
                    <a:pt x="5" y="34"/>
                    <a:pt x="5" y="35"/>
                  </a:cubicBezTo>
                  <a:cubicBezTo>
                    <a:pt x="4" y="36"/>
                    <a:pt x="3" y="37"/>
                    <a:pt x="2" y="36"/>
                  </a:cubicBezTo>
                  <a:cubicBezTo>
                    <a:pt x="1" y="36"/>
                    <a:pt x="0" y="34"/>
                    <a:pt x="1" y="33"/>
                  </a:cubicBezTo>
                  <a:cubicBezTo>
                    <a:pt x="2" y="31"/>
                    <a:pt x="3" y="28"/>
                    <a:pt x="4" y="26"/>
                  </a:cubicBezTo>
                  <a:cubicBezTo>
                    <a:pt x="6" y="22"/>
                    <a:pt x="9" y="17"/>
                    <a:pt x="11" y="13"/>
                  </a:cubicBezTo>
                  <a:cubicBezTo>
                    <a:pt x="13" y="10"/>
                    <a:pt x="16" y="7"/>
                    <a:pt x="18" y="4"/>
                  </a:cubicBezTo>
                  <a:cubicBezTo>
                    <a:pt x="19" y="3"/>
                    <a:pt x="20" y="3"/>
                    <a:pt x="21" y="1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4" y="1"/>
                    <a:pt x="24" y="2"/>
                    <a:pt x="2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13"/>
            <p:cNvSpPr/>
            <p:nvPr/>
          </p:nvSpPr>
          <p:spPr bwMode="auto">
            <a:xfrm>
              <a:off x="3834268" y="3141056"/>
              <a:ext cx="88414" cy="138595"/>
            </a:xfrm>
            <a:custGeom>
              <a:avLst/>
              <a:gdLst>
                <a:gd name="T0" fmla="*/ 0 w 22"/>
                <a:gd name="T1" fmla="*/ 33 h 35"/>
                <a:gd name="T2" fmla="*/ 0 w 22"/>
                <a:gd name="T3" fmla="*/ 31 h 35"/>
                <a:gd name="T4" fmla="*/ 6 w 22"/>
                <a:gd name="T5" fmla="*/ 19 h 35"/>
                <a:gd name="T6" fmla="*/ 16 w 22"/>
                <a:gd name="T7" fmla="*/ 5 h 35"/>
                <a:gd name="T8" fmla="*/ 18 w 22"/>
                <a:gd name="T9" fmla="*/ 1 h 35"/>
                <a:gd name="T10" fmla="*/ 20 w 22"/>
                <a:gd name="T11" fmla="*/ 0 h 35"/>
                <a:gd name="T12" fmla="*/ 22 w 22"/>
                <a:gd name="T13" fmla="*/ 2 h 35"/>
                <a:gd name="T14" fmla="*/ 21 w 22"/>
                <a:gd name="T15" fmla="*/ 4 h 35"/>
                <a:gd name="T16" fmla="*/ 17 w 22"/>
                <a:gd name="T17" fmla="*/ 7 h 35"/>
                <a:gd name="T18" fmla="*/ 9 w 22"/>
                <a:gd name="T19" fmla="*/ 18 h 35"/>
                <a:gd name="T20" fmla="*/ 5 w 22"/>
                <a:gd name="T21" fmla="*/ 28 h 35"/>
                <a:gd name="T22" fmla="*/ 4 w 22"/>
                <a:gd name="T23" fmla="*/ 33 h 35"/>
                <a:gd name="T24" fmla="*/ 4 w 22"/>
                <a:gd name="T25" fmla="*/ 34 h 35"/>
                <a:gd name="T26" fmla="*/ 1 w 22"/>
                <a:gd name="T27" fmla="*/ 35 h 35"/>
                <a:gd name="T28" fmla="*/ 0 w 22"/>
                <a:gd name="T2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5">
                  <a:moveTo>
                    <a:pt x="0" y="33"/>
                  </a:moveTo>
                  <a:cubicBezTo>
                    <a:pt x="0" y="32"/>
                    <a:pt x="0" y="32"/>
                    <a:pt x="0" y="31"/>
                  </a:cubicBezTo>
                  <a:cubicBezTo>
                    <a:pt x="2" y="27"/>
                    <a:pt x="4" y="23"/>
                    <a:pt x="6" y="19"/>
                  </a:cubicBezTo>
                  <a:cubicBezTo>
                    <a:pt x="9" y="14"/>
                    <a:pt x="12" y="9"/>
                    <a:pt x="16" y="5"/>
                  </a:cubicBezTo>
                  <a:cubicBezTo>
                    <a:pt x="17" y="4"/>
                    <a:pt x="18" y="3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2" y="4"/>
                    <a:pt x="21" y="4"/>
                  </a:cubicBezTo>
                  <a:cubicBezTo>
                    <a:pt x="20" y="4"/>
                    <a:pt x="18" y="5"/>
                    <a:pt x="17" y="7"/>
                  </a:cubicBezTo>
                  <a:cubicBezTo>
                    <a:pt x="14" y="10"/>
                    <a:pt x="11" y="14"/>
                    <a:pt x="9" y="18"/>
                  </a:cubicBezTo>
                  <a:cubicBezTo>
                    <a:pt x="7" y="21"/>
                    <a:pt x="6" y="25"/>
                    <a:pt x="5" y="28"/>
                  </a:cubicBezTo>
                  <a:cubicBezTo>
                    <a:pt x="5" y="30"/>
                    <a:pt x="5" y="31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3" y="35"/>
                    <a:pt x="2" y="35"/>
                    <a:pt x="1" y="35"/>
                  </a:cubicBezTo>
                  <a:cubicBezTo>
                    <a:pt x="1" y="35"/>
                    <a:pt x="0" y="34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14"/>
            <p:cNvSpPr/>
            <p:nvPr/>
          </p:nvSpPr>
          <p:spPr bwMode="auto">
            <a:xfrm>
              <a:off x="3889227" y="3148226"/>
              <a:ext cx="83634" cy="138595"/>
            </a:xfrm>
            <a:custGeom>
              <a:avLst/>
              <a:gdLst>
                <a:gd name="T0" fmla="*/ 21 w 21"/>
                <a:gd name="T1" fmla="*/ 2 h 35"/>
                <a:gd name="T2" fmla="*/ 20 w 21"/>
                <a:gd name="T3" fmla="*/ 3 h 35"/>
                <a:gd name="T4" fmla="*/ 10 w 21"/>
                <a:gd name="T5" fmla="*/ 17 h 35"/>
                <a:gd name="T6" fmla="*/ 5 w 21"/>
                <a:gd name="T7" fmla="*/ 31 h 35"/>
                <a:gd name="T8" fmla="*/ 5 w 21"/>
                <a:gd name="T9" fmla="*/ 32 h 35"/>
                <a:gd name="T10" fmla="*/ 1 w 21"/>
                <a:gd name="T11" fmla="*/ 34 h 35"/>
                <a:gd name="T12" fmla="*/ 1 w 21"/>
                <a:gd name="T13" fmla="*/ 31 h 35"/>
                <a:gd name="T14" fmla="*/ 4 w 21"/>
                <a:gd name="T15" fmla="*/ 25 h 35"/>
                <a:gd name="T16" fmla="*/ 8 w 21"/>
                <a:gd name="T17" fmla="*/ 18 h 35"/>
                <a:gd name="T18" fmla="*/ 15 w 21"/>
                <a:gd name="T19" fmla="*/ 6 h 35"/>
                <a:gd name="T20" fmla="*/ 17 w 21"/>
                <a:gd name="T21" fmla="*/ 2 h 35"/>
                <a:gd name="T22" fmla="*/ 19 w 21"/>
                <a:gd name="T23" fmla="*/ 0 h 35"/>
                <a:gd name="T24" fmla="*/ 21 w 21"/>
                <a:gd name="T2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5">
                  <a:moveTo>
                    <a:pt x="21" y="2"/>
                  </a:moveTo>
                  <a:cubicBezTo>
                    <a:pt x="21" y="2"/>
                    <a:pt x="21" y="3"/>
                    <a:pt x="20" y="3"/>
                  </a:cubicBezTo>
                  <a:cubicBezTo>
                    <a:pt x="16" y="7"/>
                    <a:pt x="13" y="12"/>
                    <a:pt x="10" y="17"/>
                  </a:cubicBezTo>
                  <a:cubicBezTo>
                    <a:pt x="8" y="22"/>
                    <a:pt x="6" y="26"/>
                    <a:pt x="5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4" y="34"/>
                    <a:pt x="3" y="35"/>
                    <a:pt x="1" y="34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2" y="29"/>
                    <a:pt x="3" y="27"/>
                    <a:pt x="4" y="25"/>
                  </a:cubicBezTo>
                  <a:cubicBezTo>
                    <a:pt x="5" y="23"/>
                    <a:pt x="6" y="20"/>
                    <a:pt x="8" y="18"/>
                  </a:cubicBezTo>
                  <a:cubicBezTo>
                    <a:pt x="10" y="14"/>
                    <a:pt x="12" y="10"/>
                    <a:pt x="15" y="6"/>
                  </a:cubicBezTo>
                  <a:cubicBezTo>
                    <a:pt x="16" y="5"/>
                    <a:pt x="16" y="3"/>
                    <a:pt x="17" y="2"/>
                  </a:cubicBezTo>
                  <a:cubicBezTo>
                    <a:pt x="17" y="0"/>
                    <a:pt x="17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15"/>
            <p:cNvSpPr/>
            <p:nvPr/>
          </p:nvSpPr>
          <p:spPr bwMode="auto">
            <a:xfrm>
              <a:off x="3958526" y="3179289"/>
              <a:ext cx="54959" cy="95583"/>
            </a:xfrm>
            <a:custGeom>
              <a:avLst/>
              <a:gdLst>
                <a:gd name="T0" fmla="*/ 2 w 14"/>
                <a:gd name="T1" fmla="*/ 24 h 24"/>
                <a:gd name="T2" fmla="*/ 0 w 14"/>
                <a:gd name="T3" fmla="*/ 22 h 24"/>
                <a:gd name="T4" fmla="*/ 1 w 14"/>
                <a:gd name="T5" fmla="*/ 21 h 24"/>
                <a:gd name="T6" fmla="*/ 7 w 14"/>
                <a:gd name="T7" fmla="*/ 8 h 24"/>
                <a:gd name="T8" fmla="*/ 9 w 14"/>
                <a:gd name="T9" fmla="*/ 4 h 24"/>
                <a:gd name="T10" fmla="*/ 10 w 14"/>
                <a:gd name="T11" fmla="*/ 1 h 24"/>
                <a:gd name="T12" fmla="*/ 12 w 14"/>
                <a:gd name="T13" fmla="*/ 1 h 24"/>
                <a:gd name="T14" fmla="*/ 14 w 14"/>
                <a:gd name="T15" fmla="*/ 2 h 24"/>
                <a:gd name="T16" fmla="*/ 13 w 14"/>
                <a:gd name="T17" fmla="*/ 4 h 24"/>
                <a:gd name="T18" fmla="*/ 10 w 14"/>
                <a:gd name="T19" fmla="*/ 6 h 24"/>
                <a:gd name="T20" fmla="*/ 5 w 14"/>
                <a:gd name="T21" fmla="*/ 17 h 24"/>
                <a:gd name="T22" fmla="*/ 4 w 14"/>
                <a:gd name="T23" fmla="*/ 23 h 24"/>
                <a:gd name="T24" fmla="*/ 2 w 1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4">
                  <a:moveTo>
                    <a:pt x="2" y="24"/>
                  </a:moveTo>
                  <a:cubicBezTo>
                    <a:pt x="1" y="24"/>
                    <a:pt x="0" y="23"/>
                    <a:pt x="0" y="22"/>
                  </a:cubicBezTo>
                  <a:cubicBezTo>
                    <a:pt x="0" y="22"/>
                    <a:pt x="1" y="21"/>
                    <a:pt x="1" y="21"/>
                  </a:cubicBezTo>
                  <a:cubicBezTo>
                    <a:pt x="3" y="17"/>
                    <a:pt x="5" y="12"/>
                    <a:pt x="7" y="8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1" y="1"/>
                    <a:pt x="11" y="0"/>
                    <a:pt x="12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1" y="4"/>
                    <a:pt x="11" y="5"/>
                    <a:pt x="10" y="6"/>
                  </a:cubicBezTo>
                  <a:cubicBezTo>
                    <a:pt x="8" y="9"/>
                    <a:pt x="6" y="13"/>
                    <a:pt x="5" y="17"/>
                  </a:cubicBezTo>
                  <a:cubicBezTo>
                    <a:pt x="5" y="19"/>
                    <a:pt x="4" y="21"/>
                    <a:pt x="4" y="23"/>
                  </a:cubicBezTo>
                  <a:cubicBezTo>
                    <a:pt x="4" y="24"/>
                    <a:pt x="3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16"/>
            <p:cNvSpPr>
              <a:spLocks noEditPoints="1"/>
            </p:cNvSpPr>
            <p:nvPr/>
          </p:nvSpPr>
          <p:spPr bwMode="auto">
            <a:xfrm>
              <a:off x="4641944" y="1750323"/>
              <a:ext cx="556770" cy="1056193"/>
            </a:xfrm>
            <a:custGeom>
              <a:avLst/>
              <a:gdLst>
                <a:gd name="T0" fmla="*/ 136 w 141"/>
                <a:gd name="T1" fmla="*/ 38 h 267"/>
                <a:gd name="T2" fmla="*/ 11 w 141"/>
                <a:gd name="T3" fmla="*/ 232 h 267"/>
                <a:gd name="T4" fmla="*/ 130 w 141"/>
                <a:gd name="T5" fmla="*/ 136 h 267"/>
                <a:gd name="T6" fmla="*/ 79 w 141"/>
                <a:gd name="T7" fmla="*/ 21 h 267"/>
                <a:gd name="T8" fmla="*/ 83 w 141"/>
                <a:gd name="T9" fmla="*/ 34 h 267"/>
                <a:gd name="T10" fmla="*/ 23 w 141"/>
                <a:gd name="T11" fmla="*/ 158 h 267"/>
                <a:gd name="T12" fmla="*/ 51 w 141"/>
                <a:gd name="T13" fmla="*/ 43 h 267"/>
                <a:gd name="T14" fmla="*/ 65 w 141"/>
                <a:gd name="T15" fmla="*/ 102 h 267"/>
                <a:gd name="T16" fmla="*/ 94 w 141"/>
                <a:gd name="T17" fmla="*/ 134 h 267"/>
                <a:gd name="T18" fmla="*/ 60 w 141"/>
                <a:gd name="T19" fmla="*/ 4 h 267"/>
                <a:gd name="T20" fmla="*/ 99 w 141"/>
                <a:gd name="T21" fmla="*/ 260 h 267"/>
                <a:gd name="T22" fmla="*/ 7 w 141"/>
                <a:gd name="T23" fmla="*/ 172 h 267"/>
                <a:gd name="T24" fmla="*/ 79 w 141"/>
                <a:gd name="T25" fmla="*/ 78 h 267"/>
                <a:gd name="T26" fmla="*/ 17 w 141"/>
                <a:gd name="T27" fmla="*/ 33 h 267"/>
                <a:gd name="T28" fmla="*/ 45 w 141"/>
                <a:gd name="T29" fmla="*/ 135 h 267"/>
                <a:gd name="T30" fmla="*/ 15 w 141"/>
                <a:gd name="T31" fmla="*/ 63 h 267"/>
                <a:gd name="T32" fmla="*/ 69 w 141"/>
                <a:gd name="T33" fmla="*/ 144 h 267"/>
                <a:gd name="T34" fmla="*/ 115 w 141"/>
                <a:gd name="T35" fmla="*/ 77 h 267"/>
                <a:gd name="T36" fmla="*/ 32 w 141"/>
                <a:gd name="T37" fmla="*/ 78 h 267"/>
                <a:gd name="T38" fmla="*/ 9 w 141"/>
                <a:gd name="T39" fmla="*/ 110 h 267"/>
                <a:gd name="T40" fmla="*/ 99 w 141"/>
                <a:gd name="T41" fmla="*/ 155 h 267"/>
                <a:gd name="T42" fmla="*/ 25 w 141"/>
                <a:gd name="T43" fmla="*/ 117 h 267"/>
                <a:gd name="T44" fmla="*/ 26 w 141"/>
                <a:gd name="T45" fmla="*/ 152 h 267"/>
                <a:gd name="T46" fmla="*/ 123 w 141"/>
                <a:gd name="T47" fmla="*/ 65 h 267"/>
                <a:gd name="T48" fmla="*/ 113 w 141"/>
                <a:gd name="T49" fmla="*/ 127 h 267"/>
                <a:gd name="T50" fmla="*/ 109 w 141"/>
                <a:gd name="T51" fmla="*/ 155 h 267"/>
                <a:gd name="T52" fmla="*/ 58 w 141"/>
                <a:gd name="T53" fmla="*/ 79 h 267"/>
                <a:gd name="T54" fmla="*/ 133 w 141"/>
                <a:gd name="T55" fmla="*/ 67 h 267"/>
                <a:gd name="T56" fmla="*/ 122 w 141"/>
                <a:gd name="T57" fmla="*/ 139 h 267"/>
                <a:gd name="T58" fmla="*/ 59 w 141"/>
                <a:gd name="T59" fmla="*/ 74 h 267"/>
                <a:gd name="T60" fmla="*/ 32 w 141"/>
                <a:gd name="T61" fmla="*/ 118 h 267"/>
                <a:gd name="T62" fmla="*/ 47 w 141"/>
                <a:gd name="T63" fmla="*/ 88 h 267"/>
                <a:gd name="T64" fmla="*/ 37 w 141"/>
                <a:gd name="T65" fmla="*/ 128 h 267"/>
                <a:gd name="T66" fmla="*/ 52 w 141"/>
                <a:gd name="T67" fmla="*/ 92 h 267"/>
                <a:gd name="T68" fmla="*/ 23 w 141"/>
                <a:gd name="T69" fmla="*/ 139 h 267"/>
                <a:gd name="T70" fmla="*/ 49 w 141"/>
                <a:gd name="T71" fmla="*/ 160 h 267"/>
                <a:gd name="T72" fmla="*/ 65 w 141"/>
                <a:gd name="T73" fmla="*/ 140 h 267"/>
                <a:gd name="T74" fmla="*/ 96 w 141"/>
                <a:gd name="T75" fmla="*/ 94 h 267"/>
                <a:gd name="T76" fmla="*/ 27 w 141"/>
                <a:gd name="T77" fmla="*/ 135 h 267"/>
                <a:gd name="T78" fmla="*/ 89 w 141"/>
                <a:gd name="T79" fmla="*/ 98 h 267"/>
                <a:gd name="T80" fmla="*/ 111 w 141"/>
                <a:gd name="T81" fmla="*/ 122 h 267"/>
                <a:gd name="T82" fmla="*/ 123 w 141"/>
                <a:gd name="T83" fmla="*/ 110 h 267"/>
                <a:gd name="T84" fmla="*/ 33 w 141"/>
                <a:gd name="T85" fmla="*/ 151 h 267"/>
                <a:gd name="T86" fmla="*/ 14 w 141"/>
                <a:gd name="T87" fmla="*/ 85 h 267"/>
                <a:gd name="T88" fmla="*/ 16 w 141"/>
                <a:gd name="T89" fmla="*/ 124 h 267"/>
                <a:gd name="T90" fmla="*/ 112 w 141"/>
                <a:gd name="T91" fmla="*/ 90 h 267"/>
                <a:gd name="T92" fmla="*/ 31 w 141"/>
                <a:gd name="T93" fmla="*/ 81 h 267"/>
                <a:gd name="T94" fmla="*/ 31 w 141"/>
                <a:gd name="T95" fmla="*/ 111 h 267"/>
                <a:gd name="T96" fmla="*/ 36 w 141"/>
                <a:gd name="T97" fmla="*/ 80 h 267"/>
                <a:gd name="T98" fmla="*/ 18 w 141"/>
                <a:gd name="T99" fmla="*/ 121 h 267"/>
                <a:gd name="T100" fmla="*/ 45 w 141"/>
                <a:gd name="T101" fmla="*/ 88 h 267"/>
                <a:gd name="T102" fmla="*/ 40 w 141"/>
                <a:gd name="T103" fmla="*/ 104 h 267"/>
                <a:gd name="T104" fmla="*/ 22 w 141"/>
                <a:gd name="T105" fmla="*/ 97 h 267"/>
                <a:gd name="T106" fmla="*/ 47 w 141"/>
                <a:gd name="T107" fmla="*/ 145 h 267"/>
                <a:gd name="T108" fmla="*/ 86 w 141"/>
                <a:gd name="T109" fmla="*/ 8 h 267"/>
                <a:gd name="T110" fmla="*/ 58 w 141"/>
                <a:gd name="T111" fmla="*/ 137 h 267"/>
                <a:gd name="T112" fmla="*/ 86 w 141"/>
                <a:gd name="T113" fmla="*/ 12 h 267"/>
                <a:gd name="T114" fmla="*/ 109 w 141"/>
                <a:gd name="T115" fmla="*/ 78 h 267"/>
                <a:gd name="T116" fmla="*/ 110 w 141"/>
                <a:gd name="T117" fmla="*/ 140 h 267"/>
                <a:gd name="T118" fmla="*/ 123 w 141"/>
                <a:gd name="T119" fmla="*/ 129 h 267"/>
                <a:gd name="T120" fmla="*/ 53 w 141"/>
                <a:gd name="T121" fmla="*/ 72 h 267"/>
                <a:gd name="T122" fmla="*/ 120 w 141"/>
                <a:gd name="T123" fmla="*/ 81 h 267"/>
                <a:gd name="T124" fmla="*/ 14 w 141"/>
                <a:gd name="T125" fmla="*/ 1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67">
                  <a:moveTo>
                    <a:pt x="5" y="39"/>
                  </a:moveTo>
                  <a:cubicBezTo>
                    <a:pt x="6" y="36"/>
                    <a:pt x="8" y="34"/>
                    <a:pt x="11" y="31"/>
                  </a:cubicBezTo>
                  <a:cubicBezTo>
                    <a:pt x="13" y="29"/>
                    <a:pt x="15" y="28"/>
                    <a:pt x="18" y="26"/>
                  </a:cubicBezTo>
                  <a:cubicBezTo>
                    <a:pt x="18" y="26"/>
                    <a:pt x="19" y="26"/>
                    <a:pt x="19" y="25"/>
                  </a:cubicBezTo>
                  <a:cubicBezTo>
                    <a:pt x="20" y="25"/>
                    <a:pt x="21" y="24"/>
                    <a:pt x="22" y="24"/>
                  </a:cubicBezTo>
                  <a:cubicBezTo>
                    <a:pt x="25" y="22"/>
                    <a:pt x="27" y="21"/>
                    <a:pt x="30" y="20"/>
                  </a:cubicBezTo>
                  <a:cubicBezTo>
                    <a:pt x="33" y="19"/>
                    <a:pt x="35" y="19"/>
                    <a:pt x="38" y="18"/>
                  </a:cubicBezTo>
                  <a:cubicBezTo>
                    <a:pt x="39" y="18"/>
                    <a:pt x="40" y="18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4"/>
                    <a:pt x="41" y="12"/>
                    <a:pt x="42" y="10"/>
                  </a:cubicBezTo>
                  <a:cubicBezTo>
                    <a:pt x="42" y="10"/>
                    <a:pt x="42" y="9"/>
                    <a:pt x="42" y="9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6"/>
                    <a:pt x="44" y="5"/>
                    <a:pt x="46" y="5"/>
                  </a:cubicBezTo>
                  <a:cubicBezTo>
                    <a:pt x="49" y="3"/>
                    <a:pt x="52" y="2"/>
                    <a:pt x="56" y="1"/>
                  </a:cubicBezTo>
                  <a:cubicBezTo>
                    <a:pt x="58" y="1"/>
                    <a:pt x="59" y="0"/>
                    <a:pt x="61" y="0"/>
                  </a:cubicBezTo>
                  <a:cubicBezTo>
                    <a:pt x="63" y="0"/>
                    <a:pt x="65" y="0"/>
                    <a:pt x="67" y="0"/>
                  </a:cubicBezTo>
                  <a:cubicBezTo>
                    <a:pt x="70" y="0"/>
                    <a:pt x="74" y="0"/>
                    <a:pt x="77" y="0"/>
                  </a:cubicBezTo>
                  <a:cubicBezTo>
                    <a:pt x="79" y="0"/>
                    <a:pt x="81" y="0"/>
                    <a:pt x="83" y="1"/>
                  </a:cubicBezTo>
                  <a:cubicBezTo>
                    <a:pt x="85" y="2"/>
                    <a:pt x="87" y="3"/>
                    <a:pt x="89" y="4"/>
                  </a:cubicBezTo>
                  <a:cubicBezTo>
                    <a:pt x="91" y="5"/>
                    <a:pt x="93" y="8"/>
                    <a:pt x="93" y="11"/>
                  </a:cubicBezTo>
                  <a:cubicBezTo>
                    <a:pt x="94" y="13"/>
                    <a:pt x="94" y="15"/>
                    <a:pt x="93" y="17"/>
                  </a:cubicBezTo>
                  <a:cubicBezTo>
                    <a:pt x="93" y="17"/>
                    <a:pt x="93" y="18"/>
                    <a:pt x="93" y="18"/>
                  </a:cubicBezTo>
                  <a:cubicBezTo>
                    <a:pt x="94" y="18"/>
                    <a:pt x="95" y="18"/>
                    <a:pt x="95" y="18"/>
                  </a:cubicBezTo>
                  <a:cubicBezTo>
                    <a:pt x="95" y="18"/>
                    <a:pt x="96" y="17"/>
                    <a:pt x="96" y="17"/>
                  </a:cubicBezTo>
                  <a:cubicBezTo>
                    <a:pt x="101" y="18"/>
                    <a:pt x="107" y="18"/>
                    <a:pt x="113" y="19"/>
                  </a:cubicBezTo>
                  <a:cubicBezTo>
                    <a:pt x="116" y="20"/>
                    <a:pt x="120" y="21"/>
                    <a:pt x="124" y="23"/>
                  </a:cubicBezTo>
                  <a:cubicBezTo>
                    <a:pt x="126" y="24"/>
                    <a:pt x="127" y="25"/>
                    <a:pt x="129" y="26"/>
                  </a:cubicBezTo>
                  <a:cubicBezTo>
                    <a:pt x="129" y="26"/>
                    <a:pt x="130" y="27"/>
                    <a:pt x="130" y="27"/>
                  </a:cubicBezTo>
                  <a:cubicBezTo>
                    <a:pt x="131" y="28"/>
                    <a:pt x="134" y="33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8"/>
                    <a:pt x="136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9"/>
                    <a:pt x="135" y="40"/>
                    <a:pt x="135" y="41"/>
                  </a:cubicBezTo>
                  <a:cubicBezTo>
                    <a:pt x="135" y="48"/>
                    <a:pt x="135" y="56"/>
                    <a:pt x="135" y="64"/>
                  </a:cubicBezTo>
                  <a:cubicBezTo>
                    <a:pt x="135" y="70"/>
                    <a:pt x="135" y="75"/>
                    <a:pt x="136" y="80"/>
                  </a:cubicBezTo>
                  <a:cubicBezTo>
                    <a:pt x="137" y="86"/>
                    <a:pt x="137" y="91"/>
                    <a:pt x="138" y="97"/>
                  </a:cubicBezTo>
                  <a:cubicBezTo>
                    <a:pt x="138" y="102"/>
                    <a:pt x="138" y="107"/>
                    <a:pt x="138" y="113"/>
                  </a:cubicBezTo>
                  <a:cubicBezTo>
                    <a:pt x="139" y="119"/>
                    <a:pt x="139" y="125"/>
                    <a:pt x="139" y="131"/>
                  </a:cubicBezTo>
                  <a:cubicBezTo>
                    <a:pt x="139" y="137"/>
                    <a:pt x="139" y="143"/>
                    <a:pt x="139" y="149"/>
                  </a:cubicBezTo>
                  <a:cubicBezTo>
                    <a:pt x="140" y="157"/>
                    <a:pt x="140" y="166"/>
                    <a:pt x="140" y="175"/>
                  </a:cubicBezTo>
                  <a:cubicBezTo>
                    <a:pt x="140" y="185"/>
                    <a:pt x="140" y="194"/>
                    <a:pt x="140" y="204"/>
                  </a:cubicBezTo>
                  <a:cubicBezTo>
                    <a:pt x="140" y="206"/>
                    <a:pt x="140" y="208"/>
                    <a:pt x="140" y="210"/>
                  </a:cubicBezTo>
                  <a:cubicBezTo>
                    <a:pt x="140" y="214"/>
                    <a:pt x="140" y="218"/>
                    <a:pt x="141" y="221"/>
                  </a:cubicBezTo>
                  <a:cubicBezTo>
                    <a:pt x="141" y="223"/>
                    <a:pt x="141" y="225"/>
                    <a:pt x="140" y="227"/>
                  </a:cubicBezTo>
                  <a:cubicBezTo>
                    <a:pt x="140" y="227"/>
                    <a:pt x="140" y="228"/>
                    <a:pt x="140" y="228"/>
                  </a:cubicBezTo>
                  <a:cubicBezTo>
                    <a:pt x="140" y="229"/>
                    <a:pt x="140" y="229"/>
                    <a:pt x="139" y="230"/>
                  </a:cubicBezTo>
                  <a:cubicBezTo>
                    <a:pt x="138" y="235"/>
                    <a:pt x="135" y="239"/>
                    <a:pt x="132" y="243"/>
                  </a:cubicBezTo>
                  <a:cubicBezTo>
                    <a:pt x="131" y="245"/>
                    <a:pt x="130" y="246"/>
                    <a:pt x="128" y="248"/>
                  </a:cubicBezTo>
                  <a:cubicBezTo>
                    <a:pt x="127" y="249"/>
                    <a:pt x="126" y="250"/>
                    <a:pt x="124" y="251"/>
                  </a:cubicBezTo>
                  <a:cubicBezTo>
                    <a:pt x="123" y="252"/>
                    <a:pt x="122" y="252"/>
                    <a:pt x="121" y="253"/>
                  </a:cubicBezTo>
                  <a:cubicBezTo>
                    <a:pt x="116" y="257"/>
                    <a:pt x="110" y="260"/>
                    <a:pt x="104" y="262"/>
                  </a:cubicBezTo>
                  <a:cubicBezTo>
                    <a:pt x="100" y="264"/>
                    <a:pt x="96" y="265"/>
                    <a:pt x="92" y="265"/>
                  </a:cubicBezTo>
                  <a:cubicBezTo>
                    <a:pt x="90" y="266"/>
                    <a:pt x="88" y="266"/>
                    <a:pt x="86" y="266"/>
                  </a:cubicBezTo>
                  <a:cubicBezTo>
                    <a:pt x="80" y="267"/>
                    <a:pt x="75" y="267"/>
                    <a:pt x="69" y="267"/>
                  </a:cubicBezTo>
                  <a:cubicBezTo>
                    <a:pt x="65" y="267"/>
                    <a:pt x="61" y="267"/>
                    <a:pt x="56" y="265"/>
                  </a:cubicBezTo>
                  <a:cubicBezTo>
                    <a:pt x="47" y="263"/>
                    <a:pt x="39" y="259"/>
                    <a:pt x="30" y="254"/>
                  </a:cubicBezTo>
                  <a:cubicBezTo>
                    <a:pt x="28" y="253"/>
                    <a:pt x="26" y="252"/>
                    <a:pt x="23" y="250"/>
                  </a:cubicBezTo>
                  <a:cubicBezTo>
                    <a:pt x="21" y="249"/>
                    <a:pt x="18" y="247"/>
                    <a:pt x="16" y="244"/>
                  </a:cubicBezTo>
                  <a:cubicBezTo>
                    <a:pt x="15" y="244"/>
                    <a:pt x="15" y="244"/>
                    <a:pt x="15" y="243"/>
                  </a:cubicBezTo>
                  <a:cubicBezTo>
                    <a:pt x="14" y="243"/>
                    <a:pt x="14" y="242"/>
                    <a:pt x="13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2" y="241"/>
                    <a:pt x="12" y="240"/>
                    <a:pt x="12" y="240"/>
                  </a:cubicBezTo>
                  <a:cubicBezTo>
                    <a:pt x="12" y="238"/>
                    <a:pt x="11" y="237"/>
                    <a:pt x="11" y="235"/>
                  </a:cubicBezTo>
                  <a:cubicBezTo>
                    <a:pt x="11" y="235"/>
                    <a:pt x="11" y="234"/>
                    <a:pt x="11" y="234"/>
                  </a:cubicBezTo>
                  <a:cubicBezTo>
                    <a:pt x="11" y="233"/>
                    <a:pt x="11" y="233"/>
                    <a:pt x="11" y="232"/>
                  </a:cubicBezTo>
                  <a:cubicBezTo>
                    <a:pt x="10" y="228"/>
                    <a:pt x="9" y="225"/>
                    <a:pt x="9" y="221"/>
                  </a:cubicBezTo>
                  <a:cubicBezTo>
                    <a:pt x="8" y="216"/>
                    <a:pt x="8" y="211"/>
                    <a:pt x="8" y="206"/>
                  </a:cubicBezTo>
                  <a:cubicBezTo>
                    <a:pt x="7" y="203"/>
                    <a:pt x="7" y="200"/>
                    <a:pt x="7" y="196"/>
                  </a:cubicBezTo>
                  <a:cubicBezTo>
                    <a:pt x="7" y="194"/>
                    <a:pt x="7" y="192"/>
                    <a:pt x="6" y="190"/>
                  </a:cubicBezTo>
                  <a:cubicBezTo>
                    <a:pt x="6" y="185"/>
                    <a:pt x="6" y="180"/>
                    <a:pt x="5" y="175"/>
                  </a:cubicBezTo>
                  <a:cubicBezTo>
                    <a:pt x="5" y="168"/>
                    <a:pt x="5" y="162"/>
                    <a:pt x="4" y="155"/>
                  </a:cubicBezTo>
                  <a:cubicBezTo>
                    <a:pt x="4" y="151"/>
                    <a:pt x="4" y="148"/>
                    <a:pt x="4" y="144"/>
                  </a:cubicBezTo>
                  <a:cubicBezTo>
                    <a:pt x="4" y="141"/>
                    <a:pt x="3" y="138"/>
                    <a:pt x="3" y="135"/>
                  </a:cubicBezTo>
                  <a:cubicBezTo>
                    <a:pt x="3" y="131"/>
                    <a:pt x="2" y="126"/>
                    <a:pt x="2" y="122"/>
                  </a:cubicBezTo>
                  <a:cubicBezTo>
                    <a:pt x="2" y="118"/>
                    <a:pt x="1" y="114"/>
                    <a:pt x="1" y="110"/>
                  </a:cubicBezTo>
                  <a:cubicBezTo>
                    <a:pt x="1" y="105"/>
                    <a:pt x="1" y="99"/>
                    <a:pt x="1" y="94"/>
                  </a:cubicBezTo>
                  <a:cubicBezTo>
                    <a:pt x="1" y="87"/>
                    <a:pt x="0" y="79"/>
                    <a:pt x="1" y="72"/>
                  </a:cubicBezTo>
                  <a:cubicBezTo>
                    <a:pt x="1" y="66"/>
                    <a:pt x="1" y="60"/>
                    <a:pt x="1" y="54"/>
                  </a:cubicBezTo>
                  <a:cubicBezTo>
                    <a:pt x="1" y="51"/>
                    <a:pt x="2" y="49"/>
                    <a:pt x="2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4"/>
                    <a:pt x="2" y="43"/>
                    <a:pt x="2" y="41"/>
                  </a:cubicBezTo>
                  <a:cubicBezTo>
                    <a:pt x="2" y="40"/>
                    <a:pt x="3" y="39"/>
                    <a:pt x="4" y="39"/>
                  </a:cubicBezTo>
                  <a:cubicBezTo>
                    <a:pt x="4" y="39"/>
                    <a:pt x="4" y="39"/>
                    <a:pt x="5" y="39"/>
                  </a:cubicBezTo>
                  <a:close/>
                  <a:moveTo>
                    <a:pt x="107" y="148"/>
                  </a:moveTo>
                  <a:cubicBezTo>
                    <a:pt x="106" y="149"/>
                    <a:pt x="106" y="150"/>
                    <a:pt x="106" y="151"/>
                  </a:cubicBezTo>
                  <a:cubicBezTo>
                    <a:pt x="106" y="150"/>
                    <a:pt x="106" y="149"/>
                    <a:pt x="107" y="148"/>
                  </a:cubicBezTo>
                  <a:cubicBezTo>
                    <a:pt x="107" y="147"/>
                    <a:pt x="108" y="146"/>
                    <a:pt x="108" y="145"/>
                  </a:cubicBezTo>
                  <a:cubicBezTo>
                    <a:pt x="107" y="146"/>
                    <a:pt x="107" y="147"/>
                    <a:pt x="107" y="148"/>
                  </a:cubicBezTo>
                  <a:close/>
                  <a:moveTo>
                    <a:pt x="130" y="136"/>
                  </a:moveTo>
                  <a:cubicBezTo>
                    <a:pt x="130" y="136"/>
                    <a:pt x="129" y="136"/>
                    <a:pt x="129" y="136"/>
                  </a:cubicBezTo>
                  <a:cubicBezTo>
                    <a:pt x="128" y="139"/>
                    <a:pt x="127" y="141"/>
                    <a:pt x="125" y="142"/>
                  </a:cubicBezTo>
                  <a:cubicBezTo>
                    <a:pt x="125" y="143"/>
                    <a:pt x="125" y="143"/>
                    <a:pt x="125" y="143"/>
                  </a:cubicBezTo>
                  <a:cubicBezTo>
                    <a:pt x="125" y="143"/>
                    <a:pt x="125" y="143"/>
                    <a:pt x="125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5" y="144"/>
                    <a:pt x="125" y="143"/>
                    <a:pt x="125" y="143"/>
                  </a:cubicBezTo>
                  <a:cubicBezTo>
                    <a:pt x="125" y="143"/>
                    <a:pt x="125" y="143"/>
                    <a:pt x="126" y="143"/>
                  </a:cubicBezTo>
                  <a:cubicBezTo>
                    <a:pt x="127" y="141"/>
                    <a:pt x="129" y="138"/>
                    <a:pt x="130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5"/>
                    <a:pt x="131" y="135"/>
                    <a:pt x="131" y="134"/>
                  </a:cubicBezTo>
                  <a:cubicBezTo>
                    <a:pt x="132" y="133"/>
                    <a:pt x="131" y="133"/>
                    <a:pt x="131" y="132"/>
                  </a:cubicBezTo>
                  <a:cubicBezTo>
                    <a:pt x="131" y="133"/>
                    <a:pt x="130" y="134"/>
                    <a:pt x="130" y="136"/>
                  </a:cubicBezTo>
                  <a:close/>
                  <a:moveTo>
                    <a:pt x="76" y="155"/>
                  </a:moveTo>
                  <a:cubicBezTo>
                    <a:pt x="75" y="155"/>
                    <a:pt x="75" y="155"/>
                    <a:pt x="74" y="155"/>
                  </a:cubicBezTo>
                  <a:cubicBezTo>
                    <a:pt x="73" y="155"/>
                    <a:pt x="73" y="154"/>
                    <a:pt x="72" y="153"/>
                  </a:cubicBezTo>
                  <a:cubicBezTo>
                    <a:pt x="72" y="153"/>
                    <a:pt x="72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2" y="152"/>
                    <a:pt x="72" y="153"/>
                    <a:pt x="71" y="153"/>
                  </a:cubicBezTo>
                  <a:cubicBezTo>
                    <a:pt x="71" y="153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69" y="153"/>
                    <a:pt x="69" y="155"/>
                    <a:pt x="69" y="157"/>
                  </a:cubicBezTo>
                  <a:cubicBezTo>
                    <a:pt x="69" y="157"/>
                    <a:pt x="70" y="157"/>
                    <a:pt x="70" y="157"/>
                  </a:cubicBezTo>
                  <a:cubicBezTo>
                    <a:pt x="70" y="156"/>
                    <a:pt x="70" y="155"/>
                    <a:pt x="71" y="155"/>
                  </a:cubicBezTo>
                  <a:cubicBezTo>
                    <a:pt x="73" y="155"/>
                    <a:pt x="74" y="155"/>
                    <a:pt x="75" y="155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6" y="155"/>
                    <a:pt x="77" y="155"/>
                    <a:pt x="77" y="155"/>
                  </a:cubicBezTo>
                  <a:cubicBezTo>
                    <a:pt x="77" y="155"/>
                    <a:pt x="77" y="155"/>
                    <a:pt x="77" y="155"/>
                  </a:cubicBezTo>
                  <a:cubicBezTo>
                    <a:pt x="77" y="155"/>
                    <a:pt x="76" y="155"/>
                    <a:pt x="76" y="155"/>
                  </a:cubicBezTo>
                  <a:close/>
                  <a:moveTo>
                    <a:pt x="81" y="36"/>
                  </a:moveTo>
                  <a:cubicBezTo>
                    <a:pt x="80" y="36"/>
                    <a:pt x="80" y="36"/>
                    <a:pt x="80" y="35"/>
                  </a:cubicBezTo>
                  <a:cubicBezTo>
                    <a:pt x="80" y="35"/>
                    <a:pt x="80" y="34"/>
                    <a:pt x="80" y="34"/>
                  </a:cubicBezTo>
                  <a:cubicBezTo>
                    <a:pt x="80" y="34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6" y="34"/>
                    <a:pt x="73" y="34"/>
                    <a:pt x="69" y="34"/>
                  </a:cubicBezTo>
                  <a:cubicBezTo>
                    <a:pt x="68" y="34"/>
                    <a:pt x="66" y="34"/>
                    <a:pt x="64" y="33"/>
                  </a:cubicBezTo>
                  <a:cubicBezTo>
                    <a:pt x="64" y="33"/>
                    <a:pt x="64" y="33"/>
                    <a:pt x="63" y="32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6" y="30"/>
                    <a:pt x="68" y="30"/>
                    <a:pt x="70" y="29"/>
                  </a:cubicBezTo>
                  <a:cubicBezTo>
                    <a:pt x="73" y="28"/>
                    <a:pt x="76" y="27"/>
                    <a:pt x="79" y="25"/>
                  </a:cubicBezTo>
                  <a:cubicBezTo>
                    <a:pt x="79" y="25"/>
                    <a:pt x="80" y="25"/>
                    <a:pt x="79" y="24"/>
                  </a:cubicBezTo>
                  <a:cubicBezTo>
                    <a:pt x="79" y="23"/>
                    <a:pt x="79" y="22"/>
                    <a:pt x="79" y="21"/>
                  </a:cubicBezTo>
                  <a:cubicBezTo>
                    <a:pt x="79" y="21"/>
                    <a:pt x="79" y="20"/>
                    <a:pt x="79" y="19"/>
                  </a:cubicBezTo>
                  <a:cubicBezTo>
                    <a:pt x="79" y="19"/>
                    <a:pt x="79" y="19"/>
                    <a:pt x="79" y="18"/>
                  </a:cubicBezTo>
                  <a:cubicBezTo>
                    <a:pt x="79" y="18"/>
                    <a:pt x="80" y="18"/>
                    <a:pt x="80" y="1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20"/>
                    <a:pt x="80" y="23"/>
                    <a:pt x="81" y="24"/>
                  </a:cubicBezTo>
                  <a:cubicBezTo>
                    <a:pt x="81" y="23"/>
                    <a:pt x="81" y="22"/>
                    <a:pt x="81" y="21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2" y="18"/>
                    <a:pt x="82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8"/>
                    <a:pt x="83" y="18"/>
                    <a:pt x="83" y="17"/>
                  </a:cubicBezTo>
                  <a:cubicBezTo>
                    <a:pt x="83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6"/>
                  </a:cubicBezTo>
                  <a:cubicBezTo>
                    <a:pt x="81" y="17"/>
                    <a:pt x="80" y="17"/>
                    <a:pt x="78" y="18"/>
                  </a:cubicBezTo>
                  <a:cubicBezTo>
                    <a:pt x="74" y="20"/>
                    <a:pt x="69" y="20"/>
                    <a:pt x="64" y="20"/>
                  </a:cubicBezTo>
                  <a:cubicBezTo>
                    <a:pt x="60" y="21"/>
                    <a:pt x="56" y="20"/>
                    <a:pt x="52" y="20"/>
                  </a:cubicBezTo>
                  <a:cubicBezTo>
                    <a:pt x="50" y="20"/>
                    <a:pt x="47" y="19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46" y="22"/>
                    <a:pt x="45" y="24"/>
                    <a:pt x="46" y="26"/>
                  </a:cubicBezTo>
                  <a:cubicBezTo>
                    <a:pt x="47" y="26"/>
                    <a:pt x="46" y="27"/>
                    <a:pt x="47" y="28"/>
                  </a:cubicBezTo>
                  <a:cubicBezTo>
                    <a:pt x="47" y="30"/>
                    <a:pt x="48" y="33"/>
                    <a:pt x="49" y="35"/>
                  </a:cubicBezTo>
                  <a:cubicBezTo>
                    <a:pt x="50" y="37"/>
                    <a:pt x="51" y="37"/>
                    <a:pt x="53" y="38"/>
                  </a:cubicBezTo>
                  <a:cubicBezTo>
                    <a:pt x="55" y="38"/>
                    <a:pt x="57" y="39"/>
                    <a:pt x="59" y="39"/>
                  </a:cubicBezTo>
                  <a:cubicBezTo>
                    <a:pt x="60" y="39"/>
                    <a:pt x="60" y="39"/>
                    <a:pt x="61" y="39"/>
                  </a:cubicBezTo>
                  <a:cubicBezTo>
                    <a:pt x="62" y="39"/>
                    <a:pt x="63" y="38"/>
                    <a:pt x="64" y="38"/>
                  </a:cubicBezTo>
                  <a:cubicBezTo>
                    <a:pt x="66" y="38"/>
                    <a:pt x="66" y="38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0"/>
                    <a:pt x="69" y="40"/>
                    <a:pt x="70" y="40"/>
                  </a:cubicBezTo>
                  <a:cubicBezTo>
                    <a:pt x="74" y="39"/>
                    <a:pt x="77" y="38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2" y="36"/>
                    <a:pt x="83" y="35"/>
                    <a:pt x="84" y="35"/>
                  </a:cubicBezTo>
                  <a:cubicBezTo>
                    <a:pt x="84" y="34"/>
                    <a:pt x="83" y="34"/>
                    <a:pt x="83" y="34"/>
                  </a:cubicBezTo>
                  <a:cubicBezTo>
                    <a:pt x="83" y="34"/>
                    <a:pt x="83" y="35"/>
                    <a:pt x="82" y="35"/>
                  </a:cubicBezTo>
                  <a:cubicBezTo>
                    <a:pt x="82" y="35"/>
                    <a:pt x="82" y="36"/>
                    <a:pt x="81" y="36"/>
                  </a:cubicBezTo>
                  <a:close/>
                  <a:moveTo>
                    <a:pt x="130" y="243"/>
                  </a:move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2"/>
                    <a:pt x="129" y="241"/>
                    <a:pt x="130" y="240"/>
                  </a:cubicBezTo>
                  <a:cubicBezTo>
                    <a:pt x="130" y="240"/>
                    <a:pt x="131" y="239"/>
                    <a:pt x="131" y="238"/>
                  </a:cubicBezTo>
                  <a:cubicBezTo>
                    <a:pt x="132" y="237"/>
                    <a:pt x="133" y="235"/>
                    <a:pt x="133" y="234"/>
                  </a:cubicBezTo>
                  <a:cubicBezTo>
                    <a:pt x="134" y="232"/>
                    <a:pt x="135" y="230"/>
                    <a:pt x="135" y="229"/>
                  </a:cubicBezTo>
                  <a:cubicBezTo>
                    <a:pt x="136" y="227"/>
                    <a:pt x="137" y="225"/>
                    <a:pt x="137" y="223"/>
                  </a:cubicBezTo>
                  <a:cubicBezTo>
                    <a:pt x="137" y="220"/>
                    <a:pt x="138" y="217"/>
                    <a:pt x="138" y="213"/>
                  </a:cubicBezTo>
                  <a:cubicBezTo>
                    <a:pt x="138" y="212"/>
                    <a:pt x="138" y="210"/>
                    <a:pt x="138" y="208"/>
                  </a:cubicBezTo>
                  <a:cubicBezTo>
                    <a:pt x="138" y="206"/>
                    <a:pt x="138" y="203"/>
                    <a:pt x="137" y="201"/>
                  </a:cubicBezTo>
                  <a:cubicBezTo>
                    <a:pt x="137" y="200"/>
                    <a:pt x="137" y="199"/>
                    <a:pt x="137" y="197"/>
                  </a:cubicBezTo>
                  <a:cubicBezTo>
                    <a:pt x="137" y="190"/>
                    <a:pt x="137" y="183"/>
                    <a:pt x="136" y="176"/>
                  </a:cubicBezTo>
                  <a:cubicBezTo>
                    <a:pt x="136" y="172"/>
                    <a:pt x="136" y="169"/>
                    <a:pt x="136" y="166"/>
                  </a:cubicBezTo>
                  <a:cubicBezTo>
                    <a:pt x="136" y="163"/>
                    <a:pt x="135" y="160"/>
                    <a:pt x="135" y="156"/>
                  </a:cubicBezTo>
                  <a:cubicBezTo>
                    <a:pt x="135" y="150"/>
                    <a:pt x="135" y="144"/>
                    <a:pt x="135" y="137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4" y="139"/>
                    <a:pt x="132" y="140"/>
                    <a:pt x="131" y="142"/>
                  </a:cubicBezTo>
                  <a:cubicBezTo>
                    <a:pt x="129" y="145"/>
                    <a:pt x="126" y="148"/>
                    <a:pt x="123" y="150"/>
                  </a:cubicBezTo>
                  <a:cubicBezTo>
                    <a:pt x="119" y="153"/>
                    <a:pt x="114" y="156"/>
                    <a:pt x="109" y="158"/>
                  </a:cubicBezTo>
                  <a:cubicBezTo>
                    <a:pt x="103" y="160"/>
                    <a:pt x="96" y="161"/>
                    <a:pt x="90" y="163"/>
                  </a:cubicBezTo>
                  <a:cubicBezTo>
                    <a:pt x="83" y="164"/>
                    <a:pt x="76" y="165"/>
                    <a:pt x="69" y="165"/>
                  </a:cubicBezTo>
                  <a:cubicBezTo>
                    <a:pt x="66" y="165"/>
                    <a:pt x="63" y="165"/>
                    <a:pt x="59" y="165"/>
                  </a:cubicBezTo>
                  <a:cubicBezTo>
                    <a:pt x="57" y="165"/>
                    <a:pt x="54" y="164"/>
                    <a:pt x="52" y="164"/>
                  </a:cubicBezTo>
                  <a:cubicBezTo>
                    <a:pt x="49" y="164"/>
                    <a:pt x="46" y="163"/>
                    <a:pt x="43" y="163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2" y="164"/>
                    <a:pt x="41" y="164"/>
                    <a:pt x="41" y="164"/>
                  </a:cubicBezTo>
                  <a:cubicBezTo>
                    <a:pt x="41" y="163"/>
                    <a:pt x="42" y="163"/>
                    <a:pt x="42" y="163"/>
                  </a:cubicBezTo>
                  <a:cubicBezTo>
                    <a:pt x="42" y="163"/>
                    <a:pt x="41" y="163"/>
                    <a:pt x="41" y="163"/>
                  </a:cubicBezTo>
                  <a:cubicBezTo>
                    <a:pt x="39" y="162"/>
                    <a:pt x="37" y="162"/>
                    <a:pt x="34" y="161"/>
                  </a:cubicBezTo>
                  <a:cubicBezTo>
                    <a:pt x="30" y="161"/>
                    <a:pt x="27" y="160"/>
                    <a:pt x="23" y="158"/>
                  </a:cubicBezTo>
                  <a:cubicBezTo>
                    <a:pt x="18" y="156"/>
                    <a:pt x="14" y="154"/>
                    <a:pt x="10" y="150"/>
                  </a:cubicBezTo>
                  <a:cubicBezTo>
                    <a:pt x="10" y="150"/>
                    <a:pt x="10" y="150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10" y="170"/>
                  </a:cubicBezTo>
                  <a:cubicBezTo>
                    <a:pt x="10" y="175"/>
                    <a:pt x="10" y="180"/>
                    <a:pt x="10" y="184"/>
                  </a:cubicBezTo>
                  <a:cubicBezTo>
                    <a:pt x="10" y="188"/>
                    <a:pt x="11" y="192"/>
                    <a:pt x="11" y="195"/>
                  </a:cubicBezTo>
                  <a:cubicBezTo>
                    <a:pt x="11" y="200"/>
                    <a:pt x="12" y="205"/>
                    <a:pt x="12" y="210"/>
                  </a:cubicBezTo>
                  <a:cubicBezTo>
                    <a:pt x="12" y="216"/>
                    <a:pt x="12" y="223"/>
                    <a:pt x="13" y="229"/>
                  </a:cubicBezTo>
                  <a:cubicBezTo>
                    <a:pt x="13" y="231"/>
                    <a:pt x="13" y="233"/>
                    <a:pt x="14" y="235"/>
                  </a:cubicBezTo>
                  <a:cubicBezTo>
                    <a:pt x="16" y="237"/>
                    <a:pt x="17" y="240"/>
                    <a:pt x="19" y="242"/>
                  </a:cubicBezTo>
                  <a:cubicBezTo>
                    <a:pt x="19" y="243"/>
                    <a:pt x="20" y="243"/>
                    <a:pt x="20" y="244"/>
                  </a:cubicBezTo>
                  <a:cubicBezTo>
                    <a:pt x="22" y="245"/>
                    <a:pt x="23" y="246"/>
                    <a:pt x="24" y="247"/>
                  </a:cubicBezTo>
                  <a:cubicBezTo>
                    <a:pt x="25" y="247"/>
                    <a:pt x="25" y="248"/>
                    <a:pt x="25" y="249"/>
                  </a:cubicBezTo>
                  <a:cubicBezTo>
                    <a:pt x="25" y="249"/>
                    <a:pt x="25" y="249"/>
                    <a:pt x="26" y="249"/>
                  </a:cubicBezTo>
                  <a:cubicBezTo>
                    <a:pt x="26" y="250"/>
                    <a:pt x="27" y="251"/>
                    <a:pt x="28" y="251"/>
                  </a:cubicBezTo>
                  <a:cubicBezTo>
                    <a:pt x="35" y="255"/>
                    <a:pt x="43" y="257"/>
                    <a:pt x="51" y="258"/>
                  </a:cubicBezTo>
                  <a:cubicBezTo>
                    <a:pt x="55" y="259"/>
                    <a:pt x="58" y="259"/>
                    <a:pt x="62" y="259"/>
                  </a:cubicBezTo>
                  <a:cubicBezTo>
                    <a:pt x="70" y="259"/>
                    <a:pt x="78" y="259"/>
                    <a:pt x="85" y="260"/>
                  </a:cubicBezTo>
                  <a:cubicBezTo>
                    <a:pt x="90" y="260"/>
                    <a:pt x="94" y="259"/>
                    <a:pt x="99" y="258"/>
                  </a:cubicBezTo>
                  <a:cubicBezTo>
                    <a:pt x="106" y="256"/>
                    <a:pt x="113" y="254"/>
                    <a:pt x="120" y="251"/>
                  </a:cubicBezTo>
                  <a:cubicBezTo>
                    <a:pt x="122" y="250"/>
                    <a:pt x="124" y="248"/>
                    <a:pt x="126" y="246"/>
                  </a:cubicBezTo>
                  <a:cubicBezTo>
                    <a:pt x="126" y="245"/>
                    <a:pt x="127" y="244"/>
                    <a:pt x="127" y="244"/>
                  </a:cubicBezTo>
                  <a:cubicBezTo>
                    <a:pt x="128" y="243"/>
                    <a:pt x="128" y="243"/>
                    <a:pt x="129" y="243"/>
                  </a:cubicBezTo>
                  <a:cubicBezTo>
                    <a:pt x="129" y="243"/>
                    <a:pt x="130" y="243"/>
                    <a:pt x="130" y="243"/>
                  </a:cubicBezTo>
                  <a:close/>
                  <a:moveTo>
                    <a:pt x="93" y="21"/>
                  </a:moveTo>
                  <a:cubicBezTo>
                    <a:pt x="93" y="23"/>
                    <a:pt x="93" y="24"/>
                    <a:pt x="93" y="25"/>
                  </a:cubicBezTo>
                  <a:cubicBezTo>
                    <a:pt x="92" y="27"/>
                    <a:pt x="92" y="30"/>
                    <a:pt x="90" y="32"/>
                  </a:cubicBezTo>
                  <a:cubicBezTo>
                    <a:pt x="89" y="34"/>
                    <a:pt x="88" y="36"/>
                    <a:pt x="85" y="38"/>
                  </a:cubicBezTo>
                  <a:cubicBezTo>
                    <a:pt x="83" y="40"/>
                    <a:pt x="79" y="42"/>
                    <a:pt x="76" y="43"/>
                  </a:cubicBezTo>
                  <a:cubicBezTo>
                    <a:pt x="73" y="44"/>
                    <a:pt x="70" y="44"/>
                    <a:pt x="67" y="45"/>
                  </a:cubicBezTo>
                  <a:cubicBezTo>
                    <a:pt x="63" y="45"/>
                    <a:pt x="60" y="45"/>
                    <a:pt x="57" y="43"/>
                  </a:cubicBezTo>
                  <a:cubicBezTo>
                    <a:pt x="56" y="43"/>
                    <a:pt x="56" y="43"/>
                    <a:pt x="55" y="43"/>
                  </a:cubicBezTo>
                  <a:cubicBezTo>
                    <a:pt x="54" y="43"/>
                    <a:pt x="52" y="43"/>
                    <a:pt x="51" y="43"/>
                  </a:cubicBezTo>
                  <a:cubicBezTo>
                    <a:pt x="49" y="43"/>
                    <a:pt x="48" y="43"/>
                    <a:pt x="47" y="42"/>
                  </a:cubicBezTo>
                  <a:cubicBezTo>
                    <a:pt x="46" y="42"/>
                    <a:pt x="45" y="41"/>
                    <a:pt x="45" y="40"/>
                  </a:cubicBezTo>
                  <a:cubicBezTo>
                    <a:pt x="45" y="38"/>
                    <a:pt x="44" y="36"/>
                    <a:pt x="44" y="35"/>
                  </a:cubicBezTo>
                  <a:cubicBezTo>
                    <a:pt x="44" y="32"/>
                    <a:pt x="43" y="30"/>
                    <a:pt x="43" y="28"/>
                  </a:cubicBezTo>
                  <a:cubicBezTo>
                    <a:pt x="43" y="27"/>
                    <a:pt x="43" y="26"/>
                    <a:pt x="42" y="26"/>
                  </a:cubicBezTo>
                  <a:cubicBezTo>
                    <a:pt x="39" y="26"/>
                    <a:pt x="37" y="27"/>
                    <a:pt x="34" y="27"/>
                  </a:cubicBezTo>
                  <a:cubicBezTo>
                    <a:pt x="27" y="29"/>
                    <a:pt x="21" y="32"/>
                    <a:pt x="14" y="36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2" y="40"/>
                    <a:pt x="11" y="42"/>
                    <a:pt x="11" y="45"/>
                  </a:cubicBezTo>
                  <a:cubicBezTo>
                    <a:pt x="10" y="47"/>
                    <a:pt x="10" y="49"/>
                    <a:pt x="10" y="50"/>
                  </a:cubicBezTo>
                  <a:cubicBezTo>
                    <a:pt x="11" y="55"/>
                    <a:pt x="13" y="58"/>
                    <a:pt x="17" y="60"/>
                  </a:cubicBezTo>
                  <a:cubicBezTo>
                    <a:pt x="19" y="61"/>
                    <a:pt x="21" y="62"/>
                    <a:pt x="23" y="63"/>
                  </a:cubicBezTo>
                  <a:cubicBezTo>
                    <a:pt x="27" y="64"/>
                    <a:pt x="31" y="66"/>
                    <a:pt x="35" y="66"/>
                  </a:cubicBezTo>
                  <a:cubicBezTo>
                    <a:pt x="39" y="67"/>
                    <a:pt x="44" y="68"/>
                    <a:pt x="49" y="68"/>
                  </a:cubicBezTo>
                  <a:cubicBezTo>
                    <a:pt x="55" y="68"/>
                    <a:pt x="60" y="68"/>
                    <a:pt x="66" y="68"/>
                  </a:cubicBezTo>
                  <a:cubicBezTo>
                    <a:pt x="69" y="68"/>
                    <a:pt x="73" y="68"/>
                    <a:pt x="76" y="68"/>
                  </a:cubicBezTo>
                  <a:cubicBezTo>
                    <a:pt x="81" y="67"/>
                    <a:pt x="86" y="66"/>
                    <a:pt x="91" y="65"/>
                  </a:cubicBezTo>
                  <a:cubicBezTo>
                    <a:pt x="94" y="65"/>
                    <a:pt x="97" y="64"/>
                    <a:pt x="100" y="63"/>
                  </a:cubicBezTo>
                  <a:cubicBezTo>
                    <a:pt x="105" y="61"/>
                    <a:pt x="111" y="58"/>
                    <a:pt x="116" y="55"/>
                  </a:cubicBezTo>
                  <a:cubicBezTo>
                    <a:pt x="119" y="54"/>
                    <a:pt x="121" y="52"/>
                    <a:pt x="122" y="50"/>
                  </a:cubicBezTo>
                  <a:cubicBezTo>
                    <a:pt x="126" y="47"/>
                    <a:pt x="128" y="43"/>
                    <a:pt x="129" y="38"/>
                  </a:cubicBezTo>
                  <a:cubicBezTo>
                    <a:pt x="129" y="37"/>
                    <a:pt x="129" y="36"/>
                    <a:pt x="129" y="35"/>
                  </a:cubicBezTo>
                  <a:cubicBezTo>
                    <a:pt x="128" y="34"/>
                    <a:pt x="128" y="33"/>
                    <a:pt x="127" y="32"/>
                  </a:cubicBezTo>
                  <a:cubicBezTo>
                    <a:pt x="126" y="30"/>
                    <a:pt x="124" y="28"/>
                    <a:pt x="121" y="26"/>
                  </a:cubicBezTo>
                  <a:cubicBezTo>
                    <a:pt x="117" y="24"/>
                    <a:pt x="112" y="22"/>
                    <a:pt x="107" y="22"/>
                  </a:cubicBezTo>
                  <a:cubicBezTo>
                    <a:pt x="104" y="21"/>
                    <a:pt x="101" y="22"/>
                    <a:pt x="98" y="22"/>
                  </a:cubicBezTo>
                  <a:cubicBezTo>
                    <a:pt x="97" y="22"/>
                    <a:pt x="97" y="22"/>
                    <a:pt x="96" y="22"/>
                  </a:cubicBezTo>
                  <a:cubicBezTo>
                    <a:pt x="95" y="22"/>
                    <a:pt x="94" y="22"/>
                    <a:pt x="93" y="21"/>
                  </a:cubicBezTo>
                  <a:close/>
                  <a:moveTo>
                    <a:pt x="63" y="85"/>
                  </a:moveTo>
                  <a:cubicBezTo>
                    <a:pt x="63" y="85"/>
                    <a:pt x="63" y="85"/>
                    <a:pt x="63" y="86"/>
                  </a:cubicBezTo>
                  <a:cubicBezTo>
                    <a:pt x="63" y="88"/>
                    <a:pt x="64" y="90"/>
                    <a:pt x="64" y="92"/>
                  </a:cubicBezTo>
                  <a:cubicBezTo>
                    <a:pt x="65" y="94"/>
                    <a:pt x="64" y="97"/>
                    <a:pt x="64" y="99"/>
                  </a:cubicBezTo>
                  <a:cubicBezTo>
                    <a:pt x="64" y="100"/>
                    <a:pt x="65" y="101"/>
                    <a:pt x="65" y="102"/>
                  </a:cubicBezTo>
                  <a:cubicBezTo>
                    <a:pt x="65" y="103"/>
                    <a:pt x="65" y="103"/>
                    <a:pt x="65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5"/>
                    <a:pt x="64" y="105"/>
                    <a:pt x="63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1" y="105"/>
                    <a:pt x="61" y="105"/>
                    <a:pt x="60" y="105"/>
                  </a:cubicBezTo>
                  <a:cubicBezTo>
                    <a:pt x="56" y="105"/>
                    <a:pt x="53" y="106"/>
                    <a:pt x="49" y="106"/>
                  </a:cubicBezTo>
                  <a:cubicBezTo>
                    <a:pt x="47" y="106"/>
                    <a:pt x="45" y="107"/>
                    <a:pt x="44" y="107"/>
                  </a:cubicBezTo>
                  <a:cubicBezTo>
                    <a:pt x="44" y="107"/>
                    <a:pt x="44" y="107"/>
                    <a:pt x="44" y="108"/>
                  </a:cubicBezTo>
                  <a:cubicBezTo>
                    <a:pt x="44" y="114"/>
                    <a:pt x="44" y="120"/>
                    <a:pt x="45" y="126"/>
                  </a:cubicBezTo>
                  <a:cubicBezTo>
                    <a:pt x="45" y="127"/>
                    <a:pt x="45" y="128"/>
                    <a:pt x="46" y="128"/>
                  </a:cubicBezTo>
                  <a:cubicBezTo>
                    <a:pt x="46" y="129"/>
                    <a:pt x="46" y="129"/>
                    <a:pt x="47" y="129"/>
                  </a:cubicBezTo>
                  <a:cubicBezTo>
                    <a:pt x="49" y="130"/>
                    <a:pt x="50" y="131"/>
                    <a:pt x="52" y="131"/>
                  </a:cubicBezTo>
                  <a:cubicBezTo>
                    <a:pt x="53" y="131"/>
                    <a:pt x="55" y="131"/>
                    <a:pt x="56" y="131"/>
                  </a:cubicBezTo>
                  <a:cubicBezTo>
                    <a:pt x="56" y="131"/>
                    <a:pt x="57" y="131"/>
                    <a:pt x="57" y="131"/>
                  </a:cubicBezTo>
                  <a:cubicBezTo>
                    <a:pt x="59" y="130"/>
                    <a:pt x="61" y="130"/>
                    <a:pt x="63" y="130"/>
                  </a:cubicBezTo>
                  <a:cubicBezTo>
                    <a:pt x="64" y="130"/>
                    <a:pt x="65" y="130"/>
                    <a:pt x="66" y="130"/>
                  </a:cubicBezTo>
                  <a:cubicBezTo>
                    <a:pt x="67" y="130"/>
                    <a:pt x="67" y="129"/>
                    <a:pt x="67" y="129"/>
                  </a:cubicBezTo>
                  <a:cubicBezTo>
                    <a:pt x="67" y="129"/>
                    <a:pt x="68" y="129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29"/>
                    <a:pt x="71" y="129"/>
                    <a:pt x="72" y="130"/>
                  </a:cubicBezTo>
                  <a:cubicBezTo>
                    <a:pt x="72" y="130"/>
                    <a:pt x="72" y="131"/>
                    <a:pt x="72" y="131"/>
                  </a:cubicBezTo>
                  <a:cubicBezTo>
                    <a:pt x="71" y="132"/>
                    <a:pt x="71" y="133"/>
                    <a:pt x="71" y="134"/>
                  </a:cubicBezTo>
                  <a:cubicBezTo>
                    <a:pt x="71" y="136"/>
                    <a:pt x="71" y="137"/>
                    <a:pt x="72" y="139"/>
                  </a:cubicBezTo>
                  <a:cubicBezTo>
                    <a:pt x="72" y="142"/>
                    <a:pt x="73" y="146"/>
                    <a:pt x="73" y="149"/>
                  </a:cubicBezTo>
                  <a:cubicBezTo>
                    <a:pt x="73" y="149"/>
                    <a:pt x="74" y="150"/>
                    <a:pt x="74" y="150"/>
                  </a:cubicBezTo>
                  <a:cubicBezTo>
                    <a:pt x="75" y="152"/>
                    <a:pt x="77" y="152"/>
                    <a:pt x="79" y="153"/>
                  </a:cubicBezTo>
                  <a:cubicBezTo>
                    <a:pt x="79" y="153"/>
                    <a:pt x="79" y="153"/>
                    <a:pt x="80" y="153"/>
                  </a:cubicBezTo>
                  <a:cubicBezTo>
                    <a:pt x="84" y="152"/>
                    <a:pt x="87" y="152"/>
                    <a:pt x="91" y="150"/>
                  </a:cubicBezTo>
                  <a:cubicBezTo>
                    <a:pt x="92" y="150"/>
                    <a:pt x="93" y="150"/>
                    <a:pt x="94" y="150"/>
                  </a:cubicBezTo>
                  <a:cubicBezTo>
                    <a:pt x="95" y="149"/>
                    <a:pt x="95" y="149"/>
                    <a:pt x="95" y="148"/>
                  </a:cubicBezTo>
                  <a:cubicBezTo>
                    <a:pt x="95" y="146"/>
                    <a:pt x="95" y="143"/>
                    <a:pt x="95" y="140"/>
                  </a:cubicBezTo>
                  <a:cubicBezTo>
                    <a:pt x="95" y="139"/>
                    <a:pt x="95" y="138"/>
                    <a:pt x="95" y="137"/>
                  </a:cubicBezTo>
                  <a:cubicBezTo>
                    <a:pt x="95" y="136"/>
                    <a:pt x="95" y="135"/>
                    <a:pt x="94" y="134"/>
                  </a:cubicBezTo>
                  <a:cubicBezTo>
                    <a:pt x="94" y="133"/>
                    <a:pt x="94" y="133"/>
                    <a:pt x="94" y="132"/>
                  </a:cubicBezTo>
                  <a:cubicBezTo>
                    <a:pt x="93" y="131"/>
                    <a:pt x="93" y="129"/>
                    <a:pt x="92" y="128"/>
                  </a:cubicBezTo>
                  <a:cubicBezTo>
                    <a:pt x="92" y="128"/>
                    <a:pt x="92" y="127"/>
                    <a:pt x="92" y="126"/>
                  </a:cubicBezTo>
                  <a:cubicBezTo>
                    <a:pt x="93" y="126"/>
                    <a:pt x="93" y="125"/>
                    <a:pt x="94" y="126"/>
                  </a:cubicBezTo>
                  <a:cubicBezTo>
                    <a:pt x="94" y="126"/>
                    <a:pt x="94" y="126"/>
                    <a:pt x="95" y="126"/>
                  </a:cubicBezTo>
                  <a:cubicBezTo>
                    <a:pt x="95" y="125"/>
                    <a:pt x="95" y="124"/>
                    <a:pt x="95" y="124"/>
                  </a:cubicBezTo>
                  <a:cubicBezTo>
                    <a:pt x="96" y="123"/>
                    <a:pt x="96" y="123"/>
                    <a:pt x="97" y="122"/>
                  </a:cubicBezTo>
                  <a:cubicBezTo>
                    <a:pt x="98" y="122"/>
                    <a:pt x="100" y="122"/>
                    <a:pt x="101" y="121"/>
                  </a:cubicBezTo>
                  <a:cubicBezTo>
                    <a:pt x="103" y="121"/>
                    <a:pt x="105" y="121"/>
                    <a:pt x="106" y="121"/>
                  </a:cubicBezTo>
                  <a:cubicBezTo>
                    <a:pt x="109" y="121"/>
                    <a:pt x="111" y="120"/>
                    <a:pt x="114" y="119"/>
                  </a:cubicBezTo>
                  <a:cubicBezTo>
                    <a:pt x="115" y="119"/>
                    <a:pt x="116" y="119"/>
                    <a:pt x="117" y="119"/>
                  </a:cubicBezTo>
                  <a:cubicBezTo>
                    <a:pt x="117" y="116"/>
                    <a:pt x="116" y="114"/>
                    <a:pt x="116" y="112"/>
                  </a:cubicBezTo>
                  <a:cubicBezTo>
                    <a:pt x="116" y="110"/>
                    <a:pt x="115" y="109"/>
                    <a:pt x="115" y="107"/>
                  </a:cubicBezTo>
                  <a:cubicBezTo>
                    <a:pt x="114" y="104"/>
                    <a:pt x="114" y="101"/>
                    <a:pt x="113" y="9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1" y="96"/>
                    <a:pt x="111" y="96"/>
                    <a:pt x="110" y="97"/>
                  </a:cubicBezTo>
                  <a:cubicBezTo>
                    <a:pt x="105" y="98"/>
                    <a:pt x="101" y="99"/>
                    <a:pt x="96" y="101"/>
                  </a:cubicBezTo>
                  <a:cubicBezTo>
                    <a:pt x="94" y="101"/>
                    <a:pt x="92" y="102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90" y="104"/>
                  </a:cubicBezTo>
                  <a:cubicBezTo>
                    <a:pt x="90" y="105"/>
                    <a:pt x="89" y="105"/>
                    <a:pt x="88" y="105"/>
                  </a:cubicBezTo>
                  <a:cubicBezTo>
                    <a:pt x="88" y="106"/>
                    <a:pt x="87" y="105"/>
                    <a:pt x="86" y="104"/>
                  </a:cubicBezTo>
                  <a:cubicBezTo>
                    <a:pt x="86" y="103"/>
                    <a:pt x="86" y="102"/>
                    <a:pt x="87" y="101"/>
                  </a:cubicBezTo>
                  <a:cubicBezTo>
                    <a:pt x="87" y="101"/>
                    <a:pt x="87" y="100"/>
                    <a:pt x="87" y="100"/>
                  </a:cubicBezTo>
                  <a:cubicBezTo>
                    <a:pt x="87" y="99"/>
                    <a:pt x="87" y="98"/>
                    <a:pt x="87" y="97"/>
                  </a:cubicBezTo>
                  <a:cubicBezTo>
                    <a:pt x="87" y="94"/>
                    <a:pt x="87" y="92"/>
                    <a:pt x="87" y="90"/>
                  </a:cubicBezTo>
                  <a:cubicBezTo>
                    <a:pt x="87" y="87"/>
                    <a:pt x="86" y="84"/>
                    <a:pt x="86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0" y="82"/>
                    <a:pt x="74" y="83"/>
                    <a:pt x="68" y="83"/>
                  </a:cubicBezTo>
                  <a:cubicBezTo>
                    <a:pt x="67" y="85"/>
                    <a:pt x="67" y="85"/>
                    <a:pt x="65" y="85"/>
                  </a:cubicBezTo>
                  <a:cubicBezTo>
                    <a:pt x="64" y="85"/>
                    <a:pt x="64" y="85"/>
                    <a:pt x="63" y="85"/>
                  </a:cubicBezTo>
                  <a:close/>
                  <a:moveTo>
                    <a:pt x="60" y="4"/>
                  </a:moveTo>
                  <a:cubicBezTo>
                    <a:pt x="60" y="4"/>
                    <a:pt x="60" y="4"/>
                    <a:pt x="60" y="4"/>
                  </a:cubicBezTo>
                  <a:cubicBezTo>
                    <a:pt x="62" y="4"/>
                    <a:pt x="65" y="4"/>
                    <a:pt x="68" y="4"/>
                  </a:cubicBezTo>
                  <a:cubicBezTo>
                    <a:pt x="68" y="4"/>
                    <a:pt x="69" y="5"/>
                    <a:pt x="69" y="5"/>
                  </a:cubicBezTo>
                  <a:cubicBezTo>
                    <a:pt x="70" y="6"/>
                    <a:pt x="69" y="7"/>
                    <a:pt x="69" y="7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7" y="8"/>
                    <a:pt x="67" y="7"/>
                    <a:pt x="67" y="7"/>
                  </a:cubicBezTo>
                  <a:cubicBezTo>
                    <a:pt x="63" y="7"/>
                    <a:pt x="60" y="6"/>
                    <a:pt x="57" y="6"/>
                  </a:cubicBezTo>
                  <a:cubicBezTo>
                    <a:pt x="56" y="6"/>
                    <a:pt x="56" y="6"/>
                    <a:pt x="55" y="6"/>
                  </a:cubicBezTo>
                  <a:cubicBezTo>
                    <a:pt x="53" y="7"/>
                    <a:pt x="52" y="8"/>
                    <a:pt x="50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1" y="12"/>
                    <a:pt x="52" y="13"/>
                    <a:pt x="54" y="13"/>
                  </a:cubicBezTo>
                  <a:cubicBezTo>
                    <a:pt x="58" y="15"/>
                    <a:pt x="62" y="15"/>
                    <a:pt x="66" y="16"/>
                  </a:cubicBezTo>
                  <a:cubicBezTo>
                    <a:pt x="70" y="16"/>
                    <a:pt x="73" y="16"/>
                    <a:pt x="76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9" y="15"/>
                    <a:pt x="80" y="14"/>
                    <a:pt x="82" y="13"/>
                  </a:cubicBezTo>
                  <a:cubicBezTo>
                    <a:pt x="83" y="12"/>
                    <a:pt x="83" y="11"/>
                    <a:pt x="84" y="10"/>
                  </a:cubicBezTo>
                  <a:cubicBezTo>
                    <a:pt x="84" y="9"/>
                    <a:pt x="84" y="8"/>
                    <a:pt x="84" y="7"/>
                  </a:cubicBezTo>
                  <a:cubicBezTo>
                    <a:pt x="83" y="6"/>
                    <a:pt x="82" y="5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2" y="2"/>
                    <a:pt x="68" y="2"/>
                    <a:pt x="64" y="3"/>
                  </a:cubicBezTo>
                  <a:cubicBezTo>
                    <a:pt x="62" y="3"/>
                    <a:pt x="61" y="4"/>
                    <a:pt x="60" y="4"/>
                  </a:cubicBezTo>
                  <a:close/>
                  <a:moveTo>
                    <a:pt x="41" y="258"/>
                  </a:moveTo>
                  <a:cubicBezTo>
                    <a:pt x="41" y="258"/>
                    <a:pt x="41" y="258"/>
                    <a:pt x="41" y="258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6" y="260"/>
                    <a:pt x="50" y="262"/>
                    <a:pt x="55" y="263"/>
                  </a:cubicBezTo>
                  <a:cubicBezTo>
                    <a:pt x="60" y="265"/>
                    <a:pt x="65" y="266"/>
                    <a:pt x="70" y="265"/>
                  </a:cubicBezTo>
                  <a:cubicBezTo>
                    <a:pt x="75" y="265"/>
                    <a:pt x="80" y="265"/>
                    <a:pt x="85" y="265"/>
                  </a:cubicBezTo>
                  <a:cubicBezTo>
                    <a:pt x="88" y="264"/>
                    <a:pt x="90" y="264"/>
                    <a:pt x="92" y="264"/>
                  </a:cubicBezTo>
                  <a:cubicBezTo>
                    <a:pt x="96" y="263"/>
                    <a:pt x="100" y="262"/>
                    <a:pt x="104" y="260"/>
                  </a:cubicBezTo>
                  <a:cubicBezTo>
                    <a:pt x="108" y="259"/>
                    <a:pt x="113" y="257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5" y="254"/>
                    <a:pt x="114" y="255"/>
                    <a:pt x="113" y="255"/>
                  </a:cubicBezTo>
                  <a:cubicBezTo>
                    <a:pt x="108" y="257"/>
                    <a:pt x="104" y="259"/>
                    <a:pt x="99" y="260"/>
                  </a:cubicBezTo>
                  <a:cubicBezTo>
                    <a:pt x="94" y="261"/>
                    <a:pt x="90" y="261"/>
                    <a:pt x="86" y="261"/>
                  </a:cubicBezTo>
                  <a:cubicBezTo>
                    <a:pt x="77" y="261"/>
                    <a:pt x="68" y="261"/>
                    <a:pt x="59" y="260"/>
                  </a:cubicBezTo>
                  <a:cubicBezTo>
                    <a:pt x="54" y="260"/>
                    <a:pt x="48" y="260"/>
                    <a:pt x="43" y="258"/>
                  </a:cubicBezTo>
                  <a:cubicBezTo>
                    <a:pt x="42" y="258"/>
                    <a:pt x="41" y="258"/>
                    <a:pt x="41" y="258"/>
                  </a:cubicBezTo>
                  <a:close/>
                  <a:moveTo>
                    <a:pt x="10" y="221"/>
                  </a:moveTo>
                  <a:cubicBezTo>
                    <a:pt x="10" y="221"/>
                    <a:pt x="10" y="221"/>
                    <a:pt x="11" y="221"/>
                  </a:cubicBezTo>
                  <a:cubicBezTo>
                    <a:pt x="11" y="219"/>
                    <a:pt x="10" y="217"/>
                    <a:pt x="10" y="215"/>
                  </a:cubicBezTo>
                  <a:cubicBezTo>
                    <a:pt x="10" y="209"/>
                    <a:pt x="10" y="202"/>
                    <a:pt x="10" y="195"/>
                  </a:cubicBezTo>
                  <a:cubicBezTo>
                    <a:pt x="9" y="192"/>
                    <a:pt x="9" y="188"/>
                    <a:pt x="9" y="185"/>
                  </a:cubicBezTo>
                  <a:cubicBezTo>
                    <a:pt x="8" y="179"/>
                    <a:pt x="8" y="174"/>
                    <a:pt x="8" y="168"/>
                  </a:cubicBezTo>
                  <a:cubicBezTo>
                    <a:pt x="8" y="161"/>
                    <a:pt x="8" y="154"/>
                    <a:pt x="7" y="146"/>
                  </a:cubicBezTo>
                  <a:cubicBezTo>
                    <a:pt x="7" y="144"/>
                    <a:pt x="7" y="143"/>
                    <a:pt x="7" y="141"/>
                  </a:cubicBezTo>
                  <a:cubicBezTo>
                    <a:pt x="7" y="141"/>
                    <a:pt x="7" y="141"/>
                    <a:pt x="6" y="140"/>
                  </a:cubicBezTo>
                  <a:cubicBezTo>
                    <a:pt x="6" y="140"/>
                    <a:pt x="5" y="139"/>
                    <a:pt x="6" y="139"/>
                  </a:cubicBezTo>
                  <a:cubicBezTo>
                    <a:pt x="6" y="137"/>
                    <a:pt x="6" y="136"/>
                    <a:pt x="6" y="135"/>
                  </a:cubicBezTo>
                  <a:cubicBezTo>
                    <a:pt x="6" y="134"/>
                    <a:pt x="6" y="133"/>
                    <a:pt x="6" y="132"/>
                  </a:cubicBezTo>
                  <a:cubicBezTo>
                    <a:pt x="5" y="129"/>
                    <a:pt x="5" y="126"/>
                    <a:pt x="5" y="124"/>
                  </a:cubicBezTo>
                  <a:cubicBezTo>
                    <a:pt x="4" y="120"/>
                    <a:pt x="4" y="117"/>
                    <a:pt x="4" y="113"/>
                  </a:cubicBezTo>
                  <a:cubicBezTo>
                    <a:pt x="3" y="109"/>
                    <a:pt x="3" y="105"/>
                    <a:pt x="3" y="101"/>
                  </a:cubicBezTo>
                  <a:cubicBezTo>
                    <a:pt x="3" y="95"/>
                    <a:pt x="3" y="88"/>
                    <a:pt x="3" y="82"/>
                  </a:cubicBezTo>
                  <a:cubicBezTo>
                    <a:pt x="3" y="79"/>
                    <a:pt x="3" y="76"/>
                    <a:pt x="3" y="74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2"/>
                    <a:pt x="4" y="72"/>
                    <a:pt x="4" y="71"/>
                  </a:cubicBezTo>
                  <a:cubicBezTo>
                    <a:pt x="3" y="65"/>
                    <a:pt x="3" y="59"/>
                    <a:pt x="3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3" y="60"/>
                    <a:pt x="2" y="67"/>
                    <a:pt x="2" y="73"/>
                  </a:cubicBezTo>
                  <a:cubicBezTo>
                    <a:pt x="2" y="81"/>
                    <a:pt x="2" y="89"/>
                    <a:pt x="2" y="96"/>
                  </a:cubicBezTo>
                  <a:cubicBezTo>
                    <a:pt x="3" y="101"/>
                    <a:pt x="3" y="105"/>
                    <a:pt x="3" y="109"/>
                  </a:cubicBezTo>
                  <a:cubicBezTo>
                    <a:pt x="3" y="114"/>
                    <a:pt x="3" y="118"/>
                    <a:pt x="4" y="123"/>
                  </a:cubicBezTo>
                  <a:cubicBezTo>
                    <a:pt x="4" y="128"/>
                    <a:pt x="5" y="132"/>
                    <a:pt x="5" y="137"/>
                  </a:cubicBezTo>
                  <a:cubicBezTo>
                    <a:pt x="5" y="144"/>
                    <a:pt x="6" y="151"/>
                    <a:pt x="6" y="158"/>
                  </a:cubicBezTo>
                  <a:cubicBezTo>
                    <a:pt x="6" y="162"/>
                    <a:pt x="7" y="167"/>
                    <a:pt x="7" y="172"/>
                  </a:cubicBezTo>
                  <a:cubicBezTo>
                    <a:pt x="7" y="179"/>
                    <a:pt x="8" y="187"/>
                    <a:pt x="8" y="194"/>
                  </a:cubicBezTo>
                  <a:cubicBezTo>
                    <a:pt x="9" y="197"/>
                    <a:pt x="9" y="200"/>
                    <a:pt x="9" y="203"/>
                  </a:cubicBezTo>
                  <a:cubicBezTo>
                    <a:pt x="9" y="207"/>
                    <a:pt x="10" y="211"/>
                    <a:pt x="10" y="216"/>
                  </a:cubicBezTo>
                  <a:cubicBezTo>
                    <a:pt x="10" y="218"/>
                    <a:pt x="10" y="219"/>
                    <a:pt x="10" y="221"/>
                  </a:cubicBezTo>
                  <a:close/>
                  <a:moveTo>
                    <a:pt x="93" y="72"/>
                  </a:moveTo>
                  <a:cubicBezTo>
                    <a:pt x="93" y="72"/>
                    <a:pt x="93" y="72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1" y="73"/>
                    <a:pt x="90" y="73"/>
                    <a:pt x="90" y="74"/>
                  </a:cubicBezTo>
                  <a:cubicBezTo>
                    <a:pt x="90" y="75"/>
                    <a:pt x="90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4"/>
                    <a:pt x="86" y="74"/>
                  </a:cubicBezTo>
                  <a:cubicBezTo>
                    <a:pt x="86" y="74"/>
                    <a:pt x="86" y="73"/>
                    <a:pt x="87" y="73"/>
                  </a:cubicBezTo>
                  <a:cubicBezTo>
                    <a:pt x="87" y="73"/>
                    <a:pt x="88" y="72"/>
                    <a:pt x="88" y="72"/>
                  </a:cubicBezTo>
                  <a:cubicBezTo>
                    <a:pt x="88" y="72"/>
                    <a:pt x="89" y="71"/>
                    <a:pt x="89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0" y="71"/>
                    <a:pt x="88" y="71"/>
                    <a:pt x="86" y="71"/>
                  </a:cubicBezTo>
                  <a:cubicBezTo>
                    <a:pt x="87" y="73"/>
                    <a:pt x="87" y="73"/>
                    <a:pt x="86" y="73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3" y="74"/>
                    <a:pt x="80" y="74"/>
                    <a:pt x="78" y="75"/>
                  </a:cubicBezTo>
                  <a:cubicBezTo>
                    <a:pt x="72" y="75"/>
                    <a:pt x="67" y="76"/>
                    <a:pt x="62" y="7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2" y="78"/>
                    <a:pt x="62" y="78"/>
                  </a:cubicBezTo>
                  <a:cubicBezTo>
                    <a:pt x="63" y="78"/>
                    <a:pt x="64" y="78"/>
                    <a:pt x="65" y="78"/>
                  </a:cubicBezTo>
                  <a:cubicBezTo>
                    <a:pt x="67" y="78"/>
                    <a:pt x="69" y="78"/>
                    <a:pt x="70" y="77"/>
                  </a:cubicBezTo>
                  <a:cubicBezTo>
                    <a:pt x="71" y="77"/>
                    <a:pt x="71" y="77"/>
                    <a:pt x="72" y="77"/>
                  </a:cubicBezTo>
                  <a:cubicBezTo>
                    <a:pt x="76" y="76"/>
                    <a:pt x="80" y="76"/>
                    <a:pt x="84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5"/>
                    <a:pt x="86" y="75"/>
                    <a:pt x="86" y="76"/>
                  </a:cubicBezTo>
                  <a:cubicBezTo>
                    <a:pt x="86" y="76"/>
                    <a:pt x="86" y="77"/>
                    <a:pt x="86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3" y="78"/>
                    <a:pt x="81" y="78"/>
                    <a:pt x="79" y="78"/>
                  </a:cubicBezTo>
                  <a:cubicBezTo>
                    <a:pt x="76" y="79"/>
                    <a:pt x="73" y="79"/>
                    <a:pt x="70" y="79"/>
                  </a:cubicBezTo>
                  <a:cubicBezTo>
                    <a:pt x="68" y="80"/>
                    <a:pt x="66" y="80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70" y="81"/>
                    <a:pt x="75" y="81"/>
                    <a:pt x="81" y="80"/>
                  </a:cubicBezTo>
                  <a:cubicBezTo>
                    <a:pt x="82" y="80"/>
                    <a:pt x="84" y="79"/>
                    <a:pt x="86" y="79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7" y="78"/>
                    <a:pt x="87" y="78"/>
                    <a:pt x="87" y="77"/>
                  </a:cubicBezTo>
                  <a:cubicBezTo>
                    <a:pt x="87" y="77"/>
                    <a:pt x="87" y="76"/>
                    <a:pt x="88" y="76"/>
                  </a:cubicBezTo>
                  <a:cubicBezTo>
                    <a:pt x="88" y="76"/>
                    <a:pt x="88" y="76"/>
                    <a:pt x="89" y="77"/>
                  </a:cubicBezTo>
                  <a:cubicBezTo>
                    <a:pt x="90" y="75"/>
                    <a:pt x="92" y="73"/>
                    <a:pt x="93" y="72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3"/>
                    <a:pt x="81" y="163"/>
                  </a:cubicBezTo>
                  <a:cubicBezTo>
                    <a:pt x="81" y="163"/>
                    <a:pt x="80" y="163"/>
                    <a:pt x="80" y="163"/>
                  </a:cubicBezTo>
                  <a:cubicBezTo>
                    <a:pt x="76" y="163"/>
                    <a:pt x="72" y="163"/>
                    <a:pt x="69" y="163"/>
                  </a:cubicBezTo>
                  <a:cubicBezTo>
                    <a:pt x="63" y="163"/>
                    <a:pt x="57" y="163"/>
                    <a:pt x="51" y="162"/>
                  </a:cubicBezTo>
                  <a:cubicBezTo>
                    <a:pt x="47" y="162"/>
                    <a:pt x="44" y="161"/>
                    <a:pt x="40" y="160"/>
                  </a:cubicBezTo>
                  <a:cubicBezTo>
                    <a:pt x="34" y="159"/>
                    <a:pt x="29" y="157"/>
                    <a:pt x="24" y="154"/>
                  </a:cubicBezTo>
                  <a:cubicBezTo>
                    <a:pt x="23" y="153"/>
                    <a:pt x="22" y="153"/>
                    <a:pt x="21" y="153"/>
                  </a:cubicBezTo>
                  <a:cubicBezTo>
                    <a:pt x="18" y="153"/>
                    <a:pt x="16" y="152"/>
                    <a:pt x="15" y="150"/>
                  </a:cubicBezTo>
                  <a:cubicBezTo>
                    <a:pt x="14" y="148"/>
                    <a:pt x="13" y="147"/>
                    <a:pt x="12" y="145"/>
                  </a:cubicBezTo>
                  <a:cubicBezTo>
                    <a:pt x="12" y="144"/>
                    <a:pt x="12" y="144"/>
                    <a:pt x="11" y="144"/>
                  </a:cubicBezTo>
                  <a:cubicBezTo>
                    <a:pt x="11" y="145"/>
                    <a:pt x="10" y="146"/>
                    <a:pt x="11" y="147"/>
                  </a:cubicBezTo>
                  <a:cubicBezTo>
                    <a:pt x="11" y="148"/>
                    <a:pt x="11" y="149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3" y="151"/>
                    <a:pt x="15" y="152"/>
                    <a:pt x="16" y="153"/>
                  </a:cubicBezTo>
                  <a:cubicBezTo>
                    <a:pt x="19" y="155"/>
                    <a:pt x="22" y="156"/>
                    <a:pt x="25" y="157"/>
                  </a:cubicBezTo>
                  <a:cubicBezTo>
                    <a:pt x="28" y="158"/>
                    <a:pt x="32" y="159"/>
                    <a:pt x="35" y="160"/>
                  </a:cubicBezTo>
                  <a:cubicBezTo>
                    <a:pt x="41" y="161"/>
                    <a:pt x="47" y="162"/>
                    <a:pt x="54" y="163"/>
                  </a:cubicBezTo>
                  <a:cubicBezTo>
                    <a:pt x="60" y="163"/>
                    <a:pt x="66" y="163"/>
                    <a:pt x="72" y="163"/>
                  </a:cubicBezTo>
                  <a:cubicBezTo>
                    <a:pt x="75" y="163"/>
                    <a:pt x="78" y="163"/>
                    <a:pt x="81" y="16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2" y="30"/>
                    <a:pt x="27" y="28"/>
                    <a:pt x="33" y="26"/>
                  </a:cubicBezTo>
                  <a:cubicBezTo>
                    <a:pt x="36" y="25"/>
                    <a:pt x="39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2"/>
                    <a:pt x="42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39" y="22"/>
                    <a:pt x="38" y="22"/>
                    <a:pt x="36" y="22"/>
                  </a:cubicBezTo>
                  <a:cubicBezTo>
                    <a:pt x="33" y="23"/>
                    <a:pt x="30" y="23"/>
                    <a:pt x="27" y="24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7"/>
                    <a:pt x="25" y="28"/>
                    <a:pt x="23" y="28"/>
                  </a:cubicBezTo>
                  <a:cubicBezTo>
                    <a:pt x="23" y="28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9" y="30"/>
                    <a:pt x="18" y="31"/>
                  </a:cubicBezTo>
                  <a:cubicBezTo>
                    <a:pt x="18" y="31"/>
                    <a:pt x="17" y="32"/>
                    <a:pt x="16" y="33"/>
                  </a:cubicBezTo>
                  <a:close/>
                  <a:moveTo>
                    <a:pt x="123" y="59"/>
                  </a:moveTo>
                  <a:cubicBezTo>
                    <a:pt x="123" y="59"/>
                    <a:pt x="123" y="59"/>
                    <a:pt x="123" y="59"/>
                  </a:cubicBezTo>
                  <a:cubicBezTo>
                    <a:pt x="117" y="62"/>
                    <a:pt x="110" y="65"/>
                    <a:pt x="103" y="68"/>
                  </a:cubicBezTo>
                  <a:cubicBezTo>
                    <a:pt x="104" y="68"/>
                    <a:pt x="104" y="69"/>
                    <a:pt x="103" y="69"/>
                  </a:cubicBezTo>
                  <a:cubicBezTo>
                    <a:pt x="103" y="70"/>
                    <a:pt x="102" y="71"/>
                    <a:pt x="101" y="72"/>
                  </a:cubicBezTo>
                  <a:cubicBezTo>
                    <a:pt x="100" y="73"/>
                    <a:pt x="100" y="74"/>
                    <a:pt x="99" y="75"/>
                  </a:cubicBezTo>
                  <a:cubicBezTo>
                    <a:pt x="98" y="75"/>
                    <a:pt x="98" y="75"/>
                    <a:pt x="98" y="76"/>
                  </a:cubicBezTo>
                  <a:cubicBezTo>
                    <a:pt x="100" y="75"/>
                    <a:pt x="102" y="73"/>
                    <a:pt x="104" y="72"/>
                  </a:cubicBezTo>
                  <a:cubicBezTo>
                    <a:pt x="108" y="70"/>
                    <a:pt x="112" y="67"/>
                    <a:pt x="116" y="64"/>
                  </a:cubicBezTo>
                  <a:cubicBezTo>
                    <a:pt x="117" y="64"/>
                    <a:pt x="117" y="64"/>
                    <a:pt x="118" y="64"/>
                  </a:cubicBezTo>
                  <a:cubicBezTo>
                    <a:pt x="119" y="62"/>
                    <a:pt x="121" y="61"/>
                    <a:pt x="123" y="59"/>
                  </a:cubicBezTo>
                  <a:close/>
                  <a:moveTo>
                    <a:pt x="54" y="145"/>
                  </a:moveTo>
                  <a:cubicBezTo>
                    <a:pt x="55" y="142"/>
                    <a:pt x="56" y="139"/>
                    <a:pt x="56" y="135"/>
                  </a:cubicBezTo>
                  <a:cubicBezTo>
                    <a:pt x="56" y="135"/>
                    <a:pt x="56" y="136"/>
                    <a:pt x="55" y="136"/>
                  </a:cubicBezTo>
                  <a:cubicBezTo>
                    <a:pt x="55" y="137"/>
                    <a:pt x="55" y="137"/>
                    <a:pt x="54" y="137"/>
                  </a:cubicBezTo>
                  <a:cubicBezTo>
                    <a:pt x="53" y="137"/>
                    <a:pt x="53" y="137"/>
                    <a:pt x="52" y="136"/>
                  </a:cubicBezTo>
                  <a:cubicBezTo>
                    <a:pt x="52" y="136"/>
                    <a:pt x="52" y="136"/>
                    <a:pt x="52" y="135"/>
                  </a:cubicBezTo>
                  <a:cubicBezTo>
                    <a:pt x="50" y="135"/>
                    <a:pt x="48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6"/>
                    <a:pt x="45" y="136"/>
                    <a:pt x="44" y="136"/>
                  </a:cubicBezTo>
                  <a:cubicBezTo>
                    <a:pt x="44" y="136"/>
                    <a:pt x="44" y="136"/>
                    <a:pt x="44" y="135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3" y="134"/>
                    <a:pt x="43" y="133"/>
                    <a:pt x="43" y="132"/>
                  </a:cubicBezTo>
                  <a:cubicBezTo>
                    <a:pt x="43" y="130"/>
                    <a:pt x="43" y="129"/>
                    <a:pt x="43" y="127"/>
                  </a:cubicBezTo>
                  <a:cubicBezTo>
                    <a:pt x="43" y="127"/>
                    <a:pt x="43" y="126"/>
                    <a:pt x="42" y="126"/>
                  </a:cubicBezTo>
                  <a:cubicBezTo>
                    <a:pt x="42" y="128"/>
                    <a:pt x="43" y="130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3"/>
                    <a:pt x="43" y="134"/>
                    <a:pt x="43" y="134"/>
                  </a:cubicBezTo>
                  <a:cubicBezTo>
                    <a:pt x="43" y="135"/>
                    <a:pt x="43" y="135"/>
                    <a:pt x="43" y="136"/>
                  </a:cubicBezTo>
                  <a:cubicBezTo>
                    <a:pt x="43" y="137"/>
                    <a:pt x="43" y="138"/>
                    <a:pt x="43" y="138"/>
                  </a:cubicBezTo>
                  <a:cubicBezTo>
                    <a:pt x="43" y="139"/>
                    <a:pt x="43" y="139"/>
                    <a:pt x="43" y="140"/>
                  </a:cubicBezTo>
                  <a:cubicBezTo>
                    <a:pt x="44" y="140"/>
                    <a:pt x="44" y="140"/>
                    <a:pt x="44" y="139"/>
                  </a:cubicBezTo>
                  <a:cubicBezTo>
                    <a:pt x="44" y="139"/>
                    <a:pt x="45" y="138"/>
                    <a:pt x="45" y="137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5"/>
                    <a:pt x="47" y="135"/>
                    <a:pt x="47" y="135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37"/>
                    <a:pt x="48" y="137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7"/>
                    <a:pt x="49" y="137"/>
                    <a:pt x="50" y="136"/>
                  </a:cubicBezTo>
                  <a:cubicBezTo>
                    <a:pt x="51" y="136"/>
                    <a:pt x="52" y="137"/>
                    <a:pt x="52" y="137"/>
                  </a:cubicBezTo>
                  <a:cubicBezTo>
                    <a:pt x="53" y="138"/>
                    <a:pt x="52" y="139"/>
                    <a:pt x="51" y="140"/>
                  </a:cubicBezTo>
                  <a:cubicBezTo>
                    <a:pt x="51" y="140"/>
                    <a:pt x="50" y="140"/>
                    <a:pt x="50" y="140"/>
                  </a:cubicBezTo>
                  <a:cubicBezTo>
                    <a:pt x="50" y="141"/>
                    <a:pt x="49" y="142"/>
                    <a:pt x="48" y="143"/>
                  </a:cubicBezTo>
                  <a:cubicBezTo>
                    <a:pt x="50" y="143"/>
                    <a:pt x="52" y="144"/>
                    <a:pt x="54" y="145"/>
                  </a:cubicBezTo>
                  <a:close/>
                  <a:moveTo>
                    <a:pt x="13" y="60"/>
                  </a:moveTo>
                  <a:cubicBezTo>
                    <a:pt x="11" y="63"/>
                    <a:pt x="10" y="66"/>
                    <a:pt x="9" y="69"/>
                  </a:cubicBezTo>
                  <a:cubicBezTo>
                    <a:pt x="9" y="69"/>
                    <a:pt x="9" y="69"/>
                    <a:pt x="10" y="68"/>
                  </a:cubicBezTo>
                  <a:cubicBezTo>
                    <a:pt x="11" y="67"/>
                    <a:pt x="12" y="66"/>
                    <a:pt x="13" y="64"/>
                  </a:cubicBezTo>
                  <a:cubicBezTo>
                    <a:pt x="13" y="64"/>
                    <a:pt x="14" y="64"/>
                    <a:pt x="14" y="63"/>
                  </a:cubicBezTo>
                  <a:cubicBezTo>
                    <a:pt x="14" y="63"/>
                    <a:pt x="15" y="63"/>
                    <a:pt x="15" y="63"/>
                  </a:cubicBezTo>
                  <a:cubicBezTo>
                    <a:pt x="15" y="63"/>
                    <a:pt x="15" y="64"/>
                    <a:pt x="15" y="64"/>
                  </a:cubicBezTo>
                  <a:cubicBezTo>
                    <a:pt x="15" y="64"/>
                    <a:pt x="15" y="65"/>
                    <a:pt x="15" y="65"/>
                  </a:cubicBezTo>
                  <a:cubicBezTo>
                    <a:pt x="15" y="66"/>
                    <a:pt x="15" y="66"/>
                    <a:pt x="14" y="67"/>
                  </a:cubicBezTo>
                  <a:cubicBezTo>
                    <a:pt x="13" y="70"/>
                    <a:pt x="12" y="73"/>
                    <a:pt x="10" y="76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73"/>
                    <a:pt x="16" y="69"/>
                    <a:pt x="19" y="65"/>
                  </a:cubicBezTo>
                  <a:cubicBezTo>
                    <a:pt x="17" y="64"/>
                    <a:pt x="15" y="62"/>
                    <a:pt x="13" y="60"/>
                  </a:cubicBezTo>
                  <a:close/>
                  <a:moveTo>
                    <a:pt x="69" y="17"/>
                  </a:moveTo>
                  <a:cubicBezTo>
                    <a:pt x="62" y="17"/>
                    <a:pt x="55" y="16"/>
                    <a:pt x="48" y="13"/>
                  </a:cubicBezTo>
                  <a:cubicBezTo>
                    <a:pt x="48" y="13"/>
                    <a:pt x="47" y="14"/>
                    <a:pt x="47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0" y="17"/>
                    <a:pt x="51" y="17"/>
                    <a:pt x="52" y="17"/>
                  </a:cubicBezTo>
                  <a:cubicBezTo>
                    <a:pt x="58" y="19"/>
                    <a:pt x="63" y="18"/>
                    <a:pt x="69" y="17"/>
                  </a:cubicBezTo>
                  <a:close/>
                  <a:moveTo>
                    <a:pt x="84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5"/>
                    <a:pt x="87" y="16"/>
                    <a:pt x="87" y="16"/>
                  </a:cubicBezTo>
                  <a:cubicBezTo>
                    <a:pt x="87" y="17"/>
                    <a:pt x="87" y="17"/>
                    <a:pt x="87" y="18"/>
                  </a:cubicBezTo>
                  <a:cubicBezTo>
                    <a:pt x="87" y="20"/>
                    <a:pt x="87" y="22"/>
                    <a:pt x="87" y="25"/>
                  </a:cubicBezTo>
                  <a:cubicBezTo>
                    <a:pt x="87" y="27"/>
                    <a:pt x="87" y="30"/>
                    <a:pt x="85" y="32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8" y="32"/>
                    <a:pt x="89" y="30"/>
                    <a:pt x="89" y="28"/>
                  </a:cubicBezTo>
                  <a:cubicBezTo>
                    <a:pt x="90" y="25"/>
                    <a:pt x="90" y="22"/>
                    <a:pt x="89" y="19"/>
                  </a:cubicBezTo>
                  <a:cubicBezTo>
                    <a:pt x="89" y="17"/>
                    <a:pt x="88" y="15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7" y="14"/>
                    <a:pt x="87" y="14"/>
                  </a:cubicBezTo>
                  <a:cubicBezTo>
                    <a:pt x="87" y="14"/>
                    <a:pt x="86" y="14"/>
                    <a:pt x="86" y="15"/>
                  </a:cubicBezTo>
                  <a:cubicBezTo>
                    <a:pt x="85" y="15"/>
                    <a:pt x="85" y="15"/>
                    <a:pt x="84" y="16"/>
                  </a:cubicBezTo>
                  <a:close/>
                  <a:moveTo>
                    <a:pt x="62" y="155"/>
                  </a:moveTo>
                  <a:cubicBezTo>
                    <a:pt x="64" y="156"/>
                    <a:pt x="66" y="156"/>
                    <a:pt x="67" y="157"/>
                  </a:cubicBezTo>
                  <a:cubicBezTo>
                    <a:pt x="67" y="157"/>
                    <a:pt x="67" y="157"/>
                    <a:pt x="67" y="156"/>
                  </a:cubicBezTo>
                  <a:cubicBezTo>
                    <a:pt x="68" y="154"/>
                    <a:pt x="68" y="152"/>
                    <a:pt x="68" y="150"/>
                  </a:cubicBezTo>
                  <a:cubicBezTo>
                    <a:pt x="68" y="148"/>
                    <a:pt x="69" y="146"/>
                    <a:pt x="69" y="144"/>
                  </a:cubicBezTo>
                  <a:cubicBezTo>
                    <a:pt x="69" y="143"/>
                    <a:pt x="69" y="143"/>
                    <a:pt x="69" y="142"/>
                  </a:cubicBezTo>
                  <a:cubicBezTo>
                    <a:pt x="66" y="146"/>
                    <a:pt x="64" y="151"/>
                    <a:pt x="62" y="155"/>
                  </a:cubicBezTo>
                  <a:close/>
                  <a:moveTo>
                    <a:pt x="60" y="144"/>
                  </a:moveTo>
                  <a:cubicBezTo>
                    <a:pt x="60" y="144"/>
                    <a:pt x="60" y="144"/>
                    <a:pt x="60" y="144"/>
                  </a:cubicBezTo>
                  <a:cubicBezTo>
                    <a:pt x="61" y="143"/>
                    <a:pt x="62" y="142"/>
                    <a:pt x="62" y="141"/>
                  </a:cubicBezTo>
                  <a:cubicBezTo>
                    <a:pt x="63" y="139"/>
                    <a:pt x="64" y="138"/>
                    <a:pt x="64" y="136"/>
                  </a:cubicBezTo>
                  <a:cubicBezTo>
                    <a:pt x="65" y="136"/>
                    <a:pt x="65" y="136"/>
                    <a:pt x="65" y="135"/>
                  </a:cubicBezTo>
                  <a:cubicBezTo>
                    <a:pt x="66" y="135"/>
                    <a:pt x="66" y="135"/>
                    <a:pt x="67" y="136"/>
                  </a:cubicBezTo>
                  <a:cubicBezTo>
                    <a:pt x="67" y="136"/>
                    <a:pt x="67" y="136"/>
                    <a:pt x="67" y="137"/>
                  </a:cubicBezTo>
                  <a:cubicBezTo>
                    <a:pt x="67" y="137"/>
                    <a:pt x="67" y="138"/>
                    <a:pt x="67" y="138"/>
                  </a:cubicBezTo>
                  <a:cubicBezTo>
                    <a:pt x="66" y="141"/>
                    <a:pt x="65" y="144"/>
                    <a:pt x="65" y="146"/>
                  </a:cubicBezTo>
                  <a:cubicBezTo>
                    <a:pt x="65" y="146"/>
                    <a:pt x="64" y="147"/>
                    <a:pt x="64" y="147"/>
                  </a:cubicBezTo>
                  <a:cubicBezTo>
                    <a:pt x="65" y="147"/>
                    <a:pt x="65" y="146"/>
                    <a:pt x="65" y="146"/>
                  </a:cubicBezTo>
                  <a:cubicBezTo>
                    <a:pt x="66" y="145"/>
                    <a:pt x="66" y="143"/>
                    <a:pt x="67" y="141"/>
                  </a:cubicBezTo>
                  <a:cubicBezTo>
                    <a:pt x="68" y="141"/>
                    <a:pt x="68" y="140"/>
                    <a:pt x="68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7"/>
                    <a:pt x="69" y="136"/>
                    <a:pt x="68" y="135"/>
                  </a:cubicBezTo>
                  <a:cubicBezTo>
                    <a:pt x="68" y="133"/>
                    <a:pt x="67" y="133"/>
                    <a:pt x="66" y="133"/>
                  </a:cubicBezTo>
                  <a:cubicBezTo>
                    <a:pt x="65" y="133"/>
                    <a:pt x="65" y="133"/>
                    <a:pt x="64" y="133"/>
                  </a:cubicBezTo>
                  <a:cubicBezTo>
                    <a:pt x="64" y="134"/>
                    <a:pt x="63" y="134"/>
                    <a:pt x="62" y="134"/>
                  </a:cubicBezTo>
                  <a:cubicBezTo>
                    <a:pt x="62" y="138"/>
                    <a:pt x="61" y="141"/>
                    <a:pt x="60" y="144"/>
                  </a:cubicBezTo>
                  <a:close/>
                  <a:moveTo>
                    <a:pt x="123" y="67"/>
                  </a:moveTo>
                  <a:cubicBezTo>
                    <a:pt x="123" y="67"/>
                    <a:pt x="123" y="68"/>
                    <a:pt x="122" y="68"/>
                  </a:cubicBezTo>
                  <a:cubicBezTo>
                    <a:pt x="119" y="70"/>
                    <a:pt x="116" y="73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1" y="78"/>
                    <a:pt x="111" y="79"/>
                    <a:pt x="110" y="80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0" y="82"/>
                    <a:pt x="110" y="83"/>
                    <a:pt x="111" y="84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3" y="81"/>
                    <a:pt x="113" y="81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3" y="77"/>
                    <a:pt x="114" y="77"/>
                  </a:cubicBezTo>
                  <a:cubicBezTo>
                    <a:pt x="114" y="77"/>
                    <a:pt x="115" y="77"/>
                    <a:pt x="115" y="77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8" y="75"/>
                    <a:pt x="120" y="72"/>
                    <a:pt x="123" y="69"/>
                  </a:cubicBezTo>
                  <a:cubicBezTo>
                    <a:pt x="123" y="68"/>
                    <a:pt x="123" y="68"/>
                    <a:pt x="123" y="67"/>
                  </a:cubicBezTo>
                  <a:close/>
                  <a:moveTo>
                    <a:pt x="127" y="109"/>
                  </a:moveTo>
                  <a:cubicBezTo>
                    <a:pt x="127" y="109"/>
                    <a:pt x="127" y="109"/>
                    <a:pt x="127" y="109"/>
                  </a:cubicBezTo>
                  <a:cubicBezTo>
                    <a:pt x="125" y="110"/>
                    <a:pt x="123" y="112"/>
                    <a:pt x="121" y="113"/>
                  </a:cubicBezTo>
                  <a:cubicBezTo>
                    <a:pt x="121" y="113"/>
                    <a:pt x="121" y="114"/>
                    <a:pt x="121" y="114"/>
                  </a:cubicBezTo>
                  <a:cubicBezTo>
                    <a:pt x="120" y="116"/>
                    <a:pt x="120" y="118"/>
                    <a:pt x="120" y="120"/>
                  </a:cubicBezTo>
                  <a:cubicBezTo>
                    <a:pt x="120" y="121"/>
                    <a:pt x="120" y="122"/>
                    <a:pt x="119" y="123"/>
                  </a:cubicBezTo>
                  <a:cubicBezTo>
                    <a:pt x="119" y="123"/>
                    <a:pt x="119" y="123"/>
                    <a:pt x="119" y="124"/>
                  </a:cubicBezTo>
                  <a:cubicBezTo>
                    <a:pt x="120" y="124"/>
                    <a:pt x="120" y="124"/>
                    <a:pt x="121" y="124"/>
                  </a:cubicBezTo>
                  <a:cubicBezTo>
                    <a:pt x="121" y="123"/>
                    <a:pt x="121" y="122"/>
                    <a:pt x="121" y="122"/>
                  </a:cubicBezTo>
                  <a:cubicBezTo>
                    <a:pt x="121" y="121"/>
                    <a:pt x="121" y="121"/>
                    <a:pt x="121" y="120"/>
                  </a:cubicBezTo>
                  <a:cubicBezTo>
                    <a:pt x="122" y="120"/>
                    <a:pt x="122" y="119"/>
                    <a:pt x="122" y="119"/>
                  </a:cubicBezTo>
                  <a:cubicBezTo>
                    <a:pt x="123" y="118"/>
                    <a:pt x="123" y="117"/>
                    <a:pt x="124" y="116"/>
                  </a:cubicBezTo>
                  <a:cubicBezTo>
                    <a:pt x="124" y="115"/>
                    <a:pt x="125" y="114"/>
                    <a:pt x="125" y="112"/>
                  </a:cubicBezTo>
                  <a:cubicBezTo>
                    <a:pt x="126" y="112"/>
                    <a:pt x="126" y="111"/>
                    <a:pt x="126" y="111"/>
                  </a:cubicBezTo>
                  <a:cubicBezTo>
                    <a:pt x="127" y="110"/>
                    <a:pt x="127" y="109"/>
                    <a:pt x="127" y="109"/>
                  </a:cubicBezTo>
                  <a:close/>
                  <a:moveTo>
                    <a:pt x="46" y="73"/>
                  </a:moveTo>
                  <a:cubicBezTo>
                    <a:pt x="45" y="73"/>
                    <a:pt x="44" y="73"/>
                    <a:pt x="43" y="73"/>
                  </a:cubicBezTo>
                  <a:cubicBezTo>
                    <a:pt x="43" y="73"/>
                    <a:pt x="43" y="74"/>
                    <a:pt x="42" y="75"/>
                  </a:cubicBezTo>
                  <a:cubicBezTo>
                    <a:pt x="42" y="77"/>
                    <a:pt x="41" y="79"/>
                    <a:pt x="40" y="81"/>
                  </a:cubicBezTo>
                  <a:cubicBezTo>
                    <a:pt x="40" y="81"/>
                    <a:pt x="39" y="81"/>
                    <a:pt x="39" y="81"/>
                  </a:cubicBezTo>
                  <a:cubicBezTo>
                    <a:pt x="40" y="82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2" y="81"/>
                    <a:pt x="44" y="80"/>
                    <a:pt x="45" y="78"/>
                  </a:cubicBezTo>
                  <a:cubicBezTo>
                    <a:pt x="46" y="78"/>
                    <a:pt x="46" y="77"/>
                    <a:pt x="46" y="77"/>
                  </a:cubicBezTo>
                  <a:cubicBezTo>
                    <a:pt x="46" y="76"/>
                    <a:pt x="46" y="74"/>
                    <a:pt x="46" y="73"/>
                  </a:cubicBezTo>
                  <a:close/>
                  <a:moveTo>
                    <a:pt x="41" y="72"/>
                  </a:moveTo>
                  <a:cubicBezTo>
                    <a:pt x="39" y="72"/>
                    <a:pt x="37" y="72"/>
                    <a:pt x="34" y="71"/>
                  </a:cubicBezTo>
                  <a:cubicBezTo>
                    <a:pt x="34" y="72"/>
                    <a:pt x="34" y="73"/>
                    <a:pt x="33" y="74"/>
                  </a:cubicBezTo>
                  <a:cubicBezTo>
                    <a:pt x="33" y="76"/>
                    <a:pt x="33" y="77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9"/>
                    <a:pt x="33" y="80"/>
                    <a:pt x="33" y="81"/>
                  </a:cubicBezTo>
                  <a:cubicBezTo>
                    <a:pt x="33" y="81"/>
                    <a:pt x="34" y="80"/>
                    <a:pt x="34" y="80"/>
                  </a:cubicBezTo>
                  <a:cubicBezTo>
                    <a:pt x="34" y="80"/>
                    <a:pt x="35" y="79"/>
                    <a:pt x="34" y="79"/>
                  </a:cubicBezTo>
                  <a:cubicBezTo>
                    <a:pt x="34" y="78"/>
                    <a:pt x="34" y="78"/>
                    <a:pt x="35" y="78"/>
                  </a:cubicBezTo>
                  <a:cubicBezTo>
                    <a:pt x="35" y="77"/>
                    <a:pt x="35" y="76"/>
                    <a:pt x="35" y="76"/>
                  </a:cubicBezTo>
                  <a:cubicBezTo>
                    <a:pt x="35" y="75"/>
                    <a:pt x="35" y="75"/>
                    <a:pt x="36" y="75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5"/>
                    <a:pt x="40" y="74"/>
                    <a:pt x="41" y="72"/>
                  </a:cubicBezTo>
                  <a:close/>
                  <a:moveTo>
                    <a:pt x="137" y="112"/>
                  </a:moveTo>
                  <a:cubicBezTo>
                    <a:pt x="137" y="112"/>
                    <a:pt x="137" y="113"/>
                    <a:pt x="137" y="114"/>
                  </a:cubicBezTo>
                  <a:cubicBezTo>
                    <a:pt x="137" y="121"/>
                    <a:pt x="137" y="129"/>
                    <a:pt x="137" y="137"/>
                  </a:cubicBezTo>
                  <a:cubicBezTo>
                    <a:pt x="137" y="144"/>
                    <a:pt x="137" y="152"/>
                    <a:pt x="138" y="159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45"/>
                    <a:pt x="138" y="128"/>
                    <a:pt x="137" y="112"/>
                  </a:cubicBezTo>
                  <a:close/>
                  <a:moveTo>
                    <a:pt x="7" y="106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7" y="113"/>
                    <a:pt x="7" y="119"/>
                    <a:pt x="8" y="124"/>
                  </a:cubicBezTo>
                  <a:cubicBezTo>
                    <a:pt x="8" y="126"/>
                    <a:pt x="8" y="127"/>
                    <a:pt x="8" y="128"/>
                  </a:cubicBezTo>
                  <a:cubicBezTo>
                    <a:pt x="8" y="128"/>
                    <a:pt x="8" y="128"/>
                    <a:pt x="8" y="129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4"/>
                    <a:pt x="9" y="122"/>
                    <a:pt x="9" y="121"/>
                  </a:cubicBezTo>
                  <a:cubicBezTo>
                    <a:pt x="10" y="120"/>
                    <a:pt x="10" y="120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8" y="119"/>
                    <a:pt x="7" y="119"/>
                    <a:pt x="8" y="118"/>
                  </a:cubicBezTo>
                  <a:cubicBezTo>
                    <a:pt x="8" y="118"/>
                    <a:pt x="8" y="117"/>
                    <a:pt x="8" y="117"/>
                  </a:cubicBezTo>
                  <a:cubicBezTo>
                    <a:pt x="8" y="117"/>
                    <a:pt x="9" y="116"/>
                    <a:pt x="9" y="116"/>
                  </a:cubicBezTo>
                  <a:cubicBezTo>
                    <a:pt x="9" y="115"/>
                    <a:pt x="10" y="115"/>
                    <a:pt x="9" y="114"/>
                  </a:cubicBezTo>
                  <a:cubicBezTo>
                    <a:pt x="9" y="114"/>
                    <a:pt x="9" y="113"/>
                    <a:pt x="9" y="112"/>
                  </a:cubicBezTo>
                  <a:cubicBezTo>
                    <a:pt x="9" y="112"/>
                    <a:pt x="9" y="112"/>
                    <a:pt x="9" y="111"/>
                  </a:cubicBezTo>
                  <a:cubicBezTo>
                    <a:pt x="9" y="111"/>
                    <a:pt x="9" y="111"/>
                    <a:pt x="9" y="110"/>
                  </a:cubicBezTo>
                  <a:cubicBezTo>
                    <a:pt x="9" y="110"/>
                    <a:pt x="9" y="110"/>
                    <a:pt x="9" y="109"/>
                  </a:cubicBezTo>
                  <a:cubicBezTo>
                    <a:pt x="9" y="109"/>
                    <a:pt x="9" y="108"/>
                    <a:pt x="9" y="107"/>
                  </a:cubicBezTo>
                  <a:cubicBezTo>
                    <a:pt x="8" y="107"/>
                    <a:pt x="8" y="107"/>
                    <a:pt x="7" y="106"/>
                  </a:cubicBezTo>
                  <a:close/>
                  <a:moveTo>
                    <a:pt x="131" y="46"/>
                  </a:moveTo>
                  <a:cubicBezTo>
                    <a:pt x="131" y="46"/>
                    <a:pt x="131" y="46"/>
                    <a:pt x="131" y="46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8" y="50"/>
                    <a:pt x="126" y="52"/>
                    <a:pt x="124" y="54"/>
                  </a:cubicBezTo>
                  <a:cubicBezTo>
                    <a:pt x="123" y="55"/>
                    <a:pt x="122" y="55"/>
                    <a:pt x="121" y="56"/>
                  </a:cubicBezTo>
                  <a:cubicBezTo>
                    <a:pt x="119" y="58"/>
                    <a:pt x="116" y="60"/>
                    <a:pt x="113" y="62"/>
                  </a:cubicBezTo>
                  <a:cubicBezTo>
                    <a:pt x="113" y="62"/>
                    <a:pt x="112" y="62"/>
                    <a:pt x="112" y="62"/>
                  </a:cubicBezTo>
                  <a:cubicBezTo>
                    <a:pt x="112" y="62"/>
                    <a:pt x="113" y="62"/>
                    <a:pt x="113" y="62"/>
                  </a:cubicBezTo>
                  <a:cubicBezTo>
                    <a:pt x="116" y="60"/>
                    <a:pt x="120" y="59"/>
                    <a:pt x="123" y="56"/>
                  </a:cubicBezTo>
                  <a:cubicBezTo>
                    <a:pt x="125" y="56"/>
                    <a:pt x="126" y="54"/>
                    <a:pt x="127" y="53"/>
                  </a:cubicBezTo>
                  <a:cubicBezTo>
                    <a:pt x="128" y="52"/>
                    <a:pt x="129" y="51"/>
                    <a:pt x="130" y="50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31" y="48"/>
                    <a:pt x="131" y="47"/>
                    <a:pt x="131" y="46"/>
                  </a:cubicBezTo>
                  <a:close/>
                  <a:moveTo>
                    <a:pt x="18" y="76"/>
                  </a:moveTo>
                  <a:cubicBezTo>
                    <a:pt x="21" y="74"/>
                    <a:pt x="23" y="71"/>
                    <a:pt x="25" y="68"/>
                  </a:cubicBezTo>
                  <a:cubicBezTo>
                    <a:pt x="24" y="68"/>
                    <a:pt x="23" y="67"/>
                    <a:pt x="21" y="66"/>
                  </a:cubicBezTo>
                  <a:cubicBezTo>
                    <a:pt x="20" y="69"/>
                    <a:pt x="19" y="71"/>
                    <a:pt x="18" y="73"/>
                  </a:cubicBezTo>
                  <a:cubicBezTo>
                    <a:pt x="18" y="74"/>
                    <a:pt x="18" y="75"/>
                    <a:pt x="18" y="76"/>
                  </a:cubicBezTo>
                  <a:close/>
                  <a:moveTo>
                    <a:pt x="104" y="145"/>
                  </a:moveTo>
                  <a:cubicBezTo>
                    <a:pt x="104" y="145"/>
                    <a:pt x="104" y="145"/>
                    <a:pt x="104" y="145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4" y="147"/>
                    <a:pt x="103" y="148"/>
                    <a:pt x="103" y="150"/>
                  </a:cubicBezTo>
                  <a:cubicBezTo>
                    <a:pt x="102" y="150"/>
                    <a:pt x="102" y="151"/>
                    <a:pt x="102" y="152"/>
                  </a:cubicBezTo>
                  <a:cubicBezTo>
                    <a:pt x="102" y="152"/>
                    <a:pt x="101" y="152"/>
                    <a:pt x="101" y="152"/>
                  </a:cubicBezTo>
                  <a:cubicBezTo>
                    <a:pt x="100" y="152"/>
                    <a:pt x="100" y="152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0" y="149"/>
                    <a:pt x="101" y="147"/>
                    <a:pt x="101" y="145"/>
                  </a:cubicBezTo>
                  <a:cubicBezTo>
                    <a:pt x="100" y="145"/>
                    <a:pt x="100" y="144"/>
                    <a:pt x="100" y="144"/>
                  </a:cubicBezTo>
                  <a:cubicBezTo>
                    <a:pt x="100" y="145"/>
                    <a:pt x="99" y="145"/>
                    <a:pt x="99" y="145"/>
                  </a:cubicBezTo>
                  <a:cubicBezTo>
                    <a:pt x="99" y="148"/>
                    <a:pt x="99" y="151"/>
                    <a:pt x="99" y="155"/>
                  </a:cubicBezTo>
                  <a:cubicBezTo>
                    <a:pt x="100" y="155"/>
                    <a:pt x="100" y="155"/>
                    <a:pt x="101" y="154"/>
                  </a:cubicBezTo>
                  <a:cubicBezTo>
                    <a:pt x="102" y="154"/>
                    <a:pt x="102" y="154"/>
                    <a:pt x="103" y="153"/>
                  </a:cubicBezTo>
                  <a:cubicBezTo>
                    <a:pt x="103" y="151"/>
                    <a:pt x="104" y="148"/>
                    <a:pt x="104" y="145"/>
                  </a:cubicBezTo>
                  <a:close/>
                  <a:moveTo>
                    <a:pt x="103" y="83"/>
                  </a:moveTo>
                  <a:cubicBezTo>
                    <a:pt x="105" y="80"/>
                    <a:pt x="107" y="78"/>
                    <a:pt x="108" y="76"/>
                  </a:cubicBezTo>
                  <a:cubicBezTo>
                    <a:pt x="108" y="75"/>
                    <a:pt x="109" y="75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6"/>
                    <a:pt x="107" y="76"/>
                    <a:pt x="107" y="76"/>
                  </a:cubicBezTo>
                  <a:cubicBezTo>
                    <a:pt x="106" y="77"/>
                    <a:pt x="106" y="77"/>
                    <a:pt x="106" y="76"/>
                  </a:cubicBezTo>
                  <a:cubicBezTo>
                    <a:pt x="105" y="76"/>
                    <a:pt x="105" y="76"/>
                    <a:pt x="106" y="75"/>
                  </a:cubicBezTo>
                  <a:cubicBezTo>
                    <a:pt x="106" y="75"/>
                    <a:pt x="106" y="75"/>
                    <a:pt x="106" y="74"/>
                  </a:cubicBezTo>
                  <a:cubicBezTo>
                    <a:pt x="108" y="73"/>
                    <a:pt x="109" y="71"/>
                    <a:pt x="111" y="70"/>
                  </a:cubicBezTo>
                  <a:cubicBezTo>
                    <a:pt x="111" y="70"/>
                    <a:pt x="111" y="69"/>
                    <a:pt x="112" y="69"/>
                  </a:cubicBezTo>
                  <a:cubicBezTo>
                    <a:pt x="112" y="69"/>
                    <a:pt x="112" y="69"/>
                    <a:pt x="111" y="69"/>
                  </a:cubicBezTo>
                  <a:cubicBezTo>
                    <a:pt x="109" y="71"/>
                    <a:pt x="106" y="72"/>
                    <a:pt x="104" y="74"/>
                  </a:cubicBezTo>
                  <a:cubicBezTo>
                    <a:pt x="104" y="75"/>
                    <a:pt x="104" y="75"/>
                    <a:pt x="104" y="76"/>
                  </a:cubicBezTo>
                  <a:cubicBezTo>
                    <a:pt x="104" y="77"/>
                    <a:pt x="103" y="78"/>
                    <a:pt x="103" y="79"/>
                  </a:cubicBezTo>
                  <a:cubicBezTo>
                    <a:pt x="103" y="79"/>
                    <a:pt x="103" y="79"/>
                    <a:pt x="103" y="80"/>
                  </a:cubicBezTo>
                  <a:cubicBezTo>
                    <a:pt x="103" y="81"/>
                    <a:pt x="103" y="82"/>
                    <a:pt x="103" y="83"/>
                  </a:cubicBezTo>
                  <a:close/>
                  <a:moveTo>
                    <a:pt x="25" y="78"/>
                  </a:moveTo>
                  <a:cubicBezTo>
                    <a:pt x="27" y="76"/>
                    <a:pt x="30" y="73"/>
                    <a:pt x="32" y="71"/>
                  </a:cubicBezTo>
                  <a:cubicBezTo>
                    <a:pt x="31" y="71"/>
                    <a:pt x="31" y="71"/>
                    <a:pt x="30" y="71"/>
                  </a:cubicBezTo>
                  <a:cubicBezTo>
                    <a:pt x="30" y="71"/>
                    <a:pt x="29" y="71"/>
                    <a:pt x="29" y="70"/>
                  </a:cubicBezTo>
                  <a:cubicBezTo>
                    <a:pt x="29" y="69"/>
                    <a:pt x="28" y="69"/>
                    <a:pt x="27" y="69"/>
                  </a:cubicBezTo>
                  <a:cubicBezTo>
                    <a:pt x="27" y="70"/>
                    <a:pt x="27" y="71"/>
                    <a:pt x="26" y="72"/>
                  </a:cubicBezTo>
                  <a:cubicBezTo>
                    <a:pt x="26" y="74"/>
                    <a:pt x="25" y="75"/>
                    <a:pt x="24" y="77"/>
                  </a:cubicBezTo>
                  <a:cubicBezTo>
                    <a:pt x="24" y="77"/>
                    <a:pt x="24" y="78"/>
                    <a:pt x="24" y="78"/>
                  </a:cubicBezTo>
                  <a:cubicBezTo>
                    <a:pt x="24" y="78"/>
                    <a:pt x="25" y="78"/>
                    <a:pt x="25" y="78"/>
                  </a:cubicBezTo>
                  <a:close/>
                  <a:moveTo>
                    <a:pt x="29" y="115"/>
                  </a:moveTo>
                  <a:cubicBezTo>
                    <a:pt x="28" y="115"/>
                    <a:pt x="28" y="115"/>
                    <a:pt x="28" y="115"/>
                  </a:cubicBezTo>
                  <a:cubicBezTo>
                    <a:pt x="27" y="116"/>
                    <a:pt x="26" y="117"/>
                    <a:pt x="25" y="117"/>
                  </a:cubicBezTo>
                  <a:cubicBezTo>
                    <a:pt x="24" y="118"/>
                    <a:pt x="24" y="118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0" y="122"/>
                    <a:pt x="19" y="123"/>
                    <a:pt x="18" y="125"/>
                  </a:cubicBezTo>
                  <a:cubicBezTo>
                    <a:pt x="17" y="126"/>
                    <a:pt x="16" y="127"/>
                    <a:pt x="15" y="128"/>
                  </a:cubicBezTo>
                  <a:cubicBezTo>
                    <a:pt x="14" y="128"/>
                    <a:pt x="14" y="129"/>
                    <a:pt x="14" y="129"/>
                  </a:cubicBezTo>
                  <a:cubicBezTo>
                    <a:pt x="14" y="129"/>
                    <a:pt x="15" y="129"/>
                    <a:pt x="15" y="129"/>
                  </a:cubicBezTo>
                  <a:cubicBezTo>
                    <a:pt x="17" y="127"/>
                    <a:pt x="19" y="126"/>
                    <a:pt x="21" y="124"/>
                  </a:cubicBezTo>
                  <a:cubicBezTo>
                    <a:pt x="21" y="124"/>
                    <a:pt x="21" y="124"/>
                    <a:pt x="22" y="124"/>
                  </a:cubicBezTo>
                  <a:cubicBezTo>
                    <a:pt x="24" y="121"/>
                    <a:pt x="26" y="118"/>
                    <a:pt x="28" y="116"/>
                  </a:cubicBezTo>
                  <a:cubicBezTo>
                    <a:pt x="28" y="116"/>
                    <a:pt x="29" y="115"/>
                    <a:pt x="29" y="115"/>
                  </a:cubicBezTo>
                  <a:close/>
                  <a:moveTo>
                    <a:pt x="124" y="132"/>
                  </a:moveTo>
                  <a:cubicBezTo>
                    <a:pt x="119" y="138"/>
                    <a:pt x="114" y="144"/>
                    <a:pt x="110" y="151"/>
                  </a:cubicBezTo>
                  <a:cubicBezTo>
                    <a:pt x="111" y="151"/>
                    <a:pt x="111" y="150"/>
                    <a:pt x="111" y="150"/>
                  </a:cubicBezTo>
                  <a:cubicBezTo>
                    <a:pt x="112" y="149"/>
                    <a:pt x="113" y="147"/>
                    <a:pt x="115" y="146"/>
                  </a:cubicBezTo>
                  <a:cubicBezTo>
                    <a:pt x="115" y="145"/>
                    <a:pt x="116" y="144"/>
                    <a:pt x="117" y="143"/>
                  </a:cubicBezTo>
                  <a:cubicBezTo>
                    <a:pt x="119" y="140"/>
                    <a:pt x="121" y="136"/>
                    <a:pt x="123" y="133"/>
                  </a:cubicBezTo>
                  <a:cubicBezTo>
                    <a:pt x="124" y="132"/>
                    <a:pt x="124" y="132"/>
                    <a:pt x="124" y="132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1"/>
                    <a:pt x="55" y="101"/>
                  </a:cubicBezTo>
                  <a:cubicBezTo>
                    <a:pt x="55" y="101"/>
                    <a:pt x="55" y="101"/>
                    <a:pt x="54" y="101"/>
                  </a:cubicBezTo>
                  <a:cubicBezTo>
                    <a:pt x="54" y="100"/>
                    <a:pt x="53" y="100"/>
                    <a:pt x="52" y="101"/>
                  </a:cubicBezTo>
                  <a:cubicBezTo>
                    <a:pt x="52" y="101"/>
                    <a:pt x="52" y="101"/>
                    <a:pt x="51" y="101"/>
                  </a:cubicBezTo>
                  <a:cubicBezTo>
                    <a:pt x="51" y="101"/>
                    <a:pt x="51" y="101"/>
                    <a:pt x="50" y="101"/>
                  </a:cubicBezTo>
                  <a:cubicBezTo>
                    <a:pt x="50" y="101"/>
                    <a:pt x="50" y="101"/>
                    <a:pt x="49" y="101"/>
                  </a:cubicBezTo>
                  <a:cubicBezTo>
                    <a:pt x="49" y="101"/>
                    <a:pt x="48" y="101"/>
                    <a:pt x="47" y="101"/>
                  </a:cubicBezTo>
                  <a:cubicBezTo>
                    <a:pt x="47" y="101"/>
                    <a:pt x="47" y="101"/>
                    <a:pt x="46" y="101"/>
                  </a:cubicBezTo>
                  <a:cubicBezTo>
                    <a:pt x="46" y="101"/>
                    <a:pt x="46" y="101"/>
                    <a:pt x="45" y="101"/>
                  </a:cubicBezTo>
                  <a:cubicBezTo>
                    <a:pt x="45" y="102"/>
                    <a:pt x="44" y="102"/>
                    <a:pt x="44" y="103"/>
                  </a:cubicBezTo>
                  <a:cubicBezTo>
                    <a:pt x="43" y="103"/>
                    <a:pt x="43" y="104"/>
                    <a:pt x="42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6" y="104"/>
                    <a:pt x="51" y="103"/>
                    <a:pt x="55" y="102"/>
                  </a:cubicBezTo>
                  <a:close/>
                  <a:moveTo>
                    <a:pt x="26" y="152"/>
                  </a:moveTo>
                  <a:cubicBezTo>
                    <a:pt x="31" y="155"/>
                    <a:pt x="35" y="157"/>
                    <a:pt x="40" y="158"/>
                  </a:cubicBezTo>
                  <a:cubicBezTo>
                    <a:pt x="40" y="157"/>
                    <a:pt x="39" y="157"/>
                    <a:pt x="39" y="156"/>
                  </a:cubicBezTo>
                  <a:cubicBezTo>
                    <a:pt x="36" y="155"/>
                    <a:pt x="34" y="154"/>
                    <a:pt x="32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0" y="152"/>
                    <a:pt x="29" y="152"/>
                    <a:pt x="28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2"/>
                    <a:pt x="26" y="152"/>
                  </a:cubicBezTo>
                  <a:close/>
                  <a:moveTo>
                    <a:pt x="25" y="146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6"/>
                    <a:pt x="26" y="145"/>
                    <a:pt x="26" y="145"/>
                  </a:cubicBezTo>
                  <a:cubicBezTo>
                    <a:pt x="27" y="143"/>
                    <a:pt x="28" y="142"/>
                    <a:pt x="30" y="140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39"/>
                    <a:pt x="29" y="139"/>
                    <a:pt x="29" y="138"/>
                  </a:cubicBezTo>
                  <a:cubicBezTo>
                    <a:pt x="29" y="138"/>
                    <a:pt x="29" y="139"/>
                    <a:pt x="29" y="139"/>
                  </a:cubicBezTo>
                  <a:cubicBezTo>
                    <a:pt x="29" y="139"/>
                    <a:pt x="28" y="140"/>
                    <a:pt x="28" y="139"/>
                  </a:cubicBezTo>
                  <a:cubicBezTo>
                    <a:pt x="27" y="139"/>
                    <a:pt x="27" y="139"/>
                    <a:pt x="27" y="138"/>
                  </a:cubicBezTo>
                  <a:cubicBezTo>
                    <a:pt x="27" y="138"/>
                    <a:pt x="27" y="138"/>
                    <a:pt x="27" y="137"/>
                  </a:cubicBezTo>
                  <a:cubicBezTo>
                    <a:pt x="26" y="138"/>
                    <a:pt x="26" y="139"/>
                    <a:pt x="25" y="139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2"/>
                    <a:pt x="25" y="143"/>
                    <a:pt x="25" y="144"/>
                  </a:cubicBezTo>
                  <a:cubicBezTo>
                    <a:pt x="25" y="145"/>
                    <a:pt x="25" y="145"/>
                    <a:pt x="25" y="146"/>
                  </a:cubicBezTo>
                  <a:close/>
                  <a:moveTo>
                    <a:pt x="80" y="27"/>
                  </a:moveTo>
                  <a:cubicBezTo>
                    <a:pt x="78" y="28"/>
                    <a:pt x="77" y="28"/>
                    <a:pt x="76" y="29"/>
                  </a:cubicBezTo>
                  <a:cubicBezTo>
                    <a:pt x="74" y="30"/>
                    <a:pt x="73" y="30"/>
                    <a:pt x="72" y="31"/>
                  </a:cubicBezTo>
                  <a:cubicBezTo>
                    <a:pt x="70" y="31"/>
                    <a:pt x="69" y="32"/>
                    <a:pt x="67" y="32"/>
                  </a:cubicBezTo>
                  <a:cubicBezTo>
                    <a:pt x="68" y="32"/>
                    <a:pt x="68" y="32"/>
                    <a:pt x="69" y="32"/>
                  </a:cubicBezTo>
                  <a:cubicBezTo>
                    <a:pt x="72" y="33"/>
                    <a:pt x="75" y="32"/>
                    <a:pt x="78" y="30"/>
                  </a:cubicBezTo>
                  <a:cubicBezTo>
                    <a:pt x="80" y="30"/>
                    <a:pt x="80" y="30"/>
                    <a:pt x="80" y="28"/>
                  </a:cubicBezTo>
                  <a:cubicBezTo>
                    <a:pt x="80" y="28"/>
                    <a:pt x="80" y="27"/>
                    <a:pt x="80" y="27"/>
                  </a:cubicBezTo>
                  <a:close/>
                  <a:moveTo>
                    <a:pt x="127" y="58"/>
                  </a:moveTo>
                  <a:cubicBezTo>
                    <a:pt x="123" y="62"/>
                    <a:pt x="119" y="66"/>
                    <a:pt x="116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8" y="69"/>
                    <a:pt x="121" y="67"/>
                    <a:pt x="123" y="65"/>
                  </a:cubicBezTo>
                  <a:cubicBezTo>
                    <a:pt x="123" y="65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3"/>
                  </a:cubicBezTo>
                  <a:cubicBezTo>
                    <a:pt x="123" y="63"/>
                    <a:pt x="124" y="63"/>
                    <a:pt x="124" y="63"/>
                  </a:cubicBezTo>
                  <a:cubicBezTo>
                    <a:pt x="124" y="63"/>
                    <a:pt x="124" y="63"/>
                    <a:pt x="125" y="63"/>
                  </a:cubicBezTo>
                  <a:cubicBezTo>
                    <a:pt x="125" y="63"/>
                    <a:pt x="125" y="63"/>
                    <a:pt x="125" y="64"/>
                  </a:cubicBezTo>
                  <a:cubicBezTo>
                    <a:pt x="125" y="63"/>
                    <a:pt x="126" y="63"/>
                    <a:pt x="126" y="63"/>
                  </a:cubicBezTo>
                  <a:cubicBezTo>
                    <a:pt x="126" y="62"/>
                    <a:pt x="127" y="62"/>
                    <a:pt x="127" y="62"/>
                  </a:cubicBezTo>
                  <a:cubicBezTo>
                    <a:pt x="127" y="61"/>
                    <a:pt x="127" y="59"/>
                    <a:pt x="127" y="58"/>
                  </a:cubicBezTo>
                  <a:close/>
                  <a:moveTo>
                    <a:pt x="28" y="123"/>
                  </a:moveTo>
                  <a:cubicBezTo>
                    <a:pt x="27" y="123"/>
                    <a:pt x="17" y="134"/>
                    <a:pt x="17" y="135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1"/>
                    <a:pt x="23" y="130"/>
                    <a:pt x="24" y="129"/>
                  </a:cubicBezTo>
                  <a:cubicBezTo>
                    <a:pt x="24" y="129"/>
                    <a:pt x="24" y="129"/>
                    <a:pt x="25" y="129"/>
                  </a:cubicBezTo>
                  <a:cubicBezTo>
                    <a:pt x="25" y="128"/>
                    <a:pt x="25" y="128"/>
                    <a:pt x="25" y="127"/>
                  </a:cubicBezTo>
                  <a:cubicBezTo>
                    <a:pt x="25" y="126"/>
                    <a:pt x="26" y="126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7" y="125"/>
                    <a:pt x="27" y="124"/>
                    <a:pt x="28" y="123"/>
                  </a:cubicBezTo>
                  <a:close/>
                  <a:moveTo>
                    <a:pt x="95" y="157"/>
                  </a:moveTo>
                  <a:cubicBezTo>
                    <a:pt x="89" y="157"/>
                    <a:pt x="84" y="158"/>
                    <a:pt x="79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8" y="159"/>
                    <a:pt x="78" y="159"/>
                    <a:pt x="78" y="159"/>
                  </a:cubicBezTo>
                  <a:cubicBezTo>
                    <a:pt x="78" y="159"/>
                    <a:pt x="79" y="159"/>
                    <a:pt x="79" y="160"/>
                  </a:cubicBezTo>
                  <a:cubicBezTo>
                    <a:pt x="81" y="160"/>
                    <a:pt x="83" y="160"/>
                    <a:pt x="85" y="160"/>
                  </a:cubicBezTo>
                  <a:cubicBezTo>
                    <a:pt x="88" y="159"/>
                    <a:pt x="91" y="158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7"/>
                    <a:pt x="113" y="127"/>
                  </a:cubicBezTo>
                  <a:cubicBezTo>
                    <a:pt x="112" y="127"/>
                    <a:pt x="111" y="127"/>
                    <a:pt x="111" y="128"/>
                  </a:cubicBezTo>
                  <a:cubicBezTo>
                    <a:pt x="110" y="128"/>
                    <a:pt x="110" y="128"/>
                    <a:pt x="110" y="129"/>
                  </a:cubicBezTo>
                  <a:cubicBezTo>
                    <a:pt x="109" y="132"/>
                    <a:pt x="108" y="136"/>
                    <a:pt x="107" y="140"/>
                  </a:cubicBezTo>
                  <a:cubicBezTo>
                    <a:pt x="107" y="141"/>
                    <a:pt x="107" y="141"/>
                    <a:pt x="107" y="142"/>
                  </a:cubicBezTo>
                  <a:cubicBezTo>
                    <a:pt x="109" y="137"/>
                    <a:pt x="111" y="132"/>
                    <a:pt x="113" y="127"/>
                  </a:cubicBezTo>
                  <a:close/>
                  <a:moveTo>
                    <a:pt x="110" y="88"/>
                  </a:moveTo>
                  <a:cubicBezTo>
                    <a:pt x="108" y="90"/>
                    <a:pt x="107" y="91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8" y="94"/>
                    <a:pt x="109" y="94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2" y="94"/>
                    <a:pt x="112" y="94"/>
                    <a:pt x="113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4" y="93"/>
                    <a:pt x="114" y="93"/>
                    <a:pt x="115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5" y="94"/>
                    <a:pt x="115" y="93"/>
                    <a:pt x="115" y="92"/>
                  </a:cubicBezTo>
                  <a:cubicBezTo>
                    <a:pt x="114" y="93"/>
                    <a:pt x="114" y="93"/>
                    <a:pt x="113" y="93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2" y="94"/>
                    <a:pt x="111" y="94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0" y="92"/>
                    <a:pt x="110" y="91"/>
                    <a:pt x="110" y="90"/>
                  </a:cubicBezTo>
                  <a:cubicBezTo>
                    <a:pt x="110" y="90"/>
                    <a:pt x="110" y="89"/>
                    <a:pt x="110" y="88"/>
                  </a:cubicBezTo>
                  <a:close/>
                  <a:moveTo>
                    <a:pt x="37" y="96"/>
                  </a:moveTo>
                  <a:cubicBezTo>
                    <a:pt x="37" y="96"/>
                    <a:pt x="37" y="96"/>
                    <a:pt x="37" y="96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9" y="93"/>
                    <a:pt x="40" y="92"/>
                    <a:pt x="41" y="91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0" y="89"/>
                    <a:pt x="40" y="88"/>
                    <a:pt x="40" y="87"/>
                  </a:cubicBezTo>
                  <a:cubicBezTo>
                    <a:pt x="39" y="88"/>
                    <a:pt x="38" y="89"/>
                    <a:pt x="37" y="89"/>
                  </a:cubicBezTo>
                  <a:cubicBezTo>
                    <a:pt x="37" y="90"/>
                    <a:pt x="37" y="90"/>
                    <a:pt x="37" y="91"/>
                  </a:cubicBezTo>
                  <a:cubicBezTo>
                    <a:pt x="37" y="92"/>
                    <a:pt x="37" y="93"/>
                    <a:pt x="37" y="94"/>
                  </a:cubicBezTo>
                  <a:cubicBezTo>
                    <a:pt x="37" y="95"/>
                    <a:pt x="37" y="95"/>
                    <a:pt x="37" y="96"/>
                  </a:cubicBezTo>
                  <a:close/>
                  <a:moveTo>
                    <a:pt x="104" y="154"/>
                  </a:moveTo>
                  <a:cubicBezTo>
                    <a:pt x="105" y="156"/>
                    <a:pt x="104" y="156"/>
                    <a:pt x="103" y="157"/>
                  </a:cubicBezTo>
                  <a:cubicBezTo>
                    <a:pt x="103" y="157"/>
                    <a:pt x="102" y="157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4" y="157"/>
                    <a:pt x="107" y="156"/>
                    <a:pt x="109" y="155"/>
                  </a:cubicBezTo>
                  <a:cubicBezTo>
                    <a:pt x="114" y="153"/>
                    <a:pt x="118" y="151"/>
                    <a:pt x="122" y="147"/>
                  </a:cubicBezTo>
                  <a:cubicBezTo>
                    <a:pt x="122" y="147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7"/>
                  </a:cubicBezTo>
                  <a:cubicBezTo>
                    <a:pt x="119" y="149"/>
                    <a:pt x="116" y="152"/>
                    <a:pt x="112" y="154"/>
                  </a:cubicBezTo>
                  <a:cubicBezTo>
                    <a:pt x="112" y="154"/>
                    <a:pt x="111" y="154"/>
                    <a:pt x="111" y="154"/>
                  </a:cubicBezTo>
                  <a:cubicBezTo>
                    <a:pt x="110" y="155"/>
                    <a:pt x="110" y="155"/>
                    <a:pt x="109" y="154"/>
                  </a:cubicBezTo>
                  <a:cubicBezTo>
                    <a:pt x="109" y="154"/>
                    <a:pt x="109" y="154"/>
                    <a:pt x="109" y="153"/>
                  </a:cubicBezTo>
                  <a:cubicBezTo>
                    <a:pt x="108" y="153"/>
                    <a:pt x="108" y="154"/>
                    <a:pt x="108" y="154"/>
                  </a:cubicBezTo>
                  <a:cubicBezTo>
                    <a:pt x="107" y="154"/>
                    <a:pt x="107" y="153"/>
                    <a:pt x="107" y="153"/>
                  </a:cubicBezTo>
                  <a:cubicBezTo>
                    <a:pt x="107" y="153"/>
                    <a:pt x="106" y="154"/>
                    <a:pt x="106" y="154"/>
                  </a:cubicBezTo>
                  <a:cubicBezTo>
                    <a:pt x="106" y="154"/>
                    <a:pt x="106" y="154"/>
                    <a:pt x="105" y="154"/>
                  </a:cubicBezTo>
                  <a:cubicBezTo>
                    <a:pt x="105" y="154"/>
                    <a:pt x="105" y="154"/>
                    <a:pt x="105" y="153"/>
                  </a:cubicBezTo>
                  <a:cubicBezTo>
                    <a:pt x="104" y="154"/>
                    <a:pt x="104" y="154"/>
                    <a:pt x="104" y="154"/>
                  </a:cubicBezTo>
                  <a:close/>
                  <a:moveTo>
                    <a:pt x="53" y="73"/>
                  </a:moveTo>
                  <a:cubicBezTo>
                    <a:pt x="52" y="75"/>
                    <a:pt x="51" y="77"/>
                    <a:pt x="51" y="78"/>
                  </a:cubicBezTo>
                  <a:cubicBezTo>
                    <a:pt x="50" y="78"/>
                    <a:pt x="50" y="79"/>
                    <a:pt x="50" y="79"/>
                  </a:cubicBezTo>
                  <a:cubicBezTo>
                    <a:pt x="51" y="80"/>
                    <a:pt x="51" y="81"/>
                    <a:pt x="51" y="82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3" y="80"/>
                    <a:pt x="53" y="80"/>
                    <a:pt x="53" y="79"/>
                  </a:cubicBezTo>
                  <a:cubicBezTo>
                    <a:pt x="52" y="79"/>
                    <a:pt x="53" y="78"/>
                    <a:pt x="53" y="78"/>
                  </a:cubicBezTo>
                  <a:cubicBezTo>
                    <a:pt x="52" y="77"/>
                    <a:pt x="53" y="77"/>
                    <a:pt x="53" y="77"/>
                  </a:cubicBezTo>
                  <a:cubicBezTo>
                    <a:pt x="54" y="77"/>
                    <a:pt x="54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6" y="77"/>
                    <a:pt x="56" y="77"/>
                    <a:pt x="57" y="76"/>
                  </a:cubicBezTo>
                  <a:cubicBezTo>
                    <a:pt x="56" y="76"/>
                    <a:pt x="55" y="76"/>
                    <a:pt x="55" y="75"/>
                  </a:cubicBezTo>
                  <a:cubicBezTo>
                    <a:pt x="55" y="75"/>
                    <a:pt x="55" y="74"/>
                    <a:pt x="56" y="73"/>
                  </a:cubicBezTo>
                  <a:cubicBezTo>
                    <a:pt x="55" y="73"/>
                    <a:pt x="54" y="73"/>
                    <a:pt x="53" y="73"/>
                  </a:cubicBezTo>
                  <a:close/>
                  <a:moveTo>
                    <a:pt x="55" y="88"/>
                  </a:moveTo>
                  <a:cubicBezTo>
                    <a:pt x="56" y="87"/>
                    <a:pt x="57" y="86"/>
                    <a:pt x="58" y="85"/>
                  </a:cubicBezTo>
                  <a:cubicBezTo>
                    <a:pt x="58" y="85"/>
                    <a:pt x="59" y="84"/>
                    <a:pt x="58" y="84"/>
                  </a:cubicBezTo>
                  <a:cubicBezTo>
                    <a:pt x="58" y="83"/>
                    <a:pt x="58" y="81"/>
                    <a:pt x="58" y="80"/>
                  </a:cubicBezTo>
                  <a:cubicBezTo>
                    <a:pt x="58" y="80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7" y="81"/>
                    <a:pt x="56" y="82"/>
                    <a:pt x="55" y="8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5" y="86"/>
                    <a:pt x="55" y="87"/>
                    <a:pt x="55" y="88"/>
                  </a:cubicBezTo>
                  <a:close/>
                  <a:moveTo>
                    <a:pt x="116" y="126"/>
                  </a:moveTo>
                  <a:cubicBezTo>
                    <a:pt x="115" y="131"/>
                    <a:pt x="113" y="135"/>
                    <a:pt x="112" y="139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4" y="136"/>
                    <a:pt x="115" y="134"/>
                    <a:pt x="117" y="131"/>
                  </a:cubicBezTo>
                  <a:cubicBezTo>
                    <a:pt x="117" y="131"/>
                    <a:pt x="117" y="131"/>
                    <a:pt x="117" y="130"/>
                  </a:cubicBezTo>
                  <a:cubicBezTo>
                    <a:pt x="117" y="129"/>
                    <a:pt x="117" y="128"/>
                    <a:pt x="117" y="127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6"/>
                    <a:pt x="116" y="126"/>
                    <a:pt x="116" y="126"/>
                  </a:cubicBezTo>
                  <a:close/>
                  <a:moveTo>
                    <a:pt x="27" y="146"/>
                  </a:moveTo>
                  <a:cubicBezTo>
                    <a:pt x="28" y="146"/>
                    <a:pt x="28" y="146"/>
                    <a:pt x="28" y="147"/>
                  </a:cubicBezTo>
                  <a:cubicBezTo>
                    <a:pt x="29" y="147"/>
                    <a:pt x="29" y="147"/>
                    <a:pt x="30" y="147"/>
                  </a:cubicBezTo>
                  <a:cubicBezTo>
                    <a:pt x="30" y="147"/>
                    <a:pt x="31" y="147"/>
                    <a:pt x="31" y="147"/>
                  </a:cubicBezTo>
                  <a:cubicBezTo>
                    <a:pt x="31" y="148"/>
                    <a:pt x="32" y="148"/>
                    <a:pt x="32" y="148"/>
                  </a:cubicBezTo>
                  <a:cubicBezTo>
                    <a:pt x="33" y="146"/>
                    <a:pt x="33" y="144"/>
                    <a:pt x="34" y="142"/>
                  </a:cubicBezTo>
                  <a:cubicBezTo>
                    <a:pt x="33" y="141"/>
                    <a:pt x="33" y="141"/>
                    <a:pt x="33" y="140"/>
                  </a:cubicBezTo>
                  <a:cubicBezTo>
                    <a:pt x="33" y="141"/>
                    <a:pt x="33" y="142"/>
                    <a:pt x="33" y="142"/>
                  </a:cubicBezTo>
                  <a:cubicBezTo>
                    <a:pt x="33" y="142"/>
                    <a:pt x="33" y="143"/>
                    <a:pt x="33" y="143"/>
                  </a:cubicBezTo>
                  <a:cubicBezTo>
                    <a:pt x="33" y="144"/>
                    <a:pt x="32" y="144"/>
                    <a:pt x="32" y="144"/>
                  </a:cubicBezTo>
                  <a:cubicBezTo>
                    <a:pt x="32" y="144"/>
                    <a:pt x="31" y="144"/>
                    <a:pt x="31" y="144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1" y="143"/>
                    <a:pt x="31" y="142"/>
                    <a:pt x="30" y="142"/>
                  </a:cubicBezTo>
                  <a:cubicBezTo>
                    <a:pt x="29" y="144"/>
                    <a:pt x="28" y="145"/>
                    <a:pt x="27" y="146"/>
                  </a:cubicBezTo>
                  <a:close/>
                  <a:moveTo>
                    <a:pt x="132" y="49"/>
                  </a:move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50"/>
                    <a:pt x="132" y="50"/>
                  </a:cubicBezTo>
                  <a:cubicBezTo>
                    <a:pt x="132" y="51"/>
                    <a:pt x="132" y="52"/>
                    <a:pt x="132" y="53"/>
                  </a:cubicBezTo>
                  <a:cubicBezTo>
                    <a:pt x="132" y="55"/>
                    <a:pt x="132" y="57"/>
                    <a:pt x="132" y="58"/>
                  </a:cubicBezTo>
                  <a:cubicBezTo>
                    <a:pt x="132" y="59"/>
                    <a:pt x="132" y="60"/>
                    <a:pt x="132" y="60"/>
                  </a:cubicBezTo>
                  <a:cubicBezTo>
                    <a:pt x="132" y="62"/>
                    <a:pt x="132" y="64"/>
                    <a:pt x="132" y="66"/>
                  </a:cubicBezTo>
                  <a:cubicBezTo>
                    <a:pt x="132" y="66"/>
                    <a:pt x="132" y="67"/>
                    <a:pt x="133" y="67"/>
                  </a:cubicBezTo>
                  <a:cubicBezTo>
                    <a:pt x="133" y="67"/>
                    <a:pt x="133" y="68"/>
                    <a:pt x="133" y="68"/>
                  </a:cubicBezTo>
                  <a:cubicBezTo>
                    <a:pt x="133" y="69"/>
                    <a:pt x="133" y="69"/>
                    <a:pt x="133" y="70"/>
                  </a:cubicBezTo>
                  <a:cubicBezTo>
                    <a:pt x="133" y="71"/>
                    <a:pt x="133" y="73"/>
                    <a:pt x="133" y="74"/>
                  </a:cubicBezTo>
                  <a:cubicBezTo>
                    <a:pt x="133" y="75"/>
                    <a:pt x="133" y="77"/>
                    <a:pt x="133" y="78"/>
                  </a:cubicBezTo>
                  <a:cubicBezTo>
                    <a:pt x="134" y="68"/>
                    <a:pt x="133" y="59"/>
                    <a:pt x="132" y="49"/>
                  </a:cubicBezTo>
                  <a:close/>
                  <a:moveTo>
                    <a:pt x="7" y="41"/>
                  </a:moveTo>
                  <a:cubicBezTo>
                    <a:pt x="7" y="41"/>
                    <a:pt x="8" y="40"/>
                    <a:pt x="8" y="40"/>
                  </a:cubicBezTo>
                  <a:cubicBezTo>
                    <a:pt x="8" y="39"/>
                    <a:pt x="9" y="38"/>
                    <a:pt x="10" y="38"/>
                  </a:cubicBezTo>
                  <a:cubicBezTo>
                    <a:pt x="12" y="37"/>
                    <a:pt x="13" y="35"/>
                    <a:pt x="14" y="33"/>
                  </a:cubicBezTo>
                  <a:cubicBezTo>
                    <a:pt x="15" y="33"/>
                    <a:pt x="15" y="32"/>
                    <a:pt x="15" y="32"/>
                  </a:cubicBezTo>
                  <a:cubicBezTo>
                    <a:pt x="14" y="32"/>
                    <a:pt x="12" y="33"/>
                    <a:pt x="11" y="34"/>
                  </a:cubicBezTo>
                  <a:cubicBezTo>
                    <a:pt x="11" y="34"/>
                    <a:pt x="10" y="35"/>
                    <a:pt x="10" y="35"/>
                  </a:cubicBezTo>
                  <a:cubicBezTo>
                    <a:pt x="8" y="37"/>
                    <a:pt x="8" y="39"/>
                    <a:pt x="7" y="40"/>
                  </a:cubicBezTo>
                  <a:cubicBezTo>
                    <a:pt x="7" y="40"/>
                    <a:pt x="7" y="41"/>
                    <a:pt x="7" y="41"/>
                  </a:cubicBezTo>
                  <a:close/>
                  <a:moveTo>
                    <a:pt x="132" y="109"/>
                  </a:moveTo>
                  <a:cubicBezTo>
                    <a:pt x="132" y="109"/>
                    <a:pt x="132" y="109"/>
                    <a:pt x="131" y="109"/>
                  </a:cubicBezTo>
                  <a:cubicBezTo>
                    <a:pt x="131" y="109"/>
                    <a:pt x="130" y="110"/>
                    <a:pt x="130" y="111"/>
                  </a:cubicBezTo>
                  <a:cubicBezTo>
                    <a:pt x="130" y="112"/>
                    <a:pt x="130" y="113"/>
                    <a:pt x="130" y="114"/>
                  </a:cubicBezTo>
                  <a:cubicBezTo>
                    <a:pt x="129" y="115"/>
                    <a:pt x="129" y="116"/>
                    <a:pt x="129" y="117"/>
                  </a:cubicBezTo>
                  <a:cubicBezTo>
                    <a:pt x="130" y="117"/>
                    <a:pt x="130" y="117"/>
                    <a:pt x="131" y="118"/>
                  </a:cubicBezTo>
                  <a:cubicBezTo>
                    <a:pt x="131" y="118"/>
                    <a:pt x="131" y="119"/>
                    <a:pt x="131" y="119"/>
                  </a:cubicBezTo>
                  <a:cubicBezTo>
                    <a:pt x="131" y="119"/>
                    <a:pt x="132" y="119"/>
                    <a:pt x="132" y="118"/>
                  </a:cubicBezTo>
                  <a:cubicBezTo>
                    <a:pt x="132" y="115"/>
                    <a:pt x="132" y="112"/>
                    <a:pt x="132" y="109"/>
                  </a:cubicBezTo>
                  <a:cubicBezTo>
                    <a:pt x="132" y="109"/>
                    <a:pt x="132" y="109"/>
                    <a:pt x="132" y="109"/>
                  </a:cubicBezTo>
                  <a:close/>
                  <a:moveTo>
                    <a:pt x="55" y="154"/>
                  </a:moveTo>
                  <a:cubicBezTo>
                    <a:pt x="56" y="152"/>
                    <a:pt x="57" y="150"/>
                    <a:pt x="57" y="147"/>
                  </a:cubicBezTo>
                  <a:cubicBezTo>
                    <a:pt x="56" y="147"/>
                    <a:pt x="56" y="147"/>
                    <a:pt x="55" y="147"/>
                  </a:cubicBezTo>
                  <a:cubicBezTo>
                    <a:pt x="54" y="150"/>
                    <a:pt x="53" y="152"/>
                    <a:pt x="52" y="154"/>
                  </a:cubicBezTo>
                  <a:cubicBezTo>
                    <a:pt x="53" y="154"/>
                    <a:pt x="54" y="154"/>
                    <a:pt x="55" y="154"/>
                  </a:cubicBezTo>
                  <a:close/>
                  <a:moveTo>
                    <a:pt x="128" y="134"/>
                  </a:moveTo>
                  <a:cubicBezTo>
                    <a:pt x="129" y="133"/>
                    <a:pt x="129" y="132"/>
                    <a:pt x="129" y="132"/>
                  </a:cubicBezTo>
                  <a:cubicBezTo>
                    <a:pt x="128" y="131"/>
                    <a:pt x="128" y="130"/>
                    <a:pt x="127" y="130"/>
                  </a:cubicBezTo>
                  <a:cubicBezTo>
                    <a:pt x="125" y="133"/>
                    <a:pt x="124" y="136"/>
                    <a:pt x="122" y="139"/>
                  </a:cubicBezTo>
                  <a:cubicBezTo>
                    <a:pt x="122" y="139"/>
                    <a:pt x="122" y="138"/>
                    <a:pt x="123" y="138"/>
                  </a:cubicBezTo>
                  <a:cubicBezTo>
                    <a:pt x="124" y="137"/>
                    <a:pt x="125" y="136"/>
                    <a:pt x="126" y="134"/>
                  </a:cubicBezTo>
                  <a:cubicBezTo>
                    <a:pt x="127" y="134"/>
                    <a:pt x="128" y="134"/>
                    <a:pt x="128" y="134"/>
                  </a:cubicBezTo>
                  <a:close/>
                  <a:moveTo>
                    <a:pt x="127" y="99"/>
                  </a:moveTo>
                  <a:cubicBezTo>
                    <a:pt x="126" y="99"/>
                    <a:pt x="125" y="100"/>
                    <a:pt x="125" y="101"/>
                  </a:cubicBezTo>
                  <a:cubicBezTo>
                    <a:pt x="125" y="102"/>
                    <a:pt x="125" y="102"/>
                    <a:pt x="125" y="102"/>
                  </a:cubicBezTo>
                  <a:cubicBezTo>
                    <a:pt x="125" y="103"/>
                    <a:pt x="125" y="103"/>
                    <a:pt x="124" y="103"/>
                  </a:cubicBezTo>
                  <a:cubicBezTo>
                    <a:pt x="124" y="103"/>
                    <a:pt x="124" y="103"/>
                    <a:pt x="123" y="103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123" y="102"/>
                    <a:pt x="122" y="103"/>
                    <a:pt x="122" y="103"/>
                  </a:cubicBezTo>
                  <a:cubicBezTo>
                    <a:pt x="122" y="105"/>
                    <a:pt x="122" y="106"/>
                    <a:pt x="122" y="107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6"/>
                    <a:pt x="125" y="104"/>
                    <a:pt x="127" y="102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27" y="100"/>
                    <a:pt x="127" y="99"/>
                    <a:pt x="127" y="99"/>
                  </a:cubicBezTo>
                  <a:close/>
                  <a:moveTo>
                    <a:pt x="46" y="80"/>
                  </a:moveTo>
                  <a:cubicBezTo>
                    <a:pt x="45" y="80"/>
                    <a:pt x="45" y="80"/>
                    <a:pt x="45" y="80"/>
                  </a:cubicBezTo>
                  <a:cubicBezTo>
                    <a:pt x="44" y="82"/>
                    <a:pt x="43" y="83"/>
                    <a:pt x="41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6"/>
                    <a:pt x="42" y="87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6"/>
                    <a:pt x="44" y="85"/>
                    <a:pt x="45" y="83"/>
                  </a:cubicBezTo>
                  <a:cubicBezTo>
                    <a:pt x="45" y="83"/>
                    <a:pt x="46" y="83"/>
                    <a:pt x="46" y="82"/>
                  </a:cubicBezTo>
                  <a:cubicBezTo>
                    <a:pt x="46" y="82"/>
                    <a:pt x="46" y="81"/>
                    <a:pt x="46" y="80"/>
                  </a:cubicBezTo>
                  <a:close/>
                  <a:moveTo>
                    <a:pt x="24" y="133"/>
                  </a:moveTo>
                  <a:cubicBezTo>
                    <a:pt x="24" y="133"/>
                    <a:pt x="24" y="133"/>
                    <a:pt x="24" y="133"/>
                  </a:cubicBezTo>
                  <a:cubicBezTo>
                    <a:pt x="21" y="136"/>
                    <a:pt x="18" y="139"/>
                    <a:pt x="16" y="142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9" y="140"/>
                    <a:pt x="21" y="139"/>
                    <a:pt x="23" y="137"/>
                  </a:cubicBezTo>
                  <a:cubicBezTo>
                    <a:pt x="23" y="137"/>
                    <a:pt x="23" y="137"/>
                    <a:pt x="23" y="136"/>
                  </a:cubicBezTo>
                  <a:cubicBezTo>
                    <a:pt x="24" y="135"/>
                    <a:pt x="24" y="134"/>
                    <a:pt x="24" y="133"/>
                  </a:cubicBezTo>
                  <a:close/>
                  <a:moveTo>
                    <a:pt x="58" y="74"/>
                  </a:moveTo>
                  <a:cubicBezTo>
                    <a:pt x="59" y="74"/>
                    <a:pt x="59" y="74"/>
                    <a:pt x="59" y="74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5" y="75"/>
                    <a:pt x="69" y="74"/>
                    <a:pt x="72" y="74"/>
                  </a:cubicBezTo>
                  <a:cubicBezTo>
                    <a:pt x="73" y="73"/>
                    <a:pt x="74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0" y="73"/>
                    <a:pt x="64" y="73"/>
                    <a:pt x="58" y="74"/>
                  </a:cubicBezTo>
                  <a:close/>
                  <a:moveTo>
                    <a:pt x="131" y="122"/>
                  </a:moveTo>
                  <a:cubicBezTo>
                    <a:pt x="131" y="122"/>
                    <a:pt x="131" y="122"/>
                    <a:pt x="131" y="122"/>
                  </a:cubicBezTo>
                  <a:cubicBezTo>
                    <a:pt x="130" y="123"/>
                    <a:pt x="129" y="125"/>
                    <a:pt x="128" y="126"/>
                  </a:cubicBezTo>
                  <a:cubicBezTo>
                    <a:pt x="128" y="126"/>
                    <a:pt x="128" y="128"/>
                    <a:pt x="128" y="128"/>
                  </a:cubicBezTo>
                  <a:cubicBezTo>
                    <a:pt x="128" y="129"/>
                    <a:pt x="129" y="129"/>
                    <a:pt x="129" y="130"/>
                  </a:cubicBezTo>
                  <a:cubicBezTo>
                    <a:pt x="129" y="130"/>
                    <a:pt x="129" y="130"/>
                    <a:pt x="130" y="130"/>
                  </a:cubicBezTo>
                  <a:cubicBezTo>
                    <a:pt x="130" y="127"/>
                    <a:pt x="131" y="125"/>
                    <a:pt x="131" y="122"/>
                  </a:cubicBezTo>
                  <a:close/>
                  <a:moveTo>
                    <a:pt x="102" y="88"/>
                  </a:moveTo>
                  <a:cubicBezTo>
                    <a:pt x="100" y="90"/>
                    <a:pt x="100" y="92"/>
                    <a:pt x="99" y="95"/>
                  </a:cubicBezTo>
                  <a:cubicBezTo>
                    <a:pt x="100" y="94"/>
                    <a:pt x="101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3" y="93"/>
                    <a:pt x="103" y="92"/>
                    <a:pt x="103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3" y="90"/>
                    <a:pt x="103" y="89"/>
                    <a:pt x="102" y="88"/>
                  </a:cubicBezTo>
                  <a:close/>
                  <a:moveTo>
                    <a:pt x="103" y="129"/>
                  </a:moveTo>
                  <a:cubicBezTo>
                    <a:pt x="103" y="131"/>
                    <a:pt x="103" y="134"/>
                    <a:pt x="103" y="136"/>
                  </a:cubicBezTo>
                  <a:cubicBezTo>
                    <a:pt x="104" y="133"/>
                    <a:pt x="105" y="131"/>
                    <a:pt x="107" y="128"/>
                  </a:cubicBezTo>
                  <a:cubicBezTo>
                    <a:pt x="106" y="129"/>
                    <a:pt x="105" y="129"/>
                    <a:pt x="103" y="129"/>
                  </a:cubicBezTo>
                  <a:close/>
                  <a:moveTo>
                    <a:pt x="19" y="128"/>
                  </a:moveTo>
                  <a:cubicBezTo>
                    <a:pt x="17" y="129"/>
                    <a:pt x="16" y="130"/>
                    <a:pt x="15" y="131"/>
                  </a:cubicBezTo>
                  <a:cubicBezTo>
                    <a:pt x="15" y="131"/>
                    <a:pt x="14" y="131"/>
                    <a:pt x="14" y="131"/>
                  </a:cubicBezTo>
                  <a:cubicBezTo>
                    <a:pt x="15" y="132"/>
                    <a:pt x="15" y="133"/>
                    <a:pt x="15" y="134"/>
                  </a:cubicBezTo>
                  <a:cubicBezTo>
                    <a:pt x="17" y="132"/>
                    <a:pt x="18" y="131"/>
                    <a:pt x="20" y="129"/>
                  </a:cubicBezTo>
                  <a:cubicBezTo>
                    <a:pt x="19" y="128"/>
                    <a:pt x="19" y="128"/>
                    <a:pt x="19" y="128"/>
                  </a:cubicBezTo>
                  <a:close/>
                  <a:moveTo>
                    <a:pt x="34" y="131"/>
                  </a:moveTo>
                  <a:cubicBezTo>
                    <a:pt x="35" y="129"/>
                    <a:pt x="34" y="116"/>
                    <a:pt x="33" y="115"/>
                  </a:cubicBezTo>
                  <a:cubicBezTo>
                    <a:pt x="33" y="115"/>
                    <a:pt x="33" y="116"/>
                    <a:pt x="33" y="116"/>
                  </a:cubicBezTo>
                  <a:cubicBezTo>
                    <a:pt x="32" y="117"/>
                    <a:pt x="32" y="117"/>
                    <a:pt x="32" y="118"/>
                  </a:cubicBezTo>
                  <a:cubicBezTo>
                    <a:pt x="33" y="118"/>
                    <a:pt x="33" y="119"/>
                    <a:pt x="33" y="120"/>
                  </a:cubicBezTo>
                  <a:cubicBezTo>
                    <a:pt x="33" y="124"/>
                    <a:pt x="34" y="127"/>
                    <a:pt x="34" y="131"/>
                  </a:cubicBezTo>
                  <a:close/>
                  <a:moveTo>
                    <a:pt x="32" y="85"/>
                  </a:moveTo>
                  <a:cubicBezTo>
                    <a:pt x="31" y="86"/>
                    <a:pt x="31" y="87"/>
                    <a:pt x="30" y="8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30" y="90"/>
                    <a:pt x="30" y="91"/>
                  </a:cubicBezTo>
                  <a:cubicBezTo>
                    <a:pt x="30" y="91"/>
                    <a:pt x="31" y="90"/>
                    <a:pt x="31" y="91"/>
                  </a:cubicBezTo>
                  <a:cubicBezTo>
                    <a:pt x="31" y="91"/>
                    <a:pt x="32" y="91"/>
                    <a:pt x="32" y="91"/>
                  </a:cubicBezTo>
                  <a:cubicBezTo>
                    <a:pt x="32" y="91"/>
                    <a:pt x="33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2" y="86"/>
                    <a:pt x="32" y="85"/>
                  </a:cubicBezTo>
                  <a:close/>
                  <a:moveTo>
                    <a:pt x="37" y="116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5"/>
                    <a:pt x="37" y="115"/>
                    <a:pt x="37" y="114"/>
                  </a:cubicBezTo>
                  <a:cubicBezTo>
                    <a:pt x="37" y="113"/>
                    <a:pt x="38" y="113"/>
                    <a:pt x="38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1"/>
                    <a:pt x="39" y="109"/>
                    <a:pt x="38" y="108"/>
                  </a:cubicBezTo>
                  <a:cubicBezTo>
                    <a:pt x="37" y="109"/>
                    <a:pt x="37" y="110"/>
                    <a:pt x="36" y="111"/>
                  </a:cubicBezTo>
                  <a:cubicBezTo>
                    <a:pt x="36" y="112"/>
                    <a:pt x="37" y="114"/>
                    <a:pt x="37" y="116"/>
                  </a:cubicBezTo>
                  <a:close/>
                  <a:moveTo>
                    <a:pt x="25" y="109"/>
                  </a:moveTo>
                  <a:cubicBezTo>
                    <a:pt x="23" y="111"/>
                    <a:pt x="15" y="120"/>
                    <a:pt x="14" y="121"/>
                  </a:cubicBezTo>
                  <a:cubicBezTo>
                    <a:pt x="15" y="120"/>
                    <a:pt x="16" y="120"/>
                    <a:pt x="17" y="119"/>
                  </a:cubicBezTo>
                  <a:cubicBezTo>
                    <a:pt x="17" y="119"/>
                    <a:pt x="17" y="119"/>
                    <a:pt x="17" y="118"/>
                  </a:cubicBezTo>
                  <a:cubicBezTo>
                    <a:pt x="20" y="116"/>
                    <a:pt x="22" y="113"/>
                    <a:pt x="24" y="111"/>
                  </a:cubicBezTo>
                  <a:cubicBezTo>
                    <a:pt x="24" y="110"/>
                    <a:pt x="25" y="110"/>
                    <a:pt x="25" y="109"/>
                  </a:cubicBezTo>
                  <a:close/>
                  <a:moveTo>
                    <a:pt x="91" y="8"/>
                  </a:moveTo>
                  <a:cubicBezTo>
                    <a:pt x="89" y="10"/>
                    <a:pt x="90" y="19"/>
                    <a:pt x="91" y="21"/>
                  </a:cubicBezTo>
                  <a:cubicBezTo>
                    <a:pt x="91" y="19"/>
                    <a:pt x="91" y="17"/>
                    <a:pt x="91" y="14"/>
                  </a:cubicBezTo>
                  <a:cubicBezTo>
                    <a:pt x="91" y="13"/>
                    <a:pt x="91" y="12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0"/>
                    <a:pt x="91" y="9"/>
                    <a:pt x="91" y="8"/>
                  </a:cubicBezTo>
                  <a:close/>
                  <a:moveTo>
                    <a:pt x="50" y="85"/>
                  </a:moveTo>
                  <a:cubicBezTo>
                    <a:pt x="49" y="86"/>
                    <a:pt x="48" y="87"/>
                    <a:pt x="47" y="88"/>
                  </a:cubicBezTo>
                  <a:cubicBezTo>
                    <a:pt x="47" y="88"/>
                    <a:pt x="47" y="88"/>
                    <a:pt x="47" y="89"/>
                  </a:cubicBezTo>
                  <a:cubicBezTo>
                    <a:pt x="47" y="90"/>
                    <a:pt x="47" y="90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8" y="90"/>
                    <a:pt x="50" y="89"/>
                    <a:pt x="51" y="87"/>
                  </a:cubicBezTo>
                  <a:cubicBezTo>
                    <a:pt x="51" y="87"/>
                    <a:pt x="51" y="86"/>
                    <a:pt x="51" y="86"/>
                  </a:cubicBezTo>
                  <a:cubicBezTo>
                    <a:pt x="51" y="86"/>
                    <a:pt x="51" y="85"/>
                    <a:pt x="50" y="85"/>
                  </a:cubicBezTo>
                  <a:close/>
                  <a:moveTo>
                    <a:pt x="77" y="161"/>
                  </a:moveTo>
                  <a:cubicBezTo>
                    <a:pt x="77" y="160"/>
                    <a:pt x="76" y="160"/>
                    <a:pt x="76" y="159"/>
                  </a:cubicBezTo>
                  <a:cubicBezTo>
                    <a:pt x="75" y="159"/>
                    <a:pt x="73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60"/>
                    <a:pt x="71" y="160"/>
                    <a:pt x="70" y="160"/>
                  </a:cubicBezTo>
                  <a:cubicBezTo>
                    <a:pt x="70" y="160"/>
                    <a:pt x="69" y="161"/>
                    <a:pt x="69" y="161"/>
                  </a:cubicBezTo>
                  <a:cubicBezTo>
                    <a:pt x="72" y="161"/>
                    <a:pt x="75" y="161"/>
                    <a:pt x="77" y="161"/>
                  </a:cubicBezTo>
                  <a:close/>
                  <a:moveTo>
                    <a:pt x="29" y="77"/>
                  </a:move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7" y="79"/>
                    <a:pt x="26" y="80"/>
                  </a:cubicBezTo>
                  <a:cubicBezTo>
                    <a:pt x="26" y="80"/>
                    <a:pt x="26" y="80"/>
                    <a:pt x="26" y="81"/>
                  </a:cubicBezTo>
                  <a:cubicBezTo>
                    <a:pt x="26" y="82"/>
                    <a:pt x="27" y="83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8" y="83"/>
                    <a:pt x="28" y="83"/>
                  </a:cubicBezTo>
                  <a:cubicBezTo>
                    <a:pt x="28" y="82"/>
                    <a:pt x="29" y="81"/>
                    <a:pt x="29" y="81"/>
                  </a:cubicBezTo>
                  <a:cubicBezTo>
                    <a:pt x="29" y="79"/>
                    <a:pt x="29" y="78"/>
                    <a:pt x="29" y="77"/>
                  </a:cubicBezTo>
                  <a:close/>
                  <a:moveTo>
                    <a:pt x="10" y="80"/>
                  </a:moveTo>
                  <a:cubicBezTo>
                    <a:pt x="10" y="80"/>
                    <a:pt x="10" y="80"/>
                    <a:pt x="10" y="80"/>
                  </a:cubicBezTo>
                  <a:cubicBezTo>
                    <a:pt x="11" y="80"/>
                    <a:pt x="11" y="79"/>
                    <a:pt x="12" y="79"/>
                  </a:cubicBezTo>
                  <a:cubicBezTo>
                    <a:pt x="12" y="79"/>
                    <a:pt x="13" y="79"/>
                    <a:pt x="13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5" y="78"/>
                    <a:pt x="15" y="76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4" y="75"/>
                    <a:pt x="12" y="77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lose/>
                  <a:moveTo>
                    <a:pt x="37" y="131"/>
                  </a:moveTo>
                  <a:cubicBezTo>
                    <a:pt x="37" y="130"/>
                    <a:pt x="37" y="130"/>
                    <a:pt x="37" y="128"/>
                  </a:cubicBezTo>
                  <a:cubicBezTo>
                    <a:pt x="37" y="127"/>
                    <a:pt x="37" y="126"/>
                    <a:pt x="37" y="125"/>
                  </a:cubicBezTo>
                  <a:cubicBezTo>
                    <a:pt x="37" y="124"/>
                    <a:pt x="37" y="124"/>
                    <a:pt x="37" y="123"/>
                  </a:cubicBezTo>
                  <a:cubicBezTo>
                    <a:pt x="37" y="122"/>
                    <a:pt x="37" y="121"/>
                    <a:pt x="36" y="120"/>
                  </a:cubicBezTo>
                  <a:cubicBezTo>
                    <a:pt x="36" y="119"/>
                    <a:pt x="36" y="118"/>
                    <a:pt x="36" y="118"/>
                  </a:cubicBezTo>
                  <a:cubicBezTo>
                    <a:pt x="36" y="118"/>
                    <a:pt x="36" y="118"/>
                    <a:pt x="35" y="118"/>
                  </a:cubicBezTo>
                  <a:cubicBezTo>
                    <a:pt x="36" y="122"/>
                    <a:pt x="36" y="126"/>
                    <a:pt x="37" y="131"/>
                  </a:cubicBezTo>
                  <a:close/>
                  <a:moveTo>
                    <a:pt x="28" y="103"/>
                  </a:moveTo>
                  <a:cubicBezTo>
                    <a:pt x="30" y="103"/>
                    <a:pt x="31" y="102"/>
                    <a:pt x="31" y="100"/>
                  </a:cubicBezTo>
                  <a:cubicBezTo>
                    <a:pt x="32" y="100"/>
                    <a:pt x="32" y="100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3" y="98"/>
                    <a:pt x="33" y="97"/>
                    <a:pt x="34" y="96"/>
                  </a:cubicBezTo>
                  <a:cubicBezTo>
                    <a:pt x="33" y="96"/>
                    <a:pt x="32" y="96"/>
                    <a:pt x="31" y="96"/>
                  </a:cubicBezTo>
                  <a:cubicBezTo>
                    <a:pt x="31" y="96"/>
                    <a:pt x="31" y="96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2" y="98"/>
                    <a:pt x="32" y="99"/>
                    <a:pt x="31" y="100"/>
                  </a:cubicBezTo>
                  <a:cubicBezTo>
                    <a:pt x="30" y="100"/>
                    <a:pt x="30" y="100"/>
                    <a:pt x="29" y="101"/>
                  </a:cubicBezTo>
                  <a:cubicBezTo>
                    <a:pt x="29" y="102"/>
                    <a:pt x="29" y="102"/>
                    <a:pt x="28" y="103"/>
                  </a:cubicBezTo>
                  <a:close/>
                  <a:moveTo>
                    <a:pt x="47" y="99"/>
                  </a:moveTo>
                  <a:cubicBezTo>
                    <a:pt x="48" y="99"/>
                    <a:pt x="48" y="99"/>
                    <a:pt x="48" y="99"/>
                  </a:cubicBezTo>
                  <a:cubicBezTo>
                    <a:pt x="49" y="99"/>
                    <a:pt x="50" y="98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2" y="97"/>
                    <a:pt x="52" y="96"/>
                    <a:pt x="52" y="96"/>
                  </a:cubicBezTo>
                  <a:cubicBezTo>
                    <a:pt x="53" y="95"/>
                    <a:pt x="53" y="94"/>
                    <a:pt x="53" y="93"/>
                  </a:cubicBezTo>
                  <a:cubicBezTo>
                    <a:pt x="51" y="95"/>
                    <a:pt x="49" y="97"/>
                    <a:pt x="47" y="99"/>
                  </a:cubicBezTo>
                  <a:close/>
                  <a:moveTo>
                    <a:pt x="62" y="149"/>
                  </a:moveTo>
                  <a:cubicBezTo>
                    <a:pt x="61" y="149"/>
                    <a:pt x="61" y="149"/>
                    <a:pt x="60" y="149"/>
                  </a:cubicBezTo>
                  <a:cubicBezTo>
                    <a:pt x="59" y="150"/>
                    <a:pt x="58" y="153"/>
                    <a:pt x="58" y="154"/>
                  </a:cubicBezTo>
                  <a:cubicBezTo>
                    <a:pt x="59" y="153"/>
                    <a:pt x="60" y="152"/>
                    <a:pt x="61" y="152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2" y="151"/>
                    <a:pt x="62" y="150"/>
                    <a:pt x="62" y="149"/>
                  </a:cubicBezTo>
                  <a:close/>
                  <a:moveTo>
                    <a:pt x="47" y="96"/>
                  </a:moveTo>
                  <a:cubicBezTo>
                    <a:pt x="47" y="96"/>
                    <a:pt x="47" y="96"/>
                    <a:pt x="47" y="96"/>
                  </a:cubicBezTo>
                  <a:cubicBezTo>
                    <a:pt x="49" y="95"/>
                    <a:pt x="50" y="93"/>
                    <a:pt x="52" y="92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0"/>
                    <a:pt x="52" y="90"/>
                    <a:pt x="52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0" y="91"/>
                    <a:pt x="49" y="93"/>
                    <a:pt x="47" y="95"/>
                  </a:cubicBezTo>
                  <a:cubicBezTo>
                    <a:pt x="47" y="96"/>
                    <a:pt x="47" y="96"/>
                    <a:pt x="47" y="96"/>
                  </a:cubicBezTo>
                  <a:close/>
                  <a:moveTo>
                    <a:pt x="29" y="131"/>
                  </a:moveTo>
                  <a:cubicBezTo>
                    <a:pt x="30" y="128"/>
                    <a:pt x="30" y="124"/>
                    <a:pt x="30" y="121"/>
                  </a:cubicBezTo>
                  <a:cubicBezTo>
                    <a:pt x="29" y="121"/>
                    <a:pt x="29" y="121"/>
                    <a:pt x="29" y="122"/>
                  </a:cubicBezTo>
                  <a:cubicBezTo>
                    <a:pt x="29" y="124"/>
                    <a:pt x="29" y="126"/>
                    <a:pt x="29" y="128"/>
                  </a:cubicBezTo>
                  <a:cubicBezTo>
                    <a:pt x="29" y="129"/>
                    <a:pt x="29" y="130"/>
                    <a:pt x="29" y="131"/>
                  </a:cubicBezTo>
                  <a:close/>
                  <a:moveTo>
                    <a:pt x="8" y="49"/>
                  </a:moveTo>
                  <a:cubicBezTo>
                    <a:pt x="9" y="48"/>
                    <a:pt x="9" y="46"/>
                    <a:pt x="9" y="44"/>
                  </a:cubicBezTo>
                  <a:cubicBezTo>
                    <a:pt x="10" y="43"/>
                    <a:pt x="10" y="41"/>
                    <a:pt x="11" y="40"/>
                  </a:cubicBezTo>
                  <a:cubicBezTo>
                    <a:pt x="7" y="43"/>
                    <a:pt x="7" y="46"/>
                    <a:pt x="8" y="49"/>
                  </a:cubicBezTo>
                  <a:close/>
                  <a:moveTo>
                    <a:pt x="58" y="146"/>
                  </a:moveTo>
                  <a:cubicBezTo>
                    <a:pt x="59" y="143"/>
                    <a:pt x="59" y="140"/>
                    <a:pt x="60" y="137"/>
                  </a:cubicBezTo>
                  <a:cubicBezTo>
                    <a:pt x="58" y="140"/>
                    <a:pt x="57" y="143"/>
                    <a:pt x="56" y="145"/>
                  </a:cubicBezTo>
                  <a:cubicBezTo>
                    <a:pt x="57" y="146"/>
                    <a:pt x="57" y="146"/>
                    <a:pt x="58" y="146"/>
                  </a:cubicBezTo>
                  <a:close/>
                  <a:moveTo>
                    <a:pt x="91" y="94"/>
                  </a:moveTo>
                  <a:cubicBezTo>
                    <a:pt x="91" y="94"/>
                    <a:pt x="92" y="94"/>
                    <a:pt x="92" y="94"/>
                  </a:cubicBezTo>
                  <a:cubicBezTo>
                    <a:pt x="92" y="93"/>
                    <a:pt x="93" y="91"/>
                    <a:pt x="94" y="90"/>
                  </a:cubicBezTo>
                  <a:cubicBezTo>
                    <a:pt x="94" y="89"/>
                    <a:pt x="94" y="88"/>
                    <a:pt x="94" y="87"/>
                  </a:cubicBezTo>
                  <a:cubicBezTo>
                    <a:pt x="94" y="86"/>
                    <a:pt x="94" y="85"/>
                    <a:pt x="94" y="85"/>
                  </a:cubicBezTo>
                  <a:cubicBezTo>
                    <a:pt x="94" y="85"/>
                    <a:pt x="93" y="85"/>
                    <a:pt x="93" y="85"/>
                  </a:cubicBezTo>
                  <a:cubicBezTo>
                    <a:pt x="93" y="88"/>
                    <a:pt x="92" y="90"/>
                    <a:pt x="91" y="93"/>
                  </a:cubicBezTo>
                  <a:cubicBezTo>
                    <a:pt x="91" y="93"/>
                    <a:pt x="91" y="94"/>
                    <a:pt x="91" y="94"/>
                  </a:cubicBezTo>
                  <a:close/>
                  <a:moveTo>
                    <a:pt x="121" y="76"/>
                  </a:moveTo>
                  <a:cubicBezTo>
                    <a:pt x="121" y="78"/>
                    <a:pt x="121" y="79"/>
                    <a:pt x="121" y="80"/>
                  </a:cubicBezTo>
                  <a:cubicBezTo>
                    <a:pt x="122" y="79"/>
                    <a:pt x="123" y="79"/>
                    <a:pt x="123" y="78"/>
                  </a:cubicBezTo>
                  <a:cubicBezTo>
                    <a:pt x="123" y="78"/>
                    <a:pt x="123" y="78"/>
                    <a:pt x="124" y="78"/>
                  </a:cubicBezTo>
                  <a:cubicBezTo>
                    <a:pt x="124" y="77"/>
                    <a:pt x="123" y="75"/>
                    <a:pt x="123" y="74"/>
                  </a:cubicBezTo>
                  <a:cubicBezTo>
                    <a:pt x="122" y="75"/>
                    <a:pt x="121" y="76"/>
                    <a:pt x="121" y="76"/>
                  </a:cubicBezTo>
                  <a:close/>
                  <a:moveTo>
                    <a:pt x="23" y="139"/>
                  </a:moveTo>
                  <a:cubicBezTo>
                    <a:pt x="23" y="139"/>
                    <a:pt x="23" y="139"/>
                    <a:pt x="23" y="139"/>
                  </a:cubicBezTo>
                  <a:cubicBezTo>
                    <a:pt x="21" y="140"/>
                    <a:pt x="19" y="142"/>
                    <a:pt x="17" y="143"/>
                  </a:cubicBezTo>
                  <a:cubicBezTo>
                    <a:pt x="18" y="144"/>
                    <a:pt x="18" y="145"/>
                    <a:pt x="19" y="145"/>
                  </a:cubicBezTo>
                  <a:cubicBezTo>
                    <a:pt x="20" y="143"/>
                    <a:pt x="22" y="141"/>
                    <a:pt x="23" y="139"/>
                  </a:cubicBezTo>
                  <a:close/>
                  <a:moveTo>
                    <a:pt x="117" y="97"/>
                  </a:moveTo>
                  <a:cubicBezTo>
                    <a:pt x="117" y="99"/>
                    <a:pt x="117" y="101"/>
                    <a:pt x="118" y="103"/>
                  </a:cubicBezTo>
                  <a:cubicBezTo>
                    <a:pt x="118" y="102"/>
                    <a:pt x="119" y="102"/>
                    <a:pt x="119" y="101"/>
                  </a:cubicBezTo>
                  <a:cubicBezTo>
                    <a:pt x="119" y="99"/>
                    <a:pt x="119" y="97"/>
                    <a:pt x="119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8" y="95"/>
                    <a:pt x="118" y="96"/>
                    <a:pt x="118" y="96"/>
                  </a:cubicBezTo>
                  <a:cubicBezTo>
                    <a:pt x="118" y="97"/>
                    <a:pt x="118" y="97"/>
                    <a:pt x="117" y="97"/>
                  </a:cubicBezTo>
                  <a:close/>
                  <a:moveTo>
                    <a:pt x="11" y="59"/>
                  </a:moveTo>
                  <a:cubicBezTo>
                    <a:pt x="10" y="58"/>
                    <a:pt x="9" y="58"/>
                    <a:pt x="9" y="57"/>
                  </a:cubicBezTo>
                  <a:cubicBezTo>
                    <a:pt x="8" y="59"/>
                    <a:pt x="7" y="61"/>
                    <a:pt x="6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8" y="62"/>
                    <a:pt x="9" y="61"/>
                    <a:pt x="11" y="59"/>
                  </a:cubicBezTo>
                  <a:close/>
                  <a:moveTo>
                    <a:pt x="92" y="76"/>
                  </a:moveTo>
                  <a:cubicBezTo>
                    <a:pt x="92" y="76"/>
                    <a:pt x="92" y="76"/>
                    <a:pt x="92" y="76"/>
                  </a:cubicBezTo>
                  <a:cubicBezTo>
                    <a:pt x="93" y="75"/>
                    <a:pt x="95" y="73"/>
                    <a:pt x="96" y="72"/>
                  </a:cubicBezTo>
                  <a:cubicBezTo>
                    <a:pt x="97" y="72"/>
                    <a:pt x="97" y="71"/>
                    <a:pt x="97" y="71"/>
                  </a:cubicBezTo>
                  <a:cubicBezTo>
                    <a:pt x="98" y="71"/>
                    <a:pt x="98" y="70"/>
                    <a:pt x="99" y="70"/>
                  </a:cubicBezTo>
                  <a:cubicBezTo>
                    <a:pt x="100" y="70"/>
                    <a:pt x="101" y="69"/>
                    <a:pt x="101" y="68"/>
                  </a:cubicBezTo>
                  <a:cubicBezTo>
                    <a:pt x="100" y="68"/>
                    <a:pt x="99" y="69"/>
                    <a:pt x="98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7" y="70"/>
                    <a:pt x="96" y="71"/>
                    <a:pt x="95" y="72"/>
                  </a:cubicBezTo>
                  <a:cubicBezTo>
                    <a:pt x="94" y="73"/>
                    <a:pt x="93" y="74"/>
                    <a:pt x="92" y="76"/>
                  </a:cubicBezTo>
                  <a:close/>
                  <a:moveTo>
                    <a:pt x="11" y="95"/>
                  </a:moveTo>
                  <a:cubicBezTo>
                    <a:pt x="11" y="97"/>
                    <a:pt x="11" y="98"/>
                    <a:pt x="11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2" y="99"/>
                    <a:pt x="13" y="98"/>
                    <a:pt x="13" y="97"/>
                  </a:cubicBezTo>
                  <a:cubicBezTo>
                    <a:pt x="13" y="96"/>
                    <a:pt x="13" y="96"/>
                    <a:pt x="12" y="95"/>
                  </a:cubicBezTo>
                  <a:cubicBezTo>
                    <a:pt x="12" y="95"/>
                    <a:pt x="11" y="95"/>
                    <a:pt x="11" y="95"/>
                  </a:cubicBezTo>
                  <a:close/>
                  <a:moveTo>
                    <a:pt x="49" y="160"/>
                  </a:moveTo>
                  <a:cubicBezTo>
                    <a:pt x="55" y="161"/>
                    <a:pt x="61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4" y="161"/>
                    <a:pt x="62" y="161"/>
                    <a:pt x="59" y="161"/>
                  </a:cubicBezTo>
                  <a:cubicBezTo>
                    <a:pt x="56" y="160"/>
                    <a:pt x="53" y="160"/>
                    <a:pt x="50" y="159"/>
                  </a:cubicBezTo>
                  <a:cubicBezTo>
                    <a:pt x="50" y="159"/>
                    <a:pt x="50" y="159"/>
                    <a:pt x="49" y="160"/>
                  </a:cubicBezTo>
                  <a:close/>
                  <a:moveTo>
                    <a:pt x="25" y="100"/>
                  </a:moveTo>
                  <a:cubicBezTo>
                    <a:pt x="26" y="98"/>
                    <a:pt x="26" y="97"/>
                    <a:pt x="27" y="95"/>
                  </a:cubicBezTo>
                  <a:cubicBezTo>
                    <a:pt x="26" y="95"/>
                    <a:pt x="26" y="95"/>
                    <a:pt x="25" y="94"/>
                  </a:cubicBezTo>
                  <a:cubicBezTo>
                    <a:pt x="24" y="95"/>
                    <a:pt x="24" y="98"/>
                    <a:pt x="24" y="99"/>
                  </a:cubicBezTo>
                  <a:cubicBezTo>
                    <a:pt x="24" y="100"/>
                    <a:pt x="24" y="100"/>
                    <a:pt x="25" y="100"/>
                  </a:cubicBezTo>
                  <a:close/>
                  <a:moveTo>
                    <a:pt x="51" y="151"/>
                  </a:moveTo>
                  <a:cubicBezTo>
                    <a:pt x="49" y="151"/>
                    <a:pt x="47" y="151"/>
                    <a:pt x="44" y="151"/>
                  </a:cubicBezTo>
                  <a:cubicBezTo>
                    <a:pt x="46" y="152"/>
                    <a:pt x="48" y="153"/>
                    <a:pt x="50" y="154"/>
                  </a:cubicBezTo>
                  <a:cubicBezTo>
                    <a:pt x="50" y="153"/>
                    <a:pt x="51" y="152"/>
                    <a:pt x="51" y="151"/>
                  </a:cubicBezTo>
                  <a:close/>
                  <a:moveTo>
                    <a:pt x="106" y="82"/>
                  </a:moveTo>
                  <a:cubicBezTo>
                    <a:pt x="106" y="82"/>
                    <a:pt x="106" y="82"/>
                    <a:pt x="106" y="82"/>
                  </a:cubicBezTo>
                  <a:cubicBezTo>
                    <a:pt x="105" y="83"/>
                    <a:pt x="105" y="84"/>
                    <a:pt x="104" y="85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4" y="87"/>
                    <a:pt x="104" y="88"/>
                    <a:pt x="104" y="89"/>
                  </a:cubicBezTo>
                  <a:cubicBezTo>
                    <a:pt x="106" y="87"/>
                    <a:pt x="106" y="84"/>
                    <a:pt x="106" y="82"/>
                  </a:cubicBezTo>
                  <a:close/>
                  <a:moveTo>
                    <a:pt x="24" y="72"/>
                  </a:moveTo>
                  <a:cubicBezTo>
                    <a:pt x="24" y="72"/>
                    <a:pt x="24" y="72"/>
                    <a:pt x="24" y="72"/>
                  </a:cubicBezTo>
                  <a:cubicBezTo>
                    <a:pt x="23" y="74"/>
                    <a:pt x="21" y="76"/>
                    <a:pt x="20" y="78"/>
                  </a:cubicBezTo>
                  <a:cubicBezTo>
                    <a:pt x="20" y="78"/>
                    <a:pt x="21" y="79"/>
                    <a:pt x="21" y="79"/>
                  </a:cubicBezTo>
                  <a:cubicBezTo>
                    <a:pt x="22" y="77"/>
                    <a:pt x="23" y="75"/>
                    <a:pt x="24" y="72"/>
                  </a:cubicBezTo>
                  <a:close/>
                  <a:moveTo>
                    <a:pt x="122" y="124"/>
                  </a:moveTo>
                  <a:cubicBezTo>
                    <a:pt x="123" y="124"/>
                    <a:pt x="124" y="124"/>
                    <a:pt x="125" y="125"/>
                  </a:cubicBezTo>
                  <a:cubicBezTo>
                    <a:pt x="126" y="124"/>
                    <a:pt x="127" y="122"/>
                    <a:pt x="126" y="121"/>
                  </a:cubicBezTo>
                  <a:cubicBezTo>
                    <a:pt x="125" y="121"/>
                    <a:pt x="124" y="122"/>
                    <a:pt x="123" y="122"/>
                  </a:cubicBezTo>
                  <a:cubicBezTo>
                    <a:pt x="123" y="122"/>
                    <a:pt x="122" y="123"/>
                    <a:pt x="122" y="124"/>
                  </a:cubicBezTo>
                  <a:close/>
                  <a:moveTo>
                    <a:pt x="62" y="148"/>
                  </a:moveTo>
                  <a:cubicBezTo>
                    <a:pt x="63" y="145"/>
                    <a:pt x="64" y="142"/>
                    <a:pt x="65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3" y="142"/>
                    <a:pt x="62" y="144"/>
                    <a:pt x="61" y="147"/>
                  </a:cubicBezTo>
                  <a:cubicBezTo>
                    <a:pt x="61" y="147"/>
                    <a:pt x="62" y="147"/>
                    <a:pt x="62" y="148"/>
                  </a:cubicBezTo>
                  <a:close/>
                  <a:moveTo>
                    <a:pt x="98" y="131"/>
                  </a:moveTo>
                  <a:cubicBezTo>
                    <a:pt x="99" y="130"/>
                    <a:pt x="100" y="129"/>
                    <a:pt x="100" y="128"/>
                  </a:cubicBezTo>
                  <a:cubicBezTo>
                    <a:pt x="100" y="128"/>
                    <a:pt x="99" y="128"/>
                    <a:pt x="99" y="128"/>
                  </a:cubicBezTo>
                  <a:cubicBezTo>
                    <a:pt x="99" y="128"/>
                    <a:pt x="98" y="127"/>
                    <a:pt x="98" y="127"/>
                  </a:cubicBezTo>
                  <a:cubicBezTo>
                    <a:pt x="98" y="127"/>
                    <a:pt x="97" y="127"/>
                    <a:pt x="97" y="127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30"/>
                    <a:pt x="98" y="131"/>
                    <a:pt x="98" y="131"/>
                  </a:cubicBezTo>
                  <a:close/>
                  <a:moveTo>
                    <a:pt x="56" y="95"/>
                  </a:moveTo>
                  <a:cubicBezTo>
                    <a:pt x="56" y="95"/>
                    <a:pt x="56" y="95"/>
                    <a:pt x="56" y="95"/>
                  </a:cubicBezTo>
                  <a:cubicBezTo>
                    <a:pt x="57" y="94"/>
                    <a:pt x="58" y="94"/>
                    <a:pt x="59" y="93"/>
                  </a:cubicBezTo>
                  <a:cubicBezTo>
                    <a:pt x="59" y="93"/>
                    <a:pt x="59" y="93"/>
                    <a:pt x="59" y="92"/>
                  </a:cubicBezTo>
                  <a:cubicBezTo>
                    <a:pt x="59" y="91"/>
                    <a:pt x="59" y="90"/>
                    <a:pt x="59" y="89"/>
                  </a:cubicBezTo>
                  <a:cubicBezTo>
                    <a:pt x="59" y="89"/>
                    <a:pt x="58" y="89"/>
                    <a:pt x="58" y="89"/>
                  </a:cubicBezTo>
                  <a:cubicBezTo>
                    <a:pt x="57" y="91"/>
                    <a:pt x="57" y="92"/>
                    <a:pt x="56" y="94"/>
                  </a:cubicBezTo>
                  <a:cubicBezTo>
                    <a:pt x="55" y="94"/>
                    <a:pt x="55" y="95"/>
                    <a:pt x="56" y="95"/>
                  </a:cubicBezTo>
                  <a:close/>
                  <a:moveTo>
                    <a:pt x="84" y="19"/>
                  </a:moveTo>
                  <a:cubicBezTo>
                    <a:pt x="85" y="22"/>
                    <a:pt x="84" y="25"/>
                    <a:pt x="85" y="29"/>
                  </a:cubicBezTo>
                  <a:cubicBezTo>
                    <a:pt x="86" y="27"/>
                    <a:pt x="86" y="20"/>
                    <a:pt x="84" y="19"/>
                  </a:cubicBezTo>
                  <a:close/>
                  <a:moveTo>
                    <a:pt x="43" y="152"/>
                  </a:moveTo>
                  <a:cubicBezTo>
                    <a:pt x="42" y="153"/>
                    <a:pt x="42" y="153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4" y="154"/>
                    <a:pt x="47" y="155"/>
                    <a:pt x="49" y="156"/>
                  </a:cubicBezTo>
                  <a:cubicBezTo>
                    <a:pt x="49" y="156"/>
                    <a:pt x="49" y="155"/>
                    <a:pt x="50" y="155"/>
                  </a:cubicBezTo>
                  <a:cubicBezTo>
                    <a:pt x="47" y="154"/>
                    <a:pt x="45" y="153"/>
                    <a:pt x="43" y="152"/>
                  </a:cubicBezTo>
                  <a:close/>
                  <a:moveTo>
                    <a:pt x="96" y="90"/>
                  </a:moveTo>
                  <a:cubicBezTo>
                    <a:pt x="95" y="91"/>
                    <a:pt x="95" y="91"/>
                    <a:pt x="95" y="92"/>
                  </a:cubicBezTo>
                  <a:cubicBezTo>
                    <a:pt x="95" y="93"/>
                    <a:pt x="94" y="95"/>
                    <a:pt x="94" y="96"/>
                  </a:cubicBezTo>
                  <a:cubicBezTo>
                    <a:pt x="94" y="97"/>
                    <a:pt x="95" y="96"/>
                    <a:pt x="95" y="96"/>
                  </a:cubicBezTo>
                  <a:cubicBezTo>
                    <a:pt x="95" y="95"/>
                    <a:pt x="96" y="95"/>
                    <a:pt x="96" y="94"/>
                  </a:cubicBezTo>
                  <a:cubicBezTo>
                    <a:pt x="96" y="93"/>
                    <a:pt x="96" y="92"/>
                    <a:pt x="97" y="92"/>
                  </a:cubicBezTo>
                  <a:cubicBezTo>
                    <a:pt x="97" y="91"/>
                    <a:pt x="97" y="91"/>
                    <a:pt x="97" y="91"/>
                  </a:cubicBezTo>
                  <a:cubicBezTo>
                    <a:pt x="96" y="90"/>
                    <a:pt x="96" y="90"/>
                    <a:pt x="96" y="90"/>
                  </a:cubicBezTo>
                  <a:close/>
                  <a:moveTo>
                    <a:pt x="115" y="139"/>
                  </a:moveTo>
                  <a:cubicBezTo>
                    <a:pt x="114" y="139"/>
                    <a:pt x="114" y="139"/>
                    <a:pt x="114" y="139"/>
                  </a:cubicBezTo>
                  <a:cubicBezTo>
                    <a:pt x="114" y="140"/>
                    <a:pt x="113" y="140"/>
                    <a:pt x="113" y="141"/>
                  </a:cubicBezTo>
                  <a:cubicBezTo>
                    <a:pt x="111" y="144"/>
                    <a:pt x="110" y="147"/>
                    <a:pt x="108" y="150"/>
                  </a:cubicBezTo>
                  <a:cubicBezTo>
                    <a:pt x="108" y="150"/>
                    <a:pt x="108" y="151"/>
                    <a:pt x="108" y="151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47"/>
                    <a:pt x="112" y="143"/>
                    <a:pt x="114" y="140"/>
                  </a:cubicBezTo>
                  <a:cubicBezTo>
                    <a:pt x="114" y="140"/>
                    <a:pt x="114" y="139"/>
                    <a:pt x="115" y="139"/>
                  </a:cubicBezTo>
                  <a:close/>
                  <a:moveTo>
                    <a:pt x="126" y="93"/>
                  </a:moveTo>
                  <a:cubicBezTo>
                    <a:pt x="126" y="93"/>
                    <a:pt x="126" y="93"/>
                    <a:pt x="126" y="93"/>
                  </a:cubicBezTo>
                  <a:cubicBezTo>
                    <a:pt x="126" y="92"/>
                    <a:pt x="127" y="92"/>
                    <a:pt x="127" y="91"/>
                  </a:cubicBezTo>
                  <a:cubicBezTo>
                    <a:pt x="128" y="91"/>
                    <a:pt x="128" y="90"/>
                    <a:pt x="128" y="89"/>
                  </a:cubicBezTo>
                  <a:cubicBezTo>
                    <a:pt x="128" y="89"/>
                    <a:pt x="128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7" y="88"/>
                    <a:pt x="126" y="88"/>
                    <a:pt x="126" y="89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126" y="90"/>
                    <a:pt x="126" y="92"/>
                    <a:pt x="126" y="93"/>
                  </a:cubicBezTo>
                  <a:close/>
                  <a:moveTo>
                    <a:pt x="102" y="144"/>
                  </a:moveTo>
                  <a:cubicBezTo>
                    <a:pt x="103" y="142"/>
                    <a:pt x="107" y="133"/>
                    <a:pt x="106" y="132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5" y="136"/>
                    <a:pt x="103" y="139"/>
                    <a:pt x="103" y="142"/>
                  </a:cubicBezTo>
                  <a:cubicBezTo>
                    <a:pt x="102" y="143"/>
                    <a:pt x="102" y="144"/>
                    <a:pt x="102" y="144"/>
                  </a:cubicBezTo>
                  <a:close/>
                  <a:moveTo>
                    <a:pt x="98" y="82"/>
                  </a:moveTo>
                  <a:cubicBezTo>
                    <a:pt x="98" y="82"/>
                    <a:pt x="98" y="82"/>
                    <a:pt x="98" y="82"/>
                  </a:cubicBezTo>
                  <a:cubicBezTo>
                    <a:pt x="99" y="80"/>
                    <a:pt x="100" y="78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0" y="77"/>
                    <a:pt x="99" y="77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80"/>
                    <a:pt x="98" y="81"/>
                    <a:pt x="98" y="82"/>
                  </a:cubicBezTo>
                  <a:close/>
                  <a:moveTo>
                    <a:pt x="27" y="135"/>
                  </a:moveTo>
                  <a:cubicBezTo>
                    <a:pt x="27" y="133"/>
                    <a:pt x="27" y="132"/>
                    <a:pt x="27" y="130"/>
                  </a:cubicBezTo>
                  <a:cubicBezTo>
                    <a:pt x="27" y="130"/>
                    <a:pt x="27" y="129"/>
                    <a:pt x="26" y="129"/>
                  </a:cubicBezTo>
                  <a:cubicBezTo>
                    <a:pt x="26" y="130"/>
                    <a:pt x="25" y="134"/>
                    <a:pt x="25" y="135"/>
                  </a:cubicBezTo>
                  <a:cubicBezTo>
                    <a:pt x="26" y="135"/>
                    <a:pt x="26" y="135"/>
                    <a:pt x="27" y="135"/>
                  </a:cubicBezTo>
                  <a:close/>
                  <a:moveTo>
                    <a:pt x="45" y="90"/>
                  </a:moveTo>
                  <a:cubicBezTo>
                    <a:pt x="45" y="90"/>
                    <a:pt x="45" y="90"/>
                    <a:pt x="45" y="90"/>
                  </a:cubicBezTo>
                  <a:cubicBezTo>
                    <a:pt x="45" y="91"/>
                    <a:pt x="44" y="91"/>
                    <a:pt x="44" y="92"/>
                  </a:cubicBezTo>
                  <a:cubicBezTo>
                    <a:pt x="44" y="92"/>
                    <a:pt x="43" y="92"/>
                    <a:pt x="44" y="92"/>
                  </a:cubicBezTo>
                  <a:cubicBezTo>
                    <a:pt x="44" y="94"/>
                    <a:pt x="44" y="95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5"/>
                    <a:pt x="45" y="95"/>
                  </a:cubicBezTo>
                  <a:cubicBezTo>
                    <a:pt x="45" y="93"/>
                    <a:pt x="45" y="92"/>
                    <a:pt x="45" y="90"/>
                  </a:cubicBezTo>
                  <a:close/>
                  <a:moveTo>
                    <a:pt x="23" y="147"/>
                  </a:moveTo>
                  <a:cubicBezTo>
                    <a:pt x="23" y="146"/>
                    <a:pt x="23" y="144"/>
                    <a:pt x="23" y="142"/>
                  </a:cubicBezTo>
                  <a:cubicBezTo>
                    <a:pt x="22" y="144"/>
                    <a:pt x="21" y="145"/>
                    <a:pt x="20" y="146"/>
                  </a:cubicBezTo>
                  <a:cubicBezTo>
                    <a:pt x="21" y="146"/>
                    <a:pt x="22" y="147"/>
                    <a:pt x="23" y="147"/>
                  </a:cubicBezTo>
                  <a:close/>
                  <a:moveTo>
                    <a:pt x="91" y="79"/>
                  </a:moveTo>
                  <a:cubicBezTo>
                    <a:pt x="90" y="79"/>
                    <a:pt x="89" y="80"/>
                    <a:pt x="89" y="80"/>
                  </a:cubicBezTo>
                  <a:cubicBezTo>
                    <a:pt x="89" y="80"/>
                    <a:pt x="89" y="81"/>
                    <a:pt x="89" y="81"/>
                  </a:cubicBezTo>
                  <a:cubicBezTo>
                    <a:pt x="89" y="82"/>
                    <a:pt x="89" y="83"/>
                    <a:pt x="89" y="84"/>
                  </a:cubicBezTo>
                  <a:cubicBezTo>
                    <a:pt x="89" y="84"/>
                    <a:pt x="89" y="84"/>
                    <a:pt x="90" y="84"/>
                  </a:cubicBezTo>
                  <a:cubicBezTo>
                    <a:pt x="90" y="83"/>
                    <a:pt x="90" y="81"/>
                    <a:pt x="91" y="79"/>
                  </a:cubicBezTo>
                  <a:close/>
                  <a:moveTo>
                    <a:pt x="124" y="139"/>
                  </a:moveTo>
                  <a:cubicBezTo>
                    <a:pt x="121" y="142"/>
                    <a:pt x="118" y="145"/>
                    <a:pt x="116" y="148"/>
                  </a:cubicBezTo>
                  <a:cubicBezTo>
                    <a:pt x="119" y="145"/>
                    <a:pt x="122" y="142"/>
                    <a:pt x="124" y="139"/>
                  </a:cubicBezTo>
                  <a:close/>
                  <a:moveTo>
                    <a:pt x="11" y="102"/>
                  </a:moveTo>
                  <a:cubicBezTo>
                    <a:pt x="11" y="102"/>
                    <a:pt x="12" y="102"/>
                    <a:pt x="12" y="102"/>
                  </a:cubicBezTo>
                  <a:cubicBezTo>
                    <a:pt x="13" y="101"/>
                    <a:pt x="14" y="100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7" y="97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5" y="98"/>
                    <a:pt x="13" y="100"/>
                    <a:pt x="11" y="102"/>
                  </a:cubicBezTo>
                  <a:close/>
                  <a:moveTo>
                    <a:pt x="89" y="98"/>
                  </a:moveTo>
                  <a:cubicBezTo>
                    <a:pt x="89" y="98"/>
                    <a:pt x="89" y="98"/>
                    <a:pt x="89" y="98"/>
                  </a:cubicBezTo>
                  <a:cubicBezTo>
                    <a:pt x="89" y="99"/>
                    <a:pt x="89" y="100"/>
                    <a:pt x="89" y="101"/>
                  </a:cubicBezTo>
                  <a:cubicBezTo>
                    <a:pt x="90" y="101"/>
                    <a:pt x="92" y="101"/>
                    <a:pt x="93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2" y="100"/>
                    <a:pt x="91" y="99"/>
                    <a:pt x="91" y="99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0" y="98"/>
                    <a:pt x="89" y="98"/>
                    <a:pt x="89" y="98"/>
                  </a:cubicBezTo>
                  <a:close/>
                  <a:moveTo>
                    <a:pt x="131" y="99"/>
                  </a:moveTo>
                  <a:cubicBezTo>
                    <a:pt x="131" y="99"/>
                    <a:pt x="131" y="99"/>
                    <a:pt x="131" y="99"/>
                  </a:cubicBezTo>
                  <a:cubicBezTo>
                    <a:pt x="130" y="100"/>
                    <a:pt x="129" y="101"/>
                    <a:pt x="129" y="102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129" y="103"/>
                    <a:pt x="129" y="104"/>
                    <a:pt x="129" y="105"/>
                  </a:cubicBezTo>
                  <a:cubicBezTo>
                    <a:pt x="130" y="104"/>
                    <a:pt x="130" y="104"/>
                    <a:pt x="130" y="103"/>
                  </a:cubicBezTo>
                  <a:cubicBezTo>
                    <a:pt x="130" y="102"/>
                    <a:pt x="131" y="101"/>
                    <a:pt x="131" y="100"/>
                  </a:cubicBezTo>
                  <a:cubicBezTo>
                    <a:pt x="131" y="100"/>
                    <a:pt x="131" y="99"/>
                    <a:pt x="131" y="99"/>
                  </a:cubicBezTo>
                  <a:close/>
                  <a:moveTo>
                    <a:pt x="47" y="85"/>
                  </a:moveTo>
                  <a:cubicBezTo>
                    <a:pt x="47" y="85"/>
                    <a:pt x="47" y="85"/>
                    <a:pt x="47" y="85"/>
                  </a:cubicBezTo>
                  <a:cubicBezTo>
                    <a:pt x="48" y="85"/>
                    <a:pt x="49" y="84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2"/>
                    <a:pt x="49" y="81"/>
                    <a:pt x="49" y="80"/>
                  </a:cubicBezTo>
                  <a:cubicBezTo>
                    <a:pt x="48" y="81"/>
                    <a:pt x="48" y="82"/>
                    <a:pt x="47" y="83"/>
                  </a:cubicBezTo>
                  <a:cubicBezTo>
                    <a:pt x="47" y="83"/>
                    <a:pt x="47" y="84"/>
                    <a:pt x="47" y="84"/>
                  </a:cubicBezTo>
                  <a:cubicBezTo>
                    <a:pt x="47" y="84"/>
                    <a:pt x="47" y="85"/>
                    <a:pt x="47" y="85"/>
                  </a:cubicBezTo>
                  <a:close/>
                  <a:moveTo>
                    <a:pt x="50" y="149"/>
                  </a:moveTo>
                  <a:cubicBezTo>
                    <a:pt x="49" y="149"/>
                    <a:pt x="47" y="148"/>
                    <a:pt x="46" y="147"/>
                  </a:cubicBezTo>
                  <a:cubicBezTo>
                    <a:pt x="45" y="148"/>
                    <a:pt x="45" y="149"/>
                    <a:pt x="44" y="149"/>
                  </a:cubicBezTo>
                  <a:cubicBezTo>
                    <a:pt x="47" y="149"/>
                    <a:pt x="48" y="150"/>
                    <a:pt x="50" y="149"/>
                  </a:cubicBezTo>
                  <a:close/>
                  <a:moveTo>
                    <a:pt x="111" y="122"/>
                  </a:moveTo>
                  <a:cubicBezTo>
                    <a:pt x="111" y="122"/>
                    <a:pt x="111" y="122"/>
                    <a:pt x="111" y="122"/>
                  </a:cubicBezTo>
                  <a:cubicBezTo>
                    <a:pt x="113" y="122"/>
                    <a:pt x="115" y="122"/>
                    <a:pt x="116" y="122"/>
                  </a:cubicBezTo>
                  <a:cubicBezTo>
                    <a:pt x="117" y="122"/>
                    <a:pt x="117" y="122"/>
                    <a:pt x="118" y="122"/>
                  </a:cubicBezTo>
                  <a:cubicBezTo>
                    <a:pt x="118" y="121"/>
                    <a:pt x="118" y="121"/>
                    <a:pt x="118" y="120"/>
                  </a:cubicBezTo>
                  <a:cubicBezTo>
                    <a:pt x="115" y="121"/>
                    <a:pt x="113" y="121"/>
                    <a:pt x="111" y="122"/>
                  </a:cubicBezTo>
                  <a:close/>
                  <a:moveTo>
                    <a:pt x="131" y="36"/>
                  </a:moveTo>
                  <a:cubicBezTo>
                    <a:pt x="132" y="35"/>
                    <a:pt x="132" y="35"/>
                    <a:pt x="132" y="35"/>
                  </a:cubicBezTo>
                  <a:cubicBezTo>
                    <a:pt x="132" y="33"/>
                    <a:pt x="131" y="31"/>
                    <a:pt x="129" y="30"/>
                  </a:cubicBezTo>
                  <a:cubicBezTo>
                    <a:pt x="130" y="32"/>
                    <a:pt x="131" y="34"/>
                    <a:pt x="131" y="36"/>
                  </a:cubicBezTo>
                  <a:close/>
                  <a:moveTo>
                    <a:pt x="5" y="101"/>
                  </a:moveTo>
                  <a:cubicBezTo>
                    <a:pt x="5" y="96"/>
                    <a:pt x="5" y="92"/>
                    <a:pt x="5" y="87"/>
                  </a:cubicBezTo>
                  <a:cubicBezTo>
                    <a:pt x="4" y="92"/>
                    <a:pt x="4" y="96"/>
                    <a:pt x="5" y="101"/>
                  </a:cubicBezTo>
                  <a:close/>
                  <a:moveTo>
                    <a:pt x="38" y="149"/>
                  </a:moveTo>
                  <a:cubicBezTo>
                    <a:pt x="38" y="148"/>
                    <a:pt x="38" y="147"/>
                    <a:pt x="38" y="146"/>
                  </a:cubicBezTo>
                  <a:cubicBezTo>
                    <a:pt x="38" y="146"/>
                    <a:pt x="37" y="146"/>
                    <a:pt x="36" y="146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5" y="147"/>
                    <a:pt x="35" y="148"/>
                    <a:pt x="35" y="148"/>
                  </a:cubicBezTo>
                  <a:cubicBezTo>
                    <a:pt x="36" y="148"/>
                    <a:pt x="37" y="149"/>
                    <a:pt x="38" y="149"/>
                  </a:cubicBezTo>
                  <a:close/>
                  <a:moveTo>
                    <a:pt x="126" y="87"/>
                  </a:moveTo>
                  <a:cubicBezTo>
                    <a:pt x="126" y="86"/>
                    <a:pt x="127" y="85"/>
                    <a:pt x="128" y="85"/>
                  </a:cubicBezTo>
                  <a:cubicBezTo>
                    <a:pt x="128" y="85"/>
                    <a:pt x="128" y="85"/>
                    <a:pt x="128" y="84"/>
                  </a:cubicBezTo>
                  <a:cubicBezTo>
                    <a:pt x="128" y="84"/>
                    <a:pt x="128" y="83"/>
                    <a:pt x="129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7" y="83"/>
                    <a:pt x="127" y="84"/>
                    <a:pt x="126" y="85"/>
                  </a:cubicBezTo>
                  <a:cubicBezTo>
                    <a:pt x="126" y="85"/>
                    <a:pt x="125" y="86"/>
                    <a:pt x="126" y="87"/>
                  </a:cubicBezTo>
                  <a:close/>
                  <a:moveTo>
                    <a:pt x="107" y="63"/>
                  </a:moveTo>
                  <a:cubicBezTo>
                    <a:pt x="103" y="64"/>
                    <a:pt x="98" y="65"/>
                    <a:pt x="94" y="67"/>
                  </a:cubicBezTo>
                  <a:cubicBezTo>
                    <a:pt x="99" y="66"/>
                    <a:pt x="103" y="65"/>
                    <a:pt x="107" y="63"/>
                  </a:cubicBezTo>
                  <a:close/>
                  <a:moveTo>
                    <a:pt x="12" y="68"/>
                  </a:moveTo>
                  <a:cubicBezTo>
                    <a:pt x="12" y="68"/>
                    <a:pt x="12" y="68"/>
                    <a:pt x="12" y="68"/>
                  </a:cubicBezTo>
                  <a:cubicBezTo>
                    <a:pt x="11" y="70"/>
                    <a:pt x="10" y="71"/>
                    <a:pt x="9" y="72"/>
                  </a:cubicBezTo>
                  <a:cubicBezTo>
                    <a:pt x="9" y="72"/>
                    <a:pt x="9" y="73"/>
                    <a:pt x="9" y="73"/>
                  </a:cubicBezTo>
                  <a:cubicBezTo>
                    <a:pt x="9" y="73"/>
                    <a:pt x="9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3"/>
                    <a:pt x="11" y="70"/>
                    <a:pt x="12" y="68"/>
                  </a:cubicBezTo>
                  <a:close/>
                  <a:moveTo>
                    <a:pt x="127" y="104"/>
                  </a:moveTo>
                  <a:cubicBezTo>
                    <a:pt x="125" y="106"/>
                    <a:pt x="124" y="108"/>
                    <a:pt x="123" y="110"/>
                  </a:cubicBezTo>
                  <a:cubicBezTo>
                    <a:pt x="123" y="110"/>
                    <a:pt x="123" y="110"/>
                    <a:pt x="123" y="110"/>
                  </a:cubicBezTo>
                  <a:cubicBezTo>
                    <a:pt x="124" y="109"/>
                    <a:pt x="125" y="108"/>
                    <a:pt x="126" y="107"/>
                  </a:cubicBezTo>
                  <a:cubicBezTo>
                    <a:pt x="127" y="106"/>
                    <a:pt x="127" y="106"/>
                    <a:pt x="127" y="104"/>
                  </a:cubicBezTo>
                  <a:cubicBezTo>
                    <a:pt x="127" y="104"/>
                    <a:pt x="127" y="104"/>
                    <a:pt x="127" y="104"/>
                  </a:cubicBezTo>
                  <a:close/>
                  <a:moveTo>
                    <a:pt x="126" y="119"/>
                  </a:moveTo>
                  <a:cubicBezTo>
                    <a:pt x="126" y="118"/>
                    <a:pt x="126" y="118"/>
                    <a:pt x="127" y="117"/>
                  </a:cubicBezTo>
                  <a:cubicBezTo>
                    <a:pt x="127" y="116"/>
                    <a:pt x="127" y="116"/>
                    <a:pt x="127" y="115"/>
                  </a:cubicBezTo>
                  <a:cubicBezTo>
                    <a:pt x="125" y="117"/>
                    <a:pt x="124" y="118"/>
                    <a:pt x="124" y="120"/>
                  </a:cubicBezTo>
                  <a:cubicBezTo>
                    <a:pt x="125" y="120"/>
                    <a:pt x="126" y="119"/>
                    <a:pt x="126" y="119"/>
                  </a:cubicBezTo>
                  <a:close/>
                  <a:moveTo>
                    <a:pt x="54" y="156"/>
                  </a:moveTo>
                  <a:cubicBezTo>
                    <a:pt x="55" y="156"/>
                    <a:pt x="55" y="157"/>
                    <a:pt x="56" y="157"/>
                  </a:cubicBezTo>
                  <a:cubicBezTo>
                    <a:pt x="57" y="155"/>
                    <a:pt x="57" y="155"/>
                    <a:pt x="59" y="155"/>
                  </a:cubicBezTo>
                  <a:cubicBezTo>
                    <a:pt x="59" y="155"/>
                    <a:pt x="60" y="155"/>
                    <a:pt x="60" y="155"/>
                  </a:cubicBezTo>
                  <a:cubicBezTo>
                    <a:pt x="61" y="155"/>
                    <a:pt x="61" y="154"/>
                    <a:pt x="61" y="153"/>
                  </a:cubicBezTo>
                  <a:cubicBezTo>
                    <a:pt x="60" y="154"/>
                    <a:pt x="59" y="154"/>
                    <a:pt x="58" y="155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6" y="156"/>
                    <a:pt x="56" y="156"/>
                    <a:pt x="55" y="156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5" y="155"/>
                    <a:pt x="54" y="155"/>
                    <a:pt x="54" y="156"/>
                  </a:cubicBezTo>
                  <a:close/>
                  <a:moveTo>
                    <a:pt x="32" y="136"/>
                  </a:moveTo>
                  <a:cubicBezTo>
                    <a:pt x="33" y="135"/>
                    <a:pt x="34" y="134"/>
                    <a:pt x="33" y="134"/>
                  </a:cubicBezTo>
                  <a:cubicBezTo>
                    <a:pt x="33" y="132"/>
                    <a:pt x="33" y="131"/>
                    <a:pt x="33" y="130"/>
                  </a:cubicBezTo>
                  <a:cubicBezTo>
                    <a:pt x="32" y="129"/>
                    <a:pt x="32" y="128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30"/>
                    <a:pt x="32" y="133"/>
                    <a:pt x="32" y="136"/>
                  </a:cubicBezTo>
                  <a:close/>
                  <a:moveTo>
                    <a:pt x="25" y="83"/>
                  </a:moveTo>
                  <a:cubicBezTo>
                    <a:pt x="25" y="84"/>
                    <a:pt x="25" y="85"/>
                    <a:pt x="25" y="85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7"/>
                    <a:pt x="24" y="89"/>
                    <a:pt x="25" y="90"/>
                  </a:cubicBezTo>
                  <a:cubicBezTo>
                    <a:pt x="25" y="89"/>
                    <a:pt x="25" y="89"/>
                    <a:pt x="26" y="88"/>
                  </a:cubicBezTo>
                  <a:cubicBezTo>
                    <a:pt x="26" y="88"/>
                    <a:pt x="26" y="87"/>
                    <a:pt x="26" y="87"/>
                  </a:cubicBezTo>
                  <a:cubicBezTo>
                    <a:pt x="26" y="86"/>
                    <a:pt x="25" y="84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lose/>
                  <a:moveTo>
                    <a:pt x="33" y="151"/>
                  </a:moveTo>
                  <a:cubicBezTo>
                    <a:pt x="35" y="152"/>
                    <a:pt x="36" y="152"/>
                    <a:pt x="37" y="152"/>
                  </a:cubicBezTo>
                  <a:cubicBezTo>
                    <a:pt x="37" y="152"/>
                    <a:pt x="37" y="151"/>
                    <a:pt x="37" y="150"/>
                  </a:cubicBezTo>
                  <a:cubicBezTo>
                    <a:pt x="36" y="150"/>
                    <a:pt x="35" y="150"/>
                    <a:pt x="34" y="150"/>
                  </a:cubicBezTo>
                  <a:cubicBezTo>
                    <a:pt x="34" y="151"/>
                    <a:pt x="34" y="151"/>
                    <a:pt x="33" y="151"/>
                  </a:cubicBezTo>
                  <a:close/>
                  <a:moveTo>
                    <a:pt x="9" y="91"/>
                  </a:moveTo>
                  <a:cubicBezTo>
                    <a:pt x="8" y="91"/>
                    <a:pt x="8" y="92"/>
                    <a:pt x="8" y="92"/>
                  </a:cubicBezTo>
                  <a:cubicBezTo>
                    <a:pt x="8" y="93"/>
                    <a:pt x="8" y="95"/>
                    <a:pt x="8" y="96"/>
                  </a:cubicBezTo>
                  <a:cubicBezTo>
                    <a:pt x="8" y="98"/>
                    <a:pt x="9" y="100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9" y="98"/>
                    <a:pt x="9" y="95"/>
                    <a:pt x="9" y="91"/>
                  </a:cubicBezTo>
                  <a:close/>
                  <a:moveTo>
                    <a:pt x="39" y="99"/>
                  </a:moveTo>
                  <a:cubicBezTo>
                    <a:pt x="38" y="98"/>
                    <a:pt x="38" y="98"/>
                    <a:pt x="38" y="98"/>
                  </a:cubicBezTo>
                  <a:cubicBezTo>
                    <a:pt x="38" y="98"/>
                    <a:pt x="37" y="98"/>
                    <a:pt x="37" y="98"/>
                  </a:cubicBezTo>
                  <a:cubicBezTo>
                    <a:pt x="37" y="98"/>
                    <a:pt x="37" y="98"/>
                    <a:pt x="37" y="99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6" y="101"/>
                    <a:pt x="36" y="101"/>
                    <a:pt x="36" y="102"/>
                  </a:cubicBezTo>
                  <a:cubicBezTo>
                    <a:pt x="36" y="101"/>
                    <a:pt x="37" y="101"/>
                    <a:pt x="37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0"/>
                    <a:pt x="38" y="99"/>
                    <a:pt x="39" y="99"/>
                  </a:cubicBezTo>
                  <a:close/>
                  <a:moveTo>
                    <a:pt x="19" y="135"/>
                  </a:moveTo>
                  <a:cubicBezTo>
                    <a:pt x="19" y="135"/>
                    <a:pt x="19" y="135"/>
                    <a:pt x="19" y="135"/>
                  </a:cubicBezTo>
                  <a:cubicBezTo>
                    <a:pt x="18" y="136"/>
                    <a:pt x="17" y="137"/>
                    <a:pt x="15" y="138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39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7" y="138"/>
                    <a:pt x="18" y="137"/>
                    <a:pt x="19" y="135"/>
                  </a:cubicBezTo>
                  <a:close/>
                  <a:moveTo>
                    <a:pt x="97" y="155"/>
                  </a:moveTo>
                  <a:cubicBezTo>
                    <a:pt x="97" y="154"/>
                    <a:pt x="97" y="153"/>
                    <a:pt x="97" y="152"/>
                  </a:cubicBezTo>
                  <a:cubicBezTo>
                    <a:pt x="96" y="153"/>
                    <a:pt x="95" y="153"/>
                    <a:pt x="93" y="154"/>
                  </a:cubicBezTo>
                  <a:cubicBezTo>
                    <a:pt x="94" y="154"/>
                    <a:pt x="94" y="154"/>
                    <a:pt x="94" y="155"/>
                  </a:cubicBezTo>
                  <a:cubicBezTo>
                    <a:pt x="95" y="155"/>
                    <a:pt x="96" y="155"/>
                    <a:pt x="97" y="155"/>
                  </a:cubicBezTo>
                  <a:close/>
                  <a:moveTo>
                    <a:pt x="12" y="87"/>
                  </a:moveTo>
                  <a:cubicBezTo>
                    <a:pt x="13" y="86"/>
                    <a:pt x="13" y="86"/>
                    <a:pt x="14" y="85"/>
                  </a:cubicBezTo>
                  <a:cubicBezTo>
                    <a:pt x="15" y="85"/>
                    <a:pt x="15" y="85"/>
                    <a:pt x="14" y="84"/>
                  </a:cubicBezTo>
                  <a:cubicBezTo>
                    <a:pt x="14" y="84"/>
                    <a:pt x="14" y="85"/>
                    <a:pt x="13" y="85"/>
                  </a:cubicBezTo>
                  <a:cubicBezTo>
                    <a:pt x="13" y="85"/>
                    <a:pt x="13" y="85"/>
                    <a:pt x="12" y="85"/>
                  </a:cubicBezTo>
                  <a:cubicBezTo>
                    <a:pt x="12" y="85"/>
                    <a:pt x="12" y="84"/>
                    <a:pt x="12" y="84"/>
                  </a:cubicBezTo>
                  <a:cubicBezTo>
                    <a:pt x="12" y="84"/>
                    <a:pt x="12" y="84"/>
                    <a:pt x="12" y="83"/>
                  </a:cubicBezTo>
                  <a:cubicBezTo>
                    <a:pt x="12" y="84"/>
                    <a:pt x="11" y="84"/>
                    <a:pt x="11" y="84"/>
                  </a:cubicBezTo>
                  <a:cubicBezTo>
                    <a:pt x="11" y="85"/>
                    <a:pt x="12" y="86"/>
                    <a:pt x="12" y="87"/>
                  </a:cubicBezTo>
                  <a:close/>
                  <a:moveTo>
                    <a:pt x="29" y="112"/>
                  </a:moveTo>
                  <a:cubicBezTo>
                    <a:pt x="29" y="112"/>
                    <a:pt x="29" y="111"/>
                    <a:pt x="30" y="110"/>
                  </a:cubicBezTo>
                  <a:cubicBezTo>
                    <a:pt x="30" y="109"/>
                    <a:pt x="30" y="108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9" y="108"/>
                    <a:pt x="28" y="110"/>
                    <a:pt x="28" y="111"/>
                  </a:cubicBezTo>
                  <a:cubicBezTo>
                    <a:pt x="28" y="112"/>
                    <a:pt x="28" y="112"/>
                    <a:pt x="29" y="112"/>
                  </a:cubicBezTo>
                  <a:close/>
                  <a:moveTo>
                    <a:pt x="41" y="132"/>
                  </a:moveTo>
                  <a:cubicBezTo>
                    <a:pt x="41" y="132"/>
                    <a:pt x="41" y="132"/>
                    <a:pt x="41" y="132"/>
                  </a:cubicBezTo>
                  <a:cubicBezTo>
                    <a:pt x="41" y="129"/>
                    <a:pt x="41" y="126"/>
                    <a:pt x="40" y="124"/>
                  </a:cubicBezTo>
                  <a:cubicBezTo>
                    <a:pt x="40" y="125"/>
                    <a:pt x="40" y="126"/>
                    <a:pt x="40" y="127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29"/>
                    <a:pt x="40" y="130"/>
                    <a:pt x="41" y="132"/>
                  </a:cubicBezTo>
                  <a:close/>
                  <a:moveTo>
                    <a:pt x="86" y="153"/>
                  </a:moveTo>
                  <a:cubicBezTo>
                    <a:pt x="86" y="154"/>
                    <a:pt x="86" y="154"/>
                    <a:pt x="86" y="154"/>
                  </a:cubicBezTo>
                  <a:cubicBezTo>
                    <a:pt x="86" y="154"/>
                    <a:pt x="87" y="154"/>
                    <a:pt x="87" y="154"/>
                  </a:cubicBezTo>
                  <a:cubicBezTo>
                    <a:pt x="89" y="153"/>
                    <a:pt x="90" y="153"/>
                    <a:pt x="92" y="153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2" y="152"/>
                    <a:pt x="91" y="152"/>
                  </a:cubicBezTo>
                  <a:cubicBezTo>
                    <a:pt x="89" y="153"/>
                    <a:pt x="88" y="153"/>
                    <a:pt x="86" y="153"/>
                  </a:cubicBezTo>
                  <a:close/>
                  <a:moveTo>
                    <a:pt x="7" y="68"/>
                  </a:moveTo>
                  <a:cubicBezTo>
                    <a:pt x="8" y="66"/>
                    <a:pt x="9" y="65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9" y="64"/>
                    <a:pt x="8" y="64"/>
                    <a:pt x="8" y="65"/>
                  </a:cubicBezTo>
                  <a:cubicBezTo>
                    <a:pt x="7" y="66"/>
                    <a:pt x="7" y="66"/>
                    <a:pt x="7" y="68"/>
                  </a:cubicBezTo>
                  <a:close/>
                  <a:moveTo>
                    <a:pt x="16" y="124"/>
                  </a:moveTo>
                  <a:cubicBezTo>
                    <a:pt x="15" y="124"/>
                    <a:pt x="15" y="124"/>
                    <a:pt x="14" y="123"/>
                  </a:cubicBezTo>
                  <a:cubicBezTo>
                    <a:pt x="14" y="123"/>
                    <a:pt x="14" y="123"/>
                    <a:pt x="14" y="124"/>
                  </a:cubicBezTo>
                  <a:cubicBezTo>
                    <a:pt x="14" y="124"/>
                    <a:pt x="14" y="125"/>
                    <a:pt x="13" y="126"/>
                  </a:cubicBezTo>
                  <a:cubicBezTo>
                    <a:pt x="13" y="126"/>
                    <a:pt x="14" y="126"/>
                    <a:pt x="14" y="127"/>
                  </a:cubicBezTo>
                  <a:cubicBezTo>
                    <a:pt x="14" y="126"/>
                    <a:pt x="15" y="125"/>
                    <a:pt x="16" y="124"/>
                  </a:cubicBezTo>
                  <a:close/>
                  <a:moveTo>
                    <a:pt x="22" y="91"/>
                  </a:moveTo>
                  <a:cubicBezTo>
                    <a:pt x="21" y="93"/>
                    <a:pt x="21" y="94"/>
                    <a:pt x="21" y="95"/>
                  </a:cubicBezTo>
                  <a:cubicBezTo>
                    <a:pt x="22" y="95"/>
                    <a:pt x="22" y="95"/>
                    <a:pt x="22" y="94"/>
                  </a:cubicBezTo>
                  <a:cubicBezTo>
                    <a:pt x="23" y="94"/>
                    <a:pt x="23" y="93"/>
                    <a:pt x="23" y="93"/>
                  </a:cubicBezTo>
                  <a:cubicBezTo>
                    <a:pt x="22" y="92"/>
                    <a:pt x="22" y="92"/>
                    <a:pt x="22" y="91"/>
                  </a:cubicBezTo>
                  <a:close/>
                  <a:moveTo>
                    <a:pt x="49" y="132"/>
                  </a:moveTo>
                  <a:cubicBezTo>
                    <a:pt x="49" y="132"/>
                    <a:pt x="49" y="132"/>
                    <a:pt x="49" y="132"/>
                  </a:cubicBezTo>
                  <a:cubicBezTo>
                    <a:pt x="47" y="131"/>
                    <a:pt x="46" y="131"/>
                    <a:pt x="45" y="130"/>
                  </a:cubicBezTo>
                  <a:cubicBezTo>
                    <a:pt x="45" y="131"/>
                    <a:pt x="45" y="132"/>
                    <a:pt x="45" y="132"/>
                  </a:cubicBezTo>
                  <a:cubicBezTo>
                    <a:pt x="47" y="132"/>
                    <a:pt x="48" y="132"/>
                    <a:pt x="49" y="132"/>
                  </a:cubicBezTo>
                  <a:close/>
                  <a:moveTo>
                    <a:pt x="50" y="41"/>
                  </a:moveTo>
                  <a:cubicBezTo>
                    <a:pt x="49" y="40"/>
                    <a:pt x="48" y="40"/>
                    <a:pt x="48" y="39"/>
                  </a:cubicBezTo>
                  <a:cubicBezTo>
                    <a:pt x="47" y="39"/>
                    <a:pt x="47" y="38"/>
                    <a:pt x="46" y="37"/>
                  </a:cubicBezTo>
                  <a:cubicBezTo>
                    <a:pt x="46" y="38"/>
                    <a:pt x="46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lose/>
                  <a:moveTo>
                    <a:pt x="126" y="98"/>
                  </a:moveTo>
                  <a:cubicBezTo>
                    <a:pt x="126" y="97"/>
                    <a:pt x="126" y="97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5"/>
                    <a:pt x="127" y="94"/>
                    <a:pt x="127" y="93"/>
                  </a:cubicBezTo>
                  <a:cubicBezTo>
                    <a:pt x="127" y="94"/>
                    <a:pt x="127" y="94"/>
                    <a:pt x="126" y="95"/>
                  </a:cubicBezTo>
                  <a:cubicBezTo>
                    <a:pt x="125" y="96"/>
                    <a:pt x="125" y="96"/>
                    <a:pt x="126" y="98"/>
                  </a:cubicBezTo>
                  <a:close/>
                  <a:moveTo>
                    <a:pt x="112" y="85"/>
                  </a:moveTo>
                  <a:cubicBezTo>
                    <a:pt x="112" y="85"/>
                    <a:pt x="112" y="85"/>
                    <a:pt x="112" y="85"/>
                  </a:cubicBezTo>
                  <a:cubicBezTo>
                    <a:pt x="112" y="85"/>
                    <a:pt x="111" y="85"/>
                    <a:pt x="111" y="86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11" y="88"/>
                    <a:pt x="111" y="89"/>
                    <a:pt x="112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88"/>
                    <a:pt x="112" y="86"/>
                    <a:pt x="112" y="85"/>
                  </a:cubicBezTo>
                  <a:close/>
                  <a:moveTo>
                    <a:pt x="38" y="83"/>
                  </a:moveTo>
                  <a:cubicBezTo>
                    <a:pt x="38" y="84"/>
                    <a:pt x="37" y="85"/>
                    <a:pt x="37" y="86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6"/>
                    <a:pt x="38" y="86"/>
                    <a:pt x="39" y="85"/>
                  </a:cubicBezTo>
                  <a:cubicBezTo>
                    <a:pt x="39" y="84"/>
                    <a:pt x="39" y="84"/>
                    <a:pt x="38" y="83"/>
                  </a:cubicBezTo>
                  <a:close/>
                  <a:moveTo>
                    <a:pt x="97" y="74"/>
                  </a:moveTo>
                  <a:cubicBezTo>
                    <a:pt x="97" y="74"/>
                    <a:pt x="97" y="74"/>
                    <a:pt x="97" y="74"/>
                  </a:cubicBezTo>
                  <a:cubicBezTo>
                    <a:pt x="95" y="75"/>
                    <a:pt x="93" y="77"/>
                    <a:pt x="92" y="78"/>
                  </a:cubicBezTo>
                  <a:cubicBezTo>
                    <a:pt x="92" y="78"/>
                    <a:pt x="93" y="78"/>
                    <a:pt x="93" y="79"/>
                  </a:cubicBezTo>
                  <a:cubicBezTo>
                    <a:pt x="93" y="78"/>
                    <a:pt x="93" y="78"/>
                    <a:pt x="93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5" y="77"/>
                    <a:pt x="95" y="76"/>
                    <a:pt x="95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5"/>
                    <a:pt x="97" y="74"/>
                    <a:pt x="97" y="74"/>
                  </a:cubicBezTo>
                  <a:close/>
                  <a:moveTo>
                    <a:pt x="18" y="91"/>
                  </a:moveTo>
                  <a:cubicBezTo>
                    <a:pt x="18" y="91"/>
                    <a:pt x="17" y="92"/>
                    <a:pt x="16" y="92"/>
                  </a:cubicBezTo>
                  <a:cubicBezTo>
                    <a:pt x="16" y="92"/>
                    <a:pt x="16" y="92"/>
                    <a:pt x="16" y="93"/>
                  </a:cubicBezTo>
                  <a:cubicBezTo>
                    <a:pt x="16" y="93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7" y="93"/>
                    <a:pt x="18" y="92"/>
                    <a:pt x="18" y="91"/>
                  </a:cubicBezTo>
                  <a:close/>
                  <a:moveTo>
                    <a:pt x="34" y="87"/>
                  </a:moveTo>
                  <a:cubicBezTo>
                    <a:pt x="35" y="86"/>
                    <a:pt x="35" y="86"/>
                    <a:pt x="35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4" y="82"/>
                    <a:pt x="34" y="83"/>
                    <a:pt x="34" y="83"/>
                  </a:cubicBezTo>
                  <a:cubicBezTo>
                    <a:pt x="34" y="83"/>
                    <a:pt x="34" y="84"/>
                    <a:pt x="34" y="84"/>
                  </a:cubicBezTo>
                  <a:cubicBezTo>
                    <a:pt x="34" y="85"/>
                    <a:pt x="34" y="86"/>
                    <a:pt x="34" y="87"/>
                  </a:cubicBezTo>
                  <a:close/>
                  <a:moveTo>
                    <a:pt x="31" y="81"/>
                  </a:moveTo>
                  <a:cubicBezTo>
                    <a:pt x="30" y="82"/>
                    <a:pt x="30" y="83"/>
                    <a:pt x="30" y="85"/>
                  </a:cubicBezTo>
                  <a:cubicBezTo>
                    <a:pt x="32" y="83"/>
                    <a:pt x="32" y="83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lose/>
                  <a:moveTo>
                    <a:pt x="118" y="82"/>
                  </a:moveTo>
                  <a:cubicBezTo>
                    <a:pt x="117" y="83"/>
                    <a:pt x="116" y="86"/>
                    <a:pt x="116" y="86"/>
                  </a:cubicBezTo>
                  <a:cubicBezTo>
                    <a:pt x="117" y="86"/>
                    <a:pt x="118" y="85"/>
                    <a:pt x="118" y="83"/>
                  </a:cubicBezTo>
                  <a:cubicBezTo>
                    <a:pt x="118" y="83"/>
                    <a:pt x="118" y="82"/>
                    <a:pt x="118" y="82"/>
                  </a:cubicBezTo>
                  <a:close/>
                  <a:moveTo>
                    <a:pt x="101" y="133"/>
                  </a:moveTo>
                  <a:cubicBezTo>
                    <a:pt x="100" y="136"/>
                    <a:pt x="100" y="138"/>
                    <a:pt x="101" y="140"/>
                  </a:cubicBezTo>
                  <a:cubicBezTo>
                    <a:pt x="101" y="138"/>
                    <a:pt x="101" y="136"/>
                    <a:pt x="101" y="133"/>
                  </a:cubicBezTo>
                  <a:close/>
                  <a:moveTo>
                    <a:pt x="7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5"/>
                    <a:pt x="7" y="77"/>
                    <a:pt x="7" y="78"/>
                  </a:cubicBezTo>
                  <a:cubicBezTo>
                    <a:pt x="7" y="78"/>
                    <a:pt x="8" y="78"/>
                    <a:pt x="8" y="77"/>
                  </a:cubicBezTo>
                  <a:cubicBezTo>
                    <a:pt x="8" y="76"/>
                    <a:pt x="7" y="75"/>
                    <a:pt x="7" y="74"/>
                  </a:cubicBezTo>
                  <a:close/>
                  <a:moveTo>
                    <a:pt x="97" y="135"/>
                  </a:moveTo>
                  <a:cubicBezTo>
                    <a:pt x="97" y="135"/>
                    <a:pt x="97" y="135"/>
                    <a:pt x="97" y="136"/>
                  </a:cubicBezTo>
                  <a:cubicBezTo>
                    <a:pt x="97" y="137"/>
                    <a:pt x="97" y="139"/>
                    <a:pt x="97" y="141"/>
                  </a:cubicBezTo>
                  <a:cubicBezTo>
                    <a:pt x="97" y="139"/>
                    <a:pt x="98" y="137"/>
                    <a:pt x="97" y="135"/>
                  </a:cubicBezTo>
                  <a:close/>
                  <a:moveTo>
                    <a:pt x="124" y="91"/>
                  </a:moveTo>
                  <a:cubicBezTo>
                    <a:pt x="123" y="91"/>
                    <a:pt x="123" y="91"/>
                    <a:pt x="123" y="92"/>
                  </a:cubicBezTo>
                  <a:cubicBezTo>
                    <a:pt x="123" y="93"/>
                    <a:pt x="123" y="94"/>
                    <a:pt x="123" y="95"/>
                  </a:cubicBezTo>
                  <a:cubicBezTo>
                    <a:pt x="123" y="95"/>
                    <a:pt x="124" y="95"/>
                    <a:pt x="124" y="95"/>
                  </a:cubicBezTo>
                  <a:cubicBezTo>
                    <a:pt x="124" y="94"/>
                    <a:pt x="124" y="92"/>
                    <a:pt x="124" y="91"/>
                  </a:cubicBezTo>
                  <a:close/>
                  <a:moveTo>
                    <a:pt x="130" y="83"/>
                  </a:moveTo>
                  <a:cubicBezTo>
                    <a:pt x="131" y="83"/>
                    <a:pt x="131" y="83"/>
                    <a:pt x="131" y="82"/>
                  </a:cubicBezTo>
                  <a:cubicBezTo>
                    <a:pt x="131" y="81"/>
                    <a:pt x="131" y="80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0" y="79"/>
                    <a:pt x="130" y="81"/>
                    <a:pt x="130" y="83"/>
                  </a:cubicBezTo>
                  <a:close/>
                  <a:moveTo>
                    <a:pt x="107" y="88"/>
                  </a:moveTo>
                  <a:cubicBezTo>
                    <a:pt x="108" y="87"/>
                    <a:pt x="108" y="86"/>
                    <a:pt x="109" y="86"/>
                  </a:cubicBezTo>
                  <a:cubicBezTo>
                    <a:pt x="109" y="86"/>
                    <a:pt x="109" y="85"/>
                    <a:pt x="109" y="85"/>
                  </a:cubicBezTo>
                  <a:cubicBezTo>
                    <a:pt x="109" y="85"/>
                    <a:pt x="109" y="84"/>
                    <a:pt x="109" y="84"/>
                  </a:cubicBezTo>
                  <a:cubicBezTo>
                    <a:pt x="108" y="85"/>
                    <a:pt x="107" y="87"/>
                    <a:pt x="107" y="88"/>
                  </a:cubicBezTo>
                  <a:close/>
                  <a:moveTo>
                    <a:pt x="32" y="104"/>
                  </a:moveTo>
                  <a:cubicBezTo>
                    <a:pt x="32" y="106"/>
                    <a:pt x="32" y="108"/>
                    <a:pt x="31" y="111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32" y="109"/>
                    <a:pt x="32" y="108"/>
                    <a:pt x="33" y="106"/>
                  </a:cubicBezTo>
                  <a:cubicBezTo>
                    <a:pt x="33" y="106"/>
                    <a:pt x="33" y="105"/>
                    <a:pt x="32" y="104"/>
                  </a:cubicBezTo>
                  <a:close/>
                  <a:moveTo>
                    <a:pt x="27" y="103"/>
                  </a:moveTo>
                  <a:cubicBezTo>
                    <a:pt x="26" y="104"/>
                    <a:pt x="24" y="104"/>
                    <a:pt x="24" y="106"/>
                  </a:cubicBezTo>
                  <a:cubicBezTo>
                    <a:pt x="26" y="105"/>
                    <a:pt x="26" y="105"/>
                    <a:pt x="27" y="103"/>
                  </a:cubicBezTo>
                  <a:close/>
                  <a:moveTo>
                    <a:pt x="122" y="125"/>
                  </a:moveTo>
                  <a:cubicBezTo>
                    <a:pt x="121" y="126"/>
                    <a:pt x="121" y="126"/>
                    <a:pt x="121" y="127"/>
                  </a:cubicBezTo>
                  <a:cubicBezTo>
                    <a:pt x="121" y="127"/>
                    <a:pt x="121" y="127"/>
                    <a:pt x="121" y="127"/>
                  </a:cubicBezTo>
                  <a:cubicBezTo>
                    <a:pt x="122" y="127"/>
                    <a:pt x="123" y="126"/>
                    <a:pt x="124" y="126"/>
                  </a:cubicBezTo>
                  <a:cubicBezTo>
                    <a:pt x="123" y="126"/>
                    <a:pt x="122" y="125"/>
                    <a:pt x="122" y="125"/>
                  </a:cubicBezTo>
                  <a:close/>
                  <a:moveTo>
                    <a:pt x="10" y="132"/>
                  </a:moveTo>
                  <a:cubicBezTo>
                    <a:pt x="10" y="136"/>
                    <a:pt x="10" y="137"/>
                    <a:pt x="10" y="139"/>
                  </a:cubicBezTo>
                  <a:cubicBezTo>
                    <a:pt x="10" y="139"/>
                    <a:pt x="11" y="139"/>
                    <a:pt x="11" y="139"/>
                  </a:cubicBezTo>
                  <a:cubicBezTo>
                    <a:pt x="10" y="137"/>
                    <a:pt x="10" y="134"/>
                    <a:pt x="10" y="132"/>
                  </a:cubicBezTo>
                  <a:close/>
                  <a:moveTo>
                    <a:pt x="13" y="103"/>
                  </a:moveTo>
                  <a:cubicBezTo>
                    <a:pt x="14" y="103"/>
                    <a:pt x="14" y="103"/>
                    <a:pt x="14" y="104"/>
                  </a:cubicBezTo>
                  <a:cubicBezTo>
                    <a:pt x="15" y="103"/>
                    <a:pt x="16" y="102"/>
                    <a:pt x="16" y="101"/>
                  </a:cubicBezTo>
                  <a:cubicBezTo>
                    <a:pt x="15" y="102"/>
                    <a:pt x="14" y="102"/>
                    <a:pt x="13" y="103"/>
                  </a:cubicBezTo>
                  <a:close/>
                  <a:moveTo>
                    <a:pt x="64" y="43"/>
                  </a:moveTo>
                  <a:cubicBezTo>
                    <a:pt x="68" y="43"/>
                    <a:pt x="72" y="43"/>
                    <a:pt x="76" y="41"/>
                  </a:cubicBezTo>
                  <a:cubicBezTo>
                    <a:pt x="72" y="42"/>
                    <a:pt x="68" y="43"/>
                    <a:pt x="64" y="43"/>
                  </a:cubicBezTo>
                  <a:close/>
                  <a:moveTo>
                    <a:pt x="48" y="160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6" y="159"/>
                    <a:pt x="44" y="158"/>
                    <a:pt x="42" y="159"/>
                  </a:cubicBezTo>
                  <a:cubicBezTo>
                    <a:pt x="44" y="159"/>
                    <a:pt x="46" y="159"/>
                    <a:pt x="48" y="160"/>
                  </a:cubicBezTo>
                  <a:close/>
                  <a:moveTo>
                    <a:pt x="40" y="151"/>
                  </a:moveTo>
                  <a:cubicBezTo>
                    <a:pt x="39" y="152"/>
                    <a:pt x="39" y="152"/>
                    <a:pt x="39" y="153"/>
                  </a:cubicBezTo>
                  <a:cubicBezTo>
                    <a:pt x="39" y="153"/>
                    <a:pt x="40" y="153"/>
                    <a:pt x="40" y="153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40" y="152"/>
                    <a:pt x="40" y="151"/>
                    <a:pt x="40" y="151"/>
                  </a:cubicBezTo>
                  <a:close/>
                  <a:moveTo>
                    <a:pt x="37" y="79"/>
                  </a:moveTo>
                  <a:cubicBezTo>
                    <a:pt x="36" y="80"/>
                    <a:pt x="36" y="80"/>
                    <a:pt x="36" y="80"/>
                  </a:cubicBezTo>
                  <a:cubicBezTo>
                    <a:pt x="36" y="81"/>
                    <a:pt x="36" y="82"/>
                    <a:pt x="36" y="83"/>
                  </a:cubicBezTo>
                  <a:cubicBezTo>
                    <a:pt x="37" y="82"/>
                    <a:pt x="37" y="82"/>
                    <a:pt x="37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0"/>
                    <a:pt x="37" y="80"/>
                    <a:pt x="37" y="79"/>
                  </a:cubicBezTo>
                  <a:close/>
                  <a:moveTo>
                    <a:pt x="123" y="71"/>
                  </a:moveTo>
                  <a:cubicBezTo>
                    <a:pt x="122" y="72"/>
                    <a:pt x="121" y="73"/>
                    <a:pt x="120" y="74"/>
                  </a:cubicBezTo>
                  <a:cubicBezTo>
                    <a:pt x="120" y="74"/>
                    <a:pt x="120" y="74"/>
                    <a:pt x="120" y="75"/>
                  </a:cubicBezTo>
                  <a:cubicBezTo>
                    <a:pt x="121" y="74"/>
                    <a:pt x="122" y="73"/>
                    <a:pt x="123" y="73"/>
                  </a:cubicBezTo>
                  <a:cubicBezTo>
                    <a:pt x="123" y="72"/>
                    <a:pt x="124" y="72"/>
                    <a:pt x="123" y="71"/>
                  </a:cubicBezTo>
                  <a:close/>
                  <a:moveTo>
                    <a:pt x="41" y="149"/>
                  </a:moveTo>
                  <a:cubicBezTo>
                    <a:pt x="41" y="149"/>
                    <a:pt x="42" y="149"/>
                    <a:pt x="42" y="149"/>
                  </a:cubicBezTo>
                  <a:cubicBezTo>
                    <a:pt x="42" y="149"/>
                    <a:pt x="42" y="148"/>
                    <a:pt x="42" y="148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2" y="146"/>
                    <a:pt x="42" y="146"/>
                    <a:pt x="42" y="147"/>
                  </a:cubicBezTo>
                  <a:cubicBezTo>
                    <a:pt x="42" y="148"/>
                    <a:pt x="41" y="148"/>
                    <a:pt x="41" y="149"/>
                  </a:cubicBezTo>
                  <a:close/>
                  <a:moveTo>
                    <a:pt x="131" y="85"/>
                  </a:moveTo>
                  <a:cubicBezTo>
                    <a:pt x="130" y="85"/>
                    <a:pt x="129" y="86"/>
                    <a:pt x="130" y="88"/>
                  </a:cubicBezTo>
                  <a:cubicBezTo>
                    <a:pt x="130" y="87"/>
                    <a:pt x="132" y="86"/>
                    <a:pt x="131" y="85"/>
                  </a:cubicBezTo>
                  <a:close/>
                  <a:moveTo>
                    <a:pt x="39" y="79"/>
                  </a:moveTo>
                  <a:cubicBezTo>
                    <a:pt x="39" y="78"/>
                    <a:pt x="40" y="77"/>
                    <a:pt x="40" y="76"/>
                  </a:cubicBezTo>
                  <a:cubicBezTo>
                    <a:pt x="39" y="76"/>
                    <a:pt x="39" y="77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9"/>
                    <a:pt x="38" y="79"/>
                    <a:pt x="39" y="79"/>
                  </a:cubicBezTo>
                  <a:close/>
                  <a:moveTo>
                    <a:pt x="23" y="78"/>
                  </a:moveTo>
                  <a:cubicBezTo>
                    <a:pt x="23" y="79"/>
                    <a:pt x="23" y="80"/>
                    <a:pt x="22" y="81"/>
                  </a:cubicBezTo>
                  <a:cubicBezTo>
                    <a:pt x="22" y="82"/>
                    <a:pt x="21" y="82"/>
                    <a:pt x="22" y="83"/>
                  </a:cubicBezTo>
                  <a:cubicBezTo>
                    <a:pt x="23" y="82"/>
                    <a:pt x="23" y="80"/>
                    <a:pt x="23" y="78"/>
                  </a:cubicBezTo>
                  <a:close/>
                  <a:moveTo>
                    <a:pt x="14" y="87"/>
                  </a:moveTo>
                  <a:cubicBezTo>
                    <a:pt x="14" y="87"/>
                    <a:pt x="14" y="87"/>
                    <a:pt x="14" y="87"/>
                  </a:cubicBezTo>
                  <a:cubicBezTo>
                    <a:pt x="14" y="88"/>
                    <a:pt x="13" y="88"/>
                    <a:pt x="13" y="88"/>
                  </a:cubicBezTo>
                  <a:cubicBezTo>
                    <a:pt x="12" y="89"/>
                    <a:pt x="12" y="89"/>
                    <a:pt x="13" y="90"/>
                  </a:cubicBezTo>
                  <a:cubicBezTo>
                    <a:pt x="13" y="89"/>
                    <a:pt x="14" y="89"/>
                    <a:pt x="14" y="87"/>
                  </a:cubicBezTo>
                  <a:close/>
                  <a:moveTo>
                    <a:pt x="18" y="121"/>
                  </a:moveTo>
                  <a:cubicBezTo>
                    <a:pt x="18" y="121"/>
                    <a:pt x="18" y="121"/>
                    <a:pt x="18" y="121"/>
                  </a:cubicBezTo>
                  <a:cubicBezTo>
                    <a:pt x="19" y="120"/>
                    <a:pt x="20" y="119"/>
                    <a:pt x="21" y="118"/>
                  </a:cubicBezTo>
                  <a:cubicBezTo>
                    <a:pt x="22" y="118"/>
                    <a:pt x="22" y="118"/>
                    <a:pt x="22" y="117"/>
                  </a:cubicBezTo>
                  <a:cubicBezTo>
                    <a:pt x="20" y="118"/>
                    <a:pt x="19" y="119"/>
                    <a:pt x="18" y="121"/>
                  </a:cubicBezTo>
                  <a:close/>
                  <a:moveTo>
                    <a:pt x="121" y="88"/>
                  </a:moveTo>
                  <a:cubicBezTo>
                    <a:pt x="120" y="88"/>
                    <a:pt x="120" y="89"/>
                    <a:pt x="120" y="89"/>
                  </a:cubicBezTo>
                  <a:cubicBezTo>
                    <a:pt x="119" y="90"/>
                    <a:pt x="119" y="90"/>
                    <a:pt x="119" y="91"/>
                  </a:cubicBezTo>
                  <a:cubicBezTo>
                    <a:pt x="120" y="90"/>
                    <a:pt x="120" y="89"/>
                    <a:pt x="121" y="89"/>
                  </a:cubicBezTo>
                  <a:cubicBezTo>
                    <a:pt x="121" y="88"/>
                    <a:pt x="121" y="88"/>
                    <a:pt x="121" y="88"/>
                  </a:cubicBezTo>
                  <a:close/>
                  <a:moveTo>
                    <a:pt x="31" y="76"/>
                  </a:moveTo>
                  <a:cubicBezTo>
                    <a:pt x="31" y="75"/>
                    <a:pt x="32" y="74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1" y="74"/>
                    <a:pt x="31" y="75"/>
                    <a:pt x="30" y="75"/>
                  </a:cubicBezTo>
                  <a:cubicBezTo>
                    <a:pt x="30" y="76"/>
                    <a:pt x="31" y="76"/>
                    <a:pt x="31" y="76"/>
                  </a:cubicBezTo>
                  <a:close/>
                  <a:moveTo>
                    <a:pt x="17" y="81"/>
                  </a:moveTo>
                  <a:cubicBezTo>
                    <a:pt x="16" y="82"/>
                    <a:pt x="16" y="82"/>
                    <a:pt x="16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3"/>
                    <a:pt x="18" y="82"/>
                    <a:pt x="18" y="82"/>
                  </a:cubicBezTo>
                  <a:cubicBezTo>
                    <a:pt x="17" y="82"/>
                    <a:pt x="17" y="81"/>
                    <a:pt x="17" y="81"/>
                  </a:cubicBezTo>
                  <a:close/>
                  <a:moveTo>
                    <a:pt x="129" y="99"/>
                  </a:moveTo>
                  <a:cubicBezTo>
                    <a:pt x="130" y="98"/>
                    <a:pt x="130" y="97"/>
                    <a:pt x="131" y="96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28" y="97"/>
                    <a:pt x="129" y="97"/>
                    <a:pt x="129" y="99"/>
                  </a:cubicBezTo>
                  <a:close/>
                  <a:moveTo>
                    <a:pt x="19" y="103"/>
                  </a:moveTo>
                  <a:cubicBezTo>
                    <a:pt x="21" y="101"/>
                    <a:pt x="21" y="101"/>
                    <a:pt x="20" y="100"/>
                  </a:cubicBezTo>
                  <a:cubicBezTo>
                    <a:pt x="19" y="100"/>
                    <a:pt x="20" y="102"/>
                    <a:pt x="19" y="103"/>
                  </a:cubicBezTo>
                  <a:close/>
                  <a:moveTo>
                    <a:pt x="126" y="68"/>
                  </a:moveTo>
                  <a:cubicBezTo>
                    <a:pt x="125" y="69"/>
                    <a:pt x="125" y="69"/>
                    <a:pt x="126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69"/>
                    <a:pt x="126" y="68"/>
                    <a:pt x="126" y="68"/>
                  </a:cubicBezTo>
                  <a:close/>
                  <a:moveTo>
                    <a:pt x="43" y="90"/>
                  </a:moveTo>
                  <a:cubicBezTo>
                    <a:pt x="43" y="90"/>
                    <a:pt x="43" y="90"/>
                    <a:pt x="43" y="90"/>
                  </a:cubicBezTo>
                  <a:cubicBezTo>
                    <a:pt x="44" y="89"/>
                    <a:pt x="44" y="89"/>
                    <a:pt x="45" y="88"/>
                  </a:cubicBezTo>
                  <a:cubicBezTo>
                    <a:pt x="46" y="88"/>
                    <a:pt x="46" y="87"/>
                    <a:pt x="45" y="86"/>
                  </a:cubicBezTo>
                  <a:cubicBezTo>
                    <a:pt x="45" y="87"/>
                    <a:pt x="44" y="89"/>
                    <a:pt x="43" y="90"/>
                  </a:cubicBezTo>
                  <a:close/>
                  <a:moveTo>
                    <a:pt x="129" y="95"/>
                  </a:moveTo>
                  <a:cubicBezTo>
                    <a:pt x="130" y="94"/>
                    <a:pt x="130" y="94"/>
                    <a:pt x="130" y="93"/>
                  </a:cubicBezTo>
                  <a:cubicBezTo>
                    <a:pt x="130" y="93"/>
                    <a:pt x="130" y="92"/>
                    <a:pt x="129" y="92"/>
                  </a:cubicBezTo>
                  <a:cubicBezTo>
                    <a:pt x="129" y="93"/>
                    <a:pt x="129" y="94"/>
                    <a:pt x="129" y="95"/>
                  </a:cubicBezTo>
                  <a:close/>
                  <a:moveTo>
                    <a:pt x="133" y="98"/>
                  </a:moveTo>
                  <a:cubicBezTo>
                    <a:pt x="133" y="99"/>
                    <a:pt x="133" y="100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3" y="100"/>
                    <a:pt x="133" y="99"/>
                    <a:pt x="133" y="98"/>
                  </a:cubicBezTo>
                  <a:close/>
                  <a:moveTo>
                    <a:pt x="39" y="140"/>
                  </a:moveTo>
                  <a:cubicBezTo>
                    <a:pt x="39" y="140"/>
                    <a:pt x="40" y="140"/>
                    <a:pt x="40" y="140"/>
                  </a:cubicBezTo>
                  <a:cubicBezTo>
                    <a:pt x="41" y="138"/>
                    <a:pt x="41" y="138"/>
                    <a:pt x="40" y="137"/>
                  </a:cubicBezTo>
                  <a:cubicBezTo>
                    <a:pt x="40" y="138"/>
                    <a:pt x="39" y="139"/>
                    <a:pt x="39" y="140"/>
                  </a:cubicBezTo>
                  <a:close/>
                  <a:moveTo>
                    <a:pt x="17" y="89"/>
                  </a:moveTo>
                  <a:cubicBezTo>
                    <a:pt x="17" y="89"/>
                    <a:pt x="17" y="88"/>
                    <a:pt x="17" y="87"/>
                  </a:cubicBezTo>
                  <a:cubicBezTo>
                    <a:pt x="16" y="89"/>
                    <a:pt x="16" y="89"/>
                    <a:pt x="16" y="90"/>
                  </a:cubicBezTo>
                  <a:cubicBezTo>
                    <a:pt x="17" y="90"/>
                    <a:pt x="17" y="89"/>
                    <a:pt x="17" y="89"/>
                  </a:cubicBezTo>
                  <a:close/>
                  <a:moveTo>
                    <a:pt x="11" y="90"/>
                  </a:moveTo>
                  <a:cubicBezTo>
                    <a:pt x="11" y="90"/>
                    <a:pt x="10" y="90"/>
                    <a:pt x="10" y="90"/>
                  </a:cubicBezTo>
                  <a:cubicBezTo>
                    <a:pt x="10" y="91"/>
                    <a:pt x="10" y="92"/>
                    <a:pt x="10" y="93"/>
                  </a:cubicBezTo>
                  <a:cubicBezTo>
                    <a:pt x="11" y="92"/>
                    <a:pt x="11" y="92"/>
                    <a:pt x="11" y="90"/>
                  </a:cubicBezTo>
                  <a:close/>
                  <a:moveTo>
                    <a:pt x="13" y="132"/>
                  </a:moveTo>
                  <a:cubicBezTo>
                    <a:pt x="13" y="132"/>
                    <a:pt x="13" y="132"/>
                    <a:pt x="13" y="132"/>
                  </a:cubicBezTo>
                  <a:cubicBezTo>
                    <a:pt x="12" y="133"/>
                    <a:pt x="13" y="135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5"/>
                    <a:pt x="13" y="134"/>
                    <a:pt x="13" y="133"/>
                  </a:cubicBezTo>
                  <a:cubicBezTo>
                    <a:pt x="13" y="133"/>
                    <a:pt x="13" y="133"/>
                    <a:pt x="13" y="132"/>
                  </a:cubicBezTo>
                  <a:close/>
                  <a:moveTo>
                    <a:pt x="40" y="104"/>
                  </a:moveTo>
                  <a:cubicBezTo>
                    <a:pt x="39" y="104"/>
                    <a:pt x="39" y="104"/>
                    <a:pt x="38" y="105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39" y="105"/>
                    <a:pt x="40" y="105"/>
                    <a:pt x="40" y="104"/>
                  </a:cubicBezTo>
                  <a:close/>
                  <a:moveTo>
                    <a:pt x="56" y="99"/>
                  </a:moveTo>
                  <a:cubicBezTo>
                    <a:pt x="57" y="98"/>
                    <a:pt x="57" y="97"/>
                    <a:pt x="58" y="96"/>
                  </a:cubicBezTo>
                  <a:cubicBezTo>
                    <a:pt x="57" y="96"/>
                    <a:pt x="57" y="96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ubicBezTo>
                    <a:pt x="56" y="98"/>
                    <a:pt x="56" y="98"/>
                    <a:pt x="56" y="99"/>
                  </a:cubicBezTo>
                  <a:close/>
                  <a:moveTo>
                    <a:pt x="116" y="83"/>
                  </a:moveTo>
                  <a:cubicBezTo>
                    <a:pt x="116" y="82"/>
                    <a:pt x="116" y="81"/>
                    <a:pt x="117" y="79"/>
                  </a:cubicBezTo>
                  <a:cubicBezTo>
                    <a:pt x="115" y="80"/>
                    <a:pt x="115" y="81"/>
                    <a:pt x="116" y="83"/>
                  </a:cubicBezTo>
                  <a:close/>
                  <a:moveTo>
                    <a:pt x="34" y="139"/>
                  </a:moveTo>
                  <a:cubicBezTo>
                    <a:pt x="34" y="138"/>
                    <a:pt x="34" y="138"/>
                    <a:pt x="34" y="137"/>
                  </a:cubicBezTo>
                  <a:cubicBezTo>
                    <a:pt x="33" y="138"/>
                    <a:pt x="33" y="139"/>
                    <a:pt x="33" y="139"/>
                  </a:cubicBezTo>
                  <a:cubicBezTo>
                    <a:pt x="33" y="139"/>
                    <a:pt x="34" y="139"/>
                    <a:pt x="34" y="139"/>
                  </a:cubicBezTo>
                  <a:close/>
                  <a:moveTo>
                    <a:pt x="53" y="147"/>
                  </a:moveTo>
                  <a:cubicBezTo>
                    <a:pt x="52" y="147"/>
                    <a:pt x="51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1" y="148"/>
                    <a:pt x="51" y="148"/>
                    <a:pt x="52" y="148"/>
                  </a:cubicBezTo>
                  <a:cubicBezTo>
                    <a:pt x="52" y="148"/>
                    <a:pt x="53" y="148"/>
                    <a:pt x="53" y="147"/>
                  </a:cubicBezTo>
                  <a:close/>
                  <a:moveTo>
                    <a:pt x="98" y="87"/>
                  </a:moveTo>
                  <a:cubicBezTo>
                    <a:pt x="98" y="87"/>
                    <a:pt x="98" y="87"/>
                    <a:pt x="98" y="87"/>
                  </a:cubicBezTo>
                  <a:cubicBezTo>
                    <a:pt x="99" y="86"/>
                    <a:pt x="99" y="84"/>
                    <a:pt x="100" y="83"/>
                  </a:cubicBezTo>
                  <a:cubicBezTo>
                    <a:pt x="100" y="83"/>
                    <a:pt x="99" y="83"/>
                    <a:pt x="99" y="83"/>
                  </a:cubicBezTo>
                  <a:cubicBezTo>
                    <a:pt x="99" y="84"/>
                    <a:pt x="98" y="85"/>
                    <a:pt x="98" y="87"/>
                  </a:cubicBezTo>
                  <a:close/>
                  <a:moveTo>
                    <a:pt x="39" y="133"/>
                  </a:moveTo>
                  <a:cubicBezTo>
                    <a:pt x="39" y="134"/>
                    <a:pt x="39" y="135"/>
                    <a:pt x="39" y="136"/>
                  </a:cubicBezTo>
                  <a:cubicBezTo>
                    <a:pt x="40" y="135"/>
                    <a:pt x="40" y="134"/>
                    <a:pt x="39" y="133"/>
                  </a:cubicBezTo>
                  <a:close/>
                  <a:moveTo>
                    <a:pt x="6" y="54"/>
                  </a:moveTo>
                  <a:cubicBezTo>
                    <a:pt x="6" y="55"/>
                    <a:pt x="6" y="56"/>
                    <a:pt x="6" y="57"/>
                  </a:cubicBezTo>
                  <a:cubicBezTo>
                    <a:pt x="6" y="56"/>
                    <a:pt x="7" y="56"/>
                    <a:pt x="7" y="55"/>
                  </a:cubicBezTo>
                  <a:cubicBezTo>
                    <a:pt x="7" y="55"/>
                    <a:pt x="6" y="55"/>
                    <a:pt x="6" y="54"/>
                  </a:cubicBezTo>
                  <a:close/>
                  <a:moveTo>
                    <a:pt x="22" y="97"/>
                  </a:moveTo>
                  <a:cubicBezTo>
                    <a:pt x="22" y="98"/>
                    <a:pt x="22" y="98"/>
                    <a:pt x="22" y="98"/>
                  </a:cubicBezTo>
                  <a:cubicBezTo>
                    <a:pt x="22" y="99"/>
                    <a:pt x="22" y="100"/>
                    <a:pt x="22" y="100"/>
                  </a:cubicBezTo>
                  <a:cubicBezTo>
                    <a:pt x="23" y="100"/>
                    <a:pt x="23" y="99"/>
                    <a:pt x="22" y="97"/>
                  </a:cubicBezTo>
                  <a:close/>
                  <a:moveTo>
                    <a:pt x="129" y="106"/>
                  </a:moveTo>
                  <a:cubicBezTo>
                    <a:pt x="129" y="107"/>
                    <a:pt x="129" y="107"/>
                    <a:pt x="129" y="107"/>
                  </a:cubicBezTo>
                  <a:cubicBezTo>
                    <a:pt x="129" y="108"/>
                    <a:pt x="129" y="109"/>
                    <a:pt x="129" y="110"/>
                  </a:cubicBezTo>
                  <a:cubicBezTo>
                    <a:pt x="129" y="109"/>
                    <a:pt x="129" y="108"/>
                    <a:pt x="129" y="106"/>
                  </a:cubicBezTo>
                  <a:close/>
                  <a:moveTo>
                    <a:pt x="35" y="105"/>
                  </a:moveTo>
                  <a:cubicBezTo>
                    <a:pt x="34" y="106"/>
                    <a:pt x="34" y="107"/>
                    <a:pt x="35" y="107"/>
                  </a:cubicBezTo>
                  <a:cubicBezTo>
                    <a:pt x="35" y="107"/>
                    <a:pt x="35" y="106"/>
                    <a:pt x="36" y="105"/>
                  </a:cubicBezTo>
                  <a:cubicBezTo>
                    <a:pt x="35" y="105"/>
                    <a:pt x="35" y="105"/>
                    <a:pt x="35" y="105"/>
                  </a:cubicBezTo>
                  <a:close/>
                  <a:moveTo>
                    <a:pt x="16" y="116"/>
                  </a:moveTo>
                  <a:cubicBezTo>
                    <a:pt x="15" y="116"/>
                    <a:pt x="15" y="116"/>
                    <a:pt x="15" y="116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6"/>
                    <a:pt x="15" y="118"/>
                  </a:cubicBezTo>
                  <a:cubicBezTo>
                    <a:pt x="15" y="117"/>
                    <a:pt x="15" y="117"/>
                    <a:pt x="16" y="116"/>
                  </a:cubicBezTo>
                  <a:close/>
                  <a:moveTo>
                    <a:pt x="63" y="96"/>
                  </a:moveTo>
                  <a:cubicBezTo>
                    <a:pt x="63" y="95"/>
                    <a:pt x="63" y="93"/>
                    <a:pt x="62" y="91"/>
                  </a:cubicBezTo>
                  <a:cubicBezTo>
                    <a:pt x="62" y="93"/>
                    <a:pt x="62" y="95"/>
                    <a:pt x="63" y="96"/>
                  </a:cubicBezTo>
                  <a:close/>
                  <a:moveTo>
                    <a:pt x="115" y="69"/>
                  </a:moveTo>
                  <a:cubicBezTo>
                    <a:pt x="115" y="69"/>
                    <a:pt x="115" y="69"/>
                    <a:pt x="115" y="69"/>
                  </a:cubicBezTo>
                  <a:cubicBezTo>
                    <a:pt x="114" y="70"/>
                    <a:pt x="113" y="71"/>
                    <a:pt x="112" y="72"/>
                  </a:cubicBezTo>
                  <a:cubicBezTo>
                    <a:pt x="112" y="72"/>
                    <a:pt x="112" y="72"/>
                    <a:pt x="113" y="72"/>
                  </a:cubicBezTo>
                  <a:cubicBezTo>
                    <a:pt x="113" y="71"/>
                    <a:pt x="114" y="70"/>
                    <a:pt x="115" y="69"/>
                  </a:cubicBezTo>
                  <a:close/>
                  <a:moveTo>
                    <a:pt x="47" y="80"/>
                  </a:moveTo>
                  <a:cubicBezTo>
                    <a:pt x="48" y="79"/>
                    <a:pt x="48" y="78"/>
                    <a:pt x="48" y="78"/>
                  </a:cubicBezTo>
                  <a:cubicBezTo>
                    <a:pt x="47" y="78"/>
                    <a:pt x="47" y="79"/>
                    <a:pt x="47" y="80"/>
                  </a:cubicBezTo>
                  <a:close/>
                  <a:moveTo>
                    <a:pt x="52" y="85"/>
                  </a:moveTo>
                  <a:cubicBezTo>
                    <a:pt x="53" y="84"/>
                    <a:pt x="53" y="83"/>
                    <a:pt x="53" y="83"/>
                  </a:cubicBezTo>
                  <a:cubicBezTo>
                    <a:pt x="52" y="83"/>
                    <a:pt x="52" y="83"/>
                    <a:pt x="52" y="85"/>
                  </a:cubicBezTo>
                  <a:close/>
                  <a:moveTo>
                    <a:pt x="24" y="149"/>
                  </a:moveTo>
                  <a:cubicBezTo>
                    <a:pt x="24" y="149"/>
                    <a:pt x="24" y="149"/>
                    <a:pt x="24" y="149"/>
                  </a:cubicBezTo>
                  <a:cubicBezTo>
                    <a:pt x="24" y="149"/>
                    <a:pt x="24" y="149"/>
                    <a:pt x="23" y="150"/>
                  </a:cubicBezTo>
                  <a:cubicBezTo>
                    <a:pt x="25" y="151"/>
                    <a:pt x="25" y="151"/>
                    <a:pt x="25" y="150"/>
                  </a:cubicBezTo>
                  <a:cubicBezTo>
                    <a:pt x="25" y="150"/>
                    <a:pt x="24" y="149"/>
                    <a:pt x="24" y="149"/>
                  </a:cubicBezTo>
                  <a:close/>
                  <a:moveTo>
                    <a:pt x="47" y="145"/>
                  </a:moveTo>
                  <a:cubicBezTo>
                    <a:pt x="48" y="145"/>
                    <a:pt x="49" y="145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5"/>
                    <a:pt x="48" y="145"/>
                    <a:pt x="47" y="144"/>
                  </a:cubicBezTo>
                  <a:cubicBezTo>
                    <a:pt x="47" y="145"/>
                    <a:pt x="47" y="145"/>
                    <a:pt x="47" y="145"/>
                  </a:cubicBezTo>
                  <a:close/>
                  <a:moveTo>
                    <a:pt x="43" y="99"/>
                  </a:moveTo>
                  <a:cubicBezTo>
                    <a:pt x="44" y="98"/>
                    <a:pt x="44" y="98"/>
                    <a:pt x="43" y="97"/>
                  </a:cubicBezTo>
                  <a:cubicBezTo>
                    <a:pt x="43" y="98"/>
                    <a:pt x="43" y="98"/>
                    <a:pt x="43" y="99"/>
                  </a:cubicBezTo>
                  <a:close/>
                  <a:moveTo>
                    <a:pt x="41" y="142"/>
                  </a:moveTo>
                  <a:cubicBezTo>
                    <a:pt x="41" y="143"/>
                    <a:pt x="41" y="143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3"/>
                    <a:pt x="42" y="143"/>
                    <a:pt x="42" y="143"/>
                  </a:cubicBezTo>
                  <a:cubicBezTo>
                    <a:pt x="42" y="143"/>
                    <a:pt x="41" y="143"/>
                    <a:pt x="41" y="142"/>
                  </a:cubicBezTo>
                  <a:close/>
                  <a:moveTo>
                    <a:pt x="34" y="95"/>
                  </a:moveTo>
                  <a:cubicBezTo>
                    <a:pt x="34" y="94"/>
                    <a:pt x="34" y="94"/>
                    <a:pt x="34" y="93"/>
                  </a:cubicBezTo>
                  <a:cubicBezTo>
                    <a:pt x="34" y="94"/>
                    <a:pt x="33" y="94"/>
                    <a:pt x="33" y="94"/>
                  </a:cubicBezTo>
                  <a:cubicBezTo>
                    <a:pt x="33" y="95"/>
                    <a:pt x="34" y="95"/>
                    <a:pt x="34" y="95"/>
                  </a:cubicBezTo>
                  <a:close/>
                  <a:moveTo>
                    <a:pt x="120" y="85"/>
                  </a:moveTo>
                  <a:cubicBezTo>
                    <a:pt x="120" y="86"/>
                    <a:pt x="119" y="86"/>
                    <a:pt x="119" y="87"/>
                  </a:cubicBezTo>
                  <a:cubicBezTo>
                    <a:pt x="120" y="86"/>
                    <a:pt x="121" y="86"/>
                    <a:pt x="120" y="85"/>
                  </a:cubicBezTo>
                  <a:close/>
                  <a:moveTo>
                    <a:pt x="48" y="73"/>
                  </a:moveTo>
                  <a:cubicBezTo>
                    <a:pt x="48" y="74"/>
                    <a:pt x="48" y="74"/>
                    <a:pt x="49" y="75"/>
                  </a:cubicBezTo>
                  <a:cubicBezTo>
                    <a:pt x="49" y="74"/>
                    <a:pt x="50" y="74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lose/>
                  <a:moveTo>
                    <a:pt x="16" y="72"/>
                  </a:moveTo>
                  <a:cubicBezTo>
                    <a:pt x="16" y="72"/>
                    <a:pt x="17" y="72"/>
                    <a:pt x="17" y="72"/>
                  </a:cubicBezTo>
                  <a:cubicBezTo>
                    <a:pt x="17" y="71"/>
                    <a:pt x="17" y="71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7" y="70"/>
                    <a:pt x="17" y="71"/>
                    <a:pt x="16" y="72"/>
                  </a:cubicBezTo>
                  <a:close/>
                  <a:moveTo>
                    <a:pt x="34" y="101"/>
                  </a:moveTo>
                  <a:cubicBezTo>
                    <a:pt x="34" y="100"/>
                    <a:pt x="35" y="99"/>
                    <a:pt x="35" y="98"/>
                  </a:cubicBezTo>
                  <a:cubicBezTo>
                    <a:pt x="34" y="99"/>
                    <a:pt x="33" y="100"/>
                    <a:pt x="34" y="101"/>
                  </a:cubicBezTo>
                  <a:close/>
                  <a:moveTo>
                    <a:pt x="85" y="5"/>
                  </a:moveTo>
                  <a:cubicBezTo>
                    <a:pt x="85" y="6"/>
                    <a:pt x="86" y="7"/>
                    <a:pt x="86" y="8"/>
                  </a:cubicBezTo>
                  <a:cubicBezTo>
                    <a:pt x="86" y="7"/>
                    <a:pt x="86" y="6"/>
                    <a:pt x="85" y="5"/>
                  </a:cubicBezTo>
                  <a:close/>
                  <a:moveTo>
                    <a:pt x="101" y="96"/>
                  </a:moveTo>
                  <a:cubicBezTo>
                    <a:pt x="102" y="96"/>
                    <a:pt x="103" y="96"/>
                    <a:pt x="105" y="96"/>
                  </a:cubicBezTo>
                  <a:cubicBezTo>
                    <a:pt x="105" y="96"/>
                    <a:pt x="105" y="95"/>
                    <a:pt x="105" y="95"/>
                  </a:cubicBezTo>
                  <a:cubicBezTo>
                    <a:pt x="103" y="95"/>
                    <a:pt x="102" y="96"/>
                    <a:pt x="101" y="96"/>
                  </a:cubicBezTo>
                  <a:close/>
                  <a:moveTo>
                    <a:pt x="31" y="136"/>
                  </a:moveTo>
                  <a:cubicBezTo>
                    <a:pt x="31" y="136"/>
                    <a:pt x="31" y="135"/>
                    <a:pt x="31" y="134"/>
                  </a:cubicBezTo>
                  <a:cubicBezTo>
                    <a:pt x="30" y="134"/>
                    <a:pt x="30" y="135"/>
                    <a:pt x="31" y="136"/>
                  </a:cubicBezTo>
                  <a:close/>
                  <a:moveTo>
                    <a:pt x="106" y="125"/>
                  </a:moveTo>
                  <a:cubicBezTo>
                    <a:pt x="105" y="125"/>
                    <a:pt x="104" y="125"/>
                    <a:pt x="103" y="125"/>
                  </a:cubicBezTo>
                  <a:cubicBezTo>
                    <a:pt x="104" y="125"/>
                    <a:pt x="105" y="125"/>
                    <a:pt x="106" y="125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1" y="106"/>
                    <a:pt x="11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6"/>
                    <a:pt x="11" y="107"/>
                    <a:pt x="11" y="107"/>
                  </a:cubicBezTo>
                  <a:close/>
                  <a:moveTo>
                    <a:pt x="128" y="69"/>
                  </a:moveTo>
                  <a:cubicBezTo>
                    <a:pt x="129" y="69"/>
                    <a:pt x="128" y="68"/>
                    <a:pt x="128" y="68"/>
                  </a:cubicBezTo>
                  <a:cubicBezTo>
                    <a:pt x="128" y="67"/>
                    <a:pt x="128" y="67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8" y="67"/>
                    <a:pt x="128" y="68"/>
                    <a:pt x="128" y="69"/>
                  </a:cubicBezTo>
                  <a:close/>
                  <a:moveTo>
                    <a:pt x="20" y="81"/>
                  </a:moveTo>
                  <a:cubicBezTo>
                    <a:pt x="19" y="80"/>
                    <a:pt x="19" y="80"/>
                    <a:pt x="19" y="79"/>
                  </a:cubicBezTo>
                  <a:cubicBezTo>
                    <a:pt x="19" y="80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20" y="81"/>
                    <a:pt x="20" y="81"/>
                    <a:pt x="20" y="81"/>
                  </a:cubicBezTo>
                  <a:close/>
                  <a:moveTo>
                    <a:pt x="128" y="71"/>
                  </a:moveTo>
                  <a:cubicBezTo>
                    <a:pt x="128" y="71"/>
                    <a:pt x="127" y="72"/>
                    <a:pt x="128" y="73"/>
                  </a:cubicBezTo>
                  <a:cubicBezTo>
                    <a:pt x="128" y="72"/>
                    <a:pt x="128" y="72"/>
                    <a:pt x="128" y="71"/>
                  </a:cubicBezTo>
                  <a:close/>
                  <a:moveTo>
                    <a:pt x="58" y="135"/>
                  </a:moveTo>
                  <a:cubicBezTo>
                    <a:pt x="58" y="136"/>
                    <a:pt x="58" y="136"/>
                    <a:pt x="58" y="137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6"/>
                    <a:pt x="59" y="136"/>
                    <a:pt x="59" y="135"/>
                  </a:cubicBezTo>
                  <a:cubicBezTo>
                    <a:pt x="59" y="135"/>
                    <a:pt x="58" y="135"/>
                    <a:pt x="58" y="135"/>
                  </a:cubicBezTo>
                  <a:close/>
                  <a:moveTo>
                    <a:pt x="38" y="142"/>
                  </a:moveTo>
                  <a:cubicBezTo>
                    <a:pt x="38" y="142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8" y="142"/>
                    <a:pt x="38" y="142"/>
                    <a:pt x="38" y="142"/>
                  </a:cubicBezTo>
                  <a:close/>
                  <a:moveTo>
                    <a:pt x="119" y="127"/>
                  </a:moveTo>
                  <a:cubicBezTo>
                    <a:pt x="119" y="127"/>
                    <a:pt x="119" y="127"/>
                    <a:pt x="119" y="127"/>
                  </a:cubicBezTo>
                  <a:cubicBezTo>
                    <a:pt x="119" y="127"/>
                    <a:pt x="119" y="126"/>
                    <a:pt x="120" y="125"/>
                  </a:cubicBezTo>
                  <a:cubicBezTo>
                    <a:pt x="119" y="125"/>
                    <a:pt x="119" y="125"/>
                    <a:pt x="119" y="126"/>
                  </a:cubicBezTo>
                  <a:cubicBezTo>
                    <a:pt x="119" y="126"/>
                    <a:pt x="119" y="127"/>
                    <a:pt x="119" y="127"/>
                  </a:cubicBezTo>
                  <a:close/>
                  <a:moveTo>
                    <a:pt x="116" y="89"/>
                  </a:moveTo>
                  <a:cubicBezTo>
                    <a:pt x="117" y="89"/>
                    <a:pt x="117" y="89"/>
                    <a:pt x="117" y="88"/>
                  </a:cubicBezTo>
                  <a:cubicBezTo>
                    <a:pt x="117" y="88"/>
                    <a:pt x="117" y="88"/>
                    <a:pt x="116" y="88"/>
                  </a:cubicBezTo>
                  <a:cubicBezTo>
                    <a:pt x="116" y="89"/>
                    <a:pt x="116" y="89"/>
                    <a:pt x="116" y="89"/>
                  </a:cubicBezTo>
                  <a:close/>
                  <a:moveTo>
                    <a:pt x="14" y="109"/>
                  </a:moveTo>
                  <a:cubicBezTo>
                    <a:pt x="13" y="110"/>
                    <a:pt x="13" y="110"/>
                    <a:pt x="13" y="111"/>
                  </a:cubicBezTo>
                  <a:cubicBezTo>
                    <a:pt x="14" y="110"/>
                    <a:pt x="14" y="110"/>
                    <a:pt x="14" y="109"/>
                  </a:cubicBezTo>
                  <a:close/>
                  <a:moveTo>
                    <a:pt x="136" y="99"/>
                  </a:moveTo>
                  <a:cubicBezTo>
                    <a:pt x="136" y="99"/>
                    <a:pt x="136" y="99"/>
                    <a:pt x="136" y="99"/>
                  </a:cubicBezTo>
                  <a:cubicBezTo>
                    <a:pt x="136" y="100"/>
                    <a:pt x="136" y="102"/>
                    <a:pt x="136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2"/>
                    <a:pt x="136" y="100"/>
                    <a:pt x="136" y="99"/>
                  </a:cubicBezTo>
                  <a:close/>
                  <a:moveTo>
                    <a:pt x="55" y="91"/>
                  </a:moveTo>
                  <a:cubicBezTo>
                    <a:pt x="55" y="91"/>
                    <a:pt x="55" y="91"/>
                    <a:pt x="55" y="91"/>
                  </a:cubicBezTo>
                  <a:cubicBezTo>
                    <a:pt x="56" y="91"/>
                    <a:pt x="56" y="90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90"/>
                    <a:pt x="55" y="90"/>
                    <a:pt x="55" y="91"/>
                  </a:cubicBezTo>
                  <a:close/>
                  <a:moveTo>
                    <a:pt x="27" y="93"/>
                  </a:moveTo>
                  <a:cubicBezTo>
                    <a:pt x="27" y="93"/>
                    <a:pt x="27" y="92"/>
                    <a:pt x="27" y="92"/>
                  </a:cubicBezTo>
                  <a:cubicBezTo>
                    <a:pt x="26" y="92"/>
                    <a:pt x="26" y="93"/>
                    <a:pt x="26" y="93"/>
                  </a:cubicBezTo>
                  <a:cubicBezTo>
                    <a:pt x="26" y="93"/>
                    <a:pt x="26" y="93"/>
                    <a:pt x="27" y="93"/>
                  </a:cubicBezTo>
                  <a:close/>
                  <a:moveTo>
                    <a:pt x="86" y="12"/>
                  </a:moveTo>
                  <a:cubicBezTo>
                    <a:pt x="87" y="12"/>
                    <a:pt x="87" y="11"/>
                    <a:pt x="87" y="10"/>
                  </a:cubicBezTo>
                  <a:cubicBezTo>
                    <a:pt x="87" y="11"/>
                    <a:pt x="87" y="11"/>
                    <a:pt x="86" y="12"/>
                  </a:cubicBezTo>
                  <a:close/>
                  <a:moveTo>
                    <a:pt x="124" y="83"/>
                  </a:moveTo>
                  <a:cubicBezTo>
                    <a:pt x="124" y="82"/>
                    <a:pt x="124" y="82"/>
                    <a:pt x="123" y="82"/>
                  </a:cubicBezTo>
                  <a:cubicBezTo>
                    <a:pt x="122" y="83"/>
                    <a:pt x="122" y="84"/>
                    <a:pt x="122" y="84"/>
                  </a:cubicBezTo>
                  <a:cubicBezTo>
                    <a:pt x="123" y="84"/>
                    <a:pt x="123" y="83"/>
                    <a:pt x="124" y="83"/>
                  </a:cubicBezTo>
                  <a:close/>
                  <a:moveTo>
                    <a:pt x="61" y="80"/>
                  </a:moveTo>
                  <a:cubicBezTo>
                    <a:pt x="61" y="80"/>
                    <a:pt x="61" y="80"/>
                    <a:pt x="61" y="80"/>
                  </a:cubicBezTo>
                  <a:cubicBezTo>
                    <a:pt x="62" y="80"/>
                    <a:pt x="62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2" y="80"/>
                    <a:pt x="62" y="80"/>
                    <a:pt x="61" y="80"/>
                  </a:cubicBezTo>
                  <a:close/>
                  <a:moveTo>
                    <a:pt x="28" y="120"/>
                  </a:moveTo>
                  <a:cubicBezTo>
                    <a:pt x="28" y="119"/>
                    <a:pt x="28" y="119"/>
                    <a:pt x="28" y="119"/>
                  </a:cubicBezTo>
                  <a:cubicBezTo>
                    <a:pt x="28" y="119"/>
                    <a:pt x="27" y="119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lose/>
                  <a:moveTo>
                    <a:pt x="45" y="15"/>
                  </a:moveTo>
                  <a:cubicBezTo>
                    <a:pt x="45" y="16"/>
                    <a:pt x="45" y="16"/>
                    <a:pt x="46" y="16"/>
                  </a:cubicBezTo>
                  <a:cubicBezTo>
                    <a:pt x="46" y="16"/>
                    <a:pt x="45" y="15"/>
                    <a:pt x="45" y="15"/>
                  </a:cubicBezTo>
                  <a:close/>
                  <a:moveTo>
                    <a:pt x="128" y="80"/>
                  </a:moveTo>
                  <a:cubicBezTo>
                    <a:pt x="128" y="79"/>
                    <a:pt x="129" y="79"/>
                    <a:pt x="129" y="78"/>
                  </a:cubicBezTo>
                  <a:cubicBezTo>
                    <a:pt x="128" y="78"/>
                    <a:pt x="128" y="79"/>
                    <a:pt x="128" y="80"/>
                  </a:cubicBezTo>
                  <a:close/>
                  <a:moveTo>
                    <a:pt x="44" y="143"/>
                  </a:moveTo>
                  <a:cubicBezTo>
                    <a:pt x="44" y="143"/>
                    <a:pt x="44" y="143"/>
                    <a:pt x="44" y="143"/>
                  </a:cubicBezTo>
                  <a:cubicBezTo>
                    <a:pt x="44" y="144"/>
                    <a:pt x="43" y="144"/>
                    <a:pt x="43" y="145"/>
                  </a:cubicBezTo>
                  <a:cubicBezTo>
                    <a:pt x="43" y="145"/>
                    <a:pt x="43" y="145"/>
                    <a:pt x="44" y="145"/>
                  </a:cubicBezTo>
                  <a:cubicBezTo>
                    <a:pt x="44" y="144"/>
                    <a:pt x="44" y="144"/>
                    <a:pt x="44" y="143"/>
                  </a:cubicBezTo>
                  <a:close/>
                  <a:moveTo>
                    <a:pt x="102" y="84"/>
                  </a:moveTo>
                  <a:cubicBezTo>
                    <a:pt x="101" y="85"/>
                    <a:pt x="101" y="85"/>
                    <a:pt x="101" y="86"/>
                  </a:cubicBezTo>
                  <a:cubicBezTo>
                    <a:pt x="102" y="85"/>
                    <a:pt x="102" y="85"/>
                    <a:pt x="102" y="84"/>
                  </a:cubicBezTo>
                  <a:close/>
                  <a:moveTo>
                    <a:pt x="8" y="90"/>
                  </a:moveTo>
                  <a:cubicBezTo>
                    <a:pt x="9" y="89"/>
                    <a:pt x="9" y="89"/>
                    <a:pt x="8" y="88"/>
                  </a:cubicBezTo>
                  <a:cubicBezTo>
                    <a:pt x="8" y="89"/>
                    <a:pt x="8" y="89"/>
                    <a:pt x="8" y="90"/>
                  </a:cubicBezTo>
                  <a:close/>
                  <a:moveTo>
                    <a:pt x="109" y="78"/>
                  </a:moveTo>
                  <a:cubicBezTo>
                    <a:pt x="110" y="77"/>
                    <a:pt x="110" y="77"/>
                    <a:pt x="110" y="76"/>
                  </a:cubicBezTo>
                  <a:cubicBezTo>
                    <a:pt x="110" y="77"/>
                    <a:pt x="109" y="77"/>
                    <a:pt x="109" y="78"/>
                  </a:cubicBezTo>
                  <a:close/>
                  <a:moveTo>
                    <a:pt x="19" y="95"/>
                  </a:moveTo>
                  <a:cubicBezTo>
                    <a:pt x="19" y="95"/>
                    <a:pt x="18" y="96"/>
                    <a:pt x="18" y="97"/>
                  </a:cubicBezTo>
                  <a:cubicBezTo>
                    <a:pt x="19" y="96"/>
                    <a:pt x="19" y="95"/>
                    <a:pt x="19" y="95"/>
                  </a:cubicBezTo>
                  <a:close/>
                  <a:moveTo>
                    <a:pt x="118" y="106"/>
                  </a:moveTo>
                  <a:cubicBezTo>
                    <a:pt x="118" y="106"/>
                    <a:pt x="118" y="107"/>
                    <a:pt x="118" y="108"/>
                  </a:cubicBezTo>
                  <a:cubicBezTo>
                    <a:pt x="118" y="107"/>
                    <a:pt x="118" y="107"/>
                    <a:pt x="118" y="106"/>
                  </a:cubicBezTo>
                  <a:close/>
                  <a:moveTo>
                    <a:pt x="8" y="84"/>
                  </a:moveTo>
                  <a:cubicBezTo>
                    <a:pt x="8" y="83"/>
                    <a:pt x="8" y="83"/>
                    <a:pt x="8" y="82"/>
                  </a:cubicBezTo>
                  <a:cubicBezTo>
                    <a:pt x="8" y="83"/>
                    <a:pt x="8" y="83"/>
                    <a:pt x="8" y="84"/>
                  </a:cubicBezTo>
                  <a:close/>
                  <a:moveTo>
                    <a:pt x="42" y="15"/>
                  </a:moveTo>
                  <a:cubicBezTo>
                    <a:pt x="42" y="16"/>
                    <a:pt x="42" y="16"/>
                    <a:pt x="42" y="17"/>
                  </a:cubicBezTo>
                  <a:cubicBezTo>
                    <a:pt x="43" y="16"/>
                    <a:pt x="43" y="16"/>
                    <a:pt x="42" y="15"/>
                  </a:cubicBezTo>
                  <a:close/>
                  <a:moveTo>
                    <a:pt x="126" y="75"/>
                  </a:moveTo>
                  <a:cubicBezTo>
                    <a:pt x="126" y="73"/>
                    <a:pt x="126" y="73"/>
                    <a:pt x="126" y="73"/>
                  </a:cubicBezTo>
                  <a:cubicBezTo>
                    <a:pt x="125" y="73"/>
                    <a:pt x="126" y="74"/>
                    <a:pt x="126" y="75"/>
                  </a:cubicBezTo>
                  <a:close/>
                  <a:moveTo>
                    <a:pt x="114" y="91"/>
                  </a:moveTo>
                  <a:cubicBezTo>
                    <a:pt x="115" y="90"/>
                    <a:pt x="115" y="90"/>
                    <a:pt x="114" y="89"/>
                  </a:cubicBezTo>
                  <a:cubicBezTo>
                    <a:pt x="114" y="90"/>
                    <a:pt x="114" y="90"/>
                    <a:pt x="114" y="91"/>
                  </a:cubicBezTo>
                  <a:close/>
                  <a:moveTo>
                    <a:pt x="14" y="91"/>
                  </a:moveTo>
                  <a:cubicBezTo>
                    <a:pt x="14" y="91"/>
                    <a:pt x="14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4" y="92"/>
                    <a:pt x="15" y="92"/>
                    <a:pt x="14" y="91"/>
                  </a:cubicBezTo>
                  <a:close/>
                  <a:moveTo>
                    <a:pt x="6" y="61"/>
                  </a:moveTo>
                  <a:cubicBezTo>
                    <a:pt x="5" y="61"/>
                    <a:pt x="5" y="61"/>
                    <a:pt x="5" y="62"/>
                  </a:cubicBezTo>
                  <a:cubicBezTo>
                    <a:pt x="5" y="62"/>
                    <a:pt x="5" y="61"/>
                    <a:pt x="6" y="61"/>
                  </a:cubicBezTo>
                  <a:close/>
                  <a:moveTo>
                    <a:pt x="95" y="80"/>
                  </a:moveTo>
                  <a:cubicBezTo>
                    <a:pt x="94" y="81"/>
                    <a:pt x="94" y="81"/>
                    <a:pt x="95" y="82"/>
                  </a:cubicBezTo>
                  <a:cubicBezTo>
                    <a:pt x="95" y="81"/>
                    <a:pt x="95" y="81"/>
                    <a:pt x="95" y="80"/>
                  </a:cubicBezTo>
                  <a:close/>
                  <a:moveTo>
                    <a:pt x="109" y="142"/>
                  </a:moveTo>
                  <a:cubicBezTo>
                    <a:pt x="109" y="142"/>
                    <a:pt x="109" y="142"/>
                    <a:pt x="109" y="142"/>
                  </a:cubicBezTo>
                  <a:cubicBezTo>
                    <a:pt x="109" y="141"/>
                    <a:pt x="109" y="141"/>
                    <a:pt x="110" y="140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09" y="141"/>
                    <a:pt x="109" y="141"/>
                    <a:pt x="109" y="142"/>
                  </a:cubicBezTo>
                  <a:close/>
                  <a:moveTo>
                    <a:pt x="124" y="88"/>
                  </a:moveTo>
                  <a:cubicBezTo>
                    <a:pt x="123" y="88"/>
                    <a:pt x="123" y="89"/>
                    <a:pt x="123" y="89"/>
                  </a:cubicBezTo>
                  <a:cubicBezTo>
                    <a:pt x="123" y="89"/>
                    <a:pt x="124" y="89"/>
                    <a:pt x="124" y="88"/>
                  </a:cubicBezTo>
                  <a:close/>
                  <a:moveTo>
                    <a:pt x="79" y="71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8" y="71"/>
                    <a:pt x="78" y="71"/>
                    <a:pt x="79" y="71"/>
                  </a:cubicBezTo>
                  <a:close/>
                  <a:moveTo>
                    <a:pt x="83" y="31"/>
                  </a:moveTo>
                  <a:cubicBezTo>
                    <a:pt x="83" y="31"/>
                    <a:pt x="83" y="31"/>
                    <a:pt x="83" y="31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3" y="32"/>
                    <a:pt x="83" y="31"/>
                  </a:cubicBezTo>
                  <a:close/>
                  <a:moveTo>
                    <a:pt x="17" y="105"/>
                  </a:moveTo>
                  <a:cubicBezTo>
                    <a:pt x="17" y="104"/>
                    <a:pt x="17" y="104"/>
                    <a:pt x="17" y="103"/>
                  </a:cubicBezTo>
                  <a:cubicBezTo>
                    <a:pt x="17" y="103"/>
                    <a:pt x="17" y="104"/>
                    <a:pt x="17" y="105"/>
                  </a:cubicBezTo>
                  <a:close/>
                  <a:moveTo>
                    <a:pt x="89" y="95"/>
                  </a:moveTo>
                  <a:cubicBezTo>
                    <a:pt x="89" y="95"/>
                    <a:pt x="89" y="95"/>
                    <a:pt x="89" y="95"/>
                  </a:cubicBezTo>
                  <a:cubicBezTo>
                    <a:pt x="89" y="95"/>
                    <a:pt x="89" y="96"/>
                    <a:pt x="89" y="96"/>
                  </a:cubicBezTo>
                  <a:cubicBezTo>
                    <a:pt x="89" y="96"/>
                    <a:pt x="89" y="95"/>
                    <a:pt x="89" y="95"/>
                  </a:cubicBezTo>
                  <a:close/>
                  <a:moveTo>
                    <a:pt x="59" y="98"/>
                  </a:moveTo>
                  <a:cubicBezTo>
                    <a:pt x="58" y="98"/>
                    <a:pt x="58" y="99"/>
                    <a:pt x="58" y="99"/>
                  </a:cubicBezTo>
                  <a:cubicBezTo>
                    <a:pt x="59" y="99"/>
                    <a:pt x="59" y="98"/>
                    <a:pt x="59" y="98"/>
                  </a:cubicBezTo>
                  <a:close/>
                  <a:moveTo>
                    <a:pt x="49" y="38"/>
                  </a:move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8"/>
                    <a:pt x="49" y="38"/>
                  </a:cubicBezTo>
                  <a:close/>
                  <a:moveTo>
                    <a:pt x="23" y="85"/>
                  </a:moveTo>
                  <a:cubicBezTo>
                    <a:pt x="23" y="85"/>
                    <a:pt x="23" y="85"/>
                    <a:pt x="23" y="84"/>
                  </a:cubicBezTo>
                  <a:cubicBezTo>
                    <a:pt x="22" y="84"/>
                    <a:pt x="22" y="85"/>
                    <a:pt x="23" y="85"/>
                  </a:cubicBezTo>
                  <a:close/>
                  <a:moveTo>
                    <a:pt x="123" y="129"/>
                  </a:moveTo>
                  <a:cubicBezTo>
                    <a:pt x="123" y="129"/>
                    <a:pt x="123" y="128"/>
                    <a:pt x="124" y="128"/>
                  </a:cubicBezTo>
                  <a:cubicBezTo>
                    <a:pt x="123" y="128"/>
                    <a:pt x="123" y="129"/>
                    <a:pt x="123" y="129"/>
                  </a:cubicBezTo>
                  <a:close/>
                  <a:moveTo>
                    <a:pt x="28" y="86"/>
                  </a:moveTo>
                  <a:cubicBezTo>
                    <a:pt x="28" y="87"/>
                    <a:pt x="28" y="87"/>
                    <a:pt x="28" y="88"/>
                  </a:cubicBezTo>
                  <a:cubicBezTo>
                    <a:pt x="28" y="87"/>
                    <a:pt x="28" y="87"/>
                    <a:pt x="28" y="86"/>
                  </a:cubicBezTo>
                  <a:close/>
                  <a:moveTo>
                    <a:pt x="53" y="87"/>
                  </a:moveTo>
                  <a:cubicBezTo>
                    <a:pt x="53" y="87"/>
                    <a:pt x="53" y="87"/>
                    <a:pt x="53" y="88"/>
                  </a:cubicBezTo>
                  <a:cubicBezTo>
                    <a:pt x="53" y="88"/>
                    <a:pt x="53" y="87"/>
                    <a:pt x="53" y="87"/>
                  </a:cubicBezTo>
                  <a:close/>
                  <a:moveTo>
                    <a:pt x="41" y="99"/>
                  </a:move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9"/>
                  </a:cubicBezTo>
                  <a:close/>
                  <a:moveTo>
                    <a:pt x="107" y="95"/>
                  </a:moveTo>
                  <a:cubicBezTo>
                    <a:pt x="107" y="95"/>
                    <a:pt x="107" y="95"/>
                    <a:pt x="106" y="95"/>
                  </a:cubicBezTo>
                  <a:cubicBezTo>
                    <a:pt x="107" y="96"/>
                    <a:pt x="107" y="96"/>
                    <a:pt x="107" y="95"/>
                  </a:cubicBezTo>
                  <a:close/>
                  <a:moveTo>
                    <a:pt x="131" y="41"/>
                  </a:moveTo>
                  <a:cubicBezTo>
                    <a:pt x="131" y="42"/>
                    <a:pt x="131" y="42"/>
                    <a:pt x="130" y="43"/>
                  </a:cubicBezTo>
                  <a:cubicBezTo>
                    <a:pt x="131" y="43"/>
                    <a:pt x="131" y="42"/>
                    <a:pt x="131" y="41"/>
                  </a:cubicBezTo>
                  <a:close/>
                  <a:moveTo>
                    <a:pt x="28" y="106"/>
                  </a:moveTo>
                  <a:cubicBezTo>
                    <a:pt x="28" y="106"/>
                    <a:pt x="27" y="106"/>
                    <a:pt x="27" y="107"/>
                  </a:cubicBezTo>
                  <a:cubicBezTo>
                    <a:pt x="28" y="106"/>
                    <a:pt x="28" y="106"/>
                    <a:pt x="28" y="106"/>
                  </a:cubicBezTo>
                  <a:close/>
                  <a:moveTo>
                    <a:pt x="13" y="114"/>
                  </a:moveTo>
                  <a:cubicBezTo>
                    <a:pt x="13" y="114"/>
                    <a:pt x="13" y="114"/>
                    <a:pt x="13" y="115"/>
                  </a:cubicBezTo>
                  <a:cubicBezTo>
                    <a:pt x="13" y="114"/>
                    <a:pt x="13" y="114"/>
                    <a:pt x="13" y="114"/>
                  </a:cubicBezTo>
                  <a:close/>
                  <a:moveTo>
                    <a:pt x="51" y="72"/>
                  </a:move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2"/>
                    <a:pt x="51" y="72"/>
                    <a:pt x="51" y="72"/>
                  </a:cubicBezTo>
                  <a:close/>
                  <a:moveTo>
                    <a:pt x="55" y="72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4" y="72"/>
                    <a:pt x="55" y="72"/>
                  </a:cubicBezTo>
                  <a:close/>
                  <a:moveTo>
                    <a:pt x="120" y="98"/>
                  </a:moveTo>
                  <a:cubicBezTo>
                    <a:pt x="120" y="98"/>
                    <a:pt x="120" y="98"/>
                    <a:pt x="120" y="98"/>
                  </a:cubicBezTo>
                  <a:cubicBezTo>
                    <a:pt x="120" y="98"/>
                    <a:pt x="120" y="99"/>
                    <a:pt x="120" y="99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0" y="99"/>
                    <a:pt x="120" y="98"/>
                    <a:pt x="120" y="98"/>
                  </a:cubicBezTo>
                  <a:close/>
                  <a:moveTo>
                    <a:pt x="136" y="105"/>
                  </a:moveTo>
                  <a:cubicBezTo>
                    <a:pt x="136" y="105"/>
                    <a:pt x="136" y="105"/>
                    <a:pt x="136" y="105"/>
                  </a:cubicBezTo>
                  <a:cubicBezTo>
                    <a:pt x="136" y="105"/>
                    <a:pt x="136" y="104"/>
                    <a:pt x="136" y="104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36" y="104"/>
                    <a:pt x="136" y="105"/>
                    <a:pt x="136" y="105"/>
                  </a:cubicBezTo>
                  <a:close/>
                  <a:moveTo>
                    <a:pt x="126" y="65"/>
                  </a:moveTo>
                  <a:cubicBezTo>
                    <a:pt x="126" y="65"/>
                    <a:pt x="125" y="65"/>
                    <a:pt x="125" y="66"/>
                  </a:cubicBezTo>
                  <a:cubicBezTo>
                    <a:pt x="125" y="66"/>
                    <a:pt x="126" y="65"/>
                    <a:pt x="126" y="65"/>
                  </a:cubicBezTo>
                  <a:close/>
                  <a:moveTo>
                    <a:pt x="22" y="151"/>
                  </a:moveTo>
                  <a:cubicBezTo>
                    <a:pt x="22" y="151"/>
                    <a:pt x="22" y="151"/>
                    <a:pt x="23" y="151"/>
                  </a:cubicBezTo>
                  <a:cubicBezTo>
                    <a:pt x="22" y="151"/>
                    <a:pt x="22" y="150"/>
                    <a:pt x="21" y="151"/>
                  </a:cubicBezTo>
                  <a:cubicBezTo>
                    <a:pt x="22" y="151"/>
                    <a:pt x="22" y="151"/>
                    <a:pt x="22" y="151"/>
                  </a:cubicBezTo>
                  <a:close/>
                  <a:moveTo>
                    <a:pt x="39" y="97"/>
                  </a:moveTo>
                  <a:cubicBezTo>
                    <a:pt x="40" y="97"/>
                    <a:pt x="40" y="97"/>
                    <a:pt x="40" y="96"/>
                  </a:cubicBezTo>
                  <a:cubicBezTo>
                    <a:pt x="39" y="97"/>
                    <a:pt x="39" y="97"/>
                    <a:pt x="39" y="97"/>
                  </a:cubicBezTo>
                  <a:close/>
                  <a:moveTo>
                    <a:pt x="35" y="103"/>
                  </a:moveTo>
                  <a:cubicBezTo>
                    <a:pt x="36" y="104"/>
                    <a:pt x="36" y="104"/>
                    <a:pt x="37" y="103"/>
                  </a:cubicBezTo>
                  <a:cubicBezTo>
                    <a:pt x="36" y="103"/>
                    <a:pt x="36" y="103"/>
                    <a:pt x="35" y="103"/>
                  </a:cubicBezTo>
                  <a:close/>
                  <a:moveTo>
                    <a:pt x="123" y="100"/>
                  </a:moveTo>
                  <a:cubicBezTo>
                    <a:pt x="123" y="100"/>
                    <a:pt x="123" y="100"/>
                    <a:pt x="123" y="100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2" y="100"/>
                    <a:pt x="123" y="100"/>
                    <a:pt x="123" y="100"/>
                  </a:cubicBezTo>
                  <a:close/>
                  <a:moveTo>
                    <a:pt x="116" y="103"/>
                  </a:moveTo>
                  <a:cubicBezTo>
                    <a:pt x="116" y="103"/>
                    <a:pt x="116" y="102"/>
                    <a:pt x="116" y="102"/>
                  </a:cubicBezTo>
                  <a:cubicBezTo>
                    <a:pt x="116" y="103"/>
                    <a:pt x="116" y="103"/>
                    <a:pt x="116" y="103"/>
                  </a:cubicBezTo>
                  <a:close/>
                  <a:moveTo>
                    <a:pt x="120" y="82"/>
                  </a:moveTo>
                  <a:cubicBezTo>
                    <a:pt x="120" y="82"/>
                    <a:pt x="120" y="82"/>
                    <a:pt x="120" y="81"/>
                  </a:cubicBezTo>
                  <a:cubicBezTo>
                    <a:pt x="120" y="82"/>
                    <a:pt x="120" y="82"/>
                    <a:pt x="120" y="82"/>
                  </a:cubicBezTo>
                  <a:close/>
                  <a:moveTo>
                    <a:pt x="133" y="131"/>
                  </a:moveTo>
                  <a:cubicBezTo>
                    <a:pt x="133" y="131"/>
                    <a:pt x="133" y="131"/>
                    <a:pt x="133" y="131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3" y="131"/>
                    <a:pt x="133" y="131"/>
                    <a:pt x="134" y="131"/>
                  </a:cubicBezTo>
                  <a:cubicBezTo>
                    <a:pt x="133" y="131"/>
                    <a:pt x="133" y="131"/>
                    <a:pt x="133" y="131"/>
                  </a:cubicBezTo>
                  <a:close/>
                  <a:moveTo>
                    <a:pt x="74" y="152"/>
                  </a:moveTo>
                  <a:cubicBezTo>
                    <a:pt x="74" y="153"/>
                    <a:pt x="74" y="153"/>
                    <a:pt x="75" y="153"/>
                  </a:cubicBezTo>
                  <a:cubicBezTo>
                    <a:pt x="75" y="153"/>
                    <a:pt x="74" y="153"/>
                    <a:pt x="74" y="152"/>
                  </a:cubicBezTo>
                  <a:close/>
                  <a:moveTo>
                    <a:pt x="50" y="39"/>
                  </a:moveTo>
                  <a:cubicBezTo>
                    <a:pt x="50" y="39"/>
                    <a:pt x="50" y="40"/>
                    <a:pt x="51" y="39"/>
                  </a:cubicBezTo>
                  <a:cubicBezTo>
                    <a:pt x="50" y="39"/>
                    <a:pt x="50" y="39"/>
                    <a:pt x="50" y="39"/>
                  </a:cubicBezTo>
                  <a:close/>
                  <a:moveTo>
                    <a:pt x="117" y="92"/>
                  </a:moveTo>
                  <a:cubicBezTo>
                    <a:pt x="117" y="92"/>
                    <a:pt x="117" y="91"/>
                    <a:pt x="117" y="91"/>
                  </a:cubicBezTo>
                  <a:cubicBezTo>
                    <a:pt x="117" y="91"/>
                    <a:pt x="117" y="91"/>
                    <a:pt x="117" y="92"/>
                  </a:cubicBezTo>
                  <a:close/>
                  <a:moveTo>
                    <a:pt x="137" y="230"/>
                  </a:moveTo>
                  <a:cubicBezTo>
                    <a:pt x="138" y="230"/>
                    <a:pt x="138" y="230"/>
                    <a:pt x="138" y="230"/>
                  </a:cubicBezTo>
                  <a:cubicBezTo>
                    <a:pt x="138" y="230"/>
                    <a:pt x="138" y="229"/>
                    <a:pt x="138" y="229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8" y="229"/>
                    <a:pt x="138" y="230"/>
                    <a:pt x="137" y="230"/>
                  </a:cubicBezTo>
                  <a:close/>
                  <a:moveTo>
                    <a:pt x="13" y="139"/>
                  </a:move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39"/>
                  </a:cubicBezTo>
                  <a:close/>
                  <a:moveTo>
                    <a:pt x="38" y="144"/>
                  </a:moveTo>
                  <a:cubicBezTo>
                    <a:pt x="38" y="144"/>
                    <a:pt x="38" y="144"/>
                    <a:pt x="38" y="144"/>
                  </a:cubicBezTo>
                  <a:cubicBezTo>
                    <a:pt x="38" y="144"/>
                    <a:pt x="38" y="144"/>
                    <a:pt x="38" y="144"/>
                  </a:cubicBezTo>
                  <a:close/>
                  <a:moveTo>
                    <a:pt x="14" y="94"/>
                  </a:move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lose/>
                  <a:moveTo>
                    <a:pt x="15" y="106"/>
                  </a:moveTo>
                  <a:cubicBezTo>
                    <a:pt x="15" y="106"/>
                    <a:pt x="15" y="106"/>
                    <a:pt x="15" y="106"/>
                  </a:cubicBezTo>
                  <a:cubicBezTo>
                    <a:pt x="14" y="106"/>
                    <a:pt x="14" y="106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5" y="106"/>
                    <a:pt x="15" y="106"/>
                  </a:cubicBezTo>
                  <a:close/>
                  <a:moveTo>
                    <a:pt x="10" y="87"/>
                  </a:moveTo>
                  <a:cubicBezTo>
                    <a:pt x="10" y="87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7"/>
                  </a:cubicBezTo>
                  <a:close/>
                  <a:moveTo>
                    <a:pt x="55" y="80"/>
                  </a:move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0"/>
                    <a:pt x="55" y="80"/>
                  </a:cubicBezTo>
                  <a:close/>
                  <a:moveTo>
                    <a:pt x="40" y="146"/>
                  </a:moveTo>
                  <a:cubicBezTo>
                    <a:pt x="40" y="146"/>
                    <a:pt x="40" y="146"/>
                    <a:pt x="40" y="146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6"/>
                  </a:cubicBezTo>
                  <a:close/>
                  <a:moveTo>
                    <a:pt x="18" y="100"/>
                  </a:moveTo>
                  <a:cubicBezTo>
                    <a:pt x="18" y="100"/>
                    <a:pt x="18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0"/>
                    <a:pt x="18" y="99"/>
                    <a:pt x="18" y="99"/>
                  </a:cubicBezTo>
                  <a:cubicBezTo>
                    <a:pt x="18" y="100"/>
                    <a:pt x="18" y="100"/>
                    <a:pt x="18" y="100"/>
                  </a:cubicBezTo>
                  <a:close/>
                  <a:moveTo>
                    <a:pt x="128" y="76"/>
                  </a:moveTo>
                  <a:cubicBezTo>
                    <a:pt x="128" y="76"/>
                    <a:pt x="128" y="76"/>
                    <a:pt x="128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6"/>
                    <a:pt x="127" y="76"/>
                    <a:pt x="128" y="76"/>
                  </a:cubicBezTo>
                  <a:cubicBezTo>
                    <a:pt x="128" y="76"/>
                    <a:pt x="128" y="76"/>
                    <a:pt x="128" y="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17"/>
            <p:cNvSpPr>
              <a:spLocks noEditPoints="1"/>
            </p:cNvSpPr>
            <p:nvPr/>
          </p:nvSpPr>
          <p:spPr bwMode="auto">
            <a:xfrm>
              <a:off x="4816383" y="2483924"/>
              <a:ext cx="284359" cy="162491"/>
            </a:xfrm>
            <a:custGeom>
              <a:avLst/>
              <a:gdLst>
                <a:gd name="T0" fmla="*/ 4 w 72"/>
                <a:gd name="T1" fmla="*/ 11 h 41"/>
                <a:gd name="T2" fmla="*/ 60 w 72"/>
                <a:gd name="T3" fmla="*/ 6 h 41"/>
                <a:gd name="T4" fmla="*/ 71 w 72"/>
                <a:gd name="T5" fmla="*/ 8 h 41"/>
                <a:gd name="T6" fmla="*/ 68 w 72"/>
                <a:gd name="T7" fmla="*/ 32 h 41"/>
                <a:gd name="T8" fmla="*/ 12 w 72"/>
                <a:gd name="T9" fmla="*/ 40 h 41"/>
                <a:gd name="T10" fmla="*/ 0 w 72"/>
                <a:gd name="T11" fmla="*/ 15 h 41"/>
                <a:gd name="T12" fmla="*/ 66 w 72"/>
                <a:gd name="T13" fmla="*/ 24 h 41"/>
                <a:gd name="T14" fmla="*/ 63 w 72"/>
                <a:gd name="T15" fmla="*/ 27 h 41"/>
                <a:gd name="T16" fmla="*/ 58 w 72"/>
                <a:gd name="T17" fmla="*/ 27 h 41"/>
                <a:gd name="T18" fmla="*/ 52 w 72"/>
                <a:gd name="T19" fmla="*/ 29 h 41"/>
                <a:gd name="T20" fmla="*/ 24 w 72"/>
                <a:gd name="T21" fmla="*/ 36 h 41"/>
                <a:gd name="T22" fmla="*/ 44 w 72"/>
                <a:gd name="T23" fmla="*/ 35 h 41"/>
                <a:gd name="T24" fmla="*/ 61 w 72"/>
                <a:gd name="T25" fmla="*/ 13 h 41"/>
                <a:gd name="T26" fmla="*/ 46 w 72"/>
                <a:gd name="T27" fmla="*/ 22 h 41"/>
                <a:gd name="T28" fmla="*/ 33 w 72"/>
                <a:gd name="T29" fmla="*/ 31 h 41"/>
                <a:gd name="T30" fmla="*/ 12 w 72"/>
                <a:gd name="T31" fmla="*/ 32 h 41"/>
                <a:gd name="T32" fmla="*/ 18 w 72"/>
                <a:gd name="T33" fmla="*/ 39 h 41"/>
                <a:gd name="T34" fmla="*/ 5 w 72"/>
                <a:gd name="T35" fmla="*/ 35 h 41"/>
                <a:gd name="T36" fmla="*/ 24 w 72"/>
                <a:gd name="T37" fmla="*/ 32 h 41"/>
                <a:gd name="T38" fmla="*/ 42 w 72"/>
                <a:gd name="T39" fmla="*/ 30 h 41"/>
                <a:gd name="T40" fmla="*/ 15 w 72"/>
                <a:gd name="T41" fmla="*/ 33 h 41"/>
                <a:gd name="T42" fmla="*/ 53 w 72"/>
                <a:gd name="T43" fmla="*/ 18 h 41"/>
                <a:gd name="T44" fmla="*/ 6 w 72"/>
                <a:gd name="T45" fmla="*/ 24 h 41"/>
                <a:gd name="T46" fmla="*/ 4 w 72"/>
                <a:gd name="T47" fmla="*/ 27 h 41"/>
                <a:gd name="T48" fmla="*/ 63 w 72"/>
                <a:gd name="T49" fmla="*/ 15 h 41"/>
                <a:gd name="T50" fmla="*/ 63 w 72"/>
                <a:gd name="T51" fmla="*/ 15 h 41"/>
                <a:gd name="T52" fmla="*/ 17 w 72"/>
                <a:gd name="T53" fmla="*/ 21 h 41"/>
                <a:gd name="T54" fmla="*/ 66 w 72"/>
                <a:gd name="T55" fmla="*/ 6 h 41"/>
                <a:gd name="T56" fmla="*/ 19 w 72"/>
                <a:gd name="T57" fmla="*/ 33 h 41"/>
                <a:gd name="T58" fmla="*/ 57 w 72"/>
                <a:gd name="T59" fmla="*/ 22 h 41"/>
                <a:gd name="T60" fmla="*/ 38 w 72"/>
                <a:gd name="T61" fmla="*/ 19 h 41"/>
                <a:gd name="T62" fmla="*/ 50 w 72"/>
                <a:gd name="T63" fmla="*/ 15 h 41"/>
                <a:gd name="T64" fmla="*/ 51 w 72"/>
                <a:gd name="T65" fmla="*/ 14 h 41"/>
                <a:gd name="T66" fmla="*/ 25 w 72"/>
                <a:gd name="T67" fmla="*/ 28 h 41"/>
                <a:gd name="T68" fmla="*/ 25 w 72"/>
                <a:gd name="T69" fmla="*/ 28 h 41"/>
                <a:gd name="T70" fmla="*/ 49 w 72"/>
                <a:gd name="T71" fmla="*/ 29 h 41"/>
                <a:gd name="T72" fmla="*/ 17 w 72"/>
                <a:gd name="T73" fmla="*/ 17 h 41"/>
                <a:gd name="T74" fmla="*/ 32 w 72"/>
                <a:gd name="T75" fmla="*/ 25 h 41"/>
                <a:gd name="T76" fmla="*/ 45 w 72"/>
                <a:gd name="T77" fmla="*/ 35 h 41"/>
                <a:gd name="T78" fmla="*/ 47 w 72"/>
                <a:gd name="T79" fmla="*/ 13 h 41"/>
                <a:gd name="T80" fmla="*/ 14 w 72"/>
                <a:gd name="T81" fmla="*/ 17 h 41"/>
                <a:gd name="T82" fmla="*/ 37 w 72"/>
                <a:gd name="T83" fmla="*/ 15 h 41"/>
                <a:gd name="T84" fmla="*/ 35 w 72"/>
                <a:gd name="T85" fmla="*/ 15 h 41"/>
                <a:gd name="T86" fmla="*/ 30 w 72"/>
                <a:gd name="T87" fmla="*/ 23 h 41"/>
                <a:gd name="T88" fmla="*/ 67 w 72"/>
                <a:gd name="T89" fmla="*/ 30 h 41"/>
                <a:gd name="T90" fmla="*/ 15 w 72"/>
                <a:gd name="T91" fmla="*/ 36 h 41"/>
                <a:gd name="T92" fmla="*/ 11 w 72"/>
                <a:gd name="T93" fmla="*/ 17 h 41"/>
                <a:gd name="T94" fmla="*/ 42 w 72"/>
                <a:gd name="T95" fmla="*/ 21 h 41"/>
                <a:gd name="T96" fmla="*/ 26 w 72"/>
                <a:gd name="T97" fmla="*/ 19 h 41"/>
                <a:gd name="T98" fmla="*/ 41 w 72"/>
                <a:gd name="T99" fmla="*/ 18 h 41"/>
                <a:gd name="T100" fmla="*/ 31 w 72"/>
                <a:gd name="T101" fmla="*/ 18 h 41"/>
                <a:gd name="T102" fmla="*/ 53 w 72"/>
                <a:gd name="T103" fmla="*/ 16 h 41"/>
                <a:gd name="T104" fmla="*/ 8 w 72"/>
                <a:gd name="T105" fmla="*/ 17 h 41"/>
                <a:gd name="T106" fmla="*/ 68 w 72"/>
                <a:gd name="T107" fmla="*/ 20 h 41"/>
                <a:gd name="T108" fmla="*/ 33 w 72"/>
                <a:gd name="T109" fmla="*/ 33 h 41"/>
                <a:gd name="T110" fmla="*/ 34 w 72"/>
                <a:gd name="T111" fmla="*/ 21 h 41"/>
                <a:gd name="T112" fmla="*/ 27 w 72"/>
                <a:gd name="T113" fmla="*/ 23 h 41"/>
                <a:gd name="T114" fmla="*/ 14 w 72"/>
                <a:gd name="T115" fmla="*/ 20 h 41"/>
                <a:gd name="T116" fmla="*/ 4 w 72"/>
                <a:gd name="T117" fmla="*/ 23 h 41"/>
                <a:gd name="T118" fmla="*/ 25 w 72"/>
                <a:gd name="T119" fmla="*/ 16 h 41"/>
                <a:gd name="T120" fmla="*/ 65 w 72"/>
                <a:gd name="T121" fmla="*/ 21 h 41"/>
                <a:gd name="T122" fmla="*/ 29 w 72"/>
                <a:gd name="T12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" h="41">
                  <a:moveTo>
                    <a:pt x="2" y="13"/>
                  </a:moveTo>
                  <a:cubicBezTo>
                    <a:pt x="2" y="13"/>
                    <a:pt x="2" y="12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2"/>
                    <a:pt x="12" y="12"/>
                    <a:pt x="14" y="12"/>
                  </a:cubicBezTo>
                  <a:cubicBezTo>
                    <a:pt x="17" y="12"/>
                    <a:pt x="20" y="12"/>
                    <a:pt x="23" y="13"/>
                  </a:cubicBezTo>
                  <a:cubicBezTo>
                    <a:pt x="27" y="13"/>
                    <a:pt x="30" y="13"/>
                    <a:pt x="33" y="13"/>
                  </a:cubicBezTo>
                  <a:cubicBezTo>
                    <a:pt x="39" y="13"/>
                    <a:pt x="44" y="12"/>
                    <a:pt x="50" y="10"/>
                  </a:cubicBezTo>
                  <a:cubicBezTo>
                    <a:pt x="53" y="9"/>
                    <a:pt x="57" y="8"/>
                    <a:pt x="60" y="6"/>
                  </a:cubicBezTo>
                  <a:cubicBezTo>
                    <a:pt x="63" y="5"/>
                    <a:pt x="65" y="3"/>
                    <a:pt x="66" y="1"/>
                  </a:cubicBezTo>
                  <a:cubicBezTo>
                    <a:pt x="66" y="1"/>
                    <a:pt x="67" y="1"/>
                    <a:pt x="67" y="1"/>
                  </a:cubicBezTo>
                  <a:cubicBezTo>
                    <a:pt x="67" y="0"/>
                    <a:pt x="68" y="0"/>
                    <a:pt x="68" y="1"/>
                  </a:cubicBezTo>
                  <a:cubicBezTo>
                    <a:pt x="68" y="1"/>
                    <a:pt x="70" y="1"/>
                    <a:pt x="70" y="2"/>
                  </a:cubicBezTo>
                  <a:cubicBezTo>
                    <a:pt x="70" y="2"/>
                    <a:pt x="70" y="3"/>
                    <a:pt x="70" y="3"/>
                  </a:cubicBezTo>
                  <a:cubicBezTo>
                    <a:pt x="71" y="5"/>
                    <a:pt x="71" y="6"/>
                    <a:pt x="71" y="8"/>
                  </a:cubicBezTo>
                  <a:cubicBezTo>
                    <a:pt x="71" y="10"/>
                    <a:pt x="71" y="13"/>
                    <a:pt x="71" y="16"/>
                  </a:cubicBezTo>
                  <a:cubicBezTo>
                    <a:pt x="72" y="17"/>
                    <a:pt x="72" y="19"/>
                    <a:pt x="72" y="20"/>
                  </a:cubicBezTo>
                  <a:cubicBezTo>
                    <a:pt x="71" y="22"/>
                    <a:pt x="72" y="25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9"/>
                    <a:pt x="72" y="30"/>
                    <a:pt x="71" y="30"/>
                  </a:cubicBezTo>
                  <a:cubicBezTo>
                    <a:pt x="70" y="30"/>
                    <a:pt x="69" y="31"/>
                    <a:pt x="68" y="32"/>
                  </a:cubicBezTo>
                  <a:cubicBezTo>
                    <a:pt x="68" y="32"/>
                    <a:pt x="67" y="33"/>
                    <a:pt x="67" y="33"/>
                  </a:cubicBezTo>
                  <a:cubicBezTo>
                    <a:pt x="63" y="35"/>
                    <a:pt x="60" y="36"/>
                    <a:pt x="56" y="37"/>
                  </a:cubicBezTo>
                  <a:cubicBezTo>
                    <a:pt x="52" y="38"/>
                    <a:pt x="47" y="39"/>
                    <a:pt x="43" y="40"/>
                  </a:cubicBezTo>
                  <a:cubicBezTo>
                    <a:pt x="38" y="41"/>
                    <a:pt x="33" y="41"/>
                    <a:pt x="28" y="41"/>
                  </a:cubicBezTo>
                  <a:cubicBezTo>
                    <a:pt x="26" y="40"/>
                    <a:pt x="23" y="40"/>
                    <a:pt x="21" y="41"/>
                  </a:cubicBezTo>
                  <a:cubicBezTo>
                    <a:pt x="18" y="41"/>
                    <a:pt x="15" y="41"/>
                    <a:pt x="12" y="40"/>
                  </a:cubicBezTo>
                  <a:cubicBezTo>
                    <a:pt x="9" y="39"/>
                    <a:pt x="6" y="38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5"/>
                    <a:pt x="2" y="35"/>
                    <a:pt x="2" y="34"/>
                  </a:cubicBezTo>
                  <a:cubicBezTo>
                    <a:pt x="2" y="31"/>
                    <a:pt x="2" y="28"/>
                    <a:pt x="2" y="25"/>
                  </a:cubicBezTo>
                  <a:cubicBezTo>
                    <a:pt x="1" y="23"/>
                    <a:pt x="1" y="22"/>
                    <a:pt x="1" y="20"/>
                  </a:cubicBezTo>
                  <a:cubicBezTo>
                    <a:pt x="0" y="19"/>
                    <a:pt x="0" y="17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68" y="28"/>
                  </a:moveTo>
                  <a:cubicBezTo>
                    <a:pt x="67" y="27"/>
                    <a:pt x="67" y="27"/>
                    <a:pt x="66" y="25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4"/>
                    <a:pt x="66" y="24"/>
                    <a:pt x="65" y="24"/>
                  </a:cubicBezTo>
                  <a:cubicBezTo>
                    <a:pt x="65" y="24"/>
                    <a:pt x="65" y="23"/>
                    <a:pt x="65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4" y="24"/>
                    <a:pt x="64" y="25"/>
                    <a:pt x="64" y="26"/>
                  </a:cubicBezTo>
                  <a:cubicBezTo>
                    <a:pt x="64" y="26"/>
                    <a:pt x="64" y="27"/>
                    <a:pt x="64" y="27"/>
                  </a:cubicBezTo>
                  <a:cubicBezTo>
                    <a:pt x="64" y="27"/>
                    <a:pt x="64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ubicBezTo>
                    <a:pt x="61" y="26"/>
                    <a:pt x="60" y="26"/>
                    <a:pt x="60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8" y="26"/>
                    <a:pt x="58" y="26"/>
                    <a:pt x="58" y="27"/>
                  </a:cubicBezTo>
                  <a:cubicBezTo>
                    <a:pt x="58" y="27"/>
                    <a:pt x="58" y="28"/>
                    <a:pt x="58" y="28"/>
                  </a:cubicBezTo>
                  <a:cubicBezTo>
                    <a:pt x="58" y="29"/>
                    <a:pt x="58" y="29"/>
                    <a:pt x="57" y="29"/>
                  </a:cubicBezTo>
                  <a:cubicBezTo>
                    <a:pt x="57" y="30"/>
                    <a:pt x="56" y="29"/>
                    <a:pt x="56" y="29"/>
                  </a:cubicBezTo>
                  <a:cubicBezTo>
                    <a:pt x="56" y="28"/>
                    <a:pt x="56" y="28"/>
                    <a:pt x="56" y="27"/>
                  </a:cubicBezTo>
                  <a:cubicBezTo>
                    <a:pt x="54" y="28"/>
                    <a:pt x="53" y="28"/>
                    <a:pt x="52" y="28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30"/>
                    <a:pt x="51" y="31"/>
                  </a:cubicBezTo>
                  <a:cubicBezTo>
                    <a:pt x="57" y="30"/>
                    <a:pt x="62" y="29"/>
                    <a:pt x="68" y="28"/>
                  </a:cubicBezTo>
                  <a:close/>
                  <a:moveTo>
                    <a:pt x="44" y="35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0" y="35"/>
                    <a:pt x="38" y="36"/>
                    <a:pt x="35" y="36"/>
                  </a:cubicBezTo>
                  <a:cubicBezTo>
                    <a:pt x="31" y="36"/>
                    <a:pt x="27" y="36"/>
                    <a:pt x="24" y="36"/>
                  </a:cubicBezTo>
                  <a:cubicBezTo>
                    <a:pt x="23" y="36"/>
                    <a:pt x="22" y="36"/>
                    <a:pt x="21" y="36"/>
                  </a:cubicBezTo>
                  <a:cubicBezTo>
                    <a:pt x="21" y="36"/>
                    <a:pt x="20" y="37"/>
                    <a:pt x="20" y="38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2" y="38"/>
                    <a:pt x="23" y="38"/>
                    <a:pt x="24" y="38"/>
                  </a:cubicBezTo>
                  <a:cubicBezTo>
                    <a:pt x="29" y="37"/>
                    <a:pt x="34" y="37"/>
                    <a:pt x="38" y="37"/>
                  </a:cubicBezTo>
                  <a:cubicBezTo>
                    <a:pt x="40" y="36"/>
                    <a:pt x="42" y="36"/>
                    <a:pt x="44" y="35"/>
                  </a:cubicBezTo>
                  <a:close/>
                  <a:moveTo>
                    <a:pt x="61" y="23"/>
                  </a:moveTo>
                  <a:cubicBezTo>
                    <a:pt x="61" y="23"/>
                    <a:pt x="61" y="23"/>
                    <a:pt x="62" y="22"/>
                  </a:cubicBezTo>
                  <a:cubicBezTo>
                    <a:pt x="62" y="21"/>
                    <a:pt x="62" y="21"/>
                    <a:pt x="62" y="20"/>
                  </a:cubicBezTo>
                  <a:cubicBezTo>
                    <a:pt x="62" y="19"/>
                    <a:pt x="62" y="18"/>
                    <a:pt x="62" y="17"/>
                  </a:cubicBezTo>
                  <a:cubicBezTo>
                    <a:pt x="61" y="16"/>
                    <a:pt x="61" y="15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16"/>
                    <a:pt x="59" y="19"/>
                    <a:pt x="59" y="22"/>
                  </a:cubicBezTo>
                  <a:cubicBezTo>
                    <a:pt x="59" y="22"/>
                    <a:pt x="60" y="23"/>
                    <a:pt x="61" y="23"/>
                  </a:cubicBezTo>
                  <a:close/>
                  <a:moveTo>
                    <a:pt x="49" y="28"/>
                  </a:moveTo>
                  <a:cubicBezTo>
                    <a:pt x="49" y="25"/>
                    <a:pt x="48" y="23"/>
                    <a:pt x="48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4"/>
                    <a:pt x="46" y="26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7" y="28"/>
                    <a:pt x="48" y="28"/>
                    <a:pt x="49" y="28"/>
                  </a:cubicBezTo>
                  <a:close/>
                  <a:moveTo>
                    <a:pt x="35" y="23"/>
                  </a:moveTo>
                  <a:cubicBezTo>
                    <a:pt x="33" y="24"/>
                    <a:pt x="33" y="24"/>
                    <a:pt x="33" y="25"/>
                  </a:cubicBezTo>
                  <a:cubicBezTo>
                    <a:pt x="33" y="27"/>
                    <a:pt x="33" y="29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5" y="31"/>
                    <a:pt x="36" y="31"/>
                  </a:cubicBezTo>
                  <a:cubicBezTo>
                    <a:pt x="36" y="28"/>
                    <a:pt x="35" y="26"/>
                    <a:pt x="35" y="23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7"/>
                    <a:pt x="12" y="28"/>
                  </a:cubicBezTo>
                  <a:cubicBezTo>
                    <a:pt x="12" y="29"/>
                    <a:pt x="12" y="31"/>
                    <a:pt x="12" y="32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4" y="30"/>
                    <a:pt x="14" y="27"/>
                    <a:pt x="14" y="23"/>
                  </a:cubicBezTo>
                  <a:cubicBezTo>
                    <a:pt x="13" y="24"/>
                    <a:pt x="12" y="24"/>
                    <a:pt x="12" y="25"/>
                  </a:cubicBezTo>
                  <a:close/>
                  <a:moveTo>
                    <a:pt x="5" y="35"/>
                  </a:moveTo>
                  <a:cubicBezTo>
                    <a:pt x="7" y="38"/>
                    <a:pt x="14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8"/>
                    <a:pt x="15" y="38"/>
                    <a:pt x="14" y="38"/>
                  </a:cubicBezTo>
                  <a:cubicBezTo>
                    <a:pt x="14" y="38"/>
                    <a:pt x="13" y="38"/>
                    <a:pt x="13" y="38"/>
                  </a:cubicBezTo>
                  <a:cubicBezTo>
                    <a:pt x="13" y="38"/>
                    <a:pt x="12" y="37"/>
                    <a:pt x="12" y="37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lose/>
                  <a:moveTo>
                    <a:pt x="27" y="25"/>
                  </a:moveTo>
                  <a:cubicBezTo>
                    <a:pt x="27" y="28"/>
                    <a:pt x="27" y="30"/>
                    <a:pt x="27" y="32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29" y="30"/>
                    <a:pt x="29" y="28"/>
                    <a:pt x="29" y="26"/>
                  </a:cubicBezTo>
                  <a:cubicBezTo>
                    <a:pt x="28" y="26"/>
                    <a:pt x="28" y="26"/>
                    <a:pt x="27" y="25"/>
                  </a:cubicBezTo>
                  <a:close/>
                  <a:moveTo>
                    <a:pt x="24" y="32"/>
                  </a:moveTo>
                  <a:cubicBezTo>
                    <a:pt x="23" y="29"/>
                    <a:pt x="23" y="26"/>
                    <a:pt x="22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7"/>
                    <a:pt x="21" y="29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2"/>
                    <a:pt x="24" y="32"/>
                  </a:cubicBezTo>
                  <a:close/>
                  <a:moveTo>
                    <a:pt x="42" y="30"/>
                  </a:moveTo>
                  <a:cubicBezTo>
                    <a:pt x="42" y="27"/>
                    <a:pt x="40" y="21"/>
                    <a:pt x="40" y="21"/>
                  </a:cubicBezTo>
                  <a:cubicBezTo>
                    <a:pt x="40" y="24"/>
                    <a:pt x="40" y="27"/>
                    <a:pt x="39" y="30"/>
                  </a:cubicBezTo>
                  <a:cubicBezTo>
                    <a:pt x="40" y="30"/>
                    <a:pt x="41" y="30"/>
                    <a:pt x="42" y="30"/>
                  </a:cubicBezTo>
                  <a:close/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7"/>
                    <a:pt x="15" y="30"/>
                    <a:pt x="15" y="33"/>
                  </a:cubicBezTo>
                  <a:cubicBezTo>
                    <a:pt x="16" y="33"/>
                    <a:pt x="17" y="34"/>
                    <a:pt x="17" y="33"/>
                  </a:cubicBezTo>
                  <a:cubicBezTo>
                    <a:pt x="17" y="30"/>
                    <a:pt x="16" y="27"/>
                    <a:pt x="16" y="23"/>
                  </a:cubicBezTo>
                  <a:close/>
                  <a:moveTo>
                    <a:pt x="52" y="24"/>
                  </a:moveTo>
                  <a:cubicBezTo>
                    <a:pt x="53" y="23"/>
                    <a:pt x="54" y="23"/>
                    <a:pt x="55" y="22"/>
                  </a:cubicBezTo>
                  <a:cubicBezTo>
                    <a:pt x="55" y="21"/>
                    <a:pt x="55" y="19"/>
                    <a:pt x="54" y="17"/>
                  </a:cubicBezTo>
                  <a:cubicBezTo>
                    <a:pt x="54" y="18"/>
                    <a:pt x="53" y="18"/>
                    <a:pt x="53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2" y="20"/>
                    <a:pt x="52" y="22"/>
                    <a:pt x="52" y="24"/>
                  </a:cubicBezTo>
                  <a:close/>
                  <a:moveTo>
                    <a:pt x="9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6"/>
                    <a:pt x="7" y="28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28"/>
                    <a:pt x="8" y="25"/>
                    <a:pt x="9" y="22"/>
                  </a:cubicBezTo>
                  <a:close/>
                  <a:moveTo>
                    <a:pt x="4" y="24"/>
                  </a:moveTo>
                  <a:cubicBezTo>
                    <a:pt x="4" y="25"/>
                    <a:pt x="4" y="26"/>
                    <a:pt x="4" y="27"/>
                  </a:cubicBezTo>
                  <a:cubicBezTo>
                    <a:pt x="4" y="29"/>
                    <a:pt x="5" y="31"/>
                    <a:pt x="6" y="33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3"/>
                    <a:pt x="6" y="32"/>
                    <a:pt x="6" y="31"/>
                  </a:cubicBezTo>
                  <a:cubicBezTo>
                    <a:pt x="6" y="29"/>
                    <a:pt x="5" y="27"/>
                    <a:pt x="5" y="25"/>
                  </a:cubicBezTo>
                  <a:cubicBezTo>
                    <a:pt x="5" y="24"/>
                    <a:pt x="5" y="24"/>
                    <a:pt x="4" y="24"/>
                  </a:cubicBezTo>
                  <a:close/>
                  <a:moveTo>
                    <a:pt x="63" y="15"/>
                  </a:moveTo>
                  <a:cubicBezTo>
                    <a:pt x="64" y="14"/>
                    <a:pt x="64" y="14"/>
                    <a:pt x="65" y="14"/>
                  </a:cubicBezTo>
                  <a:cubicBezTo>
                    <a:pt x="65" y="12"/>
                    <a:pt x="65" y="11"/>
                    <a:pt x="66" y="10"/>
                  </a:cubicBezTo>
                  <a:cubicBezTo>
                    <a:pt x="66" y="9"/>
                    <a:pt x="66" y="9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5" y="9"/>
                    <a:pt x="64" y="11"/>
                    <a:pt x="62" y="12"/>
                  </a:cubicBezTo>
                  <a:cubicBezTo>
                    <a:pt x="62" y="13"/>
                    <a:pt x="63" y="14"/>
                    <a:pt x="63" y="15"/>
                  </a:cubicBezTo>
                  <a:close/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9" y="23"/>
                    <a:pt x="20" y="22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0"/>
                    <a:pt x="18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8" y="23"/>
                    <a:pt x="18" y="24"/>
                  </a:cubicBezTo>
                  <a:close/>
                  <a:moveTo>
                    <a:pt x="66" y="6"/>
                  </a:moveTo>
                  <a:cubicBezTo>
                    <a:pt x="62" y="7"/>
                    <a:pt x="58" y="9"/>
                    <a:pt x="54" y="10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9" y="10"/>
                    <a:pt x="62" y="8"/>
                    <a:pt x="66" y="6"/>
                  </a:cubicBezTo>
                  <a:close/>
                  <a:moveTo>
                    <a:pt x="36" y="22"/>
                  </a:moveTo>
                  <a:cubicBezTo>
                    <a:pt x="36" y="23"/>
                    <a:pt x="37" y="29"/>
                    <a:pt x="38" y="29"/>
                  </a:cubicBezTo>
                  <a:cubicBezTo>
                    <a:pt x="38" y="27"/>
                    <a:pt x="38" y="24"/>
                    <a:pt x="38" y="21"/>
                  </a:cubicBezTo>
                  <a:cubicBezTo>
                    <a:pt x="37" y="22"/>
                    <a:pt x="37" y="22"/>
                    <a:pt x="36" y="22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0"/>
                    <a:pt x="20" y="28"/>
                    <a:pt x="20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8"/>
                    <a:pt x="19" y="30"/>
                    <a:pt x="19" y="32"/>
                  </a:cubicBezTo>
                  <a:close/>
                  <a:moveTo>
                    <a:pt x="57" y="22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57" y="19"/>
                    <a:pt x="58" y="17"/>
                    <a:pt x="59" y="14"/>
                  </a:cubicBezTo>
                  <a:cubicBezTo>
                    <a:pt x="58" y="15"/>
                    <a:pt x="57" y="16"/>
                    <a:pt x="56" y="16"/>
                  </a:cubicBezTo>
                  <a:cubicBezTo>
                    <a:pt x="56" y="18"/>
                    <a:pt x="56" y="20"/>
                    <a:pt x="57" y="22"/>
                  </a:cubicBezTo>
                  <a:close/>
                  <a:moveTo>
                    <a:pt x="35" y="17"/>
                  </a:moveTo>
                  <a:cubicBezTo>
                    <a:pt x="35" y="18"/>
                    <a:pt x="36" y="19"/>
                    <a:pt x="36" y="20"/>
                  </a:cubicBezTo>
                  <a:cubicBezTo>
                    <a:pt x="37" y="20"/>
                    <a:pt x="37" y="20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9" y="18"/>
                    <a:pt x="39" y="17"/>
                  </a:cubicBezTo>
                  <a:cubicBezTo>
                    <a:pt x="38" y="17"/>
                    <a:pt x="36" y="17"/>
                    <a:pt x="35" y="17"/>
                  </a:cubicBezTo>
                  <a:close/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0" y="14"/>
                    <a:pt x="50" y="15"/>
                  </a:cubicBezTo>
                  <a:cubicBezTo>
                    <a:pt x="50" y="15"/>
                    <a:pt x="49" y="15"/>
                    <a:pt x="49" y="16"/>
                  </a:cubicBezTo>
                  <a:cubicBezTo>
                    <a:pt x="49" y="16"/>
                    <a:pt x="48" y="16"/>
                    <a:pt x="48" y="17"/>
                  </a:cubicBezTo>
                  <a:cubicBezTo>
                    <a:pt x="49" y="17"/>
                    <a:pt x="49" y="18"/>
                    <a:pt x="49" y="18"/>
                  </a:cubicBezTo>
                  <a:cubicBezTo>
                    <a:pt x="50" y="18"/>
                    <a:pt x="50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1" y="15"/>
                    <a:pt x="51" y="14"/>
                  </a:cubicBezTo>
                  <a:close/>
                  <a:moveTo>
                    <a:pt x="44" y="29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7"/>
                    <a:pt x="44" y="25"/>
                    <a:pt x="44" y="22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3" y="24"/>
                    <a:pt x="43" y="27"/>
                    <a:pt x="44" y="29"/>
                  </a:cubicBezTo>
                  <a:close/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6"/>
                    <a:pt x="25" y="24"/>
                    <a:pt x="26" y="21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5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lose/>
                  <a:moveTo>
                    <a:pt x="60" y="11"/>
                  </a:moveTo>
                  <a:cubicBezTo>
                    <a:pt x="58" y="12"/>
                    <a:pt x="57" y="12"/>
                    <a:pt x="55" y="13"/>
                  </a:cubicBezTo>
                  <a:cubicBezTo>
                    <a:pt x="55" y="13"/>
                    <a:pt x="56" y="14"/>
                    <a:pt x="56" y="14"/>
                  </a:cubicBezTo>
                  <a:cubicBezTo>
                    <a:pt x="57" y="13"/>
                    <a:pt x="59" y="13"/>
                    <a:pt x="60" y="11"/>
                  </a:cubicBezTo>
                  <a:close/>
                  <a:moveTo>
                    <a:pt x="50" y="31"/>
                  </a:moveTo>
                  <a:cubicBezTo>
                    <a:pt x="49" y="30"/>
                    <a:pt x="49" y="30"/>
                    <a:pt x="49" y="29"/>
                  </a:cubicBezTo>
                  <a:cubicBezTo>
                    <a:pt x="48" y="30"/>
                    <a:pt x="47" y="30"/>
                    <a:pt x="46" y="30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7" y="31"/>
                    <a:pt x="48" y="31"/>
                    <a:pt x="50" y="31"/>
                  </a:cubicBezTo>
                  <a:close/>
                  <a:moveTo>
                    <a:pt x="21" y="16"/>
                  </a:moveTo>
                  <a:cubicBezTo>
                    <a:pt x="19" y="16"/>
                    <a:pt x="18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0" y="17"/>
                    <a:pt x="21" y="17"/>
                    <a:pt x="21" y="16"/>
                  </a:cubicBezTo>
                  <a:close/>
                  <a:moveTo>
                    <a:pt x="30" y="25"/>
                  </a:moveTo>
                  <a:cubicBezTo>
                    <a:pt x="30" y="27"/>
                    <a:pt x="31" y="29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28"/>
                    <a:pt x="32" y="27"/>
                    <a:pt x="32" y="25"/>
                  </a:cubicBezTo>
                  <a:cubicBezTo>
                    <a:pt x="31" y="25"/>
                    <a:pt x="31" y="25"/>
                    <a:pt x="30" y="25"/>
                  </a:cubicBezTo>
                  <a:close/>
                  <a:moveTo>
                    <a:pt x="45" y="35"/>
                  </a:moveTo>
                  <a:cubicBezTo>
                    <a:pt x="49" y="34"/>
                    <a:pt x="52" y="34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3" y="33"/>
                    <a:pt x="49" y="34"/>
                    <a:pt x="46" y="34"/>
                  </a:cubicBezTo>
                  <a:cubicBezTo>
                    <a:pt x="45" y="35"/>
                    <a:pt x="45" y="35"/>
                    <a:pt x="45" y="35"/>
                  </a:cubicBezTo>
                  <a:close/>
                  <a:moveTo>
                    <a:pt x="49" y="20"/>
                  </a:moveTo>
                  <a:cubicBezTo>
                    <a:pt x="50" y="22"/>
                    <a:pt x="50" y="23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3"/>
                    <a:pt x="51" y="21"/>
                    <a:pt x="51" y="19"/>
                  </a:cubicBezTo>
                  <a:cubicBezTo>
                    <a:pt x="50" y="20"/>
                    <a:pt x="50" y="20"/>
                    <a:pt x="49" y="20"/>
                  </a:cubicBezTo>
                  <a:close/>
                  <a:moveTo>
                    <a:pt x="47" y="13"/>
                  </a:moveTo>
                  <a:cubicBezTo>
                    <a:pt x="47" y="13"/>
                    <a:pt x="47" y="13"/>
                    <a:pt x="48" y="13"/>
                  </a:cubicBezTo>
                  <a:cubicBezTo>
                    <a:pt x="49" y="13"/>
                    <a:pt x="50" y="13"/>
                    <a:pt x="51" y="12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0" y="12"/>
                    <a:pt x="48" y="12"/>
                    <a:pt x="47" y="13"/>
                  </a:cubicBezTo>
                  <a:close/>
                  <a:moveTo>
                    <a:pt x="11" y="22"/>
                  </a:moveTo>
                  <a:cubicBezTo>
                    <a:pt x="12" y="21"/>
                    <a:pt x="14" y="18"/>
                    <a:pt x="14" y="17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1"/>
                    <a:pt x="11" y="22"/>
                  </a:cubicBezTo>
                  <a:close/>
                  <a:moveTo>
                    <a:pt x="35" y="15"/>
                  </a:move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40" y="15"/>
                    <a:pt x="42" y="14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3" y="14"/>
                    <a:pt x="41" y="14"/>
                    <a:pt x="38" y="15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24"/>
                  </a:moveTo>
                  <a:cubicBezTo>
                    <a:pt x="30" y="23"/>
                    <a:pt x="31" y="23"/>
                    <a:pt x="31" y="23"/>
                  </a:cubicBezTo>
                  <a:cubicBezTo>
                    <a:pt x="31" y="23"/>
                    <a:pt x="32" y="23"/>
                    <a:pt x="32" y="23"/>
                  </a:cubicBezTo>
                  <a:cubicBezTo>
                    <a:pt x="32" y="22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1"/>
                    <a:pt x="30" y="22"/>
                    <a:pt x="30" y="23"/>
                  </a:cubicBezTo>
                  <a:cubicBezTo>
                    <a:pt x="30" y="23"/>
                    <a:pt x="30" y="23"/>
                    <a:pt x="30" y="24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0"/>
                  </a:cubicBezTo>
                  <a:cubicBezTo>
                    <a:pt x="65" y="30"/>
                    <a:pt x="62" y="30"/>
                    <a:pt x="61" y="31"/>
                  </a:cubicBezTo>
                  <a:cubicBezTo>
                    <a:pt x="60" y="31"/>
                    <a:pt x="60" y="31"/>
                    <a:pt x="60" y="32"/>
                  </a:cubicBezTo>
                  <a:cubicBezTo>
                    <a:pt x="62" y="31"/>
                    <a:pt x="64" y="31"/>
                    <a:pt x="6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31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0" y="31"/>
                    <a:pt x="10" y="29"/>
                    <a:pt x="10" y="28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6" y="37"/>
                    <a:pt x="17" y="37"/>
                    <a:pt x="19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7" y="36"/>
                    <a:pt x="16" y="36"/>
                    <a:pt x="15" y="36"/>
                  </a:cubicBezTo>
                  <a:close/>
                  <a:moveTo>
                    <a:pt x="11" y="15"/>
                  </a:moveTo>
                  <a:cubicBezTo>
                    <a:pt x="11" y="16"/>
                    <a:pt x="11" y="17"/>
                    <a:pt x="11" y="17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lose/>
                  <a:moveTo>
                    <a:pt x="44" y="18"/>
                  </a:moveTo>
                  <a:cubicBezTo>
                    <a:pt x="44" y="18"/>
                    <a:pt x="44" y="18"/>
                    <a:pt x="44" y="18"/>
                  </a:cubicBezTo>
                  <a:cubicBezTo>
                    <a:pt x="43" y="18"/>
                    <a:pt x="42" y="19"/>
                    <a:pt x="41" y="19"/>
                  </a:cubicBezTo>
                  <a:cubicBezTo>
                    <a:pt x="42" y="20"/>
                    <a:pt x="42" y="20"/>
                    <a:pt x="42" y="21"/>
                  </a:cubicBezTo>
                  <a:cubicBezTo>
                    <a:pt x="42" y="20"/>
                    <a:pt x="43" y="20"/>
                    <a:pt x="43" y="19"/>
                  </a:cubicBezTo>
                  <a:cubicBezTo>
                    <a:pt x="43" y="19"/>
                    <a:pt x="44" y="18"/>
                    <a:pt x="44" y="18"/>
                  </a:cubicBezTo>
                  <a:close/>
                  <a:moveTo>
                    <a:pt x="26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3" y="20"/>
                    <a:pt x="24" y="21"/>
                  </a:cubicBezTo>
                  <a:cubicBezTo>
                    <a:pt x="25" y="20"/>
                    <a:pt x="26" y="19"/>
                    <a:pt x="26" y="19"/>
                  </a:cubicBezTo>
                  <a:close/>
                  <a:moveTo>
                    <a:pt x="42" y="31"/>
                  </a:moveTo>
                  <a:cubicBezTo>
                    <a:pt x="41" y="31"/>
                    <a:pt x="41" y="32"/>
                    <a:pt x="40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1" y="32"/>
                    <a:pt x="43" y="32"/>
                  </a:cubicBezTo>
                  <a:cubicBezTo>
                    <a:pt x="42" y="32"/>
                    <a:pt x="42" y="31"/>
                    <a:pt x="42" y="31"/>
                  </a:cubicBezTo>
                  <a:close/>
                  <a:moveTo>
                    <a:pt x="41" y="18"/>
                  </a:moveTo>
                  <a:cubicBezTo>
                    <a:pt x="42" y="17"/>
                    <a:pt x="43" y="17"/>
                    <a:pt x="44" y="16"/>
                  </a:cubicBezTo>
                  <a:cubicBezTo>
                    <a:pt x="44" y="16"/>
                    <a:pt x="43" y="16"/>
                    <a:pt x="43" y="16"/>
                  </a:cubicBezTo>
                  <a:cubicBezTo>
                    <a:pt x="42" y="16"/>
                    <a:pt x="41" y="16"/>
                    <a:pt x="40" y="17"/>
                  </a:cubicBezTo>
                  <a:cubicBezTo>
                    <a:pt x="40" y="17"/>
                    <a:pt x="41" y="17"/>
                    <a:pt x="41" y="18"/>
                  </a:cubicBezTo>
                  <a:close/>
                  <a:moveTo>
                    <a:pt x="29" y="20"/>
                  </a:moveTo>
                  <a:cubicBezTo>
                    <a:pt x="30" y="20"/>
                    <a:pt x="31" y="19"/>
                    <a:pt x="31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54" y="13"/>
                  </a:moveTo>
                  <a:cubicBezTo>
                    <a:pt x="53" y="14"/>
                    <a:pt x="53" y="14"/>
                    <a:pt x="53" y="15"/>
                  </a:cubicBezTo>
                  <a:cubicBezTo>
                    <a:pt x="53" y="15"/>
                    <a:pt x="53" y="16"/>
                    <a:pt x="53" y="16"/>
                  </a:cubicBezTo>
                  <a:cubicBezTo>
                    <a:pt x="53" y="16"/>
                    <a:pt x="54" y="16"/>
                    <a:pt x="54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4"/>
                    <a:pt x="54" y="13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7" y="18"/>
                    <a:pt x="8" y="17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9"/>
                    <a:pt x="6" y="19"/>
                    <a:pt x="6" y="20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8" y="19"/>
                    <a:pt x="68" y="19"/>
                    <a:pt x="68" y="20"/>
                  </a:cubicBezTo>
                  <a:cubicBezTo>
                    <a:pt x="68" y="19"/>
                    <a:pt x="68" y="17"/>
                    <a:pt x="68" y="16"/>
                  </a:cubicBezTo>
                  <a:close/>
                  <a:moveTo>
                    <a:pt x="33" y="33"/>
                  </a:moveTo>
                  <a:cubicBezTo>
                    <a:pt x="34" y="33"/>
                    <a:pt x="35" y="33"/>
                    <a:pt x="37" y="33"/>
                  </a:cubicBezTo>
                  <a:cubicBezTo>
                    <a:pt x="37" y="33"/>
                    <a:pt x="36" y="32"/>
                    <a:pt x="36" y="32"/>
                  </a:cubicBezTo>
                  <a:cubicBezTo>
                    <a:pt x="35" y="33"/>
                    <a:pt x="34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lose/>
                  <a:moveTo>
                    <a:pt x="47" y="18"/>
                  </a:moveTo>
                  <a:cubicBezTo>
                    <a:pt x="46" y="18"/>
                    <a:pt x="46" y="19"/>
                    <a:pt x="46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8"/>
                    <a:pt x="47" y="18"/>
                  </a:cubicBezTo>
                  <a:close/>
                  <a:moveTo>
                    <a:pt x="33" y="22"/>
                  </a:moveTo>
                  <a:cubicBezTo>
                    <a:pt x="34" y="22"/>
                    <a:pt x="34" y="22"/>
                    <a:pt x="34" y="21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1"/>
                    <a:pt x="33" y="22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1"/>
                    <a:pt x="27" y="20"/>
                  </a:cubicBezTo>
                  <a:cubicBezTo>
                    <a:pt x="27" y="21"/>
                    <a:pt x="27" y="22"/>
                    <a:pt x="27" y="23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9" y="34"/>
                    <a:pt x="30" y="34"/>
                  </a:cubicBezTo>
                  <a:close/>
                  <a:moveTo>
                    <a:pt x="14" y="20"/>
                  </a:moveTo>
                  <a:cubicBezTo>
                    <a:pt x="14" y="20"/>
                    <a:pt x="14" y="21"/>
                    <a:pt x="13" y="21"/>
                  </a:cubicBezTo>
                  <a:cubicBezTo>
                    <a:pt x="14" y="21"/>
                    <a:pt x="15" y="21"/>
                    <a:pt x="14" y="20"/>
                  </a:cubicBezTo>
                  <a:close/>
                  <a:moveTo>
                    <a:pt x="6" y="16"/>
                  </a:moveTo>
                  <a:cubicBezTo>
                    <a:pt x="7" y="16"/>
                    <a:pt x="7" y="15"/>
                    <a:pt x="7" y="15"/>
                  </a:cubicBezTo>
                  <a:cubicBezTo>
                    <a:pt x="6" y="15"/>
                    <a:pt x="6" y="15"/>
                    <a:pt x="6" y="16"/>
                  </a:cubicBezTo>
                  <a:close/>
                  <a:moveTo>
                    <a:pt x="4" y="23"/>
                  </a:moveTo>
                  <a:cubicBezTo>
                    <a:pt x="5" y="22"/>
                    <a:pt x="4" y="22"/>
                    <a:pt x="4" y="21"/>
                  </a:cubicBezTo>
                  <a:cubicBezTo>
                    <a:pt x="4" y="22"/>
                    <a:pt x="4" y="22"/>
                    <a:pt x="4" y="23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lose/>
                  <a:moveTo>
                    <a:pt x="61" y="10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0"/>
                  </a:cubicBezTo>
                  <a:close/>
                  <a:moveTo>
                    <a:pt x="65" y="21"/>
                  </a:move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18"/>
            <p:cNvSpPr/>
            <p:nvPr/>
          </p:nvSpPr>
          <p:spPr bwMode="auto">
            <a:xfrm>
              <a:off x="5005160" y="2359666"/>
              <a:ext cx="155322" cy="391890"/>
            </a:xfrm>
            <a:custGeom>
              <a:avLst/>
              <a:gdLst>
                <a:gd name="T0" fmla="*/ 37 w 39"/>
                <a:gd name="T1" fmla="*/ 2 h 99"/>
                <a:gd name="T2" fmla="*/ 36 w 39"/>
                <a:gd name="T3" fmla="*/ 5 h 99"/>
                <a:gd name="T4" fmla="*/ 36 w 39"/>
                <a:gd name="T5" fmla="*/ 11 h 99"/>
                <a:gd name="T6" fmla="*/ 37 w 39"/>
                <a:gd name="T7" fmla="*/ 24 h 99"/>
                <a:gd name="T8" fmla="*/ 38 w 39"/>
                <a:gd name="T9" fmla="*/ 33 h 99"/>
                <a:gd name="T10" fmla="*/ 39 w 39"/>
                <a:gd name="T11" fmla="*/ 49 h 99"/>
                <a:gd name="T12" fmla="*/ 39 w 39"/>
                <a:gd name="T13" fmla="*/ 61 h 99"/>
                <a:gd name="T14" fmla="*/ 38 w 39"/>
                <a:gd name="T15" fmla="*/ 67 h 99"/>
                <a:gd name="T16" fmla="*/ 30 w 39"/>
                <a:gd name="T17" fmla="*/ 80 h 99"/>
                <a:gd name="T18" fmla="*/ 18 w 39"/>
                <a:gd name="T19" fmla="*/ 90 h 99"/>
                <a:gd name="T20" fmla="*/ 4 w 39"/>
                <a:gd name="T21" fmla="*/ 98 h 99"/>
                <a:gd name="T22" fmla="*/ 2 w 39"/>
                <a:gd name="T23" fmla="*/ 99 h 99"/>
                <a:gd name="T24" fmla="*/ 0 w 39"/>
                <a:gd name="T25" fmla="*/ 98 h 99"/>
                <a:gd name="T26" fmla="*/ 2 w 39"/>
                <a:gd name="T27" fmla="*/ 95 h 99"/>
                <a:gd name="T28" fmla="*/ 4 w 39"/>
                <a:gd name="T29" fmla="*/ 95 h 99"/>
                <a:gd name="T30" fmla="*/ 14 w 39"/>
                <a:gd name="T31" fmla="*/ 90 h 99"/>
                <a:gd name="T32" fmla="*/ 30 w 39"/>
                <a:gd name="T33" fmla="*/ 78 h 99"/>
                <a:gd name="T34" fmla="*/ 36 w 39"/>
                <a:gd name="T35" fmla="*/ 67 h 99"/>
                <a:gd name="T36" fmla="*/ 37 w 39"/>
                <a:gd name="T37" fmla="*/ 60 h 99"/>
                <a:gd name="T38" fmla="*/ 37 w 39"/>
                <a:gd name="T39" fmla="*/ 44 h 99"/>
                <a:gd name="T40" fmla="*/ 36 w 39"/>
                <a:gd name="T41" fmla="*/ 33 h 99"/>
                <a:gd name="T42" fmla="*/ 35 w 39"/>
                <a:gd name="T43" fmla="*/ 24 h 99"/>
                <a:gd name="T44" fmla="*/ 35 w 39"/>
                <a:gd name="T45" fmla="*/ 11 h 99"/>
                <a:gd name="T46" fmla="*/ 34 w 39"/>
                <a:gd name="T47" fmla="*/ 4 h 99"/>
                <a:gd name="T48" fmla="*/ 33 w 39"/>
                <a:gd name="T49" fmla="*/ 2 h 99"/>
                <a:gd name="T50" fmla="*/ 34 w 39"/>
                <a:gd name="T51" fmla="*/ 0 h 99"/>
                <a:gd name="T52" fmla="*/ 35 w 39"/>
                <a:gd name="T53" fmla="*/ 0 h 99"/>
                <a:gd name="T54" fmla="*/ 37 w 39"/>
                <a:gd name="T55" fmla="*/ 1 h 99"/>
                <a:gd name="T56" fmla="*/ 37 w 39"/>
                <a:gd name="T57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99">
                  <a:moveTo>
                    <a:pt x="37" y="2"/>
                  </a:moveTo>
                  <a:cubicBezTo>
                    <a:pt x="37" y="3"/>
                    <a:pt x="37" y="4"/>
                    <a:pt x="36" y="5"/>
                  </a:cubicBezTo>
                  <a:cubicBezTo>
                    <a:pt x="36" y="7"/>
                    <a:pt x="36" y="9"/>
                    <a:pt x="36" y="11"/>
                  </a:cubicBezTo>
                  <a:cubicBezTo>
                    <a:pt x="37" y="15"/>
                    <a:pt x="37" y="19"/>
                    <a:pt x="37" y="24"/>
                  </a:cubicBezTo>
                  <a:cubicBezTo>
                    <a:pt x="37" y="27"/>
                    <a:pt x="37" y="30"/>
                    <a:pt x="38" y="33"/>
                  </a:cubicBezTo>
                  <a:cubicBezTo>
                    <a:pt x="38" y="38"/>
                    <a:pt x="38" y="43"/>
                    <a:pt x="39" y="49"/>
                  </a:cubicBezTo>
                  <a:cubicBezTo>
                    <a:pt x="39" y="53"/>
                    <a:pt x="39" y="57"/>
                    <a:pt x="39" y="61"/>
                  </a:cubicBezTo>
                  <a:cubicBezTo>
                    <a:pt x="39" y="63"/>
                    <a:pt x="39" y="65"/>
                    <a:pt x="38" y="67"/>
                  </a:cubicBezTo>
                  <a:cubicBezTo>
                    <a:pt x="36" y="72"/>
                    <a:pt x="33" y="76"/>
                    <a:pt x="30" y="80"/>
                  </a:cubicBezTo>
                  <a:cubicBezTo>
                    <a:pt x="26" y="84"/>
                    <a:pt x="22" y="87"/>
                    <a:pt x="18" y="90"/>
                  </a:cubicBezTo>
                  <a:cubicBezTo>
                    <a:pt x="14" y="93"/>
                    <a:pt x="9" y="96"/>
                    <a:pt x="4" y="98"/>
                  </a:cubicBezTo>
                  <a:cubicBezTo>
                    <a:pt x="3" y="98"/>
                    <a:pt x="3" y="99"/>
                    <a:pt x="2" y="99"/>
                  </a:cubicBezTo>
                  <a:cubicBezTo>
                    <a:pt x="1" y="99"/>
                    <a:pt x="0" y="99"/>
                    <a:pt x="0" y="98"/>
                  </a:cubicBezTo>
                  <a:cubicBezTo>
                    <a:pt x="0" y="97"/>
                    <a:pt x="0" y="96"/>
                    <a:pt x="2" y="95"/>
                  </a:cubicBezTo>
                  <a:cubicBezTo>
                    <a:pt x="2" y="95"/>
                    <a:pt x="3" y="95"/>
                    <a:pt x="4" y="95"/>
                  </a:cubicBezTo>
                  <a:cubicBezTo>
                    <a:pt x="7" y="93"/>
                    <a:pt x="11" y="92"/>
                    <a:pt x="14" y="90"/>
                  </a:cubicBezTo>
                  <a:cubicBezTo>
                    <a:pt x="20" y="87"/>
                    <a:pt x="25" y="83"/>
                    <a:pt x="30" y="78"/>
                  </a:cubicBezTo>
                  <a:cubicBezTo>
                    <a:pt x="32" y="75"/>
                    <a:pt x="35" y="71"/>
                    <a:pt x="36" y="67"/>
                  </a:cubicBezTo>
                  <a:cubicBezTo>
                    <a:pt x="37" y="65"/>
                    <a:pt x="37" y="63"/>
                    <a:pt x="37" y="60"/>
                  </a:cubicBezTo>
                  <a:cubicBezTo>
                    <a:pt x="37" y="55"/>
                    <a:pt x="37" y="49"/>
                    <a:pt x="37" y="44"/>
                  </a:cubicBezTo>
                  <a:cubicBezTo>
                    <a:pt x="36" y="40"/>
                    <a:pt x="36" y="37"/>
                    <a:pt x="36" y="33"/>
                  </a:cubicBezTo>
                  <a:cubicBezTo>
                    <a:pt x="36" y="30"/>
                    <a:pt x="36" y="27"/>
                    <a:pt x="35" y="24"/>
                  </a:cubicBezTo>
                  <a:cubicBezTo>
                    <a:pt x="35" y="19"/>
                    <a:pt x="35" y="15"/>
                    <a:pt x="35" y="11"/>
                  </a:cubicBezTo>
                  <a:cubicBezTo>
                    <a:pt x="35" y="8"/>
                    <a:pt x="35" y="6"/>
                    <a:pt x="34" y="4"/>
                  </a:cubicBezTo>
                  <a:cubicBezTo>
                    <a:pt x="34" y="3"/>
                    <a:pt x="34" y="3"/>
                    <a:pt x="33" y="2"/>
                  </a:cubicBezTo>
                  <a:cubicBezTo>
                    <a:pt x="33" y="1"/>
                    <a:pt x="33" y="1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6" y="0"/>
                    <a:pt x="37" y="0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19"/>
            <p:cNvSpPr/>
            <p:nvPr/>
          </p:nvSpPr>
          <p:spPr bwMode="auto">
            <a:xfrm>
              <a:off x="5009939" y="2586675"/>
              <a:ext cx="126647" cy="129037"/>
            </a:xfrm>
            <a:custGeom>
              <a:avLst/>
              <a:gdLst>
                <a:gd name="T0" fmla="*/ 2 w 32"/>
                <a:gd name="T1" fmla="*/ 33 h 33"/>
                <a:gd name="T2" fmla="*/ 0 w 32"/>
                <a:gd name="T3" fmla="*/ 31 h 33"/>
                <a:gd name="T4" fmla="*/ 1 w 32"/>
                <a:gd name="T5" fmla="*/ 29 h 33"/>
                <a:gd name="T6" fmla="*/ 2 w 32"/>
                <a:gd name="T7" fmla="*/ 29 h 33"/>
                <a:gd name="T8" fmla="*/ 10 w 32"/>
                <a:gd name="T9" fmla="*/ 27 h 33"/>
                <a:gd name="T10" fmla="*/ 18 w 32"/>
                <a:gd name="T11" fmla="*/ 22 h 33"/>
                <a:gd name="T12" fmla="*/ 26 w 32"/>
                <a:gd name="T13" fmla="*/ 13 h 33"/>
                <a:gd name="T14" fmla="*/ 29 w 32"/>
                <a:gd name="T15" fmla="*/ 7 h 33"/>
                <a:gd name="T16" fmla="*/ 29 w 32"/>
                <a:gd name="T17" fmla="*/ 4 h 33"/>
                <a:gd name="T18" fmla="*/ 29 w 32"/>
                <a:gd name="T19" fmla="*/ 2 h 33"/>
                <a:gd name="T20" fmla="*/ 29 w 32"/>
                <a:gd name="T21" fmla="*/ 1 h 33"/>
                <a:gd name="T22" fmla="*/ 31 w 32"/>
                <a:gd name="T23" fmla="*/ 0 h 33"/>
                <a:gd name="T24" fmla="*/ 32 w 32"/>
                <a:gd name="T25" fmla="*/ 2 h 33"/>
                <a:gd name="T26" fmla="*/ 32 w 32"/>
                <a:gd name="T27" fmla="*/ 3 h 33"/>
                <a:gd name="T28" fmla="*/ 31 w 32"/>
                <a:gd name="T29" fmla="*/ 5 h 33"/>
                <a:gd name="T30" fmla="*/ 28 w 32"/>
                <a:gd name="T31" fmla="*/ 13 h 33"/>
                <a:gd name="T32" fmla="*/ 24 w 32"/>
                <a:gd name="T33" fmla="*/ 18 h 33"/>
                <a:gd name="T34" fmla="*/ 10 w 32"/>
                <a:gd name="T35" fmla="*/ 29 h 33"/>
                <a:gd name="T36" fmla="*/ 2 w 32"/>
                <a:gd name="T37" fmla="*/ 32 h 33"/>
                <a:gd name="T38" fmla="*/ 2 w 32"/>
                <a:gd name="T3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33">
                  <a:moveTo>
                    <a:pt x="2" y="33"/>
                  </a:moveTo>
                  <a:cubicBezTo>
                    <a:pt x="1" y="33"/>
                    <a:pt x="0" y="32"/>
                    <a:pt x="0" y="31"/>
                  </a:cubicBezTo>
                  <a:cubicBezTo>
                    <a:pt x="0" y="31"/>
                    <a:pt x="0" y="30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5" y="28"/>
                    <a:pt x="8" y="28"/>
                    <a:pt x="10" y="27"/>
                  </a:cubicBezTo>
                  <a:cubicBezTo>
                    <a:pt x="13" y="26"/>
                    <a:pt x="16" y="24"/>
                    <a:pt x="18" y="22"/>
                  </a:cubicBezTo>
                  <a:cubicBezTo>
                    <a:pt x="21" y="19"/>
                    <a:pt x="24" y="17"/>
                    <a:pt x="26" y="13"/>
                  </a:cubicBezTo>
                  <a:cubicBezTo>
                    <a:pt x="27" y="11"/>
                    <a:pt x="28" y="9"/>
                    <a:pt x="29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4"/>
                    <a:pt x="29" y="3"/>
                    <a:pt x="29" y="2"/>
                  </a:cubicBezTo>
                  <a:cubicBezTo>
                    <a:pt x="29" y="2"/>
                    <a:pt x="29" y="2"/>
                    <a:pt x="29" y="1"/>
                  </a:cubicBezTo>
                  <a:cubicBezTo>
                    <a:pt x="29" y="1"/>
                    <a:pt x="30" y="0"/>
                    <a:pt x="31" y="0"/>
                  </a:cubicBezTo>
                  <a:cubicBezTo>
                    <a:pt x="31" y="1"/>
                    <a:pt x="32" y="1"/>
                    <a:pt x="32" y="2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1" y="3"/>
                    <a:pt x="31" y="4"/>
                    <a:pt x="31" y="5"/>
                  </a:cubicBezTo>
                  <a:cubicBezTo>
                    <a:pt x="31" y="8"/>
                    <a:pt x="29" y="11"/>
                    <a:pt x="28" y="13"/>
                  </a:cubicBezTo>
                  <a:cubicBezTo>
                    <a:pt x="27" y="15"/>
                    <a:pt x="26" y="17"/>
                    <a:pt x="24" y="18"/>
                  </a:cubicBezTo>
                  <a:cubicBezTo>
                    <a:pt x="20" y="23"/>
                    <a:pt x="15" y="26"/>
                    <a:pt x="10" y="29"/>
                  </a:cubicBezTo>
                  <a:cubicBezTo>
                    <a:pt x="7" y="30"/>
                    <a:pt x="5" y="31"/>
                    <a:pt x="2" y="32"/>
                  </a:cubicBezTo>
                  <a:cubicBezTo>
                    <a:pt x="2" y="33"/>
                    <a:pt x="2" y="33"/>
                    <a:pt x="2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20"/>
            <p:cNvSpPr/>
            <p:nvPr/>
          </p:nvSpPr>
          <p:spPr bwMode="auto">
            <a:xfrm>
              <a:off x="4704073" y="2589065"/>
              <a:ext cx="95583" cy="150544"/>
            </a:xfrm>
            <a:custGeom>
              <a:avLst/>
              <a:gdLst>
                <a:gd name="T0" fmla="*/ 2 w 24"/>
                <a:gd name="T1" fmla="*/ 0 h 38"/>
                <a:gd name="T2" fmla="*/ 3 w 24"/>
                <a:gd name="T3" fmla="*/ 2 h 38"/>
                <a:gd name="T4" fmla="*/ 3 w 24"/>
                <a:gd name="T5" fmla="*/ 12 h 38"/>
                <a:gd name="T6" fmla="*/ 5 w 24"/>
                <a:gd name="T7" fmla="*/ 17 h 38"/>
                <a:gd name="T8" fmla="*/ 14 w 24"/>
                <a:gd name="T9" fmla="*/ 30 h 38"/>
                <a:gd name="T10" fmla="*/ 22 w 24"/>
                <a:gd name="T11" fmla="*/ 34 h 38"/>
                <a:gd name="T12" fmla="*/ 23 w 24"/>
                <a:gd name="T13" fmla="*/ 35 h 38"/>
                <a:gd name="T14" fmla="*/ 24 w 24"/>
                <a:gd name="T15" fmla="*/ 37 h 38"/>
                <a:gd name="T16" fmla="*/ 22 w 24"/>
                <a:gd name="T17" fmla="*/ 37 h 38"/>
                <a:gd name="T18" fmla="*/ 15 w 24"/>
                <a:gd name="T19" fmla="*/ 33 h 38"/>
                <a:gd name="T20" fmla="*/ 5 w 24"/>
                <a:gd name="T21" fmla="*/ 20 h 38"/>
                <a:gd name="T22" fmla="*/ 1 w 24"/>
                <a:gd name="T23" fmla="*/ 7 h 38"/>
                <a:gd name="T24" fmla="*/ 1 w 24"/>
                <a:gd name="T25" fmla="*/ 2 h 38"/>
                <a:gd name="T26" fmla="*/ 2 w 24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8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3" y="5"/>
                    <a:pt x="3" y="8"/>
                    <a:pt x="3" y="12"/>
                  </a:cubicBezTo>
                  <a:cubicBezTo>
                    <a:pt x="4" y="14"/>
                    <a:pt x="4" y="15"/>
                    <a:pt x="5" y="17"/>
                  </a:cubicBezTo>
                  <a:cubicBezTo>
                    <a:pt x="7" y="22"/>
                    <a:pt x="11" y="26"/>
                    <a:pt x="14" y="30"/>
                  </a:cubicBezTo>
                  <a:cubicBezTo>
                    <a:pt x="17" y="32"/>
                    <a:pt x="19" y="33"/>
                    <a:pt x="22" y="34"/>
                  </a:cubicBezTo>
                  <a:cubicBezTo>
                    <a:pt x="22" y="34"/>
                    <a:pt x="23" y="34"/>
                    <a:pt x="23" y="35"/>
                  </a:cubicBezTo>
                  <a:cubicBezTo>
                    <a:pt x="24" y="35"/>
                    <a:pt x="24" y="36"/>
                    <a:pt x="24" y="37"/>
                  </a:cubicBezTo>
                  <a:cubicBezTo>
                    <a:pt x="24" y="37"/>
                    <a:pt x="23" y="38"/>
                    <a:pt x="22" y="37"/>
                  </a:cubicBezTo>
                  <a:cubicBezTo>
                    <a:pt x="19" y="36"/>
                    <a:pt x="17" y="35"/>
                    <a:pt x="15" y="33"/>
                  </a:cubicBezTo>
                  <a:cubicBezTo>
                    <a:pt x="11" y="29"/>
                    <a:pt x="7" y="25"/>
                    <a:pt x="5" y="20"/>
                  </a:cubicBezTo>
                  <a:cubicBezTo>
                    <a:pt x="2" y="16"/>
                    <a:pt x="1" y="12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21"/>
            <p:cNvSpPr/>
            <p:nvPr/>
          </p:nvSpPr>
          <p:spPr bwMode="auto">
            <a:xfrm>
              <a:off x="4954978" y="1845906"/>
              <a:ext cx="133816" cy="121869"/>
            </a:xfrm>
            <a:custGeom>
              <a:avLst/>
              <a:gdLst>
                <a:gd name="T0" fmla="*/ 34 w 34"/>
                <a:gd name="T1" fmla="*/ 14 h 31"/>
                <a:gd name="T2" fmla="*/ 29 w 34"/>
                <a:gd name="T3" fmla="*/ 22 h 31"/>
                <a:gd name="T4" fmla="*/ 21 w 34"/>
                <a:gd name="T5" fmla="*/ 27 h 31"/>
                <a:gd name="T6" fmla="*/ 14 w 34"/>
                <a:gd name="T7" fmla="*/ 29 h 31"/>
                <a:gd name="T8" fmla="*/ 4 w 34"/>
                <a:gd name="T9" fmla="*/ 31 h 31"/>
                <a:gd name="T10" fmla="*/ 2 w 34"/>
                <a:gd name="T11" fmla="*/ 31 h 31"/>
                <a:gd name="T12" fmla="*/ 0 w 34"/>
                <a:gd name="T13" fmla="*/ 30 h 31"/>
                <a:gd name="T14" fmla="*/ 0 w 34"/>
                <a:gd name="T15" fmla="*/ 28 h 31"/>
                <a:gd name="T16" fmla="*/ 2 w 34"/>
                <a:gd name="T17" fmla="*/ 28 h 31"/>
                <a:gd name="T18" fmla="*/ 4 w 34"/>
                <a:gd name="T19" fmla="*/ 28 h 31"/>
                <a:gd name="T20" fmla="*/ 22 w 34"/>
                <a:gd name="T21" fmla="*/ 25 h 31"/>
                <a:gd name="T22" fmla="*/ 29 w 34"/>
                <a:gd name="T23" fmla="*/ 21 h 31"/>
                <a:gd name="T24" fmla="*/ 32 w 34"/>
                <a:gd name="T25" fmla="*/ 15 h 31"/>
                <a:gd name="T26" fmla="*/ 32 w 34"/>
                <a:gd name="T27" fmla="*/ 11 h 31"/>
                <a:gd name="T28" fmla="*/ 29 w 34"/>
                <a:gd name="T29" fmla="*/ 5 h 31"/>
                <a:gd name="T30" fmla="*/ 26 w 34"/>
                <a:gd name="T31" fmla="*/ 3 h 31"/>
                <a:gd name="T32" fmla="*/ 25 w 34"/>
                <a:gd name="T33" fmla="*/ 2 h 31"/>
                <a:gd name="T34" fmla="*/ 25 w 34"/>
                <a:gd name="T35" fmla="*/ 1 h 31"/>
                <a:gd name="T36" fmla="*/ 27 w 34"/>
                <a:gd name="T37" fmla="*/ 0 h 31"/>
                <a:gd name="T38" fmla="*/ 27 w 34"/>
                <a:gd name="T39" fmla="*/ 0 h 31"/>
                <a:gd name="T40" fmla="*/ 30 w 34"/>
                <a:gd name="T41" fmla="*/ 3 h 31"/>
                <a:gd name="T42" fmla="*/ 32 w 34"/>
                <a:gd name="T43" fmla="*/ 7 h 31"/>
                <a:gd name="T44" fmla="*/ 34 w 34"/>
                <a:gd name="T4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1">
                  <a:moveTo>
                    <a:pt x="34" y="14"/>
                  </a:moveTo>
                  <a:cubicBezTo>
                    <a:pt x="33" y="17"/>
                    <a:pt x="32" y="20"/>
                    <a:pt x="29" y="22"/>
                  </a:cubicBezTo>
                  <a:cubicBezTo>
                    <a:pt x="27" y="24"/>
                    <a:pt x="24" y="26"/>
                    <a:pt x="21" y="27"/>
                  </a:cubicBezTo>
                  <a:cubicBezTo>
                    <a:pt x="19" y="28"/>
                    <a:pt x="16" y="28"/>
                    <a:pt x="14" y="29"/>
                  </a:cubicBezTo>
                  <a:cubicBezTo>
                    <a:pt x="10" y="30"/>
                    <a:pt x="7" y="30"/>
                    <a:pt x="4" y="31"/>
                  </a:cubicBezTo>
                  <a:cubicBezTo>
                    <a:pt x="3" y="31"/>
                    <a:pt x="3" y="31"/>
                    <a:pt x="2" y="31"/>
                  </a:cubicBezTo>
                  <a:cubicBezTo>
                    <a:pt x="1" y="31"/>
                    <a:pt x="1" y="31"/>
                    <a:pt x="0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1" y="27"/>
                    <a:pt x="2" y="27"/>
                    <a:pt x="2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10" y="28"/>
                    <a:pt x="16" y="27"/>
                    <a:pt x="22" y="25"/>
                  </a:cubicBezTo>
                  <a:cubicBezTo>
                    <a:pt x="24" y="24"/>
                    <a:pt x="26" y="23"/>
                    <a:pt x="29" y="21"/>
                  </a:cubicBezTo>
                  <a:cubicBezTo>
                    <a:pt x="30" y="19"/>
                    <a:pt x="31" y="18"/>
                    <a:pt x="32" y="15"/>
                  </a:cubicBezTo>
                  <a:cubicBezTo>
                    <a:pt x="32" y="14"/>
                    <a:pt x="32" y="12"/>
                    <a:pt x="32" y="11"/>
                  </a:cubicBezTo>
                  <a:cubicBezTo>
                    <a:pt x="31" y="9"/>
                    <a:pt x="30" y="7"/>
                    <a:pt x="29" y="5"/>
                  </a:cubicBezTo>
                  <a:cubicBezTo>
                    <a:pt x="28" y="4"/>
                    <a:pt x="27" y="4"/>
                    <a:pt x="26" y="3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4" y="2"/>
                    <a:pt x="24" y="1"/>
                    <a:pt x="25" y="1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9" y="2"/>
                    <a:pt x="30" y="3"/>
                  </a:cubicBezTo>
                  <a:cubicBezTo>
                    <a:pt x="31" y="4"/>
                    <a:pt x="31" y="6"/>
                    <a:pt x="32" y="7"/>
                  </a:cubicBezTo>
                  <a:cubicBezTo>
                    <a:pt x="33" y="9"/>
                    <a:pt x="33" y="12"/>
                    <a:pt x="34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22"/>
            <p:cNvSpPr/>
            <p:nvPr/>
          </p:nvSpPr>
          <p:spPr bwMode="auto">
            <a:xfrm>
              <a:off x="5052951" y="1869802"/>
              <a:ext cx="66908" cy="95583"/>
            </a:xfrm>
            <a:custGeom>
              <a:avLst/>
              <a:gdLst>
                <a:gd name="T0" fmla="*/ 2 w 17"/>
                <a:gd name="T1" fmla="*/ 24 h 24"/>
                <a:gd name="T2" fmla="*/ 0 w 17"/>
                <a:gd name="T3" fmla="*/ 23 h 24"/>
                <a:gd name="T4" fmla="*/ 1 w 17"/>
                <a:gd name="T5" fmla="*/ 21 h 24"/>
                <a:gd name="T6" fmla="*/ 2 w 17"/>
                <a:gd name="T7" fmla="*/ 21 h 24"/>
                <a:gd name="T8" fmla="*/ 11 w 17"/>
                <a:gd name="T9" fmla="*/ 16 h 24"/>
                <a:gd name="T10" fmla="*/ 14 w 17"/>
                <a:gd name="T11" fmla="*/ 12 h 24"/>
                <a:gd name="T12" fmla="*/ 15 w 17"/>
                <a:gd name="T13" fmla="*/ 10 h 24"/>
                <a:gd name="T14" fmla="*/ 15 w 17"/>
                <a:gd name="T15" fmla="*/ 5 h 24"/>
                <a:gd name="T16" fmla="*/ 13 w 17"/>
                <a:gd name="T17" fmla="*/ 2 h 24"/>
                <a:gd name="T18" fmla="*/ 13 w 17"/>
                <a:gd name="T19" fmla="*/ 1 h 24"/>
                <a:gd name="T20" fmla="*/ 15 w 17"/>
                <a:gd name="T21" fmla="*/ 0 h 24"/>
                <a:gd name="T22" fmla="*/ 16 w 17"/>
                <a:gd name="T23" fmla="*/ 1 h 24"/>
                <a:gd name="T24" fmla="*/ 17 w 17"/>
                <a:gd name="T25" fmla="*/ 1 h 24"/>
                <a:gd name="T26" fmla="*/ 16 w 17"/>
                <a:gd name="T27" fmla="*/ 6 h 24"/>
                <a:gd name="T28" fmla="*/ 16 w 17"/>
                <a:gd name="T29" fmla="*/ 10 h 24"/>
                <a:gd name="T30" fmla="*/ 15 w 17"/>
                <a:gd name="T31" fmla="*/ 14 h 24"/>
                <a:gd name="T32" fmla="*/ 3 w 17"/>
                <a:gd name="T33" fmla="*/ 24 h 24"/>
                <a:gd name="T34" fmla="*/ 2 w 17"/>
                <a:gd name="T3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4">
                  <a:moveTo>
                    <a:pt x="2" y="24"/>
                  </a:moveTo>
                  <a:cubicBezTo>
                    <a:pt x="1" y="24"/>
                    <a:pt x="1" y="24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5" y="20"/>
                    <a:pt x="8" y="18"/>
                    <a:pt x="11" y="16"/>
                  </a:cubicBezTo>
                  <a:cubicBezTo>
                    <a:pt x="12" y="15"/>
                    <a:pt x="14" y="14"/>
                    <a:pt x="14" y="12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5" y="6"/>
                    <a:pt x="15" y="5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3"/>
                    <a:pt x="16" y="4"/>
                    <a:pt x="16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1"/>
                    <a:pt x="16" y="13"/>
                    <a:pt x="15" y="14"/>
                  </a:cubicBezTo>
                  <a:cubicBezTo>
                    <a:pt x="12" y="18"/>
                    <a:pt x="8" y="22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23"/>
            <p:cNvSpPr/>
            <p:nvPr/>
          </p:nvSpPr>
          <p:spPr bwMode="auto">
            <a:xfrm>
              <a:off x="4780540" y="1876971"/>
              <a:ext cx="47792" cy="76466"/>
            </a:xfrm>
            <a:custGeom>
              <a:avLst/>
              <a:gdLst>
                <a:gd name="T0" fmla="*/ 9 w 12"/>
                <a:gd name="T1" fmla="*/ 16 h 19"/>
                <a:gd name="T2" fmla="*/ 10 w 12"/>
                <a:gd name="T3" fmla="*/ 15 h 19"/>
                <a:gd name="T4" fmla="*/ 12 w 12"/>
                <a:gd name="T5" fmla="*/ 16 h 19"/>
                <a:gd name="T6" fmla="*/ 12 w 12"/>
                <a:gd name="T7" fmla="*/ 18 h 19"/>
                <a:gd name="T8" fmla="*/ 10 w 12"/>
                <a:gd name="T9" fmla="*/ 19 h 19"/>
                <a:gd name="T10" fmla="*/ 4 w 12"/>
                <a:gd name="T11" fmla="*/ 17 h 19"/>
                <a:gd name="T12" fmla="*/ 1 w 12"/>
                <a:gd name="T13" fmla="*/ 14 h 19"/>
                <a:gd name="T14" fmla="*/ 0 w 12"/>
                <a:gd name="T15" fmla="*/ 9 h 19"/>
                <a:gd name="T16" fmla="*/ 2 w 12"/>
                <a:gd name="T17" fmla="*/ 4 h 19"/>
                <a:gd name="T18" fmla="*/ 4 w 12"/>
                <a:gd name="T19" fmla="*/ 1 h 19"/>
                <a:gd name="T20" fmla="*/ 6 w 12"/>
                <a:gd name="T21" fmla="*/ 1 h 19"/>
                <a:gd name="T22" fmla="*/ 7 w 12"/>
                <a:gd name="T23" fmla="*/ 3 h 19"/>
                <a:gd name="T24" fmla="*/ 6 w 12"/>
                <a:gd name="T25" fmla="*/ 3 h 19"/>
                <a:gd name="T26" fmla="*/ 2 w 12"/>
                <a:gd name="T27" fmla="*/ 10 h 19"/>
                <a:gd name="T28" fmla="*/ 2 w 12"/>
                <a:gd name="T29" fmla="*/ 12 h 19"/>
                <a:gd name="T30" fmla="*/ 6 w 12"/>
                <a:gd name="T31" fmla="*/ 15 h 19"/>
                <a:gd name="T32" fmla="*/ 9 w 12"/>
                <a:gd name="T3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9">
                  <a:moveTo>
                    <a:pt x="9" y="16"/>
                  </a:move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8" y="18"/>
                    <a:pt x="6" y="18"/>
                    <a:pt x="4" y="17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3"/>
                    <a:pt x="3" y="2"/>
                    <a:pt x="4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3" y="5"/>
                    <a:pt x="2" y="7"/>
                    <a:pt x="2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7" y="15"/>
                    <a:pt x="8" y="15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24"/>
            <p:cNvSpPr/>
            <p:nvPr/>
          </p:nvSpPr>
          <p:spPr bwMode="auto">
            <a:xfrm>
              <a:off x="4749474" y="1881750"/>
              <a:ext cx="26285" cy="64519"/>
            </a:xfrm>
            <a:custGeom>
              <a:avLst/>
              <a:gdLst>
                <a:gd name="T0" fmla="*/ 2 w 7"/>
                <a:gd name="T1" fmla="*/ 9 h 16"/>
                <a:gd name="T2" fmla="*/ 3 w 7"/>
                <a:gd name="T3" fmla="*/ 13 h 16"/>
                <a:gd name="T4" fmla="*/ 3 w 7"/>
                <a:gd name="T5" fmla="*/ 14 h 16"/>
                <a:gd name="T6" fmla="*/ 3 w 7"/>
                <a:gd name="T7" fmla="*/ 16 h 16"/>
                <a:gd name="T8" fmla="*/ 1 w 7"/>
                <a:gd name="T9" fmla="*/ 15 h 16"/>
                <a:gd name="T10" fmla="*/ 2 w 7"/>
                <a:gd name="T11" fmla="*/ 5 h 16"/>
                <a:gd name="T12" fmla="*/ 4 w 7"/>
                <a:gd name="T13" fmla="*/ 2 h 16"/>
                <a:gd name="T14" fmla="*/ 5 w 7"/>
                <a:gd name="T15" fmla="*/ 0 h 16"/>
                <a:gd name="T16" fmla="*/ 6 w 7"/>
                <a:gd name="T17" fmla="*/ 0 h 16"/>
                <a:gd name="T18" fmla="*/ 7 w 7"/>
                <a:gd name="T19" fmla="*/ 1 h 16"/>
                <a:gd name="T20" fmla="*/ 6 w 7"/>
                <a:gd name="T21" fmla="*/ 2 h 16"/>
                <a:gd name="T22" fmla="*/ 5 w 7"/>
                <a:gd name="T23" fmla="*/ 3 h 16"/>
                <a:gd name="T24" fmla="*/ 3 w 7"/>
                <a:gd name="T25" fmla="*/ 6 h 16"/>
                <a:gd name="T26" fmla="*/ 2 w 7"/>
                <a:gd name="T2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6">
                  <a:moveTo>
                    <a:pt x="2" y="9"/>
                  </a:move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2"/>
                    <a:pt x="1" y="8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38"/>
            <p:cNvSpPr>
              <a:spLocks noEditPoints="1"/>
            </p:cNvSpPr>
            <p:nvPr/>
          </p:nvSpPr>
          <p:spPr bwMode="auto">
            <a:xfrm>
              <a:off x="8453317" y="4161406"/>
              <a:ext cx="437292" cy="898481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39"/>
            <p:cNvSpPr>
              <a:spLocks noEditPoints="1"/>
            </p:cNvSpPr>
            <p:nvPr/>
          </p:nvSpPr>
          <p:spPr bwMode="auto">
            <a:xfrm>
              <a:off x="7901324" y="4127952"/>
              <a:ext cx="401449" cy="922376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40"/>
            <p:cNvSpPr>
              <a:spLocks noEditPoints="1"/>
            </p:cNvSpPr>
            <p:nvPr/>
          </p:nvSpPr>
          <p:spPr bwMode="auto">
            <a:xfrm>
              <a:off x="2130499" y="632002"/>
              <a:ext cx="1010790" cy="996454"/>
            </a:xfrm>
            <a:custGeom>
              <a:avLst/>
              <a:gdLst>
                <a:gd name="T0" fmla="*/ 0 w 256"/>
                <a:gd name="T1" fmla="*/ 132 h 252"/>
                <a:gd name="T2" fmla="*/ 112 w 256"/>
                <a:gd name="T3" fmla="*/ 63 h 252"/>
                <a:gd name="T4" fmla="*/ 221 w 256"/>
                <a:gd name="T5" fmla="*/ 175 h 252"/>
                <a:gd name="T6" fmla="*/ 112 w 256"/>
                <a:gd name="T7" fmla="*/ 182 h 252"/>
                <a:gd name="T8" fmla="*/ 141 w 256"/>
                <a:gd name="T9" fmla="*/ 106 h 252"/>
                <a:gd name="T10" fmla="*/ 30 w 256"/>
                <a:gd name="T11" fmla="*/ 234 h 252"/>
                <a:gd name="T12" fmla="*/ 251 w 256"/>
                <a:gd name="T13" fmla="*/ 54 h 252"/>
                <a:gd name="T14" fmla="*/ 117 w 256"/>
                <a:gd name="T15" fmla="*/ 245 h 252"/>
                <a:gd name="T16" fmla="*/ 16 w 256"/>
                <a:gd name="T17" fmla="*/ 58 h 252"/>
                <a:gd name="T18" fmla="*/ 12 w 256"/>
                <a:gd name="T19" fmla="*/ 130 h 252"/>
                <a:gd name="T20" fmla="*/ 8 w 256"/>
                <a:gd name="T21" fmla="*/ 53 h 252"/>
                <a:gd name="T22" fmla="*/ 195 w 256"/>
                <a:gd name="T23" fmla="*/ 242 h 252"/>
                <a:gd name="T24" fmla="*/ 41 w 256"/>
                <a:gd name="T25" fmla="*/ 212 h 252"/>
                <a:gd name="T26" fmla="*/ 140 w 256"/>
                <a:gd name="T27" fmla="*/ 15 h 252"/>
                <a:gd name="T28" fmla="*/ 44 w 256"/>
                <a:gd name="T29" fmla="*/ 123 h 252"/>
                <a:gd name="T30" fmla="*/ 91 w 256"/>
                <a:gd name="T31" fmla="*/ 212 h 252"/>
                <a:gd name="T32" fmla="*/ 162 w 256"/>
                <a:gd name="T33" fmla="*/ 90 h 252"/>
                <a:gd name="T34" fmla="*/ 208 w 256"/>
                <a:gd name="T35" fmla="*/ 15 h 252"/>
                <a:gd name="T36" fmla="*/ 250 w 256"/>
                <a:gd name="T37" fmla="*/ 189 h 252"/>
                <a:gd name="T38" fmla="*/ 91 w 256"/>
                <a:gd name="T39" fmla="*/ 136 h 252"/>
                <a:gd name="T40" fmla="*/ 142 w 256"/>
                <a:gd name="T41" fmla="*/ 77 h 252"/>
                <a:gd name="T42" fmla="*/ 132 w 256"/>
                <a:gd name="T43" fmla="*/ 16 h 252"/>
                <a:gd name="T44" fmla="*/ 245 w 256"/>
                <a:gd name="T45" fmla="*/ 99 h 252"/>
                <a:gd name="T46" fmla="*/ 171 w 256"/>
                <a:gd name="T47" fmla="*/ 148 h 252"/>
                <a:gd name="T48" fmla="*/ 64 w 256"/>
                <a:gd name="T49" fmla="*/ 231 h 252"/>
                <a:gd name="T50" fmla="*/ 16 w 256"/>
                <a:gd name="T51" fmla="*/ 112 h 252"/>
                <a:gd name="T52" fmla="*/ 71 w 256"/>
                <a:gd name="T53" fmla="*/ 14 h 252"/>
                <a:gd name="T54" fmla="*/ 124 w 256"/>
                <a:gd name="T55" fmla="*/ 77 h 252"/>
                <a:gd name="T56" fmla="*/ 72 w 256"/>
                <a:gd name="T57" fmla="*/ 134 h 252"/>
                <a:gd name="T58" fmla="*/ 22 w 256"/>
                <a:gd name="T59" fmla="*/ 209 h 252"/>
                <a:gd name="T60" fmla="*/ 94 w 256"/>
                <a:gd name="T61" fmla="*/ 234 h 252"/>
                <a:gd name="T62" fmla="*/ 8 w 256"/>
                <a:gd name="T63" fmla="*/ 132 h 252"/>
                <a:gd name="T64" fmla="*/ 139 w 256"/>
                <a:gd name="T65" fmla="*/ 86 h 252"/>
                <a:gd name="T66" fmla="*/ 34 w 256"/>
                <a:gd name="T67" fmla="*/ 217 h 252"/>
                <a:gd name="T68" fmla="*/ 91 w 256"/>
                <a:gd name="T69" fmla="*/ 181 h 252"/>
                <a:gd name="T70" fmla="*/ 92 w 256"/>
                <a:gd name="T71" fmla="*/ 153 h 252"/>
                <a:gd name="T72" fmla="*/ 66 w 256"/>
                <a:gd name="T73" fmla="*/ 207 h 252"/>
                <a:gd name="T74" fmla="*/ 45 w 256"/>
                <a:gd name="T75" fmla="*/ 138 h 252"/>
                <a:gd name="T76" fmla="*/ 23 w 256"/>
                <a:gd name="T77" fmla="*/ 105 h 252"/>
                <a:gd name="T78" fmla="*/ 20 w 256"/>
                <a:gd name="T79" fmla="*/ 57 h 252"/>
                <a:gd name="T80" fmla="*/ 235 w 256"/>
                <a:gd name="T81" fmla="*/ 160 h 252"/>
                <a:gd name="T82" fmla="*/ 137 w 256"/>
                <a:gd name="T83" fmla="*/ 74 h 252"/>
                <a:gd name="T84" fmla="*/ 114 w 256"/>
                <a:gd name="T85" fmla="*/ 233 h 252"/>
                <a:gd name="T86" fmla="*/ 121 w 256"/>
                <a:gd name="T87" fmla="*/ 229 h 252"/>
                <a:gd name="T88" fmla="*/ 53 w 256"/>
                <a:gd name="T89" fmla="*/ 232 h 252"/>
                <a:gd name="T90" fmla="*/ 55 w 256"/>
                <a:gd name="T91" fmla="*/ 130 h 252"/>
                <a:gd name="T92" fmla="*/ 124 w 256"/>
                <a:gd name="T93" fmla="*/ 236 h 252"/>
                <a:gd name="T94" fmla="*/ 216 w 256"/>
                <a:gd name="T95" fmla="*/ 18 h 252"/>
                <a:gd name="T96" fmla="*/ 174 w 256"/>
                <a:gd name="T97" fmla="*/ 150 h 252"/>
                <a:gd name="T98" fmla="*/ 239 w 256"/>
                <a:gd name="T99" fmla="*/ 71 h 252"/>
                <a:gd name="T100" fmla="*/ 170 w 256"/>
                <a:gd name="T101" fmla="*/ 155 h 252"/>
                <a:gd name="T102" fmla="*/ 111 w 256"/>
                <a:gd name="T103" fmla="*/ 231 h 252"/>
                <a:gd name="T104" fmla="*/ 113 w 256"/>
                <a:gd name="T105" fmla="*/ 75 h 252"/>
                <a:gd name="T106" fmla="*/ 171 w 256"/>
                <a:gd name="T107" fmla="*/ 231 h 252"/>
                <a:gd name="T108" fmla="*/ 161 w 256"/>
                <a:gd name="T109" fmla="*/ 112 h 252"/>
                <a:gd name="T110" fmla="*/ 101 w 256"/>
                <a:gd name="T111" fmla="*/ 160 h 252"/>
                <a:gd name="T112" fmla="*/ 170 w 256"/>
                <a:gd name="T113" fmla="*/ 172 h 252"/>
                <a:gd name="T114" fmla="*/ 162 w 256"/>
                <a:gd name="T115" fmla="*/ 20 h 252"/>
                <a:gd name="T116" fmla="*/ 161 w 256"/>
                <a:gd name="T117" fmla="*/ 115 h 252"/>
                <a:gd name="T118" fmla="*/ 81 w 256"/>
                <a:gd name="T119" fmla="*/ 142 h 252"/>
                <a:gd name="T120" fmla="*/ 173 w 256"/>
                <a:gd name="T121" fmla="*/ 170 h 252"/>
                <a:gd name="T122" fmla="*/ 160 w 256"/>
                <a:gd name="T123" fmla="*/ 159 h 252"/>
                <a:gd name="T124" fmla="*/ 111 w 256"/>
                <a:gd name="T125" fmla="*/ 23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252">
                  <a:moveTo>
                    <a:pt x="0" y="132"/>
                  </a:moveTo>
                  <a:cubicBezTo>
                    <a:pt x="1" y="126"/>
                    <a:pt x="1" y="119"/>
                    <a:pt x="1" y="112"/>
                  </a:cubicBezTo>
                  <a:cubicBezTo>
                    <a:pt x="1" y="108"/>
                    <a:pt x="1" y="104"/>
                    <a:pt x="1" y="99"/>
                  </a:cubicBezTo>
                  <a:cubicBezTo>
                    <a:pt x="2" y="93"/>
                    <a:pt x="2" y="87"/>
                    <a:pt x="2" y="82"/>
                  </a:cubicBezTo>
                  <a:cubicBezTo>
                    <a:pt x="2" y="77"/>
                    <a:pt x="3" y="72"/>
                    <a:pt x="4" y="67"/>
                  </a:cubicBezTo>
                  <a:cubicBezTo>
                    <a:pt x="5" y="58"/>
                    <a:pt x="6" y="50"/>
                    <a:pt x="9" y="41"/>
                  </a:cubicBezTo>
                  <a:cubicBezTo>
                    <a:pt x="10" y="34"/>
                    <a:pt x="13" y="28"/>
                    <a:pt x="17" y="22"/>
                  </a:cubicBezTo>
                  <a:cubicBezTo>
                    <a:pt x="19" y="18"/>
                    <a:pt x="22" y="15"/>
                    <a:pt x="26" y="12"/>
                  </a:cubicBezTo>
                  <a:cubicBezTo>
                    <a:pt x="32" y="8"/>
                    <a:pt x="38" y="6"/>
                    <a:pt x="45" y="4"/>
                  </a:cubicBezTo>
                  <a:cubicBezTo>
                    <a:pt x="51" y="2"/>
                    <a:pt x="56" y="1"/>
                    <a:pt x="61" y="0"/>
                  </a:cubicBezTo>
                  <a:cubicBezTo>
                    <a:pt x="64" y="0"/>
                    <a:pt x="67" y="0"/>
                    <a:pt x="69" y="0"/>
                  </a:cubicBezTo>
                  <a:cubicBezTo>
                    <a:pt x="85" y="0"/>
                    <a:pt x="100" y="0"/>
                    <a:pt x="116" y="0"/>
                  </a:cubicBezTo>
                  <a:cubicBezTo>
                    <a:pt x="124" y="0"/>
                    <a:pt x="131" y="1"/>
                    <a:pt x="139" y="1"/>
                  </a:cubicBezTo>
                  <a:cubicBezTo>
                    <a:pt x="143" y="1"/>
                    <a:pt x="147" y="2"/>
                    <a:pt x="150" y="2"/>
                  </a:cubicBezTo>
                  <a:cubicBezTo>
                    <a:pt x="154" y="2"/>
                    <a:pt x="157" y="3"/>
                    <a:pt x="160" y="3"/>
                  </a:cubicBezTo>
                  <a:cubicBezTo>
                    <a:pt x="163" y="3"/>
                    <a:pt x="166" y="3"/>
                    <a:pt x="170" y="3"/>
                  </a:cubicBezTo>
                  <a:cubicBezTo>
                    <a:pt x="176" y="3"/>
                    <a:pt x="182" y="4"/>
                    <a:pt x="189" y="4"/>
                  </a:cubicBezTo>
                  <a:cubicBezTo>
                    <a:pt x="193" y="5"/>
                    <a:pt x="197" y="5"/>
                    <a:pt x="200" y="5"/>
                  </a:cubicBezTo>
                  <a:cubicBezTo>
                    <a:pt x="207" y="6"/>
                    <a:pt x="214" y="8"/>
                    <a:pt x="221" y="10"/>
                  </a:cubicBezTo>
                  <a:cubicBezTo>
                    <a:pt x="227" y="12"/>
                    <a:pt x="232" y="14"/>
                    <a:pt x="237" y="18"/>
                  </a:cubicBezTo>
                  <a:cubicBezTo>
                    <a:pt x="244" y="24"/>
                    <a:pt x="248" y="30"/>
                    <a:pt x="251" y="38"/>
                  </a:cubicBezTo>
                  <a:cubicBezTo>
                    <a:pt x="251" y="40"/>
                    <a:pt x="252" y="41"/>
                    <a:pt x="252" y="42"/>
                  </a:cubicBezTo>
                  <a:cubicBezTo>
                    <a:pt x="254" y="46"/>
                    <a:pt x="255" y="50"/>
                    <a:pt x="255" y="55"/>
                  </a:cubicBezTo>
                  <a:cubicBezTo>
                    <a:pt x="256" y="56"/>
                    <a:pt x="256" y="57"/>
                    <a:pt x="256" y="59"/>
                  </a:cubicBezTo>
                  <a:cubicBezTo>
                    <a:pt x="256" y="67"/>
                    <a:pt x="256" y="76"/>
                    <a:pt x="255" y="84"/>
                  </a:cubicBezTo>
                  <a:cubicBezTo>
                    <a:pt x="255" y="85"/>
                    <a:pt x="255" y="86"/>
                    <a:pt x="255" y="87"/>
                  </a:cubicBezTo>
                  <a:cubicBezTo>
                    <a:pt x="255" y="92"/>
                    <a:pt x="255" y="97"/>
                    <a:pt x="255" y="102"/>
                  </a:cubicBezTo>
                  <a:cubicBezTo>
                    <a:pt x="255" y="114"/>
                    <a:pt x="254" y="126"/>
                    <a:pt x="254" y="138"/>
                  </a:cubicBezTo>
                  <a:cubicBezTo>
                    <a:pt x="253" y="149"/>
                    <a:pt x="253" y="160"/>
                    <a:pt x="253" y="171"/>
                  </a:cubicBezTo>
                  <a:cubicBezTo>
                    <a:pt x="253" y="176"/>
                    <a:pt x="253" y="181"/>
                    <a:pt x="252" y="185"/>
                  </a:cubicBezTo>
                  <a:cubicBezTo>
                    <a:pt x="252" y="190"/>
                    <a:pt x="251" y="194"/>
                    <a:pt x="250" y="198"/>
                  </a:cubicBezTo>
                  <a:cubicBezTo>
                    <a:pt x="249" y="199"/>
                    <a:pt x="249" y="200"/>
                    <a:pt x="249" y="201"/>
                  </a:cubicBezTo>
                  <a:cubicBezTo>
                    <a:pt x="249" y="206"/>
                    <a:pt x="249" y="212"/>
                    <a:pt x="247" y="217"/>
                  </a:cubicBezTo>
                  <a:cubicBezTo>
                    <a:pt x="246" y="221"/>
                    <a:pt x="245" y="225"/>
                    <a:pt x="242" y="229"/>
                  </a:cubicBezTo>
                  <a:cubicBezTo>
                    <a:pt x="242" y="229"/>
                    <a:pt x="242" y="230"/>
                    <a:pt x="241" y="231"/>
                  </a:cubicBezTo>
                  <a:cubicBezTo>
                    <a:pt x="240" y="234"/>
                    <a:pt x="237" y="237"/>
                    <a:pt x="233" y="238"/>
                  </a:cubicBezTo>
                  <a:cubicBezTo>
                    <a:pt x="230" y="240"/>
                    <a:pt x="227" y="241"/>
                    <a:pt x="224" y="242"/>
                  </a:cubicBezTo>
                  <a:cubicBezTo>
                    <a:pt x="217" y="245"/>
                    <a:pt x="209" y="247"/>
                    <a:pt x="202" y="248"/>
                  </a:cubicBezTo>
                  <a:cubicBezTo>
                    <a:pt x="197" y="249"/>
                    <a:pt x="191" y="250"/>
                    <a:pt x="186" y="250"/>
                  </a:cubicBezTo>
                  <a:cubicBezTo>
                    <a:pt x="179" y="251"/>
                    <a:pt x="173" y="251"/>
                    <a:pt x="166" y="251"/>
                  </a:cubicBezTo>
                  <a:cubicBezTo>
                    <a:pt x="155" y="252"/>
                    <a:pt x="145" y="252"/>
                    <a:pt x="134" y="252"/>
                  </a:cubicBezTo>
                  <a:cubicBezTo>
                    <a:pt x="124" y="252"/>
                    <a:pt x="114" y="252"/>
                    <a:pt x="103" y="252"/>
                  </a:cubicBezTo>
                  <a:cubicBezTo>
                    <a:pt x="98" y="252"/>
                    <a:pt x="93" y="251"/>
                    <a:pt x="88" y="251"/>
                  </a:cubicBezTo>
                  <a:cubicBezTo>
                    <a:pt x="85" y="251"/>
                    <a:pt x="81" y="251"/>
                    <a:pt x="78" y="250"/>
                  </a:cubicBezTo>
                  <a:cubicBezTo>
                    <a:pt x="72" y="250"/>
                    <a:pt x="67" y="250"/>
                    <a:pt x="61" y="249"/>
                  </a:cubicBezTo>
                  <a:cubicBezTo>
                    <a:pt x="57" y="248"/>
                    <a:pt x="53" y="248"/>
                    <a:pt x="48" y="247"/>
                  </a:cubicBezTo>
                  <a:cubicBezTo>
                    <a:pt x="41" y="245"/>
                    <a:pt x="34" y="242"/>
                    <a:pt x="28" y="239"/>
                  </a:cubicBezTo>
                  <a:cubicBezTo>
                    <a:pt x="25" y="237"/>
                    <a:pt x="22" y="234"/>
                    <a:pt x="19" y="231"/>
                  </a:cubicBezTo>
                  <a:cubicBezTo>
                    <a:pt x="19" y="231"/>
                    <a:pt x="18" y="230"/>
                    <a:pt x="17" y="229"/>
                  </a:cubicBezTo>
                  <a:cubicBezTo>
                    <a:pt x="14" y="226"/>
                    <a:pt x="11" y="221"/>
                    <a:pt x="10" y="217"/>
                  </a:cubicBezTo>
                  <a:cubicBezTo>
                    <a:pt x="9" y="215"/>
                    <a:pt x="9" y="214"/>
                    <a:pt x="8" y="213"/>
                  </a:cubicBezTo>
                  <a:cubicBezTo>
                    <a:pt x="6" y="210"/>
                    <a:pt x="5" y="207"/>
                    <a:pt x="4" y="204"/>
                  </a:cubicBezTo>
                  <a:cubicBezTo>
                    <a:pt x="2" y="195"/>
                    <a:pt x="1" y="187"/>
                    <a:pt x="1" y="179"/>
                  </a:cubicBezTo>
                  <a:cubicBezTo>
                    <a:pt x="1" y="170"/>
                    <a:pt x="0" y="161"/>
                    <a:pt x="0" y="152"/>
                  </a:cubicBezTo>
                  <a:cubicBezTo>
                    <a:pt x="0" y="146"/>
                    <a:pt x="0" y="139"/>
                    <a:pt x="0" y="132"/>
                  </a:cubicBezTo>
                  <a:close/>
                  <a:moveTo>
                    <a:pt x="124" y="86"/>
                  </a:moveTo>
                  <a:cubicBezTo>
                    <a:pt x="124" y="86"/>
                    <a:pt x="124" y="86"/>
                    <a:pt x="124" y="85"/>
                  </a:cubicBezTo>
                  <a:cubicBezTo>
                    <a:pt x="124" y="85"/>
                    <a:pt x="123" y="85"/>
                    <a:pt x="123" y="85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3" y="86"/>
                    <a:pt x="124" y="86"/>
                    <a:pt x="124" y="86"/>
                  </a:cubicBezTo>
                  <a:cubicBezTo>
                    <a:pt x="125" y="87"/>
                    <a:pt x="125" y="87"/>
                    <a:pt x="126" y="87"/>
                  </a:cubicBezTo>
                  <a:cubicBezTo>
                    <a:pt x="126" y="86"/>
                    <a:pt x="125" y="86"/>
                    <a:pt x="124" y="86"/>
                  </a:cubicBezTo>
                  <a:close/>
                  <a:moveTo>
                    <a:pt x="14" y="45"/>
                  </a:moveTo>
                  <a:cubicBezTo>
                    <a:pt x="15" y="44"/>
                    <a:pt x="15" y="43"/>
                    <a:pt x="16" y="42"/>
                  </a:cubicBezTo>
                  <a:cubicBezTo>
                    <a:pt x="15" y="43"/>
                    <a:pt x="15" y="44"/>
                    <a:pt x="14" y="45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4" y="46"/>
                    <a:pt x="14" y="45"/>
                    <a:pt x="14" y="45"/>
                  </a:cubicBezTo>
                  <a:close/>
                  <a:moveTo>
                    <a:pt x="76" y="63"/>
                  </a:move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6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4" y="63"/>
                    <a:pt x="73" y="63"/>
                    <a:pt x="72" y="63"/>
                  </a:cubicBezTo>
                  <a:cubicBezTo>
                    <a:pt x="62" y="63"/>
                    <a:pt x="51" y="63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3"/>
                    <a:pt x="45" y="63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3"/>
                    <a:pt x="49" y="63"/>
                    <a:pt x="50" y="63"/>
                  </a:cubicBezTo>
                  <a:cubicBezTo>
                    <a:pt x="53" y="63"/>
                    <a:pt x="55" y="63"/>
                    <a:pt x="58" y="63"/>
                  </a:cubicBezTo>
                  <a:cubicBezTo>
                    <a:pt x="64" y="63"/>
                    <a:pt x="70" y="63"/>
                    <a:pt x="76" y="63"/>
                  </a:cubicBezTo>
                  <a:close/>
                  <a:moveTo>
                    <a:pt x="89" y="240"/>
                  </a:moveTo>
                  <a:cubicBezTo>
                    <a:pt x="88" y="240"/>
                    <a:pt x="88" y="240"/>
                    <a:pt x="88" y="239"/>
                  </a:cubicBezTo>
                  <a:cubicBezTo>
                    <a:pt x="88" y="239"/>
                    <a:pt x="87" y="239"/>
                    <a:pt x="86" y="239"/>
                  </a:cubicBezTo>
                  <a:cubicBezTo>
                    <a:pt x="83" y="238"/>
                    <a:pt x="80" y="238"/>
                    <a:pt x="76" y="238"/>
                  </a:cubicBezTo>
                  <a:cubicBezTo>
                    <a:pt x="75" y="238"/>
                    <a:pt x="73" y="238"/>
                    <a:pt x="71" y="237"/>
                  </a:cubicBezTo>
                  <a:cubicBezTo>
                    <a:pt x="71" y="237"/>
                    <a:pt x="71" y="237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3" y="238"/>
                    <a:pt x="74" y="238"/>
                    <a:pt x="76" y="239"/>
                  </a:cubicBezTo>
                  <a:cubicBezTo>
                    <a:pt x="80" y="239"/>
                    <a:pt x="83" y="239"/>
                    <a:pt x="87" y="240"/>
                  </a:cubicBezTo>
                  <a:cubicBezTo>
                    <a:pt x="88" y="240"/>
                    <a:pt x="88" y="240"/>
                    <a:pt x="89" y="240"/>
                  </a:cubicBezTo>
                  <a:cubicBezTo>
                    <a:pt x="89" y="240"/>
                    <a:pt x="89" y="240"/>
                    <a:pt x="90" y="240"/>
                  </a:cubicBezTo>
                  <a:cubicBezTo>
                    <a:pt x="90" y="240"/>
                    <a:pt x="91" y="240"/>
                    <a:pt x="92" y="240"/>
                  </a:cubicBezTo>
                  <a:cubicBezTo>
                    <a:pt x="95" y="240"/>
                    <a:pt x="98" y="240"/>
                    <a:pt x="101" y="240"/>
                  </a:cubicBezTo>
                  <a:cubicBezTo>
                    <a:pt x="103" y="240"/>
                    <a:pt x="106" y="240"/>
                    <a:pt x="108" y="240"/>
                  </a:cubicBezTo>
                  <a:cubicBezTo>
                    <a:pt x="108" y="240"/>
                    <a:pt x="108" y="240"/>
                    <a:pt x="108" y="240"/>
                  </a:cubicBezTo>
                  <a:cubicBezTo>
                    <a:pt x="108" y="239"/>
                    <a:pt x="108" y="239"/>
                    <a:pt x="108" y="239"/>
                  </a:cubicBezTo>
                  <a:cubicBezTo>
                    <a:pt x="104" y="239"/>
                    <a:pt x="101" y="239"/>
                    <a:pt x="98" y="239"/>
                  </a:cubicBezTo>
                  <a:cubicBezTo>
                    <a:pt x="97" y="239"/>
                    <a:pt x="97" y="239"/>
                    <a:pt x="96" y="239"/>
                  </a:cubicBezTo>
                  <a:cubicBezTo>
                    <a:pt x="96" y="239"/>
                    <a:pt x="95" y="240"/>
                    <a:pt x="95" y="240"/>
                  </a:cubicBezTo>
                  <a:cubicBezTo>
                    <a:pt x="94" y="240"/>
                    <a:pt x="94" y="240"/>
                    <a:pt x="94" y="240"/>
                  </a:cubicBezTo>
                  <a:cubicBezTo>
                    <a:pt x="92" y="239"/>
                    <a:pt x="91" y="239"/>
                    <a:pt x="89" y="240"/>
                  </a:cubicBezTo>
                  <a:cubicBezTo>
                    <a:pt x="89" y="240"/>
                    <a:pt x="89" y="240"/>
                    <a:pt x="89" y="240"/>
                  </a:cubicBezTo>
                  <a:close/>
                  <a:moveTo>
                    <a:pt x="131" y="68"/>
                  </a:moveTo>
                  <a:cubicBezTo>
                    <a:pt x="131" y="69"/>
                    <a:pt x="132" y="69"/>
                    <a:pt x="132" y="69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31" y="68"/>
                    <a:pt x="131" y="68"/>
                  </a:cubicBezTo>
                  <a:cubicBezTo>
                    <a:pt x="131" y="68"/>
                    <a:pt x="130" y="68"/>
                    <a:pt x="130" y="68"/>
                  </a:cubicBezTo>
                  <a:cubicBezTo>
                    <a:pt x="129" y="68"/>
                    <a:pt x="128" y="67"/>
                    <a:pt x="127" y="67"/>
                  </a:cubicBezTo>
                  <a:cubicBezTo>
                    <a:pt x="122" y="65"/>
                    <a:pt x="117" y="64"/>
                    <a:pt x="112" y="63"/>
                  </a:cubicBezTo>
                  <a:cubicBezTo>
                    <a:pt x="109" y="63"/>
                    <a:pt x="105" y="63"/>
                    <a:pt x="102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2" y="63"/>
                    <a:pt x="103" y="63"/>
                    <a:pt x="103" y="63"/>
                  </a:cubicBezTo>
                  <a:cubicBezTo>
                    <a:pt x="110" y="64"/>
                    <a:pt x="116" y="65"/>
                    <a:pt x="122" y="66"/>
                  </a:cubicBezTo>
                  <a:cubicBezTo>
                    <a:pt x="125" y="67"/>
                    <a:pt x="128" y="68"/>
                    <a:pt x="131" y="68"/>
                  </a:cubicBezTo>
                  <a:close/>
                  <a:moveTo>
                    <a:pt x="101" y="232"/>
                  </a:moveTo>
                  <a:cubicBezTo>
                    <a:pt x="100" y="233"/>
                    <a:pt x="99" y="232"/>
                    <a:pt x="99" y="231"/>
                  </a:cubicBezTo>
                  <a:cubicBezTo>
                    <a:pt x="99" y="230"/>
                    <a:pt x="99" y="229"/>
                    <a:pt x="99" y="228"/>
                  </a:cubicBezTo>
                  <a:cubicBezTo>
                    <a:pt x="99" y="227"/>
                    <a:pt x="99" y="226"/>
                    <a:pt x="100" y="226"/>
                  </a:cubicBezTo>
                  <a:cubicBezTo>
                    <a:pt x="98" y="225"/>
                    <a:pt x="98" y="225"/>
                    <a:pt x="97" y="225"/>
                  </a:cubicBezTo>
                  <a:cubicBezTo>
                    <a:pt x="96" y="226"/>
                    <a:pt x="96" y="226"/>
                    <a:pt x="95" y="226"/>
                  </a:cubicBezTo>
                  <a:cubicBezTo>
                    <a:pt x="95" y="227"/>
                    <a:pt x="94" y="228"/>
                    <a:pt x="94" y="228"/>
                  </a:cubicBezTo>
                  <a:cubicBezTo>
                    <a:pt x="94" y="229"/>
                    <a:pt x="93" y="230"/>
                    <a:pt x="93" y="231"/>
                  </a:cubicBezTo>
                  <a:cubicBezTo>
                    <a:pt x="93" y="231"/>
                    <a:pt x="94" y="231"/>
                    <a:pt x="94" y="231"/>
                  </a:cubicBezTo>
                  <a:cubicBezTo>
                    <a:pt x="95" y="231"/>
                    <a:pt x="97" y="231"/>
                    <a:pt x="98" y="231"/>
                  </a:cubicBezTo>
                  <a:cubicBezTo>
                    <a:pt x="99" y="232"/>
                    <a:pt x="99" y="233"/>
                    <a:pt x="98" y="233"/>
                  </a:cubicBezTo>
                  <a:cubicBezTo>
                    <a:pt x="98" y="234"/>
                    <a:pt x="98" y="234"/>
                    <a:pt x="97" y="234"/>
                  </a:cubicBezTo>
                  <a:cubicBezTo>
                    <a:pt x="99" y="235"/>
                    <a:pt x="100" y="234"/>
                    <a:pt x="102" y="234"/>
                  </a:cubicBezTo>
                  <a:cubicBezTo>
                    <a:pt x="101" y="234"/>
                    <a:pt x="101" y="233"/>
                    <a:pt x="101" y="232"/>
                  </a:cubicBezTo>
                  <a:cubicBezTo>
                    <a:pt x="102" y="232"/>
                    <a:pt x="103" y="232"/>
                    <a:pt x="104" y="232"/>
                  </a:cubicBezTo>
                  <a:cubicBezTo>
                    <a:pt x="104" y="232"/>
                    <a:pt x="105" y="231"/>
                    <a:pt x="106" y="231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104" y="231"/>
                    <a:pt x="103" y="231"/>
                    <a:pt x="102" y="231"/>
                  </a:cubicBezTo>
                  <a:cubicBezTo>
                    <a:pt x="102" y="231"/>
                    <a:pt x="101" y="232"/>
                    <a:pt x="101" y="232"/>
                  </a:cubicBezTo>
                  <a:close/>
                  <a:moveTo>
                    <a:pt x="33" y="60"/>
                  </a:moveTo>
                  <a:cubicBezTo>
                    <a:pt x="33" y="60"/>
                    <a:pt x="34" y="60"/>
                    <a:pt x="34" y="60"/>
                  </a:cubicBezTo>
                  <a:cubicBezTo>
                    <a:pt x="42" y="60"/>
                    <a:pt x="49" y="60"/>
                    <a:pt x="57" y="60"/>
                  </a:cubicBezTo>
                  <a:cubicBezTo>
                    <a:pt x="61" y="60"/>
                    <a:pt x="64" y="61"/>
                    <a:pt x="68" y="61"/>
                  </a:cubicBezTo>
                  <a:cubicBezTo>
                    <a:pt x="72" y="61"/>
                    <a:pt x="76" y="61"/>
                    <a:pt x="80" y="61"/>
                  </a:cubicBezTo>
                  <a:cubicBezTo>
                    <a:pt x="87" y="61"/>
                    <a:pt x="95" y="61"/>
                    <a:pt x="102" y="61"/>
                  </a:cubicBezTo>
                  <a:cubicBezTo>
                    <a:pt x="104" y="61"/>
                    <a:pt x="107" y="61"/>
                    <a:pt x="109" y="61"/>
                  </a:cubicBezTo>
                  <a:cubicBezTo>
                    <a:pt x="114" y="61"/>
                    <a:pt x="118" y="62"/>
                    <a:pt x="123" y="64"/>
                  </a:cubicBezTo>
                  <a:cubicBezTo>
                    <a:pt x="125" y="64"/>
                    <a:pt x="128" y="65"/>
                    <a:pt x="130" y="66"/>
                  </a:cubicBezTo>
                  <a:cubicBezTo>
                    <a:pt x="134" y="67"/>
                    <a:pt x="139" y="69"/>
                    <a:pt x="143" y="70"/>
                  </a:cubicBezTo>
                  <a:cubicBezTo>
                    <a:pt x="146" y="71"/>
                    <a:pt x="149" y="73"/>
                    <a:pt x="151" y="74"/>
                  </a:cubicBezTo>
                  <a:cubicBezTo>
                    <a:pt x="153" y="75"/>
                    <a:pt x="154" y="76"/>
                    <a:pt x="155" y="77"/>
                  </a:cubicBezTo>
                  <a:cubicBezTo>
                    <a:pt x="160" y="79"/>
                    <a:pt x="165" y="82"/>
                    <a:pt x="168" y="86"/>
                  </a:cubicBezTo>
                  <a:cubicBezTo>
                    <a:pt x="170" y="88"/>
                    <a:pt x="171" y="89"/>
                    <a:pt x="172" y="91"/>
                  </a:cubicBezTo>
                  <a:cubicBezTo>
                    <a:pt x="175" y="95"/>
                    <a:pt x="178" y="99"/>
                    <a:pt x="179" y="104"/>
                  </a:cubicBezTo>
                  <a:cubicBezTo>
                    <a:pt x="180" y="106"/>
                    <a:pt x="180" y="108"/>
                    <a:pt x="181" y="110"/>
                  </a:cubicBezTo>
                  <a:cubicBezTo>
                    <a:pt x="182" y="114"/>
                    <a:pt x="183" y="117"/>
                    <a:pt x="183" y="121"/>
                  </a:cubicBezTo>
                  <a:cubicBezTo>
                    <a:pt x="183" y="135"/>
                    <a:pt x="183" y="149"/>
                    <a:pt x="183" y="163"/>
                  </a:cubicBezTo>
                  <a:cubicBezTo>
                    <a:pt x="182" y="169"/>
                    <a:pt x="182" y="175"/>
                    <a:pt x="182" y="181"/>
                  </a:cubicBezTo>
                  <a:cubicBezTo>
                    <a:pt x="182" y="188"/>
                    <a:pt x="182" y="195"/>
                    <a:pt x="181" y="201"/>
                  </a:cubicBezTo>
                  <a:cubicBezTo>
                    <a:pt x="181" y="203"/>
                    <a:pt x="181" y="205"/>
                    <a:pt x="181" y="207"/>
                  </a:cubicBezTo>
                  <a:cubicBezTo>
                    <a:pt x="181" y="209"/>
                    <a:pt x="181" y="212"/>
                    <a:pt x="181" y="215"/>
                  </a:cubicBezTo>
                  <a:cubicBezTo>
                    <a:pt x="181" y="215"/>
                    <a:pt x="181" y="215"/>
                    <a:pt x="181" y="216"/>
                  </a:cubicBezTo>
                  <a:cubicBezTo>
                    <a:pt x="181" y="216"/>
                    <a:pt x="182" y="216"/>
                    <a:pt x="182" y="216"/>
                  </a:cubicBezTo>
                  <a:cubicBezTo>
                    <a:pt x="184" y="216"/>
                    <a:pt x="186" y="216"/>
                    <a:pt x="188" y="216"/>
                  </a:cubicBezTo>
                  <a:cubicBezTo>
                    <a:pt x="197" y="216"/>
                    <a:pt x="207" y="216"/>
                    <a:pt x="216" y="215"/>
                  </a:cubicBezTo>
                  <a:cubicBezTo>
                    <a:pt x="217" y="215"/>
                    <a:pt x="218" y="215"/>
                    <a:pt x="219" y="214"/>
                  </a:cubicBezTo>
                  <a:cubicBezTo>
                    <a:pt x="219" y="214"/>
                    <a:pt x="219" y="214"/>
                    <a:pt x="219" y="214"/>
                  </a:cubicBezTo>
                  <a:cubicBezTo>
                    <a:pt x="219" y="213"/>
                    <a:pt x="219" y="213"/>
                    <a:pt x="219" y="212"/>
                  </a:cubicBezTo>
                  <a:cubicBezTo>
                    <a:pt x="219" y="211"/>
                    <a:pt x="219" y="211"/>
                    <a:pt x="219" y="210"/>
                  </a:cubicBezTo>
                  <a:cubicBezTo>
                    <a:pt x="219" y="198"/>
                    <a:pt x="219" y="187"/>
                    <a:pt x="221" y="175"/>
                  </a:cubicBezTo>
                  <a:cubicBezTo>
                    <a:pt x="221" y="174"/>
                    <a:pt x="221" y="173"/>
                    <a:pt x="221" y="172"/>
                  </a:cubicBezTo>
                  <a:cubicBezTo>
                    <a:pt x="220" y="165"/>
                    <a:pt x="220" y="158"/>
                    <a:pt x="220" y="150"/>
                  </a:cubicBezTo>
                  <a:cubicBezTo>
                    <a:pt x="219" y="144"/>
                    <a:pt x="219" y="137"/>
                    <a:pt x="220" y="131"/>
                  </a:cubicBezTo>
                  <a:cubicBezTo>
                    <a:pt x="220" y="128"/>
                    <a:pt x="220" y="124"/>
                    <a:pt x="220" y="121"/>
                  </a:cubicBezTo>
                  <a:cubicBezTo>
                    <a:pt x="221" y="117"/>
                    <a:pt x="221" y="113"/>
                    <a:pt x="222" y="109"/>
                  </a:cubicBezTo>
                  <a:cubicBezTo>
                    <a:pt x="222" y="105"/>
                    <a:pt x="222" y="100"/>
                    <a:pt x="222" y="96"/>
                  </a:cubicBezTo>
                  <a:cubicBezTo>
                    <a:pt x="223" y="92"/>
                    <a:pt x="223" y="87"/>
                    <a:pt x="222" y="83"/>
                  </a:cubicBezTo>
                  <a:cubicBezTo>
                    <a:pt x="222" y="81"/>
                    <a:pt x="222" y="79"/>
                    <a:pt x="221" y="77"/>
                  </a:cubicBezTo>
                  <a:cubicBezTo>
                    <a:pt x="220" y="71"/>
                    <a:pt x="219" y="65"/>
                    <a:pt x="215" y="59"/>
                  </a:cubicBezTo>
                  <a:cubicBezTo>
                    <a:pt x="211" y="51"/>
                    <a:pt x="205" y="44"/>
                    <a:pt x="197" y="40"/>
                  </a:cubicBezTo>
                  <a:cubicBezTo>
                    <a:pt x="195" y="39"/>
                    <a:pt x="193" y="38"/>
                    <a:pt x="191" y="37"/>
                  </a:cubicBezTo>
                  <a:cubicBezTo>
                    <a:pt x="185" y="34"/>
                    <a:pt x="179" y="32"/>
                    <a:pt x="172" y="31"/>
                  </a:cubicBezTo>
                  <a:cubicBezTo>
                    <a:pt x="165" y="31"/>
                    <a:pt x="157" y="30"/>
                    <a:pt x="150" y="30"/>
                  </a:cubicBezTo>
                  <a:cubicBezTo>
                    <a:pt x="132" y="30"/>
                    <a:pt x="114" y="30"/>
                    <a:pt x="96" y="31"/>
                  </a:cubicBezTo>
                  <a:cubicBezTo>
                    <a:pt x="90" y="31"/>
                    <a:pt x="84" y="31"/>
                    <a:pt x="78" y="31"/>
                  </a:cubicBezTo>
                  <a:cubicBezTo>
                    <a:pt x="76" y="31"/>
                    <a:pt x="74" y="31"/>
                    <a:pt x="72" y="31"/>
                  </a:cubicBezTo>
                  <a:cubicBezTo>
                    <a:pt x="67" y="31"/>
                    <a:pt x="62" y="32"/>
                    <a:pt x="58" y="32"/>
                  </a:cubicBezTo>
                  <a:cubicBezTo>
                    <a:pt x="55" y="32"/>
                    <a:pt x="51" y="32"/>
                    <a:pt x="48" y="33"/>
                  </a:cubicBezTo>
                  <a:cubicBezTo>
                    <a:pt x="43" y="33"/>
                    <a:pt x="38" y="34"/>
                    <a:pt x="32" y="34"/>
                  </a:cubicBezTo>
                  <a:cubicBezTo>
                    <a:pt x="32" y="33"/>
                    <a:pt x="31" y="34"/>
                    <a:pt x="31" y="34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2" y="38"/>
                    <a:pt x="32" y="41"/>
                    <a:pt x="32" y="44"/>
                  </a:cubicBezTo>
                  <a:cubicBezTo>
                    <a:pt x="32" y="49"/>
                    <a:pt x="32" y="54"/>
                    <a:pt x="33" y="58"/>
                  </a:cubicBezTo>
                  <a:cubicBezTo>
                    <a:pt x="33" y="59"/>
                    <a:pt x="33" y="60"/>
                    <a:pt x="33" y="60"/>
                  </a:cubicBezTo>
                  <a:close/>
                  <a:moveTo>
                    <a:pt x="143" y="124"/>
                  </a:moveTo>
                  <a:cubicBezTo>
                    <a:pt x="143" y="123"/>
                    <a:pt x="143" y="123"/>
                    <a:pt x="143" y="123"/>
                  </a:cubicBezTo>
                  <a:cubicBezTo>
                    <a:pt x="142" y="120"/>
                    <a:pt x="141" y="116"/>
                    <a:pt x="141" y="113"/>
                  </a:cubicBezTo>
                  <a:cubicBezTo>
                    <a:pt x="139" y="106"/>
                    <a:pt x="135" y="100"/>
                    <a:pt x="129" y="95"/>
                  </a:cubicBezTo>
                  <a:cubicBezTo>
                    <a:pt x="128" y="95"/>
                    <a:pt x="127" y="94"/>
                    <a:pt x="125" y="93"/>
                  </a:cubicBezTo>
                  <a:cubicBezTo>
                    <a:pt x="122" y="91"/>
                    <a:pt x="118" y="90"/>
                    <a:pt x="114" y="88"/>
                  </a:cubicBezTo>
                  <a:cubicBezTo>
                    <a:pt x="110" y="87"/>
                    <a:pt x="107" y="86"/>
                    <a:pt x="103" y="85"/>
                  </a:cubicBezTo>
                  <a:cubicBezTo>
                    <a:pt x="98" y="84"/>
                    <a:pt x="93" y="83"/>
                    <a:pt x="87" y="82"/>
                  </a:cubicBezTo>
                  <a:cubicBezTo>
                    <a:pt x="81" y="82"/>
                    <a:pt x="74" y="82"/>
                    <a:pt x="68" y="81"/>
                  </a:cubicBezTo>
                  <a:cubicBezTo>
                    <a:pt x="66" y="81"/>
                    <a:pt x="64" y="81"/>
                    <a:pt x="62" y="81"/>
                  </a:cubicBezTo>
                  <a:cubicBezTo>
                    <a:pt x="58" y="80"/>
                    <a:pt x="55" y="80"/>
                    <a:pt x="51" y="79"/>
                  </a:cubicBezTo>
                  <a:cubicBezTo>
                    <a:pt x="46" y="79"/>
                    <a:pt x="41" y="79"/>
                    <a:pt x="36" y="79"/>
                  </a:cubicBezTo>
                  <a:cubicBezTo>
                    <a:pt x="35" y="79"/>
                    <a:pt x="34" y="80"/>
                    <a:pt x="34" y="80"/>
                  </a:cubicBezTo>
                  <a:cubicBezTo>
                    <a:pt x="33" y="81"/>
                    <a:pt x="33" y="81"/>
                    <a:pt x="32" y="80"/>
                  </a:cubicBezTo>
                  <a:cubicBezTo>
                    <a:pt x="32" y="91"/>
                    <a:pt x="31" y="101"/>
                    <a:pt x="30" y="111"/>
                  </a:cubicBezTo>
                  <a:cubicBezTo>
                    <a:pt x="31" y="111"/>
                    <a:pt x="31" y="111"/>
                    <a:pt x="32" y="111"/>
                  </a:cubicBezTo>
                  <a:cubicBezTo>
                    <a:pt x="32" y="112"/>
                    <a:pt x="33" y="112"/>
                    <a:pt x="33" y="112"/>
                  </a:cubicBezTo>
                  <a:cubicBezTo>
                    <a:pt x="36" y="112"/>
                    <a:pt x="39" y="112"/>
                    <a:pt x="41" y="112"/>
                  </a:cubicBezTo>
                  <a:cubicBezTo>
                    <a:pt x="42" y="112"/>
                    <a:pt x="43" y="112"/>
                    <a:pt x="44" y="112"/>
                  </a:cubicBezTo>
                  <a:cubicBezTo>
                    <a:pt x="48" y="111"/>
                    <a:pt x="51" y="111"/>
                    <a:pt x="54" y="111"/>
                  </a:cubicBezTo>
                  <a:cubicBezTo>
                    <a:pt x="58" y="112"/>
                    <a:pt x="61" y="112"/>
                    <a:pt x="65" y="112"/>
                  </a:cubicBezTo>
                  <a:cubicBezTo>
                    <a:pt x="67" y="112"/>
                    <a:pt x="69" y="112"/>
                    <a:pt x="72" y="112"/>
                  </a:cubicBezTo>
                  <a:cubicBezTo>
                    <a:pt x="77" y="113"/>
                    <a:pt x="82" y="114"/>
                    <a:pt x="87" y="117"/>
                  </a:cubicBezTo>
                  <a:cubicBezTo>
                    <a:pt x="90" y="119"/>
                    <a:pt x="93" y="120"/>
                    <a:pt x="96" y="123"/>
                  </a:cubicBezTo>
                  <a:cubicBezTo>
                    <a:pt x="96" y="123"/>
                    <a:pt x="96" y="124"/>
                    <a:pt x="96" y="124"/>
                  </a:cubicBezTo>
                  <a:cubicBezTo>
                    <a:pt x="98" y="125"/>
                    <a:pt x="99" y="126"/>
                    <a:pt x="100" y="127"/>
                  </a:cubicBezTo>
                  <a:cubicBezTo>
                    <a:pt x="102" y="131"/>
                    <a:pt x="104" y="135"/>
                    <a:pt x="105" y="139"/>
                  </a:cubicBezTo>
                  <a:cubicBezTo>
                    <a:pt x="106" y="140"/>
                    <a:pt x="106" y="141"/>
                    <a:pt x="107" y="142"/>
                  </a:cubicBezTo>
                  <a:cubicBezTo>
                    <a:pt x="107" y="144"/>
                    <a:pt x="108" y="146"/>
                    <a:pt x="109" y="149"/>
                  </a:cubicBezTo>
                  <a:cubicBezTo>
                    <a:pt x="110" y="154"/>
                    <a:pt x="111" y="160"/>
                    <a:pt x="111" y="165"/>
                  </a:cubicBezTo>
                  <a:cubicBezTo>
                    <a:pt x="111" y="171"/>
                    <a:pt x="111" y="176"/>
                    <a:pt x="112" y="182"/>
                  </a:cubicBezTo>
                  <a:cubicBezTo>
                    <a:pt x="112" y="191"/>
                    <a:pt x="112" y="199"/>
                    <a:pt x="111" y="208"/>
                  </a:cubicBezTo>
                  <a:cubicBezTo>
                    <a:pt x="111" y="210"/>
                    <a:pt x="111" y="211"/>
                    <a:pt x="112" y="213"/>
                  </a:cubicBezTo>
                  <a:cubicBezTo>
                    <a:pt x="112" y="214"/>
                    <a:pt x="112" y="215"/>
                    <a:pt x="111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10" y="217"/>
                    <a:pt x="109" y="218"/>
                    <a:pt x="110" y="219"/>
                  </a:cubicBezTo>
                  <a:cubicBezTo>
                    <a:pt x="110" y="219"/>
                    <a:pt x="110" y="219"/>
                    <a:pt x="111" y="219"/>
                  </a:cubicBezTo>
                  <a:cubicBezTo>
                    <a:pt x="116" y="218"/>
                    <a:pt x="121" y="218"/>
                    <a:pt x="126" y="218"/>
                  </a:cubicBezTo>
                  <a:cubicBezTo>
                    <a:pt x="131" y="217"/>
                    <a:pt x="136" y="217"/>
                    <a:pt x="142" y="217"/>
                  </a:cubicBezTo>
                  <a:cubicBezTo>
                    <a:pt x="143" y="217"/>
                    <a:pt x="144" y="217"/>
                    <a:pt x="145" y="217"/>
                  </a:cubicBezTo>
                  <a:cubicBezTo>
                    <a:pt x="145" y="216"/>
                    <a:pt x="146" y="215"/>
                    <a:pt x="146" y="215"/>
                  </a:cubicBezTo>
                  <a:cubicBezTo>
                    <a:pt x="146" y="214"/>
                    <a:pt x="146" y="212"/>
                    <a:pt x="146" y="211"/>
                  </a:cubicBezTo>
                  <a:cubicBezTo>
                    <a:pt x="146" y="204"/>
                    <a:pt x="146" y="197"/>
                    <a:pt x="146" y="190"/>
                  </a:cubicBezTo>
                  <a:cubicBezTo>
                    <a:pt x="146" y="185"/>
                    <a:pt x="146" y="180"/>
                    <a:pt x="145" y="175"/>
                  </a:cubicBezTo>
                  <a:cubicBezTo>
                    <a:pt x="145" y="166"/>
                    <a:pt x="146" y="157"/>
                    <a:pt x="145" y="149"/>
                  </a:cubicBezTo>
                  <a:cubicBezTo>
                    <a:pt x="144" y="143"/>
                    <a:pt x="144" y="137"/>
                    <a:pt x="144" y="131"/>
                  </a:cubicBezTo>
                  <a:cubicBezTo>
                    <a:pt x="143" y="130"/>
                    <a:pt x="143" y="129"/>
                    <a:pt x="143" y="127"/>
                  </a:cubicBezTo>
                  <a:cubicBezTo>
                    <a:pt x="143" y="128"/>
                    <a:pt x="142" y="128"/>
                    <a:pt x="142" y="128"/>
                  </a:cubicBezTo>
                  <a:cubicBezTo>
                    <a:pt x="141" y="128"/>
                    <a:pt x="141" y="128"/>
                    <a:pt x="140" y="128"/>
                  </a:cubicBezTo>
                  <a:cubicBezTo>
                    <a:pt x="139" y="127"/>
                    <a:pt x="139" y="126"/>
                    <a:pt x="139" y="125"/>
                  </a:cubicBezTo>
                  <a:cubicBezTo>
                    <a:pt x="139" y="125"/>
                    <a:pt x="140" y="124"/>
                    <a:pt x="141" y="124"/>
                  </a:cubicBezTo>
                  <a:cubicBezTo>
                    <a:pt x="141" y="124"/>
                    <a:pt x="142" y="124"/>
                    <a:pt x="143" y="124"/>
                  </a:cubicBezTo>
                  <a:close/>
                  <a:moveTo>
                    <a:pt x="89" y="176"/>
                  </a:moveTo>
                  <a:cubicBezTo>
                    <a:pt x="89" y="175"/>
                    <a:pt x="89" y="173"/>
                    <a:pt x="89" y="171"/>
                  </a:cubicBezTo>
                  <a:cubicBezTo>
                    <a:pt x="87" y="162"/>
                    <a:pt x="82" y="155"/>
                    <a:pt x="73" y="150"/>
                  </a:cubicBezTo>
                  <a:cubicBezTo>
                    <a:pt x="71" y="149"/>
                    <a:pt x="69" y="148"/>
                    <a:pt x="67" y="148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6" y="148"/>
                    <a:pt x="66" y="148"/>
                    <a:pt x="66" y="149"/>
                  </a:cubicBezTo>
                  <a:cubicBezTo>
                    <a:pt x="65" y="150"/>
                    <a:pt x="65" y="150"/>
                    <a:pt x="64" y="150"/>
                  </a:cubicBezTo>
                  <a:cubicBezTo>
                    <a:pt x="61" y="149"/>
                    <a:pt x="59" y="149"/>
                    <a:pt x="56" y="150"/>
                  </a:cubicBezTo>
                  <a:cubicBezTo>
                    <a:pt x="55" y="150"/>
                    <a:pt x="53" y="150"/>
                    <a:pt x="52" y="151"/>
                  </a:cubicBezTo>
                  <a:cubicBezTo>
                    <a:pt x="47" y="153"/>
                    <a:pt x="43" y="156"/>
                    <a:pt x="39" y="160"/>
                  </a:cubicBezTo>
                  <a:cubicBezTo>
                    <a:pt x="37" y="162"/>
                    <a:pt x="36" y="164"/>
                    <a:pt x="35" y="167"/>
                  </a:cubicBezTo>
                  <a:cubicBezTo>
                    <a:pt x="34" y="170"/>
                    <a:pt x="33" y="173"/>
                    <a:pt x="33" y="176"/>
                  </a:cubicBezTo>
                  <a:cubicBezTo>
                    <a:pt x="33" y="178"/>
                    <a:pt x="33" y="180"/>
                    <a:pt x="33" y="182"/>
                  </a:cubicBezTo>
                  <a:cubicBezTo>
                    <a:pt x="34" y="187"/>
                    <a:pt x="36" y="193"/>
                    <a:pt x="40" y="197"/>
                  </a:cubicBezTo>
                  <a:cubicBezTo>
                    <a:pt x="41" y="198"/>
                    <a:pt x="41" y="198"/>
                    <a:pt x="42" y="199"/>
                  </a:cubicBezTo>
                  <a:cubicBezTo>
                    <a:pt x="46" y="200"/>
                    <a:pt x="49" y="202"/>
                    <a:pt x="52" y="204"/>
                  </a:cubicBezTo>
                  <a:cubicBezTo>
                    <a:pt x="53" y="204"/>
                    <a:pt x="55" y="205"/>
                    <a:pt x="57" y="205"/>
                  </a:cubicBezTo>
                  <a:cubicBezTo>
                    <a:pt x="59" y="205"/>
                    <a:pt x="60" y="204"/>
                    <a:pt x="62" y="204"/>
                  </a:cubicBezTo>
                  <a:cubicBezTo>
                    <a:pt x="65" y="204"/>
                    <a:pt x="69" y="204"/>
                    <a:pt x="72" y="204"/>
                  </a:cubicBezTo>
                  <a:cubicBezTo>
                    <a:pt x="73" y="203"/>
                    <a:pt x="73" y="203"/>
                    <a:pt x="73" y="203"/>
                  </a:cubicBezTo>
                  <a:cubicBezTo>
                    <a:pt x="75" y="202"/>
                    <a:pt x="77" y="202"/>
                    <a:pt x="78" y="201"/>
                  </a:cubicBezTo>
                  <a:cubicBezTo>
                    <a:pt x="82" y="198"/>
                    <a:pt x="84" y="194"/>
                    <a:pt x="86" y="190"/>
                  </a:cubicBezTo>
                  <a:cubicBezTo>
                    <a:pt x="87" y="189"/>
                    <a:pt x="88" y="187"/>
                    <a:pt x="88" y="185"/>
                  </a:cubicBezTo>
                  <a:cubicBezTo>
                    <a:pt x="88" y="182"/>
                    <a:pt x="89" y="179"/>
                    <a:pt x="89" y="176"/>
                  </a:cubicBezTo>
                  <a:close/>
                  <a:moveTo>
                    <a:pt x="51" y="77"/>
                  </a:moveTo>
                  <a:cubicBezTo>
                    <a:pt x="53" y="77"/>
                    <a:pt x="55" y="78"/>
                    <a:pt x="56" y="78"/>
                  </a:cubicBezTo>
                  <a:cubicBezTo>
                    <a:pt x="59" y="78"/>
                    <a:pt x="62" y="79"/>
                    <a:pt x="65" y="79"/>
                  </a:cubicBezTo>
                  <a:cubicBezTo>
                    <a:pt x="71" y="79"/>
                    <a:pt x="77" y="80"/>
                    <a:pt x="83" y="80"/>
                  </a:cubicBezTo>
                  <a:cubicBezTo>
                    <a:pt x="89" y="80"/>
                    <a:pt x="95" y="81"/>
                    <a:pt x="101" y="82"/>
                  </a:cubicBezTo>
                  <a:cubicBezTo>
                    <a:pt x="108" y="84"/>
                    <a:pt x="114" y="86"/>
                    <a:pt x="120" y="88"/>
                  </a:cubicBezTo>
                  <a:cubicBezTo>
                    <a:pt x="123" y="90"/>
                    <a:pt x="127" y="91"/>
                    <a:pt x="130" y="94"/>
                  </a:cubicBezTo>
                  <a:cubicBezTo>
                    <a:pt x="134" y="97"/>
                    <a:pt x="138" y="101"/>
                    <a:pt x="140" y="106"/>
                  </a:cubicBezTo>
                  <a:cubicBezTo>
                    <a:pt x="140" y="106"/>
                    <a:pt x="140" y="106"/>
                    <a:pt x="140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0" y="106"/>
                    <a:pt x="140" y="106"/>
                    <a:pt x="140" y="105"/>
                  </a:cubicBezTo>
                  <a:cubicBezTo>
                    <a:pt x="139" y="102"/>
                    <a:pt x="138" y="100"/>
                    <a:pt x="135" y="98"/>
                  </a:cubicBezTo>
                  <a:cubicBezTo>
                    <a:pt x="133" y="96"/>
                    <a:pt x="131" y="94"/>
                    <a:pt x="129" y="92"/>
                  </a:cubicBezTo>
                  <a:cubicBezTo>
                    <a:pt x="128" y="91"/>
                    <a:pt x="127" y="90"/>
                    <a:pt x="125" y="89"/>
                  </a:cubicBezTo>
                  <a:cubicBezTo>
                    <a:pt x="118" y="84"/>
                    <a:pt x="110" y="82"/>
                    <a:pt x="102" y="80"/>
                  </a:cubicBezTo>
                  <a:cubicBezTo>
                    <a:pt x="96" y="79"/>
                    <a:pt x="90" y="79"/>
                    <a:pt x="84" y="78"/>
                  </a:cubicBezTo>
                  <a:cubicBezTo>
                    <a:pt x="81" y="78"/>
                    <a:pt x="79" y="78"/>
                    <a:pt x="76" y="78"/>
                  </a:cubicBezTo>
                  <a:cubicBezTo>
                    <a:pt x="69" y="77"/>
                    <a:pt x="61" y="77"/>
                    <a:pt x="54" y="77"/>
                  </a:cubicBezTo>
                  <a:cubicBezTo>
                    <a:pt x="53" y="77"/>
                    <a:pt x="52" y="77"/>
                    <a:pt x="51" y="77"/>
                  </a:cubicBezTo>
                  <a:close/>
                  <a:moveTo>
                    <a:pt x="203" y="246"/>
                  </a:moveTo>
                  <a:cubicBezTo>
                    <a:pt x="203" y="246"/>
                    <a:pt x="203" y="246"/>
                    <a:pt x="203" y="246"/>
                  </a:cubicBezTo>
                  <a:cubicBezTo>
                    <a:pt x="203" y="246"/>
                    <a:pt x="202" y="245"/>
                    <a:pt x="201" y="245"/>
                  </a:cubicBezTo>
                  <a:cubicBezTo>
                    <a:pt x="201" y="245"/>
                    <a:pt x="200" y="246"/>
                    <a:pt x="199" y="246"/>
                  </a:cubicBezTo>
                  <a:cubicBezTo>
                    <a:pt x="198" y="246"/>
                    <a:pt x="198" y="246"/>
                    <a:pt x="197" y="246"/>
                  </a:cubicBezTo>
                  <a:cubicBezTo>
                    <a:pt x="194" y="246"/>
                    <a:pt x="191" y="246"/>
                    <a:pt x="188" y="246"/>
                  </a:cubicBezTo>
                  <a:cubicBezTo>
                    <a:pt x="183" y="247"/>
                    <a:pt x="178" y="247"/>
                    <a:pt x="173" y="247"/>
                  </a:cubicBezTo>
                  <a:cubicBezTo>
                    <a:pt x="171" y="248"/>
                    <a:pt x="169" y="248"/>
                    <a:pt x="167" y="248"/>
                  </a:cubicBezTo>
                  <a:cubicBezTo>
                    <a:pt x="162" y="248"/>
                    <a:pt x="157" y="249"/>
                    <a:pt x="153" y="249"/>
                  </a:cubicBezTo>
                  <a:cubicBezTo>
                    <a:pt x="147" y="249"/>
                    <a:pt x="141" y="249"/>
                    <a:pt x="135" y="250"/>
                  </a:cubicBezTo>
                  <a:cubicBezTo>
                    <a:pt x="124" y="250"/>
                    <a:pt x="113" y="250"/>
                    <a:pt x="101" y="250"/>
                  </a:cubicBezTo>
                  <a:cubicBezTo>
                    <a:pt x="101" y="250"/>
                    <a:pt x="100" y="250"/>
                    <a:pt x="99" y="250"/>
                  </a:cubicBezTo>
                  <a:cubicBezTo>
                    <a:pt x="100" y="250"/>
                    <a:pt x="100" y="250"/>
                    <a:pt x="100" y="250"/>
                  </a:cubicBezTo>
                  <a:cubicBezTo>
                    <a:pt x="104" y="250"/>
                    <a:pt x="108" y="250"/>
                    <a:pt x="111" y="250"/>
                  </a:cubicBezTo>
                  <a:cubicBezTo>
                    <a:pt x="128" y="250"/>
                    <a:pt x="144" y="250"/>
                    <a:pt x="160" y="250"/>
                  </a:cubicBezTo>
                  <a:cubicBezTo>
                    <a:pt x="169" y="249"/>
                    <a:pt x="177" y="249"/>
                    <a:pt x="186" y="248"/>
                  </a:cubicBezTo>
                  <a:cubicBezTo>
                    <a:pt x="190" y="248"/>
                    <a:pt x="195" y="247"/>
                    <a:pt x="199" y="247"/>
                  </a:cubicBezTo>
                  <a:cubicBezTo>
                    <a:pt x="201" y="246"/>
                    <a:pt x="202" y="246"/>
                    <a:pt x="203" y="246"/>
                  </a:cubicBezTo>
                  <a:close/>
                  <a:moveTo>
                    <a:pt x="149" y="215"/>
                  </a:moveTo>
                  <a:cubicBezTo>
                    <a:pt x="150" y="215"/>
                    <a:pt x="150" y="214"/>
                    <a:pt x="150" y="214"/>
                  </a:cubicBezTo>
                  <a:cubicBezTo>
                    <a:pt x="150" y="207"/>
                    <a:pt x="150" y="200"/>
                    <a:pt x="150" y="194"/>
                  </a:cubicBezTo>
                  <a:cubicBezTo>
                    <a:pt x="151" y="192"/>
                    <a:pt x="150" y="190"/>
                    <a:pt x="150" y="188"/>
                  </a:cubicBezTo>
                  <a:cubicBezTo>
                    <a:pt x="150" y="186"/>
                    <a:pt x="150" y="185"/>
                    <a:pt x="150" y="183"/>
                  </a:cubicBezTo>
                  <a:cubicBezTo>
                    <a:pt x="150" y="176"/>
                    <a:pt x="150" y="170"/>
                    <a:pt x="149" y="163"/>
                  </a:cubicBezTo>
                  <a:cubicBezTo>
                    <a:pt x="149" y="162"/>
                    <a:pt x="149" y="161"/>
                    <a:pt x="149" y="160"/>
                  </a:cubicBezTo>
                  <a:cubicBezTo>
                    <a:pt x="148" y="159"/>
                    <a:pt x="148" y="158"/>
                    <a:pt x="148" y="157"/>
                  </a:cubicBezTo>
                  <a:cubicBezTo>
                    <a:pt x="149" y="157"/>
                    <a:pt x="149" y="156"/>
                    <a:pt x="149" y="155"/>
                  </a:cubicBezTo>
                  <a:cubicBezTo>
                    <a:pt x="149" y="153"/>
                    <a:pt x="149" y="152"/>
                    <a:pt x="149" y="151"/>
                  </a:cubicBezTo>
                  <a:cubicBezTo>
                    <a:pt x="148" y="151"/>
                    <a:pt x="148" y="151"/>
                    <a:pt x="147" y="151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62"/>
                    <a:pt x="148" y="171"/>
                    <a:pt x="148" y="180"/>
                  </a:cubicBezTo>
                  <a:cubicBezTo>
                    <a:pt x="148" y="184"/>
                    <a:pt x="148" y="187"/>
                    <a:pt x="148" y="190"/>
                  </a:cubicBezTo>
                  <a:cubicBezTo>
                    <a:pt x="149" y="194"/>
                    <a:pt x="149" y="197"/>
                    <a:pt x="149" y="200"/>
                  </a:cubicBezTo>
                  <a:cubicBezTo>
                    <a:pt x="149" y="205"/>
                    <a:pt x="149" y="209"/>
                    <a:pt x="149" y="214"/>
                  </a:cubicBezTo>
                  <a:cubicBezTo>
                    <a:pt x="150" y="214"/>
                    <a:pt x="149" y="215"/>
                    <a:pt x="149" y="215"/>
                  </a:cubicBezTo>
                  <a:close/>
                  <a:moveTo>
                    <a:pt x="121" y="26"/>
                  </a:moveTo>
                  <a:cubicBezTo>
                    <a:pt x="121" y="26"/>
                    <a:pt x="122" y="26"/>
                    <a:pt x="122" y="26"/>
                  </a:cubicBezTo>
                  <a:cubicBezTo>
                    <a:pt x="130" y="26"/>
                    <a:pt x="138" y="26"/>
                    <a:pt x="146" y="26"/>
                  </a:cubicBezTo>
                  <a:cubicBezTo>
                    <a:pt x="149" y="26"/>
                    <a:pt x="151" y="26"/>
                    <a:pt x="154" y="26"/>
                  </a:cubicBezTo>
                  <a:cubicBezTo>
                    <a:pt x="155" y="26"/>
                    <a:pt x="155" y="26"/>
                    <a:pt x="156" y="26"/>
                  </a:cubicBezTo>
                  <a:cubicBezTo>
                    <a:pt x="156" y="26"/>
                    <a:pt x="156" y="25"/>
                    <a:pt x="157" y="24"/>
                  </a:cubicBezTo>
                  <a:cubicBezTo>
                    <a:pt x="156" y="24"/>
                    <a:pt x="156" y="24"/>
                    <a:pt x="155" y="24"/>
                  </a:cubicBezTo>
                  <a:cubicBezTo>
                    <a:pt x="153" y="24"/>
                    <a:pt x="151" y="24"/>
                    <a:pt x="149" y="24"/>
                  </a:cubicBezTo>
                  <a:cubicBezTo>
                    <a:pt x="140" y="24"/>
                    <a:pt x="132" y="24"/>
                    <a:pt x="123" y="25"/>
                  </a:cubicBezTo>
                  <a:cubicBezTo>
                    <a:pt x="122" y="25"/>
                    <a:pt x="121" y="25"/>
                    <a:pt x="121" y="26"/>
                  </a:cubicBezTo>
                  <a:close/>
                  <a:moveTo>
                    <a:pt x="30" y="234"/>
                  </a:moveTo>
                  <a:cubicBezTo>
                    <a:pt x="30" y="234"/>
                    <a:pt x="29" y="233"/>
                    <a:pt x="28" y="233"/>
                  </a:cubicBezTo>
                  <a:cubicBezTo>
                    <a:pt x="27" y="233"/>
                    <a:pt x="27" y="233"/>
                    <a:pt x="27" y="232"/>
                  </a:cubicBezTo>
                  <a:cubicBezTo>
                    <a:pt x="26" y="231"/>
                    <a:pt x="25" y="231"/>
                    <a:pt x="25" y="230"/>
                  </a:cubicBezTo>
                  <a:cubicBezTo>
                    <a:pt x="24" y="229"/>
                    <a:pt x="23" y="228"/>
                    <a:pt x="22" y="228"/>
                  </a:cubicBezTo>
                  <a:cubicBezTo>
                    <a:pt x="21" y="227"/>
                    <a:pt x="20" y="226"/>
                    <a:pt x="18" y="225"/>
                  </a:cubicBezTo>
                  <a:cubicBezTo>
                    <a:pt x="18" y="225"/>
                    <a:pt x="18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8" y="227"/>
                    <a:pt x="19" y="229"/>
                    <a:pt x="21" y="230"/>
                  </a:cubicBezTo>
                  <a:cubicBezTo>
                    <a:pt x="23" y="232"/>
                    <a:pt x="24" y="233"/>
                    <a:pt x="26" y="234"/>
                  </a:cubicBezTo>
                  <a:cubicBezTo>
                    <a:pt x="29" y="236"/>
                    <a:pt x="33" y="238"/>
                    <a:pt x="37" y="239"/>
                  </a:cubicBezTo>
                  <a:cubicBezTo>
                    <a:pt x="40" y="240"/>
                    <a:pt x="44" y="241"/>
                    <a:pt x="47" y="243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3"/>
                    <a:pt x="48" y="243"/>
                    <a:pt x="48" y="242"/>
                  </a:cubicBezTo>
                  <a:cubicBezTo>
                    <a:pt x="48" y="242"/>
                    <a:pt x="48" y="242"/>
                    <a:pt x="48" y="242"/>
                  </a:cubicBezTo>
                  <a:cubicBezTo>
                    <a:pt x="44" y="241"/>
                    <a:pt x="41" y="240"/>
                    <a:pt x="38" y="238"/>
                  </a:cubicBezTo>
                  <a:cubicBezTo>
                    <a:pt x="38" y="238"/>
                    <a:pt x="37" y="238"/>
                    <a:pt x="37" y="238"/>
                  </a:cubicBezTo>
                  <a:cubicBezTo>
                    <a:pt x="36" y="238"/>
                    <a:pt x="36" y="238"/>
                    <a:pt x="36" y="237"/>
                  </a:cubicBezTo>
                  <a:cubicBezTo>
                    <a:pt x="36" y="237"/>
                    <a:pt x="36" y="237"/>
                    <a:pt x="35" y="237"/>
                  </a:cubicBezTo>
                  <a:cubicBezTo>
                    <a:pt x="35" y="236"/>
                    <a:pt x="34" y="235"/>
                    <a:pt x="33" y="235"/>
                  </a:cubicBezTo>
                  <a:cubicBezTo>
                    <a:pt x="33" y="235"/>
                    <a:pt x="32" y="236"/>
                    <a:pt x="32" y="236"/>
                  </a:cubicBezTo>
                  <a:cubicBezTo>
                    <a:pt x="32" y="236"/>
                    <a:pt x="31" y="236"/>
                    <a:pt x="31" y="236"/>
                  </a:cubicBezTo>
                  <a:cubicBezTo>
                    <a:pt x="30" y="236"/>
                    <a:pt x="30" y="235"/>
                    <a:pt x="30" y="235"/>
                  </a:cubicBezTo>
                  <a:cubicBezTo>
                    <a:pt x="30" y="235"/>
                    <a:pt x="30" y="234"/>
                    <a:pt x="30" y="234"/>
                  </a:cubicBezTo>
                  <a:close/>
                  <a:moveTo>
                    <a:pt x="180" y="142"/>
                  </a:moveTo>
                  <a:cubicBezTo>
                    <a:pt x="180" y="142"/>
                    <a:pt x="181" y="142"/>
                    <a:pt x="181" y="142"/>
                  </a:cubicBezTo>
                  <a:cubicBezTo>
                    <a:pt x="181" y="135"/>
                    <a:pt x="181" y="128"/>
                    <a:pt x="181" y="121"/>
                  </a:cubicBezTo>
                  <a:cubicBezTo>
                    <a:pt x="181" y="119"/>
                    <a:pt x="180" y="116"/>
                    <a:pt x="180" y="114"/>
                  </a:cubicBezTo>
                  <a:cubicBezTo>
                    <a:pt x="179" y="111"/>
                    <a:pt x="178" y="108"/>
                    <a:pt x="177" y="105"/>
                  </a:cubicBezTo>
                  <a:cubicBezTo>
                    <a:pt x="176" y="101"/>
                    <a:pt x="175" y="98"/>
                    <a:pt x="173" y="95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73" y="96"/>
                    <a:pt x="174" y="98"/>
                    <a:pt x="175" y="100"/>
                  </a:cubicBezTo>
                  <a:cubicBezTo>
                    <a:pt x="176" y="102"/>
                    <a:pt x="177" y="104"/>
                    <a:pt x="177" y="107"/>
                  </a:cubicBezTo>
                  <a:cubicBezTo>
                    <a:pt x="178" y="109"/>
                    <a:pt x="178" y="112"/>
                    <a:pt x="178" y="114"/>
                  </a:cubicBezTo>
                  <a:cubicBezTo>
                    <a:pt x="179" y="120"/>
                    <a:pt x="180" y="125"/>
                    <a:pt x="179" y="130"/>
                  </a:cubicBezTo>
                  <a:cubicBezTo>
                    <a:pt x="179" y="131"/>
                    <a:pt x="179" y="131"/>
                    <a:pt x="179" y="132"/>
                  </a:cubicBezTo>
                  <a:cubicBezTo>
                    <a:pt x="180" y="134"/>
                    <a:pt x="180" y="136"/>
                    <a:pt x="180" y="138"/>
                  </a:cubicBezTo>
                  <a:cubicBezTo>
                    <a:pt x="180" y="140"/>
                    <a:pt x="180" y="141"/>
                    <a:pt x="180" y="142"/>
                  </a:cubicBezTo>
                  <a:close/>
                  <a:moveTo>
                    <a:pt x="117" y="8"/>
                  </a:moveTo>
                  <a:cubicBezTo>
                    <a:pt x="118" y="8"/>
                    <a:pt x="118" y="8"/>
                    <a:pt x="119" y="8"/>
                  </a:cubicBezTo>
                  <a:cubicBezTo>
                    <a:pt x="128" y="8"/>
                    <a:pt x="138" y="8"/>
                    <a:pt x="148" y="8"/>
                  </a:cubicBezTo>
                  <a:cubicBezTo>
                    <a:pt x="149" y="8"/>
                    <a:pt x="149" y="7"/>
                    <a:pt x="150" y="6"/>
                  </a:cubicBezTo>
                  <a:cubicBezTo>
                    <a:pt x="148" y="6"/>
                    <a:pt x="118" y="6"/>
                    <a:pt x="117" y="6"/>
                  </a:cubicBezTo>
                  <a:cubicBezTo>
                    <a:pt x="117" y="7"/>
                    <a:pt x="117" y="7"/>
                    <a:pt x="117" y="8"/>
                  </a:cubicBezTo>
                  <a:close/>
                  <a:moveTo>
                    <a:pt x="7" y="184"/>
                  </a:moveTo>
                  <a:cubicBezTo>
                    <a:pt x="8" y="183"/>
                    <a:pt x="8" y="183"/>
                    <a:pt x="9" y="182"/>
                  </a:cubicBezTo>
                  <a:cubicBezTo>
                    <a:pt x="9" y="181"/>
                    <a:pt x="9" y="181"/>
                    <a:pt x="9" y="180"/>
                  </a:cubicBezTo>
                  <a:cubicBezTo>
                    <a:pt x="9" y="178"/>
                    <a:pt x="9" y="176"/>
                    <a:pt x="9" y="173"/>
                  </a:cubicBezTo>
                  <a:cubicBezTo>
                    <a:pt x="9" y="170"/>
                    <a:pt x="9" y="167"/>
                    <a:pt x="8" y="164"/>
                  </a:cubicBezTo>
                  <a:cubicBezTo>
                    <a:pt x="8" y="164"/>
                    <a:pt x="8" y="164"/>
                    <a:pt x="8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7" y="168"/>
                    <a:pt x="7" y="172"/>
                    <a:pt x="6" y="176"/>
                  </a:cubicBezTo>
                  <a:cubicBezTo>
                    <a:pt x="6" y="177"/>
                    <a:pt x="6" y="178"/>
                    <a:pt x="6" y="179"/>
                  </a:cubicBezTo>
                  <a:cubicBezTo>
                    <a:pt x="6" y="180"/>
                    <a:pt x="6" y="182"/>
                    <a:pt x="7" y="184"/>
                  </a:cubicBezTo>
                  <a:close/>
                  <a:moveTo>
                    <a:pt x="251" y="54"/>
                  </a:moveTo>
                  <a:cubicBezTo>
                    <a:pt x="251" y="54"/>
                    <a:pt x="251" y="54"/>
                    <a:pt x="251" y="54"/>
                  </a:cubicBezTo>
                  <a:cubicBezTo>
                    <a:pt x="251" y="53"/>
                    <a:pt x="251" y="53"/>
                    <a:pt x="251" y="53"/>
                  </a:cubicBezTo>
                  <a:cubicBezTo>
                    <a:pt x="251" y="51"/>
                    <a:pt x="250" y="48"/>
                    <a:pt x="250" y="46"/>
                  </a:cubicBezTo>
                  <a:cubicBezTo>
                    <a:pt x="249" y="38"/>
                    <a:pt x="245" y="31"/>
                    <a:pt x="238" y="26"/>
                  </a:cubicBezTo>
                  <a:cubicBezTo>
                    <a:pt x="238" y="26"/>
                    <a:pt x="238" y="25"/>
                    <a:pt x="238" y="25"/>
                  </a:cubicBezTo>
                  <a:cubicBezTo>
                    <a:pt x="238" y="25"/>
                    <a:pt x="238" y="26"/>
                    <a:pt x="238" y="26"/>
                  </a:cubicBezTo>
                  <a:cubicBezTo>
                    <a:pt x="241" y="29"/>
                    <a:pt x="243" y="33"/>
                    <a:pt x="245" y="37"/>
                  </a:cubicBezTo>
                  <a:cubicBezTo>
                    <a:pt x="246" y="40"/>
                    <a:pt x="247" y="42"/>
                    <a:pt x="248" y="44"/>
                  </a:cubicBezTo>
                  <a:cubicBezTo>
                    <a:pt x="249" y="47"/>
                    <a:pt x="249" y="49"/>
                    <a:pt x="250" y="52"/>
                  </a:cubicBezTo>
                  <a:cubicBezTo>
                    <a:pt x="250" y="52"/>
                    <a:pt x="251" y="53"/>
                    <a:pt x="251" y="54"/>
                  </a:cubicBezTo>
                  <a:close/>
                  <a:moveTo>
                    <a:pt x="150" y="223"/>
                  </a:moveTo>
                  <a:cubicBezTo>
                    <a:pt x="150" y="223"/>
                    <a:pt x="150" y="223"/>
                    <a:pt x="150" y="223"/>
                  </a:cubicBezTo>
                  <a:cubicBezTo>
                    <a:pt x="150" y="223"/>
                    <a:pt x="149" y="223"/>
                    <a:pt x="149" y="223"/>
                  </a:cubicBezTo>
                  <a:cubicBezTo>
                    <a:pt x="144" y="223"/>
                    <a:pt x="138" y="222"/>
                    <a:pt x="133" y="222"/>
                  </a:cubicBezTo>
                  <a:cubicBezTo>
                    <a:pt x="129" y="222"/>
                    <a:pt x="126" y="223"/>
                    <a:pt x="123" y="224"/>
                  </a:cubicBezTo>
                  <a:cubicBezTo>
                    <a:pt x="124" y="224"/>
                    <a:pt x="124" y="224"/>
                    <a:pt x="125" y="224"/>
                  </a:cubicBezTo>
                  <a:cubicBezTo>
                    <a:pt x="128" y="224"/>
                    <a:pt x="131" y="224"/>
                    <a:pt x="134" y="224"/>
                  </a:cubicBezTo>
                  <a:cubicBezTo>
                    <a:pt x="137" y="225"/>
                    <a:pt x="139" y="225"/>
                    <a:pt x="142" y="224"/>
                  </a:cubicBezTo>
                  <a:cubicBezTo>
                    <a:pt x="144" y="224"/>
                    <a:pt x="146" y="224"/>
                    <a:pt x="148" y="224"/>
                  </a:cubicBezTo>
                  <a:cubicBezTo>
                    <a:pt x="149" y="224"/>
                    <a:pt x="150" y="223"/>
                    <a:pt x="150" y="223"/>
                  </a:cubicBezTo>
                  <a:close/>
                  <a:moveTo>
                    <a:pt x="223" y="115"/>
                  </a:moveTo>
                  <a:cubicBezTo>
                    <a:pt x="222" y="122"/>
                    <a:pt x="222" y="129"/>
                    <a:pt x="222" y="135"/>
                  </a:cubicBezTo>
                  <a:cubicBezTo>
                    <a:pt x="221" y="140"/>
                    <a:pt x="222" y="152"/>
                    <a:pt x="222" y="155"/>
                  </a:cubicBezTo>
                  <a:cubicBezTo>
                    <a:pt x="222" y="142"/>
                    <a:pt x="223" y="129"/>
                    <a:pt x="223" y="115"/>
                  </a:cubicBezTo>
                  <a:close/>
                  <a:moveTo>
                    <a:pt x="106" y="218"/>
                  </a:moveTo>
                  <a:cubicBezTo>
                    <a:pt x="106" y="218"/>
                    <a:pt x="106" y="218"/>
                    <a:pt x="106" y="218"/>
                  </a:cubicBezTo>
                  <a:cubicBezTo>
                    <a:pt x="106" y="218"/>
                    <a:pt x="106" y="218"/>
                    <a:pt x="106" y="218"/>
                  </a:cubicBezTo>
                  <a:cubicBezTo>
                    <a:pt x="107" y="216"/>
                    <a:pt x="107" y="215"/>
                    <a:pt x="107" y="214"/>
                  </a:cubicBezTo>
                  <a:cubicBezTo>
                    <a:pt x="108" y="211"/>
                    <a:pt x="108" y="208"/>
                    <a:pt x="109" y="204"/>
                  </a:cubicBezTo>
                  <a:cubicBezTo>
                    <a:pt x="109" y="201"/>
                    <a:pt x="109" y="197"/>
                    <a:pt x="109" y="194"/>
                  </a:cubicBezTo>
                  <a:cubicBezTo>
                    <a:pt x="109" y="186"/>
                    <a:pt x="109" y="177"/>
                    <a:pt x="107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7" y="169"/>
                    <a:pt x="106" y="170"/>
                    <a:pt x="106" y="170"/>
                  </a:cubicBezTo>
                  <a:cubicBezTo>
                    <a:pt x="106" y="171"/>
                    <a:pt x="106" y="172"/>
                    <a:pt x="106" y="173"/>
                  </a:cubicBezTo>
                  <a:cubicBezTo>
                    <a:pt x="106" y="174"/>
                    <a:pt x="107" y="176"/>
                    <a:pt x="107" y="177"/>
                  </a:cubicBezTo>
                  <a:cubicBezTo>
                    <a:pt x="108" y="180"/>
                    <a:pt x="108" y="183"/>
                    <a:pt x="108" y="186"/>
                  </a:cubicBezTo>
                  <a:cubicBezTo>
                    <a:pt x="109" y="196"/>
                    <a:pt x="109" y="205"/>
                    <a:pt x="107" y="214"/>
                  </a:cubicBezTo>
                  <a:cubicBezTo>
                    <a:pt x="106" y="216"/>
                    <a:pt x="106" y="217"/>
                    <a:pt x="106" y="218"/>
                  </a:cubicBezTo>
                  <a:close/>
                  <a:moveTo>
                    <a:pt x="21" y="89"/>
                  </a:moveTo>
                  <a:cubicBezTo>
                    <a:pt x="21" y="89"/>
                    <a:pt x="21" y="89"/>
                    <a:pt x="22" y="89"/>
                  </a:cubicBezTo>
                  <a:cubicBezTo>
                    <a:pt x="23" y="89"/>
                    <a:pt x="23" y="90"/>
                    <a:pt x="23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1" y="92"/>
                    <a:pt x="21" y="93"/>
                    <a:pt x="21" y="94"/>
                  </a:cubicBezTo>
                  <a:cubicBezTo>
                    <a:pt x="22" y="95"/>
                    <a:pt x="22" y="96"/>
                    <a:pt x="22" y="96"/>
                  </a:cubicBezTo>
                  <a:cubicBezTo>
                    <a:pt x="23" y="96"/>
                    <a:pt x="23" y="96"/>
                    <a:pt x="23" y="95"/>
                  </a:cubicBezTo>
                  <a:cubicBezTo>
                    <a:pt x="23" y="90"/>
                    <a:pt x="24" y="86"/>
                    <a:pt x="24" y="81"/>
                  </a:cubicBezTo>
                  <a:cubicBezTo>
                    <a:pt x="24" y="81"/>
                    <a:pt x="24" y="80"/>
                    <a:pt x="24" y="80"/>
                  </a:cubicBezTo>
                  <a:cubicBezTo>
                    <a:pt x="23" y="81"/>
                    <a:pt x="22" y="82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ubicBezTo>
                    <a:pt x="21" y="86"/>
                    <a:pt x="21" y="88"/>
                    <a:pt x="21" y="89"/>
                  </a:cubicBezTo>
                  <a:close/>
                  <a:moveTo>
                    <a:pt x="100" y="246"/>
                  </a:moveTo>
                  <a:cubicBezTo>
                    <a:pt x="107" y="246"/>
                    <a:pt x="115" y="246"/>
                    <a:pt x="123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1" y="246"/>
                    <a:pt x="120" y="246"/>
                    <a:pt x="119" y="245"/>
                  </a:cubicBezTo>
                  <a:cubicBezTo>
                    <a:pt x="118" y="245"/>
                    <a:pt x="118" y="245"/>
                    <a:pt x="117" y="245"/>
                  </a:cubicBezTo>
                  <a:cubicBezTo>
                    <a:pt x="117" y="244"/>
                    <a:pt x="117" y="244"/>
                    <a:pt x="116" y="244"/>
                  </a:cubicBezTo>
                  <a:cubicBezTo>
                    <a:pt x="113" y="244"/>
                    <a:pt x="109" y="244"/>
                    <a:pt x="105" y="244"/>
                  </a:cubicBezTo>
                  <a:cubicBezTo>
                    <a:pt x="104" y="244"/>
                    <a:pt x="102" y="245"/>
                    <a:pt x="100" y="245"/>
                  </a:cubicBezTo>
                  <a:cubicBezTo>
                    <a:pt x="100" y="245"/>
                    <a:pt x="99" y="245"/>
                    <a:pt x="100" y="246"/>
                  </a:cubicBezTo>
                  <a:close/>
                  <a:moveTo>
                    <a:pt x="46" y="6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51" y="5"/>
                    <a:pt x="57" y="4"/>
                    <a:pt x="62" y="4"/>
                  </a:cubicBezTo>
                  <a:cubicBezTo>
                    <a:pt x="68" y="3"/>
                    <a:pt x="74" y="2"/>
                    <a:pt x="79" y="2"/>
                  </a:cubicBezTo>
                  <a:cubicBezTo>
                    <a:pt x="85" y="2"/>
                    <a:pt x="90" y="2"/>
                    <a:pt x="96" y="2"/>
                  </a:cubicBezTo>
                  <a:cubicBezTo>
                    <a:pt x="87" y="2"/>
                    <a:pt x="78" y="2"/>
                    <a:pt x="69" y="2"/>
                  </a:cubicBezTo>
                  <a:cubicBezTo>
                    <a:pt x="67" y="2"/>
                    <a:pt x="65" y="2"/>
                    <a:pt x="64" y="2"/>
                  </a:cubicBezTo>
                  <a:cubicBezTo>
                    <a:pt x="59" y="3"/>
                    <a:pt x="55" y="3"/>
                    <a:pt x="51" y="4"/>
                  </a:cubicBezTo>
                  <a:cubicBezTo>
                    <a:pt x="49" y="5"/>
                    <a:pt x="47" y="5"/>
                    <a:pt x="46" y="6"/>
                  </a:cubicBezTo>
                  <a:close/>
                  <a:moveTo>
                    <a:pt x="37" y="157"/>
                  </a:moveTo>
                  <a:cubicBezTo>
                    <a:pt x="37" y="157"/>
                    <a:pt x="37" y="158"/>
                    <a:pt x="37" y="158"/>
                  </a:cubicBezTo>
                  <a:cubicBezTo>
                    <a:pt x="35" y="160"/>
                    <a:pt x="34" y="161"/>
                    <a:pt x="32" y="163"/>
                  </a:cubicBezTo>
                  <a:cubicBezTo>
                    <a:pt x="32" y="164"/>
                    <a:pt x="32" y="164"/>
                    <a:pt x="31" y="165"/>
                  </a:cubicBezTo>
                  <a:cubicBezTo>
                    <a:pt x="31" y="168"/>
                    <a:pt x="30" y="171"/>
                    <a:pt x="29" y="174"/>
                  </a:cubicBezTo>
                  <a:cubicBezTo>
                    <a:pt x="29" y="175"/>
                    <a:pt x="29" y="175"/>
                    <a:pt x="29" y="176"/>
                  </a:cubicBezTo>
                  <a:cubicBezTo>
                    <a:pt x="29" y="177"/>
                    <a:pt x="29" y="179"/>
                    <a:pt x="29" y="180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1"/>
                    <a:pt x="30" y="181"/>
                    <a:pt x="30" y="181"/>
                  </a:cubicBezTo>
                  <a:cubicBezTo>
                    <a:pt x="30" y="173"/>
                    <a:pt x="33" y="165"/>
                    <a:pt x="37" y="157"/>
                  </a:cubicBezTo>
                  <a:close/>
                  <a:moveTo>
                    <a:pt x="203" y="8"/>
                  </a:moveTo>
                  <a:cubicBezTo>
                    <a:pt x="203" y="8"/>
                    <a:pt x="203" y="8"/>
                    <a:pt x="203" y="8"/>
                  </a:cubicBezTo>
                  <a:cubicBezTo>
                    <a:pt x="205" y="8"/>
                    <a:pt x="207" y="9"/>
                    <a:pt x="209" y="9"/>
                  </a:cubicBezTo>
                  <a:cubicBezTo>
                    <a:pt x="212" y="10"/>
                    <a:pt x="215" y="11"/>
                    <a:pt x="218" y="12"/>
                  </a:cubicBezTo>
                  <a:cubicBezTo>
                    <a:pt x="223" y="13"/>
                    <a:pt x="227" y="15"/>
                    <a:pt x="230" y="18"/>
                  </a:cubicBezTo>
                  <a:cubicBezTo>
                    <a:pt x="230" y="18"/>
                    <a:pt x="231" y="18"/>
                    <a:pt x="231" y="18"/>
                  </a:cubicBezTo>
                  <a:cubicBezTo>
                    <a:pt x="234" y="20"/>
                    <a:pt x="236" y="21"/>
                    <a:pt x="239" y="22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6" y="19"/>
                    <a:pt x="233" y="17"/>
                    <a:pt x="229" y="15"/>
                  </a:cubicBezTo>
                  <a:cubicBezTo>
                    <a:pt x="227" y="14"/>
                    <a:pt x="224" y="13"/>
                    <a:pt x="222" y="12"/>
                  </a:cubicBezTo>
                  <a:cubicBezTo>
                    <a:pt x="217" y="11"/>
                    <a:pt x="213" y="10"/>
                    <a:pt x="208" y="9"/>
                  </a:cubicBezTo>
                  <a:cubicBezTo>
                    <a:pt x="207" y="8"/>
                    <a:pt x="205" y="8"/>
                    <a:pt x="203" y="8"/>
                  </a:cubicBezTo>
                  <a:close/>
                  <a:moveTo>
                    <a:pt x="159" y="27"/>
                  </a:moveTo>
                  <a:cubicBezTo>
                    <a:pt x="159" y="27"/>
                    <a:pt x="159" y="27"/>
                    <a:pt x="159" y="27"/>
                  </a:cubicBezTo>
                  <a:cubicBezTo>
                    <a:pt x="165" y="27"/>
                    <a:pt x="172" y="27"/>
                    <a:pt x="178" y="27"/>
                  </a:cubicBezTo>
                  <a:cubicBezTo>
                    <a:pt x="178" y="27"/>
                    <a:pt x="177" y="27"/>
                    <a:pt x="177" y="27"/>
                  </a:cubicBezTo>
                  <a:cubicBezTo>
                    <a:pt x="175" y="27"/>
                    <a:pt x="173" y="26"/>
                    <a:pt x="171" y="26"/>
                  </a:cubicBezTo>
                  <a:cubicBezTo>
                    <a:pt x="168" y="26"/>
                    <a:pt x="165" y="25"/>
                    <a:pt x="162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0" y="25"/>
                    <a:pt x="159" y="26"/>
                    <a:pt x="159" y="27"/>
                  </a:cubicBezTo>
                  <a:close/>
                  <a:moveTo>
                    <a:pt x="72" y="26"/>
                  </a:moveTo>
                  <a:cubicBezTo>
                    <a:pt x="72" y="26"/>
                    <a:pt x="72" y="26"/>
                    <a:pt x="73" y="26"/>
                  </a:cubicBezTo>
                  <a:cubicBezTo>
                    <a:pt x="76" y="26"/>
                    <a:pt x="79" y="26"/>
                    <a:pt x="83" y="26"/>
                  </a:cubicBezTo>
                  <a:cubicBezTo>
                    <a:pt x="86" y="26"/>
                    <a:pt x="88" y="25"/>
                    <a:pt x="91" y="25"/>
                  </a:cubicBezTo>
                  <a:cubicBezTo>
                    <a:pt x="91" y="25"/>
                    <a:pt x="90" y="25"/>
                    <a:pt x="90" y="25"/>
                  </a:cubicBezTo>
                  <a:cubicBezTo>
                    <a:pt x="87" y="25"/>
                    <a:pt x="84" y="25"/>
                    <a:pt x="81" y="25"/>
                  </a:cubicBezTo>
                  <a:cubicBezTo>
                    <a:pt x="79" y="25"/>
                    <a:pt x="78" y="25"/>
                    <a:pt x="77" y="24"/>
                  </a:cubicBezTo>
                  <a:cubicBezTo>
                    <a:pt x="77" y="24"/>
                    <a:pt x="76" y="24"/>
                    <a:pt x="76" y="24"/>
                  </a:cubicBezTo>
                  <a:cubicBezTo>
                    <a:pt x="76" y="24"/>
                    <a:pt x="75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3" y="25"/>
                    <a:pt x="73" y="26"/>
                    <a:pt x="72" y="26"/>
                  </a:cubicBezTo>
                  <a:close/>
                  <a:moveTo>
                    <a:pt x="16" y="58"/>
                  </a:moveTo>
                  <a:cubicBezTo>
                    <a:pt x="17" y="56"/>
                    <a:pt x="17" y="55"/>
                    <a:pt x="17" y="54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1"/>
                    <a:pt x="16" y="51"/>
                    <a:pt x="16" y="52"/>
                  </a:cubicBezTo>
                  <a:cubicBezTo>
                    <a:pt x="15" y="53"/>
                    <a:pt x="14" y="54"/>
                    <a:pt x="13" y="55"/>
                  </a:cubicBezTo>
                  <a:cubicBezTo>
                    <a:pt x="13" y="56"/>
                    <a:pt x="12" y="57"/>
                    <a:pt x="11" y="57"/>
                  </a:cubicBezTo>
                  <a:cubicBezTo>
                    <a:pt x="11" y="59"/>
                    <a:pt x="11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3" y="59"/>
                    <a:pt x="14" y="58"/>
                  </a:cubicBezTo>
                  <a:cubicBezTo>
                    <a:pt x="14" y="58"/>
                    <a:pt x="14" y="57"/>
                    <a:pt x="14" y="57"/>
                  </a:cubicBezTo>
                  <a:cubicBezTo>
                    <a:pt x="14" y="56"/>
                    <a:pt x="15" y="56"/>
                    <a:pt x="15" y="56"/>
                  </a:cubicBezTo>
                  <a:cubicBezTo>
                    <a:pt x="16" y="56"/>
                    <a:pt x="16" y="56"/>
                    <a:pt x="16" y="57"/>
                  </a:cubicBezTo>
                  <a:cubicBezTo>
                    <a:pt x="16" y="57"/>
                    <a:pt x="16" y="57"/>
                    <a:pt x="16" y="58"/>
                  </a:cubicBezTo>
                  <a:close/>
                  <a:moveTo>
                    <a:pt x="100" y="12"/>
                  </a:moveTo>
                  <a:cubicBezTo>
                    <a:pt x="98" y="12"/>
                    <a:pt x="97" y="12"/>
                    <a:pt x="96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4" y="14"/>
                    <a:pt x="93" y="14"/>
                    <a:pt x="93" y="15"/>
                  </a:cubicBezTo>
                  <a:cubicBezTo>
                    <a:pt x="92" y="16"/>
                    <a:pt x="92" y="16"/>
                    <a:pt x="91" y="17"/>
                  </a:cubicBezTo>
                  <a:cubicBezTo>
                    <a:pt x="93" y="17"/>
                    <a:pt x="95" y="17"/>
                    <a:pt x="97" y="17"/>
                  </a:cubicBezTo>
                  <a:cubicBezTo>
                    <a:pt x="98" y="15"/>
                    <a:pt x="99" y="14"/>
                    <a:pt x="100" y="12"/>
                  </a:cubicBezTo>
                  <a:close/>
                  <a:moveTo>
                    <a:pt x="224" y="176"/>
                  </a:moveTo>
                  <a:cubicBezTo>
                    <a:pt x="224" y="182"/>
                    <a:pt x="224" y="187"/>
                    <a:pt x="224" y="192"/>
                  </a:cubicBezTo>
                  <a:cubicBezTo>
                    <a:pt x="224" y="191"/>
                    <a:pt x="224" y="191"/>
                    <a:pt x="225" y="190"/>
                  </a:cubicBezTo>
                  <a:cubicBezTo>
                    <a:pt x="225" y="188"/>
                    <a:pt x="226" y="185"/>
                    <a:pt x="226" y="183"/>
                  </a:cubicBezTo>
                  <a:cubicBezTo>
                    <a:pt x="225" y="181"/>
                    <a:pt x="225" y="180"/>
                    <a:pt x="225" y="178"/>
                  </a:cubicBezTo>
                  <a:cubicBezTo>
                    <a:pt x="225" y="177"/>
                    <a:pt x="225" y="176"/>
                    <a:pt x="224" y="176"/>
                  </a:cubicBezTo>
                  <a:close/>
                  <a:moveTo>
                    <a:pt x="18" y="217"/>
                  </a:moveTo>
                  <a:cubicBezTo>
                    <a:pt x="19" y="216"/>
                    <a:pt x="19" y="216"/>
                    <a:pt x="19" y="215"/>
                  </a:cubicBezTo>
                  <a:cubicBezTo>
                    <a:pt x="17" y="210"/>
                    <a:pt x="15" y="206"/>
                    <a:pt x="14" y="201"/>
                  </a:cubicBezTo>
                  <a:cubicBezTo>
                    <a:pt x="14" y="201"/>
                    <a:pt x="14" y="200"/>
                    <a:pt x="14" y="200"/>
                  </a:cubicBezTo>
                  <a:cubicBezTo>
                    <a:pt x="13" y="200"/>
                    <a:pt x="13" y="200"/>
                    <a:pt x="12" y="200"/>
                  </a:cubicBezTo>
                  <a:cubicBezTo>
                    <a:pt x="13" y="206"/>
                    <a:pt x="16" y="211"/>
                    <a:pt x="18" y="217"/>
                  </a:cubicBezTo>
                  <a:close/>
                  <a:moveTo>
                    <a:pt x="195" y="235"/>
                  </a:moveTo>
                  <a:cubicBezTo>
                    <a:pt x="195" y="235"/>
                    <a:pt x="196" y="234"/>
                    <a:pt x="197" y="234"/>
                  </a:cubicBezTo>
                  <a:cubicBezTo>
                    <a:pt x="198" y="234"/>
                    <a:pt x="200" y="234"/>
                    <a:pt x="201" y="234"/>
                  </a:cubicBezTo>
                  <a:cubicBezTo>
                    <a:pt x="202" y="234"/>
                    <a:pt x="202" y="233"/>
                    <a:pt x="202" y="233"/>
                  </a:cubicBezTo>
                  <a:cubicBezTo>
                    <a:pt x="202" y="232"/>
                    <a:pt x="201" y="232"/>
                    <a:pt x="201" y="232"/>
                  </a:cubicBezTo>
                  <a:cubicBezTo>
                    <a:pt x="201" y="232"/>
                    <a:pt x="200" y="232"/>
                    <a:pt x="200" y="232"/>
                  </a:cubicBezTo>
                  <a:cubicBezTo>
                    <a:pt x="199" y="232"/>
                    <a:pt x="199" y="232"/>
                    <a:pt x="198" y="232"/>
                  </a:cubicBezTo>
                  <a:cubicBezTo>
                    <a:pt x="197" y="232"/>
                    <a:pt x="197" y="232"/>
                    <a:pt x="197" y="231"/>
                  </a:cubicBezTo>
                  <a:cubicBezTo>
                    <a:pt x="197" y="231"/>
                    <a:pt x="197" y="231"/>
                    <a:pt x="196" y="231"/>
                  </a:cubicBezTo>
                  <a:cubicBezTo>
                    <a:pt x="194" y="231"/>
                    <a:pt x="192" y="232"/>
                    <a:pt x="190" y="233"/>
                  </a:cubicBezTo>
                  <a:cubicBezTo>
                    <a:pt x="191" y="233"/>
                    <a:pt x="192" y="233"/>
                    <a:pt x="192" y="233"/>
                  </a:cubicBezTo>
                  <a:cubicBezTo>
                    <a:pt x="193" y="232"/>
                    <a:pt x="194" y="233"/>
                    <a:pt x="195" y="234"/>
                  </a:cubicBezTo>
                  <a:cubicBezTo>
                    <a:pt x="195" y="234"/>
                    <a:pt x="195" y="234"/>
                    <a:pt x="195" y="235"/>
                  </a:cubicBezTo>
                  <a:close/>
                  <a:moveTo>
                    <a:pt x="55" y="114"/>
                  </a:moveTo>
                  <a:cubicBezTo>
                    <a:pt x="56" y="114"/>
                    <a:pt x="56" y="114"/>
                    <a:pt x="57" y="114"/>
                  </a:cubicBezTo>
                  <a:cubicBezTo>
                    <a:pt x="59" y="114"/>
                    <a:pt x="61" y="114"/>
                    <a:pt x="64" y="115"/>
                  </a:cubicBezTo>
                  <a:cubicBezTo>
                    <a:pt x="67" y="115"/>
                    <a:pt x="71" y="116"/>
                    <a:pt x="75" y="117"/>
                  </a:cubicBezTo>
                  <a:cubicBezTo>
                    <a:pt x="78" y="118"/>
                    <a:pt x="81" y="120"/>
                    <a:pt x="84" y="122"/>
                  </a:cubicBezTo>
                  <a:cubicBezTo>
                    <a:pt x="84" y="122"/>
                    <a:pt x="85" y="122"/>
                    <a:pt x="85" y="122"/>
                  </a:cubicBezTo>
                  <a:cubicBezTo>
                    <a:pt x="85" y="122"/>
                    <a:pt x="85" y="121"/>
                    <a:pt x="84" y="121"/>
                  </a:cubicBezTo>
                  <a:cubicBezTo>
                    <a:pt x="79" y="117"/>
                    <a:pt x="73" y="115"/>
                    <a:pt x="67" y="114"/>
                  </a:cubicBezTo>
                  <a:cubicBezTo>
                    <a:pt x="63" y="114"/>
                    <a:pt x="59" y="114"/>
                    <a:pt x="55" y="114"/>
                  </a:cubicBezTo>
                  <a:close/>
                  <a:moveTo>
                    <a:pt x="12" y="130"/>
                  </a:moveTo>
                  <a:cubicBezTo>
                    <a:pt x="14" y="130"/>
                    <a:pt x="14" y="130"/>
                    <a:pt x="14" y="131"/>
                  </a:cubicBezTo>
                  <a:cubicBezTo>
                    <a:pt x="14" y="133"/>
                    <a:pt x="14" y="134"/>
                    <a:pt x="14" y="136"/>
                  </a:cubicBezTo>
                  <a:cubicBezTo>
                    <a:pt x="14" y="136"/>
                    <a:pt x="14" y="136"/>
                    <a:pt x="14" y="137"/>
                  </a:cubicBezTo>
                  <a:cubicBezTo>
                    <a:pt x="15" y="136"/>
                    <a:pt x="15" y="135"/>
                    <a:pt x="16" y="135"/>
                  </a:cubicBezTo>
                  <a:cubicBezTo>
                    <a:pt x="16" y="134"/>
                    <a:pt x="16" y="134"/>
                    <a:pt x="16" y="133"/>
                  </a:cubicBezTo>
                  <a:cubicBezTo>
                    <a:pt x="16" y="131"/>
                    <a:pt x="16" y="129"/>
                    <a:pt x="16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5" y="127"/>
                    <a:pt x="13" y="128"/>
                    <a:pt x="12" y="129"/>
                  </a:cubicBezTo>
                  <a:cubicBezTo>
                    <a:pt x="12" y="129"/>
                    <a:pt x="12" y="129"/>
                    <a:pt x="12" y="130"/>
                  </a:cubicBezTo>
                  <a:close/>
                  <a:moveTo>
                    <a:pt x="146" y="244"/>
                  </a:moveTo>
                  <a:cubicBezTo>
                    <a:pt x="145" y="244"/>
                    <a:pt x="144" y="244"/>
                    <a:pt x="144" y="243"/>
                  </a:cubicBezTo>
                  <a:cubicBezTo>
                    <a:pt x="143" y="242"/>
                    <a:pt x="141" y="243"/>
                    <a:pt x="140" y="243"/>
                  </a:cubicBezTo>
                  <a:cubicBezTo>
                    <a:pt x="140" y="243"/>
                    <a:pt x="140" y="243"/>
                    <a:pt x="140" y="244"/>
                  </a:cubicBezTo>
                  <a:cubicBezTo>
                    <a:pt x="139" y="244"/>
                    <a:pt x="139" y="245"/>
                    <a:pt x="139" y="246"/>
                  </a:cubicBezTo>
                  <a:cubicBezTo>
                    <a:pt x="141" y="246"/>
                    <a:pt x="142" y="246"/>
                    <a:pt x="144" y="246"/>
                  </a:cubicBezTo>
                  <a:cubicBezTo>
                    <a:pt x="145" y="246"/>
                    <a:pt x="146" y="246"/>
                    <a:pt x="146" y="245"/>
                  </a:cubicBezTo>
                  <a:cubicBezTo>
                    <a:pt x="146" y="245"/>
                    <a:pt x="146" y="244"/>
                    <a:pt x="146" y="244"/>
                  </a:cubicBezTo>
                  <a:close/>
                  <a:moveTo>
                    <a:pt x="205" y="31"/>
                  </a:moveTo>
                  <a:cubicBezTo>
                    <a:pt x="207" y="33"/>
                    <a:pt x="209" y="34"/>
                    <a:pt x="211" y="35"/>
                  </a:cubicBezTo>
                  <a:cubicBezTo>
                    <a:pt x="212" y="35"/>
                    <a:pt x="212" y="34"/>
                    <a:pt x="213" y="33"/>
                  </a:cubicBezTo>
                  <a:cubicBezTo>
                    <a:pt x="212" y="31"/>
                    <a:pt x="210" y="30"/>
                    <a:pt x="208" y="29"/>
                  </a:cubicBezTo>
                  <a:cubicBezTo>
                    <a:pt x="207" y="30"/>
                    <a:pt x="206" y="30"/>
                    <a:pt x="205" y="31"/>
                  </a:cubicBezTo>
                  <a:close/>
                  <a:moveTo>
                    <a:pt x="20" y="75"/>
                  </a:move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2" y="75"/>
                    <a:pt x="23" y="75"/>
                    <a:pt x="23" y="75"/>
                  </a:cubicBezTo>
                  <a:cubicBezTo>
                    <a:pt x="24" y="75"/>
                    <a:pt x="24" y="75"/>
                    <a:pt x="24" y="74"/>
                  </a:cubicBezTo>
                  <a:cubicBezTo>
                    <a:pt x="25" y="72"/>
                    <a:pt x="25" y="70"/>
                    <a:pt x="25" y="68"/>
                  </a:cubicBezTo>
                  <a:cubicBezTo>
                    <a:pt x="25" y="68"/>
                    <a:pt x="24" y="68"/>
                    <a:pt x="23" y="68"/>
                  </a:cubicBezTo>
                  <a:cubicBezTo>
                    <a:pt x="23" y="68"/>
                    <a:pt x="22" y="69"/>
                    <a:pt x="22" y="69"/>
                  </a:cubicBezTo>
                  <a:cubicBezTo>
                    <a:pt x="23" y="70"/>
                    <a:pt x="24" y="70"/>
                    <a:pt x="23" y="72"/>
                  </a:cubicBezTo>
                  <a:cubicBezTo>
                    <a:pt x="23" y="72"/>
                    <a:pt x="22" y="72"/>
                    <a:pt x="22" y="73"/>
                  </a:cubicBezTo>
                  <a:cubicBezTo>
                    <a:pt x="22" y="73"/>
                    <a:pt x="21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lose/>
                  <a:moveTo>
                    <a:pt x="56" y="117"/>
                  </a:moveTo>
                  <a:cubicBezTo>
                    <a:pt x="58" y="117"/>
                    <a:pt x="60" y="118"/>
                    <a:pt x="63" y="118"/>
                  </a:cubicBezTo>
                  <a:cubicBezTo>
                    <a:pt x="64" y="119"/>
                    <a:pt x="66" y="119"/>
                    <a:pt x="68" y="119"/>
                  </a:cubicBezTo>
                  <a:cubicBezTo>
                    <a:pt x="68" y="118"/>
                    <a:pt x="68" y="118"/>
                    <a:pt x="68" y="117"/>
                  </a:cubicBezTo>
                  <a:cubicBezTo>
                    <a:pt x="66" y="117"/>
                    <a:pt x="58" y="116"/>
                    <a:pt x="56" y="117"/>
                  </a:cubicBezTo>
                  <a:close/>
                  <a:moveTo>
                    <a:pt x="36" y="121"/>
                  </a:moveTo>
                  <a:cubicBezTo>
                    <a:pt x="36" y="121"/>
                    <a:pt x="35" y="121"/>
                    <a:pt x="35" y="122"/>
                  </a:cubicBezTo>
                  <a:cubicBezTo>
                    <a:pt x="34" y="123"/>
                    <a:pt x="33" y="125"/>
                    <a:pt x="34" y="126"/>
                  </a:cubicBezTo>
                  <a:cubicBezTo>
                    <a:pt x="34" y="127"/>
                    <a:pt x="34" y="127"/>
                    <a:pt x="34" y="128"/>
                  </a:cubicBezTo>
                  <a:cubicBezTo>
                    <a:pt x="34" y="128"/>
                    <a:pt x="34" y="128"/>
                    <a:pt x="34" y="129"/>
                  </a:cubicBezTo>
                  <a:cubicBezTo>
                    <a:pt x="35" y="128"/>
                    <a:pt x="36" y="127"/>
                    <a:pt x="37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7" y="125"/>
                    <a:pt x="38" y="124"/>
                    <a:pt x="38" y="123"/>
                  </a:cubicBezTo>
                  <a:cubicBezTo>
                    <a:pt x="37" y="123"/>
                    <a:pt x="36" y="123"/>
                    <a:pt x="36" y="121"/>
                  </a:cubicBezTo>
                  <a:close/>
                  <a:moveTo>
                    <a:pt x="6" y="68"/>
                  </a:moveTo>
                  <a:cubicBezTo>
                    <a:pt x="6" y="68"/>
                    <a:pt x="6" y="67"/>
                    <a:pt x="7" y="67"/>
                  </a:cubicBezTo>
                  <a:cubicBezTo>
                    <a:pt x="7" y="64"/>
                    <a:pt x="8" y="60"/>
                    <a:pt x="8" y="57"/>
                  </a:cubicBezTo>
                  <a:cubicBezTo>
                    <a:pt x="9" y="55"/>
                    <a:pt x="10" y="52"/>
                    <a:pt x="10" y="49"/>
                  </a:cubicBezTo>
                  <a:cubicBezTo>
                    <a:pt x="11" y="48"/>
                    <a:pt x="11" y="46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7"/>
                    <a:pt x="9" y="50"/>
                    <a:pt x="8" y="53"/>
                  </a:cubicBezTo>
                  <a:cubicBezTo>
                    <a:pt x="7" y="58"/>
                    <a:pt x="7" y="63"/>
                    <a:pt x="6" y="68"/>
                  </a:cubicBezTo>
                  <a:close/>
                  <a:moveTo>
                    <a:pt x="65" y="125"/>
                  </a:moveTo>
                  <a:cubicBezTo>
                    <a:pt x="63" y="124"/>
                    <a:pt x="62" y="125"/>
                    <a:pt x="60" y="126"/>
                  </a:cubicBezTo>
                  <a:cubicBezTo>
                    <a:pt x="61" y="128"/>
                    <a:pt x="61" y="129"/>
                    <a:pt x="61" y="131"/>
                  </a:cubicBezTo>
                  <a:cubicBezTo>
                    <a:pt x="63" y="130"/>
                    <a:pt x="64" y="128"/>
                    <a:pt x="65" y="125"/>
                  </a:cubicBezTo>
                  <a:close/>
                  <a:moveTo>
                    <a:pt x="166" y="96"/>
                  </a:moveTo>
                  <a:cubicBezTo>
                    <a:pt x="168" y="96"/>
                    <a:pt x="168" y="97"/>
                    <a:pt x="168" y="99"/>
                  </a:cubicBezTo>
                  <a:cubicBezTo>
                    <a:pt x="168" y="99"/>
                    <a:pt x="168" y="99"/>
                    <a:pt x="168" y="100"/>
                  </a:cubicBezTo>
                  <a:cubicBezTo>
                    <a:pt x="169" y="101"/>
                    <a:pt x="170" y="103"/>
                    <a:pt x="171" y="105"/>
                  </a:cubicBezTo>
                  <a:cubicBezTo>
                    <a:pt x="171" y="105"/>
                    <a:pt x="171" y="105"/>
                    <a:pt x="171" y="106"/>
                  </a:cubicBezTo>
                  <a:cubicBezTo>
                    <a:pt x="172" y="103"/>
                    <a:pt x="168" y="94"/>
                    <a:pt x="165" y="92"/>
                  </a:cubicBezTo>
                  <a:cubicBezTo>
                    <a:pt x="165" y="93"/>
                    <a:pt x="166" y="95"/>
                    <a:pt x="166" y="96"/>
                  </a:cubicBezTo>
                  <a:close/>
                  <a:moveTo>
                    <a:pt x="156" y="230"/>
                  </a:moveTo>
                  <a:cubicBezTo>
                    <a:pt x="158" y="228"/>
                    <a:pt x="161" y="226"/>
                    <a:pt x="163" y="223"/>
                  </a:cubicBezTo>
                  <a:cubicBezTo>
                    <a:pt x="162" y="223"/>
                    <a:pt x="162" y="223"/>
                    <a:pt x="161" y="223"/>
                  </a:cubicBezTo>
                  <a:cubicBezTo>
                    <a:pt x="159" y="224"/>
                    <a:pt x="157" y="226"/>
                    <a:pt x="155" y="228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30"/>
                    <a:pt x="156" y="230"/>
                    <a:pt x="156" y="230"/>
                  </a:cubicBezTo>
                  <a:close/>
                  <a:moveTo>
                    <a:pt x="246" y="189"/>
                  </a:moveTo>
                  <a:cubicBezTo>
                    <a:pt x="247" y="185"/>
                    <a:pt x="248" y="175"/>
                    <a:pt x="247" y="174"/>
                  </a:cubicBezTo>
                  <a:cubicBezTo>
                    <a:pt x="247" y="178"/>
                    <a:pt x="246" y="183"/>
                    <a:pt x="245" y="187"/>
                  </a:cubicBezTo>
                  <a:cubicBezTo>
                    <a:pt x="246" y="188"/>
                    <a:pt x="246" y="188"/>
                    <a:pt x="246" y="189"/>
                  </a:cubicBezTo>
                  <a:close/>
                  <a:moveTo>
                    <a:pt x="35" y="148"/>
                  </a:moveTo>
                  <a:cubicBezTo>
                    <a:pt x="35" y="147"/>
                    <a:pt x="34" y="147"/>
                    <a:pt x="34" y="147"/>
                  </a:cubicBezTo>
                  <a:cubicBezTo>
                    <a:pt x="34" y="147"/>
                    <a:pt x="34" y="147"/>
                    <a:pt x="34" y="148"/>
                  </a:cubicBezTo>
                  <a:cubicBezTo>
                    <a:pt x="31" y="151"/>
                    <a:pt x="28" y="154"/>
                    <a:pt x="26" y="157"/>
                  </a:cubicBezTo>
                  <a:cubicBezTo>
                    <a:pt x="26" y="158"/>
                    <a:pt x="26" y="159"/>
                    <a:pt x="26" y="160"/>
                  </a:cubicBezTo>
                  <a:cubicBezTo>
                    <a:pt x="29" y="156"/>
                    <a:pt x="31" y="151"/>
                    <a:pt x="35" y="148"/>
                  </a:cubicBezTo>
                  <a:close/>
                  <a:moveTo>
                    <a:pt x="15" y="198"/>
                  </a:moveTo>
                  <a:cubicBezTo>
                    <a:pt x="16" y="203"/>
                    <a:pt x="20" y="213"/>
                    <a:pt x="21" y="215"/>
                  </a:cubicBezTo>
                  <a:cubicBezTo>
                    <a:pt x="20" y="211"/>
                    <a:pt x="19" y="207"/>
                    <a:pt x="18" y="203"/>
                  </a:cubicBezTo>
                  <a:cubicBezTo>
                    <a:pt x="18" y="203"/>
                    <a:pt x="18" y="203"/>
                    <a:pt x="17" y="203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0"/>
                    <a:pt x="16" y="199"/>
                    <a:pt x="15" y="198"/>
                  </a:cubicBezTo>
                  <a:close/>
                  <a:moveTo>
                    <a:pt x="142" y="16"/>
                  </a:moveTo>
                  <a:cubicBezTo>
                    <a:pt x="142" y="16"/>
                    <a:pt x="142" y="16"/>
                    <a:pt x="142" y="16"/>
                  </a:cubicBezTo>
                  <a:cubicBezTo>
                    <a:pt x="144" y="16"/>
                    <a:pt x="146" y="16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9" y="15"/>
                    <a:pt x="149" y="15"/>
                    <a:pt x="149" y="14"/>
                  </a:cubicBezTo>
                  <a:cubicBezTo>
                    <a:pt x="148" y="14"/>
                    <a:pt x="147" y="14"/>
                    <a:pt x="145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4" y="14"/>
                    <a:pt x="143" y="15"/>
                    <a:pt x="142" y="16"/>
                  </a:cubicBezTo>
                  <a:close/>
                  <a:moveTo>
                    <a:pt x="105" y="210"/>
                  </a:moveTo>
                  <a:cubicBezTo>
                    <a:pt x="107" y="202"/>
                    <a:pt x="107" y="194"/>
                    <a:pt x="106" y="187"/>
                  </a:cubicBezTo>
                  <a:cubicBezTo>
                    <a:pt x="105" y="194"/>
                    <a:pt x="106" y="202"/>
                    <a:pt x="105" y="210"/>
                  </a:cubicBezTo>
                  <a:close/>
                  <a:moveTo>
                    <a:pt x="78" y="143"/>
                  </a:moveTo>
                  <a:cubicBezTo>
                    <a:pt x="79" y="142"/>
                    <a:pt x="79" y="142"/>
                    <a:pt x="8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0" y="140"/>
                    <a:pt x="80" y="139"/>
                    <a:pt x="80" y="138"/>
                  </a:cubicBezTo>
                  <a:cubicBezTo>
                    <a:pt x="78" y="139"/>
                    <a:pt x="76" y="140"/>
                    <a:pt x="74" y="142"/>
                  </a:cubicBezTo>
                  <a:cubicBezTo>
                    <a:pt x="75" y="142"/>
                    <a:pt x="77" y="143"/>
                    <a:pt x="78" y="143"/>
                  </a:cubicBezTo>
                  <a:close/>
                  <a:moveTo>
                    <a:pt x="201" y="241"/>
                  </a:moveTo>
                  <a:cubicBezTo>
                    <a:pt x="201" y="241"/>
                    <a:pt x="201" y="241"/>
                    <a:pt x="201" y="241"/>
                  </a:cubicBezTo>
                  <a:cubicBezTo>
                    <a:pt x="201" y="241"/>
                    <a:pt x="200" y="241"/>
                    <a:pt x="200" y="241"/>
                  </a:cubicBezTo>
                  <a:cubicBezTo>
                    <a:pt x="198" y="241"/>
                    <a:pt x="196" y="241"/>
                    <a:pt x="195" y="242"/>
                  </a:cubicBezTo>
                  <a:cubicBezTo>
                    <a:pt x="193" y="242"/>
                    <a:pt x="192" y="242"/>
                    <a:pt x="191" y="242"/>
                  </a:cubicBezTo>
                  <a:cubicBezTo>
                    <a:pt x="191" y="241"/>
                    <a:pt x="190" y="241"/>
                    <a:pt x="189" y="241"/>
                  </a:cubicBezTo>
                  <a:cubicBezTo>
                    <a:pt x="188" y="241"/>
                    <a:pt x="187" y="241"/>
                    <a:pt x="186" y="241"/>
                  </a:cubicBezTo>
                  <a:cubicBezTo>
                    <a:pt x="185" y="242"/>
                    <a:pt x="184" y="242"/>
                    <a:pt x="183" y="242"/>
                  </a:cubicBezTo>
                  <a:cubicBezTo>
                    <a:pt x="185" y="242"/>
                    <a:pt x="186" y="242"/>
                    <a:pt x="188" y="242"/>
                  </a:cubicBezTo>
                  <a:cubicBezTo>
                    <a:pt x="191" y="242"/>
                    <a:pt x="195" y="242"/>
                    <a:pt x="198" y="242"/>
                  </a:cubicBezTo>
                  <a:cubicBezTo>
                    <a:pt x="199" y="242"/>
                    <a:pt x="199" y="242"/>
                    <a:pt x="200" y="242"/>
                  </a:cubicBezTo>
                  <a:cubicBezTo>
                    <a:pt x="200" y="242"/>
                    <a:pt x="201" y="241"/>
                    <a:pt x="201" y="241"/>
                  </a:cubicBezTo>
                  <a:close/>
                  <a:moveTo>
                    <a:pt x="168" y="103"/>
                  </a:moveTo>
                  <a:cubicBezTo>
                    <a:pt x="168" y="103"/>
                    <a:pt x="168" y="103"/>
                    <a:pt x="167" y="103"/>
                  </a:cubicBezTo>
                  <a:cubicBezTo>
                    <a:pt x="167" y="104"/>
                    <a:pt x="167" y="104"/>
                    <a:pt x="168" y="104"/>
                  </a:cubicBezTo>
                  <a:cubicBezTo>
                    <a:pt x="168" y="107"/>
                    <a:pt x="169" y="110"/>
                    <a:pt x="169" y="113"/>
                  </a:cubicBezTo>
                  <a:cubicBezTo>
                    <a:pt x="169" y="114"/>
                    <a:pt x="170" y="115"/>
                    <a:pt x="170" y="115"/>
                  </a:cubicBezTo>
                  <a:cubicBezTo>
                    <a:pt x="170" y="116"/>
                    <a:pt x="170" y="116"/>
                    <a:pt x="171" y="117"/>
                  </a:cubicBezTo>
                  <a:cubicBezTo>
                    <a:pt x="171" y="116"/>
                    <a:pt x="171" y="115"/>
                    <a:pt x="171" y="114"/>
                  </a:cubicBezTo>
                  <a:cubicBezTo>
                    <a:pt x="171" y="112"/>
                    <a:pt x="171" y="110"/>
                    <a:pt x="170" y="109"/>
                  </a:cubicBezTo>
                  <a:cubicBezTo>
                    <a:pt x="169" y="107"/>
                    <a:pt x="168" y="105"/>
                    <a:pt x="168" y="103"/>
                  </a:cubicBezTo>
                  <a:close/>
                  <a:moveTo>
                    <a:pt x="40" y="233"/>
                  </a:moveTo>
                  <a:cubicBezTo>
                    <a:pt x="42" y="233"/>
                    <a:pt x="43" y="233"/>
                    <a:pt x="44" y="234"/>
                  </a:cubicBezTo>
                  <a:cubicBezTo>
                    <a:pt x="44" y="232"/>
                    <a:pt x="45" y="231"/>
                    <a:pt x="45" y="229"/>
                  </a:cubicBezTo>
                  <a:cubicBezTo>
                    <a:pt x="44" y="229"/>
                    <a:pt x="43" y="228"/>
                    <a:pt x="43" y="228"/>
                  </a:cubicBezTo>
                  <a:cubicBezTo>
                    <a:pt x="42" y="230"/>
                    <a:pt x="41" y="231"/>
                    <a:pt x="40" y="233"/>
                  </a:cubicBezTo>
                  <a:close/>
                  <a:moveTo>
                    <a:pt x="161" y="245"/>
                  </a:moveTo>
                  <a:cubicBezTo>
                    <a:pt x="161" y="245"/>
                    <a:pt x="161" y="245"/>
                    <a:pt x="161" y="245"/>
                  </a:cubicBezTo>
                  <a:cubicBezTo>
                    <a:pt x="161" y="245"/>
                    <a:pt x="161" y="245"/>
                    <a:pt x="161" y="245"/>
                  </a:cubicBezTo>
                  <a:cubicBezTo>
                    <a:pt x="160" y="244"/>
                    <a:pt x="160" y="244"/>
                    <a:pt x="159" y="244"/>
                  </a:cubicBezTo>
                  <a:cubicBezTo>
                    <a:pt x="156" y="244"/>
                    <a:pt x="154" y="244"/>
                    <a:pt x="151" y="244"/>
                  </a:cubicBezTo>
                  <a:cubicBezTo>
                    <a:pt x="150" y="244"/>
                    <a:pt x="150" y="245"/>
                    <a:pt x="149" y="246"/>
                  </a:cubicBezTo>
                  <a:cubicBezTo>
                    <a:pt x="154" y="246"/>
                    <a:pt x="158" y="245"/>
                    <a:pt x="161" y="245"/>
                  </a:cubicBezTo>
                  <a:close/>
                  <a:moveTo>
                    <a:pt x="33" y="74"/>
                  </a:moveTo>
                  <a:cubicBezTo>
                    <a:pt x="33" y="73"/>
                    <a:pt x="33" y="72"/>
                    <a:pt x="34" y="72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1"/>
                  </a:cubicBezTo>
                  <a:cubicBezTo>
                    <a:pt x="37" y="71"/>
                    <a:pt x="37" y="70"/>
                    <a:pt x="37" y="70"/>
                  </a:cubicBezTo>
                  <a:cubicBezTo>
                    <a:pt x="36" y="70"/>
                    <a:pt x="36" y="70"/>
                    <a:pt x="35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2" y="71"/>
                    <a:pt x="31" y="73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0" y="74"/>
                    <a:pt x="31" y="74"/>
                    <a:pt x="33" y="74"/>
                  </a:cubicBezTo>
                  <a:close/>
                  <a:moveTo>
                    <a:pt x="169" y="235"/>
                  </a:moveTo>
                  <a:cubicBezTo>
                    <a:pt x="167" y="234"/>
                    <a:pt x="167" y="234"/>
                    <a:pt x="167" y="233"/>
                  </a:cubicBezTo>
                  <a:cubicBezTo>
                    <a:pt x="167" y="232"/>
                    <a:pt x="167" y="230"/>
                    <a:pt x="167" y="229"/>
                  </a:cubicBezTo>
                  <a:cubicBezTo>
                    <a:pt x="167" y="229"/>
                    <a:pt x="167" y="229"/>
                    <a:pt x="167" y="228"/>
                  </a:cubicBezTo>
                  <a:cubicBezTo>
                    <a:pt x="167" y="228"/>
                    <a:pt x="167" y="228"/>
                    <a:pt x="167" y="228"/>
                  </a:cubicBezTo>
                  <a:cubicBezTo>
                    <a:pt x="166" y="229"/>
                    <a:pt x="166" y="230"/>
                    <a:pt x="166" y="231"/>
                  </a:cubicBezTo>
                  <a:cubicBezTo>
                    <a:pt x="165" y="232"/>
                    <a:pt x="165" y="234"/>
                    <a:pt x="165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66" y="236"/>
                    <a:pt x="167" y="236"/>
                    <a:pt x="168" y="236"/>
                  </a:cubicBezTo>
                  <a:cubicBezTo>
                    <a:pt x="168" y="236"/>
                    <a:pt x="168" y="236"/>
                    <a:pt x="168" y="236"/>
                  </a:cubicBezTo>
                  <a:cubicBezTo>
                    <a:pt x="169" y="236"/>
                    <a:pt x="169" y="236"/>
                    <a:pt x="169" y="235"/>
                  </a:cubicBezTo>
                  <a:close/>
                  <a:moveTo>
                    <a:pt x="36" y="212"/>
                  </a:moveTo>
                  <a:cubicBezTo>
                    <a:pt x="36" y="212"/>
                    <a:pt x="36" y="212"/>
                    <a:pt x="36" y="212"/>
                  </a:cubicBezTo>
                  <a:cubicBezTo>
                    <a:pt x="37" y="211"/>
                    <a:pt x="37" y="211"/>
                    <a:pt x="38" y="212"/>
                  </a:cubicBezTo>
                  <a:cubicBezTo>
                    <a:pt x="38" y="212"/>
                    <a:pt x="38" y="212"/>
                    <a:pt x="39" y="212"/>
                  </a:cubicBezTo>
                  <a:cubicBezTo>
                    <a:pt x="39" y="212"/>
                    <a:pt x="40" y="212"/>
                    <a:pt x="41" y="212"/>
                  </a:cubicBezTo>
                  <a:cubicBezTo>
                    <a:pt x="42" y="212"/>
                    <a:pt x="42" y="212"/>
                    <a:pt x="43" y="212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41" y="211"/>
                    <a:pt x="40" y="211"/>
                    <a:pt x="39" y="211"/>
                  </a:cubicBezTo>
                  <a:cubicBezTo>
                    <a:pt x="38" y="211"/>
                    <a:pt x="38" y="210"/>
                    <a:pt x="37" y="210"/>
                  </a:cubicBezTo>
                  <a:cubicBezTo>
                    <a:pt x="37" y="209"/>
                    <a:pt x="36" y="209"/>
                    <a:pt x="35" y="208"/>
                  </a:cubicBezTo>
                  <a:cubicBezTo>
                    <a:pt x="35" y="209"/>
                    <a:pt x="35" y="210"/>
                    <a:pt x="35" y="211"/>
                  </a:cubicBezTo>
                  <a:cubicBezTo>
                    <a:pt x="35" y="212"/>
                    <a:pt x="35" y="212"/>
                    <a:pt x="36" y="212"/>
                  </a:cubicBezTo>
                  <a:close/>
                  <a:moveTo>
                    <a:pt x="7" y="118"/>
                  </a:moveTo>
                  <a:cubicBezTo>
                    <a:pt x="7" y="117"/>
                    <a:pt x="8" y="117"/>
                    <a:pt x="8" y="116"/>
                  </a:cubicBezTo>
                  <a:cubicBezTo>
                    <a:pt x="8" y="114"/>
                    <a:pt x="8" y="112"/>
                    <a:pt x="8" y="110"/>
                  </a:cubicBezTo>
                  <a:cubicBezTo>
                    <a:pt x="8" y="110"/>
                    <a:pt x="7" y="109"/>
                    <a:pt x="7" y="109"/>
                  </a:cubicBezTo>
                  <a:cubicBezTo>
                    <a:pt x="7" y="109"/>
                    <a:pt x="7" y="108"/>
                    <a:pt x="7" y="108"/>
                  </a:cubicBezTo>
                  <a:cubicBezTo>
                    <a:pt x="8" y="107"/>
                    <a:pt x="8" y="106"/>
                    <a:pt x="8" y="105"/>
                  </a:cubicBezTo>
                  <a:cubicBezTo>
                    <a:pt x="8" y="104"/>
                    <a:pt x="8" y="102"/>
                    <a:pt x="8" y="100"/>
                  </a:cubicBezTo>
                  <a:cubicBezTo>
                    <a:pt x="8" y="100"/>
                    <a:pt x="8" y="99"/>
                    <a:pt x="7" y="99"/>
                  </a:cubicBezTo>
                  <a:cubicBezTo>
                    <a:pt x="7" y="105"/>
                    <a:pt x="7" y="112"/>
                    <a:pt x="7" y="118"/>
                  </a:cubicBezTo>
                  <a:close/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5" y="12"/>
                    <a:pt x="104" y="12"/>
                    <a:pt x="102" y="12"/>
                  </a:cubicBezTo>
                  <a:cubicBezTo>
                    <a:pt x="101" y="14"/>
                    <a:pt x="100" y="15"/>
                    <a:pt x="100" y="17"/>
                  </a:cubicBezTo>
                  <a:cubicBezTo>
                    <a:pt x="102" y="17"/>
                    <a:pt x="103" y="17"/>
                    <a:pt x="104" y="15"/>
                  </a:cubicBezTo>
                  <a:cubicBezTo>
                    <a:pt x="103" y="14"/>
                    <a:pt x="103" y="13"/>
                    <a:pt x="105" y="13"/>
                  </a:cubicBezTo>
                  <a:cubicBezTo>
                    <a:pt x="105" y="13"/>
                    <a:pt x="106" y="13"/>
                    <a:pt x="106" y="13"/>
                  </a:cubicBezTo>
                  <a:cubicBezTo>
                    <a:pt x="107" y="13"/>
                    <a:pt x="107" y="13"/>
                    <a:pt x="107" y="12"/>
                  </a:cubicBezTo>
                  <a:close/>
                  <a:moveTo>
                    <a:pt x="233" y="236"/>
                  </a:moveTo>
                  <a:cubicBezTo>
                    <a:pt x="233" y="236"/>
                    <a:pt x="233" y="236"/>
                    <a:pt x="233" y="236"/>
                  </a:cubicBezTo>
                  <a:cubicBezTo>
                    <a:pt x="233" y="236"/>
                    <a:pt x="234" y="235"/>
                    <a:pt x="235" y="235"/>
                  </a:cubicBezTo>
                  <a:cubicBezTo>
                    <a:pt x="238" y="233"/>
                    <a:pt x="240" y="229"/>
                    <a:pt x="241" y="226"/>
                  </a:cubicBezTo>
                  <a:cubicBezTo>
                    <a:pt x="242" y="223"/>
                    <a:pt x="243" y="220"/>
                    <a:pt x="244" y="217"/>
                  </a:cubicBezTo>
                  <a:cubicBezTo>
                    <a:pt x="244" y="217"/>
                    <a:pt x="244" y="216"/>
                    <a:pt x="244" y="216"/>
                  </a:cubicBezTo>
                  <a:cubicBezTo>
                    <a:pt x="244" y="216"/>
                    <a:pt x="244" y="217"/>
                    <a:pt x="244" y="217"/>
                  </a:cubicBezTo>
                  <a:cubicBezTo>
                    <a:pt x="243" y="220"/>
                    <a:pt x="242" y="223"/>
                    <a:pt x="241" y="225"/>
                  </a:cubicBezTo>
                  <a:cubicBezTo>
                    <a:pt x="240" y="228"/>
                    <a:pt x="238" y="230"/>
                    <a:pt x="237" y="232"/>
                  </a:cubicBezTo>
                  <a:cubicBezTo>
                    <a:pt x="236" y="233"/>
                    <a:pt x="235" y="234"/>
                    <a:pt x="234" y="235"/>
                  </a:cubicBezTo>
                  <a:cubicBezTo>
                    <a:pt x="234" y="235"/>
                    <a:pt x="233" y="235"/>
                    <a:pt x="233" y="236"/>
                  </a:cubicBezTo>
                  <a:close/>
                  <a:moveTo>
                    <a:pt x="150" y="87"/>
                  </a:moveTo>
                  <a:cubicBezTo>
                    <a:pt x="151" y="86"/>
                    <a:pt x="151" y="86"/>
                    <a:pt x="152" y="86"/>
                  </a:cubicBezTo>
                  <a:cubicBezTo>
                    <a:pt x="151" y="85"/>
                    <a:pt x="152" y="85"/>
                    <a:pt x="152" y="84"/>
                  </a:cubicBezTo>
                  <a:cubicBezTo>
                    <a:pt x="151" y="83"/>
                    <a:pt x="150" y="82"/>
                    <a:pt x="149" y="81"/>
                  </a:cubicBezTo>
                  <a:cubicBezTo>
                    <a:pt x="148" y="82"/>
                    <a:pt x="148" y="83"/>
                    <a:pt x="147" y="84"/>
                  </a:cubicBezTo>
                  <a:cubicBezTo>
                    <a:pt x="148" y="85"/>
                    <a:pt x="149" y="86"/>
                    <a:pt x="150" y="87"/>
                  </a:cubicBezTo>
                  <a:close/>
                  <a:moveTo>
                    <a:pt x="26" y="122"/>
                  </a:moveTo>
                  <a:cubicBezTo>
                    <a:pt x="26" y="123"/>
                    <a:pt x="25" y="123"/>
                    <a:pt x="25" y="124"/>
                  </a:cubicBezTo>
                  <a:cubicBezTo>
                    <a:pt x="25" y="125"/>
                    <a:pt x="25" y="126"/>
                    <a:pt x="25" y="127"/>
                  </a:cubicBezTo>
                  <a:cubicBezTo>
                    <a:pt x="26" y="126"/>
                    <a:pt x="30" y="123"/>
                    <a:pt x="30" y="122"/>
                  </a:cubicBezTo>
                  <a:cubicBezTo>
                    <a:pt x="29" y="122"/>
                    <a:pt x="27" y="122"/>
                    <a:pt x="26" y="122"/>
                  </a:cubicBezTo>
                  <a:close/>
                  <a:moveTo>
                    <a:pt x="153" y="116"/>
                  </a:moveTo>
                  <a:cubicBezTo>
                    <a:pt x="153" y="116"/>
                    <a:pt x="153" y="116"/>
                    <a:pt x="153" y="116"/>
                  </a:cubicBezTo>
                  <a:cubicBezTo>
                    <a:pt x="153" y="114"/>
                    <a:pt x="153" y="111"/>
                    <a:pt x="153" y="109"/>
                  </a:cubicBezTo>
                  <a:cubicBezTo>
                    <a:pt x="153" y="109"/>
                    <a:pt x="153" y="109"/>
                    <a:pt x="153" y="108"/>
                  </a:cubicBezTo>
                  <a:cubicBezTo>
                    <a:pt x="152" y="108"/>
                    <a:pt x="152" y="108"/>
                    <a:pt x="152" y="107"/>
                  </a:cubicBezTo>
                  <a:cubicBezTo>
                    <a:pt x="151" y="107"/>
                    <a:pt x="151" y="108"/>
                    <a:pt x="151" y="108"/>
                  </a:cubicBezTo>
                  <a:cubicBezTo>
                    <a:pt x="151" y="111"/>
                    <a:pt x="152" y="113"/>
                    <a:pt x="153" y="116"/>
                  </a:cubicBezTo>
                  <a:close/>
                  <a:moveTo>
                    <a:pt x="136" y="16"/>
                  </a:moveTo>
                  <a:cubicBezTo>
                    <a:pt x="137" y="16"/>
                    <a:pt x="139" y="16"/>
                    <a:pt x="140" y="15"/>
                  </a:cubicBezTo>
                  <a:cubicBezTo>
                    <a:pt x="140" y="14"/>
                    <a:pt x="141" y="14"/>
                    <a:pt x="141" y="14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1" y="12"/>
                    <a:pt x="139" y="12"/>
                    <a:pt x="138" y="12"/>
                  </a:cubicBezTo>
                  <a:cubicBezTo>
                    <a:pt x="138" y="12"/>
                    <a:pt x="138" y="13"/>
                    <a:pt x="138" y="13"/>
                  </a:cubicBezTo>
                  <a:cubicBezTo>
                    <a:pt x="137" y="14"/>
                    <a:pt x="136" y="15"/>
                    <a:pt x="136" y="16"/>
                  </a:cubicBezTo>
                  <a:close/>
                  <a:moveTo>
                    <a:pt x="167" y="146"/>
                  </a:moveTo>
                  <a:cubicBezTo>
                    <a:pt x="168" y="146"/>
                    <a:pt x="169" y="145"/>
                    <a:pt x="170" y="144"/>
                  </a:cubicBezTo>
                  <a:cubicBezTo>
                    <a:pt x="170" y="143"/>
                    <a:pt x="170" y="142"/>
                    <a:pt x="169" y="140"/>
                  </a:cubicBezTo>
                  <a:cubicBezTo>
                    <a:pt x="168" y="141"/>
                    <a:pt x="168" y="142"/>
                    <a:pt x="167" y="142"/>
                  </a:cubicBezTo>
                  <a:cubicBezTo>
                    <a:pt x="167" y="142"/>
                    <a:pt x="167" y="143"/>
                    <a:pt x="167" y="143"/>
                  </a:cubicBezTo>
                  <a:cubicBezTo>
                    <a:pt x="167" y="144"/>
                    <a:pt x="167" y="145"/>
                    <a:pt x="167" y="146"/>
                  </a:cubicBezTo>
                  <a:close/>
                  <a:moveTo>
                    <a:pt x="33" y="118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4" y="118"/>
                    <a:pt x="35" y="118"/>
                  </a:cubicBezTo>
                  <a:cubicBezTo>
                    <a:pt x="35" y="118"/>
                    <a:pt x="35" y="118"/>
                    <a:pt x="36" y="118"/>
                  </a:cubicBezTo>
                  <a:cubicBezTo>
                    <a:pt x="36" y="118"/>
                    <a:pt x="37" y="118"/>
                    <a:pt x="38" y="118"/>
                  </a:cubicBezTo>
                  <a:cubicBezTo>
                    <a:pt x="40" y="118"/>
                    <a:pt x="41" y="118"/>
                    <a:pt x="43" y="118"/>
                  </a:cubicBezTo>
                  <a:cubicBezTo>
                    <a:pt x="43" y="118"/>
                    <a:pt x="42" y="117"/>
                    <a:pt x="42" y="117"/>
                  </a:cubicBezTo>
                  <a:cubicBezTo>
                    <a:pt x="40" y="117"/>
                    <a:pt x="39" y="116"/>
                    <a:pt x="37" y="116"/>
                  </a:cubicBezTo>
                  <a:cubicBezTo>
                    <a:pt x="37" y="116"/>
                    <a:pt x="36" y="116"/>
                    <a:pt x="36" y="116"/>
                  </a:cubicBezTo>
                  <a:cubicBezTo>
                    <a:pt x="35" y="117"/>
                    <a:pt x="34" y="117"/>
                    <a:pt x="33" y="118"/>
                  </a:cubicBezTo>
                  <a:close/>
                  <a:moveTo>
                    <a:pt x="61" y="242"/>
                  </a:moveTo>
                  <a:cubicBezTo>
                    <a:pt x="58" y="241"/>
                    <a:pt x="56" y="240"/>
                    <a:pt x="53" y="240"/>
                  </a:cubicBezTo>
                  <a:cubicBezTo>
                    <a:pt x="53" y="240"/>
                    <a:pt x="53" y="240"/>
                    <a:pt x="53" y="241"/>
                  </a:cubicBezTo>
                  <a:cubicBezTo>
                    <a:pt x="53" y="241"/>
                    <a:pt x="52" y="242"/>
                    <a:pt x="52" y="243"/>
                  </a:cubicBezTo>
                  <a:cubicBezTo>
                    <a:pt x="52" y="243"/>
                    <a:pt x="51" y="243"/>
                    <a:pt x="51" y="243"/>
                  </a:cubicBezTo>
                  <a:cubicBezTo>
                    <a:pt x="51" y="243"/>
                    <a:pt x="50" y="243"/>
                    <a:pt x="50" y="243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3"/>
                  </a:cubicBezTo>
                  <a:cubicBezTo>
                    <a:pt x="53" y="242"/>
                    <a:pt x="53" y="242"/>
                    <a:pt x="54" y="242"/>
                  </a:cubicBezTo>
                  <a:cubicBezTo>
                    <a:pt x="54" y="242"/>
                    <a:pt x="55" y="242"/>
                    <a:pt x="55" y="242"/>
                  </a:cubicBezTo>
                  <a:cubicBezTo>
                    <a:pt x="57" y="242"/>
                    <a:pt x="59" y="242"/>
                    <a:pt x="61" y="242"/>
                  </a:cubicBezTo>
                  <a:close/>
                  <a:moveTo>
                    <a:pt x="96" y="212"/>
                  </a:moveTo>
                  <a:cubicBezTo>
                    <a:pt x="96" y="209"/>
                    <a:pt x="96" y="206"/>
                    <a:pt x="97" y="204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5" y="206"/>
                    <a:pt x="94" y="208"/>
                    <a:pt x="93" y="211"/>
                  </a:cubicBezTo>
                  <a:cubicBezTo>
                    <a:pt x="94" y="211"/>
                    <a:pt x="95" y="211"/>
                    <a:pt x="96" y="212"/>
                  </a:cubicBezTo>
                  <a:close/>
                  <a:moveTo>
                    <a:pt x="232" y="37"/>
                  </a:moveTo>
                  <a:cubicBezTo>
                    <a:pt x="231" y="38"/>
                    <a:pt x="230" y="39"/>
                    <a:pt x="229" y="39"/>
                  </a:cubicBezTo>
                  <a:cubicBezTo>
                    <a:pt x="229" y="40"/>
                    <a:pt x="230" y="41"/>
                    <a:pt x="231" y="42"/>
                  </a:cubicBezTo>
                  <a:cubicBezTo>
                    <a:pt x="232" y="41"/>
                    <a:pt x="233" y="40"/>
                    <a:pt x="234" y="39"/>
                  </a:cubicBezTo>
                  <a:cubicBezTo>
                    <a:pt x="233" y="38"/>
                    <a:pt x="233" y="38"/>
                    <a:pt x="232" y="37"/>
                  </a:cubicBezTo>
                  <a:close/>
                  <a:moveTo>
                    <a:pt x="5" y="130"/>
                  </a:moveTo>
                  <a:cubicBezTo>
                    <a:pt x="5" y="136"/>
                    <a:pt x="5" y="142"/>
                    <a:pt x="5" y="148"/>
                  </a:cubicBezTo>
                  <a:cubicBezTo>
                    <a:pt x="5" y="146"/>
                    <a:pt x="5" y="144"/>
                    <a:pt x="6" y="142"/>
                  </a:cubicBezTo>
                  <a:cubicBezTo>
                    <a:pt x="6" y="141"/>
                    <a:pt x="6" y="140"/>
                    <a:pt x="6" y="139"/>
                  </a:cubicBezTo>
                  <a:cubicBezTo>
                    <a:pt x="6" y="137"/>
                    <a:pt x="6" y="136"/>
                    <a:pt x="6" y="134"/>
                  </a:cubicBezTo>
                  <a:cubicBezTo>
                    <a:pt x="6" y="133"/>
                    <a:pt x="5" y="131"/>
                    <a:pt x="5" y="130"/>
                  </a:cubicBezTo>
                  <a:close/>
                  <a:moveTo>
                    <a:pt x="224" y="22"/>
                  </a:moveTo>
                  <a:cubicBezTo>
                    <a:pt x="224" y="23"/>
                    <a:pt x="227" y="27"/>
                    <a:pt x="228" y="27"/>
                  </a:cubicBezTo>
                  <a:cubicBezTo>
                    <a:pt x="229" y="27"/>
                    <a:pt x="229" y="26"/>
                    <a:pt x="230" y="26"/>
                  </a:cubicBezTo>
                  <a:cubicBezTo>
                    <a:pt x="228" y="24"/>
                    <a:pt x="225" y="23"/>
                    <a:pt x="224" y="22"/>
                  </a:cubicBezTo>
                  <a:close/>
                  <a:moveTo>
                    <a:pt x="42" y="130"/>
                  </a:moveTo>
                  <a:cubicBezTo>
                    <a:pt x="43" y="129"/>
                    <a:pt x="45" y="124"/>
                    <a:pt x="45" y="123"/>
                  </a:cubicBezTo>
                  <a:cubicBezTo>
                    <a:pt x="45" y="123"/>
                    <a:pt x="44" y="123"/>
                    <a:pt x="44" y="123"/>
                  </a:cubicBezTo>
                  <a:cubicBezTo>
                    <a:pt x="43" y="124"/>
                    <a:pt x="42" y="124"/>
                    <a:pt x="42" y="125"/>
                  </a:cubicBezTo>
                  <a:cubicBezTo>
                    <a:pt x="41" y="125"/>
                    <a:pt x="41" y="126"/>
                    <a:pt x="41" y="126"/>
                  </a:cubicBezTo>
                  <a:cubicBezTo>
                    <a:pt x="41" y="127"/>
                    <a:pt x="42" y="128"/>
                    <a:pt x="42" y="129"/>
                  </a:cubicBezTo>
                  <a:cubicBezTo>
                    <a:pt x="42" y="129"/>
                    <a:pt x="42" y="130"/>
                    <a:pt x="42" y="130"/>
                  </a:cubicBezTo>
                  <a:close/>
                  <a:moveTo>
                    <a:pt x="247" y="145"/>
                  </a:moveTo>
                  <a:cubicBezTo>
                    <a:pt x="248" y="138"/>
                    <a:pt x="248" y="132"/>
                    <a:pt x="249" y="126"/>
                  </a:cubicBezTo>
                  <a:cubicBezTo>
                    <a:pt x="248" y="126"/>
                    <a:pt x="248" y="127"/>
                    <a:pt x="248" y="128"/>
                  </a:cubicBezTo>
                  <a:cubicBezTo>
                    <a:pt x="247" y="133"/>
                    <a:pt x="247" y="138"/>
                    <a:pt x="247" y="144"/>
                  </a:cubicBezTo>
                  <a:cubicBezTo>
                    <a:pt x="247" y="144"/>
                    <a:pt x="247" y="144"/>
                    <a:pt x="247" y="145"/>
                  </a:cubicBezTo>
                  <a:close/>
                  <a:moveTo>
                    <a:pt x="21" y="140"/>
                  </a:move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39"/>
                  </a:cubicBezTo>
                  <a:cubicBezTo>
                    <a:pt x="22" y="138"/>
                    <a:pt x="23" y="137"/>
                    <a:pt x="23" y="137"/>
                  </a:cubicBezTo>
                  <a:cubicBezTo>
                    <a:pt x="24" y="135"/>
                    <a:pt x="24" y="134"/>
                    <a:pt x="23" y="132"/>
                  </a:cubicBezTo>
                  <a:cubicBezTo>
                    <a:pt x="23" y="133"/>
                    <a:pt x="22" y="134"/>
                    <a:pt x="21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7"/>
                    <a:pt x="21" y="138"/>
                    <a:pt x="21" y="140"/>
                  </a:cubicBezTo>
                  <a:close/>
                  <a:moveTo>
                    <a:pt x="86" y="17"/>
                  </a:moveTo>
                  <a:cubicBezTo>
                    <a:pt x="87" y="17"/>
                    <a:pt x="88" y="17"/>
                    <a:pt x="89" y="16"/>
                  </a:cubicBezTo>
                  <a:cubicBezTo>
                    <a:pt x="90" y="15"/>
                    <a:pt x="91" y="14"/>
                    <a:pt x="92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1" y="13"/>
                    <a:pt x="90" y="13"/>
                    <a:pt x="89" y="13"/>
                  </a:cubicBezTo>
                  <a:cubicBezTo>
                    <a:pt x="89" y="13"/>
                    <a:pt x="88" y="13"/>
                    <a:pt x="88" y="13"/>
                  </a:cubicBezTo>
                  <a:cubicBezTo>
                    <a:pt x="87" y="14"/>
                    <a:pt x="87" y="16"/>
                    <a:pt x="86" y="17"/>
                  </a:cubicBezTo>
                  <a:close/>
                  <a:moveTo>
                    <a:pt x="59" y="129"/>
                  </a:moveTo>
                  <a:cubicBezTo>
                    <a:pt x="59" y="129"/>
                    <a:pt x="59" y="129"/>
                    <a:pt x="58" y="129"/>
                  </a:cubicBezTo>
                  <a:cubicBezTo>
                    <a:pt x="57" y="131"/>
                    <a:pt x="56" y="133"/>
                    <a:pt x="55" y="135"/>
                  </a:cubicBezTo>
                  <a:cubicBezTo>
                    <a:pt x="55" y="135"/>
                    <a:pt x="56" y="135"/>
                    <a:pt x="56" y="135"/>
                  </a:cubicBezTo>
                  <a:cubicBezTo>
                    <a:pt x="57" y="135"/>
                    <a:pt x="57" y="135"/>
                    <a:pt x="57" y="135"/>
                  </a:cubicBezTo>
                  <a:cubicBezTo>
                    <a:pt x="58" y="134"/>
                    <a:pt x="58" y="134"/>
                    <a:pt x="59" y="133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1"/>
                    <a:pt x="59" y="130"/>
                    <a:pt x="59" y="129"/>
                  </a:cubicBezTo>
                  <a:close/>
                  <a:moveTo>
                    <a:pt x="178" y="203"/>
                  </a:moveTo>
                  <a:cubicBezTo>
                    <a:pt x="178" y="203"/>
                    <a:pt x="178" y="203"/>
                    <a:pt x="178" y="203"/>
                  </a:cubicBezTo>
                  <a:cubicBezTo>
                    <a:pt x="178" y="199"/>
                    <a:pt x="178" y="194"/>
                    <a:pt x="178" y="190"/>
                  </a:cubicBezTo>
                  <a:cubicBezTo>
                    <a:pt x="178" y="186"/>
                    <a:pt x="178" y="182"/>
                    <a:pt x="178" y="178"/>
                  </a:cubicBezTo>
                  <a:cubicBezTo>
                    <a:pt x="178" y="182"/>
                    <a:pt x="178" y="187"/>
                    <a:pt x="177" y="191"/>
                  </a:cubicBezTo>
                  <a:cubicBezTo>
                    <a:pt x="177" y="191"/>
                    <a:pt x="177" y="191"/>
                    <a:pt x="177" y="191"/>
                  </a:cubicBezTo>
                  <a:cubicBezTo>
                    <a:pt x="178" y="192"/>
                    <a:pt x="178" y="193"/>
                    <a:pt x="178" y="194"/>
                  </a:cubicBezTo>
                  <a:cubicBezTo>
                    <a:pt x="178" y="197"/>
                    <a:pt x="178" y="200"/>
                    <a:pt x="178" y="203"/>
                  </a:cubicBezTo>
                  <a:close/>
                  <a:moveTo>
                    <a:pt x="84" y="17"/>
                  </a:moveTo>
                  <a:cubicBezTo>
                    <a:pt x="85" y="16"/>
                    <a:pt x="85" y="14"/>
                    <a:pt x="86" y="13"/>
                  </a:cubicBezTo>
                  <a:cubicBezTo>
                    <a:pt x="85" y="13"/>
                    <a:pt x="84" y="13"/>
                    <a:pt x="83" y="14"/>
                  </a:cubicBezTo>
                  <a:cubicBezTo>
                    <a:pt x="82" y="15"/>
                    <a:pt x="81" y="16"/>
                    <a:pt x="81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7"/>
                    <a:pt x="83" y="17"/>
                    <a:pt x="84" y="17"/>
                  </a:cubicBezTo>
                  <a:close/>
                  <a:moveTo>
                    <a:pt x="91" y="212"/>
                  </a:moveTo>
                  <a:cubicBezTo>
                    <a:pt x="90" y="214"/>
                    <a:pt x="89" y="215"/>
                    <a:pt x="89" y="216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7"/>
                    <a:pt x="89" y="218"/>
                    <a:pt x="90" y="219"/>
                  </a:cubicBezTo>
                  <a:cubicBezTo>
                    <a:pt x="90" y="218"/>
                    <a:pt x="91" y="217"/>
                    <a:pt x="92" y="216"/>
                  </a:cubicBezTo>
                  <a:cubicBezTo>
                    <a:pt x="92" y="216"/>
                    <a:pt x="92" y="216"/>
                    <a:pt x="92" y="215"/>
                  </a:cubicBezTo>
                  <a:cubicBezTo>
                    <a:pt x="92" y="214"/>
                    <a:pt x="92" y="214"/>
                    <a:pt x="92" y="213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91" y="213"/>
                    <a:pt x="91" y="212"/>
                    <a:pt x="91" y="212"/>
                  </a:cubicBezTo>
                  <a:close/>
                  <a:moveTo>
                    <a:pt x="83" y="127"/>
                  </a:moveTo>
                  <a:cubicBezTo>
                    <a:pt x="83" y="128"/>
                    <a:pt x="82" y="129"/>
                    <a:pt x="82" y="130"/>
                  </a:cubicBezTo>
                  <a:cubicBezTo>
                    <a:pt x="82" y="130"/>
                    <a:pt x="82" y="131"/>
                    <a:pt x="82" y="132"/>
                  </a:cubicBezTo>
                  <a:cubicBezTo>
                    <a:pt x="82" y="132"/>
                    <a:pt x="83" y="132"/>
                    <a:pt x="83" y="132"/>
                  </a:cubicBezTo>
                  <a:cubicBezTo>
                    <a:pt x="84" y="131"/>
                    <a:pt x="85" y="131"/>
                    <a:pt x="86" y="130"/>
                  </a:cubicBezTo>
                  <a:cubicBezTo>
                    <a:pt x="85" y="129"/>
                    <a:pt x="84" y="128"/>
                    <a:pt x="83" y="127"/>
                  </a:cubicBezTo>
                  <a:close/>
                  <a:moveTo>
                    <a:pt x="47" y="151"/>
                  </a:moveTo>
                  <a:cubicBezTo>
                    <a:pt x="47" y="151"/>
                    <a:pt x="48" y="151"/>
                    <a:pt x="49" y="150"/>
                  </a:cubicBezTo>
                  <a:cubicBezTo>
                    <a:pt x="50" y="150"/>
                    <a:pt x="50" y="150"/>
                    <a:pt x="51" y="149"/>
                  </a:cubicBezTo>
                  <a:cubicBezTo>
                    <a:pt x="52" y="149"/>
                    <a:pt x="53" y="149"/>
                    <a:pt x="53" y="148"/>
                  </a:cubicBezTo>
                  <a:cubicBezTo>
                    <a:pt x="54" y="148"/>
                    <a:pt x="55" y="148"/>
                    <a:pt x="56" y="148"/>
                  </a:cubicBezTo>
                  <a:cubicBezTo>
                    <a:pt x="57" y="147"/>
                    <a:pt x="57" y="147"/>
                    <a:pt x="58" y="147"/>
                  </a:cubicBezTo>
                  <a:cubicBezTo>
                    <a:pt x="59" y="147"/>
                    <a:pt x="60" y="147"/>
                    <a:pt x="61" y="147"/>
                  </a:cubicBezTo>
                  <a:cubicBezTo>
                    <a:pt x="58" y="145"/>
                    <a:pt x="50" y="148"/>
                    <a:pt x="47" y="151"/>
                  </a:cubicBezTo>
                  <a:close/>
                  <a:moveTo>
                    <a:pt x="163" y="226"/>
                  </a:moveTo>
                  <a:cubicBezTo>
                    <a:pt x="163" y="226"/>
                    <a:pt x="163" y="226"/>
                    <a:pt x="163" y="226"/>
                  </a:cubicBezTo>
                  <a:cubicBezTo>
                    <a:pt x="163" y="227"/>
                    <a:pt x="162" y="228"/>
                    <a:pt x="162" y="228"/>
                  </a:cubicBezTo>
                  <a:cubicBezTo>
                    <a:pt x="160" y="230"/>
                    <a:pt x="159" y="231"/>
                    <a:pt x="158" y="233"/>
                  </a:cubicBezTo>
                  <a:cubicBezTo>
                    <a:pt x="157" y="233"/>
                    <a:pt x="157" y="234"/>
                    <a:pt x="158" y="234"/>
                  </a:cubicBezTo>
                  <a:cubicBezTo>
                    <a:pt x="160" y="232"/>
                    <a:pt x="162" y="231"/>
                    <a:pt x="163" y="229"/>
                  </a:cubicBezTo>
                  <a:cubicBezTo>
                    <a:pt x="163" y="229"/>
                    <a:pt x="164" y="229"/>
                    <a:pt x="164" y="228"/>
                  </a:cubicBezTo>
                  <a:cubicBezTo>
                    <a:pt x="164" y="228"/>
                    <a:pt x="163" y="227"/>
                    <a:pt x="163" y="226"/>
                  </a:cubicBezTo>
                  <a:close/>
                  <a:moveTo>
                    <a:pt x="130" y="13"/>
                  </a:moveTo>
                  <a:cubicBezTo>
                    <a:pt x="129" y="13"/>
                    <a:pt x="127" y="13"/>
                    <a:pt x="126" y="13"/>
                  </a:cubicBezTo>
                  <a:cubicBezTo>
                    <a:pt x="126" y="13"/>
                    <a:pt x="126" y="13"/>
                    <a:pt x="125" y="13"/>
                  </a:cubicBezTo>
                  <a:cubicBezTo>
                    <a:pt x="125" y="14"/>
                    <a:pt x="125" y="15"/>
                    <a:pt x="124" y="16"/>
                  </a:cubicBezTo>
                  <a:cubicBezTo>
                    <a:pt x="125" y="16"/>
                    <a:pt x="126" y="16"/>
                    <a:pt x="127" y="16"/>
                  </a:cubicBezTo>
                  <a:cubicBezTo>
                    <a:pt x="127" y="16"/>
                    <a:pt x="127" y="16"/>
                    <a:pt x="128" y="16"/>
                  </a:cubicBezTo>
                  <a:cubicBezTo>
                    <a:pt x="129" y="15"/>
                    <a:pt x="129" y="14"/>
                    <a:pt x="130" y="13"/>
                  </a:cubicBezTo>
                  <a:close/>
                  <a:moveTo>
                    <a:pt x="23" y="35"/>
                  </a:moveTo>
                  <a:cubicBezTo>
                    <a:pt x="23" y="35"/>
                    <a:pt x="22" y="35"/>
                    <a:pt x="22" y="35"/>
                  </a:cubicBezTo>
                  <a:cubicBezTo>
                    <a:pt x="22" y="36"/>
                    <a:pt x="21" y="37"/>
                    <a:pt x="20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1"/>
                    <a:pt x="21" y="42"/>
                  </a:cubicBezTo>
                  <a:cubicBezTo>
                    <a:pt x="21" y="41"/>
                    <a:pt x="22" y="40"/>
                    <a:pt x="23" y="40"/>
                  </a:cubicBezTo>
                  <a:cubicBezTo>
                    <a:pt x="23" y="40"/>
                    <a:pt x="23" y="39"/>
                    <a:pt x="23" y="39"/>
                  </a:cubicBezTo>
                  <a:cubicBezTo>
                    <a:pt x="23" y="38"/>
                    <a:pt x="23" y="36"/>
                    <a:pt x="23" y="35"/>
                  </a:cubicBezTo>
                  <a:close/>
                  <a:moveTo>
                    <a:pt x="31" y="13"/>
                  </a:moveTo>
                  <a:cubicBezTo>
                    <a:pt x="32" y="13"/>
                    <a:pt x="32" y="14"/>
                    <a:pt x="32" y="15"/>
                  </a:cubicBezTo>
                  <a:cubicBezTo>
                    <a:pt x="34" y="14"/>
                    <a:pt x="35" y="13"/>
                    <a:pt x="37" y="12"/>
                  </a:cubicBezTo>
                  <a:cubicBezTo>
                    <a:pt x="37" y="11"/>
                    <a:pt x="37" y="10"/>
                    <a:pt x="38" y="10"/>
                  </a:cubicBezTo>
                  <a:cubicBezTo>
                    <a:pt x="35" y="10"/>
                    <a:pt x="33" y="11"/>
                    <a:pt x="31" y="13"/>
                  </a:cubicBezTo>
                  <a:close/>
                  <a:moveTo>
                    <a:pt x="183" y="230"/>
                  </a:moveTo>
                  <a:cubicBezTo>
                    <a:pt x="182" y="230"/>
                    <a:pt x="182" y="230"/>
                    <a:pt x="182" y="230"/>
                  </a:cubicBezTo>
                  <a:cubicBezTo>
                    <a:pt x="180" y="230"/>
                    <a:pt x="179" y="230"/>
                    <a:pt x="178" y="229"/>
                  </a:cubicBezTo>
                  <a:cubicBezTo>
                    <a:pt x="178" y="229"/>
                    <a:pt x="177" y="229"/>
                    <a:pt x="177" y="229"/>
                  </a:cubicBezTo>
                  <a:cubicBezTo>
                    <a:pt x="176" y="228"/>
                    <a:pt x="176" y="228"/>
                    <a:pt x="176" y="227"/>
                  </a:cubicBezTo>
                  <a:cubicBezTo>
                    <a:pt x="176" y="227"/>
                    <a:pt x="175" y="227"/>
                    <a:pt x="175" y="228"/>
                  </a:cubicBezTo>
                  <a:cubicBezTo>
                    <a:pt x="176" y="229"/>
                    <a:pt x="175" y="230"/>
                    <a:pt x="176" y="231"/>
                  </a:cubicBezTo>
                  <a:cubicBezTo>
                    <a:pt x="178" y="231"/>
                    <a:pt x="180" y="231"/>
                    <a:pt x="183" y="230"/>
                  </a:cubicBezTo>
                  <a:close/>
                  <a:moveTo>
                    <a:pt x="158" y="84"/>
                  </a:moveTo>
                  <a:cubicBezTo>
                    <a:pt x="158" y="85"/>
                    <a:pt x="158" y="86"/>
                    <a:pt x="158" y="86"/>
                  </a:cubicBezTo>
                  <a:cubicBezTo>
                    <a:pt x="159" y="87"/>
                    <a:pt x="159" y="87"/>
                    <a:pt x="160" y="88"/>
                  </a:cubicBezTo>
                  <a:cubicBezTo>
                    <a:pt x="160" y="89"/>
                    <a:pt x="161" y="89"/>
                    <a:pt x="161" y="90"/>
                  </a:cubicBezTo>
                  <a:cubicBezTo>
                    <a:pt x="162" y="90"/>
                    <a:pt x="162" y="90"/>
                    <a:pt x="162" y="90"/>
                  </a:cubicBezTo>
                  <a:cubicBezTo>
                    <a:pt x="163" y="89"/>
                    <a:pt x="163" y="89"/>
                    <a:pt x="163" y="88"/>
                  </a:cubicBezTo>
                  <a:cubicBezTo>
                    <a:pt x="162" y="87"/>
                    <a:pt x="160" y="85"/>
                    <a:pt x="158" y="84"/>
                  </a:cubicBezTo>
                  <a:close/>
                  <a:moveTo>
                    <a:pt x="47" y="133"/>
                  </a:moveTo>
                  <a:cubicBezTo>
                    <a:pt x="48" y="132"/>
                    <a:pt x="49" y="132"/>
                    <a:pt x="49" y="131"/>
                  </a:cubicBezTo>
                  <a:cubicBezTo>
                    <a:pt x="50" y="130"/>
                    <a:pt x="50" y="130"/>
                    <a:pt x="50" y="129"/>
                  </a:cubicBezTo>
                  <a:cubicBezTo>
                    <a:pt x="49" y="130"/>
                    <a:pt x="47" y="130"/>
                    <a:pt x="46" y="130"/>
                  </a:cubicBezTo>
                  <a:cubicBezTo>
                    <a:pt x="46" y="130"/>
                    <a:pt x="46" y="131"/>
                    <a:pt x="46" y="131"/>
                  </a:cubicBezTo>
                  <a:cubicBezTo>
                    <a:pt x="45" y="132"/>
                    <a:pt x="45" y="133"/>
                    <a:pt x="45" y="133"/>
                  </a:cubicBezTo>
                  <a:cubicBezTo>
                    <a:pt x="45" y="133"/>
                    <a:pt x="45" y="134"/>
                    <a:pt x="45" y="134"/>
                  </a:cubicBezTo>
                  <a:cubicBezTo>
                    <a:pt x="46" y="133"/>
                    <a:pt x="47" y="132"/>
                    <a:pt x="47" y="133"/>
                  </a:cubicBezTo>
                  <a:close/>
                  <a:moveTo>
                    <a:pt x="235" y="147"/>
                  </a:moveTo>
                  <a:cubicBezTo>
                    <a:pt x="235" y="147"/>
                    <a:pt x="234" y="148"/>
                    <a:pt x="234" y="148"/>
                  </a:cubicBezTo>
                  <a:cubicBezTo>
                    <a:pt x="233" y="148"/>
                    <a:pt x="233" y="148"/>
                    <a:pt x="233" y="149"/>
                  </a:cubicBezTo>
                  <a:cubicBezTo>
                    <a:pt x="233" y="150"/>
                    <a:pt x="233" y="151"/>
                    <a:pt x="233" y="152"/>
                  </a:cubicBezTo>
                  <a:cubicBezTo>
                    <a:pt x="233" y="152"/>
                    <a:pt x="233" y="153"/>
                    <a:pt x="234" y="153"/>
                  </a:cubicBezTo>
                  <a:cubicBezTo>
                    <a:pt x="234" y="152"/>
                    <a:pt x="235" y="152"/>
                    <a:pt x="236" y="151"/>
                  </a:cubicBezTo>
                  <a:cubicBezTo>
                    <a:pt x="236" y="151"/>
                    <a:pt x="236" y="150"/>
                    <a:pt x="236" y="150"/>
                  </a:cubicBezTo>
                  <a:cubicBezTo>
                    <a:pt x="236" y="149"/>
                    <a:pt x="235" y="148"/>
                    <a:pt x="235" y="147"/>
                  </a:cubicBezTo>
                  <a:close/>
                  <a:moveTo>
                    <a:pt x="54" y="141"/>
                  </a:moveTo>
                  <a:cubicBezTo>
                    <a:pt x="56" y="140"/>
                    <a:pt x="58" y="140"/>
                    <a:pt x="59" y="140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39"/>
                    <a:pt x="61" y="139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9" y="137"/>
                    <a:pt x="58" y="138"/>
                    <a:pt x="57" y="138"/>
                  </a:cubicBezTo>
                  <a:cubicBezTo>
                    <a:pt x="56" y="139"/>
                    <a:pt x="55" y="140"/>
                    <a:pt x="54" y="141"/>
                  </a:cubicBezTo>
                  <a:close/>
                  <a:moveTo>
                    <a:pt x="145" y="19"/>
                  </a:moveTo>
                  <a:cubicBezTo>
                    <a:pt x="145" y="20"/>
                    <a:pt x="145" y="20"/>
                    <a:pt x="143" y="20"/>
                  </a:cubicBezTo>
                  <a:cubicBezTo>
                    <a:pt x="143" y="20"/>
                    <a:pt x="143" y="20"/>
                    <a:pt x="142" y="20"/>
                  </a:cubicBezTo>
                  <a:cubicBezTo>
                    <a:pt x="140" y="20"/>
                    <a:pt x="139" y="20"/>
                    <a:pt x="137" y="20"/>
                  </a:cubicBezTo>
                  <a:cubicBezTo>
                    <a:pt x="137" y="20"/>
                    <a:pt x="136" y="21"/>
                    <a:pt x="136" y="21"/>
                  </a:cubicBezTo>
                  <a:cubicBezTo>
                    <a:pt x="138" y="21"/>
                    <a:pt x="139" y="21"/>
                    <a:pt x="141" y="21"/>
                  </a:cubicBezTo>
                  <a:cubicBezTo>
                    <a:pt x="143" y="21"/>
                    <a:pt x="144" y="21"/>
                    <a:pt x="146" y="21"/>
                  </a:cubicBezTo>
                  <a:cubicBezTo>
                    <a:pt x="146" y="21"/>
                    <a:pt x="147" y="20"/>
                    <a:pt x="147" y="19"/>
                  </a:cubicBezTo>
                  <a:cubicBezTo>
                    <a:pt x="146" y="19"/>
                    <a:pt x="146" y="19"/>
                    <a:pt x="145" y="19"/>
                  </a:cubicBezTo>
                  <a:close/>
                  <a:moveTo>
                    <a:pt x="174" y="193"/>
                  </a:moveTo>
                  <a:cubicBezTo>
                    <a:pt x="173" y="197"/>
                    <a:pt x="172" y="208"/>
                    <a:pt x="173" y="210"/>
                  </a:cubicBezTo>
                  <a:cubicBezTo>
                    <a:pt x="173" y="208"/>
                    <a:pt x="174" y="199"/>
                    <a:pt x="174" y="193"/>
                  </a:cubicBezTo>
                  <a:close/>
                  <a:moveTo>
                    <a:pt x="14" y="141"/>
                  </a:moveTo>
                  <a:cubicBezTo>
                    <a:pt x="14" y="143"/>
                    <a:pt x="14" y="145"/>
                    <a:pt x="14" y="147"/>
                  </a:cubicBezTo>
                  <a:cubicBezTo>
                    <a:pt x="15" y="147"/>
                    <a:pt x="15" y="147"/>
                    <a:pt x="15" y="146"/>
                  </a:cubicBezTo>
                  <a:cubicBezTo>
                    <a:pt x="16" y="146"/>
                    <a:pt x="16" y="145"/>
                    <a:pt x="16" y="145"/>
                  </a:cubicBezTo>
                  <a:cubicBezTo>
                    <a:pt x="16" y="144"/>
                    <a:pt x="16" y="142"/>
                    <a:pt x="16" y="141"/>
                  </a:cubicBezTo>
                  <a:cubicBezTo>
                    <a:pt x="16" y="141"/>
                    <a:pt x="16" y="140"/>
                    <a:pt x="16" y="140"/>
                  </a:cubicBezTo>
                  <a:cubicBezTo>
                    <a:pt x="15" y="141"/>
                    <a:pt x="15" y="141"/>
                    <a:pt x="14" y="141"/>
                  </a:cubicBezTo>
                  <a:close/>
                  <a:moveTo>
                    <a:pt x="151" y="21"/>
                  </a:moveTo>
                  <a:cubicBezTo>
                    <a:pt x="152" y="21"/>
                    <a:pt x="153" y="21"/>
                    <a:pt x="154" y="21"/>
                  </a:cubicBezTo>
                  <a:cubicBezTo>
                    <a:pt x="154" y="21"/>
                    <a:pt x="155" y="21"/>
                    <a:pt x="155" y="21"/>
                  </a:cubicBezTo>
                  <a:cubicBezTo>
                    <a:pt x="156" y="20"/>
                    <a:pt x="157" y="20"/>
                    <a:pt x="158" y="20"/>
                  </a:cubicBezTo>
                  <a:cubicBezTo>
                    <a:pt x="159" y="20"/>
                    <a:pt x="159" y="20"/>
                    <a:pt x="159" y="19"/>
                  </a:cubicBezTo>
                  <a:cubicBezTo>
                    <a:pt x="158" y="19"/>
                    <a:pt x="156" y="19"/>
                    <a:pt x="154" y="19"/>
                  </a:cubicBezTo>
                  <a:cubicBezTo>
                    <a:pt x="154" y="19"/>
                    <a:pt x="154" y="19"/>
                    <a:pt x="153" y="19"/>
                  </a:cubicBezTo>
                  <a:cubicBezTo>
                    <a:pt x="153" y="20"/>
                    <a:pt x="152" y="20"/>
                    <a:pt x="151" y="21"/>
                  </a:cubicBezTo>
                  <a:close/>
                  <a:moveTo>
                    <a:pt x="201" y="15"/>
                  </a:moveTo>
                  <a:cubicBezTo>
                    <a:pt x="203" y="16"/>
                    <a:pt x="204" y="16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5"/>
                    <a:pt x="207" y="15"/>
                  </a:cubicBezTo>
                  <a:cubicBezTo>
                    <a:pt x="206" y="14"/>
                    <a:pt x="204" y="14"/>
                    <a:pt x="203" y="14"/>
                  </a:cubicBezTo>
                  <a:cubicBezTo>
                    <a:pt x="202" y="14"/>
                    <a:pt x="202" y="14"/>
                    <a:pt x="201" y="15"/>
                  </a:cubicBezTo>
                  <a:close/>
                  <a:moveTo>
                    <a:pt x="75" y="10"/>
                  </a:moveTo>
                  <a:cubicBezTo>
                    <a:pt x="74" y="10"/>
                    <a:pt x="74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1" y="9"/>
                    <a:pt x="70" y="9"/>
                    <a:pt x="69" y="9"/>
                  </a:cubicBezTo>
                  <a:cubicBezTo>
                    <a:pt x="69" y="10"/>
                    <a:pt x="69" y="11"/>
                    <a:pt x="68" y="12"/>
                  </a:cubicBezTo>
                  <a:cubicBezTo>
                    <a:pt x="69" y="12"/>
                    <a:pt x="69" y="12"/>
                    <a:pt x="70" y="12"/>
                  </a:cubicBezTo>
                  <a:cubicBezTo>
                    <a:pt x="71" y="11"/>
                    <a:pt x="72" y="11"/>
                    <a:pt x="73" y="11"/>
                  </a:cubicBezTo>
                  <a:cubicBezTo>
                    <a:pt x="74" y="11"/>
                    <a:pt x="74" y="11"/>
                    <a:pt x="75" y="10"/>
                  </a:cubicBezTo>
                  <a:close/>
                  <a:moveTo>
                    <a:pt x="173" y="128"/>
                  </a:moveTo>
                  <a:cubicBezTo>
                    <a:pt x="173" y="132"/>
                    <a:pt x="173" y="136"/>
                    <a:pt x="174" y="137"/>
                  </a:cubicBezTo>
                  <a:cubicBezTo>
                    <a:pt x="174" y="134"/>
                    <a:pt x="175" y="131"/>
                    <a:pt x="175" y="128"/>
                  </a:cubicBezTo>
                  <a:cubicBezTo>
                    <a:pt x="174" y="128"/>
                    <a:pt x="173" y="128"/>
                    <a:pt x="173" y="128"/>
                  </a:cubicBezTo>
                  <a:close/>
                  <a:moveTo>
                    <a:pt x="19" y="120"/>
                  </a:moveTo>
                  <a:cubicBezTo>
                    <a:pt x="19" y="120"/>
                    <a:pt x="20" y="119"/>
                    <a:pt x="20" y="119"/>
                  </a:cubicBezTo>
                  <a:cubicBezTo>
                    <a:pt x="21" y="119"/>
                    <a:pt x="21" y="118"/>
                    <a:pt x="21" y="117"/>
                  </a:cubicBezTo>
                  <a:cubicBezTo>
                    <a:pt x="21" y="117"/>
                    <a:pt x="21" y="116"/>
                    <a:pt x="22" y="116"/>
                  </a:cubicBezTo>
                  <a:cubicBezTo>
                    <a:pt x="22" y="116"/>
                    <a:pt x="22" y="115"/>
                    <a:pt x="22" y="115"/>
                  </a:cubicBezTo>
                  <a:cubicBezTo>
                    <a:pt x="22" y="114"/>
                    <a:pt x="22" y="114"/>
                    <a:pt x="22" y="113"/>
                  </a:cubicBezTo>
                  <a:cubicBezTo>
                    <a:pt x="19" y="115"/>
                    <a:pt x="19" y="117"/>
                    <a:pt x="19" y="120"/>
                  </a:cubicBezTo>
                  <a:close/>
                  <a:moveTo>
                    <a:pt x="3" y="184"/>
                  </a:moveTo>
                  <a:cubicBezTo>
                    <a:pt x="3" y="188"/>
                    <a:pt x="5" y="201"/>
                    <a:pt x="6" y="203"/>
                  </a:cubicBezTo>
                  <a:cubicBezTo>
                    <a:pt x="6" y="202"/>
                    <a:pt x="6" y="200"/>
                    <a:pt x="6" y="199"/>
                  </a:cubicBezTo>
                  <a:cubicBezTo>
                    <a:pt x="5" y="194"/>
                    <a:pt x="4" y="189"/>
                    <a:pt x="3" y="184"/>
                  </a:cubicBezTo>
                  <a:close/>
                  <a:moveTo>
                    <a:pt x="48" y="205"/>
                  </a:moveTo>
                  <a:cubicBezTo>
                    <a:pt x="46" y="204"/>
                    <a:pt x="44" y="203"/>
                    <a:pt x="41" y="201"/>
                  </a:cubicBezTo>
                  <a:cubicBezTo>
                    <a:pt x="41" y="201"/>
                    <a:pt x="40" y="200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1" y="202"/>
                    <a:pt x="43" y="203"/>
                    <a:pt x="44" y="204"/>
                  </a:cubicBezTo>
                  <a:cubicBezTo>
                    <a:pt x="46" y="205"/>
                    <a:pt x="47" y="205"/>
                    <a:pt x="48" y="205"/>
                  </a:cubicBezTo>
                  <a:close/>
                  <a:moveTo>
                    <a:pt x="52" y="126"/>
                  </a:moveTo>
                  <a:cubicBezTo>
                    <a:pt x="53" y="126"/>
                    <a:pt x="53" y="126"/>
                    <a:pt x="54" y="126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4"/>
                    <a:pt x="55" y="124"/>
                    <a:pt x="56" y="123"/>
                  </a:cubicBezTo>
                  <a:cubicBezTo>
                    <a:pt x="54" y="123"/>
                    <a:pt x="53" y="123"/>
                    <a:pt x="51" y="123"/>
                  </a:cubicBezTo>
                  <a:cubicBezTo>
                    <a:pt x="51" y="124"/>
                    <a:pt x="51" y="125"/>
                    <a:pt x="52" y="125"/>
                  </a:cubicBezTo>
                  <a:cubicBezTo>
                    <a:pt x="52" y="126"/>
                    <a:pt x="52" y="126"/>
                    <a:pt x="52" y="126"/>
                  </a:cubicBezTo>
                  <a:close/>
                  <a:moveTo>
                    <a:pt x="102" y="169"/>
                  </a:moveTo>
                  <a:cubicBezTo>
                    <a:pt x="103" y="167"/>
                    <a:pt x="105" y="164"/>
                    <a:pt x="103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103" y="163"/>
                    <a:pt x="102" y="164"/>
                    <a:pt x="101" y="166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7"/>
                    <a:pt x="101" y="168"/>
                    <a:pt x="102" y="169"/>
                  </a:cubicBezTo>
                  <a:close/>
                  <a:moveTo>
                    <a:pt x="12" y="122"/>
                  </a:moveTo>
                  <a:cubicBezTo>
                    <a:pt x="12" y="122"/>
                    <a:pt x="12" y="122"/>
                    <a:pt x="12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0"/>
                    <a:pt x="14" y="119"/>
                    <a:pt x="15" y="118"/>
                  </a:cubicBezTo>
                  <a:cubicBezTo>
                    <a:pt x="16" y="117"/>
                    <a:pt x="16" y="116"/>
                    <a:pt x="15" y="115"/>
                  </a:cubicBezTo>
                  <a:cubicBezTo>
                    <a:pt x="14" y="116"/>
                    <a:pt x="13" y="117"/>
                    <a:pt x="12" y="118"/>
                  </a:cubicBezTo>
                  <a:cubicBezTo>
                    <a:pt x="12" y="118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20"/>
                    <a:pt x="12" y="121"/>
                    <a:pt x="12" y="122"/>
                  </a:cubicBezTo>
                  <a:close/>
                  <a:moveTo>
                    <a:pt x="250" y="189"/>
                  </a:moveTo>
                  <a:cubicBezTo>
                    <a:pt x="251" y="181"/>
                    <a:pt x="251" y="174"/>
                    <a:pt x="251" y="166"/>
                  </a:cubicBezTo>
                  <a:cubicBezTo>
                    <a:pt x="251" y="166"/>
                    <a:pt x="251" y="166"/>
                    <a:pt x="251" y="166"/>
                  </a:cubicBezTo>
                  <a:cubicBezTo>
                    <a:pt x="250" y="174"/>
                    <a:pt x="250" y="181"/>
                    <a:pt x="250" y="189"/>
                  </a:cubicBezTo>
                  <a:close/>
                  <a:moveTo>
                    <a:pt x="232" y="43"/>
                  </a:moveTo>
                  <a:cubicBezTo>
                    <a:pt x="233" y="45"/>
                    <a:pt x="234" y="46"/>
                    <a:pt x="235" y="46"/>
                  </a:cubicBezTo>
                  <a:cubicBezTo>
                    <a:pt x="235" y="45"/>
                    <a:pt x="235" y="44"/>
                    <a:pt x="236" y="43"/>
                  </a:cubicBezTo>
                  <a:cubicBezTo>
                    <a:pt x="236" y="42"/>
                    <a:pt x="235" y="42"/>
                    <a:pt x="235" y="41"/>
                  </a:cubicBezTo>
                  <a:cubicBezTo>
                    <a:pt x="234" y="42"/>
                    <a:pt x="233" y="43"/>
                    <a:pt x="232" y="43"/>
                  </a:cubicBezTo>
                  <a:close/>
                  <a:moveTo>
                    <a:pt x="238" y="171"/>
                  </a:moveTo>
                  <a:cubicBezTo>
                    <a:pt x="237" y="171"/>
                    <a:pt x="236" y="171"/>
                    <a:pt x="236" y="173"/>
                  </a:cubicBezTo>
                  <a:cubicBezTo>
                    <a:pt x="236" y="173"/>
                    <a:pt x="236" y="173"/>
                    <a:pt x="236" y="174"/>
                  </a:cubicBezTo>
                  <a:cubicBezTo>
                    <a:pt x="236" y="175"/>
                    <a:pt x="236" y="177"/>
                    <a:pt x="236" y="178"/>
                  </a:cubicBezTo>
                  <a:cubicBezTo>
                    <a:pt x="237" y="178"/>
                    <a:pt x="238" y="177"/>
                    <a:pt x="238" y="176"/>
                  </a:cubicBezTo>
                  <a:cubicBezTo>
                    <a:pt x="238" y="174"/>
                    <a:pt x="238" y="173"/>
                    <a:pt x="238" y="171"/>
                  </a:cubicBezTo>
                  <a:close/>
                  <a:moveTo>
                    <a:pt x="156" y="82"/>
                  </a:moveTo>
                  <a:cubicBezTo>
                    <a:pt x="154" y="81"/>
                    <a:pt x="152" y="80"/>
                    <a:pt x="150" y="78"/>
                  </a:cubicBezTo>
                  <a:cubicBezTo>
                    <a:pt x="148" y="77"/>
                    <a:pt x="146" y="76"/>
                    <a:pt x="145" y="75"/>
                  </a:cubicBezTo>
                  <a:cubicBezTo>
                    <a:pt x="144" y="75"/>
                    <a:pt x="144" y="75"/>
                    <a:pt x="143" y="75"/>
                  </a:cubicBezTo>
                  <a:cubicBezTo>
                    <a:pt x="148" y="77"/>
                    <a:pt x="151" y="80"/>
                    <a:pt x="155" y="83"/>
                  </a:cubicBezTo>
                  <a:cubicBezTo>
                    <a:pt x="155" y="83"/>
                    <a:pt x="156" y="83"/>
                    <a:pt x="156" y="82"/>
                  </a:cubicBezTo>
                  <a:close/>
                  <a:moveTo>
                    <a:pt x="22" y="190"/>
                  </a:moveTo>
                  <a:cubicBezTo>
                    <a:pt x="21" y="190"/>
                    <a:pt x="21" y="190"/>
                    <a:pt x="21" y="190"/>
                  </a:cubicBezTo>
                  <a:cubicBezTo>
                    <a:pt x="21" y="191"/>
                    <a:pt x="21" y="193"/>
                    <a:pt x="20" y="194"/>
                  </a:cubicBezTo>
                  <a:cubicBezTo>
                    <a:pt x="20" y="195"/>
                    <a:pt x="20" y="196"/>
                    <a:pt x="21" y="197"/>
                  </a:cubicBezTo>
                  <a:cubicBezTo>
                    <a:pt x="22" y="196"/>
                    <a:pt x="22" y="195"/>
                    <a:pt x="23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3"/>
                    <a:pt x="22" y="191"/>
                    <a:pt x="22" y="190"/>
                  </a:cubicBezTo>
                  <a:close/>
                  <a:moveTo>
                    <a:pt x="69" y="24"/>
                  </a:moveTo>
                  <a:cubicBezTo>
                    <a:pt x="68" y="25"/>
                    <a:pt x="66" y="25"/>
                    <a:pt x="65" y="25"/>
                  </a:cubicBezTo>
                  <a:cubicBezTo>
                    <a:pt x="65" y="26"/>
                    <a:pt x="65" y="26"/>
                    <a:pt x="65" y="27"/>
                  </a:cubicBezTo>
                  <a:cubicBezTo>
                    <a:pt x="66" y="27"/>
                    <a:pt x="68" y="27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lose/>
                  <a:moveTo>
                    <a:pt x="166" y="12"/>
                  </a:moveTo>
                  <a:cubicBezTo>
                    <a:pt x="166" y="13"/>
                    <a:pt x="165" y="14"/>
                    <a:pt x="165" y="15"/>
                  </a:cubicBezTo>
                  <a:cubicBezTo>
                    <a:pt x="166" y="15"/>
                    <a:pt x="167" y="15"/>
                    <a:pt x="167" y="15"/>
                  </a:cubicBezTo>
                  <a:cubicBezTo>
                    <a:pt x="168" y="16"/>
                    <a:pt x="168" y="15"/>
                    <a:pt x="168" y="15"/>
                  </a:cubicBezTo>
                  <a:cubicBezTo>
                    <a:pt x="169" y="15"/>
                    <a:pt x="169" y="14"/>
                    <a:pt x="170" y="13"/>
                  </a:cubicBezTo>
                  <a:cubicBezTo>
                    <a:pt x="169" y="13"/>
                    <a:pt x="168" y="13"/>
                    <a:pt x="166" y="12"/>
                  </a:cubicBezTo>
                  <a:close/>
                  <a:moveTo>
                    <a:pt x="69" y="127"/>
                  </a:move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6" y="129"/>
                    <a:pt x="65" y="131"/>
                    <a:pt x="64" y="133"/>
                  </a:cubicBezTo>
                  <a:cubicBezTo>
                    <a:pt x="64" y="134"/>
                    <a:pt x="64" y="134"/>
                    <a:pt x="63" y="135"/>
                  </a:cubicBezTo>
                  <a:cubicBezTo>
                    <a:pt x="63" y="135"/>
                    <a:pt x="63" y="135"/>
                    <a:pt x="64" y="135"/>
                  </a:cubicBezTo>
                  <a:cubicBezTo>
                    <a:pt x="65" y="132"/>
                    <a:pt x="67" y="130"/>
                    <a:pt x="69" y="127"/>
                  </a:cubicBezTo>
                  <a:close/>
                  <a:moveTo>
                    <a:pt x="166" y="168"/>
                  </a:moveTo>
                  <a:cubicBezTo>
                    <a:pt x="165" y="169"/>
                    <a:pt x="164" y="170"/>
                    <a:pt x="163" y="170"/>
                  </a:cubicBezTo>
                  <a:cubicBezTo>
                    <a:pt x="163" y="171"/>
                    <a:pt x="163" y="171"/>
                    <a:pt x="163" y="171"/>
                  </a:cubicBezTo>
                  <a:cubicBezTo>
                    <a:pt x="162" y="172"/>
                    <a:pt x="162" y="173"/>
                    <a:pt x="162" y="174"/>
                  </a:cubicBezTo>
                  <a:cubicBezTo>
                    <a:pt x="163" y="173"/>
                    <a:pt x="164" y="172"/>
                    <a:pt x="166" y="171"/>
                  </a:cubicBezTo>
                  <a:cubicBezTo>
                    <a:pt x="166" y="170"/>
                    <a:pt x="166" y="169"/>
                    <a:pt x="166" y="168"/>
                  </a:cubicBezTo>
                  <a:close/>
                  <a:moveTo>
                    <a:pt x="87" y="136"/>
                  </a:moveTo>
                  <a:cubicBezTo>
                    <a:pt x="87" y="137"/>
                    <a:pt x="88" y="137"/>
                    <a:pt x="88" y="138"/>
                  </a:cubicBezTo>
                  <a:cubicBezTo>
                    <a:pt x="89" y="137"/>
                    <a:pt x="90" y="136"/>
                    <a:pt x="91" y="136"/>
                  </a:cubicBezTo>
                  <a:cubicBezTo>
                    <a:pt x="90" y="135"/>
                    <a:pt x="90" y="135"/>
                    <a:pt x="90" y="134"/>
                  </a:cubicBezTo>
                  <a:cubicBezTo>
                    <a:pt x="90" y="134"/>
                    <a:pt x="89" y="133"/>
                    <a:pt x="89" y="133"/>
                  </a:cubicBezTo>
                  <a:cubicBezTo>
                    <a:pt x="88" y="134"/>
                    <a:pt x="87" y="135"/>
                    <a:pt x="87" y="136"/>
                  </a:cubicBezTo>
                  <a:close/>
                  <a:moveTo>
                    <a:pt x="65" y="136"/>
                  </a:moveTo>
                  <a:cubicBezTo>
                    <a:pt x="66" y="136"/>
                    <a:pt x="67" y="136"/>
                    <a:pt x="67" y="135"/>
                  </a:cubicBezTo>
                  <a:cubicBezTo>
                    <a:pt x="68" y="135"/>
                    <a:pt x="69" y="134"/>
                    <a:pt x="70" y="133"/>
                  </a:cubicBezTo>
                  <a:cubicBezTo>
                    <a:pt x="70" y="133"/>
                    <a:pt x="70" y="133"/>
                    <a:pt x="70" y="132"/>
                  </a:cubicBezTo>
                  <a:cubicBezTo>
                    <a:pt x="70" y="132"/>
                    <a:pt x="70" y="131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2"/>
                    <a:pt x="67" y="134"/>
                    <a:pt x="65" y="136"/>
                  </a:cubicBezTo>
                  <a:close/>
                  <a:moveTo>
                    <a:pt x="91" y="161"/>
                  </a:moveTo>
                  <a:cubicBezTo>
                    <a:pt x="91" y="161"/>
                    <a:pt x="90" y="161"/>
                    <a:pt x="90" y="162"/>
                  </a:cubicBezTo>
                  <a:cubicBezTo>
                    <a:pt x="90" y="164"/>
                    <a:pt x="91" y="166"/>
                    <a:pt x="91" y="168"/>
                  </a:cubicBezTo>
                  <a:cubicBezTo>
                    <a:pt x="93" y="166"/>
                    <a:pt x="93" y="166"/>
                    <a:pt x="92" y="165"/>
                  </a:cubicBezTo>
                  <a:cubicBezTo>
                    <a:pt x="92" y="164"/>
                    <a:pt x="92" y="164"/>
                    <a:pt x="92" y="163"/>
                  </a:cubicBezTo>
                  <a:cubicBezTo>
                    <a:pt x="92" y="163"/>
                    <a:pt x="92" y="162"/>
                    <a:pt x="91" y="161"/>
                  </a:cubicBezTo>
                  <a:close/>
                  <a:moveTo>
                    <a:pt x="136" y="219"/>
                  </a:moveTo>
                  <a:cubicBezTo>
                    <a:pt x="130" y="220"/>
                    <a:pt x="123" y="220"/>
                    <a:pt x="117" y="220"/>
                  </a:cubicBezTo>
                  <a:cubicBezTo>
                    <a:pt x="123" y="220"/>
                    <a:pt x="130" y="220"/>
                    <a:pt x="136" y="219"/>
                  </a:cubicBezTo>
                  <a:close/>
                  <a:moveTo>
                    <a:pt x="90" y="29"/>
                  </a:moveTo>
                  <a:cubicBezTo>
                    <a:pt x="88" y="29"/>
                    <a:pt x="87" y="28"/>
                    <a:pt x="86" y="28"/>
                  </a:cubicBezTo>
                  <a:cubicBezTo>
                    <a:pt x="85" y="28"/>
                    <a:pt x="85" y="28"/>
                    <a:pt x="84" y="28"/>
                  </a:cubicBezTo>
                  <a:cubicBezTo>
                    <a:pt x="79" y="28"/>
                    <a:pt x="75" y="29"/>
                    <a:pt x="71" y="29"/>
                  </a:cubicBezTo>
                  <a:cubicBezTo>
                    <a:pt x="70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75" y="29"/>
                    <a:pt x="82" y="29"/>
                    <a:pt x="90" y="29"/>
                  </a:cubicBezTo>
                  <a:close/>
                  <a:moveTo>
                    <a:pt x="57" y="244"/>
                  </a:moveTo>
                  <a:cubicBezTo>
                    <a:pt x="63" y="246"/>
                    <a:pt x="78" y="247"/>
                    <a:pt x="79" y="247"/>
                  </a:cubicBezTo>
                  <a:cubicBezTo>
                    <a:pt x="72" y="246"/>
                    <a:pt x="65" y="245"/>
                    <a:pt x="57" y="244"/>
                  </a:cubicBezTo>
                  <a:close/>
                  <a:moveTo>
                    <a:pt x="205" y="11"/>
                  </a:moveTo>
                  <a:cubicBezTo>
                    <a:pt x="205" y="11"/>
                    <a:pt x="205" y="11"/>
                    <a:pt x="206" y="11"/>
                  </a:cubicBezTo>
                  <a:cubicBezTo>
                    <a:pt x="207" y="12"/>
                    <a:pt x="209" y="12"/>
                    <a:pt x="210" y="13"/>
                  </a:cubicBezTo>
                  <a:cubicBezTo>
                    <a:pt x="211" y="13"/>
                    <a:pt x="211" y="13"/>
                    <a:pt x="212" y="13"/>
                  </a:cubicBezTo>
                  <a:cubicBezTo>
                    <a:pt x="212" y="13"/>
                    <a:pt x="213" y="13"/>
                    <a:pt x="213" y="13"/>
                  </a:cubicBezTo>
                  <a:cubicBezTo>
                    <a:pt x="214" y="13"/>
                    <a:pt x="214" y="14"/>
                    <a:pt x="215" y="14"/>
                  </a:cubicBezTo>
                  <a:cubicBezTo>
                    <a:pt x="216" y="14"/>
                    <a:pt x="217" y="14"/>
                    <a:pt x="218" y="15"/>
                  </a:cubicBezTo>
                  <a:cubicBezTo>
                    <a:pt x="218" y="15"/>
                    <a:pt x="218" y="15"/>
                    <a:pt x="218" y="14"/>
                  </a:cubicBezTo>
                  <a:cubicBezTo>
                    <a:pt x="214" y="13"/>
                    <a:pt x="210" y="11"/>
                    <a:pt x="205" y="11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4" y="65"/>
                    <a:pt x="32" y="65"/>
                    <a:pt x="31" y="64"/>
                  </a:cubicBezTo>
                  <a:cubicBezTo>
                    <a:pt x="31" y="65"/>
                    <a:pt x="30" y="66"/>
                    <a:pt x="30" y="67"/>
                  </a:cubicBezTo>
                  <a:cubicBezTo>
                    <a:pt x="32" y="67"/>
                    <a:pt x="33" y="67"/>
                    <a:pt x="34" y="67"/>
                  </a:cubicBezTo>
                  <a:cubicBezTo>
                    <a:pt x="34" y="67"/>
                    <a:pt x="34" y="67"/>
                    <a:pt x="35" y="67"/>
                  </a:cubicBezTo>
                  <a:cubicBezTo>
                    <a:pt x="35" y="66"/>
                    <a:pt x="36" y="66"/>
                    <a:pt x="36" y="65"/>
                  </a:cubicBezTo>
                  <a:close/>
                  <a:moveTo>
                    <a:pt x="19" y="109"/>
                  </a:moveTo>
                  <a:cubicBezTo>
                    <a:pt x="19" y="109"/>
                    <a:pt x="19" y="109"/>
                    <a:pt x="19" y="109"/>
                  </a:cubicBezTo>
                  <a:cubicBezTo>
                    <a:pt x="19" y="109"/>
                    <a:pt x="20" y="108"/>
                    <a:pt x="21" y="108"/>
                  </a:cubicBezTo>
                  <a:cubicBezTo>
                    <a:pt x="21" y="108"/>
                    <a:pt x="21" y="107"/>
                    <a:pt x="21" y="107"/>
                  </a:cubicBezTo>
                  <a:cubicBezTo>
                    <a:pt x="21" y="106"/>
                    <a:pt x="21" y="105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19" y="105"/>
                    <a:pt x="19" y="105"/>
                  </a:cubicBezTo>
                  <a:cubicBezTo>
                    <a:pt x="19" y="105"/>
                    <a:pt x="19" y="106"/>
                    <a:pt x="19" y="106"/>
                  </a:cubicBezTo>
                  <a:cubicBezTo>
                    <a:pt x="19" y="107"/>
                    <a:pt x="19" y="108"/>
                    <a:pt x="19" y="109"/>
                  </a:cubicBezTo>
                  <a:close/>
                  <a:moveTo>
                    <a:pt x="142" y="77"/>
                  </a:moveTo>
                  <a:cubicBezTo>
                    <a:pt x="142" y="78"/>
                    <a:pt x="141" y="78"/>
                    <a:pt x="141" y="79"/>
                  </a:cubicBezTo>
                  <a:cubicBezTo>
                    <a:pt x="142" y="80"/>
                    <a:pt x="143" y="80"/>
                    <a:pt x="144" y="81"/>
                  </a:cubicBezTo>
                  <a:cubicBezTo>
                    <a:pt x="145" y="80"/>
                    <a:pt x="145" y="80"/>
                    <a:pt x="146" y="79"/>
                  </a:cubicBezTo>
                  <a:cubicBezTo>
                    <a:pt x="145" y="79"/>
                    <a:pt x="144" y="78"/>
                    <a:pt x="142" y="77"/>
                  </a:cubicBezTo>
                  <a:close/>
                  <a:moveTo>
                    <a:pt x="155" y="87"/>
                  </a:moveTo>
                  <a:cubicBezTo>
                    <a:pt x="155" y="87"/>
                    <a:pt x="155" y="87"/>
                    <a:pt x="155" y="88"/>
                  </a:cubicBezTo>
                  <a:cubicBezTo>
                    <a:pt x="155" y="89"/>
                    <a:pt x="156" y="89"/>
                    <a:pt x="156" y="90"/>
                  </a:cubicBezTo>
                  <a:cubicBezTo>
                    <a:pt x="156" y="91"/>
                    <a:pt x="156" y="92"/>
                    <a:pt x="157" y="93"/>
                  </a:cubicBezTo>
                  <a:cubicBezTo>
                    <a:pt x="157" y="92"/>
                    <a:pt x="158" y="92"/>
                    <a:pt x="158" y="92"/>
                  </a:cubicBezTo>
                  <a:cubicBezTo>
                    <a:pt x="157" y="90"/>
                    <a:pt x="157" y="88"/>
                    <a:pt x="155" y="87"/>
                  </a:cubicBezTo>
                  <a:close/>
                  <a:moveTo>
                    <a:pt x="26" y="132"/>
                  </a:moveTo>
                  <a:cubicBezTo>
                    <a:pt x="26" y="132"/>
                    <a:pt x="26" y="132"/>
                    <a:pt x="26" y="132"/>
                  </a:cubicBezTo>
                  <a:cubicBezTo>
                    <a:pt x="27" y="131"/>
                    <a:pt x="28" y="129"/>
                    <a:pt x="30" y="127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28" y="127"/>
                    <a:pt x="27" y="128"/>
                    <a:pt x="26" y="130"/>
                  </a:cubicBezTo>
                  <a:cubicBezTo>
                    <a:pt x="26" y="130"/>
                    <a:pt x="25" y="130"/>
                    <a:pt x="25" y="131"/>
                  </a:cubicBezTo>
                  <a:cubicBezTo>
                    <a:pt x="26" y="131"/>
                    <a:pt x="26" y="132"/>
                    <a:pt x="26" y="132"/>
                  </a:cubicBezTo>
                  <a:close/>
                  <a:moveTo>
                    <a:pt x="155" y="104"/>
                  </a:moveTo>
                  <a:cubicBezTo>
                    <a:pt x="155" y="105"/>
                    <a:pt x="155" y="106"/>
                    <a:pt x="156" y="107"/>
                  </a:cubicBezTo>
                  <a:cubicBezTo>
                    <a:pt x="156" y="107"/>
                    <a:pt x="156" y="107"/>
                    <a:pt x="156" y="108"/>
                  </a:cubicBezTo>
                  <a:cubicBezTo>
                    <a:pt x="157" y="109"/>
                    <a:pt x="157" y="109"/>
                    <a:pt x="158" y="109"/>
                  </a:cubicBezTo>
                  <a:cubicBezTo>
                    <a:pt x="158" y="107"/>
                    <a:pt x="157" y="105"/>
                    <a:pt x="157" y="103"/>
                  </a:cubicBezTo>
                  <a:cubicBezTo>
                    <a:pt x="156" y="104"/>
                    <a:pt x="156" y="104"/>
                    <a:pt x="155" y="104"/>
                  </a:cubicBezTo>
                  <a:close/>
                  <a:moveTo>
                    <a:pt x="42" y="143"/>
                  </a:moveTo>
                  <a:cubicBezTo>
                    <a:pt x="41" y="144"/>
                    <a:pt x="40" y="144"/>
                    <a:pt x="39" y="145"/>
                  </a:cubicBezTo>
                  <a:cubicBezTo>
                    <a:pt x="38" y="145"/>
                    <a:pt x="38" y="146"/>
                    <a:pt x="38" y="147"/>
                  </a:cubicBezTo>
                  <a:cubicBezTo>
                    <a:pt x="38" y="147"/>
                    <a:pt x="38" y="148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9" y="147"/>
                    <a:pt x="40" y="146"/>
                    <a:pt x="42" y="145"/>
                  </a:cubicBezTo>
                  <a:cubicBezTo>
                    <a:pt x="42" y="145"/>
                    <a:pt x="42" y="144"/>
                    <a:pt x="42" y="143"/>
                  </a:cubicBezTo>
                  <a:close/>
                  <a:moveTo>
                    <a:pt x="120" y="14"/>
                  </a:moveTo>
                  <a:cubicBezTo>
                    <a:pt x="120" y="14"/>
                    <a:pt x="120" y="14"/>
                    <a:pt x="120" y="14"/>
                  </a:cubicBezTo>
                  <a:cubicBezTo>
                    <a:pt x="118" y="14"/>
                    <a:pt x="117" y="14"/>
                    <a:pt x="116" y="14"/>
                  </a:cubicBezTo>
                  <a:cubicBezTo>
                    <a:pt x="115" y="14"/>
                    <a:pt x="114" y="14"/>
                    <a:pt x="114" y="15"/>
                  </a:cubicBezTo>
                  <a:cubicBezTo>
                    <a:pt x="115" y="15"/>
                    <a:pt x="117" y="15"/>
                    <a:pt x="118" y="15"/>
                  </a:cubicBezTo>
                  <a:cubicBezTo>
                    <a:pt x="118" y="15"/>
                    <a:pt x="118" y="15"/>
                    <a:pt x="119" y="15"/>
                  </a:cubicBezTo>
                  <a:cubicBezTo>
                    <a:pt x="119" y="15"/>
                    <a:pt x="120" y="14"/>
                    <a:pt x="120" y="14"/>
                  </a:cubicBezTo>
                  <a:close/>
                  <a:moveTo>
                    <a:pt x="55" y="233"/>
                  </a:moveTo>
                  <a:cubicBezTo>
                    <a:pt x="55" y="234"/>
                    <a:pt x="54" y="234"/>
                    <a:pt x="54" y="235"/>
                  </a:cubicBezTo>
                  <a:cubicBezTo>
                    <a:pt x="55" y="235"/>
                    <a:pt x="55" y="235"/>
                    <a:pt x="56" y="236"/>
                  </a:cubicBezTo>
                  <a:cubicBezTo>
                    <a:pt x="56" y="236"/>
                    <a:pt x="57" y="236"/>
                    <a:pt x="58" y="236"/>
                  </a:cubicBezTo>
                  <a:cubicBezTo>
                    <a:pt x="58" y="233"/>
                    <a:pt x="58" y="233"/>
                    <a:pt x="56" y="233"/>
                  </a:cubicBezTo>
                  <a:cubicBezTo>
                    <a:pt x="56" y="233"/>
                    <a:pt x="56" y="233"/>
                    <a:pt x="55" y="233"/>
                  </a:cubicBezTo>
                  <a:close/>
                  <a:moveTo>
                    <a:pt x="90" y="189"/>
                  </a:moveTo>
                  <a:cubicBezTo>
                    <a:pt x="89" y="189"/>
                    <a:pt x="89" y="190"/>
                    <a:pt x="89" y="191"/>
                  </a:cubicBezTo>
                  <a:cubicBezTo>
                    <a:pt x="89" y="191"/>
                    <a:pt x="89" y="192"/>
                    <a:pt x="89" y="192"/>
                  </a:cubicBezTo>
                  <a:cubicBezTo>
                    <a:pt x="91" y="191"/>
                    <a:pt x="92" y="189"/>
                    <a:pt x="92" y="187"/>
                  </a:cubicBezTo>
                  <a:cubicBezTo>
                    <a:pt x="91" y="187"/>
                    <a:pt x="91" y="189"/>
                    <a:pt x="90" y="189"/>
                  </a:cubicBezTo>
                  <a:close/>
                  <a:moveTo>
                    <a:pt x="47" y="128"/>
                  </a:moveTo>
                  <a:cubicBezTo>
                    <a:pt x="48" y="128"/>
                    <a:pt x="49" y="127"/>
                    <a:pt x="50" y="127"/>
                  </a:cubicBezTo>
                  <a:cubicBezTo>
                    <a:pt x="50" y="126"/>
                    <a:pt x="49" y="124"/>
                    <a:pt x="49" y="123"/>
                  </a:cubicBezTo>
                  <a:cubicBezTo>
                    <a:pt x="48" y="125"/>
                    <a:pt x="47" y="126"/>
                    <a:pt x="47" y="128"/>
                  </a:cubicBezTo>
                  <a:close/>
                  <a:moveTo>
                    <a:pt x="130" y="16"/>
                  </a:moveTo>
                  <a:cubicBezTo>
                    <a:pt x="131" y="16"/>
                    <a:pt x="131" y="16"/>
                    <a:pt x="132" y="16"/>
                  </a:cubicBezTo>
                  <a:cubicBezTo>
                    <a:pt x="133" y="16"/>
                    <a:pt x="134" y="16"/>
                    <a:pt x="134" y="14"/>
                  </a:cubicBezTo>
                  <a:cubicBezTo>
                    <a:pt x="135" y="14"/>
                    <a:pt x="135" y="13"/>
                    <a:pt x="135" y="12"/>
                  </a:cubicBezTo>
                  <a:cubicBezTo>
                    <a:pt x="135" y="13"/>
                    <a:pt x="134" y="13"/>
                    <a:pt x="134" y="13"/>
                  </a:cubicBezTo>
                  <a:cubicBezTo>
                    <a:pt x="132" y="14"/>
                    <a:pt x="131" y="15"/>
                    <a:pt x="130" y="16"/>
                  </a:cubicBezTo>
                  <a:close/>
                  <a:moveTo>
                    <a:pt x="229" y="33"/>
                  </a:moveTo>
                  <a:cubicBezTo>
                    <a:pt x="228" y="34"/>
                    <a:pt x="228" y="35"/>
                    <a:pt x="227" y="36"/>
                  </a:cubicBezTo>
                  <a:cubicBezTo>
                    <a:pt x="227" y="37"/>
                    <a:pt x="227" y="37"/>
                    <a:pt x="228" y="38"/>
                  </a:cubicBezTo>
                  <a:cubicBezTo>
                    <a:pt x="229" y="37"/>
                    <a:pt x="230" y="36"/>
                    <a:pt x="231" y="35"/>
                  </a:cubicBezTo>
                  <a:cubicBezTo>
                    <a:pt x="230" y="35"/>
                    <a:pt x="230" y="34"/>
                    <a:pt x="229" y="33"/>
                  </a:cubicBezTo>
                  <a:close/>
                  <a:moveTo>
                    <a:pt x="94" y="243"/>
                  </a:moveTo>
                  <a:cubicBezTo>
                    <a:pt x="89" y="243"/>
                    <a:pt x="85" y="243"/>
                    <a:pt x="80" y="243"/>
                  </a:cubicBezTo>
                  <a:cubicBezTo>
                    <a:pt x="85" y="244"/>
                    <a:pt x="89" y="244"/>
                    <a:pt x="94" y="243"/>
                  </a:cubicBezTo>
                  <a:close/>
                  <a:moveTo>
                    <a:pt x="80" y="210"/>
                  </a:moveTo>
                  <a:cubicBezTo>
                    <a:pt x="80" y="209"/>
                    <a:pt x="80" y="209"/>
                    <a:pt x="80" y="209"/>
                  </a:cubicBezTo>
                  <a:cubicBezTo>
                    <a:pt x="78" y="211"/>
                    <a:pt x="76" y="211"/>
                    <a:pt x="73" y="213"/>
                  </a:cubicBezTo>
                  <a:cubicBezTo>
                    <a:pt x="74" y="213"/>
                    <a:pt x="75" y="213"/>
                    <a:pt x="75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8" y="212"/>
                    <a:pt x="79" y="211"/>
                    <a:pt x="80" y="210"/>
                  </a:cubicBezTo>
                  <a:cubicBezTo>
                    <a:pt x="80" y="210"/>
                    <a:pt x="80" y="210"/>
                    <a:pt x="80" y="210"/>
                  </a:cubicBezTo>
                  <a:close/>
                  <a:moveTo>
                    <a:pt x="73" y="18"/>
                  </a:moveTo>
                  <a:cubicBezTo>
                    <a:pt x="71" y="18"/>
                    <a:pt x="70" y="18"/>
                    <a:pt x="69" y="19"/>
                  </a:cubicBezTo>
                  <a:cubicBezTo>
                    <a:pt x="69" y="20"/>
                    <a:pt x="69" y="20"/>
                    <a:pt x="68" y="20"/>
                  </a:cubicBezTo>
                  <a:cubicBezTo>
                    <a:pt x="68" y="20"/>
                    <a:pt x="68" y="21"/>
                    <a:pt x="68" y="21"/>
                  </a:cubicBezTo>
                  <a:cubicBezTo>
                    <a:pt x="69" y="21"/>
                    <a:pt x="70" y="21"/>
                    <a:pt x="71" y="21"/>
                  </a:cubicBezTo>
                  <a:cubicBezTo>
                    <a:pt x="71" y="21"/>
                    <a:pt x="71" y="20"/>
                    <a:pt x="72" y="20"/>
                  </a:cubicBezTo>
                  <a:cubicBezTo>
                    <a:pt x="72" y="20"/>
                    <a:pt x="72" y="19"/>
                    <a:pt x="73" y="18"/>
                  </a:cubicBezTo>
                  <a:close/>
                  <a:moveTo>
                    <a:pt x="227" y="227"/>
                  </a:moveTo>
                  <a:cubicBezTo>
                    <a:pt x="227" y="227"/>
                    <a:pt x="227" y="227"/>
                    <a:pt x="228" y="227"/>
                  </a:cubicBezTo>
                  <a:cubicBezTo>
                    <a:pt x="230" y="225"/>
                    <a:pt x="232" y="224"/>
                    <a:pt x="234" y="222"/>
                  </a:cubicBezTo>
                  <a:cubicBezTo>
                    <a:pt x="234" y="222"/>
                    <a:pt x="235" y="221"/>
                    <a:pt x="235" y="220"/>
                  </a:cubicBezTo>
                  <a:cubicBezTo>
                    <a:pt x="232" y="222"/>
                    <a:pt x="229" y="224"/>
                    <a:pt x="227" y="227"/>
                  </a:cubicBezTo>
                  <a:close/>
                  <a:moveTo>
                    <a:pt x="243" y="155"/>
                  </a:moveTo>
                  <a:cubicBezTo>
                    <a:pt x="244" y="154"/>
                    <a:pt x="245" y="144"/>
                    <a:pt x="245" y="143"/>
                  </a:cubicBezTo>
                  <a:cubicBezTo>
                    <a:pt x="244" y="143"/>
                    <a:pt x="244" y="144"/>
                    <a:pt x="244" y="145"/>
                  </a:cubicBezTo>
                  <a:cubicBezTo>
                    <a:pt x="244" y="147"/>
                    <a:pt x="244" y="150"/>
                    <a:pt x="243" y="152"/>
                  </a:cubicBezTo>
                  <a:cubicBezTo>
                    <a:pt x="243" y="153"/>
                    <a:pt x="243" y="154"/>
                    <a:pt x="243" y="155"/>
                  </a:cubicBezTo>
                  <a:close/>
                  <a:moveTo>
                    <a:pt x="177" y="158"/>
                  </a:moveTo>
                  <a:cubicBezTo>
                    <a:pt x="177" y="158"/>
                    <a:pt x="177" y="159"/>
                    <a:pt x="177" y="159"/>
                  </a:cubicBezTo>
                  <a:cubicBezTo>
                    <a:pt x="177" y="160"/>
                    <a:pt x="177" y="160"/>
                    <a:pt x="177" y="161"/>
                  </a:cubicBezTo>
                  <a:cubicBezTo>
                    <a:pt x="176" y="162"/>
                    <a:pt x="176" y="163"/>
                    <a:pt x="176" y="165"/>
                  </a:cubicBezTo>
                  <a:cubicBezTo>
                    <a:pt x="176" y="166"/>
                    <a:pt x="176" y="168"/>
                    <a:pt x="176" y="170"/>
                  </a:cubicBezTo>
                  <a:cubicBezTo>
                    <a:pt x="176" y="170"/>
                    <a:pt x="176" y="170"/>
                    <a:pt x="176" y="171"/>
                  </a:cubicBezTo>
                  <a:cubicBezTo>
                    <a:pt x="177" y="167"/>
                    <a:pt x="177" y="162"/>
                    <a:pt x="177" y="158"/>
                  </a:cubicBezTo>
                  <a:close/>
                  <a:moveTo>
                    <a:pt x="6" y="162"/>
                  </a:moveTo>
                  <a:cubicBezTo>
                    <a:pt x="6" y="162"/>
                    <a:pt x="6" y="162"/>
                    <a:pt x="6" y="161"/>
                  </a:cubicBezTo>
                  <a:cubicBezTo>
                    <a:pt x="7" y="159"/>
                    <a:pt x="8" y="157"/>
                    <a:pt x="7" y="154"/>
                  </a:cubicBezTo>
                  <a:cubicBezTo>
                    <a:pt x="7" y="154"/>
                    <a:pt x="7" y="154"/>
                    <a:pt x="7" y="153"/>
                  </a:cubicBezTo>
                  <a:cubicBezTo>
                    <a:pt x="7" y="152"/>
                    <a:pt x="7" y="152"/>
                    <a:pt x="7" y="151"/>
                  </a:cubicBezTo>
                  <a:cubicBezTo>
                    <a:pt x="6" y="154"/>
                    <a:pt x="6" y="158"/>
                    <a:pt x="6" y="162"/>
                  </a:cubicBezTo>
                  <a:close/>
                  <a:moveTo>
                    <a:pt x="245" y="99"/>
                  </a:moveTo>
                  <a:cubicBezTo>
                    <a:pt x="245" y="99"/>
                    <a:pt x="246" y="99"/>
                    <a:pt x="246" y="99"/>
                  </a:cubicBezTo>
                  <a:cubicBezTo>
                    <a:pt x="247" y="99"/>
                    <a:pt x="247" y="98"/>
                    <a:pt x="247" y="98"/>
                  </a:cubicBezTo>
                  <a:cubicBezTo>
                    <a:pt x="247" y="96"/>
                    <a:pt x="247" y="95"/>
                    <a:pt x="247" y="93"/>
                  </a:cubicBezTo>
                  <a:cubicBezTo>
                    <a:pt x="246" y="96"/>
                    <a:pt x="246" y="96"/>
                    <a:pt x="245" y="96"/>
                  </a:cubicBezTo>
                  <a:cubicBezTo>
                    <a:pt x="245" y="97"/>
                    <a:pt x="244" y="98"/>
                    <a:pt x="245" y="99"/>
                  </a:cubicBezTo>
                  <a:close/>
                  <a:moveTo>
                    <a:pt x="20" y="122"/>
                  </a:moveTo>
                  <a:cubicBezTo>
                    <a:pt x="19" y="122"/>
                    <a:pt x="19" y="123"/>
                    <a:pt x="19" y="124"/>
                  </a:cubicBezTo>
                  <a:cubicBezTo>
                    <a:pt x="19" y="125"/>
                    <a:pt x="19" y="127"/>
                    <a:pt x="19" y="128"/>
                  </a:cubicBezTo>
                  <a:cubicBezTo>
                    <a:pt x="18" y="128"/>
                    <a:pt x="18" y="129"/>
                    <a:pt x="18" y="130"/>
                  </a:cubicBezTo>
                  <a:cubicBezTo>
                    <a:pt x="19" y="130"/>
                    <a:pt x="19" y="129"/>
                    <a:pt x="19" y="129"/>
                  </a:cubicBezTo>
                  <a:cubicBezTo>
                    <a:pt x="19" y="127"/>
                    <a:pt x="20" y="124"/>
                    <a:pt x="20" y="122"/>
                  </a:cubicBezTo>
                  <a:close/>
                  <a:moveTo>
                    <a:pt x="221" y="219"/>
                  </a:moveTo>
                  <a:cubicBezTo>
                    <a:pt x="220" y="219"/>
                    <a:pt x="219" y="219"/>
                    <a:pt x="218" y="220"/>
                  </a:cubicBezTo>
                  <a:cubicBezTo>
                    <a:pt x="217" y="220"/>
                    <a:pt x="216" y="220"/>
                    <a:pt x="216" y="221"/>
                  </a:cubicBezTo>
                  <a:cubicBezTo>
                    <a:pt x="216" y="221"/>
                    <a:pt x="216" y="221"/>
                    <a:pt x="216" y="221"/>
                  </a:cubicBezTo>
                  <a:cubicBezTo>
                    <a:pt x="217" y="221"/>
                    <a:pt x="217" y="221"/>
                    <a:pt x="218" y="221"/>
                  </a:cubicBezTo>
                  <a:cubicBezTo>
                    <a:pt x="220" y="221"/>
                    <a:pt x="220" y="221"/>
                    <a:pt x="221" y="219"/>
                  </a:cubicBezTo>
                  <a:cubicBezTo>
                    <a:pt x="221" y="219"/>
                    <a:pt x="221" y="219"/>
                    <a:pt x="221" y="219"/>
                  </a:cubicBezTo>
                  <a:close/>
                  <a:moveTo>
                    <a:pt x="30" y="210"/>
                  </a:moveTo>
                  <a:cubicBezTo>
                    <a:pt x="30" y="211"/>
                    <a:pt x="30" y="212"/>
                    <a:pt x="29" y="212"/>
                  </a:cubicBezTo>
                  <a:cubicBezTo>
                    <a:pt x="29" y="213"/>
                    <a:pt x="29" y="214"/>
                    <a:pt x="30" y="214"/>
                  </a:cubicBezTo>
                  <a:cubicBezTo>
                    <a:pt x="30" y="215"/>
                    <a:pt x="30" y="215"/>
                    <a:pt x="31" y="215"/>
                  </a:cubicBezTo>
                  <a:cubicBezTo>
                    <a:pt x="31" y="214"/>
                    <a:pt x="31" y="213"/>
                    <a:pt x="32" y="212"/>
                  </a:cubicBezTo>
                  <a:cubicBezTo>
                    <a:pt x="31" y="211"/>
                    <a:pt x="31" y="211"/>
                    <a:pt x="30" y="210"/>
                  </a:cubicBezTo>
                  <a:close/>
                  <a:moveTo>
                    <a:pt x="231" y="32"/>
                  </a:moveTo>
                  <a:cubicBezTo>
                    <a:pt x="232" y="33"/>
                    <a:pt x="232" y="33"/>
                    <a:pt x="233" y="34"/>
                  </a:cubicBezTo>
                  <a:cubicBezTo>
                    <a:pt x="233" y="34"/>
                    <a:pt x="234" y="33"/>
                    <a:pt x="234" y="33"/>
                  </a:cubicBezTo>
                  <a:cubicBezTo>
                    <a:pt x="234" y="32"/>
                    <a:pt x="234" y="31"/>
                    <a:pt x="233" y="29"/>
                  </a:cubicBezTo>
                  <a:cubicBezTo>
                    <a:pt x="232" y="30"/>
                    <a:pt x="232" y="31"/>
                    <a:pt x="231" y="32"/>
                  </a:cubicBezTo>
                  <a:close/>
                  <a:moveTo>
                    <a:pt x="179" y="11"/>
                  </a:moveTo>
                  <a:cubicBezTo>
                    <a:pt x="180" y="11"/>
                    <a:pt x="182" y="11"/>
                    <a:pt x="183" y="11"/>
                  </a:cubicBezTo>
                  <a:cubicBezTo>
                    <a:pt x="184" y="11"/>
                    <a:pt x="185" y="10"/>
                    <a:pt x="185" y="10"/>
                  </a:cubicBezTo>
                  <a:cubicBezTo>
                    <a:pt x="183" y="10"/>
                    <a:pt x="181" y="9"/>
                    <a:pt x="179" y="9"/>
                  </a:cubicBezTo>
                  <a:cubicBezTo>
                    <a:pt x="179" y="10"/>
                    <a:pt x="179" y="10"/>
                    <a:pt x="179" y="11"/>
                  </a:cubicBezTo>
                  <a:close/>
                  <a:moveTo>
                    <a:pt x="158" y="205"/>
                  </a:moveTo>
                  <a:cubicBezTo>
                    <a:pt x="157" y="205"/>
                    <a:pt x="157" y="205"/>
                    <a:pt x="157" y="206"/>
                  </a:cubicBezTo>
                  <a:cubicBezTo>
                    <a:pt x="157" y="207"/>
                    <a:pt x="157" y="209"/>
                    <a:pt x="157" y="210"/>
                  </a:cubicBezTo>
                  <a:cubicBezTo>
                    <a:pt x="157" y="211"/>
                    <a:pt x="157" y="211"/>
                    <a:pt x="157" y="211"/>
                  </a:cubicBezTo>
                  <a:cubicBezTo>
                    <a:pt x="158" y="211"/>
                    <a:pt x="158" y="210"/>
                    <a:pt x="159" y="210"/>
                  </a:cubicBezTo>
                  <a:cubicBezTo>
                    <a:pt x="159" y="209"/>
                    <a:pt x="159" y="209"/>
                    <a:pt x="159" y="209"/>
                  </a:cubicBezTo>
                  <a:cubicBezTo>
                    <a:pt x="159" y="208"/>
                    <a:pt x="159" y="206"/>
                    <a:pt x="158" y="205"/>
                  </a:cubicBezTo>
                  <a:close/>
                  <a:moveTo>
                    <a:pt x="50" y="235"/>
                  </a:moveTo>
                  <a:cubicBezTo>
                    <a:pt x="50" y="234"/>
                    <a:pt x="50" y="232"/>
                    <a:pt x="51" y="231"/>
                  </a:cubicBezTo>
                  <a:cubicBezTo>
                    <a:pt x="50" y="231"/>
                    <a:pt x="50" y="231"/>
                    <a:pt x="49" y="231"/>
                  </a:cubicBezTo>
                  <a:cubicBezTo>
                    <a:pt x="49" y="232"/>
                    <a:pt x="48" y="233"/>
                    <a:pt x="47" y="234"/>
                  </a:cubicBezTo>
                  <a:cubicBezTo>
                    <a:pt x="48" y="234"/>
                    <a:pt x="49" y="235"/>
                    <a:pt x="50" y="235"/>
                  </a:cubicBezTo>
                  <a:close/>
                  <a:moveTo>
                    <a:pt x="63" y="18"/>
                  </a:moveTo>
                  <a:cubicBezTo>
                    <a:pt x="62" y="18"/>
                    <a:pt x="62" y="18"/>
                    <a:pt x="61" y="18"/>
                  </a:cubicBezTo>
                  <a:cubicBezTo>
                    <a:pt x="61" y="18"/>
                    <a:pt x="60" y="18"/>
                    <a:pt x="60" y="19"/>
                  </a:cubicBezTo>
                  <a:cubicBezTo>
                    <a:pt x="60" y="19"/>
                    <a:pt x="59" y="20"/>
                    <a:pt x="59" y="21"/>
                  </a:cubicBezTo>
                  <a:cubicBezTo>
                    <a:pt x="60" y="21"/>
                    <a:pt x="61" y="21"/>
                    <a:pt x="62" y="21"/>
                  </a:cubicBezTo>
                  <a:cubicBezTo>
                    <a:pt x="62" y="20"/>
                    <a:pt x="63" y="19"/>
                    <a:pt x="63" y="18"/>
                  </a:cubicBezTo>
                  <a:close/>
                  <a:moveTo>
                    <a:pt x="171" y="148"/>
                  </a:moveTo>
                  <a:cubicBezTo>
                    <a:pt x="171" y="148"/>
                    <a:pt x="171" y="148"/>
                    <a:pt x="171" y="148"/>
                  </a:cubicBezTo>
                  <a:cubicBezTo>
                    <a:pt x="170" y="148"/>
                    <a:pt x="170" y="149"/>
                    <a:pt x="169" y="150"/>
                  </a:cubicBezTo>
                  <a:cubicBezTo>
                    <a:pt x="169" y="150"/>
                    <a:pt x="169" y="150"/>
                    <a:pt x="169" y="150"/>
                  </a:cubicBezTo>
                  <a:cubicBezTo>
                    <a:pt x="169" y="151"/>
                    <a:pt x="169" y="152"/>
                    <a:pt x="169" y="153"/>
                  </a:cubicBezTo>
                  <a:cubicBezTo>
                    <a:pt x="170" y="153"/>
                    <a:pt x="170" y="153"/>
                    <a:pt x="171" y="152"/>
                  </a:cubicBezTo>
                  <a:cubicBezTo>
                    <a:pt x="171" y="152"/>
                    <a:pt x="171" y="152"/>
                    <a:pt x="171" y="152"/>
                  </a:cubicBezTo>
                  <a:cubicBezTo>
                    <a:pt x="171" y="150"/>
                    <a:pt x="171" y="149"/>
                    <a:pt x="171" y="148"/>
                  </a:cubicBezTo>
                  <a:close/>
                  <a:moveTo>
                    <a:pt x="78" y="150"/>
                  </a:moveTo>
                  <a:cubicBezTo>
                    <a:pt x="80" y="152"/>
                    <a:pt x="82" y="153"/>
                    <a:pt x="83" y="155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6" y="158"/>
                    <a:pt x="82" y="151"/>
                    <a:pt x="78" y="150"/>
                  </a:cubicBezTo>
                  <a:close/>
                  <a:moveTo>
                    <a:pt x="224" y="32"/>
                  </a:moveTo>
                  <a:cubicBezTo>
                    <a:pt x="225" y="33"/>
                    <a:pt x="225" y="33"/>
                    <a:pt x="226" y="34"/>
                  </a:cubicBezTo>
                  <a:cubicBezTo>
                    <a:pt x="227" y="33"/>
                    <a:pt x="227" y="32"/>
                    <a:pt x="228" y="32"/>
                  </a:cubicBezTo>
                  <a:cubicBezTo>
                    <a:pt x="228" y="31"/>
                    <a:pt x="227" y="31"/>
                    <a:pt x="227" y="30"/>
                  </a:cubicBezTo>
                  <a:cubicBezTo>
                    <a:pt x="226" y="31"/>
                    <a:pt x="225" y="31"/>
                    <a:pt x="224" y="32"/>
                  </a:cubicBezTo>
                  <a:close/>
                  <a:moveTo>
                    <a:pt x="91" y="230"/>
                  </a:moveTo>
                  <a:cubicBezTo>
                    <a:pt x="91" y="230"/>
                    <a:pt x="91" y="229"/>
                    <a:pt x="92" y="228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0" y="228"/>
                    <a:pt x="89" y="229"/>
                    <a:pt x="88" y="230"/>
                  </a:cubicBezTo>
                  <a:cubicBezTo>
                    <a:pt x="89" y="230"/>
                    <a:pt x="90" y="230"/>
                    <a:pt x="91" y="230"/>
                  </a:cubicBezTo>
                  <a:close/>
                  <a:moveTo>
                    <a:pt x="169" y="203"/>
                  </a:moveTo>
                  <a:cubicBezTo>
                    <a:pt x="169" y="207"/>
                    <a:pt x="169" y="211"/>
                    <a:pt x="169" y="215"/>
                  </a:cubicBezTo>
                  <a:cubicBezTo>
                    <a:pt x="169" y="214"/>
                    <a:pt x="170" y="212"/>
                    <a:pt x="170" y="211"/>
                  </a:cubicBezTo>
                  <a:cubicBezTo>
                    <a:pt x="170" y="210"/>
                    <a:pt x="170" y="210"/>
                    <a:pt x="170" y="209"/>
                  </a:cubicBezTo>
                  <a:cubicBezTo>
                    <a:pt x="169" y="207"/>
                    <a:pt x="169" y="205"/>
                    <a:pt x="169" y="203"/>
                  </a:cubicBezTo>
                  <a:close/>
                  <a:moveTo>
                    <a:pt x="154" y="202"/>
                  </a:moveTo>
                  <a:cubicBezTo>
                    <a:pt x="155" y="202"/>
                    <a:pt x="155" y="202"/>
                    <a:pt x="155" y="202"/>
                  </a:cubicBezTo>
                  <a:cubicBezTo>
                    <a:pt x="155" y="202"/>
                    <a:pt x="155" y="201"/>
                    <a:pt x="155" y="201"/>
                  </a:cubicBezTo>
                  <a:cubicBezTo>
                    <a:pt x="155" y="201"/>
                    <a:pt x="155" y="200"/>
                    <a:pt x="155" y="199"/>
                  </a:cubicBezTo>
                  <a:cubicBezTo>
                    <a:pt x="156" y="198"/>
                    <a:pt x="156" y="196"/>
                    <a:pt x="156" y="194"/>
                  </a:cubicBezTo>
                  <a:cubicBezTo>
                    <a:pt x="155" y="194"/>
                    <a:pt x="154" y="194"/>
                    <a:pt x="154" y="195"/>
                  </a:cubicBezTo>
                  <a:cubicBezTo>
                    <a:pt x="154" y="197"/>
                    <a:pt x="154" y="199"/>
                    <a:pt x="154" y="202"/>
                  </a:cubicBezTo>
                  <a:close/>
                  <a:moveTo>
                    <a:pt x="17" y="25"/>
                  </a:moveTo>
                  <a:cubicBezTo>
                    <a:pt x="15" y="29"/>
                    <a:pt x="13" y="33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4" y="34"/>
                    <a:pt x="15" y="33"/>
                    <a:pt x="15" y="30"/>
                  </a:cubicBezTo>
                  <a:cubicBezTo>
                    <a:pt x="16" y="29"/>
                    <a:pt x="16" y="28"/>
                    <a:pt x="17" y="26"/>
                  </a:cubicBezTo>
                  <a:cubicBezTo>
                    <a:pt x="17" y="26"/>
                    <a:pt x="17" y="26"/>
                    <a:pt x="17" y="25"/>
                  </a:cubicBezTo>
                  <a:close/>
                  <a:moveTo>
                    <a:pt x="114" y="6"/>
                  </a:moveTo>
                  <a:cubicBezTo>
                    <a:pt x="112" y="6"/>
                    <a:pt x="109" y="6"/>
                    <a:pt x="107" y="6"/>
                  </a:cubicBezTo>
                  <a:cubicBezTo>
                    <a:pt x="107" y="6"/>
                    <a:pt x="108" y="6"/>
                    <a:pt x="108" y="7"/>
                  </a:cubicBezTo>
                  <a:cubicBezTo>
                    <a:pt x="108" y="7"/>
                    <a:pt x="109" y="7"/>
                    <a:pt x="110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2" y="8"/>
                    <a:pt x="113" y="7"/>
                    <a:pt x="114" y="6"/>
                  </a:cubicBezTo>
                  <a:close/>
                  <a:moveTo>
                    <a:pt x="78" y="17"/>
                  </a:moveTo>
                  <a:cubicBezTo>
                    <a:pt x="79" y="16"/>
                    <a:pt x="80" y="14"/>
                    <a:pt x="81" y="13"/>
                  </a:cubicBezTo>
                  <a:cubicBezTo>
                    <a:pt x="80" y="13"/>
                    <a:pt x="79" y="13"/>
                    <a:pt x="78" y="13"/>
                  </a:cubicBezTo>
                  <a:cubicBezTo>
                    <a:pt x="78" y="13"/>
                    <a:pt x="77" y="14"/>
                    <a:pt x="77" y="14"/>
                  </a:cubicBezTo>
                  <a:cubicBezTo>
                    <a:pt x="77" y="14"/>
                    <a:pt x="77" y="15"/>
                    <a:pt x="77" y="15"/>
                  </a:cubicBezTo>
                  <a:cubicBezTo>
                    <a:pt x="77" y="15"/>
                    <a:pt x="77" y="16"/>
                    <a:pt x="78" y="17"/>
                  </a:cubicBezTo>
                  <a:close/>
                  <a:moveTo>
                    <a:pt x="16" y="121"/>
                  </a:moveTo>
                  <a:cubicBezTo>
                    <a:pt x="16" y="121"/>
                    <a:pt x="16" y="121"/>
                    <a:pt x="15" y="121"/>
                  </a:cubicBezTo>
                  <a:cubicBezTo>
                    <a:pt x="14" y="122"/>
                    <a:pt x="13" y="124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3" y="125"/>
                    <a:pt x="14" y="124"/>
                    <a:pt x="16" y="123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6" y="122"/>
                    <a:pt x="16" y="121"/>
                    <a:pt x="16" y="121"/>
                  </a:cubicBezTo>
                  <a:close/>
                  <a:moveTo>
                    <a:pt x="63" y="232"/>
                  </a:moveTo>
                  <a:cubicBezTo>
                    <a:pt x="64" y="233"/>
                    <a:pt x="66" y="233"/>
                    <a:pt x="67" y="233"/>
                  </a:cubicBezTo>
                  <a:cubicBezTo>
                    <a:pt x="67" y="232"/>
                    <a:pt x="67" y="232"/>
                    <a:pt x="67" y="231"/>
                  </a:cubicBezTo>
                  <a:cubicBezTo>
                    <a:pt x="66" y="231"/>
                    <a:pt x="65" y="231"/>
                    <a:pt x="64" y="231"/>
                  </a:cubicBezTo>
                  <a:cubicBezTo>
                    <a:pt x="63" y="231"/>
                    <a:pt x="63" y="232"/>
                    <a:pt x="63" y="232"/>
                  </a:cubicBezTo>
                  <a:close/>
                  <a:moveTo>
                    <a:pt x="214" y="25"/>
                  </a:moveTo>
                  <a:cubicBezTo>
                    <a:pt x="215" y="26"/>
                    <a:pt x="215" y="27"/>
                    <a:pt x="217" y="29"/>
                  </a:cubicBezTo>
                  <a:cubicBezTo>
                    <a:pt x="217" y="28"/>
                    <a:pt x="217" y="28"/>
                    <a:pt x="217" y="28"/>
                  </a:cubicBezTo>
                  <a:cubicBezTo>
                    <a:pt x="217" y="26"/>
                    <a:pt x="216" y="25"/>
                    <a:pt x="215" y="24"/>
                  </a:cubicBezTo>
                  <a:cubicBezTo>
                    <a:pt x="214" y="24"/>
                    <a:pt x="214" y="25"/>
                    <a:pt x="214" y="25"/>
                  </a:cubicBezTo>
                  <a:close/>
                  <a:moveTo>
                    <a:pt x="224" y="64"/>
                  </a:moveTo>
                  <a:cubicBezTo>
                    <a:pt x="224" y="63"/>
                    <a:pt x="224" y="63"/>
                    <a:pt x="224" y="63"/>
                  </a:cubicBezTo>
                  <a:cubicBezTo>
                    <a:pt x="224" y="63"/>
                    <a:pt x="224" y="62"/>
                    <a:pt x="224" y="62"/>
                  </a:cubicBezTo>
                  <a:cubicBezTo>
                    <a:pt x="223" y="60"/>
                    <a:pt x="222" y="59"/>
                    <a:pt x="221" y="57"/>
                  </a:cubicBezTo>
                  <a:cubicBezTo>
                    <a:pt x="221" y="57"/>
                    <a:pt x="220" y="57"/>
                    <a:pt x="220" y="57"/>
                  </a:cubicBezTo>
                  <a:cubicBezTo>
                    <a:pt x="221" y="59"/>
                    <a:pt x="222" y="61"/>
                    <a:pt x="224" y="64"/>
                  </a:cubicBezTo>
                  <a:close/>
                  <a:moveTo>
                    <a:pt x="76" y="138"/>
                  </a:moveTo>
                  <a:cubicBezTo>
                    <a:pt x="77" y="137"/>
                    <a:pt x="78" y="136"/>
                    <a:pt x="79" y="135"/>
                  </a:cubicBezTo>
                  <a:cubicBezTo>
                    <a:pt x="79" y="135"/>
                    <a:pt x="79" y="134"/>
                    <a:pt x="78" y="133"/>
                  </a:cubicBezTo>
                  <a:cubicBezTo>
                    <a:pt x="77" y="135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8"/>
                    <a:pt x="76" y="138"/>
                    <a:pt x="76" y="138"/>
                  </a:cubicBezTo>
                  <a:close/>
                  <a:moveTo>
                    <a:pt x="18" y="184"/>
                  </a:moveTo>
                  <a:cubicBezTo>
                    <a:pt x="19" y="184"/>
                    <a:pt x="19" y="183"/>
                    <a:pt x="19" y="183"/>
                  </a:cubicBezTo>
                  <a:cubicBezTo>
                    <a:pt x="20" y="182"/>
                    <a:pt x="19" y="182"/>
                    <a:pt x="19" y="182"/>
                  </a:cubicBezTo>
                  <a:cubicBezTo>
                    <a:pt x="19" y="182"/>
                    <a:pt x="19" y="181"/>
                    <a:pt x="19" y="181"/>
                  </a:cubicBezTo>
                  <a:cubicBezTo>
                    <a:pt x="19" y="180"/>
                    <a:pt x="19" y="179"/>
                    <a:pt x="19" y="177"/>
                  </a:cubicBezTo>
                  <a:cubicBezTo>
                    <a:pt x="18" y="179"/>
                    <a:pt x="18" y="183"/>
                    <a:pt x="18" y="184"/>
                  </a:cubicBezTo>
                  <a:close/>
                  <a:moveTo>
                    <a:pt x="25" y="107"/>
                  </a:moveTo>
                  <a:cubicBezTo>
                    <a:pt x="25" y="108"/>
                    <a:pt x="25" y="108"/>
                    <a:pt x="25" y="108"/>
                  </a:cubicBezTo>
                  <a:cubicBezTo>
                    <a:pt x="25" y="110"/>
                    <a:pt x="25" y="112"/>
                    <a:pt x="25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6" y="114"/>
                    <a:pt x="26" y="113"/>
                  </a:cubicBezTo>
                  <a:cubicBezTo>
                    <a:pt x="27" y="113"/>
                    <a:pt x="27" y="113"/>
                    <a:pt x="27" y="112"/>
                  </a:cubicBezTo>
                  <a:cubicBezTo>
                    <a:pt x="26" y="112"/>
                    <a:pt x="25" y="112"/>
                    <a:pt x="25" y="110"/>
                  </a:cubicBezTo>
                  <a:cubicBezTo>
                    <a:pt x="25" y="109"/>
                    <a:pt x="25" y="108"/>
                    <a:pt x="25" y="107"/>
                  </a:cubicBezTo>
                  <a:close/>
                  <a:moveTo>
                    <a:pt x="162" y="178"/>
                  </a:moveTo>
                  <a:cubicBezTo>
                    <a:pt x="162" y="178"/>
                    <a:pt x="162" y="178"/>
                    <a:pt x="162" y="178"/>
                  </a:cubicBezTo>
                  <a:cubicBezTo>
                    <a:pt x="163" y="178"/>
                    <a:pt x="164" y="177"/>
                    <a:pt x="165" y="176"/>
                  </a:cubicBezTo>
                  <a:cubicBezTo>
                    <a:pt x="165" y="176"/>
                    <a:pt x="166" y="176"/>
                    <a:pt x="166" y="176"/>
                  </a:cubicBezTo>
                  <a:cubicBezTo>
                    <a:pt x="166" y="175"/>
                    <a:pt x="166" y="174"/>
                    <a:pt x="166" y="174"/>
                  </a:cubicBezTo>
                  <a:cubicBezTo>
                    <a:pt x="165" y="175"/>
                    <a:pt x="163" y="176"/>
                    <a:pt x="162" y="177"/>
                  </a:cubicBezTo>
                  <a:cubicBezTo>
                    <a:pt x="162" y="177"/>
                    <a:pt x="162" y="178"/>
                    <a:pt x="162" y="178"/>
                  </a:cubicBezTo>
                  <a:close/>
                  <a:moveTo>
                    <a:pt x="20" y="185"/>
                  </a:moveTo>
                  <a:cubicBezTo>
                    <a:pt x="20" y="185"/>
                    <a:pt x="20" y="185"/>
                    <a:pt x="20" y="185"/>
                  </a:cubicBezTo>
                  <a:cubicBezTo>
                    <a:pt x="19" y="186"/>
                    <a:pt x="19" y="187"/>
                    <a:pt x="18" y="188"/>
                  </a:cubicBezTo>
                  <a:cubicBezTo>
                    <a:pt x="18" y="188"/>
                    <a:pt x="18" y="188"/>
                    <a:pt x="18" y="189"/>
                  </a:cubicBezTo>
                  <a:cubicBezTo>
                    <a:pt x="18" y="189"/>
                    <a:pt x="18" y="190"/>
                    <a:pt x="19" y="191"/>
                  </a:cubicBezTo>
                  <a:cubicBezTo>
                    <a:pt x="19" y="189"/>
                    <a:pt x="20" y="187"/>
                    <a:pt x="20" y="185"/>
                  </a:cubicBezTo>
                  <a:close/>
                  <a:moveTo>
                    <a:pt x="23" y="197"/>
                  </a:moveTo>
                  <a:cubicBezTo>
                    <a:pt x="23" y="197"/>
                    <a:pt x="23" y="197"/>
                    <a:pt x="23" y="197"/>
                  </a:cubicBezTo>
                  <a:cubicBezTo>
                    <a:pt x="23" y="198"/>
                    <a:pt x="22" y="198"/>
                    <a:pt x="22" y="199"/>
                  </a:cubicBezTo>
                  <a:cubicBezTo>
                    <a:pt x="22" y="199"/>
                    <a:pt x="22" y="200"/>
                    <a:pt x="22" y="200"/>
                  </a:cubicBezTo>
                  <a:cubicBezTo>
                    <a:pt x="22" y="201"/>
                    <a:pt x="23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2"/>
                    <a:pt x="23" y="199"/>
                    <a:pt x="23" y="197"/>
                  </a:cubicBezTo>
                  <a:close/>
                  <a:moveTo>
                    <a:pt x="14" y="114"/>
                  </a:moveTo>
                  <a:cubicBezTo>
                    <a:pt x="14" y="114"/>
                    <a:pt x="15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1"/>
                    <a:pt x="16" y="110"/>
                    <a:pt x="16" y="109"/>
                  </a:cubicBezTo>
                  <a:cubicBezTo>
                    <a:pt x="15" y="111"/>
                    <a:pt x="13" y="112"/>
                    <a:pt x="14" y="114"/>
                  </a:cubicBezTo>
                  <a:close/>
                  <a:moveTo>
                    <a:pt x="132" y="80"/>
                  </a:moveTo>
                  <a:cubicBezTo>
                    <a:pt x="133" y="79"/>
                    <a:pt x="134" y="79"/>
                    <a:pt x="135" y="78"/>
                  </a:cubicBezTo>
                  <a:cubicBezTo>
                    <a:pt x="134" y="78"/>
                    <a:pt x="134" y="77"/>
                    <a:pt x="133" y="77"/>
                  </a:cubicBezTo>
                  <a:cubicBezTo>
                    <a:pt x="132" y="77"/>
                    <a:pt x="132" y="77"/>
                    <a:pt x="132" y="78"/>
                  </a:cubicBezTo>
                  <a:cubicBezTo>
                    <a:pt x="131" y="78"/>
                    <a:pt x="131" y="79"/>
                    <a:pt x="131" y="79"/>
                  </a:cubicBezTo>
                  <a:cubicBezTo>
                    <a:pt x="132" y="79"/>
                    <a:pt x="132" y="80"/>
                    <a:pt x="132" y="80"/>
                  </a:cubicBezTo>
                  <a:close/>
                  <a:moveTo>
                    <a:pt x="151" y="147"/>
                  </a:moveTo>
                  <a:cubicBezTo>
                    <a:pt x="151" y="147"/>
                    <a:pt x="151" y="147"/>
                    <a:pt x="151" y="148"/>
                  </a:cubicBezTo>
                  <a:cubicBezTo>
                    <a:pt x="151" y="150"/>
                    <a:pt x="151" y="151"/>
                    <a:pt x="151" y="153"/>
                  </a:cubicBezTo>
                  <a:cubicBezTo>
                    <a:pt x="151" y="153"/>
                    <a:pt x="151" y="154"/>
                    <a:pt x="151" y="154"/>
                  </a:cubicBezTo>
                  <a:cubicBezTo>
                    <a:pt x="151" y="154"/>
                    <a:pt x="152" y="154"/>
                    <a:pt x="152" y="153"/>
                  </a:cubicBezTo>
                  <a:cubicBezTo>
                    <a:pt x="152" y="151"/>
                    <a:pt x="152" y="149"/>
                    <a:pt x="151" y="147"/>
                  </a:cubicBezTo>
                  <a:close/>
                  <a:moveTo>
                    <a:pt x="170" y="183"/>
                  </a:moveTo>
                  <a:cubicBezTo>
                    <a:pt x="170" y="182"/>
                    <a:pt x="170" y="181"/>
                    <a:pt x="170" y="181"/>
                  </a:cubicBezTo>
                  <a:cubicBezTo>
                    <a:pt x="170" y="180"/>
                    <a:pt x="170" y="179"/>
                    <a:pt x="170" y="178"/>
                  </a:cubicBezTo>
                  <a:cubicBezTo>
                    <a:pt x="170" y="179"/>
                    <a:pt x="169" y="179"/>
                    <a:pt x="169" y="180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82"/>
                    <a:pt x="169" y="183"/>
                    <a:pt x="169" y="184"/>
                  </a:cubicBezTo>
                  <a:cubicBezTo>
                    <a:pt x="170" y="183"/>
                    <a:pt x="170" y="183"/>
                    <a:pt x="170" y="183"/>
                  </a:cubicBezTo>
                  <a:close/>
                  <a:moveTo>
                    <a:pt x="244" y="141"/>
                  </a:moveTo>
                  <a:cubicBezTo>
                    <a:pt x="245" y="141"/>
                    <a:pt x="245" y="141"/>
                    <a:pt x="245" y="141"/>
                  </a:cubicBezTo>
                  <a:cubicBezTo>
                    <a:pt x="245" y="137"/>
                    <a:pt x="245" y="134"/>
                    <a:pt x="245" y="131"/>
                  </a:cubicBezTo>
                  <a:cubicBezTo>
                    <a:pt x="245" y="131"/>
                    <a:pt x="245" y="131"/>
                    <a:pt x="244" y="132"/>
                  </a:cubicBezTo>
                  <a:cubicBezTo>
                    <a:pt x="244" y="134"/>
                    <a:pt x="244" y="137"/>
                    <a:pt x="244" y="140"/>
                  </a:cubicBezTo>
                  <a:cubicBezTo>
                    <a:pt x="244" y="140"/>
                    <a:pt x="244" y="140"/>
                    <a:pt x="244" y="141"/>
                  </a:cubicBezTo>
                  <a:close/>
                  <a:moveTo>
                    <a:pt x="94" y="67"/>
                  </a:moveTo>
                  <a:cubicBezTo>
                    <a:pt x="96" y="67"/>
                    <a:pt x="97" y="67"/>
                    <a:pt x="98" y="67"/>
                  </a:cubicBezTo>
                  <a:cubicBezTo>
                    <a:pt x="99" y="67"/>
                    <a:pt x="100" y="66"/>
                    <a:pt x="100" y="66"/>
                  </a:cubicBezTo>
                  <a:cubicBezTo>
                    <a:pt x="99" y="66"/>
                    <a:pt x="97" y="66"/>
                    <a:pt x="95" y="66"/>
                  </a:cubicBezTo>
                  <a:cubicBezTo>
                    <a:pt x="95" y="66"/>
                    <a:pt x="94" y="66"/>
                    <a:pt x="94" y="67"/>
                  </a:cubicBezTo>
                  <a:close/>
                  <a:moveTo>
                    <a:pt x="13" y="215"/>
                  </a:moveTo>
                  <a:cubicBezTo>
                    <a:pt x="13" y="215"/>
                    <a:pt x="13" y="215"/>
                    <a:pt x="13" y="215"/>
                  </a:cubicBezTo>
                  <a:cubicBezTo>
                    <a:pt x="14" y="215"/>
                    <a:pt x="14" y="216"/>
                    <a:pt x="14" y="217"/>
                  </a:cubicBezTo>
                  <a:cubicBezTo>
                    <a:pt x="15" y="219"/>
                    <a:pt x="16" y="220"/>
                    <a:pt x="17" y="222"/>
                  </a:cubicBezTo>
                  <a:cubicBezTo>
                    <a:pt x="17" y="222"/>
                    <a:pt x="18" y="222"/>
                    <a:pt x="18" y="222"/>
                  </a:cubicBezTo>
                  <a:cubicBezTo>
                    <a:pt x="18" y="222"/>
                    <a:pt x="18" y="222"/>
                    <a:pt x="18" y="222"/>
                  </a:cubicBezTo>
                  <a:cubicBezTo>
                    <a:pt x="17" y="220"/>
                    <a:pt x="15" y="217"/>
                    <a:pt x="13" y="215"/>
                  </a:cubicBezTo>
                  <a:close/>
                  <a:moveTo>
                    <a:pt x="145" y="86"/>
                  </a:moveTo>
                  <a:cubicBezTo>
                    <a:pt x="144" y="87"/>
                    <a:pt x="144" y="87"/>
                    <a:pt x="143" y="88"/>
                  </a:cubicBezTo>
                  <a:cubicBezTo>
                    <a:pt x="144" y="89"/>
                    <a:pt x="144" y="89"/>
                    <a:pt x="145" y="90"/>
                  </a:cubicBezTo>
                  <a:cubicBezTo>
                    <a:pt x="145" y="89"/>
                    <a:pt x="146" y="89"/>
                    <a:pt x="147" y="89"/>
                  </a:cubicBezTo>
                  <a:cubicBezTo>
                    <a:pt x="146" y="88"/>
                    <a:pt x="145" y="87"/>
                    <a:pt x="145" y="86"/>
                  </a:cubicBezTo>
                  <a:close/>
                  <a:moveTo>
                    <a:pt x="137" y="83"/>
                  </a:moveTo>
                  <a:cubicBezTo>
                    <a:pt x="137" y="84"/>
                    <a:pt x="137" y="84"/>
                    <a:pt x="138" y="84"/>
                  </a:cubicBezTo>
                  <a:cubicBezTo>
                    <a:pt x="139" y="84"/>
                    <a:pt x="140" y="83"/>
                    <a:pt x="141" y="83"/>
                  </a:cubicBezTo>
                  <a:cubicBezTo>
                    <a:pt x="140" y="82"/>
                    <a:pt x="139" y="82"/>
                    <a:pt x="139" y="81"/>
                  </a:cubicBezTo>
                  <a:cubicBezTo>
                    <a:pt x="138" y="82"/>
                    <a:pt x="137" y="83"/>
                    <a:pt x="137" y="83"/>
                  </a:cubicBezTo>
                  <a:close/>
                  <a:moveTo>
                    <a:pt x="71" y="14"/>
                  </a:moveTo>
                  <a:cubicBezTo>
                    <a:pt x="70" y="14"/>
                    <a:pt x="69" y="14"/>
                    <a:pt x="68" y="14"/>
                  </a:cubicBezTo>
                  <a:cubicBezTo>
                    <a:pt x="67" y="14"/>
                    <a:pt x="67" y="15"/>
                    <a:pt x="67" y="16"/>
                  </a:cubicBezTo>
                  <a:cubicBezTo>
                    <a:pt x="67" y="16"/>
                    <a:pt x="68" y="16"/>
                    <a:pt x="69" y="16"/>
                  </a:cubicBezTo>
                  <a:cubicBezTo>
                    <a:pt x="69" y="16"/>
                    <a:pt x="70" y="16"/>
                    <a:pt x="70" y="15"/>
                  </a:cubicBezTo>
                  <a:cubicBezTo>
                    <a:pt x="70" y="15"/>
                    <a:pt x="71" y="14"/>
                    <a:pt x="71" y="14"/>
                  </a:cubicBezTo>
                  <a:close/>
                  <a:moveTo>
                    <a:pt x="7" y="96"/>
                  </a:moveTo>
                  <a:cubicBezTo>
                    <a:pt x="8" y="95"/>
                    <a:pt x="8" y="95"/>
                    <a:pt x="8" y="95"/>
                  </a:cubicBezTo>
                  <a:cubicBezTo>
                    <a:pt x="8" y="94"/>
                    <a:pt x="8" y="93"/>
                    <a:pt x="8" y="92"/>
                  </a:cubicBezTo>
                  <a:cubicBezTo>
                    <a:pt x="8" y="91"/>
                    <a:pt x="8" y="90"/>
                    <a:pt x="9" y="89"/>
                  </a:cubicBezTo>
                  <a:cubicBezTo>
                    <a:pt x="9" y="89"/>
                    <a:pt x="8" y="89"/>
                    <a:pt x="8" y="89"/>
                  </a:cubicBezTo>
                  <a:cubicBezTo>
                    <a:pt x="7" y="91"/>
                    <a:pt x="7" y="94"/>
                    <a:pt x="7" y="96"/>
                  </a:cubicBezTo>
                  <a:close/>
                  <a:moveTo>
                    <a:pt x="211" y="224"/>
                  </a:moveTo>
                  <a:cubicBezTo>
                    <a:pt x="211" y="224"/>
                    <a:pt x="211" y="224"/>
                    <a:pt x="211" y="224"/>
                  </a:cubicBezTo>
                  <a:cubicBezTo>
                    <a:pt x="208" y="225"/>
                    <a:pt x="205" y="225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3" y="226"/>
                    <a:pt x="203" y="226"/>
                  </a:cubicBezTo>
                  <a:cubicBezTo>
                    <a:pt x="205" y="226"/>
                    <a:pt x="206" y="226"/>
                    <a:pt x="207" y="226"/>
                  </a:cubicBezTo>
                  <a:cubicBezTo>
                    <a:pt x="208" y="226"/>
                    <a:pt x="210" y="225"/>
                    <a:pt x="211" y="224"/>
                  </a:cubicBezTo>
                  <a:close/>
                  <a:moveTo>
                    <a:pt x="33" y="76"/>
                  </a:moveTo>
                  <a:cubicBezTo>
                    <a:pt x="39" y="76"/>
                    <a:pt x="44" y="76"/>
                    <a:pt x="49" y="75"/>
                  </a:cubicBezTo>
                  <a:cubicBezTo>
                    <a:pt x="44" y="75"/>
                    <a:pt x="39" y="76"/>
                    <a:pt x="33" y="76"/>
                  </a:cubicBezTo>
                  <a:close/>
                  <a:moveTo>
                    <a:pt x="61" y="12"/>
                  </a:moveTo>
                  <a:cubicBezTo>
                    <a:pt x="61" y="12"/>
                    <a:pt x="62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1"/>
                    <a:pt x="64" y="11"/>
                    <a:pt x="65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1" y="10"/>
                    <a:pt x="61" y="11"/>
                    <a:pt x="61" y="12"/>
                  </a:cubicBezTo>
                  <a:close/>
                  <a:moveTo>
                    <a:pt x="240" y="189"/>
                  </a:moveTo>
                  <a:cubicBezTo>
                    <a:pt x="240" y="186"/>
                    <a:pt x="240" y="183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83"/>
                    <a:pt x="239" y="185"/>
                    <a:pt x="239" y="188"/>
                  </a:cubicBezTo>
                  <a:cubicBezTo>
                    <a:pt x="239" y="188"/>
                    <a:pt x="239" y="188"/>
                    <a:pt x="239" y="189"/>
                  </a:cubicBezTo>
                  <a:cubicBezTo>
                    <a:pt x="239" y="189"/>
                    <a:pt x="239" y="189"/>
                    <a:pt x="240" y="189"/>
                  </a:cubicBezTo>
                  <a:close/>
                  <a:moveTo>
                    <a:pt x="29" y="97"/>
                  </a:moveTo>
                  <a:cubicBezTo>
                    <a:pt x="30" y="93"/>
                    <a:pt x="30" y="89"/>
                    <a:pt x="30" y="84"/>
                  </a:cubicBezTo>
                  <a:cubicBezTo>
                    <a:pt x="29" y="84"/>
                    <a:pt x="29" y="85"/>
                    <a:pt x="29" y="85"/>
                  </a:cubicBezTo>
                  <a:cubicBezTo>
                    <a:pt x="29" y="89"/>
                    <a:pt x="29" y="93"/>
                    <a:pt x="29" y="96"/>
                  </a:cubicBezTo>
                  <a:cubicBezTo>
                    <a:pt x="29" y="97"/>
                    <a:pt x="29" y="97"/>
                    <a:pt x="29" y="97"/>
                  </a:cubicBezTo>
                  <a:close/>
                  <a:moveTo>
                    <a:pt x="79" y="227"/>
                  </a:moveTo>
                  <a:cubicBezTo>
                    <a:pt x="76" y="227"/>
                    <a:pt x="76" y="228"/>
                    <a:pt x="75" y="228"/>
                  </a:cubicBezTo>
                  <a:cubicBezTo>
                    <a:pt x="77" y="229"/>
                    <a:pt x="78" y="229"/>
                    <a:pt x="79" y="229"/>
                  </a:cubicBezTo>
                  <a:cubicBezTo>
                    <a:pt x="79" y="228"/>
                    <a:pt x="79" y="228"/>
                    <a:pt x="79" y="227"/>
                  </a:cubicBezTo>
                  <a:close/>
                  <a:moveTo>
                    <a:pt x="234" y="158"/>
                  </a:moveTo>
                  <a:cubicBezTo>
                    <a:pt x="234" y="158"/>
                    <a:pt x="235" y="158"/>
                    <a:pt x="235" y="157"/>
                  </a:cubicBezTo>
                  <a:cubicBezTo>
                    <a:pt x="235" y="157"/>
                    <a:pt x="236" y="157"/>
                    <a:pt x="236" y="157"/>
                  </a:cubicBezTo>
                  <a:cubicBezTo>
                    <a:pt x="236" y="156"/>
                    <a:pt x="236" y="155"/>
                    <a:pt x="236" y="154"/>
                  </a:cubicBezTo>
                  <a:cubicBezTo>
                    <a:pt x="235" y="155"/>
                    <a:pt x="235" y="155"/>
                    <a:pt x="234" y="156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4" y="157"/>
                    <a:pt x="234" y="158"/>
                    <a:pt x="234" y="158"/>
                  </a:cubicBezTo>
                  <a:close/>
                  <a:moveTo>
                    <a:pt x="162" y="183"/>
                  </a:moveTo>
                  <a:cubicBezTo>
                    <a:pt x="162" y="183"/>
                    <a:pt x="163" y="183"/>
                    <a:pt x="163" y="182"/>
                  </a:cubicBezTo>
                  <a:cubicBezTo>
                    <a:pt x="163" y="182"/>
                    <a:pt x="164" y="181"/>
                    <a:pt x="164" y="181"/>
                  </a:cubicBezTo>
                  <a:cubicBezTo>
                    <a:pt x="165" y="180"/>
                    <a:pt x="165" y="180"/>
                    <a:pt x="165" y="179"/>
                  </a:cubicBezTo>
                  <a:cubicBezTo>
                    <a:pt x="165" y="179"/>
                    <a:pt x="164" y="180"/>
                    <a:pt x="163" y="180"/>
                  </a:cubicBezTo>
                  <a:cubicBezTo>
                    <a:pt x="162" y="181"/>
                    <a:pt x="162" y="181"/>
                    <a:pt x="162" y="183"/>
                  </a:cubicBezTo>
                  <a:close/>
                  <a:moveTo>
                    <a:pt x="128" y="75"/>
                  </a:moveTo>
                  <a:cubicBezTo>
                    <a:pt x="128" y="75"/>
                    <a:pt x="128" y="75"/>
                    <a:pt x="128" y="75"/>
                  </a:cubicBezTo>
                  <a:cubicBezTo>
                    <a:pt x="127" y="75"/>
                    <a:pt x="126" y="75"/>
                    <a:pt x="126" y="75"/>
                  </a:cubicBezTo>
                  <a:cubicBezTo>
                    <a:pt x="124" y="74"/>
                    <a:pt x="124" y="75"/>
                    <a:pt x="123" y="76"/>
                  </a:cubicBezTo>
                  <a:cubicBezTo>
                    <a:pt x="123" y="77"/>
                    <a:pt x="124" y="77"/>
                    <a:pt x="124" y="77"/>
                  </a:cubicBezTo>
                  <a:cubicBezTo>
                    <a:pt x="126" y="76"/>
                    <a:pt x="127" y="75"/>
                    <a:pt x="128" y="75"/>
                  </a:cubicBezTo>
                  <a:close/>
                  <a:moveTo>
                    <a:pt x="134" y="243"/>
                  </a:moveTo>
                  <a:cubicBezTo>
                    <a:pt x="132" y="243"/>
                    <a:pt x="131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31" y="244"/>
                    <a:pt x="133" y="244"/>
                    <a:pt x="135" y="245"/>
                  </a:cubicBezTo>
                  <a:cubicBezTo>
                    <a:pt x="135" y="244"/>
                    <a:pt x="134" y="243"/>
                    <a:pt x="134" y="243"/>
                  </a:cubicBezTo>
                  <a:close/>
                  <a:moveTo>
                    <a:pt x="49" y="65"/>
                  </a:moveTo>
                  <a:cubicBezTo>
                    <a:pt x="49" y="66"/>
                    <a:pt x="49" y="66"/>
                    <a:pt x="49" y="67"/>
                  </a:cubicBezTo>
                  <a:cubicBezTo>
                    <a:pt x="50" y="66"/>
                    <a:pt x="52" y="66"/>
                    <a:pt x="53" y="66"/>
                  </a:cubicBezTo>
                  <a:cubicBezTo>
                    <a:pt x="53" y="66"/>
                    <a:pt x="54" y="66"/>
                    <a:pt x="54" y="65"/>
                  </a:cubicBezTo>
                  <a:cubicBezTo>
                    <a:pt x="53" y="65"/>
                    <a:pt x="51" y="65"/>
                    <a:pt x="49" y="65"/>
                  </a:cubicBezTo>
                  <a:close/>
                  <a:moveTo>
                    <a:pt x="38" y="132"/>
                  </a:moveTo>
                  <a:cubicBezTo>
                    <a:pt x="38" y="131"/>
                    <a:pt x="39" y="131"/>
                    <a:pt x="40" y="131"/>
                  </a:cubicBezTo>
                  <a:cubicBezTo>
                    <a:pt x="40" y="130"/>
                    <a:pt x="40" y="129"/>
                    <a:pt x="39" y="128"/>
                  </a:cubicBezTo>
                  <a:cubicBezTo>
                    <a:pt x="39" y="128"/>
                    <a:pt x="39" y="127"/>
                    <a:pt x="39" y="127"/>
                  </a:cubicBezTo>
                  <a:cubicBezTo>
                    <a:pt x="38" y="128"/>
                    <a:pt x="38" y="129"/>
                    <a:pt x="38" y="132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49"/>
                    <a:pt x="30" y="46"/>
                    <a:pt x="30" y="42"/>
                  </a:cubicBezTo>
                  <a:cubicBezTo>
                    <a:pt x="30" y="41"/>
                    <a:pt x="30" y="39"/>
                    <a:pt x="30" y="38"/>
                  </a:cubicBezTo>
                  <a:cubicBezTo>
                    <a:pt x="30" y="38"/>
                    <a:pt x="30" y="38"/>
                    <a:pt x="29" y="38"/>
                  </a:cubicBezTo>
                  <a:cubicBezTo>
                    <a:pt x="30" y="43"/>
                    <a:pt x="30" y="47"/>
                    <a:pt x="30" y="52"/>
                  </a:cubicBezTo>
                  <a:close/>
                  <a:moveTo>
                    <a:pt x="181" y="20"/>
                  </a:moveTo>
                  <a:cubicBezTo>
                    <a:pt x="180" y="20"/>
                    <a:pt x="179" y="20"/>
                    <a:pt x="177" y="19"/>
                  </a:cubicBezTo>
                  <a:cubicBezTo>
                    <a:pt x="177" y="19"/>
                    <a:pt x="177" y="20"/>
                    <a:pt x="177" y="20"/>
                  </a:cubicBezTo>
                  <a:cubicBezTo>
                    <a:pt x="178" y="21"/>
                    <a:pt x="179" y="21"/>
                    <a:pt x="180" y="22"/>
                  </a:cubicBezTo>
                  <a:cubicBezTo>
                    <a:pt x="181" y="21"/>
                    <a:pt x="181" y="21"/>
                    <a:pt x="181" y="20"/>
                  </a:cubicBezTo>
                  <a:close/>
                  <a:moveTo>
                    <a:pt x="149" y="233"/>
                  </a:moveTo>
                  <a:cubicBezTo>
                    <a:pt x="148" y="234"/>
                    <a:pt x="147" y="235"/>
                    <a:pt x="145" y="237"/>
                  </a:cubicBezTo>
                  <a:cubicBezTo>
                    <a:pt x="148" y="237"/>
                    <a:pt x="149" y="236"/>
                    <a:pt x="149" y="233"/>
                  </a:cubicBezTo>
                  <a:close/>
                  <a:moveTo>
                    <a:pt x="208" y="20"/>
                  </a:moveTo>
                  <a:cubicBezTo>
                    <a:pt x="206" y="19"/>
                    <a:pt x="206" y="19"/>
                    <a:pt x="205" y="21"/>
                  </a:cubicBezTo>
                  <a:cubicBezTo>
                    <a:pt x="205" y="21"/>
                    <a:pt x="206" y="22"/>
                    <a:pt x="206" y="23"/>
                  </a:cubicBezTo>
                  <a:cubicBezTo>
                    <a:pt x="207" y="22"/>
                    <a:pt x="207" y="21"/>
                    <a:pt x="208" y="20"/>
                  </a:cubicBezTo>
                  <a:close/>
                  <a:moveTo>
                    <a:pt x="151" y="233"/>
                  </a:moveTo>
                  <a:cubicBezTo>
                    <a:pt x="151" y="233"/>
                    <a:pt x="151" y="234"/>
                    <a:pt x="151" y="234"/>
                  </a:cubicBezTo>
                  <a:cubicBezTo>
                    <a:pt x="152" y="233"/>
                    <a:pt x="153" y="232"/>
                    <a:pt x="154" y="231"/>
                  </a:cubicBezTo>
                  <a:cubicBezTo>
                    <a:pt x="154" y="231"/>
                    <a:pt x="153" y="230"/>
                    <a:pt x="153" y="230"/>
                  </a:cubicBezTo>
                  <a:cubicBezTo>
                    <a:pt x="151" y="230"/>
                    <a:pt x="151" y="232"/>
                    <a:pt x="151" y="233"/>
                  </a:cubicBezTo>
                  <a:close/>
                  <a:moveTo>
                    <a:pt x="16" y="65"/>
                  </a:moveTo>
                  <a:cubicBezTo>
                    <a:pt x="17" y="64"/>
                    <a:pt x="18" y="64"/>
                    <a:pt x="19" y="63"/>
                  </a:cubicBezTo>
                  <a:cubicBezTo>
                    <a:pt x="19" y="63"/>
                    <a:pt x="19" y="62"/>
                    <a:pt x="19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16" y="64"/>
                    <a:pt x="16" y="64"/>
                    <a:pt x="16" y="65"/>
                  </a:cubicBezTo>
                  <a:close/>
                  <a:moveTo>
                    <a:pt x="64" y="21"/>
                  </a:move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5" y="21"/>
                  </a:cubicBezTo>
                  <a:cubicBezTo>
                    <a:pt x="66" y="20"/>
                    <a:pt x="67" y="19"/>
                    <a:pt x="68" y="18"/>
                  </a:cubicBezTo>
                  <a:cubicBezTo>
                    <a:pt x="67" y="18"/>
                    <a:pt x="66" y="18"/>
                    <a:pt x="65" y="18"/>
                  </a:cubicBezTo>
                  <a:cubicBezTo>
                    <a:pt x="65" y="19"/>
                    <a:pt x="64" y="20"/>
                    <a:pt x="64" y="21"/>
                  </a:cubicBezTo>
                  <a:close/>
                  <a:moveTo>
                    <a:pt x="73" y="136"/>
                  </a:moveTo>
                  <a:cubicBezTo>
                    <a:pt x="73" y="136"/>
                    <a:pt x="75" y="133"/>
                    <a:pt x="75" y="131"/>
                  </a:cubicBezTo>
                  <a:cubicBezTo>
                    <a:pt x="74" y="132"/>
                    <a:pt x="73" y="133"/>
                    <a:pt x="72" y="133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5"/>
                    <a:pt x="72" y="136"/>
                    <a:pt x="73" y="136"/>
                  </a:cubicBezTo>
                  <a:close/>
                  <a:moveTo>
                    <a:pt x="20" y="47"/>
                  </a:moveTo>
                  <a:cubicBezTo>
                    <a:pt x="19" y="47"/>
                    <a:pt x="19" y="48"/>
                    <a:pt x="19" y="48"/>
                  </a:cubicBezTo>
                  <a:cubicBezTo>
                    <a:pt x="18" y="49"/>
                    <a:pt x="19" y="51"/>
                    <a:pt x="19" y="52"/>
                  </a:cubicBezTo>
                  <a:cubicBezTo>
                    <a:pt x="20" y="50"/>
                    <a:pt x="20" y="49"/>
                    <a:pt x="20" y="47"/>
                  </a:cubicBezTo>
                  <a:close/>
                  <a:moveTo>
                    <a:pt x="138" y="235"/>
                  </a:moveTo>
                  <a:cubicBezTo>
                    <a:pt x="137" y="235"/>
                    <a:pt x="135" y="235"/>
                    <a:pt x="134" y="236"/>
                  </a:cubicBezTo>
                  <a:cubicBezTo>
                    <a:pt x="134" y="236"/>
                    <a:pt x="134" y="236"/>
                    <a:pt x="134" y="237"/>
                  </a:cubicBezTo>
                  <a:cubicBezTo>
                    <a:pt x="135" y="237"/>
                    <a:pt x="137" y="237"/>
                    <a:pt x="138" y="237"/>
                  </a:cubicBezTo>
                  <a:cubicBezTo>
                    <a:pt x="138" y="236"/>
                    <a:pt x="138" y="236"/>
                    <a:pt x="138" y="235"/>
                  </a:cubicBezTo>
                  <a:close/>
                  <a:moveTo>
                    <a:pt x="165" y="167"/>
                  </a:moveTo>
                  <a:cubicBezTo>
                    <a:pt x="166" y="166"/>
                    <a:pt x="167" y="166"/>
                    <a:pt x="167" y="166"/>
                  </a:cubicBezTo>
                  <a:cubicBezTo>
                    <a:pt x="167" y="164"/>
                    <a:pt x="167" y="163"/>
                    <a:pt x="167" y="162"/>
                  </a:cubicBezTo>
                  <a:cubicBezTo>
                    <a:pt x="166" y="162"/>
                    <a:pt x="165" y="163"/>
                    <a:pt x="165" y="164"/>
                  </a:cubicBezTo>
                  <a:cubicBezTo>
                    <a:pt x="165" y="165"/>
                    <a:pt x="165" y="166"/>
                    <a:pt x="165" y="167"/>
                  </a:cubicBezTo>
                  <a:close/>
                  <a:moveTo>
                    <a:pt x="9" y="80"/>
                  </a:moveTo>
                  <a:cubicBezTo>
                    <a:pt x="9" y="80"/>
                    <a:pt x="8" y="81"/>
                    <a:pt x="8" y="81"/>
                  </a:cubicBezTo>
                  <a:cubicBezTo>
                    <a:pt x="8" y="82"/>
                    <a:pt x="8" y="82"/>
                    <a:pt x="8" y="83"/>
                  </a:cubicBezTo>
                  <a:cubicBezTo>
                    <a:pt x="8" y="84"/>
                    <a:pt x="8" y="84"/>
                    <a:pt x="8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2"/>
                    <a:pt x="9" y="81"/>
                    <a:pt x="9" y="80"/>
                  </a:cubicBezTo>
                  <a:close/>
                  <a:moveTo>
                    <a:pt x="10" y="69"/>
                  </a:moveTo>
                  <a:cubicBezTo>
                    <a:pt x="10" y="69"/>
                    <a:pt x="10" y="69"/>
                    <a:pt x="10" y="70"/>
                  </a:cubicBezTo>
                  <a:cubicBezTo>
                    <a:pt x="9" y="71"/>
                    <a:pt x="9" y="73"/>
                    <a:pt x="9" y="75"/>
                  </a:cubicBezTo>
                  <a:cubicBezTo>
                    <a:pt x="9" y="75"/>
                    <a:pt x="9" y="75"/>
                    <a:pt x="9" y="76"/>
                  </a:cubicBezTo>
                  <a:cubicBezTo>
                    <a:pt x="10" y="75"/>
                    <a:pt x="10" y="75"/>
                    <a:pt x="10" y="74"/>
                  </a:cubicBezTo>
                  <a:cubicBezTo>
                    <a:pt x="10" y="73"/>
                    <a:pt x="10" y="71"/>
                    <a:pt x="10" y="69"/>
                  </a:cubicBezTo>
                  <a:close/>
                  <a:moveTo>
                    <a:pt x="26" y="137"/>
                  </a:moveTo>
                  <a:cubicBezTo>
                    <a:pt x="28" y="136"/>
                    <a:pt x="29" y="134"/>
                    <a:pt x="29" y="132"/>
                  </a:cubicBezTo>
                  <a:cubicBezTo>
                    <a:pt x="29" y="132"/>
                    <a:pt x="29" y="132"/>
                    <a:pt x="28" y="132"/>
                  </a:cubicBezTo>
                  <a:cubicBezTo>
                    <a:pt x="28" y="133"/>
                    <a:pt x="27" y="134"/>
                    <a:pt x="26" y="135"/>
                  </a:cubicBezTo>
                  <a:cubicBezTo>
                    <a:pt x="26" y="136"/>
                    <a:pt x="26" y="136"/>
                    <a:pt x="26" y="137"/>
                  </a:cubicBezTo>
                  <a:close/>
                  <a:moveTo>
                    <a:pt x="148" y="99"/>
                  </a:moveTo>
                  <a:cubicBezTo>
                    <a:pt x="148" y="100"/>
                    <a:pt x="149" y="101"/>
                    <a:pt x="150" y="102"/>
                  </a:cubicBezTo>
                  <a:cubicBezTo>
                    <a:pt x="150" y="102"/>
                    <a:pt x="151" y="102"/>
                    <a:pt x="151" y="101"/>
                  </a:cubicBezTo>
                  <a:cubicBezTo>
                    <a:pt x="150" y="100"/>
                    <a:pt x="150" y="99"/>
                    <a:pt x="149" y="99"/>
                  </a:cubicBezTo>
                  <a:cubicBezTo>
                    <a:pt x="149" y="99"/>
                    <a:pt x="149" y="99"/>
                    <a:pt x="148" y="99"/>
                  </a:cubicBezTo>
                  <a:close/>
                  <a:moveTo>
                    <a:pt x="240" y="36"/>
                  </a:moveTo>
                  <a:cubicBezTo>
                    <a:pt x="239" y="36"/>
                    <a:pt x="239" y="37"/>
                    <a:pt x="239" y="37"/>
                  </a:cubicBezTo>
                  <a:cubicBezTo>
                    <a:pt x="239" y="38"/>
                    <a:pt x="240" y="40"/>
                    <a:pt x="240" y="41"/>
                  </a:cubicBezTo>
                  <a:cubicBezTo>
                    <a:pt x="240" y="42"/>
                    <a:pt x="240" y="42"/>
                    <a:pt x="241" y="42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0" y="40"/>
                    <a:pt x="240" y="38"/>
                    <a:pt x="240" y="36"/>
                  </a:cubicBezTo>
                  <a:close/>
                  <a:moveTo>
                    <a:pt x="106" y="227"/>
                  </a:moveTo>
                  <a:cubicBezTo>
                    <a:pt x="105" y="227"/>
                    <a:pt x="105" y="226"/>
                    <a:pt x="104" y="226"/>
                  </a:cubicBezTo>
                  <a:cubicBezTo>
                    <a:pt x="104" y="226"/>
                    <a:pt x="103" y="227"/>
                    <a:pt x="103" y="227"/>
                  </a:cubicBezTo>
                  <a:cubicBezTo>
                    <a:pt x="103" y="227"/>
                    <a:pt x="102" y="228"/>
                    <a:pt x="102" y="228"/>
                  </a:cubicBezTo>
                  <a:cubicBezTo>
                    <a:pt x="104" y="228"/>
                    <a:pt x="105" y="228"/>
                    <a:pt x="106" y="228"/>
                  </a:cubicBezTo>
                  <a:cubicBezTo>
                    <a:pt x="106" y="228"/>
                    <a:pt x="106" y="227"/>
                    <a:pt x="106" y="227"/>
                  </a:cubicBezTo>
                  <a:close/>
                  <a:moveTo>
                    <a:pt x="24" y="216"/>
                  </a:moveTo>
                  <a:cubicBezTo>
                    <a:pt x="24" y="216"/>
                    <a:pt x="24" y="216"/>
                    <a:pt x="24" y="216"/>
                  </a:cubicBezTo>
                  <a:cubicBezTo>
                    <a:pt x="24" y="215"/>
                    <a:pt x="24" y="214"/>
                    <a:pt x="24" y="214"/>
                  </a:cubicBezTo>
                  <a:cubicBezTo>
                    <a:pt x="24" y="212"/>
                    <a:pt x="23" y="211"/>
                    <a:pt x="22" y="209"/>
                  </a:cubicBezTo>
                  <a:cubicBezTo>
                    <a:pt x="22" y="209"/>
                    <a:pt x="22" y="209"/>
                    <a:pt x="22" y="209"/>
                  </a:cubicBezTo>
                  <a:cubicBezTo>
                    <a:pt x="23" y="212"/>
                    <a:pt x="23" y="214"/>
                    <a:pt x="24" y="216"/>
                  </a:cubicBezTo>
                  <a:close/>
                  <a:moveTo>
                    <a:pt x="152" y="95"/>
                  </a:moveTo>
                  <a:cubicBezTo>
                    <a:pt x="152" y="94"/>
                    <a:pt x="151" y="93"/>
                    <a:pt x="150" y="92"/>
                  </a:cubicBezTo>
                  <a:cubicBezTo>
                    <a:pt x="149" y="93"/>
                    <a:pt x="149" y="94"/>
                    <a:pt x="151" y="96"/>
                  </a:cubicBezTo>
                  <a:cubicBezTo>
                    <a:pt x="151" y="95"/>
                    <a:pt x="152" y="95"/>
                    <a:pt x="152" y="95"/>
                  </a:cubicBezTo>
                  <a:close/>
                  <a:moveTo>
                    <a:pt x="172" y="6"/>
                  </a:moveTo>
                  <a:cubicBezTo>
                    <a:pt x="173" y="6"/>
                    <a:pt x="175" y="6"/>
                    <a:pt x="177" y="7"/>
                  </a:cubicBezTo>
                  <a:cubicBezTo>
                    <a:pt x="179" y="7"/>
                    <a:pt x="181" y="7"/>
                    <a:pt x="183" y="7"/>
                  </a:cubicBezTo>
                  <a:cubicBezTo>
                    <a:pt x="184" y="7"/>
                    <a:pt x="186" y="8"/>
                    <a:pt x="188" y="8"/>
                  </a:cubicBezTo>
                  <a:cubicBezTo>
                    <a:pt x="182" y="7"/>
                    <a:pt x="177" y="6"/>
                    <a:pt x="172" y="6"/>
                  </a:cubicBezTo>
                  <a:close/>
                  <a:moveTo>
                    <a:pt x="67" y="227"/>
                  </a:moveTo>
                  <a:cubicBezTo>
                    <a:pt x="67" y="227"/>
                    <a:pt x="66" y="227"/>
                    <a:pt x="65" y="227"/>
                  </a:cubicBezTo>
                  <a:cubicBezTo>
                    <a:pt x="65" y="228"/>
                    <a:pt x="65" y="228"/>
                    <a:pt x="64" y="229"/>
                  </a:cubicBezTo>
                  <a:cubicBezTo>
                    <a:pt x="65" y="229"/>
                    <a:pt x="66" y="229"/>
                    <a:pt x="67" y="229"/>
                  </a:cubicBezTo>
                  <a:cubicBezTo>
                    <a:pt x="67" y="229"/>
                    <a:pt x="67" y="228"/>
                    <a:pt x="67" y="227"/>
                  </a:cubicBezTo>
                  <a:close/>
                  <a:moveTo>
                    <a:pt x="216" y="49"/>
                  </a:moveTo>
                  <a:cubicBezTo>
                    <a:pt x="216" y="49"/>
                    <a:pt x="216" y="49"/>
                    <a:pt x="216" y="49"/>
                  </a:cubicBezTo>
                  <a:cubicBezTo>
                    <a:pt x="217" y="52"/>
                    <a:pt x="218" y="54"/>
                    <a:pt x="219" y="56"/>
                  </a:cubicBezTo>
                  <a:cubicBezTo>
                    <a:pt x="219" y="55"/>
                    <a:pt x="220" y="55"/>
                    <a:pt x="219" y="54"/>
                  </a:cubicBezTo>
                  <a:cubicBezTo>
                    <a:pt x="218" y="53"/>
                    <a:pt x="217" y="51"/>
                    <a:pt x="216" y="49"/>
                  </a:cubicBezTo>
                  <a:close/>
                  <a:moveTo>
                    <a:pt x="237" y="169"/>
                  </a:moveTo>
                  <a:cubicBezTo>
                    <a:pt x="238" y="168"/>
                    <a:pt x="238" y="168"/>
                    <a:pt x="238" y="168"/>
                  </a:cubicBezTo>
                  <a:cubicBezTo>
                    <a:pt x="238" y="167"/>
                    <a:pt x="238" y="166"/>
                    <a:pt x="238" y="164"/>
                  </a:cubicBezTo>
                  <a:cubicBezTo>
                    <a:pt x="238" y="164"/>
                    <a:pt x="238" y="164"/>
                    <a:pt x="237" y="164"/>
                  </a:cubicBezTo>
                  <a:cubicBezTo>
                    <a:pt x="237" y="166"/>
                    <a:pt x="237" y="167"/>
                    <a:pt x="237" y="169"/>
                  </a:cubicBezTo>
                  <a:close/>
                  <a:moveTo>
                    <a:pt x="41" y="67"/>
                  </a:moveTo>
                  <a:cubicBezTo>
                    <a:pt x="42" y="67"/>
                    <a:pt x="44" y="67"/>
                    <a:pt x="45" y="65"/>
                  </a:cubicBezTo>
                  <a:cubicBezTo>
                    <a:pt x="43" y="65"/>
                    <a:pt x="42" y="65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  <a:close/>
                  <a:moveTo>
                    <a:pt x="20" y="148"/>
                  </a:moveTo>
                  <a:cubicBezTo>
                    <a:pt x="21" y="148"/>
                    <a:pt x="21" y="149"/>
                    <a:pt x="21" y="149"/>
                  </a:cubicBezTo>
                  <a:cubicBezTo>
                    <a:pt x="21" y="148"/>
                    <a:pt x="22" y="147"/>
                    <a:pt x="22" y="146"/>
                  </a:cubicBezTo>
                  <a:cubicBezTo>
                    <a:pt x="23" y="145"/>
                    <a:pt x="23" y="144"/>
                    <a:pt x="23" y="144"/>
                  </a:cubicBezTo>
                  <a:cubicBezTo>
                    <a:pt x="21" y="144"/>
                    <a:pt x="21" y="144"/>
                    <a:pt x="21" y="145"/>
                  </a:cubicBezTo>
                  <a:cubicBezTo>
                    <a:pt x="21" y="146"/>
                    <a:pt x="21" y="147"/>
                    <a:pt x="20" y="148"/>
                  </a:cubicBezTo>
                  <a:close/>
                  <a:moveTo>
                    <a:pt x="94" y="150"/>
                  </a:moveTo>
                  <a:cubicBezTo>
                    <a:pt x="96" y="148"/>
                    <a:pt x="96" y="148"/>
                    <a:pt x="95" y="146"/>
                  </a:cubicBezTo>
                  <a:cubicBezTo>
                    <a:pt x="94" y="147"/>
                    <a:pt x="94" y="147"/>
                    <a:pt x="94" y="148"/>
                  </a:cubicBezTo>
                  <a:cubicBezTo>
                    <a:pt x="94" y="149"/>
                    <a:pt x="94" y="149"/>
                    <a:pt x="94" y="150"/>
                  </a:cubicBezTo>
                  <a:close/>
                  <a:moveTo>
                    <a:pt x="50" y="29"/>
                  </a:moveTo>
                  <a:cubicBezTo>
                    <a:pt x="46" y="28"/>
                    <a:pt x="43" y="29"/>
                    <a:pt x="40" y="29"/>
                  </a:cubicBezTo>
                  <a:cubicBezTo>
                    <a:pt x="43" y="29"/>
                    <a:pt x="46" y="29"/>
                    <a:pt x="50" y="29"/>
                  </a:cubicBezTo>
                  <a:close/>
                  <a:moveTo>
                    <a:pt x="131" y="20"/>
                  </a:moveTo>
                  <a:cubicBezTo>
                    <a:pt x="129" y="20"/>
                    <a:pt x="128" y="20"/>
                    <a:pt x="126" y="20"/>
                  </a:cubicBezTo>
                  <a:cubicBezTo>
                    <a:pt x="126" y="20"/>
                    <a:pt x="126" y="21"/>
                    <a:pt x="126" y="21"/>
                  </a:cubicBezTo>
                  <a:cubicBezTo>
                    <a:pt x="127" y="21"/>
                    <a:pt x="129" y="21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lose/>
                  <a:moveTo>
                    <a:pt x="86" y="222"/>
                  </a:moveTo>
                  <a:cubicBezTo>
                    <a:pt x="86" y="222"/>
                    <a:pt x="87" y="222"/>
                    <a:pt x="87" y="222"/>
                  </a:cubicBezTo>
                  <a:cubicBezTo>
                    <a:pt x="87" y="222"/>
                    <a:pt x="88" y="221"/>
                    <a:pt x="88" y="221"/>
                  </a:cubicBezTo>
                  <a:cubicBezTo>
                    <a:pt x="88" y="220"/>
                    <a:pt x="88" y="219"/>
                    <a:pt x="87" y="218"/>
                  </a:cubicBezTo>
                  <a:cubicBezTo>
                    <a:pt x="87" y="219"/>
                    <a:pt x="87" y="220"/>
                    <a:pt x="86" y="220"/>
                  </a:cubicBezTo>
                  <a:cubicBezTo>
                    <a:pt x="86" y="221"/>
                    <a:pt x="86" y="221"/>
                    <a:pt x="86" y="222"/>
                  </a:cubicBezTo>
                  <a:close/>
                  <a:moveTo>
                    <a:pt x="91" y="234"/>
                  </a:moveTo>
                  <a:cubicBezTo>
                    <a:pt x="92" y="234"/>
                    <a:pt x="93" y="234"/>
                    <a:pt x="94" y="234"/>
                  </a:cubicBezTo>
                  <a:cubicBezTo>
                    <a:pt x="95" y="234"/>
                    <a:pt x="95" y="234"/>
                    <a:pt x="96" y="233"/>
                  </a:cubicBezTo>
                  <a:cubicBezTo>
                    <a:pt x="94" y="233"/>
                    <a:pt x="93" y="233"/>
                    <a:pt x="92" y="233"/>
                  </a:cubicBezTo>
                  <a:cubicBezTo>
                    <a:pt x="92" y="233"/>
                    <a:pt x="91" y="233"/>
                    <a:pt x="91" y="234"/>
                  </a:cubicBezTo>
                  <a:close/>
                  <a:moveTo>
                    <a:pt x="211" y="24"/>
                  </a:moveTo>
                  <a:cubicBezTo>
                    <a:pt x="210" y="23"/>
                    <a:pt x="210" y="23"/>
                    <a:pt x="209" y="22"/>
                  </a:cubicBezTo>
                  <a:cubicBezTo>
                    <a:pt x="209" y="23"/>
                    <a:pt x="208" y="23"/>
                    <a:pt x="208" y="24"/>
                  </a:cubicBezTo>
                  <a:cubicBezTo>
                    <a:pt x="209" y="24"/>
                    <a:pt x="209" y="25"/>
                    <a:pt x="210" y="25"/>
                  </a:cubicBezTo>
                  <a:cubicBezTo>
                    <a:pt x="210" y="25"/>
                    <a:pt x="210" y="25"/>
                    <a:pt x="211" y="24"/>
                  </a:cubicBezTo>
                  <a:close/>
                  <a:moveTo>
                    <a:pt x="243" y="171"/>
                  </a:moveTo>
                  <a:cubicBezTo>
                    <a:pt x="244" y="171"/>
                    <a:pt x="244" y="170"/>
                    <a:pt x="244" y="169"/>
                  </a:cubicBezTo>
                  <a:cubicBezTo>
                    <a:pt x="245" y="169"/>
                    <a:pt x="245" y="168"/>
                    <a:pt x="245" y="167"/>
                  </a:cubicBezTo>
                  <a:cubicBezTo>
                    <a:pt x="245" y="168"/>
                    <a:pt x="244" y="168"/>
                    <a:pt x="243" y="168"/>
                  </a:cubicBezTo>
                  <a:cubicBezTo>
                    <a:pt x="243" y="169"/>
                    <a:pt x="243" y="169"/>
                    <a:pt x="243" y="169"/>
                  </a:cubicBezTo>
                  <a:cubicBezTo>
                    <a:pt x="243" y="170"/>
                    <a:pt x="243" y="170"/>
                    <a:pt x="243" y="171"/>
                  </a:cubicBezTo>
                  <a:close/>
                  <a:moveTo>
                    <a:pt x="85" y="230"/>
                  </a:moveTo>
                  <a:cubicBezTo>
                    <a:pt x="86" y="229"/>
                    <a:pt x="86" y="227"/>
                    <a:pt x="87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6"/>
                    <a:pt x="85" y="227"/>
                    <a:pt x="85" y="228"/>
                  </a:cubicBezTo>
                  <a:cubicBezTo>
                    <a:pt x="85" y="229"/>
                    <a:pt x="85" y="229"/>
                    <a:pt x="84" y="229"/>
                  </a:cubicBezTo>
                  <a:cubicBezTo>
                    <a:pt x="84" y="229"/>
                    <a:pt x="83" y="230"/>
                    <a:pt x="83" y="230"/>
                  </a:cubicBezTo>
                  <a:cubicBezTo>
                    <a:pt x="84" y="230"/>
                    <a:pt x="84" y="230"/>
                    <a:pt x="85" y="230"/>
                  </a:cubicBezTo>
                  <a:close/>
                  <a:moveTo>
                    <a:pt x="229" y="144"/>
                  </a:moveTo>
                  <a:cubicBezTo>
                    <a:pt x="230" y="144"/>
                    <a:pt x="230" y="144"/>
                    <a:pt x="230" y="144"/>
                  </a:cubicBezTo>
                  <a:cubicBezTo>
                    <a:pt x="230" y="144"/>
                    <a:pt x="230" y="144"/>
                    <a:pt x="230" y="143"/>
                  </a:cubicBezTo>
                  <a:cubicBezTo>
                    <a:pt x="230" y="142"/>
                    <a:pt x="230" y="137"/>
                    <a:pt x="230" y="137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29" y="139"/>
                    <a:pt x="229" y="142"/>
                    <a:pt x="229" y="144"/>
                  </a:cubicBezTo>
                  <a:close/>
                  <a:moveTo>
                    <a:pt x="20" y="169"/>
                  </a:moveTo>
                  <a:cubicBezTo>
                    <a:pt x="20" y="171"/>
                    <a:pt x="20" y="172"/>
                    <a:pt x="20" y="173"/>
                  </a:cubicBezTo>
                  <a:cubicBezTo>
                    <a:pt x="20" y="174"/>
                    <a:pt x="21" y="174"/>
                    <a:pt x="21" y="175"/>
                  </a:cubicBezTo>
                  <a:cubicBezTo>
                    <a:pt x="21" y="173"/>
                    <a:pt x="21" y="171"/>
                    <a:pt x="21" y="170"/>
                  </a:cubicBezTo>
                  <a:cubicBezTo>
                    <a:pt x="21" y="170"/>
                    <a:pt x="21" y="169"/>
                    <a:pt x="20" y="169"/>
                  </a:cubicBezTo>
                  <a:close/>
                  <a:moveTo>
                    <a:pt x="72" y="131"/>
                  </a:moveTo>
                  <a:cubicBezTo>
                    <a:pt x="73" y="130"/>
                    <a:pt x="74" y="130"/>
                    <a:pt x="75" y="129"/>
                  </a:cubicBezTo>
                  <a:cubicBezTo>
                    <a:pt x="74" y="129"/>
                    <a:pt x="73" y="128"/>
                    <a:pt x="72" y="128"/>
                  </a:cubicBezTo>
                  <a:cubicBezTo>
                    <a:pt x="72" y="129"/>
                    <a:pt x="72" y="130"/>
                    <a:pt x="72" y="131"/>
                  </a:cubicBezTo>
                  <a:close/>
                  <a:moveTo>
                    <a:pt x="22" y="131"/>
                  </a:moveTo>
                  <a:cubicBezTo>
                    <a:pt x="23" y="130"/>
                    <a:pt x="24" y="129"/>
                    <a:pt x="23" y="127"/>
                  </a:cubicBezTo>
                  <a:cubicBezTo>
                    <a:pt x="22" y="128"/>
                    <a:pt x="22" y="128"/>
                    <a:pt x="21" y="129"/>
                  </a:cubicBezTo>
                  <a:cubicBezTo>
                    <a:pt x="21" y="129"/>
                    <a:pt x="21" y="130"/>
                    <a:pt x="21" y="130"/>
                  </a:cubicBezTo>
                  <a:cubicBezTo>
                    <a:pt x="21" y="130"/>
                    <a:pt x="21" y="131"/>
                    <a:pt x="22" y="131"/>
                  </a:cubicBezTo>
                  <a:close/>
                  <a:moveTo>
                    <a:pt x="143" y="230"/>
                  </a:moveTo>
                  <a:cubicBezTo>
                    <a:pt x="143" y="230"/>
                    <a:pt x="143" y="231"/>
                    <a:pt x="144" y="231"/>
                  </a:cubicBezTo>
                  <a:cubicBezTo>
                    <a:pt x="144" y="231"/>
                    <a:pt x="145" y="231"/>
                    <a:pt x="145" y="231"/>
                  </a:cubicBezTo>
                  <a:cubicBezTo>
                    <a:pt x="146" y="230"/>
                    <a:pt x="146" y="230"/>
                    <a:pt x="147" y="229"/>
                  </a:cubicBezTo>
                  <a:cubicBezTo>
                    <a:pt x="147" y="229"/>
                    <a:pt x="147" y="229"/>
                    <a:pt x="147" y="229"/>
                  </a:cubicBezTo>
                  <a:cubicBezTo>
                    <a:pt x="146" y="229"/>
                    <a:pt x="144" y="229"/>
                    <a:pt x="143" y="230"/>
                  </a:cubicBezTo>
                  <a:close/>
                  <a:moveTo>
                    <a:pt x="16" y="171"/>
                  </a:moveTo>
                  <a:cubicBezTo>
                    <a:pt x="16" y="170"/>
                    <a:pt x="17" y="165"/>
                    <a:pt x="16" y="164"/>
                  </a:cubicBezTo>
                  <a:cubicBezTo>
                    <a:pt x="15" y="166"/>
                    <a:pt x="15" y="169"/>
                    <a:pt x="16" y="171"/>
                  </a:cubicBezTo>
                  <a:close/>
                  <a:moveTo>
                    <a:pt x="8" y="122"/>
                  </a:moveTo>
                  <a:cubicBezTo>
                    <a:pt x="7" y="123"/>
                    <a:pt x="7" y="123"/>
                    <a:pt x="7" y="125"/>
                  </a:cubicBezTo>
                  <a:cubicBezTo>
                    <a:pt x="7" y="126"/>
                    <a:pt x="7" y="127"/>
                    <a:pt x="7" y="128"/>
                  </a:cubicBezTo>
                  <a:cubicBezTo>
                    <a:pt x="7" y="130"/>
                    <a:pt x="7" y="131"/>
                    <a:pt x="7" y="132"/>
                  </a:cubicBezTo>
                  <a:cubicBezTo>
                    <a:pt x="7" y="132"/>
                    <a:pt x="8" y="132"/>
                    <a:pt x="8" y="132"/>
                  </a:cubicBezTo>
                  <a:cubicBezTo>
                    <a:pt x="8" y="129"/>
                    <a:pt x="8" y="125"/>
                    <a:pt x="8" y="122"/>
                  </a:cubicBezTo>
                  <a:close/>
                  <a:moveTo>
                    <a:pt x="106" y="224"/>
                  </a:moveTo>
                  <a:cubicBezTo>
                    <a:pt x="107" y="224"/>
                    <a:pt x="109" y="224"/>
                    <a:pt x="110" y="224"/>
                  </a:cubicBezTo>
                  <a:cubicBezTo>
                    <a:pt x="109" y="224"/>
                    <a:pt x="108" y="223"/>
                    <a:pt x="106" y="223"/>
                  </a:cubicBezTo>
                  <a:cubicBezTo>
                    <a:pt x="106" y="223"/>
                    <a:pt x="106" y="224"/>
                    <a:pt x="106" y="224"/>
                  </a:cubicBezTo>
                  <a:close/>
                  <a:moveTo>
                    <a:pt x="154" y="96"/>
                  </a:moveTo>
                  <a:cubicBezTo>
                    <a:pt x="153" y="97"/>
                    <a:pt x="152" y="97"/>
                    <a:pt x="151" y="98"/>
                  </a:cubicBezTo>
                  <a:cubicBezTo>
                    <a:pt x="152" y="98"/>
                    <a:pt x="152" y="99"/>
                    <a:pt x="152" y="100"/>
                  </a:cubicBezTo>
                  <a:cubicBezTo>
                    <a:pt x="154" y="99"/>
                    <a:pt x="153" y="98"/>
                    <a:pt x="154" y="96"/>
                  </a:cubicBezTo>
                  <a:close/>
                  <a:moveTo>
                    <a:pt x="223" y="27"/>
                  </a:moveTo>
                  <a:cubicBezTo>
                    <a:pt x="223" y="27"/>
                    <a:pt x="223" y="27"/>
                    <a:pt x="223" y="27"/>
                  </a:cubicBezTo>
                  <a:cubicBezTo>
                    <a:pt x="223" y="27"/>
                    <a:pt x="223" y="28"/>
                    <a:pt x="223" y="28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30"/>
                    <a:pt x="225" y="29"/>
                    <a:pt x="225" y="29"/>
                  </a:cubicBezTo>
                  <a:cubicBezTo>
                    <a:pt x="225" y="28"/>
                    <a:pt x="224" y="27"/>
                    <a:pt x="223" y="27"/>
                  </a:cubicBezTo>
                  <a:close/>
                  <a:moveTo>
                    <a:pt x="53" y="145"/>
                  </a:moveTo>
                  <a:cubicBezTo>
                    <a:pt x="53" y="145"/>
                    <a:pt x="53" y="145"/>
                    <a:pt x="53" y="145"/>
                  </a:cubicBezTo>
                  <a:cubicBezTo>
                    <a:pt x="52" y="145"/>
                    <a:pt x="50" y="145"/>
                    <a:pt x="49" y="145"/>
                  </a:cubicBezTo>
                  <a:cubicBezTo>
                    <a:pt x="49" y="145"/>
                    <a:pt x="48" y="145"/>
                    <a:pt x="48" y="145"/>
                  </a:cubicBezTo>
                  <a:cubicBezTo>
                    <a:pt x="48" y="146"/>
                    <a:pt x="47" y="146"/>
                    <a:pt x="47" y="146"/>
                  </a:cubicBezTo>
                  <a:cubicBezTo>
                    <a:pt x="47" y="146"/>
                    <a:pt x="47" y="147"/>
                    <a:pt x="47" y="147"/>
                  </a:cubicBezTo>
                  <a:cubicBezTo>
                    <a:pt x="49" y="146"/>
                    <a:pt x="51" y="146"/>
                    <a:pt x="53" y="145"/>
                  </a:cubicBezTo>
                  <a:close/>
                  <a:moveTo>
                    <a:pt x="170" y="16"/>
                  </a:moveTo>
                  <a:cubicBezTo>
                    <a:pt x="171" y="16"/>
                    <a:pt x="172" y="16"/>
                    <a:pt x="173" y="16"/>
                  </a:cubicBezTo>
                  <a:cubicBezTo>
                    <a:pt x="173" y="16"/>
                    <a:pt x="174" y="15"/>
                    <a:pt x="174" y="15"/>
                  </a:cubicBezTo>
                  <a:cubicBezTo>
                    <a:pt x="172" y="14"/>
                    <a:pt x="172" y="14"/>
                    <a:pt x="171" y="15"/>
                  </a:cubicBezTo>
                  <a:cubicBezTo>
                    <a:pt x="171" y="15"/>
                    <a:pt x="171" y="16"/>
                    <a:pt x="170" y="16"/>
                  </a:cubicBezTo>
                  <a:close/>
                  <a:moveTo>
                    <a:pt x="126" y="81"/>
                  </a:moveTo>
                  <a:cubicBezTo>
                    <a:pt x="125" y="79"/>
                    <a:pt x="124" y="79"/>
                    <a:pt x="123" y="80"/>
                  </a:cubicBezTo>
                  <a:cubicBezTo>
                    <a:pt x="124" y="81"/>
                    <a:pt x="125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lose/>
                  <a:moveTo>
                    <a:pt x="88" y="214"/>
                  </a:moveTo>
                  <a:cubicBezTo>
                    <a:pt x="89" y="212"/>
                    <a:pt x="90" y="210"/>
                    <a:pt x="90" y="208"/>
                  </a:cubicBezTo>
                  <a:cubicBezTo>
                    <a:pt x="89" y="209"/>
                    <a:pt x="88" y="211"/>
                    <a:pt x="88" y="212"/>
                  </a:cubicBezTo>
                  <a:cubicBezTo>
                    <a:pt x="87" y="212"/>
                    <a:pt x="87" y="212"/>
                    <a:pt x="88" y="214"/>
                  </a:cubicBezTo>
                  <a:close/>
                  <a:moveTo>
                    <a:pt x="162" y="187"/>
                  </a:moveTo>
                  <a:cubicBezTo>
                    <a:pt x="163" y="187"/>
                    <a:pt x="164" y="186"/>
                    <a:pt x="164" y="186"/>
                  </a:cubicBezTo>
                  <a:cubicBezTo>
                    <a:pt x="164" y="185"/>
                    <a:pt x="164" y="185"/>
                    <a:pt x="165" y="184"/>
                  </a:cubicBezTo>
                  <a:cubicBezTo>
                    <a:pt x="164" y="184"/>
                    <a:pt x="164" y="185"/>
                    <a:pt x="163" y="185"/>
                  </a:cubicBezTo>
                  <a:cubicBezTo>
                    <a:pt x="162" y="186"/>
                    <a:pt x="162" y="186"/>
                    <a:pt x="162" y="187"/>
                  </a:cubicBezTo>
                  <a:close/>
                  <a:moveTo>
                    <a:pt x="189" y="238"/>
                  </a:moveTo>
                  <a:cubicBezTo>
                    <a:pt x="190" y="239"/>
                    <a:pt x="194" y="238"/>
                    <a:pt x="196" y="237"/>
                  </a:cubicBezTo>
                  <a:cubicBezTo>
                    <a:pt x="193" y="237"/>
                    <a:pt x="191" y="237"/>
                    <a:pt x="189" y="238"/>
                  </a:cubicBezTo>
                  <a:close/>
                  <a:moveTo>
                    <a:pt x="22" y="221"/>
                  </a:moveTo>
                  <a:cubicBezTo>
                    <a:pt x="24" y="224"/>
                    <a:pt x="25" y="226"/>
                    <a:pt x="28" y="228"/>
                  </a:cubicBezTo>
                  <a:cubicBezTo>
                    <a:pt x="28" y="228"/>
                    <a:pt x="28" y="228"/>
                    <a:pt x="28" y="227"/>
                  </a:cubicBezTo>
                  <a:cubicBezTo>
                    <a:pt x="26" y="225"/>
                    <a:pt x="24" y="223"/>
                    <a:pt x="22" y="221"/>
                  </a:cubicBezTo>
                  <a:close/>
                  <a:moveTo>
                    <a:pt x="139" y="86"/>
                  </a:moveTo>
                  <a:cubicBezTo>
                    <a:pt x="139" y="86"/>
                    <a:pt x="139" y="86"/>
                    <a:pt x="139" y="86"/>
                  </a:cubicBezTo>
                  <a:cubicBezTo>
                    <a:pt x="140" y="86"/>
                    <a:pt x="140" y="86"/>
                    <a:pt x="141" y="86"/>
                  </a:cubicBezTo>
                  <a:cubicBezTo>
                    <a:pt x="141" y="86"/>
                    <a:pt x="142" y="86"/>
                    <a:pt x="142" y="86"/>
                  </a:cubicBezTo>
                  <a:cubicBezTo>
                    <a:pt x="142" y="86"/>
                    <a:pt x="143" y="85"/>
                    <a:pt x="143" y="85"/>
                  </a:cubicBezTo>
                  <a:cubicBezTo>
                    <a:pt x="143" y="85"/>
                    <a:pt x="142" y="84"/>
                    <a:pt x="142" y="84"/>
                  </a:cubicBezTo>
                  <a:cubicBezTo>
                    <a:pt x="141" y="85"/>
                    <a:pt x="140" y="85"/>
                    <a:pt x="139" y="86"/>
                  </a:cubicBezTo>
                  <a:close/>
                  <a:moveTo>
                    <a:pt x="157" y="119"/>
                  </a:moveTo>
                  <a:cubicBezTo>
                    <a:pt x="157" y="118"/>
                    <a:pt x="157" y="118"/>
                    <a:pt x="157" y="118"/>
                  </a:cubicBezTo>
                  <a:cubicBezTo>
                    <a:pt x="155" y="118"/>
                    <a:pt x="155" y="120"/>
                    <a:pt x="155" y="121"/>
                  </a:cubicBezTo>
                  <a:cubicBezTo>
                    <a:pt x="156" y="120"/>
                    <a:pt x="157" y="120"/>
                    <a:pt x="157" y="119"/>
                  </a:cubicBezTo>
                  <a:close/>
                  <a:moveTo>
                    <a:pt x="25" y="120"/>
                  </a:moveTo>
                  <a:cubicBezTo>
                    <a:pt x="26" y="118"/>
                    <a:pt x="27" y="117"/>
                    <a:pt x="27" y="116"/>
                  </a:cubicBezTo>
                  <a:cubicBezTo>
                    <a:pt x="26" y="116"/>
                    <a:pt x="26" y="117"/>
                    <a:pt x="25" y="117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5" y="119"/>
                    <a:pt x="25" y="119"/>
                    <a:pt x="25" y="120"/>
                  </a:cubicBezTo>
                  <a:close/>
                  <a:moveTo>
                    <a:pt x="36" y="138"/>
                  </a:moveTo>
                  <a:cubicBezTo>
                    <a:pt x="38" y="138"/>
                    <a:pt x="39" y="137"/>
                    <a:pt x="39" y="136"/>
                  </a:cubicBezTo>
                  <a:cubicBezTo>
                    <a:pt x="38" y="136"/>
                    <a:pt x="37" y="136"/>
                    <a:pt x="37" y="136"/>
                  </a:cubicBezTo>
                  <a:cubicBezTo>
                    <a:pt x="37" y="137"/>
                    <a:pt x="36" y="137"/>
                    <a:pt x="36" y="138"/>
                  </a:cubicBezTo>
                  <a:close/>
                  <a:moveTo>
                    <a:pt x="96" y="151"/>
                  </a:moveTo>
                  <a:cubicBezTo>
                    <a:pt x="96" y="152"/>
                    <a:pt x="95" y="152"/>
                    <a:pt x="95" y="152"/>
                  </a:cubicBezTo>
                  <a:cubicBezTo>
                    <a:pt x="96" y="153"/>
                    <a:pt x="96" y="154"/>
                    <a:pt x="96" y="155"/>
                  </a:cubicBezTo>
                  <a:cubicBezTo>
                    <a:pt x="97" y="155"/>
                    <a:pt x="97" y="155"/>
                    <a:pt x="97" y="154"/>
                  </a:cubicBezTo>
                  <a:cubicBezTo>
                    <a:pt x="97" y="153"/>
                    <a:pt x="97" y="152"/>
                    <a:pt x="96" y="151"/>
                  </a:cubicBezTo>
                  <a:close/>
                  <a:moveTo>
                    <a:pt x="117" y="25"/>
                  </a:moveTo>
                  <a:cubicBezTo>
                    <a:pt x="116" y="25"/>
                    <a:pt x="114" y="25"/>
                    <a:pt x="113" y="25"/>
                  </a:cubicBezTo>
                  <a:cubicBezTo>
                    <a:pt x="112" y="25"/>
                    <a:pt x="112" y="25"/>
                    <a:pt x="112" y="26"/>
                  </a:cubicBezTo>
                  <a:cubicBezTo>
                    <a:pt x="113" y="26"/>
                    <a:pt x="115" y="26"/>
                    <a:pt x="116" y="26"/>
                  </a:cubicBezTo>
                  <a:cubicBezTo>
                    <a:pt x="117" y="26"/>
                    <a:pt x="117" y="25"/>
                    <a:pt x="117" y="25"/>
                  </a:cubicBezTo>
                  <a:close/>
                  <a:moveTo>
                    <a:pt x="163" y="15"/>
                  </a:moveTo>
                  <a:cubicBezTo>
                    <a:pt x="163" y="14"/>
                    <a:pt x="163" y="13"/>
                    <a:pt x="164" y="12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2" y="13"/>
                    <a:pt x="162" y="13"/>
                    <a:pt x="161" y="14"/>
                  </a:cubicBezTo>
                  <a:cubicBezTo>
                    <a:pt x="161" y="14"/>
                    <a:pt x="160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1" y="14"/>
                    <a:pt x="162" y="14"/>
                    <a:pt x="163" y="15"/>
                  </a:cubicBezTo>
                  <a:close/>
                  <a:moveTo>
                    <a:pt x="147" y="122"/>
                  </a:moveTo>
                  <a:cubicBezTo>
                    <a:pt x="146" y="120"/>
                    <a:pt x="146" y="118"/>
                    <a:pt x="146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6" y="118"/>
                    <a:pt x="146" y="120"/>
                    <a:pt x="146" y="122"/>
                  </a:cubicBezTo>
                  <a:cubicBezTo>
                    <a:pt x="146" y="122"/>
                    <a:pt x="147" y="122"/>
                    <a:pt x="147" y="122"/>
                  </a:cubicBezTo>
                  <a:close/>
                  <a:moveTo>
                    <a:pt x="147" y="221"/>
                  </a:moveTo>
                  <a:cubicBezTo>
                    <a:pt x="149" y="221"/>
                    <a:pt x="150" y="221"/>
                    <a:pt x="151" y="221"/>
                  </a:cubicBezTo>
                  <a:cubicBezTo>
                    <a:pt x="151" y="220"/>
                    <a:pt x="151" y="220"/>
                    <a:pt x="150" y="219"/>
                  </a:cubicBezTo>
                  <a:cubicBezTo>
                    <a:pt x="150" y="219"/>
                    <a:pt x="150" y="219"/>
                    <a:pt x="149" y="219"/>
                  </a:cubicBezTo>
                  <a:cubicBezTo>
                    <a:pt x="149" y="220"/>
                    <a:pt x="148" y="220"/>
                    <a:pt x="147" y="221"/>
                  </a:cubicBezTo>
                  <a:close/>
                  <a:moveTo>
                    <a:pt x="76" y="241"/>
                  </a:moveTo>
                  <a:cubicBezTo>
                    <a:pt x="76" y="241"/>
                    <a:pt x="76" y="241"/>
                    <a:pt x="76" y="241"/>
                  </a:cubicBezTo>
                  <a:cubicBezTo>
                    <a:pt x="74" y="241"/>
                    <a:pt x="72" y="240"/>
                    <a:pt x="70" y="240"/>
                  </a:cubicBezTo>
                  <a:cubicBezTo>
                    <a:pt x="70" y="240"/>
                    <a:pt x="70" y="240"/>
                    <a:pt x="70" y="241"/>
                  </a:cubicBezTo>
                  <a:cubicBezTo>
                    <a:pt x="72" y="241"/>
                    <a:pt x="74" y="241"/>
                    <a:pt x="76" y="241"/>
                  </a:cubicBezTo>
                  <a:close/>
                  <a:moveTo>
                    <a:pt x="227" y="171"/>
                  </a:moveTo>
                  <a:cubicBezTo>
                    <a:pt x="227" y="171"/>
                    <a:pt x="227" y="171"/>
                    <a:pt x="227" y="171"/>
                  </a:cubicBezTo>
                  <a:cubicBezTo>
                    <a:pt x="227" y="171"/>
                    <a:pt x="227" y="171"/>
                    <a:pt x="227" y="171"/>
                  </a:cubicBezTo>
                  <a:cubicBezTo>
                    <a:pt x="227" y="169"/>
                    <a:pt x="227" y="167"/>
                    <a:pt x="227" y="166"/>
                  </a:cubicBezTo>
                  <a:cubicBezTo>
                    <a:pt x="226" y="166"/>
                    <a:pt x="226" y="166"/>
                    <a:pt x="226" y="167"/>
                  </a:cubicBezTo>
                  <a:cubicBezTo>
                    <a:pt x="227" y="168"/>
                    <a:pt x="227" y="170"/>
                    <a:pt x="227" y="171"/>
                  </a:cubicBezTo>
                  <a:close/>
                  <a:moveTo>
                    <a:pt x="35" y="215"/>
                  </a:moveTo>
                  <a:cubicBezTo>
                    <a:pt x="35" y="214"/>
                    <a:pt x="34" y="214"/>
                    <a:pt x="34" y="213"/>
                  </a:cubicBezTo>
                  <a:cubicBezTo>
                    <a:pt x="33" y="215"/>
                    <a:pt x="33" y="216"/>
                    <a:pt x="33" y="217"/>
                  </a:cubicBezTo>
                  <a:cubicBezTo>
                    <a:pt x="33" y="217"/>
                    <a:pt x="33" y="217"/>
                    <a:pt x="34" y="217"/>
                  </a:cubicBezTo>
                  <a:cubicBezTo>
                    <a:pt x="34" y="216"/>
                    <a:pt x="35" y="215"/>
                    <a:pt x="35" y="215"/>
                  </a:cubicBezTo>
                  <a:close/>
                  <a:moveTo>
                    <a:pt x="160" y="142"/>
                  </a:moveTo>
                  <a:cubicBezTo>
                    <a:pt x="159" y="143"/>
                    <a:pt x="159" y="143"/>
                    <a:pt x="159" y="143"/>
                  </a:cubicBezTo>
                  <a:cubicBezTo>
                    <a:pt x="159" y="144"/>
                    <a:pt x="159" y="146"/>
                    <a:pt x="159" y="147"/>
                  </a:cubicBezTo>
                  <a:cubicBezTo>
                    <a:pt x="159" y="147"/>
                    <a:pt x="160" y="146"/>
                    <a:pt x="160" y="146"/>
                  </a:cubicBezTo>
                  <a:cubicBezTo>
                    <a:pt x="160" y="145"/>
                    <a:pt x="160" y="144"/>
                    <a:pt x="160" y="142"/>
                  </a:cubicBezTo>
                  <a:close/>
                  <a:moveTo>
                    <a:pt x="157" y="129"/>
                  </a:moveTo>
                  <a:cubicBezTo>
                    <a:pt x="157" y="130"/>
                    <a:pt x="158" y="130"/>
                    <a:pt x="158" y="131"/>
                  </a:cubicBezTo>
                  <a:cubicBezTo>
                    <a:pt x="158" y="131"/>
                    <a:pt x="159" y="131"/>
                    <a:pt x="159" y="130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9" y="127"/>
                    <a:pt x="158" y="127"/>
                    <a:pt x="158" y="127"/>
                  </a:cubicBezTo>
                  <a:cubicBezTo>
                    <a:pt x="158" y="128"/>
                    <a:pt x="158" y="128"/>
                    <a:pt x="157" y="129"/>
                  </a:cubicBezTo>
                  <a:close/>
                  <a:moveTo>
                    <a:pt x="173" y="176"/>
                  </a:moveTo>
                  <a:cubicBezTo>
                    <a:pt x="172" y="176"/>
                    <a:pt x="172" y="176"/>
                    <a:pt x="172" y="177"/>
                  </a:cubicBezTo>
                  <a:cubicBezTo>
                    <a:pt x="172" y="179"/>
                    <a:pt x="172" y="181"/>
                    <a:pt x="172" y="183"/>
                  </a:cubicBezTo>
                  <a:cubicBezTo>
                    <a:pt x="172" y="184"/>
                    <a:pt x="173" y="184"/>
                    <a:pt x="173" y="184"/>
                  </a:cubicBezTo>
                  <a:cubicBezTo>
                    <a:pt x="173" y="184"/>
                    <a:pt x="173" y="184"/>
                    <a:pt x="173" y="184"/>
                  </a:cubicBezTo>
                  <a:cubicBezTo>
                    <a:pt x="173" y="181"/>
                    <a:pt x="173" y="179"/>
                    <a:pt x="173" y="176"/>
                  </a:cubicBezTo>
                  <a:close/>
                  <a:moveTo>
                    <a:pt x="229" y="100"/>
                  </a:moveTo>
                  <a:cubicBezTo>
                    <a:pt x="229" y="103"/>
                    <a:pt x="228" y="105"/>
                    <a:pt x="228" y="107"/>
                  </a:cubicBezTo>
                  <a:cubicBezTo>
                    <a:pt x="229" y="107"/>
                    <a:pt x="229" y="107"/>
                    <a:pt x="229" y="106"/>
                  </a:cubicBezTo>
                  <a:cubicBezTo>
                    <a:pt x="229" y="104"/>
                    <a:pt x="229" y="102"/>
                    <a:pt x="229" y="100"/>
                  </a:cubicBezTo>
                  <a:close/>
                  <a:moveTo>
                    <a:pt x="168" y="133"/>
                  </a:moveTo>
                  <a:cubicBezTo>
                    <a:pt x="167" y="134"/>
                    <a:pt x="167" y="135"/>
                    <a:pt x="167" y="136"/>
                  </a:cubicBezTo>
                  <a:cubicBezTo>
                    <a:pt x="168" y="136"/>
                    <a:pt x="168" y="136"/>
                    <a:pt x="169" y="136"/>
                  </a:cubicBezTo>
                  <a:cubicBezTo>
                    <a:pt x="168" y="135"/>
                    <a:pt x="168" y="134"/>
                    <a:pt x="168" y="133"/>
                  </a:cubicBezTo>
                  <a:close/>
                  <a:moveTo>
                    <a:pt x="90" y="232"/>
                  </a:moveTo>
                  <a:cubicBezTo>
                    <a:pt x="89" y="232"/>
                    <a:pt x="88" y="232"/>
                    <a:pt x="87" y="232"/>
                  </a:cubicBezTo>
                  <a:cubicBezTo>
                    <a:pt x="87" y="233"/>
                    <a:pt x="86" y="233"/>
                    <a:pt x="86" y="234"/>
                  </a:cubicBezTo>
                  <a:cubicBezTo>
                    <a:pt x="87" y="234"/>
                    <a:pt x="88" y="234"/>
                    <a:pt x="89" y="234"/>
                  </a:cubicBezTo>
                  <a:cubicBezTo>
                    <a:pt x="89" y="233"/>
                    <a:pt x="89" y="233"/>
                    <a:pt x="90" y="232"/>
                  </a:cubicBezTo>
                  <a:close/>
                  <a:moveTo>
                    <a:pt x="123" y="233"/>
                  </a:moveTo>
                  <a:cubicBezTo>
                    <a:pt x="123" y="233"/>
                    <a:pt x="124" y="233"/>
                    <a:pt x="124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5" y="231"/>
                    <a:pt x="124" y="231"/>
                    <a:pt x="122" y="232"/>
                  </a:cubicBezTo>
                  <a:cubicBezTo>
                    <a:pt x="123" y="232"/>
                    <a:pt x="123" y="233"/>
                    <a:pt x="123" y="233"/>
                  </a:cubicBezTo>
                  <a:close/>
                  <a:moveTo>
                    <a:pt x="156" y="126"/>
                  </a:moveTo>
                  <a:cubicBezTo>
                    <a:pt x="156" y="126"/>
                    <a:pt x="156" y="126"/>
                    <a:pt x="157" y="126"/>
                  </a:cubicBezTo>
                  <a:cubicBezTo>
                    <a:pt x="157" y="125"/>
                    <a:pt x="159" y="125"/>
                    <a:pt x="159" y="123"/>
                  </a:cubicBezTo>
                  <a:cubicBezTo>
                    <a:pt x="158" y="124"/>
                    <a:pt x="157" y="125"/>
                    <a:pt x="156" y="125"/>
                  </a:cubicBezTo>
                  <a:cubicBezTo>
                    <a:pt x="156" y="126"/>
                    <a:pt x="156" y="126"/>
                    <a:pt x="156" y="126"/>
                  </a:cubicBezTo>
                  <a:close/>
                  <a:moveTo>
                    <a:pt x="239" y="68"/>
                  </a:moveTo>
                  <a:cubicBezTo>
                    <a:pt x="239" y="69"/>
                    <a:pt x="239" y="69"/>
                    <a:pt x="239" y="69"/>
                  </a:cubicBezTo>
                  <a:cubicBezTo>
                    <a:pt x="239" y="68"/>
                    <a:pt x="240" y="68"/>
                    <a:pt x="240" y="68"/>
                  </a:cubicBezTo>
                  <a:cubicBezTo>
                    <a:pt x="240" y="67"/>
                    <a:pt x="239" y="65"/>
                    <a:pt x="239" y="64"/>
                  </a:cubicBezTo>
                  <a:cubicBezTo>
                    <a:pt x="239" y="64"/>
                    <a:pt x="238" y="64"/>
                    <a:pt x="238" y="65"/>
                  </a:cubicBezTo>
                  <a:cubicBezTo>
                    <a:pt x="239" y="66"/>
                    <a:pt x="239" y="67"/>
                    <a:pt x="239" y="68"/>
                  </a:cubicBezTo>
                  <a:close/>
                  <a:moveTo>
                    <a:pt x="38" y="225"/>
                  </a:moveTo>
                  <a:cubicBezTo>
                    <a:pt x="38" y="225"/>
                    <a:pt x="37" y="225"/>
                    <a:pt x="37" y="225"/>
                  </a:cubicBezTo>
                  <a:cubicBezTo>
                    <a:pt x="37" y="226"/>
                    <a:pt x="37" y="226"/>
                    <a:pt x="37" y="227"/>
                  </a:cubicBezTo>
                  <a:cubicBezTo>
                    <a:pt x="36" y="228"/>
                    <a:pt x="36" y="228"/>
                    <a:pt x="37" y="229"/>
                  </a:cubicBezTo>
                  <a:cubicBezTo>
                    <a:pt x="37" y="228"/>
                    <a:pt x="38" y="227"/>
                    <a:pt x="38" y="226"/>
                  </a:cubicBezTo>
                  <a:cubicBezTo>
                    <a:pt x="38" y="226"/>
                    <a:pt x="38" y="225"/>
                    <a:pt x="38" y="225"/>
                  </a:cubicBezTo>
                  <a:close/>
                  <a:moveTo>
                    <a:pt x="91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92" y="180"/>
                    <a:pt x="93" y="178"/>
                    <a:pt x="94" y="176"/>
                  </a:cubicBezTo>
                  <a:cubicBezTo>
                    <a:pt x="93" y="177"/>
                    <a:pt x="92" y="178"/>
                    <a:pt x="91" y="178"/>
                  </a:cubicBezTo>
                  <a:cubicBezTo>
                    <a:pt x="91" y="179"/>
                    <a:pt x="91" y="180"/>
                    <a:pt x="91" y="181"/>
                  </a:cubicBezTo>
                  <a:close/>
                  <a:moveTo>
                    <a:pt x="234" y="143"/>
                  </a:moveTo>
                  <a:cubicBezTo>
                    <a:pt x="233" y="144"/>
                    <a:pt x="233" y="144"/>
                    <a:pt x="233" y="146"/>
                  </a:cubicBezTo>
                  <a:cubicBezTo>
                    <a:pt x="234" y="145"/>
                    <a:pt x="234" y="145"/>
                    <a:pt x="235" y="145"/>
                  </a:cubicBezTo>
                  <a:cubicBezTo>
                    <a:pt x="235" y="144"/>
                    <a:pt x="234" y="143"/>
                    <a:pt x="234" y="143"/>
                  </a:cubicBezTo>
                  <a:close/>
                  <a:moveTo>
                    <a:pt x="239" y="58"/>
                  </a:moveTo>
                  <a:cubicBezTo>
                    <a:pt x="238" y="59"/>
                    <a:pt x="238" y="59"/>
                    <a:pt x="238" y="59"/>
                  </a:cubicBezTo>
                  <a:cubicBezTo>
                    <a:pt x="238" y="60"/>
                    <a:pt x="238" y="61"/>
                    <a:pt x="238" y="62"/>
                  </a:cubicBezTo>
                  <a:cubicBezTo>
                    <a:pt x="238" y="62"/>
                    <a:pt x="239" y="61"/>
                    <a:pt x="239" y="61"/>
                  </a:cubicBezTo>
                  <a:cubicBezTo>
                    <a:pt x="239" y="60"/>
                    <a:pt x="239" y="59"/>
                    <a:pt x="239" y="58"/>
                  </a:cubicBezTo>
                  <a:close/>
                  <a:moveTo>
                    <a:pt x="209" y="236"/>
                  </a:moveTo>
                  <a:cubicBezTo>
                    <a:pt x="213" y="235"/>
                    <a:pt x="214" y="235"/>
                    <a:pt x="215" y="234"/>
                  </a:cubicBezTo>
                  <a:cubicBezTo>
                    <a:pt x="212" y="234"/>
                    <a:pt x="210" y="235"/>
                    <a:pt x="209" y="236"/>
                  </a:cubicBezTo>
                  <a:close/>
                  <a:moveTo>
                    <a:pt x="19" y="99"/>
                  </a:move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20" y="98"/>
                    <a:pt x="20" y="98"/>
                  </a:cubicBezTo>
                  <a:cubicBezTo>
                    <a:pt x="20" y="97"/>
                    <a:pt x="20" y="96"/>
                    <a:pt x="20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5"/>
                    <a:pt x="19" y="96"/>
                    <a:pt x="19" y="96"/>
                  </a:cubicBezTo>
                  <a:cubicBezTo>
                    <a:pt x="19" y="97"/>
                    <a:pt x="19" y="98"/>
                    <a:pt x="19" y="99"/>
                  </a:cubicBezTo>
                  <a:close/>
                  <a:moveTo>
                    <a:pt x="162" y="245"/>
                  </a:moveTo>
                  <a:cubicBezTo>
                    <a:pt x="163" y="245"/>
                    <a:pt x="165" y="245"/>
                    <a:pt x="166" y="245"/>
                  </a:cubicBezTo>
                  <a:cubicBezTo>
                    <a:pt x="166" y="245"/>
                    <a:pt x="166" y="244"/>
                    <a:pt x="166" y="244"/>
                  </a:cubicBezTo>
                  <a:cubicBezTo>
                    <a:pt x="165" y="244"/>
                    <a:pt x="163" y="243"/>
                    <a:pt x="162" y="245"/>
                  </a:cubicBezTo>
                  <a:cubicBezTo>
                    <a:pt x="162" y="245"/>
                    <a:pt x="162" y="245"/>
                    <a:pt x="162" y="245"/>
                  </a:cubicBezTo>
                  <a:close/>
                  <a:moveTo>
                    <a:pt x="156" y="137"/>
                  </a:moveTo>
                  <a:cubicBezTo>
                    <a:pt x="156" y="136"/>
                    <a:pt x="156" y="136"/>
                    <a:pt x="157" y="135"/>
                  </a:cubicBezTo>
                  <a:cubicBezTo>
                    <a:pt x="157" y="135"/>
                    <a:pt x="157" y="135"/>
                    <a:pt x="157" y="134"/>
                  </a:cubicBezTo>
                  <a:cubicBezTo>
                    <a:pt x="155" y="135"/>
                    <a:pt x="155" y="135"/>
                    <a:pt x="155" y="137"/>
                  </a:cubicBezTo>
                  <a:cubicBezTo>
                    <a:pt x="155" y="137"/>
                    <a:pt x="155" y="137"/>
                    <a:pt x="156" y="137"/>
                  </a:cubicBezTo>
                  <a:close/>
                  <a:moveTo>
                    <a:pt x="24" y="175"/>
                  </a:moveTo>
                  <a:cubicBezTo>
                    <a:pt x="23" y="177"/>
                    <a:pt x="25" y="182"/>
                    <a:pt x="25" y="183"/>
                  </a:cubicBezTo>
                  <a:cubicBezTo>
                    <a:pt x="25" y="183"/>
                    <a:pt x="25" y="182"/>
                    <a:pt x="25" y="182"/>
                  </a:cubicBezTo>
                  <a:cubicBezTo>
                    <a:pt x="25" y="181"/>
                    <a:pt x="25" y="181"/>
                    <a:pt x="25" y="180"/>
                  </a:cubicBezTo>
                  <a:cubicBezTo>
                    <a:pt x="24" y="179"/>
                    <a:pt x="24" y="177"/>
                    <a:pt x="24" y="175"/>
                  </a:cubicBezTo>
                  <a:close/>
                  <a:moveTo>
                    <a:pt x="14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4" y="107"/>
                    <a:pt x="15" y="107"/>
                    <a:pt x="15" y="107"/>
                  </a:cubicBezTo>
                  <a:cubicBezTo>
                    <a:pt x="16" y="106"/>
                    <a:pt x="16" y="105"/>
                    <a:pt x="15" y="104"/>
                  </a:cubicBezTo>
                  <a:cubicBezTo>
                    <a:pt x="15" y="105"/>
                    <a:pt x="14" y="105"/>
                    <a:pt x="14" y="106"/>
                  </a:cubicBezTo>
                  <a:cubicBezTo>
                    <a:pt x="14" y="106"/>
                    <a:pt x="14" y="107"/>
                    <a:pt x="14" y="108"/>
                  </a:cubicBezTo>
                  <a:close/>
                  <a:moveTo>
                    <a:pt x="151" y="237"/>
                  </a:moveTo>
                  <a:cubicBezTo>
                    <a:pt x="151" y="237"/>
                    <a:pt x="151" y="237"/>
                    <a:pt x="151" y="237"/>
                  </a:cubicBezTo>
                  <a:cubicBezTo>
                    <a:pt x="151" y="237"/>
                    <a:pt x="152" y="237"/>
                    <a:pt x="152" y="237"/>
                  </a:cubicBezTo>
                  <a:cubicBezTo>
                    <a:pt x="153" y="236"/>
                    <a:pt x="154" y="235"/>
                    <a:pt x="155" y="234"/>
                  </a:cubicBezTo>
                  <a:cubicBezTo>
                    <a:pt x="155" y="234"/>
                    <a:pt x="155" y="233"/>
                    <a:pt x="155" y="233"/>
                  </a:cubicBezTo>
                  <a:cubicBezTo>
                    <a:pt x="153" y="235"/>
                    <a:pt x="152" y="236"/>
                    <a:pt x="151" y="237"/>
                  </a:cubicBezTo>
                  <a:close/>
                  <a:moveTo>
                    <a:pt x="53" y="13"/>
                  </a:moveTo>
                  <a:cubicBezTo>
                    <a:pt x="55" y="13"/>
                    <a:pt x="55" y="13"/>
                    <a:pt x="56" y="11"/>
                  </a:cubicBezTo>
                  <a:cubicBezTo>
                    <a:pt x="55" y="11"/>
                    <a:pt x="54" y="11"/>
                    <a:pt x="54" y="11"/>
                  </a:cubicBezTo>
                  <a:cubicBezTo>
                    <a:pt x="54" y="11"/>
                    <a:pt x="53" y="11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lose/>
                  <a:moveTo>
                    <a:pt x="92" y="153"/>
                  </a:moveTo>
                  <a:cubicBezTo>
                    <a:pt x="92" y="153"/>
                    <a:pt x="92" y="153"/>
                    <a:pt x="92" y="153"/>
                  </a:cubicBezTo>
                  <a:cubicBezTo>
                    <a:pt x="92" y="151"/>
                    <a:pt x="92" y="150"/>
                    <a:pt x="91" y="148"/>
                  </a:cubicBezTo>
                  <a:cubicBezTo>
                    <a:pt x="91" y="148"/>
                    <a:pt x="90" y="148"/>
                    <a:pt x="91" y="149"/>
                  </a:cubicBezTo>
                  <a:cubicBezTo>
                    <a:pt x="91" y="150"/>
                    <a:pt x="91" y="152"/>
                    <a:pt x="92" y="153"/>
                  </a:cubicBezTo>
                  <a:close/>
                  <a:moveTo>
                    <a:pt x="205" y="241"/>
                  </a:moveTo>
                  <a:cubicBezTo>
                    <a:pt x="205" y="241"/>
                    <a:pt x="205" y="241"/>
                    <a:pt x="205" y="241"/>
                  </a:cubicBezTo>
                  <a:cubicBezTo>
                    <a:pt x="207" y="241"/>
                    <a:pt x="209" y="240"/>
                    <a:pt x="211" y="240"/>
                  </a:cubicBezTo>
                  <a:cubicBezTo>
                    <a:pt x="211" y="240"/>
                    <a:pt x="210" y="239"/>
                    <a:pt x="210" y="239"/>
                  </a:cubicBezTo>
                  <a:cubicBezTo>
                    <a:pt x="209" y="240"/>
                    <a:pt x="207" y="240"/>
                    <a:pt x="205" y="241"/>
                  </a:cubicBezTo>
                  <a:close/>
                  <a:moveTo>
                    <a:pt x="86" y="68"/>
                  </a:moveTo>
                  <a:cubicBezTo>
                    <a:pt x="86" y="68"/>
                    <a:pt x="85" y="68"/>
                    <a:pt x="85" y="68"/>
                  </a:cubicBezTo>
                  <a:cubicBezTo>
                    <a:pt x="83" y="68"/>
                    <a:pt x="83" y="68"/>
                    <a:pt x="83" y="69"/>
                  </a:cubicBezTo>
                  <a:cubicBezTo>
                    <a:pt x="84" y="70"/>
                    <a:pt x="84" y="70"/>
                    <a:pt x="86" y="68"/>
                  </a:cubicBezTo>
                  <a:close/>
                  <a:moveTo>
                    <a:pt x="77" y="68"/>
                  </a:moveTo>
                  <a:cubicBezTo>
                    <a:pt x="77" y="68"/>
                    <a:pt x="76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5" y="69"/>
                    <a:pt x="76" y="69"/>
                    <a:pt x="77" y="68"/>
                  </a:cubicBezTo>
                  <a:close/>
                  <a:moveTo>
                    <a:pt x="233" y="136"/>
                  </a:moveTo>
                  <a:cubicBezTo>
                    <a:pt x="232" y="137"/>
                    <a:pt x="233" y="140"/>
                    <a:pt x="233" y="141"/>
                  </a:cubicBezTo>
                  <a:cubicBezTo>
                    <a:pt x="233" y="140"/>
                    <a:pt x="234" y="140"/>
                    <a:pt x="234" y="140"/>
                  </a:cubicBezTo>
                  <a:cubicBezTo>
                    <a:pt x="233" y="138"/>
                    <a:pt x="233" y="137"/>
                    <a:pt x="233" y="136"/>
                  </a:cubicBezTo>
                  <a:close/>
                  <a:moveTo>
                    <a:pt x="235" y="61"/>
                  </a:moveTo>
                  <a:cubicBezTo>
                    <a:pt x="235" y="61"/>
                    <a:pt x="235" y="61"/>
                    <a:pt x="235" y="61"/>
                  </a:cubicBezTo>
                  <a:cubicBezTo>
                    <a:pt x="235" y="61"/>
                    <a:pt x="235" y="61"/>
                    <a:pt x="235" y="62"/>
                  </a:cubicBezTo>
                  <a:cubicBezTo>
                    <a:pt x="235" y="63"/>
                    <a:pt x="234" y="64"/>
                    <a:pt x="235" y="65"/>
                  </a:cubicBezTo>
                  <a:cubicBezTo>
                    <a:pt x="235" y="65"/>
                    <a:pt x="236" y="65"/>
                    <a:pt x="236" y="64"/>
                  </a:cubicBezTo>
                  <a:cubicBezTo>
                    <a:pt x="236" y="63"/>
                    <a:pt x="236" y="62"/>
                    <a:pt x="235" y="61"/>
                  </a:cubicBezTo>
                  <a:close/>
                  <a:moveTo>
                    <a:pt x="237" y="83"/>
                  </a:moveTo>
                  <a:cubicBezTo>
                    <a:pt x="237" y="83"/>
                    <a:pt x="236" y="83"/>
                    <a:pt x="236" y="83"/>
                  </a:cubicBezTo>
                  <a:cubicBezTo>
                    <a:pt x="236" y="83"/>
                    <a:pt x="236" y="84"/>
                    <a:pt x="235" y="84"/>
                  </a:cubicBezTo>
                  <a:cubicBezTo>
                    <a:pt x="234" y="85"/>
                    <a:pt x="234" y="85"/>
                    <a:pt x="235" y="86"/>
                  </a:cubicBezTo>
                  <a:cubicBezTo>
                    <a:pt x="235" y="85"/>
                    <a:pt x="236" y="85"/>
                    <a:pt x="237" y="85"/>
                  </a:cubicBezTo>
                  <a:cubicBezTo>
                    <a:pt x="237" y="84"/>
                    <a:pt x="237" y="84"/>
                    <a:pt x="237" y="83"/>
                  </a:cubicBezTo>
                  <a:close/>
                  <a:moveTo>
                    <a:pt x="232" y="68"/>
                  </a:moveTo>
                  <a:cubicBezTo>
                    <a:pt x="233" y="68"/>
                    <a:pt x="233" y="68"/>
                    <a:pt x="233" y="67"/>
                  </a:cubicBezTo>
                  <a:cubicBezTo>
                    <a:pt x="233" y="66"/>
                    <a:pt x="232" y="65"/>
                    <a:pt x="232" y="64"/>
                  </a:cubicBezTo>
                  <a:cubicBezTo>
                    <a:pt x="232" y="63"/>
                    <a:pt x="232" y="63"/>
                    <a:pt x="231" y="63"/>
                  </a:cubicBezTo>
                  <a:cubicBezTo>
                    <a:pt x="232" y="65"/>
                    <a:pt x="232" y="67"/>
                    <a:pt x="232" y="68"/>
                  </a:cubicBezTo>
                  <a:close/>
                  <a:moveTo>
                    <a:pt x="213" y="218"/>
                  </a:moveTo>
                  <a:cubicBezTo>
                    <a:pt x="210" y="218"/>
                    <a:pt x="207" y="218"/>
                    <a:pt x="204" y="218"/>
                  </a:cubicBezTo>
                  <a:cubicBezTo>
                    <a:pt x="207" y="219"/>
                    <a:pt x="210" y="218"/>
                    <a:pt x="213" y="218"/>
                  </a:cubicBezTo>
                  <a:close/>
                  <a:moveTo>
                    <a:pt x="92" y="138"/>
                  </a:moveTo>
                  <a:cubicBezTo>
                    <a:pt x="92" y="138"/>
                    <a:pt x="90" y="138"/>
                    <a:pt x="89" y="140"/>
                  </a:cubicBezTo>
                  <a:cubicBezTo>
                    <a:pt x="89" y="140"/>
                    <a:pt x="90" y="140"/>
                    <a:pt x="90" y="141"/>
                  </a:cubicBezTo>
                  <a:cubicBezTo>
                    <a:pt x="91" y="139"/>
                    <a:pt x="92" y="138"/>
                    <a:pt x="92" y="138"/>
                  </a:cubicBezTo>
                  <a:close/>
                  <a:moveTo>
                    <a:pt x="138" y="239"/>
                  </a:moveTo>
                  <a:cubicBezTo>
                    <a:pt x="137" y="239"/>
                    <a:pt x="136" y="239"/>
                    <a:pt x="135" y="239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6" y="240"/>
                    <a:pt x="137" y="240"/>
                    <a:pt x="138" y="240"/>
                  </a:cubicBezTo>
                  <a:cubicBezTo>
                    <a:pt x="138" y="239"/>
                    <a:pt x="138" y="239"/>
                    <a:pt x="138" y="239"/>
                  </a:cubicBezTo>
                  <a:close/>
                  <a:moveTo>
                    <a:pt x="59" y="207"/>
                  </a:move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1" y="208"/>
                    <a:pt x="61" y="208"/>
                  </a:cubicBezTo>
                  <a:cubicBezTo>
                    <a:pt x="63" y="208"/>
                    <a:pt x="64" y="208"/>
                    <a:pt x="66" y="207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4" y="207"/>
                    <a:pt x="62" y="207"/>
                    <a:pt x="59" y="207"/>
                  </a:cubicBezTo>
                  <a:close/>
                  <a:moveTo>
                    <a:pt x="234" y="50"/>
                  </a:moveTo>
                  <a:cubicBezTo>
                    <a:pt x="234" y="51"/>
                    <a:pt x="234" y="51"/>
                    <a:pt x="235" y="52"/>
                  </a:cubicBezTo>
                  <a:cubicBezTo>
                    <a:pt x="236" y="51"/>
                    <a:pt x="235" y="50"/>
                    <a:pt x="235" y="49"/>
                  </a:cubicBezTo>
                  <a:cubicBezTo>
                    <a:pt x="235" y="49"/>
                    <a:pt x="234" y="50"/>
                    <a:pt x="234" y="50"/>
                  </a:cubicBezTo>
                  <a:close/>
                  <a:moveTo>
                    <a:pt x="48" y="12"/>
                  </a:moveTo>
                  <a:cubicBezTo>
                    <a:pt x="47" y="12"/>
                    <a:pt x="47" y="12"/>
                    <a:pt x="46" y="12"/>
                  </a:cubicBezTo>
                  <a:cubicBezTo>
                    <a:pt x="45" y="12"/>
                    <a:pt x="45" y="12"/>
                    <a:pt x="45" y="14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3"/>
                    <a:pt x="48" y="13"/>
                    <a:pt x="48" y="12"/>
                  </a:cubicBezTo>
                  <a:close/>
                  <a:moveTo>
                    <a:pt x="230" y="52"/>
                  </a:moveTo>
                  <a:cubicBezTo>
                    <a:pt x="230" y="52"/>
                    <a:pt x="230" y="52"/>
                    <a:pt x="230" y="52"/>
                  </a:cubicBezTo>
                  <a:cubicBezTo>
                    <a:pt x="230" y="53"/>
                    <a:pt x="231" y="55"/>
                    <a:pt x="231" y="56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2" y="54"/>
                    <a:pt x="231" y="53"/>
                    <a:pt x="230" y="52"/>
                  </a:cubicBezTo>
                  <a:close/>
                  <a:moveTo>
                    <a:pt x="202" y="20"/>
                  </a:moveTo>
                  <a:cubicBezTo>
                    <a:pt x="202" y="19"/>
                    <a:pt x="202" y="19"/>
                    <a:pt x="202" y="18"/>
                  </a:cubicBezTo>
                  <a:cubicBezTo>
                    <a:pt x="201" y="18"/>
                    <a:pt x="201" y="18"/>
                    <a:pt x="200" y="18"/>
                  </a:cubicBezTo>
                  <a:cubicBezTo>
                    <a:pt x="200" y="17"/>
                    <a:pt x="199" y="18"/>
                    <a:pt x="199" y="18"/>
                  </a:cubicBezTo>
                  <a:cubicBezTo>
                    <a:pt x="200" y="19"/>
                    <a:pt x="201" y="19"/>
                    <a:pt x="202" y="20"/>
                  </a:cubicBezTo>
                  <a:close/>
                  <a:moveTo>
                    <a:pt x="186" y="244"/>
                  </a:moveTo>
                  <a:cubicBezTo>
                    <a:pt x="186" y="244"/>
                    <a:pt x="186" y="244"/>
                    <a:pt x="186" y="244"/>
                  </a:cubicBezTo>
                  <a:cubicBezTo>
                    <a:pt x="184" y="244"/>
                    <a:pt x="183" y="244"/>
                    <a:pt x="181" y="244"/>
                  </a:cubicBezTo>
                  <a:cubicBezTo>
                    <a:pt x="181" y="244"/>
                    <a:pt x="180" y="244"/>
                    <a:pt x="180" y="245"/>
                  </a:cubicBezTo>
                  <a:cubicBezTo>
                    <a:pt x="182" y="245"/>
                    <a:pt x="184" y="245"/>
                    <a:pt x="186" y="244"/>
                  </a:cubicBezTo>
                  <a:close/>
                  <a:moveTo>
                    <a:pt x="225" y="168"/>
                  </a:moveTo>
                  <a:cubicBezTo>
                    <a:pt x="224" y="170"/>
                    <a:pt x="224" y="173"/>
                    <a:pt x="224" y="174"/>
                  </a:cubicBezTo>
                  <a:cubicBezTo>
                    <a:pt x="224" y="174"/>
                    <a:pt x="225" y="173"/>
                    <a:pt x="225" y="173"/>
                  </a:cubicBezTo>
                  <a:cubicBezTo>
                    <a:pt x="225" y="171"/>
                    <a:pt x="225" y="170"/>
                    <a:pt x="225" y="168"/>
                  </a:cubicBezTo>
                  <a:close/>
                  <a:moveTo>
                    <a:pt x="98" y="135"/>
                  </a:moveTo>
                  <a:cubicBezTo>
                    <a:pt x="97" y="135"/>
                    <a:pt x="97" y="135"/>
                    <a:pt x="97" y="136"/>
                  </a:cubicBezTo>
                  <a:cubicBezTo>
                    <a:pt x="98" y="137"/>
                    <a:pt x="99" y="139"/>
                    <a:pt x="101" y="141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0" y="139"/>
                    <a:pt x="99" y="137"/>
                    <a:pt x="98" y="135"/>
                  </a:cubicBezTo>
                  <a:close/>
                  <a:moveTo>
                    <a:pt x="232" y="201"/>
                  </a:moveTo>
                  <a:cubicBezTo>
                    <a:pt x="232" y="202"/>
                    <a:pt x="232" y="203"/>
                    <a:pt x="233" y="203"/>
                  </a:cubicBezTo>
                  <a:cubicBezTo>
                    <a:pt x="233" y="204"/>
                    <a:pt x="233" y="204"/>
                    <a:pt x="233" y="205"/>
                  </a:cubicBezTo>
                  <a:cubicBezTo>
                    <a:pt x="233" y="205"/>
                    <a:pt x="233" y="205"/>
                    <a:pt x="233" y="205"/>
                  </a:cubicBezTo>
                  <a:cubicBezTo>
                    <a:pt x="233" y="204"/>
                    <a:pt x="233" y="203"/>
                    <a:pt x="234" y="201"/>
                  </a:cubicBezTo>
                  <a:cubicBezTo>
                    <a:pt x="233" y="201"/>
                    <a:pt x="233" y="201"/>
                    <a:pt x="232" y="201"/>
                  </a:cubicBezTo>
                  <a:close/>
                  <a:moveTo>
                    <a:pt x="101" y="207"/>
                  </a:moveTo>
                  <a:cubicBezTo>
                    <a:pt x="101" y="208"/>
                    <a:pt x="101" y="209"/>
                    <a:pt x="101" y="210"/>
                  </a:cubicBezTo>
                  <a:cubicBezTo>
                    <a:pt x="101" y="210"/>
                    <a:pt x="101" y="211"/>
                    <a:pt x="101" y="212"/>
                  </a:cubicBezTo>
                  <a:cubicBezTo>
                    <a:pt x="101" y="213"/>
                    <a:pt x="101" y="213"/>
                    <a:pt x="101" y="213"/>
                  </a:cubicBezTo>
                  <a:cubicBezTo>
                    <a:pt x="101" y="212"/>
                    <a:pt x="102" y="209"/>
                    <a:pt x="101" y="207"/>
                  </a:cubicBezTo>
                  <a:close/>
                  <a:moveTo>
                    <a:pt x="116" y="78"/>
                  </a:moveTo>
                  <a:cubicBezTo>
                    <a:pt x="117" y="78"/>
                    <a:pt x="117" y="79"/>
                    <a:pt x="118" y="79"/>
                  </a:cubicBezTo>
                  <a:cubicBezTo>
                    <a:pt x="118" y="78"/>
                    <a:pt x="119" y="78"/>
                    <a:pt x="119" y="78"/>
                  </a:cubicBezTo>
                  <a:cubicBezTo>
                    <a:pt x="118" y="77"/>
                    <a:pt x="117" y="77"/>
                    <a:pt x="116" y="78"/>
                  </a:cubicBezTo>
                  <a:close/>
                  <a:moveTo>
                    <a:pt x="174" y="243"/>
                  </a:moveTo>
                  <a:cubicBezTo>
                    <a:pt x="173" y="243"/>
                    <a:pt x="172" y="243"/>
                    <a:pt x="172" y="243"/>
                  </a:cubicBezTo>
                  <a:cubicBezTo>
                    <a:pt x="171" y="243"/>
                    <a:pt x="170" y="243"/>
                    <a:pt x="170" y="244"/>
                  </a:cubicBezTo>
                  <a:cubicBezTo>
                    <a:pt x="169" y="244"/>
                    <a:pt x="169" y="244"/>
                    <a:pt x="168" y="244"/>
                  </a:cubicBezTo>
                  <a:cubicBezTo>
                    <a:pt x="170" y="244"/>
                    <a:pt x="172" y="244"/>
                    <a:pt x="174" y="243"/>
                  </a:cubicBezTo>
                  <a:close/>
                  <a:moveTo>
                    <a:pt x="45" y="138"/>
                  </a:moveTo>
                  <a:cubicBezTo>
                    <a:pt x="47" y="138"/>
                    <a:pt x="48" y="137"/>
                    <a:pt x="49" y="136"/>
                  </a:cubicBezTo>
                  <a:cubicBezTo>
                    <a:pt x="48" y="136"/>
                    <a:pt x="48" y="136"/>
                    <a:pt x="47" y="136"/>
                  </a:cubicBezTo>
                  <a:cubicBezTo>
                    <a:pt x="46" y="137"/>
                    <a:pt x="46" y="138"/>
                    <a:pt x="45" y="138"/>
                  </a:cubicBezTo>
                  <a:close/>
                  <a:moveTo>
                    <a:pt x="235" y="78"/>
                  </a:moveTo>
                  <a:cubicBezTo>
                    <a:pt x="236" y="77"/>
                    <a:pt x="236" y="77"/>
                    <a:pt x="236" y="76"/>
                  </a:cubicBezTo>
                  <a:cubicBezTo>
                    <a:pt x="235" y="76"/>
                    <a:pt x="235" y="75"/>
                    <a:pt x="235" y="75"/>
                  </a:cubicBezTo>
                  <a:cubicBezTo>
                    <a:pt x="235" y="75"/>
                    <a:pt x="235" y="74"/>
                    <a:pt x="235" y="74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6"/>
                    <a:pt x="235" y="77"/>
                    <a:pt x="235" y="78"/>
                  </a:cubicBezTo>
                  <a:close/>
                  <a:moveTo>
                    <a:pt x="13" y="72"/>
                  </a:moveTo>
                  <a:cubicBezTo>
                    <a:pt x="13" y="72"/>
                    <a:pt x="13" y="72"/>
                    <a:pt x="13" y="72"/>
                  </a:cubicBezTo>
                  <a:cubicBezTo>
                    <a:pt x="14" y="71"/>
                    <a:pt x="13" y="69"/>
                    <a:pt x="14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9"/>
                    <a:pt x="13" y="71"/>
                    <a:pt x="13" y="72"/>
                  </a:cubicBezTo>
                  <a:close/>
                  <a:moveTo>
                    <a:pt x="202" y="23"/>
                  </a:moveTo>
                  <a:cubicBezTo>
                    <a:pt x="203" y="24"/>
                    <a:pt x="204" y="24"/>
                    <a:pt x="205" y="25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4" y="23"/>
                    <a:pt x="203" y="23"/>
                    <a:pt x="203" y="22"/>
                  </a:cubicBezTo>
                  <a:cubicBezTo>
                    <a:pt x="202" y="23"/>
                    <a:pt x="202" y="23"/>
                    <a:pt x="202" y="23"/>
                  </a:cubicBezTo>
                  <a:close/>
                  <a:moveTo>
                    <a:pt x="229" y="44"/>
                  </a:moveTo>
                  <a:cubicBezTo>
                    <a:pt x="228" y="43"/>
                    <a:pt x="227" y="41"/>
                    <a:pt x="227" y="41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7" y="43"/>
                    <a:pt x="228" y="43"/>
                    <a:pt x="229" y="44"/>
                  </a:cubicBezTo>
                  <a:close/>
                  <a:moveTo>
                    <a:pt x="178" y="16"/>
                  </a:moveTo>
                  <a:cubicBezTo>
                    <a:pt x="177" y="16"/>
                    <a:pt x="177" y="16"/>
                    <a:pt x="176" y="15"/>
                  </a:cubicBezTo>
                  <a:cubicBezTo>
                    <a:pt x="176" y="16"/>
                    <a:pt x="175" y="16"/>
                    <a:pt x="175" y="16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7" y="17"/>
                    <a:pt x="177" y="17"/>
                    <a:pt x="178" y="16"/>
                  </a:cubicBezTo>
                  <a:close/>
                  <a:moveTo>
                    <a:pt x="251" y="67"/>
                  </a:moveTo>
                  <a:cubicBezTo>
                    <a:pt x="251" y="65"/>
                    <a:pt x="251" y="63"/>
                    <a:pt x="250" y="61"/>
                  </a:cubicBezTo>
                  <a:cubicBezTo>
                    <a:pt x="250" y="63"/>
                    <a:pt x="250" y="65"/>
                    <a:pt x="250" y="66"/>
                  </a:cubicBezTo>
                  <a:cubicBezTo>
                    <a:pt x="250" y="67"/>
                    <a:pt x="250" y="67"/>
                    <a:pt x="251" y="67"/>
                  </a:cubicBezTo>
                  <a:close/>
                  <a:moveTo>
                    <a:pt x="226" y="199"/>
                  </a:moveTo>
                  <a:cubicBezTo>
                    <a:pt x="226" y="201"/>
                    <a:pt x="225" y="204"/>
                    <a:pt x="225" y="207"/>
                  </a:cubicBezTo>
                  <a:cubicBezTo>
                    <a:pt x="226" y="204"/>
                    <a:pt x="226" y="202"/>
                    <a:pt x="226" y="199"/>
                  </a:cubicBezTo>
                  <a:close/>
                  <a:moveTo>
                    <a:pt x="146" y="93"/>
                  </a:moveTo>
                  <a:cubicBezTo>
                    <a:pt x="146" y="92"/>
                    <a:pt x="147" y="92"/>
                    <a:pt x="148" y="91"/>
                  </a:cubicBezTo>
                  <a:cubicBezTo>
                    <a:pt x="148" y="91"/>
                    <a:pt x="149" y="91"/>
                    <a:pt x="149" y="90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7" y="91"/>
                    <a:pt x="146" y="91"/>
                    <a:pt x="145" y="92"/>
                  </a:cubicBezTo>
                  <a:cubicBezTo>
                    <a:pt x="146" y="92"/>
                    <a:pt x="146" y="92"/>
                    <a:pt x="146" y="93"/>
                  </a:cubicBezTo>
                  <a:close/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61"/>
                    <a:pt x="95" y="162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6" y="163"/>
                    <a:pt x="96" y="163"/>
                    <a:pt x="96" y="162"/>
                  </a:cubicBezTo>
                  <a:cubicBezTo>
                    <a:pt x="96" y="161"/>
                    <a:pt x="96" y="160"/>
                    <a:pt x="95" y="159"/>
                  </a:cubicBezTo>
                  <a:close/>
                  <a:moveTo>
                    <a:pt x="219" y="32"/>
                  </a:move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1"/>
                    <a:pt x="219" y="30"/>
                    <a:pt x="219" y="29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8" y="31"/>
                    <a:pt x="219" y="32"/>
                    <a:pt x="219" y="32"/>
                  </a:cubicBezTo>
                  <a:close/>
                  <a:moveTo>
                    <a:pt x="23" y="105"/>
                  </a:moveTo>
                  <a:cubicBezTo>
                    <a:pt x="23" y="105"/>
                    <a:pt x="23" y="105"/>
                    <a:pt x="23" y="105"/>
                  </a:cubicBezTo>
                  <a:cubicBezTo>
                    <a:pt x="23" y="104"/>
                    <a:pt x="23" y="104"/>
                    <a:pt x="23" y="103"/>
                  </a:cubicBezTo>
                  <a:cubicBezTo>
                    <a:pt x="23" y="102"/>
                    <a:pt x="23" y="101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2" y="103"/>
                    <a:pt x="23" y="104"/>
                    <a:pt x="23" y="105"/>
                  </a:cubicBezTo>
                  <a:close/>
                  <a:moveTo>
                    <a:pt x="146" y="10"/>
                  </a:moveTo>
                  <a:cubicBezTo>
                    <a:pt x="144" y="9"/>
                    <a:pt x="140" y="9"/>
                    <a:pt x="139" y="10"/>
                  </a:cubicBezTo>
                  <a:cubicBezTo>
                    <a:pt x="140" y="10"/>
                    <a:pt x="145" y="10"/>
                    <a:pt x="146" y="10"/>
                  </a:cubicBezTo>
                  <a:close/>
                  <a:moveTo>
                    <a:pt x="65" y="140"/>
                  </a:moveTo>
                  <a:cubicBezTo>
                    <a:pt x="67" y="140"/>
                    <a:pt x="68" y="140"/>
                    <a:pt x="69" y="139"/>
                  </a:cubicBezTo>
                  <a:cubicBezTo>
                    <a:pt x="68" y="139"/>
                    <a:pt x="68" y="139"/>
                    <a:pt x="67" y="139"/>
                  </a:cubicBezTo>
                  <a:cubicBezTo>
                    <a:pt x="66" y="139"/>
                    <a:pt x="66" y="139"/>
                    <a:pt x="65" y="140"/>
                  </a:cubicBezTo>
                  <a:close/>
                  <a:moveTo>
                    <a:pt x="58" y="66"/>
                  </a:moveTo>
                  <a:cubicBezTo>
                    <a:pt x="60" y="66"/>
                    <a:pt x="62" y="66"/>
                    <a:pt x="62" y="65"/>
                  </a:cubicBezTo>
                  <a:cubicBezTo>
                    <a:pt x="61" y="65"/>
                    <a:pt x="60" y="65"/>
                    <a:pt x="58" y="65"/>
                  </a:cubicBezTo>
                  <a:cubicBezTo>
                    <a:pt x="58" y="65"/>
                    <a:pt x="58" y="66"/>
                    <a:pt x="58" y="66"/>
                  </a:cubicBezTo>
                  <a:close/>
                  <a:moveTo>
                    <a:pt x="44" y="227"/>
                  </a:moveTo>
                  <a:cubicBezTo>
                    <a:pt x="45" y="226"/>
                    <a:pt x="45" y="226"/>
                    <a:pt x="46" y="226"/>
                  </a:cubicBezTo>
                  <a:cubicBezTo>
                    <a:pt x="46" y="225"/>
                    <a:pt x="46" y="225"/>
                    <a:pt x="46" y="225"/>
                  </a:cubicBezTo>
                  <a:cubicBezTo>
                    <a:pt x="46" y="225"/>
                    <a:pt x="45" y="225"/>
                    <a:pt x="44" y="225"/>
                  </a:cubicBezTo>
                  <a:cubicBezTo>
                    <a:pt x="44" y="225"/>
                    <a:pt x="44" y="226"/>
                    <a:pt x="44" y="226"/>
                  </a:cubicBezTo>
                  <a:cubicBezTo>
                    <a:pt x="44" y="226"/>
                    <a:pt x="44" y="227"/>
                    <a:pt x="44" y="227"/>
                  </a:cubicBezTo>
                  <a:close/>
                  <a:moveTo>
                    <a:pt x="232" y="28"/>
                  </a:moveTo>
                  <a:cubicBezTo>
                    <a:pt x="232" y="28"/>
                    <a:pt x="232" y="27"/>
                    <a:pt x="232" y="27"/>
                  </a:cubicBezTo>
                  <a:cubicBezTo>
                    <a:pt x="231" y="28"/>
                    <a:pt x="230" y="29"/>
                    <a:pt x="229" y="29"/>
                  </a:cubicBezTo>
                  <a:cubicBezTo>
                    <a:pt x="229" y="30"/>
                    <a:pt x="229" y="30"/>
                    <a:pt x="230" y="30"/>
                  </a:cubicBezTo>
                  <a:cubicBezTo>
                    <a:pt x="231" y="29"/>
                    <a:pt x="231" y="28"/>
                    <a:pt x="232" y="28"/>
                  </a:cubicBezTo>
                  <a:close/>
                  <a:moveTo>
                    <a:pt x="111" y="228"/>
                  </a:moveTo>
                  <a:cubicBezTo>
                    <a:pt x="110" y="227"/>
                    <a:pt x="109" y="227"/>
                    <a:pt x="108" y="227"/>
                  </a:cubicBezTo>
                  <a:cubicBezTo>
                    <a:pt x="108" y="227"/>
                    <a:pt x="108" y="227"/>
                    <a:pt x="108" y="228"/>
                  </a:cubicBezTo>
                  <a:cubicBezTo>
                    <a:pt x="109" y="228"/>
                    <a:pt x="110" y="228"/>
                    <a:pt x="111" y="228"/>
                  </a:cubicBezTo>
                  <a:close/>
                  <a:moveTo>
                    <a:pt x="222" y="223"/>
                  </a:moveTo>
                  <a:cubicBezTo>
                    <a:pt x="222" y="224"/>
                    <a:pt x="221" y="225"/>
                    <a:pt x="221" y="226"/>
                  </a:cubicBezTo>
                  <a:cubicBezTo>
                    <a:pt x="221" y="225"/>
                    <a:pt x="222" y="225"/>
                    <a:pt x="223" y="224"/>
                  </a:cubicBezTo>
                  <a:cubicBezTo>
                    <a:pt x="223" y="224"/>
                    <a:pt x="223" y="224"/>
                    <a:pt x="222" y="223"/>
                  </a:cubicBezTo>
                  <a:close/>
                  <a:moveTo>
                    <a:pt x="238" y="52"/>
                  </a:moveTo>
                  <a:cubicBezTo>
                    <a:pt x="238" y="52"/>
                    <a:pt x="238" y="52"/>
                    <a:pt x="238" y="52"/>
                  </a:cubicBezTo>
                  <a:cubicBezTo>
                    <a:pt x="237" y="54"/>
                    <a:pt x="237" y="56"/>
                    <a:pt x="238" y="57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8" y="55"/>
                    <a:pt x="238" y="53"/>
                    <a:pt x="238" y="52"/>
                  </a:cubicBezTo>
                  <a:close/>
                  <a:moveTo>
                    <a:pt x="30" y="145"/>
                  </a:moveTo>
                  <a:cubicBezTo>
                    <a:pt x="31" y="145"/>
                    <a:pt x="31" y="144"/>
                    <a:pt x="31" y="143"/>
                  </a:cubicBezTo>
                  <a:cubicBezTo>
                    <a:pt x="29" y="143"/>
                    <a:pt x="29" y="143"/>
                    <a:pt x="30" y="145"/>
                  </a:cubicBezTo>
                  <a:close/>
                  <a:moveTo>
                    <a:pt x="41" y="222"/>
                  </a:moveTo>
                  <a:cubicBezTo>
                    <a:pt x="42" y="222"/>
                    <a:pt x="42" y="222"/>
                    <a:pt x="44" y="222"/>
                  </a:cubicBezTo>
                  <a:cubicBezTo>
                    <a:pt x="43" y="221"/>
                    <a:pt x="42" y="221"/>
                    <a:pt x="41" y="220"/>
                  </a:cubicBezTo>
                  <a:cubicBezTo>
                    <a:pt x="41" y="221"/>
                    <a:pt x="41" y="221"/>
                    <a:pt x="41" y="222"/>
                  </a:cubicBezTo>
                  <a:close/>
                  <a:moveTo>
                    <a:pt x="243" y="76"/>
                  </a:moveTo>
                  <a:cubicBezTo>
                    <a:pt x="244" y="76"/>
                    <a:pt x="244" y="76"/>
                    <a:pt x="244" y="76"/>
                  </a:cubicBezTo>
                  <a:cubicBezTo>
                    <a:pt x="244" y="75"/>
                    <a:pt x="244" y="75"/>
                    <a:pt x="244" y="74"/>
                  </a:cubicBezTo>
                  <a:cubicBezTo>
                    <a:pt x="244" y="73"/>
                    <a:pt x="244" y="73"/>
                    <a:pt x="244" y="72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72"/>
                    <a:pt x="243" y="72"/>
                    <a:pt x="243" y="73"/>
                  </a:cubicBezTo>
                  <a:cubicBezTo>
                    <a:pt x="243" y="74"/>
                    <a:pt x="243" y="75"/>
                    <a:pt x="243" y="76"/>
                  </a:cubicBezTo>
                  <a:close/>
                  <a:moveTo>
                    <a:pt x="20" y="57"/>
                  </a:moveTo>
                  <a:cubicBezTo>
                    <a:pt x="21" y="55"/>
                    <a:pt x="21" y="55"/>
                    <a:pt x="21" y="53"/>
                  </a:cubicBezTo>
                  <a:cubicBezTo>
                    <a:pt x="20" y="55"/>
                    <a:pt x="19" y="55"/>
                    <a:pt x="20" y="57"/>
                  </a:cubicBezTo>
                  <a:close/>
                  <a:moveTo>
                    <a:pt x="151" y="138"/>
                  </a:moveTo>
                  <a:cubicBezTo>
                    <a:pt x="150" y="138"/>
                    <a:pt x="150" y="138"/>
                    <a:pt x="150" y="138"/>
                  </a:cubicBezTo>
                  <a:cubicBezTo>
                    <a:pt x="150" y="140"/>
                    <a:pt x="150" y="141"/>
                    <a:pt x="150" y="142"/>
                  </a:cubicBezTo>
                  <a:cubicBezTo>
                    <a:pt x="150" y="142"/>
                    <a:pt x="151" y="142"/>
                    <a:pt x="151" y="142"/>
                  </a:cubicBezTo>
                  <a:cubicBezTo>
                    <a:pt x="151" y="142"/>
                    <a:pt x="151" y="140"/>
                    <a:pt x="151" y="138"/>
                  </a:cubicBezTo>
                  <a:close/>
                  <a:moveTo>
                    <a:pt x="80" y="116"/>
                  </a:moveTo>
                  <a:cubicBezTo>
                    <a:pt x="80" y="116"/>
                    <a:pt x="80" y="116"/>
                    <a:pt x="80" y="116"/>
                  </a:cubicBezTo>
                  <a:cubicBezTo>
                    <a:pt x="81" y="117"/>
                    <a:pt x="82" y="117"/>
                    <a:pt x="83" y="118"/>
                  </a:cubicBezTo>
                  <a:cubicBezTo>
                    <a:pt x="84" y="118"/>
                    <a:pt x="84" y="118"/>
                    <a:pt x="85" y="118"/>
                  </a:cubicBezTo>
                  <a:cubicBezTo>
                    <a:pt x="83" y="117"/>
                    <a:pt x="81" y="116"/>
                    <a:pt x="80" y="116"/>
                  </a:cubicBezTo>
                  <a:close/>
                  <a:moveTo>
                    <a:pt x="21" y="61"/>
                  </a:moveTo>
                  <a:cubicBezTo>
                    <a:pt x="22" y="60"/>
                    <a:pt x="22" y="59"/>
                    <a:pt x="21" y="58"/>
                  </a:cubicBezTo>
                  <a:cubicBezTo>
                    <a:pt x="20" y="59"/>
                    <a:pt x="20" y="60"/>
                    <a:pt x="21" y="61"/>
                  </a:cubicBezTo>
                  <a:close/>
                  <a:moveTo>
                    <a:pt x="23" y="43"/>
                  </a:moveTo>
                  <a:cubicBezTo>
                    <a:pt x="21" y="44"/>
                    <a:pt x="21" y="44"/>
                    <a:pt x="22" y="46"/>
                  </a:cubicBezTo>
                  <a:cubicBezTo>
                    <a:pt x="22" y="45"/>
                    <a:pt x="23" y="44"/>
                    <a:pt x="23" y="43"/>
                  </a:cubicBezTo>
                  <a:close/>
                  <a:moveTo>
                    <a:pt x="39" y="231"/>
                  </a:moveTo>
                  <a:cubicBezTo>
                    <a:pt x="39" y="231"/>
                    <a:pt x="39" y="231"/>
                    <a:pt x="39" y="231"/>
                  </a:cubicBezTo>
                  <a:cubicBezTo>
                    <a:pt x="40" y="230"/>
                    <a:pt x="40" y="228"/>
                    <a:pt x="41" y="227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39" y="228"/>
                    <a:pt x="39" y="229"/>
                    <a:pt x="39" y="231"/>
                  </a:cubicBezTo>
                  <a:close/>
                  <a:moveTo>
                    <a:pt x="56" y="208"/>
                  </a:moveTo>
                  <a:cubicBezTo>
                    <a:pt x="55" y="207"/>
                    <a:pt x="53" y="207"/>
                    <a:pt x="52" y="208"/>
                  </a:cubicBezTo>
                  <a:cubicBezTo>
                    <a:pt x="53" y="208"/>
                    <a:pt x="54" y="209"/>
                    <a:pt x="56" y="208"/>
                  </a:cubicBezTo>
                  <a:close/>
                  <a:moveTo>
                    <a:pt x="232" y="209"/>
                  </a:moveTo>
                  <a:cubicBezTo>
                    <a:pt x="232" y="209"/>
                    <a:pt x="231" y="208"/>
                    <a:pt x="231" y="208"/>
                  </a:cubicBezTo>
                  <a:cubicBezTo>
                    <a:pt x="231" y="209"/>
                    <a:pt x="231" y="209"/>
                    <a:pt x="231" y="210"/>
                  </a:cubicBezTo>
                  <a:cubicBezTo>
                    <a:pt x="231" y="210"/>
                    <a:pt x="231" y="211"/>
                    <a:pt x="231" y="211"/>
                  </a:cubicBezTo>
                  <a:cubicBezTo>
                    <a:pt x="231" y="211"/>
                    <a:pt x="231" y="211"/>
                    <a:pt x="231" y="212"/>
                  </a:cubicBezTo>
                  <a:cubicBezTo>
                    <a:pt x="231" y="211"/>
                    <a:pt x="232" y="210"/>
                    <a:pt x="232" y="209"/>
                  </a:cubicBezTo>
                  <a:close/>
                  <a:moveTo>
                    <a:pt x="93" y="130"/>
                  </a:moveTo>
                  <a:cubicBezTo>
                    <a:pt x="93" y="128"/>
                    <a:pt x="91" y="126"/>
                    <a:pt x="90" y="126"/>
                  </a:cubicBezTo>
                  <a:cubicBezTo>
                    <a:pt x="90" y="126"/>
                    <a:pt x="90" y="127"/>
                    <a:pt x="91" y="128"/>
                  </a:cubicBezTo>
                  <a:cubicBezTo>
                    <a:pt x="92" y="128"/>
                    <a:pt x="92" y="129"/>
                    <a:pt x="93" y="130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5" y="63"/>
                    <a:pt x="37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7" y="63"/>
                    <a:pt x="35" y="63"/>
                    <a:pt x="33" y="63"/>
                  </a:cubicBezTo>
                  <a:close/>
                  <a:moveTo>
                    <a:pt x="129" y="239"/>
                  </a:moveTo>
                  <a:cubicBezTo>
                    <a:pt x="129" y="239"/>
                    <a:pt x="132" y="239"/>
                    <a:pt x="133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1" y="239"/>
                    <a:pt x="130" y="238"/>
                    <a:pt x="129" y="238"/>
                  </a:cubicBezTo>
                  <a:cubicBezTo>
                    <a:pt x="129" y="238"/>
                    <a:pt x="129" y="239"/>
                    <a:pt x="129" y="239"/>
                  </a:cubicBezTo>
                  <a:close/>
                  <a:moveTo>
                    <a:pt x="221" y="34"/>
                  </a:moveTo>
                  <a:cubicBezTo>
                    <a:pt x="222" y="35"/>
                    <a:pt x="222" y="36"/>
                    <a:pt x="223" y="37"/>
                  </a:cubicBezTo>
                  <a:cubicBezTo>
                    <a:pt x="223" y="37"/>
                    <a:pt x="223" y="36"/>
                    <a:pt x="223" y="36"/>
                  </a:cubicBezTo>
                  <a:cubicBezTo>
                    <a:pt x="223" y="36"/>
                    <a:pt x="222" y="35"/>
                    <a:pt x="222" y="34"/>
                  </a:cubicBezTo>
                  <a:cubicBezTo>
                    <a:pt x="221" y="34"/>
                    <a:pt x="221" y="34"/>
                    <a:pt x="221" y="34"/>
                  </a:cubicBezTo>
                  <a:close/>
                  <a:moveTo>
                    <a:pt x="235" y="160"/>
                  </a:moveTo>
                  <a:cubicBezTo>
                    <a:pt x="235" y="160"/>
                    <a:pt x="234" y="160"/>
                    <a:pt x="234" y="161"/>
                  </a:cubicBezTo>
                  <a:cubicBezTo>
                    <a:pt x="234" y="161"/>
                    <a:pt x="234" y="162"/>
                    <a:pt x="234" y="163"/>
                  </a:cubicBezTo>
                  <a:cubicBezTo>
                    <a:pt x="236" y="162"/>
                    <a:pt x="235" y="161"/>
                    <a:pt x="235" y="160"/>
                  </a:cubicBezTo>
                  <a:close/>
                  <a:moveTo>
                    <a:pt x="19" y="66"/>
                  </a:moveTo>
                  <a:cubicBezTo>
                    <a:pt x="19" y="66"/>
                    <a:pt x="19" y="66"/>
                    <a:pt x="19" y="66"/>
                  </a:cubicBezTo>
                  <a:cubicBezTo>
                    <a:pt x="18" y="66"/>
                    <a:pt x="17" y="66"/>
                    <a:pt x="16" y="67"/>
                  </a:cubicBezTo>
                  <a:cubicBezTo>
                    <a:pt x="16" y="67"/>
                    <a:pt x="16" y="68"/>
                    <a:pt x="16" y="69"/>
                  </a:cubicBezTo>
                  <a:cubicBezTo>
                    <a:pt x="17" y="68"/>
                    <a:pt x="18" y="67"/>
                    <a:pt x="19" y="66"/>
                  </a:cubicBezTo>
                  <a:close/>
                  <a:moveTo>
                    <a:pt x="27" y="169"/>
                  </a:moveTo>
                  <a:cubicBezTo>
                    <a:pt x="27" y="168"/>
                    <a:pt x="27" y="168"/>
                    <a:pt x="27" y="167"/>
                  </a:cubicBezTo>
                  <a:cubicBezTo>
                    <a:pt x="27" y="167"/>
                    <a:pt x="27" y="166"/>
                    <a:pt x="27" y="166"/>
                  </a:cubicBezTo>
                  <a:cubicBezTo>
                    <a:pt x="28" y="165"/>
                    <a:pt x="28" y="165"/>
                    <a:pt x="28" y="164"/>
                  </a:cubicBezTo>
                  <a:cubicBezTo>
                    <a:pt x="26" y="166"/>
                    <a:pt x="27" y="167"/>
                    <a:pt x="27" y="169"/>
                  </a:cubicBezTo>
                  <a:close/>
                  <a:moveTo>
                    <a:pt x="163" y="189"/>
                  </a:moveTo>
                  <a:cubicBezTo>
                    <a:pt x="163" y="189"/>
                    <a:pt x="163" y="189"/>
                    <a:pt x="163" y="189"/>
                  </a:cubicBezTo>
                  <a:cubicBezTo>
                    <a:pt x="163" y="190"/>
                    <a:pt x="162" y="190"/>
                    <a:pt x="162" y="190"/>
                  </a:cubicBezTo>
                  <a:cubicBezTo>
                    <a:pt x="162" y="191"/>
                    <a:pt x="162" y="192"/>
                    <a:pt x="162" y="193"/>
                  </a:cubicBezTo>
                  <a:cubicBezTo>
                    <a:pt x="162" y="193"/>
                    <a:pt x="162" y="193"/>
                    <a:pt x="162" y="193"/>
                  </a:cubicBezTo>
                  <a:cubicBezTo>
                    <a:pt x="163" y="192"/>
                    <a:pt x="163" y="191"/>
                    <a:pt x="163" y="189"/>
                  </a:cubicBezTo>
                  <a:close/>
                  <a:moveTo>
                    <a:pt x="54" y="225"/>
                  </a:moveTo>
                  <a:cubicBezTo>
                    <a:pt x="55" y="225"/>
                    <a:pt x="55" y="225"/>
                    <a:pt x="56" y="226"/>
                  </a:cubicBezTo>
                  <a:cubicBezTo>
                    <a:pt x="57" y="226"/>
                    <a:pt x="57" y="225"/>
                    <a:pt x="57" y="225"/>
                  </a:cubicBezTo>
                  <a:cubicBezTo>
                    <a:pt x="56" y="225"/>
                    <a:pt x="56" y="225"/>
                    <a:pt x="55" y="225"/>
                  </a:cubicBezTo>
                  <a:cubicBezTo>
                    <a:pt x="54" y="225"/>
                    <a:pt x="54" y="225"/>
                    <a:pt x="54" y="225"/>
                  </a:cubicBezTo>
                  <a:close/>
                  <a:moveTo>
                    <a:pt x="195" y="20"/>
                  </a:moveTo>
                  <a:cubicBezTo>
                    <a:pt x="194" y="19"/>
                    <a:pt x="193" y="19"/>
                    <a:pt x="192" y="19"/>
                  </a:cubicBezTo>
                  <a:cubicBezTo>
                    <a:pt x="192" y="19"/>
                    <a:pt x="191" y="19"/>
                    <a:pt x="191" y="19"/>
                  </a:cubicBezTo>
                  <a:cubicBezTo>
                    <a:pt x="192" y="20"/>
                    <a:pt x="193" y="20"/>
                    <a:pt x="194" y="20"/>
                  </a:cubicBezTo>
                  <a:cubicBezTo>
                    <a:pt x="195" y="20"/>
                    <a:pt x="195" y="20"/>
                    <a:pt x="195" y="20"/>
                  </a:cubicBezTo>
                  <a:close/>
                  <a:moveTo>
                    <a:pt x="230" y="126"/>
                  </a:moveTo>
                  <a:cubicBezTo>
                    <a:pt x="229" y="128"/>
                    <a:pt x="229" y="131"/>
                    <a:pt x="229" y="132"/>
                  </a:cubicBezTo>
                  <a:cubicBezTo>
                    <a:pt x="230" y="132"/>
                    <a:pt x="230" y="130"/>
                    <a:pt x="230" y="126"/>
                  </a:cubicBezTo>
                  <a:close/>
                  <a:moveTo>
                    <a:pt x="244" y="83"/>
                  </a:moveTo>
                  <a:cubicBezTo>
                    <a:pt x="243" y="83"/>
                    <a:pt x="243" y="83"/>
                    <a:pt x="243" y="83"/>
                  </a:cubicBezTo>
                  <a:cubicBezTo>
                    <a:pt x="243" y="85"/>
                    <a:pt x="243" y="86"/>
                    <a:pt x="243" y="87"/>
                  </a:cubicBezTo>
                  <a:cubicBezTo>
                    <a:pt x="244" y="87"/>
                    <a:pt x="244" y="84"/>
                    <a:pt x="244" y="83"/>
                  </a:cubicBezTo>
                  <a:close/>
                  <a:moveTo>
                    <a:pt x="18" y="34"/>
                  </a:moveTo>
                  <a:cubicBezTo>
                    <a:pt x="19" y="33"/>
                    <a:pt x="19" y="32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2"/>
                    <a:pt x="18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7" y="34"/>
                    <a:pt x="18" y="34"/>
                  </a:cubicBezTo>
                  <a:close/>
                  <a:moveTo>
                    <a:pt x="173" y="101"/>
                  </a:moveTo>
                  <a:cubicBezTo>
                    <a:pt x="173" y="101"/>
                    <a:pt x="173" y="101"/>
                    <a:pt x="173" y="101"/>
                  </a:cubicBezTo>
                  <a:cubicBezTo>
                    <a:pt x="173" y="104"/>
                    <a:pt x="174" y="106"/>
                    <a:pt x="175" y="109"/>
                  </a:cubicBezTo>
                  <a:cubicBezTo>
                    <a:pt x="174" y="106"/>
                    <a:pt x="174" y="104"/>
                    <a:pt x="173" y="101"/>
                  </a:cubicBezTo>
                  <a:close/>
                  <a:moveTo>
                    <a:pt x="156" y="132"/>
                  </a:moveTo>
                  <a:cubicBezTo>
                    <a:pt x="156" y="132"/>
                    <a:pt x="156" y="131"/>
                    <a:pt x="155" y="130"/>
                  </a:cubicBezTo>
                  <a:cubicBezTo>
                    <a:pt x="155" y="131"/>
                    <a:pt x="155" y="131"/>
                    <a:pt x="155" y="133"/>
                  </a:cubicBezTo>
                  <a:cubicBezTo>
                    <a:pt x="155" y="133"/>
                    <a:pt x="156" y="133"/>
                    <a:pt x="156" y="132"/>
                  </a:cubicBezTo>
                  <a:close/>
                  <a:moveTo>
                    <a:pt x="235" y="101"/>
                  </a:moveTo>
                  <a:cubicBezTo>
                    <a:pt x="235" y="99"/>
                    <a:pt x="235" y="95"/>
                    <a:pt x="235" y="95"/>
                  </a:cubicBezTo>
                  <a:cubicBezTo>
                    <a:pt x="235" y="97"/>
                    <a:pt x="235" y="99"/>
                    <a:pt x="235" y="101"/>
                  </a:cubicBezTo>
                  <a:close/>
                  <a:moveTo>
                    <a:pt x="137" y="74"/>
                  </a:moveTo>
                  <a:cubicBezTo>
                    <a:pt x="136" y="74"/>
                    <a:pt x="136" y="74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5" y="75"/>
                    <a:pt x="136" y="75"/>
                    <a:pt x="136" y="76"/>
                  </a:cubicBezTo>
                  <a:cubicBezTo>
                    <a:pt x="137" y="75"/>
                    <a:pt x="137" y="75"/>
                    <a:pt x="137" y="74"/>
                  </a:cubicBezTo>
                  <a:close/>
                  <a:moveTo>
                    <a:pt x="240" y="49"/>
                  </a:moveTo>
                  <a:cubicBezTo>
                    <a:pt x="239" y="50"/>
                    <a:pt x="240" y="51"/>
                    <a:pt x="240" y="52"/>
                  </a:cubicBezTo>
                  <a:cubicBezTo>
                    <a:pt x="240" y="53"/>
                    <a:pt x="240" y="53"/>
                    <a:pt x="240" y="54"/>
                  </a:cubicBezTo>
                  <a:cubicBezTo>
                    <a:pt x="240" y="54"/>
                    <a:pt x="240" y="54"/>
                    <a:pt x="240" y="54"/>
                  </a:cubicBezTo>
                  <a:cubicBezTo>
                    <a:pt x="241" y="52"/>
                    <a:pt x="240" y="51"/>
                    <a:pt x="240" y="49"/>
                  </a:cubicBezTo>
                  <a:close/>
                  <a:moveTo>
                    <a:pt x="14" y="64"/>
                  </a:moveTo>
                  <a:cubicBezTo>
                    <a:pt x="13" y="64"/>
                    <a:pt x="13" y="65"/>
                    <a:pt x="12" y="65"/>
                  </a:cubicBezTo>
                  <a:cubicBezTo>
                    <a:pt x="12" y="65"/>
                    <a:pt x="12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6"/>
                    <a:pt x="13" y="66"/>
                    <a:pt x="14" y="66"/>
                  </a:cubicBezTo>
                  <a:cubicBezTo>
                    <a:pt x="14" y="65"/>
                    <a:pt x="14" y="65"/>
                    <a:pt x="14" y="64"/>
                  </a:cubicBezTo>
                  <a:close/>
                  <a:moveTo>
                    <a:pt x="211" y="40"/>
                  </a:moveTo>
                  <a:cubicBezTo>
                    <a:pt x="213" y="42"/>
                    <a:pt x="215" y="43"/>
                    <a:pt x="217" y="45"/>
                  </a:cubicBezTo>
                  <a:cubicBezTo>
                    <a:pt x="215" y="43"/>
                    <a:pt x="213" y="41"/>
                    <a:pt x="211" y="40"/>
                  </a:cubicBezTo>
                  <a:close/>
                  <a:moveTo>
                    <a:pt x="97" y="191"/>
                  </a:moveTo>
                  <a:cubicBezTo>
                    <a:pt x="96" y="193"/>
                    <a:pt x="94" y="195"/>
                    <a:pt x="93" y="197"/>
                  </a:cubicBezTo>
                  <a:cubicBezTo>
                    <a:pt x="95" y="195"/>
                    <a:pt x="97" y="192"/>
                    <a:pt x="97" y="191"/>
                  </a:cubicBezTo>
                  <a:close/>
                  <a:moveTo>
                    <a:pt x="179" y="18"/>
                  </a:moveTo>
                  <a:cubicBezTo>
                    <a:pt x="180" y="18"/>
                    <a:pt x="181" y="18"/>
                    <a:pt x="182" y="18"/>
                  </a:cubicBezTo>
                  <a:cubicBezTo>
                    <a:pt x="182" y="17"/>
                    <a:pt x="182" y="17"/>
                    <a:pt x="180" y="17"/>
                  </a:cubicBezTo>
                  <a:cubicBezTo>
                    <a:pt x="180" y="17"/>
                    <a:pt x="179" y="17"/>
                    <a:pt x="179" y="18"/>
                  </a:cubicBezTo>
                  <a:close/>
                  <a:moveTo>
                    <a:pt x="19" y="42"/>
                  </a:moveTo>
                  <a:cubicBezTo>
                    <a:pt x="18" y="43"/>
                    <a:pt x="18" y="44"/>
                    <a:pt x="18" y="45"/>
                  </a:cubicBezTo>
                  <a:cubicBezTo>
                    <a:pt x="19" y="44"/>
                    <a:pt x="19" y="44"/>
                    <a:pt x="19" y="42"/>
                  </a:cubicBezTo>
                  <a:close/>
                  <a:moveTo>
                    <a:pt x="91" y="143"/>
                  </a:moveTo>
                  <a:cubicBezTo>
                    <a:pt x="92" y="143"/>
                    <a:pt x="92" y="142"/>
                    <a:pt x="92" y="141"/>
                  </a:cubicBezTo>
                  <a:cubicBezTo>
                    <a:pt x="93" y="141"/>
                    <a:pt x="93" y="141"/>
                    <a:pt x="94" y="141"/>
                  </a:cubicBezTo>
                  <a:cubicBezTo>
                    <a:pt x="94" y="140"/>
                    <a:pt x="94" y="140"/>
                    <a:pt x="94" y="140"/>
                  </a:cubicBezTo>
                  <a:cubicBezTo>
                    <a:pt x="93" y="141"/>
                    <a:pt x="92" y="141"/>
                    <a:pt x="91" y="142"/>
                  </a:cubicBezTo>
                  <a:cubicBezTo>
                    <a:pt x="91" y="143"/>
                    <a:pt x="91" y="143"/>
                    <a:pt x="91" y="143"/>
                  </a:cubicBezTo>
                  <a:close/>
                  <a:moveTo>
                    <a:pt x="90" y="10"/>
                  </a:moveTo>
                  <a:cubicBezTo>
                    <a:pt x="90" y="10"/>
                    <a:pt x="90" y="11"/>
                    <a:pt x="90" y="11"/>
                  </a:cubicBezTo>
                  <a:cubicBezTo>
                    <a:pt x="91" y="11"/>
                    <a:pt x="92" y="11"/>
                    <a:pt x="94" y="11"/>
                  </a:cubicBezTo>
                  <a:cubicBezTo>
                    <a:pt x="94" y="11"/>
                    <a:pt x="94" y="10"/>
                    <a:pt x="94" y="10"/>
                  </a:cubicBezTo>
                  <a:cubicBezTo>
                    <a:pt x="93" y="10"/>
                    <a:pt x="91" y="10"/>
                    <a:pt x="90" y="10"/>
                  </a:cubicBezTo>
                  <a:close/>
                  <a:moveTo>
                    <a:pt x="29" y="70"/>
                  </a:moveTo>
                  <a:cubicBezTo>
                    <a:pt x="29" y="70"/>
                    <a:pt x="29" y="71"/>
                    <a:pt x="28" y="72"/>
                  </a:cubicBezTo>
                  <a:cubicBezTo>
                    <a:pt x="30" y="71"/>
                    <a:pt x="30" y="71"/>
                    <a:pt x="31" y="70"/>
                  </a:cubicBezTo>
                  <a:cubicBezTo>
                    <a:pt x="30" y="70"/>
                    <a:pt x="30" y="70"/>
                    <a:pt x="29" y="70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5" y="24"/>
                    <a:pt x="46" y="24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3" y="23"/>
                    <a:pt x="43" y="24"/>
                  </a:cubicBezTo>
                  <a:close/>
                  <a:moveTo>
                    <a:pt x="72" y="65"/>
                  </a:moveTo>
                  <a:cubicBezTo>
                    <a:pt x="70" y="65"/>
                    <a:pt x="67" y="65"/>
                    <a:pt x="66" y="66"/>
                  </a:cubicBezTo>
                  <a:cubicBezTo>
                    <a:pt x="67" y="66"/>
                    <a:pt x="71" y="66"/>
                    <a:pt x="72" y="65"/>
                  </a:cubicBezTo>
                  <a:close/>
                  <a:moveTo>
                    <a:pt x="155" y="114"/>
                  </a:moveTo>
                  <a:cubicBezTo>
                    <a:pt x="156" y="114"/>
                    <a:pt x="156" y="114"/>
                    <a:pt x="156" y="114"/>
                  </a:cubicBezTo>
                  <a:cubicBezTo>
                    <a:pt x="156" y="112"/>
                    <a:pt x="156" y="112"/>
                    <a:pt x="155" y="111"/>
                  </a:cubicBezTo>
                  <a:cubicBezTo>
                    <a:pt x="155" y="112"/>
                    <a:pt x="155" y="113"/>
                    <a:pt x="155" y="114"/>
                  </a:cubicBezTo>
                  <a:close/>
                  <a:moveTo>
                    <a:pt x="114" y="233"/>
                  </a:moveTo>
                  <a:cubicBezTo>
                    <a:pt x="115" y="233"/>
                    <a:pt x="116" y="233"/>
                    <a:pt x="118" y="233"/>
                  </a:cubicBezTo>
                  <a:cubicBezTo>
                    <a:pt x="117" y="232"/>
                    <a:pt x="117" y="232"/>
                    <a:pt x="116" y="232"/>
                  </a:cubicBezTo>
                  <a:cubicBezTo>
                    <a:pt x="116" y="232"/>
                    <a:pt x="115" y="232"/>
                    <a:pt x="114" y="233"/>
                  </a:cubicBezTo>
                  <a:close/>
                  <a:moveTo>
                    <a:pt x="141" y="240"/>
                  </a:moveTo>
                  <a:cubicBezTo>
                    <a:pt x="143" y="240"/>
                    <a:pt x="143" y="240"/>
                    <a:pt x="144" y="239"/>
                  </a:cubicBezTo>
                  <a:cubicBezTo>
                    <a:pt x="143" y="239"/>
                    <a:pt x="142" y="238"/>
                    <a:pt x="141" y="240"/>
                  </a:cubicBezTo>
                  <a:close/>
                  <a:moveTo>
                    <a:pt x="135" y="82"/>
                  </a:moveTo>
                  <a:cubicBezTo>
                    <a:pt x="136" y="81"/>
                    <a:pt x="137" y="81"/>
                    <a:pt x="137" y="80"/>
                  </a:cubicBezTo>
                  <a:cubicBezTo>
                    <a:pt x="136" y="80"/>
                    <a:pt x="135" y="81"/>
                    <a:pt x="134" y="81"/>
                  </a:cubicBezTo>
                  <a:cubicBezTo>
                    <a:pt x="135" y="81"/>
                    <a:pt x="135" y="82"/>
                    <a:pt x="135" y="82"/>
                  </a:cubicBezTo>
                  <a:close/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5" y="21"/>
                    <a:pt x="55" y="21"/>
                    <a:pt x="55" y="19"/>
                  </a:cubicBezTo>
                  <a:cubicBezTo>
                    <a:pt x="54" y="19"/>
                    <a:pt x="53" y="19"/>
                    <a:pt x="52" y="20"/>
                  </a:cubicBezTo>
                  <a:close/>
                  <a:moveTo>
                    <a:pt x="244" y="124"/>
                  </a:move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3"/>
                    <a:pt x="245" y="123"/>
                    <a:pt x="245" y="122"/>
                  </a:cubicBezTo>
                  <a:cubicBezTo>
                    <a:pt x="245" y="121"/>
                    <a:pt x="245" y="121"/>
                    <a:pt x="245" y="120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44" y="121"/>
                    <a:pt x="245" y="123"/>
                    <a:pt x="244" y="124"/>
                  </a:cubicBezTo>
                  <a:close/>
                  <a:moveTo>
                    <a:pt x="25" y="104"/>
                  </a:moveTo>
                  <a:cubicBezTo>
                    <a:pt x="25" y="104"/>
                    <a:pt x="25" y="104"/>
                    <a:pt x="25" y="104"/>
                  </a:cubicBezTo>
                  <a:cubicBezTo>
                    <a:pt x="25" y="102"/>
                    <a:pt x="25" y="100"/>
                    <a:pt x="25" y="98"/>
                  </a:cubicBezTo>
                  <a:cubicBezTo>
                    <a:pt x="25" y="100"/>
                    <a:pt x="25" y="102"/>
                    <a:pt x="25" y="104"/>
                  </a:cubicBezTo>
                  <a:close/>
                  <a:moveTo>
                    <a:pt x="191" y="8"/>
                  </a:moveTo>
                  <a:cubicBezTo>
                    <a:pt x="191" y="8"/>
                    <a:pt x="191" y="8"/>
                    <a:pt x="191" y="8"/>
                  </a:cubicBezTo>
                  <a:cubicBezTo>
                    <a:pt x="194" y="9"/>
                    <a:pt x="196" y="9"/>
                    <a:pt x="198" y="9"/>
                  </a:cubicBezTo>
                  <a:cubicBezTo>
                    <a:pt x="198" y="9"/>
                    <a:pt x="198" y="9"/>
                    <a:pt x="198" y="9"/>
                  </a:cubicBezTo>
                  <a:cubicBezTo>
                    <a:pt x="196" y="9"/>
                    <a:pt x="194" y="8"/>
                    <a:pt x="191" y="8"/>
                  </a:cubicBezTo>
                  <a:close/>
                  <a:moveTo>
                    <a:pt x="157" y="174"/>
                  </a:moveTo>
                  <a:cubicBezTo>
                    <a:pt x="157" y="175"/>
                    <a:pt x="157" y="179"/>
                    <a:pt x="157" y="179"/>
                  </a:cubicBezTo>
                  <a:cubicBezTo>
                    <a:pt x="157" y="178"/>
                    <a:pt x="157" y="176"/>
                    <a:pt x="157" y="174"/>
                  </a:cubicBezTo>
                  <a:close/>
                  <a:moveTo>
                    <a:pt x="12" y="173"/>
                  </a:moveTo>
                  <a:cubicBezTo>
                    <a:pt x="12" y="173"/>
                    <a:pt x="12" y="173"/>
                    <a:pt x="12" y="173"/>
                  </a:cubicBezTo>
                  <a:cubicBezTo>
                    <a:pt x="12" y="171"/>
                    <a:pt x="13" y="170"/>
                    <a:pt x="12" y="168"/>
                  </a:cubicBezTo>
                  <a:cubicBezTo>
                    <a:pt x="12" y="170"/>
                    <a:pt x="12" y="171"/>
                    <a:pt x="12" y="173"/>
                  </a:cubicBezTo>
                  <a:close/>
                  <a:moveTo>
                    <a:pt x="43" y="143"/>
                  </a:moveTo>
                  <a:cubicBezTo>
                    <a:pt x="43" y="143"/>
                    <a:pt x="43" y="143"/>
                    <a:pt x="43" y="143"/>
                  </a:cubicBezTo>
                  <a:cubicBezTo>
                    <a:pt x="45" y="142"/>
                    <a:pt x="46" y="141"/>
                    <a:pt x="48" y="140"/>
                  </a:cubicBezTo>
                  <a:cubicBezTo>
                    <a:pt x="46" y="141"/>
                    <a:pt x="45" y="142"/>
                    <a:pt x="43" y="143"/>
                  </a:cubicBezTo>
                  <a:close/>
                  <a:moveTo>
                    <a:pt x="82" y="221"/>
                  </a:moveTo>
                  <a:cubicBezTo>
                    <a:pt x="82" y="221"/>
                    <a:pt x="82" y="221"/>
                    <a:pt x="82" y="222"/>
                  </a:cubicBezTo>
                  <a:cubicBezTo>
                    <a:pt x="83" y="222"/>
                    <a:pt x="83" y="222"/>
                    <a:pt x="84" y="221"/>
                  </a:cubicBezTo>
                  <a:cubicBezTo>
                    <a:pt x="83" y="221"/>
                    <a:pt x="82" y="221"/>
                    <a:pt x="82" y="221"/>
                  </a:cubicBezTo>
                  <a:close/>
                  <a:moveTo>
                    <a:pt x="150" y="133"/>
                  </a:moveTo>
                  <a:cubicBezTo>
                    <a:pt x="150" y="133"/>
                    <a:pt x="150" y="133"/>
                    <a:pt x="150" y="133"/>
                  </a:cubicBezTo>
                  <a:cubicBezTo>
                    <a:pt x="150" y="133"/>
                    <a:pt x="150" y="133"/>
                    <a:pt x="150" y="132"/>
                  </a:cubicBezTo>
                  <a:cubicBezTo>
                    <a:pt x="150" y="132"/>
                    <a:pt x="150" y="131"/>
                    <a:pt x="150" y="130"/>
                  </a:cubicBezTo>
                  <a:cubicBezTo>
                    <a:pt x="150" y="130"/>
                    <a:pt x="149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9" y="131"/>
                    <a:pt x="149" y="132"/>
                    <a:pt x="150" y="133"/>
                  </a:cubicBezTo>
                  <a:close/>
                  <a:moveTo>
                    <a:pt x="125" y="228"/>
                  </a:moveTo>
                  <a:cubicBezTo>
                    <a:pt x="125" y="228"/>
                    <a:pt x="125" y="228"/>
                    <a:pt x="125" y="228"/>
                  </a:cubicBezTo>
                  <a:cubicBezTo>
                    <a:pt x="124" y="228"/>
                    <a:pt x="124" y="228"/>
                    <a:pt x="123" y="228"/>
                  </a:cubicBezTo>
                  <a:cubicBezTo>
                    <a:pt x="122" y="229"/>
                    <a:pt x="122" y="229"/>
                    <a:pt x="121" y="229"/>
                  </a:cubicBezTo>
                  <a:cubicBezTo>
                    <a:pt x="121" y="229"/>
                    <a:pt x="121" y="229"/>
                    <a:pt x="121" y="229"/>
                  </a:cubicBezTo>
                  <a:cubicBezTo>
                    <a:pt x="122" y="229"/>
                    <a:pt x="123" y="229"/>
                    <a:pt x="124" y="229"/>
                  </a:cubicBezTo>
                  <a:cubicBezTo>
                    <a:pt x="125" y="229"/>
                    <a:pt x="125" y="229"/>
                    <a:pt x="125" y="228"/>
                  </a:cubicBezTo>
                  <a:close/>
                  <a:moveTo>
                    <a:pt x="132" y="236"/>
                  </a:moveTo>
                  <a:cubicBezTo>
                    <a:pt x="132" y="236"/>
                    <a:pt x="131" y="236"/>
                    <a:pt x="131" y="236"/>
                  </a:cubicBezTo>
                  <a:cubicBezTo>
                    <a:pt x="130" y="236"/>
                    <a:pt x="130" y="236"/>
                    <a:pt x="130" y="236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29" y="236"/>
                    <a:pt x="129" y="236"/>
                    <a:pt x="130" y="236"/>
                  </a:cubicBezTo>
                  <a:cubicBezTo>
                    <a:pt x="130" y="236"/>
                    <a:pt x="131" y="236"/>
                    <a:pt x="132" y="236"/>
                  </a:cubicBezTo>
                  <a:close/>
                  <a:moveTo>
                    <a:pt x="173" y="125"/>
                  </a:moveTo>
                  <a:cubicBezTo>
                    <a:pt x="173" y="123"/>
                    <a:pt x="173" y="120"/>
                    <a:pt x="173" y="120"/>
                  </a:cubicBezTo>
                  <a:cubicBezTo>
                    <a:pt x="173" y="121"/>
                    <a:pt x="173" y="123"/>
                    <a:pt x="173" y="125"/>
                  </a:cubicBezTo>
                  <a:cubicBezTo>
                    <a:pt x="173" y="125"/>
                    <a:pt x="173" y="125"/>
                    <a:pt x="173" y="125"/>
                  </a:cubicBezTo>
                  <a:close/>
                  <a:moveTo>
                    <a:pt x="41" y="115"/>
                  </a:moveTo>
                  <a:cubicBezTo>
                    <a:pt x="42" y="115"/>
                    <a:pt x="42" y="115"/>
                    <a:pt x="43" y="115"/>
                  </a:cubicBezTo>
                  <a:cubicBezTo>
                    <a:pt x="44" y="114"/>
                    <a:pt x="45" y="114"/>
                    <a:pt x="46" y="114"/>
                  </a:cubicBezTo>
                  <a:cubicBezTo>
                    <a:pt x="44" y="114"/>
                    <a:pt x="43" y="114"/>
                    <a:pt x="41" y="115"/>
                  </a:cubicBezTo>
                  <a:close/>
                  <a:moveTo>
                    <a:pt x="185" y="21"/>
                  </a:moveTo>
                  <a:cubicBezTo>
                    <a:pt x="184" y="21"/>
                    <a:pt x="184" y="21"/>
                    <a:pt x="183" y="21"/>
                  </a:cubicBezTo>
                  <a:cubicBezTo>
                    <a:pt x="183" y="21"/>
                    <a:pt x="183" y="22"/>
                    <a:pt x="183" y="22"/>
                  </a:cubicBezTo>
                  <a:cubicBezTo>
                    <a:pt x="184" y="23"/>
                    <a:pt x="184" y="22"/>
                    <a:pt x="185" y="21"/>
                  </a:cubicBezTo>
                  <a:close/>
                  <a:moveTo>
                    <a:pt x="236" y="79"/>
                  </a:moveTo>
                  <a:cubicBezTo>
                    <a:pt x="236" y="80"/>
                    <a:pt x="235" y="81"/>
                    <a:pt x="235" y="82"/>
                  </a:cubicBezTo>
                  <a:cubicBezTo>
                    <a:pt x="235" y="82"/>
                    <a:pt x="235" y="82"/>
                    <a:pt x="235" y="82"/>
                  </a:cubicBezTo>
                  <a:cubicBezTo>
                    <a:pt x="235" y="82"/>
                    <a:pt x="236" y="81"/>
                    <a:pt x="236" y="81"/>
                  </a:cubicBezTo>
                  <a:cubicBezTo>
                    <a:pt x="237" y="81"/>
                    <a:pt x="237" y="81"/>
                    <a:pt x="236" y="79"/>
                  </a:cubicBezTo>
                  <a:close/>
                  <a:moveTo>
                    <a:pt x="57" y="15"/>
                  </a:moveTo>
                  <a:cubicBezTo>
                    <a:pt x="56" y="14"/>
                    <a:pt x="56" y="14"/>
                    <a:pt x="55" y="16"/>
                  </a:cubicBezTo>
                  <a:cubicBezTo>
                    <a:pt x="56" y="16"/>
                    <a:pt x="57" y="16"/>
                    <a:pt x="57" y="15"/>
                  </a:cubicBezTo>
                  <a:close/>
                  <a:moveTo>
                    <a:pt x="15" y="100"/>
                  </a:moveTo>
                  <a:cubicBezTo>
                    <a:pt x="14" y="101"/>
                    <a:pt x="14" y="101"/>
                    <a:pt x="14" y="102"/>
                  </a:cubicBezTo>
                  <a:cubicBezTo>
                    <a:pt x="16" y="102"/>
                    <a:pt x="16" y="102"/>
                    <a:pt x="15" y="100"/>
                  </a:cubicBezTo>
                  <a:close/>
                  <a:moveTo>
                    <a:pt x="25" y="60"/>
                  </a:moveTo>
                  <a:cubicBezTo>
                    <a:pt x="25" y="61"/>
                    <a:pt x="25" y="62"/>
                    <a:pt x="25" y="62"/>
                  </a:cubicBezTo>
                  <a:cubicBezTo>
                    <a:pt x="26" y="62"/>
                    <a:pt x="27" y="61"/>
                    <a:pt x="26" y="60"/>
                  </a:cubicBezTo>
                  <a:cubicBezTo>
                    <a:pt x="26" y="60"/>
                    <a:pt x="26" y="60"/>
                    <a:pt x="25" y="60"/>
                  </a:cubicBezTo>
                  <a:close/>
                  <a:moveTo>
                    <a:pt x="161" y="105"/>
                  </a:moveTo>
                  <a:cubicBezTo>
                    <a:pt x="162" y="106"/>
                    <a:pt x="162" y="108"/>
                    <a:pt x="162" y="109"/>
                  </a:cubicBezTo>
                  <a:cubicBezTo>
                    <a:pt x="162" y="108"/>
                    <a:pt x="162" y="107"/>
                    <a:pt x="162" y="106"/>
                  </a:cubicBezTo>
                  <a:cubicBezTo>
                    <a:pt x="162" y="105"/>
                    <a:pt x="162" y="105"/>
                    <a:pt x="161" y="105"/>
                  </a:cubicBezTo>
                  <a:close/>
                  <a:moveTo>
                    <a:pt x="230" y="157"/>
                  </a:moveTo>
                  <a:cubicBezTo>
                    <a:pt x="230" y="154"/>
                    <a:pt x="230" y="151"/>
                    <a:pt x="229" y="150"/>
                  </a:cubicBezTo>
                  <a:cubicBezTo>
                    <a:pt x="229" y="152"/>
                    <a:pt x="230" y="155"/>
                    <a:pt x="230" y="157"/>
                  </a:cubicBezTo>
                  <a:close/>
                  <a:moveTo>
                    <a:pt x="86" y="155"/>
                  </a:moveTo>
                  <a:cubicBezTo>
                    <a:pt x="86" y="154"/>
                    <a:pt x="86" y="153"/>
                    <a:pt x="85" y="152"/>
                  </a:cubicBezTo>
                  <a:cubicBezTo>
                    <a:pt x="85" y="152"/>
                    <a:pt x="85" y="152"/>
                    <a:pt x="84" y="152"/>
                  </a:cubicBezTo>
                  <a:cubicBezTo>
                    <a:pt x="85" y="153"/>
                    <a:pt x="86" y="154"/>
                    <a:pt x="86" y="155"/>
                  </a:cubicBezTo>
                  <a:close/>
                  <a:moveTo>
                    <a:pt x="186" y="233"/>
                  </a:moveTo>
                  <a:cubicBezTo>
                    <a:pt x="186" y="232"/>
                    <a:pt x="183" y="233"/>
                    <a:pt x="182" y="233"/>
                  </a:cubicBezTo>
                  <a:cubicBezTo>
                    <a:pt x="184" y="233"/>
                    <a:pt x="185" y="233"/>
                    <a:pt x="186" y="233"/>
                  </a:cubicBezTo>
                  <a:close/>
                  <a:moveTo>
                    <a:pt x="128" y="77"/>
                  </a:moveTo>
                  <a:cubicBezTo>
                    <a:pt x="129" y="77"/>
                    <a:pt x="130" y="77"/>
                    <a:pt x="131" y="75"/>
                  </a:cubicBezTo>
                  <a:cubicBezTo>
                    <a:pt x="130" y="76"/>
                    <a:pt x="129" y="76"/>
                    <a:pt x="128" y="77"/>
                  </a:cubicBezTo>
                  <a:close/>
                  <a:moveTo>
                    <a:pt x="52" y="235"/>
                  </a:moveTo>
                  <a:cubicBezTo>
                    <a:pt x="52" y="235"/>
                    <a:pt x="52" y="235"/>
                    <a:pt x="52" y="235"/>
                  </a:cubicBezTo>
                  <a:cubicBezTo>
                    <a:pt x="53" y="234"/>
                    <a:pt x="53" y="233"/>
                    <a:pt x="53" y="232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2" y="233"/>
                    <a:pt x="52" y="234"/>
                    <a:pt x="52" y="235"/>
                  </a:cubicBezTo>
                  <a:close/>
                  <a:moveTo>
                    <a:pt x="131" y="83"/>
                  </a:moveTo>
                  <a:cubicBezTo>
                    <a:pt x="133" y="84"/>
                    <a:pt x="133" y="84"/>
                    <a:pt x="134" y="83"/>
                  </a:cubicBezTo>
                  <a:cubicBezTo>
                    <a:pt x="133" y="83"/>
                    <a:pt x="133" y="83"/>
                    <a:pt x="132" y="82"/>
                  </a:cubicBezTo>
                  <a:cubicBezTo>
                    <a:pt x="132" y="82"/>
                    <a:pt x="132" y="83"/>
                    <a:pt x="131" y="83"/>
                  </a:cubicBezTo>
                  <a:close/>
                  <a:moveTo>
                    <a:pt x="27" y="191"/>
                  </a:moveTo>
                  <a:cubicBezTo>
                    <a:pt x="27" y="191"/>
                    <a:pt x="27" y="191"/>
                    <a:pt x="28" y="191"/>
                  </a:cubicBezTo>
                  <a:cubicBezTo>
                    <a:pt x="27" y="190"/>
                    <a:pt x="27" y="189"/>
                    <a:pt x="27" y="188"/>
                  </a:cubicBezTo>
                  <a:cubicBezTo>
                    <a:pt x="26" y="189"/>
                    <a:pt x="27" y="191"/>
                    <a:pt x="27" y="191"/>
                  </a:cubicBezTo>
                  <a:close/>
                  <a:moveTo>
                    <a:pt x="65" y="241"/>
                  </a:moveTo>
                  <a:cubicBezTo>
                    <a:pt x="66" y="241"/>
                    <a:pt x="66" y="241"/>
                    <a:pt x="67" y="241"/>
                  </a:cubicBezTo>
                  <a:cubicBezTo>
                    <a:pt x="67" y="240"/>
                    <a:pt x="67" y="240"/>
                    <a:pt x="66" y="240"/>
                  </a:cubicBezTo>
                  <a:cubicBezTo>
                    <a:pt x="66" y="240"/>
                    <a:pt x="65" y="240"/>
                    <a:pt x="65" y="241"/>
                  </a:cubicBezTo>
                  <a:close/>
                  <a:moveTo>
                    <a:pt x="23" y="53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50"/>
                    <a:pt x="22" y="51"/>
                    <a:pt x="23" y="53"/>
                  </a:cubicBezTo>
                  <a:close/>
                  <a:moveTo>
                    <a:pt x="28" y="65"/>
                  </a:moveTo>
                  <a:cubicBezTo>
                    <a:pt x="28" y="65"/>
                    <a:pt x="28" y="65"/>
                    <a:pt x="29" y="65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63"/>
                    <a:pt x="29" y="62"/>
                    <a:pt x="29" y="62"/>
                  </a:cubicBezTo>
                  <a:cubicBezTo>
                    <a:pt x="28" y="63"/>
                    <a:pt x="28" y="64"/>
                    <a:pt x="28" y="65"/>
                  </a:cubicBezTo>
                  <a:close/>
                  <a:moveTo>
                    <a:pt x="69" y="68"/>
                  </a:moveTo>
                  <a:cubicBezTo>
                    <a:pt x="67" y="68"/>
                    <a:pt x="66" y="68"/>
                    <a:pt x="66" y="68"/>
                  </a:cubicBezTo>
                  <a:cubicBezTo>
                    <a:pt x="67" y="68"/>
                    <a:pt x="68" y="69"/>
                    <a:pt x="69" y="68"/>
                  </a:cubicBezTo>
                  <a:close/>
                  <a:moveTo>
                    <a:pt x="219" y="231"/>
                  </a:moveTo>
                  <a:cubicBezTo>
                    <a:pt x="221" y="230"/>
                    <a:pt x="221" y="230"/>
                    <a:pt x="222" y="229"/>
                  </a:cubicBezTo>
                  <a:cubicBezTo>
                    <a:pt x="221" y="229"/>
                    <a:pt x="220" y="230"/>
                    <a:pt x="219" y="231"/>
                  </a:cubicBezTo>
                  <a:close/>
                  <a:moveTo>
                    <a:pt x="45" y="150"/>
                  </a:moveTo>
                  <a:cubicBezTo>
                    <a:pt x="45" y="149"/>
                    <a:pt x="45" y="149"/>
                    <a:pt x="45" y="149"/>
                  </a:cubicBezTo>
                  <a:cubicBezTo>
                    <a:pt x="45" y="149"/>
                    <a:pt x="44" y="150"/>
                    <a:pt x="44" y="150"/>
                  </a:cubicBezTo>
                  <a:cubicBezTo>
                    <a:pt x="43" y="151"/>
                    <a:pt x="43" y="151"/>
                    <a:pt x="42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3" y="151"/>
                    <a:pt x="44" y="150"/>
                    <a:pt x="45" y="150"/>
                  </a:cubicBezTo>
                  <a:close/>
                  <a:moveTo>
                    <a:pt x="32" y="128"/>
                  </a:moveTo>
                  <a:cubicBezTo>
                    <a:pt x="32" y="128"/>
                    <a:pt x="32" y="128"/>
                    <a:pt x="32" y="128"/>
                  </a:cubicBezTo>
                  <a:cubicBezTo>
                    <a:pt x="31" y="129"/>
                    <a:pt x="31" y="130"/>
                    <a:pt x="31" y="132"/>
                  </a:cubicBezTo>
                  <a:cubicBezTo>
                    <a:pt x="32" y="131"/>
                    <a:pt x="32" y="131"/>
                    <a:pt x="32" y="130"/>
                  </a:cubicBezTo>
                  <a:cubicBezTo>
                    <a:pt x="32" y="130"/>
                    <a:pt x="32" y="129"/>
                    <a:pt x="32" y="128"/>
                  </a:cubicBezTo>
                  <a:close/>
                  <a:moveTo>
                    <a:pt x="112" y="69"/>
                  </a:moveTo>
                  <a:cubicBezTo>
                    <a:pt x="112" y="69"/>
                    <a:pt x="112" y="69"/>
                    <a:pt x="112" y="69"/>
                  </a:cubicBezTo>
                  <a:cubicBezTo>
                    <a:pt x="113" y="69"/>
                    <a:pt x="114" y="69"/>
                    <a:pt x="116" y="70"/>
                  </a:cubicBezTo>
                  <a:cubicBezTo>
                    <a:pt x="116" y="70"/>
                    <a:pt x="116" y="69"/>
                    <a:pt x="116" y="69"/>
                  </a:cubicBezTo>
                  <a:cubicBezTo>
                    <a:pt x="115" y="69"/>
                    <a:pt x="113" y="69"/>
                    <a:pt x="112" y="69"/>
                  </a:cubicBezTo>
                  <a:close/>
                  <a:moveTo>
                    <a:pt x="109" y="67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8" y="66"/>
                    <a:pt x="107" y="66"/>
                    <a:pt x="105" y="66"/>
                  </a:cubicBezTo>
                  <a:cubicBezTo>
                    <a:pt x="105" y="66"/>
                    <a:pt x="105" y="66"/>
                    <a:pt x="105" y="67"/>
                  </a:cubicBezTo>
                  <a:cubicBezTo>
                    <a:pt x="106" y="67"/>
                    <a:pt x="108" y="67"/>
                    <a:pt x="109" y="67"/>
                  </a:cubicBezTo>
                  <a:close/>
                  <a:moveTo>
                    <a:pt x="206" y="34"/>
                  </a:moveTo>
                  <a:cubicBezTo>
                    <a:pt x="205" y="34"/>
                    <a:pt x="204" y="33"/>
                    <a:pt x="203" y="33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4" y="34"/>
                    <a:pt x="205" y="34"/>
                    <a:pt x="206" y="34"/>
                  </a:cubicBezTo>
                  <a:close/>
                  <a:moveTo>
                    <a:pt x="57" y="127"/>
                  </a:moveTo>
                  <a:cubicBezTo>
                    <a:pt x="56" y="127"/>
                    <a:pt x="56" y="128"/>
                    <a:pt x="55" y="130"/>
                  </a:cubicBezTo>
                  <a:cubicBezTo>
                    <a:pt x="56" y="129"/>
                    <a:pt x="57" y="128"/>
                    <a:pt x="57" y="127"/>
                  </a:cubicBezTo>
                  <a:close/>
                  <a:moveTo>
                    <a:pt x="159" y="156"/>
                  </a:moveTo>
                  <a:cubicBezTo>
                    <a:pt x="160" y="155"/>
                    <a:pt x="160" y="154"/>
                    <a:pt x="160" y="153"/>
                  </a:cubicBezTo>
                  <a:cubicBezTo>
                    <a:pt x="159" y="154"/>
                    <a:pt x="159" y="155"/>
                    <a:pt x="159" y="156"/>
                  </a:cubicBezTo>
                  <a:close/>
                  <a:moveTo>
                    <a:pt x="94" y="219"/>
                  </a:moveTo>
                  <a:cubicBezTo>
                    <a:pt x="95" y="219"/>
                    <a:pt x="95" y="218"/>
                    <a:pt x="95" y="218"/>
                  </a:cubicBezTo>
                  <a:cubicBezTo>
                    <a:pt x="95" y="217"/>
                    <a:pt x="95" y="217"/>
                    <a:pt x="95" y="217"/>
                  </a:cubicBezTo>
                  <a:cubicBezTo>
                    <a:pt x="94" y="217"/>
                    <a:pt x="94" y="218"/>
                    <a:pt x="94" y="219"/>
                  </a:cubicBezTo>
                  <a:close/>
                  <a:moveTo>
                    <a:pt x="85" y="134"/>
                  </a:moveTo>
                  <a:cubicBezTo>
                    <a:pt x="86" y="133"/>
                    <a:pt x="87" y="133"/>
                    <a:pt x="87" y="132"/>
                  </a:cubicBezTo>
                  <a:cubicBezTo>
                    <a:pt x="86" y="132"/>
                    <a:pt x="86" y="133"/>
                    <a:pt x="85" y="133"/>
                  </a:cubicBezTo>
                  <a:cubicBezTo>
                    <a:pt x="85" y="134"/>
                    <a:pt x="85" y="134"/>
                    <a:pt x="85" y="134"/>
                  </a:cubicBezTo>
                  <a:close/>
                  <a:moveTo>
                    <a:pt x="162" y="239"/>
                  </a:moveTo>
                  <a:cubicBezTo>
                    <a:pt x="161" y="239"/>
                    <a:pt x="161" y="239"/>
                    <a:pt x="160" y="239"/>
                  </a:cubicBezTo>
                  <a:cubicBezTo>
                    <a:pt x="161" y="240"/>
                    <a:pt x="161" y="240"/>
                    <a:pt x="162" y="240"/>
                  </a:cubicBezTo>
                  <a:cubicBezTo>
                    <a:pt x="162" y="240"/>
                    <a:pt x="162" y="240"/>
                    <a:pt x="162" y="239"/>
                  </a:cubicBezTo>
                  <a:close/>
                  <a:moveTo>
                    <a:pt x="59" y="230"/>
                  </a:moveTo>
                  <a:cubicBezTo>
                    <a:pt x="58" y="230"/>
                    <a:pt x="57" y="230"/>
                    <a:pt x="57" y="230"/>
                  </a:cubicBezTo>
                  <a:cubicBezTo>
                    <a:pt x="57" y="230"/>
                    <a:pt x="58" y="231"/>
                    <a:pt x="58" y="231"/>
                  </a:cubicBezTo>
                  <a:cubicBezTo>
                    <a:pt x="59" y="231"/>
                    <a:pt x="59" y="231"/>
                    <a:pt x="59" y="230"/>
                  </a:cubicBezTo>
                  <a:close/>
                  <a:moveTo>
                    <a:pt x="49" y="222"/>
                  </a:moveTo>
                  <a:cubicBezTo>
                    <a:pt x="50" y="222"/>
                    <a:pt x="50" y="222"/>
                    <a:pt x="51" y="222"/>
                  </a:cubicBezTo>
                  <a:cubicBezTo>
                    <a:pt x="51" y="222"/>
                    <a:pt x="51" y="221"/>
                    <a:pt x="51" y="221"/>
                  </a:cubicBezTo>
                  <a:cubicBezTo>
                    <a:pt x="50" y="221"/>
                    <a:pt x="50" y="221"/>
                    <a:pt x="49" y="221"/>
                  </a:cubicBezTo>
                  <a:cubicBezTo>
                    <a:pt x="49" y="221"/>
                    <a:pt x="49" y="221"/>
                    <a:pt x="49" y="222"/>
                  </a:cubicBezTo>
                  <a:close/>
                  <a:moveTo>
                    <a:pt x="112" y="14"/>
                  </a:moveTo>
                  <a:cubicBezTo>
                    <a:pt x="111" y="14"/>
                    <a:pt x="110" y="14"/>
                    <a:pt x="109" y="14"/>
                  </a:cubicBezTo>
                  <a:cubicBezTo>
                    <a:pt x="110" y="15"/>
                    <a:pt x="111" y="15"/>
                    <a:pt x="111" y="15"/>
                  </a:cubicBezTo>
                  <a:cubicBezTo>
                    <a:pt x="112" y="15"/>
                    <a:pt x="112" y="15"/>
                    <a:pt x="112" y="14"/>
                  </a:cubicBezTo>
                  <a:close/>
                  <a:moveTo>
                    <a:pt x="79" y="148"/>
                  </a:moveTo>
                  <a:cubicBezTo>
                    <a:pt x="80" y="148"/>
                    <a:pt x="80" y="148"/>
                    <a:pt x="81" y="149"/>
                  </a:cubicBezTo>
                  <a:cubicBezTo>
                    <a:pt x="81" y="149"/>
                    <a:pt x="81" y="149"/>
                    <a:pt x="82" y="149"/>
                  </a:cubicBezTo>
                  <a:cubicBezTo>
                    <a:pt x="81" y="149"/>
                    <a:pt x="81" y="147"/>
                    <a:pt x="79" y="148"/>
                  </a:cubicBezTo>
                  <a:close/>
                  <a:moveTo>
                    <a:pt x="73" y="15"/>
                  </a:moveTo>
                  <a:cubicBezTo>
                    <a:pt x="74" y="15"/>
                    <a:pt x="74" y="15"/>
                    <a:pt x="75" y="14"/>
                  </a:cubicBezTo>
                  <a:cubicBezTo>
                    <a:pt x="74" y="14"/>
                    <a:pt x="74" y="15"/>
                    <a:pt x="73" y="15"/>
                  </a:cubicBezTo>
                  <a:close/>
                  <a:moveTo>
                    <a:pt x="195" y="14"/>
                  </a:moveTo>
                  <a:cubicBezTo>
                    <a:pt x="195" y="14"/>
                    <a:pt x="195" y="13"/>
                    <a:pt x="195" y="13"/>
                  </a:cubicBezTo>
                  <a:cubicBezTo>
                    <a:pt x="194" y="13"/>
                    <a:pt x="193" y="13"/>
                    <a:pt x="192" y="13"/>
                  </a:cubicBezTo>
                  <a:cubicBezTo>
                    <a:pt x="193" y="13"/>
                    <a:pt x="194" y="14"/>
                    <a:pt x="195" y="14"/>
                  </a:cubicBezTo>
                  <a:close/>
                  <a:moveTo>
                    <a:pt x="247" y="111"/>
                  </a:moveTo>
                  <a:cubicBezTo>
                    <a:pt x="247" y="111"/>
                    <a:pt x="247" y="109"/>
                    <a:pt x="247" y="108"/>
                  </a:cubicBezTo>
                  <a:cubicBezTo>
                    <a:pt x="246" y="109"/>
                    <a:pt x="246" y="110"/>
                    <a:pt x="247" y="111"/>
                  </a:cubicBezTo>
                  <a:close/>
                  <a:moveTo>
                    <a:pt x="98" y="142"/>
                  </a:moveTo>
                  <a:cubicBezTo>
                    <a:pt x="98" y="142"/>
                    <a:pt x="98" y="142"/>
                    <a:pt x="99" y="142"/>
                  </a:cubicBezTo>
                  <a:cubicBezTo>
                    <a:pt x="98" y="141"/>
                    <a:pt x="98" y="140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8" y="141"/>
                    <a:pt x="98" y="142"/>
                  </a:cubicBezTo>
                  <a:close/>
                  <a:moveTo>
                    <a:pt x="31" y="141"/>
                  </a:moveTo>
                  <a:cubicBezTo>
                    <a:pt x="31" y="141"/>
                    <a:pt x="31" y="141"/>
                    <a:pt x="32" y="140"/>
                  </a:cubicBezTo>
                  <a:cubicBezTo>
                    <a:pt x="32" y="140"/>
                    <a:pt x="32" y="140"/>
                    <a:pt x="32" y="139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39"/>
                    <a:pt x="31" y="139"/>
                    <a:pt x="31" y="139"/>
                  </a:cubicBezTo>
                  <a:cubicBezTo>
                    <a:pt x="31" y="140"/>
                    <a:pt x="31" y="140"/>
                    <a:pt x="31" y="141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6"/>
                    <a:pt x="124" y="236"/>
                  </a:cubicBezTo>
                  <a:cubicBezTo>
                    <a:pt x="125" y="236"/>
                    <a:pt x="126" y="236"/>
                    <a:pt x="127" y="236"/>
                  </a:cubicBezTo>
                  <a:cubicBezTo>
                    <a:pt x="127" y="236"/>
                    <a:pt x="127" y="236"/>
                    <a:pt x="127" y="236"/>
                  </a:cubicBezTo>
                  <a:cubicBezTo>
                    <a:pt x="126" y="236"/>
                    <a:pt x="125" y="236"/>
                    <a:pt x="124" y="236"/>
                  </a:cubicBezTo>
                  <a:close/>
                  <a:moveTo>
                    <a:pt x="116" y="21"/>
                  </a:moveTo>
                  <a:cubicBezTo>
                    <a:pt x="118" y="21"/>
                    <a:pt x="119" y="21"/>
                    <a:pt x="119" y="21"/>
                  </a:cubicBezTo>
                  <a:cubicBezTo>
                    <a:pt x="118" y="21"/>
                    <a:pt x="117" y="20"/>
                    <a:pt x="116" y="21"/>
                  </a:cubicBezTo>
                  <a:close/>
                  <a:moveTo>
                    <a:pt x="212" y="18"/>
                  </a:moveTo>
                  <a:cubicBezTo>
                    <a:pt x="212" y="18"/>
                    <a:pt x="212" y="19"/>
                    <a:pt x="211" y="19"/>
                  </a:cubicBezTo>
                  <a:cubicBezTo>
                    <a:pt x="212" y="19"/>
                    <a:pt x="213" y="19"/>
                    <a:pt x="214" y="19"/>
                  </a:cubicBezTo>
                  <a:cubicBezTo>
                    <a:pt x="214" y="19"/>
                    <a:pt x="214" y="19"/>
                    <a:pt x="214" y="19"/>
                  </a:cubicBezTo>
                  <a:cubicBezTo>
                    <a:pt x="213" y="19"/>
                    <a:pt x="213" y="18"/>
                    <a:pt x="212" y="18"/>
                  </a:cubicBezTo>
                  <a:close/>
                  <a:moveTo>
                    <a:pt x="153" y="226"/>
                  </a:moveTo>
                  <a:cubicBezTo>
                    <a:pt x="153" y="226"/>
                    <a:pt x="153" y="226"/>
                    <a:pt x="153" y="226"/>
                  </a:cubicBezTo>
                  <a:cubicBezTo>
                    <a:pt x="154" y="226"/>
                    <a:pt x="155" y="225"/>
                    <a:pt x="156" y="225"/>
                  </a:cubicBezTo>
                  <a:cubicBezTo>
                    <a:pt x="154" y="225"/>
                    <a:pt x="154" y="225"/>
                    <a:pt x="153" y="226"/>
                  </a:cubicBezTo>
                  <a:close/>
                  <a:moveTo>
                    <a:pt x="210" y="17"/>
                  </a:moveTo>
                  <a:cubicBezTo>
                    <a:pt x="210" y="17"/>
                    <a:pt x="210" y="17"/>
                    <a:pt x="210" y="17"/>
                  </a:cubicBezTo>
                  <a:cubicBezTo>
                    <a:pt x="209" y="17"/>
                    <a:pt x="209" y="17"/>
                    <a:pt x="208" y="18"/>
                  </a:cubicBezTo>
                  <a:cubicBezTo>
                    <a:pt x="209" y="18"/>
                    <a:pt x="209" y="18"/>
                    <a:pt x="209" y="18"/>
                  </a:cubicBezTo>
                  <a:cubicBezTo>
                    <a:pt x="210" y="18"/>
                    <a:pt x="210" y="17"/>
                    <a:pt x="210" y="17"/>
                  </a:cubicBezTo>
                  <a:close/>
                  <a:moveTo>
                    <a:pt x="235" y="187"/>
                  </a:moveTo>
                  <a:cubicBezTo>
                    <a:pt x="235" y="186"/>
                    <a:pt x="236" y="185"/>
                    <a:pt x="236" y="184"/>
                  </a:cubicBezTo>
                  <a:cubicBezTo>
                    <a:pt x="235" y="185"/>
                    <a:pt x="235" y="185"/>
                    <a:pt x="235" y="185"/>
                  </a:cubicBezTo>
                  <a:cubicBezTo>
                    <a:pt x="235" y="186"/>
                    <a:pt x="235" y="186"/>
                    <a:pt x="235" y="187"/>
                  </a:cubicBezTo>
                  <a:close/>
                  <a:moveTo>
                    <a:pt x="180" y="29"/>
                  </a:moveTo>
                  <a:cubicBezTo>
                    <a:pt x="181" y="30"/>
                    <a:pt x="183" y="30"/>
                    <a:pt x="184" y="30"/>
                  </a:cubicBezTo>
                  <a:cubicBezTo>
                    <a:pt x="183" y="29"/>
                    <a:pt x="181" y="30"/>
                    <a:pt x="180" y="29"/>
                  </a:cubicBezTo>
                  <a:close/>
                  <a:moveTo>
                    <a:pt x="25" y="66"/>
                  </a:moveTo>
                  <a:cubicBezTo>
                    <a:pt x="25" y="66"/>
                    <a:pt x="26" y="66"/>
                    <a:pt x="26" y="67"/>
                  </a:cubicBezTo>
                  <a:cubicBezTo>
                    <a:pt x="26" y="66"/>
                    <a:pt x="26" y="65"/>
                    <a:pt x="26" y="65"/>
                  </a:cubicBezTo>
                  <a:cubicBezTo>
                    <a:pt x="26" y="65"/>
                    <a:pt x="25" y="66"/>
                    <a:pt x="25" y="66"/>
                  </a:cubicBezTo>
                  <a:close/>
                  <a:moveTo>
                    <a:pt x="35" y="131"/>
                  </a:moveTo>
                  <a:cubicBezTo>
                    <a:pt x="35" y="132"/>
                    <a:pt x="34" y="132"/>
                    <a:pt x="34" y="133"/>
                  </a:cubicBezTo>
                  <a:cubicBezTo>
                    <a:pt x="35" y="133"/>
                    <a:pt x="36" y="132"/>
                    <a:pt x="35" y="131"/>
                  </a:cubicBezTo>
                  <a:close/>
                  <a:moveTo>
                    <a:pt x="235" y="37"/>
                  </a:moveTo>
                  <a:cubicBezTo>
                    <a:pt x="235" y="37"/>
                    <a:pt x="235" y="37"/>
                    <a:pt x="236" y="37"/>
                  </a:cubicBezTo>
                  <a:cubicBezTo>
                    <a:pt x="236" y="36"/>
                    <a:pt x="235" y="36"/>
                    <a:pt x="235" y="35"/>
                  </a:cubicBezTo>
                  <a:cubicBezTo>
                    <a:pt x="235" y="35"/>
                    <a:pt x="234" y="36"/>
                    <a:pt x="234" y="36"/>
                  </a:cubicBezTo>
                  <a:cubicBezTo>
                    <a:pt x="235" y="36"/>
                    <a:pt x="235" y="37"/>
                    <a:pt x="235" y="37"/>
                  </a:cubicBezTo>
                  <a:close/>
                  <a:moveTo>
                    <a:pt x="134" y="228"/>
                  </a:moveTo>
                  <a:cubicBezTo>
                    <a:pt x="134" y="228"/>
                    <a:pt x="134" y="228"/>
                    <a:pt x="134" y="228"/>
                  </a:cubicBezTo>
                  <a:cubicBezTo>
                    <a:pt x="133" y="228"/>
                    <a:pt x="132" y="227"/>
                    <a:pt x="130" y="228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2" y="228"/>
                    <a:pt x="133" y="228"/>
                    <a:pt x="134" y="228"/>
                  </a:cubicBezTo>
                  <a:close/>
                  <a:moveTo>
                    <a:pt x="153" y="16"/>
                  </a:moveTo>
                  <a:cubicBezTo>
                    <a:pt x="152" y="16"/>
                    <a:pt x="152" y="15"/>
                    <a:pt x="151" y="15"/>
                  </a:cubicBezTo>
                  <a:cubicBezTo>
                    <a:pt x="151" y="15"/>
                    <a:pt x="151" y="16"/>
                    <a:pt x="151" y="16"/>
                  </a:cubicBezTo>
                  <a:cubicBezTo>
                    <a:pt x="151" y="16"/>
                    <a:pt x="152" y="16"/>
                    <a:pt x="153" y="16"/>
                  </a:cubicBezTo>
                  <a:close/>
                  <a:moveTo>
                    <a:pt x="157" y="222"/>
                  </a:moveTo>
                  <a:cubicBezTo>
                    <a:pt x="156" y="223"/>
                    <a:pt x="156" y="223"/>
                    <a:pt x="157" y="224"/>
                  </a:cubicBezTo>
                  <a:cubicBezTo>
                    <a:pt x="157" y="223"/>
                    <a:pt x="158" y="223"/>
                    <a:pt x="158" y="223"/>
                  </a:cubicBezTo>
                  <a:cubicBezTo>
                    <a:pt x="158" y="222"/>
                    <a:pt x="157" y="222"/>
                    <a:pt x="157" y="222"/>
                  </a:cubicBezTo>
                  <a:close/>
                  <a:moveTo>
                    <a:pt x="216" y="18"/>
                  </a:moveTo>
                  <a:cubicBezTo>
                    <a:pt x="216" y="18"/>
                    <a:pt x="216" y="18"/>
                    <a:pt x="216" y="18"/>
                  </a:cubicBezTo>
                  <a:cubicBezTo>
                    <a:pt x="216" y="17"/>
                    <a:pt x="215" y="17"/>
                    <a:pt x="214" y="16"/>
                  </a:cubicBezTo>
                  <a:cubicBezTo>
                    <a:pt x="214" y="16"/>
                    <a:pt x="214" y="17"/>
                    <a:pt x="214" y="17"/>
                  </a:cubicBezTo>
                  <a:cubicBezTo>
                    <a:pt x="215" y="17"/>
                    <a:pt x="215" y="18"/>
                    <a:pt x="216" y="18"/>
                  </a:cubicBezTo>
                  <a:close/>
                  <a:moveTo>
                    <a:pt x="37" y="219"/>
                  </a:moveTo>
                  <a:cubicBezTo>
                    <a:pt x="37" y="219"/>
                    <a:pt x="37" y="219"/>
                    <a:pt x="38" y="220"/>
                  </a:cubicBezTo>
                  <a:cubicBezTo>
                    <a:pt x="38" y="219"/>
                    <a:pt x="38" y="219"/>
                    <a:pt x="38" y="218"/>
                  </a:cubicBezTo>
                  <a:cubicBezTo>
                    <a:pt x="38" y="218"/>
                    <a:pt x="37" y="218"/>
                    <a:pt x="37" y="218"/>
                  </a:cubicBezTo>
                  <a:cubicBezTo>
                    <a:pt x="37" y="218"/>
                    <a:pt x="37" y="219"/>
                    <a:pt x="37" y="219"/>
                  </a:cubicBezTo>
                  <a:close/>
                  <a:moveTo>
                    <a:pt x="103" y="147"/>
                  </a:moveTo>
                  <a:cubicBezTo>
                    <a:pt x="103" y="145"/>
                    <a:pt x="103" y="144"/>
                    <a:pt x="102" y="143"/>
                  </a:cubicBezTo>
                  <a:cubicBezTo>
                    <a:pt x="102" y="144"/>
                    <a:pt x="102" y="145"/>
                    <a:pt x="103" y="147"/>
                  </a:cubicBezTo>
                  <a:close/>
                  <a:moveTo>
                    <a:pt x="105" y="17"/>
                  </a:moveTo>
                  <a:cubicBezTo>
                    <a:pt x="107" y="17"/>
                    <a:pt x="108" y="17"/>
                    <a:pt x="109" y="17"/>
                  </a:cubicBezTo>
                  <a:cubicBezTo>
                    <a:pt x="108" y="17"/>
                    <a:pt x="107" y="16"/>
                    <a:pt x="106" y="16"/>
                  </a:cubicBezTo>
                  <a:cubicBezTo>
                    <a:pt x="106" y="16"/>
                    <a:pt x="106" y="16"/>
                    <a:pt x="105" y="17"/>
                  </a:cubicBezTo>
                  <a:close/>
                  <a:moveTo>
                    <a:pt x="172" y="9"/>
                  </a:moveTo>
                  <a:cubicBezTo>
                    <a:pt x="172" y="9"/>
                    <a:pt x="172" y="9"/>
                    <a:pt x="172" y="9"/>
                  </a:cubicBezTo>
                  <a:cubicBezTo>
                    <a:pt x="173" y="9"/>
                    <a:pt x="173" y="9"/>
                    <a:pt x="174" y="10"/>
                  </a:cubicBezTo>
                  <a:cubicBezTo>
                    <a:pt x="174" y="10"/>
                    <a:pt x="175" y="9"/>
                    <a:pt x="175" y="9"/>
                  </a:cubicBezTo>
                  <a:cubicBezTo>
                    <a:pt x="174" y="9"/>
                    <a:pt x="173" y="9"/>
                    <a:pt x="172" y="9"/>
                  </a:cubicBezTo>
                  <a:close/>
                  <a:moveTo>
                    <a:pt x="200" y="221"/>
                  </a:moveTo>
                  <a:cubicBezTo>
                    <a:pt x="198" y="221"/>
                    <a:pt x="197" y="221"/>
                    <a:pt x="196" y="221"/>
                  </a:cubicBezTo>
                  <a:cubicBezTo>
                    <a:pt x="197" y="221"/>
                    <a:pt x="198" y="221"/>
                    <a:pt x="200" y="221"/>
                  </a:cubicBezTo>
                  <a:close/>
                  <a:moveTo>
                    <a:pt x="20" y="79"/>
                  </a:moveTo>
                  <a:cubicBezTo>
                    <a:pt x="21" y="79"/>
                    <a:pt x="21" y="78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1" y="78"/>
                    <a:pt x="21" y="78"/>
                    <a:pt x="20" y="78"/>
                  </a:cubicBezTo>
                  <a:cubicBezTo>
                    <a:pt x="20" y="78"/>
                    <a:pt x="20" y="79"/>
                    <a:pt x="20" y="79"/>
                  </a:cubicBezTo>
                  <a:close/>
                  <a:moveTo>
                    <a:pt x="205" y="28"/>
                  </a:moveTo>
                  <a:cubicBezTo>
                    <a:pt x="205" y="28"/>
                    <a:pt x="204" y="29"/>
                    <a:pt x="204" y="29"/>
                  </a:cubicBezTo>
                  <a:cubicBezTo>
                    <a:pt x="204" y="29"/>
                    <a:pt x="204" y="29"/>
                    <a:pt x="204" y="30"/>
                  </a:cubicBezTo>
                  <a:cubicBezTo>
                    <a:pt x="205" y="29"/>
                    <a:pt x="205" y="29"/>
                    <a:pt x="206" y="28"/>
                  </a:cubicBezTo>
                  <a:cubicBezTo>
                    <a:pt x="206" y="28"/>
                    <a:pt x="205" y="28"/>
                    <a:pt x="205" y="28"/>
                  </a:cubicBezTo>
                  <a:close/>
                  <a:moveTo>
                    <a:pt x="49" y="212"/>
                  </a:moveTo>
                  <a:cubicBezTo>
                    <a:pt x="49" y="212"/>
                    <a:pt x="49" y="212"/>
                    <a:pt x="49" y="212"/>
                  </a:cubicBezTo>
                  <a:cubicBezTo>
                    <a:pt x="48" y="211"/>
                    <a:pt x="47" y="210"/>
                    <a:pt x="46" y="211"/>
                  </a:cubicBezTo>
                  <a:cubicBezTo>
                    <a:pt x="47" y="211"/>
                    <a:pt x="48" y="212"/>
                    <a:pt x="49" y="212"/>
                  </a:cubicBezTo>
                  <a:close/>
                  <a:moveTo>
                    <a:pt x="39" y="20"/>
                  </a:moveTo>
                  <a:cubicBezTo>
                    <a:pt x="38" y="20"/>
                    <a:pt x="38" y="20"/>
                    <a:pt x="38" y="21"/>
                  </a:cubicBezTo>
                  <a:cubicBezTo>
                    <a:pt x="39" y="21"/>
                    <a:pt x="39" y="21"/>
                    <a:pt x="39" y="20"/>
                  </a:cubicBezTo>
                  <a:close/>
                  <a:moveTo>
                    <a:pt x="32" y="189"/>
                  </a:moveTo>
                  <a:cubicBezTo>
                    <a:pt x="33" y="190"/>
                    <a:pt x="34" y="192"/>
                    <a:pt x="35" y="193"/>
                  </a:cubicBezTo>
                  <a:cubicBezTo>
                    <a:pt x="34" y="192"/>
                    <a:pt x="33" y="190"/>
                    <a:pt x="33" y="189"/>
                  </a:cubicBezTo>
                  <a:cubicBezTo>
                    <a:pt x="33" y="189"/>
                    <a:pt x="33" y="189"/>
                    <a:pt x="32" y="189"/>
                  </a:cubicBezTo>
                  <a:close/>
                  <a:moveTo>
                    <a:pt x="193" y="11"/>
                  </a:moveTo>
                  <a:cubicBezTo>
                    <a:pt x="193" y="11"/>
                    <a:pt x="193" y="11"/>
                    <a:pt x="193" y="11"/>
                  </a:cubicBezTo>
                  <a:cubicBezTo>
                    <a:pt x="193" y="11"/>
                    <a:pt x="192" y="11"/>
                    <a:pt x="191" y="10"/>
                  </a:cubicBezTo>
                  <a:cubicBezTo>
                    <a:pt x="191" y="10"/>
                    <a:pt x="190" y="10"/>
                    <a:pt x="190" y="11"/>
                  </a:cubicBezTo>
                  <a:cubicBezTo>
                    <a:pt x="191" y="11"/>
                    <a:pt x="192" y="11"/>
                    <a:pt x="193" y="11"/>
                  </a:cubicBezTo>
                  <a:close/>
                  <a:moveTo>
                    <a:pt x="97" y="10"/>
                  </a:moveTo>
                  <a:cubicBezTo>
                    <a:pt x="99" y="10"/>
                    <a:pt x="100" y="10"/>
                    <a:pt x="101" y="10"/>
                  </a:cubicBezTo>
                  <a:cubicBezTo>
                    <a:pt x="100" y="10"/>
                    <a:pt x="98" y="10"/>
                    <a:pt x="97" y="10"/>
                  </a:cubicBezTo>
                  <a:close/>
                  <a:moveTo>
                    <a:pt x="175" y="147"/>
                  </a:moveTo>
                  <a:cubicBezTo>
                    <a:pt x="175" y="147"/>
                    <a:pt x="175" y="147"/>
                    <a:pt x="175" y="147"/>
                  </a:cubicBezTo>
                  <a:cubicBezTo>
                    <a:pt x="174" y="148"/>
                    <a:pt x="174" y="149"/>
                    <a:pt x="174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49"/>
                    <a:pt x="175" y="148"/>
                    <a:pt x="175" y="147"/>
                  </a:cubicBezTo>
                  <a:close/>
                  <a:moveTo>
                    <a:pt x="240" y="78"/>
                  </a:moveTo>
                  <a:cubicBezTo>
                    <a:pt x="241" y="77"/>
                    <a:pt x="240" y="76"/>
                    <a:pt x="240" y="75"/>
                  </a:cubicBezTo>
                  <a:cubicBezTo>
                    <a:pt x="240" y="76"/>
                    <a:pt x="240" y="77"/>
                    <a:pt x="240" y="78"/>
                  </a:cubicBezTo>
                  <a:close/>
                  <a:moveTo>
                    <a:pt x="186" y="17"/>
                  </a:moveTo>
                  <a:cubicBezTo>
                    <a:pt x="187" y="17"/>
                    <a:pt x="188" y="18"/>
                    <a:pt x="189" y="18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188" y="17"/>
                    <a:pt x="187" y="17"/>
                    <a:pt x="186" y="17"/>
                  </a:cubicBezTo>
                  <a:close/>
                  <a:moveTo>
                    <a:pt x="244" y="63"/>
                  </a:moveTo>
                  <a:cubicBezTo>
                    <a:pt x="243" y="64"/>
                    <a:pt x="243" y="65"/>
                    <a:pt x="244" y="66"/>
                  </a:cubicBezTo>
                  <a:cubicBezTo>
                    <a:pt x="244" y="65"/>
                    <a:pt x="244" y="64"/>
                    <a:pt x="244" y="63"/>
                  </a:cubicBezTo>
                  <a:close/>
                  <a:moveTo>
                    <a:pt x="62" y="228"/>
                  </a:moveTo>
                  <a:cubicBezTo>
                    <a:pt x="62" y="228"/>
                    <a:pt x="62" y="228"/>
                    <a:pt x="62" y="228"/>
                  </a:cubicBezTo>
                  <a:cubicBezTo>
                    <a:pt x="63" y="228"/>
                    <a:pt x="63" y="228"/>
                    <a:pt x="63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1" y="228"/>
                    <a:pt x="62" y="228"/>
                    <a:pt x="62" y="228"/>
                  </a:cubicBezTo>
                  <a:close/>
                  <a:moveTo>
                    <a:pt x="236" y="217"/>
                  </a:moveTo>
                  <a:cubicBezTo>
                    <a:pt x="236" y="216"/>
                    <a:pt x="235" y="216"/>
                    <a:pt x="235" y="216"/>
                  </a:cubicBezTo>
                  <a:cubicBezTo>
                    <a:pt x="235" y="217"/>
                    <a:pt x="234" y="217"/>
                    <a:pt x="234" y="218"/>
                  </a:cubicBezTo>
                  <a:cubicBezTo>
                    <a:pt x="234" y="218"/>
                    <a:pt x="234" y="218"/>
                    <a:pt x="234" y="218"/>
                  </a:cubicBezTo>
                  <a:cubicBezTo>
                    <a:pt x="235" y="218"/>
                    <a:pt x="235" y="217"/>
                    <a:pt x="236" y="217"/>
                  </a:cubicBezTo>
                  <a:close/>
                  <a:moveTo>
                    <a:pt x="227" y="51"/>
                  </a:moveTo>
                  <a:cubicBezTo>
                    <a:pt x="227" y="51"/>
                    <a:pt x="226" y="51"/>
                    <a:pt x="226" y="50"/>
                  </a:cubicBezTo>
                  <a:cubicBezTo>
                    <a:pt x="225" y="51"/>
                    <a:pt x="225" y="51"/>
                    <a:pt x="226" y="52"/>
                  </a:cubicBezTo>
                  <a:cubicBezTo>
                    <a:pt x="226" y="52"/>
                    <a:pt x="226" y="52"/>
                    <a:pt x="227" y="51"/>
                  </a:cubicBezTo>
                  <a:close/>
                  <a:moveTo>
                    <a:pt x="32" y="226"/>
                  </a:moveTo>
                  <a:cubicBezTo>
                    <a:pt x="32" y="227"/>
                    <a:pt x="32" y="227"/>
                    <a:pt x="31" y="228"/>
                  </a:cubicBezTo>
                  <a:cubicBezTo>
                    <a:pt x="31" y="228"/>
                    <a:pt x="31" y="228"/>
                    <a:pt x="32" y="229"/>
                  </a:cubicBezTo>
                  <a:cubicBezTo>
                    <a:pt x="32" y="228"/>
                    <a:pt x="33" y="227"/>
                    <a:pt x="32" y="226"/>
                  </a:cubicBezTo>
                  <a:close/>
                  <a:moveTo>
                    <a:pt x="82" y="145"/>
                  </a:moveTo>
                  <a:cubicBezTo>
                    <a:pt x="82" y="145"/>
                    <a:pt x="83" y="146"/>
                    <a:pt x="83" y="146"/>
                  </a:cubicBezTo>
                  <a:cubicBezTo>
                    <a:pt x="83" y="145"/>
                    <a:pt x="83" y="145"/>
                    <a:pt x="83" y="144"/>
                  </a:cubicBezTo>
                  <a:cubicBezTo>
                    <a:pt x="82" y="144"/>
                    <a:pt x="82" y="145"/>
                    <a:pt x="82" y="145"/>
                  </a:cubicBezTo>
                  <a:close/>
                  <a:moveTo>
                    <a:pt x="233" y="59"/>
                  </a:moveTo>
                  <a:cubicBezTo>
                    <a:pt x="233" y="59"/>
                    <a:pt x="233" y="59"/>
                    <a:pt x="233" y="59"/>
                  </a:cubicBezTo>
                  <a:cubicBezTo>
                    <a:pt x="233" y="58"/>
                    <a:pt x="233" y="58"/>
                    <a:pt x="233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8"/>
                    <a:pt x="232" y="58"/>
                  </a:cubicBezTo>
                  <a:cubicBezTo>
                    <a:pt x="232" y="59"/>
                    <a:pt x="233" y="59"/>
                    <a:pt x="233" y="59"/>
                  </a:cubicBezTo>
                  <a:close/>
                  <a:moveTo>
                    <a:pt x="142" y="235"/>
                  </a:moveTo>
                  <a:cubicBezTo>
                    <a:pt x="142" y="235"/>
                    <a:pt x="141" y="235"/>
                    <a:pt x="141" y="235"/>
                  </a:cubicBezTo>
                  <a:cubicBezTo>
                    <a:pt x="141" y="235"/>
                    <a:pt x="141" y="235"/>
                    <a:pt x="140" y="235"/>
                  </a:cubicBezTo>
                  <a:cubicBezTo>
                    <a:pt x="140" y="236"/>
                    <a:pt x="140" y="236"/>
                    <a:pt x="140" y="237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1" y="236"/>
                    <a:pt x="141" y="236"/>
                    <a:pt x="142" y="235"/>
                  </a:cubicBezTo>
                  <a:close/>
                  <a:moveTo>
                    <a:pt x="190" y="34"/>
                  </a:moveTo>
                  <a:cubicBezTo>
                    <a:pt x="191" y="35"/>
                    <a:pt x="192" y="35"/>
                    <a:pt x="193" y="36"/>
                  </a:cubicBezTo>
                  <a:cubicBezTo>
                    <a:pt x="193" y="35"/>
                    <a:pt x="192" y="34"/>
                    <a:pt x="190" y="34"/>
                  </a:cubicBezTo>
                  <a:close/>
                  <a:moveTo>
                    <a:pt x="49" y="24"/>
                  </a:moveTo>
                  <a:cubicBezTo>
                    <a:pt x="51" y="24"/>
                    <a:pt x="52" y="24"/>
                    <a:pt x="53" y="23"/>
                  </a:cubicBezTo>
                  <a:cubicBezTo>
                    <a:pt x="52" y="23"/>
                    <a:pt x="50" y="23"/>
                    <a:pt x="49" y="24"/>
                  </a:cubicBezTo>
                  <a:close/>
                  <a:moveTo>
                    <a:pt x="240" y="73"/>
                  </a:moveTo>
                  <a:cubicBezTo>
                    <a:pt x="240" y="72"/>
                    <a:pt x="240" y="71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9" y="72"/>
                    <a:pt x="239" y="72"/>
                    <a:pt x="240" y="73"/>
                  </a:cubicBezTo>
                  <a:close/>
                  <a:moveTo>
                    <a:pt x="35" y="25"/>
                  </a:moveTo>
                  <a:cubicBezTo>
                    <a:pt x="37" y="25"/>
                    <a:pt x="37" y="25"/>
                    <a:pt x="38" y="24"/>
                  </a:cubicBezTo>
                  <a:cubicBezTo>
                    <a:pt x="37" y="24"/>
                    <a:pt x="36" y="24"/>
                    <a:pt x="35" y="25"/>
                  </a:cubicBezTo>
                  <a:close/>
                  <a:moveTo>
                    <a:pt x="160" y="100"/>
                  </a:moveTo>
                  <a:cubicBezTo>
                    <a:pt x="159" y="98"/>
                    <a:pt x="159" y="98"/>
                    <a:pt x="158" y="98"/>
                  </a:cubicBezTo>
                  <a:cubicBezTo>
                    <a:pt x="159" y="99"/>
                    <a:pt x="159" y="100"/>
                    <a:pt x="160" y="100"/>
                  </a:cubicBezTo>
                  <a:close/>
                  <a:moveTo>
                    <a:pt x="163" y="218"/>
                  </a:moveTo>
                  <a:cubicBezTo>
                    <a:pt x="163" y="218"/>
                    <a:pt x="163" y="218"/>
                    <a:pt x="163" y="218"/>
                  </a:cubicBezTo>
                  <a:cubicBezTo>
                    <a:pt x="163" y="217"/>
                    <a:pt x="163" y="217"/>
                    <a:pt x="163" y="216"/>
                  </a:cubicBezTo>
                  <a:cubicBezTo>
                    <a:pt x="162" y="217"/>
                    <a:pt x="163" y="217"/>
                    <a:pt x="163" y="218"/>
                  </a:cubicBezTo>
                  <a:close/>
                  <a:moveTo>
                    <a:pt x="238" y="208"/>
                  </a:moveTo>
                  <a:cubicBezTo>
                    <a:pt x="238" y="208"/>
                    <a:pt x="237" y="210"/>
                    <a:pt x="237" y="211"/>
                  </a:cubicBezTo>
                  <a:cubicBezTo>
                    <a:pt x="238" y="210"/>
                    <a:pt x="238" y="209"/>
                    <a:pt x="238" y="208"/>
                  </a:cubicBezTo>
                  <a:close/>
                  <a:moveTo>
                    <a:pt x="151" y="161"/>
                  </a:moveTo>
                  <a:cubicBezTo>
                    <a:pt x="152" y="160"/>
                    <a:pt x="152" y="159"/>
                    <a:pt x="152" y="158"/>
                  </a:cubicBezTo>
                  <a:cubicBezTo>
                    <a:pt x="151" y="159"/>
                    <a:pt x="151" y="159"/>
                    <a:pt x="151" y="161"/>
                  </a:cubicBezTo>
                  <a:close/>
                  <a:moveTo>
                    <a:pt x="211" y="231"/>
                  </a:moveTo>
                  <a:cubicBezTo>
                    <a:pt x="209" y="230"/>
                    <a:pt x="208" y="231"/>
                    <a:pt x="208" y="232"/>
                  </a:cubicBezTo>
                  <a:cubicBezTo>
                    <a:pt x="209" y="231"/>
                    <a:pt x="210" y="231"/>
                    <a:pt x="211" y="231"/>
                  </a:cubicBezTo>
                  <a:close/>
                  <a:moveTo>
                    <a:pt x="46" y="118"/>
                  </a:moveTo>
                  <a:cubicBezTo>
                    <a:pt x="46" y="119"/>
                    <a:pt x="47" y="119"/>
                    <a:pt x="48" y="118"/>
                  </a:cubicBezTo>
                  <a:cubicBezTo>
                    <a:pt x="47" y="118"/>
                    <a:pt x="46" y="118"/>
                    <a:pt x="46" y="118"/>
                  </a:cubicBezTo>
                  <a:close/>
                  <a:moveTo>
                    <a:pt x="164" y="155"/>
                  </a:moveTo>
                  <a:cubicBezTo>
                    <a:pt x="163" y="155"/>
                    <a:pt x="163" y="156"/>
                    <a:pt x="163" y="157"/>
                  </a:cubicBezTo>
                  <a:cubicBezTo>
                    <a:pt x="164" y="156"/>
                    <a:pt x="164" y="156"/>
                    <a:pt x="164" y="155"/>
                  </a:cubicBezTo>
                  <a:close/>
                  <a:moveTo>
                    <a:pt x="120" y="70"/>
                  </a:moveTo>
                  <a:cubicBezTo>
                    <a:pt x="120" y="70"/>
                    <a:pt x="120" y="70"/>
                    <a:pt x="120" y="70"/>
                  </a:cubicBezTo>
                  <a:cubicBezTo>
                    <a:pt x="121" y="71"/>
                    <a:pt x="122" y="71"/>
                    <a:pt x="122" y="72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2" y="71"/>
                    <a:pt x="121" y="70"/>
                    <a:pt x="120" y="70"/>
                  </a:cubicBezTo>
                  <a:close/>
                  <a:moveTo>
                    <a:pt x="19" y="91"/>
                  </a:moveTo>
                  <a:cubicBezTo>
                    <a:pt x="19" y="90"/>
                    <a:pt x="19" y="89"/>
                    <a:pt x="19" y="88"/>
                  </a:cubicBezTo>
                  <a:cubicBezTo>
                    <a:pt x="19" y="89"/>
                    <a:pt x="19" y="90"/>
                    <a:pt x="19" y="91"/>
                  </a:cubicBezTo>
                  <a:close/>
                  <a:moveTo>
                    <a:pt x="160" y="149"/>
                  </a:moveTo>
                  <a:cubicBezTo>
                    <a:pt x="159" y="150"/>
                    <a:pt x="159" y="150"/>
                    <a:pt x="159" y="151"/>
                  </a:cubicBezTo>
                  <a:cubicBezTo>
                    <a:pt x="160" y="150"/>
                    <a:pt x="160" y="150"/>
                    <a:pt x="160" y="149"/>
                  </a:cubicBezTo>
                  <a:close/>
                  <a:moveTo>
                    <a:pt x="160" y="196"/>
                  </a:moveTo>
                  <a:cubicBezTo>
                    <a:pt x="160" y="195"/>
                    <a:pt x="160" y="193"/>
                    <a:pt x="160" y="192"/>
                  </a:cubicBezTo>
                  <a:cubicBezTo>
                    <a:pt x="160" y="193"/>
                    <a:pt x="160" y="195"/>
                    <a:pt x="160" y="196"/>
                  </a:cubicBezTo>
                  <a:close/>
                  <a:moveTo>
                    <a:pt x="90" y="146"/>
                  </a:moveTo>
                  <a:cubicBezTo>
                    <a:pt x="90" y="146"/>
                    <a:pt x="91" y="146"/>
                    <a:pt x="90" y="146"/>
                  </a:cubicBezTo>
                  <a:cubicBezTo>
                    <a:pt x="90" y="145"/>
                    <a:pt x="90" y="145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5"/>
                    <a:pt x="90" y="146"/>
                    <a:pt x="90" y="146"/>
                  </a:cubicBezTo>
                  <a:close/>
                  <a:moveTo>
                    <a:pt x="155" y="190"/>
                  </a:moveTo>
                  <a:cubicBezTo>
                    <a:pt x="155" y="190"/>
                    <a:pt x="155" y="189"/>
                    <a:pt x="156" y="189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5" y="189"/>
                    <a:pt x="155" y="190"/>
                    <a:pt x="155" y="190"/>
                  </a:cubicBezTo>
                  <a:close/>
                  <a:moveTo>
                    <a:pt x="33" y="21"/>
                  </a:moveTo>
                  <a:cubicBezTo>
                    <a:pt x="32" y="22"/>
                    <a:pt x="32" y="23"/>
                    <a:pt x="32" y="23"/>
                  </a:cubicBezTo>
                  <a:cubicBezTo>
                    <a:pt x="33" y="23"/>
                    <a:pt x="33" y="23"/>
                    <a:pt x="33" y="21"/>
                  </a:cubicBezTo>
                  <a:close/>
                  <a:moveTo>
                    <a:pt x="170" y="156"/>
                  </a:moveTo>
                  <a:cubicBezTo>
                    <a:pt x="170" y="156"/>
                    <a:pt x="170" y="156"/>
                    <a:pt x="170" y="156"/>
                  </a:cubicBezTo>
                  <a:cubicBezTo>
                    <a:pt x="170" y="156"/>
                    <a:pt x="170" y="156"/>
                    <a:pt x="170" y="155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71" y="155"/>
                    <a:pt x="171" y="155"/>
                    <a:pt x="171" y="154"/>
                  </a:cubicBezTo>
                  <a:cubicBezTo>
                    <a:pt x="170" y="155"/>
                    <a:pt x="170" y="155"/>
                    <a:pt x="170" y="155"/>
                  </a:cubicBezTo>
                  <a:cubicBezTo>
                    <a:pt x="170" y="156"/>
                    <a:pt x="170" y="156"/>
                    <a:pt x="170" y="156"/>
                  </a:cubicBezTo>
                  <a:close/>
                  <a:moveTo>
                    <a:pt x="81" y="68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79" y="69"/>
                  </a:cubicBezTo>
                  <a:cubicBezTo>
                    <a:pt x="80" y="69"/>
                    <a:pt x="80" y="69"/>
                    <a:pt x="81" y="69"/>
                  </a:cubicBezTo>
                  <a:cubicBezTo>
                    <a:pt x="81" y="69"/>
                    <a:pt x="81" y="68"/>
                    <a:pt x="81" y="68"/>
                  </a:cubicBezTo>
                  <a:close/>
                  <a:moveTo>
                    <a:pt x="121" y="15"/>
                  </a:moveTo>
                  <a:cubicBezTo>
                    <a:pt x="121" y="16"/>
                    <a:pt x="121" y="16"/>
                    <a:pt x="121" y="16"/>
                  </a:cubicBezTo>
                  <a:cubicBezTo>
                    <a:pt x="122" y="16"/>
                    <a:pt x="122" y="14"/>
                    <a:pt x="123" y="14"/>
                  </a:cubicBezTo>
                  <a:cubicBezTo>
                    <a:pt x="122" y="14"/>
                    <a:pt x="122" y="15"/>
                    <a:pt x="121" y="15"/>
                  </a:cubicBezTo>
                  <a:close/>
                  <a:moveTo>
                    <a:pt x="163" y="153"/>
                  </a:moveTo>
                  <a:cubicBezTo>
                    <a:pt x="164" y="152"/>
                    <a:pt x="164" y="152"/>
                    <a:pt x="163" y="151"/>
                  </a:cubicBezTo>
                  <a:cubicBezTo>
                    <a:pt x="162" y="151"/>
                    <a:pt x="163" y="152"/>
                    <a:pt x="163" y="153"/>
                  </a:cubicBezTo>
                  <a:close/>
                  <a:moveTo>
                    <a:pt x="31" y="222"/>
                  </a:moveTo>
                  <a:cubicBezTo>
                    <a:pt x="31" y="222"/>
                    <a:pt x="32" y="222"/>
                    <a:pt x="32" y="222"/>
                  </a:cubicBezTo>
                  <a:cubicBezTo>
                    <a:pt x="32" y="222"/>
                    <a:pt x="32" y="221"/>
                    <a:pt x="32" y="221"/>
                  </a:cubicBezTo>
                  <a:cubicBezTo>
                    <a:pt x="32" y="220"/>
                    <a:pt x="32" y="220"/>
                    <a:pt x="32" y="220"/>
                  </a:cubicBezTo>
                  <a:cubicBezTo>
                    <a:pt x="32" y="221"/>
                    <a:pt x="31" y="222"/>
                    <a:pt x="31" y="222"/>
                  </a:cubicBezTo>
                  <a:close/>
                  <a:moveTo>
                    <a:pt x="66" y="218"/>
                  </a:moveTo>
                  <a:cubicBezTo>
                    <a:pt x="65" y="218"/>
                    <a:pt x="64" y="218"/>
                    <a:pt x="63" y="218"/>
                  </a:cubicBezTo>
                  <a:cubicBezTo>
                    <a:pt x="64" y="218"/>
                    <a:pt x="65" y="218"/>
                    <a:pt x="66" y="218"/>
                  </a:cubicBezTo>
                  <a:close/>
                  <a:moveTo>
                    <a:pt x="60" y="218"/>
                  </a:moveTo>
                  <a:cubicBezTo>
                    <a:pt x="59" y="217"/>
                    <a:pt x="58" y="217"/>
                    <a:pt x="57" y="217"/>
                  </a:cubicBezTo>
                  <a:cubicBezTo>
                    <a:pt x="58" y="217"/>
                    <a:pt x="59" y="218"/>
                    <a:pt x="60" y="218"/>
                  </a:cubicBezTo>
                  <a:close/>
                  <a:moveTo>
                    <a:pt x="244" y="112"/>
                  </a:moveTo>
                  <a:cubicBezTo>
                    <a:pt x="244" y="112"/>
                    <a:pt x="244" y="112"/>
                    <a:pt x="244" y="112"/>
                  </a:cubicBezTo>
                  <a:cubicBezTo>
                    <a:pt x="244" y="111"/>
                    <a:pt x="244" y="110"/>
                    <a:pt x="244" y="109"/>
                  </a:cubicBezTo>
                  <a:cubicBezTo>
                    <a:pt x="244" y="109"/>
                    <a:pt x="244" y="109"/>
                    <a:pt x="244" y="109"/>
                  </a:cubicBezTo>
                  <a:cubicBezTo>
                    <a:pt x="244" y="110"/>
                    <a:pt x="244" y="111"/>
                    <a:pt x="244" y="112"/>
                  </a:cubicBezTo>
                  <a:close/>
                  <a:moveTo>
                    <a:pt x="132" y="72"/>
                  </a:moveTo>
                  <a:cubicBezTo>
                    <a:pt x="131" y="72"/>
                    <a:pt x="130" y="72"/>
                    <a:pt x="130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2"/>
                    <a:pt x="131" y="72"/>
                    <a:pt x="131" y="72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1" y="73"/>
                    <a:pt x="132" y="73"/>
                    <a:pt x="132" y="72"/>
                  </a:cubicBezTo>
                  <a:close/>
                  <a:moveTo>
                    <a:pt x="58" y="222"/>
                  </a:moveTo>
                  <a:cubicBezTo>
                    <a:pt x="57" y="222"/>
                    <a:pt x="56" y="222"/>
                    <a:pt x="55" y="222"/>
                  </a:cubicBezTo>
                  <a:cubicBezTo>
                    <a:pt x="56" y="222"/>
                    <a:pt x="56" y="222"/>
                    <a:pt x="56" y="222"/>
                  </a:cubicBezTo>
                  <a:cubicBezTo>
                    <a:pt x="57" y="222"/>
                    <a:pt x="58" y="222"/>
                    <a:pt x="58" y="222"/>
                  </a:cubicBezTo>
                  <a:close/>
                  <a:moveTo>
                    <a:pt x="15" y="90"/>
                  </a:moveTo>
                  <a:cubicBezTo>
                    <a:pt x="15" y="92"/>
                    <a:pt x="15" y="93"/>
                    <a:pt x="15" y="93"/>
                  </a:cubicBezTo>
                  <a:cubicBezTo>
                    <a:pt x="15" y="93"/>
                    <a:pt x="15" y="92"/>
                    <a:pt x="15" y="90"/>
                  </a:cubicBezTo>
                  <a:close/>
                  <a:moveTo>
                    <a:pt x="81" y="202"/>
                  </a:moveTo>
                  <a:cubicBezTo>
                    <a:pt x="81" y="202"/>
                    <a:pt x="81" y="202"/>
                    <a:pt x="81" y="202"/>
                  </a:cubicBezTo>
                  <a:cubicBezTo>
                    <a:pt x="81" y="202"/>
                    <a:pt x="80" y="203"/>
                    <a:pt x="79" y="203"/>
                  </a:cubicBezTo>
                  <a:cubicBezTo>
                    <a:pt x="80" y="203"/>
                    <a:pt x="81" y="203"/>
                    <a:pt x="81" y="202"/>
                  </a:cubicBezTo>
                  <a:close/>
                  <a:moveTo>
                    <a:pt x="103" y="70"/>
                  </a:moveTo>
                  <a:cubicBezTo>
                    <a:pt x="104" y="71"/>
                    <a:pt x="104" y="71"/>
                    <a:pt x="104" y="70"/>
                  </a:cubicBezTo>
                  <a:cubicBezTo>
                    <a:pt x="104" y="70"/>
                    <a:pt x="103" y="69"/>
                    <a:pt x="103" y="70"/>
                  </a:cubicBezTo>
                  <a:close/>
                  <a:moveTo>
                    <a:pt x="108" y="231"/>
                  </a:moveTo>
                  <a:cubicBezTo>
                    <a:pt x="108" y="231"/>
                    <a:pt x="108" y="231"/>
                    <a:pt x="108" y="231"/>
                  </a:cubicBezTo>
                  <a:cubicBezTo>
                    <a:pt x="109" y="231"/>
                    <a:pt x="110" y="231"/>
                    <a:pt x="111" y="231"/>
                  </a:cubicBezTo>
                  <a:cubicBezTo>
                    <a:pt x="110" y="231"/>
                    <a:pt x="109" y="231"/>
                    <a:pt x="108" y="231"/>
                  </a:cubicBezTo>
                  <a:close/>
                  <a:moveTo>
                    <a:pt x="94" y="201"/>
                  </a:moveTo>
                  <a:cubicBezTo>
                    <a:pt x="94" y="201"/>
                    <a:pt x="95" y="200"/>
                    <a:pt x="95" y="200"/>
                  </a:cubicBezTo>
                  <a:cubicBezTo>
                    <a:pt x="94" y="201"/>
                    <a:pt x="93" y="201"/>
                    <a:pt x="94" y="201"/>
                  </a:cubicBezTo>
                  <a:close/>
                  <a:moveTo>
                    <a:pt x="174" y="161"/>
                  </a:moveTo>
                  <a:cubicBezTo>
                    <a:pt x="174" y="160"/>
                    <a:pt x="174" y="159"/>
                    <a:pt x="173" y="158"/>
                  </a:cubicBezTo>
                  <a:cubicBezTo>
                    <a:pt x="173" y="159"/>
                    <a:pt x="173" y="160"/>
                    <a:pt x="174" y="161"/>
                  </a:cubicBezTo>
                  <a:close/>
                  <a:moveTo>
                    <a:pt x="163" y="236"/>
                  </a:moveTo>
                  <a:cubicBezTo>
                    <a:pt x="163" y="236"/>
                    <a:pt x="163" y="235"/>
                    <a:pt x="163" y="235"/>
                  </a:cubicBezTo>
                  <a:cubicBezTo>
                    <a:pt x="162" y="236"/>
                    <a:pt x="162" y="236"/>
                    <a:pt x="162" y="237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62" y="237"/>
                    <a:pt x="162" y="237"/>
                    <a:pt x="163" y="237"/>
                  </a:cubicBezTo>
                  <a:cubicBezTo>
                    <a:pt x="163" y="236"/>
                    <a:pt x="163" y="236"/>
                    <a:pt x="163" y="236"/>
                  </a:cubicBezTo>
                  <a:close/>
                  <a:moveTo>
                    <a:pt x="85" y="66"/>
                  </a:moveTo>
                  <a:cubicBezTo>
                    <a:pt x="88" y="66"/>
                    <a:pt x="88" y="66"/>
                    <a:pt x="89" y="66"/>
                  </a:cubicBezTo>
                  <a:cubicBezTo>
                    <a:pt x="88" y="66"/>
                    <a:pt x="87" y="66"/>
                    <a:pt x="85" y="66"/>
                  </a:cubicBezTo>
                  <a:close/>
                  <a:moveTo>
                    <a:pt x="84" y="218"/>
                  </a:moveTo>
                  <a:cubicBezTo>
                    <a:pt x="84" y="217"/>
                    <a:pt x="84" y="217"/>
                    <a:pt x="84" y="216"/>
                  </a:cubicBezTo>
                  <a:cubicBezTo>
                    <a:pt x="83" y="217"/>
                    <a:pt x="83" y="217"/>
                    <a:pt x="83" y="218"/>
                  </a:cubicBezTo>
                  <a:cubicBezTo>
                    <a:pt x="83" y="218"/>
                    <a:pt x="83" y="218"/>
                    <a:pt x="84" y="218"/>
                  </a:cubicBezTo>
                  <a:close/>
                  <a:moveTo>
                    <a:pt x="104" y="26"/>
                  </a:moveTo>
                  <a:cubicBezTo>
                    <a:pt x="105" y="26"/>
                    <a:pt x="106" y="26"/>
                    <a:pt x="107" y="25"/>
                  </a:cubicBezTo>
                  <a:cubicBezTo>
                    <a:pt x="106" y="25"/>
                    <a:pt x="105" y="25"/>
                    <a:pt x="104" y="26"/>
                  </a:cubicBezTo>
                  <a:close/>
                  <a:moveTo>
                    <a:pt x="221" y="22"/>
                  </a:moveTo>
                  <a:cubicBezTo>
                    <a:pt x="220" y="22"/>
                    <a:pt x="220" y="22"/>
                    <a:pt x="220" y="22"/>
                  </a:cubicBezTo>
                  <a:cubicBezTo>
                    <a:pt x="220" y="23"/>
                    <a:pt x="220" y="23"/>
                    <a:pt x="221" y="23"/>
                  </a:cubicBezTo>
                  <a:cubicBezTo>
                    <a:pt x="221" y="23"/>
                    <a:pt x="221" y="22"/>
                    <a:pt x="221" y="22"/>
                  </a:cubicBezTo>
                  <a:close/>
                  <a:moveTo>
                    <a:pt x="100" y="180"/>
                  </a:moveTo>
                  <a:cubicBezTo>
                    <a:pt x="100" y="180"/>
                    <a:pt x="100" y="181"/>
                    <a:pt x="99" y="181"/>
                  </a:cubicBezTo>
                  <a:cubicBezTo>
                    <a:pt x="100" y="181"/>
                    <a:pt x="100" y="181"/>
                    <a:pt x="100" y="180"/>
                  </a:cubicBezTo>
                  <a:close/>
                  <a:moveTo>
                    <a:pt x="162" y="141"/>
                  </a:moveTo>
                  <a:cubicBezTo>
                    <a:pt x="162" y="142"/>
                    <a:pt x="162" y="143"/>
                    <a:pt x="162" y="143"/>
                  </a:cubicBezTo>
                  <a:cubicBezTo>
                    <a:pt x="162" y="143"/>
                    <a:pt x="162" y="142"/>
                    <a:pt x="162" y="141"/>
                  </a:cubicBezTo>
                  <a:close/>
                  <a:moveTo>
                    <a:pt x="76" y="221"/>
                  </a:moveTo>
                  <a:cubicBezTo>
                    <a:pt x="75" y="221"/>
                    <a:pt x="75" y="220"/>
                    <a:pt x="74" y="221"/>
                  </a:cubicBezTo>
                  <a:cubicBezTo>
                    <a:pt x="74" y="221"/>
                    <a:pt x="74" y="221"/>
                    <a:pt x="74" y="221"/>
                  </a:cubicBezTo>
                  <a:cubicBezTo>
                    <a:pt x="75" y="221"/>
                    <a:pt x="75" y="222"/>
                    <a:pt x="76" y="221"/>
                  </a:cubicBezTo>
                  <a:close/>
                  <a:moveTo>
                    <a:pt x="38" y="133"/>
                  </a:moveTo>
                  <a:cubicBezTo>
                    <a:pt x="38" y="134"/>
                    <a:pt x="38" y="134"/>
                    <a:pt x="38" y="134"/>
                  </a:cubicBezTo>
                  <a:cubicBezTo>
                    <a:pt x="39" y="134"/>
                    <a:pt x="39" y="134"/>
                    <a:pt x="40" y="134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39" y="133"/>
                    <a:pt x="39" y="133"/>
                    <a:pt x="38" y="133"/>
                  </a:cubicBezTo>
                  <a:close/>
                  <a:moveTo>
                    <a:pt x="64" y="225"/>
                  </a:moveTo>
                  <a:cubicBezTo>
                    <a:pt x="63" y="225"/>
                    <a:pt x="63" y="225"/>
                    <a:pt x="62" y="225"/>
                  </a:cubicBezTo>
                  <a:cubicBezTo>
                    <a:pt x="62" y="225"/>
                    <a:pt x="62" y="225"/>
                    <a:pt x="62" y="225"/>
                  </a:cubicBezTo>
                  <a:cubicBezTo>
                    <a:pt x="62" y="225"/>
                    <a:pt x="63" y="225"/>
                    <a:pt x="64" y="225"/>
                  </a:cubicBezTo>
                  <a:close/>
                  <a:moveTo>
                    <a:pt x="14" y="98"/>
                  </a:moveTo>
                  <a:cubicBezTo>
                    <a:pt x="15" y="97"/>
                    <a:pt x="15" y="97"/>
                    <a:pt x="15" y="96"/>
                  </a:cubicBezTo>
                  <a:cubicBezTo>
                    <a:pt x="14" y="96"/>
                    <a:pt x="14" y="97"/>
                    <a:pt x="14" y="98"/>
                  </a:cubicBezTo>
                  <a:close/>
                  <a:moveTo>
                    <a:pt x="52" y="16"/>
                  </a:moveTo>
                  <a:cubicBezTo>
                    <a:pt x="52" y="16"/>
                    <a:pt x="53" y="16"/>
                    <a:pt x="53" y="15"/>
                  </a:cubicBezTo>
                  <a:cubicBezTo>
                    <a:pt x="52" y="15"/>
                    <a:pt x="52" y="15"/>
                    <a:pt x="52" y="16"/>
                  </a:cubicBezTo>
                  <a:close/>
                  <a:moveTo>
                    <a:pt x="112" y="75"/>
                  </a:moveTo>
                  <a:cubicBezTo>
                    <a:pt x="112" y="75"/>
                    <a:pt x="112" y="76"/>
                    <a:pt x="111" y="76"/>
                  </a:cubicBezTo>
                  <a:cubicBezTo>
                    <a:pt x="112" y="76"/>
                    <a:pt x="112" y="76"/>
                    <a:pt x="113" y="75"/>
                  </a:cubicBezTo>
                  <a:cubicBezTo>
                    <a:pt x="113" y="75"/>
                    <a:pt x="112" y="75"/>
                    <a:pt x="112" y="75"/>
                  </a:cubicBezTo>
                  <a:close/>
                  <a:moveTo>
                    <a:pt x="24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8"/>
                    <a:pt x="25" y="169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25" y="168"/>
                    <a:pt x="25" y="167"/>
                    <a:pt x="24" y="166"/>
                  </a:cubicBezTo>
                  <a:close/>
                  <a:moveTo>
                    <a:pt x="162" y="118"/>
                  </a:moveTo>
                  <a:cubicBezTo>
                    <a:pt x="163" y="118"/>
                    <a:pt x="163" y="118"/>
                    <a:pt x="162" y="117"/>
                  </a:cubicBezTo>
                  <a:cubicBezTo>
                    <a:pt x="161" y="117"/>
                    <a:pt x="162" y="118"/>
                    <a:pt x="162" y="118"/>
                  </a:cubicBezTo>
                  <a:close/>
                  <a:moveTo>
                    <a:pt x="61" y="232"/>
                  </a:moveTo>
                  <a:cubicBezTo>
                    <a:pt x="61" y="232"/>
                    <a:pt x="61" y="231"/>
                    <a:pt x="61" y="231"/>
                  </a:cubicBezTo>
                  <a:cubicBezTo>
                    <a:pt x="61" y="230"/>
                    <a:pt x="60" y="231"/>
                    <a:pt x="61" y="232"/>
                  </a:cubicBezTo>
                  <a:close/>
                  <a:moveTo>
                    <a:pt x="133" y="232"/>
                  </a:moveTo>
                  <a:cubicBezTo>
                    <a:pt x="132" y="232"/>
                    <a:pt x="132" y="232"/>
                    <a:pt x="132" y="233"/>
                  </a:cubicBezTo>
                  <a:cubicBezTo>
                    <a:pt x="133" y="233"/>
                    <a:pt x="133" y="233"/>
                    <a:pt x="135" y="233"/>
                  </a:cubicBezTo>
                  <a:cubicBezTo>
                    <a:pt x="134" y="233"/>
                    <a:pt x="133" y="232"/>
                    <a:pt x="133" y="232"/>
                  </a:cubicBezTo>
                  <a:close/>
                  <a:moveTo>
                    <a:pt x="39" y="66"/>
                  </a:move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7"/>
                    <a:pt x="39" y="67"/>
                    <a:pt x="39" y="66"/>
                  </a:cubicBezTo>
                  <a:close/>
                  <a:moveTo>
                    <a:pt x="155" y="237"/>
                  </a:moveTo>
                  <a:cubicBezTo>
                    <a:pt x="156" y="237"/>
                    <a:pt x="156" y="236"/>
                    <a:pt x="156" y="236"/>
                  </a:cubicBezTo>
                  <a:cubicBezTo>
                    <a:pt x="156" y="236"/>
                    <a:pt x="156" y="236"/>
                    <a:pt x="156" y="235"/>
                  </a:cubicBezTo>
                  <a:cubicBezTo>
                    <a:pt x="156" y="236"/>
                    <a:pt x="155" y="236"/>
                    <a:pt x="155" y="237"/>
                  </a:cubicBezTo>
                  <a:close/>
                  <a:moveTo>
                    <a:pt x="146" y="126"/>
                  </a:moveTo>
                  <a:cubicBezTo>
                    <a:pt x="147" y="126"/>
                    <a:pt x="147" y="126"/>
                    <a:pt x="148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7" y="125"/>
                    <a:pt x="147" y="125"/>
                    <a:pt x="147" y="125"/>
                  </a:cubicBezTo>
                  <a:cubicBezTo>
                    <a:pt x="147" y="125"/>
                    <a:pt x="146" y="126"/>
                    <a:pt x="146" y="126"/>
                  </a:cubicBezTo>
                  <a:close/>
                  <a:moveTo>
                    <a:pt x="154" y="13"/>
                  </a:moveTo>
                  <a:cubicBezTo>
                    <a:pt x="156" y="14"/>
                    <a:pt x="156" y="14"/>
                    <a:pt x="157" y="13"/>
                  </a:cubicBezTo>
                  <a:cubicBezTo>
                    <a:pt x="156" y="13"/>
                    <a:pt x="155" y="13"/>
                    <a:pt x="154" y="13"/>
                  </a:cubicBezTo>
                  <a:close/>
                  <a:moveTo>
                    <a:pt x="245" y="115"/>
                  </a:moveTo>
                  <a:cubicBezTo>
                    <a:pt x="244" y="115"/>
                    <a:pt x="244" y="115"/>
                    <a:pt x="244" y="115"/>
                  </a:cubicBezTo>
                  <a:cubicBezTo>
                    <a:pt x="244" y="116"/>
                    <a:pt x="244" y="116"/>
                    <a:pt x="244" y="117"/>
                  </a:cubicBezTo>
                  <a:cubicBezTo>
                    <a:pt x="245" y="116"/>
                    <a:pt x="245" y="116"/>
                    <a:pt x="245" y="115"/>
                  </a:cubicBezTo>
                  <a:close/>
                  <a:moveTo>
                    <a:pt x="137" y="244"/>
                  </a:moveTo>
                  <a:cubicBezTo>
                    <a:pt x="138" y="243"/>
                    <a:pt x="137" y="243"/>
                    <a:pt x="136" y="243"/>
                  </a:cubicBezTo>
                  <a:cubicBezTo>
                    <a:pt x="137" y="243"/>
                    <a:pt x="137" y="244"/>
                    <a:pt x="137" y="244"/>
                  </a:cubicBezTo>
                  <a:close/>
                  <a:moveTo>
                    <a:pt x="212" y="26"/>
                  </a:moveTo>
                  <a:cubicBezTo>
                    <a:pt x="212" y="27"/>
                    <a:pt x="212" y="27"/>
                    <a:pt x="213" y="27"/>
                  </a:cubicBezTo>
                  <a:cubicBezTo>
                    <a:pt x="213" y="27"/>
                    <a:pt x="212" y="27"/>
                    <a:pt x="212" y="26"/>
                  </a:cubicBezTo>
                  <a:cubicBezTo>
                    <a:pt x="212" y="26"/>
                    <a:pt x="212" y="26"/>
                    <a:pt x="212" y="26"/>
                  </a:cubicBezTo>
                  <a:close/>
                  <a:moveTo>
                    <a:pt x="156" y="6"/>
                  </a:moveTo>
                  <a:cubicBezTo>
                    <a:pt x="155" y="6"/>
                    <a:pt x="155" y="6"/>
                    <a:pt x="155" y="6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6" y="7"/>
                    <a:pt x="156" y="7"/>
                    <a:pt x="156" y="6"/>
                  </a:cubicBezTo>
                  <a:close/>
                  <a:moveTo>
                    <a:pt x="34" y="135"/>
                  </a:moveTo>
                  <a:cubicBezTo>
                    <a:pt x="34" y="136"/>
                    <a:pt x="34" y="136"/>
                    <a:pt x="34" y="137"/>
                  </a:cubicBezTo>
                  <a:cubicBezTo>
                    <a:pt x="35" y="136"/>
                    <a:pt x="35" y="136"/>
                    <a:pt x="34" y="135"/>
                  </a:cubicBezTo>
                  <a:close/>
                  <a:moveTo>
                    <a:pt x="65" y="237"/>
                  </a:moveTo>
                  <a:cubicBezTo>
                    <a:pt x="65" y="237"/>
                    <a:pt x="66" y="238"/>
                    <a:pt x="67" y="237"/>
                  </a:cubicBezTo>
                  <a:cubicBezTo>
                    <a:pt x="67" y="237"/>
                    <a:pt x="67" y="237"/>
                    <a:pt x="67" y="237"/>
                  </a:cubicBezTo>
                  <a:cubicBezTo>
                    <a:pt x="66" y="237"/>
                    <a:pt x="65" y="237"/>
                    <a:pt x="65" y="237"/>
                  </a:cubicBezTo>
                  <a:close/>
                  <a:moveTo>
                    <a:pt x="171" y="231"/>
                  </a:moveTo>
                  <a:cubicBezTo>
                    <a:pt x="171" y="232"/>
                    <a:pt x="171" y="232"/>
                    <a:pt x="172" y="232"/>
                  </a:cubicBezTo>
                  <a:cubicBezTo>
                    <a:pt x="172" y="231"/>
                    <a:pt x="171" y="231"/>
                    <a:pt x="171" y="231"/>
                  </a:cubicBezTo>
                  <a:close/>
                  <a:moveTo>
                    <a:pt x="16" y="47"/>
                  </a:moveTo>
                  <a:cubicBezTo>
                    <a:pt x="16" y="47"/>
                    <a:pt x="16" y="48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8"/>
                    <a:pt x="17" y="48"/>
                    <a:pt x="16" y="47"/>
                  </a:cubicBezTo>
                  <a:close/>
                  <a:moveTo>
                    <a:pt x="46" y="221"/>
                  </a:moveTo>
                  <a:cubicBezTo>
                    <a:pt x="46" y="221"/>
                    <a:pt x="47" y="222"/>
                    <a:pt x="47" y="222"/>
                  </a:cubicBezTo>
                  <a:cubicBezTo>
                    <a:pt x="47" y="221"/>
                    <a:pt x="47" y="221"/>
                    <a:pt x="47" y="220"/>
                  </a:cubicBezTo>
                  <a:cubicBezTo>
                    <a:pt x="46" y="221"/>
                    <a:pt x="46" y="221"/>
                    <a:pt x="46" y="221"/>
                  </a:cubicBezTo>
                  <a:close/>
                  <a:moveTo>
                    <a:pt x="63" y="16"/>
                  </a:move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3" y="15"/>
                    <a:pt x="63" y="16"/>
                  </a:cubicBezTo>
                  <a:close/>
                  <a:moveTo>
                    <a:pt x="150" y="19"/>
                  </a:moveTo>
                  <a:cubicBezTo>
                    <a:pt x="149" y="19"/>
                    <a:pt x="149" y="19"/>
                    <a:pt x="149" y="20"/>
                  </a:cubicBezTo>
                  <a:cubicBezTo>
                    <a:pt x="149" y="20"/>
                    <a:pt x="150" y="20"/>
                    <a:pt x="150" y="19"/>
                  </a:cubicBezTo>
                  <a:close/>
                  <a:moveTo>
                    <a:pt x="170" y="161"/>
                  </a:moveTo>
                  <a:cubicBezTo>
                    <a:pt x="170" y="161"/>
                    <a:pt x="170" y="161"/>
                    <a:pt x="170" y="161"/>
                  </a:cubicBezTo>
                  <a:cubicBezTo>
                    <a:pt x="170" y="160"/>
                    <a:pt x="170" y="160"/>
                    <a:pt x="170" y="159"/>
                  </a:cubicBezTo>
                  <a:cubicBezTo>
                    <a:pt x="170" y="159"/>
                    <a:pt x="170" y="159"/>
                    <a:pt x="170" y="159"/>
                  </a:cubicBezTo>
                  <a:cubicBezTo>
                    <a:pt x="170" y="160"/>
                    <a:pt x="170" y="160"/>
                    <a:pt x="170" y="161"/>
                  </a:cubicBezTo>
                  <a:close/>
                  <a:moveTo>
                    <a:pt x="72" y="221"/>
                  </a:moveTo>
                  <a:cubicBezTo>
                    <a:pt x="71" y="220"/>
                    <a:pt x="70" y="220"/>
                    <a:pt x="70" y="221"/>
                  </a:cubicBezTo>
                  <a:cubicBezTo>
                    <a:pt x="71" y="221"/>
                    <a:pt x="71" y="221"/>
                    <a:pt x="72" y="221"/>
                  </a:cubicBezTo>
                  <a:close/>
                  <a:moveTo>
                    <a:pt x="129" y="233"/>
                  </a:moveTo>
                  <a:cubicBezTo>
                    <a:pt x="130" y="233"/>
                    <a:pt x="130" y="233"/>
                    <a:pt x="130" y="233"/>
                  </a:cubicBezTo>
                  <a:cubicBezTo>
                    <a:pt x="130" y="232"/>
                    <a:pt x="130" y="232"/>
                    <a:pt x="129" y="232"/>
                  </a:cubicBezTo>
                  <a:cubicBezTo>
                    <a:pt x="129" y="232"/>
                    <a:pt x="129" y="233"/>
                    <a:pt x="129" y="233"/>
                  </a:cubicBezTo>
                  <a:close/>
                  <a:moveTo>
                    <a:pt x="58" y="12"/>
                  </a:move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58" y="11"/>
                    <a:pt x="59" y="11"/>
                  </a:cubicBezTo>
                  <a:cubicBezTo>
                    <a:pt x="58" y="11"/>
                    <a:pt x="58" y="12"/>
                    <a:pt x="58" y="12"/>
                  </a:cubicBezTo>
                  <a:close/>
                  <a:moveTo>
                    <a:pt x="240" y="83"/>
                  </a:moveTo>
                  <a:cubicBezTo>
                    <a:pt x="241" y="82"/>
                    <a:pt x="241" y="81"/>
                    <a:pt x="240" y="81"/>
                  </a:cubicBezTo>
                  <a:cubicBezTo>
                    <a:pt x="240" y="81"/>
                    <a:pt x="240" y="82"/>
                    <a:pt x="240" y="83"/>
                  </a:cubicBezTo>
                  <a:close/>
                  <a:moveTo>
                    <a:pt x="120" y="76"/>
                  </a:moveTo>
                  <a:cubicBezTo>
                    <a:pt x="121" y="76"/>
                    <a:pt x="121" y="75"/>
                    <a:pt x="121" y="75"/>
                  </a:cubicBezTo>
                  <a:cubicBezTo>
                    <a:pt x="121" y="75"/>
                    <a:pt x="120" y="75"/>
                    <a:pt x="120" y="76"/>
                  </a:cubicBezTo>
                  <a:close/>
                  <a:moveTo>
                    <a:pt x="233" y="48"/>
                  </a:moveTo>
                  <a:cubicBezTo>
                    <a:pt x="233" y="48"/>
                    <a:pt x="233" y="48"/>
                    <a:pt x="234" y="48"/>
                  </a:cubicBezTo>
                  <a:cubicBezTo>
                    <a:pt x="233" y="47"/>
                    <a:pt x="233" y="47"/>
                    <a:pt x="232" y="47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3" y="47"/>
                    <a:pt x="233" y="48"/>
                  </a:cubicBezTo>
                  <a:close/>
                  <a:moveTo>
                    <a:pt x="86" y="144"/>
                  </a:moveTo>
                  <a:cubicBezTo>
                    <a:pt x="87" y="143"/>
                    <a:pt x="86" y="143"/>
                    <a:pt x="86" y="142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86" y="143"/>
                    <a:pt x="86" y="143"/>
                    <a:pt x="86" y="144"/>
                  </a:cubicBezTo>
                  <a:close/>
                  <a:moveTo>
                    <a:pt x="228" y="115"/>
                  </a:moveTo>
                  <a:cubicBezTo>
                    <a:pt x="228" y="115"/>
                    <a:pt x="228" y="114"/>
                    <a:pt x="228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114"/>
                    <a:pt x="228" y="115"/>
                    <a:pt x="228" y="115"/>
                  </a:cubicBezTo>
                  <a:close/>
                  <a:moveTo>
                    <a:pt x="34" y="202"/>
                  </a:moveTo>
                  <a:cubicBezTo>
                    <a:pt x="33" y="201"/>
                    <a:pt x="33" y="201"/>
                    <a:pt x="33" y="200"/>
                  </a:cubicBezTo>
                  <a:cubicBezTo>
                    <a:pt x="33" y="201"/>
                    <a:pt x="33" y="201"/>
                    <a:pt x="34" y="202"/>
                  </a:cubicBezTo>
                  <a:close/>
                  <a:moveTo>
                    <a:pt x="161" y="112"/>
                  </a:moveTo>
                  <a:cubicBezTo>
                    <a:pt x="161" y="112"/>
                    <a:pt x="161" y="112"/>
                    <a:pt x="161" y="112"/>
                  </a:cubicBezTo>
                  <a:cubicBezTo>
                    <a:pt x="161" y="111"/>
                    <a:pt x="161" y="111"/>
                    <a:pt x="160" y="110"/>
                  </a:cubicBezTo>
                  <a:cubicBezTo>
                    <a:pt x="160" y="111"/>
                    <a:pt x="161" y="111"/>
                    <a:pt x="161" y="112"/>
                  </a:cubicBezTo>
                  <a:close/>
                  <a:moveTo>
                    <a:pt x="121" y="21"/>
                  </a:moveTo>
                  <a:cubicBezTo>
                    <a:pt x="122" y="21"/>
                    <a:pt x="122" y="21"/>
                    <a:pt x="123" y="21"/>
                  </a:cubicBezTo>
                  <a:cubicBezTo>
                    <a:pt x="122" y="21"/>
                    <a:pt x="122" y="20"/>
                    <a:pt x="121" y="21"/>
                  </a:cubicBezTo>
                  <a:close/>
                  <a:moveTo>
                    <a:pt x="75" y="125"/>
                  </a:moveTo>
                  <a:cubicBezTo>
                    <a:pt x="75" y="125"/>
                    <a:pt x="75" y="125"/>
                    <a:pt x="75" y="125"/>
                  </a:cubicBezTo>
                  <a:cubicBezTo>
                    <a:pt x="75" y="125"/>
                    <a:pt x="74" y="124"/>
                    <a:pt x="74" y="124"/>
                  </a:cubicBezTo>
                  <a:cubicBezTo>
                    <a:pt x="74" y="124"/>
                    <a:pt x="74" y="124"/>
                    <a:pt x="74" y="125"/>
                  </a:cubicBezTo>
                  <a:cubicBezTo>
                    <a:pt x="74" y="125"/>
                    <a:pt x="74" y="125"/>
                    <a:pt x="75" y="125"/>
                  </a:cubicBezTo>
                  <a:close/>
                  <a:moveTo>
                    <a:pt x="2" y="162"/>
                  </a:moveTo>
                  <a:cubicBezTo>
                    <a:pt x="2" y="162"/>
                    <a:pt x="2" y="162"/>
                    <a:pt x="2" y="162"/>
                  </a:cubicBezTo>
                  <a:cubicBezTo>
                    <a:pt x="2" y="163"/>
                    <a:pt x="2" y="164"/>
                    <a:pt x="2" y="165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4"/>
                    <a:pt x="2" y="163"/>
                    <a:pt x="2" y="162"/>
                  </a:cubicBezTo>
                  <a:close/>
                  <a:moveTo>
                    <a:pt x="190" y="31"/>
                  </a:moveTo>
                  <a:cubicBezTo>
                    <a:pt x="190" y="31"/>
                    <a:pt x="190" y="31"/>
                    <a:pt x="190" y="31"/>
                  </a:cubicBezTo>
                  <a:cubicBezTo>
                    <a:pt x="191" y="31"/>
                    <a:pt x="192" y="31"/>
                    <a:pt x="192" y="31"/>
                  </a:cubicBezTo>
                  <a:cubicBezTo>
                    <a:pt x="192" y="31"/>
                    <a:pt x="191" y="30"/>
                    <a:pt x="190" y="31"/>
                  </a:cubicBezTo>
                  <a:close/>
                  <a:moveTo>
                    <a:pt x="149" y="10"/>
                  </a:moveTo>
                  <a:cubicBezTo>
                    <a:pt x="149" y="10"/>
                    <a:pt x="149" y="10"/>
                    <a:pt x="149" y="10"/>
                  </a:cubicBezTo>
                  <a:cubicBezTo>
                    <a:pt x="150" y="10"/>
                    <a:pt x="150" y="10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10"/>
                    <a:pt x="150" y="10"/>
                    <a:pt x="149" y="10"/>
                  </a:cubicBezTo>
                  <a:close/>
                  <a:moveTo>
                    <a:pt x="15" y="152"/>
                  </a:moveTo>
                  <a:cubicBezTo>
                    <a:pt x="15" y="153"/>
                    <a:pt x="15" y="153"/>
                    <a:pt x="15" y="154"/>
                  </a:cubicBezTo>
                  <a:cubicBezTo>
                    <a:pt x="15" y="153"/>
                    <a:pt x="15" y="152"/>
                    <a:pt x="15" y="152"/>
                  </a:cubicBezTo>
                  <a:close/>
                  <a:moveTo>
                    <a:pt x="157" y="185"/>
                  </a:moveTo>
                  <a:cubicBezTo>
                    <a:pt x="156" y="185"/>
                    <a:pt x="156" y="185"/>
                    <a:pt x="157" y="186"/>
                  </a:cubicBezTo>
                  <a:cubicBezTo>
                    <a:pt x="157" y="186"/>
                    <a:pt x="157" y="185"/>
                    <a:pt x="157" y="185"/>
                  </a:cubicBezTo>
                  <a:close/>
                  <a:moveTo>
                    <a:pt x="160" y="164"/>
                  </a:moveTo>
                  <a:cubicBezTo>
                    <a:pt x="160" y="163"/>
                    <a:pt x="160" y="162"/>
                    <a:pt x="160" y="162"/>
                  </a:cubicBezTo>
                  <a:cubicBezTo>
                    <a:pt x="160" y="162"/>
                    <a:pt x="160" y="163"/>
                    <a:pt x="160" y="164"/>
                  </a:cubicBezTo>
                  <a:close/>
                  <a:moveTo>
                    <a:pt x="98" y="179"/>
                  </a:moveTo>
                  <a:cubicBezTo>
                    <a:pt x="98" y="179"/>
                    <a:pt x="99" y="178"/>
                    <a:pt x="99" y="177"/>
                  </a:cubicBezTo>
                  <a:cubicBezTo>
                    <a:pt x="98" y="178"/>
                    <a:pt x="98" y="178"/>
                    <a:pt x="98" y="179"/>
                  </a:cubicBezTo>
                  <a:close/>
                  <a:moveTo>
                    <a:pt x="227" y="215"/>
                  </a:moveTo>
                  <a:cubicBezTo>
                    <a:pt x="227" y="215"/>
                    <a:pt x="227" y="215"/>
                    <a:pt x="227" y="215"/>
                  </a:cubicBezTo>
                  <a:cubicBezTo>
                    <a:pt x="227" y="214"/>
                    <a:pt x="227" y="214"/>
                    <a:pt x="227" y="213"/>
                  </a:cubicBezTo>
                  <a:cubicBezTo>
                    <a:pt x="227" y="213"/>
                    <a:pt x="227" y="213"/>
                    <a:pt x="227" y="213"/>
                  </a:cubicBezTo>
                  <a:cubicBezTo>
                    <a:pt x="227" y="214"/>
                    <a:pt x="227" y="214"/>
                    <a:pt x="227" y="215"/>
                  </a:cubicBezTo>
                  <a:close/>
                  <a:moveTo>
                    <a:pt x="75" y="233"/>
                  </a:moveTo>
                  <a:cubicBezTo>
                    <a:pt x="74" y="232"/>
                    <a:pt x="73" y="232"/>
                    <a:pt x="73" y="233"/>
                  </a:cubicBezTo>
                  <a:cubicBezTo>
                    <a:pt x="74" y="233"/>
                    <a:pt x="74" y="233"/>
                    <a:pt x="75" y="233"/>
                  </a:cubicBezTo>
                  <a:close/>
                  <a:moveTo>
                    <a:pt x="248" y="164"/>
                  </a:moveTo>
                  <a:cubicBezTo>
                    <a:pt x="248" y="164"/>
                    <a:pt x="248" y="164"/>
                    <a:pt x="248" y="164"/>
                  </a:cubicBezTo>
                  <a:cubicBezTo>
                    <a:pt x="248" y="163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3"/>
                    <a:pt x="248" y="164"/>
                  </a:cubicBezTo>
                  <a:close/>
                  <a:moveTo>
                    <a:pt x="225" y="38"/>
                  </a:moveTo>
                  <a:cubicBezTo>
                    <a:pt x="224" y="39"/>
                    <a:pt x="224" y="39"/>
                    <a:pt x="225" y="39"/>
                  </a:cubicBezTo>
                  <a:cubicBezTo>
                    <a:pt x="225" y="40"/>
                    <a:pt x="225" y="39"/>
                    <a:pt x="225" y="39"/>
                  </a:cubicBezTo>
                  <a:cubicBezTo>
                    <a:pt x="225" y="39"/>
                    <a:pt x="225" y="39"/>
                    <a:pt x="225" y="38"/>
                  </a:cubicBezTo>
                  <a:close/>
                  <a:moveTo>
                    <a:pt x="101" y="160"/>
                  </a:moveTo>
                  <a:cubicBezTo>
                    <a:pt x="100" y="160"/>
                    <a:pt x="100" y="161"/>
                    <a:pt x="101" y="161"/>
                  </a:cubicBezTo>
                  <a:cubicBezTo>
                    <a:pt x="101" y="161"/>
                    <a:pt x="101" y="160"/>
                    <a:pt x="101" y="160"/>
                  </a:cubicBezTo>
                  <a:close/>
                  <a:moveTo>
                    <a:pt x="121" y="233"/>
                  </a:moveTo>
                  <a:cubicBezTo>
                    <a:pt x="120" y="232"/>
                    <a:pt x="120" y="232"/>
                    <a:pt x="120" y="232"/>
                  </a:cubicBezTo>
                  <a:cubicBezTo>
                    <a:pt x="120" y="232"/>
                    <a:pt x="120" y="233"/>
                    <a:pt x="121" y="233"/>
                  </a:cubicBezTo>
                  <a:close/>
                  <a:moveTo>
                    <a:pt x="229" y="200"/>
                  </a:moveTo>
                  <a:cubicBezTo>
                    <a:pt x="230" y="199"/>
                    <a:pt x="230" y="199"/>
                    <a:pt x="230" y="198"/>
                  </a:cubicBezTo>
                  <a:cubicBezTo>
                    <a:pt x="229" y="199"/>
                    <a:pt x="229" y="199"/>
                    <a:pt x="229" y="200"/>
                  </a:cubicBezTo>
                  <a:close/>
                  <a:moveTo>
                    <a:pt x="214" y="35"/>
                  </a:moveTo>
                  <a:cubicBezTo>
                    <a:pt x="214" y="35"/>
                    <a:pt x="213" y="36"/>
                    <a:pt x="213" y="36"/>
                  </a:cubicBezTo>
                  <a:cubicBezTo>
                    <a:pt x="214" y="36"/>
                    <a:pt x="214" y="36"/>
                    <a:pt x="214" y="36"/>
                  </a:cubicBezTo>
                  <a:cubicBezTo>
                    <a:pt x="214" y="35"/>
                    <a:pt x="214" y="35"/>
                    <a:pt x="214" y="35"/>
                  </a:cubicBezTo>
                  <a:close/>
                  <a:moveTo>
                    <a:pt x="17" y="73"/>
                  </a:moveTo>
                  <a:cubicBezTo>
                    <a:pt x="17" y="72"/>
                    <a:pt x="17" y="72"/>
                    <a:pt x="17" y="71"/>
                  </a:cubicBezTo>
                  <a:cubicBezTo>
                    <a:pt x="16" y="71"/>
                    <a:pt x="16" y="72"/>
                    <a:pt x="17" y="73"/>
                  </a:cubicBezTo>
                  <a:close/>
                  <a:moveTo>
                    <a:pt x="85" y="140"/>
                  </a:moveTo>
                  <a:cubicBezTo>
                    <a:pt x="85" y="140"/>
                    <a:pt x="85" y="140"/>
                    <a:pt x="85" y="140"/>
                  </a:cubicBezTo>
                  <a:cubicBezTo>
                    <a:pt x="85" y="139"/>
                    <a:pt x="85" y="139"/>
                    <a:pt x="84" y="139"/>
                  </a:cubicBezTo>
                  <a:cubicBezTo>
                    <a:pt x="84" y="139"/>
                    <a:pt x="85" y="140"/>
                    <a:pt x="85" y="140"/>
                  </a:cubicBezTo>
                  <a:close/>
                  <a:moveTo>
                    <a:pt x="197" y="21"/>
                  </a:moveTo>
                  <a:cubicBezTo>
                    <a:pt x="197" y="21"/>
                    <a:pt x="198" y="21"/>
                    <a:pt x="198" y="21"/>
                  </a:cubicBezTo>
                  <a:cubicBezTo>
                    <a:pt x="198" y="21"/>
                    <a:pt x="197" y="21"/>
                    <a:pt x="197" y="21"/>
                  </a:cubicBezTo>
                  <a:close/>
                  <a:moveTo>
                    <a:pt x="96" y="19"/>
                  </a:moveTo>
                  <a:cubicBezTo>
                    <a:pt x="96" y="19"/>
                    <a:pt x="96" y="19"/>
                    <a:pt x="96" y="19"/>
                  </a:cubicBezTo>
                  <a:cubicBezTo>
                    <a:pt x="95" y="19"/>
                    <a:pt x="95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5" y="19"/>
                    <a:pt x="95" y="19"/>
                    <a:pt x="96" y="19"/>
                  </a:cubicBezTo>
                  <a:close/>
                  <a:moveTo>
                    <a:pt x="74" y="20"/>
                  </a:moveTo>
                  <a:cubicBezTo>
                    <a:pt x="74" y="20"/>
                    <a:pt x="75" y="20"/>
                    <a:pt x="75" y="20"/>
                  </a:cubicBezTo>
                  <a:cubicBezTo>
                    <a:pt x="75" y="20"/>
                    <a:pt x="74" y="20"/>
                    <a:pt x="74" y="20"/>
                  </a:cubicBezTo>
                  <a:close/>
                  <a:moveTo>
                    <a:pt x="22" y="124"/>
                  </a:moveTo>
                  <a:cubicBezTo>
                    <a:pt x="23" y="123"/>
                    <a:pt x="23" y="123"/>
                    <a:pt x="22" y="122"/>
                  </a:cubicBezTo>
                  <a:cubicBezTo>
                    <a:pt x="22" y="123"/>
                    <a:pt x="22" y="123"/>
                    <a:pt x="22" y="124"/>
                  </a:cubicBezTo>
                  <a:close/>
                  <a:moveTo>
                    <a:pt x="25" y="147"/>
                  </a:moveTo>
                  <a:cubicBezTo>
                    <a:pt x="25" y="147"/>
                    <a:pt x="25" y="148"/>
                    <a:pt x="25" y="148"/>
                  </a:cubicBezTo>
                  <a:cubicBezTo>
                    <a:pt x="25" y="148"/>
                    <a:pt x="25" y="147"/>
                    <a:pt x="25" y="147"/>
                  </a:cubicBezTo>
                  <a:close/>
                  <a:moveTo>
                    <a:pt x="36" y="196"/>
                  </a:moveTo>
                  <a:cubicBezTo>
                    <a:pt x="37" y="196"/>
                    <a:pt x="37" y="196"/>
                    <a:pt x="37" y="196"/>
                  </a:cubicBezTo>
                  <a:cubicBezTo>
                    <a:pt x="36" y="196"/>
                    <a:pt x="36" y="195"/>
                    <a:pt x="36" y="195"/>
                  </a:cubicBezTo>
                  <a:cubicBezTo>
                    <a:pt x="36" y="195"/>
                    <a:pt x="35" y="195"/>
                    <a:pt x="35" y="195"/>
                  </a:cubicBezTo>
                  <a:cubicBezTo>
                    <a:pt x="36" y="195"/>
                    <a:pt x="36" y="196"/>
                    <a:pt x="36" y="196"/>
                  </a:cubicBezTo>
                  <a:close/>
                  <a:moveTo>
                    <a:pt x="245" y="127"/>
                  </a:moveTo>
                  <a:cubicBezTo>
                    <a:pt x="244" y="127"/>
                    <a:pt x="244" y="127"/>
                    <a:pt x="245" y="128"/>
                  </a:cubicBezTo>
                  <a:cubicBezTo>
                    <a:pt x="245" y="127"/>
                    <a:pt x="245" y="127"/>
                    <a:pt x="245" y="127"/>
                  </a:cubicBezTo>
                  <a:close/>
                  <a:moveTo>
                    <a:pt x="92" y="170"/>
                  </a:moveTo>
                  <a:cubicBezTo>
                    <a:pt x="93" y="170"/>
                    <a:pt x="93" y="170"/>
                    <a:pt x="93" y="169"/>
                  </a:cubicBezTo>
                  <a:cubicBezTo>
                    <a:pt x="93" y="169"/>
                    <a:pt x="93" y="169"/>
                    <a:pt x="92" y="170"/>
                  </a:cubicBezTo>
                  <a:close/>
                  <a:moveTo>
                    <a:pt x="158" y="203"/>
                  </a:moveTo>
                  <a:cubicBezTo>
                    <a:pt x="158" y="202"/>
                    <a:pt x="158" y="202"/>
                    <a:pt x="158" y="201"/>
                  </a:cubicBezTo>
                  <a:cubicBezTo>
                    <a:pt x="157" y="202"/>
                    <a:pt x="157" y="202"/>
                    <a:pt x="158" y="203"/>
                  </a:cubicBezTo>
                  <a:close/>
                  <a:moveTo>
                    <a:pt x="156" y="102"/>
                  </a:moveTo>
                  <a:cubicBezTo>
                    <a:pt x="156" y="101"/>
                    <a:pt x="156" y="101"/>
                    <a:pt x="156" y="100"/>
                  </a:cubicBezTo>
                  <a:cubicBezTo>
                    <a:pt x="156" y="101"/>
                    <a:pt x="156" y="101"/>
                    <a:pt x="156" y="102"/>
                  </a:cubicBezTo>
                  <a:close/>
                  <a:moveTo>
                    <a:pt x="170" y="173"/>
                  </a:moveTo>
                  <a:cubicBezTo>
                    <a:pt x="171" y="173"/>
                    <a:pt x="170" y="172"/>
                    <a:pt x="170" y="172"/>
                  </a:cubicBezTo>
                  <a:cubicBezTo>
                    <a:pt x="170" y="172"/>
                    <a:pt x="170" y="173"/>
                    <a:pt x="170" y="173"/>
                  </a:cubicBezTo>
                  <a:close/>
                  <a:moveTo>
                    <a:pt x="126" y="238"/>
                  </a:moveTo>
                  <a:cubicBezTo>
                    <a:pt x="126" y="239"/>
                    <a:pt x="126" y="239"/>
                    <a:pt x="127" y="239"/>
                  </a:cubicBezTo>
                  <a:cubicBezTo>
                    <a:pt x="127" y="238"/>
                    <a:pt x="126" y="238"/>
                    <a:pt x="126" y="238"/>
                  </a:cubicBezTo>
                  <a:close/>
                  <a:moveTo>
                    <a:pt x="71" y="230"/>
                  </a:moveTo>
                  <a:cubicBezTo>
                    <a:pt x="72" y="230"/>
                    <a:pt x="72" y="230"/>
                    <a:pt x="72" y="229"/>
                  </a:cubicBezTo>
                  <a:cubicBezTo>
                    <a:pt x="72" y="229"/>
                    <a:pt x="71" y="229"/>
                    <a:pt x="71" y="230"/>
                  </a:cubicBezTo>
                  <a:close/>
                  <a:moveTo>
                    <a:pt x="40" y="18"/>
                  </a:moveTo>
                  <a:cubicBezTo>
                    <a:pt x="41" y="18"/>
                    <a:pt x="41" y="18"/>
                    <a:pt x="41" y="17"/>
                  </a:cubicBezTo>
                  <a:cubicBezTo>
                    <a:pt x="40" y="17"/>
                    <a:pt x="40" y="17"/>
                    <a:pt x="40" y="18"/>
                  </a:cubicBezTo>
                  <a:close/>
                  <a:moveTo>
                    <a:pt x="137" y="247"/>
                  </a:moveTo>
                  <a:cubicBezTo>
                    <a:pt x="137" y="247"/>
                    <a:pt x="137" y="247"/>
                    <a:pt x="137" y="248"/>
                  </a:cubicBezTo>
                  <a:cubicBezTo>
                    <a:pt x="137" y="247"/>
                    <a:pt x="138" y="248"/>
                    <a:pt x="137" y="247"/>
                  </a:cubicBezTo>
                  <a:cubicBezTo>
                    <a:pt x="137" y="247"/>
                    <a:pt x="137" y="247"/>
                    <a:pt x="137" y="247"/>
                  </a:cubicBezTo>
                  <a:cubicBezTo>
                    <a:pt x="137" y="247"/>
                    <a:pt x="137" y="247"/>
                    <a:pt x="137" y="247"/>
                  </a:cubicBezTo>
                  <a:close/>
                  <a:moveTo>
                    <a:pt x="27" y="209"/>
                  </a:moveTo>
                  <a:cubicBezTo>
                    <a:pt x="27" y="209"/>
                    <a:pt x="27" y="209"/>
                    <a:pt x="27" y="209"/>
                  </a:cubicBezTo>
                  <a:cubicBezTo>
                    <a:pt x="27" y="209"/>
                    <a:pt x="27" y="210"/>
                    <a:pt x="27" y="210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27" y="210"/>
                    <a:pt x="27" y="209"/>
                    <a:pt x="27" y="209"/>
                  </a:cubicBezTo>
                  <a:close/>
                  <a:moveTo>
                    <a:pt x="243" y="69"/>
                  </a:moveTo>
                  <a:cubicBezTo>
                    <a:pt x="243" y="69"/>
                    <a:pt x="243" y="69"/>
                    <a:pt x="244" y="69"/>
                  </a:cubicBezTo>
                  <a:cubicBezTo>
                    <a:pt x="244" y="69"/>
                    <a:pt x="244" y="68"/>
                    <a:pt x="244" y="68"/>
                  </a:cubicBezTo>
                  <a:cubicBezTo>
                    <a:pt x="244" y="68"/>
                    <a:pt x="244" y="68"/>
                    <a:pt x="244" y="68"/>
                  </a:cubicBezTo>
                  <a:cubicBezTo>
                    <a:pt x="243" y="68"/>
                    <a:pt x="243" y="69"/>
                    <a:pt x="243" y="69"/>
                  </a:cubicBezTo>
                  <a:close/>
                  <a:moveTo>
                    <a:pt x="21" y="66"/>
                  </a:move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2" y="67"/>
                    <a:pt x="21" y="66"/>
                  </a:cubicBezTo>
                  <a:close/>
                  <a:moveTo>
                    <a:pt x="54" y="213"/>
                  </a:move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3"/>
                    <a:pt x="55" y="213"/>
                  </a:cubicBezTo>
                  <a:cubicBezTo>
                    <a:pt x="55" y="213"/>
                    <a:pt x="55" y="213"/>
                    <a:pt x="55" y="213"/>
                  </a:cubicBezTo>
                  <a:cubicBezTo>
                    <a:pt x="55" y="213"/>
                    <a:pt x="54" y="213"/>
                    <a:pt x="54" y="213"/>
                  </a:cubicBezTo>
                  <a:close/>
                  <a:moveTo>
                    <a:pt x="99" y="187"/>
                  </a:moveTo>
                  <a:cubicBezTo>
                    <a:pt x="99" y="188"/>
                    <a:pt x="99" y="188"/>
                    <a:pt x="99" y="188"/>
                  </a:cubicBezTo>
                  <a:cubicBezTo>
                    <a:pt x="99" y="188"/>
                    <a:pt x="99" y="187"/>
                    <a:pt x="99" y="187"/>
                  </a:cubicBezTo>
                  <a:close/>
                  <a:moveTo>
                    <a:pt x="29" y="59"/>
                  </a:move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158" y="111"/>
                  </a:moveTo>
                  <a:cubicBezTo>
                    <a:pt x="158" y="112"/>
                    <a:pt x="158" y="112"/>
                    <a:pt x="158" y="113"/>
                  </a:cubicBezTo>
                  <a:cubicBezTo>
                    <a:pt x="158" y="112"/>
                    <a:pt x="158" y="111"/>
                    <a:pt x="158" y="111"/>
                  </a:cubicBezTo>
                  <a:close/>
                  <a:moveTo>
                    <a:pt x="157" y="166"/>
                  </a:move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8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57" y="167"/>
                    <a:pt x="157" y="167"/>
                    <a:pt x="157" y="166"/>
                  </a:cubicBezTo>
                  <a:close/>
                  <a:moveTo>
                    <a:pt x="60" y="224"/>
                  </a:moveTo>
                  <a:cubicBezTo>
                    <a:pt x="59" y="225"/>
                    <a:pt x="59" y="225"/>
                    <a:pt x="59" y="225"/>
                  </a:cubicBezTo>
                  <a:cubicBezTo>
                    <a:pt x="60" y="225"/>
                    <a:pt x="60" y="225"/>
                    <a:pt x="60" y="224"/>
                  </a:cubicBezTo>
                  <a:close/>
                  <a:moveTo>
                    <a:pt x="162" y="20"/>
                  </a:moveTo>
                  <a:cubicBezTo>
                    <a:pt x="162" y="20"/>
                    <a:pt x="162" y="20"/>
                    <a:pt x="163" y="20"/>
                  </a:cubicBezTo>
                  <a:cubicBezTo>
                    <a:pt x="162" y="20"/>
                    <a:pt x="162" y="20"/>
                    <a:pt x="162" y="2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2"/>
                  </a:cubicBezTo>
                  <a:cubicBezTo>
                    <a:pt x="23" y="151"/>
                    <a:pt x="23" y="151"/>
                    <a:pt x="23" y="150"/>
                  </a:cubicBezTo>
                  <a:close/>
                  <a:moveTo>
                    <a:pt x="158" y="139"/>
                  </a:moveTo>
                  <a:cubicBezTo>
                    <a:pt x="158" y="140"/>
                    <a:pt x="158" y="140"/>
                    <a:pt x="159" y="140"/>
                  </a:cubicBezTo>
                  <a:cubicBezTo>
                    <a:pt x="159" y="140"/>
                    <a:pt x="158" y="140"/>
                    <a:pt x="158" y="139"/>
                  </a:cubicBezTo>
                  <a:close/>
                  <a:moveTo>
                    <a:pt x="168" y="139"/>
                  </a:moveTo>
                  <a:cubicBezTo>
                    <a:pt x="167" y="139"/>
                    <a:pt x="167" y="139"/>
                    <a:pt x="167" y="139"/>
                  </a:cubicBezTo>
                  <a:cubicBezTo>
                    <a:pt x="167" y="139"/>
                    <a:pt x="167" y="139"/>
                    <a:pt x="168" y="139"/>
                  </a:cubicBezTo>
                  <a:close/>
                  <a:moveTo>
                    <a:pt x="108" y="162"/>
                  </a:moveTo>
                  <a:cubicBezTo>
                    <a:pt x="108" y="162"/>
                    <a:pt x="108" y="162"/>
                    <a:pt x="108" y="162"/>
                  </a:cubicBezTo>
                  <a:cubicBezTo>
                    <a:pt x="108" y="163"/>
                    <a:pt x="108" y="163"/>
                    <a:pt x="108" y="164"/>
                  </a:cubicBezTo>
                  <a:cubicBezTo>
                    <a:pt x="108" y="164"/>
                    <a:pt x="108" y="164"/>
                    <a:pt x="108" y="164"/>
                  </a:cubicBezTo>
                  <a:cubicBezTo>
                    <a:pt x="108" y="163"/>
                    <a:pt x="108" y="163"/>
                    <a:pt x="108" y="162"/>
                  </a:cubicBezTo>
                  <a:close/>
                  <a:moveTo>
                    <a:pt x="196" y="24"/>
                  </a:moveTo>
                  <a:cubicBezTo>
                    <a:pt x="195" y="24"/>
                    <a:pt x="195" y="24"/>
                    <a:pt x="195" y="24"/>
                  </a:cubicBezTo>
                  <a:cubicBezTo>
                    <a:pt x="195" y="24"/>
                    <a:pt x="196" y="24"/>
                    <a:pt x="196" y="24"/>
                  </a:cubicBezTo>
                  <a:close/>
                  <a:moveTo>
                    <a:pt x="68" y="214"/>
                  </a:moveTo>
                  <a:cubicBezTo>
                    <a:pt x="68" y="214"/>
                    <a:pt x="68" y="214"/>
                    <a:pt x="68" y="214"/>
                  </a:cubicBezTo>
                  <a:cubicBezTo>
                    <a:pt x="68" y="214"/>
                    <a:pt x="69" y="214"/>
                    <a:pt x="69" y="214"/>
                  </a:cubicBezTo>
                  <a:cubicBezTo>
                    <a:pt x="69" y="214"/>
                    <a:pt x="69" y="214"/>
                    <a:pt x="69" y="214"/>
                  </a:cubicBezTo>
                  <a:cubicBezTo>
                    <a:pt x="69" y="214"/>
                    <a:pt x="68" y="214"/>
                    <a:pt x="68" y="214"/>
                  </a:cubicBezTo>
                  <a:close/>
                  <a:moveTo>
                    <a:pt x="38" y="17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8" y="18"/>
                    <a:pt x="38" y="17"/>
                  </a:cubicBezTo>
                  <a:close/>
                  <a:moveTo>
                    <a:pt x="246" y="101"/>
                  </a:moveTo>
                  <a:cubicBezTo>
                    <a:pt x="245" y="101"/>
                    <a:pt x="245" y="101"/>
                    <a:pt x="246" y="102"/>
                  </a:cubicBezTo>
                  <a:cubicBezTo>
                    <a:pt x="246" y="102"/>
                    <a:pt x="246" y="102"/>
                    <a:pt x="246" y="101"/>
                  </a:cubicBezTo>
                  <a:close/>
                  <a:moveTo>
                    <a:pt x="138" y="219"/>
                  </a:moveTo>
                  <a:cubicBezTo>
                    <a:pt x="138" y="219"/>
                    <a:pt x="138" y="219"/>
                    <a:pt x="138" y="219"/>
                  </a:cubicBezTo>
                  <a:cubicBezTo>
                    <a:pt x="139" y="219"/>
                    <a:pt x="139" y="219"/>
                    <a:pt x="140" y="219"/>
                  </a:cubicBezTo>
                  <a:cubicBezTo>
                    <a:pt x="140" y="219"/>
                    <a:pt x="140" y="219"/>
                    <a:pt x="140" y="219"/>
                  </a:cubicBezTo>
                  <a:cubicBezTo>
                    <a:pt x="139" y="219"/>
                    <a:pt x="139" y="219"/>
                    <a:pt x="138" y="219"/>
                  </a:cubicBezTo>
                  <a:close/>
                  <a:moveTo>
                    <a:pt x="167" y="226"/>
                  </a:moveTo>
                  <a:cubicBezTo>
                    <a:pt x="166" y="227"/>
                    <a:pt x="166" y="227"/>
                    <a:pt x="167" y="227"/>
                  </a:cubicBezTo>
                  <a:cubicBezTo>
                    <a:pt x="167" y="227"/>
                    <a:pt x="167" y="226"/>
                    <a:pt x="167" y="226"/>
                  </a:cubicBezTo>
                  <a:close/>
                  <a:moveTo>
                    <a:pt x="241" y="59"/>
                  </a:moveTo>
                  <a:cubicBezTo>
                    <a:pt x="241" y="58"/>
                    <a:pt x="241" y="58"/>
                    <a:pt x="241" y="57"/>
                  </a:cubicBezTo>
                  <a:cubicBezTo>
                    <a:pt x="241" y="58"/>
                    <a:pt x="241" y="58"/>
                    <a:pt x="241" y="59"/>
                  </a:cubicBezTo>
                  <a:close/>
                  <a:moveTo>
                    <a:pt x="161" y="101"/>
                  </a:moveTo>
                  <a:cubicBezTo>
                    <a:pt x="160" y="102"/>
                    <a:pt x="160" y="102"/>
                    <a:pt x="160" y="102"/>
                  </a:cubicBezTo>
                  <a:cubicBezTo>
                    <a:pt x="161" y="102"/>
                    <a:pt x="161" y="102"/>
                    <a:pt x="161" y="101"/>
                  </a:cubicBezTo>
                  <a:close/>
                  <a:moveTo>
                    <a:pt x="230" y="47"/>
                  </a:moveTo>
                  <a:cubicBezTo>
                    <a:pt x="230" y="47"/>
                    <a:pt x="230" y="47"/>
                    <a:pt x="230" y="48"/>
                  </a:cubicBezTo>
                  <a:cubicBezTo>
                    <a:pt x="230" y="48"/>
                    <a:pt x="231" y="48"/>
                    <a:pt x="231" y="49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1" y="48"/>
                    <a:pt x="231" y="48"/>
                    <a:pt x="230" y="47"/>
                  </a:cubicBezTo>
                  <a:close/>
                  <a:moveTo>
                    <a:pt x="147" y="96"/>
                  </a:moveTo>
                  <a:cubicBezTo>
                    <a:pt x="147" y="97"/>
                    <a:pt x="147" y="97"/>
                    <a:pt x="148" y="97"/>
                  </a:cubicBezTo>
                  <a:cubicBezTo>
                    <a:pt x="148" y="97"/>
                    <a:pt x="148" y="96"/>
                    <a:pt x="147" y="96"/>
                  </a:cubicBezTo>
                  <a:close/>
                  <a:moveTo>
                    <a:pt x="167" y="240"/>
                  </a:moveTo>
                  <a:cubicBezTo>
                    <a:pt x="167" y="240"/>
                    <a:pt x="168" y="240"/>
                    <a:pt x="168" y="239"/>
                  </a:cubicBezTo>
                  <a:cubicBezTo>
                    <a:pt x="168" y="239"/>
                    <a:pt x="167" y="239"/>
                    <a:pt x="167" y="240"/>
                  </a:cubicBezTo>
                  <a:close/>
                  <a:moveTo>
                    <a:pt x="161" y="115"/>
                  </a:moveTo>
                  <a:cubicBezTo>
                    <a:pt x="162" y="115"/>
                    <a:pt x="162" y="114"/>
                    <a:pt x="162" y="114"/>
                  </a:cubicBezTo>
                  <a:cubicBezTo>
                    <a:pt x="161" y="114"/>
                    <a:pt x="161" y="115"/>
                    <a:pt x="161" y="115"/>
                  </a:cubicBezTo>
                  <a:close/>
                  <a:moveTo>
                    <a:pt x="169" y="192"/>
                  </a:moveTo>
                  <a:cubicBezTo>
                    <a:pt x="169" y="192"/>
                    <a:pt x="169" y="192"/>
                    <a:pt x="169" y="192"/>
                  </a:cubicBezTo>
                  <a:cubicBezTo>
                    <a:pt x="169" y="192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2"/>
                    <a:pt x="169" y="192"/>
                    <a:pt x="169" y="192"/>
                  </a:cubicBezTo>
                  <a:close/>
                  <a:moveTo>
                    <a:pt x="92" y="172"/>
                  </a:moveTo>
                  <a:cubicBezTo>
                    <a:pt x="92" y="172"/>
                    <a:pt x="92" y="172"/>
                    <a:pt x="92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2" y="173"/>
                    <a:pt x="92" y="173"/>
                    <a:pt x="92" y="172"/>
                  </a:cubicBezTo>
                  <a:close/>
                  <a:moveTo>
                    <a:pt x="72" y="119"/>
                  </a:moveTo>
                  <a:cubicBezTo>
                    <a:pt x="72" y="119"/>
                    <a:pt x="72" y="119"/>
                    <a:pt x="72" y="120"/>
                  </a:cubicBezTo>
                  <a:cubicBezTo>
                    <a:pt x="72" y="120"/>
                    <a:pt x="73" y="120"/>
                    <a:pt x="73" y="120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3" y="119"/>
                    <a:pt x="72" y="119"/>
                    <a:pt x="72" y="119"/>
                  </a:cubicBezTo>
                  <a:close/>
                  <a:moveTo>
                    <a:pt x="117" y="74"/>
                  </a:moveTo>
                  <a:cubicBezTo>
                    <a:pt x="117" y="75"/>
                    <a:pt x="117" y="75"/>
                    <a:pt x="118" y="74"/>
                  </a:cubicBezTo>
                  <a:cubicBezTo>
                    <a:pt x="117" y="74"/>
                    <a:pt x="117" y="74"/>
                    <a:pt x="117" y="74"/>
                  </a:cubicBezTo>
                  <a:close/>
                  <a:moveTo>
                    <a:pt x="99" y="164"/>
                  </a:moveTo>
                  <a:cubicBezTo>
                    <a:pt x="99" y="164"/>
                    <a:pt x="99" y="164"/>
                    <a:pt x="99" y="164"/>
                  </a:cubicBezTo>
                  <a:cubicBezTo>
                    <a:pt x="99" y="164"/>
                    <a:pt x="99" y="163"/>
                    <a:pt x="99" y="163"/>
                  </a:cubicBezTo>
                  <a:cubicBezTo>
                    <a:pt x="98" y="163"/>
                    <a:pt x="98" y="164"/>
                    <a:pt x="99" y="164"/>
                  </a:cubicBezTo>
                  <a:close/>
                  <a:moveTo>
                    <a:pt x="99" y="69"/>
                  </a:moveTo>
                  <a:cubicBezTo>
                    <a:pt x="99" y="69"/>
                    <a:pt x="99" y="69"/>
                    <a:pt x="99" y="69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100" y="69"/>
                  </a:cubicBezTo>
                  <a:cubicBezTo>
                    <a:pt x="100" y="69"/>
                    <a:pt x="100" y="69"/>
                    <a:pt x="99" y="69"/>
                  </a:cubicBezTo>
                  <a:close/>
                  <a:moveTo>
                    <a:pt x="216" y="38"/>
                  </a:moveTo>
                  <a:cubicBezTo>
                    <a:pt x="216" y="38"/>
                    <a:pt x="216" y="38"/>
                    <a:pt x="216" y="37"/>
                  </a:cubicBezTo>
                  <a:cubicBezTo>
                    <a:pt x="215" y="38"/>
                    <a:pt x="215" y="38"/>
                    <a:pt x="215" y="38"/>
                  </a:cubicBezTo>
                  <a:cubicBezTo>
                    <a:pt x="215" y="38"/>
                    <a:pt x="215" y="38"/>
                    <a:pt x="216" y="38"/>
                  </a:cubicBezTo>
                  <a:close/>
                  <a:moveTo>
                    <a:pt x="58" y="228"/>
                  </a:moveTo>
                  <a:cubicBezTo>
                    <a:pt x="58" y="228"/>
                    <a:pt x="59" y="228"/>
                    <a:pt x="59" y="228"/>
                  </a:cubicBezTo>
                  <a:cubicBezTo>
                    <a:pt x="59" y="228"/>
                    <a:pt x="58" y="228"/>
                    <a:pt x="58" y="228"/>
                  </a:cubicBezTo>
                  <a:close/>
                  <a:moveTo>
                    <a:pt x="155" y="149"/>
                  </a:moveTo>
                  <a:cubicBezTo>
                    <a:pt x="155" y="149"/>
                    <a:pt x="155" y="149"/>
                    <a:pt x="155" y="149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8"/>
                    <a:pt x="155" y="148"/>
                    <a:pt x="155" y="149"/>
                  </a:cubicBezTo>
                  <a:close/>
                  <a:moveTo>
                    <a:pt x="152" y="7"/>
                  </a:moveTo>
                  <a:cubicBezTo>
                    <a:pt x="152" y="7"/>
                    <a:pt x="152" y="7"/>
                    <a:pt x="152" y="8"/>
                  </a:cubicBezTo>
                  <a:cubicBezTo>
                    <a:pt x="152" y="8"/>
                    <a:pt x="152" y="8"/>
                    <a:pt x="152" y="7"/>
                  </a:cubicBezTo>
                  <a:close/>
                  <a:moveTo>
                    <a:pt x="94" y="144"/>
                  </a:moveTo>
                  <a:cubicBezTo>
                    <a:pt x="94" y="144"/>
                    <a:pt x="94" y="144"/>
                    <a:pt x="94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4"/>
                    <a:pt x="94" y="144"/>
                    <a:pt x="94" y="144"/>
                  </a:cubicBezTo>
                  <a:close/>
                  <a:moveTo>
                    <a:pt x="52" y="225"/>
                  </a:moveTo>
                  <a:cubicBezTo>
                    <a:pt x="52" y="225"/>
                    <a:pt x="52" y="225"/>
                    <a:pt x="52" y="225"/>
                  </a:cubicBezTo>
                  <a:cubicBezTo>
                    <a:pt x="52" y="225"/>
                    <a:pt x="52" y="225"/>
                    <a:pt x="52" y="225"/>
                  </a:cubicBezTo>
                  <a:close/>
                  <a:moveTo>
                    <a:pt x="81" y="142"/>
                  </a:moveTo>
                  <a:cubicBezTo>
                    <a:pt x="81" y="143"/>
                    <a:pt x="81" y="143"/>
                    <a:pt x="81" y="143"/>
                  </a:cubicBezTo>
                  <a:cubicBezTo>
                    <a:pt x="82" y="143"/>
                    <a:pt x="82" y="142"/>
                    <a:pt x="82" y="142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1" y="142"/>
                    <a:pt x="81" y="142"/>
                    <a:pt x="81" y="142"/>
                  </a:cubicBezTo>
                  <a:close/>
                  <a:moveTo>
                    <a:pt x="43" y="133"/>
                  </a:moveTo>
                  <a:cubicBezTo>
                    <a:pt x="43" y="133"/>
                    <a:pt x="43" y="133"/>
                    <a:pt x="42" y="134"/>
                  </a:cubicBezTo>
                  <a:cubicBezTo>
                    <a:pt x="43" y="134"/>
                    <a:pt x="43" y="133"/>
                    <a:pt x="43" y="133"/>
                  </a:cubicBezTo>
                  <a:close/>
                  <a:moveTo>
                    <a:pt x="116" y="223"/>
                  </a:moveTo>
                  <a:cubicBezTo>
                    <a:pt x="116" y="223"/>
                    <a:pt x="116" y="223"/>
                    <a:pt x="116" y="223"/>
                  </a:cubicBezTo>
                  <a:cubicBezTo>
                    <a:pt x="116" y="223"/>
                    <a:pt x="116" y="223"/>
                    <a:pt x="115" y="223"/>
                  </a:cubicBezTo>
                  <a:cubicBezTo>
                    <a:pt x="115" y="223"/>
                    <a:pt x="115" y="223"/>
                    <a:pt x="116" y="223"/>
                  </a:cubicBezTo>
                  <a:cubicBezTo>
                    <a:pt x="116" y="223"/>
                    <a:pt x="116" y="223"/>
                    <a:pt x="116" y="223"/>
                  </a:cubicBezTo>
                  <a:close/>
                  <a:moveTo>
                    <a:pt x="172" y="228"/>
                  </a:moveTo>
                  <a:cubicBezTo>
                    <a:pt x="172" y="228"/>
                    <a:pt x="171" y="227"/>
                    <a:pt x="171" y="227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1" y="227"/>
                    <a:pt x="171" y="228"/>
                    <a:pt x="172" y="228"/>
                  </a:cubicBezTo>
                  <a:close/>
                  <a:moveTo>
                    <a:pt x="51" y="229"/>
                  </a:moveTo>
                  <a:cubicBezTo>
                    <a:pt x="51" y="229"/>
                    <a:pt x="51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29"/>
                    <a:pt x="51" y="229"/>
                  </a:cubicBezTo>
                  <a:close/>
                  <a:moveTo>
                    <a:pt x="243" y="80"/>
                  </a:moveTo>
                  <a:cubicBezTo>
                    <a:pt x="244" y="79"/>
                    <a:pt x="244" y="79"/>
                    <a:pt x="244" y="79"/>
                  </a:cubicBezTo>
                  <a:cubicBezTo>
                    <a:pt x="243" y="79"/>
                    <a:pt x="243" y="79"/>
                    <a:pt x="243" y="80"/>
                  </a:cubicBezTo>
                  <a:close/>
                  <a:moveTo>
                    <a:pt x="13" y="78"/>
                  </a:moveTo>
                  <a:cubicBezTo>
                    <a:pt x="13" y="78"/>
                    <a:pt x="13" y="78"/>
                    <a:pt x="13" y="78"/>
                  </a:cubicBezTo>
                  <a:cubicBezTo>
                    <a:pt x="13" y="78"/>
                    <a:pt x="13" y="79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8"/>
                    <a:pt x="13" y="78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1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lose/>
                  <a:moveTo>
                    <a:pt x="35" y="230"/>
                  </a:move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5" y="231"/>
                    <a:pt x="35" y="231"/>
                    <a:pt x="35" y="230"/>
                  </a:cubicBezTo>
                  <a:close/>
                  <a:moveTo>
                    <a:pt x="28" y="200"/>
                  </a:moveTo>
                  <a:cubicBezTo>
                    <a:pt x="28" y="200"/>
                    <a:pt x="28" y="200"/>
                    <a:pt x="28" y="200"/>
                  </a:cubicBezTo>
                  <a:cubicBezTo>
                    <a:pt x="28" y="200"/>
                    <a:pt x="28" y="199"/>
                    <a:pt x="28" y="199"/>
                  </a:cubicBezTo>
                  <a:cubicBezTo>
                    <a:pt x="28" y="199"/>
                    <a:pt x="27" y="199"/>
                    <a:pt x="27" y="199"/>
                  </a:cubicBezTo>
                  <a:cubicBezTo>
                    <a:pt x="28" y="200"/>
                    <a:pt x="28" y="200"/>
                    <a:pt x="28" y="200"/>
                  </a:cubicBezTo>
                  <a:close/>
                  <a:moveTo>
                    <a:pt x="110" y="71"/>
                  </a:moveTo>
                  <a:cubicBezTo>
                    <a:pt x="110" y="71"/>
                    <a:pt x="110" y="71"/>
                    <a:pt x="110" y="71"/>
                  </a:cubicBezTo>
                  <a:cubicBezTo>
                    <a:pt x="110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110" y="71"/>
                    <a:pt x="110" y="71"/>
                  </a:cubicBezTo>
                  <a:close/>
                  <a:moveTo>
                    <a:pt x="70" y="232"/>
                  </a:move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1" y="232"/>
                  </a:cubicBezTo>
                  <a:cubicBezTo>
                    <a:pt x="71" y="232"/>
                    <a:pt x="70" y="232"/>
                    <a:pt x="70" y="232"/>
                  </a:cubicBezTo>
                  <a:close/>
                  <a:moveTo>
                    <a:pt x="20" y="165"/>
                  </a:move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4"/>
                    <a:pt x="21" y="164"/>
                  </a:cubicBezTo>
                  <a:cubicBezTo>
                    <a:pt x="21" y="164"/>
                    <a:pt x="21" y="164"/>
                    <a:pt x="20" y="164"/>
                  </a:cubicBezTo>
                  <a:cubicBezTo>
                    <a:pt x="20" y="164"/>
                    <a:pt x="20" y="165"/>
                    <a:pt x="20" y="165"/>
                  </a:cubicBezTo>
                  <a:close/>
                  <a:moveTo>
                    <a:pt x="173" y="172"/>
                  </a:moveTo>
                  <a:cubicBezTo>
                    <a:pt x="173" y="172"/>
                    <a:pt x="173" y="172"/>
                    <a:pt x="173" y="172"/>
                  </a:cubicBezTo>
                  <a:cubicBezTo>
                    <a:pt x="173" y="171"/>
                    <a:pt x="173" y="171"/>
                    <a:pt x="173" y="170"/>
                  </a:cubicBezTo>
                  <a:cubicBezTo>
                    <a:pt x="173" y="170"/>
                    <a:pt x="173" y="170"/>
                    <a:pt x="173" y="170"/>
                  </a:cubicBezTo>
                  <a:cubicBezTo>
                    <a:pt x="173" y="171"/>
                    <a:pt x="173" y="171"/>
                    <a:pt x="173" y="172"/>
                  </a:cubicBezTo>
                  <a:close/>
                  <a:moveTo>
                    <a:pt x="178" y="227"/>
                  </a:moveTo>
                  <a:cubicBezTo>
                    <a:pt x="178" y="227"/>
                    <a:pt x="178" y="227"/>
                    <a:pt x="179" y="227"/>
                  </a:cubicBezTo>
                  <a:cubicBezTo>
                    <a:pt x="178" y="227"/>
                    <a:pt x="178" y="227"/>
                    <a:pt x="178" y="227"/>
                  </a:cubicBezTo>
                  <a:close/>
                  <a:moveTo>
                    <a:pt x="204" y="40"/>
                  </a:moveTo>
                  <a:cubicBezTo>
                    <a:pt x="204" y="40"/>
                    <a:pt x="204" y="40"/>
                    <a:pt x="204" y="40"/>
                  </a:cubicBezTo>
                  <a:cubicBezTo>
                    <a:pt x="204" y="40"/>
                    <a:pt x="204" y="40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4" y="40"/>
                    <a:pt x="204" y="40"/>
                    <a:pt x="204" y="40"/>
                  </a:cubicBezTo>
                  <a:close/>
                  <a:moveTo>
                    <a:pt x="70" y="136"/>
                  </a:moveTo>
                  <a:cubicBezTo>
                    <a:pt x="70" y="136"/>
                    <a:pt x="70" y="136"/>
                    <a:pt x="70" y="136"/>
                  </a:cubicBezTo>
                  <a:cubicBezTo>
                    <a:pt x="70" y="136"/>
                    <a:pt x="70" y="136"/>
                    <a:pt x="70" y="135"/>
                  </a:cubicBezTo>
                  <a:cubicBezTo>
                    <a:pt x="70" y="136"/>
                    <a:pt x="70" y="136"/>
                    <a:pt x="70" y="136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159" y="94"/>
                  </a:moveTo>
                  <a:cubicBezTo>
                    <a:pt x="159" y="94"/>
                    <a:pt x="158" y="94"/>
                    <a:pt x="158" y="94"/>
                  </a:cubicBezTo>
                  <a:cubicBezTo>
                    <a:pt x="159" y="94"/>
                    <a:pt x="159" y="94"/>
                    <a:pt x="159" y="94"/>
                  </a:cubicBezTo>
                  <a:close/>
                  <a:moveTo>
                    <a:pt x="175" y="19"/>
                  </a:move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5" y="19"/>
                  </a:cubicBezTo>
                  <a:close/>
                  <a:moveTo>
                    <a:pt x="32" y="208"/>
                  </a:moveTo>
                  <a:cubicBezTo>
                    <a:pt x="32" y="208"/>
                    <a:pt x="32" y="208"/>
                    <a:pt x="32" y="208"/>
                  </a:cubicBezTo>
                  <a:cubicBezTo>
                    <a:pt x="32" y="208"/>
                    <a:pt x="32" y="207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2" y="208"/>
                    <a:pt x="32" y="208"/>
                    <a:pt x="32" y="208"/>
                  </a:cubicBezTo>
                  <a:close/>
                  <a:moveTo>
                    <a:pt x="107" y="71"/>
                  </a:moveTo>
                  <a:cubicBezTo>
                    <a:pt x="107" y="71"/>
                    <a:pt x="107" y="71"/>
                    <a:pt x="107" y="71"/>
                  </a:cubicBezTo>
                  <a:cubicBezTo>
                    <a:pt x="107" y="71"/>
                    <a:pt x="108" y="71"/>
                    <a:pt x="108" y="70"/>
                  </a:cubicBezTo>
                  <a:cubicBezTo>
                    <a:pt x="107" y="71"/>
                    <a:pt x="107" y="71"/>
                    <a:pt x="107" y="71"/>
                  </a:cubicBezTo>
                  <a:close/>
                  <a:moveTo>
                    <a:pt x="167" y="1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68" y="19"/>
                    <a:pt x="168" y="19"/>
                    <a:pt x="168" y="20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68" y="19"/>
                    <a:pt x="168" y="19"/>
                    <a:pt x="167" y="19"/>
                  </a:cubicBezTo>
                  <a:close/>
                  <a:moveTo>
                    <a:pt x="40" y="9"/>
                  </a:moveTo>
                  <a:cubicBezTo>
                    <a:pt x="40" y="9"/>
                    <a:pt x="40" y="9"/>
                    <a:pt x="41" y="9"/>
                  </a:cubicBezTo>
                  <a:cubicBezTo>
                    <a:pt x="40" y="9"/>
                    <a:pt x="40" y="9"/>
                    <a:pt x="40" y="9"/>
                  </a:cubicBezTo>
                  <a:close/>
                  <a:moveTo>
                    <a:pt x="43" y="209"/>
                  </a:moveTo>
                  <a:cubicBezTo>
                    <a:pt x="43" y="209"/>
                    <a:pt x="43" y="209"/>
                    <a:pt x="43" y="209"/>
                  </a:cubicBezTo>
                  <a:cubicBezTo>
                    <a:pt x="43" y="209"/>
                    <a:pt x="44" y="209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43" y="209"/>
                    <a:pt x="43" y="209"/>
                  </a:cubicBezTo>
                  <a:close/>
                  <a:moveTo>
                    <a:pt x="163" y="212"/>
                  </a:moveTo>
                  <a:cubicBezTo>
                    <a:pt x="163" y="212"/>
                    <a:pt x="163" y="212"/>
                    <a:pt x="163" y="212"/>
                  </a:cubicBezTo>
                  <a:cubicBezTo>
                    <a:pt x="163" y="212"/>
                    <a:pt x="163" y="212"/>
                    <a:pt x="162" y="213"/>
                  </a:cubicBezTo>
                  <a:cubicBezTo>
                    <a:pt x="163" y="213"/>
                    <a:pt x="163" y="213"/>
                    <a:pt x="163" y="213"/>
                  </a:cubicBezTo>
                  <a:cubicBezTo>
                    <a:pt x="163" y="212"/>
                    <a:pt x="163" y="212"/>
                    <a:pt x="163" y="212"/>
                  </a:cubicBezTo>
                  <a:close/>
                  <a:moveTo>
                    <a:pt x="159" y="159"/>
                  </a:moveTo>
                  <a:cubicBezTo>
                    <a:pt x="160" y="159"/>
                    <a:pt x="160" y="159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58"/>
                    <a:pt x="160" y="158"/>
                    <a:pt x="160" y="158"/>
                  </a:cubicBezTo>
                  <a:cubicBezTo>
                    <a:pt x="160" y="159"/>
                    <a:pt x="160" y="159"/>
                    <a:pt x="159" y="159"/>
                  </a:cubicBezTo>
                  <a:close/>
                  <a:moveTo>
                    <a:pt x="165" y="141"/>
                  </a:moveTo>
                  <a:cubicBezTo>
                    <a:pt x="164" y="141"/>
                    <a:pt x="164" y="141"/>
                    <a:pt x="164" y="141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4" y="141"/>
                    <a:pt x="164" y="141"/>
                    <a:pt x="165" y="141"/>
                  </a:cubicBezTo>
                  <a:cubicBezTo>
                    <a:pt x="165" y="141"/>
                    <a:pt x="165" y="141"/>
                    <a:pt x="165" y="141"/>
                  </a:cubicBezTo>
                  <a:close/>
                  <a:moveTo>
                    <a:pt x="35" y="225"/>
                  </a:moveTo>
                  <a:cubicBezTo>
                    <a:pt x="35" y="225"/>
                    <a:pt x="35" y="225"/>
                    <a:pt x="35" y="225"/>
                  </a:cubicBezTo>
                  <a:cubicBezTo>
                    <a:pt x="35" y="224"/>
                    <a:pt x="36" y="224"/>
                    <a:pt x="36" y="224"/>
                  </a:cubicBezTo>
                  <a:cubicBezTo>
                    <a:pt x="36" y="224"/>
                    <a:pt x="36" y="224"/>
                    <a:pt x="35" y="224"/>
                  </a:cubicBezTo>
                  <a:cubicBezTo>
                    <a:pt x="35" y="224"/>
                    <a:pt x="35" y="224"/>
                    <a:pt x="35" y="225"/>
                  </a:cubicBezTo>
                  <a:close/>
                  <a:moveTo>
                    <a:pt x="148" y="239"/>
                  </a:moveTo>
                  <a:cubicBezTo>
                    <a:pt x="148" y="239"/>
                    <a:pt x="148" y="239"/>
                    <a:pt x="148" y="239"/>
                  </a:cubicBezTo>
                  <a:cubicBezTo>
                    <a:pt x="148" y="239"/>
                    <a:pt x="147" y="239"/>
                    <a:pt x="147" y="239"/>
                  </a:cubicBezTo>
                  <a:cubicBezTo>
                    <a:pt x="147" y="239"/>
                    <a:pt x="147" y="239"/>
                    <a:pt x="147" y="239"/>
                  </a:cubicBezTo>
                  <a:cubicBezTo>
                    <a:pt x="147" y="239"/>
                    <a:pt x="148" y="239"/>
                    <a:pt x="148" y="239"/>
                  </a:cubicBezTo>
                  <a:close/>
                  <a:moveTo>
                    <a:pt x="49" y="15"/>
                  </a:moveTo>
                  <a:cubicBezTo>
                    <a:pt x="49" y="16"/>
                    <a:pt x="49" y="16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lose/>
                  <a:moveTo>
                    <a:pt x="163" y="124"/>
                  </a:moveTo>
                  <a:cubicBezTo>
                    <a:pt x="163" y="124"/>
                    <a:pt x="163" y="124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63" y="124"/>
                    <a:pt x="163" y="124"/>
                    <a:pt x="163" y="124"/>
                  </a:cubicBezTo>
                  <a:close/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lose/>
                  <a:moveTo>
                    <a:pt x="92" y="221"/>
                  </a:move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2"/>
                    <a:pt x="92" y="222"/>
                  </a:cubicBezTo>
                  <a:cubicBezTo>
                    <a:pt x="92" y="222"/>
                    <a:pt x="92" y="222"/>
                    <a:pt x="92" y="222"/>
                  </a:cubicBezTo>
                  <a:cubicBezTo>
                    <a:pt x="92" y="222"/>
                    <a:pt x="92" y="222"/>
                    <a:pt x="92" y="221"/>
                  </a:cubicBezTo>
                  <a:close/>
                  <a:moveTo>
                    <a:pt x="107" y="221"/>
                  </a:moveTo>
                  <a:cubicBezTo>
                    <a:pt x="108" y="221"/>
                    <a:pt x="108" y="221"/>
                    <a:pt x="108" y="221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7" y="220"/>
                    <a:pt x="107" y="220"/>
                    <a:pt x="107" y="221"/>
                  </a:cubicBezTo>
                  <a:close/>
                  <a:moveTo>
                    <a:pt x="141" y="98"/>
                  </a:move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lose/>
                  <a:moveTo>
                    <a:pt x="139" y="76"/>
                  </a:move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76"/>
                    <a:pt x="140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39" y="76"/>
                    <a:pt x="139" y="76"/>
                    <a:pt x="139" y="76"/>
                  </a:cubicBezTo>
                  <a:close/>
                  <a:moveTo>
                    <a:pt x="95" y="183"/>
                  </a:moveTo>
                  <a:cubicBezTo>
                    <a:pt x="95" y="183"/>
                    <a:pt x="96" y="183"/>
                    <a:pt x="96" y="182"/>
                  </a:cubicBezTo>
                  <a:cubicBezTo>
                    <a:pt x="95" y="182"/>
                    <a:pt x="95" y="183"/>
                    <a:pt x="95" y="183"/>
                  </a:cubicBezTo>
                  <a:close/>
                  <a:moveTo>
                    <a:pt x="111" y="233"/>
                  </a:move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2" y="233"/>
                    <a:pt x="112" y="233"/>
                  </a:cubicBezTo>
                  <a:cubicBezTo>
                    <a:pt x="112" y="233"/>
                    <a:pt x="112" y="233"/>
                    <a:pt x="112" y="233"/>
                  </a:cubicBezTo>
                  <a:cubicBezTo>
                    <a:pt x="112" y="233"/>
                    <a:pt x="111" y="233"/>
                    <a:pt x="111" y="233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17"/>
                    <a:pt x="44" y="17"/>
                    <a:pt x="44" y="17"/>
                  </a:cubicBezTo>
                  <a:close/>
                  <a:moveTo>
                    <a:pt x="230" y="147"/>
                  </a:moveTo>
                  <a:cubicBezTo>
                    <a:pt x="230" y="147"/>
                    <a:pt x="229" y="147"/>
                    <a:pt x="230" y="148"/>
                  </a:cubicBezTo>
                  <a:cubicBezTo>
                    <a:pt x="230" y="148"/>
                    <a:pt x="230" y="147"/>
                    <a:pt x="230" y="147"/>
                  </a:cubicBezTo>
                  <a:close/>
                  <a:moveTo>
                    <a:pt x="43" y="70"/>
                  </a:moveTo>
                  <a:cubicBezTo>
                    <a:pt x="43" y="70"/>
                    <a:pt x="43" y="70"/>
                    <a:pt x="43" y="71"/>
                  </a:cubicBezTo>
                  <a:cubicBezTo>
                    <a:pt x="43" y="71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lose/>
                  <a:moveTo>
                    <a:pt x="213" y="23"/>
                  </a:moveTo>
                  <a:cubicBezTo>
                    <a:pt x="213" y="23"/>
                    <a:pt x="213" y="23"/>
                    <a:pt x="212" y="22"/>
                  </a:cubicBezTo>
                  <a:cubicBezTo>
                    <a:pt x="212" y="23"/>
                    <a:pt x="212" y="23"/>
                    <a:pt x="213" y="23"/>
                  </a:cubicBezTo>
                  <a:close/>
                  <a:moveTo>
                    <a:pt x="118" y="10"/>
                  </a:moveTo>
                  <a:cubicBezTo>
                    <a:pt x="118" y="10"/>
                    <a:pt x="118" y="10"/>
                    <a:pt x="118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7" y="10"/>
                    <a:pt x="117" y="10"/>
                    <a:pt x="118" y="10"/>
                  </a:cubicBezTo>
                  <a:close/>
                  <a:moveTo>
                    <a:pt x="203" y="39"/>
                  </a:moveTo>
                  <a:cubicBezTo>
                    <a:pt x="203" y="39"/>
                    <a:pt x="203" y="39"/>
                    <a:pt x="204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3" y="39"/>
                    <a:pt x="203" y="39"/>
                    <a:pt x="203" y="39"/>
                  </a:cubicBezTo>
                  <a:close/>
                  <a:moveTo>
                    <a:pt x="51" y="12"/>
                  </a:moveTo>
                  <a:cubicBezTo>
                    <a:pt x="51" y="12"/>
                    <a:pt x="50" y="12"/>
                    <a:pt x="50" y="12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3"/>
                    <a:pt x="51" y="12"/>
                  </a:cubicBezTo>
                  <a:close/>
                  <a:moveTo>
                    <a:pt x="15" y="182"/>
                  </a:moveTo>
                  <a:cubicBezTo>
                    <a:pt x="15" y="182"/>
                    <a:pt x="15" y="182"/>
                    <a:pt x="14" y="182"/>
                  </a:cubicBezTo>
                  <a:cubicBezTo>
                    <a:pt x="14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lose/>
                  <a:moveTo>
                    <a:pt x="61" y="134"/>
                  </a:move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1" y="134"/>
                    <a:pt x="61" y="134"/>
                    <a:pt x="61" y="134"/>
                  </a:cubicBezTo>
                  <a:close/>
                  <a:moveTo>
                    <a:pt x="218" y="43"/>
                  </a:moveTo>
                  <a:cubicBezTo>
                    <a:pt x="218" y="43"/>
                    <a:pt x="218" y="43"/>
                    <a:pt x="218" y="43"/>
                  </a:cubicBezTo>
                  <a:cubicBezTo>
                    <a:pt x="218" y="43"/>
                    <a:pt x="218" y="43"/>
                    <a:pt x="219" y="44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8" y="43"/>
                    <a:pt x="218" y="43"/>
                    <a:pt x="218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41"/>
            <p:cNvSpPr>
              <a:spLocks noEditPoints="1"/>
            </p:cNvSpPr>
            <p:nvPr/>
          </p:nvSpPr>
          <p:spPr bwMode="auto">
            <a:xfrm>
              <a:off x="8004077" y="5205650"/>
              <a:ext cx="752716" cy="1049025"/>
            </a:xfrm>
            <a:custGeom>
              <a:avLst/>
              <a:gdLst>
                <a:gd name="T0" fmla="*/ 1 w 190"/>
                <a:gd name="T1" fmla="*/ 54 h 265"/>
                <a:gd name="T2" fmla="*/ 156 w 190"/>
                <a:gd name="T3" fmla="*/ 2 h 265"/>
                <a:gd name="T4" fmla="*/ 187 w 190"/>
                <a:gd name="T5" fmla="*/ 125 h 265"/>
                <a:gd name="T6" fmla="*/ 88 w 190"/>
                <a:gd name="T7" fmla="*/ 199 h 265"/>
                <a:gd name="T8" fmla="*/ 41 w 190"/>
                <a:gd name="T9" fmla="*/ 256 h 265"/>
                <a:gd name="T10" fmla="*/ 30 w 190"/>
                <a:gd name="T11" fmla="*/ 153 h 265"/>
                <a:gd name="T12" fmla="*/ 136 w 190"/>
                <a:gd name="T13" fmla="*/ 148 h 265"/>
                <a:gd name="T14" fmla="*/ 64 w 190"/>
                <a:gd name="T15" fmla="*/ 201 h 265"/>
                <a:gd name="T16" fmla="*/ 164 w 190"/>
                <a:gd name="T17" fmla="*/ 130 h 265"/>
                <a:gd name="T18" fmla="*/ 91 w 190"/>
                <a:gd name="T19" fmla="*/ 7 h 265"/>
                <a:gd name="T20" fmla="*/ 11 w 190"/>
                <a:gd name="T21" fmla="*/ 99 h 265"/>
                <a:gd name="T22" fmla="*/ 50 w 190"/>
                <a:gd name="T23" fmla="*/ 169 h 265"/>
                <a:gd name="T24" fmla="*/ 172 w 190"/>
                <a:gd name="T25" fmla="*/ 37 h 265"/>
                <a:gd name="T26" fmla="*/ 9 w 190"/>
                <a:gd name="T27" fmla="*/ 97 h 265"/>
                <a:gd name="T28" fmla="*/ 185 w 190"/>
                <a:gd name="T29" fmla="*/ 73 h 265"/>
                <a:gd name="T30" fmla="*/ 95 w 190"/>
                <a:gd name="T31" fmla="*/ 156 h 265"/>
                <a:gd name="T32" fmla="*/ 95 w 190"/>
                <a:gd name="T33" fmla="*/ 156 h 265"/>
                <a:gd name="T34" fmla="*/ 188 w 190"/>
                <a:gd name="T35" fmla="*/ 95 h 265"/>
                <a:gd name="T36" fmla="*/ 82 w 190"/>
                <a:gd name="T37" fmla="*/ 196 h 265"/>
                <a:gd name="T38" fmla="*/ 110 w 190"/>
                <a:gd name="T39" fmla="*/ 157 h 265"/>
                <a:gd name="T40" fmla="*/ 88 w 190"/>
                <a:gd name="T41" fmla="*/ 168 h 265"/>
                <a:gd name="T42" fmla="*/ 123 w 190"/>
                <a:gd name="T43" fmla="*/ 156 h 265"/>
                <a:gd name="T44" fmla="*/ 185 w 190"/>
                <a:gd name="T45" fmla="*/ 59 h 265"/>
                <a:gd name="T46" fmla="*/ 72 w 190"/>
                <a:gd name="T47" fmla="*/ 197 h 265"/>
                <a:gd name="T48" fmla="*/ 53 w 190"/>
                <a:gd name="T49" fmla="*/ 234 h 265"/>
                <a:gd name="T50" fmla="*/ 77 w 190"/>
                <a:gd name="T51" fmla="*/ 159 h 265"/>
                <a:gd name="T52" fmla="*/ 178 w 190"/>
                <a:gd name="T53" fmla="*/ 138 h 265"/>
                <a:gd name="T54" fmla="*/ 17 w 190"/>
                <a:gd name="T55" fmla="*/ 14 h 265"/>
                <a:gd name="T56" fmla="*/ 74 w 190"/>
                <a:gd name="T57" fmla="*/ 171 h 265"/>
                <a:gd name="T58" fmla="*/ 178 w 190"/>
                <a:gd name="T59" fmla="*/ 90 h 265"/>
                <a:gd name="T60" fmla="*/ 182 w 190"/>
                <a:gd name="T61" fmla="*/ 120 h 265"/>
                <a:gd name="T62" fmla="*/ 124 w 190"/>
                <a:gd name="T63" fmla="*/ 151 h 265"/>
                <a:gd name="T64" fmla="*/ 58 w 190"/>
                <a:gd name="T65" fmla="*/ 216 h 265"/>
                <a:gd name="T66" fmla="*/ 79 w 190"/>
                <a:gd name="T67" fmla="*/ 210 h 265"/>
                <a:gd name="T68" fmla="*/ 51 w 190"/>
                <a:gd name="T69" fmla="*/ 240 h 265"/>
                <a:gd name="T70" fmla="*/ 180 w 190"/>
                <a:gd name="T71" fmla="*/ 82 h 265"/>
                <a:gd name="T72" fmla="*/ 145 w 190"/>
                <a:gd name="T73" fmla="*/ 153 h 265"/>
                <a:gd name="T74" fmla="*/ 87 w 190"/>
                <a:gd name="T75" fmla="*/ 193 h 265"/>
                <a:gd name="T76" fmla="*/ 180 w 190"/>
                <a:gd name="T77" fmla="*/ 118 h 265"/>
                <a:gd name="T78" fmla="*/ 176 w 190"/>
                <a:gd name="T79" fmla="*/ 52 h 265"/>
                <a:gd name="T80" fmla="*/ 176 w 190"/>
                <a:gd name="T81" fmla="*/ 27 h 265"/>
                <a:gd name="T82" fmla="*/ 70 w 190"/>
                <a:gd name="T83" fmla="*/ 210 h 265"/>
                <a:gd name="T84" fmla="*/ 186 w 190"/>
                <a:gd name="T85" fmla="*/ 34 h 265"/>
                <a:gd name="T86" fmla="*/ 81 w 190"/>
                <a:gd name="T87" fmla="*/ 198 h 265"/>
                <a:gd name="T88" fmla="*/ 24 w 190"/>
                <a:gd name="T89" fmla="*/ 137 h 265"/>
                <a:gd name="T90" fmla="*/ 175 w 190"/>
                <a:gd name="T91" fmla="*/ 31 h 265"/>
                <a:gd name="T92" fmla="*/ 17 w 190"/>
                <a:gd name="T93" fmla="*/ 130 h 265"/>
                <a:gd name="T94" fmla="*/ 175 w 190"/>
                <a:gd name="T95" fmla="*/ 13 h 265"/>
                <a:gd name="T96" fmla="*/ 182 w 190"/>
                <a:gd name="T97" fmla="*/ 47 h 265"/>
                <a:gd name="T98" fmla="*/ 170 w 190"/>
                <a:gd name="T99" fmla="*/ 66 h 265"/>
                <a:gd name="T100" fmla="*/ 164 w 190"/>
                <a:gd name="T101" fmla="*/ 151 h 265"/>
                <a:gd name="T102" fmla="*/ 92 w 190"/>
                <a:gd name="T103" fmla="*/ 165 h 265"/>
                <a:gd name="T104" fmla="*/ 79 w 190"/>
                <a:gd name="T105" fmla="*/ 154 h 265"/>
                <a:gd name="T106" fmla="*/ 87 w 190"/>
                <a:gd name="T107" fmla="*/ 176 h 265"/>
                <a:gd name="T108" fmla="*/ 72 w 190"/>
                <a:gd name="T109" fmla="*/ 162 h 265"/>
                <a:gd name="T110" fmla="*/ 127 w 190"/>
                <a:gd name="T111" fmla="*/ 149 h 265"/>
                <a:gd name="T112" fmla="*/ 187 w 190"/>
                <a:gd name="T113" fmla="*/ 59 h 265"/>
                <a:gd name="T114" fmla="*/ 91 w 190"/>
                <a:gd name="T115" fmla="*/ 171 h 265"/>
                <a:gd name="T116" fmla="*/ 175 w 190"/>
                <a:gd name="T117" fmla="*/ 29 h 265"/>
                <a:gd name="T118" fmla="*/ 153 w 190"/>
                <a:gd name="T119" fmla="*/ 155 h 265"/>
                <a:gd name="T120" fmla="*/ 184 w 190"/>
                <a:gd name="T121" fmla="*/ 108 h 265"/>
                <a:gd name="T122" fmla="*/ 173 w 190"/>
                <a:gd name="T123" fmla="*/ 3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0" h="265">
                  <a:moveTo>
                    <a:pt x="12" y="136"/>
                  </a:moveTo>
                  <a:cubicBezTo>
                    <a:pt x="12" y="136"/>
                    <a:pt x="12" y="136"/>
                    <a:pt x="12" y="136"/>
                  </a:cubicBezTo>
                  <a:cubicBezTo>
                    <a:pt x="11" y="136"/>
                    <a:pt x="10" y="135"/>
                    <a:pt x="10" y="134"/>
                  </a:cubicBezTo>
                  <a:cubicBezTo>
                    <a:pt x="10" y="134"/>
                    <a:pt x="10" y="134"/>
                    <a:pt x="11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0" y="132"/>
                    <a:pt x="10" y="131"/>
                    <a:pt x="10" y="130"/>
                  </a:cubicBezTo>
                  <a:cubicBezTo>
                    <a:pt x="9" y="129"/>
                    <a:pt x="9" y="128"/>
                    <a:pt x="9" y="127"/>
                  </a:cubicBezTo>
                  <a:cubicBezTo>
                    <a:pt x="8" y="126"/>
                    <a:pt x="8" y="124"/>
                    <a:pt x="8" y="123"/>
                  </a:cubicBezTo>
                  <a:cubicBezTo>
                    <a:pt x="7" y="122"/>
                    <a:pt x="7" y="120"/>
                    <a:pt x="7" y="119"/>
                  </a:cubicBezTo>
                  <a:cubicBezTo>
                    <a:pt x="7" y="118"/>
                    <a:pt x="6" y="117"/>
                    <a:pt x="6" y="116"/>
                  </a:cubicBezTo>
                  <a:cubicBezTo>
                    <a:pt x="5" y="116"/>
                    <a:pt x="5" y="116"/>
                    <a:pt x="6" y="115"/>
                  </a:cubicBezTo>
                  <a:cubicBezTo>
                    <a:pt x="6" y="115"/>
                    <a:pt x="6" y="115"/>
                    <a:pt x="5" y="114"/>
                  </a:cubicBezTo>
                  <a:cubicBezTo>
                    <a:pt x="4" y="110"/>
                    <a:pt x="3" y="106"/>
                    <a:pt x="3" y="101"/>
                  </a:cubicBezTo>
                  <a:cubicBezTo>
                    <a:pt x="3" y="99"/>
                    <a:pt x="3" y="96"/>
                    <a:pt x="3" y="93"/>
                  </a:cubicBezTo>
                  <a:cubicBezTo>
                    <a:pt x="2" y="91"/>
                    <a:pt x="2" y="89"/>
                    <a:pt x="2" y="87"/>
                  </a:cubicBezTo>
                  <a:cubicBezTo>
                    <a:pt x="1" y="84"/>
                    <a:pt x="1" y="81"/>
                    <a:pt x="1" y="78"/>
                  </a:cubicBezTo>
                  <a:cubicBezTo>
                    <a:pt x="1" y="77"/>
                    <a:pt x="1" y="76"/>
                    <a:pt x="1" y="75"/>
                  </a:cubicBezTo>
                  <a:cubicBezTo>
                    <a:pt x="0" y="70"/>
                    <a:pt x="0" y="65"/>
                    <a:pt x="1" y="61"/>
                  </a:cubicBezTo>
                  <a:cubicBezTo>
                    <a:pt x="1" y="58"/>
                    <a:pt x="1" y="56"/>
                    <a:pt x="1" y="54"/>
                  </a:cubicBezTo>
                  <a:cubicBezTo>
                    <a:pt x="1" y="51"/>
                    <a:pt x="0" y="49"/>
                    <a:pt x="1" y="47"/>
                  </a:cubicBezTo>
                  <a:cubicBezTo>
                    <a:pt x="1" y="44"/>
                    <a:pt x="1" y="41"/>
                    <a:pt x="1" y="38"/>
                  </a:cubicBezTo>
                  <a:cubicBezTo>
                    <a:pt x="2" y="33"/>
                    <a:pt x="3" y="28"/>
                    <a:pt x="6" y="24"/>
                  </a:cubicBezTo>
                  <a:cubicBezTo>
                    <a:pt x="7" y="21"/>
                    <a:pt x="9" y="18"/>
                    <a:pt x="12" y="15"/>
                  </a:cubicBezTo>
                  <a:cubicBezTo>
                    <a:pt x="14" y="13"/>
                    <a:pt x="18" y="11"/>
                    <a:pt x="22" y="9"/>
                  </a:cubicBezTo>
                  <a:cubicBezTo>
                    <a:pt x="24" y="8"/>
                    <a:pt x="27" y="8"/>
                    <a:pt x="31" y="8"/>
                  </a:cubicBezTo>
                  <a:cubicBezTo>
                    <a:pt x="34" y="7"/>
                    <a:pt x="37" y="7"/>
                    <a:pt x="40" y="7"/>
                  </a:cubicBezTo>
                  <a:cubicBezTo>
                    <a:pt x="44" y="6"/>
                    <a:pt x="47" y="6"/>
                    <a:pt x="50" y="6"/>
                  </a:cubicBezTo>
                  <a:cubicBezTo>
                    <a:pt x="54" y="6"/>
                    <a:pt x="57" y="6"/>
                    <a:pt x="60" y="5"/>
                  </a:cubicBezTo>
                  <a:cubicBezTo>
                    <a:pt x="62" y="5"/>
                    <a:pt x="64" y="5"/>
                    <a:pt x="65" y="5"/>
                  </a:cubicBezTo>
                  <a:cubicBezTo>
                    <a:pt x="72" y="4"/>
                    <a:pt x="78" y="3"/>
                    <a:pt x="85" y="3"/>
                  </a:cubicBezTo>
                  <a:cubicBezTo>
                    <a:pt x="87" y="3"/>
                    <a:pt x="89" y="3"/>
                    <a:pt x="91" y="3"/>
                  </a:cubicBezTo>
                  <a:cubicBezTo>
                    <a:pt x="94" y="2"/>
                    <a:pt x="97" y="2"/>
                    <a:pt x="100" y="2"/>
                  </a:cubicBezTo>
                  <a:cubicBezTo>
                    <a:pt x="102" y="1"/>
                    <a:pt x="105" y="1"/>
                    <a:pt x="108" y="1"/>
                  </a:cubicBezTo>
                  <a:cubicBezTo>
                    <a:pt x="111" y="1"/>
                    <a:pt x="113" y="1"/>
                    <a:pt x="116" y="1"/>
                  </a:cubicBezTo>
                  <a:cubicBezTo>
                    <a:pt x="118" y="1"/>
                    <a:pt x="120" y="1"/>
                    <a:pt x="123" y="1"/>
                  </a:cubicBezTo>
                  <a:cubicBezTo>
                    <a:pt x="125" y="0"/>
                    <a:pt x="127" y="0"/>
                    <a:pt x="129" y="0"/>
                  </a:cubicBezTo>
                  <a:cubicBezTo>
                    <a:pt x="134" y="0"/>
                    <a:pt x="139" y="0"/>
                    <a:pt x="144" y="0"/>
                  </a:cubicBezTo>
                  <a:cubicBezTo>
                    <a:pt x="148" y="0"/>
                    <a:pt x="152" y="1"/>
                    <a:pt x="156" y="2"/>
                  </a:cubicBezTo>
                  <a:cubicBezTo>
                    <a:pt x="157" y="2"/>
                    <a:pt x="157" y="2"/>
                    <a:pt x="158" y="3"/>
                  </a:cubicBezTo>
                  <a:cubicBezTo>
                    <a:pt x="158" y="3"/>
                    <a:pt x="159" y="3"/>
                    <a:pt x="160" y="3"/>
                  </a:cubicBezTo>
                  <a:cubicBezTo>
                    <a:pt x="161" y="3"/>
                    <a:pt x="161" y="3"/>
                    <a:pt x="162" y="3"/>
                  </a:cubicBezTo>
                  <a:cubicBezTo>
                    <a:pt x="162" y="2"/>
                    <a:pt x="163" y="3"/>
                    <a:pt x="163" y="3"/>
                  </a:cubicBezTo>
                  <a:cubicBezTo>
                    <a:pt x="164" y="4"/>
                    <a:pt x="165" y="5"/>
                    <a:pt x="166" y="5"/>
                  </a:cubicBezTo>
                  <a:cubicBezTo>
                    <a:pt x="166" y="6"/>
                    <a:pt x="166" y="6"/>
                    <a:pt x="167" y="6"/>
                  </a:cubicBezTo>
                  <a:cubicBezTo>
                    <a:pt x="169" y="7"/>
                    <a:pt x="172" y="9"/>
                    <a:pt x="173" y="10"/>
                  </a:cubicBezTo>
                  <a:cubicBezTo>
                    <a:pt x="174" y="11"/>
                    <a:pt x="175" y="11"/>
                    <a:pt x="176" y="12"/>
                  </a:cubicBezTo>
                  <a:cubicBezTo>
                    <a:pt x="179" y="14"/>
                    <a:pt x="182" y="16"/>
                    <a:pt x="184" y="19"/>
                  </a:cubicBezTo>
                  <a:cubicBezTo>
                    <a:pt x="185" y="22"/>
                    <a:pt x="187" y="24"/>
                    <a:pt x="187" y="26"/>
                  </a:cubicBezTo>
                  <a:cubicBezTo>
                    <a:pt x="188" y="28"/>
                    <a:pt x="188" y="30"/>
                    <a:pt x="189" y="32"/>
                  </a:cubicBezTo>
                  <a:cubicBezTo>
                    <a:pt x="189" y="33"/>
                    <a:pt x="189" y="34"/>
                    <a:pt x="189" y="35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90" y="43"/>
                    <a:pt x="190" y="50"/>
                    <a:pt x="190" y="56"/>
                  </a:cubicBezTo>
                  <a:cubicBezTo>
                    <a:pt x="190" y="59"/>
                    <a:pt x="190" y="62"/>
                    <a:pt x="190" y="65"/>
                  </a:cubicBezTo>
                  <a:cubicBezTo>
                    <a:pt x="190" y="68"/>
                    <a:pt x="190" y="72"/>
                    <a:pt x="190" y="75"/>
                  </a:cubicBezTo>
                  <a:cubicBezTo>
                    <a:pt x="190" y="82"/>
                    <a:pt x="190" y="88"/>
                    <a:pt x="190" y="94"/>
                  </a:cubicBezTo>
                  <a:cubicBezTo>
                    <a:pt x="190" y="100"/>
                    <a:pt x="190" y="107"/>
                    <a:pt x="189" y="113"/>
                  </a:cubicBezTo>
                  <a:cubicBezTo>
                    <a:pt x="189" y="117"/>
                    <a:pt x="188" y="121"/>
                    <a:pt x="187" y="125"/>
                  </a:cubicBezTo>
                  <a:cubicBezTo>
                    <a:pt x="186" y="126"/>
                    <a:pt x="186" y="128"/>
                    <a:pt x="186" y="130"/>
                  </a:cubicBezTo>
                  <a:cubicBezTo>
                    <a:pt x="186" y="132"/>
                    <a:pt x="185" y="134"/>
                    <a:pt x="185" y="136"/>
                  </a:cubicBezTo>
                  <a:cubicBezTo>
                    <a:pt x="185" y="137"/>
                    <a:pt x="184" y="138"/>
                    <a:pt x="183" y="140"/>
                  </a:cubicBezTo>
                  <a:cubicBezTo>
                    <a:pt x="183" y="141"/>
                    <a:pt x="182" y="143"/>
                    <a:pt x="181" y="145"/>
                  </a:cubicBezTo>
                  <a:cubicBezTo>
                    <a:pt x="179" y="147"/>
                    <a:pt x="177" y="149"/>
                    <a:pt x="175" y="150"/>
                  </a:cubicBezTo>
                  <a:cubicBezTo>
                    <a:pt x="174" y="150"/>
                    <a:pt x="174" y="151"/>
                    <a:pt x="173" y="151"/>
                  </a:cubicBezTo>
                  <a:cubicBezTo>
                    <a:pt x="171" y="153"/>
                    <a:pt x="168" y="154"/>
                    <a:pt x="166" y="155"/>
                  </a:cubicBezTo>
                  <a:cubicBezTo>
                    <a:pt x="165" y="155"/>
                    <a:pt x="165" y="155"/>
                    <a:pt x="164" y="155"/>
                  </a:cubicBezTo>
                  <a:cubicBezTo>
                    <a:pt x="163" y="156"/>
                    <a:pt x="161" y="157"/>
                    <a:pt x="158" y="158"/>
                  </a:cubicBezTo>
                  <a:cubicBezTo>
                    <a:pt x="153" y="160"/>
                    <a:pt x="147" y="161"/>
                    <a:pt x="141" y="161"/>
                  </a:cubicBezTo>
                  <a:cubicBezTo>
                    <a:pt x="136" y="161"/>
                    <a:pt x="131" y="161"/>
                    <a:pt x="126" y="161"/>
                  </a:cubicBezTo>
                  <a:cubicBezTo>
                    <a:pt x="124" y="162"/>
                    <a:pt x="122" y="162"/>
                    <a:pt x="120" y="162"/>
                  </a:cubicBezTo>
                  <a:cubicBezTo>
                    <a:pt x="117" y="162"/>
                    <a:pt x="114" y="162"/>
                    <a:pt x="111" y="163"/>
                  </a:cubicBezTo>
                  <a:cubicBezTo>
                    <a:pt x="111" y="163"/>
                    <a:pt x="110" y="163"/>
                    <a:pt x="109" y="163"/>
                  </a:cubicBezTo>
                  <a:cubicBezTo>
                    <a:pt x="107" y="164"/>
                    <a:pt x="105" y="165"/>
                    <a:pt x="103" y="166"/>
                  </a:cubicBezTo>
                  <a:cubicBezTo>
                    <a:pt x="100" y="168"/>
                    <a:pt x="97" y="170"/>
                    <a:pt x="95" y="173"/>
                  </a:cubicBezTo>
                  <a:cubicBezTo>
                    <a:pt x="93" y="177"/>
                    <a:pt x="91" y="181"/>
                    <a:pt x="90" y="186"/>
                  </a:cubicBezTo>
                  <a:cubicBezTo>
                    <a:pt x="90" y="188"/>
                    <a:pt x="90" y="190"/>
                    <a:pt x="90" y="193"/>
                  </a:cubicBezTo>
                  <a:cubicBezTo>
                    <a:pt x="90" y="195"/>
                    <a:pt x="89" y="197"/>
                    <a:pt x="88" y="199"/>
                  </a:cubicBezTo>
                  <a:cubicBezTo>
                    <a:pt x="87" y="202"/>
                    <a:pt x="86" y="204"/>
                    <a:pt x="85" y="206"/>
                  </a:cubicBezTo>
                  <a:cubicBezTo>
                    <a:pt x="83" y="208"/>
                    <a:pt x="82" y="209"/>
                    <a:pt x="80" y="211"/>
                  </a:cubicBezTo>
                  <a:cubicBezTo>
                    <a:pt x="77" y="214"/>
                    <a:pt x="74" y="217"/>
                    <a:pt x="72" y="220"/>
                  </a:cubicBezTo>
                  <a:cubicBezTo>
                    <a:pt x="71" y="221"/>
                    <a:pt x="70" y="222"/>
                    <a:pt x="69" y="224"/>
                  </a:cubicBezTo>
                  <a:cubicBezTo>
                    <a:pt x="68" y="226"/>
                    <a:pt x="66" y="228"/>
                    <a:pt x="64" y="230"/>
                  </a:cubicBezTo>
                  <a:cubicBezTo>
                    <a:pt x="62" y="233"/>
                    <a:pt x="60" y="236"/>
                    <a:pt x="58" y="240"/>
                  </a:cubicBezTo>
                  <a:cubicBezTo>
                    <a:pt x="56" y="242"/>
                    <a:pt x="55" y="245"/>
                    <a:pt x="54" y="249"/>
                  </a:cubicBezTo>
                  <a:cubicBezTo>
                    <a:pt x="53" y="250"/>
                    <a:pt x="53" y="251"/>
                    <a:pt x="53" y="253"/>
                  </a:cubicBezTo>
                  <a:cubicBezTo>
                    <a:pt x="52" y="254"/>
                    <a:pt x="52" y="254"/>
                    <a:pt x="52" y="255"/>
                  </a:cubicBezTo>
                  <a:cubicBezTo>
                    <a:pt x="52" y="256"/>
                    <a:pt x="52" y="256"/>
                    <a:pt x="52" y="257"/>
                  </a:cubicBezTo>
                  <a:cubicBezTo>
                    <a:pt x="52" y="257"/>
                    <a:pt x="52" y="257"/>
                    <a:pt x="52" y="257"/>
                  </a:cubicBezTo>
                  <a:cubicBezTo>
                    <a:pt x="52" y="258"/>
                    <a:pt x="51" y="260"/>
                    <a:pt x="51" y="261"/>
                  </a:cubicBezTo>
                  <a:cubicBezTo>
                    <a:pt x="51" y="262"/>
                    <a:pt x="51" y="263"/>
                    <a:pt x="51" y="263"/>
                  </a:cubicBezTo>
                  <a:cubicBezTo>
                    <a:pt x="51" y="264"/>
                    <a:pt x="51" y="264"/>
                    <a:pt x="50" y="264"/>
                  </a:cubicBezTo>
                  <a:cubicBezTo>
                    <a:pt x="49" y="265"/>
                    <a:pt x="49" y="265"/>
                    <a:pt x="48" y="264"/>
                  </a:cubicBezTo>
                  <a:cubicBezTo>
                    <a:pt x="48" y="264"/>
                    <a:pt x="48" y="264"/>
                    <a:pt x="48" y="265"/>
                  </a:cubicBezTo>
                  <a:cubicBezTo>
                    <a:pt x="47" y="265"/>
                    <a:pt x="46" y="265"/>
                    <a:pt x="46" y="264"/>
                  </a:cubicBezTo>
                  <a:cubicBezTo>
                    <a:pt x="45" y="264"/>
                    <a:pt x="44" y="263"/>
                    <a:pt x="43" y="261"/>
                  </a:cubicBezTo>
                  <a:cubicBezTo>
                    <a:pt x="43" y="260"/>
                    <a:pt x="42" y="258"/>
                    <a:pt x="41" y="256"/>
                  </a:cubicBezTo>
                  <a:cubicBezTo>
                    <a:pt x="41" y="254"/>
                    <a:pt x="41" y="252"/>
                    <a:pt x="40" y="250"/>
                  </a:cubicBezTo>
                  <a:cubicBezTo>
                    <a:pt x="40" y="249"/>
                    <a:pt x="40" y="249"/>
                    <a:pt x="40" y="248"/>
                  </a:cubicBezTo>
                  <a:cubicBezTo>
                    <a:pt x="38" y="244"/>
                    <a:pt x="37" y="239"/>
                    <a:pt x="37" y="235"/>
                  </a:cubicBezTo>
                  <a:cubicBezTo>
                    <a:pt x="36" y="230"/>
                    <a:pt x="36" y="225"/>
                    <a:pt x="36" y="220"/>
                  </a:cubicBezTo>
                  <a:cubicBezTo>
                    <a:pt x="37" y="218"/>
                    <a:pt x="37" y="215"/>
                    <a:pt x="38" y="213"/>
                  </a:cubicBezTo>
                  <a:cubicBezTo>
                    <a:pt x="39" y="210"/>
                    <a:pt x="39" y="206"/>
                    <a:pt x="40" y="203"/>
                  </a:cubicBezTo>
                  <a:cubicBezTo>
                    <a:pt x="41" y="201"/>
                    <a:pt x="42" y="199"/>
                    <a:pt x="44" y="197"/>
                  </a:cubicBezTo>
                  <a:cubicBezTo>
                    <a:pt x="45" y="194"/>
                    <a:pt x="46" y="192"/>
                    <a:pt x="47" y="189"/>
                  </a:cubicBezTo>
                  <a:cubicBezTo>
                    <a:pt x="47" y="188"/>
                    <a:pt x="47" y="187"/>
                    <a:pt x="47" y="186"/>
                  </a:cubicBezTo>
                  <a:cubicBezTo>
                    <a:pt x="47" y="184"/>
                    <a:pt x="47" y="182"/>
                    <a:pt x="47" y="180"/>
                  </a:cubicBezTo>
                  <a:cubicBezTo>
                    <a:pt x="47" y="179"/>
                    <a:pt x="47" y="178"/>
                    <a:pt x="46" y="177"/>
                  </a:cubicBezTo>
                  <a:cubicBezTo>
                    <a:pt x="46" y="176"/>
                    <a:pt x="45" y="175"/>
                    <a:pt x="44" y="174"/>
                  </a:cubicBezTo>
                  <a:cubicBezTo>
                    <a:pt x="43" y="172"/>
                    <a:pt x="42" y="171"/>
                    <a:pt x="42" y="169"/>
                  </a:cubicBezTo>
                  <a:cubicBezTo>
                    <a:pt x="41" y="168"/>
                    <a:pt x="41" y="168"/>
                    <a:pt x="41" y="167"/>
                  </a:cubicBezTo>
                  <a:cubicBezTo>
                    <a:pt x="40" y="166"/>
                    <a:pt x="39" y="165"/>
                    <a:pt x="39" y="164"/>
                  </a:cubicBezTo>
                  <a:cubicBezTo>
                    <a:pt x="38" y="163"/>
                    <a:pt x="38" y="162"/>
                    <a:pt x="38" y="161"/>
                  </a:cubicBezTo>
                  <a:cubicBezTo>
                    <a:pt x="37" y="159"/>
                    <a:pt x="36" y="158"/>
                    <a:pt x="35" y="157"/>
                  </a:cubicBezTo>
                  <a:cubicBezTo>
                    <a:pt x="34" y="157"/>
                    <a:pt x="33" y="156"/>
                    <a:pt x="33" y="155"/>
                  </a:cubicBezTo>
                  <a:cubicBezTo>
                    <a:pt x="32" y="155"/>
                    <a:pt x="31" y="154"/>
                    <a:pt x="30" y="153"/>
                  </a:cubicBezTo>
                  <a:cubicBezTo>
                    <a:pt x="29" y="152"/>
                    <a:pt x="27" y="150"/>
                    <a:pt x="25" y="149"/>
                  </a:cubicBezTo>
                  <a:cubicBezTo>
                    <a:pt x="23" y="147"/>
                    <a:pt x="21" y="146"/>
                    <a:pt x="19" y="143"/>
                  </a:cubicBezTo>
                  <a:cubicBezTo>
                    <a:pt x="19" y="143"/>
                    <a:pt x="19" y="143"/>
                    <a:pt x="18" y="143"/>
                  </a:cubicBezTo>
                  <a:cubicBezTo>
                    <a:pt x="18" y="143"/>
                    <a:pt x="18" y="143"/>
                    <a:pt x="18" y="142"/>
                  </a:cubicBezTo>
                  <a:cubicBezTo>
                    <a:pt x="18" y="142"/>
                    <a:pt x="17" y="142"/>
                    <a:pt x="17" y="141"/>
                  </a:cubicBezTo>
                  <a:cubicBezTo>
                    <a:pt x="15" y="140"/>
                    <a:pt x="14" y="139"/>
                    <a:pt x="13" y="137"/>
                  </a:cubicBezTo>
                  <a:cubicBezTo>
                    <a:pt x="13" y="137"/>
                    <a:pt x="13" y="137"/>
                    <a:pt x="12" y="136"/>
                  </a:cubicBezTo>
                  <a:close/>
                  <a:moveTo>
                    <a:pt x="32" y="152"/>
                  </a:move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3" y="152"/>
                    <a:pt x="32" y="152"/>
                    <a:pt x="32" y="152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1" y="151"/>
                    <a:pt x="31" y="151"/>
                  </a:cubicBezTo>
                  <a:cubicBezTo>
                    <a:pt x="32" y="151"/>
                    <a:pt x="32" y="152"/>
                    <a:pt x="32" y="152"/>
                  </a:cubicBezTo>
                  <a:close/>
                  <a:moveTo>
                    <a:pt x="136" y="148"/>
                  </a:moveTo>
                  <a:cubicBezTo>
                    <a:pt x="134" y="148"/>
                    <a:pt x="132" y="148"/>
                    <a:pt x="130" y="148"/>
                  </a:cubicBezTo>
                  <a:cubicBezTo>
                    <a:pt x="130" y="149"/>
                    <a:pt x="131" y="149"/>
                    <a:pt x="131" y="149"/>
                  </a:cubicBezTo>
                  <a:cubicBezTo>
                    <a:pt x="132" y="148"/>
                    <a:pt x="134" y="148"/>
                    <a:pt x="136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6" y="148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8"/>
                    <a:pt x="136" y="148"/>
                    <a:pt x="136" y="148"/>
                  </a:cubicBezTo>
                  <a:close/>
                  <a:moveTo>
                    <a:pt x="40" y="150"/>
                  </a:moveTo>
                  <a:cubicBezTo>
                    <a:pt x="40" y="151"/>
                    <a:pt x="40" y="152"/>
                    <a:pt x="40" y="153"/>
                  </a:cubicBezTo>
                  <a:cubicBezTo>
                    <a:pt x="40" y="152"/>
                    <a:pt x="40" y="151"/>
                    <a:pt x="40" y="150"/>
                  </a:cubicBezTo>
                  <a:cubicBezTo>
                    <a:pt x="39" y="147"/>
                    <a:pt x="38" y="145"/>
                    <a:pt x="37" y="143"/>
                  </a:cubicBezTo>
                  <a:cubicBezTo>
                    <a:pt x="36" y="144"/>
                    <a:pt x="37" y="144"/>
                    <a:pt x="37" y="144"/>
                  </a:cubicBezTo>
                  <a:cubicBezTo>
                    <a:pt x="37" y="145"/>
                    <a:pt x="38" y="146"/>
                    <a:pt x="38" y="147"/>
                  </a:cubicBezTo>
                  <a:cubicBezTo>
                    <a:pt x="39" y="148"/>
                    <a:pt x="39" y="148"/>
                    <a:pt x="39" y="149"/>
                  </a:cubicBezTo>
                  <a:cubicBezTo>
                    <a:pt x="39" y="149"/>
                    <a:pt x="39" y="150"/>
                    <a:pt x="40" y="150"/>
                  </a:cubicBezTo>
                  <a:close/>
                  <a:moveTo>
                    <a:pt x="43" y="244"/>
                  </a:moveTo>
                  <a:cubicBezTo>
                    <a:pt x="43" y="244"/>
                    <a:pt x="43" y="244"/>
                    <a:pt x="43" y="244"/>
                  </a:cubicBezTo>
                  <a:cubicBezTo>
                    <a:pt x="43" y="242"/>
                    <a:pt x="43" y="240"/>
                    <a:pt x="43" y="238"/>
                  </a:cubicBezTo>
                  <a:cubicBezTo>
                    <a:pt x="43" y="237"/>
                    <a:pt x="43" y="236"/>
                    <a:pt x="44" y="234"/>
                  </a:cubicBezTo>
                  <a:cubicBezTo>
                    <a:pt x="44" y="230"/>
                    <a:pt x="46" y="226"/>
                    <a:pt x="48" y="222"/>
                  </a:cubicBezTo>
                  <a:cubicBezTo>
                    <a:pt x="49" y="220"/>
                    <a:pt x="50" y="218"/>
                    <a:pt x="51" y="216"/>
                  </a:cubicBezTo>
                  <a:cubicBezTo>
                    <a:pt x="53" y="212"/>
                    <a:pt x="56" y="209"/>
                    <a:pt x="59" y="206"/>
                  </a:cubicBezTo>
                  <a:cubicBezTo>
                    <a:pt x="61" y="204"/>
                    <a:pt x="63" y="203"/>
                    <a:pt x="64" y="201"/>
                  </a:cubicBezTo>
                  <a:cubicBezTo>
                    <a:pt x="66" y="200"/>
                    <a:pt x="66" y="200"/>
                    <a:pt x="67" y="198"/>
                  </a:cubicBezTo>
                  <a:cubicBezTo>
                    <a:pt x="67" y="198"/>
                    <a:pt x="68" y="198"/>
                    <a:pt x="68" y="197"/>
                  </a:cubicBezTo>
                  <a:cubicBezTo>
                    <a:pt x="69" y="196"/>
                    <a:pt x="70" y="194"/>
                    <a:pt x="70" y="192"/>
                  </a:cubicBezTo>
                  <a:cubicBezTo>
                    <a:pt x="71" y="190"/>
                    <a:pt x="71" y="187"/>
                    <a:pt x="70" y="185"/>
                  </a:cubicBezTo>
                  <a:cubicBezTo>
                    <a:pt x="70" y="183"/>
                    <a:pt x="70" y="182"/>
                    <a:pt x="69" y="180"/>
                  </a:cubicBezTo>
                  <a:cubicBezTo>
                    <a:pt x="69" y="178"/>
                    <a:pt x="69" y="176"/>
                    <a:pt x="68" y="175"/>
                  </a:cubicBezTo>
                  <a:cubicBezTo>
                    <a:pt x="67" y="171"/>
                    <a:pt x="66" y="167"/>
                    <a:pt x="67" y="162"/>
                  </a:cubicBezTo>
                  <a:cubicBezTo>
                    <a:pt x="67" y="160"/>
                    <a:pt x="68" y="158"/>
                    <a:pt x="70" y="156"/>
                  </a:cubicBezTo>
                  <a:cubicBezTo>
                    <a:pt x="71" y="155"/>
                    <a:pt x="72" y="154"/>
                    <a:pt x="73" y="153"/>
                  </a:cubicBezTo>
                  <a:cubicBezTo>
                    <a:pt x="75" y="152"/>
                    <a:pt x="76" y="152"/>
                    <a:pt x="78" y="151"/>
                  </a:cubicBezTo>
                  <a:cubicBezTo>
                    <a:pt x="81" y="149"/>
                    <a:pt x="84" y="148"/>
                    <a:pt x="87" y="147"/>
                  </a:cubicBezTo>
                  <a:cubicBezTo>
                    <a:pt x="90" y="147"/>
                    <a:pt x="93" y="147"/>
                    <a:pt x="96" y="146"/>
                  </a:cubicBezTo>
                  <a:cubicBezTo>
                    <a:pt x="101" y="146"/>
                    <a:pt x="107" y="146"/>
                    <a:pt x="113" y="146"/>
                  </a:cubicBezTo>
                  <a:cubicBezTo>
                    <a:pt x="115" y="146"/>
                    <a:pt x="118" y="146"/>
                    <a:pt x="120" y="145"/>
                  </a:cubicBezTo>
                  <a:cubicBezTo>
                    <a:pt x="124" y="145"/>
                    <a:pt x="128" y="144"/>
                    <a:pt x="132" y="143"/>
                  </a:cubicBezTo>
                  <a:cubicBezTo>
                    <a:pt x="136" y="143"/>
                    <a:pt x="140" y="142"/>
                    <a:pt x="144" y="141"/>
                  </a:cubicBezTo>
                  <a:cubicBezTo>
                    <a:pt x="147" y="141"/>
                    <a:pt x="150" y="140"/>
                    <a:pt x="153" y="139"/>
                  </a:cubicBezTo>
                  <a:cubicBezTo>
                    <a:pt x="154" y="138"/>
                    <a:pt x="155" y="138"/>
                    <a:pt x="156" y="137"/>
                  </a:cubicBezTo>
                  <a:cubicBezTo>
                    <a:pt x="159" y="135"/>
                    <a:pt x="161" y="133"/>
                    <a:pt x="164" y="130"/>
                  </a:cubicBezTo>
                  <a:cubicBezTo>
                    <a:pt x="165" y="128"/>
                    <a:pt x="166" y="127"/>
                    <a:pt x="167" y="125"/>
                  </a:cubicBezTo>
                  <a:cubicBezTo>
                    <a:pt x="168" y="122"/>
                    <a:pt x="169" y="119"/>
                    <a:pt x="169" y="116"/>
                  </a:cubicBezTo>
                  <a:cubicBezTo>
                    <a:pt x="170" y="115"/>
                    <a:pt x="170" y="113"/>
                    <a:pt x="170" y="111"/>
                  </a:cubicBezTo>
                  <a:cubicBezTo>
                    <a:pt x="170" y="109"/>
                    <a:pt x="170" y="107"/>
                    <a:pt x="170" y="105"/>
                  </a:cubicBezTo>
                  <a:cubicBezTo>
                    <a:pt x="170" y="95"/>
                    <a:pt x="170" y="85"/>
                    <a:pt x="169" y="76"/>
                  </a:cubicBezTo>
                  <a:cubicBezTo>
                    <a:pt x="169" y="73"/>
                    <a:pt x="169" y="70"/>
                    <a:pt x="169" y="67"/>
                  </a:cubicBezTo>
                  <a:cubicBezTo>
                    <a:pt x="168" y="63"/>
                    <a:pt x="168" y="59"/>
                    <a:pt x="168" y="55"/>
                  </a:cubicBezTo>
                  <a:cubicBezTo>
                    <a:pt x="168" y="53"/>
                    <a:pt x="168" y="52"/>
                    <a:pt x="168" y="50"/>
                  </a:cubicBezTo>
                  <a:cubicBezTo>
                    <a:pt x="168" y="44"/>
                    <a:pt x="168" y="39"/>
                    <a:pt x="168" y="34"/>
                  </a:cubicBezTo>
                  <a:cubicBezTo>
                    <a:pt x="168" y="32"/>
                    <a:pt x="168" y="30"/>
                    <a:pt x="167" y="28"/>
                  </a:cubicBezTo>
                  <a:cubicBezTo>
                    <a:pt x="167" y="26"/>
                    <a:pt x="166" y="25"/>
                    <a:pt x="166" y="23"/>
                  </a:cubicBezTo>
                  <a:cubicBezTo>
                    <a:pt x="165" y="20"/>
                    <a:pt x="165" y="18"/>
                    <a:pt x="164" y="16"/>
                  </a:cubicBezTo>
                  <a:cubicBezTo>
                    <a:pt x="164" y="15"/>
                    <a:pt x="164" y="15"/>
                    <a:pt x="164" y="14"/>
                  </a:cubicBezTo>
                  <a:cubicBezTo>
                    <a:pt x="163" y="12"/>
                    <a:pt x="161" y="11"/>
                    <a:pt x="159" y="9"/>
                  </a:cubicBezTo>
                  <a:cubicBezTo>
                    <a:pt x="155" y="6"/>
                    <a:pt x="150" y="5"/>
                    <a:pt x="145" y="5"/>
                  </a:cubicBezTo>
                  <a:cubicBezTo>
                    <a:pt x="141" y="5"/>
                    <a:pt x="137" y="4"/>
                    <a:pt x="133" y="5"/>
                  </a:cubicBezTo>
                  <a:cubicBezTo>
                    <a:pt x="129" y="5"/>
                    <a:pt x="124" y="5"/>
                    <a:pt x="120" y="5"/>
                  </a:cubicBezTo>
                  <a:cubicBezTo>
                    <a:pt x="116" y="5"/>
                    <a:pt x="112" y="6"/>
                    <a:pt x="108" y="6"/>
                  </a:cubicBezTo>
                  <a:cubicBezTo>
                    <a:pt x="102" y="6"/>
                    <a:pt x="97" y="6"/>
                    <a:pt x="91" y="7"/>
                  </a:cubicBezTo>
                  <a:cubicBezTo>
                    <a:pt x="87" y="7"/>
                    <a:pt x="84" y="7"/>
                    <a:pt x="80" y="7"/>
                  </a:cubicBezTo>
                  <a:cubicBezTo>
                    <a:pt x="74" y="8"/>
                    <a:pt x="69" y="9"/>
                    <a:pt x="63" y="9"/>
                  </a:cubicBezTo>
                  <a:cubicBezTo>
                    <a:pt x="57" y="10"/>
                    <a:pt x="51" y="10"/>
                    <a:pt x="45" y="10"/>
                  </a:cubicBezTo>
                  <a:cubicBezTo>
                    <a:pt x="43" y="11"/>
                    <a:pt x="40" y="11"/>
                    <a:pt x="38" y="12"/>
                  </a:cubicBezTo>
                  <a:cubicBezTo>
                    <a:pt x="36" y="12"/>
                    <a:pt x="34" y="13"/>
                    <a:pt x="32" y="13"/>
                  </a:cubicBezTo>
                  <a:cubicBezTo>
                    <a:pt x="30" y="14"/>
                    <a:pt x="27" y="15"/>
                    <a:pt x="24" y="17"/>
                  </a:cubicBezTo>
                  <a:cubicBezTo>
                    <a:pt x="22" y="18"/>
                    <a:pt x="20" y="19"/>
                    <a:pt x="18" y="20"/>
                  </a:cubicBezTo>
                  <a:cubicBezTo>
                    <a:pt x="16" y="23"/>
                    <a:pt x="13" y="25"/>
                    <a:pt x="11" y="28"/>
                  </a:cubicBezTo>
                  <a:cubicBezTo>
                    <a:pt x="10" y="30"/>
                    <a:pt x="9" y="32"/>
                    <a:pt x="9" y="33"/>
                  </a:cubicBezTo>
                  <a:cubicBezTo>
                    <a:pt x="8" y="36"/>
                    <a:pt x="7" y="39"/>
                    <a:pt x="7" y="42"/>
                  </a:cubicBezTo>
                  <a:cubicBezTo>
                    <a:pt x="6" y="47"/>
                    <a:pt x="5" y="52"/>
                    <a:pt x="5" y="57"/>
                  </a:cubicBezTo>
                  <a:cubicBezTo>
                    <a:pt x="5" y="60"/>
                    <a:pt x="4" y="63"/>
                    <a:pt x="5" y="66"/>
                  </a:cubicBezTo>
                  <a:cubicBezTo>
                    <a:pt x="6" y="71"/>
                    <a:pt x="7" y="76"/>
                    <a:pt x="8" y="80"/>
                  </a:cubicBezTo>
                  <a:cubicBezTo>
                    <a:pt x="9" y="82"/>
                    <a:pt x="9" y="83"/>
                    <a:pt x="10" y="85"/>
                  </a:cubicBezTo>
                  <a:cubicBezTo>
                    <a:pt x="10" y="86"/>
                    <a:pt x="11" y="88"/>
                    <a:pt x="11" y="90"/>
                  </a:cubicBezTo>
                  <a:cubicBezTo>
                    <a:pt x="11" y="91"/>
                    <a:pt x="11" y="92"/>
                    <a:pt x="12" y="93"/>
                  </a:cubicBezTo>
                  <a:cubicBezTo>
                    <a:pt x="12" y="94"/>
                    <a:pt x="12" y="95"/>
                    <a:pt x="11" y="95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7"/>
                    <a:pt x="11" y="98"/>
                    <a:pt x="11" y="99"/>
                  </a:cubicBezTo>
                  <a:cubicBezTo>
                    <a:pt x="12" y="101"/>
                    <a:pt x="12" y="103"/>
                    <a:pt x="13" y="104"/>
                  </a:cubicBezTo>
                  <a:cubicBezTo>
                    <a:pt x="13" y="107"/>
                    <a:pt x="13" y="109"/>
                    <a:pt x="14" y="112"/>
                  </a:cubicBezTo>
                  <a:cubicBezTo>
                    <a:pt x="14" y="113"/>
                    <a:pt x="14" y="114"/>
                    <a:pt x="14" y="114"/>
                  </a:cubicBezTo>
                  <a:cubicBezTo>
                    <a:pt x="14" y="116"/>
                    <a:pt x="15" y="117"/>
                    <a:pt x="15" y="119"/>
                  </a:cubicBezTo>
                  <a:cubicBezTo>
                    <a:pt x="15" y="120"/>
                    <a:pt x="16" y="122"/>
                    <a:pt x="16" y="123"/>
                  </a:cubicBezTo>
                  <a:cubicBezTo>
                    <a:pt x="17" y="125"/>
                    <a:pt x="17" y="126"/>
                    <a:pt x="18" y="127"/>
                  </a:cubicBezTo>
                  <a:cubicBezTo>
                    <a:pt x="18" y="127"/>
                    <a:pt x="18" y="127"/>
                    <a:pt x="19" y="127"/>
                  </a:cubicBezTo>
                  <a:cubicBezTo>
                    <a:pt x="19" y="127"/>
                    <a:pt x="20" y="128"/>
                    <a:pt x="20" y="128"/>
                  </a:cubicBezTo>
                  <a:cubicBezTo>
                    <a:pt x="21" y="129"/>
                    <a:pt x="21" y="129"/>
                    <a:pt x="22" y="129"/>
                  </a:cubicBezTo>
                  <a:cubicBezTo>
                    <a:pt x="23" y="129"/>
                    <a:pt x="24" y="129"/>
                    <a:pt x="24" y="130"/>
                  </a:cubicBezTo>
                  <a:cubicBezTo>
                    <a:pt x="24" y="131"/>
                    <a:pt x="25" y="131"/>
                    <a:pt x="25" y="131"/>
                  </a:cubicBezTo>
                  <a:cubicBezTo>
                    <a:pt x="27" y="132"/>
                    <a:pt x="29" y="133"/>
                    <a:pt x="31" y="135"/>
                  </a:cubicBezTo>
                  <a:cubicBezTo>
                    <a:pt x="33" y="136"/>
                    <a:pt x="34" y="138"/>
                    <a:pt x="36" y="139"/>
                  </a:cubicBezTo>
                  <a:cubicBezTo>
                    <a:pt x="37" y="141"/>
                    <a:pt x="38" y="142"/>
                    <a:pt x="39" y="144"/>
                  </a:cubicBezTo>
                  <a:cubicBezTo>
                    <a:pt x="41" y="147"/>
                    <a:pt x="43" y="150"/>
                    <a:pt x="43" y="154"/>
                  </a:cubicBezTo>
                  <a:cubicBezTo>
                    <a:pt x="43" y="156"/>
                    <a:pt x="43" y="158"/>
                    <a:pt x="43" y="160"/>
                  </a:cubicBezTo>
                  <a:cubicBezTo>
                    <a:pt x="43" y="160"/>
                    <a:pt x="43" y="161"/>
                    <a:pt x="44" y="161"/>
                  </a:cubicBezTo>
                  <a:cubicBezTo>
                    <a:pt x="45" y="162"/>
                    <a:pt x="46" y="163"/>
                    <a:pt x="47" y="165"/>
                  </a:cubicBezTo>
                  <a:cubicBezTo>
                    <a:pt x="49" y="166"/>
                    <a:pt x="50" y="167"/>
                    <a:pt x="50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6"/>
                    <a:pt x="52" y="177"/>
                    <a:pt x="52" y="178"/>
                  </a:cubicBezTo>
                  <a:cubicBezTo>
                    <a:pt x="52" y="180"/>
                    <a:pt x="52" y="182"/>
                    <a:pt x="52" y="183"/>
                  </a:cubicBezTo>
                  <a:cubicBezTo>
                    <a:pt x="52" y="184"/>
                    <a:pt x="51" y="184"/>
                    <a:pt x="51" y="185"/>
                  </a:cubicBezTo>
                  <a:cubicBezTo>
                    <a:pt x="51" y="187"/>
                    <a:pt x="51" y="189"/>
                    <a:pt x="50" y="191"/>
                  </a:cubicBezTo>
                  <a:cubicBezTo>
                    <a:pt x="49" y="193"/>
                    <a:pt x="48" y="196"/>
                    <a:pt x="47" y="198"/>
                  </a:cubicBezTo>
                  <a:cubicBezTo>
                    <a:pt x="46" y="199"/>
                    <a:pt x="46" y="200"/>
                    <a:pt x="46" y="201"/>
                  </a:cubicBezTo>
                  <a:cubicBezTo>
                    <a:pt x="45" y="203"/>
                    <a:pt x="44" y="206"/>
                    <a:pt x="44" y="209"/>
                  </a:cubicBezTo>
                  <a:cubicBezTo>
                    <a:pt x="43" y="212"/>
                    <a:pt x="42" y="216"/>
                    <a:pt x="42" y="220"/>
                  </a:cubicBezTo>
                  <a:cubicBezTo>
                    <a:pt x="41" y="223"/>
                    <a:pt x="41" y="227"/>
                    <a:pt x="41" y="230"/>
                  </a:cubicBezTo>
                  <a:cubicBezTo>
                    <a:pt x="41" y="235"/>
                    <a:pt x="42" y="239"/>
                    <a:pt x="43" y="244"/>
                  </a:cubicBezTo>
                  <a:cubicBezTo>
                    <a:pt x="43" y="244"/>
                    <a:pt x="43" y="244"/>
                    <a:pt x="43" y="244"/>
                  </a:cubicBezTo>
                  <a:close/>
                  <a:moveTo>
                    <a:pt x="172" y="75"/>
                  </a:moveTo>
                  <a:cubicBezTo>
                    <a:pt x="172" y="75"/>
                    <a:pt x="172" y="75"/>
                    <a:pt x="172" y="75"/>
                  </a:cubicBezTo>
                  <a:cubicBezTo>
                    <a:pt x="172" y="72"/>
                    <a:pt x="172" y="68"/>
                    <a:pt x="173" y="65"/>
                  </a:cubicBezTo>
                  <a:cubicBezTo>
                    <a:pt x="173" y="63"/>
                    <a:pt x="173" y="62"/>
                    <a:pt x="173" y="61"/>
                  </a:cubicBezTo>
                  <a:cubicBezTo>
                    <a:pt x="173" y="58"/>
                    <a:pt x="173" y="55"/>
                    <a:pt x="173" y="52"/>
                  </a:cubicBezTo>
                  <a:cubicBezTo>
                    <a:pt x="173" y="51"/>
                    <a:pt x="173" y="49"/>
                    <a:pt x="173" y="47"/>
                  </a:cubicBezTo>
                  <a:cubicBezTo>
                    <a:pt x="173" y="44"/>
                    <a:pt x="172" y="41"/>
                    <a:pt x="172" y="37"/>
                  </a:cubicBezTo>
                  <a:cubicBezTo>
                    <a:pt x="172" y="36"/>
                    <a:pt x="172" y="35"/>
                    <a:pt x="172" y="34"/>
                  </a:cubicBezTo>
                  <a:cubicBezTo>
                    <a:pt x="171" y="33"/>
                    <a:pt x="171" y="33"/>
                    <a:pt x="171" y="32"/>
                  </a:cubicBezTo>
                  <a:cubicBezTo>
                    <a:pt x="172" y="32"/>
                    <a:pt x="171" y="32"/>
                    <a:pt x="171" y="32"/>
                  </a:cubicBezTo>
                  <a:cubicBezTo>
                    <a:pt x="171" y="28"/>
                    <a:pt x="170" y="24"/>
                    <a:pt x="169" y="21"/>
                  </a:cubicBezTo>
                  <a:cubicBezTo>
                    <a:pt x="168" y="18"/>
                    <a:pt x="167" y="15"/>
                    <a:pt x="166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5" y="14"/>
                    <a:pt x="166" y="15"/>
                  </a:cubicBezTo>
                  <a:cubicBezTo>
                    <a:pt x="167" y="17"/>
                    <a:pt x="168" y="19"/>
                    <a:pt x="168" y="22"/>
                  </a:cubicBezTo>
                  <a:cubicBezTo>
                    <a:pt x="169" y="24"/>
                    <a:pt x="169" y="26"/>
                    <a:pt x="170" y="28"/>
                  </a:cubicBezTo>
                  <a:cubicBezTo>
                    <a:pt x="171" y="33"/>
                    <a:pt x="171" y="38"/>
                    <a:pt x="171" y="42"/>
                  </a:cubicBezTo>
                  <a:cubicBezTo>
                    <a:pt x="171" y="45"/>
                    <a:pt x="171" y="48"/>
                    <a:pt x="172" y="51"/>
                  </a:cubicBezTo>
                  <a:cubicBezTo>
                    <a:pt x="172" y="56"/>
                    <a:pt x="172" y="61"/>
                    <a:pt x="172" y="67"/>
                  </a:cubicBezTo>
                  <a:cubicBezTo>
                    <a:pt x="172" y="69"/>
                    <a:pt x="172" y="72"/>
                    <a:pt x="172" y="75"/>
                  </a:cubicBezTo>
                  <a:close/>
                  <a:moveTo>
                    <a:pt x="14" y="120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2" y="116"/>
                    <a:pt x="12" y="113"/>
                    <a:pt x="12" y="111"/>
                  </a:cubicBezTo>
                  <a:cubicBezTo>
                    <a:pt x="12" y="108"/>
                    <a:pt x="11" y="105"/>
                    <a:pt x="11" y="102"/>
                  </a:cubicBezTo>
                  <a:cubicBezTo>
                    <a:pt x="10" y="100"/>
                    <a:pt x="9" y="99"/>
                    <a:pt x="9" y="97"/>
                  </a:cubicBezTo>
                  <a:cubicBezTo>
                    <a:pt x="9" y="95"/>
                    <a:pt x="9" y="94"/>
                    <a:pt x="8" y="93"/>
                  </a:cubicBezTo>
                  <a:cubicBezTo>
                    <a:pt x="8" y="93"/>
                    <a:pt x="8" y="93"/>
                    <a:pt x="8" y="92"/>
                  </a:cubicBezTo>
                  <a:cubicBezTo>
                    <a:pt x="8" y="92"/>
                    <a:pt x="8" y="92"/>
                    <a:pt x="9" y="91"/>
                  </a:cubicBezTo>
                  <a:cubicBezTo>
                    <a:pt x="9" y="91"/>
                    <a:pt x="9" y="91"/>
                    <a:pt x="9" y="90"/>
                  </a:cubicBezTo>
                  <a:cubicBezTo>
                    <a:pt x="9" y="89"/>
                    <a:pt x="9" y="88"/>
                    <a:pt x="9" y="87"/>
                  </a:cubicBezTo>
                  <a:cubicBezTo>
                    <a:pt x="8" y="84"/>
                    <a:pt x="7" y="80"/>
                    <a:pt x="6" y="77"/>
                  </a:cubicBezTo>
                  <a:cubicBezTo>
                    <a:pt x="6" y="77"/>
                    <a:pt x="6" y="77"/>
                    <a:pt x="5" y="77"/>
                  </a:cubicBezTo>
                  <a:cubicBezTo>
                    <a:pt x="6" y="78"/>
                    <a:pt x="6" y="78"/>
                    <a:pt x="6" y="79"/>
                  </a:cubicBezTo>
                  <a:cubicBezTo>
                    <a:pt x="6" y="79"/>
                    <a:pt x="6" y="80"/>
                    <a:pt x="6" y="80"/>
                  </a:cubicBezTo>
                  <a:cubicBezTo>
                    <a:pt x="6" y="80"/>
                    <a:pt x="7" y="81"/>
                    <a:pt x="7" y="81"/>
                  </a:cubicBezTo>
                  <a:cubicBezTo>
                    <a:pt x="7" y="83"/>
                    <a:pt x="7" y="85"/>
                    <a:pt x="7" y="87"/>
                  </a:cubicBezTo>
                  <a:cubicBezTo>
                    <a:pt x="7" y="88"/>
                    <a:pt x="7" y="90"/>
                    <a:pt x="7" y="91"/>
                  </a:cubicBezTo>
                  <a:cubicBezTo>
                    <a:pt x="8" y="94"/>
                    <a:pt x="8" y="97"/>
                    <a:pt x="8" y="100"/>
                  </a:cubicBezTo>
                  <a:cubicBezTo>
                    <a:pt x="8" y="103"/>
                    <a:pt x="8" y="106"/>
                    <a:pt x="9" y="108"/>
                  </a:cubicBezTo>
                  <a:cubicBezTo>
                    <a:pt x="9" y="113"/>
                    <a:pt x="11" y="116"/>
                    <a:pt x="14" y="120"/>
                  </a:cubicBezTo>
                  <a:close/>
                  <a:moveTo>
                    <a:pt x="179" y="70"/>
                  </a:moveTo>
                  <a:cubicBezTo>
                    <a:pt x="178" y="73"/>
                    <a:pt x="178" y="76"/>
                    <a:pt x="178" y="79"/>
                  </a:cubicBezTo>
                  <a:cubicBezTo>
                    <a:pt x="181" y="81"/>
                    <a:pt x="183" y="82"/>
                    <a:pt x="184" y="82"/>
                  </a:cubicBezTo>
                  <a:cubicBezTo>
                    <a:pt x="184" y="79"/>
                    <a:pt x="185" y="76"/>
                    <a:pt x="185" y="73"/>
                  </a:cubicBezTo>
                  <a:cubicBezTo>
                    <a:pt x="184" y="73"/>
                    <a:pt x="183" y="73"/>
                    <a:pt x="183" y="73"/>
                  </a:cubicBezTo>
                  <a:cubicBezTo>
                    <a:pt x="182" y="71"/>
                    <a:pt x="180" y="71"/>
                    <a:pt x="179" y="70"/>
                  </a:cubicBezTo>
                  <a:close/>
                  <a:moveTo>
                    <a:pt x="83" y="189"/>
                  </a:moveTo>
                  <a:cubicBezTo>
                    <a:pt x="83" y="188"/>
                    <a:pt x="83" y="186"/>
                    <a:pt x="83" y="185"/>
                  </a:cubicBezTo>
                  <a:cubicBezTo>
                    <a:pt x="83" y="185"/>
                    <a:pt x="83" y="184"/>
                    <a:pt x="83" y="184"/>
                  </a:cubicBezTo>
                  <a:cubicBezTo>
                    <a:pt x="82" y="183"/>
                    <a:pt x="81" y="182"/>
                    <a:pt x="80" y="181"/>
                  </a:cubicBezTo>
                  <a:cubicBezTo>
                    <a:pt x="79" y="181"/>
                    <a:pt x="77" y="180"/>
                    <a:pt x="77" y="179"/>
                  </a:cubicBezTo>
                  <a:cubicBezTo>
                    <a:pt x="77" y="178"/>
                    <a:pt x="77" y="178"/>
                    <a:pt x="77" y="177"/>
                  </a:cubicBezTo>
                  <a:cubicBezTo>
                    <a:pt x="77" y="177"/>
                    <a:pt x="77" y="177"/>
                    <a:pt x="76" y="176"/>
                  </a:cubicBezTo>
                  <a:cubicBezTo>
                    <a:pt x="75" y="176"/>
                    <a:pt x="75" y="175"/>
                    <a:pt x="74" y="174"/>
                  </a:cubicBezTo>
                  <a:cubicBezTo>
                    <a:pt x="74" y="174"/>
                    <a:pt x="74" y="174"/>
                    <a:pt x="73" y="173"/>
                  </a:cubicBezTo>
                  <a:cubicBezTo>
                    <a:pt x="73" y="174"/>
                    <a:pt x="73" y="174"/>
                    <a:pt x="73" y="174"/>
                  </a:cubicBezTo>
                  <a:cubicBezTo>
                    <a:pt x="73" y="176"/>
                    <a:pt x="73" y="177"/>
                    <a:pt x="74" y="179"/>
                  </a:cubicBezTo>
                  <a:cubicBezTo>
                    <a:pt x="74" y="179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1"/>
                  </a:cubicBezTo>
                  <a:cubicBezTo>
                    <a:pt x="75" y="182"/>
                    <a:pt x="75" y="183"/>
                    <a:pt x="76" y="184"/>
                  </a:cubicBezTo>
                  <a:cubicBezTo>
                    <a:pt x="78" y="185"/>
                    <a:pt x="80" y="187"/>
                    <a:pt x="82" y="189"/>
                  </a:cubicBezTo>
                  <a:cubicBezTo>
                    <a:pt x="82" y="189"/>
                    <a:pt x="83" y="189"/>
                    <a:pt x="83" y="189"/>
                  </a:cubicBezTo>
                  <a:close/>
                  <a:moveTo>
                    <a:pt x="95" y="156"/>
                  </a:moveTo>
                  <a:cubicBezTo>
                    <a:pt x="96" y="157"/>
                    <a:pt x="96" y="157"/>
                    <a:pt x="97" y="158"/>
                  </a:cubicBezTo>
                  <a:cubicBezTo>
                    <a:pt x="97" y="159"/>
                    <a:pt x="97" y="159"/>
                    <a:pt x="98" y="159"/>
                  </a:cubicBezTo>
                  <a:cubicBezTo>
                    <a:pt x="98" y="159"/>
                    <a:pt x="99" y="159"/>
                    <a:pt x="99" y="160"/>
                  </a:cubicBezTo>
                  <a:cubicBezTo>
                    <a:pt x="99" y="160"/>
                    <a:pt x="100" y="161"/>
                    <a:pt x="100" y="161"/>
                  </a:cubicBezTo>
                  <a:cubicBezTo>
                    <a:pt x="101" y="162"/>
                    <a:pt x="102" y="162"/>
                    <a:pt x="102" y="162"/>
                  </a:cubicBezTo>
                  <a:cubicBezTo>
                    <a:pt x="103" y="161"/>
                    <a:pt x="104" y="161"/>
                    <a:pt x="105" y="161"/>
                  </a:cubicBezTo>
                  <a:cubicBezTo>
                    <a:pt x="105" y="159"/>
                    <a:pt x="104" y="158"/>
                    <a:pt x="103" y="157"/>
                  </a:cubicBezTo>
                  <a:cubicBezTo>
                    <a:pt x="101" y="155"/>
                    <a:pt x="100" y="154"/>
                    <a:pt x="99" y="152"/>
                  </a:cubicBezTo>
                  <a:cubicBezTo>
                    <a:pt x="98" y="152"/>
                    <a:pt x="98" y="152"/>
                    <a:pt x="98" y="152"/>
                  </a:cubicBezTo>
                  <a:cubicBezTo>
                    <a:pt x="96" y="152"/>
                    <a:pt x="94" y="152"/>
                    <a:pt x="92" y="15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3"/>
                    <a:pt x="93" y="153"/>
                    <a:pt x="93" y="154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5" y="154"/>
                    <a:pt x="96" y="154"/>
                    <a:pt x="97" y="153"/>
                  </a:cubicBezTo>
                  <a:cubicBezTo>
                    <a:pt x="97" y="153"/>
                    <a:pt x="98" y="153"/>
                    <a:pt x="98" y="153"/>
                  </a:cubicBezTo>
                  <a:cubicBezTo>
                    <a:pt x="99" y="154"/>
                    <a:pt x="99" y="154"/>
                    <a:pt x="99" y="155"/>
                  </a:cubicBezTo>
                  <a:cubicBezTo>
                    <a:pt x="99" y="156"/>
                    <a:pt x="99" y="156"/>
                    <a:pt x="98" y="156"/>
                  </a:cubicBezTo>
                  <a:cubicBezTo>
                    <a:pt x="98" y="157"/>
                    <a:pt x="97" y="157"/>
                    <a:pt x="97" y="156"/>
                  </a:cubicBezTo>
                  <a:cubicBezTo>
                    <a:pt x="96" y="156"/>
                    <a:pt x="96" y="156"/>
                    <a:pt x="95" y="156"/>
                  </a:cubicBezTo>
                  <a:close/>
                  <a:moveTo>
                    <a:pt x="180" y="117"/>
                  </a:moveTo>
                  <a:cubicBezTo>
                    <a:pt x="181" y="114"/>
                    <a:pt x="182" y="112"/>
                    <a:pt x="182" y="110"/>
                  </a:cubicBezTo>
                  <a:cubicBezTo>
                    <a:pt x="182" y="109"/>
                    <a:pt x="182" y="109"/>
                    <a:pt x="181" y="109"/>
                  </a:cubicBezTo>
                  <a:cubicBezTo>
                    <a:pt x="180" y="107"/>
                    <a:pt x="178" y="106"/>
                    <a:pt x="176" y="105"/>
                  </a:cubicBezTo>
                  <a:cubicBezTo>
                    <a:pt x="176" y="105"/>
                    <a:pt x="176" y="105"/>
                    <a:pt x="176" y="104"/>
                  </a:cubicBezTo>
                  <a:cubicBezTo>
                    <a:pt x="175" y="106"/>
                    <a:pt x="175" y="108"/>
                    <a:pt x="175" y="109"/>
                  </a:cubicBezTo>
                  <a:cubicBezTo>
                    <a:pt x="175" y="110"/>
                    <a:pt x="176" y="110"/>
                    <a:pt x="176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7" y="112"/>
                    <a:pt x="177" y="113"/>
                    <a:pt x="177" y="114"/>
                  </a:cubicBezTo>
                  <a:cubicBezTo>
                    <a:pt x="177" y="114"/>
                    <a:pt x="177" y="114"/>
                    <a:pt x="177" y="114"/>
                  </a:cubicBezTo>
                  <a:cubicBezTo>
                    <a:pt x="178" y="115"/>
                    <a:pt x="179" y="116"/>
                    <a:pt x="180" y="117"/>
                  </a:cubicBezTo>
                  <a:close/>
                  <a:moveTo>
                    <a:pt x="188" y="87"/>
                  </a:moveTo>
                  <a:cubicBezTo>
                    <a:pt x="187" y="87"/>
                    <a:pt x="186" y="87"/>
                    <a:pt x="186" y="86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5" y="88"/>
                    <a:pt x="185" y="90"/>
                    <a:pt x="185" y="91"/>
                  </a:cubicBezTo>
                  <a:cubicBezTo>
                    <a:pt x="185" y="92"/>
                    <a:pt x="186" y="93"/>
                    <a:pt x="186" y="93"/>
                  </a:cubicBezTo>
                  <a:cubicBezTo>
                    <a:pt x="186" y="93"/>
                    <a:pt x="187" y="93"/>
                    <a:pt x="187" y="94"/>
                  </a:cubicBezTo>
                  <a:cubicBezTo>
                    <a:pt x="187" y="94"/>
                    <a:pt x="187" y="94"/>
                    <a:pt x="188" y="94"/>
                  </a:cubicBezTo>
                  <a:cubicBezTo>
                    <a:pt x="188" y="94"/>
                    <a:pt x="188" y="95"/>
                    <a:pt x="188" y="95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87" y="95"/>
                    <a:pt x="186" y="95"/>
                    <a:pt x="186" y="95"/>
                  </a:cubicBezTo>
                  <a:cubicBezTo>
                    <a:pt x="186" y="95"/>
                    <a:pt x="186" y="95"/>
                    <a:pt x="185" y="95"/>
                  </a:cubicBezTo>
                  <a:cubicBezTo>
                    <a:pt x="185" y="96"/>
                    <a:pt x="185" y="98"/>
                    <a:pt x="185" y="100"/>
                  </a:cubicBezTo>
                  <a:cubicBezTo>
                    <a:pt x="187" y="101"/>
                    <a:pt x="187" y="102"/>
                    <a:pt x="185" y="103"/>
                  </a:cubicBezTo>
                  <a:cubicBezTo>
                    <a:pt x="185" y="105"/>
                    <a:pt x="185" y="107"/>
                    <a:pt x="185" y="109"/>
                  </a:cubicBezTo>
                  <a:cubicBezTo>
                    <a:pt x="185" y="109"/>
                    <a:pt x="185" y="109"/>
                    <a:pt x="186" y="109"/>
                  </a:cubicBezTo>
                  <a:cubicBezTo>
                    <a:pt x="186" y="109"/>
                    <a:pt x="186" y="110"/>
                    <a:pt x="187" y="110"/>
                  </a:cubicBezTo>
                  <a:cubicBezTo>
                    <a:pt x="187" y="108"/>
                    <a:pt x="188" y="90"/>
                    <a:pt x="188" y="87"/>
                  </a:cubicBezTo>
                  <a:close/>
                  <a:moveTo>
                    <a:pt x="82" y="196"/>
                  </a:moveTo>
                  <a:cubicBezTo>
                    <a:pt x="83" y="196"/>
                    <a:pt x="83" y="196"/>
                    <a:pt x="83" y="196"/>
                  </a:cubicBezTo>
                  <a:cubicBezTo>
                    <a:pt x="83" y="195"/>
                    <a:pt x="83" y="193"/>
                    <a:pt x="83" y="192"/>
                  </a:cubicBezTo>
                  <a:cubicBezTo>
                    <a:pt x="83" y="191"/>
                    <a:pt x="83" y="191"/>
                    <a:pt x="82" y="191"/>
                  </a:cubicBezTo>
                  <a:cubicBezTo>
                    <a:pt x="80" y="189"/>
                    <a:pt x="78" y="187"/>
                    <a:pt x="75" y="185"/>
                  </a:cubicBezTo>
                  <a:cubicBezTo>
                    <a:pt x="75" y="185"/>
                    <a:pt x="75" y="185"/>
                    <a:pt x="75" y="185"/>
                  </a:cubicBezTo>
                  <a:cubicBezTo>
                    <a:pt x="75" y="186"/>
                    <a:pt x="75" y="188"/>
                    <a:pt x="75" y="189"/>
                  </a:cubicBezTo>
                  <a:cubicBezTo>
                    <a:pt x="75" y="189"/>
                    <a:pt x="75" y="189"/>
                    <a:pt x="75" y="190"/>
                  </a:cubicBezTo>
                  <a:cubicBezTo>
                    <a:pt x="76" y="190"/>
                    <a:pt x="76" y="191"/>
                    <a:pt x="76" y="191"/>
                  </a:cubicBezTo>
                  <a:cubicBezTo>
                    <a:pt x="78" y="193"/>
                    <a:pt x="80" y="194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lose/>
                  <a:moveTo>
                    <a:pt x="118" y="157"/>
                  </a:moveTo>
                  <a:cubicBezTo>
                    <a:pt x="118" y="157"/>
                    <a:pt x="118" y="157"/>
                    <a:pt x="118" y="156"/>
                  </a:cubicBezTo>
                  <a:cubicBezTo>
                    <a:pt x="117" y="155"/>
                    <a:pt x="115" y="153"/>
                    <a:pt x="114" y="152"/>
                  </a:cubicBezTo>
                  <a:cubicBezTo>
                    <a:pt x="114" y="151"/>
                    <a:pt x="114" y="151"/>
                    <a:pt x="113" y="151"/>
                  </a:cubicBezTo>
                  <a:cubicBezTo>
                    <a:pt x="112" y="152"/>
                    <a:pt x="110" y="152"/>
                    <a:pt x="108" y="152"/>
                  </a:cubicBezTo>
                  <a:cubicBezTo>
                    <a:pt x="108" y="152"/>
                    <a:pt x="108" y="152"/>
                    <a:pt x="107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9" y="154"/>
                    <a:pt x="110" y="155"/>
                    <a:pt x="111" y="156"/>
                  </a:cubicBezTo>
                  <a:cubicBezTo>
                    <a:pt x="112" y="157"/>
                    <a:pt x="113" y="158"/>
                    <a:pt x="115" y="158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6" y="158"/>
                    <a:pt x="117" y="158"/>
                    <a:pt x="118" y="157"/>
                  </a:cubicBezTo>
                  <a:close/>
                  <a:moveTo>
                    <a:pt x="100" y="152"/>
                  </a:moveTo>
                  <a:cubicBezTo>
                    <a:pt x="100" y="152"/>
                    <a:pt x="100" y="152"/>
                    <a:pt x="100" y="152"/>
                  </a:cubicBezTo>
                  <a:cubicBezTo>
                    <a:pt x="102" y="153"/>
                    <a:pt x="103" y="155"/>
                    <a:pt x="104" y="156"/>
                  </a:cubicBezTo>
                  <a:cubicBezTo>
                    <a:pt x="105" y="157"/>
                    <a:pt x="106" y="158"/>
                    <a:pt x="107" y="158"/>
                  </a:cubicBezTo>
                  <a:cubicBezTo>
                    <a:pt x="107" y="159"/>
                    <a:pt x="108" y="159"/>
                    <a:pt x="108" y="160"/>
                  </a:cubicBezTo>
                  <a:cubicBezTo>
                    <a:pt x="109" y="160"/>
                    <a:pt x="110" y="159"/>
                    <a:pt x="112" y="159"/>
                  </a:cubicBezTo>
                  <a:cubicBezTo>
                    <a:pt x="111" y="159"/>
                    <a:pt x="111" y="158"/>
                    <a:pt x="110" y="157"/>
                  </a:cubicBezTo>
                  <a:cubicBezTo>
                    <a:pt x="109" y="156"/>
                    <a:pt x="107" y="154"/>
                    <a:pt x="106" y="152"/>
                  </a:cubicBezTo>
                  <a:cubicBezTo>
                    <a:pt x="106" y="152"/>
                    <a:pt x="105" y="152"/>
                    <a:pt x="105" y="152"/>
                  </a:cubicBezTo>
                  <a:cubicBezTo>
                    <a:pt x="104" y="152"/>
                    <a:pt x="103" y="152"/>
                    <a:pt x="102" y="152"/>
                  </a:cubicBezTo>
                  <a:cubicBezTo>
                    <a:pt x="102" y="152"/>
                    <a:pt x="101" y="152"/>
                    <a:pt x="100" y="152"/>
                  </a:cubicBezTo>
                  <a:close/>
                  <a:moveTo>
                    <a:pt x="176" y="97"/>
                  </a:moveTo>
                  <a:cubicBezTo>
                    <a:pt x="176" y="97"/>
                    <a:pt x="176" y="97"/>
                    <a:pt x="176" y="98"/>
                  </a:cubicBezTo>
                  <a:cubicBezTo>
                    <a:pt x="176" y="99"/>
                    <a:pt x="176" y="100"/>
                    <a:pt x="176" y="102"/>
                  </a:cubicBezTo>
                  <a:cubicBezTo>
                    <a:pt x="176" y="102"/>
                    <a:pt x="176" y="103"/>
                    <a:pt x="176" y="103"/>
                  </a:cubicBezTo>
                  <a:cubicBezTo>
                    <a:pt x="178" y="104"/>
                    <a:pt x="180" y="105"/>
                    <a:pt x="181" y="107"/>
                  </a:cubicBezTo>
                  <a:cubicBezTo>
                    <a:pt x="181" y="107"/>
                    <a:pt x="182" y="107"/>
                    <a:pt x="182" y="107"/>
                  </a:cubicBezTo>
                  <a:cubicBezTo>
                    <a:pt x="182" y="107"/>
                    <a:pt x="182" y="107"/>
                    <a:pt x="182" y="106"/>
                  </a:cubicBezTo>
                  <a:cubicBezTo>
                    <a:pt x="182" y="105"/>
                    <a:pt x="182" y="103"/>
                    <a:pt x="182" y="101"/>
                  </a:cubicBezTo>
                  <a:cubicBezTo>
                    <a:pt x="182" y="101"/>
                    <a:pt x="182" y="100"/>
                    <a:pt x="181" y="100"/>
                  </a:cubicBezTo>
                  <a:cubicBezTo>
                    <a:pt x="180" y="99"/>
                    <a:pt x="178" y="98"/>
                    <a:pt x="177" y="97"/>
                  </a:cubicBezTo>
                  <a:cubicBezTo>
                    <a:pt x="177" y="97"/>
                    <a:pt x="176" y="97"/>
                    <a:pt x="176" y="97"/>
                  </a:cubicBezTo>
                  <a:close/>
                  <a:moveTo>
                    <a:pt x="91" y="164"/>
                  </a:moveTo>
                  <a:cubicBezTo>
                    <a:pt x="90" y="162"/>
                    <a:pt x="88" y="161"/>
                    <a:pt x="87" y="159"/>
                  </a:cubicBezTo>
                  <a:cubicBezTo>
                    <a:pt x="86" y="160"/>
                    <a:pt x="84" y="162"/>
                    <a:pt x="83" y="164"/>
                  </a:cubicBezTo>
                  <a:cubicBezTo>
                    <a:pt x="85" y="165"/>
                    <a:pt x="86" y="167"/>
                    <a:pt x="88" y="168"/>
                  </a:cubicBezTo>
                  <a:cubicBezTo>
                    <a:pt x="89" y="167"/>
                    <a:pt x="90" y="165"/>
                    <a:pt x="91" y="164"/>
                  </a:cubicBezTo>
                  <a:close/>
                  <a:moveTo>
                    <a:pt x="185" y="71"/>
                  </a:moveTo>
                  <a:cubicBezTo>
                    <a:pt x="185" y="69"/>
                    <a:pt x="185" y="68"/>
                    <a:pt x="185" y="67"/>
                  </a:cubicBezTo>
                  <a:cubicBezTo>
                    <a:pt x="185" y="67"/>
                    <a:pt x="185" y="66"/>
                    <a:pt x="185" y="66"/>
                  </a:cubicBezTo>
                  <a:cubicBezTo>
                    <a:pt x="183" y="64"/>
                    <a:pt x="182" y="64"/>
                    <a:pt x="180" y="63"/>
                  </a:cubicBezTo>
                  <a:cubicBezTo>
                    <a:pt x="180" y="63"/>
                    <a:pt x="180" y="63"/>
                    <a:pt x="179" y="62"/>
                  </a:cubicBezTo>
                  <a:cubicBezTo>
                    <a:pt x="179" y="65"/>
                    <a:pt x="179" y="67"/>
                    <a:pt x="179" y="69"/>
                  </a:cubicBezTo>
                  <a:cubicBezTo>
                    <a:pt x="180" y="69"/>
                    <a:pt x="181" y="70"/>
                    <a:pt x="182" y="70"/>
                  </a:cubicBezTo>
                  <a:cubicBezTo>
                    <a:pt x="183" y="70"/>
                    <a:pt x="183" y="71"/>
                    <a:pt x="184" y="70"/>
                  </a:cubicBezTo>
                  <a:cubicBezTo>
                    <a:pt x="184" y="70"/>
                    <a:pt x="185" y="70"/>
                    <a:pt x="185" y="71"/>
                  </a:cubicBezTo>
                  <a:close/>
                  <a:moveTo>
                    <a:pt x="82" y="163"/>
                  </a:moveTo>
                  <a:cubicBezTo>
                    <a:pt x="82" y="162"/>
                    <a:pt x="83" y="161"/>
                    <a:pt x="84" y="160"/>
                  </a:cubicBezTo>
                  <a:cubicBezTo>
                    <a:pt x="84" y="159"/>
                    <a:pt x="85" y="159"/>
                    <a:pt x="86" y="158"/>
                  </a:cubicBezTo>
                  <a:cubicBezTo>
                    <a:pt x="85" y="157"/>
                    <a:pt x="83" y="155"/>
                    <a:pt x="82" y="154"/>
                  </a:cubicBezTo>
                  <a:cubicBezTo>
                    <a:pt x="81" y="155"/>
                    <a:pt x="79" y="157"/>
                    <a:pt x="78" y="158"/>
                  </a:cubicBezTo>
                  <a:cubicBezTo>
                    <a:pt x="79" y="160"/>
                    <a:pt x="80" y="161"/>
                    <a:pt x="82" y="163"/>
                  </a:cubicBezTo>
                  <a:close/>
                  <a:moveTo>
                    <a:pt x="116" y="151"/>
                  </a:moveTo>
                  <a:cubicBezTo>
                    <a:pt x="117" y="153"/>
                    <a:pt x="119" y="155"/>
                    <a:pt x="121" y="156"/>
                  </a:cubicBezTo>
                  <a:cubicBezTo>
                    <a:pt x="121" y="157"/>
                    <a:pt x="122" y="157"/>
                    <a:pt x="123" y="156"/>
                  </a:cubicBezTo>
                  <a:cubicBezTo>
                    <a:pt x="123" y="156"/>
                    <a:pt x="124" y="156"/>
                    <a:pt x="124" y="156"/>
                  </a:cubicBezTo>
                  <a:cubicBezTo>
                    <a:pt x="125" y="156"/>
                    <a:pt x="125" y="156"/>
                    <a:pt x="126" y="156"/>
                  </a:cubicBezTo>
                  <a:cubicBezTo>
                    <a:pt x="124" y="154"/>
                    <a:pt x="123" y="153"/>
                    <a:pt x="122" y="151"/>
                  </a:cubicBezTo>
                  <a:cubicBezTo>
                    <a:pt x="122" y="151"/>
                    <a:pt x="121" y="151"/>
                    <a:pt x="121" y="151"/>
                  </a:cubicBezTo>
                  <a:cubicBezTo>
                    <a:pt x="119" y="151"/>
                    <a:pt x="118" y="151"/>
                    <a:pt x="116" y="151"/>
                  </a:cubicBezTo>
                  <a:cubicBezTo>
                    <a:pt x="116" y="151"/>
                    <a:pt x="116" y="151"/>
                    <a:pt x="116" y="151"/>
                  </a:cubicBezTo>
                  <a:close/>
                  <a:moveTo>
                    <a:pt x="158" y="156"/>
                  </a:moveTo>
                  <a:cubicBezTo>
                    <a:pt x="158" y="156"/>
                    <a:pt x="158" y="156"/>
                    <a:pt x="158" y="156"/>
                  </a:cubicBezTo>
                  <a:cubicBezTo>
                    <a:pt x="158" y="156"/>
                    <a:pt x="158" y="156"/>
                    <a:pt x="157" y="156"/>
                  </a:cubicBezTo>
                  <a:cubicBezTo>
                    <a:pt x="155" y="156"/>
                    <a:pt x="154" y="156"/>
                    <a:pt x="152" y="157"/>
                  </a:cubicBezTo>
                  <a:cubicBezTo>
                    <a:pt x="150" y="157"/>
                    <a:pt x="148" y="157"/>
                    <a:pt x="146" y="157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5" y="157"/>
                    <a:pt x="144" y="157"/>
                    <a:pt x="144" y="158"/>
                  </a:cubicBezTo>
                  <a:cubicBezTo>
                    <a:pt x="140" y="158"/>
                    <a:pt x="136" y="159"/>
                    <a:pt x="132" y="159"/>
                  </a:cubicBezTo>
                  <a:cubicBezTo>
                    <a:pt x="131" y="159"/>
                    <a:pt x="130" y="160"/>
                    <a:pt x="129" y="160"/>
                  </a:cubicBezTo>
                  <a:cubicBezTo>
                    <a:pt x="139" y="160"/>
                    <a:pt x="149" y="159"/>
                    <a:pt x="158" y="156"/>
                  </a:cubicBezTo>
                  <a:close/>
                  <a:moveTo>
                    <a:pt x="180" y="61"/>
                  </a:moveTo>
                  <a:cubicBezTo>
                    <a:pt x="182" y="62"/>
                    <a:pt x="183" y="63"/>
                    <a:pt x="185" y="64"/>
                  </a:cubicBezTo>
                  <a:cubicBezTo>
                    <a:pt x="185" y="62"/>
                    <a:pt x="185" y="61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4" y="59"/>
                    <a:pt x="184" y="58"/>
                    <a:pt x="183" y="58"/>
                  </a:cubicBezTo>
                  <a:cubicBezTo>
                    <a:pt x="182" y="57"/>
                    <a:pt x="181" y="57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8"/>
                    <a:pt x="180" y="59"/>
                    <a:pt x="180" y="61"/>
                  </a:cubicBezTo>
                  <a:close/>
                  <a:moveTo>
                    <a:pt x="169" y="130"/>
                  </a:moveTo>
                  <a:cubicBezTo>
                    <a:pt x="168" y="132"/>
                    <a:pt x="167" y="134"/>
                    <a:pt x="166" y="136"/>
                  </a:cubicBezTo>
                  <a:cubicBezTo>
                    <a:pt x="167" y="137"/>
                    <a:pt x="168" y="138"/>
                    <a:pt x="169" y="139"/>
                  </a:cubicBezTo>
                  <a:cubicBezTo>
                    <a:pt x="170" y="137"/>
                    <a:pt x="171" y="135"/>
                    <a:pt x="172" y="132"/>
                  </a:cubicBezTo>
                  <a:cubicBezTo>
                    <a:pt x="171" y="131"/>
                    <a:pt x="170" y="131"/>
                    <a:pt x="169" y="130"/>
                  </a:cubicBezTo>
                  <a:close/>
                  <a:moveTo>
                    <a:pt x="170" y="140"/>
                  </a:moveTo>
                  <a:cubicBezTo>
                    <a:pt x="171" y="141"/>
                    <a:pt x="171" y="141"/>
                    <a:pt x="172" y="142"/>
                  </a:cubicBezTo>
                  <a:cubicBezTo>
                    <a:pt x="172" y="142"/>
                    <a:pt x="172" y="142"/>
                    <a:pt x="173" y="142"/>
                  </a:cubicBezTo>
                  <a:cubicBezTo>
                    <a:pt x="175" y="141"/>
                    <a:pt x="176" y="139"/>
                    <a:pt x="177" y="137"/>
                  </a:cubicBezTo>
                  <a:cubicBezTo>
                    <a:pt x="176" y="135"/>
                    <a:pt x="175" y="134"/>
                    <a:pt x="173" y="133"/>
                  </a:cubicBezTo>
                  <a:cubicBezTo>
                    <a:pt x="173" y="136"/>
                    <a:pt x="172" y="138"/>
                    <a:pt x="170" y="140"/>
                  </a:cubicBezTo>
                  <a:close/>
                  <a:moveTo>
                    <a:pt x="77" y="201"/>
                  </a:moveTo>
                  <a:cubicBezTo>
                    <a:pt x="76" y="200"/>
                    <a:pt x="75" y="200"/>
                    <a:pt x="74" y="199"/>
                  </a:cubicBezTo>
                  <a:cubicBezTo>
                    <a:pt x="74" y="198"/>
                    <a:pt x="73" y="197"/>
                    <a:pt x="72" y="197"/>
                  </a:cubicBezTo>
                  <a:cubicBezTo>
                    <a:pt x="71" y="198"/>
                    <a:pt x="70" y="200"/>
                    <a:pt x="70" y="202"/>
                  </a:cubicBezTo>
                  <a:cubicBezTo>
                    <a:pt x="71" y="203"/>
                    <a:pt x="72" y="204"/>
                    <a:pt x="73" y="205"/>
                  </a:cubicBezTo>
                  <a:cubicBezTo>
                    <a:pt x="74" y="205"/>
                    <a:pt x="74" y="204"/>
                    <a:pt x="74" y="204"/>
                  </a:cubicBezTo>
                  <a:cubicBezTo>
                    <a:pt x="75" y="203"/>
                    <a:pt x="76" y="202"/>
                    <a:pt x="77" y="201"/>
                  </a:cubicBezTo>
                  <a:close/>
                  <a:moveTo>
                    <a:pt x="185" y="51"/>
                  </a:moveTo>
                  <a:cubicBezTo>
                    <a:pt x="185" y="51"/>
                    <a:pt x="185" y="51"/>
                    <a:pt x="185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3" y="50"/>
                    <a:pt x="183" y="50"/>
                    <a:pt x="182" y="49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50"/>
                    <a:pt x="181" y="50"/>
                    <a:pt x="180" y="50"/>
                  </a:cubicBezTo>
                  <a:cubicBezTo>
                    <a:pt x="180" y="52"/>
                    <a:pt x="180" y="53"/>
                    <a:pt x="180" y="54"/>
                  </a:cubicBezTo>
                  <a:cubicBezTo>
                    <a:pt x="180" y="54"/>
                    <a:pt x="180" y="54"/>
                    <a:pt x="180" y="54"/>
                  </a:cubicBezTo>
                  <a:cubicBezTo>
                    <a:pt x="182" y="55"/>
                    <a:pt x="183" y="56"/>
                    <a:pt x="184" y="56"/>
                  </a:cubicBezTo>
                  <a:cubicBezTo>
                    <a:pt x="184" y="56"/>
                    <a:pt x="185" y="57"/>
                    <a:pt x="185" y="56"/>
                  </a:cubicBezTo>
                  <a:cubicBezTo>
                    <a:pt x="185" y="55"/>
                    <a:pt x="185" y="53"/>
                    <a:pt x="185" y="51"/>
                  </a:cubicBezTo>
                  <a:close/>
                  <a:moveTo>
                    <a:pt x="52" y="227"/>
                  </a:moveTo>
                  <a:cubicBezTo>
                    <a:pt x="52" y="229"/>
                    <a:pt x="51" y="230"/>
                    <a:pt x="51" y="231"/>
                  </a:cubicBezTo>
                  <a:cubicBezTo>
                    <a:pt x="51" y="232"/>
                    <a:pt x="51" y="232"/>
                    <a:pt x="51" y="232"/>
                  </a:cubicBezTo>
                  <a:cubicBezTo>
                    <a:pt x="52" y="233"/>
                    <a:pt x="53" y="234"/>
                    <a:pt x="53" y="234"/>
                  </a:cubicBezTo>
                  <a:cubicBezTo>
                    <a:pt x="54" y="235"/>
                    <a:pt x="55" y="235"/>
                    <a:pt x="56" y="235"/>
                  </a:cubicBezTo>
                  <a:cubicBezTo>
                    <a:pt x="56" y="234"/>
                    <a:pt x="57" y="233"/>
                    <a:pt x="57" y="232"/>
                  </a:cubicBezTo>
                  <a:cubicBezTo>
                    <a:pt x="57" y="232"/>
                    <a:pt x="56" y="231"/>
                    <a:pt x="56" y="231"/>
                  </a:cubicBezTo>
                  <a:cubicBezTo>
                    <a:pt x="55" y="231"/>
                    <a:pt x="55" y="230"/>
                    <a:pt x="55" y="230"/>
                  </a:cubicBezTo>
                  <a:cubicBezTo>
                    <a:pt x="55" y="230"/>
                    <a:pt x="55" y="229"/>
                    <a:pt x="54" y="229"/>
                  </a:cubicBezTo>
                  <a:cubicBezTo>
                    <a:pt x="54" y="229"/>
                    <a:pt x="53" y="228"/>
                    <a:pt x="52" y="227"/>
                  </a:cubicBezTo>
                  <a:close/>
                  <a:moveTo>
                    <a:pt x="82" y="165"/>
                  </a:moveTo>
                  <a:cubicBezTo>
                    <a:pt x="81" y="167"/>
                    <a:pt x="81" y="168"/>
                    <a:pt x="80" y="169"/>
                  </a:cubicBezTo>
                  <a:cubicBezTo>
                    <a:pt x="82" y="171"/>
                    <a:pt x="83" y="172"/>
                    <a:pt x="85" y="174"/>
                  </a:cubicBezTo>
                  <a:cubicBezTo>
                    <a:pt x="85" y="172"/>
                    <a:pt x="86" y="171"/>
                    <a:pt x="87" y="170"/>
                  </a:cubicBezTo>
                  <a:cubicBezTo>
                    <a:pt x="85" y="168"/>
                    <a:pt x="84" y="167"/>
                    <a:pt x="82" y="165"/>
                  </a:cubicBezTo>
                  <a:close/>
                  <a:moveTo>
                    <a:pt x="96" y="160"/>
                  </a:moveTo>
                  <a:cubicBezTo>
                    <a:pt x="95" y="159"/>
                    <a:pt x="94" y="158"/>
                    <a:pt x="93" y="157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2" y="157"/>
                    <a:pt x="90" y="157"/>
                    <a:pt x="89" y="158"/>
                  </a:cubicBezTo>
                  <a:cubicBezTo>
                    <a:pt x="89" y="158"/>
                    <a:pt x="89" y="158"/>
                    <a:pt x="88" y="158"/>
                  </a:cubicBezTo>
                  <a:cubicBezTo>
                    <a:pt x="90" y="160"/>
                    <a:pt x="91" y="161"/>
                    <a:pt x="92" y="163"/>
                  </a:cubicBezTo>
                  <a:cubicBezTo>
                    <a:pt x="94" y="162"/>
                    <a:pt x="95" y="161"/>
                    <a:pt x="96" y="160"/>
                  </a:cubicBezTo>
                  <a:close/>
                  <a:moveTo>
                    <a:pt x="77" y="159"/>
                  </a:moveTo>
                  <a:cubicBezTo>
                    <a:pt x="76" y="161"/>
                    <a:pt x="75" y="162"/>
                    <a:pt x="75" y="164"/>
                  </a:cubicBezTo>
                  <a:cubicBezTo>
                    <a:pt x="75" y="164"/>
                    <a:pt x="75" y="164"/>
                    <a:pt x="75" y="165"/>
                  </a:cubicBezTo>
                  <a:cubicBezTo>
                    <a:pt x="76" y="166"/>
                    <a:pt x="78" y="167"/>
                    <a:pt x="79" y="168"/>
                  </a:cubicBezTo>
                  <a:cubicBezTo>
                    <a:pt x="79" y="168"/>
                    <a:pt x="79" y="168"/>
                    <a:pt x="79" y="168"/>
                  </a:cubicBezTo>
                  <a:cubicBezTo>
                    <a:pt x="80" y="167"/>
                    <a:pt x="80" y="165"/>
                    <a:pt x="81" y="164"/>
                  </a:cubicBezTo>
                  <a:cubicBezTo>
                    <a:pt x="80" y="162"/>
                    <a:pt x="78" y="161"/>
                    <a:pt x="77" y="159"/>
                  </a:cubicBezTo>
                  <a:close/>
                  <a:moveTo>
                    <a:pt x="87" y="157"/>
                  </a:moveTo>
                  <a:cubicBezTo>
                    <a:pt x="89" y="156"/>
                    <a:pt x="90" y="156"/>
                    <a:pt x="92" y="155"/>
                  </a:cubicBezTo>
                  <a:cubicBezTo>
                    <a:pt x="92" y="154"/>
                    <a:pt x="91" y="154"/>
                    <a:pt x="91" y="153"/>
                  </a:cubicBezTo>
                  <a:cubicBezTo>
                    <a:pt x="90" y="153"/>
                    <a:pt x="90" y="152"/>
                    <a:pt x="90" y="152"/>
                  </a:cubicBezTo>
                  <a:cubicBezTo>
                    <a:pt x="89" y="152"/>
                    <a:pt x="88" y="152"/>
                    <a:pt x="87" y="152"/>
                  </a:cubicBezTo>
                  <a:cubicBezTo>
                    <a:pt x="86" y="152"/>
                    <a:pt x="85" y="153"/>
                    <a:pt x="83" y="153"/>
                  </a:cubicBezTo>
                  <a:cubicBezTo>
                    <a:pt x="85" y="155"/>
                    <a:pt x="86" y="156"/>
                    <a:pt x="87" y="157"/>
                  </a:cubicBezTo>
                  <a:close/>
                  <a:moveTo>
                    <a:pt x="181" y="130"/>
                  </a:moveTo>
                  <a:cubicBezTo>
                    <a:pt x="181" y="131"/>
                    <a:pt x="181" y="131"/>
                    <a:pt x="180" y="132"/>
                  </a:cubicBezTo>
                  <a:cubicBezTo>
                    <a:pt x="180" y="133"/>
                    <a:pt x="180" y="134"/>
                    <a:pt x="179" y="135"/>
                  </a:cubicBezTo>
                  <a:cubicBezTo>
                    <a:pt x="179" y="135"/>
                    <a:pt x="179" y="135"/>
                    <a:pt x="180" y="136"/>
                  </a:cubicBezTo>
                  <a:cubicBezTo>
                    <a:pt x="180" y="136"/>
                    <a:pt x="180" y="137"/>
                    <a:pt x="179" y="137"/>
                  </a:cubicBezTo>
                  <a:cubicBezTo>
                    <a:pt x="178" y="138"/>
                    <a:pt x="178" y="138"/>
                    <a:pt x="178" y="138"/>
                  </a:cubicBezTo>
                  <a:cubicBezTo>
                    <a:pt x="177" y="140"/>
                    <a:pt x="176" y="141"/>
                    <a:pt x="174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5" y="143"/>
                    <a:pt x="175" y="143"/>
                    <a:pt x="176" y="143"/>
                  </a:cubicBezTo>
                  <a:cubicBezTo>
                    <a:pt x="179" y="139"/>
                    <a:pt x="183" y="134"/>
                    <a:pt x="183" y="131"/>
                  </a:cubicBezTo>
                  <a:cubicBezTo>
                    <a:pt x="183" y="131"/>
                    <a:pt x="182" y="130"/>
                    <a:pt x="181" y="130"/>
                  </a:cubicBezTo>
                  <a:close/>
                  <a:moveTo>
                    <a:pt x="82" y="181"/>
                  </a:moveTo>
                  <a:cubicBezTo>
                    <a:pt x="83" y="179"/>
                    <a:pt x="83" y="178"/>
                    <a:pt x="84" y="176"/>
                  </a:cubicBezTo>
                  <a:cubicBezTo>
                    <a:pt x="84" y="176"/>
                    <a:pt x="84" y="175"/>
                    <a:pt x="84" y="175"/>
                  </a:cubicBezTo>
                  <a:cubicBezTo>
                    <a:pt x="82" y="174"/>
                    <a:pt x="81" y="173"/>
                    <a:pt x="80" y="172"/>
                  </a:cubicBezTo>
                  <a:cubicBezTo>
                    <a:pt x="80" y="172"/>
                    <a:pt x="80" y="171"/>
                    <a:pt x="80" y="171"/>
                  </a:cubicBezTo>
                  <a:cubicBezTo>
                    <a:pt x="79" y="173"/>
                    <a:pt x="79" y="175"/>
                    <a:pt x="79" y="177"/>
                  </a:cubicBezTo>
                  <a:cubicBezTo>
                    <a:pt x="79" y="177"/>
                    <a:pt x="80" y="177"/>
                    <a:pt x="80" y="178"/>
                  </a:cubicBezTo>
                  <a:cubicBezTo>
                    <a:pt x="80" y="178"/>
                    <a:pt x="81" y="178"/>
                    <a:pt x="81" y="178"/>
                  </a:cubicBezTo>
                  <a:cubicBezTo>
                    <a:pt x="81" y="179"/>
                    <a:pt x="82" y="180"/>
                    <a:pt x="82" y="181"/>
                  </a:cubicBezTo>
                  <a:close/>
                  <a:moveTo>
                    <a:pt x="4" y="33"/>
                  </a:moveTo>
                  <a:cubicBezTo>
                    <a:pt x="4" y="33"/>
                    <a:pt x="4" y="32"/>
                    <a:pt x="4" y="32"/>
                  </a:cubicBezTo>
                  <a:cubicBezTo>
                    <a:pt x="5" y="30"/>
                    <a:pt x="6" y="29"/>
                    <a:pt x="7" y="27"/>
                  </a:cubicBezTo>
                  <a:cubicBezTo>
                    <a:pt x="8" y="26"/>
                    <a:pt x="8" y="25"/>
                    <a:pt x="9" y="23"/>
                  </a:cubicBezTo>
                  <a:cubicBezTo>
                    <a:pt x="11" y="20"/>
                    <a:pt x="14" y="16"/>
                    <a:pt x="17" y="14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21" y="12"/>
                    <a:pt x="23" y="11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5" y="10"/>
                    <a:pt x="24" y="10"/>
                    <a:pt x="23" y="11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1" y="18"/>
                    <a:pt x="9" y="20"/>
                    <a:pt x="8" y="23"/>
                  </a:cubicBezTo>
                  <a:cubicBezTo>
                    <a:pt x="6" y="26"/>
                    <a:pt x="5" y="29"/>
                    <a:pt x="4" y="33"/>
                  </a:cubicBezTo>
                  <a:close/>
                  <a:moveTo>
                    <a:pt x="161" y="141"/>
                  </a:moveTo>
                  <a:cubicBezTo>
                    <a:pt x="162" y="142"/>
                    <a:pt x="163" y="143"/>
                    <a:pt x="164" y="144"/>
                  </a:cubicBezTo>
                  <a:cubicBezTo>
                    <a:pt x="166" y="143"/>
                    <a:pt x="167" y="142"/>
                    <a:pt x="168" y="140"/>
                  </a:cubicBezTo>
                  <a:cubicBezTo>
                    <a:pt x="167" y="139"/>
                    <a:pt x="166" y="138"/>
                    <a:pt x="165" y="137"/>
                  </a:cubicBezTo>
                  <a:cubicBezTo>
                    <a:pt x="164" y="138"/>
                    <a:pt x="163" y="139"/>
                    <a:pt x="161" y="141"/>
                  </a:cubicBezTo>
                  <a:close/>
                  <a:moveTo>
                    <a:pt x="77" y="175"/>
                  </a:moveTo>
                  <a:cubicBezTo>
                    <a:pt x="77" y="173"/>
                    <a:pt x="78" y="172"/>
                    <a:pt x="78" y="170"/>
                  </a:cubicBezTo>
                  <a:cubicBezTo>
                    <a:pt x="78" y="170"/>
                    <a:pt x="78" y="170"/>
                    <a:pt x="78" y="169"/>
                  </a:cubicBezTo>
                  <a:cubicBezTo>
                    <a:pt x="77" y="168"/>
                    <a:pt x="76" y="167"/>
                    <a:pt x="75" y="166"/>
                  </a:cubicBezTo>
                  <a:cubicBezTo>
                    <a:pt x="75" y="166"/>
                    <a:pt x="75" y="166"/>
                    <a:pt x="74" y="166"/>
                  </a:cubicBezTo>
                  <a:cubicBezTo>
                    <a:pt x="74" y="167"/>
                    <a:pt x="74" y="169"/>
                    <a:pt x="73" y="170"/>
                  </a:cubicBezTo>
                  <a:cubicBezTo>
                    <a:pt x="74" y="170"/>
                    <a:pt x="74" y="170"/>
                    <a:pt x="74" y="171"/>
                  </a:cubicBezTo>
                  <a:cubicBezTo>
                    <a:pt x="74" y="172"/>
                    <a:pt x="75" y="172"/>
                    <a:pt x="75" y="172"/>
                  </a:cubicBezTo>
                  <a:cubicBezTo>
                    <a:pt x="75" y="173"/>
                    <a:pt x="76" y="174"/>
                    <a:pt x="77" y="175"/>
                  </a:cubicBezTo>
                  <a:close/>
                  <a:moveTo>
                    <a:pt x="175" y="115"/>
                  </a:moveTo>
                  <a:cubicBezTo>
                    <a:pt x="174" y="115"/>
                    <a:pt x="174" y="114"/>
                    <a:pt x="173" y="114"/>
                  </a:cubicBezTo>
                  <a:cubicBezTo>
                    <a:pt x="172" y="117"/>
                    <a:pt x="172" y="119"/>
                    <a:pt x="172" y="122"/>
                  </a:cubicBezTo>
                  <a:cubicBezTo>
                    <a:pt x="172" y="121"/>
                    <a:pt x="172" y="121"/>
                    <a:pt x="173" y="121"/>
                  </a:cubicBezTo>
                  <a:cubicBezTo>
                    <a:pt x="173" y="122"/>
                    <a:pt x="174" y="122"/>
                    <a:pt x="175" y="123"/>
                  </a:cubicBezTo>
                  <a:cubicBezTo>
                    <a:pt x="175" y="121"/>
                    <a:pt x="175" y="116"/>
                    <a:pt x="175" y="115"/>
                  </a:cubicBezTo>
                  <a:close/>
                  <a:moveTo>
                    <a:pt x="178" y="90"/>
                  </a:moveTo>
                  <a:cubicBezTo>
                    <a:pt x="178" y="90"/>
                    <a:pt x="178" y="90"/>
                    <a:pt x="178" y="91"/>
                  </a:cubicBezTo>
                  <a:cubicBezTo>
                    <a:pt x="179" y="91"/>
                    <a:pt x="179" y="92"/>
                    <a:pt x="179" y="93"/>
                  </a:cubicBezTo>
                  <a:cubicBezTo>
                    <a:pt x="178" y="94"/>
                    <a:pt x="177" y="94"/>
                    <a:pt x="176" y="94"/>
                  </a:cubicBezTo>
                  <a:cubicBezTo>
                    <a:pt x="176" y="94"/>
                    <a:pt x="176" y="95"/>
                    <a:pt x="176" y="95"/>
                  </a:cubicBezTo>
                  <a:cubicBezTo>
                    <a:pt x="178" y="96"/>
                    <a:pt x="180" y="97"/>
                    <a:pt x="182" y="99"/>
                  </a:cubicBezTo>
                  <a:cubicBezTo>
                    <a:pt x="182" y="97"/>
                    <a:pt x="182" y="96"/>
                    <a:pt x="182" y="94"/>
                  </a:cubicBezTo>
                  <a:cubicBezTo>
                    <a:pt x="182" y="94"/>
                    <a:pt x="182" y="93"/>
                    <a:pt x="181" y="93"/>
                  </a:cubicBezTo>
                  <a:cubicBezTo>
                    <a:pt x="181" y="93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1"/>
                  </a:cubicBezTo>
                  <a:cubicBezTo>
                    <a:pt x="179" y="91"/>
                    <a:pt x="179" y="91"/>
                    <a:pt x="178" y="90"/>
                  </a:cubicBezTo>
                  <a:close/>
                  <a:moveTo>
                    <a:pt x="75" y="192"/>
                  </a:moveTo>
                  <a:cubicBezTo>
                    <a:pt x="74" y="192"/>
                    <a:pt x="74" y="192"/>
                    <a:pt x="74" y="192"/>
                  </a:cubicBezTo>
                  <a:cubicBezTo>
                    <a:pt x="74" y="192"/>
                    <a:pt x="74" y="193"/>
                    <a:pt x="73" y="193"/>
                  </a:cubicBezTo>
                  <a:cubicBezTo>
                    <a:pt x="73" y="193"/>
                    <a:pt x="73" y="194"/>
                    <a:pt x="73" y="194"/>
                  </a:cubicBezTo>
                  <a:cubicBezTo>
                    <a:pt x="73" y="195"/>
                    <a:pt x="73" y="195"/>
                    <a:pt x="74" y="196"/>
                  </a:cubicBezTo>
                  <a:cubicBezTo>
                    <a:pt x="74" y="197"/>
                    <a:pt x="75" y="197"/>
                    <a:pt x="75" y="198"/>
                  </a:cubicBezTo>
                  <a:cubicBezTo>
                    <a:pt x="76" y="198"/>
                    <a:pt x="77" y="199"/>
                    <a:pt x="77" y="200"/>
                  </a:cubicBezTo>
                  <a:cubicBezTo>
                    <a:pt x="78" y="199"/>
                    <a:pt x="78" y="198"/>
                    <a:pt x="78" y="197"/>
                  </a:cubicBezTo>
                  <a:cubicBezTo>
                    <a:pt x="78" y="197"/>
                    <a:pt x="78" y="196"/>
                    <a:pt x="79" y="195"/>
                  </a:cubicBezTo>
                  <a:cubicBezTo>
                    <a:pt x="77" y="194"/>
                    <a:pt x="76" y="193"/>
                    <a:pt x="75" y="192"/>
                  </a:cubicBezTo>
                  <a:close/>
                  <a:moveTo>
                    <a:pt x="187" y="67"/>
                  </a:moveTo>
                  <a:cubicBezTo>
                    <a:pt x="187" y="67"/>
                    <a:pt x="187" y="67"/>
                    <a:pt x="187" y="68"/>
                  </a:cubicBezTo>
                  <a:cubicBezTo>
                    <a:pt x="187" y="69"/>
                    <a:pt x="187" y="71"/>
                    <a:pt x="187" y="72"/>
                  </a:cubicBezTo>
                  <a:cubicBezTo>
                    <a:pt x="186" y="76"/>
                    <a:pt x="186" y="79"/>
                    <a:pt x="186" y="82"/>
                  </a:cubicBezTo>
                  <a:cubicBezTo>
                    <a:pt x="186" y="82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7" y="83"/>
                    <a:pt x="187" y="83"/>
                    <a:pt x="188" y="83"/>
                  </a:cubicBezTo>
                  <a:cubicBezTo>
                    <a:pt x="188" y="82"/>
                    <a:pt x="188" y="71"/>
                    <a:pt x="187" y="67"/>
                  </a:cubicBezTo>
                  <a:close/>
                  <a:moveTo>
                    <a:pt x="182" y="120"/>
                  </a:moveTo>
                  <a:cubicBezTo>
                    <a:pt x="181" y="122"/>
                    <a:pt x="181" y="124"/>
                    <a:pt x="180" y="126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7"/>
                    <a:pt x="182" y="128"/>
                    <a:pt x="182" y="128"/>
                  </a:cubicBezTo>
                  <a:cubicBezTo>
                    <a:pt x="183" y="128"/>
                    <a:pt x="183" y="128"/>
                    <a:pt x="184" y="128"/>
                  </a:cubicBezTo>
                  <a:cubicBezTo>
                    <a:pt x="184" y="126"/>
                    <a:pt x="184" y="124"/>
                    <a:pt x="184" y="121"/>
                  </a:cubicBezTo>
                  <a:cubicBezTo>
                    <a:pt x="183" y="121"/>
                    <a:pt x="183" y="120"/>
                    <a:pt x="182" y="120"/>
                  </a:cubicBezTo>
                  <a:close/>
                  <a:moveTo>
                    <a:pt x="124" y="151"/>
                  </a:moveTo>
                  <a:cubicBezTo>
                    <a:pt x="124" y="151"/>
                    <a:pt x="123" y="151"/>
                    <a:pt x="123" y="151"/>
                  </a:cubicBezTo>
                  <a:cubicBezTo>
                    <a:pt x="125" y="152"/>
                    <a:pt x="126" y="154"/>
                    <a:pt x="127" y="155"/>
                  </a:cubicBezTo>
                  <a:cubicBezTo>
                    <a:pt x="128" y="155"/>
                    <a:pt x="129" y="156"/>
                    <a:pt x="130" y="155"/>
                  </a:cubicBezTo>
                  <a:cubicBezTo>
                    <a:pt x="131" y="155"/>
                    <a:pt x="132" y="155"/>
                    <a:pt x="134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5"/>
                    <a:pt x="134" y="154"/>
                    <a:pt x="133" y="154"/>
                  </a:cubicBezTo>
                  <a:cubicBezTo>
                    <a:pt x="133" y="153"/>
                    <a:pt x="133" y="153"/>
                    <a:pt x="132" y="153"/>
                  </a:cubicBezTo>
                  <a:cubicBezTo>
                    <a:pt x="131" y="154"/>
                    <a:pt x="130" y="154"/>
                    <a:pt x="130" y="154"/>
                  </a:cubicBezTo>
                  <a:cubicBezTo>
                    <a:pt x="129" y="154"/>
                    <a:pt x="128" y="154"/>
                    <a:pt x="128" y="153"/>
                  </a:cubicBezTo>
                  <a:cubicBezTo>
                    <a:pt x="127" y="153"/>
                    <a:pt x="127" y="152"/>
                    <a:pt x="128" y="151"/>
                  </a:cubicBezTo>
                  <a:cubicBezTo>
                    <a:pt x="128" y="151"/>
                    <a:pt x="128" y="151"/>
                    <a:pt x="128" y="151"/>
                  </a:cubicBezTo>
                  <a:cubicBezTo>
                    <a:pt x="127" y="151"/>
                    <a:pt x="125" y="151"/>
                    <a:pt x="124" y="151"/>
                  </a:cubicBezTo>
                  <a:close/>
                  <a:moveTo>
                    <a:pt x="154" y="144"/>
                  </a:moveTo>
                  <a:cubicBezTo>
                    <a:pt x="152" y="145"/>
                    <a:pt x="151" y="146"/>
                    <a:pt x="149" y="147"/>
                  </a:cubicBezTo>
                  <a:cubicBezTo>
                    <a:pt x="149" y="147"/>
                    <a:pt x="149" y="148"/>
                    <a:pt x="150" y="148"/>
                  </a:cubicBezTo>
                  <a:cubicBezTo>
                    <a:pt x="150" y="149"/>
                    <a:pt x="150" y="149"/>
                    <a:pt x="151" y="149"/>
                  </a:cubicBezTo>
                  <a:cubicBezTo>
                    <a:pt x="153" y="148"/>
                    <a:pt x="155" y="148"/>
                    <a:pt x="157" y="148"/>
                  </a:cubicBezTo>
                  <a:cubicBezTo>
                    <a:pt x="157" y="148"/>
                    <a:pt x="157" y="148"/>
                    <a:pt x="157" y="147"/>
                  </a:cubicBezTo>
                  <a:cubicBezTo>
                    <a:pt x="156" y="146"/>
                    <a:pt x="155" y="145"/>
                    <a:pt x="154" y="144"/>
                  </a:cubicBezTo>
                  <a:close/>
                  <a:moveTo>
                    <a:pt x="170" y="129"/>
                  </a:moveTo>
                  <a:cubicBezTo>
                    <a:pt x="171" y="129"/>
                    <a:pt x="172" y="130"/>
                    <a:pt x="173" y="131"/>
                  </a:cubicBezTo>
                  <a:cubicBezTo>
                    <a:pt x="174" y="129"/>
                    <a:pt x="174" y="127"/>
                    <a:pt x="175" y="124"/>
                  </a:cubicBezTo>
                  <a:cubicBezTo>
                    <a:pt x="174" y="124"/>
                    <a:pt x="174" y="124"/>
                    <a:pt x="173" y="123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72" y="124"/>
                    <a:pt x="172" y="124"/>
                    <a:pt x="171" y="123"/>
                  </a:cubicBezTo>
                  <a:cubicBezTo>
                    <a:pt x="171" y="125"/>
                    <a:pt x="170" y="127"/>
                    <a:pt x="170" y="129"/>
                  </a:cubicBezTo>
                  <a:close/>
                  <a:moveTo>
                    <a:pt x="58" y="216"/>
                  </a:moveTo>
                  <a:cubicBezTo>
                    <a:pt x="57" y="217"/>
                    <a:pt x="56" y="218"/>
                    <a:pt x="55" y="219"/>
                  </a:cubicBezTo>
                  <a:cubicBezTo>
                    <a:pt x="56" y="221"/>
                    <a:pt x="57" y="222"/>
                    <a:pt x="59" y="223"/>
                  </a:cubicBezTo>
                  <a:cubicBezTo>
                    <a:pt x="59" y="221"/>
                    <a:pt x="60" y="220"/>
                    <a:pt x="61" y="219"/>
                  </a:cubicBezTo>
                  <a:cubicBezTo>
                    <a:pt x="60" y="218"/>
                    <a:pt x="59" y="217"/>
                    <a:pt x="58" y="216"/>
                  </a:cubicBezTo>
                  <a:close/>
                  <a:moveTo>
                    <a:pt x="156" y="144"/>
                  </a:moveTo>
                  <a:cubicBezTo>
                    <a:pt x="156" y="145"/>
                    <a:pt x="157" y="146"/>
                    <a:pt x="158" y="146"/>
                  </a:cubicBezTo>
                  <a:cubicBezTo>
                    <a:pt x="158" y="146"/>
                    <a:pt x="158" y="147"/>
                    <a:pt x="158" y="147"/>
                  </a:cubicBezTo>
                  <a:cubicBezTo>
                    <a:pt x="160" y="146"/>
                    <a:pt x="162" y="146"/>
                    <a:pt x="163" y="145"/>
                  </a:cubicBezTo>
                  <a:cubicBezTo>
                    <a:pt x="162" y="144"/>
                    <a:pt x="161" y="143"/>
                    <a:pt x="160" y="142"/>
                  </a:cubicBezTo>
                  <a:cubicBezTo>
                    <a:pt x="159" y="142"/>
                    <a:pt x="157" y="143"/>
                    <a:pt x="156" y="144"/>
                  </a:cubicBezTo>
                  <a:close/>
                  <a:moveTo>
                    <a:pt x="79" y="210"/>
                  </a:move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8" y="210"/>
                    <a:pt x="78" y="210"/>
                  </a:cubicBezTo>
                  <a:cubicBezTo>
                    <a:pt x="76" y="212"/>
                    <a:pt x="75" y="214"/>
                    <a:pt x="73" y="215"/>
                  </a:cubicBezTo>
                  <a:cubicBezTo>
                    <a:pt x="71" y="217"/>
                    <a:pt x="70" y="218"/>
                    <a:pt x="69" y="220"/>
                  </a:cubicBezTo>
                  <a:cubicBezTo>
                    <a:pt x="66" y="223"/>
                    <a:pt x="64" y="226"/>
                    <a:pt x="62" y="230"/>
                  </a:cubicBezTo>
                  <a:cubicBezTo>
                    <a:pt x="61" y="231"/>
                    <a:pt x="61" y="232"/>
                    <a:pt x="60" y="233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1" y="232"/>
                    <a:pt x="61" y="231"/>
                    <a:pt x="62" y="230"/>
                  </a:cubicBezTo>
                  <a:cubicBezTo>
                    <a:pt x="65" y="227"/>
                    <a:pt x="67" y="223"/>
                    <a:pt x="70" y="220"/>
                  </a:cubicBezTo>
                  <a:cubicBezTo>
                    <a:pt x="71" y="218"/>
                    <a:pt x="73" y="216"/>
                    <a:pt x="75" y="214"/>
                  </a:cubicBezTo>
                  <a:cubicBezTo>
                    <a:pt x="76" y="213"/>
                    <a:pt x="77" y="211"/>
                    <a:pt x="79" y="210"/>
                  </a:cubicBezTo>
                  <a:close/>
                  <a:moveTo>
                    <a:pt x="58" y="224"/>
                  </a:moveTo>
                  <a:cubicBezTo>
                    <a:pt x="57" y="223"/>
                    <a:pt x="56" y="222"/>
                    <a:pt x="54" y="221"/>
                  </a:cubicBezTo>
                  <a:cubicBezTo>
                    <a:pt x="54" y="223"/>
                    <a:pt x="53" y="224"/>
                    <a:pt x="52" y="226"/>
                  </a:cubicBezTo>
                  <a:cubicBezTo>
                    <a:pt x="53" y="226"/>
                    <a:pt x="54" y="227"/>
                    <a:pt x="55" y="228"/>
                  </a:cubicBezTo>
                  <a:cubicBezTo>
                    <a:pt x="56" y="227"/>
                    <a:pt x="57" y="226"/>
                    <a:pt x="58" y="224"/>
                  </a:cubicBezTo>
                  <a:close/>
                  <a:moveTo>
                    <a:pt x="72" y="206"/>
                  </a:moveTo>
                  <a:cubicBezTo>
                    <a:pt x="71" y="205"/>
                    <a:pt x="70" y="204"/>
                    <a:pt x="69" y="203"/>
                  </a:cubicBezTo>
                  <a:cubicBezTo>
                    <a:pt x="69" y="203"/>
                    <a:pt x="68" y="203"/>
                    <a:pt x="68" y="203"/>
                  </a:cubicBezTo>
                  <a:cubicBezTo>
                    <a:pt x="67" y="204"/>
                    <a:pt x="66" y="205"/>
                    <a:pt x="66" y="206"/>
                  </a:cubicBezTo>
                  <a:cubicBezTo>
                    <a:pt x="67" y="207"/>
                    <a:pt x="68" y="208"/>
                    <a:pt x="69" y="209"/>
                  </a:cubicBezTo>
                  <a:cubicBezTo>
                    <a:pt x="70" y="208"/>
                    <a:pt x="71" y="207"/>
                    <a:pt x="72" y="206"/>
                  </a:cubicBezTo>
                  <a:close/>
                  <a:moveTo>
                    <a:pt x="62" y="210"/>
                  </a:moveTo>
                  <a:cubicBezTo>
                    <a:pt x="63" y="211"/>
                    <a:pt x="64" y="212"/>
                    <a:pt x="65" y="213"/>
                  </a:cubicBezTo>
                  <a:cubicBezTo>
                    <a:pt x="66" y="212"/>
                    <a:pt x="67" y="211"/>
                    <a:pt x="68" y="210"/>
                  </a:cubicBezTo>
                  <a:cubicBezTo>
                    <a:pt x="67" y="209"/>
                    <a:pt x="66" y="208"/>
                    <a:pt x="65" y="207"/>
                  </a:cubicBezTo>
                  <a:cubicBezTo>
                    <a:pt x="64" y="208"/>
                    <a:pt x="63" y="209"/>
                    <a:pt x="62" y="210"/>
                  </a:cubicBezTo>
                  <a:close/>
                  <a:moveTo>
                    <a:pt x="51" y="234"/>
                  </a:moveTo>
                  <a:cubicBezTo>
                    <a:pt x="51" y="234"/>
                    <a:pt x="51" y="235"/>
                    <a:pt x="51" y="235"/>
                  </a:cubicBezTo>
                  <a:cubicBezTo>
                    <a:pt x="51" y="237"/>
                    <a:pt x="51" y="238"/>
                    <a:pt x="51" y="240"/>
                  </a:cubicBezTo>
                  <a:cubicBezTo>
                    <a:pt x="51" y="241"/>
                    <a:pt x="51" y="242"/>
                    <a:pt x="53" y="242"/>
                  </a:cubicBezTo>
                  <a:cubicBezTo>
                    <a:pt x="53" y="241"/>
                    <a:pt x="53" y="240"/>
                    <a:pt x="54" y="239"/>
                  </a:cubicBezTo>
                  <a:cubicBezTo>
                    <a:pt x="54" y="238"/>
                    <a:pt x="54" y="238"/>
                    <a:pt x="54" y="237"/>
                  </a:cubicBezTo>
                  <a:cubicBezTo>
                    <a:pt x="53" y="236"/>
                    <a:pt x="52" y="235"/>
                    <a:pt x="51" y="234"/>
                  </a:cubicBezTo>
                  <a:close/>
                  <a:moveTo>
                    <a:pt x="143" y="154"/>
                  </a:moveTo>
                  <a:cubicBezTo>
                    <a:pt x="143" y="154"/>
                    <a:pt x="142" y="153"/>
                    <a:pt x="142" y="152"/>
                  </a:cubicBezTo>
                  <a:cubicBezTo>
                    <a:pt x="141" y="152"/>
                    <a:pt x="141" y="152"/>
                    <a:pt x="140" y="152"/>
                  </a:cubicBezTo>
                  <a:cubicBezTo>
                    <a:pt x="139" y="152"/>
                    <a:pt x="138" y="152"/>
                    <a:pt x="137" y="153"/>
                  </a:cubicBezTo>
                  <a:cubicBezTo>
                    <a:pt x="136" y="153"/>
                    <a:pt x="136" y="153"/>
                    <a:pt x="135" y="153"/>
                  </a:cubicBezTo>
                  <a:cubicBezTo>
                    <a:pt x="135" y="154"/>
                    <a:pt x="136" y="154"/>
                    <a:pt x="136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9" y="155"/>
                    <a:pt x="141" y="155"/>
                    <a:pt x="143" y="154"/>
                  </a:cubicBezTo>
                  <a:close/>
                  <a:moveTo>
                    <a:pt x="178" y="81"/>
                  </a:moveTo>
                  <a:cubicBezTo>
                    <a:pt x="178" y="81"/>
                    <a:pt x="178" y="81"/>
                    <a:pt x="178" y="81"/>
                  </a:cubicBezTo>
                  <a:cubicBezTo>
                    <a:pt x="180" y="84"/>
                    <a:pt x="182" y="87"/>
                    <a:pt x="184" y="90"/>
                  </a:cubicBezTo>
                  <a:cubicBezTo>
                    <a:pt x="184" y="90"/>
                    <a:pt x="184" y="90"/>
                    <a:pt x="184" y="90"/>
                  </a:cubicBezTo>
                  <a:cubicBezTo>
                    <a:pt x="184" y="88"/>
                    <a:pt x="184" y="87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3" y="84"/>
                    <a:pt x="182" y="83"/>
                    <a:pt x="180" y="82"/>
                  </a:cubicBezTo>
                  <a:cubicBezTo>
                    <a:pt x="180" y="82"/>
                    <a:pt x="179" y="81"/>
                    <a:pt x="178" y="81"/>
                  </a:cubicBezTo>
                  <a:close/>
                  <a:moveTo>
                    <a:pt x="59" y="214"/>
                  </a:moveTo>
                  <a:cubicBezTo>
                    <a:pt x="59" y="215"/>
                    <a:pt x="61" y="216"/>
                    <a:pt x="62" y="217"/>
                  </a:cubicBezTo>
                  <a:cubicBezTo>
                    <a:pt x="62" y="216"/>
                    <a:pt x="63" y="215"/>
                    <a:pt x="64" y="214"/>
                  </a:cubicBezTo>
                  <a:cubicBezTo>
                    <a:pt x="63" y="213"/>
                    <a:pt x="62" y="212"/>
                    <a:pt x="61" y="211"/>
                  </a:cubicBezTo>
                  <a:cubicBezTo>
                    <a:pt x="60" y="212"/>
                    <a:pt x="59" y="213"/>
                    <a:pt x="59" y="214"/>
                  </a:cubicBezTo>
                  <a:close/>
                  <a:moveTo>
                    <a:pt x="176" y="126"/>
                  </a:moveTo>
                  <a:cubicBezTo>
                    <a:pt x="176" y="128"/>
                    <a:pt x="175" y="130"/>
                    <a:pt x="174" y="132"/>
                  </a:cubicBezTo>
                  <a:cubicBezTo>
                    <a:pt x="174" y="132"/>
                    <a:pt x="174" y="132"/>
                    <a:pt x="174" y="132"/>
                  </a:cubicBezTo>
                  <a:cubicBezTo>
                    <a:pt x="175" y="133"/>
                    <a:pt x="176" y="134"/>
                    <a:pt x="178" y="135"/>
                  </a:cubicBezTo>
                  <a:cubicBezTo>
                    <a:pt x="179" y="133"/>
                    <a:pt x="179" y="131"/>
                    <a:pt x="179" y="130"/>
                  </a:cubicBezTo>
                  <a:cubicBezTo>
                    <a:pt x="179" y="130"/>
                    <a:pt x="179" y="130"/>
                    <a:pt x="179" y="131"/>
                  </a:cubicBezTo>
                  <a:cubicBezTo>
                    <a:pt x="178" y="131"/>
                    <a:pt x="177" y="131"/>
                    <a:pt x="177" y="131"/>
                  </a:cubicBezTo>
                  <a:cubicBezTo>
                    <a:pt x="176" y="131"/>
                    <a:pt x="176" y="130"/>
                    <a:pt x="176" y="129"/>
                  </a:cubicBezTo>
                  <a:cubicBezTo>
                    <a:pt x="176" y="129"/>
                    <a:pt x="176" y="129"/>
                    <a:pt x="176" y="128"/>
                  </a:cubicBezTo>
                  <a:cubicBezTo>
                    <a:pt x="176" y="128"/>
                    <a:pt x="177" y="127"/>
                    <a:pt x="177" y="126"/>
                  </a:cubicBezTo>
                  <a:cubicBezTo>
                    <a:pt x="177" y="126"/>
                    <a:pt x="176" y="126"/>
                    <a:pt x="176" y="126"/>
                  </a:cubicBezTo>
                  <a:close/>
                  <a:moveTo>
                    <a:pt x="143" y="152"/>
                  </a:moveTo>
                  <a:cubicBezTo>
                    <a:pt x="143" y="153"/>
                    <a:pt x="144" y="153"/>
                    <a:pt x="145" y="153"/>
                  </a:cubicBezTo>
                  <a:cubicBezTo>
                    <a:pt x="145" y="154"/>
                    <a:pt x="146" y="154"/>
                    <a:pt x="146" y="154"/>
                  </a:cubicBezTo>
                  <a:cubicBezTo>
                    <a:pt x="147" y="153"/>
                    <a:pt x="148" y="153"/>
                    <a:pt x="149" y="153"/>
                  </a:cubicBezTo>
                  <a:cubicBezTo>
                    <a:pt x="150" y="153"/>
                    <a:pt x="151" y="153"/>
                    <a:pt x="151" y="153"/>
                  </a:cubicBezTo>
                  <a:cubicBezTo>
                    <a:pt x="151" y="152"/>
                    <a:pt x="151" y="151"/>
                    <a:pt x="150" y="151"/>
                  </a:cubicBezTo>
                  <a:cubicBezTo>
                    <a:pt x="150" y="151"/>
                    <a:pt x="150" y="150"/>
                    <a:pt x="149" y="151"/>
                  </a:cubicBezTo>
                  <a:cubicBezTo>
                    <a:pt x="147" y="151"/>
                    <a:pt x="145" y="151"/>
                    <a:pt x="143" y="152"/>
                  </a:cubicBezTo>
                  <a:close/>
                  <a:moveTo>
                    <a:pt x="45" y="243"/>
                  </a:moveTo>
                  <a:cubicBezTo>
                    <a:pt x="45" y="241"/>
                    <a:pt x="45" y="240"/>
                    <a:pt x="46" y="239"/>
                  </a:cubicBezTo>
                  <a:cubicBezTo>
                    <a:pt x="46" y="236"/>
                    <a:pt x="47" y="234"/>
                    <a:pt x="47" y="231"/>
                  </a:cubicBezTo>
                  <a:cubicBezTo>
                    <a:pt x="47" y="231"/>
                    <a:pt x="47" y="231"/>
                    <a:pt x="47" y="230"/>
                  </a:cubicBezTo>
                  <a:cubicBezTo>
                    <a:pt x="47" y="230"/>
                    <a:pt x="47" y="229"/>
                    <a:pt x="47" y="229"/>
                  </a:cubicBezTo>
                  <a:cubicBezTo>
                    <a:pt x="48" y="228"/>
                    <a:pt x="47" y="227"/>
                    <a:pt x="48" y="226"/>
                  </a:cubicBezTo>
                  <a:cubicBezTo>
                    <a:pt x="46" y="230"/>
                    <a:pt x="44" y="238"/>
                    <a:pt x="45" y="243"/>
                  </a:cubicBezTo>
                  <a:close/>
                  <a:moveTo>
                    <a:pt x="89" y="186"/>
                  </a:moveTo>
                  <a:cubicBezTo>
                    <a:pt x="89" y="186"/>
                    <a:pt x="89" y="186"/>
                    <a:pt x="89" y="186"/>
                  </a:cubicBezTo>
                  <a:cubicBezTo>
                    <a:pt x="89" y="186"/>
                    <a:pt x="89" y="186"/>
                    <a:pt x="88" y="186"/>
                  </a:cubicBezTo>
                  <a:cubicBezTo>
                    <a:pt x="88" y="188"/>
                    <a:pt x="88" y="189"/>
                    <a:pt x="87" y="191"/>
                  </a:cubicBezTo>
                  <a:cubicBezTo>
                    <a:pt x="87" y="191"/>
                    <a:pt x="87" y="192"/>
                    <a:pt x="87" y="192"/>
                  </a:cubicBezTo>
                  <a:cubicBezTo>
                    <a:pt x="87" y="192"/>
                    <a:pt x="87" y="193"/>
                    <a:pt x="87" y="193"/>
                  </a:cubicBezTo>
                  <a:cubicBezTo>
                    <a:pt x="87" y="194"/>
                    <a:pt x="87" y="195"/>
                    <a:pt x="87" y="196"/>
                  </a:cubicBezTo>
                  <a:cubicBezTo>
                    <a:pt x="86" y="197"/>
                    <a:pt x="86" y="198"/>
                    <a:pt x="86" y="199"/>
                  </a:cubicBezTo>
                  <a:cubicBezTo>
                    <a:pt x="85" y="200"/>
                    <a:pt x="85" y="202"/>
                    <a:pt x="85" y="203"/>
                  </a:cubicBezTo>
                  <a:cubicBezTo>
                    <a:pt x="86" y="201"/>
                    <a:pt x="87" y="199"/>
                    <a:pt x="88" y="197"/>
                  </a:cubicBezTo>
                  <a:cubicBezTo>
                    <a:pt x="88" y="196"/>
                    <a:pt x="88" y="195"/>
                    <a:pt x="88" y="195"/>
                  </a:cubicBezTo>
                  <a:cubicBezTo>
                    <a:pt x="88" y="192"/>
                    <a:pt x="89" y="189"/>
                    <a:pt x="89" y="186"/>
                  </a:cubicBezTo>
                  <a:close/>
                  <a:moveTo>
                    <a:pt x="26" y="145"/>
                  </a:moveTo>
                  <a:cubicBezTo>
                    <a:pt x="27" y="143"/>
                    <a:pt x="27" y="141"/>
                    <a:pt x="27" y="140"/>
                  </a:cubicBezTo>
                  <a:cubicBezTo>
                    <a:pt x="27" y="140"/>
                    <a:pt x="27" y="139"/>
                    <a:pt x="27" y="139"/>
                  </a:cubicBezTo>
                  <a:cubicBezTo>
                    <a:pt x="27" y="139"/>
                    <a:pt x="26" y="138"/>
                    <a:pt x="25" y="138"/>
                  </a:cubicBezTo>
                  <a:cubicBezTo>
                    <a:pt x="25" y="139"/>
                    <a:pt x="24" y="141"/>
                    <a:pt x="24" y="142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5" y="144"/>
                    <a:pt x="25" y="144"/>
                    <a:pt x="26" y="145"/>
                  </a:cubicBezTo>
                  <a:close/>
                  <a:moveTo>
                    <a:pt x="177" y="116"/>
                  </a:moveTo>
                  <a:cubicBezTo>
                    <a:pt x="177" y="117"/>
                    <a:pt x="177" y="117"/>
                    <a:pt x="177" y="118"/>
                  </a:cubicBezTo>
                  <a:cubicBezTo>
                    <a:pt x="177" y="120"/>
                    <a:pt x="177" y="121"/>
                    <a:pt x="177" y="123"/>
                  </a:cubicBezTo>
                  <a:cubicBezTo>
                    <a:pt x="176" y="124"/>
                    <a:pt x="177" y="124"/>
                    <a:pt x="178" y="125"/>
                  </a:cubicBezTo>
                  <a:cubicBezTo>
                    <a:pt x="178" y="123"/>
                    <a:pt x="179" y="120"/>
                    <a:pt x="180" y="118"/>
                  </a:cubicBezTo>
                  <a:cubicBezTo>
                    <a:pt x="179" y="118"/>
                    <a:pt x="178" y="117"/>
                    <a:pt x="177" y="116"/>
                  </a:cubicBezTo>
                  <a:close/>
                  <a:moveTo>
                    <a:pt x="30" y="148"/>
                  </a:moveTo>
                  <a:cubicBezTo>
                    <a:pt x="30" y="147"/>
                    <a:pt x="30" y="147"/>
                    <a:pt x="31" y="147"/>
                  </a:cubicBezTo>
                  <a:cubicBezTo>
                    <a:pt x="31" y="144"/>
                    <a:pt x="31" y="145"/>
                    <a:pt x="30" y="143"/>
                  </a:cubicBezTo>
                  <a:cubicBezTo>
                    <a:pt x="30" y="142"/>
                    <a:pt x="29" y="141"/>
                    <a:pt x="29" y="141"/>
                  </a:cubicBezTo>
                  <a:cubicBezTo>
                    <a:pt x="28" y="142"/>
                    <a:pt x="28" y="144"/>
                    <a:pt x="27" y="145"/>
                  </a:cubicBezTo>
                  <a:cubicBezTo>
                    <a:pt x="27" y="145"/>
                    <a:pt x="27" y="146"/>
                    <a:pt x="28" y="146"/>
                  </a:cubicBezTo>
                  <a:cubicBezTo>
                    <a:pt x="28" y="147"/>
                    <a:pt x="29" y="147"/>
                    <a:pt x="30" y="148"/>
                  </a:cubicBezTo>
                  <a:close/>
                  <a:moveTo>
                    <a:pt x="19" y="132"/>
                  </a:moveTo>
                  <a:cubicBezTo>
                    <a:pt x="18" y="133"/>
                    <a:pt x="18" y="134"/>
                    <a:pt x="18" y="135"/>
                  </a:cubicBezTo>
                  <a:cubicBezTo>
                    <a:pt x="17" y="136"/>
                    <a:pt x="17" y="136"/>
                    <a:pt x="18" y="136"/>
                  </a:cubicBezTo>
                  <a:cubicBezTo>
                    <a:pt x="18" y="137"/>
                    <a:pt x="19" y="138"/>
                    <a:pt x="20" y="139"/>
                  </a:cubicBezTo>
                  <a:cubicBezTo>
                    <a:pt x="20" y="137"/>
                    <a:pt x="21" y="136"/>
                    <a:pt x="21" y="135"/>
                  </a:cubicBezTo>
                  <a:cubicBezTo>
                    <a:pt x="21" y="135"/>
                    <a:pt x="21" y="134"/>
                    <a:pt x="21" y="134"/>
                  </a:cubicBezTo>
                  <a:cubicBezTo>
                    <a:pt x="20" y="133"/>
                    <a:pt x="19" y="133"/>
                    <a:pt x="19" y="132"/>
                  </a:cubicBezTo>
                  <a:close/>
                  <a:moveTo>
                    <a:pt x="178" y="46"/>
                  </a:moveTo>
                  <a:cubicBezTo>
                    <a:pt x="178" y="46"/>
                    <a:pt x="177" y="46"/>
                    <a:pt x="176" y="46"/>
                  </a:cubicBezTo>
                  <a:cubicBezTo>
                    <a:pt x="176" y="48"/>
                    <a:pt x="176" y="50"/>
                    <a:pt x="176" y="52"/>
                  </a:cubicBezTo>
                  <a:cubicBezTo>
                    <a:pt x="176" y="52"/>
                    <a:pt x="176" y="52"/>
                    <a:pt x="176" y="52"/>
                  </a:cubicBezTo>
                  <a:cubicBezTo>
                    <a:pt x="177" y="53"/>
                    <a:pt x="177" y="53"/>
                    <a:pt x="178" y="53"/>
                  </a:cubicBezTo>
                  <a:cubicBezTo>
                    <a:pt x="178" y="51"/>
                    <a:pt x="178" y="49"/>
                    <a:pt x="178" y="46"/>
                  </a:cubicBezTo>
                  <a:close/>
                  <a:moveTo>
                    <a:pt x="75" y="206"/>
                  </a:moveTo>
                  <a:cubicBezTo>
                    <a:pt x="76" y="206"/>
                    <a:pt x="77" y="207"/>
                    <a:pt x="77" y="207"/>
                  </a:cubicBezTo>
                  <a:cubicBezTo>
                    <a:pt x="78" y="207"/>
                    <a:pt x="78" y="206"/>
                    <a:pt x="79" y="206"/>
                  </a:cubicBezTo>
                  <a:cubicBezTo>
                    <a:pt x="79" y="205"/>
                    <a:pt x="80" y="205"/>
                    <a:pt x="80" y="204"/>
                  </a:cubicBezTo>
                  <a:cubicBezTo>
                    <a:pt x="79" y="204"/>
                    <a:pt x="79" y="203"/>
                    <a:pt x="78" y="202"/>
                  </a:cubicBezTo>
                  <a:cubicBezTo>
                    <a:pt x="77" y="203"/>
                    <a:pt x="76" y="205"/>
                    <a:pt x="75" y="206"/>
                  </a:cubicBezTo>
                  <a:close/>
                  <a:moveTo>
                    <a:pt x="182" y="90"/>
                  </a:moveTo>
                  <a:cubicBezTo>
                    <a:pt x="180" y="88"/>
                    <a:pt x="179" y="85"/>
                    <a:pt x="177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6"/>
                    <a:pt x="177" y="88"/>
                  </a:cubicBezTo>
                  <a:cubicBezTo>
                    <a:pt x="178" y="89"/>
                    <a:pt x="180" y="89"/>
                    <a:pt x="181" y="90"/>
                  </a:cubicBezTo>
                  <a:cubicBezTo>
                    <a:pt x="181" y="90"/>
                    <a:pt x="181" y="90"/>
                    <a:pt x="182" y="90"/>
                  </a:cubicBezTo>
                  <a:close/>
                  <a:moveTo>
                    <a:pt x="174" y="21"/>
                  </a:moveTo>
                  <a:cubicBezTo>
                    <a:pt x="174" y="21"/>
                    <a:pt x="174" y="22"/>
                    <a:pt x="174" y="22"/>
                  </a:cubicBezTo>
                  <a:cubicBezTo>
                    <a:pt x="175" y="23"/>
                    <a:pt x="175" y="24"/>
                    <a:pt x="176" y="24"/>
                  </a:cubicBezTo>
                  <a:cubicBezTo>
                    <a:pt x="176" y="25"/>
                    <a:pt x="176" y="26"/>
                    <a:pt x="176" y="26"/>
                  </a:cubicBezTo>
                  <a:cubicBezTo>
                    <a:pt x="176" y="26"/>
                    <a:pt x="176" y="27"/>
                    <a:pt x="176" y="27"/>
                  </a:cubicBezTo>
                  <a:cubicBezTo>
                    <a:pt x="176" y="28"/>
                    <a:pt x="177" y="29"/>
                    <a:pt x="177" y="30"/>
                  </a:cubicBezTo>
                  <a:cubicBezTo>
                    <a:pt x="177" y="30"/>
                    <a:pt x="177" y="30"/>
                    <a:pt x="178" y="31"/>
                  </a:cubicBezTo>
                  <a:cubicBezTo>
                    <a:pt x="178" y="30"/>
                    <a:pt x="178" y="29"/>
                    <a:pt x="178" y="28"/>
                  </a:cubicBezTo>
                  <a:cubicBezTo>
                    <a:pt x="177" y="26"/>
                    <a:pt x="177" y="25"/>
                    <a:pt x="177" y="23"/>
                  </a:cubicBezTo>
                  <a:cubicBezTo>
                    <a:pt x="176" y="21"/>
                    <a:pt x="176" y="21"/>
                    <a:pt x="174" y="21"/>
                  </a:cubicBezTo>
                  <a:cubicBezTo>
                    <a:pt x="174" y="21"/>
                    <a:pt x="174" y="21"/>
                    <a:pt x="174" y="21"/>
                  </a:cubicBezTo>
                  <a:close/>
                  <a:moveTo>
                    <a:pt x="149" y="149"/>
                  </a:moveTo>
                  <a:cubicBezTo>
                    <a:pt x="148" y="149"/>
                    <a:pt x="148" y="148"/>
                    <a:pt x="148" y="148"/>
                  </a:cubicBezTo>
                  <a:cubicBezTo>
                    <a:pt x="147" y="147"/>
                    <a:pt x="147" y="147"/>
                    <a:pt x="146" y="147"/>
                  </a:cubicBezTo>
                  <a:cubicBezTo>
                    <a:pt x="145" y="148"/>
                    <a:pt x="143" y="148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50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4" y="150"/>
                    <a:pt x="146" y="149"/>
                    <a:pt x="149" y="149"/>
                  </a:cubicBezTo>
                  <a:close/>
                  <a:moveTo>
                    <a:pt x="70" y="210"/>
                  </a:moveTo>
                  <a:cubicBezTo>
                    <a:pt x="71" y="211"/>
                    <a:pt x="72" y="211"/>
                    <a:pt x="73" y="212"/>
                  </a:cubicBezTo>
                  <a:cubicBezTo>
                    <a:pt x="74" y="211"/>
                    <a:pt x="75" y="210"/>
                    <a:pt x="75" y="209"/>
                  </a:cubicBezTo>
                  <a:cubicBezTo>
                    <a:pt x="75" y="208"/>
                    <a:pt x="74" y="207"/>
                    <a:pt x="74" y="207"/>
                  </a:cubicBezTo>
                  <a:cubicBezTo>
                    <a:pt x="72" y="208"/>
                    <a:pt x="71" y="209"/>
                    <a:pt x="70" y="210"/>
                  </a:cubicBezTo>
                  <a:close/>
                  <a:moveTo>
                    <a:pt x="68" y="216"/>
                  </a:moveTo>
                  <a:cubicBezTo>
                    <a:pt x="69" y="215"/>
                    <a:pt x="70" y="214"/>
                    <a:pt x="71" y="213"/>
                  </a:cubicBezTo>
                  <a:cubicBezTo>
                    <a:pt x="70" y="213"/>
                    <a:pt x="70" y="212"/>
                    <a:pt x="69" y="211"/>
                  </a:cubicBezTo>
                  <a:cubicBezTo>
                    <a:pt x="68" y="212"/>
                    <a:pt x="67" y="213"/>
                    <a:pt x="66" y="214"/>
                  </a:cubicBezTo>
                  <a:cubicBezTo>
                    <a:pt x="67" y="215"/>
                    <a:pt x="68" y="215"/>
                    <a:pt x="68" y="216"/>
                  </a:cubicBezTo>
                  <a:close/>
                  <a:moveTo>
                    <a:pt x="171" y="20"/>
                  </a:moveTo>
                  <a:cubicBezTo>
                    <a:pt x="172" y="20"/>
                    <a:pt x="172" y="19"/>
                    <a:pt x="172" y="19"/>
                  </a:cubicBezTo>
                  <a:cubicBezTo>
                    <a:pt x="172" y="18"/>
                    <a:pt x="172" y="17"/>
                    <a:pt x="172" y="17"/>
                  </a:cubicBezTo>
                  <a:cubicBezTo>
                    <a:pt x="172" y="15"/>
                    <a:pt x="172" y="15"/>
                    <a:pt x="171" y="14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70" y="15"/>
                    <a:pt x="170" y="17"/>
                    <a:pt x="171" y="20"/>
                  </a:cubicBezTo>
                  <a:close/>
                  <a:moveTo>
                    <a:pt x="161" y="149"/>
                  </a:moveTo>
                  <a:cubicBezTo>
                    <a:pt x="161" y="149"/>
                    <a:pt x="161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4" y="150"/>
                    <a:pt x="165" y="149"/>
                    <a:pt x="166" y="149"/>
                  </a:cubicBezTo>
                  <a:cubicBezTo>
                    <a:pt x="166" y="148"/>
                    <a:pt x="165" y="147"/>
                    <a:pt x="164" y="146"/>
                  </a:cubicBezTo>
                  <a:cubicBezTo>
                    <a:pt x="163" y="147"/>
                    <a:pt x="162" y="148"/>
                    <a:pt x="161" y="149"/>
                  </a:cubicBezTo>
                  <a:close/>
                  <a:moveTo>
                    <a:pt x="187" y="34"/>
                  </a:moveTo>
                  <a:cubicBezTo>
                    <a:pt x="187" y="34"/>
                    <a:pt x="187" y="34"/>
                    <a:pt x="186" y="34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7" y="37"/>
                    <a:pt x="187" y="40"/>
                    <a:pt x="187" y="42"/>
                  </a:cubicBezTo>
                  <a:cubicBezTo>
                    <a:pt x="187" y="45"/>
                    <a:pt x="187" y="49"/>
                    <a:pt x="187" y="52"/>
                  </a:cubicBezTo>
                  <a:cubicBezTo>
                    <a:pt x="187" y="53"/>
                    <a:pt x="187" y="55"/>
                    <a:pt x="187" y="56"/>
                  </a:cubicBezTo>
                  <a:cubicBezTo>
                    <a:pt x="187" y="56"/>
                    <a:pt x="187" y="57"/>
                    <a:pt x="187" y="57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87" y="50"/>
                    <a:pt x="187" y="43"/>
                    <a:pt x="187" y="37"/>
                  </a:cubicBezTo>
                  <a:cubicBezTo>
                    <a:pt x="187" y="36"/>
                    <a:pt x="187" y="35"/>
                    <a:pt x="187" y="34"/>
                  </a:cubicBezTo>
                  <a:close/>
                  <a:moveTo>
                    <a:pt x="65" y="215"/>
                  </a:moveTo>
                  <a:cubicBezTo>
                    <a:pt x="64" y="216"/>
                    <a:pt x="64" y="217"/>
                    <a:pt x="63" y="219"/>
                  </a:cubicBezTo>
                  <a:cubicBezTo>
                    <a:pt x="64" y="219"/>
                    <a:pt x="64" y="219"/>
                    <a:pt x="65" y="220"/>
                  </a:cubicBezTo>
                  <a:cubicBezTo>
                    <a:pt x="66" y="219"/>
                    <a:pt x="66" y="218"/>
                    <a:pt x="67" y="218"/>
                  </a:cubicBezTo>
                  <a:cubicBezTo>
                    <a:pt x="67" y="217"/>
                    <a:pt x="66" y="216"/>
                    <a:pt x="65" y="215"/>
                  </a:cubicBezTo>
                  <a:close/>
                  <a:moveTo>
                    <a:pt x="82" y="203"/>
                  </a:moveTo>
                  <a:cubicBezTo>
                    <a:pt x="82" y="203"/>
                    <a:pt x="82" y="203"/>
                    <a:pt x="82" y="203"/>
                  </a:cubicBezTo>
                  <a:cubicBezTo>
                    <a:pt x="82" y="202"/>
                    <a:pt x="82" y="201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2" y="200"/>
                    <a:pt x="82" y="200"/>
                    <a:pt x="82" y="199"/>
                  </a:cubicBezTo>
                  <a:cubicBezTo>
                    <a:pt x="82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201"/>
                  </a:cubicBezTo>
                  <a:cubicBezTo>
                    <a:pt x="79" y="201"/>
                    <a:pt x="79" y="201"/>
                    <a:pt x="80" y="201"/>
                  </a:cubicBezTo>
                  <a:cubicBezTo>
                    <a:pt x="81" y="201"/>
                    <a:pt x="81" y="202"/>
                    <a:pt x="82" y="203"/>
                  </a:cubicBezTo>
                  <a:close/>
                  <a:moveTo>
                    <a:pt x="176" y="59"/>
                  </a:moveTo>
                  <a:cubicBezTo>
                    <a:pt x="177" y="60"/>
                    <a:pt x="177" y="60"/>
                    <a:pt x="178" y="60"/>
                  </a:cubicBezTo>
                  <a:cubicBezTo>
                    <a:pt x="178" y="58"/>
                    <a:pt x="178" y="57"/>
                    <a:pt x="178" y="55"/>
                  </a:cubicBezTo>
                  <a:cubicBezTo>
                    <a:pt x="178" y="55"/>
                    <a:pt x="177" y="54"/>
                    <a:pt x="176" y="54"/>
                  </a:cubicBezTo>
                  <a:cubicBezTo>
                    <a:pt x="176" y="56"/>
                    <a:pt x="176" y="58"/>
                    <a:pt x="176" y="59"/>
                  </a:cubicBezTo>
                  <a:close/>
                  <a:moveTo>
                    <a:pt x="177" y="68"/>
                  </a:moveTo>
                  <a:cubicBezTo>
                    <a:pt x="177" y="66"/>
                    <a:pt x="178" y="64"/>
                    <a:pt x="178" y="62"/>
                  </a:cubicBezTo>
                  <a:cubicBezTo>
                    <a:pt x="177" y="61"/>
                    <a:pt x="177" y="61"/>
                    <a:pt x="176" y="61"/>
                  </a:cubicBezTo>
                  <a:cubicBezTo>
                    <a:pt x="176" y="63"/>
                    <a:pt x="176" y="66"/>
                    <a:pt x="176" y="68"/>
                  </a:cubicBezTo>
                  <a:cubicBezTo>
                    <a:pt x="176" y="68"/>
                    <a:pt x="177" y="68"/>
                    <a:pt x="177" y="68"/>
                  </a:cubicBezTo>
                  <a:close/>
                  <a:moveTo>
                    <a:pt x="22" y="136"/>
                  </a:moveTo>
                  <a:cubicBezTo>
                    <a:pt x="22" y="137"/>
                    <a:pt x="21" y="139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1"/>
                    <a:pt x="22" y="141"/>
                    <a:pt x="23" y="142"/>
                  </a:cubicBezTo>
                  <a:cubicBezTo>
                    <a:pt x="23" y="140"/>
                    <a:pt x="23" y="139"/>
                    <a:pt x="24" y="138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3" y="136"/>
                    <a:pt x="23" y="136"/>
                    <a:pt x="22" y="136"/>
                  </a:cubicBezTo>
                  <a:close/>
                  <a:moveTo>
                    <a:pt x="185" y="34"/>
                  </a:moveTo>
                  <a:cubicBezTo>
                    <a:pt x="185" y="32"/>
                    <a:pt x="184" y="29"/>
                    <a:pt x="183" y="27"/>
                  </a:cubicBezTo>
                  <a:cubicBezTo>
                    <a:pt x="183" y="27"/>
                    <a:pt x="183" y="26"/>
                    <a:pt x="182" y="26"/>
                  </a:cubicBezTo>
                  <a:cubicBezTo>
                    <a:pt x="183" y="28"/>
                    <a:pt x="183" y="31"/>
                    <a:pt x="184" y="33"/>
                  </a:cubicBezTo>
                  <a:cubicBezTo>
                    <a:pt x="184" y="33"/>
                    <a:pt x="184" y="33"/>
                    <a:pt x="185" y="34"/>
                  </a:cubicBezTo>
                  <a:close/>
                  <a:moveTo>
                    <a:pt x="44" y="164"/>
                  </a:moveTo>
                  <a:cubicBezTo>
                    <a:pt x="44" y="164"/>
                    <a:pt x="44" y="164"/>
                    <a:pt x="44" y="165"/>
                  </a:cubicBezTo>
                  <a:cubicBezTo>
                    <a:pt x="46" y="167"/>
                    <a:pt x="47" y="169"/>
                    <a:pt x="49" y="172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49" y="170"/>
                    <a:pt x="49" y="169"/>
                    <a:pt x="47" y="167"/>
                  </a:cubicBezTo>
                  <a:cubicBezTo>
                    <a:pt x="46" y="166"/>
                    <a:pt x="45" y="165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lose/>
                  <a:moveTo>
                    <a:pt x="175" y="31"/>
                  </a:moveTo>
                  <a:cubicBezTo>
                    <a:pt x="175" y="33"/>
                    <a:pt x="176" y="35"/>
                    <a:pt x="176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7" y="35"/>
                    <a:pt x="177" y="33"/>
                    <a:pt x="176" y="32"/>
                  </a:cubicBezTo>
                  <a:cubicBezTo>
                    <a:pt x="176" y="31"/>
                    <a:pt x="176" y="31"/>
                    <a:pt x="175" y="31"/>
                  </a:cubicBezTo>
                  <a:close/>
                  <a:moveTo>
                    <a:pt x="183" y="111"/>
                  </a:moveTo>
                  <a:cubicBezTo>
                    <a:pt x="183" y="113"/>
                    <a:pt x="183" y="116"/>
                    <a:pt x="182" y="118"/>
                  </a:cubicBezTo>
                  <a:cubicBezTo>
                    <a:pt x="182" y="118"/>
                    <a:pt x="183" y="118"/>
                    <a:pt x="183" y="118"/>
                  </a:cubicBezTo>
                  <a:cubicBezTo>
                    <a:pt x="184" y="119"/>
                    <a:pt x="184" y="118"/>
                    <a:pt x="184" y="117"/>
                  </a:cubicBezTo>
                  <a:cubicBezTo>
                    <a:pt x="184" y="116"/>
                    <a:pt x="184" y="114"/>
                    <a:pt x="184" y="112"/>
                  </a:cubicBezTo>
                  <a:cubicBezTo>
                    <a:pt x="184" y="112"/>
                    <a:pt x="184" y="111"/>
                    <a:pt x="183" y="111"/>
                  </a:cubicBezTo>
                  <a:close/>
                  <a:moveTo>
                    <a:pt x="62" y="225"/>
                  </a:moveTo>
                  <a:cubicBezTo>
                    <a:pt x="62" y="224"/>
                    <a:pt x="63" y="223"/>
                    <a:pt x="63" y="222"/>
                  </a:cubicBezTo>
                  <a:cubicBezTo>
                    <a:pt x="63" y="221"/>
                    <a:pt x="63" y="221"/>
                    <a:pt x="62" y="220"/>
                  </a:cubicBezTo>
                  <a:cubicBezTo>
                    <a:pt x="61" y="221"/>
                    <a:pt x="61" y="223"/>
                    <a:pt x="60" y="224"/>
                  </a:cubicBezTo>
                  <a:cubicBezTo>
                    <a:pt x="60" y="224"/>
                    <a:pt x="61" y="224"/>
                    <a:pt x="62" y="225"/>
                  </a:cubicBezTo>
                  <a:close/>
                  <a:moveTo>
                    <a:pt x="181" y="139"/>
                  </a:moveTo>
                  <a:cubicBezTo>
                    <a:pt x="181" y="139"/>
                    <a:pt x="181" y="139"/>
                    <a:pt x="181" y="139"/>
                  </a:cubicBezTo>
                  <a:cubicBezTo>
                    <a:pt x="179" y="141"/>
                    <a:pt x="177" y="143"/>
                    <a:pt x="176" y="146"/>
                  </a:cubicBezTo>
                  <a:cubicBezTo>
                    <a:pt x="175" y="146"/>
                    <a:pt x="175" y="146"/>
                    <a:pt x="175" y="147"/>
                  </a:cubicBezTo>
                  <a:cubicBezTo>
                    <a:pt x="178" y="145"/>
                    <a:pt x="181" y="142"/>
                    <a:pt x="181" y="139"/>
                  </a:cubicBezTo>
                  <a:close/>
                  <a:moveTo>
                    <a:pt x="14" y="128"/>
                  </a:moveTo>
                  <a:cubicBezTo>
                    <a:pt x="14" y="130"/>
                    <a:pt x="15" y="132"/>
                    <a:pt x="16" y="134"/>
                  </a:cubicBezTo>
                  <a:cubicBezTo>
                    <a:pt x="17" y="132"/>
                    <a:pt x="17" y="131"/>
                    <a:pt x="17" y="130"/>
                  </a:cubicBezTo>
                  <a:cubicBezTo>
                    <a:pt x="16" y="130"/>
                    <a:pt x="15" y="129"/>
                    <a:pt x="14" y="128"/>
                  </a:cubicBezTo>
                  <a:close/>
                  <a:moveTo>
                    <a:pt x="162" y="153"/>
                  </a:moveTo>
                  <a:cubicBezTo>
                    <a:pt x="162" y="153"/>
                    <a:pt x="162" y="153"/>
                    <a:pt x="161" y="152"/>
                  </a:cubicBezTo>
                  <a:cubicBezTo>
                    <a:pt x="159" y="153"/>
                    <a:pt x="158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8" y="154"/>
                    <a:pt x="160" y="154"/>
                    <a:pt x="162" y="153"/>
                  </a:cubicBezTo>
                  <a:close/>
                  <a:moveTo>
                    <a:pt x="139" y="149"/>
                  </a:moveTo>
                  <a:cubicBezTo>
                    <a:pt x="137" y="150"/>
                    <a:pt x="134" y="150"/>
                    <a:pt x="132" y="150"/>
                  </a:cubicBezTo>
                  <a:cubicBezTo>
                    <a:pt x="132" y="151"/>
                    <a:pt x="133" y="151"/>
                    <a:pt x="133" y="151"/>
                  </a:cubicBezTo>
                  <a:cubicBezTo>
                    <a:pt x="135" y="151"/>
                    <a:pt x="137" y="151"/>
                    <a:pt x="139" y="150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40" y="150"/>
                    <a:pt x="139" y="150"/>
                    <a:pt x="139" y="149"/>
                  </a:cubicBezTo>
                  <a:close/>
                  <a:moveTo>
                    <a:pt x="177" y="71"/>
                  </a:moveTo>
                  <a:cubicBezTo>
                    <a:pt x="176" y="71"/>
                    <a:pt x="176" y="71"/>
                    <a:pt x="176" y="71"/>
                  </a:cubicBezTo>
                  <a:cubicBezTo>
                    <a:pt x="176" y="74"/>
                    <a:pt x="176" y="76"/>
                    <a:pt x="175" y="79"/>
                  </a:cubicBezTo>
                  <a:cubicBezTo>
                    <a:pt x="176" y="79"/>
                    <a:pt x="176" y="78"/>
                    <a:pt x="176" y="77"/>
                  </a:cubicBezTo>
                  <a:cubicBezTo>
                    <a:pt x="176" y="76"/>
                    <a:pt x="177" y="75"/>
                    <a:pt x="177" y="74"/>
                  </a:cubicBezTo>
                  <a:cubicBezTo>
                    <a:pt x="177" y="73"/>
                    <a:pt x="177" y="72"/>
                    <a:pt x="177" y="71"/>
                  </a:cubicBezTo>
                  <a:close/>
                  <a:moveTo>
                    <a:pt x="175" y="13"/>
                  </a:moveTo>
                  <a:cubicBezTo>
                    <a:pt x="175" y="14"/>
                    <a:pt x="175" y="15"/>
                    <a:pt x="176" y="15"/>
                  </a:cubicBezTo>
                  <a:cubicBezTo>
                    <a:pt x="176" y="16"/>
                    <a:pt x="177" y="17"/>
                    <a:pt x="178" y="18"/>
                  </a:cubicBezTo>
                  <a:cubicBezTo>
                    <a:pt x="178" y="19"/>
                    <a:pt x="179" y="19"/>
                    <a:pt x="180" y="20"/>
                  </a:cubicBezTo>
                  <a:cubicBezTo>
                    <a:pt x="179" y="17"/>
                    <a:pt x="177" y="15"/>
                    <a:pt x="175" y="13"/>
                  </a:cubicBezTo>
                  <a:close/>
                  <a:moveTo>
                    <a:pt x="152" y="150"/>
                  </a:moveTo>
                  <a:cubicBezTo>
                    <a:pt x="152" y="151"/>
                    <a:pt x="153" y="152"/>
                    <a:pt x="153" y="152"/>
                  </a:cubicBezTo>
                  <a:cubicBezTo>
                    <a:pt x="155" y="151"/>
                    <a:pt x="157" y="151"/>
                    <a:pt x="157" y="150"/>
                  </a:cubicBezTo>
                  <a:cubicBezTo>
                    <a:pt x="155" y="150"/>
                    <a:pt x="153" y="150"/>
                    <a:pt x="152" y="150"/>
                  </a:cubicBezTo>
                  <a:close/>
                  <a:moveTo>
                    <a:pt x="153" y="143"/>
                  </a:moveTo>
                  <a:cubicBezTo>
                    <a:pt x="153" y="143"/>
                    <a:pt x="153" y="143"/>
                    <a:pt x="152" y="143"/>
                  </a:cubicBezTo>
                  <a:cubicBezTo>
                    <a:pt x="151" y="143"/>
                    <a:pt x="150" y="143"/>
                    <a:pt x="149" y="143"/>
                  </a:cubicBezTo>
                  <a:cubicBezTo>
                    <a:pt x="148" y="144"/>
                    <a:pt x="148" y="144"/>
                    <a:pt x="147" y="145"/>
                  </a:cubicBezTo>
                  <a:cubicBezTo>
                    <a:pt x="147" y="145"/>
                    <a:pt x="147" y="145"/>
                    <a:pt x="148" y="145"/>
                  </a:cubicBezTo>
                  <a:cubicBezTo>
                    <a:pt x="150" y="145"/>
                    <a:pt x="151" y="144"/>
                    <a:pt x="153" y="143"/>
                  </a:cubicBezTo>
                  <a:close/>
                  <a:moveTo>
                    <a:pt x="156" y="4"/>
                  </a:moveTo>
                  <a:cubicBezTo>
                    <a:pt x="150" y="2"/>
                    <a:pt x="144" y="2"/>
                    <a:pt x="137" y="2"/>
                  </a:cubicBezTo>
                  <a:cubicBezTo>
                    <a:pt x="141" y="2"/>
                    <a:pt x="144" y="2"/>
                    <a:pt x="147" y="3"/>
                  </a:cubicBezTo>
                  <a:cubicBezTo>
                    <a:pt x="150" y="3"/>
                    <a:pt x="153" y="4"/>
                    <a:pt x="156" y="4"/>
                  </a:cubicBezTo>
                  <a:close/>
                  <a:moveTo>
                    <a:pt x="182" y="47"/>
                  </a:moveTo>
                  <a:cubicBezTo>
                    <a:pt x="182" y="47"/>
                    <a:pt x="182" y="47"/>
                    <a:pt x="183" y="47"/>
                  </a:cubicBezTo>
                  <a:cubicBezTo>
                    <a:pt x="183" y="48"/>
                    <a:pt x="184" y="48"/>
                    <a:pt x="185" y="49"/>
                  </a:cubicBezTo>
                  <a:cubicBezTo>
                    <a:pt x="185" y="47"/>
                    <a:pt x="185" y="45"/>
                    <a:pt x="185" y="43"/>
                  </a:cubicBezTo>
                  <a:cubicBezTo>
                    <a:pt x="185" y="43"/>
                    <a:pt x="185" y="43"/>
                    <a:pt x="184" y="43"/>
                  </a:cubicBezTo>
                  <a:cubicBezTo>
                    <a:pt x="185" y="44"/>
                    <a:pt x="185" y="44"/>
                    <a:pt x="185" y="45"/>
                  </a:cubicBezTo>
                  <a:cubicBezTo>
                    <a:pt x="185" y="46"/>
                    <a:pt x="184" y="47"/>
                    <a:pt x="183" y="47"/>
                  </a:cubicBezTo>
                  <a:cubicBezTo>
                    <a:pt x="183" y="47"/>
                    <a:pt x="183" y="47"/>
                    <a:pt x="182" y="47"/>
                  </a:cubicBezTo>
                  <a:close/>
                  <a:moveTo>
                    <a:pt x="35" y="10"/>
                  </a:moveTo>
                  <a:cubicBezTo>
                    <a:pt x="31" y="10"/>
                    <a:pt x="27" y="11"/>
                    <a:pt x="23" y="14"/>
                  </a:cubicBezTo>
                  <a:cubicBezTo>
                    <a:pt x="25" y="13"/>
                    <a:pt x="27" y="12"/>
                    <a:pt x="29" y="12"/>
                  </a:cubicBezTo>
                  <a:cubicBezTo>
                    <a:pt x="31" y="11"/>
                    <a:pt x="33" y="11"/>
                    <a:pt x="35" y="10"/>
                  </a:cubicBezTo>
                  <a:close/>
                  <a:moveTo>
                    <a:pt x="34" y="148"/>
                  </a:moveTo>
                  <a:cubicBezTo>
                    <a:pt x="35" y="147"/>
                    <a:pt x="35" y="146"/>
                    <a:pt x="35" y="145"/>
                  </a:cubicBezTo>
                  <a:cubicBezTo>
                    <a:pt x="34" y="144"/>
                    <a:pt x="33" y="143"/>
                    <a:pt x="32" y="142"/>
                  </a:cubicBezTo>
                  <a:cubicBezTo>
                    <a:pt x="32" y="143"/>
                    <a:pt x="32" y="144"/>
                    <a:pt x="33" y="144"/>
                  </a:cubicBezTo>
                  <a:cubicBezTo>
                    <a:pt x="33" y="145"/>
                    <a:pt x="33" y="146"/>
                    <a:pt x="34" y="146"/>
                  </a:cubicBezTo>
                  <a:cubicBezTo>
                    <a:pt x="34" y="147"/>
                    <a:pt x="34" y="147"/>
                    <a:pt x="34" y="148"/>
                  </a:cubicBezTo>
                  <a:close/>
                  <a:moveTo>
                    <a:pt x="170" y="50"/>
                  </a:moveTo>
                  <a:cubicBezTo>
                    <a:pt x="170" y="55"/>
                    <a:pt x="170" y="61"/>
                    <a:pt x="170" y="66"/>
                  </a:cubicBezTo>
                  <a:cubicBezTo>
                    <a:pt x="170" y="61"/>
                    <a:pt x="170" y="55"/>
                    <a:pt x="170" y="50"/>
                  </a:cubicBezTo>
                  <a:close/>
                  <a:moveTo>
                    <a:pt x="186" y="29"/>
                  </a:moveTo>
                  <a:cubicBezTo>
                    <a:pt x="185" y="25"/>
                    <a:pt x="184" y="22"/>
                    <a:pt x="181" y="19"/>
                  </a:cubicBezTo>
                  <a:cubicBezTo>
                    <a:pt x="183" y="22"/>
                    <a:pt x="185" y="25"/>
                    <a:pt x="186" y="29"/>
                  </a:cubicBezTo>
                  <a:close/>
                  <a:moveTo>
                    <a:pt x="97" y="162"/>
                  </a:moveTo>
                  <a:cubicBezTo>
                    <a:pt x="96" y="162"/>
                    <a:pt x="95" y="163"/>
                    <a:pt x="94" y="164"/>
                  </a:cubicBezTo>
                  <a:cubicBezTo>
                    <a:pt x="94" y="164"/>
                    <a:pt x="94" y="165"/>
                    <a:pt x="95" y="165"/>
                  </a:cubicBezTo>
                  <a:cubicBezTo>
                    <a:pt x="96" y="164"/>
                    <a:pt x="97" y="163"/>
                    <a:pt x="97" y="162"/>
                  </a:cubicBezTo>
                  <a:close/>
                  <a:moveTo>
                    <a:pt x="176" y="39"/>
                  </a:moveTo>
                  <a:cubicBezTo>
                    <a:pt x="176" y="39"/>
                    <a:pt x="176" y="39"/>
                    <a:pt x="176" y="40"/>
                  </a:cubicBezTo>
                  <a:cubicBezTo>
                    <a:pt x="176" y="41"/>
                    <a:pt x="176" y="43"/>
                    <a:pt x="176" y="44"/>
                  </a:cubicBezTo>
                  <a:cubicBezTo>
                    <a:pt x="176" y="45"/>
                    <a:pt x="177" y="45"/>
                    <a:pt x="177" y="44"/>
                  </a:cubicBezTo>
                  <a:cubicBezTo>
                    <a:pt x="178" y="43"/>
                    <a:pt x="178" y="41"/>
                    <a:pt x="177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39"/>
                    <a:pt x="176" y="39"/>
                    <a:pt x="176" y="39"/>
                  </a:cubicBezTo>
                  <a:close/>
                  <a:moveTo>
                    <a:pt x="164" y="152"/>
                  </a:moveTo>
                  <a:cubicBezTo>
                    <a:pt x="166" y="152"/>
                    <a:pt x="167" y="151"/>
                    <a:pt x="168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7" y="150"/>
                    <a:pt x="165" y="151"/>
                    <a:pt x="164" y="151"/>
                  </a:cubicBezTo>
                  <a:cubicBezTo>
                    <a:pt x="164" y="152"/>
                    <a:pt x="164" y="152"/>
                    <a:pt x="164" y="152"/>
                  </a:cubicBezTo>
                  <a:close/>
                  <a:moveTo>
                    <a:pt x="182" y="33"/>
                  </a:moveTo>
                  <a:cubicBezTo>
                    <a:pt x="181" y="29"/>
                    <a:pt x="181" y="26"/>
                    <a:pt x="179" y="23"/>
                  </a:cubicBezTo>
                  <a:cubicBezTo>
                    <a:pt x="180" y="26"/>
                    <a:pt x="181" y="30"/>
                    <a:pt x="182" y="33"/>
                  </a:cubicBezTo>
                  <a:close/>
                  <a:moveTo>
                    <a:pt x="36" y="148"/>
                  </a:moveTo>
                  <a:cubicBezTo>
                    <a:pt x="36" y="149"/>
                    <a:pt x="35" y="151"/>
                    <a:pt x="36" y="152"/>
                  </a:cubicBezTo>
                  <a:cubicBezTo>
                    <a:pt x="36" y="152"/>
                    <a:pt x="36" y="153"/>
                    <a:pt x="36" y="153"/>
                  </a:cubicBezTo>
                  <a:cubicBezTo>
                    <a:pt x="36" y="153"/>
                    <a:pt x="36" y="153"/>
                    <a:pt x="37" y="154"/>
                  </a:cubicBezTo>
                  <a:cubicBezTo>
                    <a:pt x="37" y="152"/>
                    <a:pt x="37" y="150"/>
                    <a:pt x="36" y="148"/>
                  </a:cubicBezTo>
                  <a:close/>
                  <a:moveTo>
                    <a:pt x="170" y="11"/>
                  </a:moveTo>
                  <a:cubicBezTo>
                    <a:pt x="170" y="11"/>
                    <a:pt x="170" y="11"/>
                    <a:pt x="170" y="11"/>
                  </a:cubicBezTo>
                  <a:cubicBezTo>
                    <a:pt x="169" y="10"/>
                    <a:pt x="168" y="10"/>
                    <a:pt x="168" y="9"/>
                  </a:cubicBezTo>
                  <a:cubicBezTo>
                    <a:pt x="167" y="9"/>
                    <a:pt x="166" y="8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7" y="10"/>
                    <a:pt x="168" y="10"/>
                    <a:pt x="169" y="11"/>
                  </a:cubicBezTo>
                  <a:cubicBezTo>
                    <a:pt x="169" y="11"/>
                    <a:pt x="169" y="11"/>
                    <a:pt x="170" y="11"/>
                  </a:cubicBezTo>
                  <a:close/>
                  <a:moveTo>
                    <a:pt x="92" y="165"/>
                  </a:moveTo>
                  <a:cubicBezTo>
                    <a:pt x="91" y="166"/>
                    <a:pt x="90" y="168"/>
                    <a:pt x="89" y="169"/>
                  </a:cubicBezTo>
                  <a:cubicBezTo>
                    <a:pt x="89" y="169"/>
                    <a:pt x="89" y="169"/>
                    <a:pt x="89" y="169"/>
                  </a:cubicBezTo>
                  <a:cubicBezTo>
                    <a:pt x="91" y="168"/>
                    <a:pt x="92" y="167"/>
                    <a:pt x="93" y="166"/>
                  </a:cubicBezTo>
                  <a:cubicBezTo>
                    <a:pt x="93" y="166"/>
                    <a:pt x="92" y="166"/>
                    <a:pt x="92" y="165"/>
                  </a:cubicBezTo>
                  <a:close/>
                  <a:moveTo>
                    <a:pt x="186" y="112"/>
                  </a:moveTo>
                  <a:cubicBezTo>
                    <a:pt x="186" y="114"/>
                    <a:pt x="186" y="116"/>
                    <a:pt x="186" y="118"/>
                  </a:cubicBezTo>
                  <a:cubicBezTo>
                    <a:pt x="186" y="118"/>
                    <a:pt x="187" y="112"/>
                    <a:pt x="186" y="111"/>
                  </a:cubicBezTo>
                  <a:cubicBezTo>
                    <a:pt x="186" y="112"/>
                    <a:pt x="186" y="112"/>
                    <a:pt x="186" y="112"/>
                  </a:cubicBezTo>
                  <a:close/>
                  <a:moveTo>
                    <a:pt x="72" y="180"/>
                  </a:moveTo>
                  <a:cubicBezTo>
                    <a:pt x="72" y="179"/>
                    <a:pt x="71" y="174"/>
                    <a:pt x="70" y="173"/>
                  </a:cubicBezTo>
                  <a:cubicBezTo>
                    <a:pt x="70" y="176"/>
                    <a:pt x="71" y="179"/>
                    <a:pt x="72" y="180"/>
                  </a:cubicBezTo>
                  <a:close/>
                  <a:moveTo>
                    <a:pt x="185" y="40"/>
                  </a:moveTo>
                  <a:cubicBezTo>
                    <a:pt x="185" y="39"/>
                    <a:pt x="185" y="38"/>
                    <a:pt x="185" y="38"/>
                  </a:cubicBezTo>
                  <a:cubicBezTo>
                    <a:pt x="185" y="37"/>
                    <a:pt x="185" y="36"/>
                    <a:pt x="185" y="36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4" y="37"/>
                    <a:pt x="184" y="39"/>
                    <a:pt x="184" y="40"/>
                  </a:cubicBezTo>
                  <a:cubicBezTo>
                    <a:pt x="184" y="40"/>
                    <a:pt x="185" y="40"/>
                    <a:pt x="185" y="40"/>
                  </a:cubicBezTo>
                  <a:close/>
                  <a:moveTo>
                    <a:pt x="77" y="156"/>
                  </a:moveTo>
                  <a:cubicBezTo>
                    <a:pt x="78" y="155"/>
                    <a:pt x="78" y="155"/>
                    <a:pt x="79" y="154"/>
                  </a:cubicBezTo>
                  <a:cubicBezTo>
                    <a:pt x="79" y="154"/>
                    <a:pt x="80" y="154"/>
                    <a:pt x="80" y="153"/>
                  </a:cubicBezTo>
                  <a:cubicBezTo>
                    <a:pt x="79" y="153"/>
                    <a:pt x="77" y="154"/>
                    <a:pt x="76" y="155"/>
                  </a:cubicBezTo>
                  <a:cubicBezTo>
                    <a:pt x="76" y="155"/>
                    <a:pt x="77" y="155"/>
                    <a:pt x="77" y="156"/>
                  </a:cubicBezTo>
                  <a:close/>
                  <a:moveTo>
                    <a:pt x="167" y="147"/>
                  </a:moveTo>
                  <a:cubicBezTo>
                    <a:pt x="168" y="148"/>
                    <a:pt x="168" y="148"/>
                    <a:pt x="169" y="147"/>
                  </a:cubicBezTo>
                  <a:cubicBezTo>
                    <a:pt x="169" y="147"/>
                    <a:pt x="169" y="147"/>
                    <a:pt x="170" y="147"/>
                  </a:cubicBezTo>
                  <a:cubicBezTo>
                    <a:pt x="171" y="146"/>
                    <a:pt x="171" y="146"/>
                    <a:pt x="172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2" y="145"/>
                    <a:pt x="172" y="144"/>
                    <a:pt x="172" y="144"/>
                  </a:cubicBezTo>
                  <a:cubicBezTo>
                    <a:pt x="171" y="145"/>
                    <a:pt x="169" y="146"/>
                    <a:pt x="167" y="147"/>
                  </a:cubicBezTo>
                  <a:close/>
                  <a:moveTo>
                    <a:pt x="119" y="150"/>
                  </a:moveTo>
                  <a:cubicBezTo>
                    <a:pt x="119" y="149"/>
                    <a:pt x="119" y="149"/>
                    <a:pt x="119" y="149"/>
                  </a:cubicBezTo>
                  <a:cubicBezTo>
                    <a:pt x="117" y="149"/>
                    <a:pt x="115" y="149"/>
                    <a:pt x="114" y="149"/>
                  </a:cubicBezTo>
                  <a:cubicBezTo>
                    <a:pt x="114" y="150"/>
                    <a:pt x="114" y="150"/>
                    <a:pt x="115" y="150"/>
                  </a:cubicBezTo>
                  <a:cubicBezTo>
                    <a:pt x="116" y="150"/>
                    <a:pt x="117" y="150"/>
                    <a:pt x="119" y="150"/>
                  </a:cubicBezTo>
                  <a:close/>
                  <a:moveTo>
                    <a:pt x="88" y="177"/>
                  </a:moveTo>
                  <a:cubicBezTo>
                    <a:pt x="89" y="176"/>
                    <a:pt x="89" y="174"/>
                    <a:pt x="90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8" y="174"/>
                    <a:pt x="88" y="175"/>
                    <a:pt x="87" y="176"/>
                  </a:cubicBezTo>
                  <a:cubicBezTo>
                    <a:pt x="88" y="176"/>
                    <a:pt x="88" y="177"/>
                    <a:pt x="88" y="177"/>
                  </a:cubicBezTo>
                  <a:close/>
                  <a:moveTo>
                    <a:pt x="169" y="141"/>
                  </a:moveTo>
                  <a:cubicBezTo>
                    <a:pt x="169" y="142"/>
                    <a:pt x="168" y="143"/>
                    <a:pt x="167" y="144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8" y="144"/>
                    <a:pt x="169" y="143"/>
                    <a:pt x="171" y="143"/>
                  </a:cubicBezTo>
                  <a:cubicBezTo>
                    <a:pt x="170" y="142"/>
                    <a:pt x="170" y="142"/>
                    <a:pt x="169" y="141"/>
                  </a:cubicBezTo>
                  <a:close/>
                  <a:moveTo>
                    <a:pt x="86" y="184"/>
                  </a:moveTo>
                  <a:cubicBezTo>
                    <a:pt x="86" y="183"/>
                    <a:pt x="87" y="182"/>
                    <a:pt x="87" y="181"/>
                  </a:cubicBezTo>
                  <a:cubicBezTo>
                    <a:pt x="87" y="180"/>
                    <a:pt x="87" y="180"/>
                    <a:pt x="86" y="179"/>
                  </a:cubicBezTo>
                  <a:cubicBezTo>
                    <a:pt x="86" y="180"/>
                    <a:pt x="86" y="182"/>
                    <a:pt x="86" y="183"/>
                  </a:cubicBezTo>
                  <a:cubicBezTo>
                    <a:pt x="86" y="183"/>
                    <a:pt x="86" y="183"/>
                    <a:pt x="86" y="184"/>
                  </a:cubicBezTo>
                  <a:close/>
                  <a:moveTo>
                    <a:pt x="181" y="39"/>
                  </a:moveTo>
                  <a:cubicBezTo>
                    <a:pt x="181" y="38"/>
                    <a:pt x="180" y="34"/>
                    <a:pt x="180" y="34"/>
                  </a:cubicBezTo>
                  <a:cubicBezTo>
                    <a:pt x="180" y="35"/>
                    <a:pt x="180" y="37"/>
                    <a:pt x="180" y="39"/>
                  </a:cubicBezTo>
                  <a:cubicBezTo>
                    <a:pt x="180" y="39"/>
                    <a:pt x="181" y="39"/>
                    <a:pt x="181" y="39"/>
                  </a:cubicBezTo>
                  <a:close/>
                  <a:moveTo>
                    <a:pt x="72" y="162"/>
                  </a:moveTo>
                  <a:cubicBezTo>
                    <a:pt x="73" y="160"/>
                    <a:pt x="74" y="159"/>
                    <a:pt x="75" y="158"/>
                  </a:cubicBezTo>
                  <a:cubicBezTo>
                    <a:pt x="74" y="157"/>
                    <a:pt x="74" y="157"/>
                    <a:pt x="74" y="157"/>
                  </a:cubicBezTo>
                  <a:cubicBezTo>
                    <a:pt x="73" y="158"/>
                    <a:pt x="73" y="160"/>
                    <a:pt x="72" y="162"/>
                  </a:cubicBezTo>
                  <a:close/>
                  <a:moveTo>
                    <a:pt x="58" y="230"/>
                  </a:moveTo>
                  <a:cubicBezTo>
                    <a:pt x="58" y="230"/>
                    <a:pt x="58" y="230"/>
                    <a:pt x="58" y="230"/>
                  </a:cubicBezTo>
                  <a:cubicBezTo>
                    <a:pt x="59" y="229"/>
                    <a:pt x="60" y="228"/>
                    <a:pt x="60" y="227"/>
                  </a:cubicBezTo>
                  <a:cubicBezTo>
                    <a:pt x="60" y="226"/>
                    <a:pt x="60" y="226"/>
                    <a:pt x="59" y="226"/>
                  </a:cubicBezTo>
                  <a:cubicBezTo>
                    <a:pt x="59" y="227"/>
                    <a:pt x="58" y="228"/>
                    <a:pt x="58" y="230"/>
                  </a:cubicBezTo>
                  <a:close/>
                  <a:moveTo>
                    <a:pt x="145" y="145"/>
                  </a:moveTo>
                  <a:cubicBezTo>
                    <a:pt x="143" y="146"/>
                    <a:pt x="141" y="147"/>
                    <a:pt x="140" y="147"/>
                  </a:cubicBezTo>
                  <a:cubicBezTo>
                    <a:pt x="140" y="147"/>
                    <a:pt x="140" y="147"/>
                    <a:pt x="140" y="147"/>
                  </a:cubicBezTo>
                  <a:cubicBezTo>
                    <a:pt x="142" y="147"/>
                    <a:pt x="144" y="146"/>
                    <a:pt x="146" y="146"/>
                  </a:cubicBezTo>
                  <a:cubicBezTo>
                    <a:pt x="146" y="146"/>
                    <a:pt x="145" y="145"/>
                    <a:pt x="145" y="145"/>
                  </a:cubicBezTo>
                  <a:close/>
                  <a:moveTo>
                    <a:pt x="127" y="149"/>
                  </a:moveTo>
                  <a:cubicBezTo>
                    <a:pt x="127" y="149"/>
                    <a:pt x="127" y="148"/>
                    <a:pt x="126" y="148"/>
                  </a:cubicBezTo>
                  <a:cubicBezTo>
                    <a:pt x="125" y="149"/>
                    <a:pt x="125" y="149"/>
                    <a:pt x="124" y="149"/>
                  </a:cubicBezTo>
                  <a:cubicBezTo>
                    <a:pt x="124" y="149"/>
                    <a:pt x="124" y="149"/>
                    <a:pt x="123" y="149"/>
                  </a:cubicBezTo>
                  <a:cubicBezTo>
                    <a:pt x="123" y="149"/>
                    <a:pt x="122" y="149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3" y="149"/>
                    <a:pt x="124" y="149"/>
                  </a:cubicBezTo>
                  <a:cubicBezTo>
                    <a:pt x="125" y="149"/>
                    <a:pt x="126" y="149"/>
                    <a:pt x="127" y="149"/>
                  </a:cubicBezTo>
                  <a:close/>
                  <a:moveTo>
                    <a:pt x="175" y="80"/>
                  </a:moveTo>
                  <a:cubicBezTo>
                    <a:pt x="175" y="82"/>
                    <a:pt x="175" y="83"/>
                    <a:pt x="175" y="86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5" y="84"/>
                    <a:pt x="176" y="82"/>
                    <a:pt x="176" y="81"/>
                  </a:cubicBezTo>
                  <a:cubicBezTo>
                    <a:pt x="176" y="80"/>
                    <a:pt x="176" y="80"/>
                    <a:pt x="175" y="80"/>
                  </a:cubicBezTo>
                  <a:close/>
                  <a:moveTo>
                    <a:pt x="32" y="147"/>
                  </a:moveTo>
                  <a:cubicBezTo>
                    <a:pt x="32" y="147"/>
                    <a:pt x="32" y="148"/>
                    <a:pt x="31" y="148"/>
                  </a:cubicBezTo>
                  <a:cubicBezTo>
                    <a:pt x="32" y="149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49"/>
                    <a:pt x="32" y="148"/>
                    <a:pt x="32" y="147"/>
                  </a:cubicBezTo>
                  <a:close/>
                  <a:moveTo>
                    <a:pt x="70" y="167"/>
                  </a:moveTo>
                  <a:cubicBezTo>
                    <a:pt x="71" y="164"/>
                    <a:pt x="71" y="163"/>
                    <a:pt x="70" y="162"/>
                  </a:cubicBezTo>
                  <a:cubicBezTo>
                    <a:pt x="70" y="164"/>
                    <a:pt x="70" y="165"/>
                    <a:pt x="70" y="167"/>
                  </a:cubicBezTo>
                  <a:close/>
                  <a:moveTo>
                    <a:pt x="85" y="186"/>
                  </a:moveTo>
                  <a:cubicBezTo>
                    <a:pt x="84" y="189"/>
                    <a:pt x="84" y="190"/>
                    <a:pt x="85" y="190"/>
                  </a:cubicBezTo>
                  <a:cubicBezTo>
                    <a:pt x="85" y="190"/>
                    <a:pt x="85" y="190"/>
                    <a:pt x="85" y="190"/>
                  </a:cubicBezTo>
                  <a:cubicBezTo>
                    <a:pt x="85" y="189"/>
                    <a:pt x="85" y="188"/>
                    <a:pt x="85" y="187"/>
                  </a:cubicBezTo>
                  <a:cubicBezTo>
                    <a:pt x="85" y="187"/>
                    <a:pt x="85" y="187"/>
                    <a:pt x="85" y="186"/>
                  </a:cubicBezTo>
                  <a:close/>
                  <a:moveTo>
                    <a:pt x="187" y="59"/>
                  </a:moveTo>
                  <a:cubicBezTo>
                    <a:pt x="187" y="59"/>
                    <a:pt x="187" y="59"/>
                    <a:pt x="187" y="59"/>
                  </a:cubicBezTo>
                  <a:cubicBezTo>
                    <a:pt x="187" y="59"/>
                    <a:pt x="187" y="59"/>
                    <a:pt x="187" y="59"/>
                  </a:cubicBezTo>
                  <a:cubicBezTo>
                    <a:pt x="187" y="61"/>
                    <a:pt x="187" y="62"/>
                    <a:pt x="187" y="64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7" y="62"/>
                    <a:pt x="187" y="61"/>
                    <a:pt x="187" y="59"/>
                  </a:cubicBezTo>
                  <a:close/>
                  <a:moveTo>
                    <a:pt x="2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2" y="46"/>
                    <a:pt x="2" y="48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48"/>
                    <a:pt x="2" y="46"/>
                    <a:pt x="2" y="44"/>
                  </a:cubicBezTo>
                  <a:close/>
                  <a:moveTo>
                    <a:pt x="54" y="215"/>
                  </a:moveTo>
                  <a:cubicBezTo>
                    <a:pt x="53" y="217"/>
                    <a:pt x="51" y="218"/>
                    <a:pt x="51" y="221"/>
                  </a:cubicBezTo>
                  <a:cubicBezTo>
                    <a:pt x="52" y="219"/>
                    <a:pt x="53" y="217"/>
                    <a:pt x="54" y="215"/>
                  </a:cubicBezTo>
                  <a:close/>
                  <a:moveTo>
                    <a:pt x="51" y="246"/>
                  </a:moveTo>
                  <a:cubicBezTo>
                    <a:pt x="52" y="244"/>
                    <a:pt x="52" y="244"/>
                    <a:pt x="51" y="243"/>
                  </a:cubicBezTo>
                  <a:cubicBezTo>
                    <a:pt x="51" y="244"/>
                    <a:pt x="51" y="245"/>
                    <a:pt x="51" y="246"/>
                  </a:cubicBezTo>
                  <a:close/>
                  <a:moveTo>
                    <a:pt x="91" y="170"/>
                  </a:moveTo>
                  <a:cubicBezTo>
                    <a:pt x="91" y="171"/>
                    <a:pt x="91" y="171"/>
                    <a:pt x="91" y="171"/>
                  </a:cubicBezTo>
                  <a:cubicBezTo>
                    <a:pt x="92" y="170"/>
                    <a:pt x="93" y="169"/>
                    <a:pt x="93" y="168"/>
                  </a:cubicBezTo>
                  <a:cubicBezTo>
                    <a:pt x="92" y="169"/>
                    <a:pt x="91" y="170"/>
                    <a:pt x="91" y="170"/>
                  </a:cubicBezTo>
                  <a:close/>
                  <a:moveTo>
                    <a:pt x="180" y="43"/>
                  </a:moveTo>
                  <a:cubicBezTo>
                    <a:pt x="180" y="43"/>
                    <a:pt x="181" y="43"/>
                    <a:pt x="181" y="43"/>
                  </a:cubicBezTo>
                  <a:cubicBezTo>
                    <a:pt x="181" y="42"/>
                    <a:pt x="181" y="42"/>
                    <a:pt x="181" y="41"/>
                  </a:cubicBezTo>
                  <a:cubicBezTo>
                    <a:pt x="181" y="41"/>
                    <a:pt x="181" y="41"/>
                    <a:pt x="180" y="40"/>
                  </a:cubicBezTo>
                  <a:cubicBezTo>
                    <a:pt x="180" y="41"/>
                    <a:pt x="180" y="42"/>
                    <a:pt x="180" y="43"/>
                  </a:cubicBezTo>
                  <a:close/>
                  <a:moveTo>
                    <a:pt x="174" y="39"/>
                  </a:moveTo>
                  <a:cubicBezTo>
                    <a:pt x="174" y="40"/>
                    <a:pt x="174" y="40"/>
                    <a:pt x="174" y="40"/>
                  </a:cubicBezTo>
                  <a:cubicBezTo>
                    <a:pt x="174" y="41"/>
                    <a:pt x="174" y="42"/>
                    <a:pt x="175" y="43"/>
                  </a:cubicBezTo>
                  <a:cubicBezTo>
                    <a:pt x="175" y="42"/>
                    <a:pt x="175" y="40"/>
                    <a:pt x="174" y="39"/>
                  </a:cubicBezTo>
                  <a:close/>
                  <a:moveTo>
                    <a:pt x="48" y="251"/>
                  </a:moveTo>
                  <a:cubicBezTo>
                    <a:pt x="48" y="251"/>
                    <a:pt x="48" y="251"/>
                    <a:pt x="48" y="252"/>
                  </a:cubicBezTo>
                  <a:cubicBezTo>
                    <a:pt x="48" y="252"/>
                    <a:pt x="48" y="252"/>
                    <a:pt x="48" y="253"/>
                  </a:cubicBezTo>
                  <a:cubicBezTo>
                    <a:pt x="49" y="253"/>
                    <a:pt x="49" y="253"/>
                    <a:pt x="49" y="253"/>
                  </a:cubicBezTo>
                  <a:cubicBezTo>
                    <a:pt x="49" y="252"/>
                    <a:pt x="49" y="251"/>
                    <a:pt x="49" y="251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1"/>
                    <a:pt x="49" y="251"/>
                    <a:pt x="48" y="251"/>
                  </a:cubicBezTo>
                  <a:close/>
                  <a:moveTo>
                    <a:pt x="175" y="29"/>
                  </a:moveTo>
                  <a:cubicBezTo>
                    <a:pt x="175" y="28"/>
                    <a:pt x="175" y="27"/>
                    <a:pt x="174" y="27"/>
                  </a:cubicBezTo>
                  <a:cubicBezTo>
                    <a:pt x="174" y="28"/>
                    <a:pt x="174" y="29"/>
                    <a:pt x="175" y="29"/>
                  </a:cubicBezTo>
                  <a:close/>
                  <a:moveTo>
                    <a:pt x="160" y="151"/>
                  </a:moveTo>
                  <a:cubicBezTo>
                    <a:pt x="160" y="150"/>
                    <a:pt x="160" y="150"/>
                    <a:pt x="159" y="150"/>
                  </a:cubicBezTo>
                  <a:cubicBezTo>
                    <a:pt x="159" y="150"/>
                    <a:pt x="159" y="151"/>
                    <a:pt x="158" y="151"/>
                  </a:cubicBezTo>
                  <a:cubicBezTo>
                    <a:pt x="159" y="151"/>
                    <a:pt x="159" y="151"/>
                    <a:pt x="160" y="151"/>
                  </a:cubicBezTo>
                  <a:close/>
                  <a:moveTo>
                    <a:pt x="100" y="165"/>
                  </a:moveTo>
                  <a:cubicBezTo>
                    <a:pt x="100" y="165"/>
                    <a:pt x="100" y="165"/>
                    <a:pt x="100" y="165"/>
                  </a:cubicBezTo>
                  <a:cubicBezTo>
                    <a:pt x="99" y="165"/>
                    <a:pt x="98" y="165"/>
                    <a:pt x="98" y="166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9" y="166"/>
                    <a:pt x="99" y="165"/>
                    <a:pt x="100" y="165"/>
                  </a:cubicBezTo>
                  <a:close/>
                  <a:moveTo>
                    <a:pt x="154" y="142"/>
                  </a:moveTo>
                  <a:cubicBezTo>
                    <a:pt x="155" y="142"/>
                    <a:pt x="156" y="142"/>
                    <a:pt x="157" y="141"/>
                  </a:cubicBezTo>
                  <a:cubicBezTo>
                    <a:pt x="156" y="142"/>
                    <a:pt x="155" y="142"/>
                    <a:pt x="154" y="142"/>
                  </a:cubicBezTo>
                  <a:close/>
                  <a:moveTo>
                    <a:pt x="153" y="155"/>
                  </a:moveTo>
                  <a:cubicBezTo>
                    <a:pt x="153" y="155"/>
                    <a:pt x="153" y="154"/>
                    <a:pt x="153" y="154"/>
                  </a:cubicBezTo>
                  <a:cubicBezTo>
                    <a:pt x="152" y="154"/>
                    <a:pt x="152" y="155"/>
                    <a:pt x="151" y="155"/>
                  </a:cubicBezTo>
                  <a:cubicBezTo>
                    <a:pt x="151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3" y="155"/>
                  </a:cubicBezTo>
                  <a:close/>
                  <a:moveTo>
                    <a:pt x="27" y="134"/>
                  </a:moveTo>
                  <a:cubicBezTo>
                    <a:pt x="28" y="135"/>
                    <a:pt x="28" y="135"/>
                    <a:pt x="29" y="135"/>
                  </a:cubicBezTo>
                  <a:cubicBezTo>
                    <a:pt x="28" y="135"/>
                    <a:pt x="28" y="135"/>
                    <a:pt x="27" y="134"/>
                  </a:cubicBezTo>
                  <a:close/>
                  <a:moveTo>
                    <a:pt x="161" y="6"/>
                  </a:moveTo>
                  <a:cubicBezTo>
                    <a:pt x="161" y="6"/>
                    <a:pt x="162" y="7"/>
                    <a:pt x="162" y="6"/>
                  </a:cubicBezTo>
                  <a:cubicBezTo>
                    <a:pt x="162" y="6"/>
                    <a:pt x="161" y="6"/>
                    <a:pt x="161" y="6"/>
                  </a:cubicBezTo>
                  <a:close/>
                  <a:moveTo>
                    <a:pt x="109" y="150"/>
                  </a:moveTo>
                  <a:cubicBezTo>
                    <a:pt x="110" y="150"/>
                    <a:pt x="110" y="150"/>
                    <a:pt x="111" y="150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0" y="150"/>
                    <a:pt x="110" y="150"/>
                    <a:pt x="109" y="150"/>
                  </a:cubicBezTo>
                  <a:close/>
                  <a:moveTo>
                    <a:pt x="184" y="94"/>
                  </a:moveTo>
                  <a:cubicBezTo>
                    <a:pt x="184" y="94"/>
                    <a:pt x="184" y="94"/>
                    <a:pt x="183" y="94"/>
                  </a:cubicBezTo>
                  <a:cubicBezTo>
                    <a:pt x="183" y="94"/>
                    <a:pt x="183" y="95"/>
                    <a:pt x="183" y="95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4" y="95"/>
                    <a:pt x="184" y="94"/>
                    <a:pt x="184" y="94"/>
                  </a:cubicBezTo>
                  <a:close/>
                  <a:moveTo>
                    <a:pt x="174" y="19"/>
                  </a:moveTo>
                  <a:cubicBezTo>
                    <a:pt x="174" y="19"/>
                    <a:pt x="174" y="19"/>
                    <a:pt x="175" y="19"/>
                  </a:cubicBezTo>
                  <a:cubicBezTo>
                    <a:pt x="174" y="19"/>
                    <a:pt x="174" y="19"/>
                    <a:pt x="174" y="19"/>
                  </a:cubicBezTo>
                  <a:close/>
                  <a:moveTo>
                    <a:pt x="184" y="108"/>
                  </a:moveTo>
                  <a:cubicBezTo>
                    <a:pt x="184" y="108"/>
                    <a:pt x="184" y="108"/>
                    <a:pt x="184" y="108"/>
                  </a:cubicBezTo>
                  <a:cubicBezTo>
                    <a:pt x="184" y="108"/>
                    <a:pt x="184" y="108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cubicBezTo>
                    <a:pt x="184" y="108"/>
                    <a:pt x="184" y="108"/>
                    <a:pt x="184" y="108"/>
                  </a:cubicBezTo>
                  <a:close/>
                  <a:moveTo>
                    <a:pt x="85" y="150"/>
                  </a:moveTo>
                  <a:cubicBezTo>
                    <a:pt x="85" y="150"/>
                    <a:pt x="85" y="151"/>
                    <a:pt x="85" y="151"/>
                  </a:cubicBezTo>
                  <a:cubicBezTo>
                    <a:pt x="85" y="150"/>
                    <a:pt x="86" y="150"/>
                    <a:pt x="86" y="150"/>
                  </a:cubicBezTo>
                  <a:cubicBezTo>
                    <a:pt x="86" y="150"/>
                    <a:pt x="86" y="150"/>
                    <a:pt x="86" y="150"/>
                  </a:cubicBezTo>
                  <a:cubicBezTo>
                    <a:pt x="86" y="150"/>
                    <a:pt x="85" y="150"/>
                    <a:pt x="85" y="150"/>
                  </a:cubicBezTo>
                  <a:close/>
                  <a:moveTo>
                    <a:pt x="174" y="148"/>
                  </a:moveTo>
                  <a:cubicBezTo>
                    <a:pt x="174" y="148"/>
                    <a:pt x="174" y="148"/>
                    <a:pt x="174" y="148"/>
                  </a:cubicBezTo>
                  <a:cubicBezTo>
                    <a:pt x="174" y="148"/>
                    <a:pt x="174" y="147"/>
                    <a:pt x="175" y="147"/>
                  </a:cubicBezTo>
                  <a:cubicBezTo>
                    <a:pt x="175" y="147"/>
                    <a:pt x="174" y="147"/>
                    <a:pt x="174" y="147"/>
                  </a:cubicBezTo>
                  <a:cubicBezTo>
                    <a:pt x="174" y="147"/>
                    <a:pt x="174" y="147"/>
                    <a:pt x="174" y="148"/>
                  </a:cubicBezTo>
                  <a:close/>
                  <a:moveTo>
                    <a:pt x="173" y="31"/>
                  </a:move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1"/>
                    <a:pt x="173" y="31"/>
                    <a:pt x="173" y="31"/>
                  </a:cubicBezTo>
                  <a:close/>
                  <a:moveTo>
                    <a:pt x="88" y="172"/>
                  </a:moveTo>
                  <a:cubicBezTo>
                    <a:pt x="88" y="172"/>
                    <a:pt x="88" y="172"/>
                    <a:pt x="88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8" y="172"/>
                    <a:pt x="88" y="172"/>
                  </a:cubicBezTo>
                  <a:close/>
                  <a:moveTo>
                    <a:pt x="30" y="137"/>
                  </a:moveTo>
                  <a:cubicBezTo>
                    <a:pt x="30" y="137"/>
                    <a:pt x="30" y="137"/>
                    <a:pt x="30" y="137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6"/>
                    <a:pt x="30" y="137"/>
                    <a:pt x="30" y="137"/>
                  </a:cubicBezTo>
                  <a:close/>
                  <a:moveTo>
                    <a:pt x="45" y="261"/>
                  </a:moveTo>
                  <a:cubicBezTo>
                    <a:pt x="45" y="261"/>
                    <a:pt x="45" y="261"/>
                    <a:pt x="45" y="261"/>
                  </a:cubicBezTo>
                  <a:cubicBezTo>
                    <a:pt x="45" y="261"/>
                    <a:pt x="45" y="261"/>
                    <a:pt x="45" y="261"/>
                  </a:cubicBezTo>
                  <a:cubicBezTo>
                    <a:pt x="45" y="261"/>
                    <a:pt x="45" y="261"/>
                    <a:pt x="45" y="261"/>
                  </a:cubicBezTo>
                  <a:cubicBezTo>
                    <a:pt x="45" y="261"/>
                    <a:pt x="45" y="261"/>
                    <a:pt x="45" y="261"/>
                  </a:cubicBezTo>
                  <a:cubicBezTo>
                    <a:pt x="45" y="261"/>
                    <a:pt x="45" y="261"/>
                    <a:pt x="45" y="2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42"/>
            <p:cNvSpPr>
              <a:spLocks noEditPoints="1"/>
            </p:cNvSpPr>
            <p:nvPr/>
          </p:nvSpPr>
          <p:spPr bwMode="auto">
            <a:xfrm>
              <a:off x="6830794" y="2914047"/>
              <a:ext cx="786170" cy="1041855"/>
            </a:xfrm>
            <a:custGeom>
              <a:avLst/>
              <a:gdLst>
                <a:gd name="T0" fmla="*/ 60 w 199"/>
                <a:gd name="T1" fmla="*/ 9 h 263"/>
                <a:gd name="T2" fmla="*/ 130 w 199"/>
                <a:gd name="T3" fmla="*/ 98 h 263"/>
                <a:gd name="T4" fmla="*/ 88 w 199"/>
                <a:gd name="T5" fmla="*/ 221 h 263"/>
                <a:gd name="T6" fmla="*/ 160 w 199"/>
                <a:gd name="T7" fmla="*/ 200 h 263"/>
                <a:gd name="T8" fmla="*/ 15 w 199"/>
                <a:gd name="T9" fmla="*/ 111 h 263"/>
                <a:gd name="T10" fmla="*/ 36 w 199"/>
                <a:gd name="T11" fmla="*/ 71 h 263"/>
                <a:gd name="T12" fmla="*/ 179 w 199"/>
                <a:gd name="T13" fmla="*/ 56 h 263"/>
                <a:gd name="T14" fmla="*/ 33 w 199"/>
                <a:gd name="T15" fmla="*/ 113 h 263"/>
                <a:gd name="T16" fmla="*/ 66 w 199"/>
                <a:gd name="T17" fmla="*/ 57 h 263"/>
                <a:gd name="T18" fmla="*/ 90 w 199"/>
                <a:gd name="T19" fmla="*/ 260 h 263"/>
                <a:gd name="T20" fmla="*/ 75 w 199"/>
                <a:gd name="T21" fmla="*/ 147 h 263"/>
                <a:gd name="T22" fmla="*/ 36 w 199"/>
                <a:gd name="T23" fmla="*/ 186 h 263"/>
                <a:gd name="T24" fmla="*/ 71 w 199"/>
                <a:gd name="T25" fmla="*/ 15 h 263"/>
                <a:gd name="T26" fmla="*/ 79 w 199"/>
                <a:gd name="T27" fmla="*/ 223 h 263"/>
                <a:gd name="T28" fmla="*/ 27 w 199"/>
                <a:gd name="T29" fmla="*/ 62 h 263"/>
                <a:gd name="T30" fmla="*/ 50 w 199"/>
                <a:gd name="T31" fmla="*/ 67 h 263"/>
                <a:gd name="T32" fmla="*/ 67 w 199"/>
                <a:gd name="T33" fmla="*/ 150 h 263"/>
                <a:gd name="T34" fmla="*/ 180 w 199"/>
                <a:gd name="T35" fmla="*/ 131 h 263"/>
                <a:gd name="T36" fmla="*/ 159 w 199"/>
                <a:gd name="T37" fmla="*/ 56 h 263"/>
                <a:gd name="T38" fmla="*/ 164 w 199"/>
                <a:gd name="T39" fmla="*/ 132 h 263"/>
                <a:gd name="T40" fmla="*/ 65 w 199"/>
                <a:gd name="T41" fmla="*/ 49 h 263"/>
                <a:gd name="T42" fmla="*/ 19 w 199"/>
                <a:gd name="T43" fmla="*/ 184 h 263"/>
                <a:gd name="T44" fmla="*/ 39 w 199"/>
                <a:gd name="T45" fmla="*/ 202 h 263"/>
                <a:gd name="T46" fmla="*/ 61 w 199"/>
                <a:gd name="T47" fmla="*/ 52 h 263"/>
                <a:gd name="T48" fmla="*/ 37 w 199"/>
                <a:gd name="T49" fmla="*/ 198 h 263"/>
                <a:gd name="T50" fmla="*/ 183 w 199"/>
                <a:gd name="T51" fmla="*/ 123 h 263"/>
                <a:gd name="T52" fmla="*/ 18 w 199"/>
                <a:gd name="T53" fmla="*/ 172 h 263"/>
                <a:gd name="T54" fmla="*/ 46 w 199"/>
                <a:gd name="T55" fmla="*/ 218 h 263"/>
                <a:gd name="T56" fmla="*/ 24 w 199"/>
                <a:gd name="T57" fmla="*/ 101 h 263"/>
                <a:gd name="T58" fmla="*/ 50 w 199"/>
                <a:gd name="T59" fmla="*/ 158 h 263"/>
                <a:gd name="T60" fmla="*/ 53 w 199"/>
                <a:gd name="T61" fmla="*/ 148 h 263"/>
                <a:gd name="T62" fmla="*/ 32 w 199"/>
                <a:gd name="T63" fmla="*/ 30 h 263"/>
                <a:gd name="T64" fmla="*/ 58 w 199"/>
                <a:gd name="T65" fmla="*/ 133 h 263"/>
                <a:gd name="T66" fmla="*/ 158 w 199"/>
                <a:gd name="T67" fmla="*/ 87 h 263"/>
                <a:gd name="T68" fmla="*/ 72 w 199"/>
                <a:gd name="T69" fmla="*/ 29 h 263"/>
                <a:gd name="T70" fmla="*/ 156 w 199"/>
                <a:gd name="T71" fmla="*/ 203 h 263"/>
                <a:gd name="T72" fmla="*/ 10 w 199"/>
                <a:gd name="T73" fmla="*/ 188 h 263"/>
                <a:gd name="T74" fmla="*/ 36 w 199"/>
                <a:gd name="T75" fmla="*/ 188 h 263"/>
                <a:gd name="T76" fmla="*/ 66 w 199"/>
                <a:gd name="T77" fmla="*/ 230 h 263"/>
                <a:gd name="T78" fmla="*/ 60 w 199"/>
                <a:gd name="T79" fmla="*/ 144 h 263"/>
                <a:gd name="T80" fmla="*/ 70 w 199"/>
                <a:gd name="T81" fmla="*/ 249 h 263"/>
                <a:gd name="T82" fmla="*/ 49 w 199"/>
                <a:gd name="T83" fmla="*/ 74 h 263"/>
                <a:gd name="T84" fmla="*/ 160 w 199"/>
                <a:gd name="T85" fmla="*/ 63 h 263"/>
                <a:gd name="T86" fmla="*/ 21 w 199"/>
                <a:gd name="T87" fmla="*/ 106 h 263"/>
                <a:gd name="T88" fmla="*/ 33 w 199"/>
                <a:gd name="T89" fmla="*/ 177 h 263"/>
                <a:gd name="T90" fmla="*/ 83 w 199"/>
                <a:gd name="T91" fmla="*/ 226 h 263"/>
                <a:gd name="T92" fmla="*/ 21 w 199"/>
                <a:gd name="T93" fmla="*/ 173 h 263"/>
                <a:gd name="T94" fmla="*/ 175 w 199"/>
                <a:gd name="T95" fmla="*/ 97 h 263"/>
                <a:gd name="T96" fmla="*/ 170 w 199"/>
                <a:gd name="T97" fmla="*/ 179 h 263"/>
                <a:gd name="T98" fmla="*/ 57 w 199"/>
                <a:gd name="T99" fmla="*/ 229 h 263"/>
                <a:gd name="T100" fmla="*/ 141 w 199"/>
                <a:gd name="T101" fmla="*/ 112 h 263"/>
                <a:gd name="T102" fmla="*/ 25 w 199"/>
                <a:gd name="T103" fmla="*/ 206 h 263"/>
                <a:gd name="T104" fmla="*/ 168 w 199"/>
                <a:gd name="T105" fmla="*/ 199 h 263"/>
                <a:gd name="T106" fmla="*/ 85 w 199"/>
                <a:gd name="T107" fmla="*/ 246 h 263"/>
                <a:gd name="T108" fmla="*/ 83 w 199"/>
                <a:gd name="T109" fmla="*/ 9 h 263"/>
                <a:gd name="T110" fmla="*/ 173 w 199"/>
                <a:gd name="T111" fmla="*/ 126 h 263"/>
                <a:gd name="T112" fmla="*/ 23 w 199"/>
                <a:gd name="T113" fmla="*/ 89 h 263"/>
                <a:gd name="T114" fmla="*/ 37 w 199"/>
                <a:gd name="T115" fmla="*/ 180 h 263"/>
                <a:gd name="T116" fmla="*/ 59 w 199"/>
                <a:gd name="T117" fmla="*/ 51 h 263"/>
                <a:gd name="T118" fmla="*/ 166 w 199"/>
                <a:gd name="T119" fmla="*/ 224 h 263"/>
                <a:gd name="T120" fmla="*/ 146 w 199"/>
                <a:gd name="T121" fmla="*/ 239 h 263"/>
                <a:gd name="T122" fmla="*/ 180 w 199"/>
                <a:gd name="T123" fmla="*/ 190 h 263"/>
                <a:gd name="T124" fmla="*/ 178 w 199"/>
                <a:gd name="T125" fmla="*/ 12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9" h="263">
                  <a:moveTo>
                    <a:pt x="114" y="2"/>
                  </a:moveTo>
                  <a:cubicBezTo>
                    <a:pt x="115" y="3"/>
                    <a:pt x="117" y="3"/>
                    <a:pt x="118" y="3"/>
                  </a:cubicBezTo>
                  <a:cubicBezTo>
                    <a:pt x="122" y="4"/>
                    <a:pt x="126" y="4"/>
                    <a:pt x="130" y="6"/>
                  </a:cubicBezTo>
                  <a:cubicBezTo>
                    <a:pt x="133" y="7"/>
                    <a:pt x="137" y="8"/>
                    <a:pt x="140" y="9"/>
                  </a:cubicBezTo>
                  <a:cubicBezTo>
                    <a:pt x="145" y="11"/>
                    <a:pt x="150" y="13"/>
                    <a:pt x="154" y="15"/>
                  </a:cubicBezTo>
                  <a:cubicBezTo>
                    <a:pt x="163" y="20"/>
                    <a:pt x="171" y="27"/>
                    <a:pt x="176" y="36"/>
                  </a:cubicBezTo>
                  <a:cubicBezTo>
                    <a:pt x="180" y="41"/>
                    <a:pt x="182" y="48"/>
                    <a:pt x="185" y="54"/>
                  </a:cubicBezTo>
                  <a:cubicBezTo>
                    <a:pt x="186" y="58"/>
                    <a:pt x="188" y="62"/>
                    <a:pt x="189" y="66"/>
                  </a:cubicBezTo>
                  <a:cubicBezTo>
                    <a:pt x="191" y="72"/>
                    <a:pt x="193" y="78"/>
                    <a:pt x="194" y="83"/>
                  </a:cubicBezTo>
                  <a:cubicBezTo>
                    <a:pt x="195" y="88"/>
                    <a:pt x="196" y="93"/>
                    <a:pt x="196" y="97"/>
                  </a:cubicBezTo>
                  <a:cubicBezTo>
                    <a:pt x="197" y="101"/>
                    <a:pt x="197" y="104"/>
                    <a:pt x="197" y="107"/>
                  </a:cubicBezTo>
                  <a:cubicBezTo>
                    <a:pt x="198" y="111"/>
                    <a:pt x="198" y="115"/>
                    <a:pt x="198" y="119"/>
                  </a:cubicBezTo>
                  <a:cubicBezTo>
                    <a:pt x="198" y="121"/>
                    <a:pt x="198" y="122"/>
                    <a:pt x="198" y="124"/>
                  </a:cubicBezTo>
                  <a:cubicBezTo>
                    <a:pt x="199" y="129"/>
                    <a:pt x="199" y="134"/>
                    <a:pt x="199" y="140"/>
                  </a:cubicBezTo>
                  <a:cubicBezTo>
                    <a:pt x="199" y="141"/>
                    <a:pt x="199" y="143"/>
                    <a:pt x="199" y="144"/>
                  </a:cubicBezTo>
                  <a:cubicBezTo>
                    <a:pt x="199" y="150"/>
                    <a:pt x="199" y="156"/>
                    <a:pt x="198" y="162"/>
                  </a:cubicBezTo>
                  <a:cubicBezTo>
                    <a:pt x="197" y="169"/>
                    <a:pt x="195" y="175"/>
                    <a:pt x="193" y="182"/>
                  </a:cubicBezTo>
                  <a:cubicBezTo>
                    <a:pt x="191" y="186"/>
                    <a:pt x="190" y="190"/>
                    <a:pt x="188" y="194"/>
                  </a:cubicBezTo>
                  <a:cubicBezTo>
                    <a:pt x="186" y="200"/>
                    <a:pt x="184" y="205"/>
                    <a:pt x="182" y="210"/>
                  </a:cubicBezTo>
                  <a:cubicBezTo>
                    <a:pt x="180" y="215"/>
                    <a:pt x="177" y="219"/>
                    <a:pt x="174" y="223"/>
                  </a:cubicBezTo>
                  <a:cubicBezTo>
                    <a:pt x="171" y="227"/>
                    <a:pt x="168" y="230"/>
                    <a:pt x="164" y="234"/>
                  </a:cubicBezTo>
                  <a:cubicBezTo>
                    <a:pt x="163" y="235"/>
                    <a:pt x="162" y="236"/>
                    <a:pt x="161" y="237"/>
                  </a:cubicBezTo>
                  <a:cubicBezTo>
                    <a:pt x="158" y="240"/>
                    <a:pt x="156" y="243"/>
                    <a:pt x="153" y="245"/>
                  </a:cubicBezTo>
                  <a:cubicBezTo>
                    <a:pt x="149" y="249"/>
                    <a:pt x="144" y="252"/>
                    <a:pt x="139" y="255"/>
                  </a:cubicBezTo>
                  <a:cubicBezTo>
                    <a:pt x="137" y="256"/>
                    <a:pt x="134" y="257"/>
                    <a:pt x="131" y="258"/>
                  </a:cubicBezTo>
                  <a:cubicBezTo>
                    <a:pt x="128" y="260"/>
                    <a:pt x="124" y="261"/>
                    <a:pt x="120" y="262"/>
                  </a:cubicBezTo>
                  <a:cubicBezTo>
                    <a:pt x="117" y="262"/>
                    <a:pt x="113" y="263"/>
                    <a:pt x="110" y="263"/>
                  </a:cubicBezTo>
                  <a:cubicBezTo>
                    <a:pt x="107" y="263"/>
                    <a:pt x="103" y="263"/>
                    <a:pt x="100" y="263"/>
                  </a:cubicBezTo>
                  <a:cubicBezTo>
                    <a:pt x="95" y="262"/>
                    <a:pt x="90" y="262"/>
                    <a:pt x="85" y="260"/>
                  </a:cubicBezTo>
                  <a:cubicBezTo>
                    <a:pt x="80" y="259"/>
                    <a:pt x="76" y="258"/>
                    <a:pt x="71" y="256"/>
                  </a:cubicBezTo>
                  <a:cubicBezTo>
                    <a:pt x="66" y="255"/>
                    <a:pt x="61" y="253"/>
                    <a:pt x="56" y="250"/>
                  </a:cubicBezTo>
                  <a:cubicBezTo>
                    <a:pt x="53" y="249"/>
                    <a:pt x="50" y="247"/>
                    <a:pt x="46" y="245"/>
                  </a:cubicBezTo>
                  <a:cubicBezTo>
                    <a:pt x="43" y="243"/>
                    <a:pt x="40" y="240"/>
                    <a:pt x="38" y="238"/>
                  </a:cubicBezTo>
                  <a:cubicBezTo>
                    <a:pt x="37" y="237"/>
                    <a:pt x="37" y="237"/>
                    <a:pt x="37" y="237"/>
                  </a:cubicBezTo>
                  <a:cubicBezTo>
                    <a:pt x="36" y="237"/>
                    <a:pt x="36" y="236"/>
                    <a:pt x="36" y="236"/>
                  </a:cubicBezTo>
                  <a:cubicBezTo>
                    <a:pt x="35" y="237"/>
                    <a:pt x="35" y="236"/>
                    <a:pt x="34" y="236"/>
                  </a:cubicBezTo>
                  <a:cubicBezTo>
                    <a:pt x="33" y="233"/>
                    <a:pt x="30" y="232"/>
                    <a:pt x="28" y="229"/>
                  </a:cubicBezTo>
                  <a:cubicBezTo>
                    <a:pt x="23" y="224"/>
                    <a:pt x="19" y="217"/>
                    <a:pt x="16" y="210"/>
                  </a:cubicBezTo>
                  <a:cubicBezTo>
                    <a:pt x="14" y="207"/>
                    <a:pt x="13" y="204"/>
                    <a:pt x="12" y="201"/>
                  </a:cubicBezTo>
                  <a:cubicBezTo>
                    <a:pt x="11" y="199"/>
                    <a:pt x="11" y="198"/>
                    <a:pt x="10" y="197"/>
                  </a:cubicBezTo>
                  <a:cubicBezTo>
                    <a:pt x="8" y="190"/>
                    <a:pt x="6" y="184"/>
                    <a:pt x="4" y="177"/>
                  </a:cubicBezTo>
                  <a:cubicBezTo>
                    <a:pt x="3" y="172"/>
                    <a:pt x="2" y="166"/>
                    <a:pt x="1" y="161"/>
                  </a:cubicBezTo>
                  <a:cubicBezTo>
                    <a:pt x="0" y="157"/>
                    <a:pt x="0" y="152"/>
                    <a:pt x="0" y="148"/>
                  </a:cubicBezTo>
                  <a:cubicBezTo>
                    <a:pt x="0" y="142"/>
                    <a:pt x="0" y="136"/>
                    <a:pt x="1" y="130"/>
                  </a:cubicBezTo>
                  <a:cubicBezTo>
                    <a:pt x="1" y="127"/>
                    <a:pt x="1" y="124"/>
                    <a:pt x="1" y="121"/>
                  </a:cubicBezTo>
                  <a:cubicBezTo>
                    <a:pt x="1" y="119"/>
                    <a:pt x="1" y="118"/>
                    <a:pt x="1" y="116"/>
                  </a:cubicBezTo>
                  <a:cubicBezTo>
                    <a:pt x="2" y="112"/>
                    <a:pt x="2" y="108"/>
                    <a:pt x="2" y="104"/>
                  </a:cubicBezTo>
                  <a:cubicBezTo>
                    <a:pt x="2" y="99"/>
                    <a:pt x="3" y="94"/>
                    <a:pt x="3" y="88"/>
                  </a:cubicBezTo>
                  <a:cubicBezTo>
                    <a:pt x="4" y="85"/>
                    <a:pt x="5" y="81"/>
                    <a:pt x="5" y="77"/>
                  </a:cubicBezTo>
                  <a:cubicBezTo>
                    <a:pt x="7" y="70"/>
                    <a:pt x="10" y="63"/>
                    <a:pt x="13" y="56"/>
                  </a:cubicBezTo>
                  <a:cubicBezTo>
                    <a:pt x="16" y="47"/>
                    <a:pt x="21" y="39"/>
                    <a:pt x="27" y="32"/>
                  </a:cubicBezTo>
                  <a:cubicBezTo>
                    <a:pt x="32" y="27"/>
                    <a:pt x="37" y="22"/>
                    <a:pt x="42" y="18"/>
                  </a:cubicBezTo>
                  <a:cubicBezTo>
                    <a:pt x="42" y="18"/>
                    <a:pt x="42" y="17"/>
                    <a:pt x="42" y="17"/>
                  </a:cubicBezTo>
                  <a:cubicBezTo>
                    <a:pt x="43" y="17"/>
                    <a:pt x="43" y="16"/>
                    <a:pt x="44" y="16"/>
                  </a:cubicBezTo>
                  <a:cubicBezTo>
                    <a:pt x="45" y="15"/>
                    <a:pt x="46" y="15"/>
                    <a:pt x="46" y="14"/>
                  </a:cubicBezTo>
                  <a:cubicBezTo>
                    <a:pt x="53" y="10"/>
                    <a:pt x="60" y="7"/>
                    <a:pt x="68" y="4"/>
                  </a:cubicBezTo>
                  <a:cubicBezTo>
                    <a:pt x="71" y="3"/>
                    <a:pt x="75" y="2"/>
                    <a:pt x="78" y="1"/>
                  </a:cubicBezTo>
                  <a:cubicBezTo>
                    <a:pt x="82" y="1"/>
                    <a:pt x="86" y="0"/>
                    <a:pt x="90" y="0"/>
                  </a:cubicBezTo>
                  <a:cubicBezTo>
                    <a:pt x="96" y="0"/>
                    <a:pt x="101" y="1"/>
                    <a:pt x="107" y="1"/>
                  </a:cubicBezTo>
                  <a:cubicBezTo>
                    <a:pt x="108" y="1"/>
                    <a:pt x="110" y="1"/>
                    <a:pt x="112" y="1"/>
                  </a:cubicBezTo>
                  <a:cubicBezTo>
                    <a:pt x="113" y="1"/>
                    <a:pt x="113" y="1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lose/>
                  <a:moveTo>
                    <a:pt x="71" y="221"/>
                  </a:moveTo>
                  <a:cubicBezTo>
                    <a:pt x="70" y="221"/>
                    <a:pt x="70" y="221"/>
                    <a:pt x="70" y="221"/>
                  </a:cubicBezTo>
                  <a:cubicBezTo>
                    <a:pt x="69" y="220"/>
                    <a:pt x="67" y="219"/>
                    <a:pt x="66" y="218"/>
                  </a:cubicBezTo>
                  <a:cubicBezTo>
                    <a:pt x="66" y="218"/>
                    <a:pt x="65" y="218"/>
                    <a:pt x="64" y="218"/>
                  </a:cubicBezTo>
                  <a:cubicBezTo>
                    <a:pt x="65" y="218"/>
                    <a:pt x="65" y="218"/>
                    <a:pt x="65" y="218"/>
                  </a:cubicBezTo>
                  <a:cubicBezTo>
                    <a:pt x="66" y="219"/>
                    <a:pt x="68" y="220"/>
                    <a:pt x="70" y="221"/>
                  </a:cubicBezTo>
                  <a:cubicBezTo>
                    <a:pt x="70" y="221"/>
                    <a:pt x="70" y="221"/>
                    <a:pt x="71" y="221"/>
                  </a:cubicBezTo>
                  <a:cubicBezTo>
                    <a:pt x="71" y="221"/>
                    <a:pt x="71" y="222"/>
                    <a:pt x="71" y="222"/>
                  </a:cubicBezTo>
                  <a:cubicBezTo>
                    <a:pt x="74" y="223"/>
                    <a:pt x="76" y="224"/>
                    <a:pt x="79" y="225"/>
                  </a:cubicBezTo>
                  <a:cubicBezTo>
                    <a:pt x="80" y="225"/>
                    <a:pt x="80" y="225"/>
                    <a:pt x="80" y="224"/>
                  </a:cubicBezTo>
                  <a:cubicBezTo>
                    <a:pt x="80" y="224"/>
                    <a:pt x="80" y="224"/>
                    <a:pt x="80" y="224"/>
                  </a:cubicBezTo>
                  <a:cubicBezTo>
                    <a:pt x="79" y="224"/>
                    <a:pt x="77" y="224"/>
                    <a:pt x="76" y="223"/>
                  </a:cubicBezTo>
                  <a:cubicBezTo>
                    <a:pt x="75" y="223"/>
                    <a:pt x="73" y="222"/>
                    <a:pt x="71" y="221"/>
                  </a:cubicBezTo>
                  <a:cubicBezTo>
                    <a:pt x="71" y="221"/>
                    <a:pt x="71" y="221"/>
                    <a:pt x="71" y="221"/>
                  </a:cubicBezTo>
                  <a:close/>
                  <a:moveTo>
                    <a:pt x="59" y="9"/>
                  </a:moveTo>
                  <a:cubicBezTo>
                    <a:pt x="59" y="9"/>
                    <a:pt x="60" y="9"/>
                    <a:pt x="60" y="9"/>
                  </a:cubicBezTo>
                  <a:cubicBezTo>
                    <a:pt x="61" y="9"/>
                    <a:pt x="61" y="8"/>
                    <a:pt x="62" y="8"/>
                  </a:cubicBezTo>
                  <a:cubicBezTo>
                    <a:pt x="66" y="7"/>
                    <a:pt x="71" y="5"/>
                    <a:pt x="75" y="4"/>
                  </a:cubicBezTo>
                  <a:cubicBezTo>
                    <a:pt x="75" y="4"/>
                    <a:pt x="75" y="4"/>
                    <a:pt x="76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0" y="5"/>
                    <a:pt x="65" y="7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58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9" y="9"/>
                    <a:pt x="59" y="9"/>
                  </a:cubicBezTo>
                  <a:close/>
                  <a:moveTo>
                    <a:pt x="139" y="211"/>
                  </a:moveTo>
                  <a:cubicBezTo>
                    <a:pt x="139" y="211"/>
                    <a:pt x="139" y="211"/>
                    <a:pt x="140" y="211"/>
                  </a:cubicBezTo>
                  <a:cubicBezTo>
                    <a:pt x="140" y="211"/>
                    <a:pt x="141" y="211"/>
                    <a:pt x="141" y="210"/>
                  </a:cubicBezTo>
                  <a:cubicBezTo>
                    <a:pt x="141" y="210"/>
                    <a:pt x="142" y="210"/>
                    <a:pt x="142" y="210"/>
                  </a:cubicBezTo>
                  <a:cubicBezTo>
                    <a:pt x="144" y="208"/>
                    <a:pt x="145" y="207"/>
                    <a:pt x="146" y="206"/>
                  </a:cubicBezTo>
                  <a:cubicBezTo>
                    <a:pt x="148" y="204"/>
                    <a:pt x="150" y="202"/>
                    <a:pt x="151" y="200"/>
                  </a:cubicBezTo>
                  <a:cubicBezTo>
                    <a:pt x="151" y="199"/>
                    <a:pt x="152" y="198"/>
                    <a:pt x="152" y="197"/>
                  </a:cubicBezTo>
                  <a:cubicBezTo>
                    <a:pt x="152" y="197"/>
                    <a:pt x="152" y="198"/>
                    <a:pt x="152" y="198"/>
                  </a:cubicBezTo>
                  <a:cubicBezTo>
                    <a:pt x="150" y="200"/>
                    <a:pt x="149" y="202"/>
                    <a:pt x="147" y="204"/>
                  </a:cubicBezTo>
                  <a:cubicBezTo>
                    <a:pt x="145" y="207"/>
                    <a:pt x="143" y="208"/>
                    <a:pt x="141" y="210"/>
                  </a:cubicBezTo>
                  <a:cubicBezTo>
                    <a:pt x="140" y="210"/>
                    <a:pt x="139" y="211"/>
                    <a:pt x="139" y="211"/>
                  </a:cubicBezTo>
                  <a:cubicBezTo>
                    <a:pt x="139" y="212"/>
                    <a:pt x="138" y="212"/>
                    <a:pt x="138" y="212"/>
                  </a:cubicBezTo>
                  <a:cubicBezTo>
                    <a:pt x="138" y="212"/>
                    <a:pt x="138" y="212"/>
                    <a:pt x="138" y="212"/>
                  </a:cubicBezTo>
                  <a:cubicBezTo>
                    <a:pt x="138" y="212"/>
                    <a:pt x="139" y="212"/>
                    <a:pt x="139" y="211"/>
                  </a:cubicBezTo>
                  <a:close/>
                  <a:moveTo>
                    <a:pt x="123" y="243"/>
                  </a:moveTo>
                  <a:cubicBezTo>
                    <a:pt x="123" y="242"/>
                    <a:pt x="123" y="242"/>
                    <a:pt x="123" y="241"/>
                  </a:cubicBezTo>
                  <a:cubicBezTo>
                    <a:pt x="122" y="241"/>
                    <a:pt x="122" y="240"/>
                    <a:pt x="122" y="240"/>
                  </a:cubicBezTo>
                  <a:cubicBezTo>
                    <a:pt x="122" y="237"/>
                    <a:pt x="122" y="235"/>
                    <a:pt x="121" y="233"/>
                  </a:cubicBezTo>
                  <a:cubicBezTo>
                    <a:pt x="121" y="231"/>
                    <a:pt x="121" y="229"/>
                    <a:pt x="120" y="227"/>
                  </a:cubicBezTo>
                  <a:cubicBezTo>
                    <a:pt x="120" y="226"/>
                    <a:pt x="120" y="225"/>
                    <a:pt x="120" y="224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9" y="220"/>
                    <a:pt x="119" y="220"/>
                    <a:pt x="119" y="219"/>
                  </a:cubicBezTo>
                  <a:cubicBezTo>
                    <a:pt x="119" y="219"/>
                    <a:pt x="119" y="218"/>
                    <a:pt x="119" y="218"/>
                  </a:cubicBezTo>
                  <a:cubicBezTo>
                    <a:pt x="119" y="217"/>
                    <a:pt x="120" y="216"/>
                    <a:pt x="121" y="217"/>
                  </a:cubicBezTo>
                  <a:cubicBezTo>
                    <a:pt x="122" y="217"/>
                    <a:pt x="122" y="217"/>
                    <a:pt x="123" y="217"/>
                  </a:cubicBezTo>
                  <a:cubicBezTo>
                    <a:pt x="123" y="217"/>
                    <a:pt x="123" y="217"/>
                    <a:pt x="124" y="217"/>
                  </a:cubicBezTo>
                  <a:cubicBezTo>
                    <a:pt x="127" y="216"/>
                    <a:pt x="130" y="215"/>
                    <a:pt x="132" y="213"/>
                  </a:cubicBezTo>
                  <a:cubicBezTo>
                    <a:pt x="135" y="212"/>
                    <a:pt x="137" y="210"/>
                    <a:pt x="140" y="208"/>
                  </a:cubicBezTo>
                  <a:cubicBezTo>
                    <a:pt x="143" y="205"/>
                    <a:pt x="146" y="202"/>
                    <a:pt x="148" y="198"/>
                  </a:cubicBezTo>
                  <a:cubicBezTo>
                    <a:pt x="151" y="193"/>
                    <a:pt x="154" y="188"/>
                    <a:pt x="155" y="182"/>
                  </a:cubicBezTo>
                  <a:cubicBezTo>
                    <a:pt x="157" y="177"/>
                    <a:pt x="157" y="171"/>
                    <a:pt x="156" y="166"/>
                  </a:cubicBezTo>
                  <a:cubicBezTo>
                    <a:pt x="156" y="163"/>
                    <a:pt x="155" y="160"/>
                    <a:pt x="155" y="157"/>
                  </a:cubicBezTo>
                  <a:cubicBezTo>
                    <a:pt x="155" y="155"/>
                    <a:pt x="154" y="153"/>
                    <a:pt x="153" y="151"/>
                  </a:cubicBezTo>
                  <a:cubicBezTo>
                    <a:pt x="152" y="149"/>
                    <a:pt x="151" y="146"/>
                    <a:pt x="150" y="144"/>
                  </a:cubicBezTo>
                  <a:cubicBezTo>
                    <a:pt x="149" y="142"/>
                    <a:pt x="148" y="141"/>
                    <a:pt x="147" y="139"/>
                  </a:cubicBezTo>
                  <a:cubicBezTo>
                    <a:pt x="146" y="138"/>
                    <a:pt x="144" y="136"/>
                    <a:pt x="143" y="135"/>
                  </a:cubicBezTo>
                  <a:cubicBezTo>
                    <a:pt x="142" y="134"/>
                    <a:pt x="141" y="133"/>
                    <a:pt x="140" y="132"/>
                  </a:cubicBezTo>
                  <a:cubicBezTo>
                    <a:pt x="136" y="129"/>
                    <a:pt x="132" y="127"/>
                    <a:pt x="128" y="125"/>
                  </a:cubicBezTo>
                  <a:cubicBezTo>
                    <a:pt x="125" y="124"/>
                    <a:pt x="123" y="123"/>
                    <a:pt x="120" y="122"/>
                  </a:cubicBezTo>
                  <a:cubicBezTo>
                    <a:pt x="119" y="122"/>
                    <a:pt x="117" y="121"/>
                    <a:pt x="116" y="121"/>
                  </a:cubicBezTo>
                  <a:cubicBezTo>
                    <a:pt x="116" y="121"/>
                    <a:pt x="116" y="122"/>
                    <a:pt x="115" y="122"/>
                  </a:cubicBezTo>
                  <a:cubicBezTo>
                    <a:pt x="115" y="121"/>
                    <a:pt x="115" y="121"/>
                    <a:pt x="114" y="121"/>
                  </a:cubicBezTo>
                  <a:cubicBezTo>
                    <a:pt x="114" y="120"/>
                    <a:pt x="113" y="120"/>
                    <a:pt x="113" y="120"/>
                  </a:cubicBezTo>
                  <a:cubicBezTo>
                    <a:pt x="112" y="120"/>
                    <a:pt x="111" y="119"/>
                    <a:pt x="111" y="118"/>
                  </a:cubicBezTo>
                  <a:cubicBezTo>
                    <a:pt x="111" y="117"/>
                    <a:pt x="112" y="115"/>
                    <a:pt x="112" y="113"/>
                  </a:cubicBezTo>
                  <a:cubicBezTo>
                    <a:pt x="112" y="110"/>
                    <a:pt x="112" y="107"/>
                    <a:pt x="113" y="104"/>
                  </a:cubicBezTo>
                  <a:cubicBezTo>
                    <a:pt x="113" y="100"/>
                    <a:pt x="113" y="96"/>
                    <a:pt x="113" y="92"/>
                  </a:cubicBezTo>
                  <a:cubicBezTo>
                    <a:pt x="114" y="90"/>
                    <a:pt x="114" y="88"/>
                    <a:pt x="114" y="86"/>
                  </a:cubicBezTo>
                  <a:cubicBezTo>
                    <a:pt x="114" y="85"/>
                    <a:pt x="114" y="83"/>
                    <a:pt x="114" y="82"/>
                  </a:cubicBezTo>
                  <a:cubicBezTo>
                    <a:pt x="114" y="80"/>
                    <a:pt x="114" y="78"/>
                    <a:pt x="114" y="76"/>
                  </a:cubicBezTo>
                  <a:cubicBezTo>
                    <a:pt x="114" y="75"/>
                    <a:pt x="114" y="74"/>
                    <a:pt x="115" y="73"/>
                  </a:cubicBezTo>
                  <a:cubicBezTo>
                    <a:pt x="115" y="72"/>
                    <a:pt x="115" y="70"/>
                    <a:pt x="115" y="69"/>
                  </a:cubicBezTo>
                  <a:cubicBezTo>
                    <a:pt x="115" y="68"/>
                    <a:pt x="115" y="68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8" y="67"/>
                    <a:pt x="119" y="67"/>
                    <a:pt x="119" y="67"/>
                  </a:cubicBezTo>
                  <a:cubicBezTo>
                    <a:pt x="120" y="68"/>
                    <a:pt x="120" y="68"/>
                    <a:pt x="120" y="69"/>
                  </a:cubicBezTo>
                  <a:cubicBezTo>
                    <a:pt x="121" y="70"/>
                    <a:pt x="121" y="71"/>
                    <a:pt x="122" y="71"/>
                  </a:cubicBezTo>
                  <a:cubicBezTo>
                    <a:pt x="122" y="71"/>
                    <a:pt x="122" y="71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3"/>
                    <a:pt x="122" y="73"/>
                    <a:pt x="123" y="74"/>
                  </a:cubicBezTo>
                  <a:cubicBezTo>
                    <a:pt x="124" y="75"/>
                    <a:pt x="124" y="76"/>
                    <a:pt x="125" y="78"/>
                  </a:cubicBezTo>
                  <a:cubicBezTo>
                    <a:pt x="125" y="79"/>
                    <a:pt x="125" y="81"/>
                    <a:pt x="125" y="83"/>
                  </a:cubicBezTo>
                  <a:cubicBezTo>
                    <a:pt x="125" y="86"/>
                    <a:pt x="125" y="88"/>
                    <a:pt x="125" y="91"/>
                  </a:cubicBezTo>
                  <a:cubicBezTo>
                    <a:pt x="125" y="93"/>
                    <a:pt x="125" y="95"/>
                    <a:pt x="125" y="97"/>
                  </a:cubicBezTo>
                  <a:cubicBezTo>
                    <a:pt x="125" y="97"/>
                    <a:pt x="125" y="97"/>
                    <a:pt x="125" y="9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7" y="98"/>
                    <a:pt x="129" y="98"/>
                    <a:pt x="130" y="98"/>
                  </a:cubicBezTo>
                  <a:cubicBezTo>
                    <a:pt x="135" y="98"/>
                    <a:pt x="139" y="98"/>
                    <a:pt x="144" y="98"/>
                  </a:cubicBezTo>
                  <a:cubicBezTo>
                    <a:pt x="145" y="98"/>
                    <a:pt x="146" y="98"/>
                    <a:pt x="147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7"/>
                    <a:pt x="149" y="96"/>
                    <a:pt x="149" y="96"/>
                  </a:cubicBezTo>
                  <a:cubicBezTo>
                    <a:pt x="149" y="90"/>
                    <a:pt x="149" y="85"/>
                    <a:pt x="148" y="79"/>
                  </a:cubicBezTo>
                  <a:cubicBezTo>
                    <a:pt x="148" y="75"/>
                    <a:pt x="148" y="71"/>
                    <a:pt x="146" y="67"/>
                  </a:cubicBezTo>
                  <a:cubicBezTo>
                    <a:pt x="146" y="66"/>
                    <a:pt x="145" y="64"/>
                    <a:pt x="144" y="63"/>
                  </a:cubicBezTo>
                  <a:cubicBezTo>
                    <a:pt x="143" y="61"/>
                    <a:pt x="142" y="58"/>
                    <a:pt x="140" y="56"/>
                  </a:cubicBezTo>
                  <a:cubicBezTo>
                    <a:pt x="138" y="54"/>
                    <a:pt x="136" y="51"/>
                    <a:pt x="133" y="49"/>
                  </a:cubicBezTo>
                  <a:cubicBezTo>
                    <a:pt x="132" y="48"/>
                    <a:pt x="131" y="48"/>
                    <a:pt x="130" y="47"/>
                  </a:cubicBezTo>
                  <a:cubicBezTo>
                    <a:pt x="130" y="47"/>
                    <a:pt x="129" y="47"/>
                    <a:pt x="129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4" y="45"/>
                    <a:pt x="122" y="45"/>
                    <a:pt x="119" y="45"/>
                  </a:cubicBezTo>
                  <a:cubicBezTo>
                    <a:pt x="118" y="45"/>
                    <a:pt x="118" y="44"/>
                    <a:pt x="118" y="44"/>
                  </a:cubicBezTo>
                  <a:cubicBezTo>
                    <a:pt x="117" y="43"/>
                    <a:pt x="117" y="43"/>
                    <a:pt x="116" y="44"/>
                  </a:cubicBezTo>
                  <a:cubicBezTo>
                    <a:pt x="116" y="44"/>
                    <a:pt x="115" y="44"/>
                    <a:pt x="115" y="45"/>
                  </a:cubicBezTo>
                  <a:cubicBezTo>
                    <a:pt x="115" y="45"/>
                    <a:pt x="114" y="45"/>
                    <a:pt x="113" y="45"/>
                  </a:cubicBezTo>
                  <a:cubicBezTo>
                    <a:pt x="113" y="44"/>
                    <a:pt x="113" y="44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4" y="42"/>
                    <a:pt x="114" y="41"/>
                    <a:pt x="114" y="40"/>
                  </a:cubicBezTo>
                  <a:cubicBezTo>
                    <a:pt x="114" y="33"/>
                    <a:pt x="114" y="27"/>
                    <a:pt x="114" y="20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19"/>
                    <a:pt x="91" y="19"/>
                    <a:pt x="90" y="19"/>
                  </a:cubicBezTo>
                  <a:cubicBezTo>
                    <a:pt x="90" y="20"/>
                    <a:pt x="90" y="20"/>
                    <a:pt x="90" y="21"/>
                  </a:cubicBezTo>
                  <a:cubicBezTo>
                    <a:pt x="90" y="23"/>
                    <a:pt x="90" y="26"/>
                    <a:pt x="90" y="28"/>
                  </a:cubicBezTo>
                  <a:cubicBezTo>
                    <a:pt x="91" y="31"/>
                    <a:pt x="91" y="34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9"/>
                    <a:pt x="91" y="39"/>
                  </a:cubicBezTo>
                  <a:cubicBezTo>
                    <a:pt x="91" y="40"/>
                    <a:pt x="91" y="41"/>
                    <a:pt x="92" y="41"/>
                  </a:cubicBezTo>
                  <a:cubicBezTo>
                    <a:pt x="92" y="42"/>
                    <a:pt x="92" y="43"/>
                    <a:pt x="92" y="44"/>
                  </a:cubicBezTo>
                  <a:cubicBezTo>
                    <a:pt x="92" y="45"/>
                    <a:pt x="92" y="45"/>
                    <a:pt x="91" y="45"/>
                  </a:cubicBezTo>
                  <a:cubicBezTo>
                    <a:pt x="91" y="45"/>
                    <a:pt x="91" y="45"/>
                    <a:pt x="90" y="46"/>
                  </a:cubicBezTo>
                  <a:cubicBezTo>
                    <a:pt x="89" y="46"/>
                    <a:pt x="88" y="46"/>
                    <a:pt x="87" y="47"/>
                  </a:cubicBezTo>
                  <a:cubicBezTo>
                    <a:pt x="85" y="48"/>
                    <a:pt x="83" y="49"/>
                    <a:pt x="81" y="50"/>
                  </a:cubicBezTo>
                  <a:cubicBezTo>
                    <a:pt x="77" y="52"/>
                    <a:pt x="74" y="55"/>
                    <a:pt x="71" y="58"/>
                  </a:cubicBezTo>
                  <a:cubicBezTo>
                    <a:pt x="69" y="61"/>
                    <a:pt x="66" y="64"/>
                    <a:pt x="63" y="67"/>
                  </a:cubicBezTo>
                  <a:cubicBezTo>
                    <a:pt x="62" y="70"/>
                    <a:pt x="60" y="72"/>
                    <a:pt x="59" y="75"/>
                  </a:cubicBezTo>
                  <a:cubicBezTo>
                    <a:pt x="57" y="80"/>
                    <a:pt x="56" y="85"/>
                    <a:pt x="55" y="91"/>
                  </a:cubicBezTo>
                  <a:cubicBezTo>
                    <a:pt x="55" y="93"/>
                    <a:pt x="55" y="96"/>
                    <a:pt x="55" y="99"/>
                  </a:cubicBezTo>
                  <a:cubicBezTo>
                    <a:pt x="54" y="102"/>
                    <a:pt x="55" y="105"/>
                    <a:pt x="55" y="108"/>
                  </a:cubicBezTo>
                  <a:cubicBezTo>
                    <a:pt x="56" y="112"/>
                    <a:pt x="57" y="116"/>
                    <a:pt x="59" y="120"/>
                  </a:cubicBezTo>
                  <a:cubicBezTo>
                    <a:pt x="61" y="124"/>
                    <a:pt x="63" y="128"/>
                    <a:pt x="66" y="131"/>
                  </a:cubicBezTo>
                  <a:cubicBezTo>
                    <a:pt x="70" y="134"/>
                    <a:pt x="73" y="137"/>
                    <a:pt x="77" y="140"/>
                  </a:cubicBezTo>
                  <a:cubicBezTo>
                    <a:pt x="78" y="141"/>
                    <a:pt x="79" y="141"/>
                    <a:pt x="80" y="142"/>
                  </a:cubicBezTo>
                  <a:cubicBezTo>
                    <a:pt x="84" y="144"/>
                    <a:pt x="87" y="146"/>
                    <a:pt x="91" y="148"/>
                  </a:cubicBezTo>
                  <a:cubicBezTo>
                    <a:pt x="92" y="148"/>
                    <a:pt x="92" y="148"/>
                    <a:pt x="93" y="148"/>
                  </a:cubicBezTo>
                  <a:cubicBezTo>
                    <a:pt x="94" y="148"/>
                    <a:pt x="94" y="148"/>
                    <a:pt x="95" y="149"/>
                  </a:cubicBezTo>
                  <a:cubicBezTo>
                    <a:pt x="95" y="149"/>
                    <a:pt x="95" y="150"/>
                    <a:pt x="94" y="150"/>
                  </a:cubicBezTo>
                  <a:cubicBezTo>
                    <a:pt x="94" y="151"/>
                    <a:pt x="94" y="152"/>
                    <a:pt x="94" y="152"/>
                  </a:cubicBezTo>
                  <a:cubicBezTo>
                    <a:pt x="94" y="154"/>
                    <a:pt x="94" y="156"/>
                    <a:pt x="94" y="158"/>
                  </a:cubicBezTo>
                  <a:cubicBezTo>
                    <a:pt x="94" y="163"/>
                    <a:pt x="94" y="168"/>
                    <a:pt x="94" y="173"/>
                  </a:cubicBezTo>
                  <a:cubicBezTo>
                    <a:pt x="94" y="176"/>
                    <a:pt x="94" y="179"/>
                    <a:pt x="95" y="182"/>
                  </a:cubicBezTo>
                  <a:cubicBezTo>
                    <a:pt x="95" y="183"/>
                    <a:pt x="94" y="184"/>
                    <a:pt x="94" y="185"/>
                  </a:cubicBezTo>
                  <a:cubicBezTo>
                    <a:pt x="94" y="188"/>
                    <a:pt x="94" y="190"/>
                    <a:pt x="94" y="193"/>
                  </a:cubicBezTo>
                  <a:cubicBezTo>
                    <a:pt x="94" y="193"/>
                    <a:pt x="94" y="194"/>
                    <a:pt x="94" y="194"/>
                  </a:cubicBezTo>
                  <a:cubicBezTo>
                    <a:pt x="94" y="195"/>
                    <a:pt x="93" y="196"/>
                    <a:pt x="92" y="196"/>
                  </a:cubicBezTo>
                  <a:cubicBezTo>
                    <a:pt x="91" y="196"/>
                    <a:pt x="89" y="196"/>
                    <a:pt x="88" y="196"/>
                  </a:cubicBezTo>
                  <a:cubicBezTo>
                    <a:pt x="85" y="196"/>
                    <a:pt x="83" y="195"/>
                    <a:pt x="81" y="193"/>
                  </a:cubicBezTo>
                  <a:cubicBezTo>
                    <a:pt x="81" y="193"/>
                    <a:pt x="81" y="193"/>
                    <a:pt x="80" y="192"/>
                  </a:cubicBezTo>
                  <a:cubicBezTo>
                    <a:pt x="79" y="191"/>
                    <a:pt x="78" y="190"/>
                    <a:pt x="77" y="188"/>
                  </a:cubicBezTo>
                  <a:cubicBezTo>
                    <a:pt x="74" y="184"/>
                    <a:pt x="72" y="179"/>
                    <a:pt x="71" y="174"/>
                  </a:cubicBezTo>
                  <a:cubicBezTo>
                    <a:pt x="71" y="171"/>
                    <a:pt x="70" y="168"/>
                    <a:pt x="70" y="165"/>
                  </a:cubicBezTo>
                  <a:cubicBezTo>
                    <a:pt x="70" y="164"/>
                    <a:pt x="70" y="164"/>
                    <a:pt x="70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5" y="163"/>
                    <a:pt x="61" y="164"/>
                    <a:pt x="57" y="164"/>
                  </a:cubicBezTo>
                  <a:cubicBezTo>
                    <a:pt x="54" y="164"/>
                    <a:pt x="51" y="164"/>
                    <a:pt x="48" y="164"/>
                  </a:cubicBezTo>
                  <a:cubicBezTo>
                    <a:pt x="46" y="165"/>
                    <a:pt x="44" y="165"/>
                    <a:pt x="42" y="165"/>
                  </a:cubicBezTo>
                  <a:cubicBezTo>
                    <a:pt x="42" y="165"/>
                    <a:pt x="41" y="165"/>
                    <a:pt x="40" y="165"/>
                  </a:cubicBezTo>
                  <a:cubicBezTo>
                    <a:pt x="40" y="166"/>
                    <a:pt x="40" y="167"/>
                    <a:pt x="41" y="167"/>
                  </a:cubicBezTo>
                  <a:cubicBezTo>
                    <a:pt x="41" y="169"/>
                    <a:pt x="42" y="171"/>
                    <a:pt x="42" y="173"/>
                  </a:cubicBezTo>
                  <a:cubicBezTo>
                    <a:pt x="43" y="177"/>
                    <a:pt x="44" y="181"/>
                    <a:pt x="45" y="186"/>
                  </a:cubicBezTo>
                  <a:cubicBezTo>
                    <a:pt x="46" y="191"/>
                    <a:pt x="49" y="197"/>
                    <a:pt x="52" y="201"/>
                  </a:cubicBezTo>
                  <a:cubicBezTo>
                    <a:pt x="52" y="203"/>
                    <a:pt x="53" y="204"/>
                    <a:pt x="54" y="205"/>
                  </a:cubicBezTo>
                  <a:cubicBezTo>
                    <a:pt x="58" y="209"/>
                    <a:pt x="63" y="213"/>
                    <a:pt x="68" y="216"/>
                  </a:cubicBezTo>
                  <a:cubicBezTo>
                    <a:pt x="71" y="218"/>
                    <a:pt x="74" y="219"/>
                    <a:pt x="77" y="220"/>
                  </a:cubicBezTo>
                  <a:cubicBezTo>
                    <a:pt x="78" y="220"/>
                    <a:pt x="79" y="220"/>
                    <a:pt x="80" y="221"/>
                  </a:cubicBezTo>
                  <a:cubicBezTo>
                    <a:pt x="82" y="221"/>
                    <a:pt x="85" y="221"/>
                    <a:pt x="87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9" y="220"/>
                    <a:pt x="90" y="220"/>
                    <a:pt x="90" y="221"/>
                  </a:cubicBezTo>
                  <a:cubicBezTo>
                    <a:pt x="91" y="222"/>
                    <a:pt x="91" y="222"/>
                    <a:pt x="91" y="223"/>
                  </a:cubicBezTo>
                  <a:cubicBezTo>
                    <a:pt x="91" y="223"/>
                    <a:pt x="91" y="223"/>
                    <a:pt x="91" y="224"/>
                  </a:cubicBezTo>
                  <a:cubicBezTo>
                    <a:pt x="90" y="224"/>
                    <a:pt x="90" y="225"/>
                    <a:pt x="90" y="226"/>
                  </a:cubicBezTo>
                  <a:cubicBezTo>
                    <a:pt x="90" y="228"/>
                    <a:pt x="90" y="230"/>
                    <a:pt x="90" y="232"/>
                  </a:cubicBezTo>
                  <a:cubicBezTo>
                    <a:pt x="90" y="234"/>
                    <a:pt x="90" y="235"/>
                    <a:pt x="90" y="236"/>
                  </a:cubicBezTo>
                  <a:cubicBezTo>
                    <a:pt x="90" y="239"/>
                    <a:pt x="89" y="242"/>
                    <a:pt x="89" y="245"/>
                  </a:cubicBezTo>
                  <a:cubicBezTo>
                    <a:pt x="89" y="245"/>
                    <a:pt x="88" y="246"/>
                    <a:pt x="89" y="246"/>
                  </a:cubicBezTo>
                  <a:cubicBezTo>
                    <a:pt x="90" y="246"/>
                    <a:pt x="91" y="246"/>
                    <a:pt x="93" y="246"/>
                  </a:cubicBezTo>
                  <a:cubicBezTo>
                    <a:pt x="95" y="245"/>
                    <a:pt x="98" y="245"/>
                    <a:pt x="100" y="245"/>
                  </a:cubicBezTo>
                  <a:cubicBezTo>
                    <a:pt x="103" y="245"/>
                    <a:pt x="106" y="245"/>
                    <a:pt x="109" y="244"/>
                  </a:cubicBezTo>
                  <a:cubicBezTo>
                    <a:pt x="113" y="244"/>
                    <a:pt x="116" y="244"/>
                    <a:pt x="120" y="243"/>
                  </a:cubicBezTo>
                  <a:cubicBezTo>
                    <a:pt x="121" y="243"/>
                    <a:pt x="122" y="243"/>
                    <a:pt x="123" y="243"/>
                  </a:cubicBezTo>
                  <a:close/>
                  <a:moveTo>
                    <a:pt x="3" y="109"/>
                  </a:moveTo>
                  <a:cubicBezTo>
                    <a:pt x="3" y="109"/>
                    <a:pt x="3" y="109"/>
                    <a:pt x="3" y="109"/>
                  </a:cubicBezTo>
                  <a:cubicBezTo>
                    <a:pt x="4" y="107"/>
                    <a:pt x="4" y="106"/>
                    <a:pt x="4" y="104"/>
                  </a:cubicBezTo>
                  <a:cubicBezTo>
                    <a:pt x="5" y="101"/>
                    <a:pt x="5" y="97"/>
                    <a:pt x="6" y="94"/>
                  </a:cubicBezTo>
                  <a:cubicBezTo>
                    <a:pt x="6" y="89"/>
                    <a:pt x="7" y="85"/>
                    <a:pt x="8" y="81"/>
                  </a:cubicBezTo>
                  <a:cubicBezTo>
                    <a:pt x="8" y="78"/>
                    <a:pt x="9" y="75"/>
                    <a:pt x="10" y="72"/>
                  </a:cubicBezTo>
                  <a:cubicBezTo>
                    <a:pt x="13" y="61"/>
                    <a:pt x="17" y="52"/>
                    <a:pt x="22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9" y="47"/>
                    <a:pt x="16" y="52"/>
                    <a:pt x="14" y="58"/>
                  </a:cubicBezTo>
                  <a:cubicBezTo>
                    <a:pt x="11" y="64"/>
                    <a:pt x="9" y="70"/>
                    <a:pt x="7" y="77"/>
                  </a:cubicBezTo>
                  <a:cubicBezTo>
                    <a:pt x="6" y="81"/>
                    <a:pt x="6" y="85"/>
                    <a:pt x="5" y="89"/>
                  </a:cubicBezTo>
                  <a:cubicBezTo>
                    <a:pt x="4" y="95"/>
                    <a:pt x="4" y="102"/>
                    <a:pt x="3" y="108"/>
                  </a:cubicBezTo>
                  <a:cubicBezTo>
                    <a:pt x="3" y="108"/>
                    <a:pt x="3" y="109"/>
                    <a:pt x="3" y="109"/>
                  </a:cubicBezTo>
                  <a:close/>
                  <a:moveTo>
                    <a:pt x="72" y="166"/>
                  </a:moveTo>
                  <a:cubicBezTo>
                    <a:pt x="72" y="166"/>
                    <a:pt x="72" y="166"/>
                    <a:pt x="72" y="166"/>
                  </a:cubicBezTo>
                  <a:cubicBezTo>
                    <a:pt x="72" y="165"/>
                    <a:pt x="72" y="163"/>
                    <a:pt x="72" y="161"/>
                  </a:cubicBezTo>
                  <a:cubicBezTo>
                    <a:pt x="72" y="160"/>
                    <a:pt x="72" y="159"/>
                    <a:pt x="70" y="160"/>
                  </a:cubicBezTo>
                  <a:cubicBezTo>
                    <a:pt x="69" y="160"/>
                    <a:pt x="68" y="160"/>
                    <a:pt x="67" y="160"/>
                  </a:cubicBezTo>
                  <a:cubicBezTo>
                    <a:pt x="64" y="160"/>
                    <a:pt x="62" y="161"/>
                    <a:pt x="59" y="161"/>
                  </a:cubicBezTo>
                  <a:cubicBezTo>
                    <a:pt x="56" y="161"/>
                    <a:pt x="54" y="161"/>
                    <a:pt x="51" y="162"/>
                  </a:cubicBezTo>
                  <a:cubicBezTo>
                    <a:pt x="49" y="162"/>
                    <a:pt x="46" y="162"/>
                    <a:pt x="44" y="163"/>
                  </a:cubicBezTo>
                  <a:cubicBezTo>
                    <a:pt x="43" y="163"/>
                    <a:pt x="42" y="163"/>
                    <a:pt x="41" y="163"/>
                  </a:cubicBezTo>
                  <a:cubicBezTo>
                    <a:pt x="41" y="163"/>
                    <a:pt x="40" y="163"/>
                    <a:pt x="40" y="163"/>
                  </a:cubicBezTo>
                  <a:cubicBezTo>
                    <a:pt x="41" y="163"/>
                    <a:pt x="41" y="163"/>
                    <a:pt x="42" y="163"/>
                  </a:cubicBezTo>
                  <a:cubicBezTo>
                    <a:pt x="46" y="163"/>
                    <a:pt x="49" y="163"/>
                    <a:pt x="53" y="163"/>
                  </a:cubicBezTo>
                  <a:cubicBezTo>
                    <a:pt x="55" y="163"/>
                    <a:pt x="57" y="162"/>
                    <a:pt x="58" y="162"/>
                  </a:cubicBezTo>
                  <a:cubicBezTo>
                    <a:pt x="62" y="162"/>
                    <a:pt x="65" y="162"/>
                    <a:pt x="69" y="162"/>
                  </a:cubicBezTo>
                  <a:cubicBezTo>
                    <a:pt x="71" y="162"/>
                    <a:pt x="71" y="162"/>
                    <a:pt x="71" y="164"/>
                  </a:cubicBezTo>
                  <a:cubicBezTo>
                    <a:pt x="72" y="165"/>
                    <a:pt x="72" y="166"/>
                    <a:pt x="72" y="166"/>
                  </a:cubicBezTo>
                  <a:close/>
                  <a:moveTo>
                    <a:pt x="185" y="63"/>
                  </a:moveTo>
                  <a:cubicBezTo>
                    <a:pt x="184" y="59"/>
                    <a:pt x="182" y="55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1" y="55"/>
                    <a:pt x="181" y="57"/>
                    <a:pt x="182" y="59"/>
                  </a:cubicBezTo>
                  <a:cubicBezTo>
                    <a:pt x="182" y="62"/>
                    <a:pt x="183" y="64"/>
                    <a:pt x="183" y="67"/>
                  </a:cubicBezTo>
                  <a:cubicBezTo>
                    <a:pt x="185" y="71"/>
                    <a:pt x="186" y="75"/>
                    <a:pt x="187" y="79"/>
                  </a:cubicBezTo>
                  <a:cubicBezTo>
                    <a:pt x="187" y="79"/>
                    <a:pt x="188" y="79"/>
                    <a:pt x="188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8" y="79"/>
                    <a:pt x="188" y="78"/>
                    <a:pt x="187" y="77"/>
                  </a:cubicBezTo>
                  <a:cubicBezTo>
                    <a:pt x="187" y="73"/>
                    <a:pt x="186" y="69"/>
                    <a:pt x="185" y="65"/>
                  </a:cubicBezTo>
                  <a:cubicBezTo>
                    <a:pt x="184" y="64"/>
                    <a:pt x="184" y="64"/>
                    <a:pt x="185" y="64"/>
                  </a:cubicBezTo>
                  <a:cubicBezTo>
                    <a:pt x="185" y="64"/>
                    <a:pt x="185" y="63"/>
                    <a:pt x="185" y="63"/>
                  </a:cubicBezTo>
                  <a:close/>
                  <a:moveTo>
                    <a:pt x="160" y="201"/>
                  </a:moveTo>
                  <a:cubicBezTo>
                    <a:pt x="161" y="201"/>
                    <a:pt x="161" y="201"/>
                    <a:pt x="161" y="201"/>
                  </a:cubicBezTo>
                  <a:cubicBezTo>
                    <a:pt x="162" y="198"/>
                    <a:pt x="164" y="196"/>
                    <a:pt x="165" y="193"/>
                  </a:cubicBezTo>
                  <a:cubicBezTo>
                    <a:pt x="166" y="193"/>
                    <a:pt x="166" y="193"/>
                    <a:pt x="165" y="192"/>
                  </a:cubicBezTo>
                  <a:cubicBezTo>
                    <a:pt x="165" y="192"/>
                    <a:pt x="165" y="192"/>
                    <a:pt x="165" y="191"/>
                  </a:cubicBezTo>
                  <a:cubicBezTo>
                    <a:pt x="166" y="191"/>
                    <a:pt x="166" y="190"/>
                    <a:pt x="166" y="190"/>
                  </a:cubicBezTo>
                  <a:cubicBezTo>
                    <a:pt x="166" y="188"/>
                    <a:pt x="166" y="187"/>
                    <a:pt x="167" y="186"/>
                  </a:cubicBezTo>
                  <a:cubicBezTo>
                    <a:pt x="168" y="180"/>
                    <a:pt x="169" y="174"/>
                    <a:pt x="171" y="167"/>
                  </a:cubicBezTo>
                  <a:cubicBezTo>
                    <a:pt x="172" y="167"/>
                    <a:pt x="172" y="166"/>
                    <a:pt x="172" y="165"/>
                  </a:cubicBezTo>
                  <a:cubicBezTo>
                    <a:pt x="171" y="165"/>
                    <a:pt x="171" y="165"/>
                    <a:pt x="170" y="165"/>
                  </a:cubicBezTo>
                  <a:cubicBezTo>
                    <a:pt x="170" y="165"/>
                    <a:pt x="170" y="166"/>
                    <a:pt x="170" y="166"/>
                  </a:cubicBezTo>
                  <a:cubicBezTo>
                    <a:pt x="170" y="168"/>
                    <a:pt x="169" y="170"/>
                    <a:pt x="169" y="172"/>
                  </a:cubicBezTo>
                  <a:cubicBezTo>
                    <a:pt x="169" y="172"/>
                    <a:pt x="169" y="172"/>
                    <a:pt x="169" y="172"/>
                  </a:cubicBezTo>
                  <a:cubicBezTo>
                    <a:pt x="169" y="172"/>
                    <a:pt x="169" y="173"/>
                    <a:pt x="169" y="173"/>
                  </a:cubicBezTo>
                  <a:cubicBezTo>
                    <a:pt x="169" y="173"/>
                    <a:pt x="168" y="173"/>
                    <a:pt x="168" y="173"/>
                  </a:cubicBezTo>
                  <a:cubicBezTo>
                    <a:pt x="168" y="173"/>
                    <a:pt x="168" y="173"/>
                    <a:pt x="168" y="174"/>
                  </a:cubicBezTo>
                  <a:cubicBezTo>
                    <a:pt x="168" y="178"/>
                    <a:pt x="167" y="181"/>
                    <a:pt x="166" y="185"/>
                  </a:cubicBezTo>
                  <a:cubicBezTo>
                    <a:pt x="166" y="187"/>
                    <a:pt x="166" y="189"/>
                    <a:pt x="165" y="190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3" y="192"/>
                    <a:pt x="163" y="193"/>
                    <a:pt x="163" y="194"/>
                  </a:cubicBezTo>
                  <a:cubicBezTo>
                    <a:pt x="162" y="196"/>
                    <a:pt x="161" y="198"/>
                    <a:pt x="160" y="200"/>
                  </a:cubicBezTo>
                  <a:cubicBezTo>
                    <a:pt x="160" y="200"/>
                    <a:pt x="160" y="200"/>
                    <a:pt x="160" y="201"/>
                  </a:cubicBezTo>
                  <a:close/>
                  <a:moveTo>
                    <a:pt x="190" y="185"/>
                  </a:moveTo>
                  <a:cubicBezTo>
                    <a:pt x="190" y="185"/>
                    <a:pt x="190" y="185"/>
                    <a:pt x="190" y="185"/>
                  </a:cubicBezTo>
                  <a:cubicBezTo>
                    <a:pt x="191" y="182"/>
                    <a:pt x="192" y="180"/>
                    <a:pt x="192" y="178"/>
                  </a:cubicBezTo>
                  <a:cubicBezTo>
                    <a:pt x="194" y="173"/>
                    <a:pt x="195" y="167"/>
                    <a:pt x="196" y="161"/>
                  </a:cubicBezTo>
                  <a:cubicBezTo>
                    <a:pt x="196" y="161"/>
                    <a:pt x="196" y="161"/>
                    <a:pt x="196" y="161"/>
                  </a:cubicBezTo>
                  <a:cubicBezTo>
                    <a:pt x="196" y="162"/>
                    <a:pt x="196" y="162"/>
                    <a:pt x="195" y="163"/>
                  </a:cubicBezTo>
                  <a:cubicBezTo>
                    <a:pt x="194" y="166"/>
                    <a:pt x="193" y="169"/>
                    <a:pt x="192" y="171"/>
                  </a:cubicBezTo>
                  <a:cubicBezTo>
                    <a:pt x="192" y="172"/>
                    <a:pt x="192" y="172"/>
                    <a:pt x="192" y="172"/>
                  </a:cubicBezTo>
                  <a:cubicBezTo>
                    <a:pt x="192" y="173"/>
                    <a:pt x="192" y="173"/>
                    <a:pt x="192" y="174"/>
                  </a:cubicBezTo>
                  <a:cubicBezTo>
                    <a:pt x="191" y="174"/>
                    <a:pt x="191" y="174"/>
                    <a:pt x="191" y="175"/>
                  </a:cubicBezTo>
                  <a:cubicBezTo>
                    <a:pt x="191" y="177"/>
                    <a:pt x="190" y="180"/>
                    <a:pt x="190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4"/>
                    <a:pt x="190" y="184"/>
                    <a:pt x="190" y="185"/>
                  </a:cubicBezTo>
                  <a:close/>
                  <a:moveTo>
                    <a:pt x="86" y="39"/>
                  </a:moveTo>
                  <a:cubicBezTo>
                    <a:pt x="86" y="39"/>
                    <a:pt x="86" y="39"/>
                    <a:pt x="86" y="39"/>
                  </a:cubicBezTo>
                  <a:cubicBezTo>
                    <a:pt x="84" y="40"/>
                    <a:pt x="83" y="41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79" y="43"/>
                    <a:pt x="78" y="44"/>
                    <a:pt x="77" y="45"/>
                  </a:cubicBezTo>
                  <a:cubicBezTo>
                    <a:pt x="73" y="48"/>
                    <a:pt x="70" y="51"/>
                    <a:pt x="66" y="54"/>
                  </a:cubicBezTo>
                  <a:cubicBezTo>
                    <a:pt x="66" y="54"/>
                    <a:pt x="66" y="54"/>
                    <a:pt x="65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70" y="51"/>
                    <a:pt x="75" y="48"/>
                    <a:pt x="79" y="46"/>
                  </a:cubicBezTo>
                  <a:cubicBezTo>
                    <a:pt x="79" y="45"/>
                    <a:pt x="79" y="45"/>
                    <a:pt x="80" y="45"/>
                  </a:cubicBezTo>
                  <a:cubicBezTo>
                    <a:pt x="80" y="45"/>
                    <a:pt x="80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4"/>
                    <a:pt x="80" y="43"/>
                    <a:pt x="82" y="42"/>
                  </a:cubicBezTo>
                  <a:cubicBezTo>
                    <a:pt x="82" y="42"/>
                    <a:pt x="83" y="42"/>
                    <a:pt x="84" y="41"/>
                  </a:cubicBezTo>
                  <a:cubicBezTo>
                    <a:pt x="84" y="41"/>
                    <a:pt x="85" y="40"/>
                    <a:pt x="86" y="39"/>
                  </a:cubicBezTo>
                  <a:close/>
                  <a:moveTo>
                    <a:pt x="195" y="105"/>
                  </a:moveTo>
                  <a:cubicBezTo>
                    <a:pt x="195" y="105"/>
                    <a:pt x="195" y="105"/>
                    <a:pt x="195" y="105"/>
                  </a:cubicBezTo>
                  <a:cubicBezTo>
                    <a:pt x="195" y="96"/>
                    <a:pt x="193" y="87"/>
                    <a:pt x="191" y="78"/>
                  </a:cubicBezTo>
                  <a:cubicBezTo>
                    <a:pt x="191" y="78"/>
                    <a:pt x="191" y="78"/>
                    <a:pt x="191" y="79"/>
                  </a:cubicBezTo>
                  <a:cubicBezTo>
                    <a:pt x="191" y="82"/>
                    <a:pt x="192" y="85"/>
                    <a:pt x="192" y="88"/>
                  </a:cubicBezTo>
                  <a:cubicBezTo>
                    <a:pt x="192" y="90"/>
                    <a:pt x="192" y="91"/>
                    <a:pt x="193" y="93"/>
                  </a:cubicBezTo>
                  <a:cubicBezTo>
                    <a:pt x="193" y="95"/>
                    <a:pt x="194" y="98"/>
                    <a:pt x="194" y="101"/>
                  </a:cubicBezTo>
                  <a:cubicBezTo>
                    <a:pt x="195" y="102"/>
                    <a:pt x="195" y="103"/>
                    <a:pt x="195" y="105"/>
                  </a:cubicBezTo>
                  <a:close/>
                  <a:moveTo>
                    <a:pt x="196" y="142"/>
                  </a:moveTo>
                  <a:cubicBezTo>
                    <a:pt x="196" y="137"/>
                    <a:pt x="196" y="132"/>
                    <a:pt x="195" y="127"/>
                  </a:cubicBezTo>
                  <a:cubicBezTo>
                    <a:pt x="195" y="128"/>
                    <a:pt x="195" y="128"/>
                    <a:pt x="195" y="129"/>
                  </a:cubicBezTo>
                  <a:cubicBezTo>
                    <a:pt x="194" y="133"/>
                    <a:pt x="194" y="137"/>
                    <a:pt x="194" y="142"/>
                  </a:cubicBezTo>
                  <a:cubicBezTo>
                    <a:pt x="194" y="142"/>
                    <a:pt x="194" y="142"/>
                    <a:pt x="194" y="142"/>
                  </a:cubicBezTo>
                  <a:cubicBezTo>
                    <a:pt x="195" y="142"/>
                    <a:pt x="195" y="142"/>
                    <a:pt x="196" y="142"/>
                  </a:cubicBezTo>
                  <a:close/>
                  <a:moveTo>
                    <a:pt x="92" y="247"/>
                  </a:moveTo>
                  <a:cubicBezTo>
                    <a:pt x="92" y="247"/>
                    <a:pt x="92" y="248"/>
                    <a:pt x="92" y="248"/>
                  </a:cubicBezTo>
                  <a:cubicBezTo>
                    <a:pt x="92" y="248"/>
                    <a:pt x="93" y="248"/>
                    <a:pt x="93" y="248"/>
                  </a:cubicBezTo>
                  <a:cubicBezTo>
                    <a:pt x="98" y="247"/>
                    <a:pt x="102" y="247"/>
                    <a:pt x="107" y="247"/>
                  </a:cubicBezTo>
                  <a:cubicBezTo>
                    <a:pt x="109" y="247"/>
                    <a:pt x="110" y="246"/>
                    <a:pt x="112" y="246"/>
                  </a:cubicBezTo>
                  <a:cubicBezTo>
                    <a:pt x="115" y="246"/>
                    <a:pt x="117" y="246"/>
                    <a:pt x="120" y="245"/>
                  </a:cubicBezTo>
                  <a:cubicBezTo>
                    <a:pt x="121" y="245"/>
                    <a:pt x="123" y="245"/>
                    <a:pt x="124" y="245"/>
                  </a:cubicBezTo>
                  <a:cubicBezTo>
                    <a:pt x="124" y="245"/>
                    <a:pt x="125" y="244"/>
                    <a:pt x="125" y="244"/>
                  </a:cubicBezTo>
                  <a:cubicBezTo>
                    <a:pt x="125" y="244"/>
                    <a:pt x="125" y="243"/>
                    <a:pt x="125" y="243"/>
                  </a:cubicBezTo>
                  <a:cubicBezTo>
                    <a:pt x="124" y="241"/>
                    <a:pt x="124" y="238"/>
                    <a:pt x="124" y="236"/>
                  </a:cubicBezTo>
                  <a:cubicBezTo>
                    <a:pt x="124" y="236"/>
                    <a:pt x="124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4" y="237"/>
                    <a:pt x="124" y="239"/>
                    <a:pt x="124" y="241"/>
                  </a:cubicBezTo>
                  <a:cubicBezTo>
                    <a:pt x="124" y="242"/>
                    <a:pt x="124" y="242"/>
                    <a:pt x="124" y="243"/>
                  </a:cubicBezTo>
                  <a:cubicBezTo>
                    <a:pt x="124" y="243"/>
                    <a:pt x="124" y="244"/>
                    <a:pt x="123" y="244"/>
                  </a:cubicBezTo>
                  <a:cubicBezTo>
                    <a:pt x="123" y="244"/>
                    <a:pt x="122" y="245"/>
                    <a:pt x="122" y="245"/>
                  </a:cubicBezTo>
                  <a:cubicBezTo>
                    <a:pt x="119" y="245"/>
                    <a:pt x="117" y="245"/>
                    <a:pt x="115" y="245"/>
                  </a:cubicBezTo>
                  <a:cubicBezTo>
                    <a:pt x="111" y="246"/>
                    <a:pt x="108" y="246"/>
                    <a:pt x="104" y="246"/>
                  </a:cubicBezTo>
                  <a:cubicBezTo>
                    <a:pt x="101" y="246"/>
                    <a:pt x="98" y="247"/>
                    <a:pt x="96" y="247"/>
                  </a:cubicBezTo>
                  <a:cubicBezTo>
                    <a:pt x="94" y="247"/>
                    <a:pt x="93" y="247"/>
                    <a:pt x="92" y="247"/>
                  </a:cubicBezTo>
                  <a:close/>
                  <a:moveTo>
                    <a:pt x="105" y="260"/>
                  </a:moveTo>
                  <a:cubicBezTo>
                    <a:pt x="105" y="260"/>
                    <a:pt x="105" y="260"/>
                    <a:pt x="105" y="260"/>
                  </a:cubicBezTo>
                  <a:cubicBezTo>
                    <a:pt x="109" y="261"/>
                    <a:pt x="112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9" y="260"/>
                    <a:pt x="121" y="259"/>
                    <a:pt x="123" y="25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124" y="258"/>
                    <a:pt x="123" y="258"/>
                    <a:pt x="123" y="258"/>
                  </a:cubicBezTo>
                  <a:cubicBezTo>
                    <a:pt x="122" y="258"/>
                    <a:pt x="121" y="258"/>
                    <a:pt x="119" y="258"/>
                  </a:cubicBezTo>
                  <a:cubicBezTo>
                    <a:pt x="119" y="258"/>
                    <a:pt x="118" y="258"/>
                    <a:pt x="117" y="259"/>
                  </a:cubicBezTo>
                  <a:cubicBezTo>
                    <a:pt x="114" y="259"/>
                    <a:pt x="112" y="260"/>
                    <a:pt x="109" y="259"/>
                  </a:cubicBezTo>
                  <a:cubicBezTo>
                    <a:pt x="108" y="259"/>
                    <a:pt x="108" y="259"/>
                    <a:pt x="108" y="260"/>
                  </a:cubicBezTo>
                  <a:cubicBezTo>
                    <a:pt x="108" y="260"/>
                    <a:pt x="107" y="260"/>
                    <a:pt x="107" y="260"/>
                  </a:cubicBezTo>
                  <a:cubicBezTo>
                    <a:pt x="106" y="260"/>
                    <a:pt x="106" y="260"/>
                    <a:pt x="105" y="260"/>
                  </a:cubicBez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6" y="111"/>
                    <a:pt x="16" y="110"/>
                    <a:pt x="16" y="110"/>
                  </a:cubicBezTo>
                  <a:cubicBezTo>
                    <a:pt x="17" y="109"/>
                    <a:pt x="17" y="109"/>
                    <a:pt x="18" y="110"/>
                  </a:cubicBezTo>
                  <a:cubicBezTo>
                    <a:pt x="18" y="110"/>
                    <a:pt x="18" y="111"/>
                    <a:pt x="17" y="111"/>
                  </a:cubicBezTo>
                  <a:cubicBezTo>
                    <a:pt x="17" y="112"/>
                    <a:pt x="16" y="112"/>
                    <a:pt x="16" y="113"/>
                  </a:cubicBezTo>
                  <a:cubicBezTo>
                    <a:pt x="14" y="115"/>
                    <a:pt x="14" y="115"/>
                    <a:pt x="14" y="117"/>
                  </a:cubicBezTo>
                  <a:cubicBezTo>
                    <a:pt x="14" y="117"/>
                    <a:pt x="14" y="117"/>
                    <a:pt x="14" y="118"/>
                  </a:cubicBezTo>
                  <a:cubicBezTo>
                    <a:pt x="15" y="117"/>
                    <a:pt x="16" y="116"/>
                    <a:pt x="17" y="115"/>
                  </a:cubicBezTo>
                  <a:cubicBezTo>
                    <a:pt x="18" y="115"/>
                    <a:pt x="18" y="115"/>
                    <a:pt x="18" y="114"/>
                  </a:cubicBezTo>
                  <a:cubicBezTo>
                    <a:pt x="18" y="113"/>
                    <a:pt x="18" y="111"/>
                    <a:pt x="18" y="110"/>
                  </a:cubicBezTo>
                  <a:cubicBezTo>
                    <a:pt x="18" y="110"/>
                    <a:pt x="18" y="109"/>
                    <a:pt x="18" y="109"/>
                  </a:cubicBezTo>
                  <a:cubicBezTo>
                    <a:pt x="18" y="108"/>
                    <a:pt x="18" y="107"/>
                    <a:pt x="17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6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8"/>
                  </a:cubicBezTo>
                  <a:cubicBezTo>
                    <a:pt x="15" y="109"/>
                    <a:pt x="15" y="110"/>
                    <a:pt x="15" y="111"/>
                  </a:cubicBezTo>
                  <a:close/>
                  <a:moveTo>
                    <a:pt x="160" y="26"/>
                  </a:moveTo>
                  <a:cubicBezTo>
                    <a:pt x="160" y="26"/>
                    <a:pt x="160" y="26"/>
                    <a:pt x="160" y="26"/>
                  </a:cubicBezTo>
                  <a:cubicBezTo>
                    <a:pt x="161" y="26"/>
                    <a:pt x="162" y="27"/>
                    <a:pt x="162" y="28"/>
                  </a:cubicBezTo>
                  <a:cubicBezTo>
                    <a:pt x="165" y="30"/>
                    <a:pt x="167" y="32"/>
                    <a:pt x="169" y="35"/>
                  </a:cubicBezTo>
                  <a:cubicBezTo>
                    <a:pt x="170" y="37"/>
                    <a:pt x="172" y="39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4" y="41"/>
                    <a:pt x="174" y="41"/>
                    <a:pt x="174" y="41"/>
                  </a:cubicBezTo>
                  <a:cubicBezTo>
                    <a:pt x="171" y="35"/>
                    <a:pt x="167" y="29"/>
                    <a:pt x="160" y="26"/>
                  </a:cubicBezTo>
                  <a:close/>
                  <a:moveTo>
                    <a:pt x="123" y="10"/>
                  </a:moveTo>
                  <a:cubicBezTo>
                    <a:pt x="120" y="9"/>
                    <a:pt x="117" y="8"/>
                    <a:pt x="115" y="8"/>
                  </a:cubicBezTo>
                  <a:cubicBezTo>
                    <a:pt x="108" y="7"/>
                    <a:pt x="107" y="7"/>
                    <a:pt x="106" y="7"/>
                  </a:cubicBezTo>
                  <a:cubicBezTo>
                    <a:pt x="106" y="7"/>
                    <a:pt x="106" y="7"/>
                    <a:pt x="107" y="7"/>
                  </a:cubicBezTo>
                  <a:cubicBezTo>
                    <a:pt x="109" y="8"/>
                    <a:pt x="110" y="8"/>
                    <a:pt x="112" y="9"/>
                  </a:cubicBezTo>
                  <a:cubicBezTo>
                    <a:pt x="114" y="9"/>
                    <a:pt x="115" y="9"/>
                    <a:pt x="116" y="9"/>
                  </a:cubicBezTo>
                  <a:cubicBezTo>
                    <a:pt x="116" y="9"/>
                    <a:pt x="117" y="9"/>
                    <a:pt x="117" y="9"/>
                  </a:cubicBezTo>
                  <a:cubicBezTo>
                    <a:pt x="117" y="9"/>
                    <a:pt x="117" y="9"/>
                    <a:pt x="118" y="9"/>
                  </a:cubicBezTo>
                  <a:cubicBezTo>
                    <a:pt x="118" y="9"/>
                    <a:pt x="119" y="9"/>
                    <a:pt x="119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0" y="12"/>
                    <a:pt x="121" y="12"/>
                    <a:pt x="122" y="12"/>
                  </a:cubicBezTo>
                  <a:cubicBezTo>
                    <a:pt x="122" y="11"/>
                    <a:pt x="122" y="10"/>
                    <a:pt x="123" y="10"/>
                  </a:cubicBezTo>
                  <a:close/>
                  <a:moveTo>
                    <a:pt x="53" y="212"/>
                  </a:moveTo>
                  <a:cubicBezTo>
                    <a:pt x="53" y="212"/>
                    <a:pt x="53" y="212"/>
                    <a:pt x="53" y="213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2" y="214"/>
                    <a:pt x="52" y="213"/>
                    <a:pt x="52" y="213"/>
                  </a:cubicBezTo>
                  <a:cubicBezTo>
                    <a:pt x="51" y="213"/>
                    <a:pt x="51" y="212"/>
                    <a:pt x="50" y="211"/>
                  </a:cubicBezTo>
                  <a:cubicBezTo>
                    <a:pt x="50" y="210"/>
                    <a:pt x="50" y="210"/>
                    <a:pt x="49" y="209"/>
                  </a:cubicBezTo>
                  <a:cubicBezTo>
                    <a:pt x="49" y="209"/>
                    <a:pt x="49" y="209"/>
                    <a:pt x="49" y="208"/>
                  </a:cubicBezTo>
                  <a:cubicBezTo>
                    <a:pt x="49" y="208"/>
                    <a:pt x="49" y="209"/>
                    <a:pt x="49" y="209"/>
                  </a:cubicBezTo>
                  <a:cubicBezTo>
                    <a:pt x="49" y="210"/>
                    <a:pt x="50" y="211"/>
                    <a:pt x="50" y="212"/>
                  </a:cubicBezTo>
                  <a:cubicBezTo>
                    <a:pt x="50" y="213"/>
                    <a:pt x="50" y="213"/>
                    <a:pt x="50" y="213"/>
                  </a:cubicBezTo>
                  <a:cubicBezTo>
                    <a:pt x="52" y="215"/>
                    <a:pt x="54" y="217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8"/>
                    <a:pt x="58" y="218"/>
                  </a:cubicBezTo>
                  <a:cubicBezTo>
                    <a:pt x="58" y="217"/>
                    <a:pt x="58" y="217"/>
                    <a:pt x="57" y="216"/>
                  </a:cubicBezTo>
                  <a:cubicBezTo>
                    <a:pt x="56" y="215"/>
                    <a:pt x="55" y="214"/>
                    <a:pt x="54" y="213"/>
                  </a:cubicBezTo>
                  <a:cubicBezTo>
                    <a:pt x="54" y="213"/>
                    <a:pt x="53" y="212"/>
                    <a:pt x="53" y="212"/>
                  </a:cubicBezTo>
                  <a:close/>
                  <a:moveTo>
                    <a:pt x="132" y="244"/>
                  </a:moveTo>
                  <a:cubicBezTo>
                    <a:pt x="131" y="243"/>
                    <a:pt x="131" y="243"/>
                    <a:pt x="131" y="242"/>
                  </a:cubicBezTo>
                  <a:cubicBezTo>
                    <a:pt x="132" y="240"/>
                    <a:pt x="132" y="238"/>
                    <a:pt x="132" y="236"/>
                  </a:cubicBezTo>
                  <a:cubicBezTo>
                    <a:pt x="132" y="235"/>
                    <a:pt x="132" y="235"/>
                    <a:pt x="131" y="234"/>
                  </a:cubicBezTo>
                  <a:cubicBezTo>
                    <a:pt x="131" y="235"/>
                    <a:pt x="131" y="235"/>
                    <a:pt x="130" y="236"/>
                  </a:cubicBezTo>
                  <a:cubicBezTo>
                    <a:pt x="130" y="236"/>
                    <a:pt x="130" y="236"/>
                    <a:pt x="130" y="237"/>
                  </a:cubicBezTo>
                  <a:cubicBezTo>
                    <a:pt x="130" y="237"/>
                    <a:pt x="130" y="237"/>
                    <a:pt x="130" y="238"/>
                  </a:cubicBezTo>
                  <a:cubicBezTo>
                    <a:pt x="130" y="240"/>
                    <a:pt x="130" y="242"/>
                    <a:pt x="130" y="244"/>
                  </a:cubicBezTo>
                  <a:cubicBezTo>
                    <a:pt x="130" y="244"/>
                    <a:pt x="129" y="245"/>
                    <a:pt x="129" y="245"/>
                  </a:cubicBezTo>
                  <a:cubicBezTo>
                    <a:pt x="129" y="245"/>
                    <a:pt x="129" y="245"/>
                    <a:pt x="129" y="246"/>
                  </a:cubicBezTo>
                  <a:cubicBezTo>
                    <a:pt x="130" y="245"/>
                    <a:pt x="131" y="245"/>
                    <a:pt x="132" y="244"/>
                  </a:cubicBezTo>
                  <a:close/>
                  <a:moveTo>
                    <a:pt x="72" y="32"/>
                  </a:moveTo>
                  <a:cubicBezTo>
                    <a:pt x="72" y="32"/>
                    <a:pt x="71" y="32"/>
                    <a:pt x="71" y="32"/>
                  </a:cubicBezTo>
                  <a:cubicBezTo>
                    <a:pt x="70" y="33"/>
                    <a:pt x="69" y="34"/>
                    <a:pt x="67" y="35"/>
                  </a:cubicBezTo>
                  <a:cubicBezTo>
                    <a:pt x="67" y="35"/>
                    <a:pt x="67" y="36"/>
                    <a:pt x="67" y="36"/>
                  </a:cubicBezTo>
                  <a:cubicBezTo>
                    <a:pt x="66" y="36"/>
                    <a:pt x="66" y="37"/>
                    <a:pt x="65" y="38"/>
                  </a:cubicBezTo>
                  <a:cubicBezTo>
                    <a:pt x="66" y="38"/>
                    <a:pt x="66" y="39"/>
                    <a:pt x="67" y="39"/>
                  </a:cubicBezTo>
                  <a:cubicBezTo>
                    <a:pt x="68" y="38"/>
                    <a:pt x="69" y="38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6"/>
                    <a:pt x="71" y="35"/>
                    <a:pt x="71" y="34"/>
                  </a:cubicBezTo>
                  <a:cubicBezTo>
                    <a:pt x="72" y="33"/>
                    <a:pt x="72" y="33"/>
                    <a:pt x="72" y="32"/>
                  </a:cubicBezTo>
                  <a:close/>
                  <a:moveTo>
                    <a:pt x="38" y="69"/>
                  </a:moveTo>
                  <a:cubicBezTo>
                    <a:pt x="37" y="69"/>
                    <a:pt x="37" y="70"/>
                    <a:pt x="36" y="70"/>
                  </a:cubicBezTo>
                  <a:cubicBezTo>
                    <a:pt x="36" y="70"/>
                    <a:pt x="36" y="70"/>
                    <a:pt x="36" y="71"/>
                  </a:cubicBezTo>
                  <a:cubicBezTo>
                    <a:pt x="36" y="72"/>
                    <a:pt x="36" y="73"/>
                    <a:pt x="36" y="75"/>
                  </a:cubicBezTo>
                  <a:cubicBezTo>
                    <a:pt x="37" y="74"/>
                    <a:pt x="38" y="74"/>
                    <a:pt x="39" y="74"/>
                  </a:cubicBezTo>
                  <a:cubicBezTo>
                    <a:pt x="39" y="74"/>
                    <a:pt x="39" y="73"/>
                    <a:pt x="40" y="73"/>
                  </a:cubicBezTo>
                  <a:cubicBezTo>
                    <a:pt x="40" y="73"/>
                    <a:pt x="40" y="72"/>
                    <a:pt x="40" y="72"/>
                  </a:cubicBezTo>
                  <a:cubicBezTo>
                    <a:pt x="40" y="71"/>
                    <a:pt x="40" y="70"/>
                    <a:pt x="39" y="70"/>
                  </a:cubicBezTo>
                  <a:cubicBezTo>
                    <a:pt x="39" y="69"/>
                    <a:pt x="39" y="69"/>
                    <a:pt x="38" y="69"/>
                  </a:cubicBezTo>
                  <a:close/>
                  <a:moveTo>
                    <a:pt x="93" y="252"/>
                  </a:moveTo>
                  <a:cubicBezTo>
                    <a:pt x="93" y="252"/>
                    <a:pt x="93" y="252"/>
                    <a:pt x="93" y="252"/>
                  </a:cubicBezTo>
                  <a:cubicBezTo>
                    <a:pt x="95" y="252"/>
                    <a:pt x="96" y="252"/>
                    <a:pt x="97" y="251"/>
                  </a:cubicBezTo>
                  <a:cubicBezTo>
                    <a:pt x="97" y="251"/>
                    <a:pt x="98" y="251"/>
                    <a:pt x="98" y="251"/>
                  </a:cubicBezTo>
                  <a:cubicBezTo>
                    <a:pt x="105" y="250"/>
                    <a:pt x="112" y="249"/>
                    <a:pt x="119" y="249"/>
                  </a:cubicBezTo>
                  <a:cubicBezTo>
                    <a:pt x="120" y="249"/>
                    <a:pt x="121" y="249"/>
                    <a:pt x="122" y="248"/>
                  </a:cubicBezTo>
                  <a:cubicBezTo>
                    <a:pt x="121" y="248"/>
                    <a:pt x="121" y="248"/>
                    <a:pt x="120" y="248"/>
                  </a:cubicBezTo>
                  <a:cubicBezTo>
                    <a:pt x="117" y="248"/>
                    <a:pt x="114" y="249"/>
                    <a:pt x="110" y="249"/>
                  </a:cubicBezTo>
                  <a:cubicBezTo>
                    <a:pt x="110" y="249"/>
                    <a:pt x="109" y="249"/>
                    <a:pt x="108" y="249"/>
                  </a:cubicBezTo>
                  <a:cubicBezTo>
                    <a:pt x="105" y="250"/>
                    <a:pt x="102" y="250"/>
                    <a:pt x="99" y="251"/>
                  </a:cubicBezTo>
                  <a:cubicBezTo>
                    <a:pt x="97" y="251"/>
                    <a:pt x="95" y="251"/>
                    <a:pt x="93" y="252"/>
                  </a:cubicBezTo>
                  <a:close/>
                  <a:moveTo>
                    <a:pt x="113" y="5"/>
                  </a:moveTo>
                  <a:cubicBezTo>
                    <a:pt x="112" y="4"/>
                    <a:pt x="111" y="4"/>
                    <a:pt x="110" y="4"/>
                  </a:cubicBezTo>
                  <a:cubicBezTo>
                    <a:pt x="106" y="4"/>
                    <a:pt x="103" y="4"/>
                    <a:pt x="99" y="4"/>
                  </a:cubicBezTo>
                  <a:cubicBezTo>
                    <a:pt x="95" y="4"/>
                    <a:pt x="92" y="4"/>
                    <a:pt x="88" y="5"/>
                  </a:cubicBezTo>
                  <a:cubicBezTo>
                    <a:pt x="86" y="5"/>
                    <a:pt x="83" y="6"/>
                    <a:pt x="81" y="7"/>
                  </a:cubicBezTo>
                  <a:cubicBezTo>
                    <a:pt x="81" y="7"/>
                    <a:pt x="80" y="7"/>
                    <a:pt x="80" y="7"/>
                  </a:cubicBezTo>
                  <a:cubicBezTo>
                    <a:pt x="81" y="7"/>
                    <a:pt x="81" y="7"/>
                    <a:pt x="82" y="7"/>
                  </a:cubicBezTo>
                  <a:cubicBezTo>
                    <a:pt x="85" y="6"/>
                    <a:pt x="88" y="5"/>
                    <a:pt x="92" y="5"/>
                  </a:cubicBezTo>
                  <a:cubicBezTo>
                    <a:pt x="94" y="5"/>
                    <a:pt x="97" y="4"/>
                    <a:pt x="99" y="4"/>
                  </a:cubicBezTo>
                  <a:cubicBezTo>
                    <a:pt x="102" y="4"/>
                    <a:pt x="104" y="4"/>
                    <a:pt x="107" y="4"/>
                  </a:cubicBezTo>
                  <a:cubicBezTo>
                    <a:pt x="109" y="4"/>
                    <a:pt x="111" y="4"/>
                    <a:pt x="113" y="5"/>
                  </a:cubicBezTo>
                  <a:close/>
                  <a:moveTo>
                    <a:pt x="161" y="21"/>
                  </a:moveTo>
                  <a:cubicBezTo>
                    <a:pt x="161" y="21"/>
                    <a:pt x="161" y="21"/>
                    <a:pt x="161" y="21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3" y="23"/>
                    <a:pt x="164" y="24"/>
                    <a:pt x="165" y="26"/>
                  </a:cubicBezTo>
                  <a:cubicBezTo>
                    <a:pt x="168" y="28"/>
                    <a:pt x="170" y="32"/>
                    <a:pt x="173" y="35"/>
                  </a:cubicBezTo>
                  <a:cubicBezTo>
                    <a:pt x="174" y="37"/>
                    <a:pt x="175" y="38"/>
                    <a:pt x="176" y="40"/>
                  </a:cubicBezTo>
                  <a:cubicBezTo>
                    <a:pt x="176" y="40"/>
                    <a:pt x="177" y="40"/>
                    <a:pt x="177" y="40"/>
                  </a:cubicBezTo>
                  <a:cubicBezTo>
                    <a:pt x="173" y="33"/>
                    <a:pt x="168" y="26"/>
                    <a:pt x="161" y="21"/>
                  </a:cubicBezTo>
                  <a:close/>
                  <a:moveTo>
                    <a:pt x="162" y="206"/>
                  </a:moveTo>
                  <a:cubicBezTo>
                    <a:pt x="159" y="209"/>
                    <a:pt x="157" y="212"/>
                    <a:pt x="156" y="215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6" y="215"/>
                    <a:pt x="157" y="214"/>
                    <a:pt x="157" y="214"/>
                  </a:cubicBezTo>
                  <a:cubicBezTo>
                    <a:pt x="157" y="214"/>
                    <a:pt x="158" y="214"/>
                    <a:pt x="158" y="215"/>
                  </a:cubicBezTo>
                  <a:cubicBezTo>
                    <a:pt x="158" y="215"/>
                    <a:pt x="158" y="215"/>
                    <a:pt x="158" y="215"/>
                  </a:cubicBezTo>
                  <a:cubicBezTo>
                    <a:pt x="159" y="214"/>
                    <a:pt x="160" y="213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1"/>
                    <a:pt x="160" y="210"/>
                    <a:pt x="161" y="209"/>
                  </a:cubicBezTo>
                  <a:cubicBezTo>
                    <a:pt x="161" y="208"/>
                    <a:pt x="161" y="207"/>
                    <a:pt x="162" y="206"/>
                  </a:cubicBezTo>
                  <a:close/>
                  <a:moveTo>
                    <a:pt x="41" y="95"/>
                  </a:moveTo>
                  <a:cubicBezTo>
                    <a:pt x="40" y="95"/>
                    <a:pt x="40" y="96"/>
                    <a:pt x="40" y="96"/>
                  </a:cubicBezTo>
                  <a:cubicBezTo>
                    <a:pt x="39" y="96"/>
                    <a:pt x="39" y="96"/>
                    <a:pt x="39" y="97"/>
                  </a:cubicBezTo>
                  <a:cubicBezTo>
                    <a:pt x="39" y="100"/>
                    <a:pt x="39" y="103"/>
                    <a:pt x="39" y="106"/>
                  </a:cubicBezTo>
                  <a:cubicBezTo>
                    <a:pt x="39" y="106"/>
                    <a:pt x="39" y="107"/>
                    <a:pt x="40" y="107"/>
                  </a:cubicBezTo>
                  <a:cubicBezTo>
                    <a:pt x="40" y="108"/>
                    <a:pt x="40" y="109"/>
                    <a:pt x="40" y="110"/>
                  </a:cubicBezTo>
                  <a:cubicBezTo>
                    <a:pt x="40" y="110"/>
                    <a:pt x="40" y="111"/>
                    <a:pt x="40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06"/>
                    <a:pt x="41" y="101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lose/>
                  <a:moveTo>
                    <a:pt x="89" y="17"/>
                  </a:moveTo>
                  <a:cubicBezTo>
                    <a:pt x="89" y="17"/>
                    <a:pt x="89" y="17"/>
                    <a:pt x="89" y="17"/>
                  </a:cubicBezTo>
                  <a:cubicBezTo>
                    <a:pt x="97" y="17"/>
                    <a:pt x="105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05" y="16"/>
                    <a:pt x="97" y="17"/>
                    <a:pt x="89" y="17"/>
                  </a:cubicBezTo>
                  <a:close/>
                  <a:moveTo>
                    <a:pt x="41" y="75"/>
                  </a:moveTo>
                  <a:cubicBezTo>
                    <a:pt x="41" y="76"/>
                    <a:pt x="41" y="77"/>
                    <a:pt x="41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80"/>
                    <a:pt x="43" y="81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5" y="80"/>
                    <a:pt x="45" y="79"/>
                    <a:pt x="45" y="77"/>
                  </a:cubicBezTo>
                  <a:cubicBezTo>
                    <a:pt x="44" y="77"/>
                    <a:pt x="44" y="77"/>
                    <a:pt x="43" y="76"/>
                  </a:cubicBezTo>
                  <a:cubicBezTo>
                    <a:pt x="43" y="76"/>
                    <a:pt x="43" y="76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5"/>
                    <a:pt x="41" y="75"/>
                    <a:pt x="41" y="75"/>
                  </a:cubicBezTo>
                  <a:close/>
                  <a:moveTo>
                    <a:pt x="179" y="56"/>
                  </a:moveTo>
                  <a:cubicBezTo>
                    <a:pt x="179" y="56"/>
                    <a:pt x="179" y="56"/>
                    <a:pt x="179" y="56"/>
                  </a:cubicBezTo>
                  <a:cubicBezTo>
                    <a:pt x="179" y="54"/>
                    <a:pt x="178" y="51"/>
                    <a:pt x="178" y="49"/>
                  </a:cubicBezTo>
                  <a:cubicBezTo>
                    <a:pt x="177" y="48"/>
                    <a:pt x="177" y="46"/>
                    <a:pt x="176" y="45"/>
                  </a:cubicBezTo>
                  <a:cubicBezTo>
                    <a:pt x="175" y="45"/>
                    <a:pt x="175" y="44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5"/>
                    <a:pt x="179" y="55"/>
                    <a:pt x="179" y="56"/>
                  </a:cubicBezTo>
                  <a:close/>
                  <a:moveTo>
                    <a:pt x="29" y="149"/>
                  </a:moveTo>
                  <a:cubicBezTo>
                    <a:pt x="28" y="148"/>
                    <a:pt x="28" y="148"/>
                    <a:pt x="29" y="147"/>
                  </a:cubicBezTo>
                  <a:cubicBezTo>
                    <a:pt x="29" y="146"/>
                    <a:pt x="30" y="145"/>
                    <a:pt x="30" y="144"/>
                  </a:cubicBezTo>
                  <a:cubicBezTo>
                    <a:pt x="31" y="142"/>
                    <a:pt x="33" y="140"/>
                    <a:pt x="34" y="138"/>
                  </a:cubicBezTo>
                  <a:cubicBezTo>
                    <a:pt x="35" y="137"/>
                    <a:pt x="35" y="135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4" y="136"/>
                    <a:pt x="32" y="138"/>
                    <a:pt x="31" y="141"/>
                  </a:cubicBezTo>
                  <a:cubicBezTo>
                    <a:pt x="30" y="143"/>
                    <a:pt x="29" y="146"/>
                    <a:pt x="28" y="148"/>
                  </a:cubicBezTo>
                  <a:cubicBezTo>
                    <a:pt x="28" y="149"/>
                    <a:pt x="28" y="150"/>
                    <a:pt x="28" y="151"/>
                  </a:cubicBezTo>
                  <a:cubicBezTo>
                    <a:pt x="28" y="150"/>
                    <a:pt x="29" y="149"/>
                    <a:pt x="29" y="149"/>
                  </a:cubicBezTo>
                  <a:close/>
                  <a:moveTo>
                    <a:pt x="197" y="142"/>
                  </a:moveTo>
                  <a:cubicBezTo>
                    <a:pt x="197" y="148"/>
                    <a:pt x="196" y="153"/>
                    <a:pt x="195" y="158"/>
                  </a:cubicBezTo>
                  <a:cubicBezTo>
                    <a:pt x="196" y="158"/>
                    <a:pt x="196" y="158"/>
                    <a:pt x="197" y="159"/>
                  </a:cubicBezTo>
                  <a:cubicBezTo>
                    <a:pt x="197" y="155"/>
                    <a:pt x="198" y="146"/>
                    <a:pt x="197" y="142"/>
                  </a:cubicBezTo>
                  <a:close/>
                  <a:moveTo>
                    <a:pt x="148" y="15"/>
                  </a:moveTo>
                  <a:cubicBezTo>
                    <a:pt x="148" y="15"/>
                    <a:pt x="148" y="15"/>
                    <a:pt x="148" y="15"/>
                  </a:cubicBezTo>
                  <a:cubicBezTo>
                    <a:pt x="150" y="17"/>
                    <a:pt x="153" y="18"/>
                    <a:pt x="155" y="20"/>
                  </a:cubicBezTo>
                  <a:cubicBezTo>
                    <a:pt x="155" y="20"/>
                    <a:pt x="155" y="20"/>
                    <a:pt x="156" y="20"/>
                  </a:cubicBezTo>
                  <a:cubicBezTo>
                    <a:pt x="156" y="20"/>
                    <a:pt x="156" y="21"/>
                    <a:pt x="157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8" y="22"/>
                    <a:pt x="160" y="23"/>
                    <a:pt x="161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59" y="22"/>
                    <a:pt x="158" y="20"/>
                    <a:pt x="156" y="19"/>
                  </a:cubicBezTo>
                  <a:cubicBezTo>
                    <a:pt x="155" y="18"/>
                    <a:pt x="155" y="18"/>
                    <a:pt x="154" y="18"/>
                  </a:cubicBezTo>
                  <a:cubicBezTo>
                    <a:pt x="153" y="17"/>
                    <a:pt x="151" y="16"/>
                    <a:pt x="150" y="16"/>
                  </a:cubicBezTo>
                  <a:cubicBezTo>
                    <a:pt x="149" y="15"/>
                    <a:pt x="148" y="15"/>
                    <a:pt x="148" y="15"/>
                  </a:cubicBezTo>
                  <a:close/>
                  <a:moveTo>
                    <a:pt x="61" y="36"/>
                  </a:moveTo>
                  <a:cubicBezTo>
                    <a:pt x="61" y="36"/>
                    <a:pt x="61" y="36"/>
                    <a:pt x="60" y="36"/>
                  </a:cubicBezTo>
                  <a:cubicBezTo>
                    <a:pt x="59" y="36"/>
                    <a:pt x="58" y="37"/>
                    <a:pt x="57" y="37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0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1"/>
                    <a:pt x="58" y="40"/>
                    <a:pt x="59" y="39"/>
                  </a:cubicBezTo>
                  <a:cubicBezTo>
                    <a:pt x="60" y="39"/>
                    <a:pt x="60" y="39"/>
                    <a:pt x="60" y="38"/>
                  </a:cubicBezTo>
                  <a:cubicBezTo>
                    <a:pt x="60" y="37"/>
                    <a:pt x="60" y="37"/>
                    <a:pt x="61" y="36"/>
                  </a:cubicBezTo>
                  <a:close/>
                  <a:moveTo>
                    <a:pt x="94" y="3"/>
                  </a:moveTo>
                  <a:cubicBezTo>
                    <a:pt x="90" y="2"/>
                    <a:pt x="86" y="3"/>
                    <a:pt x="82" y="4"/>
                  </a:cubicBezTo>
                  <a:cubicBezTo>
                    <a:pt x="78" y="5"/>
                    <a:pt x="71" y="7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3" y="7"/>
                    <a:pt x="76" y="6"/>
                    <a:pt x="78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0" y="5"/>
                    <a:pt x="80" y="5"/>
                    <a:pt x="81" y="5"/>
                  </a:cubicBezTo>
                  <a:cubicBezTo>
                    <a:pt x="84" y="4"/>
                    <a:pt x="87" y="3"/>
                    <a:pt x="90" y="3"/>
                  </a:cubicBezTo>
                  <a:cubicBezTo>
                    <a:pt x="92" y="3"/>
                    <a:pt x="93" y="3"/>
                    <a:pt x="94" y="3"/>
                  </a:cubicBezTo>
                  <a:close/>
                  <a:moveTo>
                    <a:pt x="50" y="120"/>
                  </a:moveTo>
                  <a:cubicBezTo>
                    <a:pt x="48" y="116"/>
                    <a:pt x="47" y="112"/>
                    <a:pt x="46" y="108"/>
                  </a:cubicBezTo>
                  <a:cubicBezTo>
                    <a:pt x="46" y="108"/>
                    <a:pt x="46" y="109"/>
                    <a:pt x="46" y="109"/>
                  </a:cubicBezTo>
                  <a:cubicBezTo>
                    <a:pt x="46" y="111"/>
                    <a:pt x="46" y="114"/>
                    <a:pt x="46" y="116"/>
                  </a:cubicBezTo>
                  <a:cubicBezTo>
                    <a:pt x="46" y="117"/>
                    <a:pt x="46" y="117"/>
                    <a:pt x="47" y="117"/>
                  </a:cubicBezTo>
                  <a:cubicBezTo>
                    <a:pt x="47" y="118"/>
                    <a:pt x="47" y="118"/>
                    <a:pt x="48" y="118"/>
                  </a:cubicBezTo>
                  <a:cubicBezTo>
                    <a:pt x="48" y="119"/>
                    <a:pt x="49" y="119"/>
                    <a:pt x="50" y="120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  <a:cubicBezTo>
                    <a:pt x="114" y="14"/>
                    <a:pt x="112" y="14"/>
                    <a:pt x="109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05" y="14"/>
                    <a:pt x="103" y="14"/>
                    <a:pt x="100" y="14"/>
                  </a:cubicBezTo>
                  <a:cubicBezTo>
                    <a:pt x="99" y="14"/>
                    <a:pt x="98" y="15"/>
                    <a:pt x="97" y="15"/>
                  </a:cubicBezTo>
                  <a:cubicBezTo>
                    <a:pt x="101" y="15"/>
                    <a:pt x="106" y="15"/>
                    <a:pt x="110" y="14"/>
                  </a:cubicBezTo>
                  <a:cubicBezTo>
                    <a:pt x="111" y="14"/>
                    <a:pt x="112" y="14"/>
                    <a:pt x="113" y="14"/>
                  </a:cubicBezTo>
                  <a:cubicBezTo>
                    <a:pt x="114" y="14"/>
                    <a:pt x="115" y="14"/>
                    <a:pt x="116" y="14"/>
                  </a:cubicBezTo>
                  <a:close/>
                  <a:moveTo>
                    <a:pt x="41" y="140"/>
                  </a:moveTo>
                  <a:cubicBezTo>
                    <a:pt x="41" y="141"/>
                    <a:pt x="36" y="147"/>
                    <a:pt x="36" y="148"/>
                  </a:cubicBezTo>
                  <a:cubicBezTo>
                    <a:pt x="36" y="148"/>
                    <a:pt x="37" y="148"/>
                    <a:pt x="37" y="148"/>
                  </a:cubicBezTo>
                  <a:cubicBezTo>
                    <a:pt x="38" y="148"/>
                    <a:pt x="38" y="148"/>
                    <a:pt x="39" y="147"/>
                  </a:cubicBezTo>
                  <a:cubicBezTo>
                    <a:pt x="40" y="146"/>
                    <a:pt x="41" y="144"/>
                    <a:pt x="42" y="143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2" y="141"/>
                    <a:pt x="41" y="140"/>
                  </a:cubicBezTo>
                  <a:close/>
                  <a:moveTo>
                    <a:pt x="33" y="115"/>
                  </a:moveTo>
                  <a:cubicBezTo>
                    <a:pt x="33" y="115"/>
                    <a:pt x="33" y="115"/>
                    <a:pt x="34" y="115"/>
                  </a:cubicBezTo>
                  <a:cubicBezTo>
                    <a:pt x="34" y="114"/>
                    <a:pt x="35" y="114"/>
                    <a:pt x="35" y="113"/>
                  </a:cubicBezTo>
                  <a:cubicBezTo>
                    <a:pt x="35" y="112"/>
                    <a:pt x="35" y="111"/>
                    <a:pt x="36" y="111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09"/>
                    <a:pt x="36" y="108"/>
                    <a:pt x="36" y="107"/>
                  </a:cubicBezTo>
                  <a:cubicBezTo>
                    <a:pt x="35" y="108"/>
                    <a:pt x="33" y="110"/>
                    <a:pt x="33" y="110"/>
                  </a:cubicBezTo>
                  <a:cubicBezTo>
                    <a:pt x="34" y="110"/>
                    <a:pt x="34" y="111"/>
                    <a:pt x="34" y="112"/>
                  </a:cubicBezTo>
                  <a:cubicBezTo>
                    <a:pt x="33" y="112"/>
                    <a:pt x="33" y="113"/>
                    <a:pt x="33" y="113"/>
                  </a:cubicBezTo>
                  <a:cubicBezTo>
                    <a:pt x="33" y="113"/>
                    <a:pt x="32" y="114"/>
                    <a:pt x="33" y="114"/>
                  </a:cubicBezTo>
                  <a:cubicBezTo>
                    <a:pt x="33" y="114"/>
                    <a:pt x="33" y="115"/>
                    <a:pt x="33" y="115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29"/>
                    <a:pt x="127" y="226"/>
                    <a:pt x="128" y="224"/>
                  </a:cubicBezTo>
                  <a:cubicBezTo>
                    <a:pt x="128" y="223"/>
                    <a:pt x="128" y="222"/>
                    <a:pt x="127" y="222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9" y="219"/>
                    <a:pt x="129" y="219"/>
                    <a:pt x="130" y="219"/>
                  </a:cubicBezTo>
                  <a:cubicBezTo>
                    <a:pt x="130" y="218"/>
                    <a:pt x="131" y="218"/>
                    <a:pt x="131" y="218"/>
                  </a:cubicBezTo>
                  <a:cubicBezTo>
                    <a:pt x="130" y="218"/>
                    <a:pt x="130" y="218"/>
                    <a:pt x="130" y="219"/>
                  </a:cubicBezTo>
                  <a:cubicBezTo>
                    <a:pt x="129" y="219"/>
                    <a:pt x="128" y="219"/>
                    <a:pt x="127" y="220"/>
                  </a:cubicBezTo>
                  <a:cubicBezTo>
                    <a:pt x="127" y="220"/>
                    <a:pt x="126" y="220"/>
                    <a:pt x="126" y="219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5" y="220"/>
                    <a:pt x="125" y="220"/>
                    <a:pt x="126" y="220"/>
                  </a:cubicBezTo>
                  <a:cubicBezTo>
                    <a:pt x="126" y="221"/>
                    <a:pt x="126" y="222"/>
                    <a:pt x="126" y="223"/>
                  </a:cubicBezTo>
                  <a:cubicBezTo>
                    <a:pt x="126" y="224"/>
                    <a:pt x="126" y="226"/>
                    <a:pt x="127" y="227"/>
                  </a:cubicBezTo>
                  <a:cubicBezTo>
                    <a:pt x="127" y="228"/>
                    <a:pt x="127" y="230"/>
                    <a:pt x="127" y="231"/>
                  </a:cubicBezTo>
                  <a:cubicBezTo>
                    <a:pt x="127" y="231"/>
                    <a:pt x="127" y="232"/>
                    <a:pt x="127" y="232"/>
                  </a:cubicBezTo>
                  <a:close/>
                  <a:moveTo>
                    <a:pt x="44" y="199"/>
                  </a:moveTo>
                  <a:cubicBezTo>
                    <a:pt x="44" y="199"/>
                    <a:pt x="44" y="199"/>
                    <a:pt x="44" y="199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4" y="201"/>
                    <a:pt x="44" y="201"/>
                    <a:pt x="44" y="202"/>
                  </a:cubicBezTo>
                  <a:cubicBezTo>
                    <a:pt x="44" y="203"/>
                    <a:pt x="44" y="203"/>
                    <a:pt x="43" y="204"/>
                  </a:cubicBezTo>
                  <a:cubicBezTo>
                    <a:pt x="44" y="205"/>
                    <a:pt x="47" y="209"/>
                    <a:pt x="48" y="210"/>
                  </a:cubicBezTo>
                  <a:cubicBezTo>
                    <a:pt x="46" y="206"/>
                    <a:pt x="45" y="203"/>
                    <a:pt x="44" y="199"/>
                  </a:cubicBezTo>
                  <a:close/>
                  <a:moveTo>
                    <a:pt x="119" y="73"/>
                  </a:moveTo>
                  <a:cubicBezTo>
                    <a:pt x="119" y="74"/>
                    <a:pt x="119" y="75"/>
                    <a:pt x="119" y="76"/>
                  </a:cubicBezTo>
                  <a:cubicBezTo>
                    <a:pt x="119" y="76"/>
                    <a:pt x="119" y="76"/>
                    <a:pt x="119" y="77"/>
                  </a:cubicBezTo>
                  <a:cubicBezTo>
                    <a:pt x="119" y="77"/>
                    <a:pt x="119" y="77"/>
                    <a:pt x="119" y="78"/>
                  </a:cubicBezTo>
                  <a:cubicBezTo>
                    <a:pt x="119" y="78"/>
                    <a:pt x="119" y="79"/>
                    <a:pt x="119" y="79"/>
                  </a:cubicBezTo>
                  <a:cubicBezTo>
                    <a:pt x="119" y="86"/>
                    <a:pt x="119" y="92"/>
                    <a:pt x="119" y="99"/>
                  </a:cubicBezTo>
                  <a:cubicBezTo>
                    <a:pt x="119" y="99"/>
                    <a:pt x="119" y="100"/>
                    <a:pt x="119" y="100"/>
                  </a:cubicBezTo>
                  <a:cubicBezTo>
                    <a:pt x="120" y="97"/>
                    <a:pt x="120" y="90"/>
                    <a:pt x="120" y="87"/>
                  </a:cubicBezTo>
                  <a:cubicBezTo>
                    <a:pt x="120" y="84"/>
                    <a:pt x="119" y="82"/>
                    <a:pt x="119" y="79"/>
                  </a:cubicBezTo>
                  <a:cubicBezTo>
                    <a:pt x="119" y="79"/>
                    <a:pt x="119" y="79"/>
                    <a:pt x="120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0" y="77"/>
                    <a:pt x="120" y="76"/>
                    <a:pt x="119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3"/>
                    <a:pt x="119" y="73"/>
                  </a:cubicBezTo>
                  <a:close/>
                  <a:moveTo>
                    <a:pt x="147" y="19"/>
                  </a:moveTo>
                  <a:cubicBezTo>
                    <a:pt x="146" y="17"/>
                    <a:pt x="144" y="17"/>
                    <a:pt x="143" y="16"/>
                  </a:cubicBezTo>
                  <a:cubicBezTo>
                    <a:pt x="142" y="17"/>
                    <a:pt x="142" y="18"/>
                    <a:pt x="141" y="19"/>
                  </a:cubicBezTo>
                  <a:cubicBezTo>
                    <a:pt x="142" y="19"/>
                    <a:pt x="143" y="20"/>
                    <a:pt x="144" y="20"/>
                  </a:cubicBezTo>
                  <a:cubicBezTo>
                    <a:pt x="145" y="20"/>
                    <a:pt x="146" y="19"/>
                    <a:pt x="147" y="19"/>
                  </a:cubicBezTo>
                  <a:close/>
                  <a:moveTo>
                    <a:pt x="39" y="32"/>
                  </a:moveTo>
                  <a:cubicBezTo>
                    <a:pt x="38" y="33"/>
                    <a:pt x="37" y="33"/>
                    <a:pt x="36" y="34"/>
                  </a:cubicBezTo>
                  <a:cubicBezTo>
                    <a:pt x="35" y="35"/>
                    <a:pt x="34" y="36"/>
                    <a:pt x="33" y="37"/>
                  </a:cubicBezTo>
                  <a:cubicBezTo>
                    <a:pt x="32" y="38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4" y="38"/>
                    <a:pt x="36" y="35"/>
                    <a:pt x="39" y="32"/>
                  </a:cubicBezTo>
                  <a:close/>
                  <a:moveTo>
                    <a:pt x="96" y="253"/>
                  </a:moveTo>
                  <a:cubicBezTo>
                    <a:pt x="96" y="253"/>
                    <a:pt x="96" y="253"/>
                    <a:pt x="96" y="254"/>
                  </a:cubicBezTo>
                  <a:cubicBezTo>
                    <a:pt x="96" y="254"/>
                    <a:pt x="96" y="254"/>
                    <a:pt x="97" y="254"/>
                  </a:cubicBezTo>
                  <a:cubicBezTo>
                    <a:pt x="97" y="254"/>
                    <a:pt x="97" y="254"/>
                    <a:pt x="97" y="254"/>
                  </a:cubicBezTo>
                  <a:cubicBezTo>
                    <a:pt x="98" y="255"/>
                    <a:pt x="98" y="255"/>
                    <a:pt x="99" y="255"/>
                  </a:cubicBezTo>
                  <a:cubicBezTo>
                    <a:pt x="99" y="255"/>
                    <a:pt x="100" y="255"/>
                    <a:pt x="101" y="255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103" y="254"/>
                    <a:pt x="105" y="253"/>
                    <a:pt x="107" y="253"/>
                  </a:cubicBezTo>
                  <a:cubicBezTo>
                    <a:pt x="107" y="253"/>
                    <a:pt x="107" y="253"/>
                    <a:pt x="107" y="253"/>
                  </a:cubicBezTo>
                  <a:cubicBezTo>
                    <a:pt x="107" y="253"/>
                    <a:pt x="107" y="253"/>
                    <a:pt x="107" y="253"/>
                  </a:cubicBezTo>
                  <a:cubicBezTo>
                    <a:pt x="104" y="253"/>
                    <a:pt x="101" y="253"/>
                    <a:pt x="98" y="253"/>
                  </a:cubicBezTo>
                  <a:cubicBezTo>
                    <a:pt x="97" y="253"/>
                    <a:pt x="97" y="253"/>
                    <a:pt x="96" y="253"/>
                  </a:cubicBezTo>
                  <a:close/>
                  <a:moveTo>
                    <a:pt x="28" y="126"/>
                  </a:moveTo>
                  <a:cubicBezTo>
                    <a:pt x="27" y="127"/>
                    <a:pt x="26" y="127"/>
                    <a:pt x="25" y="128"/>
                  </a:cubicBezTo>
                  <a:cubicBezTo>
                    <a:pt x="25" y="128"/>
                    <a:pt x="24" y="129"/>
                    <a:pt x="24" y="129"/>
                  </a:cubicBezTo>
                  <a:cubicBezTo>
                    <a:pt x="24" y="130"/>
                    <a:pt x="24" y="131"/>
                    <a:pt x="23" y="131"/>
                  </a:cubicBezTo>
                  <a:cubicBezTo>
                    <a:pt x="23" y="132"/>
                    <a:pt x="23" y="132"/>
                    <a:pt x="24" y="133"/>
                  </a:cubicBezTo>
                  <a:cubicBezTo>
                    <a:pt x="25" y="131"/>
                    <a:pt x="26" y="130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8" y="127"/>
                    <a:pt x="28" y="127"/>
                    <a:pt x="28" y="126"/>
                  </a:cubicBezTo>
                  <a:close/>
                  <a:moveTo>
                    <a:pt x="58" y="64"/>
                  </a:moveTo>
                  <a:cubicBezTo>
                    <a:pt x="59" y="63"/>
                    <a:pt x="60" y="62"/>
                    <a:pt x="61" y="61"/>
                  </a:cubicBezTo>
                  <a:cubicBezTo>
                    <a:pt x="61" y="61"/>
                    <a:pt x="61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9"/>
                    <a:pt x="65" y="58"/>
                    <a:pt x="66" y="57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5" y="57"/>
                  </a:cubicBezTo>
                  <a:cubicBezTo>
                    <a:pt x="64" y="57"/>
                    <a:pt x="63" y="58"/>
                    <a:pt x="61" y="59"/>
                  </a:cubicBezTo>
                  <a:cubicBezTo>
                    <a:pt x="61" y="59"/>
                    <a:pt x="60" y="60"/>
                    <a:pt x="59" y="59"/>
                  </a:cubicBezTo>
                  <a:cubicBezTo>
                    <a:pt x="59" y="60"/>
                    <a:pt x="58" y="60"/>
                    <a:pt x="58" y="61"/>
                  </a:cubicBezTo>
                  <a:cubicBezTo>
                    <a:pt x="58" y="62"/>
                    <a:pt x="58" y="63"/>
                    <a:pt x="58" y="64"/>
                  </a:cubicBezTo>
                  <a:close/>
                  <a:moveTo>
                    <a:pt x="147" y="248"/>
                  </a:moveTo>
                  <a:cubicBezTo>
                    <a:pt x="147" y="248"/>
                    <a:pt x="147" y="248"/>
                    <a:pt x="146" y="248"/>
                  </a:cubicBezTo>
                  <a:cubicBezTo>
                    <a:pt x="143" y="251"/>
                    <a:pt x="139" y="253"/>
                    <a:pt x="134" y="255"/>
                  </a:cubicBezTo>
                  <a:cubicBezTo>
                    <a:pt x="133" y="255"/>
                    <a:pt x="131" y="256"/>
                    <a:pt x="129" y="257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34" y="256"/>
                    <a:pt x="144" y="251"/>
                    <a:pt x="147" y="248"/>
                  </a:cubicBezTo>
                  <a:close/>
                  <a:moveTo>
                    <a:pt x="34" y="200"/>
                  </a:moveTo>
                  <a:cubicBezTo>
                    <a:pt x="33" y="200"/>
                    <a:pt x="33" y="199"/>
                    <a:pt x="33" y="198"/>
                  </a:cubicBezTo>
                  <a:cubicBezTo>
                    <a:pt x="33" y="198"/>
                    <a:pt x="33" y="198"/>
                    <a:pt x="32" y="198"/>
                  </a:cubicBezTo>
                  <a:cubicBezTo>
                    <a:pt x="32" y="197"/>
                    <a:pt x="32" y="195"/>
                    <a:pt x="31" y="194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0" y="194"/>
                    <a:pt x="30" y="195"/>
                    <a:pt x="30" y="196"/>
                  </a:cubicBezTo>
                  <a:cubicBezTo>
                    <a:pt x="30" y="197"/>
                    <a:pt x="30" y="197"/>
                    <a:pt x="31" y="198"/>
                  </a:cubicBezTo>
                  <a:cubicBezTo>
                    <a:pt x="32" y="199"/>
                    <a:pt x="32" y="199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1"/>
                    <a:pt x="31" y="201"/>
                  </a:cubicBezTo>
                  <a:cubicBezTo>
                    <a:pt x="32" y="201"/>
                    <a:pt x="32" y="202"/>
                    <a:pt x="32" y="202"/>
                  </a:cubicBezTo>
                  <a:cubicBezTo>
                    <a:pt x="33" y="201"/>
                    <a:pt x="33" y="201"/>
                    <a:pt x="34" y="200"/>
                  </a:cubicBezTo>
                  <a:close/>
                  <a:moveTo>
                    <a:pt x="37" y="190"/>
                  </a:moveTo>
                  <a:cubicBezTo>
                    <a:pt x="37" y="190"/>
                    <a:pt x="37" y="190"/>
                    <a:pt x="37" y="190"/>
                  </a:cubicBezTo>
                  <a:cubicBezTo>
                    <a:pt x="37" y="191"/>
                    <a:pt x="37" y="191"/>
                    <a:pt x="36" y="192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7" y="195"/>
                    <a:pt x="38" y="198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39" y="197"/>
                    <a:pt x="38" y="193"/>
                    <a:pt x="37" y="190"/>
                  </a:cubicBezTo>
                  <a:close/>
                  <a:moveTo>
                    <a:pt x="123" y="108"/>
                  </a:moveTo>
                  <a:cubicBezTo>
                    <a:pt x="123" y="109"/>
                    <a:pt x="122" y="109"/>
                    <a:pt x="122" y="110"/>
                  </a:cubicBezTo>
                  <a:cubicBezTo>
                    <a:pt x="125" y="110"/>
                    <a:pt x="127" y="110"/>
                    <a:pt x="130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29" y="109"/>
                    <a:pt x="129" y="109"/>
                    <a:pt x="128" y="109"/>
                  </a:cubicBezTo>
                  <a:cubicBezTo>
                    <a:pt x="127" y="109"/>
                    <a:pt x="126" y="109"/>
                    <a:pt x="125" y="108"/>
                  </a:cubicBezTo>
                  <a:cubicBezTo>
                    <a:pt x="124" y="108"/>
                    <a:pt x="124" y="108"/>
                    <a:pt x="123" y="108"/>
                  </a:cubicBezTo>
                  <a:close/>
                  <a:moveTo>
                    <a:pt x="64" y="62"/>
                  </a:moveTo>
                  <a:cubicBezTo>
                    <a:pt x="64" y="62"/>
                    <a:pt x="64" y="62"/>
                    <a:pt x="64" y="62"/>
                  </a:cubicBezTo>
                  <a:cubicBezTo>
                    <a:pt x="63" y="63"/>
                    <a:pt x="61" y="65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9" y="69"/>
                    <a:pt x="58" y="71"/>
                    <a:pt x="57" y="73"/>
                  </a:cubicBezTo>
                  <a:cubicBezTo>
                    <a:pt x="57" y="74"/>
                    <a:pt x="57" y="75"/>
                    <a:pt x="56" y="76"/>
                  </a:cubicBezTo>
                  <a:cubicBezTo>
                    <a:pt x="59" y="71"/>
                    <a:pt x="61" y="67"/>
                    <a:pt x="64" y="62"/>
                  </a:cubicBezTo>
                  <a:close/>
                  <a:moveTo>
                    <a:pt x="159" y="104"/>
                  </a:moveTo>
                  <a:cubicBezTo>
                    <a:pt x="159" y="104"/>
                    <a:pt x="159" y="105"/>
                    <a:pt x="158" y="105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5"/>
                    <a:pt x="156" y="105"/>
                    <a:pt x="156" y="106"/>
                  </a:cubicBezTo>
                  <a:cubicBezTo>
                    <a:pt x="155" y="106"/>
                    <a:pt x="155" y="106"/>
                    <a:pt x="155" y="106"/>
                  </a:cubicBezTo>
                  <a:cubicBezTo>
                    <a:pt x="155" y="107"/>
                    <a:pt x="155" y="107"/>
                    <a:pt x="155" y="108"/>
                  </a:cubicBezTo>
                  <a:cubicBezTo>
                    <a:pt x="155" y="109"/>
                    <a:pt x="156" y="109"/>
                    <a:pt x="157" y="108"/>
                  </a:cubicBezTo>
                  <a:cubicBezTo>
                    <a:pt x="157" y="108"/>
                    <a:pt x="158" y="108"/>
                    <a:pt x="158" y="107"/>
                  </a:cubicBezTo>
                  <a:cubicBezTo>
                    <a:pt x="159" y="107"/>
                    <a:pt x="159" y="106"/>
                    <a:pt x="159" y="106"/>
                  </a:cubicBezTo>
                  <a:cubicBezTo>
                    <a:pt x="160" y="105"/>
                    <a:pt x="160" y="105"/>
                    <a:pt x="159" y="104"/>
                  </a:cubicBezTo>
                  <a:close/>
                  <a:moveTo>
                    <a:pt x="44" y="114"/>
                  </a:moveTo>
                  <a:cubicBezTo>
                    <a:pt x="44" y="114"/>
                    <a:pt x="44" y="114"/>
                    <a:pt x="44" y="114"/>
                  </a:cubicBezTo>
                  <a:cubicBezTo>
                    <a:pt x="44" y="112"/>
                    <a:pt x="43" y="111"/>
                    <a:pt x="43" y="110"/>
                  </a:cubicBezTo>
                  <a:cubicBezTo>
                    <a:pt x="43" y="108"/>
                    <a:pt x="43" y="106"/>
                    <a:pt x="42" y="105"/>
                  </a:cubicBezTo>
                  <a:cubicBezTo>
                    <a:pt x="42" y="104"/>
                    <a:pt x="42" y="103"/>
                    <a:pt x="42" y="102"/>
                  </a:cubicBezTo>
                  <a:cubicBezTo>
                    <a:pt x="42" y="106"/>
                    <a:pt x="42" y="110"/>
                    <a:pt x="42" y="114"/>
                  </a:cubicBezTo>
                  <a:cubicBezTo>
                    <a:pt x="43" y="114"/>
                    <a:pt x="43" y="114"/>
                    <a:pt x="44" y="114"/>
                  </a:cubicBezTo>
                  <a:close/>
                  <a:moveTo>
                    <a:pt x="191" y="107"/>
                  </a:move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6"/>
                  </a:cubicBezTo>
                  <a:cubicBezTo>
                    <a:pt x="191" y="104"/>
                    <a:pt x="191" y="102"/>
                    <a:pt x="191" y="101"/>
                  </a:cubicBezTo>
                  <a:cubicBezTo>
                    <a:pt x="191" y="98"/>
                    <a:pt x="191" y="96"/>
                    <a:pt x="191" y="93"/>
                  </a:cubicBezTo>
                  <a:cubicBezTo>
                    <a:pt x="191" y="92"/>
                    <a:pt x="191" y="91"/>
                    <a:pt x="190" y="91"/>
                  </a:cubicBezTo>
                  <a:cubicBezTo>
                    <a:pt x="190" y="96"/>
                    <a:pt x="190" y="101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close/>
                  <a:moveTo>
                    <a:pt x="185" y="76"/>
                  </a:moveTo>
                  <a:cubicBezTo>
                    <a:pt x="185" y="80"/>
                    <a:pt x="186" y="90"/>
                    <a:pt x="187" y="91"/>
                  </a:cubicBezTo>
                  <a:cubicBezTo>
                    <a:pt x="187" y="89"/>
                    <a:pt x="187" y="88"/>
                    <a:pt x="187" y="86"/>
                  </a:cubicBezTo>
                  <a:cubicBezTo>
                    <a:pt x="187" y="85"/>
                    <a:pt x="187" y="83"/>
                    <a:pt x="187" y="82"/>
                  </a:cubicBezTo>
                  <a:cubicBezTo>
                    <a:pt x="186" y="81"/>
                    <a:pt x="186" y="80"/>
                    <a:pt x="186" y="79"/>
                  </a:cubicBezTo>
                  <a:cubicBezTo>
                    <a:pt x="186" y="78"/>
                    <a:pt x="185" y="77"/>
                    <a:pt x="185" y="76"/>
                  </a:cubicBezTo>
                  <a:close/>
                  <a:moveTo>
                    <a:pt x="90" y="260"/>
                  </a:moveTo>
                  <a:cubicBezTo>
                    <a:pt x="90" y="260"/>
                    <a:pt x="90" y="259"/>
                    <a:pt x="89" y="259"/>
                  </a:cubicBezTo>
                  <a:cubicBezTo>
                    <a:pt x="89" y="259"/>
                    <a:pt x="88" y="259"/>
                    <a:pt x="88" y="259"/>
                  </a:cubicBezTo>
                  <a:cubicBezTo>
                    <a:pt x="87" y="258"/>
                    <a:pt x="86" y="258"/>
                    <a:pt x="86" y="258"/>
                  </a:cubicBezTo>
                  <a:cubicBezTo>
                    <a:pt x="79" y="257"/>
                    <a:pt x="73" y="255"/>
                    <a:pt x="67" y="253"/>
                  </a:cubicBezTo>
                  <a:cubicBezTo>
                    <a:pt x="65" y="252"/>
                    <a:pt x="63" y="251"/>
                    <a:pt x="61" y="251"/>
                  </a:cubicBezTo>
                  <a:cubicBezTo>
                    <a:pt x="61" y="250"/>
                    <a:pt x="61" y="250"/>
                    <a:pt x="61" y="251"/>
                  </a:cubicBezTo>
                  <a:cubicBezTo>
                    <a:pt x="70" y="255"/>
                    <a:pt x="80" y="258"/>
                    <a:pt x="90" y="260"/>
                  </a:cubicBezTo>
                  <a:close/>
                  <a:moveTo>
                    <a:pt x="195" y="114"/>
                  </a:moveTo>
                  <a:cubicBezTo>
                    <a:pt x="195" y="117"/>
                    <a:pt x="195" y="121"/>
                    <a:pt x="195" y="125"/>
                  </a:cubicBezTo>
                  <a:cubicBezTo>
                    <a:pt x="195" y="125"/>
                    <a:pt x="196" y="125"/>
                    <a:pt x="196" y="125"/>
                  </a:cubicBezTo>
                  <a:cubicBezTo>
                    <a:pt x="197" y="121"/>
                    <a:pt x="196" y="118"/>
                    <a:pt x="195" y="114"/>
                  </a:cubicBezTo>
                  <a:close/>
                  <a:moveTo>
                    <a:pt x="87" y="251"/>
                  </a:moveTo>
                  <a:cubicBezTo>
                    <a:pt x="90" y="251"/>
                    <a:pt x="94" y="250"/>
                    <a:pt x="97" y="249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3" y="249"/>
                    <a:pt x="91" y="249"/>
                    <a:pt x="89" y="249"/>
                  </a:cubicBezTo>
                  <a:cubicBezTo>
                    <a:pt x="88" y="249"/>
                    <a:pt x="87" y="249"/>
                    <a:pt x="86" y="250"/>
                  </a:cubicBezTo>
                  <a:cubicBezTo>
                    <a:pt x="86" y="250"/>
                    <a:pt x="87" y="251"/>
                    <a:pt x="87" y="251"/>
                  </a:cubicBezTo>
                  <a:close/>
                  <a:moveTo>
                    <a:pt x="130" y="36"/>
                  </a:moveTo>
                  <a:cubicBezTo>
                    <a:pt x="131" y="38"/>
                    <a:pt x="131" y="38"/>
                    <a:pt x="133" y="38"/>
                  </a:cubicBezTo>
                  <a:cubicBezTo>
                    <a:pt x="134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6" y="39"/>
                  </a:cubicBezTo>
                  <a:cubicBezTo>
                    <a:pt x="136" y="38"/>
                    <a:pt x="136" y="38"/>
                    <a:pt x="135" y="37"/>
                  </a:cubicBezTo>
                  <a:cubicBezTo>
                    <a:pt x="134" y="37"/>
                    <a:pt x="134" y="37"/>
                    <a:pt x="133" y="36"/>
                  </a:cubicBezTo>
                  <a:cubicBezTo>
                    <a:pt x="132" y="36"/>
                    <a:pt x="131" y="35"/>
                    <a:pt x="131" y="35"/>
                  </a:cubicBezTo>
                  <a:cubicBezTo>
                    <a:pt x="130" y="35"/>
                    <a:pt x="130" y="36"/>
                    <a:pt x="130" y="36"/>
                  </a:cubicBezTo>
                  <a:close/>
                  <a:moveTo>
                    <a:pt x="134" y="102"/>
                  </a:moveTo>
                  <a:cubicBezTo>
                    <a:pt x="134" y="102"/>
                    <a:pt x="134" y="102"/>
                    <a:pt x="134" y="102"/>
                  </a:cubicBezTo>
                  <a:cubicBezTo>
                    <a:pt x="132" y="102"/>
                    <a:pt x="131" y="102"/>
                    <a:pt x="129" y="101"/>
                  </a:cubicBezTo>
                  <a:cubicBezTo>
                    <a:pt x="128" y="101"/>
                    <a:pt x="127" y="101"/>
                    <a:pt x="125" y="101"/>
                  </a:cubicBezTo>
                  <a:cubicBezTo>
                    <a:pt x="125" y="101"/>
                    <a:pt x="124" y="100"/>
                    <a:pt x="123" y="99"/>
                  </a:cubicBezTo>
                  <a:cubicBezTo>
                    <a:pt x="123" y="100"/>
                    <a:pt x="123" y="100"/>
                    <a:pt x="123" y="101"/>
                  </a:cubicBezTo>
                  <a:cubicBezTo>
                    <a:pt x="123" y="101"/>
                    <a:pt x="123" y="102"/>
                    <a:pt x="123" y="103"/>
                  </a:cubicBezTo>
                  <a:cubicBezTo>
                    <a:pt x="124" y="102"/>
                    <a:pt x="124" y="102"/>
                    <a:pt x="125" y="102"/>
                  </a:cubicBezTo>
                  <a:cubicBezTo>
                    <a:pt x="125" y="102"/>
                    <a:pt x="125" y="102"/>
                    <a:pt x="126" y="102"/>
                  </a:cubicBezTo>
                  <a:cubicBezTo>
                    <a:pt x="128" y="102"/>
                    <a:pt x="131" y="102"/>
                    <a:pt x="133" y="102"/>
                  </a:cubicBezTo>
                  <a:cubicBezTo>
                    <a:pt x="134" y="102"/>
                    <a:pt x="134" y="102"/>
                    <a:pt x="134" y="102"/>
                  </a:cubicBezTo>
                  <a:close/>
                  <a:moveTo>
                    <a:pt x="182" y="75"/>
                  </a:moveTo>
                  <a:cubicBezTo>
                    <a:pt x="182" y="75"/>
                    <a:pt x="182" y="75"/>
                    <a:pt x="182" y="75"/>
                  </a:cubicBezTo>
                  <a:cubicBezTo>
                    <a:pt x="182" y="75"/>
                    <a:pt x="182" y="76"/>
                    <a:pt x="182" y="76"/>
                  </a:cubicBezTo>
                  <a:cubicBezTo>
                    <a:pt x="183" y="80"/>
                    <a:pt x="183" y="84"/>
                    <a:pt x="183" y="88"/>
                  </a:cubicBezTo>
                  <a:cubicBezTo>
                    <a:pt x="183" y="88"/>
                    <a:pt x="183" y="89"/>
                    <a:pt x="182" y="89"/>
                  </a:cubicBezTo>
                  <a:cubicBezTo>
                    <a:pt x="183" y="90"/>
                    <a:pt x="183" y="90"/>
                    <a:pt x="184" y="91"/>
                  </a:cubicBezTo>
                  <a:cubicBezTo>
                    <a:pt x="184" y="90"/>
                    <a:pt x="184" y="90"/>
                    <a:pt x="184" y="90"/>
                  </a:cubicBezTo>
                  <a:cubicBezTo>
                    <a:pt x="183" y="88"/>
                    <a:pt x="183" y="87"/>
                    <a:pt x="183" y="86"/>
                  </a:cubicBezTo>
                  <a:cubicBezTo>
                    <a:pt x="183" y="85"/>
                    <a:pt x="183" y="85"/>
                    <a:pt x="184" y="85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84" y="81"/>
                    <a:pt x="183" y="78"/>
                    <a:pt x="182" y="75"/>
                  </a:cubicBezTo>
                  <a:close/>
                  <a:moveTo>
                    <a:pt x="64" y="42"/>
                  </a:moveTo>
                  <a:cubicBezTo>
                    <a:pt x="64" y="42"/>
                    <a:pt x="64" y="42"/>
                    <a:pt x="64" y="42"/>
                  </a:cubicBezTo>
                  <a:cubicBezTo>
                    <a:pt x="63" y="42"/>
                    <a:pt x="63" y="43"/>
                    <a:pt x="62" y="43"/>
                  </a:cubicBezTo>
                  <a:cubicBezTo>
                    <a:pt x="61" y="44"/>
                    <a:pt x="61" y="45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1" y="47"/>
                    <a:pt x="63" y="46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4"/>
                    <a:pt x="64" y="43"/>
                    <a:pt x="64" y="42"/>
                  </a:cubicBezTo>
                  <a:close/>
                  <a:moveTo>
                    <a:pt x="76" y="42"/>
                  </a:moveTo>
                  <a:cubicBezTo>
                    <a:pt x="75" y="41"/>
                    <a:pt x="75" y="40"/>
                    <a:pt x="74" y="39"/>
                  </a:cubicBezTo>
                  <a:cubicBezTo>
                    <a:pt x="74" y="39"/>
                    <a:pt x="73" y="40"/>
                    <a:pt x="73" y="40"/>
                  </a:cubicBezTo>
                  <a:cubicBezTo>
                    <a:pt x="73" y="41"/>
                    <a:pt x="72" y="42"/>
                    <a:pt x="72" y="43"/>
                  </a:cubicBezTo>
                  <a:cubicBezTo>
                    <a:pt x="72" y="43"/>
                    <a:pt x="72" y="44"/>
                    <a:pt x="72" y="44"/>
                  </a:cubicBezTo>
                  <a:cubicBezTo>
                    <a:pt x="73" y="43"/>
                    <a:pt x="75" y="42"/>
                    <a:pt x="76" y="42"/>
                  </a:cubicBezTo>
                  <a:close/>
                  <a:moveTo>
                    <a:pt x="101" y="261"/>
                  </a:moveTo>
                  <a:cubicBezTo>
                    <a:pt x="101" y="261"/>
                    <a:pt x="101" y="261"/>
                    <a:pt x="101" y="260"/>
                  </a:cubicBezTo>
                  <a:cubicBezTo>
                    <a:pt x="100" y="260"/>
                    <a:pt x="100" y="260"/>
                    <a:pt x="100" y="260"/>
                  </a:cubicBezTo>
                  <a:cubicBezTo>
                    <a:pt x="98" y="260"/>
                    <a:pt x="97" y="259"/>
                    <a:pt x="96" y="259"/>
                  </a:cubicBezTo>
                  <a:cubicBezTo>
                    <a:pt x="95" y="259"/>
                    <a:pt x="94" y="259"/>
                    <a:pt x="93" y="259"/>
                  </a:cubicBezTo>
                  <a:cubicBezTo>
                    <a:pt x="93" y="260"/>
                    <a:pt x="93" y="260"/>
                    <a:pt x="93" y="260"/>
                  </a:cubicBezTo>
                  <a:cubicBezTo>
                    <a:pt x="96" y="261"/>
                    <a:pt x="99" y="261"/>
                    <a:pt x="101" y="261"/>
                  </a:cubicBezTo>
                  <a:close/>
                  <a:moveTo>
                    <a:pt x="34" y="146"/>
                  </a:moveTo>
                  <a:cubicBezTo>
                    <a:pt x="34" y="146"/>
                    <a:pt x="34" y="146"/>
                    <a:pt x="34" y="146"/>
                  </a:cubicBezTo>
                  <a:cubicBezTo>
                    <a:pt x="36" y="144"/>
                    <a:pt x="37" y="142"/>
                    <a:pt x="38" y="140"/>
                  </a:cubicBezTo>
                  <a:cubicBezTo>
                    <a:pt x="38" y="139"/>
                    <a:pt x="39" y="139"/>
                    <a:pt x="39" y="138"/>
                  </a:cubicBezTo>
                  <a:cubicBezTo>
                    <a:pt x="39" y="138"/>
                    <a:pt x="39" y="138"/>
                    <a:pt x="39" y="137"/>
                  </a:cubicBezTo>
                  <a:cubicBezTo>
                    <a:pt x="37" y="139"/>
                    <a:pt x="35" y="141"/>
                    <a:pt x="34" y="143"/>
                  </a:cubicBezTo>
                  <a:cubicBezTo>
                    <a:pt x="34" y="144"/>
                    <a:pt x="33" y="145"/>
                    <a:pt x="34" y="146"/>
                  </a:cubicBezTo>
                  <a:close/>
                  <a:moveTo>
                    <a:pt x="75" y="146"/>
                  </a:moveTo>
                  <a:cubicBezTo>
                    <a:pt x="75" y="147"/>
                    <a:pt x="75" y="147"/>
                    <a:pt x="75" y="147"/>
                  </a:cubicBezTo>
                  <a:cubicBezTo>
                    <a:pt x="75" y="148"/>
                    <a:pt x="75" y="149"/>
                    <a:pt x="76" y="149"/>
                  </a:cubicBezTo>
                  <a:cubicBezTo>
                    <a:pt x="77" y="150"/>
                    <a:pt x="77" y="150"/>
                    <a:pt x="78" y="150"/>
                  </a:cubicBezTo>
                  <a:cubicBezTo>
                    <a:pt x="78" y="150"/>
                    <a:pt x="78" y="150"/>
                    <a:pt x="78" y="151"/>
                  </a:cubicBezTo>
                  <a:cubicBezTo>
                    <a:pt x="78" y="151"/>
                    <a:pt x="79" y="151"/>
                    <a:pt x="79" y="152"/>
                  </a:cubicBezTo>
                  <a:cubicBezTo>
                    <a:pt x="80" y="151"/>
                    <a:pt x="80" y="151"/>
                    <a:pt x="80" y="151"/>
                  </a:cubicBezTo>
                  <a:cubicBezTo>
                    <a:pt x="79" y="150"/>
                    <a:pt x="78" y="148"/>
                    <a:pt x="76" y="147"/>
                  </a:cubicBezTo>
                  <a:cubicBezTo>
                    <a:pt x="76" y="147"/>
                    <a:pt x="75" y="146"/>
                    <a:pt x="75" y="146"/>
                  </a:cubicBezTo>
                  <a:close/>
                  <a:moveTo>
                    <a:pt x="120" y="26"/>
                  </a:move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5"/>
                  </a:cubicBezTo>
                  <a:cubicBezTo>
                    <a:pt x="121" y="22"/>
                    <a:pt x="121" y="19"/>
                    <a:pt x="121" y="16"/>
                  </a:cubicBezTo>
                  <a:cubicBezTo>
                    <a:pt x="121" y="15"/>
                    <a:pt x="121" y="14"/>
                    <a:pt x="122" y="14"/>
                  </a:cubicBezTo>
                  <a:cubicBezTo>
                    <a:pt x="121" y="13"/>
                    <a:pt x="120" y="13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4"/>
                    <a:pt x="120" y="14"/>
                    <a:pt x="120" y="15"/>
                  </a:cubicBezTo>
                  <a:cubicBezTo>
                    <a:pt x="120" y="15"/>
                    <a:pt x="120" y="16"/>
                    <a:pt x="120" y="16"/>
                  </a:cubicBezTo>
                  <a:cubicBezTo>
                    <a:pt x="120" y="19"/>
                    <a:pt x="120" y="22"/>
                    <a:pt x="120" y="25"/>
                  </a:cubicBezTo>
                  <a:cubicBezTo>
                    <a:pt x="120" y="25"/>
                    <a:pt x="120" y="26"/>
                    <a:pt x="120" y="26"/>
                  </a:cubicBezTo>
                  <a:close/>
                  <a:moveTo>
                    <a:pt x="175" y="90"/>
                  </a:moveTo>
                  <a:cubicBezTo>
                    <a:pt x="175" y="89"/>
                    <a:pt x="176" y="88"/>
                    <a:pt x="176" y="88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5" y="87"/>
                    <a:pt x="174" y="88"/>
                    <a:pt x="173" y="88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90"/>
                    <a:pt x="172" y="91"/>
                    <a:pt x="172" y="92"/>
                  </a:cubicBezTo>
                  <a:cubicBezTo>
                    <a:pt x="173" y="92"/>
                    <a:pt x="173" y="92"/>
                    <a:pt x="174" y="91"/>
                  </a:cubicBezTo>
                  <a:cubicBezTo>
                    <a:pt x="174" y="90"/>
                    <a:pt x="174" y="90"/>
                    <a:pt x="175" y="90"/>
                  </a:cubicBezTo>
                  <a:close/>
                  <a:moveTo>
                    <a:pt x="25" y="126"/>
                  </a:moveTo>
                  <a:cubicBezTo>
                    <a:pt x="25" y="126"/>
                    <a:pt x="25" y="126"/>
                    <a:pt x="25" y="126"/>
                  </a:cubicBezTo>
                  <a:cubicBezTo>
                    <a:pt x="26" y="126"/>
                    <a:pt x="27" y="125"/>
                    <a:pt x="28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8" y="123"/>
                    <a:pt x="28" y="121"/>
                    <a:pt x="28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20"/>
                    <a:pt x="27" y="121"/>
                    <a:pt x="27" y="122"/>
                  </a:cubicBezTo>
                  <a:cubicBezTo>
                    <a:pt x="26" y="122"/>
                    <a:pt x="26" y="123"/>
                    <a:pt x="26" y="124"/>
                  </a:cubicBezTo>
                  <a:cubicBezTo>
                    <a:pt x="25" y="124"/>
                    <a:pt x="25" y="125"/>
                    <a:pt x="25" y="126"/>
                  </a:cubicBezTo>
                  <a:close/>
                  <a:moveTo>
                    <a:pt x="167" y="113"/>
                  </a:moveTo>
                  <a:cubicBezTo>
                    <a:pt x="166" y="114"/>
                    <a:pt x="165" y="114"/>
                    <a:pt x="164" y="114"/>
                  </a:cubicBezTo>
                  <a:cubicBezTo>
                    <a:pt x="164" y="114"/>
                    <a:pt x="164" y="115"/>
                    <a:pt x="163" y="115"/>
                  </a:cubicBezTo>
                  <a:cubicBezTo>
                    <a:pt x="163" y="116"/>
                    <a:pt x="163" y="117"/>
                    <a:pt x="162" y="117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3" y="118"/>
                    <a:pt x="164" y="117"/>
                    <a:pt x="165" y="116"/>
                  </a:cubicBezTo>
                  <a:cubicBezTo>
                    <a:pt x="165" y="116"/>
                    <a:pt x="166" y="115"/>
                    <a:pt x="167" y="115"/>
                  </a:cubicBezTo>
                  <a:cubicBezTo>
                    <a:pt x="167" y="115"/>
                    <a:pt x="167" y="114"/>
                    <a:pt x="167" y="113"/>
                  </a:cubicBezTo>
                  <a:close/>
                  <a:moveTo>
                    <a:pt x="156" y="28"/>
                  </a:moveTo>
                  <a:cubicBezTo>
                    <a:pt x="155" y="27"/>
                    <a:pt x="154" y="26"/>
                    <a:pt x="154" y="25"/>
                  </a:cubicBezTo>
                  <a:cubicBezTo>
                    <a:pt x="153" y="26"/>
                    <a:pt x="152" y="27"/>
                    <a:pt x="152" y="27"/>
                  </a:cubicBezTo>
                  <a:cubicBezTo>
                    <a:pt x="152" y="28"/>
                    <a:pt x="153" y="29"/>
                    <a:pt x="154" y="30"/>
                  </a:cubicBezTo>
                  <a:cubicBezTo>
                    <a:pt x="155" y="29"/>
                    <a:pt x="156" y="29"/>
                    <a:pt x="156" y="28"/>
                  </a:cubicBezTo>
                  <a:close/>
                  <a:moveTo>
                    <a:pt x="71" y="252"/>
                  </a:moveTo>
                  <a:cubicBezTo>
                    <a:pt x="71" y="252"/>
                    <a:pt x="71" y="252"/>
                    <a:pt x="70" y="252"/>
                  </a:cubicBezTo>
                  <a:cubicBezTo>
                    <a:pt x="70" y="252"/>
                    <a:pt x="70" y="251"/>
                    <a:pt x="70" y="251"/>
                  </a:cubicBezTo>
                  <a:cubicBezTo>
                    <a:pt x="70" y="251"/>
                    <a:pt x="70" y="251"/>
                    <a:pt x="69" y="251"/>
                  </a:cubicBezTo>
                  <a:cubicBezTo>
                    <a:pt x="69" y="251"/>
                    <a:pt x="68" y="250"/>
                    <a:pt x="68" y="250"/>
                  </a:cubicBezTo>
                  <a:cubicBezTo>
                    <a:pt x="67" y="251"/>
                    <a:pt x="67" y="251"/>
                    <a:pt x="67" y="251"/>
                  </a:cubicBezTo>
                  <a:cubicBezTo>
                    <a:pt x="67" y="251"/>
                    <a:pt x="66" y="251"/>
                    <a:pt x="66" y="251"/>
                  </a:cubicBezTo>
                  <a:cubicBezTo>
                    <a:pt x="69" y="252"/>
                    <a:pt x="75" y="254"/>
                    <a:pt x="76" y="254"/>
                  </a:cubicBezTo>
                  <a:cubicBezTo>
                    <a:pt x="74" y="253"/>
                    <a:pt x="73" y="252"/>
                    <a:pt x="71" y="252"/>
                  </a:cubicBezTo>
                  <a:close/>
                  <a:moveTo>
                    <a:pt x="30" y="153"/>
                  </a:moveTo>
                  <a:cubicBezTo>
                    <a:pt x="29" y="153"/>
                    <a:pt x="29" y="153"/>
                    <a:pt x="28" y="154"/>
                  </a:cubicBezTo>
                  <a:cubicBezTo>
                    <a:pt x="29" y="156"/>
                    <a:pt x="29" y="158"/>
                    <a:pt x="29" y="160"/>
                  </a:cubicBezTo>
                  <a:cubicBezTo>
                    <a:pt x="30" y="159"/>
                    <a:pt x="30" y="158"/>
                    <a:pt x="30" y="157"/>
                  </a:cubicBezTo>
                  <a:cubicBezTo>
                    <a:pt x="30" y="156"/>
                    <a:pt x="30" y="154"/>
                    <a:pt x="30" y="153"/>
                  </a:cubicBezTo>
                  <a:close/>
                  <a:moveTo>
                    <a:pt x="33" y="28"/>
                  </a:moveTo>
                  <a:cubicBezTo>
                    <a:pt x="34" y="28"/>
                    <a:pt x="35" y="27"/>
                    <a:pt x="36" y="26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9" y="23"/>
                    <a:pt x="41" y="21"/>
                    <a:pt x="43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2" y="19"/>
                    <a:pt x="42" y="20"/>
                    <a:pt x="41" y="20"/>
                  </a:cubicBezTo>
                  <a:cubicBezTo>
                    <a:pt x="38" y="23"/>
                    <a:pt x="35" y="26"/>
                    <a:pt x="33" y="28"/>
                  </a:cubicBezTo>
                  <a:close/>
                  <a:moveTo>
                    <a:pt x="151" y="203"/>
                  </a:moveTo>
                  <a:cubicBezTo>
                    <a:pt x="152" y="203"/>
                    <a:pt x="153" y="202"/>
                    <a:pt x="153" y="202"/>
                  </a:cubicBezTo>
                  <a:cubicBezTo>
                    <a:pt x="154" y="201"/>
                    <a:pt x="155" y="200"/>
                    <a:pt x="155" y="199"/>
                  </a:cubicBezTo>
                  <a:cubicBezTo>
                    <a:pt x="155" y="198"/>
                    <a:pt x="155" y="197"/>
                    <a:pt x="155" y="196"/>
                  </a:cubicBezTo>
                  <a:cubicBezTo>
                    <a:pt x="155" y="196"/>
                    <a:pt x="155" y="195"/>
                    <a:pt x="155" y="195"/>
                  </a:cubicBezTo>
                  <a:cubicBezTo>
                    <a:pt x="154" y="198"/>
                    <a:pt x="152" y="200"/>
                    <a:pt x="151" y="203"/>
                  </a:cubicBezTo>
                  <a:close/>
                  <a:moveTo>
                    <a:pt x="34" y="188"/>
                  </a:moveTo>
                  <a:cubicBezTo>
                    <a:pt x="35" y="187"/>
                    <a:pt x="35" y="186"/>
                    <a:pt x="36" y="186"/>
                  </a:cubicBezTo>
                  <a:cubicBezTo>
                    <a:pt x="36" y="185"/>
                    <a:pt x="36" y="184"/>
                    <a:pt x="35" y="184"/>
                  </a:cubicBezTo>
                  <a:cubicBezTo>
                    <a:pt x="35" y="183"/>
                    <a:pt x="35" y="182"/>
                    <a:pt x="35" y="181"/>
                  </a:cubicBezTo>
                  <a:cubicBezTo>
                    <a:pt x="34" y="182"/>
                    <a:pt x="34" y="183"/>
                    <a:pt x="33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34" y="185"/>
                    <a:pt x="34" y="186"/>
                    <a:pt x="34" y="188"/>
                  </a:cubicBezTo>
                  <a:close/>
                  <a:moveTo>
                    <a:pt x="168" y="226"/>
                  </a:moveTo>
                  <a:cubicBezTo>
                    <a:pt x="168" y="226"/>
                    <a:pt x="168" y="226"/>
                    <a:pt x="168" y="226"/>
                  </a:cubicBezTo>
                  <a:cubicBezTo>
                    <a:pt x="167" y="226"/>
                    <a:pt x="167" y="226"/>
                    <a:pt x="166" y="227"/>
                  </a:cubicBezTo>
                  <a:cubicBezTo>
                    <a:pt x="163" y="231"/>
                    <a:pt x="160" y="235"/>
                    <a:pt x="156" y="238"/>
                  </a:cubicBezTo>
                  <a:cubicBezTo>
                    <a:pt x="156" y="238"/>
                    <a:pt x="156" y="239"/>
                    <a:pt x="156" y="239"/>
                  </a:cubicBezTo>
                  <a:cubicBezTo>
                    <a:pt x="156" y="239"/>
                    <a:pt x="156" y="239"/>
                    <a:pt x="156" y="238"/>
                  </a:cubicBezTo>
                  <a:cubicBezTo>
                    <a:pt x="158" y="238"/>
                    <a:pt x="159" y="237"/>
                    <a:pt x="160" y="236"/>
                  </a:cubicBezTo>
                  <a:cubicBezTo>
                    <a:pt x="161" y="235"/>
                    <a:pt x="162" y="234"/>
                    <a:pt x="162" y="233"/>
                  </a:cubicBezTo>
                  <a:cubicBezTo>
                    <a:pt x="164" y="231"/>
                    <a:pt x="165" y="229"/>
                    <a:pt x="167" y="227"/>
                  </a:cubicBezTo>
                  <a:cubicBezTo>
                    <a:pt x="167" y="227"/>
                    <a:pt x="167" y="226"/>
                    <a:pt x="168" y="226"/>
                  </a:cubicBezTo>
                  <a:close/>
                  <a:moveTo>
                    <a:pt x="148" y="123"/>
                  </a:moveTo>
                  <a:cubicBezTo>
                    <a:pt x="149" y="124"/>
                    <a:pt x="150" y="126"/>
                    <a:pt x="151" y="127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1" y="125"/>
                    <a:pt x="151" y="124"/>
                    <a:pt x="151" y="124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122"/>
                    <a:pt x="152" y="122"/>
                    <a:pt x="152" y="122"/>
                  </a:cubicBezTo>
                  <a:cubicBezTo>
                    <a:pt x="153" y="122"/>
                    <a:pt x="153" y="123"/>
                    <a:pt x="153" y="123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2" y="121"/>
                    <a:pt x="151" y="121"/>
                    <a:pt x="150" y="121"/>
                  </a:cubicBezTo>
                  <a:cubicBezTo>
                    <a:pt x="150" y="122"/>
                    <a:pt x="149" y="122"/>
                    <a:pt x="148" y="123"/>
                  </a:cubicBezTo>
                  <a:close/>
                  <a:moveTo>
                    <a:pt x="58" y="65"/>
                  </a:move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6" y="65"/>
                    <a:pt x="56" y="64"/>
                  </a:cubicBezTo>
                  <a:cubicBezTo>
                    <a:pt x="55" y="66"/>
                    <a:pt x="53" y="70"/>
                    <a:pt x="53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69"/>
                    <a:pt x="56" y="68"/>
                    <a:pt x="57" y="67"/>
                  </a:cubicBezTo>
                  <a:cubicBezTo>
                    <a:pt x="57" y="66"/>
                    <a:pt x="58" y="66"/>
                    <a:pt x="58" y="65"/>
                  </a:cubicBezTo>
                  <a:close/>
                  <a:moveTo>
                    <a:pt x="92" y="185"/>
                  </a:moveTo>
                  <a:cubicBezTo>
                    <a:pt x="92" y="185"/>
                    <a:pt x="92" y="185"/>
                    <a:pt x="92" y="185"/>
                  </a:cubicBezTo>
                  <a:cubicBezTo>
                    <a:pt x="92" y="186"/>
                    <a:pt x="91" y="186"/>
                    <a:pt x="91" y="186"/>
                  </a:cubicBezTo>
                  <a:cubicBezTo>
                    <a:pt x="91" y="187"/>
                    <a:pt x="91" y="187"/>
                    <a:pt x="91" y="188"/>
                  </a:cubicBezTo>
                  <a:cubicBezTo>
                    <a:pt x="91" y="189"/>
                    <a:pt x="91" y="190"/>
                    <a:pt x="90" y="191"/>
                  </a:cubicBezTo>
                  <a:cubicBezTo>
                    <a:pt x="90" y="192"/>
                    <a:pt x="89" y="192"/>
                    <a:pt x="89" y="192"/>
                  </a:cubicBezTo>
                  <a:cubicBezTo>
                    <a:pt x="89" y="192"/>
                    <a:pt x="89" y="193"/>
                    <a:pt x="88" y="193"/>
                  </a:cubicBezTo>
                  <a:cubicBezTo>
                    <a:pt x="89" y="193"/>
                    <a:pt x="91" y="193"/>
                    <a:pt x="92" y="193"/>
                  </a:cubicBezTo>
                  <a:cubicBezTo>
                    <a:pt x="92" y="191"/>
                    <a:pt x="92" y="188"/>
                    <a:pt x="92" y="185"/>
                  </a:cubicBezTo>
                  <a:close/>
                  <a:moveTo>
                    <a:pt x="27" y="100"/>
                  </a:moveTo>
                  <a:cubicBezTo>
                    <a:pt x="27" y="100"/>
                    <a:pt x="28" y="100"/>
                    <a:pt x="28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8"/>
                    <a:pt x="29" y="97"/>
                    <a:pt x="28" y="95"/>
                  </a:cubicBezTo>
                  <a:cubicBezTo>
                    <a:pt x="28" y="96"/>
                    <a:pt x="27" y="96"/>
                    <a:pt x="26" y="97"/>
                  </a:cubicBezTo>
                  <a:cubicBezTo>
                    <a:pt x="26" y="98"/>
                    <a:pt x="27" y="99"/>
                    <a:pt x="27" y="100"/>
                  </a:cubicBezTo>
                  <a:close/>
                  <a:moveTo>
                    <a:pt x="80" y="11"/>
                  </a:moveTo>
                  <a:cubicBezTo>
                    <a:pt x="82" y="11"/>
                    <a:pt x="95" y="10"/>
                    <a:pt x="96" y="10"/>
                  </a:cubicBezTo>
                  <a:cubicBezTo>
                    <a:pt x="91" y="10"/>
                    <a:pt x="85" y="10"/>
                    <a:pt x="80" y="11"/>
                  </a:cubicBezTo>
                  <a:close/>
                  <a:moveTo>
                    <a:pt x="50" y="98"/>
                  </a:moveTo>
                  <a:cubicBezTo>
                    <a:pt x="50" y="98"/>
                    <a:pt x="50" y="98"/>
                    <a:pt x="50" y="99"/>
                  </a:cubicBezTo>
                  <a:cubicBezTo>
                    <a:pt x="50" y="102"/>
                    <a:pt x="51" y="106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8"/>
                    <a:pt x="52" y="107"/>
                    <a:pt x="52" y="106"/>
                  </a:cubicBezTo>
                  <a:cubicBezTo>
                    <a:pt x="52" y="104"/>
                    <a:pt x="52" y="103"/>
                    <a:pt x="51" y="101"/>
                  </a:cubicBezTo>
                  <a:cubicBezTo>
                    <a:pt x="51" y="100"/>
                    <a:pt x="51" y="99"/>
                    <a:pt x="51" y="98"/>
                  </a:cubicBezTo>
                  <a:cubicBezTo>
                    <a:pt x="51" y="98"/>
                    <a:pt x="51" y="98"/>
                    <a:pt x="50" y="98"/>
                  </a:cubicBezTo>
                  <a:close/>
                  <a:moveTo>
                    <a:pt x="146" y="126"/>
                  </a:moveTo>
                  <a:cubicBezTo>
                    <a:pt x="147" y="127"/>
                    <a:pt x="147" y="127"/>
                    <a:pt x="147" y="128"/>
                  </a:cubicBezTo>
                  <a:cubicBezTo>
                    <a:pt x="148" y="129"/>
                    <a:pt x="148" y="129"/>
                    <a:pt x="149" y="130"/>
                  </a:cubicBezTo>
                  <a:cubicBezTo>
                    <a:pt x="149" y="130"/>
                    <a:pt x="149" y="130"/>
                    <a:pt x="150" y="131"/>
                  </a:cubicBezTo>
                  <a:cubicBezTo>
                    <a:pt x="151" y="132"/>
                    <a:pt x="152" y="134"/>
                    <a:pt x="153" y="136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4" y="136"/>
                    <a:pt x="154" y="136"/>
                  </a:cubicBezTo>
                  <a:cubicBezTo>
                    <a:pt x="152" y="133"/>
                    <a:pt x="149" y="129"/>
                    <a:pt x="147" y="125"/>
                  </a:cubicBezTo>
                  <a:cubicBezTo>
                    <a:pt x="147" y="126"/>
                    <a:pt x="147" y="126"/>
                    <a:pt x="146" y="126"/>
                  </a:cubicBezTo>
                  <a:close/>
                  <a:moveTo>
                    <a:pt x="103" y="8"/>
                  </a:move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7"/>
                    <a:pt x="102" y="7"/>
                    <a:pt x="102" y="7"/>
                  </a:cubicBezTo>
                  <a:cubicBezTo>
                    <a:pt x="102" y="7"/>
                    <a:pt x="102" y="7"/>
                    <a:pt x="101" y="7"/>
                  </a:cubicBezTo>
                  <a:cubicBezTo>
                    <a:pt x="98" y="7"/>
                    <a:pt x="95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5" y="8"/>
                    <a:pt x="99" y="8"/>
                    <a:pt x="103" y="8"/>
                  </a:cubicBezTo>
                  <a:close/>
                  <a:moveTo>
                    <a:pt x="69" y="20"/>
                  </a:moveTo>
                  <a:cubicBezTo>
                    <a:pt x="70" y="19"/>
                    <a:pt x="70" y="17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0" y="16"/>
                    <a:pt x="69" y="17"/>
                    <a:pt x="67" y="18"/>
                  </a:cubicBezTo>
                  <a:cubicBezTo>
                    <a:pt x="67" y="19"/>
                    <a:pt x="67" y="19"/>
                    <a:pt x="67" y="20"/>
                  </a:cubicBezTo>
                  <a:cubicBezTo>
                    <a:pt x="68" y="20"/>
                    <a:pt x="68" y="20"/>
                    <a:pt x="69" y="20"/>
                  </a:cubicBezTo>
                  <a:close/>
                  <a:moveTo>
                    <a:pt x="142" y="49"/>
                  </a:moveTo>
                  <a:cubicBezTo>
                    <a:pt x="142" y="48"/>
                    <a:pt x="142" y="48"/>
                    <a:pt x="141" y="48"/>
                  </a:cubicBezTo>
                  <a:cubicBezTo>
                    <a:pt x="139" y="46"/>
                    <a:pt x="138" y="45"/>
                    <a:pt x="136" y="44"/>
                  </a:cubicBezTo>
                  <a:cubicBezTo>
                    <a:pt x="135" y="43"/>
                    <a:pt x="134" y="43"/>
                    <a:pt x="134" y="43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4" y="44"/>
                    <a:pt x="134" y="44"/>
                    <a:pt x="135" y="44"/>
                  </a:cubicBezTo>
                  <a:cubicBezTo>
                    <a:pt x="136" y="45"/>
                    <a:pt x="137" y="45"/>
                    <a:pt x="137" y="46"/>
                  </a:cubicBezTo>
                  <a:cubicBezTo>
                    <a:pt x="138" y="46"/>
                    <a:pt x="138" y="47"/>
                    <a:pt x="139" y="47"/>
                  </a:cubicBezTo>
                  <a:cubicBezTo>
                    <a:pt x="139" y="47"/>
                    <a:pt x="139" y="47"/>
                    <a:pt x="140" y="47"/>
                  </a:cubicBezTo>
                  <a:cubicBezTo>
                    <a:pt x="140" y="47"/>
                    <a:pt x="140" y="48"/>
                    <a:pt x="140" y="48"/>
                  </a:cubicBezTo>
                  <a:cubicBezTo>
                    <a:pt x="141" y="49"/>
                    <a:pt x="141" y="49"/>
                    <a:pt x="142" y="49"/>
                  </a:cubicBezTo>
                  <a:close/>
                  <a:moveTo>
                    <a:pt x="161" y="125"/>
                  </a:moveTo>
                  <a:cubicBezTo>
                    <a:pt x="160" y="126"/>
                    <a:pt x="159" y="127"/>
                    <a:pt x="159" y="127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60" y="129"/>
                    <a:pt x="160" y="129"/>
                    <a:pt x="161" y="129"/>
                  </a:cubicBezTo>
                  <a:cubicBezTo>
                    <a:pt x="161" y="128"/>
                    <a:pt x="161" y="128"/>
                    <a:pt x="162" y="127"/>
                  </a:cubicBezTo>
                  <a:cubicBezTo>
                    <a:pt x="162" y="127"/>
                    <a:pt x="162" y="126"/>
                    <a:pt x="162" y="126"/>
                  </a:cubicBezTo>
                  <a:cubicBezTo>
                    <a:pt x="161" y="126"/>
                    <a:pt x="161" y="125"/>
                    <a:pt x="161" y="125"/>
                  </a:cubicBezTo>
                  <a:close/>
                  <a:moveTo>
                    <a:pt x="173" y="220"/>
                  </a:moveTo>
                  <a:cubicBezTo>
                    <a:pt x="173" y="220"/>
                    <a:pt x="173" y="220"/>
                    <a:pt x="173" y="220"/>
                  </a:cubicBezTo>
                  <a:cubicBezTo>
                    <a:pt x="175" y="217"/>
                    <a:pt x="177" y="214"/>
                    <a:pt x="179" y="210"/>
                  </a:cubicBezTo>
                  <a:cubicBezTo>
                    <a:pt x="178" y="210"/>
                    <a:pt x="178" y="210"/>
                    <a:pt x="177" y="211"/>
                  </a:cubicBezTo>
                  <a:cubicBezTo>
                    <a:pt x="177" y="212"/>
                    <a:pt x="176" y="213"/>
                    <a:pt x="176" y="214"/>
                  </a:cubicBezTo>
                  <a:cubicBezTo>
                    <a:pt x="176" y="214"/>
                    <a:pt x="176" y="214"/>
                    <a:pt x="175" y="215"/>
                  </a:cubicBezTo>
                  <a:cubicBezTo>
                    <a:pt x="175" y="215"/>
                    <a:pt x="175" y="215"/>
                    <a:pt x="175" y="215"/>
                  </a:cubicBezTo>
                  <a:cubicBezTo>
                    <a:pt x="174" y="217"/>
                    <a:pt x="174" y="218"/>
                    <a:pt x="173" y="219"/>
                  </a:cubicBezTo>
                  <a:cubicBezTo>
                    <a:pt x="173" y="220"/>
                    <a:pt x="173" y="220"/>
                    <a:pt x="173" y="220"/>
                  </a:cubicBezTo>
                  <a:close/>
                  <a:moveTo>
                    <a:pt x="57" y="54"/>
                  </a:moveTo>
                  <a:cubicBezTo>
                    <a:pt x="57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6"/>
                  </a:cubicBezTo>
                  <a:cubicBezTo>
                    <a:pt x="55" y="56"/>
                    <a:pt x="54" y="57"/>
                    <a:pt x="54" y="57"/>
                  </a:cubicBezTo>
                  <a:cubicBezTo>
                    <a:pt x="55" y="57"/>
                    <a:pt x="55" y="58"/>
                    <a:pt x="55" y="59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6"/>
                    <a:pt x="57" y="55"/>
                    <a:pt x="57" y="54"/>
                  </a:cubicBezTo>
                  <a:close/>
                  <a:moveTo>
                    <a:pt x="30" y="52"/>
                  </a:moveTo>
                  <a:cubicBezTo>
                    <a:pt x="31" y="52"/>
                    <a:pt x="31" y="52"/>
                    <a:pt x="32" y="51"/>
                  </a:cubicBezTo>
                  <a:cubicBezTo>
                    <a:pt x="32" y="49"/>
                    <a:pt x="33" y="48"/>
                    <a:pt x="33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2" y="47"/>
                    <a:pt x="31" y="48"/>
                    <a:pt x="30" y="50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79" y="180"/>
                  </a:moveTo>
                  <a:cubicBezTo>
                    <a:pt x="79" y="180"/>
                    <a:pt x="79" y="180"/>
                    <a:pt x="79" y="180"/>
                  </a:cubicBezTo>
                  <a:cubicBezTo>
                    <a:pt x="78" y="177"/>
                    <a:pt x="78" y="175"/>
                    <a:pt x="77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76" y="171"/>
                    <a:pt x="76" y="170"/>
                    <a:pt x="76" y="170"/>
                  </a:cubicBezTo>
                  <a:cubicBezTo>
                    <a:pt x="76" y="169"/>
                    <a:pt x="76" y="168"/>
                    <a:pt x="76" y="167"/>
                  </a:cubicBezTo>
                  <a:cubicBezTo>
                    <a:pt x="75" y="170"/>
                    <a:pt x="77" y="178"/>
                    <a:pt x="79" y="180"/>
                  </a:cubicBezTo>
                  <a:close/>
                  <a:moveTo>
                    <a:pt x="76" y="35"/>
                  </a:moveTo>
                  <a:cubicBezTo>
                    <a:pt x="76" y="35"/>
                    <a:pt x="76" y="35"/>
                    <a:pt x="76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7"/>
                    <a:pt x="77" y="37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6" y="39"/>
                    <a:pt x="77" y="39"/>
                  </a:cubicBezTo>
                  <a:cubicBezTo>
                    <a:pt x="77" y="38"/>
                    <a:pt x="77" y="38"/>
                    <a:pt x="77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4"/>
                    <a:pt x="78" y="34"/>
                    <a:pt x="78" y="33"/>
                  </a:cubicBezTo>
                  <a:cubicBezTo>
                    <a:pt x="78" y="33"/>
                    <a:pt x="78" y="33"/>
                    <a:pt x="78" y="32"/>
                  </a:cubicBezTo>
                  <a:cubicBezTo>
                    <a:pt x="78" y="32"/>
                    <a:pt x="77" y="33"/>
                    <a:pt x="77" y="33"/>
                  </a:cubicBezTo>
                  <a:cubicBezTo>
                    <a:pt x="77" y="34"/>
                    <a:pt x="76" y="34"/>
                    <a:pt x="76" y="35"/>
                  </a:cubicBezTo>
                  <a:close/>
                  <a:moveTo>
                    <a:pt x="86" y="225"/>
                  </a:moveTo>
                  <a:cubicBezTo>
                    <a:pt x="86" y="225"/>
                    <a:pt x="86" y="225"/>
                    <a:pt x="87" y="225"/>
                  </a:cubicBezTo>
                  <a:cubicBezTo>
                    <a:pt x="87" y="225"/>
                    <a:pt x="88" y="225"/>
                    <a:pt x="88" y="226"/>
                  </a:cubicBezTo>
                  <a:cubicBezTo>
                    <a:pt x="88" y="226"/>
                    <a:pt x="88" y="227"/>
                    <a:pt x="88" y="227"/>
                  </a:cubicBezTo>
                  <a:cubicBezTo>
                    <a:pt x="88" y="226"/>
                    <a:pt x="88" y="224"/>
                    <a:pt x="88" y="223"/>
                  </a:cubicBezTo>
                  <a:cubicBezTo>
                    <a:pt x="87" y="223"/>
                    <a:pt x="85" y="223"/>
                    <a:pt x="84" y="223"/>
                  </a:cubicBezTo>
                  <a:cubicBezTo>
                    <a:pt x="82" y="223"/>
                    <a:pt x="81" y="223"/>
                    <a:pt x="80" y="222"/>
                  </a:cubicBezTo>
                  <a:cubicBezTo>
                    <a:pt x="78" y="222"/>
                    <a:pt x="77" y="222"/>
                    <a:pt x="76" y="221"/>
                  </a:cubicBezTo>
                  <a:cubicBezTo>
                    <a:pt x="77" y="222"/>
                    <a:pt x="78" y="222"/>
                    <a:pt x="79" y="223"/>
                  </a:cubicBezTo>
                  <a:cubicBezTo>
                    <a:pt x="81" y="223"/>
                    <a:pt x="83" y="223"/>
                    <a:pt x="84" y="223"/>
                  </a:cubicBezTo>
                  <a:cubicBezTo>
                    <a:pt x="85" y="224"/>
                    <a:pt x="86" y="224"/>
                    <a:pt x="86" y="225"/>
                  </a:cubicBezTo>
                  <a:close/>
                  <a:moveTo>
                    <a:pt x="143" y="55"/>
                  </a:moveTo>
                  <a:cubicBezTo>
                    <a:pt x="144" y="58"/>
                    <a:pt x="146" y="61"/>
                    <a:pt x="148" y="64"/>
                  </a:cubicBezTo>
                  <a:cubicBezTo>
                    <a:pt x="148" y="62"/>
                    <a:pt x="146" y="57"/>
                    <a:pt x="143" y="55"/>
                  </a:cubicBezTo>
                  <a:close/>
                  <a:moveTo>
                    <a:pt x="34" y="90"/>
                  </a:moveTo>
                  <a:cubicBezTo>
                    <a:pt x="34" y="90"/>
                    <a:pt x="34" y="89"/>
                    <a:pt x="34" y="89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3" y="91"/>
                    <a:pt x="33" y="92"/>
                    <a:pt x="33" y="92"/>
                  </a:cubicBezTo>
                  <a:cubicBezTo>
                    <a:pt x="33" y="93"/>
                    <a:pt x="33" y="94"/>
                    <a:pt x="33" y="94"/>
                  </a:cubicBezTo>
                  <a:cubicBezTo>
                    <a:pt x="32" y="95"/>
                    <a:pt x="33" y="96"/>
                    <a:pt x="33" y="98"/>
                  </a:cubicBezTo>
                  <a:cubicBezTo>
                    <a:pt x="34" y="97"/>
                    <a:pt x="34" y="97"/>
                    <a:pt x="34" y="96"/>
                  </a:cubicBezTo>
                  <a:cubicBezTo>
                    <a:pt x="34" y="94"/>
                    <a:pt x="34" y="92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lose/>
                  <a:moveTo>
                    <a:pt x="167" y="217"/>
                  </a:moveTo>
                  <a:cubicBezTo>
                    <a:pt x="167" y="217"/>
                    <a:pt x="167" y="217"/>
                    <a:pt x="167" y="217"/>
                  </a:cubicBezTo>
                  <a:cubicBezTo>
                    <a:pt x="169" y="216"/>
                    <a:pt x="170" y="216"/>
                    <a:pt x="172" y="215"/>
                  </a:cubicBezTo>
                  <a:cubicBezTo>
                    <a:pt x="172" y="214"/>
                    <a:pt x="172" y="214"/>
                    <a:pt x="172" y="214"/>
                  </a:cubicBezTo>
                  <a:cubicBezTo>
                    <a:pt x="173" y="213"/>
                    <a:pt x="173" y="212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2" y="213"/>
                    <a:pt x="170" y="215"/>
                    <a:pt x="168" y="217"/>
                  </a:cubicBezTo>
                  <a:cubicBezTo>
                    <a:pt x="168" y="217"/>
                    <a:pt x="167" y="217"/>
                    <a:pt x="167" y="217"/>
                  </a:cubicBezTo>
                  <a:close/>
                  <a:moveTo>
                    <a:pt x="139" y="27"/>
                  </a:moveTo>
                  <a:cubicBezTo>
                    <a:pt x="140" y="26"/>
                    <a:pt x="140" y="26"/>
                    <a:pt x="141" y="25"/>
                  </a:cubicBezTo>
                  <a:cubicBezTo>
                    <a:pt x="141" y="24"/>
                    <a:pt x="140" y="24"/>
                    <a:pt x="140" y="24"/>
                  </a:cubicBezTo>
                  <a:cubicBezTo>
                    <a:pt x="140" y="24"/>
                    <a:pt x="140" y="24"/>
                    <a:pt x="139" y="24"/>
                  </a:cubicBezTo>
                  <a:cubicBezTo>
                    <a:pt x="139" y="24"/>
                    <a:pt x="138" y="25"/>
                    <a:pt x="137" y="25"/>
                  </a:cubicBezTo>
                  <a:cubicBezTo>
                    <a:pt x="137" y="25"/>
                    <a:pt x="137" y="26"/>
                    <a:pt x="137" y="26"/>
                  </a:cubicBezTo>
                  <a:cubicBezTo>
                    <a:pt x="138" y="27"/>
                    <a:pt x="138" y="27"/>
                    <a:pt x="139" y="27"/>
                  </a:cubicBezTo>
                  <a:close/>
                  <a:moveTo>
                    <a:pt x="167" y="137"/>
                  </a:moveTo>
                  <a:cubicBezTo>
                    <a:pt x="166" y="138"/>
                    <a:pt x="165" y="138"/>
                    <a:pt x="165" y="138"/>
                  </a:cubicBezTo>
                  <a:cubicBezTo>
                    <a:pt x="164" y="138"/>
                    <a:pt x="164" y="139"/>
                    <a:pt x="164" y="139"/>
                  </a:cubicBezTo>
                  <a:cubicBezTo>
                    <a:pt x="164" y="140"/>
                    <a:pt x="165" y="140"/>
                    <a:pt x="165" y="141"/>
                  </a:cubicBezTo>
                  <a:cubicBezTo>
                    <a:pt x="165" y="141"/>
                    <a:pt x="165" y="141"/>
                    <a:pt x="165" y="142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7" y="141"/>
                    <a:pt x="167" y="140"/>
                    <a:pt x="167" y="140"/>
                  </a:cubicBezTo>
                  <a:cubicBezTo>
                    <a:pt x="167" y="139"/>
                    <a:pt x="167" y="138"/>
                    <a:pt x="167" y="137"/>
                  </a:cubicBezTo>
                  <a:close/>
                  <a:moveTo>
                    <a:pt x="70" y="158"/>
                  </a:moveTo>
                  <a:cubicBezTo>
                    <a:pt x="64" y="158"/>
                    <a:pt x="59" y="159"/>
                    <a:pt x="53" y="160"/>
                  </a:cubicBezTo>
                  <a:cubicBezTo>
                    <a:pt x="59" y="159"/>
                    <a:pt x="64" y="159"/>
                    <a:pt x="70" y="158"/>
                  </a:cubicBezTo>
                  <a:close/>
                  <a:moveTo>
                    <a:pt x="147" y="47"/>
                  </a:moveTo>
                  <a:cubicBezTo>
                    <a:pt x="148" y="49"/>
                    <a:pt x="148" y="51"/>
                    <a:pt x="149" y="52"/>
                  </a:cubicBezTo>
                  <a:cubicBezTo>
                    <a:pt x="149" y="52"/>
                    <a:pt x="149" y="53"/>
                    <a:pt x="150" y="53"/>
                  </a:cubicBezTo>
                  <a:cubicBezTo>
                    <a:pt x="150" y="52"/>
                    <a:pt x="150" y="51"/>
                    <a:pt x="150" y="50"/>
                  </a:cubicBezTo>
                  <a:cubicBezTo>
                    <a:pt x="150" y="50"/>
                    <a:pt x="150" y="50"/>
                    <a:pt x="150" y="49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9" y="48"/>
                    <a:pt x="149" y="48"/>
                    <a:pt x="149" y="47"/>
                  </a:cubicBezTo>
                  <a:cubicBezTo>
                    <a:pt x="148" y="47"/>
                    <a:pt x="148" y="47"/>
                    <a:pt x="147" y="47"/>
                  </a:cubicBezTo>
                  <a:close/>
                  <a:moveTo>
                    <a:pt x="90" y="44"/>
                  </a:moveTo>
                  <a:cubicBezTo>
                    <a:pt x="85" y="45"/>
                    <a:pt x="80" y="47"/>
                    <a:pt x="7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1"/>
                    <a:pt x="77" y="51"/>
                    <a:pt x="77" y="50"/>
                  </a:cubicBezTo>
                  <a:cubicBezTo>
                    <a:pt x="81" y="48"/>
                    <a:pt x="84" y="46"/>
                    <a:pt x="88" y="45"/>
                  </a:cubicBezTo>
                  <a:cubicBezTo>
                    <a:pt x="88" y="45"/>
                    <a:pt x="89" y="44"/>
                    <a:pt x="90" y="44"/>
                  </a:cubicBezTo>
                  <a:close/>
                  <a:moveTo>
                    <a:pt x="29" y="81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30" y="80"/>
                    <a:pt x="31" y="80"/>
                    <a:pt x="32" y="79"/>
                  </a:cubicBezTo>
                  <a:cubicBezTo>
                    <a:pt x="32" y="79"/>
                    <a:pt x="32" y="79"/>
                    <a:pt x="32" y="78"/>
                  </a:cubicBezTo>
                  <a:cubicBezTo>
                    <a:pt x="32" y="78"/>
                    <a:pt x="32" y="78"/>
                    <a:pt x="32" y="77"/>
                  </a:cubicBezTo>
                  <a:cubicBezTo>
                    <a:pt x="31" y="78"/>
                    <a:pt x="30" y="78"/>
                    <a:pt x="28" y="78"/>
                  </a:cubicBezTo>
                  <a:cubicBezTo>
                    <a:pt x="29" y="79"/>
                    <a:pt x="29" y="80"/>
                    <a:pt x="29" y="81"/>
                  </a:cubicBezTo>
                  <a:close/>
                  <a:moveTo>
                    <a:pt x="25" y="89"/>
                  </a:moveTo>
                  <a:cubicBezTo>
                    <a:pt x="26" y="88"/>
                    <a:pt x="27" y="88"/>
                    <a:pt x="27" y="88"/>
                  </a:cubicBezTo>
                  <a:cubicBezTo>
                    <a:pt x="27" y="88"/>
                    <a:pt x="28" y="88"/>
                    <a:pt x="28" y="88"/>
                  </a:cubicBezTo>
                  <a:cubicBezTo>
                    <a:pt x="28" y="86"/>
                    <a:pt x="28" y="85"/>
                    <a:pt x="27" y="84"/>
                  </a:cubicBezTo>
                  <a:cubicBezTo>
                    <a:pt x="27" y="84"/>
                    <a:pt x="26" y="85"/>
                    <a:pt x="26" y="85"/>
                  </a:cubicBezTo>
                  <a:cubicBezTo>
                    <a:pt x="26" y="85"/>
                    <a:pt x="26" y="85"/>
                    <a:pt x="26" y="86"/>
                  </a:cubicBezTo>
                  <a:cubicBezTo>
                    <a:pt x="26" y="87"/>
                    <a:pt x="25" y="87"/>
                    <a:pt x="25" y="89"/>
                  </a:cubicBezTo>
                  <a:close/>
                  <a:moveTo>
                    <a:pt x="190" y="136"/>
                  </a:moveTo>
                  <a:cubicBezTo>
                    <a:pt x="189" y="137"/>
                    <a:pt x="189" y="137"/>
                    <a:pt x="188" y="137"/>
                  </a:cubicBezTo>
                  <a:cubicBezTo>
                    <a:pt x="188" y="138"/>
                    <a:pt x="188" y="139"/>
                    <a:pt x="188" y="140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188" y="142"/>
                    <a:pt x="188" y="142"/>
                    <a:pt x="188" y="142"/>
                  </a:cubicBezTo>
                  <a:cubicBezTo>
                    <a:pt x="188" y="141"/>
                    <a:pt x="189" y="141"/>
                    <a:pt x="189" y="140"/>
                  </a:cubicBezTo>
                  <a:cubicBezTo>
                    <a:pt x="189" y="140"/>
                    <a:pt x="190" y="140"/>
                    <a:pt x="190" y="140"/>
                  </a:cubicBezTo>
                  <a:cubicBezTo>
                    <a:pt x="190" y="139"/>
                    <a:pt x="190" y="138"/>
                    <a:pt x="190" y="136"/>
                  </a:cubicBezTo>
                  <a:close/>
                  <a:moveTo>
                    <a:pt x="27" y="62"/>
                  </a:moveTo>
                  <a:cubicBezTo>
                    <a:pt x="28" y="62"/>
                    <a:pt x="28" y="61"/>
                    <a:pt x="29" y="61"/>
                  </a:cubicBezTo>
                  <a:cubicBezTo>
                    <a:pt x="29" y="61"/>
                    <a:pt x="29" y="61"/>
                    <a:pt x="29" y="60"/>
                  </a:cubicBezTo>
                  <a:cubicBezTo>
                    <a:pt x="30" y="59"/>
                    <a:pt x="31" y="58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1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8"/>
                    <a:pt x="30" y="58"/>
                    <a:pt x="30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8"/>
                    <a:pt x="28" y="58"/>
                    <a:pt x="28" y="59"/>
                  </a:cubicBezTo>
                  <a:cubicBezTo>
                    <a:pt x="28" y="60"/>
                    <a:pt x="28" y="60"/>
                    <a:pt x="27" y="61"/>
                  </a:cubicBezTo>
                  <a:cubicBezTo>
                    <a:pt x="27" y="61"/>
                    <a:pt x="27" y="61"/>
                    <a:pt x="27" y="62"/>
                  </a:cubicBezTo>
                  <a:close/>
                  <a:moveTo>
                    <a:pt x="80" y="13"/>
                  </a:moveTo>
                  <a:cubicBezTo>
                    <a:pt x="79" y="13"/>
                    <a:pt x="79" y="13"/>
                    <a:pt x="78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2"/>
                    <a:pt x="75" y="12"/>
                    <a:pt x="74" y="13"/>
                  </a:cubicBezTo>
                  <a:cubicBezTo>
                    <a:pt x="74" y="13"/>
                    <a:pt x="74" y="13"/>
                    <a:pt x="75" y="14"/>
                  </a:cubicBezTo>
                  <a:cubicBezTo>
                    <a:pt x="75" y="13"/>
                    <a:pt x="76" y="13"/>
                    <a:pt x="76" y="13"/>
                  </a:cubicBezTo>
                  <a:cubicBezTo>
                    <a:pt x="76" y="14"/>
                    <a:pt x="77" y="14"/>
                    <a:pt x="77" y="15"/>
                  </a:cubicBezTo>
                  <a:cubicBezTo>
                    <a:pt x="77" y="14"/>
                    <a:pt x="78" y="14"/>
                    <a:pt x="78" y="14"/>
                  </a:cubicBezTo>
                  <a:cubicBezTo>
                    <a:pt x="79" y="14"/>
                    <a:pt x="79" y="13"/>
                    <a:pt x="80" y="13"/>
                  </a:cubicBezTo>
                  <a:close/>
                  <a:moveTo>
                    <a:pt x="90" y="39"/>
                  </a:moveTo>
                  <a:cubicBezTo>
                    <a:pt x="88" y="40"/>
                    <a:pt x="87" y="42"/>
                    <a:pt x="85" y="43"/>
                  </a:cubicBezTo>
                  <a:cubicBezTo>
                    <a:pt x="87" y="43"/>
                    <a:pt x="88" y="43"/>
                    <a:pt x="90" y="42"/>
                  </a:cubicBezTo>
                  <a:cubicBezTo>
                    <a:pt x="90" y="41"/>
                    <a:pt x="90" y="40"/>
                    <a:pt x="90" y="39"/>
                  </a:cubicBezTo>
                  <a:close/>
                  <a:moveTo>
                    <a:pt x="46" y="127"/>
                  </a:moveTo>
                  <a:cubicBezTo>
                    <a:pt x="47" y="127"/>
                    <a:pt x="47" y="126"/>
                    <a:pt x="47" y="125"/>
                  </a:cubicBezTo>
                  <a:cubicBezTo>
                    <a:pt x="47" y="125"/>
                    <a:pt x="47" y="125"/>
                    <a:pt x="46" y="124"/>
                  </a:cubicBezTo>
                  <a:cubicBezTo>
                    <a:pt x="46" y="124"/>
                    <a:pt x="46" y="124"/>
                    <a:pt x="46" y="123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5" y="123"/>
                    <a:pt x="45" y="122"/>
                    <a:pt x="45" y="122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5" y="124"/>
                    <a:pt x="45" y="125"/>
                    <a:pt x="44" y="127"/>
                  </a:cubicBezTo>
                  <a:cubicBezTo>
                    <a:pt x="45" y="127"/>
                    <a:pt x="46" y="127"/>
                    <a:pt x="46" y="127"/>
                  </a:cubicBezTo>
                  <a:close/>
                  <a:moveTo>
                    <a:pt x="115" y="119"/>
                  </a:moveTo>
                  <a:cubicBezTo>
                    <a:pt x="115" y="119"/>
                    <a:pt x="115" y="119"/>
                    <a:pt x="115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3" y="118"/>
                    <a:pt x="113" y="118"/>
                    <a:pt x="113" y="117"/>
                  </a:cubicBezTo>
                  <a:cubicBezTo>
                    <a:pt x="113" y="117"/>
                    <a:pt x="113" y="117"/>
                    <a:pt x="113" y="116"/>
                  </a:cubicBezTo>
                  <a:cubicBezTo>
                    <a:pt x="113" y="115"/>
                    <a:pt x="113" y="114"/>
                    <a:pt x="114" y="113"/>
                  </a:cubicBezTo>
                  <a:cubicBezTo>
                    <a:pt x="114" y="110"/>
                    <a:pt x="114" y="106"/>
                    <a:pt x="114" y="102"/>
                  </a:cubicBezTo>
                  <a:cubicBezTo>
                    <a:pt x="114" y="107"/>
                    <a:pt x="113" y="113"/>
                    <a:pt x="113" y="119"/>
                  </a:cubicBezTo>
                  <a:cubicBezTo>
                    <a:pt x="114" y="119"/>
                    <a:pt x="114" y="119"/>
                    <a:pt x="115" y="119"/>
                  </a:cubicBezTo>
                  <a:close/>
                  <a:moveTo>
                    <a:pt x="148" y="24"/>
                  </a:moveTo>
                  <a:cubicBezTo>
                    <a:pt x="149" y="23"/>
                    <a:pt x="150" y="23"/>
                    <a:pt x="150" y="23"/>
                  </a:cubicBezTo>
                  <a:cubicBezTo>
                    <a:pt x="149" y="22"/>
                    <a:pt x="149" y="21"/>
                    <a:pt x="148" y="20"/>
                  </a:cubicBezTo>
                  <a:cubicBezTo>
                    <a:pt x="147" y="21"/>
                    <a:pt x="147" y="22"/>
                    <a:pt x="146" y="22"/>
                  </a:cubicBezTo>
                  <a:cubicBezTo>
                    <a:pt x="147" y="23"/>
                    <a:pt x="147" y="23"/>
                    <a:pt x="148" y="24"/>
                  </a:cubicBezTo>
                  <a:close/>
                  <a:moveTo>
                    <a:pt x="57" y="69"/>
                  </a:move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5" y="71"/>
                    <a:pt x="54" y="74"/>
                    <a:pt x="52" y="76"/>
                  </a:cubicBezTo>
                  <a:cubicBezTo>
                    <a:pt x="52" y="77"/>
                    <a:pt x="52" y="78"/>
                    <a:pt x="51" y="79"/>
                  </a:cubicBezTo>
                  <a:cubicBezTo>
                    <a:pt x="51" y="79"/>
                    <a:pt x="52" y="79"/>
                    <a:pt x="52" y="78"/>
                  </a:cubicBezTo>
                  <a:cubicBezTo>
                    <a:pt x="53" y="77"/>
                    <a:pt x="53" y="75"/>
                    <a:pt x="54" y="74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6" y="72"/>
                    <a:pt x="56" y="72"/>
                    <a:pt x="56" y="71"/>
                  </a:cubicBezTo>
                  <a:cubicBezTo>
                    <a:pt x="57" y="70"/>
                    <a:pt x="57" y="70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lose/>
                  <a:moveTo>
                    <a:pt x="89" y="152"/>
                  </a:moveTo>
                  <a:cubicBezTo>
                    <a:pt x="89" y="152"/>
                    <a:pt x="88" y="152"/>
                    <a:pt x="88" y="151"/>
                  </a:cubicBezTo>
                  <a:cubicBezTo>
                    <a:pt x="86" y="151"/>
                    <a:pt x="85" y="150"/>
                    <a:pt x="84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5" y="150"/>
                    <a:pt x="86" y="152"/>
                    <a:pt x="87" y="154"/>
                  </a:cubicBezTo>
                  <a:cubicBezTo>
                    <a:pt x="88" y="153"/>
                    <a:pt x="88" y="152"/>
                    <a:pt x="89" y="153"/>
                  </a:cubicBezTo>
                  <a:cubicBezTo>
                    <a:pt x="89" y="153"/>
                    <a:pt x="89" y="152"/>
                    <a:pt x="89" y="152"/>
                  </a:cubicBezTo>
                  <a:close/>
                  <a:moveTo>
                    <a:pt x="57" y="25"/>
                  </a:moveTo>
                  <a:cubicBezTo>
                    <a:pt x="55" y="27"/>
                    <a:pt x="54" y="29"/>
                    <a:pt x="55" y="31"/>
                  </a:cubicBezTo>
                  <a:cubicBezTo>
                    <a:pt x="56" y="30"/>
                    <a:pt x="57" y="28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6"/>
                    <a:pt x="58" y="26"/>
                    <a:pt x="57" y="25"/>
                  </a:cubicBezTo>
                  <a:close/>
                  <a:moveTo>
                    <a:pt x="50" y="67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50" y="67"/>
                    <a:pt x="49" y="68"/>
                    <a:pt x="48" y="6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9" y="70"/>
                    <a:pt x="49" y="71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0"/>
                    <a:pt x="50" y="68"/>
                    <a:pt x="50" y="67"/>
                  </a:cubicBezTo>
                  <a:close/>
                  <a:moveTo>
                    <a:pt x="26" y="169"/>
                  </a:moveTo>
                  <a:cubicBezTo>
                    <a:pt x="27" y="168"/>
                    <a:pt x="27" y="167"/>
                    <a:pt x="27" y="167"/>
                  </a:cubicBezTo>
                  <a:cubicBezTo>
                    <a:pt x="27" y="165"/>
                    <a:pt x="27" y="164"/>
                    <a:pt x="26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6" y="163"/>
                    <a:pt x="26" y="163"/>
                    <a:pt x="25" y="164"/>
                  </a:cubicBezTo>
                  <a:cubicBezTo>
                    <a:pt x="25" y="164"/>
                    <a:pt x="25" y="165"/>
                    <a:pt x="25" y="165"/>
                  </a:cubicBezTo>
                  <a:cubicBezTo>
                    <a:pt x="26" y="166"/>
                    <a:pt x="26" y="167"/>
                    <a:pt x="26" y="169"/>
                  </a:cubicBezTo>
                  <a:close/>
                  <a:moveTo>
                    <a:pt x="2" y="147"/>
                  </a:moveTo>
                  <a:cubicBezTo>
                    <a:pt x="2" y="151"/>
                    <a:pt x="2" y="160"/>
                    <a:pt x="3" y="162"/>
                  </a:cubicBezTo>
                  <a:cubicBezTo>
                    <a:pt x="3" y="159"/>
                    <a:pt x="3" y="156"/>
                    <a:pt x="3" y="153"/>
                  </a:cubicBezTo>
                  <a:cubicBezTo>
                    <a:pt x="2" y="151"/>
                    <a:pt x="2" y="149"/>
                    <a:pt x="2" y="147"/>
                  </a:cubicBezTo>
                  <a:close/>
                  <a:moveTo>
                    <a:pt x="42" y="28"/>
                  </a:moveTo>
                  <a:cubicBezTo>
                    <a:pt x="43" y="28"/>
                    <a:pt x="43" y="28"/>
                    <a:pt x="44" y="28"/>
                  </a:cubicBezTo>
                  <a:cubicBezTo>
                    <a:pt x="46" y="25"/>
                    <a:pt x="48" y="23"/>
                    <a:pt x="51" y="21"/>
                  </a:cubicBezTo>
                  <a:cubicBezTo>
                    <a:pt x="51" y="21"/>
                    <a:pt x="52" y="20"/>
                    <a:pt x="52" y="20"/>
                  </a:cubicBezTo>
                  <a:cubicBezTo>
                    <a:pt x="52" y="20"/>
                    <a:pt x="51" y="20"/>
                    <a:pt x="51" y="21"/>
                  </a:cubicBezTo>
                  <a:cubicBezTo>
                    <a:pt x="48" y="23"/>
                    <a:pt x="45" y="25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lose/>
                  <a:moveTo>
                    <a:pt x="137" y="240"/>
                  </a:moveTo>
                  <a:cubicBezTo>
                    <a:pt x="136" y="241"/>
                    <a:pt x="135" y="242"/>
                    <a:pt x="133" y="241"/>
                  </a:cubicBezTo>
                  <a:cubicBezTo>
                    <a:pt x="133" y="242"/>
                    <a:pt x="133" y="243"/>
                    <a:pt x="133" y="244"/>
                  </a:cubicBezTo>
                  <a:cubicBezTo>
                    <a:pt x="134" y="243"/>
                    <a:pt x="135" y="243"/>
                    <a:pt x="136" y="242"/>
                  </a:cubicBezTo>
                  <a:cubicBezTo>
                    <a:pt x="136" y="242"/>
                    <a:pt x="136" y="242"/>
                    <a:pt x="136" y="242"/>
                  </a:cubicBezTo>
                  <a:cubicBezTo>
                    <a:pt x="137" y="241"/>
                    <a:pt x="137" y="241"/>
                    <a:pt x="137" y="240"/>
                  </a:cubicBezTo>
                  <a:close/>
                  <a:moveTo>
                    <a:pt x="84" y="189"/>
                  </a:moveTo>
                  <a:cubicBezTo>
                    <a:pt x="85" y="191"/>
                    <a:pt x="86" y="191"/>
                    <a:pt x="87" y="192"/>
                  </a:cubicBezTo>
                  <a:cubicBezTo>
                    <a:pt x="87" y="190"/>
                    <a:pt x="87" y="190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7" y="189"/>
                    <a:pt x="87" y="189"/>
                    <a:pt x="87" y="189"/>
                  </a:cubicBezTo>
                  <a:cubicBezTo>
                    <a:pt x="86" y="188"/>
                    <a:pt x="85" y="189"/>
                    <a:pt x="85" y="189"/>
                  </a:cubicBezTo>
                  <a:cubicBezTo>
                    <a:pt x="84" y="189"/>
                    <a:pt x="84" y="189"/>
                    <a:pt x="84" y="189"/>
                  </a:cubicBezTo>
                  <a:close/>
                  <a:moveTo>
                    <a:pt x="163" y="224"/>
                  </a:moveTo>
                  <a:cubicBezTo>
                    <a:pt x="165" y="223"/>
                    <a:pt x="170" y="218"/>
                    <a:pt x="170" y="217"/>
                  </a:cubicBezTo>
                  <a:cubicBezTo>
                    <a:pt x="170" y="217"/>
                    <a:pt x="170" y="217"/>
                    <a:pt x="170" y="218"/>
                  </a:cubicBezTo>
                  <a:cubicBezTo>
                    <a:pt x="169" y="218"/>
                    <a:pt x="167" y="219"/>
                    <a:pt x="166" y="220"/>
                  </a:cubicBezTo>
                  <a:cubicBezTo>
                    <a:pt x="166" y="220"/>
                    <a:pt x="166" y="220"/>
                    <a:pt x="166" y="220"/>
                  </a:cubicBezTo>
                  <a:cubicBezTo>
                    <a:pt x="165" y="222"/>
                    <a:pt x="164" y="223"/>
                    <a:pt x="163" y="224"/>
                  </a:cubicBezTo>
                  <a:close/>
                  <a:moveTo>
                    <a:pt x="23" y="159"/>
                  </a:moveTo>
                  <a:cubicBezTo>
                    <a:pt x="24" y="158"/>
                    <a:pt x="25" y="158"/>
                    <a:pt x="25" y="157"/>
                  </a:cubicBezTo>
                  <a:cubicBezTo>
                    <a:pt x="25" y="157"/>
                    <a:pt x="26" y="157"/>
                    <a:pt x="25" y="157"/>
                  </a:cubicBezTo>
                  <a:cubicBezTo>
                    <a:pt x="25" y="155"/>
                    <a:pt x="25" y="154"/>
                    <a:pt x="25" y="152"/>
                  </a:cubicBezTo>
                  <a:cubicBezTo>
                    <a:pt x="24" y="153"/>
                    <a:pt x="23" y="157"/>
                    <a:pt x="23" y="159"/>
                  </a:cubicBezTo>
                  <a:close/>
                  <a:moveTo>
                    <a:pt x="161" y="37"/>
                  </a:moveTo>
                  <a:cubicBezTo>
                    <a:pt x="161" y="38"/>
                    <a:pt x="162" y="38"/>
                    <a:pt x="163" y="39"/>
                  </a:cubicBezTo>
                  <a:cubicBezTo>
                    <a:pt x="163" y="39"/>
                    <a:pt x="164" y="39"/>
                    <a:pt x="165" y="38"/>
                  </a:cubicBezTo>
                  <a:cubicBezTo>
                    <a:pt x="164" y="37"/>
                    <a:pt x="164" y="36"/>
                    <a:pt x="163" y="35"/>
                  </a:cubicBezTo>
                  <a:cubicBezTo>
                    <a:pt x="162" y="36"/>
                    <a:pt x="162" y="36"/>
                    <a:pt x="161" y="37"/>
                  </a:cubicBezTo>
                  <a:close/>
                  <a:moveTo>
                    <a:pt x="154" y="205"/>
                  </a:moveTo>
                  <a:cubicBezTo>
                    <a:pt x="153" y="205"/>
                    <a:pt x="153" y="205"/>
                    <a:pt x="153" y="205"/>
                  </a:cubicBezTo>
                  <a:cubicBezTo>
                    <a:pt x="153" y="205"/>
                    <a:pt x="153" y="206"/>
                    <a:pt x="153" y="206"/>
                  </a:cubicBezTo>
                  <a:cubicBezTo>
                    <a:pt x="152" y="207"/>
                    <a:pt x="151" y="208"/>
                    <a:pt x="150" y="210"/>
                  </a:cubicBezTo>
                  <a:cubicBezTo>
                    <a:pt x="149" y="210"/>
                    <a:pt x="149" y="210"/>
                    <a:pt x="148" y="210"/>
                  </a:cubicBezTo>
                  <a:cubicBezTo>
                    <a:pt x="148" y="210"/>
                    <a:pt x="148" y="211"/>
                    <a:pt x="147" y="211"/>
                  </a:cubicBezTo>
                  <a:cubicBezTo>
                    <a:pt x="147" y="211"/>
                    <a:pt x="147" y="212"/>
                    <a:pt x="146" y="212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7" y="212"/>
                    <a:pt x="148" y="212"/>
                    <a:pt x="148" y="212"/>
                  </a:cubicBezTo>
                  <a:cubicBezTo>
                    <a:pt x="149" y="211"/>
                    <a:pt x="150" y="210"/>
                    <a:pt x="152" y="209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3" y="207"/>
                    <a:pt x="153" y="206"/>
                    <a:pt x="154" y="205"/>
                  </a:cubicBezTo>
                  <a:close/>
                  <a:moveTo>
                    <a:pt x="148" y="228"/>
                  </a:moveTo>
                  <a:cubicBezTo>
                    <a:pt x="149" y="229"/>
                    <a:pt x="149" y="229"/>
                    <a:pt x="150" y="229"/>
                  </a:cubicBezTo>
                  <a:cubicBezTo>
                    <a:pt x="151" y="227"/>
                    <a:pt x="151" y="226"/>
                    <a:pt x="152" y="224"/>
                  </a:cubicBezTo>
                  <a:cubicBezTo>
                    <a:pt x="150" y="225"/>
                    <a:pt x="149" y="226"/>
                    <a:pt x="148" y="228"/>
                  </a:cubicBezTo>
                  <a:close/>
                  <a:moveTo>
                    <a:pt x="98" y="13"/>
                  </a:moveTo>
                  <a:cubicBezTo>
                    <a:pt x="96" y="13"/>
                    <a:pt x="94" y="13"/>
                    <a:pt x="92" y="13"/>
                  </a:cubicBezTo>
                  <a:cubicBezTo>
                    <a:pt x="91" y="13"/>
                    <a:pt x="90" y="13"/>
                    <a:pt x="89" y="13"/>
                  </a:cubicBezTo>
                  <a:cubicBezTo>
                    <a:pt x="88" y="14"/>
                    <a:pt x="86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9" y="14"/>
                    <a:pt x="94" y="14"/>
                    <a:pt x="98" y="13"/>
                  </a:cubicBezTo>
                  <a:close/>
                  <a:moveTo>
                    <a:pt x="36" y="163"/>
                  </a:moveTo>
                  <a:cubicBezTo>
                    <a:pt x="36" y="163"/>
                    <a:pt x="35" y="163"/>
                    <a:pt x="35" y="163"/>
                  </a:cubicBezTo>
                  <a:cubicBezTo>
                    <a:pt x="35" y="167"/>
                    <a:pt x="35" y="170"/>
                    <a:pt x="36" y="174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6" y="170"/>
                    <a:pt x="36" y="167"/>
                    <a:pt x="36" y="163"/>
                  </a:cubicBezTo>
                  <a:close/>
                  <a:moveTo>
                    <a:pt x="66" y="145"/>
                  </a:moveTo>
                  <a:cubicBezTo>
                    <a:pt x="66" y="145"/>
                    <a:pt x="66" y="145"/>
                    <a:pt x="65" y="146"/>
                  </a:cubicBezTo>
                  <a:cubicBezTo>
                    <a:pt x="65" y="146"/>
                    <a:pt x="65" y="147"/>
                    <a:pt x="65" y="147"/>
                  </a:cubicBezTo>
                  <a:cubicBezTo>
                    <a:pt x="66" y="148"/>
                    <a:pt x="66" y="149"/>
                    <a:pt x="67" y="150"/>
                  </a:cubicBezTo>
                  <a:cubicBezTo>
                    <a:pt x="67" y="150"/>
                    <a:pt x="67" y="150"/>
                    <a:pt x="67" y="151"/>
                  </a:cubicBezTo>
                  <a:cubicBezTo>
                    <a:pt x="67" y="151"/>
                    <a:pt x="67" y="151"/>
                    <a:pt x="68" y="151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8" y="149"/>
                    <a:pt x="67" y="149"/>
                    <a:pt x="67" y="148"/>
                  </a:cubicBezTo>
                  <a:cubicBezTo>
                    <a:pt x="67" y="146"/>
                    <a:pt x="68" y="147"/>
                    <a:pt x="66" y="145"/>
                  </a:cubicBezTo>
                  <a:cubicBezTo>
                    <a:pt x="66" y="145"/>
                    <a:pt x="66" y="145"/>
                    <a:pt x="66" y="145"/>
                  </a:cubicBezTo>
                  <a:close/>
                  <a:moveTo>
                    <a:pt x="28" y="67"/>
                  </a:moveTo>
                  <a:cubicBezTo>
                    <a:pt x="27" y="69"/>
                    <a:pt x="27" y="70"/>
                    <a:pt x="28" y="71"/>
                  </a:cubicBezTo>
                  <a:cubicBezTo>
                    <a:pt x="28" y="71"/>
                    <a:pt x="29" y="70"/>
                    <a:pt x="30" y="70"/>
                  </a:cubicBezTo>
                  <a:cubicBezTo>
                    <a:pt x="30" y="69"/>
                    <a:pt x="30" y="68"/>
                    <a:pt x="29" y="67"/>
                  </a:cubicBezTo>
                  <a:cubicBezTo>
                    <a:pt x="29" y="67"/>
                    <a:pt x="28" y="67"/>
                    <a:pt x="28" y="67"/>
                  </a:cubicBezTo>
                  <a:close/>
                  <a:moveTo>
                    <a:pt x="54" y="47"/>
                  </a:moveTo>
                  <a:cubicBezTo>
                    <a:pt x="54" y="47"/>
                    <a:pt x="53" y="48"/>
                    <a:pt x="52" y="48"/>
                  </a:cubicBezTo>
                  <a:cubicBezTo>
                    <a:pt x="51" y="48"/>
                    <a:pt x="51" y="49"/>
                    <a:pt x="51" y="50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0"/>
                    <a:pt x="53" y="49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4" y="48"/>
                    <a:pt x="54" y="47"/>
                    <a:pt x="54" y="47"/>
                  </a:cubicBezTo>
                  <a:close/>
                  <a:moveTo>
                    <a:pt x="124" y="104"/>
                  </a:moveTo>
                  <a:cubicBezTo>
                    <a:pt x="124" y="104"/>
                    <a:pt x="124" y="104"/>
                    <a:pt x="124" y="104"/>
                  </a:cubicBezTo>
                  <a:cubicBezTo>
                    <a:pt x="125" y="104"/>
                    <a:pt x="126" y="104"/>
                    <a:pt x="127" y="105"/>
                  </a:cubicBezTo>
                  <a:cubicBezTo>
                    <a:pt x="131" y="105"/>
                    <a:pt x="134" y="105"/>
                    <a:pt x="138" y="105"/>
                  </a:cubicBezTo>
                  <a:cubicBezTo>
                    <a:pt x="138" y="105"/>
                    <a:pt x="138" y="105"/>
                    <a:pt x="139" y="105"/>
                  </a:cubicBezTo>
                  <a:cubicBezTo>
                    <a:pt x="134" y="105"/>
                    <a:pt x="129" y="104"/>
                    <a:pt x="124" y="104"/>
                  </a:cubicBezTo>
                  <a:close/>
                  <a:moveTo>
                    <a:pt x="32" y="81"/>
                  </a:moveTo>
                  <a:cubicBezTo>
                    <a:pt x="31" y="81"/>
                    <a:pt x="31" y="82"/>
                    <a:pt x="30" y="82"/>
                  </a:cubicBezTo>
                  <a:cubicBezTo>
                    <a:pt x="30" y="82"/>
                    <a:pt x="29" y="82"/>
                    <a:pt x="29" y="83"/>
                  </a:cubicBezTo>
                  <a:cubicBezTo>
                    <a:pt x="29" y="83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5"/>
                    <a:pt x="30" y="85"/>
                    <a:pt x="31" y="84"/>
                  </a:cubicBezTo>
                  <a:cubicBezTo>
                    <a:pt x="32" y="83"/>
                    <a:pt x="32" y="82"/>
                    <a:pt x="32" y="81"/>
                  </a:cubicBezTo>
                  <a:close/>
                  <a:moveTo>
                    <a:pt x="160" y="222"/>
                  </a:moveTo>
                  <a:cubicBezTo>
                    <a:pt x="162" y="222"/>
                    <a:pt x="162" y="222"/>
                    <a:pt x="162" y="223"/>
                  </a:cubicBezTo>
                  <a:cubicBezTo>
                    <a:pt x="163" y="222"/>
                    <a:pt x="163" y="222"/>
                    <a:pt x="163" y="221"/>
                  </a:cubicBezTo>
                  <a:cubicBezTo>
                    <a:pt x="162" y="220"/>
                    <a:pt x="163" y="219"/>
                    <a:pt x="164" y="219"/>
                  </a:cubicBezTo>
                  <a:cubicBezTo>
                    <a:pt x="163" y="218"/>
                    <a:pt x="163" y="218"/>
                    <a:pt x="163" y="218"/>
                  </a:cubicBezTo>
                  <a:cubicBezTo>
                    <a:pt x="162" y="219"/>
                    <a:pt x="162" y="220"/>
                    <a:pt x="161" y="221"/>
                  </a:cubicBezTo>
                  <a:cubicBezTo>
                    <a:pt x="161" y="221"/>
                    <a:pt x="161" y="221"/>
                    <a:pt x="160" y="222"/>
                  </a:cubicBezTo>
                  <a:close/>
                  <a:moveTo>
                    <a:pt x="139" y="43"/>
                  </a:moveTo>
                  <a:cubicBezTo>
                    <a:pt x="140" y="43"/>
                    <a:pt x="141" y="44"/>
                    <a:pt x="142" y="45"/>
                  </a:cubicBezTo>
                  <a:cubicBezTo>
                    <a:pt x="142" y="44"/>
                    <a:pt x="142" y="44"/>
                    <a:pt x="142" y="43"/>
                  </a:cubicBezTo>
                  <a:cubicBezTo>
                    <a:pt x="142" y="42"/>
                    <a:pt x="142" y="42"/>
                    <a:pt x="141" y="42"/>
                  </a:cubicBezTo>
                  <a:cubicBezTo>
                    <a:pt x="141" y="41"/>
                    <a:pt x="140" y="41"/>
                    <a:pt x="140" y="41"/>
                  </a:cubicBezTo>
                  <a:cubicBezTo>
                    <a:pt x="140" y="40"/>
                    <a:pt x="139" y="40"/>
                    <a:pt x="139" y="40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0" y="42"/>
                    <a:pt x="139" y="42"/>
                    <a:pt x="139" y="43"/>
                  </a:cubicBezTo>
                  <a:close/>
                  <a:moveTo>
                    <a:pt x="79" y="238"/>
                  </a:moveTo>
                  <a:cubicBezTo>
                    <a:pt x="79" y="238"/>
                    <a:pt x="80" y="238"/>
                    <a:pt x="80" y="238"/>
                  </a:cubicBezTo>
                  <a:cubicBezTo>
                    <a:pt x="80" y="236"/>
                    <a:pt x="80" y="233"/>
                    <a:pt x="81" y="231"/>
                  </a:cubicBezTo>
                  <a:cubicBezTo>
                    <a:pt x="80" y="231"/>
                    <a:pt x="80" y="231"/>
                    <a:pt x="79" y="231"/>
                  </a:cubicBezTo>
                  <a:cubicBezTo>
                    <a:pt x="79" y="233"/>
                    <a:pt x="79" y="235"/>
                    <a:pt x="79" y="238"/>
                  </a:cubicBezTo>
                  <a:close/>
                  <a:moveTo>
                    <a:pt x="141" y="227"/>
                  </a:moveTo>
                  <a:cubicBezTo>
                    <a:pt x="141" y="227"/>
                    <a:pt x="142" y="228"/>
                    <a:pt x="143" y="228"/>
                  </a:cubicBezTo>
                  <a:cubicBezTo>
                    <a:pt x="143" y="227"/>
                    <a:pt x="143" y="226"/>
                    <a:pt x="144" y="225"/>
                  </a:cubicBezTo>
                  <a:cubicBezTo>
                    <a:pt x="144" y="225"/>
                    <a:pt x="144" y="224"/>
                    <a:pt x="143" y="224"/>
                  </a:cubicBezTo>
                  <a:cubicBezTo>
                    <a:pt x="142" y="225"/>
                    <a:pt x="141" y="226"/>
                    <a:pt x="141" y="227"/>
                  </a:cubicBezTo>
                  <a:close/>
                  <a:moveTo>
                    <a:pt x="154" y="145"/>
                  </a:moveTo>
                  <a:cubicBezTo>
                    <a:pt x="153" y="142"/>
                    <a:pt x="151" y="139"/>
                    <a:pt x="149" y="136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49" y="137"/>
                    <a:pt x="153" y="143"/>
                    <a:pt x="154" y="145"/>
                  </a:cubicBezTo>
                  <a:close/>
                  <a:moveTo>
                    <a:pt x="182" y="197"/>
                  </a:moveTo>
                  <a:cubicBezTo>
                    <a:pt x="182" y="197"/>
                    <a:pt x="182" y="197"/>
                    <a:pt x="182" y="197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4" y="195"/>
                    <a:pt x="185" y="194"/>
                    <a:pt x="185" y="193"/>
                  </a:cubicBezTo>
                  <a:cubicBezTo>
                    <a:pt x="185" y="192"/>
                    <a:pt x="185" y="192"/>
                    <a:pt x="186" y="191"/>
                  </a:cubicBezTo>
                  <a:cubicBezTo>
                    <a:pt x="184" y="192"/>
                    <a:pt x="184" y="192"/>
                    <a:pt x="184" y="193"/>
                  </a:cubicBezTo>
                  <a:cubicBezTo>
                    <a:pt x="183" y="194"/>
                    <a:pt x="183" y="196"/>
                    <a:pt x="182" y="197"/>
                  </a:cubicBezTo>
                  <a:close/>
                  <a:moveTo>
                    <a:pt x="195" y="145"/>
                  </a:moveTo>
                  <a:cubicBezTo>
                    <a:pt x="195" y="145"/>
                    <a:pt x="195" y="145"/>
                    <a:pt x="195" y="145"/>
                  </a:cubicBezTo>
                  <a:cubicBezTo>
                    <a:pt x="195" y="145"/>
                    <a:pt x="194" y="146"/>
                    <a:pt x="194" y="147"/>
                  </a:cubicBezTo>
                  <a:cubicBezTo>
                    <a:pt x="194" y="147"/>
                    <a:pt x="194" y="147"/>
                    <a:pt x="194" y="147"/>
                  </a:cubicBezTo>
                  <a:cubicBezTo>
                    <a:pt x="194" y="148"/>
                    <a:pt x="194" y="150"/>
                    <a:pt x="194" y="151"/>
                  </a:cubicBezTo>
                  <a:cubicBezTo>
                    <a:pt x="194" y="151"/>
                    <a:pt x="194" y="151"/>
                    <a:pt x="194" y="152"/>
                  </a:cubicBezTo>
                  <a:cubicBezTo>
                    <a:pt x="194" y="152"/>
                    <a:pt x="194" y="151"/>
                    <a:pt x="194" y="151"/>
                  </a:cubicBezTo>
                  <a:cubicBezTo>
                    <a:pt x="195" y="149"/>
                    <a:pt x="195" y="147"/>
                    <a:pt x="195" y="145"/>
                  </a:cubicBezTo>
                  <a:close/>
                  <a:moveTo>
                    <a:pt x="180" y="131"/>
                  </a:moveTo>
                  <a:cubicBezTo>
                    <a:pt x="181" y="131"/>
                    <a:pt x="182" y="130"/>
                    <a:pt x="182" y="130"/>
                  </a:cubicBezTo>
                  <a:cubicBezTo>
                    <a:pt x="183" y="129"/>
                    <a:pt x="183" y="128"/>
                    <a:pt x="183" y="127"/>
                  </a:cubicBezTo>
                  <a:cubicBezTo>
                    <a:pt x="182" y="127"/>
                    <a:pt x="182" y="127"/>
                    <a:pt x="181" y="128"/>
                  </a:cubicBezTo>
                  <a:cubicBezTo>
                    <a:pt x="181" y="128"/>
                    <a:pt x="181" y="128"/>
                    <a:pt x="181" y="128"/>
                  </a:cubicBezTo>
                  <a:cubicBezTo>
                    <a:pt x="181" y="129"/>
                    <a:pt x="180" y="130"/>
                    <a:pt x="180" y="131"/>
                  </a:cubicBezTo>
                  <a:close/>
                  <a:moveTo>
                    <a:pt x="168" y="55"/>
                  </a:moveTo>
                  <a:cubicBezTo>
                    <a:pt x="169" y="54"/>
                    <a:pt x="169" y="53"/>
                    <a:pt x="170" y="53"/>
                  </a:cubicBezTo>
                  <a:cubicBezTo>
                    <a:pt x="170" y="52"/>
                    <a:pt x="169" y="52"/>
                    <a:pt x="169" y="51"/>
                  </a:cubicBezTo>
                  <a:cubicBezTo>
                    <a:pt x="168" y="51"/>
                    <a:pt x="168" y="52"/>
                    <a:pt x="167" y="52"/>
                  </a:cubicBezTo>
                  <a:cubicBezTo>
                    <a:pt x="167" y="53"/>
                    <a:pt x="168" y="54"/>
                    <a:pt x="168" y="55"/>
                  </a:cubicBezTo>
                  <a:close/>
                  <a:moveTo>
                    <a:pt x="146" y="39"/>
                  </a:moveTo>
                  <a:cubicBezTo>
                    <a:pt x="147" y="39"/>
                    <a:pt x="147" y="38"/>
                    <a:pt x="148" y="38"/>
                  </a:cubicBezTo>
                  <a:cubicBezTo>
                    <a:pt x="147" y="37"/>
                    <a:pt x="146" y="36"/>
                    <a:pt x="146" y="35"/>
                  </a:cubicBezTo>
                  <a:cubicBezTo>
                    <a:pt x="145" y="36"/>
                    <a:pt x="145" y="36"/>
                    <a:pt x="144" y="36"/>
                  </a:cubicBezTo>
                  <a:cubicBezTo>
                    <a:pt x="145" y="37"/>
                    <a:pt x="146" y="38"/>
                    <a:pt x="146" y="39"/>
                  </a:cubicBezTo>
                  <a:close/>
                  <a:moveTo>
                    <a:pt x="28" y="73"/>
                  </a:moveTo>
                  <a:cubicBezTo>
                    <a:pt x="28" y="74"/>
                    <a:pt x="28" y="75"/>
                    <a:pt x="28" y="75"/>
                  </a:cubicBezTo>
                  <a:cubicBezTo>
                    <a:pt x="29" y="75"/>
                    <a:pt x="30" y="74"/>
                    <a:pt x="30" y="73"/>
                  </a:cubicBezTo>
                  <a:cubicBezTo>
                    <a:pt x="30" y="73"/>
                    <a:pt x="31" y="73"/>
                    <a:pt x="30" y="73"/>
                  </a:cubicBezTo>
                  <a:cubicBezTo>
                    <a:pt x="30" y="72"/>
                    <a:pt x="30" y="72"/>
                    <a:pt x="30" y="71"/>
                  </a:cubicBezTo>
                  <a:cubicBezTo>
                    <a:pt x="29" y="72"/>
                    <a:pt x="29" y="72"/>
                    <a:pt x="28" y="73"/>
                  </a:cubicBezTo>
                  <a:close/>
                  <a:moveTo>
                    <a:pt x="131" y="10"/>
                  </a:moveTo>
                  <a:cubicBezTo>
                    <a:pt x="131" y="10"/>
                    <a:pt x="131" y="10"/>
                    <a:pt x="131" y="10"/>
                  </a:cubicBezTo>
                  <a:cubicBezTo>
                    <a:pt x="132" y="11"/>
                    <a:pt x="132" y="12"/>
                    <a:pt x="133" y="12"/>
                  </a:cubicBezTo>
                  <a:cubicBezTo>
                    <a:pt x="133" y="13"/>
                    <a:pt x="134" y="13"/>
                    <a:pt x="134" y="13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5" y="15"/>
                    <a:pt x="135" y="15"/>
                    <a:pt x="135" y="14"/>
                  </a:cubicBezTo>
                  <a:cubicBezTo>
                    <a:pt x="135" y="14"/>
                    <a:pt x="135" y="13"/>
                    <a:pt x="136" y="13"/>
                  </a:cubicBezTo>
                  <a:cubicBezTo>
                    <a:pt x="136" y="13"/>
                    <a:pt x="136" y="13"/>
                    <a:pt x="137" y="13"/>
                  </a:cubicBezTo>
                  <a:cubicBezTo>
                    <a:pt x="135" y="12"/>
                    <a:pt x="133" y="11"/>
                    <a:pt x="131" y="10"/>
                  </a:cubicBezTo>
                  <a:close/>
                  <a:moveTo>
                    <a:pt x="186" y="125"/>
                  </a:moveTo>
                  <a:cubicBezTo>
                    <a:pt x="185" y="125"/>
                    <a:pt x="185" y="126"/>
                    <a:pt x="185" y="127"/>
                  </a:cubicBezTo>
                  <a:cubicBezTo>
                    <a:pt x="185" y="127"/>
                    <a:pt x="184" y="128"/>
                    <a:pt x="184" y="129"/>
                  </a:cubicBezTo>
                  <a:cubicBezTo>
                    <a:pt x="184" y="129"/>
                    <a:pt x="184" y="129"/>
                    <a:pt x="184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9"/>
                    <a:pt x="186" y="129"/>
                    <a:pt x="186" y="129"/>
                  </a:cubicBezTo>
                  <a:cubicBezTo>
                    <a:pt x="186" y="128"/>
                    <a:pt x="186" y="126"/>
                    <a:pt x="186" y="125"/>
                  </a:cubicBezTo>
                  <a:close/>
                  <a:moveTo>
                    <a:pt x="31" y="136"/>
                  </a:moveTo>
                  <a:cubicBezTo>
                    <a:pt x="31" y="136"/>
                    <a:pt x="31" y="136"/>
                    <a:pt x="31" y="136"/>
                  </a:cubicBezTo>
                  <a:cubicBezTo>
                    <a:pt x="32" y="136"/>
                    <a:pt x="32" y="135"/>
                    <a:pt x="33" y="135"/>
                  </a:cubicBezTo>
                  <a:cubicBezTo>
                    <a:pt x="34" y="133"/>
                    <a:pt x="34" y="132"/>
                    <a:pt x="35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0"/>
                    <a:pt x="35" y="130"/>
                    <a:pt x="35" y="129"/>
                  </a:cubicBezTo>
                  <a:cubicBezTo>
                    <a:pt x="34" y="132"/>
                    <a:pt x="32" y="134"/>
                    <a:pt x="31" y="136"/>
                  </a:cubicBezTo>
                  <a:close/>
                  <a:moveTo>
                    <a:pt x="22" y="66"/>
                  </a:moveTo>
                  <a:cubicBezTo>
                    <a:pt x="21" y="66"/>
                    <a:pt x="21" y="66"/>
                    <a:pt x="21" y="66"/>
                  </a:cubicBezTo>
                  <a:cubicBezTo>
                    <a:pt x="20" y="67"/>
                    <a:pt x="20" y="67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20" y="68"/>
                    <a:pt x="20" y="68"/>
                  </a:cubicBezTo>
                  <a:cubicBezTo>
                    <a:pt x="20" y="68"/>
                    <a:pt x="20" y="68"/>
                    <a:pt x="21" y="68"/>
                  </a:cubicBezTo>
                  <a:cubicBezTo>
                    <a:pt x="21" y="68"/>
                    <a:pt x="21" y="69"/>
                    <a:pt x="21" y="69"/>
                  </a:cubicBezTo>
                  <a:cubicBezTo>
                    <a:pt x="21" y="69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2" y="69"/>
                    <a:pt x="23" y="68"/>
                  </a:cubicBezTo>
                  <a:cubicBezTo>
                    <a:pt x="22" y="68"/>
                    <a:pt x="22" y="67"/>
                    <a:pt x="22" y="66"/>
                  </a:cubicBezTo>
                  <a:close/>
                  <a:moveTo>
                    <a:pt x="44" y="224"/>
                  </a:moveTo>
                  <a:cubicBezTo>
                    <a:pt x="43" y="225"/>
                    <a:pt x="42" y="226"/>
                    <a:pt x="42" y="227"/>
                  </a:cubicBezTo>
                  <a:cubicBezTo>
                    <a:pt x="42" y="228"/>
                    <a:pt x="42" y="228"/>
                    <a:pt x="43" y="229"/>
                  </a:cubicBezTo>
                  <a:cubicBezTo>
                    <a:pt x="43" y="228"/>
                    <a:pt x="44" y="226"/>
                    <a:pt x="45" y="225"/>
                  </a:cubicBezTo>
                  <a:cubicBezTo>
                    <a:pt x="44" y="225"/>
                    <a:pt x="44" y="225"/>
                    <a:pt x="44" y="224"/>
                  </a:cubicBezTo>
                  <a:close/>
                  <a:moveTo>
                    <a:pt x="160" y="226"/>
                  </a:moveTo>
                  <a:cubicBezTo>
                    <a:pt x="160" y="226"/>
                    <a:pt x="160" y="226"/>
                    <a:pt x="160" y="226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8" y="228"/>
                    <a:pt x="157" y="229"/>
                    <a:pt x="155" y="231"/>
                  </a:cubicBezTo>
                  <a:cubicBezTo>
                    <a:pt x="155" y="231"/>
                    <a:pt x="155" y="232"/>
                    <a:pt x="154" y="233"/>
                  </a:cubicBezTo>
                  <a:cubicBezTo>
                    <a:pt x="155" y="232"/>
                    <a:pt x="155" y="232"/>
                    <a:pt x="156" y="232"/>
                  </a:cubicBezTo>
                  <a:cubicBezTo>
                    <a:pt x="157" y="230"/>
                    <a:pt x="159" y="228"/>
                    <a:pt x="160" y="227"/>
                  </a:cubicBezTo>
                  <a:cubicBezTo>
                    <a:pt x="160" y="226"/>
                    <a:pt x="160" y="226"/>
                    <a:pt x="160" y="226"/>
                  </a:cubicBezTo>
                  <a:close/>
                  <a:moveTo>
                    <a:pt x="184" y="157"/>
                  </a:moveTo>
                  <a:cubicBezTo>
                    <a:pt x="185" y="157"/>
                    <a:pt x="186" y="156"/>
                    <a:pt x="186" y="156"/>
                  </a:cubicBezTo>
                  <a:cubicBezTo>
                    <a:pt x="186" y="156"/>
                    <a:pt x="187" y="155"/>
                    <a:pt x="186" y="155"/>
                  </a:cubicBezTo>
                  <a:cubicBezTo>
                    <a:pt x="186" y="154"/>
                    <a:pt x="186" y="154"/>
                    <a:pt x="186" y="153"/>
                  </a:cubicBezTo>
                  <a:cubicBezTo>
                    <a:pt x="186" y="153"/>
                    <a:pt x="186" y="152"/>
                    <a:pt x="186" y="152"/>
                  </a:cubicBezTo>
                  <a:cubicBezTo>
                    <a:pt x="186" y="152"/>
                    <a:pt x="185" y="153"/>
                    <a:pt x="185" y="154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5"/>
                    <a:pt x="184" y="156"/>
                    <a:pt x="184" y="157"/>
                  </a:cubicBezTo>
                  <a:close/>
                  <a:moveTo>
                    <a:pt x="158" y="57"/>
                  </a:moveTo>
                  <a:cubicBezTo>
                    <a:pt x="159" y="57"/>
                    <a:pt x="159" y="56"/>
                    <a:pt x="159" y="56"/>
                  </a:cubicBezTo>
                  <a:cubicBezTo>
                    <a:pt x="159" y="55"/>
                    <a:pt x="159" y="55"/>
                    <a:pt x="158" y="54"/>
                  </a:cubicBezTo>
                  <a:cubicBezTo>
                    <a:pt x="157" y="54"/>
                    <a:pt x="156" y="55"/>
                    <a:pt x="155" y="55"/>
                  </a:cubicBezTo>
                  <a:cubicBezTo>
                    <a:pt x="156" y="56"/>
                    <a:pt x="156" y="56"/>
                    <a:pt x="156" y="57"/>
                  </a:cubicBezTo>
                  <a:cubicBezTo>
                    <a:pt x="157" y="56"/>
                    <a:pt x="158" y="56"/>
                    <a:pt x="158" y="57"/>
                  </a:cubicBezTo>
                  <a:close/>
                  <a:moveTo>
                    <a:pt x="176" y="84"/>
                  </a:moveTo>
                  <a:cubicBezTo>
                    <a:pt x="176" y="83"/>
                    <a:pt x="175" y="82"/>
                    <a:pt x="175" y="82"/>
                  </a:cubicBezTo>
                  <a:cubicBezTo>
                    <a:pt x="175" y="82"/>
                    <a:pt x="174" y="82"/>
                    <a:pt x="173" y="82"/>
                  </a:cubicBezTo>
                  <a:cubicBezTo>
                    <a:pt x="173" y="82"/>
                    <a:pt x="173" y="83"/>
                    <a:pt x="173" y="83"/>
                  </a:cubicBezTo>
                  <a:cubicBezTo>
                    <a:pt x="173" y="83"/>
                    <a:pt x="173" y="84"/>
                    <a:pt x="173" y="85"/>
                  </a:cubicBezTo>
                  <a:cubicBezTo>
                    <a:pt x="174" y="85"/>
                    <a:pt x="175" y="84"/>
                    <a:pt x="176" y="84"/>
                  </a:cubicBezTo>
                  <a:close/>
                  <a:moveTo>
                    <a:pt x="191" y="111"/>
                  </a:moveTo>
                  <a:cubicBezTo>
                    <a:pt x="191" y="111"/>
                    <a:pt x="191" y="111"/>
                    <a:pt x="191" y="111"/>
                  </a:cubicBezTo>
                  <a:cubicBezTo>
                    <a:pt x="190" y="111"/>
                    <a:pt x="190" y="112"/>
                    <a:pt x="190" y="112"/>
                  </a:cubicBezTo>
                  <a:cubicBezTo>
                    <a:pt x="190" y="116"/>
                    <a:pt x="190" y="119"/>
                    <a:pt x="190" y="120"/>
                  </a:cubicBezTo>
                  <a:cubicBezTo>
                    <a:pt x="191" y="120"/>
                    <a:pt x="190" y="119"/>
                    <a:pt x="190" y="119"/>
                  </a:cubicBezTo>
                  <a:cubicBezTo>
                    <a:pt x="191" y="117"/>
                    <a:pt x="191" y="115"/>
                    <a:pt x="191" y="112"/>
                  </a:cubicBezTo>
                  <a:cubicBezTo>
                    <a:pt x="191" y="112"/>
                    <a:pt x="191" y="112"/>
                    <a:pt x="191" y="111"/>
                  </a:cubicBezTo>
                  <a:close/>
                  <a:moveTo>
                    <a:pt x="24" y="103"/>
                  </a:moveTo>
                  <a:cubicBezTo>
                    <a:pt x="23" y="104"/>
                    <a:pt x="23" y="106"/>
                    <a:pt x="23" y="106"/>
                  </a:cubicBezTo>
                  <a:cubicBezTo>
                    <a:pt x="24" y="106"/>
                    <a:pt x="25" y="105"/>
                    <a:pt x="25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3"/>
                    <a:pt x="26" y="103"/>
                    <a:pt x="25" y="102"/>
                  </a:cubicBezTo>
                  <a:cubicBezTo>
                    <a:pt x="25" y="102"/>
                    <a:pt x="24" y="103"/>
                    <a:pt x="24" y="103"/>
                  </a:cubicBezTo>
                  <a:close/>
                  <a:moveTo>
                    <a:pt x="53" y="58"/>
                  </a:moveTo>
                  <a:cubicBezTo>
                    <a:pt x="53" y="58"/>
                    <a:pt x="52" y="59"/>
                    <a:pt x="52" y="59"/>
                  </a:cubicBezTo>
                  <a:cubicBezTo>
                    <a:pt x="52" y="60"/>
                    <a:pt x="52" y="61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3" y="62"/>
                    <a:pt x="54" y="61"/>
                    <a:pt x="54" y="60"/>
                  </a:cubicBezTo>
                  <a:cubicBezTo>
                    <a:pt x="54" y="60"/>
                    <a:pt x="54" y="59"/>
                    <a:pt x="53" y="58"/>
                  </a:cubicBezTo>
                  <a:close/>
                  <a:moveTo>
                    <a:pt x="59" y="127"/>
                  </a:moveTo>
                  <a:cubicBezTo>
                    <a:pt x="59" y="128"/>
                    <a:pt x="59" y="128"/>
                    <a:pt x="59" y="128"/>
                  </a:cubicBezTo>
                  <a:cubicBezTo>
                    <a:pt x="60" y="130"/>
                    <a:pt x="63" y="134"/>
                    <a:pt x="63" y="134"/>
                  </a:cubicBezTo>
                  <a:cubicBezTo>
                    <a:pt x="62" y="132"/>
                    <a:pt x="61" y="130"/>
                    <a:pt x="59" y="127"/>
                  </a:cubicBezTo>
                  <a:close/>
                  <a:moveTo>
                    <a:pt x="172" y="129"/>
                  </a:moveTo>
                  <a:cubicBezTo>
                    <a:pt x="171" y="129"/>
                    <a:pt x="171" y="129"/>
                    <a:pt x="170" y="129"/>
                  </a:cubicBezTo>
                  <a:cubicBezTo>
                    <a:pt x="170" y="130"/>
                    <a:pt x="169" y="131"/>
                    <a:pt x="168" y="132"/>
                  </a:cubicBezTo>
                  <a:cubicBezTo>
                    <a:pt x="168" y="132"/>
                    <a:pt x="168" y="133"/>
                    <a:pt x="169" y="133"/>
                  </a:cubicBezTo>
                  <a:cubicBezTo>
                    <a:pt x="169" y="133"/>
                    <a:pt x="169" y="133"/>
                    <a:pt x="170" y="132"/>
                  </a:cubicBezTo>
                  <a:cubicBezTo>
                    <a:pt x="170" y="132"/>
                    <a:pt x="170" y="132"/>
                    <a:pt x="171" y="131"/>
                  </a:cubicBezTo>
                  <a:cubicBezTo>
                    <a:pt x="171" y="131"/>
                    <a:pt x="171" y="131"/>
                    <a:pt x="171" y="130"/>
                  </a:cubicBezTo>
                  <a:cubicBezTo>
                    <a:pt x="172" y="130"/>
                    <a:pt x="172" y="129"/>
                    <a:pt x="172" y="129"/>
                  </a:cubicBezTo>
                  <a:close/>
                  <a:moveTo>
                    <a:pt x="151" y="240"/>
                  </a:moveTo>
                  <a:cubicBezTo>
                    <a:pt x="149" y="242"/>
                    <a:pt x="147" y="243"/>
                    <a:pt x="145" y="245"/>
                  </a:cubicBezTo>
                  <a:cubicBezTo>
                    <a:pt x="145" y="245"/>
                    <a:pt x="144" y="245"/>
                    <a:pt x="144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6" y="244"/>
                    <a:pt x="149" y="243"/>
                    <a:pt x="151" y="241"/>
                  </a:cubicBezTo>
                  <a:cubicBezTo>
                    <a:pt x="151" y="240"/>
                    <a:pt x="151" y="240"/>
                    <a:pt x="151" y="240"/>
                  </a:cubicBezTo>
                  <a:close/>
                  <a:moveTo>
                    <a:pt x="37" y="87"/>
                  </a:moveTo>
                  <a:cubicBezTo>
                    <a:pt x="35" y="88"/>
                    <a:pt x="36" y="88"/>
                    <a:pt x="36" y="89"/>
                  </a:cubicBezTo>
                  <a:cubicBezTo>
                    <a:pt x="36" y="89"/>
                    <a:pt x="36" y="90"/>
                    <a:pt x="36" y="90"/>
                  </a:cubicBezTo>
                  <a:cubicBezTo>
                    <a:pt x="36" y="91"/>
                    <a:pt x="36" y="93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7" y="92"/>
                    <a:pt x="37" y="92"/>
                    <a:pt x="37" y="91"/>
                  </a:cubicBezTo>
                  <a:cubicBezTo>
                    <a:pt x="37" y="90"/>
                    <a:pt x="37" y="89"/>
                    <a:pt x="37" y="87"/>
                  </a:cubicBezTo>
                  <a:close/>
                  <a:moveTo>
                    <a:pt x="40" y="225"/>
                  </a:moveTo>
                  <a:cubicBezTo>
                    <a:pt x="41" y="224"/>
                    <a:pt x="41" y="223"/>
                    <a:pt x="42" y="222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1"/>
                    <a:pt x="41" y="221"/>
                    <a:pt x="41" y="221"/>
                  </a:cubicBezTo>
                  <a:cubicBezTo>
                    <a:pt x="40" y="222"/>
                    <a:pt x="40" y="223"/>
                    <a:pt x="39" y="223"/>
                  </a:cubicBezTo>
                  <a:cubicBezTo>
                    <a:pt x="40" y="224"/>
                    <a:pt x="40" y="225"/>
                    <a:pt x="40" y="225"/>
                  </a:cubicBezTo>
                  <a:close/>
                  <a:moveTo>
                    <a:pt x="172" y="207"/>
                  </a:moveTo>
                  <a:cubicBezTo>
                    <a:pt x="174" y="206"/>
                    <a:pt x="175" y="204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3"/>
                    <a:pt x="175" y="203"/>
                  </a:cubicBezTo>
                  <a:cubicBezTo>
                    <a:pt x="174" y="203"/>
                    <a:pt x="174" y="203"/>
                    <a:pt x="174" y="203"/>
                  </a:cubicBezTo>
                  <a:cubicBezTo>
                    <a:pt x="173" y="204"/>
                    <a:pt x="173" y="206"/>
                    <a:pt x="172" y="207"/>
                  </a:cubicBezTo>
                  <a:close/>
                  <a:moveTo>
                    <a:pt x="72" y="237"/>
                  </a:moveTo>
                  <a:cubicBezTo>
                    <a:pt x="71" y="238"/>
                    <a:pt x="71" y="239"/>
                    <a:pt x="70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3" y="238"/>
                    <a:pt x="72" y="238"/>
                    <a:pt x="72" y="237"/>
                  </a:cubicBezTo>
                  <a:close/>
                  <a:moveTo>
                    <a:pt x="158" y="31"/>
                  </a:moveTo>
                  <a:cubicBezTo>
                    <a:pt x="159" y="32"/>
                    <a:pt x="159" y="34"/>
                    <a:pt x="160" y="35"/>
                  </a:cubicBezTo>
                  <a:cubicBezTo>
                    <a:pt x="160" y="34"/>
                    <a:pt x="161" y="34"/>
                    <a:pt x="162" y="34"/>
                  </a:cubicBezTo>
                  <a:cubicBezTo>
                    <a:pt x="161" y="33"/>
                    <a:pt x="160" y="32"/>
                    <a:pt x="159" y="31"/>
                  </a:cubicBezTo>
                  <a:cubicBezTo>
                    <a:pt x="159" y="31"/>
                    <a:pt x="158" y="31"/>
                    <a:pt x="158" y="31"/>
                  </a:cubicBezTo>
                  <a:close/>
                  <a:moveTo>
                    <a:pt x="164" y="132"/>
                  </a:moveTo>
                  <a:cubicBezTo>
                    <a:pt x="164" y="132"/>
                    <a:pt x="164" y="132"/>
                    <a:pt x="163" y="132"/>
                  </a:cubicBezTo>
                  <a:cubicBezTo>
                    <a:pt x="162" y="133"/>
                    <a:pt x="162" y="133"/>
                    <a:pt x="163" y="134"/>
                  </a:cubicBezTo>
                  <a:cubicBezTo>
                    <a:pt x="163" y="134"/>
                    <a:pt x="163" y="135"/>
                    <a:pt x="163" y="136"/>
                  </a:cubicBezTo>
                  <a:cubicBezTo>
                    <a:pt x="164" y="135"/>
                    <a:pt x="164" y="134"/>
                    <a:pt x="165" y="133"/>
                  </a:cubicBezTo>
                  <a:cubicBezTo>
                    <a:pt x="165" y="133"/>
                    <a:pt x="165" y="132"/>
                    <a:pt x="164" y="132"/>
                  </a:cubicBezTo>
                  <a:close/>
                  <a:moveTo>
                    <a:pt x="61" y="243"/>
                  </a:moveTo>
                  <a:cubicBezTo>
                    <a:pt x="60" y="243"/>
                    <a:pt x="60" y="243"/>
                    <a:pt x="60" y="244"/>
                  </a:cubicBezTo>
                  <a:cubicBezTo>
                    <a:pt x="60" y="244"/>
                    <a:pt x="59" y="244"/>
                    <a:pt x="59" y="244"/>
                  </a:cubicBezTo>
                  <a:cubicBezTo>
                    <a:pt x="60" y="245"/>
                    <a:pt x="61" y="245"/>
                    <a:pt x="61" y="246"/>
                  </a:cubicBezTo>
                  <a:cubicBezTo>
                    <a:pt x="62" y="245"/>
                    <a:pt x="62" y="244"/>
                    <a:pt x="63" y="243"/>
                  </a:cubicBezTo>
                  <a:cubicBezTo>
                    <a:pt x="62" y="243"/>
                    <a:pt x="61" y="243"/>
                    <a:pt x="61" y="243"/>
                  </a:cubicBezTo>
                  <a:close/>
                  <a:moveTo>
                    <a:pt x="41" y="69"/>
                  </a:move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2" y="67"/>
                    <a:pt x="42" y="65"/>
                  </a:cubicBezTo>
                  <a:cubicBezTo>
                    <a:pt x="41" y="66"/>
                    <a:pt x="41" y="66"/>
                    <a:pt x="40" y="66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0" y="68"/>
                    <a:pt x="40" y="69"/>
                    <a:pt x="41" y="69"/>
                  </a:cubicBezTo>
                  <a:close/>
                  <a:moveTo>
                    <a:pt x="50" y="109"/>
                  </a:moveTo>
                  <a:cubicBezTo>
                    <a:pt x="50" y="109"/>
                    <a:pt x="50" y="109"/>
                    <a:pt x="50" y="109"/>
                  </a:cubicBezTo>
                  <a:cubicBezTo>
                    <a:pt x="50" y="109"/>
                    <a:pt x="50" y="109"/>
                    <a:pt x="50" y="110"/>
                  </a:cubicBezTo>
                  <a:cubicBezTo>
                    <a:pt x="51" y="111"/>
                    <a:pt x="51" y="113"/>
                    <a:pt x="51" y="114"/>
                  </a:cubicBezTo>
                  <a:cubicBezTo>
                    <a:pt x="51" y="116"/>
                    <a:pt x="52" y="116"/>
                    <a:pt x="53" y="117"/>
                  </a:cubicBezTo>
                  <a:cubicBezTo>
                    <a:pt x="52" y="114"/>
                    <a:pt x="51" y="112"/>
                    <a:pt x="50" y="109"/>
                  </a:cubicBezTo>
                  <a:close/>
                  <a:moveTo>
                    <a:pt x="139" y="125"/>
                  </a:moveTo>
                  <a:cubicBezTo>
                    <a:pt x="136" y="123"/>
                    <a:pt x="132" y="121"/>
                    <a:pt x="129" y="120"/>
                  </a:cubicBezTo>
                  <a:cubicBezTo>
                    <a:pt x="132" y="122"/>
                    <a:pt x="136" y="123"/>
                    <a:pt x="139" y="125"/>
                  </a:cubicBezTo>
                  <a:close/>
                  <a:moveTo>
                    <a:pt x="163" y="171"/>
                  </a:moveTo>
                  <a:cubicBezTo>
                    <a:pt x="162" y="173"/>
                    <a:pt x="163" y="176"/>
                    <a:pt x="163" y="179"/>
                  </a:cubicBezTo>
                  <a:cubicBezTo>
                    <a:pt x="163" y="178"/>
                    <a:pt x="164" y="177"/>
                    <a:pt x="164" y="177"/>
                  </a:cubicBezTo>
                  <a:cubicBezTo>
                    <a:pt x="164" y="177"/>
                    <a:pt x="164" y="177"/>
                    <a:pt x="164" y="176"/>
                  </a:cubicBezTo>
                  <a:cubicBezTo>
                    <a:pt x="163" y="174"/>
                    <a:pt x="163" y="173"/>
                    <a:pt x="163" y="171"/>
                  </a:cubicBezTo>
                  <a:close/>
                  <a:moveTo>
                    <a:pt x="90" y="165"/>
                  </a:moveTo>
                  <a:cubicBezTo>
                    <a:pt x="90" y="166"/>
                    <a:pt x="90" y="166"/>
                    <a:pt x="90" y="166"/>
                  </a:cubicBezTo>
                  <a:cubicBezTo>
                    <a:pt x="90" y="170"/>
                    <a:pt x="90" y="173"/>
                    <a:pt x="90" y="177"/>
                  </a:cubicBezTo>
                  <a:cubicBezTo>
                    <a:pt x="90" y="178"/>
                    <a:pt x="90" y="178"/>
                    <a:pt x="89" y="178"/>
                  </a:cubicBezTo>
                  <a:cubicBezTo>
                    <a:pt x="89" y="180"/>
                    <a:pt x="90" y="181"/>
                    <a:pt x="90" y="181"/>
                  </a:cubicBezTo>
                  <a:cubicBezTo>
                    <a:pt x="90" y="176"/>
                    <a:pt x="90" y="170"/>
                    <a:pt x="90" y="165"/>
                  </a:cubicBezTo>
                  <a:close/>
                  <a:moveTo>
                    <a:pt x="36" y="47"/>
                  </a:moveTo>
                  <a:cubicBezTo>
                    <a:pt x="37" y="46"/>
                    <a:pt x="37" y="45"/>
                    <a:pt x="38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5" y="47"/>
                    <a:pt x="36" y="47"/>
                    <a:pt x="36" y="47"/>
                  </a:cubicBezTo>
                  <a:close/>
                  <a:moveTo>
                    <a:pt x="46" y="231"/>
                  </a:moveTo>
                  <a:cubicBezTo>
                    <a:pt x="47" y="231"/>
                    <a:pt x="47" y="230"/>
                    <a:pt x="48" y="229"/>
                  </a:cubicBezTo>
                  <a:cubicBezTo>
                    <a:pt x="47" y="228"/>
                    <a:pt x="47" y="228"/>
                    <a:pt x="47" y="228"/>
                  </a:cubicBezTo>
                  <a:cubicBezTo>
                    <a:pt x="46" y="229"/>
                    <a:pt x="45" y="230"/>
                    <a:pt x="45" y="230"/>
                  </a:cubicBezTo>
                  <a:cubicBezTo>
                    <a:pt x="45" y="231"/>
                    <a:pt x="45" y="231"/>
                    <a:pt x="46" y="231"/>
                  </a:cubicBezTo>
                  <a:close/>
                  <a:moveTo>
                    <a:pt x="102" y="258"/>
                  </a:moveTo>
                  <a:cubicBezTo>
                    <a:pt x="102" y="257"/>
                    <a:pt x="101" y="257"/>
                    <a:pt x="101" y="257"/>
                  </a:cubicBezTo>
                  <a:cubicBezTo>
                    <a:pt x="101" y="256"/>
                    <a:pt x="100" y="256"/>
                    <a:pt x="100" y="256"/>
                  </a:cubicBezTo>
                  <a:cubicBezTo>
                    <a:pt x="99" y="256"/>
                    <a:pt x="99" y="256"/>
                    <a:pt x="98" y="256"/>
                  </a:cubicBezTo>
                  <a:cubicBezTo>
                    <a:pt x="98" y="257"/>
                    <a:pt x="98" y="257"/>
                    <a:pt x="97" y="258"/>
                  </a:cubicBezTo>
                  <a:cubicBezTo>
                    <a:pt x="98" y="258"/>
                    <a:pt x="100" y="258"/>
                    <a:pt x="101" y="258"/>
                  </a:cubicBezTo>
                  <a:cubicBezTo>
                    <a:pt x="102" y="258"/>
                    <a:pt x="102" y="258"/>
                    <a:pt x="102" y="258"/>
                  </a:cubicBezTo>
                  <a:close/>
                  <a:moveTo>
                    <a:pt x="162" y="49"/>
                  </a:moveTo>
                  <a:cubicBezTo>
                    <a:pt x="161" y="50"/>
                    <a:pt x="160" y="50"/>
                    <a:pt x="159" y="51"/>
                  </a:cubicBezTo>
                  <a:cubicBezTo>
                    <a:pt x="159" y="51"/>
                    <a:pt x="159" y="52"/>
                    <a:pt x="159" y="52"/>
                  </a:cubicBezTo>
                  <a:cubicBezTo>
                    <a:pt x="161" y="51"/>
                    <a:pt x="162" y="51"/>
                    <a:pt x="163" y="50"/>
                  </a:cubicBezTo>
                  <a:cubicBezTo>
                    <a:pt x="163" y="50"/>
                    <a:pt x="163" y="49"/>
                    <a:pt x="162" y="49"/>
                  </a:cubicBezTo>
                  <a:close/>
                  <a:moveTo>
                    <a:pt x="146" y="121"/>
                  </a:moveTo>
                  <a:cubicBezTo>
                    <a:pt x="147" y="120"/>
                    <a:pt x="147" y="120"/>
                    <a:pt x="147" y="119"/>
                  </a:cubicBezTo>
                  <a:cubicBezTo>
                    <a:pt x="146" y="118"/>
                    <a:pt x="144" y="118"/>
                    <a:pt x="144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9"/>
                    <a:pt x="145" y="120"/>
                    <a:pt x="146" y="121"/>
                  </a:cubicBezTo>
                  <a:cubicBezTo>
                    <a:pt x="146" y="121"/>
                    <a:pt x="146" y="121"/>
                    <a:pt x="146" y="121"/>
                  </a:cubicBezTo>
                  <a:close/>
                  <a:moveTo>
                    <a:pt x="60" y="52"/>
                  </a:move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5"/>
                    <a:pt x="59" y="56"/>
                  </a:cubicBezTo>
                  <a:cubicBezTo>
                    <a:pt x="59" y="56"/>
                    <a:pt x="59" y="56"/>
                    <a:pt x="60" y="56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5"/>
                    <a:pt x="60" y="54"/>
                    <a:pt x="60" y="52"/>
                  </a:cubicBezTo>
                  <a:close/>
                  <a:moveTo>
                    <a:pt x="55" y="130"/>
                  </a:moveTo>
                  <a:cubicBezTo>
                    <a:pt x="54" y="129"/>
                    <a:pt x="54" y="128"/>
                    <a:pt x="53" y="127"/>
                  </a:cubicBezTo>
                  <a:cubicBezTo>
                    <a:pt x="53" y="128"/>
                    <a:pt x="52" y="128"/>
                    <a:pt x="52" y="128"/>
                  </a:cubicBezTo>
                  <a:cubicBezTo>
                    <a:pt x="52" y="129"/>
                    <a:pt x="53" y="130"/>
                    <a:pt x="54" y="131"/>
                  </a:cubicBezTo>
                  <a:cubicBezTo>
                    <a:pt x="54" y="131"/>
                    <a:pt x="54" y="131"/>
                    <a:pt x="55" y="130"/>
                  </a:cubicBezTo>
                  <a:close/>
                  <a:moveTo>
                    <a:pt x="66" y="49"/>
                  </a:moveTo>
                  <a:cubicBezTo>
                    <a:pt x="66" y="49"/>
                    <a:pt x="65" y="49"/>
                    <a:pt x="65" y="49"/>
                  </a:cubicBezTo>
                  <a:cubicBezTo>
                    <a:pt x="65" y="50"/>
                    <a:pt x="65" y="50"/>
                    <a:pt x="64" y="51"/>
                  </a:cubicBezTo>
                  <a:cubicBezTo>
                    <a:pt x="64" y="51"/>
                    <a:pt x="64" y="52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6" y="52"/>
                    <a:pt x="66" y="51"/>
                  </a:cubicBezTo>
                  <a:cubicBezTo>
                    <a:pt x="66" y="51"/>
                    <a:pt x="66" y="50"/>
                    <a:pt x="66" y="49"/>
                  </a:cubicBezTo>
                  <a:close/>
                  <a:moveTo>
                    <a:pt x="51" y="61"/>
                  </a:moveTo>
                  <a:cubicBezTo>
                    <a:pt x="51" y="61"/>
                    <a:pt x="50" y="61"/>
                    <a:pt x="50" y="61"/>
                  </a:cubicBezTo>
                  <a:cubicBezTo>
                    <a:pt x="50" y="61"/>
                    <a:pt x="50" y="62"/>
                    <a:pt x="50" y="62"/>
                  </a:cubicBezTo>
                  <a:cubicBezTo>
                    <a:pt x="50" y="63"/>
                    <a:pt x="50" y="63"/>
                    <a:pt x="49" y="63"/>
                  </a:cubicBezTo>
                  <a:cubicBezTo>
                    <a:pt x="49" y="63"/>
                    <a:pt x="49" y="63"/>
                    <a:pt x="48" y="64"/>
                  </a:cubicBezTo>
                  <a:cubicBezTo>
                    <a:pt x="49" y="64"/>
                    <a:pt x="48" y="65"/>
                    <a:pt x="49" y="66"/>
                  </a:cubicBezTo>
                  <a:cubicBezTo>
                    <a:pt x="49" y="65"/>
                    <a:pt x="50" y="65"/>
                    <a:pt x="50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3"/>
                    <a:pt x="51" y="62"/>
                    <a:pt x="51" y="61"/>
                  </a:cubicBezTo>
                  <a:close/>
                  <a:moveTo>
                    <a:pt x="11" y="173"/>
                  </a:moveTo>
                  <a:cubicBezTo>
                    <a:pt x="11" y="175"/>
                    <a:pt x="13" y="183"/>
                    <a:pt x="13" y="184"/>
                  </a:cubicBezTo>
                  <a:cubicBezTo>
                    <a:pt x="13" y="180"/>
                    <a:pt x="12" y="177"/>
                    <a:pt x="11" y="173"/>
                  </a:cubicBezTo>
                  <a:close/>
                  <a:moveTo>
                    <a:pt x="32" y="103"/>
                  </a:moveTo>
                  <a:cubicBezTo>
                    <a:pt x="33" y="103"/>
                    <a:pt x="34" y="103"/>
                    <a:pt x="34" y="103"/>
                  </a:cubicBezTo>
                  <a:cubicBezTo>
                    <a:pt x="34" y="101"/>
                    <a:pt x="34" y="100"/>
                    <a:pt x="34" y="99"/>
                  </a:cubicBezTo>
                  <a:cubicBezTo>
                    <a:pt x="33" y="99"/>
                    <a:pt x="33" y="99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2" y="101"/>
                    <a:pt x="32" y="102"/>
                    <a:pt x="32" y="103"/>
                  </a:cubicBezTo>
                  <a:close/>
                  <a:moveTo>
                    <a:pt x="19" y="94"/>
                  </a:moveTo>
                  <a:cubicBezTo>
                    <a:pt x="19" y="91"/>
                    <a:pt x="20" y="89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19" y="89"/>
                    <a:pt x="19" y="91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lose/>
                  <a:moveTo>
                    <a:pt x="147" y="226"/>
                  </a:moveTo>
                  <a:cubicBezTo>
                    <a:pt x="147" y="225"/>
                    <a:pt x="147" y="225"/>
                    <a:pt x="147" y="225"/>
                  </a:cubicBezTo>
                  <a:cubicBezTo>
                    <a:pt x="149" y="225"/>
                    <a:pt x="150" y="223"/>
                    <a:pt x="151" y="222"/>
                  </a:cubicBezTo>
                  <a:cubicBezTo>
                    <a:pt x="151" y="222"/>
                    <a:pt x="151" y="222"/>
                    <a:pt x="151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50" y="221"/>
                    <a:pt x="150" y="221"/>
                    <a:pt x="150" y="221"/>
                  </a:cubicBezTo>
                  <a:cubicBezTo>
                    <a:pt x="149" y="222"/>
                    <a:pt x="148" y="224"/>
                    <a:pt x="147" y="226"/>
                  </a:cubicBezTo>
                  <a:close/>
                  <a:moveTo>
                    <a:pt x="144" y="28"/>
                  </a:moveTo>
                  <a:cubicBezTo>
                    <a:pt x="143" y="28"/>
                    <a:pt x="143" y="28"/>
                    <a:pt x="143" y="29"/>
                  </a:cubicBezTo>
                  <a:cubicBezTo>
                    <a:pt x="143" y="29"/>
                    <a:pt x="143" y="29"/>
                    <a:pt x="143" y="30"/>
                  </a:cubicBezTo>
                  <a:cubicBezTo>
                    <a:pt x="143" y="31"/>
                    <a:pt x="144" y="31"/>
                    <a:pt x="144" y="32"/>
                  </a:cubicBezTo>
                  <a:cubicBezTo>
                    <a:pt x="145" y="31"/>
                    <a:pt x="145" y="31"/>
                    <a:pt x="146" y="30"/>
                  </a:cubicBezTo>
                  <a:cubicBezTo>
                    <a:pt x="145" y="30"/>
                    <a:pt x="144" y="29"/>
                    <a:pt x="144" y="28"/>
                  </a:cubicBezTo>
                  <a:close/>
                  <a:moveTo>
                    <a:pt x="167" y="108"/>
                  </a:moveTo>
                  <a:cubicBezTo>
                    <a:pt x="165" y="108"/>
                    <a:pt x="164" y="109"/>
                    <a:pt x="163" y="109"/>
                  </a:cubicBezTo>
                  <a:cubicBezTo>
                    <a:pt x="163" y="109"/>
                    <a:pt x="162" y="109"/>
                    <a:pt x="162" y="109"/>
                  </a:cubicBezTo>
                  <a:cubicBezTo>
                    <a:pt x="162" y="110"/>
                    <a:pt x="162" y="110"/>
                    <a:pt x="162" y="111"/>
                  </a:cubicBezTo>
                  <a:cubicBezTo>
                    <a:pt x="163" y="111"/>
                    <a:pt x="163" y="111"/>
                    <a:pt x="163" y="110"/>
                  </a:cubicBezTo>
                  <a:cubicBezTo>
                    <a:pt x="163" y="110"/>
                    <a:pt x="164" y="110"/>
                    <a:pt x="164" y="110"/>
                  </a:cubicBezTo>
                  <a:cubicBezTo>
                    <a:pt x="164" y="110"/>
                    <a:pt x="164" y="109"/>
                    <a:pt x="165" y="109"/>
                  </a:cubicBezTo>
                  <a:cubicBezTo>
                    <a:pt x="165" y="109"/>
                    <a:pt x="166" y="109"/>
                    <a:pt x="166" y="109"/>
                  </a:cubicBezTo>
                  <a:cubicBezTo>
                    <a:pt x="167" y="109"/>
                    <a:pt x="167" y="108"/>
                    <a:pt x="167" y="108"/>
                  </a:cubicBezTo>
                  <a:close/>
                  <a:moveTo>
                    <a:pt x="165" y="41"/>
                  </a:moveTo>
                  <a:cubicBezTo>
                    <a:pt x="165" y="41"/>
                    <a:pt x="164" y="42"/>
                    <a:pt x="163" y="42"/>
                  </a:cubicBezTo>
                  <a:cubicBezTo>
                    <a:pt x="163" y="43"/>
                    <a:pt x="163" y="43"/>
                    <a:pt x="164" y="44"/>
                  </a:cubicBezTo>
                  <a:cubicBezTo>
                    <a:pt x="164" y="43"/>
                    <a:pt x="165" y="43"/>
                    <a:pt x="166" y="42"/>
                  </a:cubicBezTo>
                  <a:cubicBezTo>
                    <a:pt x="166" y="42"/>
                    <a:pt x="166" y="41"/>
                    <a:pt x="165" y="41"/>
                  </a:cubicBezTo>
                  <a:close/>
                  <a:moveTo>
                    <a:pt x="173" y="54"/>
                  </a:moveTo>
                  <a:cubicBezTo>
                    <a:pt x="173" y="54"/>
                    <a:pt x="174" y="54"/>
                    <a:pt x="174" y="53"/>
                  </a:cubicBezTo>
                  <a:cubicBezTo>
                    <a:pt x="174" y="52"/>
                    <a:pt x="173" y="50"/>
                    <a:pt x="172" y="49"/>
                  </a:cubicBezTo>
                  <a:cubicBezTo>
                    <a:pt x="172" y="49"/>
                    <a:pt x="171" y="49"/>
                    <a:pt x="171" y="49"/>
                  </a:cubicBezTo>
                  <a:cubicBezTo>
                    <a:pt x="172" y="51"/>
                    <a:pt x="172" y="52"/>
                    <a:pt x="173" y="54"/>
                  </a:cubicBezTo>
                  <a:close/>
                  <a:moveTo>
                    <a:pt x="71" y="39"/>
                  </a:moveTo>
                  <a:cubicBezTo>
                    <a:pt x="71" y="39"/>
                    <a:pt x="70" y="39"/>
                    <a:pt x="70" y="39"/>
                  </a:cubicBezTo>
                  <a:cubicBezTo>
                    <a:pt x="69" y="39"/>
                    <a:pt x="68" y="40"/>
                    <a:pt x="67" y="41"/>
                  </a:cubicBezTo>
                  <a:cubicBezTo>
                    <a:pt x="67" y="41"/>
                    <a:pt x="67" y="42"/>
                    <a:pt x="67" y="42"/>
                  </a:cubicBezTo>
                  <a:cubicBezTo>
                    <a:pt x="68" y="42"/>
                    <a:pt x="69" y="41"/>
                    <a:pt x="70" y="40"/>
                  </a:cubicBezTo>
                  <a:cubicBezTo>
                    <a:pt x="70" y="40"/>
                    <a:pt x="70" y="39"/>
                    <a:pt x="71" y="39"/>
                  </a:cubicBezTo>
                  <a:close/>
                  <a:moveTo>
                    <a:pt x="69" y="43"/>
                  </a:moveTo>
                  <a:cubicBezTo>
                    <a:pt x="69" y="43"/>
                    <a:pt x="69" y="43"/>
                    <a:pt x="69" y="43"/>
                  </a:cubicBezTo>
                  <a:cubicBezTo>
                    <a:pt x="68" y="43"/>
                    <a:pt x="68" y="44"/>
                    <a:pt x="67" y="44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5"/>
                    <a:pt x="67" y="46"/>
                    <a:pt x="67" y="47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9" y="45"/>
                    <a:pt x="69" y="44"/>
                    <a:pt x="69" y="43"/>
                  </a:cubicBezTo>
                  <a:close/>
                  <a:moveTo>
                    <a:pt x="18" y="182"/>
                  </a:moveTo>
                  <a:cubicBezTo>
                    <a:pt x="18" y="183"/>
                    <a:pt x="18" y="184"/>
                    <a:pt x="17" y="185"/>
                  </a:cubicBezTo>
                  <a:cubicBezTo>
                    <a:pt x="17" y="185"/>
                    <a:pt x="17" y="186"/>
                    <a:pt x="17" y="186"/>
                  </a:cubicBezTo>
                  <a:cubicBezTo>
                    <a:pt x="16" y="187"/>
                    <a:pt x="16" y="187"/>
                    <a:pt x="17" y="187"/>
                  </a:cubicBezTo>
                  <a:cubicBezTo>
                    <a:pt x="18" y="186"/>
                    <a:pt x="18" y="185"/>
                    <a:pt x="19" y="184"/>
                  </a:cubicBezTo>
                  <a:cubicBezTo>
                    <a:pt x="19" y="184"/>
                    <a:pt x="18" y="183"/>
                    <a:pt x="18" y="182"/>
                  </a:cubicBezTo>
                  <a:close/>
                  <a:moveTo>
                    <a:pt x="73" y="146"/>
                  </a:moveTo>
                  <a:cubicBezTo>
                    <a:pt x="73" y="146"/>
                    <a:pt x="73" y="146"/>
                    <a:pt x="73" y="146"/>
                  </a:cubicBezTo>
                  <a:cubicBezTo>
                    <a:pt x="73" y="145"/>
                    <a:pt x="73" y="145"/>
                    <a:pt x="72" y="145"/>
                  </a:cubicBezTo>
                  <a:cubicBezTo>
                    <a:pt x="71" y="144"/>
                    <a:pt x="70" y="144"/>
                    <a:pt x="69" y="143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9" y="143"/>
                    <a:pt x="69" y="144"/>
                    <a:pt x="70" y="144"/>
                  </a:cubicBezTo>
                  <a:cubicBezTo>
                    <a:pt x="70" y="144"/>
                    <a:pt x="71" y="144"/>
                    <a:pt x="71" y="144"/>
                  </a:cubicBezTo>
                  <a:cubicBezTo>
                    <a:pt x="71" y="145"/>
                    <a:pt x="71" y="145"/>
                    <a:pt x="72" y="146"/>
                  </a:cubicBezTo>
                  <a:cubicBezTo>
                    <a:pt x="72" y="146"/>
                    <a:pt x="72" y="146"/>
                    <a:pt x="72" y="147"/>
                  </a:cubicBezTo>
                  <a:cubicBezTo>
                    <a:pt x="72" y="147"/>
                    <a:pt x="73" y="147"/>
                    <a:pt x="73" y="146"/>
                  </a:cubicBezTo>
                  <a:close/>
                  <a:moveTo>
                    <a:pt x="174" y="107"/>
                  </a:moveTo>
                  <a:cubicBezTo>
                    <a:pt x="174" y="107"/>
                    <a:pt x="174" y="108"/>
                    <a:pt x="174" y="109"/>
                  </a:cubicBezTo>
                  <a:cubicBezTo>
                    <a:pt x="174" y="109"/>
                    <a:pt x="175" y="109"/>
                    <a:pt x="175" y="109"/>
                  </a:cubicBezTo>
                  <a:cubicBezTo>
                    <a:pt x="175" y="108"/>
                    <a:pt x="175" y="107"/>
                    <a:pt x="175" y="106"/>
                  </a:cubicBezTo>
                  <a:cubicBezTo>
                    <a:pt x="175" y="106"/>
                    <a:pt x="174" y="106"/>
                    <a:pt x="174" y="107"/>
                  </a:cubicBezTo>
                  <a:close/>
                  <a:moveTo>
                    <a:pt x="134" y="23"/>
                  </a:moveTo>
                  <a:cubicBezTo>
                    <a:pt x="135" y="22"/>
                    <a:pt x="135" y="22"/>
                    <a:pt x="135" y="21"/>
                  </a:cubicBezTo>
                  <a:cubicBezTo>
                    <a:pt x="135" y="21"/>
                    <a:pt x="134" y="21"/>
                    <a:pt x="134" y="21"/>
                  </a:cubicBezTo>
                  <a:cubicBezTo>
                    <a:pt x="134" y="21"/>
                    <a:pt x="134" y="20"/>
                    <a:pt x="133" y="21"/>
                  </a:cubicBezTo>
                  <a:cubicBezTo>
                    <a:pt x="133" y="21"/>
                    <a:pt x="132" y="21"/>
                    <a:pt x="132" y="21"/>
                  </a:cubicBezTo>
                  <a:cubicBezTo>
                    <a:pt x="133" y="22"/>
                    <a:pt x="133" y="23"/>
                    <a:pt x="134" y="23"/>
                  </a:cubicBezTo>
                  <a:close/>
                  <a:moveTo>
                    <a:pt x="177" y="97"/>
                  </a:moveTo>
                  <a:cubicBezTo>
                    <a:pt x="178" y="96"/>
                    <a:pt x="178" y="94"/>
                    <a:pt x="178" y="93"/>
                  </a:cubicBezTo>
                  <a:cubicBezTo>
                    <a:pt x="177" y="93"/>
                    <a:pt x="177" y="93"/>
                    <a:pt x="176" y="94"/>
                  </a:cubicBezTo>
                  <a:cubicBezTo>
                    <a:pt x="176" y="95"/>
                    <a:pt x="176" y="96"/>
                    <a:pt x="176" y="97"/>
                  </a:cubicBezTo>
                  <a:cubicBezTo>
                    <a:pt x="177" y="97"/>
                    <a:pt x="177" y="97"/>
                    <a:pt x="177" y="97"/>
                  </a:cubicBezTo>
                  <a:close/>
                  <a:moveTo>
                    <a:pt x="43" y="239"/>
                  </a:moveTo>
                  <a:cubicBezTo>
                    <a:pt x="42" y="238"/>
                    <a:pt x="42" y="238"/>
                    <a:pt x="41" y="237"/>
                  </a:cubicBezTo>
                  <a:cubicBezTo>
                    <a:pt x="39" y="236"/>
                    <a:pt x="38" y="235"/>
                    <a:pt x="37" y="234"/>
                  </a:cubicBezTo>
                  <a:cubicBezTo>
                    <a:pt x="37" y="234"/>
                    <a:pt x="37" y="234"/>
                    <a:pt x="37" y="234"/>
                  </a:cubicBezTo>
                  <a:cubicBezTo>
                    <a:pt x="37" y="235"/>
                    <a:pt x="37" y="235"/>
                    <a:pt x="38" y="236"/>
                  </a:cubicBezTo>
                  <a:cubicBezTo>
                    <a:pt x="39" y="237"/>
                    <a:pt x="41" y="238"/>
                    <a:pt x="43" y="239"/>
                  </a:cubicBezTo>
                  <a:cubicBezTo>
                    <a:pt x="43" y="239"/>
                    <a:pt x="43" y="239"/>
                    <a:pt x="43" y="239"/>
                  </a:cubicBezTo>
                  <a:close/>
                  <a:moveTo>
                    <a:pt x="175" y="148"/>
                  </a:moveTo>
                  <a:cubicBezTo>
                    <a:pt x="175" y="148"/>
                    <a:pt x="175" y="148"/>
                    <a:pt x="176" y="148"/>
                  </a:cubicBezTo>
                  <a:cubicBezTo>
                    <a:pt x="176" y="147"/>
                    <a:pt x="176" y="147"/>
                    <a:pt x="176" y="147"/>
                  </a:cubicBezTo>
                  <a:cubicBezTo>
                    <a:pt x="177" y="147"/>
                    <a:pt x="177" y="146"/>
                    <a:pt x="177" y="145"/>
                  </a:cubicBezTo>
                  <a:cubicBezTo>
                    <a:pt x="178" y="145"/>
                    <a:pt x="178" y="144"/>
                    <a:pt x="177" y="144"/>
                  </a:cubicBezTo>
                  <a:cubicBezTo>
                    <a:pt x="177" y="144"/>
                    <a:pt x="176" y="145"/>
                    <a:pt x="175" y="145"/>
                  </a:cubicBezTo>
                  <a:cubicBezTo>
                    <a:pt x="175" y="145"/>
                    <a:pt x="175" y="145"/>
                    <a:pt x="175" y="145"/>
                  </a:cubicBezTo>
                  <a:cubicBezTo>
                    <a:pt x="175" y="146"/>
                    <a:pt x="175" y="147"/>
                    <a:pt x="175" y="148"/>
                  </a:cubicBezTo>
                  <a:close/>
                  <a:moveTo>
                    <a:pt x="131" y="114"/>
                  </a:moveTo>
                  <a:cubicBezTo>
                    <a:pt x="129" y="113"/>
                    <a:pt x="127" y="112"/>
                    <a:pt x="125" y="112"/>
                  </a:cubicBezTo>
                  <a:cubicBezTo>
                    <a:pt x="125" y="113"/>
                    <a:pt x="126" y="113"/>
                    <a:pt x="126" y="113"/>
                  </a:cubicBezTo>
                  <a:cubicBezTo>
                    <a:pt x="128" y="113"/>
                    <a:pt x="129" y="114"/>
                    <a:pt x="131" y="114"/>
                  </a:cubicBezTo>
                  <a:close/>
                  <a:moveTo>
                    <a:pt x="45" y="191"/>
                  </a:moveTo>
                  <a:cubicBezTo>
                    <a:pt x="45" y="191"/>
                    <a:pt x="45" y="191"/>
                    <a:pt x="45" y="191"/>
                  </a:cubicBezTo>
                  <a:cubicBezTo>
                    <a:pt x="44" y="188"/>
                    <a:pt x="43" y="185"/>
                    <a:pt x="43" y="182"/>
                  </a:cubicBezTo>
                  <a:cubicBezTo>
                    <a:pt x="43" y="181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3" y="183"/>
                    <a:pt x="43" y="185"/>
                    <a:pt x="44" y="188"/>
                  </a:cubicBezTo>
                  <a:cubicBezTo>
                    <a:pt x="44" y="189"/>
                    <a:pt x="44" y="190"/>
                    <a:pt x="45" y="191"/>
                  </a:cubicBezTo>
                  <a:close/>
                  <a:moveTo>
                    <a:pt x="19" y="192"/>
                  </a:moveTo>
                  <a:cubicBezTo>
                    <a:pt x="20" y="192"/>
                    <a:pt x="20" y="191"/>
                    <a:pt x="20" y="191"/>
                  </a:cubicBezTo>
                  <a:cubicBezTo>
                    <a:pt x="21" y="191"/>
                    <a:pt x="21" y="190"/>
                    <a:pt x="21" y="190"/>
                  </a:cubicBezTo>
                  <a:cubicBezTo>
                    <a:pt x="20" y="190"/>
                    <a:pt x="20" y="189"/>
                    <a:pt x="20" y="188"/>
                  </a:cubicBezTo>
                  <a:cubicBezTo>
                    <a:pt x="19" y="189"/>
                    <a:pt x="19" y="190"/>
                    <a:pt x="18" y="190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9" y="191"/>
                    <a:pt x="19" y="192"/>
                    <a:pt x="19" y="192"/>
                  </a:cubicBezTo>
                  <a:close/>
                  <a:moveTo>
                    <a:pt x="89" y="154"/>
                  </a:moveTo>
                  <a:cubicBezTo>
                    <a:pt x="89" y="154"/>
                    <a:pt x="89" y="154"/>
                    <a:pt x="89" y="154"/>
                  </a:cubicBezTo>
                  <a:cubicBezTo>
                    <a:pt x="89" y="155"/>
                    <a:pt x="88" y="156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8"/>
                    <a:pt x="88" y="159"/>
                    <a:pt x="88" y="160"/>
                  </a:cubicBezTo>
                  <a:cubicBezTo>
                    <a:pt x="88" y="160"/>
                    <a:pt x="88" y="160"/>
                    <a:pt x="89" y="160"/>
                  </a:cubicBezTo>
                  <a:cubicBezTo>
                    <a:pt x="89" y="158"/>
                    <a:pt x="89" y="156"/>
                    <a:pt x="89" y="154"/>
                  </a:cubicBezTo>
                  <a:close/>
                  <a:moveTo>
                    <a:pt x="184" y="142"/>
                  </a:moveTo>
                  <a:cubicBezTo>
                    <a:pt x="184" y="142"/>
                    <a:pt x="184" y="142"/>
                    <a:pt x="184" y="142"/>
                  </a:cubicBezTo>
                  <a:cubicBezTo>
                    <a:pt x="184" y="142"/>
                    <a:pt x="184" y="142"/>
                    <a:pt x="184" y="142"/>
                  </a:cubicBezTo>
                  <a:cubicBezTo>
                    <a:pt x="183" y="143"/>
                    <a:pt x="182" y="144"/>
                    <a:pt x="182" y="144"/>
                  </a:cubicBezTo>
                  <a:cubicBezTo>
                    <a:pt x="181" y="145"/>
                    <a:pt x="181" y="145"/>
                    <a:pt x="181" y="146"/>
                  </a:cubicBezTo>
                  <a:cubicBezTo>
                    <a:pt x="182" y="146"/>
                    <a:pt x="182" y="146"/>
                    <a:pt x="182" y="145"/>
                  </a:cubicBezTo>
                  <a:cubicBezTo>
                    <a:pt x="183" y="145"/>
                    <a:pt x="184" y="144"/>
                    <a:pt x="184" y="143"/>
                  </a:cubicBezTo>
                  <a:cubicBezTo>
                    <a:pt x="184" y="142"/>
                    <a:pt x="184" y="142"/>
                    <a:pt x="184" y="142"/>
                  </a:cubicBezTo>
                  <a:close/>
                  <a:moveTo>
                    <a:pt x="40" y="203"/>
                  </a:moveTo>
                  <a:cubicBezTo>
                    <a:pt x="39" y="203"/>
                    <a:pt x="39" y="203"/>
                    <a:pt x="39" y="202"/>
                  </a:cubicBezTo>
                  <a:cubicBezTo>
                    <a:pt x="39" y="202"/>
                    <a:pt x="39" y="201"/>
                    <a:pt x="39" y="201"/>
                  </a:cubicBezTo>
                  <a:cubicBezTo>
                    <a:pt x="39" y="202"/>
                    <a:pt x="38" y="202"/>
                    <a:pt x="39" y="203"/>
                  </a:cubicBezTo>
                  <a:cubicBezTo>
                    <a:pt x="39" y="203"/>
                    <a:pt x="39" y="204"/>
                    <a:pt x="39" y="205"/>
                  </a:cubicBezTo>
                  <a:cubicBezTo>
                    <a:pt x="38" y="205"/>
                    <a:pt x="38" y="205"/>
                    <a:pt x="39" y="205"/>
                  </a:cubicBezTo>
                  <a:cubicBezTo>
                    <a:pt x="39" y="206"/>
                    <a:pt x="39" y="206"/>
                    <a:pt x="39" y="207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39" y="205"/>
                    <a:pt x="40" y="204"/>
                    <a:pt x="40" y="203"/>
                  </a:cubicBezTo>
                  <a:close/>
                  <a:moveTo>
                    <a:pt x="87" y="175"/>
                  </a:moveTo>
                  <a:cubicBezTo>
                    <a:pt x="87" y="173"/>
                    <a:pt x="86" y="171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2"/>
                    <a:pt x="86" y="174"/>
                    <a:pt x="86" y="177"/>
                  </a:cubicBezTo>
                  <a:cubicBezTo>
                    <a:pt x="86" y="176"/>
                    <a:pt x="86" y="176"/>
                    <a:pt x="87" y="175"/>
                  </a:cubicBezTo>
                  <a:close/>
                  <a:moveTo>
                    <a:pt x="182" y="184"/>
                  </a:moveTo>
                  <a:cubicBezTo>
                    <a:pt x="181" y="185"/>
                    <a:pt x="181" y="185"/>
                    <a:pt x="181" y="185"/>
                  </a:cubicBezTo>
                  <a:cubicBezTo>
                    <a:pt x="180" y="185"/>
                    <a:pt x="180" y="185"/>
                    <a:pt x="180" y="185"/>
                  </a:cubicBezTo>
                  <a:cubicBezTo>
                    <a:pt x="180" y="186"/>
                    <a:pt x="180" y="187"/>
                    <a:pt x="179" y="188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81" y="187"/>
                    <a:pt x="182" y="186"/>
                    <a:pt x="182" y="184"/>
                  </a:cubicBezTo>
                  <a:close/>
                  <a:moveTo>
                    <a:pt x="50" y="57"/>
                  </a:moveTo>
                  <a:cubicBezTo>
                    <a:pt x="50" y="58"/>
                    <a:pt x="49" y="58"/>
                    <a:pt x="49" y="59"/>
                  </a:cubicBezTo>
                  <a:cubicBezTo>
                    <a:pt x="48" y="60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8" y="62"/>
                    <a:pt x="48" y="62"/>
                    <a:pt x="48" y="61"/>
                  </a:cubicBezTo>
                  <a:cubicBezTo>
                    <a:pt x="49" y="61"/>
                    <a:pt x="49" y="60"/>
                    <a:pt x="50" y="59"/>
                  </a:cubicBezTo>
                  <a:cubicBezTo>
                    <a:pt x="51" y="59"/>
                    <a:pt x="51" y="58"/>
                    <a:pt x="50" y="57"/>
                  </a:cubicBezTo>
                  <a:close/>
                  <a:moveTo>
                    <a:pt x="124" y="37"/>
                  </a:moveTo>
                  <a:cubicBezTo>
                    <a:pt x="124" y="36"/>
                    <a:pt x="124" y="35"/>
                    <a:pt x="123" y="35"/>
                  </a:cubicBezTo>
                  <a:cubicBezTo>
                    <a:pt x="123" y="34"/>
                    <a:pt x="123" y="34"/>
                    <a:pt x="122" y="34"/>
                  </a:cubicBezTo>
                  <a:cubicBezTo>
                    <a:pt x="122" y="35"/>
                    <a:pt x="122" y="36"/>
                    <a:pt x="122" y="37"/>
                  </a:cubicBezTo>
                  <a:cubicBezTo>
                    <a:pt x="123" y="37"/>
                    <a:pt x="123" y="37"/>
                    <a:pt x="124" y="37"/>
                  </a:cubicBezTo>
                  <a:close/>
                  <a:moveTo>
                    <a:pt x="84" y="34"/>
                  </a:moveTo>
                  <a:cubicBezTo>
                    <a:pt x="84" y="34"/>
                    <a:pt x="84" y="33"/>
                    <a:pt x="84" y="32"/>
                  </a:cubicBezTo>
                  <a:cubicBezTo>
                    <a:pt x="82" y="34"/>
                    <a:pt x="81" y="35"/>
                    <a:pt x="81" y="36"/>
                  </a:cubicBezTo>
                  <a:cubicBezTo>
                    <a:pt x="82" y="36"/>
                    <a:pt x="83" y="35"/>
                    <a:pt x="84" y="34"/>
                  </a:cubicBezTo>
                  <a:close/>
                  <a:moveTo>
                    <a:pt x="153" y="115"/>
                  </a:moveTo>
                  <a:cubicBezTo>
                    <a:pt x="152" y="114"/>
                    <a:pt x="152" y="113"/>
                    <a:pt x="150" y="114"/>
                  </a:cubicBezTo>
                  <a:cubicBezTo>
                    <a:pt x="150" y="114"/>
                    <a:pt x="150" y="115"/>
                    <a:pt x="150" y="115"/>
                  </a:cubicBezTo>
                  <a:cubicBezTo>
                    <a:pt x="150" y="116"/>
                    <a:pt x="151" y="116"/>
                    <a:pt x="152" y="116"/>
                  </a:cubicBezTo>
                  <a:cubicBezTo>
                    <a:pt x="152" y="116"/>
                    <a:pt x="152" y="115"/>
                    <a:pt x="153" y="115"/>
                  </a:cubicBezTo>
                  <a:close/>
                  <a:moveTo>
                    <a:pt x="78" y="24"/>
                  </a:moveTo>
                  <a:cubicBezTo>
                    <a:pt x="78" y="24"/>
                    <a:pt x="77" y="25"/>
                    <a:pt x="77" y="25"/>
                  </a:cubicBezTo>
                  <a:cubicBezTo>
                    <a:pt x="77" y="26"/>
                    <a:pt x="76" y="28"/>
                    <a:pt x="76" y="29"/>
                  </a:cubicBezTo>
                  <a:cubicBezTo>
                    <a:pt x="76" y="29"/>
                    <a:pt x="76" y="29"/>
                    <a:pt x="76" y="30"/>
                  </a:cubicBezTo>
                  <a:cubicBezTo>
                    <a:pt x="76" y="29"/>
                    <a:pt x="77" y="29"/>
                    <a:pt x="77" y="28"/>
                  </a:cubicBezTo>
                  <a:cubicBezTo>
                    <a:pt x="77" y="27"/>
                    <a:pt x="78" y="26"/>
                    <a:pt x="78" y="25"/>
                  </a:cubicBezTo>
                  <a:cubicBezTo>
                    <a:pt x="78" y="25"/>
                    <a:pt x="78" y="24"/>
                    <a:pt x="78" y="24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5"/>
                    <a:pt x="19" y="75"/>
                  </a:cubicBezTo>
                  <a:cubicBezTo>
                    <a:pt x="20" y="75"/>
                    <a:pt x="20" y="75"/>
                    <a:pt x="21" y="75"/>
                  </a:cubicBezTo>
                  <a:cubicBezTo>
                    <a:pt x="21" y="75"/>
                    <a:pt x="21" y="74"/>
                    <a:pt x="21" y="74"/>
                  </a:cubicBezTo>
                  <a:cubicBezTo>
                    <a:pt x="21" y="73"/>
                    <a:pt x="22" y="73"/>
                    <a:pt x="22" y="72"/>
                  </a:cubicBezTo>
                  <a:cubicBezTo>
                    <a:pt x="22" y="72"/>
                    <a:pt x="22" y="71"/>
                    <a:pt x="22" y="71"/>
                  </a:cubicBezTo>
                  <a:cubicBezTo>
                    <a:pt x="21" y="72"/>
                    <a:pt x="20" y="73"/>
                    <a:pt x="20" y="74"/>
                  </a:cubicBezTo>
                  <a:cubicBezTo>
                    <a:pt x="19" y="74"/>
                    <a:pt x="19" y="75"/>
                    <a:pt x="19" y="75"/>
                  </a:cubicBezTo>
                  <a:close/>
                  <a:moveTo>
                    <a:pt x="137" y="115"/>
                  </a:moveTo>
                  <a:cubicBezTo>
                    <a:pt x="137" y="114"/>
                    <a:pt x="136" y="113"/>
                    <a:pt x="135" y="113"/>
                  </a:cubicBezTo>
                  <a:cubicBezTo>
                    <a:pt x="134" y="113"/>
                    <a:pt x="133" y="113"/>
                    <a:pt x="133" y="113"/>
                  </a:cubicBezTo>
                  <a:cubicBezTo>
                    <a:pt x="133" y="113"/>
                    <a:pt x="133" y="113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5" y="114"/>
                    <a:pt x="136" y="114"/>
                    <a:pt x="137" y="115"/>
                  </a:cubicBezTo>
                  <a:close/>
                  <a:moveTo>
                    <a:pt x="132" y="27"/>
                  </a:moveTo>
                  <a:cubicBezTo>
                    <a:pt x="131" y="27"/>
                    <a:pt x="131" y="26"/>
                    <a:pt x="130" y="26"/>
                  </a:cubicBezTo>
                  <a:cubicBezTo>
                    <a:pt x="130" y="27"/>
                    <a:pt x="129" y="27"/>
                    <a:pt x="129" y="2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8"/>
                    <a:pt x="132" y="27"/>
                  </a:cubicBezTo>
                  <a:close/>
                  <a:moveTo>
                    <a:pt x="52" y="43"/>
                  </a:moveTo>
                  <a:cubicBezTo>
                    <a:pt x="52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1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52" y="42"/>
                    <a:pt x="52" y="43"/>
                  </a:cubicBezTo>
                  <a:close/>
                  <a:moveTo>
                    <a:pt x="32" y="65"/>
                  </a:moveTo>
                  <a:cubicBezTo>
                    <a:pt x="33" y="64"/>
                    <a:pt x="33" y="63"/>
                    <a:pt x="33" y="62"/>
                  </a:cubicBezTo>
                  <a:cubicBezTo>
                    <a:pt x="32" y="63"/>
                    <a:pt x="31" y="63"/>
                    <a:pt x="31" y="64"/>
                  </a:cubicBezTo>
                  <a:cubicBezTo>
                    <a:pt x="31" y="65"/>
                    <a:pt x="31" y="65"/>
                    <a:pt x="31" y="66"/>
                  </a:cubicBezTo>
                  <a:cubicBezTo>
                    <a:pt x="32" y="66"/>
                    <a:pt x="32" y="65"/>
                    <a:pt x="32" y="65"/>
                  </a:cubicBezTo>
                  <a:close/>
                  <a:moveTo>
                    <a:pt x="63" y="51"/>
                  </a:moveTo>
                  <a:cubicBezTo>
                    <a:pt x="62" y="51"/>
                    <a:pt x="62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3" y="52"/>
                    <a:pt x="63" y="51"/>
                  </a:cubicBezTo>
                  <a:close/>
                  <a:moveTo>
                    <a:pt x="17" y="154"/>
                  </a:moveTo>
                  <a:cubicBezTo>
                    <a:pt x="17" y="154"/>
                    <a:pt x="17" y="154"/>
                    <a:pt x="17" y="154"/>
                  </a:cubicBezTo>
                  <a:cubicBezTo>
                    <a:pt x="18" y="154"/>
                    <a:pt x="18" y="153"/>
                    <a:pt x="18" y="153"/>
                  </a:cubicBezTo>
                  <a:cubicBezTo>
                    <a:pt x="19" y="153"/>
                    <a:pt x="19" y="152"/>
                    <a:pt x="19" y="152"/>
                  </a:cubicBezTo>
                  <a:cubicBezTo>
                    <a:pt x="18" y="152"/>
                    <a:pt x="17" y="152"/>
                    <a:pt x="17" y="151"/>
                  </a:cubicBezTo>
                  <a:cubicBezTo>
                    <a:pt x="17" y="152"/>
                    <a:pt x="16" y="153"/>
                    <a:pt x="17" y="154"/>
                  </a:cubicBezTo>
                  <a:close/>
                  <a:moveTo>
                    <a:pt x="190" y="128"/>
                  </a:moveTo>
                  <a:cubicBezTo>
                    <a:pt x="190" y="128"/>
                    <a:pt x="190" y="128"/>
                    <a:pt x="190" y="128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0" y="130"/>
                    <a:pt x="190" y="130"/>
                    <a:pt x="189" y="130"/>
                  </a:cubicBezTo>
                  <a:cubicBezTo>
                    <a:pt x="189" y="130"/>
                    <a:pt x="189" y="130"/>
                    <a:pt x="189" y="129"/>
                  </a:cubicBezTo>
                  <a:cubicBezTo>
                    <a:pt x="189" y="129"/>
                    <a:pt x="188" y="129"/>
                    <a:pt x="188" y="129"/>
                  </a:cubicBezTo>
                  <a:cubicBezTo>
                    <a:pt x="188" y="130"/>
                    <a:pt x="188" y="131"/>
                    <a:pt x="188" y="132"/>
                  </a:cubicBezTo>
                  <a:cubicBezTo>
                    <a:pt x="189" y="131"/>
                    <a:pt x="189" y="131"/>
                    <a:pt x="190" y="131"/>
                  </a:cubicBezTo>
                  <a:cubicBezTo>
                    <a:pt x="190" y="130"/>
                    <a:pt x="190" y="129"/>
                    <a:pt x="190" y="128"/>
                  </a:cubicBezTo>
                  <a:close/>
                  <a:moveTo>
                    <a:pt x="143" y="244"/>
                  </a:moveTo>
                  <a:cubicBezTo>
                    <a:pt x="145" y="243"/>
                    <a:pt x="147" y="241"/>
                    <a:pt x="149" y="240"/>
                  </a:cubicBezTo>
                  <a:cubicBezTo>
                    <a:pt x="148" y="240"/>
                    <a:pt x="147" y="240"/>
                    <a:pt x="147" y="240"/>
                  </a:cubicBezTo>
                  <a:cubicBezTo>
                    <a:pt x="146" y="241"/>
                    <a:pt x="145" y="242"/>
                    <a:pt x="144" y="243"/>
                  </a:cubicBezTo>
                  <a:cubicBezTo>
                    <a:pt x="143" y="244"/>
                    <a:pt x="143" y="244"/>
                    <a:pt x="143" y="244"/>
                  </a:cubicBezTo>
                  <a:close/>
                  <a:moveTo>
                    <a:pt x="60" y="42"/>
                  </a:moveTo>
                  <a:cubicBezTo>
                    <a:pt x="61" y="42"/>
                    <a:pt x="61" y="42"/>
                    <a:pt x="62" y="41"/>
                  </a:cubicBezTo>
                  <a:cubicBezTo>
                    <a:pt x="62" y="40"/>
                    <a:pt x="63" y="39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3" y="38"/>
                    <a:pt x="62" y="39"/>
                    <a:pt x="61" y="39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1"/>
                    <a:pt x="61" y="41"/>
                    <a:pt x="60" y="42"/>
                  </a:cubicBezTo>
                  <a:close/>
                  <a:moveTo>
                    <a:pt x="124" y="16"/>
                  </a:moveTo>
                  <a:cubicBezTo>
                    <a:pt x="124" y="16"/>
                    <a:pt x="123" y="16"/>
                    <a:pt x="123" y="16"/>
                  </a:cubicBezTo>
                  <a:cubicBezTo>
                    <a:pt x="123" y="18"/>
                    <a:pt x="124" y="19"/>
                    <a:pt x="124" y="21"/>
                  </a:cubicBezTo>
                  <a:cubicBezTo>
                    <a:pt x="124" y="21"/>
                    <a:pt x="124" y="22"/>
                    <a:pt x="124" y="21"/>
                  </a:cubicBezTo>
                  <a:cubicBezTo>
                    <a:pt x="124" y="20"/>
                    <a:pt x="124" y="19"/>
                    <a:pt x="124" y="17"/>
                  </a:cubicBezTo>
                  <a:cubicBezTo>
                    <a:pt x="124" y="17"/>
                    <a:pt x="124" y="16"/>
                    <a:pt x="124" y="16"/>
                  </a:cubicBezTo>
                  <a:close/>
                  <a:moveTo>
                    <a:pt x="47" y="34"/>
                  </a:moveTo>
                  <a:cubicBezTo>
                    <a:pt x="45" y="35"/>
                    <a:pt x="45" y="36"/>
                    <a:pt x="44" y="38"/>
                  </a:cubicBezTo>
                  <a:cubicBezTo>
                    <a:pt x="45" y="38"/>
                    <a:pt x="45" y="37"/>
                    <a:pt x="46" y="37"/>
                  </a:cubicBezTo>
                  <a:cubicBezTo>
                    <a:pt x="46" y="36"/>
                    <a:pt x="46" y="35"/>
                    <a:pt x="47" y="34"/>
                  </a:cubicBezTo>
                  <a:close/>
                  <a:moveTo>
                    <a:pt x="160" y="229"/>
                  </a:moveTo>
                  <a:cubicBezTo>
                    <a:pt x="159" y="230"/>
                    <a:pt x="159" y="231"/>
                    <a:pt x="158" y="232"/>
                  </a:cubicBezTo>
                  <a:cubicBezTo>
                    <a:pt x="158" y="232"/>
                    <a:pt x="159" y="232"/>
                    <a:pt x="159" y="232"/>
                  </a:cubicBezTo>
                  <a:cubicBezTo>
                    <a:pt x="159" y="231"/>
                    <a:pt x="160" y="231"/>
                    <a:pt x="161" y="230"/>
                  </a:cubicBezTo>
                  <a:cubicBezTo>
                    <a:pt x="161" y="229"/>
                    <a:pt x="162" y="229"/>
                    <a:pt x="163" y="228"/>
                  </a:cubicBezTo>
                  <a:cubicBezTo>
                    <a:pt x="162" y="229"/>
                    <a:pt x="161" y="230"/>
                    <a:pt x="160" y="229"/>
                  </a:cubicBezTo>
                  <a:close/>
                  <a:moveTo>
                    <a:pt x="131" y="17"/>
                  </a:moveTo>
                  <a:cubicBezTo>
                    <a:pt x="131" y="17"/>
                    <a:pt x="131" y="16"/>
                    <a:pt x="132" y="16"/>
                  </a:cubicBezTo>
                  <a:cubicBezTo>
                    <a:pt x="132" y="16"/>
                    <a:pt x="132" y="16"/>
                    <a:pt x="133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1" y="15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9" y="16"/>
                    <a:pt x="130" y="16"/>
                    <a:pt x="131" y="17"/>
                  </a:cubicBezTo>
                  <a:close/>
                  <a:moveTo>
                    <a:pt x="165" y="57"/>
                  </a:moveTo>
                  <a:cubicBezTo>
                    <a:pt x="165" y="56"/>
                    <a:pt x="165" y="55"/>
                    <a:pt x="165" y="54"/>
                  </a:cubicBezTo>
                  <a:cubicBezTo>
                    <a:pt x="164" y="54"/>
                    <a:pt x="163" y="55"/>
                    <a:pt x="163" y="55"/>
                  </a:cubicBezTo>
                  <a:cubicBezTo>
                    <a:pt x="163" y="56"/>
                    <a:pt x="164" y="56"/>
                    <a:pt x="164" y="57"/>
                  </a:cubicBezTo>
                  <a:cubicBezTo>
                    <a:pt x="164" y="57"/>
                    <a:pt x="165" y="57"/>
                    <a:pt x="165" y="57"/>
                  </a:cubicBezTo>
                  <a:close/>
                  <a:moveTo>
                    <a:pt x="55" y="141"/>
                  </a:moveTo>
                  <a:cubicBezTo>
                    <a:pt x="55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1"/>
                  </a:cubicBezTo>
                  <a:cubicBezTo>
                    <a:pt x="53" y="141"/>
                    <a:pt x="53" y="142"/>
                    <a:pt x="53" y="142"/>
                  </a:cubicBezTo>
                  <a:cubicBezTo>
                    <a:pt x="54" y="142"/>
                    <a:pt x="54" y="142"/>
                    <a:pt x="54" y="143"/>
                  </a:cubicBezTo>
                  <a:cubicBezTo>
                    <a:pt x="54" y="143"/>
                    <a:pt x="54" y="143"/>
                    <a:pt x="55" y="143"/>
                  </a:cubicBezTo>
                  <a:cubicBezTo>
                    <a:pt x="55" y="142"/>
                    <a:pt x="55" y="141"/>
                    <a:pt x="55" y="141"/>
                  </a:cubicBezTo>
                  <a:close/>
                  <a:moveTo>
                    <a:pt x="164" y="105"/>
                  </a:moveTo>
                  <a:cubicBezTo>
                    <a:pt x="165" y="104"/>
                    <a:pt x="166" y="104"/>
                    <a:pt x="167" y="103"/>
                  </a:cubicBezTo>
                  <a:cubicBezTo>
                    <a:pt x="167" y="103"/>
                    <a:pt x="167" y="102"/>
                    <a:pt x="167" y="102"/>
                  </a:cubicBezTo>
                  <a:cubicBezTo>
                    <a:pt x="166" y="102"/>
                    <a:pt x="166" y="102"/>
                    <a:pt x="165" y="102"/>
                  </a:cubicBezTo>
                  <a:cubicBezTo>
                    <a:pt x="164" y="103"/>
                    <a:pt x="164" y="103"/>
                    <a:pt x="164" y="104"/>
                  </a:cubicBezTo>
                  <a:cubicBezTo>
                    <a:pt x="164" y="104"/>
                    <a:pt x="164" y="105"/>
                    <a:pt x="164" y="105"/>
                  </a:cubicBezTo>
                  <a:close/>
                  <a:moveTo>
                    <a:pt x="43" y="118"/>
                  </a:moveTo>
                  <a:cubicBezTo>
                    <a:pt x="43" y="119"/>
                    <a:pt x="42" y="119"/>
                    <a:pt x="42" y="120"/>
                  </a:cubicBezTo>
                  <a:cubicBezTo>
                    <a:pt x="43" y="121"/>
                    <a:pt x="43" y="122"/>
                    <a:pt x="43" y="124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3"/>
                    <a:pt x="43" y="121"/>
                    <a:pt x="43" y="119"/>
                  </a:cubicBezTo>
                  <a:cubicBezTo>
                    <a:pt x="43" y="119"/>
                    <a:pt x="43" y="119"/>
                    <a:pt x="43" y="118"/>
                  </a:cubicBezTo>
                  <a:close/>
                  <a:moveTo>
                    <a:pt x="37" y="198"/>
                  </a:moveTo>
                  <a:cubicBezTo>
                    <a:pt x="37" y="197"/>
                    <a:pt x="36" y="196"/>
                    <a:pt x="35" y="195"/>
                  </a:cubicBezTo>
                  <a:cubicBezTo>
                    <a:pt x="35" y="196"/>
                    <a:pt x="35" y="196"/>
                    <a:pt x="35" y="197"/>
                  </a:cubicBezTo>
                  <a:cubicBezTo>
                    <a:pt x="35" y="197"/>
                    <a:pt x="35" y="198"/>
                    <a:pt x="35" y="198"/>
                  </a:cubicBezTo>
                  <a:cubicBezTo>
                    <a:pt x="36" y="198"/>
                    <a:pt x="36" y="198"/>
                    <a:pt x="37" y="198"/>
                  </a:cubicBezTo>
                  <a:close/>
                  <a:moveTo>
                    <a:pt x="162" y="54"/>
                  </a:moveTo>
                  <a:cubicBezTo>
                    <a:pt x="162" y="54"/>
                    <a:pt x="163" y="53"/>
                    <a:pt x="164" y="52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3" y="52"/>
                    <a:pt x="162" y="53"/>
                    <a:pt x="160" y="53"/>
                  </a:cubicBezTo>
                  <a:cubicBezTo>
                    <a:pt x="161" y="54"/>
                    <a:pt x="161" y="54"/>
                    <a:pt x="162" y="54"/>
                  </a:cubicBezTo>
                  <a:close/>
                  <a:moveTo>
                    <a:pt x="68" y="226"/>
                  </a:moveTo>
                  <a:cubicBezTo>
                    <a:pt x="68" y="226"/>
                    <a:pt x="68" y="226"/>
                    <a:pt x="68" y="226"/>
                  </a:cubicBezTo>
                  <a:cubicBezTo>
                    <a:pt x="67" y="226"/>
                    <a:pt x="67" y="225"/>
                    <a:pt x="67" y="225"/>
                  </a:cubicBezTo>
                  <a:cubicBezTo>
                    <a:pt x="67" y="225"/>
                    <a:pt x="67" y="224"/>
                    <a:pt x="67" y="224"/>
                  </a:cubicBezTo>
                  <a:cubicBezTo>
                    <a:pt x="66" y="224"/>
                    <a:pt x="66" y="223"/>
                    <a:pt x="65" y="222"/>
                  </a:cubicBezTo>
                  <a:cubicBezTo>
                    <a:pt x="65" y="222"/>
                    <a:pt x="65" y="222"/>
                    <a:pt x="64" y="221"/>
                  </a:cubicBezTo>
                  <a:cubicBezTo>
                    <a:pt x="65" y="224"/>
                    <a:pt x="66" y="226"/>
                    <a:pt x="68" y="226"/>
                  </a:cubicBezTo>
                  <a:close/>
                  <a:moveTo>
                    <a:pt x="53" y="225"/>
                  </a:moveTo>
                  <a:cubicBezTo>
                    <a:pt x="54" y="224"/>
                    <a:pt x="54" y="223"/>
                    <a:pt x="54" y="223"/>
                  </a:cubicBezTo>
                  <a:cubicBezTo>
                    <a:pt x="54" y="223"/>
                    <a:pt x="53" y="222"/>
                    <a:pt x="53" y="222"/>
                  </a:cubicBezTo>
                  <a:cubicBezTo>
                    <a:pt x="53" y="223"/>
                    <a:pt x="52" y="223"/>
                    <a:pt x="52" y="224"/>
                  </a:cubicBezTo>
                  <a:cubicBezTo>
                    <a:pt x="52" y="224"/>
                    <a:pt x="53" y="224"/>
                    <a:pt x="53" y="225"/>
                  </a:cubicBezTo>
                  <a:close/>
                  <a:moveTo>
                    <a:pt x="188" y="146"/>
                  </a:moveTo>
                  <a:cubicBezTo>
                    <a:pt x="188" y="147"/>
                    <a:pt x="188" y="149"/>
                    <a:pt x="188" y="151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88" y="150"/>
                    <a:pt x="188" y="149"/>
                    <a:pt x="189" y="148"/>
                  </a:cubicBezTo>
                  <a:cubicBezTo>
                    <a:pt x="189" y="147"/>
                    <a:pt x="189" y="146"/>
                    <a:pt x="189" y="146"/>
                  </a:cubicBezTo>
                  <a:cubicBezTo>
                    <a:pt x="188" y="146"/>
                    <a:pt x="188" y="146"/>
                    <a:pt x="188" y="146"/>
                  </a:cubicBezTo>
                  <a:close/>
                  <a:moveTo>
                    <a:pt x="70" y="229"/>
                  </a:moveTo>
                  <a:cubicBezTo>
                    <a:pt x="69" y="230"/>
                    <a:pt x="69" y="231"/>
                    <a:pt x="70" y="231"/>
                  </a:cubicBezTo>
                  <a:cubicBezTo>
                    <a:pt x="70" y="231"/>
                    <a:pt x="70" y="232"/>
                    <a:pt x="71" y="232"/>
                  </a:cubicBezTo>
                  <a:cubicBezTo>
                    <a:pt x="71" y="232"/>
                    <a:pt x="71" y="232"/>
                    <a:pt x="71" y="233"/>
                  </a:cubicBezTo>
                  <a:cubicBezTo>
                    <a:pt x="71" y="232"/>
                    <a:pt x="72" y="232"/>
                    <a:pt x="72" y="231"/>
                  </a:cubicBezTo>
                  <a:cubicBezTo>
                    <a:pt x="71" y="231"/>
                    <a:pt x="71" y="230"/>
                    <a:pt x="70" y="229"/>
                  </a:cubicBezTo>
                  <a:close/>
                  <a:moveTo>
                    <a:pt x="150" y="26"/>
                  </a:moveTo>
                  <a:cubicBezTo>
                    <a:pt x="151" y="26"/>
                    <a:pt x="152" y="25"/>
                    <a:pt x="152" y="24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1" y="24"/>
                    <a:pt x="150" y="24"/>
                    <a:pt x="149" y="25"/>
                  </a:cubicBezTo>
                  <a:cubicBezTo>
                    <a:pt x="150" y="25"/>
                    <a:pt x="150" y="26"/>
                    <a:pt x="150" y="26"/>
                  </a:cubicBezTo>
                  <a:close/>
                  <a:moveTo>
                    <a:pt x="53" y="133"/>
                  </a:moveTo>
                  <a:cubicBezTo>
                    <a:pt x="52" y="132"/>
                    <a:pt x="52" y="132"/>
                    <a:pt x="51" y="131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2"/>
                    <a:pt x="52" y="134"/>
                    <a:pt x="52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3" y="134"/>
                    <a:pt x="53" y="133"/>
                  </a:cubicBezTo>
                  <a:close/>
                  <a:moveTo>
                    <a:pt x="141" y="122"/>
                  </a:moveTo>
                  <a:cubicBezTo>
                    <a:pt x="141" y="122"/>
                    <a:pt x="141" y="122"/>
                    <a:pt x="141" y="123"/>
                  </a:cubicBezTo>
                  <a:cubicBezTo>
                    <a:pt x="142" y="124"/>
                    <a:pt x="144" y="125"/>
                    <a:pt x="145" y="126"/>
                  </a:cubicBezTo>
                  <a:cubicBezTo>
                    <a:pt x="144" y="125"/>
                    <a:pt x="144" y="124"/>
                    <a:pt x="144" y="123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123"/>
                    <a:pt x="142" y="122"/>
                    <a:pt x="141" y="122"/>
                  </a:cubicBezTo>
                  <a:close/>
                  <a:moveTo>
                    <a:pt x="19" y="120"/>
                  </a:moveTo>
                  <a:cubicBezTo>
                    <a:pt x="19" y="120"/>
                    <a:pt x="19" y="120"/>
                    <a:pt x="18" y="120"/>
                  </a:cubicBezTo>
                  <a:cubicBezTo>
                    <a:pt x="18" y="120"/>
                    <a:pt x="18" y="120"/>
                    <a:pt x="17" y="120"/>
                  </a:cubicBezTo>
                  <a:cubicBezTo>
                    <a:pt x="17" y="121"/>
                    <a:pt x="17" y="122"/>
                    <a:pt x="18" y="123"/>
                  </a:cubicBezTo>
                  <a:cubicBezTo>
                    <a:pt x="18" y="122"/>
                    <a:pt x="18" y="122"/>
                    <a:pt x="19" y="122"/>
                  </a:cubicBezTo>
                  <a:cubicBezTo>
                    <a:pt x="19" y="122"/>
                    <a:pt x="19" y="122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lose/>
                  <a:moveTo>
                    <a:pt x="134" y="33"/>
                  </a:moveTo>
                  <a:cubicBezTo>
                    <a:pt x="134" y="31"/>
                    <a:pt x="135" y="30"/>
                    <a:pt x="135" y="29"/>
                  </a:cubicBezTo>
                  <a:cubicBezTo>
                    <a:pt x="135" y="29"/>
                    <a:pt x="135" y="29"/>
                    <a:pt x="135" y="28"/>
                  </a:cubicBezTo>
                  <a:cubicBezTo>
                    <a:pt x="134" y="29"/>
                    <a:pt x="133" y="31"/>
                    <a:pt x="133" y="32"/>
                  </a:cubicBezTo>
                  <a:cubicBezTo>
                    <a:pt x="133" y="32"/>
                    <a:pt x="134" y="32"/>
                    <a:pt x="134" y="33"/>
                  </a:cubicBezTo>
                  <a:close/>
                  <a:moveTo>
                    <a:pt x="60" y="236"/>
                  </a:moveTo>
                  <a:cubicBezTo>
                    <a:pt x="61" y="236"/>
                    <a:pt x="61" y="235"/>
                    <a:pt x="61" y="235"/>
                  </a:cubicBezTo>
                  <a:cubicBezTo>
                    <a:pt x="60" y="235"/>
                    <a:pt x="60" y="234"/>
                    <a:pt x="60" y="233"/>
                  </a:cubicBezTo>
                  <a:cubicBezTo>
                    <a:pt x="59" y="234"/>
                    <a:pt x="59" y="234"/>
                    <a:pt x="58" y="235"/>
                  </a:cubicBezTo>
                  <a:cubicBezTo>
                    <a:pt x="59" y="236"/>
                    <a:pt x="60" y="236"/>
                    <a:pt x="60" y="236"/>
                  </a:cubicBezTo>
                  <a:close/>
                  <a:moveTo>
                    <a:pt x="188" y="135"/>
                  </a:moveTo>
                  <a:cubicBezTo>
                    <a:pt x="189" y="135"/>
                    <a:pt x="189" y="135"/>
                    <a:pt x="190" y="135"/>
                  </a:cubicBezTo>
                  <a:cubicBezTo>
                    <a:pt x="190" y="134"/>
                    <a:pt x="190" y="133"/>
                    <a:pt x="190" y="132"/>
                  </a:cubicBezTo>
                  <a:cubicBezTo>
                    <a:pt x="189" y="133"/>
                    <a:pt x="188" y="134"/>
                    <a:pt x="188" y="135"/>
                  </a:cubicBezTo>
                  <a:close/>
                  <a:moveTo>
                    <a:pt x="173" y="73"/>
                  </a:moveTo>
                  <a:cubicBezTo>
                    <a:pt x="172" y="73"/>
                    <a:pt x="171" y="74"/>
                    <a:pt x="171" y="74"/>
                  </a:cubicBezTo>
                  <a:cubicBezTo>
                    <a:pt x="170" y="74"/>
                    <a:pt x="170" y="74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1" y="75"/>
                    <a:pt x="172" y="75"/>
                    <a:pt x="173" y="75"/>
                  </a:cubicBezTo>
                  <a:cubicBezTo>
                    <a:pt x="173" y="74"/>
                    <a:pt x="173" y="74"/>
                    <a:pt x="173" y="73"/>
                  </a:cubicBezTo>
                  <a:close/>
                  <a:moveTo>
                    <a:pt x="183" y="123"/>
                  </a:moveTo>
                  <a:cubicBezTo>
                    <a:pt x="183" y="122"/>
                    <a:pt x="183" y="121"/>
                    <a:pt x="183" y="120"/>
                  </a:cubicBezTo>
                  <a:cubicBezTo>
                    <a:pt x="183" y="120"/>
                    <a:pt x="182" y="120"/>
                    <a:pt x="182" y="121"/>
                  </a:cubicBezTo>
                  <a:cubicBezTo>
                    <a:pt x="182" y="122"/>
                    <a:pt x="182" y="122"/>
                    <a:pt x="182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2" y="123"/>
                    <a:pt x="183" y="123"/>
                    <a:pt x="183" y="123"/>
                  </a:cubicBezTo>
                  <a:close/>
                  <a:moveTo>
                    <a:pt x="63" y="246"/>
                  </a:moveTo>
                  <a:cubicBezTo>
                    <a:pt x="64" y="247"/>
                    <a:pt x="65" y="247"/>
                    <a:pt x="66" y="248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65" y="247"/>
                    <a:pt x="65" y="247"/>
                    <a:pt x="64" y="246"/>
                  </a:cubicBezTo>
                  <a:cubicBezTo>
                    <a:pt x="64" y="246"/>
                    <a:pt x="64" y="246"/>
                    <a:pt x="64" y="245"/>
                  </a:cubicBezTo>
                  <a:cubicBezTo>
                    <a:pt x="64" y="245"/>
                    <a:pt x="64" y="245"/>
                    <a:pt x="65" y="245"/>
                  </a:cubicBezTo>
                  <a:cubicBezTo>
                    <a:pt x="65" y="245"/>
                    <a:pt x="66" y="245"/>
                    <a:pt x="66" y="245"/>
                  </a:cubicBezTo>
                  <a:cubicBezTo>
                    <a:pt x="66" y="245"/>
                    <a:pt x="66" y="246"/>
                    <a:pt x="67" y="245"/>
                  </a:cubicBezTo>
                  <a:cubicBezTo>
                    <a:pt x="67" y="245"/>
                    <a:pt x="67" y="245"/>
                    <a:pt x="67" y="245"/>
                  </a:cubicBezTo>
                  <a:cubicBezTo>
                    <a:pt x="66" y="245"/>
                    <a:pt x="65" y="244"/>
                    <a:pt x="64" y="244"/>
                  </a:cubicBezTo>
                  <a:cubicBezTo>
                    <a:pt x="64" y="245"/>
                    <a:pt x="64" y="245"/>
                    <a:pt x="63" y="246"/>
                  </a:cubicBezTo>
                  <a:close/>
                  <a:moveTo>
                    <a:pt x="171" y="85"/>
                  </a:moveTo>
                  <a:cubicBezTo>
                    <a:pt x="171" y="85"/>
                    <a:pt x="172" y="84"/>
                    <a:pt x="172" y="84"/>
                  </a:cubicBezTo>
                  <a:cubicBezTo>
                    <a:pt x="172" y="84"/>
                    <a:pt x="172" y="84"/>
                    <a:pt x="172" y="83"/>
                  </a:cubicBezTo>
                  <a:cubicBezTo>
                    <a:pt x="170" y="84"/>
                    <a:pt x="169" y="85"/>
                    <a:pt x="170" y="86"/>
                  </a:cubicBezTo>
                  <a:cubicBezTo>
                    <a:pt x="170" y="86"/>
                    <a:pt x="171" y="86"/>
                    <a:pt x="171" y="85"/>
                  </a:cubicBezTo>
                  <a:close/>
                  <a:moveTo>
                    <a:pt x="179" y="193"/>
                  </a:moveTo>
                  <a:cubicBezTo>
                    <a:pt x="178" y="193"/>
                    <a:pt x="178" y="193"/>
                    <a:pt x="178" y="193"/>
                  </a:cubicBezTo>
                  <a:cubicBezTo>
                    <a:pt x="177" y="194"/>
                    <a:pt x="177" y="195"/>
                    <a:pt x="176" y="196"/>
                  </a:cubicBezTo>
                  <a:cubicBezTo>
                    <a:pt x="176" y="196"/>
                    <a:pt x="176" y="197"/>
                    <a:pt x="175" y="197"/>
                  </a:cubicBezTo>
                  <a:cubicBezTo>
                    <a:pt x="175" y="198"/>
                    <a:pt x="175" y="198"/>
                    <a:pt x="175" y="198"/>
                  </a:cubicBezTo>
                  <a:cubicBezTo>
                    <a:pt x="176" y="197"/>
                    <a:pt x="178" y="195"/>
                    <a:pt x="179" y="193"/>
                  </a:cubicBezTo>
                  <a:close/>
                  <a:moveTo>
                    <a:pt x="139" y="222"/>
                  </a:moveTo>
                  <a:cubicBezTo>
                    <a:pt x="138" y="222"/>
                    <a:pt x="138" y="222"/>
                    <a:pt x="137" y="223"/>
                  </a:cubicBezTo>
                  <a:cubicBezTo>
                    <a:pt x="137" y="223"/>
                    <a:pt x="137" y="224"/>
                    <a:pt x="137" y="225"/>
                  </a:cubicBezTo>
                  <a:cubicBezTo>
                    <a:pt x="137" y="225"/>
                    <a:pt x="137" y="225"/>
                    <a:pt x="137" y="226"/>
                  </a:cubicBezTo>
                  <a:cubicBezTo>
                    <a:pt x="137" y="225"/>
                    <a:pt x="138" y="225"/>
                    <a:pt x="138" y="224"/>
                  </a:cubicBezTo>
                  <a:cubicBezTo>
                    <a:pt x="138" y="224"/>
                    <a:pt x="138" y="224"/>
                    <a:pt x="138" y="224"/>
                  </a:cubicBezTo>
                  <a:cubicBezTo>
                    <a:pt x="138" y="223"/>
                    <a:pt x="138" y="223"/>
                    <a:pt x="139" y="222"/>
                  </a:cubicBezTo>
                  <a:close/>
                  <a:moveTo>
                    <a:pt x="159" y="49"/>
                  </a:moveTo>
                  <a:cubicBezTo>
                    <a:pt x="160" y="49"/>
                    <a:pt x="161" y="48"/>
                    <a:pt x="162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0" y="47"/>
                    <a:pt x="159" y="47"/>
                    <a:pt x="158" y="48"/>
                  </a:cubicBezTo>
                  <a:cubicBezTo>
                    <a:pt x="159" y="48"/>
                    <a:pt x="159" y="49"/>
                    <a:pt x="159" y="49"/>
                  </a:cubicBezTo>
                  <a:close/>
                  <a:moveTo>
                    <a:pt x="175" y="69"/>
                  </a:moveTo>
                  <a:cubicBezTo>
                    <a:pt x="175" y="69"/>
                    <a:pt x="175" y="68"/>
                    <a:pt x="174" y="67"/>
                  </a:cubicBezTo>
                  <a:cubicBezTo>
                    <a:pt x="174" y="68"/>
                    <a:pt x="173" y="68"/>
                    <a:pt x="173" y="68"/>
                  </a:cubicBezTo>
                  <a:cubicBezTo>
                    <a:pt x="173" y="69"/>
                    <a:pt x="173" y="69"/>
                    <a:pt x="173" y="70"/>
                  </a:cubicBezTo>
                  <a:cubicBezTo>
                    <a:pt x="174" y="70"/>
                    <a:pt x="174" y="70"/>
                    <a:pt x="175" y="69"/>
                  </a:cubicBezTo>
                  <a:close/>
                  <a:moveTo>
                    <a:pt x="52" y="68"/>
                  </a:moveTo>
                  <a:cubicBezTo>
                    <a:pt x="52" y="68"/>
                    <a:pt x="54" y="64"/>
                    <a:pt x="54" y="63"/>
                  </a:cubicBezTo>
                  <a:cubicBezTo>
                    <a:pt x="53" y="64"/>
                    <a:pt x="53" y="64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7"/>
                    <a:pt x="52" y="68"/>
                  </a:cubicBezTo>
                  <a:close/>
                  <a:moveTo>
                    <a:pt x="160" y="215"/>
                  </a:moveTo>
                  <a:cubicBezTo>
                    <a:pt x="160" y="215"/>
                    <a:pt x="160" y="216"/>
                    <a:pt x="160" y="216"/>
                  </a:cubicBezTo>
                  <a:cubicBezTo>
                    <a:pt x="161" y="215"/>
                    <a:pt x="161" y="215"/>
                    <a:pt x="161" y="214"/>
                  </a:cubicBezTo>
                  <a:cubicBezTo>
                    <a:pt x="163" y="212"/>
                    <a:pt x="164" y="210"/>
                    <a:pt x="165" y="208"/>
                  </a:cubicBezTo>
                  <a:cubicBezTo>
                    <a:pt x="165" y="207"/>
                    <a:pt x="165" y="207"/>
                    <a:pt x="165" y="207"/>
                  </a:cubicBezTo>
                  <a:cubicBezTo>
                    <a:pt x="165" y="207"/>
                    <a:pt x="165" y="207"/>
                    <a:pt x="165" y="207"/>
                  </a:cubicBezTo>
                  <a:cubicBezTo>
                    <a:pt x="164" y="210"/>
                    <a:pt x="162" y="213"/>
                    <a:pt x="160" y="215"/>
                  </a:cubicBezTo>
                  <a:close/>
                  <a:moveTo>
                    <a:pt x="138" y="17"/>
                  </a:moveTo>
                  <a:cubicBezTo>
                    <a:pt x="139" y="16"/>
                    <a:pt x="140" y="16"/>
                    <a:pt x="141" y="15"/>
                  </a:cubicBezTo>
                  <a:cubicBezTo>
                    <a:pt x="140" y="15"/>
                    <a:pt x="139" y="15"/>
                    <a:pt x="139" y="15"/>
                  </a:cubicBezTo>
                  <a:cubicBezTo>
                    <a:pt x="138" y="14"/>
                    <a:pt x="137" y="15"/>
                    <a:pt x="137" y="15"/>
                  </a:cubicBezTo>
                  <a:cubicBezTo>
                    <a:pt x="137" y="16"/>
                    <a:pt x="138" y="16"/>
                    <a:pt x="138" y="17"/>
                  </a:cubicBezTo>
                  <a:close/>
                  <a:moveTo>
                    <a:pt x="17" y="86"/>
                  </a:moveTo>
                  <a:cubicBezTo>
                    <a:pt x="18" y="85"/>
                    <a:pt x="18" y="85"/>
                    <a:pt x="18" y="85"/>
                  </a:cubicBezTo>
                  <a:cubicBezTo>
                    <a:pt x="19" y="84"/>
                    <a:pt x="19" y="83"/>
                    <a:pt x="19" y="83"/>
                  </a:cubicBezTo>
                  <a:cubicBezTo>
                    <a:pt x="19" y="83"/>
                    <a:pt x="19" y="82"/>
                    <a:pt x="19" y="82"/>
                  </a:cubicBezTo>
                  <a:cubicBezTo>
                    <a:pt x="18" y="82"/>
                    <a:pt x="18" y="83"/>
                    <a:pt x="17" y="83"/>
                  </a:cubicBezTo>
                  <a:cubicBezTo>
                    <a:pt x="17" y="83"/>
                    <a:pt x="17" y="84"/>
                    <a:pt x="17" y="84"/>
                  </a:cubicBezTo>
                  <a:cubicBezTo>
                    <a:pt x="17" y="84"/>
                    <a:pt x="17" y="85"/>
                    <a:pt x="17" y="86"/>
                  </a:cubicBezTo>
                  <a:close/>
                  <a:moveTo>
                    <a:pt x="168" y="147"/>
                  </a:moveTo>
                  <a:cubicBezTo>
                    <a:pt x="168" y="147"/>
                    <a:pt x="168" y="146"/>
                    <a:pt x="168" y="145"/>
                  </a:cubicBezTo>
                  <a:cubicBezTo>
                    <a:pt x="168" y="145"/>
                    <a:pt x="167" y="146"/>
                    <a:pt x="167" y="146"/>
                  </a:cubicBezTo>
                  <a:cubicBezTo>
                    <a:pt x="167" y="146"/>
                    <a:pt x="167" y="147"/>
                    <a:pt x="167" y="147"/>
                  </a:cubicBezTo>
                  <a:cubicBezTo>
                    <a:pt x="167" y="147"/>
                    <a:pt x="167" y="148"/>
                    <a:pt x="167" y="148"/>
                  </a:cubicBezTo>
                  <a:cubicBezTo>
                    <a:pt x="168" y="148"/>
                    <a:pt x="168" y="148"/>
                    <a:pt x="168" y="147"/>
                  </a:cubicBezTo>
                  <a:close/>
                  <a:moveTo>
                    <a:pt x="18" y="172"/>
                  </a:moveTo>
                  <a:cubicBezTo>
                    <a:pt x="18" y="172"/>
                    <a:pt x="18" y="172"/>
                    <a:pt x="18" y="172"/>
                  </a:cubicBezTo>
                  <a:cubicBezTo>
                    <a:pt x="18" y="171"/>
                    <a:pt x="19" y="171"/>
                    <a:pt x="19" y="171"/>
                  </a:cubicBezTo>
                  <a:cubicBezTo>
                    <a:pt x="19" y="169"/>
                    <a:pt x="18" y="168"/>
                    <a:pt x="18" y="167"/>
                  </a:cubicBezTo>
                  <a:cubicBezTo>
                    <a:pt x="17" y="168"/>
                    <a:pt x="17" y="168"/>
                    <a:pt x="17" y="169"/>
                  </a:cubicBezTo>
                  <a:cubicBezTo>
                    <a:pt x="18" y="170"/>
                    <a:pt x="18" y="171"/>
                    <a:pt x="18" y="172"/>
                  </a:cubicBezTo>
                  <a:close/>
                  <a:moveTo>
                    <a:pt x="146" y="114"/>
                  </a:moveTo>
                  <a:cubicBezTo>
                    <a:pt x="147" y="114"/>
                    <a:pt x="148" y="115"/>
                    <a:pt x="148" y="115"/>
                  </a:cubicBezTo>
                  <a:cubicBezTo>
                    <a:pt x="149" y="114"/>
                    <a:pt x="149" y="114"/>
                    <a:pt x="149" y="113"/>
                  </a:cubicBezTo>
                  <a:cubicBezTo>
                    <a:pt x="148" y="113"/>
                    <a:pt x="148" y="113"/>
                    <a:pt x="147" y="112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7" y="114"/>
                    <a:pt x="147" y="114"/>
                    <a:pt x="146" y="114"/>
                  </a:cubicBezTo>
                  <a:close/>
                  <a:moveTo>
                    <a:pt x="125" y="235"/>
                  </a:moveTo>
                  <a:cubicBezTo>
                    <a:pt x="125" y="234"/>
                    <a:pt x="124" y="226"/>
                    <a:pt x="123" y="224"/>
                  </a:cubicBezTo>
                  <a:cubicBezTo>
                    <a:pt x="124" y="228"/>
                    <a:pt x="124" y="231"/>
                    <a:pt x="125" y="235"/>
                  </a:cubicBezTo>
                  <a:close/>
                  <a:moveTo>
                    <a:pt x="163" y="107"/>
                  </a:moveTo>
                  <a:cubicBezTo>
                    <a:pt x="163" y="107"/>
                    <a:pt x="163" y="107"/>
                    <a:pt x="163" y="107"/>
                  </a:cubicBezTo>
                  <a:cubicBezTo>
                    <a:pt x="164" y="107"/>
                    <a:pt x="166" y="106"/>
                    <a:pt x="167" y="106"/>
                  </a:cubicBezTo>
                  <a:cubicBezTo>
                    <a:pt x="167" y="106"/>
                    <a:pt x="167" y="105"/>
                    <a:pt x="167" y="105"/>
                  </a:cubicBezTo>
                  <a:cubicBezTo>
                    <a:pt x="165" y="105"/>
                    <a:pt x="164" y="106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lose/>
                  <a:moveTo>
                    <a:pt x="42" y="37"/>
                  </a:moveTo>
                  <a:cubicBezTo>
                    <a:pt x="43" y="36"/>
                    <a:pt x="44" y="34"/>
                    <a:pt x="45" y="33"/>
                  </a:cubicBezTo>
                  <a:cubicBezTo>
                    <a:pt x="44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lose/>
                  <a:moveTo>
                    <a:pt x="158" y="84"/>
                  </a:moveTo>
                  <a:cubicBezTo>
                    <a:pt x="159" y="84"/>
                    <a:pt x="159" y="83"/>
                    <a:pt x="160" y="83"/>
                  </a:cubicBezTo>
                  <a:cubicBezTo>
                    <a:pt x="160" y="82"/>
                    <a:pt x="159" y="82"/>
                    <a:pt x="159" y="81"/>
                  </a:cubicBezTo>
                  <a:cubicBezTo>
                    <a:pt x="159" y="81"/>
                    <a:pt x="158" y="81"/>
                    <a:pt x="158" y="81"/>
                  </a:cubicBezTo>
                  <a:cubicBezTo>
                    <a:pt x="158" y="82"/>
                    <a:pt x="158" y="83"/>
                    <a:pt x="158" y="84"/>
                  </a:cubicBezTo>
                  <a:close/>
                  <a:moveTo>
                    <a:pt x="41" y="115"/>
                  </a:moveTo>
                  <a:cubicBezTo>
                    <a:pt x="40" y="116"/>
                    <a:pt x="40" y="117"/>
                    <a:pt x="40" y="117"/>
                  </a:cubicBezTo>
                  <a:cubicBezTo>
                    <a:pt x="40" y="118"/>
                    <a:pt x="40" y="119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1" y="119"/>
                    <a:pt x="41" y="117"/>
                    <a:pt x="41" y="115"/>
                  </a:cubicBezTo>
                  <a:close/>
                  <a:moveTo>
                    <a:pt x="76" y="44"/>
                  </a:move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5" y="44"/>
                    <a:pt x="75" y="44"/>
                  </a:cubicBezTo>
                  <a:cubicBezTo>
                    <a:pt x="74" y="45"/>
                    <a:pt x="73" y="45"/>
                    <a:pt x="72" y="46"/>
                  </a:cubicBezTo>
                  <a:cubicBezTo>
                    <a:pt x="71" y="46"/>
                    <a:pt x="71" y="47"/>
                    <a:pt x="71" y="48"/>
                  </a:cubicBezTo>
                  <a:cubicBezTo>
                    <a:pt x="73" y="46"/>
                    <a:pt x="74" y="45"/>
                    <a:pt x="76" y="44"/>
                  </a:cubicBezTo>
                  <a:close/>
                  <a:moveTo>
                    <a:pt x="30" y="175"/>
                  </a:move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29" y="176"/>
                    <a:pt x="29" y="176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8"/>
                    <a:pt x="30" y="179"/>
                    <a:pt x="30" y="18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79"/>
                    <a:pt x="30" y="177"/>
                    <a:pt x="30" y="175"/>
                  </a:cubicBezTo>
                  <a:close/>
                  <a:moveTo>
                    <a:pt x="75" y="158"/>
                  </a:moveTo>
                  <a:cubicBezTo>
                    <a:pt x="75" y="158"/>
                    <a:pt x="75" y="158"/>
                    <a:pt x="74" y="158"/>
                  </a:cubicBezTo>
                  <a:cubicBezTo>
                    <a:pt x="74" y="159"/>
                    <a:pt x="73" y="159"/>
                    <a:pt x="73" y="158"/>
                  </a:cubicBezTo>
                  <a:cubicBezTo>
                    <a:pt x="72" y="158"/>
                    <a:pt x="72" y="158"/>
                    <a:pt x="71" y="158"/>
                  </a:cubicBezTo>
                  <a:cubicBezTo>
                    <a:pt x="73" y="158"/>
                    <a:pt x="73" y="159"/>
                    <a:pt x="73" y="160"/>
                  </a:cubicBezTo>
                  <a:cubicBezTo>
                    <a:pt x="73" y="161"/>
                    <a:pt x="73" y="161"/>
                    <a:pt x="73" y="162"/>
                  </a:cubicBezTo>
                  <a:cubicBezTo>
                    <a:pt x="74" y="161"/>
                    <a:pt x="74" y="160"/>
                    <a:pt x="74" y="160"/>
                  </a:cubicBezTo>
                  <a:cubicBezTo>
                    <a:pt x="74" y="159"/>
                    <a:pt x="74" y="159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lose/>
                  <a:moveTo>
                    <a:pt x="49" y="43"/>
                  </a:move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1" y="41"/>
                    <a:pt x="51" y="40"/>
                  </a:cubicBezTo>
                  <a:cubicBezTo>
                    <a:pt x="50" y="40"/>
                    <a:pt x="50" y="40"/>
                    <a:pt x="49" y="41"/>
                  </a:cubicBezTo>
                  <a:cubicBezTo>
                    <a:pt x="49" y="41"/>
                    <a:pt x="49" y="42"/>
                    <a:pt x="49" y="43"/>
                  </a:cubicBezTo>
                  <a:close/>
                  <a:moveTo>
                    <a:pt x="42" y="50"/>
                  </a:moveTo>
                  <a:cubicBezTo>
                    <a:pt x="41" y="50"/>
                    <a:pt x="41" y="52"/>
                    <a:pt x="41" y="53"/>
                  </a:cubicBezTo>
                  <a:cubicBezTo>
                    <a:pt x="41" y="53"/>
                    <a:pt x="41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2"/>
                    <a:pt x="42" y="50"/>
                    <a:pt x="42" y="50"/>
                  </a:cubicBezTo>
                  <a:close/>
                  <a:moveTo>
                    <a:pt x="166" y="160"/>
                  </a:moveTo>
                  <a:cubicBezTo>
                    <a:pt x="166" y="157"/>
                    <a:pt x="165" y="155"/>
                    <a:pt x="165" y="153"/>
                  </a:cubicBezTo>
                  <a:cubicBezTo>
                    <a:pt x="165" y="155"/>
                    <a:pt x="165" y="157"/>
                    <a:pt x="166" y="160"/>
                  </a:cubicBezTo>
                  <a:close/>
                  <a:moveTo>
                    <a:pt x="168" y="48"/>
                  </a:moveTo>
                  <a:cubicBezTo>
                    <a:pt x="168" y="47"/>
                    <a:pt x="168" y="46"/>
                    <a:pt x="167" y="45"/>
                  </a:cubicBezTo>
                  <a:cubicBezTo>
                    <a:pt x="167" y="46"/>
                    <a:pt x="166" y="46"/>
                    <a:pt x="166" y="46"/>
                  </a:cubicBezTo>
                  <a:cubicBezTo>
                    <a:pt x="166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9"/>
                  </a:cubicBezTo>
                  <a:cubicBezTo>
                    <a:pt x="167" y="48"/>
                    <a:pt x="168" y="48"/>
                    <a:pt x="168" y="48"/>
                  </a:cubicBezTo>
                  <a:close/>
                  <a:moveTo>
                    <a:pt x="46" y="218"/>
                  </a:moveTo>
                  <a:cubicBezTo>
                    <a:pt x="46" y="218"/>
                    <a:pt x="46" y="218"/>
                    <a:pt x="46" y="218"/>
                  </a:cubicBezTo>
                  <a:cubicBezTo>
                    <a:pt x="47" y="218"/>
                    <a:pt x="47" y="217"/>
                    <a:pt x="48" y="216"/>
                  </a:cubicBezTo>
                  <a:cubicBezTo>
                    <a:pt x="48" y="216"/>
                    <a:pt x="47" y="215"/>
                    <a:pt x="47" y="215"/>
                  </a:cubicBezTo>
                  <a:cubicBezTo>
                    <a:pt x="46" y="216"/>
                    <a:pt x="46" y="217"/>
                    <a:pt x="46" y="218"/>
                  </a:cubicBezTo>
                  <a:close/>
                  <a:moveTo>
                    <a:pt x="178" y="108"/>
                  </a:moveTo>
                  <a:cubicBezTo>
                    <a:pt x="179" y="108"/>
                    <a:pt x="179" y="108"/>
                    <a:pt x="179" y="107"/>
                  </a:cubicBezTo>
                  <a:cubicBezTo>
                    <a:pt x="179" y="107"/>
                    <a:pt x="179" y="106"/>
                    <a:pt x="179" y="106"/>
                  </a:cubicBezTo>
                  <a:cubicBezTo>
                    <a:pt x="180" y="105"/>
                    <a:pt x="180" y="105"/>
                    <a:pt x="179" y="104"/>
                  </a:cubicBezTo>
                  <a:cubicBezTo>
                    <a:pt x="179" y="104"/>
                    <a:pt x="179" y="104"/>
                    <a:pt x="178" y="105"/>
                  </a:cubicBezTo>
                  <a:cubicBezTo>
                    <a:pt x="178" y="106"/>
                    <a:pt x="178" y="107"/>
                    <a:pt x="178" y="108"/>
                  </a:cubicBezTo>
                  <a:close/>
                  <a:moveTo>
                    <a:pt x="80" y="39"/>
                  </a:moveTo>
                  <a:cubicBezTo>
                    <a:pt x="82" y="39"/>
                    <a:pt x="83" y="37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3" y="37"/>
                    <a:pt x="81" y="38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lose/>
                  <a:moveTo>
                    <a:pt x="149" y="32"/>
                  </a:moveTo>
                  <a:cubicBezTo>
                    <a:pt x="149" y="32"/>
                    <a:pt x="150" y="32"/>
                    <a:pt x="150" y="31"/>
                  </a:cubicBezTo>
                  <a:cubicBezTo>
                    <a:pt x="150" y="31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1"/>
                  </a:cubicBezTo>
                  <a:cubicBezTo>
                    <a:pt x="148" y="31"/>
                    <a:pt x="148" y="32"/>
                    <a:pt x="149" y="32"/>
                  </a:cubicBezTo>
                  <a:close/>
                  <a:moveTo>
                    <a:pt x="17" y="73"/>
                  </a:moveTo>
                  <a:cubicBezTo>
                    <a:pt x="17" y="73"/>
                    <a:pt x="17" y="73"/>
                    <a:pt x="17" y="73"/>
                  </a:cubicBezTo>
                  <a:cubicBezTo>
                    <a:pt x="16" y="73"/>
                    <a:pt x="16" y="74"/>
                    <a:pt x="16" y="75"/>
                  </a:cubicBezTo>
                  <a:cubicBezTo>
                    <a:pt x="15" y="76"/>
                    <a:pt x="15" y="76"/>
                    <a:pt x="15" y="77"/>
                  </a:cubicBezTo>
                  <a:cubicBezTo>
                    <a:pt x="15" y="77"/>
                    <a:pt x="15" y="77"/>
                    <a:pt x="16" y="77"/>
                  </a:cubicBezTo>
                  <a:cubicBezTo>
                    <a:pt x="16" y="76"/>
                    <a:pt x="17" y="74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lose/>
                  <a:moveTo>
                    <a:pt x="53" y="137"/>
                  </a:moveTo>
                  <a:cubicBezTo>
                    <a:pt x="54" y="138"/>
                    <a:pt x="54" y="138"/>
                    <a:pt x="54" y="137"/>
                  </a:cubicBezTo>
                  <a:cubicBezTo>
                    <a:pt x="54" y="137"/>
                    <a:pt x="55" y="136"/>
                    <a:pt x="55" y="136"/>
                  </a:cubicBezTo>
                  <a:cubicBezTo>
                    <a:pt x="55" y="135"/>
                    <a:pt x="55" y="135"/>
                    <a:pt x="54" y="134"/>
                  </a:cubicBezTo>
                  <a:cubicBezTo>
                    <a:pt x="54" y="136"/>
                    <a:pt x="53" y="136"/>
                    <a:pt x="53" y="137"/>
                  </a:cubicBezTo>
                  <a:close/>
                  <a:moveTo>
                    <a:pt x="22" y="147"/>
                  </a:moveTo>
                  <a:cubicBezTo>
                    <a:pt x="22" y="146"/>
                    <a:pt x="23" y="146"/>
                    <a:pt x="23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4"/>
                    <a:pt x="23" y="144"/>
                    <a:pt x="23" y="143"/>
                  </a:cubicBezTo>
                  <a:cubicBezTo>
                    <a:pt x="23" y="144"/>
                    <a:pt x="23" y="144"/>
                    <a:pt x="22" y="145"/>
                  </a:cubicBezTo>
                  <a:cubicBezTo>
                    <a:pt x="22" y="145"/>
                    <a:pt x="22" y="146"/>
                    <a:pt x="22" y="147"/>
                  </a:cubicBezTo>
                  <a:close/>
                  <a:moveTo>
                    <a:pt x="69" y="237"/>
                  </a:moveTo>
                  <a:cubicBezTo>
                    <a:pt x="69" y="237"/>
                    <a:pt x="69" y="238"/>
                    <a:pt x="68" y="238"/>
                  </a:cubicBezTo>
                  <a:cubicBezTo>
                    <a:pt x="67" y="239"/>
                    <a:pt x="67" y="239"/>
                    <a:pt x="69" y="240"/>
                  </a:cubicBezTo>
                  <a:cubicBezTo>
                    <a:pt x="69" y="240"/>
                    <a:pt x="69" y="240"/>
                    <a:pt x="69" y="240"/>
                  </a:cubicBezTo>
                  <a:cubicBezTo>
                    <a:pt x="69" y="239"/>
                    <a:pt x="70" y="238"/>
                    <a:pt x="70" y="237"/>
                  </a:cubicBezTo>
                  <a:cubicBezTo>
                    <a:pt x="70" y="237"/>
                    <a:pt x="70" y="237"/>
                    <a:pt x="69" y="237"/>
                  </a:cubicBezTo>
                  <a:close/>
                  <a:moveTo>
                    <a:pt x="17" y="133"/>
                  </a:moveTo>
                  <a:cubicBezTo>
                    <a:pt x="16" y="133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6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7" y="136"/>
                    <a:pt x="17" y="136"/>
                    <a:pt x="17" y="135"/>
                  </a:cubicBezTo>
                  <a:cubicBezTo>
                    <a:pt x="17" y="134"/>
                    <a:pt x="17" y="134"/>
                    <a:pt x="17" y="133"/>
                  </a:cubicBezTo>
                  <a:close/>
                  <a:moveTo>
                    <a:pt x="18" y="80"/>
                  </a:moveTo>
                  <a:cubicBezTo>
                    <a:pt x="18" y="80"/>
                    <a:pt x="18" y="80"/>
                    <a:pt x="18" y="80"/>
                  </a:cubicBezTo>
                  <a:cubicBezTo>
                    <a:pt x="19" y="79"/>
                    <a:pt x="19" y="78"/>
                    <a:pt x="20" y="78"/>
                  </a:cubicBezTo>
                  <a:cubicBezTo>
                    <a:pt x="20" y="77"/>
                    <a:pt x="20" y="77"/>
                    <a:pt x="20" y="76"/>
                  </a:cubicBezTo>
                  <a:cubicBezTo>
                    <a:pt x="20" y="77"/>
                    <a:pt x="19" y="77"/>
                    <a:pt x="19" y="77"/>
                  </a:cubicBezTo>
                  <a:cubicBezTo>
                    <a:pt x="18" y="78"/>
                    <a:pt x="18" y="79"/>
                    <a:pt x="18" y="80"/>
                  </a:cubicBezTo>
                  <a:close/>
                  <a:moveTo>
                    <a:pt x="61" y="50"/>
                  </a:moveTo>
                  <a:cubicBezTo>
                    <a:pt x="62" y="50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8"/>
                    <a:pt x="63" y="48"/>
                    <a:pt x="63" y="47"/>
                  </a:cubicBezTo>
                  <a:cubicBezTo>
                    <a:pt x="63" y="48"/>
                    <a:pt x="62" y="48"/>
                    <a:pt x="61" y="49"/>
                  </a:cubicBezTo>
                  <a:cubicBezTo>
                    <a:pt x="61" y="49"/>
                    <a:pt x="61" y="49"/>
                    <a:pt x="61" y="50"/>
                  </a:cubicBezTo>
                  <a:close/>
                  <a:moveTo>
                    <a:pt x="178" y="83"/>
                  </a:moveTo>
                  <a:cubicBezTo>
                    <a:pt x="178" y="82"/>
                    <a:pt x="178" y="81"/>
                    <a:pt x="178" y="80"/>
                  </a:cubicBezTo>
                  <a:cubicBezTo>
                    <a:pt x="178" y="80"/>
                    <a:pt x="177" y="80"/>
                    <a:pt x="177" y="81"/>
                  </a:cubicBezTo>
                  <a:cubicBezTo>
                    <a:pt x="177" y="82"/>
                    <a:pt x="177" y="82"/>
                    <a:pt x="177" y="83"/>
                  </a:cubicBezTo>
                  <a:cubicBezTo>
                    <a:pt x="178" y="83"/>
                    <a:pt x="178" y="83"/>
                    <a:pt x="178" y="83"/>
                  </a:cubicBezTo>
                  <a:close/>
                  <a:moveTo>
                    <a:pt x="42" y="211"/>
                  </a:moveTo>
                  <a:cubicBezTo>
                    <a:pt x="42" y="211"/>
                    <a:pt x="42" y="211"/>
                    <a:pt x="42" y="210"/>
                  </a:cubicBezTo>
                  <a:cubicBezTo>
                    <a:pt x="42" y="210"/>
                    <a:pt x="42" y="209"/>
                    <a:pt x="42" y="209"/>
                  </a:cubicBezTo>
                  <a:cubicBezTo>
                    <a:pt x="42" y="208"/>
                    <a:pt x="42" y="208"/>
                    <a:pt x="41" y="208"/>
                  </a:cubicBezTo>
                  <a:cubicBezTo>
                    <a:pt x="41" y="208"/>
                    <a:pt x="41" y="209"/>
                    <a:pt x="41" y="209"/>
                  </a:cubicBezTo>
                  <a:cubicBezTo>
                    <a:pt x="41" y="209"/>
                    <a:pt x="41" y="209"/>
                    <a:pt x="41" y="210"/>
                  </a:cubicBezTo>
                  <a:cubicBezTo>
                    <a:pt x="41" y="210"/>
                    <a:pt x="41" y="211"/>
                    <a:pt x="42" y="211"/>
                  </a:cubicBezTo>
                  <a:close/>
                  <a:moveTo>
                    <a:pt x="25" y="98"/>
                  </a:move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100"/>
                    <a:pt x="24" y="100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5" y="101"/>
                    <a:pt x="25" y="101"/>
                  </a:cubicBezTo>
                  <a:cubicBezTo>
                    <a:pt x="25" y="100"/>
                    <a:pt x="25" y="99"/>
                    <a:pt x="25" y="98"/>
                  </a:cubicBezTo>
                  <a:close/>
                  <a:moveTo>
                    <a:pt x="169" y="181"/>
                  </a:moveTo>
                  <a:cubicBezTo>
                    <a:pt x="169" y="182"/>
                    <a:pt x="168" y="188"/>
                    <a:pt x="168" y="188"/>
                  </a:cubicBezTo>
                  <a:cubicBezTo>
                    <a:pt x="168" y="187"/>
                    <a:pt x="169" y="186"/>
                    <a:pt x="169" y="185"/>
                  </a:cubicBezTo>
                  <a:cubicBezTo>
                    <a:pt x="168" y="185"/>
                    <a:pt x="169" y="184"/>
                    <a:pt x="169" y="184"/>
                  </a:cubicBezTo>
                  <a:cubicBezTo>
                    <a:pt x="169" y="184"/>
                    <a:pt x="169" y="184"/>
                    <a:pt x="169" y="183"/>
                  </a:cubicBezTo>
                  <a:cubicBezTo>
                    <a:pt x="169" y="183"/>
                    <a:pt x="170" y="182"/>
                    <a:pt x="170" y="181"/>
                  </a:cubicBezTo>
                  <a:cubicBezTo>
                    <a:pt x="170" y="181"/>
                    <a:pt x="170" y="181"/>
                    <a:pt x="169" y="181"/>
                  </a:cubicBezTo>
                  <a:close/>
                  <a:moveTo>
                    <a:pt x="155" y="113"/>
                  </a:moveTo>
                  <a:cubicBezTo>
                    <a:pt x="156" y="114"/>
                    <a:pt x="156" y="114"/>
                    <a:pt x="157" y="114"/>
                  </a:cubicBezTo>
                  <a:cubicBezTo>
                    <a:pt x="157" y="113"/>
                    <a:pt x="158" y="112"/>
                    <a:pt x="158" y="111"/>
                  </a:cubicBezTo>
                  <a:cubicBezTo>
                    <a:pt x="157" y="111"/>
                    <a:pt x="157" y="111"/>
                    <a:pt x="157" y="112"/>
                  </a:cubicBezTo>
                  <a:cubicBezTo>
                    <a:pt x="156" y="112"/>
                    <a:pt x="156" y="113"/>
                    <a:pt x="155" y="113"/>
                  </a:cubicBezTo>
                  <a:close/>
                  <a:moveTo>
                    <a:pt x="183" y="151"/>
                  </a:moveTo>
                  <a:cubicBezTo>
                    <a:pt x="183" y="150"/>
                    <a:pt x="183" y="150"/>
                    <a:pt x="183" y="150"/>
                  </a:cubicBezTo>
                  <a:cubicBezTo>
                    <a:pt x="184" y="149"/>
                    <a:pt x="185" y="148"/>
                    <a:pt x="186" y="148"/>
                  </a:cubicBezTo>
                  <a:cubicBezTo>
                    <a:pt x="186" y="148"/>
                    <a:pt x="186" y="147"/>
                    <a:pt x="186" y="147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85" y="148"/>
                    <a:pt x="184" y="149"/>
                    <a:pt x="182" y="149"/>
                  </a:cubicBezTo>
                  <a:cubicBezTo>
                    <a:pt x="183" y="150"/>
                    <a:pt x="183" y="150"/>
                    <a:pt x="183" y="150"/>
                  </a:cubicBezTo>
                  <a:cubicBezTo>
                    <a:pt x="183" y="150"/>
                    <a:pt x="183" y="150"/>
                    <a:pt x="183" y="151"/>
                  </a:cubicBezTo>
                  <a:close/>
                  <a:moveTo>
                    <a:pt x="46" y="52"/>
                  </a:moveTo>
                  <a:cubicBezTo>
                    <a:pt x="47" y="52"/>
                    <a:pt x="47" y="52"/>
                    <a:pt x="47" y="51"/>
                  </a:cubicBezTo>
                  <a:cubicBezTo>
                    <a:pt x="47" y="51"/>
                    <a:pt x="47" y="51"/>
                    <a:pt x="48" y="50"/>
                  </a:cubicBezTo>
                  <a:cubicBezTo>
                    <a:pt x="48" y="50"/>
                    <a:pt x="48" y="49"/>
                    <a:pt x="47" y="48"/>
                  </a:cubicBezTo>
                  <a:cubicBezTo>
                    <a:pt x="46" y="49"/>
                    <a:pt x="46" y="51"/>
                    <a:pt x="46" y="52"/>
                  </a:cubicBezTo>
                  <a:close/>
                  <a:moveTo>
                    <a:pt x="27" y="79"/>
                  </a:moveTo>
                  <a:cubicBezTo>
                    <a:pt x="27" y="79"/>
                    <a:pt x="27" y="79"/>
                    <a:pt x="27" y="79"/>
                  </a:cubicBezTo>
                  <a:cubicBezTo>
                    <a:pt x="27" y="80"/>
                    <a:pt x="26" y="80"/>
                    <a:pt x="26" y="80"/>
                  </a:cubicBezTo>
                  <a:cubicBezTo>
                    <a:pt x="26" y="81"/>
                    <a:pt x="26" y="82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1"/>
                    <a:pt x="27" y="80"/>
                    <a:pt x="27" y="79"/>
                  </a:cubicBezTo>
                  <a:close/>
                  <a:moveTo>
                    <a:pt x="53" y="217"/>
                  </a:moveTo>
                  <a:cubicBezTo>
                    <a:pt x="52" y="217"/>
                    <a:pt x="51" y="216"/>
                    <a:pt x="51" y="215"/>
                  </a:cubicBezTo>
                  <a:cubicBezTo>
                    <a:pt x="51" y="216"/>
                    <a:pt x="51" y="216"/>
                    <a:pt x="50" y="216"/>
                  </a:cubicBezTo>
                  <a:cubicBezTo>
                    <a:pt x="50" y="217"/>
                    <a:pt x="50" y="217"/>
                    <a:pt x="51" y="217"/>
                  </a:cubicBezTo>
                  <a:cubicBezTo>
                    <a:pt x="51" y="218"/>
                    <a:pt x="51" y="218"/>
                    <a:pt x="52" y="218"/>
                  </a:cubicBezTo>
                  <a:cubicBezTo>
                    <a:pt x="52" y="218"/>
                    <a:pt x="52" y="218"/>
                    <a:pt x="53" y="217"/>
                  </a:cubicBezTo>
                  <a:close/>
                  <a:moveTo>
                    <a:pt x="38" y="102"/>
                  </a:moveTo>
                  <a:cubicBezTo>
                    <a:pt x="38" y="101"/>
                    <a:pt x="38" y="101"/>
                    <a:pt x="38" y="100"/>
                  </a:cubicBezTo>
                  <a:cubicBezTo>
                    <a:pt x="38" y="99"/>
                    <a:pt x="38" y="98"/>
                    <a:pt x="37" y="97"/>
                  </a:cubicBezTo>
                  <a:cubicBezTo>
                    <a:pt x="36" y="99"/>
                    <a:pt x="37" y="101"/>
                    <a:pt x="38" y="102"/>
                  </a:cubicBezTo>
                  <a:close/>
                  <a:moveTo>
                    <a:pt x="120" y="37"/>
                  </a:moveTo>
                  <a:cubicBezTo>
                    <a:pt x="120" y="35"/>
                    <a:pt x="119" y="34"/>
                    <a:pt x="119" y="33"/>
                  </a:cubicBezTo>
                  <a:cubicBezTo>
                    <a:pt x="119" y="34"/>
                    <a:pt x="119" y="36"/>
                    <a:pt x="119" y="37"/>
                  </a:cubicBezTo>
                  <a:cubicBezTo>
                    <a:pt x="119" y="37"/>
                    <a:pt x="120" y="37"/>
                    <a:pt x="120" y="37"/>
                  </a:cubicBezTo>
                  <a:close/>
                  <a:moveTo>
                    <a:pt x="50" y="32"/>
                  </a:moveTo>
                  <a:cubicBezTo>
                    <a:pt x="49" y="31"/>
                    <a:pt x="49" y="31"/>
                    <a:pt x="50" y="30"/>
                  </a:cubicBezTo>
                  <a:cubicBezTo>
                    <a:pt x="50" y="30"/>
                    <a:pt x="50" y="29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49" y="29"/>
                    <a:pt x="49" y="30"/>
                    <a:pt x="48" y="31"/>
                  </a:cubicBezTo>
                  <a:cubicBezTo>
                    <a:pt x="49" y="31"/>
                    <a:pt x="49" y="32"/>
                    <a:pt x="49" y="33"/>
                  </a:cubicBezTo>
                  <a:cubicBezTo>
                    <a:pt x="49" y="33"/>
                    <a:pt x="50" y="32"/>
                    <a:pt x="50" y="32"/>
                  </a:cubicBezTo>
                  <a:close/>
                  <a:moveTo>
                    <a:pt x="26" y="94"/>
                  </a:moveTo>
                  <a:cubicBezTo>
                    <a:pt x="26" y="94"/>
                    <a:pt x="26" y="94"/>
                    <a:pt x="26" y="94"/>
                  </a:cubicBezTo>
                  <a:cubicBezTo>
                    <a:pt x="27" y="93"/>
                    <a:pt x="27" y="92"/>
                    <a:pt x="28" y="92"/>
                  </a:cubicBezTo>
                  <a:cubicBezTo>
                    <a:pt x="28" y="92"/>
                    <a:pt x="28" y="92"/>
                    <a:pt x="28" y="91"/>
                  </a:cubicBezTo>
                  <a:cubicBezTo>
                    <a:pt x="28" y="91"/>
                    <a:pt x="28" y="91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7" y="91"/>
                    <a:pt x="26" y="92"/>
                    <a:pt x="26" y="93"/>
                  </a:cubicBezTo>
                  <a:cubicBezTo>
                    <a:pt x="26" y="93"/>
                    <a:pt x="26" y="93"/>
                    <a:pt x="26" y="94"/>
                  </a:cubicBezTo>
                  <a:close/>
                  <a:moveTo>
                    <a:pt x="145" y="231"/>
                  </a:moveTo>
                  <a:cubicBezTo>
                    <a:pt x="144" y="230"/>
                    <a:pt x="142" y="232"/>
                    <a:pt x="142" y="234"/>
                  </a:cubicBezTo>
                  <a:cubicBezTo>
                    <a:pt x="143" y="233"/>
                    <a:pt x="144" y="232"/>
                    <a:pt x="145" y="231"/>
                  </a:cubicBezTo>
                  <a:close/>
                  <a:moveTo>
                    <a:pt x="18" y="126"/>
                  </a:moveTo>
                  <a:cubicBezTo>
                    <a:pt x="19" y="125"/>
                    <a:pt x="20" y="125"/>
                    <a:pt x="19" y="123"/>
                  </a:cubicBezTo>
                  <a:cubicBezTo>
                    <a:pt x="19" y="124"/>
                    <a:pt x="19" y="124"/>
                    <a:pt x="18" y="124"/>
                  </a:cubicBezTo>
                  <a:cubicBezTo>
                    <a:pt x="18" y="125"/>
                    <a:pt x="18" y="126"/>
                    <a:pt x="18" y="126"/>
                  </a:cubicBezTo>
                  <a:close/>
                  <a:moveTo>
                    <a:pt x="171" y="64"/>
                  </a:moveTo>
                  <a:cubicBezTo>
                    <a:pt x="171" y="64"/>
                    <a:pt x="171" y="65"/>
                    <a:pt x="172" y="66"/>
                  </a:cubicBezTo>
                  <a:cubicBezTo>
                    <a:pt x="172" y="66"/>
                    <a:pt x="173" y="65"/>
                    <a:pt x="173" y="65"/>
                  </a:cubicBezTo>
                  <a:cubicBezTo>
                    <a:pt x="173" y="64"/>
                    <a:pt x="172" y="64"/>
                    <a:pt x="172" y="63"/>
                  </a:cubicBezTo>
                  <a:cubicBezTo>
                    <a:pt x="171" y="63"/>
                    <a:pt x="171" y="64"/>
                    <a:pt x="171" y="64"/>
                  </a:cubicBezTo>
                  <a:close/>
                  <a:moveTo>
                    <a:pt x="42" y="159"/>
                  </a:moveTo>
                  <a:cubicBezTo>
                    <a:pt x="42" y="159"/>
                    <a:pt x="42" y="159"/>
                    <a:pt x="42" y="160"/>
                  </a:cubicBezTo>
                  <a:cubicBezTo>
                    <a:pt x="45" y="159"/>
                    <a:pt x="47" y="159"/>
                    <a:pt x="50" y="158"/>
                  </a:cubicBezTo>
                  <a:cubicBezTo>
                    <a:pt x="50" y="158"/>
                    <a:pt x="49" y="158"/>
                    <a:pt x="49" y="158"/>
                  </a:cubicBezTo>
                  <a:cubicBezTo>
                    <a:pt x="46" y="158"/>
                    <a:pt x="44" y="159"/>
                    <a:pt x="42" y="159"/>
                  </a:cubicBezTo>
                  <a:close/>
                  <a:moveTo>
                    <a:pt x="31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29" y="35"/>
                    <a:pt x="28" y="36"/>
                    <a:pt x="27" y="38"/>
                  </a:cubicBezTo>
                  <a:cubicBezTo>
                    <a:pt x="27" y="38"/>
                    <a:pt x="28" y="37"/>
                    <a:pt x="29" y="37"/>
                  </a:cubicBezTo>
                  <a:cubicBezTo>
                    <a:pt x="30" y="36"/>
                    <a:pt x="30" y="35"/>
                    <a:pt x="31" y="34"/>
                  </a:cubicBezTo>
                  <a:close/>
                  <a:moveTo>
                    <a:pt x="69" y="151"/>
                  </a:moveTo>
                  <a:cubicBezTo>
                    <a:pt x="70" y="151"/>
                    <a:pt x="70" y="151"/>
                    <a:pt x="71" y="151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49"/>
                    <a:pt x="70" y="149"/>
                    <a:pt x="69" y="148"/>
                  </a:cubicBezTo>
                  <a:cubicBezTo>
                    <a:pt x="69" y="149"/>
                    <a:pt x="69" y="150"/>
                    <a:pt x="69" y="151"/>
                  </a:cubicBezTo>
                  <a:close/>
                  <a:moveTo>
                    <a:pt x="174" y="113"/>
                  </a:moveTo>
                  <a:cubicBezTo>
                    <a:pt x="174" y="114"/>
                    <a:pt x="174" y="114"/>
                    <a:pt x="174" y="115"/>
                  </a:cubicBezTo>
                  <a:cubicBezTo>
                    <a:pt x="175" y="115"/>
                    <a:pt x="175" y="115"/>
                    <a:pt x="176" y="115"/>
                  </a:cubicBezTo>
                  <a:cubicBezTo>
                    <a:pt x="176" y="114"/>
                    <a:pt x="176" y="113"/>
                    <a:pt x="176" y="113"/>
                  </a:cubicBezTo>
                  <a:cubicBezTo>
                    <a:pt x="175" y="113"/>
                    <a:pt x="175" y="113"/>
                    <a:pt x="174" y="113"/>
                  </a:cubicBezTo>
                  <a:close/>
                  <a:moveTo>
                    <a:pt x="177" y="128"/>
                  </a:moveTo>
                  <a:cubicBezTo>
                    <a:pt x="177" y="128"/>
                    <a:pt x="178" y="128"/>
                    <a:pt x="178" y="127"/>
                  </a:cubicBezTo>
                  <a:cubicBezTo>
                    <a:pt x="179" y="127"/>
                    <a:pt x="179" y="127"/>
                    <a:pt x="179" y="126"/>
                  </a:cubicBezTo>
                  <a:cubicBezTo>
                    <a:pt x="178" y="126"/>
                    <a:pt x="178" y="126"/>
                    <a:pt x="177" y="126"/>
                  </a:cubicBezTo>
                  <a:cubicBezTo>
                    <a:pt x="177" y="127"/>
                    <a:pt x="176" y="127"/>
                    <a:pt x="177" y="128"/>
                  </a:cubicBezTo>
                  <a:close/>
                  <a:moveTo>
                    <a:pt x="166" y="125"/>
                  </a:moveTo>
                  <a:cubicBezTo>
                    <a:pt x="165" y="124"/>
                    <a:pt x="164" y="125"/>
                    <a:pt x="164" y="125"/>
                  </a:cubicBezTo>
                  <a:cubicBezTo>
                    <a:pt x="164" y="126"/>
                    <a:pt x="164" y="126"/>
                    <a:pt x="165" y="127"/>
                  </a:cubicBezTo>
                  <a:cubicBezTo>
                    <a:pt x="165" y="126"/>
                    <a:pt x="166" y="125"/>
                    <a:pt x="166" y="125"/>
                  </a:cubicBezTo>
                  <a:close/>
                  <a:moveTo>
                    <a:pt x="159" y="64"/>
                  </a:moveTo>
                  <a:cubicBezTo>
                    <a:pt x="159" y="63"/>
                    <a:pt x="158" y="62"/>
                    <a:pt x="158" y="61"/>
                  </a:cubicBezTo>
                  <a:cubicBezTo>
                    <a:pt x="158" y="61"/>
                    <a:pt x="158" y="61"/>
                    <a:pt x="158" y="61"/>
                  </a:cubicBezTo>
                  <a:cubicBezTo>
                    <a:pt x="158" y="62"/>
                    <a:pt x="158" y="63"/>
                    <a:pt x="158" y="64"/>
                  </a:cubicBezTo>
                  <a:cubicBezTo>
                    <a:pt x="158" y="64"/>
                    <a:pt x="158" y="64"/>
                    <a:pt x="159" y="64"/>
                  </a:cubicBezTo>
                  <a:close/>
                  <a:moveTo>
                    <a:pt x="131" y="25"/>
                  </a:moveTo>
                  <a:cubicBezTo>
                    <a:pt x="132" y="25"/>
                    <a:pt x="132" y="24"/>
                    <a:pt x="133" y="24"/>
                  </a:cubicBezTo>
                  <a:cubicBezTo>
                    <a:pt x="132" y="24"/>
                    <a:pt x="132" y="23"/>
                    <a:pt x="131" y="23"/>
                  </a:cubicBezTo>
                  <a:cubicBezTo>
                    <a:pt x="131" y="23"/>
                    <a:pt x="131" y="24"/>
                    <a:pt x="130" y="25"/>
                  </a:cubicBezTo>
                  <a:cubicBezTo>
                    <a:pt x="131" y="25"/>
                    <a:pt x="131" y="25"/>
                    <a:pt x="131" y="25"/>
                  </a:cubicBezTo>
                  <a:close/>
                  <a:moveTo>
                    <a:pt x="158" y="122"/>
                  </a:moveTo>
                  <a:cubicBezTo>
                    <a:pt x="157" y="122"/>
                    <a:pt x="156" y="123"/>
                    <a:pt x="156" y="124"/>
                  </a:cubicBezTo>
                  <a:cubicBezTo>
                    <a:pt x="156" y="124"/>
                    <a:pt x="156" y="125"/>
                    <a:pt x="157" y="125"/>
                  </a:cubicBezTo>
                  <a:cubicBezTo>
                    <a:pt x="157" y="124"/>
                    <a:pt x="158" y="123"/>
                    <a:pt x="158" y="122"/>
                  </a:cubicBezTo>
                  <a:close/>
                  <a:moveTo>
                    <a:pt x="83" y="182"/>
                  </a:moveTo>
                  <a:cubicBezTo>
                    <a:pt x="83" y="181"/>
                    <a:pt x="83" y="179"/>
                    <a:pt x="83" y="178"/>
                  </a:cubicBezTo>
                  <a:cubicBezTo>
                    <a:pt x="82" y="179"/>
                    <a:pt x="82" y="180"/>
                    <a:pt x="82" y="181"/>
                  </a:cubicBezTo>
                  <a:cubicBezTo>
                    <a:pt x="82" y="181"/>
                    <a:pt x="83" y="181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lose/>
                  <a:moveTo>
                    <a:pt x="149" y="238"/>
                  </a:moveTo>
                  <a:cubicBezTo>
                    <a:pt x="150" y="238"/>
                    <a:pt x="150" y="238"/>
                    <a:pt x="150" y="238"/>
                  </a:cubicBezTo>
                  <a:cubicBezTo>
                    <a:pt x="151" y="238"/>
                    <a:pt x="151" y="238"/>
                    <a:pt x="151" y="239"/>
                  </a:cubicBezTo>
                  <a:cubicBezTo>
                    <a:pt x="151" y="238"/>
                    <a:pt x="152" y="238"/>
                    <a:pt x="152" y="238"/>
                  </a:cubicBezTo>
                  <a:cubicBezTo>
                    <a:pt x="151" y="238"/>
                    <a:pt x="151" y="237"/>
                    <a:pt x="151" y="236"/>
                  </a:cubicBezTo>
                  <a:cubicBezTo>
                    <a:pt x="150" y="236"/>
                    <a:pt x="150" y="237"/>
                    <a:pt x="149" y="238"/>
                  </a:cubicBezTo>
                  <a:close/>
                  <a:moveTo>
                    <a:pt x="51" y="220"/>
                  </a:moveTo>
                  <a:cubicBezTo>
                    <a:pt x="50" y="219"/>
                    <a:pt x="50" y="219"/>
                    <a:pt x="50" y="218"/>
                  </a:cubicBezTo>
                  <a:cubicBezTo>
                    <a:pt x="49" y="219"/>
                    <a:pt x="49" y="220"/>
                    <a:pt x="49" y="221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50" y="221"/>
                    <a:pt x="50" y="220"/>
                    <a:pt x="51" y="220"/>
                  </a:cubicBezTo>
                  <a:close/>
                  <a:moveTo>
                    <a:pt x="132" y="227"/>
                  </a:moveTo>
                  <a:cubicBezTo>
                    <a:pt x="132" y="226"/>
                    <a:pt x="132" y="224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1" y="225"/>
                    <a:pt x="131" y="225"/>
                  </a:cubicBezTo>
                  <a:cubicBezTo>
                    <a:pt x="131" y="226"/>
                    <a:pt x="131" y="227"/>
                    <a:pt x="132" y="227"/>
                  </a:cubicBezTo>
                  <a:close/>
                  <a:moveTo>
                    <a:pt x="180" y="166"/>
                  </a:moveTo>
                  <a:cubicBezTo>
                    <a:pt x="181" y="166"/>
                    <a:pt x="181" y="166"/>
                    <a:pt x="181" y="166"/>
                  </a:cubicBezTo>
                  <a:cubicBezTo>
                    <a:pt x="181" y="166"/>
                    <a:pt x="181" y="166"/>
                    <a:pt x="181" y="165"/>
                  </a:cubicBezTo>
                  <a:cubicBezTo>
                    <a:pt x="181" y="164"/>
                    <a:pt x="182" y="163"/>
                    <a:pt x="182" y="162"/>
                  </a:cubicBezTo>
                  <a:cubicBezTo>
                    <a:pt x="181" y="162"/>
                    <a:pt x="181" y="163"/>
                    <a:pt x="181" y="163"/>
                  </a:cubicBezTo>
                  <a:cubicBezTo>
                    <a:pt x="181" y="164"/>
                    <a:pt x="181" y="165"/>
                    <a:pt x="180" y="166"/>
                  </a:cubicBezTo>
                  <a:close/>
                  <a:moveTo>
                    <a:pt x="43" y="146"/>
                  </a:moveTo>
                  <a:cubicBezTo>
                    <a:pt x="45" y="146"/>
                    <a:pt x="45" y="146"/>
                    <a:pt x="46" y="144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6" y="144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5" y="144"/>
                    <a:pt x="44" y="145"/>
                    <a:pt x="43" y="146"/>
                  </a:cubicBezTo>
                  <a:close/>
                  <a:moveTo>
                    <a:pt x="47" y="150"/>
                  </a:moveTo>
                  <a:cubicBezTo>
                    <a:pt x="47" y="150"/>
                    <a:pt x="47" y="150"/>
                    <a:pt x="47" y="150"/>
                  </a:cubicBezTo>
                  <a:cubicBezTo>
                    <a:pt x="47" y="150"/>
                    <a:pt x="48" y="150"/>
                    <a:pt x="48" y="150"/>
                  </a:cubicBezTo>
                  <a:cubicBezTo>
                    <a:pt x="49" y="149"/>
                    <a:pt x="51" y="149"/>
                    <a:pt x="52" y="149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1" y="148"/>
                    <a:pt x="49" y="149"/>
                    <a:pt x="47" y="150"/>
                  </a:cubicBezTo>
                  <a:close/>
                  <a:moveTo>
                    <a:pt x="35" y="205"/>
                  </a:moveTo>
                  <a:cubicBezTo>
                    <a:pt x="36" y="205"/>
                    <a:pt x="36" y="203"/>
                    <a:pt x="35" y="202"/>
                  </a:cubicBezTo>
                  <a:cubicBezTo>
                    <a:pt x="35" y="203"/>
                    <a:pt x="35" y="203"/>
                    <a:pt x="34" y="204"/>
                  </a:cubicBezTo>
                  <a:cubicBezTo>
                    <a:pt x="35" y="204"/>
                    <a:pt x="35" y="205"/>
                    <a:pt x="35" y="205"/>
                  </a:cubicBezTo>
                  <a:close/>
                  <a:moveTo>
                    <a:pt x="74" y="240"/>
                  </a:moveTo>
                  <a:cubicBezTo>
                    <a:pt x="74" y="240"/>
                    <a:pt x="74" y="240"/>
                    <a:pt x="74" y="240"/>
                  </a:cubicBezTo>
                  <a:cubicBezTo>
                    <a:pt x="73" y="241"/>
                    <a:pt x="72" y="242"/>
                    <a:pt x="72" y="243"/>
                  </a:cubicBezTo>
                  <a:cubicBezTo>
                    <a:pt x="72" y="243"/>
                    <a:pt x="72" y="243"/>
                    <a:pt x="73" y="244"/>
                  </a:cubicBezTo>
                  <a:cubicBezTo>
                    <a:pt x="73" y="242"/>
                    <a:pt x="74" y="241"/>
                    <a:pt x="74" y="240"/>
                  </a:cubicBezTo>
                  <a:close/>
                  <a:moveTo>
                    <a:pt x="52" y="97"/>
                  </a:moveTo>
                  <a:cubicBezTo>
                    <a:pt x="52" y="95"/>
                    <a:pt x="52" y="93"/>
                    <a:pt x="52" y="91"/>
                  </a:cubicBezTo>
                  <a:cubicBezTo>
                    <a:pt x="52" y="92"/>
                    <a:pt x="52" y="93"/>
                    <a:pt x="52" y="94"/>
                  </a:cubicBezTo>
                  <a:cubicBezTo>
                    <a:pt x="51" y="95"/>
                    <a:pt x="52" y="96"/>
                    <a:pt x="52" y="97"/>
                  </a:cubicBezTo>
                  <a:close/>
                  <a:moveTo>
                    <a:pt x="172" y="148"/>
                  </a:moveTo>
                  <a:cubicBezTo>
                    <a:pt x="172" y="148"/>
                    <a:pt x="172" y="149"/>
                    <a:pt x="172" y="149"/>
                  </a:cubicBezTo>
                  <a:cubicBezTo>
                    <a:pt x="173" y="148"/>
                    <a:pt x="173" y="148"/>
                    <a:pt x="174" y="148"/>
                  </a:cubicBezTo>
                  <a:cubicBezTo>
                    <a:pt x="174" y="147"/>
                    <a:pt x="174" y="147"/>
                    <a:pt x="174" y="146"/>
                  </a:cubicBezTo>
                  <a:cubicBezTo>
                    <a:pt x="173" y="147"/>
                    <a:pt x="172" y="147"/>
                    <a:pt x="172" y="148"/>
                  </a:cubicBezTo>
                  <a:close/>
                  <a:moveTo>
                    <a:pt x="133" y="9"/>
                  </a:moveTo>
                  <a:cubicBezTo>
                    <a:pt x="133" y="9"/>
                    <a:pt x="133" y="9"/>
                    <a:pt x="133" y="10"/>
                  </a:cubicBezTo>
                  <a:cubicBezTo>
                    <a:pt x="135" y="10"/>
                    <a:pt x="136" y="11"/>
                    <a:pt x="137" y="12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6" y="10"/>
                    <a:pt x="135" y="10"/>
                    <a:pt x="133" y="9"/>
                  </a:cubicBezTo>
                  <a:close/>
                  <a:moveTo>
                    <a:pt x="12" y="142"/>
                  </a:moveTo>
                  <a:cubicBezTo>
                    <a:pt x="11" y="143"/>
                    <a:pt x="10" y="144"/>
                    <a:pt x="10" y="145"/>
                  </a:cubicBezTo>
                  <a:cubicBezTo>
                    <a:pt x="9" y="145"/>
                    <a:pt x="9" y="146"/>
                    <a:pt x="10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6"/>
                    <a:pt x="10" y="145"/>
                    <a:pt x="10" y="145"/>
                  </a:cubicBezTo>
                  <a:cubicBezTo>
                    <a:pt x="10" y="144"/>
                    <a:pt x="11" y="144"/>
                    <a:pt x="12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4"/>
                    <a:pt x="12" y="143"/>
                    <a:pt x="12" y="142"/>
                  </a:cubicBezTo>
                  <a:close/>
                  <a:moveTo>
                    <a:pt x="28" y="116"/>
                  </a:moveTo>
                  <a:cubicBezTo>
                    <a:pt x="27" y="116"/>
                    <a:pt x="27" y="117"/>
                    <a:pt x="26" y="117"/>
                  </a:cubicBezTo>
                  <a:cubicBezTo>
                    <a:pt x="26" y="117"/>
                    <a:pt x="26" y="118"/>
                    <a:pt x="26" y="118"/>
                  </a:cubicBezTo>
                  <a:cubicBezTo>
                    <a:pt x="26" y="118"/>
                    <a:pt x="27" y="118"/>
                    <a:pt x="27" y="118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lose/>
                  <a:moveTo>
                    <a:pt x="142" y="110"/>
                  </a:moveTo>
                  <a:cubicBezTo>
                    <a:pt x="142" y="109"/>
                    <a:pt x="142" y="109"/>
                    <a:pt x="142" y="108"/>
                  </a:cubicBezTo>
                  <a:cubicBezTo>
                    <a:pt x="141" y="108"/>
                    <a:pt x="141" y="108"/>
                    <a:pt x="140" y="108"/>
                  </a:cubicBezTo>
                  <a:cubicBezTo>
                    <a:pt x="140" y="108"/>
                    <a:pt x="140" y="109"/>
                    <a:pt x="140" y="109"/>
                  </a:cubicBezTo>
                  <a:cubicBezTo>
                    <a:pt x="141" y="109"/>
                    <a:pt x="141" y="110"/>
                    <a:pt x="142" y="110"/>
                  </a:cubicBezTo>
                  <a:close/>
                  <a:moveTo>
                    <a:pt x="158" y="169"/>
                  </a:moveTo>
                  <a:cubicBezTo>
                    <a:pt x="158" y="171"/>
                    <a:pt x="158" y="176"/>
                    <a:pt x="158" y="177"/>
                  </a:cubicBezTo>
                  <a:cubicBezTo>
                    <a:pt x="158" y="176"/>
                    <a:pt x="158" y="176"/>
                    <a:pt x="158" y="175"/>
                  </a:cubicBezTo>
                  <a:cubicBezTo>
                    <a:pt x="159" y="174"/>
                    <a:pt x="159" y="174"/>
                    <a:pt x="159" y="173"/>
                  </a:cubicBezTo>
                  <a:cubicBezTo>
                    <a:pt x="158" y="172"/>
                    <a:pt x="158" y="171"/>
                    <a:pt x="158" y="169"/>
                  </a:cubicBezTo>
                  <a:close/>
                  <a:moveTo>
                    <a:pt x="173" y="80"/>
                  </a:moveTo>
                  <a:cubicBezTo>
                    <a:pt x="174" y="79"/>
                    <a:pt x="174" y="79"/>
                    <a:pt x="174" y="79"/>
                  </a:cubicBezTo>
                  <a:cubicBezTo>
                    <a:pt x="174" y="78"/>
                    <a:pt x="174" y="78"/>
                    <a:pt x="174" y="77"/>
                  </a:cubicBezTo>
                  <a:cubicBezTo>
                    <a:pt x="173" y="77"/>
                    <a:pt x="173" y="78"/>
                    <a:pt x="172" y="78"/>
                  </a:cubicBezTo>
                  <a:cubicBezTo>
                    <a:pt x="173" y="78"/>
                    <a:pt x="173" y="79"/>
                    <a:pt x="173" y="80"/>
                  </a:cubicBezTo>
                  <a:close/>
                  <a:moveTo>
                    <a:pt x="125" y="253"/>
                  </a:moveTo>
                  <a:cubicBezTo>
                    <a:pt x="124" y="253"/>
                    <a:pt x="124" y="253"/>
                    <a:pt x="123" y="253"/>
                  </a:cubicBezTo>
                  <a:cubicBezTo>
                    <a:pt x="122" y="254"/>
                    <a:pt x="121" y="254"/>
                    <a:pt x="120" y="254"/>
                  </a:cubicBezTo>
                  <a:cubicBezTo>
                    <a:pt x="121" y="254"/>
                    <a:pt x="124" y="254"/>
                    <a:pt x="125" y="253"/>
                  </a:cubicBezTo>
                  <a:close/>
                  <a:moveTo>
                    <a:pt x="139" y="38"/>
                  </a:moveTo>
                  <a:cubicBezTo>
                    <a:pt x="139" y="37"/>
                    <a:pt x="140" y="36"/>
                    <a:pt x="139" y="35"/>
                  </a:cubicBezTo>
                  <a:cubicBezTo>
                    <a:pt x="138" y="36"/>
                    <a:pt x="137" y="36"/>
                    <a:pt x="137" y="37"/>
                  </a:cubicBezTo>
                  <a:cubicBezTo>
                    <a:pt x="138" y="37"/>
                    <a:pt x="138" y="38"/>
                    <a:pt x="139" y="38"/>
                  </a:cubicBezTo>
                  <a:close/>
                  <a:moveTo>
                    <a:pt x="162" y="60"/>
                  </a:moveTo>
                  <a:cubicBezTo>
                    <a:pt x="162" y="60"/>
                    <a:pt x="162" y="61"/>
                    <a:pt x="162" y="62"/>
                  </a:cubicBezTo>
                  <a:cubicBezTo>
                    <a:pt x="162" y="62"/>
                    <a:pt x="163" y="61"/>
                    <a:pt x="163" y="61"/>
                  </a:cubicBezTo>
                  <a:cubicBezTo>
                    <a:pt x="163" y="60"/>
                    <a:pt x="163" y="60"/>
                    <a:pt x="163" y="59"/>
                  </a:cubicBezTo>
                  <a:cubicBezTo>
                    <a:pt x="163" y="59"/>
                    <a:pt x="162" y="59"/>
                    <a:pt x="162" y="60"/>
                  </a:cubicBezTo>
                  <a:close/>
                  <a:moveTo>
                    <a:pt x="145" y="108"/>
                  </a:moveTo>
                  <a:cubicBezTo>
                    <a:pt x="145" y="109"/>
                    <a:pt x="145" y="109"/>
                    <a:pt x="145" y="109"/>
                  </a:cubicBezTo>
                  <a:cubicBezTo>
                    <a:pt x="145" y="109"/>
                    <a:pt x="145" y="110"/>
                    <a:pt x="144" y="110"/>
                  </a:cubicBezTo>
                  <a:cubicBezTo>
                    <a:pt x="145" y="110"/>
                    <a:pt x="146" y="110"/>
                    <a:pt x="146" y="111"/>
                  </a:cubicBezTo>
                  <a:cubicBezTo>
                    <a:pt x="146" y="111"/>
                    <a:pt x="147" y="111"/>
                    <a:pt x="147" y="110"/>
                  </a:cubicBezTo>
                  <a:cubicBezTo>
                    <a:pt x="146" y="110"/>
                    <a:pt x="145" y="109"/>
                    <a:pt x="146" y="108"/>
                  </a:cubicBezTo>
                  <a:cubicBezTo>
                    <a:pt x="145" y="108"/>
                    <a:pt x="145" y="108"/>
                    <a:pt x="145" y="108"/>
                  </a:cubicBezTo>
                  <a:close/>
                  <a:moveTo>
                    <a:pt x="32" y="30"/>
                  </a:moveTo>
                  <a:cubicBezTo>
                    <a:pt x="31" y="31"/>
                    <a:pt x="27" y="35"/>
                    <a:pt x="27" y="35"/>
                  </a:cubicBezTo>
                  <a:cubicBezTo>
                    <a:pt x="28" y="34"/>
                    <a:pt x="30" y="32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lose/>
                  <a:moveTo>
                    <a:pt x="75" y="251"/>
                  </a:moveTo>
                  <a:cubicBezTo>
                    <a:pt x="75" y="251"/>
                    <a:pt x="76" y="251"/>
                    <a:pt x="76" y="250"/>
                  </a:cubicBezTo>
                  <a:cubicBezTo>
                    <a:pt x="75" y="250"/>
                    <a:pt x="74" y="250"/>
                    <a:pt x="73" y="249"/>
                  </a:cubicBezTo>
                  <a:cubicBezTo>
                    <a:pt x="73" y="249"/>
                    <a:pt x="73" y="249"/>
                    <a:pt x="73" y="250"/>
                  </a:cubicBezTo>
                  <a:cubicBezTo>
                    <a:pt x="74" y="250"/>
                    <a:pt x="74" y="251"/>
                    <a:pt x="75" y="251"/>
                  </a:cubicBezTo>
                  <a:close/>
                  <a:moveTo>
                    <a:pt x="52" y="84"/>
                  </a:moveTo>
                  <a:cubicBezTo>
                    <a:pt x="52" y="84"/>
                    <a:pt x="52" y="84"/>
                    <a:pt x="51" y="84"/>
                  </a:cubicBezTo>
                  <a:cubicBezTo>
                    <a:pt x="51" y="85"/>
                    <a:pt x="50" y="86"/>
                    <a:pt x="50" y="87"/>
                  </a:cubicBezTo>
                  <a:cubicBezTo>
                    <a:pt x="49" y="88"/>
                    <a:pt x="49" y="88"/>
                    <a:pt x="50" y="89"/>
                  </a:cubicBezTo>
                  <a:cubicBezTo>
                    <a:pt x="51" y="87"/>
                    <a:pt x="51" y="86"/>
                    <a:pt x="52" y="84"/>
                  </a:cubicBezTo>
                  <a:close/>
                  <a:moveTo>
                    <a:pt x="61" y="149"/>
                  </a:moveTo>
                  <a:cubicBezTo>
                    <a:pt x="60" y="149"/>
                    <a:pt x="59" y="149"/>
                    <a:pt x="58" y="150"/>
                  </a:cubicBezTo>
                  <a:cubicBezTo>
                    <a:pt x="59" y="150"/>
                    <a:pt x="60" y="151"/>
                    <a:pt x="61" y="150"/>
                  </a:cubicBezTo>
                  <a:cubicBezTo>
                    <a:pt x="61" y="150"/>
                    <a:pt x="61" y="149"/>
                    <a:pt x="61" y="149"/>
                  </a:cubicBezTo>
                  <a:close/>
                  <a:moveTo>
                    <a:pt x="186" y="158"/>
                  </a:moveTo>
                  <a:cubicBezTo>
                    <a:pt x="186" y="158"/>
                    <a:pt x="186" y="158"/>
                    <a:pt x="186" y="158"/>
                  </a:cubicBezTo>
                  <a:cubicBezTo>
                    <a:pt x="186" y="158"/>
                    <a:pt x="186" y="158"/>
                    <a:pt x="185" y="159"/>
                  </a:cubicBezTo>
                  <a:cubicBezTo>
                    <a:pt x="185" y="159"/>
                    <a:pt x="184" y="160"/>
                    <a:pt x="185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86" y="160"/>
                    <a:pt x="186" y="159"/>
                    <a:pt x="186" y="158"/>
                  </a:cubicBezTo>
                  <a:close/>
                  <a:moveTo>
                    <a:pt x="43" y="46"/>
                  </a:moveTo>
                  <a:cubicBezTo>
                    <a:pt x="43" y="46"/>
                    <a:pt x="43" y="46"/>
                    <a:pt x="43" y="47"/>
                  </a:cubicBezTo>
                  <a:cubicBezTo>
                    <a:pt x="44" y="46"/>
                    <a:pt x="45" y="46"/>
                    <a:pt x="45" y="46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4" y="45"/>
                    <a:pt x="44" y="45"/>
                  </a:cubicBezTo>
                  <a:cubicBezTo>
                    <a:pt x="44" y="45"/>
                    <a:pt x="43" y="46"/>
                    <a:pt x="43" y="46"/>
                  </a:cubicBezTo>
                  <a:close/>
                  <a:moveTo>
                    <a:pt x="39" y="154"/>
                  </a:moveTo>
                  <a:cubicBezTo>
                    <a:pt x="39" y="154"/>
                    <a:pt x="39" y="154"/>
                    <a:pt x="39" y="154"/>
                  </a:cubicBezTo>
                  <a:cubicBezTo>
                    <a:pt x="40" y="153"/>
                    <a:pt x="40" y="153"/>
                    <a:pt x="41" y="153"/>
                  </a:cubicBezTo>
                  <a:cubicBezTo>
                    <a:pt x="41" y="153"/>
                    <a:pt x="41" y="153"/>
                    <a:pt x="41" y="152"/>
                  </a:cubicBezTo>
                  <a:cubicBezTo>
                    <a:pt x="41" y="152"/>
                    <a:pt x="40" y="152"/>
                    <a:pt x="39" y="152"/>
                  </a:cubicBezTo>
                  <a:cubicBezTo>
                    <a:pt x="39" y="153"/>
                    <a:pt x="39" y="153"/>
                    <a:pt x="39" y="154"/>
                  </a:cubicBezTo>
                  <a:close/>
                  <a:moveTo>
                    <a:pt x="182" y="135"/>
                  </a:moveTo>
                  <a:cubicBezTo>
                    <a:pt x="181" y="136"/>
                    <a:pt x="180" y="138"/>
                    <a:pt x="180" y="138"/>
                  </a:cubicBezTo>
                  <a:cubicBezTo>
                    <a:pt x="180" y="138"/>
                    <a:pt x="181" y="138"/>
                    <a:pt x="182" y="138"/>
                  </a:cubicBezTo>
                  <a:cubicBezTo>
                    <a:pt x="182" y="137"/>
                    <a:pt x="182" y="136"/>
                    <a:pt x="182" y="135"/>
                  </a:cubicBezTo>
                  <a:close/>
                  <a:moveTo>
                    <a:pt x="138" y="116"/>
                  </a:moveTo>
                  <a:cubicBezTo>
                    <a:pt x="137" y="116"/>
                    <a:pt x="136" y="116"/>
                    <a:pt x="135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6" y="117"/>
                    <a:pt x="137" y="117"/>
                    <a:pt x="138" y="118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8" y="117"/>
                    <a:pt x="138" y="116"/>
                    <a:pt x="138" y="116"/>
                  </a:cubicBezTo>
                  <a:close/>
                  <a:moveTo>
                    <a:pt x="20" y="65"/>
                  </a:moveTo>
                  <a:cubicBezTo>
                    <a:pt x="21" y="65"/>
                    <a:pt x="21" y="65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3"/>
                    <a:pt x="23" y="63"/>
                    <a:pt x="23" y="62"/>
                  </a:cubicBezTo>
                  <a:cubicBezTo>
                    <a:pt x="21" y="63"/>
                    <a:pt x="21" y="64"/>
                    <a:pt x="20" y="65"/>
                  </a:cubicBezTo>
                  <a:close/>
                  <a:moveTo>
                    <a:pt x="163" y="186"/>
                  </a:moveTo>
                  <a:cubicBezTo>
                    <a:pt x="163" y="186"/>
                    <a:pt x="163" y="186"/>
                    <a:pt x="163" y="185"/>
                  </a:cubicBezTo>
                  <a:cubicBezTo>
                    <a:pt x="163" y="185"/>
                    <a:pt x="164" y="184"/>
                    <a:pt x="164" y="183"/>
                  </a:cubicBezTo>
                  <a:cubicBezTo>
                    <a:pt x="164" y="183"/>
                    <a:pt x="164" y="182"/>
                    <a:pt x="164" y="181"/>
                  </a:cubicBezTo>
                  <a:cubicBezTo>
                    <a:pt x="163" y="183"/>
                    <a:pt x="163" y="184"/>
                    <a:pt x="163" y="186"/>
                  </a:cubicBezTo>
                  <a:close/>
                  <a:moveTo>
                    <a:pt x="39" y="218"/>
                  </a:moveTo>
                  <a:cubicBezTo>
                    <a:pt x="38" y="219"/>
                    <a:pt x="38" y="219"/>
                    <a:pt x="37" y="220"/>
                  </a:cubicBezTo>
                  <a:cubicBezTo>
                    <a:pt x="37" y="220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0"/>
                  </a:cubicBezTo>
                  <a:cubicBezTo>
                    <a:pt x="38" y="220"/>
                    <a:pt x="39" y="219"/>
                    <a:pt x="39" y="219"/>
                  </a:cubicBezTo>
                  <a:cubicBezTo>
                    <a:pt x="39" y="218"/>
                    <a:pt x="39" y="218"/>
                    <a:pt x="39" y="218"/>
                  </a:cubicBezTo>
                  <a:close/>
                  <a:moveTo>
                    <a:pt x="81" y="163"/>
                  </a:moveTo>
                  <a:cubicBezTo>
                    <a:pt x="79" y="164"/>
                    <a:pt x="79" y="165"/>
                    <a:pt x="79" y="166"/>
                  </a:cubicBezTo>
                  <a:cubicBezTo>
                    <a:pt x="80" y="165"/>
                    <a:pt x="81" y="164"/>
                    <a:pt x="81" y="163"/>
                  </a:cubicBezTo>
                  <a:close/>
                  <a:moveTo>
                    <a:pt x="52" y="205"/>
                  </a:moveTo>
                  <a:cubicBezTo>
                    <a:pt x="50" y="203"/>
                    <a:pt x="49" y="201"/>
                    <a:pt x="48" y="199"/>
                  </a:cubicBezTo>
                  <a:cubicBezTo>
                    <a:pt x="48" y="199"/>
                    <a:pt x="48" y="199"/>
                    <a:pt x="48" y="199"/>
                  </a:cubicBezTo>
                  <a:cubicBezTo>
                    <a:pt x="49" y="202"/>
                    <a:pt x="50" y="204"/>
                    <a:pt x="52" y="205"/>
                  </a:cubicBezTo>
                  <a:close/>
                  <a:moveTo>
                    <a:pt x="38" y="78"/>
                  </a:moveTo>
                  <a:cubicBezTo>
                    <a:pt x="37" y="78"/>
                    <a:pt x="37" y="80"/>
                    <a:pt x="38" y="81"/>
                  </a:cubicBezTo>
                  <a:cubicBezTo>
                    <a:pt x="38" y="80"/>
                    <a:pt x="38" y="80"/>
                    <a:pt x="39" y="79"/>
                  </a:cubicBezTo>
                  <a:cubicBezTo>
                    <a:pt x="38" y="79"/>
                    <a:pt x="39" y="78"/>
                    <a:pt x="38" y="78"/>
                  </a:cubicBezTo>
                  <a:close/>
                  <a:moveTo>
                    <a:pt x="154" y="130"/>
                  </a:moveTo>
                  <a:cubicBezTo>
                    <a:pt x="154" y="130"/>
                    <a:pt x="154" y="130"/>
                    <a:pt x="154" y="130"/>
                  </a:cubicBezTo>
                  <a:cubicBezTo>
                    <a:pt x="154" y="129"/>
                    <a:pt x="155" y="129"/>
                    <a:pt x="155" y="129"/>
                  </a:cubicBezTo>
                  <a:cubicBezTo>
                    <a:pt x="155" y="129"/>
                    <a:pt x="155" y="128"/>
                    <a:pt x="155" y="128"/>
                  </a:cubicBezTo>
                  <a:cubicBezTo>
                    <a:pt x="154" y="128"/>
                    <a:pt x="154" y="127"/>
                    <a:pt x="154" y="127"/>
                  </a:cubicBezTo>
                  <a:cubicBezTo>
                    <a:pt x="153" y="127"/>
                    <a:pt x="153" y="128"/>
                    <a:pt x="153" y="128"/>
                  </a:cubicBezTo>
                  <a:cubicBezTo>
                    <a:pt x="154" y="129"/>
                    <a:pt x="154" y="129"/>
                    <a:pt x="154" y="130"/>
                  </a:cubicBezTo>
                  <a:close/>
                  <a:moveTo>
                    <a:pt x="58" y="133"/>
                  </a:moveTo>
                  <a:cubicBezTo>
                    <a:pt x="58" y="133"/>
                    <a:pt x="58" y="133"/>
                    <a:pt x="58" y="133"/>
                  </a:cubicBezTo>
                  <a:cubicBezTo>
                    <a:pt x="58" y="134"/>
                    <a:pt x="58" y="134"/>
                    <a:pt x="58" y="135"/>
                  </a:cubicBezTo>
                  <a:cubicBezTo>
                    <a:pt x="58" y="135"/>
                    <a:pt x="59" y="135"/>
                    <a:pt x="59" y="135"/>
                  </a:cubicBezTo>
                  <a:cubicBezTo>
                    <a:pt x="59" y="136"/>
                    <a:pt x="60" y="136"/>
                    <a:pt x="61" y="137"/>
                  </a:cubicBezTo>
                  <a:cubicBezTo>
                    <a:pt x="61" y="137"/>
                    <a:pt x="61" y="136"/>
                    <a:pt x="61" y="136"/>
                  </a:cubicBezTo>
                  <a:cubicBezTo>
                    <a:pt x="60" y="135"/>
                    <a:pt x="59" y="134"/>
                    <a:pt x="58" y="133"/>
                  </a:cubicBezTo>
                  <a:close/>
                  <a:moveTo>
                    <a:pt x="160" y="41"/>
                  </a:moveTo>
                  <a:cubicBezTo>
                    <a:pt x="160" y="40"/>
                    <a:pt x="160" y="40"/>
                    <a:pt x="161" y="40"/>
                  </a:cubicBezTo>
                  <a:cubicBezTo>
                    <a:pt x="160" y="39"/>
                    <a:pt x="159" y="39"/>
                    <a:pt x="159" y="38"/>
                  </a:cubicBezTo>
                  <a:cubicBezTo>
                    <a:pt x="159" y="38"/>
                    <a:pt x="159" y="38"/>
                    <a:pt x="158" y="39"/>
                  </a:cubicBezTo>
                  <a:cubicBezTo>
                    <a:pt x="159" y="39"/>
                    <a:pt x="159" y="40"/>
                    <a:pt x="160" y="41"/>
                  </a:cubicBezTo>
                  <a:close/>
                  <a:moveTo>
                    <a:pt x="180" y="204"/>
                  </a:moveTo>
                  <a:cubicBezTo>
                    <a:pt x="181" y="203"/>
                    <a:pt x="182" y="201"/>
                    <a:pt x="182" y="200"/>
                  </a:cubicBezTo>
                  <a:cubicBezTo>
                    <a:pt x="181" y="201"/>
                    <a:pt x="180" y="202"/>
                    <a:pt x="180" y="204"/>
                  </a:cubicBezTo>
                  <a:close/>
                  <a:moveTo>
                    <a:pt x="25" y="77"/>
                  </a:moveTo>
                  <a:cubicBezTo>
                    <a:pt x="25" y="76"/>
                    <a:pt x="25" y="75"/>
                    <a:pt x="25" y="75"/>
                  </a:cubicBezTo>
                  <a:cubicBezTo>
                    <a:pt x="23" y="76"/>
                    <a:pt x="23" y="76"/>
                    <a:pt x="23" y="77"/>
                  </a:cubicBezTo>
                  <a:cubicBezTo>
                    <a:pt x="24" y="77"/>
                    <a:pt x="24" y="77"/>
                    <a:pt x="25" y="77"/>
                  </a:cubicBezTo>
                  <a:close/>
                  <a:moveTo>
                    <a:pt x="65" y="20"/>
                  </a:moveTo>
                  <a:cubicBezTo>
                    <a:pt x="64" y="21"/>
                    <a:pt x="63" y="22"/>
                    <a:pt x="63" y="24"/>
                  </a:cubicBezTo>
                  <a:cubicBezTo>
                    <a:pt x="64" y="24"/>
                    <a:pt x="64" y="23"/>
                    <a:pt x="64" y="23"/>
                  </a:cubicBezTo>
                  <a:cubicBezTo>
                    <a:pt x="64" y="22"/>
                    <a:pt x="65" y="21"/>
                    <a:pt x="65" y="20"/>
                  </a:cubicBezTo>
                  <a:close/>
                  <a:moveTo>
                    <a:pt x="11" y="98"/>
                  </a:moveTo>
                  <a:cubicBezTo>
                    <a:pt x="12" y="98"/>
                    <a:pt x="12" y="97"/>
                    <a:pt x="12" y="97"/>
                  </a:cubicBezTo>
                  <a:cubicBezTo>
                    <a:pt x="12" y="96"/>
                    <a:pt x="12" y="96"/>
                    <a:pt x="12" y="95"/>
                  </a:cubicBezTo>
                  <a:cubicBezTo>
                    <a:pt x="12" y="95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1" y="95"/>
                    <a:pt x="11" y="95"/>
                  </a:cubicBezTo>
                  <a:cubicBezTo>
                    <a:pt x="11" y="96"/>
                    <a:pt x="11" y="97"/>
                    <a:pt x="11" y="98"/>
                  </a:cubicBezTo>
                  <a:close/>
                  <a:moveTo>
                    <a:pt x="22" y="182"/>
                  </a:moveTo>
                  <a:cubicBezTo>
                    <a:pt x="22" y="183"/>
                    <a:pt x="22" y="183"/>
                    <a:pt x="22" y="184"/>
                  </a:cubicBezTo>
                  <a:cubicBezTo>
                    <a:pt x="22" y="185"/>
                    <a:pt x="23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3" y="184"/>
                    <a:pt x="23" y="183"/>
                    <a:pt x="22" y="182"/>
                  </a:cubicBezTo>
                  <a:close/>
                  <a:moveTo>
                    <a:pt x="149" y="102"/>
                  </a:moveTo>
                  <a:cubicBezTo>
                    <a:pt x="147" y="102"/>
                    <a:pt x="146" y="102"/>
                    <a:pt x="145" y="102"/>
                  </a:cubicBezTo>
                  <a:cubicBezTo>
                    <a:pt x="146" y="102"/>
                    <a:pt x="147" y="103"/>
                    <a:pt x="148" y="103"/>
                  </a:cubicBezTo>
                  <a:cubicBezTo>
                    <a:pt x="148" y="102"/>
                    <a:pt x="149" y="102"/>
                    <a:pt x="149" y="102"/>
                  </a:cubicBezTo>
                  <a:close/>
                  <a:moveTo>
                    <a:pt x="150" y="216"/>
                  </a:moveTo>
                  <a:cubicBezTo>
                    <a:pt x="150" y="217"/>
                    <a:pt x="148" y="218"/>
                    <a:pt x="148" y="219"/>
                  </a:cubicBezTo>
                  <a:cubicBezTo>
                    <a:pt x="148" y="219"/>
                    <a:pt x="148" y="219"/>
                    <a:pt x="149" y="219"/>
                  </a:cubicBezTo>
                  <a:cubicBezTo>
                    <a:pt x="149" y="218"/>
                    <a:pt x="150" y="218"/>
                    <a:pt x="150" y="217"/>
                  </a:cubicBezTo>
                  <a:cubicBezTo>
                    <a:pt x="150" y="217"/>
                    <a:pt x="150" y="216"/>
                    <a:pt x="150" y="216"/>
                  </a:cubicBezTo>
                  <a:close/>
                  <a:moveTo>
                    <a:pt x="145" y="116"/>
                  </a:moveTo>
                  <a:cubicBezTo>
                    <a:pt x="146" y="117"/>
                    <a:pt x="147" y="117"/>
                    <a:pt x="148" y="117"/>
                  </a:cubicBezTo>
                  <a:cubicBezTo>
                    <a:pt x="148" y="117"/>
                    <a:pt x="148" y="116"/>
                    <a:pt x="148" y="116"/>
                  </a:cubicBezTo>
                  <a:cubicBezTo>
                    <a:pt x="147" y="116"/>
                    <a:pt x="146" y="116"/>
                    <a:pt x="146" y="115"/>
                  </a:cubicBezTo>
                  <a:cubicBezTo>
                    <a:pt x="145" y="115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lose/>
                  <a:moveTo>
                    <a:pt x="140" y="53"/>
                  </a:moveTo>
                  <a:cubicBezTo>
                    <a:pt x="139" y="51"/>
                    <a:pt x="138" y="50"/>
                    <a:pt x="137" y="50"/>
                  </a:cubicBezTo>
                  <a:cubicBezTo>
                    <a:pt x="138" y="51"/>
                    <a:pt x="139" y="52"/>
                    <a:pt x="140" y="53"/>
                  </a:cubicBezTo>
                  <a:close/>
                  <a:moveTo>
                    <a:pt x="71" y="224"/>
                  </a:moveTo>
                  <a:cubicBezTo>
                    <a:pt x="70" y="223"/>
                    <a:pt x="69" y="222"/>
                    <a:pt x="67" y="222"/>
                  </a:cubicBezTo>
                  <a:cubicBezTo>
                    <a:pt x="68" y="222"/>
                    <a:pt x="68" y="222"/>
                    <a:pt x="69" y="223"/>
                  </a:cubicBezTo>
                  <a:cubicBezTo>
                    <a:pt x="69" y="224"/>
                    <a:pt x="70" y="224"/>
                    <a:pt x="71" y="224"/>
                  </a:cubicBezTo>
                  <a:close/>
                  <a:moveTo>
                    <a:pt x="58" y="213"/>
                  </a:moveTo>
                  <a:cubicBezTo>
                    <a:pt x="56" y="212"/>
                    <a:pt x="55" y="211"/>
                    <a:pt x="54" y="210"/>
                  </a:cubicBezTo>
                  <a:cubicBezTo>
                    <a:pt x="54" y="210"/>
                    <a:pt x="54" y="210"/>
                    <a:pt x="54" y="210"/>
                  </a:cubicBezTo>
                  <a:cubicBezTo>
                    <a:pt x="54" y="210"/>
                    <a:pt x="54" y="211"/>
                    <a:pt x="54" y="211"/>
                  </a:cubicBezTo>
                  <a:cubicBezTo>
                    <a:pt x="55" y="212"/>
                    <a:pt x="56" y="212"/>
                    <a:pt x="56" y="213"/>
                  </a:cubicBezTo>
                  <a:cubicBezTo>
                    <a:pt x="57" y="213"/>
                    <a:pt x="57" y="214"/>
                    <a:pt x="58" y="213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8" y="81"/>
                    <a:pt x="48" y="81"/>
                  </a:cubicBezTo>
                  <a:cubicBezTo>
                    <a:pt x="48" y="83"/>
                    <a:pt x="48" y="84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9" y="83"/>
                    <a:pt x="49" y="82"/>
                    <a:pt x="49" y="80"/>
                  </a:cubicBezTo>
                  <a:close/>
                  <a:moveTo>
                    <a:pt x="141" y="106"/>
                  </a:moveTo>
                  <a:cubicBezTo>
                    <a:pt x="141" y="106"/>
                    <a:pt x="142" y="106"/>
                    <a:pt x="143" y="107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3" y="106"/>
                    <a:pt x="142" y="105"/>
                    <a:pt x="142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lose/>
                  <a:moveTo>
                    <a:pt x="158" y="88"/>
                  </a:moveTo>
                  <a:cubicBezTo>
                    <a:pt x="159" y="88"/>
                    <a:pt x="160" y="88"/>
                    <a:pt x="159" y="86"/>
                  </a:cubicBezTo>
                  <a:cubicBezTo>
                    <a:pt x="159" y="86"/>
                    <a:pt x="159" y="86"/>
                    <a:pt x="158" y="87"/>
                  </a:cubicBezTo>
                  <a:cubicBezTo>
                    <a:pt x="158" y="87"/>
                    <a:pt x="158" y="88"/>
                    <a:pt x="158" y="88"/>
                  </a:cubicBezTo>
                  <a:close/>
                  <a:moveTo>
                    <a:pt x="166" y="128"/>
                  </a:moveTo>
                  <a:cubicBezTo>
                    <a:pt x="167" y="127"/>
                    <a:pt x="168" y="127"/>
                    <a:pt x="169" y="125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7" y="126"/>
                    <a:pt x="167" y="127"/>
                    <a:pt x="166" y="128"/>
                  </a:cubicBezTo>
                  <a:close/>
                  <a:moveTo>
                    <a:pt x="15" y="140"/>
                  </a:moveTo>
                  <a:cubicBezTo>
                    <a:pt x="13" y="141"/>
                    <a:pt x="13" y="141"/>
                    <a:pt x="13" y="143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5" y="141"/>
                    <a:pt x="15" y="141"/>
                    <a:pt x="15" y="140"/>
                  </a:cubicBezTo>
                  <a:close/>
                  <a:moveTo>
                    <a:pt x="169" y="97"/>
                  </a:moveTo>
                  <a:cubicBezTo>
                    <a:pt x="168" y="98"/>
                    <a:pt x="168" y="98"/>
                    <a:pt x="168" y="99"/>
                  </a:cubicBezTo>
                  <a:cubicBezTo>
                    <a:pt x="168" y="99"/>
                    <a:pt x="168" y="99"/>
                    <a:pt x="168" y="100"/>
                  </a:cubicBezTo>
                  <a:cubicBezTo>
                    <a:pt x="169" y="100"/>
                    <a:pt x="169" y="100"/>
                    <a:pt x="169" y="99"/>
                  </a:cubicBezTo>
                  <a:cubicBezTo>
                    <a:pt x="169" y="99"/>
                    <a:pt x="169" y="98"/>
                    <a:pt x="169" y="97"/>
                  </a:cubicBezTo>
                  <a:close/>
                  <a:moveTo>
                    <a:pt x="164" y="68"/>
                  </a:moveTo>
                  <a:cubicBezTo>
                    <a:pt x="164" y="68"/>
                    <a:pt x="164" y="68"/>
                    <a:pt x="164" y="69"/>
                  </a:cubicBezTo>
                  <a:cubicBezTo>
                    <a:pt x="165" y="68"/>
                    <a:pt x="165" y="68"/>
                    <a:pt x="166" y="68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5" y="67"/>
                    <a:pt x="164" y="67"/>
                    <a:pt x="164" y="68"/>
                  </a:cubicBezTo>
                  <a:close/>
                  <a:moveTo>
                    <a:pt x="65" y="250"/>
                  </a:moveTo>
                  <a:cubicBezTo>
                    <a:pt x="65" y="250"/>
                    <a:pt x="65" y="250"/>
                    <a:pt x="65" y="250"/>
                  </a:cubicBezTo>
                  <a:cubicBezTo>
                    <a:pt x="64" y="249"/>
                    <a:pt x="63" y="249"/>
                    <a:pt x="63" y="249"/>
                  </a:cubicBezTo>
                  <a:cubicBezTo>
                    <a:pt x="62" y="248"/>
                    <a:pt x="62" y="248"/>
                    <a:pt x="62" y="249"/>
                  </a:cubicBezTo>
                  <a:cubicBezTo>
                    <a:pt x="63" y="249"/>
                    <a:pt x="64" y="250"/>
                    <a:pt x="65" y="250"/>
                  </a:cubicBezTo>
                  <a:close/>
                  <a:moveTo>
                    <a:pt x="122" y="226"/>
                  </a:moveTo>
                  <a:cubicBezTo>
                    <a:pt x="122" y="224"/>
                    <a:pt x="121" y="221"/>
                    <a:pt x="120" y="220"/>
                  </a:cubicBezTo>
                  <a:cubicBezTo>
                    <a:pt x="121" y="222"/>
                    <a:pt x="121" y="224"/>
                    <a:pt x="122" y="226"/>
                  </a:cubicBezTo>
                  <a:close/>
                  <a:moveTo>
                    <a:pt x="49" y="123"/>
                  </a:moveTo>
                  <a:cubicBezTo>
                    <a:pt x="50" y="124"/>
                    <a:pt x="51" y="126"/>
                    <a:pt x="51" y="127"/>
                  </a:cubicBezTo>
                  <a:cubicBezTo>
                    <a:pt x="51" y="125"/>
                    <a:pt x="51" y="124"/>
                    <a:pt x="49" y="123"/>
                  </a:cubicBezTo>
                  <a:close/>
                  <a:moveTo>
                    <a:pt x="180" y="71"/>
                  </a:moveTo>
                  <a:cubicBezTo>
                    <a:pt x="180" y="71"/>
                    <a:pt x="180" y="71"/>
                    <a:pt x="180" y="72"/>
                  </a:cubicBezTo>
                  <a:cubicBezTo>
                    <a:pt x="180" y="73"/>
                    <a:pt x="180" y="75"/>
                    <a:pt x="181" y="77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81" y="75"/>
                    <a:pt x="180" y="73"/>
                    <a:pt x="180" y="71"/>
                  </a:cubicBezTo>
                  <a:close/>
                  <a:moveTo>
                    <a:pt x="171" y="108"/>
                  </a:moveTo>
                  <a:cubicBezTo>
                    <a:pt x="171" y="109"/>
                    <a:pt x="171" y="109"/>
                    <a:pt x="171" y="110"/>
                  </a:cubicBezTo>
                  <a:cubicBezTo>
                    <a:pt x="172" y="110"/>
                    <a:pt x="172" y="110"/>
                    <a:pt x="172" y="110"/>
                  </a:cubicBezTo>
                  <a:cubicBezTo>
                    <a:pt x="172" y="109"/>
                    <a:pt x="172" y="108"/>
                    <a:pt x="172" y="107"/>
                  </a:cubicBezTo>
                  <a:cubicBezTo>
                    <a:pt x="172" y="108"/>
                    <a:pt x="172" y="108"/>
                    <a:pt x="171" y="108"/>
                  </a:cubicBezTo>
                  <a:close/>
                  <a:moveTo>
                    <a:pt x="24" y="81"/>
                  </a:moveTo>
                  <a:cubicBezTo>
                    <a:pt x="24" y="80"/>
                    <a:pt x="25" y="79"/>
                    <a:pt x="25" y="78"/>
                  </a:cubicBezTo>
                  <a:cubicBezTo>
                    <a:pt x="24" y="78"/>
                    <a:pt x="24" y="78"/>
                    <a:pt x="23" y="78"/>
                  </a:cubicBezTo>
                  <a:cubicBezTo>
                    <a:pt x="23" y="79"/>
                    <a:pt x="23" y="80"/>
                    <a:pt x="24" y="81"/>
                  </a:cubicBezTo>
                  <a:close/>
                  <a:moveTo>
                    <a:pt x="78" y="252"/>
                  </a:moveTo>
                  <a:cubicBezTo>
                    <a:pt x="79" y="251"/>
                    <a:pt x="80" y="252"/>
                    <a:pt x="80" y="252"/>
                  </a:cubicBezTo>
                  <a:cubicBezTo>
                    <a:pt x="80" y="251"/>
                    <a:pt x="79" y="251"/>
                    <a:pt x="78" y="251"/>
                  </a:cubicBezTo>
                  <a:cubicBezTo>
                    <a:pt x="78" y="251"/>
                    <a:pt x="77" y="252"/>
                    <a:pt x="77" y="252"/>
                  </a:cubicBezTo>
                  <a:cubicBezTo>
                    <a:pt x="77" y="252"/>
                    <a:pt x="78" y="252"/>
                    <a:pt x="78" y="252"/>
                  </a:cubicBezTo>
                  <a:close/>
                  <a:moveTo>
                    <a:pt x="56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8" y="43"/>
                  </a:cubicBezTo>
                  <a:cubicBezTo>
                    <a:pt x="59" y="43"/>
                    <a:pt x="59" y="42"/>
                    <a:pt x="59" y="41"/>
                  </a:cubicBezTo>
                  <a:cubicBezTo>
                    <a:pt x="58" y="42"/>
                    <a:pt x="57" y="42"/>
                    <a:pt x="56" y="43"/>
                  </a:cubicBezTo>
                  <a:close/>
                  <a:moveTo>
                    <a:pt x="126" y="13"/>
                  </a:moveTo>
                  <a:cubicBezTo>
                    <a:pt x="126" y="13"/>
                    <a:pt x="126" y="13"/>
                    <a:pt x="126" y="13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1"/>
                    <a:pt x="125" y="11"/>
                    <a:pt x="124" y="10"/>
                  </a:cubicBezTo>
                  <a:cubicBezTo>
                    <a:pt x="124" y="10"/>
                    <a:pt x="124" y="10"/>
                    <a:pt x="124" y="11"/>
                  </a:cubicBezTo>
                  <a:cubicBezTo>
                    <a:pt x="125" y="11"/>
                    <a:pt x="125" y="12"/>
                    <a:pt x="126" y="13"/>
                  </a:cubicBezTo>
                  <a:close/>
                  <a:moveTo>
                    <a:pt x="53" y="239"/>
                  </a:moveTo>
                  <a:cubicBezTo>
                    <a:pt x="54" y="239"/>
                    <a:pt x="54" y="238"/>
                    <a:pt x="54" y="238"/>
                  </a:cubicBezTo>
                  <a:cubicBezTo>
                    <a:pt x="53" y="238"/>
                    <a:pt x="52" y="237"/>
                    <a:pt x="52" y="237"/>
                  </a:cubicBezTo>
                  <a:cubicBezTo>
                    <a:pt x="51" y="237"/>
                    <a:pt x="51" y="238"/>
                    <a:pt x="51" y="238"/>
                  </a:cubicBezTo>
                  <a:cubicBezTo>
                    <a:pt x="52" y="238"/>
                    <a:pt x="53" y="239"/>
                    <a:pt x="53" y="239"/>
                  </a:cubicBezTo>
                  <a:close/>
                  <a:moveTo>
                    <a:pt x="15" y="172"/>
                  </a:moveTo>
                  <a:cubicBezTo>
                    <a:pt x="15" y="172"/>
                    <a:pt x="15" y="172"/>
                    <a:pt x="15" y="172"/>
                  </a:cubicBezTo>
                  <a:cubicBezTo>
                    <a:pt x="15" y="173"/>
                    <a:pt x="15" y="174"/>
                    <a:pt x="15" y="176"/>
                  </a:cubicBezTo>
                  <a:cubicBezTo>
                    <a:pt x="15" y="176"/>
                    <a:pt x="16" y="175"/>
                    <a:pt x="16" y="175"/>
                  </a:cubicBezTo>
                  <a:cubicBezTo>
                    <a:pt x="16" y="174"/>
                    <a:pt x="15" y="173"/>
                    <a:pt x="15" y="172"/>
                  </a:cubicBezTo>
                  <a:close/>
                  <a:moveTo>
                    <a:pt x="11" y="161"/>
                  </a:moveTo>
                  <a:cubicBezTo>
                    <a:pt x="10" y="163"/>
                    <a:pt x="11" y="166"/>
                    <a:pt x="11" y="16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4"/>
                    <a:pt x="11" y="163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lose/>
                  <a:moveTo>
                    <a:pt x="71" y="30"/>
                  </a:moveTo>
                  <a:cubicBezTo>
                    <a:pt x="71" y="29"/>
                    <a:pt x="72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8"/>
                    <a:pt x="73" y="28"/>
                    <a:pt x="73" y="27"/>
                  </a:cubicBezTo>
                  <a:cubicBezTo>
                    <a:pt x="71" y="28"/>
                    <a:pt x="71" y="28"/>
                    <a:pt x="71" y="30"/>
                  </a:cubicBezTo>
                  <a:close/>
                  <a:moveTo>
                    <a:pt x="49" y="56"/>
                  </a:moveTo>
                  <a:cubicBezTo>
                    <a:pt x="47" y="56"/>
                    <a:pt x="47" y="57"/>
                    <a:pt x="47" y="58"/>
                  </a:cubicBezTo>
                  <a:cubicBezTo>
                    <a:pt x="48" y="58"/>
                    <a:pt x="48" y="57"/>
                    <a:pt x="49" y="56"/>
                  </a:cubicBezTo>
                  <a:close/>
                  <a:moveTo>
                    <a:pt x="184" y="137"/>
                  </a:moveTo>
                  <a:cubicBezTo>
                    <a:pt x="184" y="137"/>
                    <a:pt x="184" y="137"/>
                    <a:pt x="184" y="137"/>
                  </a:cubicBezTo>
                  <a:cubicBezTo>
                    <a:pt x="185" y="137"/>
                    <a:pt x="185" y="137"/>
                    <a:pt x="185" y="136"/>
                  </a:cubicBezTo>
                  <a:cubicBezTo>
                    <a:pt x="185" y="135"/>
                    <a:pt x="185" y="135"/>
                    <a:pt x="185" y="134"/>
                  </a:cubicBezTo>
                  <a:cubicBezTo>
                    <a:pt x="185" y="134"/>
                    <a:pt x="185" y="134"/>
                    <a:pt x="185" y="133"/>
                  </a:cubicBezTo>
                  <a:cubicBezTo>
                    <a:pt x="185" y="135"/>
                    <a:pt x="184" y="136"/>
                    <a:pt x="184" y="137"/>
                  </a:cubicBezTo>
                  <a:close/>
                  <a:moveTo>
                    <a:pt x="167" y="110"/>
                  </a:moveTo>
                  <a:cubicBezTo>
                    <a:pt x="165" y="111"/>
                    <a:pt x="165" y="111"/>
                    <a:pt x="165" y="112"/>
                  </a:cubicBezTo>
                  <a:cubicBezTo>
                    <a:pt x="166" y="112"/>
                    <a:pt x="166" y="112"/>
                    <a:pt x="167" y="112"/>
                  </a:cubicBezTo>
                  <a:cubicBezTo>
                    <a:pt x="167" y="111"/>
                    <a:pt x="167" y="111"/>
                    <a:pt x="167" y="110"/>
                  </a:cubicBezTo>
                  <a:close/>
                  <a:moveTo>
                    <a:pt x="192" y="148"/>
                  </a:moveTo>
                  <a:cubicBezTo>
                    <a:pt x="192" y="149"/>
                    <a:pt x="191" y="149"/>
                    <a:pt x="191" y="149"/>
                  </a:cubicBezTo>
                  <a:cubicBezTo>
                    <a:pt x="191" y="150"/>
                    <a:pt x="191" y="151"/>
                    <a:pt x="191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1"/>
                    <a:pt x="192" y="150"/>
                    <a:pt x="192" y="148"/>
                  </a:cubicBezTo>
                  <a:close/>
                  <a:moveTo>
                    <a:pt x="57" y="45"/>
                  </a:moveTo>
                  <a:cubicBezTo>
                    <a:pt x="57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8"/>
                  </a:cubicBezTo>
                  <a:cubicBezTo>
                    <a:pt x="57" y="47"/>
                    <a:pt x="57" y="47"/>
                    <a:pt x="57" y="45"/>
                  </a:cubicBezTo>
                  <a:close/>
                  <a:moveTo>
                    <a:pt x="183" y="178"/>
                  </a:moveTo>
                  <a:cubicBezTo>
                    <a:pt x="183" y="178"/>
                    <a:pt x="182" y="178"/>
                    <a:pt x="182" y="178"/>
                  </a:cubicBezTo>
                  <a:cubicBezTo>
                    <a:pt x="182" y="179"/>
                    <a:pt x="182" y="180"/>
                    <a:pt x="182" y="180"/>
                  </a:cubicBezTo>
                  <a:cubicBezTo>
                    <a:pt x="183" y="180"/>
                    <a:pt x="183" y="179"/>
                    <a:pt x="183" y="178"/>
                  </a:cubicBezTo>
                  <a:close/>
                  <a:moveTo>
                    <a:pt x="169" y="93"/>
                  </a:moveTo>
                  <a:cubicBezTo>
                    <a:pt x="169" y="92"/>
                    <a:pt x="169" y="92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2"/>
                    <a:pt x="168" y="93"/>
                    <a:pt x="168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8" y="93"/>
                    <a:pt x="169" y="93"/>
                    <a:pt x="169" y="93"/>
                  </a:cubicBezTo>
                  <a:close/>
                  <a:moveTo>
                    <a:pt x="22" y="218"/>
                  </a:moveTo>
                  <a:cubicBezTo>
                    <a:pt x="23" y="220"/>
                    <a:pt x="24" y="222"/>
                    <a:pt x="26" y="224"/>
                  </a:cubicBezTo>
                  <a:cubicBezTo>
                    <a:pt x="25" y="223"/>
                    <a:pt x="22" y="219"/>
                    <a:pt x="22" y="218"/>
                  </a:cubicBezTo>
                  <a:close/>
                  <a:moveTo>
                    <a:pt x="82" y="32"/>
                  </a:moveTo>
                  <a:cubicBezTo>
                    <a:pt x="83" y="31"/>
                    <a:pt x="84" y="30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2" y="30"/>
                    <a:pt x="82" y="31"/>
                    <a:pt x="82" y="32"/>
                  </a:cubicBezTo>
                  <a:close/>
                  <a:moveTo>
                    <a:pt x="17" y="149"/>
                  </a:moveTo>
                  <a:cubicBezTo>
                    <a:pt x="17" y="148"/>
                    <a:pt x="18" y="147"/>
                    <a:pt x="18" y="147"/>
                  </a:cubicBezTo>
                  <a:cubicBezTo>
                    <a:pt x="18" y="147"/>
                    <a:pt x="18" y="146"/>
                    <a:pt x="18" y="146"/>
                  </a:cubicBezTo>
                  <a:cubicBezTo>
                    <a:pt x="16" y="147"/>
                    <a:pt x="16" y="147"/>
                    <a:pt x="17" y="149"/>
                  </a:cubicBezTo>
                  <a:close/>
                  <a:moveTo>
                    <a:pt x="158" y="185"/>
                  </a:moveTo>
                  <a:cubicBezTo>
                    <a:pt x="157" y="185"/>
                    <a:pt x="157" y="185"/>
                    <a:pt x="157" y="185"/>
                  </a:cubicBezTo>
                  <a:cubicBezTo>
                    <a:pt x="157" y="187"/>
                    <a:pt x="156" y="188"/>
                    <a:pt x="156" y="190"/>
                  </a:cubicBezTo>
                  <a:cubicBezTo>
                    <a:pt x="156" y="190"/>
                    <a:pt x="156" y="190"/>
                    <a:pt x="157" y="190"/>
                  </a:cubicBezTo>
                  <a:cubicBezTo>
                    <a:pt x="157" y="188"/>
                    <a:pt x="157" y="187"/>
                    <a:pt x="158" y="185"/>
                  </a:cubicBezTo>
                  <a:close/>
                  <a:moveTo>
                    <a:pt x="79" y="187"/>
                  </a:moveTo>
                  <a:cubicBezTo>
                    <a:pt x="80" y="188"/>
                    <a:pt x="81" y="189"/>
                    <a:pt x="82" y="190"/>
                  </a:cubicBezTo>
                  <a:cubicBezTo>
                    <a:pt x="81" y="189"/>
                    <a:pt x="81" y="188"/>
                    <a:pt x="80" y="187"/>
                  </a:cubicBezTo>
                  <a:cubicBezTo>
                    <a:pt x="80" y="187"/>
                    <a:pt x="80" y="187"/>
                    <a:pt x="79" y="187"/>
                  </a:cubicBezTo>
                  <a:close/>
                  <a:moveTo>
                    <a:pt x="182" y="158"/>
                  </a:moveTo>
                  <a:cubicBezTo>
                    <a:pt x="182" y="159"/>
                    <a:pt x="181" y="160"/>
                    <a:pt x="180" y="161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81" y="160"/>
                    <a:pt x="183" y="160"/>
                    <a:pt x="182" y="158"/>
                  </a:cubicBezTo>
                  <a:close/>
                  <a:moveTo>
                    <a:pt x="146" y="112"/>
                  </a:moveTo>
                  <a:cubicBezTo>
                    <a:pt x="145" y="112"/>
                    <a:pt x="145" y="112"/>
                    <a:pt x="144" y="112"/>
                  </a:cubicBezTo>
                  <a:cubicBezTo>
                    <a:pt x="144" y="112"/>
                    <a:pt x="144" y="112"/>
                    <a:pt x="144" y="113"/>
                  </a:cubicBezTo>
                  <a:cubicBezTo>
                    <a:pt x="144" y="113"/>
                    <a:pt x="144" y="113"/>
                    <a:pt x="145" y="113"/>
                  </a:cubicBezTo>
                  <a:cubicBezTo>
                    <a:pt x="145" y="113"/>
                    <a:pt x="145" y="113"/>
                    <a:pt x="146" y="112"/>
                  </a:cubicBezTo>
                  <a:close/>
                  <a:moveTo>
                    <a:pt x="175" y="103"/>
                  </a:moveTo>
                  <a:cubicBezTo>
                    <a:pt x="175" y="102"/>
                    <a:pt x="174" y="102"/>
                    <a:pt x="174" y="101"/>
                  </a:cubicBezTo>
                  <a:cubicBezTo>
                    <a:pt x="174" y="101"/>
                    <a:pt x="173" y="101"/>
                    <a:pt x="173" y="102"/>
                  </a:cubicBezTo>
                  <a:cubicBezTo>
                    <a:pt x="173" y="102"/>
                    <a:pt x="173" y="103"/>
                    <a:pt x="174" y="103"/>
                  </a:cubicBezTo>
                  <a:cubicBezTo>
                    <a:pt x="174" y="103"/>
                    <a:pt x="174" y="103"/>
                    <a:pt x="174" y="103"/>
                  </a:cubicBezTo>
                  <a:cubicBezTo>
                    <a:pt x="174" y="103"/>
                    <a:pt x="174" y="103"/>
                    <a:pt x="175" y="103"/>
                  </a:cubicBezTo>
                  <a:close/>
                  <a:moveTo>
                    <a:pt x="87" y="164"/>
                  </a:moveTo>
                  <a:cubicBezTo>
                    <a:pt x="87" y="164"/>
                    <a:pt x="87" y="165"/>
                    <a:pt x="87" y="165"/>
                  </a:cubicBezTo>
                  <a:cubicBezTo>
                    <a:pt x="87" y="167"/>
                    <a:pt x="88" y="170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8" y="170"/>
                    <a:pt x="88" y="167"/>
                    <a:pt x="87" y="164"/>
                  </a:cubicBezTo>
                  <a:close/>
                  <a:moveTo>
                    <a:pt x="154" y="209"/>
                  </a:moveTo>
                  <a:cubicBezTo>
                    <a:pt x="154" y="208"/>
                    <a:pt x="156" y="204"/>
                    <a:pt x="156" y="203"/>
                  </a:cubicBezTo>
                  <a:cubicBezTo>
                    <a:pt x="155" y="205"/>
                    <a:pt x="155" y="207"/>
                    <a:pt x="154" y="208"/>
                  </a:cubicBezTo>
                  <a:cubicBezTo>
                    <a:pt x="154" y="209"/>
                    <a:pt x="154" y="209"/>
                    <a:pt x="154" y="209"/>
                  </a:cubicBezTo>
                  <a:close/>
                  <a:moveTo>
                    <a:pt x="83" y="153"/>
                  </a:moveTo>
                  <a:cubicBezTo>
                    <a:pt x="83" y="154"/>
                    <a:pt x="82" y="153"/>
                    <a:pt x="81" y="152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4"/>
                    <a:pt x="83" y="154"/>
                    <a:pt x="83" y="153"/>
                  </a:cubicBezTo>
                  <a:close/>
                  <a:moveTo>
                    <a:pt x="144" y="217"/>
                  </a:moveTo>
                  <a:cubicBezTo>
                    <a:pt x="144" y="217"/>
                    <a:pt x="144" y="217"/>
                    <a:pt x="144" y="217"/>
                  </a:cubicBezTo>
                  <a:cubicBezTo>
                    <a:pt x="143" y="217"/>
                    <a:pt x="142" y="218"/>
                    <a:pt x="141" y="219"/>
                  </a:cubicBezTo>
                  <a:cubicBezTo>
                    <a:pt x="143" y="219"/>
                    <a:pt x="143" y="218"/>
                    <a:pt x="144" y="217"/>
                  </a:cubicBezTo>
                  <a:close/>
                  <a:moveTo>
                    <a:pt x="135" y="18"/>
                  </a:moveTo>
                  <a:cubicBezTo>
                    <a:pt x="135" y="17"/>
                    <a:pt x="134" y="17"/>
                    <a:pt x="134" y="17"/>
                  </a:cubicBezTo>
                  <a:cubicBezTo>
                    <a:pt x="134" y="17"/>
                    <a:pt x="133" y="18"/>
                    <a:pt x="133" y="18"/>
                  </a:cubicBezTo>
                  <a:cubicBezTo>
                    <a:pt x="134" y="19"/>
                    <a:pt x="134" y="19"/>
                    <a:pt x="135" y="18"/>
                  </a:cubicBezTo>
                  <a:close/>
                  <a:moveTo>
                    <a:pt x="51" y="74"/>
                  </a:moveTo>
                  <a:cubicBezTo>
                    <a:pt x="50" y="75"/>
                    <a:pt x="49" y="78"/>
                    <a:pt x="49" y="78"/>
                  </a:cubicBezTo>
                  <a:cubicBezTo>
                    <a:pt x="49" y="78"/>
                    <a:pt x="50" y="77"/>
                    <a:pt x="50" y="76"/>
                  </a:cubicBezTo>
                  <a:cubicBezTo>
                    <a:pt x="51" y="76"/>
                    <a:pt x="51" y="75"/>
                    <a:pt x="51" y="74"/>
                  </a:cubicBezTo>
                  <a:close/>
                  <a:moveTo>
                    <a:pt x="37" y="120"/>
                  </a:moveTo>
                  <a:cubicBezTo>
                    <a:pt x="37" y="121"/>
                    <a:pt x="36" y="122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36" y="123"/>
                    <a:pt x="36" y="123"/>
                  </a:cubicBezTo>
                  <a:cubicBezTo>
                    <a:pt x="36" y="122"/>
                    <a:pt x="36" y="122"/>
                    <a:pt x="37" y="121"/>
                  </a:cubicBezTo>
                  <a:cubicBezTo>
                    <a:pt x="38" y="121"/>
                    <a:pt x="38" y="121"/>
                    <a:pt x="37" y="120"/>
                  </a:cubicBezTo>
                  <a:close/>
                  <a:moveTo>
                    <a:pt x="127" y="252"/>
                  </a:moveTo>
                  <a:cubicBezTo>
                    <a:pt x="128" y="252"/>
                    <a:pt x="128" y="252"/>
                    <a:pt x="129" y="252"/>
                  </a:cubicBezTo>
                  <a:cubicBezTo>
                    <a:pt x="129" y="252"/>
                    <a:pt x="130" y="251"/>
                    <a:pt x="130" y="251"/>
                  </a:cubicBezTo>
                  <a:cubicBezTo>
                    <a:pt x="130" y="251"/>
                    <a:pt x="131" y="251"/>
                    <a:pt x="131" y="251"/>
                  </a:cubicBezTo>
                  <a:cubicBezTo>
                    <a:pt x="131" y="250"/>
                    <a:pt x="131" y="250"/>
                    <a:pt x="131" y="250"/>
                  </a:cubicBezTo>
                  <a:cubicBezTo>
                    <a:pt x="130" y="251"/>
                    <a:pt x="128" y="251"/>
                    <a:pt x="127" y="252"/>
                  </a:cubicBezTo>
                  <a:close/>
                  <a:moveTo>
                    <a:pt x="73" y="32"/>
                  </a:moveTo>
                  <a:cubicBezTo>
                    <a:pt x="74" y="30"/>
                    <a:pt x="75" y="28"/>
                    <a:pt x="75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4" y="28"/>
                    <a:pt x="74" y="29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31"/>
                    <a:pt x="73" y="32"/>
                    <a:pt x="73" y="32"/>
                  </a:cubicBezTo>
                  <a:close/>
                  <a:moveTo>
                    <a:pt x="30" y="219"/>
                  </a:moveTo>
                  <a:cubicBezTo>
                    <a:pt x="30" y="218"/>
                    <a:pt x="29" y="217"/>
                    <a:pt x="29" y="217"/>
                  </a:cubicBezTo>
                  <a:cubicBezTo>
                    <a:pt x="29" y="217"/>
                    <a:pt x="28" y="217"/>
                    <a:pt x="28" y="218"/>
                  </a:cubicBezTo>
                  <a:cubicBezTo>
                    <a:pt x="29" y="218"/>
                    <a:pt x="29" y="219"/>
                    <a:pt x="30" y="220"/>
                  </a:cubicBezTo>
                  <a:cubicBezTo>
                    <a:pt x="30" y="219"/>
                    <a:pt x="30" y="219"/>
                    <a:pt x="30" y="219"/>
                  </a:cubicBezTo>
                  <a:close/>
                  <a:moveTo>
                    <a:pt x="148" y="29"/>
                  </a:moveTo>
                  <a:cubicBezTo>
                    <a:pt x="147" y="28"/>
                    <a:pt x="146" y="28"/>
                    <a:pt x="146" y="27"/>
                  </a:cubicBezTo>
                  <a:cubicBezTo>
                    <a:pt x="146" y="27"/>
                    <a:pt x="145" y="27"/>
                    <a:pt x="145" y="27"/>
                  </a:cubicBezTo>
                  <a:cubicBezTo>
                    <a:pt x="146" y="28"/>
                    <a:pt x="146" y="29"/>
                    <a:pt x="147" y="29"/>
                  </a:cubicBezTo>
                  <a:cubicBezTo>
                    <a:pt x="147" y="29"/>
                    <a:pt x="147" y="29"/>
                    <a:pt x="148" y="29"/>
                  </a:cubicBezTo>
                  <a:close/>
                  <a:moveTo>
                    <a:pt x="11" y="193"/>
                  </a:moveTo>
                  <a:cubicBezTo>
                    <a:pt x="12" y="192"/>
                    <a:pt x="12" y="192"/>
                    <a:pt x="12" y="191"/>
                  </a:cubicBezTo>
                  <a:cubicBezTo>
                    <a:pt x="11" y="191"/>
                    <a:pt x="11" y="191"/>
                    <a:pt x="11" y="190"/>
                  </a:cubicBezTo>
                  <a:cubicBezTo>
                    <a:pt x="11" y="190"/>
                    <a:pt x="11" y="190"/>
                    <a:pt x="10" y="189"/>
                  </a:cubicBezTo>
                  <a:cubicBezTo>
                    <a:pt x="11" y="191"/>
                    <a:pt x="11" y="192"/>
                    <a:pt x="11" y="193"/>
                  </a:cubicBezTo>
                  <a:close/>
                  <a:moveTo>
                    <a:pt x="130" y="18"/>
                  </a:moveTo>
                  <a:cubicBezTo>
                    <a:pt x="129" y="18"/>
                    <a:pt x="128" y="17"/>
                    <a:pt x="127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8" y="18"/>
                    <a:pt x="128" y="18"/>
                    <a:pt x="129" y="19"/>
                  </a:cubicBezTo>
                  <a:cubicBezTo>
                    <a:pt x="129" y="19"/>
                    <a:pt x="130" y="19"/>
                    <a:pt x="130" y="18"/>
                  </a:cubicBezTo>
                  <a:close/>
                  <a:moveTo>
                    <a:pt x="133" y="239"/>
                  </a:moveTo>
                  <a:cubicBezTo>
                    <a:pt x="133" y="239"/>
                    <a:pt x="133" y="239"/>
                    <a:pt x="133" y="239"/>
                  </a:cubicBezTo>
                  <a:cubicBezTo>
                    <a:pt x="134" y="238"/>
                    <a:pt x="134" y="238"/>
                    <a:pt x="135" y="237"/>
                  </a:cubicBezTo>
                  <a:cubicBezTo>
                    <a:pt x="135" y="237"/>
                    <a:pt x="134" y="237"/>
                    <a:pt x="134" y="236"/>
                  </a:cubicBezTo>
                  <a:cubicBezTo>
                    <a:pt x="134" y="237"/>
                    <a:pt x="133" y="238"/>
                    <a:pt x="133" y="239"/>
                  </a:cubicBezTo>
                  <a:close/>
                  <a:moveTo>
                    <a:pt x="17" y="179"/>
                  </a:moveTo>
                  <a:cubicBezTo>
                    <a:pt x="17" y="179"/>
                    <a:pt x="17" y="178"/>
                    <a:pt x="17" y="178"/>
                  </a:cubicBezTo>
                  <a:cubicBezTo>
                    <a:pt x="16" y="178"/>
                    <a:pt x="16" y="178"/>
                    <a:pt x="15" y="177"/>
                  </a:cubicBezTo>
                  <a:cubicBezTo>
                    <a:pt x="15" y="178"/>
                    <a:pt x="15" y="178"/>
                    <a:pt x="15" y="179"/>
                  </a:cubicBezTo>
                  <a:cubicBezTo>
                    <a:pt x="16" y="179"/>
                    <a:pt x="16" y="179"/>
                    <a:pt x="17" y="179"/>
                  </a:cubicBezTo>
                  <a:close/>
                  <a:moveTo>
                    <a:pt x="18" y="143"/>
                  </a:moveTo>
                  <a:cubicBezTo>
                    <a:pt x="17" y="143"/>
                    <a:pt x="17" y="143"/>
                    <a:pt x="17" y="144"/>
                  </a:cubicBezTo>
                  <a:cubicBezTo>
                    <a:pt x="16" y="144"/>
                    <a:pt x="16" y="145"/>
                    <a:pt x="16" y="145"/>
                  </a:cubicBezTo>
                  <a:cubicBezTo>
                    <a:pt x="18" y="144"/>
                    <a:pt x="18" y="144"/>
                    <a:pt x="18" y="143"/>
                  </a:cubicBezTo>
                  <a:close/>
                  <a:moveTo>
                    <a:pt x="164" y="101"/>
                  </a:moveTo>
                  <a:cubicBezTo>
                    <a:pt x="165" y="101"/>
                    <a:pt x="166" y="101"/>
                    <a:pt x="167" y="100"/>
                  </a:cubicBezTo>
                  <a:cubicBezTo>
                    <a:pt x="167" y="100"/>
                    <a:pt x="167" y="99"/>
                    <a:pt x="167" y="99"/>
                  </a:cubicBezTo>
                  <a:cubicBezTo>
                    <a:pt x="166" y="100"/>
                    <a:pt x="166" y="100"/>
                    <a:pt x="165" y="100"/>
                  </a:cubicBezTo>
                  <a:cubicBezTo>
                    <a:pt x="164" y="100"/>
                    <a:pt x="164" y="101"/>
                    <a:pt x="164" y="101"/>
                  </a:cubicBezTo>
                  <a:close/>
                  <a:moveTo>
                    <a:pt x="10" y="189"/>
                  </a:moveTo>
                  <a:cubicBezTo>
                    <a:pt x="11" y="188"/>
                    <a:pt x="11" y="188"/>
                    <a:pt x="10" y="188"/>
                  </a:cubicBezTo>
                  <a:cubicBezTo>
                    <a:pt x="10" y="186"/>
                    <a:pt x="10" y="185"/>
                    <a:pt x="10" y="184"/>
                  </a:cubicBezTo>
                  <a:cubicBezTo>
                    <a:pt x="9" y="184"/>
                    <a:pt x="9" y="183"/>
                    <a:pt x="9" y="183"/>
                  </a:cubicBezTo>
                  <a:cubicBezTo>
                    <a:pt x="9" y="183"/>
                    <a:pt x="9" y="184"/>
                    <a:pt x="9" y="184"/>
                  </a:cubicBezTo>
                  <a:cubicBezTo>
                    <a:pt x="10" y="185"/>
                    <a:pt x="10" y="187"/>
                    <a:pt x="10" y="189"/>
                  </a:cubicBezTo>
                  <a:close/>
                  <a:moveTo>
                    <a:pt x="153" y="62"/>
                  </a:moveTo>
                  <a:cubicBezTo>
                    <a:pt x="153" y="62"/>
                    <a:pt x="153" y="62"/>
                    <a:pt x="152" y="62"/>
                  </a:cubicBezTo>
                  <a:cubicBezTo>
                    <a:pt x="153" y="64"/>
                    <a:pt x="153" y="65"/>
                    <a:pt x="153" y="66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3" y="65"/>
                    <a:pt x="153" y="64"/>
                    <a:pt x="153" y="62"/>
                  </a:cubicBezTo>
                  <a:close/>
                  <a:moveTo>
                    <a:pt x="11" y="99"/>
                  </a:moveTo>
                  <a:cubicBezTo>
                    <a:pt x="11" y="99"/>
                    <a:pt x="11" y="99"/>
                    <a:pt x="11" y="100"/>
                  </a:cubicBezTo>
                  <a:cubicBezTo>
                    <a:pt x="10" y="101"/>
                    <a:pt x="10" y="101"/>
                    <a:pt x="10" y="102"/>
                  </a:cubicBezTo>
                  <a:cubicBezTo>
                    <a:pt x="11" y="102"/>
                    <a:pt x="11" y="101"/>
                    <a:pt x="11" y="99"/>
                  </a:cubicBezTo>
                  <a:close/>
                  <a:moveTo>
                    <a:pt x="128" y="244"/>
                  </a:moveTo>
                  <a:cubicBezTo>
                    <a:pt x="128" y="244"/>
                    <a:pt x="128" y="244"/>
                    <a:pt x="128" y="243"/>
                  </a:cubicBezTo>
                  <a:cubicBezTo>
                    <a:pt x="127" y="244"/>
                    <a:pt x="127" y="243"/>
                    <a:pt x="126" y="243"/>
                  </a:cubicBezTo>
                  <a:cubicBezTo>
                    <a:pt x="126" y="244"/>
                    <a:pt x="126" y="244"/>
                    <a:pt x="126" y="245"/>
                  </a:cubicBezTo>
                  <a:cubicBezTo>
                    <a:pt x="127" y="244"/>
                    <a:pt x="127" y="244"/>
                    <a:pt x="128" y="244"/>
                  </a:cubicBezTo>
                  <a:close/>
                  <a:moveTo>
                    <a:pt x="174" y="118"/>
                  </a:moveTo>
                  <a:cubicBezTo>
                    <a:pt x="174" y="119"/>
                    <a:pt x="175" y="119"/>
                    <a:pt x="175" y="120"/>
                  </a:cubicBezTo>
                  <a:cubicBezTo>
                    <a:pt x="175" y="119"/>
                    <a:pt x="175" y="119"/>
                    <a:pt x="176" y="119"/>
                  </a:cubicBezTo>
                  <a:cubicBezTo>
                    <a:pt x="176" y="119"/>
                    <a:pt x="176" y="118"/>
                    <a:pt x="176" y="118"/>
                  </a:cubicBezTo>
                  <a:cubicBezTo>
                    <a:pt x="175" y="118"/>
                    <a:pt x="175" y="118"/>
                    <a:pt x="174" y="118"/>
                  </a:cubicBezTo>
                  <a:close/>
                  <a:moveTo>
                    <a:pt x="29" y="131"/>
                  </a:moveTo>
                  <a:cubicBezTo>
                    <a:pt x="30" y="130"/>
                    <a:pt x="30" y="130"/>
                    <a:pt x="30" y="129"/>
                  </a:cubicBezTo>
                  <a:cubicBezTo>
                    <a:pt x="30" y="129"/>
                    <a:pt x="30" y="128"/>
                    <a:pt x="30" y="127"/>
                  </a:cubicBezTo>
                  <a:cubicBezTo>
                    <a:pt x="29" y="128"/>
                    <a:pt x="29" y="129"/>
                    <a:pt x="29" y="131"/>
                  </a:cubicBezTo>
                  <a:close/>
                  <a:moveTo>
                    <a:pt x="173" y="179"/>
                  </a:moveTo>
                  <a:cubicBezTo>
                    <a:pt x="172" y="179"/>
                    <a:pt x="172" y="179"/>
                    <a:pt x="172" y="180"/>
                  </a:cubicBezTo>
                  <a:cubicBezTo>
                    <a:pt x="172" y="181"/>
                    <a:pt x="172" y="182"/>
                    <a:pt x="172" y="183"/>
                  </a:cubicBezTo>
                  <a:cubicBezTo>
                    <a:pt x="172" y="183"/>
                    <a:pt x="172" y="183"/>
                    <a:pt x="172" y="183"/>
                  </a:cubicBezTo>
                  <a:cubicBezTo>
                    <a:pt x="172" y="182"/>
                    <a:pt x="173" y="180"/>
                    <a:pt x="173" y="179"/>
                  </a:cubicBezTo>
                  <a:close/>
                  <a:moveTo>
                    <a:pt x="13" y="135"/>
                  </a:moveTo>
                  <a:cubicBezTo>
                    <a:pt x="13" y="134"/>
                    <a:pt x="14" y="134"/>
                    <a:pt x="14" y="133"/>
                  </a:cubicBezTo>
                  <a:cubicBezTo>
                    <a:pt x="14" y="133"/>
                    <a:pt x="14" y="133"/>
                    <a:pt x="14" y="132"/>
                  </a:cubicBezTo>
                  <a:cubicBezTo>
                    <a:pt x="13" y="133"/>
                    <a:pt x="12" y="134"/>
                    <a:pt x="13" y="135"/>
                  </a:cubicBezTo>
                  <a:close/>
                  <a:moveTo>
                    <a:pt x="44" y="103"/>
                  </a:moveTo>
                  <a:cubicBezTo>
                    <a:pt x="44" y="102"/>
                    <a:pt x="44" y="98"/>
                    <a:pt x="43" y="96"/>
                  </a:cubicBezTo>
                  <a:cubicBezTo>
                    <a:pt x="43" y="98"/>
                    <a:pt x="44" y="101"/>
                    <a:pt x="44" y="103"/>
                  </a:cubicBezTo>
                  <a:close/>
                  <a:moveTo>
                    <a:pt x="75" y="244"/>
                  </a:moveTo>
                  <a:cubicBezTo>
                    <a:pt x="75" y="243"/>
                    <a:pt x="76" y="242"/>
                    <a:pt x="76" y="242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5" y="242"/>
                    <a:pt x="75" y="243"/>
                    <a:pt x="74" y="244"/>
                  </a:cubicBezTo>
                  <a:cubicBezTo>
                    <a:pt x="74" y="244"/>
                    <a:pt x="74" y="244"/>
                    <a:pt x="75" y="244"/>
                  </a:cubicBezTo>
                  <a:close/>
                  <a:moveTo>
                    <a:pt x="32" y="127"/>
                  </a:moveTo>
                  <a:cubicBezTo>
                    <a:pt x="33" y="127"/>
                    <a:pt x="33" y="126"/>
                    <a:pt x="34" y="125"/>
                  </a:cubicBezTo>
                  <a:cubicBezTo>
                    <a:pt x="34" y="125"/>
                    <a:pt x="34" y="125"/>
                    <a:pt x="34" y="124"/>
                  </a:cubicBezTo>
                  <a:cubicBezTo>
                    <a:pt x="33" y="125"/>
                    <a:pt x="32" y="126"/>
                    <a:pt x="32" y="127"/>
                  </a:cubicBezTo>
                  <a:close/>
                  <a:moveTo>
                    <a:pt x="150" y="41"/>
                  </a:move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2"/>
                    <a:pt x="149" y="42"/>
                  </a:cubicBezTo>
                  <a:cubicBezTo>
                    <a:pt x="149" y="42"/>
                    <a:pt x="149" y="43"/>
                    <a:pt x="150" y="43"/>
                  </a:cubicBezTo>
                  <a:cubicBezTo>
                    <a:pt x="150" y="42"/>
                    <a:pt x="150" y="42"/>
                    <a:pt x="150" y="41"/>
                  </a:cubicBezTo>
                  <a:close/>
                  <a:moveTo>
                    <a:pt x="32" y="121"/>
                  </a:moveTo>
                  <a:cubicBezTo>
                    <a:pt x="32" y="121"/>
                    <a:pt x="33" y="120"/>
                    <a:pt x="33" y="120"/>
                  </a:cubicBezTo>
                  <a:cubicBezTo>
                    <a:pt x="33" y="120"/>
                    <a:pt x="32" y="118"/>
                    <a:pt x="32" y="118"/>
                  </a:cubicBezTo>
                  <a:cubicBezTo>
                    <a:pt x="32" y="119"/>
                    <a:pt x="32" y="120"/>
                    <a:pt x="32" y="121"/>
                  </a:cubicBezTo>
                  <a:close/>
                  <a:moveTo>
                    <a:pt x="180" y="118"/>
                  </a:moveTo>
                  <a:cubicBezTo>
                    <a:pt x="180" y="118"/>
                    <a:pt x="181" y="117"/>
                    <a:pt x="181" y="117"/>
                  </a:cubicBezTo>
                  <a:cubicBezTo>
                    <a:pt x="181" y="117"/>
                    <a:pt x="181" y="116"/>
                    <a:pt x="181" y="115"/>
                  </a:cubicBezTo>
                  <a:cubicBezTo>
                    <a:pt x="180" y="115"/>
                    <a:pt x="180" y="115"/>
                    <a:pt x="180" y="116"/>
                  </a:cubicBezTo>
                  <a:cubicBezTo>
                    <a:pt x="180" y="116"/>
                    <a:pt x="180" y="117"/>
                    <a:pt x="180" y="118"/>
                  </a:cubicBezTo>
                  <a:close/>
                  <a:moveTo>
                    <a:pt x="137" y="249"/>
                  </a:moveTo>
                  <a:cubicBezTo>
                    <a:pt x="136" y="250"/>
                    <a:pt x="135" y="250"/>
                    <a:pt x="134" y="251"/>
                  </a:cubicBezTo>
                  <a:cubicBezTo>
                    <a:pt x="133" y="251"/>
                    <a:pt x="132" y="252"/>
                    <a:pt x="132" y="252"/>
                  </a:cubicBezTo>
                  <a:cubicBezTo>
                    <a:pt x="134" y="251"/>
                    <a:pt x="135" y="251"/>
                    <a:pt x="137" y="249"/>
                  </a:cubicBezTo>
                  <a:close/>
                  <a:moveTo>
                    <a:pt x="75" y="234"/>
                  </a:moveTo>
                  <a:cubicBezTo>
                    <a:pt x="76" y="234"/>
                    <a:pt x="76" y="234"/>
                    <a:pt x="76" y="234"/>
                  </a:cubicBezTo>
                  <a:cubicBezTo>
                    <a:pt x="75" y="233"/>
                    <a:pt x="75" y="233"/>
                    <a:pt x="75" y="232"/>
                  </a:cubicBezTo>
                  <a:cubicBezTo>
                    <a:pt x="75" y="231"/>
                    <a:pt x="74" y="231"/>
                    <a:pt x="73" y="231"/>
                  </a:cubicBezTo>
                  <a:cubicBezTo>
                    <a:pt x="74" y="232"/>
                    <a:pt x="75" y="233"/>
                    <a:pt x="75" y="234"/>
                  </a:cubicBezTo>
                  <a:close/>
                  <a:moveTo>
                    <a:pt x="160" y="182"/>
                  </a:moveTo>
                  <a:cubicBezTo>
                    <a:pt x="160" y="182"/>
                    <a:pt x="160" y="182"/>
                    <a:pt x="160" y="182"/>
                  </a:cubicBezTo>
                  <a:cubicBezTo>
                    <a:pt x="159" y="184"/>
                    <a:pt x="159" y="186"/>
                    <a:pt x="159" y="188"/>
                  </a:cubicBezTo>
                  <a:cubicBezTo>
                    <a:pt x="159" y="186"/>
                    <a:pt x="160" y="184"/>
                    <a:pt x="160" y="182"/>
                  </a:cubicBezTo>
                  <a:close/>
                  <a:moveTo>
                    <a:pt x="34" y="189"/>
                  </a:moveTo>
                  <a:cubicBezTo>
                    <a:pt x="35" y="190"/>
                    <a:pt x="35" y="190"/>
                    <a:pt x="35" y="191"/>
                  </a:cubicBezTo>
                  <a:cubicBezTo>
                    <a:pt x="35" y="190"/>
                    <a:pt x="36" y="189"/>
                    <a:pt x="36" y="188"/>
                  </a:cubicBezTo>
                  <a:cubicBezTo>
                    <a:pt x="35" y="188"/>
                    <a:pt x="35" y="189"/>
                    <a:pt x="34" y="189"/>
                  </a:cubicBezTo>
                  <a:close/>
                  <a:moveTo>
                    <a:pt x="123" y="43"/>
                  </a:moveTo>
                  <a:cubicBezTo>
                    <a:pt x="123" y="43"/>
                    <a:pt x="123" y="43"/>
                    <a:pt x="123" y="43"/>
                  </a:cubicBezTo>
                  <a:cubicBezTo>
                    <a:pt x="122" y="43"/>
                    <a:pt x="120" y="42"/>
                    <a:pt x="119" y="42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20" y="43"/>
                    <a:pt x="122" y="43"/>
                    <a:pt x="123" y="43"/>
                  </a:cubicBezTo>
                  <a:close/>
                  <a:moveTo>
                    <a:pt x="47" y="129"/>
                  </a:moveTo>
                  <a:cubicBezTo>
                    <a:pt x="47" y="130"/>
                    <a:pt x="46" y="131"/>
                    <a:pt x="46" y="132"/>
                  </a:cubicBezTo>
                  <a:cubicBezTo>
                    <a:pt x="48" y="131"/>
                    <a:pt x="48" y="130"/>
                    <a:pt x="47" y="129"/>
                  </a:cubicBezTo>
                  <a:close/>
                  <a:moveTo>
                    <a:pt x="117" y="16"/>
                  </a:moveTo>
                  <a:cubicBezTo>
                    <a:pt x="116" y="16"/>
                    <a:pt x="116" y="16"/>
                    <a:pt x="116" y="16"/>
                  </a:cubicBezTo>
                  <a:cubicBezTo>
                    <a:pt x="115" y="17"/>
                    <a:pt x="116" y="17"/>
                    <a:pt x="117" y="18"/>
                  </a:cubicBezTo>
                  <a:cubicBezTo>
                    <a:pt x="117" y="17"/>
                    <a:pt x="117" y="16"/>
                    <a:pt x="117" y="16"/>
                  </a:cubicBezTo>
                  <a:close/>
                  <a:moveTo>
                    <a:pt x="28" y="210"/>
                  </a:moveTo>
                  <a:cubicBezTo>
                    <a:pt x="28" y="211"/>
                    <a:pt x="28" y="211"/>
                    <a:pt x="29" y="212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29" y="210"/>
                    <a:pt x="29" y="210"/>
                    <a:pt x="28" y="209"/>
                  </a:cubicBezTo>
                  <a:cubicBezTo>
                    <a:pt x="28" y="210"/>
                    <a:pt x="28" y="210"/>
                    <a:pt x="28" y="210"/>
                  </a:cubicBezTo>
                  <a:close/>
                  <a:moveTo>
                    <a:pt x="7" y="180"/>
                  </a:moveTo>
                  <a:cubicBezTo>
                    <a:pt x="6" y="177"/>
                    <a:pt x="6" y="174"/>
                    <a:pt x="5" y="171"/>
                  </a:cubicBezTo>
                  <a:cubicBezTo>
                    <a:pt x="6" y="174"/>
                    <a:pt x="6" y="177"/>
                    <a:pt x="7" y="180"/>
                  </a:cubicBezTo>
                  <a:close/>
                  <a:moveTo>
                    <a:pt x="22" y="211"/>
                  </a:moveTo>
                  <a:cubicBezTo>
                    <a:pt x="22" y="212"/>
                    <a:pt x="22" y="213"/>
                    <a:pt x="23" y="213"/>
                  </a:cubicBezTo>
                  <a:cubicBezTo>
                    <a:pt x="23" y="213"/>
                    <a:pt x="23" y="213"/>
                    <a:pt x="23" y="212"/>
                  </a:cubicBezTo>
                  <a:cubicBezTo>
                    <a:pt x="23" y="212"/>
                    <a:pt x="22" y="211"/>
                    <a:pt x="22" y="211"/>
                  </a:cubicBezTo>
                  <a:cubicBezTo>
                    <a:pt x="22" y="211"/>
                    <a:pt x="22" y="211"/>
                    <a:pt x="22" y="211"/>
                  </a:cubicBezTo>
                  <a:close/>
                  <a:moveTo>
                    <a:pt x="23" y="111"/>
                  </a:moveTo>
                  <a:cubicBezTo>
                    <a:pt x="23" y="110"/>
                    <a:pt x="24" y="108"/>
                    <a:pt x="24" y="107"/>
                  </a:cubicBezTo>
                  <a:cubicBezTo>
                    <a:pt x="24" y="108"/>
                    <a:pt x="24" y="108"/>
                    <a:pt x="23" y="109"/>
                  </a:cubicBezTo>
                  <a:cubicBezTo>
                    <a:pt x="23" y="109"/>
                    <a:pt x="23" y="110"/>
                    <a:pt x="23" y="111"/>
                  </a:cubicBezTo>
                  <a:close/>
                  <a:moveTo>
                    <a:pt x="48" y="103"/>
                  </a:moveTo>
                  <a:cubicBezTo>
                    <a:pt x="48" y="101"/>
                    <a:pt x="48" y="99"/>
                    <a:pt x="48" y="98"/>
                  </a:cubicBezTo>
                  <a:cubicBezTo>
                    <a:pt x="47" y="99"/>
                    <a:pt x="48" y="101"/>
                    <a:pt x="48" y="103"/>
                  </a:cubicBezTo>
                  <a:close/>
                  <a:moveTo>
                    <a:pt x="139" y="109"/>
                  </a:moveTo>
                  <a:cubicBezTo>
                    <a:pt x="139" y="109"/>
                    <a:pt x="139" y="108"/>
                    <a:pt x="139" y="108"/>
                  </a:cubicBezTo>
                  <a:cubicBezTo>
                    <a:pt x="138" y="108"/>
                    <a:pt x="138" y="108"/>
                    <a:pt x="137" y="108"/>
                  </a:cubicBezTo>
                  <a:cubicBezTo>
                    <a:pt x="137" y="108"/>
                    <a:pt x="137" y="109"/>
                    <a:pt x="137" y="109"/>
                  </a:cubicBezTo>
                  <a:cubicBezTo>
                    <a:pt x="138" y="109"/>
                    <a:pt x="138" y="109"/>
                    <a:pt x="139" y="109"/>
                  </a:cubicBezTo>
                  <a:close/>
                  <a:moveTo>
                    <a:pt x="55" y="221"/>
                  </a:moveTo>
                  <a:cubicBezTo>
                    <a:pt x="55" y="221"/>
                    <a:pt x="55" y="221"/>
                    <a:pt x="55" y="221"/>
                  </a:cubicBezTo>
                  <a:cubicBezTo>
                    <a:pt x="55" y="221"/>
                    <a:pt x="55" y="220"/>
                    <a:pt x="54" y="219"/>
                  </a:cubicBezTo>
                  <a:cubicBezTo>
                    <a:pt x="54" y="219"/>
                    <a:pt x="54" y="220"/>
                    <a:pt x="54" y="220"/>
                  </a:cubicBezTo>
                  <a:cubicBezTo>
                    <a:pt x="54" y="221"/>
                    <a:pt x="54" y="221"/>
                    <a:pt x="55" y="221"/>
                  </a:cubicBezTo>
                  <a:cubicBezTo>
                    <a:pt x="55" y="221"/>
                    <a:pt x="55" y="221"/>
                    <a:pt x="55" y="221"/>
                  </a:cubicBezTo>
                  <a:close/>
                  <a:moveTo>
                    <a:pt x="26" y="47"/>
                  </a:moveTo>
                  <a:cubicBezTo>
                    <a:pt x="28" y="47"/>
                    <a:pt x="28" y="46"/>
                    <a:pt x="29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7" y="47"/>
                    <a:pt x="26" y="47"/>
                  </a:cubicBezTo>
                  <a:close/>
                  <a:moveTo>
                    <a:pt x="58" y="24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57" y="242"/>
                    <a:pt x="56" y="241"/>
                    <a:pt x="55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5" y="242"/>
                    <a:pt x="57" y="242"/>
                    <a:pt x="58" y="242"/>
                  </a:cubicBezTo>
                  <a:close/>
                  <a:moveTo>
                    <a:pt x="143" y="26"/>
                  </a:moveTo>
                  <a:cubicBezTo>
                    <a:pt x="143" y="26"/>
                    <a:pt x="143" y="26"/>
                    <a:pt x="143" y="26"/>
                  </a:cubicBezTo>
                  <a:cubicBezTo>
                    <a:pt x="142" y="26"/>
                    <a:pt x="141" y="27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1" y="28"/>
                    <a:pt x="142" y="27"/>
                    <a:pt x="143" y="26"/>
                  </a:cubicBezTo>
                  <a:close/>
                  <a:moveTo>
                    <a:pt x="19" y="143"/>
                  </a:moveTo>
                  <a:cubicBezTo>
                    <a:pt x="19" y="143"/>
                    <a:pt x="19" y="143"/>
                    <a:pt x="20" y="143"/>
                  </a:cubicBezTo>
                  <a:cubicBezTo>
                    <a:pt x="20" y="143"/>
                    <a:pt x="20" y="143"/>
                    <a:pt x="20" y="142"/>
                  </a:cubicBezTo>
                  <a:cubicBezTo>
                    <a:pt x="20" y="142"/>
                    <a:pt x="20" y="141"/>
                    <a:pt x="20" y="140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9" y="140"/>
                    <a:pt x="19" y="141"/>
                    <a:pt x="19" y="141"/>
                  </a:cubicBezTo>
                  <a:cubicBezTo>
                    <a:pt x="19" y="142"/>
                    <a:pt x="19" y="142"/>
                    <a:pt x="19" y="143"/>
                  </a:cubicBezTo>
                  <a:close/>
                  <a:moveTo>
                    <a:pt x="147" y="35"/>
                  </a:moveTo>
                  <a:cubicBezTo>
                    <a:pt x="148" y="35"/>
                    <a:pt x="148" y="36"/>
                    <a:pt x="149" y="37"/>
                  </a:cubicBezTo>
                  <a:cubicBezTo>
                    <a:pt x="149" y="35"/>
                    <a:pt x="148" y="35"/>
                    <a:pt x="148" y="34"/>
                  </a:cubicBezTo>
                  <a:cubicBezTo>
                    <a:pt x="148" y="34"/>
                    <a:pt x="148" y="34"/>
                    <a:pt x="147" y="35"/>
                  </a:cubicBezTo>
                  <a:close/>
                  <a:moveTo>
                    <a:pt x="186" y="145"/>
                  </a:moveTo>
                  <a:cubicBezTo>
                    <a:pt x="186" y="144"/>
                    <a:pt x="186" y="143"/>
                    <a:pt x="186" y="142"/>
                  </a:cubicBezTo>
                  <a:cubicBezTo>
                    <a:pt x="186" y="142"/>
                    <a:pt x="186" y="142"/>
                    <a:pt x="186" y="143"/>
                  </a:cubicBezTo>
                  <a:cubicBezTo>
                    <a:pt x="186" y="143"/>
                    <a:pt x="186" y="143"/>
                    <a:pt x="186" y="144"/>
                  </a:cubicBezTo>
                  <a:cubicBezTo>
                    <a:pt x="186" y="144"/>
                    <a:pt x="185" y="145"/>
                    <a:pt x="185" y="145"/>
                  </a:cubicBezTo>
                  <a:cubicBezTo>
                    <a:pt x="185" y="145"/>
                    <a:pt x="184" y="145"/>
                    <a:pt x="184" y="145"/>
                  </a:cubicBezTo>
                  <a:cubicBezTo>
                    <a:pt x="185" y="145"/>
                    <a:pt x="186" y="145"/>
                    <a:pt x="186" y="145"/>
                  </a:cubicBezTo>
                  <a:close/>
                  <a:moveTo>
                    <a:pt x="66" y="228"/>
                  </a:moveTo>
                  <a:cubicBezTo>
                    <a:pt x="65" y="229"/>
                    <a:pt x="65" y="229"/>
                    <a:pt x="66" y="230"/>
                  </a:cubicBezTo>
                  <a:cubicBezTo>
                    <a:pt x="66" y="230"/>
                    <a:pt x="67" y="229"/>
                    <a:pt x="67" y="229"/>
                  </a:cubicBezTo>
                  <a:cubicBezTo>
                    <a:pt x="66" y="229"/>
                    <a:pt x="66" y="228"/>
                    <a:pt x="66" y="228"/>
                  </a:cubicBezTo>
                  <a:close/>
                  <a:moveTo>
                    <a:pt x="181" y="151"/>
                  </a:moveTo>
                  <a:cubicBezTo>
                    <a:pt x="181" y="151"/>
                    <a:pt x="180" y="152"/>
                    <a:pt x="180" y="153"/>
                  </a:cubicBezTo>
                  <a:cubicBezTo>
                    <a:pt x="181" y="152"/>
                    <a:pt x="182" y="152"/>
                    <a:pt x="181" y="151"/>
                  </a:cubicBezTo>
                  <a:close/>
                  <a:moveTo>
                    <a:pt x="76" y="226"/>
                  </a:moveTo>
                  <a:cubicBezTo>
                    <a:pt x="75" y="226"/>
                    <a:pt x="74" y="225"/>
                    <a:pt x="73" y="225"/>
                  </a:cubicBezTo>
                  <a:cubicBezTo>
                    <a:pt x="74" y="226"/>
                    <a:pt x="74" y="226"/>
                    <a:pt x="75" y="226"/>
                  </a:cubicBezTo>
                  <a:cubicBezTo>
                    <a:pt x="75" y="227"/>
                    <a:pt x="75" y="227"/>
                    <a:pt x="75" y="226"/>
                  </a:cubicBezTo>
                  <a:cubicBezTo>
                    <a:pt x="76" y="226"/>
                    <a:pt x="76" y="226"/>
                    <a:pt x="76" y="226"/>
                  </a:cubicBezTo>
                  <a:close/>
                  <a:moveTo>
                    <a:pt x="24" y="215"/>
                  </a:moveTo>
                  <a:cubicBezTo>
                    <a:pt x="25" y="216"/>
                    <a:pt x="25" y="217"/>
                    <a:pt x="26" y="217"/>
                  </a:cubicBezTo>
                  <a:cubicBezTo>
                    <a:pt x="26" y="217"/>
                    <a:pt x="26" y="217"/>
                    <a:pt x="26" y="216"/>
                  </a:cubicBezTo>
                  <a:cubicBezTo>
                    <a:pt x="25" y="216"/>
                    <a:pt x="25" y="215"/>
                    <a:pt x="25" y="215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4" y="215"/>
                    <a:pt x="24" y="215"/>
                    <a:pt x="24" y="215"/>
                  </a:cubicBezTo>
                  <a:close/>
                  <a:moveTo>
                    <a:pt x="42" y="158"/>
                  </a:moveTo>
                  <a:cubicBezTo>
                    <a:pt x="41" y="157"/>
                    <a:pt x="41" y="157"/>
                    <a:pt x="40" y="158"/>
                  </a:cubicBezTo>
                  <a:cubicBezTo>
                    <a:pt x="39" y="158"/>
                    <a:pt x="39" y="158"/>
                    <a:pt x="38" y="158"/>
                  </a:cubicBezTo>
                  <a:cubicBezTo>
                    <a:pt x="38" y="158"/>
                    <a:pt x="38" y="158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9" y="158"/>
                    <a:pt x="41" y="158"/>
                    <a:pt x="42" y="158"/>
                  </a:cubicBezTo>
                  <a:close/>
                  <a:moveTo>
                    <a:pt x="145" y="52"/>
                  </a:moveTo>
                  <a:cubicBezTo>
                    <a:pt x="145" y="52"/>
                    <a:pt x="145" y="52"/>
                    <a:pt x="146" y="52"/>
                  </a:cubicBezTo>
                  <a:cubicBezTo>
                    <a:pt x="145" y="51"/>
                    <a:pt x="146" y="50"/>
                    <a:pt x="145" y="50"/>
                  </a:cubicBezTo>
                  <a:cubicBezTo>
                    <a:pt x="145" y="51"/>
                    <a:pt x="144" y="51"/>
                    <a:pt x="144" y="51"/>
                  </a:cubicBezTo>
                  <a:cubicBezTo>
                    <a:pt x="144" y="52"/>
                    <a:pt x="145" y="52"/>
                    <a:pt x="145" y="52"/>
                  </a:cubicBezTo>
                  <a:close/>
                  <a:moveTo>
                    <a:pt x="40" y="230"/>
                  </a:moveTo>
                  <a:cubicBezTo>
                    <a:pt x="41" y="230"/>
                    <a:pt x="41" y="231"/>
                    <a:pt x="41" y="231"/>
                  </a:cubicBezTo>
                  <a:cubicBezTo>
                    <a:pt x="42" y="231"/>
                    <a:pt x="42" y="231"/>
                    <a:pt x="42" y="230"/>
                  </a:cubicBezTo>
                  <a:cubicBezTo>
                    <a:pt x="41" y="230"/>
                    <a:pt x="41" y="229"/>
                    <a:pt x="41" y="229"/>
                  </a:cubicBezTo>
                  <a:cubicBezTo>
                    <a:pt x="40" y="229"/>
                    <a:pt x="40" y="229"/>
                    <a:pt x="40" y="230"/>
                  </a:cubicBezTo>
                  <a:close/>
                  <a:moveTo>
                    <a:pt x="140" y="229"/>
                  </a:moveTo>
                  <a:cubicBezTo>
                    <a:pt x="140" y="229"/>
                    <a:pt x="140" y="230"/>
                    <a:pt x="139" y="231"/>
                  </a:cubicBezTo>
                  <a:cubicBezTo>
                    <a:pt x="140" y="230"/>
                    <a:pt x="141" y="230"/>
                    <a:pt x="141" y="229"/>
                  </a:cubicBezTo>
                  <a:cubicBezTo>
                    <a:pt x="141" y="229"/>
                    <a:pt x="141" y="229"/>
                    <a:pt x="140" y="229"/>
                  </a:cubicBezTo>
                  <a:close/>
                  <a:moveTo>
                    <a:pt x="45" y="69"/>
                  </a:moveTo>
                  <a:cubicBezTo>
                    <a:pt x="46" y="69"/>
                    <a:pt x="46" y="68"/>
                    <a:pt x="46" y="67"/>
                  </a:cubicBezTo>
                  <a:cubicBezTo>
                    <a:pt x="45" y="68"/>
                    <a:pt x="44" y="69"/>
                    <a:pt x="45" y="69"/>
                  </a:cubicBezTo>
                  <a:close/>
                  <a:moveTo>
                    <a:pt x="51" y="230"/>
                  </a:moveTo>
                  <a:cubicBezTo>
                    <a:pt x="51" y="230"/>
                    <a:pt x="52" y="231"/>
                    <a:pt x="52" y="231"/>
                  </a:cubicBezTo>
                  <a:cubicBezTo>
                    <a:pt x="53" y="230"/>
                    <a:pt x="53" y="230"/>
                    <a:pt x="52" y="229"/>
                  </a:cubicBezTo>
                  <a:cubicBezTo>
                    <a:pt x="51" y="229"/>
                    <a:pt x="51" y="230"/>
                    <a:pt x="51" y="230"/>
                  </a:cubicBezTo>
                  <a:close/>
                  <a:moveTo>
                    <a:pt x="35" y="55"/>
                  </a:moveTo>
                  <a:cubicBezTo>
                    <a:pt x="35" y="56"/>
                    <a:pt x="35" y="57"/>
                    <a:pt x="35" y="58"/>
                  </a:cubicBezTo>
                  <a:cubicBezTo>
                    <a:pt x="36" y="57"/>
                    <a:pt x="36" y="56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lose/>
                  <a:moveTo>
                    <a:pt x="30" y="90"/>
                  </a:moveTo>
                  <a:cubicBezTo>
                    <a:pt x="31" y="90"/>
                    <a:pt x="31" y="89"/>
                    <a:pt x="31" y="89"/>
                  </a:cubicBezTo>
                  <a:cubicBezTo>
                    <a:pt x="31" y="89"/>
                    <a:pt x="30" y="89"/>
                    <a:pt x="29" y="89"/>
                  </a:cubicBezTo>
                  <a:cubicBezTo>
                    <a:pt x="29" y="90"/>
                    <a:pt x="29" y="90"/>
                    <a:pt x="30" y="90"/>
                  </a:cubicBezTo>
                  <a:close/>
                  <a:moveTo>
                    <a:pt x="30" y="102"/>
                  </a:moveTo>
                  <a:cubicBezTo>
                    <a:pt x="31" y="103"/>
                    <a:pt x="31" y="104"/>
                    <a:pt x="31" y="105"/>
                  </a:cubicBezTo>
                  <a:cubicBezTo>
                    <a:pt x="31" y="104"/>
                    <a:pt x="31" y="103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lose/>
                  <a:moveTo>
                    <a:pt x="19" y="98"/>
                  </a:moveTo>
                  <a:cubicBezTo>
                    <a:pt x="18" y="99"/>
                    <a:pt x="18" y="100"/>
                    <a:pt x="19" y="102"/>
                  </a:cubicBezTo>
                  <a:cubicBezTo>
                    <a:pt x="19" y="100"/>
                    <a:pt x="19" y="99"/>
                    <a:pt x="19" y="98"/>
                  </a:cubicBezTo>
                  <a:close/>
                  <a:moveTo>
                    <a:pt x="10" y="129"/>
                  </a:move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1" y="128"/>
                    <a:pt x="11" y="128"/>
                  </a:cubicBezTo>
                  <a:cubicBezTo>
                    <a:pt x="11" y="127"/>
                    <a:pt x="11" y="127"/>
                    <a:pt x="11" y="126"/>
                  </a:cubicBezTo>
                  <a:cubicBezTo>
                    <a:pt x="11" y="126"/>
                    <a:pt x="11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6"/>
                    <a:pt x="10" y="127"/>
                    <a:pt x="10" y="129"/>
                  </a:cubicBezTo>
                  <a:close/>
                  <a:moveTo>
                    <a:pt x="50" y="236"/>
                  </a:moveTo>
                  <a:cubicBezTo>
                    <a:pt x="49" y="236"/>
                    <a:pt x="49" y="235"/>
                    <a:pt x="49" y="235"/>
                  </a:cubicBezTo>
                  <a:cubicBezTo>
                    <a:pt x="48" y="235"/>
                    <a:pt x="48" y="235"/>
                    <a:pt x="47" y="235"/>
                  </a:cubicBezTo>
                  <a:cubicBezTo>
                    <a:pt x="48" y="235"/>
                    <a:pt x="49" y="236"/>
                    <a:pt x="49" y="237"/>
                  </a:cubicBezTo>
                  <a:cubicBezTo>
                    <a:pt x="49" y="236"/>
                    <a:pt x="50" y="236"/>
                    <a:pt x="50" y="236"/>
                  </a:cubicBezTo>
                  <a:close/>
                  <a:moveTo>
                    <a:pt x="22" y="138"/>
                  </a:moveTo>
                  <a:cubicBezTo>
                    <a:pt x="22" y="139"/>
                    <a:pt x="22" y="139"/>
                    <a:pt x="21" y="139"/>
                  </a:cubicBezTo>
                  <a:cubicBezTo>
                    <a:pt x="21" y="140"/>
                    <a:pt x="21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0"/>
                    <a:pt x="22" y="140"/>
                  </a:cubicBezTo>
                  <a:cubicBezTo>
                    <a:pt x="22" y="139"/>
                    <a:pt x="22" y="139"/>
                    <a:pt x="22" y="138"/>
                  </a:cubicBezTo>
                  <a:close/>
                  <a:moveTo>
                    <a:pt x="60" y="144"/>
                  </a:moveTo>
                  <a:cubicBezTo>
                    <a:pt x="60" y="145"/>
                    <a:pt x="60" y="145"/>
                    <a:pt x="61" y="144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4"/>
                  </a:cubicBezTo>
                  <a:close/>
                  <a:moveTo>
                    <a:pt x="164" y="120"/>
                  </a:moveTo>
                  <a:cubicBezTo>
                    <a:pt x="164" y="120"/>
                    <a:pt x="163" y="121"/>
                    <a:pt x="163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3" y="122"/>
                    <a:pt x="164" y="122"/>
                    <a:pt x="164" y="122"/>
                  </a:cubicBezTo>
                  <a:cubicBezTo>
                    <a:pt x="164" y="121"/>
                    <a:pt x="164" y="121"/>
                    <a:pt x="164" y="120"/>
                  </a:cubicBezTo>
                  <a:close/>
                  <a:moveTo>
                    <a:pt x="63" y="13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1" y="13"/>
                    <a:pt x="60" y="14"/>
                    <a:pt x="59" y="15"/>
                  </a:cubicBezTo>
                  <a:cubicBezTo>
                    <a:pt x="60" y="14"/>
                    <a:pt x="61" y="14"/>
                    <a:pt x="63" y="13"/>
                  </a:cubicBezTo>
                  <a:close/>
                  <a:moveTo>
                    <a:pt x="56" y="121"/>
                  </a:moveTo>
                  <a:cubicBezTo>
                    <a:pt x="56" y="120"/>
                    <a:pt x="55" y="118"/>
                    <a:pt x="54" y="117"/>
                  </a:cubicBezTo>
                  <a:cubicBezTo>
                    <a:pt x="55" y="118"/>
                    <a:pt x="55" y="120"/>
                    <a:pt x="56" y="121"/>
                  </a:cubicBezTo>
                  <a:close/>
                  <a:moveTo>
                    <a:pt x="166" y="62"/>
                  </a:moveTo>
                  <a:cubicBezTo>
                    <a:pt x="164" y="62"/>
                    <a:pt x="164" y="62"/>
                    <a:pt x="164" y="63"/>
                  </a:cubicBezTo>
                  <a:cubicBezTo>
                    <a:pt x="166" y="63"/>
                    <a:pt x="166" y="63"/>
                    <a:pt x="166" y="62"/>
                  </a:cubicBezTo>
                  <a:close/>
                  <a:moveTo>
                    <a:pt x="45" y="213"/>
                  </a:moveTo>
                  <a:cubicBezTo>
                    <a:pt x="45" y="212"/>
                    <a:pt x="45" y="212"/>
                    <a:pt x="44" y="211"/>
                  </a:cubicBezTo>
                  <a:cubicBezTo>
                    <a:pt x="44" y="211"/>
                    <a:pt x="44" y="211"/>
                    <a:pt x="44" y="212"/>
                  </a:cubicBezTo>
                  <a:cubicBezTo>
                    <a:pt x="44" y="212"/>
                    <a:pt x="44" y="213"/>
                    <a:pt x="44" y="214"/>
                  </a:cubicBezTo>
                  <a:cubicBezTo>
                    <a:pt x="44" y="214"/>
                    <a:pt x="45" y="213"/>
                    <a:pt x="45" y="213"/>
                  </a:cubicBezTo>
                  <a:close/>
                  <a:moveTo>
                    <a:pt x="83" y="247"/>
                  </a:moveTo>
                  <a:cubicBezTo>
                    <a:pt x="83" y="247"/>
                    <a:pt x="83" y="246"/>
                    <a:pt x="83" y="245"/>
                  </a:cubicBezTo>
                  <a:cubicBezTo>
                    <a:pt x="82" y="246"/>
                    <a:pt x="82" y="246"/>
                    <a:pt x="81" y="246"/>
                  </a:cubicBezTo>
                  <a:cubicBezTo>
                    <a:pt x="82" y="247"/>
                    <a:pt x="82" y="247"/>
                    <a:pt x="83" y="247"/>
                  </a:cubicBezTo>
                  <a:cubicBezTo>
                    <a:pt x="83" y="247"/>
                    <a:pt x="83" y="247"/>
                    <a:pt x="83" y="247"/>
                  </a:cubicBezTo>
                  <a:close/>
                  <a:moveTo>
                    <a:pt x="36" y="216"/>
                  </a:moveTo>
                  <a:cubicBezTo>
                    <a:pt x="36" y="216"/>
                    <a:pt x="36" y="215"/>
                    <a:pt x="36" y="215"/>
                  </a:cubicBezTo>
                  <a:cubicBezTo>
                    <a:pt x="36" y="214"/>
                    <a:pt x="36" y="214"/>
                    <a:pt x="36" y="214"/>
                  </a:cubicBezTo>
                  <a:cubicBezTo>
                    <a:pt x="35" y="215"/>
                    <a:pt x="35" y="215"/>
                    <a:pt x="36" y="216"/>
                  </a:cubicBezTo>
                  <a:close/>
                  <a:moveTo>
                    <a:pt x="20" y="160"/>
                  </a:moveTo>
                  <a:cubicBezTo>
                    <a:pt x="19" y="160"/>
                    <a:pt x="19" y="161"/>
                    <a:pt x="20" y="162"/>
                  </a:cubicBezTo>
                  <a:cubicBezTo>
                    <a:pt x="20" y="162"/>
                    <a:pt x="21" y="161"/>
                    <a:pt x="20" y="161"/>
                  </a:cubicBezTo>
                  <a:cubicBezTo>
                    <a:pt x="20" y="160"/>
                    <a:pt x="20" y="160"/>
                    <a:pt x="20" y="160"/>
                  </a:cubicBezTo>
                  <a:close/>
                  <a:moveTo>
                    <a:pt x="56" y="231"/>
                  </a:moveTo>
                  <a:cubicBezTo>
                    <a:pt x="56" y="232"/>
                    <a:pt x="56" y="232"/>
                    <a:pt x="56" y="232"/>
                  </a:cubicBezTo>
                  <a:cubicBezTo>
                    <a:pt x="56" y="232"/>
                    <a:pt x="56" y="232"/>
                    <a:pt x="57" y="233"/>
                  </a:cubicBezTo>
                  <a:cubicBezTo>
                    <a:pt x="57" y="232"/>
                    <a:pt x="57" y="232"/>
                    <a:pt x="57" y="231"/>
                  </a:cubicBezTo>
                  <a:cubicBezTo>
                    <a:pt x="57" y="231"/>
                    <a:pt x="56" y="231"/>
                    <a:pt x="56" y="231"/>
                  </a:cubicBezTo>
                  <a:cubicBezTo>
                    <a:pt x="56" y="231"/>
                    <a:pt x="56" y="231"/>
                    <a:pt x="56" y="231"/>
                  </a:cubicBezTo>
                  <a:close/>
                  <a:moveTo>
                    <a:pt x="179" y="98"/>
                  </a:moveTo>
                  <a:cubicBezTo>
                    <a:pt x="179" y="99"/>
                    <a:pt x="179" y="101"/>
                    <a:pt x="179" y="102"/>
                  </a:cubicBezTo>
                  <a:cubicBezTo>
                    <a:pt x="179" y="102"/>
                    <a:pt x="179" y="101"/>
                    <a:pt x="179" y="101"/>
                  </a:cubicBezTo>
                  <a:cubicBezTo>
                    <a:pt x="179" y="100"/>
                    <a:pt x="179" y="100"/>
                    <a:pt x="179" y="98"/>
                  </a:cubicBezTo>
                  <a:close/>
                  <a:moveTo>
                    <a:pt x="149" y="28"/>
                  </a:moveTo>
                  <a:cubicBezTo>
                    <a:pt x="149" y="28"/>
                    <a:pt x="149" y="27"/>
                    <a:pt x="149" y="27"/>
                  </a:cubicBezTo>
                  <a:cubicBezTo>
                    <a:pt x="149" y="27"/>
                    <a:pt x="148" y="26"/>
                    <a:pt x="148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8" y="27"/>
                    <a:pt x="148" y="27"/>
                    <a:pt x="149" y="28"/>
                  </a:cubicBezTo>
                  <a:close/>
                  <a:moveTo>
                    <a:pt x="150" y="29"/>
                  </a:moveTo>
                  <a:cubicBezTo>
                    <a:pt x="151" y="29"/>
                    <a:pt x="151" y="30"/>
                    <a:pt x="152" y="30"/>
                  </a:cubicBezTo>
                  <a:cubicBezTo>
                    <a:pt x="152" y="31"/>
                    <a:pt x="152" y="31"/>
                    <a:pt x="152" y="30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1" y="29"/>
                    <a:pt x="151" y="29"/>
                    <a:pt x="150" y="28"/>
                  </a:cubicBezTo>
                  <a:cubicBezTo>
                    <a:pt x="150" y="28"/>
                    <a:pt x="150" y="28"/>
                    <a:pt x="150" y="29"/>
                  </a:cubicBezTo>
                  <a:cubicBezTo>
                    <a:pt x="150" y="29"/>
                    <a:pt x="150" y="29"/>
                    <a:pt x="150" y="29"/>
                  </a:cubicBezTo>
                  <a:close/>
                  <a:moveTo>
                    <a:pt x="37" y="115"/>
                  </a:moveTo>
                  <a:cubicBezTo>
                    <a:pt x="36" y="115"/>
                    <a:pt x="35" y="116"/>
                    <a:pt x="35" y="117"/>
                  </a:cubicBezTo>
                  <a:cubicBezTo>
                    <a:pt x="36" y="116"/>
                    <a:pt x="37" y="116"/>
                    <a:pt x="37" y="116"/>
                  </a:cubicBezTo>
                  <a:cubicBezTo>
                    <a:pt x="37" y="116"/>
                    <a:pt x="37" y="115"/>
                    <a:pt x="37" y="115"/>
                  </a:cubicBezTo>
                  <a:close/>
                  <a:moveTo>
                    <a:pt x="44" y="49"/>
                  </a:moveTo>
                  <a:cubicBezTo>
                    <a:pt x="44" y="50"/>
                    <a:pt x="44" y="50"/>
                    <a:pt x="44" y="51"/>
                  </a:cubicBezTo>
                  <a:cubicBezTo>
                    <a:pt x="44" y="50"/>
                    <a:pt x="45" y="50"/>
                    <a:pt x="45" y="49"/>
                  </a:cubicBezTo>
                  <a:cubicBezTo>
                    <a:pt x="44" y="49"/>
                    <a:pt x="44" y="49"/>
                    <a:pt x="44" y="49"/>
                  </a:cubicBezTo>
                  <a:close/>
                  <a:moveTo>
                    <a:pt x="80" y="33"/>
                  </a:move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2"/>
                    <a:pt x="81" y="31"/>
                  </a:cubicBezTo>
                  <a:cubicBezTo>
                    <a:pt x="80" y="31"/>
                    <a:pt x="80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lose/>
                  <a:moveTo>
                    <a:pt x="57" y="225"/>
                  </a:moveTo>
                  <a:cubicBezTo>
                    <a:pt x="56" y="226"/>
                    <a:pt x="56" y="226"/>
                    <a:pt x="56" y="227"/>
                  </a:cubicBezTo>
                  <a:cubicBezTo>
                    <a:pt x="56" y="227"/>
                    <a:pt x="56" y="228"/>
                    <a:pt x="56" y="228"/>
                  </a:cubicBezTo>
                  <a:cubicBezTo>
                    <a:pt x="57" y="227"/>
                    <a:pt x="57" y="226"/>
                    <a:pt x="57" y="225"/>
                  </a:cubicBezTo>
                  <a:close/>
                  <a:moveTo>
                    <a:pt x="70" y="249"/>
                  </a:moveTo>
                  <a:cubicBezTo>
                    <a:pt x="70" y="249"/>
                    <a:pt x="70" y="249"/>
                    <a:pt x="70" y="249"/>
                  </a:cubicBezTo>
                  <a:cubicBezTo>
                    <a:pt x="70" y="249"/>
                    <a:pt x="69" y="248"/>
                    <a:pt x="69" y="248"/>
                  </a:cubicBezTo>
                  <a:cubicBezTo>
                    <a:pt x="68" y="248"/>
                    <a:pt x="68" y="248"/>
                    <a:pt x="68" y="249"/>
                  </a:cubicBezTo>
                  <a:cubicBezTo>
                    <a:pt x="69" y="249"/>
                    <a:pt x="69" y="249"/>
                    <a:pt x="70" y="249"/>
                  </a:cubicBezTo>
                  <a:close/>
                  <a:moveTo>
                    <a:pt x="110" y="11"/>
                  </a:moveTo>
                  <a:cubicBezTo>
                    <a:pt x="110" y="11"/>
                    <a:pt x="110" y="11"/>
                    <a:pt x="110" y="11"/>
                  </a:cubicBezTo>
                  <a:cubicBezTo>
                    <a:pt x="109" y="11"/>
                    <a:pt x="107" y="11"/>
                    <a:pt x="105" y="11"/>
                  </a:cubicBezTo>
                  <a:cubicBezTo>
                    <a:pt x="107" y="12"/>
                    <a:pt x="109" y="12"/>
                    <a:pt x="110" y="11"/>
                  </a:cubicBezTo>
                  <a:close/>
                  <a:moveTo>
                    <a:pt x="84" y="229"/>
                  </a:moveTo>
                  <a:cubicBezTo>
                    <a:pt x="84" y="229"/>
                    <a:pt x="84" y="229"/>
                    <a:pt x="84" y="229"/>
                  </a:cubicBezTo>
                  <a:cubicBezTo>
                    <a:pt x="84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8"/>
                  </a:cubicBezTo>
                  <a:cubicBezTo>
                    <a:pt x="85" y="228"/>
                    <a:pt x="85" y="227"/>
                    <a:pt x="85" y="226"/>
                  </a:cubicBezTo>
                  <a:cubicBezTo>
                    <a:pt x="85" y="226"/>
                    <a:pt x="85" y="226"/>
                    <a:pt x="85" y="226"/>
                  </a:cubicBezTo>
                  <a:cubicBezTo>
                    <a:pt x="84" y="227"/>
                    <a:pt x="84" y="228"/>
                    <a:pt x="84" y="229"/>
                  </a:cubicBezTo>
                  <a:close/>
                  <a:moveTo>
                    <a:pt x="161" y="56"/>
                  </a:moveTo>
                  <a:cubicBezTo>
                    <a:pt x="161" y="57"/>
                    <a:pt x="161" y="57"/>
                    <a:pt x="161" y="58"/>
                  </a:cubicBezTo>
                  <a:cubicBezTo>
                    <a:pt x="162" y="58"/>
                    <a:pt x="162" y="58"/>
                    <a:pt x="163" y="58"/>
                  </a:cubicBezTo>
                  <a:cubicBezTo>
                    <a:pt x="162" y="57"/>
                    <a:pt x="162" y="57"/>
                    <a:pt x="161" y="56"/>
                  </a:cubicBezTo>
                  <a:close/>
                  <a:moveTo>
                    <a:pt x="188" y="164"/>
                  </a:moveTo>
                  <a:cubicBezTo>
                    <a:pt x="189" y="164"/>
                    <a:pt x="189" y="164"/>
                    <a:pt x="189" y="164"/>
                  </a:cubicBezTo>
                  <a:cubicBezTo>
                    <a:pt x="189" y="163"/>
                    <a:pt x="190" y="162"/>
                    <a:pt x="190" y="161"/>
                  </a:cubicBezTo>
                  <a:cubicBezTo>
                    <a:pt x="189" y="162"/>
                    <a:pt x="189" y="163"/>
                    <a:pt x="188" y="164"/>
                  </a:cubicBezTo>
                  <a:close/>
                  <a:moveTo>
                    <a:pt x="61" y="27"/>
                  </a:moveTo>
                  <a:cubicBezTo>
                    <a:pt x="59" y="27"/>
                    <a:pt x="59" y="27"/>
                    <a:pt x="60" y="29"/>
                  </a:cubicBezTo>
                  <a:cubicBezTo>
                    <a:pt x="60" y="28"/>
                    <a:pt x="61" y="28"/>
                    <a:pt x="61" y="27"/>
                  </a:cubicBezTo>
                  <a:close/>
                  <a:moveTo>
                    <a:pt x="27" y="138"/>
                  </a:moveTo>
                  <a:cubicBezTo>
                    <a:pt x="26" y="139"/>
                    <a:pt x="26" y="139"/>
                    <a:pt x="27" y="141"/>
                  </a:cubicBezTo>
                  <a:cubicBezTo>
                    <a:pt x="27" y="140"/>
                    <a:pt x="28" y="139"/>
                    <a:pt x="27" y="138"/>
                  </a:cubicBezTo>
                  <a:close/>
                  <a:moveTo>
                    <a:pt x="72" y="141"/>
                  </a:moveTo>
                  <a:cubicBezTo>
                    <a:pt x="72" y="141"/>
                    <a:pt x="72" y="141"/>
                    <a:pt x="72" y="141"/>
                  </a:cubicBezTo>
                  <a:cubicBezTo>
                    <a:pt x="71" y="140"/>
                    <a:pt x="70" y="139"/>
                    <a:pt x="70" y="138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70" y="139"/>
                    <a:pt x="70" y="140"/>
                    <a:pt x="70" y="140"/>
                  </a:cubicBezTo>
                  <a:cubicBezTo>
                    <a:pt x="71" y="140"/>
                    <a:pt x="71" y="140"/>
                    <a:pt x="72" y="141"/>
                  </a:cubicBezTo>
                  <a:close/>
                  <a:moveTo>
                    <a:pt x="167" y="120"/>
                  </a:moveTo>
                  <a:cubicBezTo>
                    <a:pt x="168" y="120"/>
                    <a:pt x="168" y="120"/>
                    <a:pt x="169" y="119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69" y="119"/>
                    <a:pt x="168" y="119"/>
                    <a:pt x="168" y="119"/>
                  </a:cubicBezTo>
                  <a:cubicBezTo>
                    <a:pt x="168" y="119"/>
                    <a:pt x="167" y="119"/>
                    <a:pt x="167" y="120"/>
                  </a:cubicBezTo>
                  <a:close/>
                  <a:moveTo>
                    <a:pt x="171" y="158"/>
                  </a:moveTo>
                  <a:cubicBezTo>
                    <a:pt x="171" y="158"/>
                    <a:pt x="171" y="159"/>
                    <a:pt x="171" y="160"/>
                  </a:cubicBezTo>
                  <a:cubicBezTo>
                    <a:pt x="171" y="160"/>
                    <a:pt x="172" y="159"/>
                    <a:pt x="171" y="158"/>
                  </a:cubicBezTo>
                  <a:close/>
                  <a:moveTo>
                    <a:pt x="66" y="156"/>
                  </a:moveTo>
                  <a:cubicBezTo>
                    <a:pt x="66" y="156"/>
                    <a:pt x="66" y="156"/>
                    <a:pt x="66" y="156"/>
                  </a:cubicBezTo>
                  <a:cubicBezTo>
                    <a:pt x="64" y="156"/>
                    <a:pt x="63" y="156"/>
                    <a:pt x="61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1" y="156"/>
                    <a:pt x="61" y="156"/>
                    <a:pt x="61" y="157"/>
                  </a:cubicBezTo>
                  <a:cubicBezTo>
                    <a:pt x="61" y="157"/>
                    <a:pt x="62" y="157"/>
                    <a:pt x="62" y="157"/>
                  </a:cubicBezTo>
                  <a:cubicBezTo>
                    <a:pt x="63" y="157"/>
                    <a:pt x="64" y="156"/>
                    <a:pt x="66" y="156"/>
                  </a:cubicBezTo>
                  <a:close/>
                  <a:moveTo>
                    <a:pt x="45" y="40"/>
                  </a:moveTo>
                  <a:cubicBezTo>
                    <a:pt x="43" y="40"/>
                    <a:pt x="43" y="40"/>
                    <a:pt x="43" y="41"/>
                  </a:cubicBezTo>
                  <a:cubicBezTo>
                    <a:pt x="43" y="41"/>
                    <a:pt x="43" y="41"/>
                    <a:pt x="44" y="41"/>
                  </a:cubicBezTo>
                  <a:cubicBezTo>
                    <a:pt x="44" y="41"/>
                    <a:pt x="44" y="40"/>
                    <a:pt x="45" y="40"/>
                  </a:cubicBezTo>
                  <a:close/>
                  <a:moveTo>
                    <a:pt x="33" y="57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33" y="58"/>
                    <a:pt x="32" y="59"/>
                    <a:pt x="32" y="60"/>
                  </a:cubicBezTo>
                  <a:cubicBezTo>
                    <a:pt x="33" y="59"/>
                    <a:pt x="33" y="59"/>
                    <a:pt x="33" y="58"/>
                  </a:cubicBezTo>
                  <a:cubicBezTo>
                    <a:pt x="33" y="58"/>
                    <a:pt x="33" y="57"/>
                    <a:pt x="33" y="57"/>
                  </a:cubicBezTo>
                  <a:close/>
                  <a:moveTo>
                    <a:pt x="176" y="155"/>
                  </a:moveTo>
                  <a:cubicBezTo>
                    <a:pt x="176" y="155"/>
                    <a:pt x="176" y="155"/>
                    <a:pt x="176" y="154"/>
                  </a:cubicBezTo>
                  <a:cubicBezTo>
                    <a:pt x="177" y="154"/>
                    <a:pt x="177" y="153"/>
                    <a:pt x="177" y="153"/>
                  </a:cubicBezTo>
                  <a:cubicBezTo>
                    <a:pt x="176" y="153"/>
                    <a:pt x="175" y="153"/>
                    <a:pt x="176" y="155"/>
                  </a:cubicBezTo>
                  <a:close/>
                  <a:moveTo>
                    <a:pt x="49" y="135"/>
                  </a:moveTo>
                  <a:cubicBezTo>
                    <a:pt x="49" y="135"/>
                    <a:pt x="49" y="135"/>
                    <a:pt x="49" y="135"/>
                  </a:cubicBezTo>
                  <a:cubicBezTo>
                    <a:pt x="49" y="135"/>
                    <a:pt x="50" y="135"/>
                    <a:pt x="50" y="135"/>
                  </a:cubicBezTo>
                  <a:cubicBezTo>
                    <a:pt x="50" y="134"/>
                    <a:pt x="50" y="133"/>
                    <a:pt x="49" y="132"/>
                  </a:cubicBezTo>
                  <a:cubicBezTo>
                    <a:pt x="49" y="133"/>
                    <a:pt x="49" y="134"/>
                    <a:pt x="49" y="135"/>
                  </a:cubicBezTo>
                  <a:close/>
                  <a:moveTo>
                    <a:pt x="155" y="132"/>
                  </a:moveTo>
                  <a:cubicBezTo>
                    <a:pt x="156" y="133"/>
                    <a:pt x="156" y="134"/>
                    <a:pt x="157" y="134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57" y="133"/>
                    <a:pt x="156" y="132"/>
                    <a:pt x="156" y="131"/>
                  </a:cubicBezTo>
                  <a:cubicBezTo>
                    <a:pt x="156" y="132"/>
                    <a:pt x="156" y="132"/>
                    <a:pt x="155" y="132"/>
                  </a:cubicBezTo>
                  <a:close/>
                  <a:moveTo>
                    <a:pt x="49" y="74"/>
                  </a:moveTo>
                  <a:cubicBezTo>
                    <a:pt x="49" y="73"/>
                    <a:pt x="48" y="73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3"/>
                    <a:pt x="48" y="74"/>
                    <a:pt x="48" y="75"/>
                  </a:cubicBezTo>
                  <a:cubicBezTo>
                    <a:pt x="49" y="74"/>
                    <a:pt x="49" y="74"/>
                    <a:pt x="49" y="74"/>
                  </a:cubicBezTo>
                  <a:close/>
                  <a:moveTo>
                    <a:pt x="170" y="90"/>
                  </a:moveTo>
                  <a:cubicBezTo>
                    <a:pt x="170" y="91"/>
                    <a:pt x="170" y="92"/>
                    <a:pt x="170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1" y="92"/>
                    <a:pt x="171" y="91"/>
                    <a:pt x="171" y="90"/>
                  </a:cubicBezTo>
                  <a:cubicBezTo>
                    <a:pt x="171" y="90"/>
                    <a:pt x="170" y="90"/>
                    <a:pt x="170" y="90"/>
                  </a:cubicBezTo>
                  <a:close/>
                  <a:moveTo>
                    <a:pt x="39" y="233"/>
                  </a:moveTo>
                  <a:cubicBezTo>
                    <a:pt x="39" y="233"/>
                    <a:pt x="40" y="233"/>
                    <a:pt x="40" y="234"/>
                  </a:cubicBezTo>
                  <a:cubicBezTo>
                    <a:pt x="40" y="234"/>
                    <a:pt x="40" y="233"/>
                    <a:pt x="40" y="233"/>
                  </a:cubicBezTo>
                  <a:cubicBezTo>
                    <a:pt x="40" y="233"/>
                    <a:pt x="39" y="232"/>
                    <a:pt x="39" y="232"/>
                  </a:cubicBezTo>
                  <a:cubicBezTo>
                    <a:pt x="39" y="232"/>
                    <a:pt x="39" y="232"/>
                    <a:pt x="39" y="233"/>
                  </a:cubicBezTo>
                  <a:close/>
                  <a:moveTo>
                    <a:pt x="180" y="206"/>
                  </a:moveTo>
                  <a:cubicBezTo>
                    <a:pt x="179" y="206"/>
                    <a:pt x="179" y="206"/>
                    <a:pt x="179" y="206"/>
                  </a:cubicBezTo>
                  <a:cubicBezTo>
                    <a:pt x="179" y="207"/>
                    <a:pt x="178" y="208"/>
                    <a:pt x="178" y="208"/>
                  </a:cubicBezTo>
                  <a:cubicBezTo>
                    <a:pt x="179" y="208"/>
                    <a:pt x="179" y="207"/>
                    <a:pt x="180" y="206"/>
                  </a:cubicBezTo>
                  <a:close/>
                  <a:moveTo>
                    <a:pt x="169" y="44"/>
                  </a:moveTo>
                  <a:cubicBezTo>
                    <a:pt x="169" y="44"/>
                    <a:pt x="169" y="44"/>
                    <a:pt x="169" y="44"/>
                  </a:cubicBezTo>
                  <a:cubicBezTo>
                    <a:pt x="169" y="45"/>
                    <a:pt x="170" y="46"/>
                    <a:pt x="170" y="47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6"/>
                    <a:pt x="170" y="45"/>
                    <a:pt x="169" y="44"/>
                  </a:cubicBezTo>
                  <a:close/>
                  <a:moveTo>
                    <a:pt x="20" y="207"/>
                  </a:moveTo>
                  <a:cubicBezTo>
                    <a:pt x="19" y="207"/>
                    <a:pt x="19" y="207"/>
                    <a:pt x="19" y="208"/>
                  </a:cubicBezTo>
                  <a:cubicBezTo>
                    <a:pt x="20" y="208"/>
                    <a:pt x="20" y="209"/>
                    <a:pt x="20" y="209"/>
                  </a:cubicBezTo>
                  <a:cubicBezTo>
                    <a:pt x="21" y="208"/>
                    <a:pt x="21" y="208"/>
                    <a:pt x="20" y="208"/>
                  </a:cubicBezTo>
                  <a:cubicBezTo>
                    <a:pt x="20" y="208"/>
                    <a:pt x="20" y="207"/>
                    <a:pt x="20" y="207"/>
                  </a:cubicBezTo>
                  <a:close/>
                  <a:moveTo>
                    <a:pt x="170" y="71"/>
                  </a:moveTo>
                  <a:cubicBezTo>
                    <a:pt x="171" y="71"/>
                    <a:pt x="171" y="70"/>
                    <a:pt x="172" y="70"/>
                  </a:cubicBezTo>
                  <a:cubicBezTo>
                    <a:pt x="171" y="70"/>
                    <a:pt x="171" y="69"/>
                    <a:pt x="171" y="69"/>
                  </a:cubicBezTo>
                  <a:cubicBezTo>
                    <a:pt x="170" y="69"/>
                    <a:pt x="170" y="69"/>
                    <a:pt x="170" y="71"/>
                  </a:cubicBezTo>
                  <a:close/>
                  <a:moveTo>
                    <a:pt x="191" y="147"/>
                  </a:moveTo>
                  <a:cubicBezTo>
                    <a:pt x="192" y="146"/>
                    <a:pt x="192" y="145"/>
                    <a:pt x="192" y="145"/>
                  </a:cubicBezTo>
                  <a:cubicBezTo>
                    <a:pt x="192" y="145"/>
                    <a:pt x="192" y="145"/>
                    <a:pt x="191" y="145"/>
                  </a:cubicBezTo>
                  <a:cubicBezTo>
                    <a:pt x="191" y="145"/>
                    <a:pt x="191" y="146"/>
                    <a:pt x="191" y="147"/>
                  </a:cubicBezTo>
                  <a:close/>
                  <a:moveTo>
                    <a:pt x="141" y="13"/>
                  </a:move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2" y="12"/>
                    <a:pt x="142" y="12"/>
                  </a:cubicBezTo>
                  <a:cubicBezTo>
                    <a:pt x="141" y="12"/>
                    <a:pt x="141" y="12"/>
                    <a:pt x="140" y="12"/>
                  </a:cubicBezTo>
                  <a:cubicBezTo>
                    <a:pt x="140" y="12"/>
                    <a:pt x="140" y="12"/>
                    <a:pt x="140" y="13"/>
                  </a:cubicBezTo>
                  <a:cubicBezTo>
                    <a:pt x="140" y="13"/>
                    <a:pt x="141" y="13"/>
                    <a:pt x="141" y="13"/>
                  </a:cubicBezTo>
                  <a:close/>
                  <a:moveTo>
                    <a:pt x="48" y="227"/>
                  </a:moveTo>
                  <a:cubicBezTo>
                    <a:pt x="49" y="227"/>
                    <a:pt x="49" y="226"/>
                    <a:pt x="49" y="226"/>
                  </a:cubicBezTo>
                  <a:cubicBezTo>
                    <a:pt x="49" y="226"/>
                    <a:pt x="49" y="226"/>
                    <a:pt x="48" y="225"/>
                  </a:cubicBezTo>
                  <a:cubicBezTo>
                    <a:pt x="48" y="226"/>
                    <a:pt x="48" y="226"/>
                    <a:pt x="48" y="226"/>
                  </a:cubicBezTo>
                  <a:cubicBezTo>
                    <a:pt x="48" y="227"/>
                    <a:pt x="48" y="227"/>
                    <a:pt x="48" y="227"/>
                  </a:cubicBezTo>
                  <a:close/>
                  <a:moveTo>
                    <a:pt x="146" y="33"/>
                  </a:moveTo>
                  <a:cubicBezTo>
                    <a:pt x="146" y="33"/>
                    <a:pt x="147" y="33"/>
                    <a:pt x="147" y="33"/>
                  </a:cubicBezTo>
                  <a:cubicBezTo>
                    <a:pt x="147" y="33"/>
                    <a:pt x="147" y="32"/>
                    <a:pt x="146" y="32"/>
                  </a:cubicBezTo>
                  <a:cubicBezTo>
                    <a:pt x="146" y="32"/>
                    <a:pt x="146" y="32"/>
                    <a:pt x="145" y="33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56" y="78"/>
                  </a:moveTo>
                  <a:cubicBezTo>
                    <a:pt x="157" y="77"/>
                    <a:pt x="156" y="75"/>
                    <a:pt x="156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6" y="75"/>
                    <a:pt x="156" y="76"/>
                    <a:pt x="156" y="78"/>
                  </a:cubicBezTo>
                  <a:close/>
                  <a:moveTo>
                    <a:pt x="31" y="67"/>
                  </a:moveTo>
                  <a:cubicBezTo>
                    <a:pt x="31" y="68"/>
                    <a:pt x="31" y="68"/>
                    <a:pt x="32" y="69"/>
                  </a:cubicBezTo>
                  <a:cubicBezTo>
                    <a:pt x="32" y="68"/>
                    <a:pt x="32" y="68"/>
                    <a:pt x="32" y="67"/>
                  </a:cubicBezTo>
                  <a:cubicBezTo>
                    <a:pt x="32" y="67"/>
                    <a:pt x="32" y="67"/>
                    <a:pt x="31" y="67"/>
                  </a:cubicBezTo>
                  <a:close/>
                  <a:moveTo>
                    <a:pt x="58" y="222"/>
                  </a:moveTo>
                  <a:cubicBezTo>
                    <a:pt x="57" y="223"/>
                    <a:pt x="58" y="224"/>
                    <a:pt x="59" y="224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9" y="223"/>
                    <a:pt x="58" y="223"/>
                    <a:pt x="58" y="222"/>
                  </a:cubicBezTo>
                  <a:close/>
                  <a:moveTo>
                    <a:pt x="177" y="100"/>
                  </a:moveTo>
                  <a:cubicBezTo>
                    <a:pt x="177" y="100"/>
                    <a:pt x="177" y="100"/>
                    <a:pt x="177" y="100"/>
                  </a:cubicBezTo>
                  <a:cubicBezTo>
                    <a:pt x="177" y="101"/>
                    <a:pt x="177" y="101"/>
                    <a:pt x="177" y="102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77" y="101"/>
                    <a:pt x="177" y="101"/>
                    <a:pt x="177" y="100"/>
                  </a:cubicBezTo>
                  <a:close/>
                  <a:moveTo>
                    <a:pt x="148" y="53"/>
                  </a:moveTo>
                  <a:cubicBezTo>
                    <a:pt x="147" y="53"/>
                    <a:pt x="147" y="53"/>
                    <a:pt x="147" y="53"/>
                  </a:cubicBezTo>
                  <a:cubicBezTo>
                    <a:pt x="148" y="54"/>
                    <a:pt x="148" y="56"/>
                    <a:pt x="149" y="56"/>
                  </a:cubicBezTo>
                  <a:cubicBezTo>
                    <a:pt x="148" y="55"/>
                    <a:pt x="148" y="54"/>
                    <a:pt x="148" y="53"/>
                  </a:cubicBezTo>
                  <a:close/>
                  <a:moveTo>
                    <a:pt x="15" y="150"/>
                  </a:moveTo>
                  <a:cubicBezTo>
                    <a:pt x="15" y="150"/>
                    <a:pt x="15" y="149"/>
                    <a:pt x="15" y="148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4" y="150"/>
                    <a:pt x="14" y="150"/>
                    <a:pt x="15" y="150"/>
                  </a:cubicBezTo>
                  <a:close/>
                  <a:moveTo>
                    <a:pt x="160" y="60"/>
                  </a:moveTo>
                  <a:cubicBezTo>
                    <a:pt x="160" y="60"/>
                    <a:pt x="160" y="60"/>
                    <a:pt x="160" y="61"/>
                  </a:cubicBezTo>
                  <a:cubicBezTo>
                    <a:pt x="160" y="61"/>
                    <a:pt x="160" y="62"/>
                    <a:pt x="160" y="62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1" y="63"/>
                    <a:pt x="161" y="63"/>
                  </a:cubicBezTo>
                  <a:cubicBezTo>
                    <a:pt x="161" y="62"/>
                    <a:pt x="160" y="61"/>
                    <a:pt x="160" y="60"/>
                  </a:cubicBezTo>
                  <a:close/>
                  <a:moveTo>
                    <a:pt x="171" y="125"/>
                  </a:moveTo>
                  <a:cubicBezTo>
                    <a:pt x="172" y="125"/>
                    <a:pt x="173" y="124"/>
                    <a:pt x="173" y="123"/>
                  </a:cubicBezTo>
                  <a:cubicBezTo>
                    <a:pt x="173" y="123"/>
                    <a:pt x="173" y="123"/>
                    <a:pt x="173" y="122"/>
                  </a:cubicBezTo>
                  <a:cubicBezTo>
                    <a:pt x="173" y="123"/>
                    <a:pt x="173" y="123"/>
                    <a:pt x="172" y="124"/>
                  </a:cubicBezTo>
                  <a:cubicBezTo>
                    <a:pt x="172" y="124"/>
                    <a:pt x="171" y="124"/>
                    <a:pt x="171" y="125"/>
                  </a:cubicBezTo>
                  <a:close/>
                  <a:moveTo>
                    <a:pt x="168" y="60"/>
                  </a:moveTo>
                  <a:cubicBezTo>
                    <a:pt x="167" y="61"/>
                    <a:pt x="167" y="61"/>
                    <a:pt x="16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8" y="61"/>
                    <a:pt x="168" y="61"/>
                    <a:pt x="168" y="60"/>
                  </a:cubicBezTo>
                  <a:close/>
                  <a:moveTo>
                    <a:pt x="127" y="31"/>
                  </a:move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29"/>
                  </a:cubicBezTo>
                  <a:cubicBezTo>
                    <a:pt x="127" y="29"/>
                    <a:pt x="127" y="28"/>
                    <a:pt x="127" y="28"/>
                  </a:cubicBezTo>
                  <a:cubicBezTo>
                    <a:pt x="127" y="29"/>
                    <a:pt x="127" y="30"/>
                    <a:pt x="127" y="31"/>
                  </a:cubicBezTo>
                  <a:close/>
                  <a:moveTo>
                    <a:pt x="31" y="94"/>
                  </a:moveTo>
                  <a:cubicBezTo>
                    <a:pt x="30" y="94"/>
                    <a:pt x="30" y="94"/>
                    <a:pt x="30" y="95"/>
                  </a:cubicBezTo>
                  <a:cubicBezTo>
                    <a:pt x="30" y="95"/>
                    <a:pt x="30" y="95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5"/>
                    <a:pt x="31" y="95"/>
                    <a:pt x="31" y="94"/>
                  </a:cubicBezTo>
                  <a:close/>
                  <a:moveTo>
                    <a:pt x="66" y="142"/>
                  </a:moveTo>
                  <a:cubicBezTo>
                    <a:pt x="65" y="141"/>
                    <a:pt x="64" y="140"/>
                    <a:pt x="63" y="140"/>
                  </a:cubicBezTo>
                  <a:cubicBezTo>
                    <a:pt x="64" y="141"/>
                    <a:pt x="65" y="142"/>
                    <a:pt x="65" y="142"/>
                  </a:cubicBezTo>
                  <a:cubicBezTo>
                    <a:pt x="65" y="142"/>
                    <a:pt x="65" y="142"/>
                    <a:pt x="66" y="142"/>
                  </a:cubicBezTo>
                  <a:close/>
                  <a:moveTo>
                    <a:pt x="135" y="232"/>
                  </a:moveTo>
                  <a:cubicBezTo>
                    <a:pt x="135" y="231"/>
                    <a:pt x="136" y="230"/>
                    <a:pt x="136" y="230"/>
                  </a:cubicBezTo>
                  <a:cubicBezTo>
                    <a:pt x="136" y="230"/>
                    <a:pt x="136" y="229"/>
                    <a:pt x="135" y="229"/>
                  </a:cubicBezTo>
                  <a:cubicBezTo>
                    <a:pt x="135" y="231"/>
                    <a:pt x="135" y="231"/>
                    <a:pt x="135" y="232"/>
                  </a:cubicBezTo>
                  <a:close/>
                  <a:moveTo>
                    <a:pt x="43" y="85"/>
                  </a:moveTo>
                  <a:cubicBezTo>
                    <a:pt x="43" y="84"/>
                    <a:pt x="43" y="84"/>
                    <a:pt x="43" y="84"/>
                  </a:cubicBezTo>
                  <a:cubicBezTo>
                    <a:pt x="43" y="83"/>
                    <a:pt x="43" y="83"/>
                    <a:pt x="42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42" y="83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3" y="83"/>
                    <a:pt x="43" y="84"/>
                    <a:pt x="43" y="85"/>
                  </a:cubicBezTo>
                  <a:close/>
                  <a:moveTo>
                    <a:pt x="127" y="248"/>
                  </a:moveTo>
                  <a:cubicBezTo>
                    <a:pt x="127" y="248"/>
                    <a:pt x="127" y="248"/>
                    <a:pt x="127" y="248"/>
                  </a:cubicBezTo>
                  <a:cubicBezTo>
                    <a:pt x="126" y="248"/>
                    <a:pt x="125" y="249"/>
                    <a:pt x="124" y="249"/>
                  </a:cubicBezTo>
                  <a:cubicBezTo>
                    <a:pt x="124" y="249"/>
                    <a:pt x="124" y="250"/>
                    <a:pt x="124" y="250"/>
                  </a:cubicBezTo>
                  <a:cubicBezTo>
                    <a:pt x="124" y="250"/>
                    <a:pt x="124" y="250"/>
                    <a:pt x="124" y="250"/>
                  </a:cubicBezTo>
                  <a:cubicBezTo>
                    <a:pt x="125" y="249"/>
                    <a:pt x="126" y="249"/>
                    <a:pt x="127" y="248"/>
                  </a:cubicBezTo>
                  <a:close/>
                  <a:moveTo>
                    <a:pt x="60" y="155"/>
                  </a:moveTo>
                  <a:cubicBezTo>
                    <a:pt x="60" y="155"/>
                    <a:pt x="60" y="155"/>
                    <a:pt x="60" y="155"/>
                  </a:cubicBezTo>
                  <a:cubicBezTo>
                    <a:pt x="58" y="155"/>
                    <a:pt x="56" y="155"/>
                    <a:pt x="54" y="15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55"/>
                    <a:pt x="58" y="155"/>
                    <a:pt x="60" y="155"/>
                  </a:cubicBezTo>
                  <a:close/>
                  <a:moveTo>
                    <a:pt x="52" y="13"/>
                  </a:moveTo>
                  <a:cubicBezTo>
                    <a:pt x="53" y="13"/>
                    <a:pt x="56" y="11"/>
                    <a:pt x="57" y="10"/>
                  </a:cubicBezTo>
                  <a:cubicBezTo>
                    <a:pt x="56" y="11"/>
                    <a:pt x="54" y="12"/>
                    <a:pt x="52" y="13"/>
                  </a:cubicBezTo>
                  <a:close/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3"/>
                    <a:pt x="55" y="133"/>
                  </a:cubicBezTo>
                  <a:cubicBezTo>
                    <a:pt x="55" y="133"/>
                    <a:pt x="56" y="134"/>
                    <a:pt x="56" y="134"/>
                  </a:cubicBezTo>
                  <a:cubicBezTo>
                    <a:pt x="56" y="133"/>
                    <a:pt x="56" y="133"/>
                    <a:pt x="55" y="132"/>
                  </a:cubicBezTo>
                  <a:close/>
                  <a:moveTo>
                    <a:pt x="42" y="134"/>
                  </a:moveTo>
                  <a:cubicBezTo>
                    <a:pt x="42" y="133"/>
                    <a:pt x="42" y="133"/>
                    <a:pt x="4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3"/>
                    <a:pt x="41" y="133"/>
                    <a:pt x="41" y="133"/>
                  </a:cubicBezTo>
                  <a:cubicBezTo>
                    <a:pt x="41" y="134"/>
                    <a:pt x="42" y="134"/>
                    <a:pt x="42" y="134"/>
                  </a:cubicBezTo>
                  <a:close/>
                  <a:moveTo>
                    <a:pt x="175" y="72"/>
                  </a:moveTo>
                  <a:cubicBezTo>
                    <a:pt x="174" y="72"/>
                    <a:pt x="174" y="72"/>
                    <a:pt x="174" y="72"/>
                  </a:cubicBezTo>
                  <a:cubicBezTo>
                    <a:pt x="174" y="73"/>
                    <a:pt x="174" y="74"/>
                    <a:pt x="175" y="74"/>
                  </a:cubicBezTo>
                  <a:cubicBezTo>
                    <a:pt x="175" y="74"/>
                    <a:pt x="175" y="73"/>
                    <a:pt x="175" y="72"/>
                  </a:cubicBezTo>
                  <a:close/>
                  <a:moveTo>
                    <a:pt x="172" y="150"/>
                  </a:moveTo>
                  <a:cubicBezTo>
                    <a:pt x="173" y="150"/>
                    <a:pt x="173" y="151"/>
                    <a:pt x="174" y="151"/>
                  </a:cubicBezTo>
                  <a:cubicBezTo>
                    <a:pt x="174" y="151"/>
                    <a:pt x="174" y="151"/>
                    <a:pt x="174" y="150"/>
                  </a:cubicBezTo>
                  <a:cubicBezTo>
                    <a:pt x="173" y="150"/>
                    <a:pt x="173" y="150"/>
                    <a:pt x="172" y="150"/>
                  </a:cubicBezTo>
                  <a:close/>
                  <a:moveTo>
                    <a:pt x="177" y="76"/>
                  </a:moveTo>
                  <a:cubicBezTo>
                    <a:pt x="177" y="76"/>
                    <a:pt x="177" y="78"/>
                    <a:pt x="177" y="78"/>
                  </a:cubicBezTo>
                  <a:cubicBezTo>
                    <a:pt x="177" y="78"/>
                    <a:pt x="177" y="78"/>
                    <a:pt x="178" y="78"/>
                  </a:cubicBezTo>
                  <a:cubicBezTo>
                    <a:pt x="177" y="77"/>
                    <a:pt x="177" y="76"/>
                    <a:pt x="177" y="76"/>
                  </a:cubicBezTo>
                  <a:close/>
                  <a:moveTo>
                    <a:pt x="21" y="106"/>
                  </a:moveTo>
                  <a:cubicBezTo>
                    <a:pt x="21" y="106"/>
                    <a:pt x="22" y="106"/>
                    <a:pt x="22" y="106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2" y="103"/>
                    <a:pt x="22" y="103"/>
                    <a:pt x="21" y="103"/>
                  </a:cubicBezTo>
                  <a:cubicBezTo>
                    <a:pt x="21" y="104"/>
                    <a:pt x="21" y="105"/>
                    <a:pt x="21" y="106"/>
                  </a:cubicBezTo>
                  <a:close/>
                  <a:moveTo>
                    <a:pt x="108" y="254"/>
                  </a:moveTo>
                  <a:cubicBezTo>
                    <a:pt x="108" y="254"/>
                    <a:pt x="108" y="254"/>
                    <a:pt x="108" y="254"/>
                  </a:cubicBezTo>
                  <a:cubicBezTo>
                    <a:pt x="109" y="254"/>
                    <a:pt x="111" y="254"/>
                    <a:pt x="112" y="253"/>
                  </a:cubicBezTo>
                  <a:cubicBezTo>
                    <a:pt x="111" y="253"/>
                    <a:pt x="109" y="254"/>
                    <a:pt x="108" y="254"/>
                  </a:cubicBezTo>
                  <a:close/>
                  <a:moveTo>
                    <a:pt x="188" y="169"/>
                  </a:moveTo>
                  <a:cubicBezTo>
                    <a:pt x="188" y="169"/>
                    <a:pt x="188" y="169"/>
                    <a:pt x="188" y="169"/>
                  </a:cubicBezTo>
                  <a:cubicBezTo>
                    <a:pt x="188" y="168"/>
                    <a:pt x="188" y="167"/>
                    <a:pt x="189" y="166"/>
                  </a:cubicBezTo>
                  <a:cubicBezTo>
                    <a:pt x="188" y="166"/>
                    <a:pt x="188" y="166"/>
                    <a:pt x="188" y="167"/>
                  </a:cubicBezTo>
                  <a:cubicBezTo>
                    <a:pt x="188" y="167"/>
                    <a:pt x="188" y="168"/>
                    <a:pt x="188" y="169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8"/>
                    <a:pt x="116" y="38"/>
                  </a:cubicBezTo>
                  <a:cubicBezTo>
                    <a:pt x="116" y="40"/>
                    <a:pt x="116" y="40"/>
                    <a:pt x="117" y="40"/>
                  </a:cubicBezTo>
                  <a:cubicBezTo>
                    <a:pt x="117" y="39"/>
                    <a:pt x="117" y="39"/>
                    <a:pt x="117" y="38"/>
                  </a:cubicBezTo>
                  <a:close/>
                  <a:moveTo>
                    <a:pt x="155" y="118"/>
                  </a:moveTo>
                  <a:cubicBezTo>
                    <a:pt x="155" y="118"/>
                    <a:pt x="155" y="118"/>
                    <a:pt x="155" y="118"/>
                  </a:cubicBezTo>
                  <a:cubicBezTo>
                    <a:pt x="154" y="117"/>
                    <a:pt x="154" y="117"/>
                    <a:pt x="154" y="116"/>
                  </a:cubicBezTo>
                  <a:cubicBezTo>
                    <a:pt x="153" y="116"/>
                    <a:pt x="153" y="117"/>
                    <a:pt x="153" y="117"/>
                  </a:cubicBezTo>
                  <a:cubicBezTo>
                    <a:pt x="154" y="117"/>
                    <a:pt x="154" y="118"/>
                    <a:pt x="155" y="118"/>
                  </a:cubicBezTo>
                  <a:close/>
                  <a:moveTo>
                    <a:pt x="136" y="19"/>
                  </a:move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5" y="20"/>
                  </a:cubicBezTo>
                  <a:cubicBezTo>
                    <a:pt x="136" y="20"/>
                    <a:pt x="137" y="20"/>
                    <a:pt x="137" y="20"/>
                  </a:cubicBezTo>
                  <a:cubicBezTo>
                    <a:pt x="137" y="20"/>
                    <a:pt x="137" y="19"/>
                    <a:pt x="136" y="19"/>
                  </a:cubicBezTo>
                  <a:close/>
                  <a:moveTo>
                    <a:pt x="28" y="173"/>
                  </a:moveTo>
                  <a:cubicBezTo>
                    <a:pt x="28" y="173"/>
                    <a:pt x="28" y="173"/>
                    <a:pt x="29" y="173"/>
                  </a:cubicBezTo>
                  <a:cubicBezTo>
                    <a:pt x="29" y="172"/>
                    <a:pt x="29" y="173"/>
                    <a:pt x="29" y="173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8" y="172"/>
                    <a:pt x="28" y="172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7" y="171"/>
                    <a:pt x="28" y="172"/>
                    <a:pt x="28" y="173"/>
                  </a:cubicBezTo>
                  <a:close/>
                  <a:moveTo>
                    <a:pt x="72" y="154"/>
                  </a:moveTo>
                  <a:cubicBezTo>
                    <a:pt x="72" y="154"/>
                    <a:pt x="73" y="153"/>
                    <a:pt x="72" y="152"/>
                  </a:cubicBezTo>
                  <a:cubicBezTo>
                    <a:pt x="72" y="153"/>
                    <a:pt x="72" y="154"/>
                    <a:pt x="72" y="154"/>
                  </a:cubicBezTo>
                  <a:cubicBezTo>
                    <a:pt x="72" y="154"/>
                    <a:pt x="72" y="154"/>
                    <a:pt x="72" y="154"/>
                  </a:cubicBezTo>
                  <a:close/>
                  <a:moveTo>
                    <a:pt x="13" y="197"/>
                  </a:moveTo>
                  <a:cubicBezTo>
                    <a:pt x="13" y="197"/>
                    <a:pt x="13" y="197"/>
                    <a:pt x="13" y="197"/>
                  </a:cubicBezTo>
                  <a:cubicBezTo>
                    <a:pt x="13" y="196"/>
                    <a:pt x="13" y="195"/>
                    <a:pt x="12" y="194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2" y="195"/>
                    <a:pt x="13" y="196"/>
                    <a:pt x="13" y="197"/>
                  </a:cubicBezTo>
                  <a:close/>
                  <a:moveTo>
                    <a:pt x="168" y="85"/>
                  </a:moveTo>
                  <a:cubicBezTo>
                    <a:pt x="167" y="86"/>
                    <a:pt x="166" y="86"/>
                    <a:pt x="167" y="87"/>
                  </a:cubicBezTo>
                  <a:cubicBezTo>
                    <a:pt x="167" y="87"/>
                    <a:pt x="167" y="86"/>
                    <a:pt x="168" y="85"/>
                  </a:cubicBezTo>
                  <a:close/>
                  <a:moveTo>
                    <a:pt x="159" y="69"/>
                  </a:moveTo>
                  <a:cubicBezTo>
                    <a:pt x="159" y="68"/>
                    <a:pt x="159" y="68"/>
                    <a:pt x="159" y="68"/>
                  </a:cubicBezTo>
                  <a:cubicBezTo>
                    <a:pt x="159" y="68"/>
                    <a:pt x="159" y="67"/>
                    <a:pt x="159" y="67"/>
                  </a:cubicBezTo>
                  <a:cubicBezTo>
                    <a:pt x="159" y="67"/>
                    <a:pt x="159" y="67"/>
                    <a:pt x="158" y="67"/>
                  </a:cubicBezTo>
                  <a:cubicBezTo>
                    <a:pt x="159" y="68"/>
                    <a:pt x="159" y="68"/>
                    <a:pt x="159" y="69"/>
                  </a:cubicBezTo>
                  <a:close/>
                  <a:moveTo>
                    <a:pt x="146" y="135"/>
                  </a:moveTo>
                  <a:cubicBezTo>
                    <a:pt x="146" y="134"/>
                    <a:pt x="145" y="133"/>
                    <a:pt x="144" y="133"/>
                  </a:cubicBezTo>
                  <a:cubicBezTo>
                    <a:pt x="144" y="133"/>
                    <a:pt x="145" y="134"/>
                    <a:pt x="146" y="135"/>
                  </a:cubicBezTo>
                  <a:close/>
                  <a:moveTo>
                    <a:pt x="28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7" y="56"/>
                    <a:pt x="27" y="57"/>
                    <a:pt x="27" y="57"/>
                  </a:cubicBezTo>
                  <a:cubicBezTo>
                    <a:pt x="27" y="57"/>
                    <a:pt x="27" y="56"/>
                    <a:pt x="28" y="55"/>
                  </a:cubicBezTo>
                  <a:close/>
                  <a:moveTo>
                    <a:pt x="138" y="245"/>
                  </a:moveTo>
                  <a:cubicBezTo>
                    <a:pt x="138" y="246"/>
                    <a:pt x="137" y="246"/>
                    <a:pt x="136" y="247"/>
                  </a:cubicBezTo>
                  <a:cubicBezTo>
                    <a:pt x="137" y="247"/>
                    <a:pt x="137" y="247"/>
                    <a:pt x="138" y="246"/>
                  </a:cubicBezTo>
                  <a:cubicBezTo>
                    <a:pt x="138" y="246"/>
                    <a:pt x="138" y="246"/>
                    <a:pt x="138" y="245"/>
                  </a:cubicBezTo>
                  <a:close/>
                  <a:moveTo>
                    <a:pt x="155" y="87"/>
                  </a:moveTo>
                  <a:cubicBezTo>
                    <a:pt x="155" y="87"/>
                    <a:pt x="155" y="86"/>
                    <a:pt x="155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5"/>
                    <a:pt x="155" y="86"/>
                    <a:pt x="155" y="87"/>
                  </a:cubicBezTo>
                  <a:cubicBezTo>
                    <a:pt x="155" y="87"/>
                    <a:pt x="155" y="87"/>
                    <a:pt x="155" y="87"/>
                  </a:cubicBezTo>
                  <a:close/>
                  <a:moveTo>
                    <a:pt x="85" y="162"/>
                  </a:moveTo>
                  <a:cubicBezTo>
                    <a:pt x="85" y="162"/>
                    <a:pt x="85" y="161"/>
                    <a:pt x="85" y="161"/>
                  </a:cubicBezTo>
                  <a:cubicBezTo>
                    <a:pt x="85" y="161"/>
                    <a:pt x="85" y="161"/>
                    <a:pt x="85" y="161"/>
                  </a:cubicBezTo>
                  <a:cubicBezTo>
                    <a:pt x="85" y="161"/>
                    <a:pt x="84" y="162"/>
                    <a:pt x="84" y="162"/>
                  </a:cubicBezTo>
                  <a:cubicBezTo>
                    <a:pt x="85" y="162"/>
                    <a:pt x="85" y="162"/>
                    <a:pt x="85" y="162"/>
                  </a:cubicBezTo>
                  <a:close/>
                  <a:moveTo>
                    <a:pt x="36" y="233"/>
                  </a:moveTo>
                  <a:cubicBezTo>
                    <a:pt x="36" y="233"/>
                    <a:pt x="36" y="233"/>
                    <a:pt x="37" y="233"/>
                  </a:cubicBezTo>
                  <a:cubicBezTo>
                    <a:pt x="36" y="233"/>
                    <a:pt x="37" y="233"/>
                    <a:pt x="36" y="233"/>
                  </a:cubicBezTo>
                  <a:cubicBezTo>
                    <a:pt x="36" y="232"/>
                    <a:pt x="35" y="232"/>
                    <a:pt x="35" y="231"/>
                  </a:cubicBezTo>
                  <a:cubicBezTo>
                    <a:pt x="35" y="231"/>
                    <a:pt x="35" y="231"/>
                    <a:pt x="34" y="231"/>
                  </a:cubicBezTo>
                  <a:cubicBezTo>
                    <a:pt x="35" y="232"/>
                    <a:pt x="36" y="233"/>
                    <a:pt x="36" y="233"/>
                  </a:cubicBezTo>
                  <a:close/>
                  <a:moveTo>
                    <a:pt x="33" y="176"/>
                  </a:moveTo>
                  <a:cubicBezTo>
                    <a:pt x="32" y="176"/>
                    <a:pt x="32" y="177"/>
                    <a:pt x="33" y="178"/>
                  </a:cubicBezTo>
                  <a:cubicBezTo>
                    <a:pt x="33" y="178"/>
                    <a:pt x="33" y="178"/>
                    <a:pt x="33" y="177"/>
                  </a:cubicBezTo>
                  <a:cubicBezTo>
                    <a:pt x="33" y="177"/>
                    <a:pt x="33" y="176"/>
                    <a:pt x="33" y="176"/>
                  </a:cubicBezTo>
                  <a:close/>
                  <a:moveTo>
                    <a:pt x="60" y="228"/>
                  </a:moveTo>
                  <a:cubicBezTo>
                    <a:pt x="60" y="229"/>
                    <a:pt x="60" y="229"/>
                    <a:pt x="60" y="230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1" y="228"/>
                    <a:pt x="61" y="228"/>
                    <a:pt x="60" y="228"/>
                  </a:cubicBezTo>
                  <a:close/>
                  <a:moveTo>
                    <a:pt x="66" y="25"/>
                  </a:moveTo>
                  <a:cubicBezTo>
                    <a:pt x="67" y="24"/>
                    <a:pt x="68" y="24"/>
                    <a:pt x="68" y="23"/>
                  </a:cubicBezTo>
                  <a:cubicBezTo>
                    <a:pt x="67" y="23"/>
                    <a:pt x="66" y="24"/>
                    <a:pt x="66" y="25"/>
                  </a:cubicBezTo>
                  <a:close/>
                  <a:moveTo>
                    <a:pt x="174" y="112"/>
                  </a:moveTo>
                  <a:cubicBezTo>
                    <a:pt x="175" y="111"/>
                    <a:pt x="175" y="111"/>
                    <a:pt x="176" y="111"/>
                  </a:cubicBezTo>
                  <a:cubicBezTo>
                    <a:pt x="176" y="111"/>
                    <a:pt x="176" y="111"/>
                    <a:pt x="176" y="110"/>
                  </a:cubicBezTo>
                  <a:cubicBezTo>
                    <a:pt x="175" y="111"/>
                    <a:pt x="174" y="111"/>
                    <a:pt x="174" y="111"/>
                  </a:cubicBezTo>
                  <a:cubicBezTo>
                    <a:pt x="174" y="111"/>
                    <a:pt x="174" y="111"/>
                    <a:pt x="174" y="112"/>
                  </a:cubicBezTo>
                  <a:close/>
                  <a:moveTo>
                    <a:pt x="179" y="85"/>
                  </a:moveTo>
                  <a:cubicBezTo>
                    <a:pt x="178" y="86"/>
                    <a:pt x="178" y="86"/>
                    <a:pt x="178" y="86"/>
                  </a:cubicBezTo>
                  <a:cubicBezTo>
                    <a:pt x="178" y="87"/>
                    <a:pt x="178" y="87"/>
                    <a:pt x="179" y="88"/>
                  </a:cubicBezTo>
                  <a:cubicBezTo>
                    <a:pt x="179" y="87"/>
                    <a:pt x="179" y="86"/>
                    <a:pt x="179" y="85"/>
                  </a:cubicBezTo>
                  <a:close/>
                  <a:moveTo>
                    <a:pt x="91" y="151"/>
                  </a:moveTo>
                  <a:cubicBezTo>
                    <a:pt x="91" y="150"/>
                    <a:pt x="90" y="150"/>
                    <a:pt x="89" y="150"/>
                  </a:cubicBezTo>
                  <a:cubicBezTo>
                    <a:pt x="89" y="151"/>
                    <a:pt x="90" y="151"/>
                    <a:pt x="90" y="151"/>
                  </a:cubicBezTo>
                  <a:cubicBezTo>
                    <a:pt x="90" y="151"/>
                    <a:pt x="90" y="151"/>
                    <a:pt x="91" y="151"/>
                  </a:cubicBezTo>
                  <a:close/>
                  <a:moveTo>
                    <a:pt x="179" y="124"/>
                  </a:moveTo>
                  <a:cubicBezTo>
                    <a:pt x="179" y="124"/>
                    <a:pt x="179" y="124"/>
                    <a:pt x="179" y="124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80" y="123"/>
                    <a:pt x="180" y="123"/>
                    <a:pt x="180" y="122"/>
                  </a:cubicBezTo>
                  <a:cubicBezTo>
                    <a:pt x="179" y="122"/>
                    <a:pt x="179" y="123"/>
                    <a:pt x="179" y="124"/>
                  </a:cubicBezTo>
                  <a:close/>
                  <a:moveTo>
                    <a:pt x="7" y="128"/>
                  </a:moveTo>
                  <a:cubicBezTo>
                    <a:pt x="8" y="127"/>
                    <a:pt x="8" y="126"/>
                    <a:pt x="8" y="124"/>
                  </a:cubicBezTo>
                  <a:cubicBezTo>
                    <a:pt x="8" y="126"/>
                    <a:pt x="7" y="127"/>
                    <a:pt x="7" y="128"/>
                  </a:cubicBezTo>
                  <a:close/>
                  <a:moveTo>
                    <a:pt x="80" y="157"/>
                  </a:moveTo>
                  <a:cubicBezTo>
                    <a:pt x="80" y="157"/>
                    <a:pt x="80" y="157"/>
                    <a:pt x="79" y="156"/>
                  </a:cubicBezTo>
                  <a:cubicBezTo>
                    <a:pt x="79" y="157"/>
                    <a:pt x="79" y="158"/>
                    <a:pt x="79" y="158"/>
                  </a:cubicBezTo>
                  <a:cubicBezTo>
                    <a:pt x="80" y="158"/>
                    <a:pt x="80" y="157"/>
                    <a:pt x="80" y="157"/>
                  </a:cubicBezTo>
                  <a:close/>
                  <a:moveTo>
                    <a:pt x="145" y="24"/>
                  </a:moveTo>
                  <a:cubicBezTo>
                    <a:pt x="145" y="24"/>
                    <a:pt x="145" y="24"/>
                    <a:pt x="146" y="25"/>
                  </a:cubicBezTo>
                  <a:cubicBezTo>
                    <a:pt x="146" y="25"/>
                    <a:pt x="146" y="25"/>
                    <a:pt x="146" y="24"/>
                  </a:cubicBezTo>
                  <a:cubicBezTo>
                    <a:pt x="145" y="23"/>
                    <a:pt x="145" y="23"/>
                    <a:pt x="145" y="24"/>
                  </a:cubicBezTo>
                  <a:close/>
                  <a:moveTo>
                    <a:pt x="12" y="154"/>
                  </a:moveTo>
                  <a:cubicBezTo>
                    <a:pt x="12" y="154"/>
                    <a:pt x="12" y="154"/>
                    <a:pt x="12" y="154"/>
                  </a:cubicBezTo>
                  <a:cubicBezTo>
                    <a:pt x="12" y="154"/>
                    <a:pt x="12" y="153"/>
                    <a:pt x="12" y="153"/>
                  </a:cubicBezTo>
                  <a:cubicBezTo>
                    <a:pt x="12" y="153"/>
                    <a:pt x="12" y="153"/>
                    <a:pt x="12" y="152"/>
                  </a:cubicBezTo>
                  <a:cubicBezTo>
                    <a:pt x="12" y="153"/>
                    <a:pt x="12" y="153"/>
                    <a:pt x="11" y="153"/>
                  </a:cubicBezTo>
                  <a:cubicBezTo>
                    <a:pt x="11" y="153"/>
                    <a:pt x="12" y="154"/>
                    <a:pt x="12" y="154"/>
                  </a:cubicBezTo>
                  <a:close/>
                  <a:moveTo>
                    <a:pt x="16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67"/>
                    <a:pt x="168" y="66"/>
                    <a:pt x="168" y="65"/>
                  </a:cubicBezTo>
                  <a:cubicBezTo>
                    <a:pt x="167" y="66"/>
                    <a:pt x="167" y="66"/>
                    <a:pt x="167" y="67"/>
                  </a:cubicBezTo>
                  <a:close/>
                  <a:moveTo>
                    <a:pt x="30" y="150"/>
                  </a:moveTo>
                  <a:cubicBezTo>
                    <a:pt x="30" y="150"/>
                    <a:pt x="30" y="151"/>
                    <a:pt x="29" y="152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1"/>
                    <a:pt x="30" y="150"/>
                    <a:pt x="30" y="150"/>
                  </a:cubicBezTo>
                  <a:close/>
                  <a:moveTo>
                    <a:pt x="81" y="148"/>
                  </a:moveTo>
                  <a:cubicBezTo>
                    <a:pt x="81" y="148"/>
                    <a:pt x="81" y="147"/>
                    <a:pt x="81" y="147"/>
                  </a:cubicBezTo>
                  <a:cubicBezTo>
                    <a:pt x="81" y="147"/>
                    <a:pt x="80" y="146"/>
                    <a:pt x="79" y="146"/>
                  </a:cubicBezTo>
                  <a:cubicBezTo>
                    <a:pt x="80" y="147"/>
                    <a:pt x="80" y="147"/>
                    <a:pt x="81" y="148"/>
                  </a:cubicBezTo>
                  <a:close/>
                  <a:moveTo>
                    <a:pt x="65" y="29"/>
                  </a:moveTo>
                  <a:cubicBezTo>
                    <a:pt x="64" y="30"/>
                    <a:pt x="64" y="32"/>
                    <a:pt x="64" y="33"/>
                  </a:cubicBezTo>
                  <a:cubicBezTo>
                    <a:pt x="64" y="31"/>
                    <a:pt x="65" y="30"/>
                    <a:pt x="65" y="29"/>
                  </a:cubicBezTo>
                  <a:close/>
                  <a:moveTo>
                    <a:pt x="21" y="51"/>
                  </a:moveTo>
                  <a:cubicBezTo>
                    <a:pt x="22" y="49"/>
                    <a:pt x="22" y="48"/>
                    <a:pt x="23" y="47"/>
                  </a:cubicBezTo>
                  <a:cubicBezTo>
                    <a:pt x="22" y="48"/>
                    <a:pt x="21" y="49"/>
                    <a:pt x="21" y="51"/>
                  </a:cubicBezTo>
                  <a:close/>
                  <a:moveTo>
                    <a:pt x="163" y="200"/>
                  </a:moveTo>
                  <a:cubicBezTo>
                    <a:pt x="164" y="199"/>
                    <a:pt x="165" y="199"/>
                    <a:pt x="165" y="198"/>
                  </a:cubicBezTo>
                  <a:cubicBezTo>
                    <a:pt x="164" y="198"/>
                    <a:pt x="163" y="199"/>
                    <a:pt x="163" y="200"/>
                  </a:cubicBezTo>
                  <a:close/>
                  <a:moveTo>
                    <a:pt x="181" y="110"/>
                  </a:moveTo>
                  <a:cubicBezTo>
                    <a:pt x="181" y="110"/>
                    <a:pt x="181" y="110"/>
                    <a:pt x="181" y="110"/>
                  </a:cubicBezTo>
                  <a:cubicBezTo>
                    <a:pt x="181" y="110"/>
                    <a:pt x="181" y="111"/>
                    <a:pt x="181" y="111"/>
                  </a:cubicBezTo>
                  <a:cubicBezTo>
                    <a:pt x="181" y="112"/>
                    <a:pt x="181" y="112"/>
                    <a:pt x="180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1" y="112"/>
                    <a:pt x="181" y="111"/>
                    <a:pt x="181" y="110"/>
                  </a:cubicBezTo>
                  <a:close/>
                  <a:moveTo>
                    <a:pt x="153" y="38"/>
                  </a:moveTo>
                  <a:cubicBezTo>
                    <a:pt x="153" y="37"/>
                    <a:pt x="152" y="37"/>
                    <a:pt x="152" y="36"/>
                  </a:cubicBezTo>
                  <a:cubicBezTo>
                    <a:pt x="152" y="37"/>
                    <a:pt x="152" y="38"/>
                    <a:pt x="152" y="38"/>
                  </a:cubicBezTo>
                  <a:cubicBezTo>
                    <a:pt x="153" y="38"/>
                    <a:pt x="153" y="38"/>
                    <a:pt x="153" y="38"/>
                  </a:cubicBezTo>
                  <a:close/>
                  <a:moveTo>
                    <a:pt x="83" y="225"/>
                  </a:moveTo>
                  <a:cubicBezTo>
                    <a:pt x="83" y="225"/>
                    <a:pt x="82" y="226"/>
                    <a:pt x="82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2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5"/>
                  </a:cubicBezTo>
                  <a:close/>
                  <a:moveTo>
                    <a:pt x="129" y="115"/>
                  </a:moveTo>
                  <a:cubicBezTo>
                    <a:pt x="129" y="115"/>
                    <a:pt x="129" y="115"/>
                    <a:pt x="129" y="115"/>
                  </a:cubicBezTo>
                  <a:cubicBezTo>
                    <a:pt x="130" y="116"/>
                    <a:pt x="131" y="116"/>
                    <a:pt x="132" y="116"/>
                  </a:cubicBezTo>
                  <a:cubicBezTo>
                    <a:pt x="132" y="116"/>
                    <a:pt x="132" y="115"/>
                    <a:pt x="131" y="115"/>
                  </a:cubicBezTo>
                  <a:cubicBezTo>
                    <a:pt x="131" y="115"/>
                    <a:pt x="130" y="115"/>
                    <a:pt x="129" y="115"/>
                  </a:cubicBezTo>
                  <a:close/>
                  <a:moveTo>
                    <a:pt x="38" y="60"/>
                  </a:moveTo>
                  <a:cubicBezTo>
                    <a:pt x="38" y="60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39" y="60"/>
                    <a:pt x="39" y="60"/>
                  </a:cubicBezTo>
                  <a:cubicBezTo>
                    <a:pt x="38" y="60"/>
                    <a:pt x="38" y="60"/>
                    <a:pt x="38" y="60"/>
                  </a:cubicBezTo>
                  <a:close/>
                  <a:moveTo>
                    <a:pt x="65" y="48"/>
                  </a:moveTo>
                  <a:cubicBezTo>
                    <a:pt x="65" y="48"/>
                    <a:pt x="66" y="48"/>
                    <a:pt x="66" y="47"/>
                  </a:cubicBezTo>
                  <a:cubicBezTo>
                    <a:pt x="66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7"/>
                    <a:pt x="65" y="48"/>
                  </a:cubicBezTo>
                  <a:close/>
                  <a:moveTo>
                    <a:pt x="134" y="233"/>
                  </a:move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5" y="235"/>
                    <a:pt x="136" y="235"/>
                  </a:cubicBezTo>
                  <a:cubicBezTo>
                    <a:pt x="135" y="235"/>
                    <a:pt x="135" y="234"/>
                    <a:pt x="134" y="233"/>
                  </a:cubicBezTo>
                  <a:close/>
                  <a:moveTo>
                    <a:pt x="149" y="120"/>
                  </a:moveTo>
                  <a:cubicBezTo>
                    <a:pt x="149" y="120"/>
                    <a:pt x="149" y="120"/>
                    <a:pt x="148" y="120"/>
                  </a:cubicBezTo>
                  <a:cubicBezTo>
                    <a:pt x="148" y="120"/>
                    <a:pt x="148" y="121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9" y="121"/>
                    <a:pt x="149" y="120"/>
                  </a:cubicBezTo>
                  <a:close/>
                  <a:moveTo>
                    <a:pt x="134" y="227"/>
                  </a:moveTo>
                  <a:cubicBezTo>
                    <a:pt x="133" y="228"/>
                    <a:pt x="134" y="229"/>
                    <a:pt x="134" y="230"/>
                  </a:cubicBezTo>
                  <a:cubicBezTo>
                    <a:pt x="134" y="229"/>
                    <a:pt x="134" y="228"/>
                    <a:pt x="134" y="227"/>
                  </a:cubicBezTo>
                  <a:close/>
                  <a:moveTo>
                    <a:pt x="118" y="119"/>
                  </a:moveTo>
                  <a:cubicBezTo>
                    <a:pt x="117" y="119"/>
                    <a:pt x="117" y="119"/>
                    <a:pt x="117" y="119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16" y="119"/>
                    <a:pt x="116" y="119"/>
                    <a:pt x="117" y="119"/>
                  </a:cubicBezTo>
                  <a:cubicBezTo>
                    <a:pt x="117" y="120"/>
                    <a:pt x="117" y="120"/>
                    <a:pt x="118" y="120"/>
                  </a:cubicBezTo>
                  <a:cubicBezTo>
                    <a:pt x="118" y="120"/>
                    <a:pt x="118" y="120"/>
                    <a:pt x="118" y="120"/>
                  </a:cubicBezTo>
                  <a:cubicBezTo>
                    <a:pt x="118" y="119"/>
                    <a:pt x="118" y="119"/>
                    <a:pt x="118" y="119"/>
                  </a:cubicBezTo>
                  <a:close/>
                  <a:moveTo>
                    <a:pt x="129" y="31"/>
                  </a:moveTo>
                  <a:cubicBezTo>
                    <a:pt x="129" y="30"/>
                    <a:pt x="129" y="30"/>
                    <a:pt x="129" y="30"/>
                  </a:cubicBezTo>
                  <a:cubicBezTo>
                    <a:pt x="129" y="31"/>
                    <a:pt x="128" y="31"/>
                    <a:pt x="128" y="32"/>
                  </a:cubicBezTo>
                  <a:cubicBezTo>
                    <a:pt x="129" y="32"/>
                    <a:pt x="129" y="32"/>
                    <a:pt x="129" y="31"/>
                  </a:cubicBezTo>
                  <a:close/>
                  <a:moveTo>
                    <a:pt x="193" y="104"/>
                  </a:moveTo>
                  <a:cubicBezTo>
                    <a:pt x="193" y="104"/>
                    <a:pt x="193" y="104"/>
                    <a:pt x="194" y="104"/>
                  </a:cubicBezTo>
                  <a:cubicBezTo>
                    <a:pt x="193" y="103"/>
                    <a:pt x="193" y="103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3" y="103"/>
                    <a:pt x="193" y="104"/>
                    <a:pt x="193" y="104"/>
                  </a:cubicBezTo>
                  <a:close/>
                  <a:moveTo>
                    <a:pt x="129" y="25"/>
                  </a:moveTo>
                  <a:cubicBezTo>
                    <a:pt x="128" y="25"/>
                    <a:pt x="128" y="26"/>
                    <a:pt x="127" y="26"/>
                  </a:cubicBezTo>
                  <a:cubicBezTo>
                    <a:pt x="127" y="27"/>
                    <a:pt x="128" y="27"/>
                    <a:pt x="128" y="27"/>
                  </a:cubicBezTo>
                  <a:cubicBezTo>
                    <a:pt x="128" y="26"/>
                    <a:pt x="128" y="26"/>
                    <a:pt x="129" y="25"/>
                  </a:cubicBezTo>
                  <a:close/>
                  <a:moveTo>
                    <a:pt x="131" y="229"/>
                  </a:moveTo>
                  <a:cubicBezTo>
                    <a:pt x="131" y="229"/>
                    <a:pt x="130" y="230"/>
                    <a:pt x="130" y="231"/>
                  </a:cubicBezTo>
                  <a:cubicBezTo>
                    <a:pt x="131" y="231"/>
                    <a:pt x="131" y="230"/>
                    <a:pt x="131" y="230"/>
                  </a:cubicBezTo>
                  <a:cubicBezTo>
                    <a:pt x="131" y="229"/>
                    <a:pt x="131" y="229"/>
                    <a:pt x="131" y="229"/>
                  </a:cubicBezTo>
                  <a:close/>
                  <a:moveTo>
                    <a:pt x="10" y="107"/>
                  </a:moveTo>
                  <a:cubicBezTo>
                    <a:pt x="11" y="106"/>
                    <a:pt x="10" y="106"/>
                    <a:pt x="10" y="105"/>
                  </a:cubicBezTo>
                  <a:cubicBezTo>
                    <a:pt x="10" y="105"/>
                    <a:pt x="10" y="106"/>
                    <a:pt x="10" y="107"/>
                  </a:cubicBezTo>
                  <a:close/>
                  <a:moveTo>
                    <a:pt x="172" y="153"/>
                  </a:moveTo>
                  <a:cubicBezTo>
                    <a:pt x="173" y="153"/>
                    <a:pt x="172" y="152"/>
                    <a:pt x="172" y="152"/>
                  </a:cubicBezTo>
                  <a:cubicBezTo>
                    <a:pt x="171" y="152"/>
                    <a:pt x="171" y="152"/>
                    <a:pt x="172" y="153"/>
                  </a:cubicBezTo>
                  <a:close/>
                  <a:moveTo>
                    <a:pt x="166" y="44"/>
                  </a:moveTo>
                  <a:cubicBezTo>
                    <a:pt x="166" y="44"/>
                    <a:pt x="166" y="44"/>
                    <a:pt x="166" y="44"/>
                  </a:cubicBezTo>
                  <a:cubicBezTo>
                    <a:pt x="166" y="44"/>
                    <a:pt x="165" y="45"/>
                    <a:pt x="164" y="45"/>
                  </a:cubicBezTo>
                  <a:cubicBezTo>
                    <a:pt x="164" y="45"/>
                    <a:pt x="164" y="45"/>
                    <a:pt x="164" y="46"/>
                  </a:cubicBezTo>
                  <a:cubicBezTo>
                    <a:pt x="165" y="45"/>
                    <a:pt x="166" y="45"/>
                    <a:pt x="166" y="44"/>
                  </a:cubicBezTo>
                  <a:close/>
                  <a:moveTo>
                    <a:pt x="39" y="134"/>
                  </a:moveTo>
                  <a:cubicBezTo>
                    <a:pt x="40" y="133"/>
                    <a:pt x="40" y="133"/>
                    <a:pt x="40" y="132"/>
                  </a:cubicBezTo>
                  <a:cubicBezTo>
                    <a:pt x="39" y="132"/>
                    <a:pt x="39" y="133"/>
                    <a:pt x="39" y="134"/>
                  </a:cubicBezTo>
                  <a:close/>
                  <a:moveTo>
                    <a:pt x="45" y="222"/>
                  </a:moveTo>
                  <a:cubicBezTo>
                    <a:pt x="45" y="222"/>
                    <a:pt x="45" y="223"/>
                    <a:pt x="45" y="223"/>
                  </a:cubicBezTo>
                  <a:cubicBezTo>
                    <a:pt x="45" y="223"/>
                    <a:pt x="45" y="223"/>
                    <a:pt x="45" y="224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2"/>
                    <a:pt x="46" y="222"/>
                    <a:pt x="45" y="222"/>
                  </a:cubicBezTo>
                  <a:close/>
                  <a:moveTo>
                    <a:pt x="27" y="202"/>
                  </a:moveTo>
                  <a:cubicBezTo>
                    <a:pt x="27" y="201"/>
                    <a:pt x="27" y="201"/>
                    <a:pt x="28" y="201"/>
                  </a:cubicBezTo>
                  <a:cubicBezTo>
                    <a:pt x="28" y="201"/>
                    <a:pt x="27" y="200"/>
                    <a:pt x="27" y="200"/>
                  </a:cubicBezTo>
                  <a:cubicBezTo>
                    <a:pt x="27" y="201"/>
                    <a:pt x="26" y="201"/>
                    <a:pt x="27" y="202"/>
                  </a:cubicBezTo>
                  <a:close/>
                  <a:moveTo>
                    <a:pt x="21" y="173"/>
                  </a:moveTo>
                  <a:cubicBezTo>
                    <a:pt x="21" y="174"/>
                    <a:pt x="21" y="175"/>
                    <a:pt x="22" y="175"/>
                  </a:cubicBezTo>
                  <a:cubicBezTo>
                    <a:pt x="22" y="174"/>
                    <a:pt x="22" y="174"/>
                    <a:pt x="21" y="173"/>
                  </a:cubicBezTo>
                  <a:close/>
                  <a:moveTo>
                    <a:pt x="36" y="218"/>
                  </a:moveTo>
                  <a:cubicBezTo>
                    <a:pt x="36" y="218"/>
                    <a:pt x="36" y="218"/>
                    <a:pt x="37" y="218"/>
                  </a:cubicBezTo>
                  <a:cubicBezTo>
                    <a:pt x="37" y="218"/>
                    <a:pt x="37" y="217"/>
                    <a:pt x="38" y="217"/>
                  </a:cubicBezTo>
                  <a:cubicBezTo>
                    <a:pt x="38" y="216"/>
                    <a:pt x="38" y="216"/>
                    <a:pt x="37" y="216"/>
                  </a:cubicBezTo>
                  <a:cubicBezTo>
                    <a:pt x="37" y="217"/>
                    <a:pt x="37" y="217"/>
                    <a:pt x="36" y="218"/>
                  </a:cubicBezTo>
                  <a:close/>
                  <a:moveTo>
                    <a:pt x="172" y="113"/>
                  </a:moveTo>
                  <a:cubicBezTo>
                    <a:pt x="172" y="112"/>
                    <a:pt x="172" y="112"/>
                    <a:pt x="172" y="111"/>
                  </a:cubicBezTo>
                  <a:cubicBezTo>
                    <a:pt x="172" y="112"/>
                    <a:pt x="171" y="111"/>
                    <a:pt x="171" y="112"/>
                  </a:cubicBezTo>
                  <a:cubicBezTo>
                    <a:pt x="171" y="112"/>
                    <a:pt x="172" y="113"/>
                    <a:pt x="172" y="113"/>
                  </a:cubicBezTo>
                  <a:close/>
                  <a:moveTo>
                    <a:pt x="38" y="231"/>
                  </a:moveTo>
                  <a:cubicBezTo>
                    <a:pt x="37" y="230"/>
                    <a:pt x="37" y="230"/>
                    <a:pt x="36" y="230"/>
                  </a:cubicBezTo>
                  <a:cubicBezTo>
                    <a:pt x="36" y="230"/>
                    <a:pt x="37" y="231"/>
                    <a:pt x="37" y="231"/>
                  </a:cubicBezTo>
                  <a:cubicBezTo>
                    <a:pt x="37" y="231"/>
                    <a:pt x="38" y="231"/>
                    <a:pt x="38" y="231"/>
                  </a:cubicBezTo>
                  <a:close/>
                  <a:moveTo>
                    <a:pt x="23" y="120"/>
                  </a:moveTo>
                  <a:cubicBezTo>
                    <a:pt x="22" y="121"/>
                    <a:pt x="22" y="121"/>
                    <a:pt x="22" y="122"/>
                  </a:cubicBezTo>
                  <a:cubicBezTo>
                    <a:pt x="23" y="121"/>
                    <a:pt x="23" y="121"/>
                    <a:pt x="23" y="120"/>
                  </a:cubicBezTo>
                  <a:close/>
                  <a:moveTo>
                    <a:pt x="181" y="126"/>
                  </a:moveTo>
                  <a:cubicBezTo>
                    <a:pt x="182" y="125"/>
                    <a:pt x="183" y="125"/>
                    <a:pt x="183" y="125"/>
                  </a:cubicBezTo>
                  <a:cubicBezTo>
                    <a:pt x="182" y="125"/>
                    <a:pt x="181" y="125"/>
                    <a:pt x="181" y="126"/>
                  </a:cubicBezTo>
                  <a:close/>
                  <a:moveTo>
                    <a:pt x="40" y="37"/>
                  </a:moveTo>
                  <a:cubicBezTo>
                    <a:pt x="39" y="38"/>
                    <a:pt x="39" y="39"/>
                    <a:pt x="40" y="40"/>
                  </a:cubicBezTo>
                  <a:cubicBezTo>
                    <a:pt x="40" y="39"/>
                    <a:pt x="40" y="38"/>
                    <a:pt x="40" y="37"/>
                  </a:cubicBezTo>
                  <a:close/>
                  <a:moveTo>
                    <a:pt x="129" y="13"/>
                  </a:moveTo>
                  <a:cubicBezTo>
                    <a:pt x="129" y="13"/>
                    <a:pt x="129" y="13"/>
                    <a:pt x="129" y="13"/>
                  </a:cubicBezTo>
                  <a:cubicBezTo>
                    <a:pt x="129" y="13"/>
                    <a:pt x="129" y="13"/>
                    <a:pt x="128" y="12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lose/>
                  <a:moveTo>
                    <a:pt x="185" y="151"/>
                  </a:moveTo>
                  <a:cubicBezTo>
                    <a:pt x="184" y="151"/>
                    <a:pt x="183" y="152"/>
                    <a:pt x="183" y="153"/>
                  </a:cubicBezTo>
                  <a:cubicBezTo>
                    <a:pt x="184" y="152"/>
                    <a:pt x="184" y="152"/>
                    <a:pt x="185" y="151"/>
                  </a:cubicBezTo>
                  <a:close/>
                  <a:moveTo>
                    <a:pt x="87" y="179"/>
                  </a:moveTo>
                  <a:cubicBezTo>
                    <a:pt x="87" y="179"/>
                    <a:pt x="87" y="180"/>
                    <a:pt x="87" y="181"/>
                  </a:cubicBezTo>
                  <a:cubicBezTo>
                    <a:pt x="88" y="181"/>
                    <a:pt x="88" y="181"/>
                    <a:pt x="88" y="180"/>
                  </a:cubicBezTo>
                  <a:cubicBezTo>
                    <a:pt x="88" y="180"/>
                    <a:pt x="88" y="179"/>
                    <a:pt x="87" y="179"/>
                  </a:cubicBezTo>
                  <a:close/>
                  <a:moveTo>
                    <a:pt x="6" y="145"/>
                  </a:moveTo>
                  <a:cubicBezTo>
                    <a:pt x="5" y="146"/>
                    <a:pt x="6" y="147"/>
                    <a:pt x="6" y="148"/>
                  </a:cubicBezTo>
                  <a:cubicBezTo>
                    <a:pt x="6" y="147"/>
                    <a:pt x="6" y="146"/>
                    <a:pt x="6" y="145"/>
                  </a:cubicBezTo>
                  <a:close/>
                  <a:moveTo>
                    <a:pt x="169" y="95"/>
                  </a:moveTo>
                  <a:cubicBezTo>
                    <a:pt x="169" y="95"/>
                    <a:pt x="168" y="95"/>
                    <a:pt x="168" y="95"/>
                  </a:cubicBezTo>
                  <a:cubicBezTo>
                    <a:pt x="168" y="95"/>
                    <a:pt x="168" y="96"/>
                    <a:pt x="168" y="96"/>
                  </a:cubicBezTo>
                  <a:cubicBezTo>
                    <a:pt x="168" y="96"/>
                    <a:pt x="169" y="96"/>
                    <a:pt x="169" y="96"/>
                  </a:cubicBezTo>
                  <a:cubicBezTo>
                    <a:pt x="169" y="95"/>
                    <a:pt x="169" y="95"/>
                    <a:pt x="169" y="95"/>
                  </a:cubicBezTo>
                  <a:close/>
                  <a:moveTo>
                    <a:pt x="162" y="96"/>
                  </a:moveTo>
                  <a:cubicBezTo>
                    <a:pt x="163" y="95"/>
                    <a:pt x="163" y="95"/>
                    <a:pt x="163" y="94"/>
                  </a:cubicBezTo>
                  <a:cubicBezTo>
                    <a:pt x="162" y="94"/>
                    <a:pt x="162" y="94"/>
                    <a:pt x="162" y="96"/>
                  </a:cubicBezTo>
                  <a:close/>
                  <a:moveTo>
                    <a:pt x="140" y="129"/>
                  </a:moveTo>
                  <a:cubicBezTo>
                    <a:pt x="140" y="129"/>
                    <a:pt x="140" y="129"/>
                    <a:pt x="140" y="129"/>
                  </a:cubicBezTo>
                  <a:cubicBezTo>
                    <a:pt x="141" y="129"/>
                    <a:pt x="142" y="130"/>
                    <a:pt x="143" y="130"/>
                  </a:cubicBezTo>
                  <a:cubicBezTo>
                    <a:pt x="142" y="130"/>
                    <a:pt x="141" y="129"/>
                    <a:pt x="140" y="129"/>
                  </a:cubicBezTo>
                  <a:close/>
                  <a:moveTo>
                    <a:pt x="164" y="71"/>
                  </a:moveTo>
                  <a:cubicBezTo>
                    <a:pt x="165" y="70"/>
                    <a:pt x="166" y="70"/>
                    <a:pt x="166" y="70"/>
                  </a:cubicBezTo>
                  <a:cubicBezTo>
                    <a:pt x="165" y="70"/>
                    <a:pt x="164" y="70"/>
                    <a:pt x="164" y="70"/>
                  </a:cubicBezTo>
                  <a:cubicBezTo>
                    <a:pt x="164" y="70"/>
                    <a:pt x="164" y="71"/>
                    <a:pt x="164" y="71"/>
                  </a:cubicBezTo>
                  <a:close/>
                  <a:moveTo>
                    <a:pt x="160" y="78"/>
                  </a:moveTo>
                  <a:cubicBezTo>
                    <a:pt x="160" y="78"/>
                    <a:pt x="160" y="78"/>
                    <a:pt x="160" y="78"/>
                  </a:cubicBezTo>
                  <a:cubicBezTo>
                    <a:pt x="161" y="77"/>
                    <a:pt x="160" y="77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77"/>
                    <a:pt x="160" y="77"/>
                    <a:pt x="160" y="78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4" y="51"/>
                    <a:pt x="55" y="51"/>
                    <a:pt x="55" y="51"/>
                  </a:cubicBezTo>
                  <a:cubicBezTo>
                    <a:pt x="55" y="50"/>
                    <a:pt x="55" y="50"/>
                    <a:pt x="55" y="50"/>
                  </a:cubicBezTo>
                  <a:close/>
                  <a:moveTo>
                    <a:pt x="160" y="123"/>
                  </a:moveTo>
                  <a:cubicBezTo>
                    <a:pt x="159" y="124"/>
                    <a:pt x="158" y="125"/>
                    <a:pt x="158" y="125"/>
                  </a:cubicBezTo>
                  <a:cubicBezTo>
                    <a:pt x="159" y="125"/>
                    <a:pt x="159" y="124"/>
                    <a:pt x="160" y="123"/>
                  </a:cubicBezTo>
                  <a:cubicBezTo>
                    <a:pt x="160" y="123"/>
                    <a:pt x="160" y="123"/>
                    <a:pt x="160" y="123"/>
                  </a:cubicBezTo>
                  <a:close/>
                  <a:moveTo>
                    <a:pt x="164" y="66"/>
                  </a:moveTo>
                  <a:cubicBezTo>
                    <a:pt x="165" y="65"/>
                    <a:pt x="165" y="65"/>
                    <a:pt x="166" y="64"/>
                  </a:cubicBezTo>
                  <a:cubicBezTo>
                    <a:pt x="165" y="65"/>
                    <a:pt x="165" y="65"/>
                    <a:pt x="164" y="65"/>
                  </a:cubicBezTo>
                  <a:cubicBezTo>
                    <a:pt x="164" y="65"/>
                    <a:pt x="164" y="66"/>
                    <a:pt x="164" y="66"/>
                  </a:cubicBezTo>
                  <a:close/>
                  <a:moveTo>
                    <a:pt x="182" y="142"/>
                  </a:moveTo>
                  <a:cubicBezTo>
                    <a:pt x="181" y="142"/>
                    <a:pt x="181" y="142"/>
                    <a:pt x="181" y="143"/>
                  </a:cubicBezTo>
                  <a:cubicBezTo>
                    <a:pt x="181" y="143"/>
                    <a:pt x="182" y="142"/>
                    <a:pt x="182" y="142"/>
                  </a:cubicBezTo>
                  <a:close/>
                  <a:moveTo>
                    <a:pt x="175" y="97"/>
                  </a:moveTo>
                  <a:cubicBezTo>
                    <a:pt x="175" y="97"/>
                    <a:pt x="175" y="97"/>
                    <a:pt x="175" y="97"/>
                  </a:cubicBezTo>
                  <a:cubicBezTo>
                    <a:pt x="175" y="97"/>
                    <a:pt x="175" y="96"/>
                    <a:pt x="175" y="95"/>
                  </a:cubicBezTo>
                  <a:cubicBezTo>
                    <a:pt x="174" y="96"/>
                    <a:pt x="175" y="97"/>
                    <a:pt x="175" y="97"/>
                  </a:cubicBezTo>
                  <a:close/>
                  <a:moveTo>
                    <a:pt x="68" y="235"/>
                  </a:moveTo>
                  <a:cubicBezTo>
                    <a:pt x="67" y="236"/>
                    <a:pt x="67" y="236"/>
                    <a:pt x="67" y="237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8" y="235"/>
                    <a:pt x="68" y="235"/>
                    <a:pt x="68" y="235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1" y="215"/>
                  </a:move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1" y="214"/>
                    <a:pt x="31" y="214"/>
                  </a:cubicBezTo>
                  <a:cubicBezTo>
                    <a:pt x="31" y="214"/>
                    <a:pt x="31" y="214"/>
                    <a:pt x="31" y="214"/>
                  </a:cubicBezTo>
                  <a:cubicBezTo>
                    <a:pt x="31" y="214"/>
                    <a:pt x="31" y="214"/>
                    <a:pt x="31" y="214"/>
                  </a:cubicBezTo>
                  <a:cubicBezTo>
                    <a:pt x="31" y="215"/>
                    <a:pt x="31" y="215"/>
                    <a:pt x="31" y="215"/>
                  </a:cubicBezTo>
                  <a:close/>
                  <a:moveTo>
                    <a:pt x="175" y="121"/>
                  </a:moveTo>
                  <a:cubicBezTo>
                    <a:pt x="175" y="122"/>
                    <a:pt x="175" y="122"/>
                    <a:pt x="175" y="123"/>
                  </a:cubicBezTo>
                  <a:cubicBezTo>
                    <a:pt x="176" y="122"/>
                    <a:pt x="175" y="122"/>
                    <a:pt x="176" y="121"/>
                  </a:cubicBezTo>
                  <a:cubicBezTo>
                    <a:pt x="175" y="121"/>
                    <a:pt x="175" y="121"/>
                    <a:pt x="175" y="121"/>
                  </a:cubicBezTo>
                  <a:close/>
                  <a:moveTo>
                    <a:pt x="139" y="31"/>
                  </a:moveTo>
                  <a:cubicBezTo>
                    <a:pt x="139" y="31"/>
                    <a:pt x="140" y="32"/>
                    <a:pt x="140" y="32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0" y="32"/>
                    <a:pt x="140" y="31"/>
                    <a:pt x="140" y="31"/>
                  </a:cubicBezTo>
                  <a:cubicBezTo>
                    <a:pt x="139" y="30"/>
                    <a:pt x="139" y="30"/>
                    <a:pt x="139" y="31"/>
                  </a:cubicBezTo>
                  <a:close/>
                  <a:moveTo>
                    <a:pt x="33" y="210"/>
                  </a:moveTo>
                  <a:cubicBezTo>
                    <a:pt x="33" y="211"/>
                    <a:pt x="33" y="211"/>
                    <a:pt x="33" y="212"/>
                  </a:cubicBezTo>
                  <a:cubicBezTo>
                    <a:pt x="34" y="211"/>
                    <a:pt x="34" y="211"/>
                    <a:pt x="33" y="210"/>
                  </a:cubicBezTo>
                  <a:close/>
                  <a:moveTo>
                    <a:pt x="35" y="223"/>
                  </a:moveTo>
                  <a:cubicBezTo>
                    <a:pt x="35" y="223"/>
                    <a:pt x="35" y="224"/>
                    <a:pt x="36" y="224"/>
                  </a:cubicBezTo>
                  <a:cubicBezTo>
                    <a:pt x="36" y="224"/>
                    <a:pt x="36" y="224"/>
                    <a:pt x="36" y="224"/>
                  </a:cubicBezTo>
                  <a:cubicBezTo>
                    <a:pt x="36" y="223"/>
                    <a:pt x="36" y="223"/>
                    <a:pt x="35" y="223"/>
                  </a:cubicBezTo>
                  <a:close/>
                  <a:moveTo>
                    <a:pt x="57" y="143"/>
                  </a:move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6" y="143"/>
                    <a:pt x="57" y="144"/>
                  </a:cubicBezTo>
                  <a:cubicBezTo>
                    <a:pt x="57" y="144"/>
                    <a:pt x="57" y="143"/>
                    <a:pt x="57" y="143"/>
                  </a:cubicBezTo>
                  <a:cubicBezTo>
                    <a:pt x="57" y="143"/>
                    <a:pt x="57" y="143"/>
                    <a:pt x="57" y="143"/>
                  </a:cubicBezTo>
                  <a:close/>
                  <a:moveTo>
                    <a:pt x="89" y="184"/>
                  </a:moveTo>
                  <a:cubicBezTo>
                    <a:pt x="88" y="184"/>
                    <a:pt x="88" y="184"/>
                    <a:pt x="88" y="185"/>
                  </a:cubicBezTo>
                  <a:cubicBezTo>
                    <a:pt x="88" y="185"/>
                    <a:pt x="88" y="185"/>
                    <a:pt x="89" y="185"/>
                  </a:cubicBezTo>
                  <a:cubicBezTo>
                    <a:pt x="89" y="185"/>
                    <a:pt x="89" y="184"/>
                    <a:pt x="89" y="184"/>
                  </a:cubicBezTo>
                  <a:close/>
                  <a:moveTo>
                    <a:pt x="34" y="179"/>
                  </a:moveTo>
                  <a:cubicBezTo>
                    <a:pt x="34" y="179"/>
                    <a:pt x="34" y="179"/>
                    <a:pt x="34" y="179"/>
                  </a:cubicBezTo>
                  <a:cubicBezTo>
                    <a:pt x="33" y="180"/>
                    <a:pt x="32" y="180"/>
                    <a:pt x="33" y="181"/>
                  </a:cubicBezTo>
                  <a:cubicBezTo>
                    <a:pt x="33" y="181"/>
                    <a:pt x="33" y="180"/>
                    <a:pt x="34" y="179"/>
                  </a:cubicBezTo>
                  <a:close/>
                  <a:moveTo>
                    <a:pt x="155" y="36"/>
                  </a:moveTo>
                  <a:cubicBezTo>
                    <a:pt x="155" y="35"/>
                    <a:pt x="155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6"/>
                    <a:pt x="155" y="36"/>
                  </a:cubicBezTo>
                  <a:close/>
                  <a:moveTo>
                    <a:pt x="64" y="34"/>
                  </a:moveTo>
                  <a:cubicBezTo>
                    <a:pt x="63" y="34"/>
                    <a:pt x="63" y="35"/>
                    <a:pt x="63" y="36"/>
                  </a:cubicBezTo>
                  <a:cubicBezTo>
                    <a:pt x="63" y="35"/>
                    <a:pt x="64" y="35"/>
                    <a:pt x="64" y="34"/>
                  </a:cubicBezTo>
                  <a:close/>
                  <a:moveTo>
                    <a:pt x="171" y="97"/>
                  </a:moveTo>
                  <a:cubicBezTo>
                    <a:pt x="171" y="98"/>
                    <a:pt x="171" y="98"/>
                    <a:pt x="171" y="99"/>
                  </a:cubicBezTo>
                  <a:cubicBezTo>
                    <a:pt x="172" y="99"/>
                    <a:pt x="172" y="98"/>
                    <a:pt x="171" y="97"/>
                  </a:cubicBezTo>
                  <a:close/>
                  <a:moveTo>
                    <a:pt x="82" y="175"/>
                  </a:moveTo>
                  <a:cubicBezTo>
                    <a:pt x="83" y="175"/>
                    <a:pt x="83" y="173"/>
                    <a:pt x="82" y="172"/>
                  </a:cubicBezTo>
                  <a:cubicBezTo>
                    <a:pt x="82" y="173"/>
                    <a:pt x="82" y="174"/>
                    <a:pt x="82" y="175"/>
                  </a:cubicBezTo>
                  <a:close/>
                  <a:moveTo>
                    <a:pt x="163" y="31"/>
                  </a:moveTo>
                  <a:cubicBezTo>
                    <a:pt x="163" y="31"/>
                    <a:pt x="163" y="31"/>
                    <a:pt x="163" y="31"/>
                  </a:cubicBezTo>
                  <a:cubicBezTo>
                    <a:pt x="162" y="30"/>
                    <a:pt x="162" y="29"/>
                    <a:pt x="161" y="29"/>
                  </a:cubicBezTo>
                  <a:cubicBezTo>
                    <a:pt x="161" y="30"/>
                    <a:pt x="162" y="30"/>
                    <a:pt x="163" y="31"/>
                  </a:cubicBezTo>
                  <a:close/>
                  <a:moveTo>
                    <a:pt x="83" y="184"/>
                  </a:moveTo>
                  <a:cubicBezTo>
                    <a:pt x="83" y="185"/>
                    <a:pt x="83" y="185"/>
                    <a:pt x="83" y="185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ubicBezTo>
                    <a:pt x="83" y="184"/>
                    <a:pt x="83" y="184"/>
                    <a:pt x="83" y="184"/>
                  </a:cubicBezTo>
                  <a:close/>
                  <a:moveTo>
                    <a:pt x="161" y="67"/>
                  </a:moveTo>
                  <a:cubicBezTo>
                    <a:pt x="162" y="67"/>
                    <a:pt x="162" y="67"/>
                    <a:pt x="161" y="66"/>
                  </a:cubicBezTo>
                  <a:cubicBezTo>
                    <a:pt x="161" y="66"/>
                    <a:pt x="161" y="66"/>
                    <a:pt x="161" y="67"/>
                  </a:cubicBezTo>
                  <a:close/>
                  <a:moveTo>
                    <a:pt x="162" y="144"/>
                  </a:moveTo>
                  <a:cubicBezTo>
                    <a:pt x="162" y="144"/>
                    <a:pt x="162" y="144"/>
                    <a:pt x="162" y="144"/>
                  </a:cubicBezTo>
                  <a:cubicBezTo>
                    <a:pt x="162" y="143"/>
                    <a:pt x="162" y="143"/>
                    <a:pt x="162" y="142"/>
                  </a:cubicBezTo>
                  <a:cubicBezTo>
                    <a:pt x="161" y="143"/>
                    <a:pt x="162" y="143"/>
                    <a:pt x="162" y="144"/>
                  </a:cubicBezTo>
                  <a:close/>
                  <a:moveTo>
                    <a:pt x="170" y="179"/>
                  </a:moveTo>
                  <a:cubicBezTo>
                    <a:pt x="170" y="179"/>
                    <a:pt x="170" y="179"/>
                    <a:pt x="170" y="179"/>
                  </a:cubicBezTo>
                  <a:cubicBezTo>
                    <a:pt x="170" y="179"/>
                    <a:pt x="170" y="178"/>
                    <a:pt x="170" y="177"/>
                  </a:cubicBezTo>
                  <a:cubicBezTo>
                    <a:pt x="170" y="178"/>
                    <a:pt x="170" y="178"/>
                    <a:pt x="170" y="179"/>
                  </a:cubicBezTo>
                  <a:close/>
                  <a:moveTo>
                    <a:pt x="83" y="168"/>
                  </a:moveTo>
                  <a:cubicBezTo>
                    <a:pt x="83" y="168"/>
                    <a:pt x="83" y="167"/>
                    <a:pt x="83" y="166"/>
                  </a:cubicBezTo>
                  <a:cubicBezTo>
                    <a:pt x="82" y="167"/>
                    <a:pt x="83" y="168"/>
                    <a:pt x="83" y="168"/>
                  </a:cubicBezTo>
                  <a:close/>
                  <a:moveTo>
                    <a:pt x="43" y="220"/>
                  </a:moveTo>
                  <a:cubicBezTo>
                    <a:pt x="43" y="220"/>
                    <a:pt x="43" y="220"/>
                    <a:pt x="43" y="220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2" y="219"/>
                    <a:pt x="42" y="219"/>
                    <a:pt x="42" y="220"/>
                  </a:cubicBezTo>
                  <a:cubicBezTo>
                    <a:pt x="42" y="220"/>
                    <a:pt x="42" y="220"/>
                    <a:pt x="43" y="220"/>
                  </a:cubicBezTo>
                  <a:close/>
                  <a:moveTo>
                    <a:pt x="176" y="134"/>
                  </a:moveTo>
                  <a:cubicBezTo>
                    <a:pt x="176" y="134"/>
                    <a:pt x="176" y="135"/>
                    <a:pt x="176" y="135"/>
                  </a:cubicBezTo>
                  <a:cubicBezTo>
                    <a:pt x="177" y="134"/>
                    <a:pt x="177" y="134"/>
                    <a:pt x="177" y="134"/>
                  </a:cubicBezTo>
                  <a:cubicBezTo>
                    <a:pt x="176" y="134"/>
                    <a:pt x="176" y="134"/>
                    <a:pt x="176" y="134"/>
                  </a:cubicBezTo>
                  <a:close/>
                  <a:moveTo>
                    <a:pt x="171" y="116"/>
                  </a:moveTo>
                  <a:cubicBezTo>
                    <a:pt x="172" y="116"/>
                    <a:pt x="172" y="116"/>
                    <a:pt x="172" y="116"/>
                  </a:cubicBezTo>
                  <a:cubicBezTo>
                    <a:pt x="172" y="115"/>
                    <a:pt x="172" y="115"/>
                    <a:pt x="172" y="115"/>
                  </a:cubicBezTo>
                  <a:cubicBezTo>
                    <a:pt x="171" y="115"/>
                    <a:pt x="171" y="116"/>
                    <a:pt x="171" y="116"/>
                  </a:cubicBezTo>
                  <a:close/>
                  <a:moveTo>
                    <a:pt x="17" y="203"/>
                  </a:moveTo>
                  <a:cubicBezTo>
                    <a:pt x="18" y="204"/>
                    <a:pt x="18" y="204"/>
                    <a:pt x="18" y="205"/>
                  </a:cubicBezTo>
                  <a:cubicBezTo>
                    <a:pt x="18" y="205"/>
                    <a:pt x="19" y="205"/>
                    <a:pt x="18" y="205"/>
                  </a:cubicBezTo>
                  <a:cubicBezTo>
                    <a:pt x="18" y="204"/>
                    <a:pt x="18" y="203"/>
                    <a:pt x="17" y="203"/>
                  </a:cubicBezTo>
                  <a:close/>
                  <a:moveTo>
                    <a:pt x="43" y="70"/>
                  </a:moveTo>
                  <a:cubicBezTo>
                    <a:pt x="43" y="71"/>
                    <a:pt x="42" y="71"/>
                    <a:pt x="42" y="72"/>
                  </a:cubicBezTo>
                  <a:cubicBezTo>
                    <a:pt x="43" y="72"/>
                    <a:pt x="44" y="71"/>
                    <a:pt x="43" y="70"/>
                  </a:cubicBezTo>
                  <a:close/>
                  <a:moveTo>
                    <a:pt x="133" y="224"/>
                  </a:moveTo>
                  <a:cubicBezTo>
                    <a:pt x="134" y="224"/>
                    <a:pt x="134" y="224"/>
                    <a:pt x="134" y="224"/>
                  </a:cubicBezTo>
                  <a:cubicBezTo>
                    <a:pt x="134" y="224"/>
                    <a:pt x="134" y="224"/>
                    <a:pt x="134" y="223"/>
                  </a:cubicBezTo>
                  <a:cubicBezTo>
                    <a:pt x="134" y="223"/>
                    <a:pt x="134" y="223"/>
                    <a:pt x="134" y="223"/>
                  </a:cubicBezTo>
                  <a:cubicBezTo>
                    <a:pt x="134" y="223"/>
                    <a:pt x="134" y="223"/>
                    <a:pt x="133" y="223"/>
                  </a:cubicBezTo>
                  <a:cubicBezTo>
                    <a:pt x="133" y="224"/>
                    <a:pt x="133" y="224"/>
                    <a:pt x="133" y="224"/>
                  </a:cubicBezTo>
                  <a:close/>
                  <a:moveTo>
                    <a:pt x="48" y="213"/>
                  </a:moveTo>
                  <a:cubicBezTo>
                    <a:pt x="48" y="213"/>
                    <a:pt x="48" y="213"/>
                    <a:pt x="48" y="213"/>
                  </a:cubicBezTo>
                  <a:cubicBezTo>
                    <a:pt x="48" y="213"/>
                    <a:pt x="48" y="214"/>
                    <a:pt x="49" y="214"/>
                  </a:cubicBezTo>
                  <a:cubicBezTo>
                    <a:pt x="49" y="213"/>
                    <a:pt x="49" y="213"/>
                    <a:pt x="48" y="213"/>
                  </a:cubicBezTo>
                  <a:close/>
                  <a:moveTo>
                    <a:pt x="30" y="87"/>
                  </a:moveTo>
                  <a:cubicBezTo>
                    <a:pt x="30" y="87"/>
                    <a:pt x="30" y="87"/>
                    <a:pt x="30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6"/>
                    <a:pt x="31" y="87"/>
                    <a:pt x="30" y="87"/>
                  </a:cubicBezTo>
                  <a:close/>
                  <a:moveTo>
                    <a:pt x="181" y="176"/>
                  </a:moveTo>
                  <a:cubicBezTo>
                    <a:pt x="182" y="175"/>
                    <a:pt x="182" y="175"/>
                    <a:pt x="182" y="174"/>
                  </a:cubicBezTo>
                  <a:cubicBezTo>
                    <a:pt x="181" y="175"/>
                    <a:pt x="181" y="175"/>
                    <a:pt x="181" y="176"/>
                  </a:cubicBezTo>
                  <a:close/>
                  <a:moveTo>
                    <a:pt x="44" y="42"/>
                  </a:moveTo>
                  <a:cubicBezTo>
                    <a:pt x="44" y="43"/>
                    <a:pt x="44" y="43"/>
                    <a:pt x="44" y="43"/>
                  </a:cubicBezTo>
                  <a:cubicBezTo>
                    <a:pt x="46" y="43"/>
                    <a:pt x="46" y="43"/>
                    <a:pt x="46" y="42"/>
                  </a:cubicBezTo>
                  <a:cubicBezTo>
                    <a:pt x="45" y="42"/>
                    <a:pt x="45" y="42"/>
                    <a:pt x="44" y="42"/>
                  </a:cubicBezTo>
                  <a:close/>
                  <a:moveTo>
                    <a:pt x="172" y="134"/>
                  </a:moveTo>
                  <a:cubicBezTo>
                    <a:pt x="173" y="134"/>
                    <a:pt x="173" y="133"/>
                    <a:pt x="173" y="133"/>
                  </a:cubicBezTo>
                  <a:cubicBezTo>
                    <a:pt x="172" y="133"/>
                    <a:pt x="172" y="133"/>
                    <a:pt x="172" y="134"/>
                  </a:cubicBezTo>
                  <a:close/>
                  <a:moveTo>
                    <a:pt x="79" y="172"/>
                  </a:moveTo>
                  <a:cubicBezTo>
                    <a:pt x="79" y="172"/>
                    <a:pt x="79" y="172"/>
                    <a:pt x="80" y="172"/>
                  </a:cubicBezTo>
                  <a:cubicBezTo>
                    <a:pt x="80" y="171"/>
                    <a:pt x="80" y="170"/>
                    <a:pt x="80" y="170"/>
                  </a:cubicBezTo>
                  <a:cubicBezTo>
                    <a:pt x="79" y="170"/>
                    <a:pt x="79" y="171"/>
                    <a:pt x="79" y="172"/>
                  </a:cubicBezTo>
                  <a:close/>
                  <a:moveTo>
                    <a:pt x="156" y="40"/>
                  </a:moveTo>
                  <a:cubicBezTo>
                    <a:pt x="156" y="41"/>
                    <a:pt x="156" y="41"/>
                    <a:pt x="156" y="42"/>
                  </a:cubicBezTo>
                  <a:cubicBezTo>
                    <a:pt x="156" y="42"/>
                    <a:pt x="156" y="41"/>
                    <a:pt x="156" y="40"/>
                  </a:cubicBezTo>
                  <a:close/>
                  <a:moveTo>
                    <a:pt x="22" y="100"/>
                  </a:moveTo>
                  <a:cubicBezTo>
                    <a:pt x="22" y="100"/>
                    <a:pt x="21" y="101"/>
                    <a:pt x="21" y="101"/>
                  </a:cubicBezTo>
                  <a:cubicBezTo>
                    <a:pt x="21" y="101"/>
                    <a:pt x="22" y="101"/>
                    <a:pt x="22" y="101"/>
                  </a:cubicBezTo>
                  <a:cubicBezTo>
                    <a:pt x="22" y="101"/>
                    <a:pt x="22" y="100"/>
                    <a:pt x="22" y="100"/>
                  </a:cubicBezTo>
                  <a:close/>
                  <a:moveTo>
                    <a:pt x="31" y="220"/>
                  </a:moveTo>
                  <a:cubicBezTo>
                    <a:pt x="31" y="220"/>
                    <a:pt x="31" y="220"/>
                    <a:pt x="31" y="220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1"/>
                    <a:pt x="32" y="222"/>
                    <a:pt x="32" y="222"/>
                  </a:cubicBezTo>
                  <a:cubicBezTo>
                    <a:pt x="32" y="222"/>
                    <a:pt x="32" y="222"/>
                    <a:pt x="32" y="222"/>
                  </a:cubicBezTo>
                  <a:cubicBezTo>
                    <a:pt x="32" y="221"/>
                    <a:pt x="32" y="221"/>
                    <a:pt x="31" y="220"/>
                  </a:cubicBezTo>
                  <a:close/>
                  <a:moveTo>
                    <a:pt x="150" y="212"/>
                  </a:moveTo>
                  <a:cubicBezTo>
                    <a:pt x="149" y="213"/>
                    <a:pt x="148" y="213"/>
                    <a:pt x="148" y="214"/>
                  </a:cubicBezTo>
                  <a:cubicBezTo>
                    <a:pt x="149" y="213"/>
                    <a:pt x="149" y="213"/>
                    <a:pt x="150" y="212"/>
                  </a:cubicBezTo>
                  <a:close/>
                  <a:moveTo>
                    <a:pt x="54" y="233"/>
                  </a:moveTo>
                  <a:cubicBezTo>
                    <a:pt x="55" y="234"/>
                    <a:pt x="55" y="234"/>
                    <a:pt x="56" y="234"/>
                  </a:cubicBezTo>
                  <a:cubicBezTo>
                    <a:pt x="55" y="234"/>
                    <a:pt x="55" y="233"/>
                    <a:pt x="55" y="233"/>
                  </a:cubicBezTo>
                  <a:cubicBezTo>
                    <a:pt x="54" y="233"/>
                    <a:pt x="54" y="233"/>
                    <a:pt x="54" y="233"/>
                  </a:cubicBezTo>
                  <a:close/>
                  <a:moveTo>
                    <a:pt x="185" y="180"/>
                  </a:moveTo>
                  <a:cubicBezTo>
                    <a:pt x="184" y="180"/>
                    <a:pt x="184" y="181"/>
                    <a:pt x="184" y="182"/>
                  </a:cubicBezTo>
                  <a:cubicBezTo>
                    <a:pt x="185" y="181"/>
                    <a:pt x="185" y="180"/>
                    <a:pt x="185" y="180"/>
                  </a:cubicBezTo>
                  <a:close/>
                  <a:moveTo>
                    <a:pt x="58" y="228"/>
                  </a:moveTo>
                  <a:cubicBezTo>
                    <a:pt x="58" y="228"/>
                    <a:pt x="57" y="229"/>
                    <a:pt x="57" y="229"/>
                  </a:cubicBezTo>
                  <a:cubicBezTo>
                    <a:pt x="57" y="229"/>
                    <a:pt x="58" y="229"/>
                    <a:pt x="58" y="230"/>
                  </a:cubicBezTo>
                  <a:cubicBezTo>
                    <a:pt x="58" y="229"/>
                    <a:pt x="58" y="229"/>
                    <a:pt x="58" y="228"/>
                  </a:cubicBezTo>
                  <a:close/>
                  <a:moveTo>
                    <a:pt x="181" y="132"/>
                  </a:moveTo>
                  <a:cubicBezTo>
                    <a:pt x="181" y="132"/>
                    <a:pt x="181" y="132"/>
                    <a:pt x="181" y="132"/>
                  </a:cubicBezTo>
                  <a:cubicBezTo>
                    <a:pt x="180" y="132"/>
                    <a:pt x="180" y="133"/>
                    <a:pt x="179" y="133"/>
                  </a:cubicBezTo>
                  <a:cubicBezTo>
                    <a:pt x="179" y="133"/>
                    <a:pt x="179" y="133"/>
                    <a:pt x="179" y="133"/>
                  </a:cubicBezTo>
                  <a:cubicBezTo>
                    <a:pt x="180" y="133"/>
                    <a:pt x="180" y="133"/>
                    <a:pt x="181" y="132"/>
                  </a:cubicBezTo>
                  <a:close/>
                  <a:moveTo>
                    <a:pt x="32" y="148"/>
                  </a:moveTo>
                  <a:cubicBezTo>
                    <a:pt x="32" y="148"/>
                    <a:pt x="32" y="149"/>
                    <a:pt x="32" y="149"/>
                  </a:cubicBezTo>
                  <a:cubicBezTo>
                    <a:pt x="33" y="148"/>
                    <a:pt x="33" y="148"/>
                    <a:pt x="32" y="148"/>
                  </a:cubicBezTo>
                  <a:close/>
                  <a:moveTo>
                    <a:pt x="162" y="130"/>
                  </a:moveTo>
                  <a:cubicBezTo>
                    <a:pt x="163" y="129"/>
                    <a:pt x="163" y="129"/>
                    <a:pt x="163" y="128"/>
                  </a:cubicBezTo>
                  <a:cubicBezTo>
                    <a:pt x="163" y="129"/>
                    <a:pt x="162" y="129"/>
                    <a:pt x="162" y="130"/>
                  </a:cubicBezTo>
                  <a:close/>
                  <a:moveTo>
                    <a:pt x="154" y="50"/>
                  </a:moveTo>
                  <a:cubicBezTo>
                    <a:pt x="153" y="51"/>
                    <a:pt x="153" y="51"/>
                    <a:pt x="154" y="52"/>
                  </a:cubicBezTo>
                  <a:cubicBezTo>
                    <a:pt x="154" y="51"/>
                    <a:pt x="154" y="51"/>
                    <a:pt x="154" y="50"/>
                  </a:cubicBezTo>
                  <a:close/>
                  <a:moveTo>
                    <a:pt x="32" y="153"/>
                  </a:moveTo>
                  <a:cubicBezTo>
                    <a:pt x="33" y="153"/>
                    <a:pt x="33" y="152"/>
                    <a:pt x="34" y="152"/>
                  </a:cubicBezTo>
                  <a:cubicBezTo>
                    <a:pt x="33" y="152"/>
                    <a:pt x="33" y="152"/>
                    <a:pt x="32" y="153"/>
                  </a:cubicBezTo>
                  <a:close/>
                  <a:moveTo>
                    <a:pt x="83" y="25"/>
                  </a:moveTo>
                  <a:cubicBezTo>
                    <a:pt x="83" y="25"/>
                    <a:pt x="83" y="25"/>
                    <a:pt x="83" y="25"/>
                  </a:cubicBezTo>
                  <a:cubicBezTo>
                    <a:pt x="83" y="26"/>
                    <a:pt x="83" y="26"/>
                    <a:pt x="83" y="27"/>
                  </a:cubicBezTo>
                  <a:cubicBezTo>
                    <a:pt x="84" y="27"/>
                    <a:pt x="83" y="26"/>
                    <a:pt x="83" y="25"/>
                  </a:cubicBezTo>
                  <a:close/>
                  <a:moveTo>
                    <a:pt x="47" y="43"/>
                  </a:moveTo>
                  <a:cubicBezTo>
                    <a:pt x="47" y="43"/>
                    <a:pt x="48" y="43"/>
                    <a:pt x="48" y="43"/>
                  </a:cubicBezTo>
                  <a:cubicBezTo>
                    <a:pt x="48" y="42"/>
                    <a:pt x="48" y="42"/>
                    <a:pt x="47" y="41"/>
                  </a:cubicBezTo>
                  <a:cubicBezTo>
                    <a:pt x="47" y="42"/>
                    <a:pt x="47" y="42"/>
                    <a:pt x="47" y="43"/>
                  </a:cubicBezTo>
                  <a:close/>
                  <a:moveTo>
                    <a:pt x="118" y="102"/>
                  </a:moveTo>
                  <a:cubicBezTo>
                    <a:pt x="118" y="103"/>
                    <a:pt x="117" y="104"/>
                    <a:pt x="117" y="105"/>
                  </a:cubicBezTo>
                  <a:cubicBezTo>
                    <a:pt x="117" y="105"/>
                    <a:pt x="117" y="105"/>
                    <a:pt x="118" y="105"/>
                  </a:cubicBezTo>
                  <a:cubicBezTo>
                    <a:pt x="118" y="105"/>
                    <a:pt x="118" y="104"/>
                    <a:pt x="118" y="102"/>
                  </a:cubicBezTo>
                  <a:close/>
                  <a:moveTo>
                    <a:pt x="157" y="101"/>
                  </a:moveTo>
                  <a:cubicBezTo>
                    <a:pt x="157" y="101"/>
                    <a:pt x="157" y="101"/>
                    <a:pt x="157" y="101"/>
                  </a:cubicBezTo>
                  <a:cubicBezTo>
                    <a:pt x="156" y="101"/>
                    <a:pt x="156" y="101"/>
                    <a:pt x="156" y="102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6" y="102"/>
                    <a:pt x="157" y="102"/>
                    <a:pt x="157" y="102"/>
                  </a:cubicBezTo>
                  <a:cubicBezTo>
                    <a:pt x="157" y="102"/>
                    <a:pt x="157" y="101"/>
                    <a:pt x="157" y="101"/>
                  </a:cubicBezTo>
                  <a:close/>
                  <a:moveTo>
                    <a:pt x="171" y="87"/>
                  </a:moveTo>
                  <a:cubicBezTo>
                    <a:pt x="171" y="87"/>
                    <a:pt x="170" y="87"/>
                    <a:pt x="170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71" y="88"/>
                    <a:pt x="171" y="88"/>
                    <a:pt x="171" y="87"/>
                  </a:cubicBezTo>
                  <a:close/>
                  <a:moveTo>
                    <a:pt x="65" y="234"/>
                  </a:moveTo>
                  <a:cubicBezTo>
                    <a:pt x="65" y="235"/>
                    <a:pt x="65" y="235"/>
                    <a:pt x="65" y="236"/>
                  </a:cubicBezTo>
                  <a:cubicBezTo>
                    <a:pt x="65" y="235"/>
                    <a:pt x="65" y="235"/>
                    <a:pt x="65" y="234"/>
                  </a:cubicBezTo>
                  <a:close/>
                  <a:moveTo>
                    <a:pt x="45" y="17"/>
                  </a:moveTo>
                  <a:cubicBezTo>
                    <a:pt x="45" y="17"/>
                    <a:pt x="45" y="17"/>
                    <a:pt x="46" y="17"/>
                  </a:cubicBezTo>
                  <a:cubicBezTo>
                    <a:pt x="46" y="17"/>
                    <a:pt x="47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6" y="17"/>
                    <a:pt x="45" y="17"/>
                  </a:cubicBezTo>
                  <a:close/>
                  <a:moveTo>
                    <a:pt x="18" y="129"/>
                  </a:moveTo>
                  <a:cubicBezTo>
                    <a:pt x="19" y="129"/>
                    <a:pt x="19" y="128"/>
                    <a:pt x="19" y="128"/>
                  </a:cubicBezTo>
                  <a:cubicBezTo>
                    <a:pt x="18" y="128"/>
                    <a:pt x="18" y="128"/>
                    <a:pt x="18" y="129"/>
                  </a:cubicBezTo>
                  <a:close/>
                  <a:moveTo>
                    <a:pt x="161" y="43"/>
                  </a:moveTo>
                  <a:cubicBezTo>
                    <a:pt x="161" y="44"/>
                    <a:pt x="162" y="44"/>
                    <a:pt x="162" y="44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44"/>
                    <a:pt x="162" y="43"/>
                    <a:pt x="162" y="43"/>
                  </a:cubicBezTo>
                  <a:cubicBezTo>
                    <a:pt x="161" y="43"/>
                    <a:pt x="161" y="43"/>
                    <a:pt x="161" y="43"/>
                  </a:cubicBezTo>
                  <a:close/>
                  <a:moveTo>
                    <a:pt x="16" y="131"/>
                  </a:moveTo>
                  <a:cubicBezTo>
                    <a:pt x="17" y="131"/>
                    <a:pt x="17" y="131"/>
                    <a:pt x="16" y="130"/>
                  </a:cubicBezTo>
                  <a:cubicBezTo>
                    <a:pt x="16" y="130"/>
                    <a:pt x="16" y="130"/>
                    <a:pt x="16" y="131"/>
                  </a:cubicBezTo>
                  <a:close/>
                  <a:moveTo>
                    <a:pt x="23" y="148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3" y="149"/>
                    <a:pt x="23" y="148"/>
                    <a:pt x="23" y="148"/>
                  </a:cubicBezTo>
                  <a:close/>
                  <a:moveTo>
                    <a:pt x="179" y="136"/>
                  </a:moveTo>
                  <a:cubicBezTo>
                    <a:pt x="180" y="135"/>
                    <a:pt x="180" y="135"/>
                    <a:pt x="181" y="135"/>
                  </a:cubicBezTo>
                  <a:cubicBezTo>
                    <a:pt x="179" y="135"/>
                    <a:pt x="179" y="135"/>
                    <a:pt x="179" y="136"/>
                  </a:cubicBezTo>
                  <a:close/>
                  <a:moveTo>
                    <a:pt x="187" y="108"/>
                  </a:moveTo>
                  <a:cubicBezTo>
                    <a:pt x="186" y="108"/>
                    <a:pt x="186" y="108"/>
                    <a:pt x="186" y="109"/>
                  </a:cubicBezTo>
                  <a:cubicBezTo>
                    <a:pt x="187" y="109"/>
                    <a:pt x="187" y="108"/>
                    <a:pt x="187" y="108"/>
                  </a:cubicBezTo>
                  <a:close/>
                  <a:moveTo>
                    <a:pt x="149" y="60"/>
                  </a:moveTo>
                  <a:cubicBezTo>
                    <a:pt x="149" y="60"/>
                    <a:pt x="150" y="61"/>
                    <a:pt x="150" y="62"/>
                  </a:cubicBezTo>
                  <a:cubicBezTo>
                    <a:pt x="150" y="61"/>
                    <a:pt x="150" y="60"/>
                    <a:pt x="149" y="60"/>
                  </a:cubicBezTo>
                  <a:close/>
                  <a:moveTo>
                    <a:pt x="76" y="143"/>
                  </a:move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4"/>
                    <a:pt x="76" y="144"/>
                  </a:cubicBezTo>
                  <a:cubicBezTo>
                    <a:pt x="77" y="144"/>
                    <a:pt x="77" y="144"/>
                    <a:pt x="77" y="143"/>
                  </a:cubicBezTo>
                  <a:cubicBezTo>
                    <a:pt x="76" y="143"/>
                    <a:pt x="76" y="143"/>
                    <a:pt x="76" y="143"/>
                  </a:cubicBezTo>
                  <a:close/>
                  <a:moveTo>
                    <a:pt x="141" y="112"/>
                  </a:moveTo>
                  <a:cubicBezTo>
                    <a:pt x="141" y="112"/>
                    <a:pt x="141" y="111"/>
                    <a:pt x="141" y="111"/>
                  </a:cubicBezTo>
                  <a:cubicBezTo>
                    <a:pt x="141" y="111"/>
                    <a:pt x="140" y="111"/>
                    <a:pt x="140" y="111"/>
                  </a:cubicBezTo>
                  <a:cubicBezTo>
                    <a:pt x="140" y="112"/>
                    <a:pt x="140" y="112"/>
                    <a:pt x="141" y="112"/>
                  </a:cubicBezTo>
                  <a:close/>
                  <a:moveTo>
                    <a:pt x="3" y="122"/>
                  </a:moveTo>
                  <a:cubicBezTo>
                    <a:pt x="3" y="122"/>
                    <a:pt x="3" y="122"/>
                    <a:pt x="3" y="122"/>
                  </a:cubicBezTo>
                  <a:cubicBezTo>
                    <a:pt x="3" y="121"/>
                    <a:pt x="3" y="120"/>
                    <a:pt x="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3" y="121"/>
                    <a:pt x="3" y="122"/>
                  </a:cubicBezTo>
                  <a:close/>
                  <a:moveTo>
                    <a:pt x="165" y="74"/>
                  </a:moveTo>
                  <a:cubicBezTo>
                    <a:pt x="165" y="74"/>
                    <a:pt x="165" y="74"/>
                    <a:pt x="165" y="75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5" y="75"/>
                    <a:pt x="165" y="75"/>
                    <a:pt x="165" y="74"/>
                  </a:cubicBezTo>
                  <a:close/>
                  <a:moveTo>
                    <a:pt x="165" y="60"/>
                  </a:moveTo>
                  <a:cubicBezTo>
                    <a:pt x="165" y="60"/>
                    <a:pt x="166" y="60"/>
                    <a:pt x="166" y="59"/>
                  </a:cubicBezTo>
                  <a:cubicBezTo>
                    <a:pt x="165" y="59"/>
                    <a:pt x="165" y="59"/>
                    <a:pt x="165" y="59"/>
                  </a:cubicBezTo>
                  <a:cubicBezTo>
                    <a:pt x="165" y="60"/>
                    <a:pt x="165" y="60"/>
                    <a:pt x="165" y="60"/>
                  </a:cubicBezTo>
                  <a:close/>
                  <a:moveTo>
                    <a:pt x="152" y="47"/>
                  </a:move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2" y="48"/>
                    <a:pt x="152" y="48"/>
                    <a:pt x="152" y="47"/>
                  </a:cubicBezTo>
                  <a:close/>
                  <a:moveTo>
                    <a:pt x="176" y="151"/>
                  </a:moveTo>
                  <a:cubicBezTo>
                    <a:pt x="177" y="151"/>
                    <a:pt x="177" y="151"/>
                    <a:pt x="177" y="150"/>
                  </a:cubicBezTo>
                  <a:cubicBezTo>
                    <a:pt x="177" y="150"/>
                    <a:pt x="176" y="151"/>
                    <a:pt x="176" y="151"/>
                  </a:cubicBezTo>
                  <a:close/>
                  <a:moveTo>
                    <a:pt x="30" y="186"/>
                  </a:moveTo>
                  <a:cubicBezTo>
                    <a:pt x="30" y="186"/>
                    <a:pt x="30" y="185"/>
                    <a:pt x="29" y="184"/>
                  </a:cubicBezTo>
                  <a:cubicBezTo>
                    <a:pt x="30" y="185"/>
                    <a:pt x="30" y="186"/>
                    <a:pt x="30" y="186"/>
                  </a:cubicBezTo>
                  <a:close/>
                  <a:moveTo>
                    <a:pt x="154" y="221"/>
                  </a:moveTo>
                  <a:cubicBezTo>
                    <a:pt x="154" y="221"/>
                    <a:pt x="154" y="221"/>
                    <a:pt x="154" y="221"/>
                  </a:cubicBezTo>
                  <a:cubicBezTo>
                    <a:pt x="154" y="220"/>
                    <a:pt x="155" y="220"/>
                    <a:pt x="155" y="219"/>
                  </a:cubicBezTo>
                  <a:cubicBezTo>
                    <a:pt x="155" y="219"/>
                    <a:pt x="155" y="219"/>
                    <a:pt x="155" y="219"/>
                  </a:cubicBezTo>
                  <a:cubicBezTo>
                    <a:pt x="154" y="220"/>
                    <a:pt x="154" y="220"/>
                    <a:pt x="154" y="221"/>
                  </a:cubicBezTo>
                  <a:close/>
                  <a:moveTo>
                    <a:pt x="177" y="142"/>
                  </a:moveTo>
                  <a:cubicBezTo>
                    <a:pt x="176" y="142"/>
                    <a:pt x="176" y="143"/>
                    <a:pt x="176" y="143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7" y="143"/>
                    <a:pt x="177" y="142"/>
                  </a:cubicBezTo>
                  <a:cubicBezTo>
                    <a:pt x="177" y="142"/>
                    <a:pt x="177" y="142"/>
                    <a:pt x="177" y="142"/>
                  </a:cubicBezTo>
                  <a:close/>
                  <a:moveTo>
                    <a:pt x="127" y="21"/>
                  </a:moveTo>
                  <a:cubicBezTo>
                    <a:pt x="127" y="20"/>
                    <a:pt x="128" y="20"/>
                    <a:pt x="128" y="20"/>
                  </a:cubicBezTo>
                  <a:cubicBezTo>
                    <a:pt x="128" y="20"/>
                    <a:pt x="127" y="20"/>
                    <a:pt x="127" y="19"/>
                  </a:cubicBezTo>
                  <a:cubicBezTo>
                    <a:pt x="127" y="20"/>
                    <a:pt x="127" y="20"/>
                    <a:pt x="127" y="21"/>
                  </a:cubicBezTo>
                  <a:close/>
                  <a:moveTo>
                    <a:pt x="154" y="217"/>
                  </a:moveTo>
                  <a:cubicBezTo>
                    <a:pt x="154" y="217"/>
                    <a:pt x="154" y="217"/>
                    <a:pt x="154" y="217"/>
                  </a:cubicBezTo>
                  <a:cubicBezTo>
                    <a:pt x="153" y="218"/>
                    <a:pt x="153" y="218"/>
                    <a:pt x="153" y="219"/>
                  </a:cubicBezTo>
                  <a:cubicBezTo>
                    <a:pt x="153" y="218"/>
                    <a:pt x="154" y="218"/>
                    <a:pt x="154" y="217"/>
                  </a:cubicBezTo>
                  <a:close/>
                  <a:moveTo>
                    <a:pt x="131" y="110"/>
                  </a:moveTo>
                  <a:cubicBezTo>
                    <a:pt x="132" y="110"/>
                    <a:pt x="132" y="110"/>
                    <a:pt x="133" y="111"/>
                  </a:cubicBezTo>
                  <a:cubicBezTo>
                    <a:pt x="133" y="110"/>
                    <a:pt x="132" y="109"/>
                    <a:pt x="131" y="110"/>
                  </a:cubicBezTo>
                  <a:close/>
                  <a:moveTo>
                    <a:pt x="181" y="105"/>
                  </a:moveTo>
                  <a:cubicBezTo>
                    <a:pt x="181" y="106"/>
                    <a:pt x="181" y="106"/>
                    <a:pt x="181" y="107"/>
                  </a:cubicBezTo>
                  <a:cubicBezTo>
                    <a:pt x="182" y="106"/>
                    <a:pt x="181" y="106"/>
                    <a:pt x="181" y="105"/>
                  </a:cubicBezTo>
                  <a:close/>
                  <a:moveTo>
                    <a:pt x="46" y="139"/>
                  </a:moveTo>
                  <a:cubicBezTo>
                    <a:pt x="46" y="139"/>
                    <a:pt x="46" y="139"/>
                    <a:pt x="45" y="139"/>
                  </a:cubicBezTo>
                  <a:cubicBezTo>
                    <a:pt x="45" y="139"/>
                    <a:pt x="45" y="140"/>
                    <a:pt x="45" y="140"/>
                  </a:cubicBezTo>
                  <a:cubicBezTo>
                    <a:pt x="45" y="140"/>
                    <a:pt x="46" y="140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lose/>
                  <a:moveTo>
                    <a:pt x="152" y="43"/>
                  </a:moveTo>
                  <a:cubicBezTo>
                    <a:pt x="152" y="43"/>
                    <a:pt x="152" y="44"/>
                    <a:pt x="152" y="44"/>
                  </a:cubicBezTo>
                  <a:cubicBezTo>
                    <a:pt x="152" y="44"/>
                    <a:pt x="152" y="44"/>
                    <a:pt x="153" y="44"/>
                  </a:cubicBezTo>
                  <a:cubicBezTo>
                    <a:pt x="153" y="43"/>
                    <a:pt x="152" y="43"/>
                    <a:pt x="152" y="43"/>
                  </a:cubicBezTo>
                  <a:close/>
                  <a:moveTo>
                    <a:pt x="21" y="132"/>
                  </a:moveTo>
                  <a:cubicBezTo>
                    <a:pt x="21" y="132"/>
                    <a:pt x="21" y="133"/>
                    <a:pt x="21" y="133"/>
                  </a:cubicBezTo>
                  <a:cubicBezTo>
                    <a:pt x="22" y="133"/>
                    <a:pt x="22" y="133"/>
                    <a:pt x="21" y="132"/>
                  </a:cubicBezTo>
                  <a:close/>
                  <a:moveTo>
                    <a:pt x="156" y="49"/>
                  </a:moveTo>
                  <a:cubicBezTo>
                    <a:pt x="156" y="49"/>
                    <a:pt x="157" y="49"/>
                    <a:pt x="157" y="50"/>
                  </a:cubicBezTo>
                  <a:cubicBezTo>
                    <a:pt x="157" y="50"/>
                    <a:pt x="157" y="50"/>
                    <a:pt x="157" y="50"/>
                  </a:cubicBezTo>
                  <a:cubicBezTo>
                    <a:pt x="157" y="49"/>
                    <a:pt x="157" y="49"/>
                    <a:pt x="157" y="48"/>
                  </a:cubicBezTo>
                  <a:cubicBezTo>
                    <a:pt x="157" y="49"/>
                    <a:pt x="156" y="49"/>
                    <a:pt x="156" y="49"/>
                  </a:cubicBezTo>
                  <a:close/>
                  <a:moveTo>
                    <a:pt x="155" y="50"/>
                  </a:moveTo>
                  <a:cubicBezTo>
                    <a:pt x="155" y="51"/>
                    <a:pt x="155" y="51"/>
                    <a:pt x="155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5" y="50"/>
                  </a:cubicBezTo>
                  <a:close/>
                  <a:moveTo>
                    <a:pt x="62" y="232"/>
                  </a:moveTo>
                  <a:cubicBezTo>
                    <a:pt x="62" y="232"/>
                    <a:pt x="62" y="232"/>
                    <a:pt x="62" y="232"/>
                  </a:cubicBezTo>
                  <a:cubicBezTo>
                    <a:pt x="62" y="232"/>
                    <a:pt x="62" y="232"/>
                    <a:pt x="61" y="232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61" y="232"/>
                    <a:pt x="61" y="232"/>
                    <a:pt x="61" y="233"/>
                  </a:cubicBezTo>
                  <a:cubicBezTo>
                    <a:pt x="62" y="233"/>
                    <a:pt x="62" y="233"/>
                    <a:pt x="62" y="232"/>
                  </a:cubicBezTo>
                  <a:close/>
                  <a:moveTo>
                    <a:pt x="25" y="206"/>
                  </a:moveTo>
                  <a:cubicBezTo>
                    <a:pt x="25" y="207"/>
                    <a:pt x="25" y="207"/>
                    <a:pt x="26" y="208"/>
                  </a:cubicBezTo>
                  <a:cubicBezTo>
                    <a:pt x="26" y="207"/>
                    <a:pt x="26" y="207"/>
                    <a:pt x="25" y="206"/>
                  </a:cubicBezTo>
                  <a:close/>
                  <a:moveTo>
                    <a:pt x="189" y="104"/>
                  </a:moveTo>
                  <a:cubicBezTo>
                    <a:pt x="189" y="103"/>
                    <a:pt x="188" y="102"/>
                    <a:pt x="188" y="101"/>
                  </a:cubicBezTo>
                  <a:cubicBezTo>
                    <a:pt x="188" y="102"/>
                    <a:pt x="188" y="103"/>
                    <a:pt x="189" y="104"/>
                  </a:cubicBezTo>
                  <a:close/>
                  <a:moveTo>
                    <a:pt x="50" y="227"/>
                  </a:moveTo>
                  <a:cubicBezTo>
                    <a:pt x="50" y="228"/>
                    <a:pt x="50" y="228"/>
                    <a:pt x="50" y="229"/>
                  </a:cubicBezTo>
                  <a:cubicBezTo>
                    <a:pt x="51" y="228"/>
                    <a:pt x="51" y="228"/>
                    <a:pt x="50" y="227"/>
                  </a:cubicBezTo>
                  <a:close/>
                  <a:moveTo>
                    <a:pt x="158" y="79"/>
                  </a:moveTo>
                  <a:cubicBezTo>
                    <a:pt x="158" y="79"/>
                    <a:pt x="158" y="79"/>
                    <a:pt x="158" y="78"/>
                  </a:cubicBezTo>
                  <a:cubicBezTo>
                    <a:pt x="158" y="78"/>
                    <a:pt x="158" y="78"/>
                    <a:pt x="158" y="77"/>
                  </a:cubicBezTo>
                  <a:cubicBezTo>
                    <a:pt x="158" y="78"/>
                    <a:pt x="158" y="78"/>
                    <a:pt x="158" y="79"/>
                  </a:cubicBezTo>
                  <a:close/>
                  <a:moveTo>
                    <a:pt x="84" y="163"/>
                  </a:moveTo>
                  <a:cubicBezTo>
                    <a:pt x="83" y="163"/>
                    <a:pt x="83" y="164"/>
                    <a:pt x="83" y="165"/>
                  </a:cubicBezTo>
                  <a:cubicBezTo>
                    <a:pt x="83" y="164"/>
                    <a:pt x="84" y="164"/>
                    <a:pt x="84" y="163"/>
                  </a:cubicBezTo>
                  <a:close/>
                  <a:moveTo>
                    <a:pt x="156" y="31"/>
                  </a:moveTo>
                  <a:cubicBezTo>
                    <a:pt x="156" y="31"/>
                    <a:pt x="156" y="31"/>
                    <a:pt x="156" y="30"/>
                  </a:cubicBezTo>
                  <a:cubicBezTo>
                    <a:pt x="156" y="30"/>
                    <a:pt x="155" y="31"/>
                    <a:pt x="155" y="31"/>
                  </a:cubicBezTo>
                  <a:cubicBezTo>
                    <a:pt x="155" y="31"/>
                    <a:pt x="155" y="31"/>
                    <a:pt x="156" y="31"/>
                  </a:cubicBezTo>
                  <a:close/>
                  <a:moveTo>
                    <a:pt x="138" y="34"/>
                  </a:moveTo>
                  <a:cubicBezTo>
                    <a:pt x="138" y="34"/>
                    <a:pt x="137" y="33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4"/>
                    <a:pt x="137" y="34"/>
                    <a:pt x="137" y="35"/>
                  </a:cubicBezTo>
                  <a:cubicBezTo>
                    <a:pt x="137" y="34"/>
                    <a:pt x="138" y="34"/>
                    <a:pt x="138" y="34"/>
                  </a:cubicBezTo>
                  <a:close/>
                  <a:moveTo>
                    <a:pt x="9" y="175"/>
                  </a:moveTo>
                  <a:cubicBezTo>
                    <a:pt x="9" y="175"/>
                    <a:pt x="9" y="174"/>
                    <a:pt x="9" y="173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4"/>
                    <a:pt x="9" y="175"/>
                    <a:pt x="9" y="175"/>
                  </a:cubicBezTo>
                  <a:close/>
                  <a:moveTo>
                    <a:pt x="23" y="115"/>
                  </a:moveTo>
                  <a:cubicBezTo>
                    <a:pt x="23" y="115"/>
                    <a:pt x="23" y="115"/>
                    <a:pt x="22" y="114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5"/>
                    <a:pt x="23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lose/>
                  <a:moveTo>
                    <a:pt x="82" y="249"/>
                  </a:moveTo>
                  <a:cubicBezTo>
                    <a:pt x="81" y="248"/>
                    <a:pt x="81" y="248"/>
                    <a:pt x="80" y="248"/>
                  </a:cubicBezTo>
                  <a:cubicBezTo>
                    <a:pt x="81" y="248"/>
                    <a:pt x="81" y="248"/>
                    <a:pt x="82" y="249"/>
                  </a:cubicBezTo>
                  <a:close/>
                  <a:moveTo>
                    <a:pt x="89" y="254"/>
                  </a:moveTo>
                  <a:cubicBezTo>
                    <a:pt x="89" y="254"/>
                    <a:pt x="89" y="254"/>
                    <a:pt x="89" y="254"/>
                  </a:cubicBezTo>
                  <a:cubicBezTo>
                    <a:pt x="89" y="254"/>
                    <a:pt x="88" y="254"/>
                    <a:pt x="88" y="25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8" y="254"/>
                    <a:pt x="89" y="254"/>
                    <a:pt x="89" y="254"/>
                  </a:cubicBezTo>
                  <a:close/>
                  <a:moveTo>
                    <a:pt x="18" y="117"/>
                  </a:move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8" y="118"/>
                    <a:pt x="18" y="117"/>
                  </a:cubicBezTo>
                  <a:close/>
                  <a:moveTo>
                    <a:pt x="20" y="194"/>
                  </a:moveTo>
                  <a:cubicBezTo>
                    <a:pt x="21" y="193"/>
                    <a:pt x="21" y="193"/>
                    <a:pt x="21" y="193"/>
                  </a:cubicBezTo>
                  <a:cubicBezTo>
                    <a:pt x="20" y="193"/>
                    <a:pt x="20" y="193"/>
                    <a:pt x="20" y="194"/>
                  </a:cubicBezTo>
                  <a:close/>
                  <a:moveTo>
                    <a:pt x="76" y="152"/>
                  </a:moveTo>
                  <a:cubicBezTo>
                    <a:pt x="76" y="151"/>
                    <a:pt x="76" y="151"/>
                    <a:pt x="75" y="151"/>
                  </a:cubicBezTo>
                  <a:cubicBezTo>
                    <a:pt x="75" y="151"/>
                    <a:pt x="76" y="152"/>
                    <a:pt x="76" y="152"/>
                  </a:cubicBezTo>
                  <a:close/>
                  <a:moveTo>
                    <a:pt x="60" y="250"/>
                  </a:moveTo>
                  <a:cubicBezTo>
                    <a:pt x="60" y="250"/>
                    <a:pt x="60" y="250"/>
                    <a:pt x="60" y="250"/>
                  </a:cubicBezTo>
                  <a:cubicBezTo>
                    <a:pt x="59" y="250"/>
                    <a:pt x="58" y="249"/>
                    <a:pt x="57" y="249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58" y="249"/>
                    <a:pt x="59" y="250"/>
                    <a:pt x="60" y="250"/>
                  </a:cubicBezTo>
                  <a:close/>
                  <a:moveTo>
                    <a:pt x="180" y="172"/>
                  </a:moveTo>
                  <a:cubicBezTo>
                    <a:pt x="179" y="172"/>
                    <a:pt x="179" y="173"/>
                    <a:pt x="179" y="173"/>
                  </a:cubicBezTo>
                  <a:cubicBezTo>
                    <a:pt x="180" y="173"/>
                    <a:pt x="180" y="173"/>
                    <a:pt x="180" y="172"/>
                  </a:cubicBezTo>
                  <a:close/>
                  <a:moveTo>
                    <a:pt x="143" y="114"/>
                  </a:moveTo>
                  <a:cubicBezTo>
                    <a:pt x="143" y="115"/>
                    <a:pt x="143" y="115"/>
                    <a:pt x="144" y="115"/>
                  </a:cubicBezTo>
                  <a:cubicBezTo>
                    <a:pt x="144" y="115"/>
                    <a:pt x="144" y="115"/>
                    <a:pt x="144" y="115"/>
                  </a:cubicBezTo>
                  <a:cubicBezTo>
                    <a:pt x="144" y="115"/>
                    <a:pt x="144" y="114"/>
                    <a:pt x="143" y="114"/>
                  </a:cubicBezTo>
                  <a:close/>
                  <a:moveTo>
                    <a:pt x="32" y="164"/>
                  </a:moveTo>
                  <a:cubicBezTo>
                    <a:pt x="32" y="164"/>
                    <a:pt x="32" y="165"/>
                    <a:pt x="32" y="166"/>
                  </a:cubicBezTo>
                  <a:cubicBezTo>
                    <a:pt x="32" y="165"/>
                    <a:pt x="32" y="164"/>
                    <a:pt x="32" y="164"/>
                  </a:cubicBezTo>
                  <a:close/>
                  <a:moveTo>
                    <a:pt x="158" y="53"/>
                  </a:moveTo>
                  <a:cubicBezTo>
                    <a:pt x="158" y="53"/>
                    <a:pt x="158" y="52"/>
                    <a:pt x="158" y="52"/>
                  </a:cubicBezTo>
                  <a:cubicBezTo>
                    <a:pt x="157" y="52"/>
                    <a:pt x="157" y="53"/>
                    <a:pt x="156" y="53"/>
                  </a:cubicBezTo>
                  <a:cubicBezTo>
                    <a:pt x="157" y="53"/>
                    <a:pt x="157" y="53"/>
                    <a:pt x="158" y="53"/>
                  </a:cubicBezTo>
                  <a:close/>
                  <a:moveTo>
                    <a:pt x="168" y="102"/>
                  </a:moveTo>
                  <a:cubicBezTo>
                    <a:pt x="169" y="102"/>
                    <a:pt x="169" y="102"/>
                    <a:pt x="169" y="101"/>
                  </a:cubicBezTo>
                  <a:cubicBezTo>
                    <a:pt x="169" y="101"/>
                    <a:pt x="168" y="101"/>
                    <a:pt x="168" y="101"/>
                  </a:cubicBezTo>
                  <a:cubicBezTo>
                    <a:pt x="168" y="102"/>
                    <a:pt x="168" y="102"/>
                    <a:pt x="168" y="102"/>
                  </a:cubicBezTo>
                  <a:close/>
                  <a:moveTo>
                    <a:pt x="68" y="27"/>
                  </a:moveTo>
                  <a:cubicBezTo>
                    <a:pt x="69" y="27"/>
                    <a:pt x="70" y="27"/>
                    <a:pt x="69" y="26"/>
                  </a:cubicBezTo>
                  <a:cubicBezTo>
                    <a:pt x="69" y="27"/>
                    <a:pt x="69" y="27"/>
                    <a:pt x="68" y="27"/>
                  </a:cubicBezTo>
                  <a:close/>
                  <a:moveTo>
                    <a:pt x="169" y="197"/>
                  </a:moveTo>
                  <a:cubicBezTo>
                    <a:pt x="169" y="198"/>
                    <a:pt x="168" y="198"/>
                    <a:pt x="168" y="199"/>
                  </a:cubicBezTo>
                  <a:cubicBezTo>
                    <a:pt x="169" y="199"/>
                    <a:pt x="169" y="198"/>
                    <a:pt x="169" y="197"/>
                  </a:cubicBezTo>
                  <a:close/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7" y="40"/>
                    <a:pt x="37" y="41"/>
                    <a:pt x="37" y="41"/>
                  </a:cubicBezTo>
                  <a:cubicBezTo>
                    <a:pt x="38" y="41"/>
                    <a:pt x="38" y="41"/>
                    <a:pt x="38" y="40"/>
                  </a:cubicBezTo>
                  <a:close/>
                  <a:moveTo>
                    <a:pt x="60" y="23"/>
                  </a:moveTo>
                  <a:cubicBezTo>
                    <a:pt x="59" y="24"/>
                    <a:pt x="59" y="24"/>
                    <a:pt x="59" y="25"/>
                  </a:cubicBezTo>
                  <a:cubicBezTo>
                    <a:pt x="59" y="24"/>
                    <a:pt x="60" y="23"/>
                    <a:pt x="60" y="23"/>
                  </a:cubicBezTo>
                  <a:close/>
                  <a:moveTo>
                    <a:pt x="27" y="53"/>
                  </a:moveTo>
                  <a:cubicBezTo>
                    <a:pt x="28" y="53"/>
                    <a:pt x="28" y="53"/>
                    <a:pt x="28" y="52"/>
                  </a:cubicBezTo>
                  <a:cubicBezTo>
                    <a:pt x="28" y="52"/>
                    <a:pt x="28" y="53"/>
                    <a:pt x="27" y="53"/>
                  </a:cubicBezTo>
                  <a:close/>
                  <a:moveTo>
                    <a:pt x="55" y="225"/>
                  </a:moveTo>
                  <a:cubicBezTo>
                    <a:pt x="54" y="226"/>
                    <a:pt x="54" y="226"/>
                    <a:pt x="55" y="226"/>
                  </a:cubicBezTo>
                  <a:cubicBezTo>
                    <a:pt x="55" y="226"/>
                    <a:pt x="55" y="225"/>
                    <a:pt x="55" y="225"/>
                  </a:cubicBezTo>
                  <a:close/>
                  <a:moveTo>
                    <a:pt x="144" y="47"/>
                  </a:moveTo>
                  <a:cubicBezTo>
                    <a:pt x="144" y="47"/>
                    <a:pt x="144" y="47"/>
                    <a:pt x="144" y="47"/>
                  </a:cubicBezTo>
                  <a:cubicBezTo>
                    <a:pt x="144" y="46"/>
                    <a:pt x="144" y="46"/>
                    <a:pt x="144" y="45"/>
                  </a:cubicBezTo>
                  <a:cubicBezTo>
                    <a:pt x="143" y="46"/>
                    <a:pt x="144" y="46"/>
                    <a:pt x="144" y="47"/>
                  </a:cubicBezTo>
                  <a:close/>
                  <a:moveTo>
                    <a:pt x="87" y="17"/>
                  </a:moveTo>
                  <a:cubicBezTo>
                    <a:pt x="87" y="17"/>
                    <a:pt x="87" y="17"/>
                    <a:pt x="87" y="17"/>
                  </a:cubicBezTo>
                  <a:cubicBezTo>
                    <a:pt x="87" y="18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19"/>
                    <a:pt x="87" y="18"/>
                    <a:pt x="87" y="17"/>
                  </a:cubicBezTo>
                  <a:close/>
                  <a:moveTo>
                    <a:pt x="22" y="198"/>
                  </a:moveTo>
                  <a:cubicBezTo>
                    <a:pt x="23" y="197"/>
                    <a:pt x="23" y="197"/>
                    <a:pt x="23" y="197"/>
                  </a:cubicBezTo>
                  <a:cubicBezTo>
                    <a:pt x="22" y="197"/>
                    <a:pt x="22" y="197"/>
                    <a:pt x="22" y="198"/>
                  </a:cubicBezTo>
                  <a:close/>
                  <a:moveTo>
                    <a:pt x="80" y="155"/>
                  </a:moveTo>
                  <a:cubicBezTo>
                    <a:pt x="80" y="155"/>
                    <a:pt x="80" y="155"/>
                    <a:pt x="80" y="155"/>
                  </a:cubicBezTo>
                  <a:cubicBezTo>
                    <a:pt x="80" y="155"/>
                    <a:pt x="81" y="156"/>
                    <a:pt x="82" y="156"/>
                  </a:cubicBezTo>
                  <a:cubicBezTo>
                    <a:pt x="81" y="155"/>
                    <a:pt x="81" y="155"/>
                    <a:pt x="80" y="155"/>
                  </a:cubicBezTo>
                  <a:close/>
                  <a:moveTo>
                    <a:pt x="79" y="229"/>
                  </a:moveTo>
                  <a:cubicBezTo>
                    <a:pt x="79" y="229"/>
                    <a:pt x="79" y="229"/>
                    <a:pt x="81" y="229"/>
                  </a:cubicBezTo>
                  <a:cubicBezTo>
                    <a:pt x="80" y="229"/>
                    <a:pt x="80" y="229"/>
                    <a:pt x="79" y="229"/>
                  </a:cubicBezTo>
                  <a:close/>
                  <a:moveTo>
                    <a:pt x="16" y="139"/>
                  </a:moveTo>
                  <a:cubicBezTo>
                    <a:pt x="17" y="139"/>
                    <a:pt x="17" y="139"/>
                    <a:pt x="17" y="138"/>
                  </a:cubicBezTo>
                  <a:cubicBezTo>
                    <a:pt x="17" y="138"/>
                    <a:pt x="16" y="139"/>
                    <a:pt x="16" y="139"/>
                  </a:cubicBezTo>
                  <a:close/>
                  <a:moveTo>
                    <a:pt x="174" y="139"/>
                  </a:moveTo>
                  <a:cubicBezTo>
                    <a:pt x="174" y="139"/>
                    <a:pt x="174" y="139"/>
                    <a:pt x="174" y="139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175" y="138"/>
                    <a:pt x="174" y="138"/>
                    <a:pt x="174" y="138"/>
                  </a:cubicBezTo>
                  <a:cubicBezTo>
                    <a:pt x="174" y="138"/>
                    <a:pt x="174" y="139"/>
                    <a:pt x="174" y="139"/>
                  </a:cubicBezTo>
                  <a:close/>
                  <a:moveTo>
                    <a:pt x="166" y="181"/>
                  </a:moveTo>
                  <a:cubicBezTo>
                    <a:pt x="165" y="182"/>
                    <a:pt x="165" y="183"/>
                    <a:pt x="165" y="184"/>
                  </a:cubicBezTo>
                  <a:cubicBezTo>
                    <a:pt x="165" y="183"/>
                    <a:pt x="166" y="182"/>
                    <a:pt x="166" y="181"/>
                  </a:cubicBezTo>
                  <a:close/>
                  <a:moveTo>
                    <a:pt x="23" y="202"/>
                  </a:moveTo>
                  <a:cubicBezTo>
                    <a:pt x="23" y="203"/>
                    <a:pt x="23" y="203"/>
                    <a:pt x="23" y="204"/>
                  </a:cubicBezTo>
                  <a:cubicBezTo>
                    <a:pt x="24" y="203"/>
                    <a:pt x="23" y="203"/>
                    <a:pt x="23" y="202"/>
                  </a:cubicBezTo>
                  <a:close/>
                  <a:moveTo>
                    <a:pt x="40" y="81"/>
                  </a:moveTo>
                  <a:cubicBezTo>
                    <a:pt x="40" y="81"/>
                    <a:pt x="40" y="82"/>
                    <a:pt x="40" y="83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40" y="81"/>
                    <a:pt x="40" y="81"/>
                    <a:pt x="40" y="81"/>
                  </a:cubicBezTo>
                  <a:close/>
                  <a:moveTo>
                    <a:pt x="149" y="117"/>
                  </a:moveTo>
                  <a:cubicBezTo>
                    <a:pt x="150" y="118"/>
                    <a:pt x="150" y="118"/>
                    <a:pt x="151" y="118"/>
                  </a:cubicBezTo>
                  <a:cubicBezTo>
                    <a:pt x="150" y="117"/>
                    <a:pt x="149" y="117"/>
                    <a:pt x="149" y="117"/>
                  </a:cubicBezTo>
                  <a:close/>
                  <a:moveTo>
                    <a:pt x="39" y="46"/>
                  </a:moveTo>
                  <a:cubicBezTo>
                    <a:pt x="39" y="46"/>
                    <a:pt x="40" y="45"/>
                    <a:pt x="39" y="45"/>
                  </a:cubicBezTo>
                  <a:cubicBezTo>
                    <a:pt x="39" y="45"/>
                    <a:pt x="39" y="45"/>
                    <a:pt x="39" y="46"/>
                  </a:cubicBezTo>
                  <a:close/>
                  <a:moveTo>
                    <a:pt x="50" y="34"/>
                  </a:moveTo>
                  <a:cubicBezTo>
                    <a:pt x="50" y="35"/>
                    <a:pt x="49" y="35"/>
                    <a:pt x="49" y="36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71" y="18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2" y="18"/>
                    <a:pt x="72" y="17"/>
                    <a:pt x="72" y="17"/>
                  </a:cubicBezTo>
                  <a:cubicBezTo>
                    <a:pt x="72" y="17"/>
                    <a:pt x="72" y="18"/>
                    <a:pt x="71" y="18"/>
                  </a:cubicBezTo>
                  <a:close/>
                  <a:moveTo>
                    <a:pt x="79" y="184"/>
                  </a:moveTo>
                  <a:cubicBezTo>
                    <a:pt x="79" y="184"/>
                    <a:pt x="79" y="185"/>
                    <a:pt x="80" y="185"/>
                  </a:cubicBezTo>
                  <a:cubicBezTo>
                    <a:pt x="80" y="184"/>
                    <a:pt x="79" y="184"/>
                    <a:pt x="79" y="184"/>
                  </a:cubicBezTo>
                  <a:close/>
                  <a:moveTo>
                    <a:pt x="25" y="51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4" y="51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5" y="51"/>
                    <a:pt x="25" y="51"/>
                  </a:cubicBezTo>
                  <a:close/>
                  <a:moveTo>
                    <a:pt x="28" y="179"/>
                  </a:moveTo>
                  <a:cubicBezTo>
                    <a:pt x="28" y="180"/>
                    <a:pt x="28" y="180"/>
                    <a:pt x="28" y="181"/>
                  </a:cubicBezTo>
                  <a:cubicBezTo>
                    <a:pt x="29" y="180"/>
                    <a:pt x="28" y="180"/>
                    <a:pt x="28" y="179"/>
                  </a:cubicBezTo>
                  <a:close/>
                  <a:moveTo>
                    <a:pt x="85" y="246"/>
                  </a:moveTo>
                  <a:cubicBezTo>
                    <a:pt x="85" y="247"/>
                    <a:pt x="85" y="247"/>
                    <a:pt x="85" y="248"/>
                  </a:cubicBezTo>
                  <a:cubicBezTo>
                    <a:pt x="85" y="247"/>
                    <a:pt x="85" y="246"/>
                    <a:pt x="85" y="246"/>
                  </a:cubicBezTo>
                  <a:close/>
                  <a:moveTo>
                    <a:pt x="36" y="64"/>
                  </a:moveTo>
                  <a:cubicBezTo>
                    <a:pt x="36" y="64"/>
                    <a:pt x="36" y="64"/>
                    <a:pt x="36" y="65"/>
                  </a:cubicBezTo>
                  <a:cubicBezTo>
                    <a:pt x="37" y="65"/>
                    <a:pt x="37" y="65"/>
                    <a:pt x="36" y="64"/>
                  </a:cubicBezTo>
                  <a:close/>
                  <a:moveTo>
                    <a:pt x="159" y="58"/>
                  </a:moveTo>
                  <a:cubicBezTo>
                    <a:pt x="159" y="58"/>
                    <a:pt x="159" y="58"/>
                    <a:pt x="159" y="59"/>
                  </a:cubicBezTo>
                  <a:cubicBezTo>
                    <a:pt x="160" y="59"/>
                    <a:pt x="160" y="59"/>
                    <a:pt x="159" y="58"/>
                  </a:cubicBezTo>
                  <a:close/>
                  <a:moveTo>
                    <a:pt x="159" y="46"/>
                  </a:moveTo>
                  <a:cubicBezTo>
                    <a:pt x="158" y="46"/>
                    <a:pt x="158" y="46"/>
                    <a:pt x="158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8" y="46"/>
                    <a:pt x="158" y="46"/>
                    <a:pt x="159" y="46"/>
                  </a:cubicBezTo>
                  <a:close/>
                  <a:moveTo>
                    <a:pt x="165" y="79"/>
                  </a:moveTo>
                  <a:cubicBezTo>
                    <a:pt x="165" y="79"/>
                    <a:pt x="165" y="79"/>
                    <a:pt x="165" y="80"/>
                  </a:cubicBezTo>
                  <a:cubicBezTo>
                    <a:pt x="165" y="80"/>
                    <a:pt x="165" y="79"/>
                    <a:pt x="165" y="79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59"/>
                  </a:cubicBezTo>
                  <a:cubicBezTo>
                    <a:pt x="174" y="159"/>
                    <a:pt x="174" y="159"/>
                    <a:pt x="174" y="158"/>
                  </a:cubicBezTo>
                  <a:cubicBezTo>
                    <a:pt x="173" y="159"/>
                    <a:pt x="173" y="159"/>
                    <a:pt x="173" y="159"/>
                  </a:cubicBezTo>
                  <a:close/>
                  <a:moveTo>
                    <a:pt x="75" y="16"/>
                  </a:moveTo>
                  <a:cubicBezTo>
                    <a:pt x="75" y="16"/>
                    <a:pt x="75" y="16"/>
                    <a:pt x="75" y="15"/>
                  </a:cubicBezTo>
                  <a:cubicBezTo>
                    <a:pt x="75" y="16"/>
                    <a:pt x="75" y="16"/>
                    <a:pt x="75" y="16"/>
                  </a:cubicBezTo>
                  <a:close/>
                  <a:moveTo>
                    <a:pt x="177" y="66"/>
                  </a:moveTo>
                  <a:cubicBezTo>
                    <a:pt x="176" y="67"/>
                    <a:pt x="176" y="67"/>
                    <a:pt x="177" y="67"/>
                  </a:cubicBezTo>
                  <a:cubicBezTo>
                    <a:pt x="177" y="67"/>
                    <a:pt x="177" y="67"/>
                    <a:pt x="177" y="66"/>
                  </a:cubicBezTo>
                  <a:close/>
                  <a:moveTo>
                    <a:pt x="142" y="243"/>
                  </a:moveTo>
                  <a:cubicBezTo>
                    <a:pt x="142" y="243"/>
                    <a:pt x="142" y="243"/>
                    <a:pt x="142" y="243"/>
                  </a:cubicBezTo>
                  <a:cubicBezTo>
                    <a:pt x="142" y="243"/>
                    <a:pt x="142" y="243"/>
                    <a:pt x="143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2" y="242"/>
                    <a:pt x="142" y="243"/>
                  </a:cubicBezTo>
                  <a:close/>
                  <a:moveTo>
                    <a:pt x="181" y="183"/>
                  </a:moveTo>
                  <a:cubicBezTo>
                    <a:pt x="182" y="183"/>
                    <a:pt x="182" y="183"/>
                    <a:pt x="182" y="182"/>
                  </a:cubicBezTo>
                  <a:cubicBezTo>
                    <a:pt x="182" y="182"/>
                    <a:pt x="182" y="182"/>
                    <a:pt x="181" y="183"/>
                  </a:cubicBezTo>
                  <a:close/>
                  <a:moveTo>
                    <a:pt x="136" y="217"/>
                  </a:moveTo>
                  <a:cubicBezTo>
                    <a:pt x="137" y="216"/>
                    <a:pt x="137" y="216"/>
                    <a:pt x="138" y="215"/>
                  </a:cubicBezTo>
                  <a:cubicBezTo>
                    <a:pt x="137" y="216"/>
                    <a:pt x="137" y="216"/>
                    <a:pt x="136" y="217"/>
                  </a:cubicBezTo>
                  <a:close/>
                  <a:moveTo>
                    <a:pt x="51" y="146"/>
                  </a:moveTo>
                  <a:cubicBezTo>
                    <a:pt x="51" y="146"/>
                    <a:pt x="51" y="146"/>
                    <a:pt x="51" y="146"/>
                  </a:cubicBezTo>
                  <a:cubicBezTo>
                    <a:pt x="51" y="146"/>
                    <a:pt x="50" y="146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51" y="146"/>
                    <a:pt x="51" y="146"/>
                  </a:cubicBezTo>
                  <a:close/>
                  <a:moveTo>
                    <a:pt x="127" y="6"/>
                  </a:moveTo>
                  <a:cubicBezTo>
                    <a:pt x="126" y="6"/>
                    <a:pt x="125" y="6"/>
                    <a:pt x="125" y="6"/>
                  </a:cubicBezTo>
                  <a:cubicBezTo>
                    <a:pt x="125" y="6"/>
                    <a:pt x="126" y="6"/>
                    <a:pt x="127" y="6"/>
                  </a:cubicBezTo>
                  <a:close/>
                  <a:moveTo>
                    <a:pt x="181" y="155"/>
                  </a:moveTo>
                  <a:cubicBezTo>
                    <a:pt x="181" y="155"/>
                    <a:pt x="181" y="155"/>
                    <a:pt x="181" y="155"/>
                  </a:cubicBezTo>
                  <a:cubicBezTo>
                    <a:pt x="181" y="155"/>
                    <a:pt x="180" y="155"/>
                    <a:pt x="180" y="156"/>
                  </a:cubicBezTo>
                  <a:cubicBezTo>
                    <a:pt x="181" y="156"/>
                    <a:pt x="181" y="155"/>
                    <a:pt x="181" y="155"/>
                  </a:cubicBezTo>
                  <a:close/>
                  <a:moveTo>
                    <a:pt x="62" y="230"/>
                  </a:moveTo>
                  <a:cubicBezTo>
                    <a:pt x="62" y="230"/>
                    <a:pt x="63" y="231"/>
                    <a:pt x="63" y="231"/>
                  </a:cubicBezTo>
                  <a:cubicBezTo>
                    <a:pt x="63" y="230"/>
                    <a:pt x="63" y="230"/>
                    <a:pt x="62" y="230"/>
                  </a:cubicBezTo>
                  <a:cubicBezTo>
                    <a:pt x="62" y="230"/>
                    <a:pt x="62" y="230"/>
                    <a:pt x="62" y="230"/>
                  </a:cubicBezTo>
                  <a:close/>
                  <a:moveTo>
                    <a:pt x="37" y="52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2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7"/>
                  </a:cubicBezTo>
                  <a:cubicBezTo>
                    <a:pt x="190" y="157"/>
                    <a:pt x="190" y="157"/>
                    <a:pt x="190" y="156"/>
                  </a:cubicBezTo>
                  <a:close/>
                  <a:moveTo>
                    <a:pt x="15" y="164"/>
                  </a:moveTo>
                  <a:cubicBezTo>
                    <a:pt x="14" y="165"/>
                    <a:pt x="14" y="165"/>
                    <a:pt x="15" y="165"/>
                  </a:cubicBezTo>
                  <a:cubicBezTo>
                    <a:pt x="15" y="165"/>
                    <a:pt x="15" y="164"/>
                    <a:pt x="15" y="164"/>
                  </a:cubicBezTo>
                  <a:close/>
                  <a:moveTo>
                    <a:pt x="34" y="64"/>
                  </a:moveTo>
                  <a:cubicBezTo>
                    <a:pt x="35" y="63"/>
                    <a:pt x="35" y="63"/>
                    <a:pt x="34" y="62"/>
                  </a:cubicBezTo>
                  <a:cubicBezTo>
                    <a:pt x="34" y="63"/>
                    <a:pt x="34" y="63"/>
                    <a:pt x="34" y="64"/>
                  </a:cubicBezTo>
                  <a:close/>
                  <a:moveTo>
                    <a:pt x="140" y="17"/>
                  </a:move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40" y="18"/>
                    <a:pt x="140" y="18"/>
                    <a:pt x="140" y="17"/>
                  </a:cubicBezTo>
                  <a:close/>
                  <a:moveTo>
                    <a:pt x="166" y="72"/>
                  </a:moveTo>
                  <a:cubicBezTo>
                    <a:pt x="165" y="72"/>
                    <a:pt x="165" y="72"/>
                    <a:pt x="164" y="73"/>
                  </a:cubicBezTo>
                  <a:cubicBezTo>
                    <a:pt x="165" y="73"/>
                    <a:pt x="165" y="73"/>
                    <a:pt x="166" y="72"/>
                  </a:cubicBezTo>
                  <a:close/>
                  <a:moveTo>
                    <a:pt x="25" y="169"/>
                  </a:moveTo>
                  <a:cubicBezTo>
                    <a:pt x="25" y="169"/>
                    <a:pt x="25" y="169"/>
                    <a:pt x="25" y="169"/>
                  </a:cubicBezTo>
                  <a:cubicBezTo>
                    <a:pt x="25" y="170"/>
                    <a:pt x="25" y="170"/>
                    <a:pt x="25" y="171"/>
                  </a:cubicBezTo>
                  <a:cubicBezTo>
                    <a:pt x="25" y="171"/>
                    <a:pt x="26" y="171"/>
                    <a:pt x="26" y="171"/>
                  </a:cubicBezTo>
                  <a:cubicBezTo>
                    <a:pt x="25" y="170"/>
                    <a:pt x="25" y="170"/>
                    <a:pt x="25" y="169"/>
                  </a:cubicBezTo>
                  <a:close/>
                  <a:moveTo>
                    <a:pt x="83" y="9"/>
                  </a:moveTo>
                  <a:cubicBezTo>
                    <a:pt x="82" y="8"/>
                    <a:pt x="82" y="9"/>
                    <a:pt x="82" y="9"/>
                  </a:cubicBezTo>
                  <a:cubicBezTo>
                    <a:pt x="82" y="9"/>
                    <a:pt x="83" y="9"/>
                    <a:pt x="83" y="9"/>
                  </a:cubicBezTo>
                  <a:close/>
                  <a:moveTo>
                    <a:pt x="10" y="137"/>
                  </a:moveTo>
                  <a:cubicBezTo>
                    <a:pt x="11" y="137"/>
                    <a:pt x="11" y="137"/>
                    <a:pt x="11" y="136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7"/>
                    <a:pt x="10" y="137"/>
                    <a:pt x="10" y="137"/>
                  </a:cubicBezTo>
                  <a:close/>
                  <a:moveTo>
                    <a:pt x="138" y="40"/>
                  </a:moveTo>
                  <a:cubicBezTo>
                    <a:pt x="138" y="39"/>
                    <a:pt x="138" y="39"/>
                    <a:pt x="137" y="39"/>
                  </a:cubicBezTo>
                  <a:cubicBezTo>
                    <a:pt x="137" y="39"/>
                    <a:pt x="137" y="40"/>
                    <a:pt x="138" y="40"/>
                  </a:cubicBezTo>
                  <a:close/>
                  <a:moveTo>
                    <a:pt x="85" y="183"/>
                  </a:moveTo>
                  <a:cubicBezTo>
                    <a:pt x="86" y="183"/>
                    <a:pt x="86" y="183"/>
                    <a:pt x="85" y="182"/>
                  </a:cubicBezTo>
                  <a:cubicBezTo>
                    <a:pt x="85" y="182"/>
                    <a:pt x="85" y="183"/>
                    <a:pt x="85" y="183"/>
                  </a:cubicBezTo>
                  <a:close/>
                  <a:moveTo>
                    <a:pt x="56" y="138"/>
                  </a:moveTo>
                  <a:cubicBezTo>
                    <a:pt x="56" y="138"/>
                    <a:pt x="56" y="138"/>
                    <a:pt x="56" y="137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6" y="138"/>
                    <a:pt x="55" y="138"/>
                    <a:pt x="55" y="138"/>
                  </a:cubicBezTo>
                  <a:cubicBezTo>
                    <a:pt x="55" y="138"/>
                    <a:pt x="56" y="138"/>
                    <a:pt x="56" y="138"/>
                  </a:cubicBezTo>
                  <a:close/>
                  <a:moveTo>
                    <a:pt x="167" y="83"/>
                  </a:moveTo>
                  <a:cubicBezTo>
                    <a:pt x="167" y="83"/>
                    <a:pt x="167" y="83"/>
                    <a:pt x="167" y="84"/>
                  </a:cubicBezTo>
                  <a:cubicBezTo>
                    <a:pt x="167" y="84"/>
                    <a:pt x="167" y="84"/>
                    <a:pt x="167" y="83"/>
                  </a:cubicBezTo>
                  <a:close/>
                  <a:moveTo>
                    <a:pt x="41" y="62"/>
                  </a:moveTo>
                  <a:cubicBezTo>
                    <a:pt x="41" y="62"/>
                    <a:pt x="42" y="62"/>
                    <a:pt x="42" y="61"/>
                  </a:cubicBezTo>
                  <a:cubicBezTo>
                    <a:pt x="41" y="61"/>
                    <a:pt x="41" y="62"/>
                    <a:pt x="41" y="62"/>
                  </a:cubicBezTo>
                  <a:close/>
                  <a:moveTo>
                    <a:pt x="167" y="174"/>
                  </a:moveTo>
                  <a:cubicBezTo>
                    <a:pt x="166" y="175"/>
                    <a:pt x="166" y="175"/>
                    <a:pt x="166" y="176"/>
                  </a:cubicBezTo>
                  <a:cubicBezTo>
                    <a:pt x="166" y="175"/>
                    <a:pt x="167" y="175"/>
                    <a:pt x="167" y="174"/>
                  </a:cubicBezTo>
                  <a:close/>
                  <a:moveTo>
                    <a:pt x="180" y="141"/>
                  </a:moveTo>
                  <a:cubicBezTo>
                    <a:pt x="180" y="140"/>
                    <a:pt x="180" y="140"/>
                    <a:pt x="181" y="140"/>
                  </a:cubicBezTo>
                  <a:cubicBezTo>
                    <a:pt x="180" y="140"/>
                    <a:pt x="180" y="140"/>
                    <a:pt x="180" y="140"/>
                  </a:cubicBezTo>
                  <a:cubicBezTo>
                    <a:pt x="180" y="140"/>
                    <a:pt x="180" y="140"/>
                    <a:pt x="180" y="141"/>
                  </a:cubicBezTo>
                  <a:close/>
                  <a:moveTo>
                    <a:pt x="63" y="239"/>
                  </a:moveTo>
                  <a:cubicBezTo>
                    <a:pt x="63" y="239"/>
                    <a:pt x="63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3" y="239"/>
                    <a:pt x="63" y="239"/>
                  </a:cubicBezTo>
                  <a:close/>
                  <a:moveTo>
                    <a:pt x="21" y="166"/>
                  </a:moveTo>
                  <a:cubicBezTo>
                    <a:pt x="21" y="166"/>
                    <a:pt x="21" y="166"/>
                    <a:pt x="21" y="166"/>
                  </a:cubicBezTo>
                  <a:cubicBezTo>
                    <a:pt x="21" y="165"/>
                    <a:pt x="21" y="165"/>
                    <a:pt x="21" y="164"/>
                  </a:cubicBezTo>
                  <a:cubicBezTo>
                    <a:pt x="20" y="165"/>
                    <a:pt x="21" y="165"/>
                    <a:pt x="21" y="166"/>
                  </a:cubicBezTo>
                  <a:close/>
                  <a:moveTo>
                    <a:pt x="41" y="60"/>
                  </a:moveTo>
                  <a:cubicBezTo>
                    <a:pt x="41" y="59"/>
                    <a:pt x="41" y="59"/>
                    <a:pt x="41" y="58"/>
                  </a:cubicBezTo>
                  <a:cubicBezTo>
                    <a:pt x="41" y="59"/>
                    <a:pt x="41" y="59"/>
                    <a:pt x="41" y="60"/>
                  </a:cubicBezTo>
                  <a:close/>
                  <a:moveTo>
                    <a:pt x="10" y="111"/>
                  </a:moveTo>
                  <a:cubicBezTo>
                    <a:pt x="10" y="110"/>
                    <a:pt x="10" y="110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10"/>
                    <a:pt x="10" y="110"/>
                    <a:pt x="10" y="111"/>
                  </a:cubicBezTo>
                  <a:close/>
                  <a:moveTo>
                    <a:pt x="19" y="131"/>
                  </a:moveTo>
                  <a:cubicBezTo>
                    <a:pt x="19" y="131"/>
                    <a:pt x="19" y="131"/>
                    <a:pt x="18" y="131"/>
                  </a:cubicBezTo>
                  <a:cubicBezTo>
                    <a:pt x="18" y="131"/>
                    <a:pt x="18" y="132"/>
                    <a:pt x="18" y="132"/>
                  </a:cubicBezTo>
                  <a:cubicBezTo>
                    <a:pt x="19" y="132"/>
                    <a:pt x="19" y="131"/>
                    <a:pt x="19" y="131"/>
                  </a:cubicBezTo>
                  <a:close/>
                  <a:moveTo>
                    <a:pt x="120" y="111"/>
                  </a:moveTo>
                  <a:cubicBezTo>
                    <a:pt x="120" y="111"/>
                    <a:pt x="120" y="111"/>
                    <a:pt x="120" y="111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19" y="110"/>
                  </a:cubicBezTo>
                  <a:cubicBezTo>
                    <a:pt x="120" y="110"/>
                    <a:pt x="120" y="110"/>
                    <a:pt x="120" y="111"/>
                  </a:cubicBezTo>
                  <a:close/>
                  <a:moveTo>
                    <a:pt x="29" y="39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8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lose/>
                  <a:moveTo>
                    <a:pt x="168" y="71"/>
                  </a:moveTo>
                  <a:cubicBezTo>
                    <a:pt x="167" y="71"/>
                    <a:pt x="167" y="71"/>
                    <a:pt x="167" y="72"/>
                  </a:cubicBezTo>
                  <a:cubicBezTo>
                    <a:pt x="168" y="72"/>
                    <a:pt x="168" y="71"/>
                    <a:pt x="168" y="71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0"/>
                    <a:pt x="77" y="21"/>
                  </a:cubicBezTo>
                  <a:cubicBezTo>
                    <a:pt x="77" y="21"/>
                    <a:pt x="77" y="20"/>
                    <a:pt x="77" y="20"/>
                  </a:cubicBezTo>
                  <a:close/>
                  <a:moveTo>
                    <a:pt x="83" y="151"/>
                  </a:moveTo>
                  <a:cubicBezTo>
                    <a:pt x="83" y="152"/>
                    <a:pt x="83" y="152"/>
                    <a:pt x="84" y="152"/>
                  </a:cubicBezTo>
                  <a:cubicBezTo>
                    <a:pt x="84" y="152"/>
                    <a:pt x="84" y="152"/>
                    <a:pt x="83" y="151"/>
                  </a:cubicBezTo>
                  <a:close/>
                  <a:moveTo>
                    <a:pt x="168" y="121"/>
                  </a:moveTo>
                  <a:cubicBezTo>
                    <a:pt x="168" y="122"/>
                    <a:pt x="167" y="122"/>
                    <a:pt x="167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8" y="122"/>
                    <a:pt x="168" y="122"/>
                    <a:pt x="168" y="121"/>
                  </a:cubicBezTo>
                  <a:close/>
                  <a:moveTo>
                    <a:pt x="30" y="119"/>
                  </a:moveTo>
                  <a:cubicBezTo>
                    <a:pt x="30" y="119"/>
                    <a:pt x="30" y="118"/>
                    <a:pt x="30" y="118"/>
                  </a:cubicBezTo>
                  <a:cubicBezTo>
                    <a:pt x="30" y="118"/>
                    <a:pt x="30" y="119"/>
                    <a:pt x="30" y="119"/>
                  </a:cubicBezTo>
                  <a:close/>
                  <a:moveTo>
                    <a:pt x="21" y="196"/>
                  </a:moveTo>
                  <a:cubicBezTo>
                    <a:pt x="22" y="195"/>
                    <a:pt x="22" y="195"/>
                    <a:pt x="22" y="194"/>
                  </a:cubicBezTo>
                  <a:cubicBezTo>
                    <a:pt x="22" y="195"/>
                    <a:pt x="21" y="195"/>
                    <a:pt x="21" y="196"/>
                  </a:cubicBezTo>
                  <a:close/>
                  <a:moveTo>
                    <a:pt x="173" y="126"/>
                  </a:moveTo>
                  <a:cubicBezTo>
                    <a:pt x="173" y="126"/>
                    <a:pt x="173" y="126"/>
                    <a:pt x="172" y="127"/>
                  </a:cubicBezTo>
                  <a:cubicBezTo>
                    <a:pt x="173" y="127"/>
                    <a:pt x="173" y="126"/>
                    <a:pt x="173" y="126"/>
                  </a:cubicBezTo>
                  <a:close/>
                  <a:moveTo>
                    <a:pt x="14" y="80"/>
                  </a:moveTo>
                  <a:cubicBezTo>
                    <a:pt x="13" y="80"/>
                    <a:pt x="13" y="81"/>
                    <a:pt x="13" y="81"/>
                  </a:cubicBezTo>
                  <a:cubicBezTo>
                    <a:pt x="14" y="81"/>
                    <a:pt x="14" y="80"/>
                    <a:pt x="14" y="80"/>
                  </a:cubicBezTo>
                  <a:close/>
                  <a:moveTo>
                    <a:pt x="163" y="88"/>
                  </a:moveTo>
                  <a:cubicBezTo>
                    <a:pt x="163" y="88"/>
                    <a:pt x="163" y="88"/>
                    <a:pt x="163" y="89"/>
                  </a:cubicBezTo>
                  <a:cubicBezTo>
                    <a:pt x="163" y="88"/>
                    <a:pt x="163" y="88"/>
                    <a:pt x="163" y="88"/>
                  </a:cubicBezTo>
                  <a:close/>
                  <a:moveTo>
                    <a:pt x="10" y="141"/>
                  </a:moveTo>
                  <a:cubicBezTo>
                    <a:pt x="10" y="141"/>
                    <a:pt x="10" y="141"/>
                    <a:pt x="10" y="142"/>
                  </a:cubicBezTo>
                  <a:cubicBezTo>
                    <a:pt x="10" y="141"/>
                    <a:pt x="10" y="141"/>
                    <a:pt x="11" y="141"/>
                  </a:cubicBezTo>
                  <a:cubicBezTo>
                    <a:pt x="10" y="141"/>
                    <a:pt x="10" y="141"/>
                    <a:pt x="10" y="141"/>
                  </a:cubicBezTo>
                  <a:close/>
                  <a:moveTo>
                    <a:pt x="138" y="233"/>
                  </a:moveTo>
                  <a:cubicBezTo>
                    <a:pt x="138" y="234"/>
                    <a:pt x="138" y="234"/>
                    <a:pt x="138" y="234"/>
                  </a:cubicBezTo>
                  <a:cubicBezTo>
                    <a:pt x="139" y="234"/>
                    <a:pt x="139" y="234"/>
                    <a:pt x="138" y="233"/>
                  </a:cubicBezTo>
                  <a:close/>
                  <a:moveTo>
                    <a:pt x="176" y="138"/>
                  </a:moveTo>
                  <a:cubicBezTo>
                    <a:pt x="176" y="139"/>
                    <a:pt x="176" y="139"/>
                    <a:pt x="176" y="139"/>
                  </a:cubicBezTo>
                  <a:cubicBezTo>
                    <a:pt x="177" y="139"/>
                    <a:pt x="177" y="139"/>
                    <a:pt x="176" y="138"/>
                  </a:cubicBezTo>
                  <a:close/>
                  <a:moveTo>
                    <a:pt x="25" y="196"/>
                  </a:moveTo>
                  <a:cubicBezTo>
                    <a:pt x="26" y="196"/>
                    <a:pt x="26" y="196"/>
                    <a:pt x="25" y="195"/>
                  </a:cubicBezTo>
                  <a:cubicBezTo>
                    <a:pt x="25" y="196"/>
                    <a:pt x="25" y="196"/>
                    <a:pt x="25" y="196"/>
                  </a:cubicBezTo>
                  <a:close/>
                  <a:moveTo>
                    <a:pt x="25" y="202"/>
                  </a:moveTo>
                  <a:cubicBezTo>
                    <a:pt x="25" y="201"/>
                    <a:pt x="25" y="201"/>
                    <a:pt x="24" y="201"/>
                  </a:cubicBezTo>
                  <a:cubicBezTo>
                    <a:pt x="24" y="201"/>
                    <a:pt x="24" y="201"/>
                    <a:pt x="25" y="202"/>
                  </a:cubicBezTo>
                  <a:close/>
                  <a:moveTo>
                    <a:pt x="172" y="136"/>
                  </a:moveTo>
                  <a:cubicBezTo>
                    <a:pt x="172" y="136"/>
                    <a:pt x="172" y="136"/>
                    <a:pt x="172" y="135"/>
                  </a:cubicBezTo>
                  <a:cubicBezTo>
                    <a:pt x="172" y="136"/>
                    <a:pt x="171" y="136"/>
                    <a:pt x="171" y="136"/>
                  </a:cubicBezTo>
                  <a:cubicBezTo>
                    <a:pt x="171" y="136"/>
                    <a:pt x="172" y="136"/>
                    <a:pt x="172" y="136"/>
                  </a:cubicBezTo>
                  <a:close/>
                  <a:moveTo>
                    <a:pt x="85" y="155"/>
                  </a:moveTo>
                  <a:cubicBezTo>
                    <a:pt x="84" y="156"/>
                    <a:pt x="84" y="156"/>
                    <a:pt x="84" y="156"/>
                  </a:cubicBezTo>
                  <a:cubicBezTo>
                    <a:pt x="85" y="156"/>
                    <a:pt x="85" y="156"/>
                    <a:pt x="85" y="155"/>
                  </a:cubicBezTo>
                  <a:close/>
                  <a:moveTo>
                    <a:pt x="170" y="189"/>
                  </a:moveTo>
                  <a:cubicBezTo>
                    <a:pt x="170" y="189"/>
                    <a:pt x="170" y="189"/>
                    <a:pt x="170" y="189"/>
                  </a:cubicBezTo>
                  <a:cubicBezTo>
                    <a:pt x="170" y="190"/>
                    <a:pt x="170" y="190"/>
                    <a:pt x="169" y="191"/>
                  </a:cubicBezTo>
                  <a:cubicBezTo>
                    <a:pt x="170" y="190"/>
                    <a:pt x="170" y="190"/>
                    <a:pt x="170" y="189"/>
                  </a:cubicBezTo>
                  <a:close/>
                  <a:moveTo>
                    <a:pt x="139" y="235"/>
                  </a:moveTo>
                  <a:cubicBezTo>
                    <a:pt x="138" y="236"/>
                    <a:pt x="138" y="236"/>
                    <a:pt x="139" y="237"/>
                  </a:cubicBezTo>
                  <a:cubicBezTo>
                    <a:pt x="139" y="236"/>
                    <a:pt x="139" y="236"/>
                    <a:pt x="139" y="235"/>
                  </a:cubicBezTo>
                  <a:close/>
                  <a:moveTo>
                    <a:pt x="150" y="34"/>
                  </a:moveTo>
                  <a:cubicBezTo>
                    <a:pt x="150" y="34"/>
                    <a:pt x="150" y="34"/>
                    <a:pt x="151" y="33"/>
                  </a:cubicBezTo>
                  <a:cubicBezTo>
                    <a:pt x="150" y="33"/>
                    <a:pt x="150" y="33"/>
                    <a:pt x="150" y="34"/>
                  </a:cubicBezTo>
                  <a:close/>
                  <a:moveTo>
                    <a:pt x="40" y="211"/>
                  </a:moveTo>
                  <a:cubicBezTo>
                    <a:pt x="40" y="211"/>
                    <a:pt x="40" y="211"/>
                    <a:pt x="40" y="211"/>
                  </a:cubicBezTo>
                  <a:cubicBezTo>
                    <a:pt x="40" y="212"/>
                    <a:pt x="40" y="212"/>
                    <a:pt x="41" y="212"/>
                  </a:cubicBezTo>
                  <a:cubicBezTo>
                    <a:pt x="40" y="212"/>
                    <a:pt x="40" y="212"/>
                    <a:pt x="40" y="211"/>
                  </a:cubicBezTo>
                  <a:close/>
                  <a:moveTo>
                    <a:pt x="37" y="127"/>
                  </a:moveTo>
                  <a:cubicBezTo>
                    <a:pt x="36" y="127"/>
                    <a:pt x="36" y="127"/>
                    <a:pt x="37" y="128"/>
                  </a:cubicBezTo>
                  <a:cubicBezTo>
                    <a:pt x="37" y="127"/>
                    <a:pt x="37" y="127"/>
                    <a:pt x="37" y="127"/>
                  </a:cubicBezTo>
                  <a:close/>
                  <a:moveTo>
                    <a:pt x="83" y="160"/>
                  </a:moveTo>
                  <a:cubicBezTo>
                    <a:pt x="84" y="160"/>
                    <a:pt x="84" y="160"/>
                    <a:pt x="84" y="159"/>
                  </a:cubicBezTo>
                  <a:cubicBezTo>
                    <a:pt x="83" y="159"/>
                    <a:pt x="83" y="160"/>
                    <a:pt x="83" y="160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4" y="135"/>
                  </a:cubicBezTo>
                  <a:cubicBezTo>
                    <a:pt x="44" y="135"/>
                    <a:pt x="44" y="134"/>
                    <a:pt x="44" y="134"/>
                  </a:cubicBezTo>
                  <a:close/>
                  <a:moveTo>
                    <a:pt x="180" y="120"/>
                  </a:moveTo>
                  <a:cubicBezTo>
                    <a:pt x="180" y="120"/>
                    <a:pt x="180" y="120"/>
                    <a:pt x="180" y="119"/>
                  </a:cubicBezTo>
                  <a:cubicBezTo>
                    <a:pt x="180" y="119"/>
                    <a:pt x="179" y="119"/>
                    <a:pt x="180" y="120"/>
                  </a:cubicBezTo>
                  <a:close/>
                  <a:moveTo>
                    <a:pt x="171" y="211"/>
                  </a:moveTo>
                  <a:cubicBezTo>
                    <a:pt x="171" y="211"/>
                    <a:pt x="171" y="211"/>
                    <a:pt x="171" y="211"/>
                  </a:cubicBezTo>
                  <a:cubicBezTo>
                    <a:pt x="170" y="211"/>
                    <a:pt x="170" y="212"/>
                    <a:pt x="170" y="212"/>
                  </a:cubicBezTo>
                  <a:cubicBezTo>
                    <a:pt x="170" y="212"/>
                    <a:pt x="171" y="212"/>
                    <a:pt x="171" y="211"/>
                  </a:cubicBezTo>
                  <a:close/>
                  <a:moveTo>
                    <a:pt x="182" y="170"/>
                  </a:moveTo>
                  <a:cubicBezTo>
                    <a:pt x="183" y="170"/>
                    <a:pt x="183" y="169"/>
                    <a:pt x="183" y="169"/>
                  </a:cubicBezTo>
                  <a:cubicBezTo>
                    <a:pt x="182" y="169"/>
                    <a:pt x="182" y="170"/>
                    <a:pt x="182" y="170"/>
                  </a:cubicBezTo>
                  <a:close/>
                  <a:moveTo>
                    <a:pt x="51" y="232"/>
                  </a:moveTo>
                  <a:cubicBezTo>
                    <a:pt x="50" y="232"/>
                    <a:pt x="50" y="231"/>
                    <a:pt x="50" y="231"/>
                  </a:cubicBezTo>
                  <a:cubicBezTo>
                    <a:pt x="50" y="231"/>
                    <a:pt x="50" y="232"/>
                    <a:pt x="50" y="232"/>
                  </a:cubicBezTo>
                  <a:cubicBezTo>
                    <a:pt x="50" y="232"/>
                    <a:pt x="50" y="232"/>
                    <a:pt x="51" y="232"/>
                  </a:cubicBezTo>
                  <a:close/>
                  <a:moveTo>
                    <a:pt x="38" y="208"/>
                  </a:moveTo>
                  <a:cubicBezTo>
                    <a:pt x="38" y="208"/>
                    <a:pt x="38" y="208"/>
                    <a:pt x="38" y="209"/>
                  </a:cubicBezTo>
                  <a:cubicBezTo>
                    <a:pt x="38" y="208"/>
                    <a:pt x="38" y="208"/>
                    <a:pt x="38" y="208"/>
                  </a:cubicBezTo>
                  <a:close/>
                  <a:moveTo>
                    <a:pt x="21" y="200"/>
                  </a:moveTo>
                  <a:cubicBezTo>
                    <a:pt x="22" y="199"/>
                    <a:pt x="21" y="199"/>
                    <a:pt x="21" y="199"/>
                  </a:cubicBezTo>
                  <a:cubicBezTo>
                    <a:pt x="21" y="199"/>
                    <a:pt x="21" y="199"/>
                    <a:pt x="21" y="200"/>
                  </a:cubicBezTo>
                  <a:close/>
                  <a:moveTo>
                    <a:pt x="167" y="77"/>
                  </a:moveTo>
                  <a:cubicBezTo>
                    <a:pt x="168" y="76"/>
                    <a:pt x="167" y="76"/>
                    <a:pt x="167" y="76"/>
                  </a:cubicBezTo>
                  <a:cubicBezTo>
                    <a:pt x="167" y="76"/>
                    <a:pt x="167" y="76"/>
                    <a:pt x="167" y="77"/>
                  </a:cubicBezTo>
                  <a:close/>
                  <a:moveTo>
                    <a:pt x="23" y="89"/>
                  </a:moveTo>
                  <a:cubicBezTo>
                    <a:pt x="23" y="89"/>
                    <a:pt x="23" y="89"/>
                    <a:pt x="24" y="89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3" y="88"/>
                    <a:pt x="23" y="89"/>
                  </a:cubicBezTo>
                  <a:close/>
                  <a:moveTo>
                    <a:pt x="46" y="225"/>
                  </a:moveTo>
                  <a:cubicBezTo>
                    <a:pt x="47" y="224"/>
                    <a:pt x="47" y="224"/>
                    <a:pt x="47" y="224"/>
                  </a:cubicBezTo>
                  <a:cubicBezTo>
                    <a:pt x="47" y="224"/>
                    <a:pt x="47" y="225"/>
                    <a:pt x="46" y="225"/>
                  </a:cubicBezTo>
                  <a:close/>
                  <a:moveTo>
                    <a:pt x="66" y="18"/>
                  </a:moveTo>
                  <a:cubicBezTo>
                    <a:pt x="66" y="17"/>
                    <a:pt x="66" y="17"/>
                    <a:pt x="67" y="17"/>
                  </a:cubicBezTo>
                  <a:cubicBezTo>
                    <a:pt x="66" y="17"/>
                    <a:pt x="66" y="17"/>
                    <a:pt x="66" y="18"/>
                  </a:cubicBezTo>
                  <a:close/>
                  <a:moveTo>
                    <a:pt x="12" y="91"/>
                  </a:moveTo>
                  <a:cubicBezTo>
                    <a:pt x="12" y="91"/>
                    <a:pt x="12" y="91"/>
                    <a:pt x="12" y="92"/>
                  </a:cubicBezTo>
                  <a:cubicBezTo>
                    <a:pt x="12" y="91"/>
                    <a:pt x="12" y="91"/>
                    <a:pt x="12" y="91"/>
                  </a:cubicBezTo>
                  <a:close/>
                  <a:moveTo>
                    <a:pt x="147" y="106"/>
                  </a:moveTo>
                  <a:cubicBezTo>
                    <a:pt x="147" y="107"/>
                    <a:pt x="147" y="107"/>
                    <a:pt x="148" y="107"/>
                  </a:cubicBezTo>
                  <a:cubicBezTo>
                    <a:pt x="147" y="107"/>
                    <a:pt x="147" y="107"/>
                    <a:pt x="147" y="106"/>
                  </a:cubicBezTo>
                  <a:close/>
                  <a:moveTo>
                    <a:pt x="64" y="144"/>
                  </a:move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5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lose/>
                  <a:moveTo>
                    <a:pt x="162" y="92"/>
                  </a:moveTo>
                  <a:cubicBezTo>
                    <a:pt x="162" y="92"/>
                    <a:pt x="162" y="92"/>
                    <a:pt x="162" y="93"/>
                  </a:cubicBezTo>
                  <a:cubicBezTo>
                    <a:pt x="162" y="92"/>
                    <a:pt x="162" y="92"/>
                    <a:pt x="162" y="92"/>
                  </a:cubicBezTo>
                  <a:close/>
                  <a:moveTo>
                    <a:pt x="46" y="55"/>
                  </a:moveTo>
                  <a:cubicBezTo>
                    <a:pt x="46" y="55"/>
                    <a:pt x="46" y="55"/>
                    <a:pt x="46" y="55"/>
                  </a:cubicBezTo>
                  <a:cubicBezTo>
                    <a:pt x="46" y="54"/>
                    <a:pt x="46" y="54"/>
                    <a:pt x="47" y="54"/>
                  </a:cubicBezTo>
                  <a:cubicBezTo>
                    <a:pt x="46" y="54"/>
                    <a:pt x="46" y="54"/>
                    <a:pt x="46" y="55"/>
                  </a:cubicBezTo>
                  <a:close/>
                  <a:moveTo>
                    <a:pt x="162" y="97"/>
                  </a:moveTo>
                  <a:cubicBezTo>
                    <a:pt x="162" y="97"/>
                    <a:pt x="162" y="97"/>
                    <a:pt x="162" y="97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8"/>
                    <a:pt x="162" y="98"/>
                    <a:pt x="162" y="97"/>
                  </a:cubicBezTo>
                  <a:close/>
                  <a:moveTo>
                    <a:pt x="80" y="177"/>
                  </a:moveTo>
                  <a:cubicBezTo>
                    <a:pt x="80" y="177"/>
                    <a:pt x="80" y="177"/>
                    <a:pt x="80" y="178"/>
                  </a:cubicBezTo>
                  <a:cubicBezTo>
                    <a:pt x="80" y="178"/>
                    <a:pt x="80" y="177"/>
                    <a:pt x="80" y="177"/>
                  </a:cubicBezTo>
                  <a:close/>
                  <a:moveTo>
                    <a:pt x="45" y="62"/>
                  </a:move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6" y="61"/>
                    <a:pt x="45" y="62"/>
                  </a:cubicBezTo>
                  <a:close/>
                  <a:moveTo>
                    <a:pt x="60" y="238"/>
                  </a:moveTo>
                  <a:cubicBezTo>
                    <a:pt x="59" y="237"/>
                    <a:pt x="59" y="237"/>
                    <a:pt x="59" y="237"/>
                  </a:cubicBezTo>
                  <a:cubicBezTo>
                    <a:pt x="59" y="238"/>
                    <a:pt x="59" y="238"/>
                    <a:pt x="60" y="238"/>
                  </a:cubicBezTo>
                  <a:close/>
                  <a:moveTo>
                    <a:pt x="153" y="32"/>
                  </a:moveTo>
                  <a:cubicBezTo>
                    <a:pt x="154" y="32"/>
                    <a:pt x="154" y="32"/>
                    <a:pt x="154" y="32"/>
                  </a:cubicBezTo>
                  <a:cubicBezTo>
                    <a:pt x="154" y="32"/>
                    <a:pt x="154" y="32"/>
                    <a:pt x="153" y="32"/>
                  </a:cubicBezTo>
                  <a:close/>
                  <a:moveTo>
                    <a:pt x="43" y="215"/>
                  </a:moveTo>
                  <a:cubicBezTo>
                    <a:pt x="43" y="215"/>
                    <a:pt x="43" y="215"/>
                    <a:pt x="43" y="215"/>
                  </a:cubicBezTo>
                  <a:cubicBezTo>
                    <a:pt x="43" y="215"/>
                    <a:pt x="44" y="215"/>
                    <a:pt x="44" y="215"/>
                  </a:cubicBezTo>
                  <a:cubicBezTo>
                    <a:pt x="43" y="215"/>
                    <a:pt x="43" y="215"/>
                    <a:pt x="43" y="215"/>
                  </a:cubicBezTo>
                  <a:close/>
                  <a:moveTo>
                    <a:pt x="55" y="147"/>
                  </a:moveTo>
                  <a:cubicBezTo>
                    <a:pt x="55" y="147"/>
                    <a:pt x="55" y="148"/>
                    <a:pt x="56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47"/>
                    <a:pt x="55" y="147"/>
                    <a:pt x="55" y="147"/>
                  </a:cubicBezTo>
                  <a:close/>
                  <a:moveTo>
                    <a:pt x="163" y="86"/>
                  </a:moveTo>
                  <a:cubicBezTo>
                    <a:pt x="163" y="86"/>
                    <a:pt x="163" y="86"/>
                    <a:pt x="163" y="86"/>
                  </a:cubicBezTo>
                  <a:cubicBezTo>
                    <a:pt x="163" y="86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85"/>
                    <a:pt x="163" y="85"/>
                    <a:pt x="163" y="86"/>
                  </a:cubicBezTo>
                  <a:close/>
                  <a:moveTo>
                    <a:pt x="189" y="144"/>
                  </a:moveTo>
                  <a:cubicBezTo>
                    <a:pt x="189" y="144"/>
                    <a:pt x="189" y="144"/>
                    <a:pt x="189" y="143"/>
                  </a:cubicBezTo>
                  <a:cubicBezTo>
                    <a:pt x="189" y="143"/>
                    <a:pt x="189" y="144"/>
                    <a:pt x="189" y="144"/>
                  </a:cubicBezTo>
                  <a:close/>
                  <a:moveTo>
                    <a:pt x="186" y="177"/>
                  </a:move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6" y="177"/>
                    <a:pt x="186" y="177"/>
                  </a:cubicBezTo>
                  <a:close/>
                  <a:moveTo>
                    <a:pt x="44" y="75"/>
                  </a:moveTo>
                  <a:cubicBezTo>
                    <a:pt x="44" y="74"/>
                    <a:pt x="44" y="74"/>
                    <a:pt x="44" y="74"/>
                  </a:cubicBezTo>
                  <a:cubicBezTo>
                    <a:pt x="43" y="74"/>
                    <a:pt x="43" y="74"/>
                    <a:pt x="44" y="75"/>
                  </a:cubicBezTo>
                  <a:close/>
                  <a:moveTo>
                    <a:pt x="143" y="22"/>
                  </a:moveTo>
                  <a:cubicBezTo>
                    <a:pt x="143" y="22"/>
                    <a:pt x="143" y="23"/>
                    <a:pt x="144" y="22"/>
                  </a:cubicBezTo>
                  <a:cubicBezTo>
                    <a:pt x="144" y="22"/>
                    <a:pt x="143" y="22"/>
                    <a:pt x="143" y="22"/>
                  </a:cubicBezTo>
                  <a:close/>
                  <a:moveTo>
                    <a:pt x="162" y="69"/>
                  </a:moveTo>
                  <a:cubicBezTo>
                    <a:pt x="161" y="69"/>
                    <a:pt x="161" y="69"/>
                    <a:pt x="161" y="70"/>
                  </a:cubicBezTo>
                  <a:cubicBezTo>
                    <a:pt x="162" y="70"/>
                    <a:pt x="162" y="69"/>
                    <a:pt x="162" y="69"/>
                  </a:cubicBezTo>
                  <a:close/>
                  <a:moveTo>
                    <a:pt x="62" y="29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29"/>
                    <a:pt x="62" y="29"/>
                  </a:cubicBezTo>
                  <a:close/>
                  <a:moveTo>
                    <a:pt x="37" y="180"/>
                  </a:moveTo>
                  <a:cubicBezTo>
                    <a:pt x="37" y="181"/>
                    <a:pt x="37" y="181"/>
                    <a:pt x="38" y="182"/>
                  </a:cubicBezTo>
                  <a:cubicBezTo>
                    <a:pt x="38" y="181"/>
                    <a:pt x="37" y="181"/>
                    <a:pt x="37" y="180"/>
                  </a:cubicBezTo>
                  <a:close/>
                  <a:moveTo>
                    <a:pt x="186" y="164"/>
                  </a:moveTo>
                  <a:cubicBezTo>
                    <a:pt x="186" y="164"/>
                    <a:pt x="187" y="164"/>
                    <a:pt x="187" y="164"/>
                  </a:cubicBezTo>
                  <a:cubicBezTo>
                    <a:pt x="187" y="164"/>
                    <a:pt x="187" y="164"/>
                    <a:pt x="187" y="163"/>
                  </a:cubicBezTo>
                  <a:cubicBezTo>
                    <a:pt x="187" y="163"/>
                    <a:pt x="187" y="163"/>
                    <a:pt x="187" y="163"/>
                  </a:cubicBezTo>
                  <a:cubicBezTo>
                    <a:pt x="187" y="164"/>
                    <a:pt x="187" y="164"/>
                    <a:pt x="186" y="164"/>
                  </a:cubicBezTo>
                  <a:close/>
                  <a:moveTo>
                    <a:pt x="129" y="35"/>
                  </a:moveTo>
                  <a:cubicBezTo>
                    <a:pt x="129" y="35"/>
                    <a:pt x="129" y="35"/>
                    <a:pt x="129" y="34"/>
                  </a:cubicBezTo>
                  <a:cubicBezTo>
                    <a:pt x="129" y="34"/>
                    <a:pt x="129" y="34"/>
                    <a:pt x="129" y="35"/>
                  </a:cubicBezTo>
                  <a:close/>
                  <a:moveTo>
                    <a:pt x="145" y="34"/>
                  </a:moveTo>
                  <a:cubicBezTo>
                    <a:pt x="144" y="34"/>
                    <a:pt x="144" y="34"/>
                    <a:pt x="144" y="35"/>
                  </a:cubicBezTo>
                  <a:cubicBezTo>
                    <a:pt x="144" y="34"/>
                    <a:pt x="144" y="34"/>
                    <a:pt x="145" y="34"/>
                  </a:cubicBezTo>
                  <a:close/>
                  <a:moveTo>
                    <a:pt x="121" y="115"/>
                  </a:moveTo>
                  <a:cubicBezTo>
                    <a:pt x="122" y="116"/>
                    <a:pt x="122" y="116"/>
                    <a:pt x="122" y="115"/>
                  </a:cubicBezTo>
                  <a:cubicBezTo>
                    <a:pt x="122" y="115"/>
                    <a:pt x="122" y="115"/>
                    <a:pt x="121" y="115"/>
                  </a:cubicBezTo>
                  <a:close/>
                  <a:moveTo>
                    <a:pt x="52" y="121"/>
                  </a:moveTo>
                  <a:cubicBezTo>
                    <a:pt x="52" y="121"/>
                    <a:pt x="52" y="121"/>
                    <a:pt x="52" y="122"/>
                  </a:cubicBezTo>
                  <a:cubicBezTo>
                    <a:pt x="52" y="121"/>
                    <a:pt x="52" y="121"/>
                    <a:pt x="52" y="121"/>
                  </a:cubicBezTo>
                  <a:close/>
                  <a:moveTo>
                    <a:pt x="144" y="41"/>
                  </a:move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40"/>
                    <a:pt x="144" y="41"/>
                  </a:cubicBezTo>
                  <a:close/>
                  <a:moveTo>
                    <a:pt x="26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3"/>
                    <a:pt x="52" y="33"/>
                  </a:cubicBezTo>
                  <a:close/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6" y="3"/>
                    <a:pt x="76" y="3"/>
                  </a:cubicBezTo>
                  <a:cubicBezTo>
                    <a:pt x="76" y="3"/>
                    <a:pt x="76" y="4"/>
                    <a:pt x="76" y="4"/>
                  </a:cubicBezTo>
                  <a:cubicBezTo>
                    <a:pt x="76" y="4"/>
                    <a:pt x="77" y="3"/>
                    <a:pt x="77" y="3"/>
                  </a:cubicBezTo>
                  <a:close/>
                  <a:moveTo>
                    <a:pt x="39" y="162"/>
                  </a:moveTo>
                  <a:cubicBezTo>
                    <a:pt x="39" y="162"/>
                    <a:pt x="38" y="162"/>
                    <a:pt x="38" y="163"/>
                  </a:cubicBezTo>
                  <a:cubicBezTo>
                    <a:pt x="38" y="162"/>
                    <a:pt x="39" y="163"/>
                    <a:pt x="39" y="162"/>
                  </a:cubicBezTo>
                  <a:close/>
                  <a:moveTo>
                    <a:pt x="172" y="117"/>
                  </a:moveTo>
                  <a:cubicBezTo>
                    <a:pt x="172" y="118"/>
                    <a:pt x="172" y="117"/>
                    <a:pt x="171" y="118"/>
                  </a:cubicBezTo>
                  <a:cubicBezTo>
                    <a:pt x="172" y="118"/>
                    <a:pt x="172" y="118"/>
                    <a:pt x="172" y="117"/>
                  </a:cubicBezTo>
                  <a:close/>
                  <a:moveTo>
                    <a:pt x="64" y="151"/>
                  </a:moveTo>
                  <a:cubicBezTo>
                    <a:pt x="64" y="150"/>
                    <a:pt x="64" y="150"/>
                    <a:pt x="64" y="150"/>
                  </a:cubicBezTo>
                  <a:cubicBezTo>
                    <a:pt x="63" y="151"/>
                    <a:pt x="64" y="151"/>
                    <a:pt x="64" y="151"/>
                  </a:cubicBezTo>
                  <a:close/>
                  <a:moveTo>
                    <a:pt x="51" y="222"/>
                  </a:moveTo>
                  <a:cubicBezTo>
                    <a:pt x="51" y="222"/>
                    <a:pt x="51" y="222"/>
                    <a:pt x="51" y="222"/>
                  </a:cubicBezTo>
                  <a:cubicBezTo>
                    <a:pt x="51" y="222"/>
                    <a:pt x="50" y="222"/>
                    <a:pt x="51" y="223"/>
                  </a:cubicBezTo>
                  <a:cubicBezTo>
                    <a:pt x="51" y="222"/>
                    <a:pt x="51" y="222"/>
                    <a:pt x="51" y="222"/>
                  </a:cubicBezTo>
                  <a:close/>
                  <a:moveTo>
                    <a:pt x="30" y="92"/>
                  </a:moveTo>
                  <a:cubicBezTo>
                    <a:pt x="31" y="92"/>
                    <a:pt x="31" y="92"/>
                    <a:pt x="31" y="91"/>
                  </a:cubicBezTo>
                  <a:cubicBezTo>
                    <a:pt x="31" y="92"/>
                    <a:pt x="30" y="92"/>
                    <a:pt x="30" y="92"/>
                  </a:cubicBezTo>
                  <a:close/>
                  <a:moveTo>
                    <a:pt x="27" y="183"/>
                  </a:moveTo>
                  <a:cubicBezTo>
                    <a:pt x="27" y="183"/>
                    <a:pt x="27" y="183"/>
                    <a:pt x="27" y="183"/>
                  </a:cubicBezTo>
                  <a:cubicBezTo>
                    <a:pt x="27" y="183"/>
                    <a:pt x="27" y="184"/>
                    <a:pt x="27" y="184"/>
                  </a:cubicBezTo>
                  <a:cubicBezTo>
                    <a:pt x="28" y="183"/>
                    <a:pt x="27" y="183"/>
                    <a:pt x="27" y="183"/>
                  </a:cubicBezTo>
                  <a:close/>
                  <a:moveTo>
                    <a:pt x="47" y="136"/>
                  </a:moveTo>
                  <a:cubicBezTo>
                    <a:pt x="48" y="136"/>
                    <a:pt x="48" y="136"/>
                    <a:pt x="47" y="135"/>
                  </a:cubicBezTo>
                  <a:cubicBezTo>
                    <a:pt x="47" y="136"/>
                    <a:pt x="47" y="136"/>
                    <a:pt x="47" y="136"/>
                  </a:cubicBezTo>
                  <a:close/>
                  <a:moveTo>
                    <a:pt x="23" y="92"/>
                  </a:moveTo>
                  <a:cubicBezTo>
                    <a:pt x="24" y="91"/>
                    <a:pt x="24" y="91"/>
                    <a:pt x="23" y="90"/>
                  </a:cubicBezTo>
                  <a:cubicBezTo>
                    <a:pt x="23" y="91"/>
                    <a:pt x="23" y="91"/>
                    <a:pt x="23" y="92"/>
                  </a:cubicBezTo>
                  <a:close/>
                  <a:moveTo>
                    <a:pt x="173" y="130"/>
                  </a:moveTo>
                  <a:cubicBezTo>
                    <a:pt x="173" y="130"/>
                    <a:pt x="173" y="130"/>
                    <a:pt x="173" y="130"/>
                  </a:cubicBezTo>
                  <a:cubicBezTo>
                    <a:pt x="173" y="130"/>
                    <a:pt x="174" y="129"/>
                    <a:pt x="174" y="129"/>
                  </a:cubicBezTo>
                  <a:cubicBezTo>
                    <a:pt x="174" y="129"/>
                    <a:pt x="174" y="129"/>
                    <a:pt x="174" y="129"/>
                  </a:cubicBezTo>
                  <a:cubicBezTo>
                    <a:pt x="173" y="129"/>
                    <a:pt x="173" y="130"/>
                    <a:pt x="173" y="130"/>
                  </a:cubicBezTo>
                  <a:close/>
                  <a:moveTo>
                    <a:pt x="169" y="104"/>
                  </a:moveTo>
                  <a:cubicBezTo>
                    <a:pt x="168" y="104"/>
                    <a:pt x="168" y="104"/>
                    <a:pt x="168" y="105"/>
                  </a:cubicBezTo>
                  <a:cubicBezTo>
                    <a:pt x="168" y="105"/>
                    <a:pt x="169" y="104"/>
                    <a:pt x="169" y="104"/>
                  </a:cubicBezTo>
                  <a:close/>
                  <a:moveTo>
                    <a:pt x="119" y="114"/>
                  </a:moveTo>
                  <a:cubicBezTo>
                    <a:pt x="119" y="114"/>
                    <a:pt x="119" y="114"/>
                    <a:pt x="120" y="113"/>
                  </a:cubicBezTo>
                  <a:cubicBezTo>
                    <a:pt x="119" y="113"/>
                    <a:pt x="119" y="113"/>
                    <a:pt x="119" y="114"/>
                  </a:cubicBezTo>
                  <a:close/>
                  <a:moveTo>
                    <a:pt x="176" y="206"/>
                  </a:moveTo>
                  <a:cubicBezTo>
                    <a:pt x="176" y="206"/>
                    <a:pt x="175" y="206"/>
                    <a:pt x="175" y="206"/>
                  </a:cubicBezTo>
                  <a:cubicBezTo>
                    <a:pt x="176" y="206"/>
                    <a:pt x="176" y="206"/>
                    <a:pt x="176" y="206"/>
                  </a:cubicBezTo>
                  <a:close/>
                  <a:moveTo>
                    <a:pt x="59" y="51"/>
                  </a:move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59" y="51"/>
                    <a:pt x="59" y="51"/>
                    <a:pt x="59" y="51"/>
                  </a:cubicBezTo>
                  <a:close/>
                  <a:moveTo>
                    <a:pt x="59" y="219"/>
                  </a:moveTo>
                  <a:cubicBezTo>
                    <a:pt x="59" y="219"/>
                    <a:pt x="59" y="219"/>
                    <a:pt x="59" y="219"/>
                  </a:cubicBezTo>
                  <a:cubicBezTo>
                    <a:pt x="59" y="219"/>
                    <a:pt x="59" y="219"/>
                    <a:pt x="60" y="219"/>
                  </a:cubicBezTo>
                  <a:cubicBezTo>
                    <a:pt x="59" y="219"/>
                    <a:pt x="59" y="219"/>
                    <a:pt x="59" y="219"/>
                  </a:cubicBezTo>
                  <a:close/>
                  <a:moveTo>
                    <a:pt x="81" y="228"/>
                  </a:moveTo>
                  <a:cubicBezTo>
                    <a:pt x="81" y="228"/>
                    <a:pt x="81" y="228"/>
                    <a:pt x="81" y="227"/>
                  </a:cubicBezTo>
                  <a:cubicBezTo>
                    <a:pt x="81" y="227"/>
                    <a:pt x="81" y="227"/>
                    <a:pt x="80" y="227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1" y="228"/>
                    <a:pt x="81" y="228"/>
                    <a:pt x="81" y="228"/>
                  </a:cubicBezTo>
                  <a:close/>
                  <a:moveTo>
                    <a:pt x="178" y="46"/>
                  </a:moveTo>
                  <a:cubicBezTo>
                    <a:pt x="178" y="46"/>
                    <a:pt x="178" y="46"/>
                    <a:pt x="178" y="46"/>
                  </a:cubicBezTo>
                  <a:cubicBezTo>
                    <a:pt x="178" y="46"/>
                    <a:pt x="178" y="46"/>
                    <a:pt x="179" y="47"/>
                  </a:cubicBezTo>
                  <a:cubicBezTo>
                    <a:pt x="179" y="47"/>
                    <a:pt x="179" y="46"/>
                    <a:pt x="179" y="46"/>
                  </a:cubicBezTo>
                  <a:cubicBezTo>
                    <a:pt x="179" y="46"/>
                    <a:pt x="178" y="46"/>
                    <a:pt x="178" y="46"/>
                  </a:cubicBezTo>
                  <a:close/>
                  <a:moveTo>
                    <a:pt x="153" y="46"/>
                  </a:move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5"/>
                    <a:pt x="153" y="45"/>
                  </a:cubicBezTo>
                  <a:cubicBezTo>
                    <a:pt x="153" y="45"/>
                    <a:pt x="153" y="45"/>
                    <a:pt x="153" y="46"/>
                  </a:cubicBezTo>
                  <a:close/>
                  <a:moveTo>
                    <a:pt x="12" y="89"/>
                  </a:moveTo>
                  <a:cubicBezTo>
                    <a:pt x="12" y="89"/>
                    <a:pt x="12" y="89"/>
                    <a:pt x="12" y="89"/>
                  </a:cubicBezTo>
                  <a:cubicBezTo>
                    <a:pt x="13" y="89"/>
                    <a:pt x="13" y="88"/>
                    <a:pt x="12" y="88"/>
                  </a:cubicBezTo>
                  <a:cubicBezTo>
                    <a:pt x="12" y="88"/>
                    <a:pt x="12" y="88"/>
                    <a:pt x="12" y="89"/>
                  </a:cubicBezTo>
                  <a:close/>
                  <a:moveTo>
                    <a:pt x="56" y="150"/>
                  </a:moveTo>
                  <a:cubicBezTo>
                    <a:pt x="56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56" y="150"/>
                    <a:pt x="56" y="150"/>
                  </a:cubicBezTo>
                  <a:close/>
                  <a:moveTo>
                    <a:pt x="192" y="155"/>
                  </a:moveTo>
                  <a:cubicBezTo>
                    <a:pt x="192" y="154"/>
                    <a:pt x="192" y="154"/>
                    <a:pt x="192" y="154"/>
                  </a:cubicBezTo>
                  <a:cubicBezTo>
                    <a:pt x="191" y="154"/>
                    <a:pt x="191" y="154"/>
                    <a:pt x="192" y="155"/>
                  </a:cubicBezTo>
                  <a:close/>
                  <a:moveTo>
                    <a:pt x="17" y="160"/>
                  </a:moveTo>
                  <a:cubicBezTo>
                    <a:pt x="17" y="161"/>
                    <a:pt x="17" y="161"/>
                    <a:pt x="17" y="161"/>
                  </a:cubicBezTo>
                  <a:cubicBezTo>
                    <a:pt x="17" y="161"/>
                    <a:pt x="17" y="161"/>
                    <a:pt x="17" y="160"/>
                  </a:cubicBezTo>
                  <a:close/>
                  <a:moveTo>
                    <a:pt x="30" y="191"/>
                  </a:moveTo>
                  <a:cubicBezTo>
                    <a:pt x="30" y="191"/>
                    <a:pt x="30" y="191"/>
                    <a:pt x="30" y="191"/>
                  </a:cubicBezTo>
                  <a:cubicBezTo>
                    <a:pt x="30" y="192"/>
                    <a:pt x="30" y="192"/>
                    <a:pt x="30" y="192"/>
                  </a:cubicBezTo>
                  <a:cubicBezTo>
                    <a:pt x="30" y="192"/>
                    <a:pt x="30" y="192"/>
                    <a:pt x="30" y="191"/>
                  </a:cubicBezTo>
                  <a:close/>
                  <a:moveTo>
                    <a:pt x="187" y="184"/>
                  </a:moveTo>
                  <a:cubicBezTo>
                    <a:pt x="187" y="184"/>
                    <a:pt x="187" y="184"/>
                    <a:pt x="187" y="184"/>
                  </a:cubicBezTo>
                  <a:cubicBezTo>
                    <a:pt x="187" y="184"/>
                    <a:pt x="187" y="184"/>
                    <a:pt x="187" y="183"/>
                  </a:cubicBezTo>
                  <a:cubicBezTo>
                    <a:pt x="187" y="183"/>
                    <a:pt x="187" y="183"/>
                    <a:pt x="187" y="183"/>
                  </a:cubicBezTo>
                  <a:cubicBezTo>
                    <a:pt x="187" y="184"/>
                    <a:pt x="187" y="184"/>
                    <a:pt x="187" y="184"/>
                  </a:cubicBezTo>
                  <a:close/>
                  <a:moveTo>
                    <a:pt x="186" y="121"/>
                  </a:moveTo>
                  <a:cubicBezTo>
                    <a:pt x="185" y="122"/>
                    <a:pt x="185" y="122"/>
                    <a:pt x="186" y="122"/>
                  </a:cubicBezTo>
                  <a:cubicBezTo>
                    <a:pt x="186" y="122"/>
                    <a:pt x="186" y="122"/>
                    <a:pt x="186" y="121"/>
                  </a:cubicBezTo>
                  <a:close/>
                  <a:moveTo>
                    <a:pt x="169" y="137"/>
                  </a:moveTo>
                  <a:cubicBezTo>
                    <a:pt x="168" y="137"/>
                    <a:pt x="168" y="137"/>
                    <a:pt x="168" y="137"/>
                  </a:cubicBezTo>
                  <a:cubicBezTo>
                    <a:pt x="168" y="137"/>
                    <a:pt x="168" y="137"/>
                    <a:pt x="169" y="137"/>
                  </a:cubicBezTo>
                  <a:close/>
                  <a:moveTo>
                    <a:pt x="140" y="232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40" y="232"/>
                    <a:pt x="140" y="232"/>
                    <a:pt x="140" y="232"/>
                  </a:cubicBezTo>
                  <a:cubicBezTo>
                    <a:pt x="140" y="232"/>
                    <a:pt x="140" y="232"/>
                    <a:pt x="140" y="232"/>
                  </a:cubicBezTo>
                  <a:close/>
                  <a:moveTo>
                    <a:pt x="131" y="32"/>
                  </a:moveTo>
                  <a:cubicBezTo>
                    <a:pt x="130" y="32"/>
                    <a:pt x="130" y="32"/>
                    <a:pt x="130" y="33"/>
                  </a:cubicBezTo>
                  <a:cubicBezTo>
                    <a:pt x="131" y="32"/>
                    <a:pt x="131" y="32"/>
                    <a:pt x="131" y="32"/>
                  </a:cubicBezTo>
                  <a:close/>
                  <a:moveTo>
                    <a:pt x="47" y="156"/>
                  </a:moveTo>
                  <a:cubicBezTo>
                    <a:pt x="47" y="156"/>
                    <a:pt x="47" y="156"/>
                    <a:pt x="47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6"/>
                    <a:pt x="47" y="156"/>
                  </a:cubicBezTo>
                  <a:close/>
                  <a:moveTo>
                    <a:pt x="123" y="221"/>
                  </a:moveTo>
                  <a:cubicBezTo>
                    <a:pt x="123" y="220"/>
                    <a:pt x="123" y="220"/>
                    <a:pt x="123" y="220"/>
                  </a:cubicBezTo>
                  <a:cubicBezTo>
                    <a:pt x="123" y="220"/>
                    <a:pt x="123" y="220"/>
                    <a:pt x="123" y="221"/>
                  </a:cubicBezTo>
                  <a:close/>
                  <a:moveTo>
                    <a:pt x="177" y="90"/>
                  </a:moveTo>
                  <a:cubicBezTo>
                    <a:pt x="177" y="90"/>
                    <a:pt x="177" y="90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lose/>
                  <a:moveTo>
                    <a:pt x="157" y="221"/>
                  </a:moveTo>
                  <a:cubicBezTo>
                    <a:pt x="157" y="221"/>
                    <a:pt x="157" y="221"/>
                    <a:pt x="157" y="221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7" y="221"/>
                    <a:pt x="157" y="221"/>
                    <a:pt x="157" y="221"/>
                  </a:cubicBezTo>
                  <a:close/>
                  <a:moveTo>
                    <a:pt x="165" y="77"/>
                  </a:moveTo>
                  <a:cubicBezTo>
                    <a:pt x="165" y="77"/>
                    <a:pt x="165" y="77"/>
                    <a:pt x="165" y="77"/>
                  </a:cubicBezTo>
                  <a:cubicBezTo>
                    <a:pt x="165" y="77"/>
                    <a:pt x="165" y="77"/>
                    <a:pt x="165" y="77"/>
                  </a:cubicBezTo>
                  <a:close/>
                  <a:moveTo>
                    <a:pt x="166" y="224"/>
                  </a:moveTo>
                  <a:cubicBezTo>
                    <a:pt x="166" y="224"/>
                    <a:pt x="166" y="224"/>
                    <a:pt x="166" y="224"/>
                  </a:cubicBezTo>
                  <a:cubicBezTo>
                    <a:pt x="167" y="224"/>
                    <a:pt x="167" y="223"/>
                    <a:pt x="167" y="223"/>
                  </a:cubicBezTo>
                  <a:cubicBezTo>
                    <a:pt x="167" y="223"/>
                    <a:pt x="167" y="223"/>
                    <a:pt x="166" y="224"/>
                  </a:cubicBezTo>
                  <a:close/>
                  <a:moveTo>
                    <a:pt x="169" y="128"/>
                  </a:moveTo>
                  <a:cubicBezTo>
                    <a:pt x="169" y="128"/>
                    <a:pt x="169" y="128"/>
                    <a:pt x="170" y="127"/>
                  </a:cubicBezTo>
                  <a:cubicBezTo>
                    <a:pt x="169" y="128"/>
                    <a:pt x="169" y="128"/>
                    <a:pt x="169" y="128"/>
                  </a:cubicBezTo>
                  <a:close/>
                  <a:moveTo>
                    <a:pt x="145" y="123"/>
                  </a:moveTo>
                  <a:cubicBezTo>
                    <a:pt x="145" y="123"/>
                    <a:pt x="145" y="123"/>
                    <a:pt x="145" y="123"/>
                  </a:cubicBezTo>
                  <a:cubicBezTo>
                    <a:pt x="145" y="123"/>
                    <a:pt x="145" y="123"/>
                    <a:pt x="145" y="123"/>
                  </a:cubicBezTo>
                  <a:close/>
                  <a:moveTo>
                    <a:pt x="58" y="138"/>
                  </a:moveTo>
                  <a:cubicBezTo>
                    <a:pt x="58" y="138"/>
                    <a:pt x="58" y="138"/>
                    <a:pt x="58" y="138"/>
                  </a:cubicBezTo>
                  <a:cubicBezTo>
                    <a:pt x="58" y="138"/>
                    <a:pt x="57" y="139"/>
                    <a:pt x="58" y="139"/>
                  </a:cubicBezTo>
                  <a:cubicBezTo>
                    <a:pt x="58" y="139"/>
                    <a:pt x="58" y="138"/>
                    <a:pt x="58" y="138"/>
                  </a:cubicBezTo>
                  <a:close/>
                  <a:moveTo>
                    <a:pt x="169" y="139"/>
                  </a:moveTo>
                  <a:cubicBezTo>
                    <a:pt x="170" y="139"/>
                    <a:pt x="170" y="139"/>
                    <a:pt x="170" y="138"/>
                  </a:cubicBezTo>
                  <a:cubicBezTo>
                    <a:pt x="169" y="139"/>
                    <a:pt x="169" y="139"/>
                    <a:pt x="169" y="139"/>
                  </a:cubicBezTo>
                  <a:close/>
                  <a:moveTo>
                    <a:pt x="15" y="146"/>
                  </a:moveTo>
                  <a:cubicBezTo>
                    <a:pt x="15" y="146"/>
                    <a:pt x="15" y="146"/>
                    <a:pt x="15" y="146"/>
                  </a:cubicBezTo>
                  <a:cubicBezTo>
                    <a:pt x="15" y="146"/>
                    <a:pt x="14" y="146"/>
                    <a:pt x="14" y="147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5" y="147"/>
                    <a:pt x="15" y="146"/>
                    <a:pt x="15" y="146"/>
                  </a:cubicBezTo>
                  <a:close/>
                  <a:moveTo>
                    <a:pt x="74" y="35"/>
                  </a:move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4" y="35"/>
                  </a:cubicBezTo>
                  <a:close/>
                  <a:moveTo>
                    <a:pt x="40" y="155"/>
                  </a:moveTo>
                  <a:cubicBezTo>
                    <a:pt x="39" y="155"/>
                    <a:pt x="39" y="155"/>
                    <a:pt x="39" y="155"/>
                  </a:cubicBezTo>
                  <a:cubicBezTo>
                    <a:pt x="39" y="156"/>
                    <a:pt x="40" y="155"/>
                    <a:pt x="40" y="155"/>
                  </a:cubicBezTo>
                  <a:close/>
                  <a:moveTo>
                    <a:pt x="76" y="154"/>
                  </a:moveTo>
                  <a:cubicBezTo>
                    <a:pt x="76" y="154"/>
                    <a:pt x="76" y="154"/>
                    <a:pt x="76" y="154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6" y="154"/>
                    <a:pt x="76" y="154"/>
                    <a:pt x="75" y="154"/>
                  </a:cubicBezTo>
                  <a:cubicBezTo>
                    <a:pt x="76" y="154"/>
                    <a:pt x="76" y="154"/>
                    <a:pt x="76" y="154"/>
                  </a:cubicBezTo>
                  <a:close/>
                  <a:moveTo>
                    <a:pt x="74" y="19"/>
                  </a:move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19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19"/>
                  </a:cubicBezTo>
                  <a:close/>
                  <a:moveTo>
                    <a:pt x="20" y="150"/>
                  </a:move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20" y="151"/>
                    <a:pt x="20" y="151"/>
                    <a:pt x="20" y="150"/>
                  </a:cubicBezTo>
                  <a:close/>
                  <a:moveTo>
                    <a:pt x="27" y="76"/>
                  </a:moveTo>
                  <a:cubicBezTo>
                    <a:pt x="26" y="76"/>
                    <a:pt x="26" y="76"/>
                    <a:pt x="27" y="77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67" y="82"/>
                  </a:moveTo>
                  <a:cubicBezTo>
                    <a:pt x="167" y="82"/>
                    <a:pt x="167" y="82"/>
                    <a:pt x="167" y="82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7" y="81"/>
                    <a:pt x="167" y="81"/>
                    <a:pt x="167" y="82"/>
                  </a:cubicBezTo>
                  <a:close/>
                  <a:moveTo>
                    <a:pt x="153" y="39"/>
                  </a:moveTo>
                  <a:cubicBezTo>
                    <a:pt x="153" y="39"/>
                    <a:pt x="153" y="39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4" y="40"/>
                    <a:pt x="154" y="40"/>
                    <a:pt x="153" y="39"/>
                  </a:cubicBezTo>
                  <a:close/>
                  <a:moveTo>
                    <a:pt x="77" y="244"/>
                  </a:moveTo>
                  <a:cubicBezTo>
                    <a:pt x="77" y="244"/>
                    <a:pt x="77" y="244"/>
                    <a:pt x="76" y="244"/>
                  </a:cubicBezTo>
                  <a:cubicBezTo>
                    <a:pt x="77" y="244"/>
                    <a:pt x="77" y="244"/>
                    <a:pt x="77" y="244"/>
                  </a:cubicBezTo>
                  <a:close/>
                  <a:moveTo>
                    <a:pt x="27" y="176"/>
                  </a:moveTo>
                  <a:cubicBezTo>
                    <a:pt x="27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7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167" y="74"/>
                  </a:moveTo>
                  <a:cubicBezTo>
                    <a:pt x="167" y="74"/>
                    <a:pt x="167" y="74"/>
                    <a:pt x="167" y="74"/>
                  </a:cubicBezTo>
                  <a:cubicBezTo>
                    <a:pt x="167" y="74"/>
                    <a:pt x="167" y="74"/>
                    <a:pt x="168" y="73"/>
                  </a:cubicBezTo>
                  <a:cubicBezTo>
                    <a:pt x="167" y="73"/>
                    <a:pt x="167" y="74"/>
                    <a:pt x="167" y="74"/>
                  </a:cubicBezTo>
                  <a:close/>
                  <a:moveTo>
                    <a:pt x="174" y="136"/>
                  </a:moveTo>
                  <a:cubicBezTo>
                    <a:pt x="175" y="136"/>
                    <a:pt x="175" y="136"/>
                    <a:pt x="175" y="135"/>
                  </a:cubicBezTo>
                  <a:cubicBezTo>
                    <a:pt x="175" y="136"/>
                    <a:pt x="175" y="136"/>
                    <a:pt x="174" y="136"/>
                  </a:cubicBezTo>
                  <a:close/>
                  <a:moveTo>
                    <a:pt x="11" y="74"/>
                  </a:moveTo>
                  <a:cubicBezTo>
                    <a:pt x="11" y="74"/>
                    <a:pt x="11" y="74"/>
                    <a:pt x="11" y="74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1" y="73"/>
                    <a:pt x="11" y="74"/>
                  </a:cubicBezTo>
                  <a:close/>
                  <a:moveTo>
                    <a:pt x="180" y="149"/>
                  </a:moveTo>
                  <a:cubicBezTo>
                    <a:pt x="181" y="148"/>
                    <a:pt x="180" y="148"/>
                    <a:pt x="180" y="148"/>
                  </a:cubicBezTo>
                  <a:cubicBezTo>
                    <a:pt x="180" y="148"/>
                    <a:pt x="180" y="148"/>
                    <a:pt x="180" y="149"/>
                  </a:cubicBezTo>
                  <a:close/>
                  <a:moveTo>
                    <a:pt x="146" y="239"/>
                  </a:moveTo>
                  <a:cubicBezTo>
                    <a:pt x="146" y="239"/>
                    <a:pt x="146" y="239"/>
                    <a:pt x="146" y="239"/>
                  </a:cubicBezTo>
                  <a:cubicBezTo>
                    <a:pt x="146" y="239"/>
                    <a:pt x="146" y="238"/>
                    <a:pt x="147" y="238"/>
                  </a:cubicBezTo>
                  <a:cubicBezTo>
                    <a:pt x="147" y="238"/>
                    <a:pt x="146" y="238"/>
                    <a:pt x="146" y="238"/>
                  </a:cubicBezTo>
                  <a:cubicBezTo>
                    <a:pt x="146" y="238"/>
                    <a:pt x="146" y="238"/>
                    <a:pt x="146" y="239"/>
                  </a:cubicBezTo>
                  <a:close/>
                  <a:moveTo>
                    <a:pt x="50" y="45"/>
                  </a:move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lose/>
                  <a:moveTo>
                    <a:pt x="20" y="148"/>
                  </a:move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8"/>
                    <a:pt x="20" y="148"/>
                  </a:cubicBezTo>
                  <a:close/>
                  <a:moveTo>
                    <a:pt x="172" y="120"/>
                  </a:moveTo>
                  <a:cubicBezTo>
                    <a:pt x="172" y="120"/>
                    <a:pt x="172" y="120"/>
                    <a:pt x="172" y="120"/>
                  </a:cubicBezTo>
                  <a:cubicBezTo>
                    <a:pt x="172" y="120"/>
                    <a:pt x="172" y="120"/>
                    <a:pt x="173" y="119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72" y="120"/>
                    <a:pt x="172" y="120"/>
                    <a:pt x="172" y="120"/>
                  </a:cubicBezTo>
                  <a:close/>
                  <a:moveTo>
                    <a:pt x="44" y="54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4"/>
                    <a:pt x="44" y="54"/>
                  </a:cubicBezTo>
                  <a:close/>
                  <a:moveTo>
                    <a:pt x="26" y="90"/>
                  </a:moveTo>
                  <a:cubicBezTo>
                    <a:pt x="25" y="90"/>
                    <a:pt x="25" y="90"/>
                    <a:pt x="25" y="91"/>
                  </a:cubicBezTo>
                  <a:cubicBezTo>
                    <a:pt x="26" y="90"/>
                    <a:pt x="26" y="90"/>
                    <a:pt x="26" y="90"/>
                  </a:cubicBezTo>
                  <a:close/>
                  <a:moveTo>
                    <a:pt x="179" y="97"/>
                  </a:moveTo>
                  <a:cubicBezTo>
                    <a:pt x="179" y="97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7"/>
                  </a:cubicBezTo>
                  <a:close/>
                  <a:moveTo>
                    <a:pt x="12" y="170"/>
                  </a:moveTo>
                  <a:cubicBezTo>
                    <a:pt x="12" y="170"/>
                    <a:pt x="12" y="170"/>
                    <a:pt x="12" y="170"/>
                  </a:cubicBezTo>
                  <a:cubicBezTo>
                    <a:pt x="12" y="170"/>
                    <a:pt x="12" y="171"/>
                    <a:pt x="12" y="171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12" y="171"/>
                    <a:pt x="12" y="170"/>
                    <a:pt x="12" y="170"/>
                  </a:cubicBezTo>
                  <a:close/>
                  <a:moveTo>
                    <a:pt x="27" y="204"/>
                  </a:moveTo>
                  <a:cubicBezTo>
                    <a:pt x="28" y="204"/>
                    <a:pt x="28" y="204"/>
                    <a:pt x="28" y="204"/>
                  </a:cubicBezTo>
                  <a:cubicBezTo>
                    <a:pt x="28" y="204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4"/>
                    <a:pt x="27" y="204"/>
                  </a:cubicBezTo>
                  <a:close/>
                  <a:moveTo>
                    <a:pt x="44" y="216"/>
                  </a:moveTo>
                  <a:cubicBezTo>
                    <a:pt x="44" y="216"/>
                    <a:pt x="44" y="217"/>
                    <a:pt x="44" y="217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4" y="216"/>
                    <a:pt x="44" y="216"/>
                  </a:cubicBezTo>
                  <a:close/>
                  <a:moveTo>
                    <a:pt x="161" y="65"/>
                  </a:moveTo>
                  <a:cubicBezTo>
                    <a:pt x="161" y="65"/>
                    <a:pt x="161" y="65"/>
                    <a:pt x="161" y="64"/>
                  </a:cubicBezTo>
                  <a:cubicBezTo>
                    <a:pt x="161" y="64"/>
                    <a:pt x="161" y="64"/>
                    <a:pt x="161" y="65"/>
                  </a:cubicBezTo>
                  <a:close/>
                  <a:moveTo>
                    <a:pt x="86" y="37"/>
                  </a:move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lose/>
                  <a:moveTo>
                    <a:pt x="64" y="40"/>
                  </a:moveTo>
                  <a:cubicBezTo>
                    <a:pt x="65" y="40"/>
                    <a:pt x="65" y="40"/>
                    <a:pt x="65" y="39"/>
                  </a:cubicBezTo>
                  <a:cubicBezTo>
                    <a:pt x="64" y="40"/>
                    <a:pt x="64" y="40"/>
                    <a:pt x="64" y="40"/>
                  </a:cubicBezTo>
                  <a:close/>
                  <a:moveTo>
                    <a:pt x="30" y="166"/>
                  </a:moveTo>
                  <a:cubicBezTo>
                    <a:pt x="30" y="166"/>
                    <a:pt x="30" y="166"/>
                    <a:pt x="30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6"/>
                  </a:cubicBezTo>
                  <a:close/>
                  <a:moveTo>
                    <a:pt x="114" y="12"/>
                  </a:moveTo>
                  <a:cubicBezTo>
                    <a:pt x="114" y="12"/>
                    <a:pt x="114" y="12"/>
                    <a:pt x="114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2"/>
                    <a:pt x="114" y="12"/>
                  </a:cubicBezTo>
                  <a:close/>
                  <a:moveTo>
                    <a:pt x="159" y="112"/>
                  </a:moveTo>
                  <a:cubicBezTo>
                    <a:pt x="159" y="112"/>
                    <a:pt x="159" y="112"/>
                    <a:pt x="159" y="112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3"/>
                    <a:pt x="159" y="113"/>
                    <a:pt x="159" y="112"/>
                  </a:cubicBezTo>
                  <a:close/>
                  <a:moveTo>
                    <a:pt x="173" y="156"/>
                  </a:moveTo>
                  <a:cubicBezTo>
                    <a:pt x="173" y="155"/>
                    <a:pt x="173" y="155"/>
                    <a:pt x="173" y="155"/>
                  </a:cubicBezTo>
                  <a:cubicBezTo>
                    <a:pt x="173" y="155"/>
                    <a:pt x="173" y="155"/>
                    <a:pt x="173" y="156"/>
                  </a:cubicBezTo>
                  <a:close/>
                  <a:moveTo>
                    <a:pt x="179" y="191"/>
                  </a:moveTo>
                  <a:cubicBezTo>
                    <a:pt x="179" y="191"/>
                    <a:pt x="180" y="191"/>
                    <a:pt x="180" y="190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90"/>
                    <a:pt x="179" y="191"/>
                    <a:pt x="179" y="191"/>
                  </a:cubicBezTo>
                  <a:close/>
                  <a:moveTo>
                    <a:pt x="117" y="113"/>
                  </a:move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17" y="69"/>
                  </a:moveTo>
                  <a:cubicBezTo>
                    <a:pt x="117" y="69"/>
                    <a:pt x="117" y="69"/>
                    <a:pt x="117" y="69"/>
                  </a:cubicBezTo>
                  <a:cubicBezTo>
                    <a:pt x="117" y="69"/>
                    <a:pt x="117" y="69"/>
                    <a:pt x="117" y="69"/>
                  </a:cubicBezTo>
                  <a:close/>
                  <a:moveTo>
                    <a:pt x="88" y="187"/>
                  </a:moveTo>
                  <a:cubicBezTo>
                    <a:pt x="88" y="187"/>
                    <a:pt x="89" y="187"/>
                    <a:pt x="89" y="187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7"/>
                    <a:pt x="88" y="187"/>
                  </a:cubicBezTo>
                  <a:cubicBezTo>
                    <a:pt x="88" y="187"/>
                    <a:pt x="88" y="187"/>
                    <a:pt x="88" y="187"/>
                  </a:cubicBezTo>
                  <a:cubicBezTo>
                    <a:pt x="88" y="187"/>
                    <a:pt x="88" y="187"/>
                    <a:pt x="88" y="187"/>
                  </a:cubicBezTo>
                  <a:close/>
                  <a:moveTo>
                    <a:pt x="24" y="83"/>
                  </a:move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lose/>
                  <a:moveTo>
                    <a:pt x="30" y="76"/>
                  </a:moveTo>
                  <a:cubicBezTo>
                    <a:pt x="31" y="76"/>
                    <a:pt x="31" y="76"/>
                    <a:pt x="31" y="75"/>
                  </a:cubicBezTo>
                  <a:cubicBezTo>
                    <a:pt x="30" y="76"/>
                    <a:pt x="30" y="76"/>
                    <a:pt x="30" y="76"/>
                  </a:cubicBezTo>
                  <a:close/>
                  <a:moveTo>
                    <a:pt x="131" y="30"/>
                  </a:moveTo>
                  <a:cubicBezTo>
                    <a:pt x="131" y="30"/>
                    <a:pt x="132" y="30"/>
                    <a:pt x="132" y="30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2" y="30"/>
                    <a:pt x="132" y="30"/>
                    <a:pt x="131" y="30"/>
                  </a:cubicBezTo>
                  <a:close/>
                  <a:moveTo>
                    <a:pt x="33" y="117"/>
                  </a:moveTo>
                  <a:cubicBezTo>
                    <a:pt x="33" y="117"/>
                    <a:pt x="33" y="117"/>
                    <a:pt x="34" y="117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6"/>
                    <a:pt x="34" y="116"/>
                    <a:pt x="33" y="116"/>
                  </a:cubicBezTo>
                  <a:cubicBezTo>
                    <a:pt x="33" y="117"/>
                    <a:pt x="33" y="117"/>
                    <a:pt x="33" y="117"/>
                  </a:cubicBezTo>
                  <a:close/>
                  <a:moveTo>
                    <a:pt x="10" y="159"/>
                  </a:move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10" y="159"/>
                    <a:pt x="10" y="159"/>
                    <a:pt x="10" y="159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lose/>
                  <a:moveTo>
                    <a:pt x="21" y="216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1" y="217"/>
                    <a:pt x="21" y="216"/>
                    <a:pt x="21" y="216"/>
                  </a:cubicBezTo>
                  <a:close/>
                  <a:moveTo>
                    <a:pt x="126" y="35"/>
                  </a:move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5"/>
                    <a:pt x="126" y="35"/>
                    <a:pt x="126" y="35"/>
                  </a:cubicBezTo>
                  <a:close/>
                  <a:moveTo>
                    <a:pt x="43" y="233"/>
                  </a:moveTo>
                  <a:cubicBezTo>
                    <a:pt x="43" y="233"/>
                    <a:pt x="43" y="233"/>
                    <a:pt x="43" y="233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3"/>
                    <a:pt x="43" y="233"/>
                    <a:pt x="43" y="233"/>
                  </a:cubicBezTo>
                  <a:close/>
                  <a:moveTo>
                    <a:pt x="26" y="173"/>
                  </a:moveTo>
                  <a:cubicBezTo>
                    <a:pt x="26" y="173"/>
                    <a:pt x="26" y="173"/>
                    <a:pt x="26" y="173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26" y="174"/>
                    <a:pt x="26" y="174"/>
                    <a:pt x="27" y="174"/>
                  </a:cubicBezTo>
                  <a:cubicBezTo>
                    <a:pt x="26" y="174"/>
                    <a:pt x="26" y="174"/>
                    <a:pt x="26" y="173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6"/>
                    <a:pt x="63" y="146"/>
                  </a:cubicBezTo>
                  <a:cubicBezTo>
                    <a:pt x="63" y="146"/>
                    <a:pt x="63" y="146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3" y="146"/>
                    <a:pt x="63" y="146"/>
                    <a:pt x="63" y="146"/>
                  </a:cubicBezTo>
                  <a:close/>
                  <a:moveTo>
                    <a:pt x="64" y="233"/>
                  </a:moveTo>
                  <a:cubicBezTo>
                    <a:pt x="64" y="233"/>
                    <a:pt x="64" y="233"/>
                    <a:pt x="64" y="233"/>
                  </a:cubicBezTo>
                  <a:cubicBezTo>
                    <a:pt x="64" y="233"/>
                    <a:pt x="64" y="233"/>
                    <a:pt x="63" y="233"/>
                  </a:cubicBezTo>
                  <a:cubicBezTo>
                    <a:pt x="64" y="233"/>
                    <a:pt x="64" y="233"/>
                    <a:pt x="64" y="234"/>
                  </a:cubicBezTo>
                  <a:cubicBezTo>
                    <a:pt x="64" y="233"/>
                    <a:pt x="64" y="233"/>
                    <a:pt x="64" y="233"/>
                  </a:cubicBezTo>
                  <a:close/>
                  <a:moveTo>
                    <a:pt x="26" y="120"/>
                  </a:move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lose/>
                  <a:moveTo>
                    <a:pt x="178" y="121"/>
                  </a:moveTo>
                  <a:cubicBezTo>
                    <a:pt x="178" y="121"/>
                    <a:pt x="178" y="121"/>
                    <a:pt x="178" y="121"/>
                  </a:cubicBezTo>
                  <a:cubicBezTo>
                    <a:pt x="178" y="121"/>
                    <a:pt x="178" y="120"/>
                    <a:pt x="178" y="120"/>
                  </a:cubicBezTo>
                  <a:cubicBezTo>
                    <a:pt x="178" y="120"/>
                    <a:pt x="178" y="120"/>
                    <a:pt x="178" y="120"/>
                  </a:cubicBezTo>
                  <a:cubicBezTo>
                    <a:pt x="178" y="120"/>
                    <a:pt x="178" y="121"/>
                    <a:pt x="178" y="121"/>
                  </a:cubicBezTo>
                  <a:close/>
                  <a:moveTo>
                    <a:pt x="178" y="179"/>
                  </a:moveTo>
                  <a:cubicBezTo>
                    <a:pt x="178" y="179"/>
                    <a:pt x="178" y="179"/>
                    <a:pt x="178" y="179"/>
                  </a:cubicBezTo>
                  <a:cubicBezTo>
                    <a:pt x="178" y="179"/>
                    <a:pt x="178" y="180"/>
                    <a:pt x="178" y="180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80"/>
                    <a:pt x="178" y="179"/>
                    <a:pt x="178" y="179"/>
                  </a:cubicBezTo>
                  <a:close/>
                  <a:moveTo>
                    <a:pt x="28" y="66"/>
                  </a:moveTo>
                  <a:cubicBezTo>
                    <a:pt x="29" y="66"/>
                    <a:pt x="29" y="66"/>
                    <a:pt x="29" y="66"/>
                  </a:cubicBezTo>
                  <a:cubicBezTo>
                    <a:pt x="29" y="65"/>
                    <a:pt x="29" y="66"/>
                    <a:pt x="28" y="66"/>
                  </a:cubicBezTo>
                  <a:close/>
                  <a:moveTo>
                    <a:pt x="68" y="48"/>
                  </a:moveTo>
                  <a:cubicBezTo>
                    <a:pt x="68" y="48"/>
                    <a:pt x="67" y="48"/>
                    <a:pt x="67" y="48"/>
                  </a:cubicBezTo>
                  <a:cubicBezTo>
                    <a:pt x="67" y="48"/>
                    <a:pt x="67" y="49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49"/>
                    <a:pt x="68" y="48"/>
                    <a:pt x="68" y="48"/>
                  </a:cubicBezTo>
                  <a:close/>
                  <a:moveTo>
                    <a:pt x="168" y="89"/>
                  </a:move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lose/>
                  <a:moveTo>
                    <a:pt x="33" y="220"/>
                  </a:moveTo>
                  <a:cubicBezTo>
                    <a:pt x="33" y="220"/>
                    <a:pt x="33" y="220"/>
                    <a:pt x="33" y="220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33" y="220"/>
                    <a:pt x="33" y="220"/>
                    <a:pt x="33" y="220"/>
                  </a:cubicBezTo>
                  <a:close/>
                  <a:moveTo>
                    <a:pt x="46" y="135"/>
                  </a:moveTo>
                  <a:cubicBezTo>
                    <a:pt x="46" y="135"/>
                    <a:pt x="46" y="135"/>
                    <a:pt x="46" y="135"/>
                  </a:cubicBezTo>
                  <a:cubicBezTo>
                    <a:pt x="46" y="135"/>
                    <a:pt x="45" y="135"/>
                    <a:pt x="45" y="136"/>
                  </a:cubicBezTo>
                  <a:cubicBezTo>
                    <a:pt x="45" y="136"/>
                    <a:pt x="45" y="136"/>
                    <a:pt x="46" y="136"/>
                  </a:cubicBezTo>
                  <a:cubicBezTo>
                    <a:pt x="46" y="136"/>
                    <a:pt x="46" y="135"/>
                    <a:pt x="46" y="135"/>
                  </a:cubicBezTo>
                  <a:close/>
                  <a:moveTo>
                    <a:pt x="28" y="186"/>
                  </a:moveTo>
                  <a:cubicBezTo>
                    <a:pt x="28" y="186"/>
                    <a:pt x="28" y="186"/>
                    <a:pt x="28" y="186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28" y="186"/>
                    <a:pt x="28" y="186"/>
                    <a:pt x="28" y="186"/>
                  </a:cubicBezTo>
                  <a:close/>
                  <a:moveTo>
                    <a:pt x="176" y="131"/>
                  </a:moveTo>
                  <a:cubicBezTo>
                    <a:pt x="176" y="131"/>
                    <a:pt x="175" y="131"/>
                    <a:pt x="175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6" y="131"/>
                    <a:pt x="176" y="131"/>
                    <a:pt x="176" y="1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43"/>
            <p:cNvSpPr>
              <a:spLocks noEditPoints="1"/>
            </p:cNvSpPr>
            <p:nvPr/>
          </p:nvSpPr>
          <p:spPr bwMode="auto">
            <a:xfrm>
              <a:off x="7150997" y="3184069"/>
              <a:ext cx="59739" cy="181608"/>
            </a:xfrm>
            <a:custGeom>
              <a:avLst/>
              <a:gdLst>
                <a:gd name="T0" fmla="*/ 0 w 15"/>
                <a:gd name="T1" fmla="*/ 31 h 46"/>
                <a:gd name="T2" fmla="*/ 1 w 15"/>
                <a:gd name="T3" fmla="*/ 24 h 46"/>
                <a:gd name="T4" fmla="*/ 1 w 15"/>
                <a:gd name="T5" fmla="*/ 21 h 46"/>
                <a:gd name="T6" fmla="*/ 4 w 15"/>
                <a:gd name="T7" fmla="*/ 9 h 46"/>
                <a:gd name="T8" fmla="*/ 7 w 15"/>
                <a:gd name="T9" fmla="*/ 4 h 46"/>
                <a:gd name="T10" fmla="*/ 10 w 15"/>
                <a:gd name="T11" fmla="*/ 1 h 46"/>
                <a:gd name="T12" fmla="*/ 11 w 15"/>
                <a:gd name="T13" fmla="*/ 1 h 46"/>
                <a:gd name="T14" fmla="*/ 14 w 15"/>
                <a:gd name="T15" fmla="*/ 1 h 46"/>
                <a:gd name="T16" fmla="*/ 14 w 15"/>
                <a:gd name="T17" fmla="*/ 2 h 46"/>
                <a:gd name="T18" fmla="*/ 14 w 15"/>
                <a:gd name="T19" fmla="*/ 4 h 46"/>
                <a:gd name="T20" fmla="*/ 13 w 15"/>
                <a:gd name="T21" fmla="*/ 5 h 46"/>
                <a:gd name="T22" fmla="*/ 13 w 15"/>
                <a:gd name="T23" fmla="*/ 16 h 46"/>
                <a:gd name="T24" fmla="*/ 13 w 15"/>
                <a:gd name="T25" fmla="*/ 26 h 46"/>
                <a:gd name="T26" fmla="*/ 14 w 15"/>
                <a:gd name="T27" fmla="*/ 37 h 46"/>
                <a:gd name="T28" fmla="*/ 14 w 15"/>
                <a:gd name="T29" fmla="*/ 44 h 46"/>
                <a:gd name="T30" fmla="*/ 14 w 15"/>
                <a:gd name="T31" fmla="*/ 45 h 46"/>
                <a:gd name="T32" fmla="*/ 12 w 15"/>
                <a:gd name="T33" fmla="*/ 46 h 46"/>
                <a:gd name="T34" fmla="*/ 11 w 15"/>
                <a:gd name="T35" fmla="*/ 46 h 46"/>
                <a:gd name="T36" fmla="*/ 10 w 15"/>
                <a:gd name="T37" fmla="*/ 45 h 46"/>
                <a:gd name="T38" fmla="*/ 6 w 15"/>
                <a:gd name="T39" fmla="*/ 43 h 46"/>
                <a:gd name="T40" fmla="*/ 3 w 15"/>
                <a:gd name="T41" fmla="*/ 40 h 46"/>
                <a:gd name="T42" fmla="*/ 1 w 15"/>
                <a:gd name="T43" fmla="*/ 38 h 46"/>
                <a:gd name="T44" fmla="*/ 0 w 15"/>
                <a:gd name="T45" fmla="*/ 35 h 46"/>
                <a:gd name="T46" fmla="*/ 0 w 15"/>
                <a:gd name="T47" fmla="*/ 31 h 46"/>
                <a:gd name="T48" fmla="*/ 0 w 15"/>
                <a:gd name="T49" fmla="*/ 31 h 46"/>
                <a:gd name="T50" fmla="*/ 7 w 15"/>
                <a:gd name="T51" fmla="*/ 34 h 46"/>
                <a:gd name="T52" fmla="*/ 6 w 15"/>
                <a:gd name="T53" fmla="*/ 37 h 46"/>
                <a:gd name="T54" fmla="*/ 8 w 15"/>
                <a:gd name="T55" fmla="*/ 39 h 46"/>
                <a:gd name="T56" fmla="*/ 7 w 15"/>
                <a:gd name="T57" fmla="*/ 34 h 46"/>
                <a:gd name="T58" fmla="*/ 9 w 15"/>
                <a:gd name="T59" fmla="*/ 41 h 46"/>
                <a:gd name="T60" fmla="*/ 11 w 15"/>
                <a:gd name="T61" fmla="*/ 42 h 46"/>
                <a:gd name="T62" fmla="*/ 11 w 15"/>
                <a:gd name="T63" fmla="*/ 40 h 46"/>
                <a:gd name="T64" fmla="*/ 10 w 15"/>
                <a:gd name="T65" fmla="*/ 40 h 46"/>
                <a:gd name="T66" fmla="*/ 9 w 15"/>
                <a:gd name="T67" fmla="*/ 41 h 46"/>
                <a:gd name="T68" fmla="*/ 5 w 15"/>
                <a:gd name="T69" fmla="*/ 33 h 46"/>
                <a:gd name="T70" fmla="*/ 5 w 15"/>
                <a:gd name="T71" fmla="*/ 33 h 46"/>
                <a:gd name="T72" fmla="*/ 5 w 15"/>
                <a:gd name="T73" fmla="*/ 33 h 46"/>
                <a:gd name="T74" fmla="*/ 6 w 15"/>
                <a:gd name="T75" fmla="*/ 31 h 46"/>
                <a:gd name="T76" fmla="*/ 5 w 15"/>
                <a:gd name="T77" fmla="*/ 29 h 46"/>
                <a:gd name="T78" fmla="*/ 5 w 15"/>
                <a:gd name="T79" fmla="*/ 33 h 46"/>
                <a:gd name="T80" fmla="*/ 4 w 15"/>
                <a:gd name="T81" fmla="*/ 24 h 46"/>
                <a:gd name="T82" fmla="*/ 6 w 15"/>
                <a:gd name="T83" fmla="*/ 20 h 46"/>
                <a:gd name="T84" fmla="*/ 4 w 15"/>
                <a:gd name="T85" fmla="*/ 24 h 46"/>
                <a:gd name="T86" fmla="*/ 10 w 15"/>
                <a:gd name="T87" fmla="*/ 11 h 46"/>
                <a:gd name="T88" fmla="*/ 9 w 15"/>
                <a:gd name="T89" fmla="*/ 15 h 46"/>
                <a:gd name="T90" fmla="*/ 10 w 15"/>
                <a:gd name="T91" fmla="*/ 11 h 46"/>
                <a:gd name="T92" fmla="*/ 10 w 15"/>
                <a:gd name="T93" fmla="*/ 34 h 46"/>
                <a:gd name="T94" fmla="*/ 11 w 15"/>
                <a:gd name="T95" fmla="*/ 34 h 46"/>
                <a:gd name="T96" fmla="*/ 11 w 15"/>
                <a:gd name="T97" fmla="*/ 31 h 46"/>
                <a:gd name="T98" fmla="*/ 10 w 15"/>
                <a:gd name="T99" fmla="*/ 31 h 46"/>
                <a:gd name="T100" fmla="*/ 10 w 15"/>
                <a:gd name="T101" fmla="*/ 34 h 46"/>
                <a:gd name="T102" fmla="*/ 10 w 15"/>
                <a:gd name="T103" fmla="*/ 34 h 46"/>
                <a:gd name="T104" fmla="*/ 3 w 15"/>
                <a:gd name="T105" fmla="*/ 38 h 46"/>
                <a:gd name="T106" fmla="*/ 2 w 15"/>
                <a:gd name="T107" fmla="*/ 37 h 46"/>
                <a:gd name="T108" fmla="*/ 3 w 15"/>
                <a:gd name="T109" fmla="*/ 38 h 46"/>
                <a:gd name="T110" fmla="*/ 8 w 15"/>
                <a:gd name="T111" fmla="*/ 30 h 46"/>
                <a:gd name="T112" fmla="*/ 8 w 15"/>
                <a:gd name="T113" fmla="*/ 30 h 46"/>
                <a:gd name="T114" fmla="*/ 8 w 15"/>
                <a:gd name="T115" fmla="*/ 29 h 46"/>
                <a:gd name="T116" fmla="*/ 8 w 15"/>
                <a:gd name="T117" fmla="*/ 29 h 46"/>
                <a:gd name="T118" fmla="*/ 8 w 15"/>
                <a:gd name="T119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" h="46">
                  <a:moveTo>
                    <a:pt x="0" y="31"/>
                  </a:moveTo>
                  <a:cubicBezTo>
                    <a:pt x="0" y="29"/>
                    <a:pt x="1" y="27"/>
                    <a:pt x="1" y="24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16"/>
                    <a:pt x="2" y="12"/>
                    <a:pt x="4" y="9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9"/>
                    <a:pt x="13" y="12"/>
                    <a:pt x="13" y="16"/>
                  </a:cubicBezTo>
                  <a:cubicBezTo>
                    <a:pt x="13" y="19"/>
                    <a:pt x="13" y="22"/>
                    <a:pt x="13" y="26"/>
                  </a:cubicBezTo>
                  <a:cubicBezTo>
                    <a:pt x="13" y="29"/>
                    <a:pt x="13" y="33"/>
                    <a:pt x="14" y="37"/>
                  </a:cubicBezTo>
                  <a:cubicBezTo>
                    <a:pt x="14" y="39"/>
                    <a:pt x="14" y="42"/>
                    <a:pt x="14" y="44"/>
                  </a:cubicBezTo>
                  <a:cubicBezTo>
                    <a:pt x="14" y="44"/>
                    <a:pt x="14" y="45"/>
                    <a:pt x="14" y="45"/>
                  </a:cubicBezTo>
                  <a:cubicBezTo>
                    <a:pt x="13" y="46"/>
                    <a:pt x="13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1" y="46"/>
                    <a:pt x="11" y="45"/>
                    <a:pt x="10" y="45"/>
                  </a:cubicBezTo>
                  <a:cubicBezTo>
                    <a:pt x="9" y="45"/>
                    <a:pt x="7" y="44"/>
                    <a:pt x="6" y="43"/>
                  </a:cubicBezTo>
                  <a:cubicBezTo>
                    <a:pt x="5" y="42"/>
                    <a:pt x="4" y="41"/>
                    <a:pt x="3" y="40"/>
                  </a:cubicBezTo>
                  <a:cubicBezTo>
                    <a:pt x="2" y="39"/>
                    <a:pt x="2" y="39"/>
                    <a:pt x="1" y="38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lose/>
                  <a:moveTo>
                    <a:pt x="7" y="34"/>
                  </a:moveTo>
                  <a:cubicBezTo>
                    <a:pt x="6" y="35"/>
                    <a:pt x="6" y="36"/>
                    <a:pt x="6" y="37"/>
                  </a:cubicBezTo>
                  <a:cubicBezTo>
                    <a:pt x="6" y="38"/>
                    <a:pt x="7" y="39"/>
                    <a:pt x="8" y="39"/>
                  </a:cubicBezTo>
                  <a:cubicBezTo>
                    <a:pt x="7" y="38"/>
                    <a:pt x="7" y="36"/>
                    <a:pt x="7" y="34"/>
                  </a:cubicBezTo>
                  <a:close/>
                  <a:moveTo>
                    <a:pt x="9" y="41"/>
                  </a:moveTo>
                  <a:cubicBezTo>
                    <a:pt x="9" y="42"/>
                    <a:pt x="10" y="42"/>
                    <a:pt x="11" y="42"/>
                  </a:cubicBezTo>
                  <a:cubicBezTo>
                    <a:pt x="11" y="42"/>
                    <a:pt x="11" y="41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40"/>
                    <a:pt x="9" y="41"/>
                    <a:pt x="9" y="41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2"/>
                    <a:pt x="6" y="31"/>
                    <a:pt x="6" y="31"/>
                  </a:cubicBezTo>
                  <a:cubicBezTo>
                    <a:pt x="6" y="30"/>
                    <a:pt x="6" y="29"/>
                    <a:pt x="5" y="29"/>
                  </a:cubicBezTo>
                  <a:cubicBezTo>
                    <a:pt x="5" y="30"/>
                    <a:pt x="5" y="32"/>
                    <a:pt x="5" y="33"/>
                  </a:cubicBezTo>
                  <a:close/>
                  <a:moveTo>
                    <a:pt x="4" y="24"/>
                  </a:moveTo>
                  <a:cubicBezTo>
                    <a:pt x="5" y="23"/>
                    <a:pt x="5" y="21"/>
                    <a:pt x="6" y="20"/>
                  </a:cubicBezTo>
                  <a:cubicBezTo>
                    <a:pt x="5" y="21"/>
                    <a:pt x="4" y="23"/>
                    <a:pt x="4" y="24"/>
                  </a:cubicBezTo>
                  <a:close/>
                  <a:moveTo>
                    <a:pt x="10" y="11"/>
                  </a:moveTo>
                  <a:cubicBezTo>
                    <a:pt x="9" y="12"/>
                    <a:pt x="9" y="14"/>
                    <a:pt x="9" y="15"/>
                  </a:cubicBezTo>
                  <a:cubicBezTo>
                    <a:pt x="9" y="14"/>
                    <a:pt x="10" y="12"/>
                    <a:pt x="10" y="11"/>
                  </a:cubicBezTo>
                  <a:close/>
                  <a:moveTo>
                    <a:pt x="10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3"/>
                    <a:pt x="11" y="32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lose/>
                  <a:moveTo>
                    <a:pt x="3" y="38"/>
                  </a:moveTo>
                  <a:cubicBezTo>
                    <a:pt x="3" y="37"/>
                    <a:pt x="3" y="37"/>
                    <a:pt x="2" y="37"/>
                  </a:cubicBezTo>
                  <a:cubicBezTo>
                    <a:pt x="3" y="37"/>
                    <a:pt x="3" y="38"/>
                    <a:pt x="3" y="38"/>
                  </a:cubicBezTo>
                  <a:close/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30"/>
                    <a:pt x="8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44"/>
            <p:cNvSpPr>
              <a:spLocks noEditPoints="1"/>
            </p:cNvSpPr>
            <p:nvPr/>
          </p:nvSpPr>
          <p:spPr bwMode="auto">
            <a:xfrm>
              <a:off x="7268087" y="3547284"/>
              <a:ext cx="64518" cy="133816"/>
            </a:xfrm>
            <a:custGeom>
              <a:avLst/>
              <a:gdLst>
                <a:gd name="T0" fmla="*/ 2 w 16"/>
                <a:gd name="T1" fmla="*/ 0 h 34"/>
                <a:gd name="T2" fmla="*/ 4 w 16"/>
                <a:gd name="T3" fmla="*/ 1 h 34"/>
                <a:gd name="T4" fmla="*/ 5 w 16"/>
                <a:gd name="T5" fmla="*/ 2 h 34"/>
                <a:gd name="T6" fmla="*/ 10 w 16"/>
                <a:gd name="T7" fmla="*/ 6 h 34"/>
                <a:gd name="T8" fmla="*/ 15 w 16"/>
                <a:gd name="T9" fmla="*/ 17 h 34"/>
                <a:gd name="T10" fmla="*/ 14 w 16"/>
                <a:gd name="T11" fmla="*/ 26 h 34"/>
                <a:gd name="T12" fmla="*/ 11 w 16"/>
                <a:gd name="T13" fmla="*/ 31 h 34"/>
                <a:gd name="T14" fmla="*/ 6 w 16"/>
                <a:gd name="T15" fmla="*/ 33 h 34"/>
                <a:gd name="T16" fmla="*/ 6 w 16"/>
                <a:gd name="T17" fmla="*/ 34 h 34"/>
                <a:gd name="T18" fmla="*/ 4 w 16"/>
                <a:gd name="T19" fmla="*/ 33 h 34"/>
                <a:gd name="T20" fmla="*/ 4 w 16"/>
                <a:gd name="T21" fmla="*/ 28 h 34"/>
                <a:gd name="T22" fmla="*/ 3 w 16"/>
                <a:gd name="T23" fmla="*/ 18 h 34"/>
                <a:gd name="T24" fmla="*/ 2 w 16"/>
                <a:gd name="T25" fmla="*/ 9 h 34"/>
                <a:gd name="T26" fmla="*/ 2 w 16"/>
                <a:gd name="T27" fmla="*/ 5 h 34"/>
                <a:gd name="T28" fmla="*/ 2 w 16"/>
                <a:gd name="T29" fmla="*/ 5 h 34"/>
                <a:gd name="T30" fmla="*/ 1 w 16"/>
                <a:gd name="T31" fmla="*/ 3 h 34"/>
                <a:gd name="T32" fmla="*/ 2 w 16"/>
                <a:gd name="T33" fmla="*/ 0 h 34"/>
                <a:gd name="T34" fmla="*/ 9 w 16"/>
                <a:gd name="T35" fmla="*/ 12 h 34"/>
                <a:gd name="T36" fmla="*/ 10 w 16"/>
                <a:gd name="T37" fmla="*/ 11 h 34"/>
                <a:gd name="T38" fmla="*/ 10 w 16"/>
                <a:gd name="T39" fmla="*/ 9 h 34"/>
                <a:gd name="T40" fmla="*/ 10 w 16"/>
                <a:gd name="T41" fmla="*/ 8 h 34"/>
                <a:gd name="T42" fmla="*/ 9 w 16"/>
                <a:gd name="T43" fmla="*/ 8 h 34"/>
                <a:gd name="T44" fmla="*/ 9 w 16"/>
                <a:gd name="T45" fmla="*/ 8 h 34"/>
                <a:gd name="T46" fmla="*/ 9 w 16"/>
                <a:gd name="T47" fmla="*/ 12 h 34"/>
                <a:gd name="T48" fmla="*/ 6 w 16"/>
                <a:gd name="T49" fmla="*/ 18 h 34"/>
                <a:gd name="T50" fmla="*/ 6 w 16"/>
                <a:gd name="T51" fmla="*/ 25 h 34"/>
                <a:gd name="T52" fmla="*/ 6 w 16"/>
                <a:gd name="T53" fmla="*/ 23 h 34"/>
                <a:gd name="T54" fmla="*/ 6 w 16"/>
                <a:gd name="T55" fmla="*/ 22 h 34"/>
                <a:gd name="T56" fmla="*/ 6 w 16"/>
                <a:gd name="T57" fmla="*/ 18 h 34"/>
                <a:gd name="T58" fmla="*/ 5 w 16"/>
                <a:gd name="T59" fmla="*/ 4 h 34"/>
                <a:gd name="T60" fmla="*/ 6 w 16"/>
                <a:gd name="T61" fmla="*/ 7 h 34"/>
                <a:gd name="T62" fmla="*/ 6 w 16"/>
                <a:gd name="T63" fmla="*/ 7 h 34"/>
                <a:gd name="T64" fmla="*/ 5 w 16"/>
                <a:gd name="T65" fmla="*/ 4 h 34"/>
                <a:gd name="T66" fmla="*/ 9 w 16"/>
                <a:gd name="T67" fmla="*/ 30 h 34"/>
                <a:gd name="T68" fmla="*/ 7 w 16"/>
                <a:gd name="T69" fmla="*/ 28 h 34"/>
                <a:gd name="T70" fmla="*/ 8 w 16"/>
                <a:gd name="T71" fmla="*/ 30 h 34"/>
                <a:gd name="T72" fmla="*/ 9 w 16"/>
                <a:gd name="T73" fmla="*/ 30 h 34"/>
                <a:gd name="T74" fmla="*/ 11 w 16"/>
                <a:gd name="T75" fmla="*/ 27 h 34"/>
                <a:gd name="T76" fmla="*/ 10 w 16"/>
                <a:gd name="T77" fmla="*/ 29 h 34"/>
                <a:gd name="T78" fmla="*/ 11 w 16"/>
                <a:gd name="T79" fmla="*/ 27 h 34"/>
                <a:gd name="T80" fmla="*/ 7 w 16"/>
                <a:gd name="T81" fmla="*/ 31 h 34"/>
                <a:gd name="T82" fmla="*/ 6 w 16"/>
                <a:gd name="T83" fmla="*/ 31 h 34"/>
                <a:gd name="T84" fmla="*/ 6 w 16"/>
                <a:gd name="T85" fmla="*/ 32 h 34"/>
                <a:gd name="T86" fmla="*/ 7 w 16"/>
                <a:gd name="T87" fmla="*/ 31 h 34"/>
                <a:gd name="T88" fmla="*/ 7 w 16"/>
                <a:gd name="T89" fmla="*/ 31 h 34"/>
                <a:gd name="T90" fmla="*/ 13 w 16"/>
                <a:gd name="T91" fmla="*/ 23 h 34"/>
                <a:gd name="T92" fmla="*/ 14 w 16"/>
                <a:gd name="T93" fmla="*/ 21 h 34"/>
                <a:gd name="T94" fmla="*/ 13 w 16"/>
                <a:gd name="T95" fmla="*/ 23 h 34"/>
                <a:gd name="T96" fmla="*/ 12 w 16"/>
                <a:gd name="T97" fmla="*/ 12 h 34"/>
                <a:gd name="T98" fmla="*/ 12 w 16"/>
                <a:gd name="T99" fmla="*/ 12 h 34"/>
                <a:gd name="T100" fmla="*/ 12 w 16"/>
                <a:gd name="T101" fmla="*/ 12 h 34"/>
                <a:gd name="T102" fmla="*/ 12 w 16"/>
                <a:gd name="T103" fmla="*/ 12 h 34"/>
                <a:gd name="T104" fmla="*/ 12 w 16"/>
                <a:gd name="T105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34">
                  <a:moveTo>
                    <a:pt x="2" y="0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7" y="3"/>
                    <a:pt x="9" y="4"/>
                    <a:pt x="10" y="6"/>
                  </a:cubicBezTo>
                  <a:cubicBezTo>
                    <a:pt x="13" y="9"/>
                    <a:pt x="15" y="12"/>
                    <a:pt x="15" y="17"/>
                  </a:cubicBezTo>
                  <a:cubicBezTo>
                    <a:pt x="16" y="20"/>
                    <a:pt x="15" y="23"/>
                    <a:pt x="14" y="26"/>
                  </a:cubicBezTo>
                  <a:cubicBezTo>
                    <a:pt x="14" y="28"/>
                    <a:pt x="13" y="29"/>
                    <a:pt x="11" y="31"/>
                  </a:cubicBezTo>
                  <a:cubicBezTo>
                    <a:pt x="10" y="32"/>
                    <a:pt x="8" y="33"/>
                    <a:pt x="6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4" y="34"/>
                    <a:pt x="4" y="33"/>
                  </a:cubicBezTo>
                  <a:cubicBezTo>
                    <a:pt x="4" y="31"/>
                    <a:pt x="4" y="30"/>
                    <a:pt x="4" y="28"/>
                  </a:cubicBezTo>
                  <a:cubicBezTo>
                    <a:pt x="4" y="25"/>
                    <a:pt x="3" y="21"/>
                    <a:pt x="3" y="18"/>
                  </a:cubicBezTo>
                  <a:cubicBezTo>
                    <a:pt x="3" y="15"/>
                    <a:pt x="3" y="12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1"/>
                    <a:pt x="1" y="0"/>
                    <a:pt x="2" y="0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9" y="12"/>
                  </a:cubicBezTo>
                  <a:close/>
                  <a:moveTo>
                    <a:pt x="6" y="18"/>
                  </a:moveTo>
                  <a:cubicBezTo>
                    <a:pt x="6" y="20"/>
                    <a:pt x="6" y="22"/>
                    <a:pt x="6" y="25"/>
                  </a:cubicBezTo>
                  <a:cubicBezTo>
                    <a:pt x="6" y="24"/>
                    <a:pt x="7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6" y="19"/>
                    <a:pt x="6" y="18"/>
                  </a:cubicBezTo>
                  <a:close/>
                  <a:moveTo>
                    <a:pt x="5" y="4"/>
                  </a:moveTo>
                  <a:cubicBezTo>
                    <a:pt x="5" y="5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6" y="5"/>
                    <a:pt x="5" y="4"/>
                  </a:cubicBezTo>
                  <a:close/>
                  <a:moveTo>
                    <a:pt x="9" y="30"/>
                  </a:moveTo>
                  <a:cubicBezTo>
                    <a:pt x="8" y="30"/>
                    <a:pt x="8" y="29"/>
                    <a:pt x="7" y="28"/>
                  </a:cubicBezTo>
                  <a:cubicBezTo>
                    <a:pt x="7" y="29"/>
                    <a:pt x="7" y="29"/>
                    <a:pt x="8" y="30"/>
                  </a:cubicBezTo>
                  <a:cubicBezTo>
                    <a:pt x="8" y="30"/>
                    <a:pt x="8" y="30"/>
                    <a:pt x="9" y="30"/>
                  </a:cubicBezTo>
                  <a:close/>
                  <a:moveTo>
                    <a:pt x="11" y="27"/>
                  </a:moveTo>
                  <a:cubicBezTo>
                    <a:pt x="11" y="27"/>
                    <a:pt x="11" y="28"/>
                    <a:pt x="10" y="29"/>
                  </a:cubicBezTo>
                  <a:cubicBezTo>
                    <a:pt x="12" y="28"/>
                    <a:pt x="12" y="28"/>
                    <a:pt x="11" y="27"/>
                  </a:cubicBezTo>
                  <a:close/>
                  <a:moveTo>
                    <a:pt x="7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lose/>
                  <a:moveTo>
                    <a:pt x="13" y="23"/>
                  </a:moveTo>
                  <a:cubicBezTo>
                    <a:pt x="14" y="23"/>
                    <a:pt x="14" y="22"/>
                    <a:pt x="14" y="21"/>
                  </a:cubicBezTo>
                  <a:cubicBezTo>
                    <a:pt x="14" y="22"/>
                    <a:pt x="13" y="23"/>
                    <a:pt x="13" y="23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45"/>
            <p:cNvSpPr>
              <a:spLocks noEditPoints="1"/>
            </p:cNvSpPr>
            <p:nvPr/>
          </p:nvSpPr>
          <p:spPr bwMode="auto">
            <a:xfrm>
              <a:off x="6959831" y="2103980"/>
              <a:ext cx="344099" cy="497032"/>
            </a:xfrm>
            <a:custGeom>
              <a:avLst/>
              <a:gdLst>
                <a:gd name="T0" fmla="*/ 23 w 87"/>
                <a:gd name="T1" fmla="*/ 126 h 126"/>
                <a:gd name="T2" fmla="*/ 4 w 87"/>
                <a:gd name="T3" fmla="*/ 111 h 126"/>
                <a:gd name="T4" fmla="*/ 27 w 87"/>
                <a:gd name="T5" fmla="*/ 48 h 126"/>
                <a:gd name="T6" fmla="*/ 30 w 87"/>
                <a:gd name="T7" fmla="*/ 3 h 126"/>
                <a:gd name="T8" fmla="*/ 48 w 87"/>
                <a:gd name="T9" fmla="*/ 38 h 126"/>
                <a:gd name="T10" fmla="*/ 79 w 87"/>
                <a:gd name="T11" fmla="*/ 1 h 126"/>
                <a:gd name="T12" fmla="*/ 76 w 87"/>
                <a:gd name="T13" fmla="*/ 26 h 126"/>
                <a:gd name="T14" fmla="*/ 86 w 87"/>
                <a:gd name="T15" fmla="*/ 118 h 126"/>
                <a:gd name="T16" fmla="*/ 46 w 87"/>
                <a:gd name="T17" fmla="*/ 79 h 126"/>
                <a:gd name="T18" fmla="*/ 76 w 87"/>
                <a:gd name="T19" fmla="*/ 110 h 126"/>
                <a:gd name="T20" fmla="*/ 17 w 87"/>
                <a:gd name="T21" fmla="*/ 8 h 126"/>
                <a:gd name="T22" fmla="*/ 22 w 87"/>
                <a:gd name="T23" fmla="*/ 10 h 126"/>
                <a:gd name="T24" fmla="*/ 75 w 87"/>
                <a:gd name="T25" fmla="*/ 99 h 126"/>
                <a:gd name="T26" fmla="*/ 84 w 87"/>
                <a:gd name="T27" fmla="*/ 6 h 126"/>
                <a:gd name="T28" fmla="*/ 11 w 87"/>
                <a:gd name="T29" fmla="*/ 114 h 126"/>
                <a:gd name="T30" fmla="*/ 61 w 87"/>
                <a:gd name="T31" fmla="*/ 63 h 126"/>
                <a:gd name="T32" fmla="*/ 7 w 87"/>
                <a:gd name="T33" fmla="*/ 114 h 126"/>
                <a:gd name="T34" fmla="*/ 26 w 87"/>
                <a:gd name="T35" fmla="*/ 112 h 126"/>
                <a:gd name="T36" fmla="*/ 70 w 87"/>
                <a:gd name="T37" fmla="*/ 23 h 126"/>
                <a:gd name="T38" fmla="*/ 70 w 87"/>
                <a:gd name="T39" fmla="*/ 23 h 126"/>
                <a:gd name="T40" fmla="*/ 34 w 87"/>
                <a:gd name="T41" fmla="*/ 25 h 126"/>
                <a:gd name="T42" fmla="*/ 33 w 87"/>
                <a:gd name="T43" fmla="*/ 80 h 126"/>
                <a:gd name="T44" fmla="*/ 70 w 87"/>
                <a:gd name="T45" fmla="*/ 112 h 126"/>
                <a:gd name="T46" fmla="*/ 22 w 87"/>
                <a:gd name="T47" fmla="*/ 110 h 126"/>
                <a:gd name="T48" fmla="*/ 41 w 87"/>
                <a:gd name="T49" fmla="*/ 61 h 126"/>
                <a:gd name="T50" fmla="*/ 67 w 87"/>
                <a:gd name="T51" fmla="*/ 92 h 126"/>
                <a:gd name="T52" fmla="*/ 43 w 87"/>
                <a:gd name="T53" fmla="*/ 48 h 126"/>
                <a:gd name="T54" fmla="*/ 19 w 87"/>
                <a:gd name="T55" fmla="*/ 91 h 126"/>
                <a:gd name="T56" fmla="*/ 53 w 87"/>
                <a:gd name="T57" fmla="*/ 79 h 126"/>
                <a:gd name="T58" fmla="*/ 29 w 87"/>
                <a:gd name="T59" fmla="*/ 40 h 126"/>
                <a:gd name="T60" fmla="*/ 2 w 87"/>
                <a:gd name="T61" fmla="*/ 121 h 126"/>
                <a:gd name="T62" fmla="*/ 72 w 87"/>
                <a:gd name="T63" fmla="*/ 108 h 126"/>
                <a:gd name="T64" fmla="*/ 58 w 87"/>
                <a:gd name="T65" fmla="*/ 92 h 126"/>
                <a:gd name="T66" fmla="*/ 67 w 87"/>
                <a:gd name="T67" fmla="*/ 87 h 126"/>
                <a:gd name="T68" fmla="*/ 68 w 87"/>
                <a:gd name="T69" fmla="*/ 20 h 126"/>
                <a:gd name="T70" fmla="*/ 34 w 87"/>
                <a:gd name="T71" fmla="*/ 47 h 126"/>
                <a:gd name="T72" fmla="*/ 38 w 87"/>
                <a:gd name="T73" fmla="*/ 37 h 126"/>
                <a:gd name="T74" fmla="*/ 66 w 87"/>
                <a:gd name="T75" fmla="*/ 80 h 126"/>
                <a:gd name="T76" fmla="*/ 32 w 87"/>
                <a:gd name="T77" fmla="*/ 89 h 126"/>
                <a:gd name="T78" fmla="*/ 15 w 87"/>
                <a:gd name="T79" fmla="*/ 104 h 126"/>
                <a:gd name="T80" fmla="*/ 57 w 87"/>
                <a:gd name="T81" fmla="*/ 36 h 126"/>
                <a:gd name="T82" fmla="*/ 25 w 87"/>
                <a:gd name="T83" fmla="*/ 18 h 126"/>
                <a:gd name="T84" fmla="*/ 60 w 87"/>
                <a:gd name="T85" fmla="*/ 106 h 126"/>
                <a:gd name="T86" fmla="*/ 54 w 87"/>
                <a:gd name="T87" fmla="*/ 43 h 126"/>
                <a:gd name="T88" fmla="*/ 23 w 87"/>
                <a:gd name="T89" fmla="*/ 84 h 126"/>
                <a:gd name="T90" fmla="*/ 17 w 87"/>
                <a:gd name="T91" fmla="*/ 95 h 126"/>
                <a:gd name="T92" fmla="*/ 54 w 87"/>
                <a:gd name="T93" fmla="*/ 84 h 126"/>
                <a:gd name="T94" fmla="*/ 33 w 87"/>
                <a:gd name="T95" fmla="*/ 22 h 126"/>
                <a:gd name="T96" fmla="*/ 26 w 87"/>
                <a:gd name="T97" fmla="*/ 78 h 126"/>
                <a:gd name="T98" fmla="*/ 57 w 87"/>
                <a:gd name="T99" fmla="*/ 112 h 126"/>
                <a:gd name="T100" fmla="*/ 51 w 87"/>
                <a:gd name="T101" fmla="*/ 87 h 126"/>
                <a:gd name="T102" fmla="*/ 47 w 87"/>
                <a:gd name="T103" fmla="*/ 71 h 126"/>
                <a:gd name="T104" fmla="*/ 52 w 87"/>
                <a:gd name="T105" fmla="*/ 89 h 126"/>
                <a:gd name="T106" fmla="*/ 52 w 87"/>
                <a:gd name="T107" fmla="*/ 75 h 126"/>
                <a:gd name="T108" fmla="*/ 31 w 87"/>
                <a:gd name="T109" fmla="*/ 8 h 126"/>
                <a:gd name="T110" fmla="*/ 44 w 87"/>
                <a:gd name="T111" fmla="*/ 41 h 126"/>
                <a:gd name="T112" fmla="*/ 61 w 87"/>
                <a:gd name="T113" fmla="*/ 30 h 126"/>
                <a:gd name="T114" fmla="*/ 55 w 87"/>
                <a:gd name="T115" fmla="*/ 99 h 126"/>
                <a:gd name="T116" fmla="*/ 19 w 87"/>
                <a:gd name="T117" fmla="*/ 28 h 126"/>
                <a:gd name="T118" fmla="*/ 55 w 87"/>
                <a:gd name="T119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126">
                  <a:moveTo>
                    <a:pt x="46" y="79"/>
                  </a:moveTo>
                  <a:cubicBezTo>
                    <a:pt x="45" y="79"/>
                    <a:pt x="44" y="80"/>
                    <a:pt x="44" y="79"/>
                  </a:cubicBezTo>
                  <a:cubicBezTo>
                    <a:pt x="44" y="79"/>
                    <a:pt x="43" y="80"/>
                    <a:pt x="43" y="80"/>
                  </a:cubicBezTo>
                  <a:cubicBezTo>
                    <a:pt x="41" y="83"/>
                    <a:pt x="39" y="87"/>
                    <a:pt x="38" y="90"/>
                  </a:cubicBezTo>
                  <a:cubicBezTo>
                    <a:pt x="36" y="93"/>
                    <a:pt x="35" y="95"/>
                    <a:pt x="34" y="98"/>
                  </a:cubicBezTo>
                  <a:cubicBezTo>
                    <a:pt x="34" y="98"/>
                    <a:pt x="33" y="98"/>
                    <a:pt x="33" y="99"/>
                  </a:cubicBezTo>
                  <a:cubicBezTo>
                    <a:pt x="33" y="102"/>
                    <a:pt x="31" y="104"/>
                    <a:pt x="30" y="107"/>
                  </a:cubicBezTo>
                  <a:cubicBezTo>
                    <a:pt x="28" y="111"/>
                    <a:pt x="27" y="115"/>
                    <a:pt x="26" y="119"/>
                  </a:cubicBezTo>
                  <a:cubicBezTo>
                    <a:pt x="26" y="120"/>
                    <a:pt x="25" y="122"/>
                    <a:pt x="25" y="123"/>
                  </a:cubicBezTo>
                  <a:cubicBezTo>
                    <a:pt x="25" y="124"/>
                    <a:pt x="25" y="124"/>
                    <a:pt x="25" y="125"/>
                  </a:cubicBezTo>
                  <a:cubicBezTo>
                    <a:pt x="24" y="126"/>
                    <a:pt x="24" y="126"/>
                    <a:pt x="23" y="126"/>
                  </a:cubicBezTo>
                  <a:cubicBezTo>
                    <a:pt x="21" y="126"/>
                    <a:pt x="19" y="126"/>
                    <a:pt x="17" y="126"/>
                  </a:cubicBezTo>
                  <a:cubicBezTo>
                    <a:pt x="16" y="125"/>
                    <a:pt x="14" y="125"/>
                    <a:pt x="12" y="125"/>
                  </a:cubicBezTo>
                  <a:cubicBezTo>
                    <a:pt x="10" y="125"/>
                    <a:pt x="8" y="125"/>
                    <a:pt x="6" y="124"/>
                  </a:cubicBezTo>
                  <a:cubicBezTo>
                    <a:pt x="5" y="124"/>
                    <a:pt x="5" y="124"/>
                    <a:pt x="4" y="125"/>
                  </a:cubicBezTo>
                  <a:cubicBezTo>
                    <a:pt x="3" y="126"/>
                    <a:pt x="1" y="126"/>
                    <a:pt x="1" y="124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2"/>
                    <a:pt x="0" y="122"/>
                    <a:pt x="0" y="121"/>
                  </a:cubicBezTo>
                  <a:cubicBezTo>
                    <a:pt x="0" y="121"/>
                    <a:pt x="0" y="120"/>
                    <a:pt x="0" y="120"/>
                  </a:cubicBezTo>
                  <a:cubicBezTo>
                    <a:pt x="1" y="119"/>
                    <a:pt x="1" y="118"/>
                    <a:pt x="1" y="117"/>
                  </a:cubicBezTo>
                  <a:cubicBezTo>
                    <a:pt x="1" y="117"/>
                    <a:pt x="2" y="117"/>
                    <a:pt x="2" y="116"/>
                  </a:cubicBezTo>
                  <a:cubicBezTo>
                    <a:pt x="3" y="115"/>
                    <a:pt x="3" y="113"/>
                    <a:pt x="4" y="111"/>
                  </a:cubicBezTo>
                  <a:cubicBezTo>
                    <a:pt x="5" y="110"/>
                    <a:pt x="5" y="110"/>
                    <a:pt x="5" y="109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7"/>
                    <a:pt x="6" y="107"/>
                    <a:pt x="6" y="106"/>
                  </a:cubicBezTo>
                  <a:cubicBezTo>
                    <a:pt x="8" y="105"/>
                    <a:pt x="9" y="103"/>
                    <a:pt x="10" y="101"/>
                  </a:cubicBezTo>
                  <a:cubicBezTo>
                    <a:pt x="10" y="99"/>
                    <a:pt x="11" y="97"/>
                    <a:pt x="12" y="95"/>
                  </a:cubicBezTo>
                  <a:cubicBezTo>
                    <a:pt x="14" y="89"/>
                    <a:pt x="17" y="84"/>
                    <a:pt x="19" y="78"/>
                  </a:cubicBezTo>
                  <a:cubicBezTo>
                    <a:pt x="22" y="73"/>
                    <a:pt x="25" y="67"/>
                    <a:pt x="27" y="62"/>
                  </a:cubicBezTo>
                  <a:cubicBezTo>
                    <a:pt x="28" y="60"/>
                    <a:pt x="29" y="59"/>
                    <a:pt x="30" y="58"/>
                  </a:cubicBezTo>
                  <a:cubicBezTo>
                    <a:pt x="29" y="57"/>
                    <a:pt x="29" y="56"/>
                    <a:pt x="29" y="55"/>
                  </a:cubicBezTo>
                  <a:cubicBezTo>
                    <a:pt x="29" y="53"/>
                    <a:pt x="28" y="51"/>
                    <a:pt x="28" y="49"/>
                  </a:cubicBezTo>
                  <a:cubicBezTo>
                    <a:pt x="28" y="49"/>
                    <a:pt x="27" y="48"/>
                    <a:pt x="27" y="48"/>
                  </a:cubicBezTo>
                  <a:cubicBezTo>
                    <a:pt x="24" y="44"/>
                    <a:pt x="22" y="40"/>
                    <a:pt x="19" y="36"/>
                  </a:cubicBezTo>
                  <a:cubicBezTo>
                    <a:pt x="16" y="32"/>
                    <a:pt x="14" y="28"/>
                    <a:pt x="12" y="24"/>
                  </a:cubicBezTo>
                  <a:cubicBezTo>
                    <a:pt x="10" y="20"/>
                    <a:pt x="8" y="15"/>
                    <a:pt x="7" y="10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13" y="3"/>
                    <a:pt x="19" y="3"/>
                    <a:pt x="25" y="3"/>
                  </a:cubicBezTo>
                  <a:cubicBezTo>
                    <a:pt x="26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1" y="2"/>
                    <a:pt x="32" y="1"/>
                    <a:pt x="33" y="2"/>
                  </a:cubicBezTo>
                  <a:cubicBezTo>
                    <a:pt x="34" y="2"/>
                    <a:pt x="35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9"/>
                    <a:pt x="38" y="14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1" y="18"/>
                    <a:pt x="42" y="18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3" y="27"/>
                    <a:pt x="45" y="33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4"/>
                    <a:pt x="51" y="31"/>
                    <a:pt x="52" y="28"/>
                  </a:cubicBezTo>
                  <a:cubicBezTo>
                    <a:pt x="55" y="23"/>
                    <a:pt x="56" y="19"/>
                    <a:pt x="58" y="15"/>
                  </a:cubicBezTo>
                  <a:cubicBezTo>
                    <a:pt x="59" y="12"/>
                    <a:pt x="60" y="10"/>
                    <a:pt x="61" y="7"/>
                  </a:cubicBezTo>
                  <a:cubicBezTo>
                    <a:pt x="61" y="7"/>
                    <a:pt x="61" y="6"/>
                    <a:pt x="61" y="6"/>
                  </a:cubicBezTo>
                  <a:cubicBezTo>
                    <a:pt x="62" y="5"/>
                    <a:pt x="62" y="3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1"/>
                    <a:pt x="63" y="1"/>
                    <a:pt x="64" y="1"/>
                  </a:cubicBezTo>
                  <a:cubicBezTo>
                    <a:pt x="67" y="1"/>
                    <a:pt x="69" y="0"/>
                    <a:pt x="72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4" y="1"/>
                    <a:pt x="75" y="1"/>
                    <a:pt x="75" y="1"/>
                  </a:cubicBezTo>
                  <a:cubicBezTo>
                    <a:pt x="77" y="1"/>
                    <a:pt x="78" y="1"/>
                    <a:pt x="79" y="1"/>
                  </a:cubicBezTo>
                  <a:cubicBezTo>
                    <a:pt x="80" y="0"/>
                    <a:pt x="81" y="0"/>
                    <a:pt x="82" y="1"/>
                  </a:cubicBezTo>
                  <a:cubicBezTo>
                    <a:pt x="82" y="1"/>
                    <a:pt x="83" y="1"/>
                    <a:pt x="83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6" y="2"/>
                    <a:pt x="87" y="2"/>
                    <a:pt x="87" y="3"/>
                  </a:cubicBezTo>
                  <a:cubicBezTo>
                    <a:pt x="87" y="4"/>
                    <a:pt x="86" y="5"/>
                    <a:pt x="86" y="6"/>
                  </a:cubicBezTo>
                  <a:cubicBezTo>
                    <a:pt x="86" y="7"/>
                    <a:pt x="85" y="8"/>
                    <a:pt x="86" y="8"/>
                  </a:cubicBezTo>
                  <a:cubicBezTo>
                    <a:pt x="86" y="9"/>
                    <a:pt x="85" y="10"/>
                    <a:pt x="85" y="10"/>
                  </a:cubicBezTo>
                  <a:cubicBezTo>
                    <a:pt x="84" y="11"/>
                    <a:pt x="83" y="12"/>
                    <a:pt x="82" y="14"/>
                  </a:cubicBezTo>
                  <a:cubicBezTo>
                    <a:pt x="81" y="16"/>
                    <a:pt x="79" y="19"/>
                    <a:pt x="78" y="22"/>
                  </a:cubicBezTo>
                  <a:cubicBezTo>
                    <a:pt x="78" y="22"/>
                    <a:pt x="78" y="23"/>
                    <a:pt x="77" y="24"/>
                  </a:cubicBezTo>
                  <a:cubicBezTo>
                    <a:pt x="77" y="25"/>
                    <a:pt x="76" y="25"/>
                    <a:pt x="76" y="26"/>
                  </a:cubicBezTo>
                  <a:cubicBezTo>
                    <a:pt x="74" y="30"/>
                    <a:pt x="72" y="35"/>
                    <a:pt x="70" y="40"/>
                  </a:cubicBezTo>
                  <a:cubicBezTo>
                    <a:pt x="68" y="44"/>
                    <a:pt x="66" y="48"/>
                    <a:pt x="64" y="52"/>
                  </a:cubicBezTo>
                  <a:cubicBezTo>
                    <a:pt x="64" y="53"/>
                    <a:pt x="63" y="54"/>
                    <a:pt x="63" y="56"/>
                  </a:cubicBezTo>
                  <a:cubicBezTo>
                    <a:pt x="62" y="57"/>
                    <a:pt x="62" y="59"/>
                    <a:pt x="63" y="61"/>
                  </a:cubicBezTo>
                  <a:cubicBezTo>
                    <a:pt x="65" y="67"/>
                    <a:pt x="68" y="74"/>
                    <a:pt x="70" y="81"/>
                  </a:cubicBezTo>
                  <a:cubicBezTo>
                    <a:pt x="70" y="82"/>
                    <a:pt x="71" y="83"/>
                    <a:pt x="72" y="84"/>
                  </a:cubicBezTo>
                  <a:cubicBezTo>
                    <a:pt x="74" y="88"/>
                    <a:pt x="76" y="92"/>
                    <a:pt x="78" y="95"/>
                  </a:cubicBezTo>
                  <a:cubicBezTo>
                    <a:pt x="79" y="98"/>
                    <a:pt x="80" y="101"/>
                    <a:pt x="82" y="103"/>
                  </a:cubicBezTo>
                  <a:cubicBezTo>
                    <a:pt x="83" y="106"/>
                    <a:pt x="84" y="109"/>
                    <a:pt x="85" y="112"/>
                  </a:cubicBezTo>
                  <a:cubicBezTo>
                    <a:pt x="85" y="113"/>
                    <a:pt x="86" y="114"/>
                    <a:pt x="86" y="116"/>
                  </a:cubicBezTo>
                  <a:cubicBezTo>
                    <a:pt x="86" y="116"/>
                    <a:pt x="86" y="117"/>
                    <a:pt x="86" y="118"/>
                  </a:cubicBezTo>
                  <a:cubicBezTo>
                    <a:pt x="86" y="118"/>
                    <a:pt x="86" y="119"/>
                    <a:pt x="85" y="119"/>
                  </a:cubicBezTo>
                  <a:cubicBezTo>
                    <a:pt x="85" y="120"/>
                    <a:pt x="84" y="120"/>
                    <a:pt x="84" y="120"/>
                  </a:cubicBezTo>
                  <a:cubicBezTo>
                    <a:pt x="80" y="120"/>
                    <a:pt x="77" y="121"/>
                    <a:pt x="73" y="122"/>
                  </a:cubicBezTo>
                  <a:cubicBezTo>
                    <a:pt x="70" y="123"/>
                    <a:pt x="68" y="123"/>
                    <a:pt x="66" y="123"/>
                  </a:cubicBezTo>
                  <a:cubicBezTo>
                    <a:pt x="63" y="124"/>
                    <a:pt x="61" y="124"/>
                    <a:pt x="58" y="124"/>
                  </a:cubicBezTo>
                  <a:cubicBezTo>
                    <a:pt x="57" y="124"/>
                    <a:pt x="57" y="124"/>
                    <a:pt x="56" y="123"/>
                  </a:cubicBezTo>
                  <a:cubicBezTo>
                    <a:pt x="55" y="122"/>
                    <a:pt x="54" y="120"/>
                    <a:pt x="54" y="119"/>
                  </a:cubicBezTo>
                  <a:cubicBezTo>
                    <a:pt x="52" y="114"/>
                    <a:pt x="51" y="110"/>
                    <a:pt x="50" y="106"/>
                  </a:cubicBezTo>
                  <a:cubicBezTo>
                    <a:pt x="50" y="102"/>
                    <a:pt x="49" y="99"/>
                    <a:pt x="48" y="95"/>
                  </a:cubicBezTo>
                  <a:cubicBezTo>
                    <a:pt x="48" y="90"/>
                    <a:pt x="47" y="85"/>
                    <a:pt x="46" y="80"/>
                  </a:cubicBezTo>
                  <a:cubicBezTo>
                    <a:pt x="46" y="80"/>
                    <a:pt x="46" y="80"/>
                    <a:pt x="46" y="79"/>
                  </a:cubicBezTo>
                  <a:close/>
                  <a:moveTo>
                    <a:pt x="36" y="60"/>
                  </a:moveTo>
                  <a:cubicBezTo>
                    <a:pt x="36" y="60"/>
                    <a:pt x="35" y="60"/>
                    <a:pt x="35" y="61"/>
                  </a:cubicBezTo>
                  <a:cubicBezTo>
                    <a:pt x="35" y="61"/>
                    <a:pt x="35" y="62"/>
                    <a:pt x="35" y="62"/>
                  </a:cubicBezTo>
                  <a:cubicBezTo>
                    <a:pt x="36" y="61"/>
                    <a:pt x="36" y="61"/>
                    <a:pt x="36" y="60"/>
                  </a:cubicBezTo>
                  <a:cubicBezTo>
                    <a:pt x="37" y="60"/>
                    <a:pt x="38" y="60"/>
                    <a:pt x="38" y="59"/>
                  </a:cubicBezTo>
                  <a:cubicBezTo>
                    <a:pt x="37" y="59"/>
                    <a:pt x="37" y="60"/>
                    <a:pt x="36" y="60"/>
                  </a:cubicBezTo>
                  <a:close/>
                  <a:moveTo>
                    <a:pt x="74" y="106"/>
                  </a:moveTo>
                  <a:cubicBezTo>
                    <a:pt x="75" y="106"/>
                    <a:pt x="75" y="106"/>
                    <a:pt x="76" y="106"/>
                  </a:cubicBezTo>
                  <a:cubicBezTo>
                    <a:pt x="77" y="106"/>
                    <a:pt x="77" y="106"/>
                    <a:pt x="77" y="107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6" y="109"/>
                    <a:pt x="76" y="109"/>
                    <a:pt x="76" y="110"/>
                  </a:cubicBezTo>
                  <a:cubicBezTo>
                    <a:pt x="77" y="111"/>
                    <a:pt x="77" y="112"/>
                    <a:pt x="76" y="113"/>
                  </a:cubicBezTo>
                  <a:cubicBezTo>
                    <a:pt x="78" y="112"/>
                    <a:pt x="80" y="113"/>
                    <a:pt x="81" y="116"/>
                  </a:cubicBezTo>
                  <a:cubicBezTo>
                    <a:pt x="81" y="116"/>
                    <a:pt x="82" y="116"/>
                    <a:pt x="83" y="116"/>
                  </a:cubicBezTo>
                  <a:cubicBezTo>
                    <a:pt x="80" y="110"/>
                    <a:pt x="78" y="105"/>
                    <a:pt x="76" y="100"/>
                  </a:cubicBezTo>
                  <a:cubicBezTo>
                    <a:pt x="75" y="101"/>
                    <a:pt x="74" y="102"/>
                    <a:pt x="73" y="103"/>
                  </a:cubicBezTo>
                  <a:cubicBezTo>
                    <a:pt x="74" y="104"/>
                    <a:pt x="74" y="105"/>
                    <a:pt x="74" y="106"/>
                  </a:cubicBezTo>
                  <a:close/>
                  <a:moveTo>
                    <a:pt x="28" y="7"/>
                  </a:moveTo>
                  <a:cubicBezTo>
                    <a:pt x="28" y="7"/>
                    <a:pt x="28" y="6"/>
                    <a:pt x="28" y="6"/>
                  </a:cubicBezTo>
                  <a:cubicBezTo>
                    <a:pt x="26" y="7"/>
                    <a:pt x="23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3" y="8"/>
                    <a:pt x="13" y="7"/>
                    <a:pt x="12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10"/>
                    <a:pt x="12" y="11"/>
                    <a:pt x="13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7" y="10"/>
                    <a:pt x="18" y="9"/>
                  </a:cubicBezTo>
                  <a:cubicBezTo>
                    <a:pt x="19" y="9"/>
                    <a:pt x="20" y="8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6" y="8"/>
                    <a:pt x="28" y="7"/>
                  </a:cubicBezTo>
                  <a:close/>
                  <a:moveTo>
                    <a:pt x="75" y="99"/>
                  </a:moveTo>
                  <a:cubicBezTo>
                    <a:pt x="74" y="95"/>
                    <a:pt x="72" y="92"/>
                    <a:pt x="70" y="88"/>
                  </a:cubicBezTo>
                  <a:cubicBezTo>
                    <a:pt x="70" y="89"/>
                    <a:pt x="69" y="90"/>
                    <a:pt x="68" y="91"/>
                  </a:cubicBezTo>
                  <a:cubicBezTo>
                    <a:pt x="69" y="92"/>
                    <a:pt x="69" y="93"/>
                    <a:pt x="70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1" y="94"/>
                    <a:pt x="72" y="95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8"/>
                    <a:pt x="72" y="99"/>
                    <a:pt x="72" y="100"/>
                  </a:cubicBezTo>
                  <a:cubicBezTo>
                    <a:pt x="73" y="100"/>
                    <a:pt x="74" y="99"/>
                    <a:pt x="75" y="99"/>
                  </a:cubicBezTo>
                  <a:close/>
                  <a:moveTo>
                    <a:pt x="85" y="4"/>
                  </a:moveTo>
                  <a:cubicBezTo>
                    <a:pt x="83" y="3"/>
                    <a:pt x="83" y="3"/>
                    <a:pt x="82" y="4"/>
                  </a:cubicBezTo>
                  <a:cubicBezTo>
                    <a:pt x="81" y="5"/>
                    <a:pt x="80" y="5"/>
                    <a:pt x="80" y="5"/>
                  </a:cubicBezTo>
                  <a:cubicBezTo>
                    <a:pt x="78" y="4"/>
                    <a:pt x="76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5"/>
                    <a:pt x="72" y="5"/>
                    <a:pt x="71" y="4"/>
                  </a:cubicBezTo>
                  <a:cubicBezTo>
                    <a:pt x="71" y="5"/>
                    <a:pt x="70" y="6"/>
                    <a:pt x="70" y="6"/>
                  </a:cubicBezTo>
                  <a:cubicBezTo>
                    <a:pt x="73" y="6"/>
                    <a:pt x="76" y="6"/>
                    <a:pt x="79" y="6"/>
                  </a:cubicBezTo>
                  <a:cubicBezTo>
                    <a:pt x="80" y="6"/>
                    <a:pt x="81" y="7"/>
                    <a:pt x="81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3" y="6"/>
                    <a:pt x="83" y="6"/>
                    <a:pt x="84" y="6"/>
                  </a:cubicBezTo>
                  <a:cubicBezTo>
                    <a:pt x="84" y="5"/>
                    <a:pt x="84" y="5"/>
                    <a:pt x="85" y="4"/>
                  </a:cubicBezTo>
                  <a:close/>
                  <a:moveTo>
                    <a:pt x="35" y="54"/>
                  </a:moveTo>
                  <a:cubicBezTo>
                    <a:pt x="35" y="54"/>
                    <a:pt x="35" y="54"/>
                    <a:pt x="35" y="54"/>
                  </a:cubicBezTo>
                  <a:cubicBezTo>
                    <a:pt x="37" y="51"/>
                    <a:pt x="39" y="49"/>
                    <a:pt x="41" y="46"/>
                  </a:cubicBezTo>
                  <a:cubicBezTo>
                    <a:pt x="42" y="46"/>
                    <a:pt x="42" y="46"/>
                    <a:pt x="41" y="45"/>
                  </a:cubicBezTo>
                  <a:cubicBezTo>
                    <a:pt x="39" y="47"/>
                    <a:pt x="36" y="48"/>
                    <a:pt x="34" y="50"/>
                  </a:cubicBezTo>
                  <a:cubicBezTo>
                    <a:pt x="34" y="51"/>
                    <a:pt x="34" y="53"/>
                    <a:pt x="35" y="54"/>
                  </a:cubicBezTo>
                  <a:close/>
                  <a:moveTo>
                    <a:pt x="22" y="106"/>
                  </a:moveTo>
                  <a:cubicBezTo>
                    <a:pt x="22" y="106"/>
                    <a:pt x="22" y="106"/>
                    <a:pt x="22" y="106"/>
                  </a:cubicBezTo>
                  <a:cubicBezTo>
                    <a:pt x="18" y="109"/>
                    <a:pt x="14" y="111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3" y="113"/>
                    <a:pt x="16" y="113"/>
                    <a:pt x="18" y="112"/>
                  </a:cubicBezTo>
                  <a:cubicBezTo>
                    <a:pt x="18" y="112"/>
                    <a:pt x="19" y="111"/>
                    <a:pt x="19" y="111"/>
                  </a:cubicBezTo>
                  <a:cubicBezTo>
                    <a:pt x="20" y="109"/>
                    <a:pt x="21" y="108"/>
                    <a:pt x="22" y="106"/>
                  </a:cubicBezTo>
                  <a:close/>
                  <a:moveTo>
                    <a:pt x="67" y="40"/>
                  </a:move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2"/>
                    <a:pt x="64" y="45"/>
                    <a:pt x="63" y="47"/>
                  </a:cubicBezTo>
                  <a:cubicBezTo>
                    <a:pt x="62" y="50"/>
                    <a:pt x="60" y="53"/>
                    <a:pt x="58" y="57"/>
                  </a:cubicBezTo>
                  <a:cubicBezTo>
                    <a:pt x="58" y="57"/>
                    <a:pt x="58" y="58"/>
                    <a:pt x="58" y="58"/>
                  </a:cubicBezTo>
                  <a:cubicBezTo>
                    <a:pt x="59" y="59"/>
                    <a:pt x="59" y="60"/>
                    <a:pt x="60" y="61"/>
                  </a:cubicBezTo>
                  <a:cubicBezTo>
                    <a:pt x="60" y="62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2"/>
                    <a:pt x="61" y="62"/>
                    <a:pt x="61" y="61"/>
                  </a:cubicBezTo>
                  <a:cubicBezTo>
                    <a:pt x="60" y="59"/>
                    <a:pt x="60" y="57"/>
                    <a:pt x="61" y="55"/>
                  </a:cubicBezTo>
                  <a:cubicBezTo>
                    <a:pt x="62" y="52"/>
                    <a:pt x="63" y="49"/>
                    <a:pt x="65" y="46"/>
                  </a:cubicBezTo>
                  <a:cubicBezTo>
                    <a:pt x="65" y="44"/>
                    <a:pt x="66" y="42"/>
                    <a:pt x="67" y="40"/>
                  </a:cubicBezTo>
                  <a:close/>
                  <a:moveTo>
                    <a:pt x="17" y="107"/>
                  </a:moveTo>
                  <a:cubicBezTo>
                    <a:pt x="16" y="106"/>
                    <a:pt x="16" y="106"/>
                    <a:pt x="15" y="106"/>
                  </a:cubicBezTo>
                  <a:cubicBezTo>
                    <a:pt x="14" y="107"/>
                    <a:pt x="12" y="107"/>
                    <a:pt x="11" y="108"/>
                  </a:cubicBezTo>
                  <a:cubicBezTo>
                    <a:pt x="10" y="108"/>
                    <a:pt x="10" y="108"/>
                    <a:pt x="9" y="109"/>
                  </a:cubicBezTo>
                  <a:cubicBezTo>
                    <a:pt x="9" y="110"/>
                    <a:pt x="8" y="111"/>
                    <a:pt x="8" y="112"/>
                  </a:cubicBezTo>
                  <a:cubicBezTo>
                    <a:pt x="7" y="112"/>
                    <a:pt x="7" y="113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10" y="112"/>
                    <a:pt x="13" y="109"/>
                    <a:pt x="17" y="107"/>
                  </a:cubicBezTo>
                  <a:close/>
                  <a:moveTo>
                    <a:pt x="20" y="116"/>
                  </a:moveTo>
                  <a:cubicBezTo>
                    <a:pt x="20" y="117"/>
                    <a:pt x="19" y="118"/>
                    <a:pt x="19" y="119"/>
                  </a:cubicBezTo>
                  <a:cubicBezTo>
                    <a:pt x="19" y="119"/>
                    <a:pt x="20" y="120"/>
                    <a:pt x="20" y="121"/>
                  </a:cubicBezTo>
                  <a:cubicBezTo>
                    <a:pt x="21" y="122"/>
                    <a:pt x="20" y="122"/>
                    <a:pt x="20" y="123"/>
                  </a:cubicBezTo>
                  <a:cubicBezTo>
                    <a:pt x="20" y="123"/>
                    <a:pt x="19" y="123"/>
                    <a:pt x="19" y="123"/>
                  </a:cubicBezTo>
                  <a:cubicBezTo>
                    <a:pt x="20" y="123"/>
                    <a:pt x="21" y="123"/>
                    <a:pt x="22" y="122"/>
                  </a:cubicBezTo>
                  <a:cubicBezTo>
                    <a:pt x="23" y="120"/>
                    <a:pt x="24" y="118"/>
                    <a:pt x="25" y="115"/>
                  </a:cubicBezTo>
                  <a:cubicBezTo>
                    <a:pt x="25" y="114"/>
                    <a:pt x="25" y="113"/>
                    <a:pt x="25" y="112"/>
                  </a:cubicBezTo>
                  <a:cubicBezTo>
                    <a:pt x="25" y="112"/>
                    <a:pt x="26" y="112"/>
                    <a:pt x="26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3"/>
                    <a:pt x="24" y="114"/>
                    <a:pt x="24" y="116"/>
                  </a:cubicBezTo>
                  <a:cubicBezTo>
                    <a:pt x="23" y="117"/>
                    <a:pt x="23" y="117"/>
                    <a:pt x="21" y="117"/>
                  </a:cubicBezTo>
                  <a:cubicBezTo>
                    <a:pt x="21" y="117"/>
                    <a:pt x="20" y="117"/>
                    <a:pt x="20" y="116"/>
                  </a:cubicBezTo>
                  <a:close/>
                  <a:moveTo>
                    <a:pt x="18" y="19"/>
                  </a:moveTo>
                  <a:cubicBezTo>
                    <a:pt x="22" y="17"/>
                    <a:pt x="26" y="15"/>
                    <a:pt x="29" y="13"/>
                  </a:cubicBezTo>
                  <a:cubicBezTo>
                    <a:pt x="29" y="12"/>
                    <a:pt x="28" y="11"/>
                    <a:pt x="28" y="11"/>
                  </a:cubicBezTo>
                  <a:cubicBezTo>
                    <a:pt x="27" y="11"/>
                    <a:pt x="26" y="11"/>
                    <a:pt x="26" y="12"/>
                  </a:cubicBezTo>
                  <a:cubicBezTo>
                    <a:pt x="24" y="13"/>
                    <a:pt x="23" y="14"/>
                    <a:pt x="22" y="15"/>
                  </a:cubicBezTo>
                  <a:cubicBezTo>
                    <a:pt x="20" y="17"/>
                    <a:pt x="19" y="18"/>
                    <a:pt x="18" y="19"/>
                  </a:cubicBezTo>
                  <a:close/>
                  <a:moveTo>
                    <a:pt x="70" y="23"/>
                  </a:moveTo>
                  <a:cubicBezTo>
                    <a:pt x="70" y="23"/>
                    <a:pt x="71" y="23"/>
                    <a:pt x="71" y="23"/>
                  </a:cubicBezTo>
                  <a:cubicBezTo>
                    <a:pt x="72" y="23"/>
                    <a:pt x="73" y="23"/>
                    <a:pt x="73" y="22"/>
                  </a:cubicBezTo>
                  <a:cubicBezTo>
                    <a:pt x="74" y="19"/>
                    <a:pt x="76" y="16"/>
                    <a:pt x="77" y="13"/>
                  </a:cubicBezTo>
                  <a:cubicBezTo>
                    <a:pt x="77" y="13"/>
                    <a:pt x="77" y="13"/>
                    <a:pt x="78" y="12"/>
                  </a:cubicBezTo>
                  <a:cubicBezTo>
                    <a:pt x="77" y="12"/>
                    <a:pt x="76" y="12"/>
                    <a:pt x="76" y="13"/>
                  </a:cubicBezTo>
                  <a:cubicBezTo>
                    <a:pt x="75" y="14"/>
                    <a:pt x="74" y="15"/>
                    <a:pt x="74" y="16"/>
                  </a:cubicBezTo>
                  <a:cubicBezTo>
                    <a:pt x="74" y="16"/>
                    <a:pt x="75" y="17"/>
                    <a:pt x="74" y="17"/>
                  </a:cubicBezTo>
                  <a:cubicBezTo>
                    <a:pt x="74" y="18"/>
                    <a:pt x="74" y="18"/>
                    <a:pt x="73" y="18"/>
                  </a:cubicBezTo>
                  <a:cubicBezTo>
                    <a:pt x="73" y="19"/>
                    <a:pt x="73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1" y="20"/>
                    <a:pt x="70" y="21"/>
                    <a:pt x="70" y="23"/>
                  </a:cubicBezTo>
                  <a:close/>
                  <a:moveTo>
                    <a:pt x="33" y="85"/>
                  </a:moveTo>
                  <a:cubicBezTo>
                    <a:pt x="33" y="85"/>
                    <a:pt x="33" y="84"/>
                    <a:pt x="33" y="84"/>
                  </a:cubicBezTo>
                  <a:cubicBezTo>
                    <a:pt x="31" y="86"/>
                    <a:pt x="29" y="87"/>
                    <a:pt x="28" y="88"/>
                  </a:cubicBezTo>
                  <a:cubicBezTo>
                    <a:pt x="28" y="88"/>
                    <a:pt x="28" y="88"/>
                    <a:pt x="27" y="88"/>
                  </a:cubicBezTo>
                  <a:cubicBezTo>
                    <a:pt x="27" y="89"/>
                    <a:pt x="26" y="91"/>
                    <a:pt x="25" y="92"/>
                  </a:cubicBezTo>
                  <a:cubicBezTo>
                    <a:pt x="25" y="92"/>
                    <a:pt x="25" y="92"/>
                    <a:pt x="25" y="93"/>
                  </a:cubicBezTo>
                  <a:cubicBezTo>
                    <a:pt x="26" y="92"/>
                    <a:pt x="27" y="92"/>
                    <a:pt x="28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89"/>
                    <a:pt x="32" y="87"/>
                    <a:pt x="33" y="85"/>
                  </a:cubicBezTo>
                  <a:close/>
                  <a:moveTo>
                    <a:pt x="26" y="34"/>
                  </a:moveTo>
                  <a:cubicBezTo>
                    <a:pt x="29" y="31"/>
                    <a:pt x="31" y="28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7"/>
                    <a:pt x="28" y="29"/>
                    <a:pt x="24" y="31"/>
                  </a:cubicBezTo>
                  <a:cubicBezTo>
                    <a:pt x="25" y="32"/>
                    <a:pt x="25" y="33"/>
                    <a:pt x="26" y="34"/>
                  </a:cubicBezTo>
                  <a:close/>
                  <a:moveTo>
                    <a:pt x="62" y="107"/>
                  </a:moveTo>
                  <a:cubicBezTo>
                    <a:pt x="64" y="106"/>
                    <a:pt x="69" y="102"/>
                    <a:pt x="70" y="102"/>
                  </a:cubicBezTo>
                  <a:cubicBezTo>
                    <a:pt x="70" y="101"/>
                    <a:pt x="69" y="100"/>
                    <a:pt x="69" y="98"/>
                  </a:cubicBezTo>
                  <a:cubicBezTo>
                    <a:pt x="66" y="101"/>
                    <a:pt x="64" y="104"/>
                    <a:pt x="62" y="107"/>
                  </a:cubicBezTo>
                  <a:close/>
                  <a:moveTo>
                    <a:pt x="38" y="74"/>
                  </a:moveTo>
                  <a:cubicBezTo>
                    <a:pt x="37" y="74"/>
                    <a:pt x="36" y="75"/>
                    <a:pt x="36" y="76"/>
                  </a:cubicBezTo>
                  <a:cubicBezTo>
                    <a:pt x="35" y="77"/>
                    <a:pt x="34" y="78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4" y="80"/>
                    <a:pt x="35" y="80"/>
                    <a:pt x="36" y="81"/>
                  </a:cubicBezTo>
                  <a:cubicBezTo>
                    <a:pt x="37" y="79"/>
                    <a:pt x="39" y="77"/>
                    <a:pt x="40" y="74"/>
                  </a:cubicBezTo>
                  <a:cubicBezTo>
                    <a:pt x="39" y="74"/>
                    <a:pt x="39" y="74"/>
                    <a:pt x="38" y="74"/>
                  </a:cubicBezTo>
                  <a:close/>
                  <a:moveTo>
                    <a:pt x="67" y="107"/>
                  </a:moveTo>
                  <a:cubicBezTo>
                    <a:pt x="67" y="107"/>
                    <a:pt x="67" y="107"/>
                    <a:pt x="67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108"/>
                    <a:pt x="63" y="109"/>
                    <a:pt x="62" y="109"/>
                  </a:cubicBezTo>
                  <a:cubicBezTo>
                    <a:pt x="61" y="110"/>
                    <a:pt x="60" y="110"/>
                    <a:pt x="58" y="110"/>
                  </a:cubicBezTo>
                  <a:cubicBezTo>
                    <a:pt x="59" y="112"/>
                    <a:pt x="60" y="113"/>
                    <a:pt x="60" y="115"/>
                  </a:cubicBezTo>
                  <a:cubicBezTo>
                    <a:pt x="62" y="112"/>
                    <a:pt x="65" y="109"/>
                    <a:pt x="67" y="107"/>
                  </a:cubicBezTo>
                  <a:close/>
                  <a:moveTo>
                    <a:pt x="70" y="112"/>
                  </a:moveTo>
                  <a:cubicBezTo>
                    <a:pt x="70" y="112"/>
                    <a:pt x="70" y="112"/>
                    <a:pt x="70" y="112"/>
                  </a:cubicBezTo>
                  <a:cubicBezTo>
                    <a:pt x="67" y="114"/>
                    <a:pt x="64" y="116"/>
                    <a:pt x="61" y="118"/>
                  </a:cubicBezTo>
                  <a:cubicBezTo>
                    <a:pt x="64" y="118"/>
                    <a:pt x="66" y="118"/>
                    <a:pt x="69" y="118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8" y="116"/>
                    <a:pt x="68" y="116"/>
                    <a:pt x="68" y="115"/>
                  </a:cubicBezTo>
                  <a:cubicBezTo>
                    <a:pt x="69" y="114"/>
                    <a:pt x="69" y="114"/>
                    <a:pt x="69" y="113"/>
                  </a:cubicBezTo>
                  <a:cubicBezTo>
                    <a:pt x="70" y="113"/>
                    <a:pt x="70" y="112"/>
                    <a:pt x="70" y="112"/>
                  </a:cubicBezTo>
                  <a:close/>
                  <a:moveTo>
                    <a:pt x="31" y="93"/>
                  </a:moveTo>
                  <a:cubicBezTo>
                    <a:pt x="31" y="93"/>
                    <a:pt x="30" y="93"/>
                    <a:pt x="30" y="94"/>
                  </a:cubicBezTo>
                  <a:cubicBezTo>
                    <a:pt x="27" y="99"/>
                    <a:pt x="25" y="104"/>
                    <a:pt x="23" y="109"/>
                  </a:cubicBezTo>
                  <a:cubicBezTo>
                    <a:pt x="22" y="109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4" y="108"/>
                    <a:pt x="25" y="107"/>
                    <a:pt x="25" y="105"/>
                  </a:cubicBezTo>
                  <a:cubicBezTo>
                    <a:pt x="27" y="101"/>
                    <a:pt x="29" y="97"/>
                    <a:pt x="31" y="93"/>
                  </a:cubicBezTo>
                  <a:close/>
                  <a:moveTo>
                    <a:pt x="40" y="63"/>
                  </a:moveTo>
                  <a:cubicBezTo>
                    <a:pt x="41" y="62"/>
                    <a:pt x="42" y="62"/>
                    <a:pt x="42" y="62"/>
                  </a:cubicBezTo>
                  <a:cubicBezTo>
                    <a:pt x="43" y="61"/>
                    <a:pt x="43" y="61"/>
                    <a:pt x="44" y="60"/>
                  </a:cubicBezTo>
                  <a:cubicBezTo>
                    <a:pt x="45" y="58"/>
                    <a:pt x="47" y="56"/>
                    <a:pt x="48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2"/>
                    <a:pt x="48" y="53"/>
                    <a:pt x="48" y="53"/>
                  </a:cubicBezTo>
                  <a:cubicBezTo>
                    <a:pt x="46" y="56"/>
                    <a:pt x="43" y="58"/>
                    <a:pt x="41" y="61"/>
                  </a:cubicBezTo>
                  <a:cubicBezTo>
                    <a:pt x="40" y="61"/>
                    <a:pt x="40" y="62"/>
                    <a:pt x="40" y="63"/>
                  </a:cubicBezTo>
                  <a:close/>
                  <a:moveTo>
                    <a:pt x="36" y="31"/>
                  </a:moveTo>
                  <a:cubicBezTo>
                    <a:pt x="36" y="30"/>
                    <a:pt x="36" y="29"/>
                    <a:pt x="35" y="27"/>
                  </a:cubicBezTo>
                  <a:cubicBezTo>
                    <a:pt x="33" y="30"/>
                    <a:pt x="30" y="32"/>
                    <a:pt x="28" y="35"/>
                  </a:cubicBezTo>
                  <a:cubicBezTo>
                    <a:pt x="31" y="34"/>
                    <a:pt x="33" y="32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57" y="95"/>
                  </a:moveTo>
                  <a:cubicBezTo>
                    <a:pt x="57" y="96"/>
                    <a:pt x="58" y="97"/>
                    <a:pt x="58" y="99"/>
                  </a:cubicBezTo>
                  <a:cubicBezTo>
                    <a:pt x="60" y="97"/>
                    <a:pt x="64" y="92"/>
                    <a:pt x="65" y="91"/>
                  </a:cubicBezTo>
                  <a:cubicBezTo>
                    <a:pt x="62" y="92"/>
                    <a:pt x="60" y="94"/>
                    <a:pt x="57" y="95"/>
                  </a:cubicBezTo>
                  <a:close/>
                  <a:moveTo>
                    <a:pt x="67" y="92"/>
                  </a:moveTo>
                  <a:cubicBezTo>
                    <a:pt x="64" y="95"/>
                    <a:pt x="62" y="98"/>
                    <a:pt x="60" y="100"/>
                  </a:cubicBezTo>
                  <a:cubicBezTo>
                    <a:pt x="60" y="100"/>
                    <a:pt x="60" y="101"/>
                    <a:pt x="60" y="101"/>
                  </a:cubicBezTo>
                  <a:cubicBezTo>
                    <a:pt x="62" y="99"/>
                    <a:pt x="65" y="97"/>
                    <a:pt x="68" y="95"/>
                  </a:cubicBezTo>
                  <a:cubicBezTo>
                    <a:pt x="67" y="94"/>
                    <a:pt x="67" y="93"/>
                    <a:pt x="67" y="92"/>
                  </a:cubicBezTo>
                  <a:close/>
                  <a:moveTo>
                    <a:pt x="24" y="101"/>
                  </a:moveTo>
                  <a:cubicBezTo>
                    <a:pt x="25" y="99"/>
                    <a:pt x="26" y="97"/>
                    <a:pt x="27" y="95"/>
                  </a:cubicBezTo>
                  <a:cubicBezTo>
                    <a:pt x="26" y="95"/>
                    <a:pt x="26" y="96"/>
                    <a:pt x="25" y="96"/>
                  </a:cubicBezTo>
                  <a:cubicBezTo>
                    <a:pt x="23" y="97"/>
                    <a:pt x="22" y="98"/>
                    <a:pt x="22" y="100"/>
                  </a:cubicBezTo>
                  <a:cubicBezTo>
                    <a:pt x="21" y="101"/>
                    <a:pt x="21" y="101"/>
                    <a:pt x="21" y="102"/>
                  </a:cubicBezTo>
                  <a:cubicBezTo>
                    <a:pt x="22" y="101"/>
                    <a:pt x="23" y="101"/>
                    <a:pt x="24" y="101"/>
                  </a:cubicBezTo>
                  <a:close/>
                  <a:moveTo>
                    <a:pt x="43" y="48"/>
                  </a:moveTo>
                  <a:cubicBezTo>
                    <a:pt x="41" y="51"/>
                    <a:pt x="39" y="53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40" y="53"/>
                    <a:pt x="44" y="51"/>
                    <a:pt x="47" y="48"/>
                  </a:cubicBezTo>
                  <a:cubicBezTo>
                    <a:pt x="46" y="48"/>
                    <a:pt x="46" y="46"/>
                    <a:pt x="45" y="46"/>
                  </a:cubicBezTo>
                  <a:cubicBezTo>
                    <a:pt x="45" y="46"/>
                    <a:pt x="45" y="46"/>
                    <a:pt x="45" y="47"/>
                  </a:cubicBezTo>
                  <a:cubicBezTo>
                    <a:pt x="45" y="47"/>
                    <a:pt x="45" y="48"/>
                    <a:pt x="45" y="48"/>
                  </a:cubicBezTo>
                  <a:cubicBezTo>
                    <a:pt x="45" y="49"/>
                    <a:pt x="45" y="49"/>
                    <a:pt x="44" y="50"/>
                  </a:cubicBezTo>
                  <a:cubicBezTo>
                    <a:pt x="44" y="50"/>
                    <a:pt x="43" y="50"/>
                    <a:pt x="43" y="49"/>
                  </a:cubicBezTo>
                  <a:cubicBezTo>
                    <a:pt x="43" y="49"/>
                    <a:pt x="43" y="49"/>
                    <a:pt x="43" y="48"/>
                  </a:cubicBezTo>
                  <a:close/>
                  <a:moveTo>
                    <a:pt x="18" y="92"/>
                  </a:moveTo>
                  <a:cubicBezTo>
                    <a:pt x="18" y="92"/>
                    <a:pt x="18" y="92"/>
                    <a:pt x="19" y="91"/>
                  </a:cubicBezTo>
                  <a:cubicBezTo>
                    <a:pt x="20" y="90"/>
                    <a:pt x="22" y="89"/>
                    <a:pt x="23" y="88"/>
                  </a:cubicBezTo>
                  <a:cubicBezTo>
                    <a:pt x="24" y="87"/>
                    <a:pt x="25" y="87"/>
                    <a:pt x="25" y="85"/>
                  </a:cubicBezTo>
                  <a:cubicBezTo>
                    <a:pt x="24" y="86"/>
                    <a:pt x="23" y="86"/>
                    <a:pt x="22" y="86"/>
                  </a:cubicBezTo>
                  <a:cubicBezTo>
                    <a:pt x="21" y="86"/>
                    <a:pt x="21" y="86"/>
                    <a:pt x="21" y="87"/>
                  </a:cubicBezTo>
                  <a:cubicBezTo>
                    <a:pt x="20" y="88"/>
                    <a:pt x="19" y="89"/>
                    <a:pt x="18" y="91"/>
                  </a:cubicBezTo>
                  <a:cubicBezTo>
                    <a:pt x="18" y="91"/>
                    <a:pt x="18" y="91"/>
                    <a:pt x="18" y="92"/>
                  </a:cubicBezTo>
                  <a:close/>
                  <a:moveTo>
                    <a:pt x="53" y="80"/>
                  </a:moveTo>
                  <a:cubicBezTo>
                    <a:pt x="53" y="80"/>
                    <a:pt x="53" y="80"/>
                    <a:pt x="53" y="80"/>
                  </a:cubicBezTo>
                  <a:cubicBezTo>
                    <a:pt x="56" y="78"/>
                    <a:pt x="58" y="77"/>
                    <a:pt x="60" y="75"/>
                  </a:cubicBezTo>
                  <a:cubicBezTo>
                    <a:pt x="60" y="75"/>
                    <a:pt x="59" y="74"/>
                    <a:pt x="59" y="73"/>
                  </a:cubicBezTo>
                  <a:cubicBezTo>
                    <a:pt x="57" y="75"/>
                    <a:pt x="55" y="77"/>
                    <a:pt x="53" y="79"/>
                  </a:cubicBezTo>
                  <a:cubicBezTo>
                    <a:pt x="53" y="79"/>
                    <a:pt x="53" y="79"/>
                    <a:pt x="53" y="80"/>
                  </a:cubicBezTo>
                  <a:close/>
                  <a:moveTo>
                    <a:pt x="56" y="86"/>
                  </a:moveTo>
                  <a:cubicBezTo>
                    <a:pt x="56" y="86"/>
                    <a:pt x="56" y="86"/>
                    <a:pt x="56" y="86"/>
                  </a:cubicBezTo>
                  <a:cubicBezTo>
                    <a:pt x="58" y="85"/>
                    <a:pt x="60" y="83"/>
                    <a:pt x="62" y="82"/>
                  </a:cubicBezTo>
                  <a:cubicBezTo>
                    <a:pt x="62" y="81"/>
                    <a:pt x="62" y="80"/>
                    <a:pt x="61" y="79"/>
                  </a:cubicBezTo>
                  <a:cubicBezTo>
                    <a:pt x="59" y="81"/>
                    <a:pt x="57" y="84"/>
                    <a:pt x="56" y="86"/>
                  </a:cubicBezTo>
                  <a:close/>
                  <a:moveTo>
                    <a:pt x="29" y="40"/>
                  </a:moveTo>
                  <a:cubicBezTo>
                    <a:pt x="31" y="38"/>
                    <a:pt x="33" y="36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2" y="35"/>
                    <a:pt x="30" y="36"/>
                    <a:pt x="28" y="38"/>
                  </a:cubicBezTo>
                  <a:cubicBezTo>
                    <a:pt x="28" y="38"/>
                    <a:pt x="28" y="39"/>
                    <a:pt x="29" y="40"/>
                  </a:cubicBezTo>
                  <a:close/>
                  <a:moveTo>
                    <a:pt x="40" y="69"/>
                  </a:moveTo>
                  <a:cubicBezTo>
                    <a:pt x="41" y="69"/>
                    <a:pt x="41" y="69"/>
                    <a:pt x="41" y="69"/>
                  </a:cubicBezTo>
                  <a:cubicBezTo>
                    <a:pt x="43" y="67"/>
                    <a:pt x="45" y="64"/>
                    <a:pt x="48" y="62"/>
                  </a:cubicBezTo>
                  <a:cubicBezTo>
                    <a:pt x="48" y="62"/>
                    <a:pt x="48" y="61"/>
                    <a:pt x="48" y="61"/>
                  </a:cubicBezTo>
                  <a:cubicBezTo>
                    <a:pt x="48" y="61"/>
                    <a:pt x="49" y="60"/>
                    <a:pt x="49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48" y="60"/>
                    <a:pt x="47" y="61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3" y="65"/>
                    <a:pt x="42" y="67"/>
                    <a:pt x="41" y="69"/>
                  </a:cubicBezTo>
                  <a:cubicBezTo>
                    <a:pt x="41" y="69"/>
                    <a:pt x="41" y="69"/>
                    <a:pt x="40" y="69"/>
                  </a:cubicBezTo>
                  <a:close/>
                  <a:moveTo>
                    <a:pt x="2" y="121"/>
                  </a:moveTo>
                  <a:cubicBezTo>
                    <a:pt x="5" y="121"/>
                    <a:pt x="7" y="122"/>
                    <a:pt x="10" y="122"/>
                  </a:cubicBezTo>
                  <a:cubicBezTo>
                    <a:pt x="10" y="121"/>
                    <a:pt x="9" y="121"/>
                    <a:pt x="9" y="121"/>
                  </a:cubicBezTo>
                  <a:cubicBezTo>
                    <a:pt x="9" y="121"/>
                    <a:pt x="8" y="121"/>
                    <a:pt x="8" y="120"/>
                  </a:cubicBezTo>
                  <a:cubicBezTo>
                    <a:pt x="7" y="119"/>
                    <a:pt x="6" y="119"/>
                    <a:pt x="6" y="119"/>
                  </a:cubicBezTo>
                  <a:cubicBezTo>
                    <a:pt x="5" y="120"/>
                    <a:pt x="4" y="120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1"/>
                    <a:pt x="2" y="121"/>
                    <a:pt x="2" y="121"/>
                  </a:cubicBezTo>
                  <a:close/>
                  <a:moveTo>
                    <a:pt x="71" y="106"/>
                  </a:moveTo>
                  <a:cubicBezTo>
                    <a:pt x="69" y="108"/>
                    <a:pt x="66" y="111"/>
                    <a:pt x="64" y="113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7" y="112"/>
                    <a:pt x="69" y="110"/>
                    <a:pt x="72" y="108"/>
                  </a:cubicBezTo>
                  <a:cubicBezTo>
                    <a:pt x="71" y="108"/>
                    <a:pt x="71" y="107"/>
                    <a:pt x="71" y="106"/>
                  </a:cubicBezTo>
                  <a:close/>
                  <a:moveTo>
                    <a:pt x="34" y="72"/>
                  </a:moveTo>
                  <a:cubicBezTo>
                    <a:pt x="35" y="71"/>
                    <a:pt x="35" y="71"/>
                    <a:pt x="36" y="71"/>
                  </a:cubicBezTo>
                  <a:cubicBezTo>
                    <a:pt x="37" y="71"/>
                    <a:pt x="37" y="70"/>
                    <a:pt x="37" y="70"/>
                  </a:cubicBezTo>
                  <a:cubicBezTo>
                    <a:pt x="38" y="69"/>
                    <a:pt x="39" y="68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7" y="67"/>
                    <a:pt x="35" y="69"/>
                    <a:pt x="34" y="72"/>
                  </a:cubicBezTo>
                  <a:close/>
                  <a:moveTo>
                    <a:pt x="65" y="88"/>
                  </a:moveTo>
                  <a:cubicBezTo>
                    <a:pt x="65" y="87"/>
                    <a:pt x="64" y="86"/>
                    <a:pt x="64" y="86"/>
                  </a:cubicBezTo>
                  <a:cubicBezTo>
                    <a:pt x="62" y="88"/>
                    <a:pt x="60" y="90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60" y="91"/>
                    <a:pt x="63" y="89"/>
                    <a:pt x="65" y="88"/>
                  </a:cubicBezTo>
                  <a:close/>
                  <a:moveTo>
                    <a:pt x="57" y="66"/>
                  </a:moveTo>
                  <a:cubicBezTo>
                    <a:pt x="56" y="67"/>
                    <a:pt x="55" y="68"/>
                    <a:pt x="55" y="69"/>
                  </a:cubicBezTo>
                  <a:cubicBezTo>
                    <a:pt x="54" y="70"/>
                    <a:pt x="53" y="71"/>
                    <a:pt x="52" y="72"/>
                  </a:cubicBezTo>
                  <a:cubicBezTo>
                    <a:pt x="52" y="72"/>
                    <a:pt x="51" y="73"/>
                    <a:pt x="52" y="73"/>
                  </a:cubicBezTo>
                  <a:cubicBezTo>
                    <a:pt x="54" y="72"/>
                    <a:pt x="56" y="70"/>
                    <a:pt x="58" y="69"/>
                  </a:cubicBezTo>
                  <a:cubicBezTo>
                    <a:pt x="57" y="68"/>
                    <a:pt x="57" y="67"/>
                    <a:pt x="57" y="66"/>
                  </a:cubicBezTo>
                  <a:close/>
                  <a:moveTo>
                    <a:pt x="70" y="86"/>
                  </a:moveTo>
                  <a:cubicBezTo>
                    <a:pt x="69" y="85"/>
                    <a:pt x="68" y="83"/>
                    <a:pt x="67" y="82"/>
                  </a:cubicBezTo>
                  <a:cubicBezTo>
                    <a:pt x="67" y="83"/>
                    <a:pt x="66" y="83"/>
                    <a:pt x="66" y="84"/>
                  </a:cubicBezTo>
                  <a:cubicBezTo>
                    <a:pt x="66" y="85"/>
                    <a:pt x="66" y="86"/>
                    <a:pt x="67" y="87"/>
                  </a:cubicBezTo>
                  <a:cubicBezTo>
                    <a:pt x="68" y="87"/>
                    <a:pt x="69" y="86"/>
                    <a:pt x="70" y="86"/>
                  </a:cubicBezTo>
                  <a:close/>
                  <a:moveTo>
                    <a:pt x="22" y="26"/>
                  </a:moveTo>
                  <a:cubicBezTo>
                    <a:pt x="22" y="27"/>
                    <a:pt x="23" y="28"/>
                    <a:pt x="23" y="28"/>
                  </a:cubicBezTo>
                  <a:cubicBezTo>
                    <a:pt x="25" y="26"/>
                    <a:pt x="27" y="2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3"/>
                    <a:pt x="24" y="25"/>
                    <a:pt x="22" y="26"/>
                  </a:cubicBezTo>
                  <a:close/>
                  <a:moveTo>
                    <a:pt x="63" y="22"/>
                  </a:moveTo>
                  <a:cubicBezTo>
                    <a:pt x="64" y="22"/>
                    <a:pt x="65" y="22"/>
                    <a:pt x="66" y="23"/>
                  </a:cubicBezTo>
                  <a:cubicBezTo>
                    <a:pt x="66" y="23"/>
                    <a:pt x="67" y="23"/>
                    <a:pt x="67" y="22"/>
                  </a:cubicBezTo>
                  <a:cubicBezTo>
                    <a:pt x="68" y="21"/>
                    <a:pt x="68" y="20"/>
                    <a:pt x="69" y="19"/>
                  </a:cubicBezTo>
                  <a:cubicBezTo>
                    <a:pt x="68" y="19"/>
                    <a:pt x="68" y="19"/>
                    <a:pt x="68" y="20"/>
                  </a:cubicBezTo>
                  <a:cubicBezTo>
                    <a:pt x="67" y="20"/>
                    <a:pt x="65" y="20"/>
                    <a:pt x="64" y="20"/>
                  </a:cubicBezTo>
                  <a:cubicBezTo>
                    <a:pt x="63" y="21"/>
                    <a:pt x="63" y="21"/>
                    <a:pt x="63" y="22"/>
                  </a:cubicBezTo>
                  <a:close/>
                  <a:moveTo>
                    <a:pt x="74" y="9"/>
                  </a:moveTo>
                  <a:cubicBezTo>
                    <a:pt x="73" y="9"/>
                    <a:pt x="72" y="9"/>
                    <a:pt x="70" y="9"/>
                  </a:cubicBezTo>
                  <a:cubicBezTo>
                    <a:pt x="70" y="11"/>
                    <a:pt x="69" y="11"/>
                    <a:pt x="68" y="12"/>
                  </a:cubicBezTo>
                  <a:cubicBezTo>
                    <a:pt x="68" y="12"/>
                    <a:pt x="67" y="12"/>
                    <a:pt x="67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9" y="12"/>
                    <a:pt x="71" y="12"/>
                    <a:pt x="72" y="11"/>
                  </a:cubicBezTo>
                  <a:cubicBezTo>
                    <a:pt x="73" y="11"/>
                    <a:pt x="74" y="10"/>
                    <a:pt x="74" y="9"/>
                  </a:cubicBezTo>
                  <a:close/>
                  <a:moveTo>
                    <a:pt x="40" y="41"/>
                  </a:moveTo>
                  <a:cubicBezTo>
                    <a:pt x="38" y="42"/>
                    <a:pt x="35" y="46"/>
                    <a:pt x="34" y="47"/>
                  </a:cubicBezTo>
                  <a:cubicBezTo>
                    <a:pt x="36" y="45"/>
                    <a:pt x="38" y="44"/>
                    <a:pt x="41" y="43"/>
                  </a:cubicBezTo>
                  <a:cubicBezTo>
                    <a:pt x="40" y="42"/>
                    <a:pt x="40" y="41"/>
                    <a:pt x="40" y="41"/>
                  </a:cubicBezTo>
                  <a:close/>
                  <a:moveTo>
                    <a:pt x="31" y="18"/>
                  </a:moveTo>
                  <a:cubicBezTo>
                    <a:pt x="31" y="17"/>
                    <a:pt x="31" y="17"/>
                    <a:pt x="30" y="16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7" y="21"/>
                    <a:pt x="29" y="19"/>
                    <a:pt x="31" y="18"/>
                  </a:cubicBezTo>
                  <a:close/>
                  <a:moveTo>
                    <a:pt x="38" y="34"/>
                  </a:moveTo>
                  <a:cubicBezTo>
                    <a:pt x="36" y="36"/>
                    <a:pt x="34" y="38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4" y="39"/>
                    <a:pt x="36" y="38"/>
                    <a:pt x="38" y="37"/>
                  </a:cubicBezTo>
                  <a:cubicBezTo>
                    <a:pt x="38" y="36"/>
                    <a:pt x="38" y="35"/>
                    <a:pt x="38" y="34"/>
                  </a:cubicBezTo>
                  <a:close/>
                  <a:moveTo>
                    <a:pt x="8" y="117"/>
                  </a:moveTo>
                  <a:cubicBezTo>
                    <a:pt x="8" y="117"/>
                    <a:pt x="8" y="118"/>
                    <a:pt x="9" y="118"/>
                  </a:cubicBezTo>
                  <a:cubicBezTo>
                    <a:pt x="10" y="118"/>
                    <a:pt x="11" y="118"/>
                    <a:pt x="12" y="118"/>
                  </a:cubicBezTo>
                  <a:cubicBezTo>
                    <a:pt x="13" y="118"/>
                    <a:pt x="13" y="118"/>
                    <a:pt x="14" y="117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5" y="117"/>
                    <a:pt x="15" y="116"/>
                    <a:pt x="16" y="115"/>
                  </a:cubicBezTo>
                  <a:cubicBezTo>
                    <a:pt x="13" y="116"/>
                    <a:pt x="11" y="117"/>
                    <a:pt x="8" y="117"/>
                  </a:cubicBezTo>
                  <a:close/>
                  <a:moveTo>
                    <a:pt x="61" y="71"/>
                  </a:moveTo>
                  <a:cubicBezTo>
                    <a:pt x="62" y="74"/>
                    <a:pt x="63" y="78"/>
                    <a:pt x="64" y="81"/>
                  </a:cubicBezTo>
                  <a:cubicBezTo>
                    <a:pt x="65" y="80"/>
                    <a:pt x="65" y="80"/>
                    <a:pt x="66" y="80"/>
                  </a:cubicBezTo>
                  <a:cubicBezTo>
                    <a:pt x="64" y="77"/>
                    <a:pt x="63" y="74"/>
                    <a:pt x="61" y="71"/>
                  </a:cubicBezTo>
                  <a:close/>
                  <a:moveTo>
                    <a:pt x="75" y="119"/>
                  </a:moveTo>
                  <a:cubicBezTo>
                    <a:pt x="75" y="119"/>
                    <a:pt x="75" y="119"/>
                    <a:pt x="75" y="119"/>
                  </a:cubicBezTo>
                  <a:cubicBezTo>
                    <a:pt x="71" y="120"/>
                    <a:pt x="66" y="120"/>
                    <a:pt x="62" y="120"/>
                  </a:cubicBezTo>
                  <a:cubicBezTo>
                    <a:pt x="63" y="121"/>
                    <a:pt x="63" y="121"/>
                    <a:pt x="64" y="121"/>
                  </a:cubicBezTo>
                  <a:cubicBezTo>
                    <a:pt x="65" y="121"/>
                    <a:pt x="66" y="121"/>
                    <a:pt x="68" y="121"/>
                  </a:cubicBezTo>
                  <a:cubicBezTo>
                    <a:pt x="70" y="120"/>
                    <a:pt x="73" y="120"/>
                    <a:pt x="75" y="119"/>
                  </a:cubicBezTo>
                  <a:close/>
                  <a:moveTo>
                    <a:pt x="33" y="91"/>
                  </a:moveTo>
                  <a:cubicBezTo>
                    <a:pt x="35" y="88"/>
                    <a:pt x="36" y="85"/>
                    <a:pt x="38" y="81"/>
                  </a:cubicBezTo>
                  <a:cubicBezTo>
                    <a:pt x="37" y="83"/>
                    <a:pt x="36" y="84"/>
                    <a:pt x="35" y="85"/>
                  </a:cubicBezTo>
                  <a:cubicBezTo>
                    <a:pt x="34" y="87"/>
                    <a:pt x="33" y="88"/>
                    <a:pt x="32" y="89"/>
                  </a:cubicBezTo>
                  <a:cubicBezTo>
                    <a:pt x="32" y="90"/>
                    <a:pt x="32" y="90"/>
                    <a:pt x="33" y="91"/>
                  </a:cubicBezTo>
                  <a:close/>
                  <a:moveTo>
                    <a:pt x="56" y="118"/>
                  </a:moveTo>
                  <a:cubicBezTo>
                    <a:pt x="56" y="119"/>
                    <a:pt x="57" y="120"/>
                    <a:pt x="57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9" y="122"/>
                    <a:pt x="60" y="122"/>
                    <a:pt x="60" y="122"/>
                  </a:cubicBezTo>
                  <a:cubicBezTo>
                    <a:pt x="60" y="121"/>
                    <a:pt x="60" y="121"/>
                    <a:pt x="60" y="120"/>
                  </a:cubicBezTo>
                  <a:cubicBezTo>
                    <a:pt x="60" y="120"/>
                    <a:pt x="59" y="120"/>
                    <a:pt x="59" y="120"/>
                  </a:cubicBezTo>
                  <a:cubicBezTo>
                    <a:pt x="58" y="119"/>
                    <a:pt x="57" y="119"/>
                    <a:pt x="56" y="118"/>
                  </a:cubicBezTo>
                  <a:close/>
                  <a:moveTo>
                    <a:pt x="11" y="105"/>
                  </a:moveTo>
                  <a:cubicBezTo>
                    <a:pt x="11" y="105"/>
                    <a:pt x="11" y="105"/>
                    <a:pt x="11" y="105"/>
                  </a:cubicBezTo>
                  <a:cubicBezTo>
                    <a:pt x="13" y="105"/>
                    <a:pt x="14" y="104"/>
                    <a:pt x="15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3"/>
                    <a:pt x="17" y="102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5" y="102"/>
                    <a:pt x="14" y="103"/>
                    <a:pt x="12" y="104"/>
                  </a:cubicBezTo>
                  <a:cubicBezTo>
                    <a:pt x="12" y="105"/>
                    <a:pt x="11" y="105"/>
                    <a:pt x="11" y="105"/>
                  </a:cubicBezTo>
                  <a:close/>
                  <a:moveTo>
                    <a:pt x="66" y="16"/>
                  </a:moveTo>
                  <a:cubicBezTo>
                    <a:pt x="66" y="16"/>
                    <a:pt x="66" y="16"/>
                    <a:pt x="66" y="16"/>
                  </a:cubicBezTo>
                  <a:cubicBezTo>
                    <a:pt x="68" y="16"/>
                    <a:pt x="69" y="16"/>
                    <a:pt x="71" y="16"/>
                  </a:cubicBezTo>
                  <a:cubicBezTo>
                    <a:pt x="71" y="15"/>
                    <a:pt x="72" y="15"/>
                    <a:pt x="72" y="14"/>
                  </a:cubicBezTo>
                  <a:cubicBezTo>
                    <a:pt x="70" y="14"/>
                    <a:pt x="68" y="15"/>
                    <a:pt x="66" y="16"/>
                  </a:cubicBezTo>
                  <a:close/>
                  <a:moveTo>
                    <a:pt x="57" y="36"/>
                  </a:move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0" y="35"/>
                    <a:pt x="61" y="34"/>
                    <a:pt x="61" y="33"/>
                  </a:cubicBezTo>
                  <a:cubicBezTo>
                    <a:pt x="60" y="33"/>
                    <a:pt x="59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7" y="35"/>
                    <a:pt x="57" y="35"/>
                    <a:pt x="57" y="36"/>
                  </a:cubicBezTo>
                  <a:close/>
                  <a:moveTo>
                    <a:pt x="20" y="23"/>
                  </a:moveTo>
                  <a:cubicBezTo>
                    <a:pt x="21" y="22"/>
                    <a:pt x="21" y="22"/>
                    <a:pt x="22" y="21"/>
                  </a:cubicBezTo>
                  <a:cubicBezTo>
                    <a:pt x="22" y="21"/>
                    <a:pt x="23" y="20"/>
                    <a:pt x="23" y="20"/>
                  </a:cubicBezTo>
                  <a:cubicBezTo>
                    <a:pt x="24" y="19"/>
                    <a:pt x="24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3" y="19"/>
                    <a:pt x="21" y="20"/>
                    <a:pt x="19" y="21"/>
                  </a:cubicBezTo>
                  <a:cubicBezTo>
                    <a:pt x="19" y="22"/>
                    <a:pt x="20" y="22"/>
                    <a:pt x="20" y="23"/>
                  </a:cubicBezTo>
                  <a:close/>
                  <a:moveTo>
                    <a:pt x="36" y="41"/>
                  </a:moveTo>
                  <a:cubicBezTo>
                    <a:pt x="36" y="41"/>
                    <a:pt x="36" y="41"/>
                    <a:pt x="36" y="41"/>
                  </a:cubicBezTo>
                  <a:cubicBezTo>
                    <a:pt x="34" y="42"/>
                    <a:pt x="33" y="43"/>
                    <a:pt x="31" y="44"/>
                  </a:cubicBezTo>
                  <a:cubicBezTo>
                    <a:pt x="31" y="44"/>
                    <a:pt x="32" y="45"/>
                    <a:pt x="32" y="46"/>
                  </a:cubicBezTo>
                  <a:cubicBezTo>
                    <a:pt x="33" y="44"/>
                    <a:pt x="35" y="42"/>
                    <a:pt x="36" y="41"/>
                  </a:cubicBezTo>
                  <a:close/>
                  <a:moveTo>
                    <a:pt x="64" y="101"/>
                  </a:moveTo>
                  <a:cubicBezTo>
                    <a:pt x="64" y="101"/>
                    <a:pt x="64" y="100"/>
                    <a:pt x="64" y="100"/>
                  </a:cubicBezTo>
                  <a:cubicBezTo>
                    <a:pt x="62" y="102"/>
                    <a:pt x="61" y="103"/>
                    <a:pt x="59" y="104"/>
                  </a:cubicBezTo>
                  <a:cubicBezTo>
                    <a:pt x="59" y="104"/>
                    <a:pt x="59" y="105"/>
                    <a:pt x="60" y="106"/>
                  </a:cubicBezTo>
                  <a:cubicBezTo>
                    <a:pt x="61" y="104"/>
                    <a:pt x="62" y="103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lose/>
                  <a:moveTo>
                    <a:pt x="71" y="26"/>
                  </a:moveTo>
                  <a:cubicBezTo>
                    <a:pt x="68" y="26"/>
                    <a:pt x="68" y="26"/>
                    <a:pt x="67" y="28"/>
                  </a:cubicBezTo>
                  <a:cubicBezTo>
                    <a:pt x="67" y="28"/>
                    <a:pt x="68" y="29"/>
                    <a:pt x="68" y="29"/>
                  </a:cubicBezTo>
                  <a:cubicBezTo>
                    <a:pt x="68" y="29"/>
                    <a:pt x="69" y="28"/>
                    <a:pt x="69" y="28"/>
                  </a:cubicBezTo>
                  <a:cubicBezTo>
                    <a:pt x="70" y="27"/>
                    <a:pt x="70" y="27"/>
                    <a:pt x="71" y="26"/>
                  </a:cubicBezTo>
                  <a:close/>
                  <a:moveTo>
                    <a:pt x="54" y="43"/>
                  </a:moveTo>
                  <a:cubicBezTo>
                    <a:pt x="54" y="43"/>
                    <a:pt x="55" y="44"/>
                    <a:pt x="56" y="44"/>
                  </a:cubicBezTo>
                  <a:cubicBezTo>
                    <a:pt x="56" y="43"/>
                    <a:pt x="57" y="42"/>
                    <a:pt x="57" y="41"/>
                  </a:cubicBezTo>
                  <a:cubicBezTo>
                    <a:pt x="55" y="41"/>
                    <a:pt x="54" y="41"/>
                    <a:pt x="54" y="43"/>
                  </a:cubicBezTo>
                  <a:close/>
                  <a:moveTo>
                    <a:pt x="56" y="29"/>
                  </a:moveTo>
                  <a:cubicBezTo>
                    <a:pt x="55" y="30"/>
                    <a:pt x="55" y="31"/>
                    <a:pt x="54" y="33"/>
                  </a:cubicBezTo>
                  <a:cubicBezTo>
                    <a:pt x="56" y="33"/>
                    <a:pt x="57" y="31"/>
                    <a:pt x="57" y="30"/>
                  </a:cubicBezTo>
                  <a:cubicBezTo>
                    <a:pt x="57" y="29"/>
                    <a:pt x="56" y="29"/>
                    <a:pt x="56" y="29"/>
                  </a:cubicBezTo>
                  <a:close/>
                  <a:moveTo>
                    <a:pt x="60" y="86"/>
                  </a:moveTo>
                  <a:cubicBezTo>
                    <a:pt x="60" y="86"/>
                    <a:pt x="60" y="86"/>
                    <a:pt x="60" y="86"/>
                  </a:cubicBezTo>
                  <a:cubicBezTo>
                    <a:pt x="59" y="87"/>
                    <a:pt x="57" y="88"/>
                    <a:pt x="56" y="89"/>
                  </a:cubicBezTo>
                  <a:cubicBezTo>
                    <a:pt x="56" y="89"/>
                    <a:pt x="56" y="90"/>
                    <a:pt x="56" y="90"/>
                  </a:cubicBezTo>
                  <a:cubicBezTo>
                    <a:pt x="57" y="89"/>
                    <a:pt x="59" y="87"/>
                    <a:pt x="60" y="86"/>
                  </a:cubicBezTo>
                  <a:close/>
                  <a:moveTo>
                    <a:pt x="23" y="83"/>
                  </a:moveTo>
                  <a:cubicBezTo>
                    <a:pt x="23" y="83"/>
                    <a:pt x="23" y="83"/>
                    <a:pt x="23" y="84"/>
                  </a:cubicBezTo>
                  <a:cubicBezTo>
                    <a:pt x="24" y="83"/>
                    <a:pt x="25" y="83"/>
                    <a:pt x="26" y="83"/>
                  </a:cubicBezTo>
                  <a:cubicBezTo>
                    <a:pt x="26" y="83"/>
                    <a:pt x="26" y="83"/>
                    <a:pt x="26" y="82"/>
                  </a:cubicBezTo>
                  <a:cubicBezTo>
                    <a:pt x="27" y="82"/>
                    <a:pt x="27" y="81"/>
                    <a:pt x="27" y="80"/>
                  </a:cubicBezTo>
                  <a:cubicBezTo>
                    <a:pt x="26" y="81"/>
                    <a:pt x="24" y="82"/>
                    <a:pt x="23" y="83"/>
                  </a:cubicBezTo>
                  <a:close/>
                  <a:moveTo>
                    <a:pt x="69" y="4"/>
                  </a:moveTo>
                  <a:cubicBezTo>
                    <a:pt x="67" y="4"/>
                    <a:pt x="67" y="4"/>
                    <a:pt x="66" y="5"/>
                  </a:cubicBezTo>
                  <a:cubicBezTo>
                    <a:pt x="66" y="6"/>
                    <a:pt x="66" y="6"/>
                    <a:pt x="66" y="7"/>
                  </a:cubicBezTo>
                  <a:cubicBezTo>
                    <a:pt x="67" y="7"/>
                    <a:pt x="67" y="7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5"/>
                    <a:pt x="69" y="4"/>
                  </a:cubicBezTo>
                  <a:close/>
                  <a:moveTo>
                    <a:pt x="17" y="95"/>
                  </a:moveTo>
                  <a:cubicBezTo>
                    <a:pt x="20" y="95"/>
                    <a:pt x="22" y="94"/>
                    <a:pt x="22" y="92"/>
                  </a:cubicBezTo>
                  <a:cubicBezTo>
                    <a:pt x="20" y="93"/>
                    <a:pt x="19" y="94"/>
                    <a:pt x="17" y="95"/>
                  </a:cubicBezTo>
                  <a:close/>
                  <a:moveTo>
                    <a:pt x="50" y="40"/>
                  </a:moveTo>
                  <a:cubicBezTo>
                    <a:pt x="52" y="40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1" y="40"/>
                    <a:pt x="50" y="40"/>
                    <a:pt x="50" y="40"/>
                  </a:cubicBezTo>
                  <a:close/>
                  <a:moveTo>
                    <a:pt x="54" y="84"/>
                  </a:moveTo>
                  <a:cubicBezTo>
                    <a:pt x="55" y="83"/>
                    <a:pt x="57" y="81"/>
                    <a:pt x="57" y="80"/>
                  </a:cubicBezTo>
                  <a:cubicBezTo>
                    <a:pt x="56" y="81"/>
                    <a:pt x="55" y="81"/>
                    <a:pt x="54" y="82"/>
                  </a:cubicBezTo>
                  <a:cubicBezTo>
                    <a:pt x="54" y="83"/>
                    <a:pt x="54" y="83"/>
                    <a:pt x="54" y="84"/>
                  </a:cubicBezTo>
                  <a:close/>
                  <a:moveTo>
                    <a:pt x="63" y="36"/>
                  </a:moveTo>
                  <a:cubicBezTo>
                    <a:pt x="63" y="36"/>
                    <a:pt x="63" y="36"/>
                    <a:pt x="63" y="36"/>
                  </a:cubicBezTo>
                  <a:cubicBezTo>
                    <a:pt x="64" y="36"/>
                    <a:pt x="64" y="35"/>
                    <a:pt x="65" y="34"/>
                  </a:cubicBezTo>
                  <a:cubicBezTo>
                    <a:pt x="65" y="33"/>
                    <a:pt x="66" y="33"/>
                    <a:pt x="66" y="32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4"/>
                    <a:pt x="64" y="35"/>
                    <a:pt x="63" y="36"/>
                  </a:cubicBezTo>
                  <a:close/>
                  <a:moveTo>
                    <a:pt x="33" y="22"/>
                  </a:moveTo>
                  <a:cubicBezTo>
                    <a:pt x="32" y="22"/>
                    <a:pt x="32" y="23"/>
                    <a:pt x="31" y="23"/>
                  </a:cubicBezTo>
                  <a:cubicBezTo>
                    <a:pt x="30" y="24"/>
                    <a:pt x="30" y="25"/>
                    <a:pt x="29" y="25"/>
                  </a:cubicBezTo>
                  <a:cubicBezTo>
                    <a:pt x="31" y="24"/>
                    <a:pt x="32" y="24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14" y="100"/>
                  </a:moveTo>
                  <a:cubicBezTo>
                    <a:pt x="14" y="100"/>
                    <a:pt x="14" y="100"/>
                    <a:pt x="14" y="100"/>
                  </a:cubicBezTo>
                  <a:cubicBezTo>
                    <a:pt x="15" y="99"/>
                    <a:pt x="16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6" y="98"/>
                    <a:pt x="15" y="98"/>
                  </a:cubicBezTo>
                  <a:cubicBezTo>
                    <a:pt x="14" y="99"/>
                    <a:pt x="14" y="99"/>
                    <a:pt x="14" y="100"/>
                  </a:cubicBezTo>
                  <a:close/>
                  <a:moveTo>
                    <a:pt x="26" y="78"/>
                  </a:moveTo>
                  <a:cubicBezTo>
                    <a:pt x="26" y="78"/>
                    <a:pt x="26" y="78"/>
                    <a:pt x="26" y="78"/>
                  </a:cubicBezTo>
                  <a:cubicBezTo>
                    <a:pt x="27" y="77"/>
                    <a:pt x="29" y="77"/>
                    <a:pt x="29" y="76"/>
                  </a:cubicBezTo>
                  <a:cubicBezTo>
                    <a:pt x="28" y="75"/>
                    <a:pt x="28" y="76"/>
                    <a:pt x="27" y="77"/>
                  </a:cubicBezTo>
                  <a:cubicBezTo>
                    <a:pt x="27" y="77"/>
                    <a:pt x="26" y="78"/>
                    <a:pt x="26" y="78"/>
                  </a:cubicBezTo>
                  <a:close/>
                  <a:moveTo>
                    <a:pt x="29" y="82"/>
                  </a:moveTo>
                  <a:cubicBezTo>
                    <a:pt x="29" y="82"/>
                    <a:pt x="29" y="82"/>
                    <a:pt x="29" y="82"/>
                  </a:cubicBezTo>
                  <a:cubicBezTo>
                    <a:pt x="30" y="80"/>
                    <a:pt x="31" y="79"/>
                    <a:pt x="32" y="78"/>
                  </a:cubicBezTo>
                  <a:cubicBezTo>
                    <a:pt x="32" y="78"/>
                    <a:pt x="31" y="78"/>
                    <a:pt x="31" y="78"/>
                  </a:cubicBezTo>
                  <a:cubicBezTo>
                    <a:pt x="30" y="79"/>
                    <a:pt x="30" y="81"/>
                    <a:pt x="29" y="82"/>
                  </a:cubicBezTo>
                  <a:close/>
                  <a:moveTo>
                    <a:pt x="56" y="46"/>
                  </a:move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4" y="46"/>
                    <a:pt x="53" y="45"/>
                  </a:cubicBezTo>
                  <a:cubicBezTo>
                    <a:pt x="53" y="46"/>
                    <a:pt x="53" y="47"/>
                    <a:pt x="53" y="47"/>
                  </a:cubicBezTo>
                  <a:cubicBezTo>
                    <a:pt x="54" y="47"/>
                    <a:pt x="55" y="47"/>
                    <a:pt x="56" y="46"/>
                  </a:cubicBezTo>
                  <a:close/>
                  <a:moveTo>
                    <a:pt x="57" y="112"/>
                  </a:moveTo>
                  <a:cubicBezTo>
                    <a:pt x="57" y="112"/>
                    <a:pt x="57" y="113"/>
                    <a:pt x="57" y="113"/>
                  </a:cubicBezTo>
                  <a:cubicBezTo>
                    <a:pt x="57" y="114"/>
                    <a:pt x="57" y="116"/>
                    <a:pt x="58" y="117"/>
                  </a:cubicBezTo>
                  <a:cubicBezTo>
                    <a:pt x="58" y="115"/>
                    <a:pt x="57" y="114"/>
                    <a:pt x="57" y="112"/>
                  </a:cubicBezTo>
                  <a:close/>
                  <a:moveTo>
                    <a:pt x="53" y="67"/>
                  </a:moveTo>
                  <a:cubicBezTo>
                    <a:pt x="53" y="67"/>
                    <a:pt x="53" y="67"/>
                    <a:pt x="53" y="67"/>
                  </a:cubicBezTo>
                  <a:cubicBezTo>
                    <a:pt x="52" y="67"/>
                    <a:pt x="52" y="68"/>
                    <a:pt x="51" y="68"/>
                  </a:cubicBezTo>
                  <a:cubicBezTo>
                    <a:pt x="51" y="69"/>
                    <a:pt x="51" y="69"/>
                    <a:pt x="51" y="70"/>
                  </a:cubicBezTo>
                  <a:cubicBezTo>
                    <a:pt x="52" y="69"/>
                    <a:pt x="53" y="68"/>
                    <a:pt x="53" y="67"/>
                  </a:cubicBezTo>
                  <a:close/>
                  <a:moveTo>
                    <a:pt x="51" y="84"/>
                  </a:moveTo>
                  <a:cubicBezTo>
                    <a:pt x="51" y="84"/>
                    <a:pt x="51" y="84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52" y="86"/>
                    <a:pt x="52" y="85"/>
                    <a:pt x="51" y="84"/>
                  </a:cubicBezTo>
                  <a:close/>
                  <a:moveTo>
                    <a:pt x="64" y="27"/>
                  </a:moveTo>
                  <a:cubicBezTo>
                    <a:pt x="63" y="27"/>
                    <a:pt x="62" y="27"/>
                    <a:pt x="61" y="28"/>
                  </a:cubicBezTo>
                  <a:cubicBezTo>
                    <a:pt x="62" y="28"/>
                    <a:pt x="63" y="28"/>
                    <a:pt x="64" y="28"/>
                  </a:cubicBezTo>
                  <a:cubicBezTo>
                    <a:pt x="64" y="28"/>
                    <a:pt x="64" y="27"/>
                    <a:pt x="64" y="27"/>
                  </a:cubicBezTo>
                  <a:close/>
                  <a:moveTo>
                    <a:pt x="47" y="73"/>
                  </a:moveTo>
                  <a:cubicBezTo>
                    <a:pt x="47" y="73"/>
                    <a:pt x="48" y="73"/>
                    <a:pt x="48" y="73"/>
                  </a:cubicBezTo>
                  <a:cubicBezTo>
                    <a:pt x="48" y="72"/>
                    <a:pt x="48" y="71"/>
                    <a:pt x="49" y="71"/>
                  </a:cubicBezTo>
                  <a:cubicBezTo>
                    <a:pt x="49" y="71"/>
                    <a:pt x="49" y="70"/>
                    <a:pt x="49" y="70"/>
                  </a:cubicBezTo>
                  <a:cubicBezTo>
                    <a:pt x="48" y="70"/>
                    <a:pt x="47" y="70"/>
                    <a:pt x="47" y="71"/>
                  </a:cubicBezTo>
                  <a:cubicBezTo>
                    <a:pt x="47" y="71"/>
                    <a:pt x="47" y="72"/>
                    <a:pt x="47" y="73"/>
                  </a:cubicBezTo>
                  <a:close/>
                  <a:moveTo>
                    <a:pt x="57" y="27"/>
                  </a:moveTo>
                  <a:cubicBezTo>
                    <a:pt x="59" y="26"/>
                    <a:pt x="59" y="25"/>
                    <a:pt x="59" y="24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8" y="25"/>
                    <a:pt x="58" y="26"/>
                    <a:pt x="57" y="27"/>
                  </a:cubicBezTo>
                  <a:close/>
                  <a:moveTo>
                    <a:pt x="17" y="17"/>
                  </a:moveTo>
                  <a:cubicBezTo>
                    <a:pt x="17" y="17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7" y="17"/>
                  </a:cubicBezTo>
                  <a:close/>
                  <a:moveTo>
                    <a:pt x="52" y="89"/>
                  </a:moveTo>
                  <a:cubicBezTo>
                    <a:pt x="52" y="89"/>
                    <a:pt x="52" y="90"/>
                    <a:pt x="52" y="90"/>
                  </a:cubicBezTo>
                  <a:cubicBezTo>
                    <a:pt x="52" y="91"/>
                    <a:pt x="53" y="92"/>
                    <a:pt x="53" y="94"/>
                  </a:cubicBezTo>
                  <a:cubicBezTo>
                    <a:pt x="53" y="93"/>
                    <a:pt x="53" y="91"/>
                    <a:pt x="53" y="90"/>
                  </a:cubicBezTo>
                  <a:cubicBezTo>
                    <a:pt x="53" y="90"/>
                    <a:pt x="52" y="90"/>
                    <a:pt x="52" y="89"/>
                  </a:cubicBezTo>
                  <a:close/>
                  <a:moveTo>
                    <a:pt x="72" y="113"/>
                  </a:moveTo>
                  <a:cubicBezTo>
                    <a:pt x="72" y="114"/>
                    <a:pt x="72" y="114"/>
                    <a:pt x="71" y="115"/>
                  </a:cubicBezTo>
                  <a:cubicBezTo>
                    <a:pt x="72" y="115"/>
                    <a:pt x="73" y="115"/>
                    <a:pt x="74" y="114"/>
                  </a:cubicBezTo>
                  <a:cubicBezTo>
                    <a:pt x="73" y="114"/>
                    <a:pt x="73" y="114"/>
                    <a:pt x="72" y="113"/>
                  </a:cubicBezTo>
                  <a:close/>
                  <a:moveTo>
                    <a:pt x="55" y="74"/>
                  </a:moveTo>
                  <a:cubicBezTo>
                    <a:pt x="55" y="74"/>
                    <a:pt x="55" y="74"/>
                    <a:pt x="55" y="74"/>
                  </a:cubicBezTo>
                  <a:cubicBezTo>
                    <a:pt x="54" y="74"/>
                    <a:pt x="53" y="75"/>
                    <a:pt x="52" y="75"/>
                  </a:cubicBezTo>
                  <a:cubicBezTo>
                    <a:pt x="52" y="76"/>
                    <a:pt x="52" y="76"/>
                    <a:pt x="52" y="77"/>
                  </a:cubicBezTo>
                  <a:cubicBezTo>
                    <a:pt x="53" y="76"/>
                    <a:pt x="54" y="75"/>
                    <a:pt x="55" y="74"/>
                  </a:cubicBezTo>
                  <a:close/>
                  <a:moveTo>
                    <a:pt x="52" y="54"/>
                  </a:moveTo>
                  <a:cubicBezTo>
                    <a:pt x="51" y="55"/>
                    <a:pt x="50" y="56"/>
                    <a:pt x="49" y="57"/>
                  </a:cubicBezTo>
                  <a:cubicBezTo>
                    <a:pt x="51" y="56"/>
                    <a:pt x="52" y="56"/>
                    <a:pt x="52" y="54"/>
                  </a:cubicBezTo>
                  <a:close/>
                  <a:moveTo>
                    <a:pt x="46" y="52"/>
                  </a:moveTo>
                  <a:cubicBezTo>
                    <a:pt x="46" y="52"/>
                    <a:pt x="46" y="52"/>
                    <a:pt x="46" y="52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5" y="53"/>
                    <a:pt x="46" y="52"/>
                  </a:cubicBezTo>
                  <a:close/>
                  <a:moveTo>
                    <a:pt x="31" y="8"/>
                  </a:moveTo>
                  <a:cubicBezTo>
                    <a:pt x="31" y="9"/>
                    <a:pt x="30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9"/>
                    <a:pt x="32" y="9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54" y="64"/>
                  </a:moveTo>
                  <a:cubicBezTo>
                    <a:pt x="55" y="64"/>
                    <a:pt x="55" y="63"/>
                    <a:pt x="56" y="63"/>
                  </a:cubicBezTo>
                  <a:cubicBezTo>
                    <a:pt x="56" y="63"/>
                    <a:pt x="56" y="63"/>
                    <a:pt x="56" y="62"/>
                  </a:cubicBezTo>
                  <a:cubicBezTo>
                    <a:pt x="55" y="62"/>
                    <a:pt x="55" y="63"/>
                    <a:pt x="54" y="63"/>
                  </a:cubicBezTo>
                  <a:cubicBezTo>
                    <a:pt x="54" y="63"/>
                    <a:pt x="54" y="63"/>
                    <a:pt x="54" y="64"/>
                  </a:cubicBezTo>
                  <a:close/>
                  <a:moveTo>
                    <a:pt x="43" y="37"/>
                  </a:moveTo>
                  <a:cubicBezTo>
                    <a:pt x="43" y="39"/>
                    <a:pt x="43" y="41"/>
                    <a:pt x="44" y="41"/>
                  </a:cubicBezTo>
                  <a:cubicBezTo>
                    <a:pt x="44" y="40"/>
                    <a:pt x="43" y="39"/>
                    <a:pt x="43" y="37"/>
                  </a:cubicBezTo>
                  <a:close/>
                  <a:moveTo>
                    <a:pt x="46" y="67"/>
                  </a:move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4" y="68"/>
                  </a:cubicBezTo>
                  <a:cubicBezTo>
                    <a:pt x="44" y="69"/>
                    <a:pt x="44" y="69"/>
                    <a:pt x="45" y="69"/>
                  </a:cubicBezTo>
                  <a:cubicBezTo>
                    <a:pt x="45" y="68"/>
                    <a:pt x="46" y="68"/>
                    <a:pt x="46" y="67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60" y="31"/>
                    <a:pt x="61" y="31"/>
                    <a:pt x="61" y="30"/>
                  </a:cubicBezTo>
                  <a:close/>
                  <a:moveTo>
                    <a:pt x="76" y="117"/>
                  </a:moveTo>
                  <a:cubicBezTo>
                    <a:pt x="76" y="117"/>
                    <a:pt x="76" y="116"/>
                    <a:pt x="76" y="116"/>
                  </a:cubicBezTo>
                  <a:cubicBezTo>
                    <a:pt x="75" y="116"/>
                    <a:pt x="74" y="116"/>
                    <a:pt x="73" y="117"/>
                  </a:cubicBezTo>
                  <a:cubicBezTo>
                    <a:pt x="74" y="117"/>
                    <a:pt x="75" y="117"/>
                    <a:pt x="76" y="117"/>
                  </a:cubicBezTo>
                  <a:close/>
                  <a:moveTo>
                    <a:pt x="63" y="42"/>
                  </a:moveTo>
                  <a:cubicBezTo>
                    <a:pt x="64" y="41"/>
                    <a:pt x="64" y="40"/>
                    <a:pt x="65" y="39"/>
                  </a:cubicBezTo>
                  <a:cubicBezTo>
                    <a:pt x="63" y="40"/>
                    <a:pt x="63" y="41"/>
                    <a:pt x="63" y="42"/>
                  </a:cubicBezTo>
                  <a:close/>
                  <a:moveTo>
                    <a:pt x="54" y="96"/>
                  </a:moveTo>
                  <a:cubicBezTo>
                    <a:pt x="54" y="96"/>
                    <a:pt x="54" y="96"/>
                    <a:pt x="54" y="96"/>
                  </a:cubicBezTo>
                  <a:cubicBezTo>
                    <a:pt x="54" y="97"/>
                    <a:pt x="54" y="97"/>
                    <a:pt x="54" y="98"/>
                  </a:cubicBezTo>
                  <a:cubicBezTo>
                    <a:pt x="54" y="98"/>
                    <a:pt x="55" y="99"/>
                    <a:pt x="55" y="99"/>
                  </a:cubicBezTo>
                  <a:cubicBezTo>
                    <a:pt x="55" y="98"/>
                    <a:pt x="55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lose/>
                  <a:moveTo>
                    <a:pt x="63" y="25"/>
                  </a:moveTo>
                  <a:cubicBezTo>
                    <a:pt x="62" y="24"/>
                    <a:pt x="62" y="24"/>
                    <a:pt x="62" y="25"/>
                  </a:cubicBezTo>
                  <a:cubicBezTo>
                    <a:pt x="62" y="25"/>
                    <a:pt x="63" y="25"/>
                    <a:pt x="63" y="25"/>
                  </a:cubicBezTo>
                  <a:close/>
                  <a:moveTo>
                    <a:pt x="50" y="45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9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19" y="29"/>
                    <a:pt x="19" y="28"/>
                  </a:cubicBezTo>
                  <a:close/>
                  <a:moveTo>
                    <a:pt x="50" y="79"/>
                  </a:moveTo>
                  <a:cubicBezTo>
                    <a:pt x="50" y="79"/>
                    <a:pt x="50" y="78"/>
                    <a:pt x="50" y="78"/>
                  </a:cubicBezTo>
                  <a:cubicBezTo>
                    <a:pt x="50" y="78"/>
                    <a:pt x="50" y="79"/>
                    <a:pt x="50" y="79"/>
                  </a:cubicBezTo>
                  <a:close/>
                  <a:moveTo>
                    <a:pt x="55" y="35"/>
                  </a:moveTo>
                  <a:cubicBezTo>
                    <a:pt x="54" y="35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55" y="4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4" y="49"/>
                    <a:pt x="54" y="49"/>
                  </a:cubicBezTo>
                  <a:cubicBezTo>
                    <a:pt x="55" y="50"/>
                    <a:pt x="55" y="49"/>
                    <a:pt x="55" y="49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2" y="15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3" y="15"/>
                    <a:pt x="33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6"/>
            <p:cNvSpPr>
              <a:spLocks noEditPoints="1"/>
            </p:cNvSpPr>
            <p:nvPr/>
          </p:nvSpPr>
          <p:spPr bwMode="auto">
            <a:xfrm>
              <a:off x="6718485" y="2118318"/>
              <a:ext cx="222230" cy="504201"/>
            </a:xfrm>
            <a:custGeom>
              <a:avLst/>
              <a:gdLst>
                <a:gd name="T0" fmla="*/ 52 w 56"/>
                <a:gd name="T1" fmla="*/ 59 h 127"/>
                <a:gd name="T2" fmla="*/ 29 w 56"/>
                <a:gd name="T3" fmla="*/ 85 h 127"/>
                <a:gd name="T4" fmla="*/ 53 w 56"/>
                <a:gd name="T5" fmla="*/ 105 h 127"/>
                <a:gd name="T6" fmla="*/ 17 w 56"/>
                <a:gd name="T7" fmla="*/ 124 h 127"/>
                <a:gd name="T8" fmla="*/ 0 w 56"/>
                <a:gd name="T9" fmla="*/ 115 h 127"/>
                <a:gd name="T10" fmla="*/ 5 w 56"/>
                <a:gd name="T11" fmla="*/ 6 h 127"/>
                <a:gd name="T12" fmla="*/ 38 w 56"/>
                <a:gd name="T13" fmla="*/ 2 h 127"/>
                <a:gd name="T14" fmla="*/ 53 w 56"/>
                <a:gd name="T15" fmla="*/ 29 h 127"/>
                <a:gd name="T16" fmla="*/ 3 w 56"/>
                <a:gd name="T17" fmla="*/ 95 h 127"/>
                <a:gd name="T18" fmla="*/ 11 w 56"/>
                <a:gd name="T19" fmla="*/ 104 h 127"/>
                <a:gd name="T20" fmla="*/ 22 w 56"/>
                <a:gd name="T21" fmla="*/ 88 h 127"/>
                <a:gd name="T22" fmla="*/ 13 w 56"/>
                <a:gd name="T23" fmla="*/ 74 h 127"/>
                <a:gd name="T24" fmla="*/ 22 w 56"/>
                <a:gd name="T25" fmla="*/ 25 h 127"/>
                <a:gd name="T26" fmla="*/ 12 w 56"/>
                <a:gd name="T27" fmla="*/ 86 h 127"/>
                <a:gd name="T28" fmla="*/ 13 w 56"/>
                <a:gd name="T29" fmla="*/ 89 h 127"/>
                <a:gd name="T30" fmla="*/ 15 w 56"/>
                <a:gd name="T31" fmla="*/ 24 h 127"/>
                <a:gd name="T32" fmla="*/ 48 w 56"/>
                <a:gd name="T33" fmla="*/ 120 h 127"/>
                <a:gd name="T34" fmla="*/ 48 w 56"/>
                <a:gd name="T35" fmla="*/ 120 h 127"/>
                <a:gd name="T36" fmla="*/ 27 w 56"/>
                <a:gd name="T37" fmla="*/ 116 h 127"/>
                <a:gd name="T38" fmla="*/ 23 w 56"/>
                <a:gd name="T39" fmla="*/ 118 h 127"/>
                <a:gd name="T40" fmla="*/ 41 w 56"/>
                <a:gd name="T41" fmla="*/ 113 h 127"/>
                <a:gd name="T42" fmla="*/ 44 w 56"/>
                <a:gd name="T43" fmla="*/ 114 h 127"/>
                <a:gd name="T44" fmla="*/ 28 w 56"/>
                <a:gd name="T45" fmla="*/ 47 h 127"/>
                <a:gd name="T46" fmla="*/ 43 w 56"/>
                <a:gd name="T47" fmla="*/ 50 h 127"/>
                <a:gd name="T48" fmla="*/ 24 w 56"/>
                <a:gd name="T49" fmla="*/ 36 h 127"/>
                <a:gd name="T50" fmla="*/ 52 w 56"/>
                <a:gd name="T51" fmla="*/ 23 h 127"/>
                <a:gd name="T52" fmla="*/ 21 w 56"/>
                <a:gd name="T53" fmla="*/ 55 h 127"/>
                <a:gd name="T54" fmla="*/ 24 w 56"/>
                <a:gd name="T55" fmla="*/ 38 h 127"/>
                <a:gd name="T56" fmla="*/ 11 w 56"/>
                <a:gd name="T57" fmla="*/ 116 h 127"/>
                <a:gd name="T58" fmla="*/ 22 w 56"/>
                <a:gd name="T59" fmla="*/ 113 h 127"/>
                <a:gd name="T60" fmla="*/ 27 w 56"/>
                <a:gd name="T61" fmla="*/ 9 h 127"/>
                <a:gd name="T62" fmla="*/ 25 w 56"/>
                <a:gd name="T63" fmla="*/ 58 h 127"/>
                <a:gd name="T64" fmla="*/ 34 w 56"/>
                <a:gd name="T65" fmla="*/ 18 h 127"/>
                <a:gd name="T66" fmla="*/ 48 w 56"/>
                <a:gd name="T67" fmla="*/ 101 h 127"/>
                <a:gd name="T68" fmla="*/ 9 w 56"/>
                <a:gd name="T69" fmla="*/ 50 h 127"/>
                <a:gd name="T70" fmla="*/ 16 w 56"/>
                <a:gd name="T71" fmla="*/ 83 h 127"/>
                <a:gd name="T72" fmla="*/ 9 w 56"/>
                <a:gd name="T73" fmla="*/ 100 h 127"/>
                <a:gd name="T74" fmla="*/ 22 w 56"/>
                <a:gd name="T75" fmla="*/ 84 h 127"/>
                <a:gd name="T76" fmla="*/ 46 w 56"/>
                <a:gd name="T77" fmla="*/ 6 h 127"/>
                <a:gd name="T78" fmla="*/ 45 w 56"/>
                <a:gd name="T79" fmla="*/ 63 h 127"/>
                <a:gd name="T80" fmla="*/ 42 w 56"/>
                <a:gd name="T81" fmla="*/ 19 h 127"/>
                <a:gd name="T82" fmla="*/ 7 w 56"/>
                <a:gd name="T83" fmla="*/ 120 h 127"/>
                <a:gd name="T84" fmla="*/ 37 w 56"/>
                <a:gd name="T85" fmla="*/ 56 h 127"/>
                <a:gd name="T86" fmla="*/ 42 w 56"/>
                <a:gd name="T87" fmla="*/ 56 h 127"/>
                <a:gd name="T88" fmla="*/ 36 w 56"/>
                <a:gd name="T89" fmla="*/ 60 h 127"/>
                <a:gd name="T90" fmla="*/ 43 w 56"/>
                <a:gd name="T91" fmla="*/ 106 h 127"/>
                <a:gd name="T92" fmla="*/ 32 w 56"/>
                <a:gd name="T93" fmla="*/ 111 h 127"/>
                <a:gd name="T94" fmla="*/ 25 w 56"/>
                <a:gd name="T95" fmla="*/ 46 h 127"/>
                <a:gd name="T96" fmla="*/ 16 w 56"/>
                <a:gd name="T97" fmla="*/ 6 h 127"/>
                <a:gd name="T98" fmla="*/ 45 w 56"/>
                <a:gd name="T99" fmla="*/ 109 h 127"/>
                <a:gd name="T100" fmla="*/ 27 w 56"/>
                <a:gd name="T101" fmla="*/ 14 h 127"/>
                <a:gd name="T102" fmla="*/ 27 w 56"/>
                <a:gd name="T103" fmla="*/ 63 h 127"/>
                <a:gd name="T104" fmla="*/ 26 w 56"/>
                <a:gd name="T105" fmla="*/ 23 h 127"/>
                <a:gd name="T106" fmla="*/ 47 w 56"/>
                <a:gd name="T107" fmla="*/ 23 h 127"/>
                <a:gd name="T108" fmla="*/ 45 w 56"/>
                <a:gd name="T109" fmla="*/ 104 h 127"/>
                <a:gd name="T110" fmla="*/ 17 w 56"/>
                <a:gd name="T111" fmla="*/ 117 h 127"/>
                <a:gd name="T112" fmla="*/ 29 w 56"/>
                <a:gd name="T113" fmla="*/ 18 h 127"/>
                <a:gd name="T114" fmla="*/ 29 w 56"/>
                <a:gd name="T115" fmla="*/ 6 h 127"/>
                <a:gd name="T116" fmla="*/ 24 w 56"/>
                <a:gd name="T117" fmla="*/ 73 h 127"/>
                <a:gd name="T118" fmla="*/ 27 w 56"/>
                <a:gd name="T119" fmla="*/ 7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" h="127">
                  <a:moveTo>
                    <a:pt x="29" y="29"/>
                  </a:moveTo>
                  <a:cubicBezTo>
                    <a:pt x="29" y="35"/>
                    <a:pt x="28" y="40"/>
                    <a:pt x="28" y="45"/>
                  </a:cubicBezTo>
                  <a:cubicBezTo>
                    <a:pt x="29" y="45"/>
                    <a:pt x="29" y="45"/>
                    <a:pt x="30" y="45"/>
                  </a:cubicBezTo>
                  <a:cubicBezTo>
                    <a:pt x="33" y="46"/>
                    <a:pt x="36" y="46"/>
                    <a:pt x="39" y="47"/>
                  </a:cubicBezTo>
                  <a:cubicBezTo>
                    <a:pt x="42" y="47"/>
                    <a:pt x="46" y="47"/>
                    <a:pt x="49" y="47"/>
                  </a:cubicBezTo>
                  <a:cubicBezTo>
                    <a:pt x="50" y="47"/>
                    <a:pt x="50" y="48"/>
                    <a:pt x="50" y="48"/>
                  </a:cubicBezTo>
                  <a:cubicBezTo>
                    <a:pt x="52" y="48"/>
                    <a:pt x="52" y="49"/>
                    <a:pt x="52" y="50"/>
                  </a:cubicBezTo>
                  <a:cubicBezTo>
                    <a:pt x="52" y="53"/>
                    <a:pt x="52" y="56"/>
                    <a:pt x="52" y="59"/>
                  </a:cubicBezTo>
                  <a:cubicBezTo>
                    <a:pt x="52" y="62"/>
                    <a:pt x="52" y="64"/>
                    <a:pt x="52" y="67"/>
                  </a:cubicBezTo>
                  <a:cubicBezTo>
                    <a:pt x="52" y="67"/>
                    <a:pt x="52" y="68"/>
                    <a:pt x="52" y="69"/>
                  </a:cubicBezTo>
                  <a:cubicBezTo>
                    <a:pt x="51" y="70"/>
                    <a:pt x="51" y="70"/>
                    <a:pt x="50" y="70"/>
                  </a:cubicBezTo>
                  <a:cubicBezTo>
                    <a:pt x="49" y="70"/>
                    <a:pt x="48" y="71"/>
                    <a:pt x="47" y="71"/>
                  </a:cubicBezTo>
                  <a:cubicBezTo>
                    <a:pt x="45" y="71"/>
                    <a:pt x="44" y="71"/>
                    <a:pt x="43" y="71"/>
                  </a:cubicBezTo>
                  <a:cubicBezTo>
                    <a:pt x="39" y="71"/>
                    <a:pt x="35" y="71"/>
                    <a:pt x="31" y="71"/>
                  </a:cubicBezTo>
                  <a:cubicBezTo>
                    <a:pt x="31" y="71"/>
                    <a:pt x="30" y="71"/>
                    <a:pt x="30" y="71"/>
                  </a:cubicBezTo>
                  <a:cubicBezTo>
                    <a:pt x="29" y="76"/>
                    <a:pt x="29" y="80"/>
                    <a:pt x="29" y="85"/>
                  </a:cubicBezTo>
                  <a:cubicBezTo>
                    <a:pt x="29" y="89"/>
                    <a:pt x="29" y="94"/>
                    <a:pt x="29" y="98"/>
                  </a:cubicBezTo>
                  <a:cubicBezTo>
                    <a:pt x="30" y="98"/>
                    <a:pt x="31" y="98"/>
                    <a:pt x="31" y="98"/>
                  </a:cubicBezTo>
                  <a:cubicBezTo>
                    <a:pt x="36" y="98"/>
                    <a:pt x="42" y="98"/>
                    <a:pt x="47" y="98"/>
                  </a:cubicBezTo>
                  <a:cubicBezTo>
                    <a:pt x="48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1" y="100"/>
                    <a:pt x="51" y="101"/>
                    <a:pt x="52" y="101"/>
                  </a:cubicBezTo>
                  <a:cubicBezTo>
                    <a:pt x="52" y="101"/>
                    <a:pt x="52" y="102"/>
                    <a:pt x="52" y="102"/>
                  </a:cubicBezTo>
                  <a:cubicBezTo>
                    <a:pt x="52" y="103"/>
                    <a:pt x="53" y="104"/>
                    <a:pt x="53" y="105"/>
                  </a:cubicBezTo>
                  <a:cubicBezTo>
                    <a:pt x="53" y="108"/>
                    <a:pt x="53" y="111"/>
                    <a:pt x="53" y="114"/>
                  </a:cubicBezTo>
                  <a:cubicBezTo>
                    <a:pt x="53" y="115"/>
                    <a:pt x="52" y="116"/>
                    <a:pt x="52" y="118"/>
                  </a:cubicBezTo>
                  <a:cubicBezTo>
                    <a:pt x="52" y="118"/>
                    <a:pt x="52" y="118"/>
                    <a:pt x="52" y="119"/>
                  </a:cubicBezTo>
                  <a:cubicBezTo>
                    <a:pt x="51" y="119"/>
                    <a:pt x="51" y="120"/>
                    <a:pt x="50" y="121"/>
                  </a:cubicBezTo>
                  <a:cubicBezTo>
                    <a:pt x="50" y="122"/>
                    <a:pt x="49" y="123"/>
                    <a:pt x="48" y="123"/>
                  </a:cubicBezTo>
                  <a:cubicBezTo>
                    <a:pt x="47" y="123"/>
                    <a:pt x="45" y="123"/>
                    <a:pt x="44" y="123"/>
                  </a:cubicBezTo>
                  <a:cubicBezTo>
                    <a:pt x="40" y="123"/>
                    <a:pt x="35" y="124"/>
                    <a:pt x="31" y="124"/>
                  </a:cubicBezTo>
                  <a:cubicBezTo>
                    <a:pt x="26" y="124"/>
                    <a:pt x="22" y="124"/>
                    <a:pt x="17" y="124"/>
                  </a:cubicBezTo>
                  <a:cubicBezTo>
                    <a:pt x="15" y="124"/>
                    <a:pt x="13" y="124"/>
                    <a:pt x="10" y="124"/>
                  </a:cubicBezTo>
                  <a:cubicBezTo>
                    <a:pt x="10" y="125"/>
                    <a:pt x="10" y="126"/>
                    <a:pt x="9" y="126"/>
                  </a:cubicBezTo>
                  <a:cubicBezTo>
                    <a:pt x="9" y="127"/>
                    <a:pt x="8" y="127"/>
                    <a:pt x="8" y="127"/>
                  </a:cubicBezTo>
                  <a:cubicBezTo>
                    <a:pt x="7" y="127"/>
                    <a:pt x="6" y="126"/>
                    <a:pt x="6" y="124"/>
                  </a:cubicBezTo>
                  <a:cubicBezTo>
                    <a:pt x="4" y="124"/>
                    <a:pt x="3" y="124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0" y="123"/>
                    <a:pt x="0" y="123"/>
                    <a:pt x="0" y="121"/>
                  </a:cubicBezTo>
                  <a:cubicBezTo>
                    <a:pt x="0" y="119"/>
                    <a:pt x="0" y="117"/>
                    <a:pt x="0" y="115"/>
                  </a:cubicBezTo>
                  <a:cubicBezTo>
                    <a:pt x="0" y="112"/>
                    <a:pt x="0" y="108"/>
                    <a:pt x="0" y="105"/>
                  </a:cubicBezTo>
                  <a:cubicBezTo>
                    <a:pt x="1" y="94"/>
                    <a:pt x="1" y="83"/>
                    <a:pt x="1" y="72"/>
                  </a:cubicBezTo>
                  <a:cubicBezTo>
                    <a:pt x="1" y="65"/>
                    <a:pt x="1" y="58"/>
                    <a:pt x="2" y="51"/>
                  </a:cubicBezTo>
                  <a:cubicBezTo>
                    <a:pt x="2" y="48"/>
                    <a:pt x="3" y="45"/>
                    <a:pt x="3" y="41"/>
                  </a:cubicBezTo>
                  <a:cubicBezTo>
                    <a:pt x="3" y="36"/>
                    <a:pt x="4" y="31"/>
                    <a:pt x="4" y="26"/>
                  </a:cubicBezTo>
                  <a:cubicBezTo>
                    <a:pt x="5" y="22"/>
                    <a:pt x="5" y="19"/>
                    <a:pt x="5" y="16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7" y="2"/>
                    <a:pt x="33" y="2"/>
                    <a:pt x="38" y="2"/>
                  </a:cubicBezTo>
                  <a:cubicBezTo>
                    <a:pt x="42" y="2"/>
                    <a:pt x="46" y="2"/>
                    <a:pt x="49" y="2"/>
                  </a:cubicBezTo>
                  <a:cubicBezTo>
                    <a:pt x="51" y="3"/>
                    <a:pt x="52" y="3"/>
                    <a:pt x="54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5" y="6"/>
                    <a:pt x="55" y="7"/>
                    <a:pt x="56" y="8"/>
                  </a:cubicBezTo>
                  <a:cubicBezTo>
                    <a:pt x="56" y="12"/>
                    <a:pt x="56" y="15"/>
                    <a:pt x="56" y="19"/>
                  </a:cubicBezTo>
                  <a:cubicBezTo>
                    <a:pt x="56" y="20"/>
                    <a:pt x="56" y="22"/>
                    <a:pt x="55" y="23"/>
                  </a:cubicBezTo>
                  <a:cubicBezTo>
                    <a:pt x="55" y="24"/>
                    <a:pt x="55" y="26"/>
                    <a:pt x="55" y="27"/>
                  </a:cubicBezTo>
                  <a:cubicBezTo>
                    <a:pt x="55" y="28"/>
                    <a:pt x="54" y="29"/>
                    <a:pt x="53" y="29"/>
                  </a:cubicBezTo>
                  <a:cubicBezTo>
                    <a:pt x="52" y="29"/>
                    <a:pt x="50" y="29"/>
                    <a:pt x="49" y="29"/>
                  </a:cubicBezTo>
                  <a:cubicBezTo>
                    <a:pt x="43" y="29"/>
                    <a:pt x="37" y="29"/>
                    <a:pt x="30" y="29"/>
                  </a:cubicBezTo>
                  <a:cubicBezTo>
                    <a:pt x="30" y="29"/>
                    <a:pt x="29" y="29"/>
                    <a:pt x="29" y="29"/>
                  </a:cubicBezTo>
                  <a:close/>
                  <a:moveTo>
                    <a:pt x="4" y="56"/>
                  </a:moveTo>
                  <a:cubicBezTo>
                    <a:pt x="4" y="57"/>
                    <a:pt x="4" y="57"/>
                    <a:pt x="4" y="57"/>
                  </a:cubicBezTo>
                  <a:cubicBezTo>
                    <a:pt x="3" y="60"/>
                    <a:pt x="3" y="62"/>
                    <a:pt x="3" y="65"/>
                  </a:cubicBezTo>
                  <a:cubicBezTo>
                    <a:pt x="3" y="69"/>
                    <a:pt x="3" y="74"/>
                    <a:pt x="3" y="79"/>
                  </a:cubicBezTo>
                  <a:cubicBezTo>
                    <a:pt x="3" y="84"/>
                    <a:pt x="3" y="90"/>
                    <a:pt x="3" y="95"/>
                  </a:cubicBezTo>
                  <a:cubicBezTo>
                    <a:pt x="3" y="91"/>
                    <a:pt x="3" y="88"/>
                    <a:pt x="3" y="85"/>
                  </a:cubicBezTo>
                  <a:cubicBezTo>
                    <a:pt x="3" y="77"/>
                    <a:pt x="3" y="69"/>
                    <a:pt x="4" y="62"/>
                  </a:cubicBezTo>
                  <a:cubicBezTo>
                    <a:pt x="4" y="60"/>
                    <a:pt x="4" y="58"/>
                    <a:pt x="4" y="56"/>
                  </a:cubicBezTo>
                  <a:cubicBezTo>
                    <a:pt x="4" y="56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6"/>
                    <a:pt x="4" y="56"/>
                  </a:cubicBezTo>
                  <a:close/>
                  <a:moveTo>
                    <a:pt x="11" y="104"/>
                  </a:moveTo>
                  <a:cubicBezTo>
                    <a:pt x="11" y="104"/>
                    <a:pt x="11" y="104"/>
                    <a:pt x="11" y="104"/>
                  </a:cubicBezTo>
                  <a:cubicBezTo>
                    <a:pt x="13" y="106"/>
                    <a:pt x="13" y="107"/>
                    <a:pt x="11" y="108"/>
                  </a:cubicBezTo>
                  <a:cubicBezTo>
                    <a:pt x="11" y="108"/>
                    <a:pt x="10" y="109"/>
                    <a:pt x="10" y="109"/>
                  </a:cubicBezTo>
                  <a:cubicBezTo>
                    <a:pt x="9" y="109"/>
                    <a:pt x="9" y="110"/>
                    <a:pt x="9" y="110"/>
                  </a:cubicBezTo>
                  <a:cubicBezTo>
                    <a:pt x="11" y="110"/>
                    <a:pt x="12" y="109"/>
                    <a:pt x="13" y="108"/>
                  </a:cubicBezTo>
                  <a:cubicBezTo>
                    <a:pt x="16" y="105"/>
                    <a:pt x="19" y="101"/>
                    <a:pt x="22" y="98"/>
                  </a:cubicBezTo>
                  <a:cubicBezTo>
                    <a:pt x="23" y="98"/>
                    <a:pt x="23" y="97"/>
                    <a:pt x="23" y="96"/>
                  </a:cubicBezTo>
                  <a:cubicBezTo>
                    <a:pt x="23" y="94"/>
                    <a:pt x="23" y="92"/>
                    <a:pt x="22" y="89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18" y="93"/>
                    <a:pt x="15" y="99"/>
                    <a:pt x="11" y="104"/>
                  </a:cubicBezTo>
                  <a:close/>
                  <a:moveTo>
                    <a:pt x="22" y="58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1" y="59"/>
                  </a:cubicBezTo>
                  <a:cubicBezTo>
                    <a:pt x="19" y="61"/>
                    <a:pt x="16" y="64"/>
                    <a:pt x="14" y="67"/>
                  </a:cubicBezTo>
                  <a:cubicBezTo>
                    <a:pt x="12" y="68"/>
                    <a:pt x="11" y="70"/>
                    <a:pt x="9" y="70"/>
                  </a:cubicBezTo>
                  <a:cubicBezTo>
                    <a:pt x="9" y="73"/>
                    <a:pt x="9" y="78"/>
                    <a:pt x="9" y="79"/>
                  </a:cubicBezTo>
                  <a:cubicBezTo>
                    <a:pt x="11" y="78"/>
                    <a:pt x="12" y="76"/>
                    <a:pt x="13" y="74"/>
                  </a:cubicBezTo>
                  <a:cubicBezTo>
                    <a:pt x="15" y="72"/>
                    <a:pt x="15" y="70"/>
                    <a:pt x="16" y="68"/>
                  </a:cubicBezTo>
                  <a:cubicBezTo>
                    <a:pt x="16" y="67"/>
                    <a:pt x="16" y="67"/>
                    <a:pt x="17" y="66"/>
                  </a:cubicBezTo>
                  <a:cubicBezTo>
                    <a:pt x="18" y="66"/>
                    <a:pt x="18" y="66"/>
                    <a:pt x="18" y="65"/>
                  </a:cubicBezTo>
                  <a:cubicBezTo>
                    <a:pt x="19" y="63"/>
                    <a:pt x="21" y="61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lose/>
                  <a:moveTo>
                    <a:pt x="10" y="35"/>
                  </a:moveTo>
                  <a:cubicBezTo>
                    <a:pt x="12" y="34"/>
                    <a:pt x="22" y="26"/>
                    <a:pt x="23" y="26"/>
                  </a:cubicBezTo>
                  <a:cubicBezTo>
                    <a:pt x="23" y="26"/>
                    <a:pt x="22" y="25"/>
                    <a:pt x="22" y="25"/>
                  </a:cubicBezTo>
                  <a:cubicBezTo>
                    <a:pt x="21" y="25"/>
                    <a:pt x="20" y="24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27"/>
                    <a:pt x="13" y="30"/>
                    <a:pt x="11" y="33"/>
                  </a:cubicBezTo>
                  <a:cubicBezTo>
                    <a:pt x="10" y="33"/>
                    <a:pt x="10" y="34"/>
                    <a:pt x="10" y="35"/>
                  </a:cubicBezTo>
                  <a:close/>
                  <a:moveTo>
                    <a:pt x="13" y="89"/>
                  </a:moveTo>
                  <a:cubicBezTo>
                    <a:pt x="13" y="89"/>
                    <a:pt x="13" y="89"/>
                    <a:pt x="13" y="89"/>
                  </a:cubicBezTo>
                  <a:cubicBezTo>
                    <a:pt x="11" y="89"/>
                    <a:pt x="10" y="89"/>
                    <a:pt x="11" y="87"/>
                  </a:cubicBezTo>
                  <a:cubicBezTo>
                    <a:pt x="11" y="87"/>
                    <a:pt x="11" y="86"/>
                    <a:pt x="12" y="86"/>
                  </a:cubicBezTo>
                  <a:cubicBezTo>
                    <a:pt x="13" y="83"/>
                    <a:pt x="15" y="80"/>
                    <a:pt x="16" y="78"/>
                  </a:cubicBezTo>
                  <a:cubicBezTo>
                    <a:pt x="16" y="77"/>
                    <a:pt x="17" y="77"/>
                    <a:pt x="17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4" y="79"/>
                    <a:pt x="12" y="82"/>
                    <a:pt x="9" y="84"/>
                  </a:cubicBezTo>
                  <a:cubicBezTo>
                    <a:pt x="9" y="84"/>
                    <a:pt x="9" y="85"/>
                    <a:pt x="9" y="85"/>
                  </a:cubicBezTo>
                  <a:cubicBezTo>
                    <a:pt x="9" y="88"/>
                    <a:pt x="9" y="91"/>
                    <a:pt x="9" y="94"/>
                  </a:cubicBezTo>
                  <a:cubicBezTo>
                    <a:pt x="9" y="94"/>
                    <a:pt x="9" y="94"/>
                    <a:pt x="9" y="95"/>
                  </a:cubicBezTo>
                  <a:cubicBezTo>
                    <a:pt x="11" y="93"/>
                    <a:pt x="12" y="91"/>
                    <a:pt x="13" y="89"/>
                  </a:cubicBezTo>
                  <a:close/>
                  <a:moveTo>
                    <a:pt x="20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7" y="13"/>
                    <a:pt x="15" y="15"/>
                    <a:pt x="12" y="17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22"/>
                    <a:pt x="11" y="26"/>
                    <a:pt x="11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28"/>
                    <a:pt x="14" y="26"/>
                    <a:pt x="15" y="24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6" y="17"/>
                    <a:pt x="18" y="15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lose/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5" y="120"/>
                    <a:pt x="43" y="120"/>
                    <a:pt x="40" y="120"/>
                  </a:cubicBezTo>
                  <a:cubicBezTo>
                    <a:pt x="39" y="120"/>
                    <a:pt x="38" y="121"/>
                    <a:pt x="37" y="121"/>
                  </a:cubicBezTo>
                  <a:cubicBezTo>
                    <a:pt x="30" y="121"/>
                    <a:pt x="24" y="121"/>
                    <a:pt x="18" y="121"/>
                  </a:cubicBezTo>
                  <a:cubicBezTo>
                    <a:pt x="16" y="120"/>
                    <a:pt x="14" y="121"/>
                    <a:pt x="13" y="121"/>
                  </a:cubicBezTo>
                  <a:cubicBezTo>
                    <a:pt x="12" y="121"/>
                    <a:pt x="12" y="122"/>
                    <a:pt x="11" y="122"/>
                  </a:cubicBezTo>
                  <a:cubicBezTo>
                    <a:pt x="23" y="123"/>
                    <a:pt x="35" y="122"/>
                    <a:pt x="47" y="121"/>
                  </a:cubicBezTo>
                  <a:cubicBezTo>
                    <a:pt x="47" y="121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lose/>
                  <a:moveTo>
                    <a:pt x="36" y="110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1"/>
                    <a:pt x="35" y="111"/>
                  </a:cubicBezTo>
                  <a:cubicBezTo>
                    <a:pt x="34" y="113"/>
                    <a:pt x="32" y="115"/>
                    <a:pt x="30" y="116"/>
                  </a:cubicBezTo>
                  <a:cubicBezTo>
                    <a:pt x="30" y="117"/>
                    <a:pt x="30" y="117"/>
                    <a:pt x="29" y="117"/>
                  </a:cubicBezTo>
                  <a:cubicBezTo>
                    <a:pt x="28" y="118"/>
                    <a:pt x="27" y="117"/>
                    <a:pt x="27" y="116"/>
                  </a:cubicBezTo>
                  <a:cubicBezTo>
                    <a:pt x="28" y="115"/>
                    <a:pt x="28" y="115"/>
                    <a:pt x="28" y="114"/>
                  </a:cubicBezTo>
                  <a:cubicBezTo>
                    <a:pt x="29" y="112"/>
                    <a:pt x="30" y="110"/>
                    <a:pt x="3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29" y="110"/>
                    <a:pt x="27" y="113"/>
                    <a:pt x="25" y="116"/>
                  </a:cubicBezTo>
                  <a:cubicBezTo>
                    <a:pt x="25" y="116"/>
                    <a:pt x="25" y="117"/>
                    <a:pt x="24" y="117"/>
                  </a:cubicBezTo>
                  <a:cubicBezTo>
                    <a:pt x="23" y="117"/>
                    <a:pt x="23" y="117"/>
                    <a:pt x="23" y="118"/>
                  </a:cubicBezTo>
                  <a:cubicBezTo>
                    <a:pt x="27" y="118"/>
                    <a:pt x="30" y="118"/>
                    <a:pt x="34" y="118"/>
                  </a:cubicBezTo>
                  <a:cubicBezTo>
                    <a:pt x="33" y="117"/>
                    <a:pt x="34" y="116"/>
                    <a:pt x="34" y="115"/>
                  </a:cubicBezTo>
                  <a:cubicBezTo>
                    <a:pt x="34" y="115"/>
                    <a:pt x="34" y="114"/>
                    <a:pt x="35" y="114"/>
                  </a:cubicBezTo>
                  <a:cubicBezTo>
                    <a:pt x="35" y="113"/>
                    <a:pt x="36" y="111"/>
                    <a:pt x="36" y="110"/>
                  </a:cubicBezTo>
                  <a:close/>
                  <a:moveTo>
                    <a:pt x="44" y="114"/>
                  </a:moveTo>
                  <a:cubicBezTo>
                    <a:pt x="44" y="114"/>
                    <a:pt x="43" y="114"/>
                    <a:pt x="43" y="115"/>
                  </a:cubicBezTo>
                  <a:cubicBezTo>
                    <a:pt x="43" y="115"/>
                    <a:pt x="42" y="115"/>
                    <a:pt x="41" y="115"/>
                  </a:cubicBezTo>
                  <a:cubicBezTo>
                    <a:pt x="41" y="114"/>
                    <a:pt x="41" y="114"/>
                    <a:pt x="41" y="113"/>
                  </a:cubicBezTo>
                  <a:cubicBezTo>
                    <a:pt x="41" y="112"/>
                    <a:pt x="42" y="112"/>
                    <a:pt x="42" y="111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0" y="113"/>
                    <a:pt x="38" y="115"/>
                    <a:pt x="36" y="117"/>
                  </a:cubicBezTo>
                  <a:cubicBezTo>
                    <a:pt x="36" y="117"/>
                    <a:pt x="36" y="118"/>
                    <a:pt x="36" y="118"/>
                  </a:cubicBezTo>
                  <a:cubicBezTo>
                    <a:pt x="38" y="118"/>
                    <a:pt x="40" y="118"/>
                    <a:pt x="42" y="118"/>
                  </a:cubicBezTo>
                  <a:cubicBezTo>
                    <a:pt x="44" y="118"/>
                    <a:pt x="46" y="117"/>
                    <a:pt x="49" y="117"/>
                  </a:cubicBezTo>
                  <a:cubicBezTo>
                    <a:pt x="49" y="116"/>
                    <a:pt x="49" y="115"/>
                    <a:pt x="49" y="114"/>
                  </a:cubicBezTo>
                  <a:cubicBezTo>
                    <a:pt x="47" y="116"/>
                    <a:pt x="45" y="116"/>
                    <a:pt x="44" y="114"/>
                  </a:cubicBezTo>
                  <a:close/>
                  <a:moveTo>
                    <a:pt x="10" y="44"/>
                  </a:moveTo>
                  <a:cubicBezTo>
                    <a:pt x="14" y="39"/>
                    <a:pt x="17" y="35"/>
                    <a:pt x="21" y="30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17" y="33"/>
                    <a:pt x="14" y="35"/>
                    <a:pt x="11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0" y="40"/>
                    <a:pt x="10" y="41"/>
                    <a:pt x="10" y="42"/>
                  </a:cubicBezTo>
                  <a:cubicBezTo>
                    <a:pt x="10" y="43"/>
                    <a:pt x="10" y="43"/>
                    <a:pt x="10" y="44"/>
                  </a:cubicBezTo>
                  <a:close/>
                  <a:moveTo>
                    <a:pt x="28" y="47"/>
                  </a:move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2" y="50"/>
                    <a:pt x="33" y="50"/>
                    <a:pt x="34" y="50"/>
                  </a:cubicBezTo>
                  <a:cubicBezTo>
                    <a:pt x="35" y="50"/>
                    <a:pt x="35" y="50"/>
                    <a:pt x="36" y="50"/>
                  </a:cubicBezTo>
                  <a:cubicBezTo>
                    <a:pt x="36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40" y="50"/>
                    <a:pt x="42" y="50"/>
                    <a:pt x="43" y="50"/>
                  </a:cubicBezTo>
                  <a:cubicBezTo>
                    <a:pt x="45" y="50"/>
                    <a:pt x="47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2" y="49"/>
                    <a:pt x="35" y="49"/>
                    <a:pt x="28" y="47"/>
                  </a:cubicBezTo>
                  <a:close/>
                  <a:moveTo>
                    <a:pt x="25" y="29"/>
                  </a:moveTo>
                  <a:cubicBezTo>
                    <a:pt x="22" y="32"/>
                    <a:pt x="13" y="43"/>
                    <a:pt x="13" y="44"/>
                  </a:cubicBezTo>
                  <a:cubicBezTo>
                    <a:pt x="13" y="43"/>
                    <a:pt x="14" y="43"/>
                    <a:pt x="14" y="42"/>
                  </a:cubicBezTo>
                  <a:cubicBezTo>
                    <a:pt x="17" y="41"/>
                    <a:pt x="19" y="39"/>
                    <a:pt x="21" y="37"/>
                  </a:cubicBezTo>
                  <a:cubicBezTo>
                    <a:pt x="22" y="36"/>
                    <a:pt x="23" y="36"/>
                    <a:pt x="24" y="36"/>
                  </a:cubicBezTo>
                  <a:cubicBezTo>
                    <a:pt x="24" y="34"/>
                    <a:pt x="24" y="32"/>
                    <a:pt x="25" y="29"/>
                  </a:cubicBezTo>
                  <a:close/>
                  <a:moveTo>
                    <a:pt x="46" y="20"/>
                  </a:moveTo>
                  <a:cubicBezTo>
                    <a:pt x="47" y="20"/>
                    <a:pt x="48" y="20"/>
                    <a:pt x="48" y="20"/>
                  </a:cubicBezTo>
                  <a:cubicBezTo>
                    <a:pt x="49" y="19"/>
                    <a:pt x="49" y="19"/>
                    <a:pt x="50" y="18"/>
                  </a:cubicBezTo>
                  <a:cubicBezTo>
                    <a:pt x="51" y="18"/>
                    <a:pt x="52" y="18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3" y="24"/>
                    <a:pt x="52" y="24"/>
                    <a:pt x="52" y="23"/>
                  </a:cubicBezTo>
                  <a:cubicBezTo>
                    <a:pt x="53" y="19"/>
                    <a:pt x="53" y="15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1" y="14"/>
                    <a:pt x="48" y="17"/>
                    <a:pt x="46" y="20"/>
                  </a:cubicBezTo>
                  <a:close/>
                  <a:moveTo>
                    <a:pt x="22" y="50"/>
                  </a:moveTo>
                  <a:cubicBezTo>
                    <a:pt x="22" y="50"/>
                    <a:pt x="22" y="50"/>
                    <a:pt x="22" y="50"/>
                  </a:cubicBezTo>
                  <a:cubicBezTo>
                    <a:pt x="18" y="55"/>
                    <a:pt x="15" y="60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5" y="62"/>
                    <a:pt x="18" y="59"/>
                    <a:pt x="21" y="55"/>
                  </a:cubicBezTo>
                  <a:cubicBezTo>
                    <a:pt x="21" y="55"/>
                    <a:pt x="22" y="55"/>
                    <a:pt x="22" y="54"/>
                  </a:cubicBezTo>
                  <a:cubicBezTo>
                    <a:pt x="22" y="53"/>
                    <a:pt x="22" y="52"/>
                    <a:pt x="22" y="50"/>
                  </a:cubicBezTo>
                  <a:close/>
                  <a:moveTo>
                    <a:pt x="24" y="38"/>
                  </a:moveTo>
                  <a:cubicBezTo>
                    <a:pt x="20" y="43"/>
                    <a:pt x="17" y="47"/>
                    <a:pt x="13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7" y="49"/>
                    <a:pt x="20" y="47"/>
                    <a:pt x="23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2"/>
                    <a:pt x="23" y="40"/>
                    <a:pt x="24" y="38"/>
                  </a:cubicBezTo>
                  <a:close/>
                  <a:moveTo>
                    <a:pt x="18" y="51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15" y="53"/>
                    <a:pt x="12" y="56"/>
                    <a:pt x="9" y="59"/>
                  </a:cubicBezTo>
                  <a:cubicBezTo>
                    <a:pt x="9" y="61"/>
                    <a:pt x="9" y="63"/>
                    <a:pt x="9" y="65"/>
                  </a:cubicBezTo>
                  <a:cubicBezTo>
                    <a:pt x="12" y="60"/>
                    <a:pt x="15" y="56"/>
                    <a:pt x="18" y="51"/>
                  </a:cubicBezTo>
                  <a:close/>
                  <a:moveTo>
                    <a:pt x="21" y="103"/>
                  </a:moveTo>
                  <a:cubicBezTo>
                    <a:pt x="17" y="107"/>
                    <a:pt x="13" y="111"/>
                    <a:pt x="10" y="114"/>
                  </a:cubicBezTo>
                  <a:cubicBezTo>
                    <a:pt x="10" y="115"/>
                    <a:pt x="11" y="115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4" y="112"/>
                    <a:pt x="18" y="109"/>
                    <a:pt x="20" y="105"/>
                  </a:cubicBezTo>
                  <a:cubicBezTo>
                    <a:pt x="21" y="104"/>
                    <a:pt x="21" y="103"/>
                    <a:pt x="21" y="103"/>
                  </a:cubicBezTo>
                  <a:close/>
                  <a:moveTo>
                    <a:pt x="14" y="116"/>
                  </a:moveTo>
                  <a:cubicBezTo>
                    <a:pt x="14" y="116"/>
                    <a:pt x="15" y="116"/>
                    <a:pt x="15" y="116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4"/>
                    <a:pt x="20" y="113"/>
                    <a:pt x="20" y="113"/>
                  </a:cubicBezTo>
                  <a:cubicBezTo>
                    <a:pt x="21" y="113"/>
                    <a:pt x="22" y="113"/>
                    <a:pt x="22" y="113"/>
                  </a:cubicBezTo>
                  <a:cubicBezTo>
                    <a:pt x="22" y="112"/>
                    <a:pt x="23" y="110"/>
                    <a:pt x="23" y="109"/>
                  </a:cubicBezTo>
                  <a:cubicBezTo>
                    <a:pt x="22" y="109"/>
                    <a:pt x="21" y="109"/>
                    <a:pt x="21" y="108"/>
                  </a:cubicBezTo>
                  <a:cubicBezTo>
                    <a:pt x="18" y="111"/>
                    <a:pt x="16" y="113"/>
                    <a:pt x="14" y="116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22" y="15"/>
                    <a:pt x="25" y="12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10"/>
                    <a:pt x="26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12"/>
                    <a:pt x="20" y="15"/>
                    <a:pt x="18" y="18"/>
                  </a:cubicBezTo>
                  <a:close/>
                  <a:moveTo>
                    <a:pt x="20" y="66"/>
                  </a:moveTo>
                  <a:cubicBezTo>
                    <a:pt x="20" y="66"/>
                    <a:pt x="20" y="67"/>
                    <a:pt x="20" y="67"/>
                  </a:cubicBezTo>
                  <a:cubicBezTo>
                    <a:pt x="23" y="63"/>
                    <a:pt x="26" y="60"/>
                    <a:pt x="29" y="57"/>
                  </a:cubicBezTo>
                  <a:cubicBezTo>
                    <a:pt x="28" y="57"/>
                    <a:pt x="27" y="57"/>
                    <a:pt x="26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3" y="61"/>
                    <a:pt x="22" y="64"/>
                    <a:pt x="20" y="66"/>
                  </a:cubicBezTo>
                  <a:close/>
                  <a:moveTo>
                    <a:pt x="12" y="14"/>
                  </a:moveTo>
                  <a:cubicBezTo>
                    <a:pt x="16" y="12"/>
                    <a:pt x="19" y="9"/>
                    <a:pt x="23" y="6"/>
                  </a:cubicBezTo>
                  <a:cubicBezTo>
                    <a:pt x="19" y="6"/>
                    <a:pt x="19" y="6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5" y="10"/>
                    <a:pt x="13" y="12"/>
                    <a:pt x="12" y="14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4" y="18"/>
                  </a:cubicBezTo>
                  <a:cubicBezTo>
                    <a:pt x="36" y="16"/>
                    <a:pt x="39" y="13"/>
                    <a:pt x="42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37" y="13"/>
                    <a:pt x="35" y="15"/>
                    <a:pt x="34" y="17"/>
                  </a:cubicBezTo>
                  <a:cubicBezTo>
                    <a:pt x="33" y="18"/>
                    <a:pt x="33" y="18"/>
                    <a:pt x="33" y="19"/>
                  </a:cubicBezTo>
                  <a:close/>
                  <a:moveTo>
                    <a:pt x="33" y="102"/>
                  </a:moveTo>
                  <a:cubicBezTo>
                    <a:pt x="38" y="102"/>
                    <a:pt x="43" y="101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7" y="100"/>
                    <a:pt x="36" y="100"/>
                    <a:pt x="33" y="101"/>
                  </a:cubicBezTo>
                  <a:cubicBezTo>
                    <a:pt x="33" y="101"/>
                    <a:pt x="33" y="101"/>
                    <a:pt x="33" y="102"/>
                  </a:cubicBezTo>
                  <a:close/>
                  <a:moveTo>
                    <a:pt x="9" y="53"/>
                  </a:moveTo>
                  <a:cubicBezTo>
                    <a:pt x="10" y="52"/>
                    <a:pt x="16" y="44"/>
                    <a:pt x="16" y="44"/>
                  </a:cubicBezTo>
                  <a:cubicBezTo>
                    <a:pt x="14" y="46"/>
                    <a:pt x="12" y="47"/>
                    <a:pt x="10" y="49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9" y="51"/>
                    <a:pt x="9" y="52"/>
                    <a:pt x="9" y="53"/>
                  </a:cubicBezTo>
                  <a:close/>
                  <a:moveTo>
                    <a:pt x="16" y="83"/>
                  </a:moveTo>
                  <a:cubicBezTo>
                    <a:pt x="16" y="83"/>
                    <a:pt x="16" y="83"/>
                    <a:pt x="16" y="83"/>
                  </a:cubicBezTo>
                  <a:cubicBezTo>
                    <a:pt x="18" y="81"/>
                    <a:pt x="20" y="79"/>
                    <a:pt x="21" y="77"/>
                  </a:cubicBezTo>
                  <a:cubicBezTo>
                    <a:pt x="22" y="77"/>
                    <a:pt x="22" y="77"/>
                    <a:pt x="22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0" y="76"/>
                    <a:pt x="18" y="79"/>
                    <a:pt x="16" y="83"/>
                  </a:cubicBezTo>
                  <a:close/>
                  <a:moveTo>
                    <a:pt x="37" y="66"/>
                  </a:moveTo>
                  <a:cubicBezTo>
                    <a:pt x="38" y="66"/>
                    <a:pt x="39" y="66"/>
                    <a:pt x="40" y="66"/>
                  </a:cubicBezTo>
                  <a:cubicBezTo>
                    <a:pt x="41" y="64"/>
                    <a:pt x="42" y="62"/>
                    <a:pt x="44" y="59"/>
                  </a:cubicBezTo>
                  <a:cubicBezTo>
                    <a:pt x="41" y="62"/>
                    <a:pt x="39" y="64"/>
                    <a:pt x="37" y="66"/>
                  </a:cubicBezTo>
                  <a:close/>
                  <a:moveTo>
                    <a:pt x="16" y="93"/>
                  </a:moveTo>
                  <a:cubicBezTo>
                    <a:pt x="16" y="93"/>
                    <a:pt x="16" y="93"/>
                    <a:pt x="16" y="93"/>
                  </a:cubicBezTo>
                  <a:cubicBezTo>
                    <a:pt x="14" y="95"/>
                    <a:pt x="12" y="97"/>
                    <a:pt x="10" y="99"/>
                  </a:cubicBezTo>
                  <a:cubicBezTo>
                    <a:pt x="9" y="99"/>
                    <a:pt x="9" y="100"/>
                    <a:pt x="9" y="100"/>
                  </a:cubicBezTo>
                  <a:cubicBezTo>
                    <a:pt x="9" y="101"/>
                    <a:pt x="9" y="101"/>
                    <a:pt x="9" y="102"/>
                  </a:cubicBezTo>
                  <a:cubicBezTo>
                    <a:pt x="9" y="102"/>
                    <a:pt x="9" y="102"/>
                    <a:pt x="10" y="102"/>
                  </a:cubicBezTo>
                  <a:cubicBezTo>
                    <a:pt x="12" y="99"/>
                    <a:pt x="14" y="96"/>
                    <a:pt x="16" y="93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2" y="81"/>
                  </a:cubicBezTo>
                  <a:cubicBezTo>
                    <a:pt x="20" y="84"/>
                    <a:pt x="18" y="87"/>
                    <a:pt x="16" y="90"/>
                  </a:cubicBezTo>
                  <a:cubicBezTo>
                    <a:pt x="17" y="88"/>
                    <a:pt x="19" y="87"/>
                    <a:pt x="20" y="86"/>
                  </a:cubicBezTo>
                  <a:cubicBezTo>
                    <a:pt x="21" y="85"/>
                    <a:pt x="21" y="85"/>
                    <a:pt x="22" y="84"/>
                  </a:cubicBezTo>
                  <a:cubicBezTo>
                    <a:pt x="22" y="83"/>
                    <a:pt x="22" y="82"/>
                    <a:pt x="22" y="81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5"/>
                  </a:cubicBezTo>
                  <a:cubicBezTo>
                    <a:pt x="28" y="55"/>
                    <a:pt x="30" y="55"/>
                    <a:pt x="31" y="54"/>
                  </a:cubicBezTo>
                  <a:cubicBezTo>
                    <a:pt x="32" y="54"/>
                    <a:pt x="33" y="53"/>
                    <a:pt x="33" y="52"/>
                  </a:cubicBezTo>
                  <a:cubicBezTo>
                    <a:pt x="31" y="52"/>
                    <a:pt x="30" y="52"/>
                    <a:pt x="28" y="52"/>
                  </a:cubicBezTo>
                  <a:cubicBezTo>
                    <a:pt x="28" y="53"/>
                    <a:pt x="27" y="54"/>
                    <a:pt x="27" y="55"/>
                  </a:cubicBezTo>
                  <a:close/>
                  <a:moveTo>
                    <a:pt x="46" y="6"/>
                  </a:moveTo>
                  <a:cubicBezTo>
                    <a:pt x="44" y="6"/>
                    <a:pt x="42" y="6"/>
                    <a:pt x="40" y="6"/>
                  </a:cubicBezTo>
                  <a:cubicBezTo>
                    <a:pt x="40" y="7"/>
                    <a:pt x="40" y="7"/>
                    <a:pt x="41" y="8"/>
                  </a:cubicBezTo>
                  <a:cubicBezTo>
                    <a:pt x="44" y="9"/>
                    <a:pt x="44" y="9"/>
                    <a:pt x="46" y="6"/>
                  </a:cubicBezTo>
                  <a:close/>
                  <a:moveTo>
                    <a:pt x="48" y="62"/>
                  </a:moveTo>
                  <a:cubicBezTo>
                    <a:pt x="48" y="60"/>
                    <a:pt x="48" y="58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7" y="59"/>
                    <a:pt x="45" y="61"/>
                    <a:pt x="44" y="63"/>
                  </a:cubicBezTo>
                  <a:cubicBezTo>
                    <a:pt x="44" y="63"/>
                    <a:pt x="44" y="63"/>
                    <a:pt x="45" y="63"/>
                  </a:cubicBezTo>
                  <a:cubicBezTo>
                    <a:pt x="45" y="63"/>
                    <a:pt x="45" y="62"/>
                    <a:pt x="46" y="62"/>
                  </a:cubicBezTo>
                  <a:cubicBezTo>
                    <a:pt x="46" y="61"/>
                    <a:pt x="47" y="61"/>
                    <a:pt x="48" y="62"/>
                  </a:cubicBezTo>
                  <a:close/>
                  <a:moveTo>
                    <a:pt x="47" y="11"/>
                  </a:moveTo>
                  <a:cubicBezTo>
                    <a:pt x="46" y="11"/>
                    <a:pt x="46" y="11"/>
                    <a:pt x="45" y="11"/>
                  </a:cubicBezTo>
                  <a:cubicBezTo>
                    <a:pt x="43" y="13"/>
                    <a:pt x="41" y="16"/>
                    <a:pt x="41" y="17"/>
                  </a:cubicBezTo>
                  <a:cubicBezTo>
                    <a:pt x="43" y="15"/>
                    <a:pt x="45" y="13"/>
                    <a:pt x="47" y="11"/>
                  </a:cubicBezTo>
                  <a:close/>
                  <a:moveTo>
                    <a:pt x="41" y="19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20"/>
                    <a:pt x="44" y="19"/>
                    <a:pt x="44" y="19"/>
                  </a:cubicBezTo>
                  <a:cubicBezTo>
                    <a:pt x="45" y="18"/>
                    <a:pt x="46" y="16"/>
                    <a:pt x="47" y="15"/>
                  </a:cubicBezTo>
                  <a:cubicBezTo>
                    <a:pt x="47" y="15"/>
                    <a:pt x="47" y="15"/>
                    <a:pt x="48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5" y="16"/>
                    <a:pt x="43" y="17"/>
                    <a:pt x="41" y="19"/>
                  </a:cubicBezTo>
                  <a:close/>
                  <a:moveTo>
                    <a:pt x="2" y="121"/>
                  </a:moveTo>
                  <a:cubicBezTo>
                    <a:pt x="4" y="122"/>
                    <a:pt x="5" y="122"/>
                    <a:pt x="7" y="122"/>
                  </a:cubicBezTo>
                  <a:cubicBezTo>
                    <a:pt x="7" y="121"/>
                    <a:pt x="7" y="121"/>
                    <a:pt x="7" y="120"/>
                  </a:cubicBezTo>
                  <a:cubicBezTo>
                    <a:pt x="5" y="120"/>
                    <a:pt x="4" y="120"/>
                    <a:pt x="2" y="120"/>
                  </a:cubicBezTo>
                  <a:cubicBezTo>
                    <a:pt x="2" y="121"/>
                    <a:pt x="2" y="121"/>
                    <a:pt x="2" y="121"/>
                  </a:cubicBezTo>
                  <a:close/>
                  <a:moveTo>
                    <a:pt x="37" y="56"/>
                  </a:moveTo>
                  <a:cubicBezTo>
                    <a:pt x="36" y="56"/>
                    <a:pt x="35" y="56"/>
                    <a:pt x="34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3" y="60"/>
                    <a:pt x="35" y="58"/>
                    <a:pt x="37" y="56"/>
                  </a:cubicBezTo>
                  <a:close/>
                  <a:moveTo>
                    <a:pt x="36" y="9"/>
                  </a:moveTo>
                  <a:cubicBezTo>
                    <a:pt x="34" y="8"/>
                    <a:pt x="34" y="8"/>
                    <a:pt x="33" y="9"/>
                  </a:cubicBezTo>
                  <a:cubicBezTo>
                    <a:pt x="32" y="11"/>
                    <a:pt x="31" y="13"/>
                    <a:pt x="30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3"/>
                    <a:pt x="34" y="11"/>
                    <a:pt x="36" y="9"/>
                  </a:cubicBezTo>
                  <a:close/>
                  <a:moveTo>
                    <a:pt x="44" y="55"/>
                  </a:moveTo>
                  <a:cubicBezTo>
                    <a:pt x="43" y="55"/>
                    <a:pt x="42" y="55"/>
                    <a:pt x="42" y="56"/>
                  </a:cubicBezTo>
                  <a:cubicBezTo>
                    <a:pt x="41" y="58"/>
                    <a:pt x="40" y="59"/>
                    <a:pt x="39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2"/>
                  </a:cubicBezTo>
                  <a:cubicBezTo>
                    <a:pt x="40" y="59"/>
                    <a:pt x="42" y="57"/>
                    <a:pt x="44" y="55"/>
                  </a:cubicBezTo>
                  <a:close/>
                  <a:moveTo>
                    <a:pt x="31" y="65"/>
                  </a:moveTo>
                  <a:cubicBezTo>
                    <a:pt x="33" y="66"/>
                    <a:pt x="33" y="66"/>
                    <a:pt x="33" y="64"/>
                  </a:cubicBezTo>
                  <a:cubicBezTo>
                    <a:pt x="34" y="64"/>
                    <a:pt x="34" y="63"/>
                    <a:pt x="35" y="62"/>
                  </a:cubicBezTo>
                  <a:cubicBezTo>
                    <a:pt x="35" y="62"/>
                    <a:pt x="36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4" y="62"/>
                    <a:pt x="33" y="64"/>
                    <a:pt x="31" y="65"/>
                  </a:cubicBezTo>
                  <a:close/>
                  <a:moveTo>
                    <a:pt x="43" y="106"/>
                  </a:moveTo>
                  <a:cubicBezTo>
                    <a:pt x="42" y="106"/>
                    <a:pt x="42" y="106"/>
                    <a:pt x="41" y="106"/>
                  </a:cubicBezTo>
                  <a:cubicBezTo>
                    <a:pt x="41" y="106"/>
                    <a:pt x="41" y="106"/>
                    <a:pt x="40" y="107"/>
                  </a:cubicBezTo>
                  <a:cubicBezTo>
                    <a:pt x="40" y="108"/>
                    <a:pt x="39" y="110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40" y="110"/>
                    <a:pt x="41" y="108"/>
                    <a:pt x="43" y="106"/>
                  </a:cubicBezTo>
                  <a:close/>
                  <a:moveTo>
                    <a:pt x="51" y="7"/>
                  </a:moveTo>
                  <a:cubicBezTo>
                    <a:pt x="49" y="7"/>
                    <a:pt x="49" y="7"/>
                    <a:pt x="48" y="8"/>
                  </a:cubicBezTo>
                  <a:cubicBezTo>
                    <a:pt x="49" y="8"/>
                    <a:pt x="49" y="9"/>
                    <a:pt x="50" y="9"/>
                  </a:cubicBezTo>
                  <a:cubicBezTo>
                    <a:pt x="51" y="9"/>
                    <a:pt x="51" y="9"/>
                    <a:pt x="52" y="8"/>
                  </a:cubicBezTo>
                  <a:cubicBezTo>
                    <a:pt x="51" y="8"/>
                    <a:pt x="51" y="7"/>
                    <a:pt x="51" y="7"/>
                  </a:cubicBezTo>
                  <a:close/>
                  <a:moveTo>
                    <a:pt x="37" y="106"/>
                  </a:moveTo>
                  <a:cubicBezTo>
                    <a:pt x="36" y="106"/>
                    <a:pt x="35" y="106"/>
                    <a:pt x="35" y="106"/>
                  </a:cubicBezTo>
                  <a:cubicBezTo>
                    <a:pt x="34" y="108"/>
                    <a:pt x="33" y="109"/>
                    <a:pt x="32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4" y="109"/>
                    <a:pt x="35" y="108"/>
                    <a:pt x="37" y="106"/>
                  </a:cubicBezTo>
                  <a:close/>
                  <a:moveTo>
                    <a:pt x="25" y="46"/>
                  </a:moveTo>
                  <a:cubicBezTo>
                    <a:pt x="25" y="46"/>
                    <a:pt x="25" y="46"/>
                    <a:pt x="25" y="45"/>
                  </a:cubicBezTo>
                  <a:cubicBezTo>
                    <a:pt x="25" y="48"/>
                    <a:pt x="25" y="50"/>
                    <a:pt x="24" y="52"/>
                  </a:cubicBezTo>
                  <a:cubicBezTo>
                    <a:pt x="25" y="51"/>
                    <a:pt x="26" y="51"/>
                    <a:pt x="26" y="49"/>
                  </a:cubicBezTo>
                  <a:cubicBezTo>
                    <a:pt x="25" y="48"/>
                    <a:pt x="26" y="48"/>
                    <a:pt x="26" y="47"/>
                  </a:cubicBezTo>
                  <a:cubicBezTo>
                    <a:pt x="26" y="46"/>
                    <a:pt x="25" y="46"/>
                    <a:pt x="25" y="46"/>
                  </a:cubicBezTo>
                  <a:close/>
                  <a:moveTo>
                    <a:pt x="29" y="25"/>
                  </a:moveTo>
                  <a:cubicBezTo>
                    <a:pt x="30" y="25"/>
                    <a:pt x="30" y="25"/>
                    <a:pt x="30" y="25"/>
                  </a:cubicBezTo>
                  <a:cubicBezTo>
                    <a:pt x="32" y="25"/>
                    <a:pt x="34" y="25"/>
                    <a:pt x="35" y="25"/>
                  </a:cubicBezTo>
                  <a:cubicBezTo>
                    <a:pt x="34" y="25"/>
                    <a:pt x="33" y="25"/>
                    <a:pt x="32" y="24"/>
                  </a:cubicBezTo>
                  <a:cubicBezTo>
                    <a:pt x="31" y="24"/>
                    <a:pt x="30" y="25"/>
                    <a:pt x="29" y="25"/>
                  </a:cubicBezTo>
                  <a:close/>
                  <a:moveTo>
                    <a:pt x="12" y="10"/>
                  </a:moveTo>
                  <a:cubicBezTo>
                    <a:pt x="12" y="10"/>
                    <a:pt x="12" y="10"/>
                    <a:pt x="13" y="10"/>
                  </a:cubicBezTo>
                  <a:cubicBezTo>
                    <a:pt x="14" y="9"/>
                    <a:pt x="15" y="8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3" y="7"/>
                    <a:pt x="13" y="9"/>
                    <a:pt x="12" y="10"/>
                  </a:cubicBezTo>
                  <a:close/>
                  <a:moveTo>
                    <a:pt x="45" y="109"/>
                  </a:moveTo>
                  <a:cubicBezTo>
                    <a:pt x="47" y="108"/>
                    <a:pt x="47" y="108"/>
                    <a:pt x="49" y="108"/>
                  </a:cubicBezTo>
                  <a:cubicBezTo>
                    <a:pt x="49" y="107"/>
                    <a:pt x="49" y="107"/>
                    <a:pt x="49" y="106"/>
                  </a:cubicBezTo>
                  <a:cubicBezTo>
                    <a:pt x="48" y="106"/>
                    <a:pt x="48" y="106"/>
                    <a:pt x="47" y="106"/>
                  </a:cubicBezTo>
                  <a:cubicBezTo>
                    <a:pt x="47" y="106"/>
                    <a:pt x="47" y="107"/>
                    <a:pt x="47" y="107"/>
                  </a:cubicBezTo>
                  <a:cubicBezTo>
                    <a:pt x="46" y="108"/>
                    <a:pt x="46" y="108"/>
                    <a:pt x="45" y="109"/>
                  </a:cubicBezTo>
                  <a:close/>
                  <a:moveTo>
                    <a:pt x="4" y="117"/>
                  </a:moveTo>
                  <a:cubicBezTo>
                    <a:pt x="4" y="117"/>
                    <a:pt x="5" y="117"/>
                    <a:pt x="5" y="117"/>
                  </a:cubicBezTo>
                  <a:cubicBezTo>
                    <a:pt x="5" y="115"/>
                    <a:pt x="6" y="113"/>
                    <a:pt x="6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5" y="112"/>
                    <a:pt x="5" y="115"/>
                    <a:pt x="4" y="117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26" y="15"/>
                    <a:pt x="25" y="16"/>
                    <a:pt x="23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5" y="16"/>
                    <a:pt x="26" y="15"/>
                    <a:pt x="27" y="14"/>
                  </a:cubicBezTo>
                  <a:close/>
                  <a:moveTo>
                    <a:pt x="28" y="61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27" y="62"/>
                    <a:pt x="26" y="64"/>
                    <a:pt x="24" y="65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7" y="64"/>
                    <a:pt x="27" y="63"/>
                    <a:pt x="27" y="63"/>
                  </a:cubicBezTo>
                  <a:cubicBezTo>
                    <a:pt x="28" y="62"/>
                    <a:pt x="28" y="62"/>
                    <a:pt x="28" y="61"/>
                  </a:cubicBezTo>
                  <a:close/>
                  <a:moveTo>
                    <a:pt x="34" y="6"/>
                  </a:move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7" y="7"/>
                    <a:pt x="38" y="7"/>
                    <a:pt x="39" y="6"/>
                  </a:cubicBezTo>
                  <a:cubicBezTo>
                    <a:pt x="37" y="6"/>
                    <a:pt x="36" y="6"/>
                    <a:pt x="34" y="6"/>
                  </a:cubicBezTo>
                  <a:close/>
                  <a:moveTo>
                    <a:pt x="26" y="23"/>
                  </a:moveTo>
                  <a:cubicBezTo>
                    <a:pt x="25" y="23"/>
                    <a:pt x="25" y="23"/>
                    <a:pt x="24" y="23"/>
                  </a:cubicBezTo>
                  <a:cubicBezTo>
                    <a:pt x="24" y="24"/>
                    <a:pt x="25" y="25"/>
                    <a:pt x="26" y="25"/>
                  </a:cubicBezTo>
                  <a:cubicBezTo>
                    <a:pt x="26" y="25"/>
                    <a:pt x="26" y="24"/>
                    <a:pt x="26" y="23"/>
                  </a:cubicBezTo>
                  <a:close/>
                  <a:moveTo>
                    <a:pt x="47" y="23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5"/>
                    <a:pt x="46" y="25"/>
                    <a:pt x="46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7" y="25"/>
                    <a:pt x="47" y="24"/>
                    <a:pt x="47" y="23"/>
                  </a:cubicBezTo>
                  <a:close/>
                  <a:moveTo>
                    <a:pt x="37" y="53"/>
                  </a:moveTo>
                  <a:cubicBezTo>
                    <a:pt x="39" y="53"/>
                    <a:pt x="39" y="53"/>
                    <a:pt x="40" y="52"/>
                  </a:cubicBezTo>
                  <a:cubicBezTo>
                    <a:pt x="39" y="53"/>
                    <a:pt x="38" y="52"/>
                    <a:pt x="37" y="53"/>
                  </a:cubicBezTo>
                  <a:close/>
                  <a:moveTo>
                    <a:pt x="26" y="89"/>
                  </a:moveTo>
                  <a:cubicBezTo>
                    <a:pt x="25" y="91"/>
                    <a:pt x="25" y="93"/>
                    <a:pt x="25" y="95"/>
                  </a:cubicBezTo>
                  <a:cubicBezTo>
                    <a:pt x="25" y="95"/>
                    <a:pt x="26" y="95"/>
                    <a:pt x="26" y="95"/>
                  </a:cubicBezTo>
                  <a:cubicBezTo>
                    <a:pt x="26" y="93"/>
                    <a:pt x="26" y="91"/>
                    <a:pt x="26" y="89"/>
                  </a:cubicBezTo>
                  <a:close/>
                  <a:moveTo>
                    <a:pt x="45" y="104"/>
                  </a:moveTo>
                  <a:cubicBezTo>
                    <a:pt x="42" y="104"/>
                    <a:pt x="39" y="104"/>
                    <a:pt x="36" y="104"/>
                  </a:cubicBezTo>
                  <a:cubicBezTo>
                    <a:pt x="39" y="104"/>
                    <a:pt x="42" y="104"/>
                    <a:pt x="45" y="104"/>
                  </a:cubicBezTo>
                  <a:close/>
                  <a:moveTo>
                    <a:pt x="30" y="101"/>
                  </a:moveTo>
                  <a:cubicBezTo>
                    <a:pt x="30" y="101"/>
                    <a:pt x="29" y="101"/>
                    <a:pt x="29" y="101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30" y="102"/>
                    <a:pt x="30" y="101"/>
                    <a:pt x="30" y="101"/>
                  </a:cubicBezTo>
                  <a:close/>
                  <a:moveTo>
                    <a:pt x="17" y="117"/>
                  </a:moveTo>
                  <a:cubicBezTo>
                    <a:pt x="17" y="117"/>
                    <a:pt x="17" y="117"/>
                    <a:pt x="17" y="117"/>
                  </a:cubicBezTo>
                  <a:cubicBezTo>
                    <a:pt x="17" y="118"/>
                    <a:pt x="18" y="118"/>
                    <a:pt x="19" y="118"/>
                  </a:cubicBezTo>
                  <a:cubicBezTo>
                    <a:pt x="19" y="117"/>
                    <a:pt x="19" y="117"/>
                    <a:pt x="19" y="116"/>
                  </a:cubicBezTo>
                  <a:cubicBezTo>
                    <a:pt x="18" y="117"/>
                    <a:pt x="17" y="117"/>
                    <a:pt x="17" y="117"/>
                  </a:cubicBezTo>
                  <a:close/>
                  <a:moveTo>
                    <a:pt x="29" y="18"/>
                  </a:moveTo>
                  <a:cubicBezTo>
                    <a:pt x="30" y="19"/>
                    <a:pt x="30" y="18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1" y="17"/>
                    <a:pt x="30" y="18"/>
                    <a:pt x="29" y="18"/>
                  </a:cubicBezTo>
                  <a:close/>
                  <a:moveTo>
                    <a:pt x="22" y="68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1" y="69"/>
                    <a:pt x="21" y="69"/>
                    <a:pt x="20" y="70"/>
                  </a:cubicBezTo>
                  <a:cubicBezTo>
                    <a:pt x="21" y="70"/>
                    <a:pt x="21" y="70"/>
                    <a:pt x="22" y="70"/>
                  </a:cubicBezTo>
                  <a:cubicBezTo>
                    <a:pt x="22" y="69"/>
                    <a:pt x="22" y="69"/>
                    <a:pt x="22" y="68"/>
                  </a:cubicBezTo>
                  <a:close/>
                  <a:moveTo>
                    <a:pt x="29" y="6"/>
                  </a:moveTo>
                  <a:cubicBezTo>
                    <a:pt x="31" y="7"/>
                    <a:pt x="31" y="7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lose/>
                  <a:moveTo>
                    <a:pt x="27" y="21"/>
                  </a:moveTo>
                  <a:cubicBezTo>
                    <a:pt x="27" y="21"/>
                    <a:pt x="28" y="21"/>
                    <a:pt x="28" y="20"/>
                  </a:cubicBezTo>
                  <a:cubicBezTo>
                    <a:pt x="28" y="21"/>
                    <a:pt x="27" y="20"/>
                    <a:pt x="27" y="21"/>
                  </a:cubicBezTo>
                  <a:close/>
                  <a:moveTo>
                    <a:pt x="24" y="73"/>
                  </a:moveTo>
                  <a:cubicBezTo>
                    <a:pt x="24" y="73"/>
                    <a:pt x="24" y="73"/>
                    <a:pt x="24" y="74"/>
                  </a:cubicBezTo>
                  <a:cubicBezTo>
                    <a:pt x="24" y="73"/>
                    <a:pt x="24" y="72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2"/>
                    <a:pt x="24" y="73"/>
                    <a:pt x="24" y="73"/>
                  </a:cubicBezTo>
                  <a:close/>
                  <a:moveTo>
                    <a:pt x="27" y="106"/>
                  </a:moveTo>
                  <a:cubicBezTo>
                    <a:pt x="26" y="106"/>
                    <a:pt x="26" y="106"/>
                    <a:pt x="26" y="107"/>
                  </a:cubicBezTo>
                  <a:cubicBezTo>
                    <a:pt x="26" y="107"/>
                    <a:pt x="27" y="106"/>
                    <a:pt x="27" y="106"/>
                  </a:cubicBezTo>
                  <a:close/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lose/>
                  <a:moveTo>
                    <a:pt x="47" y="104"/>
                  </a:moveTo>
                  <a:cubicBezTo>
                    <a:pt x="48" y="104"/>
                    <a:pt x="48" y="104"/>
                    <a:pt x="49" y="104"/>
                  </a:cubicBezTo>
                  <a:cubicBezTo>
                    <a:pt x="48" y="104"/>
                    <a:pt x="48" y="104"/>
                    <a:pt x="47" y="10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47"/>
            <p:cNvSpPr>
              <a:spLocks noEditPoints="1"/>
            </p:cNvSpPr>
            <p:nvPr/>
          </p:nvSpPr>
          <p:spPr bwMode="auto">
            <a:xfrm>
              <a:off x="7502266" y="2087254"/>
              <a:ext cx="272412" cy="487473"/>
            </a:xfrm>
            <a:custGeom>
              <a:avLst/>
              <a:gdLst>
                <a:gd name="T0" fmla="*/ 19 w 69"/>
                <a:gd name="T1" fmla="*/ 91 h 123"/>
                <a:gd name="T2" fmla="*/ 8 w 69"/>
                <a:gd name="T3" fmla="*/ 32 h 123"/>
                <a:gd name="T4" fmla="*/ 1 w 69"/>
                <a:gd name="T5" fmla="*/ 5 h 123"/>
                <a:gd name="T6" fmla="*/ 57 w 69"/>
                <a:gd name="T7" fmla="*/ 2 h 123"/>
                <a:gd name="T8" fmla="*/ 63 w 69"/>
                <a:gd name="T9" fmla="*/ 28 h 123"/>
                <a:gd name="T10" fmla="*/ 44 w 69"/>
                <a:gd name="T11" fmla="*/ 118 h 123"/>
                <a:gd name="T12" fmla="*/ 17 w 69"/>
                <a:gd name="T13" fmla="*/ 122 h 123"/>
                <a:gd name="T14" fmla="*/ 29 w 69"/>
                <a:gd name="T15" fmla="*/ 71 h 123"/>
                <a:gd name="T16" fmla="*/ 35 w 69"/>
                <a:gd name="T17" fmla="*/ 77 h 123"/>
                <a:gd name="T18" fmla="*/ 17 w 69"/>
                <a:gd name="T19" fmla="*/ 28 h 123"/>
                <a:gd name="T20" fmla="*/ 6 w 69"/>
                <a:gd name="T21" fmla="*/ 19 h 123"/>
                <a:gd name="T22" fmla="*/ 5 w 69"/>
                <a:gd name="T23" fmla="*/ 27 h 123"/>
                <a:gd name="T24" fmla="*/ 39 w 69"/>
                <a:gd name="T25" fmla="*/ 119 h 123"/>
                <a:gd name="T26" fmla="*/ 28 w 69"/>
                <a:gd name="T27" fmla="*/ 118 h 123"/>
                <a:gd name="T28" fmla="*/ 63 w 69"/>
                <a:gd name="T29" fmla="*/ 9 h 123"/>
                <a:gd name="T30" fmla="*/ 34 w 69"/>
                <a:gd name="T31" fmla="*/ 92 h 123"/>
                <a:gd name="T32" fmla="*/ 36 w 69"/>
                <a:gd name="T33" fmla="*/ 98 h 123"/>
                <a:gd name="T34" fmla="*/ 19 w 69"/>
                <a:gd name="T35" fmla="*/ 22 h 123"/>
                <a:gd name="T36" fmla="*/ 36 w 69"/>
                <a:gd name="T37" fmla="*/ 34 h 123"/>
                <a:gd name="T38" fmla="*/ 38 w 69"/>
                <a:gd name="T39" fmla="*/ 50 h 123"/>
                <a:gd name="T40" fmla="*/ 37 w 69"/>
                <a:gd name="T41" fmla="*/ 14 h 123"/>
                <a:gd name="T42" fmla="*/ 56 w 69"/>
                <a:gd name="T43" fmla="*/ 10 h 123"/>
                <a:gd name="T44" fmla="*/ 27 w 69"/>
                <a:gd name="T45" fmla="*/ 28 h 123"/>
                <a:gd name="T46" fmla="*/ 36 w 69"/>
                <a:gd name="T47" fmla="*/ 53 h 123"/>
                <a:gd name="T48" fmla="*/ 31 w 69"/>
                <a:gd name="T49" fmla="*/ 32 h 123"/>
                <a:gd name="T50" fmla="*/ 26 w 69"/>
                <a:gd name="T51" fmla="*/ 10 h 123"/>
                <a:gd name="T52" fmla="*/ 35 w 69"/>
                <a:gd name="T53" fmla="*/ 87 h 123"/>
                <a:gd name="T54" fmla="*/ 36 w 69"/>
                <a:gd name="T55" fmla="*/ 46 h 123"/>
                <a:gd name="T56" fmla="*/ 29 w 69"/>
                <a:gd name="T57" fmla="*/ 56 h 123"/>
                <a:gd name="T58" fmla="*/ 16 w 69"/>
                <a:gd name="T59" fmla="*/ 11 h 123"/>
                <a:gd name="T60" fmla="*/ 36 w 69"/>
                <a:gd name="T61" fmla="*/ 105 h 123"/>
                <a:gd name="T62" fmla="*/ 53 w 69"/>
                <a:gd name="T63" fmla="*/ 7 h 123"/>
                <a:gd name="T64" fmla="*/ 44 w 69"/>
                <a:gd name="T65" fmla="*/ 7 h 123"/>
                <a:gd name="T66" fmla="*/ 43 w 69"/>
                <a:gd name="T67" fmla="*/ 15 h 123"/>
                <a:gd name="T68" fmla="*/ 29 w 69"/>
                <a:gd name="T69" fmla="*/ 12 h 123"/>
                <a:gd name="T70" fmla="*/ 57 w 69"/>
                <a:gd name="T71" fmla="*/ 21 h 123"/>
                <a:gd name="T72" fmla="*/ 51 w 69"/>
                <a:gd name="T73" fmla="*/ 11 h 123"/>
                <a:gd name="T74" fmla="*/ 24 w 69"/>
                <a:gd name="T75" fmla="*/ 106 h 123"/>
                <a:gd name="T76" fmla="*/ 31 w 69"/>
                <a:gd name="T77" fmla="*/ 87 h 123"/>
                <a:gd name="T78" fmla="*/ 27 w 69"/>
                <a:gd name="T79" fmla="*/ 112 h 123"/>
                <a:gd name="T80" fmla="*/ 16 w 69"/>
                <a:gd name="T81" fmla="*/ 18 h 123"/>
                <a:gd name="T82" fmla="*/ 55 w 69"/>
                <a:gd name="T83" fmla="*/ 16 h 123"/>
                <a:gd name="T84" fmla="*/ 35 w 69"/>
                <a:gd name="T85" fmla="*/ 20 h 123"/>
                <a:gd name="T86" fmla="*/ 39 w 69"/>
                <a:gd name="T87" fmla="*/ 22 h 123"/>
                <a:gd name="T88" fmla="*/ 42 w 69"/>
                <a:gd name="T89" fmla="*/ 24 h 123"/>
                <a:gd name="T90" fmla="*/ 63 w 69"/>
                <a:gd name="T91" fmla="*/ 25 h 123"/>
                <a:gd name="T92" fmla="*/ 37 w 69"/>
                <a:gd name="T93" fmla="*/ 114 h 123"/>
                <a:gd name="T94" fmla="*/ 31 w 69"/>
                <a:gd name="T95" fmla="*/ 34 h 123"/>
                <a:gd name="T96" fmla="*/ 10 w 69"/>
                <a:gd name="T97" fmla="*/ 9 h 123"/>
                <a:gd name="T98" fmla="*/ 40 w 69"/>
                <a:gd name="T99" fmla="*/ 29 h 123"/>
                <a:gd name="T100" fmla="*/ 47 w 69"/>
                <a:gd name="T101" fmla="*/ 23 h 123"/>
                <a:gd name="T102" fmla="*/ 21 w 69"/>
                <a:gd name="T103" fmla="*/ 18 h 123"/>
                <a:gd name="T104" fmla="*/ 38 w 69"/>
                <a:gd name="T105" fmla="*/ 88 h 123"/>
                <a:gd name="T106" fmla="*/ 66 w 69"/>
                <a:gd name="T107" fmla="*/ 16 h 123"/>
                <a:gd name="T108" fmla="*/ 29 w 69"/>
                <a:gd name="T109" fmla="*/ 16 h 123"/>
                <a:gd name="T110" fmla="*/ 41 w 69"/>
                <a:gd name="T111" fmla="*/ 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123">
                  <a:moveTo>
                    <a:pt x="16" y="117"/>
                  </a:moveTo>
                  <a:cubicBezTo>
                    <a:pt x="16" y="117"/>
                    <a:pt x="16" y="117"/>
                    <a:pt x="15" y="116"/>
                  </a:cubicBezTo>
                  <a:cubicBezTo>
                    <a:pt x="15" y="116"/>
                    <a:pt x="15" y="115"/>
                    <a:pt x="15" y="115"/>
                  </a:cubicBezTo>
                  <a:cubicBezTo>
                    <a:pt x="15" y="114"/>
                    <a:pt x="16" y="114"/>
                    <a:pt x="16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18" y="108"/>
                    <a:pt x="18" y="102"/>
                    <a:pt x="19" y="96"/>
                  </a:cubicBezTo>
                  <a:cubicBezTo>
                    <a:pt x="19" y="94"/>
                    <a:pt x="19" y="93"/>
                    <a:pt x="19" y="91"/>
                  </a:cubicBezTo>
                  <a:cubicBezTo>
                    <a:pt x="19" y="87"/>
                    <a:pt x="19" y="84"/>
                    <a:pt x="20" y="80"/>
                  </a:cubicBezTo>
                  <a:cubicBezTo>
                    <a:pt x="20" y="70"/>
                    <a:pt x="20" y="60"/>
                    <a:pt x="21" y="50"/>
                  </a:cubicBezTo>
                  <a:cubicBezTo>
                    <a:pt x="21" y="46"/>
                    <a:pt x="21" y="43"/>
                    <a:pt x="21" y="39"/>
                  </a:cubicBezTo>
                  <a:cubicBezTo>
                    <a:pt x="21" y="39"/>
                    <a:pt x="21" y="38"/>
                    <a:pt x="21" y="38"/>
                  </a:cubicBezTo>
                  <a:cubicBezTo>
                    <a:pt x="21" y="37"/>
                    <a:pt x="21" y="37"/>
                    <a:pt x="21" y="36"/>
                  </a:cubicBezTo>
                  <a:cubicBezTo>
                    <a:pt x="21" y="35"/>
                    <a:pt x="21" y="33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16" y="32"/>
                    <a:pt x="12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3" y="31"/>
                    <a:pt x="2" y="30"/>
                    <a:pt x="2" y="29"/>
                  </a:cubicBezTo>
                  <a:cubicBezTo>
                    <a:pt x="2" y="28"/>
                    <a:pt x="2" y="27"/>
                    <a:pt x="1" y="27"/>
                  </a:cubicBezTo>
                  <a:cubicBezTo>
                    <a:pt x="1" y="24"/>
                    <a:pt x="1" y="21"/>
                    <a:pt x="1" y="18"/>
                  </a:cubicBezTo>
                  <a:cubicBezTo>
                    <a:pt x="1" y="15"/>
                    <a:pt x="1" y="13"/>
                    <a:pt x="1" y="11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3"/>
                    <a:pt x="2" y="2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1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27" y="2"/>
                    <a:pt x="42" y="2"/>
                    <a:pt x="57" y="2"/>
                  </a:cubicBezTo>
                  <a:cubicBezTo>
                    <a:pt x="59" y="2"/>
                    <a:pt x="60" y="2"/>
                    <a:pt x="62" y="2"/>
                  </a:cubicBezTo>
                  <a:cubicBezTo>
                    <a:pt x="64" y="2"/>
                    <a:pt x="65" y="3"/>
                    <a:pt x="66" y="5"/>
                  </a:cubicBezTo>
                  <a:cubicBezTo>
                    <a:pt x="68" y="8"/>
                    <a:pt x="68" y="12"/>
                    <a:pt x="69" y="16"/>
                  </a:cubicBezTo>
                  <a:cubicBezTo>
                    <a:pt x="69" y="17"/>
                    <a:pt x="69" y="18"/>
                    <a:pt x="69" y="19"/>
                  </a:cubicBezTo>
                  <a:cubicBezTo>
                    <a:pt x="69" y="21"/>
                    <a:pt x="68" y="23"/>
                    <a:pt x="66" y="24"/>
                  </a:cubicBezTo>
                  <a:cubicBezTo>
                    <a:pt x="66" y="25"/>
                    <a:pt x="66" y="25"/>
                    <a:pt x="66" y="26"/>
                  </a:cubicBezTo>
                  <a:cubicBezTo>
                    <a:pt x="66" y="27"/>
                    <a:pt x="65" y="27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58" y="27"/>
                    <a:pt x="53" y="27"/>
                    <a:pt x="48" y="27"/>
                  </a:cubicBezTo>
                  <a:cubicBezTo>
                    <a:pt x="46" y="26"/>
                    <a:pt x="45" y="26"/>
                    <a:pt x="43" y="26"/>
                  </a:cubicBezTo>
                  <a:cubicBezTo>
                    <a:pt x="43" y="27"/>
                    <a:pt x="43" y="28"/>
                    <a:pt x="43" y="29"/>
                  </a:cubicBezTo>
                  <a:cubicBezTo>
                    <a:pt x="43" y="35"/>
                    <a:pt x="43" y="42"/>
                    <a:pt x="43" y="48"/>
                  </a:cubicBezTo>
                  <a:cubicBezTo>
                    <a:pt x="43" y="59"/>
                    <a:pt x="43" y="69"/>
                    <a:pt x="43" y="80"/>
                  </a:cubicBezTo>
                  <a:cubicBezTo>
                    <a:pt x="43" y="85"/>
                    <a:pt x="43" y="91"/>
                    <a:pt x="43" y="96"/>
                  </a:cubicBezTo>
                  <a:cubicBezTo>
                    <a:pt x="44" y="102"/>
                    <a:pt x="44" y="108"/>
                    <a:pt x="44" y="114"/>
                  </a:cubicBezTo>
                  <a:cubicBezTo>
                    <a:pt x="44" y="116"/>
                    <a:pt x="44" y="117"/>
                    <a:pt x="44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3" y="121"/>
                    <a:pt x="42" y="122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4" y="122"/>
                    <a:pt x="28" y="123"/>
                    <a:pt x="22" y="123"/>
                  </a:cubicBezTo>
                  <a:cubicBezTo>
                    <a:pt x="22" y="123"/>
                    <a:pt x="21" y="123"/>
                    <a:pt x="20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9" y="122"/>
                    <a:pt x="18" y="122"/>
                    <a:pt x="17" y="122"/>
                  </a:cubicBezTo>
                  <a:cubicBezTo>
                    <a:pt x="16" y="122"/>
                    <a:pt x="15" y="121"/>
                    <a:pt x="16" y="120"/>
                  </a:cubicBezTo>
                  <a:cubicBezTo>
                    <a:pt x="16" y="119"/>
                    <a:pt x="16" y="118"/>
                    <a:pt x="16" y="117"/>
                  </a:cubicBezTo>
                  <a:close/>
                  <a:moveTo>
                    <a:pt x="21" y="119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21" y="120"/>
                    <a:pt x="21" y="120"/>
                    <a:pt x="21" y="119"/>
                  </a:cubicBezTo>
                  <a:cubicBezTo>
                    <a:pt x="21" y="119"/>
                    <a:pt x="21" y="119"/>
                    <a:pt x="22" y="119"/>
                  </a:cubicBezTo>
                  <a:cubicBezTo>
                    <a:pt x="21" y="119"/>
                    <a:pt x="21" y="119"/>
                    <a:pt x="21" y="119"/>
                  </a:cubicBezTo>
                  <a:close/>
                  <a:moveTo>
                    <a:pt x="29" y="71"/>
                  </a:moveTo>
                  <a:cubicBezTo>
                    <a:pt x="30" y="70"/>
                    <a:pt x="31" y="70"/>
                    <a:pt x="31" y="69"/>
                  </a:cubicBezTo>
                  <a:cubicBezTo>
                    <a:pt x="32" y="69"/>
                    <a:pt x="32" y="69"/>
                    <a:pt x="33" y="69"/>
                  </a:cubicBezTo>
                  <a:cubicBezTo>
                    <a:pt x="33" y="69"/>
                    <a:pt x="34" y="69"/>
                    <a:pt x="34" y="69"/>
                  </a:cubicBezTo>
                  <a:cubicBezTo>
                    <a:pt x="35" y="70"/>
                    <a:pt x="35" y="70"/>
                    <a:pt x="34" y="71"/>
                  </a:cubicBezTo>
                  <a:cubicBezTo>
                    <a:pt x="34" y="71"/>
                    <a:pt x="34" y="72"/>
                    <a:pt x="33" y="72"/>
                  </a:cubicBezTo>
                  <a:cubicBezTo>
                    <a:pt x="32" y="74"/>
                    <a:pt x="30" y="76"/>
                    <a:pt x="29" y="78"/>
                  </a:cubicBezTo>
                  <a:cubicBezTo>
                    <a:pt x="28" y="79"/>
                    <a:pt x="28" y="80"/>
                    <a:pt x="28" y="81"/>
                  </a:cubicBezTo>
                  <a:cubicBezTo>
                    <a:pt x="30" y="80"/>
                    <a:pt x="33" y="78"/>
                    <a:pt x="35" y="77"/>
                  </a:cubicBezTo>
                  <a:cubicBezTo>
                    <a:pt x="35" y="72"/>
                    <a:pt x="35" y="66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3" y="63"/>
                    <a:pt x="31" y="65"/>
                    <a:pt x="29" y="67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9"/>
                    <a:pt x="29" y="70"/>
                    <a:pt x="29" y="71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3" y="27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8" y="27"/>
                    <a:pt x="8" y="26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4"/>
                    <a:pt x="7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5" y="14"/>
                    <a:pt x="5" y="12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5" y="14"/>
                    <a:pt x="5" y="17"/>
                    <a:pt x="5" y="19"/>
                  </a:cubicBezTo>
                  <a:cubicBezTo>
                    <a:pt x="5" y="22"/>
                    <a:pt x="5" y="24"/>
                    <a:pt x="5" y="27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10" y="28"/>
                    <a:pt x="13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lose/>
                  <a:moveTo>
                    <a:pt x="28" y="118"/>
                  </a:moveTo>
                  <a:cubicBezTo>
                    <a:pt x="28" y="118"/>
                    <a:pt x="28" y="118"/>
                    <a:pt x="28" y="119"/>
                  </a:cubicBezTo>
                  <a:cubicBezTo>
                    <a:pt x="29" y="119"/>
                    <a:pt x="30" y="119"/>
                    <a:pt x="31" y="119"/>
                  </a:cubicBezTo>
                  <a:cubicBezTo>
                    <a:pt x="33" y="119"/>
                    <a:pt x="35" y="119"/>
                    <a:pt x="38" y="119"/>
                  </a:cubicBezTo>
                  <a:cubicBezTo>
                    <a:pt x="38" y="119"/>
                    <a:pt x="39" y="119"/>
                    <a:pt x="39" y="119"/>
                  </a:cubicBezTo>
                  <a:cubicBezTo>
                    <a:pt x="40" y="120"/>
                    <a:pt x="40" y="120"/>
                    <a:pt x="41" y="119"/>
                  </a:cubicBezTo>
                  <a:cubicBezTo>
                    <a:pt x="41" y="117"/>
                    <a:pt x="41" y="112"/>
                    <a:pt x="40" y="111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7"/>
                    <a:pt x="39" y="118"/>
                    <a:pt x="38" y="118"/>
                  </a:cubicBezTo>
                  <a:cubicBezTo>
                    <a:pt x="38" y="118"/>
                    <a:pt x="37" y="117"/>
                    <a:pt x="37" y="116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4" y="116"/>
                    <a:pt x="31" y="117"/>
                    <a:pt x="28" y="118"/>
                  </a:cubicBezTo>
                  <a:close/>
                  <a:moveTo>
                    <a:pt x="57" y="7"/>
                  </a:moveTo>
                  <a:cubicBezTo>
                    <a:pt x="57" y="7"/>
                    <a:pt x="58" y="7"/>
                    <a:pt x="58" y="7"/>
                  </a:cubicBezTo>
                  <a:cubicBezTo>
                    <a:pt x="59" y="7"/>
                    <a:pt x="60" y="8"/>
                    <a:pt x="60" y="9"/>
                  </a:cubicBezTo>
                  <a:cubicBezTo>
                    <a:pt x="60" y="9"/>
                    <a:pt x="60" y="10"/>
                    <a:pt x="61" y="10"/>
                  </a:cubicBezTo>
                  <a:cubicBezTo>
                    <a:pt x="62" y="10"/>
                    <a:pt x="62" y="11"/>
                    <a:pt x="61" y="12"/>
                  </a:cubicBezTo>
                  <a:cubicBezTo>
                    <a:pt x="61" y="13"/>
                    <a:pt x="61" y="14"/>
                    <a:pt x="62" y="14"/>
                  </a:cubicBezTo>
                  <a:cubicBezTo>
                    <a:pt x="62" y="13"/>
                    <a:pt x="63" y="11"/>
                    <a:pt x="63" y="10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8"/>
                    <a:pt x="64" y="7"/>
                    <a:pt x="63" y="6"/>
                  </a:cubicBezTo>
                  <a:cubicBezTo>
                    <a:pt x="61" y="5"/>
                    <a:pt x="60" y="5"/>
                    <a:pt x="58" y="5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lose/>
                  <a:moveTo>
                    <a:pt x="28" y="100"/>
                  </a:moveTo>
                  <a:cubicBezTo>
                    <a:pt x="30" y="98"/>
                    <a:pt x="33" y="97"/>
                    <a:pt x="35" y="95"/>
                  </a:cubicBezTo>
                  <a:cubicBezTo>
                    <a:pt x="35" y="94"/>
                    <a:pt x="35" y="92"/>
                    <a:pt x="35" y="91"/>
                  </a:cubicBezTo>
                  <a:cubicBezTo>
                    <a:pt x="35" y="91"/>
                    <a:pt x="35" y="91"/>
                    <a:pt x="34" y="92"/>
                  </a:cubicBezTo>
                  <a:cubicBezTo>
                    <a:pt x="32" y="94"/>
                    <a:pt x="31" y="95"/>
                    <a:pt x="29" y="97"/>
                  </a:cubicBezTo>
                  <a:cubicBezTo>
                    <a:pt x="28" y="98"/>
                    <a:pt x="28" y="99"/>
                    <a:pt x="28" y="100"/>
                  </a:cubicBezTo>
                  <a:close/>
                  <a:moveTo>
                    <a:pt x="25" y="109"/>
                  </a:moveTo>
                  <a:cubicBezTo>
                    <a:pt x="25" y="109"/>
                    <a:pt x="25" y="109"/>
                    <a:pt x="25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9" y="107"/>
                    <a:pt x="32" y="104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1"/>
                    <a:pt x="36" y="100"/>
                    <a:pt x="36" y="98"/>
                  </a:cubicBezTo>
                  <a:cubicBezTo>
                    <a:pt x="32" y="102"/>
                    <a:pt x="29" y="105"/>
                    <a:pt x="25" y="10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9"/>
                    <a:pt x="26" y="19"/>
                  </a:cubicBezTo>
                  <a:cubicBezTo>
                    <a:pt x="25" y="20"/>
                    <a:pt x="23" y="22"/>
                    <a:pt x="21" y="23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9" y="24"/>
                    <a:pt x="18" y="23"/>
                    <a:pt x="18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7" y="23"/>
                    <a:pt x="16" y="22"/>
                    <a:pt x="15" y="24"/>
                  </a:cubicBezTo>
                  <a:cubicBezTo>
                    <a:pt x="17" y="25"/>
                    <a:pt x="18" y="25"/>
                    <a:pt x="20" y="26"/>
                  </a:cubicBezTo>
                  <a:cubicBezTo>
                    <a:pt x="21" y="24"/>
                    <a:pt x="21" y="23"/>
                    <a:pt x="24" y="23"/>
                  </a:cubicBezTo>
                  <a:cubicBezTo>
                    <a:pt x="24" y="22"/>
                    <a:pt x="24" y="22"/>
                    <a:pt x="25" y="22"/>
                  </a:cubicBezTo>
                  <a:cubicBezTo>
                    <a:pt x="26" y="22"/>
                    <a:pt x="26" y="21"/>
                    <a:pt x="27" y="21"/>
                  </a:cubicBezTo>
                  <a:cubicBezTo>
                    <a:pt x="28" y="21"/>
                    <a:pt x="28" y="20"/>
                    <a:pt x="28" y="19"/>
                  </a:cubicBezTo>
                  <a:cubicBezTo>
                    <a:pt x="28" y="19"/>
                    <a:pt x="28" y="18"/>
                    <a:pt x="27" y="1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5"/>
                    <a:pt x="33" y="37"/>
                    <a:pt x="31" y="38"/>
                  </a:cubicBezTo>
                  <a:cubicBezTo>
                    <a:pt x="30" y="39"/>
                    <a:pt x="30" y="40"/>
                    <a:pt x="30" y="41"/>
                  </a:cubicBezTo>
                  <a:cubicBezTo>
                    <a:pt x="32" y="40"/>
                    <a:pt x="34" y="39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5"/>
                    <a:pt x="36" y="34"/>
                  </a:cubicBezTo>
                  <a:close/>
                  <a:moveTo>
                    <a:pt x="38" y="50"/>
                  </a:moveTo>
                  <a:cubicBezTo>
                    <a:pt x="38" y="50"/>
                    <a:pt x="38" y="50"/>
                    <a:pt x="38" y="50"/>
                  </a:cubicBezTo>
                  <a:cubicBezTo>
                    <a:pt x="38" y="59"/>
                    <a:pt x="37" y="67"/>
                    <a:pt x="37" y="76"/>
                  </a:cubicBezTo>
                  <a:cubicBezTo>
                    <a:pt x="37" y="76"/>
                    <a:pt x="38" y="76"/>
                    <a:pt x="38" y="76"/>
                  </a:cubicBezTo>
                  <a:cubicBezTo>
                    <a:pt x="38" y="67"/>
                    <a:pt x="38" y="59"/>
                    <a:pt x="38" y="50"/>
                  </a:cubicBezTo>
                  <a:close/>
                  <a:moveTo>
                    <a:pt x="43" y="9"/>
                  </a:moveTo>
                  <a:cubicBezTo>
                    <a:pt x="41" y="9"/>
                    <a:pt x="40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7" y="11"/>
                    <a:pt x="36" y="12"/>
                    <a:pt x="35" y="14"/>
                  </a:cubicBezTo>
                  <a:cubicBezTo>
                    <a:pt x="36" y="14"/>
                    <a:pt x="37" y="15"/>
                    <a:pt x="37" y="14"/>
                  </a:cubicBezTo>
                  <a:cubicBezTo>
                    <a:pt x="39" y="12"/>
                    <a:pt x="41" y="11"/>
                    <a:pt x="43" y="9"/>
                  </a:cubicBezTo>
                  <a:close/>
                  <a:moveTo>
                    <a:pt x="51" y="16"/>
                  </a:moveTo>
                  <a:cubicBezTo>
                    <a:pt x="52" y="16"/>
                    <a:pt x="52" y="16"/>
                    <a:pt x="53" y="15"/>
                  </a:cubicBezTo>
                  <a:cubicBezTo>
                    <a:pt x="54" y="14"/>
                    <a:pt x="56" y="13"/>
                    <a:pt x="57" y="12"/>
                  </a:cubicBezTo>
                  <a:cubicBezTo>
                    <a:pt x="57" y="11"/>
                    <a:pt x="58" y="11"/>
                    <a:pt x="58" y="11"/>
                  </a:cubicBezTo>
                  <a:cubicBezTo>
                    <a:pt x="58" y="11"/>
                    <a:pt x="58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7" y="10"/>
                    <a:pt x="56" y="10"/>
                    <a:pt x="56" y="10"/>
                  </a:cubicBezTo>
                  <a:cubicBezTo>
                    <a:pt x="56" y="10"/>
                    <a:pt x="55" y="10"/>
                    <a:pt x="55" y="10"/>
                  </a:cubicBezTo>
                  <a:cubicBezTo>
                    <a:pt x="54" y="12"/>
                    <a:pt x="52" y="14"/>
                    <a:pt x="51" y="16"/>
                  </a:cubicBezTo>
                  <a:close/>
                  <a:moveTo>
                    <a:pt x="25" y="25"/>
                  </a:moveTo>
                  <a:cubicBezTo>
                    <a:pt x="24" y="27"/>
                    <a:pt x="24" y="30"/>
                    <a:pt x="25" y="32"/>
                  </a:cubicBezTo>
                  <a:cubicBezTo>
                    <a:pt x="25" y="32"/>
                    <a:pt x="25" y="32"/>
                    <a:pt x="25" y="31"/>
                  </a:cubicBezTo>
                  <a:cubicBezTo>
                    <a:pt x="25" y="30"/>
                    <a:pt x="25" y="29"/>
                    <a:pt x="25" y="29"/>
                  </a:cubicBezTo>
                  <a:cubicBezTo>
                    <a:pt x="25" y="28"/>
                    <a:pt x="26" y="28"/>
                    <a:pt x="26" y="28"/>
                  </a:cubicBezTo>
                  <a:cubicBezTo>
                    <a:pt x="27" y="27"/>
                    <a:pt x="27" y="28"/>
                    <a:pt x="27" y="28"/>
                  </a:cubicBezTo>
                  <a:cubicBezTo>
                    <a:pt x="28" y="28"/>
                    <a:pt x="28" y="29"/>
                    <a:pt x="28" y="29"/>
                  </a:cubicBezTo>
                  <a:cubicBezTo>
                    <a:pt x="29" y="28"/>
                    <a:pt x="28" y="26"/>
                    <a:pt x="29" y="25"/>
                  </a:cubicBezTo>
                  <a:cubicBezTo>
                    <a:pt x="27" y="25"/>
                    <a:pt x="26" y="25"/>
                    <a:pt x="25" y="25"/>
                  </a:cubicBezTo>
                  <a:close/>
                  <a:moveTo>
                    <a:pt x="36" y="53"/>
                  </a:moveTo>
                  <a:cubicBezTo>
                    <a:pt x="33" y="55"/>
                    <a:pt x="32" y="57"/>
                    <a:pt x="30" y="59"/>
                  </a:cubicBezTo>
                  <a:cubicBezTo>
                    <a:pt x="30" y="59"/>
                    <a:pt x="30" y="59"/>
                    <a:pt x="29" y="60"/>
                  </a:cubicBezTo>
                  <a:cubicBezTo>
                    <a:pt x="32" y="59"/>
                    <a:pt x="33" y="58"/>
                    <a:pt x="36" y="57"/>
                  </a:cubicBezTo>
                  <a:cubicBezTo>
                    <a:pt x="36" y="56"/>
                    <a:pt x="36" y="54"/>
                    <a:pt x="36" y="53"/>
                  </a:cubicBezTo>
                  <a:close/>
                  <a:moveTo>
                    <a:pt x="31" y="32"/>
                  </a:moveTo>
                  <a:cubicBezTo>
                    <a:pt x="32" y="31"/>
                    <a:pt x="34" y="30"/>
                    <a:pt x="35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7"/>
                    <a:pt x="35" y="27"/>
                    <a:pt x="35" y="26"/>
                  </a:cubicBezTo>
                  <a:cubicBezTo>
                    <a:pt x="35" y="26"/>
                    <a:pt x="34" y="26"/>
                    <a:pt x="34" y="27"/>
                  </a:cubicBezTo>
                  <a:cubicBezTo>
                    <a:pt x="33" y="27"/>
                    <a:pt x="33" y="28"/>
                    <a:pt x="32" y="28"/>
                  </a:cubicBezTo>
                  <a:cubicBezTo>
                    <a:pt x="31" y="29"/>
                    <a:pt x="30" y="30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4" y="10"/>
                    <a:pt x="23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2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4" y="12"/>
                    <a:pt x="25" y="11"/>
                    <a:pt x="26" y="10"/>
                  </a:cubicBezTo>
                  <a:close/>
                  <a:moveTo>
                    <a:pt x="27" y="87"/>
                  </a:moveTo>
                  <a:cubicBezTo>
                    <a:pt x="30" y="85"/>
                    <a:pt x="34" y="81"/>
                    <a:pt x="34" y="80"/>
                  </a:cubicBezTo>
                  <a:cubicBezTo>
                    <a:pt x="33" y="81"/>
                    <a:pt x="32" y="81"/>
                    <a:pt x="30" y="82"/>
                  </a:cubicBezTo>
                  <a:cubicBezTo>
                    <a:pt x="30" y="83"/>
                    <a:pt x="29" y="83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7" y="85"/>
                    <a:pt x="27" y="86"/>
                    <a:pt x="27" y="87"/>
                  </a:cubicBezTo>
                  <a:close/>
                  <a:moveTo>
                    <a:pt x="28" y="95"/>
                  </a:moveTo>
                  <a:cubicBezTo>
                    <a:pt x="30" y="93"/>
                    <a:pt x="34" y="88"/>
                    <a:pt x="35" y="87"/>
                  </a:cubicBezTo>
                  <a:cubicBezTo>
                    <a:pt x="35" y="88"/>
                    <a:pt x="35" y="87"/>
                    <a:pt x="35" y="88"/>
                  </a:cubicBezTo>
                  <a:cubicBezTo>
                    <a:pt x="32" y="89"/>
                    <a:pt x="30" y="90"/>
                    <a:pt x="28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3"/>
                    <a:pt x="28" y="94"/>
                    <a:pt x="28" y="95"/>
                  </a:cubicBezTo>
                  <a:close/>
                  <a:moveTo>
                    <a:pt x="30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2" y="48"/>
                    <a:pt x="34" y="48"/>
                  </a:cubicBezTo>
                  <a:cubicBezTo>
                    <a:pt x="34" y="47"/>
                    <a:pt x="35" y="47"/>
                    <a:pt x="36" y="46"/>
                  </a:cubicBezTo>
                  <a:cubicBezTo>
                    <a:pt x="36" y="46"/>
                    <a:pt x="36" y="44"/>
                    <a:pt x="36" y="44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4" y="45"/>
                    <a:pt x="32" y="47"/>
                    <a:pt x="30" y="49"/>
                  </a:cubicBezTo>
                  <a:close/>
                  <a:moveTo>
                    <a:pt x="36" y="49"/>
                  </a:moveTo>
                  <a:cubicBezTo>
                    <a:pt x="35" y="49"/>
                    <a:pt x="35" y="49"/>
                    <a:pt x="35" y="49"/>
                  </a:cubicBezTo>
                  <a:cubicBezTo>
                    <a:pt x="34" y="50"/>
                    <a:pt x="32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3"/>
                    <a:pt x="29" y="55"/>
                    <a:pt x="29" y="56"/>
                  </a:cubicBezTo>
                  <a:cubicBezTo>
                    <a:pt x="32" y="54"/>
                    <a:pt x="34" y="51"/>
                    <a:pt x="36" y="49"/>
                  </a:cubicBezTo>
                  <a:close/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8"/>
                    <a:pt x="19" y="8"/>
                    <a:pt x="20" y="7"/>
                  </a:cubicBezTo>
                  <a:cubicBezTo>
                    <a:pt x="17" y="7"/>
                    <a:pt x="15" y="7"/>
                    <a:pt x="13" y="7"/>
                  </a:cubicBezTo>
                  <a:cubicBezTo>
                    <a:pt x="13" y="8"/>
                    <a:pt x="13" y="8"/>
                    <a:pt x="13" y="9"/>
                  </a:cubicBezTo>
                  <a:close/>
                  <a:moveTo>
                    <a:pt x="16" y="11"/>
                  </a:moveTo>
                  <a:cubicBezTo>
                    <a:pt x="15" y="11"/>
                    <a:pt x="13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4" y="13"/>
                    <a:pt x="15" y="12"/>
                    <a:pt x="16" y="11"/>
                  </a:cubicBezTo>
                  <a:close/>
                  <a:moveTo>
                    <a:pt x="34" y="111"/>
                  </a:moveTo>
                  <a:cubicBezTo>
                    <a:pt x="35" y="111"/>
                    <a:pt x="35" y="111"/>
                    <a:pt x="35" y="110"/>
                  </a:cubicBezTo>
                  <a:cubicBezTo>
                    <a:pt x="36" y="109"/>
                    <a:pt x="36" y="107"/>
                    <a:pt x="36" y="105"/>
                  </a:cubicBezTo>
                  <a:cubicBezTo>
                    <a:pt x="35" y="107"/>
                    <a:pt x="33" y="108"/>
                    <a:pt x="33" y="110"/>
                  </a:cubicBezTo>
                  <a:cubicBezTo>
                    <a:pt x="33" y="110"/>
                    <a:pt x="33" y="111"/>
                    <a:pt x="34" y="111"/>
                  </a:cubicBezTo>
                  <a:close/>
                  <a:moveTo>
                    <a:pt x="55" y="5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2" y="5"/>
                    <a:pt x="50" y="5"/>
                    <a:pt x="48" y="5"/>
                  </a:cubicBezTo>
                  <a:cubicBezTo>
                    <a:pt x="48" y="6"/>
                    <a:pt x="48" y="6"/>
                    <a:pt x="49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6"/>
                    <a:pt x="54" y="6"/>
                    <a:pt x="55" y="5"/>
                  </a:cubicBezTo>
                  <a:close/>
                  <a:moveTo>
                    <a:pt x="30" y="6"/>
                  </a:moveTo>
                  <a:cubicBezTo>
                    <a:pt x="28" y="6"/>
                    <a:pt x="26" y="6"/>
                    <a:pt x="24" y="6"/>
                  </a:cubicBezTo>
                  <a:cubicBezTo>
                    <a:pt x="23" y="6"/>
                    <a:pt x="23" y="7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6"/>
                  </a:cubicBezTo>
                  <a:close/>
                  <a:moveTo>
                    <a:pt x="40" y="7"/>
                  </a:moveTo>
                  <a:cubicBezTo>
                    <a:pt x="41" y="7"/>
                    <a:pt x="43" y="7"/>
                    <a:pt x="44" y="7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4" y="5"/>
                    <a:pt x="42" y="5"/>
                    <a:pt x="40" y="5"/>
                  </a:cubicBezTo>
                  <a:cubicBezTo>
                    <a:pt x="40" y="6"/>
                    <a:pt x="40" y="6"/>
                    <a:pt x="40" y="7"/>
                  </a:cubicBezTo>
                  <a:close/>
                  <a:moveTo>
                    <a:pt x="64" y="19"/>
                  </a:moveTo>
                  <a:cubicBezTo>
                    <a:pt x="62" y="20"/>
                    <a:pt x="60" y="20"/>
                    <a:pt x="59" y="21"/>
                  </a:cubicBezTo>
                  <a:cubicBezTo>
                    <a:pt x="60" y="22"/>
                    <a:pt x="62" y="22"/>
                    <a:pt x="64" y="22"/>
                  </a:cubicBezTo>
                  <a:cubicBezTo>
                    <a:pt x="64" y="21"/>
                    <a:pt x="64" y="20"/>
                    <a:pt x="64" y="19"/>
                  </a:cubicBezTo>
                  <a:close/>
                  <a:moveTo>
                    <a:pt x="43" y="15"/>
                  </a:moveTo>
                  <a:cubicBezTo>
                    <a:pt x="45" y="13"/>
                    <a:pt x="49" y="10"/>
                    <a:pt x="50" y="9"/>
                  </a:cubicBezTo>
                  <a:cubicBezTo>
                    <a:pt x="49" y="9"/>
                    <a:pt x="49" y="9"/>
                    <a:pt x="48" y="9"/>
                  </a:cubicBezTo>
                  <a:cubicBezTo>
                    <a:pt x="48" y="9"/>
                    <a:pt x="47" y="9"/>
                    <a:pt x="47" y="9"/>
                  </a:cubicBezTo>
                  <a:cubicBezTo>
                    <a:pt x="46" y="11"/>
                    <a:pt x="45" y="13"/>
                    <a:pt x="43" y="15"/>
                  </a:cubicBezTo>
                  <a:close/>
                  <a:moveTo>
                    <a:pt x="27" y="15"/>
                  </a:moveTo>
                  <a:cubicBezTo>
                    <a:pt x="28" y="14"/>
                    <a:pt x="32" y="10"/>
                    <a:pt x="33" y="10"/>
                  </a:cubicBezTo>
                  <a:cubicBezTo>
                    <a:pt x="31" y="9"/>
                    <a:pt x="30" y="10"/>
                    <a:pt x="30" y="11"/>
                  </a:cubicBezTo>
                  <a:cubicBezTo>
                    <a:pt x="30" y="11"/>
                    <a:pt x="29" y="12"/>
                    <a:pt x="29" y="12"/>
                  </a:cubicBezTo>
                  <a:cubicBezTo>
                    <a:pt x="28" y="13"/>
                    <a:pt x="28" y="14"/>
                    <a:pt x="27" y="15"/>
                  </a:cubicBezTo>
                  <a:close/>
                  <a:moveTo>
                    <a:pt x="32" y="6"/>
                  </a:moveTo>
                  <a:cubicBezTo>
                    <a:pt x="32" y="6"/>
                    <a:pt x="33" y="7"/>
                    <a:pt x="33" y="7"/>
                  </a:cubicBezTo>
                  <a:cubicBezTo>
                    <a:pt x="33" y="7"/>
                    <a:pt x="34" y="7"/>
                    <a:pt x="35" y="7"/>
                  </a:cubicBezTo>
                  <a:cubicBezTo>
                    <a:pt x="36" y="7"/>
                    <a:pt x="37" y="6"/>
                    <a:pt x="37" y="5"/>
                  </a:cubicBezTo>
                  <a:cubicBezTo>
                    <a:pt x="36" y="6"/>
                    <a:pt x="34" y="6"/>
                    <a:pt x="32" y="6"/>
                  </a:cubicBezTo>
                  <a:close/>
                  <a:moveTo>
                    <a:pt x="51" y="21"/>
                  </a:moveTo>
                  <a:cubicBezTo>
                    <a:pt x="53" y="21"/>
                    <a:pt x="55" y="21"/>
                    <a:pt x="57" y="21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4" y="19"/>
                    <a:pt x="53" y="20"/>
                    <a:pt x="51" y="21"/>
                  </a:cubicBezTo>
                  <a:close/>
                  <a:moveTo>
                    <a:pt x="46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8" y="16"/>
                    <a:pt x="49" y="15"/>
                    <a:pt x="49" y="15"/>
                  </a:cubicBezTo>
                  <a:cubicBezTo>
                    <a:pt x="50" y="14"/>
                    <a:pt x="50" y="13"/>
                    <a:pt x="51" y="12"/>
                  </a:cubicBezTo>
                  <a:cubicBezTo>
                    <a:pt x="51" y="12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2"/>
                    <a:pt x="48" y="14"/>
                    <a:pt x="46" y="15"/>
                  </a:cubicBezTo>
                  <a:close/>
                  <a:moveTo>
                    <a:pt x="27" y="52"/>
                  </a:moveTo>
                  <a:cubicBezTo>
                    <a:pt x="27" y="52"/>
                    <a:pt x="27" y="52"/>
                    <a:pt x="27" y="52"/>
                  </a:cubicBezTo>
                  <a:cubicBezTo>
                    <a:pt x="26" y="54"/>
                    <a:pt x="26" y="56"/>
                    <a:pt x="26" y="59"/>
                  </a:cubicBezTo>
                  <a:cubicBezTo>
                    <a:pt x="27" y="59"/>
                    <a:pt x="27" y="59"/>
                    <a:pt x="27" y="58"/>
                  </a:cubicBezTo>
                  <a:cubicBezTo>
                    <a:pt x="27" y="56"/>
                    <a:pt x="27" y="54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lose/>
                  <a:moveTo>
                    <a:pt x="24" y="106"/>
                  </a:moveTo>
                  <a:cubicBezTo>
                    <a:pt x="25" y="105"/>
                    <a:pt x="27" y="104"/>
                    <a:pt x="28" y="103"/>
                  </a:cubicBezTo>
                  <a:cubicBezTo>
                    <a:pt x="27" y="103"/>
                    <a:pt x="25" y="104"/>
                    <a:pt x="24" y="105"/>
                  </a:cubicBezTo>
                  <a:cubicBezTo>
                    <a:pt x="24" y="105"/>
                    <a:pt x="24" y="106"/>
                    <a:pt x="24" y="106"/>
                  </a:cubicBezTo>
                  <a:close/>
                  <a:moveTo>
                    <a:pt x="37" y="83"/>
                  </a:moveTo>
                  <a:cubicBezTo>
                    <a:pt x="38" y="83"/>
                    <a:pt x="38" y="83"/>
                    <a:pt x="38" y="82"/>
                  </a:cubicBezTo>
                  <a:cubicBezTo>
                    <a:pt x="38" y="81"/>
                    <a:pt x="38" y="80"/>
                    <a:pt x="38" y="79"/>
                  </a:cubicBezTo>
                  <a:cubicBezTo>
                    <a:pt x="37" y="80"/>
                    <a:pt x="37" y="82"/>
                    <a:pt x="37" y="83"/>
                  </a:cubicBezTo>
                  <a:close/>
                  <a:moveTo>
                    <a:pt x="31" y="87"/>
                  </a:moveTo>
                  <a:cubicBezTo>
                    <a:pt x="31" y="87"/>
                    <a:pt x="32" y="87"/>
                    <a:pt x="32" y="87"/>
                  </a:cubicBezTo>
                  <a:cubicBezTo>
                    <a:pt x="32" y="86"/>
                    <a:pt x="33" y="86"/>
                    <a:pt x="34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3" y="84"/>
                    <a:pt x="32" y="85"/>
                    <a:pt x="31" y="87"/>
                  </a:cubicBezTo>
                  <a:close/>
                  <a:moveTo>
                    <a:pt x="28" y="112"/>
                  </a:moveTo>
                  <a:cubicBezTo>
                    <a:pt x="28" y="111"/>
                    <a:pt x="29" y="110"/>
                    <a:pt x="29" y="109"/>
                  </a:cubicBezTo>
                  <a:cubicBezTo>
                    <a:pt x="28" y="110"/>
                    <a:pt x="27" y="111"/>
                    <a:pt x="26" y="111"/>
                  </a:cubicBezTo>
                  <a:cubicBezTo>
                    <a:pt x="26" y="112"/>
                    <a:pt x="26" y="112"/>
                    <a:pt x="27" y="112"/>
                  </a:cubicBezTo>
                  <a:cubicBezTo>
                    <a:pt x="27" y="112"/>
                    <a:pt x="28" y="112"/>
                    <a:pt x="28" y="112"/>
                  </a:cubicBezTo>
                  <a:close/>
                  <a:moveTo>
                    <a:pt x="26" y="94"/>
                  </a:moveTo>
                  <a:cubicBezTo>
                    <a:pt x="25" y="94"/>
                    <a:pt x="25" y="94"/>
                    <a:pt x="25" y="94"/>
                  </a:cubicBezTo>
                  <a:cubicBezTo>
                    <a:pt x="25" y="95"/>
                    <a:pt x="24" y="97"/>
                    <a:pt x="24" y="98"/>
                  </a:cubicBezTo>
                  <a:cubicBezTo>
                    <a:pt x="25" y="98"/>
                    <a:pt x="26" y="98"/>
                    <a:pt x="26" y="97"/>
                  </a:cubicBezTo>
                  <a:cubicBezTo>
                    <a:pt x="26" y="96"/>
                    <a:pt x="26" y="95"/>
                    <a:pt x="26" y="94"/>
                  </a:cubicBezTo>
                  <a:close/>
                  <a:moveTo>
                    <a:pt x="20" y="16"/>
                  </a:moveTo>
                  <a:cubicBezTo>
                    <a:pt x="17" y="16"/>
                    <a:pt x="17" y="16"/>
                    <a:pt x="16" y="18"/>
                  </a:cubicBezTo>
                  <a:cubicBezTo>
                    <a:pt x="18" y="18"/>
                    <a:pt x="19" y="17"/>
                    <a:pt x="20" y="16"/>
                  </a:cubicBezTo>
                  <a:close/>
                  <a:moveTo>
                    <a:pt x="40" y="97"/>
                  </a:moveTo>
                  <a:cubicBezTo>
                    <a:pt x="39" y="100"/>
                    <a:pt x="38" y="103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9" y="103"/>
                    <a:pt x="39" y="100"/>
                    <a:pt x="40" y="97"/>
                  </a:cubicBezTo>
                  <a:close/>
                  <a:moveTo>
                    <a:pt x="58" y="14"/>
                  </a:moveTo>
                  <a:cubicBezTo>
                    <a:pt x="58" y="14"/>
                    <a:pt x="58" y="14"/>
                    <a:pt x="58" y="14"/>
                  </a:cubicBezTo>
                  <a:cubicBezTo>
                    <a:pt x="57" y="15"/>
                    <a:pt x="56" y="15"/>
                    <a:pt x="55" y="16"/>
                  </a:cubicBezTo>
                  <a:cubicBezTo>
                    <a:pt x="57" y="17"/>
                    <a:pt x="57" y="16"/>
                    <a:pt x="58" y="15"/>
                  </a:cubicBezTo>
                  <a:cubicBezTo>
                    <a:pt x="58" y="15"/>
                    <a:pt x="58" y="14"/>
                    <a:pt x="58" y="14"/>
                  </a:cubicBezTo>
                  <a:close/>
                  <a:moveTo>
                    <a:pt x="21" y="110"/>
                  </a:moveTo>
                  <a:cubicBezTo>
                    <a:pt x="22" y="109"/>
                    <a:pt x="21" y="108"/>
                    <a:pt x="22" y="107"/>
                  </a:cubicBezTo>
                  <a:cubicBezTo>
                    <a:pt x="22" y="106"/>
                    <a:pt x="22" y="105"/>
                    <a:pt x="21" y="104"/>
                  </a:cubicBezTo>
                  <a:cubicBezTo>
                    <a:pt x="21" y="106"/>
                    <a:pt x="21" y="108"/>
                    <a:pt x="21" y="110"/>
                  </a:cubicBezTo>
                  <a:close/>
                  <a:moveTo>
                    <a:pt x="38" y="18"/>
                  </a:moveTo>
                  <a:cubicBezTo>
                    <a:pt x="36" y="17"/>
                    <a:pt x="36" y="18"/>
                    <a:pt x="35" y="20"/>
                  </a:cubicBezTo>
                  <a:cubicBezTo>
                    <a:pt x="36" y="19"/>
                    <a:pt x="37" y="19"/>
                    <a:pt x="38" y="18"/>
                  </a:cubicBezTo>
                  <a:close/>
                  <a:moveTo>
                    <a:pt x="22" y="116"/>
                  </a:moveTo>
                  <a:cubicBezTo>
                    <a:pt x="23" y="117"/>
                    <a:pt x="24" y="118"/>
                    <a:pt x="25" y="117"/>
                  </a:cubicBezTo>
                  <a:cubicBezTo>
                    <a:pt x="25" y="116"/>
                    <a:pt x="24" y="116"/>
                    <a:pt x="2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6"/>
                    <a:pt x="23" y="116"/>
                    <a:pt x="22" y="116"/>
                  </a:cubicBezTo>
                  <a:close/>
                  <a:moveTo>
                    <a:pt x="39" y="22"/>
                  </a:move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1" y="21"/>
                    <a:pt x="40" y="21"/>
                    <a:pt x="39" y="21"/>
                  </a:cubicBezTo>
                  <a:cubicBezTo>
                    <a:pt x="39" y="21"/>
                    <a:pt x="39" y="22"/>
                    <a:pt x="39" y="22"/>
                  </a:cubicBezTo>
                  <a:close/>
                  <a:moveTo>
                    <a:pt x="41" y="24"/>
                  </a:moveTo>
                  <a:cubicBezTo>
                    <a:pt x="40" y="25"/>
                    <a:pt x="40" y="26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41" y="26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lose/>
                  <a:moveTo>
                    <a:pt x="35" y="22"/>
                  </a:moveTo>
                  <a:cubicBezTo>
                    <a:pt x="33" y="22"/>
                    <a:pt x="32" y="22"/>
                    <a:pt x="31" y="23"/>
                  </a:cubicBezTo>
                  <a:cubicBezTo>
                    <a:pt x="33" y="23"/>
                    <a:pt x="33" y="23"/>
                    <a:pt x="35" y="22"/>
                  </a:cubicBezTo>
                  <a:close/>
                  <a:moveTo>
                    <a:pt x="63" y="25"/>
                  </a:moveTo>
                  <a:cubicBezTo>
                    <a:pt x="62" y="25"/>
                    <a:pt x="61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2" y="25"/>
                    <a:pt x="63" y="25"/>
                  </a:cubicBezTo>
                  <a:cubicBezTo>
                    <a:pt x="63" y="25"/>
                    <a:pt x="64" y="25"/>
                    <a:pt x="63" y="25"/>
                  </a:cubicBezTo>
                  <a:close/>
                  <a:moveTo>
                    <a:pt x="32" y="62"/>
                  </a:moveTo>
                  <a:cubicBezTo>
                    <a:pt x="32" y="62"/>
                    <a:pt x="31" y="62"/>
                    <a:pt x="31" y="62"/>
                  </a:cubicBezTo>
                  <a:cubicBezTo>
                    <a:pt x="31" y="62"/>
                    <a:pt x="31" y="62"/>
                    <a:pt x="30" y="62"/>
                  </a:cubicBezTo>
                  <a:cubicBezTo>
                    <a:pt x="29" y="63"/>
                    <a:pt x="29" y="63"/>
                    <a:pt x="30" y="64"/>
                  </a:cubicBezTo>
                  <a:cubicBezTo>
                    <a:pt x="30" y="63"/>
                    <a:pt x="31" y="62"/>
                    <a:pt x="32" y="62"/>
                  </a:cubicBezTo>
                  <a:close/>
                  <a:moveTo>
                    <a:pt x="35" y="113"/>
                  </a:moveTo>
                  <a:cubicBezTo>
                    <a:pt x="36" y="113"/>
                    <a:pt x="36" y="113"/>
                    <a:pt x="37" y="114"/>
                  </a:cubicBezTo>
                  <a:cubicBezTo>
                    <a:pt x="37" y="113"/>
                    <a:pt x="37" y="113"/>
                    <a:pt x="37" y="112"/>
                  </a:cubicBezTo>
                  <a:cubicBezTo>
                    <a:pt x="36" y="112"/>
                    <a:pt x="36" y="113"/>
                    <a:pt x="35" y="113"/>
                  </a:cubicBezTo>
                  <a:close/>
                  <a:moveTo>
                    <a:pt x="29" y="75"/>
                  </a:moveTo>
                  <a:cubicBezTo>
                    <a:pt x="29" y="74"/>
                    <a:pt x="30" y="73"/>
                    <a:pt x="30" y="73"/>
                  </a:cubicBezTo>
                  <a:cubicBezTo>
                    <a:pt x="29" y="73"/>
                    <a:pt x="29" y="73"/>
                    <a:pt x="29" y="75"/>
                  </a:cubicBezTo>
                  <a:close/>
                  <a:moveTo>
                    <a:pt x="33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2" y="34"/>
                    <a:pt x="33" y="33"/>
                  </a:cubicBezTo>
                  <a:close/>
                  <a:moveTo>
                    <a:pt x="30" y="45"/>
                  </a:moveTo>
                  <a:cubicBezTo>
                    <a:pt x="31" y="45"/>
                    <a:pt x="31" y="44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4"/>
                    <a:pt x="30" y="44"/>
                    <a:pt x="30" y="45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10" y="9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9"/>
                  </a:cubicBezTo>
                  <a:close/>
                  <a:moveTo>
                    <a:pt x="32" y="19"/>
                  </a:moveTo>
                  <a:cubicBezTo>
                    <a:pt x="32" y="18"/>
                    <a:pt x="33" y="18"/>
                    <a:pt x="33" y="17"/>
                  </a:cubicBezTo>
                  <a:cubicBezTo>
                    <a:pt x="32" y="17"/>
                    <a:pt x="32" y="18"/>
                    <a:pt x="32" y="19"/>
                  </a:cubicBezTo>
                  <a:close/>
                  <a:moveTo>
                    <a:pt x="40" y="32"/>
                  </a:moveTo>
                  <a:cubicBezTo>
                    <a:pt x="40" y="31"/>
                    <a:pt x="40" y="30"/>
                    <a:pt x="40" y="29"/>
                  </a:cubicBezTo>
                  <a:cubicBezTo>
                    <a:pt x="39" y="30"/>
                    <a:pt x="39" y="30"/>
                    <a:pt x="40" y="32"/>
                  </a:cubicBezTo>
                  <a:close/>
                  <a:moveTo>
                    <a:pt x="11" y="22"/>
                  </a:moveTo>
                  <a:cubicBezTo>
                    <a:pt x="12" y="21"/>
                    <a:pt x="12" y="20"/>
                    <a:pt x="12" y="20"/>
                  </a:cubicBezTo>
                  <a:cubicBezTo>
                    <a:pt x="11" y="20"/>
                    <a:pt x="11" y="20"/>
                    <a:pt x="11" y="21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49" y="23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8" y="23"/>
                    <a:pt x="48" y="23"/>
                    <a:pt x="47" y="23"/>
                  </a:cubicBezTo>
                  <a:cubicBezTo>
                    <a:pt x="47" y="23"/>
                    <a:pt x="46" y="23"/>
                    <a:pt x="46" y="23"/>
                  </a:cubicBezTo>
                  <a:cubicBezTo>
                    <a:pt x="47" y="23"/>
                    <a:pt x="48" y="23"/>
                    <a:pt x="49" y="23"/>
                  </a:cubicBezTo>
                  <a:close/>
                  <a:moveTo>
                    <a:pt x="28" y="116"/>
                  </a:moveTo>
                  <a:cubicBezTo>
                    <a:pt x="28" y="116"/>
                    <a:pt x="28" y="115"/>
                    <a:pt x="28" y="115"/>
                  </a:cubicBezTo>
                  <a:cubicBezTo>
                    <a:pt x="28" y="115"/>
                    <a:pt x="27" y="115"/>
                    <a:pt x="27" y="115"/>
                  </a:cubicBezTo>
                  <a:cubicBezTo>
                    <a:pt x="27" y="116"/>
                    <a:pt x="26" y="116"/>
                    <a:pt x="26" y="116"/>
                  </a:cubicBezTo>
                  <a:cubicBezTo>
                    <a:pt x="27" y="116"/>
                    <a:pt x="28" y="116"/>
                    <a:pt x="28" y="116"/>
                  </a:cubicBezTo>
                  <a:close/>
                  <a:moveTo>
                    <a:pt x="21" y="18"/>
                  </a:moveTo>
                  <a:cubicBezTo>
                    <a:pt x="22" y="18"/>
                    <a:pt x="23" y="17"/>
                    <a:pt x="23" y="16"/>
                  </a:cubicBezTo>
                  <a:cubicBezTo>
                    <a:pt x="22" y="17"/>
                    <a:pt x="22" y="17"/>
                    <a:pt x="21" y="18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  <a:moveTo>
                    <a:pt x="38" y="88"/>
                  </a:moveTo>
                  <a:cubicBezTo>
                    <a:pt x="38" y="88"/>
                    <a:pt x="37" y="88"/>
                    <a:pt x="37" y="88"/>
                  </a:cubicBezTo>
                  <a:cubicBezTo>
                    <a:pt x="37" y="89"/>
                    <a:pt x="37" y="90"/>
                    <a:pt x="38" y="91"/>
                  </a:cubicBezTo>
                  <a:cubicBezTo>
                    <a:pt x="38" y="90"/>
                    <a:pt x="38" y="89"/>
                    <a:pt x="38" y="88"/>
                  </a:cubicBezTo>
                  <a:close/>
                  <a:moveTo>
                    <a:pt x="27" y="64"/>
                  </a:moveTo>
                  <a:cubicBezTo>
                    <a:pt x="27" y="64"/>
                    <a:pt x="27" y="64"/>
                    <a:pt x="26" y="64"/>
                  </a:cubicBezTo>
                  <a:cubicBezTo>
                    <a:pt x="26" y="65"/>
                    <a:pt x="26" y="65"/>
                    <a:pt x="26" y="66"/>
                  </a:cubicBezTo>
                  <a:cubicBezTo>
                    <a:pt x="27" y="65"/>
                    <a:pt x="27" y="65"/>
                    <a:pt x="27" y="64"/>
                  </a:cubicBezTo>
                  <a:close/>
                  <a:moveTo>
                    <a:pt x="66" y="16"/>
                  </a:moveTo>
                  <a:cubicBezTo>
                    <a:pt x="66" y="16"/>
                    <a:pt x="66" y="16"/>
                    <a:pt x="66" y="16"/>
                  </a:cubicBezTo>
                  <a:cubicBezTo>
                    <a:pt x="66" y="17"/>
                    <a:pt x="66" y="18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7"/>
                    <a:pt x="66" y="16"/>
                  </a:cubicBezTo>
                  <a:close/>
                  <a:moveTo>
                    <a:pt x="30" y="18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7"/>
                    <a:pt x="30" y="18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4" y="21"/>
                  </a:cubicBezTo>
                  <a:cubicBezTo>
                    <a:pt x="15" y="21"/>
                    <a:pt x="15" y="20"/>
                    <a:pt x="15" y="20"/>
                  </a:cubicBezTo>
                  <a:close/>
                  <a:moveTo>
                    <a:pt x="40" y="14"/>
                  </a:moveTo>
                  <a:cubicBezTo>
                    <a:pt x="40" y="14"/>
                    <a:pt x="40" y="15"/>
                    <a:pt x="40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0" y="14"/>
                    <a:pt x="4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48"/>
            <p:cNvSpPr>
              <a:spLocks noEditPoints="1"/>
            </p:cNvSpPr>
            <p:nvPr/>
          </p:nvSpPr>
          <p:spPr bwMode="auto">
            <a:xfrm>
              <a:off x="7344554" y="2099201"/>
              <a:ext cx="138595" cy="482694"/>
            </a:xfrm>
            <a:custGeom>
              <a:avLst/>
              <a:gdLst>
                <a:gd name="T0" fmla="*/ 1 w 35"/>
                <a:gd name="T1" fmla="*/ 113 h 122"/>
                <a:gd name="T2" fmla="*/ 4 w 35"/>
                <a:gd name="T3" fmla="*/ 54 h 122"/>
                <a:gd name="T4" fmla="*/ 4 w 35"/>
                <a:gd name="T5" fmla="*/ 13 h 122"/>
                <a:gd name="T6" fmla="*/ 4 w 35"/>
                <a:gd name="T7" fmla="*/ 2 h 122"/>
                <a:gd name="T8" fmla="*/ 15 w 35"/>
                <a:gd name="T9" fmla="*/ 1 h 122"/>
                <a:gd name="T10" fmla="*/ 29 w 35"/>
                <a:gd name="T11" fmla="*/ 11 h 122"/>
                <a:gd name="T12" fmla="*/ 32 w 35"/>
                <a:gd name="T13" fmla="*/ 79 h 122"/>
                <a:gd name="T14" fmla="*/ 32 w 35"/>
                <a:gd name="T15" fmla="*/ 121 h 122"/>
                <a:gd name="T16" fmla="*/ 4 w 35"/>
                <a:gd name="T17" fmla="*/ 119 h 122"/>
                <a:gd name="T18" fmla="*/ 14 w 35"/>
                <a:gd name="T19" fmla="*/ 83 h 122"/>
                <a:gd name="T20" fmla="*/ 6 w 35"/>
                <a:gd name="T21" fmla="*/ 117 h 122"/>
                <a:gd name="T22" fmla="*/ 7 w 35"/>
                <a:gd name="T23" fmla="*/ 102 h 122"/>
                <a:gd name="T24" fmla="*/ 5 w 35"/>
                <a:gd name="T25" fmla="*/ 108 h 122"/>
                <a:gd name="T26" fmla="*/ 15 w 35"/>
                <a:gd name="T27" fmla="*/ 11 h 122"/>
                <a:gd name="T28" fmla="*/ 23 w 35"/>
                <a:gd name="T29" fmla="*/ 5 h 122"/>
                <a:gd name="T30" fmla="*/ 11 w 35"/>
                <a:gd name="T31" fmla="*/ 57 h 122"/>
                <a:gd name="T32" fmla="*/ 17 w 35"/>
                <a:gd name="T33" fmla="*/ 44 h 122"/>
                <a:gd name="T34" fmla="*/ 24 w 35"/>
                <a:gd name="T35" fmla="*/ 83 h 122"/>
                <a:gd name="T36" fmla="*/ 24 w 35"/>
                <a:gd name="T37" fmla="*/ 87 h 122"/>
                <a:gd name="T38" fmla="*/ 14 w 35"/>
                <a:gd name="T39" fmla="*/ 72 h 122"/>
                <a:gd name="T40" fmla="*/ 11 w 35"/>
                <a:gd name="T41" fmla="*/ 59 h 122"/>
                <a:gd name="T42" fmla="*/ 9 w 35"/>
                <a:gd name="T43" fmla="*/ 15 h 122"/>
                <a:gd name="T44" fmla="*/ 9 w 35"/>
                <a:gd name="T45" fmla="*/ 15 h 122"/>
                <a:gd name="T46" fmla="*/ 19 w 35"/>
                <a:gd name="T47" fmla="*/ 25 h 122"/>
                <a:gd name="T48" fmla="*/ 13 w 35"/>
                <a:gd name="T49" fmla="*/ 65 h 122"/>
                <a:gd name="T50" fmla="*/ 10 w 35"/>
                <a:gd name="T51" fmla="*/ 112 h 122"/>
                <a:gd name="T52" fmla="*/ 16 w 35"/>
                <a:gd name="T53" fmla="*/ 116 h 122"/>
                <a:gd name="T54" fmla="*/ 10 w 35"/>
                <a:gd name="T55" fmla="*/ 116 h 122"/>
                <a:gd name="T56" fmla="*/ 20 w 35"/>
                <a:gd name="T57" fmla="*/ 20 h 122"/>
                <a:gd name="T58" fmla="*/ 9 w 35"/>
                <a:gd name="T59" fmla="*/ 59 h 122"/>
                <a:gd name="T60" fmla="*/ 18 w 35"/>
                <a:gd name="T61" fmla="*/ 94 h 122"/>
                <a:gd name="T62" fmla="*/ 6 w 35"/>
                <a:gd name="T63" fmla="*/ 6 h 122"/>
                <a:gd name="T64" fmla="*/ 29 w 35"/>
                <a:gd name="T65" fmla="*/ 93 h 122"/>
                <a:gd name="T66" fmla="*/ 14 w 35"/>
                <a:gd name="T67" fmla="*/ 18 h 122"/>
                <a:gd name="T68" fmla="*/ 20 w 35"/>
                <a:gd name="T69" fmla="*/ 105 h 122"/>
                <a:gd name="T70" fmla="*/ 23 w 35"/>
                <a:gd name="T71" fmla="*/ 92 h 122"/>
                <a:gd name="T72" fmla="*/ 7 w 35"/>
                <a:gd name="T73" fmla="*/ 42 h 122"/>
                <a:gd name="T74" fmla="*/ 21 w 35"/>
                <a:gd name="T75" fmla="*/ 110 h 122"/>
                <a:gd name="T76" fmla="*/ 26 w 35"/>
                <a:gd name="T77" fmla="*/ 106 h 122"/>
                <a:gd name="T78" fmla="*/ 7 w 35"/>
                <a:gd name="T79" fmla="*/ 120 h 122"/>
                <a:gd name="T80" fmla="*/ 21 w 35"/>
                <a:gd name="T81" fmla="*/ 36 h 122"/>
                <a:gd name="T82" fmla="*/ 19 w 35"/>
                <a:gd name="T83" fmla="*/ 83 h 122"/>
                <a:gd name="T84" fmla="*/ 12 w 35"/>
                <a:gd name="T85" fmla="*/ 7 h 122"/>
                <a:gd name="T86" fmla="*/ 13 w 35"/>
                <a:gd name="T87" fmla="*/ 38 h 122"/>
                <a:gd name="T88" fmla="*/ 18 w 35"/>
                <a:gd name="T89" fmla="*/ 23 h 122"/>
                <a:gd name="T90" fmla="*/ 7 w 35"/>
                <a:gd name="T91" fmla="*/ 57 h 122"/>
                <a:gd name="T92" fmla="*/ 18 w 35"/>
                <a:gd name="T93" fmla="*/ 73 h 122"/>
                <a:gd name="T94" fmla="*/ 16 w 35"/>
                <a:gd name="T95" fmla="*/ 109 h 122"/>
                <a:gd name="T96" fmla="*/ 13 w 35"/>
                <a:gd name="T97" fmla="*/ 43 h 122"/>
                <a:gd name="T98" fmla="*/ 11 w 35"/>
                <a:gd name="T99" fmla="*/ 54 h 122"/>
                <a:gd name="T100" fmla="*/ 23 w 35"/>
                <a:gd name="T101" fmla="*/ 104 h 122"/>
                <a:gd name="T102" fmla="*/ 29 w 35"/>
                <a:gd name="T103" fmla="*/ 65 h 122"/>
                <a:gd name="T104" fmla="*/ 17 w 35"/>
                <a:gd name="T105" fmla="*/ 5 h 122"/>
                <a:gd name="T106" fmla="*/ 9 w 35"/>
                <a:gd name="T107" fmla="*/ 35 h 122"/>
                <a:gd name="T108" fmla="*/ 30 w 35"/>
                <a:gd name="T109" fmla="*/ 115 h 122"/>
                <a:gd name="T110" fmla="*/ 18 w 35"/>
                <a:gd name="T111" fmla="*/ 99 h 122"/>
                <a:gd name="T112" fmla="*/ 21 w 35"/>
                <a:gd name="T113" fmla="*/ 30 h 122"/>
                <a:gd name="T114" fmla="*/ 15 w 35"/>
                <a:gd name="T115" fmla="*/ 99 h 122"/>
                <a:gd name="T116" fmla="*/ 20 w 35"/>
                <a:gd name="T117" fmla="*/ 39 h 122"/>
                <a:gd name="T118" fmla="*/ 25 w 35"/>
                <a:gd name="T119" fmla="*/ 17 h 122"/>
                <a:gd name="T120" fmla="*/ 8 w 35"/>
                <a:gd name="T121" fmla="*/ 77 h 122"/>
                <a:gd name="T122" fmla="*/ 26 w 35"/>
                <a:gd name="T123" fmla="*/ 3 h 122"/>
                <a:gd name="T124" fmla="*/ 26 w 35"/>
                <a:gd name="T125" fmla="*/ 10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" h="122">
                  <a:moveTo>
                    <a:pt x="4" y="119"/>
                  </a:moveTo>
                  <a:cubicBezTo>
                    <a:pt x="4" y="119"/>
                    <a:pt x="4" y="119"/>
                    <a:pt x="3" y="119"/>
                  </a:cubicBezTo>
                  <a:cubicBezTo>
                    <a:pt x="2" y="119"/>
                    <a:pt x="2" y="119"/>
                    <a:pt x="1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6"/>
                    <a:pt x="1" y="115"/>
                    <a:pt x="1" y="113"/>
                  </a:cubicBezTo>
                  <a:cubicBezTo>
                    <a:pt x="1" y="109"/>
                    <a:pt x="1" y="104"/>
                    <a:pt x="2" y="100"/>
                  </a:cubicBezTo>
                  <a:cubicBezTo>
                    <a:pt x="2" y="96"/>
                    <a:pt x="3" y="91"/>
                    <a:pt x="3" y="87"/>
                  </a:cubicBezTo>
                  <a:cubicBezTo>
                    <a:pt x="3" y="79"/>
                    <a:pt x="3" y="70"/>
                    <a:pt x="4" y="62"/>
                  </a:cubicBezTo>
                  <a:cubicBezTo>
                    <a:pt x="4" y="61"/>
                    <a:pt x="4" y="59"/>
                    <a:pt x="4" y="57"/>
                  </a:cubicBezTo>
                  <a:cubicBezTo>
                    <a:pt x="4" y="56"/>
                    <a:pt x="4" y="55"/>
                    <a:pt x="4" y="54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52"/>
                    <a:pt x="3" y="51"/>
                    <a:pt x="4" y="51"/>
                  </a:cubicBezTo>
                  <a:cubicBezTo>
                    <a:pt x="4" y="50"/>
                    <a:pt x="4" y="50"/>
                    <a:pt x="4" y="49"/>
                  </a:cubicBezTo>
                  <a:cubicBezTo>
                    <a:pt x="4" y="44"/>
                    <a:pt x="4" y="39"/>
                    <a:pt x="4" y="35"/>
                  </a:cubicBezTo>
                  <a:cubicBezTo>
                    <a:pt x="4" y="27"/>
                    <a:pt x="4" y="20"/>
                    <a:pt x="4" y="13"/>
                  </a:cubicBezTo>
                  <a:cubicBezTo>
                    <a:pt x="4" y="11"/>
                    <a:pt x="3" y="10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3" y="0"/>
                    <a:pt x="25" y="0"/>
                  </a:cubicBezTo>
                  <a:cubicBezTo>
                    <a:pt x="25" y="1"/>
                    <a:pt x="26" y="0"/>
                    <a:pt x="26" y="0"/>
                  </a:cubicBezTo>
                  <a:cubicBezTo>
                    <a:pt x="29" y="0"/>
                    <a:pt x="30" y="1"/>
                    <a:pt x="30" y="4"/>
                  </a:cubicBezTo>
                  <a:cubicBezTo>
                    <a:pt x="30" y="6"/>
                    <a:pt x="30" y="8"/>
                    <a:pt x="29" y="11"/>
                  </a:cubicBezTo>
                  <a:cubicBezTo>
                    <a:pt x="29" y="16"/>
                    <a:pt x="28" y="21"/>
                    <a:pt x="28" y="26"/>
                  </a:cubicBezTo>
                  <a:cubicBezTo>
                    <a:pt x="28" y="30"/>
                    <a:pt x="28" y="33"/>
                    <a:pt x="28" y="36"/>
                  </a:cubicBezTo>
                  <a:cubicBezTo>
                    <a:pt x="28" y="41"/>
                    <a:pt x="29" y="46"/>
                    <a:pt x="29" y="51"/>
                  </a:cubicBezTo>
                  <a:cubicBezTo>
                    <a:pt x="30" y="57"/>
                    <a:pt x="31" y="62"/>
                    <a:pt x="32" y="68"/>
                  </a:cubicBezTo>
                  <a:cubicBezTo>
                    <a:pt x="32" y="72"/>
                    <a:pt x="32" y="75"/>
                    <a:pt x="32" y="79"/>
                  </a:cubicBezTo>
                  <a:cubicBezTo>
                    <a:pt x="32" y="84"/>
                    <a:pt x="33" y="90"/>
                    <a:pt x="33" y="96"/>
                  </a:cubicBezTo>
                  <a:cubicBezTo>
                    <a:pt x="32" y="100"/>
                    <a:pt x="33" y="105"/>
                    <a:pt x="34" y="110"/>
                  </a:cubicBezTo>
                  <a:cubicBezTo>
                    <a:pt x="34" y="112"/>
                    <a:pt x="35" y="113"/>
                    <a:pt x="35" y="115"/>
                  </a:cubicBezTo>
                  <a:cubicBezTo>
                    <a:pt x="35" y="116"/>
                    <a:pt x="35" y="117"/>
                    <a:pt x="35" y="119"/>
                  </a:cubicBezTo>
                  <a:cubicBezTo>
                    <a:pt x="35" y="120"/>
                    <a:pt x="34" y="121"/>
                    <a:pt x="32" y="121"/>
                  </a:cubicBezTo>
                  <a:cubicBezTo>
                    <a:pt x="25" y="122"/>
                    <a:pt x="18" y="122"/>
                    <a:pt x="11" y="122"/>
                  </a:cubicBezTo>
                  <a:cubicBezTo>
                    <a:pt x="9" y="122"/>
                    <a:pt x="7" y="122"/>
                    <a:pt x="5" y="122"/>
                  </a:cubicBezTo>
                  <a:cubicBezTo>
                    <a:pt x="5" y="122"/>
                    <a:pt x="5" y="122"/>
                    <a:pt x="4" y="122"/>
                  </a:cubicBezTo>
                  <a:cubicBezTo>
                    <a:pt x="4" y="122"/>
                    <a:pt x="3" y="121"/>
                    <a:pt x="4" y="120"/>
                  </a:cubicBezTo>
                  <a:cubicBezTo>
                    <a:pt x="4" y="120"/>
                    <a:pt x="4" y="120"/>
                    <a:pt x="4" y="119"/>
                  </a:cubicBezTo>
                  <a:close/>
                  <a:moveTo>
                    <a:pt x="24" y="72"/>
                  </a:moveTo>
                  <a:cubicBezTo>
                    <a:pt x="23" y="72"/>
                    <a:pt x="23" y="72"/>
                    <a:pt x="23" y="72"/>
                  </a:cubicBezTo>
                  <a:cubicBezTo>
                    <a:pt x="20" y="75"/>
                    <a:pt x="17" y="77"/>
                    <a:pt x="14" y="79"/>
                  </a:cubicBezTo>
                  <a:cubicBezTo>
                    <a:pt x="14" y="79"/>
                    <a:pt x="14" y="80"/>
                    <a:pt x="14" y="80"/>
                  </a:cubicBezTo>
                  <a:cubicBezTo>
                    <a:pt x="14" y="81"/>
                    <a:pt x="14" y="82"/>
                    <a:pt x="14" y="83"/>
                  </a:cubicBezTo>
                  <a:cubicBezTo>
                    <a:pt x="17" y="82"/>
                    <a:pt x="20" y="80"/>
                    <a:pt x="23" y="79"/>
                  </a:cubicBezTo>
                  <a:cubicBezTo>
                    <a:pt x="24" y="79"/>
                    <a:pt x="24" y="78"/>
                    <a:pt x="24" y="78"/>
                  </a:cubicBezTo>
                  <a:cubicBezTo>
                    <a:pt x="24" y="77"/>
                    <a:pt x="24" y="75"/>
                    <a:pt x="24" y="74"/>
                  </a:cubicBezTo>
                  <a:cubicBezTo>
                    <a:pt x="24" y="73"/>
                    <a:pt x="24" y="73"/>
                    <a:pt x="24" y="72"/>
                  </a:cubicBezTo>
                  <a:close/>
                  <a:moveTo>
                    <a:pt x="6" y="117"/>
                  </a:moveTo>
                  <a:cubicBezTo>
                    <a:pt x="7" y="115"/>
                    <a:pt x="7" y="114"/>
                    <a:pt x="7" y="113"/>
                  </a:cubicBezTo>
                  <a:cubicBezTo>
                    <a:pt x="7" y="113"/>
                    <a:pt x="7" y="112"/>
                    <a:pt x="7" y="112"/>
                  </a:cubicBezTo>
                  <a:cubicBezTo>
                    <a:pt x="6" y="111"/>
                    <a:pt x="6" y="111"/>
                    <a:pt x="7" y="110"/>
                  </a:cubicBezTo>
                  <a:cubicBezTo>
                    <a:pt x="7" y="109"/>
                    <a:pt x="8" y="109"/>
                    <a:pt x="8" y="108"/>
                  </a:cubicBezTo>
                  <a:cubicBezTo>
                    <a:pt x="8" y="106"/>
                    <a:pt x="7" y="104"/>
                    <a:pt x="7" y="102"/>
                  </a:cubicBezTo>
                  <a:cubicBezTo>
                    <a:pt x="7" y="97"/>
                    <a:pt x="7" y="93"/>
                    <a:pt x="7" y="88"/>
                  </a:cubicBezTo>
                  <a:cubicBezTo>
                    <a:pt x="7" y="88"/>
                    <a:pt x="6" y="88"/>
                    <a:pt x="6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92"/>
                    <a:pt x="6" y="96"/>
                    <a:pt x="5" y="100"/>
                  </a:cubicBezTo>
                  <a:cubicBezTo>
                    <a:pt x="5" y="103"/>
                    <a:pt x="5" y="106"/>
                    <a:pt x="5" y="108"/>
                  </a:cubicBezTo>
                  <a:cubicBezTo>
                    <a:pt x="5" y="111"/>
                    <a:pt x="5" y="114"/>
                    <a:pt x="4" y="116"/>
                  </a:cubicBezTo>
                  <a:cubicBezTo>
                    <a:pt x="5" y="116"/>
                    <a:pt x="6" y="117"/>
                    <a:pt x="6" y="117"/>
                  </a:cubicBezTo>
                  <a:close/>
                  <a:moveTo>
                    <a:pt x="18" y="8"/>
                  </a:moveTo>
                  <a:cubicBezTo>
                    <a:pt x="18" y="9"/>
                    <a:pt x="18" y="10"/>
                    <a:pt x="17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7" y="13"/>
                    <a:pt x="21" y="12"/>
                    <a:pt x="22" y="11"/>
                  </a:cubicBezTo>
                  <a:cubicBezTo>
                    <a:pt x="22" y="10"/>
                    <a:pt x="21" y="8"/>
                    <a:pt x="23" y="8"/>
                  </a:cubicBezTo>
                  <a:cubicBezTo>
                    <a:pt x="23" y="7"/>
                    <a:pt x="23" y="6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6"/>
                    <a:pt x="21" y="7"/>
                    <a:pt x="20" y="7"/>
                  </a:cubicBezTo>
                  <a:cubicBezTo>
                    <a:pt x="20" y="7"/>
                    <a:pt x="19" y="8"/>
                    <a:pt x="18" y="8"/>
                  </a:cubicBezTo>
                  <a:close/>
                  <a:moveTo>
                    <a:pt x="22" y="49"/>
                  </a:moveTo>
                  <a:cubicBezTo>
                    <a:pt x="18" y="52"/>
                    <a:pt x="14" y="54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5" y="56"/>
                    <a:pt x="18" y="55"/>
                    <a:pt x="22" y="53"/>
                  </a:cubicBezTo>
                  <a:cubicBezTo>
                    <a:pt x="22" y="52"/>
                    <a:pt x="22" y="51"/>
                    <a:pt x="22" y="49"/>
                  </a:cubicBezTo>
                  <a:close/>
                  <a:moveTo>
                    <a:pt x="22" y="41"/>
                  </a:moveTo>
                  <a:cubicBezTo>
                    <a:pt x="20" y="42"/>
                    <a:pt x="18" y="43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8" y="47"/>
                    <a:pt x="20" y="47"/>
                    <a:pt x="22" y="46"/>
                  </a:cubicBezTo>
                  <a:cubicBezTo>
                    <a:pt x="22" y="44"/>
                    <a:pt x="22" y="43"/>
                    <a:pt x="22" y="41"/>
                  </a:cubicBezTo>
                  <a:close/>
                  <a:moveTo>
                    <a:pt x="24" y="83"/>
                  </a:moveTo>
                  <a:cubicBezTo>
                    <a:pt x="20" y="86"/>
                    <a:pt x="17" y="88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90"/>
                    <a:pt x="20" y="89"/>
                    <a:pt x="23" y="87"/>
                  </a:cubicBezTo>
                  <a:cubicBezTo>
                    <a:pt x="23" y="87"/>
                    <a:pt x="24" y="87"/>
                    <a:pt x="24" y="87"/>
                  </a:cubicBezTo>
                  <a:cubicBezTo>
                    <a:pt x="24" y="86"/>
                    <a:pt x="24" y="84"/>
                    <a:pt x="24" y="83"/>
                  </a:cubicBezTo>
                  <a:close/>
                  <a:moveTo>
                    <a:pt x="22" y="65"/>
                  </a:moveTo>
                  <a:cubicBezTo>
                    <a:pt x="19" y="67"/>
                    <a:pt x="17" y="69"/>
                    <a:pt x="14" y="70"/>
                  </a:cubicBezTo>
                  <a:cubicBezTo>
                    <a:pt x="14" y="70"/>
                    <a:pt x="14" y="71"/>
                    <a:pt x="14" y="71"/>
                  </a:cubicBezTo>
                  <a:cubicBezTo>
                    <a:pt x="14" y="71"/>
                    <a:pt x="14" y="72"/>
                    <a:pt x="14" y="72"/>
                  </a:cubicBezTo>
                  <a:cubicBezTo>
                    <a:pt x="16" y="71"/>
                    <a:pt x="19" y="70"/>
                    <a:pt x="22" y="69"/>
                  </a:cubicBezTo>
                  <a:cubicBezTo>
                    <a:pt x="22" y="68"/>
                    <a:pt x="22" y="67"/>
                    <a:pt x="22" y="65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17" y="57"/>
                    <a:pt x="14" y="58"/>
                    <a:pt x="11" y="59"/>
                  </a:cubicBezTo>
                  <a:cubicBezTo>
                    <a:pt x="11" y="60"/>
                    <a:pt x="11" y="62"/>
                    <a:pt x="11" y="63"/>
                  </a:cubicBezTo>
                  <a:cubicBezTo>
                    <a:pt x="12" y="63"/>
                    <a:pt x="13" y="62"/>
                    <a:pt x="14" y="61"/>
                  </a:cubicBezTo>
                  <a:cubicBezTo>
                    <a:pt x="15" y="60"/>
                    <a:pt x="16" y="59"/>
                    <a:pt x="18" y="59"/>
                  </a:cubicBezTo>
                  <a:cubicBezTo>
                    <a:pt x="19" y="58"/>
                    <a:pt x="20" y="57"/>
                    <a:pt x="21" y="56"/>
                  </a:cubicBezTo>
                  <a:close/>
                  <a:moveTo>
                    <a:pt x="9" y="15"/>
                  </a:moveTo>
                  <a:cubicBezTo>
                    <a:pt x="9" y="21"/>
                    <a:pt x="9" y="26"/>
                    <a:pt x="8" y="31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0" y="25"/>
                    <a:pt x="10" y="20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lose/>
                  <a:moveTo>
                    <a:pt x="13" y="32"/>
                  </a:moveTo>
                  <a:cubicBezTo>
                    <a:pt x="14" y="32"/>
                    <a:pt x="15" y="32"/>
                    <a:pt x="15" y="31"/>
                  </a:cubicBezTo>
                  <a:cubicBezTo>
                    <a:pt x="16" y="31"/>
                    <a:pt x="17" y="31"/>
                    <a:pt x="18" y="31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6"/>
                    <a:pt x="15" y="28"/>
                    <a:pt x="14" y="29"/>
                  </a:cubicBezTo>
                  <a:cubicBezTo>
                    <a:pt x="14" y="29"/>
                    <a:pt x="13" y="29"/>
                    <a:pt x="13" y="30"/>
                  </a:cubicBezTo>
                  <a:cubicBezTo>
                    <a:pt x="13" y="30"/>
                    <a:pt x="13" y="31"/>
                    <a:pt x="13" y="32"/>
                  </a:cubicBezTo>
                  <a:close/>
                  <a:moveTo>
                    <a:pt x="13" y="65"/>
                  </a:moveTo>
                  <a:cubicBezTo>
                    <a:pt x="15" y="65"/>
                    <a:pt x="21" y="63"/>
                    <a:pt x="22" y="62"/>
                  </a:cubicBezTo>
                  <a:cubicBezTo>
                    <a:pt x="22" y="61"/>
                    <a:pt x="22" y="60"/>
                    <a:pt x="22" y="58"/>
                  </a:cubicBezTo>
                  <a:cubicBezTo>
                    <a:pt x="19" y="60"/>
                    <a:pt x="16" y="62"/>
                    <a:pt x="13" y="65"/>
                  </a:cubicBezTo>
                  <a:close/>
                  <a:moveTo>
                    <a:pt x="10" y="112"/>
                  </a:moveTo>
                  <a:cubicBezTo>
                    <a:pt x="10" y="112"/>
                    <a:pt x="10" y="112"/>
                    <a:pt x="10" y="112"/>
                  </a:cubicBezTo>
                  <a:cubicBezTo>
                    <a:pt x="9" y="114"/>
                    <a:pt x="9" y="115"/>
                    <a:pt x="9" y="117"/>
                  </a:cubicBezTo>
                  <a:cubicBezTo>
                    <a:pt x="13" y="117"/>
                    <a:pt x="17" y="117"/>
                    <a:pt x="22" y="117"/>
                  </a:cubicBezTo>
                  <a:cubicBezTo>
                    <a:pt x="22" y="116"/>
                    <a:pt x="21" y="116"/>
                    <a:pt x="21" y="115"/>
                  </a:cubicBezTo>
                  <a:cubicBezTo>
                    <a:pt x="21" y="115"/>
                    <a:pt x="20" y="115"/>
                    <a:pt x="20" y="115"/>
                  </a:cubicBezTo>
                  <a:cubicBezTo>
                    <a:pt x="19" y="116"/>
                    <a:pt x="17" y="116"/>
                    <a:pt x="16" y="116"/>
                  </a:cubicBezTo>
                  <a:cubicBezTo>
                    <a:pt x="15" y="116"/>
                    <a:pt x="14" y="116"/>
                    <a:pt x="13" y="114"/>
                  </a:cubicBezTo>
                  <a:cubicBezTo>
                    <a:pt x="13" y="114"/>
                    <a:pt x="13" y="114"/>
                    <a:pt x="12" y="114"/>
                  </a:cubicBezTo>
                  <a:cubicBezTo>
                    <a:pt x="12" y="115"/>
                    <a:pt x="12" y="115"/>
                    <a:pt x="12" y="116"/>
                  </a:cubicBezTo>
                  <a:cubicBezTo>
                    <a:pt x="12" y="116"/>
                    <a:pt x="12" y="116"/>
                    <a:pt x="11" y="116"/>
                  </a:cubicBezTo>
                  <a:cubicBezTo>
                    <a:pt x="11" y="116"/>
                    <a:pt x="10" y="116"/>
                    <a:pt x="10" y="116"/>
                  </a:cubicBezTo>
                  <a:cubicBezTo>
                    <a:pt x="10" y="115"/>
                    <a:pt x="10" y="115"/>
                    <a:pt x="10" y="114"/>
                  </a:cubicBezTo>
                  <a:cubicBezTo>
                    <a:pt x="10" y="114"/>
                    <a:pt x="10" y="113"/>
                    <a:pt x="10" y="112"/>
                  </a:cubicBezTo>
                  <a:close/>
                  <a:moveTo>
                    <a:pt x="21" y="16"/>
                  </a:moveTo>
                  <a:cubicBezTo>
                    <a:pt x="18" y="18"/>
                    <a:pt x="16" y="19"/>
                    <a:pt x="14" y="21"/>
                  </a:cubicBezTo>
                  <a:cubicBezTo>
                    <a:pt x="16" y="21"/>
                    <a:pt x="18" y="20"/>
                    <a:pt x="20" y="20"/>
                  </a:cubicBezTo>
                  <a:cubicBezTo>
                    <a:pt x="20" y="19"/>
                    <a:pt x="20" y="18"/>
                    <a:pt x="21" y="16"/>
                  </a:cubicBezTo>
                  <a:close/>
                  <a:moveTo>
                    <a:pt x="8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1"/>
                    <a:pt x="8" y="71"/>
                  </a:cubicBezTo>
                  <a:cubicBezTo>
                    <a:pt x="9" y="67"/>
                    <a:pt x="9" y="63"/>
                    <a:pt x="9" y="59"/>
                  </a:cubicBezTo>
                  <a:cubicBezTo>
                    <a:pt x="8" y="59"/>
                    <a:pt x="8" y="59"/>
                    <a:pt x="7" y="59"/>
                  </a:cubicBezTo>
                  <a:cubicBezTo>
                    <a:pt x="7" y="63"/>
                    <a:pt x="8" y="67"/>
                    <a:pt x="8" y="72"/>
                  </a:cubicBezTo>
                  <a:close/>
                  <a:moveTo>
                    <a:pt x="14" y="97"/>
                  </a:moveTo>
                  <a:cubicBezTo>
                    <a:pt x="14" y="97"/>
                    <a:pt x="14" y="97"/>
                    <a:pt x="14" y="97"/>
                  </a:cubicBezTo>
                  <a:cubicBezTo>
                    <a:pt x="15" y="96"/>
                    <a:pt x="16" y="95"/>
                    <a:pt x="18" y="94"/>
                  </a:cubicBezTo>
                  <a:cubicBezTo>
                    <a:pt x="18" y="93"/>
                    <a:pt x="18" y="93"/>
                    <a:pt x="19" y="93"/>
                  </a:cubicBezTo>
                  <a:cubicBezTo>
                    <a:pt x="19" y="93"/>
                    <a:pt x="21" y="91"/>
                    <a:pt x="22" y="90"/>
                  </a:cubicBezTo>
                  <a:cubicBezTo>
                    <a:pt x="19" y="92"/>
                    <a:pt x="16" y="93"/>
                    <a:pt x="14" y="94"/>
                  </a:cubicBezTo>
                  <a:cubicBezTo>
                    <a:pt x="14" y="95"/>
                    <a:pt x="14" y="96"/>
                    <a:pt x="14" y="97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11"/>
                    <a:pt x="6" y="15"/>
                    <a:pt x="7" y="20"/>
                  </a:cubicBezTo>
                  <a:cubicBezTo>
                    <a:pt x="7" y="16"/>
                    <a:pt x="7" y="11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29" y="97"/>
                    <a:pt x="29" y="102"/>
                    <a:pt x="29" y="107"/>
                  </a:cubicBezTo>
                  <a:cubicBezTo>
                    <a:pt x="31" y="102"/>
                    <a:pt x="30" y="97"/>
                    <a:pt x="29" y="93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7"/>
                    <a:pt x="14" y="18"/>
                  </a:cubicBezTo>
                  <a:cubicBezTo>
                    <a:pt x="16" y="17"/>
                    <a:pt x="17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4"/>
                    <a:pt x="15" y="15"/>
                    <a:pt x="14" y="15"/>
                  </a:cubicBezTo>
                  <a:close/>
                  <a:moveTo>
                    <a:pt x="15" y="107"/>
                  </a:moveTo>
                  <a:cubicBezTo>
                    <a:pt x="17" y="107"/>
                    <a:pt x="19" y="106"/>
                    <a:pt x="20" y="105"/>
                  </a:cubicBezTo>
                  <a:cubicBezTo>
                    <a:pt x="20" y="104"/>
                    <a:pt x="20" y="104"/>
                    <a:pt x="20" y="103"/>
                  </a:cubicBezTo>
                  <a:cubicBezTo>
                    <a:pt x="19" y="104"/>
                    <a:pt x="17" y="104"/>
                    <a:pt x="16" y="105"/>
                  </a:cubicBezTo>
                  <a:cubicBezTo>
                    <a:pt x="16" y="106"/>
                    <a:pt x="15" y="106"/>
                    <a:pt x="15" y="107"/>
                  </a:cubicBezTo>
                  <a:close/>
                  <a:moveTo>
                    <a:pt x="23" y="96"/>
                  </a:moveTo>
                  <a:cubicBezTo>
                    <a:pt x="24" y="95"/>
                    <a:pt x="24" y="93"/>
                    <a:pt x="23" y="92"/>
                  </a:cubicBezTo>
                  <a:cubicBezTo>
                    <a:pt x="22" y="93"/>
                    <a:pt x="22" y="94"/>
                    <a:pt x="21" y="94"/>
                  </a:cubicBezTo>
                  <a:cubicBezTo>
                    <a:pt x="21" y="95"/>
                    <a:pt x="21" y="96"/>
                    <a:pt x="21" y="97"/>
                  </a:cubicBezTo>
                  <a:cubicBezTo>
                    <a:pt x="22" y="97"/>
                    <a:pt x="23" y="97"/>
                    <a:pt x="23" y="96"/>
                  </a:cubicBezTo>
                  <a:close/>
                  <a:moveTo>
                    <a:pt x="9" y="42"/>
                  </a:moveTo>
                  <a:cubicBezTo>
                    <a:pt x="9" y="42"/>
                    <a:pt x="8" y="42"/>
                    <a:pt x="7" y="42"/>
                  </a:cubicBezTo>
                  <a:cubicBezTo>
                    <a:pt x="7" y="44"/>
                    <a:pt x="7" y="46"/>
                    <a:pt x="7" y="48"/>
                  </a:cubicBezTo>
                  <a:cubicBezTo>
                    <a:pt x="8" y="47"/>
                    <a:pt x="8" y="47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3"/>
                    <a:pt x="9" y="42"/>
                  </a:cubicBezTo>
                  <a:close/>
                  <a:moveTo>
                    <a:pt x="21" y="110"/>
                  </a:moveTo>
                  <a:cubicBezTo>
                    <a:pt x="19" y="111"/>
                    <a:pt x="17" y="112"/>
                    <a:pt x="16" y="114"/>
                  </a:cubicBezTo>
                  <a:cubicBezTo>
                    <a:pt x="18" y="114"/>
                    <a:pt x="19" y="113"/>
                    <a:pt x="21" y="113"/>
                  </a:cubicBezTo>
                  <a:cubicBezTo>
                    <a:pt x="21" y="112"/>
                    <a:pt x="21" y="111"/>
                    <a:pt x="21" y="110"/>
                  </a:cubicBezTo>
                  <a:close/>
                  <a:moveTo>
                    <a:pt x="26" y="106"/>
                  </a:moveTo>
                  <a:cubicBezTo>
                    <a:pt x="26" y="106"/>
                    <a:pt x="26" y="106"/>
                    <a:pt x="26" y="106"/>
                  </a:cubicBezTo>
                  <a:cubicBezTo>
                    <a:pt x="26" y="106"/>
                    <a:pt x="25" y="106"/>
                    <a:pt x="25" y="106"/>
                  </a:cubicBezTo>
                  <a:cubicBezTo>
                    <a:pt x="25" y="108"/>
                    <a:pt x="25" y="110"/>
                    <a:pt x="25" y="112"/>
                  </a:cubicBezTo>
                  <a:cubicBezTo>
                    <a:pt x="26" y="112"/>
                    <a:pt x="26" y="112"/>
                    <a:pt x="27" y="112"/>
                  </a:cubicBezTo>
                  <a:cubicBezTo>
                    <a:pt x="27" y="110"/>
                    <a:pt x="26" y="108"/>
                    <a:pt x="26" y="106"/>
                  </a:cubicBezTo>
                  <a:close/>
                  <a:moveTo>
                    <a:pt x="7" y="120"/>
                  </a:moveTo>
                  <a:cubicBezTo>
                    <a:pt x="8" y="120"/>
                    <a:pt x="20" y="120"/>
                    <a:pt x="22" y="119"/>
                  </a:cubicBezTo>
                  <a:cubicBezTo>
                    <a:pt x="18" y="119"/>
                    <a:pt x="13" y="120"/>
                    <a:pt x="8" y="120"/>
                  </a:cubicBezTo>
                  <a:cubicBezTo>
                    <a:pt x="8" y="120"/>
                    <a:pt x="7" y="120"/>
                    <a:pt x="7" y="120"/>
                  </a:cubicBezTo>
                  <a:close/>
                  <a:moveTo>
                    <a:pt x="19" y="37"/>
                  </a:move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1" y="34"/>
                    <a:pt x="21" y="32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19" y="35"/>
                    <a:pt x="19" y="36"/>
                    <a:pt x="19" y="37"/>
                  </a:cubicBezTo>
                  <a:close/>
                  <a:moveTo>
                    <a:pt x="14" y="88"/>
                  </a:moveTo>
                  <a:cubicBezTo>
                    <a:pt x="16" y="86"/>
                    <a:pt x="17" y="85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4"/>
                    <a:pt x="16" y="85"/>
                    <a:pt x="14" y="86"/>
                  </a:cubicBezTo>
                  <a:cubicBezTo>
                    <a:pt x="14" y="86"/>
                    <a:pt x="14" y="87"/>
                    <a:pt x="14" y="88"/>
                  </a:cubicBezTo>
                  <a:close/>
                  <a:moveTo>
                    <a:pt x="9" y="11"/>
                  </a:moveTo>
                  <a:cubicBezTo>
                    <a:pt x="11" y="10"/>
                    <a:pt x="12" y="9"/>
                    <a:pt x="12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9" y="9"/>
                    <a:pt x="9" y="10"/>
                    <a:pt x="9" y="11"/>
                  </a:cubicBezTo>
                  <a:close/>
                  <a:moveTo>
                    <a:pt x="17" y="35"/>
                  </a:moveTo>
                  <a:cubicBezTo>
                    <a:pt x="16" y="35"/>
                    <a:pt x="15" y="36"/>
                    <a:pt x="13" y="37"/>
                  </a:cubicBezTo>
                  <a:cubicBezTo>
                    <a:pt x="13" y="37"/>
                    <a:pt x="13" y="38"/>
                    <a:pt x="13" y="38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6" y="38"/>
                    <a:pt x="16" y="37"/>
                    <a:pt x="16" y="37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3" y="26"/>
                  </a:moveTo>
                  <a:cubicBezTo>
                    <a:pt x="15" y="25"/>
                    <a:pt x="17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5" y="23"/>
                    <a:pt x="13" y="24"/>
                  </a:cubicBezTo>
                  <a:cubicBezTo>
                    <a:pt x="13" y="25"/>
                    <a:pt x="13" y="25"/>
                    <a:pt x="13" y="26"/>
                  </a:cubicBezTo>
                  <a:close/>
                  <a:moveTo>
                    <a:pt x="7" y="53"/>
                  </a:moveTo>
                  <a:cubicBezTo>
                    <a:pt x="7" y="54"/>
                    <a:pt x="7" y="56"/>
                    <a:pt x="7" y="57"/>
                  </a:cubicBezTo>
                  <a:cubicBezTo>
                    <a:pt x="9" y="56"/>
                    <a:pt x="9" y="55"/>
                    <a:pt x="9" y="53"/>
                  </a:cubicBezTo>
                  <a:cubicBezTo>
                    <a:pt x="8" y="53"/>
                    <a:pt x="8" y="53"/>
                    <a:pt x="7" y="53"/>
                  </a:cubicBezTo>
                  <a:close/>
                  <a:moveTo>
                    <a:pt x="14" y="77"/>
                  </a:moveTo>
                  <a:cubicBezTo>
                    <a:pt x="15" y="76"/>
                    <a:pt x="17" y="74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4"/>
                    <a:pt x="15" y="74"/>
                    <a:pt x="14" y="75"/>
                  </a:cubicBezTo>
                  <a:cubicBezTo>
                    <a:pt x="14" y="75"/>
                    <a:pt x="14" y="76"/>
                    <a:pt x="14" y="77"/>
                  </a:cubicBezTo>
                  <a:close/>
                  <a:moveTo>
                    <a:pt x="14" y="112"/>
                  </a:moveTo>
                  <a:cubicBezTo>
                    <a:pt x="16" y="111"/>
                    <a:pt x="17" y="110"/>
                    <a:pt x="19" y="108"/>
                  </a:cubicBezTo>
                  <a:cubicBezTo>
                    <a:pt x="18" y="109"/>
                    <a:pt x="17" y="109"/>
                    <a:pt x="16" y="109"/>
                  </a:cubicBezTo>
                  <a:cubicBezTo>
                    <a:pt x="14" y="110"/>
                    <a:pt x="14" y="110"/>
                    <a:pt x="14" y="112"/>
                  </a:cubicBezTo>
                  <a:close/>
                  <a:moveTo>
                    <a:pt x="13" y="43"/>
                  </a:moveTo>
                  <a:cubicBezTo>
                    <a:pt x="15" y="43"/>
                    <a:pt x="15" y="42"/>
                    <a:pt x="15" y="40"/>
                  </a:cubicBezTo>
                  <a:cubicBezTo>
                    <a:pt x="15" y="40"/>
                    <a:pt x="14" y="41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lose/>
                  <a:moveTo>
                    <a:pt x="15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1"/>
                    <a:pt x="12" y="52"/>
                    <a:pt x="11" y="52"/>
                  </a:cubicBezTo>
                  <a:cubicBezTo>
                    <a:pt x="11" y="53"/>
                    <a:pt x="11" y="53"/>
                    <a:pt x="11" y="54"/>
                  </a:cubicBezTo>
                  <a:cubicBezTo>
                    <a:pt x="13" y="53"/>
                    <a:pt x="14" y="52"/>
                    <a:pt x="15" y="51"/>
                  </a:cubicBezTo>
                  <a:close/>
                  <a:moveTo>
                    <a:pt x="23" y="100"/>
                  </a:moveTo>
                  <a:cubicBezTo>
                    <a:pt x="23" y="101"/>
                    <a:pt x="22" y="101"/>
                    <a:pt x="22" y="101"/>
                  </a:cubicBezTo>
                  <a:cubicBezTo>
                    <a:pt x="22" y="102"/>
                    <a:pt x="22" y="103"/>
                    <a:pt x="22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103"/>
                    <a:pt x="23" y="101"/>
                    <a:pt x="23" y="100"/>
                  </a:cubicBezTo>
                  <a:close/>
                  <a:moveTo>
                    <a:pt x="30" y="75"/>
                  </a:moveTo>
                  <a:cubicBezTo>
                    <a:pt x="30" y="75"/>
                    <a:pt x="30" y="75"/>
                    <a:pt x="30" y="75"/>
                  </a:cubicBezTo>
                  <a:cubicBezTo>
                    <a:pt x="30" y="72"/>
                    <a:pt x="30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8"/>
                    <a:pt x="30" y="72"/>
                    <a:pt x="30" y="75"/>
                  </a:cubicBezTo>
                  <a:close/>
                  <a:moveTo>
                    <a:pt x="13" y="4"/>
                  </a:moveTo>
                  <a:cubicBezTo>
                    <a:pt x="13" y="4"/>
                    <a:pt x="13" y="5"/>
                    <a:pt x="13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5" y="4"/>
                    <a:pt x="13" y="4"/>
                  </a:cubicBezTo>
                  <a:close/>
                  <a:moveTo>
                    <a:pt x="9" y="35"/>
                  </a:move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9" y="37"/>
                    <a:pt x="10" y="36"/>
                    <a:pt x="9" y="35"/>
                  </a:cubicBezTo>
                  <a:close/>
                  <a:moveTo>
                    <a:pt x="29" y="116"/>
                  </a:moveTo>
                  <a:cubicBezTo>
                    <a:pt x="29" y="116"/>
                    <a:pt x="29" y="116"/>
                    <a:pt x="30" y="116"/>
                  </a:cubicBezTo>
                  <a:cubicBezTo>
                    <a:pt x="31" y="116"/>
                    <a:pt x="32" y="116"/>
                    <a:pt x="33" y="115"/>
                  </a:cubicBezTo>
                  <a:cubicBezTo>
                    <a:pt x="33" y="115"/>
                    <a:pt x="33" y="114"/>
                    <a:pt x="32" y="114"/>
                  </a:cubicBezTo>
                  <a:cubicBezTo>
                    <a:pt x="32" y="115"/>
                    <a:pt x="31" y="115"/>
                    <a:pt x="30" y="115"/>
                  </a:cubicBezTo>
                  <a:cubicBezTo>
                    <a:pt x="30" y="115"/>
                    <a:pt x="30" y="115"/>
                    <a:pt x="29" y="116"/>
                  </a:cubicBezTo>
                  <a:close/>
                  <a:moveTo>
                    <a:pt x="19" y="96"/>
                  </a:moveTo>
                  <a:cubicBezTo>
                    <a:pt x="19" y="96"/>
                    <a:pt x="19" y="96"/>
                    <a:pt x="19" y="96"/>
                  </a:cubicBezTo>
                  <a:cubicBezTo>
                    <a:pt x="18" y="97"/>
                    <a:pt x="18" y="98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9" y="99"/>
                    <a:pt x="19" y="98"/>
                  </a:cubicBezTo>
                  <a:cubicBezTo>
                    <a:pt x="19" y="98"/>
                    <a:pt x="19" y="97"/>
                    <a:pt x="19" y="9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0" y="29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8"/>
                    <a:pt x="21" y="28"/>
                    <a:pt x="21" y="27"/>
                  </a:cubicBezTo>
                  <a:close/>
                  <a:moveTo>
                    <a:pt x="15" y="99"/>
                  </a:moveTo>
                  <a:cubicBezTo>
                    <a:pt x="15" y="99"/>
                    <a:pt x="14" y="99"/>
                    <a:pt x="14" y="101"/>
                  </a:cubicBezTo>
                  <a:cubicBezTo>
                    <a:pt x="15" y="101"/>
                    <a:pt x="15" y="100"/>
                    <a:pt x="15" y="99"/>
                  </a:cubicBezTo>
                  <a:close/>
                  <a:moveTo>
                    <a:pt x="7" y="50"/>
                  </a:moveTo>
                  <a:cubicBezTo>
                    <a:pt x="9" y="51"/>
                    <a:pt x="9" y="50"/>
                    <a:pt x="9" y="49"/>
                  </a:cubicBezTo>
                  <a:cubicBezTo>
                    <a:pt x="8" y="50"/>
                    <a:pt x="8" y="50"/>
                    <a:pt x="7" y="50"/>
                  </a:cubicBezTo>
                  <a:close/>
                  <a:moveTo>
                    <a:pt x="18" y="40"/>
                  </a:moveTo>
                  <a:cubicBezTo>
                    <a:pt x="19" y="40"/>
                    <a:pt x="19" y="40"/>
                    <a:pt x="20" y="39"/>
                  </a:cubicBezTo>
                  <a:cubicBezTo>
                    <a:pt x="18" y="39"/>
                    <a:pt x="18" y="39"/>
                    <a:pt x="18" y="40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5"/>
                    <a:pt x="25" y="14"/>
                  </a:cubicBezTo>
                  <a:close/>
                  <a:moveTo>
                    <a:pt x="8" y="79"/>
                  </a:moveTo>
                  <a:cubicBezTo>
                    <a:pt x="8" y="79"/>
                    <a:pt x="8" y="79"/>
                    <a:pt x="8" y="79"/>
                  </a:cubicBezTo>
                  <a:cubicBezTo>
                    <a:pt x="8" y="78"/>
                    <a:pt x="8" y="77"/>
                    <a:pt x="8" y="76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8" y="78"/>
                    <a:pt x="8" y="79"/>
                  </a:cubicBezTo>
                  <a:close/>
                  <a:moveTo>
                    <a:pt x="26" y="3"/>
                  </a:moveTo>
                  <a:cubicBezTo>
                    <a:pt x="26" y="4"/>
                    <a:pt x="26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5" y="103"/>
                    <a:pt x="25" y="103"/>
                    <a:pt x="25" y="104"/>
                  </a:cubicBezTo>
                  <a:cubicBezTo>
                    <a:pt x="26" y="104"/>
                    <a:pt x="26" y="104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49"/>
            <p:cNvSpPr>
              <a:spLocks noEditPoints="1"/>
            </p:cNvSpPr>
            <p:nvPr/>
          </p:nvSpPr>
          <p:spPr bwMode="auto">
            <a:xfrm>
              <a:off x="7327826" y="1898477"/>
              <a:ext cx="155322" cy="150544"/>
            </a:xfrm>
            <a:custGeom>
              <a:avLst/>
              <a:gdLst>
                <a:gd name="T0" fmla="*/ 37 w 39"/>
                <a:gd name="T1" fmla="*/ 29 h 38"/>
                <a:gd name="T2" fmla="*/ 26 w 39"/>
                <a:gd name="T3" fmla="*/ 37 h 38"/>
                <a:gd name="T4" fmla="*/ 10 w 39"/>
                <a:gd name="T5" fmla="*/ 35 h 38"/>
                <a:gd name="T6" fmla="*/ 1 w 39"/>
                <a:gd name="T7" fmla="*/ 19 h 38"/>
                <a:gd name="T8" fmla="*/ 6 w 39"/>
                <a:gd name="T9" fmla="*/ 6 h 38"/>
                <a:gd name="T10" fmla="*/ 23 w 39"/>
                <a:gd name="T11" fmla="*/ 1 h 38"/>
                <a:gd name="T12" fmla="*/ 35 w 39"/>
                <a:gd name="T13" fmla="*/ 10 h 38"/>
                <a:gd name="T14" fmla="*/ 39 w 39"/>
                <a:gd name="T15" fmla="*/ 21 h 38"/>
                <a:gd name="T16" fmla="*/ 16 w 39"/>
                <a:gd name="T17" fmla="*/ 19 h 38"/>
                <a:gd name="T18" fmla="*/ 23 w 39"/>
                <a:gd name="T19" fmla="*/ 16 h 38"/>
                <a:gd name="T20" fmla="*/ 26 w 39"/>
                <a:gd name="T21" fmla="*/ 14 h 38"/>
                <a:gd name="T22" fmla="*/ 29 w 39"/>
                <a:gd name="T23" fmla="*/ 14 h 38"/>
                <a:gd name="T24" fmla="*/ 23 w 39"/>
                <a:gd name="T25" fmla="*/ 10 h 38"/>
                <a:gd name="T26" fmla="*/ 17 w 39"/>
                <a:gd name="T27" fmla="*/ 17 h 38"/>
                <a:gd name="T28" fmla="*/ 14 w 39"/>
                <a:gd name="T29" fmla="*/ 21 h 38"/>
                <a:gd name="T30" fmla="*/ 15 w 39"/>
                <a:gd name="T31" fmla="*/ 22 h 38"/>
                <a:gd name="T32" fmla="*/ 19 w 39"/>
                <a:gd name="T33" fmla="*/ 8 h 38"/>
                <a:gd name="T34" fmla="*/ 10 w 39"/>
                <a:gd name="T35" fmla="*/ 17 h 38"/>
                <a:gd name="T36" fmla="*/ 13 w 39"/>
                <a:gd name="T37" fmla="*/ 15 h 38"/>
                <a:gd name="T38" fmla="*/ 22 w 39"/>
                <a:gd name="T39" fmla="*/ 8 h 38"/>
                <a:gd name="T40" fmla="*/ 29 w 39"/>
                <a:gd name="T41" fmla="*/ 17 h 38"/>
                <a:gd name="T42" fmla="*/ 26 w 39"/>
                <a:gd name="T43" fmla="*/ 17 h 38"/>
                <a:gd name="T44" fmla="*/ 24 w 39"/>
                <a:gd name="T45" fmla="*/ 31 h 38"/>
                <a:gd name="T46" fmla="*/ 29 w 39"/>
                <a:gd name="T47" fmla="*/ 26 h 38"/>
                <a:gd name="T48" fmla="*/ 25 w 39"/>
                <a:gd name="T49" fmla="*/ 29 h 38"/>
                <a:gd name="T50" fmla="*/ 34 w 39"/>
                <a:gd name="T51" fmla="*/ 18 h 38"/>
                <a:gd name="T52" fmla="*/ 34 w 39"/>
                <a:gd name="T53" fmla="*/ 24 h 38"/>
                <a:gd name="T54" fmla="*/ 27 w 39"/>
                <a:gd name="T55" fmla="*/ 34 h 38"/>
                <a:gd name="T56" fmla="*/ 27 w 39"/>
                <a:gd name="T57" fmla="*/ 34 h 38"/>
                <a:gd name="T58" fmla="*/ 25 w 39"/>
                <a:gd name="T59" fmla="*/ 21 h 38"/>
                <a:gd name="T60" fmla="*/ 8 w 39"/>
                <a:gd name="T61" fmla="*/ 8 h 38"/>
                <a:gd name="T62" fmla="*/ 4 w 39"/>
                <a:gd name="T63" fmla="*/ 14 h 38"/>
                <a:gd name="T64" fmla="*/ 10 w 39"/>
                <a:gd name="T65" fmla="*/ 22 h 38"/>
                <a:gd name="T66" fmla="*/ 11 w 39"/>
                <a:gd name="T67" fmla="*/ 19 h 38"/>
                <a:gd name="T68" fmla="*/ 10 w 39"/>
                <a:gd name="T69" fmla="*/ 22 h 38"/>
                <a:gd name="T70" fmla="*/ 18 w 39"/>
                <a:gd name="T71" fmla="*/ 24 h 38"/>
                <a:gd name="T72" fmla="*/ 15 w 39"/>
                <a:gd name="T73" fmla="*/ 25 h 38"/>
                <a:gd name="T74" fmla="*/ 22 w 39"/>
                <a:gd name="T75" fmla="*/ 8 h 38"/>
                <a:gd name="T76" fmla="*/ 26 w 39"/>
                <a:gd name="T77" fmla="*/ 9 h 38"/>
                <a:gd name="T78" fmla="*/ 6 w 39"/>
                <a:gd name="T79" fmla="*/ 28 h 38"/>
                <a:gd name="T80" fmla="*/ 6 w 39"/>
                <a:gd name="T81" fmla="*/ 28 h 38"/>
                <a:gd name="T82" fmla="*/ 20 w 39"/>
                <a:gd name="T83" fmla="*/ 3 h 38"/>
                <a:gd name="T84" fmla="*/ 12 w 39"/>
                <a:gd name="T85" fmla="*/ 23 h 38"/>
                <a:gd name="T86" fmla="*/ 11 w 39"/>
                <a:gd name="T87" fmla="*/ 24 h 38"/>
                <a:gd name="T88" fmla="*/ 12 w 39"/>
                <a:gd name="T89" fmla="*/ 23 h 38"/>
                <a:gd name="T90" fmla="*/ 20 w 39"/>
                <a:gd name="T91" fmla="*/ 27 h 38"/>
                <a:gd name="T92" fmla="*/ 18 w 39"/>
                <a:gd name="T9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9" h="38">
                  <a:moveTo>
                    <a:pt x="39" y="21"/>
                  </a:moveTo>
                  <a:cubicBezTo>
                    <a:pt x="39" y="24"/>
                    <a:pt x="38" y="26"/>
                    <a:pt x="37" y="29"/>
                  </a:cubicBezTo>
                  <a:cubicBezTo>
                    <a:pt x="35" y="32"/>
                    <a:pt x="33" y="34"/>
                    <a:pt x="30" y="35"/>
                  </a:cubicBezTo>
                  <a:cubicBezTo>
                    <a:pt x="29" y="36"/>
                    <a:pt x="27" y="36"/>
                    <a:pt x="26" y="37"/>
                  </a:cubicBezTo>
                  <a:cubicBezTo>
                    <a:pt x="24" y="38"/>
                    <a:pt x="22" y="38"/>
                    <a:pt x="20" y="38"/>
                  </a:cubicBezTo>
                  <a:cubicBezTo>
                    <a:pt x="17" y="38"/>
                    <a:pt x="13" y="37"/>
                    <a:pt x="10" y="35"/>
                  </a:cubicBezTo>
                  <a:cubicBezTo>
                    <a:pt x="7" y="33"/>
                    <a:pt x="5" y="32"/>
                    <a:pt x="3" y="29"/>
                  </a:cubicBezTo>
                  <a:cubicBezTo>
                    <a:pt x="2" y="26"/>
                    <a:pt x="0" y="23"/>
                    <a:pt x="1" y="19"/>
                  </a:cubicBezTo>
                  <a:cubicBezTo>
                    <a:pt x="1" y="16"/>
                    <a:pt x="2" y="13"/>
                    <a:pt x="3" y="10"/>
                  </a:cubicBezTo>
                  <a:cubicBezTo>
                    <a:pt x="4" y="9"/>
                    <a:pt x="5" y="7"/>
                    <a:pt x="6" y="6"/>
                  </a:cubicBezTo>
                  <a:cubicBezTo>
                    <a:pt x="8" y="4"/>
                    <a:pt x="11" y="3"/>
                    <a:pt x="13" y="2"/>
                  </a:cubicBezTo>
                  <a:cubicBezTo>
                    <a:pt x="16" y="0"/>
                    <a:pt x="19" y="0"/>
                    <a:pt x="23" y="1"/>
                  </a:cubicBezTo>
                  <a:cubicBezTo>
                    <a:pt x="24" y="1"/>
                    <a:pt x="25" y="2"/>
                    <a:pt x="26" y="2"/>
                  </a:cubicBezTo>
                  <a:cubicBezTo>
                    <a:pt x="30" y="3"/>
                    <a:pt x="33" y="6"/>
                    <a:pt x="35" y="10"/>
                  </a:cubicBezTo>
                  <a:cubicBezTo>
                    <a:pt x="36" y="12"/>
                    <a:pt x="37" y="14"/>
                    <a:pt x="38" y="16"/>
                  </a:cubicBezTo>
                  <a:cubicBezTo>
                    <a:pt x="39" y="18"/>
                    <a:pt x="39" y="19"/>
                    <a:pt x="39" y="21"/>
                  </a:cubicBezTo>
                  <a:close/>
                  <a:moveTo>
                    <a:pt x="15" y="22"/>
                  </a:moveTo>
                  <a:cubicBezTo>
                    <a:pt x="15" y="20"/>
                    <a:pt x="15" y="20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9" y="17"/>
                    <a:pt x="21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5"/>
                    <a:pt x="25" y="15"/>
                    <a:pt x="26" y="14"/>
                  </a:cubicBezTo>
                  <a:cubicBezTo>
                    <a:pt x="26" y="13"/>
                    <a:pt x="27" y="13"/>
                    <a:pt x="28" y="14"/>
                  </a:cubicBezTo>
                  <a:cubicBezTo>
                    <a:pt x="28" y="14"/>
                    <a:pt x="29" y="14"/>
                    <a:pt x="29" y="14"/>
                  </a:cubicBezTo>
                  <a:cubicBezTo>
                    <a:pt x="29" y="13"/>
                    <a:pt x="28" y="12"/>
                    <a:pt x="28" y="12"/>
                  </a:cubicBezTo>
                  <a:cubicBezTo>
                    <a:pt x="26" y="11"/>
                    <a:pt x="25" y="11"/>
                    <a:pt x="23" y="10"/>
                  </a:cubicBezTo>
                  <a:cubicBezTo>
                    <a:pt x="22" y="10"/>
                    <a:pt x="22" y="10"/>
                    <a:pt x="21" y="11"/>
                  </a:cubicBezTo>
                  <a:cubicBezTo>
                    <a:pt x="20" y="13"/>
                    <a:pt x="18" y="15"/>
                    <a:pt x="17" y="17"/>
                  </a:cubicBezTo>
                  <a:cubicBezTo>
                    <a:pt x="16" y="18"/>
                    <a:pt x="15" y="19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5" y="23"/>
                    <a:pt x="15" y="23"/>
                    <a:pt x="15" y="22"/>
                  </a:cubicBezTo>
                  <a:close/>
                  <a:moveTo>
                    <a:pt x="22" y="8"/>
                  </a:moveTo>
                  <a:cubicBezTo>
                    <a:pt x="20" y="7"/>
                    <a:pt x="20" y="7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5" y="11"/>
                    <a:pt x="12" y="14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1" y="17"/>
                    <a:pt x="13" y="16"/>
                    <a:pt x="13" y="15"/>
                  </a:cubicBezTo>
                  <a:cubicBezTo>
                    <a:pt x="15" y="12"/>
                    <a:pt x="17" y="9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lose/>
                  <a:moveTo>
                    <a:pt x="29" y="20"/>
                  </a:moveTo>
                  <a:cubicBezTo>
                    <a:pt x="29" y="19"/>
                    <a:pt x="29" y="18"/>
                    <a:pt x="29" y="17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7" y="18"/>
                    <a:pt x="28" y="19"/>
                    <a:pt x="29" y="20"/>
                  </a:cubicBezTo>
                  <a:close/>
                  <a:moveTo>
                    <a:pt x="24" y="31"/>
                  </a:moveTo>
                  <a:cubicBezTo>
                    <a:pt x="24" y="31"/>
                    <a:pt x="25" y="31"/>
                    <a:pt x="25" y="31"/>
                  </a:cubicBezTo>
                  <a:cubicBezTo>
                    <a:pt x="27" y="30"/>
                    <a:pt x="28" y="28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8" y="27"/>
                    <a:pt x="26" y="28"/>
                    <a:pt x="25" y="29"/>
                  </a:cubicBezTo>
                  <a:cubicBezTo>
                    <a:pt x="25" y="30"/>
                    <a:pt x="25" y="30"/>
                    <a:pt x="24" y="31"/>
                  </a:cubicBezTo>
                  <a:close/>
                  <a:moveTo>
                    <a:pt x="34" y="18"/>
                  </a:moveTo>
                  <a:cubicBezTo>
                    <a:pt x="34" y="20"/>
                    <a:pt x="33" y="21"/>
                    <a:pt x="33" y="23"/>
                  </a:cubicBezTo>
                  <a:cubicBezTo>
                    <a:pt x="33" y="23"/>
                    <a:pt x="33" y="24"/>
                    <a:pt x="34" y="24"/>
                  </a:cubicBezTo>
                  <a:cubicBezTo>
                    <a:pt x="34" y="22"/>
                    <a:pt x="35" y="20"/>
                    <a:pt x="34" y="18"/>
                  </a:cubicBezTo>
                  <a:close/>
                  <a:moveTo>
                    <a:pt x="27" y="34"/>
                  </a:moveTo>
                  <a:cubicBezTo>
                    <a:pt x="25" y="33"/>
                    <a:pt x="22" y="34"/>
                    <a:pt x="20" y="34"/>
                  </a:cubicBezTo>
                  <a:cubicBezTo>
                    <a:pt x="23" y="35"/>
                    <a:pt x="26" y="35"/>
                    <a:pt x="27" y="34"/>
                  </a:cubicBezTo>
                  <a:close/>
                  <a:moveTo>
                    <a:pt x="23" y="25"/>
                  </a:moveTo>
                  <a:cubicBezTo>
                    <a:pt x="25" y="24"/>
                    <a:pt x="26" y="23"/>
                    <a:pt x="25" y="21"/>
                  </a:cubicBezTo>
                  <a:cubicBezTo>
                    <a:pt x="24" y="22"/>
                    <a:pt x="24" y="24"/>
                    <a:pt x="23" y="25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6" y="10"/>
                    <a:pt x="5" y="12"/>
                    <a:pt x="4" y="14"/>
                  </a:cubicBezTo>
                  <a:cubicBezTo>
                    <a:pt x="5" y="12"/>
                    <a:pt x="7" y="10"/>
                    <a:pt x="8" y="8"/>
                  </a:cubicBezTo>
                  <a:close/>
                  <a:moveTo>
                    <a:pt x="10" y="22"/>
                  </a:moveTo>
                  <a:cubicBezTo>
                    <a:pt x="10" y="21"/>
                    <a:pt x="11" y="20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9" y="21"/>
                    <a:pt x="9" y="21"/>
                    <a:pt x="10" y="22"/>
                  </a:cubicBezTo>
                  <a:close/>
                  <a:moveTo>
                    <a:pt x="16" y="26"/>
                  </a:moveTo>
                  <a:cubicBezTo>
                    <a:pt x="17" y="25"/>
                    <a:pt x="17" y="25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5" y="26"/>
                    <a:pt x="16" y="26"/>
                    <a:pt x="16" y="26"/>
                  </a:cubicBezTo>
                  <a:close/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4" y="8"/>
                    <a:pt x="25" y="8"/>
                    <a:pt x="26" y="9"/>
                  </a:cubicBezTo>
                  <a:cubicBezTo>
                    <a:pt x="25" y="8"/>
                    <a:pt x="24" y="7"/>
                    <a:pt x="22" y="8"/>
                  </a:cubicBezTo>
                  <a:close/>
                  <a:moveTo>
                    <a:pt x="6" y="28"/>
                  </a:moveTo>
                  <a:cubicBezTo>
                    <a:pt x="5" y="27"/>
                    <a:pt x="5" y="26"/>
                    <a:pt x="4" y="25"/>
                  </a:cubicBezTo>
                  <a:cubicBezTo>
                    <a:pt x="5" y="27"/>
                    <a:pt x="5" y="27"/>
                    <a:pt x="6" y="28"/>
                  </a:cubicBezTo>
                  <a:close/>
                  <a:moveTo>
                    <a:pt x="16" y="3"/>
                  </a:moveTo>
                  <a:cubicBezTo>
                    <a:pt x="17" y="3"/>
                    <a:pt x="19" y="3"/>
                    <a:pt x="20" y="3"/>
                  </a:cubicBezTo>
                  <a:cubicBezTo>
                    <a:pt x="19" y="3"/>
                    <a:pt x="17" y="3"/>
                    <a:pt x="16" y="3"/>
                  </a:cubicBezTo>
                  <a:close/>
                  <a:moveTo>
                    <a:pt x="12" y="23"/>
                  </a:moveTo>
                  <a:cubicBezTo>
                    <a:pt x="12" y="23"/>
                    <a:pt x="12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4"/>
                    <a:pt x="12" y="24"/>
                    <a:pt x="12" y="23"/>
                  </a:cubicBezTo>
                  <a:close/>
                  <a:moveTo>
                    <a:pt x="18" y="27"/>
                  </a:moveTo>
                  <a:cubicBezTo>
                    <a:pt x="19" y="27"/>
                    <a:pt x="19" y="27"/>
                    <a:pt x="20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8" y="27"/>
                    <a:pt x="1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50"/>
            <p:cNvSpPr>
              <a:spLocks noEditPoints="1"/>
            </p:cNvSpPr>
            <p:nvPr/>
          </p:nvSpPr>
          <p:spPr bwMode="auto">
            <a:xfrm>
              <a:off x="4575036" y="584210"/>
              <a:ext cx="989284" cy="1096816"/>
            </a:xfrm>
            <a:custGeom>
              <a:avLst/>
              <a:gdLst>
                <a:gd name="T0" fmla="*/ 108 w 250"/>
                <a:gd name="T1" fmla="*/ 11 h 277"/>
                <a:gd name="T2" fmla="*/ 115 w 250"/>
                <a:gd name="T3" fmla="*/ 52 h 277"/>
                <a:gd name="T4" fmla="*/ 15 w 250"/>
                <a:gd name="T5" fmla="*/ 184 h 277"/>
                <a:gd name="T6" fmla="*/ 68 w 250"/>
                <a:gd name="T7" fmla="*/ 195 h 277"/>
                <a:gd name="T8" fmla="*/ 128 w 250"/>
                <a:gd name="T9" fmla="*/ 248 h 277"/>
                <a:gd name="T10" fmla="*/ 30 w 250"/>
                <a:gd name="T11" fmla="*/ 109 h 277"/>
                <a:gd name="T12" fmla="*/ 86 w 250"/>
                <a:gd name="T13" fmla="*/ 53 h 277"/>
                <a:gd name="T14" fmla="*/ 67 w 250"/>
                <a:gd name="T15" fmla="*/ 111 h 277"/>
                <a:gd name="T16" fmla="*/ 66 w 250"/>
                <a:gd name="T17" fmla="*/ 136 h 277"/>
                <a:gd name="T18" fmla="*/ 46 w 250"/>
                <a:gd name="T19" fmla="*/ 120 h 277"/>
                <a:gd name="T20" fmla="*/ 25 w 250"/>
                <a:gd name="T21" fmla="*/ 120 h 277"/>
                <a:gd name="T22" fmla="*/ 55 w 250"/>
                <a:gd name="T23" fmla="*/ 64 h 277"/>
                <a:gd name="T24" fmla="*/ 174 w 250"/>
                <a:gd name="T25" fmla="*/ 215 h 277"/>
                <a:gd name="T26" fmla="*/ 118 w 250"/>
                <a:gd name="T27" fmla="*/ 170 h 277"/>
                <a:gd name="T28" fmla="*/ 182 w 250"/>
                <a:gd name="T29" fmla="*/ 112 h 277"/>
                <a:gd name="T30" fmla="*/ 94 w 250"/>
                <a:gd name="T31" fmla="*/ 73 h 277"/>
                <a:gd name="T32" fmla="*/ 90 w 250"/>
                <a:gd name="T33" fmla="*/ 123 h 277"/>
                <a:gd name="T34" fmla="*/ 89 w 250"/>
                <a:gd name="T35" fmla="*/ 80 h 277"/>
                <a:gd name="T36" fmla="*/ 143 w 250"/>
                <a:gd name="T37" fmla="*/ 95 h 277"/>
                <a:gd name="T38" fmla="*/ 38 w 250"/>
                <a:gd name="T39" fmla="*/ 195 h 277"/>
                <a:gd name="T40" fmla="*/ 146 w 250"/>
                <a:gd name="T41" fmla="*/ 81 h 277"/>
                <a:gd name="T42" fmla="*/ 169 w 250"/>
                <a:gd name="T43" fmla="*/ 265 h 277"/>
                <a:gd name="T44" fmla="*/ 175 w 250"/>
                <a:gd name="T45" fmla="*/ 159 h 277"/>
                <a:gd name="T46" fmla="*/ 168 w 250"/>
                <a:gd name="T47" fmla="*/ 91 h 277"/>
                <a:gd name="T48" fmla="*/ 154 w 250"/>
                <a:gd name="T49" fmla="*/ 107 h 277"/>
                <a:gd name="T50" fmla="*/ 6 w 250"/>
                <a:gd name="T51" fmla="*/ 112 h 277"/>
                <a:gd name="T52" fmla="*/ 100 w 250"/>
                <a:gd name="T53" fmla="*/ 79 h 277"/>
                <a:gd name="T54" fmla="*/ 107 w 250"/>
                <a:gd name="T55" fmla="*/ 177 h 277"/>
                <a:gd name="T56" fmla="*/ 45 w 250"/>
                <a:gd name="T57" fmla="*/ 146 h 277"/>
                <a:gd name="T58" fmla="*/ 99 w 250"/>
                <a:gd name="T59" fmla="*/ 59 h 277"/>
                <a:gd name="T60" fmla="*/ 72 w 250"/>
                <a:gd name="T61" fmla="*/ 59 h 277"/>
                <a:gd name="T62" fmla="*/ 41 w 250"/>
                <a:gd name="T63" fmla="*/ 136 h 277"/>
                <a:gd name="T64" fmla="*/ 29 w 250"/>
                <a:gd name="T65" fmla="*/ 75 h 277"/>
                <a:gd name="T66" fmla="*/ 87 w 250"/>
                <a:gd name="T67" fmla="*/ 58 h 277"/>
                <a:gd name="T68" fmla="*/ 83 w 250"/>
                <a:gd name="T69" fmla="*/ 121 h 277"/>
                <a:gd name="T70" fmla="*/ 64 w 250"/>
                <a:gd name="T71" fmla="*/ 113 h 277"/>
                <a:gd name="T72" fmla="*/ 105 w 250"/>
                <a:gd name="T73" fmla="*/ 71 h 277"/>
                <a:gd name="T74" fmla="*/ 143 w 250"/>
                <a:gd name="T75" fmla="*/ 132 h 277"/>
                <a:gd name="T76" fmla="*/ 33 w 250"/>
                <a:gd name="T77" fmla="*/ 70 h 277"/>
                <a:gd name="T78" fmla="*/ 170 w 250"/>
                <a:gd name="T79" fmla="*/ 151 h 277"/>
                <a:gd name="T80" fmla="*/ 179 w 250"/>
                <a:gd name="T81" fmla="*/ 177 h 277"/>
                <a:gd name="T82" fmla="*/ 126 w 250"/>
                <a:gd name="T83" fmla="*/ 260 h 277"/>
                <a:gd name="T84" fmla="*/ 111 w 250"/>
                <a:gd name="T85" fmla="*/ 130 h 277"/>
                <a:gd name="T86" fmla="*/ 94 w 250"/>
                <a:gd name="T87" fmla="*/ 154 h 277"/>
                <a:gd name="T88" fmla="*/ 154 w 250"/>
                <a:gd name="T89" fmla="*/ 65 h 277"/>
                <a:gd name="T90" fmla="*/ 154 w 250"/>
                <a:gd name="T91" fmla="*/ 143 h 277"/>
                <a:gd name="T92" fmla="*/ 120 w 250"/>
                <a:gd name="T93" fmla="*/ 118 h 277"/>
                <a:gd name="T94" fmla="*/ 126 w 250"/>
                <a:gd name="T95" fmla="*/ 195 h 277"/>
                <a:gd name="T96" fmla="*/ 16 w 250"/>
                <a:gd name="T97" fmla="*/ 160 h 277"/>
                <a:gd name="T98" fmla="*/ 156 w 250"/>
                <a:gd name="T99" fmla="*/ 129 h 277"/>
                <a:gd name="T100" fmla="*/ 131 w 250"/>
                <a:gd name="T101" fmla="*/ 66 h 277"/>
                <a:gd name="T102" fmla="*/ 93 w 250"/>
                <a:gd name="T103" fmla="*/ 147 h 277"/>
                <a:gd name="T104" fmla="*/ 102 w 250"/>
                <a:gd name="T105" fmla="*/ 86 h 277"/>
                <a:gd name="T106" fmla="*/ 180 w 250"/>
                <a:gd name="T107" fmla="*/ 262 h 277"/>
                <a:gd name="T108" fmla="*/ 126 w 250"/>
                <a:gd name="T109" fmla="*/ 190 h 277"/>
                <a:gd name="T110" fmla="*/ 60 w 250"/>
                <a:gd name="T111" fmla="*/ 133 h 277"/>
                <a:gd name="T112" fmla="*/ 96 w 250"/>
                <a:gd name="T113" fmla="*/ 60 h 277"/>
                <a:gd name="T114" fmla="*/ 187 w 250"/>
                <a:gd name="T115" fmla="*/ 162 h 277"/>
                <a:gd name="T116" fmla="*/ 71 w 250"/>
                <a:gd name="T117" fmla="*/ 166 h 277"/>
                <a:gd name="T118" fmla="*/ 16 w 250"/>
                <a:gd name="T119" fmla="*/ 177 h 277"/>
                <a:gd name="T120" fmla="*/ 191 w 250"/>
                <a:gd name="T121" fmla="*/ 133 h 277"/>
                <a:gd name="T122" fmla="*/ 215 w 250"/>
                <a:gd name="T123" fmla="*/ 207 h 277"/>
                <a:gd name="T124" fmla="*/ 111 w 250"/>
                <a:gd name="T125" fmla="*/ 4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" h="277">
                  <a:moveTo>
                    <a:pt x="190" y="182"/>
                  </a:moveTo>
                  <a:cubicBezTo>
                    <a:pt x="192" y="182"/>
                    <a:pt x="193" y="182"/>
                    <a:pt x="195" y="182"/>
                  </a:cubicBezTo>
                  <a:cubicBezTo>
                    <a:pt x="200" y="182"/>
                    <a:pt x="205" y="182"/>
                    <a:pt x="210" y="182"/>
                  </a:cubicBezTo>
                  <a:cubicBezTo>
                    <a:pt x="222" y="181"/>
                    <a:pt x="233" y="181"/>
                    <a:pt x="245" y="181"/>
                  </a:cubicBezTo>
                  <a:cubicBezTo>
                    <a:pt x="246" y="181"/>
                    <a:pt x="246" y="181"/>
                    <a:pt x="247" y="181"/>
                  </a:cubicBezTo>
                  <a:cubicBezTo>
                    <a:pt x="247" y="181"/>
                    <a:pt x="248" y="181"/>
                    <a:pt x="248" y="181"/>
                  </a:cubicBezTo>
                  <a:cubicBezTo>
                    <a:pt x="250" y="182"/>
                    <a:pt x="250" y="184"/>
                    <a:pt x="249" y="185"/>
                  </a:cubicBezTo>
                  <a:cubicBezTo>
                    <a:pt x="248" y="185"/>
                    <a:pt x="248" y="186"/>
                    <a:pt x="248" y="186"/>
                  </a:cubicBezTo>
                  <a:cubicBezTo>
                    <a:pt x="248" y="190"/>
                    <a:pt x="247" y="194"/>
                    <a:pt x="246" y="198"/>
                  </a:cubicBezTo>
                  <a:cubicBezTo>
                    <a:pt x="245" y="203"/>
                    <a:pt x="243" y="208"/>
                    <a:pt x="241" y="213"/>
                  </a:cubicBezTo>
                  <a:cubicBezTo>
                    <a:pt x="241" y="215"/>
                    <a:pt x="240" y="217"/>
                    <a:pt x="240" y="218"/>
                  </a:cubicBezTo>
                  <a:cubicBezTo>
                    <a:pt x="237" y="225"/>
                    <a:pt x="233" y="231"/>
                    <a:pt x="229" y="236"/>
                  </a:cubicBezTo>
                  <a:cubicBezTo>
                    <a:pt x="226" y="241"/>
                    <a:pt x="222" y="245"/>
                    <a:pt x="218" y="249"/>
                  </a:cubicBezTo>
                  <a:cubicBezTo>
                    <a:pt x="216" y="251"/>
                    <a:pt x="214" y="252"/>
                    <a:pt x="213" y="254"/>
                  </a:cubicBezTo>
                  <a:cubicBezTo>
                    <a:pt x="207" y="260"/>
                    <a:pt x="199" y="265"/>
                    <a:pt x="191" y="269"/>
                  </a:cubicBezTo>
                  <a:cubicBezTo>
                    <a:pt x="186" y="271"/>
                    <a:pt x="181" y="273"/>
                    <a:pt x="175" y="274"/>
                  </a:cubicBezTo>
                  <a:cubicBezTo>
                    <a:pt x="173" y="275"/>
                    <a:pt x="172" y="275"/>
                    <a:pt x="170" y="276"/>
                  </a:cubicBezTo>
                  <a:cubicBezTo>
                    <a:pt x="165" y="277"/>
                    <a:pt x="160" y="277"/>
                    <a:pt x="156" y="277"/>
                  </a:cubicBezTo>
                  <a:cubicBezTo>
                    <a:pt x="152" y="277"/>
                    <a:pt x="149" y="277"/>
                    <a:pt x="145" y="276"/>
                  </a:cubicBezTo>
                  <a:cubicBezTo>
                    <a:pt x="138" y="276"/>
                    <a:pt x="130" y="274"/>
                    <a:pt x="123" y="272"/>
                  </a:cubicBezTo>
                  <a:cubicBezTo>
                    <a:pt x="115" y="270"/>
                    <a:pt x="109" y="266"/>
                    <a:pt x="102" y="261"/>
                  </a:cubicBezTo>
                  <a:cubicBezTo>
                    <a:pt x="100" y="260"/>
                    <a:pt x="98" y="258"/>
                    <a:pt x="95" y="257"/>
                  </a:cubicBezTo>
                  <a:cubicBezTo>
                    <a:pt x="91" y="254"/>
                    <a:pt x="86" y="252"/>
                    <a:pt x="82" y="249"/>
                  </a:cubicBezTo>
                  <a:cubicBezTo>
                    <a:pt x="79" y="246"/>
                    <a:pt x="75" y="242"/>
                    <a:pt x="73" y="239"/>
                  </a:cubicBezTo>
                  <a:cubicBezTo>
                    <a:pt x="71" y="237"/>
                    <a:pt x="70" y="235"/>
                    <a:pt x="69" y="233"/>
                  </a:cubicBezTo>
                  <a:cubicBezTo>
                    <a:pt x="68" y="233"/>
                    <a:pt x="68" y="233"/>
                    <a:pt x="67" y="233"/>
                  </a:cubicBezTo>
                  <a:cubicBezTo>
                    <a:pt x="63" y="232"/>
                    <a:pt x="59" y="231"/>
                    <a:pt x="56" y="229"/>
                  </a:cubicBezTo>
                  <a:cubicBezTo>
                    <a:pt x="52" y="227"/>
                    <a:pt x="48" y="225"/>
                    <a:pt x="44" y="222"/>
                  </a:cubicBezTo>
                  <a:cubicBezTo>
                    <a:pt x="40" y="220"/>
                    <a:pt x="37" y="217"/>
                    <a:pt x="33" y="214"/>
                  </a:cubicBezTo>
                  <a:cubicBezTo>
                    <a:pt x="31" y="212"/>
                    <a:pt x="29" y="209"/>
                    <a:pt x="26" y="206"/>
                  </a:cubicBezTo>
                  <a:cubicBezTo>
                    <a:pt x="26" y="206"/>
                    <a:pt x="25" y="205"/>
                    <a:pt x="24" y="204"/>
                  </a:cubicBezTo>
                  <a:cubicBezTo>
                    <a:pt x="21" y="201"/>
                    <a:pt x="18" y="197"/>
                    <a:pt x="15" y="193"/>
                  </a:cubicBezTo>
                  <a:cubicBezTo>
                    <a:pt x="13" y="191"/>
                    <a:pt x="12" y="188"/>
                    <a:pt x="11" y="186"/>
                  </a:cubicBezTo>
                  <a:cubicBezTo>
                    <a:pt x="8" y="180"/>
                    <a:pt x="6" y="175"/>
                    <a:pt x="4" y="169"/>
                  </a:cubicBezTo>
                  <a:cubicBezTo>
                    <a:pt x="2" y="164"/>
                    <a:pt x="1" y="158"/>
                    <a:pt x="1" y="152"/>
                  </a:cubicBezTo>
                  <a:cubicBezTo>
                    <a:pt x="1" y="147"/>
                    <a:pt x="0" y="143"/>
                    <a:pt x="0" y="139"/>
                  </a:cubicBezTo>
                  <a:cubicBezTo>
                    <a:pt x="0" y="132"/>
                    <a:pt x="0" y="125"/>
                    <a:pt x="0" y="118"/>
                  </a:cubicBezTo>
                  <a:cubicBezTo>
                    <a:pt x="1" y="109"/>
                    <a:pt x="4" y="100"/>
                    <a:pt x="8" y="92"/>
                  </a:cubicBezTo>
                  <a:cubicBezTo>
                    <a:pt x="13" y="82"/>
                    <a:pt x="19" y="74"/>
                    <a:pt x="27" y="66"/>
                  </a:cubicBezTo>
                  <a:cubicBezTo>
                    <a:pt x="31" y="62"/>
                    <a:pt x="36" y="58"/>
                    <a:pt x="41" y="55"/>
                  </a:cubicBezTo>
                  <a:cubicBezTo>
                    <a:pt x="49" y="49"/>
                    <a:pt x="57" y="45"/>
                    <a:pt x="67" y="43"/>
                  </a:cubicBezTo>
                  <a:cubicBezTo>
                    <a:pt x="72" y="41"/>
                    <a:pt x="77" y="40"/>
                    <a:pt x="82" y="39"/>
                  </a:cubicBezTo>
                  <a:cubicBezTo>
                    <a:pt x="82" y="39"/>
                    <a:pt x="82" y="39"/>
                    <a:pt x="83" y="39"/>
                  </a:cubicBezTo>
                  <a:cubicBezTo>
                    <a:pt x="82" y="38"/>
                    <a:pt x="81" y="37"/>
                    <a:pt x="81" y="36"/>
                  </a:cubicBezTo>
                  <a:cubicBezTo>
                    <a:pt x="79" y="34"/>
                    <a:pt x="79" y="32"/>
                    <a:pt x="78" y="30"/>
                  </a:cubicBezTo>
                  <a:cubicBezTo>
                    <a:pt x="77" y="29"/>
                    <a:pt x="77" y="28"/>
                    <a:pt x="77" y="27"/>
                  </a:cubicBezTo>
                  <a:cubicBezTo>
                    <a:pt x="77" y="25"/>
                    <a:pt x="76" y="22"/>
                    <a:pt x="77" y="19"/>
                  </a:cubicBezTo>
                  <a:cubicBezTo>
                    <a:pt x="77" y="13"/>
                    <a:pt x="80" y="8"/>
                    <a:pt x="84" y="4"/>
                  </a:cubicBezTo>
                  <a:cubicBezTo>
                    <a:pt x="85" y="3"/>
                    <a:pt x="87" y="2"/>
                    <a:pt x="88" y="2"/>
                  </a:cubicBezTo>
                  <a:cubicBezTo>
                    <a:pt x="91" y="1"/>
                    <a:pt x="94" y="0"/>
                    <a:pt x="97" y="0"/>
                  </a:cubicBezTo>
                  <a:cubicBezTo>
                    <a:pt x="100" y="0"/>
                    <a:pt x="103" y="1"/>
                    <a:pt x="105" y="5"/>
                  </a:cubicBezTo>
                  <a:cubicBezTo>
                    <a:pt x="105" y="5"/>
                    <a:pt x="105" y="5"/>
                    <a:pt x="106" y="6"/>
                  </a:cubicBezTo>
                  <a:cubicBezTo>
                    <a:pt x="107" y="7"/>
                    <a:pt x="108" y="9"/>
                    <a:pt x="108" y="11"/>
                  </a:cubicBezTo>
                  <a:cubicBezTo>
                    <a:pt x="108" y="15"/>
                    <a:pt x="106" y="19"/>
                    <a:pt x="104" y="22"/>
                  </a:cubicBezTo>
                  <a:cubicBezTo>
                    <a:pt x="103" y="24"/>
                    <a:pt x="102" y="25"/>
                    <a:pt x="99" y="25"/>
                  </a:cubicBezTo>
                  <a:cubicBezTo>
                    <a:pt x="98" y="25"/>
                    <a:pt x="97" y="25"/>
                    <a:pt x="95" y="25"/>
                  </a:cubicBezTo>
                  <a:cubicBezTo>
                    <a:pt x="94" y="24"/>
                    <a:pt x="93" y="24"/>
                    <a:pt x="92" y="23"/>
                  </a:cubicBezTo>
                  <a:cubicBezTo>
                    <a:pt x="92" y="22"/>
                    <a:pt x="91" y="22"/>
                    <a:pt x="91" y="21"/>
                  </a:cubicBezTo>
                  <a:cubicBezTo>
                    <a:pt x="91" y="21"/>
                    <a:pt x="90" y="20"/>
                    <a:pt x="90" y="20"/>
                  </a:cubicBezTo>
                  <a:cubicBezTo>
                    <a:pt x="90" y="19"/>
                    <a:pt x="90" y="19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6"/>
                    <a:pt x="91" y="15"/>
                    <a:pt x="92" y="14"/>
                  </a:cubicBezTo>
                  <a:cubicBezTo>
                    <a:pt x="92" y="14"/>
                    <a:pt x="93" y="14"/>
                    <a:pt x="93" y="14"/>
                  </a:cubicBezTo>
                  <a:cubicBezTo>
                    <a:pt x="95" y="14"/>
                    <a:pt x="95" y="15"/>
                    <a:pt x="95" y="16"/>
                  </a:cubicBezTo>
                  <a:cubicBezTo>
                    <a:pt x="96" y="17"/>
                    <a:pt x="95" y="18"/>
                    <a:pt x="95" y="18"/>
                  </a:cubicBezTo>
                  <a:cubicBezTo>
                    <a:pt x="96" y="19"/>
                    <a:pt x="98" y="19"/>
                    <a:pt x="99" y="19"/>
                  </a:cubicBezTo>
                  <a:cubicBezTo>
                    <a:pt x="99" y="19"/>
                    <a:pt x="99" y="18"/>
                    <a:pt x="100" y="18"/>
                  </a:cubicBezTo>
                  <a:cubicBezTo>
                    <a:pt x="100" y="17"/>
                    <a:pt x="101" y="15"/>
                    <a:pt x="101" y="14"/>
                  </a:cubicBezTo>
                  <a:cubicBezTo>
                    <a:pt x="101" y="11"/>
                    <a:pt x="100" y="7"/>
                    <a:pt x="96" y="6"/>
                  </a:cubicBezTo>
                  <a:cubicBezTo>
                    <a:pt x="92" y="5"/>
                    <a:pt x="89" y="6"/>
                    <a:pt x="86" y="8"/>
                  </a:cubicBezTo>
                  <a:cubicBezTo>
                    <a:pt x="85" y="9"/>
                    <a:pt x="83" y="11"/>
                    <a:pt x="83" y="14"/>
                  </a:cubicBezTo>
                  <a:cubicBezTo>
                    <a:pt x="82" y="17"/>
                    <a:pt x="82" y="21"/>
                    <a:pt x="82" y="25"/>
                  </a:cubicBezTo>
                  <a:cubicBezTo>
                    <a:pt x="83" y="28"/>
                    <a:pt x="84" y="31"/>
                    <a:pt x="87" y="34"/>
                  </a:cubicBezTo>
                  <a:cubicBezTo>
                    <a:pt x="87" y="35"/>
                    <a:pt x="88" y="35"/>
                    <a:pt x="88" y="36"/>
                  </a:cubicBezTo>
                  <a:cubicBezTo>
                    <a:pt x="89" y="37"/>
                    <a:pt x="90" y="38"/>
                    <a:pt x="91" y="37"/>
                  </a:cubicBezTo>
                  <a:cubicBezTo>
                    <a:pt x="95" y="37"/>
                    <a:pt x="98" y="37"/>
                    <a:pt x="102" y="37"/>
                  </a:cubicBezTo>
                  <a:cubicBezTo>
                    <a:pt x="107" y="36"/>
                    <a:pt x="112" y="37"/>
                    <a:pt x="117" y="38"/>
                  </a:cubicBezTo>
                  <a:cubicBezTo>
                    <a:pt x="123" y="39"/>
                    <a:pt x="129" y="40"/>
                    <a:pt x="135" y="42"/>
                  </a:cubicBezTo>
                  <a:cubicBezTo>
                    <a:pt x="138" y="44"/>
                    <a:pt x="140" y="45"/>
                    <a:pt x="143" y="47"/>
                  </a:cubicBezTo>
                  <a:cubicBezTo>
                    <a:pt x="144" y="48"/>
                    <a:pt x="146" y="48"/>
                    <a:pt x="148" y="49"/>
                  </a:cubicBezTo>
                  <a:cubicBezTo>
                    <a:pt x="157" y="54"/>
                    <a:pt x="166" y="60"/>
                    <a:pt x="174" y="68"/>
                  </a:cubicBezTo>
                  <a:cubicBezTo>
                    <a:pt x="178" y="72"/>
                    <a:pt x="182" y="78"/>
                    <a:pt x="186" y="83"/>
                  </a:cubicBezTo>
                  <a:cubicBezTo>
                    <a:pt x="188" y="87"/>
                    <a:pt x="190" y="90"/>
                    <a:pt x="191" y="93"/>
                  </a:cubicBezTo>
                  <a:cubicBezTo>
                    <a:pt x="194" y="97"/>
                    <a:pt x="196" y="102"/>
                    <a:pt x="197" y="106"/>
                  </a:cubicBezTo>
                  <a:cubicBezTo>
                    <a:pt x="198" y="110"/>
                    <a:pt x="198" y="113"/>
                    <a:pt x="198" y="117"/>
                  </a:cubicBezTo>
                  <a:cubicBezTo>
                    <a:pt x="198" y="122"/>
                    <a:pt x="198" y="127"/>
                    <a:pt x="199" y="133"/>
                  </a:cubicBezTo>
                  <a:cubicBezTo>
                    <a:pt x="199" y="137"/>
                    <a:pt x="199" y="141"/>
                    <a:pt x="198" y="145"/>
                  </a:cubicBezTo>
                  <a:cubicBezTo>
                    <a:pt x="198" y="146"/>
                    <a:pt x="198" y="146"/>
                    <a:pt x="198" y="147"/>
                  </a:cubicBezTo>
                  <a:cubicBezTo>
                    <a:pt x="199" y="152"/>
                    <a:pt x="198" y="158"/>
                    <a:pt x="197" y="164"/>
                  </a:cubicBezTo>
                  <a:cubicBezTo>
                    <a:pt x="195" y="168"/>
                    <a:pt x="194" y="172"/>
                    <a:pt x="192" y="177"/>
                  </a:cubicBezTo>
                  <a:cubicBezTo>
                    <a:pt x="192" y="178"/>
                    <a:pt x="191" y="180"/>
                    <a:pt x="190" y="182"/>
                  </a:cubicBezTo>
                  <a:close/>
                  <a:moveTo>
                    <a:pt x="135" y="217"/>
                  </a:move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5" y="217"/>
                    <a:pt x="135" y="217"/>
                  </a:cubicBezTo>
                  <a:cubicBezTo>
                    <a:pt x="134" y="216"/>
                    <a:pt x="133" y="216"/>
                    <a:pt x="132" y="216"/>
                  </a:cubicBezTo>
                  <a:cubicBezTo>
                    <a:pt x="133" y="216"/>
                    <a:pt x="134" y="216"/>
                    <a:pt x="135" y="217"/>
                  </a:cubicBezTo>
                  <a:close/>
                  <a:moveTo>
                    <a:pt x="156" y="69"/>
                  </a:moveTo>
                  <a:cubicBezTo>
                    <a:pt x="154" y="70"/>
                    <a:pt x="152" y="70"/>
                    <a:pt x="150" y="69"/>
                  </a:cubicBezTo>
                  <a:cubicBezTo>
                    <a:pt x="150" y="71"/>
                    <a:pt x="151" y="73"/>
                    <a:pt x="152" y="75"/>
                  </a:cubicBezTo>
                  <a:cubicBezTo>
                    <a:pt x="152" y="74"/>
                    <a:pt x="153" y="73"/>
                    <a:pt x="153" y="72"/>
                  </a:cubicBezTo>
                  <a:cubicBezTo>
                    <a:pt x="154" y="71"/>
                    <a:pt x="155" y="70"/>
                    <a:pt x="156" y="69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7" y="69"/>
                    <a:pt x="156" y="69"/>
                    <a:pt x="156" y="69"/>
                  </a:cubicBezTo>
                  <a:close/>
                  <a:moveTo>
                    <a:pt x="114" y="49"/>
                  </a:moveTo>
                  <a:cubicBezTo>
                    <a:pt x="114" y="50"/>
                    <a:pt x="114" y="51"/>
                    <a:pt x="114" y="52"/>
                  </a:cubicBezTo>
                  <a:cubicBezTo>
                    <a:pt x="114" y="52"/>
                    <a:pt x="115" y="52"/>
                    <a:pt x="115" y="52"/>
                  </a:cubicBezTo>
                  <a:cubicBezTo>
                    <a:pt x="116" y="53"/>
                    <a:pt x="117" y="53"/>
                    <a:pt x="117" y="53"/>
                  </a:cubicBezTo>
                  <a:cubicBezTo>
                    <a:pt x="119" y="53"/>
                    <a:pt x="119" y="53"/>
                    <a:pt x="120" y="54"/>
                  </a:cubicBezTo>
                  <a:cubicBezTo>
                    <a:pt x="120" y="55"/>
                    <a:pt x="121" y="56"/>
                    <a:pt x="123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4"/>
                    <a:pt x="120" y="53"/>
                    <a:pt x="118" y="52"/>
                  </a:cubicBezTo>
                  <a:cubicBezTo>
                    <a:pt x="118" y="51"/>
                    <a:pt x="117" y="51"/>
                    <a:pt x="116" y="50"/>
                  </a:cubicBezTo>
                  <a:cubicBezTo>
                    <a:pt x="115" y="50"/>
                    <a:pt x="115" y="50"/>
                    <a:pt x="114" y="49"/>
                  </a:cubicBezTo>
                  <a:cubicBezTo>
                    <a:pt x="114" y="49"/>
                    <a:pt x="114" y="48"/>
                    <a:pt x="114" y="47"/>
                  </a:cubicBezTo>
                  <a:cubicBezTo>
                    <a:pt x="115" y="47"/>
                    <a:pt x="115" y="46"/>
                    <a:pt x="115" y="45"/>
                  </a:cubicBezTo>
                  <a:cubicBezTo>
                    <a:pt x="113" y="45"/>
                    <a:pt x="111" y="44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09" y="47"/>
                    <a:pt x="109" y="47"/>
                    <a:pt x="111" y="47"/>
                  </a:cubicBezTo>
                  <a:cubicBezTo>
                    <a:pt x="112" y="47"/>
                    <a:pt x="113" y="47"/>
                    <a:pt x="114" y="48"/>
                  </a:cubicBezTo>
                  <a:cubicBezTo>
                    <a:pt x="114" y="49"/>
                    <a:pt x="114" y="49"/>
                    <a:pt x="114" y="49"/>
                  </a:cubicBezTo>
                  <a:close/>
                  <a:moveTo>
                    <a:pt x="78" y="59"/>
                  </a:moveTo>
                  <a:cubicBezTo>
                    <a:pt x="78" y="58"/>
                    <a:pt x="79" y="58"/>
                    <a:pt x="79" y="58"/>
                  </a:cubicBezTo>
                  <a:cubicBezTo>
                    <a:pt x="82" y="55"/>
                    <a:pt x="85" y="51"/>
                    <a:pt x="88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8" y="47"/>
                    <a:pt x="88" y="47"/>
                  </a:cubicBezTo>
                  <a:cubicBezTo>
                    <a:pt x="88" y="49"/>
                    <a:pt x="87" y="49"/>
                    <a:pt x="86" y="49"/>
                  </a:cubicBezTo>
                  <a:cubicBezTo>
                    <a:pt x="84" y="48"/>
                    <a:pt x="83" y="49"/>
                    <a:pt x="81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2" y="53"/>
                  </a:cubicBezTo>
                  <a:cubicBezTo>
                    <a:pt x="82" y="53"/>
                    <a:pt x="81" y="53"/>
                    <a:pt x="81" y="53"/>
                  </a:cubicBezTo>
                  <a:cubicBezTo>
                    <a:pt x="79" y="54"/>
                    <a:pt x="78" y="54"/>
                    <a:pt x="76" y="55"/>
                  </a:cubicBezTo>
                  <a:cubicBezTo>
                    <a:pt x="76" y="55"/>
                    <a:pt x="76" y="56"/>
                    <a:pt x="75" y="56"/>
                  </a:cubicBezTo>
                  <a:cubicBezTo>
                    <a:pt x="76" y="56"/>
                    <a:pt x="76" y="56"/>
                    <a:pt x="77" y="56"/>
                  </a:cubicBezTo>
                  <a:cubicBezTo>
                    <a:pt x="78" y="57"/>
                    <a:pt x="79" y="57"/>
                    <a:pt x="78" y="59"/>
                  </a:cubicBezTo>
                  <a:cubicBezTo>
                    <a:pt x="78" y="59"/>
                    <a:pt x="77" y="59"/>
                    <a:pt x="76" y="60"/>
                  </a:cubicBezTo>
                  <a:cubicBezTo>
                    <a:pt x="75" y="60"/>
                    <a:pt x="74" y="61"/>
                    <a:pt x="73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3" y="62"/>
                    <a:pt x="75" y="62"/>
                    <a:pt x="76" y="62"/>
                  </a:cubicBezTo>
                  <a:cubicBezTo>
                    <a:pt x="77" y="61"/>
                    <a:pt x="77" y="60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lose/>
                  <a:moveTo>
                    <a:pt x="16" y="185"/>
                  </a:moveTo>
                  <a:cubicBezTo>
                    <a:pt x="16" y="185"/>
                    <a:pt x="16" y="185"/>
                    <a:pt x="16" y="186"/>
                  </a:cubicBezTo>
                  <a:cubicBezTo>
                    <a:pt x="17" y="188"/>
                    <a:pt x="19" y="190"/>
                    <a:pt x="20" y="192"/>
                  </a:cubicBezTo>
                  <a:cubicBezTo>
                    <a:pt x="20" y="193"/>
                    <a:pt x="20" y="193"/>
                    <a:pt x="21" y="193"/>
                  </a:cubicBezTo>
                  <a:cubicBezTo>
                    <a:pt x="21" y="193"/>
                    <a:pt x="21" y="192"/>
                    <a:pt x="22" y="192"/>
                  </a:cubicBezTo>
                  <a:cubicBezTo>
                    <a:pt x="21" y="190"/>
                    <a:pt x="21" y="189"/>
                    <a:pt x="22" y="188"/>
                  </a:cubicBezTo>
                  <a:cubicBezTo>
                    <a:pt x="21" y="187"/>
                    <a:pt x="21" y="187"/>
                    <a:pt x="20" y="186"/>
                  </a:cubicBezTo>
                  <a:cubicBezTo>
                    <a:pt x="19" y="186"/>
                    <a:pt x="19" y="186"/>
                    <a:pt x="18" y="186"/>
                  </a:cubicBezTo>
                  <a:cubicBezTo>
                    <a:pt x="17" y="186"/>
                    <a:pt x="16" y="186"/>
                    <a:pt x="16" y="185"/>
                  </a:cubicBezTo>
                  <a:cubicBezTo>
                    <a:pt x="16" y="184"/>
                    <a:pt x="16" y="183"/>
                    <a:pt x="16" y="182"/>
                  </a:cubicBezTo>
                  <a:cubicBezTo>
                    <a:pt x="15" y="181"/>
                    <a:pt x="14" y="180"/>
                    <a:pt x="14" y="179"/>
                  </a:cubicBezTo>
                  <a:cubicBezTo>
                    <a:pt x="12" y="177"/>
                    <a:pt x="11" y="174"/>
                    <a:pt x="10" y="171"/>
                  </a:cubicBezTo>
                  <a:cubicBezTo>
                    <a:pt x="8" y="167"/>
                    <a:pt x="7" y="163"/>
                    <a:pt x="6" y="158"/>
                  </a:cubicBezTo>
                  <a:cubicBezTo>
                    <a:pt x="6" y="156"/>
                    <a:pt x="6" y="154"/>
                    <a:pt x="5" y="153"/>
                  </a:cubicBezTo>
                  <a:cubicBezTo>
                    <a:pt x="5" y="152"/>
                    <a:pt x="5" y="152"/>
                    <a:pt x="4" y="152"/>
                  </a:cubicBezTo>
                  <a:cubicBezTo>
                    <a:pt x="4" y="154"/>
                    <a:pt x="4" y="156"/>
                    <a:pt x="5" y="157"/>
                  </a:cubicBezTo>
                  <a:cubicBezTo>
                    <a:pt x="6" y="167"/>
                    <a:pt x="10" y="176"/>
                    <a:pt x="15" y="184"/>
                  </a:cubicBezTo>
                  <a:cubicBezTo>
                    <a:pt x="15" y="184"/>
                    <a:pt x="15" y="185"/>
                    <a:pt x="16" y="185"/>
                  </a:cubicBezTo>
                  <a:close/>
                  <a:moveTo>
                    <a:pt x="118" y="57"/>
                  </a:moveTo>
                  <a:cubicBezTo>
                    <a:pt x="118" y="55"/>
                    <a:pt x="118" y="55"/>
                    <a:pt x="117" y="55"/>
                  </a:cubicBezTo>
                  <a:cubicBezTo>
                    <a:pt x="117" y="56"/>
                    <a:pt x="118" y="56"/>
                    <a:pt x="118" y="57"/>
                  </a:cubicBezTo>
                  <a:cubicBezTo>
                    <a:pt x="123" y="62"/>
                    <a:pt x="127" y="68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2" y="73"/>
                    <a:pt x="132" y="71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31" y="68"/>
                    <a:pt x="130" y="68"/>
                    <a:pt x="129" y="68"/>
                  </a:cubicBezTo>
                  <a:cubicBezTo>
                    <a:pt x="127" y="67"/>
                    <a:pt x="127" y="66"/>
                    <a:pt x="127" y="65"/>
                  </a:cubicBezTo>
                  <a:cubicBezTo>
                    <a:pt x="127" y="64"/>
                    <a:pt x="127" y="64"/>
                    <a:pt x="128" y="63"/>
                  </a:cubicBezTo>
                  <a:cubicBezTo>
                    <a:pt x="128" y="63"/>
                    <a:pt x="128" y="62"/>
                    <a:pt x="128" y="62"/>
                  </a:cubicBezTo>
                  <a:cubicBezTo>
                    <a:pt x="127" y="61"/>
                    <a:pt x="126" y="61"/>
                    <a:pt x="126" y="61"/>
                  </a:cubicBezTo>
                  <a:cubicBezTo>
                    <a:pt x="124" y="61"/>
                    <a:pt x="123" y="60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1" y="58"/>
                    <a:pt x="120" y="58"/>
                    <a:pt x="119" y="57"/>
                  </a:cubicBezTo>
                  <a:cubicBezTo>
                    <a:pt x="119" y="57"/>
                    <a:pt x="118" y="57"/>
                    <a:pt x="118" y="57"/>
                  </a:cubicBezTo>
                  <a:close/>
                  <a:moveTo>
                    <a:pt x="202" y="241"/>
                  </a:moveTo>
                  <a:cubicBezTo>
                    <a:pt x="202" y="242"/>
                    <a:pt x="202" y="242"/>
                    <a:pt x="202" y="242"/>
                  </a:cubicBezTo>
                  <a:cubicBezTo>
                    <a:pt x="200" y="243"/>
                    <a:pt x="198" y="245"/>
                    <a:pt x="196" y="246"/>
                  </a:cubicBezTo>
                  <a:cubicBezTo>
                    <a:pt x="195" y="247"/>
                    <a:pt x="194" y="247"/>
                    <a:pt x="194" y="248"/>
                  </a:cubicBezTo>
                  <a:cubicBezTo>
                    <a:pt x="193" y="248"/>
                    <a:pt x="193" y="248"/>
                    <a:pt x="192" y="247"/>
                  </a:cubicBezTo>
                  <a:cubicBezTo>
                    <a:pt x="192" y="247"/>
                    <a:pt x="192" y="246"/>
                    <a:pt x="192" y="246"/>
                  </a:cubicBezTo>
                  <a:cubicBezTo>
                    <a:pt x="193" y="245"/>
                    <a:pt x="193" y="245"/>
                    <a:pt x="193" y="245"/>
                  </a:cubicBezTo>
                  <a:cubicBezTo>
                    <a:pt x="196" y="242"/>
                    <a:pt x="199" y="239"/>
                    <a:pt x="202" y="236"/>
                  </a:cubicBezTo>
                  <a:cubicBezTo>
                    <a:pt x="209" y="228"/>
                    <a:pt x="216" y="220"/>
                    <a:pt x="222" y="211"/>
                  </a:cubicBezTo>
                  <a:cubicBezTo>
                    <a:pt x="225" y="206"/>
                    <a:pt x="227" y="201"/>
                    <a:pt x="229" y="196"/>
                  </a:cubicBezTo>
                  <a:cubicBezTo>
                    <a:pt x="230" y="192"/>
                    <a:pt x="231" y="189"/>
                    <a:pt x="232" y="185"/>
                  </a:cubicBezTo>
                  <a:cubicBezTo>
                    <a:pt x="230" y="185"/>
                    <a:pt x="228" y="185"/>
                    <a:pt x="226" y="185"/>
                  </a:cubicBezTo>
                  <a:cubicBezTo>
                    <a:pt x="226" y="186"/>
                    <a:pt x="226" y="186"/>
                    <a:pt x="226" y="187"/>
                  </a:cubicBezTo>
                  <a:cubicBezTo>
                    <a:pt x="226" y="186"/>
                    <a:pt x="227" y="186"/>
                    <a:pt x="227" y="186"/>
                  </a:cubicBezTo>
                  <a:cubicBezTo>
                    <a:pt x="228" y="186"/>
                    <a:pt x="229" y="186"/>
                    <a:pt x="230" y="187"/>
                  </a:cubicBezTo>
                  <a:cubicBezTo>
                    <a:pt x="230" y="188"/>
                    <a:pt x="230" y="188"/>
                    <a:pt x="230" y="189"/>
                  </a:cubicBezTo>
                  <a:cubicBezTo>
                    <a:pt x="229" y="192"/>
                    <a:pt x="227" y="194"/>
                    <a:pt x="226" y="197"/>
                  </a:cubicBezTo>
                  <a:cubicBezTo>
                    <a:pt x="224" y="203"/>
                    <a:pt x="221" y="208"/>
                    <a:pt x="218" y="213"/>
                  </a:cubicBezTo>
                  <a:cubicBezTo>
                    <a:pt x="214" y="218"/>
                    <a:pt x="210" y="223"/>
                    <a:pt x="205" y="227"/>
                  </a:cubicBezTo>
                  <a:cubicBezTo>
                    <a:pt x="204" y="229"/>
                    <a:pt x="202" y="231"/>
                    <a:pt x="200" y="232"/>
                  </a:cubicBezTo>
                  <a:cubicBezTo>
                    <a:pt x="195" y="236"/>
                    <a:pt x="191" y="239"/>
                    <a:pt x="186" y="241"/>
                  </a:cubicBezTo>
                  <a:cubicBezTo>
                    <a:pt x="185" y="242"/>
                    <a:pt x="184" y="243"/>
                    <a:pt x="183" y="243"/>
                  </a:cubicBezTo>
                  <a:cubicBezTo>
                    <a:pt x="176" y="246"/>
                    <a:pt x="168" y="248"/>
                    <a:pt x="161" y="248"/>
                  </a:cubicBezTo>
                  <a:cubicBezTo>
                    <a:pt x="155" y="249"/>
                    <a:pt x="149" y="248"/>
                    <a:pt x="144" y="248"/>
                  </a:cubicBezTo>
                  <a:cubicBezTo>
                    <a:pt x="133" y="246"/>
                    <a:pt x="123" y="242"/>
                    <a:pt x="114" y="236"/>
                  </a:cubicBezTo>
                  <a:cubicBezTo>
                    <a:pt x="110" y="234"/>
                    <a:pt x="105" y="231"/>
                    <a:pt x="101" y="228"/>
                  </a:cubicBezTo>
                  <a:cubicBezTo>
                    <a:pt x="100" y="226"/>
                    <a:pt x="98" y="225"/>
                    <a:pt x="97" y="223"/>
                  </a:cubicBezTo>
                  <a:cubicBezTo>
                    <a:pt x="94" y="219"/>
                    <a:pt x="92" y="215"/>
                    <a:pt x="89" y="211"/>
                  </a:cubicBezTo>
                  <a:cubicBezTo>
                    <a:pt x="87" y="208"/>
                    <a:pt x="85" y="204"/>
                    <a:pt x="85" y="200"/>
                  </a:cubicBezTo>
                  <a:cubicBezTo>
                    <a:pt x="85" y="199"/>
                    <a:pt x="84" y="198"/>
                    <a:pt x="84" y="197"/>
                  </a:cubicBezTo>
                  <a:cubicBezTo>
                    <a:pt x="84" y="195"/>
                    <a:pt x="83" y="193"/>
                    <a:pt x="83" y="191"/>
                  </a:cubicBezTo>
                  <a:cubicBezTo>
                    <a:pt x="83" y="190"/>
                    <a:pt x="83" y="190"/>
                    <a:pt x="83" y="189"/>
                  </a:cubicBezTo>
                  <a:cubicBezTo>
                    <a:pt x="79" y="189"/>
                    <a:pt x="74" y="189"/>
                    <a:pt x="70" y="189"/>
                  </a:cubicBezTo>
                  <a:cubicBezTo>
                    <a:pt x="70" y="190"/>
                    <a:pt x="71" y="191"/>
                    <a:pt x="70" y="192"/>
                  </a:cubicBezTo>
                  <a:cubicBezTo>
                    <a:pt x="70" y="192"/>
                    <a:pt x="70" y="192"/>
                    <a:pt x="70" y="193"/>
                  </a:cubicBezTo>
                  <a:cubicBezTo>
                    <a:pt x="69" y="193"/>
                    <a:pt x="68" y="194"/>
                    <a:pt x="68" y="195"/>
                  </a:cubicBezTo>
                  <a:cubicBezTo>
                    <a:pt x="69" y="195"/>
                    <a:pt x="71" y="194"/>
                    <a:pt x="72" y="193"/>
                  </a:cubicBezTo>
                  <a:cubicBezTo>
                    <a:pt x="72" y="193"/>
                    <a:pt x="73" y="192"/>
                    <a:pt x="73" y="192"/>
                  </a:cubicBezTo>
                  <a:cubicBezTo>
                    <a:pt x="74" y="192"/>
                    <a:pt x="74" y="192"/>
                    <a:pt x="75" y="192"/>
                  </a:cubicBezTo>
                  <a:cubicBezTo>
                    <a:pt x="75" y="193"/>
                    <a:pt x="75" y="194"/>
                    <a:pt x="75" y="194"/>
                  </a:cubicBezTo>
                  <a:cubicBezTo>
                    <a:pt x="75" y="194"/>
                    <a:pt x="74" y="195"/>
                    <a:pt x="74" y="195"/>
                  </a:cubicBezTo>
                  <a:cubicBezTo>
                    <a:pt x="75" y="195"/>
                    <a:pt x="76" y="195"/>
                    <a:pt x="77" y="195"/>
                  </a:cubicBezTo>
                  <a:cubicBezTo>
                    <a:pt x="77" y="195"/>
                    <a:pt x="78" y="195"/>
                    <a:pt x="78" y="196"/>
                  </a:cubicBezTo>
                  <a:cubicBezTo>
                    <a:pt x="78" y="196"/>
                    <a:pt x="79" y="196"/>
                    <a:pt x="79" y="196"/>
                  </a:cubicBezTo>
                  <a:cubicBezTo>
                    <a:pt x="80" y="197"/>
                    <a:pt x="80" y="197"/>
                    <a:pt x="80" y="198"/>
                  </a:cubicBezTo>
                  <a:cubicBezTo>
                    <a:pt x="79" y="199"/>
                    <a:pt x="79" y="200"/>
                    <a:pt x="79" y="200"/>
                  </a:cubicBezTo>
                  <a:cubicBezTo>
                    <a:pt x="78" y="201"/>
                    <a:pt x="77" y="203"/>
                    <a:pt x="77" y="204"/>
                  </a:cubicBezTo>
                  <a:cubicBezTo>
                    <a:pt x="77" y="204"/>
                    <a:pt x="77" y="204"/>
                    <a:pt x="77" y="204"/>
                  </a:cubicBezTo>
                  <a:cubicBezTo>
                    <a:pt x="78" y="204"/>
                    <a:pt x="78" y="204"/>
                    <a:pt x="79" y="204"/>
                  </a:cubicBezTo>
                  <a:cubicBezTo>
                    <a:pt x="80" y="204"/>
                    <a:pt x="80" y="204"/>
                    <a:pt x="81" y="203"/>
                  </a:cubicBezTo>
                  <a:cubicBezTo>
                    <a:pt x="82" y="202"/>
                    <a:pt x="83" y="202"/>
                    <a:pt x="84" y="203"/>
                  </a:cubicBezTo>
                  <a:cubicBezTo>
                    <a:pt x="85" y="204"/>
                    <a:pt x="85" y="204"/>
                    <a:pt x="85" y="205"/>
                  </a:cubicBezTo>
                  <a:cubicBezTo>
                    <a:pt x="84" y="206"/>
                    <a:pt x="84" y="207"/>
                    <a:pt x="83" y="208"/>
                  </a:cubicBezTo>
                  <a:cubicBezTo>
                    <a:pt x="82" y="208"/>
                    <a:pt x="82" y="209"/>
                    <a:pt x="82" y="210"/>
                  </a:cubicBezTo>
                  <a:cubicBezTo>
                    <a:pt x="83" y="211"/>
                    <a:pt x="83" y="212"/>
                    <a:pt x="84" y="213"/>
                  </a:cubicBezTo>
                  <a:cubicBezTo>
                    <a:pt x="84" y="214"/>
                    <a:pt x="84" y="214"/>
                    <a:pt x="85" y="214"/>
                  </a:cubicBezTo>
                  <a:cubicBezTo>
                    <a:pt x="86" y="214"/>
                    <a:pt x="87" y="215"/>
                    <a:pt x="86" y="216"/>
                  </a:cubicBezTo>
                  <a:cubicBezTo>
                    <a:pt x="86" y="217"/>
                    <a:pt x="86" y="217"/>
                    <a:pt x="87" y="217"/>
                  </a:cubicBezTo>
                  <a:cubicBezTo>
                    <a:pt x="88" y="219"/>
                    <a:pt x="89" y="220"/>
                    <a:pt x="90" y="222"/>
                  </a:cubicBezTo>
                  <a:cubicBezTo>
                    <a:pt x="91" y="222"/>
                    <a:pt x="91" y="222"/>
                    <a:pt x="92" y="222"/>
                  </a:cubicBezTo>
                  <a:cubicBezTo>
                    <a:pt x="92" y="222"/>
                    <a:pt x="93" y="222"/>
                    <a:pt x="93" y="222"/>
                  </a:cubicBezTo>
                  <a:cubicBezTo>
                    <a:pt x="94" y="222"/>
                    <a:pt x="95" y="223"/>
                    <a:pt x="95" y="225"/>
                  </a:cubicBezTo>
                  <a:cubicBezTo>
                    <a:pt x="95" y="225"/>
                    <a:pt x="95" y="225"/>
                    <a:pt x="95" y="226"/>
                  </a:cubicBezTo>
                  <a:cubicBezTo>
                    <a:pt x="95" y="226"/>
                    <a:pt x="96" y="227"/>
                    <a:pt x="97" y="227"/>
                  </a:cubicBezTo>
                  <a:cubicBezTo>
                    <a:pt x="98" y="228"/>
                    <a:pt x="98" y="228"/>
                    <a:pt x="99" y="228"/>
                  </a:cubicBezTo>
                  <a:cubicBezTo>
                    <a:pt x="99" y="229"/>
                    <a:pt x="100" y="230"/>
                    <a:pt x="99" y="230"/>
                  </a:cubicBezTo>
                  <a:cubicBezTo>
                    <a:pt x="99" y="231"/>
                    <a:pt x="98" y="231"/>
                    <a:pt x="97" y="231"/>
                  </a:cubicBezTo>
                  <a:cubicBezTo>
                    <a:pt x="97" y="230"/>
                    <a:pt x="97" y="230"/>
                    <a:pt x="96" y="230"/>
                  </a:cubicBezTo>
                  <a:cubicBezTo>
                    <a:pt x="95" y="229"/>
                    <a:pt x="94" y="228"/>
                    <a:pt x="93" y="227"/>
                  </a:cubicBezTo>
                  <a:cubicBezTo>
                    <a:pt x="92" y="229"/>
                    <a:pt x="91" y="231"/>
                    <a:pt x="89" y="232"/>
                  </a:cubicBezTo>
                  <a:cubicBezTo>
                    <a:pt x="90" y="233"/>
                    <a:pt x="91" y="234"/>
                    <a:pt x="92" y="235"/>
                  </a:cubicBezTo>
                  <a:cubicBezTo>
                    <a:pt x="93" y="235"/>
                    <a:pt x="93" y="236"/>
                    <a:pt x="94" y="235"/>
                  </a:cubicBezTo>
                  <a:cubicBezTo>
                    <a:pt x="97" y="235"/>
                    <a:pt x="100" y="234"/>
                    <a:pt x="103" y="234"/>
                  </a:cubicBezTo>
                  <a:cubicBezTo>
                    <a:pt x="104" y="234"/>
                    <a:pt x="105" y="234"/>
                    <a:pt x="106" y="235"/>
                  </a:cubicBezTo>
                  <a:cubicBezTo>
                    <a:pt x="107" y="235"/>
                    <a:pt x="106" y="236"/>
                    <a:pt x="106" y="237"/>
                  </a:cubicBezTo>
                  <a:cubicBezTo>
                    <a:pt x="106" y="238"/>
                    <a:pt x="105" y="239"/>
                    <a:pt x="105" y="240"/>
                  </a:cubicBezTo>
                  <a:cubicBezTo>
                    <a:pt x="104" y="241"/>
                    <a:pt x="103" y="242"/>
                    <a:pt x="102" y="243"/>
                  </a:cubicBezTo>
                  <a:cubicBezTo>
                    <a:pt x="104" y="244"/>
                    <a:pt x="105" y="245"/>
                    <a:pt x="106" y="246"/>
                  </a:cubicBezTo>
                  <a:cubicBezTo>
                    <a:pt x="107" y="245"/>
                    <a:pt x="107" y="245"/>
                    <a:pt x="108" y="245"/>
                  </a:cubicBezTo>
                  <a:cubicBezTo>
                    <a:pt x="109" y="244"/>
                    <a:pt x="111" y="243"/>
                    <a:pt x="113" y="242"/>
                  </a:cubicBezTo>
                  <a:cubicBezTo>
                    <a:pt x="114" y="241"/>
                    <a:pt x="115" y="241"/>
                    <a:pt x="116" y="242"/>
                  </a:cubicBezTo>
                  <a:cubicBezTo>
                    <a:pt x="117" y="242"/>
                    <a:pt x="117" y="243"/>
                    <a:pt x="116" y="244"/>
                  </a:cubicBezTo>
                  <a:cubicBezTo>
                    <a:pt x="116" y="246"/>
                    <a:pt x="115" y="248"/>
                    <a:pt x="115" y="249"/>
                  </a:cubicBezTo>
                  <a:cubicBezTo>
                    <a:pt x="114" y="250"/>
                    <a:pt x="114" y="250"/>
                    <a:pt x="114" y="251"/>
                  </a:cubicBezTo>
                  <a:cubicBezTo>
                    <a:pt x="115" y="252"/>
                    <a:pt x="117" y="252"/>
                    <a:pt x="118" y="253"/>
                  </a:cubicBezTo>
                  <a:cubicBezTo>
                    <a:pt x="118" y="253"/>
                    <a:pt x="119" y="253"/>
                    <a:pt x="119" y="252"/>
                  </a:cubicBezTo>
                  <a:cubicBezTo>
                    <a:pt x="120" y="252"/>
                    <a:pt x="121" y="251"/>
                    <a:pt x="123" y="250"/>
                  </a:cubicBezTo>
                  <a:cubicBezTo>
                    <a:pt x="124" y="249"/>
                    <a:pt x="126" y="248"/>
                    <a:pt x="127" y="248"/>
                  </a:cubicBezTo>
                  <a:cubicBezTo>
                    <a:pt x="127" y="247"/>
                    <a:pt x="128" y="247"/>
                    <a:pt x="128" y="248"/>
                  </a:cubicBezTo>
                  <a:cubicBezTo>
                    <a:pt x="130" y="248"/>
                    <a:pt x="132" y="249"/>
                    <a:pt x="134" y="249"/>
                  </a:cubicBezTo>
                  <a:cubicBezTo>
                    <a:pt x="135" y="249"/>
                    <a:pt x="136" y="249"/>
                    <a:pt x="137" y="250"/>
                  </a:cubicBezTo>
                  <a:cubicBezTo>
                    <a:pt x="143" y="250"/>
                    <a:pt x="149" y="251"/>
                    <a:pt x="155" y="251"/>
                  </a:cubicBezTo>
                  <a:cubicBezTo>
                    <a:pt x="160" y="251"/>
                    <a:pt x="164" y="251"/>
                    <a:pt x="168" y="249"/>
                  </a:cubicBezTo>
                  <a:cubicBezTo>
                    <a:pt x="169" y="249"/>
                    <a:pt x="170" y="250"/>
                    <a:pt x="170" y="251"/>
                  </a:cubicBezTo>
                  <a:cubicBezTo>
                    <a:pt x="170" y="252"/>
                    <a:pt x="170" y="253"/>
                    <a:pt x="168" y="253"/>
                  </a:cubicBezTo>
                  <a:cubicBezTo>
                    <a:pt x="166" y="254"/>
                    <a:pt x="163" y="254"/>
                    <a:pt x="161" y="253"/>
                  </a:cubicBezTo>
                  <a:cubicBezTo>
                    <a:pt x="158" y="253"/>
                    <a:pt x="156" y="253"/>
                    <a:pt x="153" y="253"/>
                  </a:cubicBezTo>
                  <a:cubicBezTo>
                    <a:pt x="150" y="253"/>
                    <a:pt x="146" y="252"/>
                    <a:pt x="142" y="252"/>
                  </a:cubicBezTo>
                  <a:cubicBezTo>
                    <a:pt x="142" y="252"/>
                    <a:pt x="141" y="252"/>
                    <a:pt x="141" y="252"/>
                  </a:cubicBezTo>
                  <a:cubicBezTo>
                    <a:pt x="143" y="255"/>
                    <a:pt x="143" y="259"/>
                    <a:pt x="144" y="263"/>
                  </a:cubicBezTo>
                  <a:cubicBezTo>
                    <a:pt x="146" y="263"/>
                    <a:pt x="147" y="263"/>
                    <a:pt x="149" y="263"/>
                  </a:cubicBezTo>
                  <a:cubicBezTo>
                    <a:pt x="149" y="261"/>
                    <a:pt x="150" y="260"/>
                    <a:pt x="151" y="258"/>
                  </a:cubicBezTo>
                  <a:cubicBezTo>
                    <a:pt x="152" y="257"/>
                    <a:pt x="152" y="256"/>
                    <a:pt x="153" y="256"/>
                  </a:cubicBezTo>
                  <a:cubicBezTo>
                    <a:pt x="154" y="255"/>
                    <a:pt x="155" y="255"/>
                    <a:pt x="157" y="256"/>
                  </a:cubicBezTo>
                  <a:cubicBezTo>
                    <a:pt x="157" y="256"/>
                    <a:pt x="158" y="257"/>
                    <a:pt x="158" y="257"/>
                  </a:cubicBezTo>
                  <a:cubicBezTo>
                    <a:pt x="159" y="259"/>
                    <a:pt x="160" y="260"/>
                    <a:pt x="160" y="261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1" y="262"/>
                    <a:pt x="161" y="262"/>
                    <a:pt x="162" y="262"/>
                  </a:cubicBezTo>
                  <a:cubicBezTo>
                    <a:pt x="162" y="261"/>
                    <a:pt x="163" y="261"/>
                    <a:pt x="164" y="261"/>
                  </a:cubicBezTo>
                  <a:cubicBezTo>
                    <a:pt x="164" y="262"/>
                    <a:pt x="165" y="261"/>
                    <a:pt x="165" y="261"/>
                  </a:cubicBezTo>
                  <a:cubicBezTo>
                    <a:pt x="166" y="261"/>
                    <a:pt x="166" y="261"/>
                    <a:pt x="167" y="261"/>
                  </a:cubicBezTo>
                  <a:cubicBezTo>
                    <a:pt x="168" y="261"/>
                    <a:pt x="168" y="260"/>
                    <a:pt x="168" y="260"/>
                  </a:cubicBezTo>
                  <a:cubicBezTo>
                    <a:pt x="169" y="259"/>
                    <a:pt x="169" y="258"/>
                    <a:pt x="169" y="256"/>
                  </a:cubicBezTo>
                  <a:cubicBezTo>
                    <a:pt x="170" y="256"/>
                    <a:pt x="170" y="255"/>
                    <a:pt x="170" y="255"/>
                  </a:cubicBezTo>
                  <a:cubicBezTo>
                    <a:pt x="171" y="254"/>
                    <a:pt x="173" y="253"/>
                    <a:pt x="174" y="254"/>
                  </a:cubicBezTo>
                  <a:cubicBezTo>
                    <a:pt x="174" y="255"/>
                    <a:pt x="175" y="255"/>
                    <a:pt x="176" y="256"/>
                  </a:cubicBezTo>
                  <a:cubicBezTo>
                    <a:pt x="176" y="257"/>
                    <a:pt x="177" y="257"/>
                    <a:pt x="177" y="258"/>
                  </a:cubicBezTo>
                  <a:cubicBezTo>
                    <a:pt x="179" y="257"/>
                    <a:pt x="181" y="256"/>
                    <a:pt x="183" y="255"/>
                  </a:cubicBezTo>
                  <a:cubicBezTo>
                    <a:pt x="184" y="255"/>
                    <a:pt x="184" y="255"/>
                    <a:pt x="184" y="254"/>
                  </a:cubicBezTo>
                  <a:cubicBezTo>
                    <a:pt x="184" y="253"/>
                    <a:pt x="184" y="253"/>
                    <a:pt x="185" y="252"/>
                  </a:cubicBezTo>
                  <a:cubicBezTo>
                    <a:pt x="185" y="251"/>
                    <a:pt x="185" y="250"/>
                    <a:pt x="186" y="248"/>
                  </a:cubicBezTo>
                  <a:cubicBezTo>
                    <a:pt x="187" y="246"/>
                    <a:pt x="189" y="246"/>
                    <a:pt x="191" y="247"/>
                  </a:cubicBezTo>
                  <a:cubicBezTo>
                    <a:pt x="192" y="247"/>
                    <a:pt x="193" y="248"/>
                    <a:pt x="194" y="249"/>
                  </a:cubicBezTo>
                  <a:cubicBezTo>
                    <a:pt x="195" y="250"/>
                    <a:pt x="196" y="251"/>
                    <a:pt x="197" y="252"/>
                  </a:cubicBezTo>
                  <a:cubicBezTo>
                    <a:pt x="199" y="251"/>
                    <a:pt x="200" y="250"/>
                    <a:pt x="201" y="250"/>
                  </a:cubicBezTo>
                  <a:cubicBezTo>
                    <a:pt x="201" y="249"/>
                    <a:pt x="201" y="249"/>
                    <a:pt x="202" y="248"/>
                  </a:cubicBezTo>
                  <a:cubicBezTo>
                    <a:pt x="202" y="246"/>
                    <a:pt x="202" y="244"/>
                    <a:pt x="202" y="242"/>
                  </a:cubicBezTo>
                  <a:cubicBezTo>
                    <a:pt x="202" y="242"/>
                    <a:pt x="202" y="242"/>
                    <a:pt x="202" y="241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1" y="46"/>
                    <a:pt x="81" y="46"/>
                    <a:pt x="80" y="46"/>
                  </a:cubicBezTo>
                  <a:cubicBezTo>
                    <a:pt x="78" y="47"/>
                    <a:pt x="76" y="48"/>
                    <a:pt x="74" y="49"/>
                  </a:cubicBezTo>
                  <a:cubicBezTo>
                    <a:pt x="70" y="50"/>
                    <a:pt x="67" y="52"/>
                    <a:pt x="64" y="55"/>
                  </a:cubicBezTo>
                  <a:cubicBezTo>
                    <a:pt x="63" y="56"/>
                    <a:pt x="62" y="57"/>
                    <a:pt x="61" y="58"/>
                  </a:cubicBezTo>
                  <a:cubicBezTo>
                    <a:pt x="59" y="60"/>
                    <a:pt x="58" y="63"/>
                    <a:pt x="57" y="65"/>
                  </a:cubicBezTo>
                  <a:cubicBezTo>
                    <a:pt x="56" y="70"/>
                    <a:pt x="53" y="74"/>
                    <a:pt x="49" y="76"/>
                  </a:cubicBezTo>
                  <a:cubicBezTo>
                    <a:pt x="47" y="77"/>
                    <a:pt x="46" y="78"/>
                    <a:pt x="45" y="79"/>
                  </a:cubicBezTo>
                  <a:cubicBezTo>
                    <a:pt x="41" y="81"/>
                    <a:pt x="37" y="83"/>
                    <a:pt x="35" y="87"/>
                  </a:cubicBezTo>
                  <a:cubicBezTo>
                    <a:pt x="32" y="89"/>
                    <a:pt x="30" y="92"/>
                    <a:pt x="30" y="95"/>
                  </a:cubicBezTo>
                  <a:cubicBezTo>
                    <a:pt x="29" y="98"/>
                    <a:pt x="28" y="101"/>
                    <a:pt x="28" y="103"/>
                  </a:cubicBezTo>
                  <a:cubicBezTo>
                    <a:pt x="28" y="104"/>
                    <a:pt x="28" y="105"/>
                    <a:pt x="28" y="107"/>
                  </a:cubicBezTo>
                  <a:cubicBezTo>
                    <a:pt x="29" y="107"/>
                    <a:pt x="30" y="107"/>
                    <a:pt x="30" y="109"/>
                  </a:cubicBezTo>
                  <a:cubicBezTo>
                    <a:pt x="30" y="110"/>
                    <a:pt x="29" y="110"/>
                    <a:pt x="28" y="110"/>
                  </a:cubicBezTo>
                  <a:cubicBezTo>
                    <a:pt x="28" y="111"/>
                    <a:pt x="28" y="112"/>
                    <a:pt x="28" y="113"/>
                  </a:cubicBezTo>
                  <a:cubicBezTo>
                    <a:pt x="28" y="114"/>
                    <a:pt x="28" y="115"/>
                    <a:pt x="28" y="116"/>
                  </a:cubicBezTo>
                  <a:cubicBezTo>
                    <a:pt x="28" y="119"/>
                    <a:pt x="26" y="122"/>
                    <a:pt x="25" y="125"/>
                  </a:cubicBezTo>
                  <a:cubicBezTo>
                    <a:pt x="24" y="128"/>
                    <a:pt x="23" y="131"/>
                    <a:pt x="23" y="133"/>
                  </a:cubicBezTo>
                  <a:cubicBezTo>
                    <a:pt x="23" y="135"/>
                    <a:pt x="23" y="136"/>
                    <a:pt x="23" y="137"/>
                  </a:cubicBezTo>
                  <a:cubicBezTo>
                    <a:pt x="22" y="141"/>
                    <a:pt x="22" y="146"/>
                    <a:pt x="24" y="150"/>
                  </a:cubicBezTo>
                  <a:cubicBezTo>
                    <a:pt x="24" y="151"/>
                    <a:pt x="24" y="152"/>
                    <a:pt x="25" y="152"/>
                  </a:cubicBezTo>
                  <a:cubicBezTo>
                    <a:pt x="29" y="155"/>
                    <a:pt x="33" y="157"/>
                    <a:pt x="38" y="159"/>
                  </a:cubicBezTo>
                  <a:cubicBezTo>
                    <a:pt x="38" y="159"/>
                    <a:pt x="39" y="159"/>
                    <a:pt x="39" y="159"/>
                  </a:cubicBezTo>
                  <a:cubicBezTo>
                    <a:pt x="39" y="158"/>
                    <a:pt x="38" y="158"/>
                    <a:pt x="38" y="158"/>
                  </a:cubicBezTo>
                  <a:cubicBezTo>
                    <a:pt x="38" y="156"/>
                    <a:pt x="37" y="155"/>
                    <a:pt x="37" y="153"/>
                  </a:cubicBezTo>
                  <a:cubicBezTo>
                    <a:pt x="37" y="148"/>
                    <a:pt x="37" y="143"/>
                    <a:pt x="38" y="137"/>
                  </a:cubicBezTo>
                  <a:cubicBezTo>
                    <a:pt x="38" y="136"/>
                    <a:pt x="38" y="136"/>
                    <a:pt x="39" y="135"/>
                  </a:cubicBezTo>
                  <a:cubicBezTo>
                    <a:pt x="38" y="134"/>
                    <a:pt x="38" y="134"/>
                    <a:pt x="37" y="134"/>
                  </a:cubicBezTo>
                  <a:cubicBezTo>
                    <a:pt x="36" y="133"/>
                    <a:pt x="35" y="132"/>
                    <a:pt x="34" y="131"/>
                  </a:cubicBezTo>
                  <a:cubicBezTo>
                    <a:pt x="33" y="131"/>
                    <a:pt x="33" y="130"/>
                    <a:pt x="33" y="129"/>
                  </a:cubicBezTo>
                  <a:cubicBezTo>
                    <a:pt x="33" y="128"/>
                    <a:pt x="34" y="128"/>
                    <a:pt x="35" y="127"/>
                  </a:cubicBezTo>
                  <a:cubicBezTo>
                    <a:pt x="35" y="127"/>
                    <a:pt x="36" y="127"/>
                    <a:pt x="37" y="128"/>
                  </a:cubicBezTo>
                  <a:cubicBezTo>
                    <a:pt x="38" y="128"/>
                    <a:pt x="38" y="129"/>
                    <a:pt x="39" y="130"/>
                  </a:cubicBezTo>
                  <a:cubicBezTo>
                    <a:pt x="39" y="129"/>
                    <a:pt x="39" y="129"/>
                    <a:pt x="39" y="128"/>
                  </a:cubicBezTo>
                  <a:cubicBezTo>
                    <a:pt x="39" y="125"/>
                    <a:pt x="39" y="121"/>
                    <a:pt x="38" y="117"/>
                  </a:cubicBezTo>
                  <a:cubicBezTo>
                    <a:pt x="37" y="114"/>
                    <a:pt x="37" y="110"/>
                    <a:pt x="37" y="107"/>
                  </a:cubicBezTo>
                  <a:cubicBezTo>
                    <a:pt x="37" y="105"/>
                    <a:pt x="37" y="103"/>
                    <a:pt x="37" y="102"/>
                  </a:cubicBezTo>
                  <a:cubicBezTo>
                    <a:pt x="38" y="98"/>
                    <a:pt x="38" y="94"/>
                    <a:pt x="40" y="90"/>
                  </a:cubicBezTo>
                  <a:cubicBezTo>
                    <a:pt x="42" y="85"/>
                    <a:pt x="45" y="82"/>
                    <a:pt x="50" y="80"/>
                  </a:cubicBezTo>
                  <a:cubicBezTo>
                    <a:pt x="51" y="79"/>
                    <a:pt x="53" y="79"/>
                    <a:pt x="54" y="78"/>
                  </a:cubicBezTo>
                  <a:cubicBezTo>
                    <a:pt x="56" y="77"/>
                    <a:pt x="59" y="76"/>
                    <a:pt x="61" y="74"/>
                  </a:cubicBezTo>
                  <a:cubicBezTo>
                    <a:pt x="62" y="72"/>
                    <a:pt x="63" y="71"/>
                    <a:pt x="64" y="69"/>
                  </a:cubicBezTo>
                  <a:cubicBezTo>
                    <a:pt x="64" y="68"/>
                    <a:pt x="64" y="66"/>
                    <a:pt x="64" y="65"/>
                  </a:cubicBezTo>
                  <a:cubicBezTo>
                    <a:pt x="65" y="61"/>
                    <a:pt x="67" y="57"/>
                    <a:pt x="71" y="54"/>
                  </a:cubicBezTo>
                  <a:cubicBezTo>
                    <a:pt x="73" y="53"/>
                    <a:pt x="74" y="52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8" y="48"/>
                    <a:pt x="79" y="48"/>
                    <a:pt x="81" y="47"/>
                  </a:cubicBezTo>
                  <a:cubicBezTo>
                    <a:pt x="81" y="47"/>
                    <a:pt x="81" y="47"/>
                    <a:pt x="82" y="46"/>
                  </a:cubicBezTo>
                  <a:close/>
                  <a:moveTo>
                    <a:pt x="65" y="133"/>
                  </a:moveTo>
                  <a:cubicBezTo>
                    <a:pt x="65" y="133"/>
                    <a:pt x="66" y="133"/>
                    <a:pt x="66" y="133"/>
                  </a:cubicBezTo>
                  <a:cubicBezTo>
                    <a:pt x="70" y="132"/>
                    <a:pt x="74" y="130"/>
                    <a:pt x="77" y="127"/>
                  </a:cubicBezTo>
                  <a:cubicBezTo>
                    <a:pt x="77" y="127"/>
                    <a:pt x="78" y="127"/>
                    <a:pt x="78" y="126"/>
                  </a:cubicBezTo>
                  <a:cubicBezTo>
                    <a:pt x="78" y="125"/>
                    <a:pt x="78" y="124"/>
                    <a:pt x="78" y="123"/>
                  </a:cubicBezTo>
                  <a:cubicBezTo>
                    <a:pt x="79" y="121"/>
                    <a:pt x="80" y="120"/>
                    <a:pt x="80" y="118"/>
                  </a:cubicBezTo>
                  <a:cubicBezTo>
                    <a:pt x="82" y="115"/>
                    <a:pt x="83" y="112"/>
                    <a:pt x="83" y="108"/>
                  </a:cubicBezTo>
                  <a:cubicBezTo>
                    <a:pt x="83" y="104"/>
                    <a:pt x="82" y="100"/>
                    <a:pt x="81" y="96"/>
                  </a:cubicBezTo>
                  <a:cubicBezTo>
                    <a:pt x="81" y="95"/>
                    <a:pt x="80" y="94"/>
                    <a:pt x="79" y="92"/>
                  </a:cubicBezTo>
                  <a:cubicBezTo>
                    <a:pt x="79" y="92"/>
                    <a:pt x="78" y="92"/>
                    <a:pt x="78" y="92"/>
                  </a:cubicBezTo>
                  <a:cubicBezTo>
                    <a:pt x="77" y="92"/>
                    <a:pt x="76" y="91"/>
                    <a:pt x="77" y="89"/>
                  </a:cubicBezTo>
                  <a:cubicBezTo>
                    <a:pt x="77" y="89"/>
                    <a:pt x="78" y="89"/>
                    <a:pt x="78" y="88"/>
                  </a:cubicBezTo>
                  <a:cubicBezTo>
                    <a:pt x="78" y="88"/>
                    <a:pt x="78" y="87"/>
                    <a:pt x="78" y="87"/>
                  </a:cubicBezTo>
                  <a:cubicBezTo>
                    <a:pt x="78" y="85"/>
                    <a:pt x="78" y="83"/>
                    <a:pt x="78" y="81"/>
                  </a:cubicBezTo>
                  <a:cubicBezTo>
                    <a:pt x="78" y="74"/>
                    <a:pt x="81" y="67"/>
                    <a:pt x="83" y="61"/>
                  </a:cubicBezTo>
                  <a:cubicBezTo>
                    <a:pt x="84" y="58"/>
                    <a:pt x="86" y="56"/>
                    <a:pt x="87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7" y="53"/>
                    <a:pt x="86" y="53"/>
                    <a:pt x="86" y="53"/>
                  </a:cubicBezTo>
                  <a:cubicBezTo>
                    <a:pt x="84" y="55"/>
                    <a:pt x="82" y="58"/>
                    <a:pt x="80" y="60"/>
                  </a:cubicBezTo>
                  <a:cubicBezTo>
                    <a:pt x="78" y="63"/>
                    <a:pt x="76" y="66"/>
                    <a:pt x="74" y="70"/>
                  </a:cubicBezTo>
                  <a:cubicBezTo>
                    <a:pt x="73" y="70"/>
                    <a:pt x="73" y="70"/>
                    <a:pt x="73" y="71"/>
                  </a:cubicBezTo>
                  <a:cubicBezTo>
                    <a:pt x="74" y="72"/>
                    <a:pt x="73" y="72"/>
                    <a:pt x="72" y="73"/>
                  </a:cubicBezTo>
                  <a:cubicBezTo>
                    <a:pt x="72" y="73"/>
                    <a:pt x="71" y="73"/>
                    <a:pt x="71" y="74"/>
                  </a:cubicBezTo>
                  <a:cubicBezTo>
                    <a:pt x="71" y="76"/>
                    <a:pt x="70" y="78"/>
                    <a:pt x="70" y="80"/>
                  </a:cubicBezTo>
                  <a:cubicBezTo>
                    <a:pt x="69" y="82"/>
                    <a:pt x="69" y="85"/>
                    <a:pt x="69" y="88"/>
                  </a:cubicBezTo>
                  <a:cubicBezTo>
                    <a:pt x="69" y="90"/>
                    <a:pt x="70" y="92"/>
                    <a:pt x="70" y="93"/>
                  </a:cubicBezTo>
                  <a:cubicBezTo>
                    <a:pt x="71" y="97"/>
                    <a:pt x="72" y="101"/>
                    <a:pt x="72" y="104"/>
                  </a:cubicBezTo>
                  <a:cubicBezTo>
                    <a:pt x="72" y="105"/>
                    <a:pt x="72" y="106"/>
                    <a:pt x="72" y="107"/>
                  </a:cubicBezTo>
                  <a:cubicBezTo>
                    <a:pt x="71" y="109"/>
                    <a:pt x="70" y="110"/>
                    <a:pt x="70" y="111"/>
                  </a:cubicBezTo>
                  <a:cubicBezTo>
                    <a:pt x="68" y="114"/>
                    <a:pt x="67" y="116"/>
                    <a:pt x="66" y="118"/>
                  </a:cubicBezTo>
                  <a:cubicBezTo>
                    <a:pt x="65" y="121"/>
                    <a:pt x="65" y="125"/>
                    <a:pt x="65" y="129"/>
                  </a:cubicBezTo>
                  <a:cubicBezTo>
                    <a:pt x="65" y="131"/>
                    <a:pt x="65" y="132"/>
                    <a:pt x="65" y="133"/>
                  </a:cubicBezTo>
                  <a:close/>
                  <a:moveTo>
                    <a:pt x="96" y="46"/>
                  </a:moveTo>
                  <a:cubicBezTo>
                    <a:pt x="95" y="47"/>
                    <a:pt x="95" y="47"/>
                    <a:pt x="95" y="47"/>
                  </a:cubicBezTo>
                  <a:cubicBezTo>
                    <a:pt x="96" y="48"/>
                    <a:pt x="97" y="49"/>
                    <a:pt x="98" y="49"/>
                  </a:cubicBezTo>
                  <a:cubicBezTo>
                    <a:pt x="100" y="51"/>
                    <a:pt x="101" y="53"/>
                    <a:pt x="103" y="55"/>
                  </a:cubicBezTo>
                  <a:cubicBezTo>
                    <a:pt x="104" y="58"/>
                    <a:pt x="105" y="60"/>
                    <a:pt x="107" y="62"/>
                  </a:cubicBezTo>
                  <a:cubicBezTo>
                    <a:pt x="109" y="65"/>
                    <a:pt x="110" y="68"/>
                    <a:pt x="112" y="71"/>
                  </a:cubicBezTo>
                  <a:cubicBezTo>
                    <a:pt x="112" y="72"/>
                    <a:pt x="113" y="73"/>
                    <a:pt x="113" y="74"/>
                  </a:cubicBezTo>
                  <a:cubicBezTo>
                    <a:pt x="115" y="79"/>
                    <a:pt x="117" y="85"/>
                    <a:pt x="118" y="91"/>
                  </a:cubicBezTo>
                  <a:cubicBezTo>
                    <a:pt x="119" y="94"/>
                    <a:pt x="120" y="97"/>
                    <a:pt x="120" y="100"/>
                  </a:cubicBezTo>
                  <a:cubicBezTo>
                    <a:pt x="120" y="104"/>
                    <a:pt x="120" y="108"/>
                    <a:pt x="120" y="111"/>
                  </a:cubicBezTo>
                  <a:cubicBezTo>
                    <a:pt x="120" y="112"/>
                    <a:pt x="120" y="112"/>
                    <a:pt x="120" y="113"/>
                  </a:cubicBezTo>
                  <a:cubicBezTo>
                    <a:pt x="121" y="112"/>
                    <a:pt x="121" y="112"/>
                    <a:pt x="121" y="112"/>
                  </a:cubicBezTo>
                  <a:cubicBezTo>
                    <a:pt x="122" y="111"/>
                    <a:pt x="123" y="111"/>
                    <a:pt x="124" y="110"/>
                  </a:cubicBezTo>
                  <a:cubicBezTo>
                    <a:pt x="125" y="110"/>
                    <a:pt x="125" y="109"/>
                    <a:pt x="125" y="108"/>
                  </a:cubicBezTo>
                  <a:cubicBezTo>
                    <a:pt x="126" y="107"/>
                    <a:pt x="126" y="105"/>
                    <a:pt x="127" y="103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6" y="102"/>
                    <a:pt x="126" y="102"/>
                  </a:cubicBezTo>
                  <a:cubicBezTo>
                    <a:pt x="125" y="103"/>
                    <a:pt x="124" y="102"/>
                    <a:pt x="123" y="101"/>
                  </a:cubicBezTo>
                  <a:cubicBezTo>
                    <a:pt x="123" y="100"/>
                    <a:pt x="124" y="98"/>
                    <a:pt x="125" y="98"/>
                  </a:cubicBezTo>
                  <a:cubicBezTo>
                    <a:pt x="126" y="98"/>
                    <a:pt x="127" y="97"/>
                    <a:pt x="128" y="96"/>
                  </a:cubicBezTo>
                  <a:cubicBezTo>
                    <a:pt x="128" y="96"/>
                    <a:pt x="129" y="96"/>
                    <a:pt x="129" y="95"/>
                  </a:cubicBezTo>
                  <a:cubicBezTo>
                    <a:pt x="129" y="94"/>
                    <a:pt x="129" y="94"/>
                    <a:pt x="129" y="93"/>
                  </a:cubicBezTo>
                  <a:cubicBezTo>
                    <a:pt x="129" y="92"/>
                    <a:pt x="129" y="92"/>
                    <a:pt x="128" y="92"/>
                  </a:cubicBezTo>
                  <a:cubicBezTo>
                    <a:pt x="128" y="92"/>
                    <a:pt x="127" y="91"/>
                    <a:pt x="127" y="90"/>
                  </a:cubicBezTo>
                  <a:cubicBezTo>
                    <a:pt x="127" y="90"/>
                    <a:pt x="127" y="89"/>
                    <a:pt x="128" y="88"/>
                  </a:cubicBezTo>
                  <a:cubicBezTo>
                    <a:pt x="128" y="88"/>
                    <a:pt x="129" y="88"/>
                    <a:pt x="129" y="88"/>
                  </a:cubicBezTo>
                  <a:cubicBezTo>
                    <a:pt x="129" y="86"/>
                    <a:pt x="129" y="85"/>
                    <a:pt x="131" y="85"/>
                  </a:cubicBezTo>
                  <a:cubicBezTo>
                    <a:pt x="131" y="85"/>
                    <a:pt x="131" y="85"/>
                    <a:pt x="131" y="84"/>
                  </a:cubicBezTo>
                  <a:cubicBezTo>
                    <a:pt x="129" y="78"/>
                    <a:pt x="125" y="72"/>
                    <a:pt x="121" y="67"/>
                  </a:cubicBezTo>
                  <a:cubicBezTo>
                    <a:pt x="119" y="63"/>
                    <a:pt x="116" y="59"/>
                    <a:pt x="113" y="56"/>
                  </a:cubicBezTo>
                  <a:cubicBezTo>
                    <a:pt x="110" y="53"/>
                    <a:pt x="107" y="50"/>
                    <a:pt x="103" y="49"/>
                  </a:cubicBezTo>
                  <a:cubicBezTo>
                    <a:pt x="103" y="48"/>
                    <a:pt x="102" y="48"/>
                    <a:pt x="102" y="48"/>
                  </a:cubicBezTo>
                  <a:cubicBezTo>
                    <a:pt x="101" y="48"/>
                    <a:pt x="100" y="48"/>
                    <a:pt x="98" y="48"/>
                  </a:cubicBezTo>
                  <a:cubicBezTo>
                    <a:pt x="97" y="48"/>
                    <a:pt x="96" y="47"/>
                    <a:pt x="96" y="46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5" y="113"/>
                    <a:pt x="60" y="112"/>
                    <a:pt x="65" y="110"/>
                  </a:cubicBezTo>
                  <a:cubicBezTo>
                    <a:pt x="66" y="110"/>
                    <a:pt x="67" y="110"/>
                    <a:pt x="67" y="111"/>
                  </a:cubicBezTo>
                  <a:cubicBezTo>
                    <a:pt x="69" y="108"/>
                    <a:pt x="70" y="106"/>
                    <a:pt x="70" y="103"/>
                  </a:cubicBezTo>
                  <a:cubicBezTo>
                    <a:pt x="69" y="100"/>
                    <a:pt x="69" y="96"/>
                    <a:pt x="68" y="93"/>
                  </a:cubicBezTo>
                  <a:cubicBezTo>
                    <a:pt x="67" y="91"/>
                    <a:pt x="67" y="90"/>
                    <a:pt x="67" y="88"/>
                  </a:cubicBezTo>
                  <a:cubicBezTo>
                    <a:pt x="66" y="85"/>
                    <a:pt x="67" y="81"/>
                    <a:pt x="68" y="78"/>
                  </a:cubicBezTo>
                  <a:cubicBezTo>
                    <a:pt x="68" y="77"/>
                    <a:pt x="68" y="76"/>
                    <a:pt x="69" y="74"/>
                  </a:cubicBezTo>
                  <a:cubicBezTo>
                    <a:pt x="65" y="75"/>
                    <a:pt x="62" y="77"/>
                    <a:pt x="59" y="78"/>
                  </a:cubicBezTo>
                  <a:cubicBezTo>
                    <a:pt x="59" y="79"/>
                    <a:pt x="60" y="79"/>
                    <a:pt x="60" y="79"/>
                  </a:cubicBezTo>
                  <a:cubicBezTo>
                    <a:pt x="62" y="79"/>
                    <a:pt x="64" y="79"/>
                    <a:pt x="65" y="79"/>
                  </a:cubicBezTo>
                  <a:cubicBezTo>
                    <a:pt x="66" y="79"/>
                    <a:pt x="67" y="80"/>
                    <a:pt x="67" y="80"/>
                  </a:cubicBezTo>
                  <a:cubicBezTo>
                    <a:pt x="67" y="81"/>
                    <a:pt x="66" y="81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59" y="84"/>
                    <a:pt x="55" y="85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3" y="87"/>
                    <a:pt x="55" y="87"/>
                    <a:pt x="58" y="86"/>
                  </a:cubicBezTo>
                  <a:cubicBezTo>
                    <a:pt x="60" y="86"/>
                    <a:pt x="62" y="86"/>
                    <a:pt x="64" y="86"/>
                  </a:cubicBezTo>
                  <a:cubicBezTo>
                    <a:pt x="64" y="85"/>
                    <a:pt x="65" y="86"/>
                    <a:pt x="65" y="86"/>
                  </a:cubicBezTo>
                  <a:cubicBezTo>
                    <a:pt x="65" y="87"/>
                    <a:pt x="65" y="87"/>
                    <a:pt x="64" y="88"/>
                  </a:cubicBezTo>
                  <a:cubicBezTo>
                    <a:pt x="64" y="88"/>
                    <a:pt x="64" y="88"/>
                    <a:pt x="63" y="88"/>
                  </a:cubicBezTo>
                  <a:cubicBezTo>
                    <a:pt x="57" y="90"/>
                    <a:pt x="52" y="92"/>
                    <a:pt x="46" y="95"/>
                  </a:cubicBezTo>
                  <a:cubicBezTo>
                    <a:pt x="46" y="95"/>
                    <a:pt x="46" y="95"/>
                    <a:pt x="46" y="96"/>
                  </a:cubicBezTo>
                  <a:cubicBezTo>
                    <a:pt x="46" y="96"/>
                    <a:pt x="47" y="96"/>
                    <a:pt x="47" y="96"/>
                  </a:cubicBezTo>
                  <a:cubicBezTo>
                    <a:pt x="51" y="95"/>
                    <a:pt x="55" y="94"/>
                    <a:pt x="58" y="93"/>
                  </a:cubicBezTo>
                  <a:cubicBezTo>
                    <a:pt x="60" y="93"/>
                    <a:pt x="62" y="92"/>
                    <a:pt x="64" y="92"/>
                  </a:cubicBezTo>
                  <a:cubicBezTo>
                    <a:pt x="64" y="91"/>
                    <a:pt x="65" y="92"/>
                    <a:pt x="65" y="92"/>
                  </a:cubicBezTo>
                  <a:cubicBezTo>
                    <a:pt x="66" y="93"/>
                    <a:pt x="65" y="94"/>
                    <a:pt x="64" y="94"/>
                  </a:cubicBezTo>
                  <a:cubicBezTo>
                    <a:pt x="64" y="94"/>
                    <a:pt x="63" y="94"/>
                    <a:pt x="63" y="94"/>
                  </a:cubicBezTo>
                  <a:cubicBezTo>
                    <a:pt x="58" y="96"/>
                    <a:pt x="52" y="99"/>
                    <a:pt x="47" y="101"/>
                  </a:cubicBezTo>
                  <a:cubicBezTo>
                    <a:pt x="47" y="101"/>
                    <a:pt x="47" y="101"/>
                    <a:pt x="47" y="102"/>
                  </a:cubicBezTo>
                  <a:cubicBezTo>
                    <a:pt x="48" y="102"/>
                    <a:pt x="48" y="102"/>
                    <a:pt x="48" y="101"/>
                  </a:cubicBezTo>
                  <a:cubicBezTo>
                    <a:pt x="52" y="100"/>
                    <a:pt x="57" y="99"/>
                    <a:pt x="61" y="98"/>
                  </a:cubicBezTo>
                  <a:cubicBezTo>
                    <a:pt x="62" y="98"/>
                    <a:pt x="63" y="97"/>
                    <a:pt x="65" y="97"/>
                  </a:cubicBezTo>
                  <a:cubicBezTo>
                    <a:pt x="65" y="97"/>
                    <a:pt x="66" y="97"/>
                    <a:pt x="66" y="98"/>
                  </a:cubicBezTo>
                  <a:cubicBezTo>
                    <a:pt x="66" y="98"/>
                    <a:pt x="66" y="99"/>
                    <a:pt x="66" y="99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0" y="101"/>
                    <a:pt x="55" y="104"/>
                    <a:pt x="50" y="106"/>
                  </a:cubicBezTo>
                  <a:cubicBezTo>
                    <a:pt x="50" y="107"/>
                    <a:pt x="50" y="107"/>
                    <a:pt x="49" y="107"/>
                  </a:cubicBezTo>
                  <a:cubicBezTo>
                    <a:pt x="49" y="107"/>
                    <a:pt x="49" y="107"/>
                    <a:pt x="50" y="107"/>
                  </a:cubicBezTo>
                  <a:cubicBezTo>
                    <a:pt x="55" y="105"/>
                    <a:pt x="61" y="104"/>
                    <a:pt x="66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1"/>
                    <a:pt x="68" y="101"/>
                    <a:pt x="68" y="102"/>
                  </a:cubicBezTo>
                  <a:cubicBezTo>
                    <a:pt x="69" y="102"/>
                    <a:pt x="68" y="103"/>
                    <a:pt x="68" y="103"/>
                  </a:cubicBezTo>
                  <a:cubicBezTo>
                    <a:pt x="68" y="103"/>
                    <a:pt x="67" y="103"/>
                    <a:pt x="67" y="104"/>
                  </a:cubicBezTo>
                  <a:cubicBezTo>
                    <a:pt x="66" y="104"/>
                    <a:pt x="64" y="105"/>
                    <a:pt x="63" y="105"/>
                  </a:cubicBezTo>
                  <a:cubicBezTo>
                    <a:pt x="58" y="108"/>
                    <a:pt x="53" y="111"/>
                    <a:pt x="48" y="114"/>
                  </a:cubicBezTo>
                  <a:cubicBezTo>
                    <a:pt x="47" y="114"/>
                    <a:pt x="47" y="114"/>
                    <a:pt x="47" y="115"/>
                  </a:cubicBezTo>
                  <a:close/>
                  <a:moveTo>
                    <a:pt x="83" y="155"/>
                  </a:moveTo>
                  <a:cubicBezTo>
                    <a:pt x="83" y="154"/>
                    <a:pt x="83" y="154"/>
                    <a:pt x="83" y="153"/>
                  </a:cubicBezTo>
                  <a:cubicBezTo>
                    <a:pt x="83" y="152"/>
                    <a:pt x="83" y="151"/>
                    <a:pt x="82" y="149"/>
                  </a:cubicBezTo>
                  <a:cubicBezTo>
                    <a:pt x="81" y="146"/>
                    <a:pt x="80" y="143"/>
                    <a:pt x="79" y="140"/>
                  </a:cubicBezTo>
                  <a:cubicBezTo>
                    <a:pt x="78" y="137"/>
                    <a:pt x="77" y="134"/>
                    <a:pt x="77" y="131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4" y="133"/>
                    <a:pt x="70" y="134"/>
                    <a:pt x="66" y="136"/>
                  </a:cubicBezTo>
                  <a:cubicBezTo>
                    <a:pt x="66" y="137"/>
                    <a:pt x="67" y="139"/>
                    <a:pt x="68" y="140"/>
                  </a:cubicBezTo>
                  <a:cubicBezTo>
                    <a:pt x="69" y="142"/>
                    <a:pt x="70" y="143"/>
                    <a:pt x="71" y="145"/>
                  </a:cubicBezTo>
                  <a:cubicBezTo>
                    <a:pt x="72" y="147"/>
                    <a:pt x="72" y="149"/>
                    <a:pt x="73" y="151"/>
                  </a:cubicBezTo>
                  <a:cubicBezTo>
                    <a:pt x="73" y="153"/>
                    <a:pt x="73" y="155"/>
                    <a:pt x="74" y="158"/>
                  </a:cubicBezTo>
                  <a:cubicBezTo>
                    <a:pt x="74" y="158"/>
                    <a:pt x="74" y="159"/>
                    <a:pt x="74" y="160"/>
                  </a:cubicBezTo>
                  <a:cubicBezTo>
                    <a:pt x="77" y="158"/>
                    <a:pt x="81" y="157"/>
                    <a:pt x="83" y="155"/>
                  </a:cubicBezTo>
                  <a:close/>
                  <a:moveTo>
                    <a:pt x="51" y="109"/>
                  </a:moveTo>
                  <a:cubicBezTo>
                    <a:pt x="51" y="109"/>
                    <a:pt x="51" y="109"/>
                    <a:pt x="51" y="109"/>
                  </a:cubicBezTo>
                  <a:cubicBezTo>
                    <a:pt x="51" y="109"/>
                    <a:pt x="50" y="109"/>
                    <a:pt x="49" y="109"/>
                  </a:cubicBezTo>
                  <a:cubicBezTo>
                    <a:pt x="48" y="110"/>
                    <a:pt x="47" y="110"/>
                    <a:pt x="46" y="110"/>
                  </a:cubicBezTo>
                  <a:cubicBezTo>
                    <a:pt x="45" y="110"/>
                    <a:pt x="45" y="110"/>
                    <a:pt x="44" y="110"/>
                  </a:cubicBezTo>
                  <a:cubicBezTo>
                    <a:pt x="43" y="110"/>
                    <a:pt x="43" y="109"/>
                    <a:pt x="44" y="108"/>
                  </a:cubicBezTo>
                  <a:cubicBezTo>
                    <a:pt x="44" y="107"/>
                    <a:pt x="44" y="107"/>
                    <a:pt x="45" y="107"/>
                  </a:cubicBezTo>
                  <a:cubicBezTo>
                    <a:pt x="47" y="106"/>
                    <a:pt x="48" y="105"/>
                    <a:pt x="50" y="104"/>
                  </a:cubicBezTo>
                  <a:cubicBezTo>
                    <a:pt x="50" y="104"/>
                    <a:pt x="51" y="104"/>
                    <a:pt x="51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48" y="104"/>
                    <a:pt x="46" y="104"/>
                    <a:pt x="45" y="104"/>
                  </a:cubicBezTo>
                  <a:cubicBezTo>
                    <a:pt x="43" y="104"/>
                    <a:pt x="42" y="104"/>
                    <a:pt x="42" y="103"/>
                  </a:cubicBezTo>
                  <a:cubicBezTo>
                    <a:pt x="42" y="102"/>
                    <a:pt x="43" y="101"/>
                    <a:pt x="44" y="101"/>
                  </a:cubicBezTo>
                  <a:cubicBezTo>
                    <a:pt x="45" y="100"/>
                    <a:pt x="47" y="99"/>
                    <a:pt x="48" y="98"/>
                  </a:cubicBezTo>
                  <a:cubicBezTo>
                    <a:pt x="48" y="98"/>
                    <a:pt x="49" y="98"/>
                    <a:pt x="49" y="98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7" y="98"/>
                    <a:pt x="45" y="98"/>
                    <a:pt x="44" y="98"/>
                  </a:cubicBezTo>
                  <a:cubicBezTo>
                    <a:pt x="44" y="98"/>
                    <a:pt x="43" y="98"/>
                    <a:pt x="43" y="98"/>
                  </a:cubicBezTo>
                  <a:cubicBezTo>
                    <a:pt x="41" y="97"/>
                    <a:pt x="41" y="96"/>
                    <a:pt x="42" y="95"/>
                  </a:cubicBezTo>
                  <a:cubicBezTo>
                    <a:pt x="43" y="95"/>
                    <a:pt x="44" y="94"/>
                    <a:pt x="44" y="94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1" y="90"/>
                    <a:pt x="51" y="90"/>
                    <a:pt x="50" y="90"/>
                  </a:cubicBezTo>
                  <a:cubicBezTo>
                    <a:pt x="49" y="90"/>
                    <a:pt x="48" y="89"/>
                    <a:pt x="46" y="89"/>
                  </a:cubicBezTo>
                  <a:cubicBezTo>
                    <a:pt x="46" y="89"/>
                    <a:pt x="45" y="89"/>
                    <a:pt x="45" y="88"/>
                  </a:cubicBezTo>
                  <a:cubicBezTo>
                    <a:pt x="45" y="87"/>
                    <a:pt x="45" y="87"/>
                    <a:pt x="46" y="87"/>
                  </a:cubicBezTo>
                  <a:cubicBezTo>
                    <a:pt x="47" y="86"/>
                    <a:pt x="48" y="86"/>
                    <a:pt x="49" y="85"/>
                  </a:cubicBezTo>
                  <a:cubicBezTo>
                    <a:pt x="52" y="84"/>
                    <a:pt x="56" y="83"/>
                    <a:pt x="59" y="81"/>
                  </a:cubicBezTo>
                  <a:cubicBezTo>
                    <a:pt x="59" y="81"/>
                    <a:pt x="60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1"/>
                    <a:pt x="57" y="81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4" y="80"/>
                    <a:pt x="52" y="81"/>
                    <a:pt x="51" y="82"/>
                  </a:cubicBezTo>
                  <a:cubicBezTo>
                    <a:pt x="49" y="82"/>
                    <a:pt x="48" y="83"/>
                    <a:pt x="47" y="84"/>
                  </a:cubicBezTo>
                  <a:cubicBezTo>
                    <a:pt x="43" y="87"/>
                    <a:pt x="41" y="91"/>
                    <a:pt x="40" y="95"/>
                  </a:cubicBezTo>
                  <a:cubicBezTo>
                    <a:pt x="40" y="99"/>
                    <a:pt x="40" y="103"/>
                    <a:pt x="39" y="107"/>
                  </a:cubicBezTo>
                  <a:cubicBezTo>
                    <a:pt x="39" y="110"/>
                    <a:pt x="40" y="113"/>
                    <a:pt x="40" y="117"/>
                  </a:cubicBezTo>
                  <a:cubicBezTo>
                    <a:pt x="41" y="120"/>
                    <a:pt x="41" y="124"/>
                    <a:pt x="42" y="127"/>
                  </a:cubicBezTo>
                  <a:cubicBezTo>
                    <a:pt x="42" y="128"/>
                    <a:pt x="41" y="130"/>
                    <a:pt x="41" y="131"/>
                  </a:cubicBezTo>
                  <a:cubicBezTo>
                    <a:pt x="41" y="131"/>
                    <a:pt x="41" y="132"/>
                    <a:pt x="42" y="132"/>
                  </a:cubicBezTo>
                  <a:cubicBezTo>
                    <a:pt x="42" y="132"/>
                    <a:pt x="43" y="132"/>
                    <a:pt x="43" y="133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1"/>
                    <a:pt x="44" y="129"/>
                    <a:pt x="44" y="128"/>
                  </a:cubicBezTo>
                  <a:cubicBezTo>
                    <a:pt x="44" y="128"/>
                    <a:pt x="44" y="127"/>
                    <a:pt x="43" y="127"/>
                  </a:cubicBezTo>
                  <a:cubicBezTo>
                    <a:pt x="43" y="126"/>
                    <a:pt x="43" y="125"/>
                    <a:pt x="44" y="125"/>
                  </a:cubicBezTo>
                  <a:cubicBezTo>
                    <a:pt x="44" y="124"/>
                    <a:pt x="45" y="123"/>
                    <a:pt x="45" y="122"/>
                  </a:cubicBezTo>
                  <a:cubicBezTo>
                    <a:pt x="45" y="122"/>
                    <a:pt x="45" y="121"/>
                    <a:pt x="46" y="120"/>
                  </a:cubicBezTo>
                  <a:cubicBezTo>
                    <a:pt x="46" y="120"/>
                    <a:pt x="46" y="119"/>
                    <a:pt x="47" y="119"/>
                  </a:cubicBezTo>
                  <a:cubicBezTo>
                    <a:pt x="48" y="119"/>
                    <a:pt x="49" y="119"/>
                    <a:pt x="49" y="120"/>
                  </a:cubicBezTo>
                  <a:cubicBezTo>
                    <a:pt x="52" y="118"/>
                    <a:pt x="54" y="117"/>
                    <a:pt x="57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3" y="116"/>
                    <a:pt x="51" y="116"/>
                    <a:pt x="48" y="117"/>
                  </a:cubicBezTo>
                  <a:cubicBezTo>
                    <a:pt x="47" y="117"/>
                    <a:pt x="46" y="117"/>
                    <a:pt x="45" y="117"/>
                  </a:cubicBezTo>
                  <a:cubicBezTo>
                    <a:pt x="45" y="117"/>
                    <a:pt x="44" y="116"/>
                    <a:pt x="44" y="116"/>
                  </a:cubicBezTo>
                  <a:cubicBezTo>
                    <a:pt x="43" y="115"/>
                    <a:pt x="44" y="114"/>
                    <a:pt x="44" y="114"/>
                  </a:cubicBezTo>
                  <a:cubicBezTo>
                    <a:pt x="45" y="113"/>
                    <a:pt x="46" y="113"/>
                    <a:pt x="46" y="112"/>
                  </a:cubicBezTo>
                  <a:cubicBezTo>
                    <a:pt x="48" y="111"/>
                    <a:pt x="50" y="110"/>
                    <a:pt x="51" y="109"/>
                  </a:cubicBezTo>
                  <a:close/>
                  <a:moveTo>
                    <a:pt x="98" y="152"/>
                  </a:moveTo>
                  <a:cubicBezTo>
                    <a:pt x="99" y="152"/>
                    <a:pt x="99" y="152"/>
                    <a:pt x="99" y="152"/>
                  </a:cubicBezTo>
                  <a:cubicBezTo>
                    <a:pt x="102" y="150"/>
                    <a:pt x="104" y="147"/>
                    <a:pt x="106" y="145"/>
                  </a:cubicBezTo>
                  <a:cubicBezTo>
                    <a:pt x="106" y="144"/>
                    <a:pt x="106" y="144"/>
                    <a:pt x="106" y="143"/>
                  </a:cubicBezTo>
                  <a:cubicBezTo>
                    <a:pt x="106" y="142"/>
                    <a:pt x="107" y="141"/>
                    <a:pt x="107" y="140"/>
                  </a:cubicBezTo>
                  <a:cubicBezTo>
                    <a:pt x="107" y="139"/>
                    <a:pt x="107" y="138"/>
                    <a:pt x="107" y="137"/>
                  </a:cubicBezTo>
                  <a:cubicBezTo>
                    <a:pt x="105" y="136"/>
                    <a:pt x="105" y="135"/>
                    <a:pt x="106" y="133"/>
                  </a:cubicBezTo>
                  <a:cubicBezTo>
                    <a:pt x="107" y="132"/>
                    <a:pt x="107" y="131"/>
                    <a:pt x="108" y="131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8" y="129"/>
                    <a:pt x="108" y="128"/>
                    <a:pt x="108" y="127"/>
                  </a:cubicBezTo>
                  <a:cubicBezTo>
                    <a:pt x="106" y="126"/>
                    <a:pt x="106" y="125"/>
                    <a:pt x="107" y="124"/>
                  </a:cubicBezTo>
                  <a:cubicBezTo>
                    <a:pt x="107" y="123"/>
                    <a:pt x="108" y="123"/>
                    <a:pt x="108" y="123"/>
                  </a:cubicBezTo>
                  <a:cubicBezTo>
                    <a:pt x="108" y="122"/>
                    <a:pt x="108" y="122"/>
                    <a:pt x="108" y="122"/>
                  </a:cubicBezTo>
                  <a:cubicBezTo>
                    <a:pt x="108" y="120"/>
                    <a:pt x="108" y="118"/>
                    <a:pt x="108" y="117"/>
                  </a:cubicBezTo>
                  <a:cubicBezTo>
                    <a:pt x="107" y="116"/>
                    <a:pt x="107" y="116"/>
                    <a:pt x="106" y="115"/>
                  </a:cubicBezTo>
                  <a:cubicBezTo>
                    <a:pt x="106" y="115"/>
                    <a:pt x="106" y="116"/>
                    <a:pt x="106" y="116"/>
                  </a:cubicBezTo>
                  <a:cubicBezTo>
                    <a:pt x="104" y="122"/>
                    <a:pt x="102" y="127"/>
                    <a:pt x="98" y="132"/>
                  </a:cubicBezTo>
                  <a:cubicBezTo>
                    <a:pt x="98" y="132"/>
                    <a:pt x="98" y="133"/>
                    <a:pt x="98" y="133"/>
                  </a:cubicBezTo>
                  <a:cubicBezTo>
                    <a:pt x="97" y="139"/>
                    <a:pt x="96" y="144"/>
                    <a:pt x="98" y="150"/>
                  </a:cubicBezTo>
                  <a:cubicBezTo>
                    <a:pt x="98" y="151"/>
                    <a:pt x="98" y="151"/>
                    <a:pt x="98" y="152"/>
                  </a:cubicBezTo>
                  <a:close/>
                  <a:moveTo>
                    <a:pt x="13" y="114"/>
                  </a:moveTo>
                  <a:cubicBezTo>
                    <a:pt x="14" y="114"/>
                    <a:pt x="14" y="114"/>
                    <a:pt x="15" y="114"/>
                  </a:cubicBezTo>
                  <a:cubicBezTo>
                    <a:pt x="17" y="114"/>
                    <a:pt x="19" y="115"/>
                    <a:pt x="22" y="115"/>
                  </a:cubicBezTo>
                  <a:cubicBezTo>
                    <a:pt x="22" y="115"/>
                    <a:pt x="23" y="115"/>
                    <a:pt x="23" y="115"/>
                  </a:cubicBezTo>
                  <a:cubicBezTo>
                    <a:pt x="24" y="115"/>
                    <a:pt x="24" y="115"/>
                    <a:pt x="24" y="116"/>
                  </a:cubicBezTo>
                  <a:cubicBezTo>
                    <a:pt x="25" y="116"/>
                    <a:pt x="24" y="117"/>
                    <a:pt x="24" y="117"/>
                  </a:cubicBezTo>
                  <a:cubicBezTo>
                    <a:pt x="23" y="117"/>
                    <a:pt x="23" y="118"/>
                    <a:pt x="22" y="118"/>
                  </a:cubicBezTo>
                  <a:cubicBezTo>
                    <a:pt x="19" y="120"/>
                    <a:pt x="15" y="121"/>
                    <a:pt x="12" y="123"/>
                  </a:cubicBezTo>
                  <a:cubicBezTo>
                    <a:pt x="11" y="123"/>
                    <a:pt x="11" y="124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4" y="125"/>
                    <a:pt x="16" y="125"/>
                    <a:pt x="18" y="125"/>
                  </a:cubicBezTo>
                  <a:cubicBezTo>
                    <a:pt x="19" y="125"/>
                    <a:pt x="20" y="125"/>
                    <a:pt x="21" y="125"/>
                  </a:cubicBezTo>
                  <a:cubicBezTo>
                    <a:pt x="22" y="125"/>
                    <a:pt x="22" y="125"/>
                    <a:pt x="22" y="126"/>
                  </a:cubicBezTo>
                  <a:cubicBezTo>
                    <a:pt x="22" y="126"/>
                    <a:pt x="22" y="127"/>
                    <a:pt x="22" y="127"/>
                  </a:cubicBezTo>
                  <a:cubicBezTo>
                    <a:pt x="21" y="127"/>
                    <a:pt x="21" y="128"/>
                    <a:pt x="20" y="128"/>
                  </a:cubicBezTo>
                  <a:cubicBezTo>
                    <a:pt x="18" y="129"/>
                    <a:pt x="15" y="131"/>
                    <a:pt x="13" y="132"/>
                  </a:cubicBezTo>
                  <a:cubicBezTo>
                    <a:pt x="13" y="132"/>
                    <a:pt x="12" y="132"/>
                    <a:pt x="12" y="133"/>
                  </a:cubicBezTo>
                  <a:cubicBezTo>
                    <a:pt x="14" y="133"/>
                    <a:pt x="13" y="135"/>
                    <a:pt x="13" y="136"/>
                  </a:cubicBezTo>
                  <a:cubicBezTo>
                    <a:pt x="16" y="136"/>
                    <a:pt x="18" y="135"/>
                    <a:pt x="20" y="135"/>
                  </a:cubicBezTo>
                  <a:cubicBezTo>
                    <a:pt x="20" y="135"/>
                    <a:pt x="21" y="135"/>
                    <a:pt x="21" y="134"/>
                  </a:cubicBezTo>
                  <a:cubicBezTo>
                    <a:pt x="21" y="132"/>
                    <a:pt x="21" y="130"/>
                    <a:pt x="22" y="128"/>
                  </a:cubicBezTo>
                  <a:cubicBezTo>
                    <a:pt x="23" y="125"/>
                    <a:pt x="24" y="123"/>
                    <a:pt x="25" y="120"/>
                  </a:cubicBezTo>
                  <a:cubicBezTo>
                    <a:pt x="26" y="117"/>
                    <a:pt x="26" y="113"/>
                    <a:pt x="26" y="109"/>
                  </a:cubicBezTo>
                  <a:cubicBezTo>
                    <a:pt x="23" y="108"/>
                    <a:pt x="22" y="106"/>
                    <a:pt x="21" y="103"/>
                  </a:cubicBezTo>
                  <a:cubicBezTo>
                    <a:pt x="18" y="104"/>
                    <a:pt x="17" y="106"/>
                    <a:pt x="16" y="108"/>
                  </a:cubicBezTo>
                  <a:cubicBezTo>
                    <a:pt x="17" y="108"/>
                    <a:pt x="18" y="108"/>
                    <a:pt x="18" y="108"/>
                  </a:cubicBezTo>
                  <a:cubicBezTo>
                    <a:pt x="19" y="108"/>
                    <a:pt x="20" y="108"/>
                    <a:pt x="21" y="108"/>
                  </a:cubicBezTo>
                  <a:cubicBezTo>
                    <a:pt x="21" y="108"/>
                    <a:pt x="22" y="108"/>
                    <a:pt x="22" y="109"/>
                  </a:cubicBezTo>
                  <a:cubicBezTo>
                    <a:pt x="22" y="109"/>
                    <a:pt x="22" y="110"/>
                    <a:pt x="22" y="110"/>
                  </a:cubicBezTo>
                  <a:cubicBezTo>
                    <a:pt x="21" y="111"/>
                    <a:pt x="20" y="111"/>
                    <a:pt x="19" y="112"/>
                  </a:cubicBezTo>
                  <a:cubicBezTo>
                    <a:pt x="17" y="112"/>
                    <a:pt x="16" y="113"/>
                    <a:pt x="14" y="114"/>
                  </a:cubicBezTo>
                  <a:cubicBezTo>
                    <a:pt x="14" y="114"/>
                    <a:pt x="14" y="114"/>
                    <a:pt x="13" y="114"/>
                  </a:cubicBezTo>
                  <a:close/>
                  <a:moveTo>
                    <a:pt x="111" y="252"/>
                  </a:moveTo>
                  <a:cubicBezTo>
                    <a:pt x="109" y="251"/>
                    <a:pt x="108" y="250"/>
                    <a:pt x="106" y="249"/>
                  </a:cubicBezTo>
                  <a:cubicBezTo>
                    <a:pt x="106" y="248"/>
                    <a:pt x="106" y="248"/>
                    <a:pt x="105" y="249"/>
                  </a:cubicBezTo>
                  <a:cubicBezTo>
                    <a:pt x="104" y="249"/>
                    <a:pt x="102" y="250"/>
                    <a:pt x="101" y="250"/>
                  </a:cubicBezTo>
                  <a:cubicBezTo>
                    <a:pt x="100" y="250"/>
                    <a:pt x="99" y="250"/>
                    <a:pt x="99" y="250"/>
                  </a:cubicBezTo>
                  <a:cubicBezTo>
                    <a:pt x="98" y="250"/>
                    <a:pt x="97" y="249"/>
                    <a:pt x="97" y="248"/>
                  </a:cubicBezTo>
                  <a:cubicBezTo>
                    <a:pt x="98" y="247"/>
                    <a:pt x="98" y="246"/>
                    <a:pt x="98" y="246"/>
                  </a:cubicBezTo>
                  <a:cubicBezTo>
                    <a:pt x="99" y="245"/>
                    <a:pt x="99" y="244"/>
                    <a:pt x="99" y="244"/>
                  </a:cubicBezTo>
                  <a:cubicBezTo>
                    <a:pt x="97" y="242"/>
                    <a:pt x="95" y="240"/>
                    <a:pt x="93" y="238"/>
                  </a:cubicBezTo>
                  <a:cubicBezTo>
                    <a:pt x="92" y="238"/>
                    <a:pt x="92" y="238"/>
                    <a:pt x="92" y="238"/>
                  </a:cubicBezTo>
                  <a:cubicBezTo>
                    <a:pt x="90" y="238"/>
                    <a:pt x="89" y="239"/>
                    <a:pt x="87" y="239"/>
                  </a:cubicBezTo>
                  <a:cubicBezTo>
                    <a:pt x="87" y="241"/>
                    <a:pt x="86" y="242"/>
                    <a:pt x="84" y="242"/>
                  </a:cubicBezTo>
                  <a:cubicBezTo>
                    <a:pt x="91" y="249"/>
                    <a:pt x="99" y="254"/>
                    <a:pt x="109" y="258"/>
                  </a:cubicBezTo>
                  <a:cubicBezTo>
                    <a:pt x="109" y="256"/>
                    <a:pt x="110" y="254"/>
                    <a:pt x="111" y="252"/>
                  </a:cubicBezTo>
                  <a:close/>
                  <a:moveTo>
                    <a:pt x="51" y="57"/>
                  </a:moveTo>
                  <a:cubicBezTo>
                    <a:pt x="51" y="57"/>
                    <a:pt x="51" y="57"/>
                    <a:pt x="51" y="58"/>
                  </a:cubicBezTo>
                  <a:cubicBezTo>
                    <a:pt x="51" y="58"/>
                    <a:pt x="51" y="58"/>
                    <a:pt x="52" y="58"/>
                  </a:cubicBezTo>
                  <a:cubicBezTo>
                    <a:pt x="52" y="58"/>
                    <a:pt x="53" y="59"/>
                    <a:pt x="53" y="59"/>
                  </a:cubicBezTo>
                  <a:cubicBezTo>
                    <a:pt x="53" y="59"/>
                    <a:pt x="54" y="60"/>
                    <a:pt x="54" y="60"/>
                  </a:cubicBezTo>
                  <a:cubicBezTo>
                    <a:pt x="53" y="61"/>
                    <a:pt x="53" y="61"/>
                    <a:pt x="52" y="61"/>
                  </a:cubicBezTo>
                  <a:cubicBezTo>
                    <a:pt x="52" y="61"/>
                    <a:pt x="51" y="62"/>
                    <a:pt x="50" y="62"/>
                  </a:cubicBezTo>
                  <a:cubicBezTo>
                    <a:pt x="48" y="62"/>
                    <a:pt x="46" y="62"/>
                    <a:pt x="44" y="62"/>
                  </a:cubicBezTo>
                  <a:cubicBezTo>
                    <a:pt x="44" y="62"/>
                    <a:pt x="44" y="62"/>
                    <a:pt x="43" y="62"/>
                  </a:cubicBezTo>
                  <a:cubicBezTo>
                    <a:pt x="44" y="62"/>
                    <a:pt x="44" y="63"/>
                    <a:pt x="45" y="63"/>
                  </a:cubicBezTo>
                  <a:cubicBezTo>
                    <a:pt x="46" y="64"/>
                    <a:pt x="48" y="65"/>
                    <a:pt x="49" y="65"/>
                  </a:cubicBezTo>
                  <a:cubicBezTo>
                    <a:pt x="50" y="66"/>
                    <a:pt x="50" y="66"/>
                    <a:pt x="50" y="67"/>
                  </a:cubicBezTo>
                  <a:cubicBezTo>
                    <a:pt x="50" y="68"/>
                    <a:pt x="49" y="68"/>
                    <a:pt x="49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4" y="68"/>
                    <a:pt x="43" y="68"/>
                    <a:pt x="43" y="68"/>
                  </a:cubicBezTo>
                  <a:cubicBezTo>
                    <a:pt x="44" y="69"/>
                    <a:pt x="45" y="69"/>
                    <a:pt x="45" y="69"/>
                  </a:cubicBezTo>
                  <a:cubicBezTo>
                    <a:pt x="46" y="69"/>
                    <a:pt x="46" y="70"/>
                    <a:pt x="46" y="70"/>
                  </a:cubicBezTo>
                  <a:cubicBezTo>
                    <a:pt x="47" y="70"/>
                    <a:pt x="47" y="70"/>
                    <a:pt x="47" y="71"/>
                  </a:cubicBezTo>
                  <a:cubicBezTo>
                    <a:pt x="47" y="71"/>
                    <a:pt x="47" y="72"/>
                    <a:pt x="46" y="72"/>
                  </a:cubicBezTo>
                  <a:cubicBezTo>
                    <a:pt x="45" y="72"/>
                    <a:pt x="44" y="72"/>
                    <a:pt x="44" y="72"/>
                  </a:cubicBezTo>
                  <a:cubicBezTo>
                    <a:pt x="40" y="72"/>
                    <a:pt x="36" y="73"/>
                    <a:pt x="32" y="73"/>
                  </a:cubicBezTo>
                  <a:cubicBezTo>
                    <a:pt x="32" y="73"/>
                    <a:pt x="31" y="72"/>
                    <a:pt x="31" y="73"/>
                  </a:cubicBezTo>
                  <a:cubicBezTo>
                    <a:pt x="31" y="74"/>
                    <a:pt x="32" y="74"/>
                    <a:pt x="32" y="74"/>
                  </a:cubicBezTo>
                  <a:cubicBezTo>
                    <a:pt x="34" y="75"/>
                    <a:pt x="36" y="76"/>
                    <a:pt x="38" y="76"/>
                  </a:cubicBezTo>
                  <a:cubicBezTo>
                    <a:pt x="39" y="77"/>
                    <a:pt x="40" y="78"/>
                    <a:pt x="39" y="79"/>
                  </a:cubicBezTo>
                  <a:cubicBezTo>
                    <a:pt x="41" y="78"/>
                    <a:pt x="44" y="77"/>
                    <a:pt x="46" y="76"/>
                  </a:cubicBezTo>
                  <a:cubicBezTo>
                    <a:pt x="47" y="75"/>
                    <a:pt x="48" y="74"/>
                    <a:pt x="49" y="73"/>
                  </a:cubicBezTo>
                  <a:cubicBezTo>
                    <a:pt x="52" y="71"/>
                    <a:pt x="54" y="68"/>
                    <a:pt x="55" y="64"/>
                  </a:cubicBezTo>
                  <a:cubicBezTo>
                    <a:pt x="57" y="59"/>
                    <a:pt x="60" y="54"/>
                    <a:pt x="64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2" y="52"/>
                    <a:pt x="60" y="53"/>
                    <a:pt x="57" y="54"/>
                  </a:cubicBezTo>
                  <a:cubicBezTo>
                    <a:pt x="58" y="55"/>
                    <a:pt x="59" y="56"/>
                    <a:pt x="58" y="57"/>
                  </a:cubicBezTo>
                  <a:cubicBezTo>
                    <a:pt x="58" y="58"/>
                    <a:pt x="57" y="58"/>
                    <a:pt x="56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3" y="57"/>
                    <a:pt x="52" y="57"/>
                    <a:pt x="51" y="57"/>
                  </a:cubicBezTo>
                  <a:close/>
                  <a:moveTo>
                    <a:pt x="120" y="138"/>
                  </a:moveTo>
                  <a:cubicBezTo>
                    <a:pt x="121" y="138"/>
                    <a:pt x="121" y="138"/>
                    <a:pt x="121" y="138"/>
                  </a:cubicBezTo>
                  <a:cubicBezTo>
                    <a:pt x="124" y="135"/>
                    <a:pt x="127" y="133"/>
                    <a:pt x="130" y="131"/>
                  </a:cubicBezTo>
                  <a:cubicBezTo>
                    <a:pt x="130" y="131"/>
                    <a:pt x="131" y="130"/>
                    <a:pt x="131" y="130"/>
                  </a:cubicBezTo>
                  <a:cubicBezTo>
                    <a:pt x="133" y="125"/>
                    <a:pt x="135" y="121"/>
                    <a:pt x="136" y="116"/>
                  </a:cubicBezTo>
                  <a:cubicBezTo>
                    <a:pt x="136" y="116"/>
                    <a:pt x="136" y="115"/>
                    <a:pt x="136" y="115"/>
                  </a:cubicBezTo>
                  <a:cubicBezTo>
                    <a:pt x="136" y="115"/>
                    <a:pt x="135" y="115"/>
                    <a:pt x="135" y="115"/>
                  </a:cubicBezTo>
                  <a:cubicBezTo>
                    <a:pt x="132" y="118"/>
                    <a:pt x="128" y="120"/>
                    <a:pt x="125" y="123"/>
                  </a:cubicBezTo>
                  <a:cubicBezTo>
                    <a:pt x="124" y="124"/>
                    <a:pt x="122" y="125"/>
                    <a:pt x="121" y="126"/>
                  </a:cubicBezTo>
                  <a:cubicBezTo>
                    <a:pt x="120" y="127"/>
                    <a:pt x="120" y="127"/>
                    <a:pt x="120" y="128"/>
                  </a:cubicBezTo>
                  <a:cubicBezTo>
                    <a:pt x="120" y="131"/>
                    <a:pt x="120" y="134"/>
                    <a:pt x="120" y="137"/>
                  </a:cubicBezTo>
                  <a:cubicBezTo>
                    <a:pt x="120" y="137"/>
                    <a:pt x="120" y="138"/>
                    <a:pt x="120" y="138"/>
                  </a:cubicBezTo>
                  <a:close/>
                  <a:moveTo>
                    <a:pt x="26" y="156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26" y="157"/>
                    <a:pt x="26" y="158"/>
                    <a:pt x="27" y="158"/>
                  </a:cubicBezTo>
                  <a:cubicBezTo>
                    <a:pt x="29" y="162"/>
                    <a:pt x="31" y="165"/>
                    <a:pt x="33" y="168"/>
                  </a:cubicBezTo>
                  <a:cubicBezTo>
                    <a:pt x="33" y="169"/>
                    <a:pt x="34" y="169"/>
                    <a:pt x="34" y="169"/>
                  </a:cubicBezTo>
                  <a:cubicBezTo>
                    <a:pt x="37" y="170"/>
                    <a:pt x="41" y="171"/>
                    <a:pt x="44" y="172"/>
                  </a:cubicBezTo>
                  <a:cubicBezTo>
                    <a:pt x="45" y="172"/>
                    <a:pt x="45" y="172"/>
                    <a:pt x="46" y="172"/>
                  </a:cubicBezTo>
                  <a:cubicBezTo>
                    <a:pt x="46" y="171"/>
                    <a:pt x="46" y="170"/>
                    <a:pt x="46" y="170"/>
                  </a:cubicBezTo>
                  <a:cubicBezTo>
                    <a:pt x="44" y="167"/>
                    <a:pt x="43" y="165"/>
                    <a:pt x="41" y="163"/>
                  </a:cubicBezTo>
                  <a:cubicBezTo>
                    <a:pt x="41" y="162"/>
                    <a:pt x="40" y="162"/>
                    <a:pt x="40" y="161"/>
                  </a:cubicBezTo>
                  <a:cubicBezTo>
                    <a:pt x="35" y="160"/>
                    <a:pt x="31" y="158"/>
                    <a:pt x="27" y="156"/>
                  </a:cubicBezTo>
                  <a:cubicBezTo>
                    <a:pt x="26" y="156"/>
                    <a:pt x="26" y="156"/>
                    <a:pt x="26" y="156"/>
                  </a:cubicBezTo>
                  <a:close/>
                  <a:moveTo>
                    <a:pt x="212" y="240"/>
                  </a:moveTo>
                  <a:cubicBezTo>
                    <a:pt x="214" y="238"/>
                    <a:pt x="217" y="235"/>
                    <a:pt x="219" y="232"/>
                  </a:cubicBezTo>
                  <a:cubicBezTo>
                    <a:pt x="219" y="232"/>
                    <a:pt x="219" y="232"/>
                    <a:pt x="219" y="231"/>
                  </a:cubicBezTo>
                  <a:cubicBezTo>
                    <a:pt x="219" y="230"/>
                    <a:pt x="219" y="228"/>
                    <a:pt x="219" y="227"/>
                  </a:cubicBezTo>
                  <a:cubicBezTo>
                    <a:pt x="219" y="225"/>
                    <a:pt x="220" y="224"/>
                    <a:pt x="222" y="224"/>
                  </a:cubicBezTo>
                  <a:cubicBezTo>
                    <a:pt x="223" y="224"/>
                    <a:pt x="223" y="225"/>
                    <a:pt x="224" y="225"/>
                  </a:cubicBezTo>
                  <a:cubicBezTo>
                    <a:pt x="226" y="222"/>
                    <a:pt x="227" y="220"/>
                    <a:pt x="229" y="217"/>
                  </a:cubicBezTo>
                  <a:cubicBezTo>
                    <a:pt x="229" y="217"/>
                    <a:pt x="229" y="216"/>
                    <a:pt x="229" y="216"/>
                  </a:cubicBezTo>
                  <a:cubicBezTo>
                    <a:pt x="229" y="214"/>
                    <a:pt x="229" y="213"/>
                    <a:pt x="228" y="211"/>
                  </a:cubicBezTo>
                  <a:cubicBezTo>
                    <a:pt x="228" y="211"/>
                    <a:pt x="228" y="212"/>
                    <a:pt x="227" y="212"/>
                  </a:cubicBezTo>
                  <a:cubicBezTo>
                    <a:pt x="225" y="214"/>
                    <a:pt x="224" y="217"/>
                    <a:pt x="222" y="219"/>
                  </a:cubicBezTo>
                  <a:cubicBezTo>
                    <a:pt x="219" y="224"/>
                    <a:pt x="216" y="228"/>
                    <a:pt x="213" y="231"/>
                  </a:cubicBezTo>
                  <a:cubicBezTo>
                    <a:pt x="211" y="233"/>
                    <a:pt x="209" y="235"/>
                    <a:pt x="207" y="237"/>
                  </a:cubicBezTo>
                  <a:cubicBezTo>
                    <a:pt x="207" y="237"/>
                    <a:pt x="207" y="238"/>
                    <a:pt x="206" y="238"/>
                  </a:cubicBezTo>
                  <a:cubicBezTo>
                    <a:pt x="208" y="239"/>
                    <a:pt x="210" y="240"/>
                    <a:pt x="212" y="240"/>
                  </a:cubicBezTo>
                  <a:close/>
                  <a:moveTo>
                    <a:pt x="172" y="197"/>
                  </a:moveTo>
                  <a:cubicBezTo>
                    <a:pt x="172" y="197"/>
                    <a:pt x="172" y="197"/>
                    <a:pt x="172" y="197"/>
                  </a:cubicBezTo>
                  <a:cubicBezTo>
                    <a:pt x="171" y="200"/>
                    <a:pt x="169" y="204"/>
                    <a:pt x="168" y="207"/>
                  </a:cubicBezTo>
                  <a:cubicBezTo>
                    <a:pt x="168" y="209"/>
                    <a:pt x="168" y="210"/>
                    <a:pt x="167" y="211"/>
                  </a:cubicBezTo>
                  <a:cubicBezTo>
                    <a:pt x="167" y="212"/>
                    <a:pt x="167" y="213"/>
                    <a:pt x="168" y="214"/>
                  </a:cubicBezTo>
                  <a:cubicBezTo>
                    <a:pt x="168" y="214"/>
                    <a:pt x="169" y="214"/>
                    <a:pt x="169" y="214"/>
                  </a:cubicBezTo>
                  <a:cubicBezTo>
                    <a:pt x="171" y="215"/>
                    <a:pt x="172" y="215"/>
                    <a:pt x="174" y="215"/>
                  </a:cubicBezTo>
                  <a:cubicBezTo>
                    <a:pt x="175" y="215"/>
                    <a:pt x="177" y="214"/>
                    <a:pt x="178" y="212"/>
                  </a:cubicBezTo>
                  <a:cubicBezTo>
                    <a:pt x="178" y="211"/>
                    <a:pt x="179" y="209"/>
                    <a:pt x="178" y="207"/>
                  </a:cubicBezTo>
                  <a:cubicBezTo>
                    <a:pt x="178" y="206"/>
                    <a:pt x="178" y="205"/>
                    <a:pt x="177" y="204"/>
                  </a:cubicBezTo>
                  <a:cubicBezTo>
                    <a:pt x="176" y="201"/>
                    <a:pt x="174" y="199"/>
                    <a:pt x="172" y="197"/>
                  </a:cubicBezTo>
                  <a:close/>
                  <a:moveTo>
                    <a:pt x="172" y="144"/>
                  </a:moveTo>
                  <a:cubicBezTo>
                    <a:pt x="171" y="145"/>
                    <a:pt x="171" y="145"/>
                    <a:pt x="171" y="145"/>
                  </a:cubicBezTo>
                  <a:cubicBezTo>
                    <a:pt x="167" y="147"/>
                    <a:pt x="163" y="149"/>
                    <a:pt x="160" y="152"/>
                  </a:cubicBezTo>
                  <a:cubicBezTo>
                    <a:pt x="159" y="152"/>
                    <a:pt x="159" y="152"/>
                    <a:pt x="159" y="153"/>
                  </a:cubicBezTo>
                  <a:cubicBezTo>
                    <a:pt x="157" y="154"/>
                    <a:pt x="156" y="156"/>
                    <a:pt x="154" y="158"/>
                  </a:cubicBezTo>
                  <a:cubicBezTo>
                    <a:pt x="154" y="158"/>
                    <a:pt x="154" y="159"/>
                    <a:pt x="154" y="159"/>
                  </a:cubicBezTo>
                  <a:cubicBezTo>
                    <a:pt x="153" y="161"/>
                    <a:pt x="153" y="164"/>
                    <a:pt x="152" y="166"/>
                  </a:cubicBezTo>
                  <a:cubicBezTo>
                    <a:pt x="152" y="166"/>
                    <a:pt x="152" y="167"/>
                    <a:pt x="152" y="167"/>
                  </a:cubicBezTo>
                  <a:cubicBezTo>
                    <a:pt x="154" y="166"/>
                    <a:pt x="155" y="165"/>
                    <a:pt x="157" y="164"/>
                  </a:cubicBezTo>
                  <a:cubicBezTo>
                    <a:pt x="158" y="164"/>
                    <a:pt x="158" y="164"/>
                    <a:pt x="158" y="163"/>
                  </a:cubicBezTo>
                  <a:cubicBezTo>
                    <a:pt x="161" y="159"/>
                    <a:pt x="165" y="155"/>
                    <a:pt x="167" y="151"/>
                  </a:cubicBezTo>
                  <a:cubicBezTo>
                    <a:pt x="168" y="150"/>
                    <a:pt x="168" y="150"/>
                    <a:pt x="169" y="150"/>
                  </a:cubicBezTo>
                  <a:cubicBezTo>
                    <a:pt x="169" y="150"/>
                    <a:pt x="170" y="150"/>
                    <a:pt x="170" y="150"/>
                  </a:cubicBezTo>
                  <a:cubicBezTo>
                    <a:pt x="170" y="150"/>
                    <a:pt x="170" y="150"/>
                    <a:pt x="170" y="149"/>
                  </a:cubicBezTo>
                  <a:cubicBezTo>
                    <a:pt x="170" y="149"/>
                    <a:pt x="171" y="148"/>
                    <a:pt x="171" y="148"/>
                  </a:cubicBezTo>
                  <a:cubicBezTo>
                    <a:pt x="172" y="147"/>
                    <a:pt x="172" y="146"/>
                    <a:pt x="172" y="144"/>
                  </a:cubicBezTo>
                  <a:close/>
                  <a:moveTo>
                    <a:pt x="120" y="151"/>
                  </a:move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6" y="147"/>
                    <a:pt x="132" y="143"/>
                    <a:pt x="138" y="138"/>
                  </a:cubicBezTo>
                  <a:cubicBezTo>
                    <a:pt x="138" y="138"/>
                    <a:pt x="138" y="138"/>
                    <a:pt x="139" y="137"/>
                  </a:cubicBezTo>
                  <a:cubicBezTo>
                    <a:pt x="139" y="134"/>
                    <a:pt x="139" y="130"/>
                    <a:pt x="139" y="127"/>
                  </a:cubicBezTo>
                  <a:cubicBezTo>
                    <a:pt x="139" y="127"/>
                    <a:pt x="139" y="127"/>
                    <a:pt x="139" y="126"/>
                  </a:cubicBezTo>
                  <a:cubicBezTo>
                    <a:pt x="137" y="128"/>
                    <a:pt x="135" y="130"/>
                    <a:pt x="133" y="131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0" y="137"/>
                    <a:pt x="127" y="142"/>
                    <a:pt x="123" y="147"/>
                  </a:cubicBezTo>
                  <a:cubicBezTo>
                    <a:pt x="122" y="148"/>
                    <a:pt x="121" y="150"/>
                    <a:pt x="120" y="151"/>
                  </a:cubicBezTo>
                  <a:close/>
                  <a:moveTo>
                    <a:pt x="171" y="130"/>
                  </a:moveTo>
                  <a:cubicBezTo>
                    <a:pt x="170" y="127"/>
                    <a:pt x="170" y="124"/>
                    <a:pt x="169" y="120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6" y="122"/>
                    <a:pt x="163" y="124"/>
                    <a:pt x="161" y="125"/>
                  </a:cubicBezTo>
                  <a:cubicBezTo>
                    <a:pt x="161" y="126"/>
                    <a:pt x="160" y="126"/>
                    <a:pt x="160" y="126"/>
                  </a:cubicBezTo>
                  <a:cubicBezTo>
                    <a:pt x="160" y="127"/>
                    <a:pt x="159" y="128"/>
                    <a:pt x="159" y="130"/>
                  </a:cubicBezTo>
                  <a:cubicBezTo>
                    <a:pt x="159" y="132"/>
                    <a:pt x="159" y="135"/>
                    <a:pt x="159" y="137"/>
                  </a:cubicBezTo>
                  <a:cubicBezTo>
                    <a:pt x="159" y="137"/>
                    <a:pt x="159" y="137"/>
                    <a:pt x="159" y="138"/>
                  </a:cubicBezTo>
                  <a:cubicBezTo>
                    <a:pt x="163" y="135"/>
                    <a:pt x="167" y="133"/>
                    <a:pt x="171" y="130"/>
                  </a:cubicBezTo>
                  <a:close/>
                  <a:moveTo>
                    <a:pt x="115" y="183"/>
                  </a:moveTo>
                  <a:cubicBezTo>
                    <a:pt x="117" y="182"/>
                    <a:pt x="119" y="181"/>
                    <a:pt x="121" y="181"/>
                  </a:cubicBezTo>
                  <a:cubicBezTo>
                    <a:pt x="121" y="180"/>
                    <a:pt x="120" y="179"/>
                    <a:pt x="120" y="178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18" y="178"/>
                    <a:pt x="117" y="177"/>
                    <a:pt x="117" y="176"/>
                  </a:cubicBezTo>
                  <a:cubicBezTo>
                    <a:pt x="117" y="175"/>
                    <a:pt x="118" y="174"/>
                    <a:pt x="119" y="173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1" y="172"/>
                    <a:pt x="122" y="172"/>
                    <a:pt x="123" y="171"/>
                  </a:cubicBezTo>
                  <a:cubicBezTo>
                    <a:pt x="127" y="167"/>
                    <a:pt x="132" y="163"/>
                    <a:pt x="136" y="159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7" y="157"/>
                    <a:pt x="137" y="155"/>
                    <a:pt x="137" y="154"/>
                  </a:cubicBezTo>
                  <a:cubicBezTo>
                    <a:pt x="135" y="155"/>
                    <a:pt x="133" y="157"/>
                    <a:pt x="132" y="158"/>
                  </a:cubicBezTo>
                  <a:cubicBezTo>
                    <a:pt x="127" y="162"/>
                    <a:pt x="123" y="167"/>
                    <a:pt x="118" y="170"/>
                  </a:cubicBezTo>
                  <a:cubicBezTo>
                    <a:pt x="117" y="171"/>
                    <a:pt x="117" y="171"/>
                    <a:pt x="117" y="172"/>
                  </a:cubicBezTo>
                  <a:cubicBezTo>
                    <a:pt x="116" y="175"/>
                    <a:pt x="116" y="178"/>
                    <a:pt x="115" y="181"/>
                  </a:cubicBezTo>
                  <a:cubicBezTo>
                    <a:pt x="115" y="181"/>
                    <a:pt x="115" y="182"/>
                    <a:pt x="115" y="183"/>
                  </a:cubicBezTo>
                  <a:close/>
                  <a:moveTo>
                    <a:pt x="119" y="164"/>
                  </a:moveTo>
                  <a:cubicBezTo>
                    <a:pt x="119" y="163"/>
                    <a:pt x="119" y="163"/>
                    <a:pt x="120" y="163"/>
                  </a:cubicBezTo>
                  <a:cubicBezTo>
                    <a:pt x="121" y="162"/>
                    <a:pt x="123" y="161"/>
                    <a:pt x="124" y="159"/>
                  </a:cubicBezTo>
                  <a:cubicBezTo>
                    <a:pt x="128" y="155"/>
                    <a:pt x="132" y="150"/>
                    <a:pt x="136" y="146"/>
                  </a:cubicBezTo>
                  <a:cubicBezTo>
                    <a:pt x="136" y="145"/>
                    <a:pt x="137" y="144"/>
                    <a:pt x="138" y="143"/>
                  </a:cubicBezTo>
                  <a:cubicBezTo>
                    <a:pt x="138" y="142"/>
                    <a:pt x="138" y="141"/>
                    <a:pt x="138" y="141"/>
                  </a:cubicBezTo>
                  <a:cubicBezTo>
                    <a:pt x="138" y="141"/>
                    <a:pt x="138" y="141"/>
                    <a:pt x="137" y="141"/>
                  </a:cubicBezTo>
                  <a:cubicBezTo>
                    <a:pt x="132" y="145"/>
                    <a:pt x="126" y="149"/>
                    <a:pt x="121" y="154"/>
                  </a:cubicBezTo>
                  <a:cubicBezTo>
                    <a:pt x="120" y="155"/>
                    <a:pt x="119" y="156"/>
                    <a:pt x="119" y="158"/>
                  </a:cubicBezTo>
                  <a:cubicBezTo>
                    <a:pt x="119" y="158"/>
                    <a:pt x="120" y="159"/>
                    <a:pt x="120" y="159"/>
                  </a:cubicBezTo>
                  <a:cubicBezTo>
                    <a:pt x="120" y="159"/>
                    <a:pt x="120" y="160"/>
                    <a:pt x="119" y="160"/>
                  </a:cubicBezTo>
                  <a:cubicBezTo>
                    <a:pt x="119" y="161"/>
                    <a:pt x="119" y="162"/>
                    <a:pt x="119" y="164"/>
                  </a:cubicBezTo>
                  <a:close/>
                  <a:moveTo>
                    <a:pt x="122" y="122"/>
                  </a:moveTo>
                  <a:cubicBezTo>
                    <a:pt x="122" y="122"/>
                    <a:pt x="122" y="122"/>
                    <a:pt x="122" y="122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28" y="119"/>
                    <a:pt x="132" y="115"/>
                    <a:pt x="136" y="112"/>
                  </a:cubicBezTo>
                  <a:cubicBezTo>
                    <a:pt x="138" y="111"/>
                    <a:pt x="138" y="110"/>
                    <a:pt x="138" y="108"/>
                  </a:cubicBezTo>
                  <a:cubicBezTo>
                    <a:pt x="138" y="106"/>
                    <a:pt x="137" y="104"/>
                    <a:pt x="137" y="10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3" y="105"/>
                    <a:pt x="130" y="108"/>
                    <a:pt x="127" y="111"/>
                  </a:cubicBezTo>
                  <a:cubicBezTo>
                    <a:pt x="127" y="111"/>
                    <a:pt x="126" y="112"/>
                    <a:pt x="126" y="112"/>
                  </a:cubicBezTo>
                  <a:cubicBezTo>
                    <a:pt x="125" y="115"/>
                    <a:pt x="124" y="118"/>
                    <a:pt x="123" y="121"/>
                  </a:cubicBezTo>
                  <a:cubicBezTo>
                    <a:pt x="123" y="122"/>
                    <a:pt x="122" y="122"/>
                    <a:pt x="122" y="122"/>
                  </a:cubicBezTo>
                  <a:close/>
                  <a:moveTo>
                    <a:pt x="193" y="194"/>
                  </a:moveTo>
                  <a:cubicBezTo>
                    <a:pt x="192" y="196"/>
                    <a:pt x="192" y="198"/>
                    <a:pt x="192" y="200"/>
                  </a:cubicBezTo>
                  <a:cubicBezTo>
                    <a:pt x="191" y="202"/>
                    <a:pt x="191" y="204"/>
                    <a:pt x="191" y="206"/>
                  </a:cubicBezTo>
                  <a:cubicBezTo>
                    <a:pt x="191" y="207"/>
                    <a:pt x="191" y="208"/>
                    <a:pt x="191" y="210"/>
                  </a:cubicBezTo>
                  <a:cubicBezTo>
                    <a:pt x="191" y="211"/>
                    <a:pt x="191" y="212"/>
                    <a:pt x="192" y="212"/>
                  </a:cubicBezTo>
                  <a:cubicBezTo>
                    <a:pt x="194" y="214"/>
                    <a:pt x="197" y="214"/>
                    <a:pt x="198" y="211"/>
                  </a:cubicBezTo>
                  <a:cubicBezTo>
                    <a:pt x="199" y="209"/>
                    <a:pt x="200" y="206"/>
                    <a:pt x="199" y="203"/>
                  </a:cubicBezTo>
                  <a:cubicBezTo>
                    <a:pt x="198" y="202"/>
                    <a:pt x="197" y="200"/>
                    <a:pt x="196" y="199"/>
                  </a:cubicBezTo>
                  <a:cubicBezTo>
                    <a:pt x="196" y="198"/>
                    <a:pt x="195" y="197"/>
                    <a:pt x="194" y="195"/>
                  </a:cubicBezTo>
                  <a:cubicBezTo>
                    <a:pt x="194" y="195"/>
                    <a:pt x="194" y="195"/>
                    <a:pt x="193" y="194"/>
                  </a:cubicBezTo>
                  <a:close/>
                  <a:moveTo>
                    <a:pt x="181" y="148"/>
                  </a:moveTo>
                  <a:cubicBezTo>
                    <a:pt x="181" y="148"/>
                    <a:pt x="181" y="148"/>
                    <a:pt x="181" y="148"/>
                  </a:cubicBezTo>
                  <a:cubicBezTo>
                    <a:pt x="182" y="146"/>
                    <a:pt x="183" y="144"/>
                    <a:pt x="184" y="142"/>
                  </a:cubicBezTo>
                  <a:cubicBezTo>
                    <a:pt x="184" y="142"/>
                    <a:pt x="184" y="142"/>
                    <a:pt x="184" y="142"/>
                  </a:cubicBezTo>
                  <a:cubicBezTo>
                    <a:pt x="184" y="141"/>
                    <a:pt x="184" y="140"/>
                    <a:pt x="185" y="139"/>
                  </a:cubicBezTo>
                  <a:cubicBezTo>
                    <a:pt x="185" y="139"/>
                    <a:pt x="185" y="139"/>
                    <a:pt x="185" y="138"/>
                  </a:cubicBezTo>
                  <a:cubicBezTo>
                    <a:pt x="185" y="136"/>
                    <a:pt x="185" y="135"/>
                    <a:pt x="185" y="133"/>
                  </a:cubicBezTo>
                  <a:cubicBezTo>
                    <a:pt x="185" y="132"/>
                    <a:pt x="185" y="132"/>
                    <a:pt x="185" y="132"/>
                  </a:cubicBezTo>
                  <a:cubicBezTo>
                    <a:pt x="184" y="131"/>
                    <a:pt x="184" y="130"/>
                    <a:pt x="184" y="129"/>
                  </a:cubicBezTo>
                  <a:cubicBezTo>
                    <a:pt x="185" y="128"/>
                    <a:pt x="185" y="127"/>
                    <a:pt x="185" y="127"/>
                  </a:cubicBezTo>
                  <a:cubicBezTo>
                    <a:pt x="185" y="126"/>
                    <a:pt x="185" y="126"/>
                    <a:pt x="185" y="125"/>
                  </a:cubicBezTo>
                  <a:cubicBezTo>
                    <a:pt x="185" y="124"/>
                    <a:pt x="185" y="123"/>
                    <a:pt x="185" y="123"/>
                  </a:cubicBezTo>
                  <a:cubicBezTo>
                    <a:pt x="184" y="122"/>
                    <a:pt x="183" y="122"/>
                    <a:pt x="183" y="122"/>
                  </a:cubicBezTo>
                  <a:cubicBezTo>
                    <a:pt x="182" y="122"/>
                    <a:pt x="181" y="121"/>
                    <a:pt x="182" y="119"/>
                  </a:cubicBezTo>
                  <a:cubicBezTo>
                    <a:pt x="182" y="119"/>
                    <a:pt x="182" y="118"/>
                    <a:pt x="183" y="118"/>
                  </a:cubicBezTo>
                  <a:cubicBezTo>
                    <a:pt x="184" y="117"/>
                    <a:pt x="184" y="116"/>
                    <a:pt x="183" y="114"/>
                  </a:cubicBezTo>
                  <a:cubicBezTo>
                    <a:pt x="183" y="114"/>
                    <a:pt x="183" y="113"/>
                    <a:pt x="182" y="112"/>
                  </a:cubicBezTo>
                  <a:cubicBezTo>
                    <a:pt x="181" y="113"/>
                    <a:pt x="180" y="113"/>
                    <a:pt x="180" y="114"/>
                  </a:cubicBezTo>
                  <a:cubicBezTo>
                    <a:pt x="180" y="117"/>
                    <a:pt x="180" y="120"/>
                    <a:pt x="181" y="123"/>
                  </a:cubicBezTo>
                  <a:cubicBezTo>
                    <a:pt x="181" y="123"/>
                    <a:pt x="181" y="123"/>
                    <a:pt x="182" y="123"/>
                  </a:cubicBezTo>
                  <a:cubicBezTo>
                    <a:pt x="183" y="124"/>
                    <a:pt x="182" y="126"/>
                    <a:pt x="181" y="126"/>
                  </a:cubicBezTo>
                  <a:cubicBezTo>
                    <a:pt x="181" y="126"/>
                    <a:pt x="181" y="127"/>
                    <a:pt x="181" y="127"/>
                  </a:cubicBezTo>
                  <a:cubicBezTo>
                    <a:pt x="181" y="134"/>
                    <a:pt x="181" y="140"/>
                    <a:pt x="181" y="147"/>
                  </a:cubicBezTo>
                  <a:cubicBezTo>
                    <a:pt x="181" y="147"/>
                    <a:pt x="181" y="147"/>
                    <a:pt x="181" y="148"/>
                  </a:cubicBezTo>
                  <a:close/>
                  <a:moveTo>
                    <a:pt x="145" y="72"/>
                  </a:moveTo>
                  <a:cubicBezTo>
                    <a:pt x="141" y="65"/>
                    <a:pt x="135" y="60"/>
                    <a:pt x="128" y="58"/>
                  </a:cubicBezTo>
                  <a:cubicBezTo>
                    <a:pt x="134" y="64"/>
                    <a:pt x="137" y="71"/>
                    <a:pt x="139" y="79"/>
                  </a:cubicBezTo>
                  <a:cubicBezTo>
                    <a:pt x="141" y="76"/>
                    <a:pt x="143" y="74"/>
                    <a:pt x="145" y="72"/>
                  </a:cubicBezTo>
                  <a:close/>
                  <a:moveTo>
                    <a:pt x="133" y="195"/>
                  </a:moveTo>
                  <a:cubicBezTo>
                    <a:pt x="132" y="198"/>
                    <a:pt x="131" y="200"/>
                    <a:pt x="130" y="203"/>
                  </a:cubicBezTo>
                  <a:cubicBezTo>
                    <a:pt x="129" y="207"/>
                    <a:pt x="129" y="205"/>
                    <a:pt x="130" y="209"/>
                  </a:cubicBezTo>
                  <a:cubicBezTo>
                    <a:pt x="130" y="209"/>
                    <a:pt x="131" y="210"/>
                    <a:pt x="131" y="210"/>
                  </a:cubicBezTo>
                  <a:cubicBezTo>
                    <a:pt x="133" y="210"/>
                    <a:pt x="134" y="211"/>
                    <a:pt x="136" y="211"/>
                  </a:cubicBezTo>
                  <a:cubicBezTo>
                    <a:pt x="136" y="211"/>
                    <a:pt x="136" y="210"/>
                    <a:pt x="137" y="210"/>
                  </a:cubicBezTo>
                  <a:cubicBezTo>
                    <a:pt x="139" y="210"/>
                    <a:pt x="140" y="207"/>
                    <a:pt x="140" y="205"/>
                  </a:cubicBezTo>
                  <a:cubicBezTo>
                    <a:pt x="140" y="203"/>
                    <a:pt x="139" y="201"/>
                    <a:pt x="138" y="200"/>
                  </a:cubicBezTo>
                  <a:cubicBezTo>
                    <a:pt x="136" y="198"/>
                    <a:pt x="134" y="197"/>
                    <a:pt x="133" y="195"/>
                  </a:cubicBezTo>
                  <a:close/>
                  <a:moveTo>
                    <a:pt x="152" y="212"/>
                  </a:moveTo>
                  <a:cubicBezTo>
                    <a:pt x="150" y="216"/>
                    <a:pt x="149" y="220"/>
                    <a:pt x="148" y="225"/>
                  </a:cubicBezTo>
                  <a:cubicBezTo>
                    <a:pt x="148" y="226"/>
                    <a:pt x="149" y="227"/>
                    <a:pt x="150" y="229"/>
                  </a:cubicBezTo>
                  <a:cubicBezTo>
                    <a:pt x="150" y="229"/>
                    <a:pt x="151" y="229"/>
                    <a:pt x="152" y="229"/>
                  </a:cubicBezTo>
                  <a:cubicBezTo>
                    <a:pt x="153" y="230"/>
                    <a:pt x="154" y="229"/>
                    <a:pt x="155" y="228"/>
                  </a:cubicBezTo>
                  <a:cubicBezTo>
                    <a:pt x="156" y="227"/>
                    <a:pt x="156" y="226"/>
                    <a:pt x="156" y="225"/>
                  </a:cubicBezTo>
                  <a:cubicBezTo>
                    <a:pt x="157" y="223"/>
                    <a:pt x="157" y="221"/>
                    <a:pt x="157" y="218"/>
                  </a:cubicBezTo>
                  <a:cubicBezTo>
                    <a:pt x="156" y="216"/>
                    <a:pt x="154" y="214"/>
                    <a:pt x="152" y="212"/>
                  </a:cubicBezTo>
                  <a:close/>
                  <a:moveTo>
                    <a:pt x="48" y="183"/>
                  </a:moveTo>
                  <a:cubicBezTo>
                    <a:pt x="48" y="182"/>
                    <a:pt x="48" y="182"/>
                    <a:pt x="48" y="182"/>
                  </a:cubicBezTo>
                  <a:cubicBezTo>
                    <a:pt x="47" y="181"/>
                    <a:pt x="47" y="180"/>
                    <a:pt x="48" y="179"/>
                  </a:cubicBezTo>
                  <a:cubicBezTo>
                    <a:pt x="48" y="179"/>
                    <a:pt x="48" y="179"/>
                    <a:pt x="48" y="179"/>
                  </a:cubicBezTo>
                  <a:cubicBezTo>
                    <a:pt x="48" y="177"/>
                    <a:pt x="48" y="176"/>
                    <a:pt x="47" y="174"/>
                  </a:cubicBezTo>
                  <a:cubicBezTo>
                    <a:pt x="45" y="174"/>
                    <a:pt x="43" y="174"/>
                    <a:pt x="41" y="173"/>
                  </a:cubicBezTo>
                  <a:cubicBezTo>
                    <a:pt x="39" y="173"/>
                    <a:pt x="37" y="172"/>
                    <a:pt x="35" y="172"/>
                  </a:cubicBezTo>
                  <a:cubicBezTo>
                    <a:pt x="35" y="173"/>
                    <a:pt x="35" y="175"/>
                    <a:pt x="35" y="177"/>
                  </a:cubicBezTo>
                  <a:cubicBezTo>
                    <a:pt x="36" y="178"/>
                    <a:pt x="36" y="180"/>
                    <a:pt x="36" y="181"/>
                  </a:cubicBezTo>
                  <a:cubicBezTo>
                    <a:pt x="38" y="182"/>
                    <a:pt x="46" y="183"/>
                    <a:pt x="48" y="183"/>
                  </a:cubicBezTo>
                  <a:close/>
                  <a:moveTo>
                    <a:pt x="48" y="185"/>
                  </a:moveTo>
                  <a:cubicBezTo>
                    <a:pt x="44" y="185"/>
                    <a:pt x="40" y="184"/>
                    <a:pt x="36" y="184"/>
                  </a:cubicBezTo>
                  <a:cubicBezTo>
                    <a:pt x="36" y="186"/>
                    <a:pt x="36" y="187"/>
                    <a:pt x="36" y="189"/>
                  </a:cubicBezTo>
                  <a:cubicBezTo>
                    <a:pt x="36" y="190"/>
                    <a:pt x="37" y="191"/>
                    <a:pt x="37" y="192"/>
                  </a:cubicBezTo>
                  <a:cubicBezTo>
                    <a:pt x="37" y="192"/>
                    <a:pt x="37" y="193"/>
                    <a:pt x="38" y="193"/>
                  </a:cubicBezTo>
                  <a:cubicBezTo>
                    <a:pt x="41" y="193"/>
                    <a:pt x="44" y="193"/>
                    <a:pt x="47" y="193"/>
                  </a:cubicBezTo>
                  <a:cubicBezTo>
                    <a:pt x="48" y="192"/>
                    <a:pt x="49" y="192"/>
                    <a:pt x="50" y="192"/>
                  </a:cubicBezTo>
                  <a:cubicBezTo>
                    <a:pt x="50" y="189"/>
                    <a:pt x="49" y="187"/>
                    <a:pt x="48" y="185"/>
                  </a:cubicBezTo>
                  <a:close/>
                  <a:moveTo>
                    <a:pt x="102" y="92"/>
                  </a:moveTo>
                  <a:cubicBezTo>
                    <a:pt x="101" y="91"/>
                    <a:pt x="100" y="90"/>
                    <a:pt x="100" y="89"/>
                  </a:cubicBezTo>
                  <a:cubicBezTo>
                    <a:pt x="99" y="88"/>
                    <a:pt x="99" y="87"/>
                    <a:pt x="99" y="86"/>
                  </a:cubicBezTo>
                  <a:cubicBezTo>
                    <a:pt x="98" y="85"/>
                    <a:pt x="98" y="84"/>
                    <a:pt x="97" y="83"/>
                  </a:cubicBezTo>
                  <a:cubicBezTo>
                    <a:pt x="97" y="82"/>
                    <a:pt x="96" y="80"/>
                    <a:pt x="96" y="79"/>
                  </a:cubicBezTo>
                  <a:cubicBezTo>
                    <a:pt x="96" y="78"/>
                    <a:pt x="95" y="77"/>
                    <a:pt x="95" y="76"/>
                  </a:cubicBezTo>
                  <a:cubicBezTo>
                    <a:pt x="95" y="75"/>
                    <a:pt x="95" y="74"/>
                    <a:pt x="94" y="73"/>
                  </a:cubicBezTo>
                  <a:cubicBezTo>
                    <a:pt x="93" y="77"/>
                    <a:pt x="93" y="81"/>
                    <a:pt x="93" y="86"/>
                  </a:cubicBezTo>
                  <a:cubicBezTo>
                    <a:pt x="93" y="87"/>
                    <a:pt x="93" y="88"/>
                    <a:pt x="93" y="89"/>
                  </a:cubicBezTo>
                  <a:cubicBezTo>
                    <a:pt x="94" y="91"/>
                    <a:pt x="95" y="93"/>
                    <a:pt x="96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8" y="95"/>
                    <a:pt x="98" y="96"/>
                    <a:pt x="98" y="97"/>
                  </a:cubicBezTo>
                  <a:cubicBezTo>
                    <a:pt x="98" y="97"/>
                    <a:pt x="98" y="98"/>
                    <a:pt x="98" y="98"/>
                  </a:cubicBezTo>
                  <a:cubicBezTo>
                    <a:pt x="98" y="98"/>
                    <a:pt x="99" y="99"/>
                    <a:pt x="99" y="100"/>
                  </a:cubicBezTo>
                  <a:cubicBezTo>
                    <a:pt x="100" y="98"/>
                    <a:pt x="100" y="96"/>
                    <a:pt x="100" y="94"/>
                  </a:cubicBezTo>
                  <a:cubicBezTo>
                    <a:pt x="100" y="94"/>
                    <a:pt x="100" y="93"/>
                    <a:pt x="101" y="93"/>
                  </a:cubicBezTo>
                  <a:cubicBezTo>
                    <a:pt x="101" y="93"/>
                    <a:pt x="101" y="92"/>
                    <a:pt x="102" y="92"/>
                  </a:cubicBezTo>
                  <a:close/>
                  <a:moveTo>
                    <a:pt x="106" y="149"/>
                  </a:moveTo>
                  <a:cubicBezTo>
                    <a:pt x="106" y="149"/>
                    <a:pt x="106" y="149"/>
                    <a:pt x="106" y="149"/>
                  </a:cubicBezTo>
                  <a:cubicBezTo>
                    <a:pt x="104" y="152"/>
                    <a:pt x="102" y="154"/>
                    <a:pt x="100" y="156"/>
                  </a:cubicBezTo>
                  <a:cubicBezTo>
                    <a:pt x="99" y="156"/>
                    <a:pt x="99" y="157"/>
                    <a:pt x="99" y="157"/>
                  </a:cubicBezTo>
                  <a:cubicBezTo>
                    <a:pt x="100" y="158"/>
                    <a:pt x="100" y="160"/>
                    <a:pt x="100" y="161"/>
                  </a:cubicBezTo>
                  <a:cubicBezTo>
                    <a:pt x="100" y="164"/>
                    <a:pt x="100" y="167"/>
                    <a:pt x="100" y="170"/>
                  </a:cubicBezTo>
                  <a:cubicBezTo>
                    <a:pt x="100" y="171"/>
                    <a:pt x="100" y="171"/>
                    <a:pt x="100" y="172"/>
                  </a:cubicBezTo>
                  <a:cubicBezTo>
                    <a:pt x="102" y="171"/>
                    <a:pt x="104" y="170"/>
                    <a:pt x="106" y="169"/>
                  </a:cubicBezTo>
                  <a:cubicBezTo>
                    <a:pt x="106" y="168"/>
                    <a:pt x="106" y="168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4" y="168"/>
                    <a:pt x="103" y="168"/>
                    <a:pt x="103" y="167"/>
                  </a:cubicBezTo>
                  <a:cubicBezTo>
                    <a:pt x="102" y="166"/>
                    <a:pt x="103" y="165"/>
                    <a:pt x="104" y="164"/>
                  </a:cubicBezTo>
                  <a:cubicBezTo>
                    <a:pt x="104" y="164"/>
                    <a:pt x="105" y="163"/>
                    <a:pt x="105" y="163"/>
                  </a:cubicBezTo>
                  <a:cubicBezTo>
                    <a:pt x="106" y="163"/>
                    <a:pt x="106" y="162"/>
                    <a:pt x="106" y="161"/>
                  </a:cubicBezTo>
                  <a:cubicBezTo>
                    <a:pt x="106" y="158"/>
                    <a:pt x="106" y="154"/>
                    <a:pt x="106" y="150"/>
                  </a:cubicBezTo>
                  <a:cubicBezTo>
                    <a:pt x="106" y="150"/>
                    <a:pt x="106" y="150"/>
                    <a:pt x="106" y="149"/>
                  </a:cubicBezTo>
                  <a:close/>
                  <a:moveTo>
                    <a:pt x="150" y="178"/>
                  </a:moveTo>
                  <a:cubicBezTo>
                    <a:pt x="151" y="178"/>
                    <a:pt x="151" y="178"/>
                    <a:pt x="151" y="178"/>
                  </a:cubicBezTo>
                  <a:cubicBezTo>
                    <a:pt x="152" y="177"/>
                    <a:pt x="154" y="176"/>
                    <a:pt x="155" y="176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1" y="171"/>
                    <a:pt x="163" y="168"/>
                    <a:pt x="166" y="166"/>
                  </a:cubicBezTo>
                  <a:cubicBezTo>
                    <a:pt x="167" y="165"/>
                    <a:pt x="168" y="163"/>
                    <a:pt x="168" y="162"/>
                  </a:cubicBezTo>
                  <a:cubicBezTo>
                    <a:pt x="169" y="161"/>
                    <a:pt x="169" y="160"/>
                    <a:pt x="168" y="159"/>
                  </a:cubicBezTo>
                  <a:cubicBezTo>
                    <a:pt x="168" y="160"/>
                    <a:pt x="167" y="160"/>
                    <a:pt x="167" y="160"/>
                  </a:cubicBezTo>
                  <a:cubicBezTo>
                    <a:pt x="165" y="161"/>
                    <a:pt x="163" y="163"/>
                    <a:pt x="161" y="164"/>
                  </a:cubicBezTo>
                  <a:cubicBezTo>
                    <a:pt x="160" y="165"/>
                    <a:pt x="160" y="165"/>
                    <a:pt x="159" y="165"/>
                  </a:cubicBezTo>
                  <a:cubicBezTo>
                    <a:pt x="157" y="168"/>
                    <a:pt x="154" y="171"/>
                    <a:pt x="152" y="173"/>
                  </a:cubicBezTo>
                  <a:cubicBezTo>
                    <a:pt x="151" y="174"/>
                    <a:pt x="151" y="174"/>
                    <a:pt x="151" y="174"/>
                  </a:cubicBezTo>
                  <a:cubicBezTo>
                    <a:pt x="151" y="175"/>
                    <a:pt x="151" y="177"/>
                    <a:pt x="150" y="178"/>
                  </a:cubicBezTo>
                  <a:close/>
                  <a:moveTo>
                    <a:pt x="88" y="138"/>
                  </a:moveTo>
                  <a:cubicBezTo>
                    <a:pt x="88" y="138"/>
                    <a:pt x="88" y="138"/>
                    <a:pt x="88" y="138"/>
                  </a:cubicBezTo>
                  <a:cubicBezTo>
                    <a:pt x="87" y="138"/>
                    <a:pt x="87" y="138"/>
                    <a:pt x="86" y="138"/>
                  </a:cubicBezTo>
                  <a:cubicBezTo>
                    <a:pt x="85" y="138"/>
                    <a:pt x="85" y="138"/>
                    <a:pt x="84" y="138"/>
                  </a:cubicBezTo>
                  <a:cubicBezTo>
                    <a:pt x="84" y="137"/>
                    <a:pt x="84" y="136"/>
                    <a:pt x="85" y="135"/>
                  </a:cubicBezTo>
                  <a:cubicBezTo>
                    <a:pt x="86" y="134"/>
                    <a:pt x="87" y="133"/>
                    <a:pt x="89" y="132"/>
                  </a:cubicBezTo>
                  <a:cubicBezTo>
                    <a:pt x="89" y="131"/>
                    <a:pt x="89" y="131"/>
                    <a:pt x="90" y="131"/>
                  </a:cubicBezTo>
                  <a:cubicBezTo>
                    <a:pt x="90" y="131"/>
                    <a:pt x="89" y="131"/>
                    <a:pt x="89" y="131"/>
                  </a:cubicBezTo>
                  <a:cubicBezTo>
                    <a:pt x="87" y="131"/>
                    <a:pt x="86" y="132"/>
                    <a:pt x="84" y="133"/>
                  </a:cubicBezTo>
                  <a:cubicBezTo>
                    <a:pt x="84" y="133"/>
                    <a:pt x="83" y="133"/>
                    <a:pt x="82" y="133"/>
                  </a:cubicBezTo>
                  <a:cubicBezTo>
                    <a:pt x="82" y="133"/>
                    <a:pt x="81" y="133"/>
                    <a:pt x="81" y="132"/>
                  </a:cubicBezTo>
                  <a:cubicBezTo>
                    <a:pt x="80" y="132"/>
                    <a:pt x="80" y="131"/>
                    <a:pt x="81" y="131"/>
                  </a:cubicBezTo>
                  <a:cubicBezTo>
                    <a:pt x="82" y="130"/>
                    <a:pt x="82" y="129"/>
                    <a:pt x="83" y="129"/>
                  </a:cubicBezTo>
                  <a:cubicBezTo>
                    <a:pt x="85" y="126"/>
                    <a:pt x="87" y="125"/>
                    <a:pt x="90" y="123"/>
                  </a:cubicBezTo>
                  <a:cubicBezTo>
                    <a:pt x="90" y="122"/>
                    <a:pt x="90" y="122"/>
                    <a:pt x="91" y="122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88" y="123"/>
                    <a:pt x="87" y="123"/>
                    <a:pt x="85" y="124"/>
                  </a:cubicBezTo>
                  <a:cubicBezTo>
                    <a:pt x="85" y="124"/>
                    <a:pt x="84" y="124"/>
                    <a:pt x="84" y="125"/>
                  </a:cubicBezTo>
                  <a:cubicBezTo>
                    <a:pt x="83" y="126"/>
                    <a:pt x="82" y="127"/>
                    <a:pt x="80" y="128"/>
                  </a:cubicBezTo>
                  <a:cubicBezTo>
                    <a:pt x="80" y="128"/>
                    <a:pt x="80" y="129"/>
                    <a:pt x="80" y="129"/>
                  </a:cubicBezTo>
                  <a:cubicBezTo>
                    <a:pt x="80" y="130"/>
                    <a:pt x="79" y="132"/>
                    <a:pt x="79" y="133"/>
                  </a:cubicBezTo>
                  <a:cubicBezTo>
                    <a:pt x="80" y="134"/>
                    <a:pt x="80" y="135"/>
                    <a:pt x="80" y="136"/>
                  </a:cubicBezTo>
                  <a:cubicBezTo>
                    <a:pt x="80" y="137"/>
                    <a:pt x="81" y="138"/>
                    <a:pt x="81" y="139"/>
                  </a:cubicBezTo>
                  <a:cubicBezTo>
                    <a:pt x="82" y="143"/>
                    <a:pt x="84" y="146"/>
                    <a:pt x="85" y="149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6" y="149"/>
                    <a:pt x="87" y="148"/>
                    <a:pt x="88" y="147"/>
                  </a:cubicBezTo>
                  <a:cubicBezTo>
                    <a:pt x="87" y="147"/>
                    <a:pt x="86" y="148"/>
                    <a:pt x="85" y="147"/>
                  </a:cubicBezTo>
                  <a:cubicBezTo>
                    <a:pt x="85" y="146"/>
                    <a:pt x="85" y="145"/>
                    <a:pt x="86" y="144"/>
                  </a:cubicBezTo>
                  <a:cubicBezTo>
                    <a:pt x="84" y="143"/>
                    <a:pt x="84" y="142"/>
                    <a:pt x="86" y="141"/>
                  </a:cubicBezTo>
                  <a:cubicBezTo>
                    <a:pt x="87" y="140"/>
                    <a:pt x="87" y="139"/>
                    <a:pt x="88" y="138"/>
                  </a:cubicBezTo>
                  <a:close/>
                  <a:moveTo>
                    <a:pt x="74" y="173"/>
                  </a:moveTo>
                  <a:cubicBezTo>
                    <a:pt x="74" y="175"/>
                    <a:pt x="74" y="177"/>
                    <a:pt x="75" y="179"/>
                  </a:cubicBezTo>
                  <a:cubicBezTo>
                    <a:pt x="76" y="180"/>
                    <a:pt x="76" y="182"/>
                    <a:pt x="77" y="183"/>
                  </a:cubicBezTo>
                  <a:cubicBezTo>
                    <a:pt x="78" y="183"/>
                    <a:pt x="81" y="183"/>
                    <a:pt x="82" y="183"/>
                  </a:cubicBezTo>
                  <a:cubicBezTo>
                    <a:pt x="81" y="181"/>
                    <a:pt x="81" y="181"/>
                    <a:pt x="82" y="180"/>
                  </a:cubicBezTo>
                  <a:cubicBezTo>
                    <a:pt x="83" y="178"/>
                    <a:pt x="84" y="177"/>
                    <a:pt x="83" y="175"/>
                  </a:cubicBezTo>
                  <a:cubicBezTo>
                    <a:pt x="83" y="175"/>
                    <a:pt x="83" y="174"/>
                    <a:pt x="84" y="173"/>
                  </a:cubicBezTo>
                  <a:cubicBezTo>
                    <a:pt x="85" y="173"/>
                    <a:pt x="84" y="172"/>
                    <a:pt x="84" y="171"/>
                  </a:cubicBezTo>
                  <a:cubicBezTo>
                    <a:pt x="81" y="172"/>
                    <a:pt x="77" y="173"/>
                    <a:pt x="74" y="173"/>
                  </a:cubicBezTo>
                  <a:close/>
                  <a:moveTo>
                    <a:pt x="209" y="252"/>
                  </a:moveTo>
                  <a:cubicBezTo>
                    <a:pt x="209" y="252"/>
                    <a:pt x="209" y="252"/>
                    <a:pt x="209" y="252"/>
                  </a:cubicBezTo>
                  <a:cubicBezTo>
                    <a:pt x="207" y="253"/>
                    <a:pt x="205" y="254"/>
                    <a:pt x="203" y="254"/>
                  </a:cubicBezTo>
                  <a:cubicBezTo>
                    <a:pt x="203" y="254"/>
                    <a:pt x="203" y="255"/>
                    <a:pt x="203" y="255"/>
                  </a:cubicBezTo>
                  <a:cubicBezTo>
                    <a:pt x="202" y="256"/>
                    <a:pt x="201" y="256"/>
                    <a:pt x="200" y="256"/>
                  </a:cubicBezTo>
                  <a:cubicBezTo>
                    <a:pt x="199" y="255"/>
                    <a:pt x="198" y="255"/>
                    <a:pt x="197" y="254"/>
                  </a:cubicBezTo>
                  <a:cubicBezTo>
                    <a:pt x="194" y="256"/>
                    <a:pt x="190" y="258"/>
                    <a:pt x="187" y="259"/>
                  </a:cubicBezTo>
                  <a:cubicBezTo>
                    <a:pt x="187" y="260"/>
                    <a:pt x="186" y="260"/>
                    <a:pt x="186" y="260"/>
                  </a:cubicBezTo>
                  <a:cubicBezTo>
                    <a:pt x="185" y="260"/>
                    <a:pt x="185" y="260"/>
                    <a:pt x="185" y="261"/>
                  </a:cubicBezTo>
                  <a:cubicBezTo>
                    <a:pt x="185" y="262"/>
                    <a:pt x="184" y="264"/>
                    <a:pt x="183" y="265"/>
                  </a:cubicBezTo>
                  <a:cubicBezTo>
                    <a:pt x="184" y="265"/>
                    <a:pt x="186" y="265"/>
                    <a:pt x="187" y="264"/>
                  </a:cubicBezTo>
                  <a:cubicBezTo>
                    <a:pt x="191" y="262"/>
                    <a:pt x="195" y="261"/>
                    <a:pt x="199" y="259"/>
                  </a:cubicBezTo>
                  <a:cubicBezTo>
                    <a:pt x="203" y="257"/>
                    <a:pt x="206" y="255"/>
                    <a:pt x="209" y="252"/>
                  </a:cubicBezTo>
                  <a:close/>
                  <a:moveTo>
                    <a:pt x="104" y="97"/>
                  </a:moveTo>
                  <a:cubicBezTo>
                    <a:pt x="103" y="99"/>
                    <a:pt x="102" y="102"/>
                    <a:pt x="101" y="104"/>
                  </a:cubicBezTo>
                  <a:cubicBezTo>
                    <a:pt x="101" y="104"/>
                    <a:pt x="100" y="104"/>
                    <a:pt x="101" y="105"/>
                  </a:cubicBezTo>
                  <a:cubicBezTo>
                    <a:pt x="101" y="106"/>
                    <a:pt x="101" y="108"/>
                    <a:pt x="101" y="109"/>
                  </a:cubicBezTo>
                  <a:cubicBezTo>
                    <a:pt x="101" y="114"/>
                    <a:pt x="101" y="118"/>
                    <a:pt x="100" y="123"/>
                  </a:cubicBezTo>
                  <a:cubicBezTo>
                    <a:pt x="100" y="123"/>
                    <a:pt x="100" y="123"/>
                    <a:pt x="100" y="124"/>
                  </a:cubicBezTo>
                  <a:cubicBezTo>
                    <a:pt x="100" y="124"/>
                    <a:pt x="100" y="123"/>
                    <a:pt x="101" y="123"/>
                  </a:cubicBezTo>
                  <a:cubicBezTo>
                    <a:pt x="103" y="118"/>
                    <a:pt x="105" y="112"/>
                    <a:pt x="106" y="106"/>
                  </a:cubicBezTo>
                  <a:cubicBezTo>
                    <a:pt x="106" y="105"/>
                    <a:pt x="107" y="104"/>
                    <a:pt x="106" y="103"/>
                  </a:cubicBezTo>
                  <a:cubicBezTo>
                    <a:pt x="106" y="101"/>
                    <a:pt x="105" y="99"/>
                    <a:pt x="104" y="97"/>
                  </a:cubicBezTo>
                  <a:close/>
                  <a:moveTo>
                    <a:pt x="82" y="81"/>
                  </a:moveTo>
                  <a:cubicBezTo>
                    <a:pt x="82" y="81"/>
                    <a:pt x="82" y="81"/>
                    <a:pt x="82" y="81"/>
                  </a:cubicBezTo>
                  <a:cubicBezTo>
                    <a:pt x="83" y="81"/>
                    <a:pt x="84" y="81"/>
                    <a:pt x="85" y="81"/>
                  </a:cubicBezTo>
                  <a:cubicBezTo>
                    <a:pt x="86" y="80"/>
                    <a:pt x="86" y="80"/>
                    <a:pt x="87" y="79"/>
                  </a:cubicBezTo>
                  <a:cubicBezTo>
                    <a:pt x="88" y="79"/>
                    <a:pt x="89" y="79"/>
                    <a:pt x="89" y="80"/>
                  </a:cubicBezTo>
                  <a:cubicBezTo>
                    <a:pt x="89" y="80"/>
                    <a:pt x="89" y="81"/>
                    <a:pt x="89" y="81"/>
                  </a:cubicBezTo>
                  <a:cubicBezTo>
                    <a:pt x="88" y="82"/>
                    <a:pt x="88" y="82"/>
                    <a:pt x="87" y="83"/>
                  </a:cubicBezTo>
                  <a:cubicBezTo>
                    <a:pt x="85" y="84"/>
                    <a:pt x="83" y="86"/>
                    <a:pt x="82" y="88"/>
                  </a:cubicBezTo>
                  <a:cubicBezTo>
                    <a:pt x="81" y="88"/>
                    <a:pt x="81" y="88"/>
                    <a:pt x="81" y="89"/>
                  </a:cubicBezTo>
                  <a:cubicBezTo>
                    <a:pt x="82" y="89"/>
                    <a:pt x="83" y="89"/>
                    <a:pt x="84" y="88"/>
                  </a:cubicBezTo>
                  <a:cubicBezTo>
                    <a:pt x="85" y="88"/>
                    <a:pt x="86" y="88"/>
                    <a:pt x="88" y="87"/>
                  </a:cubicBezTo>
                  <a:cubicBezTo>
                    <a:pt x="88" y="87"/>
                    <a:pt x="89" y="87"/>
                    <a:pt x="89" y="87"/>
                  </a:cubicBezTo>
                  <a:cubicBezTo>
                    <a:pt x="89" y="88"/>
                    <a:pt x="89" y="88"/>
                    <a:pt x="89" y="89"/>
                  </a:cubicBezTo>
                  <a:cubicBezTo>
                    <a:pt x="88" y="89"/>
                    <a:pt x="88" y="90"/>
                    <a:pt x="88" y="90"/>
                  </a:cubicBezTo>
                  <a:cubicBezTo>
                    <a:pt x="86" y="92"/>
                    <a:pt x="86" y="93"/>
                    <a:pt x="85" y="94"/>
                  </a:cubicBezTo>
                  <a:cubicBezTo>
                    <a:pt x="87" y="94"/>
                    <a:pt x="90" y="93"/>
                    <a:pt x="92" y="92"/>
                  </a:cubicBezTo>
                  <a:cubicBezTo>
                    <a:pt x="92" y="91"/>
                    <a:pt x="91" y="91"/>
                    <a:pt x="91" y="90"/>
                  </a:cubicBezTo>
                  <a:cubicBezTo>
                    <a:pt x="91" y="89"/>
                    <a:pt x="90" y="87"/>
                    <a:pt x="90" y="86"/>
                  </a:cubicBezTo>
                  <a:cubicBezTo>
                    <a:pt x="90" y="82"/>
                    <a:pt x="91" y="78"/>
                    <a:pt x="91" y="74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88" y="76"/>
                    <a:pt x="85" y="78"/>
                    <a:pt x="82" y="81"/>
                  </a:cubicBezTo>
                  <a:close/>
                  <a:moveTo>
                    <a:pt x="74" y="171"/>
                  </a:moveTo>
                  <a:cubicBezTo>
                    <a:pt x="78" y="170"/>
                    <a:pt x="81" y="169"/>
                    <a:pt x="85" y="167"/>
                  </a:cubicBezTo>
                  <a:cubicBezTo>
                    <a:pt x="84" y="165"/>
                    <a:pt x="84" y="162"/>
                    <a:pt x="84" y="160"/>
                  </a:cubicBezTo>
                  <a:cubicBezTo>
                    <a:pt x="81" y="161"/>
                    <a:pt x="77" y="163"/>
                    <a:pt x="74" y="163"/>
                  </a:cubicBezTo>
                  <a:cubicBezTo>
                    <a:pt x="74" y="166"/>
                    <a:pt x="74" y="168"/>
                    <a:pt x="74" y="171"/>
                  </a:cubicBezTo>
                  <a:close/>
                  <a:moveTo>
                    <a:pt x="111" y="199"/>
                  </a:moveTo>
                  <a:cubicBezTo>
                    <a:pt x="110" y="201"/>
                    <a:pt x="109" y="203"/>
                    <a:pt x="108" y="204"/>
                  </a:cubicBezTo>
                  <a:cubicBezTo>
                    <a:pt x="107" y="206"/>
                    <a:pt x="106" y="207"/>
                    <a:pt x="106" y="208"/>
                  </a:cubicBezTo>
                  <a:cubicBezTo>
                    <a:pt x="105" y="210"/>
                    <a:pt x="105" y="211"/>
                    <a:pt x="105" y="212"/>
                  </a:cubicBezTo>
                  <a:cubicBezTo>
                    <a:pt x="107" y="213"/>
                    <a:pt x="108" y="213"/>
                    <a:pt x="110" y="213"/>
                  </a:cubicBezTo>
                  <a:cubicBezTo>
                    <a:pt x="112" y="213"/>
                    <a:pt x="113" y="212"/>
                    <a:pt x="113" y="210"/>
                  </a:cubicBezTo>
                  <a:cubicBezTo>
                    <a:pt x="113" y="209"/>
                    <a:pt x="113" y="207"/>
                    <a:pt x="113" y="205"/>
                  </a:cubicBezTo>
                  <a:cubicBezTo>
                    <a:pt x="113" y="203"/>
                    <a:pt x="112" y="201"/>
                    <a:pt x="111" y="199"/>
                  </a:cubicBezTo>
                  <a:close/>
                  <a:moveTo>
                    <a:pt x="153" y="62"/>
                  </a:moveTo>
                  <a:cubicBezTo>
                    <a:pt x="152" y="63"/>
                    <a:pt x="152" y="63"/>
                    <a:pt x="152" y="63"/>
                  </a:cubicBezTo>
                  <a:cubicBezTo>
                    <a:pt x="151" y="63"/>
                    <a:pt x="150" y="63"/>
                    <a:pt x="149" y="63"/>
                  </a:cubicBezTo>
                  <a:cubicBezTo>
                    <a:pt x="147" y="63"/>
                    <a:pt x="146" y="62"/>
                    <a:pt x="146" y="60"/>
                  </a:cubicBezTo>
                  <a:cubicBezTo>
                    <a:pt x="147" y="59"/>
                    <a:pt x="147" y="59"/>
                    <a:pt x="147" y="58"/>
                  </a:cubicBezTo>
                  <a:cubicBezTo>
                    <a:pt x="147" y="58"/>
                    <a:pt x="147" y="57"/>
                    <a:pt x="148" y="57"/>
                  </a:cubicBezTo>
                  <a:cubicBezTo>
                    <a:pt x="146" y="57"/>
                    <a:pt x="145" y="57"/>
                    <a:pt x="144" y="57"/>
                  </a:cubicBezTo>
                  <a:cubicBezTo>
                    <a:pt x="143" y="57"/>
                    <a:pt x="141" y="57"/>
                    <a:pt x="141" y="55"/>
                  </a:cubicBezTo>
                  <a:cubicBezTo>
                    <a:pt x="140" y="55"/>
                    <a:pt x="139" y="55"/>
                    <a:pt x="139" y="55"/>
                  </a:cubicBezTo>
                  <a:cubicBezTo>
                    <a:pt x="137" y="54"/>
                    <a:pt x="136" y="54"/>
                    <a:pt x="136" y="52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0"/>
                    <a:pt x="135" y="50"/>
                    <a:pt x="135" y="49"/>
                  </a:cubicBezTo>
                  <a:cubicBezTo>
                    <a:pt x="132" y="49"/>
                    <a:pt x="129" y="48"/>
                    <a:pt x="127" y="49"/>
                  </a:cubicBezTo>
                  <a:cubicBezTo>
                    <a:pt x="126" y="49"/>
                    <a:pt x="126" y="48"/>
                    <a:pt x="125" y="47"/>
                  </a:cubicBezTo>
                  <a:cubicBezTo>
                    <a:pt x="123" y="46"/>
                    <a:pt x="121" y="46"/>
                    <a:pt x="119" y="45"/>
                  </a:cubicBezTo>
                  <a:cubicBezTo>
                    <a:pt x="119" y="46"/>
                    <a:pt x="119" y="46"/>
                    <a:pt x="120" y="47"/>
                  </a:cubicBezTo>
                  <a:cubicBezTo>
                    <a:pt x="122" y="48"/>
                    <a:pt x="124" y="48"/>
                    <a:pt x="126" y="49"/>
                  </a:cubicBezTo>
                  <a:cubicBezTo>
                    <a:pt x="130" y="51"/>
                    <a:pt x="134" y="53"/>
                    <a:pt x="137" y="55"/>
                  </a:cubicBezTo>
                  <a:cubicBezTo>
                    <a:pt x="141" y="58"/>
                    <a:pt x="145" y="61"/>
                    <a:pt x="147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9" y="65"/>
                    <a:pt x="150" y="65"/>
                    <a:pt x="151" y="65"/>
                  </a:cubicBezTo>
                  <a:cubicBezTo>
                    <a:pt x="152" y="64"/>
                    <a:pt x="152" y="63"/>
                    <a:pt x="153" y="62"/>
                  </a:cubicBezTo>
                  <a:close/>
                  <a:moveTo>
                    <a:pt x="151" y="88"/>
                  </a:moveTo>
                  <a:cubicBezTo>
                    <a:pt x="148" y="91"/>
                    <a:pt x="146" y="93"/>
                    <a:pt x="143" y="95"/>
                  </a:cubicBezTo>
                  <a:cubicBezTo>
                    <a:pt x="145" y="98"/>
                    <a:pt x="147" y="100"/>
                    <a:pt x="149" y="102"/>
                  </a:cubicBezTo>
                  <a:cubicBezTo>
                    <a:pt x="150" y="102"/>
                    <a:pt x="151" y="101"/>
                    <a:pt x="152" y="101"/>
                  </a:cubicBezTo>
                  <a:cubicBezTo>
                    <a:pt x="152" y="100"/>
                    <a:pt x="152" y="100"/>
                    <a:pt x="152" y="100"/>
                  </a:cubicBezTo>
                  <a:cubicBezTo>
                    <a:pt x="152" y="98"/>
                    <a:pt x="152" y="95"/>
                    <a:pt x="152" y="93"/>
                  </a:cubicBezTo>
                  <a:cubicBezTo>
                    <a:pt x="151" y="92"/>
                    <a:pt x="151" y="91"/>
                    <a:pt x="151" y="89"/>
                  </a:cubicBezTo>
                  <a:cubicBezTo>
                    <a:pt x="151" y="89"/>
                    <a:pt x="151" y="89"/>
                    <a:pt x="151" y="88"/>
                  </a:cubicBezTo>
                  <a:close/>
                  <a:moveTo>
                    <a:pt x="175" y="178"/>
                  </a:moveTo>
                  <a:cubicBezTo>
                    <a:pt x="175" y="178"/>
                    <a:pt x="175" y="178"/>
                    <a:pt x="175" y="178"/>
                  </a:cubicBezTo>
                  <a:cubicBezTo>
                    <a:pt x="177" y="177"/>
                    <a:pt x="179" y="176"/>
                    <a:pt x="181" y="174"/>
                  </a:cubicBezTo>
                  <a:cubicBezTo>
                    <a:pt x="181" y="174"/>
                    <a:pt x="182" y="174"/>
                    <a:pt x="182" y="173"/>
                  </a:cubicBezTo>
                  <a:cubicBezTo>
                    <a:pt x="182" y="172"/>
                    <a:pt x="183" y="171"/>
                    <a:pt x="183" y="170"/>
                  </a:cubicBezTo>
                  <a:cubicBezTo>
                    <a:pt x="184" y="166"/>
                    <a:pt x="184" y="163"/>
                    <a:pt x="185" y="160"/>
                  </a:cubicBezTo>
                  <a:cubicBezTo>
                    <a:pt x="185" y="160"/>
                    <a:pt x="185" y="159"/>
                    <a:pt x="185" y="159"/>
                  </a:cubicBezTo>
                  <a:cubicBezTo>
                    <a:pt x="184" y="159"/>
                    <a:pt x="184" y="160"/>
                    <a:pt x="184" y="160"/>
                  </a:cubicBezTo>
                  <a:cubicBezTo>
                    <a:pt x="183" y="161"/>
                    <a:pt x="182" y="162"/>
                    <a:pt x="181" y="164"/>
                  </a:cubicBezTo>
                  <a:cubicBezTo>
                    <a:pt x="180" y="164"/>
                    <a:pt x="180" y="165"/>
                    <a:pt x="180" y="165"/>
                  </a:cubicBezTo>
                  <a:cubicBezTo>
                    <a:pt x="179" y="168"/>
                    <a:pt x="178" y="171"/>
                    <a:pt x="177" y="173"/>
                  </a:cubicBezTo>
                  <a:cubicBezTo>
                    <a:pt x="176" y="175"/>
                    <a:pt x="176" y="176"/>
                    <a:pt x="175" y="178"/>
                  </a:cubicBezTo>
                  <a:close/>
                  <a:moveTo>
                    <a:pt x="174" y="101"/>
                  </a:moveTo>
                  <a:cubicBezTo>
                    <a:pt x="172" y="102"/>
                    <a:pt x="169" y="104"/>
                    <a:pt x="169" y="105"/>
                  </a:cubicBezTo>
                  <a:cubicBezTo>
                    <a:pt x="169" y="105"/>
                    <a:pt x="170" y="104"/>
                    <a:pt x="171" y="104"/>
                  </a:cubicBezTo>
                  <a:cubicBezTo>
                    <a:pt x="172" y="104"/>
                    <a:pt x="173" y="105"/>
                    <a:pt x="172" y="106"/>
                  </a:cubicBezTo>
                  <a:cubicBezTo>
                    <a:pt x="172" y="107"/>
                    <a:pt x="172" y="107"/>
                    <a:pt x="172" y="108"/>
                  </a:cubicBezTo>
                  <a:cubicBezTo>
                    <a:pt x="171" y="109"/>
                    <a:pt x="170" y="110"/>
                    <a:pt x="169" y="111"/>
                  </a:cubicBezTo>
                  <a:cubicBezTo>
                    <a:pt x="169" y="111"/>
                    <a:pt x="169" y="112"/>
                    <a:pt x="168" y="113"/>
                  </a:cubicBezTo>
                  <a:cubicBezTo>
                    <a:pt x="169" y="113"/>
                    <a:pt x="169" y="113"/>
                    <a:pt x="170" y="113"/>
                  </a:cubicBezTo>
                  <a:cubicBezTo>
                    <a:pt x="171" y="113"/>
                    <a:pt x="171" y="112"/>
                    <a:pt x="172" y="112"/>
                  </a:cubicBezTo>
                  <a:cubicBezTo>
                    <a:pt x="172" y="112"/>
                    <a:pt x="173" y="113"/>
                    <a:pt x="173" y="113"/>
                  </a:cubicBezTo>
                  <a:cubicBezTo>
                    <a:pt x="173" y="114"/>
                    <a:pt x="173" y="114"/>
                    <a:pt x="173" y="115"/>
                  </a:cubicBezTo>
                  <a:cubicBezTo>
                    <a:pt x="173" y="115"/>
                    <a:pt x="173" y="115"/>
                    <a:pt x="172" y="115"/>
                  </a:cubicBezTo>
                  <a:cubicBezTo>
                    <a:pt x="172" y="116"/>
                    <a:pt x="172" y="116"/>
                    <a:pt x="173" y="116"/>
                  </a:cubicBezTo>
                  <a:cubicBezTo>
                    <a:pt x="174" y="115"/>
                    <a:pt x="175" y="114"/>
                    <a:pt x="177" y="112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77" y="110"/>
                    <a:pt x="176" y="108"/>
                    <a:pt x="176" y="106"/>
                  </a:cubicBezTo>
                  <a:cubicBezTo>
                    <a:pt x="175" y="104"/>
                    <a:pt x="175" y="103"/>
                    <a:pt x="174" y="101"/>
                  </a:cubicBezTo>
                  <a:close/>
                  <a:moveTo>
                    <a:pt x="125" y="222"/>
                  </a:moveTo>
                  <a:cubicBezTo>
                    <a:pt x="124" y="225"/>
                    <a:pt x="123" y="227"/>
                    <a:pt x="123" y="230"/>
                  </a:cubicBezTo>
                  <a:cubicBezTo>
                    <a:pt x="122" y="231"/>
                    <a:pt x="123" y="232"/>
                    <a:pt x="124" y="232"/>
                  </a:cubicBezTo>
                  <a:cubicBezTo>
                    <a:pt x="125" y="233"/>
                    <a:pt x="127" y="233"/>
                    <a:pt x="129" y="233"/>
                  </a:cubicBezTo>
                  <a:cubicBezTo>
                    <a:pt x="131" y="232"/>
                    <a:pt x="132" y="230"/>
                    <a:pt x="131" y="229"/>
                  </a:cubicBezTo>
                  <a:cubicBezTo>
                    <a:pt x="131" y="228"/>
                    <a:pt x="130" y="227"/>
                    <a:pt x="129" y="227"/>
                  </a:cubicBezTo>
                  <a:cubicBezTo>
                    <a:pt x="128" y="225"/>
                    <a:pt x="126" y="224"/>
                    <a:pt x="125" y="222"/>
                  </a:cubicBezTo>
                  <a:close/>
                  <a:moveTo>
                    <a:pt x="157" y="149"/>
                  </a:moveTo>
                  <a:cubicBezTo>
                    <a:pt x="157" y="148"/>
                    <a:pt x="158" y="148"/>
                    <a:pt x="159" y="147"/>
                  </a:cubicBezTo>
                  <a:cubicBezTo>
                    <a:pt x="160" y="147"/>
                    <a:pt x="161" y="146"/>
                    <a:pt x="162" y="145"/>
                  </a:cubicBezTo>
                  <a:cubicBezTo>
                    <a:pt x="164" y="141"/>
                    <a:pt x="166" y="138"/>
                    <a:pt x="168" y="135"/>
                  </a:cubicBezTo>
                  <a:cubicBezTo>
                    <a:pt x="169" y="135"/>
                    <a:pt x="169" y="134"/>
                    <a:pt x="169" y="134"/>
                  </a:cubicBezTo>
                  <a:cubicBezTo>
                    <a:pt x="169" y="134"/>
                    <a:pt x="168" y="134"/>
                    <a:pt x="168" y="134"/>
                  </a:cubicBezTo>
                  <a:cubicBezTo>
                    <a:pt x="165" y="136"/>
                    <a:pt x="162" y="138"/>
                    <a:pt x="159" y="140"/>
                  </a:cubicBezTo>
                  <a:cubicBezTo>
                    <a:pt x="159" y="140"/>
                    <a:pt x="158" y="140"/>
                    <a:pt x="158" y="141"/>
                  </a:cubicBezTo>
                  <a:cubicBezTo>
                    <a:pt x="158" y="143"/>
                    <a:pt x="157" y="145"/>
                    <a:pt x="157" y="148"/>
                  </a:cubicBezTo>
                  <a:cubicBezTo>
                    <a:pt x="157" y="148"/>
                    <a:pt x="157" y="148"/>
                    <a:pt x="157" y="149"/>
                  </a:cubicBezTo>
                  <a:close/>
                  <a:moveTo>
                    <a:pt x="38" y="195"/>
                  </a:moveTo>
                  <a:cubicBezTo>
                    <a:pt x="39" y="197"/>
                    <a:pt x="41" y="198"/>
                    <a:pt x="42" y="200"/>
                  </a:cubicBezTo>
                  <a:cubicBezTo>
                    <a:pt x="42" y="200"/>
                    <a:pt x="43" y="200"/>
                    <a:pt x="43" y="200"/>
                  </a:cubicBezTo>
                  <a:cubicBezTo>
                    <a:pt x="47" y="200"/>
                    <a:pt x="50" y="199"/>
                    <a:pt x="52" y="197"/>
                  </a:cubicBezTo>
                  <a:cubicBezTo>
                    <a:pt x="52" y="197"/>
                    <a:pt x="53" y="197"/>
                    <a:pt x="53" y="196"/>
                  </a:cubicBezTo>
                  <a:cubicBezTo>
                    <a:pt x="52" y="196"/>
                    <a:pt x="52" y="195"/>
                    <a:pt x="52" y="194"/>
                  </a:cubicBezTo>
                  <a:cubicBezTo>
                    <a:pt x="49" y="194"/>
                    <a:pt x="47" y="195"/>
                    <a:pt x="45" y="195"/>
                  </a:cubicBezTo>
                  <a:cubicBezTo>
                    <a:pt x="43" y="195"/>
                    <a:pt x="41" y="195"/>
                    <a:pt x="38" y="195"/>
                  </a:cubicBezTo>
                  <a:close/>
                  <a:moveTo>
                    <a:pt x="148" y="269"/>
                  </a:moveTo>
                  <a:cubicBezTo>
                    <a:pt x="152" y="270"/>
                    <a:pt x="161" y="270"/>
                    <a:pt x="162" y="270"/>
                  </a:cubicBezTo>
                  <a:cubicBezTo>
                    <a:pt x="161" y="268"/>
                    <a:pt x="160" y="266"/>
                    <a:pt x="159" y="265"/>
                  </a:cubicBezTo>
                  <a:cubicBezTo>
                    <a:pt x="156" y="265"/>
                    <a:pt x="153" y="265"/>
                    <a:pt x="150" y="265"/>
                  </a:cubicBezTo>
                  <a:cubicBezTo>
                    <a:pt x="150" y="267"/>
                    <a:pt x="149" y="268"/>
                    <a:pt x="148" y="269"/>
                  </a:cubicBezTo>
                  <a:close/>
                  <a:moveTo>
                    <a:pt x="233" y="194"/>
                  </a:moveTo>
                  <a:cubicBezTo>
                    <a:pt x="236" y="192"/>
                    <a:pt x="240" y="193"/>
                    <a:pt x="243" y="192"/>
                  </a:cubicBezTo>
                  <a:cubicBezTo>
                    <a:pt x="243" y="192"/>
                    <a:pt x="243" y="192"/>
                    <a:pt x="243" y="192"/>
                  </a:cubicBezTo>
                  <a:cubicBezTo>
                    <a:pt x="243" y="192"/>
                    <a:pt x="243" y="192"/>
                    <a:pt x="243" y="191"/>
                  </a:cubicBezTo>
                  <a:cubicBezTo>
                    <a:pt x="244" y="190"/>
                    <a:pt x="244" y="189"/>
                    <a:pt x="243" y="188"/>
                  </a:cubicBezTo>
                  <a:cubicBezTo>
                    <a:pt x="242" y="187"/>
                    <a:pt x="241" y="186"/>
                    <a:pt x="242" y="185"/>
                  </a:cubicBezTo>
                  <a:cubicBezTo>
                    <a:pt x="240" y="185"/>
                    <a:pt x="238" y="185"/>
                    <a:pt x="235" y="185"/>
                  </a:cubicBezTo>
                  <a:cubicBezTo>
                    <a:pt x="237" y="186"/>
                    <a:pt x="236" y="187"/>
                    <a:pt x="236" y="189"/>
                  </a:cubicBezTo>
                  <a:cubicBezTo>
                    <a:pt x="235" y="190"/>
                    <a:pt x="235" y="190"/>
                    <a:pt x="234" y="191"/>
                  </a:cubicBezTo>
                  <a:cubicBezTo>
                    <a:pt x="234" y="192"/>
                    <a:pt x="234" y="193"/>
                    <a:pt x="233" y="194"/>
                  </a:cubicBezTo>
                  <a:close/>
                  <a:moveTo>
                    <a:pt x="109" y="157"/>
                  </a:moveTo>
                  <a:cubicBezTo>
                    <a:pt x="111" y="157"/>
                    <a:pt x="112" y="156"/>
                    <a:pt x="113" y="155"/>
                  </a:cubicBezTo>
                  <a:cubicBezTo>
                    <a:pt x="114" y="154"/>
                    <a:pt x="115" y="153"/>
                    <a:pt x="116" y="152"/>
                  </a:cubicBezTo>
                  <a:cubicBezTo>
                    <a:pt x="116" y="152"/>
                    <a:pt x="116" y="151"/>
                    <a:pt x="116" y="151"/>
                  </a:cubicBezTo>
                  <a:cubicBezTo>
                    <a:pt x="116" y="146"/>
                    <a:pt x="116" y="142"/>
                    <a:pt x="116" y="137"/>
                  </a:cubicBezTo>
                  <a:cubicBezTo>
                    <a:pt x="116" y="137"/>
                    <a:pt x="116" y="137"/>
                    <a:pt x="116" y="136"/>
                  </a:cubicBezTo>
                  <a:cubicBezTo>
                    <a:pt x="114" y="140"/>
                    <a:pt x="112" y="142"/>
                    <a:pt x="110" y="145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3" y="145"/>
                    <a:pt x="113" y="145"/>
                    <a:pt x="114" y="144"/>
                  </a:cubicBezTo>
                  <a:cubicBezTo>
                    <a:pt x="115" y="144"/>
                    <a:pt x="116" y="145"/>
                    <a:pt x="115" y="146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4" y="148"/>
                    <a:pt x="114" y="150"/>
                    <a:pt x="113" y="151"/>
                  </a:cubicBezTo>
                  <a:cubicBezTo>
                    <a:pt x="112" y="153"/>
                    <a:pt x="111" y="155"/>
                    <a:pt x="109" y="157"/>
                  </a:cubicBezTo>
                  <a:close/>
                  <a:moveTo>
                    <a:pt x="45" y="202"/>
                  </a:moveTo>
                  <a:cubicBezTo>
                    <a:pt x="45" y="202"/>
                    <a:pt x="45" y="202"/>
                    <a:pt x="45" y="202"/>
                  </a:cubicBezTo>
                  <a:cubicBezTo>
                    <a:pt x="47" y="204"/>
                    <a:pt x="49" y="205"/>
                    <a:pt x="51" y="206"/>
                  </a:cubicBezTo>
                  <a:cubicBezTo>
                    <a:pt x="51" y="207"/>
                    <a:pt x="51" y="207"/>
                    <a:pt x="52" y="207"/>
                  </a:cubicBezTo>
                  <a:cubicBezTo>
                    <a:pt x="53" y="206"/>
                    <a:pt x="55" y="205"/>
                    <a:pt x="56" y="204"/>
                  </a:cubicBezTo>
                  <a:cubicBezTo>
                    <a:pt x="56" y="204"/>
                    <a:pt x="57" y="204"/>
                    <a:pt x="56" y="203"/>
                  </a:cubicBezTo>
                  <a:cubicBezTo>
                    <a:pt x="56" y="202"/>
                    <a:pt x="56" y="201"/>
                    <a:pt x="56" y="200"/>
                  </a:cubicBezTo>
                  <a:cubicBezTo>
                    <a:pt x="56" y="199"/>
                    <a:pt x="55" y="199"/>
                    <a:pt x="55" y="199"/>
                  </a:cubicBezTo>
                  <a:cubicBezTo>
                    <a:pt x="52" y="201"/>
                    <a:pt x="48" y="201"/>
                    <a:pt x="45" y="202"/>
                  </a:cubicBezTo>
                  <a:close/>
                  <a:moveTo>
                    <a:pt x="149" y="78"/>
                  </a:moveTo>
                  <a:cubicBezTo>
                    <a:pt x="148" y="77"/>
                    <a:pt x="147" y="75"/>
                    <a:pt x="146" y="74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44" y="76"/>
                    <a:pt x="142" y="79"/>
                    <a:pt x="139" y="81"/>
                  </a:cubicBezTo>
                  <a:cubicBezTo>
                    <a:pt x="139" y="81"/>
                    <a:pt x="139" y="82"/>
                    <a:pt x="139" y="82"/>
                  </a:cubicBezTo>
                  <a:cubicBezTo>
                    <a:pt x="139" y="83"/>
                    <a:pt x="139" y="84"/>
                    <a:pt x="140" y="85"/>
                  </a:cubicBezTo>
                  <a:cubicBezTo>
                    <a:pt x="140" y="85"/>
                    <a:pt x="140" y="85"/>
                    <a:pt x="141" y="85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4" y="83"/>
                    <a:pt x="145" y="82"/>
                    <a:pt x="146" y="81"/>
                  </a:cubicBezTo>
                  <a:cubicBezTo>
                    <a:pt x="147" y="80"/>
                    <a:pt x="148" y="79"/>
                    <a:pt x="149" y="78"/>
                  </a:cubicBezTo>
                  <a:close/>
                  <a:moveTo>
                    <a:pt x="47" y="126"/>
                  </a:moveTo>
                  <a:cubicBezTo>
                    <a:pt x="47" y="126"/>
                    <a:pt x="47" y="126"/>
                    <a:pt x="47" y="126"/>
                  </a:cubicBezTo>
                  <a:cubicBezTo>
                    <a:pt x="51" y="125"/>
                    <a:pt x="54" y="124"/>
                    <a:pt x="58" y="123"/>
                  </a:cubicBezTo>
                  <a:cubicBezTo>
                    <a:pt x="59" y="123"/>
                    <a:pt x="59" y="122"/>
                    <a:pt x="59" y="122"/>
                  </a:cubicBezTo>
                  <a:cubicBezTo>
                    <a:pt x="59" y="121"/>
                    <a:pt x="59" y="120"/>
                    <a:pt x="60" y="118"/>
                  </a:cubicBezTo>
                  <a:cubicBezTo>
                    <a:pt x="60" y="118"/>
                    <a:pt x="60" y="117"/>
                    <a:pt x="60" y="116"/>
                  </a:cubicBezTo>
                  <a:cubicBezTo>
                    <a:pt x="60" y="116"/>
                    <a:pt x="59" y="116"/>
                    <a:pt x="59" y="116"/>
                  </a:cubicBezTo>
                  <a:cubicBezTo>
                    <a:pt x="56" y="118"/>
                    <a:pt x="53" y="120"/>
                    <a:pt x="50" y="122"/>
                  </a:cubicBezTo>
                  <a:cubicBezTo>
                    <a:pt x="49" y="123"/>
                    <a:pt x="49" y="123"/>
                    <a:pt x="48" y="124"/>
                  </a:cubicBezTo>
                  <a:cubicBezTo>
                    <a:pt x="48" y="124"/>
                    <a:pt x="47" y="124"/>
                    <a:pt x="47" y="126"/>
                  </a:cubicBezTo>
                  <a:close/>
                  <a:moveTo>
                    <a:pt x="142" y="93"/>
                  </a:moveTo>
                  <a:cubicBezTo>
                    <a:pt x="142" y="93"/>
                    <a:pt x="142" y="93"/>
                    <a:pt x="142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5" y="91"/>
                    <a:pt x="147" y="89"/>
                    <a:pt x="149" y="87"/>
                  </a:cubicBezTo>
                  <a:cubicBezTo>
                    <a:pt x="151" y="85"/>
                    <a:pt x="151" y="85"/>
                    <a:pt x="150" y="83"/>
                  </a:cubicBezTo>
                  <a:cubicBezTo>
                    <a:pt x="150" y="82"/>
                    <a:pt x="150" y="81"/>
                    <a:pt x="149" y="81"/>
                  </a:cubicBezTo>
                  <a:cubicBezTo>
                    <a:pt x="147" y="83"/>
                    <a:pt x="145" y="85"/>
                    <a:pt x="143" y="87"/>
                  </a:cubicBezTo>
                  <a:cubicBezTo>
                    <a:pt x="143" y="87"/>
                    <a:pt x="143" y="87"/>
                    <a:pt x="142" y="88"/>
                  </a:cubicBezTo>
                  <a:cubicBezTo>
                    <a:pt x="142" y="89"/>
                    <a:pt x="142" y="91"/>
                    <a:pt x="142" y="93"/>
                  </a:cubicBezTo>
                  <a:close/>
                  <a:moveTo>
                    <a:pt x="71" y="232"/>
                  </a:moveTo>
                  <a:cubicBezTo>
                    <a:pt x="75" y="239"/>
                    <a:pt x="80" y="244"/>
                    <a:pt x="86" y="248"/>
                  </a:cubicBezTo>
                  <a:cubicBezTo>
                    <a:pt x="86" y="248"/>
                    <a:pt x="86" y="248"/>
                    <a:pt x="86" y="248"/>
                  </a:cubicBezTo>
                  <a:cubicBezTo>
                    <a:pt x="84" y="246"/>
                    <a:pt x="82" y="244"/>
                    <a:pt x="80" y="242"/>
                  </a:cubicBezTo>
                  <a:cubicBezTo>
                    <a:pt x="76" y="238"/>
                    <a:pt x="73" y="233"/>
                    <a:pt x="70" y="228"/>
                  </a:cubicBezTo>
                  <a:cubicBezTo>
                    <a:pt x="68" y="225"/>
                    <a:pt x="67" y="223"/>
                    <a:pt x="65" y="220"/>
                  </a:cubicBezTo>
                  <a:cubicBezTo>
                    <a:pt x="64" y="220"/>
                    <a:pt x="64" y="220"/>
                    <a:pt x="63" y="220"/>
                  </a:cubicBezTo>
                  <a:cubicBezTo>
                    <a:pt x="64" y="221"/>
                    <a:pt x="64" y="221"/>
                    <a:pt x="64" y="222"/>
                  </a:cubicBezTo>
                  <a:cubicBezTo>
                    <a:pt x="65" y="224"/>
                    <a:pt x="67" y="227"/>
                    <a:pt x="68" y="229"/>
                  </a:cubicBezTo>
                  <a:cubicBezTo>
                    <a:pt x="69" y="230"/>
                    <a:pt x="69" y="230"/>
                    <a:pt x="70" y="230"/>
                  </a:cubicBezTo>
                  <a:cubicBezTo>
                    <a:pt x="71" y="230"/>
                    <a:pt x="71" y="231"/>
                    <a:pt x="71" y="232"/>
                  </a:cubicBezTo>
                  <a:cubicBezTo>
                    <a:pt x="71" y="232"/>
                    <a:pt x="71" y="232"/>
                    <a:pt x="71" y="232"/>
                  </a:cubicBezTo>
                  <a:close/>
                  <a:moveTo>
                    <a:pt x="233" y="195"/>
                  </a:moveTo>
                  <a:cubicBezTo>
                    <a:pt x="233" y="195"/>
                    <a:pt x="233" y="195"/>
                    <a:pt x="232" y="196"/>
                  </a:cubicBezTo>
                  <a:cubicBezTo>
                    <a:pt x="231" y="198"/>
                    <a:pt x="230" y="200"/>
                    <a:pt x="229" y="202"/>
                  </a:cubicBezTo>
                  <a:cubicBezTo>
                    <a:pt x="226" y="209"/>
                    <a:pt x="222" y="215"/>
                    <a:pt x="217" y="221"/>
                  </a:cubicBezTo>
                  <a:cubicBezTo>
                    <a:pt x="215" y="224"/>
                    <a:pt x="212" y="227"/>
                    <a:pt x="210" y="231"/>
                  </a:cubicBezTo>
                  <a:cubicBezTo>
                    <a:pt x="210" y="231"/>
                    <a:pt x="209" y="231"/>
                    <a:pt x="209" y="232"/>
                  </a:cubicBezTo>
                  <a:cubicBezTo>
                    <a:pt x="212" y="229"/>
                    <a:pt x="215" y="226"/>
                    <a:pt x="217" y="223"/>
                  </a:cubicBezTo>
                  <a:cubicBezTo>
                    <a:pt x="218" y="221"/>
                    <a:pt x="220" y="218"/>
                    <a:pt x="222" y="216"/>
                  </a:cubicBezTo>
                  <a:cubicBezTo>
                    <a:pt x="224" y="212"/>
                    <a:pt x="226" y="209"/>
                    <a:pt x="228" y="205"/>
                  </a:cubicBezTo>
                  <a:cubicBezTo>
                    <a:pt x="229" y="203"/>
                    <a:pt x="231" y="203"/>
                    <a:pt x="232" y="205"/>
                  </a:cubicBezTo>
                  <a:cubicBezTo>
                    <a:pt x="232" y="205"/>
                    <a:pt x="233" y="205"/>
                    <a:pt x="233" y="206"/>
                  </a:cubicBezTo>
                  <a:cubicBezTo>
                    <a:pt x="233" y="203"/>
                    <a:pt x="234" y="201"/>
                    <a:pt x="234" y="198"/>
                  </a:cubicBezTo>
                  <a:cubicBezTo>
                    <a:pt x="234" y="198"/>
                    <a:pt x="234" y="197"/>
                    <a:pt x="234" y="196"/>
                  </a:cubicBezTo>
                  <a:cubicBezTo>
                    <a:pt x="233" y="196"/>
                    <a:pt x="233" y="195"/>
                    <a:pt x="233" y="195"/>
                  </a:cubicBezTo>
                  <a:close/>
                  <a:moveTo>
                    <a:pt x="169" y="265"/>
                  </a:moveTo>
                  <a:cubicBezTo>
                    <a:pt x="169" y="266"/>
                    <a:pt x="168" y="268"/>
                    <a:pt x="167" y="269"/>
                  </a:cubicBezTo>
                  <a:cubicBezTo>
                    <a:pt x="169" y="269"/>
                    <a:pt x="180" y="267"/>
                    <a:pt x="182" y="266"/>
                  </a:cubicBezTo>
                  <a:cubicBezTo>
                    <a:pt x="181" y="265"/>
                    <a:pt x="180" y="264"/>
                    <a:pt x="179" y="264"/>
                  </a:cubicBezTo>
                  <a:cubicBezTo>
                    <a:pt x="178" y="263"/>
                    <a:pt x="178" y="263"/>
                    <a:pt x="177" y="263"/>
                  </a:cubicBezTo>
                  <a:cubicBezTo>
                    <a:pt x="176" y="263"/>
                    <a:pt x="175" y="264"/>
                    <a:pt x="175" y="264"/>
                  </a:cubicBezTo>
                  <a:cubicBezTo>
                    <a:pt x="173" y="264"/>
                    <a:pt x="171" y="265"/>
                    <a:pt x="169" y="265"/>
                  </a:cubicBezTo>
                  <a:close/>
                  <a:moveTo>
                    <a:pt x="80" y="236"/>
                  </a:move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77" y="232"/>
                    <a:pt x="75" y="227"/>
                    <a:pt x="73" y="223"/>
                  </a:cubicBezTo>
                  <a:cubicBezTo>
                    <a:pt x="73" y="223"/>
                    <a:pt x="73" y="222"/>
                    <a:pt x="72" y="222"/>
                  </a:cubicBezTo>
                  <a:cubicBezTo>
                    <a:pt x="72" y="222"/>
                    <a:pt x="71" y="221"/>
                    <a:pt x="71" y="220"/>
                  </a:cubicBezTo>
                  <a:cubicBezTo>
                    <a:pt x="72" y="219"/>
                    <a:pt x="71" y="219"/>
                    <a:pt x="71" y="218"/>
                  </a:cubicBezTo>
                  <a:cubicBezTo>
                    <a:pt x="71" y="217"/>
                    <a:pt x="71" y="217"/>
                    <a:pt x="70" y="217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69" y="215"/>
                    <a:pt x="68" y="214"/>
                    <a:pt x="68" y="213"/>
                  </a:cubicBezTo>
                  <a:cubicBezTo>
                    <a:pt x="68" y="213"/>
                    <a:pt x="68" y="212"/>
                    <a:pt x="68" y="212"/>
                  </a:cubicBezTo>
                  <a:cubicBezTo>
                    <a:pt x="68" y="212"/>
                    <a:pt x="68" y="211"/>
                    <a:pt x="68" y="211"/>
                  </a:cubicBezTo>
                  <a:cubicBezTo>
                    <a:pt x="67" y="208"/>
                    <a:pt x="66" y="205"/>
                    <a:pt x="65" y="203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5" y="204"/>
                    <a:pt x="65" y="206"/>
                    <a:pt x="65" y="208"/>
                  </a:cubicBezTo>
                  <a:cubicBezTo>
                    <a:pt x="66" y="212"/>
                    <a:pt x="68" y="216"/>
                    <a:pt x="70" y="220"/>
                  </a:cubicBezTo>
                  <a:cubicBezTo>
                    <a:pt x="72" y="226"/>
                    <a:pt x="75" y="230"/>
                    <a:pt x="78" y="235"/>
                  </a:cubicBezTo>
                  <a:cubicBezTo>
                    <a:pt x="79" y="235"/>
                    <a:pt x="79" y="236"/>
                    <a:pt x="80" y="236"/>
                  </a:cubicBezTo>
                  <a:close/>
                  <a:moveTo>
                    <a:pt x="57" y="154"/>
                  </a:moveTo>
                  <a:cubicBezTo>
                    <a:pt x="58" y="154"/>
                    <a:pt x="58" y="156"/>
                    <a:pt x="59" y="157"/>
                  </a:cubicBezTo>
                  <a:cubicBezTo>
                    <a:pt x="60" y="156"/>
                    <a:pt x="61" y="156"/>
                    <a:pt x="62" y="155"/>
                  </a:cubicBezTo>
                  <a:cubicBezTo>
                    <a:pt x="63" y="155"/>
                    <a:pt x="64" y="154"/>
                    <a:pt x="65" y="153"/>
                  </a:cubicBezTo>
                  <a:cubicBezTo>
                    <a:pt x="65" y="152"/>
                    <a:pt x="66" y="151"/>
                    <a:pt x="67" y="150"/>
                  </a:cubicBezTo>
                  <a:cubicBezTo>
                    <a:pt x="67" y="150"/>
                    <a:pt x="67" y="150"/>
                    <a:pt x="67" y="150"/>
                  </a:cubicBezTo>
                  <a:cubicBezTo>
                    <a:pt x="67" y="149"/>
                    <a:pt x="67" y="149"/>
                    <a:pt x="67" y="148"/>
                  </a:cubicBezTo>
                  <a:cubicBezTo>
                    <a:pt x="67" y="147"/>
                    <a:pt x="67" y="147"/>
                    <a:pt x="66" y="146"/>
                  </a:cubicBezTo>
                  <a:cubicBezTo>
                    <a:pt x="66" y="146"/>
                    <a:pt x="66" y="147"/>
                    <a:pt x="65" y="147"/>
                  </a:cubicBezTo>
                  <a:cubicBezTo>
                    <a:pt x="63" y="148"/>
                    <a:pt x="62" y="150"/>
                    <a:pt x="60" y="151"/>
                  </a:cubicBezTo>
                  <a:cubicBezTo>
                    <a:pt x="59" y="152"/>
                    <a:pt x="58" y="153"/>
                    <a:pt x="57" y="154"/>
                  </a:cubicBezTo>
                  <a:close/>
                  <a:moveTo>
                    <a:pt x="167" y="75"/>
                  </a:moveTo>
                  <a:cubicBezTo>
                    <a:pt x="167" y="78"/>
                    <a:pt x="170" y="85"/>
                    <a:pt x="174" y="89"/>
                  </a:cubicBezTo>
                  <a:cubicBezTo>
                    <a:pt x="174" y="88"/>
                    <a:pt x="174" y="87"/>
                    <a:pt x="175" y="86"/>
                  </a:cubicBezTo>
                  <a:cubicBezTo>
                    <a:pt x="175" y="85"/>
                    <a:pt x="176" y="85"/>
                    <a:pt x="176" y="84"/>
                  </a:cubicBezTo>
                  <a:cubicBezTo>
                    <a:pt x="175" y="83"/>
                    <a:pt x="175" y="83"/>
                    <a:pt x="174" y="83"/>
                  </a:cubicBezTo>
                  <a:cubicBezTo>
                    <a:pt x="172" y="83"/>
                    <a:pt x="172" y="82"/>
                    <a:pt x="172" y="80"/>
                  </a:cubicBezTo>
                  <a:cubicBezTo>
                    <a:pt x="172" y="79"/>
                    <a:pt x="173" y="79"/>
                    <a:pt x="173" y="78"/>
                  </a:cubicBezTo>
                  <a:cubicBezTo>
                    <a:pt x="173" y="78"/>
                    <a:pt x="173" y="78"/>
                    <a:pt x="173" y="77"/>
                  </a:cubicBezTo>
                  <a:cubicBezTo>
                    <a:pt x="171" y="76"/>
                    <a:pt x="169" y="77"/>
                    <a:pt x="167" y="75"/>
                  </a:cubicBezTo>
                  <a:close/>
                  <a:moveTo>
                    <a:pt x="159" y="123"/>
                  </a:moveTo>
                  <a:cubicBezTo>
                    <a:pt x="160" y="121"/>
                    <a:pt x="163" y="112"/>
                    <a:pt x="163" y="110"/>
                  </a:cubicBezTo>
                  <a:cubicBezTo>
                    <a:pt x="162" y="110"/>
                    <a:pt x="161" y="110"/>
                    <a:pt x="161" y="110"/>
                  </a:cubicBezTo>
                  <a:cubicBezTo>
                    <a:pt x="159" y="111"/>
                    <a:pt x="158" y="112"/>
                    <a:pt x="156" y="114"/>
                  </a:cubicBezTo>
                  <a:cubicBezTo>
                    <a:pt x="157" y="117"/>
                    <a:pt x="158" y="120"/>
                    <a:pt x="159" y="123"/>
                  </a:cubicBezTo>
                  <a:close/>
                  <a:moveTo>
                    <a:pt x="175" y="159"/>
                  </a:moveTo>
                  <a:cubicBezTo>
                    <a:pt x="175" y="160"/>
                    <a:pt x="176" y="160"/>
                    <a:pt x="176" y="160"/>
                  </a:cubicBezTo>
                  <a:cubicBezTo>
                    <a:pt x="176" y="162"/>
                    <a:pt x="176" y="162"/>
                    <a:pt x="175" y="163"/>
                  </a:cubicBezTo>
                  <a:cubicBezTo>
                    <a:pt x="173" y="164"/>
                    <a:pt x="171" y="166"/>
                    <a:pt x="170" y="168"/>
                  </a:cubicBezTo>
                  <a:cubicBezTo>
                    <a:pt x="172" y="169"/>
                    <a:pt x="172" y="169"/>
                    <a:pt x="172" y="170"/>
                  </a:cubicBezTo>
                  <a:cubicBezTo>
                    <a:pt x="174" y="168"/>
                    <a:pt x="176" y="166"/>
                    <a:pt x="178" y="164"/>
                  </a:cubicBezTo>
                  <a:cubicBezTo>
                    <a:pt x="178" y="164"/>
                    <a:pt x="178" y="163"/>
                    <a:pt x="178" y="163"/>
                  </a:cubicBezTo>
                  <a:cubicBezTo>
                    <a:pt x="178" y="161"/>
                    <a:pt x="178" y="158"/>
                    <a:pt x="179" y="156"/>
                  </a:cubicBezTo>
                  <a:cubicBezTo>
                    <a:pt x="179" y="156"/>
                    <a:pt x="179" y="155"/>
                    <a:pt x="179" y="155"/>
                  </a:cubicBezTo>
                  <a:cubicBezTo>
                    <a:pt x="177" y="156"/>
                    <a:pt x="176" y="158"/>
                    <a:pt x="175" y="159"/>
                  </a:cubicBezTo>
                  <a:close/>
                  <a:moveTo>
                    <a:pt x="85" y="130"/>
                  </a:moveTo>
                  <a:cubicBezTo>
                    <a:pt x="85" y="130"/>
                    <a:pt x="85" y="130"/>
                    <a:pt x="85" y="130"/>
                  </a:cubicBezTo>
                  <a:cubicBezTo>
                    <a:pt x="86" y="130"/>
                    <a:pt x="87" y="129"/>
                    <a:pt x="88" y="129"/>
                  </a:cubicBezTo>
                  <a:cubicBezTo>
                    <a:pt x="91" y="128"/>
                    <a:pt x="94" y="126"/>
                    <a:pt x="97" y="125"/>
                  </a:cubicBezTo>
                  <a:cubicBezTo>
                    <a:pt x="97" y="124"/>
                    <a:pt x="98" y="123"/>
                    <a:pt x="98" y="122"/>
                  </a:cubicBezTo>
                  <a:cubicBezTo>
                    <a:pt x="98" y="121"/>
                    <a:pt x="99" y="120"/>
                    <a:pt x="99" y="118"/>
                  </a:cubicBezTo>
                  <a:cubicBezTo>
                    <a:pt x="94" y="122"/>
                    <a:pt x="89" y="126"/>
                    <a:pt x="85" y="130"/>
                  </a:cubicBezTo>
                  <a:close/>
                  <a:moveTo>
                    <a:pt x="129" y="266"/>
                  </a:moveTo>
                  <a:cubicBezTo>
                    <a:pt x="130" y="266"/>
                    <a:pt x="130" y="266"/>
                    <a:pt x="130" y="266"/>
                  </a:cubicBezTo>
                  <a:cubicBezTo>
                    <a:pt x="134" y="267"/>
                    <a:pt x="138" y="268"/>
                    <a:pt x="142" y="269"/>
                  </a:cubicBezTo>
                  <a:cubicBezTo>
                    <a:pt x="142" y="269"/>
                    <a:pt x="143" y="269"/>
                    <a:pt x="143" y="269"/>
                  </a:cubicBezTo>
                  <a:cubicBezTo>
                    <a:pt x="143" y="267"/>
                    <a:pt x="142" y="266"/>
                    <a:pt x="142" y="265"/>
                  </a:cubicBezTo>
                  <a:cubicBezTo>
                    <a:pt x="139" y="264"/>
                    <a:pt x="135" y="264"/>
                    <a:pt x="131" y="263"/>
                  </a:cubicBezTo>
                  <a:cubicBezTo>
                    <a:pt x="131" y="264"/>
                    <a:pt x="130" y="265"/>
                    <a:pt x="129" y="266"/>
                  </a:cubicBezTo>
                  <a:close/>
                  <a:moveTo>
                    <a:pt x="134" y="94"/>
                  </a:moveTo>
                  <a:cubicBezTo>
                    <a:pt x="133" y="95"/>
                    <a:pt x="132" y="96"/>
                    <a:pt x="131" y="97"/>
                  </a:cubicBezTo>
                  <a:cubicBezTo>
                    <a:pt x="131" y="97"/>
                    <a:pt x="131" y="97"/>
                    <a:pt x="130" y="98"/>
                  </a:cubicBezTo>
                  <a:cubicBezTo>
                    <a:pt x="130" y="101"/>
                    <a:pt x="129" y="103"/>
                    <a:pt x="128" y="106"/>
                  </a:cubicBezTo>
                  <a:cubicBezTo>
                    <a:pt x="128" y="106"/>
                    <a:pt x="128" y="106"/>
                    <a:pt x="128" y="107"/>
                  </a:cubicBezTo>
                  <a:cubicBezTo>
                    <a:pt x="131" y="104"/>
                    <a:pt x="133" y="102"/>
                    <a:pt x="136" y="100"/>
                  </a:cubicBezTo>
                  <a:cubicBezTo>
                    <a:pt x="135" y="99"/>
                    <a:pt x="135" y="98"/>
                    <a:pt x="135" y="98"/>
                  </a:cubicBezTo>
                  <a:cubicBezTo>
                    <a:pt x="135" y="96"/>
                    <a:pt x="135" y="95"/>
                    <a:pt x="134" y="94"/>
                  </a:cubicBezTo>
                  <a:close/>
                  <a:moveTo>
                    <a:pt x="129" y="257"/>
                  </a:moveTo>
                  <a:cubicBezTo>
                    <a:pt x="130" y="257"/>
                    <a:pt x="131" y="257"/>
                    <a:pt x="132" y="258"/>
                  </a:cubicBezTo>
                  <a:cubicBezTo>
                    <a:pt x="134" y="255"/>
                    <a:pt x="136" y="253"/>
                    <a:pt x="138" y="251"/>
                  </a:cubicBezTo>
                  <a:cubicBezTo>
                    <a:pt x="135" y="251"/>
                    <a:pt x="132" y="251"/>
                    <a:pt x="129" y="251"/>
                  </a:cubicBezTo>
                  <a:cubicBezTo>
                    <a:pt x="129" y="253"/>
                    <a:pt x="129" y="255"/>
                    <a:pt x="129" y="257"/>
                  </a:cubicBezTo>
                  <a:close/>
                  <a:moveTo>
                    <a:pt x="232" y="224"/>
                  </a:moveTo>
                  <a:cubicBezTo>
                    <a:pt x="234" y="222"/>
                    <a:pt x="239" y="211"/>
                    <a:pt x="239" y="209"/>
                  </a:cubicBezTo>
                  <a:cubicBezTo>
                    <a:pt x="239" y="209"/>
                    <a:pt x="238" y="209"/>
                    <a:pt x="237" y="209"/>
                  </a:cubicBezTo>
                  <a:cubicBezTo>
                    <a:pt x="237" y="210"/>
                    <a:pt x="236" y="210"/>
                    <a:pt x="236" y="210"/>
                  </a:cubicBezTo>
                  <a:cubicBezTo>
                    <a:pt x="235" y="213"/>
                    <a:pt x="233" y="216"/>
                    <a:pt x="232" y="218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2" y="221"/>
                    <a:pt x="232" y="222"/>
                    <a:pt x="232" y="224"/>
                  </a:cubicBezTo>
                  <a:close/>
                  <a:moveTo>
                    <a:pt x="6" y="102"/>
                  </a:moveTo>
                  <a:cubicBezTo>
                    <a:pt x="6" y="102"/>
                    <a:pt x="6" y="102"/>
                    <a:pt x="6" y="102"/>
                  </a:cubicBezTo>
                  <a:cubicBezTo>
                    <a:pt x="7" y="101"/>
                    <a:pt x="7" y="99"/>
                    <a:pt x="8" y="98"/>
                  </a:cubicBezTo>
                  <a:cubicBezTo>
                    <a:pt x="11" y="92"/>
                    <a:pt x="14" y="86"/>
                    <a:pt x="18" y="81"/>
                  </a:cubicBezTo>
                  <a:cubicBezTo>
                    <a:pt x="22" y="76"/>
                    <a:pt x="26" y="72"/>
                    <a:pt x="29" y="67"/>
                  </a:cubicBezTo>
                  <a:cubicBezTo>
                    <a:pt x="29" y="67"/>
                    <a:pt x="30" y="66"/>
                    <a:pt x="30" y="66"/>
                  </a:cubicBezTo>
                  <a:cubicBezTo>
                    <a:pt x="19" y="76"/>
                    <a:pt x="11" y="88"/>
                    <a:pt x="6" y="102"/>
                  </a:cubicBezTo>
                  <a:close/>
                  <a:moveTo>
                    <a:pt x="168" y="91"/>
                  </a:moveTo>
                  <a:cubicBezTo>
                    <a:pt x="165" y="94"/>
                    <a:pt x="163" y="96"/>
                    <a:pt x="161" y="99"/>
                  </a:cubicBezTo>
                  <a:cubicBezTo>
                    <a:pt x="161" y="99"/>
                    <a:pt x="161" y="99"/>
                    <a:pt x="162" y="98"/>
                  </a:cubicBezTo>
                  <a:cubicBezTo>
                    <a:pt x="164" y="98"/>
                    <a:pt x="166" y="97"/>
                    <a:pt x="169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70" y="95"/>
                    <a:pt x="171" y="96"/>
                    <a:pt x="171" y="96"/>
                  </a:cubicBezTo>
                  <a:cubicBezTo>
                    <a:pt x="171" y="97"/>
                    <a:pt x="171" y="97"/>
                    <a:pt x="171" y="98"/>
                  </a:cubicBezTo>
                  <a:cubicBezTo>
                    <a:pt x="171" y="98"/>
                    <a:pt x="170" y="98"/>
                    <a:pt x="170" y="98"/>
                  </a:cubicBezTo>
                  <a:cubicBezTo>
                    <a:pt x="169" y="99"/>
                    <a:pt x="169" y="100"/>
                    <a:pt x="168" y="101"/>
                  </a:cubicBezTo>
                  <a:cubicBezTo>
                    <a:pt x="167" y="101"/>
                    <a:pt x="167" y="102"/>
                    <a:pt x="167" y="103"/>
                  </a:cubicBezTo>
                  <a:cubicBezTo>
                    <a:pt x="169" y="102"/>
                    <a:pt x="171" y="100"/>
                    <a:pt x="173" y="98"/>
                  </a:cubicBezTo>
                  <a:cubicBezTo>
                    <a:pt x="171" y="96"/>
                    <a:pt x="170" y="94"/>
                    <a:pt x="168" y="91"/>
                  </a:cubicBezTo>
                  <a:close/>
                  <a:moveTo>
                    <a:pt x="58" y="126"/>
                  </a:moveTo>
                  <a:cubicBezTo>
                    <a:pt x="55" y="127"/>
                    <a:pt x="46" y="133"/>
                    <a:pt x="46" y="134"/>
                  </a:cubicBezTo>
                  <a:cubicBezTo>
                    <a:pt x="46" y="134"/>
                    <a:pt x="47" y="134"/>
                    <a:pt x="48" y="134"/>
                  </a:cubicBezTo>
                  <a:cubicBezTo>
                    <a:pt x="51" y="133"/>
                    <a:pt x="54" y="132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8" y="129"/>
                    <a:pt x="58" y="128"/>
                    <a:pt x="58" y="126"/>
                  </a:cubicBezTo>
                  <a:close/>
                  <a:moveTo>
                    <a:pt x="22" y="100"/>
                  </a:moveTo>
                  <a:cubicBezTo>
                    <a:pt x="23" y="100"/>
                    <a:pt x="23" y="100"/>
                    <a:pt x="24" y="101"/>
                  </a:cubicBezTo>
                  <a:cubicBezTo>
                    <a:pt x="24" y="101"/>
                    <a:pt x="23" y="102"/>
                    <a:pt x="23" y="102"/>
                  </a:cubicBezTo>
                  <a:cubicBezTo>
                    <a:pt x="24" y="104"/>
                    <a:pt x="24" y="105"/>
                    <a:pt x="26" y="106"/>
                  </a:cubicBezTo>
                  <a:cubicBezTo>
                    <a:pt x="26" y="102"/>
                    <a:pt x="27" y="98"/>
                    <a:pt x="28" y="93"/>
                  </a:cubicBezTo>
                  <a:cubicBezTo>
                    <a:pt x="26" y="94"/>
                    <a:pt x="25" y="95"/>
                    <a:pt x="23" y="95"/>
                  </a:cubicBezTo>
                  <a:cubicBezTo>
                    <a:pt x="22" y="96"/>
                    <a:pt x="22" y="97"/>
                    <a:pt x="22" y="98"/>
                  </a:cubicBezTo>
                  <a:cubicBezTo>
                    <a:pt x="22" y="98"/>
                    <a:pt x="22" y="99"/>
                    <a:pt x="22" y="100"/>
                  </a:cubicBezTo>
                  <a:close/>
                  <a:moveTo>
                    <a:pt x="168" y="181"/>
                  </a:moveTo>
                  <a:cubicBezTo>
                    <a:pt x="169" y="180"/>
                    <a:pt x="170" y="180"/>
                    <a:pt x="171" y="180"/>
                  </a:cubicBezTo>
                  <a:cubicBezTo>
                    <a:pt x="171" y="180"/>
                    <a:pt x="172" y="179"/>
                    <a:pt x="172" y="179"/>
                  </a:cubicBezTo>
                  <a:cubicBezTo>
                    <a:pt x="172" y="178"/>
                    <a:pt x="173" y="177"/>
                    <a:pt x="173" y="177"/>
                  </a:cubicBezTo>
                  <a:cubicBezTo>
                    <a:pt x="174" y="174"/>
                    <a:pt x="175" y="172"/>
                    <a:pt x="176" y="170"/>
                  </a:cubicBezTo>
                  <a:cubicBezTo>
                    <a:pt x="176" y="169"/>
                    <a:pt x="177" y="169"/>
                    <a:pt x="177" y="168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4" y="171"/>
                    <a:pt x="170" y="174"/>
                    <a:pt x="167" y="177"/>
                  </a:cubicBezTo>
                  <a:cubicBezTo>
                    <a:pt x="168" y="177"/>
                    <a:pt x="169" y="177"/>
                    <a:pt x="169" y="178"/>
                  </a:cubicBezTo>
                  <a:cubicBezTo>
                    <a:pt x="170" y="179"/>
                    <a:pt x="169" y="180"/>
                    <a:pt x="168" y="181"/>
                  </a:cubicBezTo>
                  <a:close/>
                  <a:moveTo>
                    <a:pt x="89" y="120"/>
                  </a:moveTo>
                  <a:cubicBezTo>
                    <a:pt x="89" y="120"/>
                    <a:pt x="89" y="120"/>
                    <a:pt x="89" y="120"/>
                  </a:cubicBezTo>
                  <a:cubicBezTo>
                    <a:pt x="89" y="120"/>
                    <a:pt x="90" y="120"/>
                    <a:pt x="90" y="119"/>
                  </a:cubicBezTo>
                  <a:cubicBezTo>
                    <a:pt x="92" y="118"/>
                    <a:pt x="94" y="117"/>
                    <a:pt x="97" y="116"/>
                  </a:cubicBezTo>
                  <a:cubicBezTo>
                    <a:pt x="97" y="116"/>
                    <a:pt x="98" y="116"/>
                    <a:pt x="99" y="116"/>
                  </a:cubicBezTo>
                  <a:cubicBezTo>
                    <a:pt x="99" y="113"/>
                    <a:pt x="99" y="108"/>
                    <a:pt x="98" y="107"/>
                  </a:cubicBezTo>
                  <a:cubicBezTo>
                    <a:pt x="98" y="108"/>
                    <a:pt x="97" y="109"/>
                    <a:pt x="96" y="110"/>
                  </a:cubicBezTo>
                  <a:cubicBezTo>
                    <a:pt x="97" y="112"/>
                    <a:pt x="97" y="112"/>
                    <a:pt x="96" y="113"/>
                  </a:cubicBezTo>
                  <a:cubicBezTo>
                    <a:pt x="96" y="113"/>
                    <a:pt x="95" y="113"/>
                    <a:pt x="95" y="114"/>
                  </a:cubicBezTo>
                  <a:cubicBezTo>
                    <a:pt x="94" y="114"/>
                    <a:pt x="93" y="115"/>
                    <a:pt x="93" y="115"/>
                  </a:cubicBezTo>
                  <a:cubicBezTo>
                    <a:pt x="91" y="117"/>
                    <a:pt x="90" y="118"/>
                    <a:pt x="89" y="120"/>
                  </a:cubicBezTo>
                  <a:close/>
                  <a:moveTo>
                    <a:pt x="185" y="146"/>
                  </a:moveTo>
                  <a:cubicBezTo>
                    <a:pt x="184" y="148"/>
                    <a:pt x="183" y="149"/>
                    <a:pt x="181" y="151"/>
                  </a:cubicBezTo>
                  <a:cubicBezTo>
                    <a:pt x="181" y="152"/>
                    <a:pt x="181" y="152"/>
                    <a:pt x="181" y="153"/>
                  </a:cubicBezTo>
                  <a:cubicBezTo>
                    <a:pt x="181" y="155"/>
                    <a:pt x="181" y="157"/>
                    <a:pt x="181" y="159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81" y="160"/>
                    <a:pt x="182" y="159"/>
                    <a:pt x="182" y="159"/>
                  </a:cubicBezTo>
                  <a:cubicBezTo>
                    <a:pt x="183" y="158"/>
                    <a:pt x="184" y="156"/>
                    <a:pt x="185" y="155"/>
                  </a:cubicBezTo>
                  <a:cubicBezTo>
                    <a:pt x="185" y="155"/>
                    <a:pt x="185" y="154"/>
                    <a:pt x="185" y="153"/>
                  </a:cubicBezTo>
                  <a:cubicBezTo>
                    <a:pt x="185" y="153"/>
                    <a:pt x="185" y="153"/>
                    <a:pt x="185" y="152"/>
                  </a:cubicBezTo>
                  <a:cubicBezTo>
                    <a:pt x="184" y="152"/>
                    <a:pt x="184" y="151"/>
                    <a:pt x="184" y="150"/>
                  </a:cubicBezTo>
                  <a:cubicBezTo>
                    <a:pt x="184" y="150"/>
                    <a:pt x="184" y="150"/>
                    <a:pt x="185" y="149"/>
                  </a:cubicBezTo>
                  <a:cubicBezTo>
                    <a:pt x="186" y="148"/>
                    <a:pt x="186" y="147"/>
                    <a:pt x="185" y="146"/>
                  </a:cubicBezTo>
                  <a:close/>
                  <a:moveTo>
                    <a:pt x="155" y="112"/>
                  </a:moveTo>
                  <a:cubicBezTo>
                    <a:pt x="157" y="111"/>
                    <a:pt x="158" y="110"/>
                    <a:pt x="159" y="109"/>
                  </a:cubicBezTo>
                  <a:cubicBezTo>
                    <a:pt x="158" y="107"/>
                    <a:pt x="158" y="106"/>
                    <a:pt x="157" y="104"/>
                  </a:cubicBezTo>
                  <a:cubicBezTo>
                    <a:pt x="157" y="103"/>
                    <a:pt x="156" y="102"/>
                    <a:pt x="155" y="101"/>
                  </a:cubicBezTo>
                  <a:cubicBezTo>
                    <a:pt x="154" y="101"/>
                    <a:pt x="154" y="101"/>
                    <a:pt x="154" y="102"/>
                  </a:cubicBezTo>
                  <a:cubicBezTo>
                    <a:pt x="154" y="104"/>
                    <a:pt x="154" y="106"/>
                    <a:pt x="154" y="107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4" y="109"/>
                    <a:pt x="155" y="110"/>
                    <a:pt x="155" y="112"/>
                  </a:cubicBezTo>
                  <a:close/>
                  <a:moveTo>
                    <a:pt x="155" y="76"/>
                  </a:moveTo>
                  <a:cubicBezTo>
                    <a:pt x="155" y="76"/>
                    <a:pt x="155" y="76"/>
                    <a:pt x="155" y="76"/>
                  </a:cubicBezTo>
                  <a:cubicBezTo>
                    <a:pt x="157" y="76"/>
                    <a:pt x="158" y="75"/>
                    <a:pt x="160" y="75"/>
                  </a:cubicBezTo>
                  <a:cubicBezTo>
                    <a:pt x="160" y="75"/>
                    <a:pt x="160" y="74"/>
                    <a:pt x="160" y="74"/>
                  </a:cubicBezTo>
                  <a:cubicBezTo>
                    <a:pt x="162" y="73"/>
                    <a:pt x="164" y="72"/>
                    <a:pt x="165" y="71"/>
                  </a:cubicBezTo>
                  <a:cubicBezTo>
                    <a:pt x="165" y="71"/>
                    <a:pt x="166" y="71"/>
                    <a:pt x="166" y="71"/>
                  </a:cubicBezTo>
                  <a:cubicBezTo>
                    <a:pt x="166" y="71"/>
                    <a:pt x="167" y="72"/>
                    <a:pt x="167" y="72"/>
                  </a:cubicBezTo>
                  <a:cubicBezTo>
                    <a:pt x="167" y="71"/>
                    <a:pt x="167" y="71"/>
                    <a:pt x="167" y="70"/>
                  </a:cubicBezTo>
                  <a:cubicBezTo>
                    <a:pt x="165" y="70"/>
                    <a:pt x="162" y="70"/>
                    <a:pt x="160" y="68"/>
                  </a:cubicBezTo>
                  <a:cubicBezTo>
                    <a:pt x="160" y="69"/>
                    <a:pt x="160" y="69"/>
                    <a:pt x="159" y="70"/>
                  </a:cubicBezTo>
                  <a:cubicBezTo>
                    <a:pt x="159" y="70"/>
                    <a:pt x="159" y="71"/>
                    <a:pt x="159" y="71"/>
                  </a:cubicBezTo>
                  <a:cubicBezTo>
                    <a:pt x="159" y="72"/>
                    <a:pt x="159" y="73"/>
                    <a:pt x="158" y="73"/>
                  </a:cubicBezTo>
                  <a:cubicBezTo>
                    <a:pt x="157" y="74"/>
                    <a:pt x="155" y="75"/>
                    <a:pt x="155" y="76"/>
                  </a:cubicBezTo>
                  <a:close/>
                  <a:moveTo>
                    <a:pt x="100" y="174"/>
                  </a:moveTo>
                  <a:cubicBezTo>
                    <a:pt x="100" y="175"/>
                    <a:pt x="100" y="177"/>
                    <a:pt x="99" y="178"/>
                  </a:cubicBezTo>
                  <a:cubicBezTo>
                    <a:pt x="101" y="178"/>
                    <a:pt x="105" y="176"/>
                    <a:pt x="106" y="175"/>
                  </a:cubicBezTo>
                  <a:cubicBezTo>
                    <a:pt x="106" y="175"/>
                    <a:pt x="106" y="174"/>
                    <a:pt x="107" y="174"/>
                  </a:cubicBezTo>
                  <a:cubicBezTo>
                    <a:pt x="107" y="173"/>
                    <a:pt x="107" y="172"/>
                    <a:pt x="107" y="171"/>
                  </a:cubicBezTo>
                  <a:cubicBezTo>
                    <a:pt x="104" y="172"/>
                    <a:pt x="102" y="173"/>
                    <a:pt x="100" y="174"/>
                  </a:cubicBezTo>
                  <a:close/>
                  <a:moveTo>
                    <a:pt x="147" y="70"/>
                  </a:moveTo>
                  <a:cubicBezTo>
                    <a:pt x="147" y="70"/>
                    <a:pt x="147" y="70"/>
                    <a:pt x="147" y="70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5" y="65"/>
                    <a:pt x="142" y="61"/>
                    <a:pt x="138" y="58"/>
                  </a:cubicBezTo>
                  <a:cubicBezTo>
                    <a:pt x="135" y="56"/>
                    <a:pt x="132" y="55"/>
                    <a:pt x="130" y="53"/>
                  </a:cubicBezTo>
                  <a:cubicBezTo>
                    <a:pt x="129" y="53"/>
                    <a:pt x="129" y="53"/>
                    <a:pt x="128" y="52"/>
                  </a:cubicBezTo>
                  <a:cubicBezTo>
                    <a:pt x="128" y="53"/>
                    <a:pt x="128" y="53"/>
                    <a:pt x="129" y="53"/>
                  </a:cubicBezTo>
                  <a:cubicBezTo>
                    <a:pt x="130" y="54"/>
                    <a:pt x="131" y="55"/>
                    <a:pt x="132" y="56"/>
                  </a:cubicBezTo>
                  <a:cubicBezTo>
                    <a:pt x="133" y="57"/>
                    <a:pt x="135" y="58"/>
                    <a:pt x="136" y="59"/>
                  </a:cubicBezTo>
                  <a:cubicBezTo>
                    <a:pt x="140" y="62"/>
                    <a:pt x="143" y="66"/>
                    <a:pt x="146" y="69"/>
                  </a:cubicBezTo>
                  <a:cubicBezTo>
                    <a:pt x="146" y="69"/>
                    <a:pt x="147" y="70"/>
                    <a:pt x="147" y="70"/>
                  </a:cubicBezTo>
                  <a:close/>
                  <a:moveTo>
                    <a:pt x="153" y="87"/>
                  </a:moveTo>
                  <a:cubicBezTo>
                    <a:pt x="154" y="90"/>
                    <a:pt x="154" y="92"/>
                    <a:pt x="154" y="94"/>
                  </a:cubicBezTo>
                  <a:cubicBezTo>
                    <a:pt x="154" y="95"/>
                    <a:pt x="155" y="96"/>
                    <a:pt x="156" y="97"/>
                  </a:cubicBezTo>
                  <a:cubicBezTo>
                    <a:pt x="157" y="96"/>
                    <a:pt x="158" y="96"/>
                    <a:pt x="159" y="95"/>
                  </a:cubicBezTo>
                  <a:cubicBezTo>
                    <a:pt x="159" y="95"/>
                    <a:pt x="158" y="95"/>
                    <a:pt x="157" y="95"/>
                  </a:cubicBezTo>
                  <a:cubicBezTo>
                    <a:pt x="157" y="95"/>
                    <a:pt x="156" y="95"/>
                    <a:pt x="156" y="94"/>
                  </a:cubicBezTo>
                  <a:cubicBezTo>
                    <a:pt x="155" y="94"/>
                    <a:pt x="155" y="93"/>
                    <a:pt x="156" y="92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7" y="90"/>
                    <a:pt x="159" y="88"/>
                    <a:pt x="160" y="86"/>
                  </a:cubicBezTo>
                  <a:cubicBezTo>
                    <a:pt x="161" y="86"/>
                    <a:pt x="161" y="86"/>
                    <a:pt x="161" y="85"/>
                  </a:cubicBezTo>
                  <a:cubicBezTo>
                    <a:pt x="159" y="86"/>
                    <a:pt x="158" y="86"/>
                    <a:pt x="157" y="87"/>
                  </a:cubicBezTo>
                  <a:cubicBezTo>
                    <a:pt x="156" y="87"/>
                    <a:pt x="155" y="88"/>
                    <a:pt x="153" y="87"/>
                  </a:cubicBezTo>
                  <a:close/>
                  <a:moveTo>
                    <a:pt x="4" y="118"/>
                  </a:moveTo>
                  <a:cubicBezTo>
                    <a:pt x="4" y="118"/>
                    <a:pt x="5" y="118"/>
                    <a:pt x="5" y="118"/>
                  </a:cubicBezTo>
                  <a:cubicBezTo>
                    <a:pt x="5" y="118"/>
                    <a:pt x="5" y="117"/>
                    <a:pt x="5" y="117"/>
                  </a:cubicBezTo>
                  <a:cubicBezTo>
                    <a:pt x="6" y="113"/>
                    <a:pt x="7" y="108"/>
                    <a:pt x="9" y="104"/>
                  </a:cubicBezTo>
                  <a:cubicBezTo>
                    <a:pt x="12" y="99"/>
                    <a:pt x="14" y="94"/>
                    <a:pt x="16" y="89"/>
                  </a:cubicBezTo>
                  <a:cubicBezTo>
                    <a:pt x="16" y="89"/>
                    <a:pt x="16" y="89"/>
                    <a:pt x="17" y="88"/>
                  </a:cubicBezTo>
                  <a:cubicBezTo>
                    <a:pt x="16" y="88"/>
                    <a:pt x="16" y="89"/>
                    <a:pt x="16" y="89"/>
                  </a:cubicBezTo>
                  <a:cubicBezTo>
                    <a:pt x="15" y="91"/>
                    <a:pt x="13" y="94"/>
                    <a:pt x="12" y="96"/>
                  </a:cubicBezTo>
                  <a:cubicBezTo>
                    <a:pt x="9" y="101"/>
                    <a:pt x="7" y="106"/>
                    <a:pt x="6" y="112"/>
                  </a:cubicBezTo>
                  <a:cubicBezTo>
                    <a:pt x="5" y="114"/>
                    <a:pt x="5" y="116"/>
                    <a:pt x="4" y="118"/>
                  </a:cubicBezTo>
                  <a:close/>
                  <a:moveTo>
                    <a:pt x="147" y="117"/>
                  </a:moveTo>
                  <a:cubicBezTo>
                    <a:pt x="146" y="117"/>
                    <a:pt x="146" y="117"/>
                    <a:pt x="145" y="117"/>
                  </a:cubicBezTo>
                  <a:cubicBezTo>
                    <a:pt x="143" y="118"/>
                    <a:pt x="142" y="116"/>
                    <a:pt x="143" y="115"/>
                  </a:cubicBezTo>
                  <a:cubicBezTo>
                    <a:pt x="143" y="114"/>
                    <a:pt x="143" y="114"/>
                    <a:pt x="143" y="114"/>
                  </a:cubicBezTo>
                  <a:cubicBezTo>
                    <a:pt x="144" y="113"/>
                    <a:pt x="145" y="111"/>
                    <a:pt x="145" y="110"/>
                  </a:cubicBezTo>
                  <a:cubicBezTo>
                    <a:pt x="146" y="109"/>
                    <a:pt x="146" y="108"/>
                    <a:pt x="147" y="107"/>
                  </a:cubicBezTo>
                  <a:cubicBezTo>
                    <a:pt x="146" y="107"/>
                    <a:pt x="145" y="108"/>
                    <a:pt x="145" y="108"/>
                  </a:cubicBezTo>
                  <a:cubicBezTo>
                    <a:pt x="144" y="109"/>
                    <a:pt x="143" y="110"/>
                    <a:pt x="142" y="110"/>
                  </a:cubicBezTo>
                  <a:cubicBezTo>
                    <a:pt x="141" y="111"/>
                    <a:pt x="141" y="111"/>
                    <a:pt x="141" y="112"/>
                  </a:cubicBezTo>
                  <a:cubicBezTo>
                    <a:pt x="142" y="115"/>
                    <a:pt x="142" y="118"/>
                    <a:pt x="142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4" y="120"/>
                    <a:pt x="146" y="119"/>
                    <a:pt x="147" y="117"/>
                  </a:cubicBezTo>
                  <a:close/>
                  <a:moveTo>
                    <a:pt x="26" y="82"/>
                  </a:moveTo>
                  <a:cubicBezTo>
                    <a:pt x="28" y="83"/>
                    <a:pt x="31" y="84"/>
                    <a:pt x="34" y="85"/>
                  </a:cubicBezTo>
                  <a:cubicBezTo>
                    <a:pt x="34" y="84"/>
                    <a:pt x="35" y="83"/>
                    <a:pt x="36" y="82"/>
                  </a:cubicBezTo>
                  <a:cubicBezTo>
                    <a:pt x="37" y="81"/>
                    <a:pt x="38" y="81"/>
                    <a:pt x="39" y="80"/>
                  </a:cubicBezTo>
                  <a:cubicBezTo>
                    <a:pt x="34" y="80"/>
                    <a:pt x="30" y="80"/>
                    <a:pt x="26" y="82"/>
                  </a:cubicBezTo>
                  <a:close/>
                  <a:moveTo>
                    <a:pt x="176" y="91"/>
                  </a:moveTo>
                  <a:cubicBezTo>
                    <a:pt x="178" y="94"/>
                    <a:pt x="180" y="98"/>
                    <a:pt x="182" y="102"/>
                  </a:cubicBezTo>
                  <a:cubicBezTo>
                    <a:pt x="182" y="102"/>
                    <a:pt x="183" y="101"/>
                    <a:pt x="183" y="100"/>
                  </a:cubicBezTo>
                  <a:cubicBezTo>
                    <a:pt x="184" y="100"/>
                    <a:pt x="184" y="99"/>
                    <a:pt x="185" y="99"/>
                  </a:cubicBezTo>
                  <a:cubicBezTo>
                    <a:pt x="185" y="98"/>
                    <a:pt x="186" y="98"/>
                    <a:pt x="186" y="97"/>
                  </a:cubicBezTo>
                  <a:cubicBezTo>
                    <a:pt x="185" y="97"/>
                    <a:pt x="184" y="97"/>
                    <a:pt x="184" y="97"/>
                  </a:cubicBezTo>
                  <a:cubicBezTo>
                    <a:pt x="183" y="97"/>
                    <a:pt x="182" y="97"/>
                    <a:pt x="181" y="97"/>
                  </a:cubicBezTo>
                  <a:cubicBezTo>
                    <a:pt x="179" y="97"/>
                    <a:pt x="179" y="96"/>
                    <a:pt x="179" y="95"/>
                  </a:cubicBezTo>
                  <a:cubicBezTo>
                    <a:pt x="180" y="93"/>
                    <a:pt x="180" y="92"/>
                    <a:pt x="180" y="91"/>
                  </a:cubicBezTo>
                  <a:cubicBezTo>
                    <a:pt x="181" y="91"/>
                    <a:pt x="181" y="90"/>
                    <a:pt x="181" y="90"/>
                  </a:cubicBezTo>
                  <a:cubicBezTo>
                    <a:pt x="179" y="90"/>
                    <a:pt x="177" y="91"/>
                    <a:pt x="176" y="91"/>
                  </a:cubicBezTo>
                  <a:close/>
                  <a:moveTo>
                    <a:pt x="44" y="160"/>
                  </a:moveTo>
                  <a:cubicBezTo>
                    <a:pt x="44" y="159"/>
                    <a:pt x="43" y="158"/>
                    <a:pt x="43" y="157"/>
                  </a:cubicBezTo>
                  <a:cubicBezTo>
                    <a:pt x="43" y="156"/>
                    <a:pt x="42" y="154"/>
                    <a:pt x="42" y="153"/>
                  </a:cubicBezTo>
                  <a:cubicBezTo>
                    <a:pt x="42" y="152"/>
                    <a:pt x="42" y="151"/>
                    <a:pt x="42" y="150"/>
                  </a:cubicBezTo>
                  <a:cubicBezTo>
                    <a:pt x="43" y="149"/>
                    <a:pt x="43" y="148"/>
                    <a:pt x="43" y="147"/>
                  </a:cubicBezTo>
                  <a:cubicBezTo>
                    <a:pt x="42" y="148"/>
                    <a:pt x="41" y="148"/>
                    <a:pt x="39" y="148"/>
                  </a:cubicBezTo>
                  <a:cubicBezTo>
                    <a:pt x="39" y="149"/>
                    <a:pt x="39" y="150"/>
                    <a:pt x="39" y="151"/>
                  </a:cubicBezTo>
                  <a:cubicBezTo>
                    <a:pt x="39" y="154"/>
                    <a:pt x="40" y="156"/>
                    <a:pt x="41" y="159"/>
                  </a:cubicBezTo>
                  <a:cubicBezTo>
                    <a:pt x="42" y="160"/>
                    <a:pt x="43" y="160"/>
                    <a:pt x="44" y="160"/>
                  </a:cubicBezTo>
                  <a:close/>
                  <a:moveTo>
                    <a:pt x="123" y="176"/>
                  </a:moveTo>
                  <a:cubicBezTo>
                    <a:pt x="123" y="176"/>
                    <a:pt x="124" y="177"/>
                    <a:pt x="124" y="176"/>
                  </a:cubicBezTo>
                  <a:cubicBezTo>
                    <a:pt x="127" y="176"/>
                    <a:pt x="129" y="175"/>
                    <a:pt x="131" y="174"/>
                  </a:cubicBezTo>
                  <a:cubicBezTo>
                    <a:pt x="133" y="173"/>
                    <a:pt x="134" y="172"/>
                    <a:pt x="134" y="170"/>
                  </a:cubicBezTo>
                  <a:cubicBezTo>
                    <a:pt x="134" y="169"/>
                    <a:pt x="135" y="169"/>
                    <a:pt x="135" y="168"/>
                  </a:cubicBezTo>
                  <a:cubicBezTo>
                    <a:pt x="135" y="168"/>
                    <a:pt x="135" y="168"/>
                    <a:pt x="135" y="167"/>
                  </a:cubicBezTo>
                  <a:cubicBezTo>
                    <a:pt x="133" y="169"/>
                    <a:pt x="131" y="170"/>
                    <a:pt x="129" y="171"/>
                  </a:cubicBezTo>
                  <a:cubicBezTo>
                    <a:pt x="129" y="172"/>
                    <a:pt x="129" y="172"/>
                    <a:pt x="129" y="173"/>
                  </a:cubicBezTo>
                  <a:cubicBezTo>
                    <a:pt x="129" y="173"/>
                    <a:pt x="128" y="174"/>
                    <a:pt x="128" y="174"/>
                  </a:cubicBezTo>
                  <a:cubicBezTo>
                    <a:pt x="127" y="175"/>
                    <a:pt x="125" y="175"/>
                    <a:pt x="124" y="175"/>
                  </a:cubicBezTo>
                  <a:cubicBezTo>
                    <a:pt x="124" y="175"/>
                    <a:pt x="123" y="176"/>
                    <a:pt x="123" y="176"/>
                  </a:cubicBezTo>
                  <a:cubicBezTo>
                    <a:pt x="123" y="176"/>
                    <a:pt x="123" y="176"/>
                    <a:pt x="123" y="176"/>
                  </a:cubicBezTo>
                  <a:close/>
                  <a:moveTo>
                    <a:pt x="102" y="82"/>
                  </a:moveTo>
                  <a:cubicBezTo>
                    <a:pt x="102" y="82"/>
                    <a:pt x="102" y="81"/>
                    <a:pt x="101" y="81"/>
                  </a:cubicBezTo>
                  <a:cubicBezTo>
                    <a:pt x="101" y="80"/>
                    <a:pt x="100" y="79"/>
                    <a:pt x="100" y="79"/>
                  </a:cubicBezTo>
                  <a:cubicBezTo>
                    <a:pt x="99" y="79"/>
                    <a:pt x="98" y="79"/>
                    <a:pt x="98" y="78"/>
                  </a:cubicBezTo>
                  <a:cubicBezTo>
                    <a:pt x="98" y="77"/>
                    <a:pt x="98" y="76"/>
                    <a:pt x="98" y="76"/>
                  </a:cubicBezTo>
                  <a:cubicBezTo>
                    <a:pt x="99" y="75"/>
                    <a:pt x="99" y="75"/>
                    <a:pt x="99" y="74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1" y="73"/>
                    <a:pt x="102" y="71"/>
                    <a:pt x="103" y="70"/>
                  </a:cubicBezTo>
                  <a:cubicBezTo>
                    <a:pt x="102" y="70"/>
                    <a:pt x="101" y="70"/>
                    <a:pt x="101" y="70"/>
                  </a:cubicBezTo>
                  <a:cubicBezTo>
                    <a:pt x="99" y="71"/>
                    <a:pt x="98" y="71"/>
                    <a:pt x="96" y="70"/>
                  </a:cubicBezTo>
                  <a:cubicBezTo>
                    <a:pt x="97" y="75"/>
                    <a:pt x="99" y="80"/>
                    <a:pt x="101" y="84"/>
                  </a:cubicBezTo>
                  <a:cubicBezTo>
                    <a:pt x="101" y="84"/>
                    <a:pt x="102" y="83"/>
                    <a:pt x="102" y="82"/>
                  </a:cubicBezTo>
                  <a:close/>
                  <a:moveTo>
                    <a:pt x="182" y="87"/>
                  </a:moveTo>
                  <a:cubicBezTo>
                    <a:pt x="180" y="83"/>
                    <a:pt x="178" y="80"/>
                    <a:pt x="175" y="76"/>
                  </a:cubicBezTo>
                  <a:cubicBezTo>
                    <a:pt x="175" y="78"/>
                    <a:pt x="175" y="79"/>
                    <a:pt x="174" y="81"/>
                  </a:cubicBezTo>
                  <a:cubicBezTo>
                    <a:pt x="175" y="81"/>
                    <a:pt x="176" y="81"/>
                    <a:pt x="176" y="81"/>
                  </a:cubicBezTo>
                  <a:cubicBezTo>
                    <a:pt x="178" y="82"/>
                    <a:pt x="179" y="83"/>
                    <a:pt x="178" y="84"/>
                  </a:cubicBezTo>
                  <a:cubicBezTo>
                    <a:pt x="178" y="85"/>
                    <a:pt x="177" y="86"/>
                    <a:pt x="177" y="86"/>
                  </a:cubicBezTo>
                  <a:cubicBezTo>
                    <a:pt x="177" y="87"/>
                    <a:pt x="176" y="88"/>
                    <a:pt x="176" y="89"/>
                  </a:cubicBezTo>
                  <a:cubicBezTo>
                    <a:pt x="178" y="88"/>
                    <a:pt x="180" y="88"/>
                    <a:pt x="182" y="87"/>
                  </a:cubicBezTo>
                  <a:close/>
                  <a:moveTo>
                    <a:pt x="161" y="123"/>
                  </a:moveTo>
                  <a:cubicBezTo>
                    <a:pt x="163" y="122"/>
                    <a:pt x="165" y="120"/>
                    <a:pt x="167" y="119"/>
                  </a:cubicBezTo>
                  <a:cubicBezTo>
                    <a:pt x="168" y="119"/>
                    <a:pt x="168" y="118"/>
                    <a:pt x="167" y="117"/>
                  </a:cubicBezTo>
                  <a:cubicBezTo>
                    <a:pt x="167" y="116"/>
                    <a:pt x="167" y="115"/>
                    <a:pt x="166" y="115"/>
                  </a:cubicBezTo>
                  <a:cubicBezTo>
                    <a:pt x="166" y="114"/>
                    <a:pt x="166" y="113"/>
                    <a:pt x="165" y="112"/>
                  </a:cubicBezTo>
                  <a:cubicBezTo>
                    <a:pt x="164" y="116"/>
                    <a:pt x="163" y="119"/>
                    <a:pt x="161" y="123"/>
                  </a:cubicBezTo>
                  <a:close/>
                  <a:moveTo>
                    <a:pt x="45" y="144"/>
                  </a:moveTo>
                  <a:cubicBezTo>
                    <a:pt x="49" y="142"/>
                    <a:pt x="53" y="140"/>
                    <a:pt x="57" y="139"/>
                  </a:cubicBezTo>
                  <a:cubicBezTo>
                    <a:pt x="57" y="138"/>
                    <a:pt x="57" y="138"/>
                    <a:pt x="57" y="137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5" y="138"/>
                    <a:pt x="53" y="138"/>
                    <a:pt x="52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9" y="140"/>
                    <a:pt x="48" y="141"/>
                    <a:pt x="46" y="142"/>
                  </a:cubicBezTo>
                  <a:cubicBezTo>
                    <a:pt x="45" y="142"/>
                    <a:pt x="45" y="143"/>
                    <a:pt x="45" y="144"/>
                  </a:cubicBezTo>
                  <a:close/>
                  <a:moveTo>
                    <a:pt x="133" y="177"/>
                  </a:moveTo>
                  <a:cubicBezTo>
                    <a:pt x="132" y="178"/>
                    <a:pt x="132" y="178"/>
                    <a:pt x="131" y="178"/>
                  </a:cubicBezTo>
                  <a:cubicBezTo>
                    <a:pt x="129" y="179"/>
                    <a:pt x="126" y="180"/>
                    <a:pt x="124" y="181"/>
                  </a:cubicBezTo>
                  <a:cubicBezTo>
                    <a:pt x="122" y="181"/>
                    <a:pt x="121" y="182"/>
                    <a:pt x="120" y="183"/>
                  </a:cubicBezTo>
                  <a:cubicBezTo>
                    <a:pt x="124" y="183"/>
                    <a:pt x="127" y="183"/>
                    <a:pt x="131" y="183"/>
                  </a:cubicBezTo>
                  <a:cubicBezTo>
                    <a:pt x="131" y="182"/>
                    <a:pt x="131" y="181"/>
                    <a:pt x="131" y="181"/>
                  </a:cubicBezTo>
                  <a:cubicBezTo>
                    <a:pt x="132" y="180"/>
                    <a:pt x="132" y="179"/>
                    <a:pt x="133" y="177"/>
                  </a:cubicBezTo>
                  <a:close/>
                  <a:moveTo>
                    <a:pt x="163" y="173"/>
                  </a:moveTo>
                  <a:cubicBezTo>
                    <a:pt x="163" y="173"/>
                    <a:pt x="163" y="173"/>
                    <a:pt x="163" y="173"/>
                  </a:cubicBezTo>
                  <a:cubicBezTo>
                    <a:pt x="163" y="173"/>
                    <a:pt x="162" y="174"/>
                    <a:pt x="162" y="174"/>
                  </a:cubicBezTo>
                  <a:cubicBezTo>
                    <a:pt x="161" y="176"/>
                    <a:pt x="159" y="177"/>
                    <a:pt x="158" y="179"/>
                  </a:cubicBezTo>
                  <a:cubicBezTo>
                    <a:pt x="157" y="180"/>
                    <a:pt x="156" y="180"/>
                    <a:pt x="154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53" y="180"/>
                    <a:pt x="152" y="181"/>
                    <a:pt x="150" y="182"/>
                  </a:cubicBezTo>
                  <a:cubicBezTo>
                    <a:pt x="150" y="182"/>
                    <a:pt x="150" y="182"/>
                    <a:pt x="150" y="183"/>
                  </a:cubicBezTo>
                  <a:cubicBezTo>
                    <a:pt x="152" y="183"/>
                    <a:pt x="153" y="183"/>
                    <a:pt x="154" y="183"/>
                  </a:cubicBezTo>
                  <a:cubicBezTo>
                    <a:pt x="155" y="183"/>
                    <a:pt x="156" y="183"/>
                    <a:pt x="157" y="183"/>
                  </a:cubicBezTo>
                  <a:cubicBezTo>
                    <a:pt x="157" y="181"/>
                    <a:pt x="158" y="180"/>
                    <a:pt x="159" y="179"/>
                  </a:cubicBezTo>
                  <a:cubicBezTo>
                    <a:pt x="160" y="179"/>
                    <a:pt x="160" y="178"/>
                    <a:pt x="161" y="178"/>
                  </a:cubicBezTo>
                  <a:cubicBezTo>
                    <a:pt x="161" y="178"/>
                    <a:pt x="161" y="178"/>
                    <a:pt x="162" y="177"/>
                  </a:cubicBezTo>
                  <a:cubicBezTo>
                    <a:pt x="162" y="176"/>
                    <a:pt x="163" y="175"/>
                    <a:pt x="163" y="173"/>
                  </a:cubicBezTo>
                  <a:close/>
                  <a:moveTo>
                    <a:pt x="107" y="177"/>
                  </a:moveTo>
                  <a:cubicBezTo>
                    <a:pt x="104" y="178"/>
                    <a:pt x="102" y="180"/>
                    <a:pt x="99" y="181"/>
                  </a:cubicBezTo>
                  <a:cubicBezTo>
                    <a:pt x="100" y="181"/>
                    <a:pt x="100" y="182"/>
                    <a:pt x="100" y="183"/>
                  </a:cubicBezTo>
                  <a:cubicBezTo>
                    <a:pt x="102" y="183"/>
                    <a:pt x="104" y="183"/>
                    <a:pt x="106" y="183"/>
                  </a:cubicBezTo>
                  <a:cubicBezTo>
                    <a:pt x="106" y="181"/>
                    <a:pt x="107" y="179"/>
                    <a:pt x="107" y="177"/>
                  </a:cubicBezTo>
                  <a:close/>
                  <a:moveTo>
                    <a:pt x="21" y="148"/>
                  </a:moveTo>
                  <a:cubicBezTo>
                    <a:pt x="20" y="145"/>
                    <a:pt x="20" y="142"/>
                    <a:pt x="20" y="139"/>
                  </a:cubicBezTo>
                  <a:cubicBezTo>
                    <a:pt x="18" y="140"/>
                    <a:pt x="17" y="141"/>
                    <a:pt x="15" y="142"/>
                  </a:cubicBezTo>
                  <a:cubicBezTo>
                    <a:pt x="16" y="144"/>
                    <a:pt x="18" y="146"/>
                    <a:pt x="19" y="147"/>
                  </a:cubicBezTo>
                  <a:cubicBezTo>
                    <a:pt x="20" y="148"/>
                    <a:pt x="20" y="148"/>
                    <a:pt x="21" y="148"/>
                  </a:cubicBezTo>
                  <a:close/>
                  <a:moveTo>
                    <a:pt x="142" y="262"/>
                  </a:moveTo>
                  <a:cubicBezTo>
                    <a:pt x="141" y="259"/>
                    <a:pt x="140" y="255"/>
                    <a:pt x="139" y="254"/>
                  </a:cubicBezTo>
                  <a:cubicBezTo>
                    <a:pt x="138" y="255"/>
                    <a:pt x="136" y="256"/>
                    <a:pt x="135" y="258"/>
                  </a:cubicBezTo>
                  <a:cubicBezTo>
                    <a:pt x="136" y="258"/>
                    <a:pt x="137" y="258"/>
                    <a:pt x="137" y="259"/>
                  </a:cubicBezTo>
                  <a:cubicBezTo>
                    <a:pt x="139" y="259"/>
                    <a:pt x="139" y="260"/>
                    <a:pt x="139" y="261"/>
                  </a:cubicBezTo>
                  <a:cubicBezTo>
                    <a:pt x="139" y="262"/>
                    <a:pt x="139" y="262"/>
                    <a:pt x="139" y="262"/>
                  </a:cubicBezTo>
                  <a:cubicBezTo>
                    <a:pt x="140" y="262"/>
                    <a:pt x="141" y="262"/>
                    <a:pt x="142" y="262"/>
                  </a:cubicBezTo>
                  <a:close/>
                  <a:moveTo>
                    <a:pt x="176" y="150"/>
                  </a:moveTo>
                  <a:cubicBezTo>
                    <a:pt x="177" y="149"/>
                    <a:pt x="178" y="149"/>
                    <a:pt x="179" y="150"/>
                  </a:cubicBezTo>
                  <a:cubicBezTo>
                    <a:pt x="179" y="147"/>
                    <a:pt x="179" y="144"/>
                    <a:pt x="179" y="140"/>
                  </a:cubicBezTo>
                  <a:cubicBezTo>
                    <a:pt x="178" y="141"/>
                    <a:pt x="177" y="141"/>
                    <a:pt x="177" y="142"/>
                  </a:cubicBezTo>
                  <a:cubicBezTo>
                    <a:pt x="178" y="143"/>
                    <a:pt x="177" y="144"/>
                    <a:pt x="177" y="145"/>
                  </a:cubicBezTo>
                  <a:cubicBezTo>
                    <a:pt x="176" y="145"/>
                    <a:pt x="175" y="146"/>
                    <a:pt x="175" y="147"/>
                  </a:cubicBezTo>
                  <a:cubicBezTo>
                    <a:pt x="174" y="148"/>
                    <a:pt x="174" y="149"/>
                    <a:pt x="174" y="150"/>
                  </a:cubicBezTo>
                  <a:cubicBezTo>
                    <a:pt x="175" y="150"/>
                    <a:pt x="175" y="150"/>
                    <a:pt x="176" y="150"/>
                  </a:cubicBezTo>
                  <a:close/>
                  <a:moveTo>
                    <a:pt x="100" y="242"/>
                  </a:moveTo>
                  <a:cubicBezTo>
                    <a:pt x="102" y="239"/>
                    <a:pt x="104" y="237"/>
                    <a:pt x="104" y="236"/>
                  </a:cubicBezTo>
                  <a:cubicBezTo>
                    <a:pt x="101" y="236"/>
                    <a:pt x="98" y="237"/>
                    <a:pt x="95" y="238"/>
                  </a:cubicBezTo>
                  <a:cubicBezTo>
                    <a:pt x="97" y="239"/>
                    <a:pt x="99" y="240"/>
                    <a:pt x="100" y="242"/>
                  </a:cubicBezTo>
                  <a:close/>
                  <a:moveTo>
                    <a:pt x="126" y="262"/>
                  </a:moveTo>
                  <a:cubicBezTo>
                    <a:pt x="125" y="262"/>
                    <a:pt x="125" y="262"/>
                    <a:pt x="124" y="262"/>
                  </a:cubicBezTo>
                  <a:cubicBezTo>
                    <a:pt x="121" y="261"/>
                    <a:pt x="119" y="261"/>
                    <a:pt x="116" y="261"/>
                  </a:cubicBezTo>
                  <a:cubicBezTo>
                    <a:pt x="115" y="261"/>
                    <a:pt x="115" y="260"/>
                    <a:pt x="115" y="260"/>
                  </a:cubicBezTo>
                  <a:cubicBezTo>
                    <a:pt x="114" y="260"/>
                    <a:pt x="114" y="260"/>
                    <a:pt x="114" y="259"/>
                  </a:cubicBezTo>
                  <a:cubicBezTo>
                    <a:pt x="114" y="259"/>
                    <a:pt x="113" y="260"/>
                    <a:pt x="113" y="260"/>
                  </a:cubicBezTo>
                  <a:cubicBezTo>
                    <a:pt x="117" y="263"/>
                    <a:pt x="122" y="265"/>
                    <a:pt x="125" y="265"/>
                  </a:cubicBezTo>
                  <a:cubicBezTo>
                    <a:pt x="125" y="264"/>
                    <a:pt x="125" y="263"/>
                    <a:pt x="126" y="262"/>
                  </a:cubicBezTo>
                  <a:close/>
                  <a:moveTo>
                    <a:pt x="84" y="235"/>
                  </a:moveTo>
                  <a:cubicBezTo>
                    <a:pt x="85" y="234"/>
                    <a:pt x="86" y="233"/>
                    <a:pt x="86" y="232"/>
                  </a:cubicBezTo>
                  <a:cubicBezTo>
                    <a:pt x="86" y="232"/>
                    <a:pt x="86" y="232"/>
                    <a:pt x="85" y="231"/>
                  </a:cubicBezTo>
                  <a:cubicBezTo>
                    <a:pt x="84" y="230"/>
                    <a:pt x="83" y="229"/>
                    <a:pt x="82" y="227"/>
                  </a:cubicBezTo>
                  <a:cubicBezTo>
                    <a:pt x="81" y="227"/>
                    <a:pt x="80" y="227"/>
                    <a:pt x="79" y="227"/>
                  </a:cubicBezTo>
                  <a:cubicBezTo>
                    <a:pt x="80" y="229"/>
                    <a:pt x="83" y="234"/>
                    <a:pt x="84" y="235"/>
                  </a:cubicBezTo>
                  <a:close/>
                  <a:moveTo>
                    <a:pt x="179" y="111"/>
                  </a:moveTo>
                  <a:cubicBezTo>
                    <a:pt x="180" y="110"/>
                    <a:pt x="180" y="109"/>
                    <a:pt x="181" y="109"/>
                  </a:cubicBezTo>
                  <a:cubicBezTo>
                    <a:pt x="181" y="109"/>
                    <a:pt x="181" y="108"/>
                    <a:pt x="181" y="108"/>
                  </a:cubicBezTo>
                  <a:cubicBezTo>
                    <a:pt x="180" y="105"/>
                    <a:pt x="180" y="103"/>
                    <a:pt x="179" y="101"/>
                  </a:cubicBezTo>
                  <a:cubicBezTo>
                    <a:pt x="178" y="100"/>
                    <a:pt x="178" y="99"/>
                    <a:pt x="178" y="99"/>
                  </a:cubicBezTo>
                  <a:cubicBezTo>
                    <a:pt x="177" y="99"/>
                    <a:pt x="177" y="99"/>
                    <a:pt x="176" y="100"/>
                  </a:cubicBezTo>
                  <a:cubicBezTo>
                    <a:pt x="178" y="103"/>
                    <a:pt x="178" y="107"/>
                    <a:pt x="179" y="111"/>
                  </a:cubicBezTo>
                  <a:close/>
                  <a:moveTo>
                    <a:pt x="45" y="150"/>
                  </a:moveTo>
                  <a:cubicBezTo>
                    <a:pt x="49" y="147"/>
                    <a:pt x="53" y="145"/>
                    <a:pt x="56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3" y="143"/>
                    <a:pt x="49" y="145"/>
                    <a:pt x="45" y="146"/>
                  </a:cubicBezTo>
                  <a:cubicBezTo>
                    <a:pt x="45" y="148"/>
                    <a:pt x="45" y="149"/>
                    <a:pt x="45" y="150"/>
                  </a:cubicBezTo>
                  <a:close/>
                  <a:moveTo>
                    <a:pt x="89" y="223"/>
                  </a:moveTo>
                  <a:cubicBezTo>
                    <a:pt x="88" y="221"/>
                    <a:pt x="87" y="220"/>
                    <a:pt x="85" y="218"/>
                  </a:cubicBezTo>
                  <a:cubicBezTo>
                    <a:pt x="84" y="220"/>
                    <a:pt x="82" y="221"/>
                    <a:pt x="81" y="223"/>
                  </a:cubicBezTo>
                  <a:cubicBezTo>
                    <a:pt x="81" y="223"/>
                    <a:pt x="82" y="224"/>
                    <a:pt x="82" y="224"/>
                  </a:cubicBezTo>
                  <a:cubicBezTo>
                    <a:pt x="84" y="224"/>
                    <a:pt x="87" y="223"/>
                    <a:pt x="89" y="223"/>
                  </a:cubicBezTo>
                  <a:close/>
                  <a:moveTo>
                    <a:pt x="204" y="247"/>
                  </a:moveTo>
                  <a:cubicBezTo>
                    <a:pt x="206" y="246"/>
                    <a:pt x="210" y="243"/>
                    <a:pt x="210" y="242"/>
                  </a:cubicBezTo>
                  <a:cubicBezTo>
                    <a:pt x="209" y="242"/>
                    <a:pt x="208" y="241"/>
                    <a:pt x="207" y="241"/>
                  </a:cubicBezTo>
                  <a:cubicBezTo>
                    <a:pt x="206" y="240"/>
                    <a:pt x="205" y="240"/>
                    <a:pt x="205" y="242"/>
                  </a:cubicBezTo>
                  <a:cubicBezTo>
                    <a:pt x="204" y="244"/>
                    <a:pt x="204" y="245"/>
                    <a:pt x="204" y="247"/>
                  </a:cubicBezTo>
                  <a:close/>
                  <a:moveTo>
                    <a:pt x="26" y="190"/>
                  </a:moveTo>
                  <a:cubicBezTo>
                    <a:pt x="27" y="191"/>
                    <a:pt x="29" y="192"/>
                    <a:pt x="30" y="192"/>
                  </a:cubicBezTo>
                  <a:cubicBezTo>
                    <a:pt x="31" y="192"/>
                    <a:pt x="31" y="192"/>
                    <a:pt x="32" y="192"/>
                  </a:cubicBezTo>
                  <a:cubicBezTo>
                    <a:pt x="32" y="190"/>
                    <a:pt x="31" y="185"/>
                    <a:pt x="31" y="185"/>
                  </a:cubicBezTo>
                  <a:cubicBezTo>
                    <a:pt x="29" y="186"/>
                    <a:pt x="28" y="188"/>
                    <a:pt x="26" y="189"/>
                  </a:cubicBezTo>
                  <a:cubicBezTo>
                    <a:pt x="26" y="190"/>
                    <a:pt x="26" y="190"/>
                    <a:pt x="26" y="190"/>
                  </a:cubicBezTo>
                  <a:close/>
                  <a:moveTo>
                    <a:pt x="92" y="226"/>
                  </a:moveTo>
                  <a:cubicBezTo>
                    <a:pt x="91" y="225"/>
                    <a:pt x="91" y="225"/>
                    <a:pt x="90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6" y="226"/>
                    <a:pt x="85" y="226"/>
                    <a:pt x="84" y="226"/>
                  </a:cubicBezTo>
                  <a:cubicBezTo>
                    <a:pt x="84" y="227"/>
                    <a:pt x="87" y="230"/>
                    <a:pt x="88" y="230"/>
                  </a:cubicBezTo>
                  <a:cubicBezTo>
                    <a:pt x="89" y="229"/>
                    <a:pt x="90" y="227"/>
                    <a:pt x="92" y="226"/>
                  </a:cubicBezTo>
                  <a:close/>
                  <a:moveTo>
                    <a:pt x="49" y="157"/>
                  </a:moveTo>
                  <a:cubicBezTo>
                    <a:pt x="49" y="157"/>
                    <a:pt x="50" y="156"/>
                    <a:pt x="51" y="155"/>
                  </a:cubicBezTo>
                  <a:cubicBezTo>
                    <a:pt x="51" y="155"/>
                    <a:pt x="51" y="155"/>
                    <a:pt x="51" y="155"/>
                  </a:cubicBezTo>
                  <a:cubicBezTo>
                    <a:pt x="52" y="155"/>
                    <a:pt x="53" y="154"/>
                    <a:pt x="53" y="154"/>
                  </a:cubicBezTo>
                  <a:cubicBezTo>
                    <a:pt x="55" y="152"/>
                    <a:pt x="56" y="151"/>
                    <a:pt x="58" y="150"/>
                  </a:cubicBezTo>
                  <a:cubicBezTo>
                    <a:pt x="58" y="150"/>
                    <a:pt x="59" y="149"/>
                    <a:pt x="59" y="149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5" y="151"/>
                    <a:pt x="51" y="153"/>
                    <a:pt x="47" y="154"/>
                  </a:cubicBezTo>
                  <a:cubicBezTo>
                    <a:pt x="47" y="155"/>
                    <a:pt x="48" y="156"/>
                    <a:pt x="49" y="157"/>
                  </a:cubicBezTo>
                  <a:close/>
                  <a:moveTo>
                    <a:pt x="155" y="257"/>
                  </a:moveTo>
                  <a:cubicBezTo>
                    <a:pt x="154" y="258"/>
                    <a:pt x="152" y="261"/>
                    <a:pt x="151" y="263"/>
                  </a:cubicBezTo>
                  <a:cubicBezTo>
                    <a:pt x="154" y="263"/>
                    <a:pt x="156" y="263"/>
                    <a:pt x="158" y="263"/>
                  </a:cubicBezTo>
                  <a:cubicBezTo>
                    <a:pt x="157" y="261"/>
                    <a:pt x="157" y="259"/>
                    <a:pt x="155" y="257"/>
                  </a:cubicBezTo>
                  <a:close/>
                  <a:moveTo>
                    <a:pt x="96" y="99"/>
                  </a:moveTo>
                  <a:cubicBezTo>
                    <a:pt x="93" y="101"/>
                    <a:pt x="90" y="104"/>
                    <a:pt x="87" y="106"/>
                  </a:cubicBezTo>
                  <a:cubicBezTo>
                    <a:pt x="87" y="106"/>
                    <a:pt x="88" y="106"/>
                    <a:pt x="88" y="106"/>
                  </a:cubicBezTo>
                  <a:cubicBezTo>
                    <a:pt x="91" y="105"/>
                    <a:pt x="94" y="104"/>
                    <a:pt x="98" y="102"/>
                  </a:cubicBezTo>
                  <a:cubicBezTo>
                    <a:pt x="97" y="101"/>
                    <a:pt x="96" y="100"/>
                    <a:pt x="96" y="99"/>
                  </a:cubicBezTo>
                  <a:close/>
                  <a:moveTo>
                    <a:pt x="17" y="153"/>
                  </a:moveTo>
                  <a:cubicBezTo>
                    <a:pt x="17" y="153"/>
                    <a:pt x="17" y="153"/>
                    <a:pt x="16" y="153"/>
                  </a:cubicBezTo>
                  <a:cubicBezTo>
                    <a:pt x="15" y="154"/>
                    <a:pt x="14" y="155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8"/>
                    <a:pt x="13" y="158"/>
                  </a:cubicBezTo>
                  <a:cubicBezTo>
                    <a:pt x="15" y="158"/>
                    <a:pt x="16" y="158"/>
                    <a:pt x="18" y="157"/>
                  </a:cubicBezTo>
                  <a:cubicBezTo>
                    <a:pt x="18" y="156"/>
                    <a:pt x="18" y="155"/>
                    <a:pt x="18" y="154"/>
                  </a:cubicBezTo>
                  <a:cubicBezTo>
                    <a:pt x="18" y="154"/>
                    <a:pt x="18" y="153"/>
                    <a:pt x="17" y="153"/>
                  </a:cubicBezTo>
                  <a:close/>
                  <a:moveTo>
                    <a:pt x="95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9" y="57"/>
                    <a:pt x="99" y="58"/>
                    <a:pt x="99" y="59"/>
                  </a:cubicBezTo>
                  <a:cubicBezTo>
                    <a:pt x="99" y="60"/>
                    <a:pt x="99" y="61"/>
                    <a:pt x="99" y="61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3"/>
                    <a:pt x="98" y="63"/>
                  </a:cubicBezTo>
                  <a:cubicBezTo>
                    <a:pt x="99" y="62"/>
                    <a:pt x="100" y="62"/>
                    <a:pt x="102" y="61"/>
                  </a:cubicBezTo>
                  <a:cubicBezTo>
                    <a:pt x="101" y="59"/>
                    <a:pt x="99" y="56"/>
                    <a:pt x="98" y="54"/>
                  </a:cubicBezTo>
                  <a:cubicBezTo>
                    <a:pt x="96" y="55"/>
                    <a:pt x="95" y="56"/>
                    <a:pt x="95" y="58"/>
                  </a:cubicBezTo>
                  <a:close/>
                  <a:moveTo>
                    <a:pt x="157" y="61"/>
                  </a:moveTo>
                  <a:cubicBezTo>
                    <a:pt x="157" y="62"/>
                    <a:pt x="158" y="62"/>
                    <a:pt x="158" y="62"/>
                  </a:cubicBezTo>
                  <a:cubicBezTo>
                    <a:pt x="159" y="63"/>
                    <a:pt x="160" y="64"/>
                    <a:pt x="160" y="65"/>
                  </a:cubicBezTo>
                  <a:cubicBezTo>
                    <a:pt x="162" y="67"/>
                    <a:pt x="164" y="68"/>
                    <a:pt x="167" y="68"/>
                  </a:cubicBezTo>
                  <a:cubicBezTo>
                    <a:pt x="164" y="65"/>
                    <a:pt x="161" y="63"/>
                    <a:pt x="157" y="60"/>
                  </a:cubicBezTo>
                  <a:cubicBezTo>
                    <a:pt x="157" y="61"/>
                    <a:pt x="157" y="61"/>
                    <a:pt x="157" y="61"/>
                  </a:cubicBezTo>
                  <a:close/>
                  <a:moveTo>
                    <a:pt x="13" y="143"/>
                  </a:moveTo>
                  <a:cubicBezTo>
                    <a:pt x="12" y="144"/>
                    <a:pt x="11" y="144"/>
                    <a:pt x="11" y="145"/>
                  </a:cubicBezTo>
                  <a:cubicBezTo>
                    <a:pt x="11" y="146"/>
                    <a:pt x="11" y="148"/>
                    <a:pt x="11" y="149"/>
                  </a:cubicBezTo>
                  <a:cubicBezTo>
                    <a:pt x="13" y="149"/>
                    <a:pt x="15" y="149"/>
                    <a:pt x="17" y="148"/>
                  </a:cubicBezTo>
                  <a:cubicBezTo>
                    <a:pt x="16" y="147"/>
                    <a:pt x="14" y="145"/>
                    <a:pt x="13" y="143"/>
                  </a:cubicBezTo>
                  <a:close/>
                  <a:moveTo>
                    <a:pt x="242" y="194"/>
                  </a:moveTo>
                  <a:cubicBezTo>
                    <a:pt x="241" y="195"/>
                    <a:pt x="240" y="195"/>
                    <a:pt x="239" y="195"/>
                  </a:cubicBezTo>
                  <a:cubicBezTo>
                    <a:pt x="239" y="195"/>
                    <a:pt x="239" y="196"/>
                    <a:pt x="239" y="196"/>
                  </a:cubicBezTo>
                  <a:cubicBezTo>
                    <a:pt x="238" y="198"/>
                    <a:pt x="238" y="199"/>
                    <a:pt x="239" y="201"/>
                  </a:cubicBezTo>
                  <a:cubicBezTo>
                    <a:pt x="240" y="201"/>
                    <a:pt x="240" y="202"/>
                    <a:pt x="241" y="203"/>
                  </a:cubicBezTo>
                  <a:cubicBezTo>
                    <a:pt x="241" y="200"/>
                    <a:pt x="242" y="197"/>
                    <a:pt x="242" y="194"/>
                  </a:cubicBezTo>
                  <a:close/>
                  <a:moveTo>
                    <a:pt x="7" y="123"/>
                  </a:moveTo>
                  <a:cubicBezTo>
                    <a:pt x="9" y="122"/>
                    <a:pt x="9" y="122"/>
                    <a:pt x="9" y="122"/>
                  </a:cubicBezTo>
                  <a:cubicBezTo>
                    <a:pt x="10" y="120"/>
                    <a:pt x="10" y="118"/>
                    <a:pt x="11" y="116"/>
                  </a:cubicBezTo>
                  <a:cubicBezTo>
                    <a:pt x="9" y="115"/>
                    <a:pt x="10" y="114"/>
                    <a:pt x="11" y="113"/>
                  </a:cubicBezTo>
                  <a:cubicBezTo>
                    <a:pt x="11" y="113"/>
                    <a:pt x="12" y="113"/>
                    <a:pt x="12" y="112"/>
                  </a:cubicBezTo>
                  <a:cubicBezTo>
                    <a:pt x="12" y="112"/>
                    <a:pt x="12" y="111"/>
                    <a:pt x="13" y="110"/>
                  </a:cubicBezTo>
                  <a:cubicBezTo>
                    <a:pt x="12" y="110"/>
                    <a:pt x="12" y="110"/>
                    <a:pt x="12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14"/>
                    <a:pt x="8" y="118"/>
                    <a:pt x="7" y="123"/>
                  </a:cubicBezTo>
                  <a:close/>
                  <a:moveTo>
                    <a:pt x="141" y="107"/>
                  </a:moveTo>
                  <a:cubicBezTo>
                    <a:pt x="144" y="106"/>
                    <a:pt x="146" y="105"/>
                    <a:pt x="147" y="104"/>
                  </a:cubicBezTo>
                  <a:cubicBezTo>
                    <a:pt x="146" y="102"/>
                    <a:pt x="145" y="101"/>
                    <a:pt x="144" y="100"/>
                  </a:cubicBezTo>
                  <a:cubicBezTo>
                    <a:pt x="143" y="102"/>
                    <a:pt x="142" y="104"/>
                    <a:pt x="141" y="107"/>
                  </a:cubicBezTo>
                  <a:close/>
                  <a:moveTo>
                    <a:pt x="135" y="127"/>
                  </a:moveTo>
                  <a:cubicBezTo>
                    <a:pt x="136" y="126"/>
                    <a:pt x="137" y="125"/>
                    <a:pt x="138" y="124"/>
                  </a:cubicBezTo>
                  <a:cubicBezTo>
                    <a:pt x="139" y="124"/>
                    <a:pt x="139" y="123"/>
                    <a:pt x="139" y="123"/>
                  </a:cubicBezTo>
                  <a:cubicBezTo>
                    <a:pt x="139" y="120"/>
                    <a:pt x="139" y="118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7" y="119"/>
                    <a:pt x="136" y="123"/>
                    <a:pt x="135" y="127"/>
                  </a:cubicBezTo>
                  <a:close/>
                  <a:moveTo>
                    <a:pt x="24" y="178"/>
                  </a:moveTo>
                  <a:cubicBezTo>
                    <a:pt x="23" y="179"/>
                    <a:pt x="21" y="180"/>
                    <a:pt x="20" y="181"/>
                  </a:cubicBezTo>
                  <a:cubicBezTo>
                    <a:pt x="21" y="182"/>
                    <a:pt x="21" y="182"/>
                    <a:pt x="21" y="183"/>
                  </a:cubicBezTo>
                  <a:cubicBezTo>
                    <a:pt x="23" y="183"/>
                    <a:pt x="25" y="182"/>
                    <a:pt x="27" y="182"/>
                  </a:cubicBezTo>
                  <a:cubicBezTo>
                    <a:pt x="26" y="180"/>
                    <a:pt x="26" y="179"/>
                    <a:pt x="24" y="178"/>
                  </a:cubicBezTo>
                  <a:close/>
                  <a:moveTo>
                    <a:pt x="66" y="67"/>
                  </a:moveTo>
                  <a:cubicBezTo>
                    <a:pt x="68" y="66"/>
                    <a:pt x="70" y="65"/>
                    <a:pt x="72" y="64"/>
                  </a:cubicBezTo>
                  <a:cubicBezTo>
                    <a:pt x="72" y="64"/>
                    <a:pt x="71" y="64"/>
                    <a:pt x="71" y="64"/>
                  </a:cubicBezTo>
                  <a:cubicBezTo>
                    <a:pt x="70" y="64"/>
                    <a:pt x="70" y="63"/>
                    <a:pt x="69" y="63"/>
                  </a:cubicBezTo>
                  <a:cubicBezTo>
                    <a:pt x="68" y="63"/>
                    <a:pt x="68" y="62"/>
                    <a:pt x="69" y="61"/>
                  </a:cubicBezTo>
                  <a:cubicBezTo>
                    <a:pt x="70" y="60"/>
                    <a:pt x="71" y="59"/>
                    <a:pt x="72" y="59"/>
                  </a:cubicBezTo>
                  <a:cubicBezTo>
                    <a:pt x="72" y="59"/>
                    <a:pt x="73" y="58"/>
                    <a:pt x="74" y="58"/>
                  </a:cubicBezTo>
                  <a:cubicBezTo>
                    <a:pt x="73" y="58"/>
                    <a:pt x="73" y="58"/>
                    <a:pt x="73" y="57"/>
                  </a:cubicBezTo>
                  <a:cubicBezTo>
                    <a:pt x="72" y="57"/>
                    <a:pt x="72" y="56"/>
                    <a:pt x="72" y="56"/>
                  </a:cubicBezTo>
                  <a:cubicBezTo>
                    <a:pt x="69" y="59"/>
                    <a:pt x="67" y="62"/>
                    <a:pt x="66" y="67"/>
                  </a:cubicBezTo>
                  <a:close/>
                  <a:moveTo>
                    <a:pt x="186" y="253"/>
                  </a:moveTo>
                  <a:cubicBezTo>
                    <a:pt x="187" y="253"/>
                    <a:pt x="187" y="254"/>
                    <a:pt x="187" y="254"/>
                  </a:cubicBezTo>
                  <a:cubicBezTo>
                    <a:pt x="187" y="253"/>
                    <a:pt x="188" y="253"/>
                    <a:pt x="188" y="253"/>
                  </a:cubicBezTo>
                  <a:cubicBezTo>
                    <a:pt x="189" y="253"/>
                    <a:pt x="189" y="252"/>
                    <a:pt x="190" y="252"/>
                  </a:cubicBezTo>
                  <a:cubicBezTo>
                    <a:pt x="191" y="251"/>
                    <a:pt x="193" y="252"/>
                    <a:pt x="193" y="253"/>
                  </a:cubicBezTo>
                  <a:cubicBezTo>
                    <a:pt x="193" y="253"/>
                    <a:pt x="194" y="253"/>
                    <a:pt x="194" y="254"/>
                  </a:cubicBezTo>
                  <a:cubicBezTo>
                    <a:pt x="194" y="253"/>
                    <a:pt x="195" y="253"/>
                    <a:pt x="195" y="253"/>
                  </a:cubicBezTo>
                  <a:cubicBezTo>
                    <a:pt x="194" y="252"/>
                    <a:pt x="193" y="251"/>
                    <a:pt x="191" y="250"/>
                  </a:cubicBezTo>
                  <a:cubicBezTo>
                    <a:pt x="191" y="249"/>
                    <a:pt x="190" y="249"/>
                    <a:pt x="190" y="249"/>
                  </a:cubicBezTo>
                  <a:cubicBezTo>
                    <a:pt x="189" y="248"/>
                    <a:pt x="188" y="248"/>
                    <a:pt x="188" y="249"/>
                  </a:cubicBezTo>
                  <a:cubicBezTo>
                    <a:pt x="187" y="251"/>
                    <a:pt x="187" y="252"/>
                    <a:pt x="186" y="253"/>
                  </a:cubicBezTo>
                  <a:close/>
                  <a:moveTo>
                    <a:pt x="126" y="250"/>
                  </a:moveTo>
                  <a:cubicBezTo>
                    <a:pt x="125" y="251"/>
                    <a:pt x="122" y="253"/>
                    <a:pt x="121" y="254"/>
                  </a:cubicBezTo>
                  <a:cubicBezTo>
                    <a:pt x="123" y="255"/>
                    <a:pt x="124" y="255"/>
                    <a:pt x="126" y="256"/>
                  </a:cubicBezTo>
                  <a:cubicBezTo>
                    <a:pt x="127" y="253"/>
                    <a:pt x="127" y="251"/>
                    <a:pt x="126" y="250"/>
                  </a:cubicBezTo>
                  <a:close/>
                  <a:moveTo>
                    <a:pt x="148" y="61"/>
                  </a:moveTo>
                  <a:cubicBezTo>
                    <a:pt x="151" y="61"/>
                    <a:pt x="153" y="60"/>
                    <a:pt x="156" y="59"/>
                  </a:cubicBezTo>
                  <a:cubicBezTo>
                    <a:pt x="154" y="58"/>
                    <a:pt x="152" y="57"/>
                    <a:pt x="151" y="56"/>
                  </a:cubicBezTo>
                  <a:cubicBezTo>
                    <a:pt x="150" y="58"/>
                    <a:pt x="149" y="59"/>
                    <a:pt x="148" y="61"/>
                  </a:cubicBezTo>
                  <a:close/>
                  <a:moveTo>
                    <a:pt x="148" y="142"/>
                  </a:moveTo>
                  <a:cubicBezTo>
                    <a:pt x="150" y="142"/>
                    <a:pt x="151" y="140"/>
                    <a:pt x="151" y="139"/>
                  </a:cubicBezTo>
                  <a:cubicBezTo>
                    <a:pt x="151" y="137"/>
                    <a:pt x="151" y="136"/>
                    <a:pt x="151" y="134"/>
                  </a:cubicBezTo>
                  <a:cubicBezTo>
                    <a:pt x="151" y="134"/>
                    <a:pt x="151" y="133"/>
                    <a:pt x="151" y="133"/>
                  </a:cubicBezTo>
                  <a:cubicBezTo>
                    <a:pt x="150" y="134"/>
                    <a:pt x="149" y="135"/>
                    <a:pt x="149" y="136"/>
                  </a:cubicBezTo>
                  <a:cubicBezTo>
                    <a:pt x="148" y="136"/>
                    <a:pt x="148" y="136"/>
                    <a:pt x="148" y="137"/>
                  </a:cubicBezTo>
                  <a:cubicBezTo>
                    <a:pt x="148" y="138"/>
                    <a:pt x="148" y="140"/>
                    <a:pt x="148" y="142"/>
                  </a:cubicBezTo>
                  <a:close/>
                  <a:moveTo>
                    <a:pt x="155" y="85"/>
                  </a:moveTo>
                  <a:cubicBezTo>
                    <a:pt x="157" y="85"/>
                    <a:pt x="160" y="83"/>
                    <a:pt x="162" y="82"/>
                  </a:cubicBezTo>
                  <a:cubicBezTo>
                    <a:pt x="162" y="81"/>
                    <a:pt x="162" y="80"/>
                    <a:pt x="162" y="79"/>
                  </a:cubicBezTo>
                  <a:cubicBezTo>
                    <a:pt x="159" y="80"/>
                    <a:pt x="157" y="82"/>
                    <a:pt x="155" y="85"/>
                  </a:cubicBezTo>
                  <a:close/>
                  <a:moveTo>
                    <a:pt x="168" y="85"/>
                  </a:moveTo>
                  <a:cubicBezTo>
                    <a:pt x="167" y="82"/>
                    <a:pt x="166" y="79"/>
                    <a:pt x="165" y="76"/>
                  </a:cubicBezTo>
                  <a:cubicBezTo>
                    <a:pt x="165" y="76"/>
                    <a:pt x="164" y="77"/>
                    <a:pt x="164" y="77"/>
                  </a:cubicBezTo>
                  <a:cubicBezTo>
                    <a:pt x="164" y="79"/>
                    <a:pt x="164" y="80"/>
                    <a:pt x="165" y="82"/>
                  </a:cubicBezTo>
                  <a:cubicBezTo>
                    <a:pt x="165" y="82"/>
                    <a:pt x="165" y="83"/>
                    <a:pt x="166" y="84"/>
                  </a:cubicBezTo>
                  <a:cubicBezTo>
                    <a:pt x="166" y="85"/>
                    <a:pt x="167" y="86"/>
                    <a:pt x="167" y="87"/>
                  </a:cubicBezTo>
                  <a:cubicBezTo>
                    <a:pt x="168" y="86"/>
                    <a:pt x="168" y="86"/>
                    <a:pt x="168" y="85"/>
                  </a:cubicBezTo>
                  <a:close/>
                  <a:moveTo>
                    <a:pt x="150" y="107"/>
                  </a:moveTo>
                  <a:cubicBezTo>
                    <a:pt x="148" y="110"/>
                    <a:pt x="147" y="112"/>
                    <a:pt x="145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7" y="115"/>
                    <a:pt x="148" y="114"/>
                    <a:pt x="149" y="114"/>
                  </a:cubicBezTo>
                  <a:cubicBezTo>
                    <a:pt x="149" y="111"/>
                    <a:pt x="149" y="111"/>
                    <a:pt x="151" y="111"/>
                  </a:cubicBezTo>
                  <a:cubicBezTo>
                    <a:pt x="151" y="109"/>
                    <a:pt x="151" y="108"/>
                    <a:pt x="150" y="107"/>
                  </a:cubicBezTo>
                  <a:close/>
                  <a:moveTo>
                    <a:pt x="48" y="151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52" y="150"/>
                    <a:pt x="55" y="148"/>
                    <a:pt x="59" y="146"/>
                  </a:cubicBezTo>
                  <a:cubicBezTo>
                    <a:pt x="58" y="145"/>
                    <a:pt x="58" y="145"/>
                    <a:pt x="58" y="144"/>
                  </a:cubicBezTo>
                  <a:cubicBezTo>
                    <a:pt x="54" y="146"/>
                    <a:pt x="51" y="149"/>
                    <a:pt x="48" y="151"/>
                  </a:cubicBezTo>
                  <a:close/>
                  <a:moveTo>
                    <a:pt x="41" y="136"/>
                  </a:moveTo>
                  <a:cubicBezTo>
                    <a:pt x="40" y="139"/>
                    <a:pt x="40" y="141"/>
                    <a:pt x="40" y="144"/>
                  </a:cubicBezTo>
                  <a:cubicBezTo>
                    <a:pt x="41" y="143"/>
                    <a:pt x="42" y="142"/>
                    <a:pt x="43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0"/>
                    <a:pt x="43" y="138"/>
                    <a:pt x="43" y="137"/>
                  </a:cubicBezTo>
                  <a:cubicBezTo>
                    <a:pt x="42" y="137"/>
                    <a:pt x="42" y="136"/>
                    <a:pt x="41" y="136"/>
                  </a:cubicBezTo>
                  <a:close/>
                  <a:moveTo>
                    <a:pt x="164" y="86"/>
                  </a:moveTo>
                  <a:cubicBezTo>
                    <a:pt x="162" y="88"/>
                    <a:pt x="160" y="90"/>
                    <a:pt x="159" y="92"/>
                  </a:cubicBezTo>
                  <a:cubicBezTo>
                    <a:pt x="161" y="91"/>
                    <a:pt x="164" y="91"/>
                    <a:pt x="166" y="89"/>
                  </a:cubicBezTo>
                  <a:cubicBezTo>
                    <a:pt x="165" y="88"/>
                    <a:pt x="165" y="87"/>
                    <a:pt x="164" y="86"/>
                  </a:cubicBezTo>
                  <a:close/>
                  <a:moveTo>
                    <a:pt x="147" y="205"/>
                  </a:moveTo>
                  <a:cubicBezTo>
                    <a:pt x="149" y="202"/>
                    <a:pt x="151" y="199"/>
                    <a:pt x="153" y="197"/>
                  </a:cubicBezTo>
                  <a:cubicBezTo>
                    <a:pt x="153" y="196"/>
                    <a:pt x="153" y="196"/>
                    <a:pt x="153" y="195"/>
                  </a:cubicBezTo>
                  <a:cubicBezTo>
                    <a:pt x="152" y="196"/>
                    <a:pt x="151" y="197"/>
                    <a:pt x="151" y="198"/>
                  </a:cubicBezTo>
                  <a:cubicBezTo>
                    <a:pt x="150" y="198"/>
                    <a:pt x="150" y="199"/>
                    <a:pt x="150" y="199"/>
                  </a:cubicBezTo>
                  <a:cubicBezTo>
                    <a:pt x="149" y="199"/>
                    <a:pt x="148" y="199"/>
                    <a:pt x="147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8" y="201"/>
                    <a:pt x="148" y="203"/>
                    <a:pt x="147" y="203"/>
                  </a:cubicBezTo>
                  <a:cubicBezTo>
                    <a:pt x="146" y="204"/>
                    <a:pt x="146" y="204"/>
                    <a:pt x="147" y="205"/>
                  </a:cubicBezTo>
                  <a:close/>
                  <a:moveTo>
                    <a:pt x="123" y="269"/>
                  </a:moveTo>
                  <a:cubicBezTo>
                    <a:pt x="129" y="272"/>
                    <a:pt x="137" y="273"/>
                    <a:pt x="144" y="273"/>
                  </a:cubicBezTo>
                  <a:cubicBezTo>
                    <a:pt x="137" y="272"/>
                    <a:pt x="130" y="270"/>
                    <a:pt x="123" y="269"/>
                  </a:cubicBezTo>
                  <a:close/>
                  <a:moveTo>
                    <a:pt x="172" y="139"/>
                  </a:moveTo>
                  <a:cubicBezTo>
                    <a:pt x="171" y="139"/>
                    <a:pt x="171" y="139"/>
                    <a:pt x="171" y="139"/>
                  </a:cubicBezTo>
                  <a:cubicBezTo>
                    <a:pt x="169" y="141"/>
                    <a:pt x="167" y="143"/>
                    <a:pt x="164" y="145"/>
                  </a:cubicBezTo>
                  <a:cubicBezTo>
                    <a:pt x="164" y="146"/>
                    <a:pt x="163" y="147"/>
                    <a:pt x="163" y="147"/>
                  </a:cubicBezTo>
                  <a:cubicBezTo>
                    <a:pt x="166" y="146"/>
                    <a:pt x="169" y="144"/>
                    <a:pt x="171" y="142"/>
                  </a:cubicBezTo>
                  <a:cubicBezTo>
                    <a:pt x="171" y="142"/>
                    <a:pt x="172" y="142"/>
                    <a:pt x="172" y="142"/>
                  </a:cubicBezTo>
                  <a:cubicBezTo>
                    <a:pt x="172" y="141"/>
                    <a:pt x="172" y="140"/>
                    <a:pt x="172" y="139"/>
                  </a:cubicBezTo>
                  <a:close/>
                  <a:moveTo>
                    <a:pt x="171" y="244"/>
                  </a:moveTo>
                  <a:cubicBezTo>
                    <a:pt x="169" y="245"/>
                    <a:pt x="168" y="245"/>
                    <a:pt x="167" y="245"/>
                  </a:cubicBezTo>
                  <a:cubicBezTo>
                    <a:pt x="163" y="245"/>
                    <a:pt x="159" y="246"/>
                    <a:pt x="155" y="246"/>
                  </a:cubicBezTo>
                  <a:cubicBezTo>
                    <a:pt x="151" y="246"/>
                    <a:pt x="147" y="245"/>
                    <a:pt x="143" y="245"/>
                  </a:cubicBezTo>
                  <a:cubicBezTo>
                    <a:pt x="142" y="244"/>
                    <a:pt x="141" y="244"/>
                    <a:pt x="139" y="244"/>
                  </a:cubicBezTo>
                  <a:cubicBezTo>
                    <a:pt x="139" y="244"/>
                    <a:pt x="139" y="244"/>
                    <a:pt x="139" y="244"/>
                  </a:cubicBezTo>
                  <a:cubicBezTo>
                    <a:pt x="150" y="247"/>
                    <a:pt x="160" y="247"/>
                    <a:pt x="171" y="244"/>
                  </a:cubicBezTo>
                  <a:close/>
                  <a:moveTo>
                    <a:pt x="204" y="251"/>
                  </a:moveTo>
                  <a:cubicBezTo>
                    <a:pt x="207" y="251"/>
                    <a:pt x="213" y="246"/>
                    <a:pt x="214" y="244"/>
                  </a:cubicBezTo>
                  <a:cubicBezTo>
                    <a:pt x="213" y="243"/>
                    <a:pt x="213" y="243"/>
                    <a:pt x="212" y="244"/>
                  </a:cubicBezTo>
                  <a:cubicBezTo>
                    <a:pt x="210" y="246"/>
                    <a:pt x="207" y="249"/>
                    <a:pt x="205" y="251"/>
                  </a:cubicBezTo>
                  <a:cubicBezTo>
                    <a:pt x="205" y="251"/>
                    <a:pt x="205" y="251"/>
                    <a:pt x="204" y="251"/>
                  </a:cubicBezTo>
                  <a:close/>
                  <a:moveTo>
                    <a:pt x="156" y="197"/>
                  </a:moveTo>
                  <a:cubicBezTo>
                    <a:pt x="156" y="198"/>
                    <a:pt x="156" y="198"/>
                    <a:pt x="156" y="198"/>
                  </a:cubicBezTo>
                  <a:cubicBezTo>
                    <a:pt x="157" y="198"/>
                    <a:pt x="157" y="199"/>
                    <a:pt x="157" y="199"/>
                  </a:cubicBezTo>
                  <a:cubicBezTo>
                    <a:pt x="158" y="200"/>
                    <a:pt x="158" y="201"/>
                    <a:pt x="158" y="202"/>
                  </a:cubicBezTo>
                  <a:cubicBezTo>
                    <a:pt x="158" y="202"/>
                    <a:pt x="158" y="202"/>
                    <a:pt x="159" y="202"/>
                  </a:cubicBezTo>
                  <a:cubicBezTo>
                    <a:pt x="159" y="202"/>
                    <a:pt x="159" y="202"/>
                    <a:pt x="159" y="201"/>
                  </a:cubicBezTo>
                  <a:cubicBezTo>
                    <a:pt x="159" y="200"/>
                    <a:pt x="159" y="199"/>
                    <a:pt x="161" y="199"/>
                  </a:cubicBezTo>
                  <a:cubicBezTo>
                    <a:pt x="161" y="198"/>
                    <a:pt x="161" y="198"/>
                    <a:pt x="161" y="198"/>
                  </a:cubicBezTo>
                  <a:cubicBezTo>
                    <a:pt x="161" y="198"/>
                    <a:pt x="161" y="197"/>
                    <a:pt x="161" y="196"/>
                  </a:cubicBezTo>
                  <a:cubicBezTo>
                    <a:pt x="159" y="197"/>
                    <a:pt x="157" y="197"/>
                    <a:pt x="156" y="197"/>
                  </a:cubicBezTo>
                  <a:close/>
                  <a:moveTo>
                    <a:pt x="26" y="79"/>
                  </a:moveTo>
                  <a:cubicBezTo>
                    <a:pt x="29" y="79"/>
                    <a:pt x="32" y="78"/>
                    <a:pt x="35" y="78"/>
                  </a:cubicBezTo>
                  <a:cubicBezTo>
                    <a:pt x="33" y="77"/>
                    <a:pt x="31" y="76"/>
                    <a:pt x="29" y="75"/>
                  </a:cubicBezTo>
                  <a:cubicBezTo>
                    <a:pt x="28" y="76"/>
                    <a:pt x="27" y="78"/>
                    <a:pt x="26" y="79"/>
                  </a:cubicBezTo>
                  <a:close/>
                  <a:moveTo>
                    <a:pt x="8" y="138"/>
                  </a:moveTo>
                  <a:cubicBezTo>
                    <a:pt x="8" y="140"/>
                    <a:pt x="7" y="142"/>
                    <a:pt x="7" y="145"/>
                  </a:cubicBezTo>
                  <a:cubicBezTo>
                    <a:pt x="9" y="143"/>
                    <a:pt x="10" y="142"/>
                    <a:pt x="12" y="141"/>
                  </a:cubicBezTo>
                  <a:cubicBezTo>
                    <a:pt x="11" y="140"/>
                    <a:pt x="11" y="139"/>
                    <a:pt x="10" y="138"/>
                  </a:cubicBezTo>
                  <a:cubicBezTo>
                    <a:pt x="9" y="138"/>
                    <a:pt x="9" y="138"/>
                    <a:pt x="8" y="138"/>
                  </a:cubicBezTo>
                  <a:close/>
                  <a:moveTo>
                    <a:pt x="66" y="166"/>
                  </a:moveTo>
                  <a:cubicBezTo>
                    <a:pt x="64" y="167"/>
                    <a:pt x="63" y="168"/>
                    <a:pt x="62" y="169"/>
                  </a:cubicBezTo>
                  <a:cubicBezTo>
                    <a:pt x="63" y="170"/>
                    <a:pt x="63" y="171"/>
                    <a:pt x="64" y="172"/>
                  </a:cubicBezTo>
                  <a:cubicBezTo>
                    <a:pt x="65" y="171"/>
                    <a:pt x="65" y="171"/>
                    <a:pt x="66" y="170"/>
                  </a:cubicBezTo>
                  <a:cubicBezTo>
                    <a:pt x="66" y="169"/>
                    <a:pt x="66" y="167"/>
                    <a:pt x="66" y="166"/>
                  </a:cubicBezTo>
                  <a:close/>
                  <a:moveTo>
                    <a:pt x="221" y="240"/>
                  </a:moveTo>
                  <a:cubicBezTo>
                    <a:pt x="223" y="238"/>
                    <a:pt x="229" y="230"/>
                    <a:pt x="229" y="229"/>
                  </a:cubicBezTo>
                  <a:cubicBezTo>
                    <a:pt x="229" y="229"/>
                    <a:pt x="228" y="229"/>
                    <a:pt x="227" y="228"/>
                  </a:cubicBezTo>
                  <a:cubicBezTo>
                    <a:pt x="225" y="232"/>
                    <a:pt x="223" y="236"/>
                    <a:pt x="221" y="240"/>
                  </a:cubicBezTo>
                  <a:close/>
                  <a:moveTo>
                    <a:pt x="179" y="128"/>
                  </a:moveTo>
                  <a:cubicBezTo>
                    <a:pt x="177" y="129"/>
                    <a:pt x="176" y="129"/>
                    <a:pt x="174" y="130"/>
                  </a:cubicBezTo>
                  <a:cubicBezTo>
                    <a:pt x="173" y="131"/>
                    <a:pt x="173" y="132"/>
                    <a:pt x="174" y="133"/>
                  </a:cubicBezTo>
                  <a:cubicBezTo>
                    <a:pt x="174" y="133"/>
                    <a:pt x="174" y="132"/>
                    <a:pt x="174" y="132"/>
                  </a:cubicBezTo>
                  <a:cubicBezTo>
                    <a:pt x="175" y="131"/>
                    <a:pt x="175" y="131"/>
                    <a:pt x="176" y="131"/>
                  </a:cubicBezTo>
                  <a:cubicBezTo>
                    <a:pt x="176" y="131"/>
                    <a:pt x="177" y="131"/>
                    <a:pt x="177" y="132"/>
                  </a:cubicBezTo>
                  <a:cubicBezTo>
                    <a:pt x="177" y="132"/>
                    <a:pt x="177" y="133"/>
                    <a:pt x="177" y="133"/>
                  </a:cubicBezTo>
                  <a:cubicBezTo>
                    <a:pt x="178" y="133"/>
                    <a:pt x="178" y="133"/>
                    <a:pt x="179" y="134"/>
                  </a:cubicBezTo>
                  <a:cubicBezTo>
                    <a:pt x="179" y="132"/>
                    <a:pt x="179" y="130"/>
                    <a:pt x="179" y="128"/>
                  </a:cubicBezTo>
                  <a:close/>
                  <a:moveTo>
                    <a:pt x="112" y="250"/>
                  </a:moveTo>
                  <a:cubicBezTo>
                    <a:pt x="113" y="248"/>
                    <a:pt x="114" y="246"/>
                    <a:pt x="114" y="244"/>
                  </a:cubicBezTo>
                  <a:cubicBezTo>
                    <a:pt x="112" y="245"/>
                    <a:pt x="110" y="246"/>
                    <a:pt x="108" y="247"/>
                  </a:cubicBezTo>
                  <a:cubicBezTo>
                    <a:pt x="109" y="248"/>
                    <a:pt x="111" y="249"/>
                    <a:pt x="112" y="250"/>
                  </a:cubicBezTo>
                  <a:close/>
                  <a:moveTo>
                    <a:pt x="66" y="162"/>
                  </a:moveTo>
                  <a:cubicBezTo>
                    <a:pt x="66" y="160"/>
                    <a:pt x="65" y="159"/>
                    <a:pt x="65" y="157"/>
                  </a:cubicBezTo>
                  <a:cubicBezTo>
                    <a:pt x="65" y="158"/>
                    <a:pt x="64" y="158"/>
                    <a:pt x="63" y="159"/>
                  </a:cubicBezTo>
                  <a:cubicBezTo>
                    <a:pt x="63" y="159"/>
                    <a:pt x="62" y="160"/>
                    <a:pt x="61" y="160"/>
                  </a:cubicBezTo>
                  <a:cubicBezTo>
                    <a:pt x="61" y="161"/>
                    <a:pt x="60" y="161"/>
                    <a:pt x="60" y="162"/>
                  </a:cubicBezTo>
                  <a:cubicBezTo>
                    <a:pt x="62" y="162"/>
                    <a:pt x="64" y="162"/>
                    <a:pt x="66" y="162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10" y="152"/>
                    <a:pt x="111" y="150"/>
                    <a:pt x="112" y="147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1" y="148"/>
                    <a:pt x="110" y="148"/>
                    <a:pt x="108" y="147"/>
                  </a:cubicBezTo>
                  <a:cubicBezTo>
                    <a:pt x="108" y="149"/>
                    <a:pt x="108" y="151"/>
                    <a:pt x="108" y="154"/>
                  </a:cubicBezTo>
                  <a:close/>
                  <a:moveTo>
                    <a:pt x="118" y="106"/>
                  </a:moveTo>
                  <a:cubicBezTo>
                    <a:pt x="118" y="100"/>
                    <a:pt x="116" y="90"/>
                    <a:pt x="114" y="86"/>
                  </a:cubicBezTo>
                  <a:cubicBezTo>
                    <a:pt x="115" y="92"/>
                    <a:pt x="117" y="99"/>
                    <a:pt x="118" y="106"/>
                  </a:cubicBezTo>
                  <a:close/>
                  <a:moveTo>
                    <a:pt x="25" y="172"/>
                  </a:moveTo>
                  <a:cubicBezTo>
                    <a:pt x="26" y="172"/>
                    <a:pt x="26" y="172"/>
                    <a:pt x="27" y="171"/>
                  </a:cubicBezTo>
                  <a:cubicBezTo>
                    <a:pt x="28" y="171"/>
                    <a:pt x="28" y="171"/>
                    <a:pt x="28" y="169"/>
                  </a:cubicBezTo>
                  <a:cubicBezTo>
                    <a:pt x="28" y="169"/>
                    <a:pt x="28" y="169"/>
                    <a:pt x="28" y="168"/>
                  </a:cubicBezTo>
                  <a:cubicBezTo>
                    <a:pt x="27" y="168"/>
                    <a:pt x="26" y="167"/>
                    <a:pt x="25" y="167"/>
                  </a:cubicBezTo>
                  <a:cubicBezTo>
                    <a:pt x="25" y="167"/>
                    <a:pt x="24" y="168"/>
                    <a:pt x="24" y="168"/>
                  </a:cubicBezTo>
                  <a:cubicBezTo>
                    <a:pt x="24" y="169"/>
                    <a:pt x="25" y="171"/>
                    <a:pt x="25" y="172"/>
                  </a:cubicBezTo>
                  <a:close/>
                  <a:moveTo>
                    <a:pt x="89" y="61"/>
                  </a:moveTo>
                  <a:cubicBezTo>
                    <a:pt x="89" y="61"/>
                    <a:pt x="88" y="61"/>
                    <a:pt x="88" y="61"/>
                  </a:cubicBezTo>
                  <a:cubicBezTo>
                    <a:pt x="87" y="61"/>
                    <a:pt x="87" y="60"/>
                    <a:pt x="87" y="58"/>
                  </a:cubicBezTo>
                  <a:cubicBezTo>
                    <a:pt x="88" y="58"/>
                    <a:pt x="89" y="57"/>
                    <a:pt x="89" y="57"/>
                  </a:cubicBezTo>
                  <a:cubicBezTo>
                    <a:pt x="90" y="56"/>
                    <a:pt x="90" y="56"/>
                    <a:pt x="90" y="55"/>
                  </a:cubicBezTo>
                  <a:cubicBezTo>
                    <a:pt x="90" y="55"/>
                    <a:pt x="89" y="55"/>
                    <a:pt x="89" y="54"/>
                  </a:cubicBezTo>
                  <a:cubicBezTo>
                    <a:pt x="87" y="58"/>
                    <a:pt x="85" y="61"/>
                    <a:pt x="84" y="65"/>
                  </a:cubicBezTo>
                  <a:cubicBezTo>
                    <a:pt x="86" y="64"/>
                    <a:pt x="87" y="63"/>
                    <a:pt x="89" y="61"/>
                  </a:cubicBezTo>
                  <a:close/>
                  <a:moveTo>
                    <a:pt x="158" y="98"/>
                  </a:moveTo>
                  <a:cubicBezTo>
                    <a:pt x="158" y="99"/>
                    <a:pt x="157" y="99"/>
                    <a:pt x="157" y="99"/>
                  </a:cubicBezTo>
                  <a:cubicBezTo>
                    <a:pt x="158" y="101"/>
                    <a:pt x="159" y="103"/>
                    <a:pt x="161" y="104"/>
                  </a:cubicBezTo>
                  <a:cubicBezTo>
                    <a:pt x="161" y="103"/>
                    <a:pt x="162" y="104"/>
                    <a:pt x="163" y="103"/>
                  </a:cubicBezTo>
                  <a:cubicBezTo>
                    <a:pt x="164" y="102"/>
                    <a:pt x="163" y="101"/>
                    <a:pt x="163" y="100"/>
                  </a:cubicBezTo>
                  <a:cubicBezTo>
                    <a:pt x="163" y="101"/>
                    <a:pt x="162" y="101"/>
                    <a:pt x="161" y="101"/>
                  </a:cubicBezTo>
                  <a:cubicBezTo>
                    <a:pt x="159" y="101"/>
                    <a:pt x="158" y="101"/>
                    <a:pt x="158" y="98"/>
                  </a:cubicBezTo>
                  <a:close/>
                  <a:moveTo>
                    <a:pt x="31" y="87"/>
                  </a:moveTo>
                  <a:cubicBezTo>
                    <a:pt x="29" y="88"/>
                    <a:pt x="25" y="88"/>
                    <a:pt x="24" y="89"/>
                  </a:cubicBezTo>
                  <a:cubicBezTo>
                    <a:pt x="24" y="90"/>
                    <a:pt x="25" y="90"/>
                    <a:pt x="26" y="90"/>
                  </a:cubicBezTo>
                  <a:cubicBezTo>
                    <a:pt x="27" y="90"/>
                    <a:pt x="28" y="91"/>
                    <a:pt x="29" y="91"/>
                  </a:cubicBezTo>
                  <a:cubicBezTo>
                    <a:pt x="29" y="90"/>
                    <a:pt x="30" y="89"/>
                    <a:pt x="31" y="87"/>
                  </a:cubicBezTo>
                  <a:close/>
                  <a:moveTo>
                    <a:pt x="9" y="131"/>
                  </a:moveTo>
                  <a:cubicBezTo>
                    <a:pt x="9" y="131"/>
                    <a:pt x="9" y="132"/>
                    <a:pt x="9" y="132"/>
                  </a:cubicBezTo>
                  <a:cubicBezTo>
                    <a:pt x="12" y="130"/>
                    <a:pt x="14" y="129"/>
                    <a:pt x="16" y="128"/>
                  </a:cubicBezTo>
                  <a:cubicBezTo>
                    <a:pt x="16" y="128"/>
                    <a:pt x="16" y="128"/>
                    <a:pt x="16" y="127"/>
                  </a:cubicBezTo>
                  <a:cubicBezTo>
                    <a:pt x="14" y="127"/>
                    <a:pt x="12" y="127"/>
                    <a:pt x="10" y="127"/>
                  </a:cubicBezTo>
                  <a:cubicBezTo>
                    <a:pt x="10" y="129"/>
                    <a:pt x="9" y="130"/>
                    <a:pt x="9" y="131"/>
                  </a:cubicBezTo>
                  <a:close/>
                  <a:moveTo>
                    <a:pt x="170" y="90"/>
                  </a:moveTo>
                  <a:cubicBezTo>
                    <a:pt x="171" y="92"/>
                    <a:pt x="173" y="94"/>
                    <a:pt x="174" y="96"/>
                  </a:cubicBezTo>
                  <a:cubicBezTo>
                    <a:pt x="175" y="96"/>
                    <a:pt x="175" y="95"/>
                    <a:pt x="176" y="95"/>
                  </a:cubicBezTo>
                  <a:cubicBezTo>
                    <a:pt x="174" y="93"/>
                    <a:pt x="173" y="91"/>
                    <a:pt x="171" y="89"/>
                  </a:cubicBezTo>
                  <a:cubicBezTo>
                    <a:pt x="170" y="89"/>
                    <a:pt x="170" y="89"/>
                    <a:pt x="170" y="90"/>
                  </a:cubicBezTo>
                  <a:close/>
                  <a:moveTo>
                    <a:pt x="126" y="138"/>
                  </a:moveTo>
                  <a:cubicBezTo>
                    <a:pt x="126" y="138"/>
                    <a:pt x="126" y="138"/>
                    <a:pt x="126" y="137"/>
                  </a:cubicBezTo>
                  <a:cubicBezTo>
                    <a:pt x="125" y="139"/>
                    <a:pt x="124" y="140"/>
                    <a:pt x="123" y="141"/>
                  </a:cubicBezTo>
                  <a:cubicBezTo>
                    <a:pt x="122" y="142"/>
                    <a:pt x="121" y="143"/>
                    <a:pt x="120" y="143"/>
                  </a:cubicBezTo>
                  <a:cubicBezTo>
                    <a:pt x="120" y="145"/>
                    <a:pt x="120" y="146"/>
                    <a:pt x="120" y="147"/>
                  </a:cubicBezTo>
                  <a:cubicBezTo>
                    <a:pt x="123" y="144"/>
                    <a:pt x="125" y="141"/>
                    <a:pt x="126" y="138"/>
                  </a:cubicBezTo>
                  <a:close/>
                  <a:moveTo>
                    <a:pt x="163" y="189"/>
                  </a:moveTo>
                  <a:cubicBezTo>
                    <a:pt x="163" y="189"/>
                    <a:pt x="163" y="190"/>
                    <a:pt x="163" y="190"/>
                  </a:cubicBezTo>
                  <a:cubicBezTo>
                    <a:pt x="163" y="190"/>
                    <a:pt x="163" y="191"/>
                    <a:pt x="163" y="191"/>
                  </a:cubicBezTo>
                  <a:cubicBezTo>
                    <a:pt x="163" y="192"/>
                    <a:pt x="164" y="193"/>
                    <a:pt x="165" y="192"/>
                  </a:cubicBezTo>
                  <a:cubicBezTo>
                    <a:pt x="167" y="192"/>
                    <a:pt x="168" y="191"/>
                    <a:pt x="170" y="191"/>
                  </a:cubicBezTo>
                  <a:cubicBezTo>
                    <a:pt x="170" y="191"/>
                    <a:pt x="170" y="190"/>
                    <a:pt x="170" y="190"/>
                  </a:cubicBezTo>
                  <a:cubicBezTo>
                    <a:pt x="168" y="190"/>
                    <a:pt x="165" y="189"/>
                    <a:pt x="163" y="189"/>
                  </a:cubicBezTo>
                  <a:close/>
                  <a:moveTo>
                    <a:pt x="127" y="52"/>
                  </a:moveTo>
                  <a:cubicBezTo>
                    <a:pt x="125" y="51"/>
                    <a:pt x="122" y="50"/>
                    <a:pt x="119" y="49"/>
                  </a:cubicBezTo>
                  <a:cubicBezTo>
                    <a:pt x="120" y="51"/>
                    <a:pt x="123" y="52"/>
                    <a:pt x="125" y="54"/>
                  </a:cubicBezTo>
                  <a:cubicBezTo>
                    <a:pt x="125" y="53"/>
                    <a:pt x="126" y="52"/>
                    <a:pt x="127" y="52"/>
                  </a:cubicBezTo>
                  <a:close/>
                  <a:moveTo>
                    <a:pt x="158" y="78"/>
                  </a:moveTo>
                  <a:cubicBezTo>
                    <a:pt x="156" y="78"/>
                    <a:pt x="154" y="79"/>
                    <a:pt x="152" y="78"/>
                  </a:cubicBezTo>
                  <a:cubicBezTo>
                    <a:pt x="152" y="80"/>
                    <a:pt x="153" y="81"/>
                    <a:pt x="153" y="83"/>
                  </a:cubicBezTo>
                  <a:cubicBezTo>
                    <a:pt x="155" y="82"/>
                    <a:pt x="156" y="80"/>
                    <a:pt x="158" y="78"/>
                  </a:cubicBezTo>
                  <a:close/>
                  <a:moveTo>
                    <a:pt x="84" y="116"/>
                  </a:moveTo>
                  <a:cubicBezTo>
                    <a:pt x="83" y="119"/>
                    <a:pt x="81" y="122"/>
                    <a:pt x="80" y="125"/>
                  </a:cubicBezTo>
                  <a:cubicBezTo>
                    <a:pt x="81" y="124"/>
                    <a:pt x="82" y="124"/>
                    <a:pt x="82" y="123"/>
                  </a:cubicBezTo>
                  <a:cubicBezTo>
                    <a:pt x="81" y="122"/>
                    <a:pt x="82" y="121"/>
                    <a:pt x="83" y="121"/>
                  </a:cubicBezTo>
                  <a:cubicBezTo>
                    <a:pt x="84" y="120"/>
                    <a:pt x="85" y="118"/>
                    <a:pt x="87" y="117"/>
                  </a:cubicBezTo>
                  <a:cubicBezTo>
                    <a:pt x="87" y="117"/>
                    <a:pt x="87" y="117"/>
                    <a:pt x="88" y="116"/>
                  </a:cubicBezTo>
                  <a:cubicBezTo>
                    <a:pt x="86" y="117"/>
                    <a:pt x="85" y="117"/>
                    <a:pt x="84" y="116"/>
                  </a:cubicBezTo>
                  <a:close/>
                  <a:moveTo>
                    <a:pt x="237" y="201"/>
                  </a:moveTo>
                  <a:cubicBezTo>
                    <a:pt x="237" y="203"/>
                    <a:pt x="236" y="205"/>
                    <a:pt x="236" y="206"/>
                  </a:cubicBezTo>
                  <a:cubicBezTo>
                    <a:pt x="237" y="206"/>
                    <a:pt x="237" y="206"/>
                    <a:pt x="238" y="207"/>
                  </a:cubicBezTo>
                  <a:cubicBezTo>
                    <a:pt x="238" y="207"/>
                    <a:pt x="239" y="207"/>
                    <a:pt x="239" y="207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40" y="205"/>
                    <a:pt x="239" y="203"/>
                    <a:pt x="237" y="201"/>
                  </a:cubicBezTo>
                  <a:close/>
                  <a:moveTo>
                    <a:pt x="113" y="174"/>
                  </a:moveTo>
                  <a:cubicBezTo>
                    <a:pt x="111" y="175"/>
                    <a:pt x="111" y="175"/>
                    <a:pt x="111" y="176"/>
                  </a:cubicBezTo>
                  <a:cubicBezTo>
                    <a:pt x="110" y="176"/>
                    <a:pt x="110" y="176"/>
                    <a:pt x="110" y="176"/>
                  </a:cubicBezTo>
                  <a:cubicBezTo>
                    <a:pt x="109" y="177"/>
                    <a:pt x="109" y="178"/>
                    <a:pt x="109" y="178"/>
                  </a:cubicBezTo>
                  <a:cubicBezTo>
                    <a:pt x="110" y="179"/>
                    <a:pt x="110" y="180"/>
                    <a:pt x="110" y="180"/>
                  </a:cubicBezTo>
                  <a:cubicBezTo>
                    <a:pt x="110" y="181"/>
                    <a:pt x="110" y="182"/>
                    <a:pt x="111" y="182"/>
                  </a:cubicBezTo>
                  <a:cubicBezTo>
                    <a:pt x="112" y="179"/>
                    <a:pt x="112" y="177"/>
                    <a:pt x="113" y="174"/>
                  </a:cubicBezTo>
                  <a:close/>
                  <a:moveTo>
                    <a:pt x="96" y="107"/>
                  </a:moveTo>
                  <a:cubicBezTo>
                    <a:pt x="96" y="107"/>
                    <a:pt x="96" y="107"/>
                    <a:pt x="96" y="107"/>
                  </a:cubicBezTo>
                  <a:cubicBezTo>
                    <a:pt x="93" y="109"/>
                    <a:pt x="90" y="111"/>
                    <a:pt x="87" y="114"/>
                  </a:cubicBezTo>
                  <a:cubicBezTo>
                    <a:pt x="88" y="114"/>
                    <a:pt x="88" y="114"/>
                    <a:pt x="89" y="113"/>
                  </a:cubicBezTo>
                  <a:cubicBezTo>
                    <a:pt x="93" y="112"/>
                    <a:pt x="92" y="113"/>
                    <a:pt x="95" y="109"/>
                  </a:cubicBezTo>
                  <a:cubicBezTo>
                    <a:pt x="95" y="108"/>
                    <a:pt x="96" y="107"/>
                    <a:pt x="96" y="107"/>
                  </a:cubicBezTo>
                  <a:close/>
                  <a:moveTo>
                    <a:pt x="18" y="162"/>
                  </a:moveTo>
                  <a:cubicBezTo>
                    <a:pt x="17" y="163"/>
                    <a:pt x="16" y="164"/>
                    <a:pt x="14" y="165"/>
                  </a:cubicBezTo>
                  <a:cubicBezTo>
                    <a:pt x="14" y="165"/>
                    <a:pt x="14" y="166"/>
                    <a:pt x="14" y="166"/>
                  </a:cubicBezTo>
                  <a:cubicBezTo>
                    <a:pt x="16" y="166"/>
                    <a:pt x="18" y="165"/>
                    <a:pt x="20" y="164"/>
                  </a:cubicBezTo>
                  <a:cubicBezTo>
                    <a:pt x="20" y="163"/>
                    <a:pt x="19" y="162"/>
                    <a:pt x="18" y="162"/>
                  </a:cubicBezTo>
                  <a:close/>
                  <a:moveTo>
                    <a:pt x="76" y="200"/>
                  </a:moveTo>
                  <a:cubicBezTo>
                    <a:pt x="73" y="201"/>
                    <a:pt x="70" y="203"/>
                    <a:pt x="70" y="204"/>
                  </a:cubicBezTo>
                  <a:cubicBezTo>
                    <a:pt x="71" y="204"/>
                    <a:pt x="72" y="204"/>
                    <a:pt x="73" y="204"/>
                  </a:cubicBezTo>
                  <a:cubicBezTo>
                    <a:pt x="73" y="204"/>
                    <a:pt x="74" y="204"/>
                    <a:pt x="74" y="204"/>
                  </a:cubicBezTo>
                  <a:cubicBezTo>
                    <a:pt x="75" y="202"/>
                    <a:pt x="76" y="201"/>
                    <a:pt x="76" y="200"/>
                  </a:cubicBezTo>
                  <a:close/>
                  <a:moveTo>
                    <a:pt x="13" y="117"/>
                  </a:moveTo>
                  <a:cubicBezTo>
                    <a:pt x="12" y="118"/>
                    <a:pt x="12" y="119"/>
                    <a:pt x="12" y="121"/>
                  </a:cubicBezTo>
                  <a:cubicBezTo>
                    <a:pt x="14" y="119"/>
                    <a:pt x="17" y="118"/>
                    <a:pt x="19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7" y="117"/>
                    <a:pt x="15" y="117"/>
                    <a:pt x="13" y="117"/>
                  </a:cubicBezTo>
                  <a:close/>
                  <a:moveTo>
                    <a:pt x="114" y="113"/>
                  </a:moveTo>
                  <a:cubicBezTo>
                    <a:pt x="114" y="112"/>
                    <a:pt x="114" y="110"/>
                    <a:pt x="113" y="108"/>
                  </a:cubicBezTo>
                  <a:cubicBezTo>
                    <a:pt x="112" y="109"/>
                    <a:pt x="112" y="111"/>
                    <a:pt x="111" y="112"/>
                  </a:cubicBezTo>
                  <a:cubicBezTo>
                    <a:pt x="110" y="112"/>
                    <a:pt x="110" y="113"/>
                    <a:pt x="110" y="114"/>
                  </a:cubicBezTo>
                  <a:cubicBezTo>
                    <a:pt x="112" y="114"/>
                    <a:pt x="113" y="114"/>
                    <a:pt x="114" y="113"/>
                  </a:cubicBezTo>
                  <a:close/>
                  <a:moveTo>
                    <a:pt x="64" y="113"/>
                  </a:moveTo>
                  <a:cubicBezTo>
                    <a:pt x="64" y="114"/>
                    <a:pt x="64" y="114"/>
                    <a:pt x="64" y="114"/>
                  </a:cubicBezTo>
                  <a:cubicBezTo>
                    <a:pt x="64" y="115"/>
                    <a:pt x="65" y="116"/>
                    <a:pt x="63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2" y="118"/>
                    <a:pt x="62" y="120"/>
                    <a:pt x="61" y="122"/>
                  </a:cubicBezTo>
                  <a:cubicBezTo>
                    <a:pt x="62" y="122"/>
                    <a:pt x="62" y="122"/>
                    <a:pt x="63" y="122"/>
                  </a:cubicBezTo>
                  <a:cubicBezTo>
                    <a:pt x="63" y="120"/>
                    <a:pt x="63" y="119"/>
                    <a:pt x="64" y="118"/>
                  </a:cubicBezTo>
                  <a:cubicBezTo>
                    <a:pt x="64" y="117"/>
                    <a:pt x="64" y="116"/>
                    <a:pt x="65" y="115"/>
                  </a:cubicBezTo>
                  <a:cubicBezTo>
                    <a:pt x="65" y="114"/>
                    <a:pt x="66" y="113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5" y="113"/>
                    <a:pt x="65" y="113"/>
                    <a:pt x="64" y="113"/>
                  </a:cubicBezTo>
                  <a:close/>
                  <a:moveTo>
                    <a:pt x="138" y="147"/>
                  </a:moveTo>
                  <a:cubicBezTo>
                    <a:pt x="138" y="147"/>
                    <a:pt x="138" y="147"/>
                    <a:pt x="138" y="147"/>
                  </a:cubicBezTo>
                  <a:cubicBezTo>
                    <a:pt x="135" y="150"/>
                    <a:pt x="133" y="152"/>
                    <a:pt x="131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3" y="154"/>
                    <a:pt x="135" y="153"/>
                    <a:pt x="137" y="151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37" y="150"/>
                    <a:pt x="138" y="148"/>
                    <a:pt x="138" y="147"/>
                  </a:cubicBezTo>
                  <a:close/>
                  <a:moveTo>
                    <a:pt x="188" y="115"/>
                  </a:moveTo>
                  <a:cubicBezTo>
                    <a:pt x="188" y="116"/>
                    <a:pt x="187" y="116"/>
                    <a:pt x="187" y="117"/>
                  </a:cubicBezTo>
                  <a:cubicBezTo>
                    <a:pt x="187" y="117"/>
                    <a:pt x="186" y="117"/>
                    <a:pt x="186" y="117"/>
                  </a:cubicBezTo>
                  <a:cubicBezTo>
                    <a:pt x="187" y="118"/>
                    <a:pt x="187" y="119"/>
                    <a:pt x="187" y="120"/>
                  </a:cubicBezTo>
                  <a:cubicBezTo>
                    <a:pt x="188" y="120"/>
                    <a:pt x="189" y="120"/>
                    <a:pt x="190" y="119"/>
                  </a:cubicBezTo>
                  <a:cubicBezTo>
                    <a:pt x="190" y="118"/>
                    <a:pt x="189" y="116"/>
                    <a:pt x="188" y="115"/>
                  </a:cubicBezTo>
                  <a:close/>
                  <a:moveTo>
                    <a:pt x="93" y="94"/>
                  </a:moveTo>
                  <a:cubicBezTo>
                    <a:pt x="91" y="96"/>
                    <a:pt x="89" y="97"/>
                    <a:pt x="87" y="99"/>
                  </a:cubicBezTo>
                  <a:cubicBezTo>
                    <a:pt x="90" y="99"/>
                    <a:pt x="92" y="97"/>
                    <a:pt x="94" y="96"/>
                  </a:cubicBezTo>
                  <a:cubicBezTo>
                    <a:pt x="94" y="96"/>
                    <a:pt x="93" y="95"/>
                    <a:pt x="93" y="94"/>
                  </a:cubicBezTo>
                  <a:close/>
                  <a:moveTo>
                    <a:pt x="106" y="85"/>
                  </a:moveTo>
                  <a:cubicBezTo>
                    <a:pt x="107" y="85"/>
                    <a:pt x="108" y="85"/>
                    <a:pt x="109" y="84"/>
                  </a:cubicBezTo>
                  <a:cubicBezTo>
                    <a:pt x="108" y="83"/>
                    <a:pt x="108" y="81"/>
                    <a:pt x="107" y="79"/>
                  </a:cubicBezTo>
                  <a:cubicBezTo>
                    <a:pt x="106" y="80"/>
                    <a:pt x="105" y="81"/>
                    <a:pt x="105" y="82"/>
                  </a:cubicBezTo>
                  <a:cubicBezTo>
                    <a:pt x="105" y="83"/>
                    <a:pt x="106" y="84"/>
                    <a:pt x="106" y="85"/>
                  </a:cubicBezTo>
                  <a:close/>
                  <a:moveTo>
                    <a:pt x="189" y="204"/>
                  </a:moveTo>
                  <a:cubicBezTo>
                    <a:pt x="189" y="204"/>
                    <a:pt x="189" y="204"/>
                    <a:pt x="189" y="204"/>
                  </a:cubicBezTo>
                  <a:cubicBezTo>
                    <a:pt x="189" y="202"/>
                    <a:pt x="189" y="201"/>
                    <a:pt x="189" y="200"/>
                  </a:cubicBezTo>
                  <a:cubicBezTo>
                    <a:pt x="190" y="197"/>
                    <a:pt x="190" y="194"/>
                    <a:pt x="190" y="192"/>
                  </a:cubicBezTo>
                  <a:cubicBezTo>
                    <a:pt x="190" y="191"/>
                    <a:pt x="190" y="191"/>
                    <a:pt x="190" y="191"/>
                  </a:cubicBezTo>
                  <a:cubicBezTo>
                    <a:pt x="190" y="191"/>
                    <a:pt x="190" y="190"/>
                    <a:pt x="190" y="190"/>
                  </a:cubicBezTo>
                  <a:cubicBezTo>
                    <a:pt x="189" y="190"/>
                    <a:pt x="187" y="190"/>
                    <a:pt x="186" y="190"/>
                  </a:cubicBezTo>
                  <a:cubicBezTo>
                    <a:pt x="186" y="190"/>
                    <a:pt x="186" y="191"/>
                    <a:pt x="187" y="191"/>
                  </a:cubicBezTo>
                  <a:cubicBezTo>
                    <a:pt x="188" y="190"/>
                    <a:pt x="189" y="191"/>
                    <a:pt x="189" y="192"/>
                  </a:cubicBezTo>
                  <a:cubicBezTo>
                    <a:pt x="189" y="192"/>
                    <a:pt x="189" y="193"/>
                    <a:pt x="189" y="194"/>
                  </a:cubicBezTo>
                  <a:cubicBezTo>
                    <a:pt x="189" y="195"/>
                    <a:pt x="189" y="197"/>
                    <a:pt x="189" y="199"/>
                  </a:cubicBezTo>
                  <a:cubicBezTo>
                    <a:pt x="189" y="201"/>
                    <a:pt x="189" y="202"/>
                    <a:pt x="189" y="204"/>
                  </a:cubicBezTo>
                  <a:close/>
                  <a:moveTo>
                    <a:pt x="46" y="219"/>
                  </a:moveTo>
                  <a:cubicBezTo>
                    <a:pt x="49" y="221"/>
                    <a:pt x="53" y="224"/>
                    <a:pt x="57" y="225"/>
                  </a:cubicBezTo>
                  <a:cubicBezTo>
                    <a:pt x="57" y="225"/>
                    <a:pt x="56" y="224"/>
                    <a:pt x="56" y="224"/>
                  </a:cubicBezTo>
                  <a:cubicBezTo>
                    <a:pt x="55" y="223"/>
                    <a:pt x="55" y="223"/>
                    <a:pt x="54" y="223"/>
                  </a:cubicBezTo>
                  <a:cubicBezTo>
                    <a:pt x="53" y="223"/>
                    <a:pt x="52" y="223"/>
                    <a:pt x="52" y="222"/>
                  </a:cubicBezTo>
                  <a:cubicBezTo>
                    <a:pt x="52" y="221"/>
                    <a:pt x="51" y="221"/>
                    <a:pt x="51" y="221"/>
                  </a:cubicBezTo>
                  <a:cubicBezTo>
                    <a:pt x="50" y="220"/>
                    <a:pt x="48" y="219"/>
                    <a:pt x="47" y="219"/>
                  </a:cubicBezTo>
                  <a:cubicBezTo>
                    <a:pt x="47" y="218"/>
                    <a:pt x="46" y="218"/>
                    <a:pt x="46" y="219"/>
                  </a:cubicBezTo>
                  <a:close/>
                  <a:moveTo>
                    <a:pt x="91" y="108"/>
                  </a:move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9"/>
                    <a:pt x="85" y="109"/>
                  </a:cubicBezTo>
                  <a:cubicBezTo>
                    <a:pt x="85" y="111"/>
                    <a:pt x="84" y="112"/>
                    <a:pt x="84" y="113"/>
                  </a:cubicBezTo>
                  <a:cubicBezTo>
                    <a:pt x="87" y="111"/>
                    <a:pt x="89" y="110"/>
                    <a:pt x="91" y="108"/>
                  </a:cubicBezTo>
                  <a:close/>
                  <a:moveTo>
                    <a:pt x="21" y="167"/>
                  </a:moveTo>
                  <a:cubicBezTo>
                    <a:pt x="19" y="167"/>
                    <a:pt x="17" y="168"/>
                    <a:pt x="15" y="168"/>
                  </a:cubicBezTo>
                  <a:cubicBezTo>
                    <a:pt x="15" y="169"/>
                    <a:pt x="16" y="170"/>
                    <a:pt x="16" y="171"/>
                  </a:cubicBezTo>
                  <a:cubicBezTo>
                    <a:pt x="18" y="170"/>
                    <a:pt x="19" y="169"/>
                    <a:pt x="21" y="167"/>
                  </a:cubicBezTo>
                  <a:cubicBezTo>
                    <a:pt x="21" y="167"/>
                    <a:pt x="21" y="167"/>
                    <a:pt x="21" y="167"/>
                  </a:cubicBezTo>
                  <a:close/>
                  <a:moveTo>
                    <a:pt x="105" y="71"/>
                  </a:moveTo>
                  <a:cubicBezTo>
                    <a:pt x="104" y="72"/>
                    <a:pt x="104" y="73"/>
                    <a:pt x="103" y="73"/>
                  </a:cubicBezTo>
                  <a:cubicBezTo>
                    <a:pt x="102" y="74"/>
                    <a:pt x="102" y="75"/>
                    <a:pt x="103" y="76"/>
                  </a:cubicBezTo>
                  <a:cubicBezTo>
                    <a:pt x="104" y="76"/>
                    <a:pt x="105" y="76"/>
                    <a:pt x="106" y="75"/>
                  </a:cubicBezTo>
                  <a:cubicBezTo>
                    <a:pt x="106" y="74"/>
                    <a:pt x="105" y="72"/>
                    <a:pt x="105" y="71"/>
                  </a:cubicBezTo>
                  <a:close/>
                  <a:moveTo>
                    <a:pt x="138" y="52"/>
                  </a:moveTo>
                  <a:cubicBezTo>
                    <a:pt x="139" y="52"/>
                    <a:pt x="140" y="53"/>
                    <a:pt x="141" y="53"/>
                  </a:cubicBezTo>
                  <a:cubicBezTo>
                    <a:pt x="142" y="53"/>
                    <a:pt x="143" y="53"/>
                    <a:pt x="143" y="54"/>
                  </a:cubicBezTo>
                  <a:cubicBezTo>
                    <a:pt x="143" y="54"/>
                    <a:pt x="143" y="54"/>
                    <a:pt x="143" y="55"/>
                  </a:cubicBezTo>
                  <a:cubicBezTo>
                    <a:pt x="145" y="55"/>
                    <a:pt x="146" y="55"/>
                    <a:pt x="147" y="54"/>
                  </a:cubicBezTo>
                  <a:cubicBezTo>
                    <a:pt x="144" y="53"/>
                    <a:pt x="141" y="52"/>
                    <a:pt x="138" y="51"/>
                  </a:cubicBezTo>
                  <a:cubicBezTo>
                    <a:pt x="138" y="51"/>
                    <a:pt x="138" y="52"/>
                    <a:pt x="138" y="52"/>
                  </a:cubicBezTo>
                  <a:close/>
                  <a:moveTo>
                    <a:pt x="96" y="159"/>
                  </a:moveTo>
                  <a:cubicBezTo>
                    <a:pt x="96" y="160"/>
                    <a:pt x="96" y="161"/>
                    <a:pt x="97" y="162"/>
                  </a:cubicBezTo>
                  <a:cubicBezTo>
                    <a:pt x="97" y="163"/>
                    <a:pt x="97" y="163"/>
                    <a:pt x="97" y="164"/>
                  </a:cubicBezTo>
                  <a:cubicBezTo>
                    <a:pt x="97" y="164"/>
                    <a:pt x="97" y="165"/>
                    <a:pt x="97" y="165"/>
                  </a:cubicBezTo>
                  <a:cubicBezTo>
                    <a:pt x="97" y="167"/>
                    <a:pt x="97" y="169"/>
                    <a:pt x="97" y="172"/>
                  </a:cubicBezTo>
                  <a:cubicBezTo>
                    <a:pt x="97" y="172"/>
                    <a:pt x="97" y="172"/>
                    <a:pt x="97" y="172"/>
                  </a:cubicBezTo>
                  <a:cubicBezTo>
                    <a:pt x="97" y="172"/>
                    <a:pt x="98" y="172"/>
                    <a:pt x="98" y="172"/>
                  </a:cubicBezTo>
                  <a:cubicBezTo>
                    <a:pt x="98" y="170"/>
                    <a:pt x="97" y="160"/>
                    <a:pt x="97" y="159"/>
                  </a:cubicBezTo>
                  <a:cubicBezTo>
                    <a:pt x="97" y="159"/>
                    <a:pt x="96" y="159"/>
                    <a:pt x="96" y="159"/>
                  </a:cubicBezTo>
                  <a:close/>
                  <a:moveTo>
                    <a:pt x="113" y="253"/>
                  </a:moveTo>
                  <a:cubicBezTo>
                    <a:pt x="112" y="255"/>
                    <a:pt x="112" y="257"/>
                    <a:pt x="111" y="258"/>
                  </a:cubicBezTo>
                  <a:cubicBezTo>
                    <a:pt x="113" y="257"/>
                    <a:pt x="114" y="256"/>
                    <a:pt x="116" y="255"/>
                  </a:cubicBezTo>
                  <a:cubicBezTo>
                    <a:pt x="115" y="254"/>
                    <a:pt x="114" y="253"/>
                    <a:pt x="113" y="253"/>
                  </a:cubicBezTo>
                  <a:close/>
                  <a:moveTo>
                    <a:pt x="24" y="188"/>
                  </a:moveTo>
                  <a:cubicBezTo>
                    <a:pt x="26" y="187"/>
                    <a:pt x="28" y="184"/>
                    <a:pt x="28" y="183"/>
                  </a:cubicBezTo>
                  <a:cubicBezTo>
                    <a:pt x="26" y="184"/>
                    <a:pt x="25" y="185"/>
                    <a:pt x="22" y="185"/>
                  </a:cubicBezTo>
                  <a:cubicBezTo>
                    <a:pt x="23" y="186"/>
                    <a:pt x="24" y="187"/>
                    <a:pt x="24" y="188"/>
                  </a:cubicBezTo>
                  <a:close/>
                  <a:moveTo>
                    <a:pt x="64" y="189"/>
                  </a:moveTo>
                  <a:cubicBezTo>
                    <a:pt x="65" y="190"/>
                    <a:pt x="65" y="191"/>
                    <a:pt x="64" y="192"/>
                  </a:cubicBezTo>
                  <a:cubicBezTo>
                    <a:pt x="64" y="192"/>
                    <a:pt x="64" y="193"/>
                    <a:pt x="64" y="193"/>
                  </a:cubicBezTo>
                  <a:cubicBezTo>
                    <a:pt x="64" y="194"/>
                    <a:pt x="65" y="195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6" y="195"/>
                    <a:pt x="66" y="194"/>
                    <a:pt x="67" y="192"/>
                  </a:cubicBezTo>
                  <a:cubicBezTo>
                    <a:pt x="66" y="191"/>
                    <a:pt x="66" y="191"/>
                    <a:pt x="67" y="189"/>
                  </a:cubicBezTo>
                  <a:cubicBezTo>
                    <a:pt x="66" y="189"/>
                    <a:pt x="65" y="189"/>
                    <a:pt x="64" y="189"/>
                  </a:cubicBezTo>
                  <a:close/>
                  <a:moveTo>
                    <a:pt x="20" y="91"/>
                  </a:moveTo>
                  <a:cubicBezTo>
                    <a:pt x="20" y="90"/>
                    <a:pt x="20" y="89"/>
                    <a:pt x="20" y="89"/>
                  </a:cubicBezTo>
                  <a:cubicBezTo>
                    <a:pt x="18" y="92"/>
                    <a:pt x="17" y="95"/>
                    <a:pt x="16" y="98"/>
                  </a:cubicBezTo>
                  <a:cubicBezTo>
                    <a:pt x="16" y="97"/>
                    <a:pt x="17" y="97"/>
                    <a:pt x="17" y="96"/>
                  </a:cubicBezTo>
                  <a:cubicBezTo>
                    <a:pt x="18" y="96"/>
                    <a:pt x="18" y="96"/>
                    <a:pt x="18" y="95"/>
                  </a:cubicBezTo>
                  <a:cubicBezTo>
                    <a:pt x="19" y="94"/>
                    <a:pt x="20" y="92"/>
                    <a:pt x="20" y="91"/>
                  </a:cubicBezTo>
                  <a:close/>
                  <a:moveTo>
                    <a:pt x="153" y="116"/>
                  </a:moveTo>
                  <a:cubicBezTo>
                    <a:pt x="153" y="116"/>
                    <a:pt x="153" y="116"/>
                    <a:pt x="153" y="116"/>
                  </a:cubicBezTo>
                  <a:cubicBezTo>
                    <a:pt x="153" y="117"/>
                    <a:pt x="153" y="118"/>
                    <a:pt x="153" y="119"/>
                  </a:cubicBezTo>
                  <a:cubicBezTo>
                    <a:pt x="153" y="119"/>
                    <a:pt x="153" y="120"/>
                    <a:pt x="154" y="120"/>
                  </a:cubicBezTo>
                  <a:cubicBezTo>
                    <a:pt x="154" y="120"/>
                    <a:pt x="155" y="121"/>
                    <a:pt x="155" y="121"/>
                  </a:cubicBezTo>
                  <a:cubicBezTo>
                    <a:pt x="154" y="123"/>
                    <a:pt x="154" y="124"/>
                    <a:pt x="154" y="126"/>
                  </a:cubicBezTo>
                  <a:cubicBezTo>
                    <a:pt x="154" y="126"/>
                    <a:pt x="154" y="127"/>
                    <a:pt x="154" y="127"/>
                  </a:cubicBezTo>
                  <a:cubicBezTo>
                    <a:pt x="155" y="127"/>
                    <a:pt x="156" y="127"/>
                    <a:pt x="156" y="126"/>
                  </a:cubicBezTo>
                  <a:cubicBezTo>
                    <a:pt x="156" y="123"/>
                    <a:pt x="155" y="120"/>
                    <a:pt x="154" y="118"/>
                  </a:cubicBezTo>
                  <a:cubicBezTo>
                    <a:pt x="154" y="117"/>
                    <a:pt x="154" y="116"/>
                    <a:pt x="153" y="116"/>
                  </a:cubicBezTo>
                  <a:close/>
                  <a:moveTo>
                    <a:pt x="143" y="132"/>
                  </a:moveTo>
                  <a:cubicBezTo>
                    <a:pt x="143" y="132"/>
                    <a:pt x="143" y="132"/>
                    <a:pt x="143" y="132"/>
                  </a:cubicBezTo>
                  <a:cubicBezTo>
                    <a:pt x="143" y="131"/>
                    <a:pt x="144" y="130"/>
                    <a:pt x="145" y="129"/>
                  </a:cubicBezTo>
                  <a:cubicBezTo>
                    <a:pt x="146" y="128"/>
                    <a:pt x="146" y="128"/>
                    <a:pt x="145" y="127"/>
                  </a:cubicBezTo>
                  <a:cubicBezTo>
                    <a:pt x="145" y="127"/>
                    <a:pt x="145" y="127"/>
                    <a:pt x="144" y="126"/>
                  </a:cubicBezTo>
                  <a:cubicBezTo>
                    <a:pt x="144" y="126"/>
                    <a:pt x="143" y="126"/>
                    <a:pt x="143" y="126"/>
                  </a:cubicBezTo>
                  <a:cubicBezTo>
                    <a:pt x="143" y="128"/>
                    <a:pt x="143" y="130"/>
                    <a:pt x="143" y="132"/>
                  </a:cubicBezTo>
                  <a:close/>
                  <a:moveTo>
                    <a:pt x="81" y="210"/>
                  </a:moveTo>
                  <a:cubicBezTo>
                    <a:pt x="80" y="211"/>
                    <a:pt x="78" y="213"/>
                    <a:pt x="78" y="215"/>
                  </a:cubicBezTo>
                  <a:cubicBezTo>
                    <a:pt x="80" y="214"/>
                    <a:pt x="81" y="214"/>
                    <a:pt x="83" y="214"/>
                  </a:cubicBezTo>
                  <a:cubicBezTo>
                    <a:pt x="82" y="213"/>
                    <a:pt x="81" y="211"/>
                    <a:pt x="81" y="210"/>
                  </a:cubicBezTo>
                  <a:close/>
                  <a:moveTo>
                    <a:pt x="26" y="200"/>
                  </a:moveTo>
                  <a:cubicBezTo>
                    <a:pt x="26" y="198"/>
                    <a:pt x="27" y="198"/>
                    <a:pt x="28" y="198"/>
                  </a:cubicBezTo>
                  <a:cubicBezTo>
                    <a:pt x="28" y="197"/>
                    <a:pt x="27" y="196"/>
                    <a:pt x="27" y="196"/>
                  </a:cubicBezTo>
                  <a:cubicBezTo>
                    <a:pt x="25" y="196"/>
                    <a:pt x="24" y="196"/>
                    <a:pt x="23" y="197"/>
                  </a:cubicBezTo>
                  <a:cubicBezTo>
                    <a:pt x="24" y="198"/>
                    <a:pt x="25" y="199"/>
                    <a:pt x="26" y="200"/>
                  </a:cubicBezTo>
                  <a:close/>
                  <a:moveTo>
                    <a:pt x="93" y="143"/>
                  </a:moveTo>
                  <a:cubicBezTo>
                    <a:pt x="93" y="143"/>
                    <a:pt x="94" y="142"/>
                    <a:pt x="95" y="142"/>
                  </a:cubicBezTo>
                  <a:cubicBezTo>
                    <a:pt x="95" y="140"/>
                    <a:pt x="95" y="139"/>
                    <a:pt x="95" y="137"/>
                  </a:cubicBezTo>
                  <a:cubicBezTo>
                    <a:pt x="94" y="137"/>
                    <a:pt x="94" y="138"/>
                    <a:pt x="93" y="138"/>
                  </a:cubicBezTo>
                  <a:cubicBezTo>
                    <a:pt x="93" y="140"/>
                    <a:pt x="93" y="141"/>
                    <a:pt x="93" y="143"/>
                  </a:cubicBezTo>
                  <a:close/>
                  <a:moveTo>
                    <a:pt x="70" y="151"/>
                  </a:moveTo>
                  <a:cubicBezTo>
                    <a:pt x="70" y="151"/>
                    <a:pt x="70" y="151"/>
                    <a:pt x="70" y="151"/>
                  </a:cubicBezTo>
                  <a:cubicBezTo>
                    <a:pt x="70" y="153"/>
                    <a:pt x="70" y="154"/>
                    <a:pt x="70" y="155"/>
                  </a:cubicBezTo>
                  <a:cubicBezTo>
                    <a:pt x="70" y="157"/>
                    <a:pt x="70" y="159"/>
                    <a:pt x="71" y="161"/>
                  </a:cubicBezTo>
                  <a:cubicBezTo>
                    <a:pt x="71" y="161"/>
                    <a:pt x="71" y="161"/>
                    <a:pt x="71" y="161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2" y="157"/>
                    <a:pt x="71" y="154"/>
                    <a:pt x="70" y="151"/>
                  </a:cubicBezTo>
                  <a:close/>
                  <a:moveTo>
                    <a:pt x="146" y="171"/>
                  </a:moveTo>
                  <a:cubicBezTo>
                    <a:pt x="148" y="171"/>
                    <a:pt x="148" y="170"/>
                    <a:pt x="148" y="169"/>
                  </a:cubicBezTo>
                  <a:cubicBezTo>
                    <a:pt x="148" y="167"/>
                    <a:pt x="149" y="166"/>
                    <a:pt x="149" y="165"/>
                  </a:cubicBezTo>
                  <a:cubicBezTo>
                    <a:pt x="149" y="164"/>
                    <a:pt x="149" y="164"/>
                    <a:pt x="149" y="163"/>
                  </a:cubicBezTo>
                  <a:cubicBezTo>
                    <a:pt x="148" y="164"/>
                    <a:pt x="147" y="165"/>
                    <a:pt x="147" y="167"/>
                  </a:cubicBezTo>
                  <a:cubicBezTo>
                    <a:pt x="147" y="167"/>
                    <a:pt x="147" y="168"/>
                    <a:pt x="147" y="169"/>
                  </a:cubicBezTo>
                  <a:cubicBezTo>
                    <a:pt x="147" y="169"/>
                    <a:pt x="146" y="170"/>
                    <a:pt x="146" y="171"/>
                  </a:cubicBezTo>
                  <a:close/>
                  <a:moveTo>
                    <a:pt x="92" y="68"/>
                  </a:moveTo>
                  <a:cubicBezTo>
                    <a:pt x="91" y="69"/>
                    <a:pt x="86" y="72"/>
                    <a:pt x="86" y="73"/>
                  </a:cubicBezTo>
                  <a:cubicBezTo>
                    <a:pt x="87" y="72"/>
                    <a:pt x="89" y="71"/>
                    <a:pt x="91" y="71"/>
                  </a:cubicBezTo>
                  <a:cubicBezTo>
                    <a:pt x="91" y="71"/>
                    <a:pt x="91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69"/>
                    <a:pt x="92" y="68"/>
                    <a:pt x="92" y="68"/>
                  </a:cubicBezTo>
                  <a:close/>
                  <a:moveTo>
                    <a:pt x="115" y="122"/>
                  </a:moveTo>
                  <a:cubicBezTo>
                    <a:pt x="115" y="121"/>
                    <a:pt x="114" y="119"/>
                    <a:pt x="114" y="118"/>
                  </a:cubicBezTo>
                  <a:cubicBezTo>
                    <a:pt x="112" y="120"/>
                    <a:pt x="111" y="123"/>
                    <a:pt x="110" y="123"/>
                  </a:cubicBezTo>
                  <a:cubicBezTo>
                    <a:pt x="112" y="123"/>
                    <a:pt x="113" y="122"/>
                    <a:pt x="115" y="122"/>
                  </a:cubicBezTo>
                  <a:close/>
                  <a:moveTo>
                    <a:pt x="26" y="162"/>
                  </a:moveTo>
                  <a:cubicBezTo>
                    <a:pt x="25" y="160"/>
                    <a:pt x="25" y="159"/>
                    <a:pt x="24" y="157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60"/>
                    <a:pt x="23" y="162"/>
                    <a:pt x="24" y="163"/>
                  </a:cubicBezTo>
                  <a:cubicBezTo>
                    <a:pt x="25" y="163"/>
                    <a:pt x="26" y="162"/>
                    <a:pt x="26" y="162"/>
                  </a:cubicBezTo>
                  <a:close/>
                  <a:moveTo>
                    <a:pt x="41" y="70"/>
                  </a:moveTo>
                  <a:cubicBezTo>
                    <a:pt x="41" y="70"/>
                    <a:pt x="41" y="70"/>
                    <a:pt x="41" y="70"/>
                  </a:cubicBezTo>
                  <a:cubicBezTo>
                    <a:pt x="39" y="69"/>
                    <a:pt x="37" y="69"/>
                    <a:pt x="36" y="68"/>
                  </a:cubicBezTo>
                  <a:cubicBezTo>
                    <a:pt x="35" y="69"/>
                    <a:pt x="34" y="69"/>
                    <a:pt x="33" y="70"/>
                  </a:cubicBezTo>
                  <a:cubicBezTo>
                    <a:pt x="36" y="70"/>
                    <a:pt x="38" y="70"/>
                    <a:pt x="41" y="70"/>
                  </a:cubicBezTo>
                  <a:close/>
                  <a:moveTo>
                    <a:pt x="66" y="48"/>
                  </a:moveTo>
                  <a:cubicBezTo>
                    <a:pt x="72" y="46"/>
                    <a:pt x="77" y="44"/>
                    <a:pt x="83" y="43"/>
                  </a:cubicBezTo>
                  <a:cubicBezTo>
                    <a:pt x="81" y="42"/>
                    <a:pt x="70" y="45"/>
                    <a:pt x="66" y="48"/>
                  </a:cubicBezTo>
                  <a:close/>
                  <a:moveTo>
                    <a:pt x="62" y="187"/>
                  </a:moveTo>
                  <a:cubicBezTo>
                    <a:pt x="62" y="187"/>
                    <a:pt x="62" y="187"/>
                    <a:pt x="62" y="187"/>
                  </a:cubicBezTo>
                  <a:cubicBezTo>
                    <a:pt x="68" y="187"/>
                    <a:pt x="75" y="187"/>
                    <a:pt x="81" y="187"/>
                  </a:cubicBezTo>
                  <a:cubicBezTo>
                    <a:pt x="81" y="187"/>
                    <a:pt x="81" y="186"/>
                    <a:pt x="81" y="186"/>
                  </a:cubicBezTo>
                  <a:cubicBezTo>
                    <a:pt x="75" y="186"/>
                    <a:pt x="68" y="187"/>
                    <a:pt x="62" y="187"/>
                  </a:cubicBezTo>
                  <a:close/>
                  <a:moveTo>
                    <a:pt x="134" y="182"/>
                  </a:moveTo>
                  <a:cubicBezTo>
                    <a:pt x="137" y="183"/>
                    <a:pt x="138" y="182"/>
                    <a:pt x="140" y="181"/>
                  </a:cubicBezTo>
                  <a:cubicBezTo>
                    <a:pt x="139" y="180"/>
                    <a:pt x="139" y="179"/>
                    <a:pt x="139" y="178"/>
                  </a:cubicBezTo>
                  <a:cubicBezTo>
                    <a:pt x="139" y="178"/>
                    <a:pt x="139" y="178"/>
                    <a:pt x="139" y="178"/>
                  </a:cubicBezTo>
                  <a:cubicBezTo>
                    <a:pt x="138" y="180"/>
                    <a:pt x="136" y="181"/>
                    <a:pt x="134" y="182"/>
                  </a:cubicBezTo>
                  <a:close/>
                  <a:moveTo>
                    <a:pt x="58" y="210"/>
                  </a:moveTo>
                  <a:cubicBezTo>
                    <a:pt x="57" y="209"/>
                    <a:pt x="57" y="208"/>
                    <a:pt x="57" y="207"/>
                  </a:cubicBezTo>
                  <a:cubicBezTo>
                    <a:pt x="56" y="207"/>
                    <a:pt x="54" y="208"/>
                    <a:pt x="53" y="208"/>
                  </a:cubicBezTo>
                  <a:cubicBezTo>
                    <a:pt x="54" y="209"/>
                    <a:pt x="55" y="210"/>
                    <a:pt x="56" y="210"/>
                  </a:cubicBezTo>
                  <a:cubicBezTo>
                    <a:pt x="56" y="211"/>
                    <a:pt x="56" y="211"/>
                    <a:pt x="57" y="210"/>
                  </a:cubicBezTo>
                  <a:cubicBezTo>
                    <a:pt x="57" y="210"/>
                    <a:pt x="57" y="210"/>
                    <a:pt x="58" y="210"/>
                  </a:cubicBezTo>
                  <a:close/>
                  <a:moveTo>
                    <a:pt x="115" y="222"/>
                  </a:moveTo>
                  <a:cubicBezTo>
                    <a:pt x="114" y="223"/>
                    <a:pt x="113" y="223"/>
                    <a:pt x="112" y="223"/>
                  </a:cubicBezTo>
                  <a:cubicBezTo>
                    <a:pt x="113" y="224"/>
                    <a:pt x="114" y="225"/>
                    <a:pt x="114" y="225"/>
                  </a:cubicBezTo>
                  <a:cubicBezTo>
                    <a:pt x="115" y="226"/>
                    <a:pt x="116" y="227"/>
                    <a:pt x="117" y="227"/>
                  </a:cubicBezTo>
                  <a:cubicBezTo>
                    <a:pt x="117" y="225"/>
                    <a:pt x="117" y="225"/>
                    <a:pt x="117" y="224"/>
                  </a:cubicBezTo>
                  <a:cubicBezTo>
                    <a:pt x="117" y="224"/>
                    <a:pt x="116" y="225"/>
                    <a:pt x="115" y="224"/>
                  </a:cubicBezTo>
                  <a:cubicBezTo>
                    <a:pt x="115" y="224"/>
                    <a:pt x="115" y="223"/>
                    <a:pt x="115" y="222"/>
                  </a:cubicBezTo>
                  <a:close/>
                  <a:moveTo>
                    <a:pt x="92" y="65"/>
                  </a:moveTo>
                  <a:cubicBezTo>
                    <a:pt x="92" y="64"/>
                    <a:pt x="92" y="63"/>
                    <a:pt x="91" y="63"/>
                  </a:cubicBezTo>
                  <a:cubicBezTo>
                    <a:pt x="90" y="64"/>
                    <a:pt x="88" y="65"/>
                    <a:pt x="86" y="67"/>
                  </a:cubicBezTo>
                  <a:cubicBezTo>
                    <a:pt x="88" y="66"/>
                    <a:pt x="90" y="66"/>
                    <a:pt x="92" y="65"/>
                  </a:cubicBezTo>
                  <a:close/>
                  <a:moveTo>
                    <a:pt x="185" y="111"/>
                  </a:moveTo>
                  <a:cubicBezTo>
                    <a:pt x="185" y="111"/>
                    <a:pt x="185" y="111"/>
                    <a:pt x="185" y="111"/>
                  </a:cubicBezTo>
                  <a:cubicBezTo>
                    <a:pt x="187" y="111"/>
                    <a:pt x="188" y="110"/>
                    <a:pt x="190" y="110"/>
                  </a:cubicBezTo>
                  <a:cubicBezTo>
                    <a:pt x="189" y="109"/>
                    <a:pt x="189" y="108"/>
                    <a:pt x="189" y="107"/>
                  </a:cubicBezTo>
                  <a:cubicBezTo>
                    <a:pt x="188" y="108"/>
                    <a:pt x="186" y="109"/>
                    <a:pt x="185" y="111"/>
                  </a:cubicBezTo>
                  <a:close/>
                  <a:moveTo>
                    <a:pt x="67" y="69"/>
                  </a:moveTo>
                  <a:cubicBezTo>
                    <a:pt x="67" y="69"/>
                    <a:pt x="67" y="69"/>
                    <a:pt x="67" y="69"/>
                  </a:cubicBezTo>
                  <a:cubicBezTo>
                    <a:pt x="68" y="69"/>
                    <a:pt x="70" y="70"/>
                    <a:pt x="71" y="70"/>
                  </a:cubicBezTo>
                  <a:cubicBezTo>
                    <a:pt x="72" y="69"/>
                    <a:pt x="72" y="67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1" y="67"/>
                    <a:pt x="69" y="68"/>
                    <a:pt x="67" y="69"/>
                  </a:cubicBezTo>
                  <a:close/>
                  <a:moveTo>
                    <a:pt x="113" y="104"/>
                  </a:moveTo>
                  <a:cubicBezTo>
                    <a:pt x="112" y="104"/>
                    <a:pt x="110" y="104"/>
                    <a:pt x="109" y="104"/>
                  </a:cubicBezTo>
                  <a:cubicBezTo>
                    <a:pt x="110" y="106"/>
                    <a:pt x="110" y="107"/>
                    <a:pt x="110" y="109"/>
                  </a:cubicBezTo>
                  <a:cubicBezTo>
                    <a:pt x="111" y="107"/>
                    <a:pt x="112" y="106"/>
                    <a:pt x="113" y="105"/>
                  </a:cubicBezTo>
                  <a:cubicBezTo>
                    <a:pt x="113" y="105"/>
                    <a:pt x="113" y="105"/>
                    <a:pt x="113" y="104"/>
                  </a:cubicBezTo>
                  <a:close/>
                  <a:moveTo>
                    <a:pt x="166" y="158"/>
                  </a:moveTo>
                  <a:cubicBezTo>
                    <a:pt x="166" y="159"/>
                    <a:pt x="166" y="159"/>
                    <a:pt x="166" y="159"/>
                  </a:cubicBezTo>
                  <a:cubicBezTo>
                    <a:pt x="167" y="158"/>
                    <a:pt x="169" y="157"/>
                    <a:pt x="170" y="156"/>
                  </a:cubicBezTo>
                  <a:cubicBezTo>
                    <a:pt x="170" y="156"/>
                    <a:pt x="170" y="155"/>
                    <a:pt x="170" y="155"/>
                  </a:cubicBezTo>
                  <a:cubicBezTo>
                    <a:pt x="171" y="154"/>
                    <a:pt x="171" y="153"/>
                    <a:pt x="171" y="152"/>
                  </a:cubicBezTo>
                  <a:cubicBezTo>
                    <a:pt x="171" y="152"/>
                    <a:pt x="171" y="151"/>
                    <a:pt x="170" y="151"/>
                  </a:cubicBezTo>
                  <a:cubicBezTo>
                    <a:pt x="171" y="152"/>
                    <a:pt x="170" y="153"/>
                    <a:pt x="170" y="154"/>
                  </a:cubicBezTo>
                  <a:cubicBezTo>
                    <a:pt x="168" y="155"/>
                    <a:pt x="167" y="157"/>
                    <a:pt x="166" y="158"/>
                  </a:cubicBezTo>
                  <a:close/>
                  <a:moveTo>
                    <a:pt x="81" y="73"/>
                  </a:move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3" y="72"/>
                    <a:pt x="84" y="71"/>
                  </a:cubicBezTo>
                  <a:cubicBezTo>
                    <a:pt x="85" y="71"/>
                    <a:pt x="85" y="70"/>
                    <a:pt x="86" y="69"/>
                  </a:cubicBezTo>
                  <a:cubicBezTo>
                    <a:pt x="85" y="69"/>
                    <a:pt x="84" y="69"/>
                    <a:pt x="83" y="68"/>
                  </a:cubicBezTo>
                  <a:cubicBezTo>
                    <a:pt x="82" y="70"/>
                    <a:pt x="82" y="71"/>
                    <a:pt x="81" y="73"/>
                  </a:cubicBezTo>
                  <a:close/>
                  <a:moveTo>
                    <a:pt x="152" y="125"/>
                  </a:moveTo>
                  <a:cubicBezTo>
                    <a:pt x="151" y="126"/>
                    <a:pt x="150" y="127"/>
                    <a:pt x="150" y="127"/>
                  </a:cubicBezTo>
                  <a:cubicBezTo>
                    <a:pt x="149" y="128"/>
                    <a:pt x="149" y="129"/>
                    <a:pt x="149" y="130"/>
                  </a:cubicBezTo>
                  <a:cubicBezTo>
                    <a:pt x="150" y="130"/>
                    <a:pt x="150" y="130"/>
                    <a:pt x="151" y="129"/>
                  </a:cubicBezTo>
                  <a:cubicBezTo>
                    <a:pt x="151" y="129"/>
                    <a:pt x="152" y="129"/>
                    <a:pt x="152" y="129"/>
                  </a:cubicBezTo>
                  <a:cubicBezTo>
                    <a:pt x="152" y="127"/>
                    <a:pt x="152" y="126"/>
                    <a:pt x="152" y="125"/>
                  </a:cubicBezTo>
                  <a:close/>
                  <a:moveTo>
                    <a:pt x="99" y="68"/>
                  </a:moveTo>
                  <a:cubicBezTo>
                    <a:pt x="99" y="68"/>
                    <a:pt x="99" y="68"/>
                    <a:pt x="99" y="69"/>
                  </a:cubicBezTo>
                  <a:cubicBezTo>
                    <a:pt x="101" y="68"/>
                    <a:pt x="102" y="67"/>
                    <a:pt x="104" y="67"/>
                  </a:cubicBezTo>
                  <a:cubicBezTo>
                    <a:pt x="103" y="66"/>
                    <a:pt x="103" y="65"/>
                    <a:pt x="102" y="64"/>
                  </a:cubicBezTo>
                  <a:cubicBezTo>
                    <a:pt x="101" y="65"/>
                    <a:pt x="100" y="67"/>
                    <a:pt x="99" y="68"/>
                  </a:cubicBezTo>
                  <a:close/>
                  <a:moveTo>
                    <a:pt x="86" y="160"/>
                  </a:moveTo>
                  <a:cubicBezTo>
                    <a:pt x="86" y="162"/>
                    <a:pt x="87" y="163"/>
                    <a:pt x="87" y="165"/>
                  </a:cubicBezTo>
                  <a:cubicBezTo>
                    <a:pt x="88" y="163"/>
                    <a:pt x="89" y="162"/>
                    <a:pt x="91" y="160"/>
                  </a:cubicBezTo>
                  <a:cubicBezTo>
                    <a:pt x="89" y="160"/>
                    <a:pt x="88" y="161"/>
                    <a:pt x="86" y="160"/>
                  </a:cubicBezTo>
                  <a:close/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1" y="75"/>
                    <a:pt x="172" y="75"/>
                    <a:pt x="174" y="75"/>
                  </a:cubicBezTo>
                  <a:cubicBezTo>
                    <a:pt x="173" y="73"/>
                    <a:pt x="171" y="72"/>
                    <a:pt x="170" y="70"/>
                  </a:cubicBezTo>
                  <a:close/>
                  <a:moveTo>
                    <a:pt x="45" y="66"/>
                  </a:moveTo>
                  <a:cubicBezTo>
                    <a:pt x="45" y="66"/>
                    <a:pt x="45" y="66"/>
                    <a:pt x="45" y="66"/>
                  </a:cubicBezTo>
                  <a:cubicBezTo>
                    <a:pt x="44" y="65"/>
                    <a:pt x="43" y="64"/>
                    <a:pt x="41" y="63"/>
                  </a:cubicBezTo>
                  <a:cubicBezTo>
                    <a:pt x="40" y="64"/>
                    <a:pt x="39" y="65"/>
                    <a:pt x="39" y="65"/>
                  </a:cubicBezTo>
                  <a:cubicBezTo>
                    <a:pt x="39" y="65"/>
                    <a:pt x="39" y="65"/>
                    <a:pt x="39" y="66"/>
                  </a:cubicBezTo>
                  <a:cubicBezTo>
                    <a:pt x="41" y="66"/>
                    <a:pt x="43" y="66"/>
                    <a:pt x="45" y="66"/>
                  </a:cubicBezTo>
                  <a:close/>
                  <a:moveTo>
                    <a:pt x="175" y="259"/>
                  </a:moveTo>
                  <a:cubicBezTo>
                    <a:pt x="174" y="258"/>
                    <a:pt x="173" y="257"/>
                    <a:pt x="172" y="256"/>
                  </a:cubicBezTo>
                  <a:cubicBezTo>
                    <a:pt x="171" y="257"/>
                    <a:pt x="171" y="259"/>
                    <a:pt x="171" y="260"/>
                  </a:cubicBezTo>
                  <a:cubicBezTo>
                    <a:pt x="172" y="260"/>
                    <a:pt x="173" y="259"/>
                    <a:pt x="175" y="259"/>
                  </a:cubicBezTo>
                  <a:close/>
                  <a:moveTo>
                    <a:pt x="12" y="105"/>
                  </a:moveTo>
                  <a:cubicBezTo>
                    <a:pt x="15" y="104"/>
                    <a:pt x="15" y="104"/>
                    <a:pt x="16" y="101"/>
                  </a:cubicBezTo>
                  <a:cubicBezTo>
                    <a:pt x="16" y="100"/>
                    <a:pt x="15" y="100"/>
                    <a:pt x="15" y="99"/>
                  </a:cubicBezTo>
                  <a:cubicBezTo>
                    <a:pt x="14" y="101"/>
                    <a:pt x="13" y="103"/>
                    <a:pt x="12" y="105"/>
                  </a:cubicBezTo>
                  <a:close/>
                  <a:moveTo>
                    <a:pt x="157" y="230"/>
                  </a:moveTo>
                  <a:cubicBezTo>
                    <a:pt x="158" y="229"/>
                    <a:pt x="159" y="229"/>
                    <a:pt x="160" y="229"/>
                  </a:cubicBezTo>
                  <a:cubicBezTo>
                    <a:pt x="160" y="228"/>
                    <a:pt x="160" y="228"/>
                    <a:pt x="160" y="227"/>
                  </a:cubicBezTo>
                  <a:cubicBezTo>
                    <a:pt x="160" y="225"/>
                    <a:pt x="160" y="223"/>
                    <a:pt x="160" y="221"/>
                  </a:cubicBezTo>
                  <a:cubicBezTo>
                    <a:pt x="160" y="220"/>
                    <a:pt x="160" y="219"/>
                    <a:pt x="161" y="218"/>
                  </a:cubicBezTo>
                  <a:cubicBezTo>
                    <a:pt x="160" y="219"/>
                    <a:pt x="160" y="219"/>
                    <a:pt x="159" y="219"/>
                  </a:cubicBezTo>
                  <a:cubicBezTo>
                    <a:pt x="160" y="223"/>
                    <a:pt x="159" y="224"/>
                    <a:pt x="157" y="230"/>
                  </a:cubicBezTo>
                  <a:close/>
                  <a:moveTo>
                    <a:pt x="183" y="91"/>
                  </a:moveTo>
                  <a:cubicBezTo>
                    <a:pt x="182" y="92"/>
                    <a:pt x="182" y="94"/>
                    <a:pt x="182" y="95"/>
                  </a:cubicBezTo>
                  <a:cubicBezTo>
                    <a:pt x="183" y="95"/>
                    <a:pt x="184" y="95"/>
                    <a:pt x="185" y="95"/>
                  </a:cubicBezTo>
                  <a:cubicBezTo>
                    <a:pt x="184" y="93"/>
                    <a:pt x="184" y="92"/>
                    <a:pt x="183" y="91"/>
                  </a:cubicBezTo>
                  <a:close/>
                  <a:moveTo>
                    <a:pt x="179" y="177"/>
                  </a:moveTo>
                  <a:cubicBezTo>
                    <a:pt x="179" y="177"/>
                    <a:pt x="179" y="177"/>
                    <a:pt x="179" y="177"/>
                  </a:cubicBezTo>
                  <a:cubicBezTo>
                    <a:pt x="177" y="178"/>
                    <a:pt x="176" y="179"/>
                    <a:pt x="174" y="180"/>
                  </a:cubicBezTo>
                  <a:cubicBezTo>
                    <a:pt x="174" y="181"/>
                    <a:pt x="174" y="182"/>
                    <a:pt x="174" y="182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76" y="181"/>
                    <a:pt x="176" y="180"/>
                    <a:pt x="177" y="180"/>
                  </a:cubicBezTo>
                  <a:cubicBezTo>
                    <a:pt x="178" y="179"/>
                    <a:pt x="178" y="178"/>
                    <a:pt x="179" y="177"/>
                  </a:cubicBezTo>
                  <a:close/>
                  <a:moveTo>
                    <a:pt x="144" y="124"/>
                  </a:moveTo>
                  <a:cubicBezTo>
                    <a:pt x="144" y="124"/>
                    <a:pt x="144" y="124"/>
                    <a:pt x="145" y="124"/>
                  </a:cubicBezTo>
                  <a:cubicBezTo>
                    <a:pt x="146" y="124"/>
                    <a:pt x="147" y="123"/>
                    <a:pt x="147" y="123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8" y="121"/>
                    <a:pt x="149" y="120"/>
                    <a:pt x="149" y="119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7" y="120"/>
                    <a:pt x="146" y="122"/>
                    <a:pt x="144" y="124"/>
                  </a:cubicBezTo>
                  <a:close/>
                  <a:moveTo>
                    <a:pt x="53" y="213"/>
                  </a:moveTo>
                  <a:cubicBezTo>
                    <a:pt x="54" y="213"/>
                    <a:pt x="54" y="214"/>
                    <a:pt x="54" y="214"/>
                  </a:cubicBezTo>
                  <a:cubicBezTo>
                    <a:pt x="55" y="215"/>
                    <a:pt x="56" y="215"/>
                    <a:pt x="57" y="216"/>
                  </a:cubicBezTo>
                  <a:cubicBezTo>
                    <a:pt x="57" y="217"/>
                    <a:pt x="58" y="217"/>
                    <a:pt x="58" y="218"/>
                  </a:cubicBezTo>
                  <a:cubicBezTo>
                    <a:pt x="59" y="218"/>
                    <a:pt x="59" y="218"/>
                    <a:pt x="59" y="217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8" y="215"/>
                    <a:pt x="55" y="213"/>
                    <a:pt x="53" y="213"/>
                  </a:cubicBezTo>
                  <a:close/>
                  <a:moveTo>
                    <a:pt x="17" y="174"/>
                  </a:moveTo>
                  <a:cubicBezTo>
                    <a:pt x="18" y="174"/>
                    <a:pt x="18" y="174"/>
                    <a:pt x="19" y="174"/>
                  </a:cubicBezTo>
                  <a:cubicBezTo>
                    <a:pt x="19" y="174"/>
                    <a:pt x="20" y="174"/>
                    <a:pt x="20" y="173"/>
                  </a:cubicBezTo>
                  <a:cubicBezTo>
                    <a:pt x="20" y="172"/>
                    <a:pt x="20" y="172"/>
                    <a:pt x="21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0"/>
                    <a:pt x="22" y="170"/>
                  </a:cubicBezTo>
                  <a:cubicBezTo>
                    <a:pt x="20" y="171"/>
                    <a:pt x="19" y="172"/>
                    <a:pt x="17" y="173"/>
                  </a:cubicBezTo>
                  <a:cubicBezTo>
                    <a:pt x="17" y="174"/>
                    <a:pt x="17" y="174"/>
                    <a:pt x="17" y="174"/>
                  </a:cubicBezTo>
                  <a:close/>
                  <a:moveTo>
                    <a:pt x="85" y="102"/>
                  </a:moveTo>
                  <a:cubicBezTo>
                    <a:pt x="85" y="103"/>
                    <a:pt x="85" y="104"/>
                    <a:pt x="85" y="105"/>
                  </a:cubicBezTo>
                  <a:cubicBezTo>
                    <a:pt x="86" y="104"/>
                    <a:pt x="88" y="103"/>
                    <a:pt x="89" y="101"/>
                  </a:cubicBezTo>
                  <a:cubicBezTo>
                    <a:pt x="88" y="101"/>
                    <a:pt x="86" y="102"/>
                    <a:pt x="85" y="102"/>
                  </a:cubicBezTo>
                  <a:close/>
                  <a:moveTo>
                    <a:pt x="109" y="88"/>
                  </a:moveTo>
                  <a:cubicBezTo>
                    <a:pt x="109" y="88"/>
                    <a:pt x="109" y="89"/>
                    <a:pt x="108" y="89"/>
                  </a:cubicBezTo>
                  <a:cubicBezTo>
                    <a:pt x="107" y="90"/>
                    <a:pt x="108" y="91"/>
                    <a:pt x="108" y="92"/>
                  </a:cubicBezTo>
                  <a:cubicBezTo>
                    <a:pt x="109" y="92"/>
                    <a:pt x="110" y="92"/>
                    <a:pt x="110" y="92"/>
                  </a:cubicBezTo>
                  <a:cubicBezTo>
                    <a:pt x="110" y="90"/>
                    <a:pt x="110" y="89"/>
                    <a:pt x="109" y="88"/>
                  </a:cubicBezTo>
                  <a:close/>
                  <a:moveTo>
                    <a:pt x="183" y="105"/>
                  </a:moveTo>
                  <a:cubicBezTo>
                    <a:pt x="183" y="106"/>
                    <a:pt x="184" y="107"/>
                    <a:pt x="184" y="109"/>
                  </a:cubicBezTo>
                  <a:cubicBezTo>
                    <a:pt x="185" y="107"/>
                    <a:pt x="187" y="106"/>
                    <a:pt x="187" y="105"/>
                  </a:cubicBezTo>
                  <a:cubicBezTo>
                    <a:pt x="186" y="105"/>
                    <a:pt x="184" y="105"/>
                    <a:pt x="183" y="105"/>
                  </a:cubicBezTo>
                  <a:close/>
                  <a:moveTo>
                    <a:pt x="113" y="91"/>
                  </a:moveTo>
                  <a:cubicBezTo>
                    <a:pt x="112" y="86"/>
                    <a:pt x="111" y="81"/>
                    <a:pt x="109" y="76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10" y="81"/>
                    <a:pt x="111" y="86"/>
                    <a:pt x="112" y="90"/>
                  </a:cubicBezTo>
                  <a:cubicBezTo>
                    <a:pt x="112" y="91"/>
                    <a:pt x="113" y="91"/>
                    <a:pt x="113" y="91"/>
                  </a:cubicBezTo>
                  <a:close/>
                  <a:moveTo>
                    <a:pt x="190" y="220"/>
                  </a:moveTo>
                  <a:cubicBezTo>
                    <a:pt x="189" y="219"/>
                    <a:pt x="187" y="219"/>
                    <a:pt x="186" y="219"/>
                  </a:cubicBezTo>
                  <a:cubicBezTo>
                    <a:pt x="186" y="220"/>
                    <a:pt x="187" y="221"/>
                    <a:pt x="187" y="222"/>
                  </a:cubicBezTo>
                  <a:cubicBezTo>
                    <a:pt x="188" y="222"/>
                    <a:pt x="189" y="222"/>
                    <a:pt x="190" y="221"/>
                  </a:cubicBezTo>
                  <a:cubicBezTo>
                    <a:pt x="190" y="221"/>
                    <a:pt x="190" y="220"/>
                    <a:pt x="190" y="220"/>
                  </a:cubicBezTo>
                  <a:close/>
                  <a:moveTo>
                    <a:pt x="126" y="260"/>
                  </a:moveTo>
                  <a:cubicBezTo>
                    <a:pt x="126" y="260"/>
                    <a:pt x="126" y="260"/>
                    <a:pt x="126" y="260"/>
                  </a:cubicBezTo>
                  <a:cubicBezTo>
                    <a:pt x="123" y="258"/>
                    <a:pt x="121" y="257"/>
                    <a:pt x="119" y="256"/>
                  </a:cubicBezTo>
                  <a:cubicBezTo>
                    <a:pt x="118" y="256"/>
                    <a:pt x="118" y="256"/>
                    <a:pt x="118" y="257"/>
                  </a:cubicBezTo>
                  <a:cubicBezTo>
                    <a:pt x="120" y="258"/>
                    <a:pt x="123" y="259"/>
                    <a:pt x="126" y="260"/>
                  </a:cubicBezTo>
                  <a:close/>
                  <a:moveTo>
                    <a:pt x="148" y="265"/>
                  </a:moveTo>
                  <a:cubicBezTo>
                    <a:pt x="147" y="265"/>
                    <a:pt x="146" y="265"/>
                    <a:pt x="145" y="265"/>
                  </a:cubicBezTo>
                  <a:cubicBezTo>
                    <a:pt x="145" y="266"/>
                    <a:pt x="145" y="268"/>
                    <a:pt x="146" y="269"/>
                  </a:cubicBezTo>
                  <a:cubicBezTo>
                    <a:pt x="146" y="268"/>
                    <a:pt x="147" y="267"/>
                    <a:pt x="148" y="265"/>
                  </a:cubicBezTo>
                  <a:close/>
                  <a:moveTo>
                    <a:pt x="137" y="191"/>
                  </a:moveTo>
                  <a:cubicBezTo>
                    <a:pt x="137" y="191"/>
                    <a:pt x="137" y="191"/>
                    <a:pt x="137" y="192"/>
                  </a:cubicBezTo>
                  <a:cubicBezTo>
                    <a:pt x="137" y="192"/>
                    <a:pt x="137" y="192"/>
                    <a:pt x="137" y="193"/>
                  </a:cubicBezTo>
                  <a:cubicBezTo>
                    <a:pt x="137" y="193"/>
                    <a:pt x="138" y="194"/>
                    <a:pt x="138" y="194"/>
                  </a:cubicBezTo>
                  <a:cubicBezTo>
                    <a:pt x="139" y="195"/>
                    <a:pt x="140" y="195"/>
                    <a:pt x="140" y="196"/>
                  </a:cubicBezTo>
                  <a:cubicBezTo>
                    <a:pt x="141" y="196"/>
                    <a:pt x="141" y="196"/>
                    <a:pt x="141" y="197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0" y="194"/>
                    <a:pt x="139" y="193"/>
                    <a:pt x="137" y="191"/>
                  </a:cubicBezTo>
                  <a:close/>
                  <a:moveTo>
                    <a:pt x="34" y="209"/>
                  </a:moveTo>
                  <a:cubicBezTo>
                    <a:pt x="34" y="209"/>
                    <a:pt x="34" y="209"/>
                    <a:pt x="34" y="209"/>
                  </a:cubicBezTo>
                  <a:cubicBezTo>
                    <a:pt x="35" y="211"/>
                    <a:pt x="41" y="216"/>
                    <a:pt x="42" y="216"/>
                  </a:cubicBezTo>
                  <a:cubicBezTo>
                    <a:pt x="43" y="216"/>
                    <a:pt x="42" y="216"/>
                    <a:pt x="42" y="215"/>
                  </a:cubicBezTo>
                  <a:cubicBezTo>
                    <a:pt x="40" y="213"/>
                    <a:pt x="37" y="212"/>
                    <a:pt x="35" y="210"/>
                  </a:cubicBezTo>
                  <a:cubicBezTo>
                    <a:pt x="35" y="209"/>
                    <a:pt x="34" y="209"/>
                    <a:pt x="34" y="209"/>
                  </a:cubicBezTo>
                  <a:close/>
                  <a:moveTo>
                    <a:pt x="163" y="266"/>
                  </a:moveTo>
                  <a:cubicBezTo>
                    <a:pt x="163" y="267"/>
                    <a:pt x="164" y="268"/>
                    <a:pt x="165" y="269"/>
                  </a:cubicBezTo>
                  <a:cubicBezTo>
                    <a:pt x="166" y="268"/>
                    <a:pt x="166" y="267"/>
                    <a:pt x="167" y="265"/>
                  </a:cubicBezTo>
                  <a:cubicBezTo>
                    <a:pt x="165" y="265"/>
                    <a:pt x="164" y="266"/>
                    <a:pt x="163" y="266"/>
                  </a:cubicBezTo>
                  <a:close/>
                  <a:moveTo>
                    <a:pt x="23" y="87"/>
                  </a:moveTo>
                  <a:cubicBezTo>
                    <a:pt x="25" y="86"/>
                    <a:pt x="26" y="86"/>
                    <a:pt x="28" y="85"/>
                  </a:cubicBezTo>
                  <a:cubicBezTo>
                    <a:pt x="27" y="85"/>
                    <a:pt x="25" y="84"/>
                    <a:pt x="24" y="83"/>
                  </a:cubicBezTo>
                  <a:cubicBezTo>
                    <a:pt x="24" y="84"/>
                    <a:pt x="23" y="85"/>
                    <a:pt x="23" y="87"/>
                  </a:cubicBezTo>
                  <a:close/>
                  <a:moveTo>
                    <a:pt x="167" y="141"/>
                  </a:moveTo>
                  <a:cubicBezTo>
                    <a:pt x="169" y="140"/>
                    <a:pt x="170" y="139"/>
                    <a:pt x="171" y="137"/>
                  </a:cubicBezTo>
                  <a:cubicBezTo>
                    <a:pt x="172" y="137"/>
                    <a:pt x="172" y="136"/>
                    <a:pt x="172" y="136"/>
                  </a:cubicBezTo>
                  <a:cubicBezTo>
                    <a:pt x="172" y="136"/>
                    <a:pt x="172" y="135"/>
                    <a:pt x="171" y="135"/>
                  </a:cubicBezTo>
                  <a:cubicBezTo>
                    <a:pt x="171" y="135"/>
                    <a:pt x="171" y="135"/>
                    <a:pt x="170" y="136"/>
                  </a:cubicBezTo>
                  <a:cubicBezTo>
                    <a:pt x="169" y="137"/>
                    <a:pt x="168" y="139"/>
                    <a:pt x="167" y="141"/>
                  </a:cubicBezTo>
                  <a:close/>
                  <a:moveTo>
                    <a:pt x="51" y="127"/>
                  </a:moveTo>
                  <a:cubicBezTo>
                    <a:pt x="51" y="127"/>
                    <a:pt x="51" y="127"/>
                    <a:pt x="51" y="127"/>
                  </a:cubicBezTo>
                  <a:cubicBezTo>
                    <a:pt x="49" y="128"/>
                    <a:pt x="48" y="128"/>
                    <a:pt x="46" y="128"/>
                  </a:cubicBezTo>
                  <a:cubicBezTo>
                    <a:pt x="46" y="129"/>
                    <a:pt x="46" y="130"/>
                    <a:pt x="46" y="131"/>
                  </a:cubicBezTo>
                  <a:cubicBezTo>
                    <a:pt x="48" y="130"/>
                    <a:pt x="49" y="128"/>
                    <a:pt x="51" y="127"/>
                  </a:cubicBezTo>
                  <a:close/>
                  <a:moveTo>
                    <a:pt x="112" y="98"/>
                  </a:moveTo>
                  <a:cubicBezTo>
                    <a:pt x="111" y="99"/>
                    <a:pt x="110" y="101"/>
                    <a:pt x="109" y="102"/>
                  </a:cubicBezTo>
                  <a:cubicBezTo>
                    <a:pt x="110" y="102"/>
                    <a:pt x="111" y="102"/>
                    <a:pt x="112" y="102"/>
                  </a:cubicBezTo>
                  <a:cubicBezTo>
                    <a:pt x="112" y="100"/>
                    <a:pt x="112" y="99"/>
                    <a:pt x="112" y="98"/>
                  </a:cubicBezTo>
                  <a:close/>
                  <a:moveTo>
                    <a:pt x="91" y="133"/>
                  </a:moveTo>
                  <a:cubicBezTo>
                    <a:pt x="91" y="133"/>
                    <a:pt x="91" y="133"/>
                    <a:pt x="91" y="133"/>
                  </a:cubicBezTo>
                  <a:cubicBezTo>
                    <a:pt x="92" y="133"/>
                    <a:pt x="92" y="133"/>
                    <a:pt x="93" y="133"/>
                  </a:cubicBezTo>
                  <a:cubicBezTo>
                    <a:pt x="94" y="132"/>
                    <a:pt x="95" y="131"/>
                    <a:pt x="96" y="129"/>
                  </a:cubicBezTo>
                  <a:cubicBezTo>
                    <a:pt x="96" y="129"/>
                    <a:pt x="97" y="129"/>
                    <a:pt x="96" y="128"/>
                  </a:cubicBezTo>
                  <a:cubicBezTo>
                    <a:pt x="94" y="130"/>
                    <a:pt x="93" y="131"/>
                    <a:pt x="91" y="133"/>
                  </a:cubicBezTo>
                  <a:close/>
                  <a:moveTo>
                    <a:pt x="115" y="125"/>
                  </a:moveTo>
                  <a:cubicBezTo>
                    <a:pt x="115" y="125"/>
                    <a:pt x="115" y="125"/>
                    <a:pt x="115" y="125"/>
                  </a:cubicBezTo>
                  <a:cubicBezTo>
                    <a:pt x="114" y="126"/>
                    <a:pt x="112" y="128"/>
                    <a:pt x="111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2" y="129"/>
                    <a:pt x="114" y="128"/>
                    <a:pt x="115" y="128"/>
                  </a:cubicBezTo>
                  <a:cubicBezTo>
                    <a:pt x="115" y="128"/>
                    <a:pt x="115" y="127"/>
                    <a:pt x="115" y="127"/>
                  </a:cubicBezTo>
                  <a:cubicBezTo>
                    <a:pt x="115" y="126"/>
                    <a:pt x="115" y="126"/>
                    <a:pt x="115" y="125"/>
                  </a:cubicBezTo>
                  <a:close/>
                  <a:moveTo>
                    <a:pt x="177" y="115"/>
                  </a:moveTo>
                  <a:cubicBezTo>
                    <a:pt x="176" y="116"/>
                    <a:pt x="173" y="117"/>
                    <a:pt x="173" y="118"/>
                  </a:cubicBezTo>
                  <a:cubicBezTo>
                    <a:pt x="174" y="118"/>
                    <a:pt x="176" y="117"/>
                    <a:pt x="178" y="118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178" y="117"/>
                    <a:pt x="178" y="116"/>
                    <a:pt x="177" y="115"/>
                  </a:cubicBezTo>
                  <a:close/>
                  <a:moveTo>
                    <a:pt x="148" y="215"/>
                  </a:moveTo>
                  <a:cubicBezTo>
                    <a:pt x="148" y="215"/>
                    <a:pt x="148" y="215"/>
                    <a:pt x="148" y="215"/>
                  </a:cubicBezTo>
                  <a:cubicBezTo>
                    <a:pt x="147" y="218"/>
                    <a:pt x="146" y="220"/>
                    <a:pt x="145" y="223"/>
                  </a:cubicBezTo>
                  <a:cubicBezTo>
                    <a:pt x="145" y="223"/>
                    <a:pt x="146" y="223"/>
                    <a:pt x="146" y="223"/>
                  </a:cubicBezTo>
                  <a:cubicBezTo>
                    <a:pt x="147" y="220"/>
                    <a:pt x="148" y="218"/>
                    <a:pt x="148" y="215"/>
                  </a:cubicBezTo>
                  <a:close/>
                  <a:moveTo>
                    <a:pt x="191" y="136"/>
                  </a:moveTo>
                  <a:cubicBezTo>
                    <a:pt x="189" y="137"/>
                    <a:pt x="188" y="139"/>
                    <a:pt x="188" y="140"/>
                  </a:cubicBezTo>
                  <a:cubicBezTo>
                    <a:pt x="189" y="140"/>
                    <a:pt x="190" y="140"/>
                    <a:pt x="191" y="140"/>
                  </a:cubicBezTo>
                  <a:cubicBezTo>
                    <a:pt x="191" y="139"/>
                    <a:pt x="191" y="138"/>
                    <a:pt x="191" y="136"/>
                  </a:cubicBezTo>
                  <a:close/>
                  <a:moveTo>
                    <a:pt x="139" y="176"/>
                  </a:moveTo>
                  <a:cubicBezTo>
                    <a:pt x="140" y="175"/>
                    <a:pt x="142" y="175"/>
                    <a:pt x="143" y="174"/>
                  </a:cubicBezTo>
                  <a:cubicBezTo>
                    <a:pt x="143" y="174"/>
                    <a:pt x="143" y="173"/>
                    <a:pt x="143" y="173"/>
                  </a:cubicBezTo>
                  <a:cubicBezTo>
                    <a:pt x="142" y="173"/>
                    <a:pt x="142" y="173"/>
                    <a:pt x="141" y="172"/>
                  </a:cubicBezTo>
                  <a:cubicBezTo>
                    <a:pt x="140" y="173"/>
                    <a:pt x="139" y="174"/>
                    <a:pt x="139" y="176"/>
                  </a:cubicBezTo>
                  <a:close/>
                  <a:moveTo>
                    <a:pt x="33" y="181"/>
                  </a:moveTo>
                  <a:cubicBezTo>
                    <a:pt x="33" y="181"/>
                    <a:pt x="33" y="181"/>
                    <a:pt x="34" y="180"/>
                  </a:cubicBezTo>
                  <a:cubicBezTo>
                    <a:pt x="34" y="180"/>
                    <a:pt x="33" y="179"/>
                    <a:pt x="33" y="178"/>
                  </a:cubicBezTo>
                  <a:cubicBezTo>
                    <a:pt x="33" y="176"/>
                    <a:pt x="33" y="174"/>
                    <a:pt x="32" y="172"/>
                  </a:cubicBezTo>
                  <a:cubicBezTo>
                    <a:pt x="32" y="171"/>
                    <a:pt x="32" y="171"/>
                    <a:pt x="31" y="170"/>
                  </a:cubicBezTo>
                  <a:cubicBezTo>
                    <a:pt x="31" y="171"/>
                    <a:pt x="32" y="172"/>
                    <a:pt x="32" y="173"/>
                  </a:cubicBezTo>
                  <a:cubicBezTo>
                    <a:pt x="32" y="174"/>
                    <a:pt x="32" y="175"/>
                    <a:pt x="32" y="176"/>
                  </a:cubicBezTo>
                  <a:cubicBezTo>
                    <a:pt x="32" y="176"/>
                    <a:pt x="32" y="177"/>
                    <a:pt x="33" y="178"/>
                  </a:cubicBezTo>
                  <a:cubicBezTo>
                    <a:pt x="33" y="179"/>
                    <a:pt x="33" y="180"/>
                    <a:pt x="33" y="181"/>
                  </a:cubicBezTo>
                  <a:close/>
                  <a:moveTo>
                    <a:pt x="146" y="192"/>
                  </a:moveTo>
                  <a:cubicBezTo>
                    <a:pt x="147" y="193"/>
                    <a:pt x="149" y="193"/>
                    <a:pt x="149" y="195"/>
                  </a:cubicBezTo>
                  <a:cubicBezTo>
                    <a:pt x="150" y="194"/>
                    <a:pt x="151" y="193"/>
                    <a:pt x="152" y="193"/>
                  </a:cubicBezTo>
                  <a:cubicBezTo>
                    <a:pt x="150" y="192"/>
                    <a:pt x="148" y="192"/>
                    <a:pt x="146" y="192"/>
                  </a:cubicBezTo>
                  <a:close/>
                  <a:moveTo>
                    <a:pt x="63" y="124"/>
                  </a:moveTo>
                  <a:cubicBezTo>
                    <a:pt x="62" y="124"/>
                    <a:pt x="62" y="124"/>
                    <a:pt x="61" y="124"/>
                  </a:cubicBezTo>
                  <a:cubicBezTo>
                    <a:pt x="61" y="124"/>
                    <a:pt x="60" y="125"/>
                    <a:pt x="60" y="126"/>
                  </a:cubicBezTo>
                  <a:cubicBezTo>
                    <a:pt x="60" y="127"/>
                    <a:pt x="60" y="128"/>
                    <a:pt x="60" y="129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60" y="130"/>
                    <a:pt x="60" y="129"/>
                    <a:pt x="60" y="129"/>
                  </a:cubicBezTo>
                  <a:cubicBezTo>
                    <a:pt x="60" y="129"/>
                    <a:pt x="60" y="128"/>
                    <a:pt x="60" y="127"/>
                  </a:cubicBezTo>
                  <a:cubicBezTo>
                    <a:pt x="60" y="127"/>
                    <a:pt x="61" y="126"/>
                    <a:pt x="62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2" y="126"/>
                    <a:pt x="63" y="125"/>
                    <a:pt x="63" y="124"/>
                  </a:cubicBezTo>
                  <a:close/>
                  <a:moveTo>
                    <a:pt x="142" y="158"/>
                  </a:moveTo>
                  <a:cubicBezTo>
                    <a:pt x="141" y="158"/>
                    <a:pt x="141" y="158"/>
                    <a:pt x="140" y="158"/>
                  </a:cubicBezTo>
                  <a:cubicBezTo>
                    <a:pt x="140" y="159"/>
                    <a:pt x="139" y="160"/>
                    <a:pt x="139" y="162"/>
                  </a:cubicBezTo>
                  <a:cubicBezTo>
                    <a:pt x="141" y="161"/>
                    <a:pt x="141" y="160"/>
                    <a:pt x="142" y="158"/>
                  </a:cubicBezTo>
                  <a:close/>
                  <a:moveTo>
                    <a:pt x="96" y="150"/>
                  </a:moveTo>
                  <a:cubicBezTo>
                    <a:pt x="95" y="150"/>
                    <a:pt x="95" y="151"/>
                    <a:pt x="95" y="151"/>
                  </a:cubicBezTo>
                  <a:cubicBezTo>
                    <a:pt x="93" y="152"/>
                    <a:pt x="93" y="153"/>
                    <a:pt x="94" y="154"/>
                  </a:cubicBezTo>
                  <a:cubicBezTo>
                    <a:pt x="95" y="154"/>
                    <a:pt x="95" y="153"/>
                    <a:pt x="96" y="153"/>
                  </a:cubicBezTo>
                  <a:cubicBezTo>
                    <a:pt x="96" y="152"/>
                    <a:pt x="96" y="151"/>
                    <a:pt x="96" y="150"/>
                  </a:cubicBezTo>
                  <a:close/>
                  <a:moveTo>
                    <a:pt x="21" y="152"/>
                  </a:moveTo>
                  <a:cubicBezTo>
                    <a:pt x="21" y="154"/>
                    <a:pt x="21" y="156"/>
                    <a:pt x="21" y="157"/>
                  </a:cubicBezTo>
                  <a:cubicBezTo>
                    <a:pt x="21" y="157"/>
                    <a:pt x="22" y="156"/>
                    <a:pt x="22" y="156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3" y="155"/>
                    <a:pt x="23" y="154"/>
                    <a:pt x="21" y="152"/>
                  </a:cubicBezTo>
                  <a:close/>
                  <a:moveTo>
                    <a:pt x="167" y="111"/>
                  </a:moveTo>
                  <a:cubicBezTo>
                    <a:pt x="167" y="110"/>
                    <a:pt x="168" y="108"/>
                    <a:pt x="169" y="107"/>
                  </a:cubicBezTo>
                  <a:cubicBezTo>
                    <a:pt x="168" y="108"/>
                    <a:pt x="167" y="108"/>
                    <a:pt x="166" y="108"/>
                  </a:cubicBezTo>
                  <a:cubicBezTo>
                    <a:pt x="165" y="109"/>
                    <a:pt x="166" y="110"/>
                    <a:pt x="167" y="111"/>
                  </a:cubicBezTo>
                  <a:close/>
                  <a:moveTo>
                    <a:pt x="11" y="168"/>
                  </a:moveTo>
                  <a:cubicBezTo>
                    <a:pt x="12" y="170"/>
                    <a:pt x="13" y="172"/>
                    <a:pt x="14" y="174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1"/>
                    <a:pt x="13" y="170"/>
                    <a:pt x="13" y="169"/>
                  </a:cubicBezTo>
                  <a:cubicBezTo>
                    <a:pt x="12" y="169"/>
                    <a:pt x="12" y="169"/>
                    <a:pt x="11" y="168"/>
                  </a:cubicBezTo>
                  <a:close/>
                  <a:moveTo>
                    <a:pt x="35" y="195"/>
                  </a:moveTo>
                  <a:cubicBezTo>
                    <a:pt x="35" y="195"/>
                    <a:pt x="35" y="195"/>
                    <a:pt x="35" y="195"/>
                  </a:cubicBezTo>
                  <a:cubicBezTo>
                    <a:pt x="36" y="196"/>
                    <a:pt x="36" y="198"/>
                    <a:pt x="37" y="199"/>
                  </a:cubicBezTo>
                  <a:cubicBezTo>
                    <a:pt x="37" y="200"/>
                    <a:pt x="38" y="200"/>
                    <a:pt x="39" y="200"/>
                  </a:cubicBezTo>
                  <a:cubicBezTo>
                    <a:pt x="38" y="198"/>
                    <a:pt x="37" y="196"/>
                    <a:pt x="35" y="195"/>
                  </a:cubicBezTo>
                  <a:close/>
                  <a:moveTo>
                    <a:pt x="172" y="124"/>
                  </a:moveTo>
                  <a:cubicBezTo>
                    <a:pt x="173" y="123"/>
                    <a:pt x="173" y="122"/>
                    <a:pt x="174" y="121"/>
                  </a:cubicBezTo>
                  <a:cubicBezTo>
                    <a:pt x="174" y="121"/>
                    <a:pt x="175" y="120"/>
                    <a:pt x="175" y="120"/>
                  </a:cubicBezTo>
                  <a:cubicBezTo>
                    <a:pt x="173" y="120"/>
                    <a:pt x="172" y="120"/>
                    <a:pt x="171" y="121"/>
                  </a:cubicBezTo>
                  <a:cubicBezTo>
                    <a:pt x="171" y="122"/>
                    <a:pt x="171" y="122"/>
                    <a:pt x="172" y="124"/>
                  </a:cubicBezTo>
                  <a:close/>
                  <a:moveTo>
                    <a:pt x="172" y="226"/>
                  </a:moveTo>
                  <a:cubicBezTo>
                    <a:pt x="172" y="226"/>
                    <a:pt x="172" y="227"/>
                    <a:pt x="173" y="227"/>
                  </a:cubicBezTo>
                  <a:cubicBezTo>
                    <a:pt x="174" y="226"/>
                    <a:pt x="176" y="225"/>
                    <a:pt x="177" y="224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75" y="225"/>
                    <a:pt x="173" y="225"/>
                    <a:pt x="172" y="226"/>
                  </a:cubicBezTo>
                  <a:close/>
                  <a:moveTo>
                    <a:pt x="109" y="98"/>
                  </a:moveTo>
                  <a:cubicBezTo>
                    <a:pt x="110" y="96"/>
                    <a:pt x="111" y="95"/>
                    <a:pt x="111" y="94"/>
                  </a:cubicBezTo>
                  <a:cubicBezTo>
                    <a:pt x="110" y="94"/>
                    <a:pt x="109" y="95"/>
                    <a:pt x="108" y="95"/>
                  </a:cubicBezTo>
                  <a:cubicBezTo>
                    <a:pt x="108" y="96"/>
                    <a:pt x="108" y="97"/>
                    <a:pt x="109" y="98"/>
                  </a:cubicBezTo>
                  <a:close/>
                  <a:moveTo>
                    <a:pt x="81" y="75"/>
                  </a:moveTo>
                  <a:cubicBezTo>
                    <a:pt x="81" y="77"/>
                    <a:pt x="81" y="78"/>
                    <a:pt x="81" y="79"/>
                  </a:cubicBezTo>
                  <a:cubicBezTo>
                    <a:pt x="82" y="78"/>
                    <a:pt x="82" y="78"/>
                    <a:pt x="83" y="77"/>
                  </a:cubicBezTo>
                  <a:cubicBezTo>
                    <a:pt x="83" y="77"/>
                    <a:pt x="84" y="77"/>
                    <a:pt x="84" y="76"/>
                  </a:cubicBezTo>
                  <a:cubicBezTo>
                    <a:pt x="83" y="76"/>
                    <a:pt x="82" y="76"/>
                    <a:pt x="81" y="75"/>
                  </a:cubicBezTo>
                  <a:close/>
                  <a:moveTo>
                    <a:pt x="92" y="157"/>
                  </a:moveTo>
                  <a:cubicBezTo>
                    <a:pt x="92" y="156"/>
                    <a:pt x="92" y="155"/>
                    <a:pt x="92" y="155"/>
                  </a:cubicBezTo>
                  <a:cubicBezTo>
                    <a:pt x="90" y="156"/>
                    <a:pt x="89" y="157"/>
                    <a:pt x="89" y="158"/>
                  </a:cubicBezTo>
                  <a:cubicBezTo>
                    <a:pt x="90" y="158"/>
                    <a:pt x="91" y="157"/>
                    <a:pt x="92" y="157"/>
                  </a:cubicBezTo>
                  <a:close/>
                  <a:moveTo>
                    <a:pt x="7" y="127"/>
                  </a:moveTo>
                  <a:cubicBezTo>
                    <a:pt x="6" y="129"/>
                    <a:pt x="6" y="131"/>
                    <a:pt x="6" y="134"/>
                  </a:cubicBezTo>
                  <a:cubicBezTo>
                    <a:pt x="6" y="134"/>
                    <a:pt x="6" y="134"/>
                    <a:pt x="6" y="133"/>
                  </a:cubicBezTo>
                  <a:cubicBezTo>
                    <a:pt x="7" y="131"/>
                    <a:pt x="7" y="129"/>
                    <a:pt x="8" y="127"/>
                  </a:cubicBezTo>
                  <a:cubicBezTo>
                    <a:pt x="7" y="127"/>
                    <a:pt x="7" y="127"/>
                    <a:pt x="7" y="127"/>
                  </a:cubicBezTo>
                  <a:close/>
                  <a:moveTo>
                    <a:pt x="154" y="65"/>
                  </a:moveTo>
                  <a:cubicBezTo>
                    <a:pt x="153" y="66"/>
                    <a:pt x="153" y="67"/>
                    <a:pt x="152" y="68"/>
                  </a:cubicBezTo>
                  <a:cubicBezTo>
                    <a:pt x="154" y="67"/>
                    <a:pt x="155" y="67"/>
                    <a:pt x="157" y="66"/>
                  </a:cubicBezTo>
                  <a:cubicBezTo>
                    <a:pt x="156" y="66"/>
                    <a:pt x="155" y="65"/>
                    <a:pt x="154" y="65"/>
                  </a:cubicBezTo>
                  <a:close/>
                  <a:moveTo>
                    <a:pt x="190" y="122"/>
                  </a:moveTo>
                  <a:cubicBezTo>
                    <a:pt x="190" y="122"/>
                    <a:pt x="190" y="122"/>
                    <a:pt x="190" y="122"/>
                  </a:cubicBezTo>
                  <a:cubicBezTo>
                    <a:pt x="189" y="122"/>
                    <a:pt x="188" y="122"/>
                    <a:pt x="187" y="122"/>
                  </a:cubicBezTo>
                  <a:cubicBezTo>
                    <a:pt x="187" y="123"/>
                    <a:pt x="187" y="124"/>
                    <a:pt x="187" y="125"/>
                  </a:cubicBezTo>
                  <a:cubicBezTo>
                    <a:pt x="188" y="124"/>
                    <a:pt x="189" y="123"/>
                    <a:pt x="190" y="122"/>
                  </a:cubicBezTo>
                  <a:close/>
                  <a:moveTo>
                    <a:pt x="65" y="144"/>
                  </a:moveTo>
                  <a:cubicBezTo>
                    <a:pt x="64" y="142"/>
                    <a:pt x="64" y="141"/>
                    <a:pt x="63" y="140"/>
                  </a:cubicBezTo>
                  <a:cubicBezTo>
                    <a:pt x="62" y="141"/>
                    <a:pt x="62" y="144"/>
                    <a:pt x="63" y="145"/>
                  </a:cubicBezTo>
                  <a:cubicBezTo>
                    <a:pt x="63" y="144"/>
                    <a:pt x="64" y="144"/>
                    <a:pt x="65" y="144"/>
                  </a:cubicBezTo>
                  <a:close/>
                  <a:moveTo>
                    <a:pt x="100" y="248"/>
                  </a:moveTo>
                  <a:cubicBezTo>
                    <a:pt x="101" y="248"/>
                    <a:pt x="102" y="247"/>
                    <a:pt x="104" y="247"/>
                  </a:cubicBezTo>
                  <a:cubicBezTo>
                    <a:pt x="103" y="246"/>
                    <a:pt x="102" y="246"/>
                    <a:pt x="101" y="245"/>
                  </a:cubicBezTo>
                  <a:cubicBezTo>
                    <a:pt x="101" y="246"/>
                    <a:pt x="100" y="247"/>
                    <a:pt x="100" y="248"/>
                  </a:cubicBezTo>
                  <a:close/>
                  <a:moveTo>
                    <a:pt x="98" y="189"/>
                  </a:moveTo>
                  <a:cubicBezTo>
                    <a:pt x="98" y="190"/>
                    <a:pt x="97" y="191"/>
                    <a:pt x="97" y="192"/>
                  </a:cubicBezTo>
                  <a:cubicBezTo>
                    <a:pt x="97" y="192"/>
                    <a:pt x="97" y="192"/>
                    <a:pt x="97" y="193"/>
                  </a:cubicBezTo>
                  <a:cubicBezTo>
                    <a:pt x="98" y="191"/>
                    <a:pt x="100" y="190"/>
                    <a:pt x="101" y="189"/>
                  </a:cubicBezTo>
                  <a:cubicBezTo>
                    <a:pt x="100" y="189"/>
                    <a:pt x="99" y="189"/>
                    <a:pt x="98" y="189"/>
                  </a:cubicBezTo>
                  <a:close/>
                  <a:moveTo>
                    <a:pt x="99" y="65"/>
                  </a:moveTo>
                  <a:cubicBezTo>
                    <a:pt x="98" y="65"/>
                    <a:pt x="97" y="65"/>
                    <a:pt x="96" y="65"/>
                  </a:cubicBezTo>
                  <a:cubicBezTo>
                    <a:pt x="96" y="66"/>
                    <a:pt x="96" y="67"/>
                    <a:pt x="96" y="68"/>
                  </a:cubicBezTo>
                  <a:cubicBezTo>
                    <a:pt x="97" y="67"/>
                    <a:pt x="98" y="66"/>
                    <a:pt x="99" y="65"/>
                  </a:cubicBezTo>
                  <a:close/>
                  <a:moveTo>
                    <a:pt x="176" y="155"/>
                  </a:moveTo>
                  <a:cubicBezTo>
                    <a:pt x="174" y="155"/>
                    <a:pt x="172" y="157"/>
                    <a:pt x="172" y="159"/>
                  </a:cubicBezTo>
                  <a:cubicBezTo>
                    <a:pt x="172" y="159"/>
                    <a:pt x="174" y="157"/>
                    <a:pt x="176" y="155"/>
                  </a:cubicBezTo>
                  <a:close/>
                  <a:moveTo>
                    <a:pt x="18" y="177"/>
                  </a:moveTo>
                  <a:cubicBezTo>
                    <a:pt x="19" y="177"/>
                    <a:pt x="19" y="178"/>
                    <a:pt x="19" y="179"/>
                  </a:cubicBezTo>
                  <a:cubicBezTo>
                    <a:pt x="20" y="178"/>
                    <a:pt x="21" y="177"/>
                    <a:pt x="22" y="176"/>
                  </a:cubicBezTo>
                  <a:cubicBezTo>
                    <a:pt x="21" y="176"/>
                    <a:pt x="21" y="176"/>
                    <a:pt x="21" y="176"/>
                  </a:cubicBezTo>
                  <a:cubicBezTo>
                    <a:pt x="20" y="176"/>
                    <a:pt x="19" y="176"/>
                    <a:pt x="18" y="177"/>
                  </a:cubicBezTo>
                  <a:close/>
                  <a:moveTo>
                    <a:pt x="74" y="209"/>
                  </a:moveTo>
                  <a:cubicBezTo>
                    <a:pt x="74" y="209"/>
                    <a:pt x="74" y="209"/>
                    <a:pt x="74" y="210"/>
                  </a:cubicBezTo>
                  <a:cubicBezTo>
                    <a:pt x="75" y="209"/>
                    <a:pt x="77" y="207"/>
                    <a:pt x="78" y="206"/>
                  </a:cubicBezTo>
                  <a:cubicBezTo>
                    <a:pt x="78" y="206"/>
                    <a:pt x="78" y="206"/>
                    <a:pt x="78" y="206"/>
                  </a:cubicBezTo>
                  <a:cubicBezTo>
                    <a:pt x="77" y="206"/>
                    <a:pt x="76" y="206"/>
                    <a:pt x="75" y="206"/>
                  </a:cubicBezTo>
                  <a:cubicBezTo>
                    <a:pt x="75" y="207"/>
                    <a:pt x="74" y="208"/>
                    <a:pt x="74" y="209"/>
                  </a:cubicBezTo>
                  <a:close/>
                  <a:moveTo>
                    <a:pt x="216" y="242"/>
                  </a:moveTo>
                  <a:cubicBezTo>
                    <a:pt x="217" y="241"/>
                    <a:pt x="219" y="240"/>
                    <a:pt x="218" y="238"/>
                  </a:cubicBezTo>
                  <a:cubicBezTo>
                    <a:pt x="217" y="239"/>
                    <a:pt x="216" y="240"/>
                    <a:pt x="215" y="242"/>
                  </a:cubicBezTo>
                  <a:cubicBezTo>
                    <a:pt x="215" y="242"/>
                    <a:pt x="216" y="242"/>
                    <a:pt x="216" y="242"/>
                  </a:cubicBezTo>
                  <a:close/>
                  <a:moveTo>
                    <a:pt x="70" y="209"/>
                  </a:moveTo>
                  <a:cubicBezTo>
                    <a:pt x="71" y="208"/>
                    <a:pt x="71" y="207"/>
                    <a:pt x="72" y="206"/>
                  </a:cubicBezTo>
                  <a:cubicBezTo>
                    <a:pt x="71" y="206"/>
                    <a:pt x="70" y="206"/>
                    <a:pt x="69" y="206"/>
                  </a:cubicBezTo>
                  <a:cubicBezTo>
                    <a:pt x="69" y="207"/>
                    <a:pt x="69" y="208"/>
                    <a:pt x="70" y="209"/>
                  </a:cubicBezTo>
                  <a:close/>
                  <a:moveTo>
                    <a:pt x="75" y="212"/>
                  </a:moveTo>
                  <a:cubicBezTo>
                    <a:pt x="73" y="213"/>
                    <a:pt x="72" y="214"/>
                    <a:pt x="72" y="215"/>
                  </a:cubicBezTo>
                  <a:cubicBezTo>
                    <a:pt x="73" y="215"/>
                    <a:pt x="74" y="215"/>
                    <a:pt x="74" y="215"/>
                  </a:cubicBezTo>
                  <a:cubicBezTo>
                    <a:pt x="75" y="215"/>
                    <a:pt x="75" y="214"/>
                    <a:pt x="75" y="214"/>
                  </a:cubicBezTo>
                  <a:cubicBezTo>
                    <a:pt x="75" y="213"/>
                    <a:pt x="75" y="213"/>
                    <a:pt x="75" y="212"/>
                  </a:cubicBezTo>
                  <a:close/>
                  <a:moveTo>
                    <a:pt x="152" y="150"/>
                  </a:moveTo>
                  <a:cubicBezTo>
                    <a:pt x="152" y="151"/>
                    <a:pt x="153" y="150"/>
                    <a:pt x="153" y="150"/>
                  </a:cubicBezTo>
                  <a:cubicBezTo>
                    <a:pt x="153" y="148"/>
                    <a:pt x="153" y="147"/>
                    <a:pt x="154" y="145"/>
                  </a:cubicBezTo>
                  <a:cubicBezTo>
                    <a:pt x="154" y="144"/>
                    <a:pt x="154" y="144"/>
                    <a:pt x="154" y="143"/>
                  </a:cubicBezTo>
                  <a:cubicBezTo>
                    <a:pt x="154" y="143"/>
                    <a:pt x="154" y="143"/>
                    <a:pt x="154" y="143"/>
                  </a:cubicBezTo>
                  <a:cubicBezTo>
                    <a:pt x="153" y="145"/>
                    <a:pt x="152" y="148"/>
                    <a:pt x="152" y="150"/>
                  </a:cubicBezTo>
                  <a:close/>
                  <a:moveTo>
                    <a:pt x="101" y="198"/>
                  </a:moveTo>
                  <a:cubicBezTo>
                    <a:pt x="101" y="198"/>
                    <a:pt x="101" y="198"/>
                    <a:pt x="101" y="198"/>
                  </a:cubicBezTo>
                  <a:cubicBezTo>
                    <a:pt x="100" y="198"/>
                    <a:pt x="99" y="199"/>
                    <a:pt x="98" y="200"/>
                  </a:cubicBezTo>
                  <a:cubicBezTo>
                    <a:pt x="98" y="200"/>
                    <a:pt x="98" y="200"/>
                    <a:pt x="98" y="201"/>
                  </a:cubicBezTo>
                  <a:cubicBezTo>
                    <a:pt x="98" y="201"/>
                    <a:pt x="99" y="201"/>
                    <a:pt x="99" y="202"/>
                  </a:cubicBezTo>
                  <a:cubicBezTo>
                    <a:pt x="100" y="200"/>
                    <a:pt x="101" y="199"/>
                    <a:pt x="101" y="198"/>
                  </a:cubicBezTo>
                  <a:close/>
                  <a:moveTo>
                    <a:pt x="90" y="236"/>
                  </a:moveTo>
                  <a:cubicBezTo>
                    <a:pt x="90" y="236"/>
                    <a:pt x="90" y="236"/>
                    <a:pt x="90" y="236"/>
                  </a:cubicBezTo>
                  <a:cubicBezTo>
                    <a:pt x="89" y="235"/>
                    <a:pt x="89" y="235"/>
                    <a:pt x="88" y="234"/>
                  </a:cubicBezTo>
                  <a:cubicBezTo>
                    <a:pt x="87" y="235"/>
                    <a:pt x="87" y="236"/>
                    <a:pt x="86" y="237"/>
                  </a:cubicBezTo>
                  <a:cubicBezTo>
                    <a:pt x="88" y="237"/>
                    <a:pt x="89" y="236"/>
                    <a:pt x="90" y="236"/>
                  </a:cubicBezTo>
                  <a:close/>
                  <a:moveTo>
                    <a:pt x="59" y="178"/>
                  </a:moveTo>
                  <a:cubicBezTo>
                    <a:pt x="58" y="178"/>
                    <a:pt x="57" y="179"/>
                    <a:pt x="56" y="179"/>
                  </a:cubicBezTo>
                  <a:cubicBezTo>
                    <a:pt x="56" y="180"/>
                    <a:pt x="56" y="180"/>
                    <a:pt x="56" y="181"/>
                  </a:cubicBezTo>
                  <a:cubicBezTo>
                    <a:pt x="58" y="180"/>
                    <a:pt x="59" y="180"/>
                    <a:pt x="59" y="179"/>
                  </a:cubicBezTo>
                  <a:cubicBezTo>
                    <a:pt x="59" y="178"/>
                    <a:pt x="59" y="178"/>
                    <a:pt x="59" y="178"/>
                  </a:cubicBezTo>
                  <a:close/>
                  <a:moveTo>
                    <a:pt x="128" y="217"/>
                  </a:moveTo>
                  <a:cubicBezTo>
                    <a:pt x="128" y="218"/>
                    <a:pt x="128" y="218"/>
                    <a:pt x="128" y="219"/>
                  </a:cubicBezTo>
                  <a:cubicBezTo>
                    <a:pt x="129" y="219"/>
                    <a:pt x="129" y="220"/>
                    <a:pt x="129" y="220"/>
                  </a:cubicBezTo>
                  <a:cubicBezTo>
                    <a:pt x="129" y="222"/>
                    <a:pt x="131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31" y="222"/>
                    <a:pt x="130" y="220"/>
                    <a:pt x="128" y="217"/>
                  </a:cubicBezTo>
                  <a:close/>
                  <a:moveTo>
                    <a:pt x="109" y="227"/>
                  </a:moveTo>
                  <a:cubicBezTo>
                    <a:pt x="109" y="226"/>
                    <a:pt x="109" y="226"/>
                    <a:pt x="109" y="226"/>
                  </a:cubicBezTo>
                  <a:cubicBezTo>
                    <a:pt x="109" y="226"/>
                    <a:pt x="108" y="225"/>
                    <a:pt x="108" y="224"/>
                  </a:cubicBezTo>
                  <a:cubicBezTo>
                    <a:pt x="108" y="224"/>
                    <a:pt x="107" y="223"/>
                    <a:pt x="107" y="223"/>
                  </a:cubicBezTo>
                  <a:cubicBezTo>
                    <a:pt x="106" y="223"/>
                    <a:pt x="106" y="223"/>
                    <a:pt x="105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6" y="224"/>
                    <a:pt x="108" y="225"/>
                    <a:pt x="109" y="227"/>
                  </a:cubicBezTo>
                  <a:close/>
                  <a:moveTo>
                    <a:pt x="105" y="88"/>
                  </a:moveTo>
                  <a:cubicBezTo>
                    <a:pt x="104" y="89"/>
                    <a:pt x="103" y="89"/>
                    <a:pt x="102" y="89"/>
                  </a:cubicBezTo>
                  <a:cubicBezTo>
                    <a:pt x="103" y="89"/>
                    <a:pt x="103" y="90"/>
                    <a:pt x="103" y="90"/>
                  </a:cubicBezTo>
                  <a:cubicBezTo>
                    <a:pt x="103" y="91"/>
                    <a:pt x="104" y="91"/>
                    <a:pt x="104" y="92"/>
                  </a:cubicBezTo>
                  <a:cubicBezTo>
                    <a:pt x="105" y="90"/>
                    <a:pt x="105" y="90"/>
                    <a:pt x="105" y="88"/>
                  </a:cubicBezTo>
                  <a:close/>
                  <a:moveTo>
                    <a:pt x="136" y="76"/>
                  </a:moveTo>
                  <a:cubicBezTo>
                    <a:pt x="135" y="75"/>
                    <a:pt x="135" y="74"/>
                    <a:pt x="134" y="73"/>
                  </a:cubicBezTo>
                  <a:cubicBezTo>
                    <a:pt x="134" y="74"/>
                    <a:pt x="133" y="75"/>
                    <a:pt x="133" y="76"/>
                  </a:cubicBezTo>
                  <a:cubicBezTo>
                    <a:pt x="134" y="76"/>
                    <a:pt x="135" y="76"/>
                    <a:pt x="136" y="76"/>
                  </a:cubicBezTo>
                  <a:close/>
                  <a:moveTo>
                    <a:pt x="136" y="162"/>
                  </a:moveTo>
                  <a:cubicBezTo>
                    <a:pt x="134" y="164"/>
                    <a:pt x="133" y="165"/>
                    <a:pt x="132" y="167"/>
                  </a:cubicBezTo>
                  <a:cubicBezTo>
                    <a:pt x="132" y="167"/>
                    <a:pt x="132" y="167"/>
                    <a:pt x="132" y="167"/>
                  </a:cubicBezTo>
                  <a:cubicBezTo>
                    <a:pt x="133" y="167"/>
                    <a:pt x="133" y="166"/>
                    <a:pt x="134" y="165"/>
                  </a:cubicBezTo>
                  <a:cubicBezTo>
                    <a:pt x="135" y="165"/>
                    <a:pt x="136" y="164"/>
                    <a:pt x="136" y="162"/>
                  </a:cubicBezTo>
                  <a:close/>
                  <a:moveTo>
                    <a:pt x="33" y="204"/>
                  </a:moveTo>
                  <a:cubicBezTo>
                    <a:pt x="33" y="203"/>
                    <a:pt x="32" y="202"/>
                    <a:pt x="31" y="201"/>
                  </a:cubicBezTo>
                  <a:cubicBezTo>
                    <a:pt x="31" y="202"/>
                    <a:pt x="31" y="203"/>
                    <a:pt x="30" y="203"/>
                  </a:cubicBezTo>
                  <a:cubicBezTo>
                    <a:pt x="31" y="204"/>
                    <a:pt x="32" y="204"/>
                    <a:pt x="33" y="204"/>
                  </a:cubicBezTo>
                  <a:close/>
                  <a:moveTo>
                    <a:pt x="120" y="121"/>
                  </a:moveTo>
                  <a:cubicBezTo>
                    <a:pt x="120" y="121"/>
                    <a:pt x="120" y="121"/>
                    <a:pt x="121" y="121"/>
                  </a:cubicBezTo>
                  <a:cubicBezTo>
                    <a:pt x="121" y="119"/>
                    <a:pt x="122" y="117"/>
                    <a:pt x="122" y="116"/>
                  </a:cubicBezTo>
                  <a:cubicBezTo>
                    <a:pt x="122" y="116"/>
                    <a:pt x="121" y="117"/>
                    <a:pt x="120" y="118"/>
                  </a:cubicBezTo>
                  <a:cubicBezTo>
                    <a:pt x="120" y="119"/>
                    <a:pt x="120" y="120"/>
                    <a:pt x="120" y="121"/>
                  </a:cubicBezTo>
                  <a:close/>
                  <a:moveTo>
                    <a:pt x="64" y="73"/>
                  </a:moveTo>
                  <a:cubicBezTo>
                    <a:pt x="66" y="73"/>
                    <a:pt x="67" y="72"/>
                    <a:pt x="69" y="72"/>
                  </a:cubicBezTo>
                  <a:cubicBezTo>
                    <a:pt x="67" y="71"/>
                    <a:pt x="66" y="71"/>
                    <a:pt x="65" y="71"/>
                  </a:cubicBezTo>
                  <a:cubicBezTo>
                    <a:pt x="65" y="72"/>
                    <a:pt x="65" y="72"/>
                    <a:pt x="64" y="73"/>
                  </a:cubicBezTo>
                  <a:close/>
                  <a:moveTo>
                    <a:pt x="87" y="152"/>
                  </a:moveTo>
                  <a:cubicBezTo>
                    <a:pt x="87" y="152"/>
                    <a:pt x="87" y="152"/>
                    <a:pt x="87" y="152"/>
                  </a:cubicBezTo>
                  <a:cubicBezTo>
                    <a:pt x="88" y="151"/>
                    <a:pt x="89" y="151"/>
                    <a:pt x="90" y="151"/>
                  </a:cubicBezTo>
                  <a:cubicBezTo>
                    <a:pt x="90" y="150"/>
                    <a:pt x="90" y="149"/>
                    <a:pt x="90" y="148"/>
                  </a:cubicBezTo>
                  <a:cubicBezTo>
                    <a:pt x="89" y="150"/>
                    <a:pt x="88" y="151"/>
                    <a:pt x="87" y="152"/>
                  </a:cubicBezTo>
                  <a:close/>
                  <a:moveTo>
                    <a:pt x="110" y="137"/>
                  </a:moveTo>
                  <a:cubicBezTo>
                    <a:pt x="109" y="138"/>
                    <a:pt x="109" y="139"/>
                    <a:pt x="109" y="140"/>
                  </a:cubicBezTo>
                  <a:cubicBezTo>
                    <a:pt x="110" y="139"/>
                    <a:pt x="111" y="138"/>
                    <a:pt x="112" y="136"/>
                  </a:cubicBezTo>
                  <a:cubicBezTo>
                    <a:pt x="111" y="136"/>
                    <a:pt x="110" y="137"/>
                    <a:pt x="110" y="137"/>
                  </a:cubicBezTo>
                  <a:close/>
                  <a:moveTo>
                    <a:pt x="200" y="202"/>
                  </a:moveTo>
                  <a:cubicBezTo>
                    <a:pt x="200" y="202"/>
                    <a:pt x="200" y="202"/>
                    <a:pt x="201" y="202"/>
                  </a:cubicBezTo>
                  <a:cubicBezTo>
                    <a:pt x="200" y="201"/>
                    <a:pt x="200" y="200"/>
                    <a:pt x="200" y="199"/>
                  </a:cubicBezTo>
                  <a:cubicBezTo>
                    <a:pt x="200" y="198"/>
                    <a:pt x="199" y="197"/>
                    <a:pt x="198" y="196"/>
                  </a:cubicBezTo>
                  <a:cubicBezTo>
                    <a:pt x="199" y="198"/>
                    <a:pt x="200" y="200"/>
                    <a:pt x="200" y="202"/>
                  </a:cubicBezTo>
                  <a:close/>
                  <a:moveTo>
                    <a:pt x="119" y="194"/>
                  </a:moveTo>
                  <a:cubicBezTo>
                    <a:pt x="118" y="194"/>
                    <a:pt x="116" y="194"/>
                    <a:pt x="114" y="194"/>
                  </a:cubicBezTo>
                  <a:cubicBezTo>
                    <a:pt x="114" y="194"/>
                    <a:pt x="114" y="194"/>
                    <a:pt x="114" y="194"/>
                  </a:cubicBezTo>
                  <a:cubicBezTo>
                    <a:pt x="115" y="194"/>
                    <a:pt x="115" y="195"/>
                    <a:pt x="115" y="195"/>
                  </a:cubicBezTo>
                  <a:cubicBezTo>
                    <a:pt x="117" y="194"/>
                    <a:pt x="118" y="195"/>
                    <a:pt x="119" y="196"/>
                  </a:cubicBezTo>
                  <a:cubicBezTo>
                    <a:pt x="119" y="195"/>
                    <a:pt x="119" y="195"/>
                    <a:pt x="119" y="194"/>
                  </a:cubicBezTo>
                  <a:close/>
                  <a:moveTo>
                    <a:pt x="187" y="103"/>
                  </a:moveTo>
                  <a:cubicBezTo>
                    <a:pt x="187" y="102"/>
                    <a:pt x="187" y="101"/>
                    <a:pt x="187" y="100"/>
                  </a:cubicBezTo>
                  <a:cubicBezTo>
                    <a:pt x="186" y="101"/>
                    <a:pt x="185" y="102"/>
                    <a:pt x="184" y="103"/>
                  </a:cubicBezTo>
                  <a:cubicBezTo>
                    <a:pt x="184" y="103"/>
                    <a:pt x="184" y="103"/>
                    <a:pt x="184" y="103"/>
                  </a:cubicBezTo>
                  <a:cubicBezTo>
                    <a:pt x="185" y="103"/>
                    <a:pt x="186" y="103"/>
                    <a:pt x="187" y="103"/>
                  </a:cubicBezTo>
                  <a:close/>
                  <a:moveTo>
                    <a:pt x="84" y="216"/>
                  </a:moveTo>
                  <a:cubicBezTo>
                    <a:pt x="84" y="216"/>
                    <a:pt x="84" y="216"/>
                    <a:pt x="83" y="216"/>
                  </a:cubicBezTo>
                  <a:cubicBezTo>
                    <a:pt x="82" y="216"/>
                    <a:pt x="80" y="217"/>
                    <a:pt x="79" y="217"/>
                  </a:cubicBezTo>
                  <a:cubicBezTo>
                    <a:pt x="79" y="217"/>
                    <a:pt x="80" y="217"/>
                    <a:pt x="80" y="217"/>
                  </a:cubicBezTo>
                  <a:cubicBezTo>
                    <a:pt x="81" y="217"/>
                    <a:pt x="81" y="218"/>
                    <a:pt x="82" y="218"/>
                  </a:cubicBezTo>
                  <a:cubicBezTo>
                    <a:pt x="82" y="218"/>
                    <a:pt x="83" y="217"/>
                    <a:pt x="84" y="216"/>
                  </a:cubicBezTo>
                  <a:close/>
                  <a:moveTo>
                    <a:pt x="197" y="224"/>
                  </a:moveTo>
                  <a:cubicBezTo>
                    <a:pt x="197" y="224"/>
                    <a:pt x="197" y="224"/>
                    <a:pt x="197" y="224"/>
                  </a:cubicBezTo>
                  <a:cubicBezTo>
                    <a:pt x="199" y="223"/>
                    <a:pt x="200" y="223"/>
                    <a:pt x="201" y="222"/>
                  </a:cubicBezTo>
                  <a:cubicBezTo>
                    <a:pt x="202" y="221"/>
                    <a:pt x="203" y="220"/>
                    <a:pt x="203" y="220"/>
                  </a:cubicBezTo>
                  <a:cubicBezTo>
                    <a:pt x="203" y="219"/>
                    <a:pt x="203" y="219"/>
                    <a:pt x="203" y="219"/>
                  </a:cubicBezTo>
                  <a:cubicBezTo>
                    <a:pt x="201" y="221"/>
                    <a:pt x="199" y="223"/>
                    <a:pt x="197" y="224"/>
                  </a:cubicBezTo>
                  <a:close/>
                  <a:moveTo>
                    <a:pt x="29" y="195"/>
                  </a:moveTo>
                  <a:cubicBezTo>
                    <a:pt x="30" y="196"/>
                    <a:pt x="30" y="196"/>
                    <a:pt x="31" y="197"/>
                  </a:cubicBezTo>
                  <a:cubicBezTo>
                    <a:pt x="31" y="196"/>
                    <a:pt x="32" y="195"/>
                    <a:pt x="32" y="194"/>
                  </a:cubicBezTo>
                  <a:cubicBezTo>
                    <a:pt x="31" y="194"/>
                    <a:pt x="30" y="194"/>
                    <a:pt x="29" y="195"/>
                  </a:cubicBezTo>
                  <a:close/>
                  <a:moveTo>
                    <a:pt x="67" y="202"/>
                  </a:moveTo>
                  <a:cubicBezTo>
                    <a:pt x="68" y="201"/>
                    <a:pt x="68" y="200"/>
                    <a:pt x="69" y="199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67" y="199"/>
                    <a:pt x="67" y="199"/>
                    <a:pt x="66" y="200"/>
                  </a:cubicBezTo>
                  <a:cubicBezTo>
                    <a:pt x="67" y="201"/>
                    <a:pt x="67" y="201"/>
                    <a:pt x="67" y="202"/>
                  </a:cubicBezTo>
                  <a:close/>
                  <a:moveTo>
                    <a:pt x="123" y="195"/>
                  </a:moveTo>
                  <a:cubicBezTo>
                    <a:pt x="124" y="195"/>
                    <a:pt x="125" y="195"/>
                    <a:pt x="126" y="195"/>
                  </a:cubicBezTo>
                  <a:cubicBezTo>
                    <a:pt x="126" y="195"/>
                    <a:pt x="127" y="194"/>
                    <a:pt x="127" y="193"/>
                  </a:cubicBezTo>
                  <a:cubicBezTo>
                    <a:pt x="126" y="193"/>
                    <a:pt x="125" y="193"/>
                    <a:pt x="125" y="194"/>
                  </a:cubicBezTo>
                  <a:cubicBezTo>
                    <a:pt x="124" y="194"/>
                    <a:pt x="124" y="194"/>
                    <a:pt x="123" y="195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55" y="155"/>
                  </a:moveTo>
                  <a:cubicBezTo>
                    <a:pt x="55" y="156"/>
                    <a:pt x="54" y="156"/>
                    <a:pt x="53" y="156"/>
                  </a:cubicBezTo>
                  <a:cubicBezTo>
                    <a:pt x="54" y="157"/>
                    <a:pt x="54" y="158"/>
                    <a:pt x="54" y="159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7"/>
                    <a:pt x="55" y="156"/>
                    <a:pt x="55" y="155"/>
                  </a:cubicBezTo>
                  <a:close/>
                  <a:moveTo>
                    <a:pt x="113" y="116"/>
                  </a:moveTo>
                  <a:cubicBezTo>
                    <a:pt x="113" y="116"/>
                    <a:pt x="113" y="116"/>
                    <a:pt x="113" y="116"/>
                  </a:cubicBezTo>
                  <a:cubicBezTo>
                    <a:pt x="112" y="116"/>
                    <a:pt x="111" y="116"/>
                    <a:pt x="110" y="117"/>
                  </a:cubicBezTo>
                  <a:cubicBezTo>
                    <a:pt x="110" y="117"/>
                    <a:pt x="110" y="118"/>
                    <a:pt x="110" y="119"/>
                  </a:cubicBezTo>
                  <a:cubicBezTo>
                    <a:pt x="110" y="119"/>
                    <a:pt x="110" y="119"/>
                    <a:pt x="111" y="119"/>
                  </a:cubicBezTo>
                  <a:cubicBezTo>
                    <a:pt x="111" y="118"/>
                    <a:pt x="112" y="117"/>
                    <a:pt x="113" y="116"/>
                  </a:cubicBezTo>
                  <a:close/>
                  <a:moveTo>
                    <a:pt x="167" y="195"/>
                  </a:moveTo>
                  <a:cubicBezTo>
                    <a:pt x="167" y="196"/>
                    <a:pt x="166" y="198"/>
                    <a:pt x="166" y="199"/>
                  </a:cubicBezTo>
                  <a:cubicBezTo>
                    <a:pt x="167" y="197"/>
                    <a:pt x="168" y="196"/>
                    <a:pt x="168" y="194"/>
                  </a:cubicBezTo>
                  <a:cubicBezTo>
                    <a:pt x="168" y="194"/>
                    <a:pt x="167" y="194"/>
                    <a:pt x="167" y="195"/>
                  </a:cubicBezTo>
                  <a:close/>
                  <a:moveTo>
                    <a:pt x="180" y="219"/>
                  </a:moveTo>
                  <a:cubicBezTo>
                    <a:pt x="178" y="219"/>
                    <a:pt x="177" y="220"/>
                    <a:pt x="175" y="220"/>
                  </a:cubicBezTo>
                  <a:cubicBezTo>
                    <a:pt x="176" y="220"/>
                    <a:pt x="176" y="221"/>
                    <a:pt x="176" y="221"/>
                  </a:cubicBezTo>
                  <a:cubicBezTo>
                    <a:pt x="177" y="221"/>
                    <a:pt x="178" y="220"/>
                    <a:pt x="180" y="219"/>
                  </a:cubicBezTo>
                  <a:close/>
                  <a:moveTo>
                    <a:pt x="198" y="190"/>
                  </a:moveTo>
                  <a:cubicBezTo>
                    <a:pt x="198" y="190"/>
                    <a:pt x="198" y="190"/>
                    <a:pt x="198" y="190"/>
                  </a:cubicBezTo>
                  <a:cubicBezTo>
                    <a:pt x="199" y="191"/>
                    <a:pt x="200" y="191"/>
                    <a:pt x="201" y="192"/>
                  </a:cubicBezTo>
                  <a:cubicBezTo>
                    <a:pt x="201" y="191"/>
                    <a:pt x="201" y="190"/>
                    <a:pt x="201" y="189"/>
                  </a:cubicBezTo>
                  <a:cubicBezTo>
                    <a:pt x="200" y="190"/>
                    <a:pt x="199" y="190"/>
                    <a:pt x="198" y="190"/>
                  </a:cubicBezTo>
                  <a:close/>
                  <a:moveTo>
                    <a:pt x="146" y="140"/>
                  </a:moveTo>
                  <a:cubicBezTo>
                    <a:pt x="146" y="140"/>
                    <a:pt x="145" y="140"/>
                    <a:pt x="145" y="140"/>
                  </a:cubicBezTo>
                  <a:cubicBezTo>
                    <a:pt x="145" y="141"/>
                    <a:pt x="144" y="142"/>
                    <a:pt x="143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4" y="143"/>
                    <a:pt x="144" y="143"/>
                    <a:pt x="145" y="143"/>
                  </a:cubicBezTo>
                  <a:cubicBezTo>
                    <a:pt x="145" y="143"/>
                    <a:pt x="145" y="143"/>
                    <a:pt x="145" y="142"/>
                  </a:cubicBezTo>
                  <a:cubicBezTo>
                    <a:pt x="145" y="142"/>
                    <a:pt x="146" y="141"/>
                    <a:pt x="146" y="140"/>
                  </a:cubicBezTo>
                  <a:close/>
                  <a:moveTo>
                    <a:pt x="83" y="97"/>
                  </a:moveTo>
                  <a:cubicBezTo>
                    <a:pt x="84" y="98"/>
                    <a:pt x="84" y="98"/>
                    <a:pt x="84" y="99"/>
                  </a:cubicBezTo>
                  <a:cubicBezTo>
                    <a:pt x="85" y="98"/>
                    <a:pt x="86" y="97"/>
                    <a:pt x="87" y="96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6" y="96"/>
                    <a:pt x="85" y="97"/>
                    <a:pt x="83" y="97"/>
                  </a:cubicBezTo>
                  <a:close/>
                  <a:moveTo>
                    <a:pt x="43" y="204"/>
                  </a:moveTo>
                  <a:cubicBezTo>
                    <a:pt x="44" y="205"/>
                    <a:pt x="45" y="206"/>
                    <a:pt x="46" y="207"/>
                  </a:cubicBezTo>
                  <a:cubicBezTo>
                    <a:pt x="46" y="207"/>
                    <a:pt x="47" y="207"/>
                    <a:pt x="47" y="207"/>
                  </a:cubicBezTo>
                  <a:cubicBezTo>
                    <a:pt x="46" y="206"/>
                    <a:pt x="45" y="205"/>
                    <a:pt x="43" y="204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0"/>
                    <a:pt x="63" y="181"/>
                  </a:cubicBezTo>
                  <a:cubicBezTo>
                    <a:pt x="63" y="181"/>
                    <a:pt x="63" y="181"/>
                    <a:pt x="64" y="180"/>
                  </a:cubicBezTo>
                  <a:cubicBezTo>
                    <a:pt x="63" y="179"/>
                    <a:pt x="63" y="178"/>
                    <a:pt x="63" y="177"/>
                  </a:cubicBezTo>
                  <a:cubicBezTo>
                    <a:pt x="63" y="178"/>
                    <a:pt x="62" y="179"/>
                    <a:pt x="62" y="179"/>
                  </a:cubicBezTo>
                  <a:close/>
                  <a:moveTo>
                    <a:pt x="13" y="161"/>
                  </a:moveTo>
                  <a:cubicBezTo>
                    <a:pt x="13" y="161"/>
                    <a:pt x="13" y="162"/>
                    <a:pt x="13" y="163"/>
                  </a:cubicBezTo>
                  <a:cubicBezTo>
                    <a:pt x="14" y="162"/>
                    <a:pt x="15" y="161"/>
                    <a:pt x="16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5" y="160"/>
                    <a:pt x="14" y="161"/>
                    <a:pt x="13" y="161"/>
                  </a:cubicBezTo>
                  <a:close/>
                  <a:moveTo>
                    <a:pt x="139" y="97"/>
                  </a:moveTo>
                  <a:cubicBezTo>
                    <a:pt x="140" y="96"/>
                    <a:pt x="140" y="95"/>
                    <a:pt x="139" y="93"/>
                  </a:cubicBezTo>
                  <a:cubicBezTo>
                    <a:pt x="138" y="94"/>
                    <a:pt x="138" y="95"/>
                    <a:pt x="139" y="97"/>
                  </a:cubicBezTo>
                  <a:close/>
                  <a:moveTo>
                    <a:pt x="92" y="59"/>
                  </a:moveTo>
                  <a:cubicBezTo>
                    <a:pt x="92" y="58"/>
                    <a:pt x="93" y="57"/>
                    <a:pt x="93" y="56"/>
                  </a:cubicBezTo>
                  <a:cubicBezTo>
                    <a:pt x="92" y="56"/>
                    <a:pt x="92" y="57"/>
                    <a:pt x="91" y="57"/>
                  </a:cubicBezTo>
                  <a:cubicBezTo>
                    <a:pt x="91" y="58"/>
                    <a:pt x="90" y="58"/>
                    <a:pt x="90" y="59"/>
                  </a:cubicBezTo>
                  <a:cubicBezTo>
                    <a:pt x="91" y="59"/>
                    <a:pt x="91" y="59"/>
                    <a:pt x="92" y="59"/>
                  </a:cubicBezTo>
                  <a:close/>
                  <a:moveTo>
                    <a:pt x="143" y="188"/>
                  </a:moveTo>
                  <a:cubicBezTo>
                    <a:pt x="141" y="188"/>
                    <a:pt x="138" y="188"/>
                    <a:pt x="137" y="188"/>
                  </a:cubicBezTo>
                  <a:cubicBezTo>
                    <a:pt x="137" y="188"/>
                    <a:pt x="137" y="188"/>
                    <a:pt x="137" y="189"/>
                  </a:cubicBezTo>
                  <a:cubicBezTo>
                    <a:pt x="137" y="189"/>
                    <a:pt x="138" y="189"/>
                    <a:pt x="138" y="189"/>
                  </a:cubicBezTo>
                  <a:cubicBezTo>
                    <a:pt x="139" y="188"/>
                    <a:pt x="139" y="188"/>
                    <a:pt x="140" y="188"/>
                  </a:cubicBezTo>
                  <a:cubicBezTo>
                    <a:pt x="141" y="188"/>
                    <a:pt x="142" y="188"/>
                    <a:pt x="143" y="188"/>
                  </a:cubicBezTo>
                  <a:close/>
                  <a:moveTo>
                    <a:pt x="166" y="172"/>
                  </a:moveTo>
                  <a:cubicBezTo>
                    <a:pt x="166" y="172"/>
                    <a:pt x="166" y="172"/>
                    <a:pt x="166" y="173"/>
                  </a:cubicBezTo>
                  <a:cubicBezTo>
                    <a:pt x="167" y="172"/>
                    <a:pt x="168" y="171"/>
                    <a:pt x="169" y="170"/>
                  </a:cubicBezTo>
                  <a:cubicBezTo>
                    <a:pt x="168" y="170"/>
                    <a:pt x="168" y="169"/>
                    <a:pt x="167" y="169"/>
                  </a:cubicBezTo>
                  <a:cubicBezTo>
                    <a:pt x="167" y="170"/>
                    <a:pt x="167" y="171"/>
                    <a:pt x="166" y="172"/>
                  </a:cubicBezTo>
                  <a:close/>
                  <a:moveTo>
                    <a:pt x="147" y="173"/>
                  </a:moveTo>
                  <a:cubicBezTo>
                    <a:pt x="147" y="173"/>
                    <a:pt x="147" y="173"/>
                    <a:pt x="147" y="174"/>
                  </a:cubicBezTo>
                  <a:cubicBezTo>
                    <a:pt x="146" y="174"/>
                    <a:pt x="146" y="175"/>
                    <a:pt x="146" y="175"/>
                  </a:cubicBezTo>
                  <a:cubicBezTo>
                    <a:pt x="145" y="175"/>
                    <a:pt x="145" y="176"/>
                    <a:pt x="145" y="177"/>
                  </a:cubicBezTo>
                  <a:cubicBezTo>
                    <a:pt x="147" y="176"/>
                    <a:pt x="147" y="175"/>
                    <a:pt x="147" y="173"/>
                  </a:cubicBezTo>
                  <a:close/>
                  <a:moveTo>
                    <a:pt x="117" y="124"/>
                  </a:moveTo>
                  <a:cubicBezTo>
                    <a:pt x="117" y="121"/>
                    <a:pt x="117" y="118"/>
                    <a:pt x="116" y="115"/>
                  </a:cubicBezTo>
                  <a:cubicBezTo>
                    <a:pt x="116" y="118"/>
                    <a:pt x="117" y="121"/>
                    <a:pt x="117" y="124"/>
                  </a:cubicBezTo>
                  <a:close/>
                  <a:moveTo>
                    <a:pt x="32" y="199"/>
                  </a:moveTo>
                  <a:cubicBezTo>
                    <a:pt x="33" y="200"/>
                    <a:pt x="34" y="200"/>
                    <a:pt x="35" y="200"/>
                  </a:cubicBezTo>
                  <a:cubicBezTo>
                    <a:pt x="34" y="199"/>
                    <a:pt x="34" y="198"/>
                    <a:pt x="33" y="197"/>
                  </a:cubicBezTo>
                  <a:cubicBezTo>
                    <a:pt x="33" y="198"/>
                    <a:pt x="33" y="198"/>
                    <a:pt x="32" y="199"/>
                  </a:cubicBezTo>
                  <a:close/>
                  <a:moveTo>
                    <a:pt x="225" y="190"/>
                  </a:moveTo>
                  <a:cubicBezTo>
                    <a:pt x="224" y="191"/>
                    <a:pt x="224" y="192"/>
                    <a:pt x="224" y="193"/>
                  </a:cubicBezTo>
                  <a:cubicBezTo>
                    <a:pt x="224" y="194"/>
                    <a:pt x="224" y="194"/>
                    <a:pt x="225" y="195"/>
                  </a:cubicBezTo>
                  <a:cubicBezTo>
                    <a:pt x="225" y="193"/>
                    <a:pt x="225" y="192"/>
                    <a:pt x="225" y="190"/>
                  </a:cubicBezTo>
                  <a:close/>
                  <a:moveTo>
                    <a:pt x="58" y="176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56" y="175"/>
                    <a:pt x="56" y="174"/>
                    <a:pt x="55" y="175"/>
                  </a:cubicBezTo>
                  <a:cubicBezTo>
                    <a:pt x="55" y="176"/>
                    <a:pt x="55" y="176"/>
                    <a:pt x="56" y="177"/>
                  </a:cubicBezTo>
                  <a:cubicBezTo>
                    <a:pt x="56" y="176"/>
                    <a:pt x="57" y="176"/>
                    <a:pt x="58" y="176"/>
                  </a:cubicBezTo>
                  <a:close/>
                  <a:moveTo>
                    <a:pt x="134" y="92"/>
                  </a:moveTo>
                  <a:cubicBezTo>
                    <a:pt x="133" y="91"/>
                    <a:pt x="133" y="90"/>
                    <a:pt x="133" y="89"/>
                  </a:cubicBezTo>
                  <a:cubicBezTo>
                    <a:pt x="132" y="91"/>
                    <a:pt x="132" y="92"/>
                    <a:pt x="132" y="93"/>
                  </a:cubicBezTo>
                  <a:cubicBezTo>
                    <a:pt x="133" y="93"/>
                    <a:pt x="133" y="92"/>
                    <a:pt x="134" y="92"/>
                  </a:cubicBezTo>
                  <a:close/>
                  <a:moveTo>
                    <a:pt x="180" y="213"/>
                  </a:moveTo>
                  <a:cubicBezTo>
                    <a:pt x="179" y="214"/>
                    <a:pt x="179" y="214"/>
                    <a:pt x="179" y="215"/>
                  </a:cubicBezTo>
                  <a:cubicBezTo>
                    <a:pt x="178" y="216"/>
                    <a:pt x="177" y="216"/>
                    <a:pt x="177" y="217"/>
                  </a:cubicBezTo>
                  <a:cubicBezTo>
                    <a:pt x="178" y="217"/>
                    <a:pt x="178" y="216"/>
                    <a:pt x="180" y="215"/>
                  </a:cubicBezTo>
                  <a:cubicBezTo>
                    <a:pt x="180" y="214"/>
                    <a:pt x="180" y="214"/>
                    <a:pt x="180" y="213"/>
                  </a:cubicBezTo>
                  <a:close/>
                  <a:moveTo>
                    <a:pt x="154" y="129"/>
                  </a:moveTo>
                  <a:cubicBezTo>
                    <a:pt x="154" y="130"/>
                    <a:pt x="154" y="131"/>
                    <a:pt x="154" y="133"/>
                  </a:cubicBezTo>
                  <a:cubicBezTo>
                    <a:pt x="156" y="131"/>
                    <a:pt x="156" y="130"/>
                    <a:pt x="156" y="129"/>
                  </a:cubicBezTo>
                  <a:cubicBezTo>
                    <a:pt x="155" y="129"/>
                    <a:pt x="155" y="129"/>
                    <a:pt x="154" y="129"/>
                  </a:cubicBezTo>
                  <a:close/>
                  <a:moveTo>
                    <a:pt x="17" y="138"/>
                  </a:moveTo>
                  <a:cubicBezTo>
                    <a:pt x="17" y="138"/>
                    <a:pt x="17" y="138"/>
                    <a:pt x="17" y="138"/>
                  </a:cubicBezTo>
                  <a:cubicBezTo>
                    <a:pt x="16" y="138"/>
                    <a:pt x="15" y="138"/>
                    <a:pt x="13" y="138"/>
                  </a:cubicBezTo>
                  <a:cubicBezTo>
                    <a:pt x="14" y="139"/>
                    <a:pt x="14" y="139"/>
                    <a:pt x="14" y="140"/>
                  </a:cubicBezTo>
                  <a:cubicBezTo>
                    <a:pt x="15" y="139"/>
                    <a:pt x="16" y="139"/>
                    <a:pt x="17" y="138"/>
                  </a:cubicBezTo>
                  <a:close/>
                  <a:moveTo>
                    <a:pt x="112" y="168"/>
                  </a:moveTo>
                  <a:cubicBezTo>
                    <a:pt x="114" y="167"/>
                    <a:pt x="115" y="166"/>
                    <a:pt x="115" y="165"/>
                  </a:cubicBezTo>
                  <a:cubicBezTo>
                    <a:pt x="114" y="165"/>
                    <a:pt x="113" y="166"/>
                    <a:pt x="112" y="167"/>
                  </a:cubicBezTo>
                  <a:cubicBezTo>
                    <a:pt x="112" y="167"/>
                    <a:pt x="112" y="167"/>
                    <a:pt x="112" y="168"/>
                  </a:cubicBezTo>
                  <a:close/>
                  <a:moveTo>
                    <a:pt x="87" y="156"/>
                  </a:moveTo>
                  <a:cubicBezTo>
                    <a:pt x="88" y="155"/>
                    <a:pt x="89" y="154"/>
                    <a:pt x="89" y="154"/>
                  </a:cubicBezTo>
                  <a:cubicBezTo>
                    <a:pt x="89" y="154"/>
                    <a:pt x="89" y="154"/>
                    <a:pt x="89" y="153"/>
                  </a:cubicBezTo>
                  <a:cubicBezTo>
                    <a:pt x="88" y="154"/>
                    <a:pt x="87" y="154"/>
                    <a:pt x="86" y="155"/>
                  </a:cubicBezTo>
                  <a:cubicBezTo>
                    <a:pt x="86" y="155"/>
                    <a:pt x="87" y="156"/>
                    <a:pt x="87" y="156"/>
                  </a:cubicBezTo>
                  <a:close/>
                  <a:moveTo>
                    <a:pt x="95" y="40"/>
                  </a:moveTo>
                  <a:cubicBezTo>
                    <a:pt x="99" y="40"/>
                    <a:pt x="104" y="40"/>
                    <a:pt x="108" y="40"/>
                  </a:cubicBezTo>
                  <a:cubicBezTo>
                    <a:pt x="104" y="39"/>
                    <a:pt x="99" y="39"/>
                    <a:pt x="95" y="40"/>
                  </a:cubicBezTo>
                  <a:close/>
                  <a:moveTo>
                    <a:pt x="142" y="148"/>
                  </a:moveTo>
                  <a:cubicBezTo>
                    <a:pt x="142" y="148"/>
                    <a:pt x="142" y="148"/>
                    <a:pt x="142" y="148"/>
                  </a:cubicBezTo>
                  <a:cubicBezTo>
                    <a:pt x="143" y="147"/>
                    <a:pt x="144" y="147"/>
                    <a:pt x="145" y="145"/>
                  </a:cubicBezTo>
                  <a:cubicBezTo>
                    <a:pt x="144" y="146"/>
                    <a:pt x="143" y="146"/>
                    <a:pt x="142" y="146"/>
                  </a:cubicBezTo>
                  <a:cubicBezTo>
                    <a:pt x="142" y="146"/>
                    <a:pt x="142" y="147"/>
                    <a:pt x="142" y="148"/>
                  </a:cubicBezTo>
                  <a:close/>
                  <a:moveTo>
                    <a:pt x="92" y="173"/>
                  </a:moveTo>
                  <a:cubicBezTo>
                    <a:pt x="92" y="172"/>
                    <a:pt x="92" y="172"/>
                    <a:pt x="92" y="171"/>
                  </a:cubicBezTo>
                  <a:cubicBezTo>
                    <a:pt x="91" y="172"/>
                    <a:pt x="91" y="172"/>
                    <a:pt x="90" y="173"/>
                  </a:cubicBezTo>
                  <a:cubicBezTo>
                    <a:pt x="90" y="173"/>
                    <a:pt x="90" y="173"/>
                    <a:pt x="90" y="174"/>
                  </a:cubicBezTo>
                  <a:cubicBezTo>
                    <a:pt x="91" y="173"/>
                    <a:pt x="91" y="173"/>
                    <a:pt x="92" y="173"/>
                  </a:cubicBezTo>
                  <a:close/>
                  <a:moveTo>
                    <a:pt x="106" y="44"/>
                  </a:moveTo>
                  <a:cubicBezTo>
                    <a:pt x="104" y="44"/>
                    <a:pt x="103" y="44"/>
                    <a:pt x="102" y="44"/>
                  </a:cubicBezTo>
                  <a:cubicBezTo>
                    <a:pt x="103" y="45"/>
                    <a:pt x="104" y="45"/>
                    <a:pt x="105" y="46"/>
                  </a:cubicBezTo>
                  <a:cubicBezTo>
                    <a:pt x="105" y="45"/>
                    <a:pt x="105" y="45"/>
                    <a:pt x="106" y="44"/>
                  </a:cubicBezTo>
                  <a:close/>
                  <a:moveTo>
                    <a:pt x="116" y="157"/>
                  </a:moveTo>
                  <a:cubicBezTo>
                    <a:pt x="115" y="159"/>
                    <a:pt x="114" y="160"/>
                    <a:pt x="113" y="162"/>
                  </a:cubicBezTo>
                  <a:cubicBezTo>
                    <a:pt x="114" y="161"/>
                    <a:pt x="115" y="160"/>
                    <a:pt x="116" y="159"/>
                  </a:cubicBezTo>
                  <a:cubicBezTo>
                    <a:pt x="116" y="158"/>
                    <a:pt x="116" y="158"/>
                    <a:pt x="116" y="157"/>
                  </a:cubicBezTo>
                  <a:close/>
                  <a:moveTo>
                    <a:pt x="5" y="147"/>
                  </a:moveTo>
                  <a:cubicBezTo>
                    <a:pt x="5" y="146"/>
                    <a:pt x="5" y="145"/>
                    <a:pt x="5" y="144"/>
                  </a:cubicBezTo>
                  <a:cubicBezTo>
                    <a:pt x="5" y="143"/>
                    <a:pt x="5" y="142"/>
                    <a:pt x="5" y="141"/>
                  </a:cubicBezTo>
                  <a:cubicBezTo>
                    <a:pt x="5" y="140"/>
                    <a:pt x="5" y="139"/>
                    <a:pt x="6" y="138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5" y="141"/>
                    <a:pt x="5" y="144"/>
                    <a:pt x="5" y="147"/>
                  </a:cubicBezTo>
                  <a:close/>
                  <a:moveTo>
                    <a:pt x="95" y="202"/>
                  </a:moveTo>
                  <a:cubicBezTo>
                    <a:pt x="95" y="202"/>
                    <a:pt x="95" y="202"/>
                    <a:pt x="95" y="202"/>
                  </a:cubicBezTo>
                  <a:cubicBezTo>
                    <a:pt x="96" y="203"/>
                    <a:pt x="96" y="204"/>
                    <a:pt x="97" y="20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7" y="204"/>
                    <a:pt x="96" y="203"/>
                  </a:cubicBezTo>
                  <a:cubicBezTo>
                    <a:pt x="96" y="202"/>
                    <a:pt x="95" y="202"/>
                    <a:pt x="95" y="202"/>
                  </a:cubicBezTo>
                  <a:close/>
                  <a:moveTo>
                    <a:pt x="131" y="66"/>
                  </a:moveTo>
                  <a:cubicBezTo>
                    <a:pt x="131" y="66"/>
                    <a:pt x="132" y="66"/>
                    <a:pt x="132" y="66"/>
                  </a:cubicBezTo>
                  <a:cubicBezTo>
                    <a:pt x="131" y="65"/>
                    <a:pt x="131" y="64"/>
                    <a:pt x="130" y="63"/>
                  </a:cubicBezTo>
                  <a:cubicBezTo>
                    <a:pt x="130" y="64"/>
                    <a:pt x="130" y="65"/>
                    <a:pt x="129" y="66"/>
                  </a:cubicBezTo>
                  <a:cubicBezTo>
                    <a:pt x="130" y="66"/>
                    <a:pt x="131" y="66"/>
                    <a:pt x="131" y="66"/>
                  </a:cubicBezTo>
                  <a:close/>
                  <a:moveTo>
                    <a:pt x="138" y="86"/>
                  </a:moveTo>
                  <a:cubicBezTo>
                    <a:pt x="137" y="85"/>
                    <a:pt x="137" y="85"/>
                    <a:pt x="137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84"/>
                    <a:pt x="136" y="85"/>
                    <a:pt x="136" y="86"/>
                  </a:cubicBezTo>
                  <a:cubicBezTo>
                    <a:pt x="136" y="87"/>
                    <a:pt x="137" y="86"/>
                    <a:pt x="138" y="86"/>
                  </a:cubicBezTo>
                  <a:close/>
                  <a:moveTo>
                    <a:pt x="53" y="190"/>
                  </a:moveTo>
                  <a:cubicBezTo>
                    <a:pt x="52" y="189"/>
                    <a:pt x="52" y="188"/>
                    <a:pt x="52" y="186"/>
                  </a:cubicBezTo>
                  <a:cubicBezTo>
                    <a:pt x="51" y="186"/>
                    <a:pt x="51" y="186"/>
                    <a:pt x="51" y="185"/>
                  </a:cubicBezTo>
                  <a:cubicBezTo>
                    <a:pt x="51" y="185"/>
                    <a:pt x="51" y="185"/>
                    <a:pt x="51" y="185"/>
                  </a:cubicBezTo>
                  <a:cubicBezTo>
                    <a:pt x="51" y="187"/>
                    <a:pt x="51" y="189"/>
                    <a:pt x="53" y="190"/>
                  </a:cubicBezTo>
                  <a:close/>
                  <a:moveTo>
                    <a:pt x="56" y="184"/>
                  </a:moveTo>
                  <a:cubicBezTo>
                    <a:pt x="56" y="185"/>
                    <a:pt x="56" y="186"/>
                    <a:pt x="56" y="186"/>
                  </a:cubicBezTo>
                  <a:cubicBezTo>
                    <a:pt x="57" y="185"/>
                    <a:pt x="58" y="185"/>
                    <a:pt x="59" y="184"/>
                  </a:cubicBezTo>
                  <a:cubicBezTo>
                    <a:pt x="58" y="184"/>
                    <a:pt x="57" y="184"/>
                    <a:pt x="56" y="184"/>
                  </a:cubicBezTo>
                  <a:close/>
                  <a:moveTo>
                    <a:pt x="146" y="135"/>
                  </a:moveTo>
                  <a:cubicBezTo>
                    <a:pt x="144" y="136"/>
                    <a:pt x="143" y="138"/>
                    <a:pt x="143" y="139"/>
                  </a:cubicBezTo>
                  <a:cubicBezTo>
                    <a:pt x="144" y="138"/>
                    <a:pt x="145" y="137"/>
                    <a:pt x="146" y="135"/>
                  </a:cubicBezTo>
                  <a:cubicBezTo>
                    <a:pt x="146" y="135"/>
                    <a:pt x="146" y="135"/>
                    <a:pt x="146" y="135"/>
                  </a:cubicBezTo>
                  <a:close/>
                  <a:moveTo>
                    <a:pt x="61" y="211"/>
                  </a:moveTo>
                  <a:cubicBezTo>
                    <a:pt x="60" y="211"/>
                    <a:pt x="60" y="212"/>
                    <a:pt x="61" y="213"/>
                  </a:cubicBezTo>
                  <a:cubicBezTo>
                    <a:pt x="61" y="214"/>
                    <a:pt x="62" y="214"/>
                    <a:pt x="62" y="214"/>
                  </a:cubicBezTo>
                  <a:cubicBezTo>
                    <a:pt x="62" y="213"/>
                    <a:pt x="62" y="212"/>
                    <a:pt x="61" y="211"/>
                  </a:cubicBezTo>
                  <a:close/>
                  <a:moveTo>
                    <a:pt x="228" y="226"/>
                  </a:moveTo>
                  <a:cubicBezTo>
                    <a:pt x="229" y="227"/>
                    <a:pt x="229" y="227"/>
                    <a:pt x="229" y="226"/>
                  </a:cubicBezTo>
                  <a:cubicBezTo>
                    <a:pt x="230" y="225"/>
                    <a:pt x="230" y="224"/>
                    <a:pt x="230" y="223"/>
                  </a:cubicBezTo>
                  <a:cubicBezTo>
                    <a:pt x="229" y="224"/>
                    <a:pt x="229" y="225"/>
                    <a:pt x="228" y="226"/>
                  </a:cubicBezTo>
                  <a:close/>
                  <a:moveTo>
                    <a:pt x="184" y="215"/>
                  </a:moveTo>
                  <a:cubicBezTo>
                    <a:pt x="184" y="214"/>
                    <a:pt x="184" y="212"/>
                    <a:pt x="184" y="211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3" y="212"/>
                    <a:pt x="183" y="213"/>
                    <a:pt x="183" y="214"/>
                  </a:cubicBezTo>
                  <a:cubicBezTo>
                    <a:pt x="183" y="215"/>
                    <a:pt x="183" y="215"/>
                    <a:pt x="184" y="215"/>
                  </a:cubicBezTo>
                  <a:close/>
                  <a:moveTo>
                    <a:pt x="166" y="208"/>
                  </a:moveTo>
                  <a:cubicBezTo>
                    <a:pt x="165" y="208"/>
                    <a:pt x="165" y="208"/>
                    <a:pt x="165" y="208"/>
                  </a:cubicBezTo>
                  <a:cubicBezTo>
                    <a:pt x="165" y="209"/>
                    <a:pt x="165" y="210"/>
                    <a:pt x="164" y="211"/>
                  </a:cubicBezTo>
                  <a:cubicBezTo>
                    <a:pt x="164" y="211"/>
                    <a:pt x="164" y="212"/>
                    <a:pt x="165" y="212"/>
                  </a:cubicBezTo>
                  <a:cubicBezTo>
                    <a:pt x="165" y="211"/>
                    <a:pt x="165" y="209"/>
                    <a:pt x="166" y="208"/>
                  </a:cubicBezTo>
                  <a:close/>
                  <a:moveTo>
                    <a:pt x="120" y="232"/>
                  </a:moveTo>
                  <a:cubicBezTo>
                    <a:pt x="120" y="231"/>
                    <a:pt x="120" y="230"/>
                    <a:pt x="120" y="229"/>
                  </a:cubicBezTo>
                  <a:cubicBezTo>
                    <a:pt x="120" y="229"/>
                    <a:pt x="119" y="230"/>
                    <a:pt x="119" y="230"/>
                  </a:cubicBezTo>
                  <a:cubicBezTo>
                    <a:pt x="119" y="231"/>
                    <a:pt x="119" y="231"/>
                    <a:pt x="120" y="232"/>
                  </a:cubicBezTo>
                  <a:close/>
                  <a:moveTo>
                    <a:pt x="14" y="151"/>
                  </a:moveTo>
                  <a:cubicBezTo>
                    <a:pt x="14" y="151"/>
                    <a:pt x="14" y="151"/>
                    <a:pt x="14" y="151"/>
                  </a:cubicBezTo>
                  <a:cubicBezTo>
                    <a:pt x="13" y="151"/>
                    <a:pt x="13" y="152"/>
                    <a:pt x="12" y="152"/>
                  </a:cubicBezTo>
                  <a:cubicBezTo>
                    <a:pt x="12" y="152"/>
                    <a:pt x="12" y="153"/>
                    <a:pt x="12" y="153"/>
                  </a:cubicBezTo>
                  <a:cubicBezTo>
                    <a:pt x="13" y="153"/>
                    <a:pt x="14" y="152"/>
                    <a:pt x="14" y="151"/>
                  </a:cubicBezTo>
                  <a:close/>
                  <a:moveTo>
                    <a:pt x="141" y="182"/>
                  </a:moveTo>
                  <a:cubicBezTo>
                    <a:pt x="143" y="182"/>
                    <a:pt x="144" y="182"/>
                    <a:pt x="145" y="18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4" y="182"/>
                    <a:pt x="144" y="182"/>
                    <a:pt x="143" y="182"/>
                  </a:cubicBezTo>
                  <a:cubicBezTo>
                    <a:pt x="142" y="181"/>
                    <a:pt x="142" y="182"/>
                    <a:pt x="141" y="182"/>
                  </a:cubicBezTo>
                  <a:close/>
                  <a:moveTo>
                    <a:pt x="93" y="147"/>
                  </a:moveTo>
                  <a:cubicBezTo>
                    <a:pt x="95" y="147"/>
                    <a:pt x="95" y="146"/>
                    <a:pt x="94" y="145"/>
                  </a:cubicBezTo>
                  <a:cubicBezTo>
                    <a:pt x="94" y="146"/>
                    <a:pt x="93" y="146"/>
                    <a:pt x="93" y="147"/>
                  </a:cubicBezTo>
                  <a:close/>
                  <a:moveTo>
                    <a:pt x="149" y="160"/>
                  </a:moveTo>
                  <a:cubicBezTo>
                    <a:pt x="150" y="159"/>
                    <a:pt x="151" y="158"/>
                    <a:pt x="151" y="157"/>
                  </a:cubicBezTo>
                  <a:cubicBezTo>
                    <a:pt x="149" y="158"/>
                    <a:pt x="149" y="158"/>
                    <a:pt x="149" y="160"/>
                  </a:cubicBezTo>
                  <a:close/>
                  <a:moveTo>
                    <a:pt x="195" y="216"/>
                  </a:moveTo>
                  <a:cubicBezTo>
                    <a:pt x="193" y="215"/>
                    <a:pt x="193" y="215"/>
                    <a:pt x="192" y="215"/>
                  </a:cubicBezTo>
                  <a:cubicBezTo>
                    <a:pt x="192" y="215"/>
                    <a:pt x="192" y="215"/>
                    <a:pt x="192" y="215"/>
                  </a:cubicBezTo>
                  <a:cubicBezTo>
                    <a:pt x="192" y="216"/>
                    <a:pt x="193" y="216"/>
                    <a:pt x="193" y="217"/>
                  </a:cubicBezTo>
                  <a:cubicBezTo>
                    <a:pt x="194" y="217"/>
                    <a:pt x="194" y="216"/>
                    <a:pt x="195" y="216"/>
                  </a:cubicBezTo>
                  <a:close/>
                  <a:moveTo>
                    <a:pt x="193" y="122"/>
                  </a:moveTo>
                  <a:cubicBezTo>
                    <a:pt x="193" y="122"/>
                    <a:pt x="193" y="122"/>
                    <a:pt x="193" y="122"/>
                  </a:cubicBezTo>
                  <a:cubicBezTo>
                    <a:pt x="193" y="124"/>
                    <a:pt x="194" y="126"/>
                    <a:pt x="194" y="128"/>
                  </a:cubicBezTo>
                  <a:cubicBezTo>
                    <a:pt x="194" y="126"/>
                    <a:pt x="194" y="124"/>
                    <a:pt x="193" y="122"/>
                  </a:cubicBezTo>
                  <a:close/>
                  <a:moveTo>
                    <a:pt x="77" y="221"/>
                  </a:moveTo>
                  <a:cubicBezTo>
                    <a:pt x="77" y="221"/>
                    <a:pt x="77" y="221"/>
                    <a:pt x="77" y="220"/>
                  </a:cubicBezTo>
                  <a:cubicBezTo>
                    <a:pt x="77" y="221"/>
                    <a:pt x="76" y="221"/>
                    <a:pt x="75" y="221"/>
                  </a:cubicBezTo>
                  <a:cubicBezTo>
                    <a:pt x="76" y="222"/>
                    <a:pt x="76" y="222"/>
                    <a:pt x="76" y="223"/>
                  </a:cubicBezTo>
                  <a:cubicBezTo>
                    <a:pt x="77" y="222"/>
                    <a:pt x="77" y="222"/>
                    <a:pt x="77" y="221"/>
                  </a:cubicBezTo>
                  <a:close/>
                  <a:moveTo>
                    <a:pt x="23" y="194"/>
                  </a:moveTo>
                  <a:cubicBezTo>
                    <a:pt x="23" y="194"/>
                    <a:pt x="23" y="194"/>
                    <a:pt x="23" y="194"/>
                  </a:cubicBezTo>
                  <a:cubicBezTo>
                    <a:pt x="24" y="194"/>
                    <a:pt x="24" y="194"/>
                    <a:pt x="25" y="194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4" y="192"/>
                    <a:pt x="24" y="192"/>
                    <a:pt x="24" y="193"/>
                  </a:cubicBezTo>
                  <a:cubicBezTo>
                    <a:pt x="23" y="193"/>
                    <a:pt x="23" y="194"/>
                    <a:pt x="23" y="194"/>
                  </a:cubicBezTo>
                  <a:close/>
                  <a:moveTo>
                    <a:pt x="109" y="75"/>
                  </a:moveTo>
                  <a:cubicBezTo>
                    <a:pt x="108" y="73"/>
                    <a:pt x="108" y="70"/>
                    <a:pt x="107" y="69"/>
                  </a:cubicBezTo>
                  <a:cubicBezTo>
                    <a:pt x="107" y="71"/>
                    <a:pt x="108" y="73"/>
                    <a:pt x="109" y="75"/>
                  </a:cubicBezTo>
                  <a:close/>
                  <a:moveTo>
                    <a:pt x="55" y="172"/>
                  </a:moveTo>
                  <a:cubicBezTo>
                    <a:pt x="55" y="172"/>
                    <a:pt x="56" y="171"/>
                    <a:pt x="56" y="171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4" y="170"/>
                    <a:pt x="54" y="170"/>
                    <a:pt x="55" y="172"/>
                  </a:cubicBezTo>
                  <a:close/>
                  <a:moveTo>
                    <a:pt x="155" y="136"/>
                  </a:moveTo>
                  <a:cubicBezTo>
                    <a:pt x="154" y="138"/>
                    <a:pt x="154" y="139"/>
                    <a:pt x="154" y="140"/>
                  </a:cubicBezTo>
                  <a:cubicBezTo>
                    <a:pt x="156" y="139"/>
                    <a:pt x="155" y="138"/>
                    <a:pt x="155" y="136"/>
                  </a:cubicBezTo>
                  <a:close/>
                  <a:moveTo>
                    <a:pt x="28" y="178"/>
                  </a:moveTo>
                  <a:cubicBezTo>
                    <a:pt x="28" y="177"/>
                    <a:pt x="28" y="176"/>
                    <a:pt x="28" y="175"/>
                  </a:cubicBezTo>
                  <a:cubicBezTo>
                    <a:pt x="27" y="175"/>
                    <a:pt x="27" y="175"/>
                    <a:pt x="26" y="176"/>
                  </a:cubicBezTo>
                  <a:cubicBezTo>
                    <a:pt x="27" y="176"/>
                    <a:pt x="27" y="177"/>
                    <a:pt x="28" y="178"/>
                  </a:cubicBezTo>
                  <a:close/>
                  <a:moveTo>
                    <a:pt x="116" y="106"/>
                  </a:moveTo>
                  <a:cubicBezTo>
                    <a:pt x="116" y="106"/>
                    <a:pt x="115" y="106"/>
                    <a:pt x="115" y="106"/>
                  </a:cubicBezTo>
                  <a:cubicBezTo>
                    <a:pt x="116" y="108"/>
                    <a:pt x="116" y="110"/>
                    <a:pt x="116" y="113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0"/>
                    <a:pt x="116" y="108"/>
                    <a:pt x="116" y="106"/>
                  </a:cubicBezTo>
                  <a:close/>
                  <a:moveTo>
                    <a:pt x="112" y="134"/>
                  </a:moveTo>
                  <a:cubicBezTo>
                    <a:pt x="111" y="133"/>
                    <a:pt x="110" y="132"/>
                    <a:pt x="110" y="131"/>
                  </a:cubicBezTo>
                  <a:cubicBezTo>
                    <a:pt x="110" y="132"/>
                    <a:pt x="110" y="133"/>
                    <a:pt x="110" y="134"/>
                  </a:cubicBezTo>
                  <a:cubicBezTo>
                    <a:pt x="111" y="134"/>
                    <a:pt x="111" y="134"/>
                    <a:pt x="112" y="134"/>
                  </a:cubicBezTo>
                  <a:close/>
                  <a:moveTo>
                    <a:pt x="82" y="92"/>
                  </a:moveTo>
                  <a:cubicBezTo>
                    <a:pt x="82" y="92"/>
                    <a:pt x="82" y="93"/>
                    <a:pt x="82" y="93"/>
                  </a:cubicBezTo>
                  <a:cubicBezTo>
                    <a:pt x="83" y="93"/>
                    <a:pt x="84" y="92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1"/>
                    <a:pt x="83" y="91"/>
                    <a:pt x="82" y="92"/>
                  </a:cubicBezTo>
                  <a:close/>
                  <a:moveTo>
                    <a:pt x="103" y="84"/>
                  </a:moveTo>
                  <a:cubicBezTo>
                    <a:pt x="103" y="85"/>
                    <a:pt x="102" y="86"/>
                    <a:pt x="102" y="86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3" y="86"/>
                    <a:pt x="103" y="86"/>
                    <a:pt x="104" y="86"/>
                  </a:cubicBezTo>
                  <a:cubicBezTo>
                    <a:pt x="104" y="85"/>
                    <a:pt x="104" y="85"/>
                    <a:pt x="103" y="84"/>
                  </a:cubicBezTo>
                  <a:close/>
                  <a:moveTo>
                    <a:pt x="11" y="165"/>
                  </a:moveTo>
                  <a:cubicBezTo>
                    <a:pt x="11" y="165"/>
                    <a:pt x="11" y="164"/>
                    <a:pt x="11" y="164"/>
                  </a:cubicBezTo>
                  <a:cubicBezTo>
                    <a:pt x="11" y="163"/>
                    <a:pt x="11" y="162"/>
                    <a:pt x="11" y="161"/>
                  </a:cubicBezTo>
                  <a:cubicBezTo>
                    <a:pt x="11" y="161"/>
                    <a:pt x="11" y="161"/>
                    <a:pt x="10" y="161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0" y="162"/>
                    <a:pt x="10" y="164"/>
                    <a:pt x="11" y="165"/>
                  </a:cubicBezTo>
                  <a:close/>
                  <a:moveTo>
                    <a:pt x="175" y="192"/>
                  </a:moveTo>
                  <a:cubicBezTo>
                    <a:pt x="175" y="192"/>
                    <a:pt x="175" y="193"/>
                    <a:pt x="176" y="193"/>
                  </a:cubicBezTo>
                  <a:cubicBezTo>
                    <a:pt x="176" y="193"/>
                    <a:pt x="177" y="192"/>
                    <a:pt x="177" y="192"/>
                  </a:cubicBezTo>
                  <a:cubicBezTo>
                    <a:pt x="177" y="192"/>
                    <a:pt x="177" y="192"/>
                    <a:pt x="177" y="191"/>
                  </a:cubicBezTo>
                  <a:cubicBezTo>
                    <a:pt x="176" y="191"/>
                    <a:pt x="176" y="192"/>
                    <a:pt x="175" y="192"/>
                  </a:cubicBezTo>
                  <a:close/>
                  <a:moveTo>
                    <a:pt x="97" y="187"/>
                  </a:moveTo>
                  <a:cubicBezTo>
                    <a:pt x="97" y="187"/>
                    <a:pt x="97" y="187"/>
                    <a:pt x="97" y="187"/>
                  </a:cubicBezTo>
                  <a:cubicBezTo>
                    <a:pt x="95" y="187"/>
                    <a:pt x="93" y="187"/>
                    <a:pt x="91" y="186"/>
                  </a:cubicBezTo>
                  <a:cubicBezTo>
                    <a:pt x="91" y="186"/>
                    <a:pt x="91" y="187"/>
                    <a:pt x="90" y="187"/>
                  </a:cubicBezTo>
                  <a:cubicBezTo>
                    <a:pt x="93" y="187"/>
                    <a:pt x="95" y="187"/>
                    <a:pt x="97" y="187"/>
                  </a:cubicBezTo>
                  <a:close/>
                  <a:moveTo>
                    <a:pt x="142" y="213"/>
                  </a:moveTo>
                  <a:cubicBezTo>
                    <a:pt x="142" y="214"/>
                    <a:pt x="142" y="214"/>
                    <a:pt x="141" y="214"/>
                  </a:cubicBezTo>
                  <a:cubicBezTo>
                    <a:pt x="142" y="215"/>
                    <a:pt x="143" y="215"/>
                    <a:pt x="144" y="216"/>
                  </a:cubicBezTo>
                  <a:cubicBezTo>
                    <a:pt x="144" y="216"/>
                    <a:pt x="144" y="215"/>
                    <a:pt x="144" y="215"/>
                  </a:cubicBezTo>
                  <a:cubicBezTo>
                    <a:pt x="143" y="215"/>
                    <a:pt x="143" y="214"/>
                    <a:pt x="142" y="213"/>
                  </a:cubicBezTo>
                  <a:close/>
                  <a:moveTo>
                    <a:pt x="142" y="235"/>
                  </a:moveTo>
                  <a:cubicBezTo>
                    <a:pt x="142" y="235"/>
                    <a:pt x="142" y="235"/>
                    <a:pt x="143" y="235"/>
                  </a:cubicBezTo>
                  <a:cubicBezTo>
                    <a:pt x="142" y="234"/>
                    <a:pt x="141" y="233"/>
                    <a:pt x="141" y="232"/>
                  </a:cubicBezTo>
                  <a:cubicBezTo>
                    <a:pt x="141" y="232"/>
                    <a:pt x="141" y="232"/>
                    <a:pt x="140" y="232"/>
                  </a:cubicBezTo>
                  <a:cubicBezTo>
                    <a:pt x="141" y="232"/>
                    <a:pt x="140" y="233"/>
                    <a:pt x="141" y="233"/>
                  </a:cubicBezTo>
                  <a:cubicBezTo>
                    <a:pt x="141" y="234"/>
                    <a:pt x="142" y="234"/>
                    <a:pt x="142" y="235"/>
                  </a:cubicBezTo>
                  <a:close/>
                  <a:moveTo>
                    <a:pt x="8" y="147"/>
                  </a:move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50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49"/>
                    <a:pt x="8" y="148"/>
                    <a:pt x="8" y="147"/>
                  </a:cubicBezTo>
                  <a:close/>
                  <a:moveTo>
                    <a:pt x="91" y="50"/>
                  </a:moveTo>
                  <a:cubicBezTo>
                    <a:pt x="92" y="50"/>
                    <a:pt x="93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93" y="50"/>
                    <a:pt x="91" y="49"/>
                    <a:pt x="91" y="50"/>
                  </a:cubicBezTo>
                  <a:close/>
                  <a:moveTo>
                    <a:pt x="164" y="217"/>
                  </a:moveTo>
                  <a:cubicBezTo>
                    <a:pt x="164" y="217"/>
                    <a:pt x="164" y="217"/>
                    <a:pt x="164" y="217"/>
                  </a:cubicBezTo>
                  <a:cubicBezTo>
                    <a:pt x="164" y="216"/>
                    <a:pt x="163" y="215"/>
                    <a:pt x="162" y="214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3" y="215"/>
                    <a:pt x="163" y="216"/>
                    <a:pt x="163" y="217"/>
                  </a:cubicBezTo>
                  <a:cubicBezTo>
                    <a:pt x="163" y="217"/>
                    <a:pt x="164" y="217"/>
                    <a:pt x="164" y="217"/>
                  </a:cubicBezTo>
                  <a:close/>
                  <a:moveTo>
                    <a:pt x="134" y="46"/>
                  </a:moveTo>
                  <a:cubicBezTo>
                    <a:pt x="132" y="46"/>
                    <a:pt x="131" y="46"/>
                    <a:pt x="129" y="45"/>
                  </a:cubicBezTo>
                  <a:cubicBezTo>
                    <a:pt x="130" y="46"/>
                    <a:pt x="133" y="47"/>
                    <a:pt x="134" y="46"/>
                  </a:cubicBezTo>
                  <a:close/>
                  <a:moveTo>
                    <a:pt x="182" y="263"/>
                  </a:moveTo>
                  <a:cubicBezTo>
                    <a:pt x="182" y="263"/>
                    <a:pt x="182" y="262"/>
                    <a:pt x="183" y="261"/>
                  </a:cubicBezTo>
                  <a:cubicBezTo>
                    <a:pt x="182" y="262"/>
                    <a:pt x="181" y="262"/>
                    <a:pt x="180" y="262"/>
                  </a:cubicBezTo>
                  <a:cubicBezTo>
                    <a:pt x="181" y="263"/>
                    <a:pt x="181" y="263"/>
                    <a:pt x="182" y="263"/>
                  </a:cubicBezTo>
                  <a:close/>
                  <a:moveTo>
                    <a:pt x="34" y="189"/>
                  </a:moveTo>
                  <a:cubicBezTo>
                    <a:pt x="34" y="185"/>
                    <a:pt x="34" y="183"/>
                    <a:pt x="33" y="183"/>
                  </a:cubicBezTo>
                  <a:cubicBezTo>
                    <a:pt x="33" y="185"/>
                    <a:pt x="34" y="187"/>
                    <a:pt x="34" y="189"/>
                  </a:cubicBezTo>
                  <a:close/>
                  <a:moveTo>
                    <a:pt x="188" y="209"/>
                  </a:moveTo>
                  <a:cubicBezTo>
                    <a:pt x="188" y="210"/>
                    <a:pt x="188" y="210"/>
                    <a:pt x="188" y="211"/>
                  </a:cubicBezTo>
                  <a:cubicBezTo>
                    <a:pt x="188" y="212"/>
                    <a:pt x="188" y="212"/>
                    <a:pt x="189" y="213"/>
                  </a:cubicBezTo>
                  <a:cubicBezTo>
                    <a:pt x="189" y="211"/>
                    <a:pt x="188" y="210"/>
                    <a:pt x="188" y="209"/>
                  </a:cubicBezTo>
                  <a:close/>
                  <a:moveTo>
                    <a:pt x="143" y="226"/>
                  </a:moveTo>
                  <a:cubicBezTo>
                    <a:pt x="144" y="226"/>
                    <a:pt x="144" y="227"/>
                    <a:pt x="144" y="227"/>
                  </a:cubicBezTo>
                  <a:cubicBezTo>
                    <a:pt x="145" y="227"/>
                    <a:pt x="145" y="228"/>
                    <a:pt x="145" y="228"/>
                  </a:cubicBezTo>
                  <a:cubicBezTo>
                    <a:pt x="145" y="227"/>
                    <a:pt x="145" y="226"/>
                    <a:pt x="144" y="225"/>
                  </a:cubicBezTo>
                  <a:cubicBezTo>
                    <a:pt x="144" y="225"/>
                    <a:pt x="144" y="226"/>
                    <a:pt x="143" y="226"/>
                  </a:cubicBezTo>
                  <a:close/>
                  <a:moveTo>
                    <a:pt x="47" y="214"/>
                  </a:moveTo>
                  <a:cubicBezTo>
                    <a:pt x="48" y="214"/>
                    <a:pt x="48" y="213"/>
                    <a:pt x="48" y="213"/>
                  </a:cubicBezTo>
                  <a:cubicBezTo>
                    <a:pt x="48" y="213"/>
                    <a:pt x="47" y="213"/>
                    <a:pt x="47" y="213"/>
                  </a:cubicBezTo>
                  <a:cubicBezTo>
                    <a:pt x="47" y="212"/>
                    <a:pt x="46" y="213"/>
                    <a:pt x="46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7" y="214"/>
                    <a:pt x="47" y="214"/>
                    <a:pt x="47" y="214"/>
                  </a:cubicBezTo>
                  <a:close/>
                  <a:moveTo>
                    <a:pt x="45" y="139"/>
                  </a:moveTo>
                  <a:cubicBezTo>
                    <a:pt x="46" y="139"/>
                    <a:pt x="47" y="138"/>
                    <a:pt x="48" y="138"/>
                  </a:cubicBezTo>
                  <a:cubicBezTo>
                    <a:pt x="47" y="138"/>
                    <a:pt x="46" y="138"/>
                    <a:pt x="45" y="137"/>
                  </a:cubicBezTo>
                  <a:cubicBezTo>
                    <a:pt x="45" y="138"/>
                    <a:pt x="45" y="139"/>
                    <a:pt x="45" y="139"/>
                  </a:cubicBezTo>
                  <a:close/>
                  <a:moveTo>
                    <a:pt x="139" y="227"/>
                  </a:moveTo>
                  <a:cubicBezTo>
                    <a:pt x="139" y="226"/>
                    <a:pt x="139" y="225"/>
                    <a:pt x="138" y="224"/>
                  </a:cubicBezTo>
                  <a:cubicBezTo>
                    <a:pt x="138" y="225"/>
                    <a:pt x="138" y="226"/>
                    <a:pt x="139" y="227"/>
                  </a:cubicBezTo>
                  <a:close/>
                  <a:moveTo>
                    <a:pt x="191" y="225"/>
                  </a:moveTo>
                  <a:cubicBezTo>
                    <a:pt x="189" y="225"/>
                    <a:pt x="188" y="226"/>
                    <a:pt x="187" y="228"/>
                  </a:cubicBezTo>
                  <a:cubicBezTo>
                    <a:pt x="188" y="227"/>
                    <a:pt x="189" y="226"/>
                    <a:pt x="191" y="225"/>
                  </a:cubicBezTo>
                  <a:close/>
                  <a:moveTo>
                    <a:pt x="150" y="235"/>
                  </a:moveTo>
                  <a:cubicBezTo>
                    <a:pt x="149" y="235"/>
                    <a:pt x="148" y="234"/>
                    <a:pt x="148" y="233"/>
                  </a:cubicBezTo>
                  <a:cubicBezTo>
                    <a:pt x="148" y="234"/>
                    <a:pt x="148" y="235"/>
                    <a:pt x="148" y="235"/>
                  </a:cubicBezTo>
                  <a:cubicBezTo>
                    <a:pt x="149" y="236"/>
                    <a:pt x="149" y="236"/>
                    <a:pt x="150" y="235"/>
                  </a:cubicBezTo>
                  <a:close/>
                  <a:moveTo>
                    <a:pt x="34" y="206"/>
                  </a:moveTo>
                  <a:cubicBezTo>
                    <a:pt x="35" y="207"/>
                    <a:pt x="35" y="208"/>
                    <a:pt x="37" y="207"/>
                  </a:cubicBezTo>
                  <a:cubicBezTo>
                    <a:pt x="36" y="207"/>
                    <a:pt x="35" y="206"/>
                    <a:pt x="35" y="206"/>
                  </a:cubicBezTo>
                  <a:cubicBezTo>
                    <a:pt x="35" y="206"/>
                    <a:pt x="34" y="206"/>
                    <a:pt x="34" y="206"/>
                  </a:cubicBezTo>
                  <a:close/>
                  <a:moveTo>
                    <a:pt x="167" y="235"/>
                  </a:moveTo>
                  <a:cubicBezTo>
                    <a:pt x="167" y="234"/>
                    <a:pt x="167" y="234"/>
                    <a:pt x="167" y="233"/>
                  </a:cubicBezTo>
                  <a:cubicBezTo>
                    <a:pt x="166" y="233"/>
                    <a:pt x="166" y="234"/>
                    <a:pt x="166" y="235"/>
                  </a:cubicBezTo>
                  <a:cubicBezTo>
                    <a:pt x="166" y="235"/>
                    <a:pt x="167" y="235"/>
                    <a:pt x="167" y="235"/>
                  </a:cubicBezTo>
                  <a:close/>
                  <a:moveTo>
                    <a:pt x="111" y="216"/>
                  </a:moveTo>
                  <a:cubicBezTo>
                    <a:pt x="110" y="216"/>
                    <a:pt x="110" y="215"/>
                    <a:pt x="110" y="215"/>
                  </a:cubicBezTo>
                  <a:cubicBezTo>
                    <a:pt x="109" y="215"/>
                    <a:pt x="108" y="215"/>
                    <a:pt x="107" y="215"/>
                  </a:cubicBezTo>
                  <a:cubicBezTo>
                    <a:pt x="107" y="215"/>
                    <a:pt x="107" y="215"/>
                    <a:pt x="107" y="215"/>
                  </a:cubicBezTo>
                  <a:cubicBezTo>
                    <a:pt x="108" y="216"/>
                    <a:pt x="109" y="216"/>
                    <a:pt x="111" y="216"/>
                  </a:cubicBezTo>
                  <a:close/>
                  <a:moveTo>
                    <a:pt x="61" y="172"/>
                  </a:moveTo>
                  <a:cubicBezTo>
                    <a:pt x="61" y="171"/>
                    <a:pt x="61" y="171"/>
                    <a:pt x="60" y="170"/>
                  </a:cubicBezTo>
                  <a:cubicBezTo>
                    <a:pt x="60" y="171"/>
                    <a:pt x="60" y="172"/>
                    <a:pt x="60" y="172"/>
                  </a:cubicBezTo>
                  <a:cubicBezTo>
                    <a:pt x="60" y="172"/>
                    <a:pt x="61" y="172"/>
                    <a:pt x="61" y="172"/>
                  </a:cubicBezTo>
                  <a:close/>
                  <a:moveTo>
                    <a:pt x="129" y="191"/>
                  </a:moveTo>
                  <a:cubicBezTo>
                    <a:pt x="129" y="190"/>
                    <a:pt x="129" y="190"/>
                    <a:pt x="129" y="190"/>
                  </a:cubicBezTo>
                  <a:cubicBezTo>
                    <a:pt x="128" y="190"/>
                    <a:pt x="127" y="190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7" y="190"/>
                    <a:pt x="128" y="190"/>
                    <a:pt x="129" y="191"/>
                  </a:cubicBezTo>
                  <a:close/>
                  <a:moveTo>
                    <a:pt x="51" y="211"/>
                  </a:moveTo>
                  <a:cubicBezTo>
                    <a:pt x="50" y="210"/>
                    <a:pt x="50" y="209"/>
                    <a:pt x="49" y="209"/>
                  </a:cubicBezTo>
                  <a:cubicBezTo>
                    <a:pt x="50" y="210"/>
                    <a:pt x="50" y="211"/>
                    <a:pt x="51" y="211"/>
                  </a:cubicBezTo>
                  <a:close/>
                  <a:moveTo>
                    <a:pt x="80" y="84"/>
                  </a:moveTo>
                  <a:cubicBezTo>
                    <a:pt x="80" y="84"/>
                    <a:pt x="80" y="85"/>
                    <a:pt x="80" y="86"/>
                  </a:cubicBezTo>
                  <a:cubicBezTo>
                    <a:pt x="81" y="85"/>
                    <a:pt x="82" y="84"/>
                    <a:pt x="83" y="84"/>
                  </a:cubicBezTo>
                  <a:cubicBezTo>
                    <a:pt x="82" y="84"/>
                    <a:pt x="82" y="84"/>
                    <a:pt x="81" y="84"/>
                  </a:cubicBezTo>
                  <a:cubicBezTo>
                    <a:pt x="81" y="84"/>
                    <a:pt x="81" y="84"/>
                    <a:pt x="80" y="84"/>
                  </a:cubicBezTo>
                  <a:close/>
                  <a:moveTo>
                    <a:pt x="156" y="152"/>
                  </a:moveTo>
                  <a:cubicBezTo>
                    <a:pt x="157" y="151"/>
                    <a:pt x="157" y="151"/>
                    <a:pt x="158" y="150"/>
                  </a:cubicBezTo>
                  <a:cubicBezTo>
                    <a:pt x="156" y="150"/>
                    <a:pt x="156" y="151"/>
                    <a:pt x="156" y="152"/>
                  </a:cubicBezTo>
                  <a:close/>
                  <a:moveTo>
                    <a:pt x="60" y="225"/>
                  </a:moveTo>
                  <a:cubicBezTo>
                    <a:pt x="60" y="226"/>
                    <a:pt x="60" y="226"/>
                    <a:pt x="59" y="226"/>
                  </a:cubicBezTo>
                  <a:cubicBezTo>
                    <a:pt x="60" y="227"/>
                    <a:pt x="61" y="227"/>
                    <a:pt x="62" y="227"/>
                  </a:cubicBezTo>
                  <a:cubicBezTo>
                    <a:pt x="61" y="226"/>
                    <a:pt x="61" y="226"/>
                    <a:pt x="60" y="225"/>
                  </a:cubicBezTo>
                  <a:close/>
                  <a:moveTo>
                    <a:pt x="201" y="208"/>
                  </a:moveTo>
                  <a:cubicBezTo>
                    <a:pt x="201" y="208"/>
                    <a:pt x="201" y="208"/>
                    <a:pt x="202" y="208"/>
                  </a:cubicBezTo>
                  <a:cubicBezTo>
                    <a:pt x="202" y="207"/>
                    <a:pt x="202" y="207"/>
                    <a:pt x="203" y="206"/>
                  </a:cubicBezTo>
                  <a:cubicBezTo>
                    <a:pt x="202" y="206"/>
                    <a:pt x="202" y="206"/>
                    <a:pt x="201" y="205"/>
                  </a:cubicBezTo>
                  <a:cubicBezTo>
                    <a:pt x="201" y="206"/>
                    <a:pt x="201" y="207"/>
                    <a:pt x="201" y="208"/>
                  </a:cubicBezTo>
                  <a:close/>
                  <a:moveTo>
                    <a:pt x="184" y="202"/>
                  </a:moveTo>
                  <a:cubicBezTo>
                    <a:pt x="183" y="204"/>
                    <a:pt x="183" y="204"/>
                    <a:pt x="184" y="205"/>
                  </a:cubicBezTo>
                  <a:cubicBezTo>
                    <a:pt x="184" y="204"/>
                    <a:pt x="184" y="203"/>
                    <a:pt x="184" y="202"/>
                  </a:cubicBezTo>
                  <a:close/>
                  <a:moveTo>
                    <a:pt x="136" y="233"/>
                  </a:moveTo>
                  <a:cubicBezTo>
                    <a:pt x="135" y="233"/>
                    <a:pt x="134" y="234"/>
                    <a:pt x="134" y="235"/>
                  </a:cubicBezTo>
                  <a:cubicBezTo>
                    <a:pt x="135" y="235"/>
                    <a:pt x="136" y="234"/>
                    <a:pt x="136" y="233"/>
                  </a:cubicBezTo>
                  <a:close/>
                  <a:moveTo>
                    <a:pt x="93" y="194"/>
                  </a:moveTo>
                  <a:cubicBezTo>
                    <a:pt x="94" y="195"/>
                    <a:pt x="94" y="194"/>
                    <a:pt x="95" y="194"/>
                  </a:cubicBezTo>
                  <a:cubicBezTo>
                    <a:pt x="95" y="194"/>
                    <a:pt x="95" y="193"/>
                    <a:pt x="95" y="193"/>
                  </a:cubicBezTo>
                  <a:cubicBezTo>
                    <a:pt x="94" y="193"/>
                    <a:pt x="94" y="194"/>
                    <a:pt x="93" y="194"/>
                  </a:cubicBezTo>
                  <a:close/>
                  <a:moveTo>
                    <a:pt x="115" y="201"/>
                  </a:moveTo>
                  <a:cubicBezTo>
                    <a:pt x="116" y="200"/>
                    <a:pt x="115" y="199"/>
                    <a:pt x="114" y="198"/>
                  </a:cubicBezTo>
                  <a:cubicBezTo>
                    <a:pt x="115" y="199"/>
                    <a:pt x="115" y="200"/>
                    <a:pt x="115" y="201"/>
                  </a:cubicBezTo>
                  <a:close/>
                  <a:moveTo>
                    <a:pt x="134" y="80"/>
                  </a:moveTo>
                  <a:cubicBezTo>
                    <a:pt x="134" y="80"/>
                    <a:pt x="134" y="80"/>
                    <a:pt x="134" y="80"/>
                  </a:cubicBezTo>
                  <a:cubicBezTo>
                    <a:pt x="134" y="80"/>
                    <a:pt x="134" y="79"/>
                    <a:pt x="134" y="79"/>
                  </a:cubicBezTo>
                  <a:cubicBezTo>
                    <a:pt x="134" y="79"/>
                    <a:pt x="134" y="79"/>
                    <a:pt x="133" y="79"/>
                  </a:cubicBezTo>
                  <a:cubicBezTo>
                    <a:pt x="133" y="79"/>
                    <a:pt x="134" y="80"/>
                    <a:pt x="134" y="80"/>
                  </a:cubicBezTo>
                  <a:close/>
                  <a:moveTo>
                    <a:pt x="70" y="183"/>
                  </a:moveTo>
                  <a:cubicBezTo>
                    <a:pt x="69" y="182"/>
                    <a:pt x="69" y="182"/>
                    <a:pt x="69" y="182"/>
                  </a:cubicBezTo>
                  <a:cubicBezTo>
                    <a:pt x="68" y="182"/>
                    <a:pt x="68" y="182"/>
                    <a:pt x="67" y="182"/>
                  </a:cubicBezTo>
                  <a:cubicBezTo>
                    <a:pt x="67" y="182"/>
                    <a:pt x="67" y="183"/>
                    <a:pt x="66" y="183"/>
                  </a:cubicBezTo>
                  <a:cubicBezTo>
                    <a:pt x="66" y="183"/>
                    <a:pt x="66" y="183"/>
                    <a:pt x="66" y="183"/>
                  </a:cubicBezTo>
                  <a:cubicBezTo>
                    <a:pt x="67" y="183"/>
                    <a:pt x="68" y="183"/>
                    <a:pt x="70" y="183"/>
                  </a:cubicBezTo>
                  <a:close/>
                  <a:moveTo>
                    <a:pt x="88" y="191"/>
                  </a:moveTo>
                  <a:cubicBezTo>
                    <a:pt x="88" y="191"/>
                    <a:pt x="89" y="191"/>
                    <a:pt x="89" y="191"/>
                  </a:cubicBezTo>
                  <a:cubicBezTo>
                    <a:pt x="89" y="191"/>
                    <a:pt x="89" y="190"/>
                    <a:pt x="90" y="189"/>
                  </a:cubicBezTo>
                  <a:cubicBezTo>
                    <a:pt x="89" y="189"/>
                    <a:pt x="89" y="189"/>
                    <a:pt x="88" y="189"/>
                  </a:cubicBezTo>
                  <a:cubicBezTo>
                    <a:pt x="88" y="190"/>
                    <a:pt x="88" y="191"/>
                    <a:pt x="88" y="191"/>
                  </a:cubicBezTo>
                  <a:close/>
                  <a:moveTo>
                    <a:pt x="60" y="135"/>
                  </a:moveTo>
                  <a:cubicBezTo>
                    <a:pt x="60" y="134"/>
                    <a:pt x="60" y="134"/>
                    <a:pt x="60" y="133"/>
                  </a:cubicBezTo>
                  <a:cubicBezTo>
                    <a:pt x="59" y="133"/>
                    <a:pt x="59" y="133"/>
                    <a:pt x="60" y="135"/>
                  </a:cubicBezTo>
                  <a:close/>
                  <a:moveTo>
                    <a:pt x="97" y="179"/>
                  </a:moveTo>
                  <a:cubicBezTo>
                    <a:pt x="97" y="178"/>
                    <a:pt x="97" y="176"/>
                    <a:pt x="97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6"/>
                    <a:pt x="97" y="178"/>
                    <a:pt x="97" y="179"/>
                  </a:cubicBezTo>
                  <a:close/>
                  <a:moveTo>
                    <a:pt x="88" y="177"/>
                  </a:moveTo>
                  <a:cubicBezTo>
                    <a:pt x="89" y="177"/>
                    <a:pt x="89" y="177"/>
                    <a:pt x="90" y="176"/>
                  </a:cubicBezTo>
                  <a:cubicBezTo>
                    <a:pt x="90" y="176"/>
                    <a:pt x="90" y="176"/>
                    <a:pt x="90" y="176"/>
                  </a:cubicBezTo>
                  <a:cubicBezTo>
                    <a:pt x="89" y="176"/>
                    <a:pt x="89" y="176"/>
                    <a:pt x="88" y="176"/>
                  </a:cubicBezTo>
                  <a:cubicBezTo>
                    <a:pt x="88" y="177"/>
                    <a:pt x="88" y="177"/>
                    <a:pt x="88" y="177"/>
                  </a:cubicBezTo>
                  <a:close/>
                  <a:moveTo>
                    <a:pt x="178" y="223"/>
                  </a:moveTo>
                  <a:cubicBezTo>
                    <a:pt x="179" y="223"/>
                    <a:pt x="179" y="223"/>
                    <a:pt x="179" y="222"/>
                  </a:cubicBezTo>
                  <a:cubicBezTo>
                    <a:pt x="180" y="222"/>
                    <a:pt x="180" y="222"/>
                    <a:pt x="181" y="222"/>
                  </a:cubicBezTo>
                  <a:cubicBezTo>
                    <a:pt x="181" y="222"/>
                    <a:pt x="181" y="222"/>
                    <a:pt x="181" y="221"/>
                  </a:cubicBezTo>
                  <a:cubicBezTo>
                    <a:pt x="180" y="221"/>
                    <a:pt x="179" y="222"/>
                    <a:pt x="178" y="223"/>
                  </a:cubicBezTo>
                  <a:close/>
                  <a:moveTo>
                    <a:pt x="103" y="203"/>
                  </a:moveTo>
                  <a:cubicBezTo>
                    <a:pt x="103" y="202"/>
                    <a:pt x="104" y="201"/>
                    <a:pt x="104" y="200"/>
                  </a:cubicBezTo>
                  <a:cubicBezTo>
                    <a:pt x="103" y="201"/>
                    <a:pt x="103" y="202"/>
                    <a:pt x="103" y="203"/>
                  </a:cubicBezTo>
                  <a:close/>
                  <a:moveTo>
                    <a:pt x="207" y="203"/>
                  </a:moveTo>
                  <a:cubicBezTo>
                    <a:pt x="207" y="203"/>
                    <a:pt x="207" y="203"/>
                    <a:pt x="207" y="203"/>
                  </a:cubicBezTo>
                  <a:cubicBezTo>
                    <a:pt x="206" y="204"/>
                    <a:pt x="206" y="205"/>
                    <a:pt x="206" y="206"/>
                  </a:cubicBezTo>
                  <a:cubicBezTo>
                    <a:pt x="207" y="205"/>
                    <a:pt x="207" y="204"/>
                    <a:pt x="207" y="203"/>
                  </a:cubicBezTo>
                  <a:close/>
                  <a:moveTo>
                    <a:pt x="177" y="126"/>
                  </a:moveTo>
                  <a:cubicBezTo>
                    <a:pt x="178" y="125"/>
                    <a:pt x="178" y="125"/>
                    <a:pt x="178" y="124"/>
                  </a:cubicBezTo>
                  <a:cubicBezTo>
                    <a:pt x="177" y="124"/>
                    <a:pt x="177" y="125"/>
                    <a:pt x="177" y="126"/>
                  </a:cubicBezTo>
                  <a:close/>
                  <a:moveTo>
                    <a:pt x="93" y="161"/>
                  </a:moveTo>
                  <a:cubicBezTo>
                    <a:pt x="92" y="162"/>
                    <a:pt x="91" y="163"/>
                    <a:pt x="91" y="163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2" y="163"/>
                    <a:pt x="93" y="162"/>
                    <a:pt x="93" y="161"/>
                  </a:cubicBezTo>
                  <a:close/>
                  <a:moveTo>
                    <a:pt x="76" y="217"/>
                  </a:moveTo>
                  <a:cubicBezTo>
                    <a:pt x="75" y="218"/>
                    <a:pt x="75" y="218"/>
                    <a:pt x="75" y="219"/>
                  </a:cubicBezTo>
                  <a:cubicBezTo>
                    <a:pt x="75" y="219"/>
                    <a:pt x="75" y="219"/>
                    <a:pt x="75" y="219"/>
                  </a:cubicBezTo>
                  <a:cubicBezTo>
                    <a:pt x="75" y="219"/>
                    <a:pt x="76" y="219"/>
                    <a:pt x="76" y="218"/>
                  </a:cubicBezTo>
                  <a:cubicBezTo>
                    <a:pt x="76" y="218"/>
                    <a:pt x="76" y="218"/>
                    <a:pt x="76" y="217"/>
                  </a:cubicBezTo>
                  <a:close/>
                  <a:moveTo>
                    <a:pt x="145" y="211"/>
                  </a:moveTo>
                  <a:cubicBezTo>
                    <a:pt x="145" y="211"/>
                    <a:pt x="146" y="210"/>
                    <a:pt x="146" y="209"/>
                  </a:cubicBezTo>
                  <a:cubicBezTo>
                    <a:pt x="146" y="209"/>
                    <a:pt x="145" y="209"/>
                    <a:pt x="145" y="209"/>
                  </a:cubicBezTo>
                  <a:cubicBezTo>
                    <a:pt x="145" y="210"/>
                    <a:pt x="145" y="211"/>
                    <a:pt x="145" y="211"/>
                  </a:cubicBezTo>
                  <a:close/>
                  <a:moveTo>
                    <a:pt x="154" y="169"/>
                  </a:moveTo>
                  <a:cubicBezTo>
                    <a:pt x="154" y="169"/>
                    <a:pt x="154" y="169"/>
                    <a:pt x="154" y="169"/>
                  </a:cubicBezTo>
                  <a:cubicBezTo>
                    <a:pt x="153" y="169"/>
                    <a:pt x="152" y="169"/>
                    <a:pt x="152" y="171"/>
                  </a:cubicBezTo>
                  <a:cubicBezTo>
                    <a:pt x="153" y="170"/>
                    <a:pt x="153" y="169"/>
                    <a:pt x="154" y="169"/>
                  </a:cubicBezTo>
                  <a:close/>
                  <a:moveTo>
                    <a:pt x="141" y="210"/>
                  </a:moveTo>
                  <a:cubicBezTo>
                    <a:pt x="140" y="211"/>
                    <a:pt x="139" y="211"/>
                    <a:pt x="138" y="212"/>
                  </a:cubicBezTo>
                  <a:cubicBezTo>
                    <a:pt x="140" y="212"/>
                    <a:pt x="140" y="211"/>
                    <a:pt x="141" y="210"/>
                  </a:cubicBezTo>
                  <a:close/>
                  <a:moveTo>
                    <a:pt x="21" y="86"/>
                  </a:moveTo>
                  <a:cubicBezTo>
                    <a:pt x="21" y="86"/>
                    <a:pt x="21" y="87"/>
                    <a:pt x="20" y="88"/>
                  </a:cubicBezTo>
                  <a:cubicBezTo>
                    <a:pt x="22" y="88"/>
                    <a:pt x="21" y="86"/>
                    <a:pt x="21" y="86"/>
                  </a:cubicBezTo>
                  <a:close/>
                  <a:moveTo>
                    <a:pt x="137" y="47"/>
                  </a:moveTo>
                  <a:cubicBezTo>
                    <a:pt x="137" y="47"/>
                    <a:pt x="137" y="47"/>
                    <a:pt x="137" y="47"/>
                  </a:cubicBezTo>
                  <a:cubicBezTo>
                    <a:pt x="138" y="48"/>
                    <a:pt x="139" y="48"/>
                    <a:pt x="140" y="49"/>
                  </a:cubicBezTo>
                  <a:cubicBezTo>
                    <a:pt x="139" y="48"/>
                    <a:pt x="138" y="48"/>
                    <a:pt x="137" y="47"/>
                  </a:cubicBezTo>
                  <a:close/>
                  <a:moveTo>
                    <a:pt x="96" y="60"/>
                  </a:moveTo>
                  <a:cubicBezTo>
                    <a:pt x="96" y="60"/>
                    <a:pt x="95" y="60"/>
                    <a:pt x="94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1"/>
                    <a:pt x="96" y="61"/>
                    <a:pt x="96" y="61"/>
                  </a:cubicBezTo>
                  <a:cubicBezTo>
                    <a:pt x="96" y="61"/>
                    <a:pt x="96" y="61"/>
                    <a:pt x="96" y="60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2"/>
                    <a:pt x="35" y="202"/>
                  </a:cubicBezTo>
                  <a:cubicBezTo>
                    <a:pt x="36" y="203"/>
                    <a:pt x="36" y="203"/>
                    <a:pt x="36" y="203"/>
                  </a:cubicBezTo>
                  <a:close/>
                  <a:moveTo>
                    <a:pt x="122" y="191"/>
                  </a:moveTo>
                  <a:cubicBezTo>
                    <a:pt x="121" y="191"/>
                    <a:pt x="120" y="191"/>
                    <a:pt x="119" y="191"/>
                  </a:cubicBezTo>
                  <a:cubicBezTo>
                    <a:pt x="120" y="191"/>
                    <a:pt x="121" y="191"/>
                    <a:pt x="122" y="191"/>
                  </a:cubicBezTo>
                  <a:close/>
                  <a:moveTo>
                    <a:pt x="54" y="166"/>
                  </a:moveTo>
                  <a:cubicBezTo>
                    <a:pt x="54" y="167"/>
                    <a:pt x="54" y="167"/>
                    <a:pt x="54" y="168"/>
                  </a:cubicBezTo>
                  <a:cubicBezTo>
                    <a:pt x="54" y="167"/>
                    <a:pt x="55" y="167"/>
                    <a:pt x="55" y="167"/>
                  </a:cubicBezTo>
                  <a:cubicBezTo>
                    <a:pt x="55" y="167"/>
                    <a:pt x="55" y="166"/>
                    <a:pt x="54" y="166"/>
                  </a:cubicBezTo>
                  <a:close/>
                  <a:moveTo>
                    <a:pt x="169" y="217"/>
                  </a:moveTo>
                  <a:cubicBezTo>
                    <a:pt x="169" y="217"/>
                    <a:pt x="168" y="216"/>
                    <a:pt x="167" y="216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8" y="217"/>
                    <a:pt x="168" y="217"/>
                    <a:pt x="168" y="217"/>
                  </a:cubicBezTo>
                  <a:cubicBezTo>
                    <a:pt x="169" y="217"/>
                    <a:pt x="169" y="217"/>
                    <a:pt x="169" y="21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8" y="159"/>
                  </a:cubicBezTo>
                  <a:cubicBezTo>
                    <a:pt x="108" y="159"/>
                    <a:pt x="108" y="160"/>
                    <a:pt x="108" y="160"/>
                  </a:cubicBezTo>
                  <a:cubicBezTo>
                    <a:pt x="109" y="160"/>
                    <a:pt x="109" y="159"/>
                    <a:pt x="109" y="159"/>
                  </a:cubicBezTo>
                  <a:close/>
                  <a:moveTo>
                    <a:pt x="112" y="220"/>
                  </a:moveTo>
                  <a:cubicBezTo>
                    <a:pt x="111" y="220"/>
                    <a:pt x="111" y="220"/>
                    <a:pt x="110" y="220"/>
                  </a:cubicBezTo>
                  <a:cubicBezTo>
                    <a:pt x="111" y="221"/>
                    <a:pt x="111" y="221"/>
                    <a:pt x="112" y="220"/>
                  </a:cubicBezTo>
                  <a:close/>
                  <a:moveTo>
                    <a:pt x="185" y="222"/>
                  </a:moveTo>
                  <a:cubicBezTo>
                    <a:pt x="185" y="222"/>
                    <a:pt x="185" y="222"/>
                    <a:pt x="185" y="222"/>
                  </a:cubicBezTo>
                  <a:cubicBezTo>
                    <a:pt x="185" y="222"/>
                    <a:pt x="184" y="221"/>
                    <a:pt x="184" y="221"/>
                  </a:cubicBezTo>
                  <a:cubicBezTo>
                    <a:pt x="184" y="221"/>
                    <a:pt x="184" y="221"/>
                    <a:pt x="183" y="221"/>
                  </a:cubicBezTo>
                  <a:cubicBezTo>
                    <a:pt x="184" y="221"/>
                    <a:pt x="184" y="222"/>
                    <a:pt x="185" y="222"/>
                  </a:cubicBezTo>
                  <a:close/>
                  <a:moveTo>
                    <a:pt x="162" y="205"/>
                  </a:moveTo>
                  <a:cubicBezTo>
                    <a:pt x="162" y="206"/>
                    <a:pt x="162" y="207"/>
                    <a:pt x="162" y="208"/>
                  </a:cubicBezTo>
                  <a:cubicBezTo>
                    <a:pt x="162" y="207"/>
                    <a:pt x="162" y="206"/>
                    <a:pt x="162" y="205"/>
                  </a:cubicBezTo>
                  <a:close/>
                  <a:moveTo>
                    <a:pt x="175" y="136"/>
                  </a:moveTo>
                  <a:cubicBezTo>
                    <a:pt x="174" y="135"/>
                    <a:pt x="174" y="136"/>
                    <a:pt x="174" y="137"/>
                  </a:cubicBezTo>
                  <a:cubicBezTo>
                    <a:pt x="175" y="136"/>
                    <a:pt x="175" y="136"/>
                    <a:pt x="175" y="136"/>
                  </a:cubicBezTo>
                  <a:close/>
                  <a:moveTo>
                    <a:pt x="103" y="191"/>
                  </a:moveTo>
                  <a:cubicBezTo>
                    <a:pt x="103" y="190"/>
                    <a:pt x="103" y="190"/>
                    <a:pt x="104" y="189"/>
                  </a:cubicBezTo>
                  <a:cubicBezTo>
                    <a:pt x="103" y="189"/>
                    <a:pt x="103" y="189"/>
                    <a:pt x="102" y="189"/>
                  </a:cubicBezTo>
                  <a:cubicBezTo>
                    <a:pt x="103" y="190"/>
                    <a:pt x="103" y="190"/>
                    <a:pt x="103" y="191"/>
                  </a:cubicBezTo>
                  <a:close/>
                  <a:moveTo>
                    <a:pt x="127" y="212"/>
                  </a:moveTo>
                  <a:cubicBezTo>
                    <a:pt x="126" y="211"/>
                    <a:pt x="126" y="211"/>
                    <a:pt x="126" y="210"/>
                  </a:cubicBezTo>
                  <a:cubicBezTo>
                    <a:pt x="125" y="210"/>
                    <a:pt x="125" y="211"/>
                    <a:pt x="125" y="211"/>
                  </a:cubicBezTo>
                  <a:cubicBezTo>
                    <a:pt x="126" y="211"/>
                    <a:pt x="126" y="211"/>
                    <a:pt x="127" y="212"/>
                  </a:cubicBezTo>
                  <a:close/>
                  <a:moveTo>
                    <a:pt x="189" y="153"/>
                  </a:moveTo>
                  <a:cubicBezTo>
                    <a:pt x="188" y="154"/>
                    <a:pt x="188" y="154"/>
                    <a:pt x="188" y="155"/>
                  </a:cubicBezTo>
                  <a:cubicBezTo>
                    <a:pt x="188" y="155"/>
                    <a:pt x="189" y="154"/>
                    <a:pt x="189" y="153"/>
                  </a:cubicBezTo>
                  <a:close/>
                  <a:moveTo>
                    <a:pt x="69" y="178"/>
                  </a:moveTo>
                  <a:cubicBezTo>
                    <a:pt x="69" y="178"/>
                    <a:pt x="69" y="177"/>
                    <a:pt x="68" y="177"/>
                  </a:cubicBezTo>
                  <a:cubicBezTo>
                    <a:pt x="68" y="178"/>
                    <a:pt x="68" y="178"/>
                    <a:pt x="69" y="178"/>
                  </a:cubicBezTo>
                  <a:close/>
                  <a:moveTo>
                    <a:pt x="188" y="160"/>
                  </a:moveTo>
                  <a:cubicBezTo>
                    <a:pt x="187" y="160"/>
                    <a:pt x="187" y="161"/>
                    <a:pt x="187" y="162"/>
                  </a:cubicBezTo>
                  <a:cubicBezTo>
                    <a:pt x="188" y="161"/>
                    <a:pt x="188" y="161"/>
                    <a:pt x="188" y="160"/>
                  </a:cubicBezTo>
                  <a:close/>
                  <a:moveTo>
                    <a:pt x="147" y="152"/>
                  </a:moveTo>
                  <a:cubicBezTo>
                    <a:pt x="147" y="152"/>
                    <a:pt x="147" y="152"/>
                    <a:pt x="147" y="152"/>
                  </a:cubicBezTo>
                  <a:cubicBezTo>
                    <a:pt x="146" y="153"/>
                    <a:pt x="146" y="153"/>
                    <a:pt x="146" y="15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4"/>
                    <a:pt x="147" y="153"/>
                    <a:pt x="147" y="152"/>
                  </a:cubicBezTo>
                  <a:close/>
                  <a:moveTo>
                    <a:pt x="108" y="111"/>
                  </a:moveTo>
                  <a:cubicBezTo>
                    <a:pt x="107" y="111"/>
                    <a:pt x="107" y="112"/>
                    <a:pt x="107" y="113"/>
                  </a:cubicBezTo>
                  <a:cubicBezTo>
                    <a:pt x="108" y="112"/>
                    <a:pt x="108" y="112"/>
                    <a:pt x="108" y="111"/>
                  </a:cubicBezTo>
                  <a:close/>
                  <a:moveTo>
                    <a:pt x="104" y="80"/>
                  </a:moveTo>
                  <a:cubicBezTo>
                    <a:pt x="104" y="79"/>
                    <a:pt x="105" y="79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4" y="78"/>
                    <a:pt x="104" y="78"/>
                    <a:pt x="104" y="79"/>
                  </a:cubicBezTo>
                  <a:cubicBezTo>
                    <a:pt x="104" y="79"/>
                    <a:pt x="104" y="79"/>
                    <a:pt x="104" y="80"/>
                  </a:cubicBezTo>
                  <a:close/>
                  <a:moveTo>
                    <a:pt x="188" y="132"/>
                  </a:moveTo>
                  <a:cubicBezTo>
                    <a:pt x="187" y="132"/>
                    <a:pt x="187" y="133"/>
                    <a:pt x="188" y="134"/>
                  </a:cubicBezTo>
                  <a:cubicBezTo>
                    <a:pt x="188" y="133"/>
                    <a:pt x="188" y="133"/>
                    <a:pt x="188" y="132"/>
                  </a:cubicBezTo>
                  <a:close/>
                  <a:moveTo>
                    <a:pt x="59" y="207"/>
                  </a:moveTo>
                  <a:cubicBezTo>
                    <a:pt x="60" y="206"/>
                    <a:pt x="60" y="206"/>
                    <a:pt x="60" y="205"/>
                  </a:cubicBezTo>
                  <a:cubicBezTo>
                    <a:pt x="59" y="206"/>
                    <a:pt x="59" y="206"/>
                    <a:pt x="59" y="207"/>
                  </a:cubicBezTo>
                  <a:close/>
                  <a:moveTo>
                    <a:pt x="129" y="263"/>
                  </a:moveTo>
                  <a:cubicBezTo>
                    <a:pt x="128" y="263"/>
                    <a:pt x="128" y="263"/>
                    <a:pt x="128" y="263"/>
                  </a:cubicBezTo>
                  <a:cubicBezTo>
                    <a:pt x="128" y="263"/>
                    <a:pt x="128" y="264"/>
                    <a:pt x="128" y="264"/>
                  </a:cubicBezTo>
                  <a:cubicBezTo>
                    <a:pt x="128" y="264"/>
                    <a:pt x="128" y="264"/>
                    <a:pt x="128" y="264"/>
                  </a:cubicBezTo>
                  <a:cubicBezTo>
                    <a:pt x="128" y="264"/>
                    <a:pt x="129" y="263"/>
                    <a:pt x="129" y="263"/>
                  </a:cubicBezTo>
                  <a:close/>
                  <a:moveTo>
                    <a:pt x="143" y="150"/>
                  </a:moveTo>
                  <a:cubicBezTo>
                    <a:pt x="143" y="150"/>
                    <a:pt x="143" y="150"/>
                    <a:pt x="143" y="150"/>
                  </a:cubicBezTo>
                  <a:cubicBezTo>
                    <a:pt x="142" y="150"/>
                    <a:pt x="141" y="150"/>
                    <a:pt x="142" y="151"/>
                  </a:cubicBezTo>
                  <a:cubicBezTo>
                    <a:pt x="142" y="151"/>
                    <a:pt x="142" y="150"/>
                    <a:pt x="143" y="150"/>
                  </a:cubicBezTo>
                  <a:close/>
                  <a:moveTo>
                    <a:pt x="30" y="177"/>
                  </a:moveTo>
                  <a:cubicBezTo>
                    <a:pt x="30" y="179"/>
                    <a:pt x="30" y="179"/>
                    <a:pt x="31" y="179"/>
                  </a:cubicBezTo>
                  <a:cubicBezTo>
                    <a:pt x="30" y="179"/>
                    <a:pt x="30" y="178"/>
                    <a:pt x="30" y="177"/>
                  </a:cubicBezTo>
                  <a:close/>
                  <a:moveTo>
                    <a:pt x="37" y="205"/>
                  </a:moveTo>
                  <a:cubicBezTo>
                    <a:pt x="38" y="205"/>
                    <a:pt x="38" y="205"/>
                    <a:pt x="38" y="206"/>
                  </a:cubicBezTo>
                  <a:cubicBezTo>
                    <a:pt x="39" y="205"/>
                    <a:pt x="39" y="205"/>
                    <a:pt x="38" y="205"/>
                  </a:cubicBezTo>
                  <a:cubicBezTo>
                    <a:pt x="38" y="204"/>
                    <a:pt x="38" y="204"/>
                    <a:pt x="37" y="205"/>
                  </a:cubicBezTo>
                  <a:close/>
                  <a:moveTo>
                    <a:pt x="231" y="212"/>
                  </a:moveTo>
                  <a:cubicBezTo>
                    <a:pt x="231" y="212"/>
                    <a:pt x="232" y="211"/>
                    <a:pt x="231" y="211"/>
                  </a:cubicBezTo>
                  <a:cubicBezTo>
                    <a:pt x="231" y="211"/>
                    <a:pt x="231" y="211"/>
                    <a:pt x="231" y="212"/>
                  </a:cubicBezTo>
                  <a:close/>
                  <a:moveTo>
                    <a:pt x="144" y="158"/>
                  </a:moveTo>
                  <a:cubicBezTo>
                    <a:pt x="145" y="158"/>
                    <a:pt x="145" y="157"/>
                    <a:pt x="146" y="157"/>
                  </a:cubicBezTo>
                  <a:cubicBezTo>
                    <a:pt x="145" y="157"/>
                    <a:pt x="145" y="157"/>
                    <a:pt x="144" y="158"/>
                  </a:cubicBezTo>
                  <a:close/>
                  <a:moveTo>
                    <a:pt x="152" y="103"/>
                  </a:move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1" y="104"/>
                    <a:pt x="152" y="105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3"/>
                  </a:cubicBezTo>
                  <a:close/>
                  <a:moveTo>
                    <a:pt x="123" y="220"/>
                  </a:moveTo>
                  <a:cubicBezTo>
                    <a:pt x="124" y="219"/>
                    <a:pt x="124" y="219"/>
                    <a:pt x="123" y="218"/>
                  </a:cubicBezTo>
                  <a:cubicBezTo>
                    <a:pt x="123" y="219"/>
                    <a:pt x="123" y="219"/>
                    <a:pt x="123" y="220"/>
                  </a:cubicBezTo>
                  <a:close/>
                  <a:moveTo>
                    <a:pt x="71" y="166"/>
                  </a:moveTo>
                  <a:cubicBezTo>
                    <a:pt x="71" y="165"/>
                    <a:pt x="72" y="164"/>
                    <a:pt x="71" y="164"/>
                  </a:cubicBezTo>
                  <a:cubicBezTo>
                    <a:pt x="71" y="164"/>
                    <a:pt x="71" y="165"/>
                    <a:pt x="71" y="166"/>
                  </a:cubicBezTo>
                  <a:close/>
                  <a:moveTo>
                    <a:pt x="51" y="182"/>
                  </a:moveTo>
                  <a:cubicBezTo>
                    <a:pt x="51" y="182"/>
                    <a:pt x="50" y="182"/>
                    <a:pt x="50" y="182"/>
                  </a:cubicBezTo>
                  <a:cubicBezTo>
                    <a:pt x="51" y="182"/>
                    <a:pt x="51" y="182"/>
                    <a:pt x="51" y="182"/>
                  </a:cubicBezTo>
                  <a:close/>
                  <a:moveTo>
                    <a:pt x="49" y="59"/>
                  </a:move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9" y="59"/>
                  </a:cubicBezTo>
                  <a:close/>
                  <a:moveTo>
                    <a:pt x="185" y="113"/>
                  </a:moveTo>
                  <a:cubicBezTo>
                    <a:pt x="186" y="114"/>
                    <a:pt x="186" y="114"/>
                    <a:pt x="186" y="114"/>
                  </a:cubicBezTo>
                  <a:cubicBezTo>
                    <a:pt x="186" y="114"/>
                    <a:pt x="186" y="114"/>
                    <a:pt x="187" y="113"/>
                  </a:cubicBezTo>
                  <a:cubicBezTo>
                    <a:pt x="186" y="113"/>
                    <a:pt x="186" y="113"/>
                    <a:pt x="185" y="113"/>
                  </a:cubicBezTo>
                  <a:close/>
                  <a:moveTo>
                    <a:pt x="178" y="230"/>
                  </a:moveTo>
                  <a:cubicBezTo>
                    <a:pt x="177" y="230"/>
                    <a:pt x="177" y="230"/>
                    <a:pt x="177" y="231"/>
                  </a:cubicBezTo>
                  <a:cubicBezTo>
                    <a:pt x="177" y="231"/>
                    <a:pt x="178" y="231"/>
                    <a:pt x="178" y="230"/>
                  </a:cubicBezTo>
                  <a:close/>
                  <a:moveTo>
                    <a:pt x="27" y="165"/>
                  </a:moveTo>
                  <a:cubicBezTo>
                    <a:pt x="27" y="166"/>
                    <a:pt x="28" y="166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3"/>
                    <a:pt x="8" y="153"/>
                    <a:pt x="8" y="152"/>
                  </a:cubicBezTo>
                  <a:close/>
                  <a:moveTo>
                    <a:pt x="221" y="227"/>
                  </a:moveTo>
                  <a:cubicBezTo>
                    <a:pt x="221" y="227"/>
                    <a:pt x="221" y="228"/>
                    <a:pt x="221" y="228"/>
                  </a:cubicBezTo>
                  <a:cubicBezTo>
                    <a:pt x="221" y="228"/>
                    <a:pt x="222" y="228"/>
                    <a:pt x="222" y="228"/>
                  </a:cubicBezTo>
                  <a:cubicBezTo>
                    <a:pt x="222" y="228"/>
                    <a:pt x="222" y="227"/>
                    <a:pt x="222" y="227"/>
                  </a:cubicBezTo>
                  <a:cubicBezTo>
                    <a:pt x="222" y="227"/>
                    <a:pt x="222" y="227"/>
                    <a:pt x="221" y="227"/>
                  </a:cubicBezTo>
                  <a:close/>
                  <a:moveTo>
                    <a:pt x="178" y="135"/>
                  </a:moveTo>
                  <a:cubicBezTo>
                    <a:pt x="178" y="136"/>
                    <a:pt x="178" y="136"/>
                    <a:pt x="178" y="136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9" y="136"/>
                    <a:pt x="179" y="136"/>
                    <a:pt x="178" y="135"/>
                  </a:cubicBezTo>
                  <a:close/>
                  <a:moveTo>
                    <a:pt x="151" y="154"/>
                  </a:moveTo>
                  <a:cubicBezTo>
                    <a:pt x="151" y="154"/>
                    <a:pt x="150" y="154"/>
                    <a:pt x="150" y="155"/>
                  </a:cubicBezTo>
                  <a:cubicBezTo>
                    <a:pt x="151" y="155"/>
                    <a:pt x="151" y="154"/>
                    <a:pt x="151" y="154"/>
                  </a:cubicBezTo>
                  <a:close/>
                  <a:moveTo>
                    <a:pt x="188" y="143"/>
                  </a:moveTo>
                  <a:cubicBezTo>
                    <a:pt x="188" y="144"/>
                    <a:pt x="188" y="144"/>
                    <a:pt x="188" y="145"/>
                  </a:cubicBezTo>
                  <a:cubicBezTo>
                    <a:pt x="188" y="144"/>
                    <a:pt x="188" y="144"/>
                    <a:pt x="188" y="143"/>
                  </a:cubicBezTo>
                  <a:close/>
                  <a:moveTo>
                    <a:pt x="72" y="199"/>
                  </a:moveTo>
                  <a:cubicBezTo>
                    <a:pt x="72" y="199"/>
                    <a:pt x="73" y="199"/>
                    <a:pt x="73" y="198"/>
                  </a:cubicBezTo>
                  <a:cubicBezTo>
                    <a:pt x="72" y="198"/>
                    <a:pt x="72" y="198"/>
                    <a:pt x="72" y="199"/>
                  </a:cubicBezTo>
                  <a:close/>
                  <a:moveTo>
                    <a:pt x="101" y="214"/>
                  </a:moveTo>
                  <a:cubicBezTo>
                    <a:pt x="100" y="215"/>
                    <a:pt x="100" y="215"/>
                    <a:pt x="101" y="216"/>
                  </a:cubicBezTo>
                  <a:cubicBezTo>
                    <a:pt x="101" y="215"/>
                    <a:pt x="101" y="215"/>
                    <a:pt x="101" y="214"/>
                  </a:cubicBezTo>
                  <a:close/>
                  <a:moveTo>
                    <a:pt x="188" y="128"/>
                  </a:moveTo>
                  <a:cubicBezTo>
                    <a:pt x="187" y="129"/>
                    <a:pt x="187" y="129"/>
                    <a:pt x="188" y="130"/>
                  </a:cubicBezTo>
                  <a:cubicBezTo>
                    <a:pt x="188" y="129"/>
                    <a:pt x="188" y="129"/>
                    <a:pt x="188" y="128"/>
                  </a:cubicBezTo>
                  <a:close/>
                  <a:moveTo>
                    <a:pt x="40" y="208"/>
                  </a:moveTo>
                  <a:cubicBezTo>
                    <a:pt x="40" y="208"/>
                    <a:pt x="41" y="208"/>
                    <a:pt x="41" y="208"/>
                  </a:cubicBezTo>
                  <a:cubicBezTo>
                    <a:pt x="41" y="207"/>
                    <a:pt x="41" y="207"/>
                    <a:pt x="40" y="207"/>
                  </a:cubicBezTo>
                  <a:cubicBezTo>
                    <a:pt x="40" y="207"/>
                    <a:pt x="40" y="207"/>
                    <a:pt x="40" y="208"/>
                  </a:cubicBezTo>
                  <a:close/>
                  <a:moveTo>
                    <a:pt x="16" y="179"/>
                  </a:moveTo>
                  <a:cubicBezTo>
                    <a:pt x="17" y="179"/>
                    <a:pt x="17" y="179"/>
                    <a:pt x="17" y="179"/>
                  </a:cubicBezTo>
                  <a:cubicBezTo>
                    <a:pt x="16" y="178"/>
                    <a:pt x="16" y="177"/>
                    <a:pt x="16" y="177"/>
                  </a:cubicBezTo>
                  <a:cubicBezTo>
                    <a:pt x="16" y="178"/>
                    <a:pt x="16" y="178"/>
                    <a:pt x="16" y="179"/>
                  </a:cubicBezTo>
                  <a:close/>
                  <a:moveTo>
                    <a:pt x="201" y="254"/>
                  </a:moveTo>
                  <a:cubicBezTo>
                    <a:pt x="201" y="253"/>
                    <a:pt x="201" y="253"/>
                    <a:pt x="200" y="252"/>
                  </a:cubicBezTo>
                  <a:cubicBezTo>
                    <a:pt x="200" y="253"/>
                    <a:pt x="200" y="253"/>
                    <a:pt x="200" y="253"/>
                  </a:cubicBezTo>
                  <a:cubicBezTo>
                    <a:pt x="200" y="253"/>
                    <a:pt x="200" y="253"/>
                    <a:pt x="201" y="254"/>
                  </a:cubicBezTo>
                  <a:close/>
                  <a:moveTo>
                    <a:pt x="89" y="144"/>
                  </a:moveTo>
                  <a:cubicBezTo>
                    <a:pt x="90" y="144"/>
                    <a:pt x="90" y="144"/>
                    <a:pt x="90" y="143"/>
                  </a:cubicBezTo>
                  <a:cubicBezTo>
                    <a:pt x="90" y="144"/>
                    <a:pt x="89" y="144"/>
                    <a:pt x="89" y="144"/>
                  </a:cubicBezTo>
                  <a:close/>
                  <a:moveTo>
                    <a:pt x="164" y="235"/>
                  </a:moveTo>
                  <a:cubicBezTo>
                    <a:pt x="164" y="235"/>
                    <a:pt x="163" y="235"/>
                    <a:pt x="163" y="235"/>
                  </a:cubicBezTo>
                  <a:cubicBezTo>
                    <a:pt x="163" y="235"/>
                    <a:pt x="163" y="235"/>
                    <a:pt x="162" y="235"/>
                  </a:cubicBezTo>
                  <a:cubicBezTo>
                    <a:pt x="162" y="235"/>
                    <a:pt x="162" y="236"/>
                    <a:pt x="162" y="236"/>
                  </a:cubicBezTo>
                  <a:cubicBezTo>
                    <a:pt x="163" y="236"/>
                    <a:pt x="163" y="235"/>
                    <a:pt x="164" y="235"/>
                  </a:cubicBezTo>
                  <a:close/>
                  <a:moveTo>
                    <a:pt x="60" y="144"/>
                  </a:moveTo>
                  <a:cubicBezTo>
                    <a:pt x="60" y="143"/>
                    <a:pt x="60" y="143"/>
                    <a:pt x="60" y="142"/>
                  </a:cubicBezTo>
                  <a:cubicBezTo>
                    <a:pt x="59" y="143"/>
                    <a:pt x="60" y="143"/>
                    <a:pt x="60" y="144"/>
                  </a:cubicBezTo>
                  <a:close/>
                  <a:moveTo>
                    <a:pt x="9" y="136"/>
                  </a:moveTo>
                  <a:cubicBezTo>
                    <a:pt x="9" y="136"/>
                    <a:pt x="9" y="135"/>
                    <a:pt x="8" y="135"/>
                  </a:cubicBezTo>
                  <a:cubicBezTo>
                    <a:pt x="8" y="135"/>
                    <a:pt x="8" y="136"/>
                    <a:pt x="8" y="136"/>
                  </a:cubicBezTo>
                  <a:cubicBezTo>
                    <a:pt x="8" y="136"/>
                    <a:pt x="9" y="136"/>
                    <a:pt x="9" y="136"/>
                  </a:cubicBezTo>
                  <a:close/>
                  <a:moveTo>
                    <a:pt x="89" y="196"/>
                  </a:moveTo>
                  <a:cubicBezTo>
                    <a:pt x="88" y="197"/>
                    <a:pt x="88" y="197"/>
                    <a:pt x="89" y="197"/>
                  </a:cubicBezTo>
                  <a:cubicBezTo>
                    <a:pt x="89" y="197"/>
                    <a:pt x="89" y="197"/>
                    <a:pt x="89" y="196"/>
                  </a:cubicBezTo>
                  <a:close/>
                  <a:moveTo>
                    <a:pt x="52" y="217"/>
                  </a:moveTo>
                  <a:cubicBezTo>
                    <a:pt x="52" y="217"/>
                    <a:pt x="52" y="216"/>
                    <a:pt x="52" y="216"/>
                  </a:cubicBezTo>
                  <a:cubicBezTo>
                    <a:pt x="52" y="216"/>
                    <a:pt x="51" y="216"/>
                    <a:pt x="51" y="216"/>
                  </a:cubicBezTo>
                  <a:cubicBezTo>
                    <a:pt x="51" y="217"/>
                    <a:pt x="52" y="217"/>
                    <a:pt x="52" y="217"/>
                  </a:cubicBezTo>
                  <a:close/>
                  <a:moveTo>
                    <a:pt x="16" y="110"/>
                  </a:moveTo>
                  <a:cubicBezTo>
                    <a:pt x="15" y="110"/>
                    <a:pt x="15" y="110"/>
                    <a:pt x="15" y="111"/>
                  </a:cubicBezTo>
                  <a:cubicBezTo>
                    <a:pt x="15" y="111"/>
                    <a:pt x="15" y="111"/>
                    <a:pt x="16" y="110"/>
                  </a:cubicBezTo>
                  <a:close/>
                  <a:moveTo>
                    <a:pt x="166" y="220"/>
                  </a:moveTo>
                  <a:cubicBezTo>
                    <a:pt x="166" y="221"/>
                    <a:pt x="166" y="221"/>
                    <a:pt x="166" y="221"/>
                  </a:cubicBezTo>
                  <a:cubicBezTo>
                    <a:pt x="166" y="221"/>
                    <a:pt x="167" y="221"/>
                    <a:pt x="167" y="222"/>
                  </a:cubicBezTo>
                  <a:cubicBezTo>
                    <a:pt x="167" y="222"/>
                    <a:pt x="167" y="221"/>
                    <a:pt x="167" y="221"/>
                  </a:cubicBezTo>
                  <a:cubicBezTo>
                    <a:pt x="167" y="221"/>
                    <a:pt x="167" y="221"/>
                    <a:pt x="166" y="220"/>
                  </a:cubicBezTo>
                  <a:close/>
                  <a:moveTo>
                    <a:pt x="188" y="205"/>
                  </a:moveTo>
                  <a:cubicBezTo>
                    <a:pt x="188" y="205"/>
                    <a:pt x="188" y="205"/>
                    <a:pt x="188" y="205"/>
                  </a:cubicBezTo>
                  <a:cubicBezTo>
                    <a:pt x="188" y="206"/>
                    <a:pt x="188" y="207"/>
                    <a:pt x="188" y="207"/>
                  </a:cubicBezTo>
                  <a:cubicBezTo>
                    <a:pt x="188" y="207"/>
                    <a:pt x="188" y="207"/>
                    <a:pt x="188" y="207"/>
                  </a:cubicBezTo>
                  <a:cubicBezTo>
                    <a:pt x="188" y="207"/>
                    <a:pt x="188" y="206"/>
                    <a:pt x="188" y="205"/>
                  </a:cubicBezTo>
                  <a:close/>
                  <a:moveTo>
                    <a:pt x="50" y="175"/>
                  </a:moveTo>
                  <a:cubicBezTo>
                    <a:pt x="50" y="175"/>
                    <a:pt x="50" y="175"/>
                    <a:pt x="50" y="175"/>
                  </a:cubicBezTo>
                  <a:cubicBezTo>
                    <a:pt x="50" y="175"/>
                    <a:pt x="50" y="176"/>
                    <a:pt x="50" y="176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0" y="176"/>
                    <a:pt x="50" y="175"/>
                    <a:pt x="50" y="175"/>
                  </a:cubicBezTo>
                  <a:close/>
                  <a:moveTo>
                    <a:pt x="88" y="135"/>
                  </a:moveTo>
                  <a:cubicBezTo>
                    <a:pt x="89" y="135"/>
                    <a:pt x="89" y="135"/>
                    <a:pt x="89" y="134"/>
                  </a:cubicBezTo>
                  <a:cubicBezTo>
                    <a:pt x="89" y="135"/>
                    <a:pt x="88" y="135"/>
                    <a:pt x="88" y="135"/>
                  </a:cubicBezTo>
                  <a:close/>
                  <a:moveTo>
                    <a:pt x="66" y="174"/>
                  </a:moveTo>
                  <a:cubicBezTo>
                    <a:pt x="65" y="175"/>
                    <a:pt x="65" y="175"/>
                    <a:pt x="66" y="176"/>
                  </a:cubicBezTo>
                  <a:cubicBezTo>
                    <a:pt x="66" y="175"/>
                    <a:pt x="66" y="175"/>
                    <a:pt x="66" y="174"/>
                  </a:cubicBezTo>
                  <a:close/>
                  <a:moveTo>
                    <a:pt x="190" y="133"/>
                  </a:moveTo>
                  <a:cubicBezTo>
                    <a:pt x="190" y="133"/>
                    <a:pt x="191" y="133"/>
                    <a:pt x="191" y="133"/>
                  </a:cubicBezTo>
                  <a:cubicBezTo>
                    <a:pt x="191" y="133"/>
                    <a:pt x="191" y="132"/>
                    <a:pt x="191" y="131"/>
                  </a:cubicBezTo>
                  <a:cubicBezTo>
                    <a:pt x="190" y="132"/>
                    <a:pt x="190" y="133"/>
                    <a:pt x="190" y="133"/>
                  </a:cubicBezTo>
                  <a:close/>
                  <a:moveTo>
                    <a:pt x="93" y="149"/>
                  </a:moveTo>
                  <a:cubicBezTo>
                    <a:pt x="93" y="149"/>
                    <a:pt x="93" y="149"/>
                    <a:pt x="93" y="150"/>
                  </a:cubicBezTo>
                  <a:cubicBezTo>
                    <a:pt x="94" y="149"/>
                    <a:pt x="93" y="149"/>
                    <a:pt x="93" y="149"/>
                  </a:cubicBezTo>
                  <a:close/>
                  <a:moveTo>
                    <a:pt x="152" y="234"/>
                  </a:moveTo>
                  <a:cubicBezTo>
                    <a:pt x="152" y="234"/>
                    <a:pt x="152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52" y="234"/>
                    <a:pt x="152" y="234"/>
                    <a:pt x="152" y="234"/>
                  </a:cubicBezTo>
                  <a:close/>
                  <a:moveTo>
                    <a:pt x="60" y="137"/>
                  </a:moveTo>
                  <a:cubicBezTo>
                    <a:pt x="60" y="137"/>
                    <a:pt x="60" y="137"/>
                    <a:pt x="60" y="138"/>
                  </a:cubicBezTo>
                  <a:cubicBezTo>
                    <a:pt x="60" y="138"/>
                    <a:pt x="60" y="137"/>
                    <a:pt x="60" y="137"/>
                  </a:cubicBezTo>
                  <a:close/>
                  <a:moveTo>
                    <a:pt x="133" y="241"/>
                  </a:moveTo>
                  <a:cubicBezTo>
                    <a:pt x="133" y="240"/>
                    <a:pt x="133" y="240"/>
                    <a:pt x="133" y="240"/>
                  </a:cubicBezTo>
                  <a:cubicBezTo>
                    <a:pt x="133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3" y="240"/>
                    <a:pt x="133" y="241"/>
                  </a:cubicBezTo>
                  <a:close/>
                  <a:moveTo>
                    <a:pt x="137" y="221"/>
                  </a:moveTo>
                  <a:cubicBezTo>
                    <a:pt x="137" y="221"/>
                    <a:pt x="137" y="221"/>
                    <a:pt x="138" y="221"/>
                  </a:cubicBezTo>
                  <a:cubicBezTo>
                    <a:pt x="137" y="221"/>
                    <a:pt x="137" y="221"/>
                    <a:pt x="137" y="221"/>
                  </a:cubicBezTo>
                  <a:close/>
                  <a:moveTo>
                    <a:pt x="153" y="112"/>
                  </a:moveTo>
                  <a:cubicBezTo>
                    <a:pt x="153" y="112"/>
                    <a:pt x="153" y="112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3" y="112"/>
                    <a:pt x="153" y="112"/>
                    <a:pt x="153" y="112"/>
                  </a:cubicBezTo>
                  <a:close/>
                  <a:moveTo>
                    <a:pt x="89" y="199"/>
                  </a:moveTo>
                  <a:cubicBezTo>
                    <a:pt x="89" y="199"/>
                    <a:pt x="89" y="200"/>
                    <a:pt x="89" y="200"/>
                  </a:cubicBezTo>
                  <a:cubicBezTo>
                    <a:pt x="89" y="200"/>
                    <a:pt x="90" y="199"/>
                    <a:pt x="89" y="199"/>
                  </a:cubicBezTo>
                  <a:close/>
                  <a:moveTo>
                    <a:pt x="125" y="58"/>
                  </a:moveTo>
                  <a:cubicBezTo>
                    <a:pt x="125" y="59"/>
                    <a:pt x="126" y="59"/>
                    <a:pt x="127" y="59"/>
                  </a:cubicBezTo>
                  <a:cubicBezTo>
                    <a:pt x="126" y="59"/>
                    <a:pt x="126" y="58"/>
                    <a:pt x="125" y="58"/>
                  </a:cubicBezTo>
                  <a:close/>
                  <a:moveTo>
                    <a:pt x="142" y="179"/>
                  </a:moveTo>
                  <a:cubicBezTo>
                    <a:pt x="142" y="179"/>
                    <a:pt x="142" y="179"/>
                    <a:pt x="142" y="179"/>
                  </a:cubicBezTo>
                  <a:cubicBezTo>
                    <a:pt x="142" y="179"/>
                    <a:pt x="143" y="178"/>
                    <a:pt x="143" y="178"/>
                  </a:cubicBezTo>
                  <a:cubicBezTo>
                    <a:pt x="142" y="178"/>
                    <a:pt x="142" y="178"/>
                    <a:pt x="142" y="179"/>
                  </a:cubicBezTo>
                  <a:close/>
                  <a:moveTo>
                    <a:pt x="131" y="235"/>
                  </a:moveTo>
                  <a:cubicBezTo>
                    <a:pt x="130" y="235"/>
                    <a:pt x="130" y="235"/>
                    <a:pt x="129" y="235"/>
                  </a:cubicBezTo>
                  <a:cubicBezTo>
                    <a:pt x="130" y="235"/>
                    <a:pt x="130" y="235"/>
                    <a:pt x="131" y="235"/>
                  </a:cubicBezTo>
                  <a:close/>
                  <a:moveTo>
                    <a:pt x="115" y="101"/>
                  </a:moveTo>
                  <a:cubicBezTo>
                    <a:pt x="115" y="101"/>
                    <a:pt x="115" y="101"/>
                    <a:pt x="115" y="101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5" y="100"/>
                    <a:pt x="114" y="100"/>
                    <a:pt x="114" y="100"/>
                  </a:cubicBezTo>
                  <a:cubicBezTo>
                    <a:pt x="114" y="100"/>
                    <a:pt x="115" y="100"/>
                    <a:pt x="115" y="101"/>
                  </a:cubicBezTo>
                  <a:close/>
                  <a:moveTo>
                    <a:pt x="206" y="199"/>
                  </a:moveTo>
                  <a:cubicBezTo>
                    <a:pt x="206" y="199"/>
                    <a:pt x="206" y="199"/>
                    <a:pt x="206" y="199"/>
                  </a:cubicBezTo>
                  <a:cubicBezTo>
                    <a:pt x="206" y="199"/>
                    <a:pt x="206" y="200"/>
                    <a:pt x="206" y="200"/>
                  </a:cubicBezTo>
                  <a:cubicBezTo>
                    <a:pt x="206" y="200"/>
                    <a:pt x="206" y="200"/>
                    <a:pt x="206" y="200"/>
                  </a:cubicBezTo>
                  <a:cubicBezTo>
                    <a:pt x="206" y="200"/>
                    <a:pt x="206" y="199"/>
                    <a:pt x="206" y="199"/>
                  </a:cubicBezTo>
                  <a:close/>
                  <a:moveTo>
                    <a:pt x="110" y="127"/>
                  </a:move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0" y="126"/>
                    <a:pt x="110" y="127"/>
                  </a:cubicBezTo>
                  <a:close/>
                  <a:moveTo>
                    <a:pt x="215" y="207"/>
                  </a:moveTo>
                  <a:cubicBezTo>
                    <a:pt x="215" y="207"/>
                    <a:pt x="215" y="207"/>
                    <a:pt x="215" y="207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7"/>
                  </a:cubicBezTo>
                  <a:close/>
                  <a:moveTo>
                    <a:pt x="113" y="216"/>
                  </a:moveTo>
                  <a:cubicBezTo>
                    <a:pt x="114" y="216"/>
                    <a:pt x="114" y="216"/>
                    <a:pt x="114" y="215"/>
                  </a:cubicBezTo>
                  <a:cubicBezTo>
                    <a:pt x="114" y="215"/>
                    <a:pt x="113" y="216"/>
                    <a:pt x="113" y="216"/>
                  </a:cubicBezTo>
                  <a:close/>
                  <a:moveTo>
                    <a:pt x="188" y="149"/>
                  </a:moveTo>
                  <a:cubicBezTo>
                    <a:pt x="188" y="148"/>
                    <a:pt x="188" y="148"/>
                    <a:pt x="188" y="148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8" y="149"/>
                    <a:pt x="188" y="149"/>
                    <a:pt x="188" y="149"/>
                  </a:cubicBezTo>
                  <a:close/>
                  <a:moveTo>
                    <a:pt x="94" y="40"/>
                  </a:move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3" y="40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40"/>
                    <a:pt x="94" y="40"/>
                    <a:pt x="94" y="40"/>
                  </a:cubicBezTo>
                  <a:close/>
                  <a:moveTo>
                    <a:pt x="158" y="187"/>
                  </a:moveTo>
                  <a:cubicBezTo>
                    <a:pt x="158" y="187"/>
                    <a:pt x="158" y="187"/>
                    <a:pt x="158" y="188"/>
                  </a:cubicBezTo>
                  <a:cubicBezTo>
                    <a:pt x="158" y="188"/>
                    <a:pt x="158" y="188"/>
                    <a:pt x="158" y="188"/>
                  </a:cubicBezTo>
                  <a:cubicBezTo>
                    <a:pt x="158" y="188"/>
                    <a:pt x="158" y="188"/>
                    <a:pt x="158" y="187"/>
                  </a:cubicBezTo>
                  <a:cubicBezTo>
                    <a:pt x="158" y="187"/>
                    <a:pt x="158" y="187"/>
                    <a:pt x="158" y="187"/>
                  </a:cubicBezTo>
                  <a:close/>
                  <a:moveTo>
                    <a:pt x="91" y="40"/>
                  </a:moveTo>
                  <a:cubicBezTo>
                    <a:pt x="91" y="40"/>
                    <a:pt x="91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0"/>
                    <a:pt x="91" y="40"/>
                    <a:pt x="91" y="40"/>
                  </a:cubicBezTo>
                  <a:close/>
                  <a:moveTo>
                    <a:pt x="136" y="82"/>
                  </a:moveTo>
                  <a:cubicBezTo>
                    <a:pt x="137" y="81"/>
                    <a:pt x="137" y="81"/>
                    <a:pt x="136" y="80"/>
                  </a:cubicBezTo>
                  <a:cubicBezTo>
                    <a:pt x="136" y="81"/>
                    <a:pt x="136" y="81"/>
                    <a:pt x="136" y="82"/>
                  </a:cubicBezTo>
                  <a:close/>
                  <a:moveTo>
                    <a:pt x="91" y="169"/>
                  </a:moveTo>
                  <a:cubicBezTo>
                    <a:pt x="90" y="169"/>
                    <a:pt x="90" y="169"/>
                    <a:pt x="90" y="169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9"/>
                    <a:pt x="90" y="169"/>
                    <a:pt x="90" y="170"/>
                  </a:cubicBezTo>
                  <a:cubicBezTo>
                    <a:pt x="90" y="169"/>
                    <a:pt x="90" y="169"/>
                    <a:pt x="91" y="169"/>
                  </a:cubicBezTo>
                  <a:close/>
                  <a:moveTo>
                    <a:pt x="116" y="219"/>
                  </a:moveTo>
                  <a:cubicBezTo>
                    <a:pt x="117" y="219"/>
                    <a:pt x="117" y="219"/>
                    <a:pt x="117" y="218"/>
                  </a:cubicBezTo>
                  <a:cubicBezTo>
                    <a:pt x="116" y="218"/>
                    <a:pt x="116" y="219"/>
                    <a:pt x="116" y="219"/>
                  </a:cubicBezTo>
                  <a:close/>
                  <a:moveTo>
                    <a:pt x="56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1"/>
                    <a:pt x="56" y="161"/>
                    <a:pt x="56" y="161"/>
                  </a:cubicBezTo>
                  <a:close/>
                  <a:moveTo>
                    <a:pt x="60" y="47"/>
                  </a:moveTo>
                  <a:cubicBezTo>
                    <a:pt x="60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0" y="47"/>
                  </a:cubicBezTo>
                  <a:close/>
                  <a:moveTo>
                    <a:pt x="134" y="213"/>
                  </a:moveTo>
                  <a:cubicBezTo>
                    <a:pt x="134" y="213"/>
                    <a:pt x="134" y="213"/>
                    <a:pt x="135" y="213"/>
                  </a:cubicBezTo>
                  <a:cubicBezTo>
                    <a:pt x="134" y="213"/>
                    <a:pt x="134" y="213"/>
                    <a:pt x="134" y="213"/>
                  </a:cubicBezTo>
                  <a:close/>
                  <a:moveTo>
                    <a:pt x="112" y="50"/>
                  </a:moveTo>
                  <a:cubicBezTo>
                    <a:pt x="112" y="49"/>
                    <a:pt x="111" y="49"/>
                    <a:pt x="111" y="49"/>
                  </a:cubicBezTo>
                  <a:cubicBezTo>
                    <a:pt x="111" y="49"/>
                    <a:pt x="111" y="50"/>
                    <a:pt x="112" y="50"/>
                  </a:cubicBezTo>
                  <a:close/>
                  <a:moveTo>
                    <a:pt x="160" y="190"/>
                  </a:moveTo>
                  <a:cubicBezTo>
                    <a:pt x="159" y="190"/>
                    <a:pt x="159" y="190"/>
                    <a:pt x="159" y="190"/>
                  </a:cubicBezTo>
                  <a:cubicBezTo>
                    <a:pt x="159" y="190"/>
                    <a:pt x="160" y="190"/>
                    <a:pt x="160" y="190"/>
                  </a:cubicBezTo>
                  <a:close/>
                  <a:moveTo>
                    <a:pt x="93" y="183"/>
                  </a:moveTo>
                  <a:cubicBezTo>
                    <a:pt x="93" y="183"/>
                    <a:pt x="93" y="183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lose/>
                  <a:moveTo>
                    <a:pt x="206" y="189"/>
                  </a:moveTo>
                  <a:cubicBezTo>
                    <a:pt x="207" y="190"/>
                    <a:pt x="207" y="190"/>
                    <a:pt x="207" y="189"/>
                  </a:cubicBezTo>
                  <a:cubicBezTo>
                    <a:pt x="207" y="189"/>
                    <a:pt x="207" y="189"/>
                    <a:pt x="206" y="189"/>
                  </a:cubicBezTo>
                  <a:close/>
                  <a:moveTo>
                    <a:pt x="174" y="144"/>
                  </a:moveTo>
                  <a:cubicBezTo>
                    <a:pt x="174" y="144"/>
                    <a:pt x="174" y="144"/>
                    <a:pt x="174" y="144"/>
                  </a:cubicBezTo>
                  <a:cubicBezTo>
                    <a:pt x="174" y="144"/>
                    <a:pt x="174" y="144"/>
                    <a:pt x="175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74" y="143"/>
                    <a:pt x="174" y="144"/>
                    <a:pt x="174" y="144"/>
                  </a:cubicBezTo>
                  <a:close/>
                  <a:moveTo>
                    <a:pt x="112" y="172"/>
                  </a:move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12" y="171"/>
                    <a:pt x="112" y="171"/>
                  </a:cubicBezTo>
                  <a:cubicBezTo>
                    <a:pt x="112" y="172"/>
                    <a:pt x="112" y="172"/>
                    <a:pt x="112" y="172"/>
                  </a:cubicBezTo>
                  <a:close/>
                  <a:moveTo>
                    <a:pt x="131" y="215"/>
                  </a:moveTo>
                  <a:cubicBezTo>
                    <a:pt x="131" y="215"/>
                    <a:pt x="131" y="215"/>
                    <a:pt x="131" y="215"/>
                  </a:cubicBezTo>
                  <a:cubicBezTo>
                    <a:pt x="131" y="215"/>
                    <a:pt x="131" y="215"/>
                    <a:pt x="130" y="215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31" y="215"/>
                    <a:pt x="131" y="215"/>
                    <a:pt x="131" y="215"/>
                  </a:cubicBezTo>
                  <a:cubicBezTo>
                    <a:pt x="131" y="215"/>
                    <a:pt x="131" y="215"/>
                    <a:pt x="131" y="215"/>
                  </a:cubicBezTo>
                  <a:close/>
                  <a:moveTo>
                    <a:pt x="178" y="120"/>
                  </a:moveTo>
                  <a:cubicBezTo>
                    <a:pt x="178" y="120"/>
                    <a:pt x="177" y="121"/>
                    <a:pt x="178" y="121"/>
                  </a:cubicBezTo>
                  <a:cubicBezTo>
                    <a:pt x="178" y="121"/>
                    <a:pt x="178" y="120"/>
                    <a:pt x="178" y="120"/>
                  </a:cubicBezTo>
                  <a:close/>
                  <a:moveTo>
                    <a:pt x="56" y="194"/>
                  </a:moveTo>
                  <a:cubicBezTo>
                    <a:pt x="56" y="193"/>
                    <a:pt x="56" y="193"/>
                    <a:pt x="55" y="193"/>
                  </a:cubicBezTo>
                  <a:cubicBezTo>
                    <a:pt x="55" y="193"/>
                    <a:pt x="55" y="193"/>
                    <a:pt x="56" y="194"/>
                  </a:cubicBezTo>
                  <a:close/>
                  <a:moveTo>
                    <a:pt x="165" y="180"/>
                  </a:moveTo>
                  <a:cubicBezTo>
                    <a:pt x="165" y="180"/>
                    <a:pt x="165" y="180"/>
                    <a:pt x="165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0"/>
                    <a:pt x="165" y="180"/>
                    <a:pt x="165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56"/>
            <p:cNvSpPr>
              <a:spLocks noEditPoints="1"/>
            </p:cNvSpPr>
            <p:nvPr/>
          </p:nvSpPr>
          <p:spPr bwMode="auto">
            <a:xfrm>
              <a:off x="9167799" y="600938"/>
              <a:ext cx="716873" cy="1070530"/>
            </a:xfrm>
            <a:custGeom>
              <a:avLst/>
              <a:gdLst>
                <a:gd name="T0" fmla="*/ 145 w 181"/>
                <a:gd name="T1" fmla="*/ 245 h 271"/>
                <a:gd name="T2" fmla="*/ 78 w 181"/>
                <a:gd name="T3" fmla="*/ 204 h 271"/>
                <a:gd name="T4" fmla="*/ 37 w 181"/>
                <a:gd name="T5" fmla="*/ 269 h 271"/>
                <a:gd name="T6" fmla="*/ 40 w 181"/>
                <a:gd name="T7" fmla="*/ 40 h 271"/>
                <a:gd name="T8" fmla="*/ 86 w 181"/>
                <a:gd name="T9" fmla="*/ 44 h 271"/>
                <a:gd name="T10" fmla="*/ 157 w 181"/>
                <a:gd name="T11" fmla="*/ 51 h 271"/>
                <a:gd name="T12" fmla="*/ 22 w 181"/>
                <a:gd name="T13" fmla="*/ 82 h 271"/>
                <a:gd name="T14" fmla="*/ 90 w 181"/>
                <a:gd name="T15" fmla="*/ 88 h 271"/>
                <a:gd name="T16" fmla="*/ 33 w 181"/>
                <a:gd name="T17" fmla="*/ 174 h 271"/>
                <a:gd name="T18" fmla="*/ 39 w 181"/>
                <a:gd name="T19" fmla="*/ 14 h 271"/>
                <a:gd name="T20" fmla="*/ 120 w 181"/>
                <a:gd name="T21" fmla="*/ 71 h 271"/>
                <a:gd name="T22" fmla="*/ 141 w 181"/>
                <a:gd name="T23" fmla="*/ 186 h 271"/>
                <a:gd name="T24" fmla="*/ 73 w 181"/>
                <a:gd name="T25" fmla="*/ 192 h 271"/>
                <a:gd name="T26" fmla="*/ 74 w 181"/>
                <a:gd name="T27" fmla="*/ 179 h 271"/>
                <a:gd name="T28" fmla="*/ 119 w 181"/>
                <a:gd name="T29" fmla="*/ 127 h 271"/>
                <a:gd name="T30" fmla="*/ 54 w 181"/>
                <a:gd name="T31" fmla="*/ 170 h 271"/>
                <a:gd name="T32" fmla="*/ 114 w 181"/>
                <a:gd name="T33" fmla="*/ 147 h 271"/>
                <a:gd name="T34" fmla="*/ 161 w 181"/>
                <a:gd name="T35" fmla="*/ 147 h 271"/>
                <a:gd name="T36" fmla="*/ 143 w 181"/>
                <a:gd name="T37" fmla="*/ 153 h 271"/>
                <a:gd name="T38" fmla="*/ 106 w 181"/>
                <a:gd name="T39" fmla="*/ 152 h 271"/>
                <a:gd name="T40" fmla="*/ 50 w 181"/>
                <a:gd name="T41" fmla="*/ 159 h 271"/>
                <a:gd name="T42" fmla="*/ 88 w 181"/>
                <a:gd name="T43" fmla="*/ 112 h 271"/>
                <a:gd name="T44" fmla="*/ 86 w 181"/>
                <a:gd name="T45" fmla="*/ 166 h 271"/>
                <a:gd name="T46" fmla="*/ 91 w 181"/>
                <a:gd name="T47" fmla="*/ 139 h 271"/>
                <a:gd name="T48" fmla="*/ 150 w 181"/>
                <a:gd name="T49" fmla="*/ 173 h 271"/>
                <a:gd name="T50" fmla="*/ 121 w 181"/>
                <a:gd name="T51" fmla="*/ 86 h 271"/>
                <a:gd name="T52" fmla="*/ 95 w 181"/>
                <a:gd name="T53" fmla="*/ 171 h 271"/>
                <a:gd name="T54" fmla="*/ 143 w 181"/>
                <a:gd name="T55" fmla="*/ 120 h 271"/>
                <a:gd name="T56" fmla="*/ 159 w 181"/>
                <a:gd name="T57" fmla="*/ 173 h 271"/>
                <a:gd name="T58" fmla="*/ 147 w 181"/>
                <a:gd name="T59" fmla="*/ 102 h 271"/>
                <a:gd name="T60" fmla="*/ 54 w 181"/>
                <a:gd name="T61" fmla="*/ 151 h 271"/>
                <a:gd name="T62" fmla="*/ 136 w 181"/>
                <a:gd name="T63" fmla="*/ 142 h 271"/>
                <a:gd name="T64" fmla="*/ 122 w 181"/>
                <a:gd name="T65" fmla="*/ 108 h 271"/>
                <a:gd name="T66" fmla="*/ 100 w 181"/>
                <a:gd name="T67" fmla="*/ 114 h 271"/>
                <a:gd name="T68" fmla="*/ 122 w 181"/>
                <a:gd name="T69" fmla="*/ 164 h 271"/>
                <a:gd name="T70" fmla="*/ 110 w 181"/>
                <a:gd name="T71" fmla="*/ 97 h 271"/>
                <a:gd name="T72" fmla="*/ 138 w 181"/>
                <a:gd name="T73" fmla="*/ 58 h 271"/>
                <a:gd name="T74" fmla="*/ 131 w 181"/>
                <a:gd name="T75" fmla="*/ 81 h 271"/>
                <a:gd name="T76" fmla="*/ 117 w 181"/>
                <a:gd name="T77" fmla="*/ 105 h 271"/>
                <a:gd name="T78" fmla="*/ 135 w 181"/>
                <a:gd name="T79" fmla="*/ 110 h 271"/>
                <a:gd name="T80" fmla="*/ 116 w 181"/>
                <a:gd name="T81" fmla="*/ 102 h 271"/>
                <a:gd name="T82" fmla="*/ 174 w 181"/>
                <a:gd name="T83" fmla="*/ 110 h 271"/>
                <a:gd name="T84" fmla="*/ 52 w 181"/>
                <a:gd name="T85" fmla="*/ 199 h 271"/>
                <a:gd name="T86" fmla="*/ 152 w 181"/>
                <a:gd name="T87" fmla="*/ 122 h 271"/>
                <a:gd name="T88" fmla="*/ 152 w 181"/>
                <a:gd name="T89" fmla="*/ 160 h 271"/>
                <a:gd name="T90" fmla="*/ 35 w 181"/>
                <a:gd name="T91" fmla="*/ 154 h 271"/>
                <a:gd name="T92" fmla="*/ 86 w 181"/>
                <a:gd name="T93" fmla="*/ 49 h 271"/>
                <a:gd name="T94" fmla="*/ 63 w 181"/>
                <a:gd name="T95" fmla="*/ 227 h 271"/>
                <a:gd name="T96" fmla="*/ 132 w 181"/>
                <a:gd name="T97" fmla="*/ 124 h 271"/>
                <a:gd name="T98" fmla="*/ 177 w 181"/>
                <a:gd name="T99" fmla="*/ 155 h 271"/>
                <a:gd name="T100" fmla="*/ 63 w 181"/>
                <a:gd name="T101" fmla="*/ 177 h 271"/>
                <a:gd name="T102" fmla="*/ 45 w 181"/>
                <a:gd name="T103" fmla="*/ 7 h 271"/>
                <a:gd name="T104" fmla="*/ 56 w 181"/>
                <a:gd name="T105" fmla="*/ 142 h 271"/>
                <a:gd name="T106" fmla="*/ 162 w 181"/>
                <a:gd name="T107" fmla="*/ 79 h 271"/>
                <a:gd name="T108" fmla="*/ 156 w 181"/>
                <a:gd name="T109" fmla="*/ 91 h 271"/>
                <a:gd name="T110" fmla="*/ 105 w 181"/>
                <a:gd name="T111" fmla="*/ 176 h 271"/>
                <a:gd name="T112" fmla="*/ 88 w 181"/>
                <a:gd name="T113" fmla="*/ 46 h 271"/>
                <a:gd name="T114" fmla="*/ 166 w 181"/>
                <a:gd name="T115" fmla="*/ 72 h 271"/>
                <a:gd name="T116" fmla="*/ 103 w 181"/>
                <a:gd name="T117" fmla="*/ 99 h 271"/>
                <a:gd name="T118" fmla="*/ 166 w 181"/>
                <a:gd name="T119" fmla="*/ 77 h 271"/>
                <a:gd name="T120" fmla="*/ 18 w 181"/>
                <a:gd name="T121" fmla="*/ 79 h 271"/>
                <a:gd name="T122" fmla="*/ 56 w 181"/>
                <a:gd name="T123" fmla="*/ 15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271">
                  <a:moveTo>
                    <a:pt x="176" y="105"/>
                  </a:moveTo>
                  <a:cubicBezTo>
                    <a:pt x="176" y="106"/>
                    <a:pt x="176" y="106"/>
                    <a:pt x="176" y="107"/>
                  </a:cubicBezTo>
                  <a:cubicBezTo>
                    <a:pt x="176" y="107"/>
                    <a:pt x="177" y="108"/>
                    <a:pt x="177" y="108"/>
                  </a:cubicBezTo>
                  <a:cubicBezTo>
                    <a:pt x="180" y="111"/>
                    <a:pt x="181" y="115"/>
                    <a:pt x="181" y="119"/>
                  </a:cubicBezTo>
                  <a:cubicBezTo>
                    <a:pt x="181" y="122"/>
                    <a:pt x="180" y="126"/>
                    <a:pt x="178" y="129"/>
                  </a:cubicBezTo>
                  <a:cubicBezTo>
                    <a:pt x="177" y="130"/>
                    <a:pt x="176" y="131"/>
                    <a:pt x="175" y="132"/>
                  </a:cubicBezTo>
                  <a:cubicBezTo>
                    <a:pt x="173" y="133"/>
                    <a:pt x="171" y="135"/>
                    <a:pt x="169" y="135"/>
                  </a:cubicBezTo>
                  <a:cubicBezTo>
                    <a:pt x="168" y="136"/>
                    <a:pt x="168" y="136"/>
                    <a:pt x="167" y="136"/>
                  </a:cubicBezTo>
                  <a:cubicBezTo>
                    <a:pt x="169" y="137"/>
                    <a:pt x="169" y="138"/>
                    <a:pt x="171" y="138"/>
                  </a:cubicBezTo>
                  <a:cubicBezTo>
                    <a:pt x="171" y="138"/>
                    <a:pt x="171" y="139"/>
                    <a:pt x="172" y="139"/>
                  </a:cubicBezTo>
                  <a:cubicBezTo>
                    <a:pt x="172" y="139"/>
                    <a:pt x="172" y="140"/>
                    <a:pt x="173" y="140"/>
                  </a:cubicBezTo>
                  <a:cubicBezTo>
                    <a:pt x="175" y="143"/>
                    <a:pt x="177" y="146"/>
                    <a:pt x="178" y="150"/>
                  </a:cubicBezTo>
                  <a:cubicBezTo>
                    <a:pt x="179" y="153"/>
                    <a:pt x="179" y="156"/>
                    <a:pt x="179" y="160"/>
                  </a:cubicBezTo>
                  <a:cubicBezTo>
                    <a:pt x="178" y="162"/>
                    <a:pt x="177" y="163"/>
                    <a:pt x="177" y="165"/>
                  </a:cubicBezTo>
                  <a:cubicBezTo>
                    <a:pt x="176" y="165"/>
                    <a:pt x="176" y="166"/>
                    <a:pt x="176" y="166"/>
                  </a:cubicBezTo>
                  <a:cubicBezTo>
                    <a:pt x="175" y="170"/>
                    <a:pt x="173" y="173"/>
                    <a:pt x="170" y="176"/>
                  </a:cubicBezTo>
                  <a:cubicBezTo>
                    <a:pt x="166" y="180"/>
                    <a:pt x="161" y="182"/>
                    <a:pt x="157" y="185"/>
                  </a:cubicBezTo>
                  <a:cubicBezTo>
                    <a:pt x="155" y="185"/>
                    <a:pt x="153" y="186"/>
                    <a:pt x="152" y="186"/>
                  </a:cubicBezTo>
                  <a:cubicBezTo>
                    <a:pt x="151" y="186"/>
                    <a:pt x="151" y="186"/>
                    <a:pt x="151" y="186"/>
                  </a:cubicBezTo>
                  <a:cubicBezTo>
                    <a:pt x="151" y="186"/>
                    <a:pt x="151" y="187"/>
                    <a:pt x="151" y="187"/>
                  </a:cubicBezTo>
                  <a:cubicBezTo>
                    <a:pt x="151" y="189"/>
                    <a:pt x="151" y="191"/>
                    <a:pt x="151" y="193"/>
                  </a:cubicBezTo>
                  <a:cubicBezTo>
                    <a:pt x="152" y="197"/>
                    <a:pt x="152" y="201"/>
                    <a:pt x="152" y="205"/>
                  </a:cubicBezTo>
                  <a:cubicBezTo>
                    <a:pt x="152" y="206"/>
                    <a:pt x="152" y="208"/>
                    <a:pt x="153" y="209"/>
                  </a:cubicBezTo>
                  <a:cubicBezTo>
                    <a:pt x="153" y="211"/>
                    <a:pt x="153" y="213"/>
                    <a:pt x="153" y="216"/>
                  </a:cubicBezTo>
                  <a:cubicBezTo>
                    <a:pt x="153" y="219"/>
                    <a:pt x="154" y="222"/>
                    <a:pt x="154" y="225"/>
                  </a:cubicBezTo>
                  <a:cubicBezTo>
                    <a:pt x="154" y="228"/>
                    <a:pt x="155" y="231"/>
                    <a:pt x="155" y="235"/>
                  </a:cubicBezTo>
                  <a:cubicBezTo>
                    <a:pt x="156" y="237"/>
                    <a:pt x="156" y="239"/>
                    <a:pt x="157" y="242"/>
                  </a:cubicBezTo>
                  <a:cubicBezTo>
                    <a:pt x="158" y="247"/>
                    <a:pt x="158" y="252"/>
                    <a:pt x="158" y="257"/>
                  </a:cubicBezTo>
                  <a:cubicBezTo>
                    <a:pt x="158" y="257"/>
                    <a:pt x="158" y="258"/>
                    <a:pt x="158" y="259"/>
                  </a:cubicBezTo>
                  <a:cubicBezTo>
                    <a:pt x="158" y="259"/>
                    <a:pt x="158" y="260"/>
                    <a:pt x="157" y="260"/>
                  </a:cubicBezTo>
                  <a:cubicBezTo>
                    <a:pt x="157" y="260"/>
                    <a:pt x="157" y="260"/>
                    <a:pt x="157" y="261"/>
                  </a:cubicBezTo>
                  <a:cubicBezTo>
                    <a:pt x="157" y="261"/>
                    <a:pt x="156" y="262"/>
                    <a:pt x="156" y="261"/>
                  </a:cubicBezTo>
                  <a:cubicBezTo>
                    <a:pt x="155" y="261"/>
                    <a:pt x="155" y="260"/>
                    <a:pt x="155" y="260"/>
                  </a:cubicBezTo>
                  <a:cubicBezTo>
                    <a:pt x="155" y="260"/>
                    <a:pt x="155" y="261"/>
                    <a:pt x="155" y="261"/>
                  </a:cubicBezTo>
                  <a:cubicBezTo>
                    <a:pt x="155" y="261"/>
                    <a:pt x="155" y="262"/>
                    <a:pt x="154" y="262"/>
                  </a:cubicBezTo>
                  <a:cubicBezTo>
                    <a:pt x="154" y="263"/>
                    <a:pt x="154" y="263"/>
                    <a:pt x="154" y="263"/>
                  </a:cubicBezTo>
                  <a:cubicBezTo>
                    <a:pt x="153" y="263"/>
                    <a:pt x="153" y="263"/>
                    <a:pt x="153" y="262"/>
                  </a:cubicBezTo>
                  <a:cubicBezTo>
                    <a:pt x="152" y="262"/>
                    <a:pt x="152" y="262"/>
                    <a:pt x="152" y="261"/>
                  </a:cubicBezTo>
                  <a:cubicBezTo>
                    <a:pt x="152" y="261"/>
                    <a:pt x="151" y="261"/>
                    <a:pt x="151" y="261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51" y="262"/>
                    <a:pt x="151" y="262"/>
                    <a:pt x="150" y="262"/>
                  </a:cubicBezTo>
                  <a:cubicBezTo>
                    <a:pt x="150" y="262"/>
                    <a:pt x="150" y="263"/>
                    <a:pt x="150" y="263"/>
                  </a:cubicBezTo>
                  <a:cubicBezTo>
                    <a:pt x="150" y="263"/>
                    <a:pt x="149" y="263"/>
                    <a:pt x="149" y="263"/>
                  </a:cubicBezTo>
                  <a:cubicBezTo>
                    <a:pt x="149" y="264"/>
                    <a:pt x="149" y="264"/>
                    <a:pt x="148" y="264"/>
                  </a:cubicBezTo>
                  <a:cubicBezTo>
                    <a:pt x="148" y="264"/>
                    <a:pt x="148" y="264"/>
                    <a:pt x="147" y="263"/>
                  </a:cubicBezTo>
                  <a:cubicBezTo>
                    <a:pt x="147" y="261"/>
                    <a:pt x="147" y="259"/>
                    <a:pt x="146" y="257"/>
                  </a:cubicBezTo>
                  <a:cubicBezTo>
                    <a:pt x="146" y="255"/>
                    <a:pt x="146" y="252"/>
                    <a:pt x="146" y="250"/>
                  </a:cubicBezTo>
                  <a:cubicBezTo>
                    <a:pt x="145" y="249"/>
                    <a:pt x="145" y="247"/>
                    <a:pt x="145" y="245"/>
                  </a:cubicBezTo>
                  <a:cubicBezTo>
                    <a:pt x="145" y="242"/>
                    <a:pt x="144" y="239"/>
                    <a:pt x="144" y="237"/>
                  </a:cubicBezTo>
                  <a:cubicBezTo>
                    <a:pt x="143" y="231"/>
                    <a:pt x="142" y="226"/>
                    <a:pt x="142" y="220"/>
                  </a:cubicBezTo>
                  <a:cubicBezTo>
                    <a:pt x="141" y="215"/>
                    <a:pt x="141" y="211"/>
                    <a:pt x="140" y="206"/>
                  </a:cubicBezTo>
                  <a:cubicBezTo>
                    <a:pt x="139" y="202"/>
                    <a:pt x="139" y="198"/>
                    <a:pt x="138" y="195"/>
                  </a:cubicBezTo>
                  <a:cubicBezTo>
                    <a:pt x="138" y="192"/>
                    <a:pt x="138" y="189"/>
                    <a:pt x="137" y="186"/>
                  </a:cubicBezTo>
                  <a:cubicBezTo>
                    <a:pt x="137" y="185"/>
                    <a:pt x="137" y="184"/>
                    <a:pt x="137" y="183"/>
                  </a:cubicBezTo>
                  <a:cubicBezTo>
                    <a:pt x="137" y="183"/>
                    <a:pt x="137" y="183"/>
                    <a:pt x="137" y="182"/>
                  </a:cubicBezTo>
                  <a:cubicBezTo>
                    <a:pt x="136" y="182"/>
                    <a:pt x="136" y="182"/>
                    <a:pt x="135" y="182"/>
                  </a:cubicBezTo>
                  <a:cubicBezTo>
                    <a:pt x="135" y="183"/>
                    <a:pt x="135" y="184"/>
                    <a:pt x="135" y="185"/>
                  </a:cubicBezTo>
                  <a:cubicBezTo>
                    <a:pt x="135" y="188"/>
                    <a:pt x="135" y="192"/>
                    <a:pt x="135" y="195"/>
                  </a:cubicBezTo>
                  <a:cubicBezTo>
                    <a:pt x="135" y="197"/>
                    <a:pt x="136" y="199"/>
                    <a:pt x="136" y="201"/>
                  </a:cubicBezTo>
                  <a:cubicBezTo>
                    <a:pt x="136" y="204"/>
                    <a:pt x="136" y="206"/>
                    <a:pt x="136" y="208"/>
                  </a:cubicBezTo>
                  <a:cubicBezTo>
                    <a:pt x="137" y="214"/>
                    <a:pt x="138" y="219"/>
                    <a:pt x="138" y="224"/>
                  </a:cubicBezTo>
                  <a:cubicBezTo>
                    <a:pt x="138" y="227"/>
                    <a:pt x="138" y="230"/>
                    <a:pt x="139" y="233"/>
                  </a:cubicBezTo>
                  <a:cubicBezTo>
                    <a:pt x="139" y="236"/>
                    <a:pt x="139" y="239"/>
                    <a:pt x="140" y="242"/>
                  </a:cubicBezTo>
                  <a:cubicBezTo>
                    <a:pt x="140" y="246"/>
                    <a:pt x="140" y="251"/>
                    <a:pt x="140" y="255"/>
                  </a:cubicBezTo>
                  <a:cubicBezTo>
                    <a:pt x="140" y="255"/>
                    <a:pt x="139" y="256"/>
                    <a:pt x="139" y="257"/>
                  </a:cubicBezTo>
                  <a:cubicBezTo>
                    <a:pt x="139" y="259"/>
                    <a:pt x="139" y="262"/>
                    <a:pt x="139" y="264"/>
                  </a:cubicBezTo>
                  <a:cubicBezTo>
                    <a:pt x="139" y="264"/>
                    <a:pt x="139" y="265"/>
                    <a:pt x="139" y="265"/>
                  </a:cubicBezTo>
                  <a:cubicBezTo>
                    <a:pt x="138" y="266"/>
                    <a:pt x="137" y="266"/>
                    <a:pt x="136" y="266"/>
                  </a:cubicBezTo>
                  <a:cubicBezTo>
                    <a:pt x="136" y="266"/>
                    <a:pt x="136" y="265"/>
                    <a:pt x="136" y="265"/>
                  </a:cubicBezTo>
                  <a:cubicBezTo>
                    <a:pt x="135" y="264"/>
                    <a:pt x="134" y="262"/>
                    <a:pt x="134" y="261"/>
                  </a:cubicBezTo>
                  <a:cubicBezTo>
                    <a:pt x="133" y="259"/>
                    <a:pt x="133" y="257"/>
                    <a:pt x="132" y="255"/>
                  </a:cubicBezTo>
                  <a:cubicBezTo>
                    <a:pt x="132" y="256"/>
                    <a:pt x="132" y="257"/>
                    <a:pt x="132" y="257"/>
                  </a:cubicBezTo>
                  <a:cubicBezTo>
                    <a:pt x="132" y="259"/>
                    <a:pt x="131" y="261"/>
                    <a:pt x="131" y="263"/>
                  </a:cubicBezTo>
                  <a:cubicBezTo>
                    <a:pt x="131" y="263"/>
                    <a:pt x="131" y="263"/>
                    <a:pt x="131" y="263"/>
                  </a:cubicBezTo>
                  <a:cubicBezTo>
                    <a:pt x="130" y="264"/>
                    <a:pt x="130" y="264"/>
                    <a:pt x="129" y="264"/>
                  </a:cubicBezTo>
                  <a:cubicBezTo>
                    <a:pt x="129" y="265"/>
                    <a:pt x="128" y="265"/>
                    <a:pt x="128" y="265"/>
                  </a:cubicBezTo>
                  <a:cubicBezTo>
                    <a:pt x="127" y="265"/>
                    <a:pt x="127" y="264"/>
                    <a:pt x="127" y="264"/>
                  </a:cubicBezTo>
                  <a:cubicBezTo>
                    <a:pt x="127" y="259"/>
                    <a:pt x="126" y="255"/>
                    <a:pt x="125" y="251"/>
                  </a:cubicBezTo>
                  <a:cubicBezTo>
                    <a:pt x="125" y="248"/>
                    <a:pt x="125" y="245"/>
                    <a:pt x="124" y="243"/>
                  </a:cubicBezTo>
                  <a:cubicBezTo>
                    <a:pt x="124" y="240"/>
                    <a:pt x="124" y="238"/>
                    <a:pt x="124" y="235"/>
                  </a:cubicBezTo>
                  <a:cubicBezTo>
                    <a:pt x="123" y="231"/>
                    <a:pt x="123" y="227"/>
                    <a:pt x="122" y="223"/>
                  </a:cubicBezTo>
                  <a:cubicBezTo>
                    <a:pt x="122" y="222"/>
                    <a:pt x="122" y="220"/>
                    <a:pt x="122" y="219"/>
                  </a:cubicBezTo>
                  <a:cubicBezTo>
                    <a:pt x="122" y="216"/>
                    <a:pt x="122" y="212"/>
                    <a:pt x="122" y="209"/>
                  </a:cubicBezTo>
                  <a:cubicBezTo>
                    <a:pt x="121" y="205"/>
                    <a:pt x="121" y="201"/>
                    <a:pt x="121" y="197"/>
                  </a:cubicBezTo>
                  <a:cubicBezTo>
                    <a:pt x="121" y="194"/>
                    <a:pt x="121" y="191"/>
                    <a:pt x="120" y="188"/>
                  </a:cubicBezTo>
                  <a:cubicBezTo>
                    <a:pt x="120" y="186"/>
                    <a:pt x="120" y="184"/>
                    <a:pt x="120" y="183"/>
                  </a:cubicBezTo>
                  <a:cubicBezTo>
                    <a:pt x="120" y="182"/>
                    <a:pt x="120" y="182"/>
                    <a:pt x="120" y="182"/>
                  </a:cubicBezTo>
                  <a:cubicBezTo>
                    <a:pt x="118" y="182"/>
                    <a:pt x="116" y="182"/>
                    <a:pt x="114" y="181"/>
                  </a:cubicBezTo>
                  <a:cubicBezTo>
                    <a:pt x="113" y="181"/>
                    <a:pt x="113" y="181"/>
                    <a:pt x="113" y="181"/>
                  </a:cubicBezTo>
                  <a:cubicBezTo>
                    <a:pt x="111" y="181"/>
                    <a:pt x="110" y="181"/>
                    <a:pt x="109" y="181"/>
                  </a:cubicBezTo>
                  <a:cubicBezTo>
                    <a:pt x="108" y="181"/>
                    <a:pt x="106" y="180"/>
                    <a:pt x="105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4" y="180"/>
                    <a:pt x="104" y="181"/>
                    <a:pt x="104" y="182"/>
                  </a:cubicBezTo>
                  <a:cubicBezTo>
                    <a:pt x="103" y="185"/>
                    <a:pt x="102" y="188"/>
                    <a:pt x="100" y="190"/>
                  </a:cubicBezTo>
                  <a:cubicBezTo>
                    <a:pt x="99" y="192"/>
                    <a:pt x="97" y="194"/>
                    <a:pt x="95" y="196"/>
                  </a:cubicBezTo>
                  <a:cubicBezTo>
                    <a:pt x="90" y="200"/>
                    <a:pt x="85" y="203"/>
                    <a:pt x="78" y="204"/>
                  </a:cubicBezTo>
                  <a:cubicBezTo>
                    <a:pt x="74" y="204"/>
                    <a:pt x="70" y="204"/>
                    <a:pt x="66" y="205"/>
                  </a:cubicBezTo>
                  <a:cubicBezTo>
                    <a:pt x="66" y="205"/>
                    <a:pt x="65" y="205"/>
                    <a:pt x="65" y="205"/>
                  </a:cubicBezTo>
                  <a:cubicBezTo>
                    <a:pt x="65" y="205"/>
                    <a:pt x="65" y="205"/>
                    <a:pt x="65" y="205"/>
                  </a:cubicBezTo>
                  <a:cubicBezTo>
                    <a:pt x="65" y="207"/>
                    <a:pt x="65" y="209"/>
                    <a:pt x="66" y="211"/>
                  </a:cubicBezTo>
                  <a:cubicBezTo>
                    <a:pt x="66" y="216"/>
                    <a:pt x="66" y="221"/>
                    <a:pt x="66" y="226"/>
                  </a:cubicBezTo>
                  <a:cubicBezTo>
                    <a:pt x="66" y="233"/>
                    <a:pt x="67" y="241"/>
                    <a:pt x="66" y="249"/>
                  </a:cubicBezTo>
                  <a:cubicBezTo>
                    <a:pt x="66" y="252"/>
                    <a:pt x="66" y="255"/>
                    <a:pt x="66" y="259"/>
                  </a:cubicBezTo>
                  <a:cubicBezTo>
                    <a:pt x="66" y="260"/>
                    <a:pt x="66" y="262"/>
                    <a:pt x="66" y="264"/>
                  </a:cubicBezTo>
                  <a:cubicBezTo>
                    <a:pt x="66" y="265"/>
                    <a:pt x="65" y="266"/>
                    <a:pt x="65" y="267"/>
                  </a:cubicBezTo>
                  <a:cubicBezTo>
                    <a:pt x="65" y="267"/>
                    <a:pt x="65" y="268"/>
                    <a:pt x="64" y="268"/>
                  </a:cubicBezTo>
                  <a:cubicBezTo>
                    <a:pt x="63" y="268"/>
                    <a:pt x="63" y="268"/>
                    <a:pt x="62" y="267"/>
                  </a:cubicBezTo>
                  <a:cubicBezTo>
                    <a:pt x="62" y="267"/>
                    <a:pt x="62" y="267"/>
                    <a:pt x="62" y="267"/>
                  </a:cubicBezTo>
                  <a:cubicBezTo>
                    <a:pt x="61" y="268"/>
                    <a:pt x="61" y="267"/>
                    <a:pt x="60" y="266"/>
                  </a:cubicBezTo>
                  <a:cubicBezTo>
                    <a:pt x="60" y="265"/>
                    <a:pt x="59" y="263"/>
                    <a:pt x="59" y="262"/>
                  </a:cubicBezTo>
                  <a:cubicBezTo>
                    <a:pt x="58" y="260"/>
                    <a:pt x="57" y="258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6" y="256"/>
                    <a:pt x="56" y="256"/>
                  </a:cubicBezTo>
                  <a:cubicBezTo>
                    <a:pt x="55" y="257"/>
                    <a:pt x="55" y="259"/>
                    <a:pt x="54" y="260"/>
                  </a:cubicBezTo>
                  <a:cubicBezTo>
                    <a:pt x="54" y="261"/>
                    <a:pt x="54" y="261"/>
                    <a:pt x="54" y="262"/>
                  </a:cubicBezTo>
                  <a:cubicBezTo>
                    <a:pt x="54" y="263"/>
                    <a:pt x="54" y="264"/>
                    <a:pt x="54" y="265"/>
                  </a:cubicBezTo>
                  <a:cubicBezTo>
                    <a:pt x="54" y="266"/>
                    <a:pt x="54" y="266"/>
                    <a:pt x="53" y="267"/>
                  </a:cubicBezTo>
                  <a:cubicBezTo>
                    <a:pt x="52" y="267"/>
                    <a:pt x="52" y="267"/>
                    <a:pt x="52" y="267"/>
                  </a:cubicBezTo>
                  <a:cubicBezTo>
                    <a:pt x="52" y="267"/>
                    <a:pt x="52" y="267"/>
                    <a:pt x="52" y="268"/>
                  </a:cubicBezTo>
                  <a:cubicBezTo>
                    <a:pt x="51" y="268"/>
                    <a:pt x="51" y="268"/>
                    <a:pt x="50" y="267"/>
                  </a:cubicBezTo>
                  <a:cubicBezTo>
                    <a:pt x="49" y="267"/>
                    <a:pt x="49" y="267"/>
                    <a:pt x="49" y="266"/>
                  </a:cubicBezTo>
                  <a:cubicBezTo>
                    <a:pt x="49" y="266"/>
                    <a:pt x="49" y="266"/>
                    <a:pt x="49" y="265"/>
                  </a:cubicBezTo>
                  <a:cubicBezTo>
                    <a:pt x="49" y="259"/>
                    <a:pt x="49" y="252"/>
                    <a:pt x="49" y="245"/>
                  </a:cubicBezTo>
                  <a:cubicBezTo>
                    <a:pt x="49" y="240"/>
                    <a:pt x="49" y="235"/>
                    <a:pt x="48" y="230"/>
                  </a:cubicBezTo>
                  <a:cubicBezTo>
                    <a:pt x="48" y="226"/>
                    <a:pt x="48" y="221"/>
                    <a:pt x="48" y="217"/>
                  </a:cubicBezTo>
                  <a:cubicBezTo>
                    <a:pt x="48" y="213"/>
                    <a:pt x="48" y="210"/>
                    <a:pt x="48" y="207"/>
                  </a:cubicBezTo>
                  <a:cubicBezTo>
                    <a:pt x="48" y="205"/>
                    <a:pt x="48" y="203"/>
                    <a:pt x="48" y="202"/>
                  </a:cubicBezTo>
                  <a:cubicBezTo>
                    <a:pt x="48" y="201"/>
                    <a:pt x="48" y="200"/>
                    <a:pt x="48" y="199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46" y="196"/>
                    <a:pt x="44" y="194"/>
                    <a:pt x="43" y="192"/>
                  </a:cubicBezTo>
                  <a:cubicBezTo>
                    <a:pt x="43" y="192"/>
                    <a:pt x="43" y="192"/>
                    <a:pt x="43" y="192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3" y="196"/>
                    <a:pt x="43" y="199"/>
                    <a:pt x="43" y="202"/>
                  </a:cubicBezTo>
                  <a:cubicBezTo>
                    <a:pt x="43" y="205"/>
                    <a:pt x="43" y="209"/>
                    <a:pt x="44" y="213"/>
                  </a:cubicBezTo>
                  <a:cubicBezTo>
                    <a:pt x="44" y="224"/>
                    <a:pt x="44" y="236"/>
                    <a:pt x="44" y="248"/>
                  </a:cubicBezTo>
                  <a:cubicBezTo>
                    <a:pt x="44" y="251"/>
                    <a:pt x="44" y="253"/>
                    <a:pt x="43" y="256"/>
                  </a:cubicBezTo>
                  <a:cubicBezTo>
                    <a:pt x="43" y="257"/>
                    <a:pt x="43" y="258"/>
                    <a:pt x="43" y="259"/>
                  </a:cubicBezTo>
                  <a:cubicBezTo>
                    <a:pt x="43" y="260"/>
                    <a:pt x="43" y="260"/>
                    <a:pt x="44" y="261"/>
                  </a:cubicBezTo>
                  <a:cubicBezTo>
                    <a:pt x="44" y="262"/>
                    <a:pt x="44" y="262"/>
                    <a:pt x="43" y="263"/>
                  </a:cubicBezTo>
                  <a:cubicBezTo>
                    <a:pt x="42" y="263"/>
                    <a:pt x="42" y="264"/>
                    <a:pt x="42" y="265"/>
                  </a:cubicBezTo>
                  <a:cubicBezTo>
                    <a:pt x="42" y="266"/>
                    <a:pt x="42" y="267"/>
                    <a:pt x="42" y="268"/>
                  </a:cubicBezTo>
                  <a:cubicBezTo>
                    <a:pt x="41" y="269"/>
                    <a:pt x="40" y="270"/>
                    <a:pt x="40" y="270"/>
                  </a:cubicBezTo>
                  <a:cubicBezTo>
                    <a:pt x="39" y="270"/>
                    <a:pt x="39" y="270"/>
                    <a:pt x="38" y="270"/>
                  </a:cubicBezTo>
                  <a:cubicBezTo>
                    <a:pt x="38" y="269"/>
                    <a:pt x="38" y="269"/>
                    <a:pt x="37" y="269"/>
                  </a:cubicBezTo>
                  <a:cubicBezTo>
                    <a:pt x="36" y="267"/>
                    <a:pt x="36" y="264"/>
                    <a:pt x="35" y="262"/>
                  </a:cubicBezTo>
                  <a:cubicBezTo>
                    <a:pt x="35" y="262"/>
                    <a:pt x="35" y="262"/>
                    <a:pt x="35" y="262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2"/>
                    <a:pt x="34" y="262"/>
                  </a:cubicBezTo>
                  <a:cubicBezTo>
                    <a:pt x="33" y="265"/>
                    <a:pt x="32" y="267"/>
                    <a:pt x="31" y="269"/>
                  </a:cubicBezTo>
                  <a:cubicBezTo>
                    <a:pt x="30" y="270"/>
                    <a:pt x="30" y="270"/>
                    <a:pt x="29" y="270"/>
                  </a:cubicBezTo>
                  <a:cubicBezTo>
                    <a:pt x="29" y="271"/>
                    <a:pt x="29" y="271"/>
                    <a:pt x="28" y="271"/>
                  </a:cubicBezTo>
                  <a:cubicBezTo>
                    <a:pt x="28" y="270"/>
                    <a:pt x="28" y="270"/>
                    <a:pt x="28" y="269"/>
                  </a:cubicBezTo>
                  <a:cubicBezTo>
                    <a:pt x="28" y="267"/>
                    <a:pt x="28" y="265"/>
                    <a:pt x="28" y="263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7" y="261"/>
                    <a:pt x="28" y="259"/>
                    <a:pt x="28" y="257"/>
                  </a:cubicBezTo>
                  <a:cubicBezTo>
                    <a:pt x="28" y="256"/>
                    <a:pt x="28" y="254"/>
                    <a:pt x="28" y="253"/>
                  </a:cubicBezTo>
                  <a:cubicBezTo>
                    <a:pt x="28" y="239"/>
                    <a:pt x="28" y="226"/>
                    <a:pt x="28" y="212"/>
                  </a:cubicBezTo>
                  <a:cubicBezTo>
                    <a:pt x="28" y="201"/>
                    <a:pt x="28" y="190"/>
                    <a:pt x="28" y="179"/>
                  </a:cubicBezTo>
                  <a:cubicBezTo>
                    <a:pt x="28" y="177"/>
                    <a:pt x="28" y="175"/>
                    <a:pt x="28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5" y="170"/>
                    <a:pt x="25" y="167"/>
                    <a:pt x="25" y="164"/>
                  </a:cubicBezTo>
                  <a:cubicBezTo>
                    <a:pt x="25" y="163"/>
                    <a:pt x="25" y="161"/>
                    <a:pt x="25" y="160"/>
                  </a:cubicBezTo>
                  <a:cubicBezTo>
                    <a:pt x="24" y="160"/>
                    <a:pt x="22" y="161"/>
                    <a:pt x="21" y="161"/>
                  </a:cubicBezTo>
                  <a:cubicBezTo>
                    <a:pt x="19" y="162"/>
                    <a:pt x="18" y="162"/>
                    <a:pt x="16" y="161"/>
                  </a:cubicBezTo>
                  <a:cubicBezTo>
                    <a:pt x="13" y="161"/>
                    <a:pt x="11" y="160"/>
                    <a:pt x="9" y="158"/>
                  </a:cubicBezTo>
                  <a:cubicBezTo>
                    <a:pt x="9" y="157"/>
                    <a:pt x="9" y="157"/>
                    <a:pt x="8" y="156"/>
                  </a:cubicBezTo>
                  <a:cubicBezTo>
                    <a:pt x="5" y="153"/>
                    <a:pt x="4" y="149"/>
                    <a:pt x="5" y="144"/>
                  </a:cubicBezTo>
                  <a:cubicBezTo>
                    <a:pt x="5" y="142"/>
                    <a:pt x="6" y="141"/>
                    <a:pt x="6" y="139"/>
                  </a:cubicBezTo>
                  <a:cubicBezTo>
                    <a:pt x="7" y="138"/>
                    <a:pt x="7" y="138"/>
                    <a:pt x="7" y="137"/>
                  </a:cubicBezTo>
                  <a:cubicBezTo>
                    <a:pt x="8" y="134"/>
                    <a:pt x="10" y="131"/>
                    <a:pt x="12" y="128"/>
                  </a:cubicBezTo>
                  <a:cubicBezTo>
                    <a:pt x="13" y="128"/>
                    <a:pt x="13" y="127"/>
                    <a:pt x="14" y="127"/>
                  </a:cubicBezTo>
                  <a:cubicBezTo>
                    <a:pt x="13" y="127"/>
                    <a:pt x="13" y="127"/>
                    <a:pt x="13" y="126"/>
                  </a:cubicBezTo>
                  <a:cubicBezTo>
                    <a:pt x="8" y="124"/>
                    <a:pt x="4" y="120"/>
                    <a:pt x="2" y="115"/>
                  </a:cubicBezTo>
                  <a:cubicBezTo>
                    <a:pt x="1" y="111"/>
                    <a:pt x="0" y="107"/>
                    <a:pt x="0" y="104"/>
                  </a:cubicBezTo>
                  <a:cubicBezTo>
                    <a:pt x="0" y="99"/>
                    <a:pt x="1" y="94"/>
                    <a:pt x="4" y="91"/>
                  </a:cubicBezTo>
                  <a:cubicBezTo>
                    <a:pt x="5" y="88"/>
                    <a:pt x="7" y="86"/>
                    <a:pt x="9" y="84"/>
                  </a:cubicBezTo>
                  <a:cubicBezTo>
                    <a:pt x="11" y="81"/>
                    <a:pt x="14" y="79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8" y="78"/>
                  </a:cubicBezTo>
                  <a:cubicBezTo>
                    <a:pt x="17" y="78"/>
                    <a:pt x="17" y="77"/>
                    <a:pt x="17" y="77"/>
                  </a:cubicBezTo>
                  <a:cubicBezTo>
                    <a:pt x="15" y="76"/>
                    <a:pt x="14" y="74"/>
                    <a:pt x="14" y="72"/>
                  </a:cubicBezTo>
                  <a:cubicBezTo>
                    <a:pt x="14" y="71"/>
                    <a:pt x="14" y="70"/>
                    <a:pt x="14" y="69"/>
                  </a:cubicBezTo>
                  <a:cubicBezTo>
                    <a:pt x="15" y="67"/>
                    <a:pt x="16" y="66"/>
                    <a:pt x="18" y="64"/>
                  </a:cubicBezTo>
                  <a:cubicBezTo>
                    <a:pt x="19" y="64"/>
                    <a:pt x="20" y="63"/>
                    <a:pt x="21" y="63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3" y="59"/>
                    <a:pt x="23" y="58"/>
                    <a:pt x="22" y="57"/>
                  </a:cubicBezTo>
                  <a:cubicBezTo>
                    <a:pt x="22" y="55"/>
                    <a:pt x="22" y="54"/>
                    <a:pt x="22" y="52"/>
                  </a:cubicBezTo>
                  <a:cubicBezTo>
                    <a:pt x="23" y="51"/>
                    <a:pt x="23" y="49"/>
                    <a:pt x="24" y="48"/>
                  </a:cubicBezTo>
                  <a:cubicBezTo>
                    <a:pt x="26" y="45"/>
                    <a:pt x="27" y="43"/>
                    <a:pt x="30" y="42"/>
                  </a:cubicBezTo>
                  <a:cubicBezTo>
                    <a:pt x="31" y="41"/>
                    <a:pt x="33" y="40"/>
                    <a:pt x="35" y="40"/>
                  </a:cubicBezTo>
                  <a:cubicBezTo>
                    <a:pt x="36" y="40"/>
                    <a:pt x="38" y="40"/>
                    <a:pt x="39" y="40"/>
                  </a:cubicBezTo>
                  <a:cubicBezTo>
                    <a:pt x="39" y="40"/>
                    <a:pt x="39" y="40"/>
                    <a:pt x="40" y="40"/>
                  </a:cubicBezTo>
                  <a:cubicBezTo>
                    <a:pt x="40" y="39"/>
                    <a:pt x="40" y="38"/>
                    <a:pt x="41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2" y="32"/>
                    <a:pt x="42" y="31"/>
                    <a:pt x="42" y="30"/>
                  </a:cubicBezTo>
                  <a:cubicBezTo>
                    <a:pt x="42" y="27"/>
                    <a:pt x="41" y="24"/>
                    <a:pt x="39" y="22"/>
                  </a:cubicBezTo>
                  <a:cubicBezTo>
                    <a:pt x="38" y="20"/>
                    <a:pt x="37" y="19"/>
                    <a:pt x="36" y="18"/>
                  </a:cubicBezTo>
                  <a:cubicBezTo>
                    <a:pt x="34" y="17"/>
                    <a:pt x="31" y="16"/>
                    <a:pt x="29" y="16"/>
                  </a:cubicBezTo>
                  <a:cubicBezTo>
                    <a:pt x="25" y="15"/>
                    <a:pt x="22" y="17"/>
                    <a:pt x="20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4"/>
                    <a:pt x="19" y="25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6" y="25"/>
                    <a:pt x="26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4"/>
                    <a:pt x="23" y="23"/>
                    <a:pt x="22" y="23"/>
                  </a:cubicBezTo>
                  <a:cubicBezTo>
                    <a:pt x="22" y="23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5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8" y="21"/>
                    <a:pt x="29" y="22"/>
                  </a:cubicBezTo>
                  <a:cubicBezTo>
                    <a:pt x="30" y="23"/>
                    <a:pt x="31" y="24"/>
                    <a:pt x="31" y="25"/>
                  </a:cubicBezTo>
                  <a:cubicBezTo>
                    <a:pt x="31" y="26"/>
                    <a:pt x="31" y="27"/>
                    <a:pt x="31" y="27"/>
                  </a:cubicBezTo>
                  <a:cubicBezTo>
                    <a:pt x="32" y="30"/>
                    <a:pt x="32" y="33"/>
                    <a:pt x="30" y="36"/>
                  </a:cubicBezTo>
                  <a:cubicBezTo>
                    <a:pt x="29" y="38"/>
                    <a:pt x="27" y="39"/>
                    <a:pt x="25" y="39"/>
                  </a:cubicBezTo>
                  <a:cubicBezTo>
                    <a:pt x="20" y="39"/>
                    <a:pt x="16" y="38"/>
                    <a:pt x="13" y="35"/>
                  </a:cubicBezTo>
                  <a:cubicBezTo>
                    <a:pt x="10" y="34"/>
                    <a:pt x="9" y="31"/>
                    <a:pt x="8" y="28"/>
                  </a:cubicBezTo>
                  <a:cubicBezTo>
                    <a:pt x="8" y="27"/>
                    <a:pt x="8" y="26"/>
                    <a:pt x="7" y="25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6" y="20"/>
                    <a:pt x="6" y="17"/>
                    <a:pt x="7" y="14"/>
                  </a:cubicBezTo>
                  <a:cubicBezTo>
                    <a:pt x="9" y="8"/>
                    <a:pt x="12" y="5"/>
                    <a:pt x="18" y="2"/>
                  </a:cubicBezTo>
                  <a:cubicBezTo>
                    <a:pt x="22" y="1"/>
                    <a:pt x="26" y="0"/>
                    <a:pt x="30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8" y="1"/>
                    <a:pt x="42" y="1"/>
                    <a:pt x="46" y="3"/>
                  </a:cubicBezTo>
                  <a:cubicBezTo>
                    <a:pt x="50" y="5"/>
                    <a:pt x="52" y="7"/>
                    <a:pt x="54" y="11"/>
                  </a:cubicBezTo>
                  <a:cubicBezTo>
                    <a:pt x="55" y="13"/>
                    <a:pt x="57" y="16"/>
                    <a:pt x="57" y="19"/>
                  </a:cubicBezTo>
                  <a:cubicBezTo>
                    <a:pt x="58" y="21"/>
                    <a:pt x="58" y="23"/>
                    <a:pt x="58" y="25"/>
                  </a:cubicBezTo>
                  <a:cubicBezTo>
                    <a:pt x="58" y="26"/>
                    <a:pt x="58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5" y="25"/>
                    <a:pt x="69" y="25"/>
                  </a:cubicBezTo>
                  <a:cubicBezTo>
                    <a:pt x="70" y="26"/>
                    <a:pt x="71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5" y="26"/>
                    <a:pt x="76" y="27"/>
                    <a:pt x="77" y="27"/>
                  </a:cubicBezTo>
                  <a:cubicBezTo>
                    <a:pt x="81" y="29"/>
                    <a:pt x="83" y="32"/>
                    <a:pt x="85" y="35"/>
                  </a:cubicBezTo>
                  <a:cubicBezTo>
                    <a:pt x="85" y="37"/>
                    <a:pt x="86" y="40"/>
                    <a:pt x="86" y="42"/>
                  </a:cubicBezTo>
                  <a:cubicBezTo>
                    <a:pt x="86" y="43"/>
                    <a:pt x="86" y="43"/>
                    <a:pt x="86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44"/>
                    <a:pt x="89" y="44"/>
                    <a:pt x="90" y="45"/>
                  </a:cubicBezTo>
                  <a:cubicBezTo>
                    <a:pt x="90" y="45"/>
                    <a:pt x="90" y="45"/>
                    <a:pt x="91" y="45"/>
                  </a:cubicBezTo>
                  <a:cubicBezTo>
                    <a:pt x="92" y="44"/>
                    <a:pt x="92" y="43"/>
                    <a:pt x="93" y="42"/>
                  </a:cubicBezTo>
                  <a:cubicBezTo>
                    <a:pt x="95" y="41"/>
                    <a:pt x="98" y="39"/>
                    <a:pt x="100" y="38"/>
                  </a:cubicBezTo>
                  <a:cubicBezTo>
                    <a:pt x="101" y="38"/>
                    <a:pt x="102" y="37"/>
                    <a:pt x="103" y="37"/>
                  </a:cubicBezTo>
                  <a:cubicBezTo>
                    <a:pt x="105" y="36"/>
                    <a:pt x="107" y="36"/>
                    <a:pt x="109" y="36"/>
                  </a:cubicBezTo>
                  <a:cubicBezTo>
                    <a:pt x="111" y="37"/>
                    <a:pt x="113" y="37"/>
                    <a:pt x="115" y="37"/>
                  </a:cubicBezTo>
                  <a:cubicBezTo>
                    <a:pt x="116" y="37"/>
                    <a:pt x="117" y="37"/>
                    <a:pt x="119" y="37"/>
                  </a:cubicBezTo>
                  <a:cubicBezTo>
                    <a:pt x="121" y="37"/>
                    <a:pt x="124" y="38"/>
                    <a:pt x="127" y="39"/>
                  </a:cubicBezTo>
                  <a:cubicBezTo>
                    <a:pt x="129" y="40"/>
                    <a:pt x="132" y="42"/>
                    <a:pt x="135" y="44"/>
                  </a:cubicBezTo>
                  <a:cubicBezTo>
                    <a:pt x="137" y="46"/>
                    <a:pt x="139" y="49"/>
                    <a:pt x="139" y="52"/>
                  </a:cubicBezTo>
                  <a:cubicBezTo>
                    <a:pt x="140" y="57"/>
                    <a:pt x="140" y="62"/>
                    <a:pt x="138" y="67"/>
                  </a:cubicBezTo>
                  <a:cubicBezTo>
                    <a:pt x="138" y="69"/>
                    <a:pt x="137" y="71"/>
                    <a:pt x="135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4" y="75"/>
                    <a:pt x="134" y="76"/>
                    <a:pt x="133" y="77"/>
                  </a:cubicBezTo>
                  <a:cubicBezTo>
                    <a:pt x="133" y="78"/>
                    <a:pt x="134" y="79"/>
                    <a:pt x="135" y="80"/>
                  </a:cubicBezTo>
                  <a:cubicBezTo>
                    <a:pt x="136" y="79"/>
                    <a:pt x="136" y="79"/>
                    <a:pt x="137" y="78"/>
                  </a:cubicBezTo>
                  <a:cubicBezTo>
                    <a:pt x="138" y="77"/>
                    <a:pt x="139" y="76"/>
                    <a:pt x="141" y="76"/>
                  </a:cubicBezTo>
                  <a:cubicBezTo>
                    <a:pt x="141" y="75"/>
                    <a:pt x="141" y="75"/>
                    <a:pt x="142" y="75"/>
                  </a:cubicBezTo>
                  <a:cubicBezTo>
                    <a:pt x="144" y="73"/>
                    <a:pt x="147" y="72"/>
                    <a:pt x="151" y="71"/>
                  </a:cubicBezTo>
                  <a:cubicBezTo>
                    <a:pt x="153" y="71"/>
                    <a:pt x="156" y="71"/>
                    <a:pt x="159" y="71"/>
                  </a:cubicBezTo>
                  <a:cubicBezTo>
                    <a:pt x="159" y="72"/>
                    <a:pt x="159" y="72"/>
                    <a:pt x="160" y="72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60" y="71"/>
                    <a:pt x="160" y="71"/>
                    <a:pt x="160" y="71"/>
                  </a:cubicBezTo>
                  <a:cubicBezTo>
                    <a:pt x="160" y="70"/>
                    <a:pt x="161" y="70"/>
                    <a:pt x="161" y="70"/>
                  </a:cubicBezTo>
                  <a:cubicBezTo>
                    <a:pt x="163" y="70"/>
                    <a:pt x="164" y="69"/>
                    <a:pt x="164" y="68"/>
                  </a:cubicBezTo>
                  <a:cubicBezTo>
                    <a:pt x="165" y="67"/>
                    <a:pt x="166" y="66"/>
                    <a:pt x="167" y="64"/>
                  </a:cubicBezTo>
                  <a:cubicBezTo>
                    <a:pt x="169" y="61"/>
                    <a:pt x="170" y="57"/>
                    <a:pt x="170" y="54"/>
                  </a:cubicBezTo>
                  <a:cubicBezTo>
                    <a:pt x="170" y="53"/>
                    <a:pt x="170" y="52"/>
                    <a:pt x="169" y="52"/>
                  </a:cubicBezTo>
                  <a:cubicBezTo>
                    <a:pt x="169" y="51"/>
                    <a:pt x="168" y="51"/>
                    <a:pt x="168" y="50"/>
                  </a:cubicBezTo>
                  <a:cubicBezTo>
                    <a:pt x="166" y="49"/>
                    <a:pt x="165" y="48"/>
                    <a:pt x="163" y="47"/>
                  </a:cubicBezTo>
                  <a:cubicBezTo>
                    <a:pt x="162" y="46"/>
                    <a:pt x="161" y="46"/>
                    <a:pt x="160" y="45"/>
                  </a:cubicBezTo>
                  <a:cubicBezTo>
                    <a:pt x="160" y="45"/>
                    <a:pt x="159" y="45"/>
                    <a:pt x="159" y="45"/>
                  </a:cubicBezTo>
                  <a:cubicBezTo>
                    <a:pt x="158" y="46"/>
                    <a:pt x="157" y="46"/>
                    <a:pt x="155" y="47"/>
                  </a:cubicBezTo>
                  <a:cubicBezTo>
                    <a:pt x="152" y="48"/>
                    <a:pt x="151" y="50"/>
                    <a:pt x="150" y="53"/>
                  </a:cubicBezTo>
                  <a:cubicBezTo>
                    <a:pt x="150" y="55"/>
                    <a:pt x="150" y="57"/>
                    <a:pt x="151" y="58"/>
                  </a:cubicBezTo>
                  <a:cubicBezTo>
                    <a:pt x="151" y="59"/>
                    <a:pt x="152" y="60"/>
                    <a:pt x="153" y="60"/>
                  </a:cubicBezTo>
                  <a:cubicBezTo>
                    <a:pt x="153" y="60"/>
                    <a:pt x="154" y="60"/>
                    <a:pt x="154" y="60"/>
                  </a:cubicBezTo>
                  <a:cubicBezTo>
                    <a:pt x="155" y="59"/>
                    <a:pt x="156" y="59"/>
                    <a:pt x="156" y="58"/>
                  </a:cubicBezTo>
                  <a:cubicBezTo>
                    <a:pt x="156" y="58"/>
                    <a:pt x="156" y="57"/>
                    <a:pt x="156" y="57"/>
                  </a:cubicBezTo>
                  <a:cubicBezTo>
                    <a:pt x="157" y="56"/>
                    <a:pt x="157" y="56"/>
                    <a:pt x="157" y="55"/>
                  </a:cubicBezTo>
                  <a:cubicBezTo>
                    <a:pt x="156" y="55"/>
                    <a:pt x="156" y="55"/>
                    <a:pt x="156" y="54"/>
                  </a:cubicBezTo>
                  <a:cubicBezTo>
                    <a:pt x="155" y="54"/>
                    <a:pt x="155" y="55"/>
                    <a:pt x="155" y="55"/>
                  </a:cubicBezTo>
                  <a:cubicBezTo>
                    <a:pt x="155" y="55"/>
                    <a:pt x="154" y="56"/>
                    <a:pt x="154" y="55"/>
                  </a:cubicBezTo>
                  <a:cubicBezTo>
                    <a:pt x="154" y="55"/>
                    <a:pt x="153" y="55"/>
                    <a:pt x="154" y="54"/>
                  </a:cubicBezTo>
                  <a:cubicBezTo>
                    <a:pt x="154" y="54"/>
                    <a:pt x="154" y="54"/>
                    <a:pt x="154" y="53"/>
                  </a:cubicBezTo>
                  <a:cubicBezTo>
                    <a:pt x="155" y="52"/>
                    <a:pt x="156" y="52"/>
                    <a:pt x="157" y="51"/>
                  </a:cubicBezTo>
                  <a:cubicBezTo>
                    <a:pt x="158" y="51"/>
                    <a:pt x="159" y="52"/>
                    <a:pt x="160" y="52"/>
                  </a:cubicBezTo>
                  <a:cubicBezTo>
                    <a:pt x="161" y="53"/>
                    <a:pt x="162" y="56"/>
                    <a:pt x="162" y="58"/>
                  </a:cubicBezTo>
                  <a:cubicBezTo>
                    <a:pt x="162" y="59"/>
                    <a:pt x="161" y="59"/>
                    <a:pt x="161" y="60"/>
                  </a:cubicBezTo>
                  <a:cubicBezTo>
                    <a:pt x="161" y="60"/>
                    <a:pt x="161" y="61"/>
                    <a:pt x="161" y="61"/>
                  </a:cubicBezTo>
                  <a:cubicBezTo>
                    <a:pt x="160" y="62"/>
                    <a:pt x="160" y="62"/>
                    <a:pt x="159" y="63"/>
                  </a:cubicBezTo>
                  <a:cubicBezTo>
                    <a:pt x="158" y="65"/>
                    <a:pt x="156" y="65"/>
                    <a:pt x="154" y="65"/>
                  </a:cubicBezTo>
                  <a:cubicBezTo>
                    <a:pt x="153" y="65"/>
                    <a:pt x="153" y="65"/>
                    <a:pt x="153" y="64"/>
                  </a:cubicBezTo>
                  <a:cubicBezTo>
                    <a:pt x="151" y="64"/>
                    <a:pt x="150" y="63"/>
                    <a:pt x="149" y="63"/>
                  </a:cubicBezTo>
                  <a:cubicBezTo>
                    <a:pt x="146" y="62"/>
                    <a:pt x="145" y="59"/>
                    <a:pt x="145" y="57"/>
                  </a:cubicBezTo>
                  <a:cubicBezTo>
                    <a:pt x="145" y="56"/>
                    <a:pt x="145" y="56"/>
                    <a:pt x="145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6" y="53"/>
                    <a:pt x="146" y="52"/>
                    <a:pt x="146" y="51"/>
                  </a:cubicBezTo>
                  <a:cubicBezTo>
                    <a:pt x="146" y="49"/>
                    <a:pt x="147" y="48"/>
                    <a:pt x="148" y="47"/>
                  </a:cubicBezTo>
                  <a:cubicBezTo>
                    <a:pt x="150" y="45"/>
                    <a:pt x="153" y="44"/>
                    <a:pt x="155" y="42"/>
                  </a:cubicBezTo>
                  <a:cubicBezTo>
                    <a:pt x="156" y="42"/>
                    <a:pt x="157" y="42"/>
                    <a:pt x="157" y="42"/>
                  </a:cubicBezTo>
                  <a:cubicBezTo>
                    <a:pt x="158" y="41"/>
                    <a:pt x="160" y="41"/>
                    <a:pt x="161" y="41"/>
                  </a:cubicBezTo>
                  <a:cubicBezTo>
                    <a:pt x="163" y="41"/>
                    <a:pt x="165" y="42"/>
                    <a:pt x="167" y="42"/>
                  </a:cubicBezTo>
                  <a:cubicBezTo>
                    <a:pt x="169" y="43"/>
                    <a:pt x="170" y="44"/>
                    <a:pt x="171" y="46"/>
                  </a:cubicBezTo>
                  <a:cubicBezTo>
                    <a:pt x="172" y="48"/>
                    <a:pt x="173" y="50"/>
                    <a:pt x="174" y="52"/>
                  </a:cubicBezTo>
                  <a:cubicBezTo>
                    <a:pt x="174" y="53"/>
                    <a:pt x="174" y="54"/>
                    <a:pt x="175" y="55"/>
                  </a:cubicBezTo>
                  <a:cubicBezTo>
                    <a:pt x="175" y="57"/>
                    <a:pt x="175" y="59"/>
                    <a:pt x="175" y="60"/>
                  </a:cubicBezTo>
                  <a:cubicBezTo>
                    <a:pt x="175" y="62"/>
                    <a:pt x="174" y="64"/>
                    <a:pt x="174" y="65"/>
                  </a:cubicBezTo>
                  <a:cubicBezTo>
                    <a:pt x="174" y="67"/>
                    <a:pt x="173" y="68"/>
                    <a:pt x="173" y="70"/>
                  </a:cubicBezTo>
                  <a:cubicBezTo>
                    <a:pt x="172" y="72"/>
                    <a:pt x="171" y="74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2" y="79"/>
                    <a:pt x="174" y="82"/>
                    <a:pt x="176" y="84"/>
                  </a:cubicBezTo>
                  <a:cubicBezTo>
                    <a:pt x="178" y="88"/>
                    <a:pt x="179" y="91"/>
                    <a:pt x="179" y="95"/>
                  </a:cubicBezTo>
                  <a:cubicBezTo>
                    <a:pt x="178" y="97"/>
                    <a:pt x="178" y="99"/>
                    <a:pt x="178" y="102"/>
                  </a:cubicBezTo>
                  <a:cubicBezTo>
                    <a:pt x="177" y="103"/>
                    <a:pt x="177" y="104"/>
                    <a:pt x="176" y="105"/>
                  </a:cubicBezTo>
                  <a:cubicBezTo>
                    <a:pt x="176" y="105"/>
                    <a:pt x="176" y="105"/>
                    <a:pt x="176" y="105"/>
                  </a:cubicBezTo>
                  <a:close/>
                  <a:moveTo>
                    <a:pt x="28" y="60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30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1" y="69"/>
                    <a:pt x="20" y="70"/>
                    <a:pt x="20" y="72"/>
                  </a:cubicBezTo>
                  <a:cubicBezTo>
                    <a:pt x="19" y="74"/>
                    <a:pt x="19" y="74"/>
                    <a:pt x="21" y="75"/>
                  </a:cubicBezTo>
                  <a:cubicBezTo>
                    <a:pt x="21" y="76"/>
                    <a:pt x="22" y="76"/>
                    <a:pt x="22" y="77"/>
                  </a:cubicBezTo>
                  <a:cubicBezTo>
                    <a:pt x="23" y="77"/>
                    <a:pt x="23" y="78"/>
                    <a:pt x="24" y="78"/>
                  </a:cubicBezTo>
                  <a:cubicBezTo>
                    <a:pt x="25" y="78"/>
                    <a:pt x="26" y="79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5" y="80"/>
                    <a:pt x="25" y="81"/>
                  </a:cubicBezTo>
                  <a:cubicBezTo>
                    <a:pt x="25" y="81"/>
                    <a:pt x="25" y="81"/>
                    <a:pt x="24" y="81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2"/>
                    <a:pt x="23" y="82"/>
                    <a:pt x="22" y="82"/>
                  </a:cubicBezTo>
                  <a:cubicBezTo>
                    <a:pt x="21" y="82"/>
                    <a:pt x="20" y="82"/>
                    <a:pt x="18" y="83"/>
                  </a:cubicBezTo>
                  <a:cubicBezTo>
                    <a:pt x="18" y="83"/>
                    <a:pt x="18" y="83"/>
                    <a:pt x="17" y="83"/>
                  </a:cubicBezTo>
                  <a:cubicBezTo>
                    <a:pt x="14" y="84"/>
                    <a:pt x="12" y="86"/>
                    <a:pt x="10" y="89"/>
                  </a:cubicBezTo>
                  <a:cubicBezTo>
                    <a:pt x="9" y="90"/>
                    <a:pt x="8" y="92"/>
                    <a:pt x="7" y="94"/>
                  </a:cubicBezTo>
                  <a:cubicBezTo>
                    <a:pt x="6" y="96"/>
                    <a:pt x="5" y="98"/>
                    <a:pt x="6" y="100"/>
                  </a:cubicBezTo>
                  <a:cubicBezTo>
                    <a:pt x="6" y="102"/>
                    <a:pt x="6" y="103"/>
                    <a:pt x="6" y="104"/>
                  </a:cubicBezTo>
                  <a:cubicBezTo>
                    <a:pt x="6" y="108"/>
                    <a:pt x="7" y="111"/>
                    <a:pt x="8" y="114"/>
                  </a:cubicBezTo>
                  <a:cubicBezTo>
                    <a:pt x="10" y="118"/>
                    <a:pt x="13" y="121"/>
                    <a:pt x="17" y="122"/>
                  </a:cubicBezTo>
                  <a:cubicBezTo>
                    <a:pt x="22" y="124"/>
                    <a:pt x="27" y="124"/>
                    <a:pt x="32" y="124"/>
                  </a:cubicBezTo>
                  <a:cubicBezTo>
                    <a:pt x="34" y="124"/>
                    <a:pt x="36" y="124"/>
                    <a:pt x="38" y="124"/>
                  </a:cubicBezTo>
                  <a:cubicBezTo>
                    <a:pt x="39" y="124"/>
                    <a:pt x="40" y="124"/>
                    <a:pt x="40" y="125"/>
                  </a:cubicBezTo>
                  <a:cubicBezTo>
                    <a:pt x="41" y="125"/>
                    <a:pt x="41" y="126"/>
                    <a:pt x="41" y="126"/>
                  </a:cubicBezTo>
                  <a:cubicBezTo>
                    <a:pt x="40" y="126"/>
                    <a:pt x="40" y="127"/>
                    <a:pt x="40" y="127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9" y="129"/>
                    <a:pt x="38" y="129"/>
                    <a:pt x="38" y="129"/>
                  </a:cubicBezTo>
                  <a:cubicBezTo>
                    <a:pt x="38" y="131"/>
                    <a:pt x="38" y="132"/>
                    <a:pt x="37" y="133"/>
                  </a:cubicBezTo>
                  <a:cubicBezTo>
                    <a:pt x="37" y="134"/>
                    <a:pt x="37" y="136"/>
                    <a:pt x="38" y="137"/>
                  </a:cubicBezTo>
                  <a:cubicBezTo>
                    <a:pt x="40" y="140"/>
                    <a:pt x="42" y="142"/>
                    <a:pt x="46" y="143"/>
                  </a:cubicBezTo>
                  <a:cubicBezTo>
                    <a:pt x="46" y="143"/>
                    <a:pt x="47" y="143"/>
                    <a:pt x="47" y="143"/>
                  </a:cubicBezTo>
                  <a:cubicBezTo>
                    <a:pt x="49" y="143"/>
                    <a:pt x="50" y="142"/>
                    <a:pt x="52" y="141"/>
                  </a:cubicBezTo>
                  <a:cubicBezTo>
                    <a:pt x="52" y="141"/>
                    <a:pt x="53" y="141"/>
                    <a:pt x="53" y="140"/>
                  </a:cubicBezTo>
                  <a:cubicBezTo>
                    <a:pt x="54" y="139"/>
                    <a:pt x="55" y="139"/>
                    <a:pt x="56" y="138"/>
                  </a:cubicBezTo>
                  <a:cubicBezTo>
                    <a:pt x="56" y="138"/>
                    <a:pt x="56" y="137"/>
                    <a:pt x="57" y="137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8" y="138"/>
                    <a:pt x="59" y="138"/>
                    <a:pt x="59" y="139"/>
                  </a:cubicBezTo>
                  <a:cubicBezTo>
                    <a:pt x="59" y="139"/>
                    <a:pt x="59" y="139"/>
                    <a:pt x="60" y="140"/>
                  </a:cubicBezTo>
                  <a:cubicBezTo>
                    <a:pt x="60" y="140"/>
                    <a:pt x="61" y="141"/>
                    <a:pt x="62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3"/>
                    <a:pt x="63" y="143"/>
                    <a:pt x="64" y="143"/>
                  </a:cubicBezTo>
                  <a:cubicBezTo>
                    <a:pt x="66" y="144"/>
                    <a:pt x="69" y="145"/>
                    <a:pt x="71" y="144"/>
                  </a:cubicBezTo>
                  <a:cubicBezTo>
                    <a:pt x="73" y="144"/>
                    <a:pt x="75" y="144"/>
                    <a:pt x="77" y="143"/>
                  </a:cubicBezTo>
                  <a:cubicBezTo>
                    <a:pt x="82" y="141"/>
                    <a:pt x="85" y="138"/>
                    <a:pt x="88" y="134"/>
                  </a:cubicBezTo>
                  <a:cubicBezTo>
                    <a:pt x="88" y="132"/>
                    <a:pt x="89" y="131"/>
                    <a:pt x="89" y="130"/>
                  </a:cubicBezTo>
                  <a:cubicBezTo>
                    <a:pt x="89" y="128"/>
                    <a:pt x="90" y="127"/>
                    <a:pt x="89" y="125"/>
                  </a:cubicBezTo>
                  <a:cubicBezTo>
                    <a:pt x="88" y="121"/>
                    <a:pt x="86" y="118"/>
                    <a:pt x="84" y="115"/>
                  </a:cubicBezTo>
                  <a:cubicBezTo>
                    <a:pt x="84" y="115"/>
                    <a:pt x="83" y="114"/>
                    <a:pt x="83" y="114"/>
                  </a:cubicBezTo>
                  <a:cubicBezTo>
                    <a:pt x="83" y="113"/>
                    <a:pt x="83" y="113"/>
                    <a:pt x="83" y="112"/>
                  </a:cubicBezTo>
                  <a:cubicBezTo>
                    <a:pt x="84" y="112"/>
                    <a:pt x="85" y="111"/>
                    <a:pt x="85" y="111"/>
                  </a:cubicBezTo>
                  <a:cubicBezTo>
                    <a:pt x="89" y="110"/>
                    <a:pt x="92" y="107"/>
                    <a:pt x="95" y="105"/>
                  </a:cubicBezTo>
                  <a:cubicBezTo>
                    <a:pt x="98" y="103"/>
                    <a:pt x="99" y="101"/>
                    <a:pt x="100" y="98"/>
                  </a:cubicBezTo>
                  <a:cubicBezTo>
                    <a:pt x="100" y="97"/>
                    <a:pt x="100" y="96"/>
                    <a:pt x="99" y="96"/>
                  </a:cubicBezTo>
                  <a:cubicBezTo>
                    <a:pt x="99" y="96"/>
                    <a:pt x="99" y="95"/>
                    <a:pt x="98" y="95"/>
                  </a:cubicBezTo>
                  <a:cubicBezTo>
                    <a:pt x="98" y="94"/>
                    <a:pt x="98" y="94"/>
                    <a:pt x="97" y="94"/>
                  </a:cubicBezTo>
                  <a:cubicBezTo>
                    <a:pt x="96" y="93"/>
                    <a:pt x="94" y="93"/>
                    <a:pt x="93" y="92"/>
                  </a:cubicBezTo>
                  <a:cubicBezTo>
                    <a:pt x="93" y="92"/>
                    <a:pt x="92" y="92"/>
                    <a:pt x="92" y="92"/>
                  </a:cubicBezTo>
                  <a:cubicBezTo>
                    <a:pt x="91" y="92"/>
                    <a:pt x="91" y="91"/>
                    <a:pt x="91" y="91"/>
                  </a:cubicBezTo>
                  <a:cubicBezTo>
                    <a:pt x="91" y="91"/>
                    <a:pt x="91" y="90"/>
                    <a:pt x="90" y="90"/>
                  </a:cubicBezTo>
                  <a:cubicBezTo>
                    <a:pt x="89" y="89"/>
                    <a:pt x="90" y="88"/>
                    <a:pt x="90" y="88"/>
                  </a:cubicBezTo>
                  <a:cubicBezTo>
                    <a:pt x="91" y="87"/>
                    <a:pt x="92" y="87"/>
                    <a:pt x="92" y="87"/>
                  </a:cubicBezTo>
                  <a:cubicBezTo>
                    <a:pt x="92" y="85"/>
                    <a:pt x="93" y="84"/>
                    <a:pt x="94" y="84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5"/>
                    <a:pt x="95" y="84"/>
                    <a:pt x="95" y="84"/>
                  </a:cubicBezTo>
                  <a:cubicBezTo>
                    <a:pt x="95" y="83"/>
                    <a:pt x="96" y="81"/>
                    <a:pt x="97" y="80"/>
                  </a:cubicBezTo>
                  <a:cubicBezTo>
                    <a:pt x="98" y="76"/>
                    <a:pt x="99" y="71"/>
                    <a:pt x="99" y="66"/>
                  </a:cubicBezTo>
                  <a:cubicBezTo>
                    <a:pt x="99" y="66"/>
                    <a:pt x="99" y="65"/>
                    <a:pt x="99" y="65"/>
                  </a:cubicBezTo>
                  <a:cubicBezTo>
                    <a:pt x="98" y="64"/>
                    <a:pt x="98" y="62"/>
                    <a:pt x="97" y="61"/>
                  </a:cubicBezTo>
                  <a:cubicBezTo>
                    <a:pt x="96" y="58"/>
                    <a:pt x="94" y="57"/>
                    <a:pt x="92" y="55"/>
                  </a:cubicBezTo>
                  <a:cubicBezTo>
                    <a:pt x="90" y="54"/>
                    <a:pt x="88" y="53"/>
                    <a:pt x="86" y="52"/>
                  </a:cubicBezTo>
                  <a:cubicBezTo>
                    <a:pt x="84" y="51"/>
                    <a:pt x="82" y="50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8"/>
                    <a:pt x="80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1" y="47"/>
                    <a:pt x="81" y="46"/>
                    <a:pt x="81" y="46"/>
                  </a:cubicBezTo>
                  <a:cubicBezTo>
                    <a:pt x="80" y="47"/>
                    <a:pt x="80" y="47"/>
                    <a:pt x="79" y="47"/>
                  </a:cubicBezTo>
                  <a:cubicBezTo>
                    <a:pt x="79" y="47"/>
                    <a:pt x="79" y="47"/>
                    <a:pt x="78" y="47"/>
                  </a:cubicBezTo>
                  <a:cubicBezTo>
                    <a:pt x="77" y="47"/>
                    <a:pt x="77" y="45"/>
                    <a:pt x="78" y="44"/>
                  </a:cubicBezTo>
                  <a:cubicBezTo>
                    <a:pt x="78" y="44"/>
                    <a:pt x="78" y="44"/>
                    <a:pt x="78" y="43"/>
                  </a:cubicBezTo>
                  <a:cubicBezTo>
                    <a:pt x="78" y="42"/>
                    <a:pt x="78" y="41"/>
                    <a:pt x="78" y="39"/>
                  </a:cubicBezTo>
                  <a:cubicBezTo>
                    <a:pt x="78" y="39"/>
                    <a:pt x="78" y="39"/>
                    <a:pt x="78" y="38"/>
                  </a:cubicBezTo>
                  <a:cubicBezTo>
                    <a:pt x="78" y="36"/>
                    <a:pt x="77" y="35"/>
                    <a:pt x="75" y="34"/>
                  </a:cubicBezTo>
                  <a:cubicBezTo>
                    <a:pt x="75" y="33"/>
                    <a:pt x="74" y="32"/>
                    <a:pt x="72" y="32"/>
                  </a:cubicBezTo>
                  <a:cubicBezTo>
                    <a:pt x="71" y="32"/>
                    <a:pt x="70" y="32"/>
                    <a:pt x="68" y="32"/>
                  </a:cubicBezTo>
                  <a:cubicBezTo>
                    <a:pt x="66" y="32"/>
                    <a:pt x="63" y="33"/>
                    <a:pt x="61" y="35"/>
                  </a:cubicBezTo>
                  <a:cubicBezTo>
                    <a:pt x="59" y="37"/>
                    <a:pt x="56" y="40"/>
                    <a:pt x="54" y="42"/>
                  </a:cubicBezTo>
                  <a:cubicBezTo>
                    <a:pt x="53" y="44"/>
                    <a:pt x="52" y="45"/>
                    <a:pt x="53" y="47"/>
                  </a:cubicBezTo>
                  <a:cubicBezTo>
                    <a:pt x="53" y="47"/>
                    <a:pt x="52" y="48"/>
                    <a:pt x="51" y="48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49" y="48"/>
                    <a:pt x="49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6" y="47"/>
                    <a:pt x="46" y="47"/>
                    <a:pt x="46" y="46"/>
                  </a:cubicBezTo>
                  <a:cubicBezTo>
                    <a:pt x="46" y="46"/>
                    <a:pt x="46" y="46"/>
                    <a:pt x="46" y="45"/>
                  </a:cubicBezTo>
                  <a:cubicBezTo>
                    <a:pt x="45" y="44"/>
                    <a:pt x="44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3"/>
                    <a:pt x="40" y="42"/>
                    <a:pt x="39" y="42"/>
                  </a:cubicBezTo>
                  <a:cubicBezTo>
                    <a:pt x="37" y="42"/>
                    <a:pt x="35" y="43"/>
                    <a:pt x="33" y="44"/>
                  </a:cubicBezTo>
                  <a:cubicBezTo>
                    <a:pt x="31" y="46"/>
                    <a:pt x="29" y="48"/>
                    <a:pt x="27" y="50"/>
                  </a:cubicBezTo>
                  <a:cubicBezTo>
                    <a:pt x="25" y="52"/>
                    <a:pt x="25" y="55"/>
                    <a:pt x="26" y="57"/>
                  </a:cubicBezTo>
                  <a:cubicBezTo>
                    <a:pt x="26" y="58"/>
                    <a:pt x="26" y="58"/>
                    <a:pt x="27" y="58"/>
                  </a:cubicBezTo>
                  <a:cubicBezTo>
                    <a:pt x="28" y="58"/>
                    <a:pt x="29" y="59"/>
                    <a:pt x="29" y="60"/>
                  </a:cubicBezTo>
                  <a:cubicBezTo>
                    <a:pt x="29" y="60"/>
                    <a:pt x="29" y="60"/>
                    <a:pt x="28" y="60"/>
                  </a:cubicBezTo>
                  <a:close/>
                  <a:moveTo>
                    <a:pt x="33" y="174"/>
                  </a:moveTo>
                  <a:cubicBezTo>
                    <a:pt x="33" y="174"/>
                    <a:pt x="32" y="175"/>
                    <a:pt x="32" y="175"/>
                  </a:cubicBezTo>
                  <a:cubicBezTo>
                    <a:pt x="32" y="183"/>
                    <a:pt x="32" y="190"/>
                    <a:pt x="32" y="197"/>
                  </a:cubicBezTo>
                  <a:cubicBezTo>
                    <a:pt x="32" y="204"/>
                    <a:pt x="32" y="210"/>
                    <a:pt x="32" y="216"/>
                  </a:cubicBezTo>
                  <a:cubicBezTo>
                    <a:pt x="31" y="220"/>
                    <a:pt x="31" y="224"/>
                    <a:pt x="31" y="227"/>
                  </a:cubicBezTo>
                  <a:cubicBezTo>
                    <a:pt x="31" y="236"/>
                    <a:pt x="31" y="244"/>
                    <a:pt x="31" y="252"/>
                  </a:cubicBezTo>
                  <a:cubicBezTo>
                    <a:pt x="31" y="253"/>
                    <a:pt x="31" y="253"/>
                    <a:pt x="31" y="253"/>
                  </a:cubicBezTo>
                  <a:cubicBezTo>
                    <a:pt x="34" y="253"/>
                    <a:pt x="38" y="252"/>
                    <a:pt x="41" y="252"/>
                  </a:cubicBezTo>
                  <a:cubicBezTo>
                    <a:pt x="41" y="252"/>
                    <a:pt x="41" y="252"/>
                    <a:pt x="41" y="252"/>
                  </a:cubicBezTo>
                  <a:cubicBezTo>
                    <a:pt x="41" y="250"/>
                    <a:pt x="41" y="248"/>
                    <a:pt x="41" y="247"/>
                  </a:cubicBezTo>
                  <a:cubicBezTo>
                    <a:pt x="41" y="244"/>
                    <a:pt x="40" y="241"/>
                    <a:pt x="40" y="238"/>
                  </a:cubicBezTo>
                  <a:cubicBezTo>
                    <a:pt x="40" y="236"/>
                    <a:pt x="40" y="234"/>
                    <a:pt x="40" y="232"/>
                  </a:cubicBezTo>
                  <a:cubicBezTo>
                    <a:pt x="40" y="228"/>
                    <a:pt x="40" y="225"/>
                    <a:pt x="40" y="222"/>
                  </a:cubicBezTo>
                  <a:cubicBezTo>
                    <a:pt x="40" y="214"/>
                    <a:pt x="40" y="207"/>
                    <a:pt x="40" y="199"/>
                  </a:cubicBezTo>
                  <a:cubicBezTo>
                    <a:pt x="40" y="195"/>
                    <a:pt x="40" y="192"/>
                    <a:pt x="40" y="188"/>
                  </a:cubicBezTo>
                  <a:cubicBezTo>
                    <a:pt x="40" y="187"/>
                    <a:pt x="40" y="187"/>
                    <a:pt x="39" y="187"/>
                  </a:cubicBezTo>
                  <a:cubicBezTo>
                    <a:pt x="39" y="186"/>
                    <a:pt x="39" y="186"/>
                    <a:pt x="39" y="185"/>
                  </a:cubicBezTo>
                  <a:cubicBezTo>
                    <a:pt x="39" y="184"/>
                    <a:pt x="39" y="184"/>
                    <a:pt x="39" y="183"/>
                  </a:cubicBezTo>
                  <a:cubicBezTo>
                    <a:pt x="39" y="183"/>
                    <a:pt x="39" y="182"/>
                    <a:pt x="39" y="182"/>
                  </a:cubicBezTo>
                  <a:cubicBezTo>
                    <a:pt x="39" y="180"/>
                    <a:pt x="38" y="179"/>
                    <a:pt x="38" y="178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8" y="173"/>
                    <a:pt x="38" y="173"/>
                    <a:pt x="38" y="173"/>
                  </a:cubicBezTo>
                  <a:cubicBezTo>
                    <a:pt x="36" y="173"/>
                    <a:pt x="35" y="174"/>
                    <a:pt x="33" y="174"/>
                  </a:cubicBezTo>
                  <a:close/>
                  <a:moveTo>
                    <a:pt x="49" y="42"/>
                  </a:moveTo>
                  <a:cubicBezTo>
                    <a:pt x="49" y="42"/>
                    <a:pt x="49" y="41"/>
                    <a:pt x="49" y="41"/>
                  </a:cubicBezTo>
                  <a:cubicBezTo>
                    <a:pt x="49" y="39"/>
                    <a:pt x="50" y="38"/>
                    <a:pt x="50" y="36"/>
                  </a:cubicBezTo>
                  <a:cubicBezTo>
                    <a:pt x="50" y="33"/>
                    <a:pt x="52" y="31"/>
                    <a:pt x="54" y="29"/>
                  </a:cubicBezTo>
                  <a:cubicBezTo>
                    <a:pt x="54" y="29"/>
                    <a:pt x="55" y="29"/>
                    <a:pt x="55" y="28"/>
                  </a:cubicBezTo>
                  <a:cubicBezTo>
                    <a:pt x="55" y="26"/>
                    <a:pt x="55" y="24"/>
                    <a:pt x="54" y="23"/>
                  </a:cubicBezTo>
                  <a:cubicBezTo>
                    <a:pt x="54" y="21"/>
                    <a:pt x="53" y="19"/>
                    <a:pt x="52" y="18"/>
                  </a:cubicBezTo>
                  <a:cubicBezTo>
                    <a:pt x="52" y="16"/>
                    <a:pt x="51" y="15"/>
                    <a:pt x="49" y="13"/>
                  </a:cubicBezTo>
                  <a:cubicBezTo>
                    <a:pt x="47" y="11"/>
                    <a:pt x="45" y="9"/>
                    <a:pt x="42" y="7"/>
                  </a:cubicBezTo>
                  <a:cubicBezTo>
                    <a:pt x="39" y="5"/>
                    <a:pt x="35" y="4"/>
                    <a:pt x="31" y="4"/>
                  </a:cubicBezTo>
                  <a:cubicBezTo>
                    <a:pt x="30" y="4"/>
                    <a:pt x="29" y="4"/>
                    <a:pt x="28" y="4"/>
                  </a:cubicBezTo>
                  <a:cubicBezTo>
                    <a:pt x="25" y="5"/>
                    <a:pt x="22" y="6"/>
                    <a:pt x="19" y="7"/>
                  </a:cubicBezTo>
                  <a:cubicBezTo>
                    <a:pt x="16" y="9"/>
                    <a:pt x="13" y="12"/>
                    <a:pt x="12" y="15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8"/>
                    <a:pt x="10" y="19"/>
                    <a:pt x="10" y="20"/>
                  </a:cubicBezTo>
                  <a:cubicBezTo>
                    <a:pt x="10" y="22"/>
                    <a:pt x="10" y="24"/>
                    <a:pt x="11" y="26"/>
                  </a:cubicBezTo>
                  <a:cubicBezTo>
                    <a:pt x="12" y="28"/>
                    <a:pt x="14" y="30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1"/>
                    <a:pt x="14" y="28"/>
                    <a:pt x="14" y="26"/>
                  </a:cubicBezTo>
                  <a:cubicBezTo>
                    <a:pt x="14" y="24"/>
                    <a:pt x="15" y="22"/>
                    <a:pt x="16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7" y="18"/>
                    <a:pt x="18" y="17"/>
                    <a:pt x="19" y="16"/>
                  </a:cubicBezTo>
                  <a:cubicBezTo>
                    <a:pt x="21" y="14"/>
                    <a:pt x="23" y="12"/>
                    <a:pt x="26" y="12"/>
                  </a:cubicBezTo>
                  <a:cubicBezTo>
                    <a:pt x="27" y="12"/>
                    <a:pt x="29" y="11"/>
                    <a:pt x="31" y="11"/>
                  </a:cubicBezTo>
                  <a:cubicBezTo>
                    <a:pt x="34" y="11"/>
                    <a:pt x="36" y="13"/>
                    <a:pt x="39" y="14"/>
                  </a:cubicBezTo>
                  <a:cubicBezTo>
                    <a:pt x="41" y="16"/>
                    <a:pt x="42" y="18"/>
                    <a:pt x="43" y="20"/>
                  </a:cubicBezTo>
                  <a:cubicBezTo>
                    <a:pt x="44" y="22"/>
                    <a:pt x="45" y="25"/>
                    <a:pt x="45" y="28"/>
                  </a:cubicBezTo>
                  <a:cubicBezTo>
                    <a:pt x="46" y="30"/>
                    <a:pt x="46" y="33"/>
                    <a:pt x="46" y="35"/>
                  </a:cubicBezTo>
                  <a:cubicBezTo>
                    <a:pt x="46" y="37"/>
                    <a:pt x="46" y="38"/>
                    <a:pt x="45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41"/>
                    <a:pt x="48" y="42"/>
                    <a:pt x="49" y="42"/>
                  </a:cubicBezTo>
                  <a:close/>
                  <a:moveTo>
                    <a:pt x="135" y="240"/>
                  </a:moveTo>
                  <a:cubicBezTo>
                    <a:pt x="135" y="240"/>
                    <a:pt x="135" y="239"/>
                    <a:pt x="135" y="239"/>
                  </a:cubicBezTo>
                  <a:cubicBezTo>
                    <a:pt x="135" y="236"/>
                    <a:pt x="135" y="233"/>
                    <a:pt x="135" y="230"/>
                  </a:cubicBezTo>
                  <a:cubicBezTo>
                    <a:pt x="135" y="227"/>
                    <a:pt x="135" y="224"/>
                    <a:pt x="134" y="221"/>
                  </a:cubicBezTo>
                  <a:cubicBezTo>
                    <a:pt x="134" y="216"/>
                    <a:pt x="134" y="211"/>
                    <a:pt x="134" y="206"/>
                  </a:cubicBezTo>
                  <a:cubicBezTo>
                    <a:pt x="133" y="202"/>
                    <a:pt x="133" y="199"/>
                    <a:pt x="133" y="195"/>
                  </a:cubicBezTo>
                  <a:cubicBezTo>
                    <a:pt x="133" y="192"/>
                    <a:pt x="132" y="188"/>
                    <a:pt x="132" y="184"/>
                  </a:cubicBezTo>
                  <a:cubicBezTo>
                    <a:pt x="132" y="183"/>
                    <a:pt x="132" y="182"/>
                    <a:pt x="132" y="181"/>
                  </a:cubicBezTo>
                  <a:cubicBezTo>
                    <a:pt x="131" y="179"/>
                    <a:pt x="131" y="178"/>
                    <a:pt x="130" y="178"/>
                  </a:cubicBezTo>
                  <a:cubicBezTo>
                    <a:pt x="129" y="177"/>
                    <a:pt x="128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6" y="176"/>
                    <a:pt x="126" y="176"/>
                  </a:cubicBezTo>
                  <a:cubicBezTo>
                    <a:pt x="126" y="176"/>
                    <a:pt x="126" y="177"/>
                    <a:pt x="126" y="177"/>
                  </a:cubicBezTo>
                  <a:cubicBezTo>
                    <a:pt x="126" y="178"/>
                    <a:pt x="125" y="179"/>
                    <a:pt x="125" y="179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5" y="182"/>
                    <a:pt x="125" y="183"/>
                    <a:pt x="125" y="184"/>
                  </a:cubicBezTo>
                  <a:cubicBezTo>
                    <a:pt x="126" y="191"/>
                    <a:pt x="126" y="199"/>
                    <a:pt x="126" y="206"/>
                  </a:cubicBezTo>
                  <a:cubicBezTo>
                    <a:pt x="126" y="207"/>
                    <a:pt x="126" y="208"/>
                    <a:pt x="126" y="210"/>
                  </a:cubicBezTo>
                  <a:cubicBezTo>
                    <a:pt x="126" y="212"/>
                    <a:pt x="126" y="214"/>
                    <a:pt x="126" y="215"/>
                  </a:cubicBezTo>
                  <a:cubicBezTo>
                    <a:pt x="126" y="220"/>
                    <a:pt x="127" y="225"/>
                    <a:pt x="127" y="229"/>
                  </a:cubicBezTo>
                  <a:cubicBezTo>
                    <a:pt x="127" y="232"/>
                    <a:pt x="128" y="235"/>
                    <a:pt x="128" y="238"/>
                  </a:cubicBezTo>
                  <a:cubicBezTo>
                    <a:pt x="128" y="239"/>
                    <a:pt x="128" y="240"/>
                    <a:pt x="128" y="241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0"/>
                    <a:pt x="130" y="239"/>
                    <a:pt x="130" y="239"/>
                  </a:cubicBezTo>
                  <a:cubicBezTo>
                    <a:pt x="131" y="239"/>
                    <a:pt x="131" y="239"/>
                    <a:pt x="132" y="239"/>
                  </a:cubicBezTo>
                  <a:cubicBezTo>
                    <a:pt x="133" y="240"/>
                    <a:pt x="134" y="240"/>
                    <a:pt x="135" y="240"/>
                  </a:cubicBezTo>
                  <a:close/>
                  <a:moveTo>
                    <a:pt x="98" y="49"/>
                  </a:moveTo>
                  <a:cubicBezTo>
                    <a:pt x="98" y="49"/>
                    <a:pt x="98" y="49"/>
                    <a:pt x="98" y="49"/>
                  </a:cubicBezTo>
                  <a:cubicBezTo>
                    <a:pt x="101" y="47"/>
                    <a:pt x="103" y="46"/>
                    <a:pt x="106" y="45"/>
                  </a:cubicBezTo>
                  <a:cubicBezTo>
                    <a:pt x="108" y="44"/>
                    <a:pt x="109" y="44"/>
                    <a:pt x="111" y="44"/>
                  </a:cubicBezTo>
                  <a:cubicBezTo>
                    <a:pt x="113" y="44"/>
                    <a:pt x="114" y="44"/>
                    <a:pt x="116" y="44"/>
                  </a:cubicBezTo>
                  <a:cubicBezTo>
                    <a:pt x="119" y="44"/>
                    <a:pt x="123" y="46"/>
                    <a:pt x="126" y="48"/>
                  </a:cubicBezTo>
                  <a:cubicBezTo>
                    <a:pt x="127" y="49"/>
                    <a:pt x="129" y="50"/>
                    <a:pt x="129" y="52"/>
                  </a:cubicBezTo>
                  <a:cubicBezTo>
                    <a:pt x="130" y="54"/>
                    <a:pt x="130" y="55"/>
                    <a:pt x="131" y="57"/>
                  </a:cubicBezTo>
                  <a:cubicBezTo>
                    <a:pt x="131" y="59"/>
                    <a:pt x="131" y="61"/>
                    <a:pt x="131" y="63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5"/>
                    <a:pt x="130" y="66"/>
                    <a:pt x="130" y="66"/>
                  </a:cubicBezTo>
                  <a:cubicBezTo>
                    <a:pt x="129" y="68"/>
                    <a:pt x="127" y="70"/>
                    <a:pt x="125" y="71"/>
                  </a:cubicBezTo>
                  <a:cubicBezTo>
                    <a:pt x="124" y="71"/>
                    <a:pt x="124" y="71"/>
                    <a:pt x="123" y="72"/>
                  </a:cubicBezTo>
                  <a:cubicBezTo>
                    <a:pt x="122" y="72"/>
                    <a:pt x="121" y="72"/>
                    <a:pt x="120" y="72"/>
                  </a:cubicBezTo>
                  <a:cubicBezTo>
                    <a:pt x="120" y="72"/>
                    <a:pt x="120" y="71"/>
                    <a:pt x="120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0" y="69"/>
                    <a:pt x="120" y="69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6" y="69"/>
                    <a:pt x="115" y="67"/>
                    <a:pt x="115" y="65"/>
                  </a:cubicBezTo>
                  <a:cubicBezTo>
                    <a:pt x="116" y="63"/>
                    <a:pt x="117" y="62"/>
                    <a:pt x="118" y="62"/>
                  </a:cubicBezTo>
                  <a:cubicBezTo>
                    <a:pt x="119" y="62"/>
                    <a:pt x="120" y="61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7" y="61"/>
                    <a:pt x="115" y="62"/>
                    <a:pt x="113" y="63"/>
                  </a:cubicBezTo>
                  <a:cubicBezTo>
                    <a:pt x="113" y="64"/>
                    <a:pt x="112" y="64"/>
                    <a:pt x="112" y="65"/>
                  </a:cubicBezTo>
                  <a:cubicBezTo>
                    <a:pt x="112" y="67"/>
                    <a:pt x="112" y="69"/>
                    <a:pt x="113" y="70"/>
                  </a:cubicBezTo>
                  <a:cubicBezTo>
                    <a:pt x="113" y="72"/>
                    <a:pt x="114" y="73"/>
                    <a:pt x="115" y="74"/>
                  </a:cubicBezTo>
                  <a:cubicBezTo>
                    <a:pt x="115" y="75"/>
                    <a:pt x="115" y="75"/>
                    <a:pt x="116" y="75"/>
                  </a:cubicBezTo>
                  <a:cubicBezTo>
                    <a:pt x="116" y="76"/>
                    <a:pt x="116" y="76"/>
                    <a:pt x="115" y="76"/>
                  </a:cubicBezTo>
                  <a:cubicBezTo>
                    <a:pt x="115" y="77"/>
                    <a:pt x="115" y="77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5" y="78"/>
                    <a:pt x="118" y="79"/>
                    <a:pt x="121" y="79"/>
                  </a:cubicBezTo>
                  <a:cubicBezTo>
                    <a:pt x="122" y="79"/>
                    <a:pt x="124" y="78"/>
                    <a:pt x="126" y="78"/>
                  </a:cubicBezTo>
                  <a:cubicBezTo>
                    <a:pt x="129" y="77"/>
                    <a:pt x="132" y="75"/>
                    <a:pt x="133" y="72"/>
                  </a:cubicBezTo>
                  <a:cubicBezTo>
                    <a:pt x="134" y="71"/>
                    <a:pt x="134" y="70"/>
                    <a:pt x="134" y="69"/>
                  </a:cubicBezTo>
                  <a:cubicBezTo>
                    <a:pt x="134" y="66"/>
                    <a:pt x="134" y="64"/>
                    <a:pt x="134" y="62"/>
                  </a:cubicBezTo>
                  <a:cubicBezTo>
                    <a:pt x="134" y="59"/>
                    <a:pt x="133" y="56"/>
                    <a:pt x="131" y="53"/>
                  </a:cubicBezTo>
                  <a:cubicBezTo>
                    <a:pt x="128" y="49"/>
                    <a:pt x="126" y="46"/>
                    <a:pt x="122" y="43"/>
                  </a:cubicBezTo>
                  <a:cubicBezTo>
                    <a:pt x="120" y="41"/>
                    <a:pt x="118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3" y="39"/>
                    <a:pt x="111" y="39"/>
                    <a:pt x="110" y="39"/>
                  </a:cubicBezTo>
                  <a:cubicBezTo>
                    <a:pt x="106" y="39"/>
                    <a:pt x="103" y="40"/>
                    <a:pt x="99" y="42"/>
                  </a:cubicBezTo>
                  <a:cubicBezTo>
                    <a:pt x="98" y="42"/>
                    <a:pt x="96" y="43"/>
                    <a:pt x="95" y="44"/>
                  </a:cubicBezTo>
                  <a:cubicBezTo>
                    <a:pt x="95" y="45"/>
                    <a:pt x="94" y="46"/>
                    <a:pt x="94" y="47"/>
                  </a:cubicBezTo>
                  <a:cubicBezTo>
                    <a:pt x="96" y="47"/>
                    <a:pt x="97" y="48"/>
                    <a:pt x="98" y="49"/>
                  </a:cubicBezTo>
                  <a:close/>
                  <a:moveTo>
                    <a:pt x="62" y="245"/>
                  </a:moveTo>
                  <a:cubicBezTo>
                    <a:pt x="62" y="245"/>
                    <a:pt x="62" y="244"/>
                    <a:pt x="62" y="244"/>
                  </a:cubicBezTo>
                  <a:cubicBezTo>
                    <a:pt x="62" y="240"/>
                    <a:pt x="61" y="237"/>
                    <a:pt x="61" y="233"/>
                  </a:cubicBezTo>
                  <a:cubicBezTo>
                    <a:pt x="61" y="227"/>
                    <a:pt x="61" y="221"/>
                    <a:pt x="61" y="214"/>
                  </a:cubicBezTo>
                  <a:cubicBezTo>
                    <a:pt x="60" y="211"/>
                    <a:pt x="60" y="208"/>
                    <a:pt x="60" y="205"/>
                  </a:cubicBezTo>
                  <a:cubicBezTo>
                    <a:pt x="60" y="205"/>
                    <a:pt x="60" y="204"/>
                    <a:pt x="60" y="204"/>
                  </a:cubicBezTo>
                  <a:cubicBezTo>
                    <a:pt x="57" y="203"/>
                    <a:pt x="54" y="202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4"/>
                    <a:pt x="52" y="208"/>
                    <a:pt x="52" y="211"/>
                  </a:cubicBezTo>
                  <a:cubicBezTo>
                    <a:pt x="52" y="215"/>
                    <a:pt x="52" y="218"/>
                    <a:pt x="52" y="222"/>
                  </a:cubicBezTo>
                  <a:cubicBezTo>
                    <a:pt x="52" y="225"/>
                    <a:pt x="52" y="229"/>
                    <a:pt x="53" y="233"/>
                  </a:cubicBezTo>
                  <a:cubicBezTo>
                    <a:pt x="53" y="237"/>
                    <a:pt x="54" y="242"/>
                    <a:pt x="54" y="246"/>
                  </a:cubicBezTo>
                  <a:cubicBezTo>
                    <a:pt x="54" y="246"/>
                    <a:pt x="54" y="246"/>
                    <a:pt x="54" y="246"/>
                  </a:cubicBezTo>
                  <a:cubicBezTo>
                    <a:pt x="56" y="246"/>
                    <a:pt x="59" y="245"/>
                    <a:pt x="62" y="245"/>
                  </a:cubicBezTo>
                  <a:close/>
                  <a:moveTo>
                    <a:pt x="141" y="184"/>
                  </a:moveTo>
                  <a:cubicBezTo>
                    <a:pt x="141" y="185"/>
                    <a:pt x="141" y="185"/>
                    <a:pt x="141" y="186"/>
                  </a:cubicBezTo>
                  <a:cubicBezTo>
                    <a:pt x="141" y="188"/>
                    <a:pt x="142" y="191"/>
                    <a:pt x="142" y="194"/>
                  </a:cubicBezTo>
                  <a:cubicBezTo>
                    <a:pt x="142" y="198"/>
                    <a:pt x="143" y="203"/>
                    <a:pt x="143" y="208"/>
                  </a:cubicBezTo>
                  <a:cubicBezTo>
                    <a:pt x="144" y="211"/>
                    <a:pt x="144" y="214"/>
                    <a:pt x="145" y="218"/>
                  </a:cubicBezTo>
                  <a:cubicBezTo>
                    <a:pt x="145" y="220"/>
                    <a:pt x="145" y="223"/>
                    <a:pt x="146" y="225"/>
                  </a:cubicBezTo>
                  <a:cubicBezTo>
                    <a:pt x="146" y="229"/>
                    <a:pt x="147" y="232"/>
                    <a:pt x="147" y="236"/>
                  </a:cubicBezTo>
                  <a:cubicBezTo>
                    <a:pt x="148" y="237"/>
                    <a:pt x="148" y="238"/>
                    <a:pt x="148" y="239"/>
                  </a:cubicBezTo>
                  <a:cubicBezTo>
                    <a:pt x="149" y="239"/>
                    <a:pt x="150" y="239"/>
                    <a:pt x="151" y="239"/>
                  </a:cubicBezTo>
                  <a:cubicBezTo>
                    <a:pt x="152" y="239"/>
                    <a:pt x="152" y="239"/>
                    <a:pt x="153" y="240"/>
                  </a:cubicBezTo>
                  <a:cubicBezTo>
                    <a:pt x="153" y="239"/>
                    <a:pt x="153" y="239"/>
                    <a:pt x="153" y="239"/>
                  </a:cubicBezTo>
                  <a:cubicBezTo>
                    <a:pt x="152" y="233"/>
                    <a:pt x="152" y="227"/>
                    <a:pt x="151" y="221"/>
                  </a:cubicBezTo>
                  <a:cubicBezTo>
                    <a:pt x="151" y="215"/>
                    <a:pt x="151" y="209"/>
                    <a:pt x="150" y="204"/>
                  </a:cubicBezTo>
                  <a:cubicBezTo>
                    <a:pt x="150" y="198"/>
                    <a:pt x="150" y="193"/>
                    <a:pt x="149" y="187"/>
                  </a:cubicBezTo>
                  <a:cubicBezTo>
                    <a:pt x="149" y="187"/>
                    <a:pt x="149" y="187"/>
                    <a:pt x="149" y="186"/>
                  </a:cubicBezTo>
                  <a:cubicBezTo>
                    <a:pt x="149" y="186"/>
                    <a:pt x="149" y="186"/>
                    <a:pt x="148" y="186"/>
                  </a:cubicBezTo>
                  <a:cubicBezTo>
                    <a:pt x="147" y="185"/>
                    <a:pt x="145" y="185"/>
                    <a:pt x="144" y="185"/>
                  </a:cubicBezTo>
                  <a:cubicBezTo>
                    <a:pt x="143" y="185"/>
                    <a:pt x="142" y="184"/>
                    <a:pt x="141" y="184"/>
                  </a:cubicBezTo>
                  <a:close/>
                  <a:moveTo>
                    <a:pt x="125" y="67"/>
                  </a:moveTo>
                  <a:cubicBezTo>
                    <a:pt x="126" y="67"/>
                    <a:pt x="126" y="66"/>
                    <a:pt x="127" y="65"/>
                  </a:cubicBezTo>
                  <a:cubicBezTo>
                    <a:pt x="127" y="65"/>
                    <a:pt x="127" y="64"/>
                    <a:pt x="127" y="64"/>
                  </a:cubicBezTo>
                  <a:cubicBezTo>
                    <a:pt x="127" y="62"/>
                    <a:pt x="127" y="61"/>
                    <a:pt x="127" y="59"/>
                  </a:cubicBezTo>
                  <a:cubicBezTo>
                    <a:pt x="128" y="58"/>
                    <a:pt x="127" y="56"/>
                    <a:pt x="126" y="55"/>
                  </a:cubicBezTo>
                  <a:cubicBezTo>
                    <a:pt x="125" y="53"/>
                    <a:pt x="123" y="51"/>
                    <a:pt x="120" y="49"/>
                  </a:cubicBezTo>
                  <a:cubicBezTo>
                    <a:pt x="118" y="48"/>
                    <a:pt x="116" y="47"/>
                    <a:pt x="114" y="47"/>
                  </a:cubicBezTo>
                  <a:cubicBezTo>
                    <a:pt x="110" y="47"/>
                    <a:pt x="107" y="48"/>
                    <a:pt x="104" y="50"/>
                  </a:cubicBezTo>
                  <a:cubicBezTo>
                    <a:pt x="103" y="50"/>
                    <a:pt x="103" y="50"/>
                    <a:pt x="103" y="50"/>
                  </a:cubicBezTo>
                  <a:cubicBezTo>
                    <a:pt x="102" y="50"/>
                    <a:pt x="102" y="51"/>
                    <a:pt x="102" y="51"/>
                  </a:cubicBezTo>
                  <a:cubicBezTo>
                    <a:pt x="101" y="51"/>
                    <a:pt x="101" y="51"/>
                    <a:pt x="100" y="51"/>
                  </a:cubicBezTo>
                  <a:cubicBezTo>
                    <a:pt x="101" y="51"/>
                    <a:pt x="101" y="51"/>
                    <a:pt x="101" y="52"/>
                  </a:cubicBezTo>
                  <a:cubicBezTo>
                    <a:pt x="104" y="56"/>
                    <a:pt x="105" y="62"/>
                    <a:pt x="106" y="68"/>
                  </a:cubicBezTo>
                  <a:cubicBezTo>
                    <a:pt x="106" y="71"/>
                    <a:pt x="105" y="73"/>
                    <a:pt x="104" y="76"/>
                  </a:cubicBezTo>
                  <a:cubicBezTo>
                    <a:pt x="104" y="76"/>
                    <a:pt x="104" y="76"/>
                    <a:pt x="104" y="77"/>
                  </a:cubicBezTo>
                  <a:cubicBezTo>
                    <a:pt x="106" y="76"/>
                    <a:pt x="108" y="75"/>
                    <a:pt x="110" y="74"/>
                  </a:cubicBezTo>
                  <a:cubicBezTo>
                    <a:pt x="109" y="74"/>
                    <a:pt x="109" y="74"/>
                    <a:pt x="109" y="73"/>
                  </a:cubicBezTo>
                  <a:cubicBezTo>
                    <a:pt x="108" y="72"/>
                    <a:pt x="108" y="70"/>
                    <a:pt x="108" y="68"/>
                  </a:cubicBezTo>
                  <a:cubicBezTo>
                    <a:pt x="108" y="66"/>
                    <a:pt x="109" y="64"/>
                    <a:pt x="109" y="62"/>
                  </a:cubicBezTo>
                  <a:cubicBezTo>
                    <a:pt x="111" y="59"/>
                    <a:pt x="113" y="58"/>
                    <a:pt x="117" y="57"/>
                  </a:cubicBezTo>
                  <a:cubicBezTo>
                    <a:pt x="118" y="57"/>
                    <a:pt x="118" y="57"/>
                    <a:pt x="119" y="57"/>
                  </a:cubicBezTo>
                  <a:cubicBezTo>
                    <a:pt x="121" y="58"/>
                    <a:pt x="123" y="59"/>
                    <a:pt x="125" y="59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0"/>
                    <a:pt x="126" y="61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6" y="63"/>
                    <a:pt x="126" y="63"/>
                    <a:pt x="125" y="63"/>
                  </a:cubicBezTo>
                  <a:cubicBezTo>
                    <a:pt x="125" y="64"/>
                    <a:pt x="125" y="66"/>
                    <a:pt x="125" y="67"/>
                  </a:cubicBezTo>
                  <a:close/>
                  <a:moveTo>
                    <a:pt x="58" y="193"/>
                  </a:moveTo>
                  <a:cubicBezTo>
                    <a:pt x="58" y="193"/>
                    <a:pt x="59" y="194"/>
                    <a:pt x="60" y="194"/>
                  </a:cubicBezTo>
                  <a:cubicBezTo>
                    <a:pt x="63" y="195"/>
                    <a:pt x="66" y="195"/>
                    <a:pt x="69" y="196"/>
                  </a:cubicBezTo>
                  <a:cubicBezTo>
                    <a:pt x="69" y="196"/>
                    <a:pt x="70" y="196"/>
                    <a:pt x="71" y="195"/>
                  </a:cubicBezTo>
                  <a:cubicBezTo>
                    <a:pt x="72" y="194"/>
                    <a:pt x="72" y="193"/>
                    <a:pt x="73" y="192"/>
                  </a:cubicBezTo>
                  <a:cubicBezTo>
                    <a:pt x="73" y="191"/>
                    <a:pt x="73" y="191"/>
                    <a:pt x="72" y="190"/>
                  </a:cubicBezTo>
                  <a:cubicBezTo>
                    <a:pt x="71" y="189"/>
                    <a:pt x="70" y="187"/>
                    <a:pt x="71" y="185"/>
                  </a:cubicBezTo>
                  <a:cubicBezTo>
                    <a:pt x="71" y="184"/>
                    <a:pt x="71" y="183"/>
                    <a:pt x="71" y="182"/>
                  </a:cubicBezTo>
                  <a:cubicBezTo>
                    <a:pt x="71" y="182"/>
                    <a:pt x="71" y="181"/>
                    <a:pt x="71" y="181"/>
                  </a:cubicBezTo>
                  <a:cubicBezTo>
                    <a:pt x="71" y="181"/>
                    <a:pt x="71" y="180"/>
                    <a:pt x="70" y="180"/>
                  </a:cubicBezTo>
                  <a:cubicBezTo>
                    <a:pt x="70" y="180"/>
                    <a:pt x="70" y="181"/>
                    <a:pt x="69" y="181"/>
                  </a:cubicBezTo>
                  <a:cubicBezTo>
                    <a:pt x="68" y="183"/>
                    <a:pt x="67" y="184"/>
                    <a:pt x="64" y="183"/>
                  </a:cubicBezTo>
                  <a:cubicBezTo>
                    <a:pt x="63" y="183"/>
                    <a:pt x="62" y="183"/>
                    <a:pt x="61" y="183"/>
                  </a:cubicBezTo>
                  <a:cubicBezTo>
                    <a:pt x="61" y="183"/>
                    <a:pt x="60" y="183"/>
                    <a:pt x="60" y="183"/>
                  </a:cubicBezTo>
                  <a:cubicBezTo>
                    <a:pt x="62" y="184"/>
                    <a:pt x="63" y="186"/>
                    <a:pt x="63" y="188"/>
                  </a:cubicBezTo>
                  <a:cubicBezTo>
                    <a:pt x="63" y="189"/>
                    <a:pt x="63" y="189"/>
                    <a:pt x="63" y="190"/>
                  </a:cubicBezTo>
                  <a:cubicBezTo>
                    <a:pt x="63" y="191"/>
                    <a:pt x="62" y="192"/>
                    <a:pt x="60" y="192"/>
                  </a:cubicBezTo>
                  <a:cubicBezTo>
                    <a:pt x="60" y="192"/>
                    <a:pt x="59" y="193"/>
                    <a:pt x="58" y="193"/>
                  </a:cubicBezTo>
                  <a:close/>
                  <a:moveTo>
                    <a:pt x="167" y="152"/>
                  </a:moveTo>
                  <a:cubicBezTo>
                    <a:pt x="166" y="152"/>
                    <a:pt x="166" y="153"/>
                    <a:pt x="165" y="153"/>
                  </a:cubicBezTo>
                  <a:cubicBezTo>
                    <a:pt x="163" y="155"/>
                    <a:pt x="161" y="154"/>
                    <a:pt x="159" y="153"/>
                  </a:cubicBezTo>
                  <a:cubicBezTo>
                    <a:pt x="158" y="152"/>
                    <a:pt x="157" y="151"/>
                    <a:pt x="158" y="150"/>
                  </a:cubicBezTo>
                  <a:cubicBezTo>
                    <a:pt x="158" y="150"/>
                    <a:pt x="158" y="149"/>
                    <a:pt x="158" y="149"/>
                  </a:cubicBezTo>
                  <a:cubicBezTo>
                    <a:pt x="157" y="149"/>
                    <a:pt x="157" y="149"/>
                    <a:pt x="156" y="149"/>
                  </a:cubicBezTo>
                  <a:cubicBezTo>
                    <a:pt x="156" y="151"/>
                    <a:pt x="155" y="153"/>
                    <a:pt x="155" y="155"/>
                  </a:cubicBezTo>
                  <a:cubicBezTo>
                    <a:pt x="155" y="155"/>
                    <a:pt x="156" y="155"/>
                    <a:pt x="156" y="155"/>
                  </a:cubicBezTo>
                  <a:cubicBezTo>
                    <a:pt x="157" y="155"/>
                    <a:pt x="158" y="155"/>
                    <a:pt x="159" y="156"/>
                  </a:cubicBezTo>
                  <a:cubicBezTo>
                    <a:pt x="161" y="156"/>
                    <a:pt x="161" y="157"/>
                    <a:pt x="161" y="158"/>
                  </a:cubicBezTo>
                  <a:cubicBezTo>
                    <a:pt x="161" y="160"/>
                    <a:pt x="161" y="161"/>
                    <a:pt x="160" y="162"/>
                  </a:cubicBezTo>
                  <a:cubicBezTo>
                    <a:pt x="159" y="163"/>
                    <a:pt x="158" y="164"/>
                    <a:pt x="157" y="164"/>
                  </a:cubicBezTo>
                  <a:cubicBezTo>
                    <a:pt x="157" y="163"/>
                    <a:pt x="156" y="163"/>
                    <a:pt x="156" y="163"/>
                  </a:cubicBezTo>
                  <a:cubicBezTo>
                    <a:pt x="156" y="163"/>
                    <a:pt x="155" y="163"/>
                    <a:pt x="155" y="163"/>
                  </a:cubicBezTo>
                  <a:cubicBezTo>
                    <a:pt x="155" y="164"/>
                    <a:pt x="154" y="166"/>
                    <a:pt x="154" y="167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9"/>
                    <a:pt x="155" y="170"/>
                  </a:cubicBezTo>
                  <a:cubicBezTo>
                    <a:pt x="155" y="170"/>
                    <a:pt x="155" y="171"/>
                    <a:pt x="155" y="171"/>
                  </a:cubicBezTo>
                  <a:cubicBezTo>
                    <a:pt x="156" y="171"/>
                    <a:pt x="156" y="171"/>
                    <a:pt x="157" y="172"/>
                  </a:cubicBezTo>
                  <a:cubicBezTo>
                    <a:pt x="157" y="171"/>
                    <a:pt x="157" y="170"/>
                    <a:pt x="157" y="170"/>
                  </a:cubicBezTo>
                  <a:cubicBezTo>
                    <a:pt x="158" y="169"/>
                    <a:pt x="158" y="168"/>
                    <a:pt x="158" y="168"/>
                  </a:cubicBezTo>
                  <a:cubicBezTo>
                    <a:pt x="158" y="167"/>
                    <a:pt x="158" y="166"/>
                    <a:pt x="159" y="166"/>
                  </a:cubicBezTo>
                  <a:cubicBezTo>
                    <a:pt x="160" y="165"/>
                    <a:pt x="160" y="164"/>
                    <a:pt x="160" y="163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61" y="161"/>
                    <a:pt x="162" y="160"/>
                    <a:pt x="164" y="161"/>
                  </a:cubicBezTo>
                  <a:cubicBezTo>
                    <a:pt x="166" y="161"/>
                    <a:pt x="167" y="161"/>
                    <a:pt x="169" y="162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0" y="160"/>
                    <a:pt x="170" y="158"/>
                    <a:pt x="170" y="156"/>
                  </a:cubicBezTo>
                  <a:cubicBezTo>
                    <a:pt x="170" y="154"/>
                    <a:pt x="169" y="153"/>
                    <a:pt x="167" y="152"/>
                  </a:cubicBezTo>
                  <a:close/>
                  <a:moveTo>
                    <a:pt x="88" y="190"/>
                  </a:moveTo>
                  <a:cubicBezTo>
                    <a:pt x="87" y="189"/>
                    <a:pt x="86" y="189"/>
                    <a:pt x="85" y="188"/>
                  </a:cubicBezTo>
                  <a:cubicBezTo>
                    <a:pt x="84" y="187"/>
                    <a:pt x="83" y="186"/>
                    <a:pt x="83" y="185"/>
                  </a:cubicBezTo>
                  <a:cubicBezTo>
                    <a:pt x="83" y="184"/>
                    <a:pt x="83" y="183"/>
                    <a:pt x="83" y="182"/>
                  </a:cubicBezTo>
                  <a:cubicBezTo>
                    <a:pt x="83" y="181"/>
                    <a:pt x="84" y="181"/>
                    <a:pt x="84" y="180"/>
                  </a:cubicBezTo>
                  <a:cubicBezTo>
                    <a:pt x="81" y="181"/>
                    <a:pt x="77" y="180"/>
                    <a:pt x="74" y="179"/>
                  </a:cubicBezTo>
                  <a:cubicBezTo>
                    <a:pt x="74" y="180"/>
                    <a:pt x="74" y="180"/>
                    <a:pt x="74" y="181"/>
                  </a:cubicBezTo>
                  <a:cubicBezTo>
                    <a:pt x="73" y="181"/>
                    <a:pt x="73" y="181"/>
                    <a:pt x="74" y="182"/>
                  </a:cubicBezTo>
                  <a:cubicBezTo>
                    <a:pt x="74" y="183"/>
                    <a:pt x="75" y="184"/>
                    <a:pt x="75" y="186"/>
                  </a:cubicBezTo>
                  <a:cubicBezTo>
                    <a:pt x="75" y="187"/>
                    <a:pt x="75" y="188"/>
                    <a:pt x="75" y="189"/>
                  </a:cubicBezTo>
                  <a:cubicBezTo>
                    <a:pt x="75" y="190"/>
                    <a:pt x="75" y="190"/>
                    <a:pt x="75" y="191"/>
                  </a:cubicBezTo>
                  <a:cubicBezTo>
                    <a:pt x="78" y="192"/>
                    <a:pt x="81" y="193"/>
                    <a:pt x="84" y="192"/>
                  </a:cubicBezTo>
                  <a:cubicBezTo>
                    <a:pt x="86" y="192"/>
                    <a:pt x="87" y="191"/>
                    <a:pt x="88" y="190"/>
                  </a:cubicBezTo>
                  <a:close/>
                  <a:moveTo>
                    <a:pt x="152" y="94"/>
                  </a:moveTo>
                  <a:cubicBezTo>
                    <a:pt x="152" y="95"/>
                    <a:pt x="151" y="95"/>
                    <a:pt x="151" y="95"/>
                  </a:cubicBezTo>
                  <a:cubicBezTo>
                    <a:pt x="149" y="95"/>
                    <a:pt x="148" y="94"/>
                    <a:pt x="147" y="94"/>
                  </a:cubicBezTo>
                  <a:cubicBezTo>
                    <a:pt x="146" y="93"/>
                    <a:pt x="146" y="93"/>
                    <a:pt x="145" y="92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3" y="91"/>
                    <a:pt x="143" y="90"/>
                    <a:pt x="142" y="89"/>
                  </a:cubicBezTo>
                  <a:cubicBezTo>
                    <a:pt x="142" y="89"/>
                    <a:pt x="141" y="89"/>
                    <a:pt x="141" y="89"/>
                  </a:cubicBezTo>
                  <a:cubicBezTo>
                    <a:pt x="140" y="89"/>
                    <a:pt x="140" y="89"/>
                    <a:pt x="139" y="89"/>
                  </a:cubicBezTo>
                  <a:cubicBezTo>
                    <a:pt x="139" y="89"/>
                    <a:pt x="139" y="89"/>
                    <a:pt x="138" y="89"/>
                  </a:cubicBezTo>
                  <a:cubicBezTo>
                    <a:pt x="138" y="90"/>
                    <a:pt x="137" y="90"/>
                    <a:pt x="137" y="91"/>
                  </a:cubicBezTo>
                  <a:cubicBezTo>
                    <a:pt x="136" y="93"/>
                    <a:pt x="136" y="94"/>
                    <a:pt x="136" y="96"/>
                  </a:cubicBezTo>
                  <a:cubicBezTo>
                    <a:pt x="136" y="97"/>
                    <a:pt x="136" y="97"/>
                    <a:pt x="137" y="98"/>
                  </a:cubicBezTo>
                  <a:cubicBezTo>
                    <a:pt x="137" y="98"/>
                    <a:pt x="138" y="98"/>
                    <a:pt x="138" y="97"/>
                  </a:cubicBezTo>
                  <a:cubicBezTo>
                    <a:pt x="140" y="96"/>
                    <a:pt x="143" y="96"/>
                    <a:pt x="145" y="97"/>
                  </a:cubicBezTo>
                  <a:cubicBezTo>
                    <a:pt x="147" y="98"/>
                    <a:pt x="148" y="99"/>
                    <a:pt x="147" y="101"/>
                  </a:cubicBezTo>
                  <a:cubicBezTo>
                    <a:pt x="147" y="101"/>
                    <a:pt x="147" y="101"/>
                    <a:pt x="147" y="101"/>
                  </a:cubicBezTo>
                  <a:cubicBezTo>
                    <a:pt x="149" y="102"/>
                    <a:pt x="151" y="103"/>
                    <a:pt x="152" y="105"/>
                  </a:cubicBezTo>
                  <a:cubicBezTo>
                    <a:pt x="152" y="105"/>
                    <a:pt x="152" y="105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3" y="102"/>
                    <a:pt x="153" y="100"/>
                    <a:pt x="153" y="98"/>
                  </a:cubicBezTo>
                  <a:cubicBezTo>
                    <a:pt x="153" y="96"/>
                    <a:pt x="153" y="95"/>
                    <a:pt x="152" y="94"/>
                  </a:cubicBezTo>
                  <a:close/>
                  <a:moveTo>
                    <a:pt x="87" y="168"/>
                  </a:moveTo>
                  <a:cubicBezTo>
                    <a:pt x="87" y="168"/>
                    <a:pt x="87" y="168"/>
                    <a:pt x="86" y="168"/>
                  </a:cubicBezTo>
                  <a:cubicBezTo>
                    <a:pt x="85" y="167"/>
                    <a:pt x="84" y="167"/>
                    <a:pt x="83" y="167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80" y="167"/>
                    <a:pt x="77" y="166"/>
                    <a:pt x="75" y="164"/>
                  </a:cubicBezTo>
                  <a:cubicBezTo>
                    <a:pt x="75" y="164"/>
                    <a:pt x="75" y="163"/>
                    <a:pt x="75" y="163"/>
                  </a:cubicBezTo>
                  <a:cubicBezTo>
                    <a:pt x="73" y="164"/>
                    <a:pt x="72" y="165"/>
                    <a:pt x="71" y="167"/>
                  </a:cubicBezTo>
                  <a:cubicBezTo>
                    <a:pt x="71" y="167"/>
                    <a:pt x="71" y="167"/>
                    <a:pt x="71" y="168"/>
                  </a:cubicBezTo>
                  <a:cubicBezTo>
                    <a:pt x="72" y="169"/>
                    <a:pt x="72" y="171"/>
                    <a:pt x="72" y="172"/>
                  </a:cubicBezTo>
                  <a:cubicBezTo>
                    <a:pt x="72" y="173"/>
                    <a:pt x="72" y="174"/>
                    <a:pt x="72" y="174"/>
                  </a:cubicBezTo>
                  <a:cubicBezTo>
                    <a:pt x="72" y="174"/>
                    <a:pt x="72" y="175"/>
                    <a:pt x="72" y="175"/>
                  </a:cubicBezTo>
                  <a:cubicBezTo>
                    <a:pt x="72" y="176"/>
                    <a:pt x="73" y="176"/>
                    <a:pt x="74" y="177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5" y="176"/>
                    <a:pt x="77" y="175"/>
                    <a:pt x="78" y="174"/>
                  </a:cubicBezTo>
                  <a:cubicBezTo>
                    <a:pt x="79" y="173"/>
                    <a:pt x="81" y="173"/>
                    <a:pt x="82" y="173"/>
                  </a:cubicBezTo>
                  <a:cubicBezTo>
                    <a:pt x="83" y="173"/>
                    <a:pt x="83" y="173"/>
                    <a:pt x="84" y="173"/>
                  </a:cubicBezTo>
                  <a:cubicBezTo>
                    <a:pt x="84" y="172"/>
                    <a:pt x="84" y="172"/>
                    <a:pt x="84" y="171"/>
                  </a:cubicBezTo>
                  <a:cubicBezTo>
                    <a:pt x="84" y="170"/>
                    <a:pt x="84" y="169"/>
                    <a:pt x="85" y="169"/>
                  </a:cubicBezTo>
                  <a:cubicBezTo>
                    <a:pt x="86" y="169"/>
                    <a:pt x="86" y="168"/>
                    <a:pt x="87" y="168"/>
                  </a:cubicBezTo>
                  <a:close/>
                  <a:moveTo>
                    <a:pt x="119" y="127"/>
                  </a:moveTo>
                  <a:cubicBezTo>
                    <a:pt x="119" y="127"/>
                    <a:pt x="119" y="127"/>
                    <a:pt x="119" y="127"/>
                  </a:cubicBezTo>
                  <a:cubicBezTo>
                    <a:pt x="118" y="129"/>
                    <a:pt x="117" y="130"/>
                    <a:pt x="115" y="130"/>
                  </a:cubicBezTo>
                  <a:cubicBezTo>
                    <a:pt x="113" y="130"/>
                    <a:pt x="112" y="130"/>
                    <a:pt x="110" y="129"/>
                  </a:cubicBezTo>
                  <a:cubicBezTo>
                    <a:pt x="107" y="128"/>
                    <a:pt x="106" y="125"/>
                    <a:pt x="106" y="122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5" y="122"/>
                    <a:pt x="104" y="124"/>
                    <a:pt x="104" y="125"/>
                  </a:cubicBezTo>
                  <a:cubicBezTo>
                    <a:pt x="104" y="126"/>
                    <a:pt x="104" y="127"/>
                    <a:pt x="103" y="127"/>
                  </a:cubicBezTo>
                  <a:cubicBezTo>
                    <a:pt x="103" y="128"/>
                    <a:pt x="103" y="129"/>
                    <a:pt x="103" y="131"/>
                  </a:cubicBezTo>
                  <a:cubicBezTo>
                    <a:pt x="103" y="131"/>
                    <a:pt x="103" y="131"/>
                    <a:pt x="103" y="132"/>
                  </a:cubicBezTo>
                  <a:cubicBezTo>
                    <a:pt x="104" y="133"/>
                    <a:pt x="104" y="134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4" y="136"/>
                  </a:cubicBezTo>
                  <a:cubicBezTo>
                    <a:pt x="104" y="135"/>
                    <a:pt x="104" y="135"/>
                    <a:pt x="105" y="135"/>
                  </a:cubicBezTo>
                  <a:cubicBezTo>
                    <a:pt x="105" y="133"/>
                    <a:pt x="106" y="132"/>
                    <a:pt x="107" y="131"/>
                  </a:cubicBezTo>
                  <a:cubicBezTo>
                    <a:pt x="108" y="131"/>
                    <a:pt x="110" y="130"/>
                    <a:pt x="111" y="130"/>
                  </a:cubicBezTo>
                  <a:cubicBezTo>
                    <a:pt x="112" y="130"/>
                    <a:pt x="113" y="130"/>
                    <a:pt x="115" y="130"/>
                  </a:cubicBezTo>
                  <a:cubicBezTo>
                    <a:pt x="116" y="130"/>
                    <a:pt x="117" y="131"/>
                    <a:pt x="118" y="131"/>
                  </a:cubicBezTo>
                  <a:cubicBezTo>
                    <a:pt x="119" y="131"/>
                    <a:pt x="120" y="131"/>
                    <a:pt x="121" y="131"/>
                  </a:cubicBezTo>
                  <a:cubicBezTo>
                    <a:pt x="123" y="132"/>
                    <a:pt x="125" y="133"/>
                    <a:pt x="127" y="134"/>
                  </a:cubicBezTo>
                  <a:cubicBezTo>
                    <a:pt x="128" y="135"/>
                    <a:pt x="128" y="135"/>
                    <a:pt x="129" y="135"/>
                  </a:cubicBezTo>
                  <a:cubicBezTo>
                    <a:pt x="129" y="134"/>
                    <a:pt x="130" y="134"/>
                    <a:pt x="129" y="133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0"/>
                    <a:pt x="129" y="129"/>
                    <a:pt x="130" y="127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0" y="126"/>
                    <a:pt x="129" y="125"/>
                    <a:pt x="129" y="124"/>
                  </a:cubicBezTo>
                  <a:cubicBezTo>
                    <a:pt x="128" y="125"/>
                    <a:pt x="127" y="126"/>
                    <a:pt x="127" y="127"/>
                  </a:cubicBezTo>
                  <a:cubicBezTo>
                    <a:pt x="125" y="128"/>
                    <a:pt x="124" y="128"/>
                    <a:pt x="122" y="128"/>
                  </a:cubicBezTo>
                  <a:cubicBezTo>
                    <a:pt x="121" y="128"/>
                    <a:pt x="120" y="127"/>
                    <a:pt x="119" y="127"/>
                  </a:cubicBezTo>
                  <a:close/>
                  <a:moveTo>
                    <a:pt x="70" y="160"/>
                  </a:moveTo>
                  <a:cubicBezTo>
                    <a:pt x="68" y="160"/>
                    <a:pt x="67" y="159"/>
                    <a:pt x="65" y="159"/>
                  </a:cubicBezTo>
                  <a:cubicBezTo>
                    <a:pt x="64" y="159"/>
                    <a:pt x="62" y="158"/>
                    <a:pt x="61" y="157"/>
                  </a:cubicBezTo>
                  <a:cubicBezTo>
                    <a:pt x="60" y="156"/>
                    <a:pt x="59" y="155"/>
                    <a:pt x="59" y="154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9" y="154"/>
                    <a:pt x="58" y="155"/>
                    <a:pt x="58" y="156"/>
                  </a:cubicBezTo>
                  <a:cubicBezTo>
                    <a:pt x="58" y="157"/>
                    <a:pt x="59" y="158"/>
                    <a:pt x="60" y="158"/>
                  </a:cubicBezTo>
                  <a:cubicBezTo>
                    <a:pt x="61" y="158"/>
                    <a:pt x="63" y="159"/>
                    <a:pt x="64" y="159"/>
                  </a:cubicBezTo>
                  <a:cubicBezTo>
                    <a:pt x="64" y="160"/>
                    <a:pt x="65" y="160"/>
                    <a:pt x="65" y="161"/>
                  </a:cubicBezTo>
                  <a:cubicBezTo>
                    <a:pt x="66" y="161"/>
                    <a:pt x="66" y="161"/>
                    <a:pt x="66" y="162"/>
                  </a:cubicBezTo>
                  <a:cubicBezTo>
                    <a:pt x="66" y="162"/>
                    <a:pt x="65" y="162"/>
                    <a:pt x="65" y="162"/>
                  </a:cubicBezTo>
                  <a:cubicBezTo>
                    <a:pt x="65" y="162"/>
                    <a:pt x="64" y="162"/>
                    <a:pt x="64" y="162"/>
                  </a:cubicBezTo>
                  <a:cubicBezTo>
                    <a:pt x="62" y="162"/>
                    <a:pt x="60" y="161"/>
                    <a:pt x="59" y="160"/>
                  </a:cubicBezTo>
                  <a:cubicBezTo>
                    <a:pt x="59" y="159"/>
                    <a:pt x="58" y="159"/>
                    <a:pt x="58" y="159"/>
                  </a:cubicBezTo>
                  <a:cubicBezTo>
                    <a:pt x="57" y="159"/>
                    <a:pt x="56" y="159"/>
                    <a:pt x="56" y="159"/>
                  </a:cubicBezTo>
                  <a:cubicBezTo>
                    <a:pt x="53" y="160"/>
                    <a:pt x="52" y="161"/>
                    <a:pt x="51" y="164"/>
                  </a:cubicBezTo>
                  <a:cubicBezTo>
                    <a:pt x="50" y="166"/>
                    <a:pt x="49" y="168"/>
                    <a:pt x="49" y="170"/>
                  </a:cubicBezTo>
                  <a:cubicBezTo>
                    <a:pt x="49" y="171"/>
                    <a:pt x="49" y="171"/>
                    <a:pt x="49" y="172"/>
                  </a:cubicBezTo>
                  <a:cubicBezTo>
                    <a:pt x="50" y="172"/>
                    <a:pt x="50" y="171"/>
                    <a:pt x="51" y="171"/>
                  </a:cubicBezTo>
                  <a:cubicBezTo>
                    <a:pt x="52" y="171"/>
                    <a:pt x="53" y="170"/>
                    <a:pt x="54" y="170"/>
                  </a:cubicBezTo>
                  <a:cubicBezTo>
                    <a:pt x="55" y="170"/>
                    <a:pt x="56" y="170"/>
                    <a:pt x="57" y="170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5" y="168"/>
                    <a:pt x="55" y="166"/>
                    <a:pt x="56" y="164"/>
                  </a:cubicBezTo>
                  <a:cubicBezTo>
                    <a:pt x="57" y="164"/>
                    <a:pt x="57" y="163"/>
                    <a:pt x="58" y="163"/>
                  </a:cubicBezTo>
                  <a:cubicBezTo>
                    <a:pt x="59" y="163"/>
                    <a:pt x="59" y="163"/>
                    <a:pt x="60" y="163"/>
                  </a:cubicBezTo>
                  <a:cubicBezTo>
                    <a:pt x="62" y="163"/>
                    <a:pt x="65" y="163"/>
                    <a:pt x="68" y="164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69" y="163"/>
                    <a:pt x="69" y="162"/>
                    <a:pt x="70" y="160"/>
                  </a:cubicBezTo>
                  <a:close/>
                  <a:moveTo>
                    <a:pt x="150" y="123"/>
                  </a:moveTo>
                  <a:cubicBezTo>
                    <a:pt x="150" y="123"/>
                    <a:pt x="150" y="123"/>
                    <a:pt x="150" y="123"/>
                  </a:cubicBezTo>
                  <a:cubicBezTo>
                    <a:pt x="148" y="125"/>
                    <a:pt x="147" y="126"/>
                    <a:pt x="146" y="127"/>
                  </a:cubicBezTo>
                  <a:cubicBezTo>
                    <a:pt x="144" y="128"/>
                    <a:pt x="143" y="128"/>
                    <a:pt x="141" y="128"/>
                  </a:cubicBezTo>
                  <a:cubicBezTo>
                    <a:pt x="141" y="128"/>
                    <a:pt x="141" y="128"/>
                    <a:pt x="140" y="128"/>
                  </a:cubicBezTo>
                  <a:cubicBezTo>
                    <a:pt x="140" y="129"/>
                    <a:pt x="138" y="130"/>
                    <a:pt x="137" y="131"/>
                  </a:cubicBezTo>
                  <a:cubicBezTo>
                    <a:pt x="135" y="131"/>
                    <a:pt x="133" y="130"/>
                    <a:pt x="132" y="130"/>
                  </a:cubicBezTo>
                  <a:cubicBezTo>
                    <a:pt x="132" y="131"/>
                    <a:pt x="132" y="132"/>
                    <a:pt x="131" y="133"/>
                  </a:cubicBezTo>
                  <a:cubicBezTo>
                    <a:pt x="131" y="133"/>
                    <a:pt x="131" y="134"/>
                    <a:pt x="131" y="134"/>
                  </a:cubicBezTo>
                  <a:cubicBezTo>
                    <a:pt x="132" y="135"/>
                    <a:pt x="133" y="137"/>
                    <a:pt x="134" y="138"/>
                  </a:cubicBezTo>
                  <a:cubicBezTo>
                    <a:pt x="134" y="138"/>
                    <a:pt x="135" y="139"/>
                    <a:pt x="135" y="139"/>
                  </a:cubicBezTo>
                  <a:cubicBezTo>
                    <a:pt x="136" y="138"/>
                    <a:pt x="137" y="137"/>
                    <a:pt x="138" y="136"/>
                  </a:cubicBezTo>
                  <a:cubicBezTo>
                    <a:pt x="139" y="135"/>
                    <a:pt x="140" y="135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1" y="133"/>
                    <a:pt x="142" y="132"/>
                    <a:pt x="142" y="131"/>
                  </a:cubicBezTo>
                  <a:cubicBezTo>
                    <a:pt x="143" y="129"/>
                    <a:pt x="144" y="128"/>
                    <a:pt x="146" y="129"/>
                  </a:cubicBezTo>
                  <a:cubicBezTo>
                    <a:pt x="147" y="129"/>
                    <a:pt x="148" y="129"/>
                    <a:pt x="150" y="129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28"/>
                    <a:pt x="151" y="126"/>
                    <a:pt x="151" y="125"/>
                  </a:cubicBezTo>
                  <a:cubicBezTo>
                    <a:pt x="151" y="124"/>
                    <a:pt x="151" y="124"/>
                    <a:pt x="151" y="123"/>
                  </a:cubicBezTo>
                  <a:cubicBezTo>
                    <a:pt x="150" y="123"/>
                    <a:pt x="150" y="123"/>
                    <a:pt x="150" y="123"/>
                  </a:cubicBezTo>
                  <a:close/>
                  <a:moveTo>
                    <a:pt x="59" y="181"/>
                  </a:moveTo>
                  <a:cubicBezTo>
                    <a:pt x="58" y="180"/>
                    <a:pt x="58" y="179"/>
                    <a:pt x="59" y="177"/>
                  </a:cubicBezTo>
                  <a:cubicBezTo>
                    <a:pt x="60" y="176"/>
                    <a:pt x="62" y="176"/>
                    <a:pt x="63" y="176"/>
                  </a:cubicBezTo>
                  <a:cubicBezTo>
                    <a:pt x="63" y="174"/>
                    <a:pt x="62" y="174"/>
                    <a:pt x="61" y="173"/>
                  </a:cubicBezTo>
                  <a:cubicBezTo>
                    <a:pt x="60" y="172"/>
                    <a:pt x="58" y="172"/>
                    <a:pt x="57" y="172"/>
                  </a:cubicBezTo>
                  <a:cubicBezTo>
                    <a:pt x="56" y="172"/>
                    <a:pt x="55" y="171"/>
                    <a:pt x="54" y="172"/>
                  </a:cubicBezTo>
                  <a:cubicBezTo>
                    <a:pt x="52" y="172"/>
                    <a:pt x="51" y="173"/>
                    <a:pt x="50" y="174"/>
                  </a:cubicBezTo>
                  <a:cubicBezTo>
                    <a:pt x="49" y="174"/>
                    <a:pt x="49" y="174"/>
                    <a:pt x="49" y="175"/>
                  </a:cubicBezTo>
                  <a:cubicBezTo>
                    <a:pt x="50" y="177"/>
                    <a:pt x="51" y="179"/>
                    <a:pt x="53" y="180"/>
                  </a:cubicBezTo>
                  <a:cubicBezTo>
                    <a:pt x="54" y="180"/>
                    <a:pt x="55" y="181"/>
                    <a:pt x="56" y="181"/>
                  </a:cubicBezTo>
                  <a:cubicBezTo>
                    <a:pt x="57" y="181"/>
                    <a:pt x="58" y="182"/>
                    <a:pt x="59" y="181"/>
                  </a:cubicBezTo>
                  <a:close/>
                  <a:moveTo>
                    <a:pt x="105" y="138"/>
                  </a:moveTo>
                  <a:cubicBezTo>
                    <a:pt x="104" y="139"/>
                    <a:pt x="104" y="140"/>
                    <a:pt x="104" y="141"/>
                  </a:cubicBezTo>
                  <a:cubicBezTo>
                    <a:pt x="104" y="141"/>
                    <a:pt x="104" y="141"/>
                    <a:pt x="104" y="142"/>
                  </a:cubicBezTo>
                  <a:cubicBezTo>
                    <a:pt x="105" y="142"/>
                    <a:pt x="106" y="144"/>
                    <a:pt x="107" y="145"/>
                  </a:cubicBezTo>
                  <a:cubicBezTo>
                    <a:pt x="108" y="146"/>
                    <a:pt x="109" y="148"/>
                    <a:pt x="108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51"/>
                    <a:pt x="108" y="151"/>
                    <a:pt x="109" y="151"/>
                  </a:cubicBezTo>
                  <a:cubicBezTo>
                    <a:pt x="111" y="149"/>
                    <a:pt x="111" y="149"/>
                    <a:pt x="114" y="147"/>
                  </a:cubicBezTo>
                  <a:cubicBezTo>
                    <a:pt x="114" y="144"/>
                    <a:pt x="115" y="142"/>
                    <a:pt x="118" y="140"/>
                  </a:cubicBezTo>
                  <a:cubicBezTo>
                    <a:pt x="117" y="139"/>
                    <a:pt x="116" y="139"/>
                    <a:pt x="115" y="138"/>
                  </a:cubicBezTo>
                  <a:cubicBezTo>
                    <a:pt x="115" y="138"/>
                    <a:pt x="115" y="139"/>
                    <a:pt x="115" y="139"/>
                  </a:cubicBezTo>
                  <a:cubicBezTo>
                    <a:pt x="113" y="140"/>
                    <a:pt x="111" y="140"/>
                    <a:pt x="110" y="140"/>
                  </a:cubicBezTo>
                  <a:cubicBezTo>
                    <a:pt x="108" y="139"/>
                    <a:pt x="106" y="139"/>
                    <a:pt x="105" y="138"/>
                  </a:cubicBezTo>
                  <a:close/>
                  <a:moveTo>
                    <a:pt x="86" y="178"/>
                  </a:moveTo>
                  <a:cubicBezTo>
                    <a:pt x="88" y="178"/>
                    <a:pt x="90" y="178"/>
                    <a:pt x="91" y="179"/>
                  </a:cubicBezTo>
                  <a:cubicBezTo>
                    <a:pt x="93" y="179"/>
                    <a:pt x="94" y="181"/>
                    <a:pt x="93" y="182"/>
                  </a:cubicBezTo>
                  <a:cubicBezTo>
                    <a:pt x="93" y="184"/>
                    <a:pt x="92" y="186"/>
                    <a:pt x="91" y="188"/>
                  </a:cubicBezTo>
                  <a:cubicBezTo>
                    <a:pt x="91" y="188"/>
                    <a:pt x="91" y="189"/>
                    <a:pt x="91" y="189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3" y="189"/>
                    <a:pt x="94" y="189"/>
                    <a:pt x="95" y="188"/>
                  </a:cubicBezTo>
                  <a:cubicBezTo>
                    <a:pt x="95" y="188"/>
                    <a:pt x="96" y="187"/>
                    <a:pt x="96" y="186"/>
                  </a:cubicBezTo>
                  <a:cubicBezTo>
                    <a:pt x="97" y="186"/>
                    <a:pt x="97" y="185"/>
                    <a:pt x="97" y="185"/>
                  </a:cubicBezTo>
                  <a:cubicBezTo>
                    <a:pt x="98" y="183"/>
                    <a:pt x="98" y="182"/>
                    <a:pt x="98" y="180"/>
                  </a:cubicBezTo>
                  <a:cubicBezTo>
                    <a:pt x="99" y="179"/>
                    <a:pt x="99" y="177"/>
                    <a:pt x="98" y="175"/>
                  </a:cubicBezTo>
                  <a:cubicBezTo>
                    <a:pt x="98" y="174"/>
                    <a:pt x="97" y="173"/>
                    <a:pt x="96" y="172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3"/>
                    <a:pt x="95" y="174"/>
                    <a:pt x="95" y="175"/>
                  </a:cubicBezTo>
                  <a:cubicBezTo>
                    <a:pt x="93" y="176"/>
                    <a:pt x="92" y="177"/>
                    <a:pt x="90" y="176"/>
                  </a:cubicBezTo>
                  <a:cubicBezTo>
                    <a:pt x="89" y="176"/>
                    <a:pt x="88" y="176"/>
                    <a:pt x="88" y="176"/>
                  </a:cubicBezTo>
                  <a:cubicBezTo>
                    <a:pt x="87" y="176"/>
                    <a:pt x="87" y="176"/>
                    <a:pt x="87" y="176"/>
                  </a:cubicBezTo>
                  <a:cubicBezTo>
                    <a:pt x="87" y="176"/>
                    <a:pt x="86" y="177"/>
                    <a:pt x="86" y="178"/>
                  </a:cubicBezTo>
                  <a:close/>
                  <a:moveTo>
                    <a:pt x="54" y="191"/>
                  </a:moveTo>
                  <a:cubicBezTo>
                    <a:pt x="54" y="190"/>
                    <a:pt x="54" y="189"/>
                    <a:pt x="54" y="188"/>
                  </a:cubicBezTo>
                  <a:cubicBezTo>
                    <a:pt x="54" y="187"/>
                    <a:pt x="54" y="186"/>
                    <a:pt x="55" y="185"/>
                  </a:cubicBezTo>
                  <a:cubicBezTo>
                    <a:pt x="55" y="184"/>
                    <a:pt x="56" y="183"/>
                    <a:pt x="57" y="183"/>
                  </a:cubicBezTo>
                  <a:cubicBezTo>
                    <a:pt x="55" y="182"/>
                    <a:pt x="53" y="182"/>
                    <a:pt x="51" y="181"/>
                  </a:cubicBezTo>
                  <a:cubicBezTo>
                    <a:pt x="49" y="179"/>
                    <a:pt x="48" y="178"/>
                    <a:pt x="48" y="176"/>
                  </a:cubicBezTo>
                  <a:cubicBezTo>
                    <a:pt x="47" y="176"/>
                    <a:pt x="47" y="177"/>
                    <a:pt x="47" y="178"/>
                  </a:cubicBezTo>
                  <a:cubicBezTo>
                    <a:pt x="46" y="180"/>
                    <a:pt x="46" y="181"/>
                    <a:pt x="46" y="183"/>
                  </a:cubicBezTo>
                  <a:cubicBezTo>
                    <a:pt x="46" y="184"/>
                    <a:pt x="46" y="185"/>
                    <a:pt x="47" y="186"/>
                  </a:cubicBezTo>
                  <a:cubicBezTo>
                    <a:pt x="49" y="189"/>
                    <a:pt x="51" y="190"/>
                    <a:pt x="54" y="191"/>
                  </a:cubicBezTo>
                  <a:close/>
                  <a:moveTo>
                    <a:pt x="166" y="149"/>
                  </a:moveTo>
                  <a:cubicBezTo>
                    <a:pt x="167" y="148"/>
                    <a:pt x="167" y="146"/>
                    <a:pt x="167" y="145"/>
                  </a:cubicBezTo>
                  <a:cubicBezTo>
                    <a:pt x="167" y="144"/>
                    <a:pt x="167" y="144"/>
                    <a:pt x="166" y="144"/>
                  </a:cubicBezTo>
                  <a:cubicBezTo>
                    <a:pt x="164" y="143"/>
                    <a:pt x="162" y="142"/>
                    <a:pt x="160" y="140"/>
                  </a:cubicBezTo>
                  <a:cubicBezTo>
                    <a:pt x="160" y="140"/>
                    <a:pt x="160" y="140"/>
                    <a:pt x="160" y="139"/>
                  </a:cubicBezTo>
                  <a:cubicBezTo>
                    <a:pt x="158" y="140"/>
                    <a:pt x="157" y="140"/>
                    <a:pt x="156" y="139"/>
                  </a:cubicBezTo>
                  <a:cubicBezTo>
                    <a:pt x="155" y="139"/>
                    <a:pt x="155" y="138"/>
                    <a:pt x="155" y="137"/>
                  </a:cubicBezTo>
                  <a:cubicBezTo>
                    <a:pt x="155" y="136"/>
                    <a:pt x="155" y="136"/>
                    <a:pt x="155" y="135"/>
                  </a:cubicBezTo>
                  <a:cubicBezTo>
                    <a:pt x="155" y="135"/>
                    <a:pt x="155" y="135"/>
                    <a:pt x="154" y="135"/>
                  </a:cubicBezTo>
                  <a:cubicBezTo>
                    <a:pt x="154" y="138"/>
                    <a:pt x="154" y="140"/>
                    <a:pt x="153" y="143"/>
                  </a:cubicBezTo>
                  <a:cubicBezTo>
                    <a:pt x="154" y="144"/>
                    <a:pt x="154" y="144"/>
                    <a:pt x="155" y="145"/>
                  </a:cubicBezTo>
                  <a:cubicBezTo>
                    <a:pt x="156" y="145"/>
                    <a:pt x="156" y="145"/>
                    <a:pt x="156" y="145"/>
                  </a:cubicBezTo>
                  <a:cubicBezTo>
                    <a:pt x="157" y="145"/>
                    <a:pt x="159" y="145"/>
                    <a:pt x="160" y="145"/>
                  </a:cubicBezTo>
                  <a:cubicBezTo>
                    <a:pt x="160" y="145"/>
                    <a:pt x="161" y="146"/>
                    <a:pt x="161" y="147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3" y="148"/>
                    <a:pt x="165" y="148"/>
                    <a:pt x="166" y="149"/>
                  </a:cubicBezTo>
                  <a:close/>
                  <a:moveTo>
                    <a:pt x="97" y="170"/>
                  </a:moveTo>
                  <a:cubicBezTo>
                    <a:pt x="98" y="170"/>
                    <a:pt x="99" y="170"/>
                    <a:pt x="100" y="170"/>
                  </a:cubicBezTo>
                  <a:cubicBezTo>
                    <a:pt x="102" y="170"/>
                    <a:pt x="103" y="170"/>
                    <a:pt x="104" y="168"/>
                  </a:cubicBezTo>
                  <a:cubicBezTo>
                    <a:pt x="104" y="167"/>
                    <a:pt x="105" y="166"/>
                    <a:pt x="106" y="166"/>
                  </a:cubicBezTo>
                  <a:cubicBezTo>
                    <a:pt x="106" y="163"/>
                    <a:pt x="106" y="163"/>
                    <a:pt x="107" y="161"/>
                  </a:cubicBezTo>
                  <a:cubicBezTo>
                    <a:pt x="107" y="159"/>
                    <a:pt x="107" y="157"/>
                    <a:pt x="107" y="155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107" y="156"/>
                    <a:pt x="106" y="157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60"/>
                    <a:pt x="104" y="161"/>
                    <a:pt x="104" y="161"/>
                  </a:cubicBezTo>
                  <a:cubicBezTo>
                    <a:pt x="103" y="162"/>
                    <a:pt x="102" y="163"/>
                    <a:pt x="102" y="162"/>
                  </a:cubicBezTo>
                  <a:cubicBezTo>
                    <a:pt x="100" y="162"/>
                    <a:pt x="99" y="162"/>
                    <a:pt x="98" y="161"/>
                  </a:cubicBezTo>
                  <a:cubicBezTo>
                    <a:pt x="98" y="161"/>
                    <a:pt x="97" y="161"/>
                    <a:pt x="97" y="160"/>
                  </a:cubicBezTo>
                  <a:cubicBezTo>
                    <a:pt x="97" y="162"/>
                    <a:pt x="98" y="163"/>
                    <a:pt x="98" y="165"/>
                  </a:cubicBezTo>
                  <a:cubicBezTo>
                    <a:pt x="98" y="166"/>
                    <a:pt x="97" y="168"/>
                    <a:pt x="97" y="170"/>
                  </a:cubicBezTo>
                  <a:close/>
                  <a:moveTo>
                    <a:pt x="131" y="157"/>
                  </a:moveTo>
                  <a:cubicBezTo>
                    <a:pt x="131" y="157"/>
                    <a:pt x="131" y="157"/>
                    <a:pt x="131" y="158"/>
                  </a:cubicBezTo>
                  <a:cubicBezTo>
                    <a:pt x="130" y="159"/>
                    <a:pt x="130" y="160"/>
                    <a:pt x="129" y="162"/>
                  </a:cubicBezTo>
                  <a:cubicBezTo>
                    <a:pt x="129" y="163"/>
                    <a:pt x="128" y="163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6"/>
                    <a:pt x="127" y="167"/>
                    <a:pt x="127" y="168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8" y="170"/>
                    <a:pt x="128" y="170"/>
                    <a:pt x="128" y="171"/>
                  </a:cubicBezTo>
                  <a:cubicBezTo>
                    <a:pt x="128" y="171"/>
                    <a:pt x="128" y="171"/>
                    <a:pt x="129" y="171"/>
                  </a:cubicBezTo>
                  <a:cubicBezTo>
                    <a:pt x="130" y="171"/>
                    <a:pt x="131" y="171"/>
                    <a:pt x="132" y="170"/>
                  </a:cubicBezTo>
                  <a:cubicBezTo>
                    <a:pt x="132" y="169"/>
                    <a:pt x="133" y="169"/>
                    <a:pt x="133" y="168"/>
                  </a:cubicBezTo>
                  <a:cubicBezTo>
                    <a:pt x="134" y="167"/>
                    <a:pt x="134" y="165"/>
                    <a:pt x="134" y="164"/>
                  </a:cubicBezTo>
                  <a:cubicBezTo>
                    <a:pt x="135" y="161"/>
                    <a:pt x="133" y="158"/>
                    <a:pt x="131" y="157"/>
                  </a:cubicBezTo>
                  <a:close/>
                  <a:moveTo>
                    <a:pt x="143" y="147"/>
                  </a:moveTo>
                  <a:cubicBezTo>
                    <a:pt x="143" y="148"/>
                    <a:pt x="143" y="148"/>
                    <a:pt x="142" y="149"/>
                  </a:cubicBezTo>
                  <a:cubicBezTo>
                    <a:pt x="142" y="150"/>
                    <a:pt x="141" y="150"/>
                    <a:pt x="140" y="150"/>
                  </a:cubicBezTo>
                  <a:cubicBezTo>
                    <a:pt x="139" y="150"/>
                    <a:pt x="137" y="150"/>
                    <a:pt x="136" y="149"/>
                  </a:cubicBezTo>
                  <a:cubicBezTo>
                    <a:pt x="135" y="148"/>
                    <a:pt x="134" y="147"/>
                    <a:pt x="134" y="146"/>
                  </a:cubicBezTo>
                  <a:cubicBezTo>
                    <a:pt x="134" y="145"/>
                    <a:pt x="134" y="144"/>
                    <a:pt x="134" y="144"/>
                  </a:cubicBezTo>
                  <a:cubicBezTo>
                    <a:pt x="134" y="144"/>
                    <a:pt x="134" y="143"/>
                    <a:pt x="134" y="143"/>
                  </a:cubicBezTo>
                  <a:cubicBezTo>
                    <a:pt x="133" y="144"/>
                    <a:pt x="132" y="145"/>
                    <a:pt x="132" y="146"/>
                  </a:cubicBezTo>
                  <a:cubicBezTo>
                    <a:pt x="131" y="147"/>
                    <a:pt x="131" y="147"/>
                    <a:pt x="131" y="148"/>
                  </a:cubicBezTo>
                  <a:cubicBezTo>
                    <a:pt x="132" y="149"/>
                    <a:pt x="132" y="150"/>
                    <a:pt x="132" y="151"/>
                  </a:cubicBezTo>
                  <a:cubicBezTo>
                    <a:pt x="132" y="152"/>
                    <a:pt x="132" y="153"/>
                    <a:pt x="131" y="153"/>
                  </a:cubicBezTo>
                  <a:cubicBezTo>
                    <a:pt x="131" y="153"/>
                    <a:pt x="131" y="154"/>
                    <a:pt x="132" y="154"/>
                  </a:cubicBezTo>
                  <a:cubicBezTo>
                    <a:pt x="133" y="155"/>
                    <a:pt x="134" y="155"/>
                    <a:pt x="135" y="156"/>
                  </a:cubicBezTo>
                  <a:cubicBezTo>
                    <a:pt x="135" y="156"/>
                    <a:pt x="135" y="155"/>
                    <a:pt x="135" y="155"/>
                  </a:cubicBezTo>
                  <a:cubicBezTo>
                    <a:pt x="135" y="154"/>
                    <a:pt x="136" y="153"/>
                    <a:pt x="136" y="152"/>
                  </a:cubicBezTo>
                  <a:cubicBezTo>
                    <a:pt x="137" y="151"/>
                    <a:pt x="138" y="151"/>
                    <a:pt x="139" y="151"/>
                  </a:cubicBezTo>
                  <a:cubicBezTo>
                    <a:pt x="140" y="151"/>
                    <a:pt x="141" y="151"/>
                    <a:pt x="142" y="152"/>
                  </a:cubicBezTo>
                  <a:cubicBezTo>
                    <a:pt x="142" y="152"/>
                    <a:pt x="143" y="152"/>
                    <a:pt x="143" y="152"/>
                  </a:cubicBezTo>
                  <a:cubicBezTo>
                    <a:pt x="143" y="152"/>
                    <a:pt x="143" y="153"/>
                    <a:pt x="143" y="153"/>
                  </a:cubicBezTo>
                  <a:cubicBezTo>
                    <a:pt x="145" y="152"/>
                    <a:pt x="146" y="151"/>
                    <a:pt x="147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1"/>
                    <a:pt x="149" y="151"/>
                    <a:pt x="149" y="150"/>
                  </a:cubicBezTo>
                  <a:cubicBezTo>
                    <a:pt x="149" y="150"/>
                    <a:pt x="149" y="149"/>
                    <a:pt x="150" y="149"/>
                  </a:cubicBezTo>
                  <a:cubicBezTo>
                    <a:pt x="147" y="150"/>
                    <a:pt x="146" y="149"/>
                    <a:pt x="143" y="147"/>
                  </a:cubicBezTo>
                  <a:close/>
                  <a:moveTo>
                    <a:pt x="99" y="88"/>
                  </a:moveTo>
                  <a:cubicBezTo>
                    <a:pt x="101" y="90"/>
                    <a:pt x="103" y="91"/>
                    <a:pt x="104" y="92"/>
                  </a:cubicBezTo>
                  <a:cubicBezTo>
                    <a:pt x="105" y="92"/>
                    <a:pt x="105" y="91"/>
                    <a:pt x="105" y="91"/>
                  </a:cubicBezTo>
                  <a:cubicBezTo>
                    <a:pt x="105" y="90"/>
                    <a:pt x="106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1" y="90"/>
                    <a:pt x="112" y="89"/>
                    <a:pt x="112" y="88"/>
                  </a:cubicBezTo>
                  <a:cubicBezTo>
                    <a:pt x="112" y="88"/>
                    <a:pt x="111" y="87"/>
                    <a:pt x="111" y="87"/>
                  </a:cubicBezTo>
                  <a:cubicBezTo>
                    <a:pt x="110" y="86"/>
                    <a:pt x="109" y="86"/>
                    <a:pt x="109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6" y="84"/>
                    <a:pt x="105" y="84"/>
                    <a:pt x="103" y="84"/>
                  </a:cubicBezTo>
                  <a:cubicBezTo>
                    <a:pt x="102" y="84"/>
                    <a:pt x="102" y="84"/>
                    <a:pt x="101" y="84"/>
                  </a:cubicBezTo>
                  <a:cubicBezTo>
                    <a:pt x="100" y="85"/>
                    <a:pt x="99" y="87"/>
                    <a:pt x="99" y="88"/>
                  </a:cubicBezTo>
                  <a:close/>
                  <a:moveTo>
                    <a:pt x="37" y="161"/>
                  </a:moveTo>
                  <a:cubicBezTo>
                    <a:pt x="35" y="161"/>
                    <a:pt x="33" y="161"/>
                    <a:pt x="32" y="162"/>
                  </a:cubicBezTo>
                  <a:cubicBezTo>
                    <a:pt x="31" y="163"/>
                    <a:pt x="30" y="163"/>
                    <a:pt x="30" y="164"/>
                  </a:cubicBezTo>
                  <a:cubicBezTo>
                    <a:pt x="30" y="165"/>
                    <a:pt x="30" y="166"/>
                    <a:pt x="30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8"/>
                    <a:pt x="31" y="168"/>
                    <a:pt x="32" y="168"/>
                  </a:cubicBezTo>
                  <a:cubicBezTo>
                    <a:pt x="32" y="168"/>
                    <a:pt x="33" y="169"/>
                    <a:pt x="33" y="169"/>
                  </a:cubicBezTo>
                  <a:cubicBezTo>
                    <a:pt x="34" y="170"/>
                    <a:pt x="34" y="170"/>
                    <a:pt x="35" y="170"/>
                  </a:cubicBezTo>
                  <a:cubicBezTo>
                    <a:pt x="36" y="170"/>
                    <a:pt x="38" y="169"/>
                    <a:pt x="39" y="169"/>
                  </a:cubicBezTo>
                  <a:cubicBezTo>
                    <a:pt x="39" y="169"/>
                    <a:pt x="40" y="169"/>
                    <a:pt x="40" y="168"/>
                  </a:cubicBezTo>
                  <a:cubicBezTo>
                    <a:pt x="40" y="168"/>
                    <a:pt x="41" y="167"/>
                    <a:pt x="41" y="167"/>
                  </a:cubicBezTo>
                  <a:cubicBezTo>
                    <a:pt x="39" y="165"/>
                    <a:pt x="38" y="164"/>
                    <a:pt x="37" y="161"/>
                  </a:cubicBezTo>
                  <a:close/>
                  <a:moveTo>
                    <a:pt x="121" y="151"/>
                  </a:moveTo>
                  <a:cubicBezTo>
                    <a:pt x="122" y="152"/>
                    <a:pt x="123" y="151"/>
                    <a:pt x="124" y="151"/>
                  </a:cubicBezTo>
                  <a:cubicBezTo>
                    <a:pt x="124" y="150"/>
                    <a:pt x="124" y="150"/>
                    <a:pt x="125" y="149"/>
                  </a:cubicBezTo>
                  <a:cubicBezTo>
                    <a:pt x="126" y="148"/>
                    <a:pt x="127" y="146"/>
                    <a:pt x="127" y="144"/>
                  </a:cubicBezTo>
                  <a:cubicBezTo>
                    <a:pt x="127" y="144"/>
                    <a:pt x="127" y="143"/>
                    <a:pt x="127" y="143"/>
                  </a:cubicBezTo>
                  <a:cubicBezTo>
                    <a:pt x="125" y="142"/>
                    <a:pt x="122" y="141"/>
                    <a:pt x="119" y="141"/>
                  </a:cubicBezTo>
                  <a:cubicBezTo>
                    <a:pt x="118" y="141"/>
                    <a:pt x="117" y="142"/>
                    <a:pt x="117" y="143"/>
                  </a:cubicBezTo>
                  <a:cubicBezTo>
                    <a:pt x="116" y="143"/>
                    <a:pt x="116" y="144"/>
                    <a:pt x="116" y="145"/>
                  </a:cubicBezTo>
                  <a:cubicBezTo>
                    <a:pt x="116" y="145"/>
                    <a:pt x="116" y="146"/>
                    <a:pt x="116" y="146"/>
                  </a:cubicBezTo>
                  <a:cubicBezTo>
                    <a:pt x="116" y="146"/>
                    <a:pt x="116" y="146"/>
                    <a:pt x="116" y="146"/>
                  </a:cubicBezTo>
                  <a:cubicBezTo>
                    <a:pt x="118" y="146"/>
                    <a:pt x="119" y="146"/>
                    <a:pt x="120" y="147"/>
                  </a:cubicBezTo>
                  <a:cubicBezTo>
                    <a:pt x="121" y="147"/>
                    <a:pt x="122" y="148"/>
                    <a:pt x="122" y="149"/>
                  </a:cubicBezTo>
                  <a:cubicBezTo>
                    <a:pt x="121" y="150"/>
                    <a:pt x="121" y="150"/>
                    <a:pt x="121" y="151"/>
                  </a:cubicBezTo>
                  <a:close/>
                  <a:moveTo>
                    <a:pt x="96" y="154"/>
                  </a:moveTo>
                  <a:cubicBezTo>
                    <a:pt x="97" y="154"/>
                    <a:pt x="98" y="154"/>
                    <a:pt x="99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1" y="152"/>
                    <a:pt x="102" y="152"/>
                    <a:pt x="103" y="152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1"/>
                    <a:pt x="105" y="151"/>
                  </a:cubicBezTo>
                  <a:cubicBezTo>
                    <a:pt x="105" y="151"/>
                    <a:pt x="104" y="150"/>
                    <a:pt x="104" y="149"/>
                  </a:cubicBezTo>
                  <a:cubicBezTo>
                    <a:pt x="102" y="148"/>
                    <a:pt x="102" y="147"/>
                    <a:pt x="102" y="145"/>
                  </a:cubicBezTo>
                  <a:cubicBezTo>
                    <a:pt x="102" y="144"/>
                    <a:pt x="102" y="143"/>
                    <a:pt x="102" y="143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1" y="143"/>
                    <a:pt x="100" y="145"/>
                    <a:pt x="98" y="145"/>
                  </a:cubicBezTo>
                  <a:cubicBezTo>
                    <a:pt x="98" y="145"/>
                    <a:pt x="98" y="146"/>
                    <a:pt x="98" y="146"/>
                  </a:cubicBezTo>
                  <a:cubicBezTo>
                    <a:pt x="97" y="147"/>
                    <a:pt x="96" y="148"/>
                    <a:pt x="94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5" y="151"/>
                    <a:pt x="96" y="152"/>
                    <a:pt x="96" y="154"/>
                  </a:cubicBezTo>
                  <a:close/>
                  <a:moveTo>
                    <a:pt x="108" y="121"/>
                  </a:moveTo>
                  <a:cubicBezTo>
                    <a:pt x="107" y="124"/>
                    <a:pt x="108" y="126"/>
                    <a:pt x="111" y="127"/>
                  </a:cubicBezTo>
                  <a:cubicBezTo>
                    <a:pt x="112" y="128"/>
                    <a:pt x="114" y="128"/>
                    <a:pt x="115" y="128"/>
                  </a:cubicBezTo>
                  <a:cubicBezTo>
                    <a:pt x="116" y="128"/>
                    <a:pt x="116" y="128"/>
                    <a:pt x="117" y="128"/>
                  </a:cubicBezTo>
                  <a:cubicBezTo>
                    <a:pt x="117" y="128"/>
                    <a:pt x="118" y="127"/>
                    <a:pt x="118" y="127"/>
                  </a:cubicBezTo>
                  <a:cubicBezTo>
                    <a:pt x="118" y="126"/>
                    <a:pt x="118" y="126"/>
                    <a:pt x="118" y="125"/>
                  </a:cubicBezTo>
                  <a:cubicBezTo>
                    <a:pt x="117" y="125"/>
                    <a:pt x="117" y="124"/>
                    <a:pt x="117" y="123"/>
                  </a:cubicBezTo>
                  <a:cubicBezTo>
                    <a:pt x="117" y="122"/>
                    <a:pt x="116" y="122"/>
                    <a:pt x="116" y="122"/>
                  </a:cubicBezTo>
                  <a:cubicBezTo>
                    <a:pt x="114" y="121"/>
                    <a:pt x="113" y="121"/>
                    <a:pt x="111" y="120"/>
                  </a:cubicBezTo>
                  <a:cubicBezTo>
                    <a:pt x="111" y="120"/>
                    <a:pt x="111" y="120"/>
                    <a:pt x="110" y="120"/>
                  </a:cubicBezTo>
                  <a:cubicBezTo>
                    <a:pt x="109" y="121"/>
                    <a:pt x="109" y="121"/>
                    <a:pt x="108" y="121"/>
                  </a:cubicBezTo>
                  <a:close/>
                  <a:moveTo>
                    <a:pt x="134" y="101"/>
                  </a:moveTo>
                  <a:cubicBezTo>
                    <a:pt x="133" y="101"/>
                    <a:pt x="133" y="102"/>
                    <a:pt x="132" y="102"/>
                  </a:cubicBezTo>
                  <a:cubicBezTo>
                    <a:pt x="132" y="103"/>
                    <a:pt x="131" y="103"/>
                    <a:pt x="130" y="103"/>
                  </a:cubicBezTo>
                  <a:cubicBezTo>
                    <a:pt x="128" y="103"/>
                    <a:pt x="126" y="103"/>
                    <a:pt x="124" y="101"/>
                  </a:cubicBezTo>
                  <a:cubicBezTo>
                    <a:pt x="123" y="101"/>
                    <a:pt x="122" y="99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1" y="98"/>
                    <a:pt x="120" y="97"/>
                    <a:pt x="119" y="97"/>
                  </a:cubicBezTo>
                  <a:cubicBezTo>
                    <a:pt x="118" y="97"/>
                    <a:pt x="118" y="97"/>
                    <a:pt x="117" y="96"/>
                  </a:cubicBezTo>
                  <a:cubicBezTo>
                    <a:pt x="118" y="98"/>
                    <a:pt x="118" y="99"/>
                    <a:pt x="118" y="101"/>
                  </a:cubicBezTo>
                  <a:cubicBezTo>
                    <a:pt x="119" y="101"/>
                    <a:pt x="120" y="101"/>
                    <a:pt x="121" y="101"/>
                  </a:cubicBezTo>
                  <a:cubicBezTo>
                    <a:pt x="122" y="101"/>
                    <a:pt x="123" y="102"/>
                    <a:pt x="124" y="102"/>
                  </a:cubicBezTo>
                  <a:cubicBezTo>
                    <a:pt x="126" y="103"/>
                    <a:pt x="126" y="104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7" y="106"/>
                    <a:pt x="128" y="107"/>
                    <a:pt x="129" y="108"/>
                  </a:cubicBezTo>
                  <a:cubicBezTo>
                    <a:pt x="130" y="109"/>
                    <a:pt x="130" y="110"/>
                    <a:pt x="131" y="111"/>
                  </a:cubicBezTo>
                  <a:cubicBezTo>
                    <a:pt x="132" y="111"/>
                    <a:pt x="132" y="110"/>
                    <a:pt x="132" y="109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2" y="106"/>
                    <a:pt x="133" y="104"/>
                    <a:pt x="134" y="102"/>
                  </a:cubicBezTo>
                  <a:cubicBezTo>
                    <a:pt x="134" y="102"/>
                    <a:pt x="134" y="101"/>
                    <a:pt x="134" y="101"/>
                  </a:cubicBezTo>
                  <a:close/>
                  <a:moveTo>
                    <a:pt x="38" y="159"/>
                  </a:moveTo>
                  <a:cubicBezTo>
                    <a:pt x="38" y="160"/>
                    <a:pt x="38" y="160"/>
                    <a:pt x="39" y="160"/>
                  </a:cubicBezTo>
                  <a:cubicBezTo>
                    <a:pt x="40" y="160"/>
                    <a:pt x="41" y="160"/>
                    <a:pt x="42" y="160"/>
                  </a:cubicBezTo>
                  <a:cubicBezTo>
                    <a:pt x="44" y="160"/>
                    <a:pt x="46" y="161"/>
                    <a:pt x="47" y="162"/>
                  </a:cubicBezTo>
                  <a:cubicBezTo>
                    <a:pt x="48" y="163"/>
                    <a:pt x="48" y="163"/>
                    <a:pt x="49" y="164"/>
                  </a:cubicBezTo>
                  <a:cubicBezTo>
                    <a:pt x="49" y="162"/>
                    <a:pt x="50" y="160"/>
                    <a:pt x="50" y="159"/>
                  </a:cubicBezTo>
                  <a:cubicBezTo>
                    <a:pt x="49" y="159"/>
                    <a:pt x="47" y="158"/>
                    <a:pt x="46" y="157"/>
                  </a:cubicBezTo>
                  <a:cubicBezTo>
                    <a:pt x="45" y="156"/>
                    <a:pt x="44" y="155"/>
                    <a:pt x="44" y="153"/>
                  </a:cubicBezTo>
                  <a:cubicBezTo>
                    <a:pt x="43" y="154"/>
                    <a:pt x="41" y="155"/>
                    <a:pt x="39" y="154"/>
                  </a:cubicBezTo>
                  <a:cubicBezTo>
                    <a:pt x="38" y="156"/>
                    <a:pt x="38" y="158"/>
                    <a:pt x="38" y="15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2"/>
                    <a:pt x="23" y="142"/>
                  </a:cubicBezTo>
                  <a:cubicBezTo>
                    <a:pt x="22" y="143"/>
                    <a:pt x="21" y="144"/>
                    <a:pt x="21" y="144"/>
                  </a:cubicBezTo>
                  <a:cubicBezTo>
                    <a:pt x="19" y="146"/>
                    <a:pt x="16" y="146"/>
                    <a:pt x="14" y="145"/>
                  </a:cubicBezTo>
                  <a:cubicBezTo>
                    <a:pt x="14" y="145"/>
                    <a:pt x="14" y="144"/>
                    <a:pt x="13" y="144"/>
                  </a:cubicBezTo>
                  <a:cubicBezTo>
                    <a:pt x="13" y="146"/>
                    <a:pt x="14" y="146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7" y="148"/>
                    <a:pt x="17" y="148"/>
                    <a:pt x="18" y="148"/>
                  </a:cubicBezTo>
                  <a:cubicBezTo>
                    <a:pt x="19" y="148"/>
                    <a:pt x="20" y="148"/>
                    <a:pt x="21" y="148"/>
                  </a:cubicBezTo>
                  <a:cubicBezTo>
                    <a:pt x="23" y="148"/>
                    <a:pt x="25" y="148"/>
                    <a:pt x="26" y="147"/>
                  </a:cubicBezTo>
                  <a:cubicBezTo>
                    <a:pt x="27" y="146"/>
                    <a:pt x="28" y="145"/>
                    <a:pt x="29" y="144"/>
                  </a:cubicBezTo>
                  <a:cubicBezTo>
                    <a:pt x="29" y="144"/>
                    <a:pt x="29" y="144"/>
                    <a:pt x="29" y="143"/>
                  </a:cubicBezTo>
                  <a:cubicBezTo>
                    <a:pt x="29" y="143"/>
                    <a:pt x="29" y="142"/>
                    <a:pt x="29" y="142"/>
                  </a:cubicBezTo>
                  <a:cubicBezTo>
                    <a:pt x="28" y="142"/>
                    <a:pt x="28" y="142"/>
                    <a:pt x="27" y="142"/>
                  </a:cubicBezTo>
                  <a:cubicBezTo>
                    <a:pt x="26" y="142"/>
                    <a:pt x="25" y="141"/>
                    <a:pt x="24" y="140"/>
                  </a:cubicBezTo>
                  <a:close/>
                  <a:moveTo>
                    <a:pt x="117" y="167"/>
                  </a:moveTo>
                  <a:cubicBezTo>
                    <a:pt x="117" y="167"/>
                    <a:pt x="117" y="167"/>
                    <a:pt x="117" y="167"/>
                  </a:cubicBezTo>
                  <a:cubicBezTo>
                    <a:pt x="117" y="169"/>
                    <a:pt x="116" y="171"/>
                    <a:pt x="115" y="173"/>
                  </a:cubicBezTo>
                  <a:cubicBezTo>
                    <a:pt x="115" y="173"/>
                    <a:pt x="115" y="173"/>
                    <a:pt x="115" y="174"/>
                  </a:cubicBezTo>
                  <a:cubicBezTo>
                    <a:pt x="115" y="174"/>
                    <a:pt x="116" y="175"/>
                    <a:pt x="116" y="176"/>
                  </a:cubicBezTo>
                  <a:cubicBezTo>
                    <a:pt x="117" y="177"/>
                    <a:pt x="118" y="177"/>
                    <a:pt x="119" y="178"/>
                  </a:cubicBezTo>
                  <a:cubicBezTo>
                    <a:pt x="119" y="178"/>
                    <a:pt x="120" y="178"/>
                    <a:pt x="120" y="177"/>
                  </a:cubicBezTo>
                  <a:cubicBezTo>
                    <a:pt x="120" y="177"/>
                    <a:pt x="121" y="177"/>
                    <a:pt x="121" y="176"/>
                  </a:cubicBezTo>
                  <a:cubicBezTo>
                    <a:pt x="122" y="176"/>
                    <a:pt x="122" y="176"/>
                    <a:pt x="123" y="175"/>
                  </a:cubicBezTo>
                  <a:cubicBezTo>
                    <a:pt x="124" y="174"/>
                    <a:pt x="124" y="173"/>
                    <a:pt x="125" y="172"/>
                  </a:cubicBezTo>
                  <a:cubicBezTo>
                    <a:pt x="124" y="172"/>
                    <a:pt x="123" y="172"/>
                    <a:pt x="123" y="171"/>
                  </a:cubicBezTo>
                  <a:cubicBezTo>
                    <a:pt x="121" y="171"/>
                    <a:pt x="119" y="169"/>
                    <a:pt x="118" y="167"/>
                  </a:cubicBezTo>
                  <a:cubicBezTo>
                    <a:pt x="117" y="167"/>
                    <a:pt x="117" y="167"/>
                    <a:pt x="117" y="167"/>
                  </a:cubicBezTo>
                  <a:close/>
                  <a:moveTo>
                    <a:pt x="132" y="118"/>
                  </a:moveTo>
                  <a:cubicBezTo>
                    <a:pt x="133" y="118"/>
                    <a:pt x="133" y="118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6"/>
                    <a:pt x="135" y="116"/>
                    <a:pt x="136" y="116"/>
                  </a:cubicBezTo>
                  <a:cubicBezTo>
                    <a:pt x="138" y="116"/>
                    <a:pt x="139" y="116"/>
                    <a:pt x="140" y="116"/>
                  </a:cubicBezTo>
                  <a:cubicBezTo>
                    <a:pt x="142" y="116"/>
                    <a:pt x="143" y="117"/>
                    <a:pt x="143" y="119"/>
                  </a:cubicBezTo>
                  <a:cubicBezTo>
                    <a:pt x="144" y="119"/>
                    <a:pt x="145" y="119"/>
                    <a:pt x="146" y="119"/>
                  </a:cubicBezTo>
                  <a:cubicBezTo>
                    <a:pt x="147" y="120"/>
                    <a:pt x="148" y="120"/>
                    <a:pt x="149" y="120"/>
                  </a:cubicBezTo>
                  <a:cubicBezTo>
                    <a:pt x="150" y="119"/>
                    <a:pt x="150" y="116"/>
                    <a:pt x="150" y="115"/>
                  </a:cubicBezTo>
                  <a:cubicBezTo>
                    <a:pt x="150" y="115"/>
                    <a:pt x="149" y="115"/>
                    <a:pt x="149" y="115"/>
                  </a:cubicBezTo>
                  <a:cubicBezTo>
                    <a:pt x="147" y="117"/>
                    <a:pt x="144" y="117"/>
                    <a:pt x="141" y="115"/>
                  </a:cubicBezTo>
                  <a:cubicBezTo>
                    <a:pt x="141" y="115"/>
                    <a:pt x="141" y="114"/>
                    <a:pt x="140" y="114"/>
                  </a:cubicBezTo>
                  <a:cubicBezTo>
                    <a:pt x="138" y="114"/>
                    <a:pt x="135" y="113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2" y="113"/>
                    <a:pt x="132" y="116"/>
                    <a:pt x="132" y="118"/>
                  </a:cubicBezTo>
                  <a:close/>
                  <a:moveTo>
                    <a:pt x="88" y="112"/>
                  </a:moveTo>
                  <a:cubicBezTo>
                    <a:pt x="88" y="112"/>
                    <a:pt x="88" y="112"/>
                    <a:pt x="88" y="112"/>
                  </a:cubicBezTo>
                  <a:cubicBezTo>
                    <a:pt x="90" y="112"/>
                    <a:pt x="93" y="112"/>
                    <a:pt x="95" y="111"/>
                  </a:cubicBezTo>
                  <a:cubicBezTo>
                    <a:pt x="98" y="110"/>
                    <a:pt x="101" y="109"/>
                    <a:pt x="102" y="106"/>
                  </a:cubicBezTo>
                  <a:cubicBezTo>
                    <a:pt x="102" y="106"/>
                    <a:pt x="103" y="105"/>
                    <a:pt x="103" y="105"/>
                  </a:cubicBezTo>
                  <a:cubicBezTo>
                    <a:pt x="103" y="103"/>
                    <a:pt x="102" y="101"/>
                    <a:pt x="101" y="99"/>
                  </a:cubicBezTo>
                  <a:cubicBezTo>
                    <a:pt x="101" y="99"/>
                    <a:pt x="101" y="100"/>
                    <a:pt x="101" y="100"/>
                  </a:cubicBezTo>
                  <a:cubicBezTo>
                    <a:pt x="101" y="102"/>
                    <a:pt x="100" y="103"/>
                    <a:pt x="98" y="105"/>
                  </a:cubicBezTo>
                  <a:cubicBezTo>
                    <a:pt x="97" y="105"/>
                    <a:pt x="97" y="106"/>
                    <a:pt x="96" y="107"/>
                  </a:cubicBezTo>
                  <a:cubicBezTo>
                    <a:pt x="93" y="109"/>
                    <a:pt x="91" y="110"/>
                    <a:pt x="88" y="112"/>
                  </a:cubicBezTo>
                  <a:close/>
                  <a:moveTo>
                    <a:pt x="117" y="137"/>
                  </a:moveTo>
                  <a:cubicBezTo>
                    <a:pt x="117" y="138"/>
                    <a:pt x="118" y="138"/>
                    <a:pt x="118" y="139"/>
                  </a:cubicBezTo>
                  <a:cubicBezTo>
                    <a:pt x="120" y="139"/>
                    <a:pt x="121" y="140"/>
                    <a:pt x="123" y="140"/>
                  </a:cubicBezTo>
                  <a:cubicBezTo>
                    <a:pt x="124" y="140"/>
                    <a:pt x="125" y="140"/>
                    <a:pt x="126" y="139"/>
                  </a:cubicBezTo>
                  <a:cubicBezTo>
                    <a:pt x="127" y="138"/>
                    <a:pt x="127" y="138"/>
                    <a:pt x="128" y="137"/>
                  </a:cubicBezTo>
                  <a:cubicBezTo>
                    <a:pt x="128" y="137"/>
                    <a:pt x="128" y="137"/>
                    <a:pt x="127" y="136"/>
                  </a:cubicBezTo>
                  <a:cubicBezTo>
                    <a:pt x="127" y="136"/>
                    <a:pt x="127" y="136"/>
                    <a:pt x="126" y="135"/>
                  </a:cubicBezTo>
                  <a:cubicBezTo>
                    <a:pt x="124" y="134"/>
                    <a:pt x="122" y="133"/>
                    <a:pt x="119" y="133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19" y="134"/>
                    <a:pt x="118" y="136"/>
                    <a:pt x="117" y="137"/>
                  </a:cubicBezTo>
                  <a:close/>
                  <a:moveTo>
                    <a:pt x="157" y="118"/>
                  </a:moveTo>
                  <a:cubicBezTo>
                    <a:pt x="155" y="120"/>
                    <a:pt x="154" y="121"/>
                    <a:pt x="153" y="124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5"/>
                    <a:pt x="153" y="125"/>
                    <a:pt x="153" y="126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4" y="126"/>
                    <a:pt x="154" y="126"/>
                    <a:pt x="154" y="125"/>
                  </a:cubicBezTo>
                  <a:cubicBezTo>
                    <a:pt x="154" y="124"/>
                    <a:pt x="155" y="124"/>
                    <a:pt x="156" y="123"/>
                  </a:cubicBezTo>
                  <a:cubicBezTo>
                    <a:pt x="157" y="123"/>
                    <a:pt x="158" y="123"/>
                    <a:pt x="160" y="123"/>
                  </a:cubicBezTo>
                  <a:cubicBezTo>
                    <a:pt x="161" y="123"/>
                    <a:pt x="162" y="124"/>
                    <a:pt x="163" y="125"/>
                  </a:cubicBezTo>
                  <a:cubicBezTo>
                    <a:pt x="163" y="124"/>
                    <a:pt x="163" y="123"/>
                    <a:pt x="163" y="123"/>
                  </a:cubicBezTo>
                  <a:cubicBezTo>
                    <a:pt x="163" y="121"/>
                    <a:pt x="164" y="120"/>
                    <a:pt x="165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5" y="117"/>
                    <a:pt x="164" y="116"/>
                    <a:pt x="164" y="115"/>
                  </a:cubicBezTo>
                  <a:cubicBezTo>
                    <a:pt x="164" y="115"/>
                    <a:pt x="164" y="115"/>
                    <a:pt x="163" y="115"/>
                  </a:cubicBezTo>
                  <a:cubicBezTo>
                    <a:pt x="164" y="116"/>
                    <a:pt x="164" y="116"/>
                    <a:pt x="164" y="117"/>
                  </a:cubicBezTo>
                  <a:cubicBezTo>
                    <a:pt x="163" y="118"/>
                    <a:pt x="162" y="119"/>
                    <a:pt x="161" y="119"/>
                  </a:cubicBezTo>
                  <a:cubicBezTo>
                    <a:pt x="161" y="119"/>
                    <a:pt x="160" y="119"/>
                    <a:pt x="160" y="119"/>
                  </a:cubicBezTo>
                  <a:cubicBezTo>
                    <a:pt x="159" y="118"/>
                    <a:pt x="158" y="118"/>
                    <a:pt x="157" y="118"/>
                  </a:cubicBezTo>
                  <a:close/>
                  <a:moveTo>
                    <a:pt x="86" y="166"/>
                  </a:moveTo>
                  <a:cubicBezTo>
                    <a:pt x="88" y="167"/>
                    <a:pt x="89" y="167"/>
                    <a:pt x="91" y="165"/>
                  </a:cubicBezTo>
                  <a:cubicBezTo>
                    <a:pt x="91" y="165"/>
                    <a:pt x="91" y="165"/>
                    <a:pt x="91" y="164"/>
                  </a:cubicBezTo>
                  <a:cubicBezTo>
                    <a:pt x="91" y="162"/>
                    <a:pt x="91" y="160"/>
                    <a:pt x="92" y="159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1" y="157"/>
                    <a:pt x="88" y="157"/>
                    <a:pt x="86" y="157"/>
                  </a:cubicBezTo>
                  <a:cubicBezTo>
                    <a:pt x="86" y="157"/>
                    <a:pt x="85" y="158"/>
                    <a:pt x="85" y="158"/>
                  </a:cubicBezTo>
                  <a:cubicBezTo>
                    <a:pt x="84" y="159"/>
                    <a:pt x="84" y="161"/>
                    <a:pt x="84" y="162"/>
                  </a:cubicBezTo>
                  <a:cubicBezTo>
                    <a:pt x="84" y="162"/>
                    <a:pt x="85" y="162"/>
                    <a:pt x="85" y="162"/>
                  </a:cubicBezTo>
                  <a:cubicBezTo>
                    <a:pt x="86" y="163"/>
                    <a:pt x="87" y="164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lose/>
                  <a:moveTo>
                    <a:pt x="91" y="149"/>
                  </a:moveTo>
                  <a:cubicBezTo>
                    <a:pt x="90" y="149"/>
                    <a:pt x="90" y="149"/>
                    <a:pt x="90" y="149"/>
                  </a:cubicBezTo>
                  <a:cubicBezTo>
                    <a:pt x="88" y="148"/>
                    <a:pt x="86" y="148"/>
                    <a:pt x="83" y="148"/>
                  </a:cubicBezTo>
                  <a:cubicBezTo>
                    <a:pt x="82" y="148"/>
                    <a:pt x="81" y="149"/>
                    <a:pt x="81" y="150"/>
                  </a:cubicBezTo>
                  <a:cubicBezTo>
                    <a:pt x="81" y="150"/>
                    <a:pt x="81" y="151"/>
                    <a:pt x="81" y="151"/>
                  </a:cubicBezTo>
                  <a:cubicBezTo>
                    <a:pt x="81" y="152"/>
                    <a:pt x="81" y="152"/>
                    <a:pt x="81" y="153"/>
                  </a:cubicBezTo>
                  <a:cubicBezTo>
                    <a:pt x="82" y="154"/>
                    <a:pt x="83" y="154"/>
                    <a:pt x="84" y="155"/>
                  </a:cubicBezTo>
                  <a:cubicBezTo>
                    <a:pt x="86" y="155"/>
                    <a:pt x="87" y="155"/>
                    <a:pt x="88" y="154"/>
                  </a:cubicBezTo>
                  <a:cubicBezTo>
                    <a:pt x="88" y="154"/>
                    <a:pt x="89" y="153"/>
                    <a:pt x="89" y="153"/>
                  </a:cubicBezTo>
                  <a:cubicBezTo>
                    <a:pt x="90" y="152"/>
                    <a:pt x="90" y="150"/>
                    <a:pt x="91" y="149"/>
                  </a:cubicBezTo>
                  <a:close/>
                  <a:moveTo>
                    <a:pt x="138" y="165"/>
                  </a:moveTo>
                  <a:cubicBezTo>
                    <a:pt x="138" y="165"/>
                    <a:pt x="138" y="165"/>
                    <a:pt x="138" y="165"/>
                  </a:cubicBezTo>
                  <a:cubicBezTo>
                    <a:pt x="138" y="165"/>
                    <a:pt x="138" y="166"/>
                    <a:pt x="137" y="166"/>
                  </a:cubicBezTo>
                  <a:cubicBezTo>
                    <a:pt x="136" y="168"/>
                    <a:pt x="136" y="171"/>
                    <a:pt x="136" y="174"/>
                  </a:cubicBezTo>
                  <a:cubicBezTo>
                    <a:pt x="136" y="175"/>
                    <a:pt x="136" y="176"/>
                    <a:pt x="137" y="177"/>
                  </a:cubicBezTo>
                  <a:cubicBezTo>
                    <a:pt x="138" y="177"/>
                    <a:pt x="138" y="178"/>
                    <a:pt x="139" y="178"/>
                  </a:cubicBezTo>
                  <a:cubicBezTo>
                    <a:pt x="139" y="178"/>
                    <a:pt x="140" y="179"/>
                    <a:pt x="140" y="179"/>
                  </a:cubicBezTo>
                  <a:cubicBezTo>
                    <a:pt x="140" y="178"/>
                    <a:pt x="139" y="177"/>
                    <a:pt x="139" y="175"/>
                  </a:cubicBezTo>
                  <a:cubicBezTo>
                    <a:pt x="138" y="174"/>
                    <a:pt x="139" y="173"/>
                    <a:pt x="139" y="172"/>
                  </a:cubicBezTo>
                  <a:cubicBezTo>
                    <a:pt x="139" y="171"/>
                    <a:pt x="140" y="171"/>
                    <a:pt x="141" y="171"/>
                  </a:cubicBezTo>
                  <a:cubicBezTo>
                    <a:pt x="141" y="171"/>
                    <a:pt x="142" y="171"/>
                    <a:pt x="142" y="171"/>
                  </a:cubicBezTo>
                  <a:cubicBezTo>
                    <a:pt x="142" y="169"/>
                    <a:pt x="142" y="167"/>
                    <a:pt x="143" y="166"/>
                  </a:cubicBezTo>
                  <a:cubicBezTo>
                    <a:pt x="141" y="166"/>
                    <a:pt x="140" y="165"/>
                    <a:pt x="138" y="165"/>
                  </a:cubicBezTo>
                  <a:close/>
                  <a:moveTo>
                    <a:pt x="18" y="144"/>
                  </a:moveTo>
                  <a:cubicBezTo>
                    <a:pt x="18" y="144"/>
                    <a:pt x="18" y="144"/>
                    <a:pt x="19" y="144"/>
                  </a:cubicBezTo>
                  <a:cubicBezTo>
                    <a:pt x="20" y="143"/>
                    <a:pt x="21" y="142"/>
                    <a:pt x="22" y="141"/>
                  </a:cubicBezTo>
                  <a:cubicBezTo>
                    <a:pt x="23" y="140"/>
                    <a:pt x="23" y="138"/>
                    <a:pt x="21" y="137"/>
                  </a:cubicBezTo>
                  <a:cubicBezTo>
                    <a:pt x="21" y="137"/>
                    <a:pt x="20" y="136"/>
                    <a:pt x="19" y="136"/>
                  </a:cubicBezTo>
                  <a:cubicBezTo>
                    <a:pt x="18" y="136"/>
                    <a:pt x="17" y="136"/>
                    <a:pt x="17" y="137"/>
                  </a:cubicBezTo>
                  <a:cubicBezTo>
                    <a:pt x="15" y="138"/>
                    <a:pt x="14" y="140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5" y="144"/>
                    <a:pt x="16" y="144"/>
                    <a:pt x="18" y="144"/>
                  </a:cubicBezTo>
                  <a:close/>
                  <a:moveTo>
                    <a:pt x="173" y="115"/>
                  </a:moveTo>
                  <a:cubicBezTo>
                    <a:pt x="171" y="115"/>
                    <a:pt x="170" y="115"/>
                    <a:pt x="169" y="116"/>
                  </a:cubicBezTo>
                  <a:cubicBezTo>
                    <a:pt x="168" y="116"/>
                    <a:pt x="168" y="117"/>
                    <a:pt x="168" y="118"/>
                  </a:cubicBezTo>
                  <a:cubicBezTo>
                    <a:pt x="168" y="118"/>
                    <a:pt x="168" y="118"/>
                    <a:pt x="168" y="119"/>
                  </a:cubicBezTo>
                  <a:cubicBezTo>
                    <a:pt x="168" y="119"/>
                    <a:pt x="168" y="120"/>
                    <a:pt x="169" y="120"/>
                  </a:cubicBezTo>
                  <a:cubicBezTo>
                    <a:pt x="170" y="121"/>
                    <a:pt x="172" y="122"/>
                    <a:pt x="173" y="122"/>
                  </a:cubicBezTo>
                  <a:cubicBezTo>
                    <a:pt x="175" y="122"/>
                    <a:pt x="175" y="122"/>
                    <a:pt x="176" y="120"/>
                  </a:cubicBezTo>
                  <a:cubicBezTo>
                    <a:pt x="177" y="119"/>
                    <a:pt x="177" y="118"/>
                    <a:pt x="177" y="117"/>
                  </a:cubicBezTo>
                  <a:cubicBezTo>
                    <a:pt x="177" y="116"/>
                    <a:pt x="177" y="116"/>
                    <a:pt x="176" y="116"/>
                  </a:cubicBezTo>
                  <a:cubicBezTo>
                    <a:pt x="176" y="115"/>
                    <a:pt x="176" y="115"/>
                    <a:pt x="175" y="115"/>
                  </a:cubicBezTo>
                  <a:cubicBezTo>
                    <a:pt x="175" y="115"/>
                    <a:pt x="174" y="115"/>
                    <a:pt x="173" y="115"/>
                  </a:cubicBezTo>
                  <a:close/>
                  <a:moveTo>
                    <a:pt x="101" y="133"/>
                  </a:moveTo>
                  <a:cubicBezTo>
                    <a:pt x="100" y="134"/>
                    <a:pt x="99" y="135"/>
                    <a:pt x="98" y="135"/>
                  </a:cubicBezTo>
                  <a:cubicBezTo>
                    <a:pt x="96" y="136"/>
                    <a:pt x="94" y="135"/>
                    <a:pt x="93" y="135"/>
                  </a:cubicBezTo>
                  <a:cubicBezTo>
                    <a:pt x="93" y="135"/>
                    <a:pt x="92" y="136"/>
                    <a:pt x="92" y="137"/>
                  </a:cubicBezTo>
                  <a:cubicBezTo>
                    <a:pt x="92" y="137"/>
                    <a:pt x="92" y="138"/>
                    <a:pt x="91" y="139"/>
                  </a:cubicBezTo>
                  <a:cubicBezTo>
                    <a:pt x="91" y="139"/>
                    <a:pt x="90" y="140"/>
                    <a:pt x="90" y="141"/>
                  </a:cubicBezTo>
                  <a:cubicBezTo>
                    <a:pt x="91" y="141"/>
                    <a:pt x="92" y="141"/>
                    <a:pt x="93" y="142"/>
                  </a:cubicBezTo>
                  <a:cubicBezTo>
                    <a:pt x="93" y="141"/>
                    <a:pt x="94" y="140"/>
                    <a:pt x="95" y="139"/>
                  </a:cubicBezTo>
                  <a:cubicBezTo>
                    <a:pt x="96" y="138"/>
                    <a:pt x="97" y="138"/>
                    <a:pt x="98" y="139"/>
                  </a:cubicBezTo>
                  <a:cubicBezTo>
                    <a:pt x="99" y="139"/>
                    <a:pt x="100" y="139"/>
                    <a:pt x="101" y="140"/>
                  </a:cubicBezTo>
                  <a:cubicBezTo>
                    <a:pt x="102" y="138"/>
                    <a:pt x="102" y="137"/>
                    <a:pt x="102" y="136"/>
                  </a:cubicBezTo>
                  <a:cubicBezTo>
                    <a:pt x="102" y="136"/>
                    <a:pt x="102" y="135"/>
                    <a:pt x="102" y="135"/>
                  </a:cubicBezTo>
                  <a:cubicBezTo>
                    <a:pt x="102" y="134"/>
                    <a:pt x="102" y="134"/>
                    <a:pt x="101" y="133"/>
                  </a:cubicBezTo>
                  <a:close/>
                  <a:moveTo>
                    <a:pt x="70" y="158"/>
                  </a:moveTo>
                  <a:cubicBezTo>
                    <a:pt x="71" y="157"/>
                    <a:pt x="71" y="155"/>
                    <a:pt x="69" y="154"/>
                  </a:cubicBezTo>
                  <a:cubicBezTo>
                    <a:pt x="67" y="152"/>
                    <a:pt x="65" y="151"/>
                    <a:pt x="62" y="151"/>
                  </a:cubicBezTo>
                  <a:cubicBezTo>
                    <a:pt x="62" y="151"/>
                    <a:pt x="61" y="151"/>
                    <a:pt x="61" y="152"/>
                  </a:cubicBezTo>
                  <a:cubicBezTo>
                    <a:pt x="61" y="153"/>
                    <a:pt x="61" y="154"/>
                    <a:pt x="62" y="155"/>
                  </a:cubicBezTo>
                  <a:cubicBezTo>
                    <a:pt x="62" y="156"/>
                    <a:pt x="62" y="156"/>
                    <a:pt x="63" y="156"/>
                  </a:cubicBezTo>
                  <a:cubicBezTo>
                    <a:pt x="64" y="157"/>
                    <a:pt x="66" y="158"/>
                    <a:pt x="68" y="158"/>
                  </a:cubicBezTo>
                  <a:cubicBezTo>
                    <a:pt x="68" y="158"/>
                    <a:pt x="69" y="158"/>
                    <a:pt x="70" y="158"/>
                  </a:cubicBezTo>
                  <a:close/>
                  <a:moveTo>
                    <a:pt x="128" y="123"/>
                  </a:moveTo>
                  <a:cubicBezTo>
                    <a:pt x="128" y="123"/>
                    <a:pt x="128" y="123"/>
                    <a:pt x="128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0"/>
                    <a:pt x="122" y="119"/>
                    <a:pt x="119" y="119"/>
                  </a:cubicBezTo>
                  <a:cubicBezTo>
                    <a:pt x="119" y="119"/>
                    <a:pt x="119" y="119"/>
                    <a:pt x="119" y="119"/>
                  </a:cubicBezTo>
                  <a:cubicBezTo>
                    <a:pt x="118" y="120"/>
                    <a:pt x="118" y="121"/>
                    <a:pt x="118" y="121"/>
                  </a:cubicBezTo>
                  <a:cubicBezTo>
                    <a:pt x="118" y="122"/>
                    <a:pt x="119" y="122"/>
                    <a:pt x="119" y="122"/>
                  </a:cubicBezTo>
                  <a:cubicBezTo>
                    <a:pt x="119" y="123"/>
                    <a:pt x="120" y="124"/>
                    <a:pt x="120" y="125"/>
                  </a:cubicBezTo>
                  <a:cubicBezTo>
                    <a:pt x="120" y="125"/>
                    <a:pt x="120" y="125"/>
                    <a:pt x="120" y="126"/>
                  </a:cubicBezTo>
                  <a:cubicBezTo>
                    <a:pt x="121" y="126"/>
                    <a:pt x="122" y="126"/>
                    <a:pt x="123" y="126"/>
                  </a:cubicBezTo>
                  <a:cubicBezTo>
                    <a:pt x="124" y="127"/>
                    <a:pt x="124" y="126"/>
                    <a:pt x="125" y="126"/>
                  </a:cubicBezTo>
                  <a:cubicBezTo>
                    <a:pt x="126" y="125"/>
                    <a:pt x="127" y="124"/>
                    <a:pt x="128" y="123"/>
                  </a:cubicBezTo>
                  <a:close/>
                  <a:moveTo>
                    <a:pt x="89" y="188"/>
                  </a:moveTo>
                  <a:cubicBezTo>
                    <a:pt x="90" y="188"/>
                    <a:pt x="90" y="188"/>
                    <a:pt x="90" y="187"/>
                  </a:cubicBezTo>
                  <a:cubicBezTo>
                    <a:pt x="91" y="186"/>
                    <a:pt x="91" y="184"/>
                    <a:pt x="92" y="182"/>
                  </a:cubicBezTo>
                  <a:cubicBezTo>
                    <a:pt x="92" y="181"/>
                    <a:pt x="92" y="180"/>
                    <a:pt x="90" y="180"/>
                  </a:cubicBezTo>
                  <a:cubicBezTo>
                    <a:pt x="89" y="180"/>
                    <a:pt x="88" y="180"/>
                    <a:pt x="87" y="180"/>
                  </a:cubicBezTo>
                  <a:cubicBezTo>
                    <a:pt x="86" y="179"/>
                    <a:pt x="86" y="180"/>
                    <a:pt x="85" y="181"/>
                  </a:cubicBezTo>
                  <a:cubicBezTo>
                    <a:pt x="85" y="182"/>
                    <a:pt x="85" y="183"/>
                    <a:pt x="85" y="184"/>
                  </a:cubicBezTo>
                  <a:cubicBezTo>
                    <a:pt x="85" y="185"/>
                    <a:pt x="85" y="186"/>
                    <a:pt x="86" y="187"/>
                  </a:cubicBezTo>
                  <a:cubicBezTo>
                    <a:pt x="87" y="188"/>
                    <a:pt x="88" y="188"/>
                    <a:pt x="89" y="188"/>
                  </a:cubicBezTo>
                  <a:close/>
                  <a:moveTo>
                    <a:pt x="146" y="174"/>
                  </a:moveTo>
                  <a:cubicBezTo>
                    <a:pt x="146" y="176"/>
                    <a:pt x="146" y="178"/>
                    <a:pt x="145" y="180"/>
                  </a:cubicBezTo>
                  <a:cubicBezTo>
                    <a:pt x="145" y="180"/>
                    <a:pt x="146" y="180"/>
                    <a:pt x="147" y="180"/>
                  </a:cubicBezTo>
                  <a:cubicBezTo>
                    <a:pt x="148" y="180"/>
                    <a:pt x="149" y="180"/>
                    <a:pt x="150" y="180"/>
                  </a:cubicBezTo>
                  <a:cubicBezTo>
                    <a:pt x="150" y="180"/>
                    <a:pt x="151" y="179"/>
                    <a:pt x="151" y="179"/>
                  </a:cubicBezTo>
                  <a:cubicBezTo>
                    <a:pt x="151" y="179"/>
                    <a:pt x="151" y="178"/>
                    <a:pt x="151" y="178"/>
                  </a:cubicBezTo>
                  <a:cubicBezTo>
                    <a:pt x="152" y="176"/>
                    <a:pt x="153" y="174"/>
                    <a:pt x="153" y="172"/>
                  </a:cubicBezTo>
                  <a:cubicBezTo>
                    <a:pt x="153" y="172"/>
                    <a:pt x="153" y="171"/>
                    <a:pt x="152" y="171"/>
                  </a:cubicBezTo>
                  <a:cubicBezTo>
                    <a:pt x="152" y="171"/>
                    <a:pt x="152" y="170"/>
                    <a:pt x="152" y="170"/>
                  </a:cubicBezTo>
                  <a:cubicBezTo>
                    <a:pt x="152" y="171"/>
                    <a:pt x="152" y="171"/>
                    <a:pt x="152" y="171"/>
                  </a:cubicBezTo>
                  <a:cubicBezTo>
                    <a:pt x="151" y="172"/>
                    <a:pt x="151" y="172"/>
                    <a:pt x="150" y="173"/>
                  </a:cubicBezTo>
                  <a:cubicBezTo>
                    <a:pt x="149" y="174"/>
                    <a:pt x="148" y="174"/>
                    <a:pt x="147" y="174"/>
                  </a:cubicBezTo>
                  <a:cubicBezTo>
                    <a:pt x="147" y="174"/>
                    <a:pt x="146" y="174"/>
                    <a:pt x="146" y="174"/>
                  </a:cubicBezTo>
                  <a:close/>
                  <a:moveTo>
                    <a:pt x="114" y="137"/>
                  </a:moveTo>
                  <a:cubicBezTo>
                    <a:pt x="114" y="136"/>
                    <a:pt x="114" y="135"/>
                    <a:pt x="114" y="134"/>
                  </a:cubicBezTo>
                  <a:cubicBezTo>
                    <a:pt x="113" y="134"/>
                    <a:pt x="114" y="133"/>
                    <a:pt x="114" y="132"/>
                  </a:cubicBezTo>
                  <a:cubicBezTo>
                    <a:pt x="113" y="132"/>
                    <a:pt x="112" y="132"/>
                    <a:pt x="111" y="132"/>
                  </a:cubicBezTo>
                  <a:cubicBezTo>
                    <a:pt x="110" y="132"/>
                    <a:pt x="109" y="132"/>
                    <a:pt x="109" y="132"/>
                  </a:cubicBezTo>
                  <a:cubicBezTo>
                    <a:pt x="107" y="134"/>
                    <a:pt x="106" y="135"/>
                    <a:pt x="105" y="137"/>
                  </a:cubicBezTo>
                  <a:cubicBezTo>
                    <a:pt x="108" y="139"/>
                    <a:pt x="113" y="139"/>
                    <a:pt x="114" y="137"/>
                  </a:cubicBezTo>
                  <a:close/>
                  <a:moveTo>
                    <a:pt x="67" y="166"/>
                  </a:moveTo>
                  <a:cubicBezTo>
                    <a:pt x="67" y="166"/>
                    <a:pt x="67" y="166"/>
                    <a:pt x="66" y="166"/>
                  </a:cubicBezTo>
                  <a:cubicBezTo>
                    <a:pt x="65" y="165"/>
                    <a:pt x="63" y="165"/>
                    <a:pt x="62" y="165"/>
                  </a:cubicBezTo>
                  <a:cubicBezTo>
                    <a:pt x="61" y="164"/>
                    <a:pt x="60" y="164"/>
                    <a:pt x="59" y="165"/>
                  </a:cubicBezTo>
                  <a:cubicBezTo>
                    <a:pt x="57" y="165"/>
                    <a:pt x="56" y="167"/>
                    <a:pt x="57" y="168"/>
                  </a:cubicBezTo>
                  <a:cubicBezTo>
                    <a:pt x="58" y="170"/>
                    <a:pt x="61" y="171"/>
                    <a:pt x="63" y="170"/>
                  </a:cubicBezTo>
                  <a:cubicBezTo>
                    <a:pt x="65" y="169"/>
                    <a:pt x="66" y="168"/>
                    <a:pt x="67" y="166"/>
                  </a:cubicBezTo>
                  <a:close/>
                  <a:moveTo>
                    <a:pt x="145" y="130"/>
                  </a:moveTo>
                  <a:cubicBezTo>
                    <a:pt x="144" y="130"/>
                    <a:pt x="144" y="130"/>
                    <a:pt x="144" y="131"/>
                  </a:cubicBezTo>
                  <a:cubicBezTo>
                    <a:pt x="143" y="132"/>
                    <a:pt x="143" y="134"/>
                    <a:pt x="143" y="135"/>
                  </a:cubicBezTo>
                  <a:cubicBezTo>
                    <a:pt x="144" y="136"/>
                    <a:pt x="144" y="136"/>
                    <a:pt x="145" y="137"/>
                  </a:cubicBezTo>
                  <a:cubicBezTo>
                    <a:pt x="147" y="138"/>
                    <a:pt x="148" y="138"/>
                    <a:pt x="149" y="136"/>
                  </a:cubicBezTo>
                  <a:cubicBezTo>
                    <a:pt x="150" y="135"/>
                    <a:pt x="151" y="134"/>
                    <a:pt x="151" y="132"/>
                  </a:cubicBezTo>
                  <a:cubicBezTo>
                    <a:pt x="151" y="132"/>
                    <a:pt x="151" y="131"/>
                    <a:pt x="150" y="131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8" y="131"/>
                    <a:pt x="147" y="130"/>
                    <a:pt x="145" y="130"/>
                  </a:cubicBezTo>
                  <a:close/>
                  <a:moveTo>
                    <a:pt x="160" y="101"/>
                  </a:moveTo>
                  <a:cubicBezTo>
                    <a:pt x="159" y="100"/>
                    <a:pt x="159" y="100"/>
                    <a:pt x="159" y="99"/>
                  </a:cubicBezTo>
                  <a:cubicBezTo>
                    <a:pt x="159" y="98"/>
                    <a:pt x="160" y="97"/>
                    <a:pt x="161" y="97"/>
                  </a:cubicBezTo>
                  <a:cubicBezTo>
                    <a:pt x="162" y="97"/>
                    <a:pt x="164" y="98"/>
                    <a:pt x="165" y="99"/>
                  </a:cubicBezTo>
                  <a:cubicBezTo>
                    <a:pt x="165" y="99"/>
                    <a:pt x="165" y="99"/>
                    <a:pt x="165" y="99"/>
                  </a:cubicBezTo>
                  <a:cubicBezTo>
                    <a:pt x="166" y="98"/>
                    <a:pt x="166" y="97"/>
                    <a:pt x="166" y="96"/>
                  </a:cubicBezTo>
                  <a:cubicBezTo>
                    <a:pt x="163" y="97"/>
                    <a:pt x="160" y="95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5" y="96"/>
                    <a:pt x="155" y="98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7" y="102"/>
                    <a:pt x="158" y="102"/>
                    <a:pt x="160" y="101"/>
                  </a:cubicBezTo>
                  <a:close/>
                  <a:moveTo>
                    <a:pt x="126" y="89"/>
                  </a:moveTo>
                  <a:cubicBezTo>
                    <a:pt x="126" y="89"/>
                    <a:pt x="126" y="89"/>
                    <a:pt x="126" y="89"/>
                  </a:cubicBezTo>
                  <a:cubicBezTo>
                    <a:pt x="126" y="88"/>
                    <a:pt x="126" y="87"/>
                    <a:pt x="126" y="87"/>
                  </a:cubicBezTo>
                  <a:cubicBezTo>
                    <a:pt x="126" y="86"/>
                    <a:pt x="127" y="85"/>
                    <a:pt x="128" y="86"/>
                  </a:cubicBezTo>
                  <a:cubicBezTo>
                    <a:pt x="128" y="86"/>
                    <a:pt x="129" y="86"/>
                    <a:pt x="129" y="86"/>
                  </a:cubicBezTo>
                  <a:cubicBezTo>
                    <a:pt x="129" y="85"/>
                    <a:pt x="130" y="85"/>
                    <a:pt x="130" y="84"/>
                  </a:cubicBezTo>
                  <a:cubicBezTo>
                    <a:pt x="130" y="83"/>
                    <a:pt x="129" y="83"/>
                    <a:pt x="129" y="83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6" y="82"/>
                    <a:pt x="125" y="82"/>
                    <a:pt x="124" y="82"/>
                  </a:cubicBezTo>
                  <a:cubicBezTo>
                    <a:pt x="123" y="82"/>
                    <a:pt x="123" y="82"/>
                    <a:pt x="122" y="82"/>
                  </a:cubicBezTo>
                  <a:cubicBezTo>
                    <a:pt x="122" y="83"/>
                    <a:pt x="122" y="84"/>
                    <a:pt x="122" y="85"/>
                  </a:cubicBezTo>
                  <a:cubicBezTo>
                    <a:pt x="121" y="85"/>
                    <a:pt x="121" y="86"/>
                    <a:pt x="121" y="86"/>
                  </a:cubicBezTo>
                  <a:cubicBezTo>
                    <a:pt x="121" y="87"/>
                    <a:pt x="121" y="87"/>
                    <a:pt x="121" y="87"/>
                  </a:cubicBezTo>
                  <a:cubicBezTo>
                    <a:pt x="122" y="88"/>
                    <a:pt x="124" y="89"/>
                    <a:pt x="126" y="89"/>
                  </a:cubicBezTo>
                  <a:close/>
                  <a:moveTo>
                    <a:pt x="74" y="160"/>
                  </a:moveTo>
                  <a:cubicBezTo>
                    <a:pt x="74" y="160"/>
                    <a:pt x="75" y="161"/>
                    <a:pt x="75" y="161"/>
                  </a:cubicBezTo>
                  <a:cubicBezTo>
                    <a:pt x="75" y="161"/>
                    <a:pt x="76" y="161"/>
                    <a:pt x="76" y="161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78" y="161"/>
                    <a:pt x="80" y="161"/>
                    <a:pt x="81" y="161"/>
                  </a:cubicBezTo>
                  <a:cubicBezTo>
                    <a:pt x="81" y="161"/>
                    <a:pt x="82" y="161"/>
                    <a:pt x="82" y="161"/>
                  </a:cubicBezTo>
                  <a:cubicBezTo>
                    <a:pt x="83" y="159"/>
                    <a:pt x="83" y="158"/>
                    <a:pt x="84" y="156"/>
                  </a:cubicBezTo>
                  <a:cubicBezTo>
                    <a:pt x="82" y="156"/>
                    <a:pt x="81" y="155"/>
                    <a:pt x="79" y="153"/>
                  </a:cubicBezTo>
                  <a:cubicBezTo>
                    <a:pt x="79" y="154"/>
                    <a:pt x="79" y="156"/>
                    <a:pt x="78" y="157"/>
                  </a:cubicBezTo>
                  <a:cubicBezTo>
                    <a:pt x="77" y="158"/>
                    <a:pt x="75" y="159"/>
                    <a:pt x="74" y="160"/>
                  </a:cubicBezTo>
                  <a:close/>
                  <a:moveTo>
                    <a:pt x="130" y="156"/>
                  </a:moveTo>
                  <a:cubicBezTo>
                    <a:pt x="129" y="156"/>
                    <a:pt x="129" y="156"/>
                    <a:pt x="129" y="156"/>
                  </a:cubicBezTo>
                  <a:cubicBezTo>
                    <a:pt x="127" y="155"/>
                    <a:pt x="125" y="155"/>
                    <a:pt x="122" y="155"/>
                  </a:cubicBezTo>
                  <a:cubicBezTo>
                    <a:pt x="122" y="155"/>
                    <a:pt x="121" y="155"/>
                    <a:pt x="121" y="155"/>
                  </a:cubicBezTo>
                  <a:cubicBezTo>
                    <a:pt x="121" y="155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2" y="156"/>
                    <a:pt x="124" y="158"/>
                    <a:pt x="123" y="161"/>
                  </a:cubicBezTo>
                  <a:cubicBezTo>
                    <a:pt x="123" y="161"/>
                    <a:pt x="123" y="161"/>
                    <a:pt x="123" y="162"/>
                  </a:cubicBezTo>
                  <a:cubicBezTo>
                    <a:pt x="124" y="162"/>
                    <a:pt x="125" y="162"/>
                    <a:pt x="126" y="163"/>
                  </a:cubicBezTo>
                  <a:cubicBezTo>
                    <a:pt x="128" y="161"/>
                    <a:pt x="129" y="158"/>
                    <a:pt x="130" y="156"/>
                  </a:cubicBezTo>
                  <a:close/>
                  <a:moveTo>
                    <a:pt x="63" y="172"/>
                  </a:moveTo>
                  <a:cubicBezTo>
                    <a:pt x="63" y="172"/>
                    <a:pt x="64" y="173"/>
                    <a:pt x="64" y="174"/>
                  </a:cubicBezTo>
                  <a:cubicBezTo>
                    <a:pt x="64" y="174"/>
                    <a:pt x="65" y="175"/>
                    <a:pt x="65" y="176"/>
                  </a:cubicBezTo>
                  <a:cubicBezTo>
                    <a:pt x="66" y="176"/>
                    <a:pt x="68" y="177"/>
                    <a:pt x="69" y="177"/>
                  </a:cubicBezTo>
                  <a:cubicBezTo>
                    <a:pt x="69" y="177"/>
                    <a:pt x="70" y="177"/>
                    <a:pt x="70" y="176"/>
                  </a:cubicBezTo>
                  <a:cubicBezTo>
                    <a:pt x="70" y="176"/>
                    <a:pt x="70" y="175"/>
                    <a:pt x="70" y="174"/>
                  </a:cubicBezTo>
                  <a:cubicBezTo>
                    <a:pt x="69" y="173"/>
                    <a:pt x="69" y="172"/>
                    <a:pt x="69" y="170"/>
                  </a:cubicBezTo>
                  <a:cubicBezTo>
                    <a:pt x="69" y="170"/>
                    <a:pt x="69" y="169"/>
                    <a:pt x="69" y="168"/>
                  </a:cubicBezTo>
                  <a:cubicBezTo>
                    <a:pt x="69" y="167"/>
                    <a:pt x="69" y="167"/>
                    <a:pt x="68" y="167"/>
                  </a:cubicBezTo>
                  <a:cubicBezTo>
                    <a:pt x="67" y="169"/>
                    <a:pt x="65" y="171"/>
                    <a:pt x="63" y="172"/>
                  </a:cubicBezTo>
                  <a:close/>
                  <a:moveTo>
                    <a:pt x="126" y="94"/>
                  </a:moveTo>
                  <a:cubicBezTo>
                    <a:pt x="126" y="93"/>
                    <a:pt x="126" y="92"/>
                    <a:pt x="125" y="92"/>
                  </a:cubicBezTo>
                  <a:cubicBezTo>
                    <a:pt x="124" y="91"/>
                    <a:pt x="124" y="91"/>
                    <a:pt x="123" y="91"/>
                  </a:cubicBezTo>
                  <a:cubicBezTo>
                    <a:pt x="123" y="91"/>
                    <a:pt x="122" y="90"/>
                    <a:pt x="121" y="90"/>
                  </a:cubicBezTo>
                  <a:cubicBezTo>
                    <a:pt x="119" y="90"/>
                    <a:pt x="117" y="91"/>
                    <a:pt x="116" y="93"/>
                  </a:cubicBezTo>
                  <a:cubicBezTo>
                    <a:pt x="117" y="95"/>
                    <a:pt x="120" y="96"/>
                    <a:pt x="122" y="96"/>
                  </a:cubicBezTo>
                  <a:cubicBezTo>
                    <a:pt x="123" y="94"/>
                    <a:pt x="124" y="94"/>
                    <a:pt x="126" y="94"/>
                  </a:cubicBezTo>
                  <a:close/>
                  <a:moveTo>
                    <a:pt x="95" y="171"/>
                  </a:moveTo>
                  <a:cubicBezTo>
                    <a:pt x="94" y="171"/>
                    <a:pt x="94" y="171"/>
                    <a:pt x="94" y="171"/>
                  </a:cubicBezTo>
                  <a:cubicBezTo>
                    <a:pt x="92" y="170"/>
                    <a:pt x="90" y="170"/>
                    <a:pt x="88" y="170"/>
                  </a:cubicBezTo>
                  <a:cubicBezTo>
                    <a:pt x="88" y="170"/>
                    <a:pt x="87" y="170"/>
                    <a:pt x="86" y="170"/>
                  </a:cubicBezTo>
                  <a:cubicBezTo>
                    <a:pt x="85" y="170"/>
                    <a:pt x="85" y="172"/>
                    <a:pt x="86" y="173"/>
                  </a:cubicBezTo>
                  <a:cubicBezTo>
                    <a:pt x="86" y="174"/>
                    <a:pt x="87" y="174"/>
                    <a:pt x="87" y="174"/>
                  </a:cubicBezTo>
                  <a:cubicBezTo>
                    <a:pt x="88" y="174"/>
                    <a:pt x="89" y="175"/>
                    <a:pt x="90" y="175"/>
                  </a:cubicBezTo>
                  <a:cubicBezTo>
                    <a:pt x="91" y="175"/>
                    <a:pt x="92" y="175"/>
                    <a:pt x="93" y="174"/>
                  </a:cubicBezTo>
                  <a:cubicBezTo>
                    <a:pt x="94" y="173"/>
                    <a:pt x="94" y="172"/>
                    <a:pt x="95" y="171"/>
                  </a:cubicBezTo>
                  <a:close/>
                  <a:moveTo>
                    <a:pt x="147" y="166"/>
                  </a:moveTo>
                  <a:cubicBezTo>
                    <a:pt x="145" y="166"/>
                    <a:pt x="144" y="166"/>
                    <a:pt x="144" y="167"/>
                  </a:cubicBezTo>
                  <a:cubicBezTo>
                    <a:pt x="144" y="168"/>
                    <a:pt x="144" y="168"/>
                    <a:pt x="144" y="169"/>
                  </a:cubicBezTo>
                  <a:cubicBezTo>
                    <a:pt x="143" y="170"/>
                    <a:pt x="144" y="171"/>
                    <a:pt x="145" y="171"/>
                  </a:cubicBezTo>
                  <a:cubicBezTo>
                    <a:pt x="145" y="171"/>
                    <a:pt x="145" y="171"/>
                    <a:pt x="145" y="172"/>
                  </a:cubicBezTo>
                  <a:cubicBezTo>
                    <a:pt x="146" y="172"/>
                    <a:pt x="146" y="172"/>
                    <a:pt x="147" y="172"/>
                  </a:cubicBezTo>
                  <a:cubicBezTo>
                    <a:pt x="148" y="173"/>
                    <a:pt x="149" y="172"/>
                    <a:pt x="149" y="172"/>
                  </a:cubicBezTo>
                  <a:cubicBezTo>
                    <a:pt x="150" y="171"/>
                    <a:pt x="150" y="171"/>
                    <a:pt x="150" y="170"/>
                  </a:cubicBezTo>
                  <a:cubicBezTo>
                    <a:pt x="151" y="169"/>
                    <a:pt x="151" y="169"/>
                    <a:pt x="151" y="168"/>
                  </a:cubicBezTo>
                  <a:cubicBezTo>
                    <a:pt x="151" y="168"/>
                    <a:pt x="151" y="167"/>
                    <a:pt x="151" y="167"/>
                  </a:cubicBezTo>
                  <a:cubicBezTo>
                    <a:pt x="151" y="167"/>
                    <a:pt x="151" y="167"/>
                    <a:pt x="150" y="166"/>
                  </a:cubicBezTo>
                  <a:cubicBezTo>
                    <a:pt x="149" y="166"/>
                    <a:pt x="148" y="166"/>
                    <a:pt x="147" y="166"/>
                  </a:cubicBezTo>
                  <a:close/>
                  <a:moveTo>
                    <a:pt x="78" y="149"/>
                  </a:moveTo>
                  <a:cubicBezTo>
                    <a:pt x="76" y="149"/>
                    <a:pt x="75" y="149"/>
                    <a:pt x="74" y="149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52"/>
                    <a:pt x="73" y="154"/>
                    <a:pt x="73" y="156"/>
                  </a:cubicBezTo>
                  <a:cubicBezTo>
                    <a:pt x="73" y="157"/>
                    <a:pt x="73" y="157"/>
                    <a:pt x="73" y="158"/>
                  </a:cubicBezTo>
                  <a:cubicBezTo>
                    <a:pt x="75" y="158"/>
                    <a:pt x="76" y="157"/>
                    <a:pt x="77" y="155"/>
                  </a:cubicBezTo>
                  <a:cubicBezTo>
                    <a:pt x="78" y="154"/>
                    <a:pt x="78" y="152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2"/>
                    <a:pt x="30" y="32"/>
                  </a:cubicBezTo>
                  <a:cubicBezTo>
                    <a:pt x="29" y="33"/>
                    <a:pt x="29" y="34"/>
                    <a:pt x="28" y="34"/>
                  </a:cubicBezTo>
                  <a:cubicBezTo>
                    <a:pt x="26" y="35"/>
                    <a:pt x="25" y="36"/>
                    <a:pt x="23" y="36"/>
                  </a:cubicBezTo>
                  <a:cubicBezTo>
                    <a:pt x="21" y="36"/>
                    <a:pt x="19" y="35"/>
                    <a:pt x="17" y="34"/>
                  </a:cubicBezTo>
                  <a:cubicBezTo>
                    <a:pt x="16" y="34"/>
                    <a:pt x="15" y="33"/>
                    <a:pt x="15" y="33"/>
                  </a:cubicBezTo>
                  <a:cubicBezTo>
                    <a:pt x="13" y="32"/>
                    <a:pt x="12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1" y="31"/>
                    <a:pt x="12" y="33"/>
                    <a:pt x="14" y="34"/>
                  </a:cubicBezTo>
                  <a:cubicBezTo>
                    <a:pt x="17" y="37"/>
                    <a:pt x="21" y="38"/>
                    <a:pt x="25" y="38"/>
                  </a:cubicBezTo>
                  <a:cubicBezTo>
                    <a:pt x="26" y="38"/>
                    <a:pt x="27" y="37"/>
                    <a:pt x="28" y="36"/>
                  </a:cubicBezTo>
                  <a:cubicBezTo>
                    <a:pt x="29" y="34"/>
                    <a:pt x="30" y="33"/>
                    <a:pt x="30" y="31"/>
                  </a:cubicBezTo>
                  <a:close/>
                  <a:moveTo>
                    <a:pt x="102" y="124"/>
                  </a:moveTo>
                  <a:cubicBezTo>
                    <a:pt x="98" y="124"/>
                    <a:pt x="96" y="124"/>
                    <a:pt x="93" y="122"/>
                  </a:cubicBezTo>
                  <a:cubicBezTo>
                    <a:pt x="93" y="124"/>
                    <a:pt x="94" y="125"/>
                    <a:pt x="94" y="127"/>
                  </a:cubicBezTo>
                  <a:cubicBezTo>
                    <a:pt x="96" y="127"/>
                    <a:pt x="99" y="128"/>
                    <a:pt x="101" y="129"/>
                  </a:cubicBezTo>
                  <a:cubicBezTo>
                    <a:pt x="102" y="128"/>
                    <a:pt x="102" y="126"/>
                    <a:pt x="102" y="125"/>
                  </a:cubicBezTo>
                  <a:cubicBezTo>
                    <a:pt x="102" y="124"/>
                    <a:pt x="102" y="124"/>
                    <a:pt x="102" y="124"/>
                  </a:cubicBezTo>
                  <a:close/>
                  <a:moveTo>
                    <a:pt x="138" y="123"/>
                  </a:moveTo>
                  <a:cubicBezTo>
                    <a:pt x="138" y="124"/>
                    <a:pt x="138" y="124"/>
                    <a:pt x="139" y="124"/>
                  </a:cubicBezTo>
                  <a:cubicBezTo>
                    <a:pt x="139" y="125"/>
                    <a:pt x="140" y="125"/>
                    <a:pt x="141" y="126"/>
                  </a:cubicBezTo>
                  <a:cubicBezTo>
                    <a:pt x="141" y="126"/>
                    <a:pt x="141" y="126"/>
                    <a:pt x="141" y="126"/>
                  </a:cubicBezTo>
                  <a:cubicBezTo>
                    <a:pt x="142" y="127"/>
                    <a:pt x="144" y="126"/>
                    <a:pt x="145" y="126"/>
                  </a:cubicBezTo>
                  <a:cubicBezTo>
                    <a:pt x="146" y="125"/>
                    <a:pt x="147" y="124"/>
                    <a:pt x="148" y="123"/>
                  </a:cubicBezTo>
                  <a:cubicBezTo>
                    <a:pt x="148" y="123"/>
                    <a:pt x="148" y="122"/>
                    <a:pt x="149" y="122"/>
                  </a:cubicBezTo>
                  <a:cubicBezTo>
                    <a:pt x="147" y="121"/>
                    <a:pt x="145" y="120"/>
                    <a:pt x="143" y="120"/>
                  </a:cubicBezTo>
                  <a:cubicBezTo>
                    <a:pt x="142" y="123"/>
                    <a:pt x="140" y="124"/>
                    <a:pt x="138" y="123"/>
                  </a:cubicBezTo>
                  <a:close/>
                  <a:moveTo>
                    <a:pt x="130" y="154"/>
                  </a:moveTo>
                  <a:cubicBezTo>
                    <a:pt x="129" y="153"/>
                    <a:pt x="129" y="152"/>
                    <a:pt x="129" y="151"/>
                  </a:cubicBezTo>
                  <a:cubicBezTo>
                    <a:pt x="129" y="150"/>
                    <a:pt x="129" y="149"/>
                    <a:pt x="129" y="148"/>
                  </a:cubicBezTo>
                  <a:cubicBezTo>
                    <a:pt x="130" y="147"/>
                    <a:pt x="129" y="146"/>
                    <a:pt x="129" y="145"/>
                  </a:cubicBezTo>
                  <a:cubicBezTo>
                    <a:pt x="129" y="145"/>
                    <a:pt x="128" y="145"/>
                    <a:pt x="128" y="146"/>
                  </a:cubicBezTo>
                  <a:cubicBezTo>
                    <a:pt x="128" y="147"/>
                    <a:pt x="127" y="148"/>
                    <a:pt x="127" y="149"/>
                  </a:cubicBezTo>
                  <a:cubicBezTo>
                    <a:pt x="126" y="150"/>
                    <a:pt x="126" y="151"/>
                    <a:pt x="125" y="152"/>
                  </a:cubicBezTo>
                  <a:cubicBezTo>
                    <a:pt x="124" y="153"/>
                    <a:pt x="122" y="153"/>
                    <a:pt x="121" y="153"/>
                  </a:cubicBezTo>
                  <a:cubicBezTo>
                    <a:pt x="121" y="153"/>
                    <a:pt x="120" y="153"/>
                    <a:pt x="120" y="153"/>
                  </a:cubicBezTo>
                  <a:cubicBezTo>
                    <a:pt x="119" y="154"/>
                    <a:pt x="118" y="155"/>
                    <a:pt x="117" y="155"/>
                  </a:cubicBezTo>
                  <a:cubicBezTo>
                    <a:pt x="116" y="155"/>
                    <a:pt x="115" y="155"/>
                    <a:pt x="114" y="155"/>
                  </a:cubicBezTo>
                  <a:cubicBezTo>
                    <a:pt x="115" y="156"/>
                    <a:pt x="115" y="157"/>
                    <a:pt x="116" y="159"/>
                  </a:cubicBezTo>
                  <a:cubicBezTo>
                    <a:pt x="117" y="158"/>
                    <a:pt x="117" y="157"/>
                    <a:pt x="118" y="157"/>
                  </a:cubicBezTo>
                  <a:cubicBezTo>
                    <a:pt x="118" y="157"/>
                    <a:pt x="118" y="156"/>
                    <a:pt x="119" y="156"/>
                  </a:cubicBezTo>
                  <a:cubicBezTo>
                    <a:pt x="119" y="155"/>
                    <a:pt x="120" y="154"/>
                    <a:pt x="121" y="154"/>
                  </a:cubicBezTo>
                  <a:cubicBezTo>
                    <a:pt x="122" y="153"/>
                    <a:pt x="122" y="153"/>
                    <a:pt x="123" y="153"/>
                  </a:cubicBezTo>
                  <a:cubicBezTo>
                    <a:pt x="125" y="153"/>
                    <a:pt x="127" y="154"/>
                    <a:pt x="130" y="154"/>
                  </a:cubicBezTo>
                  <a:close/>
                  <a:moveTo>
                    <a:pt x="148" y="153"/>
                  </a:moveTo>
                  <a:cubicBezTo>
                    <a:pt x="147" y="153"/>
                    <a:pt x="147" y="153"/>
                    <a:pt x="146" y="153"/>
                  </a:cubicBezTo>
                  <a:cubicBezTo>
                    <a:pt x="145" y="153"/>
                    <a:pt x="144" y="154"/>
                    <a:pt x="144" y="155"/>
                  </a:cubicBezTo>
                  <a:cubicBezTo>
                    <a:pt x="144" y="155"/>
                    <a:pt x="144" y="156"/>
                    <a:pt x="144" y="156"/>
                  </a:cubicBezTo>
                  <a:cubicBezTo>
                    <a:pt x="143" y="158"/>
                    <a:pt x="144" y="159"/>
                    <a:pt x="145" y="160"/>
                  </a:cubicBezTo>
                  <a:cubicBezTo>
                    <a:pt x="147" y="161"/>
                    <a:pt x="148" y="162"/>
                    <a:pt x="150" y="162"/>
                  </a:cubicBezTo>
                  <a:cubicBezTo>
                    <a:pt x="150" y="162"/>
                    <a:pt x="151" y="162"/>
                    <a:pt x="151" y="161"/>
                  </a:cubicBezTo>
                  <a:cubicBezTo>
                    <a:pt x="148" y="158"/>
                    <a:pt x="147" y="157"/>
                    <a:pt x="148" y="153"/>
                  </a:cubicBezTo>
                  <a:close/>
                  <a:moveTo>
                    <a:pt x="72" y="196"/>
                  </a:moveTo>
                  <a:cubicBezTo>
                    <a:pt x="73" y="196"/>
                    <a:pt x="73" y="196"/>
                    <a:pt x="73" y="196"/>
                  </a:cubicBezTo>
                  <a:cubicBezTo>
                    <a:pt x="77" y="196"/>
                    <a:pt x="81" y="196"/>
                    <a:pt x="84" y="195"/>
                  </a:cubicBezTo>
                  <a:cubicBezTo>
                    <a:pt x="85" y="194"/>
                    <a:pt x="87" y="194"/>
                    <a:pt x="88" y="193"/>
                  </a:cubicBezTo>
                  <a:cubicBezTo>
                    <a:pt x="89" y="193"/>
                    <a:pt x="90" y="192"/>
                    <a:pt x="91" y="191"/>
                  </a:cubicBezTo>
                  <a:cubicBezTo>
                    <a:pt x="92" y="191"/>
                    <a:pt x="92" y="191"/>
                    <a:pt x="92" y="191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0" y="190"/>
                    <a:pt x="90" y="190"/>
                    <a:pt x="89" y="191"/>
                  </a:cubicBezTo>
                  <a:cubicBezTo>
                    <a:pt x="87" y="193"/>
                    <a:pt x="85" y="194"/>
                    <a:pt x="82" y="194"/>
                  </a:cubicBezTo>
                  <a:cubicBezTo>
                    <a:pt x="82" y="194"/>
                    <a:pt x="81" y="194"/>
                    <a:pt x="81" y="194"/>
                  </a:cubicBezTo>
                  <a:cubicBezTo>
                    <a:pt x="79" y="194"/>
                    <a:pt x="77" y="193"/>
                    <a:pt x="75" y="192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74" y="193"/>
                    <a:pt x="73" y="195"/>
                    <a:pt x="72" y="196"/>
                  </a:cubicBezTo>
                  <a:close/>
                  <a:moveTo>
                    <a:pt x="133" y="99"/>
                  </a:moveTo>
                  <a:cubicBezTo>
                    <a:pt x="131" y="97"/>
                    <a:pt x="129" y="96"/>
                    <a:pt x="127" y="96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4" y="98"/>
                    <a:pt x="123" y="98"/>
                  </a:cubicBezTo>
                  <a:cubicBezTo>
                    <a:pt x="124" y="98"/>
                    <a:pt x="124" y="99"/>
                    <a:pt x="124" y="99"/>
                  </a:cubicBezTo>
                  <a:cubicBezTo>
                    <a:pt x="125" y="101"/>
                    <a:pt x="127" y="101"/>
                    <a:pt x="128" y="102"/>
                  </a:cubicBezTo>
                  <a:cubicBezTo>
                    <a:pt x="129" y="102"/>
                    <a:pt x="131" y="102"/>
                    <a:pt x="132" y="101"/>
                  </a:cubicBezTo>
                  <a:cubicBezTo>
                    <a:pt x="132" y="100"/>
                    <a:pt x="132" y="100"/>
                    <a:pt x="133" y="99"/>
                  </a:cubicBezTo>
                  <a:close/>
                  <a:moveTo>
                    <a:pt x="159" y="173"/>
                  </a:moveTo>
                  <a:cubicBezTo>
                    <a:pt x="159" y="174"/>
                    <a:pt x="160" y="174"/>
                    <a:pt x="160" y="175"/>
                  </a:cubicBezTo>
                  <a:cubicBezTo>
                    <a:pt x="161" y="175"/>
                    <a:pt x="162" y="175"/>
                    <a:pt x="162" y="175"/>
                  </a:cubicBezTo>
                  <a:cubicBezTo>
                    <a:pt x="163" y="176"/>
                    <a:pt x="164" y="175"/>
                    <a:pt x="165" y="174"/>
                  </a:cubicBezTo>
                  <a:cubicBezTo>
                    <a:pt x="166" y="173"/>
                    <a:pt x="167" y="172"/>
                    <a:pt x="168" y="171"/>
                  </a:cubicBezTo>
                  <a:cubicBezTo>
                    <a:pt x="168" y="170"/>
                    <a:pt x="168" y="169"/>
                    <a:pt x="168" y="168"/>
                  </a:cubicBezTo>
                  <a:cubicBezTo>
                    <a:pt x="168" y="169"/>
                    <a:pt x="167" y="169"/>
                    <a:pt x="166" y="170"/>
                  </a:cubicBezTo>
                  <a:cubicBezTo>
                    <a:pt x="165" y="170"/>
                    <a:pt x="164" y="170"/>
                    <a:pt x="162" y="169"/>
                  </a:cubicBezTo>
                  <a:cubicBezTo>
                    <a:pt x="162" y="171"/>
                    <a:pt x="161" y="173"/>
                    <a:pt x="159" y="173"/>
                  </a:cubicBezTo>
                  <a:close/>
                  <a:moveTo>
                    <a:pt x="123" y="118"/>
                  </a:moveTo>
                  <a:cubicBezTo>
                    <a:pt x="124" y="118"/>
                    <a:pt x="125" y="119"/>
                    <a:pt x="126" y="119"/>
                  </a:cubicBezTo>
                  <a:cubicBezTo>
                    <a:pt x="127" y="120"/>
                    <a:pt x="128" y="121"/>
                    <a:pt x="129" y="121"/>
                  </a:cubicBezTo>
                  <a:cubicBezTo>
                    <a:pt x="130" y="119"/>
                    <a:pt x="131" y="115"/>
                    <a:pt x="130" y="114"/>
                  </a:cubicBezTo>
                  <a:cubicBezTo>
                    <a:pt x="129" y="114"/>
                    <a:pt x="128" y="114"/>
                    <a:pt x="127" y="114"/>
                  </a:cubicBezTo>
                  <a:cubicBezTo>
                    <a:pt x="127" y="114"/>
                    <a:pt x="126" y="114"/>
                    <a:pt x="125" y="114"/>
                  </a:cubicBezTo>
                  <a:cubicBezTo>
                    <a:pt x="125" y="116"/>
                    <a:pt x="124" y="117"/>
                    <a:pt x="123" y="118"/>
                  </a:cubicBezTo>
                  <a:close/>
                  <a:moveTo>
                    <a:pt x="158" y="109"/>
                  </a:moveTo>
                  <a:cubicBezTo>
                    <a:pt x="156" y="109"/>
                    <a:pt x="155" y="110"/>
                    <a:pt x="156" y="112"/>
                  </a:cubicBezTo>
                  <a:cubicBezTo>
                    <a:pt x="156" y="112"/>
                    <a:pt x="156" y="112"/>
                    <a:pt x="156" y="113"/>
                  </a:cubicBezTo>
                  <a:cubicBezTo>
                    <a:pt x="157" y="113"/>
                    <a:pt x="157" y="114"/>
                    <a:pt x="158" y="114"/>
                  </a:cubicBezTo>
                  <a:cubicBezTo>
                    <a:pt x="159" y="114"/>
                    <a:pt x="159" y="114"/>
                    <a:pt x="160" y="114"/>
                  </a:cubicBezTo>
                  <a:cubicBezTo>
                    <a:pt x="160" y="114"/>
                    <a:pt x="161" y="114"/>
                    <a:pt x="161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3" y="114"/>
                    <a:pt x="164" y="113"/>
                    <a:pt x="164" y="113"/>
                  </a:cubicBezTo>
                  <a:cubicBezTo>
                    <a:pt x="165" y="112"/>
                    <a:pt x="164" y="112"/>
                    <a:pt x="164" y="111"/>
                  </a:cubicBezTo>
                  <a:cubicBezTo>
                    <a:pt x="163" y="111"/>
                    <a:pt x="163" y="111"/>
                    <a:pt x="162" y="110"/>
                  </a:cubicBezTo>
                  <a:cubicBezTo>
                    <a:pt x="161" y="110"/>
                    <a:pt x="159" y="109"/>
                    <a:pt x="158" y="109"/>
                  </a:cubicBezTo>
                  <a:close/>
                  <a:moveTo>
                    <a:pt x="56" y="191"/>
                  </a:moveTo>
                  <a:cubicBezTo>
                    <a:pt x="56" y="191"/>
                    <a:pt x="57" y="191"/>
                    <a:pt x="57" y="191"/>
                  </a:cubicBezTo>
                  <a:cubicBezTo>
                    <a:pt x="58" y="191"/>
                    <a:pt x="59" y="191"/>
                    <a:pt x="60" y="191"/>
                  </a:cubicBezTo>
                  <a:cubicBezTo>
                    <a:pt x="61" y="190"/>
                    <a:pt x="62" y="189"/>
                    <a:pt x="61" y="188"/>
                  </a:cubicBezTo>
                  <a:cubicBezTo>
                    <a:pt x="61" y="188"/>
                    <a:pt x="61" y="187"/>
                    <a:pt x="61" y="187"/>
                  </a:cubicBezTo>
                  <a:cubicBezTo>
                    <a:pt x="61" y="186"/>
                    <a:pt x="60" y="185"/>
                    <a:pt x="58" y="184"/>
                  </a:cubicBezTo>
                  <a:cubicBezTo>
                    <a:pt x="57" y="184"/>
                    <a:pt x="57" y="185"/>
                    <a:pt x="56" y="185"/>
                  </a:cubicBezTo>
                  <a:cubicBezTo>
                    <a:pt x="55" y="187"/>
                    <a:pt x="55" y="189"/>
                    <a:pt x="56" y="191"/>
                  </a:cubicBezTo>
                  <a:close/>
                  <a:moveTo>
                    <a:pt x="107" y="98"/>
                  </a:moveTo>
                  <a:cubicBezTo>
                    <a:pt x="107" y="100"/>
                    <a:pt x="108" y="102"/>
                    <a:pt x="107" y="105"/>
                  </a:cubicBezTo>
                  <a:cubicBezTo>
                    <a:pt x="109" y="105"/>
                    <a:pt x="111" y="105"/>
                    <a:pt x="112" y="106"/>
                  </a:cubicBezTo>
                  <a:cubicBezTo>
                    <a:pt x="113" y="106"/>
                    <a:pt x="113" y="105"/>
                    <a:pt x="113" y="104"/>
                  </a:cubicBezTo>
                  <a:cubicBezTo>
                    <a:pt x="113" y="104"/>
                    <a:pt x="112" y="103"/>
                    <a:pt x="112" y="102"/>
                  </a:cubicBezTo>
                  <a:cubicBezTo>
                    <a:pt x="112" y="101"/>
                    <a:pt x="112" y="100"/>
                    <a:pt x="112" y="98"/>
                  </a:cubicBezTo>
                  <a:cubicBezTo>
                    <a:pt x="110" y="99"/>
                    <a:pt x="109" y="99"/>
                    <a:pt x="107" y="98"/>
                  </a:cubicBezTo>
                  <a:close/>
                  <a:moveTo>
                    <a:pt x="141" y="103"/>
                  </a:moveTo>
                  <a:cubicBezTo>
                    <a:pt x="141" y="104"/>
                    <a:pt x="141" y="104"/>
                    <a:pt x="141" y="105"/>
                  </a:cubicBezTo>
                  <a:cubicBezTo>
                    <a:pt x="142" y="106"/>
                    <a:pt x="143" y="107"/>
                    <a:pt x="144" y="107"/>
                  </a:cubicBezTo>
                  <a:cubicBezTo>
                    <a:pt x="145" y="108"/>
                    <a:pt x="146" y="108"/>
                    <a:pt x="147" y="108"/>
                  </a:cubicBezTo>
                  <a:cubicBezTo>
                    <a:pt x="148" y="108"/>
                    <a:pt x="149" y="108"/>
                    <a:pt x="150" y="107"/>
                  </a:cubicBezTo>
                  <a:cubicBezTo>
                    <a:pt x="150" y="107"/>
                    <a:pt x="150" y="106"/>
                    <a:pt x="150" y="106"/>
                  </a:cubicBezTo>
                  <a:cubicBezTo>
                    <a:pt x="150" y="104"/>
                    <a:pt x="148" y="103"/>
                    <a:pt x="147" y="102"/>
                  </a:cubicBezTo>
                  <a:cubicBezTo>
                    <a:pt x="146" y="104"/>
                    <a:pt x="145" y="104"/>
                    <a:pt x="143" y="104"/>
                  </a:cubicBezTo>
                  <a:cubicBezTo>
                    <a:pt x="143" y="104"/>
                    <a:pt x="142" y="103"/>
                    <a:pt x="141" y="103"/>
                  </a:cubicBezTo>
                  <a:close/>
                  <a:moveTo>
                    <a:pt x="152" y="180"/>
                  </a:moveTo>
                  <a:cubicBezTo>
                    <a:pt x="156" y="179"/>
                    <a:pt x="159" y="179"/>
                    <a:pt x="162" y="177"/>
                  </a:cubicBezTo>
                  <a:cubicBezTo>
                    <a:pt x="162" y="177"/>
                    <a:pt x="161" y="177"/>
                    <a:pt x="161" y="177"/>
                  </a:cubicBezTo>
                  <a:cubicBezTo>
                    <a:pt x="159" y="176"/>
                    <a:pt x="158" y="176"/>
                    <a:pt x="157" y="174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6" y="173"/>
                    <a:pt x="156" y="173"/>
                    <a:pt x="155" y="172"/>
                  </a:cubicBezTo>
                  <a:cubicBezTo>
                    <a:pt x="154" y="175"/>
                    <a:pt x="154" y="177"/>
                    <a:pt x="152" y="180"/>
                  </a:cubicBezTo>
                  <a:close/>
                  <a:moveTo>
                    <a:pt x="106" y="119"/>
                  </a:moveTo>
                  <a:cubicBezTo>
                    <a:pt x="106" y="118"/>
                    <a:pt x="107" y="116"/>
                    <a:pt x="107" y="115"/>
                  </a:cubicBezTo>
                  <a:cubicBezTo>
                    <a:pt x="107" y="115"/>
                    <a:pt x="107" y="114"/>
                    <a:pt x="107" y="114"/>
                  </a:cubicBezTo>
                  <a:cubicBezTo>
                    <a:pt x="106" y="113"/>
                    <a:pt x="105" y="113"/>
                    <a:pt x="105" y="112"/>
                  </a:cubicBezTo>
                  <a:cubicBezTo>
                    <a:pt x="104" y="112"/>
                    <a:pt x="103" y="112"/>
                    <a:pt x="102" y="112"/>
                  </a:cubicBezTo>
                  <a:cubicBezTo>
                    <a:pt x="101" y="113"/>
                    <a:pt x="101" y="113"/>
                    <a:pt x="101" y="114"/>
                  </a:cubicBezTo>
                  <a:cubicBezTo>
                    <a:pt x="101" y="117"/>
                    <a:pt x="102" y="119"/>
                    <a:pt x="106" y="119"/>
                  </a:cubicBezTo>
                  <a:close/>
                  <a:moveTo>
                    <a:pt x="25" y="134"/>
                  </a:moveTo>
                  <a:cubicBezTo>
                    <a:pt x="24" y="134"/>
                    <a:pt x="24" y="134"/>
                    <a:pt x="24" y="134"/>
                  </a:cubicBezTo>
                  <a:cubicBezTo>
                    <a:pt x="23" y="134"/>
                    <a:pt x="22" y="134"/>
                    <a:pt x="22" y="133"/>
                  </a:cubicBezTo>
                  <a:cubicBezTo>
                    <a:pt x="22" y="132"/>
                    <a:pt x="22" y="132"/>
                    <a:pt x="21" y="131"/>
                  </a:cubicBezTo>
                  <a:cubicBezTo>
                    <a:pt x="20" y="131"/>
                    <a:pt x="19" y="131"/>
                    <a:pt x="18" y="131"/>
                  </a:cubicBezTo>
                  <a:cubicBezTo>
                    <a:pt x="17" y="131"/>
                    <a:pt x="17" y="131"/>
                    <a:pt x="17" y="132"/>
                  </a:cubicBezTo>
                  <a:cubicBezTo>
                    <a:pt x="16" y="132"/>
                    <a:pt x="15" y="133"/>
                    <a:pt x="15" y="134"/>
                  </a:cubicBezTo>
                  <a:cubicBezTo>
                    <a:pt x="14" y="135"/>
                    <a:pt x="14" y="136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5" y="136"/>
                    <a:pt x="16" y="135"/>
                    <a:pt x="17" y="135"/>
                  </a:cubicBezTo>
                  <a:cubicBezTo>
                    <a:pt x="17" y="135"/>
                    <a:pt x="17" y="135"/>
                    <a:pt x="18" y="135"/>
                  </a:cubicBezTo>
                  <a:cubicBezTo>
                    <a:pt x="20" y="135"/>
                    <a:pt x="21" y="135"/>
                    <a:pt x="23" y="136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23" y="136"/>
                    <a:pt x="24" y="136"/>
                    <a:pt x="24" y="135"/>
                  </a:cubicBezTo>
                  <a:cubicBezTo>
                    <a:pt x="24" y="135"/>
                    <a:pt x="24" y="134"/>
                    <a:pt x="25" y="134"/>
                  </a:cubicBezTo>
                  <a:close/>
                  <a:moveTo>
                    <a:pt x="114" y="115"/>
                  </a:moveTo>
                  <a:cubicBezTo>
                    <a:pt x="116" y="117"/>
                    <a:pt x="119" y="118"/>
                    <a:pt x="121" y="117"/>
                  </a:cubicBezTo>
                  <a:cubicBezTo>
                    <a:pt x="122" y="117"/>
                    <a:pt x="123" y="116"/>
                    <a:pt x="123" y="115"/>
                  </a:cubicBezTo>
                  <a:cubicBezTo>
                    <a:pt x="123" y="115"/>
                    <a:pt x="123" y="115"/>
                    <a:pt x="123" y="114"/>
                  </a:cubicBezTo>
                  <a:cubicBezTo>
                    <a:pt x="123" y="114"/>
                    <a:pt x="122" y="114"/>
                    <a:pt x="122" y="114"/>
                  </a:cubicBezTo>
                  <a:cubicBezTo>
                    <a:pt x="120" y="113"/>
                    <a:pt x="118" y="113"/>
                    <a:pt x="115" y="113"/>
                  </a:cubicBezTo>
                  <a:cubicBezTo>
                    <a:pt x="115" y="113"/>
                    <a:pt x="115" y="113"/>
                    <a:pt x="115" y="113"/>
                  </a:cubicBezTo>
                  <a:cubicBezTo>
                    <a:pt x="115" y="114"/>
                    <a:pt x="114" y="115"/>
                    <a:pt x="114" y="115"/>
                  </a:cubicBezTo>
                  <a:close/>
                  <a:moveTo>
                    <a:pt x="47" y="148"/>
                  </a:moveTo>
                  <a:cubicBezTo>
                    <a:pt x="47" y="148"/>
                    <a:pt x="47" y="148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50" y="148"/>
                    <a:pt x="51" y="150"/>
                    <a:pt x="52" y="152"/>
                  </a:cubicBezTo>
                  <a:cubicBezTo>
                    <a:pt x="52" y="154"/>
                    <a:pt x="52" y="155"/>
                    <a:pt x="52" y="157"/>
                  </a:cubicBezTo>
                  <a:cubicBezTo>
                    <a:pt x="52" y="157"/>
                    <a:pt x="52" y="158"/>
                    <a:pt x="52" y="158"/>
                  </a:cubicBezTo>
                  <a:cubicBezTo>
                    <a:pt x="54" y="158"/>
                    <a:pt x="54" y="157"/>
                    <a:pt x="55" y="156"/>
                  </a:cubicBezTo>
                  <a:cubicBezTo>
                    <a:pt x="55" y="156"/>
                    <a:pt x="55" y="155"/>
                    <a:pt x="55" y="155"/>
                  </a:cubicBezTo>
                  <a:cubicBezTo>
                    <a:pt x="54" y="154"/>
                    <a:pt x="54" y="153"/>
                    <a:pt x="54" y="151"/>
                  </a:cubicBezTo>
                  <a:cubicBezTo>
                    <a:pt x="54" y="150"/>
                    <a:pt x="54" y="148"/>
                    <a:pt x="54" y="14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2" y="147"/>
                    <a:pt x="51" y="147"/>
                    <a:pt x="50" y="147"/>
                  </a:cubicBezTo>
                  <a:cubicBezTo>
                    <a:pt x="49" y="147"/>
                    <a:pt x="48" y="147"/>
                    <a:pt x="48" y="147"/>
                  </a:cubicBezTo>
                  <a:cubicBezTo>
                    <a:pt x="47" y="147"/>
                    <a:pt x="47" y="147"/>
                    <a:pt x="47" y="148"/>
                  </a:cubicBezTo>
                  <a:close/>
                  <a:moveTo>
                    <a:pt x="151" y="145"/>
                  </a:moveTo>
                  <a:cubicBezTo>
                    <a:pt x="150" y="145"/>
                    <a:pt x="150" y="144"/>
                    <a:pt x="150" y="143"/>
                  </a:cubicBezTo>
                  <a:cubicBezTo>
                    <a:pt x="150" y="143"/>
                    <a:pt x="150" y="143"/>
                    <a:pt x="149" y="143"/>
                  </a:cubicBezTo>
                  <a:cubicBezTo>
                    <a:pt x="148" y="142"/>
                    <a:pt x="146" y="142"/>
                    <a:pt x="145" y="142"/>
                  </a:cubicBezTo>
                  <a:cubicBezTo>
                    <a:pt x="144" y="142"/>
                    <a:pt x="144" y="142"/>
                    <a:pt x="144" y="143"/>
                  </a:cubicBezTo>
                  <a:cubicBezTo>
                    <a:pt x="143" y="144"/>
                    <a:pt x="144" y="147"/>
                    <a:pt x="146" y="147"/>
                  </a:cubicBezTo>
                  <a:cubicBezTo>
                    <a:pt x="147" y="148"/>
                    <a:pt x="148" y="148"/>
                    <a:pt x="149" y="147"/>
                  </a:cubicBezTo>
                  <a:cubicBezTo>
                    <a:pt x="150" y="147"/>
                    <a:pt x="150" y="146"/>
                    <a:pt x="151" y="145"/>
                  </a:cubicBezTo>
                  <a:close/>
                  <a:moveTo>
                    <a:pt x="105" y="170"/>
                  </a:moveTo>
                  <a:cubicBezTo>
                    <a:pt x="105" y="170"/>
                    <a:pt x="105" y="171"/>
                    <a:pt x="105" y="171"/>
                  </a:cubicBezTo>
                  <a:cubicBezTo>
                    <a:pt x="106" y="172"/>
                    <a:pt x="107" y="173"/>
                    <a:pt x="107" y="174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10" y="175"/>
                    <a:pt x="112" y="174"/>
                    <a:pt x="113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2"/>
                    <a:pt x="113" y="171"/>
                    <a:pt x="112" y="170"/>
                  </a:cubicBezTo>
                  <a:cubicBezTo>
                    <a:pt x="110" y="171"/>
                    <a:pt x="108" y="170"/>
                    <a:pt x="106" y="168"/>
                  </a:cubicBezTo>
                  <a:cubicBezTo>
                    <a:pt x="106" y="169"/>
                    <a:pt x="105" y="169"/>
                    <a:pt x="105" y="170"/>
                  </a:cubicBezTo>
                  <a:close/>
                  <a:moveTo>
                    <a:pt x="147" y="79"/>
                  </a:moveTo>
                  <a:cubicBezTo>
                    <a:pt x="146" y="79"/>
                    <a:pt x="144" y="78"/>
                    <a:pt x="143" y="78"/>
                  </a:cubicBezTo>
                  <a:cubicBezTo>
                    <a:pt x="143" y="78"/>
                    <a:pt x="143" y="78"/>
                    <a:pt x="143" y="79"/>
                  </a:cubicBezTo>
                  <a:cubicBezTo>
                    <a:pt x="142" y="79"/>
                    <a:pt x="142" y="80"/>
                    <a:pt x="142" y="80"/>
                  </a:cubicBezTo>
                  <a:cubicBezTo>
                    <a:pt x="142" y="82"/>
                    <a:pt x="142" y="83"/>
                    <a:pt x="142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3" y="85"/>
                    <a:pt x="145" y="85"/>
                    <a:pt x="147" y="85"/>
                  </a:cubicBezTo>
                  <a:cubicBezTo>
                    <a:pt x="147" y="84"/>
                    <a:pt x="147" y="84"/>
                    <a:pt x="147" y="83"/>
                  </a:cubicBezTo>
                  <a:cubicBezTo>
                    <a:pt x="146" y="82"/>
                    <a:pt x="145" y="81"/>
                    <a:pt x="147" y="79"/>
                  </a:cubicBezTo>
                  <a:close/>
                  <a:moveTo>
                    <a:pt x="136" y="63"/>
                  </a:moveTo>
                  <a:cubicBezTo>
                    <a:pt x="136" y="63"/>
                    <a:pt x="136" y="63"/>
                    <a:pt x="136" y="63"/>
                  </a:cubicBezTo>
                  <a:cubicBezTo>
                    <a:pt x="136" y="61"/>
                    <a:pt x="136" y="60"/>
                    <a:pt x="136" y="58"/>
                  </a:cubicBezTo>
                  <a:cubicBezTo>
                    <a:pt x="135" y="52"/>
                    <a:pt x="132" y="48"/>
                    <a:pt x="128" y="44"/>
                  </a:cubicBezTo>
                  <a:cubicBezTo>
                    <a:pt x="127" y="43"/>
                    <a:pt x="125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6" y="44"/>
                    <a:pt x="128" y="46"/>
                    <a:pt x="130" y="48"/>
                  </a:cubicBezTo>
                  <a:cubicBezTo>
                    <a:pt x="133" y="52"/>
                    <a:pt x="135" y="56"/>
                    <a:pt x="135" y="61"/>
                  </a:cubicBezTo>
                  <a:cubicBezTo>
                    <a:pt x="135" y="62"/>
                    <a:pt x="136" y="62"/>
                    <a:pt x="136" y="63"/>
                  </a:cubicBezTo>
                  <a:close/>
                  <a:moveTo>
                    <a:pt x="136" y="142"/>
                  </a:moveTo>
                  <a:cubicBezTo>
                    <a:pt x="136" y="143"/>
                    <a:pt x="136" y="144"/>
                    <a:pt x="136" y="145"/>
                  </a:cubicBezTo>
                  <a:cubicBezTo>
                    <a:pt x="136" y="147"/>
                    <a:pt x="136" y="147"/>
                    <a:pt x="137" y="148"/>
                  </a:cubicBezTo>
                  <a:cubicBezTo>
                    <a:pt x="138" y="148"/>
                    <a:pt x="139" y="148"/>
                    <a:pt x="140" y="148"/>
                  </a:cubicBezTo>
                  <a:cubicBezTo>
                    <a:pt x="140" y="149"/>
                    <a:pt x="141" y="148"/>
                    <a:pt x="141" y="148"/>
                  </a:cubicBezTo>
                  <a:cubicBezTo>
                    <a:pt x="141" y="147"/>
                    <a:pt x="141" y="146"/>
                    <a:pt x="142" y="146"/>
                  </a:cubicBezTo>
                  <a:cubicBezTo>
                    <a:pt x="142" y="144"/>
                    <a:pt x="141" y="144"/>
                    <a:pt x="140" y="143"/>
                  </a:cubicBezTo>
                  <a:cubicBezTo>
                    <a:pt x="139" y="142"/>
                    <a:pt x="138" y="142"/>
                    <a:pt x="136" y="142"/>
                  </a:cubicBezTo>
                  <a:close/>
                  <a:moveTo>
                    <a:pt x="50" y="158"/>
                  </a:moveTo>
                  <a:cubicBezTo>
                    <a:pt x="51" y="157"/>
                    <a:pt x="51" y="156"/>
                    <a:pt x="51" y="155"/>
                  </a:cubicBezTo>
                  <a:cubicBezTo>
                    <a:pt x="51" y="154"/>
                    <a:pt x="51" y="153"/>
                    <a:pt x="50" y="152"/>
                  </a:cubicBezTo>
                  <a:cubicBezTo>
                    <a:pt x="50" y="150"/>
                    <a:pt x="48" y="149"/>
                    <a:pt x="47" y="149"/>
                  </a:cubicBezTo>
                  <a:cubicBezTo>
                    <a:pt x="47" y="150"/>
                    <a:pt x="46" y="150"/>
                    <a:pt x="46" y="151"/>
                  </a:cubicBezTo>
                  <a:cubicBezTo>
                    <a:pt x="46" y="151"/>
                    <a:pt x="46" y="152"/>
                    <a:pt x="46" y="152"/>
                  </a:cubicBezTo>
                  <a:cubicBezTo>
                    <a:pt x="46" y="155"/>
                    <a:pt x="48" y="157"/>
                    <a:pt x="50" y="158"/>
                  </a:cubicBezTo>
                  <a:close/>
                  <a:moveTo>
                    <a:pt x="155" y="105"/>
                  </a:moveTo>
                  <a:cubicBezTo>
                    <a:pt x="154" y="105"/>
                    <a:pt x="153" y="106"/>
                    <a:pt x="152" y="108"/>
                  </a:cubicBezTo>
                  <a:cubicBezTo>
                    <a:pt x="152" y="108"/>
                    <a:pt x="152" y="109"/>
                    <a:pt x="152" y="110"/>
                  </a:cubicBezTo>
                  <a:cubicBezTo>
                    <a:pt x="152" y="112"/>
                    <a:pt x="152" y="114"/>
                    <a:pt x="154" y="115"/>
                  </a:cubicBezTo>
                  <a:cubicBezTo>
                    <a:pt x="154" y="115"/>
                    <a:pt x="155" y="115"/>
                    <a:pt x="156" y="116"/>
                  </a:cubicBezTo>
                  <a:cubicBezTo>
                    <a:pt x="156" y="116"/>
                    <a:pt x="156" y="116"/>
                    <a:pt x="157" y="115"/>
                  </a:cubicBezTo>
                  <a:cubicBezTo>
                    <a:pt x="157" y="115"/>
                    <a:pt x="156" y="114"/>
                    <a:pt x="155" y="114"/>
                  </a:cubicBezTo>
                  <a:cubicBezTo>
                    <a:pt x="155" y="113"/>
                    <a:pt x="154" y="112"/>
                    <a:pt x="154" y="111"/>
                  </a:cubicBezTo>
                  <a:cubicBezTo>
                    <a:pt x="154" y="109"/>
                    <a:pt x="155" y="108"/>
                    <a:pt x="157" y="108"/>
                  </a:cubicBezTo>
                  <a:cubicBezTo>
                    <a:pt x="157" y="108"/>
                    <a:pt x="158" y="108"/>
                    <a:pt x="158" y="108"/>
                  </a:cubicBezTo>
                  <a:cubicBezTo>
                    <a:pt x="157" y="107"/>
                    <a:pt x="155" y="106"/>
                    <a:pt x="155" y="105"/>
                  </a:cubicBezTo>
                  <a:close/>
                  <a:moveTo>
                    <a:pt x="161" y="165"/>
                  </a:moveTo>
                  <a:cubicBezTo>
                    <a:pt x="163" y="166"/>
                    <a:pt x="163" y="166"/>
                    <a:pt x="163" y="168"/>
                  </a:cubicBezTo>
                  <a:cubicBezTo>
                    <a:pt x="163" y="168"/>
                    <a:pt x="164" y="168"/>
                    <a:pt x="164" y="168"/>
                  </a:cubicBezTo>
                  <a:cubicBezTo>
                    <a:pt x="165" y="168"/>
                    <a:pt x="166" y="168"/>
                    <a:pt x="167" y="167"/>
                  </a:cubicBezTo>
                  <a:cubicBezTo>
                    <a:pt x="168" y="166"/>
                    <a:pt x="168" y="166"/>
                    <a:pt x="168" y="165"/>
                  </a:cubicBezTo>
                  <a:cubicBezTo>
                    <a:pt x="169" y="164"/>
                    <a:pt x="168" y="164"/>
                    <a:pt x="168" y="164"/>
                  </a:cubicBezTo>
                  <a:cubicBezTo>
                    <a:pt x="168" y="163"/>
                    <a:pt x="167" y="163"/>
                    <a:pt x="167" y="163"/>
                  </a:cubicBezTo>
                  <a:cubicBezTo>
                    <a:pt x="166" y="162"/>
                    <a:pt x="165" y="162"/>
                    <a:pt x="163" y="162"/>
                  </a:cubicBezTo>
                  <a:cubicBezTo>
                    <a:pt x="163" y="162"/>
                    <a:pt x="162" y="162"/>
                    <a:pt x="162" y="163"/>
                  </a:cubicBezTo>
                  <a:cubicBezTo>
                    <a:pt x="162" y="164"/>
                    <a:pt x="162" y="164"/>
                    <a:pt x="161" y="165"/>
                  </a:cubicBezTo>
                  <a:close/>
                  <a:moveTo>
                    <a:pt x="76" y="178"/>
                  </a:moveTo>
                  <a:cubicBezTo>
                    <a:pt x="76" y="178"/>
                    <a:pt x="76" y="178"/>
                    <a:pt x="76" y="178"/>
                  </a:cubicBezTo>
                  <a:cubicBezTo>
                    <a:pt x="78" y="179"/>
                    <a:pt x="80" y="179"/>
                    <a:pt x="82" y="179"/>
                  </a:cubicBezTo>
                  <a:cubicBezTo>
                    <a:pt x="83" y="179"/>
                    <a:pt x="85" y="178"/>
                    <a:pt x="85" y="176"/>
                  </a:cubicBezTo>
                  <a:cubicBezTo>
                    <a:pt x="85" y="175"/>
                    <a:pt x="85" y="175"/>
                    <a:pt x="84" y="175"/>
                  </a:cubicBezTo>
                  <a:cubicBezTo>
                    <a:pt x="84" y="175"/>
                    <a:pt x="83" y="175"/>
                    <a:pt x="82" y="175"/>
                  </a:cubicBezTo>
                  <a:cubicBezTo>
                    <a:pt x="81" y="175"/>
                    <a:pt x="80" y="175"/>
                    <a:pt x="79" y="175"/>
                  </a:cubicBezTo>
                  <a:cubicBezTo>
                    <a:pt x="78" y="176"/>
                    <a:pt x="77" y="177"/>
                    <a:pt x="76" y="177"/>
                  </a:cubicBezTo>
                  <a:cubicBezTo>
                    <a:pt x="76" y="177"/>
                    <a:pt x="76" y="178"/>
                    <a:pt x="76" y="178"/>
                  </a:cubicBezTo>
                  <a:close/>
                  <a:moveTo>
                    <a:pt x="101" y="131"/>
                  </a:moveTo>
                  <a:cubicBezTo>
                    <a:pt x="99" y="129"/>
                    <a:pt x="95" y="128"/>
                    <a:pt x="94" y="129"/>
                  </a:cubicBezTo>
                  <a:cubicBezTo>
                    <a:pt x="94" y="130"/>
                    <a:pt x="93" y="131"/>
                    <a:pt x="93" y="133"/>
                  </a:cubicBezTo>
                  <a:cubicBezTo>
                    <a:pt x="93" y="133"/>
                    <a:pt x="94" y="133"/>
                    <a:pt x="94" y="133"/>
                  </a:cubicBezTo>
                  <a:cubicBezTo>
                    <a:pt x="95" y="134"/>
                    <a:pt x="97" y="134"/>
                    <a:pt x="98" y="134"/>
                  </a:cubicBezTo>
                  <a:cubicBezTo>
                    <a:pt x="99" y="133"/>
                    <a:pt x="100" y="132"/>
                    <a:pt x="101" y="131"/>
                  </a:cubicBezTo>
                  <a:close/>
                  <a:moveTo>
                    <a:pt x="114" y="161"/>
                  </a:moveTo>
                  <a:cubicBezTo>
                    <a:pt x="115" y="159"/>
                    <a:pt x="112" y="155"/>
                    <a:pt x="109" y="154"/>
                  </a:cubicBezTo>
                  <a:cubicBezTo>
                    <a:pt x="109" y="156"/>
                    <a:pt x="108" y="158"/>
                    <a:pt x="109" y="161"/>
                  </a:cubicBezTo>
                  <a:cubicBezTo>
                    <a:pt x="111" y="160"/>
                    <a:pt x="112" y="161"/>
                    <a:pt x="114" y="161"/>
                  </a:cubicBezTo>
                  <a:close/>
                  <a:moveTo>
                    <a:pt x="122" y="108"/>
                  </a:moveTo>
                  <a:cubicBezTo>
                    <a:pt x="121" y="109"/>
                    <a:pt x="122" y="110"/>
                    <a:pt x="123" y="111"/>
                  </a:cubicBezTo>
                  <a:cubicBezTo>
                    <a:pt x="124" y="112"/>
                    <a:pt x="126" y="113"/>
                    <a:pt x="128" y="113"/>
                  </a:cubicBezTo>
                  <a:cubicBezTo>
                    <a:pt x="129" y="113"/>
                    <a:pt x="129" y="113"/>
                    <a:pt x="130" y="112"/>
                  </a:cubicBezTo>
                  <a:cubicBezTo>
                    <a:pt x="129" y="111"/>
                    <a:pt x="128" y="110"/>
                    <a:pt x="128" y="109"/>
                  </a:cubicBezTo>
                  <a:cubicBezTo>
                    <a:pt x="127" y="108"/>
                    <a:pt x="126" y="108"/>
                    <a:pt x="125" y="107"/>
                  </a:cubicBezTo>
                  <a:cubicBezTo>
                    <a:pt x="125" y="107"/>
                    <a:pt x="125" y="107"/>
                    <a:pt x="124" y="107"/>
                  </a:cubicBezTo>
                  <a:cubicBezTo>
                    <a:pt x="123" y="107"/>
                    <a:pt x="123" y="108"/>
                    <a:pt x="122" y="108"/>
                  </a:cubicBezTo>
                  <a:close/>
                  <a:moveTo>
                    <a:pt x="19" y="151"/>
                  </a:moveTo>
                  <a:cubicBezTo>
                    <a:pt x="20" y="152"/>
                    <a:pt x="20" y="154"/>
                    <a:pt x="20" y="155"/>
                  </a:cubicBezTo>
                  <a:cubicBezTo>
                    <a:pt x="21" y="156"/>
                    <a:pt x="24" y="156"/>
                    <a:pt x="25" y="155"/>
                  </a:cubicBezTo>
                  <a:cubicBezTo>
                    <a:pt x="25" y="153"/>
                    <a:pt x="25" y="152"/>
                    <a:pt x="25" y="151"/>
                  </a:cubicBezTo>
                  <a:cubicBezTo>
                    <a:pt x="24" y="150"/>
                    <a:pt x="20" y="150"/>
                    <a:pt x="19" y="151"/>
                  </a:cubicBezTo>
                  <a:close/>
                  <a:moveTo>
                    <a:pt x="148" y="85"/>
                  </a:moveTo>
                  <a:cubicBezTo>
                    <a:pt x="149" y="86"/>
                    <a:pt x="150" y="87"/>
                    <a:pt x="150" y="88"/>
                  </a:cubicBezTo>
                  <a:cubicBezTo>
                    <a:pt x="151" y="89"/>
                    <a:pt x="151" y="90"/>
                    <a:pt x="151" y="91"/>
                  </a:cubicBezTo>
                  <a:cubicBezTo>
                    <a:pt x="151" y="91"/>
                    <a:pt x="152" y="92"/>
                    <a:pt x="153" y="92"/>
                  </a:cubicBezTo>
                  <a:cubicBezTo>
                    <a:pt x="153" y="92"/>
                    <a:pt x="154" y="91"/>
                    <a:pt x="154" y="90"/>
                  </a:cubicBezTo>
                  <a:cubicBezTo>
                    <a:pt x="155" y="90"/>
                    <a:pt x="155" y="90"/>
                    <a:pt x="154" y="89"/>
                  </a:cubicBezTo>
                  <a:cubicBezTo>
                    <a:pt x="154" y="88"/>
                    <a:pt x="154" y="87"/>
                    <a:pt x="154" y="85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2" y="85"/>
                    <a:pt x="150" y="85"/>
                    <a:pt x="149" y="84"/>
                  </a:cubicBezTo>
                  <a:cubicBezTo>
                    <a:pt x="149" y="84"/>
                    <a:pt x="148" y="85"/>
                    <a:pt x="148" y="85"/>
                  </a:cubicBezTo>
                  <a:close/>
                  <a:moveTo>
                    <a:pt x="158" y="92"/>
                  </a:moveTo>
                  <a:cubicBezTo>
                    <a:pt x="158" y="92"/>
                    <a:pt x="158" y="92"/>
                    <a:pt x="158" y="92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60" y="94"/>
                    <a:pt x="162" y="95"/>
                    <a:pt x="164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6" y="95"/>
                    <a:pt x="166" y="94"/>
                    <a:pt x="166" y="93"/>
                  </a:cubicBezTo>
                  <a:cubicBezTo>
                    <a:pt x="166" y="93"/>
                    <a:pt x="166" y="92"/>
                    <a:pt x="166" y="92"/>
                  </a:cubicBezTo>
                  <a:cubicBezTo>
                    <a:pt x="166" y="91"/>
                    <a:pt x="166" y="91"/>
                    <a:pt x="165" y="91"/>
                  </a:cubicBezTo>
                  <a:cubicBezTo>
                    <a:pt x="164" y="90"/>
                    <a:pt x="163" y="90"/>
                    <a:pt x="163" y="90"/>
                  </a:cubicBezTo>
                  <a:cubicBezTo>
                    <a:pt x="161" y="90"/>
                    <a:pt x="159" y="91"/>
                    <a:pt x="158" y="92"/>
                  </a:cubicBezTo>
                  <a:close/>
                  <a:moveTo>
                    <a:pt x="162" y="127"/>
                  </a:moveTo>
                  <a:cubicBezTo>
                    <a:pt x="162" y="126"/>
                    <a:pt x="161" y="125"/>
                    <a:pt x="161" y="125"/>
                  </a:cubicBezTo>
                  <a:cubicBezTo>
                    <a:pt x="160" y="125"/>
                    <a:pt x="159" y="125"/>
                    <a:pt x="158" y="125"/>
                  </a:cubicBezTo>
                  <a:cubicBezTo>
                    <a:pt x="157" y="125"/>
                    <a:pt x="156" y="125"/>
                    <a:pt x="156" y="125"/>
                  </a:cubicBezTo>
                  <a:cubicBezTo>
                    <a:pt x="155" y="126"/>
                    <a:pt x="155" y="127"/>
                    <a:pt x="155" y="128"/>
                  </a:cubicBezTo>
                  <a:cubicBezTo>
                    <a:pt x="156" y="129"/>
                    <a:pt x="157" y="130"/>
                    <a:pt x="159" y="130"/>
                  </a:cubicBezTo>
                  <a:cubicBezTo>
                    <a:pt x="160" y="128"/>
                    <a:pt x="160" y="128"/>
                    <a:pt x="162" y="127"/>
                  </a:cubicBezTo>
                  <a:close/>
                  <a:moveTo>
                    <a:pt x="38" y="161"/>
                  </a:moveTo>
                  <a:cubicBezTo>
                    <a:pt x="38" y="162"/>
                    <a:pt x="39" y="162"/>
                    <a:pt x="39" y="162"/>
                  </a:cubicBezTo>
                  <a:cubicBezTo>
                    <a:pt x="40" y="163"/>
                    <a:pt x="41" y="164"/>
                    <a:pt x="42" y="165"/>
                  </a:cubicBezTo>
                  <a:cubicBezTo>
                    <a:pt x="43" y="166"/>
                    <a:pt x="44" y="166"/>
                    <a:pt x="45" y="166"/>
                  </a:cubicBezTo>
                  <a:cubicBezTo>
                    <a:pt x="46" y="166"/>
                    <a:pt x="47" y="166"/>
                    <a:pt x="47" y="166"/>
                  </a:cubicBezTo>
                  <a:cubicBezTo>
                    <a:pt x="48" y="165"/>
                    <a:pt x="48" y="165"/>
                    <a:pt x="47" y="164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4" y="162"/>
                    <a:pt x="41" y="161"/>
                    <a:pt x="38" y="161"/>
                  </a:cubicBezTo>
                  <a:close/>
                  <a:moveTo>
                    <a:pt x="100" y="114"/>
                  </a:moveTo>
                  <a:cubicBezTo>
                    <a:pt x="97" y="115"/>
                    <a:pt x="94" y="115"/>
                    <a:pt x="90" y="116"/>
                  </a:cubicBezTo>
                  <a:cubicBezTo>
                    <a:pt x="91" y="117"/>
                    <a:pt x="91" y="117"/>
                    <a:pt x="92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7"/>
                    <a:pt x="93" y="116"/>
                    <a:pt x="94" y="116"/>
                  </a:cubicBezTo>
                  <a:cubicBezTo>
                    <a:pt x="95" y="117"/>
                    <a:pt x="95" y="117"/>
                    <a:pt x="96" y="117"/>
                  </a:cubicBezTo>
                  <a:cubicBezTo>
                    <a:pt x="98" y="118"/>
                    <a:pt x="101" y="120"/>
                    <a:pt x="103" y="122"/>
                  </a:cubicBezTo>
                  <a:cubicBezTo>
                    <a:pt x="103" y="121"/>
                    <a:pt x="104" y="121"/>
                    <a:pt x="104" y="121"/>
                  </a:cubicBezTo>
                  <a:cubicBezTo>
                    <a:pt x="101" y="119"/>
                    <a:pt x="99" y="117"/>
                    <a:pt x="100" y="114"/>
                  </a:cubicBezTo>
                  <a:close/>
                  <a:moveTo>
                    <a:pt x="48" y="168"/>
                  </a:moveTo>
                  <a:cubicBezTo>
                    <a:pt x="47" y="168"/>
                    <a:pt x="47" y="169"/>
                    <a:pt x="47" y="169"/>
                  </a:cubicBezTo>
                  <a:cubicBezTo>
                    <a:pt x="46" y="169"/>
                    <a:pt x="45" y="170"/>
                    <a:pt x="45" y="170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74"/>
                    <a:pt x="44" y="177"/>
                    <a:pt x="44" y="180"/>
                  </a:cubicBezTo>
                  <a:cubicBezTo>
                    <a:pt x="44" y="180"/>
                    <a:pt x="44" y="181"/>
                    <a:pt x="44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1"/>
                    <a:pt x="45" y="180"/>
                    <a:pt x="45" y="179"/>
                  </a:cubicBezTo>
                  <a:cubicBezTo>
                    <a:pt x="45" y="177"/>
                    <a:pt x="45" y="176"/>
                    <a:pt x="47" y="174"/>
                  </a:cubicBezTo>
                  <a:cubicBezTo>
                    <a:pt x="47" y="174"/>
                    <a:pt x="47" y="174"/>
                    <a:pt x="47" y="173"/>
                  </a:cubicBezTo>
                  <a:cubicBezTo>
                    <a:pt x="47" y="172"/>
                    <a:pt x="47" y="171"/>
                    <a:pt x="47" y="171"/>
                  </a:cubicBezTo>
                  <a:cubicBezTo>
                    <a:pt x="47" y="170"/>
                    <a:pt x="47" y="169"/>
                    <a:pt x="48" y="168"/>
                  </a:cubicBezTo>
                  <a:close/>
                  <a:moveTo>
                    <a:pt x="127" y="94"/>
                  </a:moveTo>
                  <a:cubicBezTo>
                    <a:pt x="130" y="95"/>
                    <a:pt x="132" y="96"/>
                    <a:pt x="134" y="98"/>
                  </a:cubicBezTo>
                  <a:cubicBezTo>
                    <a:pt x="134" y="96"/>
                    <a:pt x="135" y="94"/>
                    <a:pt x="135" y="92"/>
                  </a:cubicBezTo>
                  <a:cubicBezTo>
                    <a:pt x="132" y="93"/>
                    <a:pt x="129" y="92"/>
                    <a:pt x="127" y="91"/>
                  </a:cubicBezTo>
                  <a:cubicBezTo>
                    <a:pt x="127" y="91"/>
                    <a:pt x="127" y="91"/>
                    <a:pt x="126" y="91"/>
                  </a:cubicBezTo>
                  <a:cubicBezTo>
                    <a:pt x="127" y="92"/>
                    <a:pt x="127" y="93"/>
                    <a:pt x="127" y="94"/>
                  </a:cubicBezTo>
                  <a:close/>
                  <a:moveTo>
                    <a:pt x="145" y="77"/>
                  </a:moveTo>
                  <a:cubicBezTo>
                    <a:pt x="145" y="77"/>
                    <a:pt x="145" y="77"/>
                    <a:pt x="145" y="77"/>
                  </a:cubicBezTo>
                  <a:cubicBezTo>
                    <a:pt x="146" y="77"/>
                    <a:pt x="147" y="77"/>
                    <a:pt x="148" y="78"/>
                  </a:cubicBezTo>
                  <a:cubicBezTo>
                    <a:pt x="148" y="78"/>
                    <a:pt x="149" y="78"/>
                    <a:pt x="149" y="79"/>
                  </a:cubicBezTo>
                  <a:cubicBezTo>
                    <a:pt x="151" y="79"/>
                    <a:pt x="153" y="79"/>
                    <a:pt x="155" y="80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54" y="77"/>
                    <a:pt x="154" y="77"/>
                    <a:pt x="153" y="75"/>
                  </a:cubicBezTo>
                  <a:cubicBezTo>
                    <a:pt x="150" y="75"/>
                    <a:pt x="147" y="76"/>
                    <a:pt x="145" y="77"/>
                  </a:cubicBezTo>
                  <a:close/>
                  <a:moveTo>
                    <a:pt x="156" y="10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7" y="105"/>
                    <a:pt x="158" y="105"/>
                    <a:pt x="158" y="106"/>
                  </a:cubicBezTo>
                  <a:cubicBezTo>
                    <a:pt x="160" y="107"/>
                    <a:pt x="161" y="107"/>
                    <a:pt x="163" y="107"/>
                  </a:cubicBezTo>
                  <a:cubicBezTo>
                    <a:pt x="164" y="107"/>
                    <a:pt x="164" y="107"/>
                    <a:pt x="165" y="106"/>
                  </a:cubicBezTo>
                  <a:cubicBezTo>
                    <a:pt x="165" y="105"/>
                    <a:pt x="165" y="104"/>
                    <a:pt x="164" y="104"/>
                  </a:cubicBezTo>
                  <a:cubicBezTo>
                    <a:pt x="164" y="104"/>
                    <a:pt x="163" y="103"/>
                    <a:pt x="163" y="103"/>
                  </a:cubicBezTo>
                  <a:cubicBezTo>
                    <a:pt x="161" y="103"/>
                    <a:pt x="158" y="103"/>
                    <a:pt x="156" y="104"/>
                  </a:cubicBezTo>
                  <a:close/>
                  <a:moveTo>
                    <a:pt x="125" y="170"/>
                  </a:moveTo>
                  <a:cubicBezTo>
                    <a:pt x="125" y="170"/>
                    <a:pt x="125" y="169"/>
                    <a:pt x="125" y="169"/>
                  </a:cubicBezTo>
                  <a:cubicBezTo>
                    <a:pt x="125" y="168"/>
                    <a:pt x="125" y="167"/>
                    <a:pt x="125" y="166"/>
                  </a:cubicBezTo>
                  <a:cubicBezTo>
                    <a:pt x="125" y="165"/>
                    <a:pt x="125" y="165"/>
                    <a:pt x="125" y="165"/>
                  </a:cubicBezTo>
                  <a:cubicBezTo>
                    <a:pt x="124" y="164"/>
                    <a:pt x="123" y="164"/>
                    <a:pt x="122" y="164"/>
                  </a:cubicBezTo>
                  <a:cubicBezTo>
                    <a:pt x="121" y="165"/>
                    <a:pt x="121" y="166"/>
                    <a:pt x="119" y="166"/>
                  </a:cubicBezTo>
                  <a:cubicBezTo>
                    <a:pt x="120" y="168"/>
                    <a:pt x="122" y="170"/>
                    <a:pt x="125" y="170"/>
                  </a:cubicBezTo>
                  <a:close/>
                  <a:moveTo>
                    <a:pt x="161" y="82"/>
                  </a:moveTo>
                  <a:cubicBezTo>
                    <a:pt x="160" y="81"/>
                    <a:pt x="159" y="81"/>
                    <a:pt x="158" y="81"/>
                  </a:cubicBezTo>
                  <a:cubicBezTo>
                    <a:pt x="158" y="82"/>
                    <a:pt x="157" y="82"/>
                    <a:pt x="157" y="83"/>
                  </a:cubicBezTo>
                  <a:cubicBezTo>
                    <a:pt x="157" y="84"/>
                    <a:pt x="158" y="84"/>
                    <a:pt x="157" y="85"/>
                  </a:cubicBezTo>
                  <a:cubicBezTo>
                    <a:pt x="157" y="86"/>
                    <a:pt x="157" y="88"/>
                    <a:pt x="157" y="89"/>
                  </a:cubicBezTo>
                  <a:cubicBezTo>
                    <a:pt x="156" y="90"/>
                    <a:pt x="157" y="90"/>
                    <a:pt x="157" y="91"/>
                  </a:cubicBezTo>
                  <a:cubicBezTo>
                    <a:pt x="158" y="90"/>
                    <a:pt x="159" y="89"/>
                    <a:pt x="160" y="89"/>
                  </a:cubicBezTo>
                  <a:cubicBezTo>
                    <a:pt x="160" y="89"/>
                    <a:pt x="160" y="88"/>
                    <a:pt x="159" y="88"/>
                  </a:cubicBezTo>
                  <a:cubicBezTo>
                    <a:pt x="159" y="88"/>
                    <a:pt x="158" y="87"/>
                    <a:pt x="159" y="86"/>
                  </a:cubicBezTo>
                  <a:cubicBezTo>
                    <a:pt x="159" y="85"/>
                    <a:pt x="160" y="84"/>
                    <a:pt x="160" y="84"/>
                  </a:cubicBezTo>
                  <a:cubicBezTo>
                    <a:pt x="161" y="85"/>
                    <a:pt x="162" y="85"/>
                    <a:pt x="162" y="85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2" y="84"/>
                    <a:pt x="162" y="83"/>
                    <a:pt x="161" y="82"/>
                  </a:cubicBezTo>
                  <a:close/>
                  <a:moveTo>
                    <a:pt x="44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8" y="6"/>
                    <a:pt x="50" y="9"/>
                    <a:pt x="52" y="13"/>
                  </a:cubicBezTo>
                  <a:cubicBezTo>
                    <a:pt x="54" y="16"/>
                    <a:pt x="55" y="20"/>
                    <a:pt x="56" y="24"/>
                  </a:cubicBezTo>
                  <a:cubicBezTo>
                    <a:pt x="56" y="25"/>
                    <a:pt x="57" y="26"/>
                    <a:pt x="57" y="27"/>
                  </a:cubicBezTo>
                  <a:cubicBezTo>
                    <a:pt x="57" y="24"/>
                    <a:pt x="56" y="21"/>
                    <a:pt x="55" y="18"/>
                  </a:cubicBezTo>
                  <a:cubicBezTo>
                    <a:pt x="55" y="15"/>
                    <a:pt x="54" y="13"/>
                    <a:pt x="53" y="11"/>
                  </a:cubicBezTo>
                  <a:cubicBezTo>
                    <a:pt x="51" y="8"/>
                    <a:pt x="49" y="6"/>
                    <a:pt x="46" y="4"/>
                  </a:cubicBezTo>
                  <a:cubicBezTo>
                    <a:pt x="45" y="4"/>
                    <a:pt x="44" y="4"/>
                    <a:pt x="44" y="4"/>
                  </a:cubicBezTo>
                  <a:close/>
                  <a:moveTo>
                    <a:pt x="176" y="111"/>
                  </a:moveTo>
                  <a:cubicBezTo>
                    <a:pt x="176" y="111"/>
                    <a:pt x="175" y="111"/>
                    <a:pt x="175" y="111"/>
                  </a:cubicBezTo>
                  <a:cubicBezTo>
                    <a:pt x="175" y="112"/>
                    <a:pt x="174" y="112"/>
                    <a:pt x="173" y="112"/>
                  </a:cubicBezTo>
                  <a:cubicBezTo>
                    <a:pt x="171" y="112"/>
                    <a:pt x="169" y="111"/>
                    <a:pt x="168" y="109"/>
                  </a:cubicBezTo>
                  <a:cubicBezTo>
                    <a:pt x="168" y="109"/>
                    <a:pt x="168" y="109"/>
                    <a:pt x="168" y="109"/>
                  </a:cubicBezTo>
                  <a:cubicBezTo>
                    <a:pt x="167" y="110"/>
                    <a:pt x="167" y="111"/>
                    <a:pt x="167" y="111"/>
                  </a:cubicBezTo>
                  <a:cubicBezTo>
                    <a:pt x="167" y="112"/>
                    <a:pt x="167" y="112"/>
                    <a:pt x="167" y="112"/>
                  </a:cubicBezTo>
                  <a:cubicBezTo>
                    <a:pt x="167" y="113"/>
                    <a:pt x="168" y="114"/>
                    <a:pt x="168" y="115"/>
                  </a:cubicBezTo>
                  <a:cubicBezTo>
                    <a:pt x="170" y="114"/>
                    <a:pt x="171" y="113"/>
                    <a:pt x="173" y="113"/>
                  </a:cubicBezTo>
                  <a:cubicBezTo>
                    <a:pt x="174" y="113"/>
                    <a:pt x="176" y="113"/>
                    <a:pt x="177" y="114"/>
                  </a:cubicBezTo>
                  <a:cubicBezTo>
                    <a:pt x="177" y="113"/>
                    <a:pt x="176" y="112"/>
                    <a:pt x="176" y="111"/>
                  </a:cubicBezTo>
                  <a:close/>
                  <a:moveTo>
                    <a:pt x="135" y="141"/>
                  </a:moveTo>
                  <a:cubicBezTo>
                    <a:pt x="133" y="139"/>
                    <a:pt x="132" y="138"/>
                    <a:pt x="130" y="136"/>
                  </a:cubicBezTo>
                  <a:cubicBezTo>
                    <a:pt x="130" y="136"/>
                    <a:pt x="129" y="137"/>
                    <a:pt x="130" y="138"/>
                  </a:cubicBezTo>
                  <a:cubicBezTo>
                    <a:pt x="130" y="139"/>
                    <a:pt x="130" y="139"/>
                    <a:pt x="130" y="140"/>
                  </a:cubicBezTo>
                  <a:cubicBezTo>
                    <a:pt x="130" y="141"/>
                    <a:pt x="129" y="142"/>
                    <a:pt x="129" y="143"/>
                  </a:cubicBezTo>
                  <a:cubicBezTo>
                    <a:pt x="129" y="143"/>
                    <a:pt x="129" y="143"/>
                    <a:pt x="129" y="143"/>
                  </a:cubicBezTo>
                  <a:cubicBezTo>
                    <a:pt x="130" y="144"/>
                    <a:pt x="130" y="144"/>
                    <a:pt x="131" y="145"/>
                  </a:cubicBezTo>
                  <a:cubicBezTo>
                    <a:pt x="132" y="143"/>
                    <a:pt x="133" y="142"/>
                    <a:pt x="135" y="141"/>
                  </a:cubicBezTo>
                  <a:close/>
                  <a:moveTo>
                    <a:pt x="106" y="94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6" y="95"/>
                    <a:pt x="106" y="96"/>
                    <a:pt x="108" y="97"/>
                  </a:cubicBezTo>
                  <a:cubicBezTo>
                    <a:pt x="108" y="97"/>
                    <a:pt x="109" y="97"/>
                    <a:pt x="110" y="97"/>
                  </a:cubicBezTo>
                  <a:cubicBezTo>
                    <a:pt x="111" y="97"/>
                    <a:pt x="111" y="97"/>
                    <a:pt x="112" y="96"/>
                  </a:cubicBezTo>
                  <a:cubicBezTo>
                    <a:pt x="113" y="96"/>
                    <a:pt x="113" y="95"/>
                    <a:pt x="113" y="94"/>
                  </a:cubicBezTo>
                  <a:cubicBezTo>
                    <a:pt x="112" y="94"/>
                    <a:pt x="111" y="93"/>
                    <a:pt x="111" y="93"/>
                  </a:cubicBezTo>
                  <a:cubicBezTo>
                    <a:pt x="110" y="92"/>
                    <a:pt x="110" y="92"/>
                    <a:pt x="110" y="93"/>
                  </a:cubicBezTo>
                  <a:cubicBezTo>
                    <a:pt x="108" y="93"/>
                    <a:pt x="107" y="94"/>
                    <a:pt x="106" y="94"/>
                  </a:cubicBezTo>
                  <a:cubicBezTo>
                    <a:pt x="106" y="94"/>
                    <a:pt x="106" y="94"/>
                    <a:pt x="106" y="94"/>
                  </a:cubicBezTo>
                  <a:close/>
                  <a:moveTo>
                    <a:pt x="110" y="152"/>
                  </a:moveTo>
                  <a:cubicBezTo>
                    <a:pt x="111" y="152"/>
                    <a:pt x="111" y="152"/>
                    <a:pt x="111" y="153"/>
                  </a:cubicBezTo>
                  <a:cubicBezTo>
                    <a:pt x="113" y="153"/>
                    <a:pt x="114" y="153"/>
                    <a:pt x="116" y="154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1"/>
                    <a:pt x="116" y="150"/>
                    <a:pt x="115" y="148"/>
                  </a:cubicBezTo>
                  <a:cubicBezTo>
                    <a:pt x="113" y="149"/>
                    <a:pt x="111" y="150"/>
                    <a:pt x="110" y="152"/>
                  </a:cubicBezTo>
                  <a:close/>
                  <a:moveTo>
                    <a:pt x="175" y="100"/>
                  </a:moveTo>
                  <a:cubicBezTo>
                    <a:pt x="175" y="99"/>
                    <a:pt x="175" y="97"/>
                    <a:pt x="175" y="96"/>
                  </a:cubicBezTo>
                  <a:cubicBezTo>
                    <a:pt x="175" y="96"/>
                    <a:pt x="175" y="96"/>
                    <a:pt x="174" y="95"/>
                  </a:cubicBezTo>
                  <a:cubicBezTo>
                    <a:pt x="173" y="94"/>
                    <a:pt x="172" y="94"/>
                    <a:pt x="171" y="94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5"/>
                    <a:pt x="170" y="96"/>
                    <a:pt x="170" y="96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0" y="98"/>
                    <a:pt x="171" y="98"/>
                    <a:pt x="171" y="98"/>
                  </a:cubicBezTo>
                  <a:cubicBezTo>
                    <a:pt x="172" y="99"/>
                    <a:pt x="173" y="100"/>
                    <a:pt x="175" y="100"/>
                  </a:cubicBezTo>
                  <a:close/>
                  <a:moveTo>
                    <a:pt x="137" y="101"/>
                  </a:moveTo>
                  <a:cubicBezTo>
                    <a:pt x="136" y="101"/>
                    <a:pt x="136" y="102"/>
                    <a:pt x="136" y="103"/>
                  </a:cubicBezTo>
                  <a:cubicBezTo>
                    <a:pt x="136" y="103"/>
                    <a:pt x="136" y="104"/>
                    <a:pt x="136" y="104"/>
                  </a:cubicBezTo>
                  <a:cubicBezTo>
                    <a:pt x="135" y="105"/>
                    <a:pt x="135" y="106"/>
                    <a:pt x="135" y="108"/>
                  </a:cubicBezTo>
                  <a:cubicBezTo>
                    <a:pt x="136" y="107"/>
                    <a:pt x="137" y="107"/>
                    <a:pt x="138" y="107"/>
                  </a:cubicBezTo>
                  <a:cubicBezTo>
                    <a:pt x="139" y="107"/>
                    <a:pt x="140" y="107"/>
                    <a:pt x="141" y="107"/>
                  </a:cubicBezTo>
                  <a:cubicBezTo>
                    <a:pt x="140" y="105"/>
                    <a:pt x="139" y="104"/>
                    <a:pt x="140" y="103"/>
                  </a:cubicBezTo>
                  <a:cubicBezTo>
                    <a:pt x="139" y="102"/>
                    <a:pt x="138" y="101"/>
                    <a:pt x="137" y="101"/>
                  </a:cubicBezTo>
                  <a:close/>
                  <a:moveTo>
                    <a:pt x="113" y="86"/>
                  </a:moveTo>
                  <a:cubicBezTo>
                    <a:pt x="113" y="85"/>
                    <a:pt x="114" y="85"/>
                    <a:pt x="114" y="84"/>
                  </a:cubicBezTo>
                  <a:cubicBezTo>
                    <a:pt x="114" y="84"/>
                    <a:pt x="114" y="83"/>
                    <a:pt x="113" y="83"/>
                  </a:cubicBezTo>
                  <a:cubicBezTo>
                    <a:pt x="112" y="81"/>
                    <a:pt x="111" y="80"/>
                    <a:pt x="108" y="80"/>
                  </a:cubicBezTo>
                  <a:cubicBezTo>
                    <a:pt x="108" y="80"/>
                    <a:pt x="108" y="80"/>
                    <a:pt x="107" y="81"/>
                  </a:cubicBezTo>
                  <a:cubicBezTo>
                    <a:pt x="107" y="81"/>
                    <a:pt x="107" y="82"/>
                    <a:pt x="108" y="82"/>
                  </a:cubicBezTo>
                  <a:cubicBezTo>
                    <a:pt x="109" y="83"/>
                    <a:pt x="112" y="86"/>
                    <a:pt x="113" y="86"/>
                  </a:cubicBezTo>
                  <a:close/>
                  <a:moveTo>
                    <a:pt x="169" y="99"/>
                  </a:moveTo>
                  <a:cubicBezTo>
                    <a:pt x="169" y="99"/>
                    <a:pt x="169" y="99"/>
                    <a:pt x="169" y="99"/>
                  </a:cubicBezTo>
                  <a:cubicBezTo>
                    <a:pt x="169" y="100"/>
                    <a:pt x="168" y="101"/>
                    <a:pt x="168" y="102"/>
                  </a:cubicBezTo>
                  <a:cubicBezTo>
                    <a:pt x="168" y="102"/>
                    <a:pt x="168" y="102"/>
                    <a:pt x="168" y="102"/>
                  </a:cubicBezTo>
                  <a:cubicBezTo>
                    <a:pt x="168" y="103"/>
                    <a:pt x="168" y="104"/>
                    <a:pt x="168" y="105"/>
                  </a:cubicBezTo>
                  <a:cubicBezTo>
                    <a:pt x="169" y="105"/>
                    <a:pt x="171" y="104"/>
                    <a:pt x="172" y="105"/>
                  </a:cubicBezTo>
                  <a:cubicBezTo>
                    <a:pt x="173" y="104"/>
                    <a:pt x="173" y="103"/>
                    <a:pt x="174" y="102"/>
                  </a:cubicBezTo>
                  <a:cubicBezTo>
                    <a:pt x="172" y="101"/>
                    <a:pt x="171" y="100"/>
                    <a:pt x="169" y="99"/>
                  </a:cubicBezTo>
                  <a:close/>
                  <a:moveTo>
                    <a:pt x="137" y="65"/>
                  </a:moveTo>
                  <a:cubicBezTo>
                    <a:pt x="137" y="65"/>
                    <a:pt x="137" y="65"/>
                    <a:pt x="137" y="65"/>
                  </a:cubicBezTo>
                  <a:cubicBezTo>
                    <a:pt x="137" y="65"/>
                    <a:pt x="138" y="65"/>
                    <a:pt x="138" y="64"/>
                  </a:cubicBezTo>
                  <a:cubicBezTo>
                    <a:pt x="138" y="62"/>
                    <a:pt x="139" y="60"/>
                    <a:pt x="138" y="58"/>
                  </a:cubicBezTo>
                  <a:cubicBezTo>
                    <a:pt x="138" y="57"/>
                    <a:pt x="138" y="56"/>
                    <a:pt x="138" y="55"/>
                  </a:cubicBezTo>
                  <a:cubicBezTo>
                    <a:pt x="138" y="51"/>
                    <a:pt x="137" y="48"/>
                    <a:pt x="134" y="45"/>
                  </a:cubicBezTo>
                  <a:cubicBezTo>
                    <a:pt x="132" y="44"/>
                    <a:pt x="131" y="43"/>
                    <a:pt x="129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30" y="43"/>
                    <a:pt x="131" y="44"/>
                    <a:pt x="132" y="45"/>
                  </a:cubicBezTo>
                  <a:cubicBezTo>
                    <a:pt x="134" y="47"/>
                    <a:pt x="136" y="50"/>
                    <a:pt x="137" y="54"/>
                  </a:cubicBezTo>
                  <a:cubicBezTo>
                    <a:pt x="138" y="57"/>
                    <a:pt x="138" y="59"/>
                    <a:pt x="138" y="62"/>
                  </a:cubicBezTo>
                  <a:cubicBezTo>
                    <a:pt x="138" y="63"/>
                    <a:pt x="137" y="64"/>
                    <a:pt x="137" y="65"/>
                  </a:cubicBezTo>
                  <a:close/>
                  <a:moveTo>
                    <a:pt x="136" y="158"/>
                  </a:moveTo>
                  <a:cubicBezTo>
                    <a:pt x="136" y="160"/>
                    <a:pt x="137" y="162"/>
                    <a:pt x="138" y="163"/>
                  </a:cubicBezTo>
                  <a:cubicBezTo>
                    <a:pt x="140" y="161"/>
                    <a:pt x="142" y="161"/>
                    <a:pt x="144" y="161"/>
                  </a:cubicBezTo>
                  <a:cubicBezTo>
                    <a:pt x="143" y="160"/>
                    <a:pt x="142" y="159"/>
                    <a:pt x="142" y="158"/>
                  </a:cubicBezTo>
                  <a:cubicBezTo>
                    <a:pt x="140" y="159"/>
                    <a:pt x="138" y="158"/>
                    <a:pt x="136" y="158"/>
                  </a:cubicBezTo>
                  <a:close/>
                  <a:moveTo>
                    <a:pt x="56" y="155"/>
                  </a:moveTo>
                  <a:cubicBezTo>
                    <a:pt x="57" y="154"/>
                    <a:pt x="58" y="153"/>
                    <a:pt x="58" y="152"/>
                  </a:cubicBezTo>
                  <a:cubicBezTo>
                    <a:pt x="58" y="151"/>
                    <a:pt x="58" y="149"/>
                    <a:pt x="59" y="148"/>
                  </a:cubicBezTo>
                  <a:cubicBezTo>
                    <a:pt x="59" y="147"/>
                    <a:pt x="58" y="146"/>
                    <a:pt x="57" y="146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6" y="146"/>
                    <a:pt x="55" y="146"/>
                    <a:pt x="55" y="147"/>
                  </a:cubicBezTo>
                  <a:cubicBezTo>
                    <a:pt x="55" y="148"/>
                    <a:pt x="55" y="150"/>
                    <a:pt x="55" y="151"/>
                  </a:cubicBezTo>
                  <a:cubicBezTo>
                    <a:pt x="55" y="152"/>
                    <a:pt x="56" y="153"/>
                    <a:pt x="56" y="155"/>
                  </a:cubicBezTo>
                  <a:close/>
                  <a:moveTo>
                    <a:pt x="17" y="150"/>
                  </a:moveTo>
                  <a:cubicBezTo>
                    <a:pt x="16" y="150"/>
                    <a:pt x="16" y="149"/>
                    <a:pt x="16" y="149"/>
                  </a:cubicBezTo>
                  <a:cubicBezTo>
                    <a:pt x="15" y="149"/>
                    <a:pt x="15" y="149"/>
                    <a:pt x="14" y="148"/>
                  </a:cubicBezTo>
                  <a:cubicBezTo>
                    <a:pt x="13" y="148"/>
                    <a:pt x="12" y="148"/>
                    <a:pt x="11" y="148"/>
                  </a:cubicBezTo>
                  <a:cubicBezTo>
                    <a:pt x="10" y="148"/>
                    <a:pt x="10" y="148"/>
                    <a:pt x="10" y="149"/>
                  </a:cubicBezTo>
                  <a:cubicBezTo>
                    <a:pt x="11" y="151"/>
                    <a:pt x="12" y="152"/>
                    <a:pt x="14" y="154"/>
                  </a:cubicBezTo>
                  <a:cubicBezTo>
                    <a:pt x="15" y="152"/>
                    <a:pt x="15" y="151"/>
                    <a:pt x="17" y="150"/>
                  </a:cubicBezTo>
                  <a:close/>
                  <a:moveTo>
                    <a:pt x="143" y="179"/>
                  </a:moveTo>
                  <a:cubicBezTo>
                    <a:pt x="144" y="178"/>
                    <a:pt x="144" y="178"/>
                    <a:pt x="144" y="177"/>
                  </a:cubicBezTo>
                  <a:cubicBezTo>
                    <a:pt x="144" y="176"/>
                    <a:pt x="144" y="175"/>
                    <a:pt x="145" y="174"/>
                  </a:cubicBezTo>
                  <a:cubicBezTo>
                    <a:pt x="145" y="173"/>
                    <a:pt x="144" y="173"/>
                    <a:pt x="144" y="173"/>
                  </a:cubicBezTo>
                  <a:cubicBezTo>
                    <a:pt x="144" y="172"/>
                    <a:pt x="143" y="172"/>
                    <a:pt x="142" y="172"/>
                  </a:cubicBezTo>
                  <a:cubicBezTo>
                    <a:pt x="141" y="172"/>
                    <a:pt x="141" y="172"/>
                    <a:pt x="140" y="173"/>
                  </a:cubicBezTo>
                  <a:cubicBezTo>
                    <a:pt x="140" y="175"/>
                    <a:pt x="141" y="178"/>
                    <a:pt x="143" y="179"/>
                  </a:cubicBezTo>
                  <a:close/>
                  <a:moveTo>
                    <a:pt x="108" y="163"/>
                  </a:moveTo>
                  <a:cubicBezTo>
                    <a:pt x="107" y="164"/>
                    <a:pt x="107" y="165"/>
                    <a:pt x="107" y="167"/>
                  </a:cubicBezTo>
                  <a:cubicBezTo>
                    <a:pt x="107" y="167"/>
                    <a:pt x="107" y="167"/>
                    <a:pt x="108" y="167"/>
                  </a:cubicBezTo>
                  <a:cubicBezTo>
                    <a:pt x="108" y="168"/>
                    <a:pt x="110" y="169"/>
                    <a:pt x="111" y="169"/>
                  </a:cubicBezTo>
                  <a:cubicBezTo>
                    <a:pt x="112" y="169"/>
                    <a:pt x="113" y="168"/>
                    <a:pt x="113" y="167"/>
                  </a:cubicBezTo>
                  <a:cubicBezTo>
                    <a:pt x="113" y="167"/>
                    <a:pt x="113" y="166"/>
                    <a:pt x="113" y="166"/>
                  </a:cubicBezTo>
                  <a:cubicBezTo>
                    <a:pt x="111" y="165"/>
                    <a:pt x="109" y="165"/>
                    <a:pt x="108" y="163"/>
                  </a:cubicBezTo>
                  <a:close/>
                  <a:moveTo>
                    <a:pt x="131" y="86"/>
                  </a:moveTo>
                  <a:cubicBezTo>
                    <a:pt x="132" y="86"/>
                    <a:pt x="133" y="87"/>
                    <a:pt x="133" y="87"/>
                  </a:cubicBezTo>
                  <a:cubicBezTo>
                    <a:pt x="134" y="88"/>
                    <a:pt x="135" y="88"/>
                    <a:pt x="136" y="89"/>
                  </a:cubicBezTo>
                  <a:cubicBezTo>
                    <a:pt x="136" y="89"/>
                    <a:pt x="136" y="88"/>
                    <a:pt x="137" y="88"/>
                  </a:cubicBezTo>
                  <a:cubicBezTo>
                    <a:pt x="134" y="86"/>
                    <a:pt x="133" y="84"/>
                    <a:pt x="134" y="82"/>
                  </a:cubicBezTo>
                  <a:cubicBezTo>
                    <a:pt x="132" y="82"/>
                    <a:pt x="132" y="82"/>
                    <a:pt x="131" y="81"/>
                  </a:cubicBezTo>
                  <a:cubicBezTo>
                    <a:pt x="131" y="81"/>
                    <a:pt x="130" y="81"/>
                    <a:pt x="130" y="81"/>
                  </a:cubicBezTo>
                  <a:cubicBezTo>
                    <a:pt x="130" y="81"/>
                    <a:pt x="130" y="80"/>
                    <a:pt x="129" y="80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29" y="80"/>
                    <a:pt x="129" y="81"/>
                    <a:pt x="129" y="81"/>
                  </a:cubicBezTo>
                  <a:cubicBezTo>
                    <a:pt x="131" y="82"/>
                    <a:pt x="131" y="83"/>
                    <a:pt x="131" y="86"/>
                  </a:cubicBezTo>
                  <a:close/>
                  <a:moveTo>
                    <a:pt x="116" y="107"/>
                  </a:moveTo>
                  <a:cubicBezTo>
                    <a:pt x="116" y="108"/>
                    <a:pt x="115" y="109"/>
                    <a:pt x="114" y="109"/>
                  </a:cubicBezTo>
                  <a:cubicBezTo>
                    <a:pt x="114" y="110"/>
                    <a:pt x="115" y="110"/>
                    <a:pt x="115" y="111"/>
                  </a:cubicBezTo>
                  <a:cubicBezTo>
                    <a:pt x="117" y="111"/>
                    <a:pt x="119" y="111"/>
                    <a:pt x="121" y="112"/>
                  </a:cubicBezTo>
                  <a:cubicBezTo>
                    <a:pt x="120" y="110"/>
                    <a:pt x="120" y="109"/>
                    <a:pt x="120" y="108"/>
                  </a:cubicBezTo>
                  <a:cubicBezTo>
                    <a:pt x="119" y="108"/>
                    <a:pt x="118" y="107"/>
                    <a:pt x="116" y="107"/>
                  </a:cubicBezTo>
                  <a:close/>
                  <a:moveTo>
                    <a:pt x="139" y="127"/>
                  </a:moveTo>
                  <a:cubicBezTo>
                    <a:pt x="138" y="127"/>
                    <a:pt x="138" y="126"/>
                    <a:pt x="137" y="126"/>
                  </a:cubicBezTo>
                  <a:cubicBezTo>
                    <a:pt x="137" y="125"/>
                    <a:pt x="137" y="125"/>
                    <a:pt x="136" y="125"/>
                  </a:cubicBezTo>
                  <a:cubicBezTo>
                    <a:pt x="136" y="125"/>
                    <a:pt x="135" y="125"/>
                    <a:pt x="134" y="125"/>
                  </a:cubicBezTo>
                  <a:cubicBezTo>
                    <a:pt x="133" y="125"/>
                    <a:pt x="133" y="125"/>
                    <a:pt x="132" y="126"/>
                  </a:cubicBezTo>
                  <a:cubicBezTo>
                    <a:pt x="132" y="126"/>
                    <a:pt x="132" y="127"/>
                    <a:pt x="132" y="127"/>
                  </a:cubicBezTo>
                  <a:cubicBezTo>
                    <a:pt x="133" y="129"/>
                    <a:pt x="136" y="130"/>
                    <a:pt x="138" y="128"/>
                  </a:cubicBezTo>
                  <a:cubicBezTo>
                    <a:pt x="138" y="128"/>
                    <a:pt x="139" y="128"/>
                    <a:pt x="139" y="127"/>
                  </a:cubicBezTo>
                  <a:close/>
                  <a:moveTo>
                    <a:pt x="153" y="147"/>
                  </a:moveTo>
                  <a:cubicBezTo>
                    <a:pt x="152" y="148"/>
                    <a:pt x="150" y="151"/>
                    <a:pt x="150" y="152"/>
                  </a:cubicBezTo>
                  <a:cubicBezTo>
                    <a:pt x="151" y="153"/>
                    <a:pt x="153" y="154"/>
                    <a:pt x="154" y="155"/>
                  </a:cubicBezTo>
                  <a:cubicBezTo>
                    <a:pt x="154" y="153"/>
                    <a:pt x="154" y="150"/>
                    <a:pt x="154" y="148"/>
                  </a:cubicBezTo>
                  <a:cubicBezTo>
                    <a:pt x="154" y="148"/>
                    <a:pt x="153" y="148"/>
                    <a:pt x="153" y="147"/>
                  </a:cubicBezTo>
                  <a:close/>
                  <a:moveTo>
                    <a:pt x="155" y="162"/>
                  </a:moveTo>
                  <a:cubicBezTo>
                    <a:pt x="156" y="162"/>
                    <a:pt x="156" y="162"/>
                    <a:pt x="157" y="162"/>
                  </a:cubicBezTo>
                  <a:cubicBezTo>
                    <a:pt x="158" y="162"/>
                    <a:pt x="158" y="162"/>
                    <a:pt x="159" y="161"/>
                  </a:cubicBezTo>
                  <a:cubicBezTo>
                    <a:pt x="159" y="160"/>
                    <a:pt x="159" y="159"/>
                    <a:pt x="159" y="159"/>
                  </a:cubicBezTo>
                  <a:cubicBezTo>
                    <a:pt x="160" y="158"/>
                    <a:pt x="159" y="157"/>
                    <a:pt x="159" y="157"/>
                  </a:cubicBezTo>
                  <a:cubicBezTo>
                    <a:pt x="158" y="157"/>
                    <a:pt x="157" y="157"/>
                    <a:pt x="156" y="157"/>
                  </a:cubicBezTo>
                  <a:cubicBezTo>
                    <a:pt x="156" y="157"/>
                    <a:pt x="155" y="157"/>
                    <a:pt x="155" y="157"/>
                  </a:cubicBezTo>
                  <a:cubicBezTo>
                    <a:pt x="155" y="157"/>
                    <a:pt x="155" y="158"/>
                    <a:pt x="155" y="158"/>
                  </a:cubicBezTo>
                  <a:cubicBezTo>
                    <a:pt x="155" y="159"/>
                    <a:pt x="155" y="160"/>
                    <a:pt x="155" y="162"/>
                  </a:cubicBezTo>
                  <a:close/>
                  <a:moveTo>
                    <a:pt x="136" y="156"/>
                  </a:moveTo>
                  <a:cubicBezTo>
                    <a:pt x="138" y="157"/>
                    <a:pt x="139" y="157"/>
                    <a:pt x="140" y="157"/>
                  </a:cubicBezTo>
                  <a:cubicBezTo>
                    <a:pt x="141" y="157"/>
                    <a:pt x="141" y="156"/>
                    <a:pt x="142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4"/>
                    <a:pt x="142" y="153"/>
                    <a:pt x="141" y="153"/>
                  </a:cubicBezTo>
                  <a:cubicBezTo>
                    <a:pt x="141" y="153"/>
                    <a:pt x="140" y="153"/>
                    <a:pt x="140" y="153"/>
                  </a:cubicBezTo>
                  <a:cubicBezTo>
                    <a:pt x="138" y="152"/>
                    <a:pt x="138" y="153"/>
                    <a:pt x="137" y="154"/>
                  </a:cubicBezTo>
                  <a:cubicBezTo>
                    <a:pt x="137" y="155"/>
                    <a:pt x="137" y="155"/>
                    <a:pt x="136" y="156"/>
                  </a:cubicBezTo>
                  <a:close/>
                  <a:moveTo>
                    <a:pt x="124" y="105"/>
                  </a:moveTo>
                  <a:cubicBezTo>
                    <a:pt x="125" y="104"/>
                    <a:pt x="125" y="104"/>
                    <a:pt x="124" y="104"/>
                  </a:cubicBezTo>
                  <a:cubicBezTo>
                    <a:pt x="124" y="103"/>
                    <a:pt x="123" y="103"/>
                    <a:pt x="123" y="103"/>
                  </a:cubicBezTo>
                  <a:cubicBezTo>
                    <a:pt x="122" y="103"/>
                    <a:pt x="120" y="103"/>
                    <a:pt x="119" y="103"/>
                  </a:cubicBezTo>
                  <a:cubicBezTo>
                    <a:pt x="119" y="103"/>
                    <a:pt x="118" y="103"/>
                    <a:pt x="118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17" y="104"/>
                    <a:pt x="117" y="105"/>
                    <a:pt x="117" y="105"/>
                  </a:cubicBezTo>
                  <a:cubicBezTo>
                    <a:pt x="118" y="106"/>
                    <a:pt x="119" y="106"/>
                    <a:pt x="120" y="106"/>
                  </a:cubicBezTo>
                  <a:cubicBezTo>
                    <a:pt x="121" y="105"/>
                    <a:pt x="123" y="105"/>
                    <a:pt x="124" y="105"/>
                  </a:cubicBezTo>
                  <a:close/>
                  <a:moveTo>
                    <a:pt x="109" y="115"/>
                  </a:moveTo>
                  <a:cubicBezTo>
                    <a:pt x="109" y="114"/>
                    <a:pt x="110" y="113"/>
                    <a:pt x="111" y="113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1" y="112"/>
                    <a:pt x="111" y="111"/>
                    <a:pt x="111" y="110"/>
                  </a:cubicBezTo>
                  <a:cubicBezTo>
                    <a:pt x="109" y="110"/>
                    <a:pt x="107" y="110"/>
                    <a:pt x="106" y="108"/>
                  </a:cubicBezTo>
                  <a:cubicBezTo>
                    <a:pt x="105" y="109"/>
                    <a:pt x="105" y="110"/>
                    <a:pt x="104" y="110"/>
                  </a:cubicBezTo>
                  <a:cubicBezTo>
                    <a:pt x="106" y="111"/>
                    <a:pt x="108" y="112"/>
                    <a:pt x="109" y="115"/>
                  </a:cubicBezTo>
                  <a:close/>
                  <a:moveTo>
                    <a:pt x="164" y="80"/>
                  </a:moveTo>
                  <a:cubicBezTo>
                    <a:pt x="164" y="80"/>
                    <a:pt x="163" y="81"/>
                    <a:pt x="163" y="8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4" y="84"/>
                    <a:pt x="165" y="85"/>
                    <a:pt x="166" y="86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7" y="85"/>
                    <a:pt x="167" y="84"/>
                    <a:pt x="167" y="82"/>
                  </a:cubicBezTo>
                  <a:cubicBezTo>
                    <a:pt x="167" y="82"/>
                    <a:pt x="167" y="81"/>
                    <a:pt x="167" y="81"/>
                  </a:cubicBezTo>
                  <a:cubicBezTo>
                    <a:pt x="166" y="80"/>
                    <a:pt x="165" y="80"/>
                    <a:pt x="164" y="80"/>
                  </a:cubicBezTo>
                  <a:close/>
                  <a:moveTo>
                    <a:pt x="30" y="156"/>
                  </a:move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3" y="155"/>
                    <a:pt x="34" y="153"/>
                  </a:cubicBezTo>
                  <a:cubicBezTo>
                    <a:pt x="32" y="152"/>
                    <a:pt x="29" y="151"/>
                    <a:pt x="27" y="151"/>
                  </a:cubicBezTo>
                  <a:cubicBezTo>
                    <a:pt x="27" y="152"/>
                    <a:pt x="26" y="152"/>
                    <a:pt x="27" y="154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8" y="152"/>
                    <a:pt x="28" y="152"/>
                    <a:pt x="29" y="152"/>
                  </a:cubicBezTo>
                  <a:cubicBezTo>
                    <a:pt x="29" y="152"/>
                    <a:pt x="29" y="153"/>
                    <a:pt x="29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30" y="154"/>
                    <a:pt x="31" y="154"/>
                    <a:pt x="30" y="155"/>
                  </a:cubicBezTo>
                  <a:cubicBezTo>
                    <a:pt x="30" y="155"/>
                    <a:pt x="30" y="156"/>
                    <a:pt x="30" y="156"/>
                  </a:cubicBezTo>
                  <a:close/>
                  <a:moveTo>
                    <a:pt x="39" y="153"/>
                  </a:moveTo>
                  <a:cubicBezTo>
                    <a:pt x="41" y="153"/>
                    <a:pt x="44" y="152"/>
                    <a:pt x="44" y="150"/>
                  </a:cubicBezTo>
                  <a:cubicBezTo>
                    <a:pt x="45" y="149"/>
                    <a:pt x="45" y="149"/>
                    <a:pt x="45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4" y="148"/>
                    <a:pt x="43" y="148"/>
                    <a:pt x="42" y="148"/>
                  </a:cubicBezTo>
                  <a:cubicBezTo>
                    <a:pt x="42" y="148"/>
                    <a:pt x="41" y="148"/>
                    <a:pt x="41" y="149"/>
                  </a:cubicBezTo>
                  <a:cubicBezTo>
                    <a:pt x="40" y="150"/>
                    <a:pt x="40" y="151"/>
                    <a:pt x="39" y="153"/>
                  </a:cubicBezTo>
                  <a:close/>
                  <a:moveTo>
                    <a:pt x="91" y="131"/>
                  </a:moveTo>
                  <a:cubicBezTo>
                    <a:pt x="91" y="130"/>
                    <a:pt x="91" y="130"/>
                    <a:pt x="90" y="130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89" y="135"/>
                    <a:pt x="87" y="139"/>
                    <a:pt x="83" y="141"/>
                  </a:cubicBezTo>
                  <a:cubicBezTo>
                    <a:pt x="81" y="143"/>
                    <a:pt x="80" y="144"/>
                    <a:pt x="78" y="144"/>
                  </a:cubicBezTo>
                  <a:cubicBezTo>
                    <a:pt x="77" y="144"/>
                    <a:pt x="77" y="145"/>
                    <a:pt x="77" y="145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9" y="144"/>
                    <a:pt x="81" y="144"/>
                    <a:pt x="83" y="143"/>
                  </a:cubicBezTo>
                  <a:cubicBezTo>
                    <a:pt x="84" y="142"/>
                    <a:pt x="86" y="141"/>
                    <a:pt x="87" y="139"/>
                  </a:cubicBezTo>
                  <a:cubicBezTo>
                    <a:pt x="88" y="137"/>
                    <a:pt x="89" y="135"/>
                    <a:pt x="90" y="133"/>
                  </a:cubicBezTo>
                  <a:cubicBezTo>
                    <a:pt x="90" y="132"/>
                    <a:pt x="90" y="131"/>
                    <a:pt x="91" y="131"/>
                  </a:cubicBezTo>
                  <a:close/>
                  <a:moveTo>
                    <a:pt x="142" y="109"/>
                  </a:moveTo>
                  <a:cubicBezTo>
                    <a:pt x="139" y="108"/>
                    <a:pt x="137" y="108"/>
                    <a:pt x="135" y="110"/>
                  </a:cubicBezTo>
                  <a:cubicBezTo>
                    <a:pt x="136" y="112"/>
                    <a:pt x="138" y="112"/>
                    <a:pt x="140" y="113"/>
                  </a:cubicBezTo>
                  <a:cubicBezTo>
                    <a:pt x="140" y="111"/>
                    <a:pt x="140" y="110"/>
                    <a:pt x="142" y="109"/>
                  </a:cubicBezTo>
                  <a:close/>
                  <a:moveTo>
                    <a:pt x="96" y="169"/>
                  </a:moveTo>
                  <a:cubicBezTo>
                    <a:pt x="97" y="166"/>
                    <a:pt x="97" y="163"/>
                    <a:pt x="95" y="161"/>
                  </a:cubicBezTo>
                  <a:cubicBezTo>
                    <a:pt x="94" y="162"/>
                    <a:pt x="94" y="164"/>
                    <a:pt x="93" y="165"/>
                  </a:cubicBezTo>
                  <a:cubicBezTo>
                    <a:pt x="93" y="165"/>
                    <a:pt x="93" y="165"/>
                    <a:pt x="93" y="166"/>
                  </a:cubicBezTo>
                  <a:cubicBezTo>
                    <a:pt x="93" y="166"/>
                    <a:pt x="94" y="167"/>
                    <a:pt x="94" y="168"/>
                  </a:cubicBezTo>
                  <a:cubicBezTo>
                    <a:pt x="95" y="168"/>
                    <a:pt x="95" y="169"/>
                    <a:pt x="96" y="169"/>
                  </a:cubicBezTo>
                  <a:close/>
                  <a:moveTo>
                    <a:pt x="143" y="137"/>
                  </a:moveTo>
                  <a:cubicBezTo>
                    <a:pt x="142" y="137"/>
                    <a:pt x="141" y="137"/>
                    <a:pt x="140" y="137"/>
                  </a:cubicBezTo>
                  <a:cubicBezTo>
                    <a:pt x="139" y="137"/>
                    <a:pt x="139" y="137"/>
                    <a:pt x="138" y="138"/>
                  </a:cubicBezTo>
                  <a:cubicBezTo>
                    <a:pt x="138" y="138"/>
                    <a:pt x="137" y="139"/>
                    <a:pt x="137" y="140"/>
                  </a:cubicBezTo>
                  <a:cubicBezTo>
                    <a:pt x="138" y="140"/>
                    <a:pt x="139" y="141"/>
                    <a:pt x="140" y="141"/>
                  </a:cubicBezTo>
                  <a:cubicBezTo>
                    <a:pt x="141" y="141"/>
                    <a:pt x="142" y="140"/>
                    <a:pt x="142" y="140"/>
                  </a:cubicBezTo>
                  <a:cubicBezTo>
                    <a:pt x="143" y="139"/>
                    <a:pt x="143" y="138"/>
                    <a:pt x="143" y="137"/>
                  </a:cubicBezTo>
                  <a:close/>
                  <a:moveTo>
                    <a:pt x="43" y="144"/>
                  </a:moveTo>
                  <a:cubicBezTo>
                    <a:pt x="39" y="142"/>
                    <a:pt x="37" y="139"/>
                    <a:pt x="36" y="135"/>
                  </a:cubicBezTo>
                  <a:cubicBezTo>
                    <a:pt x="35" y="136"/>
                    <a:pt x="35" y="137"/>
                    <a:pt x="35" y="138"/>
                  </a:cubicBezTo>
                  <a:cubicBezTo>
                    <a:pt x="34" y="138"/>
                    <a:pt x="35" y="139"/>
                    <a:pt x="35" y="139"/>
                  </a:cubicBezTo>
                  <a:cubicBezTo>
                    <a:pt x="37" y="142"/>
                    <a:pt x="39" y="143"/>
                    <a:pt x="42" y="144"/>
                  </a:cubicBezTo>
                  <a:cubicBezTo>
                    <a:pt x="42" y="144"/>
                    <a:pt x="43" y="144"/>
                    <a:pt x="43" y="14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8"/>
                    <a:pt x="17" y="30"/>
                    <a:pt x="19" y="31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19" y="29"/>
                    <a:pt x="17" y="27"/>
                    <a:pt x="16" y="24"/>
                  </a:cubicBezTo>
                  <a:close/>
                  <a:moveTo>
                    <a:pt x="165" y="151"/>
                  </a:moveTo>
                  <a:cubicBezTo>
                    <a:pt x="165" y="150"/>
                    <a:pt x="164" y="150"/>
                    <a:pt x="164" y="150"/>
                  </a:cubicBezTo>
                  <a:cubicBezTo>
                    <a:pt x="163" y="149"/>
                    <a:pt x="162" y="149"/>
                    <a:pt x="161" y="149"/>
                  </a:cubicBezTo>
                  <a:cubicBezTo>
                    <a:pt x="160" y="149"/>
                    <a:pt x="160" y="149"/>
                    <a:pt x="159" y="150"/>
                  </a:cubicBezTo>
                  <a:cubicBezTo>
                    <a:pt x="159" y="151"/>
                    <a:pt x="160" y="152"/>
                    <a:pt x="161" y="152"/>
                  </a:cubicBezTo>
                  <a:cubicBezTo>
                    <a:pt x="162" y="153"/>
                    <a:pt x="164" y="152"/>
                    <a:pt x="165" y="151"/>
                  </a:cubicBezTo>
                  <a:close/>
                  <a:moveTo>
                    <a:pt x="136" y="121"/>
                  </a:moveTo>
                  <a:cubicBezTo>
                    <a:pt x="137" y="120"/>
                    <a:pt x="137" y="119"/>
                    <a:pt x="141" y="118"/>
                  </a:cubicBezTo>
                  <a:cubicBezTo>
                    <a:pt x="141" y="118"/>
                    <a:pt x="141" y="118"/>
                    <a:pt x="140" y="118"/>
                  </a:cubicBezTo>
                  <a:cubicBezTo>
                    <a:pt x="139" y="118"/>
                    <a:pt x="138" y="117"/>
                    <a:pt x="137" y="117"/>
                  </a:cubicBezTo>
                  <a:cubicBezTo>
                    <a:pt x="135" y="117"/>
                    <a:pt x="134" y="118"/>
                    <a:pt x="133" y="119"/>
                  </a:cubicBezTo>
                  <a:cubicBezTo>
                    <a:pt x="134" y="120"/>
                    <a:pt x="135" y="121"/>
                    <a:pt x="136" y="121"/>
                  </a:cubicBezTo>
                  <a:close/>
                  <a:moveTo>
                    <a:pt x="69" y="179"/>
                  </a:moveTo>
                  <a:cubicBezTo>
                    <a:pt x="67" y="178"/>
                    <a:pt x="66" y="178"/>
                    <a:pt x="64" y="178"/>
                  </a:cubicBezTo>
                  <a:cubicBezTo>
                    <a:pt x="64" y="178"/>
                    <a:pt x="64" y="179"/>
                    <a:pt x="64" y="180"/>
                  </a:cubicBezTo>
                  <a:cubicBezTo>
                    <a:pt x="63" y="180"/>
                    <a:pt x="63" y="181"/>
                    <a:pt x="63" y="181"/>
                  </a:cubicBezTo>
                  <a:cubicBezTo>
                    <a:pt x="66" y="182"/>
                    <a:pt x="68" y="181"/>
                    <a:pt x="69" y="179"/>
                  </a:cubicBezTo>
                  <a:close/>
                  <a:moveTo>
                    <a:pt x="114" y="96"/>
                  </a:moveTo>
                  <a:cubicBezTo>
                    <a:pt x="114" y="96"/>
                    <a:pt x="114" y="96"/>
                    <a:pt x="114" y="96"/>
                  </a:cubicBezTo>
                  <a:cubicBezTo>
                    <a:pt x="114" y="98"/>
                    <a:pt x="113" y="100"/>
                    <a:pt x="114" y="101"/>
                  </a:cubicBezTo>
                  <a:cubicBezTo>
                    <a:pt x="114" y="102"/>
                    <a:pt x="114" y="103"/>
                    <a:pt x="115" y="103"/>
                  </a:cubicBezTo>
                  <a:cubicBezTo>
                    <a:pt x="115" y="103"/>
                    <a:pt x="115" y="103"/>
                    <a:pt x="116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7" y="99"/>
                    <a:pt x="116" y="97"/>
                    <a:pt x="114" y="96"/>
                  </a:cubicBezTo>
                  <a:close/>
                  <a:moveTo>
                    <a:pt x="101" y="122"/>
                  </a:moveTo>
                  <a:cubicBezTo>
                    <a:pt x="101" y="122"/>
                    <a:pt x="101" y="122"/>
                    <a:pt x="101" y="122"/>
                  </a:cubicBezTo>
                  <a:cubicBezTo>
                    <a:pt x="101" y="122"/>
                    <a:pt x="100" y="122"/>
                    <a:pt x="100" y="121"/>
                  </a:cubicBezTo>
                  <a:cubicBezTo>
                    <a:pt x="99" y="120"/>
                    <a:pt x="97" y="119"/>
                    <a:pt x="95" y="118"/>
                  </a:cubicBezTo>
                  <a:cubicBezTo>
                    <a:pt x="95" y="118"/>
                    <a:pt x="94" y="118"/>
                    <a:pt x="94" y="118"/>
                  </a:cubicBezTo>
                  <a:cubicBezTo>
                    <a:pt x="93" y="118"/>
                    <a:pt x="93" y="118"/>
                    <a:pt x="93" y="119"/>
                  </a:cubicBezTo>
                  <a:cubicBezTo>
                    <a:pt x="93" y="119"/>
                    <a:pt x="93" y="120"/>
                    <a:pt x="94" y="120"/>
                  </a:cubicBezTo>
                  <a:cubicBezTo>
                    <a:pt x="94" y="120"/>
                    <a:pt x="95" y="121"/>
                    <a:pt x="95" y="121"/>
                  </a:cubicBezTo>
                  <a:cubicBezTo>
                    <a:pt x="97" y="122"/>
                    <a:pt x="99" y="122"/>
                    <a:pt x="101" y="122"/>
                  </a:cubicBezTo>
                  <a:close/>
                  <a:moveTo>
                    <a:pt x="124" y="180"/>
                  </a:moveTo>
                  <a:cubicBezTo>
                    <a:pt x="123" y="180"/>
                    <a:pt x="123" y="180"/>
                    <a:pt x="123" y="181"/>
                  </a:cubicBezTo>
                  <a:cubicBezTo>
                    <a:pt x="123" y="182"/>
                    <a:pt x="123" y="184"/>
                    <a:pt x="123" y="185"/>
                  </a:cubicBezTo>
                  <a:cubicBezTo>
                    <a:pt x="123" y="188"/>
                    <a:pt x="123" y="192"/>
                    <a:pt x="124" y="195"/>
                  </a:cubicBezTo>
                  <a:cubicBezTo>
                    <a:pt x="124" y="196"/>
                    <a:pt x="124" y="197"/>
                    <a:pt x="124" y="198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24" y="198"/>
                    <a:pt x="124" y="198"/>
                    <a:pt x="124" y="197"/>
                  </a:cubicBezTo>
                  <a:cubicBezTo>
                    <a:pt x="124" y="195"/>
                    <a:pt x="124" y="193"/>
                    <a:pt x="124" y="191"/>
                  </a:cubicBezTo>
                  <a:cubicBezTo>
                    <a:pt x="124" y="188"/>
                    <a:pt x="124" y="184"/>
                    <a:pt x="124" y="181"/>
                  </a:cubicBezTo>
                  <a:cubicBezTo>
                    <a:pt x="124" y="181"/>
                    <a:pt x="124" y="180"/>
                    <a:pt x="124" y="180"/>
                  </a:cubicBezTo>
                  <a:close/>
                  <a:moveTo>
                    <a:pt x="140" y="101"/>
                  </a:moveTo>
                  <a:cubicBezTo>
                    <a:pt x="140" y="101"/>
                    <a:pt x="141" y="101"/>
                    <a:pt x="141" y="101"/>
                  </a:cubicBezTo>
                  <a:cubicBezTo>
                    <a:pt x="141" y="100"/>
                    <a:pt x="142" y="100"/>
                    <a:pt x="144" y="100"/>
                  </a:cubicBezTo>
                  <a:cubicBezTo>
                    <a:pt x="144" y="100"/>
                    <a:pt x="145" y="100"/>
                    <a:pt x="145" y="100"/>
                  </a:cubicBezTo>
                  <a:cubicBezTo>
                    <a:pt x="145" y="100"/>
                    <a:pt x="146" y="100"/>
                    <a:pt x="146" y="100"/>
                  </a:cubicBezTo>
                  <a:cubicBezTo>
                    <a:pt x="146" y="99"/>
                    <a:pt x="145" y="99"/>
                    <a:pt x="145" y="98"/>
                  </a:cubicBezTo>
                  <a:cubicBezTo>
                    <a:pt x="144" y="98"/>
                    <a:pt x="143" y="98"/>
                    <a:pt x="142" y="98"/>
                  </a:cubicBezTo>
                  <a:cubicBezTo>
                    <a:pt x="140" y="98"/>
                    <a:pt x="139" y="99"/>
                    <a:pt x="138" y="99"/>
                  </a:cubicBezTo>
                  <a:cubicBezTo>
                    <a:pt x="139" y="100"/>
                    <a:pt x="139" y="101"/>
                    <a:pt x="140" y="101"/>
                  </a:cubicBezTo>
                  <a:close/>
                  <a:moveTo>
                    <a:pt x="93" y="156"/>
                  </a:moveTo>
                  <a:cubicBezTo>
                    <a:pt x="93" y="156"/>
                    <a:pt x="93" y="156"/>
                    <a:pt x="93" y="156"/>
                  </a:cubicBezTo>
                  <a:cubicBezTo>
                    <a:pt x="94" y="156"/>
                    <a:pt x="94" y="155"/>
                    <a:pt x="94" y="155"/>
                  </a:cubicBezTo>
                  <a:cubicBezTo>
                    <a:pt x="93" y="154"/>
                    <a:pt x="93" y="152"/>
                    <a:pt x="93" y="151"/>
                  </a:cubicBezTo>
                  <a:cubicBezTo>
                    <a:pt x="93" y="150"/>
                    <a:pt x="93" y="150"/>
                    <a:pt x="92" y="150"/>
                  </a:cubicBezTo>
                  <a:cubicBezTo>
                    <a:pt x="91" y="152"/>
                    <a:pt x="90" y="154"/>
                    <a:pt x="88" y="155"/>
                  </a:cubicBezTo>
                  <a:cubicBezTo>
                    <a:pt x="90" y="156"/>
                    <a:pt x="91" y="156"/>
                    <a:pt x="93" y="156"/>
                  </a:cubicBezTo>
                  <a:close/>
                  <a:moveTo>
                    <a:pt x="84" y="44"/>
                  </a:moveTo>
                  <a:cubicBezTo>
                    <a:pt x="85" y="41"/>
                    <a:pt x="83" y="34"/>
                    <a:pt x="80" y="31"/>
                  </a:cubicBezTo>
                  <a:cubicBezTo>
                    <a:pt x="80" y="32"/>
                    <a:pt x="80" y="32"/>
                    <a:pt x="81" y="32"/>
                  </a:cubicBezTo>
                  <a:cubicBezTo>
                    <a:pt x="82" y="34"/>
                    <a:pt x="83" y="36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82" y="41"/>
                    <a:pt x="83" y="42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4" y="44"/>
                    <a:pt x="84" y="44"/>
                  </a:cubicBezTo>
                  <a:close/>
                  <a:moveTo>
                    <a:pt x="168" y="107"/>
                  </a:moveTo>
                  <a:cubicBezTo>
                    <a:pt x="169" y="109"/>
                    <a:pt x="171" y="110"/>
                    <a:pt x="173" y="110"/>
                  </a:cubicBezTo>
                  <a:cubicBezTo>
                    <a:pt x="174" y="110"/>
                    <a:pt x="174" y="110"/>
                    <a:pt x="174" y="110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74" y="109"/>
                    <a:pt x="174" y="108"/>
                    <a:pt x="173" y="108"/>
                  </a:cubicBezTo>
                  <a:cubicBezTo>
                    <a:pt x="173" y="108"/>
                    <a:pt x="173" y="108"/>
                    <a:pt x="173" y="107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0" y="106"/>
                    <a:pt x="169" y="106"/>
                    <a:pt x="168" y="107"/>
                  </a:cubicBezTo>
                  <a:close/>
                  <a:moveTo>
                    <a:pt x="12" y="146"/>
                  </a:moveTo>
                  <a:cubicBezTo>
                    <a:pt x="12" y="145"/>
                    <a:pt x="12" y="144"/>
                    <a:pt x="12" y="143"/>
                  </a:cubicBezTo>
                  <a:cubicBezTo>
                    <a:pt x="12" y="143"/>
                    <a:pt x="12" y="142"/>
                    <a:pt x="12" y="142"/>
                  </a:cubicBezTo>
                  <a:cubicBezTo>
                    <a:pt x="12" y="141"/>
                    <a:pt x="12" y="140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0" y="141"/>
                    <a:pt x="9" y="143"/>
                    <a:pt x="9" y="145"/>
                  </a:cubicBezTo>
                  <a:cubicBezTo>
                    <a:pt x="9" y="146"/>
                    <a:pt x="9" y="146"/>
                    <a:pt x="9" y="147"/>
                  </a:cubicBezTo>
                  <a:cubicBezTo>
                    <a:pt x="10" y="146"/>
                    <a:pt x="11" y="146"/>
                    <a:pt x="12" y="146"/>
                  </a:cubicBezTo>
                  <a:close/>
                  <a:moveTo>
                    <a:pt x="167" y="127"/>
                  </a:moveTo>
                  <a:cubicBezTo>
                    <a:pt x="167" y="127"/>
                    <a:pt x="168" y="128"/>
                    <a:pt x="169" y="128"/>
                  </a:cubicBezTo>
                  <a:cubicBezTo>
                    <a:pt x="169" y="128"/>
                    <a:pt x="169" y="128"/>
                    <a:pt x="169" y="128"/>
                  </a:cubicBezTo>
                  <a:cubicBezTo>
                    <a:pt x="171" y="128"/>
                    <a:pt x="172" y="127"/>
                    <a:pt x="173" y="125"/>
                  </a:cubicBezTo>
                  <a:cubicBezTo>
                    <a:pt x="173" y="125"/>
                    <a:pt x="173" y="125"/>
                    <a:pt x="174" y="124"/>
                  </a:cubicBezTo>
                  <a:cubicBezTo>
                    <a:pt x="173" y="124"/>
                    <a:pt x="172" y="124"/>
                    <a:pt x="171" y="124"/>
                  </a:cubicBezTo>
                  <a:cubicBezTo>
                    <a:pt x="169" y="125"/>
                    <a:pt x="168" y="126"/>
                    <a:pt x="167" y="127"/>
                  </a:cubicBezTo>
                  <a:close/>
                  <a:moveTo>
                    <a:pt x="28" y="26"/>
                  </a:moveTo>
                  <a:cubicBezTo>
                    <a:pt x="28" y="27"/>
                    <a:pt x="27" y="27"/>
                    <a:pt x="27" y="28"/>
                  </a:cubicBezTo>
                  <a:cubicBezTo>
                    <a:pt x="26" y="28"/>
                    <a:pt x="26" y="29"/>
                    <a:pt x="25" y="29"/>
                  </a:cubicBezTo>
                  <a:cubicBezTo>
                    <a:pt x="24" y="31"/>
                    <a:pt x="22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2" y="33"/>
                    <a:pt x="24" y="33"/>
                    <a:pt x="25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8" y="30"/>
                    <a:pt x="28" y="29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lose/>
                  <a:moveTo>
                    <a:pt x="170" y="145"/>
                  </a:moveTo>
                  <a:cubicBezTo>
                    <a:pt x="170" y="145"/>
                    <a:pt x="170" y="146"/>
                    <a:pt x="170" y="146"/>
                  </a:cubicBezTo>
                  <a:cubicBezTo>
                    <a:pt x="170" y="147"/>
                    <a:pt x="170" y="147"/>
                    <a:pt x="170" y="148"/>
                  </a:cubicBezTo>
                  <a:cubicBezTo>
                    <a:pt x="170" y="150"/>
                    <a:pt x="171" y="152"/>
                    <a:pt x="173" y="152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3" y="150"/>
                    <a:pt x="172" y="149"/>
                    <a:pt x="172" y="147"/>
                  </a:cubicBezTo>
                  <a:cubicBezTo>
                    <a:pt x="172" y="147"/>
                    <a:pt x="171" y="146"/>
                    <a:pt x="171" y="145"/>
                  </a:cubicBezTo>
                  <a:cubicBezTo>
                    <a:pt x="171" y="145"/>
                    <a:pt x="171" y="145"/>
                    <a:pt x="170" y="145"/>
                  </a:cubicBezTo>
                  <a:close/>
                  <a:moveTo>
                    <a:pt x="32" y="150"/>
                  </a:moveTo>
                  <a:cubicBezTo>
                    <a:pt x="32" y="150"/>
                    <a:pt x="32" y="150"/>
                    <a:pt x="32" y="150"/>
                  </a:cubicBezTo>
                  <a:cubicBezTo>
                    <a:pt x="32" y="149"/>
                    <a:pt x="31" y="148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0" y="145"/>
                  </a:cubicBezTo>
                  <a:cubicBezTo>
                    <a:pt x="29" y="146"/>
                    <a:pt x="28" y="147"/>
                    <a:pt x="27" y="149"/>
                  </a:cubicBezTo>
                  <a:cubicBezTo>
                    <a:pt x="29" y="149"/>
                    <a:pt x="31" y="150"/>
                    <a:pt x="32" y="150"/>
                  </a:cubicBezTo>
                  <a:close/>
                  <a:moveTo>
                    <a:pt x="51" y="197"/>
                  </a:moveTo>
                  <a:cubicBezTo>
                    <a:pt x="51" y="197"/>
                    <a:pt x="51" y="197"/>
                    <a:pt x="51" y="198"/>
                  </a:cubicBezTo>
                  <a:cubicBezTo>
                    <a:pt x="51" y="198"/>
                    <a:pt x="52" y="199"/>
                    <a:pt x="52" y="199"/>
                  </a:cubicBezTo>
                  <a:cubicBezTo>
                    <a:pt x="54" y="200"/>
                    <a:pt x="57" y="201"/>
                    <a:pt x="59" y="202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60" y="201"/>
                    <a:pt x="60" y="201"/>
                    <a:pt x="60" y="200"/>
                  </a:cubicBezTo>
                  <a:cubicBezTo>
                    <a:pt x="58" y="200"/>
                    <a:pt x="57" y="199"/>
                    <a:pt x="55" y="199"/>
                  </a:cubicBezTo>
                  <a:cubicBezTo>
                    <a:pt x="54" y="198"/>
                    <a:pt x="53" y="198"/>
                    <a:pt x="51" y="197"/>
                  </a:cubicBezTo>
                  <a:close/>
                  <a:moveTo>
                    <a:pt x="60" y="151"/>
                  </a:moveTo>
                  <a:cubicBezTo>
                    <a:pt x="61" y="150"/>
                    <a:pt x="62" y="149"/>
                    <a:pt x="63" y="150"/>
                  </a:cubicBezTo>
                  <a:cubicBezTo>
                    <a:pt x="64" y="150"/>
                    <a:pt x="64" y="150"/>
                    <a:pt x="65" y="150"/>
                  </a:cubicBezTo>
                  <a:cubicBezTo>
                    <a:pt x="67" y="150"/>
                    <a:pt x="69" y="151"/>
                    <a:pt x="71" y="153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2"/>
                    <a:pt x="71" y="151"/>
                    <a:pt x="72" y="150"/>
                  </a:cubicBezTo>
                  <a:cubicBezTo>
                    <a:pt x="71" y="150"/>
                    <a:pt x="71" y="150"/>
                    <a:pt x="70" y="150"/>
                  </a:cubicBezTo>
                  <a:cubicBezTo>
                    <a:pt x="67" y="150"/>
                    <a:pt x="64" y="149"/>
                    <a:pt x="61" y="148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0" y="149"/>
                    <a:pt x="60" y="150"/>
                    <a:pt x="60" y="151"/>
                  </a:cubicBezTo>
                  <a:close/>
                  <a:moveTo>
                    <a:pt x="25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1"/>
                    <a:pt x="27" y="130"/>
                    <a:pt x="27" y="129"/>
                  </a:cubicBezTo>
                  <a:cubicBezTo>
                    <a:pt x="25" y="129"/>
                    <a:pt x="23" y="129"/>
                    <a:pt x="21" y="128"/>
                  </a:cubicBezTo>
                  <a:cubicBezTo>
                    <a:pt x="21" y="128"/>
                    <a:pt x="20" y="129"/>
                    <a:pt x="19" y="130"/>
                  </a:cubicBezTo>
                  <a:cubicBezTo>
                    <a:pt x="21" y="130"/>
                    <a:pt x="23" y="130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2"/>
                    <a:pt x="25" y="133"/>
                    <a:pt x="25" y="133"/>
                  </a:cubicBezTo>
                  <a:close/>
                  <a:moveTo>
                    <a:pt x="100" y="155"/>
                  </a:moveTo>
                  <a:cubicBezTo>
                    <a:pt x="100" y="155"/>
                    <a:pt x="100" y="156"/>
                    <a:pt x="100" y="156"/>
                  </a:cubicBezTo>
                  <a:cubicBezTo>
                    <a:pt x="99" y="157"/>
                    <a:pt x="100" y="158"/>
                    <a:pt x="100" y="158"/>
                  </a:cubicBezTo>
                  <a:cubicBezTo>
                    <a:pt x="101" y="159"/>
                    <a:pt x="102" y="159"/>
                    <a:pt x="103" y="159"/>
                  </a:cubicBezTo>
                  <a:cubicBezTo>
                    <a:pt x="104" y="158"/>
                    <a:pt x="104" y="158"/>
                    <a:pt x="104" y="157"/>
                  </a:cubicBezTo>
                  <a:cubicBezTo>
                    <a:pt x="104" y="156"/>
                    <a:pt x="104" y="156"/>
                    <a:pt x="103" y="155"/>
                  </a:cubicBezTo>
                  <a:cubicBezTo>
                    <a:pt x="102" y="155"/>
                    <a:pt x="101" y="155"/>
                    <a:pt x="100" y="155"/>
                  </a:cubicBezTo>
                  <a:close/>
                  <a:moveTo>
                    <a:pt x="65" y="203"/>
                  </a:moveTo>
                  <a:cubicBezTo>
                    <a:pt x="68" y="203"/>
                    <a:pt x="77" y="202"/>
                    <a:pt x="79" y="202"/>
                  </a:cubicBezTo>
                  <a:cubicBezTo>
                    <a:pt x="74" y="202"/>
                    <a:pt x="70" y="202"/>
                    <a:pt x="65" y="201"/>
                  </a:cubicBezTo>
                  <a:cubicBezTo>
                    <a:pt x="65" y="202"/>
                    <a:pt x="65" y="202"/>
                    <a:pt x="65" y="203"/>
                  </a:cubicBezTo>
                  <a:close/>
                  <a:moveTo>
                    <a:pt x="42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42" y="187"/>
                    <a:pt x="42" y="187"/>
                    <a:pt x="42" y="188"/>
                  </a:cubicBezTo>
                  <a:cubicBezTo>
                    <a:pt x="43" y="189"/>
                    <a:pt x="43" y="189"/>
                    <a:pt x="43" y="190"/>
                  </a:cubicBezTo>
                  <a:cubicBezTo>
                    <a:pt x="44" y="192"/>
                    <a:pt x="46" y="194"/>
                    <a:pt x="47" y="195"/>
                  </a:cubicBezTo>
                  <a:cubicBezTo>
                    <a:pt x="47" y="196"/>
                    <a:pt x="48" y="196"/>
                    <a:pt x="48" y="196"/>
                  </a:cubicBezTo>
                  <a:cubicBezTo>
                    <a:pt x="48" y="195"/>
                    <a:pt x="48" y="195"/>
                    <a:pt x="48" y="194"/>
                  </a:cubicBezTo>
                  <a:cubicBezTo>
                    <a:pt x="48" y="194"/>
                    <a:pt x="48" y="194"/>
                    <a:pt x="47" y="193"/>
                  </a:cubicBezTo>
                  <a:cubicBezTo>
                    <a:pt x="46" y="191"/>
                    <a:pt x="44" y="189"/>
                    <a:pt x="43" y="187"/>
                  </a:cubicBezTo>
                  <a:cubicBezTo>
                    <a:pt x="43" y="187"/>
                    <a:pt x="43" y="186"/>
                    <a:pt x="42" y="186"/>
                  </a:cubicBezTo>
                  <a:close/>
                  <a:moveTo>
                    <a:pt x="152" y="115"/>
                  </a:moveTo>
                  <a:cubicBezTo>
                    <a:pt x="152" y="117"/>
                    <a:pt x="151" y="119"/>
                    <a:pt x="151" y="121"/>
                  </a:cubicBezTo>
                  <a:cubicBezTo>
                    <a:pt x="151" y="122"/>
                    <a:pt x="151" y="122"/>
                    <a:pt x="152" y="122"/>
                  </a:cubicBezTo>
                  <a:cubicBezTo>
                    <a:pt x="153" y="120"/>
                    <a:pt x="154" y="119"/>
                    <a:pt x="155" y="117"/>
                  </a:cubicBezTo>
                  <a:cubicBezTo>
                    <a:pt x="154" y="117"/>
                    <a:pt x="153" y="116"/>
                    <a:pt x="152" y="115"/>
                  </a:cubicBezTo>
                  <a:close/>
                  <a:moveTo>
                    <a:pt x="120" y="163"/>
                  </a:moveTo>
                  <a:cubicBezTo>
                    <a:pt x="119" y="162"/>
                    <a:pt x="118" y="160"/>
                    <a:pt x="118" y="159"/>
                  </a:cubicBezTo>
                  <a:cubicBezTo>
                    <a:pt x="117" y="160"/>
                    <a:pt x="117" y="160"/>
                    <a:pt x="116" y="161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6" y="164"/>
                    <a:pt x="117" y="164"/>
                    <a:pt x="117" y="165"/>
                  </a:cubicBezTo>
                  <a:cubicBezTo>
                    <a:pt x="117" y="165"/>
                    <a:pt x="118" y="165"/>
                    <a:pt x="118" y="165"/>
                  </a:cubicBezTo>
                  <a:cubicBezTo>
                    <a:pt x="118" y="164"/>
                    <a:pt x="119" y="163"/>
                    <a:pt x="120" y="163"/>
                  </a:cubicBezTo>
                  <a:close/>
                  <a:moveTo>
                    <a:pt x="171" y="154"/>
                  </a:moveTo>
                  <a:cubicBezTo>
                    <a:pt x="172" y="156"/>
                    <a:pt x="171" y="157"/>
                    <a:pt x="171" y="159"/>
                  </a:cubicBezTo>
                  <a:cubicBezTo>
                    <a:pt x="171" y="161"/>
                    <a:pt x="171" y="163"/>
                    <a:pt x="170" y="164"/>
                  </a:cubicBezTo>
                  <a:cubicBezTo>
                    <a:pt x="170" y="165"/>
                    <a:pt x="170" y="165"/>
                    <a:pt x="170" y="166"/>
                  </a:cubicBezTo>
                  <a:cubicBezTo>
                    <a:pt x="172" y="162"/>
                    <a:pt x="173" y="159"/>
                    <a:pt x="173" y="155"/>
                  </a:cubicBezTo>
                  <a:cubicBezTo>
                    <a:pt x="172" y="155"/>
                    <a:pt x="172" y="154"/>
                    <a:pt x="171" y="154"/>
                  </a:cubicBezTo>
                  <a:close/>
                  <a:moveTo>
                    <a:pt x="168" y="90"/>
                  </a:moveTo>
                  <a:cubicBezTo>
                    <a:pt x="169" y="91"/>
                    <a:pt x="169" y="92"/>
                    <a:pt x="170" y="93"/>
                  </a:cubicBezTo>
                  <a:cubicBezTo>
                    <a:pt x="171" y="92"/>
                    <a:pt x="173" y="93"/>
                    <a:pt x="175" y="93"/>
                  </a:cubicBezTo>
                  <a:cubicBezTo>
                    <a:pt x="175" y="92"/>
                    <a:pt x="174" y="90"/>
                    <a:pt x="174" y="90"/>
                  </a:cubicBezTo>
                  <a:cubicBezTo>
                    <a:pt x="172" y="90"/>
                    <a:pt x="172" y="90"/>
                    <a:pt x="171" y="90"/>
                  </a:cubicBezTo>
                  <a:cubicBezTo>
                    <a:pt x="170" y="90"/>
                    <a:pt x="169" y="90"/>
                    <a:pt x="168" y="90"/>
                  </a:cubicBezTo>
                  <a:close/>
                  <a:moveTo>
                    <a:pt x="135" y="168"/>
                  </a:moveTo>
                  <a:cubicBezTo>
                    <a:pt x="134" y="169"/>
                    <a:pt x="134" y="170"/>
                    <a:pt x="133" y="171"/>
                  </a:cubicBezTo>
                  <a:cubicBezTo>
                    <a:pt x="132" y="172"/>
                    <a:pt x="131" y="172"/>
                    <a:pt x="130" y="173"/>
                  </a:cubicBezTo>
                  <a:cubicBezTo>
                    <a:pt x="131" y="173"/>
                    <a:pt x="131" y="174"/>
                    <a:pt x="132" y="174"/>
                  </a:cubicBezTo>
                  <a:cubicBezTo>
                    <a:pt x="132" y="175"/>
                    <a:pt x="132" y="174"/>
                    <a:pt x="132" y="174"/>
                  </a:cubicBezTo>
                  <a:cubicBezTo>
                    <a:pt x="133" y="174"/>
                    <a:pt x="133" y="175"/>
                    <a:pt x="134" y="175"/>
                  </a:cubicBezTo>
                  <a:cubicBezTo>
                    <a:pt x="134" y="176"/>
                    <a:pt x="134" y="176"/>
                    <a:pt x="135" y="176"/>
                  </a:cubicBezTo>
                  <a:cubicBezTo>
                    <a:pt x="135" y="176"/>
                    <a:pt x="135" y="176"/>
                    <a:pt x="134" y="176"/>
                  </a:cubicBezTo>
                  <a:cubicBezTo>
                    <a:pt x="134" y="175"/>
                    <a:pt x="134" y="174"/>
                    <a:pt x="134" y="172"/>
                  </a:cubicBezTo>
                  <a:cubicBezTo>
                    <a:pt x="134" y="171"/>
                    <a:pt x="135" y="170"/>
                    <a:pt x="135" y="168"/>
                  </a:cubicBezTo>
                  <a:close/>
                  <a:moveTo>
                    <a:pt x="169" y="134"/>
                  </a:moveTo>
                  <a:cubicBezTo>
                    <a:pt x="172" y="132"/>
                    <a:pt x="175" y="129"/>
                    <a:pt x="177" y="125"/>
                  </a:cubicBezTo>
                  <a:cubicBezTo>
                    <a:pt x="176" y="125"/>
                    <a:pt x="176" y="126"/>
                    <a:pt x="176" y="126"/>
                  </a:cubicBezTo>
                  <a:cubicBezTo>
                    <a:pt x="175" y="128"/>
                    <a:pt x="172" y="130"/>
                    <a:pt x="170" y="131"/>
                  </a:cubicBezTo>
                  <a:cubicBezTo>
                    <a:pt x="170" y="131"/>
                    <a:pt x="170" y="131"/>
                    <a:pt x="169" y="132"/>
                  </a:cubicBezTo>
                  <a:cubicBezTo>
                    <a:pt x="169" y="132"/>
                    <a:pt x="169" y="133"/>
                    <a:pt x="169" y="134"/>
                  </a:cubicBezTo>
                  <a:close/>
                  <a:moveTo>
                    <a:pt x="129" y="90"/>
                  </a:moveTo>
                  <a:cubicBezTo>
                    <a:pt x="129" y="90"/>
                    <a:pt x="129" y="90"/>
                    <a:pt x="129" y="90"/>
                  </a:cubicBezTo>
                  <a:cubicBezTo>
                    <a:pt x="130" y="91"/>
                    <a:pt x="132" y="91"/>
                    <a:pt x="133" y="91"/>
                  </a:cubicBezTo>
                  <a:cubicBezTo>
                    <a:pt x="134" y="91"/>
                    <a:pt x="134" y="91"/>
                    <a:pt x="134" y="90"/>
                  </a:cubicBezTo>
                  <a:cubicBezTo>
                    <a:pt x="134" y="89"/>
                    <a:pt x="132" y="88"/>
                    <a:pt x="130" y="88"/>
                  </a:cubicBezTo>
                  <a:cubicBezTo>
                    <a:pt x="130" y="88"/>
                    <a:pt x="129" y="89"/>
                    <a:pt x="129" y="90"/>
                  </a:cubicBezTo>
                  <a:close/>
                  <a:moveTo>
                    <a:pt x="104" y="143"/>
                  </a:moveTo>
                  <a:cubicBezTo>
                    <a:pt x="103" y="146"/>
                    <a:pt x="104" y="149"/>
                    <a:pt x="107" y="150"/>
                  </a:cubicBezTo>
                  <a:cubicBezTo>
                    <a:pt x="107" y="148"/>
                    <a:pt x="105" y="144"/>
                    <a:pt x="104" y="143"/>
                  </a:cubicBezTo>
                  <a:close/>
                  <a:moveTo>
                    <a:pt x="149" y="154"/>
                  </a:moveTo>
                  <a:cubicBezTo>
                    <a:pt x="149" y="156"/>
                    <a:pt x="150" y="158"/>
                    <a:pt x="152" y="160"/>
                  </a:cubicBezTo>
                  <a:cubicBezTo>
                    <a:pt x="152" y="159"/>
                    <a:pt x="152" y="158"/>
                    <a:pt x="153" y="157"/>
                  </a:cubicBezTo>
                  <a:cubicBezTo>
                    <a:pt x="152" y="156"/>
                    <a:pt x="151" y="154"/>
                    <a:pt x="149" y="154"/>
                  </a:cubicBezTo>
                  <a:close/>
                  <a:moveTo>
                    <a:pt x="149" y="73"/>
                  </a:moveTo>
                  <a:cubicBezTo>
                    <a:pt x="151" y="73"/>
                    <a:pt x="153" y="73"/>
                    <a:pt x="155" y="74"/>
                  </a:cubicBezTo>
                  <a:cubicBezTo>
                    <a:pt x="157" y="74"/>
                    <a:pt x="160" y="74"/>
                    <a:pt x="163" y="7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3" y="75"/>
                    <a:pt x="164" y="75"/>
                    <a:pt x="164" y="75"/>
                  </a:cubicBezTo>
                  <a:cubicBezTo>
                    <a:pt x="159" y="73"/>
                    <a:pt x="154" y="72"/>
                    <a:pt x="149" y="73"/>
                  </a:cubicBezTo>
                  <a:close/>
                  <a:moveTo>
                    <a:pt x="144" y="140"/>
                  </a:moveTo>
                  <a:cubicBezTo>
                    <a:pt x="146" y="140"/>
                    <a:pt x="148" y="141"/>
                    <a:pt x="150" y="141"/>
                  </a:cubicBezTo>
                  <a:cubicBezTo>
                    <a:pt x="150" y="140"/>
                    <a:pt x="150" y="139"/>
                    <a:pt x="150" y="137"/>
                  </a:cubicBezTo>
                  <a:cubicBezTo>
                    <a:pt x="148" y="139"/>
                    <a:pt x="148" y="139"/>
                    <a:pt x="144" y="138"/>
                  </a:cubicBezTo>
                  <a:cubicBezTo>
                    <a:pt x="144" y="139"/>
                    <a:pt x="144" y="140"/>
                    <a:pt x="144" y="140"/>
                  </a:cubicBezTo>
                  <a:close/>
                  <a:moveTo>
                    <a:pt x="28" y="141"/>
                  </a:moveTo>
                  <a:cubicBezTo>
                    <a:pt x="28" y="139"/>
                    <a:pt x="27" y="136"/>
                    <a:pt x="27" y="134"/>
                  </a:cubicBezTo>
                  <a:cubicBezTo>
                    <a:pt x="25" y="135"/>
                    <a:pt x="25" y="137"/>
                    <a:pt x="25" y="138"/>
                  </a:cubicBezTo>
                  <a:cubicBezTo>
                    <a:pt x="25" y="139"/>
                    <a:pt x="27" y="141"/>
                    <a:pt x="28" y="141"/>
                  </a:cubicBezTo>
                  <a:close/>
                  <a:moveTo>
                    <a:pt x="92" y="146"/>
                  </a:moveTo>
                  <a:cubicBezTo>
                    <a:pt x="92" y="146"/>
                    <a:pt x="92" y="145"/>
                    <a:pt x="92" y="144"/>
                  </a:cubicBezTo>
                  <a:cubicBezTo>
                    <a:pt x="92" y="143"/>
                    <a:pt x="92" y="143"/>
                    <a:pt x="91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89" y="142"/>
                    <a:pt x="88" y="143"/>
                    <a:pt x="88" y="144"/>
                  </a:cubicBezTo>
                  <a:cubicBezTo>
                    <a:pt x="88" y="144"/>
                    <a:pt x="89" y="145"/>
                    <a:pt x="89" y="145"/>
                  </a:cubicBezTo>
                  <a:cubicBezTo>
                    <a:pt x="89" y="146"/>
                    <a:pt x="90" y="146"/>
                    <a:pt x="92" y="146"/>
                  </a:cubicBezTo>
                  <a:close/>
                  <a:moveTo>
                    <a:pt x="77" y="163"/>
                  </a:moveTo>
                  <a:cubicBezTo>
                    <a:pt x="78" y="165"/>
                    <a:pt x="81" y="165"/>
                    <a:pt x="83" y="166"/>
                  </a:cubicBezTo>
                  <a:cubicBezTo>
                    <a:pt x="83" y="165"/>
                    <a:pt x="83" y="164"/>
                    <a:pt x="82" y="163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0" y="163"/>
                    <a:pt x="78" y="162"/>
                    <a:pt x="77" y="163"/>
                  </a:cubicBezTo>
                  <a:close/>
                  <a:moveTo>
                    <a:pt x="4" y="100"/>
                  </a:moveTo>
                  <a:cubicBezTo>
                    <a:pt x="3" y="105"/>
                    <a:pt x="3" y="110"/>
                    <a:pt x="6" y="114"/>
                  </a:cubicBezTo>
                  <a:cubicBezTo>
                    <a:pt x="5" y="109"/>
                    <a:pt x="4" y="104"/>
                    <a:pt x="4" y="100"/>
                  </a:cubicBezTo>
                  <a:close/>
                  <a:moveTo>
                    <a:pt x="67" y="27"/>
                  </a:moveTo>
                  <a:cubicBezTo>
                    <a:pt x="64" y="26"/>
                    <a:pt x="61" y="27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1"/>
                  </a:cubicBezTo>
                  <a:cubicBezTo>
                    <a:pt x="61" y="29"/>
                    <a:pt x="64" y="28"/>
                    <a:pt x="67" y="27"/>
                  </a:cubicBezTo>
                  <a:close/>
                  <a:moveTo>
                    <a:pt x="149" y="82"/>
                  </a:moveTo>
                  <a:cubicBezTo>
                    <a:pt x="151" y="83"/>
                    <a:pt x="152" y="84"/>
                    <a:pt x="154" y="83"/>
                  </a:cubicBezTo>
                  <a:cubicBezTo>
                    <a:pt x="154" y="83"/>
                    <a:pt x="154" y="83"/>
                    <a:pt x="154" y="82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3" y="81"/>
                    <a:pt x="151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1"/>
                    <a:pt x="149" y="82"/>
                    <a:pt x="149" y="82"/>
                  </a:cubicBezTo>
                  <a:close/>
                  <a:moveTo>
                    <a:pt x="31" y="158"/>
                  </a:moveTo>
                  <a:cubicBezTo>
                    <a:pt x="32" y="158"/>
                    <a:pt x="33" y="158"/>
                    <a:pt x="34" y="158"/>
                  </a:cubicBezTo>
                  <a:cubicBezTo>
                    <a:pt x="35" y="158"/>
                    <a:pt x="36" y="157"/>
                    <a:pt x="36" y="156"/>
                  </a:cubicBezTo>
                  <a:cubicBezTo>
                    <a:pt x="36" y="156"/>
                    <a:pt x="36" y="155"/>
                    <a:pt x="35" y="154"/>
                  </a:cubicBezTo>
                  <a:cubicBezTo>
                    <a:pt x="34" y="156"/>
                    <a:pt x="33" y="157"/>
                    <a:pt x="31" y="158"/>
                  </a:cubicBezTo>
                  <a:close/>
                  <a:moveTo>
                    <a:pt x="30" y="126"/>
                  </a:moveTo>
                  <a:cubicBezTo>
                    <a:pt x="30" y="126"/>
                    <a:pt x="30" y="126"/>
                    <a:pt x="30" y="126"/>
                  </a:cubicBezTo>
                  <a:cubicBezTo>
                    <a:pt x="25" y="126"/>
                    <a:pt x="21" y="125"/>
                    <a:pt x="16" y="124"/>
                  </a:cubicBezTo>
                  <a:cubicBezTo>
                    <a:pt x="17" y="124"/>
                    <a:pt x="18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21" y="125"/>
                    <a:pt x="21" y="125"/>
                    <a:pt x="22" y="126"/>
                  </a:cubicBezTo>
                  <a:cubicBezTo>
                    <a:pt x="22" y="127"/>
                    <a:pt x="23" y="127"/>
                    <a:pt x="23" y="127"/>
                  </a:cubicBezTo>
                  <a:cubicBezTo>
                    <a:pt x="24" y="127"/>
                    <a:pt x="26" y="127"/>
                    <a:pt x="27" y="126"/>
                  </a:cubicBezTo>
                  <a:cubicBezTo>
                    <a:pt x="28" y="126"/>
                    <a:pt x="29" y="126"/>
                    <a:pt x="30" y="126"/>
                  </a:cubicBezTo>
                  <a:close/>
                  <a:moveTo>
                    <a:pt x="168" y="88"/>
                  </a:moveTo>
                  <a:cubicBezTo>
                    <a:pt x="169" y="88"/>
                    <a:pt x="171" y="89"/>
                    <a:pt x="172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3" y="88"/>
                    <a:pt x="173" y="87"/>
                    <a:pt x="172" y="87"/>
                  </a:cubicBezTo>
                  <a:cubicBezTo>
                    <a:pt x="171" y="86"/>
                    <a:pt x="170" y="86"/>
                    <a:pt x="169" y="86"/>
                  </a:cubicBezTo>
                  <a:cubicBezTo>
                    <a:pt x="168" y="86"/>
                    <a:pt x="168" y="87"/>
                    <a:pt x="168" y="88"/>
                  </a:cubicBezTo>
                  <a:cubicBezTo>
                    <a:pt x="168" y="88"/>
                    <a:pt x="168" y="88"/>
                    <a:pt x="168" y="88"/>
                  </a:cubicBezTo>
                  <a:close/>
                  <a:moveTo>
                    <a:pt x="81" y="36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81" y="35"/>
                    <a:pt x="80" y="35"/>
                    <a:pt x="80" y="34"/>
                  </a:cubicBezTo>
                  <a:cubicBezTo>
                    <a:pt x="79" y="32"/>
                    <a:pt x="77" y="30"/>
                    <a:pt x="75" y="29"/>
                  </a:cubicBezTo>
                  <a:cubicBezTo>
                    <a:pt x="74" y="28"/>
                    <a:pt x="72" y="28"/>
                    <a:pt x="71" y="28"/>
                  </a:cubicBezTo>
                  <a:cubicBezTo>
                    <a:pt x="71" y="28"/>
                    <a:pt x="70" y="28"/>
                    <a:pt x="70" y="28"/>
                  </a:cubicBezTo>
                  <a:cubicBezTo>
                    <a:pt x="69" y="28"/>
                    <a:pt x="67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7" y="29"/>
                  </a:cubicBezTo>
                  <a:cubicBezTo>
                    <a:pt x="67" y="29"/>
                    <a:pt x="68" y="29"/>
                    <a:pt x="69" y="29"/>
                  </a:cubicBezTo>
                  <a:cubicBezTo>
                    <a:pt x="74" y="28"/>
                    <a:pt x="78" y="31"/>
                    <a:pt x="80" y="35"/>
                  </a:cubicBezTo>
                  <a:cubicBezTo>
                    <a:pt x="80" y="35"/>
                    <a:pt x="80" y="36"/>
                    <a:pt x="81" y="36"/>
                  </a:cubicBezTo>
                  <a:close/>
                  <a:moveTo>
                    <a:pt x="138" y="87"/>
                  </a:moveTo>
                  <a:cubicBezTo>
                    <a:pt x="139" y="86"/>
                    <a:pt x="140" y="86"/>
                    <a:pt x="140" y="86"/>
                  </a:cubicBezTo>
                  <a:cubicBezTo>
                    <a:pt x="140" y="84"/>
                    <a:pt x="140" y="81"/>
                    <a:pt x="141" y="79"/>
                  </a:cubicBezTo>
                  <a:cubicBezTo>
                    <a:pt x="139" y="80"/>
                    <a:pt x="139" y="81"/>
                    <a:pt x="138" y="82"/>
                  </a:cubicBezTo>
                  <a:cubicBezTo>
                    <a:pt x="139" y="83"/>
                    <a:pt x="139" y="85"/>
                    <a:pt x="138" y="87"/>
                  </a:cubicBezTo>
                  <a:close/>
                  <a:moveTo>
                    <a:pt x="154" y="133"/>
                  </a:moveTo>
                  <a:cubicBezTo>
                    <a:pt x="155" y="132"/>
                    <a:pt x="157" y="133"/>
                    <a:pt x="158" y="133"/>
                  </a:cubicBezTo>
                  <a:cubicBezTo>
                    <a:pt x="158" y="133"/>
                    <a:pt x="158" y="132"/>
                    <a:pt x="158" y="132"/>
                  </a:cubicBezTo>
                  <a:cubicBezTo>
                    <a:pt x="157" y="132"/>
                    <a:pt x="156" y="131"/>
                    <a:pt x="155" y="131"/>
                  </a:cubicBezTo>
                  <a:cubicBezTo>
                    <a:pt x="155" y="130"/>
                    <a:pt x="154" y="129"/>
                    <a:pt x="153" y="128"/>
                  </a:cubicBezTo>
                  <a:cubicBezTo>
                    <a:pt x="153" y="129"/>
                    <a:pt x="153" y="130"/>
                    <a:pt x="153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32"/>
                    <a:pt x="154" y="132"/>
                    <a:pt x="154" y="133"/>
                  </a:cubicBezTo>
                  <a:close/>
                  <a:moveTo>
                    <a:pt x="108" y="119"/>
                  </a:moveTo>
                  <a:cubicBezTo>
                    <a:pt x="109" y="119"/>
                    <a:pt x="110" y="119"/>
                    <a:pt x="111" y="118"/>
                  </a:cubicBezTo>
                  <a:cubicBezTo>
                    <a:pt x="112" y="118"/>
                    <a:pt x="112" y="117"/>
                    <a:pt x="112" y="116"/>
                  </a:cubicBezTo>
                  <a:cubicBezTo>
                    <a:pt x="112" y="115"/>
                    <a:pt x="112" y="115"/>
                    <a:pt x="111" y="114"/>
                  </a:cubicBezTo>
                  <a:cubicBezTo>
                    <a:pt x="110" y="115"/>
                    <a:pt x="109" y="117"/>
                    <a:pt x="108" y="119"/>
                  </a:cubicBezTo>
                  <a:close/>
                  <a:moveTo>
                    <a:pt x="86" y="49"/>
                  </a:moveTo>
                  <a:cubicBezTo>
                    <a:pt x="86" y="50"/>
                    <a:pt x="86" y="50"/>
                    <a:pt x="86" y="50"/>
                  </a:cubicBezTo>
                  <a:cubicBezTo>
                    <a:pt x="88" y="51"/>
                    <a:pt x="91" y="53"/>
                    <a:pt x="94" y="55"/>
                  </a:cubicBezTo>
                  <a:cubicBezTo>
                    <a:pt x="94" y="54"/>
                    <a:pt x="94" y="54"/>
                    <a:pt x="94" y="53"/>
                  </a:cubicBezTo>
                  <a:cubicBezTo>
                    <a:pt x="92" y="52"/>
                    <a:pt x="91" y="51"/>
                    <a:pt x="89" y="50"/>
                  </a:cubicBezTo>
                  <a:cubicBezTo>
                    <a:pt x="89" y="50"/>
                    <a:pt x="88" y="50"/>
                    <a:pt x="87" y="50"/>
                  </a:cubicBezTo>
                  <a:cubicBezTo>
                    <a:pt x="87" y="50"/>
                    <a:pt x="86" y="50"/>
                    <a:pt x="86" y="49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4" y="222"/>
                    <a:pt x="64" y="214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3" y="214"/>
                    <a:pt x="64" y="222"/>
                    <a:pt x="65" y="230"/>
                  </a:cubicBezTo>
                  <a:close/>
                  <a:moveTo>
                    <a:pt x="149" y="90"/>
                  </a:moveTo>
                  <a:cubicBezTo>
                    <a:pt x="149" y="88"/>
                    <a:pt x="149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6" y="88"/>
                    <a:pt x="145" y="89"/>
                    <a:pt x="143" y="89"/>
                  </a:cubicBezTo>
                  <a:cubicBezTo>
                    <a:pt x="144" y="89"/>
                    <a:pt x="144" y="90"/>
                    <a:pt x="145" y="90"/>
                  </a:cubicBezTo>
                  <a:cubicBezTo>
                    <a:pt x="145" y="89"/>
                    <a:pt x="146" y="89"/>
                    <a:pt x="147" y="89"/>
                  </a:cubicBezTo>
                  <a:cubicBezTo>
                    <a:pt x="148" y="89"/>
                    <a:pt x="148" y="90"/>
                    <a:pt x="149" y="90"/>
                  </a:cubicBezTo>
                  <a:close/>
                  <a:moveTo>
                    <a:pt x="98" y="172"/>
                  </a:moveTo>
                  <a:cubicBezTo>
                    <a:pt x="100" y="174"/>
                    <a:pt x="100" y="176"/>
                    <a:pt x="100" y="178"/>
                  </a:cubicBezTo>
                  <a:cubicBezTo>
                    <a:pt x="100" y="178"/>
                    <a:pt x="100" y="178"/>
                    <a:pt x="100" y="178"/>
                  </a:cubicBezTo>
                  <a:cubicBezTo>
                    <a:pt x="101" y="176"/>
                    <a:pt x="101" y="174"/>
                    <a:pt x="101" y="172"/>
                  </a:cubicBezTo>
                  <a:cubicBezTo>
                    <a:pt x="100" y="172"/>
                    <a:pt x="99" y="172"/>
                    <a:pt x="98" y="172"/>
                  </a:cubicBezTo>
                  <a:close/>
                  <a:moveTo>
                    <a:pt x="103" y="160"/>
                  </a:moveTo>
                  <a:cubicBezTo>
                    <a:pt x="102" y="161"/>
                    <a:pt x="101" y="160"/>
                    <a:pt x="100" y="160"/>
                  </a:cubicBezTo>
                  <a:cubicBezTo>
                    <a:pt x="99" y="159"/>
                    <a:pt x="99" y="159"/>
                    <a:pt x="98" y="158"/>
                  </a:cubicBezTo>
                  <a:cubicBezTo>
                    <a:pt x="98" y="157"/>
                    <a:pt x="98" y="156"/>
                    <a:pt x="98" y="155"/>
                  </a:cubicBezTo>
                  <a:cubicBezTo>
                    <a:pt x="97" y="155"/>
                    <a:pt x="96" y="155"/>
                    <a:pt x="96" y="156"/>
                  </a:cubicBezTo>
                  <a:cubicBezTo>
                    <a:pt x="96" y="157"/>
                    <a:pt x="97" y="158"/>
                    <a:pt x="98" y="159"/>
                  </a:cubicBezTo>
                  <a:cubicBezTo>
                    <a:pt x="99" y="160"/>
                    <a:pt x="100" y="161"/>
                    <a:pt x="102" y="161"/>
                  </a:cubicBezTo>
                  <a:cubicBezTo>
                    <a:pt x="102" y="161"/>
                    <a:pt x="102" y="161"/>
                    <a:pt x="103" y="160"/>
                  </a:cubicBezTo>
                  <a:close/>
                  <a:moveTo>
                    <a:pt x="161" y="99"/>
                  </a:moveTo>
                  <a:cubicBezTo>
                    <a:pt x="160" y="100"/>
                    <a:pt x="161" y="100"/>
                    <a:pt x="162" y="101"/>
                  </a:cubicBezTo>
                  <a:cubicBezTo>
                    <a:pt x="163" y="102"/>
                    <a:pt x="164" y="102"/>
                    <a:pt x="165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1"/>
                    <a:pt x="165" y="101"/>
                    <a:pt x="165" y="101"/>
                  </a:cubicBezTo>
                  <a:cubicBezTo>
                    <a:pt x="164" y="100"/>
                    <a:pt x="162" y="99"/>
                    <a:pt x="161" y="99"/>
                  </a:cubicBezTo>
                  <a:close/>
                  <a:moveTo>
                    <a:pt x="134" y="249"/>
                  </a:moveTo>
                  <a:cubicBezTo>
                    <a:pt x="134" y="250"/>
                    <a:pt x="134" y="250"/>
                    <a:pt x="134" y="250"/>
                  </a:cubicBezTo>
                  <a:cubicBezTo>
                    <a:pt x="134" y="252"/>
                    <a:pt x="134" y="254"/>
                    <a:pt x="135" y="256"/>
                  </a:cubicBezTo>
                  <a:cubicBezTo>
                    <a:pt x="135" y="257"/>
                    <a:pt x="135" y="258"/>
                    <a:pt x="135" y="259"/>
                  </a:cubicBezTo>
                  <a:cubicBezTo>
                    <a:pt x="135" y="259"/>
                    <a:pt x="135" y="259"/>
                    <a:pt x="136" y="259"/>
                  </a:cubicBezTo>
                  <a:cubicBezTo>
                    <a:pt x="136" y="258"/>
                    <a:pt x="136" y="256"/>
                    <a:pt x="136" y="255"/>
                  </a:cubicBezTo>
                  <a:cubicBezTo>
                    <a:pt x="136" y="255"/>
                    <a:pt x="136" y="255"/>
                    <a:pt x="136" y="255"/>
                  </a:cubicBezTo>
                  <a:cubicBezTo>
                    <a:pt x="135" y="254"/>
                    <a:pt x="135" y="254"/>
                    <a:pt x="135" y="253"/>
                  </a:cubicBezTo>
                  <a:cubicBezTo>
                    <a:pt x="135" y="252"/>
                    <a:pt x="135" y="251"/>
                    <a:pt x="134" y="249"/>
                  </a:cubicBezTo>
                  <a:close/>
                  <a:moveTo>
                    <a:pt x="64" y="245"/>
                  </a:moveTo>
                  <a:cubicBezTo>
                    <a:pt x="64" y="239"/>
                    <a:pt x="63" y="233"/>
                    <a:pt x="63" y="227"/>
                  </a:cubicBezTo>
                  <a:cubicBezTo>
                    <a:pt x="63" y="228"/>
                    <a:pt x="63" y="228"/>
                    <a:pt x="63" y="229"/>
                  </a:cubicBezTo>
                  <a:cubicBezTo>
                    <a:pt x="63" y="232"/>
                    <a:pt x="63" y="236"/>
                    <a:pt x="63" y="240"/>
                  </a:cubicBezTo>
                  <a:cubicBezTo>
                    <a:pt x="63" y="241"/>
                    <a:pt x="63" y="243"/>
                    <a:pt x="64" y="244"/>
                  </a:cubicBezTo>
                  <a:cubicBezTo>
                    <a:pt x="64" y="245"/>
                    <a:pt x="64" y="245"/>
                    <a:pt x="64" y="245"/>
                  </a:cubicBezTo>
                  <a:close/>
                  <a:moveTo>
                    <a:pt x="145" y="111"/>
                  </a:moveTo>
                  <a:cubicBezTo>
                    <a:pt x="144" y="111"/>
                    <a:pt x="144" y="110"/>
                    <a:pt x="143" y="110"/>
                  </a:cubicBezTo>
                  <a:cubicBezTo>
                    <a:pt x="142" y="110"/>
                    <a:pt x="142" y="110"/>
                    <a:pt x="141" y="111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2" y="113"/>
                    <a:pt x="142" y="113"/>
                    <a:pt x="143" y="113"/>
                  </a:cubicBezTo>
                  <a:cubicBezTo>
                    <a:pt x="144" y="113"/>
                    <a:pt x="145" y="113"/>
                    <a:pt x="145" y="111"/>
                  </a:cubicBezTo>
                  <a:cubicBezTo>
                    <a:pt x="145" y="111"/>
                    <a:pt x="145" y="111"/>
                    <a:pt x="145" y="111"/>
                  </a:cubicBezTo>
                  <a:close/>
                  <a:moveTo>
                    <a:pt x="28" y="130"/>
                  </a:moveTo>
                  <a:cubicBezTo>
                    <a:pt x="28" y="130"/>
                    <a:pt x="28" y="131"/>
                    <a:pt x="28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30" y="132"/>
                    <a:pt x="31" y="132"/>
                    <a:pt x="31" y="131"/>
                  </a:cubicBezTo>
                  <a:cubicBezTo>
                    <a:pt x="31" y="131"/>
                    <a:pt x="32" y="130"/>
                    <a:pt x="32" y="130"/>
                  </a:cubicBezTo>
                  <a:cubicBezTo>
                    <a:pt x="31" y="130"/>
                    <a:pt x="30" y="130"/>
                    <a:pt x="28" y="130"/>
                  </a:cubicBezTo>
                  <a:close/>
                  <a:moveTo>
                    <a:pt x="112" y="119"/>
                  </a:moveTo>
                  <a:cubicBezTo>
                    <a:pt x="114" y="119"/>
                    <a:pt x="115" y="120"/>
                    <a:pt x="117" y="120"/>
                  </a:cubicBezTo>
                  <a:cubicBezTo>
                    <a:pt x="117" y="120"/>
                    <a:pt x="117" y="119"/>
                    <a:pt x="117" y="119"/>
                  </a:cubicBezTo>
                  <a:cubicBezTo>
                    <a:pt x="116" y="118"/>
                    <a:pt x="115" y="118"/>
                    <a:pt x="114" y="117"/>
                  </a:cubicBezTo>
                  <a:cubicBezTo>
                    <a:pt x="113" y="118"/>
                    <a:pt x="113" y="118"/>
                    <a:pt x="112" y="119"/>
                  </a:cubicBezTo>
                  <a:close/>
                  <a:moveTo>
                    <a:pt x="54" y="40"/>
                  </a:moveTo>
                  <a:cubicBezTo>
                    <a:pt x="57" y="37"/>
                    <a:pt x="60" y="34"/>
                    <a:pt x="64" y="32"/>
                  </a:cubicBezTo>
                  <a:cubicBezTo>
                    <a:pt x="63" y="32"/>
                    <a:pt x="63" y="32"/>
                    <a:pt x="62" y="32"/>
                  </a:cubicBezTo>
                  <a:cubicBezTo>
                    <a:pt x="61" y="33"/>
                    <a:pt x="59" y="34"/>
                    <a:pt x="57" y="35"/>
                  </a:cubicBezTo>
                  <a:cubicBezTo>
                    <a:pt x="56" y="36"/>
                    <a:pt x="55" y="38"/>
                    <a:pt x="54" y="40"/>
                  </a:cubicBezTo>
                  <a:close/>
                  <a:moveTo>
                    <a:pt x="106" y="107"/>
                  </a:moveTo>
                  <a:cubicBezTo>
                    <a:pt x="108" y="108"/>
                    <a:pt x="109" y="109"/>
                    <a:pt x="111" y="109"/>
                  </a:cubicBezTo>
                  <a:cubicBezTo>
                    <a:pt x="111" y="109"/>
                    <a:pt x="112" y="109"/>
                    <a:pt x="112" y="109"/>
                  </a:cubicBezTo>
                  <a:cubicBezTo>
                    <a:pt x="112" y="108"/>
                    <a:pt x="112" y="108"/>
                    <a:pt x="111" y="108"/>
                  </a:cubicBezTo>
                  <a:cubicBezTo>
                    <a:pt x="111" y="108"/>
                    <a:pt x="111" y="107"/>
                    <a:pt x="110" y="107"/>
                  </a:cubicBezTo>
                  <a:cubicBezTo>
                    <a:pt x="109" y="107"/>
                    <a:pt x="108" y="106"/>
                    <a:pt x="107" y="106"/>
                  </a:cubicBezTo>
                  <a:cubicBezTo>
                    <a:pt x="107" y="106"/>
                    <a:pt x="107" y="107"/>
                    <a:pt x="106" y="107"/>
                  </a:cubicBezTo>
                  <a:close/>
                  <a:moveTo>
                    <a:pt x="70" y="166"/>
                  </a:moveTo>
                  <a:cubicBezTo>
                    <a:pt x="71" y="164"/>
                    <a:pt x="72" y="163"/>
                    <a:pt x="74" y="162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71" y="162"/>
                    <a:pt x="70" y="164"/>
                    <a:pt x="69" y="165"/>
                  </a:cubicBezTo>
                  <a:cubicBezTo>
                    <a:pt x="70" y="165"/>
                    <a:pt x="70" y="166"/>
                    <a:pt x="70" y="166"/>
                  </a:cubicBezTo>
                  <a:close/>
                  <a:moveTo>
                    <a:pt x="95" y="144"/>
                  </a:moveTo>
                  <a:cubicBezTo>
                    <a:pt x="95" y="144"/>
                    <a:pt x="96" y="144"/>
                    <a:pt x="96" y="144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7" y="143"/>
                    <a:pt x="98" y="142"/>
                    <a:pt x="98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6" y="140"/>
                    <a:pt x="96" y="141"/>
                    <a:pt x="96" y="141"/>
                  </a:cubicBezTo>
                  <a:cubicBezTo>
                    <a:pt x="95" y="142"/>
                    <a:pt x="95" y="143"/>
                    <a:pt x="95" y="144"/>
                  </a:cubicBezTo>
                  <a:close/>
                  <a:moveTo>
                    <a:pt x="132" y="124"/>
                  </a:moveTo>
                  <a:cubicBezTo>
                    <a:pt x="132" y="124"/>
                    <a:pt x="132" y="124"/>
                    <a:pt x="132" y="124"/>
                  </a:cubicBezTo>
                  <a:cubicBezTo>
                    <a:pt x="133" y="123"/>
                    <a:pt x="135" y="124"/>
                    <a:pt x="136" y="124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5" y="122"/>
                    <a:pt x="133" y="122"/>
                    <a:pt x="132" y="121"/>
                  </a:cubicBezTo>
                  <a:cubicBezTo>
                    <a:pt x="132" y="122"/>
                    <a:pt x="132" y="123"/>
                    <a:pt x="132" y="124"/>
                  </a:cubicBezTo>
                  <a:close/>
                  <a:moveTo>
                    <a:pt x="115" y="87"/>
                  </a:moveTo>
                  <a:cubicBezTo>
                    <a:pt x="116" y="87"/>
                    <a:pt x="117" y="87"/>
                    <a:pt x="118" y="87"/>
                  </a:cubicBezTo>
                  <a:cubicBezTo>
                    <a:pt x="119" y="87"/>
                    <a:pt x="119" y="87"/>
                    <a:pt x="119" y="86"/>
                  </a:cubicBezTo>
                  <a:cubicBezTo>
                    <a:pt x="119" y="85"/>
                    <a:pt x="119" y="85"/>
                    <a:pt x="119" y="84"/>
                  </a:cubicBezTo>
                  <a:cubicBezTo>
                    <a:pt x="119" y="84"/>
                    <a:pt x="119" y="84"/>
                    <a:pt x="119" y="83"/>
                  </a:cubicBezTo>
                  <a:cubicBezTo>
                    <a:pt x="117" y="84"/>
                    <a:pt x="116" y="85"/>
                    <a:pt x="115" y="87"/>
                  </a:cubicBezTo>
                  <a:close/>
                  <a:moveTo>
                    <a:pt x="119" y="151"/>
                  </a:moveTo>
                  <a:cubicBezTo>
                    <a:pt x="120" y="150"/>
                    <a:pt x="120" y="149"/>
                    <a:pt x="120" y="148"/>
                  </a:cubicBezTo>
                  <a:cubicBezTo>
                    <a:pt x="119" y="148"/>
                    <a:pt x="118" y="148"/>
                    <a:pt x="116" y="148"/>
                  </a:cubicBezTo>
                  <a:cubicBezTo>
                    <a:pt x="117" y="149"/>
                    <a:pt x="118" y="150"/>
                    <a:pt x="119" y="151"/>
                  </a:cubicBezTo>
                  <a:close/>
                  <a:moveTo>
                    <a:pt x="87" y="144"/>
                  </a:moveTo>
                  <a:cubicBezTo>
                    <a:pt x="85" y="145"/>
                    <a:pt x="84" y="145"/>
                    <a:pt x="82" y="146"/>
                  </a:cubicBezTo>
                  <a:cubicBezTo>
                    <a:pt x="84" y="146"/>
                    <a:pt x="86" y="146"/>
                    <a:pt x="88" y="146"/>
                  </a:cubicBezTo>
                  <a:cubicBezTo>
                    <a:pt x="87" y="146"/>
                    <a:pt x="87" y="145"/>
                    <a:pt x="87" y="144"/>
                  </a:cubicBezTo>
                  <a:close/>
                  <a:moveTo>
                    <a:pt x="29" y="159"/>
                  </a:moveTo>
                  <a:cubicBezTo>
                    <a:pt x="29" y="160"/>
                    <a:pt x="29" y="162"/>
                    <a:pt x="29" y="163"/>
                  </a:cubicBezTo>
                  <a:cubicBezTo>
                    <a:pt x="29" y="162"/>
                    <a:pt x="30" y="162"/>
                    <a:pt x="31" y="161"/>
                  </a:cubicBezTo>
                  <a:cubicBezTo>
                    <a:pt x="31" y="161"/>
                    <a:pt x="32" y="160"/>
                    <a:pt x="33" y="160"/>
                  </a:cubicBezTo>
                  <a:cubicBezTo>
                    <a:pt x="32" y="160"/>
                    <a:pt x="30" y="159"/>
                    <a:pt x="29" y="159"/>
                  </a:cubicBezTo>
                  <a:close/>
                  <a:moveTo>
                    <a:pt x="153" y="253"/>
                  </a:moveTo>
                  <a:cubicBezTo>
                    <a:pt x="153" y="250"/>
                    <a:pt x="153" y="246"/>
                    <a:pt x="153" y="243"/>
                  </a:cubicBezTo>
                  <a:cubicBezTo>
                    <a:pt x="152" y="243"/>
                    <a:pt x="152" y="243"/>
                    <a:pt x="151" y="243"/>
                  </a:cubicBezTo>
                  <a:cubicBezTo>
                    <a:pt x="151" y="244"/>
                    <a:pt x="151" y="244"/>
                    <a:pt x="151" y="244"/>
                  </a:cubicBezTo>
                  <a:cubicBezTo>
                    <a:pt x="153" y="245"/>
                    <a:pt x="153" y="245"/>
                    <a:pt x="153" y="246"/>
                  </a:cubicBezTo>
                  <a:cubicBezTo>
                    <a:pt x="153" y="246"/>
                    <a:pt x="153" y="247"/>
                    <a:pt x="153" y="247"/>
                  </a:cubicBezTo>
                  <a:cubicBezTo>
                    <a:pt x="153" y="249"/>
                    <a:pt x="153" y="251"/>
                    <a:pt x="153" y="253"/>
                  </a:cubicBezTo>
                  <a:cubicBezTo>
                    <a:pt x="153" y="253"/>
                    <a:pt x="153" y="253"/>
                    <a:pt x="153" y="253"/>
                  </a:cubicBezTo>
                  <a:close/>
                  <a:moveTo>
                    <a:pt x="113" y="79"/>
                  </a:moveTo>
                  <a:cubicBezTo>
                    <a:pt x="113" y="79"/>
                    <a:pt x="112" y="79"/>
                    <a:pt x="112" y="79"/>
                  </a:cubicBezTo>
                  <a:cubicBezTo>
                    <a:pt x="114" y="80"/>
                    <a:pt x="115" y="82"/>
                    <a:pt x="115" y="84"/>
                  </a:cubicBezTo>
                  <a:cubicBezTo>
                    <a:pt x="116" y="83"/>
                    <a:pt x="117" y="83"/>
                    <a:pt x="118" y="82"/>
                  </a:cubicBezTo>
                  <a:cubicBezTo>
                    <a:pt x="116" y="81"/>
                    <a:pt x="114" y="80"/>
                    <a:pt x="113" y="79"/>
                  </a:cubicBezTo>
                  <a:close/>
                  <a:moveTo>
                    <a:pt x="120" y="158"/>
                  </a:moveTo>
                  <a:cubicBezTo>
                    <a:pt x="119" y="159"/>
                    <a:pt x="120" y="161"/>
                    <a:pt x="121" y="162"/>
                  </a:cubicBezTo>
                  <a:cubicBezTo>
                    <a:pt x="122" y="161"/>
                    <a:pt x="122" y="160"/>
                    <a:pt x="122" y="160"/>
                  </a:cubicBezTo>
                  <a:cubicBezTo>
                    <a:pt x="122" y="159"/>
                    <a:pt x="121" y="158"/>
                    <a:pt x="120" y="158"/>
                  </a:cubicBezTo>
                  <a:close/>
                  <a:moveTo>
                    <a:pt x="111" y="176"/>
                  </a:moveTo>
                  <a:cubicBezTo>
                    <a:pt x="112" y="177"/>
                    <a:pt x="115" y="178"/>
                    <a:pt x="115" y="178"/>
                  </a:cubicBezTo>
                  <a:cubicBezTo>
                    <a:pt x="115" y="177"/>
                    <a:pt x="114" y="176"/>
                    <a:pt x="113" y="175"/>
                  </a:cubicBezTo>
                  <a:cubicBezTo>
                    <a:pt x="113" y="175"/>
                    <a:pt x="112" y="176"/>
                    <a:pt x="111" y="176"/>
                  </a:cubicBezTo>
                  <a:close/>
                  <a:moveTo>
                    <a:pt x="175" y="147"/>
                  </a:moveTo>
                  <a:cubicBezTo>
                    <a:pt x="175" y="147"/>
                    <a:pt x="176" y="147"/>
                    <a:pt x="176" y="148"/>
                  </a:cubicBezTo>
                  <a:cubicBezTo>
                    <a:pt x="177" y="150"/>
                    <a:pt x="177" y="152"/>
                    <a:pt x="177" y="155"/>
                  </a:cubicBezTo>
                  <a:cubicBezTo>
                    <a:pt x="177" y="156"/>
                    <a:pt x="177" y="158"/>
                    <a:pt x="177" y="159"/>
                  </a:cubicBezTo>
                  <a:cubicBezTo>
                    <a:pt x="178" y="156"/>
                    <a:pt x="177" y="149"/>
                    <a:pt x="175" y="147"/>
                  </a:cubicBezTo>
                  <a:close/>
                  <a:moveTo>
                    <a:pt x="140" y="164"/>
                  </a:moveTo>
                  <a:cubicBezTo>
                    <a:pt x="141" y="164"/>
                    <a:pt x="142" y="164"/>
                    <a:pt x="143" y="164"/>
                  </a:cubicBezTo>
                  <a:cubicBezTo>
                    <a:pt x="144" y="164"/>
                    <a:pt x="144" y="164"/>
                    <a:pt x="145" y="163"/>
                  </a:cubicBezTo>
                  <a:cubicBezTo>
                    <a:pt x="143" y="163"/>
                    <a:pt x="141" y="162"/>
                    <a:pt x="140" y="164"/>
                  </a:cubicBezTo>
                  <a:close/>
                  <a:moveTo>
                    <a:pt x="135" y="242"/>
                  </a:moveTo>
                  <a:cubicBezTo>
                    <a:pt x="134" y="243"/>
                    <a:pt x="133" y="242"/>
                    <a:pt x="131" y="243"/>
                  </a:cubicBezTo>
                  <a:cubicBezTo>
                    <a:pt x="132" y="244"/>
                    <a:pt x="133" y="244"/>
                    <a:pt x="134" y="245"/>
                  </a:cubicBezTo>
                  <a:cubicBezTo>
                    <a:pt x="134" y="245"/>
                    <a:pt x="135" y="245"/>
                    <a:pt x="135" y="244"/>
                  </a:cubicBezTo>
                  <a:cubicBezTo>
                    <a:pt x="135" y="244"/>
                    <a:pt x="135" y="243"/>
                    <a:pt x="135" y="242"/>
                  </a:cubicBezTo>
                  <a:close/>
                  <a:moveTo>
                    <a:pt x="160" y="167"/>
                  </a:moveTo>
                  <a:cubicBezTo>
                    <a:pt x="159" y="168"/>
                    <a:pt x="159" y="170"/>
                    <a:pt x="159" y="172"/>
                  </a:cubicBezTo>
                  <a:cubicBezTo>
                    <a:pt x="159" y="172"/>
                    <a:pt x="159" y="171"/>
                    <a:pt x="160" y="171"/>
                  </a:cubicBezTo>
                  <a:cubicBezTo>
                    <a:pt x="160" y="170"/>
                    <a:pt x="161" y="169"/>
                    <a:pt x="161" y="168"/>
                  </a:cubicBezTo>
                  <a:cubicBezTo>
                    <a:pt x="161" y="168"/>
                    <a:pt x="161" y="168"/>
                    <a:pt x="161" y="168"/>
                  </a:cubicBezTo>
                  <a:cubicBezTo>
                    <a:pt x="161" y="168"/>
                    <a:pt x="160" y="167"/>
                    <a:pt x="160" y="167"/>
                  </a:cubicBezTo>
                  <a:close/>
                  <a:moveTo>
                    <a:pt x="145" y="114"/>
                  </a:moveTo>
                  <a:cubicBezTo>
                    <a:pt x="146" y="115"/>
                    <a:pt x="148" y="114"/>
                    <a:pt x="149" y="113"/>
                  </a:cubicBezTo>
                  <a:cubicBezTo>
                    <a:pt x="148" y="112"/>
                    <a:pt x="147" y="112"/>
                    <a:pt x="146" y="112"/>
                  </a:cubicBezTo>
                  <a:cubicBezTo>
                    <a:pt x="146" y="113"/>
                    <a:pt x="146" y="114"/>
                    <a:pt x="145" y="114"/>
                  </a:cubicBezTo>
                  <a:close/>
                  <a:moveTo>
                    <a:pt x="42" y="212"/>
                  </a:moveTo>
                  <a:cubicBezTo>
                    <a:pt x="42" y="212"/>
                    <a:pt x="42" y="212"/>
                    <a:pt x="42" y="212"/>
                  </a:cubicBezTo>
                  <a:cubicBezTo>
                    <a:pt x="42" y="219"/>
                    <a:pt x="42" y="227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27"/>
                    <a:pt x="42" y="219"/>
                    <a:pt x="42" y="212"/>
                  </a:cubicBezTo>
                  <a:close/>
                  <a:moveTo>
                    <a:pt x="16" y="129"/>
                  </a:moveTo>
                  <a:cubicBezTo>
                    <a:pt x="16" y="129"/>
                    <a:pt x="16" y="129"/>
                    <a:pt x="16" y="130"/>
                  </a:cubicBezTo>
                  <a:cubicBezTo>
                    <a:pt x="14" y="131"/>
                    <a:pt x="12" y="133"/>
                    <a:pt x="10" y="136"/>
                  </a:cubicBezTo>
                  <a:cubicBezTo>
                    <a:pt x="10" y="136"/>
                    <a:pt x="10" y="137"/>
                    <a:pt x="9" y="138"/>
                  </a:cubicBezTo>
                  <a:cubicBezTo>
                    <a:pt x="10" y="138"/>
                    <a:pt x="10" y="138"/>
                    <a:pt x="10" y="138"/>
                  </a:cubicBezTo>
                  <a:cubicBezTo>
                    <a:pt x="11" y="136"/>
                    <a:pt x="12" y="135"/>
                    <a:pt x="13" y="134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4" y="132"/>
                    <a:pt x="15" y="130"/>
                    <a:pt x="16" y="130"/>
                  </a:cubicBezTo>
                  <a:cubicBezTo>
                    <a:pt x="16" y="130"/>
                    <a:pt x="17" y="130"/>
                    <a:pt x="16" y="129"/>
                  </a:cubicBezTo>
                  <a:close/>
                  <a:moveTo>
                    <a:pt x="165" y="129"/>
                  </a:moveTo>
                  <a:cubicBezTo>
                    <a:pt x="165" y="129"/>
                    <a:pt x="164" y="130"/>
                    <a:pt x="164" y="131"/>
                  </a:cubicBezTo>
                  <a:cubicBezTo>
                    <a:pt x="165" y="131"/>
                    <a:pt x="167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7" y="129"/>
                    <a:pt x="166" y="129"/>
                    <a:pt x="165" y="129"/>
                  </a:cubicBezTo>
                  <a:close/>
                  <a:moveTo>
                    <a:pt x="151" y="163"/>
                  </a:moveTo>
                  <a:cubicBezTo>
                    <a:pt x="149" y="164"/>
                    <a:pt x="148" y="163"/>
                    <a:pt x="146" y="163"/>
                  </a:cubicBezTo>
                  <a:cubicBezTo>
                    <a:pt x="146" y="163"/>
                    <a:pt x="146" y="164"/>
                    <a:pt x="146" y="164"/>
                  </a:cubicBezTo>
                  <a:cubicBezTo>
                    <a:pt x="147" y="164"/>
                    <a:pt x="148" y="164"/>
                    <a:pt x="149" y="164"/>
                  </a:cubicBezTo>
                  <a:cubicBezTo>
                    <a:pt x="149" y="165"/>
                    <a:pt x="150" y="165"/>
                    <a:pt x="151" y="165"/>
                  </a:cubicBezTo>
                  <a:cubicBezTo>
                    <a:pt x="151" y="165"/>
                    <a:pt x="151" y="164"/>
                    <a:pt x="151" y="164"/>
                  </a:cubicBezTo>
                  <a:cubicBezTo>
                    <a:pt x="151" y="164"/>
                    <a:pt x="151" y="164"/>
                    <a:pt x="151" y="163"/>
                  </a:cubicBezTo>
                  <a:close/>
                  <a:moveTo>
                    <a:pt x="63" y="177"/>
                  </a:moveTo>
                  <a:cubicBezTo>
                    <a:pt x="61" y="177"/>
                    <a:pt x="61" y="178"/>
                    <a:pt x="60" y="179"/>
                  </a:cubicBezTo>
                  <a:cubicBezTo>
                    <a:pt x="60" y="180"/>
                    <a:pt x="60" y="180"/>
                    <a:pt x="61" y="181"/>
                  </a:cubicBezTo>
                  <a:cubicBezTo>
                    <a:pt x="62" y="180"/>
                    <a:pt x="62" y="179"/>
                    <a:pt x="63" y="177"/>
                  </a:cubicBezTo>
                  <a:close/>
                  <a:moveTo>
                    <a:pt x="169" y="78"/>
                  </a:moveTo>
                  <a:cubicBezTo>
                    <a:pt x="169" y="79"/>
                    <a:pt x="169" y="79"/>
                    <a:pt x="169" y="80"/>
                  </a:cubicBezTo>
                  <a:cubicBezTo>
                    <a:pt x="171" y="82"/>
                    <a:pt x="173" y="83"/>
                    <a:pt x="175" y="86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3" y="83"/>
                    <a:pt x="171" y="81"/>
                    <a:pt x="169" y="78"/>
                  </a:cubicBezTo>
                  <a:close/>
                  <a:moveTo>
                    <a:pt x="110" y="162"/>
                  </a:moveTo>
                  <a:cubicBezTo>
                    <a:pt x="110" y="163"/>
                    <a:pt x="112" y="164"/>
                    <a:pt x="113" y="164"/>
                  </a:cubicBezTo>
                  <a:cubicBezTo>
                    <a:pt x="113" y="164"/>
                    <a:pt x="113" y="163"/>
                    <a:pt x="114" y="163"/>
                  </a:cubicBezTo>
                  <a:cubicBezTo>
                    <a:pt x="112" y="162"/>
                    <a:pt x="111" y="162"/>
                    <a:pt x="110" y="162"/>
                  </a:cubicBezTo>
                  <a:close/>
                  <a:moveTo>
                    <a:pt x="146" y="110"/>
                  </a:moveTo>
                  <a:cubicBezTo>
                    <a:pt x="148" y="110"/>
                    <a:pt x="149" y="111"/>
                    <a:pt x="150" y="112"/>
                  </a:cubicBezTo>
                  <a:cubicBezTo>
                    <a:pt x="150" y="111"/>
                    <a:pt x="150" y="110"/>
                    <a:pt x="150" y="109"/>
                  </a:cubicBezTo>
                  <a:cubicBezTo>
                    <a:pt x="149" y="109"/>
                    <a:pt x="148" y="110"/>
                    <a:pt x="146" y="110"/>
                  </a:cubicBezTo>
                  <a:close/>
                  <a:moveTo>
                    <a:pt x="166" y="120"/>
                  </a:moveTo>
                  <a:cubicBezTo>
                    <a:pt x="165" y="121"/>
                    <a:pt x="164" y="123"/>
                    <a:pt x="164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4"/>
                    <a:pt x="166" y="122"/>
                    <a:pt x="166" y="121"/>
                  </a:cubicBezTo>
                  <a:cubicBezTo>
                    <a:pt x="166" y="120"/>
                    <a:pt x="166" y="120"/>
                    <a:pt x="166" y="120"/>
                  </a:cubicBezTo>
                  <a:close/>
                  <a:moveTo>
                    <a:pt x="118" y="64"/>
                  </a:moveTo>
                  <a:cubicBezTo>
                    <a:pt x="118" y="64"/>
                    <a:pt x="117" y="65"/>
                    <a:pt x="117" y="66"/>
                  </a:cubicBezTo>
                  <a:cubicBezTo>
                    <a:pt x="117" y="67"/>
                    <a:pt x="118" y="68"/>
                    <a:pt x="119" y="68"/>
                  </a:cubicBezTo>
                  <a:cubicBezTo>
                    <a:pt x="118" y="66"/>
                    <a:pt x="119" y="65"/>
                    <a:pt x="118" y="64"/>
                  </a:cubicBezTo>
                  <a:close/>
                  <a:moveTo>
                    <a:pt x="30" y="173"/>
                  </a:moveTo>
                  <a:cubicBezTo>
                    <a:pt x="30" y="173"/>
                    <a:pt x="30" y="173"/>
                    <a:pt x="30" y="173"/>
                  </a:cubicBezTo>
                  <a:cubicBezTo>
                    <a:pt x="29" y="177"/>
                    <a:pt x="30" y="182"/>
                    <a:pt x="30" y="186"/>
                  </a:cubicBezTo>
                  <a:cubicBezTo>
                    <a:pt x="30" y="186"/>
                    <a:pt x="30" y="185"/>
                    <a:pt x="30" y="185"/>
                  </a:cubicBezTo>
                  <a:cubicBezTo>
                    <a:pt x="30" y="182"/>
                    <a:pt x="30" y="180"/>
                    <a:pt x="30" y="177"/>
                  </a:cubicBezTo>
                  <a:cubicBezTo>
                    <a:pt x="30" y="176"/>
                    <a:pt x="30" y="175"/>
                    <a:pt x="30" y="174"/>
                  </a:cubicBezTo>
                  <a:cubicBezTo>
                    <a:pt x="30" y="174"/>
                    <a:pt x="30" y="173"/>
                    <a:pt x="30" y="173"/>
                  </a:cubicBezTo>
                  <a:close/>
                  <a:moveTo>
                    <a:pt x="18" y="151"/>
                  </a:moveTo>
                  <a:cubicBezTo>
                    <a:pt x="17" y="152"/>
                    <a:pt x="16" y="153"/>
                    <a:pt x="16" y="154"/>
                  </a:cubicBezTo>
                  <a:cubicBezTo>
                    <a:pt x="17" y="155"/>
                    <a:pt x="17" y="155"/>
                    <a:pt x="18" y="155"/>
                  </a:cubicBezTo>
                  <a:cubicBezTo>
                    <a:pt x="18" y="154"/>
                    <a:pt x="18" y="153"/>
                    <a:pt x="18" y="151"/>
                  </a:cubicBezTo>
                  <a:close/>
                  <a:moveTo>
                    <a:pt x="116" y="136"/>
                  </a:moveTo>
                  <a:cubicBezTo>
                    <a:pt x="117" y="135"/>
                    <a:pt x="117" y="134"/>
                    <a:pt x="117" y="133"/>
                  </a:cubicBezTo>
                  <a:cubicBezTo>
                    <a:pt x="117" y="133"/>
                    <a:pt x="117" y="133"/>
                    <a:pt x="117" y="133"/>
                  </a:cubicBezTo>
                  <a:cubicBezTo>
                    <a:pt x="116" y="132"/>
                    <a:pt x="116" y="132"/>
                    <a:pt x="115" y="133"/>
                  </a:cubicBezTo>
                  <a:cubicBezTo>
                    <a:pt x="115" y="134"/>
                    <a:pt x="115" y="135"/>
                    <a:pt x="116" y="136"/>
                  </a:cubicBezTo>
                  <a:close/>
                  <a:moveTo>
                    <a:pt x="73" y="189"/>
                  </a:moveTo>
                  <a:cubicBezTo>
                    <a:pt x="74" y="187"/>
                    <a:pt x="74" y="185"/>
                    <a:pt x="73" y="183"/>
                  </a:cubicBezTo>
                  <a:cubicBezTo>
                    <a:pt x="72" y="185"/>
                    <a:pt x="72" y="187"/>
                    <a:pt x="73" y="189"/>
                  </a:cubicBezTo>
                  <a:close/>
                  <a:moveTo>
                    <a:pt x="54" y="31"/>
                  </a:moveTo>
                  <a:cubicBezTo>
                    <a:pt x="53" y="32"/>
                    <a:pt x="52" y="35"/>
                    <a:pt x="52" y="36"/>
                  </a:cubicBezTo>
                  <a:cubicBezTo>
                    <a:pt x="53" y="35"/>
                    <a:pt x="54" y="33"/>
                    <a:pt x="54" y="31"/>
                  </a:cubicBezTo>
                  <a:close/>
                  <a:moveTo>
                    <a:pt x="45" y="7"/>
                  </a:moveTo>
                  <a:cubicBezTo>
                    <a:pt x="41" y="4"/>
                    <a:pt x="35" y="2"/>
                    <a:pt x="31" y="2"/>
                  </a:cubicBezTo>
                  <a:cubicBezTo>
                    <a:pt x="34" y="3"/>
                    <a:pt x="36" y="3"/>
                    <a:pt x="39" y="4"/>
                  </a:cubicBezTo>
                  <a:cubicBezTo>
                    <a:pt x="41" y="4"/>
                    <a:pt x="43" y="6"/>
                    <a:pt x="45" y="7"/>
                  </a:cubicBezTo>
                  <a:close/>
                  <a:moveTo>
                    <a:pt x="170" y="123"/>
                  </a:moveTo>
                  <a:cubicBezTo>
                    <a:pt x="169" y="122"/>
                    <a:pt x="169" y="122"/>
                    <a:pt x="168" y="121"/>
                  </a:cubicBezTo>
                  <a:cubicBezTo>
                    <a:pt x="167" y="123"/>
                    <a:pt x="167" y="124"/>
                    <a:pt x="167" y="125"/>
                  </a:cubicBezTo>
                  <a:cubicBezTo>
                    <a:pt x="168" y="124"/>
                    <a:pt x="169" y="123"/>
                    <a:pt x="170" y="123"/>
                  </a:cubicBezTo>
                  <a:close/>
                  <a:moveTo>
                    <a:pt x="153" y="136"/>
                  </a:moveTo>
                  <a:cubicBezTo>
                    <a:pt x="153" y="136"/>
                    <a:pt x="153" y="136"/>
                    <a:pt x="153" y="136"/>
                  </a:cubicBezTo>
                  <a:cubicBezTo>
                    <a:pt x="152" y="136"/>
                    <a:pt x="152" y="137"/>
                    <a:pt x="152" y="137"/>
                  </a:cubicBezTo>
                  <a:cubicBezTo>
                    <a:pt x="152" y="138"/>
                    <a:pt x="151" y="140"/>
                    <a:pt x="151" y="141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2" y="140"/>
                    <a:pt x="153" y="138"/>
                    <a:pt x="153" y="136"/>
                  </a:cubicBezTo>
                  <a:close/>
                  <a:moveTo>
                    <a:pt x="58" y="248"/>
                  </a:moveTo>
                  <a:cubicBezTo>
                    <a:pt x="59" y="249"/>
                    <a:pt x="60" y="248"/>
                    <a:pt x="61" y="248"/>
                  </a:cubicBezTo>
                  <a:cubicBezTo>
                    <a:pt x="61" y="248"/>
                    <a:pt x="61" y="248"/>
                    <a:pt x="61" y="247"/>
                  </a:cubicBezTo>
                  <a:cubicBezTo>
                    <a:pt x="61" y="247"/>
                    <a:pt x="62" y="247"/>
                    <a:pt x="62" y="247"/>
                  </a:cubicBezTo>
                  <a:cubicBezTo>
                    <a:pt x="62" y="247"/>
                    <a:pt x="62" y="247"/>
                    <a:pt x="62" y="247"/>
                  </a:cubicBezTo>
                  <a:cubicBezTo>
                    <a:pt x="61" y="247"/>
                    <a:pt x="60" y="247"/>
                    <a:pt x="58" y="247"/>
                  </a:cubicBezTo>
                  <a:cubicBezTo>
                    <a:pt x="58" y="247"/>
                    <a:pt x="58" y="248"/>
                    <a:pt x="58" y="248"/>
                  </a:cubicBezTo>
                  <a:close/>
                  <a:moveTo>
                    <a:pt x="155" y="75"/>
                  </a:moveTo>
                  <a:cubicBezTo>
                    <a:pt x="155" y="77"/>
                    <a:pt x="156" y="77"/>
                    <a:pt x="157" y="78"/>
                  </a:cubicBezTo>
                  <a:cubicBezTo>
                    <a:pt x="157" y="78"/>
                    <a:pt x="157" y="78"/>
                    <a:pt x="158" y="77"/>
                  </a:cubicBezTo>
                  <a:cubicBezTo>
                    <a:pt x="157" y="76"/>
                    <a:pt x="156" y="76"/>
                    <a:pt x="155" y="75"/>
                  </a:cubicBezTo>
                  <a:close/>
                  <a:moveTo>
                    <a:pt x="115" y="91"/>
                  </a:moveTo>
                  <a:cubicBezTo>
                    <a:pt x="117" y="89"/>
                    <a:pt x="118" y="89"/>
                    <a:pt x="120" y="89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18" y="89"/>
                    <a:pt x="117" y="88"/>
                    <a:pt x="115" y="88"/>
                  </a:cubicBezTo>
                  <a:cubicBezTo>
                    <a:pt x="115" y="89"/>
                    <a:pt x="115" y="89"/>
                    <a:pt x="115" y="91"/>
                  </a:cubicBezTo>
                  <a:close/>
                  <a:moveTo>
                    <a:pt x="135" y="83"/>
                  </a:moveTo>
                  <a:cubicBezTo>
                    <a:pt x="135" y="84"/>
                    <a:pt x="136" y="85"/>
                    <a:pt x="137" y="86"/>
                  </a:cubicBezTo>
                  <a:cubicBezTo>
                    <a:pt x="137" y="85"/>
                    <a:pt x="137" y="85"/>
                    <a:pt x="137" y="84"/>
                  </a:cubicBezTo>
                  <a:cubicBezTo>
                    <a:pt x="137" y="83"/>
                    <a:pt x="137" y="83"/>
                    <a:pt x="136" y="83"/>
                  </a:cubicBezTo>
                  <a:cubicBezTo>
                    <a:pt x="136" y="83"/>
                    <a:pt x="136" y="83"/>
                    <a:pt x="135" y="83"/>
                  </a:cubicBezTo>
                  <a:close/>
                  <a:moveTo>
                    <a:pt x="164" y="133"/>
                  </a:moveTo>
                  <a:cubicBezTo>
                    <a:pt x="164" y="133"/>
                    <a:pt x="164" y="133"/>
                    <a:pt x="164" y="134"/>
                  </a:cubicBezTo>
                  <a:cubicBezTo>
                    <a:pt x="164" y="134"/>
                    <a:pt x="165" y="134"/>
                    <a:pt x="166" y="134"/>
                  </a:cubicBezTo>
                  <a:cubicBezTo>
                    <a:pt x="167" y="134"/>
                    <a:pt x="167" y="133"/>
                    <a:pt x="167" y="132"/>
                  </a:cubicBezTo>
                  <a:cubicBezTo>
                    <a:pt x="166" y="133"/>
                    <a:pt x="165" y="133"/>
                    <a:pt x="164" y="133"/>
                  </a:cubicBezTo>
                  <a:close/>
                  <a:moveTo>
                    <a:pt x="106" y="80"/>
                  </a:moveTo>
                  <a:cubicBezTo>
                    <a:pt x="105" y="81"/>
                    <a:pt x="104" y="81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6" y="82"/>
                    <a:pt x="106" y="81"/>
                    <a:pt x="106" y="80"/>
                  </a:cubicBezTo>
                  <a:close/>
                  <a:moveTo>
                    <a:pt x="56" y="142"/>
                  </a:moveTo>
                  <a:cubicBezTo>
                    <a:pt x="55" y="143"/>
                    <a:pt x="54" y="144"/>
                    <a:pt x="53" y="145"/>
                  </a:cubicBezTo>
                  <a:cubicBezTo>
                    <a:pt x="54" y="145"/>
                    <a:pt x="55" y="144"/>
                    <a:pt x="57" y="144"/>
                  </a:cubicBezTo>
                  <a:cubicBezTo>
                    <a:pt x="56" y="143"/>
                    <a:pt x="56" y="143"/>
                    <a:pt x="56" y="142"/>
                  </a:cubicBezTo>
                  <a:close/>
                  <a:moveTo>
                    <a:pt x="16" y="69"/>
                  </a:moveTo>
                  <a:cubicBezTo>
                    <a:pt x="16" y="71"/>
                    <a:pt x="16" y="72"/>
                    <a:pt x="16" y="73"/>
                  </a:cubicBezTo>
                  <a:cubicBezTo>
                    <a:pt x="16" y="74"/>
                    <a:pt x="17" y="75"/>
                    <a:pt x="18" y="75"/>
                  </a:cubicBezTo>
                  <a:cubicBezTo>
                    <a:pt x="17" y="73"/>
                    <a:pt x="16" y="71"/>
                    <a:pt x="16" y="69"/>
                  </a:cubicBezTo>
                  <a:close/>
                  <a:moveTo>
                    <a:pt x="122" y="63"/>
                  </a:moveTo>
                  <a:cubicBezTo>
                    <a:pt x="122" y="63"/>
                    <a:pt x="122" y="63"/>
                    <a:pt x="122" y="63"/>
                  </a:cubicBezTo>
                  <a:cubicBezTo>
                    <a:pt x="122" y="64"/>
                    <a:pt x="121" y="64"/>
                    <a:pt x="121" y="64"/>
                  </a:cubicBezTo>
                  <a:cubicBezTo>
                    <a:pt x="121" y="65"/>
                    <a:pt x="121" y="66"/>
                    <a:pt x="121" y="67"/>
                  </a:cubicBezTo>
                  <a:cubicBezTo>
                    <a:pt x="121" y="67"/>
                    <a:pt x="121" y="68"/>
                    <a:pt x="122" y="68"/>
                  </a:cubicBezTo>
                  <a:cubicBezTo>
                    <a:pt x="122" y="66"/>
                    <a:pt x="122" y="65"/>
                    <a:pt x="122" y="63"/>
                  </a:cubicBezTo>
                  <a:close/>
                  <a:moveTo>
                    <a:pt x="165" y="142"/>
                  </a:moveTo>
                  <a:cubicBezTo>
                    <a:pt x="164" y="140"/>
                    <a:pt x="163" y="139"/>
                    <a:pt x="162" y="138"/>
                  </a:cubicBezTo>
                  <a:cubicBezTo>
                    <a:pt x="162" y="138"/>
                    <a:pt x="162" y="138"/>
                    <a:pt x="161" y="138"/>
                  </a:cubicBezTo>
                  <a:cubicBezTo>
                    <a:pt x="161" y="138"/>
                    <a:pt x="161" y="139"/>
                    <a:pt x="161" y="139"/>
                  </a:cubicBezTo>
                  <a:cubicBezTo>
                    <a:pt x="162" y="140"/>
                    <a:pt x="164" y="141"/>
                    <a:pt x="165" y="142"/>
                  </a:cubicBezTo>
                  <a:close/>
                  <a:moveTo>
                    <a:pt x="148" y="242"/>
                  </a:moveTo>
                  <a:cubicBezTo>
                    <a:pt x="149" y="244"/>
                    <a:pt x="149" y="246"/>
                    <a:pt x="149" y="248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49" y="247"/>
                    <a:pt x="150" y="247"/>
                    <a:pt x="150" y="247"/>
                  </a:cubicBezTo>
                  <a:cubicBezTo>
                    <a:pt x="150" y="246"/>
                    <a:pt x="150" y="245"/>
                    <a:pt x="150" y="244"/>
                  </a:cubicBezTo>
                  <a:cubicBezTo>
                    <a:pt x="150" y="243"/>
                    <a:pt x="149" y="243"/>
                    <a:pt x="149" y="243"/>
                  </a:cubicBezTo>
                  <a:cubicBezTo>
                    <a:pt x="149" y="243"/>
                    <a:pt x="149" y="242"/>
                    <a:pt x="148" y="242"/>
                  </a:cubicBezTo>
                  <a:close/>
                  <a:moveTo>
                    <a:pt x="138" y="249"/>
                  </a:moveTo>
                  <a:cubicBezTo>
                    <a:pt x="138" y="245"/>
                    <a:pt x="138" y="241"/>
                    <a:pt x="137" y="237"/>
                  </a:cubicBezTo>
                  <a:cubicBezTo>
                    <a:pt x="137" y="241"/>
                    <a:pt x="138" y="245"/>
                    <a:pt x="138" y="249"/>
                  </a:cubicBezTo>
                  <a:close/>
                  <a:moveTo>
                    <a:pt x="92" y="196"/>
                  </a:move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1" y="197"/>
                    <a:pt x="90" y="197"/>
                  </a:cubicBezTo>
                  <a:cubicBezTo>
                    <a:pt x="88" y="199"/>
                    <a:pt x="86" y="200"/>
                    <a:pt x="84" y="201"/>
                  </a:cubicBezTo>
                  <a:cubicBezTo>
                    <a:pt x="84" y="201"/>
                    <a:pt x="83" y="201"/>
                    <a:pt x="83" y="201"/>
                  </a:cubicBezTo>
                  <a:cubicBezTo>
                    <a:pt x="87" y="200"/>
                    <a:pt x="90" y="198"/>
                    <a:pt x="92" y="196"/>
                  </a:cubicBezTo>
                  <a:close/>
                  <a:moveTo>
                    <a:pt x="36" y="149"/>
                  </a:moveTo>
                  <a:cubicBezTo>
                    <a:pt x="36" y="149"/>
                    <a:pt x="35" y="149"/>
                    <a:pt x="35" y="149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4" y="149"/>
                    <a:pt x="34" y="150"/>
                    <a:pt x="35" y="151"/>
                  </a:cubicBezTo>
                  <a:cubicBezTo>
                    <a:pt x="36" y="150"/>
                    <a:pt x="36" y="150"/>
                    <a:pt x="36" y="149"/>
                  </a:cubicBezTo>
                  <a:close/>
                  <a:moveTo>
                    <a:pt x="164" y="88"/>
                  </a:moveTo>
                  <a:cubicBezTo>
                    <a:pt x="163" y="87"/>
                    <a:pt x="162" y="86"/>
                    <a:pt x="160" y="86"/>
                  </a:cubicBezTo>
                  <a:cubicBezTo>
                    <a:pt x="160" y="87"/>
                    <a:pt x="160" y="87"/>
                    <a:pt x="161" y="87"/>
                  </a:cubicBezTo>
                  <a:cubicBezTo>
                    <a:pt x="162" y="88"/>
                    <a:pt x="162" y="88"/>
                    <a:pt x="163" y="88"/>
                  </a:cubicBezTo>
                  <a:cubicBezTo>
                    <a:pt x="163" y="88"/>
                    <a:pt x="163" y="88"/>
                    <a:pt x="164" y="88"/>
                  </a:cubicBezTo>
                  <a:close/>
                  <a:moveTo>
                    <a:pt x="155" y="257"/>
                  </a:moveTo>
                  <a:cubicBezTo>
                    <a:pt x="155" y="254"/>
                    <a:pt x="155" y="252"/>
                    <a:pt x="155" y="249"/>
                  </a:cubicBezTo>
                  <a:cubicBezTo>
                    <a:pt x="155" y="249"/>
                    <a:pt x="155" y="249"/>
                    <a:pt x="155" y="249"/>
                  </a:cubicBezTo>
                  <a:cubicBezTo>
                    <a:pt x="155" y="251"/>
                    <a:pt x="155" y="253"/>
                    <a:pt x="155" y="256"/>
                  </a:cubicBezTo>
                  <a:cubicBezTo>
                    <a:pt x="155" y="256"/>
                    <a:pt x="155" y="256"/>
                    <a:pt x="155" y="257"/>
                  </a:cubicBezTo>
                  <a:close/>
                  <a:moveTo>
                    <a:pt x="161" y="80"/>
                  </a:moveTo>
                  <a:cubicBezTo>
                    <a:pt x="162" y="80"/>
                    <a:pt x="162" y="79"/>
                    <a:pt x="162" y="79"/>
                  </a:cubicBezTo>
                  <a:cubicBezTo>
                    <a:pt x="161" y="78"/>
                    <a:pt x="160" y="78"/>
                    <a:pt x="159" y="78"/>
                  </a:cubicBezTo>
                  <a:cubicBezTo>
                    <a:pt x="159" y="79"/>
                    <a:pt x="159" y="79"/>
                    <a:pt x="159" y="80"/>
                  </a:cubicBezTo>
                  <a:cubicBezTo>
                    <a:pt x="160" y="80"/>
                    <a:pt x="161" y="80"/>
                    <a:pt x="161" y="80"/>
                  </a:cubicBezTo>
                  <a:close/>
                  <a:moveTo>
                    <a:pt x="3" y="111"/>
                  </a:moveTo>
                  <a:cubicBezTo>
                    <a:pt x="4" y="114"/>
                    <a:pt x="5" y="117"/>
                    <a:pt x="8" y="119"/>
                  </a:cubicBezTo>
                  <a:cubicBezTo>
                    <a:pt x="6" y="116"/>
                    <a:pt x="4" y="114"/>
                    <a:pt x="3" y="111"/>
                  </a:cubicBezTo>
                  <a:close/>
                  <a:moveTo>
                    <a:pt x="71" y="178"/>
                  </a:moveTo>
                  <a:cubicBezTo>
                    <a:pt x="71" y="179"/>
                    <a:pt x="72" y="179"/>
                    <a:pt x="72" y="180"/>
                  </a:cubicBezTo>
                  <a:cubicBezTo>
                    <a:pt x="72" y="179"/>
                    <a:pt x="73" y="179"/>
                    <a:pt x="73" y="178"/>
                  </a:cubicBezTo>
                  <a:cubicBezTo>
                    <a:pt x="72" y="178"/>
                    <a:pt x="72" y="177"/>
                    <a:pt x="71" y="177"/>
                  </a:cubicBezTo>
                  <a:cubicBezTo>
                    <a:pt x="71" y="177"/>
                    <a:pt x="71" y="178"/>
                    <a:pt x="71" y="178"/>
                  </a:cubicBezTo>
                  <a:close/>
                  <a:moveTo>
                    <a:pt x="93" y="169"/>
                  </a:moveTo>
                  <a:cubicBezTo>
                    <a:pt x="92" y="168"/>
                    <a:pt x="92" y="167"/>
                    <a:pt x="92" y="167"/>
                  </a:cubicBezTo>
                  <a:cubicBezTo>
                    <a:pt x="91" y="167"/>
                    <a:pt x="90" y="168"/>
                    <a:pt x="89" y="168"/>
                  </a:cubicBezTo>
                  <a:cubicBezTo>
                    <a:pt x="90" y="168"/>
                    <a:pt x="91" y="168"/>
                    <a:pt x="93" y="169"/>
                  </a:cubicBezTo>
                  <a:close/>
                  <a:moveTo>
                    <a:pt x="38" y="152"/>
                  </a:moveTo>
                  <a:cubicBezTo>
                    <a:pt x="38" y="151"/>
                    <a:pt x="38" y="151"/>
                    <a:pt x="39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7" y="150"/>
                    <a:pt x="37" y="151"/>
                    <a:pt x="37" y="152"/>
                  </a:cubicBezTo>
                  <a:cubicBezTo>
                    <a:pt x="37" y="152"/>
                    <a:pt x="37" y="152"/>
                    <a:pt x="38" y="152"/>
                  </a:cubicBezTo>
                  <a:close/>
                  <a:moveTo>
                    <a:pt x="171" y="84"/>
                  </a:moveTo>
                  <a:cubicBezTo>
                    <a:pt x="170" y="83"/>
                    <a:pt x="169" y="82"/>
                    <a:pt x="169" y="82"/>
                  </a:cubicBezTo>
                  <a:cubicBezTo>
                    <a:pt x="169" y="83"/>
                    <a:pt x="169" y="83"/>
                    <a:pt x="169" y="84"/>
                  </a:cubicBezTo>
                  <a:cubicBezTo>
                    <a:pt x="170" y="84"/>
                    <a:pt x="170" y="84"/>
                    <a:pt x="171" y="84"/>
                  </a:cubicBezTo>
                  <a:close/>
                  <a:moveTo>
                    <a:pt x="114" y="93"/>
                  </a:moveTo>
                  <a:cubicBezTo>
                    <a:pt x="114" y="92"/>
                    <a:pt x="113" y="91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2" y="91"/>
                    <a:pt x="112" y="91"/>
                  </a:cubicBezTo>
                  <a:cubicBezTo>
                    <a:pt x="112" y="92"/>
                    <a:pt x="113" y="92"/>
                    <a:pt x="114" y="93"/>
                  </a:cubicBezTo>
                  <a:close/>
                  <a:moveTo>
                    <a:pt x="106" y="154"/>
                  </a:moveTo>
                  <a:cubicBezTo>
                    <a:pt x="105" y="153"/>
                    <a:pt x="104" y="153"/>
                    <a:pt x="103" y="154"/>
                  </a:cubicBezTo>
                  <a:cubicBezTo>
                    <a:pt x="103" y="154"/>
                    <a:pt x="104" y="154"/>
                    <a:pt x="104" y="154"/>
                  </a:cubicBezTo>
                  <a:cubicBezTo>
                    <a:pt x="105" y="155"/>
                    <a:pt x="105" y="155"/>
                    <a:pt x="105" y="155"/>
                  </a:cubicBezTo>
                  <a:cubicBezTo>
                    <a:pt x="106" y="155"/>
                    <a:pt x="106" y="154"/>
                    <a:pt x="106" y="154"/>
                  </a:cubicBezTo>
                  <a:close/>
                  <a:moveTo>
                    <a:pt x="160" y="147"/>
                  </a:moveTo>
                  <a:cubicBezTo>
                    <a:pt x="159" y="147"/>
                    <a:pt x="156" y="146"/>
                    <a:pt x="156" y="147"/>
                  </a:cubicBezTo>
                  <a:cubicBezTo>
                    <a:pt x="156" y="147"/>
                    <a:pt x="157" y="148"/>
                    <a:pt x="159" y="148"/>
                  </a:cubicBezTo>
                  <a:cubicBezTo>
                    <a:pt x="159" y="148"/>
                    <a:pt x="159" y="147"/>
                    <a:pt x="160" y="147"/>
                  </a:cubicBezTo>
                  <a:close/>
                  <a:moveTo>
                    <a:pt x="171" y="72"/>
                  </a:moveTo>
                  <a:cubicBezTo>
                    <a:pt x="170" y="72"/>
                    <a:pt x="170" y="72"/>
                    <a:pt x="170" y="72"/>
                  </a:cubicBezTo>
                  <a:cubicBezTo>
                    <a:pt x="169" y="73"/>
                    <a:pt x="168" y="74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4"/>
                    <a:pt x="170" y="73"/>
                    <a:pt x="171" y="72"/>
                  </a:cubicBezTo>
                  <a:close/>
                  <a:moveTo>
                    <a:pt x="156" y="91"/>
                  </a:moveTo>
                  <a:cubicBezTo>
                    <a:pt x="155" y="92"/>
                    <a:pt x="154" y="93"/>
                    <a:pt x="154" y="93"/>
                  </a:cubicBezTo>
                  <a:cubicBezTo>
                    <a:pt x="154" y="94"/>
                    <a:pt x="154" y="94"/>
                    <a:pt x="154" y="95"/>
                  </a:cubicBezTo>
                  <a:cubicBezTo>
                    <a:pt x="155" y="94"/>
                    <a:pt x="155" y="93"/>
                    <a:pt x="156" y="92"/>
                  </a:cubicBezTo>
                  <a:cubicBezTo>
                    <a:pt x="156" y="92"/>
                    <a:pt x="156" y="91"/>
                    <a:pt x="156" y="91"/>
                  </a:cubicBezTo>
                  <a:close/>
                  <a:moveTo>
                    <a:pt x="156" y="137"/>
                  </a:moveTo>
                  <a:cubicBezTo>
                    <a:pt x="157" y="138"/>
                    <a:pt x="158" y="138"/>
                    <a:pt x="159" y="138"/>
                  </a:cubicBezTo>
                  <a:cubicBezTo>
                    <a:pt x="159" y="137"/>
                    <a:pt x="159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6" y="137"/>
                    <a:pt x="156" y="137"/>
                    <a:pt x="156" y="137"/>
                  </a:cubicBezTo>
                  <a:close/>
                  <a:moveTo>
                    <a:pt x="128" y="139"/>
                  </a:moveTo>
                  <a:cubicBezTo>
                    <a:pt x="127" y="140"/>
                    <a:pt x="127" y="140"/>
                    <a:pt x="126" y="141"/>
                  </a:cubicBezTo>
                  <a:cubicBezTo>
                    <a:pt x="127" y="141"/>
                    <a:pt x="127" y="142"/>
                    <a:pt x="128" y="142"/>
                  </a:cubicBezTo>
                  <a:cubicBezTo>
                    <a:pt x="128" y="141"/>
                    <a:pt x="128" y="140"/>
                    <a:pt x="128" y="139"/>
                  </a:cubicBezTo>
                  <a:close/>
                  <a:moveTo>
                    <a:pt x="34" y="143"/>
                  </a:moveTo>
                  <a:cubicBezTo>
                    <a:pt x="35" y="144"/>
                    <a:pt x="37" y="144"/>
                    <a:pt x="38" y="144"/>
                  </a:cubicBezTo>
                  <a:cubicBezTo>
                    <a:pt x="37" y="143"/>
                    <a:pt x="36" y="143"/>
                    <a:pt x="34" y="143"/>
                  </a:cubicBezTo>
                  <a:close/>
                  <a:moveTo>
                    <a:pt x="138" y="122"/>
                  </a:moveTo>
                  <a:cubicBezTo>
                    <a:pt x="140" y="122"/>
                    <a:pt x="140" y="121"/>
                    <a:pt x="141" y="120"/>
                  </a:cubicBezTo>
                  <a:cubicBezTo>
                    <a:pt x="139" y="120"/>
                    <a:pt x="139" y="120"/>
                    <a:pt x="138" y="122"/>
                  </a:cubicBezTo>
                  <a:close/>
                  <a:moveTo>
                    <a:pt x="11" y="10"/>
                  </a:moveTo>
                  <a:cubicBezTo>
                    <a:pt x="13" y="8"/>
                    <a:pt x="14" y="6"/>
                    <a:pt x="17" y="5"/>
                  </a:cubicBezTo>
                  <a:cubicBezTo>
                    <a:pt x="14" y="6"/>
                    <a:pt x="12" y="7"/>
                    <a:pt x="11" y="10"/>
                  </a:cubicBezTo>
                  <a:close/>
                  <a:moveTo>
                    <a:pt x="31" y="255"/>
                  </a:moveTo>
                  <a:cubicBezTo>
                    <a:pt x="31" y="255"/>
                    <a:pt x="31" y="256"/>
                    <a:pt x="31" y="257"/>
                  </a:cubicBezTo>
                  <a:cubicBezTo>
                    <a:pt x="31" y="257"/>
                    <a:pt x="32" y="257"/>
                    <a:pt x="32" y="257"/>
                  </a:cubicBezTo>
                  <a:cubicBezTo>
                    <a:pt x="32" y="256"/>
                    <a:pt x="32" y="255"/>
                    <a:pt x="33" y="255"/>
                  </a:cubicBezTo>
                  <a:cubicBezTo>
                    <a:pt x="32" y="255"/>
                    <a:pt x="32" y="255"/>
                    <a:pt x="31" y="255"/>
                  </a:cubicBezTo>
                  <a:close/>
                  <a:moveTo>
                    <a:pt x="163" y="109"/>
                  </a:moveTo>
                  <a:cubicBezTo>
                    <a:pt x="164" y="109"/>
                    <a:pt x="164" y="109"/>
                    <a:pt x="165" y="110"/>
                  </a:cubicBezTo>
                  <a:cubicBezTo>
                    <a:pt x="165" y="109"/>
                    <a:pt x="165" y="109"/>
                    <a:pt x="166" y="108"/>
                  </a:cubicBezTo>
                  <a:cubicBezTo>
                    <a:pt x="166" y="108"/>
                    <a:pt x="166" y="107"/>
                    <a:pt x="166" y="107"/>
                  </a:cubicBezTo>
                  <a:cubicBezTo>
                    <a:pt x="166" y="107"/>
                    <a:pt x="165" y="108"/>
                    <a:pt x="165" y="108"/>
                  </a:cubicBezTo>
                  <a:cubicBezTo>
                    <a:pt x="164" y="108"/>
                    <a:pt x="164" y="109"/>
                    <a:pt x="163" y="109"/>
                  </a:cubicBezTo>
                  <a:close/>
                  <a:moveTo>
                    <a:pt x="149" y="251"/>
                  </a:moveTo>
                  <a:cubicBezTo>
                    <a:pt x="150" y="252"/>
                    <a:pt x="150" y="253"/>
                    <a:pt x="150" y="254"/>
                  </a:cubicBezTo>
                  <a:cubicBezTo>
                    <a:pt x="150" y="253"/>
                    <a:pt x="150" y="253"/>
                    <a:pt x="151" y="253"/>
                  </a:cubicBezTo>
                  <a:cubicBezTo>
                    <a:pt x="151" y="252"/>
                    <a:pt x="150" y="252"/>
                    <a:pt x="150" y="251"/>
                  </a:cubicBezTo>
                  <a:cubicBezTo>
                    <a:pt x="150" y="251"/>
                    <a:pt x="150" y="251"/>
                    <a:pt x="149" y="251"/>
                  </a:cubicBezTo>
                  <a:close/>
                  <a:moveTo>
                    <a:pt x="145" y="87"/>
                  </a:moveTo>
                  <a:cubicBezTo>
                    <a:pt x="144" y="86"/>
                    <a:pt x="143" y="86"/>
                    <a:pt x="142" y="87"/>
                  </a:cubicBezTo>
                  <a:cubicBezTo>
                    <a:pt x="142" y="88"/>
                    <a:pt x="142" y="88"/>
                    <a:pt x="143" y="87"/>
                  </a:cubicBezTo>
                  <a:cubicBezTo>
                    <a:pt x="144" y="87"/>
                    <a:pt x="144" y="87"/>
                    <a:pt x="145" y="87"/>
                  </a:cubicBezTo>
                  <a:close/>
                  <a:moveTo>
                    <a:pt x="114" y="171"/>
                  </a:moveTo>
                  <a:cubicBezTo>
                    <a:pt x="115" y="169"/>
                    <a:pt x="115" y="168"/>
                    <a:pt x="115" y="167"/>
                  </a:cubicBezTo>
                  <a:cubicBezTo>
                    <a:pt x="114" y="167"/>
                    <a:pt x="114" y="169"/>
                    <a:pt x="114" y="171"/>
                  </a:cubicBezTo>
                  <a:close/>
                  <a:moveTo>
                    <a:pt x="162" y="116"/>
                  </a:moveTo>
                  <a:cubicBezTo>
                    <a:pt x="162" y="116"/>
                    <a:pt x="162" y="116"/>
                    <a:pt x="162" y="116"/>
                  </a:cubicBezTo>
                  <a:cubicBezTo>
                    <a:pt x="161" y="116"/>
                    <a:pt x="160" y="116"/>
                    <a:pt x="159" y="116"/>
                  </a:cubicBezTo>
                  <a:cubicBezTo>
                    <a:pt x="159" y="116"/>
                    <a:pt x="159" y="116"/>
                    <a:pt x="158" y="117"/>
                  </a:cubicBezTo>
                  <a:cubicBezTo>
                    <a:pt x="159" y="117"/>
                    <a:pt x="160" y="117"/>
                    <a:pt x="161" y="117"/>
                  </a:cubicBezTo>
                  <a:cubicBezTo>
                    <a:pt x="162" y="117"/>
                    <a:pt x="162" y="117"/>
                    <a:pt x="162" y="116"/>
                  </a:cubicBezTo>
                  <a:close/>
                  <a:moveTo>
                    <a:pt x="105" y="176"/>
                  </a:moveTo>
                  <a:cubicBezTo>
                    <a:pt x="105" y="177"/>
                    <a:pt x="105" y="177"/>
                    <a:pt x="105" y="177"/>
                  </a:cubicBezTo>
                  <a:cubicBezTo>
                    <a:pt x="106" y="178"/>
                    <a:pt x="107" y="179"/>
                    <a:pt x="108" y="179"/>
                  </a:cubicBezTo>
                  <a:cubicBezTo>
                    <a:pt x="107" y="178"/>
                    <a:pt x="106" y="177"/>
                    <a:pt x="105" y="176"/>
                  </a:cubicBezTo>
                  <a:close/>
                  <a:moveTo>
                    <a:pt x="37" y="129"/>
                  </a:moveTo>
                  <a:cubicBezTo>
                    <a:pt x="36" y="129"/>
                    <a:pt x="35" y="130"/>
                    <a:pt x="35" y="131"/>
                  </a:cubicBezTo>
                  <a:cubicBezTo>
                    <a:pt x="36" y="131"/>
                    <a:pt x="36" y="132"/>
                    <a:pt x="36" y="132"/>
                  </a:cubicBezTo>
                  <a:cubicBezTo>
                    <a:pt x="36" y="131"/>
                    <a:pt x="36" y="130"/>
                    <a:pt x="37" y="129"/>
                  </a:cubicBezTo>
                  <a:close/>
                  <a:moveTo>
                    <a:pt x="79" y="200"/>
                  </a:moveTo>
                  <a:cubicBezTo>
                    <a:pt x="77" y="200"/>
                    <a:pt x="75" y="200"/>
                    <a:pt x="74" y="200"/>
                  </a:cubicBezTo>
                  <a:cubicBezTo>
                    <a:pt x="75" y="201"/>
                    <a:pt x="77" y="200"/>
                    <a:pt x="79" y="200"/>
                  </a:cubicBezTo>
                  <a:close/>
                  <a:moveTo>
                    <a:pt x="92" y="48"/>
                  </a:moveTo>
                  <a:cubicBezTo>
                    <a:pt x="93" y="49"/>
                    <a:pt x="95" y="50"/>
                    <a:pt x="96" y="51"/>
                  </a:cubicBezTo>
                  <a:cubicBezTo>
                    <a:pt x="96" y="50"/>
                    <a:pt x="93" y="48"/>
                    <a:pt x="92" y="48"/>
                  </a:cubicBezTo>
                  <a:close/>
                  <a:moveTo>
                    <a:pt x="169" y="143"/>
                  </a:moveTo>
                  <a:cubicBezTo>
                    <a:pt x="169" y="142"/>
                    <a:pt x="168" y="141"/>
                    <a:pt x="167" y="140"/>
                  </a:cubicBezTo>
                  <a:cubicBezTo>
                    <a:pt x="167" y="141"/>
                    <a:pt x="167" y="142"/>
                    <a:pt x="168" y="142"/>
                  </a:cubicBezTo>
                  <a:cubicBezTo>
                    <a:pt x="168" y="143"/>
                    <a:pt x="168" y="143"/>
                    <a:pt x="169" y="143"/>
                  </a:cubicBezTo>
                  <a:close/>
                  <a:moveTo>
                    <a:pt x="34" y="140"/>
                  </a:moveTo>
                  <a:cubicBezTo>
                    <a:pt x="33" y="140"/>
                    <a:pt x="33" y="141"/>
                    <a:pt x="33" y="141"/>
                  </a:cubicBezTo>
                  <a:cubicBezTo>
                    <a:pt x="32" y="141"/>
                    <a:pt x="32" y="141"/>
                    <a:pt x="33" y="142"/>
                  </a:cubicBezTo>
                  <a:cubicBezTo>
                    <a:pt x="33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lose/>
                  <a:moveTo>
                    <a:pt x="153" y="162"/>
                  </a:moveTo>
                  <a:cubicBezTo>
                    <a:pt x="153" y="164"/>
                    <a:pt x="152" y="165"/>
                    <a:pt x="152" y="166"/>
                  </a:cubicBezTo>
                  <a:cubicBezTo>
                    <a:pt x="152" y="166"/>
                    <a:pt x="153" y="166"/>
                    <a:pt x="153" y="166"/>
                  </a:cubicBezTo>
                  <a:cubicBezTo>
                    <a:pt x="153" y="165"/>
                    <a:pt x="153" y="164"/>
                    <a:pt x="153" y="163"/>
                  </a:cubicBezTo>
                  <a:cubicBezTo>
                    <a:pt x="153" y="163"/>
                    <a:pt x="153" y="162"/>
                    <a:pt x="153" y="162"/>
                  </a:cubicBezTo>
                  <a:close/>
                  <a:moveTo>
                    <a:pt x="39" y="255"/>
                  </a:moveTo>
                  <a:cubicBezTo>
                    <a:pt x="39" y="255"/>
                    <a:pt x="39" y="255"/>
                    <a:pt x="39" y="255"/>
                  </a:cubicBezTo>
                  <a:cubicBezTo>
                    <a:pt x="40" y="255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5"/>
                    <a:pt x="41" y="254"/>
                  </a:cubicBezTo>
                  <a:cubicBezTo>
                    <a:pt x="40" y="255"/>
                    <a:pt x="40" y="255"/>
                    <a:pt x="39" y="255"/>
                  </a:cubicBezTo>
                  <a:close/>
                  <a:moveTo>
                    <a:pt x="166" y="113"/>
                  </a:moveTo>
                  <a:cubicBezTo>
                    <a:pt x="166" y="113"/>
                    <a:pt x="166" y="113"/>
                    <a:pt x="166" y="114"/>
                  </a:cubicBezTo>
                  <a:cubicBezTo>
                    <a:pt x="166" y="114"/>
                    <a:pt x="166" y="115"/>
                    <a:pt x="166" y="116"/>
                  </a:cubicBezTo>
                  <a:cubicBezTo>
                    <a:pt x="167" y="116"/>
                    <a:pt x="167" y="116"/>
                    <a:pt x="167" y="116"/>
                  </a:cubicBezTo>
                  <a:cubicBezTo>
                    <a:pt x="166" y="115"/>
                    <a:pt x="166" y="114"/>
                    <a:pt x="166" y="113"/>
                  </a:cubicBezTo>
                  <a:close/>
                  <a:moveTo>
                    <a:pt x="17" y="158"/>
                  </a:moveTo>
                  <a:cubicBezTo>
                    <a:pt x="16" y="158"/>
                    <a:pt x="15" y="157"/>
                    <a:pt x="14" y="157"/>
                  </a:cubicBezTo>
                  <a:cubicBezTo>
                    <a:pt x="15" y="158"/>
                    <a:pt x="16" y="158"/>
                    <a:pt x="17" y="158"/>
                  </a:cubicBezTo>
                  <a:close/>
                  <a:moveTo>
                    <a:pt x="160" y="130"/>
                  </a:moveTo>
                  <a:cubicBezTo>
                    <a:pt x="161" y="130"/>
                    <a:pt x="162" y="129"/>
                    <a:pt x="163" y="128"/>
                  </a:cubicBezTo>
                  <a:cubicBezTo>
                    <a:pt x="162" y="129"/>
                    <a:pt x="161" y="129"/>
                    <a:pt x="160" y="130"/>
                  </a:cubicBezTo>
                  <a:close/>
                  <a:moveTo>
                    <a:pt x="88" y="46"/>
                  </a:moveTo>
                  <a:cubicBezTo>
                    <a:pt x="88" y="46"/>
                    <a:pt x="87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6"/>
                    <a:pt x="88" y="46"/>
                  </a:cubicBezTo>
                  <a:close/>
                  <a:moveTo>
                    <a:pt x="93" y="90"/>
                  </a:moveTo>
                  <a:cubicBezTo>
                    <a:pt x="93" y="91"/>
                    <a:pt x="94" y="91"/>
                    <a:pt x="94" y="91"/>
                  </a:cubicBezTo>
                  <a:cubicBezTo>
                    <a:pt x="94" y="91"/>
                    <a:pt x="94" y="90"/>
                    <a:pt x="94" y="90"/>
                  </a:cubicBezTo>
                  <a:cubicBezTo>
                    <a:pt x="94" y="90"/>
                    <a:pt x="93" y="90"/>
                    <a:pt x="93" y="90"/>
                  </a:cubicBezTo>
                  <a:close/>
                  <a:moveTo>
                    <a:pt x="69" y="198"/>
                  </a:moveTo>
                  <a:cubicBezTo>
                    <a:pt x="71" y="198"/>
                    <a:pt x="73" y="198"/>
                    <a:pt x="75" y="198"/>
                  </a:cubicBezTo>
                  <a:cubicBezTo>
                    <a:pt x="73" y="198"/>
                    <a:pt x="71" y="198"/>
                    <a:pt x="69" y="198"/>
                  </a:cubicBezTo>
                  <a:close/>
                  <a:moveTo>
                    <a:pt x="27" y="168"/>
                  </a:moveTo>
                  <a:cubicBezTo>
                    <a:pt x="27" y="169"/>
                    <a:pt x="28" y="170"/>
                    <a:pt x="29" y="170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28" y="169"/>
                    <a:pt x="28" y="169"/>
                    <a:pt x="27" y="168"/>
                  </a:cubicBezTo>
                  <a:close/>
                  <a:moveTo>
                    <a:pt x="168" y="97"/>
                  </a:moveTo>
                  <a:cubicBezTo>
                    <a:pt x="167" y="98"/>
                    <a:pt x="167" y="99"/>
                    <a:pt x="167" y="100"/>
                  </a:cubicBezTo>
                  <a:cubicBezTo>
                    <a:pt x="167" y="99"/>
                    <a:pt x="168" y="98"/>
                    <a:pt x="168" y="97"/>
                  </a:cubicBezTo>
                  <a:close/>
                  <a:moveTo>
                    <a:pt x="150" y="92"/>
                  </a:moveTo>
                  <a:cubicBezTo>
                    <a:pt x="150" y="92"/>
                    <a:pt x="149" y="93"/>
                    <a:pt x="149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3"/>
                    <a:pt x="150" y="92"/>
                    <a:pt x="150" y="92"/>
                  </a:cubicBezTo>
                  <a:close/>
                  <a:moveTo>
                    <a:pt x="28" y="133"/>
                  </a:moveTo>
                  <a:cubicBezTo>
                    <a:pt x="28" y="134"/>
                    <a:pt x="28" y="135"/>
                    <a:pt x="29" y="136"/>
                  </a:cubicBezTo>
                  <a:cubicBezTo>
                    <a:pt x="29" y="135"/>
                    <a:pt x="29" y="134"/>
                    <a:pt x="29" y="134"/>
                  </a:cubicBezTo>
                  <a:cubicBezTo>
                    <a:pt x="29" y="134"/>
                    <a:pt x="29" y="134"/>
                    <a:pt x="28" y="133"/>
                  </a:cubicBezTo>
                  <a:close/>
                  <a:moveTo>
                    <a:pt x="136" y="166"/>
                  </a:moveTo>
                  <a:cubicBezTo>
                    <a:pt x="136" y="166"/>
                    <a:pt x="136" y="166"/>
                    <a:pt x="136" y="166"/>
                  </a:cubicBezTo>
                  <a:cubicBezTo>
                    <a:pt x="136" y="165"/>
                    <a:pt x="136" y="164"/>
                    <a:pt x="137" y="164"/>
                  </a:cubicBezTo>
                  <a:cubicBezTo>
                    <a:pt x="137" y="164"/>
                    <a:pt x="136" y="163"/>
                    <a:pt x="136" y="163"/>
                  </a:cubicBezTo>
                  <a:cubicBezTo>
                    <a:pt x="136" y="164"/>
                    <a:pt x="136" y="165"/>
                    <a:pt x="136" y="166"/>
                  </a:cubicBezTo>
                  <a:close/>
                  <a:moveTo>
                    <a:pt x="99" y="143"/>
                  </a:moveTo>
                  <a:cubicBezTo>
                    <a:pt x="99" y="143"/>
                    <a:pt x="99" y="143"/>
                    <a:pt x="99" y="143"/>
                  </a:cubicBezTo>
                  <a:cubicBezTo>
                    <a:pt x="100" y="142"/>
                    <a:pt x="100" y="142"/>
                    <a:pt x="101" y="141"/>
                  </a:cubicBezTo>
                  <a:cubicBezTo>
                    <a:pt x="100" y="141"/>
                    <a:pt x="100" y="141"/>
                    <a:pt x="99" y="141"/>
                  </a:cubicBezTo>
                  <a:cubicBezTo>
                    <a:pt x="99" y="142"/>
                    <a:pt x="99" y="142"/>
                    <a:pt x="99" y="143"/>
                  </a:cubicBezTo>
                  <a:close/>
                  <a:moveTo>
                    <a:pt x="31" y="127"/>
                  </a:moveTo>
                  <a:cubicBezTo>
                    <a:pt x="31" y="127"/>
                    <a:pt x="31" y="127"/>
                    <a:pt x="31" y="127"/>
                  </a:cubicBezTo>
                  <a:cubicBezTo>
                    <a:pt x="32" y="127"/>
                    <a:pt x="33" y="127"/>
                    <a:pt x="34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4" y="127"/>
                    <a:pt x="32" y="127"/>
                    <a:pt x="31" y="127"/>
                  </a:cubicBezTo>
                  <a:close/>
                  <a:moveTo>
                    <a:pt x="158" y="60"/>
                  </a:moveTo>
                  <a:cubicBezTo>
                    <a:pt x="159" y="59"/>
                    <a:pt x="160" y="58"/>
                    <a:pt x="159" y="57"/>
                  </a:cubicBezTo>
                  <a:cubicBezTo>
                    <a:pt x="159" y="58"/>
                    <a:pt x="159" y="59"/>
                    <a:pt x="158" y="60"/>
                  </a:cubicBezTo>
                  <a:close/>
                  <a:moveTo>
                    <a:pt x="115" y="106"/>
                  </a:moveTo>
                  <a:cubicBezTo>
                    <a:pt x="114" y="106"/>
                    <a:pt x="114" y="107"/>
                    <a:pt x="114" y="108"/>
                  </a:cubicBezTo>
                  <a:cubicBezTo>
                    <a:pt x="114" y="107"/>
                    <a:pt x="115" y="107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lose/>
                  <a:moveTo>
                    <a:pt x="59" y="144"/>
                  </a:moveTo>
                  <a:cubicBezTo>
                    <a:pt x="59" y="145"/>
                    <a:pt x="61" y="146"/>
                    <a:pt x="62" y="146"/>
                  </a:cubicBezTo>
                  <a:cubicBezTo>
                    <a:pt x="61" y="145"/>
                    <a:pt x="60" y="145"/>
                    <a:pt x="59" y="144"/>
                  </a:cubicBezTo>
                  <a:close/>
                  <a:moveTo>
                    <a:pt x="166" y="72"/>
                  </a:moveTo>
                  <a:cubicBezTo>
                    <a:pt x="166" y="71"/>
                    <a:pt x="166" y="71"/>
                    <a:pt x="167" y="70"/>
                  </a:cubicBezTo>
                  <a:cubicBezTo>
                    <a:pt x="166" y="70"/>
                    <a:pt x="165" y="71"/>
                    <a:pt x="165" y="71"/>
                  </a:cubicBezTo>
                  <a:cubicBezTo>
                    <a:pt x="165" y="71"/>
                    <a:pt x="166" y="72"/>
                    <a:pt x="166" y="72"/>
                  </a:cubicBezTo>
                  <a:close/>
                  <a:moveTo>
                    <a:pt x="142" y="102"/>
                  </a:moveTo>
                  <a:cubicBezTo>
                    <a:pt x="143" y="102"/>
                    <a:pt x="144" y="102"/>
                    <a:pt x="145" y="102"/>
                  </a:cubicBezTo>
                  <a:cubicBezTo>
                    <a:pt x="144" y="101"/>
                    <a:pt x="143" y="101"/>
                    <a:pt x="142" y="102"/>
                  </a:cubicBezTo>
                  <a:close/>
                  <a:moveTo>
                    <a:pt x="158" y="54"/>
                  </a:moveTo>
                  <a:cubicBezTo>
                    <a:pt x="158" y="55"/>
                    <a:pt x="159" y="55"/>
                    <a:pt x="160" y="55"/>
                  </a:cubicBezTo>
                  <a:cubicBezTo>
                    <a:pt x="160" y="55"/>
                    <a:pt x="160" y="54"/>
                    <a:pt x="158" y="54"/>
                  </a:cubicBezTo>
                  <a:close/>
                  <a:moveTo>
                    <a:pt x="33" y="172"/>
                  </a:moveTo>
                  <a:cubicBezTo>
                    <a:pt x="34" y="172"/>
                    <a:pt x="34" y="172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4" y="172"/>
                    <a:pt x="34" y="172"/>
                    <a:pt x="33" y="171"/>
                  </a:cubicBezTo>
                  <a:cubicBezTo>
                    <a:pt x="33" y="172"/>
                    <a:pt x="33" y="172"/>
                    <a:pt x="33" y="172"/>
                  </a:cubicBezTo>
                  <a:close/>
                  <a:moveTo>
                    <a:pt x="94" y="147"/>
                  </a:moveTo>
                  <a:cubicBezTo>
                    <a:pt x="95" y="147"/>
                    <a:pt x="95" y="146"/>
                    <a:pt x="96" y="146"/>
                  </a:cubicBezTo>
                  <a:cubicBezTo>
                    <a:pt x="95" y="146"/>
                    <a:pt x="95" y="145"/>
                    <a:pt x="95" y="145"/>
                  </a:cubicBezTo>
                  <a:cubicBezTo>
                    <a:pt x="95" y="146"/>
                    <a:pt x="94" y="146"/>
                    <a:pt x="94" y="147"/>
                  </a:cubicBezTo>
                  <a:close/>
                  <a:moveTo>
                    <a:pt x="156" y="84"/>
                  </a:moveTo>
                  <a:cubicBezTo>
                    <a:pt x="156" y="85"/>
                    <a:pt x="155" y="86"/>
                    <a:pt x="156" y="87"/>
                  </a:cubicBezTo>
                  <a:cubicBezTo>
                    <a:pt x="156" y="86"/>
                    <a:pt x="156" y="85"/>
                    <a:pt x="156" y="84"/>
                  </a:cubicBezTo>
                  <a:close/>
                  <a:moveTo>
                    <a:pt x="88" y="118"/>
                  </a:moveTo>
                  <a:cubicBezTo>
                    <a:pt x="89" y="119"/>
                    <a:pt x="89" y="120"/>
                    <a:pt x="90" y="121"/>
                  </a:cubicBezTo>
                  <a:cubicBezTo>
                    <a:pt x="90" y="120"/>
                    <a:pt x="89" y="119"/>
                    <a:pt x="88" y="118"/>
                  </a:cubicBezTo>
                  <a:close/>
                  <a:moveTo>
                    <a:pt x="160" y="134"/>
                  </a:moveTo>
                  <a:cubicBezTo>
                    <a:pt x="160" y="136"/>
                    <a:pt x="160" y="136"/>
                    <a:pt x="161" y="136"/>
                  </a:cubicBezTo>
                  <a:cubicBezTo>
                    <a:pt x="161" y="135"/>
                    <a:pt x="160" y="135"/>
                    <a:pt x="160" y="134"/>
                  </a:cubicBezTo>
                  <a:close/>
                  <a:moveTo>
                    <a:pt x="81" y="147"/>
                  </a:moveTo>
                  <a:cubicBezTo>
                    <a:pt x="80" y="147"/>
                    <a:pt x="80" y="148"/>
                    <a:pt x="79" y="148"/>
                  </a:cubicBezTo>
                  <a:cubicBezTo>
                    <a:pt x="79" y="148"/>
                    <a:pt x="79" y="149"/>
                    <a:pt x="80" y="149"/>
                  </a:cubicBezTo>
                  <a:cubicBezTo>
                    <a:pt x="80" y="148"/>
                    <a:pt x="80" y="148"/>
                    <a:pt x="81" y="147"/>
                  </a:cubicBezTo>
                  <a:close/>
                  <a:moveTo>
                    <a:pt x="137" y="264"/>
                  </a:moveTo>
                  <a:cubicBezTo>
                    <a:pt x="137" y="264"/>
                    <a:pt x="137" y="264"/>
                    <a:pt x="137" y="264"/>
                  </a:cubicBezTo>
                  <a:cubicBezTo>
                    <a:pt x="137" y="264"/>
                    <a:pt x="138" y="264"/>
                    <a:pt x="138" y="264"/>
                  </a:cubicBezTo>
                  <a:cubicBezTo>
                    <a:pt x="138" y="263"/>
                    <a:pt x="138" y="263"/>
                    <a:pt x="138" y="262"/>
                  </a:cubicBezTo>
                  <a:cubicBezTo>
                    <a:pt x="137" y="262"/>
                    <a:pt x="138" y="263"/>
                    <a:pt x="137" y="264"/>
                  </a:cubicBezTo>
                  <a:close/>
                  <a:moveTo>
                    <a:pt x="106" y="92"/>
                  </a:moveTo>
                  <a:cubicBezTo>
                    <a:pt x="107" y="92"/>
                    <a:pt x="107" y="92"/>
                    <a:pt x="108" y="92"/>
                  </a:cubicBezTo>
                  <a:cubicBezTo>
                    <a:pt x="107" y="91"/>
                    <a:pt x="107" y="91"/>
                    <a:pt x="106" y="92"/>
                  </a:cubicBezTo>
                  <a:close/>
                  <a:moveTo>
                    <a:pt x="139" y="188"/>
                  </a:moveTo>
                  <a:cubicBezTo>
                    <a:pt x="139" y="188"/>
                    <a:pt x="139" y="188"/>
                    <a:pt x="139" y="188"/>
                  </a:cubicBezTo>
                  <a:cubicBezTo>
                    <a:pt x="139" y="186"/>
                    <a:pt x="139" y="185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39" y="184"/>
                    <a:pt x="139" y="184"/>
                    <a:pt x="139" y="185"/>
                  </a:cubicBezTo>
                  <a:cubicBezTo>
                    <a:pt x="139" y="186"/>
                    <a:pt x="139" y="187"/>
                    <a:pt x="139" y="188"/>
                  </a:cubicBezTo>
                  <a:close/>
                  <a:moveTo>
                    <a:pt x="103" y="99"/>
                  </a:moveTo>
                  <a:cubicBezTo>
                    <a:pt x="103" y="100"/>
                    <a:pt x="104" y="101"/>
                    <a:pt x="104" y="102"/>
                  </a:cubicBezTo>
                  <a:cubicBezTo>
                    <a:pt x="104" y="100"/>
                    <a:pt x="104" y="100"/>
                    <a:pt x="103" y="99"/>
                  </a:cubicBezTo>
                  <a:close/>
                  <a:moveTo>
                    <a:pt x="67" y="199"/>
                  </a:moveTo>
                  <a:cubicBezTo>
                    <a:pt x="66" y="199"/>
                    <a:pt x="65" y="199"/>
                    <a:pt x="64" y="199"/>
                  </a:cubicBezTo>
                  <a:cubicBezTo>
                    <a:pt x="65" y="200"/>
                    <a:pt x="66" y="199"/>
                    <a:pt x="67" y="199"/>
                  </a:cubicBezTo>
                  <a:close/>
                  <a:moveTo>
                    <a:pt x="135" y="98"/>
                  </a:moveTo>
                  <a:cubicBezTo>
                    <a:pt x="135" y="99"/>
                    <a:pt x="135" y="99"/>
                    <a:pt x="135" y="100"/>
                  </a:cubicBezTo>
                  <a:cubicBezTo>
                    <a:pt x="135" y="100"/>
                    <a:pt x="136" y="99"/>
                    <a:pt x="136" y="99"/>
                  </a:cubicBezTo>
                  <a:cubicBezTo>
                    <a:pt x="135" y="99"/>
                    <a:pt x="135" y="99"/>
                    <a:pt x="135" y="98"/>
                  </a:cubicBezTo>
                  <a:close/>
                  <a:moveTo>
                    <a:pt x="162" y="131"/>
                  </a:moveTo>
                  <a:cubicBezTo>
                    <a:pt x="161" y="132"/>
                    <a:pt x="161" y="132"/>
                    <a:pt x="160" y="132"/>
                  </a:cubicBezTo>
                  <a:cubicBezTo>
                    <a:pt x="161" y="132"/>
                    <a:pt x="161" y="132"/>
                    <a:pt x="162" y="132"/>
                  </a:cubicBezTo>
                  <a:cubicBezTo>
                    <a:pt x="162" y="132"/>
                    <a:pt x="162" y="132"/>
                    <a:pt x="162" y="131"/>
                  </a:cubicBezTo>
                  <a:close/>
                  <a:moveTo>
                    <a:pt x="161" y="77"/>
                  </a:moveTo>
                  <a:cubicBezTo>
                    <a:pt x="160" y="76"/>
                    <a:pt x="160" y="76"/>
                    <a:pt x="159" y="76"/>
                  </a:cubicBezTo>
                  <a:cubicBezTo>
                    <a:pt x="159" y="76"/>
                    <a:pt x="159" y="77"/>
                    <a:pt x="159" y="77"/>
                  </a:cubicBezTo>
                  <a:cubicBezTo>
                    <a:pt x="160" y="77"/>
                    <a:pt x="160" y="77"/>
                    <a:pt x="161" y="7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5"/>
                    <a:pt x="10" y="14"/>
                  </a:cubicBezTo>
                  <a:close/>
                  <a:moveTo>
                    <a:pt x="62" y="201"/>
                  </a:moveTo>
                  <a:cubicBezTo>
                    <a:pt x="61" y="201"/>
                    <a:pt x="62" y="202"/>
                    <a:pt x="62" y="202"/>
                  </a:cubicBezTo>
                  <a:cubicBezTo>
                    <a:pt x="62" y="202"/>
                    <a:pt x="62" y="201"/>
                    <a:pt x="62" y="201"/>
                  </a:cubicBezTo>
                  <a:cubicBezTo>
                    <a:pt x="62" y="201"/>
                    <a:pt x="62" y="201"/>
                    <a:pt x="62" y="201"/>
                  </a:cubicBezTo>
                  <a:close/>
                  <a:moveTo>
                    <a:pt x="168" y="151"/>
                  </a:moveTo>
                  <a:cubicBezTo>
                    <a:pt x="168" y="150"/>
                    <a:pt x="168" y="150"/>
                    <a:pt x="168" y="149"/>
                  </a:cubicBezTo>
                  <a:cubicBezTo>
                    <a:pt x="168" y="149"/>
                    <a:pt x="168" y="150"/>
                    <a:pt x="168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1"/>
                    <a:pt x="168" y="151"/>
                    <a:pt x="168" y="151"/>
                  </a:cubicBezTo>
                  <a:close/>
                  <a:moveTo>
                    <a:pt x="128" y="87"/>
                  </a:moveTo>
                  <a:cubicBezTo>
                    <a:pt x="128" y="87"/>
                    <a:pt x="127" y="87"/>
                    <a:pt x="128" y="88"/>
                  </a:cubicBezTo>
                  <a:cubicBezTo>
                    <a:pt x="128" y="88"/>
                    <a:pt x="128" y="88"/>
                    <a:pt x="128" y="87"/>
                  </a:cubicBezTo>
                  <a:close/>
                  <a:moveTo>
                    <a:pt x="130" y="123"/>
                  </a:moveTo>
                  <a:cubicBezTo>
                    <a:pt x="130" y="123"/>
                    <a:pt x="130" y="123"/>
                    <a:pt x="130" y="123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lose/>
                  <a:moveTo>
                    <a:pt x="42" y="40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39"/>
                    <a:pt x="42" y="38"/>
                  </a:cubicBezTo>
                  <a:cubicBezTo>
                    <a:pt x="42" y="39"/>
                    <a:pt x="42" y="39"/>
                    <a:pt x="42" y="40"/>
                  </a:cubicBezTo>
                  <a:close/>
                  <a:moveTo>
                    <a:pt x="21" y="159"/>
                  </a:moveTo>
                  <a:cubicBezTo>
                    <a:pt x="21" y="159"/>
                    <a:pt x="22" y="159"/>
                    <a:pt x="23" y="159"/>
                  </a:cubicBezTo>
                  <a:cubicBezTo>
                    <a:pt x="22" y="159"/>
                    <a:pt x="21" y="159"/>
                    <a:pt x="21" y="159"/>
                  </a:cubicBezTo>
                  <a:close/>
                  <a:moveTo>
                    <a:pt x="84" y="164"/>
                  </a:moveTo>
                  <a:cubicBezTo>
                    <a:pt x="84" y="164"/>
                    <a:pt x="85" y="164"/>
                    <a:pt x="85" y="165"/>
                  </a:cubicBezTo>
                  <a:cubicBezTo>
                    <a:pt x="85" y="164"/>
                    <a:pt x="85" y="164"/>
                    <a:pt x="84" y="164"/>
                  </a:cubicBezTo>
                  <a:close/>
                  <a:moveTo>
                    <a:pt x="166" y="77"/>
                  </a:moveTo>
                  <a:cubicBezTo>
                    <a:pt x="166" y="77"/>
                    <a:pt x="166" y="77"/>
                    <a:pt x="166" y="77"/>
                  </a:cubicBezTo>
                  <a:cubicBezTo>
                    <a:pt x="166" y="76"/>
                    <a:pt x="167" y="77"/>
                    <a:pt x="167" y="77"/>
                  </a:cubicBezTo>
                  <a:cubicBezTo>
                    <a:pt x="167" y="77"/>
                    <a:pt x="167" y="76"/>
                    <a:pt x="167" y="76"/>
                  </a:cubicBezTo>
                  <a:cubicBezTo>
                    <a:pt x="166" y="76"/>
                    <a:pt x="166" y="77"/>
                    <a:pt x="166" y="77"/>
                  </a:cubicBezTo>
                  <a:close/>
                  <a:moveTo>
                    <a:pt x="93" y="161"/>
                  </a:moveTo>
                  <a:cubicBezTo>
                    <a:pt x="93" y="160"/>
                    <a:pt x="94" y="160"/>
                    <a:pt x="94" y="159"/>
                  </a:cubicBezTo>
                  <a:cubicBezTo>
                    <a:pt x="93" y="159"/>
                    <a:pt x="93" y="160"/>
                    <a:pt x="93" y="161"/>
                  </a:cubicBezTo>
                  <a:close/>
                  <a:moveTo>
                    <a:pt x="153" y="145"/>
                  </a:move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lose/>
                  <a:moveTo>
                    <a:pt x="32" y="139"/>
                  </a:moveTo>
                  <a:cubicBezTo>
                    <a:pt x="33" y="138"/>
                    <a:pt x="33" y="138"/>
                    <a:pt x="32" y="138"/>
                  </a:cubicBezTo>
                  <a:cubicBezTo>
                    <a:pt x="32" y="138"/>
                    <a:pt x="32" y="138"/>
                    <a:pt x="32" y="139"/>
                  </a:cubicBezTo>
                  <a:close/>
                  <a:moveTo>
                    <a:pt x="171" y="59"/>
                  </a:moveTo>
                  <a:cubicBezTo>
                    <a:pt x="171" y="59"/>
                    <a:pt x="171" y="59"/>
                    <a:pt x="171" y="59"/>
                  </a:cubicBezTo>
                  <a:cubicBezTo>
                    <a:pt x="171" y="60"/>
                    <a:pt x="171" y="60"/>
                    <a:pt x="170" y="61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60"/>
                    <a:pt x="171" y="60"/>
                    <a:pt x="171" y="59"/>
                  </a:cubicBezTo>
                  <a:close/>
                  <a:moveTo>
                    <a:pt x="131" y="246"/>
                  </a:moveTo>
                  <a:cubicBezTo>
                    <a:pt x="130" y="246"/>
                    <a:pt x="130" y="246"/>
                    <a:pt x="130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6"/>
                    <a:pt x="131" y="246"/>
                    <a:pt x="131" y="246"/>
                  </a:cubicBezTo>
                  <a:close/>
                  <a:moveTo>
                    <a:pt x="148" y="183"/>
                  </a:moveTo>
                  <a:cubicBezTo>
                    <a:pt x="148" y="183"/>
                    <a:pt x="148" y="183"/>
                    <a:pt x="148" y="183"/>
                  </a:cubicBezTo>
                  <a:cubicBezTo>
                    <a:pt x="148" y="183"/>
                    <a:pt x="147" y="183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7" y="183"/>
                    <a:pt x="148" y="183"/>
                    <a:pt x="148" y="183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5"/>
                    <a:pt x="137" y="235"/>
                  </a:cubicBezTo>
                  <a:cubicBezTo>
                    <a:pt x="137" y="235"/>
                    <a:pt x="137" y="235"/>
                    <a:pt x="137" y="236"/>
                  </a:cubicBezTo>
                  <a:cubicBezTo>
                    <a:pt x="137" y="236"/>
                    <a:pt x="137" y="236"/>
                    <a:pt x="137" y="236"/>
                  </a:cubicBezTo>
                  <a:cubicBezTo>
                    <a:pt x="137" y="235"/>
                    <a:pt x="137" y="235"/>
                    <a:pt x="137" y="235"/>
                  </a:cubicBezTo>
                  <a:close/>
                  <a:moveTo>
                    <a:pt x="44" y="169"/>
                  </a:moveTo>
                  <a:cubicBezTo>
                    <a:pt x="45" y="168"/>
                    <a:pt x="45" y="168"/>
                    <a:pt x="45" y="168"/>
                  </a:cubicBezTo>
                  <a:cubicBezTo>
                    <a:pt x="45" y="168"/>
                    <a:pt x="45" y="168"/>
                    <a:pt x="44" y="169"/>
                  </a:cubicBezTo>
                  <a:close/>
                  <a:moveTo>
                    <a:pt x="18" y="70"/>
                  </a:moveTo>
                  <a:cubicBezTo>
                    <a:pt x="18" y="70"/>
                    <a:pt x="18" y="70"/>
                    <a:pt x="18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70"/>
                    <a:pt x="18" y="70"/>
                    <a:pt x="18" y="70"/>
                  </a:cubicBezTo>
                  <a:close/>
                  <a:moveTo>
                    <a:pt x="36" y="159"/>
                  </a:moveTo>
                  <a:cubicBezTo>
                    <a:pt x="36" y="160"/>
                    <a:pt x="37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lose/>
                  <a:moveTo>
                    <a:pt x="83" y="46"/>
                  </a:move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lose/>
                  <a:moveTo>
                    <a:pt x="18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lose/>
                  <a:moveTo>
                    <a:pt x="174" y="157"/>
                  </a:moveTo>
                  <a:cubicBezTo>
                    <a:pt x="174" y="157"/>
                    <a:pt x="174" y="157"/>
                    <a:pt x="175" y="157"/>
                  </a:cubicBezTo>
                  <a:cubicBezTo>
                    <a:pt x="175" y="157"/>
                    <a:pt x="175" y="157"/>
                    <a:pt x="175" y="156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4" y="157"/>
                    <a:pt x="174" y="157"/>
                    <a:pt x="174" y="157"/>
                  </a:cubicBezTo>
                  <a:close/>
                  <a:moveTo>
                    <a:pt x="64" y="246"/>
                  </a:moveTo>
                  <a:cubicBezTo>
                    <a:pt x="64" y="247"/>
                    <a:pt x="64" y="247"/>
                    <a:pt x="64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47"/>
                    <a:pt x="64" y="247"/>
                    <a:pt x="64" y="246"/>
                  </a:cubicBezTo>
                  <a:close/>
                  <a:moveTo>
                    <a:pt x="36" y="148"/>
                  </a:moveTo>
                  <a:cubicBezTo>
                    <a:pt x="36" y="148"/>
                    <a:pt x="36" y="148"/>
                    <a:pt x="36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6" y="147"/>
                    <a:pt x="36" y="147"/>
                    <a:pt x="35" y="147"/>
                  </a:cubicBezTo>
                  <a:cubicBezTo>
                    <a:pt x="36" y="147"/>
                    <a:pt x="36" y="147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25" y="157"/>
                  </a:moveTo>
                  <a:cubicBezTo>
                    <a:pt x="25" y="157"/>
                    <a:pt x="25" y="157"/>
                    <a:pt x="26" y="157"/>
                  </a:cubicBezTo>
                  <a:cubicBezTo>
                    <a:pt x="25" y="157"/>
                    <a:pt x="25" y="157"/>
                    <a:pt x="25" y="157"/>
                  </a:cubicBezTo>
                  <a:close/>
                  <a:moveTo>
                    <a:pt x="105" y="79"/>
                  </a:moveTo>
                  <a:cubicBezTo>
                    <a:pt x="105" y="79"/>
                    <a:pt x="105" y="79"/>
                    <a:pt x="105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79"/>
                    <a:pt x="104" y="79"/>
                    <a:pt x="105" y="79"/>
                  </a:cubicBezTo>
                  <a:close/>
                  <a:moveTo>
                    <a:pt x="153" y="258"/>
                  </a:moveTo>
                  <a:cubicBezTo>
                    <a:pt x="153" y="258"/>
                    <a:pt x="153" y="259"/>
                    <a:pt x="153" y="259"/>
                  </a:cubicBezTo>
                  <a:cubicBezTo>
                    <a:pt x="153" y="259"/>
                    <a:pt x="153" y="259"/>
                    <a:pt x="153" y="259"/>
                  </a:cubicBezTo>
                  <a:cubicBezTo>
                    <a:pt x="153" y="259"/>
                    <a:pt x="153" y="259"/>
                    <a:pt x="153" y="259"/>
                  </a:cubicBezTo>
                  <a:cubicBezTo>
                    <a:pt x="153" y="259"/>
                    <a:pt x="153" y="259"/>
                    <a:pt x="153" y="258"/>
                  </a:cubicBezTo>
                  <a:close/>
                  <a:moveTo>
                    <a:pt x="34" y="146"/>
                  </a:moveTo>
                  <a:cubicBezTo>
                    <a:pt x="34" y="146"/>
                    <a:pt x="34" y="146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3" y="146"/>
                    <a:pt x="33" y="146"/>
                    <a:pt x="33" y="146"/>
                  </a:cubicBezTo>
                  <a:cubicBezTo>
                    <a:pt x="34" y="146"/>
                    <a:pt x="34" y="146"/>
                    <a:pt x="34" y="146"/>
                  </a:cubicBezTo>
                  <a:close/>
                  <a:moveTo>
                    <a:pt x="142" y="142"/>
                  </a:moveTo>
                  <a:cubicBezTo>
                    <a:pt x="142" y="142"/>
                    <a:pt x="142" y="142"/>
                    <a:pt x="142" y="142"/>
                  </a:cubicBezTo>
                  <a:cubicBezTo>
                    <a:pt x="142" y="142"/>
                    <a:pt x="142" y="142"/>
                    <a:pt x="142" y="142"/>
                  </a:cubicBezTo>
                  <a:close/>
                  <a:moveTo>
                    <a:pt x="125" y="96"/>
                  </a:move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5" y="96"/>
                    <a:pt x="125" y="96"/>
                  </a:cubicBezTo>
                  <a:close/>
                  <a:moveTo>
                    <a:pt x="56" y="157"/>
                  </a:moveTo>
                  <a:cubicBezTo>
                    <a:pt x="56" y="157"/>
                    <a:pt x="56" y="158"/>
                    <a:pt x="56" y="158"/>
                  </a:cubicBezTo>
                  <a:cubicBezTo>
                    <a:pt x="56" y="158"/>
                    <a:pt x="56" y="158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lose/>
                  <a:moveTo>
                    <a:pt x="152" y="133"/>
                  </a:move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3" y="134"/>
                    <a:pt x="152" y="133"/>
                  </a:cubicBezTo>
                  <a:close/>
                  <a:moveTo>
                    <a:pt x="113" y="111"/>
                  </a:move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ubicBezTo>
                    <a:pt x="113" y="111"/>
                    <a:pt x="113" y="111"/>
                    <a:pt x="113" y="111"/>
                  </a:cubicBezTo>
                  <a:close/>
                  <a:moveTo>
                    <a:pt x="176" y="88"/>
                  </a:move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lose/>
                  <a:moveTo>
                    <a:pt x="65" y="231"/>
                  </a:moveTo>
                  <a:cubicBezTo>
                    <a:pt x="65" y="231"/>
                    <a:pt x="65" y="231"/>
                    <a:pt x="65" y="231"/>
                  </a:cubicBezTo>
                  <a:cubicBezTo>
                    <a:pt x="65" y="231"/>
                    <a:pt x="65" y="231"/>
                    <a:pt x="65" y="232"/>
                  </a:cubicBezTo>
                  <a:cubicBezTo>
                    <a:pt x="65" y="232"/>
                    <a:pt x="65" y="232"/>
                    <a:pt x="65" y="232"/>
                  </a:cubicBezTo>
                  <a:cubicBezTo>
                    <a:pt x="65" y="231"/>
                    <a:pt x="65" y="231"/>
                    <a:pt x="65" y="231"/>
                  </a:cubicBezTo>
                  <a:close/>
                  <a:moveTo>
                    <a:pt x="170" y="62"/>
                  </a:moveTo>
                  <a:cubicBezTo>
                    <a:pt x="170" y="62"/>
                    <a:pt x="170" y="62"/>
                    <a:pt x="170" y="62"/>
                  </a:cubicBezTo>
                  <a:cubicBezTo>
                    <a:pt x="170" y="62"/>
                    <a:pt x="170" y="62"/>
                    <a:pt x="170" y="63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2"/>
                    <a:pt x="170" y="62"/>
                    <a:pt x="170" y="62"/>
                  </a:cubicBezTo>
                  <a:close/>
                  <a:moveTo>
                    <a:pt x="57" y="140"/>
                  </a:moveTo>
                  <a:cubicBezTo>
                    <a:pt x="57" y="140"/>
                    <a:pt x="57" y="140"/>
                    <a:pt x="57" y="140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40"/>
                    <a:pt x="57" y="140"/>
                  </a:cubicBezTo>
                  <a:close/>
                  <a:moveTo>
                    <a:pt x="54" y="255"/>
                  </a:moveTo>
                  <a:cubicBezTo>
                    <a:pt x="54" y="255"/>
                    <a:pt x="54" y="255"/>
                    <a:pt x="54" y="255"/>
                  </a:cubicBezTo>
                  <a:cubicBezTo>
                    <a:pt x="54" y="255"/>
                    <a:pt x="54" y="255"/>
                    <a:pt x="54" y="255"/>
                  </a:cubicBezTo>
                  <a:cubicBezTo>
                    <a:pt x="54" y="255"/>
                    <a:pt x="54" y="255"/>
                    <a:pt x="54" y="255"/>
                  </a:cubicBezTo>
                  <a:cubicBezTo>
                    <a:pt x="54" y="255"/>
                    <a:pt x="54" y="255"/>
                    <a:pt x="54" y="2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57"/>
            <p:cNvSpPr>
              <a:spLocks noEditPoints="1"/>
            </p:cNvSpPr>
            <p:nvPr/>
          </p:nvSpPr>
          <p:spPr bwMode="auto">
            <a:xfrm>
              <a:off x="9292057" y="837505"/>
              <a:ext cx="102751" cy="78857"/>
            </a:xfrm>
            <a:custGeom>
              <a:avLst/>
              <a:gdLst>
                <a:gd name="T0" fmla="*/ 25 w 26"/>
                <a:gd name="T1" fmla="*/ 10 h 20"/>
                <a:gd name="T2" fmla="*/ 25 w 26"/>
                <a:gd name="T3" fmla="*/ 14 h 20"/>
                <a:gd name="T4" fmla="*/ 23 w 26"/>
                <a:gd name="T5" fmla="*/ 15 h 20"/>
                <a:gd name="T6" fmla="*/ 24 w 26"/>
                <a:gd name="T7" fmla="*/ 19 h 20"/>
                <a:gd name="T8" fmla="*/ 23 w 26"/>
                <a:gd name="T9" fmla="*/ 20 h 20"/>
                <a:gd name="T10" fmla="*/ 22 w 26"/>
                <a:gd name="T11" fmla="*/ 19 h 20"/>
                <a:gd name="T12" fmla="*/ 14 w 26"/>
                <a:gd name="T13" fmla="*/ 10 h 20"/>
                <a:gd name="T14" fmla="*/ 15 w 26"/>
                <a:gd name="T15" fmla="*/ 11 h 20"/>
                <a:gd name="T16" fmla="*/ 16 w 26"/>
                <a:gd name="T17" fmla="*/ 17 h 20"/>
                <a:gd name="T18" fmla="*/ 13 w 26"/>
                <a:gd name="T19" fmla="*/ 19 h 20"/>
                <a:gd name="T20" fmla="*/ 8 w 26"/>
                <a:gd name="T21" fmla="*/ 15 h 20"/>
                <a:gd name="T22" fmla="*/ 8 w 26"/>
                <a:gd name="T23" fmla="*/ 11 h 20"/>
                <a:gd name="T24" fmla="*/ 4 w 26"/>
                <a:gd name="T25" fmla="*/ 13 h 20"/>
                <a:gd name="T26" fmla="*/ 2 w 26"/>
                <a:gd name="T27" fmla="*/ 15 h 20"/>
                <a:gd name="T28" fmla="*/ 1 w 26"/>
                <a:gd name="T29" fmla="*/ 12 h 20"/>
                <a:gd name="T30" fmla="*/ 1 w 26"/>
                <a:gd name="T31" fmla="*/ 11 h 20"/>
                <a:gd name="T32" fmla="*/ 2 w 26"/>
                <a:gd name="T33" fmla="*/ 8 h 20"/>
                <a:gd name="T34" fmla="*/ 2 w 26"/>
                <a:gd name="T35" fmla="*/ 5 h 20"/>
                <a:gd name="T36" fmla="*/ 1 w 26"/>
                <a:gd name="T37" fmla="*/ 2 h 20"/>
                <a:gd name="T38" fmla="*/ 2 w 26"/>
                <a:gd name="T39" fmla="*/ 1 h 20"/>
                <a:gd name="T40" fmla="*/ 6 w 26"/>
                <a:gd name="T41" fmla="*/ 6 h 20"/>
                <a:gd name="T42" fmla="*/ 7 w 26"/>
                <a:gd name="T43" fmla="*/ 5 h 20"/>
                <a:gd name="T44" fmla="*/ 7 w 26"/>
                <a:gd name="T45" fmla="*/ 1 h 20"/>
                <a:gd name="T46" fmla="*/ 10 w 26"/>
                <a:gd name="T47" fmla="*/ 2 h 20"/>
                <a:gd name="T48" fmla="*/ 12 w 26"/>
                <a:gd name="T49" fmla="*/ 7 h 20"/>
                <a:gd name="T50" fmla="*/ 14 w 26"/>
                <a:gd name="T51" fmla="*/ 2 h 20"/>
                <a:gd name="T52" fmla="*/ 16 w 26"/>
                <a:gd name="T53" fmla="*/ 2 h 20"/>
                <a:gd name="T54" fmla="*/ 18 w 26"/>
                <a:gd name="T55" fmla="*/ 9 h 20"/>
                <a:gd name="T56" fmla="*/ 19 w 26"/>
                <a:gd name="T57" fmla="*/ 9 h 20"/>
                <a:gd name="T58" fmla="*/ 22 w 26"/>
                <a:gd name="T59" fmla="*/ 5 h 20"/>
                <a:gd name="T60" fmla="*/ 24 w 26"/>
                <a:gd name="T61" fmla="*/ 7 h 20"/>
                <a:gd name="T62" fmla="*/ 23 w 26"/>
                <a:gd name="T63" fmla="*/ 10 h 20"/>
                <a:gd name="T64" fmla="*/ 15 w 26"/>
                <a:gd name="T65" fmla="*/ 4 h 20"/>
                <a:gd name="T66" fmla="*/ 13 w 26"/>
                <a:gd name="T67" fmla="*/ 8 h 20"/>
                <a:gd name="T68" fmla="*/ 10 w 26"/>
                <a:gd name="T69" fmla="*/ 8 h 20"/>
                <a:gd name="T70" fmla="*/ 8 w 26"/>
                <a:gd name="T71" fmla="*/ 8 h 20"/>
                <a:gd name="T72" fmla="*/ 23 w 26"/>
                <a:gd name="T73" fmla="*/ 12 h 20"/>
                <a:gd name="T74" fmla="*/ 22 w 26"/>
                <a:gd name="T75" fmla="*/ 8 h 20"/>
                <a:gd name="T76" fmla="*/ 22 w 26"/>
                <a:gd name="T77" fmla="*/ 13 h 20"/>
                <a:gd name="T78" fmla="*/ 13 w 26"/>
                <a:gd name="T79" fmla="*/ 16 h 20"/>
                <a:gd name="T80" fmla="*/ 12 w 26"/>
                <a:gd name="T81" fmla="*/ 12 h 20"/>
                <a:gd name="T82" fmla="*/ 12 w 26"/>
                <a:gd name="T83" fmla="*/ 16 h 20"/>
                <a:gd name="T84" fmla="*/ 15 w 26"/>
                <a:gd name="T85" fmla="*/ 16 h 20"/>
                <a:gd name="T86" fmla="*/ 15 w 26"/>
                <a:gd name="T87" fmla="*/ 16 h 20"/>
                <a:gd name="T88" fmla="*/ 5 w 26"/>
                <a:gd name="T89" fmla="*/ 8 h 20"/>
                <a:gd name="T90" fmla="*/ 4 w 26"/>
                <a:gd name="T9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20">
                  <a:moveTo>
                    <a:pt x="23" y="10"/>
                  </a:moveTo>
                  <a:cubicBezTo>
                    <a:pt x="24" y="10"/>
                    <a:pt x="24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5" y="12"/>
                    <a:pt x="25" y="13"/>
                    <a:pt x="25" y="14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6"/>
                    <a:pt x="20" y="13"/>
                    <a:pt x="17" y="12"/>
                  </a:cubicBezTo>
                  <a:cubicBezTo>
                    <a:pt x="16" y="11"/>
                    <a:pt x="15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5"/>
                    <a:pt x="17" y="16"/>
                    <a:pt x="16" y="17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2" y="20"/>
                    <a:pt x="10" y="19"/>
                    <a:pt x="9" y="18"/>
                  </a:cubicBezTo>
                  <a:cubicBezTo>
                    <a:pt x="8" y="17"/>
                    <a:pt x="8" y="16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5" y="12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3"/>
                    <a:pt x="11" y="5"/>
                    <a:pt x="11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3" y="5"/>
                    <a:pt x="13" y="4"/>
                  </a:cubicBezTo>
                  <a:cubicBezTo>
                    <a:pt x="13" y="4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8" y="7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1" y="7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5"/>
                    <a:pt x="24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3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17" y="9"/>
                  </a:moveTo>
                  <a:cubicBezTo>
                    <a:pt x="16" y="7"/>
                    <a:pt x="16" y="6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7"/>
                    <a:pt x="13" y="8"/>
                  </a:cubicBezTo>
                  <a:cubicBezTo>
                    <a:pt x="14" y="9"/>
                    <a:pt x="15" y="9"/>
                    <a:pt x="17" y="9"/>
                  </a:cubicBezTo>
                  <a:close/>
                  <a:moveTo>
                    <a:pt x="10" y="8"/>
                  </a:moveTo>
                  <a:cubicBezTo>
                    <a:pt x="10" y="6"/>
                    <a:pt x="9" y="5"/>
                    <a:pt x="9" y="3"/>
                  </a:cubicBezTo>
                  <a:cubicBezTo>
                    <a:pt x="8" y="5"/>
                    <a:pt x="8" y="7"/>
                    <a:pt x="8" y="8"/>
                  </a:cubicBezTo>
                  <a:cubicBezTo>
                    <a:pt x="9" y="8"/>
                    <a:pt x="10" y="8"/>
                    <a:pt x="10" y="8"/>
                  </a:cubicBezTo>
                  <a:close/>
                  <a:moveTo>
                    <a:pt x="23" y="12"/>
                  </a:moveTo>
                  <a:cubicBezTo>
                    <a:pt x="22" y="11"/>
                    <a:pt x="21" y="10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1" y="9"/>
                    <a:pt x="20" y="10"/>
                    <a:pt x="20" y="11"/>
                  </a:cubicBezTo>
                  <a:cubicBezTo>
                    <a:pt x="20" y="11"/>
                    <a:pt x="21" y="12"/>
                    <a:pt x="22" y="13"/>
                  </a:cubicBezTo>
                  <a:cubicBezTo>
                    <a:pt x="22" y="12"/>
                    <a:pt x="22" y="12"/>
                    <a:pt x="23" y="12"/>
                  </a:cubicBezTo>
                  <a:close/>
                  <a:moveTo>
                    <a:pt x="13" y="16"/>
                  </a:move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lose/>
                  <a:moveTo>
                    <a:pt x="15" y="16"/>
                  </a:moveTo>
                  <a:cubicBezTo>
                    <a:pt x="16" y="14"/>
                    <a:pt x="16" y="13"/>
                    <a:pt x="16" y="13"/>
                  </a:cubicBezTo>
                  <a:cubicBezTo>
                    <a:pt x="15" y="14"/>
                    <a:pt x="15" y="15"/>
                    <a:pt x="15" y="16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58"/>
            <p:cNvSpPr>
              <a:spLocks noEditPoints="1"/>
            </p:cNvSpPr>
            <p:nvPr/>
          </p:nvSpPr>
          <p:spPr bwMode="auto">
            <a:xfrm>
              <a:off x="9418705" y="880517"/>
              <a:ext cx="93193" cy="88415"/>
            </a:xfrm>
            <a:custGeom>
              <a:avLst/>
              <a:gdLst>
                <a:gd name="T0" fmla="*/ 21 w 24"/>
                <a:gd name="T1" fmla="*/ 19 h 22"/>
                <a:gd name="T2" fmla="*/ 21 w 24"/>
                <a:gd name="T3" fmla="*/ 22 h 22"/>
                <a:gd name="T4" fmla="*/ 19 w 24"/>
                <a:gd name="T5" fmla="*/ 17 h 22"/>
                <a:gd name="T6" fmla="*/ 15 w 24"/>
                <a:gd name="T7" fmla="*/ 10 h 22"/>
                <a:gd name="T8" fmla="*/ 14 w 24"/>
                <a:gd name="T9" fmla="*/ 11 h 22"/>
                <a:gd name="T10" fmla="*/ 14 w 24"/>
                <a:gd name="T11" fmla="*/ 17 h 22"/>
                <a:gd name="T12" fmla="*/ 10 w 24"/>
                <a:gd name="T13" fmla="*/ 18 h 22"/>
                <a:gd name="T14" fmla="*/ 7 w 24"/>
                <a:gd name="T15" fmla="*/ 10 h 22"/>
                <a:gd name="T16" fmla="*/ 6 w 24"/>
                <a:gd name="T17" fmla="*/ 10 h 22"/>
                <a:gd name="T18" fmla="*/ 3 w 24"/>
                <a:gd name="T19" fmla="*/ 12 h 22"/>
                <a:gd name="T20" fmla="*/ 0 w 24"/>
                <a:gd name="T21" fmla="*/ 10 h 22"/>
                <a:gd name="T22" fmla="*/ 3 w 24"/>
                <a:gd name="T23" fmla="*/ 9 h 22"/>
                <a:gd name="T24" fmla="*/ 4 w 24"/>
                <a:gd name="T25" fmla="*/ 1 h 22"/>
                <a:gd name="T26" fmla="*/ 6 w 24"/>
                <a:gd name="T27" fmla="*/ 1 h 22"/>
                <a:gd name="T28" fmla="*/ 7 w 24"/>
                <a:gd name="T29" fmla="*/ 5 h 22"/>
                <a:gd name="T30" fmla="*/ 10 w 24"/>
                <a:gd name="T31" fmla="*/ 6 h 22"/>
                <a:gd name="T32" fmla="*/ 12 w 24"/>
                <a:gd name="T33" fmla="*/ 3 h 22"/>
                <a:gd name="T34" fmla="*/ 14 w 24"/>
                <a:gd name="T35" fmla="*/ 4 h 22"/>
                <a:gd name="T36" fmla="*/ 14 w 24"/>
                <a:gd name="T37" fmla="*/ 7 h 22"/>
                <a:gd name="T38" fmla="*/ 16 w 24"/>
                <a:gd name="T39" fmla="*/ 7 h 22"/>
                <a:gd name="T40" fmla="*/ 19 w 24"/>
                <a:gd name="T41" fmla="*/ 7 h 22"/>
                <a:gd name="T42" fmla="*/ 19 w 24"/>
                <a:gd name="T43" fmla="*/ 10 h 22"/>
                <a:gd name="T44" fmla="*/ 22 w 24"/>
                <a:gd name="T45" fmla="*/ 9 h 22"/>
                <a:gd name="T46" fmla="*/ 24 w 24"/>
                <a:gd name="T47" fmla="*/ 12 h 22"/>
                <a:gd name="T48" fmla="*/ 21 w 24"/>
                <a:gd name="T49" fmla="*/ 16 h 22"/>
                <a:gd name="T50" fmla="*/ 22 w 24"/>
                <a:gd name="T51" fmla="*/ 11 h 22"/>
                <a:gd name="T52" fmla="*/ 20 w 24"/>
                <a:gd name="T53" fmla="*/ 14 h 22"/>
                <a:gd name="T54" fmla="*/ 5 w 24"/>
                <a:gd name="T55" fmla="*/ 4 h 22"/>
                <a:gd name="T56" fmla="*/ 6 w 24"/>
                <a:gd name="T57" fmla="*/ 7 h 22"/>
                <a:gd name="T58" fmla="*/ 13 w 24"/>
                <a:gd name="T59" fmla="*/ 7 h 22"/>
                <a:gd name="T60" fmla="*/ 11 w 24"/>
                <a:gd name="T61" fmla="*/ 7 h 22"/>
                <a:gd name="T62" fmla="*/ 8 w 24"/>
                <a:gd name="T63" fmla="*/ 15 h 22"/>
                <a:gd name="T64" fmla="*/ 9 w 24"/>
                <a:gd name="T65" fmla="*/ 12 h 22"/>
                <a:gd name="T66" fmla="*/ 12 w 24"/>
                <a:gd name="T67" fmla="*/ 14 h 22"/>
                <a:gd name="T68" fmla="*/ 11 w 24"/>
                <a:gd name="T69" fmla="*/ 12 h 22"/>
                <a:gd name="T70" fmla="*/ 12 w 24"/>
                <a:gd name="T71" fmla="*/ 14 h 22"/>
                <a:gd name="T72" fmla="*/ 17 w 24"/>
                <a:gd name="T73" fmla="*/ 10 h 22"/>
                <a:gd name="T74" fmla="*/ 17 w 24"/>
                <a:gd name="T75" fmla="*/ 8 h 22"/>
                <a:gd name="T76" fmla="*/ 10 w 24"/>
                <a:gd name="T77" fmla="*/ 14 h 22"/>
                <a:gd name="T78" fmla="*/ 11 w 24"/>
                <a:gd name="T7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" h="22">
                  <a:moveTo>
                    <a:pt x="21" y="16"/>
                  </a:moveTo>
                  <a:cubicBezTo>
                    <a:pt x="21" y="17"/>
                    <a:pt x="21" y="18"/>
                    <a:pt x="21" y="19"/>
                  </a:cubicBezTo>
                  <a:cubicBezTo>
                    <a:pt x="21" y="19"/>
                    <a:pt x="21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1"/>
                  </a:cubicBezTo>
                  <a:cubicBezTo>
                    <a:pt x="20" y="20"/>
                    <a:pt x="20" y="18"/>
                    <a:pt x="19" y="17"/>
                  </a:cubicBezTo>
                  <a:cubicBezTo>
                    <a:pt x="19" y="16"/>
                    <a:pt x="19" y="14"/>
                    <a:pt x="18" y="13"/>
                  </a:cubicBezTo>
                  <a:cubicBezTo>
                    <a:pt x="17" y="12"/>
                    <a:pt x="16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5" y="14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8"/>
                    <a:pt x="13" y="18"/>
                    <a:pt x="12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8" y="18"/>
                    <a:pt x="6" y="16"/>
                    <a:pt x="6" y="13"/>
                  </a:cubicBezTo>
                  <a:cubicBezTo>
                    <a:pt x="6" y="12"/>
                    <a:pt x="7" y="11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6" y="9"/>
                    <a:pt x="6" y="10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2" y="13"/>
                    <a:pt x="1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7"/>
                    <a:pt x="3" y="6"/>
                    <a:pt x="3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6"/>
                    <a:pt x="8" y="6"/>
                    <a:pt x="8" y="7"/>
                  </a:cubicBezTo>
                  <a:cubicBezTo>
                    <a:pt x="9" y="7"/>
                    <a:pt x="9" y="7"/>
                    <a:pt x="10" y="6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8" y="6"/>
                    <a:pt x="19" y="6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9"/>
                    <a:pt x="23" y="10"/>
                    <a:pt x="23" y="10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3"/>
                    <a:pt x="24" y="14"/>
                    <a:pt x="24" y="15"/>
                  </a:cubicBezTo>
                  <a:cubicBezTo>
                    <a:pt x="23" y="16"/>
                    <a:pt x="22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2" y="11"/>
                  </a:moveTo>
                  <a:cubicBezTo>
                    <a:pt x="21" y="11"/>
                    <a:pt x="20" y="11"/>
                    <a:pt x="19" y="11"/>
                  </a:cubicBezTo>
                  <a:cubicBezTo>
                    <a:pt x="19" y="12"/>
                    <a:pt x="20" y="13"/>
                    <a:pt x="20" y="14"/>
                  </a:cubicBezTo>
                  <a:cubicBezTo>
                    <a:pt x="21" y="13"/>
                    <a:pt x="22" y="12"/>
                    <a:pt x="22" y="11"/>
                  </a:cubicBezTo>
                  <a:close/>
                  <a:moveTo>
                    <a:pt x="5" y="4"/>
                  </a:moveTo>
                  <a:cubicBezTo>
                    <a:pt x="5" y="5"/>
                    <a:pt x="5" y="6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5" y="4"/>
                  </a:cubicBezTo>
                  <a:close/>
                  <a:moveTo>
                    <a:pt x="13" y="7"/>
                  </a:moveTo>
                  <a:cubicBezTo>
                    <a:pt x="13" y="6"/>
                    <a:pt x="13" y="6"/>
                    <a:pt x="12" y="5"/>
                  </a:cubicBezTo>
                  <a:cubicBezTo>
                    <a:pt x="12" y="5"/>
                    <a:pt x="12" y="6"/>
                    <a:pt x="11" y="7"/>
                  </a:cubicBezTo>
                  <a:cubicBezTo>
                    <a:pt x="12" y="7"/>
                    <a:pt x="12" y="7"/>
                    <a:pt x="13" y="7"/>
                  </a:cubicBezTo>
                  <a:close/>
                  <a:moveTo>
                    <a:pt x="8" y="15"/>
                  </a:move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9" y="13"/>
                    <a:pt x="9" y="12"/>
                  </a:cubicBezTo>
                  <a:cubicBezTo>
                    <a:pt x="8" y="13"/>
                    <a:pt x="8" y="14"/>
                    <a:pt x="8" y="15"/>
                  </a:cubicBezTo>
                  <a:close/>
                  <a:moveTo>
                    <a:pt x="12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2" y="14"/>
                    <a:pt x="12" y="14"/>
                  </a:cubicBezTo>
                  <a:close/>
                  <a:moveTo>
                    <a:pt x="16" y="9"/>
                  </a:moveTo>
                  <a:cubicBezTo>
                    <a:pt x="17" y="9"/>
                    <a:pt x="17" y="10"/>
                    <a:pt x="17" y="10"/>
                  </a:cubicBezTo>
                  <a:cubicBezTo>
                    <a:pt x="17" y="9"/>
                    <a:pt x="17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7" y="8"/>
                    <a:pt x="16" y="9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59"/>
            <p:cNvSpPr>
              <a:spLocks noEditPoints="1"/>
            </p:cNvSpPr>
            <p:nvPr/>
          </p:nvSpPr>
          <p:spPr bwMode="auto">
            <a:xfrm>
              <a:off x="9306395" y="801662"/>
              <a:ext cx="78855" cy="35844"/>
            </a:xfrm>
            <a:custGeom>
              <a:avLst/>
              <a:gdLst>
                <a:gd name="T0" fmla="*/ 3 w 20"/>
                <a:gd name="T1" fmla="*/ 4 h 9"/>
                <a:gd name="T2" fmla="*/ 3 w 20"/>
                <a:gd name="T3" fmla="*/ 3 h 9"/>
                <a:gd name="T4" fmla="*/ 3 w 20"/>
                <a:gd name="T5" fmla="*/ 4 h 9"/>
                <a:gd name="T6" fmla="*/ 1 w 20"/>
                <a:gd name="T7" fmla="*/ 4 h 9"/>
                <a:gd name="T8" fmla="*/ 0 w 20"/>
                <a:gd name="T9" fmla="*/ 2 h 9"/>
                <a:gd name="T10" fmla="*/ 1 w 20"/>
                <a:gd name="T11" fmla="*/ 1 h 9"/>
                <a:gd name="T12" fmla="*/ 8 w 20"/>
                <a:gd name="T13" fmla="*/ 0 h 9"/>
                <a:gd name="T14" fmla="*/ 18 w 20"/>
                <a:gd name="T15" fmla="*/ 3 h 9"/>
                <a:gd name="T16" fmla="*/ 19 w 20"/>
                <a:gd name="T17" fmla="*/ 4 h 9"/>
                <a:gd name="T18" fmla="*/ 19 w 20"/>
                <a:gd name="T19" fmla="*/ 5 h 9"/>
                <a:gd name="T20" fmla="*/ 18 w 20"/>
                <a:gd name="T21" fmla="*/ 6 h 9"/>
                <a:gd name="T22" fmla="*/ 19 w 20"/>
                <a:gd name="T23" fmla="*/ 6 h 9"/>
                <a:gd name="T24" fmla="*/ 20 w 20"/>
                <a:gd name="T25" fmla="*/ 8 h 9"/>
                <a:gd name="T26" fmla="*/ 19 w 20"/>
                <a:gd name="T27" fmla="*/ 9 h 9"/>
                <a:gd name="T28" fmla="*/ 17 w 20"/>
                <a:gd name="T29" fmla="*/ 8 h 9"/>
                <a:gd name="T30" fmla="*/ 15 w 20"/>
                <a:gd name="T31" fmla="*/ 7 h 9"/>
                <a:gd name="T32" fmla="*/ 13 w 20"/>
                <a:gd name="T33" fmla="*/ 7 h 9"/>
                <a:gd name="T34" fmla="*/ 3 w 20"/>
                <a:gd name="T35" fmla="*/ 7 h 9"/>
                <a:gd name="T36" fmla="*/ 1 w 20"/>
                <a:gd name="T37" fmla="*/ 7 h 9"/>
                <a:gd name="T38" fmla="*/ 0 w 20"/>
                <a:gd name="T39" fmla="*/ 7 h 9"/>
                <a:gd name="T40" fmla="*/ 1 w 20"/>
                <a:gd name="T41" fmla="*/ 5 h 9"/>
                <a:gd name="T42" fmla="*/ 3 w 20"/>
                <a:gd name="T43" fmla="*/ 4 h 9"/>
                <a:gd name="T44" fmla="*/ 4 w 20"/>
                <a:gd name="T45" fmla="*/ 6 h 9"/>
                <a:gd name="T46" fmla="*/ 17 w 20"/>
                <a:gd name="T47" fmla="*/ 5 h 9"/>
                <a:gd name="T48" fmla="*/ 15 w 20"/>
                <a:gd name="T49" fmla="*/ 4 h 9"/>
                <a:gd name="T50" fmla="*/ 8 w 20"/>
                <a:gd name="T51" fmla="*/ 4 h 9"/>
                <a:gd name="T52" fmla="*/ 4 w 20"/>
                <a:gd name="T5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9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12" y="0"/>
                    <a:pt x="15" y="1"/>
                    <a:pt x="18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8" y="9"/>
                    <a:pt x="18" y="9"/>
                    <a:pt x="17" y="8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9" y="7"/>
                    <a:pt x="6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5"/>
                    <a:pt x="3" y="4"/>
                    <a:pt x="3" y="4"/>
                  </a:cubicBezTo>
                  <a:close/>
                  <a:moveTo>
                    <a:pt x="4" y="6"/>
                  </a:moveTo>
                  <a:cubicBezTo>
                    <a:pt x="4" y="6"/>
                    <a:pt x="17" y="5"/>
                    <a:pt x="17" y="5"/>
                  </a:cubicBezTo>
                  <a:cubicBezTo>
                    <a:pt x="16" y="5"/>
                    <a:pt x="16" y="5"/>
                    <a:pt x="15" y="4"/>
                  </a:cubicBezTo>
                  <a:cubicBezTo>
                    <a:pt x="13" y="4"/>
                    <a:pt x="11" y="4"/>
                    <a:pt x="8" y="4"/>
                  </a:cubicBezTo>
                  <a:cubicBezTo>
                    <a:pt x="7" y="4"/>
                    <a:pt x="5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60"/>
            <p:cNvSpPr>
              <a:spLocks noEditPoints="1"/>
            </p:cNvSpPr>
            <p:nvPr/>
          </p:nvSpPr>
          <p:spPr bwMode="auto">
            <a:xfrm>
              <a:off x="9476055" y="820779"/>
              <a:ext cx="69297" cy="76466"/>
            </a:xfrm>
            <a:custGeom>
              <a:avLst/>
              <a:gdLst>
                <a:gd name="T0" fmla="*/ 12 w 17"/>
                <a:gd name="T1" fmla="*/ 14 h 19"/>
                <a:gd name="T2" fmla="*/ 10 w 17"/>
                <a:gd name="T3" fmla="*/ 13 h 19"/>
                <a:gd name="T4" fmla="*/ 7 w 17"/>
                <a:gd name="T5" fmla="*/ 8 h 19"/>
                <a:gd name="T6" fmla="*/ 6 w 17"/>
                <a:gd name="T7" fmla="*/ 7 h 19"/>
                <a:gd name="T8" fmla="*/ 5 w 17"/>
                <a:gd name="T9" fmla="*/ 6 h 19"/>
                <a:gd name="T10" fmla="*/ 3 w 17"/>
                <a:gd name="T11" fmla="*/ 6 h 19"/>
                <a:gd name="T12" fmla="*/ 2 w 17"/>
                <a:gd name="T13" fmla="*/ 6 h 19"/>
                <a:gd name="T14" fmla="*/ 1 w 17"/>
                <a:gd name="T15" fmla="*/ 4 h 19"/>
                <a:gd name="T16" fmla="*/ 1 w 17"/>
                <a:gd name="T17" fmla="*/ 3 h 19"/>
                <a:gd name="T18" fmla="*/ 1 w 17"/>
                <a:gd name="T19" fmla="*/ 3 h 19"/>
                <a:gd name="T20" fmla="*/ 2 w 17"/>
                <a:gd name="T21" fmla="*/ 1 h 19"/>
                <a:gd name="T22" fmla="*/ 3 w 17"/>
                <a:gd name="T23" fmla="*/ 0 h 19"/>
                <a:gd name="T24" fmla="*/ 4 w 17"/>
                <a:gd name="T25" fmla="*/ 0 h 19"/>
                <a:gd name="T26" fmla="*/ 6 w 17"/>
                <a:gd name="T27" fmla="*/ 2 h 19"/>
                <a:gd name="T28" fmla="*/ 12 w 17"/>
                <a:gd name="T29" fmla="*/ 7 h 19"/>
                <a:gd name="T30" fmla="*/ 16 w 17"/>
                <a:gd name="T31" fmla="*/ 12 h 19"/>
                <a:gd name="T32" fmla="*/ 17 w 17"/>
                <a:gd name="T33" fmla="*/ 17 h 19"/>
                <a:gd name="T34" fmla="*/ 17 w 17"/>
                <a:gd name="T35" fmla="*/ 19 h 19"/>
                <a:gd name="T36" fmla="*/ 16 w 17"/>
                <a:gd name="T37" fmla="*/ 19 h 19"/>
                <a:gd name="T38" fmla="*/ 14 w 17"/>
                <a:gd name="T39" fmla="*/ 17 h 19"/>
                <a:gd name="T40" fmla="*/ 12 w 17"/>
                <a:gd name="T41" fmla="*/ 14 h 19"/>
                <a:gd name="T42" fmla="*/ 15 w 17"/>
                <a:gd name="T43" fmla="*/ 15 h 19"/>
                <a:gd name="T44" fmla="*/ 13 w 17"/>
                <a:gd name="T45" fmla="*/ 12 h 19"/>
                <a:gd name="T46" fmla="*/ 15 w 17"/>
                <a:gd name="T4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19">
                  <a:moveTo>
                    <a:pt x="12" y="14"/>
                  </a:moveTo>
                  <a:cubicBezTo>
                    <a:pt x="11" y="14"/>
                    <a:pt x="11" y="14"/>
                    <a:pt x="10" y="13"/>
                  </a:cubicBezTo>
                  <a:cubicBezTo>
                    <a:pt x="10" y="11"/>
                    <a:pt x="8" y="9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9" y="4"/>
                    <a:pt x="11" y="5"/>
                    <a:pt x="12" y="7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7" y="16"/>
                    <a:pt x="17" y="17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8"/>
                    <a:pt x="15" y="18"/>
                    <a:pt x="14" y="17"/>
                  </a:cubicBezTo>
                  <a:cubicBezTo>
                    <a:pt x="14" y="16"/>
                    <a:pt x="13" y="15"/>
                    <a:pt x="12" y="14"/>
                  </a:cubicBezTo>
                  <a:close/>
                  <a:moveTo>
                    <a:pt x="15" y="15"/>
                  </a:moveTo>
                  <a:cubicBezTo>
                    <a:pt x="15" y="14"/>
                    <a:pt x="14" y="13"/>
                    <a:pt x="13" y="12"/>
                  </a:cubicBezTo>
                  <a:cubicBezTo>
                    <a:pt x="14" y="13"/>
                    <a:pt x="14" y="14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61"/>
            <p:cNvSpPr>
              <a:spLocks noEditPoints="1"/>
            </p:cNvSpPr>
            <p:nvPr/>
          </p:nvSpPr>
          <p:spPr bwMode="auto">
            <a:xfrm>
              <a:off x="9330290" y="1014334"/>
              <a:ext cx="28675" cy="45403"/>
            </a:xfrm>
            <a:custGeom>
              <a:avLst/>
              <a:gdLst>
                <a:gd name="T0" fmla="*/ 5 w 7"/>
                <a:gd name="T1" fmla="*/ 3 h 11"/>
                <a:gd name="T2" fmla="*/ 7 w 7"/>
                <a:gd name="T3" fmla="*/ 6 h 11"/>
                <a:gd name="T4" fmla="*/ 6 w 7"/>
                <a:gd name="T5" fmla="*/ 10 h 11"/>
                <a:gd name="T6" fmla="*/ 3 w 7"/>
                <a:gd name="T7" fmla="*/ 11 h 11"/>
                <a:gd name="T8" fmla="*/ 0 w 7"/>
                <a:gd name="T9" fmla="*/ 7 h 11"/>
                <a:gd name="T10" fmla="*/ 0 w 7"/>
                <a:gd name="T11" fmla="*/ 3 h 11"/>
                <a:gd name="T12" fmla="*/ 3 w 7"/>
                <a:gd name="T13" fmla="*/ 1 h 11"/>
                <a:gd name="T14" fmla="*/ 4 w 7"/>
                <a:gd name="T15" fmla="*/ 1 h 11"/>
                <a:gd name="T16" fmla="*/ 5 w 7"/>
                <a:gd name="T17" fmla="*/ 2 h 11"/>
                <a:gd name="T18" fmla="*/ 5 w 7"/>
                <a:gd name="T19" fmla="*/ 3 h 11"/>
                <a:gd name="T20" fmla="*/ 3 w 7"/>
                <a:gd name="T21" fmla="*/ 5 h 11"/>
                <a:gd name="T22" fmla="*/ 3 w 7"/>
                <a:gd name="T23" fmla="*/ 6 h 11"/>
                <a:gd name="T24" fmla="*/ 4 w 7"/>
                <a:gd name="T25" fmla="*/ 4 h 11"/>
                <a:gd name="T26" fmla="*/ 3 w 7"/>
                <a:gd name="T27" fmla="*/ 4 h 11"/>
                <a:gd name="T28" fmla="*/ 3 w 7"/>
                <a:gd name="T29" fmla="*/ 5 h 11"/>
                <a:gd name="T30" fmla="*/ 2 w 7"/>
                <a:gd name="T31" fmla="*/ 6 h 11"/>
                <a:gd name="T32" fmla="*/ 2 w 7"/>
                <a:gd name="T33" fmla="*/ 7 h 11"/>
                <a:gd name="T34" fmla="*/ 2 w 7"/>
                <a:gd name="T3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6" y="3"/>
                    <a:pt x="7" y="4"/>
                    <a:pt x="7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6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68"/>
            <p:cNvSpPr>
              <a:spLocks noEditPoints="1"/>
            </p:cNvSpPr>
            <p:nvPr/>
          </p:nvSpPr>
          <p:spPr bwMode="auto">
            <a:xfrm>
              <a:off x="9112840" y="2878203"/>
              <a:ext cx="881753" cy="1103984"/>
            </a:xfrm>
            <a:custGeom>
              <a:avLst/>
              <a:gdLst>
                <a:gd name="T0" fmla="*/ 196 w 223"/>
                <a:gd name="T1" fmla="*/ 18 h 279"/>
                <a:gd name="T2" fmla="*/ 207 w 223"/>
                <a:gd name="T3" fmla="*/ 70 h 279"/>
                <a:gd name="T4" fmla="*/ 41 w 223"/>
                <a:gd name="T5" fmla="*/ 278 h 279"/>
                <a:gd name="T6" fmla="*/ 3 w 223"/>
                <a:gd name="T7" fmla="*/ 44 h 279"/>
                <a:gd name="T8" fmla="*/ 33 w 223"/>
                <a:gd name="T9" fmla="*/ 15 h 279"/>
                <a:gd name="T10" fmla="*/ 69 w 223"/>
                <a:gd name="T11" fmla="*/ 19 h 279"/>
                <a:gd name="T12" fmla="*/ 133 w 223"/>
                <a:gd name="T13" fmla="*/ 151 h 279"/>
                <a:gd name="T14" fmla="*/ 103 w 223"/>
                <a:gd name="T15" fmla="*/ 186 h 279"/>
                <a:gd name="T16" fmla="*/ 125 w 223"/>
                <a:gd name="T17" fmla="*/ 191 h 279"/>
                <a:gd name="T18" fmla="*/ 140 w 223"/>
                <a:gd name="T19" fmla="*/ 243 h 279"/>
                <a:gd name="T20" fmla="*/ 104 w 223"/>
                <a:gd name="T21" fmla="*/ 244 h 279"/>
                <a:gd name="T22" fmla="*/ 117 w 223"/>
                <a:gd name="T23" fmla="*/ 262 h 279"/>
                <a:gd name="T24" fmla="*/ 96 w 223"/>
                <a:gd name="T25" fmla="*/ 152 h 279"/>
                <a:gd name="T26" fmla="*/ 49 w 223"/>
                <a:gd name="T27" fmla="*/ 271 h 279"/>
                <a:gd name="T28" fmla="*/ 69 w 223"/>
                <a:gd name="T29" fmla="*/ 31 h 279"/>
                <a:gd name="T30" fmla="*/ 198 w 223"/>
                <a:gd name="T31" fmla="*/ 63 h 279"/>
                <a:gd name="T32" fmla="*/ 39 w 223"/>
                <a:gd name="T33" fmla="*/ 57 h 279"/>
                <a:gd name="T34" fmla="*/ 51 w 223"/>
                <a:gd name="T35" fmla="*/ 128 h 279"/>
                <a:gd name="T36" fmla="*/ 50 w 223"/>
                <a:gd name="T37" fmla="*/ 176 h 279"/>
                <a:gd name="T38" fmla="*/ 157 w 223"/>
                <a:gd name="T39" fmla="*/ 170 h 279"/>
                <a:gd name="T40" fmla="*/ 79 w 223"/>
                <a:gd name="T41" fmla="*/ 112 h 279"/>
                <a:gd name="T42" fmla="*/ 179 w 223"/>
                <a:gd name="T43" fmla="*/ 185 h 279"/>
                <a:gd name="T44" fmla="*/ 103 w 223"/>
                <a:gd name="T45" fmla="*/ 161 h 279"/>
                <a:gd name="T46" fmla="*/ 150 w 223"/>
                <a:gd name="T47" fmla="*/ 100 h 279"/>
                <a:gd name="T48" fmla="*/ 74 w 223"/>
                <a:gd name="T49" fmla="*/ 100 h 279"/>
                <a:gd name="T50" fmla="*/ 127 w 223"/>
                <a:gd name="T51" fmla="*/ 89 h 279"/>
                <a:gd name="T52" fmla="*/ 146 w 223"/>
                <a:gd name="T53" fmla="*/ 103 h 279"/>
                <a:gd name="T54" fmla="*/ 121 w 223"/>
                <a:gd name="T55" fmla="*/ 83 h 279"/>
                <a:gd name="T56" fmla="*/ 37 w 223"/>
                <a:gd name="T57" fmla="*/ 229 h 279"/>
                <a:gd name="T58" fmla="*/ 163 w 223"/>
                <a:gd name="T59" fmla="*/ 188 h 279"/>
                <a:gd name="T60" fmla="*/ 52 w 223"/>
                <a:gd name="T61" fmla="*/ 143 h 279"/>
                <a:gd name="T62" fmla="*/ 52 w 223"/>
                <a:gd name="T63" fmla="*/ 124 h 279"/>
                <a:gd name="T64" fmla="*/ 199 w 223"/>
                <a:gd name="T65" fmla="*/ 40 h 279"/>
                <a:gd name="T66" fmla="*/ 167 w 223"/>
                <a:gd name="T67" fmla="*/ 223 h 279"/>
                <a:gd name="T68" fmla="*/ 40 w 223"/>
                <a:gd name="T69" fmla="*/ 46 h 279"/>
                <a:gd name="T70" fmla="*/ 172 w 223"/>
                <a:gd name="T71" fmla="*/ 134 h 279"/>
                <a:gd name="T72" fmla="*/ 130 w 223"/>
                <a:gd name="T73" fmla="*/ 175 h 279"/>
                <a:gd name="T74" fmla="*/ 76 w 223"/>
                <a:gd name="T75" fmla="*/ 77 h 279"/>
                <a:gd name="T76" fmla="*/ 166 w 223"/>
                <a:gd name="T77" fmla="*/ 75 h 279"/>
                <a:gd name="T78" fmla="*/ 184 w 223"/>
                <a:gd name="T79" fmla="*/ 187 h 279"/>
                <a:gd name="T80" fmla="*/ 96 w 223"/>
                <a:gd name="T81" fmla="*/ 253 h 279"/>
                <a:gd name="T82" fmla="*/ 140 w 223"/>
                <a:gd name="T83" fmla="*/ 250 h 279"/>
                <a:gd name="T84" fmla="*/ 157 w 223"/>
                <a:gd name="T85" fmla="*/ 71 h 279"/>
                <a:gd name="T86" fmla="*/ 160 w 223"/>
                <a:gd name="T87" fmla="*/ 113 h 279"/>
                <a:gd name="T88" fmla="*/ 152 w 223"/>
                <a:gd name="T89" fmla="*/ 249 h 279"/>
                <a:gd name="T90" fmla="*/ 152 w 223"/>
                <a:gd name="T91" fmla="*/ 26 h 279"/>
                <a:gd name="T92" fmla="*/ 170 w 223"/>
                <a:gd name="T93" fmla="*/ 38 h 279"/>
                <a:gd name="T94" fmla="*/ 127 w 223"/>
                <a:gd name="T95" fmla="*/ 249 h 279"/>
                <a:gd name="T96" fmla="*/ 155 w 223"/>
                <a:gd name="T97" fmla="*/ 91 h 279"/>
                <a:gd name="T98" fmla="*/ 58 w 223"/>
                <a:gd name="T99" fmla="*/ 198 h 279"/>
                <a:gd name="T100" fmla="*/ 157 w 223"/>
                <a:gd name="T101" fmla="*/ 76 h 279"/>
                <a:gd name="T102" fmla="*/ 131 w 223"/>
                <a:gd name="T103" fmla="*/ 215 h 279"/>
                <a:gd name="T104" fmla="*/ 170 w 223"/>
                <a:gd name="T105" fmla="*/ 210 h 279"/>
                <a:gd name="T106" fmla="*/ 135 w 223"/>
                <a:gd name="T107" fmla="*/ 101 h 279"/>
                <a:gd name="T108" fmla="*/ 165 w 223"/>
                <a:gd name="T109" fmla="*/ 242 h 279"/>
                <a:gd name="T110" fmla="*/ 110 w 223"/>
                <a:gd name="T111" fmla="*/ 183 h 279"/>
                <a:gd name="T112" fmla="*/ 49 w 223"/>
                <a:gd name="T113" fmla="*/ 62 h 279"/>
                <a:gd name="T114" fmla="*/ 168 w 223"/>
                <a:gd name="T115" fmla="*/ 152 h 279"/>
                <a:gd name="T116" fmla="*/ 149 w 223"/>
                <a:gd name="T117" fmla="*/ 73 h 279"/>
                <a:gd name="T118" fmla="*/ 140 w 223"/>
                <a:gd name="T119" fmla="*/ 137 h 279"/>
                <a:gd name="T120" fmla="*/ 49 w 223"/>
                <a:gd name="T121" fmla="*/ 183 h 279"/>
                <a:gd name="T122" fmla="*/ 125 w 223"/>
                <a:gd name="T123" fmla="*/ 151 h 279"/>
                <a:gd name="T124" fmla="*/ 71 w 223"/>
                <a:gd name="T125" fmla="*/ 16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" h="279">
                  <a:moveTo>
                    <a:pt x="161" y="57"/>
                  </a:moveTo>
                  <a:cubicBezTo>
                    <a:pt x="160" y="56"/>
                    <a:pt x="159" y="55"/>
                    <a:pt x="158" y="53"/>
                  </a:cubicBezTo>
                  <a:cubicBezTo>
                    <a:pt x="154" y="50"/>
                    <a:pt x="151" y="45"/>
                    <a:pt x="149" y="40"/>
                  </a:cubicBezTo>
                  <a:cubicBezTo>
                    <a:pt x="148" y="38"/>
                    <a:pt x="148" y="35"/>
                    <a:pt x="147" y="32"/>
                  </a:cubicBezTo>
                  <a:cubicBezTo>
                    <a:pt x="147" y="31"/>
                    <a:pt x="147" y="31"/>
                    <a:pt x="147" y="30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7" y="29"/>
                    <a:pt x="147" y="29"/>
                    <a:pt x="147" y="28"/>
                  </a:cubicBezTo>
                  <a:cubicBezTo>
                    <a:pt x="147" y="28"/>
                    <a:pt x="147" y="28"/>
                    <a:pt x="148" y="27"/>
                  </a:cubicBezTo>
                  <a:cubicBezTo>
                    <a:pt x="148" y="26"/>
                    <a:pt x="149" y="25"/>
                    <a:pt x="150" y="24"/>
                  </a:cubicBezTo>
                  <a:cubicBezTo>
                    <a:pt x="151" y="23"/>
                    <a:pt x="153" y="23"/>
                    <a:pt x="155" y="23"/>
                  </a:cubicBezTo>
                  <a:cubicBezTo>
                    <a:pt x="155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2"/>
                  </a:cubicBezTo>
                  <a:cubicBezTo>
                    <a:pt x="158" y="20"/>
                    <a:pt x="159" y="18"/>
                    <a:pt x="159" y="16"/>
                  </a:cubicBezTo>
                  <a:cubicBezTo>
                    <a:pt x="160" y="14"/>
                    <a:pt x="161" y="13"/>
                    <a:pt x="161" y="11"/>
                  </a:cubicBezTo>
                  <a:cubicBezTo>
                    <a:pt x="161" y="10"/>
                    <a:pt x="162" y="9"/>
                    <a:pt x="162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3" y="9"/>
                    <a:pt x="164" y="9"/>
                  </a:cubicBezTo>
                  <a:cubicBezTo>
                    <a:pt x="164" y="9"/>
                    <a:pt x="164" y="10"/>
                    <a:pt x="165" y="10"/>
                  </a:cubicBezTo>
                  <a:cubicBezTo>
                    <a:pt x="166" y="10"/>
                    <a:pt x="166" y="11"/>
                    <a:pt x="166" y="12"/>
                  </a:cubicBezTo>
                  <a:cubicBezTo>
                    <a:pt x="166" y="12"/>
                    <a:pt x="166" y="13"/>
                    <a:pt x="166" y="13"/>
                  </a:cubicBezTo>
                  <a:cubicBezTo>
                    <a:pt x="166" y="16"/>
                    <a:pt x="165" y="19"/>
                    <a:pt x="165" y="22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8" y="23"/>
                    <a:pt x="171" y="23"/>
                    <a:pt x="174" y="23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5" y="21"/>
                    <a:pt x="175" y="20"/>
                    <a:pt x="176" y="18"/>
                  </a:cubicBezTo>
                  <a:cubicBezTo>
                    <a:pt x="177" y="15"/>
                    <a:pt x="178" y="13"/>
                    <a:pt x="179" y="10"/>
                  </a:cubicBezTo>
                  <a:cubicBezTo>
                    <a:pt x="179" y="10"/>
                    <a:pt x="179" y="9"/>
                    <a:pt x="180" y="9"/>
                  </a:cubicBezTo>
                  <a:cubicBezTo>
                    <a:pt x="180" y="9"/>
                    <a:pt x="180" y="9"/>
                    <a:pt x="181" y="9"/>
                  </a:cubicBezTo>
                  <a:cubicBezTo>
                    <a:pt x="181" y="9"/>
                    <a:pt x="181" y="9"/>
                    <a:pt x="18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3" y="10"/>
                    <a:pt x="183" y="11"/>
                    <a:pt x="183" y="11"/>
                  </a:cubicBezTo>
                  <a:cubicBezTo>
                    <a:pt x="183" y="12"/>
                    <a:pt x="183" y="13"/>
                    <a:pt x="183" y="13"/>
                  </a:cubicBezTo>
                  <a:cubicBezTo>
                    <a:pt x="182" y="17"/>
                    <a:pt x="181" y="20"/>
                    <a:pt x="180" y="23"/>
                  </a:cubicBezTo>
                  <a:cubicBezTo>
                    <a:pt x="180" y="23"/>
                    <a:pt x="180" y="24"/>
                    <a:pt x="180" y="24"/>
                  </a:cubicBezTo>
                  <a:cubicBezTo>
                    <a:pt x="179" y="25"/>
                    <a:pt x="179" y="25"/>
                    <a:pt x="180" y="25"/>
                  </a:cubicBezTo>
                  <a:cubicBezTo>
                    <a:pt x="181" y="25"/>
                    <a:pt x="181" y="25"/>
                    <a:pt x="182" y="25"/>
                  </a:cubicBezTo>
                  <a:cubicBezTo>
                    <a:pt x="184" y="26"/>
                    <a:pt x="186" y="27"/>
                    <a:pt x="187" y="28"/>
                  </a:cubicBezTo>
                  <a:cubicBezTo>
                    <a:pt x="188" y="28"/>
                    <a:pt x="188" y="28"/>
                    <a:pt x="188" y="29"/>
                  </a:cubicBezTo>
                  <a:cubicBezTo>
                    <a:pt x="188" y="28"/>
                    <a:pt x="189" y="28"/>
                    <a:pt x="189" y="28"/>
                  </a:cubicBezTo>
                  <a:cubicBezTo>
                    <a:pt x="191" y="25"/>
                    <a:pt x="192" y="22"/>
                    <a:pt x="194" y="18"/>
                  </a:cubicBezTo>
                  <a:cubicBezTo>
                    <a:pt x="194" y="18"/>
                    <a:pt x="194" y="18"/>
                    <a:pt x="195" y="18"/>
                  </a:cubicBezTo>
                  <a:cubicBezTo>
                    <a:pt x="195" y="17"/>
                    <a:pt x="196" y="17"/>
                    <a:pt x="196" y="18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98" y="18"/>
                    <a:pt x="198" y="19"/>
                    <a:pt x="198" y="20"/>
                  </a:cubicBezTo>
                  <a:cubicBezTo>
                    <a:pt x="198" y="21"/>
                    <a:pt x="198" y="22"/>
                    <a:pt x="197" y="22"/>
                  </a:cubicBezTo>
                  <a:cubicBezTo>
                    <a:pt x="197" y="22"/>
                    <a:pt x="198" y="22"/>
                    <a:pt x="198" y="22"/>
                  </a:cubicBezTo>
                  <a:cubicBezTo>
                    <a:pt x="199" y="22"/>
                    <a:pt x="199" y="23"/>
                    <a:pt x="199" y="24"/>
                  </a:cubicBezTo>
                  <a:cubicBezTo>
                    <a:pt x="199" y="24"/>
                    <a:pt x="199" y="25"/>
                    <a:pt x="199" y="25"/>
                  </a:cubicBezTo>
                  <a:cubicBezTo>
                    <a:pt x="199" y="26"/>
                    <a:pt x="198" y="26"/>
                    <a:pt x="198" y="27"/>
                  </a:cubicBezTo>
                  <a:cubicBezTo>
                    <a:pt x="197" y="29"/>
                    <a:pt x="196" y="31"/>
                    <a:pt x="195" y="32"/>
                  </a:cubicBezTo>
                  <a:cubicBezTo>
                    <a:pt x="195" y="32"/>
                    <a:pt x="194" y="33"/>
                    <a:pt x="194" y="33"/>
                  </a:cubicBezTo>
                  <a:cubicBezTo>
                    <a:pt x="197" y="35"/>
                    <a:pt x="199" y="36"/>
                    <a:pt x="201" y="38"/>
                  </a:cubicBezTo>
                  <a:cubicBezTo>
                    <a:pt x="201" y="38"/>
                    <a:pt x="201" y="38"/>
                    <a:pt x="201" y="38"/>
                  </a:cubicBezTo>
                  <a:cubicBezTo>
                    <a:pt x="203" y="37"/>
                    <a:pt x="205" y="36"/>
                    <a:pt x="207" y="34"/>
                  </a:cubicBezTo>
                  <a:cubicBezTo>
                    <a:pt x="208" y="34"/>
                    <a:pt x="208" y="33"/>
                    <a:pt x="209" y="33"/>
                  </a:cubicBezTo>
                  <a:cubicBezTo>
                    <a:pt x="209" y="33"/>
                    <a:pt x="209" y="33"/>
                    <a:pt x="210" y="33"/>
                  </a:cubicBezTo>
                  <a:cubicBezTo>
                    <a:pt x="210" y="33"/>
                    <a:pt x="210" y="33"/>
                    <a:pt x="211" y="33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5"/>
                    <a:pt x="210" y="35"/>
                    <a:pt x="210" y="35"/>
                  </a:cubicBezTo>
                  <a:cubicBezTo>
                    <a:pt x="210" y="35"/>
                    <a:pt x="211" y="35"/>
                    <a:pt x="211" y="35"/>
                  </a:cubicBezTo>
                  <a:cubicBezTo>
                    <a:pt x="212" y="35"/>
                    <a:pt x="212" y="34"/>
                    <a:pt x="213" y="35"/>
                  </a:cubicBezTo>
                  <a:cubicBezTo>
                    <a:pt x="213" y="35"/>
                    <a:pt x="213" y="36"/>
                    <a:pt x="213" y="37"/>
                  </a:cubicBezTo>
                  <a:cubicBezTo>
                    <a:pt x="213" y="37"/>
                    <a:pt x="213" y="37"/>
                    <a:pt x="214" y="37"/>
                  </a:cubicBezTo>
                  <a:cubicBezTo>
                    <a:pt x="214" y="37"/>
                    <a:pt x="214" y="37"/>
                    <a:pt x="214" y="37"/>
                  </a:cubicBezTo>
                  <a:cubicBezTo>
                    <a:pt x="214" y="38"/>
                    <a:pt x="214" y="38"/>
                    <a:pt x="214" y="39"/>
                  </a:cubicBezTo>
                  <a:cubicBezTo>
                    <a:pt x="214" y="39"/>
                    <a:pt x="213" y="39"/>
                    <a:pt x="213" y="39"/>
                  </a:cubicBezTo>
                  <a:cubicBezTo>
                    <a:pt x="211" y="41"/>
                    <a:pt x="209" y="43"/>
                    <a:pt x="207" y="44"/>
                  </a:cubicBezTo>
                  <a:cubicBezTo>
                    <a:pt x="207" y="44"/>
                    <a:pt x="207" y="45"/>
                    <a:pt x="206" y="45"/>
                  </a:cubicBezTo>
                  <a:cubicBezTo>
                    <a:pt x="208" y="47"/>
                    <a:pt x="209" y="49"/>
                    <a:pt x="210" y="52"/>
                  </a:cubicBezTo>
                  <a:cubicBezTo>
                    <a:pt x="211" y="51"/>
                    <a:pt x="211" y="51"/>
                    <a:pt x="212" y="51"/>
                  </a:cubicBezTo>
                  <a:cubicBezTo>
                    <a:pt x="214" y="51"/>
                    <a:pt x="216" y="50"/>
                    <a:pt x="218" y="50"/>
                  </a:cubicBezTo>
                  <a:cubicBezTo>
                    <a:pt x="218" y="50"/>
                    <a:pt x="218" y="50"/>
                    <a:pt x="219" y="50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20" y="51"/>
                    <a:pt x="220" y="51"/>
                    <a:pt x="221" y="51"/>
                  </a:cubicBezTo>
                  <a:cubicBezTo>
                    <a:pt x="221" y="51"/>
                    <a:pt x="222" y="51"/>
                    <a:pt x="222" y="51"/>
                  </a:cubicBezTo>
                  <a:cubicBezTo>
                    <a:pt x="223" y="52"/>
                    <a:pt x="223" y="53"/>
                    <a:pt x="222" y="53"/>
                  </a:cubicBezTo>
                  <a:cubicBezTo>
                    <a:pt x="220" y="54"/>
                    <a:pt x="219" y="55"/>
                    <a:pt x="217" y="55"/>
                  </a:cubicBezTo>
                  <a:cubicBezTo>
                    <a:pt x="216" y="55"/>
                    <a:pt x="215" y="56"/>
                    <a:pt x="214" y="56"/>
                  </a:cubicBezTo>
                  <a:cubicBezTo>
                    <a:pt x="213" y="57"/>
                    <a:pt x="213" y="57"/>
                    <a:pt x="212" y="57"/>
                  </a:cubicBezTo>
                  <a:cubicBezTo>
                    <a:pt x="212" y="56"/>
                    <a:pt x="211" y="56"/>
                    <a:pt x="211" y="56"/>
                  </a:cubicBezTo>
                  <a:cubicBezTo>
                    <a:pt x="211" y="57"/>
                    <a:pt x="211" y="57"/>
                    <a:pt x="211" y="57"/>
                  </a:cubicBezTo>
                  <a:cubicBezTo>
                    <a:pt x="212" y="60"/>
                    <a:pt x="212" y="62"/>
                    <a:pt x="212" y="65"/>
                  </a:cubicBezTo>
                  <a:cubicBezTo>
                    <a:pt x="212" y="66"/>
                    <a:pt x="211" y="67"/>
                    <a:pt x="211" y="67"/>
                  </a:cubicBezTo>
                  <a:cubicBezTo>
                    <a:pt x="211" y="68"/>
                    <a:pt x="210" y="69"/>
                    <a:pt x="209" y="69"/>
                  </a:cubicBezTo>
                  <a:cubicBezTo>
                    <a:pt x="208" y="69"/>
                    <a:pt x="208" y="70"/>
                    <a:pt x="207" y="70"/>
                  </a:cubicBezTo>
                  <a:cubicBezTo>
                    <a:pt x="204" y="70"/>
                    <a:pt x="201" y="70"/>
                    <a:pt x="198" y="69"/>
                  </a:cubicBezTo>
                  <a:cubicBezTo>
                    <a:pt x="196" y="69"/>
                    <a:pt x="193" y="69"/>
                    <a:pt x="190" y="69"/>
                  </a:cubicBezTo>
                  <a:cubicBezTo>
                    <a:pt x="187" y="68"/>
                    <a:pt x="183" y="68"/>
                    <a:pt x="179" y="67"/>
                  </a:cubicBezTo>
                  <a:cubicBezTo>
                    <a:pt x="179" y="67"/>
                    <a:pt x="178" y="67"/>
                    <a:pt x="178" y="67"/>
                  </a:cubicBezTo>
                  <a:cubicBezTo>
                    <a:pt x="177" y="68"/>
                    <a:pt x="176" y="68"/>
                    <a:pt x="175" y="67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4" y="67"/>
                    <a:pt x="174" y="68"/>
                    <a:pt x="173" y="69"/>
                  </a:cubicBezTo>
                  <a:cubicBezTo>
                    <a:pt x="173" y="69"/>
                    <a:pt x="173" y="70"/>
                    <a:pt x="172" y="71"/>
                  </a:cubicBezTo>
                  <a:cubicBezTo>
                    <a:pt x="171" y="72"/>
                    <a:pt x="170" y="73"/>
                    <a:pt x="169" y="74"/>
                  </a:cubicBezTo>
                  <a:cubicBezTo>
                    <a:pt x="168" y="76"/>
                    <a:pt x="167" y="79"/>
                    <a:pt x="166" y="81"/>
                  </a:cubicBezTo>
                  <a:cubicBezTo>
                    <a:pt x="165" y="84"/>
                    <a:pt x="164" y="87"/>
                    <a:pt x="164" y="90"/>
                  </a:cubicBezTo>
                  <a:cubicBezTo>
                    <a:pt x="164" y="93"/>
                    <a:pt x="164" y="96"/>
                    <a:pt x="163" y="99"/>
                  </a:cubicBezTo>
                  <a:cubicBezTo>
                    <a:pt x="163" y="99"/>
                    <a:pt x="163" y="100"/>
                    <a:pt x="163" y="100"/>
                  </a:cubicBezTo>
                  <a:cubicBezTo>
                    <a:pt x="163" y="101"/>
                    <a:pt x="163" y="101"/>
                    <a:pt x="163" y="101"/>
                  </a:cubicBezTo>
                  <a:cubicBezTo>
                    <a:pt x="166" y="104"/>
                    <a:pt x="168" y="108"/>
                    <a:pt x="170" y="112"/>
                  </a:cubicBezTo>
                  <a:cubicBezTo>
                    <a:pt x="173" y="116"/>
                    <a:pt x="174" y="120"/>
                    <a:pt x="176" y="125"/>
                  </a:cubicBezTo>
                  <a:cubicBezTo>
                    <a:pt x="178" y="131"/>
                    <a:pt x="180" y="136"/>
                    <a:pt x="182" y="142"/>
                  </a:cubicBezTo>
                  <a:cubicBezTo>
                    <a:pt x="184" y="147"/>
                    <a:pt x="185" y="153"/>
                    <a:pt x="186" y="158"/>
                  </a:cubicBezTo>
                  <a:cubicBezTo>
                    <a:pt x="186" y="161"/>
                    <a:pt x="186" y="163"/>
                    <a:pt x="187" y="166"/>
                  </a:cubicBezTo>
                  <a:cubicBezTo>
                    <a:pt x="187" y="170"/>
                    <a:pt x="187" y="173"/>
                    <a:pt x="187" y="177"/>
                  </a:cubicBezTo>
                  <a:cubicBezTo>
                    <a:pt x="188" y="178"/>
                    <a:pt x="188" y="180"/>
                    <a:pt x="188" y="181"/>
                  </a:cubicBezTo>
                  <a:cubicBezTo>
                    <a:pt x="188" y="185"/>
                    <a:pt x="189" y="188"/>
                    <a:pt x="189" y="191"/>
                  </a:cubicBezTo>
                  <a:cubicBezTo>
                    <a:pt x="189" y="197"/>
                    <a:pt x="189" y="202"/>
                    <a:pt x="189" y="207"/>
                  </a:cubicBezTo>
                  <a:cubicBezTo>
                    <a:pt x="189" y="210"/>
                    <a:pt x="189" y="214"/>
                    <a:pt x="189" y="218"/>
                  </a:cubicBezTo>
                  <a:cubicBezTo>
                    <a:pt x="189" y="223"/>
                    <a:pt x="190" y="229"/>
                    <a:pt x="190" y="235"/>
                  </a:cubicBezTo>
                  <a:cubicBezTo>
                    <a:pt x="190" y="235"/>
                    <a:pt x="190" y="235"/>
                    <a:pt x="190" y="236"/>
                  </a:cubicBezTo>
                  <a:cubicBezTo>
                    <a:pt x="190" y="246"/>
                    <a:pt x="190" y="255"/>
                    <a:pt x="190" y="265"/>
                  </a:cubicBezTo>
                  <a:cubicBezTo>
                    <a:pt x="190" y="267"/>
                    <a:pt x="189" y="269"/>
                    <a:pt x="189" y="271"/>
                  </a:cubicBezTo>
                  <a:cubicBezTo>
                    <a:pt x="189" y="272"/>
                    <a:pt x="189" y="272"/>
                    <a:pt x="189" y="272"/>
                  </a:cubicBezTo>
                  <a:cubicBezTo>
                    <a:pt x="189" y="273"/>
                    <a:pt x="188" y="273"/>
                    <a:pt x="188" y="274"/>
                  </a:cubicBezTo>
                  <a:cubicBezTo>
                    <a:pt x="186" y="274"/>
                    <a:pt x="185" y="275"/>
                    <a:pt x="183" y="275"/>
                  </a:cubicBezTo>
                  <a:cubicBezTo>
                    <a:pt x="177" y="275"/>
                    <a:pt x="171" y="275"/>
                    <a:pt x="166" y="275"/>
                  </a:cubicBezTo>
                  <a:cubicBezTo>
                    <a:pt x="162" y="275"/>
                    <a:pt x="158" y="275"/>
                    <a:pt x="154" y="276"/>
                  </a:cubicBezTo>
                  <a:cubicBezTo>
                    <a:pt x="151" y="276"/>
                    <a:pt x="148" y="276"/>
                    <a:pt x="146" y="276"/>
                  </a:cubicBezTo>
                  <a:cubicBezTo>
                    <a:pt x="139" y="276"/>
                    <a:pt x="133" y="276"/>
                    <a:pt x="127" y="276"/>
                  </a:cubicBezTo>
                  <a:cubicBezTo>
                    <a:pt x="123" y="276"/>
                    <a:pt x="120" y="276"/>
                    <a:pt x="116" y="276"/>
                  </a:cubicBezTo>
                  <a:cubicBezTo>
                    <a:pt x="113" y="277"/>
                    <a:pt x="110" y="277"/>
                    <a:pt x="107" y="277"/>
                  </a:cubicBezTo>
                  <a:cubicBezTo>
                    <a:pt x="105" y="277"/>
                    <a:pt x="103" y="278"/>
                    <a:pt x="100" y="278"/>
                  </a:cubicBezTo>
                  <a:cubicBezTo>
                    <a:pt x="98" y="278"/>
                    <a:pt x="95" y="278"/>
                    <a:pt x="93" y="278"/>
                  </a:cubicBezTo>
                  <a:cubicBezTo>
                    <a:pt x="81" y="279"/>
                    <a:pt x="70" y="279"/>
                    <a:pt x="59" y="279"/>
                  </a:cubicBezTo>
                  <a:cubicBezTo>
                    <a:pt x="54" y="279"/>
                    <a:pt x="49" y="279"/>
                    <a:pt x="44" y="279"/>
                  </a:cubicBezTo>
                  <a:cubicBezTo>
                    <a:pt x="43" y="279"/>
                    <a:pt x="43" y="279"/>
                    <a:pt x="42" y="279"/>
                  </a:cubicBezTo>
                  <a:cubicBezTo>
                    <a:pt x="42" y="278"/>
                    <a:pt x="41" y="278"/>
                    <a:pt x="41" y="278"/>
                  </a:cubicBezTo>
                  <a:cubicBezTo>
                    <a:pt x="40" y="278"/>
                    <a:pt x="39" y="277"/>
                    <a:pt x="39" y="276"/>
                  </a:cubicBezTo>
                  <a:cubicBezTo>
                    <a:pt x="39" y="274"/>
                    <a:pt x="39" y="273"/>
                    <a:pt x="38" y="271"/>
                  </a:cubicBezTo>
                  <a:cubicBezTo>
                    <a:pt x="38" y="268"/>
                    <a:pt x="38" y="264"/>
                    <a:pt x="37" y="260"/>
                  </a:cubicBezTo>
                  <a:cubicBezTo>
                    <a:pt x="36" y="255"/>
                    <a:pt x="36" y="250"/>
                    <a:pt x="35" y="246"/>
                  </a:cubicBezTo>
                  <a:cubicBezTo>
                    <a:pt x="34" y="241"/>
                    <a:pt x="34" y="237"/>
                    <a:pt x="33" y="233"/>
                  </a:cubicBezTo>
                  <a:cubicBezTo>
                    <a:pt x="33" y="230"/>
                    <a:pt x="32" y="226"/>
                    <a:pt x="32" y="223"/>
                  </a:cubicBezTo>
                  <a:cubicBezTo>
                    <a:pt x="32" y="220"/>
                    <a:pt x="31" y="216"/>
                    <a:pt x="31" y="212"/>
                  </a:cubicBezTo>
                  <a:cubicBezTo>
                    <a:pt x="31" y="203"/>
                    <a:pt x="31" y="194"/>
                    <a:pt x="31" y="185"/>
                  </a:cubicBezTo>
                  <a:cubicBezTo>
                    <a:pt x="31" y="181"/>
                    <a:pt x="31" y="176"/>
                    <a:pt x="32" y="172"/>
                  </a:cubicBezTo>
                  <a:cubicBezTo>
                    <a:pt x="32" y="169"/>
                    <a:pt x="33" y="166"/>
                    <a:pt x="33" y="163"/>
                  </a:cubicBezTo>
                  <a:cubicBezTo>
                    <a:pt x="33" y="158"/>
                    <a:pt x="34" y="152"/>
                    <a:pt x="35" y="147"/>
                  </a:cubicBezTo>
                  <a:cubicBezTo>
                    <a:pt x="36" y="143"/>
                    <a:pt x="37" y="139"/>
                    <a:pt x="38" y="135"/>
                  </a:cubicBezTo>
                  <a:cubicBezTo>
                    <a:pt x="39" y="128"/>
                    <a:pt x="42" y="121"/>
                    <a:pt x="45" y="114"/>
                  </a:cubicBezTo>
                  <a:cubicBezTo>
                    <a:pt x="47" y="111"/>
                    <a:pt x="49" y="107"/>
                    <a:pt x="51" y="104"/>
                  </a:cubicBezTo>
                  <a:cubicBezTo>
                    <a:pt x="51" y="104"/>
                    <a:pt x="51" y="104"/>
                    <a:pt x="51" y="103"/>
                  </a:cubicBezTo>
                  <a:cubicBezTo>
                    <a:pt x="52" y="102"/>
                    <a:pt x="52" y="101"/>
                    <a:pt x="53" y="99"/>
                  </a:cubicBezTo>
                  <a:cubicBezTo>
                    <a:pt x="53" y="98"/>
                    <a:pt x="53" y="98"/>
                    <a:pt x="53" y="97"/>
                  </a:cubicBezTo>
                  <a:cubicBezTo>
                    <a:pt x="54" y="96"/>
                    <a:pt x="54" y="96"/>
                    <a:pt x="53" y="95"/>
                  </a:cubicBezTo>
                  <a:cubicBezTo>
                    <a:pt x="53" y="95"/>
                    <a:pt x="53" y="94"/>
                    <a:pt x="53" y="94"/>
                  </a:cubicBezTo>
                  <a:cubicBezTo>
                    <a:pt x="55" y="90"/>
                    <a:pt x="55" y="85"/>
                    <a:pt x="55" y="81"/>
                  </a:cubicBezTo>
                  <a:cubicBezTo>
                    <a:pt x="54" y="79"/>
                    <a:pt x="54" y="76"/>
                    <a:pt x="53" y="74"/>
                  </a:cubicBezTo>
                  <a:cubicBezTo>
                    <a:pt x="52" y="73"/>
                    <a:pt x="51" y="71"/>
                    <a:pt x="51" y="70"/>
                  </a:cubicBezTo>
                  <a:cubicBezTo>
                    <a:pt x="49" y="68"/>
                    <a:pt x="47" y="66"/>
                    <a:pt x="45" y="64"/>
                  </a:cubicBezTo>
                  <a:cubicBezTo>
                    <a:pt x="45" y="63"/>
                    <a:pt x="45" y="63"/>
                    <a:pt x="44" y="63"/>
                  </a:cubicBezTo>
                  <a:cubicBezTo>
                    <a:pt x="40" y="65"/>
                    <a:pt x="36" y="66"/>
                    <a:pt x="32" y="66"/>
                  </a:cubicBezTo>
                  <a:cubicBezTo>
                    <a:pt x="31" y="66"/>
                    <a:pt x="30" y="66"/>
                    <a:pt x="29" y="66"/>
                  </a:cubicBezTo>
                  <a:cubicBezTo>
                    <a:pt x="24" y="66"/>
                    <a:pt x="19" y="66"/>
                    <a:pt x="14" y="66"/>
                  </a:cubicBezTo>
                  <a:cubicBezTo>
                    <a:pt x="13" y="65"/>
                    <a:pt x="12" y="65"/>
                    <a:pt x="12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5"/>
                    <a:pt x="9" y="65"/>
                    <a:pt x="9" y="64"/>
                  </a:cubicBezTo>
                  <a:cubicBezTo>
                    <a:pt x="9" y="63"/>
                    <a:pt x="9" y="63"/>
                    <a:pt x="8" y="62"/>
                  </a:cubicBezTo>
                  <a:cubicBezTo>
                    <a:pt x="8" y="62"/>
                    <a:pt x="8" y="61"/>
                    <a:pt x="8" y="60"/>
                  </a:cubicBezTo>
                  <a:cubicBezTo>
                    <a:pt x="8" y="59"/>
                    <a:pt x="9" y="58"/>
                    <a:pt x="9" y="57"/>
                  </a:cubicBezTo>
                  <a:cubicBezTo>
                    <a:pt x="9" y="57"/>
                    <a:pt x="9" y="56"/>
                    <a:pt x="9" y="56"/>
                  </a:cubicBezTo>
                  <a:cubicBezTo>
                    <a:pt x="9" y="55"/>
                    <a:pt x="8" y="54"/>
                    <a:pt x="7" y="54"/>
                  </a:cubicBezTo>
                  <a:cubicBezTo>
                    <a:pt x="6" y="53"/>
                    <a:pt x="5" y="52"/>
                    <a:pt x="4" y="51"/>
                  </a:cubicBezTo>
                  <a:cubicBezTo>
                    <a:pt x="3" y="50"/>
                    <a:pt x="2" y="49"/>
                    <a:pt x="0" y="48"/>
                  </a:cubicBez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0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5"/>
                    <a:pt x="1" y="44"/>
                    <a:pt x="2" y="44"/>
                  </a:cubicBezTo>
                  <a:cubicBezTo>
                    <a:pt x="2" y="44"/>
                    <a:pt x="2" y="44"/>
                    <a:pt x="3" y="44"/>
                  </a:cubicBezTo>
                  <a:cubicBezTo>
                    <a:pt x="3" y="44"/>
                    <a:pt x="4" y="44"/>
                    <a:pt x="4" y="44"/>
                  </a:cubicBezTo>
                  <a:cubicBezTo>
                    <a:pt x="6" y="45"/>
                    <a:pt x="9" y="46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3" y="45"/>
                    <a:pt x="14" y="43"/>
                    <a:pt x="15" y="41"/>
                  </a:cubicBezTo>
                  <a:cubicBezTo>
                    <a:pt x="14" y="41"/>
                    <a:pt x="14" y="40"/>
                    <a:pt x="13" y="40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7" y="35"/>
                    <a:pt x="7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2"/>
                    <a:pt x="6" y="31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9" y="33"/>
                    <a:pt x="10" y="34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0" y="33"/>
                    <a:pt x="9" y="32"/>
                    <a:pt x="8" y="31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7" y="29"/>
                    <a:pt x="7" y="29"/>
                    <a:pt x="8" y="29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2" y="31"/>
                    <a:pt x="13" y="32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4"/>
                    <a:pt x="17" y="35"/>
                    <a:pt x="18" y="34"/>
                  </a:cubicBezTo>
                  <a:cubicBezTo>
                    <a:pt x="18" y="34"/>
                    <a:pt x="19" y="35"/>
                    <a:pt x="19" y="35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3" y="30"/>
                    <a:pt x="23" y="29"/>
                    <a:pt x="22" y="28"/>
                  </a:cubicBezTo>
                  <a:cubicBezTo>
                    <a:pt x="20" y="26"/>
                    <a:pt x="19" y="23"/>
                    <a:pt x="17" y="21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5" y="19"/>
                    <a:pt x="15" y="18"/>
                    <a:pt x="16" y="18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7"/>
                    <a:pt x="19" y="17"/>
                    <a:pt x="20" y="18"/>
                  </a:cubicBezTo>
                  <a:cubicBezTo>
                    <a:pt x="22" y="20"/>
                    <a:pt x="24" y="22"/>
                    <a:pt x="26" y="24"/>
                  </a:cubicBezTo>
                  <a:cubicBezTo>
                    <a:pt x="27" y="25"/>
                    <a:pt x="28" y="26"/>
                    <a:pt x="29" y="26"/>
                  </a:cubicBezTo>
                  <a:cubicBezTo>
                    <a:pt x="30" y="25"/>
                    <a:pt x="32" y="25"/>
                    <a:pt x="34" y="24"/>
                  </a:cubicBezTo>
                  <a:cubicBezTo>
                    <a:pt x="34" y="23"/>
                    <a:pt x="33" y="22"/>
                    <a:pt x="33" y="22"/>
                  </a:cubicBezTo>
                  <a:cubicBezTo>
                    <a:pt x="33" y="22"/>
                    <a:pt x="33" y="21"/>
                    <a:pt x="33" y="21"/>
                  </a:cubicBezTo>
                  <a:cubicBezTo>
                    <a:pt x="32" y="18"/>
                    <a:pt x="30" y="16"/>
                    <a:pt x="29" y="13"/>
                  </a:cubicBezTo>
                  <a:cubicBezTo>
                    <a:pt x="29" y="12"/>
                    <a:pt x="29" y="12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1" y="12"/>
                    <a:pt x="32" y="13"/>
                    <a:pt x="33" y="15"/>
                  </a:cubicBezTo>
                  <a:cubicBezTo>
                    <a:pt x="33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3"/>
                    <a:pt x="32" y="10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7"/>
                    <a:pt x="31" y="7"/>
                    <a:pt x="32" y="6"/>
                  </a:cubicBezTo>
                  <a:cubicBezTo>
                    <a:pt x="32" y="6"/>
                    <a:pt x="32" y="6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9"/>
                    <a:pt x="35" y="11"/>
                    <a:pt x="37" y="13"/>
                  </a:cubicBezTo>
                  <a:cubicBezTo>
                    <a:pt x="38" y="16"/>
                    <a:pt x="40" y="18"/>
                    <a:pt x="41" y="20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0"/>
                    <a:pt x="45" y="20"/>
                    <a:pt x="46" y="20"/>
                  </a:cubicBezTo>
                  <a:cubicBezTo>
                    <a:pt x="46" y="18"/>
                    <a:pt x="46" y="17"/>
                    <a:pt x="46" y="15"/>
                  </a:cubicBezTo>
                  <a:cubicBezTo>
                    <a:pt x="46" y="12"/>
                    <a:pt x="45" y="10"/>
                    <a:pt x="44" y="7"/>
                  </a:cubicBezTo>
                  <a:cubicBezTo>
                    <a:pt x="44" y="6"/>
                    <a:pt x="44" y="5"/>
                    <a:pt x="44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6" y="1"/>
                    <a:pt x="46" y="1"/>
                  </a:cubicBezTo>
                  <a:cubicBezTo>
                    <a:pt x="46" y="1"/>
                    <a:pt x="47" y="2"/>
                    <a:pt x="47" y="2"/>
                  </a:cubicBezTo>
                  <a:cubicBezTo>
                    <a:pt x="47" y="2"/>
                    <a:pt x="47" y="2"/>
                    <a:pt x="47" y="3"/>
                  </a:cubicBezTo>
                  <a:cubicBezTo>
                    <a:pt x="48" y="5"/>
                    <a:pt x="49" y="7"/>
                    <a:pt x="50" y="9"/>
                  </a:cubicBezTo>
                  <a:cubicBezTo>
                    <a:pt x="51" y="11"/>
                    <a:pt x="52" y="14"/>
                    <a:pt x="53" y="16"/>
                  </a:cubicBezTo>
                  <a:cubicBezTo>
                    <a:pt x="53" y="16"/>
                    <a:pt x="54" y="16"/>
                    <a:pt x="54" y="16"/>
                  </a:cubicBezTo>
                  <a:cubicBezTo>
                    <a:pt x="54" y="17"/>
                    <a:pt x="55" y="18"/>
                    <a:pt x="54" y="19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6" y="18"/>
                    <a:pt x="56" y="17"/>
                    <a:pt x="58" y="17"/>
                  </a:cubicBezTo>
                  <a:cubicBezTo>
                    <a:pt x="58" y="17"/>
                    <a:pt x="58" y="16"/>
                    <a:pt x="58" y="15"/>
                  </a:cubicBezTo>
                  <a:cubicBezTo>
                    <a:pt x="58" y="11"/>
                    <a:pt x="58" y="6"/>
                    <a:pt x="58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60" y="0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"/>
                    <a:pt x="61" y="3"/>
                    <a:pt x="61" y="4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61" y="2"/>
                    <a:pt x="61" y="2"/>
                    <a:pt x="61" y="1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4" y="8"/>
                    <a:pt x="64" y="10"/>
                    <a:pt x="64" y="11"/>
                  </a:cubicBezTo>
                  <a:cubicBezTo>
                    <a:pt x="65" y="14"/>
                    <a:pt x="65" y="16"/>
                    <a:pt x="66" y="18"/>
                  </a:cubicBezTo>
                  <a:cubicBezTo>
                    <a:pt x="66" y="18"/>
                    <a:pt x="66" y="19"/>
                    <a:pt x="66" y="19"/>
                  </a:cubicBezTo>
                  <a:cubicBezTo>
                    <a:pt x="67" y="19"/>
                    <a:pt x="68" y="19"/>
                    <a:pt x="69" y="19"/>
                  </a:cubicBezTo>
                  <a:cubicBezTo>
                    <a:pt x="70" y="20"/>
                    <a:pt x="72" y="20"/>
                    <a:pt x="73" y="21"/>
                  </a:cubicBezTo>
                  <a:cubicBezTo>
                    <a:pt x="73" y="21"/>
                    <a:pt x="73" y="21"/>
                    <a:pt x="74" y="21"/>
                  </a:cubicBezTo>
                  <a:cubicBezTo>
                    <a:pt x="74" y="21"/>
                    <a:pt x="74" y="22"/>
                    <a:pt x="74" y="22"/>
                  </a:cubicBezTo>
                  <a:cubicBezTo>
                    <a:pt x="74" y="23"/>
                    <a:pt x="74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4"/>
                  </a:cubicBezTo>
                  <a:cubicBezTo>
                    <a:pt x="74" y="24"/>
                    <a:pt x="75" y="24"/>
                    <a:pt x="75" y="25"/>
                  </a:cubicBezTo>
                  <a:cubicBezTo>
                    <a:pt x="77" y="26"/>
                    <a:pt x="77" y="26"/>
                    <a:pt x="77" y="28"/>
                  </a:cubicBezTo>
                  <a:cubicBezTo>
                    <a:pt x="77" y="29"/>
                    <a:pt x="76" y="31"/>
                    <a:pt x="75" y="32"/>
                  </a:cubicBezTo>
                  <a:cubicBezTo>
                    <a:pt x="75" y="34"/>
                    <a:pt x="74" y="36"/>
                    <a:pt x="72" y="37"/>
                  </a:cubicBezTo>
                  <a:cubicBezTo>
                    <a:pt x="71" y="39"/>
                    <a:pt x="70" y="40"/>
                    <a:pt x="69" y="42"/>
                  </a:cubicBezTo>
                  <a:cubicBezTo>
                    <a:pt x="68" y="43"/>
                    <a:pt x="67" y="44"/>
                    <a:pt x="66" y="45"/>
                  </a:cubicBezTo>
                  <a:cubicBezTo>
                    <a:pt x="65" y="47"/>
                    <a:pt x="63" y="48"/>
                    <a:pt x="62" y="50"/>
                  </a:cubicBezTo>
                  <a:cubicBezTo>
                    <a:pt x="62" y="50"/>
                    <a:pt x="63" y="50"/>
                    <a:pt x="63" y="51"/>
                  </a:cubicBezTo>
                  <a:cubicBezTo>
                    <a:pt x="64" y="53"/>
                    <a:pt x="65" y="55"/>
                    <a:pt x="66" y="57"/>
                  </a:cubicBezTo>
                  <a:cubicBezTo>
                    <a:pt x="67" y="59"/>
                    <a:pt x="68" y="60"/>
                    <a:pt x="70" y="62"/>
                  </a:cubicBezTo>
                  <a:cubicBezTo>
                    <a:pt x="73" y="65"/>
                    <a:pt x="76" y="69"/>
                    <a:pt x="81" y="71"/>
                  </a:cubicBezTo>
                  <a:cubicBezTo>
                    <a:pt x="82" y="73"/>
                    <a:pt x="85" y="74"/>
                    <a:pt x="86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90" y="74"/>
                    <a:pt x="92" y="74"/>
                    <a:pt x="94" y="73"/>
                  </a:cubicBezTo>
                  <a:cubicBezTo>
                    <a:pt x="97" y="73"/>
                    <a:pt x="100" y="72"/>
                    <a:pt x="102" y="72"/>
                  </a:cubicBezTo>
                  <a:cubicBezTo>
                    <a:pt x="104" y="72"/>
                    <a:pt x="106" y="72"/>
                    <a:pt x="107" y="72"/>
                  </a:cubicBezTo>
                  <a:cubicBezTo>
                    <a:pt x="111" y="72"/>
                    <a:pt x="114" y="72"/>
                    <a:pt x="117" y="73"/>
                  </a:cubicBezTo>
                  <a:cubicBezTo>
                    <a:pt x="118" y="73"/>
                    <a:pt x="120" y="73"/>
                    <a:pt x="122" y="73"/>
                  </a:cubicBezTo>
                  <a:cubicBezTo>
                    <a:pt x="124" y="73"/>
                    <a:pt x="127" y="73"/>
                    <a:pt x="129" y="72"/>
                  </a:cubicBezTo>
                  <a:cubicBezTo>
                    <a:pt x="135" y="72"/>
                    <a:pt x="140" y="70"/>
                    <a:pt x="145" y="67"/>
                  </a:cubicBezTo>
                  <a:cubicBezTo>
                    <a:pt x="148" y="66"/>
                    <a:pt x="150" y="65"/>
                    <a:pt x="153" y="63"/>
                  </a:cubicBezTo>
                  <a:cubicBezTo>
                    <a:pt x="155" y="62"/>
                    <a:pt x="157" y="60"/>
                    <a:pt x="159" y="59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60" y="58"/>
                    <a:pt x="161" y="57"/>
                    <a:pt x="161" y="57"/>
                  </a:cubicBezTo>
                  <a:close/>
                  <a:moveTo>
                    <a:pt x="36" y="168"/>
                  </a:moveTo>
                  <a:cubicBezTo>
                    <a:pt x="36" y="168"/>
                    <a:pt x="36" y="168"/>
                    <a:pt x="36" y="168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6"/>
                    <a:pt x="36" y="166"/>
                    <a:pt x="36" y="167"/>
                  </a:cubicBezTo>
                  <a:cubicBezTo>
                    <a:pt x="36" y="167"/>
                    <a:pt x="36" y="167"/>
                    <a:pt x="36" y="167"/>
                  </a:cubicBezTo>
                  <a:cubicBezTo>
                    <a:pt x="36" y="167"/>
                    <a:pt x="36" y="168"/>
                    <a:pt x="36" y="168"/>
                  </a:cubicBezTo>
                  <a:cubicBezTo>
                    <a:pt x="36" y="168"/>
                    <a:pt x="36" y="169"/>
                    <a:pt x="36" y="169"/>
                  </a:cubicBezTo>
                  <a:cubicBezTo>
                    <a:pt x="36" y="169"/>
                    <a:pt x="36" y="169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lose/>
                  <a:moveTo>
                    <a:pt x="128" y="151"/>
                  </a:moveTo>
                  <a:cubicBezTo>
                    <a:pt x="130" y="151"/>
                    <a:pt x="132" y="151"/>
                    <a:pt x="133" y="151"/>
                  </a:cubicBezTo>
                  <a:cubicBezTo>
                    <a:pt x="133" y="151"/>
                    <a:pt x="133" y="150"/>
                    <a:pt x="133" y="150"/>
                  </a:cubicBezTo>
                  <a:cubicBezTo>
                    <a:pt x="131" y="151"/>
                    <a:pt x="130" y="151"/>
                    <a:pt x="129" y="151"/>
                  </a:cubicBezTo>
                  <a:cubicBezTo>
                    <a:pt x="129" y="151"/>
                    <a:pt x="129" y="151"/>
                    <a:pt x="128" y="151"/>
                  </a:cubicBezTo>
                  <a:cubicBezTo>
                    <a:pt x="128" y="151"/>
                    <a:pt x="128" y="151"/>
                    <a:pt x="127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8" y="151"/>
                    <a:pt x="128" y="151"/>
                    <a:pt x="128" y="151"/>
                  </a:cubicBezTo>
                  <a:close/>
                  <a:moveTo>
                    <a:pt x="85" y="141"/>
                  </a:moveTo>
                  <a:cubicBezTo>
                    <a:pt x="86" y="141"/>
                    <a:pt x="87" y="141"/>
                    <a:pt x="88" y="141"/>
                  </a:cubicBezTo>
                  <a:cubicBezTo>
                    <a:pt x="89" y="140"/>
                    <a:pt x="90" y="140"/>
                    <a:pt x="91" y="140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89" y="140"/>
                    <a:pt x="87" y="140"/>
                    <a:pt x="85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4" y="141"/>
                    <a:pt x="84" y="141"/>
                    <a:pt x="85" y="141"/>
                  </a:cubicBezTo>
                  <a:close/>
                  <a:moveTo>
                    <a:pt x="76" y="219"/>
                  </a:moveTo>
                  <a:cubicBezTo>
                    <a:pt x="74" y="219"/>
                    <a:pt x="73" y="219"/>
                    <a:pt x="72" y="219"/>
                  </a:cubicBezTo>
                  <a:cubicBezTo>
                    <a:pt x="70" y="219"/>
                    <a:pt x="68" y="219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8" y="220"/>
                    <a:pt x="69" y="220"/>
                  </a:cubicBezTo>
                  <a:cubicBezTo>
                    <a:pt x="71" y="220"/>
                    <a:pt x="73" y="219"/>
                    <a:pt x="76" y="219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6" y="219"/>
                    <a:pt x="77" y="219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19"/>
                    <a:pt x="76" y="219"/>
                    <a:pt x="76" y="219"/>
                  </a:cubicBezTo>
                  <a:close/>
                  <a:moveTo>
                    <a:pt x="201" y="47"/>
                  </a:moveTo>
                  <a:cubicBezTo>
                    <a:pt x="200" y="46"/>
                    <a:pt x="200" y="46"/>
                    <a:pt x="200" y="45"/>
                  </a:cubicBezTo>
                  <a:cubicBezTo>
                    <a:pt x="200" y="45"/>
                    <a:pt x="200" y="46"/>
                    <a:pt x="200" y="46"/>
                  </a:cubicBezTo>
                  <a:cubicBezTo>
                    <a:pt x="200" y="46"/>
                    <a:pt x="200" y="46"/>
                    <a:pt x="201" y="47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2" y="49"/>
                    <a:pt x="203" y="51"/>
                    <a:pt x="204" y="53"/>
                  </a:cubicBezTo>
                  <a:cubicBezTo>
                    <a:pt x="204" y="53"/>
                    <a:pt x="204" y="53"/>
                    <a:pt x="204" y="54"/>
                  </a:cubicBezTo>
                  <a:cubicBezTo>
                    <a:pt x="205" y="53"/>
                    <a:pt x="205" y="53"/>
                    <a:pt x="206" y="53"/>
                  </a:cubicBezTo>
                  <a:cubicBezTo>
                    <a:pt x="206" y="52"/>
                    <a:pt x="207" y="52"/>
                    <a:pt x="208" y="52"/>
                  </a:cubicBezTo>
                  <a:cubicBezTo>
                    <a:pt x="207" y="50"/>
                    <a:pt x="206" y="48"/>
                    <a:pt x="205" y="46"/>
                  </a:cubicBezTo>
                  <a:cubicBezTo>
                    <a:pt x="204" y="47"/>
                    <a:pt x="204" y="47"/>
                    <a:pt x="204" y="47"/>
                  </a:cubicBezTo>
                  <a:cubicBezTo>
                    <a:pt x="203" y="48"/>
                    <a:pt x="202" y="48"/>
                    <a:pt x="201" y="47"/>
                  </a:cubicBezTo>
                  <a:cubicBezTo>
                    <a:pt x="201" y="47"/>
                    <a:pt x="201" y="47"/>
                    <a:pt x="201" y="47"/>
                  </a:cubicBezTo>
                  <a:close/>
                  <a:moveTo>
                    <a:pt x="108" y="216"/>
                  </a:moveTo>
                  <a:cubicBezTo>
                    <a:pt x="108" y="215"/>
                    <a:pt x="108" y="213"/>
                    <a:pt x="108" y="212"/>
                  </a:cubicBezTo>
                  <a:cubicBezTo>
                    <a:pt x="108" y="210"/>
                    <a:pt x="107" y="207"/>
                    <a:pt x="107" y="205"/>
                  </a:cubicBezTo>
                  <a:cubicBezTo>
                    <a:pt x="106" y="201"/>
                    <a:pt x="105" y="197"/>
                    <a:pt x="104" y="193"/>
                  </a:cubicBezTo>
                  <a:cubicBezTo>
                    <a:pt x="104" y="191"/>
                    <a:pt x="103" y="189"/>
                    <a:pt x="103" y="186"/>
                  </a:cubicBezTo>
                  <a:cubicBezTo>
                    <a:pt x="104" y="185"/>
                    <a:pt x="103" y="185"/>
                    <a:pt x="103" y="184"/>
                  </a:cubicBezTo>
                  <a:cubicBezTo>
                    <a:pt x="103" y="183"/>
                    <a:pt x="102" y="183"/>
                    <a:pt x="103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99" y="182"/>
                    <a:pt x="98" y="182"/>
                    <a:pt x="96" y="182"/>
                  </a:cubicBezTo>
                  <a:cubicBezTo>
                    <a:pt x="96" y="183"/>
                    <a:pt x="96" y="183"/>
                    <a:pt x="96" y="183"/>
                  </a:cubicBezTo>
                  <a:cubicBezTo>
                    <a:pt x="93" y="184"/>
                    <a:pt x="90" y="186"/>
                    <a:pt x="87" y="187"/>
                  </a:cubicBezTo>
                  <a:cubicBezTo>
                    <a:pt x="86" y="187"/>
                    <a:pt x="85" y="188"/>
                    <a:pt x="84" y="189"/>
                  </a:cubicBezTo>
                  <a:cubicBezTo>
                    <a:pt x="84" y="189"/>
                    <a:pt x="83" y="189"/>
                    <a:pt x="83" y="190"/>
                  </a:cubicBezTo>
                  <a:cubicBezTo>
                    <a:pt x="83" y="191"/>
                    <a:pt x="83" y="192"/>
                    <a:pt x="83" y="194"/>
                  </a:cubicBezTo>
                  <a:cubicBezTo>
                    <a:pt x="84" y="196"/>
                    <a:pt x="84" y="198"/>
                    <a:pt x="84" y="200"/>
                  </a:cubicBezTo>
                  <a:cubicBezTo>
                    <a:pt x="85" y="205"/>
                    <a:pt x="85" y="209"/>
                    <a:pt x="85" y="214"/>
                  </a:cubicBezTo>
                  <a:cubicBezTo>
                    <a:pt x="86" y="215"/>
                    <a:pt x="86" y="215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92" y="216"/>
                    <a:pt x="97" y="216"/>
                    <a:pt x="102" y="216"/>
                  </a:cubicBezTo>
                  <a:cubicBezTo>
                    <a:pt x="103" y="216"/>
                    <a:pt x="105" y="216"/>
                    <a:pt x="106" y="216"/>
                  </a:cubicBezTo>
                  <a:cubicBezTo>
                    <a:pt x="107" y="216"/>
                    <a:pt x="107" y="216"/>
                    <a:pt x="108" y="216"/>
                  </a:cubicBezTo>
                  <a:close/>
                  <a:moveTo>
                    <a:pt x="154" y="215"/>
                  </a:moveTo>
                  <a:cubicBezTo>
                    <a:pt x="154" y="214"/>
                    <a:pt x="154" y="214"/>
                    <a:pt x="153" y="213"/>
                  </a:cubicBezTo>
                  <a:cubicBezTo>
                    <a:pt x="153" y="211"/>
                    <a:pt x="152" y="208"/>
                    <a:pt x="151" y="205"/>
                  </a:cubicBezTo>
                  <a:cubicBezTo>
                    <a:pt x="151" y="204"/>
                    <a:pt x="150" y="202"/>
                    <a:pt x="150" y="201"/>
                  </a:cubicBezTo>
                  <a:cubicBezTo>
                    <a:pt x="149" y="199"/>
                    <a:pt x="148" y="197"/>
                    <a:pt x="147" y="195"/>
                  </a:cubicBezTo>
                  <a:cubicBezTo>
                    <a:pt x="146" y="194"/>
                    <a:pt x="146" y="194"/>
                    <a:pt x="146" y="194"/>
                  </a:cubicBezTo>
                  <a:cubicBezTo>
                    <a:pt x="145" y="193"/>
                    <a:pt x="145" y="193"/>
                    <a:pt x="145" y="193"/>
                  </a:cubicBezTo>
                  <a:cubicBezTo>
                    <a:pt x="145" y="193"/>
                    <a:pt x="145" y="192"/>
                    <a:pt x="145" y="192"/>
                  </a:cubicBezTo>
                  <a:cubicBezTo>
                    <a:pt x="144" y="191"/>
                    <a:pt x="144" y="190"/>
                    <a:pt x="143" y="189"/>
                  </a:cubicBezTo>
                  <a:cubicBezTo>
                    <a:pt x="143" y="189"/>
                    <a:pt x="143" y="189"/>
                    <a:pt x="142" y="188"/>
                  </a:cubicBezTo>
                  <a:cubicBezTo>
                    <a:pt x="142" y="188"/>
                    <a:pt x="141" y="187"/>
                    <a:pt x="140" y="187"/>
                  </a:cubicBezTo>
                  <a:cubicBezTo>
                    <a:pt x="140" y="186"/>
                    <a:pt x="139" y="186"/>
                    <a:pt x="138" y="186"/>
                  </a:cubicBezTo>
                  <a:cubicBezTo>
                    <a:pt x="134" y="185"/>
                    <a:pt x="131" y="185"/>
                    <a:pt x="127" y="185"/>
                  </a:cubicBezTo>
                  <a:cubicBezTo>
                    <a:pt x="127" y="185"/>
                    <a:pt x="127" y="185"/>
                    <a:pt x="127" y="185"/>
                  </a:cubicBezTo>
                  <a:cubicBezTo>
                    <a:pt x="128" y="186"/>
                    <a:pt x="129" y="187"/>
                    <a:pt x="129" y="188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30" y="191"/>
                    <a:pt x="130" y="193"/>
                    <a:pt x="131" y="196"/>
                  </a:cubicBezTo>
                  <a:cubicBezTo>
                    <a:pt x="132" y="202"/>
                    <a:pt x="133" y="208"/>
                    <a:pt x="133" y="214"/>
                  </a:cubicBezTo>
                  <a:cubicBezTo>
                    <a:pt x="133" y="214"/>
                    <a:pt x="133" y="215"/>
                    <a:pt x="133" y="215"/>
                  </a:cubicBezTo>
                  <a:cubicBezTo>
                    <a:pt x="140" y="215"/>
                    <a:pt x="147" y="215"/>
                    <a:pt x="154" y="215"/>
                  </a:cubicBezTo>
                  <a:close/>
                  <a:moveTo>
                    <a:pt x="109" y="184"/>
                  </a:moveTo>
                  <a:cubicBezTo>
                    <a:pt x="110" y="189"/>
                    <a:pt x="110" y="195"/>
                    <a:pt x="110" y="200"/>
                  </a:cubicBezTo>
                  <a:cubicBezTo>
                    <a:pt x="111" y="205"/>
                    <a:pt x="111" y="210"/>
                    <a:pt x="112" y="215"/>
                  </a:cubicBezTo>
                  <a:cubicBezTo>
                    <a:pt x="117" y="215"/>
                    <a:pt x="122" y="215"/>
                    <a:pt x="127" y="215"/>
                  </a:cubicBezTo>
                  <a:cubicBezTo>
                    <a:pt x="127" y="214"/>
                    <a:pt x="127" y="214"/>
                    <a:pt x="127" y="213"/>
                  </a:cubicBezTo>
                  <a:cubicBezTo>
                    <a:pt x="127" y="211"/>
                    <a:pt x="127" y="208"/>
                    <a:pt x="127" y="206"/>
                  </a:cubicBezTo>
                  <a:cubicBezTo>
                    <a:pt x="126" y="201"/>
                    <a:pt x="126" y="196"/>
                    <a:pt x="125" y="191"/>
                  </a:cubicBezTo>
                  <a:cubicBezTo>
                    <a:pt x="125" y="191"/>
                    <a:pt x="125" y="191"/>
                    <a:pt x="125" y="190"/>
                  </a:cubicBezTo>
                  <a:cubicBezTo>
                    <a:pt x="125" y="190"/>
                    <a:pt x="125" y="189"/>
                    <a:pt x="125" y="188"/>
                  </a:cubicBezTo>
                  <a:cubicBezTo>
                    <a:pt x="125" y="187"/>
                    <a:pt x="124" y="187"/>
                    <a:pt x="124" y="186"/>
                  </a:cubicBezTo>
                  <a:cubicBezTo>
                    <a:pt x="124" y="185"/>
                    <a:pt x="123" y="185"/>
                    <a:pt x="122" y="185"/>
                  </a:cubicBezTo>
                  <a:cubicBezTo>
                    <a:pt x="121" y="185"/>
                    <a:pt x="119" y="186"/>
                    <a:pt x="118" y="186"/>
                  </a:cubicBezTo>
                  <a:cubicBezTo>
                    <a:pt x="115" y="186"/>
                    <a:pt x="112" y="186"/>
                    <a:pt x="110" y="184"/>
                  </a:cubicBezTo>
                  <a:cubicBezTo>
                    <a:pt x="109" y="184"/>
                    <a:pt x="109" y="184"/>
                    <a:pt x="109" y="184"/>
                  </a:cubicBezTo>
                  <a:close/>
                  <a:moveTo>
                    <a:pt x="63" y="219"/>
                  </a:moveTo>
                  <a:cubicBezTo>
                    <a:pt x="66" y="218"/>
                    <a:pt x="69" y="218"/>
                    <a:pt x="72" y="217"/>
                  </a:cubicBezTo>
                  <a:cubicBezTo>
                    <a:pt x="75" y="217"/>
                    <a:pt x="78" y="217"/>
                    <a:pt x="81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1" y="214"/>
                    <a:pt x="81" y="212"/>
                    <a:pt x="80" y="210"/>
                  </a:cubicBezTo>
                  <a:cubicBezTo>
                    <a:pt x="80" y="207"/>
                    <a:pt x="80" y="204"/>
                    <a:pt x="80" y="202"/>
                  </a:cubicBezTo>
                  <a:cubicBezTo>
                    <a:pt x="80" y="199"/>
                    <a:pt x="80" y="196"/>
                    <a:pt x="80" y="193"/>
                  </a:cubicBezTo>
                  <a:cubicBezTo>
                    <a:pt x="80" y="192"/>
                    <a:pt x="80" y="192"/>
                    <a:pt x="80" y="191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76" y="192"/>
                    <a:pt x="73" y="193"/>
                    <a:pt x="69" y="193"/>
                  </a:cubicBezTo>
                  <a:cubicBezTo>
                    <a:pt x="69" y="193"/>
                    <a:pt x="68" y="193"/>
                    <a:pt x="68" y="194"/>
                  </a:cubicBezTo>
                  <a:cubicBezTo>
                    <a:pt x="68" y="195"/>
                    <a:pt x="67" y="196"/>
                    <a:pt x="67" y="198"/>
                  </a:cubicBezTo>
                  <a:cubicBezTo>
                    <a:pt x="64" y="204"/>
                    <a:pt x="63" y="211"/>
                    <a:pt x="63" y="218"/>
                  </a:cubicBezTo>
                  <a:cubicBezTo>
                    <a:pt x="63" y="218"/>
                    <a:pt x="63" y="218"/>
                    <a:pt x="63" y="219"/>
                  </a:cubicBezTo>
                  <a:close/>
                  <a:moveTo>
                    <a:pt x="120" y="223"/>
                  </a:moveTo>
                  <a:cubicBezTo>
                    <a:pt x="115" y="223"/>
                    <a:pt x="110" y="224"/>
                    <a:pt x="105" y="224"/>
                  </a:cubicBezTo>
                  <a:cubicBezTo>
                    <a:pt x="105" y="227"/>
                    <a:pt x="105" y="229"/>
                    <a:pt x="106" y="232"/>
                  </a:cubicBezTo>
                  <a:cubicBezTo>
                    <a:pt x="106" y="234"/>
                    <a:pt x="106" y="236"/>
                    <a:pt x="107" y="238"/>
                  </a:cubicBezTo>
                  <a:cubicBezTo>
                    <a:pt x="107" y="241"/>
                    <a:pt x="108" y="244"/>
                    <a:pt x="108" y="246"/>
                  </a:cubicBezTo>
                  <a:cubicBezTo>
                    <a:pt x="108" y="247"/>
                    <a:pt x="108" y="247"/>
                    <a:pt x="108" y="247"/>
                  </a:cubicBezTo>
                  <a:cubicBezTo>
                    <a:pt x="110" y="246"/>
                    <a:pt x="110" y="246"/>
                    <a:pt x="111" y="247"/>
                  </a:cubicBezTo>
                  <a:cubicBezTo>
                    <a:pt x="111" y="247"/>
                    <a:pt x="111" y="247"/>
                    <a:pt x="111" y="246"/>
                  </a:cubicBezTo>
                  <a:cubicBezTo>
                    <a:pt x="113" y="246"/>
                    <a:pt x="114" y="245"/>
                    <a:pt x="115" y="244"/>
                  </a:cubicBezTo>
                  <a:cubicBezTo>
                    <a:pt x="117" y="243"/>
                    <a:pt x="119" y="243"/>
                    <a:pt x="122" y="242"/>
                  </a:cubicBezTo>
                  <a:cubicBezTo>
                    <a:pt x="122" y="242"/>
                    <a:pt x="122" y="242"/>
                    <a:pt x="123" y="242"/>
                  </a:cubicBezTo>
                  <a:cubicBezTo>
                    <a:pt x="122" y="236"/>
                    <a:pt x="121" y="229"/>
                    <a:pt x="120" y="223"/>
                  </a:cubicBezTo>
                  <a:close/>
                  <a:moveTo>
                    <a:pt x="124" y="223"/>
                  </a:moveTo>
                  <a:cubicBezTo>
                    <a:pt x="124" y="223"/>
                    <a:pt x="124" y="224"/>
                    <a:pt x="124" y="224"/>
                  </a:cubicBezTo>
                  <a:cubicBezTo>
                    <a:pt x="124" y="228"/>
                    <a:pt x="125" y="231"/>
                    <a:pt x="125" y="234"/>
                  </a:cubicBezTo>
                  <a:cubicBezTo>
                    <a:pt x="125" y="235"/>
                    <a:pt x="125" y="237"/>
                    <a:pt x="125" y="239"/>
                  </a:cubicBezTo>
                  <a:cubicBezTo>
                    <a:pt x="126" y="240"/>
                    <a:pt x="126" y="241"/>
                    <a:pt x="126" y="242"/>
                  </a:cubicBezTo>
                  <a:cubicBezTo>
                    <a:pt x="126" y="242"/>
                    <a:pt x="127" y="242"/>
                    <a:pt x="127" y="242"/>
                  </a:cubicBezTo>
                  <a:cubicBezTo>
                    <a:pt x="128" y="242"/>
                    <a:pt x="130" y="242"/>
                    <a:pt x="132" y="242"/>
                  </a:cubicBezTo>
                  <a:cubicBezTo>
                    <a:pt x="134" y="243"/>
                    <a:pt x="137" y="243"/>
                    <a:pt x="140" y="244"/>
                  </a:cubicBezTo>
                  <a:cubicBezTo>
                    <a:pt x="140" y="244"/>
                    <a:pt x="140" y="244"/>
                    <a:pt x="141" y="244"/>
                  </a:cubicBezTo>
                  <a:cubicBezTo>
                    <a:pt x="141" y="244"/>
                    <a:pt x="140" y="243"/>
                    <a:pt x="140" y="243"/>
                  </a:cubicBezTo>
                  <a:cubicBezTo>
                    <a:pt x="140" y="240"/>
                    <a:pt x="140" y="237"/>
                    <a:pt x="139" y="234"/>
                  </a:cubicBezTo>
                  <a:cubicBezTo>
                    <a:pt x="139" y="231"/>
                    <a:pt x="139" y="228"/>
                    <a:pt x="138" y="225"/>
                  </a:cubicBezTo>
                  <a:cubicBezTo>
                    <a:pt x="138" y="224"/>
                    <a:pt x="138" y="223"/>
                    <a:pt x="138" y="222"/>
                  </a:cubicBezTo>
                  <a:cubicBezTo>
                    <a:pt x="133" y="222"/>
                    <a:pt x="129" y="222"/>
                    <a:pt x="124" y="223"/>
                  </a:cubicBezTo>
                  <a:close/>
                  <a:moveTo>
                    <a:pt x="75" y="252"/>
                  </a:moveTo>
                  <a:cubicBezTo>
                    <a:pt x="78" y="249"/>
                    <a:pt x="82" y="247"/>
                    <a:pt x="86" y="245"/>
                  </a:cubicBezTo>
                  <a:cubicBezTo>
                    <a:pt x="85" y="244"/>
                    <a:pt x="85" y="244"/>
                    <a:pt x="85" y="243"/>
                  </a:cubicBezTo>
                  <a:cubicBezTo>
                    <a:pt x="86" y="237"/>
                    <a:pt x="86" y="232"/>
                    <a:pt x="86" y="226"/>
                  </a:cubicBezTo>
                  <a:cubicBezTo>
                    <a:pt x="86" y="226"/>
                    <a:pt x="86" y="226"/>
                    <a:pt x="86" y="225"/>
                  </a:cubicBezTo>
                  <a:cubicBezTo>
                    <a:pt x="82" y="226"/>
                    <a:pt x="77" y="226"/>
                    <a:pt x="73" y="227"/>
                  </a:cubicBezTo>
                  <a:cubicBezTo>
                    <a:pt x="73" y="228"/>
                    <a:pt x="73" y="230"/>
                    <a:pt x="73" y="231"/>
                  </a:cubicBezTo>
                  <a:cubicBezTo>
                    <a:pt x="74" y="232"/>
                    <a:pt x="74" y="232"/>
                    <a:pt x="74" y="233"/>
                  </a:cubicBezTo>
                  <a:cubicBezTo>
                    <a:pt x="74" y="235"/>
                    <a:pt x="74" y="237"/>
                    <a:pt x="74" y="239"/>
                  </a:cubicBezTo>
                  <a:cubicBezTo>
                    <a:pt x="74" y="241"/>
                    <a:pt x="74" y="243"/>
                    <a:pt x="74" y="245"/>
                  </a:cubicBezTo>
                  <a:cubicBezTo>
                    <a:pt x="74" y="246"/>
                    <a:pt x="75" y="248"/>
                    <a:pt x="75" y="250"/>
                  </a:cubicBezTo>
                  <a:cubicBezTo>
                    <a:pt x="75" y="250"/>
                    <a:pt x="75" y="251"/>
                    <a:pt x="75" y="252"/>
                  </a:cubicBezTo>
                  <a:close/>
                  <a:moveTo>
                    <a:pt x="92" y="142"/>
                  </a:moveTo>
                  <a:cubicBezTo>
                    <a:pt x="84" y="143"/>
                    <a:pt x="77" y="143"/>
                    <a:pt x="70" y="145"/>
                  </a:cubicBezTo>
                  <a:cubicBezTo>
                    <a:pt x="70" y="148"/>
                    <a:pt x="70" y="152"/>
                    <a:pt x="70" y="155"/>
                  </a:cubicBezTo>
                  <a:cubicBezTo>
                    <a:pt x="78" y="155"/>
                    <a:pt x="87" y="154"/>
                    <a:pt x="95" y="153"/>
                  </a:cubicBezTo>
                  <a:cubicBezTo>
                    <a:pt x="95" y="151"/>
                    <a:pt x="94" y="150"/>
                    <a:pt x="94" y="149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4" y="151"/>
                    <a:pt x="94" y="151"/>
                    <a:pt x="93" y="151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2" y="149"/>
                    <a:pt x="92" y="147"/>
                    <a:pt x="92" y="145"/>
                  </a:cubicBezTo>
                  <a:cubicBezTo>
                    <a:pt x="92" y="144"/>
                    <a:pt x="92" y="143"/>
                    <a:pt x="92" y="142"/>
                  </a:cubicBezTo>
                  <a:close/>
                  <a:moveTo>
                    <a:pt x="104" y="244"/>
                  </a:moveTo>
                  <a:cubicBezTo>
                    <a:pt x="104" y="243"/>
                    <a:pt x="103" y="243"/>
                    <a:pt x="103" y="242"/>
                  </a:cubicBezTo>
                  <a:cubicBezTo>
                    <a:pt x="103" y="238"/>
                    <a:pt x="103" y="234"/>
                    <a:pt x="102" y="230"/>
                  </a:cubicBezTo>
                  <a:cubicBezTo>
                    <a:pt x="102" y="228"/>
                    <a:pt x="102" y="227"/>
                    <a:pt x="102" y="225"/>
                  </a:cubicBezTo>
                  <a:cubicBezTo>
                    <a:pt x="102" y="225"/>
                    <a:pt x="102" y="224"/>
                    <a:pt x="102" y="224"/>
                  </a:cubicBezTo>
                  <a:cubicBezTo>
                    <a:pt x="102" y="224"/>
                    <a:pt x="101" y="224"/>
                    <a:pt x="101" y="224"/>
                  </a:cubicBezTo>
                  <a:cubicBezTo>
                    <a:pt x="99" y="224"/>
                    <a:pt x="97" y="224"/>
                    <a:pt x="95" y="225"/>
                  </a:cubicBezTo>
                  <a:cubicBezTo>
                    <a:pt x="93" y="225"/>
                    <a:pt x="91" y="225"/>
                    <a:pt x="90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8" y="226"/>
                    <a:pt x="88" y="227"/>
                  </a:cubicBezTo>
                  <a:cubicBezTo>
                    <a:pt x="89" y="229"/>
                    <a:pt x="89" y="231"/>
                    <a:pt x="89" y="234"/>
                  </a:cubicBezTo>
                  <a:cubicBezTo>
                    <a:pt x="89" y="236"/>
                    <a:pt x="89" y="239"/>
                    <a:pt x="90" y="242"/>
                  </a:cubicBezTo>
                  <a:cubicBezTo>
                    <a:pt x="90" y="242"/>
                    <a:pt x="90" y="243"/>
                    <a:pt x="90" y="243"/>
                  </a:cubicBezTo>
                  <a:cubicBezTo>
                    <a:pt x="90" y="243"/>
                    <a:pt x="90" y="243"/>
                    <a:pt x="90" y="243"/>
                  </a:cubicBezTo>
                  <a:cubicBezTo>
                    <a:pt x="92" y="243"/>
                    <a:pt x="94" y="242"/>
                    <a:pt x="95" y="242"/>
                  </a:cubicBezTo>
                  <a:cubicBezTo>
                    <a:pt x="98" y="242"/>
                    <a:pt x="100" y="242"/>
                    <a:pt x="103" y="244"/>
                  </a:cubicBezTo>
                  <a:cubicBezTo>
                    <a:pt x="103" y="244"/>
                    <a:pt x="103" y="244"/>
                    <a:pt x="104" y="244"/>
                  </a:cubicBezTo>
                  <a:close/>
                  <a:moveTo>
                    <a:pt x="153" y="248"/>
                  </a:moveTo>
                  <a:cubicBezTo>
                    <a:pt x="153" y="248"/>
                    <a:pt x="153" y="248"/>
                    <a:pt x="153" y="248"/>
                  </a:cubicBezTo>
                  <a:cubicBezTo>
                    <a:pt x="153" y="247"/>
                    <a:pt x="153" y="246"/>
                    <a:pt x="153" y="245"/>
                  </a:cubicBezTo>
                  <a:cubicBezTo>
                    <a:pt x="152" y="243"/>
                    <a:pt x="152" y="242"/>
                    <a:pt x="152" y="241"/>
                  </a:cubicBezTo>
                  <a:cubicBezTo>
                    <a:pt x="151" y="237"/>
                    <a:pt x="150" y="233"/>
                    <a:pt x="150" y="229"/>
                  </a:cubicBezTo>
                  <a:cubicBezTo>
                    <a:pt x="150" y="227"/>
                    <a:pt x="150" y="225"/>
                    <a:pt x="150" y="223"/>
                  </a:cubicBezTo>
                  <a:cubicBezTo>
                    <a:pt x="150" y="223"/>
                    <a:pt x="150" y="223"/>
                    <a:pt x="150" y="222"/>
                  </a:cubicBezTo>
                  <a:cubicBezTo>
                    <a:pt x="148" y="222"/>
                    <a:pt x="141" y="222"/>
                    <a:pt x="141" y="222"/>
                  </a:cubicBezTo>
                  <a:cubicBezTo>
                    <a:pt x="141" y="226"/>
                    <a:pt x="142" y="230"/>
                    <a:pt x="142" y="234"/>
                  </a:cubicBezTo>
                  <a:cubicBezTo>
                    <a:pt x="142" y="237"/>
                    <a:pt x="143" y="241"/>
                    <a:pt x="143" y="245"/>
                  </a:cubicBezTo>
                  <a:cubicBezTo>
                    <a:pt x="147" y="245"/>
                    <a:pt x="150" y="246"/>
                    <a:pt x="153" y="248"/>
                  </a:cubicBezTo>
                  <a:close/>
                  <a:moveTo>
                    <a:pt x="152" y="31"/>
                  </a:moveTo>
                  <a:cubicBezTo>
                    <a:pt x="152" y="32"/>
                    <a:pt x="152" y="33"/>
                    <a:pt x="153" y="34"/>
                  </a:cubicBezTo>
                  <a:cubicBezTo>
                    <a:pt x="153" y="35"/>
                    <a:pt x="153" y="36"/>
                    <a:pt x="153" y="37"/>
                  </a:cubicBezTo>
                  <a:cubicBezTo>
                    <a:pt x="154" y="39"/>
                    <a:pt x="155" y="41"/>
                    <a:pt x="156" y="44"/>
                  </a:cubicBezTo>
                  <a:cubicBezTo>
                    <a:pt x="157" y="45"/>
                    <a:pt x="158" y="47"/>
                    <a:pt x="159" y="49"/>
                  </a:cubicBezTo>
                  <a:cubicBezTo>
                    <a:pt x="159" y="49"/>
                    <a:pt x="160" y="50"/>
                    <a:pt x="161" y="50"/>
                  </a:cubicBezTo>
                  <a:cubicBezTo>
                    <a:pt x="161" y="51"/>
                    <a:pt x="161" y="51"/>
                    <a:pt x="162" y="51"/>
                  </a:cubicBezTo>
                  <a:cubicBezTo>
                    <a:pt x="162" y="51"/>
                    <a:pt x="162" y="51"/>
                    <a:pt x="162" y="52"/>
                  </a:cubicBezTo>
                  <a:cubicBezTo>
                    <a:pt x="162" y="51"/>
                    <a:pt x="162" y="51"/>
                    <a:pt x="162" y="50"/>
                  </a:cubicBezTo>
                  <a:cubicBezTo>
                    <a:pt x="162" y="49"/>
                    <a:pt x="162" y="47"/>
                    <a:pt x="162" y="46"/>
                  </a:cubicBezTo>
                  <a:cubicBezTo>
                    <a:pt x="163" y="44"/>
                    <a:pt x="163" y="42"/>
                    <a:pt x="164" y="40"/>
                  </a:cubicBezTo>
                  <a:cubicBezTo>
                    <a:pt x="164" y="39"/>
                    <a:pt x="164" y="39"/>
                    <a:pt x="165" y="38"/>
                  </a:cubicBezTo>
                  <a:cubicBezTo>
                    <a:pt x="166" y="34"/>
                    <a:pt x="168" y="32"/>
                    <a:pt x="171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0"/>
                    <a:pt x="171" y="30"/>
                    <a:pt x="170" y="30"/>
                  </a:cubicBezTo>
                  <a:cubicBezTo>
                    <a:pt x="169" y="30"/>
                    <a:pt x="167" y="29"/>
                    <a:pt x="166" y="29"/>
                  </a:cubicBezTo>
                  <a:cubicBezTo>
                    <a:pt x="162" y="28"/>
                    <a:pt x="159" y="29"/>
                    <a:pt x="155" y="30"/>
                  </a:cubicBezTo>
                  <a:cubicBezTo>
                    <a:pt x="155" y="30"/>
                    <a:pt x="154" y="30"/>
                    <a:pt x="154" y="30"/>
                  </a:cubicBezTo>
                  <a:cubicBezTo>
                    <a:pt x="154" y="30"/>
                    <a:pt x="153" y="30"/>
                    <a:pt x="153" y="30"/>
                  </a:cubicBezTo>
                  <a:cubicBezTo>
                    <a:pt x="153" y="31"/>
                    <a:pt x="153" y="31"/>
                    <a:pt x="152" y="31"/>
                  </a:cubicBezTo>
                  <a:close/>
                  <a:moveTo>
                    <a:pt x="62" y="227"/>
                  </a:moveTo>
                  <a:cubicBezTo>
                    <a:pt x="62" y="227"/>
                    <a:pt x="62" y="228"/>
                    <a:pt x="62" y="228"/>
                  </a:cubicBezTo>
                  <a:cubicBezTo>
                    <a:pt x="63" y="231"/>
                    <a:pt x="63" y="234"/>
                    <a:pt x="63" y="238"/>
                  </a:cubicBezTo>
                  <a:cubicBezTo>
                    <a:pt x="63" y="240"/>
                    <a:pt x="63" y="243"/>
                    <a:pt x="64" y="245"/>
                  </a:cubicBezTo>
                  <a:cubicBezTo>
                    <a:pt x="64" y="249"/>
                    <a:pt x="65" y="252"/>
                    <a:pt x="65" y="255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6" y="256"/>
                    <a:pt x="68" y="256"/>
                    <a:pt x="70" y="255"/>
                  </a:cubicBezTo>
                  <a:cubicBezTo>
                    <a:pt x="70" y="255"/>
                    <a:pt x="70" y="255"/>
                    <a:pt x="70" y="254"/>
                  </a:cubicBezTo>
                  <a:cubicBezTo>
                    <a:pt x="70" y="254"/>
                    <a:pt x="71" y="254"/>
                    <a:pt x="72" y="254"/>
                  </a:cubicBezTo>
                  <a:cubicBezTo>
                    <a:pt x="71" y="245"/>
                    <a:pt x="70" y="236"/>
                    <a:pt x="70" y="227"/>
                  </a:cubicBezTo>
                  <a:cubicBezTo>
                    <a:pt x="67" y="227"/>
                    <a:pt x="65" y="227"/>
                    <a:pt x="62" y="227"/>
                  </a:cubicBezTo>
                  <a:close/>
                  <a:moveTo>
                    <a:pt x="117" y="262"/>
                  </a:moveTo>
                  <a:cubicBezTo>
                    <a:pt x="116" y="262"/>
                    <a:pt x="116" y="262"/>
                    <a:pt x="116" y="262"/>
                  </a:cubicBezTo>
                  <a:cubicBezTo>
                    <a:pt x="112" y="263"/>
                    <a:pt x="109" y="263"/>
                    <a:pt x="105" y="263"/>
                  </a:cubicBezTo>
                  <a:cubicBezTo>
                    <a:pt x="102" y="263"/>
                    <a:pt x="99" y="263"/>
                    <a:pt x="96" y="263"/>
                  </a:cubicBezTo>
                  <a:cubicBezTo>
                    <a:pt x="95" y="263"/>
                    <a:pt x="95" y="263"/>
                    <a:pt x="95" y="265"/>
                  </a:cubicBezTo>
                  <a:cubicBezTo>
                    <a:pt x="95" y="267"/>
                    <a:pt x="95" y="269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7" y="272"/>
                    <a:pt x="98" y="272"/>
                    <a:pt x="100" y="272"/>
                  </a:cubicBezTo>
                  <a:cubicBezTo>
                    <a:pt x="102" y="272"/>
                    <a:pt x="103" y="272"/>
                    <a:pt x="105" y="272"/>
                  </a:cubicBezTo>
                  <a:cubicBezTo>
                    <a:pt x="109" y="272"/>
                    <a:pt x="112" y="272"/>
                    <a:pt x="116" y="272"/>
                  </a:cubicBezTo>
                  <a:cubicBezTo>
                    <a:pt x="116" y="272"/>
                    <a:pt x="116" y="272"/>
                    <a:pt x="116" y="272"/>
                  </a:cubicBezTo>
                  <a:cubicBezTo>
                    <a:pt x="116" y="270"/>
                    <a:pt x="116" y="268"/>
                    <a:pt x="115" y="266"/>
                  </a:cubicBezTo>
                  <a:cubicBezTo>
                    <a:pt x="115" y="265"/>
                    <a:pt x="116" y="264"/>
                    <a:pt x="116" y="264"/>
                  </a:cubicBezTo>
                  <a:cubicBezTo>
                    <a:pt x="116" y="264"/>
                    <a:pt x="117" y="264"/>
                    <a:pt x="117" y="264"/>
                  </a:cubicBezTo>
                  <a:cubicBezTo>
                    <a:pt x="117" y="263"/>
                    <a:pt x="117" y="263"/>
                    <a:pt x="117" y="262"/>
                  </a:cubicBezTo>
                  <a:close/>
                  <a:moveTo>
                    <a:pt x="166" y="199"/>
                  </a:moveTo>
                  <a:cubicBezTo>
                    <a:pt x="167" y="199"/>
                    <a:pt x="167" y="199"/>
                    <a:pt x="167" y="199"/>
                  </a:cubicBezTo>
                  <a:cubicBezTo>
                    <a:pt x="170" y="199"/>
                    <a:pt x="174" y="199"/>
                    <a:pt x="178" y="199"/>
                  </a:cubicBezTo>
                  <a:cubicBezTo>
                    <a:pt x="178" y="199"/>
                    <a:pt x="178" y="199"/>
                    <a:pt x="178" y="199"/>
                  </a:cubicBezTo>
                  <a:cubicBezTo>
                    <a:pt x="179" y="199"/>
                    <a:pt x="180" y="199"/>
                    <a:pt x="180" y="199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82" y="199"/>
                    <a:pt x="182" y="199"/>
                    <a:pt x="183" y="199"/>
                  </a:cubicBezTo>
                  <a:cubicBezTo>
                    <a:pt x="183" y="195"/>
                    <a:pt x="183" y="191"/>
                    <a:pt x="183" y="188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1" y="188"/>
                    <a:pt x="181" y="188"/>
                    <a:pt x="180" y="188"/>
                  </a:cubicBezTo>
                  <a:cubicBezTo>
                    <a:pt x="180" y="188"/>
                    <a:pt x="180" y="188"/>
                    <a:pt x="179" y="188"/>
                  </a:cubicBezTo>
                  <a:cubicBezTo>
                    <a:pt x="179" y="188"/>
                    <a:pt x="178" y="188"/>
                    <a:pt x="177" y="188"/>
                  </a:cubicBezTo>
                  <a:cubicBezTo>
                    <a:pt x="173" y="188"/>
                    <a:pt x="170" y="188"/>
                    <a:pt x="166" y="188"/>
                  </a:cubicBezTo>
                  <a:cubicBezTo>
                    <a:pt x="166" y="188"/>
                    <a:pt x="165" y="189"/>
                    <a:pt x="165" y="189"/>
                  </a:cubicBezTo>
                  <a:cubicBezTo>
                    <a:pt x="165" y="191"/>
                    <a:pt x="165" y="193"/>
                    <a:pt x="166" y="195"/>
                  </a:cubicBezTo>
                  <a:cubicBezTo>
                    <a:pt x="166" y="196"/>
                    <a:pt x="166" y="196"/>
                    <a:pt x="166" y="197"/>
                  </a:cubicBezTo>
                  <a:cubicBezTo>
                    <a:pt x="167" y="198"/>
                    <a:pt x="167" y="198"/>
                    <a:pt x="166" y="199"/>
                  </a:cubicBezTo>
                  <a:close/>
                  <a:moveTo>
                    <a:pt x="137" y="139"/>
                  </a:moveTo>
                  <a:cubicBezTo>
                    <a:pt x="137" y="140"/>
                    <a:pt x="137" y="147"/>
                    <a:pt x="137" y="148"/>
                  </a:cubicBezTo>
                  <a:cubicBezTo>
                    <a:pt x="144" y="148"/>
                    <a:pt x="150" y="148"/>
                    <a:pt x="156" y="148"/>
                  </a:cubicBezTo>
                  <a:cubicBezTo>
                    <a:pt x="156" y="145"/>
                    <a:pt x="156" y="141"/>
                    <a:pt x="156" y="138"/>
                  </a:cubicBezTo>
                  <a:cubicBezTo>
                    <a:pt x="150" y="138"/>
                    <a:pt x="144" y="139"/>
                    <a:pt x="137" y="139"/>
                  </a:cubicBezTo>
                  <a:close/>
                  <a:moveTo>
                    <a:pt x="113" y="151"/>
                  </a:moveTo>
                  <a:cubicBezTo>
                    <a:pt x="113" y="147"/>
                    <a:pt x="113" y="143"/>
                    <a:pt x="112" y="140"/>
                  </a:cubicBezTo>
                  <a:cubicBezTo>
                    <a:pt x="106" y="140"/>
                    <a:pt x="101" y="141"/>
                    <a:pt x="95" y="141"/>
                  </a:cubicBezTo>
                  <a:cubicBezTo>
                    <a:pt x="95" y="142"/>
                    <a:pt x="95" y="142"/>
                    <a:pt x="96" y="142"/>
                  </a:cubicBezTo>
                  <a:cubicBezTo>
                    <a:pt x="96" y="143"/>
                    <a:pt x="97" y="144"/>
                    <a:pt x="97" y="144"/>
                  </a:cubicBezTo>
                  <a:cubicBezTo>
                    <a:pt x="97" y="147"/>
                    <a:pt x="97" y="149"/>
                    <a:pt x="96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102" y="152"/>
                    <a:pt x="108" y="151"/>
                    <a:pt x="113" y="151"/>
                  </a:cubicBezTo>
                  <a:close/>
                  <a:moveTo>
                    <a:pt x="177" y="268"/>
                  </a:moveTo>
                  <a:cubicBezTo>
                    <a:pt x="177" y="267"/>
                    <a:pt x="177" y="267"/>
                    <a:pt x="177" y="267"/>
                  </a:cubicBezTo>
                  <a:cubicBezTo>
                    <a:pt x="178" y="265"/>
                    <a:pt x="178" y="263"/>
                    <a:pt x="177" y="261"/>
                  </a:cubicBezTo>
                  <a:cubicBezTo>
                    <a:pt x="177" y="261"/>
                    <a:pt x="177" y="261"/>
                    <a:pt x="177" y="260"/>
                  </a:cubicBezTo>
                  <a:cubicBezTo>
                    <a:pt x="177" y="259"/>
                    <a:pt x="176" y="259"/>
                    <a:pt x="175" y="259"/>
                  </a:cubicBezTo>
                  <a:cubicBezTo>
                    <a:pt x="173" y="259"/>
                    <a:pt x="170" y="259"/>
                    <a:pt x="168" y="259"/>
                  </a:cubicBezTo>
                  <a:cubicBezTo>
                    <a:pt x="165" y="259"/>
                    <a:pt x="162" y="259"/>
                    <a:pt x="159" y="259"/>
                  </a:cubicBezTo>
                  <a:cubicBezTo>
                    <a:pt x="158" y="259"/>
                    <a:pt x="158" y="259"/>
                    <a:pt x="158" y="260"/>
                  </a:cubicBezTo>
                  <a:cubicBezTo>
                    <a:pt x="158" y="262"/>
                    <a:pt x="159" y="266"/>
                    <a:pt x="160" y="269"/>
                  </a:cubicBezTo>
                  <a:cubicBezTo>
                    <a:pt x="166" y="269"/>
                    <a:pt x="171" y="268"/>
                    <a:pt x="177" y="268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3" y="146"/>
                    <a:pt x="62" y="146"/>
                    <a:pt x="61" y="146"/>
                  </a:cubicBezTo>
                  <a:cubicBezTo>
                    <a:pt x="57" y="146"/>
                    <a:pt x="54" y="147"/>
                    <a:pt x="50" y="148"/>
                  </a:cubicBezTo>
                  <a:cubicBezTo>
                    <a:pt x="50" y="148"/>
                    <a:pt x="50" y="148"/>
                    <a:pt x="49" y="148"/>
                  </a:cubicBezTo>
                  <a:cubicBezTo>
                    <a:pt x="49" y="148"/>
                    <a:pt x="50" y="149"/>
                    <a:pt x="49" y="149"/>
                  </a:cubicBezTo>
                  <a:cubicBezTo>
                    <a:pt x="49" y="150"/>
                    <a:pt x="49" y="150"/>
                    <a:pt x="49" y="151"/>
                  </a:cubicBezTo>
                  <a:cubicBezTo>
                    <a:pt x="49" y="151"/>
                    <a:pt x="49" y="151"/>
                    <a:pt x="49" y="152"/>
                  </a:cubicBezTo>
                  <a:cubicBezTo>
                    <a:pt x="49" y="154"/>
                    <a:pt x="49" y="155"/>
                    <a:pt x="49" y="157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55" y="157"/>
                    <a:pt x="61" y="156"/>
                    <a:pt x="66" y="155"/>
                  </a:cubicBezTo>
                  <a:cubicBezTo>
                    <a:pt x="66" y="155"/>
                    <a:pt x="66" y="155"/>
                    <a:pt x="67" y="155"/>
                  </a:cubicBezTo>
                  <a:cubicBezTo>
                    <a:pt x="67" y="152"/>
                    <a:pt x="67" y="150"/>
                    <a:pt x="66" y="147"/>
                  </a:cubicBezTo>
                  <a:cubicBezTo>
                    <a:pt x="66" y="147"/>
                    <a:pt x="66" y="146"/>
                    <a:pt x="66" y="146"/>
                  </a:cubicBezTo>
                  <a:close/>
                  <a:moveTo>
                    <a:pt x="116" y="140"/>
                  </a:moveTo>
                  <a:cubicBezTo>
                    <a:pt x="116" y="142"/>
                    <a:pt x="116" y="144"/>
                    <a:pt x="117" y="146"/>
                  </a:cubicBezTo>
                  <a:cubicBezTo>
                    <a:pt x="117" y="146"/>
                    <a:pt x="117" y="147"/>
                    <a:pt x="117" y="148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7" y="149"/>
                    <a:pt x="118" y="149"/>
                    <a:pt x="118" y="150"/>
                  </a:cubicBezTo>
                  <a:cubicBezTo>
                    <a:pt x="123" y="150"/>
                    <a:pt x="128" y="149"/>
                    <a:pt x="133" y="149"/>
                  </a:cubicBezTo>
                  <a:cubicBezTo>
                    <a:pt x="133" y="148"/>
                    <a:pt x="133" y="148"/>
                    <a:pt x="133" y="147"/>
                  </a:cubicBezTo>
                  <a:cubicBezTo>
                    <a:pt x="133" y="147"/>
                    <a:pt x="133" y="146"/>
                    <a:pt x="133" y="146"/>
                  </a:cubicBezTo>
                  <a:cubicBezTo>
                    <a:pt x="133" y="144"/>
                    <a:pt x="133" y="142"/>
                    <a:pt x="133" y="139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27" y="139"/>
                    <a:pt x="122" y="139"/>
                    <a:pt x="116" y="140"/>
                  </a:cubicBezTo>
                  <a:close/>
                  <a:moveTo>
                    <a:pt x="49" y="266"/>
                  </a:moveTo>
                  <a:cubicBezTo>
                    <a:pt x="49" y="266"/>
                    <a:pt x="48" y="266"/>
                    <a:pt x="48" y="267"/>
                  </a:cubicBezTo>
                  <a:cubicBezTo>
                    <a:pt x="48" y="267"/>
                    <a:pt x="48" y="267"/>
                    <a:pt x="48" y="268"/>
                  </a:cubicBezTo>
                  <a:cubicBezTo>
                    <a:pt x="49" y="269"/>
                    <a:pt x="49" y="270"/>
                    <a:pt x="49" y="271"/>
                  </a:cubicBezTo>
                  <a:cubicBezTo>
                    <a:pt x="49" y="272"/>
                    <a:pt x="49" y="273"/>
                    <a:pt x="49" y="274"/>
                  </a:cubicBezTo>
                  <a:cubicBezTo>
                    <a:pt x="56" y="273"/>
                    <a:pt x="62" y="272"/>
                    <a:pt x="69" y="272"/>
                  </a:cubicBezTo>
                  <a:cubicBezTo>
                    <a:pt x="69" y="269"/>
                    <a:pt x="69" y="267"/>
                    <a:pt x="69" y="264"/>
                  </a:cubicBezTo>
                  <a:cubicBezTo>
                    <a:pt x="62" y="264"/>
                    <a:pt x="55" y="265"/>
                    <a:pt x="49" y="266"/>
                  </a:cubicBezTo>
                  <a:close/>
                  <a:moveTo>
                    <a:pt x="93" y="129"/>
                  </a:moveTo>
                  <a:cubicBezTo>
                    <a:pt x="93" y="128"/>
                    <a:pt x="93" y="128"/>
                    <a:pt x="93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2" y="126"/>
                    <a:pt x="92" y="124"/>
                    <a:pt x="93" y="123"/>
                  </a:cubicBezTo>
                  <a:cubicBezTo>
                    <a:pt x="93" y="122"/>
                    <a:pt x="93" y="121"/>
                    <a:pt x="93" y="121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89" y="121"/>
                    <a:pt x="86" y="122"/>
                    <a:pt x="83" y="122"/>
                  </a:cubicBezTo>
                  <a:cubicBezTo>
                    <a:pt x="82" y="122"/>
                    <a:pt x="82" y="122"/>
                    <a:pt x="82" y="123"/>
                  </a:cubicBezTo>
                  <a:cubicBezTo>
                    <a:pt x="82" y="123"/>
                    <a:pt x="81" y="123"/>
                    <a:pt x="81" y="123"/>
                  </a:cubicBezTo>
                  <a:cubicBezTo>
                    <a:pt x="80" y="123"/>
                    <a:pt x="80" y="123"/>
                    <a:pt x="80" y="123"/>
                  </a:cubicBezTo>
                  <a:cubicBezTo>
                    <a:pt x="78" y="123"/>
                    <a:pt x="76" y="123"/>
                    <a:pt x="75" y="123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7"/>
                    <a:pt x="72" y="129"/>
                    <a:pt x="72" y="132"/>
                  </a:cubicBezTo>
                  <a:cubicBezTo>
                    <a:pt x="79" y="131"/>
                    <a:pt x="86" y="130"/>
                    <a:pt x="93" y="129"/>
                  </a:cubicBezTo>
                  <a:close/>
                  <a:moveTo>
                    <a:pt x="57" y="248"/>
                  </a:moveTo>
                  <a:cubicBezTo>
                    <a:pt x="57" y="244"/>
                    <a:pt x="56" y="241"/>
                    <a:pt x="56" y="238"/>
                  </a:cubicBezTo>
                  <a:cubicBezTo>
                    <a:pt x="51" y="238"/>
                    <a:pt x="45" y="238"/>
                    <a:pt x="40" y="238"/>
                  </a:cubicBezTo>
                  <a:cubicBezTo>
                    <a:pt x="40" y="242"/>
                    <a:pt x="41" y="245"/>
                    <a:pt x="41" y="249"/>
                  </a:cubicBezTo>
                  <a:cubicBezTo>
                    <a:pt x="47" y="248"/>
                    <a:pt x="52" y="248"/>
                    <a:pt x="57" y="248"/>
                  </a:cubicBezTo>
                  <a:close/>
                  <a:moveTo>
                    <a:pt x="120" y="272"/>
                  </a:moveTo>
                  <a:cubicBezTo>
                    <a:pt x="126" y="271"/>
                    <a:pt x="132" y="272"/>
                    <a:pt x="137" y="271"/>
                  </a:cubicBezTo>
                  <a:cubicBezTo>
                    <a:pt x="137" y="268"/>
                    <a:pt x="137" y="265"/>
                    <a:pt x="137" y="262"/>
                  </a:cubicBezTo>
                  <a:cubicBezTo>
                    <a:pt x="131" y="262"/>
                    <a:pt x="125" y="262"/>
                    <a:pt x="119" y="262"/>
                  </a:cubicBezTo>
                  <a:cubicBezTo>
                    <a:pt x="120" y="265"/>
                    <a:pt x="120" y="269"/>
                    <a:pt x="120" y="272"/>
                  </a:cubicBezTo>
                  <a:close/>
                  <a:moveTo>
                    <a:pt x="67" y="29"/>
                  </a:moveTo>
                  <a:cubicBezTo>
                    <a:pt x="65" y="28"/>
                    <a:pt x="63" y="27"/>
                    <a:pt x="61" y="26"/>
                  </a:cubicBezTo>
                  <a:cubicBezTo>
                    <a:pt x="57" y="24"/>
                    <a:pt x="54" y="24"/>
                    <a:pt x="50" y="24"/>
                  </a:cubicBezTo>
                  <a:cubicBezTo>
                    <a:pt x="50" y="24"/>
                    <a:pt x="49" y="24"/>
                    <a:pt x="48" y="24"/>
                  </a:cubicBezTo>
                  <a:cubicBezTo>
                    <a:pt x="49" y="25"/>
                    <a:pt x="50" y="25"/>
                    <a:pt x="51" y="26"/>
                  </a:cubicBezTo>
                  <a:cubicBezTo>
                    <a:pt x="53" y="27"/>
                    <a:pt x="55" y="28"/>
                    <a:pt x="56" y="31"/>
                  </a:cubicBezTo>
                  <a:cubicBezTo>
                    <a:pt x="56" y="32"/>
                    <a:pt x="57" y="33"/>
                    <a:pt x="58" y="35"/>
                  </a:cubicBezTo>
                  <a:cubicBezTo>
                    <a:pt x="59" y="36"/>
                    <a:pt x="59" y="38"/>
                    <a:pt x="59" y="40"/>
                  </a:cubicBezTo>
                  <a:cubicBezTo>
                    <a:pt x="59" y="41"/>
                    <a:pt x="58" y="43"/>
                    <a:pt x="58" y="45"/>
                  </a:cubicBezTo>
                  <a:cubicBezTo>
                    <a:pt x="58" y="45"/>
                    <a:pt x="58" y="45"/>
                    <a:pt x="57" y="45"/>
                  </a:cubicBezTo>
                  <a:cubicBezTo>
                    <a:pt x="58" y="45"/>
                    <a:pt x="59" y="45"/>
                    <a:pt x="59" y="44"/>
                  </a:cubicBezTo>
                  <a:cubicBezTo>
                    <a:pt x="62" y="42"/>
                    <a:pt x="64" y="39"/>
                    <a:pt x="66" y="37"/>
                  </a:cubicBezTo>
                  <a:cubicBezTo>
                    <a:pt x="66" y="36"/>
                    <a:pt x="66" y="36"/>
                    <a:pt x="67" y="35"/>
                  </a:cubicBezTo>
                  <a:cubicBezTo>
                    <a:pt x="67" y="34"/>
                    <a:pt x="68" y="33"/>
                    <a:pt x="68" y="31"/>
                  </a:cubicBezTo>
                  <a:cubicBezTo>
                    <a:pt x="68" y="31"/>
                    <a:pt x="68" y="31"/>
                    <a:pt x="69" y="31"/>
                  </a:cubicBezTo>
                  <a:cubicBezTo>
                    <a:pt x="67" y="31"/>
                    <a:pt x="67" y="30"/>
                    <a:pt x="67" y="29"/>
                  </a:cubicBezTo>
                  <a:close/>
                  <a:moveTo>
                    <a:pt x="177" y="148"/>
                  </a:moveTo>
                  <a:cubicBezTo>
                    <a:pt x="177" y="148"/>
                    <a:pt x="177" y="147"/>
                    <a:pt x="177" y="147"/>
                  </a:cubicBezTo>
                  <a:cubicBezTo>
                    <a:pt x="176" y="144"/>
                    <a:pt x="175" y="141"/>
                    <a:pt x="174" y="138"/>
                  </a:cubicBezTo>
                  <a:cubicBezTo>
                    <a:pt x="173" y="137"/>
                    <a:pt x="173" y="137"/>
                    <a:pt x="172" y="137"/>
                  </a:cubicBezTo>
                  <a:cubicBezTo>
                    <a:pt x="169" y="137"/>
                    <a:pt x="166" y="138"/>
                    <a:pt x="163" y="138"/>
                  </a:cubicBezTo>
                  <a:cubicBezTo>
                    <a:pt x="162" y="138"/>
                    <a:pt x="160" y="138"/>
                    <a:pt x="159" y="138"/>
                  </a:cubicBezTo>
                  <a:cubicBezTo>
                    <a:pt x="159" y="139"/>
                    <a:pt x="159" y="139"/>
                    <a:pt x="159" y="140"/>
                  </a:cubicBezTo>
                  <a:cubicBezTo>
                    <a:pt x="160" y="141"/>
                    <a:pt x="160" y="143"/>
                    <a:pt x="160" y="144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59" y="146"/>
                    <a:pt x="160" y="147"/>
                    <a:pt x="160" y="148"/>
                  </a:cubicBezTo>
                  <a:cubicBezTo>
                    <a:pt x="165" y="148"/>
                    <a:pt x="171" y="148"/>
                    <a:pt x="177" y="148"/>
                  </a:cubicBezTo>
                  <a:close/>
                  <a:moveTo>
                    <a:pt x="113" y="97"/>
                  </a:moveTo>
                  <a:cubicBezTo>
                    <a:pt x="113" y="97"/>
                    <a:pt x="113" y="97"/>
                    <a:pt x="112" y="97"/>
                  </a:cubicBezTo>
                  <a:cubicBezTo>
                    <a:pt x="108" y="98"/>
                    <a:pt x="103" y="98"/>
                    <a:pt x="98" y="99"/>
                  </a:cubicBezTo>
                  <a:cubicBezTo>
                    <a:pt x="97" y="99"/>
                    <a:pt x="96" y="98"/>
                    <a:pt x="95" y="99"/>
                  </a:cubicBezTo>
                  <a:cubicBezTo>
                    <a:pt x="95" y="100"/>
                    <a:pt x="95" y="100"/>
                    <a:pt x="94" y="100"/>
                  </a:cubicBezTo>
                  <a:cubicBezTo>
                    <a:pt x="94" y="101"/>
                    <a:pt x="94" y="102"/>
                    <a:pt x="94" y="102"/>
                  </a:cubicBezTo>
                  <a:cubicBezTo>
                    <a:pt x="94" y="103"/>
                    <a:pt x="94" y="104"/>
                    <a:pt x="94" y="104"/>
                  </a:cubicBezTo>
                  <a:cubicBezTo>
                    <a:pt x="94" y="105"/>
                    <a:pt x="95" y="105"/>
                    <a:pt x="95" y="105"/>
                  </a:cubicBezTo>
                  <a:cubicBezTo>
                    <a:pt x="96" y="106"/>
                    <a:pt x="96" y="106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8"/>
                    <a:pt x="95" y="108"/>
                    <a:pt x="96" y="108"/>
                  </a:cubicBezTo>
                  <a:cubicBezTo>
                    <a:pt x="98" y="107"/>
                    <a:pt x="99" y="107"/>
                    <a:pt x="101" y="107"/>
                  </a:cubicBezTo>
                  <a:cubicBezTo>
                    <a:pt x="102" y="107"/>
                    <a:pt x="102" y="107"/>
                    <a:pt x="102" y="106"/>
                  </a:cubicBezTo>
                  <a:cubicBezTo>
                    <a:pt x="103" y="105"/>
                    <a:pt x="104" y="105"/>
                    <a:pt x="105" y="106"/>
                  </a:cubicBezTo>
                  <a:cubicBezTo>
                    <a:pt x="105" y="106"/>
                    <a:pt x="105" y="106"/>
                    <a:pt x="106" y="106"/>
                  </a:cubicBezTo>
                  <a:cubicBezTo>
                    <a:pt x="108" y="106"/>
                    <a:pt x="110" y="106"/>
                    <a:pt x="113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3"/>
                    <a:pt x="113" y="100"/>
                    <a:pt x="114" y="98"/>
                  </a:cubicBezTo>
                  <a:cubicBezTo>
                    <a:pt x="114" y="98"/>
                    <a:pt x="113" y="97"/>
                    <a:pt x="113" y="97"/>
                  </a:cubicBezTo>
                  <a:close/>
                  <a:moveTo>
                    <a:pt x="195" y="46"/>
                  </a:moveTo>
                  <a:cubicBezTo>
                    <a:pt x="194" y="47"/>
                    <a:pt x="194" y="48"/>
                    <a:pt x="194" y="49"/>
                  </a:cubicBezTo>
                  <a:cubicBezTo>
                    <a:pt x="194" y="51"/>
                    <a:pt x="193" y="54"/>
                    <a:pt x="192" y="55"/>
                  </a:cubicBezTo>
                  <a:cubicBezTo>
                    <a:pt x="191" y="57"/>
                    <a:pt x="189" y="58"/>
                    <a:pt x="188" y="59"/>
                  </a:cubicBezTo>
                  <a:cubicBezTo>
                    <a:pt x="187" y="60"/>
                    <a:pt x="185" y="61"/>
                    <a:pt x="184" y="61"/>
                  </a:cubicBezTo>
                  <a:cubicBezTo>
                    <a:pt x="183" y="61"/>
                    <a:pt x="183" y="61"/>
                    <a:pt x="182" y="62"/>
                  </a:cubicBezTo>
                  <a:cubicBezTo>
                    <a:pt x="182" y="62"/>
                    <a:pt x="183" y="62"/>
                    <a:pt x="183" y="62"/>
                  </a:cubicBezTo>
                  <a:cubicBezTo>
                    <a:pt x="186" y="63"/>
                    <a:pt x="189" y="63"/>
                    <a:pt x="192" y="64"/>
                  </a:cubicBezTo>
                  <a:cubicBezTo>
                    <a:pt x="193" y="64"/>
                    <a:pt x="193" y="64"/>
                    <a:pt x="193" y="63"/>
                  </a:cubicBezTo>
                  <a:cubicBezTo>
                    <a:pt x="194" y="63"/>
                    <a:pt x="194" y="63"/>
                    <a:pt x="195" y="63"/>
                  </a:cubicBezTo>
                  <a:cubicBezTo>
                    <a:pt x="196" y="63"/>
                    <a:pt x="197" y="63"/>
                    <a:pt x="198" y="63"/>
                  </a:cubicBezTo>
                  <a:cubicBezTo>
                    <a:pt x="200" y="63"/>
                    <a:pt x="201" y="63"/>
                    <a:pt x="202" y="63"/>
                  </a:cubicBezTo>
                  <a:cubicBezTo>
                    <a:pt x="203" y="63"/>
                    <a:pt x="203" y="63"/>
                    <a:pt x="203" y="63"/>
                  </a:cubicBezTo>
                  <a:cubicBezTo>
                    <a:pt x="201" y="56"/>
                    <a:pt x="199" y="50"/>
                    <a:pt x="195" y="46"/>
                  </a:cubicBezTo>
                  <a:close/>
                  <a:moveTo>
                    <a:pt x="178" y="164"/>
                  </a:moveTo>
                  <a:cubicBezTo>
                    <a:pt x="175" y="164"/>
                    <a:pt x="172" y="164"/>
                    <a:pt x="169" y="164"/>
                  </a:cubicBezTo>
                  <a:cubicBezTo>
                    <a:pt x="169" y="164"/>
                    <a:pt x="168" y="164"/>
                    <a:pt x="168" y="164"/>
                  </a:cubicBezTo>
                  <a:cubicBezTo>
                    <a:pt x="168" y="164"/>
                    <a:pt x="167" y="164"/>
                    <a:pt x="167" y="164"/>
                  </a:cubicBezTo>
                  <a:cubicBezTo>
                    <a:pt x="167" y="164"/>
                    <a:pt x="166" y="164"/>
                    <a:pt x="166" y="164"/>
                  </a:cubicBezTo>
                  <a:cubicBezTo>
                    <a:pt x="164" y="164"/>
                    <a:pt x="162" y="164"/>
                    <a:pt x="159" y="164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59" y="165"/>
                    <a:pt x="160" y="165"/>
                    <a:pt x="160" y="166"/>
                  </a:cubicBezTo>
                  <a:cubicBezTo>
                    <a:pt x="160" y="167"/>
                    <a:pt x="160" y="168"/>
                    <a:pt x="160" y="170"/>
                  </a:cubicBezTo>
                  <a:cubicBezTo>
                    <a:pt x="160" y="170"/>
                    <a:pt x="160" y="170"/>
                    <a:pt x="160" y="170"/>
                  </a:cubicBezTo>
                  <a:cubicBezTo>
                    <a:pt x="159" y="171"/>
                    <a:pt x="159" y="171"/>
                    <a:pt x="159" y="172"/>
                  </a:cubicBezTo>
                  <a:cubicBezTo>
                    <a:pt x="162" y="172"/>
                    <a:pt x="165" y="172"/>
                    <a:pt x="168" y="172"/>
                  </a:cubicBezTo>
                  <a:cubicBezTo>
                    <a:pt x="171" y="172"/>
                    <a:pt x="175" y="172"/>
                    <a:pt x="178" y="172"/>
                  </a:cubicBezTo>
                  <a:cubicBezTo>
                    <a:pt x="178" y="169"/>
                    <a:pt x="178" y="166"/>
                    <a:pt x="178" y="164"/>
                  </a:cubicBezTo>
                  <a:close/>
                  <a:moveTo>
                    <a:pt x="59" y="167"/>
                  </a:moveTo>
                  <a:cubicBezTo>
                    <a:pt x="66" y="167"/>
                    <a:pt x="73" y="166"/>
                    <a:pt x="80" y="165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0" y="165"/>
                    <a:pt x="80" y="164"/>
                    <a:pt x="80" y="164"/>
                  </a:cubicBezTo>
                  <a:cubicBezTo>
                    <a:pt x="80" y="164"/>
                    <a:pt x="80" y="164"/>
                    <a:pt x="80" y="164"/>
                  </a:cubicBezTo>
                  <a:cubicBezTo>
                    <a:pt x="79" y="164"/>
                    <a:pt x="78" y="164"/>
                    <a:pt x="78" y="163"/>
                  </a:cubicBezTo>
                  <a:cubicBezTo>
                    <a:pt x="78" y="162"/>
                    <a:pt x="78" y="161"/>
                    <a:pt x="78" y="160"/>
                  </a:cubicBezTo>
                  <a:cubicBezTo>
                    <a:pt x="78" y="159"/>
                    <a:pt x="78" y="159"/>
                    <a:pt x="78" y="158"/>
                  </a:cubicBezTo>
                  <a:cubicBezTo>
                    <a:pt x="76" y="158"/>
                    <a:pt x="74" y="158"/>
                    <a:pt x="72" y="159"/>
                  </a:cubicBezTo>
                  <a:cubicBezTo>
                    <a:pt x="69" y="159"/>
                    <a:pt x="67" y="159"/>
                    <a:pt x="65" y="159"/>
                  </a:cubicBezTo>
                  <a:cubicBezTo>
                    <a:pt x="63" y="159"/>
                    <a:pt x="61" y="160"/>
                    <a:pt x="59" y="160"/>
                  </a:cubicBezTo>
                  <a:cubicBezTo>
                    <a:pt x="59" y="160"/>
                    <a:pt x="59" y="160"/>
                    <a:pt x="59" y="161"/>
                  </a:cubicBezTo>
                  <a:cubicBezTo>
                    <a:pt x="59" y="161"/>
                    <a:pt x="60" y="162"/>
                    <a:pt x="59" y="162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9" y="164"/>
                    <a:pt x="59" y="166"/>
                    <a:pt x="59" y="167"/>
                  </a:cubicBezTo>
                  <a:close/>
                  <a:moveTo>
                    <a:pt x="23" y="39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1" y="43"/>
                    <a:pt x="19" y="46"/>
                    <a:pt x="18" y="49"/>
                  </a:cubicBezTo>
                  <a:cubicBezTo>
                    <a:pt x="17" y="50"/>
                    <a:pt x="17" y="51"/>
                    <a:pt x="17" y="52"/>
                  </a:cubicBezTo>
                  <a:cubicBezTo>
                    <a:pt x="17" y="53"/>
                    <a:pt x="17" y="55"/>
                    <a:pt x="16" y="56"/>
                  </a:cubicBezTo>
                  <a:cubicBezTo>
                    <a:pt x="16" y="56"/>
                    <a:pt x="16" y="56"/>
                    <a:pt x="16" y="57"/>
                  </a:cubicBezTo>
                  <a:cubicBezTo>
                    <a:pt x="17" y="57"/>
                    <a:pt x="18" y="57"/>
                    <a:pt x="19" y="57"/>
                  </a:cubicBezTo>
                  <a:cubicBezTo>
                    <a:pt x="22" y="58"/>
                    <a:pt x="25" y="58"/>
                    <a:pt x="29" y="58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7"/>
                    <a:pt x="38" y="57"/>
                    <a:pt x="39" y="57"/>
                  </a:cubicBezTo>
                  <a:cubicBezTo>
                    <a:pt x="39" y="57"/>
                    <a:pt x="40" y="57"/>
                    <a:pt x="40" y="57"/>
                  </a:cubicBezTo>
                  <a:cubicBezTo>
                    <a:pt x="39" y="56"/>
                    <a:pt x="38" y="56"/>
                    <a:pt x="37" y="56"/>
                  </a:cubicBezTo>
                  <a:cubicBezTo>
                    <a:pt x="33" y="56"/>
                    <a:pt x="31" y="55"/>
                    <a:pt x="28" y="53"/>
                  </a:cubicBezTo>
                  <a:cubicBezTo>
                    <a:pt x="27" y="52"/>
                    <a:pt x="26" y="51"/>
                    <a:pt x="26" y="50"/>
                  </a:cubicBezTo>
                  <a:cubicBezTo>
                    <a:pt x="24" y="48"/>
                    <a:pt x="23" y="46"/>
                    <a:pt x="23" y="43"/>
                  </a:cubicBezTo>
                  <a:cubicBezTo>
                    <a:pt x="23" y="42"/>
                    <a:pt x="23" y="41"/>
                    <a:pt x="23" y="39"/>
                  </a:cubicBezTo>
                  <a:close/>
                  <a:moveTo>
                    <a:pt x="55" y="221"/>
                  </a:moveTo>
                  <a:cubicBezTo>
                    <a:pt x="55" y="218"/>
                    <a:pt x="55" y="215"/>
                    <a:pt x="55" y="212"/>
                  </a:cubicBezTo>
                  <a:cubicBezTo>
                    <a:pt x="50" y="212"/>
                    <a:pt x="45" y="213"/>
                    <a:pt x="39" y="213"/>
                  </a:cubicBezTo>
                  <a:cubicBezTo>
                    <a:pt x="39" y="216"/>
                    <a:pt x="39" y="218"/>
                    <a:pt x="39" y="221"/>
                  </a:cubicBezTo>
                  <a:cubicBezTo>
                    <a:pt x="41" y="222"/>
                    <a:pt x="53" y="221"/>
                    <a:pt x="55" y="221"/>
                  </a:cubicBezTo>
                  <a:close/>
                  <a:moveTo>
                    <a:pt x="73" y="110"/>
                  </a:moveTo>
                  <a:cubicBezTo>
                    <a:pt x="79" y="109"/>
                    <a:pt x="85" y="109"/>
                    <a:pt x="91" y="108"/>
                  </a:cubicBezTo>
                  <a:cubicBezTo>
                    <a:pt x="91" y="105"/>
                    <a:pt x="91" y="102"/>
                    <a:pt x="91" y="100"/>
                  </a:cubicBezTo>
                  <a:cubicBezTo>
                    <a:pt x="90" y="100"/>
                    <a:pt x="88" y="100"/>
                    <a:pt x="87" y="100"/>
                  </a:cubicBezTo>
                  <a:cubicBezTo>
                    <a:pt x="83" y="101"/>
                    <a:pt x="80" y="101"/>
                    <a:pt x="77" y="102"/>
                  </a:cubicBezTo>
                  <a:cubicBezTo>
                    <a:pt x="76" y="102"/>
                    <a:pt x="74" y="102"/>
                    <a:pt x="73" y="103"/>
                  </a:cubicBezTo>
                  <a:cubicBezTo>
                    <a:pt x="73" y="105"/>
                    <a:pt x="73" y="108"/>
                    <a:pt x="73" y="110"/>
                  </a:cubicBezTo>
                  <a:close/>
                  <a:moveTo>
                    <a:pt x="74" y="272"/>
                  </a:moveTo>
                  <a:cubicBezTo>
                    <a:pt x="80" y="272"/>
                    <a:pt x="86" y="272"/>
                    <a:pt x="92" y="272"/>
                  </a:cubicBezTo>
                  <a:cubicBezTo>
                    <a:pt x="91" y="272"/>
                    <a:pt x="91" y="271"/>
                    <a:pt x="91" y="271"/>
                  </a:cubicBezTo>
                  <a:cubicBezTo>
                    <a:pt x="91" y="271"/>
                    <a:pt x="91" y="270"/>
                    <a:pt x="91" y="270"/>
                  </a:cubicBezTo>
                  <a:cubicBezTo>
                    <a:pt x="91" y="269"/>
                    <a:pt x="91" y="267"/>
                    <a:pt x="91" y="265"/>
                  </a:cubicBezTo>
                  <a:cubicBezTo>
                    <a:pt x="91" y="265"/>
                    <a:pt x="91" y="264"/>
                    <a:pt x="92" y="264"/>
                  </a:cubicBezTo>
                  <a:cubicBezTo>
                    <a:pt x="86" y="264"/>
                    <a:pt x="79" y="264"/>
                    <a:pt x="73" y="264"/>
                  </a:cubicBezTo>
                  <a:cubicBezTo>
                    <a:pt x="73" y="264"/>
                    <a:pt x="73" y="265"/>
                    <a:pt x="72" y="265"/>
                  </a:cubicBezTo>
                  <a:cubicBezTo>
                    <a:pt x="73" y="267"/>
                    <a:pt x="73" y="270"/>
                    <a:pt x="74" y="272"/>
                  </a:cubicBezTo>
                  <a:close/>
                  <a:moveTo>
                    <a:pt x="97" y="128"/>
                  </a:moveTo>
                  <a:cubicBezTo>
                    <a:pt x="102" y="128"/>
                    <a:pt x="108" y="127"/>
                    <a:pt x="113" y="126"/>
                  </a:cubicBezTo>
                  <a:cubicBezTo>
                    <a:pt x="113" y="124"/>
                    <a:pt x="113" y="121"/>
                    <a:pt x="114" y="118"/>
                  </a:cubicBezTo>
                  <a:cubicBezTo>
                    <a:pt x="114" y="118"/>
                    <a:pt x="113" y="118"/>
                    <a:pt x="113" y="118"/>
                  </a:cubicBezTo>
                  <a:cubicBezTo>
                    <a:pt x="111" y="118"/>
                    <a:pt x="109" y="118"/>
                    <a:pt x="106" y="119"/>
                  </a:cubicBezTo>
                  <a:cubicBezTo>
                    <a:pt x="106" y="119"/>
                    <a:pt x="106" y="119"/>
                    <a:pt x="105" y="119"/>
                  </a:cubicBezTo>
                  <a:cubicBezTo>
                    <a:pt x="105" y="119"/>
                    <a:pt x="104" y="120"/>
                    <a:pt x="104" y="119"/>
                  </a:cubicBezTo>
                  <a:cubicBezTo>
                    <a:pt x="103" y="119"/>
                    <a:pt x="103" y="119"/>
                    <a:pt x="102" y="119"/>
                  </a:cubicBezTo>
                  <a:cubicBezTo>
                    <a:pt x="101" y="119"/>
                    <a:pt x="100" y="120"/>
                    <a:pt x="98" y="120"/>
                  </a:cubicBezTo>
                  <a:cubicBezTo>
                    <a:pt x="98" y="120"/>
                    <a:pt x="97" y="120"/>
                    <a:pt x="97" y="121"/>
                  </a:cubicBezTo>
                  <a:cubicBezTo>
                    <a:pt x="96" y="121"/>
                    <a:pt x="96" y="122"/>
                    <a:pt x="96" y="122"/>
                  </a:cubicBezTo>
                  <a:cubicBezTo>
                    <a:pt x="96" y="123"/>
                    <a:pt x="96" y="123"/>
                    <a:pt x="96" y="124"/>
                  </a:cubicBezTo>
                  <a:cubicBezTo>
                    <a:pt x="96" y="125"/>
                    <a:pt x="95" y="127"/>
                    <a:pt x="96" y="128"/>
                  </a:cubicBezTo>
                  <a:cubicBezTo>
                    <a:pt x="96" y="128"/>
                    <a:pt x="96" y="128"/>
                    <a:pt x="97" y="128"/>
                  </a:cubicBezTo>
                  <a:close/>
                  <a:moveTo>
                    <a:pt x="68" y="125"/>
                  </a:moveTo>
                  <a:cubicBezTo>
                    <a:pt x="62" y="126"/>
                    <a:pt x="56" y="127"/>
                    <a:pt x="51" y="128"/>
                  </a:cubicBezTo>
                  <a:cubicBezTo>
                    <a:pt x="50" y="128"/>
                    <a:pt x="50" y="129"/>
                    <a:pt x="50" y="129"/>
                  </a:cubicBezTo>
                  <a:cubicBezTo>
                    <a:pt x="49" y="131"/>
                    <a:pt x="49" y="132"/>
                    <a:pt x="48" y="134"/>
                  </a:cubicBezTo>
                  <a:cubicBezTo>
                    <a:pt x="48" y="134"/>
                    <a:pt x="48" y="135"/>
                    <a:pt x="48" y="135"/>
                  </a:cubicBezTo>
                  <a:cubicBezTo>
                    <a:pt x="55" y="134"/>
                    <a:pt x="62" y="133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68" y="131"/>
                    <a:pt x="68" y="131"/>
                    <a:pt x="68" y="130"/>
                  </a:cubicBezTo>
                  <a:cubicBezTo>
                    <a:pt x="69" y="129"/>
                    <a:pt x="69" y="128"/>
                    <a:pt x="69" y="127"/>
                  </a:cubicBezTo>
                  <a:cubicBezTo>
                    <a:pt x="69" y="126"/>
                    <a:pt x="69" y="126"/>
                    <a:pt x="69" y="125"/>
                  </a:cubicBezTo>
                  <a:cubicBezTo>
                    <a:pt x="69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lose/>
                  <a:moveTo>
                    <a:pt x="123" y="93"/>
                  </a:moveTo>
                  <a:cubicBezTo>
                    <a:pt x="122" y="92"/>
                    <a:pt x="122" y="91"/>
                    <a:pt x="122" y="90"/>
                  </a:cubicBezTo>
                  <a:cubicBezTo>
                    <a:pt x="122" y="89"/>
                    <a:pt x="122" y="88"/>
                    <a:pt x="122" y="87"/>
                  </a:cubicBezTo>
                  <a:cubicBezTo>
                    <a:pt x="122" y="87"/>
                    <a:pt x="122" y="86"/>
                    <a:pt x="121" y="85"/>
                  </a:cubicBezTo>
                  <a:cubicBezTo>
                    <a:pt x="115" y="86"/>
                    <a:pt x="110" y="87"/>
                    <a:pt x="103" y="88"/>
                  </a:cubicBezTo>
                  <a:cubicBezTo>
                    <a:pt x="104" y="88"/>
                    <a:pt x="104" y="89"/>
                    <a:pt x="104" y="89"/>
                  </a:cubicBezTo>
                  <a:cubicBezTo>
                    <a:pt x="104" y="90"/>
                    <a:pt x="104" y="91"/>
                    <a:pt x="104" y="91"/>
                  </a:cubicBezTo>
                  <a:cubicBezTo>
                    <a:pt x="104" y="93"/>
                    <a:pt x="105" y="94"/>
                    <a:pt x="105" y="95"/>
                  </a:cubicBezTo>
                  <a:cubicBezTo>
                    <a:pt x="105" y="95"/>
                    <a:pt x="105" y="95"/>
                    <a:pt x="105" y="96"/>
                  </a:cubicBezTo>
                  <a:cubicBezTo>
                    <a:pt x="111" y="95"/>
                    <a:pt x="117" y="94"/>
                    <a:pt x="123" y="93"/>
                  </a:cubicBezTo>
                  <a:close/>
                  <a:moveTo>
                    <a:pt x="53" y="186"/>
                  </a:moveTo>
                  <a:cubicBezTo>
                    <a:pt x="48" y="186"/>
                    <a:pt x="44" y="187"/>
                    <a:pt x="39" y="187"/>
                  </a:cubicBezTo>
                  <a:cubicBezTo>
                    <a:pt x="39" y="189"/>
                    <a:pt x="39" y="196"/>
                    <a:pt x="39" y="197"/>
                  </a:cubicBezTo>
                  <a:cubicBezTo>
                    <a:pt x="44" y="196"/>
                    <a:pt x="49" y="196"/>
                    <a:pt x="55" y="196"/>
                  </a:cubicBezTo>
                  <a:cubicBezTo>
                    <a:pt x="54" y="192"/>
                    <a:pt x="54" y="189"/>
                    <a:pt x="53" y="186"/>
                  </a:cubicBezTo>
                  <a:close/>
                  <a:moveTo>
                    <a:pt x="149" y="135"/>
                  </a:moveTo>
                  <a:cubicBezTo>
                    <a:pt x="154" y="135"/>
                    <a:pt x="160" y="134"/>
                    <a:pt x="165" y="134"/>
                  </a:cubicBezTo>
                  <a:cubicBezTo>
                    <a:pt x="166" y="131"/>
                    <a:pt x="166" y="128"/>
                    <a:pt x="166" y="126"/>
                  </a:cubicBezTo>
                  <a:cubicBezTo>
                    <a:pt x="160" y="126"/>
                    <a:pt x="154" y="127"/>
                    <a:pt x="148" y="127"/>
                  </a:cubicBezTo>
                  <a:cubicBezTo>
                    <a:pt x="148" y="130"/>
                    <a:pt x="149" y="132"/>
                    <a:pt x="149" y="135"/>
                  </a:cubicBezTo>
                  <a:close/>
                  <a:moveTo>
                    <a:pt x="139" y="115"/>
                  </a:moveTo>
                  <a:cubicBezTo>
                    <a:pt x="139" y="118"/>
                    <a:pt x="139" y="121"/>
                    <a:pt x="139" y="124"/>
                  </a:cubicBezTo>
                  <a:cubicBezTo>
                    <a:pt x="145" y="124"/>
                    <a:pt x="150" y="123"/>
                    <a:pt x="155" y="123"/>
                  </a:cubicBezTo>
                  <a:cubicBezTo>
                    <a:pt x="155" y="123"/>
                    <a:pt x="155" y="122"/>
                    <a:pt x="155" y="122"/>
                  </a:cubicBezTo>
                  <a:cubicBezTo>
                    <a:pt x="155" y="121"/>
                    <a:pt x="155" y="120"/>
                    <a:pt x="155" y="118"/>
                  </a:cubicBezTo>
                  <a:cubicBezTo>
                    <a:pt x="155" y="117"/>
                    <a:pt x="155" y="116"/>
                    <a:pt x="154" y="115"/>
                  </a:cubicBezTo>
                  <a:cubicBezTo>
                    <a:pt x="154" y="115"/>
                    <a:pt x="154" y="114"/>
                    <a:pt x="153" y="115"/>
                  </a:cubicBezTo>
                  <a:cubicBezTo>
                    <a:pt x="150" y="115"/>
                    <a:pt x="147" y="115"/>
                    <a:pt x="144" y="115"/>
                  </a:cubicBezTo>
                  <a:cubicBezTo>
                    <a:pt x="142" y="115"/>
                    <a:pt x="141" y="115"/>
                    <a:pt x="139" y="115"/>
                  </a:cubicBezTo>
                  <a:close/>
                  <a:moveTo>
                    <a:pt x="64" y="171"/>
                  </a:moveTo>
                  <a:cubicBezTo>
                    <a:pt x="59" y="172"/>
                    <a:pt x="55" y="172"/>
                    <a:pt x="50" y="173"/>
                  </a:cubicBezTo>
                  <a:cubicBezTo>
                    <a:pt x="50" y="173"/>
                    <a:pt x="50" y="174"/>
                    <a:pt x="50" y="175"/>
                  </a:cubicBezTo>
                  <a:cubicBezTo>
                    <a:pt x="51" y="175"/>
                    <a:pt x="50" y="176"/>
                    <a:pt x="50" y="176"/>
                  </a:cubicBezTo>
                  <a:cubicBezTo>
                    <a:pt x="50" y="176"/>
                    <a:pt x="49" y="177"/>
                    <a:pt x="49" y="177"/>
                  </a:cubicBezTo>
                  <a:cubicBezTo>
                    <a:pt x="49" y="179"/>
                    <a:pt x="49" y="180"/>
                    <a:pt x="49" y="181"/>
                  </a:cubicBezTo>
                  <a:cubicBezTo>
                    <a:pt x="49" y="181"/>
                    <a:pt x="49" y="181"/>
                    <a:pt x="50" y="181"/>
                  </a:cubicBezTo>
                  <a:cubicBezTo>
                    <a:pt x="52" y="181"/>
                    <a:pt x="55" y="181"/>
                    <a:pt x="57" y="181"/>
                  </a:cubicBezTo>
                  <a:cubicBezTo>
                    <a:pt x="60" y="181"/>
                    <a:pt x="62" y="181"/>
                    <a:pt x="65" y="181"/>
                  </a:cubicBezTo>
                  <a:cubicBezTo>
                    <a:pt x="65" y="181"/>
                    <a:pt x="65" y="181"/>
                    <a:pt x="65" y="180"/>
                  </a:cubicBezTo>
                  <a:cubicBezTo>
                    <a:pt x="65" y="178"/>
                    <a:pt x="65" y="176"/>
                    <a:pt x="64" y="174"/>
                  </a:cubicBezTo>
                  <a:cubicBezTo>
                    <a:pt x="64" y="173"/>
                    <a:pt x="64" y="172"/>
                    <a:pt x="64" y="171"/>
                  </a:cubicBezTo>
                  <a:close/>
                  <a:moveTo>
                    <a:pt x="172" y="255"/>
                  </a:moveTo>
                  <a:cubicBezTo>
                    <a:pt x="176" y="255"/>
                    <a:pt x="179" y="255"/>
                    <a:pt x="182" y="255"/>
                  </a:cubicBezTo>
                  <a:cubicBezTo>
                    <a:pt x="182" y="250"/>
                    <a:pt x="182" y="246"/>
                    <a:pt x="182" y="242"/>
                  </a:cubicBezTo>
                  <a:cubicBezTo>
                    <a:pt x="179" y="242"/>
                    <a:pt x="175" y="242"/>
                    <a:pt x="172" y="242"/>
                  </a:cubicBezTo>
                  <a:cubicBezTo>
                    <a:pt x="172" y="242"/>
                    <a:pt x="172" y="243"/>
                    <a:pt x="172" y="244"/>
                  </a:cubicBezTo>
                  <a:cubicBezTo>
                    <a:pt x="172" y="244"/>
                    <a:pt x="172" y="244"/>
                    <a:pt x="172" y="245"/>
                  </a:cubicBezTo>
                  <a:cubicBezTo>
                    <a:pt x="172" y="246"/>
                    <a:pt x="172" y="247"/>
                    <a:pt x="172" y="249"/>
                  </a:cubicBezTo>
                  <a:cubicBezTo>
                    <a:pt x="172" y="250"/>
                    <a:pt x="173" y="251"/>
                    <a:pt x="173" y="253"/>
                  </a:cubicBezTo>
                  <a:cubicBezTo>
                    <a:pt x="173" y="253"/>
                    <a:pt x="173" y="254"/>
                    <a:pt x="172" y="255"/>
                  </a:cubicBezTo>
                  <a:close/>
                  <a:moveTo>
                    <a:pt x="151" y="153"/>
                  </a:moveTo>
                  <a:cubicBezTo>
                    <a:pt x="151" y="154"/>
                    <a:pt x="151" y="160"/>
                    <a:pt x="152" y="161"/>
                  </a:cubicBezTo>
                  <a:cubicBezTo>
                    <a:pt x="157" y="161"/>
                    <a:pt x="161" y="161"/>
                    <a:pt x="166" y="161"/>
                  </a:cubicBezTo>
                  <a:cubicBezTo>
                    <a:pt x="166" y="159"/>
                    <a:pt x="166" y="158"/>
                    <a:pt x="166" y="156"/>
                  </a:cubicBezTo>
                  <a:cubicBezTo>
                    <a:pt x="166" y="155"/>
                    <a:pt x="166" y="154"/>
                    <a:pt x="166" y="154"/>
                  </a:cubicBezTo>
                  <a:cubicBezTo>
                    <a:pt x="165" y="153"/>
                    <a:pt x="165" y="152"/>
                    <a:pt x="164" y="152"/>
                  </a:cubicBezTo>
                  <a:cubicBezTo>
                    <a:pt x="160" y="152"/>
                    <a:pt x="155" y="153"/>
                    <a:pt x="151" y="153"/>
                  </a:cubicBezTo>
                  <a:cubicBezTo>
                    <a:pt x="151" y="153"/>
                    <a:pt x="151" y="153"/>
                    <a:pt x="151" y="153"/>
                  </a:cubicBezTo>
                  <a:close/>
                  <a:moveTo>
                    <a:pt x="103" y="109"/>
                  </a:moveTo>
                  <a:cubicBezTo>
                    <a:pt x="96" y="110"/>
                    <a:pt x="89" y="111"/>
                    <a:pt x="82" y="112"/>
                  </a:cubicBezTo>
                  <a:cubicBezTo>
                    <a:pt x="82" y="113"/>
                    <a:pt x="82" y="113"/>
                    <a:pt x="82" y="114"/>
                  </a:cubicBezTo>
                  <a:cubicBezTo>
                    <a:pt x="82" y="115"/>
                    <a:pt x="82" y="116"/>
                    <a:pt x="82" y="118"/>
                  </a:cubicBezTo>
                  <a:cubicBezTo>
                    <a:pt x="82" y="118"/>
                    <a:pt x="82" y="118"/>
                    <a:pt x="82" y="119"/>
                  </a:cubicBezTo>
                  <a:cubicBezTo>
                    <a:pt x="89" y="117"/>
                    <a:pt x="96" y="116"/>
                    <a:pt x="103" y="115"/>
                  </a:cubicBezTo>
                  <a:cubicBezTo>
                    <a:pt x="103" y="113"/>
                    <a:pt x="104" y="111"/>
                    <a:pt x="103" y="109"/>
                  </a:cubicBezTo>
                  <a:close/>
                  <a:moveTo>
                    <a:pt x="157" y="164"/>
                  </a:moveTo>
                  <a:cubicBezTo>
                    <a:pt x="151" y="164"/>
                    <a:pt x="146" y="164"/>
                    <a:pt x="140" y="164"/>
                  </a:cubicBezTo>
                  <a:cubicBezTo>
                    <a:pt x="141" y="165"/>
                    <a:pt x="141" y="165"/>
                    <a:pt x="141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0" y="167"/>
                    <a:pt x="140" y="168"/>
                    <a:pt x="140" y="168"/>
                  </a:cubicBezTo>
                  <a:cubicBezTo>
                    <a:pt x="140" y="169"/>
                    <a:pt x="140" y="169"/>
                    <a:pt x="141" y="169"/>
                  </a:cubicBezTo>
                  <a:cubicBezTo>
                    <a:pt x="142" y="170"/>
                    <a:pt x="143" y="171"/>
                    <a:pt x="144" y="172"/>
                  </a:cubicBezTo>
                  <a:cubicBezTo>
                    <a:pt x="145" y="173"/>
                    <a:pt x="145" y="173"/>
                    <a:pt x="146" y="173"/>
                  </a:cubicBezTo>
                  <a:cubicBezTo>
                    <a:pt x="150" y="172"/>
                    <a:pt x="153" y="172"/>
                    <a:pt x="157" y="172"/>
                  </a:cubicBezTo>
                  <a:cubicBezTo>
                    <a:pt x="157" y="172"/>
                    <a:pt x="157" y="172"/>
                    <a:pt x="157" y="172"/>
                  </a:cubicBezTo>
                  <a:cubicBezTo>
                    <a:pt x="157" y="171"/>
                    <a:pt x="157" y="171"/>
                    <a:pt x="157" y="170"/>
                  </a:cubicBezTo>
                  <a:cubicBezTo>
                    <a:pt x="157" y="170"/>
                    <a:pt x="157" y="169"/>
                    <a:pt x="157" y="169"/>
                  </a:cubicBezTo>
                  <a:cubicBezTo>
                    <a:pt x="157" y="167"/>
                    <a:pt x="157" y="166"/>
                    <a:pt x="157" y="164"/>
                  </a:cubicBezTo>
                  <a:close/>
                  <a:moveTo>
                    <a:pt x="132" y="95"/>
                  </a:moveTo>
                  <a:cubicBezTo>
                    <a:pt x="127" y="96"/>
                    <a:pt x="122" y="96"/>
                    <a:pt x="116" y="97"/>
                  </a:cubicBezTo>
                  <a:cubicBezTo>
                    <a:pt x="116" y="98"/>
                    <a:pt x="116" y="99"/>
                    <a:pt x="116" y="100"/>
                  </a:cubicBezTo>
                  <a:cubicBezTo>
                    <a:pt x="116" y="100"/>
                    <a:pt x="116" y="101"/>
                    <a:pt x="116" y="102"/>
                  </a:cubicBezTo>
                  <a:cubicBezTo>
                    <a:pt x="116" y="103"/>
                    <a:pt x="117" y="104"/>
                    <a:pt x="117" y="105"/>
                  </a:cubicBezTo>
                  <a:cubicBezTo>
                    <a:pt x="122" y="104"/>
                    <a:pt x="127" y="104"/>
                    <a:pt x="132" y="103"/>
                  </a:cubicBezTo>
                  <a:cubicBezTo>
                    <a:pt x="132" y="103"/>
                    <a:pt x="132" y="102"/>
                    <a:pt x="132" y="102"/>
                  </a:cubicBezTo>
                  <a:cubicBezTo>
                    <a:pt x="132" y="101"/>
                    <a:pt x="132" y="100"/>
                    <a:pt x="132" y="98"/>
                  </a:cubicBezTo>
                  <a:cubicBezTo>
                    <a:pt x="132" y="97"/>
                    <a:pt x="132" y="96"/>
                    <a:pt x="132" y="95"/>
                  </a:cubicBezTo>
                  <a:close/>
                  <a:moveTo>
                    <a:pt x="119" y="117"/>
                  </a:moveTo>
                  <a:cubicBezTo>
                    <a:pt x="120" y="119"/>
                    <a:pt x="120" y="121"/>
                    <a:pt x="120" y="123"/>
                  </a:cubicBezTo>
                  <a:cubicBezTo>
                    <a:pt x="121" y="124"/>
                    <a:pt x="120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9" y="126"/>
                    <a:pt x="119" y="126"/>
                  </a:cubicBezTo>
                  <a:cubicBezTo>
                    <a:pt x="124" y="125"/>
                    <a:pt x="129" y="125"/>
                    <a:pt x="134" y="124"/>
                  </a:cubicBezTo>
                  <a:cubicBezTo>
                    <a:pt x="134" y="121"/>
                    <a:pt x="135" y="119"/>
                    <a:pt x="135" y="116"/>
                  </a:cubicBezTo>
                  <a:cubicBezTo>
                    <a:pt x="135" y="116"/>
                    <a:pt x="135" y="116"/>
                    <a:pt x="134" y="116"/>
                  </a:cubicBezTo>
                  <a:cubicBezTo>
                    <a:pt x="133" y="116"/>
                    <a:pt x="131" y="116"/>
                    <a:pt x="129" y="116"/>
                  </a:cubicBezTo>
                  <a:cubicBezTo>
                    <a:pt x="128" y="116"/>
                    <a:pt x="128" y="116"/>
                    <a:pt x="127" y="117"/>
                  </a:cubicBezTo>
                  <a:cubicBezTo>
                    <a:pt x="127" y="117"/>
                    <a:pt x="126" y="117"/>
                    <a:pt x="126" y="117"/>
                  </a:cubicBezTo>
                  <a:cubicBezTo>
                    <a:pt x="126" y="117"/>
                    <a:pt x="125" y="117"/>
                    <a:pt x="124" y="117"/>
                  </a:cubicBezTo>
                  <a:cubicBezTo>
                    <a:pt x="123" y="117"/>
                    <a:pt x="123" y="117"/>
                    <a:pt x="122" y="117"/>
                  </a:cubicBezTo>
                  <a:cubicBezTo>
                    <a:pt x="121" y="117"/>
                    <a:pt x="120" y="117"/>
                    <a:pt x="119" y="117"/>
                  </a:cubicBezTo>
                  <a:close/>
                  <a:moveTo>
                    <a:pt x="101" y="96"/>
                  </a:moveTo>
                  <a:cubicBezTo>
                    <a:pt x="100" y="94"/>
                    <a:pt x="100" y="91"/>
                    <a:pt x="100" y="89"/>
                  </a:cubicBezTo>
                  <a:cubicBezTo>
                    <a:pt x="100" y="89"/>
                    <a:pt x="100" y="88"/>
                    <a:pt x="100" y="88"/>
                  </a:cubicBezTo>
                  <a:cubicBezTo>
                    <a:pt x="95" y="89"/>
                    <a:pt x="90" y="90"/>
                    <a:pt x="85" y="91"/>
                  </a:cubicBezTo>
                  <a:cubicBezTo>
                    <a:pt x="85" y="93"/>
                    <a:pt x="85" y="95"/>
                    <a:pt x="85" y="97"/>
                  </a:cubicBezTo>
                  <a:cubicBezTo>
                    <a:pt x="85" y="97"/>
                    <a:pt x="85" y="98"/>
                    <a:pt x="85" y="98"/>
                  </a:cubicBezTo>
                  <a:cubicBezTo>
                    <a:pt x="90" y="98"/>
                    <a:pt x="96" y="97"/>
                    <a:pt x="101" y="96"/>
                  </a:cubicBezTo>
                  <a:close/>
                  <a:moveTo>
                    <a:pt x="57" y="143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64" y="142"/>
                    <a:pt x="71" y="141"/>
                    <a:pt x="78" y="140"/>
                  </a:cubicBezTo>
                  <a:cubicBezTo>
                    <a:pt x="78" y="138"/>
                    <a:pt x="78" y="136"/>
                    <a:pt x="78" y="134"/>
                  </a:cubicBezTo>
                  <a:cubicBezTo>
                    <a:pt x="71" y="135"/>
                    <a:pt x="64" y="136"/>
                    <a:pt x="57" y="137"/>
                  </a:cubicBezTo>
                  <a:cubicBezTo>
                    <a:pt x="57" y="139"/>
                    <a:pt x="57" y="140"/>
                    <a:pt x="57" y="141"/>
                  </a:cubicBezTo>
                  <a:cubicBezTo>
                    <a:pt x="57" y="142"/>
                    <a:pt x="57" y="143"/>
                    <a:pt x="57" y="143"/>
                  </a:cubicBezTo>
                  <a:close/>
                  <a:moveTo>
                    <a:pt x="78" y="120"/>
                  </a:moveTo>
                  <a:cubicBezTo>
                    <a:pt x="78" y="119"/>
                    <a:pt x="78" y="118"/>
                    <a:pt x="78" y="118"/>
                  </a:cubicBezTo>
                  <a:cubicBezTo>
                    <a:pt x="78" y="116"/>
                    <a:pt x="78" y="115"/>
                    <a:pt x="79" y="113"/>
                  </a:cubicBezTo>
                  <a:cubicBezTo>
                    <a:pt x="79" y="113"/>
                    <a:pt x="79" y="113"/>
                    <a:pt x="79" y="112"/>
                  </a:cubicBezTo>
                  <a:cubicBezTo>
                    <a:pt x="73" y="113"/>
                    <a:pt x="67" y="114"/>
                    <a:pt x="61" y="116"/>
                  </a:cubicBezTo>
                  <a:cubicBezTo>
                    <a:pt x="61" y="117"/>
                    <a:pt x="62" y="118"/>
                    <a:pt x="62" y="119"/>
                  </a:cubicBezTo>
                  <a:cubicBezTo>
                    <a:pt x="62" y="121"/>
                    <a:pt x="62" y="122"/>
                    <a:pt x="61" y="122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3"/>
                    <a:pt x="60" y="123"/>
                  </a:cubicBezTo>
                  <a:cubicBezTo>
                    <a:pt x="66" y="122"/>
                    <a:pt x="72" y="121"/>
                    <a:pt x="78" y="120"/>
                  </a:cubicBezTo>
                  <a:close/>
                  <a:moveTo>
                    <a:pt x="146" y="161"/>
                  </a:moveTo>
                  <a:cubicBezTo>
                    <a:pt x="146" y="161"/>
                    <a:pt x="146" y="161"/>
                    <a:pt x="146" y="161"/>
                  </a:cubicBezTo>
                  <a:cubicBezTo>
                    <a:pt x="146" y="159"/>
                    <a:pt x="146" y="157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5" y="153"/>
                    <a:pt x="144" y="153"/>
                  </a:cubicBezTo>
                  <a:cubicBezTo>
                    <a:pt x="139" y="154"/>
                    <a:pt x="134" y="154"/>
                    <a:pt x="129" y="154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29" y="157"/>
                    <a:pt x="130" y="159"/>
                    <a:pt x="130" y="161"/>
                  </a:cubicBezTo>
                  <a:cubicBezTo>
                    <a:pt x="135" y="161"/>
                    <a:pt x="141" y="161"/>
                    <a:pt x="146" y="161"/>
                  </a:cubicBezTo>
                  <a:close/>
                  <a:moveTo>
                    <a:pt x="155" y="270"/>
                  </a:moveTo>
                  <a:cubicBezTo>
                    <a:pt x="155" y="267"/>
                    <a:pt x="155" y="264"/>
                    <a:pt x="155" y="261"/>
                  </a:cubicBezTo>
                  <a:cubicBezTo>
                    <a:pt x="154" y="261"/>
                    <a:pt x="154" y="261"/>
                    <a:pt x="154" y="261"/>
                  </a:cubicBezTo>
                  <a:cubicBezTo>
                    <a:pt x="151" y="261"/>
                    <a:pt x="148" y="262"/>
                    <a:pt x="145" y="262"/>
                  </a:cubicBezTo>
                  <a:cubicBezTo>
                    <a:pt x="144" y="262"/>
                    <a:pt x="143" y="262"/>
                    <a:pt x="142" y="262"/>
                  </a:cubicBezTo>
                  <a:cubicBezTo>
                    <a:pt x="141" y="262"/>
                    <a:pt x="141" y="262"/>
                    <a:pt x="141" y="262"/>
                  </a:cubicBezTo>
                  <a:cubicBezTo>
                    <a:pt x="141" y="262"/>
                    <a:pt x="141" y="263"/>
                    <a:pt x="141" y="263"/>
                  </a:cubicBezTo>
                  <a:cubicBezTo>
                    <a:pt x="141" y="264"/>
                    <a:pt x="141" y="266"/>
                    <a:pt x="142" y="267"/>
                  </a:cubicBezTo>
                  <a:cubicBezTo>
                    <a:pt x="142" y="268"/>
                    <a:pt x="142" y="268"/>
                    <a:pt x="141" y="269"/>
                  </a:cubicBezTo>
                  <a:cubicBezTo>
                    <a:pt x="141" y="269"/>
                    <a:pt x="141" y="269"/>
                    <a:pt x="141" y="270"/>
                  </a:cubicBezTo>
                  <a:cubicBezTo>
                    <a:pt x="141" y="270"/>
                    <a:pt x="141" y="270"/>
                    <a:pt x="141" y="271"/>
                  </a:cubicBezTo>
                  <a:cubicBezTo>
                    <a:pt x="146" y="270"/>
                    <a:pt x="150" y="270"/>
                    <a:pt x="155" y="270"/>
                  </a:cubicBezTo>
                  <a:close/>
                  <a:moveTo>
                    <a:pt x="183" y="222"/>
                  </a:moveTo>
                  <a:cubicBezTo>
                    <a:pt x="183" y="221"/>
                    <a:pt x="183" y="212"/>
                    <a:pt x="183" y="212"/>
                  </a:cubicBezTo>
                  <a:cubicBezTo>
                    <a:pt x="182" y="212"/>
                    <a:pt x="181" y="212"/>
                    <a:pt x="179" y="212"/>
                  </a:cubicBezTo>
                  <a:cubicBezTo>
                    <a:pt x="179" y="212"/>
                    <a:pt x="179" y="212"/>
                    <a:pt x="179" y="213"/>
                  </a:cubicBezTo>
                  <a:cubicBezTo>
                    <a:pt x="178" y="214"/>
                    <a:pt x="177" y="214"/>
                    <a:pt x="176" y="213"/>
                  </a:cubicBezTo>
                  <a:cubicBezTo>
                    <a:pt x="176" y="212"/>
                    <a:pt x="176" y="212"/>
                    <a:pt x="175" y="212"/>
                  </a:cubicBezTo>
                  <a:cubicBezTo>
                    <a:pt x="174" y="213"/>
                    <a:pt x="173" y="213"/>
                    <a:pt x="172" y="213"/>
                  </a:cubicBezTo>
                  <a:cubicBezTo>
                    <a:pt x="171" y="213"/>
                    <a:pt x="171" y="213"/>
                    <a:pt x="171" y="214"/>
                  </a:cubicBezTo>
                  <a:cubicBezTo>
                    <a:pt x="171" y="214"/>
                    <a:pt x="171" y="214"/>
                    <a:pt x="171" y="215"/>
                  </a:cubicBezTo>
                  <a:cubicBezTo>
                    <a:pt x="171" y="217"/>
                    <a:pt x="171" y="219"/>
                    <a:pt x="171" y="221"/>
                  </a:cubicBezTo>
                  <a:cubicBezTo>
                    <a:pt x="171" y="221"/>
                    <a:pt x="171" y="222"/>
                    <a:pt x="171" y="222"/>
                  </a:cubicBezTo>
                  <a:cubicBezTo>
                    <a:pt x="175" y="222"/>
                    <a:pt x="179" y="222"/>
                    <a:pt x="183" y="222"/>
                  </a:cubicBezTo>
                  <a:close/>
                  <a:moveTo>
                    <a:pt x="171" y="176"/>
                  </a:moveTo>
                  <a:cubicBezTo>
                    <a:pt x="171" y="179"/>
                    <a:pt x="171" y="182"/>
                    <a:pt x="171" y="185"/>
                  </a:cubicBezTo>
                  <a:cubicBezTo>
                    <a:pt x="174" y="185"/>
                    <a:pt x="176" y="185"/>
                    <a:pt x="179" y="185"/>
                  </a:cubicBezTo>
                  <a:cubicBezTo>
                    <a:pt x="179" y="185"/>
                    <a:pt x="179" y="185"/>
                    <a:pt x="179" y="185"/>
                  </a:cubicBezTo>
                  <a:cubicBezTo>
                    <a:pt x="179" y="185"/>
                    <a:pt x="180" y="185"/>
                    <a:pt x="180" y="185"/>
                  </a:cubicBezTo>
                  <a:cubicBezTo>
                    <a:pt x="181" y="185"/>
                    <a:pt x="182" y="185"/>
                    <a:pt x="183" y="185"/>
                  </a:cubicBezTo>
                  <a:cubicBezTo>
                    <a:pt x="183" y="182"/>
                    <a:pt x="182" y="179"/>
                    <a:pt x="182" y="175"/>
                  </a:cubicBezTo>
                  <a:cubicBezTo>
                    <a:pt x="178" y="175"/>
                    <a:pt x="175" y="176"/>
                    <a:pt x="171" y="176"/>
                  </a:cubicBezTo>
                  <a:close/>
                  <a:moveTo>
                    <a:pt x="153" y="177"/>
                  </a:moveTo>
                  <a:cubicBezTo>
                    <a:pt x="154" y="177"/>
                    <a:pt x="154" y="178"/>
                    <a:pt x="154" y="178"/>
                  </a:cubicBezTo>
                  <a:cubicBezTo>
                    <a:pt x="154" y="179"/>
                    <a:pt x="154" y="179"/>
                    <a:pt x="154" y="180"/>
                  </a:cubicBezTo>
                  <a:cubicBezTo>
                    <a:pt x="155" y="181"/>
                    <a:pt x="155" y="183"/>
                    <a:pt x="155" y="184"/>
                  </a:cubicBezTo>
                  <a:cubicBezTo>
                    <a:pt x="155" y="185"/>
                    <a:pt x="155" y="185"/>
                    <a:pt x="156" y="185"/>
                  </a:cubicBezTo>
                  <a:cubicBezTo>
                    <a:pt x="159" y="185"/>
                    <a:pt x="163" y="185"/>
                    <a:pt x="166" y="185"/>
                  </a:cubicBezTo>
                  <a:cubicBezTo>
                    <a:pt x="166" y="185"/>
                    <a:pt x="167" y="185"/>
                    <a:pt x="167" y="185"/>
                  </a:cubicBezTo>
                  <a:cubicBezTo>
                    <a:pt x="167" y="182"/>
                    <a:pt x="167" y="179"/>
                    <a:pt x="167" y="176"/>
                  </a:cubicBezTo>
                  <a:cubicBezTo>
                    <a:pt x="163" y="176"/>
                    <a:pt x="158" y="177"/>
                    <a:pt x="153" y="177"/>
                  </a:cubicBezTo>
                  <a:close/>
                  <a:moveTo>
                    <a:pt x="83" y="139"/>
                  </a:moveTo>
                  <a:cubicBezTo>
                    <a:pt x="90" y="139"/>
                    <a:pt x="96" y="138"/>
                    <a:pt x="102" y="137"/>
                  </a:cubicBezTo>
                  <a:cubicBezTo>
                    <a:pt x="102" y="135"/>
                    <a:pt x="102" y="133"/>
                    <a:pt x="102" y="132"/>
                  </a:cubicBezTo>
                  <a:cubicBezTo>
                    <a:pt x="101" y="132"/>
                    <a:pt x="84" y="134"/>
                    <a:pt x="83" y="134"/>
                  </a:cubicBezTo>
                  <a:cubicBezTo>
                    <a:pt x="83" y="136"/>
                    <a:pt x="83" y="138"/>
                    <a:pt x="83" y="139"/>
                  </a:cubicBezTo>
                  <a:close/>
                  <a:moveTo>
                    <a:pt x="41" y="169"/>
                  </a:moveTo>
                  <a:cubicBezTo>
                    <a:pt x="46" y="168"/>
                    <a:pt x="51" y="168"/>
                    <a:pt x="56" y="167"/>
                  </a:cubicBezTo>
                  <a:cubicBezTo>
                    <a:pt x="56" y="166"/>
                    <a:pt x="55" y="166"/>
                    <a:pt x="56" y="165"/>
                  </a:cubicBezTo>
                  <a:cubicBezTo>
                    <a:pt x="56" y="164"/>
                    <a:pt x="56" y="162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1" y="161"/>
                    <a:pt x="47" y="161"/>
                    <a:pt x="42" y="161"/>
                  </a:cubicBezTo>
                  <a:cubicBezTo>
                    <a:pt x="41" y="164"/>
                    <a:pt x="41" y="166"/>
                    <a:pt x="41" y="169"/>
                  </a:cubicBezTo>
                  <a:close/>
                  <a:moveTo>
                    <a:pt x="144" y="128"/>
                  </a:moveTo>
                  <a:cubicBezTo>
                    <a:pt x="139" y="128"/>
                    <a:pt x="134" y="129"/>
                    <a:pt x="129" y="129"/>
                  </a:cubicBezTo>
                  <a:cubicBezTo>
                    <a:pt x="129" y="131"/>
                    <a:pt x="128" y="133"/>
                    <a:pt x="128" y="136"/>
                  </a:cubicBezTo>
                  <a:cubicBezTo>
                    <a:pt x="134" y="135"/>
                    <a:pt x="139" y="135"/>
                    <a:pt x="144" y="135"/>
                  </a:cubicBezTo>
                  <a:cubicBezTo>
                    <a:pt x="144" y="133"/>
                    <a:pt x="145" y="130"/>
                    <a:pt x="144" y="128"/>
                  </a:cubicBezTo>
                  <a:close/>
                  <a:moveTo>
                    <a:pt x="102" y="156"/>
                  </a:moveTo>
                  <a:cubicBezTo>
                    <a:pt x="102" y="156"/>
                    <a:pt x="102" y="156"/>
                    <a:pt x="101" y="156"/>
                  </a:cubicBezTo>
                  <a:cubicBezTo>
                    <a:pt x="97" y="157"/>
                    <a:pt x="92" y="157"/>
                    <a:pt x="87" y="157"/>
                  </a:cubicBezTo>
                  <a:cubicBezTo>
                    <a:pt x="86" y="157"/>
                    <a:pt x="85" y="157"/>
                    <a:pt x="84" y="157"/>
                  </a:cubicBezTo>
                  <a:cubicBezTo>
                    <a:pt x="83" y="158"/>
                    <a:pt x="83" y="158"/>
                    <a:pt x="83" y="159"/>
                  </a:cubicBezTo>
                  <a:cubicBezTo>
                    <a:pt x="83" y="159"/>
                    <a:pt x="83" y="160"/>
                    <a:pt x="83" y="160"/>
                  </a:cubicBezTo>
                  <a:cubicBezTo>
                    <a:pt x="83" y="162"/>
                    <a:pt x="83" y="163"/>
                    <a:pt x="83" y="164"/>
                  </a:cubicBezTo>
                  <a:cubicBezTo>
                    <a:pt x="83" y="164"/>
                    <a:pt x="83" y="165"/>
                    <a:pt x="83" y="165"/>
                  </a:cubicBezTo>
                  <a:cubicBezTo>
                    <a:pt x="83" y="165"/>
                    <a:pt x="83" y="165"/>
                    <a:pt x="83" y="165"/>
                  </a:cubicBezTo>
                  <a:cubicBezTo>
                    <a:pt x="84" y="165"/>
                    <a:pt x="84" y="165"/>
                    <a:pt x="84" y="164"/>
                  </a:cubicBezTo>
                  <a:cubicBezTo>
                    <a:pt x="88" y="163"/>
                    <a:pt x="91" y="162"/>
                    <a:pt x="94" y="161"/>
                  </a:cubicBezTo>
                  <a:cubicBezTo>
                    <a:pt x="97" y="161"/>
                    <a:pt x="99" y="161"/>
                    <a:pt x="102" y="161"/>
                  </a:cubicBezTo>
                  <a:cubicBezTo>
                    <a:pt x="102" y="161"/>
                    <a:pt x="103" y="161"/>
                    <a:pt x="103" y="161"/>
                  </a:cubicBezTo>
                  <a:cubicBezTo>
                    <a:pt x="103" y="159"/>
                    <a:pt x="103" y="158"/>
                    <a:pt x="102" y="156"/>
                  </a:cubicBezTo>
                  <a:close/>
                  <a:moveTo>
                    <a:pt x="107" y="137"/>
                  </a:moveTo>
                  <a:cubicBezTo>
                    <a:pt x="113" y="136"/>
                    <a:pt x="119" y="136"/>
                    <a:pt x="124" y="136"/>
                  </a:cubicBezTo>
                  <a:cubicBezTo>
                    <a:pt x="124" y="134"/>
                    <a:pt x="124" y="132"/>
                    <a:pt x="123" y="130"/>
                  </a:cubicBezTo>
                  <a:cubicBezTo>
                    <a:pt x="118" y="130"/>
                    <a:pt x="112" y="130"/>
                    <a:pt x="106" y="131"/>
                  </a:cubicBezTo>
                  <a:cubicBezTo>
                    <a:pt x="107" y="133"/>
                    <a:pt x="107" y="135"/>
                    <a:pt x="107" y="137"/>
                  </a:cubicBezTo>
                  <a:close/>
                  <a:moveTo>
                    <a:pt x="125" y="155"/>
                  </a:moveTo>
                  <a:cubicBezTo>
                    <a:pt x="119" y="155"/>
                    <a:pt x="113" y="156"/>
                    <a:pt x="107" y="156"/>
                  </a:cubicBezTo>
                  <a:cubicBezTo>
                    <a:pt x="107" y="158"/>
                    <a:pt x="107" y="159"/>
                    <a:pt x="108" y="160"/>
                  </a:cubicBezTo>
                  <a:cubicBezTo>
                    <a:pt x="108" y="160"/>
                    <a:pt x="108" y="161"/>
                    <a:pt x="108" y="161"/>
                  </a:cubicBezTo>
                  <a:cubicBezTo>
                    <a:pt x="108" y="161"/>
                    <a:pt x="108" y="161"/>
                    <a:pt x="109" y="161"/>
                  </a:cubicBezTo>
                  <a:cubicBezTo>
                    <a:pt x="113" y="160"/>
                    <a:pt x="117" y="161"/>
                    <a:pt x="122" y="161"/>
                  </a:cubicBezTo>
                  <a:cubicBezTo>
                    <a:pt x="123" y="162"/>
                    <a:pt x="124" y="161"/>
                    <a:pt x="125" y="161"/>
                  </a:cubicBezTo>
                  <a:cubicBezTo>
                    <a:pt x="125" y="159"/>
                    <a:pt x="125" y="158"/>
                    <a:pt x="125" y="156"/>
                  </a:cubicBezTo>
                  <a:cubicBezTo>
                    <a:pt x="125" y="155"/>
                    <a:pt x="125" y="155"/>
                    <a:pt x="125" y="155"/>
                  </a:cubicBezTo>
                  <a:close/>
                  <a:moveTo>
                    <a:pt x="124" y="106"/>
                  </a:moveTo>
                  <a:cubicBezTo>
                    <a:pt x="118" y="107"/>
                    <a:pt x="113" y="108"/>
                    <a:pt x="107" y="109"/>
                  </a:cubicBezTo>
                  <a:cubicBezTo>
                    <a:pt x="107" y="111"/>
                    <a:pt x="107" y="112"/>
                    <a:pt x="107" y="114"/>
                  </a:cubicBezTo>
                  <a:cubicBezTo>
                    <a:pt x="113" y="114"/>
                    <a:pt x="118" y="113"/>
                    <a:pt x="124" y="112"/>
                  </a:cubicBezTo>
                  <a:cubicBezTo>
                    <a:pt x="124" y="110"/>
                    <a:pt x="124" y="108"/>
                    <a:pt x="124" y="106"/>
                  </a:cubicBezTo>
                  <a:close/>
                  <a:moveTo>
                    <a:pt x="128" y="112"/>
                  </a:moveTo>
                  <a:cubicBezTo>
                    <a:pt x="133" y="111"/>
                    <a:pt x="138" y="111"/>
                    <a:pt x="143" y="110"/>
                  </a:cubicBezTo>
                  <a:cubicBezTo>
                    <a:pt x="143" y="108"/>
                    <a:pt x="143" y="106"/>
                    <a:pt x="143" y="104"/>
                  </a:cubicBezTo>
                  <a:cubicBezTo>
                    <a:pt x="142" y="104"/>
                    <a:pt x="141" y="104"/>
                    <a:pt x="140" y="104"/>
                  </a:cubicBezTo>
                  <a:cubicBezTo>
                    <a:pt x="138" y="104"/>
                    <a:pt x="136" y="105"/>
                    <a:pt x="134" y="105"/>
                  </a:cubicBezTo>
                  <a:cubicBezTo>
                    <a:pt x="134" y="105"/>
                    <a:pt x="134" y="105"/>
                    <a:pt x="133" y="105"/>
                  </a:cubicBezTo>
                  <a:cubicBezTo>
                    <a:pt x="133" y="106"/>
                    <a:pt x="133" y="106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0" y="105"/>
                    <a:pt x="129" y="106"/>
                    <a:pt x="128" y="106"/>
                  </a:cubicBezTo>
                  <a:cubicBezTo>
                    <a:pt x="128" y="106"/>
                    <a:pt x="127" y="106"/>
                    <a:pt x="127" y="106"/>
                  </a:cubicBezTo>
                  <a:cubicBezTo>
                    <a:pt x="128" y="108"/>
                    <a:pt x="128" y="110"/>
                    <a:pt x="128" y="112"/>
                  </a:cubicBezTo>
                  <a:close/>
                  <a:moveTo>
                    <a:pt x="177" y="238"/>
                  </a:moveTo>
                  <a:cubicBezTo>
                    <a:pt x="177" y="237"/>
                    <a:pt x="177" y="237"/>
                    <a:pt x="177" y="237"/>
                  </a:cubicBezTo>
                  <a:cubicBezTo>
                    <a:pt x="177" y="236"/>
                    <a:pt x="177" y="234"/>
                    <a:pt x="177" y="233"/>
                  </a:cubicBezTo>
                  <a:cubicBezTo>
                    <a:pt x="177" y="232"/>
                    <a:pt x="176" y="231"/>
                    <a:pt x="176" y="230"/>
                  </a:cubicBezTo>
                  <a:cubicBezTo>
                    <a:pt x="176" y="229"/>
                    <a:pt x="176" y="228"/>
                    <a:pt x="177" y="228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74" y="227"/>
                    <a:pt x="171" y="227"/>
                    <a:pt x="167" y="228"/>
                  </a:cubicBezTo>
                  <a:cubicBezTo>
                    <a:pt x="168" y="231"/>
                    <a:pt x="168" y="234"/>
                    <a:pt x="168" y="238"/>
                  </a:cubicBezTo>
                  <a:cubicBezTo>
                    <a:pt x="171" y="238"/>
                    <a:pt x="174" y="238"/>
                    <a:pt x="177" y="238"/>
                  </a:cubicBezTo>
                  <a:close/>
                  <a:moveTo>
                    <a:pt x="150" y="101"/>
                  </a:moveTo>
                  <a:cubicBezTo>
                    <a:pt x="150" y="100"/>
                    <a:pt x="150" y="100"/>
                    <a:pt x="150" y="100"/>
                  </a:cubicBezTo>
                  <a:cubicBezTo>
                    <a:pt x="148" y="98"/>
                    <a:pt x="146" y="97"/>
                    <a:pt x="144" y="95"/>
                  </a:cubicBezTo>
                  <a:cubicBezTo>
                    <a:pt x="143" y="94"/>
                    <a:pt x="143" y="93"/>
                    <a:pt x="141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0" y="94"/>
                    <a:pt x="138" y="94"/>
                    <a:pt x="136" y="94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8"/>
                    <a:pt x="136" y="100"/>
                    <a:pt x="137" y="102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9" y="102"/>
                    <a:pt x="141" y="102"/>
                    <a:pt x="142" y="102"/>
                  </a:cubicBezTo>
                  <a:cubicBezTo>
                    <a:pt x="143" y="102"/>
                    <a:pt x="144" y="102"/>
                    <a:pt x="145" y="101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6" y="101"/>
                    <a:pt x="147" y="101"/>
                    <a:pt x="147" y="101"/>
                  </a:cubicBezTo>
                  <a:cubicBezTo>
                    <a:pt x="148" y="101"/>
                    <a:pt x="149" y="101"/>
                    <a:pt x="149" y="101"/>
                  </a:cubicBezTo>
                  <a:cubicBezTo>
                    <a:pt x="149" y="101"/>
                    <a:pt x="150" y="101"/>
                    <a:pt x="150" y="101"/>
                  </a:cubicBezTo>
                  <a:close/>
                  <a:moveTo>
                    <a:pt x="39" y="224"/>
                  </a:moveTo>
                  <a:cubicBezTo>
                    <a:pt x="40" y="228"/>
                    <a:pt x="40" y="231"/>
                    <a:pt x="40" y="235"/>
                  </a:cubicBezTo>
                  <a:cubicBezTo>
                    <a:pt x="41" y="235"/>
                    <a:pt x="47" y="234"/>
                    <a:pt x="48" y="234"/>
                  </a:cubicBezTo>
                  <a:cubicBezTo>
                    <a:pt x="48" y="234"/>
                    <a:pt x="48" y="233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29"/>
                    <a:pt x="47" y="227"/>
                    <a:pt x="48" y="225"/>
                  </a:cubicBezTo>
                  <a:cubicBezTo>
                    <a:pt x="48" y="225"/>
                    <a:pt x="48" y="224"/>
                    <a:pt x="48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5" y="224"/>
                    <a:pt x="42" y="224"/>
                    <a:pt x="40" y="224"/>
                  </a:cubicBezTo>
                  <a:cubicBezTo>
                    <a:pt x="40" y="224"/>
                    <a:pt x="40" y="224"/>
                    <a:pt x="39" y="224"/>
                  </a:cubicBezTo>
                  <a:close/>
                  <a:moveTo>
                    <a:pt x="177" y="202"/>
                  </a:moveTo>
                  <a:cubicBezTo>
                    <a:pt x="176" y="202"/>
                    <a:pt x="176" y="202"/>
                    <a:pt x="176" y="202"/>
                  </a:cubicBezTo>
                  <a:cubicBezTo>
                    <a:pt x="175" y="202"/>
                    <a:pt x="173" y="202"/>
                    <a:pt x="172" y="202"/>
                  </a:cubicBezTo>
                  <a:cubicBezTo>
                    <a:pt x="171" y="202"/>
                    <a:pt x="171" y="202"/>
                    <a:pt x="171" y="202"/>
                  </a:cubicBezTo>
                  <a:cubicBezTo>
                    <a:pt x="171" y="203"/>
                    <a:pt x="170" y="203"/>
                    <a:pt x="170" y="203"/>
                  </a:cubicBezTo>
                  <a:cubicBezTo>
                    <a:pt x="168" y="203"/>
                    <a:pt x="167" y="203"/>
                    <a:pt x="166" y="202"/>
                  </a:cubicBezTo>
                  <a:cubicBezTo>
                    <a:pt x="165" y="202"/>
                    <a:pt x="164" y="202"/>
                    <a:pt x="163" y="202"/>
                  </a:cubicBezTo>
                  <a:cubicBezTo>
                    <a:pt x="163" y="205"/>
                    <a:pt x="164" y="207"/>
                    <a:pt x="165" y="209"/>
                  </a:cubicBezTo>
                  <a:cubicBezTo>
                    <a:pt x="168" y="209"/>
                    <a:pt x="172" y="208"/>
                    <a:pt x="176" y="208"/>
                  </a:cubicBezTo>
                  <a:cubicBezTo>
                    <a:pt x="176" y="206"/>
                    <a:pt x="176" y="204"/>
                    <a:pt x="177" y="202"/>
                  </a:cubicBezTo>
                  <a:close/>
                  <a:moveTo>
                    <a:pt x="81" y="91"/>
                  </a:moveTo>
                  <a:cubicBezTo>
                    <a:pt x="79" y="91"/>
                    <a:pt x="78" y="92"/>
                    <a:pt x="76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2" y="95"/>
                    <a:pt x="69" y="98"/>
                    <a:pt x="66" y="101"/>
                  </a:cubicBezTo>
                  <a:cubicBezTo>
                    <a:pt x="66" y="101"/>
                    <a:pt x="66" y="101"/>
                    <a:pt x="65" y="101"/>
                  </a:cubicBezTo>
                  <a:cubicBezTo>
                    <a:pt x="67" y="101"/>
                    <a:pt x="69" y="101"/>
                    <a:pt x="71" y="100"/>
                  </a:cubicBezTo>
                  <a:cubicBezTo>
                    <a:pt x="71" y="100"/>
                    <a:pt x="72" y="100"/>
                    <a:pt x="72" y="100"/>
                  </a:cubicBezTo>
                  <a:cubicBezTo>
                    <a:pt x="73" y="100"/>
                    <a:pt x="73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5" y="100"/>
                    <a:pt x="76" y="100"/>
                    <a:pt x="76" y="100"/>
                  </a:cubicBezTo>
                  <a:cubicBezTo>
                    <a:pt x="78" y="99"/>
                    <a:pt x="79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5"/>
                    <a:pt x="81" y="94"/>
                    <a:pt x="81" y="93"/>
                  </a:cubicBezTo>
                  <a:cubicBezTo>
                    <a:pt x="81" y="92"/>
                    <a:pt x="81" y="92"/>
                    <a:pt x="81" y="91"/>
                  </a:cubicBezTo>
                  <a:close/>
                  <a:moveTo>
                    <a:pt x="49" y="251"/>
                  </a:moveTo>
                  <a:cubicBezTo>
                    <a:pt x="47" y="252"/>
                    <a:pt x="46" y="252"/>
                    <a:pt x="45" y="252"/>
                  </a:cubicBezTo>
                  <a:cubicBezTo>
                    <a:pt x="44" y="252"/>
                    <a:pt x="43" y="252"/>
                    <a:pt x="42" y="252"/>
                  </a:cubicBezTo>
                  <a:cubicBezTo>
                    <a:pt x="42" y="252"/>
                    <a:pt x="42" y="253"/>
                    <a:pt x="42" y="253"/>
                  </a:cubicBezTo>
                  <a:cubicBezTo>
                    <a:pt x="42" y="256"/>
                    <a:pt x="43" y="259"/>
                    <a:pt x="43" y="263"/>
                  </a:cubicBezTo>
                  <a:cubicBezTo>
                    <a:pt x="43" y="264"/>
                    <a:pt x="44" y="264"/>
                    <a:pt x="44" y="264"/>
                  </a:cubicBezTo>
                  <a:cubicBezTo>
                    <a:pt x="46" y="263"/>
                    <a:pt x="47" y="263"/>
                    <a:pt x="48" y="263"/>
                  </a:cubicBezTo>
                  <a:cubicBezTo>
                    <a:pt x="48" y="263"/>
                    <a:pt x="49" y="263"/>
                    <a:pt x="50" y="263"/>
                  </a:cubicBezTo>
                  <a:cubicBezTo>
                    <a:pt x="49" y="262"/>
                    <a:pt x="49" y="262"/>
                    <a:pt x="49" y="261"/>
                  </a:cubicBezTo>
                  <a:cubicBezTo>
                    <a:pt x="49" y="259"/>
                    <a:pt x="49" y="256"/>
                    <a:pt x="49" y="254"/>
                  </a:cubicBezTo>
                  <a:cubicBezTo>
                    <a:pt x="49" y="253"/>
                    <a:pt x="49" y="252"/>
                    <a:pt x="49" y="251"/>
                  </a:cubicBezTo>
                  <a:close/>
                  <a:moveTo>
                    <a:pt x="58" y="199"/>
                  </a:moveTo>
                  <a:cubicBezTo>
                    <a:pt x="54" y="200"/>
                    <a:pt x="51" y="200"/>
                    <a:pt x="48" y="200"/>
                  </a:cubicBezTo>
                  <a:cubicBezTo>
                    <a:pt x="48" y="203"/>
                    <a:pt x="49" y="206"/>
                    <a:pt x="50" y="209"/>
                  </a:cubicBezTo>
                  <a:cubicBezTo>
                    <a:pt x="52" y="209"/>
                    <a:pt x="54" y="209"/>
                    <a:pt x="56" y="209"/>
                  </a:cubicBezTo>
                  <a:cubicBezTo>
                    <a:pt x="57" y="205"/>
                    <a:pt x="57" y="202"/>
                    <a:pt x="58" y="199"/>
                  </a:cubicBezTo>
                  <a:close/>
                  <a:moveTo>
                    <a:pt x="95" y="82"/>
                  </a:moveTo>
                  <a:cubicBezTo>
                    <a:pt x="95" y="83"/>
                    <a:pt x="95" y="84"/>
                    <a:pt x="95" y="84"/>
                  </a:cubicBezTo>
                  <a:cubicBezTo>
                    <a:pt x="95" y="85"/>
                    <a:pt x="95" y="86"/>
                    <a:pt x="95" y="86"/>
                  </a:cubicBezTo>
                  <a:cubicBezTo>
                    <a:pt x="100" y="86"/>
                    <a:pt x="104" y="85"/>
                    <a:pt x="109" y="85"/>
                  </a:cubicBezTo>
                  <a:cubicBezTo>
                    <a:pt x="109" y="83"/>
                    <a:pt x="108" y="81"/>
                    <a:pt x="108" y="79"/>
                  </a:cubicBezTo>
                  <a:cubicBezTo>
                    <a:pt x="104" y="80"/>
                    <a:pt x="99" y="81"/>
                    <a:pt x="95" y="82"/>
                  </a:cubicBezTo>
                  <a:close/>
                  <a:moveTo>
                    <a:pt x="58" y="250"/>
                  </a:moveTo>
                  <a:cubicBezTo>
                    <a:pt x="56" y="251"/>
                    <a:pt x="54" y="251"/>
                    <a:pt x="52" y="251"/>
                  </a:cubicBezTo>
                  <a:cubicBezTo>
                    <a:pt x="52" y="254"/>
                    <a:pt x="52" y="257"/>
                    <a:pt x="53" y="260"/>
                  </a:cubicBezTo>
                  <a:cubicBezTo>
                    <a:pt x="53" y="261"/>
                    <a:pt x="53" y="261"/>
                    <a:pt x="53" y="261"/>
                  </a:cubicBezTo>
                  <a:cubicBezTo>
                    <a:pt x="53" y="262"/>
                    <a:pt x="54" y="262"/>
                    <a:pt x="54" y="263"/>
                  </a:cubicBezTo>
                  <a:cubicBezTo>
                    <a:pt x="56" y="262"/>
                    <a:pt x="57" y="262"/>
                    <a:pt x="59" y="262"/>
                  </a:cubicBezTo>
                  <a:cubicBezTo>
                    <a:pt x="59" y="258"/>
                    <a:pt x="58" y="254"/>
                    <a:pt x="58" y="250"/>
                  </a:cubicBezTo>
                  <a:close/>
                  <a:moveTo>
                    <a:pt x="140" y="91"/>
                  </a:move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7" y="89"/>
                    <a:pt x="134" y="87"/>
                    <a:pt x="131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9" y="85"/>
                    <a:pt x="128" y="85"/>
                    <a:pt x="127" y="85"/>
                  </a:cubicBezTo>
                  <a:cubicBezTo>
                    <a:pt x="127" y="86"/>
                    <a:pt x="127" y="86"/>
                    <a:pt x="127" y="87"/>
                  </a:cubicBezTo>
                  <a:cubicBezTo>
                    <a:pt x="128" y="87"/>
                    <a:pt x="127" y="88"/>
                    <a:pt x="127" y="89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126" y="90"/>
                    <a:pt x="126" y="91"/>
                    <a:pt x="126" y="93"/>
                  </a:cubicBezTo>
                  <a:cubicBezTo>
                    <a:pt x="130" y="92"/>
                    <a:pt x="135" y="92"/>
                    <a:pt x="140" y="91"/>
                  </a:cubicBezTo>
                  <a:close/>
                  <a:moveTo>
                    <a:pt x="157" y="250"/>
                  </a:moveTo>
                  <a:cubicBezTo>
                    <a:pt x="157" y="250"/>
                    <a:pt x="157" y="250"/>
                    <a:pt x="157" y="250"/>
                  </a:cubicBezTo>
                  <a:cubicBezTo>
                    <a:pt x="157" y="249"/>
                    <a:pt x="157" y="249"/>
                    <a:pt x="157" y="249"/>
                  </a:cubicBezTo>
                  <a:cubicBezTo>
                    <a:pt x="158" y="245"/>
                    <a:pt x="158" y="241"/>
                    <a:pt x="157" y="237"/>
                  </a:cubicBezTo>
                  <a:cubicBezTo>
                    <a:pt x="157" y="233"/>
                    <a:pt x="156" y="228"/>
                    <a:pt x="155" y="224"/>
                  </a:cubicBezTo>
                  <a:cubicBezTo>
                    <a:pt x="155" y="224"/>
                    <a:pt x="155" y="223"/>
                    <a:pt x="155" y="222"/>
                  </a:cubicBezTo>
                  <a:cubicBezTo>
                    <a:pt x="154" y="222"/>
                    <a:pt x="154" y="222"/>
                    <a:pt x="153" y="222"/>
                  </a:cubicBezTo>
                  <a:cubicBezTo>
                    <a:pt x="153" y="223"/>
                    <a:pt x="154" y="224"/>
                    <a:pt x="154" y="225"/>
                  </a:cubicBezTo>
                  <a:cubicBezTo>
                    <a:pt x="154" y="229"/>
                    <a:pt x="154" y="232"/>
                    <a:pt x="155" y="236"/>
                  </a:cubicBezTo>
                  <a:cubicBezTo>
                    <a:pt x="155" y="239"/>
                    <a:pt x="155" y="242"/>
                    <a:pt x="155" y="244"/>
                  </a:cubicBezTo>
                  <a:cubicBezTo>
                    <a:pt x="155" y="246"/>
                    <a:pt x="155" y="247"/>
                    <a:pt x="156" y="249"/>
                  </a:cubicBezTo>
                  <a:cubicBezTo>
                    <a:pt x="156" y="250"/>
                    <a:pt x="156" y="250"/>
                    <a:pt x="157" y="250"/>
                  </a:cubicBezTo>
                  <a:cubicBezTo>
                    <a:pt x="157" y="250"/>
                    <a:pt x="157" y="250"/>
                    <a:pt x="157" y="250"/>
                  </a:cubicBezTo>
                  <a:close/>
                  <a:moveTo>
                    <a:pt x="57" y="112"/>
                  </a:moveTo>
                  <a:cubicBezTo>
                    <a:pt x="61" y="112"/>
                    <a:pt x="64" y="111"/>
                    <a:pt x="68" y="110"/>
                  </a:cubicBezTo>
                  <a:cubicBezTo>
                    <a:pt x="68" y="108"/>
                    <a:pt x="69" y="106"/>
                    <a:pt x="69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6" y="104"/>
                    <a:pt x="64" y="104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1" y="106"/>
                    <a:pt x="61" y="106"/>
                    <a:pt x="60" y="107"/>
                  </a:cubicBezTo>
                  <a:cubicBezTo>
                    <a:pt x="59" y="108"/>
                    <a:pt x="58" y="110"/>
                    <a:pt x="57" y="112"/>
                  </a:cubicBezTo>
                  <a:close/>
                  <a:moveTo>
                    <a:pt x="47" y="181"/>
                  </a:moveTo>
                  <a:cubicBezTo>
                    <a:pt x="47" y="178"/>
                    <a:pt x="47" y="176"/>
                    <a:pt x="47" y="173"/>
                  </a:cubicBezTo>
                  <a:cubicBezTo>
                    <a:pt x="44" y="173"/>
                    <a:pt x="42" y="173"/>
                    <a:pt x="40" y="174"/>
                  </a:cubicBezTo>
                  <a:cubicBezTo>
                    <a:pt x="40" y="176"/>
                    <a:pt x="39" y="179"/>
                    <a:pt x="39" y="182"/>
                  </a:cubicBezTo>
                  <a:cubicBezTo>
                    <a:pt x="42" y="182"/>
                    <a:pt x="45" y="181"/>
                    <a:pt x="47" y="181"/>
                  </a:cubicBezTo>
                  <a:close/>
                  <a:moveTo>
                    <a:pt x="171" y="161"/>
                  </a:moveTo>
                  <a:cubicBezTo>
                    <a:pt x="171" y="161"/>
                    <a:pt x="171" y="161"/>
                    <a:pt x="171" y="161"/>
                  </a:cubicBezTo>
                  <a:cubicBezTo>
                    <a:pt x="173" y="161"/>
                    <a:pt x="175" y="161"/>
                    <a:pt x="177" y="161"/>
                  </a:cubicBezTo>
                  <a:cubicBezTo>
                    <a:pt x="177" y="161"/>
                    <a:pt x="177" y="161"/>
                    <a:pt x="177" y="161"/>
                  </a:cubicBezTo>
                  <a:cubicBezTo>
                    <a:pt x="178" y="160"/>
                    <a:pt x="179" y="160"/>
                    <a:pt x="179" y="160"/>
                  </a:cubicBezTo>
                  <a:cubicBezTo>
                    <a:pt x="179" y="160"/>
                    <a:pt x="180" y="161"/>
                    <a:pt x="180" y="161"/>
                  </a:cubicBezTo>
                  <a:cubicBezTo>
                    <a:pt x="179" y="158"/>
                    <a:pt x="179" y="155"/>
                    <a:pt x="178" y="153"/>
                  </a:cubicBezTo>
                  <a:cubicBezTo>
                    <a:pt x="176" y="153"/>
                    <a:pt x="174" y="152"/>
                    <a:pt x="172" y="152"/>
                  </a:cubicBezTo>
                  <a:cubicBezTo>
                    <a:pt x="173" y="152"/>
                    <a:pt x="173" y="153"/>
                    <a:pt x="173" y="153"/>
                  </a:cubicBezTo>
                  <a:cubicBezTo>
                    <a:pt x="173" y="154"/>
                    <a:pt x="173" y="155"/>
                    <a:pt x="174" y="157"/>
                  </a:cubicBezTo>
                  <a:cubicBezTo>
                    <a:pt x="174" y="158"/>
                    <a:pt x="173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1" y="159"/>
                    <a:pt x="171" y="160"/>
                    <a:pt x="171" y="161"/>
                  </a:cubicBezTo>
                  <a:close/>
                  <a:moveTo>
                    <a:pt x="146" y="103"/>
                  </a:moveTo>
                  <a:cubicBezTo>
                    <a:pt x="147" y="104"/>
                    <a:pt x="147" y="105"/>
                    <a:pt x="147" y="106"/>
                  </a:cubicBezTo>
                  <a:cubicBezTo>
                    <a:pt x="147" y="106"/>
                    <a:pt x="147" y="107"/>
                    <a:pt x="147" y="108"/>
                  </a:cubicBezTo>
                  <a:cubicBezTo>
                    <a:pt x="147" y="108"/>
                    <a:pt x="147" y="109"/>
                    <a:pt x="146" y="110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50" y="110"/>
                    <a:pt x="153" y="110"/>
                    <a:pt x="157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5" y="107"/>
                    <a:pt x="154" y="105"/>
                    <a:pt x="152" y="103"/>
                  </a:cubicBezTo>
                  <a:cubicBezTo>
                    <a:pt x="152" y="103"/>
                    <a:pt x="152" y="103"/>
                    <a:pt x="152" y="103"/>
                  </a:cubicBezTo>
                  <a:cubicBezTo>
                    <a:pt x="150" y="103"/>
                    <a:pt x="148" y="103"/>
                    <a:pt x="147" y="103"/>
                  </a:cubicBezTo>
                  <a:cubicBezTo>
                    <a:pt x="147" y="103"/>
                    <a:pt x="147" y="103"/>
                    <a:pt x="146" y="103"/>
                  </a:cubicBezTo>
                  <a:close/>
                  <a:moveTo>
                    <a:pt x="39" y="209"/>
                  </a:moveTo>
                  <a:cubicBezTo>
                    <a:pt x="41" y="209"/>
                    <a:pt x="43" y="209"/>
                    <a:pt x="45" y="209"/>
                  </a:cubicBezTo>
                  <a:cubicBezTo>
                    <a:pt x="45" y="209"/>
                    <a:pt x="45" y="208"/>
                    <a:pt x="45" y="208"/>
                  </a:cubicBezTo>
                  <a:cubicBezTo>
                    <a:pt x="45" y="207"/>
                    <a:pt x="45" y="206"/>
                    <a:pt x="45" y="206"/>
                  </a:cubicBezTo>
                  <a:cubicBezTo>
                    <a:pt x="45" y="204"/>
                    <a:pt x="45" y="203"/>
                    <a:pt x="45" y="202"/>
                  </a:cubicBezTo>
                  <a:cubicBezTo>
                    <a:pt x="45" y="202"/>
                    <a:pt x="45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3" y="201"/>
                    <a:pt x="41" y="201"/>
                    <a:pt x="39" y="201"/>
                  </a:cubicBezTo>
                  <a:cubicBezTo>
                    <a:pt x="39" y="204"/>
                    <a:pt x="39" y="206"/>
                    <a:pt x="39" y="209"/>
                  </a:cubicBezTo>
                  <a:close/>
                  <a:moveTo>
                    <a:pt x="42" y="62"/>
                  </a:move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1" y="62"/>
                  </a:cubicBezTo>
                  <a:cubicBezTo>
                    <a:pt x="39" y="62"/>
                    <a:pt x="36" y="63"/>
                    <a:pt x="33" y="63"/>
                  </a:cubicBezTo>
                  <a:cubicBezTo>
                    <a:pt x="27" y="63"/>
                    <a:pt x="21" y="62"/>
                    <a:pt x="15" y="62"/>
                  </a:cubicBezTo>
                  <a:cubicBezTo>
                    <a:pt x="15" y="62"/>
                    <a:pt x="14" y="61"/>
                    <a:pt x="14" y="60"/>
                  </a:cubicBezTo>
                  <a:cubicBezTo>
                    <a:pt x="14" y="60"/>
                    <a:pt x="14" y="60"/>
                    <a:pt x="14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4" y="55"/>
                    <a:pt x="15" y="54"/>
                    <a:pt x="15" y="53"/>
                  </a:cubicBezTo>
                  <a:cubicBezTo>
                    <a:pt x="14" y="54"/>
                    <a:pt x="12" y="62"/>
                    <a:pt x="12" y="63"/>
                  </a:cubicBezTo>
                  <a:cubicBezTo>
                    <a:pt x="18" y="64"/>
                    <a:pt x="24" y="65"/>
                    <a:pt x="30" y="64"/>
                  </a:cubicBezTo>
                  <a:cubicBezTo>
                    <a:pt x="34" y="64"/>
                    <a:pt x="38" y="63"/>
                    <a:pt x="42" y="62"/>
                  </a:cubicBezTo>
                  <a:close/>
                  <a:moveTo>
                    <a:pt x="127" y="83"/>
                  </a:moveTo>
                  <a:cubicBezTo>
                    <a:pt x="127" y="83"/>
                    <a:pt x="127" y="83"/>
                    <a:pt x="127" y="83"/>
                  </a:cubicBezTo>
                  <a:cubicBezTo>
                    <a:pt x="124" y="81"/>
                    <a:pt x="121" y="80"/>
                    <a:pt x="118" y="79"/>
                  </a:cubicBezTo>
                  <a:cubicBezTo>
                    <a:pt x="116" y="78"/>
                    <a:pt x="115" y="79"/>
                    <a:pt x="113" y="79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14" y="80"/>
                    <a:pt x="114" y="81"/>
                    <a:pt x="114" y="82"/>
                  </a:cubicBezTo>
                  <a:cubicBezTo>
                    <a:pt x="115" y="83"/>
                    <a:pt x="114" y="84"/>
                    <a:pt x="113" y="84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3" y="84"/>
                    <a:pt x="113" y="84"/>
                    <a:pt x="112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5" y="84"/>
                    <a:pt x="118" y="84"/>
                    <a:pt x="120" y="84"/>
                  </a:cubicBezTo>
                  <a:cubicBezTo>
                    <a:pt x="121" y="84"/>
                    <a:pt x="121" y="83"/>
                    <a:pt x="121" y="83"/>
                  </a:cubicBezTo>
                  <a:cubicBezTo>
                    <a:pt x="122" y="83"/>
                    <a:pt x="122" y="83"/>
                    <a:pt x="123" y="83"/>
                  </a:cubicBezTo>
                  <a:cubicBezTo>
                    <a:pt x="123" y="83"/>
                    <a:pt x="124" y="83"/>
                    <a:pt x="124" y="83"/>
                  </a:cubicBezTo>
                  <a:cubicBezTo>
                    <a:pt x="125" y="83"/>
                    <a:pt x="126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lose/>
                  <a:moveTo>
                    <a:pt x="55" y="233"/>
                  </a:moveTo>
                  <a:cubicBezTo>
                    <a:pt x="55" y="233"/>
                    <a:pt x="55" y="233"/>
                    <a:pt x="55" y="233"/>
                  </a:cubicBezTo>
                  <a:cubicBezTo>
                    <a:pt x="55" y="231"/>
                    <a:pt x="55" y="228"/>
                    <a:pt x="55" y="226"/>
                  </a:cubicBezTo>
                  <a:cubicBezTo>
                    <a:pt x="55" y="226"/>
                    <a:pt x="55" y="226"/>
                    <a:pt x="55" y="226"/>
                  </a:cubicBezTo>
                  <a:cubicBezTo>
                    <a:pt x="55" y="225"/>
                    <a:pt x="54" y="224"/>
                    <a:pt x="54" y="224"/>
                  </a:cubicBezTo>
                  <a:cubicBezTo>
                    <a:pt x="53" y="224"/>
                    <a:pt x="52" y="224"/>
                    <a:pt x="50" y="224"/>
                  </a:cubicBezTo>
                  <a:cubicBezTo>
                    <a:pt x="50" y="224"/>
                    <a:pt x="51" y="225"/>
                    <a:pt x="51" y="225"/>
                  </a:cubicBezTo>
                  <a:cubicBezTo>
                    <a:pt x="51" y="226"/>
                    <a:pt x="51" y="226"/>
                    <a:pt x="51" y="227"/>
                  </a:cubicBezTo>
                  <a:cubicBezTo>
                    <a:pt x="51" y="229"/>
                    <a:pt x="50" y="231"/>
                    <a:pt x="50" y="233"/>
                  </a:cubicBezTo>
                  <a:cubicBezTo>
                    <a:pt x="50" y="233"/>
                    <a:pt x="50" y="234"/>
                    <a:pt x="50" y="234"/>
                  </a:cubicBezTo>
                  <a:cubicBezTo>
                    <a:pt x="52" y="234"/>
                    <a:pt x="54" y="234"/>
                    <a:pt x="55" y="233"/>
                  </a:cubicBezTo>
                  <a:close/>
                  <a:moveTo>
                    <a:pt x="180" y="268"/>
                  </a:moveTo>
                  <a:cubicBezTo>
                    <a:pt x="181" y="267"/>
                    <a:pt x="181" y="267"/>
                    <a:pt x="182" y="267"/>
                  </a:cubicBezTo>
                  <a:cubicBezTo>
                    <a:pt x="182" y="267"/>
                    <a:pt x="183" y="267"/>
                    <a:pt x="183" y="267"/>
                  </a:cubicBezTo>
                  <a:cubicBezTo>
                    <a:pt x="184" y="267"/>
                    <a:pt x="184" y="267"/>
                    <a:pt x="185" y="266"/>
                  </a:cubicBezTo>
                  <a:cubicBezTo>
                    <a:pt x="185" y="266"/>
                    <a:pt x="185" y="266"/>
                    <a:pt x="185" y="265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186" y="260"/>
                    <a:pt x="185" y="255"/>
                    <a:pt x="185" y="251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51"/>
                    <a:pt x="185" y="252"/>
                    <a:pt x="185" y="253"/>
                  </a:cubicBezTo>
                  <a:cubicBezTo>
                    <a:pt x="185" y="253"/>
                    <a:pt x="185" y="254"/>
                    <a:pt x="185" y="255"/>
                  </a:cubicBezTo>
                  <a:cubicBezTo>
                    <a:pt x="185" y="256"/>
                    <a:pt x="185" y="257"/>
                    <a:pt x="185" y="258"/>
                  </a:cubicBezTo>
                  <a:cubicBezTo>
                    <a:pt x="185" y="258"/>
                    <a:pt x="185" y="259"/>
                    <a:pt x="185" y="259"/>
                  </a:cubicBezTo>
                  <a:cubicBezTo>
                    <a:pt x="185" y="260"/>
                    <a:pt x="185" y="261"/>
                    <a:pt x="185" y="261"/>
                  </a:cubicBezTo>
                  <a:cubicBezTo>
                    <a:pt x="185" y="262"/>
                    <a:pt x="185" y="262"/>
                    <a:pt x="184" y="262"/>
                  </a:cubicBezTo>
                  <a:cubicBezTo>
                    <a:pt x="184" y="262"/>
                    <a:pt x="184" y="263"/>
                    <a:pt x="184" y="263"/>
                  </a:cubicBezTo>
                  <a:cubicBezTo>
                    <a:pt x="183" y="263"/>
                    <a:pt x="183" y="262"/>
                    <a:pt x="183" y="262"/>
                  </a:cubicBezTo>
                  <a:cubicBezTo>
                    <a:pt x="183" y="262"/>
                    <a:pt x="183" y="261"/>
                    <a:pt x="183" y="261"/>
                  </a:cubicBezTo>
                  <a:cubicBezTo>
                    <a:pt x="183" y="260"/>
                    <a:pt x="183" y="259"/>
                    <a:pt x="183" y="259"/>
                  </a:cubicBezTo>
                  <a:cubicBezTo>
                    <a:pt x="182" y="259"/>
                    <a:pt x="181" y="259"/>
                    <a:pt x="180" y="259"/>
                  </a:cubicBezTo>
                  <a:cubicBezTo>
                    <a:pt x="180" y="262"/>
                    <a:pt x="180" y="265"/>
                    <a:pt x="180" y="268"/>
                  </a:cubicBezTo>
                  <a:close/>
                  <a:moveTo>
                    <a:pt x="34" y="185"/>
                  </a:moveTo>
                  <a:cubicBezTo>
                    <a:pt x="34" y="185"/>
                    <a:pt x="34" y="185"/>
                    <a:pt x="34" y="185"/>
                  </a:cubicBezTo>
                  <a:cubicBezTo>
                    <a:pt x="34" y="186"/>
                    <a:pt x="34" y="187"/>
                    <a:pt x="34" y="187"/>
                  </a:cubicBezTo>
                  <a:cubicBezTo>
                    <a:pt x="34" y="192"/>
                    <a:pt x="34" y="196"/>
                    <a:pt x="34" y="200"/>
                  </a:cubicBezTo>
                  <a:cubicBezTo>
                    <a:pt x="34" y="204"/>
                    <a:pt x="34" y="207"/>
                    <a:pt x="34" y="211"/>
                  </a:cubicBezTo>
                  <a:cubicBezTo>
                    <a:pt x="35" y="216"/>
                    <a:pt x="36" y="222"/>
                    <a:pt x="36" y="227"/>
                  </a:cubicBezTo>
                  <a:cubicBezTo>
                    <a:pt x="36" y="228"/>
                    <a:pt x="36" y="229"/>
                    <a:pt x="36" y="230"/>
                  </a:cubicBezTo>
                  <a:cubicBezTo>
                    <a:pt x="37" y="230"/>
                    <a:pt x="37" y="229"/>
                    <a:pt x="37" y="229"/>
                  </a:cubicBezTo>
                  <a:cubicBezTo>
                    <a:pt x="37" y="225"/>
                    <a:pt x="37" y="222"/>
                    <a:pt x="37" y="218"/>
                  </a:cubicBezTo>
                  <a:cubicBezTo>
                    <a:pt x="37" y="216"/>
                    <a:pt x="37" y="214"/>
                    <a:pt x="36" y="21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6" y="211"/>
                    <a:pt x="36" y="210"/>
                    <a:pt x="36" y="209"/>
                  </a:cubicBezTo>
                  <a:cubicBezTo>
                    <a:pt x="36" y="206"/>
                    <a:pt x="35" y="203"/>
                    <a:pt x="35" y="200"/>
                  </a:cubicBezTo>
                  <a:cubicBezTo>
                    <a:pt x="35" y="199"/>
                    <a:pt x="35" y="199"/>
                    <a:pt x="35" y="199"/>
                  </a:cubicBezTo>
                  <a:cubicBezTo>
                    <a:pt x="34" y="198"/>
                    <a:pt x="34" y="198"/>
                    <a:pt x="34" y="197"/>
                  </a:cubicBezTo>
                  <a:cubicBezTo>
                    <a:pt x="35" y="197"/>
                    <a:pt x="35" y="196"/>
                    <a:pt x="35" y="196"/>
                  </a:cubicBezTo>
                  <a:cubicBezTo>
                    <a:pt x="34" y="193"/>
                    <a:pt x="34" y="189"/>
                    <a:pt x="34" y="185"/>
                  </a:cubicBezTo>
                  <a:close/>
                  <a:moveTo>
                    <a:pt x="112" y="169"/>
                  </a:moveTo>
                  <a:cubicBezTo>
                    <a:pt x="112" y="169"/>
                    <a:pt x="112" y="169"/>
                    <a:pt x="112" y="169"/>
                  </a:cubicBezTo>
                  <a:cubicBezTo>
                    <a:pt x="110" y="172"/>
                    <a:pt x="109" y="175"/>
                    <a:pt x="107" y="178"/>
                  </a:cubicBezTo>
                  <a:cubicBezTo>
                    <a:pt x="109" y="180"/>
                    <a:pt x="113" y="182"/>
                    <a:pt x="114" y="182"/>
                  </a:cubicBezTo>
                  <a:cubicBezTo>
                    <a:pt x="115" y="178"/>
                    <a:pt x="116" y="174"/>
                    <a:pt x="116" y="170"/>
                  </a:cubicBezTo>
                  <a:cubicBezTo>
                    <a:pt x="116" y="170"/>
                    <a:pt x="116" y="171"/>
                    <a:pt x="115" y="171"/>
                  </a:cubicBezTo>
                  <a:cubicBezTo>
                    <a:pt x="114" y="174"/>
                    <a:pt x="114" y="176"/>
                    <a:pt x="113" y="178"/>
                  </a:cubicBezTo>
                  <a:cubicBezTo>
                    <a:pt x="112" y="179"/>
                    <a:pt x="112" y="179"/>
                    <a:pt x="111" y="180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0" y="180"/>
                    <a:pt x="110" y="180"/>
                    <a:pt x="110" y="179"/>
                  </a:cubicBezTo>
                  <a:cubicBezTo>
                    <a:pt x="110" y="179"/>
                    <a:pt x="110" y="178"/>
                    <a:pt x="110" y="178"/>
                  </a:cubicBezTo>
                  <a:cubicBezTo>
                    <a:pt x="111" y="176"/>
                    <a:pt x="111" y="173"/>
                    <a:pt x="111" y="171"/>
                  </a:cubicBezTo>
                  <a:cubicBezTo>
                    <a:pt x="112" y="170"/>
                    <a:pt x="112" y="170"/>
                    <a:pt x="112" y="169"/>
                  </a:cubicBezTo>
                  <a:close/>
                  <a:moveTo>
                    <a:pt x="75" y="89"/>
                  </a:moveTo>
                  <a:cubicBezTo>
                    <a:pt x="76" y="88"/>
                    <a:pt x="77" y="88"/>
                    <a:pt x="78" y="88"/>
                  </a:cubicBezTo>
                  <a:cubicBezTo>
                    <a:pt x="79" y="88"/>
                    <a:pt x="79" y="88"/>
                    <a:pt x="80" y="88"/>
                  </a:cubicBezTo>
                  <a:cubicBezTo>
                    <a:pt x="83" y="86"/>
                    <a:pt x="86" y="84"/>
                    <a:pt x="89" y="83"/>
                  </a:cubicBezTo>
                  <a:cubicBezTo>
                    <a:pt x="90" y="83"/>
                    <a:pt x="90" y="83"/>
                    <a:pt x="90" y="82"/>
                  </a:cubicBezTo>
                  <a:cubicBezTo>
                    <a:pt x="90" y="82"/>
                    <a:pt x="90" y="82"/>
                    <a:pt x="90" y="81"/>
                  </a:cubicBezTo>
                  <a:cubicBezTo>
                    <a:pt x="90" y="81"/>
                    <a:pt x="90" y="80"/>
                    <a:pt x="90" y="80"/>
                  </a:cubicBezTo>
                  <a:cubicBezTo>
                    <a:pt x="89" y="80"/>
                    <a:pt x="88" y="80"/>
                    <a:pt x="87" y="81"/>
                  </a:cubicBezTo>
                  <a:cubicBezTo>
                    <a:pt x="83" y="83"/>
                    <a:pt x="79" y="85"/>
                    <a:pt x="76" y="88"/>
                  </a:cubicBezTo>
                  <a:cubicBezTo>
                    <a:pt x="76" y="88"/>
                    <a:pt x="75" y="88"/>
                    <a:pt x="75" y="89"/>
                  </a:cubicBezTo>
                  <a:close/>
                  <a:moveTo>
                    <a:pt x="157" y="188"/>
                  </a:moveTo>
                  <a:cubicBezTo>
                    <a:pt x="157" y="188"/>
                    <a:pt x="157" y="189"/>
                    <a:pt x="157" y="189"/>
                  </a:cubicBezTo>
                  <a:cubicBezTo>
                    <a:pt x="157" y="189"/>
                    <a:pt x="157" y="189"/>
                    <a:pt x="157" y="189"/>
                  </a:cubicBezTo>
                  <a:cubicBezTo>
                    <a:pt x="159" y="192"/>
                    <a:pt x="160" y="195"/>
                    <a:pt x="161" y="198"/>
                  </a:cubicBezTo>
                  <a:cubicBezTo>
                    <a:pt x="162" y="199"/>
                    <a:pt x="162" y="199"/>
                    <a:pt x="163" y="199"/>
                  </a:cubicBezTo>
                  <a:cubicBezTo>
                    <a:pt x="163" y="199"/>
                    <a:pt x="163" y="199"/>
                    <a:pt x="163" y="199"/>
                  </a:cubicBezTo>
                  <a:cubicBezTo>
                    <a:pt x="163" y="198"/>
                    <a:pt x="163" y="196"/>
                    <a:pt x="163" y="195"/>
                  </a:cubicBezTo>
                  <a:cubicBezTo>
                    <a:pt x="163" y="194"/>
                    <a:pt x="163" y="193"/>
                    <a:pt x="163" y="192"/>
                  </a:cubicBezTo>
                  <a:cubicBezTo>
                    <a:pt x="163" y="191"/>
                    <a:pt x="163" y="190"/>
                    <a:pt x="163" y="189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1" y="188"/>
                    <a:pt x="159" y="188"/>
                    <a:pt x="157" y="188"/>
                  </a:cubicBezTo>
                  <a:close/>
                  <a:moveTo>
                    <a:pt x="183" y="238"/>
                  </a:moveTo>
                  <a:cubicBezTo>
                    <a:pt x="183" y="234"/>
                    <a:pt x="183" y="230"/>
                    <a:pt x="183" y="227"/>
                  </a:cubicBezTo>
                  <a:cubicBezTo>
                    <a:pt x="182" y="227"/>
                    <a:pt x="181" y="227"/>
                    <a:pt x="179" y="227"/>
                  </a:cubicBezTo>
                  <a:cubicBezTo>
                    <a:pt x="179" y="227"/>
                    <a:pt x="179" y="228"/>
                    <a:pt x="179" y="229"/>
                  </a:cubicBezTo>
                  <a:cubicBezTo>
                    <a:pt x="179" y="231"/>
                    <a:pt x="179" y="234"/>
                    <a:pt x="179" y="237"/>
                  </a:cubicBezTo>
                  <a:cubicBezTo>
                    <a:pt x="179" y="237"/>
                    <a:pt x="179" y="237"/>
                    <a:pt x="179" y="238"/>
                  </a:cubicBezTo>
                  <a:cubicBezTo>
                    <a:pt x="181" y="238"/>
                    <a:pt x="181" y="238"/>
                    <a:pt x="183" y="238"/>
                  </a:cubicBezTo>
                  <a:close/>
                  <a:moveTo>
                    <a:pt x="166" y="123"/>
                  </a:moveTo>
                  <a:cubicBezTo>
                    <a:pt x="166" y="122"/>
                    <a:pt x="166" y="122"/>
                    <a:pt x="166" y="122"/>
                  </a:cubicBezTo>
                  <a:cubicBezTo>
                    <a:pt x="164" y="119"/>
                    <a:pt x="163" y="117"/>
                    <a:pt x="161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6"/>
                    <a:pt x="160" y="117"/>
                    <a:pt x="160" y="119"/>
                  </a:cubicBezTo>
                  <a:cubicBezTo>
                    <a:pt x="160" y="120"/>
                    <a:pt x="160" y="120"/>
                    <a:pt x="159" y="120"/>
                  </a:cubicBezTo>
                  <a:cubicBezTo>
                    <a:pt x="159" y="121"/>
                    <a:pt x="159" y="121"/>
                    <a:pt x="158" y="121"/>
                  </a:cubicBezTo>
                  <a:cubicBezTo>
                    <a:pt x="158" y="121"/>
                    <a:pt x="158" y="122"/>
                    <a:pt x="158" y="123"/>
                  </a:cubicBezTo>
                  <a:cubicBezTo>
                    <a:pt x="161" y="123"/>
                    <a:pt x="164" y="123"/>
                    <a:pt x="166" y="123"/>
                  </a:cubicBezTo>
                  <a:close/>
                  <a:moveTo>
                    <a:pt x="164" y="26"/>
                  </a:moveTo>
                  <a:cubicBezTo>
                    <a:pt x="164" y="26"/>
                    <a:pt x="164" y="26"/>
                    <a:pt x="164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7" y="26"/>
                    <a:pt x="170" y="26"/>
                    <a:pt x="172" y="27"/>
                  </a:cubicBezTo>
                  <a:cubicBezTo>
                    <a:pt x="174" y="28"/>
                    <a:pt x="175" y="28"/>
                    <a:pt x="176" y="28"/>
                  </a:cubicBezTo>
                  <a:cubicBezTo>
                    <a:pt x="178" y="29"/>
                    <a:pt x="180" y="30"/>
                    <a:pt x="182" y="31"/>
                  </a:cubicBezTo>
                  <a:cubicBezTo>
                    <a:pt x="182" y="31"/>
                    <a:pt x="183" y="31"/>
                    <a:pt x="183" y="31"/>
                  </a:cubicBezTo>
                  <a:cubicBezTo>
                    <a:pt x="184" y="31"/>
                    <a:pt x="184" y="31"/>
                    <a:pt x="185" y="31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6" y="32"/>
                    <a:pt x="186" y="32"/>
                    <a:pt x="186" y="31"/>
                  </a:cubicBezTo>
                  <a:cubicBezTo>
                    <a:pt x="186" y="31"/>
                    <a:pt x="187" y="31"/>
                    <a:pt x="187" y="30"/>
                  </a:cubicBezTo>
                  <a:cubicBezTo>
                    <a:pt x="185" y="29"/>
                    <a:pt x="182" y="28"/>
                    <a:pt x="180" y="27"/>
                  </a:cubicBezTo>
                  <a:cubicBezTo>
                    <a:pt x="179" y="29"/>
                    <a:pt x="177" y="29"/>
                    <a:pt x="176" y="27"/>
                  </a:cubicBezTo>
                  <a:cubicBezTo>
                    <a:pt x="175" y="27"/>
                    <a:pt x="174" y="27"/>
                    <a:pt x="174" y="27"/>
                  </a:cubicBezTo>
                  <a:cubicBezTo>
                    <a:pt x="174" y="27"/>
                    <a:pt x="173" y="27"/>
                    <a:pt x="173" y="26"/>
                  </a:cubicBezTo>
                  <a:cubicBezTo>
                    <a:pt x="173" y="26"/>
                    <a:pt x="173" y="25"/>
                    <a:pt x="172" y="25"/>
                  </a:cubicBezTo>
                  <a:cubicBezTo>
                    <a:pt x="171" y="25"/>
                    <a:pt x="169" y="25"/>
                    <a:pt x="168" y="25"/>
                  </a:cubicBezTo>
                  <a:cubicBezTo>
                    <a:pt x="167" y="25"/>
                    <a:pt x="166" y="25"/>
                    <a:pt x="165" y="25"/>
                  </a:cubicBezTo>
                  <a:cubicBezTo>
                    <a:pt x="165" y="25"/>
                    <a:pt x="164" y="25"/>
                    <a:pt x="164" y="26"/>
                  </a:cubicBezTo>
                  <a:close/>
                  <a:moveTo>
                    <a:pt x="51" y="138"/>
                  </a:moveTo>
                  <a:cubicBezTo>
                    <a:pt x="50" y="138"/>
                    <a:pt x="48" y="138"/>
                    <a:pt x="47" y="138"/>
                  </a:cubicBezTo>
                  <a:cubicBezTo>
                    <a:pt x="46" y="140"/>
                    <a:pt x="45" y="144"/>
                    <a:pt x="45" y="145"/>
                  </a:cubicBezTo>
                  <a:cubicBezTo>
                    <a:pt x="48" y="145"/>
                    <a:pt x="50" y="144"/>
                    <a:pt x="52" y="144"/>
                  </a:cubicBezTo>
                  <a:cubicBezTo>
                    <a:pt x="52" y="144"/>
                    <a:pt x="52" y="143"/>
                    <a:pt x="52" y="143"/>
                  </a:cubicBezTo>
                  <a:cubicBezTo>
                    <a:pt x="52" y="142"/>
                    <a:pt x="52" y="141"/>
                    <a:pt x="52" y="141"/>
                  </a:cubicBezTo>
                  <a:cubicBezTo>
                    <a:pt x="52" y="140"/>
                    <a:pt x="52" y="139"/>
                    <a:pt x="51" y="138"/>
                  </a:cubicBezTo>
                  <a:close/>
                  <a:moveTo>
                    <a:pt x="89" y="174"/>
                  </a:moveTo>
                  <a:cubicBezTo>
                    <a:pt x="89" y="174"/>
                    <a:pt x="89" y="174"/>
                    <a:pt x="89" y="174"/>
                  </a:cubicBezTo>
                  <a:cubicBezTo>
                    <a:pt x="88" y="178"/>
                    <a:pt x="86" y="181"/>
                    <a:pt x="85" y="185"/>
                  </a:cubicBezTo>
                  <a:cubicBezTo>
                    <a:pt x="88" y="184"/>
                    <a:pt x="90" y="183"/>
                    <a:pt x="93" y="181"/>
                  </a:cubicBezTo>
                  <a:cubicBezTo>
                    <a:pt x="93" y="181"/>
                    <a:pt x="93" y="180"/>
                    <a:pt x="93" y="180"/>
                  </a:cubicBezTo>
                  <a:cubicBezTo>
                    <a:pt x="93" y="177"/>
                    <a:pt x="94" y="174"/>
                    <a:pt x="94" y="172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3" y="174"/>
                    <a:pt x="91" y="177"/>
                    <a:pt x="90" y="179"/>
                  </a:cubicBezTo>
                  <a:cubicBezTo>
                    <a:pt x="90" y="180"/>
                    <a:pt x="90" y="180"/>
                    <a:pt x="90" y="181"/>
                  </a:cubicBezTo>
                  <a:cubicBezTo>
                    <a:pt x="89" y="182"/>
                    <a:pt x="89" y="182"/>
                    <a:pt x="89" y="182"/>
                  </a:cubicBezTo>
                  <a:cubicBezTo>
                    <a:pt x="88" y="182"/>
                    <a:pt x="88" y="181"/>
                    <a:pt x="88" y="181"/>
                  </a:cubicBezTo>
                  <a:cubicBezTo>
                    <a:pt x="88" y="181"/>
                    <a:pt x="88" y="180"/>
                    <a:pt x="88" y="180"/>
                  </a:cubicBezTo>
                  <a:cubicBezTo>
                    <a:pt x="88" y="179"/>
                    <a:pt x="88" y="178"/>
                    <a:pt x="88" y="178"/>
                  </a:cubicBezTo>
                  <a:cubicBezTo>
                    <a:pt x="89" y="176"/>
                    <a:pt x="89" y="175"/>
                    <a:pt x="89" y="174"/>
                  </a:cubicBezTo>
                  <a:close/>
                  <a:moveTo>
                    <a:pt x="78" y="183"/>
                  </a:moveTo>
                  <a:cubicBezTo>
                    <a:pt x="78" y="183"/>
                    <a:pt x="78" y="183"/>
                    <a:pt x="78" y="183"/>
                  </a:cubicBezTo>
                  <a:cubicBezTo>
                    <a:pt x="78" y="183"/>
                    <a:pt x="78" y="183"/>
                    <a:pt x="78" y="184"/>
                  </a:cubicBezTo>
                  <a:cubicBezTo>
                    <a:pt x="77" y="185"/>
                    <a:pt x="77" y="186"/>
                    <a:pt x="77" y="187"/>
                  </a:cubicBezTo>
                  <a:cubicBezTo>
                    <a:pt x="76" y="187"/>
                    <a:pt x="76" y="188"/>
                    <a:pt x="76" y="188"/>
                  </a:cubicBezTo>
                  <a:cubicBezTo>
                    <a:pt x="75" y="189"/>
                    <a:pt x="74" y="189"/>
                    <a:pt x="74" y="188"/>
                  </a:cubicBezTo>
                  <a:cubicBezTo>
                    <a:pt x="74" y="187"/>
                    <a:pt x="74" y="187"/>
                    <a:pt x="74" y="187"/>
                  </a:cubicBezTo>
                  <a:cubicBezTo>
                    <a:pt x="74" y="186"/>
                    <a:pt x="74" y="185"/>
                    <a:pt x="74" y="184"/>
                  </a:cubicBezTo>
                  <a:cubicBezTo>
                    <a:pt x="73" y="185"/>
                    <a:pt x="72" y="187"/>
                    <a:pt x="72" y="189"/>
                  </a:cubicBezTo>
                  <a:cubicBezTo>
                    <a:pt x="73" y="189"/>
                    <a:pt x="75" y="189"/>
                    <a:pt x="76" y="189"/>
                  </a:cubicBezTo>
                  <a:cubicBezTo>
                    <a:pt x="79" y="188"/>
                    <a:pt x="81" y="187"/>
                    <a:pt x="84" y="186"/>
                  </a:cubicBezTo>
                  <a:cubicBezTo>
                    <a:pt x="84" y="186"/>
                    <a:pt x="84" y="186"/>
                    <a:pt x="84" y="186"/>
                  </a:cubicBezTo>
                  <a:cubicBezTo>
                    <a:pt x="83" y="185"/>
                    <a:pt x="83" y="185"/>
                    <a:pt x="83" y="184"/>
                  </a:cubicBezTo>
                  <a:cubicBezTo>
                    <a:pt x="84" y="182"/>
                    <a:pt x="84" y="180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8"/>
                  </a:cubicBezTo>
                  <a:cubicBezTo>
                    <a:pt x="83" y="180"/>
                    <a:pt x="82" y="182"/>
                    <a:pt x="81" y="184"/>
                  </a:cubicBezTo>
                  <a:cubicBezTo>
                    <a:pt x="81" y="184"/>
                    <a:pt x="81" y="185"/>
                    <a:pt x="80" y="186"/>
                  </a:cubicBezTo>
                  <a:cubicBezTo>
                    <a:pt x="80" y="186"/>
                    <a:pt x="80" y="186"/>
                    <a:pt x="80" y="186"/>
                  </a:cubicBezTo>
                  <a:cubicBezTo>
                    <a:pt x="79" y="187"/>
                    <a:pt x="78" y="187"/>
                    <a:pt x="78" y="186"/>
                  </a:cubicBezTo>
                  <a:cubicBezTo>
                    <a:pt x="78" y="185"/>
                    <a:pt x="78" y="185"/>
                    <a:pt x="78" y="184"/>
                  </a:cubicBezTo>
                  <a:cubicBezTo>
                    <a:pt x="78" y="184"/>
                    <a:pt x="78" y="183"/>
                    <a:pt x="78" y="183"/>
                  </a:cubicBezTo>
                  <a:close/>
                  <a:moveTo>
                    <a:pt x="57" y="116"/>
                  </a:moveTo>
                  <a:cubicBezTo>
                    <a:pt x="57" y="116"/>
                    <a:pt x="56" y="116"/>
                    <a:pt x="56" y="116"/>
                  </a:cubicBezTo>
                  <a:cubicBezTo>
                    <a:pt x="55" y="116"/>
                    <a:pt x="55" y="117"/>
                    <a:pt x="55" y="117"/>
                  </a:cubicBezTo>
                  <a:cubicBezTo>
                    <a:pt x="54" y="119"/>
                    <a:pt x="53" y="121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4" y="124"/>
                    <a:pt x="56" y="124"/>
                    <a:pt x="57" y="124"/>
                  </a:cubicBezTo>
                  <a:cubicBezTo>
                    <a:pt x="57" y="122"/>
                    <a:pt x="58" y="119"/>
                    <a:pt x="58" y="117"/>
                  </a:cubicBezTo>
                  <a:cubicBezTo>
                    <a:pt x="58" y="117"/>
                    <a:pt x="57" y="117"/>
                    <a:pt x="57" y="116"/>
                  </a:cubicBezTo>
                  <a:close/>
                  <a:moveTo>
                    <a:pt x="206" y="57"/>
                  </a:moveTo>
                  <a:cubicBezTo>
                    <a:pt x="206" y="57"/>
                    <a:pt x="206" y="57"/>
                    <a:pt x="206" y="57"/>
                  </a:cubicBezTo>
                  <a:cubicBezTo>
                    <a:pt x="206" y="59"/>
                    <a:pt x="207" y="61"/>
                    <a:pt x="207" y="63"/>
                  </a:cubicBezTo>
                  <a:cubicBezTo>
                    <a:pt x="207" y="64"/>
                    <a:pt x="208" y="64"/>
                    <a:pt x="208" y="64"/>
                  </a:cubicBezTo>
                  <a:cubicBezTo>
                    <a:pt x="208" y="65"/>
                    <a:pt x="208" y="65"/>
                    <a:pt x="207" y="65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5" y="66"/>
                    <a:pt x="204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8"/>
                    <a:pt x="202" y="68"/>
                  </a:cubicBezTo>
                  <a:cubicBezTo>
                    <a:pt x="203" y="68"/>
                    <a:pt x="205" y="68"/>
                    <a:pt x="207" y="67"/>
                  </a:cubicBezTo>
                  <a:cubicBezTo>
                    <a:pt x="207" y="67"/>
                    <a:pt x="208" y="67"/>
                    <a:pt x="208" y="67"/>
                  </a:cubicBezTo>
                  <a:cubicBezTo>
                    <a:pt x="209" y="67"/>
                    <a:pt x="209" y="67"/>
                    <a:pt x="209" y="66"/>
                  </a:cubicBezTo>
                  <a:cubicBezTo>
                    <a:pt x="209" y="66"/>
                    <a:pt x="209" y="65"/>
                    <a:pt x="209" y="65"/>
                  </a:cubicBezTo>
                  <a:cubicBezTo>
                    <a:pt x="210" y="63"/>
                    <a:pt x="209" y="61"/>
                    <a:pt x="209" y="59"/>
                  </a:cubicBezTo>
                  <a:cubicBezTo>
                    <a:pt x="209" y="58"/>
                    <a:pt x="209" y="57"/>
                    <a:pt x="209" y="57"/>
                  </a:cubicBezTo>
                  <a:cubicBezTo>
                    <a:pt x="208" y="56"/>
                    <a:pt x="207" y="57"/>
                    <a:pt x="206" y="57"/>
                  </a:cubicBezTo>
                  <a:close/>
                  <a:moveTo>
                    <a:pt x="109" y="77"/>
                  </a:move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6" y="77"/>
                    <a:pt x="105" y="77"/>
                    <a:pt x="103" y="77"/>
                  </a:cubicBezTo>
                  <a:cubicBezTo>
                    <a:pt x="102" y="77"/>
                    <a:pt x="101" y="77"/>
                    <a:pt x="100" y="77"/>
                  </a:cubicBezTo>
                  <a:cubicBezTo>
                    <a:pt x="99" y="77"/>
                    <a:pt x="98" y="77"/>
                    <a:pt x="97" y="77"/>
                  </a:cubicBezTo>
                  <a:cubicBezTo>
                    <a:pt x="96" y="77"/>
                    <a:pt x="95" y="78"/>
                    <a:pt x="94" y="78"/>
                  </a:cubicBezTo>
                  <a:cubicBezTo>
                    <a:pt x="94" y="79"/>
                    <a:pt x="95" y="80"/>
                    <a:pt x="95" y="81"/>
                  </a:cubicBezTo>
                  <a:cubicBezTo>
                    <a:pt x="99" y="79"/>
                    <a:pt x="104" y="78"/>
                    <a:pt x="109" y="77"/>
                  </a:cubicBezTo>
                  <a:close/>
                  <a:moveTo>
                    <a:pt x="47" y="158"/>
                  </a:moveTo>
                  <a:cubicBezTo>
                    <a:pt x="47" y="157"/>
                    <a:pt x="47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5"/>
                    <a:pt x="46" y="155"/>
                    <a:pt x="46" y="154"/>
                  </a:cubicBezTo>
                  <a:cubicBezTo>
                    <a:pt x="46" y="153"/>
                    <a:pt x="46" y="152"/>
                    <a:pt x="46" y="150"/>
                  </a:cubicBezTo>
                  <a:cubicBezTo>
                    <a:pt x="46" y="150"/>
                    <a:pt x="46" y="149"/>
                    <a:pt x="46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8"/>
                    <a:pt x="45" y="148"/>
                    <a:pt x="44" y="148"/>
                  </a:cubicBezTo>
                  <a:cubicBezTo>
                    <a:pt x="44" y="151"/>
                    <a:pt x="43" y="155"/>
                    <a:pt x="42" y="158"/>
                  </a:cubicBezTo>
                  <a:cubicBezTo>
                    <a:pt x="44" y="158"/>
                    <a:pt x="45" y="158"/>
                    <a:pt x="47" y="158"/>
                  </a:cubicBezTo>
                  <a:close/>
                  <a:moveTo>
                    <a:pt x="192" y="37"/>
                  </a:moveTo>
                  <a:cubicBezTo>
                    <a:pt x="193" y="39"/>
                    <a:pt x="195" y="40"/>
                    <a:pt x="196" y="42"/>
                  </a:cubicBezTo>
                  <a:cubicBezTo>
                    <a:pt x="197" y="41"/>
                    <a:pt x="197" y="41"/>
                    <a:pt x="198" y="40"/>
                  </a:cubicBezTo>
                  <a:cubicBezTo>
                    <a:pt x="198" y="40"/>
                    <a:pt x="199" y="40"/>
                    <a:pt x="199" y="40"/>
                  </a:cubicBezTo>
                  <a:cubicBezTo>
                    <a:pt x="197" y="38"/>
                    <a:pt x="195" y="36"/>
                    <a:pt x="193" y="35"/>
                  </a:cubicBezTo>
                  <a:cubicBezTo>
                    <a:pt x="193" y="35"/>
                    <a:pt x="192" y="36"/>
                    <a:pt x="192" y="37"/>
                  </a:cubicBezTo>
                  <a:close/>
                  <a:moveTo>
                    <a:pt x="64" y="23"/>
                  </a:moveTo>
                  <a:cubicBezTo>
                    <a:pt x="65" y="24"/>
                    <a:pt x="66" y="24"/>
                    <a:pt x="67" y="25"/>
                  </a:cubicBezTo>
                  <a:cubicBezTo>
                    <a:pt x="68" y="26"/>
                    <a:pt x="70" y="26"/>
                    <a:pt x="71" y="28"/>
                  </a:cubicBezTo>
                  <a:cubicBezTo>
                    <a:pt x="72" y="28"/>
                    <a:pt x="72" y="29"/>
                    <a:pt x="74" y="29"/>
                  </a:cubicBezTo>
                  <a:cubicBezTo>
                    <a:pt x="74" y="29"/>
                    <a:pt x="74" y="30"/>
                    <a:pt x="74" y="30"/>
                  </a:cubicBezTo>
                  <a:cubicBezTo>
                    <a:pt x="74" y="30"/>
                    <a:pt x="74" y="29"/>
                    <a:pt x="75" y="28"/>
                  </a:cubicBezTo>
                  <a:cubicBezTo>
                    <a:pt x="75" y="27"/>
                    <a:pt x="75" y="27"/>
                    <a:pt x="74" y="26"/>
                  </a:cubicBezTo>
                  <a:cubicBezTo>
                    <a:pt x="72" y="25"/>
                    <a:pt x="70" y="24"/>
                    <a:pt x="67" y="24"/>
                  </a:cubicBezTo>
                  <a:cubicBezTo>
                    <a:pt x="66" y="23"/>
                    <a:pt x="65" y="23"/>
                    <a:pt x="64" y="23"/>
                  </a:cubicBezTo>
                  <a:close/>
                  <a:moveTo>
                    <a:pt x="68" y="171"/>
                  </a:moveTo>
                  <a:cubicBezTo>
                    <a:pt x="68" y="172"/>
                    <a:pt x="68" y="174"/>
                    <a:pt x="68" y="176"/>
                  </a:cubicBezTo>
                  <a:cubicBezTo>
                    <a:pt x="70" y="174"/>
                    <a:pt x="73" y="172"/>
                    <a:pt x="75" y="170"/>
                  </a:cubicBezTo>
                  <a:cubicBezTo>
                    <a:pt x="73" y="170"/>
                    <a:pt x="70" y="170"/>
                    <a:pt x="68" y="171"/>
                  </a:cubicBezTo>
                  <a:close/>
                  <a:moveTo>
                    <a:pt x="180" y="208"/>
                  </a:moveTo>
                  <a:cubicBezTo>
                    <a:pt x="181" y="208"/>
                    <a:pt x="182" y="208"/>
                    <a:pt x="183" y="208"/>
                  </a:cubicBezTo>
                  <a:cubicBezTo>
                    <a:pt x="183" y="206"/>
                    <a:pt x="183" y="204"/>
                    <a:pt x="183" y="202"/>
                  </a:cubicBezTo>
                  <a:cubicBezTo>
                    <a:pt x="182" y="202"/>
                    <a:pt x="181" y="202"/>
                    <a:pt x="180" y="202"/>
                  </a:cubicBezTo>
                  <a:cubicBezTo>
                    <a:pt x="180" y="204"/>
                    <a:pt x="180" y="206"/>
                    <a:pt x="180" y="208"/>
                  </a:cubicBezTo>
                  <a:close/>
                  <a:moveTo>
                    <a:pt x="169" y="255"/>
                  </a:moveTo>
                  <a:cubicBezTo>
                    <a:pt x="169" y="254"/>
                    <a:pt x="169" y="253"/>
                    <a:pt x="169" y="253"/>
                  </a:cubicBezTo>
                  <a:cubicBezTo>
                    <a:pt x="169" y="250"/>
                    <a:pt x="169" y="248"/>
                    <a:pt x="169" y="245"/>
                  </a:cubicBezTo>
                  <a:cubicBezTo>
                    <a:pt x="169" y="244"/>
                    <a:pt x="169" y="243"/>
                    <a:pt x="169" y="242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8" y="244"/>
                    <a:pt x="168" y="246"/>
                    <a:pt x="168" y="248"/>
                  </a:cubicBezTo>
                  <a:cubicBezTo>
                    <a:pt x="167" y="251"/>
                    <a:pt x="167" y="253"/>
                    <a:pt x="167" y="255"/>
                  </a:cubicBezTo>
                  <a:cubicBezTo>
                    <a:pt x="167" y="255"/>
                    <a:pt x="168" y="255"/>
                    <a:pt x="169" y="255"/>
                  </a:cubicBezTo>
                  <a:cubicBezTo>
                    <a:pt x="169" y="255"/>
                    <a:pt x="169" y="255"/>
                    <a:pt x="169" y="255"/>
                  </a:cubicBezTo>
                  <a:close/>
                  <a:moveTo>
                    <a:pt x="48" y="49"/>
                  </a:moveTo>
                  <a:cubicBezTo>
                    <a:pt x="47" y="48"/>
                    <a:pt x="45" y="48"/>
                    <a:pt x="44" y="47"/>
                  </a:cubicBezTo>
                  <a:cubicBezTo>
                    <a:pt x="44" y="46"/>
                    <a:pt x="43" y="46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7"/>
                    <a:pt x="43" y="50"/>
                    <a:pt x="44" y="52"/>
                  </a:cubicBezTo>
                  <a:cubicBezTo>
                    <a:pt x="45" y="51"/>
                    <a:pt x="47" y="51"/>
                    <a:pt x="48" y="49"/>
                  </a:cubicBezTo>
                  <a:close/>
                  <a:moveTo>
                    <a:pt x="168" y="223"/>
                  </a:moveTo>
                  <a:cubicBezTo>
                    <a:pt x="168" y="221"/>
                    <a:pt x="168" y="220"/>
                    <a:pt x="168" y="219"/>
                  </a:cubicBezTo>
                  <a:cubicBezTo>
                    <a:pt x="168" y="217"/>
                    <a:pt x="168" y="215"/>
                    <a:pt x="169" y="213"/>
                  </a:cubicBezTo>
                  <a:cubicBezTo>
                    <a:pt x="169" y="213"/>
                    <a:pt x="169" y="213"/>
                    <a:pt x="168" y="213"/>
                  </a:cubicBezTo>
                  <a:cubicBezTo>
                    <a:pt x="168" y="213"/>
                    <a:pt x="167" y="213"/>
                    <a:pt x="167" y="213"/>
                  </a:cubicBezTo>
                  <a:cubicBezTo>
                    <a:pt x="167" y="213"/>
                    <a:pt x="166" y="213"/>
                    <a:pt x="166" y="213"/>
                  </a:cubicBezTo>
                  <a:cubicBezTo>
                    <a:pt x="166" y="216"/>
                    <a:pt x="166" y="220"/>
                    <a:pt x="167" y="223"/>
                  </a:cubicBezTo>
                  <a:cubicBezTo>
                    <a:pt x="167" y="223"/>
                    <a:pt x="167" y="223"/>
                    <a:pt x="167" y="223"/>
                  </a:cubicBezTo>
                  <a:cubicBezTo>
                    <a:pt x="167" y="223"/>
                    <a:pt x="168" y="223"/>
                    <a:pt x="168" y="223"/>
                  </a:cubicBezTo>
                  <a:close/>
                  <a:moveTo>
                    <a:pt x="120" y="172"/>
                  </a:moveTo>
                  <a:cubicBezTo>
                    <a:pt x="118" y="175"/>
                    <a:pt x="117" y="179"/>
                    <a:pt x="116" y="183"/>
                  </a:cubicBezTo>
                  <a:cubicBezTo>
                    <a:pt x="117" y="183"/>
                    <a:pt x="118" y="183"/>
                    <a:pt x="119" y="183"/>
                  </a:cubicBezTo>
                  <a:cubicBezTo>
                    <a:pt x="119" y="183"/>
                    <a:pt x="119" y="182"/>
                    <a:pt x="119" y="182"/>
                  </a:cubicBezTo>
                  <a:cubicBezTo>
                    <a:pt x="119" y="180"/>
                    <a:pt x="119" y="178"/>
                    <a:pt x="119" y="177"/>
                  </a:cubicBezTo>
                  <a:cubicBezTo>
                    <a:pt x="120" y="175"/>
                    <a:pt x="120" y="173"/>
                    <a:pt x="120" y="172"/>
                  </a:cubicBezTo>
                  <a:close/>
                  <a:moveTo>
                    <a:pt x="124" y="114"/>
                  </a:moveTo>
                  <a:cubicBezTo>
                    <a:pt x="118" y="114"/>
                    <a:pt x="113" y="115"/>
                    <a:pt x="107" y="116"/>
                  </a:cubicBezTo>
                  <a:cubicBezTo>
                    <a:pt x="107" y="116"/>
                    <a:pt x="107" y="116"/>
                    <a:pt x="107" y="117"/>
                  </a:cubicBezTo>
                  <a:cubicBezTo>
                    <a:pt x="113" y="116"/>
                    <a:pt x="118" y="115"/>
                    <a:pt x="124" y="115"/>
                  </a:cubicBezTo>
                  <a:cubicBezTo>
                    <a:pt x="124" y="114"/>
                    <a:pt x="124" y="114"/>
                    <a:pt x="124" y="114"/>
                  </a:cubicBezTo>
                  <a:close/>
                  <a:moveTo>
                    <a:pt x="46" y="274"/>
                  </a:moveTo>
                  <a:cubicBezTo>
                    <a:pt x="46" y="272"/>
                    <a:pt x="46" y="270"/>
                    <a:pt x="46" y="268"/>
                  </a:cubicBezTo>
                  <a:cubicBezTo>
                    <a:pt x="47" y="268"/>
                    <a:pt x="47" y="268"/>
                    <a:pt x="47" y="267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46" y="267"/>
                    <a:pt x="46" y="266"/>
                    <a:pt x="46" y="266"/>
                  </a:cubicBezTo>
                  <a:cubicBezTo>
                    <a:pt x="45" y="266"/>
                    <a:pt x="44" y="266"/>
                    <a:pt x="44" y="266"/>
                  </a:cubicBezTo>
                  <a:cubicBezTo>
                    <a:pt x="44" y="267"/>
                    <a:pt x="44" y="267"/>
                    <a:pt x="44" y="268"/>
                  </a:cubicBezTo>
                  <a:cubicBezTo>
                    <a:pt x="43" y="268"/>
                    <a:pt x="43" y="268"/>
                    <a:pt x="43" y="269"/>
                  </a:cubicBezTo>
                  <a:cubicBezTo>
                    <a:pt x="43" y="270"/>
                    <a:pt x="43" y="270"/>
                    <a:pt x="43" y="271"/>
                  </a:cubicBezTo>
                  <a:cubicBezTo>
                    <a:pt x="43" y="271"/>
                    <a:pt x="43" y="272"/>
                    <a:pt x="44" y="272"/>
                  </a:cubicBezTo>
                  <a:cubicBezTo>
                    <a:pt x="44" y="272"/>
                    <a:pt x="44" y="272"/>
                    <a:pt x="44" y="272"/>
                  </a:cubicBezTo>
                  <a:cubicBezTo>
                    <a:pt x="44" y="273"/>
                    <a:pt x="44" y="273"/>
                    <a:pt x="44" y="273"/>
                  </a:cubicBezTo>
                  <a:cubicBezTo>
                    <a:pt x="45" y="273"/>
                    <a:pt x="45" y="273"/>
                    <a:pt x="46" y="274"/>
                  </a:cubicBezTo>
                  <a:close/>
                  <a:moveTo>
                    <a:pt x="59" y="194"/>
                  </a:moveTo>
                  <a:cubicBezTo>
                    <a:pt x="60" y="191"/>
                    <a:pt x="61" y="188"/>
                    <a:pt x="62" y="185"/>
                  </a:cubicBezTo>
                  <a:cubicBezTo>
                    <a:pt x="61" y="185"/>
                    <a:pt x="60" y="185"/>
                    <a:pt x="58" y="185"/>
                  </a:cubicBezTo>
                  <a:cubicBezTo>
                    <a:pt x="59" y="188"/>
                    <a:pt x="59" y="191"/>
                    <a:pt x="59" y="194"/>
                  </a:cubicBezTo>
                  <a:close/>
                  <a:moveTo>
                    <a:pt x="161" y="213"/>
                  </a:moveTo>
                  <a:cubicBezTo>
                    <a:pt x="162" y="216"/>
                    <a:pt x="163" y="220"/>
                    <a:pt x="163" y="223"/>
                  </a:cubicBezTo>
                  <a:cubicBezTo>
                    <a:pt x="164" y="223"/>
                    <a:pt x="164" y="223"/>
                    <a:pt x="165" y="223"/>
                  </a:cubicBezTo>
                  <a:cubicBezTo>
                    <a:pt x="164" y="219"/>
                    <a:pt x="164" y="216"/>
                    <a:pt x="163" y="213"/>
                  </a:cubicBezTo>
                  <a:cubicBezTo>
                    <a:pt x="163" y="213"/>
                    <a:pt x="162" y="213"/>
                    <a:pt x="161" y="213"/>
                  </a:cubicBezTo>
                  <a:close/>
                  <a:moveTo>
                    <a:pt x="163" y="210"/>
                  </a:moveTo>
                  <a:cubicBezTo>
                    <a:pt x="162" y="207"/>
                    <a:pt x="161" y="205"/>
                    <a:pt x="160" y="202"/>
                  </a:cubicBezTo>
                  <a:cubicBezTo>
                    <a:pt x="160" y="202"/>
                    <a:pt x="159" y="202"/>
                    <a:pt x="159" y="202"/>
                  </a:cubicBezTo>
                  <a:cubicBezTo>
                    <a:pt x="159" y="205"/>
                    <a:pt x="160" y="208"/>
                    <a:pt x="161" y="211"/>
                  </a:cubicBezTo>
                  <a:cubicBezTo>
                    <a:pt x="162" y="210"/>
                    <a:pt x="162" y="210"/>
                    <a:pt x="163" y="210"/>
                  </a:cubicBezTo>
                  <a:close/>
                  <a:moveTo>
                    <a:pt x="42" y="53"/>
                  </a:moveTo>
                  <a:cubicBezTo>
                    <a:pt x="42" y="51"/>
                    <a:pt x="41" y="50"/>
                    <a:pt x="41" y="49"/>
                  </a:cubicBezTo>
                  <a:cubicBezTo>
                    <a:pt x="41" y="48"/>
                    <a:pt x="40" y="47"/>
                    <a:pt x="40" y="46"/>
                  </a:cubicBezTo>
                  <a:cubicBezTo>
                    <a:pt x="40" y="46"/>
                    <a:pt x="40" y="45"/>
                    <a:pt x="39" y="46"/>
                  </a:cubicBezTo>
                  <a:cubicBezTo>
                    <a:pt x="39" y="48"/>
                    <a:pt x="39" y="50"/>
                    <a:pt x="38" y="52"/>
                  </a:cubicBezTo>
                  <a:cubicBezTo>
                    <a:pt x="40" y="53"/>
                    <a:pt x="41" y="53"/>
                    <a:pt x="42" y="53"/>
                  </a:cubicBezTo>
                  <a:close/>
                  <a:moveTo>
                    <a:pt x="120" y="183"/>
                  </a:moveTo>
                  <a:cubicBezTo>
                    <a:pt x="121" y="183"/>
                    <a:pt x="122" y="183"/>
                    <a:pt x="123" y="183"/>
                  </a:cubicBezTo>
                  <a:cubicBezTo>
                    <a:pt x="124" y="180"/>
                    <a:pt x="124" y="177"/>
                    <a:pt x="124" y="174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3" y="176"/>
                    <a:pt x="122" y="178"/>
                    <a:pt x="121" y="180"/>
                  </a:cubicBezTo>
                  <a:cubicBezTo>
                    <a:pt x="121" y="181"/>
                    <a:pt x="120" y="182"/>
                    <a:pt x="120" y="183"/>
                  </a:cubicBezTo>
                  <a:close/>
                  <a:moveTo>
                    <a:pt x="183" y="56"/>
                  </a:moveTo>
                  <a:cubicBezTo>
                    <a:pt x="181" y="54"/>
                    <a:pt x="180" y="52"/>
                    <a:pt x="179" y="50"/>
                  </a:cubicBezTo>
                  <a:cubicBezTo>
                    <a:pt x="179" y="53"/>
                    <a:pt x="179" y="55"/>
                    <a:pt x="178" y="58"/>
                  </a:cubicBezTo>
                  <a:cubicBezTo>
                    <a:pt x="180" y="58"/>
                    <a:pt x="181" y="57"/>
                    <a:pt x="183" y="56"/>
                  </a:cubicBezTo>
                  <a:close/>
                  <a:moveTo>
                    <a:pt x="173" y="58"/>
                  </a:moveTo>
                  <a:cubicBezTo>
                    <a:pt x="174" y="58"/>
                    <a:pt x="175" y="58"/>
                    <a:pt x="177" y="58"/>
                  </a:cubicBezTo>
                  <a:cubicBezTo>
                    <a:pt x="177" y="57"/>
                    <a:pt x="177" y="57"/>
                    <a:pt x="177" y="56"/>
                  </a:cubicBezTo>
                  <a:cubicBezTo>
                    <a:pt x="177" y="55"/>
                    <a:pt x="177" y="55"/>
                    <a:pt x="176" y="54"/>
                  </a:cubicBezTo>
                  <a:cubicBezTo>
                    <a:pt x="176" y="54"/>
                    <a:pt x="176" y="53"/>
                    <a:pt x="176" y="52"/>
                  </a:cubicBezTo>
                  <a:cubicBezTo>
                    <a:pt x="176" y="52"/>
                    <a:pt x="176" y="51"/>
                    <a:pt x="176" y="50"/>
                  </a:cubicBezTo>
                  <a:cubicBezTo>
                    <a:pt x="175" y="53"/>
                    <a:pt x="174" y="55"/>
                    <a:pt x="173" y="58"/>
                  </a:cubicBezTo>
                  <a:close/>
                  <a:moveTo>
                    <a:pt x="186" y="38"/>
                  </a:moveTo>
                  <a:cubicBezTo>
                    <a:pt x="185" y="39"/>
                    <a:pt x="184" y="41"/>
                    <a:pt x="182" y="42"/>
                  </a:cubicBezTo>
                  <a:cubicBezTo>
                    <a:pt x="184" y="42"/>
                    <a:pt x="186" y="42"/>
                    <a:pt x="188" y="43"/>
                  </a:cubicBezTo>
                  <a:cubicBezTo>
                    <a:pt x="188" y="41"/>
                    <a:pt x="188" y="39"/>
                    <a:pt x="186" y="38"/>
                  </a:cubicBezTo>
                  <a:close/>
                  <a:moveTo>
                    <a:pt x="82" y="120"/>
                  </a:moveTo>
                  <a:cubicBezTo>
                    <a:pt x="82" y="120"/>
                    <a:pt x="82" y="120"/>
                    <a:pt x="82" y="121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0"/>
                    <a:pt x="86" y="120"/>
                    <a:pt x="87" y="120"/>
                  </a:cubicBezTo>
                  <a:cubicBezTo>
                    <a:pt x="89" y="120"/>
                    <a:pt x="92" y="119"/>
                    <a:pt x="94" y="119"/>
                  </a:cubicBezTo>
                  <a:cubicBezTo>
                    <a:pt x="94" y="119"/>
                    <a:pt x="94" y="119"/>
                    <a:pt x="95" y="118"/>
                  </a:cubicBezTo>
                  <a:cubicBezTo>
                    <a:pt x="95" y="118"/>
                    <a:pt x="96" y="118"/>
                    <a:pt x="96" y="118"/>
                  </a:cubicBezTo>
                  <a:cubicBezTo>
                    <a:pt x="96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0" y="118"/>
                  </a:cubicBezTo>
                  <a:cubicBezTo>
                    <a:pt x="101" y="118"/>
                    <a:pt x="102" y="118"/>
                    <a:pt x="103" y="117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0" y="117"/>
                    <a:pt x="97" y="117"/>
                    <a:pt x="95" y="118"/>
                  </a:cubicBezTo>
                  <a:cubicBezTo>
                    <a:pt x="91" y="119"/>
                    <a:pt x="87" y="119"/>
                    <a:pt x="83" y="120"/>
                  </a:cubicBezTo>
                  <a:cubicBezTo>
                    <a:pt x="83" y="120"/>
                    <a:pt x="83" y="120"/>
                    <a:pt x="82" y="120"/>
                  </a:cubicBezTo>
                  <a:close/>
                  <a:moveTo>
                    <a:pt x="172" y="134"/>
                  </a:moveTo>
                  <a:cubicBezTo>
                    <a:pt x="171" y="132"/>
                    <a:pt x="170" y="129"/>
                    <a:pt x="169" y="127"/>
                  </a:cubicBezTo>
                  <a:cubicBezTo>
                    <a:pt x="169" y="129"/>
                    <a:pt x="169" y="132"/>
                    <a:pt x="169" y="134"/>
                  </a:cubicBezTo>
                  <a:cubicBezTo>
                    <a:pt x="170" y="134"/>
                    <a:pt x="171" y="134"/>
                    <a:pt x="172" y="134"/>
                  </a:cubicBezTo>
                  <a:close/>
                  <a:moveTo>
                    <a:pt x="165" y="48"/>
                  </a:moveTo>
                  <a:cubicBezTo>
                    <a:pt x="165" y="49"/>
                    <a:pt x="166" y="51"/>
                    <a:pt x="166" y="52"/>
                  </a:cubicBezTo>
                  <a:cubicBezTo>
                    <a:pt x="167" y="52"/>
                    <a:pt x="167" y="51"/>
                    <a:pt x="167" y="51"/>
                  </a:cubicBezTo>
                  <a:cubicBezTo>
                    <a:pt x="168" y="50"/>
                    <a:pt x="170" y="49"/>
                    <a:pt x="171" y="48"/>
                  </a:cubicBezTo>
                  <a:cubicBezTo>
                    <a:pt x="171" y="48"/>
                    <a:pt x="172" y="48"/>
                    <a:pt x="172" y="48"/>
                  </a:cubicBezTo>
                  <a:cubicBezTo>
                    <a:pt x="170" y="48"/>
                    <a:pt x="168" y="48"/>
                    <a:pt x="165" y="48"/>
                  </a:cubicBezTo>
                  <a:close/>
                  <a:moveTo>
                    <a:pt x="146" y="93"/>
                  </a:moveTo>
                  <a:cubicBezTo>
                    <a:pt x="148" y="96"/>
                    <a:pt x="150" y="98"/>
                    <a:pt x="153" y="100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3" y="100"/>
                    <a:pt x="153" y="100"/>
                    <a:pt x="153" y="100"/>
                  </a:cubicBezTo>
                  <a:cubicBezTo>
                    <a:pt x="153" y="100"/>
                    <a:pt x="153" y="99"/>
                    <a:pt x="152" y="99"/>
                  </a:cubicBezTo>
                  <a:cubicBezTo>
                    <a:pt x="152" y="98"/>
                    <a:pt x="152" y="98"/>
                    <a:pt x="152" y="97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1" y="96"/>
                    <a:pt x="150" y="95"/>
                    <a:pt x="149" y="93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7" y="93"/>
                    <a:pt x="147" y="93"/>
                    <a:pt x="146" y="93"/>
                  </a:cubicBezTo>
                  <a:close/>
                  <a:moveTo>
                    <a:pt x="99" y="247"/>
                  </a:moveTo>
                  <a:cubicBezTo>
                    <a:pt x="99" y="249"/>
                    <a:pt x="98" y="251"/>
                    <a:pt x="98" y="254"/>
                  </a:cubicBezTo>
                  <a:cubicBezTo>
                    <a:pt x="99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2"/>
                    <a:pt x="100" y="249"/>
                    <a:pt x="100" y="247"/>
                  </a:cubicBezTo>
                  <a:cubicBezTo>
                    <a:pt x="100" y="247"/>
                    <a:pt x="100" y="247"/>
                    <a:pt x="99" y="247"/>
                  </a:cubicBezTo>
                  <a:close/>
                  <a:moveTo>
                    <a:pt x="173" y="52"/>
                  </a:moveTo>
                  <a:cubicBezTo>
                    <a:pt x="172" y="52"/>
                    <a:pt x="171" y="53"/>
                    <a:pt x="170" y="53"/>
                  </a:cubicBezTo>
                  <a:cubicBezTo>
                    <a:pt x="169" y="53"/>
                    <a:pt x="168" y="54"/>
                    <a:pt x="167" y="53"/>
                  </a:cubicBezTo>
                  <a:cubicBezTo>
                    <a:pt x="167" y="54"/>
                    <a:pt x="169" y="56"/>
                    <a:pt x="169" y="56"/>
                  </a:cubicBezTo>
                  <a:cubicBezTo>
                    <a:pt x="170" y="57"/>
                    <a:pt x="170" y="57"/>
                    <a:pt x="171" y="57"/>
                  </a:cubicBezTo>
                  <a:cubicBezTo>
                    <a:pt x="171" y="55"/>
                    <a:pt x="172" y="54"/>
                    <a:pt x="173" y="52"/>
                  </a:cubicBezTo>
                  <a:close/>
                  <a:moveTo>
                    <a:pt x="31" y="47"/>
                  </a:moveTo>
                  <a:cubicBezTo>
                    <a:pt x="32" y="45"/>
                    <a:pt x="33" y="43"/>
                    <a:pt x="34" y="42"/>
                  </a:cubicBezTo>
                  <a:cubicBezTo>
                    <a:pt x="32" y="42"/>
                    <a:pt x="30" y="43"/>
                    <a:pt x="29" y="43"/>
                  </a:cubicBezTo>
                  <a:cubicBezTo>
                    <a:pt x="29" y="44"/>
                    <a:pt x="30" y="46"/>
                    <a:pt x="31" y="47"/>
                  </a:cubicBezTo>
                  <a:close/>
                  <a:moveTo>
                    <a:pt x="53" y="36"/>
                  </a:moveTo>
                  <a:cubicBezTo>
                    <a:pt x="52" y="36"/>
                    <a:pt x="52" y="37"/>
                    <a:pt x="51" y="37"/>
                  </a:cubicBezTo>
                  <a:cubicBezTo>
                    <a:pt x="49" y="38"/>
                    <a:pt x="48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9"/>
                    <a:pt x="50" y="39"/>
                    <a:pt x="53" y="39"/>
                  </a:cubicBezTo>
                  <a:cubicBezTo>
                    <a:pt x="53" y="38"/>
                    <a:pt x="53" y="37"/>
                    <a:pt x="53" y="36"/>
                  </a:cubicBezTo>
                  <a:close/>
                  <a:moveTo>
                    <a:pt x="126" y="181"/>
                  </a:moveTo>
                  <a:cubicBezTo>
                    <a:pt x="127" y="181"/>
                    <a:pt x="128" y="181"/>
                    <a:pt x="130" y="181"/>
                  </a:cubicBezTo>
                  <a:cubicBezTo>
                    <a:pt x="130" y="180"/>
                    <a:pt x="130" y="178"/>
                    <a:pt x="130" y="177"/>
                  </a:cubicBezTo>
                  <a:cubicBezTo>
                    <a:pt x="130" y="177"/>
                    <a:pt x="130" y="176"/>
                    <a:pt x="130" y="176"/>
                  </a:cubicBezTo>
                  <a:cubicBezTo>
                    <a:pt x="129" y="176"/>
                    <a:pt x="129" y="175"/>
                    <a:pt x="130" y="175"/>
                  </a:cubicBezTo>
                  <a:cubicBezTo>
                    <a:pt x="130" y="175"/>
                    <a:pt x="130" y="175"/>
                    <a:pt x="130" y="174"/>
                  </a:cubicBezTo>
                  <a:cubicBezTo>
                    <a:pt x="128" y="177"/>
                    <a:pt x="127" y="179"/>
                    <a:pt x="126" y="181"/>
                  </a:cubicBezTo>
                  <a:close/>
                  <a:moveTo>
                    <a:pt x="33" y="50"/>
                  </a:moveTo>
                  <a:cubicBezTo>
                    <a:pt x="34" y="50"/>
                    <a:pt x="35" y="51"/>
                    <a:pt x="36" y="52"/>
                  </a:cubicBezTo>
                  <a:cubicBezTo>
                    <a:pt x="36" y="49"/>
                    <a:pt x="36" y="47"/>
                    <a:pt x="36" y="45"/>
                  </a:cubicBezTo>
                  <a:cubicBezTo>
                    <a:pt x="36" y="45"/>
                    <a:pt x="36" y="45"/>
                    <a:pt x="36" y="44"/>
                  </a:cubicBezTo>
                  <a:cubicBezTo>
                    <a:pt x="35" y="46"/>
                    <a:pt x="34" y="48"/>
                    <a:pt x="33" y="50"/>
                  </a:cubicBezTo>
                  <a:close/>
                  <a:moveTo>
                    <a:pt x="45" y="41"/>
                  </a:moveTo>
                  <a:cubicBezTo>
                    <a:pt x="46" y="42"/>
                    <a:pt x="50" y="43"/>
                    <a:pt x="51" y="44"/>
                  </a:cubicBezTo>
                  <a:cubicBezTo>
                    <a:pt x="52" y="43"/>
                    <a:pt x="52" y="42"/>
                    <a:pt x="52" y="41"/>
                  </a:cubicBezTo>
                  <a:cubicBezTo>
                    <a:pt x="51" y="41"/>
                    <a:pt x="46" y="41"/>
                    <a:pt x="45" y="41"/>
                  </a:cubicBezTo>
                  <a:close/>
                  <a:moveTo>
                    <a:pt x="184" y="55"/>
                  </a:moveTo>
                  <a:cubicBezTo>
                    <a:pt x="184" y="54"/>
                    <a:pt x="185" y="54"/>
                    <a:pt x="185" y="53"/>
                  </a:cubicBezTo>
                  <a:cubicBezTo>
                    <a:pt x="186" y="53"/>
                    <a:pt x="186" y="52"/>
                    <a:pt x="187" y="52"/>
                  </a:cubicBezTo>
                  <a:cubicBezTo>
                    <a:pt x="185" y="51"/>
                    <a:pt x="183" y="49"/>
                    <a:pt x="181" y="48"/>
                  </a:cubicBezTo>
                  <a:cubicBezTo>
                    <a:pt x="182" y="50"/>
                    <a:pt x="183" y="52"/>
                    <a:pt x="184" y="55"/>
                  </a:cubicBezTo>
                  <a:close/>
                  <a:moveTo>
                    <a:pt x="94" y="181"/>
                  </a:moveTo>
                  <a:cubicBezTo>
                    <a:pt x="95" y="180"/>
                    <a:pt x="96" y="180"/>
                    <a:pt x="96" y="180"/>
                  </a:cubicBezTo>
                  <a:cubicBezTo>
                    <a:pt x="97" y="180"/>
                    <a:pt x="97" y="179"/>
                    <a:pt x="97" y="179"/>
                  </a:cubicBezTo>
                  <a:cubicBezTo>
                    <a:pt x="97" y="177"/>
                    <a:pt x="98" y="175"/>
                    <a:pt x="98" y="173"/>
                  </a:cubicBezTo>
                  <a:cubicBezTo>
                    <a:pt x="99" y="172"/>
                    <a:pt x="99" y="171"/>
                    <a:pt x="99" y="171"/>
                  </a:cubicBezTo>
                  <a:cubicBezTo>
                    <a:pt x="97" y="174"/>
                    <a:pt x="96" y="177"/>
                    <a:pt x="94" y="181"/>
                  </a:cubicBezTo>
                  <a:close/>
                  <a:moveTo>
                    <a:pt x="34" y="39"/>
                  </a:moveTo>
                  <a:cubicBezTo>
                    <a:pt x="32" y="39"/>
                    <a:pt x="31" y="38"/>
                    <a:pt x="29" y="38"/>
                  </a:cubicBezTo>
                  <a:cubicBezTo>
                    <a:pt x="28" y="39"/>
                    <a:pt x="28" y="40"/>
                    <a:pt x="28" y="42"/>
                  </a:cubicBezTo>
                  <a:cubicBezTo>
                    <a:pt x="30" y="41"/>
                    <a:pt x="32" y="40"/>
                    <a:pt x="34" y="39"/>
                  </a:cubicBezTo>
                  <a:close/>
                  <a:moveTo>
                    <a:pt x="184" y="44"/>
                  </a:moveTo>
                  <a:cubicBezTo>
                    <a:pt x="185" y="46"/>
                    <a:pt x="187" y="47"/>
                    <a:pt x="188" y="48"/>
                  </a:cubicBezTo>
                  <a:cubicBezTo>
                    <a:pt x="188" y="47"/>
                    <a:pt x="189" y="46"/>
                    <a:pt x="189" y="44"/>
                  </a:cubicBezTo>
                  <a:cubicBezTo>
                    <a:pt x="187" y="44"/>
                    <a:pt x="185" y="44"/>
                    <a:pt x="184" y="44"/>
                  </a:cubicBezTo>
                  <a:close/>
                  <a:moveTo>
                    <a:pt x="40" y="158"/>
                  </a:moveTo>
                  <a:cubicBezTo>
                    <a:pt x="41" y="155"/>
                    <a:pt x="41" y="151"/>
                    <a:pt x="42" y="148"/>
                  </a:cubicBezTo>
                  <a:cubicBezTo>
                    <a:pt x="41" y="149"/>
                    <a:pt x="41" y="149"/>
                    <a:pt x="41" y="150"/>
                  </a:cubicBezTo>
                  <a:cubicBezTo>
                    <a:pt x="40" y="152"/>
                    <a:pt x="40" y="153"/>
                    <a:pt x="39" y="155"/>
                  </a:cubicBezTo>
                  <a:cubicBezTo>
                    <a:pt x="39" y="156"/>
                    <a:pt x="39" y="157"/>
                    <a:pt x="39" y="157"/>
                  </a:cubicBezTo>
                  <a:cubicBezTo>
                    <a:pt x="40" y="158"/>
                    <a:pt x="40" y="158"/>
                    <a:pt x="40" y="158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5"/>
                    <a:pt x="90" y="84"/>
                  </a:cubicBezTo>
                  <a:cubicBezTo>
                    <a:pt x="89" y="85"/>
                    <a:pt x="84" y="87"/>
                    <a:pt x="84" y="87"/>
                  </a:cubicBezTo>
                  <a:cubicBezTo>
                    <a:pt x="84" y="88"/>
                    <a:pt x="88" y="87"/>
                    <a:pt x="90" y="87"/>
                  </a:cubicBezTo>
                  <a:close/>
                  <a:moveTo>
                    <a:pt x="68" y="81"/>
                  </a:moveTo>
                  <a:cubicBezTo>
                    <a:pt x="68" y="81"/>
                    <a:pt x="68" y="81"/>
                    <a:pt x="68" y="81"/>
                  </a:cubicBezTo>
                  <a:cubicBezTo>
                    <a:pt x="71" y="80"/>
                    <a:pt x="74" y="78"/>
                    <a:pt x="76" y="77"/>
                  </a:cubicBezTo>
                  <a:cubicBezTo>
                    <a:pt x="76" y="76"/>
                    <a:pt x="75" y="76"/>
                    <a:pt x="74" y="76"/>
                  </a:cubicBezTo>
                  <a:cubicBezTo>
                    <a:pt x="72" y="78"/>
                    <a:pt x="70" y="79"/>
                    <a:pt x="68" y="81"/>
                  </a:cubicBezTo>
                  <a:close/>
                  <a:moveTo>
                    <a:pt x="154" y="188"/>
                  </a:moveTo>
                  <a:cubicBezTo>
                    <a:pt x="156" y="192"/>
                    <a:pt x="157" y="196"/>
                    <a:pt x="158" y="199"/>
                  </a:cubicBezTo>
                  <a:cubicBezTo>
                    <a:pt x="158" y="199"/>
                    <a:pt x="159" y="199"/>
                    <a:pt x="159" y="199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58" y="195"/>
                    <a:pt x="156" y="192"/>
                    <a:pt x="155" y="189"/>
                  </a:cubicBezTo>
                  <a:cubicBezTo>
                    <a:pt x="155" y="189"/>
                    <a:pt x="155" y="189"/>
                    <a:pt x="155" y="189"/>
                  </a:cubicBezTo>
                  <a:cubicBezTo>
                    <a:pt x="154" y="188"/>
                    <a:pt x="154" y="188"/>
                    <a:pt x="154" y="188"/>
                  </a:cubicBezTo>
                  <a:close/>
                  <a:moveTo>
                    <a:pt x="30" y="36"/>
                  </a:moveTo>
                  <a:cubicBezTo>
                    <a:pt x="32" y="36"/>
                    <a:pt x="34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35"/>
                    <a:pt x="33" y="34"/>
                    <a:pt x="31" y="33"/>
                  </a:cubicBezTo>
                  <a:cubicBezTo>
                    <a:pt x="31" y="34"/>
                    <a:pt x="30" y="35"/>
                    <a:pt x="30" y="36"/>
                  </a:cubicBezTo>
                  <a:close/>
                  <a:moveTo>
                    <a:pt x="125" y="179"/>
                  </a:moveTo>
                  <a:cubicBezTo>
                    <a:pt x="125" y="179"/>
                    <a:pt x="125" y="179"/>
                    <a:pt x="125" y="179"/>
                  </a:cubicBezTo>
                  <a:cubicBezTo>
                    <a:pt x="126" y="177"/>
                    <a:pt x="127" y="175"/>
                    <a:pt x="128" y="173"/>
                  </a:cubicBezTo>
                  <a:cubicBezTo>
                    <a:pt x="127" y="172"/>
                    <a:pt x="126" y="172"/>
                    <a:pt x="126" y="172"/>
                  </a:cubicBezTo>
                  <a:cubicBezTo>
                    <a:pt x="126" y="174"/>
                    <a:pt x="126" y="177"/>
                    <a:pt x="125" y="179"/>
                  </a:cubicBezTo>
                  <a:close/>
                  <a:moveTo>
                    <a:pt x="185" y="227"/>
                  </a:moveTo>
                  <a:cubicBezTo>
                    <a:pt x="184" y="227"/>
                    <a:pt x="184" y="227"/>
                    <a:pt x="184" y="228"/>
                  </a:cubicBezTo>
                  <a:cubicBezTo>
                    <a:pt x="184" y="230"/>
                    <a:pt x="184" y="232"/>
                    <a:pt x="184" y="233"/>
                  </a:cubicBezTo>
                  <a:cubicBezTo>
                    <a:pt x="184" y="235"/>
                    <a:pt x="184" y="236"/>
                    <a:pt x="184" y="237"/>
                  </a:cubicBezTo>
                  <a:cubicBezTo>
                    <a:pt x="184" y="238"/>
                    <a:pt x="184" y="238"/>
                    <a:pt x="185" y="238"/>
                  </a:cubicBezTo>
                  <a:cubicBezTo>
                    <a:pt x="185" y="234"/>
                    <a:pt x="186" y="230"/>
                    <a:pt x="185" y="227"/>
                  </a:cubicBezTo>
                  <a:cubicBezTo>
                    <a:pt x="185" y="227"/>
                    <a:pt x="185" y="227"/>
                    <a:pt x="185" y="227"/>
                  </a:cubicBezTo>
                  <a:close/>
                  <a:moveTo>
                    <a:pt x="84" y="174"/>
                  </a:moveTo>
                  <a:cubicBezTo>
                    <a:pt x="83" y="175"/>
                    <a:pt x="82" y="175"/>
                    <a:pt x="81" y="176"/>
                  </a:cubicBezTo>
                  <a:cubicBezTo>
                    <a:pt x="81" y="176"/>
                    <a:pt x="81" y="177"/>
                    <a:pt x="81" y="177"/>
                  </a:cubicBezTo>
                  <a:cubicBezTo>
                    <a:pt x="80" y="179"/>
                    <a:pt x="80" y="180"/>
                    <a:pt x="80" y="182"/>
                  </a:cubicBezTo>
                  <a:cubicBezTo>
                    <a:pt x="80" y="182"/>
                    <a:pt x="80" y="183"/>
                    <a:pt x="80" y="183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81" y="180"/>
                    <a:pt x="82" y="177"/>
                    <a:pt x="84" y="174"/>
                  </a:cubicBezTo>
                  <a:close/>
                  <a:moveTo>
                    <a:pt x="166" y="75"/>
                  </a:moveTo>
                  <a:cubicBezTo>
                    <a:pt x="166" y="75"/>
                    <a:pt x="166" y="75"/>
                    <a:pt x="166" y="75"/>
                  </a:cubicBezTo>
                  <a:cubicBezTo>
                    <a:pt x="166" y="75"/>
                    <a:pt x="166" y="76"/>
                    <a:pt x="165" y="76"/>
                  </a:cubicBezTo>
                  <a:cubicBezTo>
                    <a:pt x="164" y="78"/>
                    <a:pt x="163" y="80"/>
                    <a:pt x="163" y="82"/>
                  </a:cubicBezTo>
                  <a:cubicBezTo>
                    <a:pt x="162" y="84"/>
                    <a:pt x="161" y="87"/>
                    <a:pt x="161" y="89"/>
                  </a:cubicBezTo>
                  <a:cubicBezTo>
                    <a:pt x="162" y="90"/>
                    <a:pt x="162" y="90"/>
                    <a:pt x="162" y="91"/>
                  </a:cubicBezTo>
                  <a:cubicBezTo>
                    <a:pt x="162" y="89"/>
                    <a:pt x="162" y="87"/>
                    <a:pt x="163" y="85"/>
                  </a:cubicBezTo>
                  <a:cubicBezTo>
                    <a:pt x="163" y="84"/>
                    <a:pt x="163" y="82"/>
                    <a:pt x="164" y="80"/>
                  </a:cubicBezTo>
                  <a:cubicBezTo>
                    <a:pt x="165" y="78"/>
                    <a:pt x="165" y="77"/>
                    <a:pt x="166" y="75"/>
                  </a:cubicBezTo>
                  <a:close/>
                  <a:moveTo>
                    <a:pt x="166" y="237"/>
                  </a:moveTo>
                  <a:cubicBezTo>
                    <a:pt x="166" y="234"/>
                    <a:pt x="166" y="232"/>
                    <a:pt x="165" y="229"/>
                  </a:cubicBezTo>
                  <a:cubicBezTo>
                    <a:pt x="165" y="229"/>
                    <a:pt x="164" y="229"/>
                    <a:pt x="164" y="229"/>
                  </a:cubicBezTo>
                  <a:cubicBezTo>
                    <a:pt x="164" y="232"/>
                    <a:pt x="165" y="235"/>
                    <a:pt x="165" y="237"/>
                  </a:cubicBezTo>
                  <a:cubicBezTo>
                    <a:pt x="165" y="237"/>
                    <a:pt x="165" y="237"/>
                    <a:pt x="166" y="237"/>
                  </a:cubicBezTo>
                  <a:close/>
                  <a:moveTo>
                    <a:pt x="45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7" y="36"/>
                    <a:pt x="49" y="35"/>
                    <a:pt x="52" y="34"/>
                  </a:cubicBezTo>
                  <a:cubicBezTo>
                    <a:pt x="51" y="34"/>
                    <a:pt x="50" y="33"/>
                    <a:pt x="49" y="32"/>
                  </a:cubicBezTo>
                  <a:cubicBezTo>
                    <a:pt x="48" y="34"/>
                    <a:pt x="46" y="35"/>
                    <a:pt x="45" y="36"/>
                  </a:cubicBezTo>
                  <a:close/>
                  <a:moveTo>
                    <a:pt x="202" y="66"/>
                  </a:moveTo>
                  <a:cubicBezTo>
                    <a:pt x="202" y="66"/>
                    <a:pt x="202" y="65"/>
                    <a:pt x="202" y="65"/>
                  </a:cubicBezTo>
                  <a:cubicBezTo>
                    <a:pt x="201" y="66"/>
                    <a:pt x="200" y="66"/>
                    <a:pt x="199" y="66"/>
                  </a:cubicBezTo>
                  <a:cubicBezTo>
                    <a:pt x="198" y="66"/>
                    <a:pt x="197" y="66"/>
                    <a:pt x="196" y="66"/>
                  </a:cubicBezTo>
                  <a:cubicBezTo>
                    <a:pt x="195" y="66"/>
                    <a:pt x="193" y="66"/>
                    <a:pt x="191" y="66"/>
                  </a:cubicBezTo>
                  <a:cubicBezTo>
                    <a:pt x="189" y="66"/>
                    <a:pt x="187" y="66"/>
                    <a:pt x="185" y="66"/>
                  </a:cubicBezTo>
                  <a:cubicBezTo>
                    <a:pt x="185" y="66"/>
                    <a:pt x="186" y="66"/>
                    <a:pt x="186" y="66"/>
                  </a:cubicBezTo>
                  <a:cubicBezTo>
                    <a:pt x="188" y="66"/>
                    <a:pt x="190" y="66"/>
                    <a:pt x="192" y="66"/>
                  </a:cubicBezTo>
                  <a:cubicBezTo>
                    <a:pt x="194" y="67"/>
                    <a:pt x="197" y="67"/>
                    <a:pt x="200" y="66"/>
                  </a:cubicBezTo>
                  <a:cubicBezTo>
                    <a:pt x="201" y="66"/>
                    <a:pt x="201" y="66"/>
                    <a:pt x="202" y="66"/>
                  </a:cubicBezTo>
                  <a:close/>
                  <a:moveTo>
                    <a:pt x="137" y="170"/>
                  </a:moveTo>
                  <a:cubicBezTo>
                    <a:pt x="137" y="170"/>
                    <a:pt x="137" y="169"/>
                    <a:pt x="136" y="169"/>
                  </a:cubicBezTo>
                  <a:cubicBezTo>
                    <a:pt x="136" y="169"/>
                    <a:pt x="136" y="168"/>
                    <a:pt x="135" y="168"/>
                  </a:cubicBezTo>
                  <a:cubicBezTo>
                    <a:pt x="132" y="167"/>
                    <a:pt x="129" y="165"/>
                    <a:pt x="126" y="165"/>
                  </a:cubicBezTo>
                  <a:cubicBezTo>
                    <a:pt x="125" y="165"/>
                    <a:pt x="125" y="164"/>
                    <a:pt x="125" y="164"/>
                  </a:cubicBezTo>
                  <a:cubicBezTo>
                    <a:pt x="129" y="166"/>
                    <a:pt x="133" y="168"/>
                    <a:pt x="137" y="170"/>
                  </a:cubicBezTo>
                  <a:close/>
                  <a:moveTo>
                    <a:pt x="119" y="128"/>
                  </a:moveTo>
                  <a:cubicBezTo>
                    <a:pt x="124" y="127"/>
                    <a:pt x="129" y="127"/>
                    <a:pt x="135" y="126"/>
                  </a:cubicBezTo>
                  <a:cubicBezTo>
                    <a:pt x="135" y="126"/>
                    <a:pt x="134" y="126"/>
                    <a:pt x="134" y="126"/>
                  </a:cubicBezTo>
                  <a:cubicBezTo>
                    <a:pt x="134" y="126"/>
                    <a:pt x="133" y="126"/>
                    <a:pt x="133" y="126"/>
                  </a:cubicBezTo>
                  <a:cubicBezTo>
                    <a:pt x="129" y="126"/>
                    <a:pt x="126" y="127"/>
                    <a:pt x="122" y="127"/>
                  </a:cubicBezTo>
                  <a:cubicBezTo>
                    <a:pt x="121" y="127"/>
                    <a:pt x="120" y="127"/>
                    <a:pt x="119" y="127"/>
                  </a:cubicBezTo>
                  <a:cubicBezTo>
                    <a:pt x="119" y="128"/>
                    <a:pt x="118" y="128"/>
                    <a:pt x="119" y="128"/>
                  </a:cubicBezTo>
                  <a:close/>
                  <a:moveTo>
                    <a:pt x="105" y="178"/>
                  </a:moveTo>
                  <a:cubicBezTo>
                    <a:pt x="106" y="175"/>
                    <a:pt x="106" y="172"/>
                    <a:pt x="107" y="169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6" y="172"/>
                    <a:pt x="105" y="175"/>
                    <a:pt x="103" y="177"/>
                  </a:cubicBezTo>
                  <a:cubicBezTo>
                    <a:pt x="104" y="178"/>
                    <a:pt x="105" y="178"/>
                    <a:pt x="105" y="178"/>
                  </a:cubicBezTo>
                  <a:close/>
                  <a:moveTo>
                    <a:pt x="185" y="198"/>
                  </a:moveTo>
                  <a:cubicBezTo>
                    <a:pt x="185" y="197"/>
                    <a:pt x="186" y="196"/>
                    <a:pt x="185" y="195"/>
                  </a:cubicBezTo>
                  <a:cubicBezTo>
                    <a:pt x="185" y="193"/>
                    <a:pt x="185" y="190"/>
                    <a:pt x="185" y="188"/>
                  </a:cubicBezTo>
                  <a:cubicBezTo>
                    <a:pt x="185" y="188"/>
                    <a:pt x="185" y="188"/>
                    <a:pt x="185" y="187"/>
                  </a:cubicBezTo>
                  <a:cubicBezTo>
                    <a:pt x="185" y="187"/>
                    <a:pt x="185" y="187"/>
                    <a:pt x="184" y="187"/>
                  </a:cubicBezTo>
                  <a:cubicBezTo>
                    <a:pt x="184" y="187"/>
                    <a:pt x="184" y="187"/>
                    <a:pt x="184" y="187"/>
                  </a:cubicBezTo>
                  <a:cubicBezTo>
                    <a:pt x="184" y="189"/>
                    <a:pt x="184" y="191"/>
                    <a:pt x="184" y="193"/>
                  </a:cubicBezTo>
                  <a:cubicBezTo>
                    <a:pt x="184" y="195"/>
                    <a:pt x="184" y="197"/>
                    <a:pt x="185" y="199"/>
                  </a:cubicBezTo>
                  <a:cubicBezTo>
                    <a:pt x="185" y="199"/>
                    <a:pt x="185" y="199"/>
                    <a:pt x="185" y="198"/>
                  </a:cubicBezTo>
                  <a:close/>
                  <a:moveTo>
                    <a:pt x="179" y="35"/>
                  </a:moveTo>
                  <a:cubicBezTo>
                    <a:pt x="178" y="35"/>
                    <a:pt x="176" y="35"/>
                    <a:pt x="176" y="36"/>
                  </a:cubicBezTo>
                  <a:cubicBezTo>
                    <a:pt x="176" y="37"/>
                    <a:pt x="177" y="38"/>
                    <a:pt x="177" y="40"/>
                  </a:cubicBezTo>
                  <a:cubicBezTo>
                    <a:pt x="178" y="40"/>
                    <a:pt x="178" y="39"/>
                    <a:pt x="178" y="39"/>
                  </a:cubicBezTo>
                  <a:cubicBezTo>
                    <a:pt x="178" y="38"/>
                    <a:pt x="179" y="37"/>
                    <a:pt x="179" y="35"/>
                  </a:cubicBezTo>
                  <a:close/>
                  <a:moveTo>
                    <a:pt x="95" y="175"/>
                  </a:moveTo>
                  <a:cubicBezTo>
                    <a:pt x="95" y="175"/>
                    <a:pt x="95" y="175"/>
                    <a:pt x="95" y="175"/>
                  </a:cubicBezTo>
                  <a:cubicBezTo>
                    <a:pt x="96" y="172"/>
                    <a:pt x="97" y="170"/>
                    <a:pt x="98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70"/>
                    <a:pt x="95" y="172"/>
                    <a:pt x="95" y="175"/>
                  </a:cubicBezTo>
                  <a:close/>
                  <a:moveTo>
                    <a:pt x="179" y="164"/>
                  </a:moveTo>
                  <a:cubicBezTo>
                    <a:pt x="180" y="164"/>
                    <a:pt x="180" y="164"/>
                    <a:pt x="180" y="165"/>
                  </a:cubicBezTo>
                  <a:cubicBezTo>
                    <a:pt x="180" y="165"/>
                    <a:pt x="180" y="166"/>
                    <a:pt x="180" y="166"/>
                  </a:cubicBezTo>
                  <a:cubicBezTo>
                    <a:pt x="180" y="168"/>
                    <a:pt x="181" y="170"/>
                    <a:pt x="181" y="172"/>
                  </a:cubicBezTo>
                  <a:cubicBezTo>
                    <a:pt x="181" y="172"/>
                    <a:pt x="182" y="172"/>
                    <a:pt x="182" y="172"/>
                  </a:cubicBezTo>
                  <a:cubicBezTo>
                    <a:pt x="182" y="169"/>
                    <a:pt x="181" y="166"/>
                    <a:pt x="180" y="164"/>
                  </a:cubicBezTo>
                  <a:cubicBezTo>
                    <a:pt x="180" y="164"/>
                    <a:pt x="180" y="164"/>
                    <a:pt x="179" y="164"/>
                  </a:cubicBezTo>
                  <a:close/>
                  <a:moveTo>
                    <a:pt x="157" y="80"/>
                  </a:moveTo>
                  <a:cubicBezTo>
                    <a:pt x="156" y="79"/>
                    <a:pt x="153" y="74"/>
                    <a:pt x="152" y="73"/>
                  </a:cubicBezTo>
                  <a:cubicBezTo>
                    <a:pt x="152" y="74"/>
                    <a:pt x="152" y="74"/>
                    <a:pt x="152" y="75"/>
                  </a:cubicBezTo>
                  <a:cubicBezTo>
                    <a:pt x="152" y="75"/>
                    <a:pt x="152" y="76"/>
                    <a:pt x="152" y="76"/>
                  </a:cubicBezTo>
                  <a:cubicBezTo>
                    <a:pt x="153" y="76"/>
                    <a:pt x="153" y="77"/>
                    <a:pt x="154" y="77"/>
                  </a:cubicBezTo>
                  <a:cubicBezTo>
                    <a:pt x="155" y="78"/>
                    <a:pt x="156" y="79"/>
                    <a:pt x="157" y="80"/>
                  </a:cubicBezTo>
                  <a:close/>
                  <a:moveTo>
                    <a:pt x="16" y="58"/>
                  </a:moveTo>
                  <a:cubicBezTo>
                    <a:pt x="16" y="59"/>
                    <a:pt x="16" y="59"/>
                    <a:pt x="16" y="60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9" y="60"/>
                    <a:pt x="22" y="60"/>
                    <a:pt x="24" y="60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2" y="59"/>
                    <a:pt x="19" y="59"/>
                    <a:pt x="16" y="58"/>
                  </a:cubicBezTo>
                  <a:close/>
                  <a:moveTo>
                    <a:pt x="135" y="85"/>
                  </a:moveTo>
                  <a:cubicBezTo>
                    <a:pt x="137" y="86"/>
                    <a:pt x="139" y="87"/>
                    <a:pt x="141" y="89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7"/>
                    <a:pt x="141" y="87"/>
                    <a:pt x="140" y="87"/>
                  </a:cubicBezTo>
                  <a:cubicBezTo>
                    <a:pt x="139" y="86"/>
                    <a:pt x="138" y="86"/>
                    <a:pt x="137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6" y="85"/>
                    <a:pt x="135" y="85"/>
                    <a:pt x="135" y="85"/>
                  </a:cubicBezTo>
                  <a:close/>
                  <a:moveTo>
                    <a:pt x="95" y="246"/>
                  </a:moveTo>
                  <a:cubicBezTo>
                    <a:pt x="96" y="248"/>
                    <a:pt x="96" y="250"/>
                    <a:pt x="96" y="253"/>
                  </a:cubicBezTo>
                  <a:cubicBezTo>
                    <a:pt x="96" y="253"/>
                    <a:pt x="96" y="253"/>
                    <a:pt x="96" y="253"/>
                  </a:cubicBezTo>
                  <a:cubicBezTo>
                    <a:pt x="97" y="250"/>
                    <a:pt x="97" y="248"/>
                    <a:pt x="98" y="246"/>
                  </a:cubicBezTo>
                  <a:cubicBezTo>
                    <a:pt x="97" y="246"/>
                    <a:pt x="96" y="246"/>
                    <a:pt x="95" y="246"/>
                  </a:cubicBezTo>
                  <a:close/>
                  <a:moveTo>
                    <a:pt x="185" y="222"/>
                  </a:moveTo>
                  <a:cubicBezTo>
                    <a:pt x="185" y="219"/>
                    <a:pt x="185" y="215"/>
                    <a:pt x="185" y="212"/>
                  </a:cubicBezTo>
                  <a:cubicBezTo>
                    <a:pt x="185" y="212"/>
                    <a:pt x="185" y="212"/>
                    <a:pt x="185" y="212"/>
                  </a:cubicBezTo>
                  <a:cubicBezTo>
                    <a:pt x="185" y="215"/>
                    <a:pt x="185" y="219"/>
                    <a:pt x="185" y="222"/>
                  </a:cubicBezTo>
                  <a:cubicBezTo>
                    <a:pt x="185" y="222"/>
                    <a:pt x="185" y="222"/>
                    <a:pt x="185" y="222"/>
                  </a:cubicBezTo>
                  <a:close/>
                  <a:moveTo>
                    <a:pt x="143" y="112"/>
                  </a:moveTo>
                  <a:cubicBezTo>
                    <a:pt x="143" y="112"/>
                    <a:pt x="143" y="112"/>
                    <a:pt x="143" y="112"/>
                  </a:cubicBezTo>
                  <a:cubicBezTo>
                    <a:pt x="138" y="112"/>
                    <a:pt x="133" y="113"/>
                    <a:pt x="128" y="113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33" y="114"/>
                    <a:pt x="138" y="113"/>
                    <a:pt x="143" y="112"/>
                  </a:cubicBezTo>
                  <a:close/>
                  <a:moveTo>
                    <a:pt x="41" y="35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2" y="33"/>
                    <a:pt x="43" y="32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1" y="31"/>
                    <a:pt x="41" y="32"/>
                    <a:pt x="41" y="33"/>
                  </a:cubicBezTo>
                  <a:cubicBezTo>
                    <a:pt x="41" y="33"/>
                    <a:pt x="41" y="34"/>
                    <a:pt x="41" y="35"/>
                  </a:cubicBezTo>
                  <a:close/>
                  <a:moveTo>
                    <a:pt x="99" y="178"/>
                  </a:moveTo>
                  <a:cubicBezTo>
                    <a:pt x="100" y="178"/>
                    <a:pt x="101" y="178"/>
                    <a:pt x="101" y="177"/>
                  </a:cubicBezTo>
                  <a:cubicBezTo>
                    <a:pt x="102" y="175"/>
                    <a:pt x="102" y="173"/>
                    <a:pt x="103" y="170"/>
                  </a:cubicBezTo>
                  <a:cubicBezTo>
                    <a:pt x="101" y="173"/>
                    <a:pt x="100" y="175"/>
                    <a:pt x="99" y="178"/>
                  </a:cubicBezTo>
                  <a:close/>
                  <a:moveTo>
                    <a:pt x="181" y="46"/>
                  </a:moveTo>
                  <a:cubicBezTo>
                    <a:pt x="183" y="47"/>
                    <a:pt x="185" y="49"/>
                    <a:pt x="187" y="50"/>
                  </a:cubicBezTo>
                  <a:cubicBezTo>
                    <a:pt x="187" y="50"/>
                    <a:pt x="187" y="50"/>
                    <a:pt x="187" y="49"/>
                  </a:cubicBezTo>
                  <a:cubicBezTo>
                    <a:pt x="186" y="48"/>
                    <a:pt x="184" y="46"/>
                    <a:pt x="182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2" y="45"/>
                    <a:pt x="182" y="46"/>
                    <a:pt x="181" y="46"/>
                  </a:cubicBezTo>
                  <a:close/>
                  <a:moveTo>
                    <a:pt x="171" y="44"/>
                  </a:moveTo>
                  <a:cubicBezTo>
                    <a:pt x="170" y="43"/>
                    <a:pt x="168" y="43"/>
                    <a:pt x="167" y="42"/>
                  </a:cubicBezTo>
                  <a:cubicBezTo>
                    <a:pt x="166" y="43"/>
                    <a:pt x="166" y="44"/>
                    <a:pt x="166" y="45"/>
                  </a:cubicBezTo>
                  <a:cubicBezTo>
                    <a:pt x="168" y="45"/>
                    <a:pt x="169" y="44"/>
                    <a:pt x="171" y="44"/>
                  </a:cubicBezTo>
                  <a:close/>
                  <a:moveTo>
                    <a:pt x="139" y="252"/>
                  </a:moveTo>
                  <a:cubicBezTo>
                    <a:pt x="141" y="253"/>
                    <a:pt x="142" y="253"/>
                    <a:pt x="144" y="253"/>
                  </a:cubicBezTo>
                  <a:cubicBezTo>
                    <a:pt x="144" y="252"/>
                    <a:pt x="144" y="252"/>
                    <a:pt x="143" y="252"/>
                  </a:cubicBezTo>
                  <a:cubicBezTo>
                    <a:pt x="143" y="252"/>
                    <a:pt x="142" y="251"/>
                    <a:pt x="142" y="251"/>
                  </a:cubicBezTo>
                  <a:cubicBezTo>
                    <a:pt x="142" y="251"/>
                    <a:pt x="142" y="250"/>
                    <a:pt x="142" y="250"/>
                  </a:cubicBezTo>
                  <a:cubicBezTo>
                    <a:pt x="142" y="250"/>
                    <a:pt x="141" y="250"/>
                    <a:pt x="140" y="250"/>
                  </a:cubicBezTo>
                  <a:cubicBezTo>
                    <a:pt x="140" y="251"/>
                    <a:pt x="140" y="252"/>
                    <a:pt x="139" y="252"/>
                  </a:cubicBezTo>
                  <a:close/>
                  <a:moveTo>
                    <a:pt x="132" y="164"/>
                  </a:moveTo>
                  <a:cubicBezTo>
                    <a:pt x="132" y="164"/>
                    <a:pt x="132" y="164"/>
                    <a:pt x="132" y="164"/>
                  </a:cubicBezTo>
                  <a:cubicBezTo>
                    <a:pt x="134" y="165"/>
                    <a:pt x="135" y="166"/>
                    <a:pt x="137" y="167"/>
                  </a:cubicBezTo>
                  <a:cubicBezTo>
                    <a:pt x="137" y="166"/>
                    <a:pt x="137" y="165"/>
                    <a:pt x="138" y="164"/>
                  </a:cubicBezTo>
                  <a:cubicBezTo>
                    <a:pt x="136" y="164"/>
                    <a:pt x="134" y="164"/>
                    <a:pt x="132" y="164"/>
                  </a:cubicBezTo>
                  <a:close/>
                  <a:moveTo>
                    <a:pt x="144" y="78"/>
                  </a:moveTo>
                  <a:cubicBezTo>
                    <a:pt x="146" y="79"/>
                    <a:pt x="147" y="81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8" y="80"/>
                    <a:pt x="146" y="78"/>
                    <a:pt x="145" y="77"/>
                  </a:cubicBezTo>
                  <a:cubicBezTo>
                    <a:pt x="145" y="77"/>
                    <a:pt x="144" y="77"/>
                    <a:pt x="144" y="77"/>
                  </a:cubicBezTo>
                  <a:cubicBezTo>
                    <a:pt x="144" y="77"/>
                    <a:pt x="144" y="78"/>
                    <a:pt x="144" y="78"/>
                  </a:cubicBezTo>
                  <a:close/>
                  <a:moveTo>
                    <a:pt x="43" y="139"/>
                  </a:moveTo>
                  <a:cubicBezTo>
                    <a:pt x="42" y="141"/>
                    <a:pt x="42" y="143"/>
                    <a:pt x="41" y="146"/>
                  </a:cubicBezTo>
                  <a:cubicBezTo>
                    <a:pt x="42" y="146"/>
                    <a:pt x="42" y="146"/>
                    <a:pt x="43" y="146"/>
                  </a:cubicBezTo>
                  <a:cubicBezTo>
                    <a:pt x="43" y="143"/>
                    <a:pt x="44" y="141"/>
                    <a:pt x="44" y="139"/>
                  </a:cubicBezTo>
                  <a:cubicBezTo>
                    <a:pt x="43" y="139"/>
                    <a:pt x="43" y="139"/>
                    <a:pt x="43" y="139"/>
                  </a:cubicBezTo>
                  <a:close/>
                  <a:moveTo>
                    <a:pt x="57" y="67"/>
                  </a:moveTo>
                  <a:cubicBezTo>
                    <a:pt x="57" y="66"/>
                    <a:pt x="57" y="66"/>
                    <a:pt x="56" y="66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4"/>
                    <a:pt x="54" y="64"/>
                    <a:pt x="54" y="64"/>
                  </a:cubicBezTo>
                  <a:cubicBezTo>
                    <a:pt x="53" y="63"/>
                    <a:pt x="53" y="64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4" y="65"/>
                    <a:pt x="55" y="67"/>
                    <a:pt x="57" y="68"/>
                  </a:cubicBezTo>
                  <a:cubicBezTo>
                    <a:pt x="57" y="68"/>
                    <a:pt x="57" y="68"/>
                    <a:pt x="57" y="67"/>
                  </a:cubicBezTo>
                  <a:close/>
                  <a:moveTo>
                    <a:pt x="115" y="250"/>
                  </a:moveTo>
                  <a:cubicBezTo>
                    <a:pt x="114" y="251"/>
                    <a:pt x="114" y="252"/>
                    <a:pt x="114" y="254"/>
                  </a:cubicBezTo>
                  <a:cubicBezTo>
                    <a:pt x="115" y="254"/>
                    <a:pt x="115" y="254"/>
                    <a:pt x="116" y="254"/>
                  </a:cubicBezTo>
                  <a:cubicBezTo>
                    <a:pt x="116" y="253"/>
                    <a:pt x="116" y="251"/>
                    <a:pt x="116" y="250"/>
                  </a:cubicBezTo>
                  <a:cubicBezTo>
                    <a:pt x="115" y="250"/>
                    <a:pt x="115" y="250"/>
                    <a:pt x="115" y="250"/>
                  </a:cubicBezTo>
                  <a:close/>
                  <a:moveTo>
                    <a:pt x="106" y="252"/>
                  </a:moveTo>
                  <a:cubicBezTo>
                    <a:pt x="105" y="252"/>
                    <a:pt x="104" y="251"/>
                    <a:pt x="104" y="250"/>
                  </a:cubicBezTo>
                  <a:cubicBezTo>
                    <a:pt x="103" y="252"/>
                    <a:pt x="103" y="253"/>
                    <a:pt x="103" y="254"/>
                  </a:cubicBezTo>
                  <a:cubicBezTo>
                    <a:pt x="104" y="254"/>
                    <a:pt x="105" y="254"/>
                    <a:pt x="106" y="254"/>
                  </a:cubicBezTo>
                  <a:cubicBezTo>
                    <a:pt x="106" y="253"/>
                    <a:pt x="106" y="253"/>
                    <a:pt x="106" y="252"/>
                  </a:cubicBezTo>
                  <a:close/>
                  <a:moveTo>
                    <a:pt x="157" y="222"/>
                  </a:moveTo>
                  <a:cubicBezTo>
                    <a:pt x="158" y="226"/>
                    <a:pt x="158" y="230"/>
                    <a:pt x="159" y="233"/>
                  </a:cubicBezTo>
                  <a:cubicBezTo>
                    <a:pt x="159" y="232"/>
                    <a:pt x="158" y="222"/>
                    <a:pt x="158" y="222"/>
                  </a:cubicBezTo>
                  <a:cubicBezTo>
                    <a:pt x="158" y="222"/>
                    <a:pt x="157" y="222"/>
                    <a:pt x="157" y="222"/>
                  </a:cubicBezTo>
                  <a:close/>
                  <a:moveTo>
                    <a:pt x="154" y="71"/>
                  </a:moveTo>
                  <a:cubicBezTo>
                    <a:pt x="154" y="72"/>
                    <a:pt x="157" y="74"/>
                    <a:pt x="158" y="74"/>
                  </a:cubicBezTo>
                  <a:cubicBezTo>
                    <a:pt x="158" y="73"/>
                    <a:pt x="158" y="73"/>
                    <a:pt x="158" y="72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6" y="71"/>
                    <a:pt x="155" y="71"/>
                    <a:pt x="154" y="71"/>
                  </a:cubicBezTo>
                  <a:close/>
                  <a:moveTo>
                    <a:pt x="118" y="254"/>
                  </a:moveTo>
                  <a:cubicBezTo>
                    <a:pt x="118" y="253"/>
                    <a:pt x="119" y="253"/>
                    <a:pt x="118" y="252"/>
                  </a:cubicBezTo>
                  <a:cubicBezTo>
                    <a:pt x="118" y="252"/>
                    <a:pt x="118" y="252"/>
                    <a:pt x="119" y="251"/>
                  </a:cubicBezTo>
                  <a:cubicBezTo>
                    <a:pt x="119" y="251"/>
                    <a:pt x="119" y="251"/>
                    <a:pt x="119" y="250"/>
                  </a:cubicBezTo>
                  <a:cubicBezTo>
                    <a:pt x="119" y="250"/>
                    <a:pt x="119" y="249"/>
                    <a:pt x="120" y="249"/>
                  </a:cubicBezTo>
                  <a:cubicBezTo>
                    <a:pt x="119" y="249"/>
                    <a:pt x="118" y="249"/>
                    <a:pt x="117" y="249"/>
                  </a:cubicBezTo>
                  <a:cubicBezTo>
                    <a:pt x="117" y="251"/>
                    <a:pt x="117" y="252"/>
                    <a:pt x="118" y="254"/>
                  </a:cubicBezTo>
                  <a:cubicBezTo>
                    <a:pt x="118" y="254"/>
                    <a:pt x="118" y="254"/>
                    <a:pt x="118" y="254"/>
                  </a:cubicBezTo>
                  <a:close/>
                  <a:moveTo>
                    <a:pt x="95" y="131"/>
                  </a:moveTo>
                  <a:cubicBezTo>
                    <a:pt x="95" y="131"/>
                    <a:pt x="95" y="131"/>
                    <a:pt x="95" y="131"/>
                  </a:cubicBezTo>
                  <a:cubicBezTo>
                    <a:pt x="95" y="131"/>
                    <a:pt x="95" y="131"/>
                    <a:pt x="95" y="131"/>
                  </a:cubicBezTo>
                  <a:cubicBezTo>
                    <a:pt x="98" y="130"/>
                    <a:pt x="101" y="130"/>
                    <a:pt x="104" y="130"/>
                  </a:cubicBezTo>
                  <a:cubicBezTo>
                    <a:pt x="106" y="129"/>
                    <a:pt x="108" y="129"/>
                    <a:pt x="110" y="129"/>
                  </a:cubicBezTo>
                  <a:cubicBezTo>
                    <a:pt x="111" y="129"/>
                    <a:pt x="112" y="129"/>
                    <a:pt x="113" y="129"/>
                  </a:cubicBezTo>
                  <a:cubicBezTo>
                    <a:pt x="113" y="129"/>
                    <a:pt x="113" y="129"/>
                    <a:pt x="113" y="128"/>
                  </a:cubicBezTo>
                  <a:cubicBezTo>
                    <a:pt x="107" y="129"/>
                    <a:pt x="101" y="130"/>
                    <a:pt x="95" y="131"/>
                  </a:cubicBezTo>
                  <a:close/>
                  <a:moveTo>
                    <a:pt x="138" y="252"/>
                  </a:moveTo>
                  <a:cubicBezTo>
                    <a:pt x="138" y="251"/>
                    <a:pt x="138" y="251"/>
                    <a:pt x="139" y="250"/>
                  </a:cubicBezTo>
                  <a:cubicBezTo>
                    <a:pt x="137" y="250"/>
                    <a:pt x="136" y="250"/>
                    <a:pt x="135" y="250"/>
                  </a:cubicBezTo>
                  <a:cubicBezTo>
                    <a:pt x="135" y="250"/>
                    <a:pt x="135" y="251"/>
                    <a:pt x="135" y="252"/>
                  </a:cubicBezTo>
                  <a:cubicBezTo>
                    <a:pt x="136" y="252"/>
                    <a:pt x="137" y="252"/>
                    <a:pt x="138" y="252"/>
                  </a:cubicBezTo>
                  <a:close/>
                  <a:moveTo>
                    <a:pt x="39" y="34"/>
                  </a:moveTo>
                  <a:cubicBezTo>
                    <a:pt x="39" y="32"/>
                    <a:pt x="39" y="30"/>
                    <a:pt x="39" y="28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7" y="30"/>
                    <a:pt x="38" y="32"/>
                    <a:pt x="39" y="34"/>
                  </a:cubicBezTo>
                  <a:close/>
                  <a:moveTo>
                    <a:pt x="137" y="150"/>
                  </a:moveTo>
                  <a:cubicBezTo>
                    <a:pt x="138" y="151"/>
                    <a:pt x="150" y="150"/>
                    <a:pt x="152" y="149"/>
                  </a:cubicBezTo>
                  <a:cubicBezTo>
                    <a:pt x="147" y="149"/>
                    <a:pt x="142" y="150"/>
                    <a:pt x="137" y="150"/>
                  </a:cubicBezTo>
                  <a:cubicBezTo>
                    <a:pt x="137" y="150"/>
                    <a:pt x="137" y="150"/>
                    <a:pt x="137" y="150"/>
                  </a:cubicBezTo>
                  <a:close/>
                  <a:moveTo>
                    <a:pt x="90" y="249"/>
                  </a:moveTo>
                  <a:cubicBezTo>
                    <a:pt x="90" y="249"/>
                    <a:pt x="89" y="249"/>
                    <a:pt x="89" y="249"/>
                  </a:cubicBezTo>
                  <a:cubicBezTo>
                    <a:pt x="89" y="251"/>
                    <a:pt x="88" y="252"/>
                    <a:pt x="88" y="254"/>
                  </a:cubicBezTo>
                  <a:cubicBezTo>
                    <a:pt x="89" y="254"/>
                    <a:pt x="89" y="254"/>
                    <a:pt x="90" y="254"/>
                  </a:cubicBezTo>
                  <a:cubicBezTo>
                    <a:pt x="90" y="252"/>
                    <a:pt x="90" y="251"/>
                    <a:pt x="90" y="249"/>
                  </a:cubicBezTo>
                  <a:close/>
                  <a:moveTo>
                    <a:pt x="148" y="113"/>
                  </a:moveTo>
                  <a:cubicBezTo>
                    <a:pt x="148" y="113"/>
                    <a:pt x="148" y="113"/>
                    <a:pt x="148" y="113"/>
                  </a:cubicBezTo>
                  <a:cubicBezTo>
                    <a:pt x="150" y="113"/>
                    <a:pt x="152" y="113"/>
                    <a:pt x="154" y="113"/>
                  </a:cubicBezTo>
                  <a:cubicBezTo>
                    <a:pt x="154" y="113"/>
                    <a:pt x="154" y="113"/>
                    <a:pt x="155" y="113"/>
                  </a:cubicBezTo>
                  <a:cubicBezTo>
                    <a:pt x="155" y="113"/>
                    <a:pt x="156" y="113"/>
                    <a:pt x="156" y="113"/>
                  </a:cubicBezTo>
                  <a:cubicBezTo>
                    <a:pt x="157" y="113"/>
                    <a:pt x="157" y="113"/>
                    <a:pt x="158" y="113"/>
                  </a:cubicBezTo>
                  <a:cubicBezTo>
                    <a:pt x="158" y="112"/>
                    <a:pt x="158" y="112"/>
                    <a:pt x="159" y="113"/>
                  </a:cubicBezTo>
                  <a:cubicBezTo>
                    <a:pt x="159" y="113"/>
                    <a:pt x="159" y="113"/>
                    <a:pt x="160" y="113"/>
                  </a:cubicBezTo>
                  <a:cubicBezTo>
                    <a:pt x="159" y="112"/>
                    <a:pt x="159" y="112"/>
                    <a:pt x="158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4" y="112"/>
                    <a:pt x="151" y="113"/>
                    <a:pt x="148" y="113"/>
                  </a:cubicBezTo>
                  <a:close/>
                  <a:moveTo>
                    <a:pt x="95" y="254"/>
                  </a:moveTo>
                  <a:cubicBezTo>
                    <a:pt x="95" y="252"/>
                    <a:pt x="94" y="250"/>
                    <a:pt x="94" y="248"/>
                  </a:cubicBezTo>
                  <a:cubicBezTo>
                    <a:pt x="94" y="248"/>
                    <a:pt x="94" y="248"/>
                    <a:pt x="94" y="248"/>
                  </a:cubicBezTo>
                  <a:cubicBezTo>
                    <a:pt x="94" y="250"/>
                    <a:pt x="93" y="252"/>
                    <a:pt x="93" y="254"/>
                  </a:cubicBezTo>
                  <a:cubicBezTo>
                    <a:pt x="94" y="254"/>
                    <a:pt x="94" y="254"/>
                    <a:pt x="95" y="254"/>
                  </a:cubicBezTo>
                  <a:close/>
                  <a:moveTo>
                    <a:pt x="155" y="103"/>
                  </a:moveTo>
                  <a:cubicBezTo>
                    <a:pt x="156" y="104"/>
                    <a:pt x="156" y="104"/>
                    <a:pt x="157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60" y="109"/>
                    <a:pt x="160" y="109"/>
                    <a:pt x="160" y="109"/>
                  </a:cubicBezTo>
                  <a:cubicBezTo>
                    <a:pt x="159" y="107"/>
                    <a:pt x="158" y="105"/>
                    <a:pt x="157" y="104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6" y="103"/>
                    <a:pt x="155" y="103"/>
                    <a:pt x="155" y="103"/>
                  </a:cubicBezTo>
                  <a:close/>
                  <a:moveTo>
                    <a:pt x="60" y="12"/>
                  </a:moveTo>
                  <a:cubicBezTo>
                    <a:pt x="60" y="12"/>
                    <a:pt x="60" y="12"/>
                    <a:pt x="60" y="12"/>
                  </a:cubicBezTo>
                  <a:cubicBezTo>
                    <a:pt x="60" y="15"/>
                    <a:pt x="60" y="17"/>
                    <a:pt x="60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7"/>
                    <a:pt x="61" y="14"/>
                    <a:pt x="60" y="12"/>
                  </a:cubicBezTo>
                  <a:close/>
                  <a:moveTo>
                    <a:pt x="51" y="46"/>
                  </a:moveTo>
                  <a:cubicBezTo>
                    <a:pt x="49" y="45"/>
                    <a:pt x="47" y="44"/>
                    <a:pt x="46" y="44"/>
                  </a:cubicBezTo>
                  <a:cubicBezTo>
                    <a:pt x="47" y="45"/>
                    <a:pt x="48" y="46"/>
                    <a:pt x="49" y="48"/>
                  </a:cubicBezTo>
                  <a:cubicBezTo>
                    <a:pt x="50" y="47"/>
                    <a:pt x="50" y="47"/>
                    <a:pt x="51" y="46"/>
                  </a:cubicBezTo>
                  <a:close/>
                  <a:moveTo>
                    <a:pt x="90" y="175"/>
                  </a:moveTo>
                  <a:cubicBezTo>
                    <a:pt x="90" y="175"/>
                    <a:pt x="91" y="175"/>
                    <a:pt x="91" y="175"/>
                  </a:cubicBezTo>
                  <a:cubicBezTo>
                    <a:pt x="91" y="173"/>
                    <a:pt x="92" y="171"/>
                    <a:pt x="93" y="169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1" y="169"/>
                    <a:pt x="91" y="169"/>
                    <a:pt x="91" y="170"/>
                  </a:cubicBezTo>
                  <a:cubicBezTo>
                    <a:pt x="91" y="170"/>
                    <a:pt x="91" y="171"/>
                    <a:pt x="91" y="172"/>
                  </a:cubicBezTo>
                  <a:cubicBezTo>
                    <a:pt x="91" y="173"/>
                    <a:pt x="91" y="174"/>
                    <a:pt x="90" y="175"/>
                  </a:cubicBezTo>
                  <a:close/>
                  <a:moveTo>
                    <a:pt x="105" y="181"/>
                  </a:moveTo>
                  <a:cubicBezTo>
                    <a:pt x="105" y="180"/>
                    <a:pt x="105" y="180"/>
                    <a:pt x="105" y="179"/>
                  </a:cubicBezTo>
                  <a:cubicBezTo>
                    <a:pt x="104" y="179"/>
                    <a:pt x="103" y="179"/>
                    <a:pt x="102" y="180"/>
                  </a:cubicBezTo>
                  <a:cubicBezTo>
                    <a:pt x="102" y="180"/>
                    <a:pt x="102" y="180"/>
                    <a:pt x="102" y="180"/>
                  </a:cubicBezTo>
                  <a:cubicBezTo>
                    <a:pt x="101" y="180"/>
                    <a:pt x="100" y="180"/>
                    <a:pt x="99" y="180"/>
                  </a:cubicBezTo>
                  <a:cubicBezTo>
                    <a:pt x="101" y="180"/>
                    <a:pt x="103" y="181"/>
                    <a:pt x="105" y="181"/>
                  </a:cubicBezTo>
                  <a:cubicBezTo>
                    <a:pt x="105" y="181"/>
                    <a:pt x="105" y="181"/>
                    <a:pt x="105" y="181"/>
                  </a:cubicBezTo>
                  <a:close/>
                  <a:moveTo>
                    <a:pt x="144" y="247"/>
                  </a:moveTo>
                  <a:cubicBezTo>
                    <a:pt x="147" y="248"/>
                    <a:pt x="150" y="249"/>
                    <a:pt x="153" y="250"/>
                  </a:cubicBezTo>
                  <a:cubicBezTo>
                    <a:pt x="152" y="250"/>
                    <a:pt x="152" y="249"/>
                    <a:pt x="152" y="249"/>
                  </a:cubicBezTo>
                  <a:cubicBezTo>
                    <a:pt x="150" y="248"/>
                    <a:pt x="147" y="247"/>
                    <a:pt x="144" y="246"/>
                  </a:cubicBezTo>
                  <a:cubicBezTo>
                    <a:pt x="144" y="246"/>
                    <a:pt x="144" y="246"/>
                    <a:pt x="144" y="246"/>
                  </a:cubicBezTo>
                  <a:cubicBezTo>
                    <a:pt x="144" y="246"/>
                    <a:pt x="144" y="247"/>
                    <a:pt x="144" y="247"/>
                  </a:cubicBezTo>
                  <a:close/>
                  <a:moveTo>
                    <a:pt x="87" y="252"/>
                  </a:moveTo>
                  <a:cubicBezTo>
                    <a:pt x="87" y="251"/>
                    <a:pt x="88" y="249"/>
                    <a:pt x="88" y="248"/>
                  </a:cubicBezTo>
                  <a:cubicBezTo>
                    <a:pt x="87" y="248"/>
                    <a:pt x="86" y="249"/>
                    <a:pt x="85" y="249"/>
                  </a:cubicBezTo>
                  <a:cubicBezTo>
                    <a:pt x="86" y="250"/>
                    <a:pt x="86" y="251"/>
                    <a:pt x="86" y="252"/>
                  </a:cubicBezTo>
                  <a:cubicBezTo>
                    <a:pt x="86" y="252"/>
                    <a:pt x="86" y="252"/>
                    <a:pt x="87" y="252"/>
                  </a:cubicBezTo>
                  <a:close/>
                  <a:moveTo>
                    <a:pt x="185" y="208"/>
                  </a:moveTo>
                  <a:cubicBezTo>
                    <a:pt x="185" y="206"/>
                    <a:pt x="185" y="203"/>
                    <a:pt x="185" y="201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5" y="204"/>
                    <a:pt x="185" y="206"/>
                    <a:pt x="185" y="208"/>
                  </a:cubicBezTo>
                  <a:cubicBezTo>
                    <a:pt x="185" y="208"/>
                    <a:pt x="185" y="208"/>
                    <a:pt x="185" y="208"/>
                  </a:cubicBezTo>
                  <a:close/>
                  <a:moveTo>
                    <a:pt x="122" y="171"/>
                  </a:moveTo>
                  <a:cubicBezTo>
                    <a:pt x="122" y="173"/>
                    <a:pt x="121" y="175"/>
                    <a:pt x="121" y="177"/>
                  </a:cubicBezTo>
                  <a:cubicBezTo>
                    <a:pt x="121" y="177"/>
                    <a:pt x="121" y="177"/>
                    <a:pt x="121" y="177"/>
                  </a:cubicBezTo>
                  <a:cubicBezTo>
                    <a:pt x="122" y="175"/>
                    <a:pt x="123" y="173"/>
                    <a:pt x="124" y="171"/>
                  </a:cubicBezTo>
                  <a:cubicBezTo>
                    <a:pt x="123" y="171"/>
                    <a:pt x="123" y="171"/>
                    <a:pt x="122" y="171"/>
                  </a:cubicBezTo>
                  <a:close/>
                  <a:moveTo>
                    <a:pt x="134" y="181"/>
                  </a:moveTo>
                  <a:cubicBezTo>
                    <a:pt x="133" y="180"/>
                    <a:pt x="134" y="179"/>
                    <a:pt x="133" y="178"/>
                  </a:cubicBezTo>
                  <a:cubicBezTo>
                    <a:pt x="133" y="178"/>
                    <a:pt x="132" y="180"/>
                    <a:pt x="131" y="181"/>
                  </a:cubicBezTo>
                  <a:cubicBezTo>
                    <a:pt x="132" y="181"/>
                    <a:pt x="133" y="181"/>
                    <a:pt x="134" y="181"/>
                  </a:cubicBezTo>
                  <a:close/>
                  <a:moveTo>
                    <a:pt x="88" y="171"/>
                  </a:move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87" y="171"/>
                  </a:cubicBezTo>
                  <a:cubicBezTo>
                    <a:pt x="87" y="172"/>
                    <a:pt x="86" y="172"/>
                    <a:pt x="86" y="173"/>
                  </a:cubicBezTo>
                  <a:cubicBezTo>
                    <a:pt x="86" y="174"/>
                    <a:pt x="86" y="176"/>
                    <a:pt x="86" y="177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7" y="176"/>
                    <a:pt x="87" y="173"/>
                    <a:pt x="88" y="171"/>
                  </a:cubicBezTo>
                  <a:close/>
                  <a:moveTo>
                    <a:pt x="60" y="68"/>
                  </a:moveTo>
                  <a:cubicBezTo>
                    <a:pt x="60" y="68"/>
                    <a:pt x="60" y="69"/>
                    <a:pt x="60" y="69"/>
                  </a:cubicBezTo>
                  <a:cubicBezTo>
                    <a:pt x="62" y="68"/>
                    <a:pt x="63" y="68"/>
                    <a:pt x="64" y="67"/>
                  </a:cubicBezTo>
                  <a:cubicBezTo>
                    <a:pt x="63" y="67"/>
                    <a:pt x="63" y="66"/>
                    <a:pt x="63" y="66"/>
                  </a:cubicBezTo>
                  <a:cubicBezTo>
                    <a:pt x="62" y="67"/>
                    <a:pt x="61" y="67"/>
                    <a:pt x="60" y="68"/>
                  </a:cubicBezTo>
                  <a:close/>
                  <a:moveTo>
                    <a:pt x="45" y="172"/>
                  </a:moveTo>
                  <a:cubicBezTo>
                    <a:pt x="52" y="171"/>
                    <a:pt x="58" y="170"/>
                    <a:pt x="64" y="170"/>
                  </a:cubicBezTo>
                  <a:cubicBezTo>
                    <a:pt x="63" y="169"/>
                    <a:pt x="47" y="171"/>
                    <a:pt x="45" y="172"/>
                  </a:cubicBezTo>
                  <a:close/>
                  <a:moveTo>
                    <a:pt x="152" y="26"/>
                  </a:moveTo>
                  <a:cubicBezTo>
                    <a:pt x="154" y="26"/>
                    <a:pt x="156" y="26"/>
                    <a:pt x="157" y="26"/>
                  </a:cubicBezTo>
                  <a:cubicBezTo>
                    <a:pt x="157" y="25"/>
                    <a:pt x="155" y="25"/>
                    <a:pt x="154" y="25"/>
                  </a:cubicBezTo>
                  <a:cubicBezTo>
                    <a:pt x="154" y="25"/>
                    <a:pt x="153" y="25"/>
                    <a:pt x="153" y="25"/>
                  </a:cubicBezTo>
                  <a:cubicBezTo>
                    <a:pt x="153" y="25"/>
                    <a:pt x="152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lose/>
                  <a:moveTo>
                    <a:pt x="175" y="40"/>
                  </a:moveTo>
                  <a:cubicBezTo>
                    <a:pt x="174" y="39"/>
                    <a:pt x="173" y="38"/>
                    <a:pt x="171" y="37"/>
                  </a:cubicBezTo>
                  <a:cubicBezTo>
                    <a:pt x="172" y="39"/>
                    <a:pt x="173" y="40"/>
                    <a:pt x="174" y="41"/>
                  </a:cubicBezTo>
                  <a:cubicBezTo>
                    <a:pt x="174" y="41"/>
                    <a:pt x="175" y="40"/>
                    <a:pt x="175" y="40"/>
                  </a:cubicBezTo>
                  <a:close/>
                  <a:moveTo>
                    <a:pt x="164" y="62"/>
                  </a:moveTo>
                  <a:cubicBezTo>
                    <a:pt x="163" y="63"/>
                    <a:pt x="163" y="63"/>
                    <a:pt x="162" y="64"/>
                  </a:cubicBezTo>
                  <a:cubicBezTo>
                    <a:pt x="163" y="65"/>
                    <a:pt x="164" y="66"/>
                    <a:pt x="165" y="66"/>
                  </a:cubicBezTo>
                  <a:cubicBezTo>
                    <a:pt x="165" y="65"/>
                    <a:pt x="165" y="64"/>
                    <a:pt x="164" y="62"/>
                  </a:cubicBezTo>
                  <a:close/>
                  <a:moveTo>
                    <a:pt x="132" y="246"/>
                  </a:moveTo>
                  <a:cubicBezTo>
                    <a:pt x="130" y="245"/>
                    <a:pt x="129" y="245"/>
                    <a:pt x="127" y="245"/>
                  </a:cubicBezTo>
                  <a:cubicBezTo>
                    <a:pt x="128" y="246"/>
                    <a:pt x="128" y="246"/>
                    <a:pt x="128" y="247"/>
                  </a:cubicBezTo>
                  <a:cubicBezTo>
                    <a:pt x="129" y="247"/>
                    <a:pt x="131" y="247"/>
                    <a:pt x="132" y="247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lose/>
                  <a:moveTo>
                    <a:pt x="59" y="81"/>
                  </a:moveTo>
                  <a:cubicBezTo>
                    <a:pt x="58" y="82"/>
                    <a:pt x="58" y="82"/>
                    <a:pt x="58" y="82"/>
                  </a:cubicBezTo>
                  <a:cubicBezTo>
                    <a:pt x="59" y="84"/>
                    <a:pt x="60" y="85"/>
                    <a:pt x="60" y="87"/>
                  </a:cubicBezTo>
                  <a:cubicBezTo>
                    <a:pt x="60" y="87"/>
                    <a:pt x="61" y="87"/>
                    <a:pt x="61" y="88"/>
                  </a:cubicBezTo>
                  <a:cubicBezTo>
                    <a:pt x="60" y="85"/>
                    <a:pt x="60" y="83"/>
                    <a:pt x="59" y="81"/>
                  </a:cubicBezTo>
                  <a:close/>
                  <a:moveTo>
                    <a:pt x="133" y="82"/>
                  </a:moveTo>
                  <a:cubicBezTo>
                    <a:pt x="131" y="81"/>
                    <a:pt x="129" y="80"/>
                    <a:pt x="126" y="80"/>
                  </a:cubicBezTo>
                  <a:cubicBezTo>
                    <a:pt x="126" y="80"/>
                    <a:pt x="127" y="80"/>
                    <a:pt x="127" y="80"/>
                  </a:cubicBezTo>
                  <a:cubicBezTo>
                    <a:pt x="128" y="81"/>
                    <a:pt x="129" y="81"/>
                    <a:pt x="130" y="82"/>
                  </a:cubicBezTo>
                  <a:cubicBezTo>
                    <a:pt x="131" y="82"/>
                    <a:pt x="131" y="83"/>
                    <a:pt x="132" y="82"/>
                  </a:cubicBezTo>
                  <a:cubicBezTo>
                    <a:pt x="132" y="82"/>
                    <a:pt x="132" y="82"/>
                    <a:pt x="133" y="82"/>
                  </a:cubicBezTo>
                  <a:close/>
                  <a:moveTo>
                    <a:pt x="173" y="49"/>
                  </a:moveTo>
                  <a:cubicBezTo>
                    <a:pt x="171" y="50"/>
                    <a:pt x="170" y="51"/>
                    <a:pt x="169" y="52"/>
                  </a:cubicBezTo>
                  <a:cubicBezTo>
                    <a:pt x="170" y="51"/>
                    <a:pt x="172" y="51"/>
                    <a:pt x="173" y="49"/>
                  </a:cubicBezTo>
                  <a:cubicBezTo>
                    <a:pt x="173" y="49"/>
                    <a:pt x="173" y="49"/>
                    <a:pt x="173" y="49"/>
                  </a:cubicBezTo>
                  <a:close/>
                  <a:moveTo>
                    <a:pt x="167" y="67"/>
                  </a:moveTo>
                  <a:cubicBezTo>
                    <a:pt x="169" y="66"/>
                    <a:pt x="170" y="65"/>
                    <a:pt x="172" y="64"/>
                  </a:cubicBezTo>
                  <a:cubicBezTo>
                    <a:pt x="171" y="64"/>
                    <a:pt x="171" y="64"/>
                    <a:pt x="171" y="63"/>
                  </a:cubicBezTo>
                  <a:cubicBezTo>
                    <a:pt x="170" y="65"/>
                    <a:pt x="169" y="64"/>
                    <a:pt x="168" y="64"/>
                  </a:cubicBezTo>
                  <a:cubicBezTo>
                    <a:pt x="168" y="64"/>
                    <a:pt x="167" y="65"/>
                    <a:pt x="167" y="65"/>
                  </a:cubicBezTo>
                  <a:cubicBezTo>
                    <a:pt x="167" y="66"/>
                    <a:pt x="167" y="66"/>
                    <a:pt x="167" y="67"/>
                  </a:cubicBezTo>
                  <a:close/>
                  <a:moveTo>
                    <a:pt x="110" y="251"/>
                  </a:moveTo>
                  <a:cubicBezTo>
                    <a:pt x="110" y="251"/>
                    <a:pt x="109" y="251"/>
                    <a:pt x="109" y="252"/>
                  </a:cubicBezTo>
                  <a:cubicBezTo>
                    <a:pt x="109" y="252"/>
                    <a:pt x="109" y="253"/>
                    <a:pt x="109" y="254"/>
                  </a:cubicBezTo>
                  <a:cubicBezTo>
                    <a:pt x="109" y="254"/>
                    <a:pt x="110" y="254"/>
                    <a:pt x="111" y="254"/>
                  </a:cubicBezTo>
                  <a:cubicBezTo>
                    <a:pt x="111" y="253"/>
                    <a:pt x="110" y="252"/>
                    <a:pt x="110" y="251"/>
                  </a:cubicBezTo>
                  <a:cubicBezTo>
                    <a:pt x="110" y="251"/>
                    <a:pt x="110" y="251"/>
                    <a:pt x="110" y="251"/>
                  </a:cubicBezTo>
                  <a:close/>
                  <a:moveTo>
                    <a:pt x="170" y="38"/>
                  </a:moveTo>
                  <a:cubicBezTo>
                    <a:pt x="169" y="39"/>
                    <a:pt x="169" y="39"/>
                    <a:pt x="168" y="40"/>
                  </a:cubicBezTo>
                  <a:cubicBezTo>
                    <a:pt x="169" y="40"/>
                    <a:pt x="170" y="41"/>
                    <a:pt x="172" y="41"/>
                  </a:cubicBezTo>
                  <a:cubicBezTo>
                    <a:pt x="171" y="40"/>
                    <a:pt x="170" y="39"/>
                    <a:pt x="170" y="38"/>
                  </a:cubicBezTo>
                  <a:close/>
                  <a:moveTo>
                    <a:pt x="72" y="93"/>
                  </a:move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1" y="93"/>
                  </a:cubicBezTo>
                  <a:cubicBezTo>
                    <a:pt x="71" y="93"/>
                    <a:pt x="71" y="94"/>
                    <a:pt x="70" y="94"/>
                  </a:cubicBezTo>
                  <a:cubicBezTo>
                    <a:pt x="70" y="93"/>
                    <a:pt x="70" y="94"/>
                    <a:pt x="69" y="94"/>
                  </a:cubicBezTo>
                  <a:cubicBezTo>
                    <a:pt x="69" y="95"/>
                    <a:pt x="68" y="96"/>
                    <a:pt x="67" y="97"/>
                  </a:cubicBezTo>
                  <a:cubicBezTo>
                    <a:pt x="67" y="97"/>
                    <a:pt x="67" y="97"/>
                    <a:pt x="67" y="98"/>
                  </a:cubicBezTo>
                  <a:cubicBezTo>
                    <a:pt x="69" y="96"/>
                    <a:pt x="71" y="94"/>
                    <a:pt x="72" y="93"/>
                  </a:cubicBezTo>
                  <a:close/>
                  <a:moveTo>
                    <a:pt x="113" y="174"/>
                  </a:moveTo>
                  <a:cubicBezTo>
                    <a:pt x="113" y="174"/>
                    <a:pt x="113" y="174"/>
                    <a:pt x="113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4" y="169"/>
                    <a:pt x="114" y="169"/>
                    <a:pt x="113" y="169"/>
                  </a:cubicBezTo>
                  <a:cubicBezTo>
                    <a:pt x="113" y="170"/>
                    <a:pt x="113" y="172"/>
                    <a:pt x="113" y="174"/>
                  </a:cubicBezTo>
                  <a:close/>
                  <a:moveTo>
                    <a:pt x="109" y="168"/>
                  </a:moveTo>
                  <a:cubicBezTo>
                    <a:pt x="109" y="170"/>
                    <a:pt x="108" y="171"/>
                    <a:pt x="108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09" y="171"/>
                    <a:pt x="110" y="170"/>
                    <a:pt x="110" y="168"/>
                  </a:cubicBezTo>
                  <a:cubicBezTo>
                    <a:pt x="110" y="168"/>
                    <a:pt x="110" y="168"/>
                    <a:pt x="109" y="168"/>
                  </a:cubicBezTo>
                  <a:cubicBezTo>
                    <a:pt x="109" y="168"/>
                    <a:pt x="109" y="168"/>
                    <a:pt x="109" y="168"/>
                  </a:cubicBezTo>
                  <a:close/>
                  <a:moveTo>
                    <a:pt x="56" y="45"/>
                  </a:moveTo>
                  <a:cubicBezTo>
                    <a:pt x="57" y="43"/>
                    <a:pt x="58" y="38"/>
                    <a:pt x="57" y="37"/>
                  </a:cubicBezTo>
                  <a:cubicBezTo>
                    <a:pt x="57" y="37"/>
                    <a:pt x="57" y="38"/>
                    <a:pt x="57" y="39"/>
                  </a:cubicBezTo>
                  <a:cubicBezTo>
                    <a:pt x="57" y="40"/>
                    <a:pt x="57" y="41"/>
                    <a:pt x="56" y="42"/>
                  </a:cubicBezTo>
                  <a:cubicBezTo>
                    <a:pt x="56" y="43"/>
                    <a:pt x="56" y="44"/>
                    <a:pt x="56" y="45"/>
                  </a:cubicBezTo>
                  <a:close/>
                  <a:moveTo>
                    <a:pt x="149" y="76"/>
                  </a:moveTo>
                  <a:cubicBezTo>
                    <a:pt x="148" y="75"/>
                    <a:pt x="148" y="74"/>
                    <a:pt x="147" y="74"/>
                  </a:cubicBezTo>
                  <a:cubicBezTo>
                    <a:pt x="146" y="74"/>
                    <a:pt x="145" y="74"/>
                    <a:pt x="145" y="74"/>
                  </a:cubicBezTo>
                  <a:cubicBezTo>
                    <a:pt x="146" y="75"/>
                    <a:pt x="148" y="75"/>
                    <a:pt x="149" y="76"/>
                  </a:cubicBezTo>
                  <a:close/>
                  <a:moveTo>
                    <a:pt x="91" y="248"/>
                  </a:moveTo>
                  <a:cubicBezTo>
                    <a:pt x="91" y="250"/>
                    <a:pt x="91" y="251"/>
                    <a:pt x="91" y="253"/>
                  </a:cubicBezTo>
                  <a:cubicBezTo>
                    <a:pt x="91" y="253"/>
                    <a:pt x="92" y="253"/>
                    <a:pt x="92" y="253"/>
                  </a:cubicBezTo>
                  <a:cubicBezTo>
                    <a:pt x="92" y="251"/>
                    <a:pt x="92" y="250"/>
                    <a:pt x="93" y="248"/>
                  </a:cubicBezTo>
                  <a:cubicBezTo>
                    <a:pt x="92" y="248"/>
                    <a:pt x="92" y="248"/>
                    <a:pt x="91" y="248"/>
                  </a:cubicBezTo>
                  <a:close/>
                  <a:moveTo>
                    <a:pt x="99" y="244"/>
                  </a:moveTo>
                  <a:cubicBezTo>
                    <a:pt x="97" y="243"/>
                    <a:pt x="93" y="244"/>
                    <a:pt x="92" y="244"/>
                  </a:cubicBezTo>
                  <a:cubicBezTo>
                    <a:pt x="94" y="244"/>
                    <a:pt x="96" y="244"/>
                    <a:pt x="98" y="245"/>
                  </a:cubicBezTo>
                  <a:cubicBezTo>
                    <a:pt x="98" y="244"/>
                    <a:pt x="98" y="244"/>
                    <a:pt x="99" y="244"/>
                  </a:cubicBezTo>
                  <a:close/>
                  <a:moveTo>
                    <a:pt x="126" y="251"/>
                  </a:moveTo>
                  <a:cubicBezTo>
                    <a:pt x="127" y="251"/>
                    <a:pt x="127" y="251"/>
                    <a:pt x="128" y="251"/>
                  </a:cubicBezTo>
                  <a:cubicBezTo>
                    <a:pt x="128" y="250"/>
                    <a:pt x="128" y="250"/>
                    <a:pt x="127" y="249"/>
                  </a:cubicBezTo>
                  <a:cubicBezTo>
                    <a:pt x="127" y="249"/>
                    <a:pt x="127" y="249"/>
                    <a:pt x="126" y="249"/>
                  </a:cubicBezTo>
                  <a:cubicBezTo>
                    <a:pt x="126" y="250"/>
                    <a:pt x="126" y="250"/>
                    <a:pt x="126" y="251"/>
                  </a:cubicBezTo>
                  <a:close/>
                  <a:moveTo>
                    <a:pt x="53" y="61"/>
                  </a:moveTo>
                  <a:cubicBezTo>
                    <a:pt x="55" y="60"/>
                    <a:pt x="56" y="60"/>
                    <a:pt x="58" y="59"/>
                  </a:cubicBezTo>
                  <a:cubicBezTo>
                    <a:pt x="58" y="58"/>
                    <a:pt x="58" y="58"/>
                    <a:pt x="57" y="58"/>
                  </a:cubicBezTo>
                  <a:cubicBezTo>
                    <a:pt x="56" y="59"/>
                    <a:pt x="55" y="60"/>
                    <a:pt x="53" y="61"/>
                  </a:cubicBezTo>
                  <a:close/>
                  <a:moveTo>
                    <a:pt x="37" y="33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6" y="32"/>
                    <a:pt x="35" y="31"/>
                    <a:pt x="34" y="30"/>
                  </a:cubicBezTo>
                  <a:cubicBezTo>
                    <a:pt x="34" y="30"/>
                    <a:pt x="34" y="31"/>
                    <a:pt x="33" y="31"/>
                  </a:cubicBezTo>
                  <a:cubicBezTo>
                    <a:pt x="34" y="32"/>
                    <a:pt x="36" y="33"/>
                    <a:pt x="37" y="33"/>
                  </a:cubicBezTo>
                  <a:close/>
                  <a:moveTo>
                    <a:pt x="71" y="86"/>
                  </a:moveTo>
                  <a:cubicBezTo>
                    <a:pt x="71" y="86"/>
                    <a:pt x="71" y="86"/>
                    <a:pt x="71" y="86"/>
                  </a:cubicBezTo>
                  <a:cubicBezTo>
                    <a:pt x="70" y="87"/>
                    <a:pt x="68" y="88"/>
                    <a:pt x="66" y="89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8" y="89"/>
                    <a:pt x="70" y="87"/>
                    <a:pt x="71" y="86"/>
                  </a:cubicBezTo>
                  <a:close/>
                  <a:moveTo>
                    <a:pt x="162" y="70"/>
                  </a:moveTo>
                  <a:cubicBezTo>
                    <a:pt x="162" y="69"/>
                    <a:pt x="161" y="66"/>
                    <a:pt x="160" y="66"/>
                  </a:cubicBezTo>
                  <a:cubicBezTo>
                    <a:pt x="161" y="67"/>
                    <a:pt x="161" y="67"/>
                    <a:pt x="161" y="68"/>
                  </a:cubicBezTo>
                  <a:cubicBezTo>
                    <a:pt x="161" y="69"/>
                    <a:pt x="161" y="70"/>
                    <a:pt x="162" y="70"/>
                  </a:cubicBezTo>
                  <a:close/>
                  <a:moveTo>
                    <a:pt x="156" y="215"/>
                  </a:moveTo>
                  <a:cubicBezTo>
                    <a:pt x="156" y="212"/>
                    <a:pt x="154" y="206"/>
                    <a:pt x="154" y="205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7"/>
                    <a:pt x="154" y="209"/>
                    <a:pt x="155" y="210"/>
                  </a:cubicBezTo>
                  <a:cubicBezTo>
                    <a:pt x="155" y="211"/>
                    <a:pt x="156" y="213"/>
                    <a:pt x="156" y="214"/>
                  </a:cubicBezTo>
                  <a:cubicBezTo>
                    <a:pt x="156" y="214"/>
                    <a:pt x="156" y="215"/>
                    <a:pt x="156" y="215"/>
                  </a:cubicBezTo>
                  <a:close/>
                  <a:moveTo>
                    <a:pt x="60" y="61"/>
                  </a:moveTo>
                  <a:cubicBezTo>
                    <a:pt x="59" y="62"/>
                    <a:pt x="58" y="63"/>
                    <a:pt x="57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9" y="64"/>
                    <a:pt x="60" y="63"/>
                    <a:pt x="61" y="63"/>
                  </a:cubicBezTo>
                  <a:cubicBezTo>
                    <a:pt x="60" y="62"/>
                    <a:pt x="60" y="62"/>
                    <a:pt x="60" y="61"/>
                  </a:cubicBezTo>
                  <a:close/>
                  <a:moveTo>
                    <a:pt x="125" y="138"/>
                  </a:move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15" y="138"/>
                    <a:pt x="114" y="138"/>
                  </a:cubicBezTo>
                  <a:cubicBezTo>
                    <a:pt x="118" y="138"/>
                    <a:pt x="122" y="138"/>
                    <a:pt x="125" y="138"/>
                  </a:cubicBezTo>
                  <a:close/>
                  <a:moveTo>
                    <a:pt x="156" y="93"/>
                  </a:moveTo>
                  <a:cubicBezTo>
                    <a:pt x="156" y="93"/>
                    <a:pt x="156" y="92"/>
                    <a:pt x="156" y="92"/>
                  </a:cubicBezTo>
                  <a:cubicBezTo>
                    <a:pt x="156" y="91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8"/>
                    <a:pt x="156" y="88"/>
                    <a:pt x="155" y="88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90"/>
                    <a:pt x="156" y="90"/>
                    <a:pt x="156" y="91"/>
                  </a:cubicBezTo>
                  <a:cubicBezTo>
                    <a:pt x="156" y="91"/>
                    <a:pt x="155" y="91"/>
                    <a:pt x="155" y="91"/>
                  </a:cubicBezTo>
                  <a:cubicBezTo>
                    <a:pt x="155" y="91"/>
                    <a:pt x="154" y="91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5" y="92"/>
                    <a:pt x="156" y="92"/>
                    <a:pt x="156" y="93"/>
                  </a:cubicBezTo>
                  <a:close/>
                  <a:moveTo>
                    <a:pt x="117" y="174"/>
                  </a:moveTo>
                  <a:cubicBezTo>
                    <a:pt x="117" y="174"/>
                    <a:pt x="117" y="174"/>
                    <a:pt x="117" y="174"/>
                  </a:cubicBezTo>
                  <a:cubicBezTo>
                    <a:pt x="118" y="173"/>
                    <a:pt x="119" y="171"/>
                    <a:pt x="119" y="170"/>
                  </a:cubicBezTo>
                  <a:cubicBezTo>
                    <a:pt x="119" y="170"/>
                    <a:pt x="118" y="170"/>
                    <a:pt x="118" y="170"/>
                  </a:cubicBezTo>
                  <a:cubicBezTo>
                    <a:pt x="118" y="171"/>
                    <a:pt x="117" y="173"/>
                    <a:pt x="117" y="174"/>
                  </a:cubicBezTo>
                  <a:close/>
                  <a:moveTo>
                    <a:pt x="117" y="246"/>
                  </a:moveTo>
                  <a:cubicBezTo>
                    <a:pt x="119" y="246"/>
                    <a:pt x="121" y="245"/>
                    <a:pt x="123" y="245"/>
                  </a:cubicBezTo>
                  <a:cubicBezTo>
                    <a:pt x="123" y="245"/>
                    <a:pt x="123" y="245"/>
                    <a:pt x="122" y="245"/>
                  </a:cubicBezTo>
                  <a:cubicBezTo>
                    <a:pt x="121" y="245"/>
                    <a:pt x="119" y="245"/>
                    <a:pt x="117" y="246"/>
                  </a:cubicBezTo>
                  <a:cubicBezTo>
                    <a:pt x="117" y="246"/>
                    <a:pt x="117" y="246"/>
                    <a:pt x="117" y="246"/>
                  </a:cubicBezTo>
                  <a:close/>
                  <a:moveTo>
                    <a:pt x="47" y="32"/>
                  </a:moveTo>
                  <a:cubicBezTo>
                    <a:pt x="47" y="32"/>
                    <a:pt x="47" y="32"/>
                    <a:pt x="47" y="32"/>
                  </a:cubicBezTo>
                  <a:cubicBezTo>
                    <a:pt x="47" y="31"/>
                    <a:pt x="46" y="31"/>
                    <a:pt x="45" y="31"/>
                  </a:cubicBezTo>
                  <a:cubicBezTo>
                    <a:pt x="45" y="32"/>
                    <a:pt x="45" y="33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3"/>
                    <a:pt x="46" y="32"/>
                    <a:pt x="47" y="32"/>
                  </a:cubicBezTo>
                  <a:close/>
                  <a:moveTo>
                    <a:pt x="64" y="44"/>
                  </a:moveTo>
                  <a:cubicBezTo>
                    <a:pt x="65" y="43"/>
                    <a:pt x="68" y="39"/>
                    <a:pt x="68" y="38"/>
                  </a:cubicBezTo>
                  <a:cubicBezTo>
                    <a:pt x="66" y="40"/>
                    <a:pt x="65" y="42"/>
                    <a:pt x="64" y="44"/>
                  </a:cubicBezTo>
                  <a:close/>
                  <a:moveTo>
                    <a:pt x="163" y="242"/>
                  </a:moveTo>
                  <a:cubicBezTo>
                    <a:pt x="162" y="243"/>
                    <a:pt x="162" y="249"/>
                    <a:pt x="163" y="250"/>
                  </a:cubicBezTo>
                  <a:cubicBezTo>
                    <a:pt x="163" y="248"/>
                    <a:pt x="163" y="243"/>
                    <a:pt x="163" y="242"/>
                  </a:cubicBezTo>
                  <a:close/>
                  <a:moveTo>
                    <a:pt x="101" y="168"/>
                  </a:moveTo>
                  <a:cubicBezTo>
                    <a:pt x="101" y="169"/>
                    <a:pt x="100" y="170"/>
                    <a:pt x="100" y="171"/>
                  </a:cubicBezTo>
                  <a:cubicBezTo>
                    <a:pt x="100" y="171"/>
                    <a:pt x="100" y="171"/>
                    <a:pt x="100" y="171"/>
                  </a:cubicBezTo>
                  <a:cubicBezTo>
                    <a:pt x="101" y="170"/>
                    <a:pt x="102" y="169"/>
                    <a:pt x="102" y="168"/>
                  </a:cubicBezTo>
                  <a:cubicBezTo>
                    <a:pt x="102" y="168"/>
                    <a:pt x="101" y="168"/>
                    <a:pt x="101" y="168"/>
                  </a:cubicBezTo>
                  <a:close/>
                  <a:moveTo>
                    <a:pt x="132" y="251"/>
                  </a:moveTo>
                  <a:cubicBezTo>
                    <a:pt x="133" y="252"/>
                    <a:pt x="133" y="252"/>
                    <a:pt x="134" y="252"/>
                  </a:cubicBezTo>
                  <a:cubicBezTo>
                    <a:pt x="134" y="251"/>
                    <a:pt x="133" y="250"/>
                    <a:pt x="133" y="250"/>
                  </a:cubicBezTo>
                  <a:cubicBezTo>
                    <a:pt x="133" y="249"/>
                    <a:pt x="133" y="249"/>
                    <a:pt x="132" y="250"/>
                  </a:cubicBezTo>
                  <a:cubicBezTo>
                    <a:pt x="132" y="250"/>
                    <a:pt x="132" y="251"/>
                    <a:pt x="132" y="251"/>
                  </a:cubicBezTo>
                  <a:close/>
                  <a:moveTo>
                    <a:pt x="123" y="249"/>
                  </a:moveTo>
                  <a:cubicBezTo>
                    <a:pt x="123" y="249"/>
                    <a:pt x="123" y="250"/>
                    <a:pt x="123" y="251"/>
                  </a:cubicBezTo>
                  <a:cubicBezTo>
                    <a:pt x="124" y="251"/>
                    <a:pt x="124" y="251"/>
                    <a:pt x="124" y="251"/>
                  </a:cubicBezTo>
                  <a:cubicBezTo>
                    <a:pt x="124" y="250"/>
                    <a:pt x="124" y="249"/>
                    <a:pt x="125" y="249"/>
                  </a:cubicBezTo>
                  <a:cubicBezTo>
                    <a:pt x="124" y="249"/>
                    <a:pt x="123" y="249"/>
                    <a:pt x="123" y="249"/>
                  </a:cubicBezTo>
                  <a:close/>
                  <a:moveTo>
                    <a:pt x="51" y="197"/>
                  </a:moveTo>
                  <a:cubicBezTo>
                    <a:pt x="51" y="198"/>
                    <a:pt x="51" y="198"/>
                    <a:pt x="51" y="198"/>
                  </a:cubicBezTo>
                  <a:cubicBezTo>
                    <a:pt x="54" y="198"/>
                    <a:pt x="56" y="198"/>
                    <a:pt x="58" y="198"/>
                  </a:cubicBezTo>
                  <a:cubicBezTo>
                    <a:pt x="58" y="198"/>
                    <a:pt x="59" y="197"/>
                    <a:pt x="58" y="197"/>
                  </a:cubicBezTo>
                  <a:cubicBezTo>
                    <a:pt x="58" y="197"/>
                    <a:pt x="57" y="197"/>
                    <a:pt x="57" y="197"/>
                  </a:cubicBezTo>
                  <a:cubicBezTo>
                    <a:pt x="57" y="198"/>
                    <a:pt x="56" y="198"/>
                    <a:pt x="56" y="197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7"/>
                    <a:pt x="53" y="197"/>
                    <a:pt x="51" y="197"/>
                  </a:cubicBezTo>
                  <a:close/>
                  <a:moveTo>
                    <a:pt x="129" y="249"/>
                  </a:moveTo>
                  <a:cubicBezTo>
                    <a:pt x="129" y="250"/>
                    <a:pt x="129" y="250"/>
                    <a:pt x="129" y="251"/>
                  </a:cubicBezTo>
                  <a:cubicBezTo>
                    <a:pt x="130" y="251"/>
                    <a:pt x="130" y="251"/>
                    <a:pt x="130" y="251"/>
                  </a:cubicBezTo>
                  <a:cubicBezTo>
                    <a:pt x="130" y="251"/>
                    <a:pt x="131" y="250"/>
                    <a:pt x="131" y="249"/>
                  </a:cubicBezTo>
                  <a:cubicBezTo>
                    <a:pt x="130" y="249"/>
                    <a:pt x="130" y="249"/>
                    <a:pt x="129" y="249"/>
                  </a:cubicBezTo>
                  <a:close/>
                  <a:moveTo>
                    <a:pt x="160" y="81"/>
                  </a:moveTo>
                  <a:cubicBezTo>
                    <a:pt x="161" y="79"/>
                    <a:pt x="163" y="77"/>
                    <a:pt x="164" y="74"/>
                  </a:cubicBezTo>
                  <a:cubicBezTo>
                    <a:pt x="163" y="75"/>
                    <a:pt x="160" y="80"/>
                    <a:pt x="160" y="81"/>
                  </a:cubicBezTo>
                  <a:close/>
                  <a:moveTo>
                    <a:pt x="160" y="71"/>
                  </a:moveTo>
                  <a:cubicBezTo>
                    <a:pt x="160" y="71"/>
                    <a:pt x="160" y="71"/>
                    <a:pt x="160" y="71"/>
                  </a:cubicBezTo>
                  <a:cubicBezTo>
                    <a:pt x="160" y="72"/>
                    <a:pt x="160" y="73"/>
                    <a:pt x="161" y="75"/>
                  </a:cubicBezTo>
                  <a:cubicBezTo>
                    <a:pt x="161" y="74"/>
                    <a:pt x="161" y="73"/>
                    <a:pt x="162" y="73"/>
                  </a:cubicBezTo>
                  <a:cubicBezTo>
                    <a:pt x="161" y="72"/>
                    <a:pt x="160" y="72"/>
                    <a:pt x="160" y="71"/>
                  </a:cubicBezTo>
                  <a:close/>
                  <a:moveTo>
                    <a:pt x="101" y="245"/>
                  </a:moveTo>
                  <a:cubicBezTo>
                    <a:pt x="101" y="245"/>
                    <a:pt x="101" y="245"/>
                    <a:pt x="101" y="245"/>
                  </a:cubicBezTo>
                  <a:cubicBezTo>
                    <a:pt x="101" y="245"/>
                    <a:pt x="101" y="246"/>
                    <a:pt x="102" y="246"/>
                  </a:cubicBezTo>
                  <a:cubicBezTo>
                    <a:pt x="102" y="246"/>
                    <a:pt x="102" y="247"/>
                    <a:pt x="103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3" y="246"/>
                    <a:pt x="102" y="245"/>
                    <a:pt x="101" y="245"/>
                  </a:cubicBezTo>
                  <a:close/>
                  <a:moveTo>
                    <a:pt x="113" y="250"/>
                  </a:moveTo>
                  <a:cubicBezTo>
                    <a:pt x="113" y="250"/>
                    <a:pt x="113" y="250"/>
                    <a:pt x="113" y="250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12" y="251"/>
                    <a:pt x="112" y="252"/>
                    <a:pt x="112" y="253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113" y="252"/>
                    <a:pt x="113" y="251"/>
                    <a:pt x="113" y="250"/>
                  </a:cubicBezTo>
                  <a:close/>
                  <a:moveTo>
                    <a:pt x="94" y="140"/>
                  </a:moveTo>
                  <a:cubicBezTo>
                    <a:pt x="95" y="140"/>
                    <a:pt x="95" y="140"/>
                    <a:pt x="95" y="140"/>
                  </a:cubicBezTo>
                  <a:cubicBezTo>
                    <a:pt x="97" y="140"/>
                    <a:pt x="100" y="139"/>
                    <a:pt x="102" y="139"/>
                  </a:cubicBezTo>
                  <a:cubicBezTo>
                    <a:pt x="102" y="139"/>
                    <a:pt x="103" y="139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2" y="139"/>
                    <a:pt x="95" y="139"/>
                    <a:pt x="94" y="140"/>
                  </a:cubicBezTo>
                  <a:close/>
                  <a:moveTo>
                    <a:pt x="135" y="143"/>
                  </a:moveTo>
                  <a:cubicBezTo>
                    <a:pt x="135" y="144"/>
                    <a:pt x="135" y="145"/>
                    <a:pt x="135" y="146"/>
                  </a:cubicBezTo>
                  <a:cubicBezTo>
                    <a:pt x="135" y="147"/>
                    <a:pt x="135" y="147"/>
                    <a:pt x="135" y="148"/>
                  </a:cubicBezTo>
                  <a:cubicBezTo>
                    <a:pt x="135" y="148"/>
                    <a:pt x="135" y="148"/>
                    <a:pt x="135" y="148"/>
                  </a:cubicBezTo>
                  <a:cubicBezTo>
                    <a:pt x="136" y="146"/>
                    <a:pt x="135" y="144"/>
                    <a:pt x="135" y="143"/>
                  </a:cubicBezTo>
                  <a:close/>
                  <a:moveTo>
                    <a:pt x="159" y="77"/>
                  </a:moveTo>
                  <a:cubicBezTo>
                    <a:pt x="159" y="77"/>
                    <a:pt x="158" y="77"/>
                    <a:pt x="157" y="76"/>
                  </a:cubicBezTo>
                  <a:cubicBezTo>
                    <a:pt x="158" y="77"/>
                    <a:pt x="158" y="78"/>
                    <a:pt x="159" y="79"/>
                  </a:cubicBezTo>
                  <a:cubicBezTo>
                    <a:pt x="159" y="78"/>
                    <a:pt x="159" y="78"/>
                    <a:pt x="159" y="77"/>
                  </a:cubicBezTo>
                  <a:close/>
                  <a:moveTo>
                    <a:pt x="104" y="171"/>
                  </a:moveTo>
                  <a:cubicBezTo>
                    <a:pt x="104" y="171"/>
                    <a:pt x="104" y="171"/>
                    <a:pt x="104" y="171"/>
                  </a:cubicBezTo>
                  <a:cubicBezTo>
                    <a:pt x="105" y="170"/>
                    <a:pt x="105" y="169"/>
                    <a:pt x="106" y="16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5" y="169"/>
                    <a:pt x="104" y="170"/>
                    <a:pt x="104" y="171"/>
                  </a:cubicBezTo>
                  <a:close/>
                  <a:moveTo>
                    <a:pt x="188" y="54"/>
                  </a:moveTo>
                  <a:cubicBezTo>
                    <a:pt x="189" y="53"/>
                    <a:pt x="190" y="51"/>
                    <a:pt x="191" y="49"/>
                  </a:cubicBezTo>
                  <a:cubicBezTo>
                    <a:pt x="190" y="51"/>
                    <a:pt x="189" y="53"/>
                    <a:pt x="188" y="54"/>
                  </a:cubicBezTo>
                  <a:close/>
                  <a:moveTo>
                    <a:pt x="163" y="253"/>
                  </a:moveTo>
                  <a:cubicBezTo>
                    <a:pt x="163" y="253"/>
                    <a:pt x="163" y="253"/>
                    <a:pt x="163" y="253"/>
                  </a:cubicBezTo>
                  <a:cubicBezTo>
                    <a:pt x="163" y="253"/>
                    <a:pt x="163" y="253"/>
                    <a:pt x="163" y="253"/>
                  </a:cubicBezTo>
                  <a:cubicBezTo>
                    <a:pt x="163" y="255"/>
                    <a:pt x="163" y="255"/>
                    <a:pt x="161" y="255"/>
                  </a:cubicBezTo>
                  <a:cubicBezTo>
                    <a:pt x="161" y="255"/>
                    <a:pt x="161" y="255"/>
                    <a:pt x="161" y="256"/>
                  </a:cubicBezTo>
                  <a:cubicBezTo>
                    <a:pt x="162" y="256"/>
                    <a:pt x="163" y="255"/>
                    <a:pt x="163" y="255"/>
                  </a:cubicBezTo>
                  <a:cubicBezTo>
                    <a:pt x="163" y="255"/>
                    <a:pt x="163" y="254"/>
                    <a:pt x="163" y="253"/>
                  </a:cubicBezTo>
                  <a:close/>
                  <a:moveTo>
                    <a:pt x="135" y="137"/>
                  </a:moveTo>
                  <a:cubicBezTo>
                    <a:pt x="135" y="137"/>
                    <a:pt x="135" y="137"/>
                    <a:pt x="135" y="137"/>
                  </a:cubicBezTo>
                  <a:cubicBezTo>
                    <a:pt x="133" y="137"/>
                    <a:pt x="132" y="137"/>
                    <a:pt x="130" y="137"/>
                  </a:cubicBezTo>
                  <a:cubicBezTo>
                    <a:pt x="129" y="137"/>
                    <a:pt x="129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31" y="137"/>
                    <a:pt x="133" y="137"/>
                    <a:pt x="135" y="137"/>
                  </a:cubicBezTo>
                  <a:close/>
                  <a:moveTo>
                    <a:pt x="77" y="77"/>
                  </a:moveTo>
                  <a:cubicBezTo>
                    <a:pt x="77" y="78"/>
                    <a:pt x="77" y="78"/>
                    <a:pt x="77" y="78"/>
                  </a:cubicBezTo>
                  <a:cubicBezTo>
                    <a:pt x="77" y="79"/>
                    <a:pt x="77" y="79"/>
                    <a:pt x="76" y="79"/>
                  </a:cubicBezTo>
                  <a:cubicBezTo>
                    <a:pt x="77" y="79"/>
                    <a:pt x="78" y="78"/>
                    <a:pt x="79" y="78"/>
                  </a:cubicBezTo>
                  <a:cubicBezTo>
                    <a:pt x="79" y="78"/>
                    <a:pt x="78" y="77"/>
                    <a:pt x="77" y="77"/>
                  </a:cubicBezTo>
                  <a:close/>
                  <a:moveTo>
                    <a:pt x="67" y="70"/>
                  </a:moveTo>
                  <a:cubicBezTo>
                    <a:pt x="66" y="70"/>
                    <a:pt x="66" y="70"/>
                    <a:pt x="66" y="70"/>
                  </a:cubicBezTo>
                  <a:cubicBezTo>
                    <a:pt x="65" y="70"/>
                    <a:pt x="64" y="71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4" y="71"/>
                    <a:pt x="65" y="71"/>
                    <a:pt x="67" y="70"/>
                  </a:cubicBezTo>
                  <a:close/>
                  <a:moveTo>
                    <a:pt x="146" y="177"/>
                  </a:moveTo>
                  <a:cubicBezTo>
                    <a:pt x="147" y="179"/>
                    <a:pt x="149" y="181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49" y="180"/>
                    <a:pt x="147" y="179"/>
                    <a:pt x="146" y="177"/>
                  </a:cubicBezTo>
                  <a:cubicBezTo>
                    <a:pt x="146" y="177"/>
                    <a:pt x="146" y="177"/>
                    <a:pt x="146" y="177"/>
                  </a:cubicBezTo>
                  <a:close/>
                  <a:moveTo>
                    <a:pt x="78" y="180"/>
                  </a:moveTo>
                  <a:cubicBezTo>
                    <a:pt x="76" y="181"/>
                    <a:pt x="76" y="182"/>
                    <a:pt x="76" y="184"/>
                  </a:cubicBezTo>
                  <a:cubicBezTo>
                    <a:pt x="77" y="183"/>
                    <a:pt x="77" y="181"/>
                    <a:pt x="78" y="180"/>
                  </a:cubicBezTo>
                  <a:close/>
                  <a:moveTo>
                    <a:pt x="131" y="215"/>
                  </a:moveTo>
                  <a:cubicBezTo>
                    <a:pt x="131" y="214"/>
                    <a:pt x="131" y="212"/>
                    <a:pt x="131" y="211"/>
                  </a:cubicBezTo>
                  <a:cubicBezTo>
                    <a:pt x="131" y="210"/>
                    <a:pt x="131" y="209"/>
                    <a:pt x="130" y="208"/>
                  </a:cubicBezTo>
                  <a:cubicBezTo>
                    <a:pt x="130" y="209"/>
                    <a:pt x="131" y="214"/>
                    <a:pt x="131" y="215"/>
                  </a:cubicBezTo>
                  <a:close/>
                  <a:moveTo>
                    <a:pt x="166" y="115"/>
                  </a:moveTo>
                  <a:cubicBezTo>
                    <a:pt x="166" y="115"/>
                    <a:pt x="166" y="115"/>
                    <a:pt x="166" y="115"/>
                  </a:cubicBezTo>
                  <a:cubicBezTo>
                    <a:pt x="167" y="118"/>
                    <a:pt x="168" y="120"/>
                    <a:pt x="170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69" y="120"/>
                    <a:pt x="166" y="115"/>
                    <a:pt x="166" y="115"/>
                  </a:cubicBezTo>
                  <a:close/>
                  <a:moveTo>
                    <a:pt x="117" y="126"/>
                  </a:moveTo>
                  <a:cubicBezTo>
                    <a:pt x="117" y="125"/>
                    <a:pt x="117" y="124"/>
                    <a:pt x="117" y="123"/>
                  </a:cubicBezTo>
                  <a:cubicBezTo>
                    <a:pt x="116" y="124"/>
                    <a:pt x="116" y="125"/>
                    <a:pt x="116" y="126"/>
                  </a:cubicBezTo>
                  <a:cubicBezTo>
                    <a:pt x="116" y="126"/>
                    <a:pt x="117" y="126"/>
                    <a:pt x="117" y="126"/>
                  </a:cubicBezTo>
                  <a:close/>
                  <a:moveTo>
                    <a:pt x="66" y="74"/>
                  </a:move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3"/>
                    <a:pt x="67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lose/>
                  <a:moveTo>
                    <a:pt x="73" y="224"/>
                  </a:moveTo>
                  <a:cubicBezTo>
                    <a:pt x="74" y="225"/>
                    <a:pt x="77" y="224"/>
                    <a:pt x="78" y="224"/>
                  </a:cubicBezTo>
                  <a:cubicBezTo>
                    <a:pt x="77" y="224"/>
                    <a:pt x="75" y="224"/>
                    <a:pt x="73" y="224"/>
                  </a:cubicBezTo>
                  <a:close/>
                  <a:moveTo>
                    <a:pt x="39" y="166"/>
                  </a:moveTo>
                  <a:cubicBezTo>
                    <a:pt x="39" y="166"/>
                    <a:pt x="39" y="166"/>
                    <a:pt x="39" y="166"/>
                  </a:cubicBezTo>
                  <a:cubicBezTo>
                    <a:pt x="39" y="165"/>
                    <a:pt x="39" y="163"/>
                    <a:pt x="40" y="161"/>
                  </a:cubicBezTo>
                  <a:cubicBezTo>
                    <a:pt x="39" y="161"/>
                    <a:pt x="39" y="162"/>
                    <a:pt x="39" y="162"/>
                  </a:cubicBezTo>
                  <a:cubicBezTo>
                    <a:pt x="39" y="163"/>
                    <a:pt x="39" y="165"/>
                    <a:pt x="39" y="166"/>
                  </a:cubicBezTo>
                  <a:close/>
                  <a:moveTo>
                    <a:pt x="159" y="92"/>
                  </a:moveTo>
                  <a:cubicBezTo>
                    <a:pt x="159" y="92"/>
                    <a:pt x="159" y="92"/>
                    <a:pt x="159" y="92"/>
                  </a:cubicBezTo>
                  <a:cubicBezTo>
                    <a:pt x="159" y="92"/>
                    <a:pt x="159" y="92"/>
                    <a:pt x="159" y="93"/>
                  </a:cubicBezTo>
                  <a:cubicBezTo>
                    <a:pt x="159" y="93"/>
                    <a:pt x="159" y="94"/>
                    <a:pt x="160" y="95"/>
                  </a:cubicBezTo>
                  <a:cubicBezTo>
                    <a:pt x="160" y="95"/>
                    <a:pt x="160" y="96"/>
                    <a:pt x="160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3"/>
                    <a:pt x="159" y="92"/>
                  </a:cubicBezTo>
                  <a:close/>
                  <a:moveTo>
                    <a:pt x="145" y="91"/>
                  </a:moveTo>
                  <a:cubicBezTo>
                    <a:pt x="146" y="91"/>
                    <a:pt x="146" y="91"/>
                    <a:pt x="146" y="91"/>
                  </a:cubicBezTo>
                  <a:cubicBezTo>
                    <a:pt x="145" y="90"/>
                    <a:pt x="145" y="90"/>
                    <a:pt x="144" y="89"/>
                  </a:cubicBezTo>
                  <a:cubicBezTo>
                    <a:pt x="144" y="90"/>
                    <a:pt x="144" y="90"/>
                    <a:pt x="144" y="91"/>
                  </a:cubicBezTo>
                  <a:cubicBezTo>
                    <a:pt x="144" y="91"/>
                    <a:pt x="145" y="91"/>
                    <a:pt x="145" y="91"/>
                  </a:cubicBezTo>
                  <a:close/>
                  <a:moveTo>
                    <a:pt x="176" y="210"/>
                  </a:moveTo>
                  <a:cubicBezTo>
                    <a:pt x="176" y="210"/>
                    <a:pt x="176" y="210"/>
                    <a:pt x="176" y="210"/>
                  </a:cubicBezTo>
                  <a:cubicBezTo>
                    <a:pt x="174" y="210"/>
                    <a:pt x="172" y="210"/>
                    <a:pt x="170" y="210"/>
                  </a:cubicBezTo>
                  <a:cubicBezTo>
                    <a:pt x="172" y="210"/>
                    <a:pt x="174" y="210"/>
                    <a:pt x="176" y="210"/>
                  </a:cubicBezTo>
                  <a:close/>
                  <a:moveTo>
                    <a:pt x="61" y="55"/>
                  </a:moveTo>
                  <a:cubicBezTo>
                    <a:pt x="61" y="53"/>
                    <a:pt x="61" y="52"/>
                    <a:pt x="60" y="51"/>
                  </a:cubicBezTo>
                  <a:cubicBezTo>
                    <a:pt x="60" y="51"/>
                    <a:pt x="60" y="52"/>
                    <a:pt x="60" y="52"/>
                  </a:cubicBezTo>
                  <a:cubicBezTo>
                    <a:pt x="60" y="53"/>
                    <a:pt x="60" y="54"/>
                    <a:pt x="61" y="5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2" y="252"/>
                    <a:pt x="82" y="251"/>
                    <a:pt x="82" y="251"/>
                  </a:cubicBezTo>
                  <a:cubicBezTo>
                    <a:pt x="81" y="252"/>
                    <a:pt x="80" y="252"/>
                    <a:pt x="80" y="253"/>
                  </a:cubicBezTo>
                  <a:close/>
                  <a:moveTo>
                    <a:pt x="44" y="131"/>
                  </a:moveTo>
                  <a:cubicBezTo>
                    <a:pt x="44" y="131"/>
                    <a:pt x="44" y="131"/>
                    <a:pt x="44" y="131"/>
                  </a:cubicBezTo>
                  <a:cubicBezTo>
                    <a:pt x="43" y="132"/>
                    <a:pt x="43" y="134"/>
                    <a:pt x="42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4"/>
                    <a:pt x="44" y="133"/>
                    <a:pt x="44" y="132"/>
                  </a:cubicBezTo>
                  <a:cubicBezTo>
                    <a:pt x="44" y="131"/>
                    <a:pt x="44" y="131"/>
                    <a:pt x="44" y="131"/>
                  </a:cubicBezTo>
                  <a:close/>
                  <a:moveTo>
                    <a:pt x="106" y="250"/>
                  </a:moveTo>
                  <a:cubicBezTo>
                    <a:pt x="106" y="250"/>
                    <a:pt x="106" y="250"/>
                    <a:pt x="106" y="250"/>
                  </a:cubicBezTo>
                  <a:cubicBezTo>
                    <a:pt x="106" y="250"/>
                    <a:pt x="105" y="249"/>
                    <a:pt x="105" y="248"/>
                  </a:cubicBezTo>
                  <a:cubicBezTo>
                    <a:pt x="105" y="248"/>
                    <a:pt x="105" y="248"/>
                    <a:pt x="104" y="249"/>
                  </a:cubicBezTo>
                  <a:cubicBezTo>
                    <a:pt x="105" y="249"/>
                    <a:pt x="105" y="250"/>
                    <a:pt x="106" y="250"/>
                  </a:cubicBezTo>
                  <a:close/>
                  <a:moveTo>
                    <a:pt x="139" y="126"/>
                  </a:moveTo>
                  <a:cubicBezTo>
                    <a:pt x="139" y="126"/>
                    <a:pt x="139" y="126"/>
                    <a:pt x="139" y="126"/>
                  </a:cubicBezTo>
                  <a:cubicBezTo>
                    <a:pt x="141" y="126"/>
                    <a:pt x="142" y="126"/>
                    <a:pt x="144" y="125"/>
                  </a:cubicBezTo>
                  <a:cubicBezTo>
                    <a:pt x="142" y="125"/>
                    <a:pt x="141" y="126"/>
                    <a:pt x="139" y="126"/>
                  </a:cubicBezTo>
                  <a:cubicBezTo>
                    <a:pt x="139" y="126"/>
                    <a:pt x="139" y="126"/>
                    <a:pt x="139" y="126"/>
                  </a:cubicBezTo>
                  <a:close/>
                  <a:moveTo>
                    <a:pt x="133" y="183"/>
                  </a:moveTo>
                  <a:cubicBezTo>
                    <a:pt x="132" y="183"/>
                    <a:pt x="129" y="183"/>
                    <a:pt x="128" y="183"/>
                  </a:cubicBezTo>
                  <a:cubicBezTo>
                    <a:pt x="128" y="183"/>
                    <a:pt x="128" y="183"/>
                    <a:pt x="127" y="183"/>
                  </a:cubicBezTo>
                  <a:cubicBezTo>
                    <a:pt x="129" y="183"/>
                    <a:pt x="131" y="183"/>
                    <a:pt x="133" y="183"/>
                  </a:cubicBezTo>
                  <a:cubicBezTo>
                    <a:pt x="133" y="183"/>
                    <a:pt x="133" y="183"/>
                    <a:pt x="133" y="183"/>
                  </a:cubicBezTo>
                  <a:close/>
                  <a:moveTo>
                    <a:pt x="162" y="231"/>
                  </a:moveTo>
                  <a:cubicBezTo>
                    <a:pt x="162" y="231"/>
                    <a:pt x="162" y="231"/>
                    <a:pt x="162" y="231"/>
                  </a:cubicBezTo>
                  <a:cubicBezTo>
                    <a:pt x="162" y="234"/>
                    <a:pt x="162" y="236"/>
                    <a:pt x="162" y="238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2" y="236"/>
                    <a:pt x="162" y="234"/>
                    <a:pt x="162" y="231"/>
                  </a:cubicBezTo>
                  <a:close/>
                  <a:moveTo>
                    <a:pt x="121" y="249"/>
                  </a:moveTo>
                  <a:cubicBezTo>
                    <a:pt x="121" y="249"/>
                    <a:pt x="121" y="249"/>
                    <a:pt x="121" y="249"/>
                  </a:cubicBezTo>
                  <a:cubicBezTo>
                    <a:pt x="121" y="249"/>
                    <a:pt x="121" y="250"/>
                    <a:pt x="121" y="251"/>
                  </a:cubicBezTo>
                  <a:cubicBezTo>
                    <a:pt x="121" y="251"/>
                    <a:pt x="121" y="251"/>
                    <a:pt x="122" y="251"/>
                  </a:cubicBezTo>
                  <a:cubicBezTo>
                    <a:pt x="122" y="250"/>
                    <a:pt x="121" y="249"/>
                    <a:pt x="121" y="249"/>
                  </a:cubicBezTo>
                  <a:close/>
                  <a:moveTo>
                    <a:pt x="135" y="103"/>
                  </a:moveTo>
                  <a:cubicBezTo>
                    <a:pt x="135" y="102"/>
                    <a:pt x="135" y="102"/>
                    <a:pt x="135" y="101"/>
                  </a:cubicBezTo>
                  <a:cubicBezTo>
                    <a:pt x="135" y="101"/>
                    <a:pt x="135" y="101"/>
                    <a:pt x="134" y="101"/>
                  </a:cubicBezTo>
                  <a:cubicBezTo>
                    <a:pt x="134" y="102"/>
                    <a:pt x="134" y="102"/>
                    <a:pt x="134" y="103"/>
                  </a:cubicBezTo>
                  <a:cubicBezTo>
                    <a:pt x="134" y="103"/>
                    <a:pt x="135" y="103"/>
                    <a:pt x="135" y="103"/>
                  </a:cubicBezTo>
                  <a:close/>
                  <a:moveTo>
                    <a:pt x="58" y="78"/>
                  </a:moveTo>
                  <a:cubicBezTo>
                    <a:pt x="57" y="77"/>
                    <a:pt x="56" y="76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6"/>
                    <a:pt x="56" y="77"/>
                    <a:pt x="57" y="78"/>
                  </a:cubicBezTo>
                  <a:cubicBezTo>
                    <a:pt x="57" y="78"/>
                    <a:pt x="57" y="78"/>
                    <a:pt x="58" y="78"/>
                  </a:cubicBezTo>
                  <a:close/>
                  <a:moveTo>
                    <a:pt x="148" y="253"/>
                  </a:moveTo>
                  <a:cubicBezTo>
                    <a:pt x="148" y="253"/>
                    <a:pt x="148" y="253"/>
                    <a:pt x="148" y="253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7" y="253"/>
                    <a:pt x="147" y="253"/>
                    <a:pt x="146" y="252"/>
                  </a:cubicBezTo>
                  <a:cubicBezTo>
                    <a:pt x="146" y="252"/>
                    <a:pt x="146" y="253"/>
                    <a:pt x="146" y="253"/>
                  </a:cubicBezTo>
                  <a:cubicBezTo>
                    <a:pt x="147" y="253"/>
                    <a:pt x="148" y="253"/>
                    <a:pt x="148" y="253"/>
                  </a:cubicBezTo>
                  <a:close/>
                  <a:moveTo>
                    <a:pt x="69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70" y="76"/>
                    <a:pt x="71" y="75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1" y="74"/>
                  </a:cubicBezTo>
                  <a:cubicBezTo>
                    <a:pt x="70" y="75"/>
                    <a:pt x="70" y="75"/>
                    <a:pt x="69" y="76"/>
                  </a:cubicBezTo>
                  <a:close/>
                  <a:moveTo>
                    <a:pt x="80" y="250"/>
                  </a:moveTo>
                  <a:cubicBezTo>
                    <a:pt x="80" y="251"/>
                    <a:pt x="80" y="251"/>
                    <a:pt x="81" y="250"/>
                  </a:cubicBezTo>
                  <a:cubicBezTo>
                    <a:pt x="81" y="250"/>
                    <a:pt x="82" y="250"/>
                    <a:pt x="82" y="249"/>
                  </a:cubicBezTo>
                  <a:cubicBezTo>
                    <a:pt x="83" y="249"/>
                    <a:pt x="83" y="249"/>
                    <a:pt x="83" y="248"/>
                  </a:cubicBezTo>
                  <a:cubicBezTo>
                    <a:pt x="82" y="249"/>
                    <a:pt x="81" y="250"/>
                    <a:pt x="80" y="250"/>
                  </a:cubicBezTo>
                  <a:close/>
                  <a:moveTo>
                    <a:pt x="190" y="55"/>
                  </a:moveTo>
                  <a:cubicBezTo>
                    <a:pt x="188" y="56"/>
                    <a:pt x="187" y="57"/>
                    <a:pt x="186" y="58"/>
                  </a:cubicBezTo>
                  <a:cubicBezTo>
                    <a:pt x="187" y="58"/>
                    <a:pt x="189" y="57"/>
                    <a:pt x="190" y="55"/>
                  </a:cubicBezTo>
                  <a:close/>
                  <a:moveTo>
                    <a:pt x="34" y="45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3" y="46"/>
                    <a:pt x="32" y="47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7"/>
                    <a:pt x="33" y="46"/>
                    <a:pt x="34" y="4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7"/>
                  </a:cubicBezTo>
                  <a:cubicBezTo>
                    <a:pt x="134" y="77"/>
                    <a:pt x="134" y="77"/>
                    <a:pt x="135" y="77"/>
                  </a:cubicBezTo>
                  <a:cubicBezTo>
                    <a:pt x="135" y="77"/>
                    <a:pt x="135" y="77"/>
                    <a:pt x="135" y="76"/>
                  </a:cubicBezTo>
                  <a:cubicBezTo>
                    <a:pt x="134" y="76"/>
                    <a:pt x="134" y="76"/>
                    <a:pt x="133" y="76"/>
                  </a:cubicBezTo>
                  <a:cubicBezTo>
                    <a:pt x="133" y="76"/>
                    <a:pt x="133" y="76"/>
                    <a:pt x="133" y="76"/>
                  </a:cubicBezTo>
                  <a:close/>
                  <a:moveTo>
                    <a:pt x="165" y="242"/>
                  </a:moveTo>
                  <a:cubicBezTo>
                    <a:pt x="165" y="242"/>
                    <a:pt x="165" y="245"/>
                    <a:pt x="166" y="245"/>
                  </a:cubicBezTo>
                  <a:cubicBezTo>
                    <a:pt x="166" y="244"/>
                    <a:pt x="166" y="243"/>
                    <a:pt x="166" y="242"/>
                  </a:cubicBezTo>
                  <a:cubicBezTo>
                    <a:pt x="166" y="242"/>
                    <a:pt x="165" y="242"/>
                    <a:pt x="165" y="242"/>
                  </a:cubicBezTo>
                  <a:close/>
                  <a:moveTo>
                    <a:pt x="138" y="245"/>
                  </a:moveTo>
                  <a:cubicBezTo>
                    <a:pt x="136" y="245"/>
                    <a:pt x="135" y="245"/>
                    <a:pt x="134" y="245"/>
                  </a:cubicBezTo>
                  <a:cubicBezTo>
                    <a:pt x="135" y="245"/>
                    <a:pt x="136" y="245"/>
                    <a:pt x="137" y="246"/>
                  </a:cubicBezTo>
                  <a:cubicBezTo>
                    <a:pt x="137" y="246"/>
                    <a:pt x="137" y="246"/>
                    <a:pt x="137" y="246"/>
                  </a:cubicBezTo>
                  <a:cubicBezTo>
                    <a:pt x="137" y="246"/>
                    <a:pt x="138" y="246"/>
                    <a:pt x="138" y="245"/>
                  </a:cubicBezTo>
                  <a:close/>
                  <a:moveTo>
                    <a:pt x="111" y="138"/>
                  </a:moveTo>
                  <a:cubicBezTo>
                    <a:pt x="111" y="138"/>
                    <a:pt x="108" y="138"/>
                    <a:pt x="107" y="139"/>
                  </a:cubicBezTo>
                  <a:cubicBezTo>
                    <a:pt x="109" y="139"/>
                    <a:pt x="111" y="138"/>
                    <a:pt x="111" y="138"/>
                  </a:cubicBezTo>
                  <a:close/>
                  <a:moveTo>
                    <a:pt x="85" y="248"/>
                  </a:moveTo>
                  <a:cubicBezTo>
                    <a:pt x="85" y="248"/>
                    <a:pt x="85" y="248"/>
                    <a:pt x="85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86" y="247"/>
                    <a:pt x="86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6" y="247"/>
                    <a:pt x="85" y="247"/>
                    <a:pt x="85" y="248"/>
                  </a:cubicBezTo>
                  <a:close/>
                  <a:moveTo>
                    <a:pt x="141" y="75"/>
                  </a:moveTo>
                  <a:cubicBezTo>
                    <a:pt x="141" y="76"/>
                    <a:pt x="142" y="76"/>
                    <a:pt x="142" y="76"/>
                  </a:cubicBezTo>
                  <a:cubicBezTo>
                    <a:pt x="142" y="75"/>
                    <a:pt x="143" y="75"/>
                    <a:pt x="143" y="75"/>
                  </a:cubicBezTo>
                  <a:cubicBezTo>
                    <a:pt x="142" y="75"/>
                    <a:pt x="142" y="75"/>
                    <a:pt x="141" y="75"/>
                  </a:cubicBezTo>
                  <a:close/>
                  <a:moveTo>
                    <a:pt x="102" y="248"/>
                  </a:moveTo>
                  <a:cubicBezTo>
                    <a:pt x="102" y="249"/>
                    <a:pt x="102" y="250"/>
                    <a:pt x="102" y="251"/>
                  </a:cubicBezTo>
                  <a:cubicBezTo>
                    <a:pt x="102" y="250"/>
                    <a:pt x="102" y="250"/>
                    <a:pt x="102" y="250"/>
                  </a:cubicBezTo>
                  <a:cubicBezTo>
                    <a:pt x="102" y="249"/>
                    <a:pt x="102" y="249"/>
                    <a:pt x="102" y="248"/>
                  </a:cubicBezTo>
                  <a:close/>
                  <a:moveTo>
                    <a:pt x="141" y="172"/>
                  </a:moveTo>
                  <a:cubicBezTo>
                    <a:pt x="140" y="173"/>
                    <a:pt x="140" y="173"/>
                    <a:pt x="141" y="173"/>
                  </a:cubicBezTo>
                  <a:cubicBezTo>
                    <a:pt x="141" y="173"/>
                    <a:pt x="141" y="173"/>
                    <a:pt x="142" y="173"/>
                  </a:cubicBezTo>
                  <a:cubicBezTo>
                    <a:pt x="142" y="173"/>
                    <a:pt x="141" y="172"/>
                    <a:pt x="141" y="172"/>
                  </a:cubicBezTo>
                  <a:close/>
                  <a:moveTo>
                    <a:pt x="150" y="177"/>
                  </a:moveTo>
                  <a:cubicBezTo>
                    <a:pt x="150" y="177"/>
                    <a:pt x="149" y="177"/>
                    <a:pt x="149" y="177"/>
                  </a:cubicBezTo>
                  <a:cubicBezTo>
                    <a:pt x="149" y="177"/>
                    <a:pt x="150" y="178"/>
                    <a:pt x="150" y="178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0" y="178"/>
                    <a:pt x="150" y="177"/>
                    <a:pt x="150" y="177"/>
                  </a:cubicBezTo>
                  <a:close/>
                  <a:moveTo>
                    <a:pt x="135" y="181"/>
                  </a:moveTo>
                  <a:cubicBezTo>
                    <a:pt x="136" y="181"/>
                    <a:pt x="136" y="181"/>
                    <a:pt x="136" y="181"/>
                  </a:cubicBezTo>
                  <a:cubicBezTo>
                    <a:pt x="136" y="180"/>
                    <a:pt x="136" y="180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80"/>
                    <a:pt x="135" y="180"/>
                    <a:pt x="135" y="181"/>
                  </a:cubicBezTo>
                  <a:close/>
                  <a:moveTo>
                    <a:pt x="110" y="183"/>
                  </a:moveTo>
                  <a:cubicBezTo>
                    <a:pt x="110" y="183"/>
                    <a:pt x="110" y="183"/>
                    <a:pt x="110" y="183"/>
                  </a:cubicBezTo>
                  <a:cubicBezTo>
                    <a:pt x="109" y="182"/>
                    <a:pt x="108" y="182"/>
                    <a:pt x="108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9" y="182"/>
                    <a:pt x="109" y="183"/>
                    <a:pt x="110" y="183"/>
                  </a:cubicBezTo>
                  <a:close/>
                  <a:moveTo>
                    <a:pt x="160" y="25"/>
                  </a:moveTo>
                  <a:cubicBezTo>
                    <a:pt x="160" y="25"/>
                    <a:pt x="159" y="25"/>
                    <a:pt x="159" y="26"/>
                  </a:cubicBezTo>
                  <a:cubicBezTo>
                    <a:pt x="159" y="26"/>
                    <a:pt x="159" y="26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5"/>
                    <a:pt x="160" y="25"/>
                    <a:pt x="160" y="25"/>
                  </a:cubicBezTo>
                  <a:close/>
                  <a:moveTo>
                    <a:pt x="139" y="245"/>
                  </a:moveTo>
                  <a:cubicBezTo>
                    <a:pt x="139" y="246"/>
                    <a:pt x="139" y="246"/>
                    <a:pt x="140" y="246"/>
                  </a:cubicBezTo>
                  <a:cubicBezTo>
                    <a:pt x="140" y="246"/>
                    <a:pt x="140" y="246"/>
                    <a:pt x="140" y="246"/>
                  </a:cubicBezTo>
                  <a:cubicBezTo>
                    <a:pt x="140" y="246"/>
                    <a:pt x="139" y="245"/>
                    <a:pt x="139" y="245"/>
                  </a:cubicBezTo>
                  <a:close/>
                  <a:moveTo>
                    <a:pt x="117" y="128"/>
                  </a:moveTo>
                  <a:cubicBezTo>
                    <a:pt x="117" y="128"/>
                    <a:pt x="117" y="128"/>
                    <a:pt x="116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6" y="128"/>
                    <a:pt x="116" y="128"/>
                    <a:pt x="117" y="128"/>
                  </a:cubicBezTo>
                  <a:close/>
                  <a:moveTo>
                    <a:pt x="152" y="230"/>
                  </a:move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8"/>
                    <a:pt x="152" y="226"/>
                  </a:cubicBezTo>
                  <a:cubicBezTo>
                    <a:pt x="152" y="226"/>
                    <a:pt x="152" y="226"/>
                    <a:pt x="151" y="226"/>
                  </a:cubicBezTo>
                  <a:cubicBezTo>
                    <a:pt x="152" y="228"/>
                    <a:pt x="152" y="229"/>
                    <a:pt x="152" y="230"/>
                  </a:cubicBezTo>
                  <a:close/>
                  <a:moveTo>
                    <a:pt x="135" y="177"/>
                  </a:moveTo>
                  <a:cubicBezTo>
                    <a:pt x="136" y="178"/>
                    <a:pt x="137" y="178"/>
                    <a:pt x="137" y="179"/>
                  </a:cubicBezTo>
                  <a:cubicBezTo>
                    <a:pt x="137" y="178"/>
                    <a:pt x="136" y="177"/>
                    <a:pt x="135" y="177"/>
                  </a:cubicBezTo>
                  <a:close/>
                  <a:moveTo>
                    <a:pt x="124" y="85"/>
                  </a:moveTo>
                  <a:cubicBezTo>
                    <a:pt x="123" y="86"/>
                    <a:pt x="123" y="87"/>
                    <a:pt x="124" y="88"/>
                  </a:cubicBezTo>
                  <a:cubicBezTo>
                    <a:pt x="124" y="87"/>
                    <a:pt x="124" y="86"/>
                    <a:pt x="124" y="85"/>
                  </a:cubicBezTo>
                  <a:close/>
                  <a:moveTo>
                    <a:pt x="80" y="121"/>
                  </a:moveTo>
                  <a:cubicBezTo>
                    <a:pt x="79" y="121"/>
                    <a:pt x="78" y="121"/>
                    <a:pt x="77" y="121"/>
                  </a:cubicBezTo>
                  <a:cubicBezTo>
                    <a:pt x="78" y="121"/>
                    <a:pt x="79" y="121"/>
                    <a:pt x="80" y="121"/>
                  </a:cubicBezTo>
                  <a:close/>
                  <a:moveTo>
                    <a:pt x="63" y="192"/>
                  </a:moveTo>
                  <a:cubicBezTo>
                    <a:pt x="62" y="193"/>
                    <a:pt x="62" y="194"/>
                    <a:pt x="62" y="195"/>
                  </a:cubicBezTo>
                  <a:cubicBezTo>
                    <a:pt x="62" y="194"/>
                    <a:pt x="62" y="193"/>
                    <a:pt x="63" y="192"/>
                  </a:cubicBezTo>
                  <a:cubicBezTo>
                    <a:pt x="63" y="192"/>
                    <a:pt x="63" y="192"/>
                    <a:pt x="63" y="192"/>
                  </a:cubicBezTo>
                  <a:close/>
                  <a:moveTo>
                    <a:pt x="181" y="36"/>
                  </a:moveTo>
                  <a:cubicBezTo>
                    <a:pt x="180" y="36"/>
                    <a:pt x="180" y="36"/>
                    <a:pt x="180" y="37"/>
                  </a:cubicBezTo>
                  <a:cubicBezTo>
                    <a:pt x="180" y="37"/>
                    <a:pt x="180" y="37"/>
                    <a:pt x="180" y="37"/>
                  </a:cubicBezTo>
                  <a:cubicBezTo>
                    <a:pt x="180" y="37"/>
                    <a:pt x="180" y="37"/>
                    <a:pt x="180" y="37"/>
                  </a:cubicBezTo>
                  <a:cubicBezTo>
                    <a:pt x="181" y="37"/>
                    <a:pt x="181" y="36"/>
                    <a:pt x="181" y="36"/>
                  </a:cubicBezTo>
                  <a:cubicBezTo>
                    <a:pt x="181" y="36"/>
                    <a:pt x="181" y="36"/>
                    <a:pt x="181" y="36"/>
                  </a:cubicBezTo>
                  <a:close/>
                  <a:moveTo>
                    <a:pt x="184" y="241"/>
                  </a:moveTo>
                  <a:cubicBezTo>
                    <a:pt x="184" y="242"/>
                    <a:pt x="184" y="243"/>
                    <a:pt x="184" y="244"/>
                  </a:cubicBezTo>
                  <a:cubicBezTo>
                    <a:pt x="184" y="243"/>
                    <a:pt x="184" y="242"/>
                    <a:pt x="184" y="241"/>
                  </a:cubicBezTo>
                  <a:close/>
                  <a:moveTo>
                    <a:pt x="48" y="61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9" y="61"/>
                    <a:pt x="49" y="61"/>
                    <a:pt x="49" y="62"/>
                  </a:cubicBezTo>
                  <a:cubicBezTo>
                    <a:pt x="49" y="61"/>
                    <a:pt x="50" y="61"/>
                    <a:pt x="50" y="61"/>
                  </a:cubicBezTo>
                  <a:cubicBezTo>
                    <a:pt x="49" y="61"/>
                    <a:pt x="49" y="61"/>
                    <a:pt x="48" y="61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4"/>
                    <a:pt x="103" y="94"/>
                  </a:cubicBezTo>
                  <a:cubicBezTo>
                    <a:pt x="103" y="95"/>
                    <a:pt x="103" y="95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5"/>
                    <a:pt x="103" y="95"/>
                    <a:pt x="103" y="94"/>
                  </a:cubicBezTo>
                  <a:close/>
                  <a:moveTo>
                    <a:pt x="71" y="72"/>
                  </a:moveTo>
                  <a:cubicBezTo>
                    <a:pt x="71" y="72"/>
                    <a:pt x="71" y="72"/>
                    <a:pt x="71" y="71"/>
                  </a:cubicBezTo>
                  <a:cubicBezTo>
                    <a:pt x="70" y="71"/>
                    <a:pt x="70" y="71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70" y="71"/>
                    <a:pt x="70" y="71"/>
                    <a:pt x="71" y="72"/>
                  </a:cubicBezTo>
                  <a:close/>
                  <a:moveTo>
                    <a:pt x="182" y="40"/>
                  </a:moveTo>
                  <a:cubicBezTo>
                    <a:pt x="181" y="41"/>
                    <a:pt x="180" y="41"/>
                    <a:pt x="180" y="42"/>
                  </a:cubicBezTo>
                  <a:cubicBezTo>
                    <a:pt x="180" y="42"/>
                    <a:pt x="180" y="41"/>
                    <a:pt x="181" y="41"/>
                  </a:cubicBezTo>
                  <a:cubicBezTo>
                    <a:pt x="181" y="41"/>
                    <a:pt x="181" y="41"/>
                    <a:pt x="182" y="40"/>
                  </a:cubicBezTo>
                  <a:close/>
                  <a:moveTo>
                    <a:pt x="78" y="76"/>
                  </a:moveTo>
                  <a:cubicBezTo>
                    <a:pt x="79" y="76"/>
                    <a:pt x="80" y="77"/>
                    <a:pt x="81" y="77"/>
                  </a:cubicBezTo>
                  <a:cubicBezTo>
                    <a:pt x="80" y="76"/>
                    <a:pt x="79" y="76"/>
                    <a:pt x="78" y="76"/>
                  </a:cubicBezTo>
                  <a:close/>
                  <a:moveTo>
                    <a:pt x="64" y="93"/>
                  </a:move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3" y="92"/>
                    <a:pt x="64" y="93"/>
                  </a:cubicBezTo>
                  <a:close/>
                  <a:moveTo>
                    <a:pt x="113" y="247"/>
                  </a:moveTo>
                  <a:cubicBezTo>
                    <a:pt x="112" y="248"/>
                    <a:pt x="112" y="248"/>
                    <a:pt x="111" y="248"/>
                  </a:cubicBezTo>
                  <a:cubicBezTo>
                    <a:pt x="111" y="248"/>
                    <a:pt x="111" y="248"/>
                    <a:pt x="111" y="249"/>
                  </a:cubicBezTo>
                  <a:cubicBezTo>
                    <a:pt x="112" y="248"/>
                    <a:pt x="112" y="248"/>
                    <a:pt x="113" y="247"/>
                  </a:cubicBezTo>
                  <a:close/>
                  <a:moveTo>
                    <a:pt x="164" y="68"/>
                  </a:moveTo>
                  <a:cubicBezTo>
                    <a:pt x="164" y="69"/>
                    <a:pt x="164" y="69"/>
                    <a:pt x="164" y="70"/>
                  </a:cubicBezTo>
                  <a:cubicBezTo>
                    <a:pt x="165" y="70"/>
                    <a:pt x="165" y="69"/>
                    <a:pt x="165" y="69"/>
                  </a:cubicBezTo>
                  <a:cubicBezTo>
                    <a:pt x="165" y="69"/>
                    <a:pt x="164" y="69"/>
                    <a:pt x="164" y="68"/>
                  </a:cubicBezTo>
                  <a:close/>
                  <a:moveTo>
                    <a:pt x="154" y="68"/>
                  </a:moveTo>
                  <a:cubicBezTo>
                    <a:pt x="154" y="68"/>
                    <a:pt x="154" y="68"/>
                    <a:pt x="154" y="68"/>
                  </a:cubicBezTo>
                  <a:cubicBezTo>
                    <a:pt x="155" y="68"/>
                    <a:pt x="156" y="67"/>
                    <a:pt x="156" y="67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5" y="67"/>
                    <a:pt x="155" y="68"/>
                    <a:pt x="154" y="68"/>
                  </a:cubicBezTo>
                  <a:close/>
                  <a:moveTo>
                    <a:pt x="139" y="79"/>
                  </a:moveTo>
                  <a:cubicBezTo>
                    <a:pt x="139" y="79"/>
                    <a:pt x="140" y="80"/>
                    <a:pt x="140" y="80"/>
                  </a:cubicBezTo>
                  <a:cubicBezTo>
                    <a:pt x="140" y="79"/>
                    <a:pt x="139" y="79"/>
                    <a:pt x="139" y="79"/>
                  </a:cubicBezTo>
                  <a:close/>
                  <a:moveTo>
                    <a:pt x="46" y="58"/>
                  </a:move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8"/>
                    <a:pt x="48" y="57"/>
                  </a:cubicBezTo>
                  <a:cubicBezTo>
                    <a:pt x="47" y="57"/>
                    <a:pt x="47" y="58"/>
                    <a:pt x="46" y="58"/>
                  </a:cubicBezTo>
                  <a:close/>
                  <a:moveTo>
                    <a:pt x="168" y="152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68" y="153"/>
                    <a:pt x="168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8" y="154"/>
                    <a:pt x="168" y="153"/>
                    <a:pt x="168" y="152"/>
                  </a:cubicBezTo>
                  <a:close/>
                  <a:moveTo>
                    <a:pt x="145" y="182"/>
                  </a:moveTo>
                  <a:cubicBezTo>
                    <a:pt x="145" y="182"/>
                    <a:pt x="145" y="182"/>
                    <a:pt x="145" y="182"/>
                  </a:cubicBezTo>
                  <a:cubicBezTo>
                    <a:pt x="145" y="181"/>
                    <a:pt x="144" y="181"/>
                    <a:pt x="144" y="180"/>
                  </a:cubicBezTo>
                  <a:cubicBezTo>
                    <a:pt x="144" y="180"/>
                    <a:pt x="144" y="180"/>
                    <a:pt x="144" y="181"/>
                  </a:cubicBezTo>
                  <a:cubicBezTo>
                    <a:pt x="144" y="181"/>
                    <a:pt x="145" y="181"/>
                    <a:pt x="145" y="182"/>
                  </a:cubicBezTo>
                  <a:close/>
                  <a:moveTo>
                    <a:pt x="59" y="66"/>
                  </a:moveTo>
                  <a:cubicBezTo>
                    <a:pt x="59" y="66"/>
                    <a:pt x="59" y="66"/>
                    <a:pt x="59" y="66"/>
                  </a:cubicBezTo>
                  <a:cubicBezTo>
                    <a:pt x="59" y="66"/>
                    <a:pt x="59" y="66"/>
                    <a:pt x="58" y="66"/>
                  </a:cubicBezTo>
                  <a:cubicBezTo>
                    <a:pt x="58" y="66"/>
                    <a:pt x="58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lose/>
                  <a:moveTo>
                    <a:pt x="153" y="80"/>
                  </a:moveTo>
                  <a:cubicBezTo>
                    <a:pt x="153" y="79"/>
                    <a:pt x="152" y="79"/>
                    <a:pt x="152" y="79"/>
                  </a:cubicBezTo>
                  <a:cubicBezTo>
                    <a:pt x="152" y="79"/>
                    <a:pt x="152" y="79"/>
                    <a:pt x="153" y="80"/>
                  </a:cubicBezTo>
                  <a:close/>
                  <a:moveTo>
                    <a:pt x="68" y="145"/>
                  </a:moveTo>
                  <a:cubicBezTo>
                    <a:pt x="68" y="146"/>
                    <a:pt x="68" y="146"/>
                    <a:pt x="68" y="146"/>
                  </a:cubicBezTo>
                  <a:cubicBezTo>
                    <a:pt x="68" y="146"/>
                    <a:pt x="68" y="145"/>
                    <a:pt x="68" y="145"/>
                  </a:cubicBezTo>
                  <a:close/>
                  <a:moveTo>
                    <a:pt x="70" y="258"/>
                  </a:moveTo>
                  <a:cubicBezTo>
                    <a:pt x="70" y="258"/>
                    <a:pt x="69" y="258"/>
                    <a:pt x="69" y="258"/>
                  </a:cubicBezTo>
                  <a:cubicBezTo>
                    <a:pt x="69" y="258"/>
                    <a:pt x="70" y="258"/>
                    <a:pt x="70" y="258"/>
                  </a:cubicBezTo>
                  <a:cubicBezTo>
                    <a:pt x="70" y="258"/>
                    <a:pt x="70" y="258"/>
                    <a:pt x="70" y="258"/>
                  </a:cubicBezTo>
                  <a:close/>
                  <a:moveTo>
                    <a:pt x="121" y="254"/>
                  </a:moveTo>
                  <a:cubicBezTo>
                    <a:pt x="121" y="254"/>
                    <a:pt x="120" y="254"/>
                    <a:pt x="120" y="254"/>
                  </a:cubicBezTo>
                  <a:cubicBezTo>
                    <a:pt x="120" y="254"/>
                    <a:pt x="120" y="254"/>
                    <a:pt x="121" y="254"/>
                  </a:cubicBezTo>
                  <a:close/>
                  <a:moveTo>
                    <a:pt x="164" y="111"/>
                  </a:moveTo>
                  <a:cubicBezTo>
                    <a:pt x="164" y="111"/>
                    <a:pt x="164" y="112"/>
                    <a:pt x="165" y="112"/>
                  </a:cubicBezTo>
                  <a:cubicBezTo>
                    <a:pt x="164" y="112"/>
                    <a:pt x="164" y="111"/>
                    <a:pt x="164" y="111"/>
                  </a:cubicBezTo>
                  <a:close/>
                  <a:moveTo>
                    <a:pt x="114" y="141"/>
                  </a:moveTo>
                  <a:cubicBezTo>
                    <a:pt x="114" y="141"/>
                    <a:pt x="114" y="141"/>
                    <a:pt x="114" y="141"/>
                  </a:cubicBezTo>
                  <a:cubicBezTo>
                    <a:pt x="114" y="142"/>
                    <a:pt x="114" y="142"/>
                    <a:pt x="114" y="143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2"/>
                    <a:pt x="114" y="142"/>
                    <a:pt x="114" y="141"/>
                  </a:cubicBezTo>
                  <a:close/>
                  <a:moveTo>
                    <a:pt x="44" y="44"/>
                  </a:move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5"/>
                  </a:cubicBezTo>
                  <a:cubicBezTo>
                    <a:pt x="44" y="44"/>
                    <a:pt x="44" y="44"/>
                    <a:pt x="44" y="44"/>
                  </a:cubicBezTo>
                  <a:close/>
                  <a:moveTo>
                    <a:pt x="149" y="73"/>
                  </a:moveTo>
                  <a:cubicBezTo>
                    <a:pt x="150" y="73"/>
                    <a:pt x="150" y="73"/>
                    <a:pt x="150" y="73"/>
                  </a:cubicBezTo>
                  <a:cubicBezTo>
                    <a:pt x="150" y="73"/>
                    <a:pt x="150" y="73"/>
                    <a:pt x="150" y="72"/>
                  </a:cubicBezTo>
                  <a:cubicBezTo>
                    <a:pt x="150" y="73"/>
                    <a:pt x="150" y="73"/>
                    <a:pt x="149" y="73"/>
                  </a:cubicBezTo>
                  <a:close/>
                  <a:moveTo>
                    <a:pt x="142" y="179"/>
                  </a:moveTo>
                  <a:cubicBezTo>
                    <a:pt x="142" y="179"/>
                    <a:pt x="142" y="179"/>
                    <a:pt x="142" y="179"/>
                  </a:cubicBezTo>
                  <a:cubicBezTo>
                    <a:pt x="142" y="179"/>
                    <a:pt x="143" y="179"/>
                    <a:pt x="143" y="180"/>
                  </a:cubicBezTo>
                  <a:cubicBezTo>
                    <a:pt x="143" y="179"/>
                    <a:pt x="143" y="179"/>
                    <a:pt x="143" y="179"/>
                  </a:cubicBezTo>
                  <a:cubicBezTo>
                    <a:pt x="143" y="179"/>
                    <a:pt x="142" y="179"/>
                    <a:pt x="142" y="179"/>
                  </a:cubicBezTo>
                  <a:close/>
                  <a:moveTo>
                    <a:pt x="55" y="144"/>
                  </a:moveTo>
                  <a:cubicBezTo>
                    <a:pt x="55" y="144"/>
                    <a:pt x="55" y="143"/>
                    <a:pt x="55" y="143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4" y="143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lose/>
                  <a:moveTo>
                    <a:pt x="125" y="245"/>
                  </a:moveTo>
                  <a:cubicBezTo>
                    <a:pt x="126" y="245"/>
                    <a:pt x="126" y="245"/>
                    <a:pt x="126" y="245"/>
                  </a:cubicBezTo>
                  <a:cubicBezTo>
                    <a:pt x="125" y="245"/>
                    <a:pt x="125" y="245"/>
                    <a:pt x="125" y="245"/>
                  </a:cubicBezTo>
                  <a:close/>
                  <a:moveTo>
                    <a:pt x="61" y="96"/>
                  </a:moveTo>
                  <a:cubicBezTo>
                    <a:pt x="60" y="96"/>
                    <a:pt x="60" y="96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6"/>
                    <a:pt x="61" y="96"/>
                    <a:pt x="61" y="96"/>
                  </a:cubicBezTo>
                  <a:close/>
                  <a:moveTo>
                    <a:pt x="46" y="60"/>
                  </a:moveTo>
                  <a:cubicBezTo>
                    <a:pt x="46" y="60"/>
                    <a:pt x="46" y="60"/>
                    <a:pt x="46" y="60"/>
                  </a:cubicBezTo>
                  <a:cubicBezTo>
                    <a:pt x="46" y="60"/>
                    <a:pt x="46" y="60"/>
                    <a:pt x="47" y="60"/>
                  </a:cubicBezTo>
                  <a:cubicBezTo>
                    <a:pt x="46" y="60"/>
                    <a:pt x="46" y="60"/>
                    <a:pt x="46" y="60"/>
                  </a:cubicBezTo>
                  <a:close/>
                  <a:moveTo>
                    <a:pt x="108" y="250"/>
                  </a:moveTo>
                  <a:cubicBezTo>
                    <a:pt x="108" y="250"/>
                    <a:pt x="108" y="250"/>
                    <a:pt x="108" y="250"/>
                  </a:cubicBezTo>
                  <a:cubicBezTo>
                    <a:pt x="108" y="250"/>
                    <a:pt x="107" y="250"/>
                    <a:pt x="107" y="250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50"/>
                    <a:pt x="108" y="250"/>
                    <a:pt x="108" y="250"/>
                  </a:cubicBezTo>
                  <a:cubicBezTo>
                    <a:pt x="108" y="250"/>
                    <a:pt x="108" y="250"/>
                    <a:pt x="108" y="250"/>
                  </a:cubicBezTo>
                  <a:close/>
                  <a:moveTo>
                    <a:pt x="56" y="62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55" y="62"/>
                    <a:pt x="55" y="63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3"/>
                    <a:pt x="56" y="63"/>
                    <a:pt x="56" y="62"/>
                  </a:cubicBezTo>
                  <a:close/>
                  <a:moveTo>
                    <a:pt x="44" y="136"/>
                  </a:moveTo>
                  <a:cubicBezTo>
                    <a:pt x="44" y="136"/>
                    <a:pt x="44" y="136"/>
                    <a:pt x="44" y="136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4" y="135"/>
                    <a:pt x="44" y="135"/>
                    <a:pt x="44" y="136"/>
                  </a:cubicBezTo>
                  <a:close/>
                  <a:moveTo>
                    <a:pt x="41" y="275"/>
                  </a:moveTo>
                  <a:cubicBezTo>
                    <a:pt x="41" y="276"/>
                    <a:pt x="41" y="276"/>
                    <a:pt x="41" y="276"/>
                  </a:cubicBezTo>
                  <a:cubicBezTo>
                    <a:pt x="41" y="276"/>
                    <a:pt x="41" y="275"/>
                    <a:pt x="41" y="275"/>
                  </a:cubicBezTo>
                  <a:close/>
                  <a:moveTo>
                    <a:pt x="139" y="137"/>
                  </a:moveTo>
                  <a:cubicBezTo>
                    <a:pt x="139" y="137"/>
                    <a:pt x="139" y="137"/>
                    <a:pt x="139" y="137"/>
                  </a:cubicBezTo>
                  <a:cubicBezTo>
                    <a:pt x="139" y="137"/>
                    <a:pt x="140" y="137"/>
                    <a:pt x="140" y="137"/>
                  </a:cubicBezTo>
                  <a:cubicBezTo>
                    <a:pt x="140" y="137"/>
                    <a:pt x="140" y="137"/>
                    <a:pt x="140" y="137"/>
                  </a:cubicBezTo>
                  <a:cubicBezTo>
                    <a:pt x="140" y="137"/>
                    <a:pt x="139" y="137"/>
                    <a:pt x="139" y="137"/>
                  </a:cubicBezTo>
                  <a:close/>
                  <a:moveTo>
                    <a:pt x="141" y="178"/>
                  </a:moveTo>
                  <a:cubicBezTo>
                    <a:pt x="141" y="178"/>
                    <a:pt x="141" y="178"/>
                    <a:pt x="141" y="178"/>
                  </a:cubicBezTo>
                  <a:cubicBezTo>
                    <a:pt x="141" y="178"/>
                    <a:pt x="141" y="177"/>
                    <a:pt x="140" y="177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1" y="177"/>
                    <a:pt x="141" y="178"/>
                    <a:pt x="141" y="178"/>
                  </a:cubicBezTo>
                  <a:close/>
                  <a:moveTo>
                    <a:pt x="146" y="183"/>
                  </a:moveTo>
                  <a:cubicBezTo>
                    <a:pt x="146" y="183"/>
                    <a:pt x="146" y="183"/>
                    <a:pt x="146" y="183"/>
                  </a:cubicBezTo>
                  <a:cubicBezTo>
                    <a:pt x="146" y="183"/>
                    <a:pt x="146" y="183"/>
                    <a:pt x="146" y="182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6" y="183"/>
                    <a:pt x="146" y="183"/>
                    <a:pt x="146" y="183"/>
                  </a:cubicBezTo>
                  <a:close/>
                  <a:moveTo>
                    <a:pt x="105" y="184"/>
                  </a:moveTo>
                  <a:cubicBezTo>
                    <a:pt x="105" y="184"/>
                    <a:pt x="105" y="184"/>
                    <a:pt x="105" y="184"/>
                  </a:cubicBezTo>
                  <a:cubicBezTo>
                    <a:pt x="105" y="184"/>
                    <a:pt x="105" y="185"/>
                    <a:pt x="105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6" y="185"/>
                    <a:pt x="105" y="184"/>
                    <a:pt x="105" y="184"/>
                  </a:cubicBezTo>
                  <a:close/>
                  <a:moveTo>
                    <a:pt x="169" y="160"/>
                  </a:moveTo>
                  <a:cubicBezTo>
                    <a:pt x="169" y="161"/>
                    <a:pt x="169" y="161"/>
                    <a:pt x="169" y="161"/>
                  </a:cubicBezTo>
                  <a:cubicBezTo>
                    <a:pt x="169" y="161"/>
                    <a:pt x="169" y="161"/>
                    <a:pt x="169" y="160"/>
                  </a:cubicBezTo>
                  <a:close/>
                  <a:moveTo>
                    <a:pt x="66" y="261"/>
                  </a:moveTo>
                  <a:cubicBezTo>
                    <a:pt x="65" y="261"/>
                    <a:pt x="65" y="261"/>
                    <a:pt x="65" y="260"/>
                  </a:cubicBezTo>
                  <a:cubicBezTo>
                    <a:pt x="65" y="261"/>
                    <a:pt x="65" y="261"/>
                    <a:pt x="66" y="261"/>
                  </a:cubicBezTo>
                  <a:close/>
                  <a:moveTo>
                    <a:pt x="60" y="71"/>
                  </a:moveTo>
                  <a:cubicBezTo>
                    <a:pt x="60" y="71"/>
                    <a:pt x="59" y="71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0" y="72"/>
                    <a:pt x="60" y="71"/>
                  </a:cubicBezTo>
                  <a:close/>
                  <a:moveTo>
                    <a:pt x="170" y="152"/>
                  </a:moveTo>
                  <a:cubicBezTo>
                    <a:pt x="170" y="152"/>
                    <a:pt x="170" y="153"/>
                    <a:pt x="170" y="153"/>
                  </a:cubicBezTo>
                  <a:cubicBezTo>
                    <a:pt x="170" y="153"/>
                    <a:pt x="170" y="152"/>
                    <a:pt x="170" y="152"/>
                  </a:cubicBezTo>
                  <a:close/>
                  <a:moveTo>
                    <a:pt x="171" y="242"/>
                  </a:moveTo>
                  <a:cubicBezTo>
                    <a:pt x="171" y="242"/>
                    <a:pt x="171" y="242"/>
                    <a:pt x="171" y="242"/>
                  </a:cubicBezTo>
                  <a:cubicBezTo>
                    <a:pt x="171" y="242"/>
                    <a:pt x="171" y="242"/>
                    <a:pt x="171" y="242"/>
                  </a:cubicBezTo>
                  <a:close/>
                  <a:moveTo>
                    <a:pt x="56" y="186"/>
                  </a:moveTo>
                  <a:cubicBezTo>
                    <a:pt x="56" y="186"/>
                    <a:pt x="56" y="186"/>
                    <a:pt x="57" y="186"/>
                  </a:cubicBezTo>
                  <a:cubicBezTo>
                    <a:pt x="56" y="186"/>
                    <a:pt x="56" y="186"/>
                    <a:pt x="56" y="186"/>
                  </a:cubicBezTo>
                  <a:close/>
                  <a:moveTo>
                    <a:pt x="56" y="96"/>
                  </a:moveTo>
                  <a:cubicBezTo>
                    <a:pt x="56" y="96"/>
                    <a:pt x="56" y="97"/>
                    <a:pt x="56" y="97"/>
                  </a:cubicBezTo>
                  <a:cubicBezTo>
                    <a:pt x="56" y="97"/>
                    <a:pt x="56" y="97"/>
                    <a:pt x="56" y="96"/>
                  </a:cubicBezTo>
                  <a:close/>
                  <a:moveTo>
                    <a:pt x="49" y="183"/>
                  </a:moveTo>
                  <a:cubicBezTo>
                    <a:pt x="49" y="183"/>
                    <a:pt x="49" y="183"/>
                    <a:pt x="49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3"/>
                    <a:pt x="49" y="183"/>
                    <a:pt x="49" y="183"/>
                  </a:cubicBezTo>
                  <a:close/>
                  <a:moveTo>
                    <a:pt x="152" y="231"/>
                  </a:moveTo>
                  <a:cubicBezTo>
                    <a:pt x="152" y="231"/>
                    <a:pt x="152" y="231"/>
                    <a:pt x="152" y="231"/>
                  </a:cubicBezTo>
                  <a:cubicBezTo>
                    <a:pt x="152" y="231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1"/>
                    <a:pt x="152" y="231"/>
                  </a:cubicBezTo>
                  <a:close/>
                  <a:moveTo>
                    <a:pt x="140" y="183"/>
                  </a:moveTo>
                  <a:cubicBezTo>
                    <a:pt x="140" y="183"/>
                    <a:pt x="140" y="183"/>
                    <a:pt x="140" y="183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41" y="183"/>
                    <a:pt x="141" y="183"/>
                    <a:pt x="140" y="183"/>
                  </a:cubicBezTo>
                  <a:close/>
                  <a:moveTo>
                    <a:pt x="173" y="37"/>
                  </a:moveTo>
                  <a:cubicBezTo>
                    <a:pt x="173" y="36"/>
                    <a:pt x="173" y="36"/>
                    <a:pt x="173" y="37"/>
                  </a:cubicBezTo>
                  <a:cubicBezTo>
                    <a:pt x="173" y="37"/>
                    <a:pt x="173" y="37"/>
                    <a:pt x="173" y="37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lose/>
                  <a:moveTo>
                    <a:pt x="154" y="218"/>
                  </a:moveTo>
                  <a:cubicBezTo>
                    <a:pt x="154" y="218"/>
                    <a:pt x="154" y="218"/>
                    <a:pt x="154" y="218"/>
                  </a:cubicBezTo>
                  <a:cubicBezTo>
                    <a:pt x="154" y="218"/>
                    <a:pt x="154" y="218"/>
                    <a:pt x="154" y="218"/>
                  </a:cubicBezTo>
                  <a:cubicBezTo>
                    <a:pt x="154" y="218"/>
                    <a:pt x="154" y="218"/>
                    <a:pt x="154" y="218"/>
                  </a:cubicBezTo>
                  <a:cubicBezTo>
                    <a:pt x="154" y="218"/>
                    <a:pt x="154" y="218"/>
                    <a:pt x="154" y="218"/>
                  </a:cubicBezTo>
                  <a:close/>
                  <a:moveTo>
                    <a:pt x="91" y="131"/>
                  </a:moveTo>
                  <a:cubicBezTo>
                    <a:pt x="91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1" y="131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2" y="177"/>
                  </a:cubicBezTo>
                  <a:cubicBezTo>
                    <a:pt x="131" y="177"/>
                    <a:pt x="131" y="177"/>
                    <a:pt x="131" y="177"/>
                  </a:cubicBezTo>
                  <a:close/>
                  <a:moveTo>
                    <a:pt x="92" y="131"/>
                  </a:move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3" y="131"/>
                    <a:pt x="93" y="131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92" y="131"/>
                    <a:pt x="92" y="131"/>
                  </a:cubicBezTo>
                  <a:close/>
                  <a:moveTo>
                    <a:pt x="37" y="165"/>
                  </a:moveTo>
                  <a:cubicBezTo>
                    <a:pt x="37" y="165"/>
                    <a:pt x="37" y="165"/>
                    <a:pt x="37" y="165"/>
                  </a:cubicBezTo>
                  <a:cubicBezTo>
                    <a:pt x="37" y="165"/>
                    <a:pt x="37" y="164"/>
                    <a:pt x="37" y="164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37" y="164"/>
                    <a:pt x="37" y="165"/>
                    <a:pt x="37" y="165"/>
                  </a:cubicBezTo>
                  <a:close/>
                  <a:moveTo>
                    <a:pt x="125" y="151"/>
                  </a:moveTo>
                  <a:cubicBezTo>
                    <a:pt x="125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1"/>
                  </a:cubicBezTo>
                  <a:close/>
                  <a:moveTo>
                    <a:pt x="141" y="184"/>
                  </a:moveTo>
                  <a:cubicBezTo>
                    <a:pt x="141" y="184"/>
                    <a:pt x="141" y="184"/>
                    <a:pt x="141" y="184"/>
                  </a:cubicBezTo>
                  <a:cubicBezTo>
                    <a:pt x="141" y="184"/>
                    <a:pt x="141" y="184"/>
                    <a:pt x="141" y="184"/>
                  </a:cubicBezTo>
                  <a:cubicBezTo>
                    <a:pt x="141" y="184"/>
                    <a:pt x="141" y="184"/>
                    <a:pt x="142" y="184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1" y="184"/>
                    <a:pt x="141" y="184"/>
                    <a:pt x="141" y="184"/>
                  </a:cubicBezTo>
                  <a:close/>
                  <a:moveTo>
                    <a:pt x="184" y="37"/>
                  </a:moveTo>
                  <a:cubicBezTo>
                    <a:pt x="184" y="37"/>
                    <a:pt x="184" y="37"/>
                    <a:pt x="184" y="37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4" y="37"/>
                    <a:pt x="184" y="37"/>
                    <a:pt x="184" y="37"/>
                  </a:cubicBezTo>
                  <a:close/>
                  <a:moveTo>
                    <a:pt x="143" y="186"/>
                  </a:moveTo>
                  <a:cubicBezTo>
                    <a:pt x="143" y="186"/>
                    <a:pt x="143" y="186"/>
                    <a:pt x="143" y="186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3" y="186"/>
                    <a:pt x="143" y="186"/>
                    <a:pt x="143" y="186"/>
                  </a:cubicBezTo>
                  <a:close/>
                  <a:moveTo>
                    <a:pt x="142" y="185"/>
                  </a:moveTo>
                  <a:cubicBezTo>
                    <a:pt x="142" y="185"/>
                    <a:pt x="142" y="185"/>
                    <a:pt x="142" y="185"/>
                  </a:cubicBezTo>
                  <a:cubicBezTo>
                    <a:pt x="142" y="185"/>
                    <a:pt x="142" y="185"/>
                    <a:pt x="142" y="184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2" y="185"/>
                    <a:pt x="142" y="185"/>
                    <a:pt x="142" y="185"/>
                  </a:cubicBezTo>
                  <a:close/>
                  <a:moveTo>
                    <a:pt x="170" y="46"/>
                  </a:moveTo>
                  <a:cubicBezTo>
                    <a:pt x="170" y="46"/>
                    <a:pt x="170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lose/>
                  <a:moveTo>
                    <a:pt x="77" y="253"/>
                  </a:moveTo>
                  <a:cubicBezTo>
                    <a:pt x="77" y="253"/>
                    <a:pt x="77" y="253"/>
                    <a:pt x="77" y="253"/>
                  </a:cubicBezTo>
                  <a:cubicBezTo>
                    <a:pt x="77" y="253"/>
                    <a:pt x="77" y="252"/>
                    <a:pt x="77" y="252"/>
                  </a:cubicBezTo>
                  <a:cubicBezTo>
                    <a:pt x="77" y="252"/>
                    <a:pt x="77" y="252"/>
                    <a:pt x="77" y="252"/>
                  </a:cubicBezTo>
                  <a:cubicBezTo>
                    <a:pt x="77" y="252"/>
                    <a:pt x="77" y="252"/>
                    <a:pt x="77" y="253"/>
                  </a:cubicBezTo>
                  <a:close/>
                  <a:moveTo>
                    <a:pt x="68" y="169"/>
                  </a:moveTo>
                  <a:cubicBezTo>
                    <a:pt x="68" y="169"/>
                    <a:pt x="68" y="169"/>
                    <a:pt x="68" y="169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67" y="169"/>
                    <a:pt x="67" y="169"/>
                    <a:pt x="67" y="169"/>
                  </a:cubicBezTo>
                  <a:cubicBezTo>
                    <a:pt x="67" y="169"/>
                    <a:pt x="67" y="169"/>
                    <a:pt x="68" y="169"/>
                  </a:cubicBezTo>
                  <a:close/>
                  <a:moveTo>
                    <a:pt x="70" y="169"/>
                  </a:moveTo>
                  <a:cubicBezTo>
                    <a:pt x="70" y="169"/>
                    <a:pt x="70" y="169"/>
                    <a:pt x="70" y="169"/>
                  </a:cubicBezTo>
                  <a:cubicBezTo>
                    <a:pt x="71" y="169"/>
                    <a:pt x="71" y="169"/>
                    <a:pt x="71" y="169"/>
                  </a:cubicBezTo>
                  <a:cubicBezTo>
                    <a:pt x="71" y="169"/>
                    <a:pt x="71" y="169"/>
                    <a:pt x="71" y="169"/>
                  </a:cubicBezTo>
                  <a:cubicBezTo>
                    <a:pt x="71" y="169"/>
                    <a:pt x="71" y="169"/>
                    <a:pt x="70" y="169"/>
                  </a:cubicBezTo>
                  <a:close/>
                  <a:moveTo>
                    <a:pt x="72" y="168"/>
                  </a:move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lose/>
                  <a:moveTo>
                    <a:pt x="73" y="168"/>
                  </a:moveTo>
                  <a:cubicBezTo>
                    <a:pt x="73" y="168"/>
                    <a:pt x="73" y="168"/>
                    <a:pt x="73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3" y="168"/>
                    <a:pt x="73" y="168"/>
                    <a:pt x="73" y="168"/>
                  </a:cubicBezTo>
                  <a:close/>
                  <a:moveTo>
                    <a:pt x="168" y="156"/>
                  </a:moveTo>
                  <a:cubicBezTo>
                    <a:pt x="168" y="156"/>
                    <a:pt x="168" y="156"/>
                    <a:pt x="168" y="156"/>
                  </a:cubicBezTo>
                  <a:cubicBezTo>
                    <a:pt x="168" y="156"/>
                    <a:pt x="168" y="156"/>
                    <a:pt x="168" y="155"/>
                  </a:cubicBezTo>
                  <a:cubicBezTo>
                    <a:pt x="168" y="156"/>
                    <a:pt x="168" y="156"/>
                    <a:pt x="168" y="156"/>
                  </a:cubicBezTo>
                  <a:close/>
                  <a:moveTo>
                    <a:pt x="171" y="125"/>
                  </a:move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lose/>
                  <a:moveTo>
                    <a:pt x="135" y="139"/>
                  </a:moveTo>
                  <a:cubicBezTo>
                    <a:pt x="135" y="139"/>
                    <a:pt x="135" y="139"/>
                    <a:pt x="135" y="139"/>
                  </a:cubicBezTo>
                  <a:cubicBezTo>
                    <a:pt x="135" y="139"/>
                    <a:pt x="135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5" y="1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69"/>
            <p:cNvSpPr>
              <a:spLocks noEditPoints="1"/>
            </p:cNvSpPr>
            <p:nvPr/>
          </p:nvSpPr>
          <p:spPr bwMode="auto">
            <a:xfrm>
              <a:off x="6794951" y="584210"/>
              <a:ext cx="869806" cy="1096816"/>
            </a:xfrm>
            <a:custGeom>
              <a:avLst/>
              <a:gdLst>
                <a:gd name="T0" fmla="*/ 74 w 220"/>
                <a:gd name="T1" fmla="*/ 62 h 277"/>
                <a:gd name="T2" fmla="*/ 108 w 220"/>
                <a:gd name="T3" fmla="*/ 22 h 277"/>
                <a:gd name="T4" fmla="*/ 153 w 220"/>
                <a:gd name="T5" fmla="*/ 33 h 277"/>
                <a:gd name="T6" fmla="*/ 192 w 220"/>
                <a:gd name="T7" fmla="*/ 34 h 277"/>
                <a:gd name="T8" fmla="*/ 218 w 220"/>
                <a:gd name="T9" fmla="*/ 32 h 277"/>
                <a:gd name="T10" fmla="*/ 185 w 220"/>
                <a:gd name="T11" fmla="*/ 232 h 277"/>
                <a:gd name="T12" fmla="*/ 146 w 220"/>
                <a:gd name="T13" fmla="*/ 270 h 277"/>
                <a:gd name="T14" fmla="*/ 75 w 220"/>
                <a:gd name="T15" fmla="*/ 242 h 277"/>
                <a:gd name="T16" fmla="*/ 35 w 220"/>
                <a:gd name="T17" fmla="*/ 102 h 277"/>
                <a:gd name="T18" fmla="*/ 179 w 220"/>
                <a:gd name="T19" fmla="*/ 105 h 277"/>
                <a:gd name="T20" fmla="*/ 133 w 220"/>
                <a:gd name="T21" fmla="*/ 116 h 277"/>
                <a:gd name="T22" fmla="*/ 111 w 220"/>
                <a:gd name="T23" fmla="*/ 71 h 277"/>
                <a:gd name="T24" fmla="*/ 96 w 220"/>
                <a:gd name="T25" fmla="*/ 102 h 277"/>
                <a:gd name="T26" fmla="*/ 66 w 220"/>
                <a:gd name="T27" fmla="*/ 78 h 277"/>
                <a:gd name="T28" fmla="*/ 40 w 220"/>
                <a:gd name="T29" fmla="*/ 100 h 277"/>
                <a:gd name="T30" fmla="*/ 65 w 220"/>
                <a:gd name="T31" fmla="*/ 170 h 277"/>
                <a:gd name="T32" fmla="*/ 48 w 220"/>
                <a:gd name="T33" fmla="*/ 252 h 277"/>
                <a:gd name="T34" fmla="*/ 78 w 220"/>
                <a:gd name="T35" fmla="*/ 231 h 277"/>
                <a:gd name="T36" fmla="*/ 76 w 220"/>
                <a:gd name="T37" fmla="*/ 267 h 277"/>
                <a:gd name="T38" fmla="*/ 94 w 220"/>
                <a:gd name="T39" fmla="*/ 227 h 277"/>
                <a:gd name="T40" fmla="*/ 139 w 220"/>
                <a:gd name="T41" fmla="*/ 267 h 277"/>
                <a:gd name="T42" fmla="*/ 148 w 220"/>
                <a:gd name="T43" fmla="*/ 229 h 277"/>
                <a:gd name="T44" fmla="*/ 169 w 220"/>
                <a:gd name="T45" fmla="*/ 227 h 277"/>
                <a:gd name="T46" fmla="*/ 161 w 220"/>
                <a:gd name="T47" fmla="*/ 144 h 277"/>
                <a:gd name="T48" fmla="*/ 142 w 220"/>
                <a:gd name="T49" fmla="*/ 150 h 277"/>
                <a:gd name="T50" fmla="*/ 146 w 220"/>
                <a:gd name="T51" fmla="*/ 113 h 277"/>
                <a:gd name="T52" fmla="*/ 157 w 220"/>
                <a:gd name="T53" fmla="*/ 118 h 277"/>
                <a:gd name="T54" fmla="*/ 182 w 220"/>
                <a:gd name="T55" fmla="*/ 94 h 277"/>
                <a:gd name="T56" fmla="*/ 184 w 220"/>
                <a:gd name="T57" fmla="*/ 87 h 277"/>
                <a:gd name="T58" fmla="*/ 158 w 220"/>
                <a:gd name="T59" fmla="*/ 71 h 277"/>
                <a:gd name="T60" fmla="*/ 140 w 220"/>
                <a:gd name="T61" fmla="*/ 119 h 277"/>
                <a:gd name="T62" fmla="*/ 53 w 220"/>
                <a:gd name="T63" fmla="*/ 58 h 277"/>
                <a:gd name="T64" fmla="*/ 133 w 220"/>
                <a:gd name="T65" fmla="*/ 59 h 277"/>
                <a:gd name="T66" fmla="*/ 102 w 220"/>
                <a:gd name="T67" fmla="*/ 40 h 277"/>
                <a:gd name="T68" fmla="*/ 208 w 220"/>
                <a:gd name="T69" fmla="*/ 52 h 277"/>
                <a:gd name="T70" fmla="*/ 136 w 220"/>
                <a:gd name="T71" fmla="*/ 45 h 277"/>
                <a:gd name="T72" fmla="*/ 89 w 220"/>
                <a:gd name="T73" fmla="*/ 46 h 277"/>
                <a:gd name="T74" fmla="*/ 182 w 220"/>
                <a:gd name="T75" fmla="*/ 42 h 277"/>
                <a:gd name="T76" fmla="*/ 188 w 220"/>
                <a:gd name="T77" fmla="*/ 267 h 277"/>
                <a:gd name="T78" fmla="*/ 165 w 220"/>
                <a:gd name="T79" fmla="*/ 44 h 277"/>
                <a:gd name="T80" fmla="*/ 85 w 220"/>
                <a:gd name="T81" fmla="*/ 254 h 277"/>
                <a:gd name="T82" fmla="*/ 36 w 220"/>
                <a:gd name="T83" fmla="*/ 87 h 277"/>
                <a:gd name="T84" fmla="*/ 197 w 220"/>
                <a:gd name="T85" fmla="*/ 67 h 277"/>
                <a:gd name="T86" fmla="*/ 146 w 220"/>
                <a:gd name="T87" fmla="*/ 21 h 277"/>
                <a:gd name="T88" fmla="*/ 144 w 220"/>
                <a:gd name="T89" fmla="*/ 35 h 277"/>
                <a:gd name="T90" fmla="*/ 22 w 220"/>
                <a:gd name="T91" fmla="*/ 92 h 277"/>
                <a:gd name="T92" fmla="*/ 47 w 220"/>
                <a:gd name="T93" fmla="*/ 42 h 277"/>
                <a:gd name="T94" fmla="*/ 10 w 220"/>
                <a:gd name="T95" fmla="*/ 70 h 277"/>
                <a:gd name="T96" fmla="*/ 69 w 220"/>
                <a:gd name="T97" fmla="*/ 51 h 277"/>
                <a:gd name="T98" fmla="*/ 138 w 220"/>
                <a:gd name="T99" fmla="*/ 96 h 277"/>
                <a:gd name="T100" fmla="*/ 73 w 220"/>
                <a:gd name="T101" fmla="*/ 56 h 277"/>
                <a:gd name="T102" fmla="*/ 138 w 220"/>
                <a:gd name="T103" fmla="*/ 238 h 277"/>
                <a:gd name="T104" fmla="*/ 139 w 220"/>
                <a:gd name="T105" fmla="*/ 24 h 277"/>
                <a:gd name="T106" fmla="*/ 113 w 220"/>
                <a:gd name="T107" fmla="*/ 30 h 277"/>
                <a:gd name="T108" fmla="*/ 20 w 220"/>
                <a:gd name="T109" fmla="*/ 86 h 277"/>
                <a:gd name="T110" fmla="*/ 171 w 220"/>
                <a:gd name="T111" fmla="*/ 36 h 277"/>
                <a:gd name="T112" fmla="*/ 162 w 220"/>
                <a:gd name="T113" fmla="*/ 78 h 277"/>
                <a:gd name="T114" fmla="*/ 112 w 220"/>
                <a:gd name="T115" fmla="*/ 53 h 277"/>
                <a:gd name="T116" fmla="*/ 108 w 220"/>
                <a:gd name="T117" fmla="*/ 53 h 277"/>
                <a:gd name="T118" fmla="*/ 157 w 220"/>
                <a:gd name="T119" fmla="*/ 87 h 277"/>
                <a:gd name="T120" fmla="*/ 81 w 220"/>
                <a:gd name="T121" fmla="*/ 266 h 277"/>
                <a:gd name="T122" fmla="*/ 39 w 220"/>
                <a:gd name="T123" fmla="*/ 3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0" h="277">
                  <a:moveTo>
                    <a:pt x="43" y="91"/>
                  </a:moveTo>
                  <a:cubicBezTo>
                    <a:pt x="45" y="92"/>
                    <a:pt x="47" y="94"/>
                    <a:pt x="49" y="95"/>
                  </a:cubicBezTo>
                  <a:cubicBezTo>
                    <a:pt x="50" y="96"/>
                    <a:pt x="52" y="97"/>
                    <a:pt x="53" y="98"/>
                  </a:cubicBezTo>
                  <a:cubicBezTo>
                    <a:pt x="55" y="99"/>
                    <a:pt x="57" y="99"/>
                    <a:pt x="59" y="99"/>
                  </a:cubicBezTo>
                  <a:cubicBezTo>
                    <a:pt x="61" y="100"/>
                    <a:pt x="64" y="100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8" y="99"/>
                    <a:pt x="68" y="98"/>
                    <a:pt x="68" y="96"/>
                  </a:cubicBezTo>
                  <a:cubicBezTo>
                    <a:pt x="68" y="93"/>
                    <a:pt x="67" y="91"/>
                    <a:pt x="66" y="88"/>
                  </a:cubicBezTo>
                  <a:cubicBezTo>
                    <a:pt x="65" y="85"/>
                    <a:pt x="63" y="82"/>
                    <a:pt x="61" y="79"/>
                  </a:cubicBezTo>
                  <a:cubicBezTo>
                    <a:pt x="60" y="78"/>
                    <a:pt x="59" y="77"/>
                    <a:pt x="59" y="76"/>
                  </a:cubicBezTo>
                  <a:cubicBezTo>
                    <a:pt x="58" y="75"/>
                    <a:pt x="58" y="75"/>
                    <a:pt x="57" y="74"/>
                  </a:cubicBezTo>
                  <a:cubicBezTo>
                    <a:pt x="56" y="73"/>
                    <a:pt x="56" y="73"/>
                    <a:pt x="55" y="74"/>
                  </a:cubicBezTo>
                  <a:cubicBezTo>
                    <a:pt x="55" y="74"/>
                    <a:pt x="54" y="74"/>
                    <a:pt x="54" y="74"/>
                  </a:cubicBezTo>
                  <a:cubicBezTo>
                    <a:pt x="54" y="73"/>
                    <a:pt x="53" y="73"/>
                    <a:pt x="52" y="73"/>
                  </a:cubicBezTo>
                  <a:cubicBezTo>
                    <a:pt x="49" y="72"/>
                    <a:pt x="47" y="71"/>
                    <a:pt x="45" y="69"/>
                  </a:cubicBezTo>
                  <a:cubicBezTo>
                    <a:pt x="45" y="69"/>
                    <a:pt x="44" y="69"/>
                    <a:pt x="44" y="69"/>
                  </a:cubicBezTo>
                  <a:cubicBezTo>
                    <a:pt x="42" y="66"/>
                    <a:pt x="40" y="63"/>
                    <a:pt x="40" y="60"/>
                  </a:cubicBezTo>
                  <a:cubicBezTo>
                    <a:pt x="39" y="57"/>
                    <a:pt x="39" y="53"/>
                    <a:pt x="39" y="50"/>
                  </a:cubicBezTo>
                  <a:cubicBezTo>
                    <a:pt x="39" y="48"/>
                    <a:pt x="38" y="47"/>
                    <a:pt x="38" y="45"/>
                  </a:cubicBezTo>
                  <a:cubicBezTo>
                    <a:pt x="38" y="44"/>
                    <a:pt x="38" y="43"/>
                    <a:pt x="38" y="42"/>
                  </a:cubicBezTo>
                  <a:cubicBezTo>
                    <a:pt x="37" y="41"/>
                    <a:pt x="36" y="41"/>
                    <a:pt x="36" y="40"/>
                  </a:cubicBezTo>
                  <a:cubicBezTo>
                    <a:pt x="36" y="39"/>
                    <a:pt x="36" y="38"/>
                    <a:pt x="37" y="38"/>
                  </a:cubicBezTo>
                  <a:cubicBezTo>
                    <a:pt x="37" y="37"/>
                    <a:pt x="37" y="36"/>
                    <a:pt x="37" y="35"/>
                  </a:cubicBezTo>
                  <a:cubicBezTo>
                    <a:pt x="37" y="33"/>
                    <a:pt x="37" y="31"/>
                    <a:pt x="36" y="30"/>
                  </a:cubicBezTo>
                  <a:cubicBezTo>
                    <a:pt x="36" y="29"/>
                    <a:pt x="36" y="27"/>
                    <a:pt x="36" y="26"/>
                  </a:cubicBezTo>
                  <a:cubicBezTo>
                    <a:pt x="35" y="26"/>
                    <a:pt x="35" y="25"/>
                    <a:pt x="35" y="25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6" y="22"/>
                    <a:pt x="37" y="22"/>
                    <a:pt x="38" y="22"/>
                  </a:cubicBezTo>
                  <a:cubicBezTo>
                    <a:pt x="39" y="23"/>
                    <a:pt x="39" y="23"/>
                    <a:pt x="40" y="23"/>
                  </a:cubicBezTo>
                  <a:cubicBezTo>
                    <a:pt x="43" y="25"/>
                    <a:pt x="46" y="27"/>
                    <a:pt x="49" y="29"/>
                  </a:cubicBezTo>
                  <a:cubicBezTo>
                    <a:pt x="52" y="31"/>
                    <a:pt x="55" y="33"/>
                    <a:pt x="58" y="35"/>
                  </a:cubicBezTo>
                  <a:cubicBezTo>
                    <a:pt x="62" y="37"/>
                    <a:pt x="64" y="40"/>
                    <a:pt x="67" y="43"/>
                  </a:cubicBezTo>
                  <a:cubicBezTo>
                    <a:pt x="68" y="44"/>
                    <a:pt x="69" y="46"/>
                    <a:pt x="71" y="48"/>
                  </a:cubicBezTo>
                  <a:cubicBezTo>
                    <a:pt x="71" y="48"/>
                    <a:pt x="72" y="49"/>
                    <a:pt x="72" y="49"/>
                  </a:cubicBezTo>
                  <a:cubicBezTo>
                    <a:pt x="73" y="51"/>
                    <a:pt x="73" y="53"/>
                    <a:pt x="74" y="54"/>
                  </a:cubicBezTo>
                  <a:cubicBezTo>
                    <a:pt x="75" y="57"/>
                    <a:pt x="75" y="59"/>
                    <a:pt x="74" y="62"/>
                  </a:cubicBezTo>
                  <a:cubicBezTo>
                    <a:pt x="74" y="63"/>
                    <a:pt x="74" y="63"/>
                    <a:pt x="74" y="64"/>
                  </a:cubicBezTo>
                  <a:cubicBezTo>
                    <a:pt x="77" y="71"/>
                    <a:pt x="81" y="77"/>
                    <a:pt x="85" y="83"/>
                  </a:cubicBezTo>
                  <a:cubicBezTo>
                    <a:pt x="86" y="85"/>
                    <a:pt x="88" y="86"/>
                    <a:pt x="89" y="88"/>
                  </a:cubicBezTo>
                  <a:cubicBezTo>
                    <a:pt x="89" y="88"/>
                    <a:pt x="90" y="89"/>
                    <a:pt x="90" y="89"/>
                  </a:cubicBezTo>
                  <a:cubicBezTo>
                    <a:pt x="92" y="89"/>
                    <a:pt x="93" y="89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5" y="91"/>
                    <a:pt x="96" y="90"/>
                    <a:pt x="97" y="89"/>
                  </a:cubicBezTo>
                  <a:cubicBezTo>
                    <a:pt x="97" y="88"/>
                    <a:pt x="98" y="87"/>
                    <a:pt x="98" y="86"/>
                  </a:cubicBezTo>
                  <a:cubicBezTo>
                    <a:pt x="98" y="85"/>
                    <a:pt x="99" y="83"/>
                    <a:pt x="99" y="82"/>
                  </a:cubicBezTo>
                  <a:cubicBezTo>
                    <a:pt x="99" y="78"/>
                    <a:pt x="99" y="74"/>
                    <a:pt x="98" y="70"/>
                  </a:cubicBezTo>
                  <a:cubicBezTo>
                    <a:pt x="98" y="67"/>
                    <a:pt x="98" y="64"/>
                    <a:pt x="97" y="62"/>
                  </a:cubicBezTo>
                  <a:cubicBezTo>
                    <a:pt x="97" y="60"/>
                    <a:pt x="96" y="59"/>
                    <a:pt x="96" y="58"/>
                  </a:cubicBezTo>
                  <a:cubicBezTo>
                    <a:pt x="96" y="58"/>
                    <a:pt x="96" y="57"/>
                    <a:pt x="95" y="57"/>
                  </a:cubicBezTo>
                  <a:cubicBezTo>
                    <a:pt x="94" y="57"/>
                    <a:pt x="92" y="57"/>
                    <a:pt x="91" y="56"/>
                  </a:cubicBezTo>
                  <a:cubicBezTo>
                    <a:pt x="89" y="55"/>
                    <a:pt x="88" y="55"/>
                    <a:pt x="87" y="54"/>
                  </a:cubicBezTo>
                  <a:cubicBezTo>
                    <a:pt x="87" y="53"/>
                    <a:pt x="86" y="53"/>
                    <a:pt x="86" y="52"/>
                  </a:cubicBezTo>
                  <a:cubicBezTo>
                    <a:pt x="85" y="50"/>
                    <a:pt x="84" y="48"/>
                    <a:pt x="84" y="46"/>
                  </a:cubicBezTo>
                  <a:cubicBezTo>
                    <a:pt x="84" y="45"/>
                    <a:pt x="84" y="43"/>
                    <a:pt x="84" y="41"/>
                  </a:cubicBezTo>
                  <a:cubicBezTo>
                    <a:pt x="84" y="36"/>
                    <a:pt x="83" y="31"/>
                    <a:pt x="83" y="25"/>
                  </a:cubicBezTo>
                  <a:cubicBezTo>
                    <a:pt x="83" y="23"/>
                    <a:pt x="82" y="20"/>
                    <a:pt x="82" y="17"/>
                  </a:cubicBezTo>
                  <a:cubicBezTo>
                    <a:pt x="82" y="16"/>
                    <a:pt x="82" y="15"/>
                    <a:pt x="81" y="14"/>
                  </a:cubicBezTo>
                  <a:cubicBezTo>
                    <a:pt x="81" y="14"/>
                    <a:pt x="81" y="14"/>
                    <a:pt x="81" y="13"/>
                  </a:cubicBezTo>
                  <a:cubicBezTo>
                    <a:pt x="81" y="13"/>
                    <a:pt x="81" y="13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1"/>
                    <a:pt x="82" y="10"/>
                    <a:pt x="83" y="10"/>
                  </a:cubicBezTo>
                  <a:cubicBezTo>
                    <a:pt x="83" y="10"/>
                    <a:pt x="84" y="10"/>
                    <a:pt x="84" y="10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1"/>
                    <a:pt x="86" y="11"/>
                    <a:pt x="87" y="11"/>
                  </a:cubicBezTo>
                  <a:cubicBezTo>
                    <a:pt x="87" y="11"/>
                    <a:pt x="88" y="11"/>
                    <a:pt x="88" y="12"/>
                  </a:cubicBezTo>
                  <a:cubicBezTo>
                    <a:pt x="88" y="13"/>
                    <a:pt x="88" y="13"/>
                    <a:pt x="89" y="13"/>
                  </a:cubicBezTo>
                  <a:cubicBezTo>
                    <a:pt x="90" y="14"/>
                    <a:pt x="91" y="15"/>
                    <a:pt x="92" y="16"/>
                  </a:cubicBezTo>
                  <a:cubicBezTo>
                    <a:pt x="95" y="17"/>
                    <a:pt x="97" y="18"/>
                    <a:pt x="100" y="19"/>
                  </a:cubicBez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2" y="19"/>
                    <a:pt x="103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5" y="21"/>
                    <a:pt x="106" y="22"/>
                    <a:pt x="108" y="22"/>
                  </a:cubicBezTo>
                  <a:cubicBezTo>
                    <a:pt x="110" y="23"/>
                    <a:pt x="111" y="24"/>
                    <a:pt x="113" y="25"/>
                  </a:cubicBezTo>
                  <a:cubicBezTo>
                    <a:pt x="114" y="27"/>
                    <a:pt x="115" y="28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2"/>
                    <a:pt x="115" y="33"/>
                    <a:pt x="115" y="33"/>
                  </a:cubicBezTo>
                  <a:cubicBezTo>
                    <a:pt x="117" y="36"/>
                    <a:pt x="117" y="40"/>
                    <a:pt x="117" y="43"/>
                  </a:cubicBezTo>
                  <a:cubicBezTo>
                    <a:pt x="116" y="45"/>
                    <a:pt x="116" y="47"/>
                    <a:pt x="114" y="49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4" y="57"/>
                    <a:pt x="114" y="64"/>
                    <a:pt x="114" y="71"/>
                  </a:cubicBezTo>
                  <a:cubicBezTo>
                    <a:pt x="115" y="74"/>
                    <a:pt x="115" y="77"/>
                    <a:pt x="116" y="80"/>
                  </a:cubicBezTo>
                  <a:cubicBezTo>
                    <a:pt x="116" y="83"/>
                    <a:pt x="118" y="86"/>
                    <a:pt x="120" y="88"/>
                  </a:cubicBezTo>
                  <a:cubicBezTo>
                    <a:pt x="121" y="88"/>
                    <a:pt x="121" y="88"/>
                    <a:pt x="122" y="88"/>
                  </a:cubicBezTo>
                  <a:cubicBezTo>
                    <a:pt x="122" y="88"/>
                    <a:pt x="123" y="88"/>
                    <a:pt x="123" y="87"/>
                  </a:cubicBezTo>
                  <a:cubicBezTo>
                    <a:pt x="125" y="83"/>
                    <a:pt x="126" y="80"/>
                    <a:pt x="126" y="76"/>
                  </a:cubicBezTo>
                  <a:cubicBezTo>
                    <a:pt x="126" y="73"/>
                    <a:pt x="126" y="70"/>
                    <a:pt x="127" y="68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2"/>
                    <a:pt x="127" y="58"/>
                    <a:pt x="127" y="53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2"/>
                    <a:pt x="125" y="52"/>
                    <a:pt x="125" y="51"/>
                  </a:cubicBezTo>
                  <a:cubicBezTo>
                    <a:pt x="123" y="50"/>
                    <a:pt x="122" y="49"/>
                    <a:pt x="122" y="46"/>
                  </a:cubicBezTo>
                  <a:cubicBezTo>
                    <a:pt x="122" y="46"/>
                    <a:pt x="122" y="45"/>
                    <a:pt x="122" y="45"/>
                  </a:cubicBezTo>
                  <a:cubicBezTo>
                    <a:pt x="122" y="42"/>
                    <a:pt x="123" y="39"/>
                    <a:pt x="124" y="36"/>
                  </a:cubicBezTo>
                  <a:cubicBezTo>
                    <a:pt x="126" y="33"/>
                    <a:pt x="128" y="30"/>
                    <a:pt x="130" y="26"/>
                  </a:cubicBezTo>
                  <a:cubicBezTo>
                    <a:pt x="131" y="23"/>
                    <a:pt x="133" y="20"/>
                    <a:pt x="135" y="17"/>
                  </a:cubicBezTo>
                  <a:cubicBezTo>
                    <a:pt x="135" y="17"/>
                    <a:pt x="135" y="16"/>
                    <a:pt x="135" y="16"/>
                  </a:cubicBezTo>
                  <a:cubicBezTo>
                    <a:pt x="135" y="15"/>
                    <a:pt x="135" y="15"/>
                    <a:pt x="136" y="15"/>
                  </a:cubicBezTo>
                  <a:cubicBezTo>
                    <a:pt x="136" y="14"/>
                    <a:pt x="136" y="14"/>
                    <a:pt x="137" y="14"/>
                  </a:cubicBezTo>
                  <a:cubicBezTo>
                    <a:pt x="137" y="12"/>
                    <a:pt x="138" y="11"/>
                    <a:pt x="139" y="9"/>
                  </a:cubicBezTo>
                  <a:cubicBezTo>
                    <a:pt x="140" y="7"/>
                    <a:pt x="141" y="5"/>
                    <a:pt x="143" y="3"/>
                  </a:cubicBezTo>
                  <a:cubicBezTo>
                    <a:pt x="143" y="3"/>
                    <a:pt x="143" y="3"/>
                    <a:pt x="143" y="2"/>
                  </a:cubicBezTo>
                  <a:cubicBezTo>
                    <a:pt x="143" y="2"/>
                    <a:pt x="143" y="1"/>
                    <a:pt x="144" y="0"/>
                  </a:cubicBezTo>
                  <a:cubicBezTo>
                    <a:pt x="144" y="0"/>
                    <a:pt x="145" y="0"/>
                    <a:pt x="146" y="1"/>
                  </a:cubicBezTo>
                  <a:cubicBezTo>
                    <a:pt x="146" y="1"/>
                    <a:pt x="146" y="2"/>
                    <a:pt x="147" y="2"/>
                  </a:cubicBezTo>
                  <a:cubicBezTo>
                    <a:pt x="147" y="4"/>
                    <a:pt x="148" y="5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50" y="11"/>
                    <a:pt x="151" y="14"/>
                    <a:pt x="152" y="17"/>
                  </a:cubicBezTo>
                  <a:cubicBezTo>
                    <a:pt x="153" y="22"/>
                    <a:pt x="154" y="28"/>
                    <a:pt x="153" y="33"/>
                  </a:cubicBezTo>
                  <a:cubicBezTo>
                    <a:pt x="153" y="36"/>
                    <a:pt x="152" y="39"/>
                    <a:pt x="151" y="41"/>
                  </a:cubicBezTo>
                  <a:cubicBezTo>
                    <a:pt x="151" y="43"/>
                    <a:pt x="150" y="44"/>
                    <a:pt x="150" y="46"/>
                  </a:cubicBezTo>
                  <a:cubicBezTo>
                    <a:pt x="149" y="47"/>
                    <a:pt x="148" y="49"/>
                    <a:pt x="146" y="5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5" y="51"/>
                    <a:pt x="145" y="51"/>
                    <a:pt x="145" y="51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6" y="53"/>
                    <a:pt x="146" y="53"/>
                    <a:pt x="145" y="54"/>
                  </a:cubicBezTo>
                  <a:cubicBezTo>
                    <a:pt x="144" y="59"/>
                    <a:pt x="142" y="63"/>
                    <a:pt x="140" y="67"/>
                  </a:cubicBezTo>
                  <a:cubicBezTo>
                    <a:pt x="140" y="69"/>
                    <a:pt x="139" y="71"/>
                    <a:pt x="138" y="73"/>
                  </a:cubicBezTo>
                  <a:cubicBezTo>
                    <a:pt x="137" y="77"/>
                    <a:pt x="136" y="80"/>
                    <a:pt x="136" y="83"/>
                  </a:cubicBezTo>
                  <a:cubicBezTo>
                    <a:pt x="135" y="86"/>
                    <a:pt x="135" y="89"/>
                    <a:pt x="135" y="92"/>
                  </a:cubicBezTo>
                  <a:cubicBezTo>
                    <a:pt x="135" y="92"/>
                    <a:pt x="135" y="92"/>
                    <a:pt x="135" y="93"/>
                  </a:cubicBezTo>
                  <a:cubicBezTo>
                    <a:pt x="136" y="93"/>
                    <a:pt x="136" y="93"/>
                    <a:pt x="136" y="92"/>
                  </a:cubicBezTo>
                  <a:cubicBezTo>
                    <a:pt x="139" y="92"/>
                    <a:pt x="141" y="91"/>
                    <a:pt x="142" y="89"/>
                  </a:cubicBezTo>
                  <a:cubicBezTo>
                    <a:pt x="143" y="88"/>
                    <a:pt x="143" y="87"/>
                    <a:pt x="144" y="86"/>
                  </a:cubicBezTo>
                  <a:cubicBezTo>
                    <a:pt x="147" y="81"/>
                    <a:pt x="149" y="76"/>
                    <a:pt x="152" y="71"/>
                  </a:cubicBezTo>
                  <a:cubicBezTo>
                    <a:pt x="153" y="67"/>
                    <a:pt x="155" y="64"/>
                    <a:pt x="157" y="60"/>
                  </a:cubicBezTo>
                  <a:cubicBezTo>
                    <a:pt x="157" y="59"/>
                    <a:pt x="157" y="59"/>
                    <a:pt x="158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6" y="56"/>
                    <a:pt x="155" y="55"/>
                    <a:pt x="154" y="54"/>
                  </a:cubicBezTo>
                  <a:cubicBezTo>
                    <a:pt x="154" y="52"/>
                    <a:pt x="154" y="51"/>
                    <a:pt x="154" y="50"/>
                  </a:cubicBezTo>
                  <a:cubicBezTo>
                    <a:pt x="154" y="49"/>
                    <a:pt x="154" y="48"/>
                    <a:pt x="154" y="47"/>
                  </a:cubicBezTo>
                  <a:cubicBezTo>
                    <a:pt x="154" y="45"/>
                    <a:pt x="155" y="44"/>
                    <a:pt x="156" y="43"/>
                  </a:cubicBezTo>
                  <a:cubicBezTo>
                    <a:pt x="158" y="40"/>
                    <a:pt x="160" y="38"/>
                    <a:pt x="162" y="36"/>
                  </a:cubicBezTo>
                  <a:cubicBezTo>
                    <a:pt x="166" y="33"/>
                    <a:pt x="170" y="31"/>
                    <a:pt x="174" y="28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4" y="27"/>
                    <a:pt x="174" y="26"/>
                    <a:pt x="175" y="26"/>
                  </a:cubicBezTo>
                  <a:cubicBezTo>
                    <a:pt x="176" y="25"/>
                    <a:pt x="177" y="25"/>
                    <a:pt x="178" y="26"/>
                  </a:cubicBezTo>
                  <a:cubicBezTo>
                    <a:pt x="178" y="26"/>
                    <a:pt x="179" y="25"/>
                    <a:pt x="179" y="25"/>
                  </a:cubicBezTo>
                  <a:cubicBezTo>
                    <a:pt x="183" y="23"/>
                    <a:pt x="186" y="22"/>
                    <a:pt x="190" y="20"/>
                  </a:cubicBezTo>
                  <a:cubicBezTo>
                    <a:pt x="190" y="19"/>
                    <a:pt x="191" y="19"/>
                    <a:pt x="192" y="19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3" y="19"/>
                    <a:pt x="194" y="20"/>
                    <a:pt x="194" y="21"/>
                  </a:cubicBezTo>
                  <a:cubicBezTo>
                    <a:pt x="194" y="21"/>
                    <a:pt x="193" y="21"/>
                    <a:pt x="194" y="22"/>
                  </a:cubicBezTo>
                  <a:cubicBezTo>
                    <a:pt x="194" y="22"/>
                    <a:pt x="194" y="23"/>
                    <a:pt x="194" y="23"/>
                  </a:cubicBezTo>
                  <a:cubicBezTo>
                    <a:pt x="193" y="27"/>
                    <a:pt x="192" y="30"/>
                    <a:pt x="192" y="34"/>
                  </a:cubicBezTo>
                  <a:cubicBezTo>
                    <a:pt x="192" y="38"/>
                    <a:pt x="191" y="42"/>
                    <a:pt x="190" y="47"/>
                  </a:cubicBezTo>
                  <a:cubicBezTo>
                    <a:pt x="190" y="50"/>
                    <a:pt x="189" y="52"/>
                    <a:pt x="188" y="54"/>
                  </a:cubicBezTo>
                  <a:cubicBezTo>
                    <a:pt x="187" y="56"/>
                    <a:pt x="185" y="58"/>
                    <a:pt x="184" y="59"/>
                  </a:cubicBezTo>
                  <a:cubicBezTo>
                    <a:pt x="183" y="59"/>
                    <a:pt x="183" y="60"/>
                    <a:pt x="183" y="60"/>
                  </a:cubicBezTo>
                  <a:cubicBezTo>
                    <a:pt x="182" y="61"/>
                    <a:pt x="181" y="62"/>
                    <a:pt x="180" y="63"/>
                  </a:cubicBezTo>
                  <a:cubicBezTo>
                    <a:pt x="180" y="64"/>
                    <a:pt x="179" y="64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8" y="66"/>
                    <a:pt x="178" y="66"/>
                    <a:pt x="177" y="67"/>
                  </a:cubicBezTo>
                  <a:cubicBezTo>
                    <a:pt x="176" y="67"/>
                    <a:pt x="175" y="68"/>
                    <a:pt x="175" y="68"/>
                  </a:cubicBezTo>
                  <a:cubicBezTo>
                    <a:pt x="173" y="70"/>
                    <a:pt x="171" y="72"/>
                    <a:pt x="169" y="74"/>
                  </a:cubicBezTo>
                  <a:cubicBezTo>
                    <a:pt x="168" y="75"/>
                    <a:pt x="167" y="76"/>
                    <a:pt x="165" y="78"/>
                  </a:cubicBezTo>
                  <a:cubicBezTo>
                    <a:pt x="165" y="78"/>
                    <a:pt x="165" y="78"/>
                    <a:pt x="165" y="79"/>
                  </a:cubicBezTo>
                  <a:cubicBezTo>
                    <a:pt x="164" y="80"/>
                    <a:pt x="163" y="82"/>
                    <a:pt x="162" y="84"/>
                  </a:cubicBezTo>
                  <a:cubicBezTo>
                    <a:pt x="161" y="86"/>
                    <a:pt x="160" y="87"/>
                    <a:pt x="159" y="89"/>
                  </a:cubicBezTo>
                  <a:cubicBezTo>
                    <a:pt x="159" y="90"/>
                    <a:pt x="159" y="92"/>
                    <a:pt x="160" y="93"/>
                  </a:cubicBezTo>
                  <a:cubicBezTo>
                    <a:pt x="161" y="93"/>
                    <a:pt x="161" y="94"/>
                    <a:pt x="161" y="93"/>
                  </a:cubicBezTo>
                  <a:cubicBezTo>
                    <a:pt x="165" y="92"/>
                    <a:pt x="168" y="90"/>
                    <a:pt x="171" y="88"/>
                  </a:cubicBezTo>
                  <a:cubicBezTo>
                    <a:pt x="173" y="87"/>
                    <a:pt x="175" y="85"/>
                    <a:pt x="177" y="83"/>
                  </a:cubicBezTo>
                  <a:cubicBezTo>
                    <a:pt x="180" y="81"/>
                    <a:pt x="182" y="79"/>
                    <a:pt x="184" y="76"/>
                  </a:cubicBezTo>
                  <a:cubicBezTo>
                    <a:pt x="185" y="74"/>
                    <a:pt x="186" y="73"/>
                    <a:pt x="186" y="72"/>
                  </a:cubicBezTo>
                  <a:cubicBezTo>
                    <a:pt x="187" y="70"/>
                    <a:pt x="187" y="68"/>
                    <a:pt x="188" y="66"/>
                  </a:cubicBezTo>
                  <a:cubicBezTo>
                    <a:pt x="188" y="66"/>
                    <a:pt x="188" y="65"/>
                    <a:pt x="188" y="65"/>
                  </a:cubicBezTo>
                  <a:cubicBezTo>
                    <a:pt x="187" y="64"/>
                    <a:pt x="187" y="63"/>
                    <a:pt x="187" y="62"/>
                  </a:cubicBezTo>
                  <a:cubicBezTo>
                    <a:pt x="187" y="60"/>
                    <a:pt x="187" y="58"/>
                    <a:pt x="188" y="56"/>
                  </a:cubicBezTo>
                  <a:cubicBezTo>
                    <a:pt x="188" y="54"/>
                    <a:pt x="189" y="53"/>
                    <a:pt x="190" y="52"/>
                  </a:cubicBezTo>
                  <a:cubicBezTo>
                    <a:pt x="191" y="49"/>
                    <a:pt x="194" y="47"/>
                    <a:pt x="196" y="44"/>
                  </a:cubicBezTo>
                  <a:cubicBezTo>
                    <a:pt x="199" y="41"/>
                    <a:pt x="203" y="39"/>
                    <a:pt x="206" y="36"/>
                  </a:cubicBezTo>
                  <a:cubicBezTo>
                    <a:pt x="208" y="35"/>
                    <a:pt x="209" y="34"/>
                    <a:pt x="211" y="32"/>
                  </a:cubicBezTo>
                  <a:cubicBezTo>
                    <a:pt x="212" y="32"/>
                    <a:pt x="213" y="31"/>
                    <a:pt x="214" y="30"/>
                  </a:cubicBezTo>
                  <a:cubicBezTo>
                    <a:pt x="214" y="30"/>
                    <a:pt x="215" y="30"/>
                    <a:pt x="215" y="30"/>
                  </a:cubicBezTo>
                  <a:cubicBezTo>
                    <a:pt x="216" y="30"/>
                    <a:pt x="216" y="29"/>
                    <a:pt x="216" y="29"/>
                  </a:cubicBezTo>
                  <a:cubicBezTo>
                    <a:pt x="216" y="29"/>
                    <a:pt x="216" y="28"/>
                    <a:pt x="217" y="28"/>
                  </a:cubicBezTo>
                  <a:cubicBezTo>
                    <a:pt x="217" y="28"/>
                    <a:pt x="218" y="28"/>
                    <a:pt x="218" y="28"/>
                  </a:cubicBezTo>
                  <a:cubicBezTo>
                    <a:pt x="219" y="28"/>
                    <a:pt x="220" y="29"/>
                    <a:pt x="220" y="30"/>
                  </a:cubicBezTo>
                  <a:cubicBezTo>
                    <a:pt x="220" y="31"/>
                    <a:pt x="219" y="31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7" y="33"/>
                    <a:pt x="217" y="33"/>
                    <a:pt x="218" y="34"/>
                  </a:cubicBezTo>
                  <a:cubicBezTo>
                    <a:pt x="218" y="34"/>
                    <a:pt x="219" y="35"/>
                    <a:pt x="218" y="35"/>
                  </a:cubicBezTo>
                  <a:cubicBezTo>
                    <a:pt x="217" y="37"/>
                    <a:pt x="217" y="39"/>
                    <a:pt x="217" y="41"/>
                  </a:cubicBezTo>
                  <a:cubicBezTo>
                    <a:pt x="217" y="45"/>
                    <a:pt x="217" y="48"/>
                    <a:pt x="217" y="52"/>
                  </a:cubicBezTo>
                  <a:cubicBezTo>
                    <a:pt x="217" y="54"/>
                    <a:pt x="216" y="56"/>
                    <a:pt x="216" y="57"/>
                  </a:cubicBezTo>
                  <a:cubicBezTo>
                    <a:pt x="215" y="58"/>
                    <a:pt x="215" y="59"/>
                    <a:pt x="215" y="59"/>
                  </a:cubicBezTo>
                  <a:cubicBezTo>
                    <a:pt x="215" y="63"/>
                    <a:pt x="214" y="66"/>
                    <a:pt x="212" y="69"/>
                  </a:cubicBezTo>
                  <a:cubicBezTo>
                    <a:pt x="212" y="71"/>
                    <a:pt x="211" y="72"/>
                    <a:pt x="209" y="73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8" y="75"/>
                    <a:pt x="206" y="75"/>
                    <a:pt x="205" y="75"/>
                  </a:cubicBezTo>
                  <a:cubicBezTo>
                    <a:pt x="204" y="75"/>
                    <a:pt x="204" y="75"/>
                    <a:pt x="204" y="74"/>
                  </a:cubicBezTo>
                  <a:cubicBezTo>
                    <a:pt x="204" y="75"/>
                    <a:pt x="203" y="75"/>
                    <a:pt x="203" y="75"/>
                  </a:cubicBezTo>
                  <a:cubicBezTo>
                    <a:pt x="202" y="79"/>
                    <a:pt x="199" y="83"/>
                    <a:pt x="197" y="87"/>
                  </a:cubicBezTo>
                  <a:cubicBezTo>
                    <a:pt x="195" y="89"/>
                    <a:pt x="193" y="91"/>
                    <a:pt x="192" y="94"/>
                  </a:cubicBezTo>
                  <a:cubicBezTo>
                    <a:pt x="189" y="97"/>
                    <a:pt x="186" y="100"/>
                    <a:pt x="183" y="104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79" y="108"/>
                    <a:pt x="176" y="111"/>
                    <a:pt x="172" y="116"/>
                  </a:cubicBezTo>
                  <a:cubicBezTo>
                    <a:pt x="171" y="118"/>
                    <a:pt x="170" y="120"/>
                    <a:pt x="170" y="122"/>
                  </a:cubicBezTo>
                  <a:cubicBezTo>
                    <a:pt x="170" y="124"/>
                    <a:pt x="170" y="125"/>
                    <a:pt x="170" y="126"/>
                  </a:cubicBezTo>
                  <a:cubicBezTo>
                    <a:pt x="170" y="142"/>
                    <a:pt x="170" y="157"/>
                    <a:pt x="170" y="172"/>
                  </a:cubicBezTo>
                  <a:cubicBezTo>
                    <a:pt x="170" y="172"/>
                    <a:pt x="170" y="172"/>
                    <a:pt x="170" y="173"/>
                  </a:cubicBezTo>
                  <a:cubicBezTo>
                    <a:pt x="170" y="173"/>
                    <a:pt x="170" y="174"/>
                    <a:pt x="170" y="174"/>
                  </a:cubicBezTo>
                  <a:cubicBezTo>
                    <a:pt x="170" y="174"/>
                    <a:pt x="171" y="175"/>
                    <a:pt x="170" y="175"/>
                  </a:cubicBezTo>
                  <a:cubicBezTo>
                    <a:pt x="170" y="177"/>
                    <a:pt x="170" y="179"/>
                    <a:pt x="170" y="181"/>
                  </a:cubicBezTo>
                  <a:cubicBezTo>
                    <a:pt x="171" y="184"/>
                    <a:pt x="171" y="187"/>
                    <a:pt x="171" y="190"/>
                  </a:cubicBezTo>
                  <a:cubicBezTo>
                    <a:pt x="172" y="192"/>
                    <a:pt x="172" y="194"/>
                    <a:pt x="172" y="196"/>
                  </a:cubicBezTo>
                  <a:cubicBezTo>
                    <a:pt x="172" y="196"/>
                    <a:pt x="172" y="197"/>
                    <a:pt x="173" y="197"/>
                  </a:cubicBezTo>
                  <a:cubicBezTo>
                    <a:pt x="174" y="197"/>
                    <a:pt x="174" y="198"/>
                    <a:pt x="173" y="199"/>
                  </a:cubicBezTo>
                  <a:cubicBezTo>
                    <a:pt x="173" y="200"/>
                    <a:pt x="173" y="201"/>
                    <a:pt x="173" y="202"/>
                  </a:cubicBezTo>
                  <a:cubicBezTo>
                    <a:pt x="173" y="204"/>
                    <a:pt x="173" y="206"/>
                    <a:pt x="174" y="207"/>
                  </a:cubicBezTo>
                  <a:cubicBezTo>
                    <a:pt x="174" y="207"/>
                    <a:pt x="174" y="208"/>
                    <a:pt x="174" y="208"/>
                  </a:cubicBezTo>
                  <a:cubicBezTo>
                    <a:pt x="173" y="209"/>
                    <a:pt x="174" y="210"/>
                    <a:pt x="174" y="212"/>
                  </a:cubicBezTo>
                  <a:cubicBezTo>
                    <a:pt x="175" y="214"/>
                    <a:pt x="175" y="217"/>
                    <a:pt x="176" y="219"/>
                  </a:cubicBezTo>
                  <a:cubicBezTo>
                    <a:pt x="177" y="220"/>
                    <a:pt x="177" y="221"/>
                    <a:pt x="178" y="222"/>
                  </a:cubicBezTo>
                  <a:cubicBezTo>
                    <a:pt x="179" y="225"/>
                    <a:pt x="182" y="228"/>
                    <a:pt x="184" y="232"/>
                  </a:cubicBezTo>
                  <a:cubicBezTo>
                    <a:pt x="184" y="232"/>
                    <a:pt x="184" y="232"/>
                    <a:pt x="185" y="232"/>
                  </a:cubicBezTo>
                  <a:cubicBezTo>
                    <a:pt x="187" y="234"/>
                    <a:pt x="188" y="235"/>
                    <a:pt x="190" y="237"/>
                  </a:cubicBezTo>
                  <a:cubicBezTo>
                    <a:pt x="190" y="237"/>
                    <a:pt x="190" y="237"/>
                    <a:pt x="190" y="237"/>
                  </a:cubicBezTo>
                  <a:cubicBezTo>
                    <a:pt x="192" y="238"/>
                    <a:pt x="193" y="240"/>
                    <a:pt x="194" y="241"/>
                  </a:cubicBezTo>
                  <a:cubicBezTo>
                    <a:pt x="194" y="241"/>
                    <a:pt x="194" y="241"/>
                    <a:pt x="194" y="242"/>
                  </a:cubicBezTo>
                  <a:cubicBezTo>
                    <a:pt x="197" y="245"/>
                    <a:pt x="198" y="249"/>
                    <a:pt x="199" y="253"/>
                  </a:cubicBezTo>
                  <a:cubicBezTo>
                    <a:pt x="200" y="257"/>
                    <a:pt x="201" y="261"/>
                    <a:pt x="202" y="264"/>
                  </a:cubicBezTo>
                  <a:cubicBezTo>
                    <a:pt x="203" y="265"/>
                    <a:pt x="203" y="266"/>
                    <a:pt x="203" y="267"/>
                  </a:cubicBezTo>
                  <a:cubicBezTo>
                    <a:pt x="204" y="269"/>
                    <a:pt x="203" y="270"/>
                    <a:pt x="202" y="270"/>
                  </a:cubicBezTo>
                  <a:cubicBezTo>
                    <a:pt x="201" y="270"/>
                    <a:pt x="201" y="270"/>
                    <a:pt x="200" y="270"/>
                  </a:cubicBezTo>
                  <a:cubicBezTo>
                    <a:pt x="200" y="270"/>
                    <a:pt x="200" y="271"/>
                    <a:pt x="199" y="270"/>
                  </a:cubicBezTo>
                  <a:cubicBezTo>
                    <a:pt x="198" y="270"/>
                    <a:pt x="196" y="270"/>
                    <a:pt x="195" y="270"/>
                  </a:cubicBezTo>
                  <a:cubicBezTo>
                    <a:pt x="194" y="270"/>
                    <a:pt x="194" y="270"/>
                    <a:pt x="193" y="270"/>
                  </a:cubicBezTo>
                  <a:cubicBezTo>
                    <a:pt x="192" y="270"/>
                    <a:pt x="190" y="270"/>
                    <a:pt x="188" y="270"/>
                  </a:cubicBezTo>
                  <a:cubicBezTo>
                    <a:pt x="188" y="270"/>
                    <a:pt x="187" y="270"/>
                    <a:pt x="187" y="270"/>
                  </a:cubicBezTo>
                  <a:cubicBezTo>
                    <a:pt x="186" y="269"/>
                    <a:pt x="186" y="269"/>
                    <a:pt x="186" y="268"/>
                  </a:cubicBezTo>
                  <a:cubicBezTo>
                    <a:pt x="185" y="268"/>
                    <a:pt x="185" y="267"/>
                    <a:pt x="185" y="267"/>
                  </a:cubicBezTo>
                  <a:cubicBezTo>
                    <a:pt x="185" y="267"/>
                    <a:pt x="185" y="267"/>
                    <a:pt x="185" y="267"/>
                  </a:cubicBezTo>
                  <a:cubicBezTo>
                    <a:pt x="184" y="267"/>
                    <a:pt x="184" y="266"/>
                    <a:pt x="184" y="266"/>
                  </a:cubicBezTo>
                  <a:cubicBezTo>
                    <a:pt x="183" y="265"/>
                    <a:pt x="183" y="265"/>
                    <a:pt x="183" y="264"/>
                  </a:cubicBezTo>
                  <a:cubicBezTo>
                    <a:pt x="182" y="259"/>
                    <a:pt x="180" y="254"/>
                    <a:pt x="177" y="249"/>
                  </a:cubicBezTo>
                  <a:cubicBezTo>
                    <a:pt x="176" y="247"/>
                    <a:pt x="174" y="244"/>
                    <a:pt x="172" y="242"/>
                  </a:cubicBezTo>
                  <a:cubicBezTo>
                    <a:pt x="169" y="240"/>
                    <a:pt x="165" y="238"/>
                    <a:pt x="162" y="236"/>
                  </a:cubicBezTo>
                  <a:cubicBezTo>
                    <a:pt x="159" y="234"/>
                    <a:pt x="156" y="233"/>
                    <a:pt x="153" y="233"/>
                  </a:cubicBezTo>
                  <a:cubicBezTo>
                    <a:pt x="152" y="233"/>
                    <a:pt x="151" y="233"/>
                    <a:pt x="149" y="233"/>
                  </a:cubicBezTo>
                  <a:cubicBezTo>
                    <a:pt x="149" y="233"/>
                    <a:pt x="148" y="233"/>
                    <a:pt x="147" y="233"/>
                  </a:cubicBezTo>
                  <a:cubicBezTo>
                    <a:pt x="146" y="233"/>
                    <a:pt x="145" y="233"/>
                    <a:pt x="144" y="234"/>
                  </a:cubicBezTo>
                  <a:cubicBezTo>
                    <a:pt x="141" y="236"/>
                    <a:pt x="140" y="239"/>
                    <a:pt x="139" y="243"/>
                  </a:cubicBezTo>
                  <a:cubicBezTo>
                    <a:pt x="138" y="245"/>
                    <a:pt x="138" y="248"/>
                    <a:pt x="139" y="251"/>
                  </a:cubicBezTo>
                  <a:cubicBezTo>
                    <a:pt x="139" y="251"/>
                    <a:pt x="139" y="252"/>
                    <a:pt x="139" y="253"/>
                  </a:cubicBezTo>
                  <a:cubicBezTo>
                    <a:pt x="139" y="255"/>
                    <a:pt x="140" y="257"/>
                    <a:pt x="141" y="259"/>
                  </a:cubicBezTo>
                  <a:cubicBezTo>
                    <a:pt x="142" y="261"/>
                    <a:pt x="143" y="263"/>
                    <a:pt x="144" y="266"/>
                  </a:cubicBezTo>
                  <a:cubicBezTo>
                    <a:pt x="144" y="266"/>
                    <a:pt x="144" y="267"/>
                    <a:pt x="144" y="268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5" y="268"/>
                    <a:pt x="145" y="268"/>
                    <a:pt x="146" y="268"/>
                  </a:cubicBezTo>
                  <a:cubicBezTo>
                    <a:pt x="146" y="268"/>
                    <a:pt x="146" y="269"/>
                    <a:pt x="147" y="269"/>
                  </a:cubicBezTo>
                  <a:cubicBezTo>
                    <a:pt x="147" y="269"/>
                    <a:pt x="146" y="270"/>
                    <a:pt x="146" y="270"/>
                  </a:cubicBezTo>
                  <a:cubicBezTo>
                    <a:pt x="146" y="270"/>
                    <a:pt x="146" y="270"/>
                    <a:pt x="146" y="270"/>
                  </a:cubicBezTo>
                  <a:cubicBezTo>
                    <a:pt x="145" y="270"/>
                    <a:pt x="144" y="271"/>
                    <a:pt x="143" y="271"/>
                  </a:cubicBezTo>
                  <a:cubicBezTo>
                    <a:pt x="142" y="272"/>
                    <a:pt x="141" y="273"/>
                    <a:pt x="139" y="273"/>
                  </a:cubicBezTo>
                  <a:cubicBezTo>
                    <a:pt x="137" y="273"/>
                    <a:pt x="134" y="274"/>
                    <a:pt x="132" y="274"/>
                  </a:cubicBezTo>
                  <a:cubicBezTo>
                    <a:pt x="131" y="274"/>
                    <a:pt x="129" y="274"/>
                    <a:pt x="128" y="274"/>
                  </a:cubicBezTo>
                  <a:cubicBezTo>
                    <a:pt x="127" y="274"/>
                    <a:pt x="127" y="274"/>
                    <a:pt x="126" y="274"/>
                  </a:cubicBezTo>
                  <a:cubicBezTo>
                    <a:pt x="126" y="274"/>
                    <a:pt x="126" y="274"/>
                    <a:pt x="126" y="274"/>
                  </a:cubicBezTo>
                  <a:cubicBezTo>
                    <a:pt x="125" y="274"/>
                    <a:pt x="124" y="274"/>
                    <a:pt x="124" y="274"/>
                  </a:cubicBezTo>
                  <a:cubicBezTo>
                    <a:pt x="123" y="273"/>
                    <a:pt x="122" y="273"/>
                    <a:pt x="122" y="272"/>
                  </a:cubicBezTo>
                  <a:cubicBezTo>
                    <a:pt x="122" y="270"/>
                    <a:pt x="122" y="269"/>
                    <a:pt x="122" y="267"/>
                  </a:cubicBezTo>
                  <a:cubicBezTo>
                    <a:pt x="122" y="263"/>
                    <a:pt x="121" y="259"/>
                    <a:pt x="120" y="256"/>
                  </a:cubicBezTo>
                  <a:cubicBezTo>
                    <a:pt x="120" y="254"/>
                    <a:pt x="119" y="253"/>
                    <a:pt x="119" y="252"/>
                  </a:cubicBezTo>
                  <a:cubicBezTo>
                    <a:pt x="117" y="249"/>
                    <a:pt x="116" y="247"/>
                    <a:pt x="115" y="244"/>
                  </a:cubicBezTo>
                  <a:cubicBezTo>
                    <a:pt x="113" y="242"/>
                    <a:pt x="112" y="240"/>
                    <a:pt x="109" y="239"/>
                  </a:cubicBezTo>
                  <a:cubicBezTo>
                    <a:pt x="109" y="239"/>
                    <a:pt x="108" y="238"/>
                    <a:pt x="108" y="238"/>
                  </a:cubicBezTo>
                  <a:cubicBezTo>
                    <a:pt x="107" y="238"/>
                    <a:pt x="106" y="238"/>
                    <a:pt x="106" y="237"/>
                  </a:cubicBezTo>
                  <a:cubicBezTo>
                    <a:pt x="106" y="237"/>
                    <a:pt x="105" y="237"/>
                    <a:pt x="105" y="237"/>
                  </a:cubicBezTo>
                  <a:cubicBezTo>
                    <a:pt x="103" y="236"/>
                    <a:pt x="101" y="236"/>
                    <a:pt x="100" y="236"/>
                  </a:cubicBezTo>
                  <a:cubicBezTo>
                    <a:pt x="99" y="236"/>
                    <a:pt x="99" y="236"/>
                    <a:pt x="98" y="236"/>
                  </a:cubicBezTo>
                  <a:cubicBezTo>
                    <a:pt x="96" y="238"/>
                    <a:pt x="94" y="241"/>
                    <a:pt x="93" y="244"/>
                  </a:cubicBezTo>
                  <a:cubicBezTo>
                    <a:pt x="91" y="248"/>
                    <a:pt x="90" y="252"/>
                    <a:pt x="90" y="256"/>
                  </a:cubicBezTo>
                  <a:cubicBezTo>
                    <a:pt x="90" y="261"/>
                    <a:pt x="90" y="265"/>
                    <a:pt x="90" y="270"/>
                  </a:cubicBezTo>
                  <a:cubicBezTo>
                    <a:pt x="90" y="271"/>
                    <a:pt x="90" y="272"/>
                    <a:pt x="90" y="273"/>
                  </a:cubicBezTo>
                  <a:cubicBezTo>
                    <a:pt x="90" y="275"/>
                    <a:pt x="89" y="275"/>
                    <a:pt x="88" y="275"/>
                  </a:cubicBezTo>
                  <a:cubicBezTo>
                    <a:pt x="85" y="275"/>
                    <a:pt x="82" y="275"/>
                    <a:pt x="79" y="276"/>
                  </a:cubicBezTo>
                  <a:cubicBezTo>
                    <a:pt x="76" y="276"/>
                    <a:pt x="73" y="276"/>
                    <a:pt x="69" y="277"/>
                  </a:cubicBezTo>
                  <a:cubicBezTo>
                    <a:pt x="68" y="277"/>
                    <a:pt x="68" y="277"/>
                    <a:pt x="67" y="276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66" y="276"/>
                    <a:pt x="65" y="275"/>
                    <a:pt x="65" y="274"/>
                  </a:cubicBezTo>
                  <a:cubicBezTo>
                    <a:pt x="65" y="274"/>
                    <a:pt x="65" y="273"/>
                    <a:pt x="64" y="273"/>
                  </a:cubicBezTo>
                  <a:cubicBezTo>
                    <a:pt x="64" y="273"/>
                    <a:pt x="64" y="272"/>
                    <a:pt x="64" y="271"/>
                  </a:cubicBezTo>
                  <a:cubicBezTo>
                    <a:pt x="64" y="270"/>
                    <a:pt x="65" y="269"/>
                    <a:pt x="65" y="268"/>
                  </a:cubicBezTo>
                  <a:cubicBezTo>
                    <a:pt x="66" y="266"/>
                    <a:pt x="67" y="264"/>
                    <a:pt x="68" y="261"/>
                  </a:cubicBezTo>
                  <a:cubicBezTo>
                    <a:pt x="68" y="259"/>
                    <a:pt x="69" y="256"/>
                    <a:pt x="70" y="254"/>
                  </a:cubicBezTo>
                  <a:cubicBezTo>
                    <a:pt x="71" y="252"/>
                    <a:pt x="72" y="250"/>
                    <a:pt x="72" y="248"/>
                  </a:cubicBezTo>
                  <a:cubicBezTo>
                    <a:pt x="73" y="246"/>
                    <a:pt x="74" y="244"/>
                    <a:pt x="75" y="242"/>
                  </a:cubicBezTo>
                  <a:cubicBezTo>
                    <a:pt x="75" y="242"/>
                    <a:pt x="76" y="241"/>
                    <a:pt x="75" y="240"/>
                  </a:cubicBezTo>
                  <a:cubicBezTo>
                    <a:pt x="75" y="239"/>
                    <a:pt x="75" y="237"/>
                    <a:pt x="74" y="236"/>
                  </a:cubicBezTo>
                  <a:cubicBezTo>
                    <a:pt x="74" y="234"/>
                    <a:pt x="73" y="233"/>
                    <a:pt x="71" y="233"/>
                  </a:cubicBezTo>
                  <a:cubicBezTo>
                    <a:pt x="69" y="233"/>
                    <a:pt x="68" y="234"/>
                    <a:pt x="67" y="234"/>
                  </a:cubicBezTo>
                  <a:cubicBezTo>
                    <a:pt x="65" y="237"/>
                    <a:pt x="62" y="239"/>
                    <a:pt x="61" y="242"/>
                  </a:cubicBezTo>
                  <a:cubicBezTo>
                    <a:pt x="59" y="245"/>
                    <a:pt x="57" y="247"/>
                    <a:pt x="55" y="250"/>
                  </a:cubicBezTo>
                  <a:cubicBezTo>
                    <a:pt x="55" y="251"/>
                    <a:pt x="55" y="251"/>
                    <a:pt x="55" y="251"/>
                  </a:cubicBezTo>
                  <a:cubicBezTo>
                    <a:pt x="54" y="254"/>
                    <a:pt x="53" y="257"/>
                    <a:pt x="51" y="260"/>
                  </a:cubicBezTo>
                  <a:cubicBezTo>
                    <a:pt x="50" y="260"/>
                    <a:pt x="50" y="261"/>
                    <a:pt x="50" y="262"/>
                  </a:cubicBezTo>
                  <a:cubicBezTo>
                    <a:pt x="49" y="264"/>
                    <a:pt x="48" y="265"/>
                    <a:pt x="49" y="267"/>
                  </a:cubicBezTo>
                  <a:cubicBezTo>
                    <a:pt x="49" y="268"/>
                    <a:pt x="48" y="269"/>
                    <a:pt x="47" y="268"/>
                  </a:cubicBezTo>
                  <a:cubicBezTo>
                    <a:pt x="44" y="267"/>
                    <a:pt x="40" y="266"/>
                    <a:pt x="37" y="265"/>
                  </a:cubicBezTo>
                  <a:cubicBezTo>
                    <a:pt x="37" y="265"/>
                    <a:pt x="36" y="265"/>
                    <a:pt x="36" y="265"/>
                  </a:cubicBezTo>
                  <a:cubicBezTo>
                    <a:pt x="35" y="265"/>
                    <a:pt x="34" y="265"/>
                    <a:pt x="33" y="264"/>
                  </a:cubicBezTo>
                  <a:cubicBezTo>
                    <a:pt x="33" y="264"/>
                    <a:pt x="33" y="264"/>
                    <a:pt x="32" y="264"/>
                  </a:cubicBezTo>
                  <a:cubicBezTo>
                    <a:pt x="31" y="264"/>
                    <a:pt x="30" y="264"/>
                    <a:pt x="30" y="262"/>
                  </a:cubicBezTo>
                  <a:cubicBezTo>
                    <a:pt x="30" y="262"/>
                    <a:pt x="30" y="261"/>
                    <a:pt x="30" y="261"/>
                  </a:cubicBezTo>
                  <a:cubicBezTo>
                    <a:pt x="30" y="261"/>
                    <a:pt x="30" y="260"/>
                    <a:pt x="31" y="260"/>
                  </a:cubicBezTo>
                  <a:cubicBezTo>
                    <a:pt x="32" y="258"/>
                    <a:pt x="34" y="256"/>
                    <a:pt x="36" y="254"/>
                  </a:cubicBezTo>
                  <a:cubicBezTo>
                    <a:pt x="36" y="253"/>
                    <a:pt x="36" y="253"/>
                    <a:pt x="37" y="252"/>
                  </a:cubicBezTo>
                  <a:cubicBezTo>
                    <a:pt x="38" y="250"/>
                    <a:pt x="40" y="247"/>
                    <a:pt x="41" y="246"/>
                  </a:cubicBezTo>
                  <a:cubicBezTo>
                    <a:pt x="43" y="244"/>
                    <a:pt x="44" y="241"/>
                    <a:pt x="45" y="239"/>
                  </a:cubicBezTo>
                  <a:cubicBezTo>
                    <a:pt x="46" y="237"/>
                    <a:pt x="47" y="235"/>
                    <a:pt x="48" y="233"/>
                  </a:cubicBezTo>
                  <a:cubicBezTo>
                    <a:pt x="50" y="230"/>
                    <a:pt x="51" y="227"/>
                    <a:pt x="52" y="224"/>
                  </a:cubicBezTo>
                  <a:cubicBezTo>
                    <a:pt x="54" y="218"/>
                    <a:pt x="56" y="213"/>
                    <a:pt x="57" y="207"/>
                  </a:cubicBezTo>
                  <a:cubicBezTo>
                    <a:pt x="57" y="206"/>
                    <a:pt x="58" y="204"/>
                    <a:pt x="58" y="203"/>
                  </a:cubicBezTo>
                  <a:cubicBezTo>
                    <a:pt x="58" y="197"/>
                    <a:pt x="58" y="192"/>
                    <a:pt x="59" y="186"/>
                  </a:cubicBezTo>
                  <a:cubicBezTo>
                    <a:pt x="59" y="181"/>
                    <a:pt x="59" y="175"/>
                    <a:pt x="60" y="170"/>
                  </a:cubicBezTo>
                  <a:cubicBezTo>
                    <a:pt x="60" y="167"/>
                    <a:pt x="60" y="165"/>
                    <a:pt x="60" y="162"/>
                  </a:cubicBezTo>
                  <a:cubicBezTo>
                    <a:pt x="61" y="158"/>
                    <a:pt x="60" y="154"/>
                    <a:pt x="60" y="150"/>
                  </a:cubicBezTo>
                  <a:cubicBezTo>
                    <a:pt x="60" y="147"/>
                    <a:pt x="60" y="144"/>
                    <a:pt x="60" y="140"/>
                  </a:cubicBezTo>
                  <a:cubicBezTo>
                    <a:pt x="59" y="136"/>
                    <a:pt x="59" y="131"/>
                    <a:pt x="57" y="126"/>
                  </a:cubicBezTo>
                  <a:cubicBezTo>
                    <a:pt x="55" y="122"/>
                    <a:pt x="52" y="118"/>
                    <a:pt x="49" y="114"/>
                  </a:cubicBezTo>
                  <a:cubicBezTo>
                    <a:pt x="46" y="111"/>
                    <a:pt x="43" y="108"/>
                    <a:pt x="39" y="105"/>
                  </a:cubicBezTo>
                  <a:cubicBezTo>
                    <a:pt x="38" y="104"/>
                    <a:pt x="37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4" y="102"/>
                    <a:pt x="34" y="102"/>
                    <a:pt x="33" y="103"/>
                  </a:cubicBezTo>
                  <a:cubicBezTo>
                    <a:pt x="33" y="103"/>
                    <a:pt x="32" y="103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2"/>
                    <a:pt x="31" y="103"/>
                    <a:pt x="30" y="103"/>
                  </a:cubicBezTo>
                  <a:cubicBezTo>
                    <a:pt x="28" y="104"/>
                    <a:pt x="25" y="104"/>
                    <a:pt x="23" y="103"/>
                  </a:cubicBezTo>
                  <a:cubicBezTo>
                    <a:pt x="20" y="101"/>
                    <a:pt x="18" y="100"/>
                    <a:pt x="16" y="97"/>
                  </a:cubicBezTo>
                  <a:cubicBezTo>
                    <a:pt x="15" y="96"/>
                    <a:pt x="14" y="95"/>
                    <a:pt x="14" y="94"/>
                  </a:cubicBezTo>
                  <a:cubicBezTo>
                    <a:pt x="11" y="90"/>
                    <a:pt x="10" y="85"/>
                    <a:pt x="8" y="81"/>
                  </a:cubicBezTo>
                  <a:cubicBezTo>
                    <a:pt x="6" y="78"/>
                    <a:pt x="5" y="75"/>
                    <a:pt x="4" y="71"/>
                  </a:cubicBezTo>
                  <a:cubicBezTo>
                    <a:pt x="3" y="68"/>
                    <a:pt x="2" y="66"/>
                    <a:pt x="0" y="63"/>
                  </a:cubicBezTo>
                  <a:cubicBezTo>
                    <a:pt x="0" y="62"/>
                    <a:pt x="0" y="61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2" y="59"/>
                    <a:pt x="3" y="59"/>
                  </a:cubicBezTo>
                  <a:cubicBezTo>
                    <a:pt x="3" y="59"/>
                    <a:pt x="4" y="59"/>
                    <a:pt x="5" y="59"/>
                  </a:cubicBezTo>
                  <a:cubicBezTo>
                    <a:pt x="8" y="61"/>
                    <a:pt x="11" y="62"/>
                    <a:pt x="14" y="63"/>
                  </a:cubicBezTo>
                  <a:cubicBezTo>
                    <a:pt x="16" y="64"/>
                    <a:pt x="18" y="64"/>
                    <a:pt x="20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4"/>
                    <a:pt x="23" y="65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7" y="67"/>
                    <a:pt x="30" y="69"/>
                    <a:pt x="33" y="70"/>
                  </a:cubicBezTo>
                  <a:cubicBezTo>
                    <a:pt x="37" y="73"/>
                    <a:pt x="40" y="76"/>
                    <a:pt x="42" y="80"/>
                  </a:cubicBezTo>
                  <a:cubicBezTo>
                    <a:pt x="43" y="83"/>
                    <a:pt x="44" y="86"/>
                    <a:pt x="44" y="89"/>
                  </a:cubicBezTo>
                  <a:cubicBezTo>
                    <a:pt x="44" y="89"/>
                    <a:pt x="44" y="90"/>
                    <a:pt x="43" y="91"/>
                  </a:cubicBezTo>
                  <a:close/>
                  <a:moveTo>
                    <a:pt x="148" y="86"/>
                  </a:moveTo>
                  <a:cubicBezTo>
                    <a:pt x="148" y="86"/>
                    <a:pt x="149" y="85"/>
                    <a:pt x="149" y="84"/>
                  </a:cubicBezTo>
                  <a:cubicBezTo>
                    <a:pt x="148" y="85"/>
                    <a:pt x="148" y="86"/>
                    <a:pt x="148" y="86"/>
                  </a:cubicBezTo>
                  <a:cubicBezTo>
                    <a:pt x="148" y="87"/>
                    <a:pt x="147" y="87"/>
                    <a:pt x="147" y="87"/>
                  </a:cubicBezTo>
                  <a:cubicBezTo>
                    <a:pt x="148" y="87"/>
                    <a:pt x="148" y="87"/>
                    <a:pt x="148" y="86"/>
                  </a:cubicBezTo>
                  <a:close/>
                  <a:moveTo>
                    <a:pt x="179" y="105"/>
                  </a:moveTo>
                  <a:cubicBezTo>
                    <a:pt x="177" y="106"/>
                    <a:pt x="175" y="107"/>
                    <a:pt x="174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76" y="108"/>
                    <a:pt x="177" y="107"/>
                    <a:pt x="178" y="105"/>
                  </a:cubicBezTo>
                  <a:cubicBezTo>
                    <a:pt x="178" y="105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lose/>
                  <a:moveTo>
                    <a:pt x="34" y="74"/>
                  </a:moveTo>
                  <a:cubicBezTo>
                    <a:pt x="34" y="73"/>
                    <a:pt x="33" y="72"/>
                    <a:pt x="32" y="72"/>
                  </a:cubicBezTo>
                  <a:cubicBezTo>
                    <a:pt x="33" y="73"/>
                    <a:pt x="34" y="73"/>
                    <a:pt x="34" y="74"/>
                  </a:cubicBezTo>
                  <a:cubicBezTo>
                    <a:pt x="35" y="74"/>
                    <a:pt x="35" y="74"/>
                    <a:pt x="35" y="75"/>
                  </a:cubicBezTo>
                  <a:cubicBezTo>
                    <a:pt x="36" y="76"/>
                    <a:pt x="37" y="77"/>
                    <a:pt x="38" y="78"/>
                  </a:cubicBezTo>
                  <a:cubicBezTo>
                    <a:pt x="39" y="80"/>
                    <a:pt x="40" y="82"/>
                    <a:pt x="40" y="85"/>
                  </a:cubicBezTo>
                  <a:cubicBezTo>
                    <a:pt x="41" y="86"/>
                    <a:pt x="41" y="88"/>
                    <a:pt x="41" y="89"/>
                  </a:cubicBezTo>
                  <a:cubicBezTo>
                    <a:pt x="41" y="89"/>
                    <a:pt x="42" y="89"/>
                    <a:pt x="42" y="90"/>
                  </a:cubicBezTo>
                  <a:cubicBezTo>
                    <a:pt x="42" y="89"/>
                    <a:pt x="42" y="88"/>
                    <a:pt x="42" y="87"/>
                  </a:cubicBezTo>
                  <a:cubicBezTo>
                    <a:pt x="42" y="85"/>
                    <a:pt x="41" y="82"/>
                    <a:pt x="40" y="80"/>
                  </a:cubicBezTo>
                  <a:cubicBezTo>
                    <a:pt x="39" y="78"/>
                    <a:pt x="37" y="76"/>
                    <a:pt x="35" y="74"/>
                  </a:cubicBezTo>
                  <a:cubicBezTo>
                    <a:pt x="35" y="74"/>
                    <a:pt x="35" y="74"/>
                    <a:pt x="34" y="74"/>
                  </a:cubicBezTo>
                  <a:close/>
                  <a:moveTo>
                    <a:pt x="135" y="142"/>
                  </a:moveTo>
                  <a:cubicBezTo>
                    <a:pt x="134" y="143"/>
                    <a:pt x="134" y="143"/>
                    <a:pt x="135" y="143"/>
                  </a:cubicBezTo>
                  <a:cubicBezTo>
                    <a:pt x="136" y="144"/>
                    <a:pt x="136" y="145"/>
                    <a:pt x="135" y="146"/>
                  </a:cubicBezTo>
                  <a:cubicBezTo>
                    <a:pt x="135" y="146"/>
                    <a:pt x="135" y="146"/>
                    <a:pt x="135" y="147"/>
                  </a:cubicBezTo>
                  <a:cubicBezTo>
                    <a:pt x="134" y="148"/>
                    <a:pt x="134" y="148"/>
                    <a:pt x="133" y="147"/>
                  </a:cubicBezTo>
                  <a:cubicBezTo>
                    <a:pt x="133" y="147"/>
                    <a:pt x="132" y="147"/>
                    <a:pt x="132" y="147"/>
                  </a:cubicBezTo>
                  <a:cubicBezTo>
                    <a:pt x="132" y="147"/>
                    <a:pt x="132" y="146"/>
                    <a:pt x="132" y="146"/>
                  </a:cubicBezTo>
                  <a:cubicBezTo>
                    <a:pt x="132" y="145"/>
                    <a:pt x="132" y="144"/>
                    <a:pt x="132" y="143"/>
                  </a:cubicBezTo>
                  <a:cubicBezTo>
                    <a:pt x="132" y="142"/>
                    <a:pt x="132" y="142"/>
                    <a:pt x="132" y="141"/>
                  </a:cubicBezTo>
                  <a:cubicBezTo>
                    <a:pt x="133" y="141"/>
                    <a:pt x="132" y="140"/>
                    <a:pt x="132" y="140"/>
                  </a:cubicBezTo>
                  <a:cubicBezTo>
                    <a:pt x="132" y="141"/>
                    <a:pt x="132" y="142"/>
                    <a:pt x="131" y="142"/>
                  </a:cubicBezTo>
                  <a:cubicBezTo>
                    <a:pt x="131" y="142"/>
                    <a:pt x="131" y="143"/>
                    <a:pt x="131" y="143"/>
                  </a:cubicBezTo>
                  <a:cubicBezTo>
                    <a:pt x="131" y="144"/>
                    <a:pt x="131" y="144"/>
                    <a:pt x="130" y="145"/>
                  </a:cubicBezTo>
                  <a:cubicBezTo>
                    <a:pt x="129" y="145"/>
                    <a:pt x="129" y="144"/>
                    <a:pt x="128" y="144"/>
                  </a:cubicBezTo>
                  <a:cubicBezTo>
                    <a:pt x="128" y="143"/>
                    <a:pt x="128" y="142"/>
                    <a:pt x="128" y="142"/>
                  </a:cubicBezTo>
                  <a:cubicBezTo>
                    <a:pt x="129" y="141"/>
                    <a:pt x="129" y="140"/>
                    <a:pt x="129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30" y="139"/>
                    <a:pt x="130" y="139"/>
                    <a:pt x="131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0" y="139"/>
                    <a:pt x="130" y="138"/>
                    <a:pt x="130" y="138"/>
                  </a:cubicBezTo>
                  <a:cubicBezTo>
                    <a:pt x="128" y="136"/>
                    <a:pt x="127" y="133"/>
                    <a:pt x="127" y="130"/>
                  </a:cubicBezTo>
                  <a:cubicBezTo>
                    <a:pt x="127" y="128"/>
                    <a:pt x="128" y="126"/>
                    <a:pt x="128" y="124"/>
                  </a:cubicBezTo>
                  <a:cubicBezTo>
                    <a:pt x="129" y="121"/>
                    <a:pt x="130" y="118"/>
                    <a:pt x="133" y="116"/>
                  </a:cubicBezTo>
                  <a:cubicBezTo>
                    <a:pt x="133" y="116"/>
                    <a:pt x="133" y="115"/>
                    <a:pt x="133" y="115"/>
                  </a:cubicBezTo>
                  <a:cubicBezTo>
                    <a:pt x="132" y="115"/>
                    <a:pt x="131" y="115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2"/>
                    <a:pt x="132" y="111"/>
                    <a:pt x="132" y="111"/>
                  </a:cubicBezTo>
                  <a:cubicBezTo>
                    <a:pt x="132" y="110"/>
                    <a:pt x="132" y="109"/>
                    <a:pt x="133" y="109"/>
                  </a:cubicBezTo>
                  <a:cubicBezTo>
                    <a:pt x="133" y="108"/>
                    <a:pt x="133" y="108"/>
                    <a:pt x="134" y="108"/>
                  </a:cubicBezTo>
                  <a:cubicBezTo>
                    <a:pt x="134" y="108"/>
                    <a:pt x="133" y="107"/>
                    <a:pt x="133" y="106"/>
                  </a:cubicBezTo>
                  <a:cubicBezTo>
                    <a:pt x="134" y="105"/>
                    <a:pt x="134" y="104"/>
                    <a:pt x="134" y="103"/>
                  </a:cubicBezTo>
                  <a:cubicBezTo>
                    <a:pt x="134" y="102"/>
                    <a:pt x="134" y="102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100"/>
                    <a:pt x="134" y="99"/>
                    <a:pt x="134" y="99"/>
                  </a:cubicBezTo>
                  <a:cubicBezTo>
                    <a:pt x="132" y="99"/>
                    <a:pt x="131" y="97"/>
                    <a:pt x="131" y="95"/>
                  </a:cubicBezTo>
                  <a:cubicBezTo>
                    <a:pt x="129" y="96"/>
                    <a:pt x="129" y="95"/>
                    <a:pt x="129" y="94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3"/>
                    <a:pt x="129" y="92"/>
                    <a:pt x="129" y="91"/>
                  </a:cubicBezTo>
                  <a:cubicBezTo>
                    <a:pt x="129" y="90"/>
                    <a:pt x="129" y="90"/>
                    <a:pt x="129" y="89"/>
                  </a:cubicBezTo>
                  <a:cubicBezTo>
                    <a:pt x="129" y="89"/>
                    <a:pt x="129" y="88"/>
                    <a:pt x="129" y="88"/>
                  </a:cubicBezTo>
                  <a:cubicBezTo>
                    <a:pt x="130" y="87"/>
                    <a:pt x="129" y="86"/>
                    <a:pt x="129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4"/>
                    <a:pt x="130" y="84"/>
                    <a:pt x="130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2"/>
                    <a:pt x="132" y="81"/>
                    <a:pt x="132" y="79"/>
                  </a:cubicBezTo>
                  <a:cubicBezTo>
                    <a:pt x="131" y="80"/>
                    <a:pt x="130" y="80"/>
                    <a:pt x="129" y="79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2"/>
                    <a:pt x="128" y="84"/>
                    <a:pt x="127" y="86"/>
                  </a:cubicBezTo>
                  <a:cubicBezTo>
                    <a:pt x="127" y="86"/>
                    <a:pt x="127" y="87"/>
                    <a:pt x="127" y="87"/>
                  </a:cubicBezTo>
                  <a:cubicBezTo>
                    <a:pt x="127" y="88"/>
                    <a:pt x="127" y="90"/>
                    <a:pt x="126" y="91"/>
                  </a:cubicBezTo>
                  <a:cubicBezTo>
                    <a:pt x="126" y="92"/>
                    <a:pt x="126" y="93"/>
                    <a:pt x="125" y="94"/>
                  </a:cubicBezTo>
                  <a:cubicBezTo>
                    <a:pt x="125" y="95"/>
                    <a:pt x="124" y="96"/>
                    <a:pt x="123" y="96"/>
                  </a:cubicBezTo>
                  <a:cubicBezTo>
                    <a:pt x="122" y="96"/>
                    <a:pt x="121" y="96"/>
                    <a:pt x="120" y="96"/>
                  </a:cubicBezTo>
                  <a:cubicBezTo>
                    <a:pt x="119" y="96"/>
                    <a:pt x="118" y="96"/>
                    <a:pt x="117" y="95"/>
                  </a:cubicBezTo>
                  <a:cubicBezTo>
                    <a:pt x="117" y="94"/>
                    <a:pt x="116" y="93"/>
                    <a:pt x="116" y="92"/>
                  </a:cubicBezTo>
                  <a:cubicBezTo>
                    <a:pt x="115" y="90"/>
                    <a:pt x="114" y="88"/>
                    <a:pt x="113" y="86"/>
                  </a:cubicBezTo>
                  <a:cubicBezTo>
                    <a:pt x="112" y="82"/>
                    <a:pt x="111" y="79"/>
                    <a:pt x="111" y="76"/>
                  </a:cubicBezTo>
                  <a:cubicBezTo>
                    <a:pt x="111" y="74"/>
                    <a:pt x="111" y="73"/>
                    <a:pt x="111" y="71"/>
                  </a:cubicBezTo>
                  <a:cubicBezTo>
                    <a:pt x="109" y="71"/>
                    <a:pt x="109" y="70"/>
                    <a:pt x="109" y="69"/>
                  </a:cubicBezTo>
                  <a:cubicBezTo>
                    <a:pt x="109" y="67"/>
                    <a:pt x="109" y="65"/>
                    <a:pt x="109" y="63"/>
                  </a:cubicBezTo>
                  <a:cubicBezTo>
                    <a:pt x="110" y="61"/>
                    <a:pt x="110" y="58"/>
                    <a:pt x="109" y="56"/>
                  </a:cubicBezTo>
                  <a:cubicBezTo>
                    <a:pt x="109" y="56"/>
                    <a:pt x="109" y="55"/>
                    <a:pt x="109" y="55"/>
                  </a:cubicBezTo>
                  <a:cubicBezTo>
                    <a:pt x="108" y="56"/>
                    <a:pt x="107" y="57"/>
                    <a:pt x="105" y="57"/>
                  </a:cubicBezTo>
                  <a:cubicBezTo>
                    <a:pt x="105" y="58"/>
                    <a:pt x="106" y="58"/>
                    <a:pt x="106" y="58"/>
                  </a:cubicBezTo>
                  <a:cubicBezTo>
                    <a:pt x="106" y="58"/>
                    <a:pt x="106" y="58"/>
                    <a:pt x="106" y="59"/>
                  </a:cubicBezTo>
                  <a:cubicBezTo>
                    <a:pt x="107" y="59"/>
                    <a:pt x="107" y="60"/>
                    <a:pt x="107" y="60"/>
                  </a:cubicBezTo>
                  <a:cubicBezTo>
                    <a:pt x="107" y="62"/>
                    <a:pt x="107" y="63"/>
                    <a:pt x="107" y="65"/>
                  </a:cubicBezTo>
                  <a:cubicBezTo>
                    <a:pt x="107" y="66"/>
                    <a:pt x="107" y="68"/>
                    <a:pt x="107" y="69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5" y="71"/>
                    <a:pt x="105" y="72"/>
                    <a:pt x="105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7" y="72"/>
                    <a:pt x="108" y="73"/>
                    <a:pt x="108" y="74"/>
                  </a:cubicBezTo>
                  <a:cubicBezTo>
                    <a:pt x="108" y="74"/>
                    <a:pt x="108" y="74"/>
                    <a:pt x="108" y="75"/>
                  </a:cubicBezTo>
                  <a:cubicBezTo>
                    <a:pt x="108" y="75"/>
                    <a:pt x="108" y="75"/>
                    <a:pt x="107" y="75"/>
                  </a:cubicBezTo>
                  <a:cubicBezTo>
                    <a:pt x="107" y="76"/>
                    <a:pt x="106" y="76"/>
                    <a:pt x="106" y="76"/>
                  </a:cubicBezTo>
                  <a:cubicBezTo>
                    <a:pt x="106" y="76"/>
                    <a:pt x="105" y="75"/>
                    <a:pt x="105" y="75"/>
                  </a:cubicBezTo>
                  <a:cubicBezTo>
                    <a:pt x="105" y="76"/>
                    <a:pt x="104" y="75"/>
                    <a:pt x="103" y="75"/>
                  </a:cubicBezTo>
                  <a:cubicBezTo>
                    <a:pt x="104" y="77"/>
                    <a:pt x="104" y="79"/>
                    <a:pt x="104" y="80"/>
                  </a:cubicBezTo>
                  <a:cubicBezTo>
                    <a:pt x="104" y="82"/>
                    <a:pt x="104" y="84"/>
                    <a:pt x="104" y="86"/>
                  </a:cubicBezTo>
                  <a:cubicBezTo>
                    <a:pt x="104" y="88"/>
                    <a:pt x="103" y="89"/>
                    <a:pt x="102" y="91"/>
                  </a:cubicBezTo>
                  <a:cubicBezTo>
                    <a:pt x="101" y="92"/>
                    <a:pt x="100" y="93"/>
                    <a:pt x="99" y="93"/>
                  </a:cubicBezTo>
                  <a:cubicBezTo>
                    <a:pt x="98" y="94"/>
                    <a:pt x="96" y="95"/>
                    <a:pt x="94" y="95"/>
                  </a:cubicBezTo>
                  <a:cubicBezTo>
                    <a:pt x="93" y="95"/>
                    <a:pt x="93" y="95"/>
                    <a:pt x="92" y="95"/>
                  </a:cubicBezTo>
                  <a:cubicBezTo>
                    <a:pt x="92" y="96"/>
                    <a:pt x="92" y="97"/>
                    <a:pt x="92" y="98"/>
                  </a:cubicBezTo>
                  <a:cubicBezTo>
                    <a:pt x="93" y="98"/>
                    <a:pt x="94" y="99"/>
                    <a:pt x="95" y="100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5" y="98"/>
                    <a:pt x="95" y="98"/>
                    <a:pt x="95" y="97"/>
                  </a:cubicBezTo>
                  <a:cubicBezTo>
                    <a:pt x="95" y="97"/>
                    <a:pt x="95" y="96"/>
                    <a:pt x="96" y="96"/>
                  </a:cubicBezTo>
                  <a:cubicBezTo>
                    <a:pt x="96" y="96"/>
                    <a:pt x="97" y="96"/>
                    <a:pt x="97" y="96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8" y="98"/>
                    <a:pt x="98" y="99"/>
                    <a:pt x="99" y="100"/>
                  </a:cubicBezTo>
                  <a:cubicBezTo>
                    <a:pt x="99" y="100"/>
                    <a:pt x="99" y="101"/>
                    <a:pt x="98" y="102"/>
                  </a:cubicBezTo>
                  <a:cubicBezTo>
                    <a:pt x="98" y="102"/>
                    <a:pt x="97" y="102"/>
                    <a:pt x="96" y="102"/>
                  </a:cubicBezTo>
                  <a:cubicBezTo>
                    <a:pt x="96" y="102"/>
                    <a:pt x="96" y="102"/>
                    <a:pt x="96" y="102"/>
                  </a:cubicBezTo>
                  <a:cubicBezTo>
                    <a:pt x="95" y="102"/>
                    <a:pt x="95" y="102"/>
                    <a:pt x="93" y="101"/>
                  </a:cubicBezTo>
                  <a:cubicBezTo>
                    <a:pt x="93" y="101"/>
                    <a:pt x="93" y="101"/>
                    <a:pt x="93" y="102"/>
                  </a:cubicBezTo>
                  <a:cubicBezTo>
                    <a:pt x="93" y="102"/>
                    <a:pt x="92" y="103"/>
                    <a:pt x="92" y="103"/>
                  </a:cubicBezTo>
                  <a:cubicBezTo>
                    <a:pt x="91" y="103"/>
                    <a:pt x="91" y="103"/>
                    <a:pt x="91" y="102"/>
                  </a:cubicBezTo>
                  <a:cubicBezTo>
                    <a:pt x="91" y="101"/>
                    <a:pt x="91" y="100"/>
                    <a:pt x="91" y="100"/>
                  </a:cubicBezTo>
                  <a:cubicBezTo>
                    <a:pt x="90" y="98"/>
                    <a:pt x="90" y="97"/>
                    <a:pt x="90" y="95"/>
                  </a:cubicBezTo>
                  <a:cubicBezTo>
                    <a:pt x="89" y="95"/>
                    <a:pt x="88" y="95"/>
                    <a:pt x="88" y="94"/>
                  </a:cubicBezTo>
                  <a:cubicBezTo>
                    <a:pt x="85" y="93"/>
                    <a:pt x="83" y="91"/>
                    <a:pt x="82" y="89"/>
                  </a:cubicBezTo>
                  <a:cubicBezTo>
                    <a:pt x="81" y="87"/>
                    <a:pt x="80" y="85"/>
                    <a:pt x="79" y="83"/>
                  </a:cubicBezTo>
                  <a:cubicBezTo>
                    <a:pt x="79" y="83"/>
                    <a:pt x="79" y="82"/>
                    <a:pt x="78" y="82"/>
                  </a:cubicBezTo>
                  <a:cubicBezTo>
                    <a:pt x="78" y="83"/>
                    <a:pt x="78" y="84"/>
                    <a:pt x="78" y="84"/>
                  </a:cubicBezTo>
                  <a:cubicBezTo>
                    <a:pt x="79" y="86"/>
                    <a:pt x="78" y="87"/>
                    <a:pt x="77" y="86"/>
                  </a:cubicBezTo>
                  <a:cubicBezTo>
                    <a:pt x="76" y="86"/>
                    <a:pt x="75" y="86"/>
                    <a:pt x="75" y="85"/>
                  </a:cubicBezTo>
                  <a:cubicBezTo>
                    <a:pt x="75" y="84"/>
                    <a:pt x="75" y="82"/>
                    <a:pt x="75" y="81"/>
                  </a:cubicBezTo>
                  <a:cubicBezTo>
                    <a:pt x="75" y="81"/>
                    <a:pt x="75" y="80"/>
                    <a:pt x="75" y="80"/>
                  </a:cubicBezTo>
                  <a:cubicBezTo>
                    <a:pt x="75" y="80"/>
                    <a:pt x="75" y="79"/>
                    <a:pt x="75" y="78"/>
                  </a:cubicBezTo>
                  <a:cubicBezTo>
                    <a:pt x="74" y="78"/>
                    <a:pt x="75" y="77"/>
                    <a:pt x="75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5" y="73"/>
                    <a:pt x="74" y="71"/>
                    <a:pt x="73" y="70"/>
                  </a:cubicBezTo>
                  <a:cubicBezTo>
                    <a:pt x="72" y="69"/>
                    <a:pt x="72" y="67"/>
                    <a:pt x="71" y="67"/>
                  </a:cubicBezTo>
                  <a:cubicBezTo>
                    <a:pt x="70" y="67"/>
                    <a:pt x="70" y="68"/>
                    <a:pt x="69" y="69"/>
                  </a:cubicBezTo>
                  <a:cubicBezTo>
                    <a:pt x="68" y="69"/>
                    <a:pt x="68" y="70"/>
                    <a:pt x="69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70" y="69"/>
                    <a:pt x="71" y="69"/>
                    <a:pt x="71" y="70"/>
                  </a:cubicBezTo>
                  <a:cubicBezTo>
                    <a:pt x="71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3"/>
                  </a:cubicBezTo>
                  <a:cubicBezTo>
                    <a:pt x="72" y="73"/>
                    <a:pt x="72" y="74"/>
                    <a:pt x="72" y="74"/>
                  </a:cubicBezTo>
                  <a:cubicBezTo>
                    <a:pt x="71" y="75"/>
                    <a:pt x="71" y="76"/>
                    <a:pt x="70" y="75"/>
                  </a:cubicBezTo>
                  <a:cubicBezTo>
                    <a:pt x="69" y="74"/>
                    <a:pt x="68" y="73"/>
                    <a:pt x="68" y="73"/>
                  </a:cubicBezTo>
                  <a:cubicBezTo>
                    <a:pt x="67" y="72"/>
                    <a:pt x="67" y="71"/>
                    <a:pt x="66" y="71"/>
                  </a:cubicBezTo>
                  <a:cubicBezTo>
                    <a:pt x="65" y="71"/>
                    <a:pt x="64" y="72"/>
                    <a:pt x="63" y="72"/>
                  </a:cubicBezTo>
                  <a:cubicBezTo>
                    <a:pt x="63" y="73"/>
                    <a:pt x="63" y="73"/>
                    <a:pt x="63" y="74"/>
                  </a:cubicBezTo>
                  <a:cubicBezTo>
                    <a:pt x="64" y="74"/>
                    <a:pt x="65" y="75"/>
                    <a:pt x="65" y="76"/>
                  </a:cubicBezTo>
                  <a:cubicBezTo>
                    <a:pt x="65" y="76"/>
                    <a:pt x="66" y="77"/>
                    <a:pt x="66" y="78"/>
                  </a:cubicBezTo>
                  <a:cubicBezTo>
                    <a:pt x="67" y="79"/>
                    <a:pt x="68" y="81"/>
                    <a:pt x="69" y="83"/>
                  </a:cubicBezTo>
                  <a:cubicBezTo>
                    <a:pt x="71" y="87"/>
                    <a:pt x="72" y="90"/>
                    <a:pt x="72" y="94"/>
                  </a:cubicBezTo>
                  <a:cubicBezTo>
                    <a:pt x="72" y="96"/>
                    <a:pt x="72" y="97"/>
                    <a:pt x="70" y="99"/>
                  </a:cubicBezTo>
                  <a:cubicBezTo>
                    <a:pt x="70" y="99"/>
                    <a:pt x="70" y="100"/>
                    <a:pt x="70" y="100"/>
                  </a:cubicBezTo>
                  <a:cubicBezTo>
                    <a:pt x="69" y="101"/>
                    <a:pt x="68" y="102"/>
                    <a:pt x="67" y="103"/>
                  </a:cubicBezTo>
                  <a:cubicBezTo>
                    <a:pt x="67" y="103"/>
                    <a:pt x="67" y="103"/>
                    <a:pt x="66" y="103"/>
                  </a:cubicBezTo>
                  <a:cubicBezTo>
                    <a:pt x="67" y="103"/>
                    <a:pt x="67" y="104"/>
                    <a:pt x="67" y="105"/>
                  </a:cubicBezTo>
                  <a:cubicBezTo>
                    <a:pt x="66" y="105"/>
                    <a:pt x="66" y="106"/>
                    <a:pt x="67" y="106"/>
                  </a:cubicBezTo>
                  <a:cubicBezTo>
                    <a:pt x="67" y="106"/>
                    <a:pt x="68" y="107"/>
                    <a:pt x="68" y="107"/>
                  </a:cubicBezTo>
                  <a:cubicBezTo>
                    <a:pt x="68" y="108"/>
                    <a:pt x="68" y="109"/>
                    <a:pt x="68" y="109"/>
                  </a:cubicBezTo>
                  <a:cubicBezTo>
                    <a:pt x="68" y="110"/>
                    <a:pt x="68" y="110"/>
                    <a:pt x="68" y="111"/>
                  </a:cubicBezTo>
                  <a:cubicBezTo>
                    <a:pt x="68" y="111"/>
                    <a:pt x="67" y="111"/>
                    <a:pt x="67" y="112"/>
                  </a:cubicBezTo>
                  <a:cubicBezTo>
                    <a:pt x="67" y="112"/>
                    <a:pt x="67" y="113"/>
                    <a:pt x="66" y="113"/>
                  </a:cubicBez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9" y="113"/>
                    <a:pt x="69" y="113"/>
                  </a:cubicBezTo>
                  <a:cubicBezTo>
                    <a:pt x="69" y="113"/>
                    <a:pt x="69" y="114"/>
                    <a:pt x="69" y="114"/>
                  </a:cubicBezTo>
                  <a:cubicBezTo>
                    <a:pt x="70" y="115"/>
                    <a:pt x="69" y="116"/>
                    <a:pt x="68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66" y="116"/>
                    <a:pt x="65" y="115"/>
                    <a:pt x="65" y="114"/>
                  </a:cubicBezTo>
                  <a:cubicBezTo>
                    <a:pt x="65" y="113"/>
                    <a:pt x="65" y="112"/>
                    <a:pt x="64" y="111"/>
                  </a:cubicBezTo>
                  <a:cubicBezTo>
                    <a:pt x="64" y="111"/>
                    <a:pt x="64" y="110"/>
                    <a:pt x="65" y="110"/>
                  </a:cubicBezTo>
                  <a:cubicBezTo>
                    <a:pt x="65" y="110"/>
                    <a:pt x="65" y="110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7"/>
                    <a:pt x="63" y="105"/>
                    <a:pt x="63" y="103"/>
                  </a:cubicBezTo>
                  <a:cubicBezTo>
                    <a:pt x="63" y="103"/>
                    <a:pt x="62" y="103"/>
                    <a:pt x="61" y="103"/>
                  </a:cubicBezTo>
                  <a:cubicBezTo>
                    <a:pt x="60" y="103"/>
                    <a:pt x="59" y="102"/>
                    <a:pt x="58" y="102"/>
                  </a:cubicBezTo>
                  <a:cubicBezTo>
                    <a:pt x="55" y="102"/>
                    <a:pt x="52" y="101"/>
                    <a:pt x="50" y="99"/>
                  </a:cubicBezTo>
                  <a:cubicBezTo>
                    <a:pt x="48" y="99"/>
                    <a:pt x="47" y="98"/>
                    <a:pt x="46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6" y="98"/>
                    <a:pt x="46" y="98"/>
                    <a:pt x="46" y="99"/>
                  </a:cubicBezTo>
                  <a:cubicBezTo>
                    <a:pt x="46" y="99"/>
                    <a:pt x="46" y="100"/>
                    <a:pt x="46" y="100"/>
                  </a:cubicBezTo>
                  <a:cubicBezTo>
                    <a:pt x="46" y="101"/>
                    <a:pt x="45" y="102"/>
                    <a:pt x="45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1" y="99"/>
                    <a:pt x="40" y="100"/>
                  </a:cubicBezTo>
                  <a:cubicBezTo>
                    <a:pt x="39" y="99"/>
                    <a:pt x="39" y="98"/>
                    <a:pt x="40" y="97"/>
                  </a:cubicBezTo>
                  <a:cubicBezTo>
                    <a:pt x="40" y="96"/>
                    <a:pt x="41" y="96"/>
                    <a:pt x="41" y="96"/>
                  </a:cubicBezTo>
                  <a:cubicBezTo>
                    <a:pt x="41" y="95"/>
                    <a:pt x="40" y="95"/>
                    <a:pt x="40" y="95"/>
                  </a:cubicBezTo>
                  <a:cubicBezTo>
                    <a:pt x="39" y="96"/>
                    <a:pt x="38" y="97"/>
                    <a:pt x="37" y="98"/>
                  </a:cubicBezTo>
                  <a:cubicBezTo>
                    <a:pt x="38" y="99"/>
                    <a:pt x="38" y="99"/>
                    <a:pt x="39" y="100"/>
                  </a:cubicBezTo>
                  <a:cubicBezTo>
                    <a:pt x="40" y="102"/>
                    <a:pt x="41" y="103"/>
                    <a:pt x="43" y="104"/>
                  </a:cubicBezTo>
                  <a:cubicBezTo>
                    <a:pt x="48" y="107"/>
                    <a:pt x="52" y="111"/>
                    <a:pt x="57" y="115"/>
                  </a:cubicBezTo>
                  <a:cubicBezTo>
                    <a:pt x="58" y="116"/>
                    <a:pt x="59" y="117"/>
                    <a:pt x="59" y="118"/>
                  </a:cubicBezTo>
                  <a:cubicBezTo>
                    <a:pt x="60" y="120"/>
                    <a:pt x="61" y="121"/>
                    <a:pt x="62" y="123"/>
                  </a:cubicBezTo>
                  <a:cubicBezTo>
                    <a:pt x="63" y="126"/>
                    <a:pt x="64" y="130"/>
                    <a:pt x="64" y="134"/>
                  </a:cubicBezTo>
                  <a:cubicBezTo>
                    <a:pt x="65" y="135"/>
                    <a:pt x="65" y="136"/>
                    <a:pt x="65" y="137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6" y="137"/>
                    <a:pt x="67" y="137"/>
                    <a:pt x="67" y="138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8" y="140"/>
                    <a:pt x="68" y="140"/>
                  </a:cubicBezTo>
                  <a:cubicBezTo>
                    <a:pt x="68" y="141"/>
                    <a:pt x="67" y="142"/>
                    <a:pt x="67" y="142"/>
                  </a:cubicBezTo>
                  <a:cubicBezTo>
                    <a:pt x="66" y="142"/>
                    <a:pt x="65" y="141"/>
                    <a:pt x="65" y="140"/>
                  </a:cubicBezTo>
                  <a:cubicBezTo>
                    <a:pt x="65" y="144"/>
                    <a:pt x="64" y="148"/>
                    <a:pt x="64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5" y="150"/>
                    <a:pt x="65" y="148"/>
                    <a:pt x="65" y="147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5"/>
                    <a:pt x="65" y="145"/>
                  </a:cubicBezTo>
                  <a:cubicBezTo>
                    <a:pt x="65" y="144"/>
                    <a:pt x="67" y="144"/>
                    <a:pt x="68" y="145"/>
                  </a:cubicBezTo>
                  <a:cubicBezTo>
                    <a:pt x="68" y="145"/>
                    <a:pt x="68" y="145"/>
                    <a:pt x="68" y="146"/>
                  </a:cubicBezTo>
                  <a:cubicBezTo>
                    <a:pt x="68" y="146"/>
                    <a:pt x="68" y="147"/>
                    <a:pt x="68" y="147"/>
                  </a:cubicBezTo>
                  <a:cubicBezTo>
                    <a:pt x="68" y="147"/>
                    <a:pt x="67" y="148"/>
                    <a:pt x="68" y="148"/>
                  </a:cubicBezTo>
                  <a:cubicBezTo>
                    <a:pt x="69" y="151"/>
                    <a:pt x="69" y="154"/>
                    <a:pt x="67" y="157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5" y="158"/>
                    <a:pt x="64" y="157"/>
                    <a:pt x="64" y="157"/>
                  </a:cubicBezTo>
                  <a:cubicBezTo>
                    <a:pt x="64" y="157"/>
                    <a:pt x="64" y="156"/>
                    <a:pt x="64" y="156"/>
                  </a:cubicBezTo>
                  <a:cubicBezTo>
                    <a:pt x="64" y="156"/>
                    <a:pt x="64" y="157"/>
                    <a:pt x="64" y="157"/>
                  </a:cubicBezTo>
                  <a:cubicBezTo>
                    <a:pt x="63" y="159"/>
                    <a:pt x="63" y="162"/>
                    <a:pt x="63" y="164"/>
                  </a:cubicBezTo>
                  <a:cubicBezTo>
                    <a:pt x="63" y="165"/>
                    <a:pt x="63" y="166"/>
                    <a:pt x="63" y="167"/>
                  </a:cubicBezTo>
                  <a:cubicBezTo>
                    <a:pt x="63" y="167"/>
                    <a:pt x="63" y="167"/>
                    <a:pt x="64" y="167"/>
                  </a:cubicBezTo>
                  <a:cubicBezTo>
                    <a:pt x="64" y="167"/>
                    <a:pt x="64" y="167"/>
                    <a:pt x="65" y="167"/>
                  </a:cubicBezTo>
                  <a:cubicBezTo>
                    <a:pt x="66" y="168"/>
                    <a:pt x="66" y="169"/>
                    <a:pt x="65" y="170"/>
                  </a:cubicBezTo>
                  <a:cubicBezTo>
                    <a:pt x="65" y="170"/>
                    <a:pt x="65" y="171"/>
                    <a:pt x="65" y="172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72"/>
                    <a:pt x="67" y="172"/>
                    <a:pt x="67" y="173"/>
                  </a:cubicBezTo>
                  <a:cubicBezTo>
                    <a:pt x="67" y="173"/>
                    <a:pt x="67" y="173"/>
                    <a:pt x="67" y="174"/>
                  </a:cubicBezTo>
                  <a:cubicBezTo>
                    <a:pt x="67" y="176"/>
                    <a:pt x="67" y="176"/>
                    <a:pt x="65" y="176"/>
                  </a:cubicBezTo>
                  <a:cubicBezTo>
                    <a:pt x="64" y="178"/>
                    <a:pt x="64" y="178"/>
                    <a:pt x="63" y="178"/>
                  </a:cubicBezTo>
                  <a:cubicBezTo>
                    <a:pt x="63" y="187"/>
                    <a:pt x="63" y="196"/>
                    <a:pt x="63" y="205"/>
                  </a:cubicBezTo>
                  <a:cubicBezTo>
                    <a:pt x="64" y="205"/>
                    <a:pt x="64" y="205"/>
                    <a:pt x="64" y="205"/>
                  </a:cubicBezTo>
                  <a:cubicBezTo>
                    <a:pt x="64" y="205"/>
                    <a:pt x="65" y="205"/>
                    <a:pt x="65" y="205"/>
                  </a:cubicBezTo>
                  <a:cubicBezTo>
                    <a:pt x="65" y="206"/>
                    <a:pt x="65" y="206"/>
                    <a:pt x="65" y="207"/>
                  </a:cubicBezTo>
                  <a:cubicBezTo>
                    <a:pt x="65" y="207"/>
                    <a:pt x="65" y="207"/>
                    <a:pt x="65" y="208"/>
                  </a:cubicBezTo>
                  <a:cubicBezTo>
                    <a:pt x="65" y="209"/>
                    <a:pt x="65" y="211"/>
                    <a:pt x="65" y="213"/>
                  </a:cubicBezTo>
                  <a:cubicBezTo>
                    <a:pt x="65" y="214"/>
                    <a:pt x="65" y="214"/>
                    <a:pt x="64" y="214"/>
                  </a:cubicBezTo>
                  <a:cubicBezTo>
                    <a:pt x="64" y="214"/>
                    <a:pt x="63" y="214"/>
                    <a:pt x="63" y="213"/>
                  </a:cubicBezTo>
                  <a:cubicBezTo>
                    <a:pt x="63" y="213"/>
                    <a:pt x="63" y="213"/>
                    <a:pt x="63" y="213"/>
                  </a:cubicBezTo>
                  <a:cubicBezTo>
                    <a:pt x="63" y="213"/>
                    <a:pt x="63" y="214"/>
                    <a:pt x="63" y="214"/>
                  </a:cubicBezTo>
                  <a:cubicBezTo>
                    <a:pt x="63" y="217"/>
                    <a:pt x="62" y="221"/>
                    <a:pt x="60" y="224"/>
                  </a:cubicBezTo>
                  <a:cubicBezTo>
                    <a:pt x="59" y="226"/>
                    <a:pt x="58" y="228"/>
                    <a:pt x="57" y="230"/>
                  </a:cubicBezTo>
                  <a:cubicBezTo>
                    <a:pt x="55" y="233"/>
                    <a:pt x="54" y="236"/>
                    <a:pt x="52" y="238"/>
                  </a:cubicBezTo>
                  <a:cubicBezTo>
                    <a:pt x="53" y="239"/>
                    <a:pt x="53" y="239"/>
                    <a:pt x="53" y="240"/>
                  </a:cubicBezTo>
                  <a:cubicBezTo>
                    <a:pt x="53" y="240"/>
                    <a:pt x="53" y="241"/>
                    <a:pt x="53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4" y="243"/>
                    <a:pt x="53" y="244"/>
                    <a:pt x="53" y="245"/>
                  </a:cubicBezTo>
                  <a:cubicBezTo>
                    <a:pt x="53" y="246"/>
                    <a:pt x="53" y="246"/>
                    <a:pt x="52" y="246"/>
                  </a:cubicBezTo>
                  <a:cubicBezTo>
                    <a:pt x="52" y="246"/>
                    <a:pt x="52" y="247"/>
                    <a:pt x="52" y="247"/>
                  </a:cubicBezTo>
                  <a:cubicBezTo>
                    <a:pt x="51" y="248"/>
                    <a:pt x="51" y="248"/>
                    <a:pt x="50" y="248"/>
                  </a:cubicBezTo>
                  <a:cubicBezTo>
                    <a:pt x="50" y="248"/>
                    <a:pt x="50" y="247"/>
                    <a:pt x="50" y="247"/>
                  </a:cubicBezTo>
                  <a:cubicBezTo>
                    <a:pt x="50" y="246"/>
                    <a:pt x="50" y="246"/>
                    <a:pt x="50" y="246"/>
                  </a:cubicBezTo>
                  <a:cubicBezTo>
                    <a:pt x="49" y="245"/>
                    <a:pt x="49" y="245"/>
                    <a:pt x="50" y="244"/>
                  </a:cubicBezTo>
                  <a:cubicBezTo>
                    <a:pt x="50" y="244"/>
                    <a:pt x="50" y="243"/>
                    <a:pt x="49" y="243"/>
                  </a:cubicBezTo>
                  <a:cubicBezTo>
                    <a:pt x="48" y="244"/>
                    <a:pt x="47" y="246"/>
                    <a:pt x="46" y="248"/>
                  </a:cubicBezTo>
                  <a:cubicBezTo>
                    <a:pt x="47" y="247"/>
                    <a:pt x="48" y="247"/>
                    <a:pt x="48" y="248"/>
                  </a:cubicBezTo>
                  <a:cubicBezTo>
                    <a:pt x="48" y="248"/>
                    <a:pt x="49" y="249"/>
                    <a:pt x="49" y="249"/>
                  </a:cubicBezTo>
                  <a:cubicBezTo>
                    <a:pt x="49" y="249"/>
                    <a:pt x="49" y="250"/>
                    <a:pt x="49" y="250"/>
                  </a:cubicBezTo>
                  <a:cubicBezTo>
                    <a:pt x="50" y="250"/>
                    <a:pt x="50" y="250"/>
                    <a:pt x="50" y="251"/>
                  </a:cubicBezTo>
                  <a:cubicBezTo>
                    <a:pt x="49" y="251"/>
                    <a:pt x="49" y="252"/>
                    <a:pt x="48" y="252"/>
                  </a:cubicBezTo>
                  <a:cubicBezTo>
                    <a:pt x="47" y="252"/>
                    <a:pt x="47" y="251"/>
                    <a:pt x="47" y="250"/>
                  </a:cubicBezTo>
                  <a:cubicBezTo>
                    <a:pt x="47" y="250"/>
                    <a:pt x="47" y="250"/>
                    <a:pt x="47" y="250"/>
                  </a:cubicBezTo>
                  <a:cubicBezTo>
                    <a:pt x="46" y="250"/>
                    <a:pt x="46" y="250"/>
                    <a:pt x="46" y="250"/>
                  </a:cubicBezTo>
                  <a:cubicBezTo>
                    <a:pt x="45" y="250"/>
                    <a:pt x="45" y="249"/>
                    <a:pt x="45" y="248"/>
                  </a:cubicBezTo>
                  <a:cubicBezTo>
                    <a:pt x="44" y="250"/>
                    <a:pt x="43" y="252"/>
                    <a:pt x="41" y="254"/>
                  </a:cubicBezTo>
                  <a:cubicBezTo>
                    <a:pt x="40" y="256"/>
                    <a:pt x="40" y="258"/>
                    <a:pt x="39" y="260"/>
                  </a:cubicBezTo>
                  <a:cubicBezTo>
                    <a:pt x="39" y="261"/>
                    <a:pt x="39" y="261"/>
                    <a:pt x="40" y="261"/>
                  </a:cubicBezTo>
                  <a:cubicBezTo>
                    <a:pt x="41" y="262"/>
                    <a:pt x="42" y="263"/>
                    <a:pt x="43" y="264"/>
                  </a:cubicBezTo>
                  <a:cubicBezTo>
                    <a:pt x="44" y="265"/>
                    <a:pt x="44" y="265"/>
                    <a:pt x="45" y="264"/>
                  </a:cubicBezTo>
                  <a:cubicBezTo>
                    <a:pt x="45" y="263"/>
                    <a:pt x="46" y="263"/>
                    <a:pt x="46" y="263"/>
                  </a:cubicBezTo>
                  <a:cubicBezTo>
                    <a:pt x="45" y="262"/>
                    <a:pt x="45" y="262"/>
                    <a:pt x="46" y="261"/>
                  </a:cubicBezTo>
                  <a:cubicBezTo>
                    <a:pt x="46" y="261"/>
                    <a:pt x="47" y="260"/>
                    <a:pt x="47" y="260"/>
                  </a:cubicBezTo>
                  <a:cubicBezTo>
                    <a:pt x="47" y="260"/>
                    <a:pt x="47" y="260"/>
                    <a:pt x="48" y="260"/>
                  </a:cubicBezTo>
                  <a:cubicBezTo>
                    <a:pt x="48" y="260"/>
                    <a:pt x="48" y="259"/>
                    <a:pt x="49" y="258"/>
                  </a:cubicBezTo>
                  <a:cubicBezTo>
                    <a:pt x="51" y="252"/>
                    <a:pt x="54" y="245"/>
                    <a:pt x="58" y="239"/>
                  </a:cubicBezTo>
                  <a:cubicBezTo>
                    <a:pt x="58" y="239"/>
                    <a:pt x="58" y="239"/>
                    <a:pt x="58" y="239"/>
                  </a:cubicBezTo>
                  <a:cubicBezTo>
                    <a:pt x="60" y="236"/>
                    <a:pt x="62" y="235"/>
                    <a:pt x="64" y="233"/>
                  </a:cubicBezTo>
                  <a:cubicBezTo>
                    <a:pt x="65" y="233"/>
                    <a:pt x="65" y="233"/>
                    <a:pt x="64" y="232"/>
                  </a:cubicBezTo>
                  <a:cubicBezTo>
                    <a:pt x="64" y="231"/>
                    <a:pt x="64" y="230"/>
                    <a:pt x="65" y="230"/>
                  </a:cubicBezTo>
                  <a:cubicBezTo>
                    <a:pt x="65" y="229"/>
                    <a:pt x="66" y="229"/>
                    <a:pt x="67" y="230"/>
                  </a:cubicBezTo>
                  <a:cubicBezTo>
                    <a:pt x="67" y="230"/>
                    <a:pt x="68" y="231"/>
                    <a:pt x="68" y="232"/>
                  </a:cubicBezTo>
                  <a:cubicBezTo>
                    <a:pt x="69" y="231"/>
                    <a:pt x="69" y="231"/>
                    <a:pt x="70" y="231"/>
                  </a:cubicBezTo>
                  <a:cubicBezTo>
                    <a:pt x="69" y="230"/>
                    <a:pt x="69" y="228"/>
                    <a:pt x="70" y="228"/>
                  </a:cubicBezTo>
                  <a:cubicBezTo>
                    <a:pt x="71" y="227"/>
                    <a:pt x="71" y="226"/>
                    <a:pt x="71" y="225"/>
                  </a:cubicBezTo>
                  <a:cubicBezTo>
                    <a:pt x="72" y="224"/>
                    <a:pt x="72" y="223"/>
                    <a:pt x="72" y="221"/>
                  </a:cubicBezTo>
                  <a:cubicBezTo>
                    <a:pt x="72" y="221"/>
                    <a:pt x="72" y="221"/>
                    <a:pt x="72" y="220"/>
                  </a:cubicBezTo>
                  <a:cubicBezTo>
                    <a:pt x="73" y="220"/>
                    <a:pt x="73" y="220"/>
                    <a:pt x="74" y="220"/>
                  </a:cubicBezTo>
                  <a:cubicBezTo>
                    <a:pt x="75" y="221"/>
                    <a:pt x="75" y="221"/>
                    <a:pt x="75" y="222"/>
                  </a:cubicBezTo>
                  <a:cubicBezTo>
                    <a:pt x="75" y="222"/>
                    <a:pt x="75" y="223"/>
                    <a:pt x="75" y="223"/>
                  </a:cubicBezTo>
                  <a:cubicBezTo>
                    <a:pt x="74" y="223"/>
                    <a:pt x="74" y="224"/>
                    <a:pt x="73" y="225"/>
                  </a:cubicBezTo>
                  <a:cubicBezTo>
                    <a:pt x="73" y="225"/>
                    <a:pt x="73" y="225"/>
                    <a:pt x="73" y="226"/>
                  </a:cubicBezTo>
                  <a:cubicBezTo>
                    <a:pt x="74" y="226"/>
                    <a:pt x="74" y="227"/>
                    <a:pt x="74" y="228"/>
                  </a:cubicBezTo>
                  <a:cubicBezTo>
                    <a:pt x="73" y="228"/>
                    <a:pt x="73" y="229"/>
                    <a:pt x="73" y="229"/>
                  </a:cubicBezTo>
                  <a:cubicBezTo>
                    <a:pt x="74" y="229"/>
                    <a:pt x="75" y="229"/>
                    <a:pt x="75" y="229"/>
                  </a:cubicBezTo>
                  <a:cubicBezTo>
                    <a:pt x="76" y="229"/>
                    <a:pt x="77" y="229"/>
                    <a:pt x="78" y="230"/>
                  </a:cubicBezTo>
                  <a:cubicBezTo>
                    <a:pt x="78" y="231"/>
                    <a:pt x="78" y="231"/>
                    <a:pt x="78" y="231"/>
                  </a:cubicBezTo>
                  <a:cubicBezTo>
                    <a:pt x="79" y="234"/>
                    <a:pt x="79" y="236"/>
                    <a:pt x="78" y="239"/>
                  </a:cubicBezTo>
                  <a:cubicBezTo>
                    <a:pt x="78" y="240"/>
                    <a:pt x="77" y="242"/>
                    <a:pt x="77" y="243"/>
                  </a:cubicBezTo>
                  <a:cubicBezTo>
                    <a:pt x="77" y="244"/>
                    <a:pt x="77" y="244"/>
                    <a:pt x="77" y="245"/>
                  </a:cubicBezTo>
                  <a:cubicBezTo>
                    <a:pt x="77" y="246"/>
                    <a:pt x="77" y="247"/>
                    <a:pt x="77" y="248"/>
                  </a:cubicBezTo>
                  <a:cubicBezTo>
                    <a:pt x="77" y="247"/>
                    <a:pt x="77" y="247"/>
                    <a:pt x="77" y="247"/>
                  </a:cubicBezTo>
                  <a:cubicBezTo>
                    <a:pt x="78" y="246"/>
                    <a:pt x="78" y="245"/>
                    <a:pt x="78" y="245"/>
                  </a:cubicBezTo>
                  <a:cubicBezTo>
                    <a:pt x="79" y="244"/>
                    <a:pt x="80" y="244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6"/>
                    <a:pt x="82" y="246"/>
                    <a:pt x="82" y="246"/>
                  </a:cubicBezTo>
                  <a:cubicBezTo>
                    <a:pt x="82" y="246"/>
                    <a:pt x="82" y="247"/>
                    <a:pt x="82" y="247"/>
                  </a:cubicBezTo>
                  <a:cubicBezTo>
                    <a:pt x="81" y="248"/>
                    <a:pt x="81" y="248"/>
                    <a:pt x="81" y="249"/>
                  </a:cubicBezTo>
                  <a:cubicBezTo>
                    <a:pt x="81" y="250"/>
                    <a:pt x="81" y="250"/>
                    <a:pt x="81" y="251"/>
                  </a:cubicBezTo>
                  <a:cubicBezTo>
                    <a:pt x="81" y="252"/>
                    <a:pt x="80" y="252"/>
                    <a:pt x="80" y="252"/>
                  </a:cubicBezTo>
                  <a:cubicBezTo>
                    <a:pt x="80" y="252"/>
                    <a:pt x="80" y="252"/>
                    <a:pt x="79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8" y="252"/>
                    <a:pt x="78" y="253"/>
                    <a:pt x="77" y="253"/>
                  </a:cubicBezTo>
                  <a:cubicBezTo>
                    <a:pt x="77" y="252"/>
                    <a:pt x="77" y="252"/>
                    <a:pt x="77" y="251"/>
                  </a:cubicBezTo>
                  <a:cubicBezTo>
                    <a:pt x="77" y="251"/>
                    <a:pt x="76" y="251"/>
                    <a:pt x="76" y="250"/>
                  </a:cubicBezTo>
                  <a:cubicBezTo>
                    <a:pt x="76" y="250"/>
                    <a:pt x="76" y="251"/>
                    <a:pt x="76" y="251"/>
                  </a:cubicBezTo>
                  <a:cubicBezTo>
                    <a:pt x="76" y="252"/>
                    <a:pt x="75" y="254"/>
                    <a:pt x="75" y="256"/>
                  </a:cubicBezTo>
                  <a:cubicBezTo>
                    <a:pt x="74" y="257"/>
                    <a:pt x="74" y="258"/>
                    <a:pt x="74" y="259"/>
                  </a:cubicBezTo>
                  <a:cubicBezTo>
                    <a:pt x="73" y="260"/>
                    <a:pt x="73" y="260"/>
                    <a:pt x="74" y="260"/>
                  </a:cubicBezTo>
                  <a:cubicBezTo>
                    <a:pt x="74" y="260"/>
                    <a:pt x="74" y="260"/>
                    <a:pt x="74" y="260"/>
                  </a:cubicBezTo>
                  <a:cubicBezTo>
                    <a:pt x="75" y="259"/>
                    <a:pt x="76" y="259"/>
                    <a:pt x="76" y="260"/>
                  </a:cubicBezTo>
                  <a:cubicBezTo>
                    <a:pt x="76" y="260"/>
                    <a:pt x="76" y="261"/>
                    <a:pt x="76" y="261"/>
                  </a:cubicBezTo>
                  <a:cubicBezTo>
                    <a:pt x="76" y="263"/>
                    <a:pt x="75" y="264"/>
                    <a:pt x="74" y="265"/>
                  </a:cubicBezTo>
                  <a:cubicBezTo>
                    <a:pt x="73" y="266"/>
                    <a:pt x="73" y="266"/>
                    <a:pt x="73" y="267"/>
                  </a:cubicBezTo>
                  <a:cubicBezTo>
                    <a:pt x="73" y="267"/>
                    <a:pt x="73" y="267"/>
                    <a:pt x="73" y="267"/>
                  </a:cubicBezTo>
                  <a:cubicBezTo>
                    <a:pt x="73" y="268"/>
                    <a:pt x="72" y="269"/>
                    <a:pt x="71" y="268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70"/>
                    <a:pt x="71" y="271"/>
                    <a:pt x="70" y="272"/>
                  </a:cubicBezTo>
                  <a:cubicBezTo>
                    <a:pt x="72" y="273"/>
                    <a:pt x="73" y="273"/>
                    <a:pt x="74" y="273"/>
                  </a:cubicBezTo>
                  <a:cubicBezTo>
                    <a:pt x="74" y="271"/>
                    <a:pt x="74" y="271"/>
                    <a:pt x="74" y="270"/>
                  </a:cubicBezTo>
                  <a:cubicBezTo>
                    <a:pt x="75" y="270"/>
                    <a:pt x="75" y="269"/>
                    <a:pt x="74" y="269"/>
                  </a:cubicBezTo>
                  <a:cubicBezTo>
                    <a:pt x="74" y="268"/>
                    <a:pt x="74" y="268"/>
                    <a:pt x="74" y="268"/>
                  </a:cubicBezTo>
                  <a:cubicBezTo>
                    <a:pt x="75" y="267"/>
                    <a:pt x="75" y="267"/>
                    <a:pt x="76" y="267"/>
                  </a:cubicBezTo>
                  <a:cubicBezTo>
                    <a:pt x="76" y="267"/>
                    <a:pt x="76" y="267"/>
                    <a:pt x="76" y="267"/>
                  </a:cubicBezTo>
                  <a:cubicBezTo>
                    <a:pt x="78" y="267"/>
                    <a:pt x="78" y="267"/>
                    <a:pt x="78" y="268"/>
                  </a:cubicBezTo>
                  <a:cubicBezTo>
                    <a:pt x="78" y="269"/>
                    <a:pt x="78" y="270"/>
                    <a:pt x="77" y="270"/>
                  </a:cubicBezTo>
                  <a:cubicBezTo>
                    <a:pt x="78" y="271"/>
                    <a:pt x="78" y="272"/>
                    <a:pt x="78" y="273"/>
                  </a:cubicBezTo>
                  <a:cubicBezTo>
                    <a:pt x="79" y="273"/>
                    <a:pt x="80" y="273"/>
                    <a:pt x="81" y="273"/>
                  </a:cubicBezTo>
                  <a:cubicBezTo>
                    <a:pt x="81" y="272"/>
                    <a:pt x="81" y="271"/>
                    <a:pt x="81" y="271"/>
                  </a:cubicBezTo>
                  <a:cubicBezTo>
                    <a:pt x="81" y="270"/>
                    <a:pt x="81" y="270"/>
                    <a:pt x="81" y="270"/>
                  </a:cubicBezTo>
                  <a:cubicBezTo>
                    <a:pt x="80" y="270"/>
                    <a:pt x="80" y="269"/>
                    <a:pt x="80" y="269"/>
                  </a:cubicBezTo>
                  <a:cubicBezTo>
                    <a:pt x="79" y="269"/>
                    <a:pt x="79" y="268"/>
                    <a:pt x="79" y="268"/>
                  </a:cubicBezTo>
                  <a:cubicBezTo>
                    <a:pt x="79" y="267"/>
                    <a:pt x="79" y="266"/>
                    <a:pt x="79" y="265"/>
                  </a:cubicBezTo>
                  <a:cubicBezTo>
                    <a:pt x="78" y="265"/>
                    <a:pt x="78" y="264"/>
                    <a:pt x="79" y="264"/>
                  </a:cubicBezTo>
                  <a:cubicBezTo>
                    <a:pt x="79" y="263"/>
                    <a:pt x="80" y="263"/>
                    <a:pt x="81" y="264"/>
                  </a:cubicBezTo>
                  <a:cubicBezTo>
                    <a:pt x="81" y="264"/>
                    <a:pt x="82" y="264"/>
                    <a:pt x="82" y="264"/>
                  </a:cubicBezTo>
                  <a:cubicBezTo>
                    <a:pt x="82" y="263"/>
                    <a:pt x="82" y="261"/>
                    <a:pt x="82" y="260"/>
                  </a:cubicBezTo>
                  <a:cubicBezTo>
                    <a:pt x="82" y="260"/>
                    <a:pt x="81" y="261"/>
                    <a:pt x="81" y="261"/>
                  </a:cubicBezTo>
                  <a:cubicBezTo>
                    <a:pt x="80" y="261"/>
                    <a:pt x="79" y="260"/>
                    <a:pt x="79" y="259"/>
                  </a:cubicBezTo>
                  <a:cubicBezTo>
                    <a:pt x="79" y="258"/>
                    <a:pt x="80" y="257"/>
                    <a:pt x="81" y="256"/>
                  </a:cubicBezTo>
                  <a:cubicBezTo>
                    <a:pt x="81" y="255"/>
                    <a:pt x="81" y="255"/>
                    <a:pt x="81" y="254"/>
                  </a:cubicBezTo>
                  <a:cubicBezTo>
                    <a:pt x="82" y="253"/>
                    <a:pt x="82" y="252"/>
                    <a:pt x="83" y="252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3" y="250"/>
                    <a:pt x="83" y="249"/>
                    <a:pt x="83" y="248"/>
                  </a:cubicBezTo>
                  <a:cubicBezTo>
                    <a:pt x="83" y="247"/>
                    <a:pt x="83" y="246"/>
                    <a:pt x="83" y="246"/>
                  </a:cubicBezTo>
                  <a:cubicBezTo>
                    <a:pt x="83" y="244"/>
                    <a:pt x="82" y="242"/>
                    <a:pt x="82" y="240"/>
                  </a:cubicBezTo>
                  <a:cubicBezTo>
                    <a:pt x="82" y="240"/>
                    <a:pt x="82" y="239"/>
                    <a:pt x="82" y="239"/>
                  </a:cubicBezTo>
                  <a:cubicBezTo>
                    <a:pt x="81" y="239"/>
                    <a:pt x="81" y="238"/>
                    <a:pt x="81" y="238"/>
                  </a:cubicBezTo>
                  <a:cubicBezTo>
                    <a:pt x="82" y="237"/>
                    <a:pt x="83" y="236"/>
                    <a:pt x="84" y="237"/>
                  </a:cubicBezTo>
                  <a:cubicBezTo>
                    <a:pt x="85" y="237"/>
                    <a:pt x="85" y="238"/>
                    <a:pt x="85" y="238"/>
                  </a:cubicBezTo>
                  <a:cubicBezTo>
                    <a:pt x="85" y="239"/>
                    <a:pt x="85" y="240"/>
                    <a:pt x="85" y="240"/>
                  </a:cubicBezTo>
                  <a:cubicBezTo>
                    <a:pt x="85" y="241"/>
                    <a:pt x="84" y="241"/>
                    <a:pt x="84" y="242"/>
                  </a:cubicBezTo>
                  <a:cubicBezTo>
                    <a:pt x="85" y="241"/>
                    <a:pt x="86" y="241"/>
                    <a:pt x="86" y="240"/>
                  </a:cubicBezTo>
                  <a:cubicBezTo>
                    <a:pt x="87" y="238"/>
                    <a:pt x="89" y="235"/>
                    <a:pt x="91" y="234"/>
                  </a:cubicBezTo>
                  <a:cubicBezTo>
                    <a:pt x="91" y="233"/>
                    <a:pt x="92" y="232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ubicBezTo>
                    <a:pt x="92" y="229"/>
                    <a:pt x="92" y="228"/>
                    <a:pt x="91" y="228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6"/>
                    <a:pt x="93" y="226"/>
                    <a:pt x="94" y="227"/>
                  </a:cubicBezTo>
                  <a:cubicBezTo>
                    <a:pt x="95" y="227"/>
                    <a:pt x="95" y="228"/>
                    <a:pt x="95" y="229"/>
                  </a:cubicBezTo>
                  <a:cubicBezTo>
                    <a:pt x="94" y="229"/>
                    <a:pt x="94" y="229"/>
                    <a:pt x="94" y="230"/>
                  </a:cubicBezTo>
                  <a:cubicBezTo>
                    <a:pt x="94" y="231"/>
                    <a:pt x="94" y="231"/>
                    <a:pt x="95" y="230"/>
                  </a:cubicBezTo>
                  <a:cubicBezTo>
                    <a:pt x="95" y="230"/>
                    <a:pt x="96" y="230"/>
                    <a:pt x="96" y="230"/>
                  </a:cubicBezTo>
                  <a:cubicBezTo>
                    <a:pt x="99" y="229"/>
                    <a:pt x="102" y="228"/>
                    <a:pt x="106" y="229"/>
                  </a:cubicBezTo>
                  <a:cubicBezTo>
                    <a:pt x="105" y="229"/>
                    <a:pt x="105" y="228"/>
                    <a:pt x="105" y="228"/>
                  </a:cubicBezTo>
                  <a:cubicBezTo>
                    <a:pt x="105" y="228"/>
                    <a:pt x="105" y="227"/>
                    <a:pt x="105" y="227"/>
                  </a:cubicBezTo>
                  <a:cubicBezTo>
                    <a:pt x="105" y="226"/>
                    <a:pt x="105" y="225"/>
                    <a:pt x="104" y="224"/>
                  </a:cubicBezTo>
                  <a:cubicBezTo>
                    <a:pt x="104" y="223"/>
                    <a:pt x="105" y="222"/>
                    <a:pt x="106" y="222"/>
                  </a:cubicBezTo>
                  <a:cubicBezTo>
                    <a:pt x="106" y="222"/>
                    <a:pt x="107" y="223"/>
                    <a:pt x="107" y="223"/>
                  </a:cubicBezTo>
                  <a:cubicBezTo>
                    <a:pt x="107" y="224"/>
                    <a:pt x="107" y="224"/>
                    <a:pt x="107" y="224"/>
                  </a:cubicBezTo>
                  <a:cubicBezTo>
                    <a:pt x="107" y="225"/>
                    <a:pt x="107" y="225"/>
                    <a:pt x="107" y="226"/>
                  </a:cubicBezTo>
                  <a:cubicBezTo>
                    <a:pt x="107" y="226"/>
                    <a:pt x="107" y="226"/>
                    <a:pt x="107" y="226"/>
                  </a:cubicBezTo>
                  <a:cubicBezTo>
                    <a:pt x="107" y="226"/>
                    <a:pt x="107" y="227"/>
                    <a:pt x="108" y="227"/>
                  </a:cubicBezTo>
                  <a:cubicBezTo>
                    <a:pt x="109" y="227"/>
                    <a:pt x="109" y="229"/>
                    <a:pt x="108" y="229"/>
                  </a:cubicBezTo>
                  <a:cubicBezTo>
                    <a:pt x="107" y="229"/>
                    <a:pt x="107" y="229"/>
                    <a:pt x="107" y="230"/>
                  </a:cubicBezTo>
                  <a:cubicBezTo>
                    <a:pt x="109" y="231"/>
                    <a:pt x="111" y="232"/>
                    <a:pt x="113" y="234"/>
                  </a:cubicBezTo>
                  <a:cubicBezTo>
                    <a:pt x="114" y="236"/>
                    <a:pt x="114" y="237"/>
                    <a:pt x="115" y="238"/>
                  </a:cubicBezTo>
                  <a:cubicBezTo>
                    <a:pt x="118" y="241"/>
                    <a:pt x="120" y="244"/>
                    <a:pt x="121" y="248"/>
                  </a:cubicBezTo>
                  <a:cubicBezTo>
                    <a:pt x="122" y="250"/>
                    <a:pt x="122" y="251"/>
                    <a:pt x="123" y="253"/>
                  </a:cubicBezTo>
                  <a:cubicBezTo>
                    <a:pt x="125" y="258"/>
                    <a:pt x="126" y="263"/>
                    <a:pt x="126" y="268"/>
                  </a:cubicBezTo>
                  <a:cubicBezTo>
                    <a:pt x="126" y="269"/>
                    <a:pt x="126" y="269"/>
                    <a:pt x="127" y="270"/>
                  </a:cubicBezTo>
                  <a:cubicBezTo>
                    <a:pt x="127" y="270"/>
                    <a:pt x="128" y="271"/>
                    <a:pt x="128" y="271"/>
                  </a:cubicBezTo>
                  <a:cubicBezTo>
                    <a:pt x="128" y="271"/>
                    <a:pt x="129" y="271"/>
                    <a:pt x="129" y="271"/>
                  </a:cubicBezTo>
                  <a:cubicBezTo>
                    <a:pt x="129" y="271"/>
                    <a:pt x="128" y="270"/>
                    <a:pt x="128" y="270"/>
                  </a:cubicBezTo>
                  <a:cubicBezTo>
                    <a:pt x="128" y="270"/>
                    <a:pt x="128" y="270"/>
                    <a:pt x="128" y="269"/>
                  </a:cubicBezTo>
                  <a:cubicBezTo>
                    <a:pt x="127" y="269"/>
                    <a:pt x="127" y="268"/>
                    <a:pt x="127" y="268"/>
                  </a:cubicBezTo>
                  <a:cubicBezTo>
                    <a:pt x="128" y="267"/>
                    <a:pt x="128" y="267"/>
                    <a:pt x="128" y="266"/>
                  </a:cubicBezTo>
                  <a:cubicBezTo>
                    <a:pt x="128" y="266"/>
                    <a:pt x="128" y="265"/>
                    <a:pt x="129" y="265"/>
                  </a:cubicBezTo>
                  <a:cubicBezTo>
                    <a:pt x="130" y="265"/>
                    <a:pt x="130" y="266"/>
                    <a:pt x="131" y="266"/>
                  </a:cubicBezTo>
                  <a:cubicBezTo>
                    <a:pt x="131" y="267"/>
                    <a:pt x="131" y="267"/>
                    <a:pt x="131" y="268"/>
                  </a:cubicBezTo>
                  <a:cubicBezTo>
                    <a:pt x="131" y="268"/>
                    <a:pt x="130" y="268"/>
                    <a:pt x="130" y="269"/>
                  </a:cubicBezTo>
                  <a:cubicBezTo>
                    <a:pt x="130" y="269"/>
                    <a:pt x="130" y="270"/>
                    <a:pt x="130" y="271"/>
                  </a:cubicBezTo>
                  <a:cubicBezTo>
                    <a:pt x="131" y="271"/>
                    <a:pt x="131" y="270"/>
                    <a:pt x="132" y="270"/>
                  </a:cubicBezTo>
                  <a:cubicBezTo>
                    <a:pt x="134" y="270"/>
                    <a:pt x="136" y="269"/>
                    <a:pt x="138" y="269"/>
                  </a:cubicBezTo>
                  <a:cubicBezTo>
                    <a:pt x="139" y="268"/>
                    <a:pt x="139" y="268"/>
                    <a:pt x="139" y="267"/>
                  </a:cubicBezTo>
                  <a:cubicBezTo>
                    <a:pt x="139" y="267"/>
                    <a:pt x="139" y="266"/>
                    <a:pt x="139" y="266"/>
                  </a:cubicBezTo>
                  <a:cubicBezTo>
                    <a:pt x="137" y="263"/>
                    <a:pt x="135" y="260"/>
                    <a:pt x="135" y="256"/>
                  </a:cubicBezTo>
                  <a:cubicBezTo>
                    <a:pt x="134" y="254"/>
                    <a:pt x="134" y="252"/>
                    <a:pt x="133" y="250"/>
                  </a:cubicBezTo>
                  <a:cubicBezTo>
                    <a:pt x="133" y="248"/>
                    <a:pt x="133" y="245"/>
                    <a:pt x="133" y="243"/>
                  </a:cubicBezTo>
                  <a:cubicBezTo>
                    <a:pt x="132" y="243"/>
                    <a:pt x="132" y="242"/>
                    <a:pt x="132" y="242"/>
                  </a:cubicBezTo>
                  <a:cubicBezTo>
                    <a:pt x="131" y="240"/>
                    <a:pt x="131" y="239"/>
                    <a:pt x="131" y="238"/>
                  </a:cubicBezTo>
                  <a:cubicBezTo>
                    <a:pt x="130" y="236"/>
                    <a:pt x="130" y="235"/>
                    <a:pt x="130" y="234"/>
                  </a:cubicBezTo>
                  <a:cubicBezTo>
                    <a:pt x="129" y="234"/>
                    <a:pt x="129" y="235"/>
                    <a:pt x="129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7" y="237"/>
                    <a:pt x="126" y="237"/>
                    <a:pt x="126" y="236"/>
                  </a:cubicBezTo>
                  <a:cubicBezTo>
                    <a:pt x="126" y="235"/>
                    <a:pt x="126" y="234"/>
                    <a:pt x="126" y="232"/>
                  </a:cubicBezTo>
                  <a:cubicBezTo>
                    <a:pt x="126" y="231"/>
                    <a:pt x="126" y="230"/>
                    <a:pt x="125" y="229"/>
                  </a:cubicBezTo>
                  <a:cubicBezTo>
                    <a:pt x="125" y="229"/>
                    <a:pt x="125" y="229"/>
                    <a:pt x="125" y="229"/>
                  </a:cubicBezTo>
                  <a:cubicBezTo>
                    <a:pt x="125" y="228"/>
                    <a:pt x="125" y="228"/>
                    <a:pt x="126" y="228"/>
                  </a:cubicBezTo>
                  <a:cubicBezTo>
                    <a:pt x="126" y="228"/>
                    <a:pt x="126" y="228"/>
                    <a:pt x="127" y="228"/>
                  </a:cubicBezTo>
                  <a:cubicBezTo>
                    <a:pt x="127" y="228"/>
                    <a:pt x="127" y="227"/>
                    <a:pt x="127" y="227"/>
                  </a:cubicBezTo>
                  <a:cubicBezTo>
                    <a:pt x="128" y="226"/>
                    <a:pt x="128" y="227"/>
                    <a:pt x="129" y="227"/>
                  </a:cubicBezTo>
                  <a:cubicBezTo>
                    <a:pt x="129" y="227"/>
                    <a:pt x="129" y="228"/>
                    <a:pt x="129" y="228"/>
                  </a:cubicBezTo>
                  <a:cubicBezTo>
                    <a:pt x="129" y="229"/>
                    <a:pt x="129" y="230"/>
                    <a:pt x="130" y="231"/>
                  </a:cubicBezTo>
                  <a:cubicBezTo>
                    <a:pt x="130" y="230"/>
                    <a:pt x="130" y="230"/>
                    <a:pt x="130" y="230"/>
                  </a:cubicBezTo>
                  <a:cubicBezTo>
                    <a:pt x="131" y="230"/>
                    <a:pt x="132" y="230"/>
                    <a:pt x="132" y="230"/>
                  </a:cubicBezTo>
                  <a:cubicBezTo>
                    <a:pt x="133" y="231"/>
                    <a:pt x="133" y="231"/>
                    <a:pt x="133" y="232"/>
                  </a:cubicBezTo>
                  <a:cubicBezTo>
                    <a:pt x="133" y="233"/>
                    <a:pt x="133" y="234"/>
                    <a:pt x="133" y="235"/>
                  </a:cubicBezTo>
                  <a:cubicBezTo>
                    <a:pt x="133" y="236"/>
                    <a:pt x="133" y="236"/>
                    <a:pt x="134" y="236"/>
                  </a:cubicBezTo>
                  <a:cubicBezTo>
                    <a:pt x="135" y="234"/>
                    <a:pt x="137" y="232"/>
                    <a:pt x="139" y="231"/>
                  </a:cubicBezTo>
                  <a:cubicBezTo>
                    <a:pt x="138" y="230"/>
                    <a:pt x="138" y="229"/>
                    <a:pt x="138" y="228"/>
                  </a:cubicBezTo>
                  <a:cubicBezTo>
                    <a:pt x="138" y="227"/>
                    <a:pt x="138" y="225"/>
                    <a:pt x="138" y="223"/>
                  </a:cubicBezTo>
                  <a:cubicBezTo>
                    <a:pt x="138" y="223"/>
                    <a:pt x="138" y="222"/>
                    <a:pt x="138" y="222"/>
                  </a:cubicBezTo>
                  <a:cubicBezTo>
                    <a:pt x="138" y="222"/>
                    <a:pt x="139" y="221"/>
                    <a:pt x="140" y="222"/>
                  </a:cubicBezTo>
                  <a:cubicBezTo>
                    <a:pt x="141" y="222"/>
                    <a:pt x="141" y="223"/>
                    <a:pt x="141" y="223"/>
                  </a:cubicBezTo>
                  <a:cubicBezTo>
                    <a:pt x="141" y="224"/>
                    <a:pt x="141" y="224"/>
                    <a:pt x="141" y="224"/>
                  </a:cubicBezTo>
                  <a:cubicBezTo>
                    <a:pt x="141" y="225"/>
                    <a:pt x="141" y="225"/>
                    <a:pt x="141" y="226"/>
                  </a:cubicBezTo>
                  <a:cubicBezTo>
                    <a:pt x="142" y="226"/>
                    <a:pt x="142" y="227"/>
                    <a:pt x="142" y="228"/>
                  </a:cubicBezTo>
                  <a:cubicBezTo>
                    <a:pt x="142" y="228"/>
                    <a:pt x="142" y="229"/>
                    <a:pt x="142" y="230"/>
                  </a:cubicBezTo>
                  <a:cubicBezTo>
                    <a:pt x="143" y="230"/>
                    <a:pt x="144" y="229"/>
                    <a:pt x="145" y="229"/>
                  </a:cubicBezTo>
                  <a:cubicBezTo>
                    <a:pt x="146" y="229"/>
                    <a:pt x="147" y="229"/>
                    <a:pt x="148" y="229"/>
                  </a:cubicBezTo>
                  <a:cubicBezTo>
                    <a:pt x="147" y="229"/>
                    <a:pt x="147" y="228"/>
                    <a:pt x="147" y="227"/>
                  </a:cubicBezTo>
                  <a:cubicBezTo>
                    <a:pt x="147" y="225"/>
                    <a:pt x="147" y="222"/>
                    <a:pt x="147" y="220"/>
                  </a:cubicBezTo>
                  <a:cubicBezTo>
                    <a:pt x="147" y="219"/>
                    <a:pt x="147" y="219"/>
                    <a:pt x="148" y="218"/>
                  </a:cubicBezTo>
                  <a:cubicBezTo>
                    <a:pt x="149" y="218"/>
                    <a:pt x="149" y="219"/>
                    <a:pt x="150" y="219"/>
                  </a:cubicBezTo>
                  <a:cubicBezTo>
                    <a:pt x="150" y="220"/>
                    <a:pt x="150" y="220"/>
                    <a:pt x="150" y="221"/>
                  </a:cubicBezTo>
                  <a:cubicBezTo>
                    <a:pt x="150" y="221"/>
                    <a:pt x="149" y="221"/>
                    <a:pt x="149" y="222"/>
                  </a:cubicBezTo>
                  <a:cubicBezTo>
                    <a:pt x="149" y="222"/>
                    <a:pt x="149" y="223"/>
                    <a:pt x="149" y="224"/>
                  </a:cubicBezTo>
                  <a:cubicBezTo>
                    <a:pt x="149" y="224"/>
                    <a:pt x="149" y="225"/>
                    <a:pt x="149" y="226"/>
                  </a:cubicBezTo>
                  <a:cubicBezTo>
                    <a:pt x="150" y="226"/>
                    <a:pt x="150" y="226"/>
                    <a:pt x="151" y="226"/>
                  </a:cubicBezTo>
                  <a:cubicBezTo>
                    <a:pt x="152" y="227"/>
                    <a:pt x="152" y="228"/>
                    <a:pt x="151" y="229"/>
                  </a:cubicBezTo>
                  <a:cubicBezTo>
                    <a:pt x="155" y="229"/>
                    <a:pt x="158" y="230"/>
                    <a:pt x="161" y="231"/>
                  </a:cubicBezTo>
                  <a:cubicBezTo>
                    <a:pt x="165" y="231"/>
                    <a:pt x="167" y="233"/>
                    <a:pt x="170" y="235"/>
                  </a:cubicBezTo>
                  <a:cubicBezTo>
                    <a:pt x="170" y="235"/>
                    <a:pt x="171" y="235"/>
                    <a:pt x="171" y="235"/>
                  </a:cubicBezTo>
                  <a:cubicBezTo>
                    <a:pt x="172" y="234"/>
                    <a:pt x="173" y="235"/>
                    <a:pt x="173" y="236"/>
                  </a:cubicBezTo>
                  <a:cubicBezTo>
                    <a:pt x="174" y="237"/>
                    <a:pt x="174" y="238"/>
                    <a:pt x="174" y="239"/>
                  </a:cubicBezTo>
                  <a:cubicBezTo>
                    <a:pt x="175" y="238"/>
                    <a:pt x="175" y="238"/>
                    <a:pt x="175" y="237"/>
                  </a:cubicBezTo>
                  <a:cubicBezTo>
                    <a:pt x="175" y="237"/>
                    <a:pt x="175" y="236"/>
                    <a:pt x="176" y="236"/>
                  </a:cubicBezTo>
                  <a:cubicBezTo>
                    <a:pt x="176" y="236"/>
                    <a:pt x="177" y="236"/>
                    <a:pt x="177" y="237"/>
                  </a:cubicBezTo>
                  <a:cubicBezTo>
                    <a:pt x="177" y="237"/>
                    <a:pt x="177" y="238"/>
                    <a:pt x="177" y="238"/>
                  </a:cubicBezTo>
                  <a:cubicBezTo>
                    <a:pt x="178" y="240"/>
                    <a:pt x="178" y="241"/>
                    <a:pt x="179" y="241"/>
                  </a:cubicBezTo>
                  <a:cubicBezTo>
                    <a:pt x="180" y="242"/>
                    <a:pt x="180" y="243"/>
                    <a:pt x="179" y="244"/>
                  </a:cubicBezTo>
                  <a:cubicBezTo>
                    <a:pt x="179" y="244"/>
                    <a:pt x="179" y="244"/>
                    <a:pt x="179" y="245"/>
                  </a:cubicBezTo>
                  <a:cubicBezTo>
                    <a:pt x="181" y="249"/>
                    <a:pt x="184" y="252"/>
                    <a:pt x="186" y="257"/>
                  </a:cubicBezTo>
                  <a:cubicBezTo>
                    <a:pt x="186" y="256"/>
                    <a:pt x="187" y="255"/>
                    <a:pt x="188" y="255"/>
                  </a:cubicBezTo>
                  <a:cubicBezTo>
                    <a:pt x="188" y="254"/>
                    <a:pt x="189" y="252"/>
                    <a:pt x="188" y="251"/>
                  </a:cubicBezTo>
                  <a:cubicBezTo>
                    <a:pt x="188" y="250"/>
                    <a:pt x="189" y="249"/>
                    <a:pt x="189" y="248"/>
                  </a:cubicBezTo>
                  <a:cubicBezTo>
                    <a:pt x="186" y="243"/>
                    <a:pt x="181" y="238"/>
                    <a:pt x="178" y="233"/>
                  </a:cubicBezTo>
                  <a:cubicBezTo>
                    <a:pt x="178" y="234"/>
                    <a:pt x="177" y="234"/>
                    <a:pt x="177" y="234"/>
                  </a:cubicBezTo>
                  <a:cubicBezTo>
                    <a:pt x="177" y="235"/>
                    <a:pt x="176" y="235"/>
                    <a:pt x="175" y="234"/>
                  </a:cubicBezTo>
                  <a:cubicBezTo>
                    <a:pt x="175" y="234"/>
                    <a:pt x="175" y="233"/>
                    <a:pt x="175" y="233"/>
                  </a:cubicBezTo>
                  <a:cubicBezTo>
                    <a:pt x="174" y="232"/>
                    <a:pt x="174" y="232"/>
                    <a:pt x="174" y="231"/>
                  </a:cubicBezTo>
                  <a:cubicBezTo>
                    <a:pt x="173" y="231"/>
                    <a:pt x="173" y="231"/>
                    <a:pt x="173" y="232"/>
                  </a:cubicBezTo>
                  <a:cubicBezTo>
                    <a:pt x="173" y="232"/>
                    <a:pt x="172" y="232"/>
                    <a:pt x="171" y="232"/>
                  </a:cubicBezTo>
                  <a:cubicBezTo>
                    <a:pt x="171" y="231"/>
                    <a:pt x="171" y="231"/>
                    <a:pt x="170" y="230"/>
                  </a:cubicBezTo>
                  <a:cubicBezTo>
                    <a:pt x="170" y="230"/>
                    <a:pt x="170" y="229"/>
                    <a:pt x="170" y="229"/>
                  </a:cubicBezTo>
                  <a:cubicBezTo>
                    <a:pt x="169" y="228"/>
                    <a:pt x="169" y="228"/>
                    <a:pt x="169" y="227"/>
                  </a:cubicBezTo>
                  <a:cubicBezTo>
                    <a:pt x="169" y="227"/>
                    <a:pt x="169" y="226"/>
                    <a:pt x="169" y="226"/>
                  </a:cubicBezTo>
                  <a:cubicBezTo>
                    <a:pt x="170" y="225"/>
                    <a:pt x="170" y="225"/>
                    <a:pt x="171" y="225"/>
                  </a:cubicBezTo>
                  <a:cubicBezTo>
                    <a:pt x="171" y="225"/>
                    <a:pt x="171" y="226"/>
                    <a:pt x="172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68" y="222"/>
                    <a:pt x="167" y="219"/>
                    <a:pt x="167" y="216"/>
                  </a:cubicBezTo>
                  <a:cubicBezTo>
                    <a:pt x="167" y="214"/>
                    <a:pt x="167" y="213"/>
                    <a:pt x="167" y="212"/>
                  </a:cubicBezTo>
                  <a:cubicBezTo>
                    <a:pt x="166" y="208"/>
                    <a:pt x="166" y="205"/>
                    <a:pt x="166" y="201"/>
                  </a:cubicBezTo>
                  <a:cubicBezTo>
                    <a:pt x="166" y="199"/>
                    <a:pt x="166" y="196"/>
                    <a:pt x="166" y="194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5" y="193"/>
                    <a:pt x="164" y="193"/>
                    <a:pt x="164" y="192"/>
                  </a:cubicBezTo>
                  <a:cubicBezTo>
                    <a:pt x="164" y="192"/>
                    <a:pt x="164" y="191"/>
                    <a:pt x="164" y="191"/>
                  </a:cubicBezTo>
                  <a:cubicBezTo>
                    <a:pt x="164" y="190"/>
                    <a:pt x="164" y="189"/>
                    <a:pt x="164" y="188"/>
                  </a:cubicBezTo>
                  <a:cubicBezTo>
                    <a:pt x="164" y="187"/>
                    <a:pt x="164" y="187"/>
                    <a:pt x="165" y="186"/>
                  </a:cubicBezTo>
                  <a:cubicBezTo>
                    <a:pt x="165" y="186"/>
                    <a:pt x="165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5"/>
                    <a:pt x="166" y="185"/>
                    <a:pt x="166" y="184"/>
                  </a:cubicBezTo>
                  <a:cubicBezTo>
                    <a:pt x="164" y="185"/>
                    <a:pt x="164" y="184"/>
                    <a:pt x="164" y="183"/>
                  </a:cubicBezTo>
                  <a:cubicBezTo>
                    <a:pt x="164" y="183"/>
                    <a:pt x="163" y="183"/>
                    <a:pt x="163" y="182"/>
                  </a:cubicBezTo>
                  <a:cubicBezTo>
                    <a:pt x="163" y="182"/>
                    <a:pt x="163" y="181"/>
                    <a:pt x="163" y="181"/>
                  </a:cubicBezTo>
                  <a:cubicBezTo>
                    <a:pt x="163" y="179"/>
                    <a:pt x="163" y="178"/>
                    <a:pt x="162" y="176"/>
                  </a:cubicBezTo>
                  <a:cubicBezTo>
                    <a:pt x="162" y="176"/>
                    <a:pt x="162" y="176"/>
                    <a:pt x="162" y="176"/>
                  </a:cubicBezTo>
                  <a:cubicBezTo>
                    <a:pt x="163" y="175"/>
                    <a:pt x="163" y="175"/>
                    <a:pt x="164" y="175"/>
                  </a:cubicBezTo>
                  <a:cubicBezTo>
                    <a:pt x="164" y="175"/>
                    <a:pt x="165" y="175"/>
                    <a:pt x="165" y="175"/>
                  </a:cubicBezTo>
                  <a:cubicBezTo>
                    <a:pt x="165" y="171"/>
                    <a:pt x="165" y="168"/>
                    <a:pt x="165" y="165"/>
                  </a:cubicBezTo>
                  <a:cubicBezTo>
                    <a:pt x="163" y="164"/>
                    <a:pt x="163" y="164"/>
                    <a:pt x="163" y="163"/>
                  </a:cubicBezTo>
                  <a:cubicBezTo>
                    <a:pt x="164" y="163"/>
                    <a:pt x="164" y="162"/>
                    <a:pt x="164" y="161"/>
                  </a:cubicBezTo>
                  <a:cubicBezTo>
                    <a:pt x="163" y="160"/>
                    <a:pt x="163" y="160"/>
                    <a:pt x="163" y="159"/>
                  </a:cubicBezTo>
                  <a:cubicBezTo>
                    <a:pt x="163" y="158"/>
                    <a:pt x="164" y="158"/>
                    <a:pt x="164" y="157"/>
                  </a:cubicBezTo>
                  <a:cubicBezTo>
                    <a:pt x="164" y="157"/>
                    <a:pt x="164" y="157"/>
                    <a:pt x="164" y="156"/>
                  </a:cubicBezTo>
                  <a:cubicBezTo>
                    <a:pt x="164" y="155"/>
                    <a:pt x="164" y="153"/>
                    <a:pt x="164" y="152"/>
                  </a:cubicBezTo>
                  <a:cubicBezTo>
                    <a:pt x="164" y="151"/>
                    <a:pt x="164" y="150"/>
                    <a:pt x="164" y="149"/>
                  </a:cubicBezTo>
                  <a:cubicBezTo>
                    <a:pt x="163" y="149"/>
                    <a:pt x="163" y="149"/>
                    <a:pt x="162" y="148"/>
                  </a:cubicBezTo>
                  <a:cubicBezTo>
                    <a:pt x="162" y="148"/>
                    <a:pt x="162" y="147"/>
                    <a:pt x="162" y="147"/>
                  </a:cubicBezTo>
                  <a:cubicBezTo>
                    <a:pt x="160" y="147"/>
                    <a:pt x="160" y="145"/>
                    <a:pt x="161" y="144"/>
                  </a:cubicBezTo>
                  <a:cubicBezTo>
                    <a:pt x="162" y="144"/>
                    <a:pt x="162" y="143"/>
                    <a:pt x="162" y="143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41"/>
                    <a:pt x="162" y="141"/>
                    <a:pt x="162" y="141"/>
                  </a:cubicBezTo>
                  <a:cubicBezTo>
                    <a:pt x="162" y="140"/>
                    <a:pt x="163" y="140"/>
                    <a:pt x="163" y="140"/>
                  </a:cubicBezTo>
                  <a:cubicBezTo>
                    <a:pt x="163" y="139"/>
                    <a:pt x="163" y="139"/>
                    <a:pt x="163" y="138"/>
                  </a:cubicBezTo>
                  <a:cubicBezTo>
                    <a:pt x="163" y="137"/>
                    <a:pt x="163" y="136"/>
                    <a:pt x="163" y="136"/>
                  </a:cubicBezTo>
                  <a:cubicBezTo>
                    <a:pt x="161" y="137"/>
                    <a:pt x="160" y="137"/>
                    <a:pt x="160" y="135"/>
                  </a:cubicBezTo>
                  <a:cubicBezTo>
                    <a:pt x="159" y="134"/>
                    <a:pt x="158" y="134"/>
                    <a:pt x="158" y="133"/>
                  </a:cubicBezTo>
                  <a:cubicBezTo>
                    <a:pt x="158" y="132"/>
                    <a:pt x="158" y="131"/>
                    <a:pt x="158" y="130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8" y="129"/>
                    <a:pt x="158" y="129"/>
                    <a:pt x="158" y="129"/>
                  </a:cubicBezTo>
                  <a:cubicBezTo>
                    <a:pt x="157" y="131"/>
                    <a:pt x="156" y="133"/>
                    <a:pt x="156" y="135"/>
                  </a:cubicBezTo>
                  <a:cubicBezTo>
                    <a:pt x="156" y="134"/>
                    <a:pt x="156" y="134"/>
                    <a:pt x="157" y="134"/>
                  </a:cubicBezTo>
                  <a:cubicBezTo>
                    <a:pt x="158" y="134"/>
                    <a:pt x="159" y="135"/>
                    <a:pt x="159" y="136"/>
                  </a:cubicBezTo>
                  <a:cubicBezTo>
                    <a:pt x="159" y="136"/>
                    <a:pt x="159" y="136"/>
                    <a:pt x="159" y="137"/>
                  </a:cubicBezTo>
                  <a:cubicBezTo>
                    <a:pt x="158" y="137"/>
                    <a:pt x="158" y="138"/>
                    <a:pt x="157" y="139"/>
                  </a:cubicBezTo>
                  <a:cubicBezTo>
                    <a:pt x="159" y="139"/>
                    <a:pt x="159" y="140"/>
                    <a:pt x="159" y="141"/>
                  </a:cubicBezTo>
                  <a:cubicBezTo>
                    <a:pt x="158" y="142"/>
                    <a:pt x="158" y="143"/>
                    <a:pt x="158" y="143"/>
                  </a:cubicBezTo>
                  <a:cubicBezTo>
                    <a:pt x="158" y="144"/>
                    <a:pt x="158" y="144"/>
                    <a:pt x="157" y="144"/>
                  </a:cubicBezTo>
                  <a:cubicBezTo>
                    <a:pt x="157" y="145"/>
                    <a:pt x="156" y="145"/>
                    <a:pt x="156" y="145"/>
                  </a:cubicBezTo>
                  <a:cubicBezTo>
                    <a:pt x="155" y="144"/>
                    <a:pt x="154" y="143"/>
                    <a:pt x="155" y="142"/>
                  </a:cubicBezTo>
                  <a:cubicBezTo>
                    <a:pt x="155" y="142"/>
                    <a:pt x="155" y="141"/>
                    <a:pt x="155" y="141"/>
                  </a:cubicBezTo>
                  <a:cubicBezTo>
                    <a:pt x="155" y="141"/>
                    <a:pt x="154" y="141"/>
                    <a:pt x="154" y="142"/>
                  </a:cubicBezTo>
                  <a:cubicBezTo>
                    <a:pt x="154" y="143"/>
                    <a:pt x="154" y="144"/>
                    <a:pt x="154" y="145"/>
                  </a:cubicBezTo>
                  <a:cubicBezTo>
                    <a:pt x="153" y="145"/>
                    <a:pt x="153" y="146"/>
                    <a:pt x="153" y="146"/>
                  </a:cubicBezTo>
                  <a:cubicBezTo>
                    <a:pt x="152" y="146"/>
                    <a:pt x="151" y="146"/>
                    <a:pt x="150" y="145"/>
                  </a:cubicBezTo>
                  <a:cubicBezTo>
                    <a:pt x="150" y="144"/>
                    <a:pt x="150" y="144"/>
                    <a:pt x="151" y="143"/>
                  </a:cubicBezTo>
                  <a:cubicBezTo>
                    <a:pt x="151" y="143"/>
                    <a:pt x="151" y="143"/>
                    <a:pt x="151" y="142"/>
                  </a:cubicBezTo>
                  <a:cubicBezTo>
                    <a:pt x="151" y="142"/>
                    <a:pt x="152" y="142"/>
                    <a:pt x="152" y="141"/>
                  </a:cubicBezTo>
                  <a:cubicBezTo>
                    <a:pt x="152" y="141"/>
                    <a:pt x="153" y="140"/>
                    <a:pt x="153" y="139"/>
                  </a:cubicBezTo>
                  <a:cubicBezTo>
                    <a:pt x="151" y="140"/>
                    <a:pt x="150" y="140"/>
                    <a:pt x="149" y="141"/>
                  </a:cubicBezTo>
                  <a:cubicBezTo>
                    <a:pt x="147" y="142"/>
                    <a:pt x="146" y="142"/>
                    <a:pt x="144" y="143"/>
                  </a:cubicBezTo>
                  <a:cubicBezTo>
                    <a:pt x="144" y="144"/>
                    <a:pt x="144" y="145"/>
                    <a:pt x="144" y="146"/>
                  </a:cubicBezTo>
                  <a:cubicBezTo>
                    <a:pt x="144" y="146"/>
                    <a:pt x="145" y="146"/>
                    <a:pt x="145" y="146"/>
                  </a:cubicBezTo>
                  <a:cubicBezTo>
                    <a:pt x="146" y="147"/>
                    <a:pt x="145" y="148"/>
                    <a:pt x="144" y="149"/>
                  </a:cubicBezTo>
                  <a:cubicBezTo>
                    <a:pt x="143" y="149"/>
                    <a:pt x="143" y="149"/>
                    <a:pt x="142" y="150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2" y="151"/>
                    <a:pt x="142" y="152"/>
                    <a:pt x="141" y="152"/>
                  </a:cubicBezTo>
                  <a:cubicBezTo>
                    <a:pt x="141" y="152"/>
                    <a:pt x="140" y="152"/>
                    <a:pt x="139" y="152"/>
                  </a:cubicBezTo>
                  <a:cubicBezTo>
                    <a:pt x="139" y="151"/>
                    <a:pt x="138" y="151"/>
                    <a:pt x="139" y="150"/>
                  </a:cubicBezTo>
                  <a:cubicBezTo>
                    <a:pt x="139" y="149"/>
                    <a:pt x="139" y="147"/>
                    <a:pt x="140" y="146"/>
                  </a:cubicBezTo>
                  <a:cubicBezTo>
                    <a:pt x="140" y="145"/>
                    <a:pt x="140" y="144"/>
                    <a:pt x="141" y="144"/>
                  </a:cubicBezTo>
                  <a:cubicBezTo>
                    <a:pt x="142" y="144"/>
                    <a:pt x="142" y="144"/>
                    <a:pt x="142" y="143"/>
                  </a:cubicBezTo>
                  <a:cubicBezTo>
                    <a:pt x="139" y="143"/>
                    <a:pt x="137" y="143"/>
                    <a:pt x="135" y="142"/>
                  </a:cubicBezTo>
                  <a:close/>
                  <a:moveTo>
                    <a:pt x="143" y="103"/>
                  </a:moveTo>
                  <a:cubicBezTo>
                    <a:pt x="143" y="103"/>
                    <a:pt x="143" y="104"/>
                    <a:pt x="143" y="105"/>
                  </a:cubicBezTo>
                  <a:cubicBezTo>
                    <a:pt x="143" y="105"/>
                    <a:pt x="143" y="105"/>
                    <a:pt x="142" y="105"/>
                  </a:cubicBezTo>
                  <a:cubicBezTo>
                    <a:pt x="142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1" y="102"/>
                    <a:pt x="141" y="99"/>
                    <a:pt x="141" y="97"/>
                  </a:cubicBezTo>
                  <a:cubicBezTo>
                    <a:pt x="139" y="98"/>
                    <a:pt x="138" y="98"/>
                    <a:pt x="136" y="99"/>
                  </a:cubicBezTo>
                  <a:cubicBezTo>
                    <a:pt x="137" y="99"/>
                    <a:pt x="137" y="100"/>
                    <a:pt x="137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7" y="103"/>
                    <a:pt x="137" y="104"/>
                    <a:pt x="137" y="105"/>
                  </a:cubicBezTo>
                  <a:cubicBezTo>
                    <a:pt x="137" y="106"/>
                    <a:pt x="137" y="106"/>
                    <a:pt x="136" y="107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6" y="108"/>
                    <a:pt x="135" y="108"/>
                    <a:pt x="135" y="109"/>
                  </a:cubicBezTo>
                  <a:cubicBezTo>
                    <a:pt x="135" y="110"/>
                    <a:pt x="135" y="110"/>
                    <a:pt x="135" y="111"/>
                  </a:cubicBezTo>
                  <a:cubicBezTo>
                    <a:pt x="136" y="112"/>
                    <a:pt x="136" y="112"/>
                    <a:pt x="137" y="113"/>
                  </a:cubicBezTo>
                  <a:cubicBezTo>
                    <a:pt x="137" y="113"/>
                    <a:pt x="138" y="113"/>
                    <a:pt x="139" y="113"/>
                  </a:cubicBezTo>
                  <a:cubicBezTo>
                    <a:pt x="140" y="112"/>
                    <a:pt x="141" y="112"/>
                    <a:pt x="142" y="112"/>
                  </a:cubicBezTo>
                  <a:cubicBezTo>
                    <a:pt x="141" y="111"/>
                    <a:pt x="141" y="111"/>
                    <a:pt x="141" y="110"/>
                  </a:cubicBezTo>
                  <a:cubicBezTo>
                    <a:pt x="141" y="110"/>
                    <a:pt x="141" y="109"/>
                    <a:pt x="141" y="109"/>
                  </a:cubicBezTo>
                  <a:cubicBezTo>
                    <a:pt x="141" y="108"/>
                    <a:pt x="141" y="108"/>
                    <a:pt x="141" y="107"/>
                  </a:cubicBezTo>
                  <a:cubicBezTo>
                    <a:pt x="141" y="107"/>
                    <a:pt x="141" y="106"/>
                    <a:pt x="142" y="106"/>
                  </a:cubicBezTo>
                  <a:cubicBezTo>
                    <a:pt x="143" y="106"/>
                    <a:pt x="144" y="106"/>
                    <a:pt x="144" y="108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45" y="109"/>
                    <a:pt x="145" y="109"/>
                    <a:pt x="145" y="110"/>
                  </a:cubicBezTo>
                  <a:cubicBezTo>
                    <a:pt x="145" y="110"/>
                    <a:pt x="145" y="111"/>
                    <a:pt x="146" y="111"/>
                  </a:cubicBezTo>
                  <a:cubicBezTo>
                    <a:pt x="146" y="111"/>
                    <a:pt x="146" y="112"/>
                    <a:pt x="146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7" y="113"/>
                    <a:pt x="148" y="113"/>
                    <a:pt x="149" y="114"/>
                  </a:cubicBezTo>
                  <a:cubicBezTo>
                    <a:pt x="150" y="114"/>
                    <a:pt x="151" y="114"/>
                    <a:pt x="152" y="115"/>
                  </a:cubicBezTo>
                  <a:cubicBezTo>
                    <a:pt x="152" y="114"/>
                    <a:pt x="152" y="113"/>
                    <a:pt x="152" y="113"/>
                  </a:cubicBezTo>
                  <a:cubicBezTo>
                    <a:pt x="152" y="112"/>
                    <a:pt x="152" y="111"/>
                    <a:pt x="152" y="110"/>
                  </a:cubicBezTo>
                  <a:cubicBezTo>
                    <a:pt x="152" y="110"/>
                    <a:pt x="151" y="109"/>
                    <a:pt x="151" y="109"/>
                  </a:cubicBezTo>
                  <a:cubicBezTo>
                    <a:pt x="151" y="110"/>
                    <a:pt x="151" y="109"/>
                    <a:pt x="151" y="109"/>
                  </a:cubicBezTo>
                  <a:cubicBezTo>
                    <a:pt x="151" y="109"/>
                    <a:pt x="151" y="108"/>
                    <a:pt x="151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49" y="109"/>
                    <a:pt x="148" y="109"/>
                    <a:pt x="148" y="107"/>
                  </a:cubicBezTo>
                  <a:cubicBezTo>
                    <a:pt x="148" y="107"/>
                    <a:pt x="148" y="107"/>
                    <a:pt x="148" y="106"/>
                  </a:cubicBezTo>
                  <a:cubicBezTo>
                    <a:pt x="148" y="105"/>
                    <a:pt x="148" y="105"/>
                    <a:pt x="148" y="104"/>
                  </a:cubicBezTo>
                  <a:cubicBezTo>
                    <a:pt x="148" y="103"/>
                    <a:pt x="149" y="102"/>
                    <a:pt x="150" y="102"/>
                  </a:cubicBezTo>
                  <a:cubicBezTo>
                    <a:pt x="150" y="101"/>
                    <a:pt x="150" y="101"/>
                    <a:pt x="151" y="102"/>
                  </a:cubicBezTo>
                  <a:cubicBezTo>
                    <a:pt x="151" y="102"/>
                    <a:pt x="152" y="102"/>
                    <a:pt x="152" y="102"/>
                  </a:cubicBezTo>
                  <a:cubicBezTo>
                    <a:pt x="153" y="102"/>
                    <a:pt x="153" y="103"/>
                    <a:pt x="153" y="103"/>
                  </a:cubicBezTo>
                  <a:cubicBezTo>
                    <a:pt x="153" y="104"/>
                    <a:pt x="153" y="105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4" y="107"/>
                    <a:pt x="154" y="107"/>
                    <a:pt x="154" y="108"/>
                  </a:cubicBezTo>
                  <a:cubicBezTo>
                    <a:pt x="154" y="108"/>
                    <a:pt x="154" y="109"/>
                    <a:pt x="154" y="110"/>
                  </a:cubicBezTo>
                  <a:cubicBezTo>
                    <a:pt x="154" y="111"/>
                    <a:pt x="154" y="111"/>
                    <a:pt x="154" y="112"/>
                  </a:cubicBezTo>
                  <a:cubicBezTo>
                    <a:pt x="154" y="111"/>
                    <a:pt x="155" y="111"/>
                    <a:pt x="155" y="111"/>
                  </a:cubicBezTo>
                  <a:cubicBezTo>
                    <a:pt x="155" y="110"/>
                    <a:pt x="156" y="110"/>
                    <a:pt x="156" y="110"/>
                  </a:cubicBezTo>
                  <a:cubicBezTo>
                    <a:pt x="156" y="110"/>
                    <a:pt x="157" y="110"/>
                    <a:pt x="158" y="110"/>
                  </a:cubicBezTo>
                  <a:cubicBezTo>
                    <a:pt x="158" y="110"/>
                    <a:pt x="158" y="110"/>
                    <a:pt x="159" y="110"/>
                  </a:cubicBezTo>
                  <a:cubicBezTo>
                    <a:pt x="159" y="110"/>
                    <a:pt x="160" y="110"/>
                    <a:pt x="160" y="111"/>
                  </a:cubicBezTo>
                  <a:cubicBezTo>
                    <a:pt x="160" y="111"/>
                    <a:pt x="160" y="112"/>
                    <a:pt x="159" y="112"/>
                  </a:cubicBezTo>
                  <a:cubicBezTo>
                    <a:pt x="159" y="112"/>
                    <a:pt x="159" y="112"/>
                    <a:pt x="158" y="113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57" y="114"/>
                    <a:pt x="156" y="114"/>
                    <a:pt x="156" y="113"/>
                  </a:cubicBezTo>
                  <a:cubicBezTo>
                    <a:pt x="156" y="113"/>
                    <a:pt x="156" y="113"/>
                    <a:pt x="156" y="112"/>
                  </a:cubicBezTo>
                  <a:cubicBezTo>
                    <a:pt x="155" y="113"/>
                    <a:pt x="154" y="114"/>
                    <a:pt x="153" y="116"/>
                  </a:cubicBezTo>
                  <a:cubicBezTo>
                    <a:pt x="153" y="116"/>
                    <a:pt x="154" y="116"/>
                    <a:pt x="154" y="116"/>
                  </a:cubicBezTo>
                  <a:cubicBezTo>
                    <a:pt x="155" y="117"/>
                    <a:pt x="155" y="117"/>
                    <a:pt x="155" y="118"/>
                  </a:cubicBezTo>
                  <a:cubicBezTo>
                    <a:pt x="156" y="118"/>
                    <a:pt x="156" y="118"/>
                    <a:pt x="157" y="118"/>
                  </a:cubicBezTo>
                  <a:cubicBezTo>
                    <a:pt x="157" y="118"/>
                    <a:pt x="157" y="118"/>
                    <a:pt x="157" y="118"/>
                  </a:cubicBezTo>
                  <a:cubicBezTo>
                    <a:pt x="158" y="117"/>
                    <a:pt x="158" y="117"/>
                    <a:pt x="158" y="117"/>
                  </a:cubicBezTo>
                  <a:cubicBezTo>
                    <a:pt x="159" y="117"/>
                    <a:pt x="159" y="118"/>
                    <a:pt x="159" y="118"/>
                  </a:cubicBezTo>
                  <a:cubicBezTo>
                    <a:pt x="159" y="118"/>
                    <a:pt x="159" y="119"/>
                    <a:pt x="159" y="119"/>
                  </a:cubicBezTo>
                  <a:cubicBezTo>
                    <a:pt x="161" y="120"/>
                    <a:pt x="161" y="121"/>
                    <a:pt x="160" y="122"/>
                  </a:cubicBezTo>
                  <a:cubicBezTo>
                    <a:pt x="160" y="123"/>
                    <a:pt x="161" y="123"/>
                    <a:pt x="161" y="124"/>
                  </a:cubicBezTo>
                  <a:cubicBezTo>
                    <a:pt x="160" y="125"/>
                    <a:pt x="160" y="126"/>
                    <a:pt x="160" y="128"/>
                  </a:cubicBezTo>
                  <a:cubicBezTo>
                    <a:pt x="160" y="129"/>
                    <a:pt x="160" y="130"/>
                    <a:pt x="160" y="132"/>
                  </a:cubicBezTo>
                  <a:cubicBezTo>
                    <a:pt x="161" y="131"/>
                    <a:pt x="162" y="132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4"/>
                    <a:pt x="163" y="134"/>
                    <a:pt x="163" y="134"/>
                  </a:cubicBezTo>
                  <a:cubicBezTo>
                    <a:pt x="163" y="133"/>
                    <a:pt x="163" y="133"/>
                    <a:pt x="163" y="133"/>
                  </a:cubicBezTo>
                  <a:cubicBezTo>
                    <a:pt x="163" y="130"/>
                    <a:pt x="163" y="128"/>
                    <a:pt x="163" y="125"/>
                  </a:cubicBezTo>
                  <a:cubicBezTo>
                    <a:pt x="164" y="123"/>
                    <a:pt x="164" y="121"/>
                    <a:pt x="164" y="119"/>
                  </a:cubicBezTo>
                  <a:cubicBezTo>
                    <a:pt x="164" y="118"/>
                    <a:pt x="164" y="118"/>
                    <a:pt x="164" y="117"/>
                  </a:cubicBezTo>
                  <a:cubicBezTo>
                    <a:pt x="164" y="116"/>
                    <a:pt x="163" y="115"/>
                    <a:pt x="163" y="114"/>
                  </a:cubicBezTo>
                  <a:cubicBezTo>
                    <a:pt x="163" y="114"/>
                    <a:pt x="163" y="114"/>
                    <a:pt x="163" y="114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62" y="112"/>
                    <a:pt x="162" y="112"/>
                    <a:pt x="163" y="112"/>
                  </a:cubicBezTo>
                  <a:cubicBezTo>
                    <a:pt x="163" y="111"/>
                    <a:pt x="164" y="110"/>
                    <a:pt x="164" y="108"/>
                  </a:cubicBezTo>
                  <a:cubicBezTo>
                    <a:pt x="164" y="107"/>
                    <a:pt x="164" y="106"/>
                    <a:pt x="165" y="105"/>
                  </a:cubicBezTo>
                  <a:cubicBezTo>
                    <a:pt x="165" y="104"/>
                    <a:pt x="166" y="103"/>
                    <a:pt x="166" y="102"/>
                  </a:cubicBezTo>
                  <a:cubicBezTo>
                    <a:pt x="167" y="102"/>
                    <a:pt x="167" y="102"/>
                    <a:pt x="168" y="102"/>
                  </a:cubicBezTo>
                  <a:cubicBezTo>
                    <a:pt x="168" y="102"/>
                    <a:pt x="168" y="103"/>
                    <a:pt x="168" y="103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9" y="105"/>
                    <a:pt x="169" y="106"/>
                    <a:pt x="168" y="107"/>
                  </a:cubicBezTo>
                  <a:cubicBezTo>
                    <a:pt x="168" y="107"/>
                    <a:pt x="167" y="107"/>
                    <a:pt x="167" y="107"/>
                  </a:cubicBezTo>
                  <a:cubicBezTo>
                    <a:pt x="166" y="108"/>
                    <a:pt x="166" y="109"/>
                    <a:pt x="166" y="109"/>
                  </a:cubicBezTo>
                  <a:cubicBezTo>
                    <a:pt x="166" y="109"/>
                    <a:pt x="166" y="109"/>
                    <a:pt x="166" y="110"/>
                  </a:cubicBezTo>
                  <a:cubicBezTo>
                    <a:pt x="166" y="110"/>
                    <a:pt x="167" y="110"/>
                    <a:pt x="167" y="109"/>
                  </a:cubicBezTo>
                  <a:cubicBezTo>
                    <a:pt x="169" y="109"/>
                    <a:pt x="170" y="108"/>
                    <a:pt x="171" y="107"/>
                  </a:cubicBezTo>
                  <a:cubicBezTo>
                    <a:pt x="173" y="106"/>
                    <a:pt x="175" y="104"/>
                    <a:pt x="177" y="103"/>
                  </a:cubicBezTo>
                  <a:cubicBezTo>
                    <a:pt x="178" y="101"/>
                    <a:pt x="180" y="100"/>
                    <a:pt x="181" y="99"/>
                  </a:cubicBezTo>
                  <a:cubicBezTo>
                    <a:pt x="183" y="97"/>
                    <a:pt x="184" y="96"/>
                    <a:pt x="185" y="94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4" y="95"/>
                    <a:pt x="184" y="95"/>
                    <a:pt x="183" y="95"/>
                  </a:cubicBezTo>
                  <a:cubicBezTo>
                    <a:pt x="183" y="95"/>
                    <a:pt x="182" y="95"/>
                    <a:pt x="182" y="94"/>
                  </a:cubicBezTo>
                  <a:cubicBezTo>
                    <a:pt x="182" y="94"/>
                    <a:pt x="182" y="93"/>
                    <a:pt x="182" y="93"/>
                  </a:cubicBezTo>
                  <a:cubicBezTo>
                    <a:pt x="183" y="92"/>
                    <a:pt x="183" y="91"/>
                    <a:pt x="184" y="90"/>
                  </a:cubicBezTo>
                  <a:cubicBezTo>
                    <a:pt x="184" y="90"/>
                    <a:pt x="184" y="90"/>
                    <a:pt x="184" y="90"/>
                  </a:cubicBezTo>
                  <a:cubicBezTo>
                    <a:pt x="184" y="89"/>
                    <a:pt x="184" y="88"/>
                    <a:pt x="184" y="88"/>
                  </a:cubicBezTo>
                  <a:cubicBezTo>
                    <a:pt x="185" y="87"/>
                    <a:pt x="185" y="85"/>
                    <a:pt x="185" y="84"/>
                  </a:cubicBezTo>
                  <a:cubicBezTo>
                    <a:pt x="186" y="84"/>
                    <a:pt x="186" y="84"/>
                    <a:pt x="186" y="83"/>
                  </a:cubicBezTo>
                  <a:cubicBezTo>
                    <a:pt x="187" y="83"/>
                    <a:pt x="187" y="82"/>
                    <a:pt x="188" y="82"/>
                  </a:cubicBezTo>
                  <a:cubicBezTo>
                    <a:pt x="188" y="81"/>
                    <a:pt x="189" y="81"/>
                    <a:pt x="189" y="81"/>
                  </a:cubicBezTo>
                  <a:cubicBezTo>
                    <a:pt x="190" y="82"/>
                    <a:pt x="191" y="82"/>
                    <a:pt x="191" y="83"/>
                  </a:cubicBezTo>
                  <a:cubicBezTo>
                    <a:pt x="190" y="84"/>
                    <a:pt x="190" y="85"/>
                    <a:pt x="189" y="85"/>
                  </a:cubicBezTo>
                  <a:cubicBezTo>
                    <a:pt x="189" y="86"/>
                    <a:pt x="188" y="86"/>
                    <a:pt x="188" y="86"/>
                  </a:cubicBezTo>
                  <a:cubicBezTo>
                    <a:pt x="187" y="86"/>
                    <a:pt x="187" y="87"/>
                    <a:pt x="187" y="87"/>
                  </a:cubicBezTo>
                  <a:cubicBezTo>
                    <a:pt x="187" y="88"/>
                    <a:pt x="187" y="88"/>
                    <a:pt x="187" y="88"/>
                  </a:cubicBezTo>
                  <a:cubicBezTo>
                    <a:pt x="188" y="89"/>
                    <a:pt x="188" y="90"/>
                    <a:pt x="187" y="90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92"/>
                    <a:pt x="186" y="92"/>
                    <a:pt x="187" y="93"/>
                  </a:cubicBezTo>
                  <a:cubicBezTo>
                    <a:pt x="188" y="92"/>
                    <a:pt x="189" y="89"/>
                    <a:pt x="190" y="88"/>
                  </a:cubicBezTo>
                  <a:cubicBezTo>
                    <a:pt x="192" y="84"/>
                    <a:pt x="194" y="80"/>
                    <a:pt x="196" y="77"/>
                  </a:cubicBezTo>
                  <a:cubicBezTo>
                    <a:pt x="196" y="77"/>
                    <a:pt x="196" y="76"/>
                    <a:pt x="197" y="76"/>
                  </a:cubicBezTo>
                  <a:cubicBezTo>
                    <a:pt x="196" y="76"/>
                    <a:pt x="196" y="77"/>
                    <a:pt x="196" y="77"/>
                  </a:cubicBezTo>
                  <a:cubicBezTo>
                    <a:pt x="195" y="77"/>
                    <a:pt x="195" y="77"/>
                    <a:pt x="195" y="76"/>
                  </a:cubicBezTo>
                  <a:cubicBezTo>
                    <a:pt x="195" y="75"/>
                    <a:pt x="195" y="75"/>
                    <a:pt x="195" y="74"/>
                  </a:cubicBezTo>
                  <a:cubicBezTo>
                    <a:pt x="195" y="74"/>
                    <a:pt x="195" y="73"/>
                    <a:pt x="195" y="73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3"/>
                    <a:pt x="195" y="73"/>
                    <a:pt x="194" y="73"/>
                  </a:cubicBezTo>
                  <a:cubicBezTo>
                    <a:pt x="194" y="73"/>
                    <a:pt x="193" y="74"/>
                    <a:pt x="193" y="74"/>
                  </a:cubicBezTo>
                  <a:cubicBezTo>
                    <a:pt x="192" y="74"/>
                    <a:pt x="192" y="75"/>
                    <a:pt x="192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0" y="77"/>
                    <a:pt x="190" y="77"/>
                    <a:pt x="189" y="77"/>
                  </a:cubicBezTo>
                  <a:cubicBezTo>
                    <a:pt x="189" y="77"/>
                    <a:pt x="189" y="77"/>
                    <a:pt x="189" y="76"/>
                  </a:cubicBezTo>
                  <a:cubicBezTo>
                    <a:pt x="188" y="77"/>
                    <a:pt x="188" y="78"/>
                    <a:pt x="187" y="78"/>
                  </a:cubicBezTo>
                  <a:cubicBezTo>
                    <a:pt x="186" y="80"/>
                    <a:pt x="185" y="81"/>
                    <a:pt x="184" y="82"/>
                  </a:cubicBezTo>
                  <a:cubicBezTo>
                    <a:pt x="184" y="83"/>
                    <a:pt x="184" y="83"/>
                    <a:pt x="184" y="84"/>
                  </a:cubicBezTo>
                  <a:cubicBezTo>
                    <a:pt x="184" y="84"/>
                    <a:pt x="184" y="85"/>
                    <a:pt x="183" y="85"/>
                  </a:cubicBezTo>
                  <a:cubicBezTo>
                    <a:pt x="183" y="85"/>
                    <a:pt x="182" y="85"/>
                    <a:pt x="182" y="85"/>
                  </a:cubicBezTo>
                  <a:cubicBezTo>
                    <a:pt x="183" y="86"/>
                    <a:pt x="184" y="86"/>
                    <a:pt x="184" y="87"/>
                  </a:cubicBezTo>
                  <a:cubicBezTo>
                    <a:pt x="183" y="88"/>
                    <a:pt x="183" y="88"/>
                    <a:pt x="182" y="88"/>
                  </a:cubicBezTo>
                  <a:cubicBezTo>
                    <a:pt x="182" y="90"/>
                    <a:pt x="181" y="90"/>
                    <a:pt x="179" y="89"/>
                  </a:cubicBezTo>
                  <a:cubicBezTo>
                    <a:pt x="177" y="90"/>
                    <a:pt x="175" y="92"/>
                    <a:pt x="173" y="94"/>
                  </a:cubicBezTo>
                  <a:cubicBezTo>
                    <a:pt x="171" y="96"/>
                    <a:pt x="169" y="97"/>
                    <a:pt x="167" y="99"/>
                  </a:cubicBezTo>
                  <a:cubicBezTo>
                    <a:pt x="167" y="101"/>
                    <a:pt x="165" y="103"/>
                    <a:pt x="163" y="102"/>
                  </a:cubicBezTo>
                  <a:cubicBezTo>
                    <a:pt x="162" y="104"/>
                    <a:pt x="161" y="105"/>
                    <a:pt x="160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3"/>
                    <a:pt x="158" y="102"/>
                    <a:pt x="158" y="102"/>
                  </a:cubicBezTo>
                  <a:cubicBezTo>
                    <a:pt x="158" y="102"/>
                    <a:pt x="158" y="102"/>
                    <a:pt x="157" y="102"/>
                  </a:cubicBezTo>
                  <a:cubicBezTo>
                    <a:pt x="155" y="102"/>
                    <a:pt x="153" y="100"/>
                    <a:pt x="152" y="97"/>
                  </a:cubicBezTo>
                  <a:cubicBezTo>
                    <a:pt x="152" y="97"/>
                    <a:pt x="152" y="97"/>
                    <a:pt x="152" y="96"/>
                  </a:cubicBezTo>
                  <a:cubicBezTo>
                    <a:pt x="152" y="93"/>
                    <a:pt x="152" y="90"/>
                    <a:pt x="154" y="87"/>
                  </a:cubicBezTo>
                  <a:cubicBezTo>
                    <a:pt x="155" y="86"/>
                    <a:pt x="156" y="84"/>
                    <a:pt x="157" y="82"/>
                  </a:cubicBezTo>
                  <a:cubicBezTo>
                    <a:pt x="157" y="82"/>
                    <a:pt x="157" y="81"/>
                    <a:pt x="157" y="81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6" y="80"/>
                    <a:pt x="156" y="79"/>
                    <a:pt x="156" y="78"/>
                  </a:cubicBezTo>
                  <a:cubicBezTo>
                    <a:pt x="156" y="78"/>
                    <a:pt x="157" y="77"/>
                    <a:pt x="157" y="77"/>
                  </a:cubicBezTo>
                  <a:cubicBezTo>
                    <a:pt x="157" y="76"/>
                    <a:pt x="157" y="76"/>
                    <a:pt x="157" y="75"/>
                  </a:cubicBezTo>
                  <a:cubicBezTo>
                    <a:pt x="157" y="75"/>
                    <a:pt x="157" y="74"/>
                    <a:pt x="157" y="74"/>
                  </a:cubicBezTo>
                  <a:cubicBezTo>
                    <a:pt x="157" y="73"/>
                    <a:pt x="159" y="73"/>
                    <a:pt x="160" y="74"/>
                  </a:cubicBezTo>
                  <a:cubicBezTo>
                    <a:pt x="160" y="74"/>
                    <a:pt x="160" y="75"/>
                    <a:pt x="161" y="75"/>
                  </a:cubicBezTo>
                  <a:cubicBezTo>
                    <a:pt x="162" y="73"/>
                    <a:pt x="164" y="71"/>
                    <a:pt x="166" y="69"/>
                  </a:cubicBezTo>
                  <a:cubicBezTo>
                    <a:pt x="165" y="69"/>
                    <a:pt x="165" y="69"/>
                    <a:pt x="165" y="69"/>
                  </a:cubicBezTo>
                  <a:cubicBezTo>
                    <a:pt x="164" y="68"/>
                    <a:pt x="164" y="68"/>
                    <a:pt x="164" y="67"/>
                  </a:cubicBezTo>
                  <a:cubicBezTo>
                    <a:pt x="165" y="66"/>
                    <a:pt x="166" y="65"/>
                    <a:pt x="165" y="64"/>
                  </a:cubicBezTo>
                  <a:cubicBezTo>
                    <a:pt x="165" y="64"/>
                    <a:pt x="165" y="63"/>
                    <a:pt x="165" y="63"/>
                  </a:cubicBezTo>
                  <a:cubicBezTo>
                    <a:pt x="164" y="63"/>
                    <a:pt x="162" y="62"/>
                    <a:pt x="161" y="61"/>
                  </a:cubicBezTo>
                  <a:cubicBezTo>
                    <a:pt x="160" y="62"/>
                    <a:pt x="160" y="62"/>
                    <a:pt x="160" y="63"/>
                  </a:cubicBezTo>
                  <a:cubicBezTo>
                    <a:pt x="162" y="63"/>
                    <a:pt x="162" y="63"/>
                    <a:pt x="162" y="65"/>
                  </a:cubicBezTo>
                  <a:cubicBezTo>
                    <a:pt x="162" y="65"/>
                    <a:pt x="162" y="65"/>
                    <a:pt x="163" y="65"/>
                  </a:cubicBezTo>
                  <a:cubicBezTo>
                    <a:pt x="164" y="66"/>
                    <a:pt x="164" y="68"/>
                    <a:pt x="163" y="68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1" y="68"/>
                    <a:pt x="161" y="68"/>
                    <a:pt x="160" y="69"/>
                  </a:cubicBezTo>
                  <a:cubicBezTo>
                    <a:pt x="160" y="70"/>
                    <a:pt x="160" y="70"/>
                    <a:pt x="159" y="71"/>
                  </a:cubicBezTo>
                  <a:cubicBezTo>
                    <a:pt x="159" y="71"/>
                    <a:pt x="159" y="71"/>
                    <a:pt x="158" y="71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6" y="74"/>
                    <a:pt x="155" y="77"/>
                    <a:pt x="154" y="79"/>
                  </a:cubicBezTo>
                  <a:cubicBezTo>
                    <a:pt x="154" y="80"/>
                    <a:pt x="154" y="80"/>
                    <a:pt x="154" y="81"/>
                  </a:cubicBezTo>
                  <a:cubicBezTo>
                    <a:pt x="154" y="81"/>
                    <a:pt x="154" y="82"/>
                    <a:pt x="154" y="8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3" y="85"/>
                    <a:pt x="153" y="87"/>
                    <a:pt x="152" y="89"/>
                  </a:cubicBezTo>
                  <a:cubicBezTo>
                    <a:pt x="152" y="89"/>
                    <a:pt x="151" y="89"/>
                    <a:pt x="151" y="90"/>
                  </a:cubicBezTo>
                  <a:cubicBezTo>
                    <a:pt x="151" y="90"/>
                    <a:pt x="150" y="91"/>
                    <a:pt x="150" y="91"/>
                  </a:cubicBezTo>
                  <a:cubicBezTo>
                    <a:pt x="150" y="91"/>
                    <a:pt x="150" y="92"/>
                    <a:pt x="150" y="92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1" y="93"/>
                    <a:pt x="152" y="94"/>
                    <a:pt x="152" y="95"/>
                  </a:cubicBezTo>
                  <a:cubicBezTo>
                    <a:pt x="151" y="95"/>
                    <a:pt x="151" y="96"/>
                    <a:pt x="150" y="96"/>
                  </a:cubicBezTo>
                  <a:cubicBezTo>
                    <a:pt x="149" y="96"/>
                    <a:pt x="148" y="95"/>
                    <a:pt x="148" y="94"/>
                  </a:cubicBezTo>
                  <a:cubicBezTo>
                    <a:pt x="148" y="94"/>
                    <a:pt x="148" y="93"/>
                    <a:pt x="148" y="93"/>
                  </a:cubicBezTo>
                  <a:cubicBezTo>
                    <a:pt x="148" y="92"/>
                    <a:pt x="148" y="91"/>
                    <a:pt x="147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46" y="92"/>
                    <a:pt x="145" y="93"/>
                    <a:pt x="144" y="94"/>
                  </a:cubicBezTo>
                  <a:cubicBezTo>
                    <a:pt x="143" y="94"/>
                    <a:pt x="143" y="95"/>
                    <a:pt x="142" y="96"/>
                  </a:cubicBezTo>
                  <a:cubicBezTo>
                    <a:pt x="143" y="96"/>
                    <a:pt x="143" y="96"/>
                    <a:pt x="144" y="97"/>
                  </a:cubicBezTo>
                  <a:cubicBezTo>
                    <a:pt x="145" y="97"/>
                    <a:pt x="145" y="98"/>
                    <a:pt x="144" y="99"/>
                  </a:cubicBezTo>
                  <a:cubicBezTo>
                    <a:pt x="145" y="100"/>
                    <a:pt x="146" y="100"/>
                    <a:pt x="146" y="102"/>
                  </a:cubicBezTo>
                  <a:cubicBezTo>
                    <a:pt x="145" y="103"/>
                    <a:pt x="144" y="103"/>
                    <a:pt x="143" y="103"/>
                  </a:cubicBezTo>
                  <a:close/>
                  <a:moveTo>
                    <a:pt x="132" y="124"/>
                  </a:moveTo>
                  <a:cubicBezTo>
                    <a:pt x="132" y="125"/>
                    <a:pt x="132" y="126"/>
                    <a:pt x="132" y="126"/>
                  </a:cubicBezTo>
                  <a:cubicBezTo>
                    <a:pt x="131" y="129"/>
                    <a:pt x="132" y="131"/>
                    <a:pt x="133" y="134"/>
                  </a:cubicBezTo>
                  <a:cubicBezTo>
                    <a:pt x="133" y="134"/>
                    <a:pt x="134" y="135"/>
                    <a:pt x="134" y="135"/>
                  </a:cubicBezTo>
                  <a:cubicBezTo>
                    <a:pt x="136" y="136"/>
                    <a:pt x="139" y="137"/>
                    <a:pt x="141" y="137"/>
                  </a:cubicBezTo>
                  <a:cubicBezTo>
                    <a:pt x="143" y="137"/>
                    <a:pt x="144" y="137"/>
                    <a:pt x="146" y="136"/>
                  </a:cubicBezTo>
                  <a:cubicBezTo>
                    <a:pt x="148" y="136"/>
                    <a:pt x="149" y="134"/>
                    <a:pt x="150" y="133"/>
                  </a:cubicBezTo>
                  <a:cubicBezTo>
                    <a:pt x="150" y="132"/>
                    <a:pt x="151" y="131"/>
                    <a:pt x="151" y="130"/>
                  </a:cubicBezTo>
                  <a:cubicBezTo>
                    <a:pt x="151" y="128"/>
                    <a:pt x="151" y="126"/>
                    <a:pt x="151" y="124"/>
                  </a:cubicBezTo>
                  <a:cubicBezTo>
                    <a:pt x="151" y="122"/>
                    <a:pt x="151" y="120"/>
                    <a:pt x="149" y="118"/>
                  </a:cubicBezTo>
                  <a:cubicBezTo>
                    <a:pt x="148" y="117"/>
                    <a:pt x="147" y="116"/>
                    <a:pt x="145" y="116"/>
                  </a:cubicBezTo>
                  <a:cubicBezTo>
                    <a:pt x="144" y="117"/>
                    <a:pt x="144" y="117"/>
                    <a:pt x="143" y="117"/>
                  </a:cubicBezTo>
                  <a:cubicBezTo>
                    <a:pt x="142" y="118"/>
                    <a:pt x="141" y="118"/>
                    <a:pt x="140" y="119"/>
                  </a:cubicBezTo>
                  <a:cubicBezTo>
                    <a:pt x="140" y="119"/>
                    <a:pt x="139" y="119"/>
                    <a:pt x="138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9"/>
                    <a:pt x="137" y="120"/>
                    <a:pt x="137" y="120"/>
                  </a:cubicBezTo>
                  <a:cubicBezTo>
                    <a:pt x="136" y="121"/>
                    <a:pt x="136" y="122"/>
                    <a:pt x="135" y="123"/>
                  </a:cubicBezTo>
                  <a:cubicBezTo>
                    <a:pt x="134" y="125"/>
                    <a:pt x="134" y="125"/>
                    <a:pt x="132" y="124"/>
                  </a:cubicBezTo>
                  <a:close/>
                  <a:moveTo>
                    <a:pt x="42" y="42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2" y="45"/>
                    <a:pt x="42" y="47"/>
                    <a:pt x="42" y="49"/>
                  </a:cubicBezTo>
                  <a:cubicBezTo>
                    <a:pt x="43" y="52"/>
                    <a:pt x="43" y="56"/>
                    <a:pt x="44" y="59"/>
                  </a:cubicBezTo>
                  <a:cubicBezTo>
                    <a:pt x="44" y="62"/>
                    <a:pt x="46" y="65"/>
                    <a:pt x="48" y="67"/>
                  </a:cubicBezTo>
                  <a:cubicBezTo>
                    <a:pt x="48" y="67"/>
                    <a:pt x="49" y="68"/>
                    <a:pt x="49" y="68"/>
                  </a:cubicBezTo>
                  <a:cubicBezTo>
                    <a:pt x="52" y="69"/>
                    <a:pt x="54" y="69"/>
                    <a:pt x="57" y="69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9" y="68"/>
                    <a:pt x="59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cubicBezTo>
                    <a:pt x="63" y="67"/>
                    <a:pt x="64" y="66"/>
                    <a:pt x="66" y="65"/>
                  </a:cubicBezTo>
                  <a:cubicBezTo>
                    <a:pt x="66" y="64"/>
                    <a:pt x="67" y="63"/>
                    <a:pt x="68" y="62"/>
                  </a:cubicBezTo>
                  <a:cubicBezTo>
                    <a:pt x="69" y="60"/>
                    <a:pt x="69" y="58"/>
                    <a:pt x="69" y="55"/>
                  </a:cubicBezTo>
                  <a:cubicBezTo>
                    <a:pt x="69" y="54"/>
                    <a:pt x="69" y="54"/>
                    <a:pt x="68" y="53"/>
                  </a:cubicBezTo>
                  <a:cubicBezTo>
                    <a:pt x="68" y="54"/>
                    <a:pt x="68" y="55"/>
                    <a:pt x="68" y="56"/>
                  </a:cubicBezTo>
                  <a:cubicBezTo>
                    <a:pt x="68" y="58"/>
                    <a:pt x="67" y="60"/>
                    <a:pt x="67" y="62"/>
                  </a:cubicBezTo>
                  <a:cubicBezTo>
                    <a:pt x="67" y="63"/>
                    <a:pt x="65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6"/>
                    <a:pt x="62" y="66"/>
                    <a:pt x="61" y="66"/>
                  </a:cubicBezTo>
                  <a:cubicBezTo>
                    <a:pt x="60" y="66"/>
                    <a:pt x="59" y="66"/>
                    <a:pt x="58" y="66"/>
                  </a:cubicBezTo>
                  <a:cubicBezTo>
                    <a:pt x="55" y="66"/>
                    <a:pt x="53" y="65"/>
                    <a:pt x="50" y="64"/>
                  </a:cubicBezTo>
                  <a:cubicBezTo>
                    <a:pt x="49" y="64"/>
                    <a:pt x="48" y="63"/>
                    <a:pt x="47" y="62"/>
                  </a:cubicBezTo>
                  <a:cubicBezTo>
                    <a:pt x="46" y="61"/>
                    <a:pt x="46" y="61"/>
                    <a:pt x="46" y="60"/>
                  </a:cubicBezTo>
                  <a:cubicBezTo>
                    <a:pt x="47" y="60"/>
                    <a:pt x="47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59"/>
                    <a:pt x="50" y="59"/>
                    <a:pt x="51" y="59"/>
                  </a:cubicBezTo>
                  <a:cubicBezTo>
                    <a:pt x="52" y="59"/>
                    <a:pt x="53" y="59"/>
                    <a:pt x="53" y="59"/>
                  </a:cubicBezTo>
                  <a:cubicBezTo>
                    <a:pt x="53" y="59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1" y="57"/>
                    <a:pt x="49" y="56"/>
                    <a:pt x="47" y="55"/>
                  </a:cubicBezTo>
                  <a:cubicBezTo>
                    <a:pt x="47" y="55"/>
                    <a:pt x="46" y="55"/>
                    <a:pt x="46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6" y="52"/>
                    <a:pt x="46" y="52"/>
                  </a:cubicBezTo>
                  <a:cubicBezTo>
                    <a:pt x="46" y="52"/>
                    <a:pt x="47" y="53"/>
                    <a:pt x="47" y="53"/>
                  </a:cubicBezTo>
                  <a:cubicBezTo>
                    <a:pt x="48" y="53"/>
                    <a:pt x="49" y="53"/>
                    <a:pt x="50" y="53"/>
                  </a:cubicBezTo>
                  <a:cubicBezTo>
                    <a:pt x="51" y="53"/>
                    <a:pt x="51" y="53"/>
                    <a:pt x="52" y="53"/>
                  </a:cubicBezTo>
                  <a:cubicBezTo>
                    <a:pt x="52" y="52"/>
                    <a:pt x="51" y="52"/>
                    <a:pt x="50" y="51"/>
                  </a:cubicBezTo>
                  <a:cubicBezTo>
                    <a:pt x="48" y="50"/>
                    <a:pt x="46" y="49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3" y="46"/>
                    <a:pt x="43" y="45"/>
                    <a:pt x="44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7" y="44"/>
                    <a:pt x="47" y="44"/>
                  </a:cubicBezTo>
                  <a:cubicBezTo>
                    <a:pt x="45" y="44"/>
                    <a:pt x="44" y="43"/>
                    <a:pt x="42" y="42"/>
                  </a:cubicBezTo>
                  <a:close/>
                  <a:moveTo>
                    <a:pt x="130" y="53"/>
                  </a:moveTo>
                  <a:cubicBezTo>
                    <a:pt x="129" y="58"/>
                    <a:pt x="130" y="61"/>
                    <a:pt x="130" y="65"/>
                  </a:cubicBezTo>
                  <a:cubicBezTo>
                    <a:pt x="129" y="69"/>
                    <a:pt x="129" y="73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30" y="77"/>
                    <a:pt x="130" y="76"/>
                    <a:pt x="130" y="76"/>
                  </a:cubicBezTo>
                  <a:cubicBezTo>
                    <a:pt x="131" y="75"/>
                    <a:pt x="132" y="75"/>
                    <a:pt x="133" y="77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4" y="73"/>
                    <a:pt x="135" y="71"/>
                    <a:pt x="136" y="68"/>
                  </a:cubicBezTo>
                  <a:cubicBezTo>
                    <a:pt x="137" y="65"/>
                    <a:pt x="138" y="63"/>
                    <a:pt x="139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9" y="59"/>
                    <a:pt x="139" y="59"/>
                    <a:pt x="138" y="59"/>
                  </a:cubicBezTo>
                  <a:cubicBezTo>
                    <a:pt x="138" y="59"/>
                    <a:pt x="138" y="59"/>
                    <a:pt x="137" y="59"/>
                  </a:cubicBezTo>
                  <a:cubicBezTo>
                    <a:pt x="137" y="59"/>
                    <a:pt x="137" y="59"/>
                    <a:pt x="137" y="58"/>
                  </a:cubicBezTo>
                  <a:cubicBezTo>
                    <a:pt x="137" y="58"/>
                    <a:pt x="137" y="57"/>
                    <a:pt x="137" y="56"/>
                  </a:cubicBezTo>
                  <a:cubicBezTo>
                    <a:pt x="137" y="56"/>
                    <a:pt x="138" y="56"/>
                    <a:pt x="138" y="56"/>
                  </a:cubicBezTo>
                  <a:cubicBezTo>
                    <a:pt x="138" y="55"/>
                    <a:pt x="138" y="55"/>
                    <a:pt x="139" y="54"/>
                  </a:cubicBezTo>
                  <a:cubicBezTo>
                    <a:pt x="139" y="54"/>
                    <a:pt x="139" y="54"/>
                    <a:pt x="140" y="54"/>
                  </a:cubicBezTo>
                  <a:cubicBezTo>
                    <a:pt x="140" y="54"/>
                    <a:pt x="140" y="54"/>
                    <a:pt x="140" y="53"/>
                  </a:cubicBezTo>
                  <a:cubicBezTo>
                    <a:pt x="138" y="54"/>
                    <a:pt x="136" y="54"/>
                    <a:pt x="134" y="54"/>
                  </a:cubicBezTo>
                  <a:cubicBezTo>
                    <a:pt x="135" y="55"/>
                    <a:pt x="134" y="56"/>
                    <a:pt x="134" y="56"/>
                  </a:cubicBezTo>
                  <a:cubicBezTo>
                    <a:pt x="134" y="57"/>
                    <a:pt x="133" y="58"/>
                    <a:pt x="133" y="59"/>
                  </a:cubicBezTo>
                  <a:cubicBezTo>
                    <a:pt x="133" y="59"/>
                    <a:pt x="133" y="59"/>
                    <a:pt x="132" y="59"/>
                  </a:cubicBezTo>
                  <a:cubicBezTo>
                    <a:pt x="132" y="59"/>
                    <a:pt x="131" y="59"/>
                    <a:pt x="131" y="59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31" y="57"/>
                    <a:pt x="131" y="56"/>
                    <a:pt x="131" y="55"/>
                  </a:cubicBezTo>
                  <a:cubicBezTo>
                    <a:pt x="131" y="55"/>
                    <a:pt x="131" y="54"/>
                    <a:pt x="131" y="54"/>
                  </a:cubicBezTo>
                  <a:cubicBezTo>
                    <a:pt x="131" y="54"/>
                    <a:pt x="130" y="54"/>
                    <a:pt x="130" y="53"/>
                  </a:cubicBez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2"/>
                    <a:pt x="103" y="32"/>
                  </a:cubicBezTo>
                  <a:cubicBezTo>
                    <a:pt x="102" y="33"/>
                    <a:pt x="102" y="33"/>
                    <a:pt x="101" y="34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36"/>
                    <a:pt x="99" y="35"/>
                    <a:pt x="99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3"/>
                    <a:pt x="99" y="31"/>
                    <a:pt x="99" y="30"/>
                  </a:cubicBezTo>
                  <a:cubicBezTo>
                    <a:pt x="100" y="29"/>
                    <a:pt x="100" y="27"/>
                    <a:pt x="100" y="26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99" y="24"/>
                    <a:pt x="98" y="24"/>
                    <a:pt x="97" y="24"/>
                  </a:cubicBezTo>
                  <a:cubicBezTo>
                    <a:pt x="95" y="22"/>
                    <a:pt x="92" y="21"/>
                    <a:pt x="90" y="19"/>
                  </a:cubicBezTo>
                  <a:cubicBezTo>
                    <a:pt x="90" y="19"/>
                    <a:pt x="89" y="19"/>
                    <a:pt x="89" y="19"/>
                  </a:cubicBezTo>
                  <a:cubicBezTo>
                    <a:pt x="89" y="20"/>
                    <a:pt x="90" y="20"/>
                    <a:pt x="90" y="20"/>
                  </a:cubicBezTo>
                  <a:cubicBezTo>
                    <a:pt x="90" y="20"/>
                    <a:pt x="91" y="21"/>
                    <a:pt x="91" y="21"/>
                  </a:cubicBezTo>
                  <a:cubicBezTo>
                    <a:pt x="92" y="23"/>
                    <a:pt x="93" y="25"/>
                    <a:pt x="94" y="28"/>
                  </a:cubicBezTo>
                  <a:cubicBezTo>
                    <a:pt x="96" y="31"/>
                    <a:pt x="97" y="33"/>
                    <a:pt x="99" y="36"/>
                  </a:cubicBezTo>
                  <a:cubicBezTo>
                    <a:pt x="100" y="38"/>
                    <a:pt x="101" y="41"/>
                    <a:pt x="103" y="43"/>
                  </a:cubicBezTo>
                  <a:cubicBezTo>
                    <a:pt x="104" y="44"/>
                    <a:pt x="105" y="46"/>
                    <a:pt x="106" y="47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6"/>
                    <a:pt x="107" y="45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4" y="43"/>
                    <a:pt x="105" y="41"/>
                  </a:cubicBezTo>
                  <a:cubicBezTo>
                    <a:pt x="105" y="40"/>
                    <a:pt x="106" y="39"/>
                    <a:pt x="106" y="38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8"/>
                    <a:pt x="105" y="39"/>
                    <a:pt x="104" y="40"/>
                  </a:cubicBezTo>
                  <a:cubicBezTo>
                    <a:pt x="104" y="40"/>
                    <a:pt x="104" y="41"/>
                    <a:pt x="104" y="41"/>
                  </a:cubicBezTo>
                  <a:cubicBezTo>
                    <a:pt x="103" y="41"/>
                    <a:pt x="102" y="41"/>
                    <a:pt x="102" y="40"/>
                  </a:cubicBezTo>
                  <a:cubicBezTo>
                    <a:pt x="102" y="40"/>
                    <a:pt x="102" y="39"/>
                    <a:pt x="102" y="39"/>
                  </a:cubicBezTo>
                  <a:cubicBezTo>
                    <a:pt x="102" y="37"/>
                    <a:pt x="102" y="35"/>
                    <a:pt x="103" y="33"/>
                  </a:cubicBezTo>
                  <a:cubicBezTo>
                    <a:pt x="103" y="32"/>
                    <a:pt x="103" y="32"/>
                    <a:pt x="103" y="31"/>
                  </a:cubicBezTo>
                  <a:close/>
                  <a:moveTo>
                    <a:pt x="137" y="22"/>
                  </a:moveTo>
                  <a:cubicBezTo>
                    <a:pt x="136" y="22"/>
                    <a:pt x="136" y="22"/>
                    <a:pt x="136" y="22"/>
                  </a:cubicBezTo>
                  <a:cubicBezTo>
                    <a:pt x="134" y="26"/>
                    <a:pt x="132" y="29"/>
                    <a:pt x="130" y="33"/>
                  </a:cubicBezTo>
                  <a:cubicBezTo>
                    <a:pt x="127" y="36"/>
                    <a:pt x="126" y="40"/>
                    <a:pt x="126" y="44"/>
                  </a:cubicBezTo>
                  <a:cubicBezTo>
                    <a:pt x="126" y="45"/>
                    <a:pt x="127" y="47"/>
                    <a:pt x="129" y="47"/>
                  </a:cubicBezTo>
                  <a:cubicBezTo>
                    <a:pt x="129" y="47"/>
                    <a:pt x="130" y="47"/>
                    <a:pt x="130" y="47"/>
                  </a:cubicBezTo>
                  <a:cubicBezTo>
                    <a:pt x="130" y="47"/>
                    <a:pt x="131" y="48"/>
                    <a:pt x="131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1" y="42"/>
                    <a:pt x="131" y="38"/>
                    <a:pt x="132" y="33"/>
                  </a:cubicBezTo>
                  <a:cubicBezTo>
                    <a:pt x="132" y="33"/>
                    <a:pt x="132" y="32"/>
                    <a:pt x="132" y="32"/>
                  </a:cubicBezTo>
                  <a:cubicBezTo>
                    <a:pt x="132" y="31"/>
                    <a:pt x="132" y="31"/>
                    <a:pt x="133" y="31"/>
                  </a:cubicBezTo>
                  <a:cubicBezTo>
                    <a:pt x="133" y="30"/>
                    <a:pt x="134" y="31"/>
                    <a:pt x="134" y="31"/>
                  </a:cubicBezTo>
                  <a:cubicBezTo>
                    <a:pt x="134" y="32"/>
                    <a:pt x="134" y="32"/>
                    <a:pt x="135" y="33"/>
                  </a:cubicBezTo>
                  <a:cubicBezTo>
                    <a:pt x="135" y="33"/>
                    <a:pt x="135" y="34"/>
                    <a:pt x="135" y="34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5" y="32"/>
                    <a:pt x="135" y="29"/>
                    <a:pt x="136" y="27"/>
                  </a:cubicBezTo>
                  <a:cubicBezTo>
                    <a:pt x="136" y="26"/>
                    <a:pt x="136" y="26"/>
                    <a:pt x="136" y="25"/>
                  </a:cubicBezTo>
                  <a:cubicBezTo>
                    <a:pt x="136" y="24"/>
                    <a:pt x="136" y="24"/>
                    <a:pt x="137" y="24"/>
                  </a:cubicBezTo>
                  <a:cubicBezTo>
                    <a:pt x="137" y="23"/>
                    <a:pt x="137" y="23"/>
                    <a:pt x="137" y="22"/>
                  </a:cubicBezTo>
                  <a:close/>
                  <a:moveTo>
                    <a:pt x="202" y="64"/>
                  </a:moveTo>
                  <a:cubicBezTo>
                    <a:pt x="202" y="63"/>
                    <a:pt x="202" y="63"/>
                    <a:pt x="202" y="63"/>
                  </a:cubicBezTo>
                  <a:cubicBezTo>
                    <a:pt x="201" y="62"/>
                    <a:pt x="201" y="62"/>
                    <a:pt x="202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5" y="61"/>
                    <a:pt x="206" y="61"/>
                    <a:pt x="208" y="61"/>
                  </a:cubicBezTo>
                  <a:cubicBezTo>
                    <a:pt x="208" y="60"/>
                    <a:pt x="208" y="60"/>
                    <a:pt x="209" y="60"/>
                  </a:cubicBezTo>
                  <a:cubicBezTo>
                    <a:pt x="208" y="59"/>
                    <a:pt x="207" y="59"/>
                    <a:pt x="206" y="58"/>
                  </a:cubicBezTo>
                  <a:cubicBezTo>
                    <a:pt x="206" y="58"/>
                    <a:pt x="205" y="57"/>
                    <a:pt x="205" y="57"/>
                  </a:cubicBezTo>
                  <a:cubicBezTo>
                    <a:pt x="206" y="56"/>
                    <a:pt x="206" y="56"/>
                    <a:pt x="207" y="56"/>
                  </a:cubicBezTo>
                  <a:cubicBezTo>
                    <a:pt x="208" y="56"/>
                    <a:pt x="208" y="56"/>
                    <a:pt x="209" y="56"/>
                  </a:cubicBezTo>
                  <a:cubicBezTo>
                    <a:pt x="210" y="56"/>
                    <a:pt x="210" y="56"/>
                    <a:pt x="210" y="56"/>
                  </a:cubicBezTo>
                  <a:cubicBezTo>
                    <a:pt x="211" y="55"/>
                    <a:pt x="211" y="54"/>
                    <a:pt x="210" y="53"/>
                  </a:cubicBezTo>
                  <a:cubicBezTo>
                    <a:pt x="210" y="53"/>
                    <a:pt x="210" y="53"/>
                    <a:pt x="210" y="53"/>
                  </a:cubicBezTo>
                  <a:cubicBezTo>
                    <a:pt x="209" y="52"/>
                    <a:pt x="208" y="52"/>
                    <a:pt x="208" y="52"/>
                  </a:cubicBezTo>
                  <a:cubicBezTo>
                    <a:pt x="208" y="51"/>
                    <a:pt x="207" y="51"/>
                    <a:pt x="207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11" y="49"/>
                    <a:pt x="211" y="49"/>
                    <a:pt x="212" y="49"/>
                  </a:cubicBezTo>
                  <a:cubicBezTo>
                    <a:pt x="212" y="48"/>
                    <a:pt x="213" y="48"/>
                    <a:pt x="214" y="48"/>
                  </a:cubicBezTo>
                  <a:cubicBezTo>
                    <a:pt x="214" y="44"/>
                    <a:pt x="215" y="41"/>
                    <a:pt x="214" y="37"/>
                  </a:cubicBezTo>
                  <a:cubicBezTo>
                    <a:pt x="214" y="38"/>
                    <a:pt x="213" y="39"/>
                    <a:pt x="213" y="40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4" y="41"/>
                    <a:pt x="214" y="42"/>
                    <a:pt x="213" y="43"/>
                  </a:cubicBezTo>
                  <a:cubicBezTo>
                    <a:pt x="209" y="48"/>
                    <a:pt x="205" y="53"/>
                    <a:pt x="202" y="58"/>
                  </a:cubicBezTo>
                  <a:cubicBezTo>
                    <a:pt x="201" y="59"/>
                    <a:pt x="201" y="60"/>
                    <a:pt x="200" y="61"/>
                  </a:cubicBezTo>
                  <a:cubicBezTo>
                    <a:pt x="199" y="62"/>
                    <a:pt x="200" y="63"/>
                    <a:pt x="200" y="63"/>
                  </a:cubicBezTo>
                  <a:cubicBezTo>
                    <a:pt x="201" y="63"/>
                    <a:pt x="201" y="64"/>
                    <a:pt x="202" y="64"/>
                  </a:cubicBezTo>
                  <a:close/>
                  <a:moveTo>
                    <a:pt x="33" y="97"/>
                  </a:move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0" y="95"/>
                  </a:cubicBezTo>
                  <a:cubicBezTo>
                    <a:pt x="29" y="95"/>
                    <a:pt x="27" y="95"/>
                    <a:pt x="25" y="95"/>
                  </a:cubicBezTo>
                  <a:cubicBezTo>
                    <a:pt x="24" y="95"/>
                    <a:pt x="22" y="95"/>
                    <a:pt x="21" y="94"/>
                  </a:cubicBezTo>
                  <a:cubicBezTo>
                    <a:pt x="20" y="94"/>
                    <a:pt x="20" y="93"/>
                    <a:pt x="21" y="91"/>
                  </a:cubicBezTo>
                  <a:cubicBezTo>
                    <a:pt x="21" y="90"/>
                    <a:pt x="22" y="90"/>
                    <a:pt x="23" y="89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2" y="88"/>
                    <a:pt x="22" y="88"/>
                  </a:cubicBezTo>
                  <a:cubicBezTo>
                    <a:pt x="21" y="88"/>
                    <a:pt x="20" y="88"/>
                    <a:pt x="19" y="89"/>
                  </a:cubicBezTo>
                  <a:cubicBezTo>
                    <a:pt x="18" y="89"/>
                    <a:pt x="18" y="89"/>
                    <a:pt x="17" y="88"/>
                  </a:cubicBezTo>
                  <a:cubicBezTo>
                    <a:pt x="17" y="87"/>
                    <a:pt x="17" y="87"/>
                    <a:pt x="18" y="86"/>
                  </a:cubicBezTo>
                  <a:cubicBezTo>
                    <a:pt x="18" y="86"/>
                    <a:pt x="19" y="85"/>
                    <a:pt x="20" y="84"/>
                  </a:cubicBezTo>
                  <a:cubicBezTo>
                    <a:pt x="20" y="84"/>
                    <a:pt x="20" y="83"/>
                    <a:pt x="20" y="83"/>
                  </a:cubicBezTo>
                  <a:cubicBezTo>
                    <a:pt x="17" y="83"/>
                    <a:pt x="15" y="83"/>
                    <a:pt x="12" y="82"/>
                  </a:cubicBezTo>
                  <a:cubicBezTo>
                    <a:pt x="13" y="84"/>
                    <a:pt x="14" y="86"/>
                    <a:pt x="15" y="87"/>
                  </a:cubicBezTo>
                  <a:cubicBezTo>
                    <a:pt x="17" y="90"/>
                    <a:pt x="18" y="93"/>
                    <a:pt x="21" y="95"/>
                  </a:cubicBezTo>
                  <a:cubicBezTo>
                    <a:pt x="23" y="97"/>
                    <a:pt x="26" y="98"/>
                    <a:pt x="29" y="98"/>
                  </a:cubicBezTo>
                  <a:cubicBezTo>
                    <a:pt x="30" y="98"/>
                    <a:pt x="32" y="98"/>
                    <a:pt x="33" y="97"/>
                  </a:cubicBezTo>
                  <a:close/>
                  <a:moveTo>
                    <a:pt x="138" y="37"/>
                  </a:moveTo>
                  <a:cubicBezTo>
                    <a:pt x="138" y="39"/>
                    <a:pt x="138" y="41"/>
                    <a:pt x="137" y="43"/>
                  </a:cubicBezTo>
                  <a:cubicBezTo>
                    <a:pt x="137" y="44"/>
                    <a:pt x="137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6"/>
                    <a:pt x="136" y="47"/>
                    <a:pt x="136" y="48"/>
                  </a:cubicBezTo>
                  <a:cubicBezTo>
                    <a:pt x="136" y="48"/>
                    <a:pt x="136" y="49"/>
                    <a:pt x="137" y="49"/>
                  </a:cubicBezTo>
                  <a:cubicBezTo>
                    <a:pt x="138" y="49"/>
                    <a:pt x="139" y="49"/>
                    <a:pt x="140" y="49"/>
                  </a:cubicBezTo>
                  <a:cubicBezTo>
                    <a:pt x="142" y="49"/>
                    <a:pt x="143" y="48"/>
                    <a:pt x="144" y="47"/>
                  </a:cubicBezTo>
                  <a:cubicBezTo>
                    <a:pt x="144" y="47"/>
                    <a:pt x="145" y="46"/>
                    <a:pt x="145" y="46"/>
                  </a:cubicBezTo>
                  <a:cubicBezTo>
                    <a:pt x="147" y="43"/>
                    <a:pt x="148" y="40"/>
                    <a:pt x="148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6" y="39"/>
                    <a:pt x="144" y="41"/>
                    <a:pt x="142" y="44"/>
                  </a:cubicBezTo>
                  <a:cubicBezTo>
                    <a:pt x="141" y="44"/>
                    <a:pt x="141" y="45"/>
                    <a:pt x="141" y="45"/>
                  </a:cubicBezTo>
                  <a:cubicBezTo>
                    <a:pt x="141" y="46"/>
                    <a:pt x="140" y="47"/>
                    <a:pt x="140" y="47"/>
                  </a:cubicBezTo>
                  <a:cubicBezTo>
                    <a:pt x="139" y="47"/>
                    <a:pt x="138" y="47"/>
                    <a:pt x="138" y="46"/>
                  </a:cubicBezTo>
                  <a:cubicBezTo>
                    <a:pt x="137" y="45"/>
                    <a:pt x="137" y="44"/>
                    <a:pt x="138" y="43"/>
                  </a:cubicBezTo>
                  <a:cubicBezTo>
                    <a:pt x="138" y="43"/>
                    <a:pt x="139" y="42"/>
                    <a:pt x="139" y="42"/>
                  </a:cubicBezTo>
                  <a:cubicBezTo>
                    <a:pt x="141" y="41"/>
                    <a:pt x="143" y="39"/>
                    <a:pt x="144" y="38"/>
                  </a:cubicBezTo>
                  <a:cubicBezTo>
                    <a:pt x="145" y="38"/>
                    <a:pt x="145" y="37"/>
                    <a:pt x="145" y="37"/>
                  </a:cubicBezTo>
                  <a:cubicBezTo>
                    <a:pt x="145" y="37"/>
                    <a:pt x="144" y="37"/>
                    <a:pt x="144" y="37"/>
                  </a:cubicBezTo>
                  <a:cubicBezTo>
                    <a:pt x="143" y="37"/>
                    <a:pt x="142" y="38"/>
                    <a:pt x="141" y="38"/>
                  </a:cubicBezTo>
                  <a:cubicBezTo>
                    <a:pt x="140" y="38"/>
                    <a:pt x="139" y="38"/>
                    <a:pt x="138" y="37"/>
                  </a:cubicBezTo>
                  <a:close/>
                  <a:moveTo>
                    <a:pt x="101" y="52"/>
                  </a:moveTo>
                  <a:cubicBezTo>
                    <a:pt x="100" y="52"/>
                    <a:pt x="98" y="51"/>
                    <a:pt x="96" y="51"/>
                  </a:cubicBezTo>
                  <a:cubicBezTo>
                    <a:pt x="95" y="50"/>
                    <a:pt x="94" y="49"/>
                    <a:pt x="93" y="48"/>
                  </a:cubicBezTo>
                  <a:cubicBezTo>
                    <a:pt x="92" y="47"/>
                    <a:pt x="92" y="46"/>
                    <a:pt x="94" y="45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4"/>
                    <a:pt x="93" y="44"/>
                    <a:pt x="93" y="43"/>
                  </a:cubicBezTo>
                  <a:cubicBezTo>
                    <a:pt x="92" y="43"/>
                    <a:pt x="91" y="43"/>
                    <a:pt x="90" y="42"/>
                  </a:cubicBezTo>
                  <a:cubicBezTo>
                    <a:pt x="89" y="42"/>
                    <a:pt x="89" y="41"/>
                    <a:pt x="89" y="41"/>
                  </a:cubicBezTo>
                  <a:cubicBezTo>
                    <a:pt x="89" y="40"/>
                    <a:pt x="90" y="39"/>
                    <a:pt x="90" y="39"/>
                  </a:cubicBezTo>
                  <a:cubicBezTo>
                    <a:pt x="91" y="39"/>
                    <a:pt x="92" y="39"/>
                    <a:pt x="93" y="39"/>
                  </a:cubicBezTo>
                  <a:cubicBezTo>
                    <a:pt x="93" y="38"/>
                    <a:pt x="94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8"/>
                    <a:pt x="93" y="37"/>
                    <a:pt x="92" y="37"/>
                  </a:cubicBezTo>
                  <a:cubicBezTo>
                    <a:pt x="90" y="36"/>
                    <a:pt x="89" y="36"/>
                    <a:pt x="87" y="35"/>
                  </a:cubicBezTo>
                  <a:cubicBezTo>
                    <a:pt x="87" y="36"/>
                    <a:pt x="87" y="36"/>
                    <a:pt x="87" y="37"/>
                  </a:cubicBezTo>
                  <a:cubicBezTo>
                    <a:pt x="88" y="40"/>
                    <a:pt x="88" y="43"/>
                    <a:pt x="89" y="46"/>
                  </a:cubicBezTo>
                  <a:cubicBezTo>
                    <a:pt x="90" y="49"/>
                    <a:pt x="92" y="51"/>
                    <a:pt x="94" y="53"/>
                  </a:cubicBezTo>
                  <a:cubicBezTo>
                    <a:pt x="95" y="53"/>
                    <a:pt x="95" y="53"/>
                    <a:pt x="96" y="53"/>
                  </a:cubicBezTo>
                  <a:cubicBezTo>
                    <a:pt x="96" y="53"/>
                    <a:pt x="96" y="53"/>
                    <a:pt x="97" y="53"/>
                  </a:cubicBezTo>
                  <a:cubicBezTo>
                    <a:pt x="97" y="53"/>
                    <a:pt x="97" y="53"/>
                    <a:pt x="97" y="54"/>
                  </a:cubicBezTo>
                  <a:cubicBezTo>
                    <a:pt x="99" y="54"/>
                    <a:pt x="100" y="53"/>
                    <a:pt x="101" y="52"/>
                  </a:cubicBezTo>
                  <a:close/>
                  <a:moveTo>
                    <a:pt x="61" y="49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0" y="50"/>
                    <a:pt x="60" y="50"/>
                    <a:pt x="59" y="51"/>
                  </a:cubicBezTo>
                  <a:cubicBezTo>
                    <a:pt x="59" y="51"/>
                    <a:pt x="59" y="51"/>
                    <a:pt x="58" y="52"/>
                  </a:cubicBezTo>
                  <a:cubicBezTo>
                    <a:pt x="58" y="52"/>
                    <a:pt x="57" y="52"/>
                    <a:pt x="57" y="51"/>
                  </a:cubicBezTo>
                  <a:cubicBezTo>
                    <a:pt x="57" y="51"/>
                    <a:pt x="57" y="50"/>
                    <a:pt x="57" y="50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7" y="46"/>
                    <a:pt x="57" y="45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5" y="40"/>
                    <a:pt x="53" y="39"/>
                    <a:pt x="51" y="38"/>
                  </a:cubicBezTo>
                  <a:cubicBezTo>
                    <a:pt x="50" y="37"/>
                    <a:pt x="49" y="37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52" y="43"/>
                    <a:pt x="56" y="49"/>
                    <a:pt x="60" y="56"/>
                  </a:cubicBezTo>
                  <a:cubicBezTo>
                    <a:pt x="60" y="54"/>
                    <a:pt x="61" y="51"/>
                    <a:pt x="61" y="49"/>
                  </a:cubicBezTo>
                  <a:close/>
                  <a:moveTo>
                    <a:pt x="182" y="36"/>
                  </a:moveTo>
                  <a:cubicBezTo>
                    <a:pt x="179" y="41"/>
                    <a:pt x="176" y="45"/>
                    <a:pt x="173" y="49"/>
                  </a:cubicBezTo>
                  <a:cubicBezTo>
                    <a:pt x="174" y="51"/>
                    <a:pt x="176" y="52"/>
                    <a:pt x="177" y="53"/>
                  </a:cubicBezTo>
                  <a:cubicBezTo>
                    <a:pt x="179" y="53"/>
                    <a:pt x="180" y="53"/>
                    <a:pt x="181" y="53"/>
                  </a:cubicBezTo>
                  <a:cubicBezTo>
                    <a:pt x="181" y="52"/>
                    <a:pt x="180" y="51"/>
                    <a:pt x="180" y="51"/>
                  </a:cubicBezTo>
                  <a:cubicBezTo>
                    <a:pt x="178" y="50"/>
                    <a:pt x="177" y="50"/>
                    <a:pt x="176" y="49"/>
                  </a:cubicBezTo>
                  <a:cubicBezTo>
                    <a:pt x="176" y="49"/>
                    <a:pt x="176" y="49"/>
                    <a:pt x="175" y="48"/>
                  </a:cubicBezTo>
                  <a:cubicBezTo>
                    <a:pt x="175" y="48"/>
                    <a:pt x="175" y="48"/>
                    <a:pt x="175" y="47"/>
                  </a:cubicBezTo>
                  <a:cubicBezTo>
                    <a:pt x="175" y="47"/>
                    <a:pt x="175" y="47"/>
                    <a:pt x="176" y="47"/>
                  </a:cubicBezTo>
                  <a:cubicBezTo>
                    <a:pt x="176" y="47"/>
                    <a:pt x="176" y="47"/>
                    <a:pt x="177" y="47"/>
                  </a:cubicBezTo>
                  <a:cubicBezTo>
                    <a:pt x="178" y="47"/>
                    <a:pt x="179" y="47"/>
                    <a:pt x="180" y="47"/>
                  </a:cubicBezTo>
                  <a:cubicBezTo>
                    <a:pt x="180" y="47"/>
                    <a:pt x="181" y="47"/>
                    <a:pt x="182" y="47"/>
                  </a:cubicBezTo>
                  <a:cubicBezTo>
                    <a:pt x="182" y="47"/>
                    <a:pt x="182" y="46"/>
                    <a:pt x="181" y="46"/>
                  </a:cubicBezTo>
                  <a:cubicBezTo>
                    <a:pt x="180" y="45"/>
                    <a:pt x="180" y="45"/>
                    <a:pt x="179" y="44"/>
                  </a:cubicBezTo>
                  <a:cubicBezTo>
                    <a:pt x="178" y="44"/>
                    <a:pt x="178" y="43"/>
                    <a:pt x="179" y="43"/>
                  </a:cubicBezTo>
                  <a:cubicBezTo>
                    <a:pt x="179" y="42"/>
                    <a:pt x="179" y="42"/>
                    <a:pt x="180" y="42"/>
                  </a:cubicBezTo>
                  <a:cubicBezTo>
                    <a:pt x="180" y="42"/>
                    <a:pt x="181" y="42"/>
                    <a:pt x="182" y="42"/>
                  </a:cubicBezTo>
                  <a:cubicBezTo>
                    <a:pt x="183" y="43"/>
                    <a:pt x="183" y="42"/>
                    <a:pt x="184" y="41"/>
                  </a:cubicBezTo>
                  <a:cubicBezTo>
                    <a:pt x="184" y="41"/>
                    <a:pt x="184" y="40"/>
                    <a:pt x="184" y="40"/>
                  </a:cubicBezTo>
                  <a:cubicBezTo>
                    <a:pt x="184" y="39"/>
                    <a:pt x="184" y="38"/>
                    <a:pt x="183" y="38"/>
                  </a:cubicBezTo>
                  <a:cubicBezTo>
                    <a:pt x="183" y="37"/>
                    <a:pt x="183" y="37"/>
                    <a:pt x="182" y="36"/>
                  </a:cubicBezTo>
                  <a:close/>
                  <a:moveTo>
                    <a:pt x="187" y="266"/>
                  </a:moveTo>
                  <a:cubicBezTo>
                    <a:pt x="188" y="266"/>
                    <a:pt x="188" y="266"/>
                    <a:pt x="188" y="266"/>
                  </a:cubicBezTo>
                  <a:cubicBezTo>
                    <a:pt x="188" y="265"/>
                    <a:pt x="189" y="265"/>
                    <a:pt x="189" y="265"/>
                  </a:cubicBezTo>
                  <a:cubicBezTo>
                    <a:pt x="190" y="266"/>
                    <a:pt x="191" y="267"/>
                    <a:pt x="192" y="266"/>
                  </a:cubicBezTo>
                  <a:cubicBezTo>
                    <a:pt x="193" y="266"/>
                    <a:pt x="193" y="266"/>
                    <a:pt x="194" y="266"/>
                  </a:cubicBezTo>
                  <a:cubicBezTo>
                    <a:pt x="195" y="265"/>
                    <a:pt x="196" y="264"/>
                    <a:pt x="197" y="264"/>
                  </a:cubicBezTo>
                  <a:cubicBezTo>
                    <a:pt x="197" y="263"/>
                    <a:pt x="197" y="263"/>
                    <a:pt x="197" y="262"/>
                  </a:cubicBezTo>
                  <a:cubicBezTo>
                    <a:pt x="197" y="260"/>
                    <a:pt x="196" y="259"/>
                    <a:pt x="196" y="258"/>
                  </a:cubicBezTo>
                  <a:cubicBezTo>
                    <a:pt x="194" y="259"/>
                    <a:pt x="193" y="259"/>
                    <a:pt x="192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4" y="261"/>
                    <a:pt x="194" y="261"/>
                    <a:pt x="195" y="262"/>
                  </a:cubicBezTo>
                  <a:cubicBezTo>
                    <a:pt x="195" y="263"/>
                    <a:pt x="194" y="264"/>
                    <a:pt x="193" y="264"/>
                  </a:cubicBezTo>
                  <a:cubicBezTo>
                    <a:pt x="193" y="265"/>
                    <a:pt x="192" y="265"/>
                    <a:pt x="191" y="265"/>
                  </a:cubicBezTo>
                  <a:cubicBezTo>
                    <a:pt x="191" y="265"/>
                    <a:pt x="191" y="265"/>
                    <a:pt x="190" y="265"/>
                  </a:cubicBezTo>
                  <a:cubicBezTo>
                    <a:pt x="190" y="265"/>
                    <a:pt x="189" y="265"/>
                    <a:pt x="189" y="264"/>
                  </a:cubicBezTo>
                  <a:cubicBezTo>
                    <a:pt x="188" y="264"/>
                    <a:pt x="188" y="263"/>
                    <a:pt x="188" y="262"/>
                  </a:cubicBezTo>
                  <a:cubicBezTo>
                    <a:pt x="188" y="261"/>
                    <a:pt x="189" y="261"/>
                    <a:pt x="189" y="261"/>
                  </a:cubicBezTo>
                  <a:cubicBezTo>
                    <a:pt x="190" y="261"/>
                    <a:pt x="191" y="260"/>
                    <a:pt x="191" y="259"/>
                  </a:cubicBezTo>
                  <a:cubicBezTo>
                    <a:pt x="192" y="259"/>
                    <a:pt x="192" y="258"/>
                    <a:pt x="192" y="258"/>
                  </a:cubicBezTo>
                  <a:cubicBezTo>
                    <a:pt x="193" y="257"/>
                    <a:pt x="193" y="257"/>
                    <a:pt x="193" y="256"/>
                  </a:cubicBezTo>
                  <a:cubicBezTo>
                    <a:pt x="192" y="254"/>
                    <a:pt x="192" y="253"/>
                    <a:pt x="191" y="251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0" y="251"/>
                    <a:pt x="190" y="252"/>
                    <a:pt x="190" y="252"/>
                  </a:cubicBezTo>
                  <a:cubicBezTo>
                    <a:pt x="190" y="254"/>
                    <a:pt x="190" y="255"/>
                    <a:pt x="190" y="257"/>
                  </a:cubicBezTo>
                  <a:cubicBezTo>
                    <a:pt x="190" y="257"/>
                    <a:pt x="190" y="258"/>
                    <a:pt x="190" y="259"/>
                  </a:cubicBezTo>
                  <a:cubicBezTo>
                    <a:pt x="190" y="259"/>
                    <a:pt x="189" y="260"/>
                    <a:pt x="189" y="260"/>
                  </a:cubicBezTo>
                  <a:cubicBezTo>
                    <a:pt x="188" y="261"/>
                    <a:pt x="187" y="260"/>
                    <a:pt x="187" y="260"/>
                  </a:cubicBezTo>
                  <a:cubicBezTo>
                    <a:pt x="187" y="260"/>
                    <a:pt x="187" y="259"/>
                    <a:pt x="186" y="259"/>
                  </a:cubicBezTo>
                  <a:cubicBezTo>
                    <a:pt x="187" y="262"/>
                    <a:pt x="187" y="264"/>
                    <a:pt x="187" y="266"/>
                  </a:cubicBezTo>
                  <a:cubicBezTo>
                    <a:pt x="187" y="266"/>
                    <a:pt x="187" y="267"/>
                    <a:pt x="187" y="267"/>
                  </a:cubicBezTo>
                  <a:cubicBezTo>
                    <a:pt x="187" y="267"/>
                    <a:pt x="187" y="267"/>
                    <a:pt x="188" y="267"/>
                  </a:cubicBezTo>
                  <a:cubicBezTo>
                    <a:pt x="188" y="267"/>
                    <a:pt x="188" y="267"/>
                    <a:pt x="188" y="267"/>
                  </a:cubicBezTo>
                  <a:cubicBezTo>
                    <a:pt x="188" y="267"/>
                    <a:pt x="188" y="267"/>
                    <a:pt x="187" y="266"/>
                  </a:cubicBezTo>
                  <a:close/>
                  <a:moveTo>
                    <a:pt x="181" y="55"/>
                  </a:moveTo>
                  <a:cubicBezTo>
                    <a:pt x="180" y="56"/>
                    <a:pt x="180" y="56"/>
                    <a:pt x="179" y="56"/>
                  </a:cubicBezTo>
                  <a:cubicBezTo>
                    <a:pt x="178" y="56"/>
                    <a:pt x="178" y="56"/>
                    <a:pt x="177" y="56"/>
                  </a:cubicBezTo>
                  <a:cubicBezTo>
                    <a:pt x="175" y="55"/>
                    <a:pt x="172" y="55"/>
                    <a:pt x="170" y="54"/>
                  </a:cubicBezTo>
                  <a:cubicBezTo>
                    <a:pt x="170" y="54"/>
                    <a:pt x="169" y="54"/>
                    <a:pt x="169" y="55"/>
                  </a:cubicBezTo>
                  <a:cubicBezTo>
                    <a:pt x="169" y="55"/>
                    <a:pt x="169" y="55"/>
                    <a:pt x="169" y="56"/>
                  </a:cubicBezTo>
                  <a:cubicBezTo>
                    <a:pt x="168" y="56"/>
                    <a:pt x="168" y="56"/>
                    <a:pt x="167" y="56"/>
                  </a:cubicBezTo>
                  <a:cubicBezTo>
                    <a:pt x="167" y="56"/>
                    <a:pt x="167" y="55"/>
                    <a:pt x="167" y="55"/>
                  </a:cubicBezTo>
                  <a:cubicBezTo>
                    <a:pt x="167" y="55"/>
                    <a:pt x="167" y="54"/>
                    <a:pt x="167" y="54"/>
                  </a:cubicBezTo>
                  <a:cubicBezTo>
                    <a:pt x="168" y="53"/>
                    <a:pt x="169" y="52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8" y="53"/>
                    <a:pt x="166" y="55"/>
                    <a:pt x="165" y="57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68" y="58"/>
                    <a:pt x="171" y="59"/>
                    <a:pt x="174" y="59"/>
                  </a:cubicBezTo>
                  <a:cubicBezTo>
                    <a:pt x="174" y="59"/>
                    <a:pt x="175" y="59"/>
                    <a:pt x="175" y="59"/>
                  </a:cubicBezTo>
                  <a:cubicBezTo>
                    <a:pt x="176" y="58"/>
                    <a:pt x="176" y="58"/>
                    <a:pt x="177" y="59"/>
                  </a:cubicBezTo>
                  <a:cubicBezTo>
                    <a:pt x="178" y="59"/>
                    <a:pt x="178" y="59"/>
                    <a:pt x="179" y="59"/>
                  </a:cubicBezTo>
                  <a:cubicBezTo>
                    <a:pt x="180" y="58"/>
                    <a:pt x="181" y="57"/>
                    <a:pt x="182" y="55"/>
                  </a:cubicBezTo>
                  <a:cubicBezTo>
                    <a:pt x="183" y="55"/>
                    <a:pt x="183" y="54"/>
                    <a:pt x="183" y="54"/>
                  </a:cubicBezTo>
                  <a:cubicBezTo>
                    <a:pt x="182" y="54"/>
                    <a:pt x="181" y="54"/>
                    <a:pt x="181" y="55"/>
                  </a:cubicBezTo>
                  <a:close/>
                  <a:moveTo>
                    <a:pt x="11" y="68"/>
                  </a:moveTo>
                  <a:cubicBezTo>
                    <a:pt x="14" y="71"/>
                    <a:pt x="18" y="74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6"/>
                    <a:pt x="21" y="74"/>
                    <a:pt x="21" y="72"/>
                  </a:cubicBezTo>
                  <a:cubicBezTo>
                    <a:pt x="21" y="71"/>
                    <a:pt x="21" y="70"/>
                    <a:pt x="20" y="70"/>
                  </a:cubicBezTo>
                  <a:cubicBezTo>
                    <a:pt x="17" y="69"/>
                    <a:pt x="15" y="69"/>
                    <a:pt x="12" y="68"/>
                  </a:cubicBezTo>
                  <a:cubicBezTo>
                    <a:pt x="12" y="68"/>
                    <a:pt x="11" y="68"/>
                    <a:pt x="11" y="68"/>
                  </a:cubicBezTo>
                  <a:close/>
                  <a:moveTo>
                    <a:pt x="169" y="37"/>
                  </a:moveTo>
                  <a:cubicBezTo>
                    <a:pt x="168" y="37"/>
                    <a:pt x="168" y="38"/>
                    <a:pt x="167" y="38"/>
                  </a:cubicBezTo>
                  <a:cubicBezTo>
                    <a:pt x="165" y="40"/>
                    <a:pt x="163" y="42"/>
                    <a:pt x="162" y="44"/>
                  </a:cubicBezTo>
                  <a:cubicBezTo>
                    <a:pt x="161" y="45"/>
                    <a:pt x="161" y="47"/>
                    <a:pt x="160" y="49"/>
                  </a:cubicBezTo>
                  <a:cubicBezTo>
                    <a:pt x="162" y="48"/>
                    <a:pt x="162" y="49"/>
                    <a:pt x="163" y="50"/>
                  </a:cubicBezTo>
                  <a:cubicBezTo>
                    <a:pt x="163" y="49"/>
                    <a:pt x="164" y="49"/>
                    <a:pt x="164" y="48"/>
                  </a:cubicBezTo>
                  <a:cubicBezTo>
                    <a:pt x="164" y="47"/>
                    <a:pt x="164" y="45"/>
                    <a:pt x="165" y="44"/>
                  </a:cubicBezTo>
                  <a:cubicBezTo>
                    <a:pt x="165" y="43"/>
                    <a:pt x="165" y="42"/>
                    <a:pt x="165" y="42"/>
                  </a:cubicBezTo>
                  <a:cubicBezTo>
                    <a:pt x="165" y="41"/>
                    <a:pt x="165" y="41"/>
                    <a:pt x="166" y="41"/>
                  </a:cubicBezTo>
                  <a:cubicBezTo>
                    <a:pt x="166" y="41"/>
                    <a:pt x="167" y="41"/>
                    <a:pt x="167" y="41"/>
                  </a:cubicBezTo>
                  <a:cubicBezTo>
                    <a:pt x="167" y="42"/>
                    <a:pt x="167" y="42"/>
                    <a:pt x="167" y="43"/>
                  </a:cubicBezTo>
                  <a:cubicBezTo>
                    <a:pt x="168" y="43"/>
                    <a:pt x="168" y="44"/>
                    <a:pt x="168" y="44"/>
                  </a:cubicBezTo>
                  <a:cubicBezTo>
                    <a:pt x="169" y="42"/>
                    <a:pt x="169" y="40"/>
                    <a:pt x="169" y="37"/>
                  </a:cubicBezTo>
                  <a:close/>
                  <a:moveTo>
                    <a:pt x="171" y="39"/>
                  </a:moveTo>
                  <a:cubicBezTo>
                    <a:pt x="170" y="41"/>
                    <a:pt x="170" y="43"/>
                    <a:pt x="170" y="45"/>
                  </a:cubicBezTo>
                  <a:cubicBezTo>
                    <a:pt x="170" y="45"/>
                    <a:pt x="170" y="46"/>
                    <a:pt x="169" y="46"/>
                  </a:cubicBezTo>
                  <a:cubicBezTo>
                    <a:pt x="169" y="47"/>
                    <a:pt x="168" y="47"/>
                    <a:pt x="167" y="47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6" y="45"/>
                    <a:pt x="166" y="45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6" y="47"/>
                    <a:pt x="165" y="48"/>
                    <a:pt x="165" y="50"/>
                  </a:cubicBezTo>
                  <a:cubicBezTo>
                    <a:pt x="165" y="51"/>
                    <a:pt x="165" y="51"/>
                    <a:pt x="165" y="52"/>
                  </a:cubicBezTo>
                  <a:cubicBezTo>
                    <a:pt x="164" y="53"/>
                    <a:pt x="163" y="53"/>
                    <a:pt x="162" y="53"/>
                  </a:cubicBezTo>
                  <a:cubicBezTo>
                    <a:pt x="162" y="53"/>
                    <a:pt x="162" y="52"/>
                    <a:pt x="161" y="52"/>
                  </a:cubicBezTo>
                  <a:cubicBezTo>
                    <a:pt x="161" y="52"/>
                    <a:pt x="161" y="52"/>
                    <a:pt x="160" y="52"/>
                  </a:cubicBezTo>
                  <a:cubicBezTo>
                    <a:pt x="160" y="53"/>
                    <a:pt x="160" y="53"/>
                    <a:pt x="161" y="53"/>
                  </a:cubicBezTo>
                  <a:cubicBezTo>
                    <a:pt x="161" y="54"/>
                    <a:pt x="162" y="54"/>
                    <a:pt x="162" y="55"/>
                  </a:cubicBezTo>
                  <a:cubicBezTo>
                    <a:pt x="162" y="55"/>
                    <a:pt x="163" y="55"/>
                    <a:pt x="163" y="55"/>
                  </a:cubicBezTo>
                  <a:cubicBezTo>
                    <a:pt x="163" y="55"/>
                    <a:pt x="164" y="55"/>
                    <a:pt x="164" y="54"/>
                  </a:cubicBezTo>
                  <a:cubicBezTo>
                    <a:pt x="165" y="54"/>
                    <a:pt x="166" y="53"/>
                    <a:pt x="166" y="52"/>
                  </a:cubicBezTo>
                  <a:cubicBezTo>
                    <a:pt x="168" y="49"/>
                    <a:pt x="170" y="46"/>
                    <a:pt x="172" y="43"/>
                  </a:cubicBezTo>
                  <a:cubicBezTo>
                    <a:pt x="172" y="42"/>
                    <a:pt x="173" y="42"/>
                    <a:pt x="173" y="42"/>
                  </a:cubicBezTo>
                  <a:cubicBezTo>
                    <a:pt x="172" y="42"/>
                    <a:pt x="171" y="42"/>
                    <a:pt x="171" y="41"/>
                  </a:cubicBezTo>
                  <a:cubicBezTo>
                    <a:pt x="171" y="40"/>
                    <a:pt x="171" y="40"/>
                    <a:pt x="171" y="39"/>
                  </a:cubicBezTo>
                  <a:close/>
                  <a:moveTo>
                    <a:pt x="86" y="270"/>
                  </a:moveTo>
                  <a:cubicBezTo>
                    <a:pt x="84" y="270"/>
                    <a:pt x="84" y="269"/>
                    <a:pt x="84" y="267"/>
                  </a:cubicBezTo>
                  <a:cubicBezTo>
                    <a:pt x="84" y="264"/>
                    <a:pt x="85" y="260"/>
                    <a:pt x="85" y="257"/>
                  </a:cubicBezTo>
                  <a:cubicBezTo>
                    <a:pt x="86" y="255"/>
                    <a:pt x="86" y="252"/>
                    <a:pt x="86" y="250"/>
                  </a:cubicBezTo>
                  <a:cubicBezTo>
                    <a:pt x="86" y="249"/>
                    <a:pt x="86" y="249"/>
                    <a:pt x="86" y="249"/>
                  </a:cubicBezTo>
                  <a:cubicBezTo>
                    <a:pt x="86" y="249"/>
                    <a:pt x="85" y="249"/>
                    <a:pt x="85" y="249"/>
                  </a:cubicBezTo>
                  <a:cubicBezTo>
                    <a:pt x="85" y="250"/>
                    <a:pt x="84" y="251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5" y="253"/>
                    <a:pt x="85" y="254"/>
                    <a:pt x="85" y="254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9"/>
                    <a:pt x="84" y="262"/>
                    <a:pt x="83" y="265"/>
                  </a:cubicBezTo>
                  <a:cubicBezTo>
                    <a:pt x="83" y="266"/>
                    <a:pt x="83" y="267"/>
                    <a:pt x="84" y="268"/>
                  </a:cubicBezTo>
                  <a:cubicBezTo>
                    <a:pt x="84" y="269"/>
                    <a:pt x="84" y="269"/>
                    <a:pt x="83" y="269"/>
                  </a:cubicBezTo>
                  <a:cubicBezTo>
                    <a:pt x="83" y="269"/>
                    <a:pt x="83" y="270"/>
                    <a:pt x="83" y="270"/>
                  </a:cubicBezTo>
                  <a:cubicBezTo>
                    <a:pt x="83" y="271"/>
                    <a:pt x="83" y="272"/>
                    <a:pt x="83" y="273"/>
                  </a:cubicBezTo>
                  <a:cubicBezTo>
                    <a:pt x="84" y="273"/>
                    <a:pt x="85" y="273"/>
                    <a:pt x="86" y="273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1"/>
                    <a:pt x="86" y="271"/>
                    <a:pt x="86" y="270"/>
                  </a:cubicBezTo>
                  <a:close/>
                  <a:moveTo>
                    <a:pt x="212" y="52"/>
                  </a:moveTo>
                  <a:cubicBezTo>
                    <a:pt x="212" y="54"/>
                    <a:pt x="212" y="55"/>
                    <a:pt x="212" y="56"/>
                  </a:cubicBezTo>
                  <a:cubicBezTo>
                    <a:pt x="212" y="57"/>
                    <a:pt x="211" y="58"/>
                    <a:pt x="210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10" y="58"/>
                    <a:pt x="210" y="59"/>
                    <a:pt x="210" y="59"/>
                  </a:cubicBezTo>
                  <a:cubicBezTo>
                    <a:pt x="211" y="60"/>
                    <a:pt x="211" y="60"/>
                    <a:pt x="210" y="61"/>
                  </a:cubicBezTo>
                  <a:cubicBezTo>
                    <a:pt x="209" y="62"/>
                    <a:pt x="209" y="62"/>
                    <a:pt x="208" y="62"/>
                  </a:cubicBezTo>
                  <a:cubicBezTo>
                    <a:pt x="207" y="62"/>
                    <a:pt x="206" y="63"/>
                    <a:pt x="205" y="63"/>
                  </a:cubicBezTo>
                  <a:cubicBezTo>
                    <a:pt x="205" y="63"/>
                    <a:pt x="204" y="63"/>
                    <a:pt x="204" y="63"/>
                  </a:cubicBezTo>
                  <a:cubicBezTo>
                    <a:pt x="205" y="64"/>
                    <a:pt x="207" y="65"/>
                    <a:pt x="209" y="66"/>
                  </a:cubicBezTo>
                  <a:cubicBezTo>
                    <a:pt x="210" y="65"/>
                    <a:pt x="211" y="63"/>
                    <a:pt x="212" y="62"/>
                  </a:cubicBezTo>
                  <a:cubicBezTo>
                    <a:pt x="212" y="61"/>
                    <a:pt x="212" y="60"/>
                    <a:pt x="212" y="59"/>
                  </a:cubicBezTo>
                  <a:cubicBezTo>
                    <a:pt x="213" y="57"/>
                    <a:pt x="213" y="54"/>
                    <a:pt x="213" y="52"/>
                  </a:cubicBezTo>
                  <a:cubicBezTo>
                    <a:pt x="213" y="52"/>
                    <a:pt x="212" y="52"/>
                    <a:pt x="212" y="52"/>
                  </a:cubicBezTo>
                  <a:close/>
                  <a:moveTo>
                    <a:pt x="54" y="54"/>
                  </a:moveTo>
                  <a:cubicBezTo>
                    <a:pt x="53" y="55"/>
                    <a:pt x="52" y="55"/>
                    <a:pt x="51" y="55"/>
                  </a:cubicBezTo>
                  <a:cubicBezTo>
                    <a:pt x="52" y="55"/>
                    <a:pt x="53" y="56"/>
                    <a:pt x="53" y="56"/>
                  </a:cubicBezTo>
                  <a:cubicBezTo>
                    <a:pt x="54" y="57"/>
                    <a:pt x="55" y="57"/>
                    <a:pt x="55" y="58"/>
                  </a:cubicBezTo>
                  <a:cubicBezTo>
                    <a:pt x="56" y="59"/>
                    <a:pt x="56" y="59"/>
                    <a:pt x="55" y="60"/>
                  </a:cubicBezTo>
                  <a:cubicBezTo>
                    <a:pt x="55" y="60"/>
                    <a:pt x="54" y="60"/>
                    <a:pt x="53" y="60"/>
                  </a:cubicBezTo>
                  <a:cubicBezTo>
                    <a:pt x="52" y="60"/>
                    <a:pt x="51" y="61"/>
                    <a:pt x="49" y="61"/>
                  </a:cubicBezTo>
                  <a:cubicBezTo>
                    <a:pt x="49" y="61"/>
                    <a:pt x="49" y="61"/>
                    <a:pt x="48" y="61"/>
                  </a:cubicBezTo>
                  <a:cubicBezTo>
                    <a:pt x="50" y="62"/>
                    <a:pt x="57" y="63"/>
                    <a:pt x="59" y="63"/>
                  </a:cubicBezTo>
                  <a:cubicBezTo>
                    <a:pt x="58" y="60"/>
                    <a:pt x="56" y="57"/>
                    <a:pt x="54" y="54"/>
                  </a:cubicBezTo>
                  <a:close/>
                  <a:moveTo>
                    <a:pt x="27" y="84"/>
                  </a:moveTo>
                  <a:cubicBezTo>
                    <a:pt x="30" y="86"/>
                    <a:pt x="32" y="89"/>
                    <a:pt x="35" y="92"/>
                  </a:cubicBezTo>
                  <a:cubicBezTo>
                    <a:pt x="35" y="90"/>
                    <a:pt x="35" y="89"/>
                    <a:pt x="36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8"/>
                    <a:pt x="34" y="88"/>
                    <a:pt x="33" y="88"/>
                  </a:cubicBezTo>
                  <a:cubicBezTo>
                    <a:pt x="32" y="88"/>
                    <a:pt x="32" y="87"/>
                    <a:pt x="32" y="86"/>
                  </a:cubicBezTo>
                  <a:cubicBezTo>
                    <a:pt x="32" y="85"/>
                    <a:pt x="32" y="84"/>
                    <a:pt x="32" y="83"/>
                  </a:cubicBezTo>
                  <a:cubicBezTo>
                    <a:pt x="31" y="82"/>
                    <a:pt x="31" y="81"/>
                    <a:pt x="31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9" y="81"/>
                    <a:pt x="29" y="82"/>
                    <a:pt x="28" y="82"/>
                  </a:cubicBezTo>
                  <a:cubicBezTo>
                    <a:pt x="28" y="83"/>
                    <a:pt x="28" y="83"/>
                    <a:pt x="27" y="84"/>
                  </a:cubicBezTo>
                  <a:close/>
                  <a:moveTo>
                    <a:pt x="36" y="86"/>
                  </a:moveTo>
                  <a:cubicBezTo>
                    <a:pt x="36" y="86"/>
                    <a:pt x="36" y="86"/>
                    <a:pt x="36" y="86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36" y="82"/>
                    <a:pt x="35" y="80"/>
                    <a:pt x="34" y="78"/>
                  </a:cubicBezTo>
                  <a:cubicBezTo>
                    <a:pt x="32" y="76"/>
                    <a:pt x="30" y="74"/>
                    <a:pt x="28" y="73"/>
                  </a:cubicBezTo>
                  <a:cubicBezTo>
                    <a:pt x="28" y="73"/>
                    <a:pt x="27" y="73"/>
                    <a:pt x="27" y="73"/>
                  </a:cubicBezTo>
                  <a:cubicBezTo>
                    <a:pt x="27" y="74"/>
                    <a:pt x="27" y="76"/>
                    <a:pt x="27" y="77"/>
                  </a:cubicBezTo>
                  <a:cubicBezTo>
                    <a:pt x="27" y="78"/>
                    <a:pt x="27" y="79"/>
                    <a:pt x="27" y="80"/>
                  </a:cubicBezTo>
                  <a:cubicBezTo>
                    <a:pt x="28" y="80"/>
                    <a:pt x="29" y="79"/>
                    <a:pt x="29" y="78"/>
                  </a:cubicBezTo>
                  <a:cubicBezTo>
                    <a:pt x="31" y="77"/>
                    <a:pt x="32" y="77"/>
                    <a:pt x="33" y="79"/>
                  </a:cubicBezTo>
                  <a:cubicBezTo>
                    <a:pt x="34" y="79"/>
                    <a:pt x="34" y="80"/>
                    <a:pt x="34" y="81"/>
                  </a:cubicBezTo>
                  <a:cubicBezTo>
                    <a:pt x="35" y="82"/>
                    <a:pt x="35" y="83"/>
                    <a:pt x="35" y="85"/>
                  </a:cubicBezTo>
                  <a:cubicBezTo>
                    <a:pt x="35" y="85"/>
                    <a:pt x="35" y="85"/>
                    <a:pt x="36" y="86"/>
                  </a:cubicBezTo>
                  <a:close/>
                  <a:moveTo>
                    <a:pt x="103" y="49"/>
                  </a:moveTo>
                  <a:cubicBezTo>
                    <a:pt x="102" y="47"/>
                    <a:pt x="101" y="45"/>
                    <a:pt x="100" y="43"/>
                  </a:cubicBezTo>
                  <a:cubicBezTo>
                    <a:pt x="100" y="45"/>
                    <a:pt x="99" y="45"/>
                    <a:pt x="98" y="45"/>
                  </a:cubicBezTo>
                  <a:cubicBezTo>
                    <a:pt x="97" y="45"/>
                    <a:pt x="97" y="45"/>
                    <a:pt x="96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4" y="46"/>
                    <a:pt x="94" y="47"/>
                    <a:pt x="94" y="47"/>
                  </a:cubicBezTo>
                  <a:cubicBezTo>
                    <a:pt x="95" y="48"/>
                    <a:pt x="96" y="48"/>
                    <a:pt x="96" y="48"/>
                  </a:cubicBezTo>
                  <a:cubicBezTo>
                    <a:pt x="98" y="49"/>
                    <a:pt x="99" y="49"/>
                    <a:pt x="101" y="49"/>
                  </a:cubicBezTo>
                  <a:cubicBezTo>
                    <a:pt x="102" y="49"/>
                    <a:pt x="102" y="49"/>
                    <a:pt x="103" y="49"/>
                  </a:cubicBezTo>
                  <a:close/>
                  <a:moveTo>
                    <a:pt x="208" y="67"/>
                  </a:moveTo>
                  <a:cubicBezTo>
                    <a:pt x="207" y="67"/>
                    <a:pt x="207" y="67"/>
                    <a:pt x="207" y="67"/>
                  </a:cubicBezTo>
                  <a:cubicBezTo>
                    <a:pt x="206" y="67"/>
                    <a:pt x="204" y="66"/>
                    <a:pt x="203" y="66"/>
                  </a:cubicBezTo>
                  <a:cubicBezTo>
                    <a:pt x="201" y="65"/>
                    <a:pt x="200" y="65"/>
                    <a:pt x="198" y="64"/>
                  </a:cubicBezTo>
                  <a:cubicBezTo>
                    <a:pt x="197" y="65"/>
                    <a:pt x="197" y="65"/>
                    <a:pt x="197" y="66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67"/>
                    <a:pt x="197" y="67"/>
                    <a:pt x="197" y="68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200" y="68"/>
                    <a:pt x="202" y="68"/>
                    <a:pt x="205" y="68"/>
                  </a:cubicBezTo>
                  <a:cubicBezTo>
                    <a:pt x="206" y="68"/>
                    <a:pt x="206" y="68"/>
                    <a:pt x="208" y="67"/>
                  </a:cubicBezTo>
                  <a:close/>
                  <a:moveTo>
                    <a:pt x="108" y="51"/>
                  </a:moveTo>
                  <a:cubicBezTo>
                    <a:pt x="108" y="50"/>
                    <a:pt x="109" y="50"/>
                    <a:pt x="109" y="49"/>
                  </a:cubicBezTo>
                  <a:cubicBezTo>
                    <a:pt x="109" y="49"/>
                    <a:pt x="110" y="48"/>
                    <a:pt x="110" y="47"/>
                  </a:cubicBezTo>
                  <a:cubicBezTo>
                    <a:pt x="111" y="45"/>
                    <a:pt x="112" y="43"/>
                    <a:pt x="112" y="41"/>
                  </a:cubicBezTo>
                  <a:cubicBezTo>
                    <a:pt x="113" y="38"/>
                    <a:pt x="112" y="36"/>
                    <a:pt x="110" y="34"/>
                  </a:cubicBezTo>
                  <a:cubicBezTo>
                    <a:pt x="110" y="37"/>
                    <a:pt x="109" y="39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1" y="41"/>
                    <a:pt x="112" y="43"/>
                    <a:pt x="111" y="44"/>
                  </a:cubicBezTo>
                  <a:cubicBezTo>
                    <a:pt x="110" y="45"/>
                    <a:pt x="109" y="47"/>
                    <a:pt x="108" y="48"/>
                  </a:cubicBezTo>
                  <a:cubicBezTo>
                    <a:pt x="108" y="48"/>
                    <a:pt x="108" y="48"/>
                    <a:pt x="108" y="49"/>
                  </a:cubicBezTo>
                  <a:cubicBezTo>
                    <a:pt x="108" y="49"/>
                    <a:pt x="108" y="50"/>
                    <a:pt x="108" y="51"/>
                  </a:cubicBezTo>
                  <a:close/>
                  <a:moveTo>
                    <a:pt x="151" y="36"/>
                  </a:moveTo>
                  <a:cubicBezTo>
                    <a:pt x="153" y="29"/>
                    <a:pt x="152" y="22"/>
                    <a:pt x="149" y="15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8"/>
                    <a:pt x="150" y="20"/>
                    <a:pt x="150" y="21"/>
                  </a:cubicBezTo>
                  <a:cubicBezTo>
                    <a:pt x="150" y="23"/>
                    <a:pt x="150" y="24"/>
                    <a:pt x="150" y="26"/>
                  </a:cubicBezTo>
                  <a:cubicBezTo>
                    <a:pt x="150" y="28"/>
                    <a:pt x="151" y="31"/>
                    <a:pt x="151" y="34"/>
                  </a:cubicBezTo>
                  <a:cubicBezTo>
                    <a:pt x="151" y="35"/>
                    <a:pt x="151" y="35"/>
                    <a:pt x="151" y="36"/>
                  </a:cubicBezTo>
                  <a:close/>
                  <a:moveTo>
                    <a:pt x="59" y="127"/>
                  </a:moveTo>
                  <a:cubicBezTo>
                    <a:pt x="59" y="127"/>
                    <a:pt x="59" y="127"/>
                    <a:pt x="59" y="127"/>
                  </a:cubicBezTo>
                  <a:cubicBezTo>
                    <a:pt x="59" y="127"/>
                    <a:pt x="59" y="126"/>
                    <a:pt x="59" y="126"/>
                  </a:cubicBezTo>
                  <a:cubicBezTo>
                    <a:pt x="59" y="124"/>
                    <a:pt x="58" y="123"/>
                    <a:pt x="58" y="121"/>
                  </a:cubicBezTo>
                  <a:cubicBezTo>
                    <a:pt x="57" y="119"/>
                    <a:pt x="56" y="117"/>
                    <a:pt x="54" y="115"/>
                  </a:cubicBezTo>
                  <a:cubicBezTo>
                    <a:pt x="53" y="115"/>
                    <a:pt x="53" y="115"/>
                    <a:pt x="52" y="114"/>
                  </a:cubicBezTo>
                  <a:cubicBezTo>
                    <a:pt x="51" y="113"/>
                    <a:pt x="50" y="112"/>
                    <a:pt x="49" y="111"/>
                  </a:cubicBezTo>
                  <a:cubicBezTo>
                    <a:pt x="49" y="111"/>
                    <a:pt x="49" y="111"/>
                    <a:pt x="48" y="111"/>
                  </a:cubicBezTo>
                  <a:cubicBezTo>
                    <a:pt x="51" y="113"/>
                    <a:pt x="53" y="116"/>
                    <a:pt x="55" y="118"/>
                  </a:cubicBezTo>
                  <a:cubicBezTo>
                    <a:pt x="56" y="121"/>
                    <a:pt x="58" y="124"/>
                    <a:pt x="59" y="127"/>
                  </a:cubicBezTo>
                  <a:close/>
                  <a:moveTo>
                    <a:pt x="144" y="14"/>
                  </a:moveTo>
                  <a:cubicBezTo>
                    <a:pt x="144" y="14"/>
                    <a:pt x="144" y="14"/>
                    <a:pt x="144" y="14"/>
                  </a:cubicBezTo>
                  <a:cubicBezTo>
                    <a:pt x="143" y="16"/>
                    <a:pt x="142" y="19"/>
                    <a:pt x="141" y="22"/>
                  </a:cubicBezTo>
                  <a:cubicBezTo>
                    <a:pt x="143" y="22"/>
                    <a:pt x="144" y="22"/>
                    <a:pt x="146" y="21"/>
                  </a:cubicBezTo>
                  <a:cubicBezTo>
                    <a:pt x="146" y="19"/>
                    <a:pt x="145" y="16"/>
                    <a:pt x="144" y="14"/>
                  </a:cubicBezTo>
                  <a:close/>
                  <a:moveTo>
                    <a:pt x="95" y="237"/>
                  </a:moveTo>
                  <a:cubicBezTo>
                    <a:pt x="95" y="237"/>
                    <a:pt x="95" y="237"/>
                    <a:pt x="94" y="237"/>
                  </a:cubicBezTo>
                  <a:cubicBezTo>
                    <a:pt x="94" y="237"/>
                    <a:pt x="94" y="238"/>
                    <a:pt x="93" y="238"/>
                  </a:cubicBezTo>
                  <a:cubicBezTo>
                    <a:pt x="92" y="238"/>
                    <a:pt x="92" y="239"/>
                    <a:pt x="91" y="240"/>
                  </a:cubicBezTo>
                  <a:cubicBezTo>
                    <a:pt x="91" y="242"/>
                    <a:pt x="90" y="243"/>
                    <a:pt x="89" y="245"/>
                  </a:cubicBezTo>
                  <a:cubicBezTo>
                    <a:pt x="88" y="249"/>
                    <a:pt x="87" y="253"/>
                    <a:pt x="88" y="258"/>
                  </a:cubicBezTo>
                  <a:cubicBezTo>
                    <a:pt x="88" y="262"/>
                    <a:pt x="88" y="266"/>
                    <a:pt x="88" y="270"/>
                  </a:cubicBezTo>
                  <a:cubicBezTo>
                    <a:pt x="88" y="271"/>
                    <a:pt x="88" y="272"/>
                    <a:pt x="87" y="274"/>
                  </a:cubicBezTo>
                  <a:cubicBezTo>
                    <a:pt x="88" y="273"/>
                    <a:pt x="88" y="273"/>
                    <a:pt x="89" y="273"/>
                  </a:cubicBezTo>
                  <a:cubicBezTo>
                    <a:pt x="89" y="272"/>
                    <a:pt x="89" y="271"/>
                    <a:pt x="89" y="270"/>
                  </a:cubicBezTo>
                  <a:cubicBezTo>
                    <a:pt x="88" y="265"/>
                    <a:pt x="88" y="261"/>
                    <a:pt x="88" y="256"/>
                  </a:cubicBezTo>
                  <a:cubicBezTo>
                    <a:pt x="88" y="253"/>
                    <a:pt x="88" y="250"/>
                    <a:pt x="89" y="247"/>
                  </a:cubicBezTo>
                  <a:cubicBezTo>
                    <a:pt x="90" y="244"/>
                    <a:pt x="91" y="241"/>
                    <a:pt x="93" y="239"/>
                  </a:cubicBezTo>
                  <a:cubicBezTo>
                    <a:pt x="94" y="238"/>
                    <a:pt x="94" y="238"/>
                    <a:pt x="95" y="237"/>
                  </a:cubicBezTo>
                  <a:close/>
                  <a:moveTo>
                    <a:pt x="86" y="19"/>
                  </a:moveTo>
                  <a:cubicBezTo>
                    <a:pt x="86" y="19"/>
                    <a:pt x="86" y="19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6" y="24"/>
                    <a:pt x="87" y="26"/>
                  </a:cubicBezTo>
                  <a:cubicBezTo>
                    <a:pt x="87" y="26"/>
                    <a:pt x="87" y="27"/>
                    <a:pt x="87" y="27"/>
                  </a:cubicBezTo>
                  <a:cubicBezTo>
                    <a:pt x="88" y="27"/>
                    <a:pt x="88" y="28"/>
                    <a:pt x="89" y="29"/>
                  </a:cubicBezTo>
                  <a:cubicBezTo>
                    <a:pt x="90" y="29"/>
                    <a:pt x="91" y="30"/>
                    <a:pt x="92" y="31"/>
                  </a:cubicBezTo>
                  <a:cubicBezTo>
                    <a:pt x="92" y="31"/>
                    <a:pt x="92" y="31"/>
                    <a:pt x="92" y="30"/>
                  </a:cubicBezTo>
                  <a:cubicBezTo>
                    <a:pt x="92" y="30"/>
                    <a:pt x="91" y="29"/>
                    <a:pt x="91" y="28"/>
                  </a:cubicBezTo>
                  <a:cubicBezTo>
                    <a:pt x="90" y="27"/>
                    <a:pt x="89" y="25"/>
                    <a:pt x="88" y="23"/>
                  </a:cubicBezTo>
                  <a:cubicBezTo>
                    <a:pt x="88" y="23"/>
                    <a:pt x="87" y="22"/>
                    <a:pt x="87" y="22"/>
                  </a:cubicBezTo>
                  <a:cubicBezTo>
                    <a:pt x="87" y="21"/>
                    <a:pt x="87" y="20"/>
                    <a:pt x="86" y="19"/>
                  </a:cubicBezTo>
                  <a:close/>
                  <a:moveTo>
                    <a:pt x="12" y="81"/>
                  </a:moveTo>
                  <a:cubicBezTo>
                    <a:pt x="12" y="79"/>
                    <a:pt x="14" y="78"/>
                    <a:pt x="15" y="76"/>
                  </a:cubicBezTo>
                  <a:cubicBezTo>
                    <a:pt x="14" y="75"/>
                    <a:pt x="14" y="75"/>
                    <a:pt x="12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5"/>
                    <a:pt x="10" y="75"/>
                    <a:pt x="9" y="75"/>
                  </a:cubicBezTo>
                  <a:cubicBezTo>
                    <a:pt x="10" y="77"/>
                    <a:pt x="11" y="79"/>
                    <a:pt x="12" y="81"/>
                  </a:cubicBezTo>
                  <a:close/>
                  <a:moveTo>
                    <a:pt x="148" y="30"/>
                  </a:moveTo>
                  <a:cubicBezTo>
                    <a:pt x="145" y="32"/>
                    <a:pt x="141" y="35"/>
                    <a:pt x="141" y="36"/>
                  </a:cubicBezTo>
                  <a:cubicBezTo>
                    <a:pt x="142" y="36"/>
                    <a:pt x="143" y="36"/>
                    <a:pt x="144" y="35"/>
                  </a:cubicBezTo>
                  <a:cubicBezTo>
                    <a:pt x="145" y="35"/>
                    <a:pt x="147" y="34"/>
                    <a:pt x="148" y="34"/>
                  </a:cubicBezTo>
                  <a:cubicBezTo>
                    <a:pt x="149" y="33"/>
                    <a:pt x="148" y="31"/>
                    <a:pt x="148" y="30"/>
                  </a:cubicBezTo>
                  <a:close/>
                  <a:moveTo>
                    <a:pt x="102" y="63"/>
                  </a:moveTo>
                  <a:cubicBezTo>
                    <a:pt x="102" y="63"/>
                    <a:pt x="102" y="62"/>
                    <a:pt x="102" y="62"/>
                  </a:cubicBezTo>
                  <a:cubicBezTo>
                    <a:pt x="102" y="62"/>
                    <a:pt x="101" y="62"/>
                    <a:pt x="101" y="62"/>
                  </a:cubicBezTo>
                  <a:cubicBezTo>
                    <a:pt x="102" y="65"/>
                    <a:pt x="102" y="67"/>
                    <a:pt x="103" y="70"/>
                  </a:cubicBezTo>
                  <a:cubicBezTo>
                    <a:pt x="104" y="70"/>
                    <a:pt x="104" y="70"/>
                    <a:pt x="105" y="70"/>
                  </a:cubicBezTo>
                  <a:cubicBezTo>
                    <a:pt x="105" y="68"/>
                    <a:pt x="104" y="61"/>
                    <a:pt x="103" y="60"/>
                  </a:cubicBezTo>
                  <a:cubicBezTo>
                    <a:pt x="103" y="60"/>
                    <a:pt x="103" y="61"/>
                    <a:pt x="103" y="61"/>
                  </a:cubicBezTo>
                  <a:cubicBezTo>
                    <a:pt x="104" y="62"/>
                    <a:pt x="103" y="63"/>
                    <a:pt x="102" y="63"/>
                  </a:cubicBezTo>
                  <a:close/>
                  <a:moveTo>
                    <a:pt x="66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4" y="55"/>
                    <a:pt x="63" y="55"/>
                    <a:pt x="62" y="56"/>
                  </a:cubicBezTo>
                  <a:cubicBezTo>
                    <a:pt x="62" y="57"/>
                    <a:pt x="61" y="57"/>
                    <a:pt x="60" y="57"/>
                  </a:cubicBezTo>
                  <a:cubicBezTo>
                    <a:pt x="61" y="59"/>
                    <a:pt x="62" y="61"/>
                    <a:pt x="63" y="62"/>
                  </a:cubicBezTo>
                  <a:cubicBezTo>
                    <a:pt x="63" y="62"/>
                    <a:pt x="63" y="61"/>
                    <a:pt x="64" y="60"/>
                  </a:cubicBezTo>
                  <a:cubicBezTo>
                    <a:pt x="64" y="59"/>
                    <a:pt x="65" y="57"/>
                    <a:pt x="65" y="56"/>
                  </a:cubicBezTo>
                  <a:cubicBezTo>
                    <a:pt x="65" y="55"/>
                    <a:pt x="65" y="55"/>
                    <a:pt x="66" y="54"/>
                  </a:cubicBezTo>
                  <a:close/>
                  <a:moveTo>
                    <a:pt x="49" y="236"/>
                  </a:moveTo>
                  <a:cubicBezTo>
                    <a:pt x="52" y="233"/>
                    <a:pt x="53" y="230"/>
                    <a:pt x="55" y="226"/>
                  </a:cubicBezTo>
                  <a:cubicBezTo>
                    <a:pt x="55" y="224"/>
                    <a:pt x="57" y="217"/>
                    <a:pt x="57" y="216"/>
                  </a:cubicBezTo>
                  <a:cubicBezTo>
                    <a:pt x="56" y="219"/>
                    <a:pt x="55" y="223"/>
                    <a:pt x="53" y="226"/>
                  </a:cubicBezTo>
                  <a:cubicBezTo>
                    <a:pt x="52" y="229"/>
                    <a:pt x="51" y="232"/>
                    <a:pt x="49" y="236"/>
                  </a:cubicBezTo>
                  <a:close/>
                  <a:moveTo>
                    <a:pt x="203" y="49"/>
                  </a:moveTo>
                  <a:cubicBezTo>
                    <a:pt x="202" y="50"/>
                    <a:pt x="202" y="50"/>
                    <a:pt x="202" y="51"/>
                  </a:cubicBezTo>
                  <a:cubicBezTo>
                    <a:pt x="202" y="51"/>
                    <a:pt x="202" y="52"/>
                    <a:pt x="201" y="52"/>
                  </a:cubicBezTo>
                  <a:cubicBezTo>
                    <a:pt x="201" y="53"/>
                    <a:pt x="200" y="53"/>
                    <a:pt x="199" y="52"/>
                  </a:cubicBezTo>
                  <a:cubicBezTo>
                    <a:pt x="199" y="52"/>
                    <a:pt x="198" y="52"/>
                    <a:pt x="198" y="51"/>
                  </a:cubicBezTo>
                  <a:cubicBezTo>
                    <a:pt x="198" y="54"/>
                    <a:pt x="198" y="57"/>
                    <a:pt x="198" y="59"/>
                  </a:cubicBezTo>
                  <a:cubicBezTo>
                    <a:pt x="198" y="59"/>
                    <a:pt x="198" y="59"/>
                    <a:pt x="199" y="59"/>
                  </a:cubicBezTo>
                  <a:cubicBezTo>
                    <a:pt x="200" y="56"/>
                    <a:pt x="202" y="53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3" y="50"/>
                    <a:pt x="203" y="49"/>
                    <a:pt x="203" y="49"/>
                  </a:cubicBezTo>
                  <a:close/>
                  <a:moveTo>
                    <a:pt x="29" y="92"/>
                  </a:moveTo>
                  <a:cubicBezTo>
                    <a:pt x="28" y="91"/>
                    <a:pt x="26" y="89"/>
                    <a:pt x="25" y="88"/>
                  </a:cubicBezTo>
                  <a:cubicBezTo>
                    <a:pt x="24" y="89"/>
                    <a:pt x="23" y="91"/>
                    <a:pt x="22" y="92"/>
                  </a:cubicBezTo>
                  <a:cubicBezTo>
                    <a:pt x="24" y="93"/>
                    <a:pt x="27" y="92"/>
                    <a:pt x="29" y="92"/>
                  </a:cubicBezTo>
                  <a:close/>
                  <a:moveTo>
                    <a:pt x="95" y="234"/>
                  </a:moveTo>
                  <a:cubicBezTo>
                    <a:pt x="95" y="234"/>
                    <a:pt x="95" y="234"/>
                    <a:pt x="95" y="234"/>
                  </a:cubicBezTo>
                  <a:cubicBezTo>
                    <a:pt x="95" y="233"/>
                    <a:pt x="95" y="233"/>
                    <a:pt x="96" y="233"/>
                  </a:cubicBezTo>
                  <a:cubicBezTo>
                    <a:pt x="98" y="232"/>
                    <a:pt x="100" y="231"/>
                    <a:pt x="102" y="232"/>
                  </a:cubicBezTo>
                  <a:cubicBezTo>
                    <a:pt x="105" y="232"/>
                    <a:pt x="107" y="232"/>
                    <a:pt x="109" y="233"/>
                  </a:cubicBezTo>
                  <a:cubicBezTo>
                    <a:pt x="109" y="233"/>
                    <a:pt x="109" y="234"/>
                    <a:pt x="110" y="234"/>
                  </a:cubicBezTo>
                  <a:cubicBezTo>
                    <a:pt x="109" y="232"/>
                    <a:pt x="107" y="231"/>
                    <a:pt x="106" y="231"/>
                  </a:cubicBezTo>
                  <a:cubicBezTo>
                    <a:pt x="105" y="231"/>
                    <a:pt x="104" y="230"/>
                    <a:pt x="104" y="230"/>
                  </a:cubicBezTo>
                  <a:cubicBezTo>
                    <a:pt x="101" y="230"/>
                    <a:pt x="98" y="231"/>
                    <a:pt x="96" y="232"/>
                  </a:cubicBezTo>
                  <a:cubicBezTo>
                    <a:pt x="95" y="232"/>
                    <a:pt x="95" y="232"/>
                    <a:pt x="95" y="234"/>
                  </a:cubicBezTo>
                  <a:close/>
                  <a:moveTo>
                    <a:pt x="157" y="55"/>
                  </a:moveTo>
                  <a:cubicBezTo>
                    <a:pt x="157" y="55"/>
                    <a:pt x="157" y="55"/>
                    <a:pt x="157" y="54"/>
                  </a:cubicBezTo>
                  <a:cubicBezTo>
                    <a:pt x="157" y="53"/>
                    <a:pt x="157" y="52"/>
                    <a:pt x="157" y="51"/>
                  </a:cubicBezTo>
                  <a:cubicBezTo>
                    <a:pt x="157" y="50"/>
                    <a:pt x="157" y="49"/>
                    <a:pt x="157" y="48"/>
                  </a:cubicBezTo>
                  <a:cubicBezTo>
                    <a:pt x="157" y="45"/>
                    <a:pt x="159" y="42"/>
                    <a:pt x="161" y="40"/>
                  </a:cubicBezTo>
                  <a:cubicBezTo>
                    <a:pt x="161" y="40"/>
                    <a:pt x="161" y="40"/>
                    <a:pt x="162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59" y="41"/>
                    <a:pt x="158" y="43"/>
                    <a:pt x="156" y="45"/>
                  </a:cubicBezTo>
                  <a:cubicBezTo>
                    <a:pt x="156" y="46"/>
                    <a:pt x="156" y="46"/>
                    <a:pt x="156" y="47"/>
                  </a:cubicBezTo>
                  <a:cubicBezTo>
                    <a:pt x="156" y="48"/>
                    <a:pt x="155" y="49"/>
                    <a:pt x="155" y="50"/>
                  </a:cubicBezTo>
                  <a:cubicBezTo>
                    <a:pt x="155" y="52"/>
                    <a:pt x="156" y="53"/>
                    <a:pt x="157" y="55"/>
                  </a:cubicBezTo>
                  <a:close/>
                  <a:moveTo>
                    <a:pt x="97" y="39"/>
                  </a:moveTo>
                  <a:cubicBezTo>
                    <a:pt x="95" y="40"/>
                    <a:pt x="93" y="40"/>
                    <a:pt x="91" y="41"/>
                  </a:cubicBezTo>
                  <a:cubicBezTo>
                    <a:pt x="92" y="41"/>
                    <a:pt x="92" y="41"/>
                    <a:pt x="92" y="42"/>
                  </a:cubicBezTo>
                  <a:cubicBezTo>
                    <a:pt x="95" y="42"/>
                    <a:pt x="97" y="42"/>
                    <a:pt x="99" y="43"/>
                  </a:cubicBezTo>
                  <a:cubicBezTo>
                    <a:pt x="99" y="42"/>
                    <a:pt x="98" y="40"/>
                    <a:pt x="97" y="39"/>
                  </a:cubicBezTo>
                  <a:close/>
                  <a:moveTo>
                    <a:pt x="147" y="25"/>
                  </a:moveTo>
                  <a:cubicBezTo>
                    <a:pt x="145" y="26"/>
                    <a:pt x="143" y="28"/>
                    <a:pt x="141" y="30"/>
                  </a:cubicBezTo>
                  <a:cubicBezTo>
                    <a:pt x="143" y="29"/>
                    <a:pt x="145" y="29"/>
                    <a:pt x="147" y="28"/>
                  </a:cubicBezTo>
                  <a:cubicBezTo>
                    <a:pt x="147" y="27"/>
                    <a:pt x="147" y="26"/>
                    <a:pt x="147" y="25"/>
                  </a:cubicBezTo>
                  <a:close/>
                  <a:moveTo>
                    <a:pt x="47" y="42"/>
                  </a:moveTo>
                  <a:cubicBezTo>
                    <a:pt x="45" y="40"/>
                    <a:pt x="44" y="38"/>
                    <a:pt x="42" y="36"/>
                  </a:cubicBezTo>
                  <a:cubicBezTo>
                    <a:pt x="42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1"/>
                  </a:cubicBezTo>
                  <a:cubicBezTo>
                    <a:pt x="44" y="41"/>
                    <a:pt x="45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lose/>
                  <a:moveTo>
                    <a:pt x="93" y="33"/>
                  </a:moveTo>
                  <a:cubicBezTo>
                    <a:pt x="91" y="32"/>
                    <a:pt x="89" y="31"/>
                    <a:pt x="87" y="30"/>
                  </a:cubicBezTo>
                  <a:cubicBezTo>
                    <a:pt x="87" y="31"/>
                    <a:pt x="87" y="33"/>
                    <a:pt x="87" y="34"/>
                  </a:cubicBezTo>
                  <a:cubicBezTo>
                    <a:pt x="89" y="33"/>
                    <a:pt x="91" y="34"/>
                    <a:pt x="93" y="33"/>
                  </a:cubicBezTo>
                  <a:close/>
                  <a:moveTo>
                    <a:pt x="63" y="47"/>
                  </a:moveTo>
                  <a:cubicBezTo>
                    <a:pt x="63" y="49"/>
                    <a:pt x="63" y="50"/>
                    <a:pt x="63" y="51"/>
                  </a:cubicBezTo>
                  <a:cubicBezTo>
                    <a:pt x="63" y="52"/>
                    <a:pt x="62" y="53"/>
                    <a:pt x="62" y="54"/>
                  </a:cubicBezTo>
                  <a:cubicBezTo>
                    <a:pt x="63" y="53"/>
                    <a:pt x="64" y="53"/>
                    <a:pt x="65" y="52"/>
                  </a:cubicBezTo>
                  <a:cubicBezTo>
                    <a:pt x="65" y="52"/>
                    <a:pt x="66" y="51"/>
                    <a:pt x="67" y="52"/>
                  </a:cubicBezTo>
                  <a:cubicBezTo>
                    <a:pt x="66" y="50"/>
                    <a:pt x="65" y="49"/>
                    <a:pt x="63" y="47"/>
                  </a:cubicBezTo>
                  <a:close/>
                  <a:moveTo>
                    <a:pt x="118" y="93"/>
                  </a:moveTo>
                  <a:cubicBezTo>
                    <a:pt x="119" y="94"/>
                    <a:pt x="119" y="95"/>
                    <a:pt x="120" y="94"/>
                  </a:cubicBezTo>
                  <a:cubicBezTo>
                    <a:pt x="121" y="94"/>
                    <a:pt x="121" y="94"/>
                    <a:pt x="122" y="94"/>
                  </a:cubicBezTo>
                  <a:cubicBezTo>
                    <a:pt x="123" y="94"/>
                    <a:pt x="123" y="94"/>
                    <a:pt x="124" y="93"/>
                  </a:cubicBezTo>
                  <a:cubicBezTo>
                    <a:pt x="125" y="92"/>
                    <a:pt x="125" y="91"/>
                    <a:pt x="125" y="89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4" y="90"/>
                    <a:pt x="123" y="92"/>
                    <a:pt x="122" y="92"/>
                  </a:cubicBezTo>
                  <a:cubicBezTo>
                    <a:pt x="121" y="93"/>
                    <a:pt x="120" y="93"/>
                    <a:pt x="118" y="93"/>
                  </a:cubicBezTo>
                  <a:close/>
                  <a:moveTo>
                    <a:pt x="204" y="47"/>
                  </a:moveTo>
                  <a:cubicBezTo>
                    <a:pt x="204" y="47"/>
                    <a:pt x="204" y="47"/>
                    <a:pt x="204" y="47"/>
                  </a:cubicBezTo>
                  <a:cubicBezTo>
                    <a:pt x="204" y="47"/>
                    <a:pt x="204" y="47"/>
                    <a:pt x="205" y="46"/>
                  </a:cubicBezTo>
                  <a:cubicBezTo>
                    <a:pt x="205" y="45"/>
                    <a:pt x="205" y="44"/>
                    <a:pt x="206" y="44"/>
                  </a:cubicBezTo>
                  <a:cubicBezTo>
                    <a:pt x="206" y="43"/>
                    <a:pt x="207" y="42"/>
                    <a:pt x="208" y="42"/>
                  </a:cubicBezTo>
                  <a:cubicBezTo>
                    <a:pt x="208" y="42"/>
                    <a:pt x="208" y="41"/>
                    <a:pt x="208" y="40"/>
                  </a:cubicBezTo>
                  <a:cubicBezTo>
                    <a:pt x="206" y="41"/>
                    <a:pt x="204" y="42"/>
                    <a:pt x="203" y="43"/>
                  </a:cubicBezTo>
                  <a:cubicBezTo>
                    <a:pt x="203" y="45"/>
                    <a:pt x="204" y="46"/>
                    <a:pt x="204" y="47"/>
                  </a:cubicBezTo>
                  <a:close/>
                  <a:moveTo>
                    <a:pt x="105" y="29"/>
                  </a:moveTo>
                  <a:cubicBezTo>
                    <a:pt x="105" y="32"/>
                    <a:pt x="104" y="34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5"/>
                    <a:pt x="106" y="33"/>
                    <a:pt x="107" y="31"/>
                  </a:cubicBezTo>
                  <a:cubicBezTo>
                    <a:pt x="107" y="30"/>
                    <a:pt x="106" y="30"/>
                    <a:pt x="106" y="29"/>
                  </a:cubicBezTo>
                  <a:cubicBezTo>
                    <a:pt x="106" y="29"/>
                    <a:pt x="105" y="29"/>
                    <a:pt x="105" y="29"/>
                  </a:cubicBezTo>
                  <a:close/>
                  <a:moveTo>
                    <a:pt x="9" y="72"/>
                  </a:moveTo>
                  <a:cubicBezTo>
                    <a:pt x="9" y="73"/>
                    <a:pt x="10" y="73"/>
                    <a:pt x="12" y="73"/>
                  </a:cubicBezTo>
                  <a:cubicBezTo>
                    <a:pt x="11" y="72"/>
                    <a:pt x="10" y="71"/>
                    <a:pt x="10" y="70"/>
                  </a:cubicBezTo>
                  <a:cubicBezTo>
                    <a:pt x="9" y="70"/>
                    <a:pt x="8" y="69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70"/>
                    <a:pt x="7" y="71"/>
                    <a:pt x="8" y="72"/>
                  </a:cubicBezTo>
                  <a:cubicBezTo>
                    <a:pt x="8" y="72"/>
                    <a:pt x="8" y="72"/>
                    <a:pt x="9" y="72"/>
                  </a:cubicBezTo>
                  <a:close/>
                  <a:moveTo>
                    <a:pt x="196" y="57"/>
                  </a:moveTo>
                  <a:cubicBezTo>
                    <a:pt x="196" y="55"/>
                    <a:pt x="197" y="50"/>
                    <a:pt x="196" y="49"/>
                  </a:cubicBezTo>
                  <a:cubicBezTo>
                    <a:pt x="195" y="51"/>
                    <a:pt x="194" y="52"/>
                    <a:pt x="194" y="54"/>
                  </a:cubicBezTo>
                  <a:cubicBezTo>
                    <a:pt x="195" y="54"/>
                    <a:pt x="195" y="54"/>
                    <a:pt x="196" y="56"/>
                  </a:cubicBezTo>
                  <a:cubicBezTo>
                    <a:pt x="196" y="56"/>
                    <a:pt x="196" y="57"/>
                    <a:pt x="196" y="57"/>
                  </a:cubicBezTo>
                  <a:close/>
                  <a:moveTo>
                    <a:pt x="201" y="44"/>
                  </a:moveTo>
                  <a:cubicBezTo>
                    <a:pt x="200" y="45"/>
                    <a:pt x="199" y="46"/>
                    <a:pt x="198" y="47"/>
                  </a:cubicBezTo>
                  <a:cubicBezTo>
                    <a:pt x="199" y="48"/>
                    <a:pt x="199" y="50"/>
                    <a:pt x="200" y="51"/>
                  </a:cubicBezTo>
                  <a:cubicBezTo>
                    <a:pt x="201" y="49"/>
                    <a:pt x="201" y="47"/>
                    <a:pt x="201" y="44"/>
                  </a:cubicBezTo>
                  <a:close/>
                  <a:moveTo>
                    <a:pt x="46" y="46"/>
                  </a:moveTo>
                  <a:cubicBezTo>
                    <a:pt x="46" y="46"/>
                    <a:pt x="46" y="46"/>
                    <a:pt x="46" y="47"/>
                  </a:cubicBezTo>
                  <a:cubicBezTo>
                    <a:pt x="48" y="48"/>
                    <a:pt x="50" y="49"/>
                    <a:pt x="52" y="51"/>
                  </a:cubicBezTo>
                  <a:cubicBezTo>
                    <a:pt x="52" y="51"/>
                    <a:pt x="53" y="51"/>
                    <a:pt x="53" y="51"/>
                  </a:cubicBezTo>
                  <a:cubicBezTo>
                    <a:pt x="52" y="49"/>
                    <a:pt x="51" y="48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7" y="46"/>
                    <a:pt x="46" y="46"/>
                  </a:cubicBezTo>
                  <a:close/>
                  <a:moveTo>
                    <a:pt x="138" y="36"/>
                  </a:moveTo>
                  <a:cubicBezTo>
                    <a:pt x="140" y="34"/>
                    <a:pt x="142" y="33"/>
                    <a:pt x="144" y="31"/>
                  </a:cubicBezTo>
                  <a:cubicBezTo>
                    <a:pt x="142" y="31"/>
                    <a:pt x="141" y="32"/>
                    <a:pt x="139" y="31"/>
                  </a:cubicBezTo>
                  <a:cubicBezTo>
                    <a:pt x="139" y="33"/>
                    <a:pt x="138" y="34"/>
                    <a:pt x="138" y="36"/>
                  </a:cubicBezTo>
                  <a:close/>
                  <a:moveTo>
                    <a:pt x="110" y="29"/>
                  </a:moveTo>
                  <a:cubicBezTo>
                    <a:pt x="108" y="26"/>
                    <a:pt x="105" y="24"/>
                    <a:pt x="102" y="23"/>
                  </a:cubicBezTo>
                  <a:cubicBezTo>
                    <a:pt x="102" y="23"/>
                    <a:pt x="102" y="23"/>
                    <a:pt x="103" y="24"/>
                  </a:cubicBezTo>
                  <a:cubicBezTo>
                    <a:pt x="105" y="25"/>
                    <a:pt x="107" y="27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10" y="29"/>
                    <a:pt x="110" y="29"/>
                  </a:cubicBezTo>
                  <a:close/>
                  <a:moveTo>
                    <a:pt x="16" y="78"/>
                  </a:moveTo>
                  <a:cubicBezTo>
                    <a:pt x="16" y="78"/>
                    <a:pt x="15" y="79"/>
                    <a:pt x="15" y="79"/>
                  </a:cubicBezTo>
                  <a:cubicBezTo>
                    <a:pt x="15" y="80"/>
                    <a:pt x="14" y="80"/>
                    <a:pt x="14" y="81"/>
                  </a:cubicBezTo>
                  <a:cubicBezTo>
                    <a:pt x="15" y="81"/>
                    <a:pt x="18" y="81"/>
                    <a:pt x="19" y="81"/>
                  </a:cubicBezTo>
                  <a:cubicBezTo>
                    <a:pt x="18" y="80"/>
                    <a:pt x="17" y="79"/>
                    <a:pt x="16" y="78"/>
                  </a:cubicBezTo>
                  <a:close/>
                  <a:moveTo>
                    <a:pt x="69" y="51"/>
                  </a:moveTo>
                  <a:cubicBezTo>
                    <a:pt x="68" y="50"/>
                    <a:pt x="68" y="49"/>
                    <a:pt x="67" y="48"/>
                  </a:cubicBezTo>
                  <a:cubicBezTo>
                    <a:pt x="65" y="46"/>
                    <a:pt x="63" y="44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3" y="45"/>
                    <a:pt x="66" y="47"/>
                    <a:pt x="69" y="51"/>
                  </a:cubicBezTo>
                  <a:close/>
                  <a:moveTo>
                    <a:pt x="182" y="30"/>
                  </a:moveTo>
                  <a:cubicBezTo>
                    <a:pt x="182" y="30"/>
                    <a:pt x="182" y="30"/>
                    <a:pt x="182" y="30"/>
                  </a:cubicBezTo>
                  <a:cubicBezTo>
                    <a:pt x="180" y="31"/>
                    <a:pt x="179" y="32"/>
                    <a:pt x="178" y="32"/>
                  </a:cubicBezTo>
                  <a:cubicBezTo>
                    <a:pt x="177" y="32"/>
                    <a:pt x="177" y="33"/>
                    <a:pt x="177" y="33"/>
                  </a:cubicBezTo>
                  <a:cubicBezTo>
                    <a:pt x="177" y="34"/>
                    <a:pt x="177" y="35"/>
                    <a:pt x="177" y="36"/>
                  </a:cubicBezTo>
                  <a:cubicBezTo>
                    <a:pt x="177" y="36"/>
                    <a:pt x="177" y="36"/>
                    <a:pt x="178" y="36"/>
                  </a:cubicBezTo>
                  <a:cubicBezTo>
                    <a:pt x="179" y="34"/>
                    <a:pt x="180" y="32"/>
                    <a:pt x="182" y="30"/>
                  </a:cubicBezTo>
                  <a:close/>
                  <a:moveTo>
                    <a:pt x="59" y="44"/>
                  </a:moveTo>
                  <a:cubicBezTo>
                    <a:pt x="59" y="45"/>
                    <a:pt x="59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0" y="48"/>
                    <a:pt x="61" y="47"/>
                    <a:pt x="62" y="46"/>
                  </a:cubicBezTo>
                  <a:cubicBezTo>
                    <a:pt x="61" y="45"/>
                    <a:pt x="60" y="45"/>
                    <a:pt x="59" y="44"/>
                  </a:cubicBezTo>
                  <a:close/>
                  <a:moveTo>
                    <a:pt x="208" y="69"/>
                  </a:moveTo>
                  <a:cubicBezTo>
                    <a:pt x="207" y="70"/>
                    <a:pt x="206" y="70"/>
                    <a:pt x="204" y="70"/>
                  </a:cubicBezTo>
                  <a:cubicBezTo>
                    <a:pt x="203" y="70"/>
                    <a:pt x="201" y="70"/>
                    <a:pt x="199" y="70"/>
                  </a:cubicBezTo>
                  <a:cubicBezTo>
                    <a:pt x="199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cubicBezTo>
                    <a:pt x="198" y="70"/>
                    <a:pt x="199" y="71"/>
                    <a:pt x="199" y="70"/>
                  </a:cubicBezTo>
                  <a:cubicBezTo>
                    <a:pt x="200" y="70"/>
                    <a:pt x="201" y="70"/>
                    <a:pt x="202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4" y="71"/>
                    <a:pt x="206" y="71"/>
                    <a:pt x="208" y="69"/>
                  </a:cubicBezTo>
                  <a:close/>
                  <a:moveTo>
                    <a:pt x="168" y="116"/>
                  </a:moveTo>
                  <a:cubicBezTo>
                    <a:pt x="166" y="119"/>
                    <a:pt x="165" y="122"/>
                    <a:pt x="166" y="125"/>
                  </a:cubicBezTo>
                  <a:cubicBezTo>
                    <a:pt x="167" y="122"/>
                    <a:pt x="168" y="119"/>
                    <a:pt x="168" y="116"/>
                  </a:cubicBezTo>
                  <a:close/>
                  <a:moveTo>
                    <a:pt x="138" y="96"/>
                  </a:moveTo>
                  <a:cubicBezTo>
                    <a:pt x="137" y="96"/>
                    <a:pt x="137" y="96"/>
                    <a:pt x="136" y="96"/>
                  </a:cubicBezTo>
                  <a:cubicBezTo>
                    <a:pt x="135" y="96"/>
                    <a:pt x="133" y="95"/>
                    <a:pt x="133" y="94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3" y="97"/>
                    <a:pt x="133" y="97"/>
                    <a:pt x="134" y="97"/>
                  </a:cubicBezTo>
                  <a:cubicBezTo>
                    <a:pt x="135" y="97"/>
                    <a:pt x="136" y="97"/>
                    <a:pt x="138" y="96"/>
                  </a:cubicBezTo>
                  <a:close/>
                  <a:moveTo>
                    <a:pt x="170" y="111"/>
                  </a:moveTo>
                  <a:cubicBezTo>
                    <a:pt x="168" y="111"/>
                    <a:pt x="167" y="112"/>
                    <a:pt x="166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6" y="114"/>
                    <a:pt x="165" y="115"/>
                    <a:pt x="165" y="116"/>
                  </a:cubicBezTo>
                  <a:cubicBezTo>
                    <a:pt x="165" y="116"/>
                    <a:pt x="165" y="116"/>
                    <a:pt x="166" y="116"/>
                  </a:cubicBezTo>
                  <a:cubicBezTo>
                    <a:pt x="167" y="115"/>
                    <a:pt x="168" y="113"/>
                    <a:pt x="170" y="111"/>
                  </a:cubicBezTo>
                  <a:close/>
                  <a:moveTo>
                    <a:pt x="77" y="234"/>
                  </a:moveTo>
                  <a:cubicBezTo>
                    <a:pt x="77" y="234"/>
                    <a:pt x="77" y="234"/>
                    <a:pt x="77" y="234"/>
                  </a:cubicBezTo>
                  <a:cubicBezTo>
                    <a:pt x="77" y="233"/>
                    <a:pt x="77" y="232"/>
                    <a:pt x="76" y="231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74" y="231"/>
                    <a:pt x="73" y="231"/>
                    <a:pt x="72" y="232"/>
                  </a:cubicBezTo>
                  <a:cubicBezTo>
                    <a:pt x="74" y="232"/>
                    <a:pt x="76" y="233"/>
                    <a:pt x="77" y="234"/>
                  </a:cubicBezTo>
                  <a:close/>
                  <a:moveTo>
                    <a:pt x="190" y="64"/>
                  </a:moveTo>
                  <a:cubicBezTo>
                    <a:pt x="190" y="60"/>
                    <a:pt x="190" y="57"/>
                    <a:pt x="191" y="54"/>
                  </a:cubicBezTo>
                  <a:cubicBezTo>
                    <a:pt x="191" y="54"/>
                    <a:pt x="191" y="54"/>
                    <a:pt x="191" y="55"/>
                  </a:cubicBezTo>
                  <a:cubicBezTo>
                    <a:pt x="189" y="57"/>
                    <a:pt x="189" y="59"/>
                    <a:pt x="189" y="62"/>
                  </a:cubicBezTo>
                  <a:cubicBezTo>
                    <a:pt x="189" y="62"/>
                    <a:pt x="189" y="63"/>
                    <a:pt x="189" y="63"/>
                  </a:cubicBezTo>
                  <a:cubicBezTo>
                    <a:pt x="189" y="63"/>
                    <a:pt x="190" y="63"/>
                    <a:pt x="190" y="64"/>
                  </a:cubicBezTo>
                  <a:close/>
                  <a:moveTo>
                    <a:pt x="25" y="72"/>
                  </a:moveTo>
                  <a:cubicBezTo>
                    <a:pt x="24" y="72"/>
                    <a:pt x="24" y="72"/>
                    <a:pt x="23" y="71"/>
                  </a:cubicBezTo>
                  <a:cubicBezTo>
                    <a:pt x="23" y="73"/>
                    <a:pt x="23" y="75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4" y="75"/>
                    <a:pt x="24" y="74"/>
                    <a:pt x="25" y="72"/>
                  </a:cubicBezTo>
                  <a:close/>
                  <a:moveTo>
                    <a:pt x="155" y="99"/>
                  </a:moveTo>
                  <a:cubicBezTo>
                    <a:pt x="155" y="99"/>
                    <a:pt x="156" y="100"/>
                    <a:pt x="157" y="100"/>
                  </a:cubicBezTo>
                  <a:cubicBezTo>
                    <a:pt x="159" y="100"/>
                    <a:pt x="160" y="100"/>
                    <a:pt x="162" y="99"/>
                  </a:cubicBezTo>
                  <a:cubicBezTo>
                    <a:pt x="162" y="99"/>
                    <a:pt x="162" y="99"/>
                    <a:pt x="161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0" y="99"/>
                    <a:pt x="158" y="99"/>
                    <a:pt x="157" y="98"/>
                  </a:cubicBezTo>
                  <a:cubicBezTo>
                    <a:pt x="157" y="98"/>
                    <a:pt x="157" y="98"/>
                    <a:pt x="156" y="98"/>
                  </a:cubicBezTo>
                  <a:cubicBezTo>
                    <a:pt x="156" y="98"/>
                    <a:pt x="155" y="98"/>
                    <a:pt x="155" y="99"/>
                  </a:cubicBezTo>
                  <a:close/>
                  <a:moveTo>
                    <a:pt x="73" y="56"/>
                  </a:moveTo>
                  <a:cubicBezTo>
                    <a:pt x="72" y="59"/>
                    <a:pt x="72" y="63"/>
                    <a:pt x="69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2" y="64"/>
                    <a:pt x="73" y="61"/>
                    <a:pt x="73" y="59"/>
                  </a:cubicBezTo>
                  <a:cubicBezTo>
                    <a:pt x="73" y="58"/>
                    <a:pt x="73" y="57"/>
                    <a:pt x="73" y="56"/>
                  </a:cubicBezTo>
                  <a:close/>
                  <a:moveTo>
                    <a:pt x="149" y="137"/>
                  </a:moveTo>
                  <a:cubicBezTo>
                    <a:pt x="146" y="139"/>
                    <a:pt x="142" y="139"/>
                    <a:pt x="139" y="138"/>
                  </a:cubicBezTo>
                  <a:cubicBezTo>
                    <a:pt x="139" y="139"/>
                    <a:pt x="139" y="139"/>
                    <a:pt x="140" y="139"/>
                  </a:cubicBezTo>
                  <a:cubicBezTo>
                    <a:pt x="141" y="139"/>
                    <a:pt x="143" y="139"/>
                    <a:pt x="144" y="139"/>
                  </a:cubicBezTo>
                  <a:cubicBezTo>
                    <a:pt x="146" y="139"/>
                    <a:pt x="148" y="138"/>
                    <a:pt x="149" y="137"/>
                  </a:cubicBezTo>
                  <a:close/>
                  <a:moveTo>
                    <a:pt x="155" y="232"/>
                  </a:moveTo>
                  <a:cubicBezTo>
                    <a:pt x="158" y="232"/>
                    <a:pt x="160" y="233"/>
                    <a:pt x="162" y="234"/>
                  </a:cubicBezTo>
                  <a:cubicBezTo>
                    <a:pt x="164" y="235"/>
                    <a:pt x="166" y="236"/>
                    <a:pt x="168" y="237"/>
                  </a:cubicBezTo>
                  <a:cubicBezTo>
                    <a:pt x="164" y="234"/>
                    <a:pt x="160" y="232"/>
                    <a:pt x="155" y="232"/>
                  </a:cubicBezTo>
                  <a:close/>
                  <a:moveTo>
                    <a:pt x="56" y="38"/>
                  </a:moveTo>
                  <a:cubicBezTo>
                    <a:pt x="56" y="38"/>
                    <a:pt x="57" y="38"/>
                    <a:pt x="57" y="38"/>
                  </a:cubicBezTo>
                  <a:cubicBezTo>
                    <a:pt x="54" y="36"/>
                    <a:pt x="51" y="34"/>
                    <a:pt x="48" y="33"/>
                  </a:cubicBezTo>
                  <a:cubicBezTo>
                    <a:pt x="51" y="35"/>
                    <a:pt x="53" y="37"/>
                    <a:pt x="56" y="38"/>
                  </a:cubicBezTo>
                  <a:close/>
                  <a:moveTo>
                    <a:pt x="168" y="72"/>
                  </a:moveTo>
                  <a:cubicBezTo>
                    <a:pt x="169" y="72"/>
                    <a:pt x="170" y="71"/>
                    <a:pt x="170" y="70"/>
                  </a:cubicBezTo>
                  <a:cubicBezTo>
                    <a:pt x="171" y="69"/>
                    <a:pt x="172" y="68"/>
                    <a:pt x="173" y="67"/>
                  </a:cubicBezTo>
                  <a:cubicBezTo>
                    <a:pt x="174" y="67"/>
                    <a:pt x="174" y="66"/>
                    <a:pt x="174" y="65"/>
                  </a:cubicBezTo>
                  <a:cubicBezTo>
                    <a:pt x="172" y="67"/>
                    <a:pt x="169" y="69"/>
                    <a:pt x="168" y="72"/>
                  </a:cubicBezTo>
                  <a:close/>
                  <a:moveTo>
                    <a:pt x="26" y="82"/>
                  </a:moveTo>
                  <a:cubicBezTo>
                    <a:pt x="26" y="80"/>
                    <a:pt x="26" y="78"/>
                    <a:pt x="26" y="76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7"/>
                    <a:pt x="24" y="79"/>
                    <a:pt x="24" y="80"/>
                  </a:cubicBezTo>
                  <a:cubicBezTo>
                    <a:pt x="24" y="81"/>
                    <a:pt x="25" y="81"/>
                    <a:pt x="26" y="82"/>
                  </a:cubicBezTo>
                  <a:close/>
                  <a:moveTo>
                    <a:pt x="91" y="236"/>
                  </a:moveTo>
                  <a:cubicBezTo>
                    <a:pt x="90" y="237"/>
                    <a:pt x="89" y="239"/>
                    <a:pt x="88" y="240"/>
                  </a:cubicBezTo>
                  <a:cubicBezTo>
                    <a:pt x="87" y="241"/>
                    <a:pt x="87" y="243"/>
                    <a:pt x="86" y="244"/>
                  </a:cubicBezTo>
                  <a:cubicBezTo>
                    <a:pt x="86" y="244"/>
                    <a:pt x="86" y="245"/>
                    <a:pt x="86" y="245"/>
                  </a:cubicBezTo>
                  <a:cubicBezTo>
                    <a:pt x="86" y="245"/>
                    <a:pt x="87" y="245"/>
                    <a:pt x="87" y="244"/>
                  </a:cubicBezTo>
                  <a:cubicBezTo>
                    <a:pt x="87" y="242"/>
                    <a:pt x="89" y="240"/>
                    <a:pt x="90" y="238"/>
                  </a:cubicBezTo>
                  <a:cubicBezTo>
                    <a:pt x="91" y="237"/>
                    <a:pt x="91" y="237"/>
                    <a:pt x="92" y="236"/>
                  </a:cubicBezTo>
                  <a:cubicBezTo>
                    <a:pt x="91" y="236"/>
                    <a:pt x="91" y="236"/>
                    <a:pt x="91" y="236"/>
                  </a:cubicBezTo>
                  <a:close/>
                  <a:moveTo>
                    <a:pt x="153" y="122"/>
                  </a:moveTo>
                  <a:cubicBezTo>
                    <a:pt x="153" y="126"/>
                    <a:pt x="153" y="129"/>
                    <a:pt x="152" y="132"/>
                  </a:cubicBezTo>
                  <a:cubicBezTo>
                    <a:pt x="154" y="129"/>
                    <a:pt x="155" y="126"/>
                    <a:pt x="153" y="122"/>
                  </a:cubicBezTo>
                  <a:close/>
                  <a:moveTo>
                    <a:pt x="139" y="238"/>
                  </a:moveTo>
                  <a:cubicBezTo>
                    <a:pt x="139" y="238"/>
                    <a:pt x="138" y="238"/>
                    <a:pt x="138" y="238"/>
                  </a:cubicBezTo>
                  <a:cubicBezTo>
                    <a:pt x="137" y="240"/>
                    <a:pt x="136" y="242"/>
                    <a:pt x="136" y="244"/>
                  </a:cubicBezTo>
                  <a:cubicBezTo>
                    <a:pt x="136" y="245"/>
                    <a:pt x="136" y="247"/>
                    <a:pt x="137" y="247"/>
                  </a:cubicBezTo>
                  <a:cubicBezTo>
                    <a:pt x="137" y="244"/>
                    <a:pt x="137" y="241"/>
                    <a:pt x="139" y="238"/>
                  </a:cubicBezTo>
                  <a:close/>
                  <a:moveTo>
                    <a:pt x="167" y="68"/>
                  </a:moveTo>
                  <a:cubicBezTo>
                    <a:pt x="168" y="67"/>
                    <a:pt x="169" y="66"/>
                    <a:pt x="170" y="65"/>
                  </a:cubicBezTo>
                  <a:cubicBezTo>
                    <a:pt x="168" y="64"/>
                    <a:pt x="168" y="64"/>
                    <a:pt x="167" y="65"/>
                  </a:cubicBezTo>
                  <a:cubicBezTo>
                    <a:pt x="167" y="66"/>
                    <a:pt x="167" y="66"/>
                    <a:pt x="166" y="66"/>
                  </a:cubicBezTo>
                  <a:cubicBezTo>
                    <a:pt x="167" y="66"/>
                    <a:pt x="167" y="67"/>
                    <a:pt x="167" y="68"/>
                  </a:cubicBezTo>
                  <a:close/>
                  <a:moveTo>
                    <a:pt x="130" y="50"/>
                  </a:moveTo>
                  <a:cubicBezTo>
                    <a:pt x="132" y="51"/>
                    <a:pt x="137" y="52"/>
                    <a:pt x="139" y="50"/>
                  </a:cubicBezTo>
                  <a:cubicBezTo>
                    <a:pt x="137" y="50"/>
                    <a:pt x="136" y="50"/>
                    <a:pt x="135" y="50"/>
                  </a:cubicBezTo>
                  <a:cubicBezTo>
                    <a:pt x="135" y="51"/>
                    <a:pt x="134" y="51"/>
                    <a:pt x="134" y="50"/>
                  </a:cubicBezTo>
                  <a:cubicBezTo>
                    <a:pt x="133" y="50"/>
                    <a:pt x="132" y="50"/>
                    <a:pt x="131" y="50"/>
                  </a:cubicBezTo>
                  <a:cubicBezTo>
                    <a:pt x="131" y="50"/>
                    <a:pt x="131" y="50"/>
                    <a:pt x="130" y="50"/>
                  </a:cubicBezTo>
                  <a:close/>
                  <a:moveTo>
                    <a:pt x="179" y="49"/>
                  </a:moveTo>
                  <a:cubicBezTo>
                    <a:pt x="180" y="49"/>
                    <a:pt x="181" y="50"/>
                    <a:pt x="181" y="50"/>
                  </a:cubicBezTo>
                  <a:cubicBezTo>
                    <a:pt x="182" y="51"/>
                    <a:pt x="183" y="51"/>
                    <a:pt x="183" y="52"/>
                  </a:cubicBezTo>
                  <a:cubicBezTo>
                    <a:pt x="183" y="51"/>
                    <a:pt x="183" y="50"/>
                    <a:pt x="184" y="49"/>
                  </a:cubicBezTo>
                  <a:cubicBezTo>
                    <a:pt x="182" y="49"/>
                    <a:pt x="181" y="49"/>
                    <a:pt x="179" y="49"/>
                  </a:cubicBezTo>
                  <a:close/>
                  <a:moveTo>
                    <a:pt x="136" y="251"/>
                  </a:moveTo>
                  <a:cubicBezTo>
                    <a:pt x="136" y="251"/>
                    <a:pt x="136" y="251"/>
                    <a:pt x="136" y="251"/>
                  </a:cubicBezTo>
                  <a:cubicBezTo>
                    <a:pt x="136" y="251"/>
                    <a:pt x="136" y="252"/>
                    <a:pt x="136" y="253"/>
                  </a:cubicBezTo>
                  <a:cubicBezTo>
                    <a:pt x="137" y="255"/>
                    <a:pt x="137" y="256"/>
                    <a:pt x="138" y="257"/>
                  </a:cubicBezTo>
                  <a:cubicBezTo>
                    <a:pt x="138" y="258"/>
                    <a:pt x="138" y="259"/>
                    <a:pt x="139" y="259"/>
                  </a:cubicBezTo>
                  <a:cubicBezTo>
                    <a:pt x="138" y="256"/>
                    <a:pt x="137" y="253"/>
                    <a:pt x="136" y="251"/>
                  </a:cubicBezTo>
                  <a:close/>
                  <a:moveTo>
                    <a:pt x="68" y="269"/>
                  </a:moveTo>
                  <a:cubicBezTo>
                    <a:pt x="67" y="270"/>
                    <a:pt x="67" y="271"/>
                    <a:pt x="67" y="272"/>
                  </a:cubicBezTo>
                  <a:cubicBezTo>
                    <a:pt x="67" y="272"/>
                    <a:pt x="68" y="272"/>
                    <a:pt x="68" y="272"/>
                  </a:cubicBezTo>
                  <a:cubicBezTo>
                    <a:pt x="69" y="271"/>
                    <a:pt x="69" y="270"/>
                    <a:pt x="69" y="270"/>
                  </a:cubicBezTo>
                  <a:cubicBezTo>
                    <a:pt x="69" y="269"/>
                    <a:pt x="68" y="269"/>
                    <a:pt x="68" y="269"/>
                  </a:cubicBezTo>
                  <a:close/>
                  <a:moveTo>
                    <a:pt x="140" y="17"/>
                  </a:moveTo>
                  <a:cubicBezTo>
                    <a:pt x="140" y="17"/>
                    <a:pt x="140" y="17"/>
                    <a:pt x="140" y="17"/>
                  </a:cubicBezTo>
                  <a:cubicBezTo>
                    <a:pt x="139" y="18"/>
                    <a:pt x="139" y="18"/>
                    <a:pt x="139" y="19"/>
                  </a:cubicBezTo>
                  <a:cubicBezTo>
                    <a:pt x="138" y="19"/>
                    <a:pt x="138" y="20"/>
                    <a:pt x="138" y="20"/>
                  </a:cubicBezTo>
                  <a:cubicBezTo>
                    <a:pt x="138" y="21"/>
                    <a:pt x="138" y="22"/>
                    <a:pt x="139" y="23"/>
                  </a:cubicBezTo>
                  <a:cubicBezTo>
                    <a:pt x="139" y="23"/>
                    <a:pt x="139" y="23"/>
                    <a:pt x="139" y="24"/>
                  </a:cubicBezTo>
                  <a:cubicBezTo>
                    <a:pt x="139" y="21"/>
                    <a:pt x="140" y="19"/>
                    <a:pt x="140" y="17"/>
                  </a:cubicBezTo>
                  <a:close/>
                  <a:moveTo>
                    <a:pt x="111" y="30"/>
                  </a:moveTo>
                  <a:cubicBezTo>
                    <a:pt x="111" y="30"/>
                    <a:pt x="111" y="30"/>
                    <a:pt x="111" y="31"/>
                  </a:cubicBezTo>
                  <a:cubicBezTo>
                    <a:pt x="111" y="31"/>
                    <a:pt x="111" y="32"/>
                    <a:pt x="111" y="32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4"/>
                    <a:pt x="113" y="34"/>
                    <a:pt x="113" y="35"/>
                  </a:cubicBezTo>
                  <a:cubicBezTo>
                    <a:pt x="113" y="35"/>
                    <a:pt x="113" y="34"/>
                    <a:pt x="113" y="34"/>
                  </a:cubicBezTo>
                  <a:cubicBezTo>
                    <a:pt x="113" y="33"/>
                    <a:pt x="113" y="33"/>
                    <a:pt x="113" y="32"/>
                  </a:cubicBezTo>
                  <a:cubicBezTo>
                    <a:pt x="112" y="31"/>
                    <a:pt x="112" y="31"/>
                    <a:pt x="111" y="30"/>
                  </a:cubicBezTo>
                  <a:close/>
                  <a:moveTo>
                    <a:pt x="134" y="41"/>
                  </a:moveTo>
                  <a:cubicBezTo>
                    <a:pt x="134" y="41"/>
                    <a:pt x="134" y="41"/>
                    <a:pt x="134" y="41"/>
                  </a:cubicBezTo>
                  <a:cubicBezTo>
                    <a:pt x="134" y="40"/>
                    <a:pt x="135" y="39"/>
                    <a:pt x="135" y="38"/>
                  </a:cubicBezTo>
                  <a:cubicBezTo>
                    <a:pt x="135" y="38"/>
                    <a:pt x="134" y="37"/>
                    <a:pt x="134" y="36"/>
                  </a:cubicBezTo>
                  <a:cubicBezTo>
                    <a:pt x="134" y="36"/>
                    <a:pt x="134" y="36"/>
                    <a:pt x="134" y="35"/>
                  </a:cubicBezTo>
                  <a:cubicBezTo>
                    <a:pt x="134" y="35"/>
                    <a:pt x="134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7"/>
                    <a:pt x="134" y="39"/>
                    <a:pt x="134" y="41"/>
                  </a:cubicBezTo>
                  <a:close/>
                  <a:moveTo>
                    <a:pt x="102" y="86"/>
                  </a:moveTo>
                  <a:cubicBezTo>
                    <a:pt x="102" y="84"/>
                    <a:pt x="102" y="73"/>
                    <a:pt x="101" y="70"/>
                  </a:cubicBezTo>
                  <a:cubicBezTo>
                    <a:pt x="101" y="76"/>
                    <a:pt x="102" y="81"/>
                    <a:pt x="102" y="86"/>
                  </a:cubicBezTo>
                  <a:close/>
                  <a:moveTo>
                    <a:pt x="178" y="38"/>
                  </a:moveTo>
                  <a:cubicBezTo>
                    <a:pt x="178" y="38"/>
                    <a:pt x="178" y="38"/>
                    <a:pt x="178" y="38"/>
                  </a:cubicBezTo>
                  <a:cubicBezTo>
                    <a:pt x="176" y="40"/>
                    <a:pt x="171" y="47"/>
                    <a:pt x="171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4" y="45"/>
                    <a:pt x="176" y="41"/>
                    <a:pt x="178" y="38"/>
                  </a:cubicBezTo>
                  <a:close/>
                  <a:moveTo>
                    <a:pt x="115" y="36"/>
                  </a:moveTo>
                  <a:cubicBezTo>
                    <a:pt x="115" y="37"/>
                    <a:pt x="115" y="37"/>
                    <a:pt x="114" y="37"/>
                  </a:cubicBezTo>
                  <a:cubicBezTo>
                    <a:pt x="114" y="38"/>
                    <a:pt x="114" y="39"/>
                    <a:pt x="114" y="40"/>
                  </a:cubicBezTo>
                  <a:cubicBezTo>
                    <a:pt x="115" y="41"/>
                    <a:pt x="115" y="42"/>
                    <a:pt x="115" y="43"/>
                  </a:cubicBezTo>
                  <a:cubicBezTo>
                    <a:pt x="115" y="44"/>
                    <a:pt x="114" y="44"/>
                    <a:pt x="114" y="44"/>
                  </a:cubicBezTo>
                  <a:cubicBezTo>
                    <a:pt x="115" y="42"/>
                    <a:pt x="116" y="39"/>
                    <a:pt x="115" y="36"/>
                  </a:cubicBezTo>
                  <a:close/>
                  <a:moveTo>
                    <a:pt x="113" y="30"/>
                  </a:moveTo>
                  <a:cubicBezTo>
                    <a:pt x="113" y="28"/>
                    <a:pt x="113" y="28"/>
                    <a:pt x="112" y="27"/>
                  </a:cubicBezTo>
                  <a:cubicBezTo>
                    <a:pt x="111" y="26"/>
                    <a:pt x="110" y="25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10" y="26"/>
                    <a:pt x="112" y="28"/>
                    <a:pt x="113" y="30"/>
                  </a:cubicBezTo>
                  <a:close/>
                  <a:moveTo>
                    <a:pt x="194" y="65"/>
                  </a:moveTo>
                  <a:cubicBezTo>
                    <a:pt x="194" y="65"/>
                    <a:pt x="194" y="65"/>
                    <a:pt x="194" y="65"/>
                  </a:cubicBezTo>
                  <a:cubicBezTo>
                    <a:pt x="195" y="64"/>
                    <a:pt x="196" y="63"/>
                    <a:pt x="197" y="62"/>
                  </a:cubicBezTo>
                  <a:cubicBezTo>
                    <a:pt x="197" y="62"/>
                    <a:pt x="197" y="61"/>
                    <a:pt x="197" y="61"/>
                  </a:cubicBezTo>
                  <a:cubicBezTo>
                    <a:pt x="196" y="61"/>
                    <a:pt x="196" y="61"/>
                    <a:pt x="196" y="62"/>
                  </a:cubicBezTo>
                  <a:cubicBezTo>
                    <a:pt x="196" y="62"/>
                    <a:pt x="195" y="63"/>
                    <a:pt x="194" y="63"/>
                  </a:cubicBezTo>
                  <a:cubicBezTo>
                    <a:pt x="194" y="63"/>
                    <a:pt x="194" y="64"/>
                    <a:pt x="194" y="64"/>
                  </a:cubicBezTo>
                  <a:cubicBezTo>
                    <a:pt x="194" y="65"/>
                    <a:pt x="194" y="65"/>
                    <a:pt x="194" y="65"/>
                  </a:cubicBezTo>
                  <a:close/>
                  <a:moveTo>
                    <a:pt x="182" y="44"/>
                  </a:moveTo>
                  <a:cubicBezTo>
                    <a:pt x="183" y="45"/>
                    <a:pt x="183" y="46"/>
                    <a:pt x="184" y="46"/>
                  </a:cubicBezTo>
                  <a:cubicBezTo>
                    <a:pt x="184" y="45"/>
                    <a:pt x="185" y="44"/>
                    <a:pt x="185" y="43"/>
                  </a:cubicBezTo>
                  <a:cubicBezTo>
                    <a:pt x="184" y="44"/>
                    <a:pt x="183" y="44"/>
                    <a:pt x="182" y="44"/>
                  </a:cubicBezTo>
                  <a:close/>
                  <a:moveTo>
                    <a:pt x="172" y="229"/>
                  </a:moveTo>
                  <a:cubicBezTo>
                    <a:pt x="172" y="229"/>
                    <a:pt x="172" y="229"/>
                    <a:pt x="172" y="230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4" y="229"/>
                    <a:pt x="174" y="229"/>
                    <a:pt x="175" y="229"/>
                  </a:cubicBezTo>
                  <a:cubicBezTo>
                    <a:pt x="174" y="228"/>
                    <a:pt x="173" y="227"/>
                    <a:pt x="172" y="226"/>
                  </a:cubicBezTo>
                  <a:cubicBezTo>
                    <a:pt x="172" y="227"/>
                    <a:pt x="172" y="228"/>
                    <a:pt x="172" y="229"/>
                  </a:cubicBezTo>
                  <a:close/>
                  <a:moveTo>
                    <a:pt x="141" y="24"/>
                  </a:moveTo>
                  <a:cubicBezTo>
                    <a:pt x="140" y="26"/>
                    <a:pt x="140" y="27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1" y="27"/>
                    <a:pt x="142" y="26"/>
                    <a:pt x="143" y="25"/>
                  </a:cubicBezTo>
                  <a:cubicBezTo>
                    <a:pt x="142" y="25"/>
                    <a:pt x="141" y="25"/>
                    <a:pt x="141" y="24"/>
                  </a:cubicBezTo>
                  <a:close/>
                  <a:moveTo>
                    <a:pt x="64" y="211"/>
                  </a:moveTo>
                  <a:cubicBezTo>
                    <a:pt x="64" y="210"/>
                    <a:pt x="64" y="209"/>
                    <a:pt x="64" y="208"/>
                  </a:cubicBezTo>
                  <a:cubicBezTo>
                    <a:pt x="64" y="208"/>
                    <a:pt x="64" y="207"/>
                    <a:pt x="63" y="207"/>
                  </a:cubicBezTo>
                  <a:cubicBezTo>
                    <a:pt x="63" y="209"/>
                    <a:pt x="63" y="211"/>
                    <a:pt x="63" y="212"/>
                  </a:cubicBezTo>
                  <a:cubicBezTo>
                    <a:pt x="63" y="212"/>
                    <a:pt x="64" y="212"/>
                    <a:pt x="64" y="211"/>
                  </a:cubicBezTo>
                  <a:close/>
                  <a:moveTo>
                    <a:pt x="185" y="26"/>
                  </a:moveTo>
                  <a:cubicBezTo>
                    <a:pt x="182" y="27"/>
                    <a:pt x="180" y="29"/>
                    <a:pt x="178" y="30"/>
                  </a:cubicBezTo>
                  <a:cubicBezTo>
                    <a:pt x="180" y="29"/>
                    <a:pt x="183" y="28"/>
                    <a:pt x="185" y="26"/>
                  </a:cubicBezTo>
                  <a:close/>
                  <a:moveTo>
                    <a:pt x="20" y="86"/>
                  </a:move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6"/>
                    <a:pt x="23" y="86"/>
                  </a:cubicBezTo>
                  <a:cubicBezTo>
                    <a:pt x="23" y="85"/>
                    <a:pt x="22" y="85"/>
                    <a:pt x="22" y="84"/>
                  </a:cubicBezTo>
                  <a:cubicBezTo>
                    <a:pt x="21" y="85"/>
                    <a:pt x="21" y="86"/>
                    <a:pt x="20" y="86"/>
                  </a:cubicBezTo>
                  <a:close/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102" y="29"/>
                    <a:pt x="102" y="28"/>
                    <a:pt x="103" y="27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1" y="28"/>
                    <a:pt x="101" y="29"/>
                    <a:pt x="101" y="31"/>
                  </a:cubicBezTo>
                  <a:close/>
                  <a:moveTo>
                    <a:pt x="35" y="97"/>
                  </a:moveTo>
                  <a:cubicBezTo>
                    <a:pt x="36" y="96"/>
                    <a:pt x="37" y="95"/>
                    <a:pt x="37" y="93"/>
                  </a:cubicBezTo>
                  <a:cubicBezTo>
                    <a:pt x="37" y="93"/>
                    <a:pt x="37" y="93"/>
                    <a:pt x="36" y="93"/>
                  </a:cubicBezTo>
                  <a:cubicBezTo>
                    <a:pt x="36" y="94"/>
                    <a:pt x="35" y="96"/>
                    <a:pt x="35" y="97"/>
                  </a:cubicBezTo>
                  <a:close/>
                  <a:moveTo>
                    <a:pt x="98" y="91"/>
                  </a:moveTo>
                  <a:cubicBezTo>
                    <a:pt x="99" y="91"/>
                    <a:pt x="100" y="91"/>
                    <a:pt x="100" y="90"/>
                  </a:cubicBezTo>
                  <a:cubicBezTo>
                    <a:pt x="100" y="89"/>
                    <a:pt x="100" y="88"/>
                    <a:pt x="100" y="87"/>
                  </a:cubicBezTo>
                  <a:cubicBezTo>
                    <a:pt x="99" y="88"/>
                    <a:pt x="99" y="90"/>
                    <a:pt x="98" y="91"/>
                  </a:cubicBezTo>
                  <a:close/>
                  <a:moveTo>
                    <a:pt x="155" y="71"/>
                  </a:moveTo>
                  <a:cubicBezTo>
                    <a:pt x="154" y="74"/>
                    <a:pt x="153" y="77"/>
                    <a:pt x="151" y="80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3" y="76"/>
                    <a:pt x="155" y="74"/>
                    <a:pt x="155" y="71"/>
                  </a:cubicBezTo>
                  <a:close/>
                  <a:moveTo>
                    <a:pt x="37" y="87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6"/>
                    <a:pt x="38" y="84"/>
                    <a:pt x="38" y="82"/>
                  </a:cubicBezTo>
                  <a:cubicBezTo>
                    <a:pt x="38" y="84"/>
                    <a:pt x="37" y="86"/>
                    <a:pt x="37" y="87"/>
                  </a:cubicBezTo>
                  <a:close/>
                  <a:moveTo>
                    <a:pt x="28" y="102"/>
                  </a:moveTo>
                  <a:cubicBezTo>
                    <a:pt x="26" y="101"/>
                    <a:pt x="25" y="101"/>
                    <a:pt x="23" y="100"/>
                  </a:cubicBezTo>
                  <a:cubicBezTo>
                    <a:pt x="22" y="100"/>
                    <a:pt x="21" y="99"/>
                    <a:pt x="19" y="98"/>
                  </a:cubicBezTo>
                  <a:cubicBezTo>
                    <a:pt x="21" y="100"/>
                    <a:pt x="24" y="101"/>
                    <a:pt x="27" y="102"/>
                  </a:cubicBezTo>
                  <a:cubicBezTo>
                    <a:pt x="27" y="102"/>
                    <a:pt x="27" y="102"/>
                    <a:pt x="28" y="102"/>
                  </a:cubicBezTo>
                  <a:close/>
                  <a:moveTo>
                    <a:pt x="187" y="31"/>
                  </a:moveTo>
                  <a:cubicBezTo>
                    <a:pt x="186" y="32"/>
                    <a:pt x="185" y="33"/>
                    <a:pt x="184" y="34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5" y="34"/>
                    <a:pt x="186" y="34"/>
                    <a:pt x="187" y="33"/>
                  </a:cubicBezTo>
                  <a:cubicBezTo>
                    <a:pt x="187" y="33"/>
                    <a:pt x="187" y="32"/>
                    <a:pt x="187" y="31"/>
                  </a:cubicBezTo>
                  <a:close/>
                  <a:moveTo>
                    <a:pt x="171" y="36"/>
                  </a:moveTo>
                  <a:cubicBezTo>
                    <a:pt x="172" y="37"/>
                    <a:pt x="172" y="38"/>
                    <a:pt x="172" y="39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3" y="37"/>
                    <a:pt x="173" y="36"/>
                    <a:pt x="173" y="35"/>
                  </a:cubicBezTo>
                  <a:cubicBezTo>
                    <a:pt x="172" y="35"/>
                    <a:pt x="172" y="35"/>
                    <a:pt x="171" y="36"/>
                  </a:cubicBezTo>
                  <a:close/>
                  <a:moveTo>
                    <a:pt x="175" y="36"/>
                  </a:moveTo>
                  <a:cubicBezTo>
                    <a:pt x="174" y="37"/>
                    <a:pt x="174" y="39"/>
                    <a:pt x="174" y="40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6" y="37"/>
                    <a:pt x="175" y="37"/>
                    <a:pt x="175" y="36"/>
                  </a:cubicBezTo>
                  <a:cubicBezTo>
                    <a:pt x="175" y="36"/>
                    <a:pt x="175" y="36"/>
                    <a:pt x="175" y="36"/>
                  </a:cubicBezTo>
                  <a:close/>
                  <a:moveTo>
                    <a:pt x="194" y="246"/>
                  </a:moveTo>
                  <a:cubicBezTo>
                    <a:pt x="193" y="243"/>
                    <a:pt x="192" y="242"/>
                    <a:pt x="190" y="240"/>
                  </a:cubicBezTo>
                  <a:cubicBezTo>
                    <a:pt x="191" y="242"/>
                    <a:pt x="193" y="244"/>
                    <a:pt x="194" y="246"/>
                  </a:cubicBezTo>
                  <a:close/>
                  <a:moveTo>
                    <a:pt x="209" y="41"/>
                  </a:moveTo>
                  <a:cubicBezTo>
                    <a:pt x="210" y="40"/>
                    <a:pt x="211" y="38"/>
                    <a:pt x="211" y="38"/>
                  </a:cubicBezTo>
                  <a:cubicBezTo>
                    <a:pt x="211" y="38"/>
                    <a:pt x="211" y="38"/>
                    <a:pt x="210" y="39"/>
                  </a:cubicBezTo>
                  <a:cubicBezTo>
                    <a:pt x="209" y="39"/>
                    <a:pt x="209" y="39"/>
                    <a:pt x="209" y="40"/>
                  </a:cubicBezTo>
                  <a:cubicBezTo>
                    <a:pt x="209" y="40"/>
                    <a:pt x="209" y="41"/>
                    <a:pt x="209" y="41"/>
                  </a:cubicBezTo>
                  <a:close/>
                  <a:moveTo>
                    <a:pt x="173" y="218"/>
                  </a:moveTo>
                  <a:cubicBezTo>
                    <a:pt x="173" y="220"/>
                    <a:pt x="175" y="223"/>
                    <a:pt x="176" y="224"/>
                  </a:cubicBezTo>
                  <a:cubicBezTo>
                    <a:pt x="175" y="222"/>
                    <a:pt x="174" y="220"/>
                    <a:pt x="173" y="218"/>
                  </a:cubicBezTo>
                  <a:close/>
                  <a:moveTo>
                    <a:pt x="142" y="11"/>
                  </a:moveTo>
                  <a:cubicBezTo>
                    <a:pt x="142" y="11"/>
                    <a:pt x="141" y="11"/>
                    <a:pt x="141" y="11"/>
                  </a:cubicBezTo>
                  <a:cubicBezTo>
                    <a:pt x="140" y="12"/>
                    <a:pt x="140" y="14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0" y="14"/>
                    <a:pt x="141" y="13"/>
                    <a:pt x="142" y="11"/>
                  </a:cubicBezTo>
                  <a:close/>
                  <a:moveTo>
                    <a:pt x="19" y="78"/>
                  </a:moveTo>
                  <a:cubicBezTo>
                    <a:pt x="19" y="78"/>
                    <a:pt x="19" y="78"/>
                    <a:pt x="19" y="78"/>
                  </a:cubicBezTo>
                  <a:cubicBezTo>
                    <a:pt x="21" y="80"/>
                    <a:pt x="23" y="83"/>
                    <a:pt x="25" y="85"/>
                  </a:cubicBezTo>
                  <a:cubicBezTo>
                    <a:pt x="23" y="82"/>
                    <a:pt x="21" y="80"/>
                    <a:pt x="19" y="78"/>
                  </a:cubicBezTo>
                  <a:close/>
                  <a:moveTo>
                    <a:pt x="101" y="58"/>
                  </a:moveTo>
                  <a:cubicBezTo>
                    <a:pt x="101" y="59"/>
                    <a:pt x="101" y="60"/>
                    <a:pt x="101" y="62"/>
                  </a:cubicBezTo>
                  <a:cubicBezTo>
                    <a:pt x="101" y="61"/>
                    <a:pt x="101" y="61"/>
                    <a:pt x="102" y="60"/>
                  </a:cubicBezTo>
                  <a:cubicBezTo>
                    <a:pt x="102" y="60"/>
                    <a:pt x="101" y="59"/>
                    <a:pt x="101" y="59"/>
                  </a:cubicBezTo>
                  <a:cubicBezTo>
                    <a:pt x="101" y="59"/>
                    <a:pt x="101" y="58"/>
                    <a:pt x="102" y="58"/>
                  </a:cubicBezTo>
                  <a:cubicBezTo>
                    <a:pt x="101" y="58"/>
                    <a:pt x="101" y="58"/>
                    <a:pt x="101" y="58"/>
                  </a:cubicBezTo>
                  <a:close/>
                  <a:moveTo>
                    <a:pt x="162" y="78"/>
                  </a:moveTo>
                  <a:cubicBezTo>
                    <a:pt x="163" y="77"/>
                    <a:pt x="165" y="75"/>
                    <a:pt x="165" y="74"/>
                  </a:cubicBezTo>
                  <a:cubicBezTo>
                    <a:pt x="164" y="75"/>
                    <a:pt x="163" y="76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lose/>
                  <a:moveTo>
                    <a:pt x="156" y="135"/>
                  </a:moveTo>
                  <a:cubicBezTo>
                    <a:pt x="156" y="135"/>
                    <a:pt x="156" y="135"/>
                    <a:pt x="155" y="135"/>
                  </a:cubicBezTo>
                  <a:cubicBezTo>
                    <a:pt x="155" y="136"/>
                    <a:pt x="155" y="137"/>
                    <a:pt x="154" y="137"/>
                  </a:cubicBezTo>
                  <a:cubicBezTo>
                    <a:pt x="154" y="138"/>
                    <a:pt x="155" y="138"/>
                    <a:pt x="155" y="138"/>
                  </a:cubicBezTo>
                  <a:cubicBezTo>
                    <a:pt x="155" y="137"/>
                    <a:pt x="156" y="136"/>
                    <a:pt x="156" y="135"/>
                  </a:cubicBezTo>
                  <a:close/>
                  <a:moveTo>
                    <a:pt x="42" y="33"/>
                  </a:moveTo>
                  <a:cubicBezTo>
                    <a:pt x="43" y="34"/>
                    <a:pt x="44" y="35"/>
                    <a:pt x="44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4"/>
                    <a:pt x="43" y="33"/>
                    <a:pt x="42" y="33"/>
                  </a:cubicBezTo>
                  <a:close/>
                  <a:moveTo>
                    <a:pt x="39" y="263"/>
                  </a:moveTo>
                  <a:cubicBezTo>
                    <a:pt x="39" y="263"/>
                    <a:pt x="38" y="263"/>
                    <a:pt x="38" y="264"/>
                  </a:cubicBezTo>
                  <a:cubicBezTo>
                    <a:pt x="39" y="264"/>
                    <a:pt x="40" y="264"/>
                    <a:pt x="41" y="265"/>
                  </a:cubicBezTo>
                  <a:cubicBezTo>
                    <a:pt x="41" y="264"/>
                    <a:pt x="41" y="264"/>
                    <a:pt x="41" y="264"/>
                  </a:cubicBezTo>
                  <a:cubicBezTo>
                    <a:pt x="40" y="264"/>
                    <a:pt x="40" y="263"/>
                    <a:pt x="39" y="263"/>
                  </a:cubicBezTo>
                  <a:close/>
                  <a:moveTo>
                    <a:pt x="199" y="73"/>
                  </a:moveTo>
                  <a:cubicBezTo>
                    <a:pt x="198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4"/>
                    <a:pt x="198" y="74"/>
                    <a:pt x="198" y="75"/>
                  </a:cubicBezTo>
                  <a:cubicBezTo>
                    <a:pt x="198" y="74"/>
                    <a:pt x="198" y="74"/>
                    <a:pt x="199" y="73"/>
                  </a:cubicBezTo>
                  <a:close/>
                  <a:moveTo>
                    <a:pt x="95" y="36"/>
                  </a:moveTo>
                  <a:cubicBezTo>
                    <a:pt x="95" y="36"/>
                    <a:pt x="95" y="35"/>
                    <a:pt x="95" y="35"/>
                  </a:cubicBezTo>
                  <a:cubicBezTo>
                    <a:pt x="94" y="35"/>
                    <a:pt x="93" y="35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6"/>
                    <a:pt x="94" y="36"/>
                    <a:pt x="95" y="36"/>
                  </a:cubicBezTo>
                  <a:close/>
                  <a:moveTo>
                    <a:pt x="65" y="82"/>
                  </a:moveTo>
                  <a:cubicBezTo>
                    <a:pt x="64" y="80"/>
                    <a:pt x="62" y="78"/>
                    <a:pt x="61" y="77"/>
                  </a:cubicBezTo>
                  <a:cubicBezTo>
                    <a:pt x="63" y="79"/>
                    <a:pt x="64" y="80"/>
                    <a:pt x="65" y="82"/>
                  </a:cubicBezTo>
                  <a:close/>
                  <a:moveTo>
                    <a:pt x="103" y="235"/>
                  </a:moveTo>
                  <a:cubicBezTo>
                    <a:pt x="104" y="235"/>
                    <a:pt x="105" y="235"/>
                    <a:pt x="106" y="235"/>
                  </a:cubicBezTo>
                  <a:cubicBezTo>
                    <a:pt x="106" y="235"/>
                    <a:pt x="106" y="235"/>
                    <a:pt x="107" y="235"/>
                  </a:cubicBezTo>
                  <a:cubicBezTo>
                    <a:pt x="105" y="234"/>
                    <a:pt x="104" y="234"/>
                    <a:pt x="103" y="235"/>
                  </a:cubicBezTo>
                  <a:close/>
                  <a:moveTo>
                    <a:pt x="97" y="234"/>
                  </a:moveTo>
                  <a:cubicBezTo>
                    <a:pt x="99" y="234"/>
                    <a:pt x="99" y="234"/>
                    <a:pt x="100" y="233"/>
                  </a:cubicBezTo>
                  <a:cubicBezTo>
                    <a:pt x="99" y="234"/>
                    <a:pt x="98" y="234"/>
                    <a:pt x="97" y="234"/>
                  </a:cubicBezTo>
                  <a:close/>
                  <a:moveTo>
                    <a:pt x="112" y="53"/>
                  </a:moveTo>
                  <a:cubicBezTo>
                    <a:pt x="112" y="53"/>
                    <a:pt x="112" y="53"/>
                    <a:pt x="112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4"/>
                    <a:pt x="111" y="55"/>
                    <a:pt x="111" y="56"/>
                  </a:cubicBezTo>
                  <a:cubicBezTo>
                    <a:pt x="112" y="55"/>
                    <a:pt x="112" y="54"/>
                    <a:pt x="112" y="53"/>
                  </a:cubicBezTo>
                  <a:close/>
                  <a:moveTo>
                    <a:pt x="38" y="26"/>
                  </a:moveTo>
                  <a:cubicBezTo>
                    <a:pt x="38" y="27"/>
                    <a:pt x="38" y="28"/>
                    <a:pt x="38" y="29"/>
                  </a:cubicBezTo>
                  <a:cubicBezTo>
                    <a:pt x="39" y="28"/>
                    <a:pt x="38" y="27"/>
                    <a:pt x="38" y="26"/>
                  </a:cubicBezTo>
                  <a:close/>
                  <a:moveTo>
                    <a:pt x="164" y="60"/>
                  </a:moveTo>
                  <a:cubicBezTo>
                    <a:pt x="163" y="59"/>
                    <a:pt x="162" y="58"/>
                    <a:pt x="161" y="58"/>
                  </a:cubicBezTo>
                  <a:cubicBezTo>
                    <a:pt x="161" y="58"/>
                    <a:pt x="161" y="58"/>
                    <a:pt x="161" y="58"/>
                  </a:cubicBezTo>
                  <a:cubicBezTo>
                    <a:pt x="162" y="59"/>
                    <a:pt x="163" y="59"/>
                    <a:pt x="164" y="60"/>
                  </a:cubicBezTo>
                  <a:close/>
                  <a:moveTo>
                    <a:pt x="72" y="257"/>
                  </a:moveTo>
                  <a:cubicBezTo>
                    <a:pt x="72" y="258"/>
                    <a:pt x="71" y="259"/>
                    <a:pt x="71" y="260"/>
                  </a:cubicBezTo>
                  <a:cubicBezTo>
                    <a:pt x="72" y="259"/>
                    <a:pt x="72" y="258"/>
                    <a:pt x="72" y="257"/>
                  </a:cubicBezTo>
                  <a:close/>
                  <a:moveTo>
                    <a:pt x="154" y="92"/>
                  </a:moveTo>
                  <a:cubicBezTo>
                    <a:pt x="154" y="93"/>
                    <a:pt x="154" y="94"/>
                    <a:pt x="154" y="95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4" y="94"/>
                    <a:pt x="154" y="93"/>
                    <a:pt x="154" y="92"/>
                  </a:cubicBezTo>
                  <a:close/>
                  <a:moveTo>
                    <a:pt x="145" y="24"/>
                  </a:moveTo>
                  <a:cubicBezTo>
                    <a:pt x="144" y="24"/>
                    <a:pt x="144" y="24"/>
                    <a:pt x="143" y="25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3" y="25"/>
                    <a:pt x="144" y="25"/>
                    <a:pt x="144" y="25"/>
                  </a:cubicBezTo>
                  <a:cubicBezTo>
                    <a:pt x="144" y="24"/>
                    <a:pt x="145" y="24"/>
                    <a:pt x="145" y="24"/>
                  </a:cubicBezTo>
                  <a:close/>
                  <a:moveTo>
                    <a:pt x="167" y="93"/>
                  </a:moveTo>
                  <a:cubicBezTo>
                    <a:pt x="166" y="93"/>
                    <a:pt x="166" y="93"/>
                    <a:pt x="166" y="93"/>
                  </a:cubicBezTo>
                  <a:cubicBezTo>
                    <a:pt x="165" y="93"/>
                    <a:pt x="164" y="94"/>
                    <a:pt x="163" y="94"/>
                  </a:cubicBezTo>
                  <a:cubicBezTo>
                    <a:pt x="163" y="94"/>
                    <a:pt x="163" y="94"/>
                    <a:pt x="164" y="95"/>
                  </a:cubicBezTo>
                  <a:cubicBezTo>
                    <a:pt x="165" y="94"/>
                    <a:pt x="166" y="94"/>
                    <a:pt x="167" y="93"/>
                  </a:cubicBezTo>
                  <a:close/>
                  <a:moveTo>
                    <a:pt x="171" y="52"/>
                  </a:moveTo>
                  <a:cubicBezTo>
                    <a:pt x="171" y="52"/>
                    <a:pt x="171" y="52"/>
                    <a:pt x="171" y="53"/>
                  </a:cubicBezTo>
                  <a:cubicBezTo>
                    <a:pt x="172" y="53"/>
                    <a:pt x="172" y="53"/>
                    <a:pt x="173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3" y="52"/>
                    <a:pt x="172" y="52"/>
                    <a:pt x="171" y="52"/>
                  </a:cubicBezTo>
                  <a:close/>
                  <a:moveTo>
                    <a:pt x="108" y="53"/>
                  </a:move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7" y="54"/>
                    <a:pt x="106" y="54"/>
                  </a:cubicBezTo>
                  <a:cubicBezTo>
                    <a:pt x="107" y="54"/>
                    <a:pt x="108" y="54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2"/>
                    <a:pt x="70" y="262"/>
                  </a:cubicBezTo>
                  <a:cubicBezTo>
                    <a:pt x="70" y="262"/>
                    <a:pt x="70" y="263"/>
                    <a:pt x="69" y="264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0" y="264"/>
                    <a:pt x="70" y="263"/>
                    <a:pt x="70" y="263"/>
                  </a:cubicBezTo>
                  <a:cubicBezTo>
                    <a:pt x="70" y="263"/>
                    <a:pt x="70" y="262"/>
                    <a:pt x="70" y="262"/>
                  </a:cubicBezTo>
                  <a:close/>
                  <a:moveTo>
                    <a:pt x="144" y="6"/>
                  </a:moveTo>
                  <a:cubicBezTo>
                    <a:pt x="145" y="5"/>
                    <a:pt x="145" y="5"/>
                    <a:pt x="144" y="5"/>
                  </a:cubicBezTo>
                  <a:cubicBezTo>
                    <a:pt x="144" y="5"/>
                    <a:pt x="144" y="5"/>
                    <a:pt x="143" y="6"/>
                  </a:cubicBezTo>
                  <a:cubicBezTo>
                    <a:pt x="144" y="6"/>
                    <a:pt x="144" y="6"/>
                    <a:pt x="144" y="6"/>
                  </a:cubicBezTo>
                  <a:close/>
                  <a:moveTo>
                    <a:pt x="103" y="53"/>
                  </a:moveTo>
                  <a:cubicBezTo>
                    <a:pt x="104" y="53"/>
                    <a:pt x="104" y="53"/>
                    <a:pt x="105" y="53"/>
                  </a:cubicBezTo>
                  <a:cubicBezTo>
                    <a:pt x="105" y="52"/>
                    <a:pt x="104" y="52"/>
                    <a:pt x="104" y="52"/>
                  </a:cubicBezTo>
                  <a:cubicBezTo>
                    <a:pt x="104" y="53"/>
                    <a:pt x="103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lose/>
                  <a:moveTo>
                    <a:pt x="85" y="86"/>
                  </a:moveTo>
                  <a:cubicBezTo>
                    <a:pt x="86" y="87"/>
                    <a:pt x="87" y="88"/>
                    <a:pt x="87" y="89"/>
                  </a:cubicBezTo>
                  <a:cubicBezTo>
                    <a:pt x="87" y="88"/>
                    <a:pt x="86" y="87"/>
                    <a:pt x="85" y="86"/>
                  </a:cubicBezTo>
                  <a:close/>
                  <a:moveTo>
                    <a:pt x="118" y="91"/>
                  </a:moveTo>
                  <a:cubicBezTo>
                    <a:pt x="118" y="90"/>
                    <a:pt x="117" y="89"/>
                    <a:pt x="117" y="88"/>
                  </a:cubicBezTo>
                  <a:cubicBezTo>
                    <a:pt x="117" y="89"/>
                    <a:pt x="118" y="90"/>
                    <a:pt x="118" y="91"/>
                  </a:cubicBezTo>
                  <a:close/>
                  <a:moveTo>
                    <a:pt x="195" y="254"/>
                  </a:moveTo>
                  <a:cubicBezTo>
                    <a:pt x="195" y="253"/>
                    <a:pt x="194" y="252"/>
                    <a:pt x="194" y="252"/>
                  </a:cubicBezTo>
                  <a:cubicBezTo>
                    <a:pt x="194" y="253"/>
                    <a:pt x="195" y="253"/>
                    <a:pt x="195" y="254"/>
                  </a:cubicBezTo>
                  <a:close/>
                  <a:moveTo>
                    <a:pt x="34" y="94"/>
                  </a:moveTo>
                  <a:cubicBezTo>
                    <a:pt x="34" y="93"/>
                    <a:pt x="35" y="93"/>
                    <a:pt x="35" y="92"/>
                  </a:cubicBezTo>
                  <a:cubicBezTo>
                    <a:pt x="34" y="93"/>
                    <a:pt x="34" y="93"/>
                    <a:pt x="33" y="93"/>
                  </a:cubicBezTo>
                  <a:cubicBezTo>
                    <a:pt x="34" y="93"/>
                    <a:pt x="34" y="93"/>
                    <a:pt x="34" y="94"/>
                  </a:cubicBezTo>
                  <a:close/>
                  <a:moveTo>
                    <a:pt x="82" y="85"/>
                  </a:moveTo>
                  <a:cubicBezTo>
                    <a:pt x="82" y="85"/>
                    <a:pt x="82" y="85"/>
                    <a:pt x="82" y="85"/>
                  </a:cubicBezTo>
                  <a:cubicBezTo>
                    <a:pt x="82" y="86"/>
                    <a:pt x="83" y="87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7"/>
                    <a:pt x="82" y="86"/>
                    <a:pt x="82" y="85"/>
                  </a:cubicBezTo>
                  <a:close/>
                  <a:moveTo>
                    <a:pt x="157" y="90"/>
                  </a:moveTo>
                  <a:cubicBezTo>
                    <a:pt x="157" y="89"/>
                    <a:pt x="157" y="88"/>
                    <a:pt x="157" y="87"/>
                  </a:cubicBezTo>
                  <a:cubicBezTo>
                    <a:pt x="157" y="88"/>
                    <a:pt x="157" y="89"/>
                    <a:pt x="157" y="90"/>
                  </a:cubicBezTo>
                  <a:close/>
                  <a:moveTo>
                    <a:pt x="185" y="37"/>
                  </a:moveTo>
                  <a:cubicBezTo>
                    <a:pt x="185" y="38"/>
                    <a:pt x="185" y="38"/>
                    <a:pt x="185" y="39"/>
                  </a:cubicBezTo>
                  <a:cubicBezTo>
                    <a:pt x="186" y="39"/>
                    <a:pt x="186" y="39"/>
                    <a:pt x="186" y="39"/>
                  </a:cubicBezTo>
                  <a:cubicBezTo>
                    <a:pt x="186" y="38"/>
                    <a:pt x="186" y="38"/>
                    <a:pt x="186" y="37"/>
                  </a:cubicBezTo>
                  <a:cubicBezTo>
                    <a:pt x="186" y="37"/>
                    <a:pt x="185" y="37"/>
                    <a:pt x="185" y="37"/>
                  </a:cubicBezTo>
                  <a:close/>
                  <a:moveTo>
                    <a:pt x="137" y="30"/>
                  </a:moveTo>
                  <a:cubicBezTo>
                    <a:pt x="138" y="29"/>
                    <a:pt x="138" y="28"/>
                    <a:pt x="137" y="28"/>
                  </a:cubicBezTo>
                  <a:cubicBezTo>
                    <a:pt x="137" y="29"/>
                    <a:pt x="137" y="29"/>
                    <a:pt x="137" y="30"/>
                  </a:cubicBezTo>
                  <a:close/>
                  <a:moveTo>
                    <a:pt x="61" y="76"/>
                  </a:move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0" y="76"/>
                    <a:pt x="61" y="76"/>
                  </a:cubicBezTo>
                  <a:close/>
                  <a:moveTo>
                    <a:pt x="141" y="269"/>
                  </a:moveTo>
                  <a:cubicBezTo>
                    <a:pt x="141" y="269"/>
                    <a:pt x="141" y="269"/>
                    <a:pt x="140" y="269"/>
                  </a:cubicBezTo>
                  <a:cubicBezTo>
                    <a:pt x="140" y="269"/>
                    <a:pt x="140" y="269"/>
                    <a:pt x="140" y="270"/>
                  </a:cubicBezTo>
                  <a:cubicBezTo>
                    <a:pt x="140" y="269"/>
                    <a:pt x="141" y="269"/>
                    <a:pt x="141" y="269"/>
                  </a:cubicBezTo>
                  <a:close/>
                  <a:moveTo>
                    <a:pt x="47" y="265"/>
                  </a:moveTo>
                  <a:cubicBezTo>
                    <a:pt x="46" y="265"/>
                    <a:pt x="46" y="265"/>
                    <a:pt x="45" y="266"/>
                  </a:cubicBezTo>
                  <a:cubicBezTo>
                    <a:pt x="46" y="266"/>
                    <a:pt x="46" y="266"/>
                    <a:pt x="46" y="266"/>
                  </a:cubicBezTo>
                  <a:cubicBezTo>
                    <a:pt x="46" y="266"/>
                    <a:pt x="46" y="265"/>
                    <a:pt x="47" y="265"/>
                  </a:cubicBezTo>
                  <a:close/>
                  <a:moveTo>
                    <a:pt x="149" y="88"/>
                  </a:moveTo>
                  <a:cubicBezTo>
                    <a:pt x="149" y="88"/>
                    <a:pt x="149" y="88"/>
                    <a:pt x="149" y="88"/>
                  </a:cubicBezTo>
                  <a:cubicBezTo>
                    <a:pt x="149" y="88"/>
                    <a:pt x="149" y="88"/>
                    <a:pt x="148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9" y="89"/>
                    <a:pt x="149" y="88"/>
                    <a:pt x="149" y="88"/>
                  </a:cubicBezTo>
                  <a:close/>
                  <a:moveTo>
                    <a:pt x="7" y="63"/>
                  </a:moveTo>
                  <a:cubicBezTo>
                    <a:pt x="7" y="64"/>
                    <a:pt x="7" y="64"/>
                    <a:pt x="8" y="64"/>
                  </a:cubicBezTo>
                  <a:cubicBezTo>
                    <a:pt x="8" y="63"/>
                    <a:pt x="7" y="63"/>
                    <a:pt x="7" y="63"/>
                  </a:cubicBezTo>
                  <a:close/>
                  <a:moveTo>
                    <a:pt x="137" y="237"/>
                  </a:moveTo>
                  <a:cubicBezTo>
                    <a:pt x="137" y="237"/>
                    <a:pt x="137" y="236"/>
                    <a:pt x="137" y="236"/>
                  </a:cubicBezTo>
                  <a:cubicBezTo>
                    <a:pt x="137" y="237"/>
                    <a:pt x="136" y="237"/>
                    <a:pt x="136" y="238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81" y="266"/>
                  </a:moveTo>
                  <a:cubicBezTo>
                    <a:pt x="81" y="266"/>
                    <a:pt x="81" y="266"/>
                    <a:pt x="81" y="266"/>
                  </a:cubicBezTo>
                  <a:cubicBezTo>
                    <a:pt x="82" y="266"/>
                    <a:pt x="82" y="266"/>
                    <a:pt x="82" y="265"/>
                  </a:cubicBezTo>
                  <a:cubicBezTo>
                    <a:pt x="81" y="265"/>
                    <a:pt x="81" y="266"/>
                    <a:pt x="81" y="266"/>
                  </a:cubicBezTo>
                  <a:close/>
                  <a:moveTo>
                    <a:pt x="139" y="235"/>
                  </a:moveTo>
                  <a:cubicBezTo>
                    <a:pt x="139" y="235"/>
                    <a:pt x="138" y="235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8" y="236"/>
                    <a:pt x="138" y="236"/>
                    <a:pt x="138" y="236"/>
                  </a:cubicBezTo>
                  <a:cubicBezTo>
                    <a:pt x="138" y="235"/>
                    <a:pt x="138" y="235"/>
                    <a:pt x="139" y="235"/>
                  </a:cubicBezTo>
                  <a:close/>
                  <a:moveTo>
                    <a:pt x="181" y="232"/>
                  </a:moveTo>
                  <a:cubicBezTo>
                    <a:pt x="181" y="232"/>
                    <a:pt x="181" y="232"/>
                    <a:pt x="181" y="232"/>
                  </a:cubicBezTo>
                  <a:cubicBezTo>
                    <a:pt x="181" y="232"/>
                    <a:pt x="181" y="233"/>
                    <a:pt x="181" y="233"/>
                  </a:cubicBezTo>
                  <a:cubicBezTo>
                    <a:pt x="181" y="233"/>
                    <a:pt x="182" y="233"/>
                    <a:pt x="182" y="233"/>
                  </a:cubicBezTo>
                  <a:cubicBezTo>
                    <a:pt x="181" y="233"/>
                    <a:pt x="181" y="232"/>
                    <a:pt x="181" y="232"/>
                  </a:cubicBezTo>
                  <a:close/>
                  <a:moveTo>
                    <a:pt x="196" y="267"/>
                  </a:moveTo>
                  <a:cubicBezTo>
                    <a:pt x="196" y="267"/>
                    <a:pt x="197" y="267"/>
                    <a:pt x="197" y="266"/>
                  </a:cubicBezTo>
                  <a:cubicBezTo>
                    <a:pt x="197" y="266"/>
                    <a:pt x="196" y="266"/>
                    <a:pt x="196" y="267"/>
                  </a:cubicBezTo>
                  <a:close/>
                  <a:moveTo>
                    <a:pt x="44" y="99"/>
                  </a:moveTo>
                  <a:cubicBezTo>
                    <a:pt x="43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lose/>
                  <a:moveTo>
                    <a:pt x="165" y="179"/>
                  </a:moveTo>
                  <a:cubicBezTo>
                    <a:pt x="165" y="179"/>
                    <a:pt x="165" y="179"/>
                    <a:pt x="165" y="179"/>
                  </a:cubicBezTo>
                  <a:cubicBezTo>
                    <a:pt x="165" y="179"/>
                    <a:pt x="165" y="179"/>
                    <a:pt x="165" y="178"/>
                  </a:cubicBezTo>
                  <a:cubicBezTo>
                    <a:pt x="165" y="178"/>
                    <a:pt x="165" y="178"/>
                    <a:pt x="165" y="178"/>
                  </a:cubicBezTo>
                  <a:cubicBezTo>
                    <a:pt x="165" y="179"/>
                    <a:pt x="165" y="179"/>
                    <a:pt x="165" y="179"/>
                  </a:cubicBezTo>
                  <a:close/>
                  <a:moveTo>
                    <a:pt x="182" y="234"/>
                  </a:moveTo>
                  <a:cubicBezTo>
                    <a:pt x="182" y="234"/>
                    <a:pt x="182" y="234"/>
                    <a:pt x="182" y="234"/>
                  </a:cubicBezTo>
                  <a:cubicBezTo>
                    <a:pt x="182" y="234"/>
                    <a:pt x="182" y="233"/>
                    <a:pt x="182" y="233"/>
                  </a:cubicBezTo>
                  <a:cubicBezTo>
                    <a:pt x="182" y="233"/>
                    <a:pt x="182" y="233"/>
                    <a:pt x="182" y="233"/>
                  </a:cubicBezTo>
                  <a:cubicBezTo>
                    <a:pt x="182" y="234"/>
                    <a:pt x="182" y="234"/>
                    <a:pt x="182" y="234"/>
                  </a:cubicBezTo>
                  <a:close/>
                  <a:moveTo>
                    <a:pt x="92" y="93"/>
                  </a:moveTo>
                  <a:cubicBezTo>
                    <a:pt x="92" y="93"/>
                    <a:pt x="92" y="93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3" y="93"/>
                    <a:pt x="93" y="93"/>
                    <a:pt x="92" y="93"/>
                  </a:cubicBezTo>
                  <a:close/>
                  <a:moveTo>
                    <a:pt x="158" y="94"/>
                  </a:moveTo>
                  <a:cubicBezTo>
                    <a:pt x="158" y="94"/>
                    <a:pt x="158" y="94"/>
                    <a:pt x="159" y="94"/>
                  </a:cubicBezTo>
                  <a:cubicBezTo>
                    <a:pt x="159" y="94"/>
                    <a:pt x="159" y="94"/>
                    <a:pt x="158" y="94"/>
                  </a:cubicBezTo>
                  <a:close/>
                  <a:moveTo>
                    <a:pt x="39" y="34"/>
                  </a:move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lose/>
                  <a:moveTo>
                    <a:pt x="67" y="274"/>
                  </a:moveTo>
                  <a:cubicBezTo>
                    <a:pt x="67" y="274"/>
                    <a:pt x="67" y="274"/>
                    <a:pt x="67" y="274"/>
                  </a:cubicBezTo>
                  <a:cubicBezTo>
                    <a:pt x="67" y="274"/>
                    <a:pt x="67" y="274"/>
                    <a:pt x="68" y="274"/>
                  </a:cubicBezTo>
                  <a:cubicBezTo>
                    <a:pt x="68" y="274"/>
                    <a:pt x="68" y="274"/>
                    <a:pt x="68" y="274"/>
                  </a:cubicBezTo>
                  <a:cubicBezTo>
                    <a:pt x="67" y="274"/>
                    <a:pt x="67" y="274"/>
                    <a:pt x="67" y="274"/>
                  </a:cubicBezTo>
                  <a:close/>
                  <a:moveTo>
                    <a:pt x="190" y="39"/>
                  </a:moveTo>
                  <a:cubicBezTo>
                    <a:pt x="190" y="39"/>
                    <a:pt x="190" y="39"/>
                    <a:pt x="190" y="39"/>
                  </a:cubicBezTo>
                  <a:cubicBezTo>
                    <a:pt x="190" y="39"/>
                    <a:pt x="190" y="39"/>
                    <a:pt x="190" y="38"/>
                  </a:cubicBezTo>
                  <a:cubicBezTo>
                    <a:pt x="190" y="38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39"/>
                  </a:cubicBezTo>
                  <a:close/>
                  <a:moveTo>
                    <a:pt x="190" y="40"/>
                  </a:moveTo>
                  <a:cubicBezTo>
                    <a:pt x="190" y="40"/>
                    <a:pt x="190" y="40"/>
                    <a:pt x="190" y="40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0" y="40"/>
                    <a:pt x="190" y="40"/>
                    <a:pt x="190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70"/>
            <p:cNvSpPr>
              <a:spLocks noEditPoints="1"/>
            </p:cNvSpPr>
            <p:nvPr/>
          </p:nvSpPr>
          <p:spPr bwMode="auto">
            <a:xfrm>
              <a:off x="7062584" y="1186383"/>
              <a:ext cx="379942" cy="267633"/>
            </a:xfrm>
            <a:custGeom>
              <a:avLst/>
              <a:gdLst>
                <a:gd name="T0" fmla="*/ 4 w 96"/>
                <a:gd name="T1" fmla="*/ 40 h 68"/>
                <a:gd name="T2" fmla="*/ 2 w 96"/>
                <a:gd name="T3" fmla="*/ 31 h 68"/>
                <a:gd name="T4" fmla="*/ 13 w 96"/>
                <a:gd name="T5" fmla="*/ 12 h 68"/>
                <a:gd name="T6" fmla="*/ 20 w 96"/>
                <a:gd name="T7" fmla="*/ 12 h 68"/>
                <a:gd name="T8" fmla="*/ 29 w 96"/>
                <a:gd name="T9" fmla="*/ 3 h 68"/>
                <a:gd name="T10" fmla="*/ 33 w 96"/>
                <a:gd name="T11" fmla="*/ 2 h 68"/>
                <a:gd name="T12" fmla="*/ 42 w 96"/>
                <a:gd name="T13" fmla="*/ 9 h 68"/>
                <a:gd name="T14" fmla="*/ 45 w 96"/>
                <a:gd name="T15" fmla="*/ 9 h 68"/>
                <a:gd name="T16" fmla="*/ 53 w 96"/>
                <a:gd name="T17" fmla="*/ 4 h 68"/>
                <a:gd name="T18" fmla="*/ 66 w 96"/>
                <a:gd name="T19" fmla="*/ 1 h 68"/>
                <a:gd name="T20" fmla="*/ 73 w 96"/>
                <a:gd name="T21" fmla="*/ 4 h 68"/>
                <a:gd name="T22" fmla="*/ 84 w 96"/>
                <a:gd name="T23" fmla="*/ 10 h 68"/>
                <a:gd name="T24" fmla="*/ 94 w 96"/>
                <a:gd name="T25" fmla="*/ 12 h 68"/>
                <a:gd name="T26" fmla="*/ 93 w 96"/>
                <a:gd name="T27" fmla="*/ 23 h 68"/>
                <a:gd name="T28" fmla="*/ 96 w 96"/>
                <a:gd name="T29" fmla="*/ 52 h 68"/>
                <a:gd name="T30" fmla="*/ 87 w 96"/>
                <a:gd name="T31" fmla="*/ 64 h 68"/>
                <a:gd name="T32" fmla="*/ 64 w 96"/>
                <a:gd name="T33" fmla="*/ 57 h 68"/>
                <a:gd name="T34" fmla="*/ 40 w 96"/>
                <a:gd name="T35" fmla="*/ 64 h 68"/>
                <a:gd name="T36" fmla="*/ 36 w 96"/>
                <a:gd name="T37" fmla="*/ 59 h 68"/>
                <a:gd name="T38" fmla="*/ 25 w 96"/>
                <a:gd name="T39" fmla="*/ 64 h 68"/>
                <a:gd name="T40" fmla="*/ 18 w 96"/>
                <a:gd name="T41" fmla="*/ 61 h 68"/>
                <a:gd name="T42" fmla="*/ 14 w 96"/>
                <a:gd name="T43" fmla="*/ 54 h 68"/>
                <a:gd name="T44" fmla="*/ 10 w 96"/>
                <a:gd name="T45" fmla="*/ 51 h 68"/>
                <a:gd name="T46" fmla="*/ 73 w 96"/>
                <a:gd name="T47" fmla="*/ 42 h 68"/>
                <a:gd name="T48" fmla="*/ 17 w 96"/>
                <a:gd name="T49" fmla="*/ 43 h 68"/>
                <a:gd name="T50" fmla="*/ 19 w 96"/>
                <a:gd name="T51" fmla="*/ 22 h 68"/>
                <a:gd name="T52" fmla="*/ 29 w 96"/>
                <a:gd name="T53" fmla="*/ 20 h 68"/>
                <a:gd name="T54" fmla="*/ 78 w 96"/>
                <a:gd name="T55" fmla="*/ 20 h 68"/>
                <a:gd name="T56" fmla="*/ 84 w 96"/>
                <a:gd name="T57" fmla="*/ 33 h 68"/>
                <a:gd name="T58" fmla="*/ 86 w 96"/>
                <a:gd name="T59" fmla="*/ 15 h 68"/>
                <a:gd name="T60" fmla="*/ 12 w 96"/>
                <a:gd name="T61" fmla="*/ 20 h 68"/>
                <a:gd name="T62" fmla="*/ 19 w 96"/>
                <a:gd name="T63" fmla="*/ 50 h 68"/>
                <a:gd name="T64" fmla="*/ 76 w 96"/>
                <a:gd name="T65" fmla="*/ 47 h 68"/>
                <a:gd name="T66" fmla="*/ 81 w 96"/>
                <a:gd name="T67" fmla="*/ 42 h 68"/>
                <a:gd name="T68" fmla="*/ 85 w 96"/>
                <a:gd name="T69" fmla="*/ 48 h 68"/>
                <a:gd name="T70" fmla="*/ 40 w 96"/>
                <a:gd name="T71" fmla="*/ 23 h 68"/>
                <a:gd name="T72" fmla="*/ 52 w 96"/>
                <a:gd name="T73" fmla="*/ 24 h 68"/>
                <a:gd name="T74" fmla="*/ 24 w 96"/>
                <a:gd name="T75" fmla="*/ 42 h 68"/>
                <a:gd name="T76" fmla="*/ 53 w 96"/>
                <a:gd name="T77" fmla="*/ 39 h 68"/>
                <a:gd name="T78" fmla="*/ 36 w 96"/>
                <a:gd name="T79" fmla="*/ 41 h 68"/>
                <a:gd name="T80" fmla="*/ 64 w 96"/>
                <a:gd name="T81" fmla="*/ 24 h 68"/>
                <a:gd name="T82" fmla="*/ 61 w 96"/>
                <a:gd name="T83" fmla="*/ 30 h 68"/>
                <a:gd name="T84" fmla="*/ 60 w 96"/>
                <a:gd name="T85" fmla="*/ 33 h 68"/>
                <a:gd name="T86" fmla="*/ 20 w 96"/>
                <a:gd name="T87" fmla="*/ 33 h 68"/>
                <a:gd name="T88" fmla="*/ 21 w 96"/>
                <a:gd name="T89" fmla="*/ 30 h 68"/>
                <a:gd name="T90" fmla="*/ 71 w 96"/>
                <a:gd name="T91" fmla="*/ 29 h 68"/>
                <a:gd name="T92" fmla="*/ 48 w 96"/>
                <a:gd name="T93" fmla="*/ 31 h 68"/>
                <a:gd name="T94" fmla="*/ 74 w 96"/>
                <a:gd name="T95" fmla="*/ 21 h 68"/>
                <a:gd name="T96" fmla="*/ 51 w 96"/>
                <a:gd name="T97" fmla="*/ 12 h 68"/>
                <a:gd name="T98" fmla="*/ 46 w 96"/>
                <a:gd name="T99" fmla="*/ 41 h 68"/>
                <a:gd name="T100" fmla="*/ 57 w 96"/>
                <a:gd name="T101" fmla="*/ 54 h 68"/>
                <a:gd name="T102" fmla="*/ 59 w 96"/>
                <a:gd name="T103" fmla="*/ 34 h 68"/>
                <a:gd name="T104" fmla="*/ 78 w 96"/>
                <a:gd name="T105" fmla="*/ 61 h 68"/>
                <a:gd name="T106" fmla="*/ 89 w 96"/>
                <a:gd name="T107" fmla="*/ 54 h 68"/>
                <a:gd name="T108" fmla="*/ 70 w 96"/>
                <a:gd name="T109" fmla="*/ 37 h 68"/>
                <a:gd name="T110" fmla="*/ 88 w 96"/>
                <a:gd name="T111" fmla="*/ 62 h 68"/>
                <a:gd name="T112" fmla="*/ 77 w 96"/>
                <a:gd name="T113" fmla="*/ 58 h 68"/>
                <a:gd name="T114" fmla="*/ 57 w 96"/>
                <a:gd name="T115" fmla="*/ 32 h 68"/>
                <a:gd name="T116" fmla="*/ 70 w 96"/>
                <a:gd name="T117" fmla="*/ 39 h 68"/>
                <a:gd name="T118" fmla="*/ 24 w 96"/>
                <a:gd name="T119" fmla="*/ 60 h 68"/>
                <a:gd name="T120" fmla="*/ 64 w 96"/>
                <a:gd name="T121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68">
                  <a:moveTo>
                    <a:pt x="11" y="50"/>
                  </a:moveTo>
                  <a:cubicBezTo>
                    <a:pt x="11" y="50"/>
                    <a:pt x="10" y="49"/>
                    <a:pt x="10" y="48"/>
                  </a:cubicBezTo>
                  <a:cubicBezTo>
                    <a:pt x="9" y="47"/>
                    <a:pt x="8" y="45"/>
                    <a:pt x="7" y="43"/>
                  </a:cubicBezTo>
                  <a:cubicBezTo>
                    <a:pt x="6" y="42"/>
                    <a:pt x="6" y="41"/>
                    <a:pt x="6" y="39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5" y="38"/>
                    <a:pt x="5" y="39"/>
                    <a:pt x="5" y="39"/>
                  </a:cubicBezTo>
                  <a:cubicBezTo>
                    <a:pt x="4" y="39"/>
                    <a:pt x="4" y="40"/>
                    <a:pt x="4" y="40"/>
                  </a:cubicBezTo>
                  <a:cubicBezTo>
                    <a:pt x="3" y="40"/>
                    <a:pt x="2" y="40"/>
                    <a:pt x="2" y="39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2" y="37"/>
                    <a:pt x="2" y="36"/>
                    <a:pt x="2" y="36"/>
                  </a:cubicBezTo>
                  <a:cubicBezTo>
                    <a:pt x="2" y="35"/>
                    <a:pt x="1" y="35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3" y="30"/>
                    <a:pt x="3" y="30"/>
                    <a:pt x="3" y="29"/>
                  </a:cubicBezTo>
                  <a:cubicBezTo>
                    <a:pt x="3" y="29"/>
                    <a:pt x="4" y="29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5" y="25"/>
                    <a:pt x="5" y="23"/>
                    <a:pt x="5" y="22"/>
                  </a:cubicBezTo>
                  <a:cubicBezTo>
                    <a:pt x="6" y="18"/>
                    <a:pt x="8" y="16"/>
                    <a:pt x="11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8"/>
                    <a:pt x="15" y="8"/>
                    <a:pt x="15" y="9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8" y="13"/>
                    <a:pt x="19" y="13"/>
                    <a:pt x="20" y="12"/>
                  </a:cubicBezTo>
                  <a:cubicBezTo>
                    <a:pt x="22" y="12"/>
                    <a:pt x="24" y="12"/>
                    <a:pt x="26" y="11"/>
                  </a:cubicBezTo>
                  <a:cubicBezTo>
                    <a:pt x="28" y="11"/>
                    <a:pt x="29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0"/>
                    <a:pt x="30" y="9"/>
                    <a:pt x="30" y="8"/>
                  </a:cubicBezTo>
                  <a:cubicBezTo>
                    <a:pt x="30" y="7"/>
                    <a:pt x="30" y="6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9" y="2"/>
                    <a:pt x="30" y="1"/>
                    <a:pt x="31" y="1"/>
                  </a:cubicBezTo>
                  <a:cubicBezTo>
                    <a:pt x="32" y="1"/>
                    <a:pt x="33" y="2"/>
                    <a:pt x="32" y="3"/>
                  </a:cubicBezTo>
                  <a:cubicBezTo>
                    <a:pt x="32" y="3"/>
                    <a:pt x="32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3"/>
                    <a:pt x="33" y="3"/>
                  </a:cubicBezTo>
                  <a:cubicBezTo>
                    <a:pt x="33" y="3"/>
                    <a:pt x="33" y="3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2"/>
                    <a:pt x="35" y="2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5" y="4"/>
                    <a:pt x="35" y="5"/>
                    <a:pt x="35" y="6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7" y="10"/>
                    <a:pt x="39" y="10"/>
                    <a:pt x="42" y="9"/>
                  </a:cubicBezTo>
                  <a:cubicBezTo>
                    <a:pt x="42" y="8"/>
                    <a:pt x="41" y="8"/>
                    <a:pt x="41" y="7"/>
                  </a:cubicBezTo>
                  <a:cubicBezTo>
                    <a:pt x="41" y="6"/>
                    <a:pt x="41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3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4"/>
                    <a:pt x="45" y="5"/>
                    <a:pt x="45" y="7"/>
                  </a:cubicBezTo>
                  <a:cubicBezTo>
                    <a:pt x="45" y="7"/>
                    <a:pt x="45" y="8"/>
                    <a:pt x="45" y="9"/>
                  </a:cubicBezTo>
                  <a:cubicBezTo>
                    <a:pt x="47" y="8"/>
                    <a:pt x="48" y="8"/>
                    <a:pt x="49" y="8"/>
                  </a:cubicBezTo>
                  <a:cubicBezTo>
                    <a:pt x="49" y="8"/>
                    <a:pt x="49" y="7"/>
                    <a:pt x="49" y="7"/>
                  </a:cubicBezTo>
                  <a:cubicBezTo>
                    <a:pt x="49" y="7"/>
                    <a:pt x="49" y="6"/>
                    <a:pt x="49" y="6"/>
                  </a:cubicBezTo>
                  <a:cubicBezTo>
                    <a:pt x="49" y="5"/>
                    <a:pt x="49" y="4"/>
                    <a:pt x="50" y="4"/>
                  </a:cubicBezTo>
                  <a:cubicBezTo>
                    <a:pt x="50" y="4"/>
                    <a:pt x="51" y="4"/>
                    <a:pt x="51" y="3"/>
                  </a:cubicBezTo>
                  <a:cubicBezTo>
                    <a:pt x="52" y="3"/>
                    <a:pt x="52" y="3"/>
                    <a:pt x="52" y="4"/>
                  </a:cubicBezTo>
                  <a:cubicBezTo>
                    <a:pt x="52" y="4"/>
                    <a:pt x="53" y="4"/>
                    <a:pt x="53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8" y="7"/>
                    <a:pt x="62" y="7"/>
                    <a:pt x="66" y="7"/>
                  </a:cubicBezTo>
                  <a:cubicBezTo>
                    <a:pt x="65" y="6"/>
                    <a:pt x="65" y="5"/>
                    <a:pt x="65" y="4"/>
                  </a:cubicBezTo>
                  <a:cubicBezTo>
                    <a:pt x="65" y="4"/>
                    <a:pt x="65" y="3"/>
                    <a:pt x="65" y="3"/>
                  </a:cubicBezTo>
                  <a:cubicBezTo>
                    <a:pt x="65" y="2"/>
                    <a:pt x="65" y="2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2"/>
                    <a:pt x="69" y="3"/>
                    <a:pt x="69" y="3"/>
                  </a:cubicBezTo>
                  <a:cubicBezTo>
                    <a:pt x="69" y="4"/>
                    <a:pt x="68" y="6"/>
                    <a:pt x="67" y="7"/>
                  </a:cubicBezTo>
                  <a:cubicBezTo>
                    <a:pt x="70" y="8"/>
                    <a:pt x="72" y="8"/>
                    <a:pt x="74" y="8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2" y="5"/>
                    <a:pt x="72" y="4"/>
                    <a:pt x="73" y="4"/>
                  </a:cubicBezTo>
                  <a:cubicBezTo>
                    <a:pt x="73" y="3"/>
                    <a:pt x="74" y="3"/>
                    <a:pt x="74" y="3"/>
                  </a:cubicBezTo>
                  <a:cubicBezTo>
                    <a:pt x="75" y="3"/>
                    <a:pt x="75" y="4"/>
                    <a:pt x="75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7" y="6"/>
                    <a:pt x="77" y="6"/>
                    <a:pt x="77" y="7"/>
                  </a:cubicBezTo>
                  <a:cubicBezTo>
                    <a:pt x="78" y="7"/>
                    <a:pt x="77" y="8"/>
                    <a:pt x="77" y="8"/>
                  </a:cubicBezTo>
                  <a:cubicBezTo>
                    <a:pt x="78" y="8"/>
                    <a:pt x="78" y="9"/>
                    <a:pt x="79" y="9"/>
                  </a:cubicBezTo>
                  <a:cubicBezTo>
                    <a:pt x="80" y="9"/>
                    <a:pt x="82" y="9"/>
                    <a:pt x="84" y="10"/>
                  </a:cubicBezTo>
                  <a:cubicBezTo>
                    <a:pt x="85" y="10"/>
                    <a:pt x="86" y="11"/>
                    <a:pt x="87" y="11"/>
                  </a:cubicBezTo>
                  <a:cubicBezTo>
                    <a:pt x="89" y="12"/>
                    <a:pt x="90" y="13"/>
                    <a:pt x="90" y="15"/>
                  </a:cubicBezTo>
                  <a:cubicBezTo>
                    <a:pt x="91" y="15"/>
                    <a:pt x="91" y="16"/>
                    <a:pt x="91" y="16"/>
                  </a:cubicBezTo>
                  <a:cubicBezTo>
                    <a:pt x="92" y="15"/>
                    <a:pt x="92" y="14"/>
                    <a:pt x="92" y="13"/>
                  </a:cubicBezTo>
                  <a:cubicBezTo>
                    <a:pt x="92" y="13"/>
                    <a:pt x="92" y="13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3"/>
                    <a:pt x="94" y="13"/>
                    <a:pt x="94" y="14"/>
                  </a:cubicBezTo>
                  <a:cubicBezTo>
                    <a:pt x="95" y="15"/>
                    <a:pt x="95" y="15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8"/>
                    <a:pt x="93" y="18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20"/>
                    <a:pt x="92" y="22"/>
                    <a:pt x="93" y="23"/>
                  </a:cubicBezTo>
                  <a:cubicBezTo>
                    <a:pt x="93" y="24"/>
                    <a:pt x="93" y="24"/>
                    <a:pt x="93" y="25"/>
                  </a:cubicBezTo>
                  <a:cubicBezTo>
                    <a:pt x="94" y="27"/>
                    <a:pt x="94" y="30"/>
                    <a:pt x="94" y="33"/>
                  </a:cubicBezTo>
                  <a:cubicBezTo>
                    <a:pt x="93" y="36"/>
                    <a:pt x="92" y="39"/>
                    <a:pt x="90" y="41"/>
                  </a:cubicBezTo>
                  <a:cubicBezTo>
                    <a:pt x="90" y="41"/>
                    <a:pt x="90" y="41"/>
                    <a:pt x="89" y="42"/>
                  </a:cubicBezTo>
                  <a:cubicBezTo>
                    <a:pt x="91" y="45"/>
                    <a:pt x="92" y="48"/>
                    <a:pt x="92" y="51"/>
                  </a:cubicBezTo>
                  <a:cubicBezTo>
                    <a:pt x="93" y="51"/>
                    <a:pt x="94" y="51"/>
                    <a:pt x="95" y="51"/>
                  </a:cubicBezTo>
                  <a:cubicBezTo>
                    <a:pt x="96" y="51"/>
                    <a:pt x="96" y="51"/>
                    <a:pt x="96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5"/>
                    <a:pt x="96" y="57"/>
                    <a:pt x="96" y="59"/>
                  </a:cubicBezTo>
                  <a:cubicBezTo>
                    <a:pt x="95" y="60"/>
                    <a:pt x="95" y="60"/>
                    <a:pt x="95" y="61"/>
                  </a:cubicBezTo>
                  <a:cubicBezTo>
                    <a:pt x="95" y="62"/>
                    <a:pt x="94" y="62"/>
                    <a:pt x="94" y="62"/>
                  </a:cubicBezTo>
                  <a:cubicBezTo>
                    <a:pt x="93" y="62"/>
                    <a:pt x="93" y="62"/>
                    <a:pt x="92" y="61"/>
                  </a:cubicBezTo>
                  <a:cubicBezTo>
                    <a:pt x="92" y="61"/>
                    <a:pt x="92" y="61"/>
                    <a:pt x="92" y="60"/>
                  </a:cubicBezTo>
                  <a:cubicBezTo>
                    <a:pt x="91" y="63"/>
                    <a:pt x="89" y="64"/>
                    <a:pt x="87" y="64"/>
                  </a:cubicBezTo>
                  <a:cubicBezTo>
                    <a:pt x="85" y="65"/>
                    <a:pt x="83" y="65"/>
                    <a:pt x="81" y="65"/>
                  </a:cubicBezTo>
                  <a:cubicBezTo>
                    <a:pt x="78" y="65"/>
                    <a:pt x="76" y="64"/>
                    <a:pt x="75" y="62"/>
                  </a:cubicBezTo>
                  <a:cubicBezTo>
                    <a:pt x="75" y="61"/>
                    <a:pt x="74" y="60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7"/>
                    <a:pt x="73" y="57"/>
                    <a:pt x="72" y="57"/>
                  </a:cubicBezTo>
                  <a:cubicBezTo>
                    <a:pt x="70" y="57"/>
                    <a:pt x="68" y="57"/>
                    <a:pt x="65" y="57"/>
                  </a:cubicBezTo>
                  <a:cubicBezTo>
                    <a:pt x="65" y="57"/>
                    <a:pt x="64" y="57"/>
                    <a:pt x="64" y="57"/>
                  </a:cubicBezTo>
                  <a:cubicBezTo>
                    <a:pt x="62" y="57"/>
                    <a:pt x="60" y="57"/>
                    <a:pt x="58" y="58"/>
                  </a:cubicBezTo>
                  <a:cubicBezTo>
                    <a:pt x="55" y="58"/>
                    <a:pt x="51" y="59"/>
                    <a:pt x="47" y="58"/>
                  </a:cubicBezTo>
                  <a:cubicBezTo>
                    <a:pt x="45" y="58"/>
                    <a:pt x="42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40" y="60"/>
                    <a:pt x="41" y="60"/>
                    <a:pt x="41" y="61"/>
                  </a:cubicBezTo>
                  <a:cubicBezTo>
                    <a:pt x="41" y="63"/>
                    <a:pt x="41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8" y="67"/>
                    <a:pt x="38" y="68"/>
                  </a:cubicBezTo>
                  <a:cubicBezTo>
                    <a:pt x="38" y="68"/>
                    <a:pt x="37" y="68"/>
                    <a:pt x="36" y="67"/>
                  </a:cubicBezTo>
                  <a:cubicBezTo>
                    <a:pt x="36" y="67"/>
                    <a:pt x="36" y="67"/>
                    <a:pt x="36" y="66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6" y="63"/>
                    <a:pt x="36" y="61"/>
                    <a:pt x="36" y="59"/>
                  </a:cubicBezTo>
                  <a:cubicBezTo>
                    <a:pt x="36" y="59"/>
                    <a:pt x="36" y="59"/>
                    <a:pt x="36" y="58"/>
                  </a:cubicBezTo>
                  <a:cubicBezTo>
                    <a:pt x="35" y="58"/>
                    <a:pt x="35" y="58"/>
                    <a:pt x="34" y="58"/>
                  </a:cubicBezTo>
                  <a:cubicBezTo>
                    <a:pt x="32" y="58"/>
                    <a:pt x="30" y="57"/>
                    <a:pt x="27" y="57"/>
                  </a:cubicBezTo>
                  <a:cubicBezTo>
                    <a:pt x="27" y="57"/>
                    <a:pt x="26" y="57"/>
                    <a:pt x="26" y="57"/>
                  </a:cubicBezTo>
                  <a:cubicBezTo>
                    <a:pt x="26" y="57"/>
                    <a:pt x="26" y="57"/>
                    <a:pt x="26" y="58"/>
                  </a:cubicBezTo>
                  <a:cubicBezTo>
                    <a:pt x="26" y="59"/>
                    <a:pt x="26" y="61"/>
                    <a:pt x="25" y="63"/>
                  </a:cubicBezTo>
                  <a:cubicBezTo>
                    <a:pt x="25" y="63"/>
                    <a:pt x="25" y="64"/>
                    <a:pt x="25" y="64"/>
                  </a:cubicBezTo>
                  <a:cubicBezTo>
                    <a:pt x="25" y="65"/>
                    <a:pt x="23" y="65"/>
                    <a:pt x="23" y="64"/>
                  </a:cubicBezTo>
                  <a:cubicBezTo>
                    <a:pt x="23" y="64"/>
                    <a:pt x="23" y="64"/>
                    <a:pt x="22" y="64"/>
                  </a:cubicBezTo>
                  <a:cubicBezTo>
                    <a:pt x="22" y="65"/>
                    <a:pt x="22" y="65"/>
                    <a:pt x="22" y="66"/>
                  </a:cubicBezTo>
                  <a:cubicBezTo>
                    <a:pt x="22" y="66"/>
                    <a:pt x="21" y="67"/>
                    <a:pt x="21" y="67"/>
                  </a:cubicBezTo>
                  <a:cubicBezTo>
                    <a:pt x="20" y="67"/>
                    <a:pt x="20" y="66"/>
                    <a:pt x="19" y="66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9" y="62"/>
                    <a:pt x="18" y="62"/>
                    <a:pt x="18" y="61"/>
                  </a:cubicBezTo>
                  <a:cubicBezTo>
                    <a:pt x="18" y="61"/>
                    <a:pt x="18" y="60"/>
                    <a:pt x="18" y="59"/>
                  </a:cubicBezTo>
                  <a:cubicBezTo>
                    <a:pt x="18" y="59"/>
                    <a:pt x="19" y="58"/>
                    <a:pt x="20" y="58"/>
                  </a:cubicBezTo>
                  <a:cubicBezTo>
                    <a:pt x="20" y="58"/>
                    <a:pt x="20" y="58"/>
                    <a:pt x="20" y="59"/>
                  </a:cubicBezTo>
                  <a:cubicBezTo>
                    <a:pt x="21" y="59"/>
                    <a:pt x="21" y="59"/>
                    <a:pt x="21" y="60"/>
                  </a:cubicBezTo>
                  <a:cubicBezTo>
                    <a:pt x="22" y="59"/>
                    <a:pt x="22" y="57"/>
                    <a:pt x="23" y="56"/>
                  </a:cubicBezTo>
                  <a:cubicBezTo>
                    <a:pt x="20" y="55"/>
                    <a:pt x="17" y="55"/>
                    <a:pt x="14" y="53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4" y="56"/>
                    <a:pt x="14" y="56"/>
                    <a:pt x="14" y="57"/>
                  </a:cubicBezTo>
                  <a:cubicBezTo>
                    <a:pt x="14" y="58"/>
                    <a:pt x="13" y="59"/>
                    <a:pt x="12" y="59"/>
                  </a:cubicBezTo>
                  <a:cubicBezTo>
                    <a:pt x="12" y="59"/>
                    <a:pt x="11" y="58"/>
                    <a:pt x="11" y="57"/>
                  </a:cubicBezTo>
                  <a:cubicBezTo>
                    <a:pt x="10" y="56"/>
                    <a:pt x="10" y="56"/>
                    <a:pt x="10" y="55"/>
                  </a:cubicBezTo>
                  <a:cubicBezTo>
                    <a:pt x="10" y="54"/>
                    <a:pt x="10" y="53"/>
                    <a:pt x="9" y="52"/>
                  </a:cubicBezTo>
                  <a:cubicBezTo>
                    <a:pt x="9" y="51"/>
                    <a:pt x="10" y="51"/>
                    <a:pt x="10" y="51"/>
                  </a:cubicBezTo>
                  <a:cubicBezTo>
                    <a:pt x="10" y="50"/>
                    <a:pt x="11" y="50"/>
                    <a:pt x="11" y="50"/>
                  </a:cubicBezTo>
                  <a:close/>
                  <a:moveTo>
                    <a:pt x="78" y="31"/>
                  </a:moveTo>
                  <a:cubicBezTo>
                    <a:pt x="78" y="32"/>
                    <a:pt x="78" y="33"/>
                    <a:pt x="78" y="34"/>
                  </a:cubicBezTo>
                  <a:cubicBezTo>
                    <a:pt x="77" y="36"/>
                    <a:pt x="77" y="37"/>
                    <a:pt x="76" y="38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5" y="40"/>
                    <a:pt x="75" y="41"/>
                    <a:pt x="74" y="41"/>
                  </a:cubicBezTo>
                  <a:cubicBezTo>
                    <a:pt x="74" y="41"/>
                    <a:pt x="74" y="42"/>
                    <a:pt x="73" y="42"/>
                  </a:cubicBezTo>
                  <a:cubicBezTo>
                    <a:pt x="72" y="43"/>
                    <a:pt x="71" y="43"/>
                    <a:pt x="69" y="44"/>
                  </a:cubicBezTo>
                  <a:cubicBezTo>
                    <a:pt x="66" y="45"/>
                    <a:pt x="62" y="45"/>
                    <a:pt x="59" y="45"/>
                  </a:cubicBezTo>
                  <a:cubicBezTo>
                    <a:pt x="55" y="46"/>
                    <a:pt x="51" y="46"/>
                    <a:pt x="48" y="46"/>
                  </a:cubicBezTo>
                  <a:cubicBezTo>
                    <a:pt x="41" y="46"/>
                    <a:pt x="35" y="46"/>
                    <a:pt x="29" y="46"/>
                  </a:cubicBezTo>
                  <a:cubicBezTo>
                    <a:pt x="26" y="46"/>
                    <a:pt x="23" y="46"/>
                    <a:pt x="20" y="46"/>
                  </a:cubicBezTo>
                  <a:cubicBezTo>
                    <a:pt x="18" y="46"/>
                    <a:pt x="18" y="45"/>
                    <a:pt x="18" y="44"/>
                  </a:cubicBezTo>
                  <a:cubicBezTo>
                    <a:pt x="18" y="44"/>
                    <a:pt x="18" y="43"/>
                    <a:pt x="17" y="43"/>
                  </a:cubicBezTo>
                  <a:cubicBezTo>
                    <a:pt x="17" y="41"/>
                    <a:pt x="17" y="39"/>
                    <a:pt x="16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5"/>
                    <a:pt x="13" y="34"/>
                    <a:pt x="14" y="33"/>
                  </a:cubicBezTo>
                  <a:cubicBezTo>
                    <a:pt x="15" y="33"/>
                    <a:pt x="15" y="32"/>
                    <a:pt x="15" y="32"/>
                  </a:cubicBezTo>
                  <a:cubicBezTo>
                    <a:pt x="15" y="30"/>
                    <a:pt x="15" y="28"/>
                    <a:pt x="15" y="26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1"/>
                    <a:pt x="20" y="22"/>
                    <a:pt x="21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1"/>
                    <a:pt x="24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1" y="20"/>
                    <a:pt x="33" y="19"/>
                    <a:pt x="35" y="19"/>
                  </a:cubicBezTo>
                  <a:cubicBezTo>
                    <a:pt x="39" y="18"/>
                    <a:pt x="43" y="18"/>
                    <a:pt x="47" y="18"/>
                  </a:cubicBezTo>
                  <a:cubicBezTo>
                    <a:pt x="52" y="18"/>
                    <a:pt x="56" y="18"/>
                    <a:pt x="60" y="18"/>
                  </a:cubicBezTo>
                  <a:cubicBezTo>
                    <a:pt x="63" y="18"/>
                    <a:pt x="67" y="18"/>
                    <a:pt x="70" y="19"/>
                  </a:cubicBezTo>
                  <a:cubicBezTo>
                    <a:pt x="72" y="19"/>
                    <a:pt x="74" y="19"/>
                    <a:pt x="76" y="19"/>
                  </a:cubicBezTo>
                  <a:cubicBezTo>
                    <a:pt x="77" y="19"/>
                    <a:pt x="77" y="18"/>
                    <a:pt x="77" y="19"/>
                  </a:cubicBezTo>
                  <a:cubicBezTo>
                    <a:pt x="78" y="19"/>
                    <a:pt x="78" y="19"/>
                    <a:pt x="78" y="20"/>
                  </a:cubicBezTo>
                  <a:cubicBezTo>
                    <a:pt x="78" y="20"/>
                    <a:pt x="78" y="21"/>
                    <a:pt x="78" y="21"/>
                  </a:cubicBezTo>
                  <a:cubicBezTo>
                    <a:pt x="79" y="22"/>
                    <a:pt x="78" y="23"/>
                    <a:pt x="78" y="24"/>
                  </a:cubicBezTo>
                  <a:cubicBezTo>
                    <a:pt x="78" y="25"/>
                    <a:pt x="78" y="26"/>
                    <a:pt x="78" y="27"/>
                  </a:cubicBezTo>
                  <a:cubicBezTo>
                    <a:pt x="79" y="27"/>
                    <a:pt x="80" y="27"/>
                    <a:pt x="81" y="27"/>
                  </a:cubicBezTo>
                  <a:cubicBezTo>
                    <a:pt x="82" y="27"/>
                    <a:pt x="82" y="28"/>
                    <a:pt x="83" y="29"/>
                  </a:cubicBezTo>
                  <a:cubicBezTo>
                    <a:pt x="83" y="30"/>
                    <a:pt x="83" y="31"/>
                    <a:pt x="84" y="32"/>
                  </a:cubicBezTo>
                  <a:cubicBezTo>
                    <a:pt x="84" y="32"/>
                    <a:pt x="84" y="32"/>
                    <a:pt x="84" y="33"/>
                  </a:cubicBezTo>
                  <a:cubicBezTo>
                    <a:pt x="84" y="33"/>
                    <a:pt x="85" y="34"/>
                    <a:pt x="85" y="35"/>
                  </a:cubicBezTo>
                  <a:cubicBezTo>
                    <a:pt x="86" y="36"/>
                    <a:pt x="87" y="38"/>
                    <a:pt x="88" y="39"/>
                  </a:cubicBezTo>
                  <a:cubicBezTo>
                    <a:pt x="89" y="39"/>
                    <a:pt x="90" y="39"/>
                    <a:pt x="90" y="38"/>
                  </a:cubicBezTo>
                  <a:cubicBezTo>
                    <a:pt x="90" y="37"/>
                    <a:pt x="91" y="36"/>
                    <a:pt x="91" y="35"/>
                  </a:cubicBezTo>
                  <a:cubicBezTo>
                    <a:pt x="91" y="32"/>
                    <a:pt x="91" y="30"/>
                    <a:pt x="91" y="28"/>
                  </a:cubicBezTo>
                  <a:cubicBezTo>
                    <a:pt x="91" y="24"/>
                    <a:pt x="90" y="21"/>
                    <a:pt x="89" y="18"/>
                  </a:cubicBezTo>
                  <a:cubicBezTo>
                    <a:pt x="88" y="17"/>
                    <a:pt x="87" y="16"/>
                    <a:pt x="86" y="15"/>
                  </a:cubicBezTo>
                  <a:cubicBezTo>
                    <a:pt x="84" y="13"/>
                    <a:pt x="81" y="11"/>
                    <a:pt x="78" y="11"/>
                  </a:cubicBezTo>
                  <a:cubicBezTo>
                    <a:pt x="74" y="11"/>
                    <a:pt x="70" y="12"/>
                    <a:pt x="66" y="12"/>
                  </a:cubicBezTo>
                  <a:cubicBezTo>
                    <a:pt x="63" y="12"/>
                    <a:pt x="60" y="13"/>
                    <a:pt x="56" y="13"/>
                  </a:cubicBezTo>
                  <a:cubicBezTo>
                    <a:pt x="53" y="13"/>
                    <a:pt x="49" y="14"/>
                    <a:pt x="45" y="14"/>
                  </a:cubicBezTo>
                  <a:cubicBezTo>
                    <a:pt x="40" y="14"/>
                    <a:pt x="35" y="15"/>
                    <a:pt x="30" y="15"/>
                  </a:cubicBezTo>
                  <a:cubicBezTo>
                    <a:pt x="26" y="15"/>
                    <a:pt x="23" y="16"/>
                    <a:pt x="19" y="17"/>
                  </a:cubicBezTo>
                  <a:cubicBezTo>
                    <a:pt x="17" y="17"/>
                    <a:pt x="14" y="18"/>
                    <a:pt x="12" y="20"/>
                  </a:cubicBezTo>
                  <a:cubicBezTo>
                    <a:pt x="12" y="20"/>
                    <a:pt x="11" y="20"/>
                    <a:pt x="11" y="21"/>
                  </a:cubicBezTo>
                  <a:cubicBezTo>
                    <a:pt x="10" y="22"/>
                    <a:pt x="10" y="23"/>
                    <a:pt x="9" y="25"/>
                  </a:cubicBezTo>
                  <a:cubicBezTo>
                    <a:pt x="9" y="27"/>
                    <a:pt x="9" y="29"/>
                    <a:pt x="9" y="31"/>
                  </a:cubicBezTo>
                  <a:cubicBezTo>
                    <a:pt x="9" y="34"/>
                    <a:pt x="9" y="37"/>
                    <a:pt x="10" y="40"/>
                  </a:cubicBezTo>
                  <a:cubicBezTo>
                    <a:pt x="11" y="41"/>
                    <a:pt x="11" y="42"/>
                    <a:pt x="12" y="43"/>
                  </a:cubicBezTo>
                  <a:cubicBezTo>
                    <a:pt x="13" y="44"/>
                    <a:pt x="13" y="45"/>
                    <a:pt x="14" y="46"/>
                  </a:cubicBezTo>
                  <a:cubicBezTo>
                    <a:pt x="16" y="47"/>
                    <a:pt x="17" y="49"/>
                    <a:pt x="19" y="50"/>
                  </a:cubicBezTo>
                  <a:cubicBezTo>
                    <a:pt x="20" y="51"/>
                    <a:pt x="21" y="51"/>
                    <a:pt x="22" y="51"/>
                  </a:cubicBezTo>
                  <a:cubicBezTo>
                    <a:pt x="24" y="51"/>
                    <a:pt x="26" y="51"/>
                    <a:pt x="28" y="51"/>
                  </a:cubicBezTo>
                  <a:cubicBezTo>
                    <a:pt x="39" y="51"/>
                    <a:pt x="49" y="51"/>
                    <a:pt x="59" y="51"/>
                  </a:cubicBezTo>
                  <a:cubicBezTo>
                    <a:pt x="63" y="51"/>
                    <a:pt x="67" y="51"/>
                    <a:pt x="71" y="51"/>
                  </a:cubicBezTo>
                  <a:cubicBezTo>
                    <a:pt x="72" y="51"/>
                    <a:pt x="73" y="51"/>
                    <a:pt x="74" y="50"/>
                  </a:cubicBezTo>
                  <a:cubicBezTo>
                    <a:pt x="74" y="50"/>
                    <a:pt x="75" y="50"/>
                    <a:pt x="75" y="50"/>
                  </a:cubicBezTo>
                  <a:cubicBezTo>
                    <a:pt x="75" y="49"/>
                    <a:pt x="76" y="48"/>
                    <a:pt x="76" y="47"/>
                  </a:cubicBezTo>
                  <a:cubicBezTo>
                    <a:pt x="76" y="45"/>
                    <a:pt x="77" y="42"/>
                    <a:pt x="78" y="40"/>
                  </a:cubicBezTo>
                  <a:cubicBezTo>
                    <a:pt x="78" y="38"/>
                    <a:pt x="78" y="36"/>
                    <a:pt x="79" y="35"/>
                  </a:cubicBezTo>
                  <a:cubicBezTo>
                    <a:pt x="79" y="33"/>
                    <a:pt x="80" y="32"/>
                    <a:pt x="80" y="31"/>
                  </a:cubicBezTo>
                  <a:cubicBezTo>
                    <a:pt x="80" y="31"/>
                    <a:pt x="79" y="30"/>
                    <a:pt x="79" y="30"/>
                  </a:cubicBezTo>
                  <a:cubicBezTo>
                    <a:pt x="79" y="30"/>
                    <a:pt x="78" y="30"/>
                    <a:pt x="78" y="31"/>
                  </a:cubicBezTo>
                  <a:close/>
                  <a:moveTo>
                    <a:pt x="82" y="38"/>
                  </a:moveTo>
                  <a:cubicBezTo>
                    <a:pt x="82" y="40"/>
                    <a:pt x="81" y="41"/>
                    <a:pt x="81" y="42"/>
                  </a:cubicBezTo>
                  <a:cubicBezTo>
                    <a:pt x="82" y="43"/>
                    <a:pt x="82" y="43"/>
                    <a:pt x="81" y="44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79" y="48"/>
                    <a:pt x="78" y="51"/>
                    <a:pt x="78" y="55"/>
                  </a:cubicBezTo>
                  <a:cubicBezTo>
                    <a:pt x="77" y="55"/>
                    <a:pt x="77" y="55"/>
                    <a:pt x="77" y="56"/>
                  </a:cubicBezTo>
                  <a:cubicBezTo>
                    <a:pt x="79" y="56"/>
                    <a:pt x="80" y="56"/>
                    <a:pt x="82" y="56"/>
                  </a:cubicBezTo>
                  <a:cubicBezTo>
                    <a:pt x="84" y="55"/>
                    <a:pt x="85" y="54"/>
                    <a:pt x="85" y="52"/>
                  </a:cubicBezTo>
                  <a:cubicBezTo>
                    <a:pt x="86" y="51"/>
                    <a:pt x="86" y="49"/>
                    <a:pt x="85" y="48"/>
                  </a:cubicBezTo>
                  <a:cubicBezTo>
                    <a:pt x="84" y="45"/>
                    <a:pt x="83" y="42"/>
                    <a:pt x="82" y="39"/>
                  </a:cubicBezTo>
                  <a:cubicBezTo>
                    <a:pt x="82" y="39"/>
                    <a:pt x="82" y="39"/>
                    <a:pt x="82" y="38"/>
                  </a:cubicBezTo>
                  <a:close/>
                  <a:moveTo>
                    <a:pt x="53" y="23"/>
                  </a:move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0" y="23"/>
                    <a:pt x="49" y="23"/>
                  </a:cubicBezTo>
                  <a:cubicBezTo>
                    <a:pt x="49" y="23"/>
                    <a:pt x="49" y="23"/>
                    <a:pt x="48" y="23"/>
                  </a:cubicBezTo>
                  <a:cubicBezTo>
                    <a:pt x="45" y="23"/>
                    <a:pt x="43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40" y="25"/>
                    <a:pt x="41" y="26"/>
                  </a:cubicBezTo>
                  <a:cubicBezTo>
                    <a:pt x="41" y="27"/>
                    <a:pt x="42" y="29"/>
                    <a:pt x="43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1"/>
                    <a:pt x="45" y="31"/>
                    <a:pt x="45" y="31"/>
                  </a:cubicBezTo>
                  <a:cubicBezTo>
                    <a:pt x="46" y="31"/>
                    <a:pt x="46" y="31"/>
                    <a:pt x="47" y="30"/>
                  </a:cubicBezTo>
                  <a:cubicBezTo>
                    <a:pt x="48" y="28"/>
                    <a:pt x="50" y="26"/>
                    <a:pt x="52" y="24"/>
                  </a:cubicBezTo>
                  <a:cubicBezTo>
                    <a:pt x="52" y="23"/>
                    <a:pt x="52" y="23"/>
                    <a:pt x="53" y="23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7"/>
                  </a:cubicBezTo>
                  <a:cubicBezTo>
                    <a:pt x="20" y="38"/>
                    <a:pt x="20" y="38"/>
                    <a:pt x="20" y="39"/>
                  </a:cubicBezTo>
                  <a:cubicBezTo>
                    <a:pt x="21" y="39"/>
                    <a:pt x="21" y="40"/>
                    <a:pt x="22" y="40"/>
                  </a:cubicBezTo>
                  <a:cubicBezTo>
                    <a:pt x="22" y="41"/>
                    <a:pt x="23" y="41"/>
                    <a:pt x="23" y="42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5" y="43"/>
                    <a:pt x="26" y="42"/>
                    <a:pt x="26" y="41"/>
                  </a:cubicBezTo>
                  <a:cubicBezTo>
                    <a:pt x="27" y="40"/>
                    <a:pt x="27" y="38"/>
                    <a:pt x="28" y="37"/>
                  </a:cubicBezTo>
                  <a:cubicBezTo>
                    <a:pt x="28" y="36"/>
                    <a:pt x="29" y="35"/>
                    <a:pt x="29" y="35"/>
                  </a:cubicBezTo>
                  <a:cubicBezTo>
                    <a:pt x="26" y="35"/>
                    <a:pt x="23" y="35"/>
                    <a:pt x="20" y="35"/>
                  </a:cubicBezTo>
                  <a:close/>
                  <a:moveTo>
                    <a:pt x="48" y="40"/>
                  </a:moveTo>
                  <a:cubicBezTo>
                    <a:pt x="48" y="40"/>
                    <a:pt x="48" y="40"/>
                    <a:pt x="48" y="40"/>
                  </a:cubicBezTo>
                  <a:cubicBezTo>
                    <a:pt x="50" y="40"/>
                    <a:pt x="52" y="40"/>
                    <a:pt x="53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5" y="37"/>
                    <a:pt x="56" y="36"/>
                    <a:pt x="56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3" y="34"/>
                    <a:pt x="49" y="34"/>
                    <a:pt x="46" y="34"/>
                  </a:cubicBezTo>
                  <a:cubicBezTo>
                    <a:pt x="46" y="36"/>
                    <a:pt x="47" y="38"/>
                    <a:pt x="48" y="40"/>
                  </a:cubicBezTo>
                  <a:close/>
                  <a:moveTo>
                    <a:pt x="32" y="35"/>
                  </a:moveTo>
                  <a:cubicBezTo>
                    <a:pt x="32" y="36"/>
                    <a:pt x="35" y="40"/>
                    <a:pt x="36" y="41"/>
                  </a:cubicBezTo>
                  <a:cubicBezTo>
                    <a:pt x="37" y="42"/>
                    <a:pt x="38" y="42"/>
                    <a:pt x="39" y="41"/>
                  </a:cubicBezTo>
                  <a:cubicBezTo>
                    <a:pt x="40" y="39"/>
                    <a:pt x="41" y="37"/>
                    <a:pt x="42" y="36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39" y="34"/>
                    <a:pt x="35" y="35"/>
                    <a:pt x="32" y="35"/>
                  </a:cubicBezTo>
                  <a:close/>
                  <a:moveTo>
                    <a:pt x="61" y="30"/>
                  </a:moveTo>
                  <a:cubicBezTo>
                    <a:pt x="62" y="29"/>
                    <a:pt x="62" y="28"/>
                    <a:pt x="63" y="27"/>
                  </a:cubicBezTo>
                  <a:cubicBezTo>
                    <a:pt x="63" y="26"/>
                    <a:pt x="64" y="25"/>
                    <a:pt x="64" y="24"/>
                  </a:cubicBezTo>
                  <a:cubicBezTo>
                    <a:pt x="65" y="24"/>
                    <a:pt x="65" y="23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2" y="22"/>
                    <a:pt x="59" y="22"/>
                    <a:pt x="56" y="23"/>
                  </a:cubicBezTo>
                  <a:cubicBezTo>
                    <a:pt x="56" y="24"/>
                    <a:pt x="57" y="25"/>
                    <a:pt x="57" y="26"/>
                  </a:cubicBezTo>
                  <a:cubicBezTo>
                    <a:pt x="57" y="27"/>
                    <a:pt x="58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30"/>
                    <a:pt x="60" y="30"/>
                    <a:pt x="61" y="30"/>
                  </a:cubicBezTo>
                  <a:close/>
                  <a:moveTo>
                    <a:pt x="37" y="23"/>
                  </a:moveTo>
                  <a:cubicBezTo>
                    <a:pt x="33" y="23"/>
                    <a:pt x="30" y="24"/>
                    <a:pt x="26" y="24"/>
                  </a:cubicBezTo>
                  <a:cubicBezTo>
                    <a:pt x="27" y="26"/>
                    <a:pt x="28" y="27"/>
                    <a:pt x="28" y="28"/>
                  </a:cubicBezTo>
                  <a:cubicBezTo>
                    <a:pt x="29" y="29"/>
                    <a:pt x="30" y="30"/>
                    <a:pt x="31" y="31"/>
                  </a:cubicBezTo>
                  <a:cubicBezTo>
                    <a:pt x="31" y="32"/>
                    <a:pt x="32" y="32"/>
                    <a:pt x="32" y="31"/>
                  </a:cubicBezTo>
                  <a:cubicBezTo>
                    <a:pt x="33" y="29"/>
                    <a:pt x="35" y="26"/>
                    <a:pt x="37" y="23"/>
                  </a:cubicBezTo>
                  <a:close/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1" y="35"/>
                    <a:pt x="62" y="36"/>
                    <a:pt x="63" y="38"/>
                  </a:cubicBezTo>
                  <a:cubicBezTo>
                    <a:pt x="63" y="38"/>
                    <a:pt x="63" y="38"/>
                    <a:pt x="64" y="38"/>
                  </a:cubicBezTo>
                  <a:cubicBezTo>
                    <a:pt x="65" y="38"/>
                    <a:pt x="67" y="38"/>
                    <a:pt x="68" y="38"/>
                  </a:cubicBezTo>
                  <a:cubicBezTo>
                    <a:pt x="69" y="36"/>
                    <a:pt x="70" y="34"/>
                    <a:pt x="72" y="32"/>
                  </a:cubicBezTo>
                  <a:cubicBezTo>
                    <a:pt x="68" y="32"/>
                    <a:pt x="64" y="33"/>
                    <a:pt x="60" y="33"/>
                  </a:cubicBezTo>
                  <a:close/>
                  <a:moveTo>
                    <a:pt x="20" y="33"/>
                  </a:moveTo>
                  <a:cubicBezTo>
                    <a:pt x="23" y="33"/>
                    <a:pt x="26" y="33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7" y="29"/>
                    <a:pt x="26" y="28"/>
                  </a:cubicBezTo>
                  <a:cubicBezTo>
                    <a:pt x="26" y="27"/>
                    <a:pt x="26" y="27"/>
                    <a:pt x="25" y="26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8"/>
                    <a:pt x="22" y="29"/>
                    <a:pt x="21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0" y="32"/>
                    <a:pt x="20" y="33"/>
                  </a:cubicBezTo>
                  <a:close/>
                  <a:moveTo>
                    <a:pt x="41" y="31"/>
                  </a:moveTo>
                  <a:cubicBezTo>
                    <a:pt x="40" y="29"/>
                    <a:pt x="39" y="27"/>
                    <a:pt x="38" y="24"/>
                  </a:cubicBezTo>
                  <a:cubicBezTo>
                    <a:pt x="36" y="27"/>
                    <a:pt x="35" y="29"/>
                    <a:pt x="34" y="32"/>
                  </a:cubicBezTo>
                  <a:cubicBezTo>
                    <a:pt x="36" y="32"/>
                    <a:pt x="39" y="32"/>
                    <a:pt x="41" y="31"/>
                  </a:cubicBezTo>
                  <a:close/>
                  <a:moveTo>
                    <a:pt x="71" y="29"/>
                  </a:moveTo>
                  <a:cubicBezTo>
                    <a:pt x="70" y="27"/>
                    <a:pt x="69" y="25"/>
                    <a:pt x="67" y="23"/>
                  </a:cubicBezTo>
                  <a:cubicBezTo>
                    <a:pt x="66" y="25"/>
                    <a:pt x="64" y="27"/>
                    <a:pt x="63" y="29"/>
                  </a:cubicBezTo>
                  <a:cubicBezTo>
                    <a:pt x="66" y="29"/>
                    <a:pt x="68" y="29"/>
                    <a:pt x="71" y="29"/>
                  </a:cubicBez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2" y="26"/>
                    <a:pt x="50" y="28"/>
                    <a:pt x="49" y="30"/>
                  </a:cubicBezTo>
                  <a:cubicBezTo>
                    <a:pt x="49" y="30"/>
                    <a:pt x="49" y="30"/>
                    <a:pt x="48" y="31"/>
                  </a:cubicBezTo>
                  <a:cubicBezTo>
                    <a:pt x="51" y="30"/>
                    <a:pt x="54" y="30"/>
                    <a:pt x="56" y="30"/>
                  </a:cubicBezTo>
                  <a:cubicBezTo>
                    <a:pt x="56" y="28"/>
                    <a:pt x="55" y="26"/>
                    <a:pt x="54" y="24"/>
                  </a:cubicBezTo>
                  <a:close/>
                  <a:moveTo>
                    <a:pt x="30" y="36"/>
                  </a:moveTo>
                  <a:cubicBezTo>
                    <a:pt x="29" y="38"/>
                    <a:pt x="28" y="40"/>
                    <a:pt x="28" y="42"/>
                  </a:cubicBezTo>
                  <a:cubicBezTo>
                    <a:pt x="31" y="43"/>
                    <a:pt x="34" y="43"/>
                    <a:pt x="34" y="42"/>
                  </a:cubicBezTo>
                  <a:cubicBezTo>
                    <a:pt x="33" y="40"/>
                    <a:pt x="31" y="38"/>
                    <a:pt x="30" y="36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4"/>
                    <a:pt x="71" y="27"/>
                    <a:pt x="74" y="28"/>
                  </a:cubicBezTo>
                  <a:cubicBezTo>
                    <a:pt x="74" y="26"/>
                    <a:pt x="74" y="24"/>
                    <a:pt x="74" y="21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2" y="13"/>
                    <a:pt x="36" y="13"/>
                    <a:pt x="40" y="13"/>
                  </a:cubicBezTo>
                  <a:cubicBezTo>
                    <a:pt x="43" y="12"/>
                    <a:pt x="47" y="12"/>
                    <a:pt x="51" y="12"/>
                  </a:cubicBezTo>
                  <a:cubicBezTo>
                    <a:pt x="54" y="11"/>
                    <a:pt x="58" y="11"/>
                    <a:pt x="61" y="11"/>
                  </a:cubicBezTo>
                  <a:cubicBezTo>
                    <a:pt x="60" y="11"/>
                    <a:pt x="59" y="11"/>
                    <a:pt x="58" y="11"/>
                  </a:cubicBezTo>
                  <a:cubicBezTo>
                    <a:pt x="54" y="11"/>
                    <a:pt x="51" y="11"/>
                    <a:pt x="47" y="11"/>
                  </a:cubicBezTo>
                  <a:cubicBezTo>
                    <a:pt x="42" y="12"/>
                    <a:pt x="38" y="12"/>
                    <a:pt x="34" y="12"/>
                  </a:cubicBezTo>
                  <a:cubicBezTo>
                    <a:pt x="32" y="12"/>
                    <a:pt x="30" y="13"/>
                    <a:pt x="29" y="13"/>
                  </a:cubicBezTo>
                  <a:close/>
                  <a:moveTo>
                    <a:pt x="41" y="41"/>
                  </a:moveTo>
                  <a:cubicBezTo>
                    <a:pt x="42" y="41"/>
                    <a:pt x="44" y="41"/>
                    <a:pt x="46" y="41"/>
                  </a:cubicBezTo>
                  <a:cubicBezTo>
                    <a:pt x="45" y="39"/>
                    <a:pt x="45" y="37"/>
                    <a:pt x="44" y="35"/>
                  </a:cubicBezTo>
                  <a:cubicBezTo>
                    <a:pt x="43" y="37"/>
                    <a:pt x="42" y="39"/>
                    <a:pt x="41" y="41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7" y="54"/>
                    <a:pt x="38" y="54"/>
                  </a:cubicBezTo>
                  <a:cubicBezTo>
                    <a:pt x="41" y="54"/>
                    <a:pt x="45" y="54"/>
                    <a:pt x="48" y="54"/>
                  </a:cubicBezTo>
                  <a:cubicBezTo>
                    <a:pt x="51" y="54"/>
                    <a:pt x="54" y="54"/>
                    <a:pt x="57" y="54"/>
                  </a:cubicBezTo>
                  <a:cubicBezTo>
                    <a:pt x="58" y="54"/>
                    <a:pt x="59" y="54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2" y="53"/>
                    <a:pt x="43" y="53"/>
                    <a:pt x="34" y="53"/>
                  </a:cubicBezTo>
                  <a:close/>
                  <a:moveTo>
                    <a:pt x="59" y="34"/>
                  </a:moveTo>
                  <a:cubicBezTo>
                    <a:pt x="58" y="36"/>
                    <a:pt x="57" y="37"/>
                    <a:pt x="56" y="39"/>
                  </a:cubicBezTo>
                  <a:cubicBezTo>
                    <a:pt x="58" y="39"/>
                    <a:pt x="60" y="39"/>
                    <a:pt x="61" y="38"/>
                  </a:cubicBezTo>
                  <a:cubicBezTo>
                    <a:pt x="60" y="37"/>
                    <a:pt x="60" y="36"/>
                    <a:pt x="59" y="34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9" y="30"/>
                  </a:cubicBezTo>
                  <a:cubicBezTo>
                    <a:pt x="20" y="29"/>
                    <a:pt x="21" y="27"/>
                    <a:pt x="22" y="25"/>
                  </a:cubicBezTo>
                  <a:cubicBezTo>
                    <a:pt x="21" y="25"/>
                    <a:pt x="19" y="25"/>
                    <a:pt x="17" y="26"/>
                  </a:cubicBezTo>
                  <a:cubicBezTo>
                    <a:pt x="19" y="26"/>
                    <a:pt x="19" y="27"/>
                    <a:pt x="18" y="28"/>
                  </a:cubicBezTo>
                  <a:cubicBezTo>
                    <a:pt x="18" y="29"/>
                    <a:pt x="18" y="30"/>
                    <a:pt x="18" y="30"/>
                  </a:cubicBezTo>
                  <a:close/>
                  <a:moveTo>
                    <a:pt x="78" y="61"/>
                  </a:moveTo>
                  <a:cubicBezTo>
                    <a:pt x="80" y="61"/>
                    <a:pt x="82" y="61"/>
                    <a:pt x="83" y="60"/>
                  </a:cubicBezTo>
                  <a:cubicBezTo>
                    <a:pt x="85" y="59"/>
                    <a:pt x="85" y="58"/>
                    <a:pt x="86" y="57"/>
                  </a:cubicBezTo>
                  <a:cubicBezTo>
                    <a:pt x="83" y="58"/>
                    <a:pt x="81" y="60"/>
                    <a:pt x="78" y="61"/>
                  </a:cubicBezTo>
                  <a:close/>
                  <a:moveTo>
                    <a:pt x="84" y="62"/>
                  </a:moveTo>
                  <a:cubicBezTo>
                    <a:pt x="85" y="61"/>
                    <a:pt x="86" y="61"/>
                    <a:pt x="87" y="60"/>
                  </a:cubicBezTo>
                  <a:cubicBezTo>
                    <a:pt x="89" y="58"/>
                    <a:pt x="89" y="55"/>
                    <a:pt x="89" y="51"/>
                  </a:cubicBezTo>
                  <a:cubicBezTo>
                    <a:pt x="89" y="52"/>
                    <a:pt x="89" y="53"/>
                    <a:pt x="89" y="54"/>
                  </a:cubicBezTo>
                  <a:cubicBezTo>
                    <a:pt x="88" y="57"/>
                    <a:pt x="87" y="59"/>
                    <a:pt x="84" y="61"/>
                  </a:cubicBezTo>
                  <a:cubicBezTo>
                    <a:pt x="84" y="61"/>
                    <a:pt x="84" y="61"/>
                    <a:pt x="84" y="62"/>
                  </a:cubicBezTo>
                  <a:close/>
                  <a:moveTo>
                    <a:pt x="70" y="37"/>
                  </a:moveTo>
                  <a:cubicBezTo>
                    <a:pt x="72" y="37"/>
                    <a:pt x="73" y="37"/>
                    <a:pt x="73" y="36"/>
                  </a:cubicBezTo>
                  <a:cubicBezTo>
                    <a:pt x="73" y="35"/>
                    <a:pt x="73" y="34"/>
                    <a:pt x="73" y="33"/>
                  </a:cubicBezTo>
                  <a:cubicBezTo>
                    <a:pt x="73" y="34"/>
                    <a:pt x="73" y="33"/>
                    <a:pt x="73" y="34"/>
                  </a:cubicBezTo>
                  <a:cubicBezTo>
                    <a:pt x="72" y="35"/>
                    <a:pt x="71" y="36"/>
                    <a:pt x="70" y="37"/>
                  </a:cubicBezTo>
                  <a:close/>
                  <a:moveTo>
                    <a:pt x="6" y="32"/>
                  </a:moveTo>
                  <a:cubicBezTo>
                    <a:pt x="6" y="36"/>
                    <a:pt x="7" y="39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38"/>
                    <a:pt x="7" y="35"/>
                    <a:pt x="6" y="32"/>
                  </a:cubicBezTo>
                  <a:close/>
                  <a:moveTo>
                    <a:pt x="88" y="62"/>
                  </a:moveTo>
                  <a:cubicBezTo>
                    <a:pt x="90" y="61"/>
                    <a:pt x="91" y="58"/>
                    <a:pt x="91" y="57"/>
                  </a:cubicBezTo>
                  <a:cubicBezTo>
                    <a:pt x="90" y="58"/>
                    <a:pt x="89" y="60"/>
                    <a:pt x="88" y="62"/>
                  </a:cubicBezTo>
                  <a:close/>
                  <a:moveTo>
                    <a:pt x="8" y="23"/>
                  </a:moveTo>
                  <a:cubicBezTo>
                    <a:pt x="9" y="21"/>
                    <a:pt x="10" y="19"/>
                    <a:pt x="10" y="19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lose/>
                  <a:moveTo>
                    <a:pt x="77" y="59"/>
                  </a:moveTo>
                  <a:cubicBezTo>
                    <a:pt x="78" y="59"/>
                    <a:pt x="79" y="59"/>
                    <a:pt x="81" y="58"/>
                  </a:cubicBezTo>
                  <a:cubicBezTo>
                    <a:pt x="79" y="58"/>
                    <a:pt x="78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lose/>
                  <a:moveTo>
                    <a:pt x="39" y="20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7" y="21"/>
                    <a:pt x="35" y="21"/>
                    <a:pt x="33" y="21"/>
                  </a:cubicBezTo>
                  <a:cubicBezTo>
                    <a:pt x="35" y="21"/>
                    <a:pt x="37" y="21"/>
                    <a:pt x="39" y="20"/>
                  </a:cubicBezTo>
                  <a:close/>
                  <a:moveTo>
                    <a:pt x="57" y="32"/>
                  </a:moveTo>
                  <a:cubicBezTo>
                    <a:pt x="57" y="32"/>
                    <a:pt x="57" y="32"/>
                    <a:pt x="57" y="31"/>
                  </a:cubicBezTo>
                  <a:cubicBezTo>
                    <a:pt x="55" y="32"/>
                    <a:pt x="52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2" y="32"/>
                    <a:pt x="55" y="32"/>
                    <a:pt x="57" y="32"/>
                  </a:cubicBezTo>
                  <a:close/>
                  <a:moveTo>
                    <a:pt x="74" y="38"/>
                  </a:moveTo>
                  <a:cubicBezTo>
                    <a:pt x="73" y="39"/>
                    <a:pt x="72" y="39"/>
                    <a:pt x="71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40"/>
                    <a:pt x="72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lose/>
                  <a:moveTo>
                    <a:pt x="94" y="59"/>
                  </a:moveTo>
                  <a:cubicBezTo>
                    <a:pt x="94" y="59"/>
                    <a:pt x="94" y="58"/>
                    <a:pt x="94" y="57"/>
                  </a:cubicBezTo>
                  <a:cubicBezTo>
                    <a:pt x="93" y="58"/>
                    <a:pt x="94" y="59"/>
                    <a:pt x="94" y="59"/>
                  </a:cubicBezTo>
                  <a:close/>
                  <a:moveTo>
                    <a:pt x="24" y="58"/>
                  </a:moveTo>
                  <a:cubicBezTo>
                    <a:pt x="24" y="59"/>
                    <a:pt x="24" y="59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59"/>
                    <a:pt x="24" y="58"/>
                  </a:cubicBezTo>
                  <a:close/>
                  <a:moveTo>
                    <a:pt x="64" y="53"/>
                  </a:moveTo>
                  <a:cubicBezTo>
                    <a:pt x="64" y="53"/>
                    <a:pt x="64" y="53"/>
                    <a:pt x="64" y="53"/>
                  </a:cubicBezTo>
                  <a:cubicBezTo>
                    <a:pt x="63" y="53"/>
                    <a:pt x="63" y="53"/>
                    <a:pt x="62" y="53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3" y="53"/>
                    <a:pt x="63" y="53"/>
                    <a:pt x="64" y="53"/>
                  </a:cubicBezTo>
                  <a:close/>
                  <a:moveTo>
                    <a:pt x="53" y="56"/>
                  </a:move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6"/>
                    <a:pt x="53" y="56"/>
                    <a:pt x="53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71"/>
            <p:cNvSpPr>
              <a:spLocks noEditPoints="1"/>
            </p:cNvSpPr>
            <p:nvPr/>
          </p:nvSpPr>
          <p:spPr bwMode="auto">
            <a:xfrm>
              <a:off x="7079310" y="1014334"/>
              <a:ext cx="119479" cy="210283"/>
            </a:xfrm>
            <a:custGeom>
              <a:avLst/>
              <a:gdLst>
                <a:gd name="T0" fmla="*/ 28 w 30"/>
                <a:gd name="T1" fmla="*/ 28 h 53"/>
                <a:gd name="T2" fmla="*/ 24 w 30"/>
                <a:gd name="T3" fmla="*/ 34 h 53"/>
                <a:gd name="T4" fmla="*/ 22 w 30"/>
                <a:gd name="T5" fmla="*/ 35 h 53"/>
                <a:gd name="T6" fmla="*/ 22 w 30"/>
                <a:gd name="T7" fmla="*/ 40 h 53"/>
                <a:gd name="T8" fmla="*/ 21 w 30"/>
                <a:gd name="T9" fmla="*/ 43 h 53"/>
                <a:gd name="T10" fmla="*/ 20 w 30"/>
                <a:gd name="T11" fmla="*/ 46 h 53"/>
                <a:gd name="T12" fmla="*/ 21 w 30"/>
                <a:gd name="T13" fmla="*/ 50 h 53"/>
                <a:gd name="T14" fmla="*/ 19 w 30"/>
                <a:gd name="T15" fmla="*/ 53 h 53"/>
                <a:gd name="T16" fmla="*/ 17 w 30"/>
                <a:gd name="T17" fmla="*/ 51 h 53"/>
                <a:gd name="T18" fmla="*/ 17 w 30"/>
                <a:gd name="T19" fmla="*/ 43 h 53"/>
                <a:gd name="T20" fmla="*/ 20 w 30"/>
                <a:gd name="T21" fmla="*/ 41 h 53"/>
                <a:gd name="T22" fmla="*/ 20 w 30"/>
                <a:gd name="T23" fmla="*/ 34 h 53"/>
                <a:gd name="T24" fmla="*/ 17 w 30"/>
                <a:gd name="T25" fmla="*/ 34 h 53"/>
                <a:gd name="T26" fmla="*/ 13 w 30"/>
                <a:gd name="T27" fmla="*/ 35 h 53"/>
                <a:gd name="T28" fmla="*/ 10 w 30"/>
                <a:gd name="T29" fmla="*/ 36 h 53"/>
                <a:gd name="T30" fmla="*/ 9 w 30"/>
                <a:gd name="T31" fmla="*/ 32 h 53"/>
                <a:gd name="T32" fmla="*/ 3 w 30"/>
                <a:gd name="T33" fmla="*/ 28 h 53"/>
                <a:gd name="T34" fmla="*/ 2 w 30"/>
                <a:gd name="T35" fmla="*/ 26 h 53"/>
                <a:gd name="T36" fmla="*/ 1 w 30"/>
                <a:gd name="T37" fmla="*/ 24 h 53"/>
                <a:gd name="T38" fmla="*/ 1 w 30"/>
                <a:gd name="T39" fmla="*/ 21 h 53"/>
                <a:gd name="T40" fmla="*/ 1 w 30"/>
                <a:gd name="T41" fmla="*/ 12 h 53"/>
                <a:gd name="T42" fmla="*/ 2 w 30"/>
                <a:gd name="T43" fmla="*/ 8 h 53"/>
                <a:gd name="T44" fmla="*/ 0 w 30"/>
                <a:gd name="T45" fmla="*/ 5 h 53"/>
                <a:gd name="T46" fmla="*/ 2 w 30"/>
                <a:gd name="T47" fmla="*/ 3 h 53"/>
                <a:gd name="T48" fmla="*/ 3 w 30"/>
                <a:gd name="T49" fmla="*/ 1 h 53"/>
                <a:gd name="T50" fmla="*/ 4 w 30"/>
                <a:gd name="T51" fmla="*/ 3 h 53"/>
                <a:gd name="T52" fmla="*/ 4 w 30"/>
                <a:gd name="T53" fmla="*/ 8 h 53"/>
                <a:gd name="T54" fmla="*/ 4 w 30"/>
                <a:gd name="T55" fmla="*/ 9 h 53"/>
                <a:gd name="T56" fmla="*/ 3 w 30"/>
                <a:gd name="T57" fmla="*/ 12 h 53"/>
                <a:gd name="T58" fmla="*/ 13 w 30"/>
                <a:gd name="T59" fmla="*/ 5 h 53"/>
                <a:gd name="T60" fmla="*/ 19 w 30"/>
                <a:gd name="T61" fmla="*/ 5 h 53"/>
                <a:gd name="T62" fmla="*/ 20 w 30"/>
                <a:gd name="T63" fmla="*/ 4 h 53"/>
                <a:gd name="T64" fmla="*/ 19 w 30"/>
                <a:gd name="T65" fmla="*/ 2 h 53"/>
                <a:gd name="T66" fmla="*/ 22 w 30"/>
                <a:gd name="T67" fmla="*/ 1 h 53"/>
                <a:gd name="T68" fmla="*/ 23 w 30"/>
                <a:gd name="T69" fmla="*/ 7 h 53"/>
                <a:gd name="T70" fmla="*/ 28 w 30"/>
                <a:gd name="T71" fmla="*/ 11 h 53"/>
                <a:gd name="T72" fmla="*/ 30 w 30"/>
                <a:gd name="T73" fmla="*/ 22 h 53"/>
                <a:gd name="T74" fmla="*/ 28 w 30"/>
                <a:gd name="T75" fmla="*/ 27 h 53"/>
                <a:gd name="T76" fmla="*/ 10 w 30"/>
                <a:gd name="T77" fmla="*/ 10 h 53"/>
                <a:gd name="T78" fmla="*/ 7 w 30"/>
                <a:gd name="T79" fmla="*/ 23 h 53"/>
                <a:gd name="T80" fmla="*/ 11 w 30"/>
                <a:gd name="T81" fmla="*/ 27 h 53"/>
                <a:gd name="T82" fmla="*/ 20 w 30"/>
                <a:gd name="T83" fmla="*/ 27 h 53"/>
                <a:gd name="T84" fmla="*/ 25 w 30"/>
                <a:gd name="T85" fmla="*/ 14 h 53"/>
                <a:gd name="T86" fmla="*/ 21 w 30"/>
                <a:gd name="T87" fmla="*/ 12 h 53"/>
                <a:gd name="T88" fmla="*/ 17 w 30"/>
                <a:gd name="T89" fmla="*/ 10 h 53"/>
                <a:gd name="T90" fmla="*/ 14 w 30"/>
                <a:gd name="T91" fmla="*/ 10 h 53"/>
                <a:gd name="T92" fmla="*/ 11 w 30"/>
                <a:gd name="T93" fmla="*/ 10 h 53"/>
                <a:gd name="T94" fmla="*/ 27 w 30"/>
                <a:gd name="T95" fmla="*/ 18 h 53"/>
                <a:gd name="T96" fmla="*/ 27 w 30"/>
                <a:gd name="T97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53">
                  <a:moveTo>
                    <a:pt x="28" y="28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6" y="29"/>
                    <a:pt x="25" y="31"/>
                    <a:pt x="23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4"/>
                    <a:pt x="22" y="35"/>
                    <a:pt x="22" y="35"/>
                  </a:cubicBezTo>
                  <a:cubicBezTo>
                    <a:pt x="22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3" y="40"/>
                    <a:pt x="23" y="40"/>
                    <a:pt x="23" y="41"/>
                  </a:cubicBezTo>
                  <a:cubicBezTo>
                    <a:pt x="23" y="42"/>
                    <a:pt x="22" y="43"/>
                    <a:pt x="21" y="43"/>
                  </a:cubicBezTo>
                  <a:cubicBezTo>
                    <a:pt x="21" y="43"/>
                    <a:pt x="21" y="43"/>
                    <a:pt x="20" y="43"/>
                  </a:cubicBezTo>
                  <a:cubicBezTo>
                    <a:pt x="20" y="44"/>
                    <a:pt x="20" y="45"/>
                    <a:pt x="20" y="46"/>
                  </a:cubicBezTo>
                  <a:cubicBezTo>
                    <a:pt x="19" y="47"/>
                    <a:pt x="20" y="48"/>
                    <a:pt x="20" y="49"/>
                  </a:cubicBezTo>
                  <a:cubicBezTo>
                    <a:pt x="20" y="49"/>
                    <a:pt x="20" y="50"/>
                    <a:pt x="21" y="50"/>
                  </a:cubicBezTo>
                  <a:cubicBezTo>
                    <a:pt x="21" y="51"/>
                    <a:pt x="21" y="52"/>
                    <a:pt x="20" y="52"/>
                  </a:cubicBezTo>
                  <a:cubicBezTo>
                    <a:pt x="19" y="52"/>
                    <a:pt x="19" y="52"/>
                    <a:pt x="19" y="53"/>
                  </a:cubicBezTo>
                  <a:cubicBezTo>
                    <a:pt x="18" y="53"/>
                    <a:pt x="18" y="53"/>
                    <a:pt x="17" y="52"/>
                  </a:cubicBezTo>
                  <a:cubicBezTo>
                    <a:pt x="17" y="52"/>
                    <a:pt x="17" y="51"/>
                    <a:pt x="17" y="51"/>
                  </a:cubicBezTo>
                  <a:cubicBezTo>
                    <a:pt x="17" y="49"/>
                    <a:pt x="17" y="48"/>
                    <a:pt x="17" y="46"/>
                  </a:cubicBezTo>
                  <a:cubicBezTo>
                    <a:pt x="17" y="45"/>
                    <a:pt x="17" y="44"/>
                    <a:pt x="17" y="43"/>
                  </a:cubicBezTo>
                  <a:cubicBezTo>
                    <a:pt x="17" y="42"/>
                    <a:pt x="17" y="41"/>
                    <a:pt x="18" y="41"/>
                  </a:cubicBezTo>
                  <a:cubicBezTo>
                    <a:pt x="19" y="41"/>
                    <a:pt x="19" y="41"/>
                    <a:pt x="20" y="41"/>
                  </a:cubicBezTo>
                  <a:cubicBezTo>
                    <a:pt x="20" y="40"/>
                    <a:pt x="20" y="39"/>
                    <a:pt x="20" y="38"/>
                  </a:cubicBezTo>
                  <a:cubicBezTo>
                    <a:pt x="20" y="37"/>
                    <a:pt x="20" y="35"/>
                    <a:pt x="20" y="34"/>
                  </a:cubicBezTo>
                  <a:cubicBezTo>
                    <a:pt x="20" y="34"/>
                    <a:pt x="19" y="34"/>
                    <a:pt x="18" y="34"/>
                  </a:cubicBezTo>
                  <a:cubicBezTo>
                    <a:pt x="18" y="34"/>
                    <a:pt x="17" y="34"/>
                    <a:pt x="17" y="34"/>
                  </a:cubicBezTo>
                  <a:cubicBezTo>
                    <a:pt x="16" y="34"/>
                    <a:pt x="16" y="34"/>
                    <a:pt x="15" y="35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5"/>
                    <a:pt x="13" y="35"/>
                    <a:pt x="12" y="36"/>
                  </a:cubicBezTo>
                  <a:cubicBezTo>
                    <a:pt x="12" y="37"/>
                    <a:pt x="11" y="37"/>
                    <a:pt x="10" y="36"/>
                  </a:cubicBezTo>
                  <a:cubicBezTo>
                    <a:pt x="10" y="35"/>
                    <a:pt x="10" y="34"/>
                    <a:pt x="9" y="33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7" y="32"/>
                    <a:pt x="5" y="30"/>
                    <a:pt x="4" y="29"/>
                  </a:cubicBezTo>
                  <a:cubicBezTo>
                    <a:pt x="4" y="29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7"/>
                    <a:pt x="2" y="26"/>
                    <a:pt x="2" y="26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1" y="22"/>
                    <a:pt x="1" y="21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0" y="15"/>
                    <a:pt x="1" y="14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5"/>
                    <a:pt x="6" y="6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5" y="9"/>
                    <a:pt x="6" y="8"/>
                  </a:cubicBezTo>
                  <a:cubicBezTo>
                    <a:pt x="7" y="6"/>
                    <a:pt x="10" y="5"/>
                    <a:pt x="13" y="5"/>
                  </a:cubicBezTo>
                  <a:cubicBezTo>
                    <a:pt x="14" y="5"/>
                    <a:pt x="16" y="5"/>
                    <a:pt x="17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1"/>
                    <a:pt x="20" y="0"/>
                    <a:pt x="21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3" y="3"/>
                    <a:pt x="23" y="5"/>
                    <a:pt x="23" y="6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5" y="8"/>
                    <a:pt x="27" y="9"/>
                    <a:pt x="28" y="11"/>
                  </a:cubicBezTo>
                  <a:cubicBezTo>
                    <a:pt x="29" y="13"/>
                    <a:pt x="30" y="15"/>
                    <a:pt x="30" y="17"/>
                  </a:cubicBezTo>
                  <a:cubicBezTo>
                    <a:pt x="30" y="19"/>
                    <a:pt x="30" y="20"/>
                    <a:pt x="30" y="22"/>
                  </a:cubicBezTo>
                  <a:cubicBezTo>
                    <a:pt x="30" y="24"/>
                    <a:pt x="29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8"/>
                  </a:cubicBezTo>
                  <a:close/>
                  <a:moveTo>
                    <a:pt x="10" y="10"/>
                  </a:moveTo>
                  <a:cubicBezTo>
                    <a:pt x="9" y="11"/>
                    <a:pt x="8" y="13"/>
                    <a:pt x="8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8" y="26"/>
                    <a:pt x="9" y="27"/>
                    <a:pt x="11" y="27"/>
                  </a:cubicBezTo>
                  <a:cubicBezTo>
                    <a:pt x="13" y="28"/>
                    <a:pt x="15" y="28"/>
                    <a:pt x="17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6"/>
                    <a:pt x="24" y="25"/>
                    <a:pt x="24" y="23"/>
                  </a:cubicBezTo>
                  <a:cubicBezTo>
                    <a:pt x="26" y="20"/>
                    <a:pt x="26" y="17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4" y="13"/>
                    <a:pt x="23" y="12"/>
                    <a:pt x="21" y="12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8" y="12"/>
                    <a:pt x="17" y="11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5" y="9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lose/>
                  <a:moveTo>
                    <a:pt x="27" y="18"/>
                  </a:moveTo>
                  <a:cubicBezTo>
                    <a:pt x="27" y="19"/>
                    <a:pt x="27" y="21"/>
                    <a:pt x="27" y="22"/>
                  </a:cubicBezTo>
                  <a:cubicBezTo>
                    <a:pt x="27" y="21"/>
                    <a:pt x="28" y="19"/>
                    <a:pt x="27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72"/>
            <p:cNvSpPr/>
            <p:nvPr/>
          </p:nvSpPr>
          <p:spPr bwMode="auto">
            <a:xfrm>
              <a:off x="7260918" y="1007166"/>
              <a:ext cx="40622" cy="71687"/>
            </a:xfrm>
            <a:custGeom>
              <a:avLst/>
              <a:gdLst>
                <a:gd name="T0" fmla="*/ 4 w 10"/>
                <a:gd name="T1" fmla="*/ 3 h 18"/>
                <a:gd name="T2" fmla="*/ 5 w 10"/>
                <a:gd name="T3" fmla="*/ 4 h 18"/>
                <a:gd name="T4" fmla="*/ 6 w 10"/>
                <a:gd name="T5" fmla="*/ 5 h 18"/>
                <a:gd name="T6" fmla="*/ 7 w 10"/>
                <a:gd name="T7" fmla="*/ 7 h 18"/>
                <a:gd name="T8" fmla="*/ 8 w 10"/>
                <a:gd name="T9" fmla="*/ 7 h 18"/>
                <a:gd name="T10" fmla="*/ 9 w 10"/>
                <a:gd name="T11" fmla="*/ 8 h 18"/>
                <a:gd name="T12" fmla="*/ 9 w 10"/>
                <a:gd name="T13" fmla="*/ 9 h 18"/>
                <a:gd name="T14" fmla="*/ 9 w 10"/>
                <a:gd name="T15" fmla="*/ 10 h 18"/>
                <a:gd name="T16" fmla="*/ 9 w 10"/>
                <a:gd name="T17" fmla="*/ 10 h 18"/>
                <a:gd name="T18" fmla="*/ 8 w 10"/>
                <a:gd name="T19" fmla="*/ 12 h 18"/>
                <a:gd name="T20" fmla="*/ 9 w 10"/>
                <a:gd name="T21" fmla="*/ 12 h 18"/>
                <a:gd name="T22" fmla="*/ 10 w 10"/>
                <a:gd name="T23" fmla="*/ 13 h 18"/>
                <a:gd name="T24" fmla="*/ 10 w 10"/>
                <a:gd name="T25" fmla="*/ 15 h 18"/>
                <a:gd name="T26" fmla="*/ 9 w 10"/>
                <a:gd name="T27" fmla="*/ 16 h 18"/>
                <a:gd name="T28" fmla="*/ 9 w 10"/>
                <a:gd name="T29" fmla="*/ 17 h 18"/>
                <a:gd name="T30" fmla="*/ 7 w 10"/>
                <a:gd name="T31" fmla="*/ 18 h 18"/>
                <a:gd name="T32" fmla="*/ 6 w 10"/>
                <a:gd name="T33" fmla="*/ 17 h 18"/>
                <a:gd name="T34" fmla="*/ 7 w 10"/>
                <a:gd name="T35" fmla="*/ 13 h 18"/>
                <a:gd name="T36" fmla="*/ 6 w 10"/>
                <a:gd name="T37" fmla="*/ 9 h 18"/>
                <a:gd name="T38" fmla="*/ 6 w 10"/>
                <a:gd name="T39" fmla="*/ 9 h 18"/>
                <a:gd name="T40" fmla="*/ 4 w 10"/>
                <a:gd name="T41" fmla="*/ 9 h 18"/>
                <a:gd name="T42" fmla="*/ 3 w 10"/>
                <a:gd name="T43" fmla="*/ 10 h 18"/>
                <a:gd name="T44" fmla="*/ 2 w 10"/>
                <a:gd name="T45" fmla="*/ 10 h 18"/>
                <a:gd name="T46" fmla="*/ 2 w 10"/>
                <a:gd name="T47" fmla="*/ 10 h 18"/>
                <a:gd name="T48" fmla="*/ 1 w 10"/>
                <a:gd name="T49" fmla="*/ 8 h 18"/>
                <a:gd name="T50" fmla="*/ 1 w 10"/>
                <a:gd name="T51" fmla="*/ 4 h 18"/>
                <a:gd name="T52" fmla="*/ 1 w 10"/>
                <a:gd name="T53" fmla="*/ 2 h 18"/>
                <a:gd name="T54" fmla="*/ 1 w 10"/>
                <a:gd name="T55" fmla="*/ 2 h 18"/>
                <a:gd name="T56" fmla="*/ 2 w 10"/>
                <a:gd name="T57" fmla="*/ 0 h 18"/>
                <a:gd name="T58" fmla="*/ 4 w 10"/>
                <a:gd name="T59" fmla="*/ 1 h 18"/>
                <a:gd name="T60" fmla="*/ 4 w 10"/>
                <a:gd name="T61" fmla="*/ 3 h 18"/>
                <a:gd name="T62" fmla="*/ 4 w 10"/>
                <a:gd name="T6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8">
                  <a:moveTo>
                    <a:pt x="4" y="3"/>
                  </a:move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0" y="15"/>
                    <a:pt x="10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6" y="15"/>
                    <a:pt x="6" y="14"/>
                    <a:pt x="7" y="13"/>
                  </a:cubicBezTo>
                  <a:cubicBezTo>
                    <a:pt x="7" y="12"/>
                    <a:pt x="7" y="11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73"/>
            <p:cNvSpPr/>
            <p:nvPr/>
          </p:nvSpPr>
          <p:spPr bwMode="auto">
            <a:xfrm>
              <a:off x="7170114" y="1415782"/>
              <a:ext cx="31064" cy="69298"/>
            </a:xfrm>
            <a:custGeom>
              <a:avLst/>
              <a:gdLst>
                <a:gd name="T0" fmla="*/ 3 w 8"/>
                <a:gd name="T1" fmla="*/ 5 h 18"/>
                <a:gd name="T2" fmla="*/ 2 w 8"/>
                <a:gd name="T3" fmla="*/ 1 h 18"/>
                <a:gd name="T4" fmla="*/ 2 w 8"/>
                <a:gd name="T5" fmla="*/ 0 h 18"/>
                <a:gd name="T6" fmla="*/ 4 w 8"/>
                <a:gd name="T7" fmla="*/ 0 h 18"/>
                <a:gd name="T8" fmla="*/ 5 w 8"/>
                <a:gd name="T9" fmla="*/ 1 h 18"/>
                <a:gd name="T10" fmla="*/ 5 w 8"/>
                <a:gd name="T11" fmla="*/ 0 h 18"/>
                <a:gd name="T12" fmla="*/ 7 w 8"/>
                <a:gd name="T13" fmla="*/ 1 h 18"/>
                <a:gd name="T14" fmla="*/ 7 w 8"/>
                <a:gd name="T15" fmla="*/ 2 h 18"/>
                <a:gd name="T16" fmla="*/ 7 w 8"/>
                <a:gd name="T17" fmla="*/ 4 h 18"/>
                <a:gd name="T18" fmla="*/ 7 w 8"/>
                <a:gd name="T19" fmla="*/ 6 h 18"/>
                <a:gd name="T20" fmla="*/ 5 w 8"/>
                <a:gd name="T21" fmla="*/ 6 h 18"/>
                <a:gd name="T22" fmla="*/ 4 w 8"/>
                <a:gd name="T23" fmla="*/ 6 h 18"/>
                <a:gd name="T24" fmla="*/ 4 w 8"/>
                <a:gd name="T25" fmla="*/ 6 h 18"/>
                <a:gd name="T26" fmla="*/ 4 w 8"/>
                <a:gd name="T27" fmla="*/ 8 h 18"/>
                <a:gd name="T28" fmla="*/ 3 w 8"/>
                <a:gd name="T29" fmla="*/ 9 h 18"/>
                <a:gd name="T30" fmla="*/ 3 w 8"/>
                <a:gd name="T31" fmla="*/ 10 h 18"/>
                <a:gd name="T32" fmla="*/ 3 w 8"/>
                <a:gd name="T33" fmla="*/ 12 h 18"/>
                <a:gd name="T34" fmla="*/ 3 w 8"/>
                <a:gd name="T35" fmla="*/ 13 h 18"/>
                <a:gd name="T36" fmla="*/ 3 w 8"/>
                <a:gd name="T37" fmla="*/ 14 h 18"/>
                <a:gd name="T38" fmla="*/ 2 w 8"/>
                <a:gd name="T39" fmla="*/ 17 h 18"/>
                <a:gd name="T40" fmla="*/ 2 w 8"/>
                <a:gd name="T41" fmla="*/ 18 h 18"/>
                <a:gd name="T42" fmla="*/ 1 w 8"/>
                <a:gd name="T43" fmla="*/ 18 h 18"/>
                <a:gd name="T44" fmla="*/ 0 w 8"/>
                <a:gd name="T45" fmla="*/ 17 h 18"/>
                <a:gd name="T46" fmla="*/ 0 w 8"/>
                <a:gd name="T47" fmla="*/ 17 h 18"/>
                <a:gd name="T48" fmla="*/ 1 w 8"/>
                <a:gd name="T49" fmla="*/ 15 h 18"/>
                <a:gd name="T50" fmla="*/ 0 w 8"/>
                <a:gd name="T51" fmla="*/ 13 h 18"/>
                <a:gd name="T52" fmla="*/ 0 w 8"/>
                <a:gd name="T53" fmla="*/ 11 h 18"/>
                <a:gd name="T54" fmla="*/ 1 w 8"/>
                <a:gd name="T55" fmla="*/ 8 h 18"/>
                <a:gd name="T56" fmla="*/ 1 w 8"/>
                <a:gd name="T57" fmla="*/ 7 h 18"/>
                <a:gd name="T58" fmla="*/ 2 w 8"/>
                <a:gd name="T59" fmla="*/ 5 h 18"/>
                <a:gd name="T60" fmla="*/ 3 w 8"/>
                <a:gd name="T6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18">
                  <a:moveTo>
                    <a:pt x="3" y="5"/>
                  </a:moveTo>
                  <a:cubicBezTo>
                    <a:pt x="3" y="4"/>
                    <a:pt x="2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74"/>
            <p:cNvSpPr/>
            <p:nvPr/>
          </p:nvSpPr>
          <p:spPr bwMode="auto">
            <a:xfrm>
              <a:off x="7024351" y="1023892"/>
              <a:ext cx="47792" cy="59740"/>
            </a:xfrm>
            <a:custGeom>
              <a:avLst/>
              <a:gdLst>
                <a:gd name="T0" fmla="*/ 2 w 12"/>
                <a:gd name="T1" fmla="*/ 1 h 15"/>
                <a:gd name="T2" fmla="*/ 3 w 12"/>
                <a:gd name="T3" fmla="*/ 1 h 15"/>
                <a:gd name="T4" fmla="*/ 6 w 12"/>
                <a:gd name="T5" fmla="*/ 2 h 15"/>
                <a:gd name="T6" fmla="*/ 6 w 12"/>
                <a:gd name="T7" fmla="*/ 2 h 15"/>
                <a:gd name="T8" fmla="*/ 4 w 12"/>
                <a:gd name="T9" fmla="*/ 5 h 15"/>
                <a:gd name="T10" fmla="*/ 5 w 12"/>
                <a:gd name="T11" fmla="*/ 6 h 15"/>
                <a:gd name="T12" fmla="*/ 6 w 12"/>
                <a:gd name="T13" fmla="*/ 7 h 15"/>
                <a:gd name="T14" fmla="*/ 5 w 12"/>
                <a:gd name="T15" fmla="*/ 8 h 15"/>
                <a:gd name="T16" fmla="*/ 5 w 12"/>
                <a:gd name="T17" fmla="*/ 10 h 15"/>
                <a:gd name="T18" fmla="*/ 6 w 12"/>
                <a:gd name="T19" fmla="*/ 8 h 15"/>
                <a:gd name="T20" fmla="*/ 8 w 12"/>
                <a:gd name="T21" fmla="*/ 10 h 15"/>
                <a:gd name="T22" fmla="*/ 11 w 12"/>
                <a:gd name="T23" fmla="*/ 9 h 15"/>
                <a:gd name="T24" fmla="*/ 11 w 12"/>
                <a:gd name="T25" fmla="*/ 10 h 15"/>
                <a:gd name="T26" fmla="*/ 12 w 12"/>
                <a:gd name="T27" fmla="*/ 11 h 15"/>
                <a:gd name="T28" fmla="*/ 12 w 12"/>
                <a:gd name="T29" fmla="*/ 12 h 15"/>
                <a:gd name="T30" fmla="*/ 12 w 12"/>
                <a:gd name="T31" fmla="*/ 13 h 15"/>
                <a:gd name="T32" fmla="*/ 11 w 12"/>
                <a:gd name="T33" fmla="*/ 15 h 15"/>
                <a:gd name="T34" fmla="*/ 10 w 12"/>
                <a:gd name="T35" fmla="*/ 14 h 15"/>
                <a:gd name="T36" fmla="*/ 9 w 12"/>
                <a:gd name="T37" fmla="*/ 13 h 15"/>
                <a:gd name="T38" fmla="*/ 8 w 12"/>
                <a:gd name="T39" fmla="*/ 10 h 15"/>
                <a:gd name="T40" fmla="*/ 6 w 12"/>
                <a:gd name="T41" fmla="*/ 11 h 15"/>
                <a:gd name="T42" fmla="*/ 6 w 12"/>
                <a:gd name="T43" fmla="*/ 12 h 15"/>
                <a:gd name="T44" fmla="*/ 4 w 12"/>
                <a:gd name="T45" fmla="*/ 12 h 15"/>
                <a:gd name="T46" fmla="*/ 3 w 12"/>
                <a:gd name="T47" fmla="*/ 10 h 15"/>
                <a:gd name="T48" fmla="*/ 2 w 12"/>
                <a:gd name="T49" fmla="*/ 7 h 15"/>
                <a:gd name="T50" fmla="*/ 2 w 12"/>
                <a:gd name="T51" fmla="*/ 6 h 15"/>
                <a:gd name="T52" fmla="*/ 1 w 12"/>
                <a:gd name="T53" fmla="*/ 5 h 15"/>
                <a:gd name="T54" fmla="*/ 0 w 12"/>
                <a:gd name="T55" fmla="*/ 3 h 15"/>
                <a:gd name="T56" fmla="*/ 0 w 12"/>
                <a:gd name="T57" fmla="*/ 2 h 15"/>
                <a:gd name="T58" fmla="*/ 1 w 12"/>
                <a:gd name="T59" fmla="*/ 1 h 15"/>
                <a:gd name="T60" fmla="*/ 2 w 12"/>
                <a:gd name="T61" fmla="*/ 1 h 15"/>
                <a:gd name="T62" fmla="*/ 2 w 12"/>
                <a:gd name="T6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15">
                  <a:moveTo>
                    <a:pt x="2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4" y="8"/>
                    <a:pt x="4" y="9"/>
                    <a:pt x="5" y="10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8"/>
                    <a:pt x="8" y="8"/>
                    <a:pt x="8" y="10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1" y="14"/>
                    <a:pt x="11" y="15"/>
                  </a:cubicBezTo>
                  <a:cubicBezTo>
                    <a:pt x="11" y="15"/>
                    <a:pt x="10" y="15"/>
                    <a:pt x="10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75"/>
            <p:cNvSpPr/>
            <p:nvPr/>
          </p:nvSpPr>
          <p:spPr bwMode="auto">
            <a:xfrm>
              <a:off x="7253750" y="1140982"/>
              <a:ext cx="38233" cy="35844"/>
            </a:xfrm>
            <a:custGeom>
              <a:avLst/>
              <a:gdLst>
                <a:gd name="T0" fmla="*/ 5 w 10"/>
                <a:gd name="T1" fmla="*/ 5 h 9"/>
                <a:gd name="T2" fmla="*/ 3 w 10"/>
                <a:gd name="T3" fmla="*/ 6 h 9"/>
                <a:gd name="T4" fmla="*/ 1 w 10"/>
                <a:gd name="T5" fmla="*/ 7 h 9"/>
                <a:gd name="T6" fmla="*/ 0 w 10"/>
                <a:gd name="T7" fmla="*/ 5 h 9"/>
                <a:gd name="T8" fmla="*/ 0 w 10"/>
                <a:gd name="T9" fmla="*/ 2 h 9"/>
                <a:gd name="T10" fmla="*/ 1 w 10"/>
                <a:gd name="T11" fmla="*/ 0 h 9"/>
                <a:gd name="T12" fmla="*/ 3 w 10"/>
                <a:gd name="T13" fmla="*/ 0 h 9"/>
                <a:gd name="T14" fmla="*/ 5 w 10"/>
                <a:gd name="T15" fmla="*/ 3 h 9"/>
                <a:gd name="T16" fmla="*/ 5 w 10"/>
                <a:gd name="T17" fmla="*/ 4 h 9"/>
                <a:gd name="T18" fmla="*/ 6 w 10"/>
                <a:gd name="T19" fmla="*/ 4 h 9"/>
                <a:gd name="T20" fmla="*/ 6 w 10"/>
                <a:gd name="T21" fmla="*/ 2 h 9"/>
                <a:gd name="T22" fmla="*/ 6 w 10"/>
                <a:gd name="T23" fmla="*/ 1 h 9"/>
                <a:gd name="T24" fmla="*/ 8 w 10"/>
                <a:gd name="T25" fmla="*/ 0 h 9"/>
                <a:gd name="T26" fmla="*/ 9 w 10"/>
                <a:gd name="T27" fmla="*/ 1 h 9"/>
                <a:gd name="T28" fmla="*/ 9 w 10"/>
                <a:gd name="T29" fmla="*/ 2 h 9"/>
                <a:gd name="T30" fmla="*/ 9 w 10"/>
                <a:gd name="T31" fmla="*/ 4 h 9"/>
                <a:gd name="T32" fmla="*/ 10 w 10"/>
                <a:gd name="T33" fmla="*/ 5 h 9"/>
                <a:gd name="T34" fmla="*/ 9 w 10"/>
                <a:gd name="T35" fmla="*/ 7 h 9"/>
                <a:gd name="T36" fmla="*/ 8 w 10"/>
                <a:gd name="T37" fmla="*/ 8 h 9"/>
                <a:gd name="T38" fmla="*/ 8 w 10"/>
                <a:gd name="T39" fmla="*/ 8 h 9"/>
                <a:gd name="T40" fmla="*/ 7 w 10"/>
                <a:gd name="T41" fmla="*/ 9 h 9"/>
                <a:gd name="T42" fmla="*/ 6 w 10"/>
                <a:gd name="T43" fmla="*/ 8 h 9"/>
                <a:gd name="T44" fmla="*/ 5 w 10"/>
                <a:gd name="T45" fmla="*/ 6 h 9"/>
                <a:gd name="T46" fmla="*/ 5 w 10"/>
                <a:gd name="T4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9">
                  <a:moveTo>
                    <a:pt x="5" y="5"/>
                  </a:moveTo>
                  <a:cubicBezTo>
                    <a:pt x="5" y="6"/>
                    <a:pt x="4" y="6"/>
                    <a:pt x="3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6"/>
                    <a:pt x="9" y="7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76"/>
            <p:cNvSpPr/>
            <p:nvPr/>
          </p:nvSpPr>
          <p:spPr bwMode="auto">
            <a:xfrm>
              <a:off x="7115154" y="1465964"/>
              <a:ext cx="31064" cy="52571"/>
            </a:xfrm>
            <a:custGeom>
              <a:avLst/>
              <a:gdLst>
                <a:gd name="T0" fmla="*/ 4 w 8"/>
                <a:gd name="T1" fmla="*/ 7 h 13"/>
                <a:gd name="T2" fmla="*/ 4 w 8"/>
                <a:gd name="T3" fmla="*/ 8 h 13"/>
                <a:gd name="T4" fmla="*/ 4 w 8"/>
                <a:gd name="T5" fmla="*/ 10 h 13"/>
                <a:gd name="T6" fmla="*/ 3 w 8"/>
                <a:gd name="T7" fmla="*/ 12 h 13"/>
                <a:gd name="T8" fmla="*/ 2 w 8"/>
                <a:gd name="T9" fmla="*/ 12 h 13"/>
                <a:gd name="T10" fmla="*/ 2 w 8"/>
                <a:gd name="T11" fmla="*/ 13 h 13"/>
                <a:gd name="T12" fmla="*/ 1 w 8"/>
                <a:gd name="T13" fmla="*/ 13 h 13"/>
                <a:gd name="T14" fmla="*/ 0 w 8"/>
                <a:gd name="T15" fmla="*/ 12 h 13"/>
                <a:gd name="T16" fmla="*/ 0 w 8"/>
                <a:gd name="T17" fmla="*/ 11 h 13"/>
                <a:gd name="T18" fmla="*/ 2 w 8"/>
                <a:gd name="T19" fmla="*/ 7 h 13"/>
                <a:gd name="T20" fmla="*/ 3 w 8"/>
                <a:gd name="T21" fmla="*/ 5 h 13"/>
                <a:gd name="T22" fmla="*/ 4 w 8"/>
                <a:gd name="T23" fmla="*/ 2 h 13"/>
                <a:gd name="T24" fmla="*/ 4 w 8"/>
                <a:gd name="T25" fmla="*/ 1 h 13"/>
                <a:gd name="T26" fmla="*/ 6 w 8"/>
                <a:gd name="T27" fmla="*/ 0 h 13"/>
                <a:gd name="T28" fmla="*/ 8 w 8"/>
                <a:gd name="T29" fmla="*/ 2 h 13"/>
                <a:gd name="T30" fmla="*/ 8 w 8"/>
                <a:gd name="T31" fmla="*/ 5 h 13"/>
                <a:gd name="T32" fmla="*/ 8 w 8"/>
                <a:gd name="T33" fmla="*/ 6 h 13"/>
                <a:gd name="T34" fmla="*/ 8 w 8"/>
                <a:gd name="T35" fmla="*/ 7 h 13"/>
                <a:gd name="T36" fmla="*/ 7 w 8"/>
                <a:gd name="T37" fmla="*/ 9 h 13"/>
                <a:gd name="T38" fmla="*/ 7 w 8"/>
                <a:gd name="T39" fmla="*/ 10 h 13"/>
                <a:gd name="T40" fmla="*/ 5 w 8"/>
                <a:gd name="T41" fmla="*/ 10 h 13"/>
                <a:gd name="T42" fmla="*/ 5 w 8"/>
                <a:gd name="T43" fmla="*/ 8 h 13"/>
                <a:gd name="T44" fmla="*/ 4 w 8"/>
                <a:gd name="T4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3">
                  <a:moveTo>
                    <a:pt x="4" y="7"/>
                  </a:move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1" y="10"/>
                    <a:pt x="1" y="9"/>
                    <a:pt x="2" y="7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77"/>
            <p:cNvSpPr>
              <a:spLocks noEditPoints="1"/>
            </p:cNvSpPr>
            <p:nvPr/>
          </p:nvSpPr>
          <p:spPr bwMode="auto">
            <a:xfrm>
              <a:off x="7055414" y="1358433"/>
              <a:ext cx="31064" cy="57350"/>
            </a:xfrm>
            <a:custGeom>
              <a:avLst/>
              <a:gdLst>
                <a:gd name="T0" fmla="*/ 6 w 8"/>
                <a:gd name="T1" fmla="*/ 8 h 14"/>
                <a:gd name="T2" fmla="*/ 6 w 8"/>
                <a:gd name="T3" fmla="*/ 12 h 14"/>
                <a:gd name="T4" fmla="*/ 5 w 8"/>
                <a:gd name="T5" fmla="*/ 13 h 14"/>
                <a:gd name="T6" fmla="*/ 3 w 8"/>
                <a:gd name="T7" fmla="*/ 13 h 14"/>
                <a:gd name="T8" fmla="*/ 2 w 8"/>
                <a:gd name="T9" fmla="*/ 12 h 14"/>
                <a:gd name="T10" fmla="*/ 1 w 8"/>
                <a:gd name="T11" fmla="*/ 8 h 14"/>
                <a:gd name="T12" fmla="*/ 4 w 8"/>
                <a:gd name="T13" fmla="*/ 6 h 14"/>
                <a:gd name="T14" fmla="*/ 4 w 8"/>
                <a:gd name="T15" fmla="*/ 6 h 14"/>
                <a:gd name="T16" fmla="*/ 4 w 8"/>
                <a:gd name="T17" fmla="*/ 3 h 14"/>
                <a:gd name="T18" fmla="*/ 5 w 8"/>
                <a:gd name="T19" fmla="*/ 1 h 14"/>
                <a:gd name="T20" fmla="*/ 6 w 8"/>
                <a:gd name="T21" fmla="*/ 0 h 14"/>
                <a:gd name="T22" fmla="*/ 7 w 8"/>
                <a:gd name="T23" fmla="*/ 1 h 14"/>
                <a:gd name="T24" fmla="*/ 7 w 8"/>
                <a:gd name="T25" fmla="*/ 3 h 14"/>
                <a:gd name="T26" fmla="*/ 8 w 8"/>
                <a:gd name="T27" fmla="*/ 5 h 14"/>
                <a:gd name="T28" fmla="*/ 6 w 8"/>
                <a:gd name="T29" fmla="*/ 8 h 14"/>
                <a:gd name="T30" fmla="*/ 4 w 8"/>
                <a:gd name="T31" fmla="*/ 8 h 14"/>
                <a:gd name="T32" fmla="*/ 3 w 8"/>
                <a:gd name="T33" fmla="*/ 9 h 14"/>
                <a:gd name="T34" fmla="*/ 4 w 8"/>
                <a:gd name="T35" fmla="*/ 12 h 14"/>
                <a:gd name="T36" fmla="*/ 4 w 8"/>
                <a:gd name="T37" fmla="*/ 12 h 14"/>
                <a:gd name="T38" fmla="*/ 4 w 8"/>
                <a:gd name="T3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4">
                  <a:moveTo>
                    <a:pt x="6" y="8"/>
                  </a:moveTo>
                  <a:cubicBezTo>
                    <a:pt x="6" y="9"/>
                    <a:pt x="6" y="10"/>
                    <a:pt x="6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4"/>
                    <a:pt x="3" y="14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6"/>
                    <a:pt x="2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7"/>
                    <a:pt x="8" y="8"/>
                    <a:pt x="6" y="8"/>
                  </a:cubicBezTo>
                  <a:close/>
                  <a:moveTo>
                    <a:pt x="4" y="8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9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8"/>
            <p:cNvSpPr>
              <a:spLocks noEditPoints="1"/>
            </p:cNvSpPr>
            <p:nvPr/>
          </p:nvSpPr>
          <p:spPr bwMode="auto">
            <a:xfrm>
              <a:off x="7253750" y="1422952"/>
              <a:ext cx="23896" cy="47792"/>
            </a:xfrm>
            <a:custGeom>
              <a:avLst/>
              <a:gdLst>
                <a:gd name="T0" fmla="*/ 3 w 6"/>
                <a:gd name="T1" fmla="*/ 2 h 12"/>
                <a:gd name="T2" fmla="*/ 5 w 6"/>
                <a:gd name="T3" fmla="*/ 2 h 12"/>
                <a:gd name="T4" fmla="*/ 5 w 6"/>
                <a:gd name="T5" fmla="*/ 3 h 12"/>
                <a:gd name="T6" fmla="*/ 5 w 6"/>
                <a:gd name="T7" fmla="*/ 5 h 12"/>
                <a:gd name="T8" fmla="*/ 5 w 6"/>
                <a:gd name="T9" fmla="*/ 11 h 12"/>
                <a:gd name="T10" fmla="*/ 4 w 6"/>
                <a:gd name="T11" fmla="*/ 12 h 12"/>
                <a:gd name="T12" fmla="*/ 2 w 6"/>
                <a:gd name="T13" fmla="*/ 12 h 12"/>
                <a:gd name="T14" fmla="*/ 1 w 6"/>
                <a:gd name="T15" fmla="*/ 10 h 12"/>
                <a:gd name="T16" fmla="*/ 0 w 6"/>
                <a:gd name="T17" fmla="*/ 4 h 12"/>
                <a:gd name="T18" fmla="*/ 0 w 6"/>
                <a:gd name="T19" fmla="*/ 2 h 12"/>
                <a:gd name="T20" fmla="*/ 1 w 6"/>
                <a:gd name="T21" fmla="*/ 0 h 12"/>
                <a:gd name="T22" fmla="*/ 3 w 6"/>
                <a:gd name="T23" fmla="*/ 2 h 12"/>
                <a:gd name="T24" fmla="*/ 3 w 6"/>
                <a:gd name="T25" fmla="*/ 2 h 12"/>
                <a:gd name="T26" fmla="*/ 3 w 6"/>
                <a:gd name="T27" fmla="*/ 9 h 12"/>
                <a:gd name="T28" fmla="*/ 2 w 6"/>
                <a:gd name="T29" fmla="*/ 8 h 12"/>
                <a:gd name="T30" fmla="*/ 3 w 6"/>
                <a:gd name="T31" fmla="*/ 10 h 12"/>
                <a:gd name="T32" fmla="*/ 3 w 6"/>
                <a:gd name="T3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12">
                  <a:moveTo>
                    <a:pt x="3" y="2"/>
                  </a:move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6" y="7"/>
                    <a:pt x="5" y="9"/>
                    <a:pt x="5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3" y="9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3" y="9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79"/>
            <p:cNvSpPr/>
            <p:nvPr/>
          </p:nvSpPr>
          <p:spPr bwMode="auto">
            <a:xfrm>
              <a:off x="7205958" y="1066904"/>
              <a:ext cx="23896" cy="62129"/>
            </a:xfrm>
            <a:custGeom>
              <a:avLst/>
              <a:gdLst>
                <a:gd name="T0" fmla="*/ 5 w 6"/>
                <a:gd name="T1" fmla="*/ 14 h 16"/>
                <a:gd name="T2" fmla="*/ 6 w 6"/>
                <a:gd name="T3" fmla="*/ 14 h 16"/>
                <a:gd name="T4" fmla="*/ 5 w 6"/>
                <a:gd name="T5" fmla="*/ 16 h 16"/>
                <a:gd name="T6" fmla="*/ 3 w 6"/>
                <a:gd name="T7" fmla="*/ 15 h 16"/>
                <a:gd name="T8" fmla="*/ 3 w 6"/>
                <a:gd name="T9" fmla="*/ 14 h 16"/>
                <a:gd name="T10" fmla="*/ 3 w 6"/>
                <a:gd name="T11" fmla="*/ 12 h 16"/>
                <a:gd name="T12" fmla="*/ 3 w 6"/>
                <a:gd name="T13" fmla="*/ 9 h 16"/>
                <a:gd name="T14" fmla="*/ 2 w 6"/>
                <a:gd name="T15" fmla="*/ 9 h 16"/>
                <a:gd name="T16" fmla="*/ 1 w 6"/>
                <a:gd name="T17" fmla="*/ 7 h 16"/>
                <a:gd name="T18" fmla="*/ 1 w 6"/>
                <a:gd name="T19" fmla="*/ 4 h 16"/>
                <a:gd name="T20" fmla="*/ 1 w 6"/>
                <a:gd name="T21" fmla="*/ 3 h 16"/>
                <a:gd name="T22" fmla="*/ 0 w 6"/>
                <a:gd name="T23" fmla="*/ 2 h 16"/>
                <a:gd name="T24" fmla="*/ 3 w 6"/>
                <a:gd name="T25" fmla="*/ 1 h 16"/>
                <a:gd name="T26" fmla="*/ 4 w 6"/>
                <a:gd name="T27" fmla="*/ 3 h 16"/>
                <a:gd name="T28" fmla="*/ 4 w 6"/>
                <a:gd name="T29" fmla="*/ 6 h 16"/>
                <a:gd name="T30" fmla="*/ 5 w 6"/>
                <a:gd name="T31" fmla="*/ 6 h 16"/>
                <a:gd name="T32" fmla="*/ 6 w 6"/>
                <a:gd name="T33" fmla="*/ 9 h 16"/>
                <a:gd name="T34" fmla="*/ 5 w 6"/>
                <a:gd name="T35" fmla="*/ 12 h 16"/>
                <a:gd name="T36" fmla="*/ 5 w 6"/>
                <a:gd name="T37" fmla="*/ 13 h 16"/>
                <a:gd name="T38" fmla="*/ 5 w 6"/>
                <a:gd name="T3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3" y="14"/>
                    <a:pt x="2" y="14"/>
                    <a:pt x="3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80"/>
            <p:cNvSpPr/>
            <p:nvPr/>
          </p:nvSpPr>
          <p:spPr bwMode="auto">
            <a:xfrm>
              <a:off x="7225075" y="1427731"/>
              <a:ext cx="23896" cy="45403"/>
            </a:xfrm>
            <a:custGeom>
              <a:avLst/>
              <a:gdLst>
                <a:gd name="T0" fmla="*/ 3 w 6"/>
                <a:gd name="T1" fmla="*/ 6 h 12"/>
                <a:gd name="T2" fmla="*/ 4 w 6"/>
                <a:gd name="T3" fmla="*/ 6 h 12"/>
                <a:gd name="T4" fmla="*/ 6 w 6"/>
                <a:gd name="T5" fmla="*/ 7 h 12"/>
                <a:gd name="T6" fmla="*/ 5 w 6"/>
                <a:gd name="T7" fmla="*/ 9 h 12"/>
                <a:gd name="T8" fmla="*/ 3 w 6"/>
                <a:gd name="T9" fmla="*/ 10 h 12"/>
                <a:gd name="T10" fmla="*/ 3 w 6"/>
                <a:gd name="T11" fmla="*/ 11 h 12"/>
                <a:gd name="T12" fmla="*/ 3 w 6"/>
                <a:gd name="T13" fmla="*/ 11 h 12"/>
                <a:gd name="T14" fmla="*/ 2 w 6"/>
                <a:gd name="T15" fmla="*/ 12 h 12"/>
                <a:gd name="T16" fmla="*/ 1 w 6"/>
                <a:gd name="T17" fmla="*/ 12 h 12"/>
                <a:gd name="T18" fmla="*/ 0 w 6"/>
                <a:gd name="T19" fmla="*/ 8 h 12"/>
                <a:gd name="T20" fmla="*/ 0 w 6"/>
                <a:gd name="T21" fmla="*/ 7 h 12"/>
                <a:gd name="T22" fmla="*/ 0 w 6"/>
                <a:gd name="T23" fmla="*/ 4 h 12"/>
                <a:gd name="T24" fmla="*/ 0 w 6"/>
                <a:gd name="T25" fmla="*/ 2 h 12"/>
                <a:gd name="T26" fmla="*/ 3 w 6"/>
                <a:gd name="T27" fmla="*/ 0 h 12"/>
                <a:gd name="T28" fmla="*/ 3 w 6"/>
                <a:gd name="T29" fmla="*/ 0 h 12"/>
                <a:gd name="T30" fmla="*/ 3 w 6"/>
                <a:gd name="T31" fmla="*/ 3 h 12"/>
                <a:gd name="T32" fmla="*/ 3 w 6"/>
                <a:gd name="T33" fmla="*/ 4 h 12"/>
                <a:gd name="T34" fmla="*/ 3 w 6"/>
                <a:gd name="T3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2"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1"/>
                    <a:pt x="1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81"/>
            <p:cNvSpPr/>
            <p:nvPr/>
          </p:nvSpPr>
          <p:spPr bwMode="auto">
            <a:xfrm>
              <a:off x="7225075" y="1140982"/>
              <a:ext cx="19117" cy="47792"/>
            </a:xfrm>
            <a:custGeom>
              <a:avLst/>
              <a:gdLst>
                <a:gd name="T0" fmla="*/ 3 w 5"/>
                <a:gd name="T1" fmla="*/ 3 h 12"/>
                <a:gd name="T2" fmla="*/ 3 w 5"/>
                <a:gd name="T3" fmla="*/ 3 h 12"/>
                <a:gd name="T4" fmla="*/ 5 w 5"/>
                <a:gd name="T5" fmla="*/ 5 h 12"/>
                <a:gd name="T6" fmla="*/ 4 w 5"/>
                <a:gd name="T7" fmla="*/ 8 h 12"/>
                <a:gd name="T8" fmla="*/ 4 w 5"/>
                <a:gd name="T9" fmla="*/ 9 h 12"/>
                <a:gd name="T10" fmla="*/ 3 w 5"/>
                <a:gd name="T11" fmla="*/ 11 h 12"/>
                <a:gd name="T12" fmla="*/ 1 w 5"/>
                <a:gd name="T13" fmla="*/ 11 h 12"/>
                <a:gd name="T14" fmla="*/ 0 w 5"/>
                <a:gd name="T15" fmla="*/ 9 h 12"/>
                <a:gd name="T16" fmla="*/ 0 w 5"/>
                <a:gd name="T17" fmla="*/ 5 h 12"/>
                <a:gd name="T18" fmla="*/ 0 w 5"/>
                <a:gd name="T19" fmla="*/ 2 h 12"/>
                <a:gd name="T20" fmla="*/ 1 w 5"/>
                <a:gd name="T21" fmla="*/ 0 h 12"/>
                <a:gd name="T22" fmla="*/ 2 w 5"/>
                <a:gd name="T23" fmla="*/ 0 h 12"/>
                <a:gd name="T24" fmla="*/ 3 w 5"/>
                <a:gd name="T25" fmla="*/ 2 h 12"/>
                <a:gd name="T26" fmla="*/ 3 w 5"/>
                <a:gd name="T2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2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6"/>
                    <a:pt x="5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82"/>
            <p:cNvSpPr/>
            <p:nvPr/>
          </p:nvSpPr>
          <p:spPr bwMode="auto">
            <a:xfrm>
              <a:off x="7014792" y="1482691"/>
              <a:ext cx="33454" cy="38233"/>
            </a:xfrm>
            <a:custGeom>
              <a:avLst/>
              <a:gdLst>
                <a:gd name="T0" fmla="*/ 4 w 8"/>
                <a:gd name="T1" fmla="*/ 7 h 10"/>
                <a:gd name="T2" fmla="*/ 3 w 8"/>
                <a:gd name="T3" fmla="*/ 9 h 10"/>
                <a:gd name="T4" fmla="*/ 2 w 8"/>
                <a:gd name="T5" fmla="*/ 10 h 10"/>
                <a:gd name="T6" fmla="*/ 0 w 8"/>
                <a:gd name="T7" fmla="*/ 9 h 10"/>
                <a:gd name="T8" fmla="*/ 1 w 8"/>
                <a:gd name="T9" fmla="*/ 8 h 10"/>
                <a:gd name="T10" fmla="*/ 2 w 8"/>
                <a:gd name="T11" fmla="*/ 3 h 10"/>
                <a:gd name="T12" fmla="*/ 3 w 8"/>
                <a:gd name="T13" fmla="*/ 1 h 10"/>
                <a:gd name="T14" fmla="*/ 4 w 8"/>
                <a:gd name="T15" fmla="*/ 2 h 10"/>
                <a:gd name="T16" fmla="*/ 5 w 8"/>
                <a:gd name="T17" fmla="*/ 2 h 10"/>
                <a:gd name="T18" fmla="*/ 5 w 8"/>
                <a:gd name="T19" fmla="*/ 1 h 10"/>
                <a:gd name="T20" fmla="*/ 6 w 8"/>
                <a:gd name="T21" fmla="*/ 0 h 10"/>
                <a:gd name="T22" fmla="*/ 7 w 8"/>
                <a:gd name="T23" fmla="*/ 0 h 10"/>
                <a:gd name="T24" fmla="*/ 8 w 8"/>
                <a:gd name="T25" fmla="*/ 2 h 10"/>
                <a:gd name="T26" fmla="*/ 7 w 8"/>
                <a:gd name="T27" fmla="*/ 6 h 10"/>
                <a:gd name="T28" fmla="*/ 4 w 8"/>
                <a:gd name="T29" fmla="*/ 7 h 10"/>
                <a:gd name="T30" fmla="*/ 4 w 8"/>
                <a:gd name="T3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0">
                  <a:moveTo>
                    <a:pt x="4" y="7"/>
                  </a:move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3"/>
                    <a:pt x="7" y="5"/>
                    <a:pt x="7" y="6"/>
                  </a:cubicBezTo>
                  <a:cubicBezTo>
                    <a:pt x="6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83"/>
            <p:cNvSpPr/>
            <p:nvPr/>
          </p:nvSpPr>
          <p:spPr bwMode="auto">
            <a:xfrm>
              <a:off x="7115154" y="980880"/>
              <a:ext cx="35843" cy="43012"/>
            </a:xfrm>
            <a:custGeom>
              <a:avLst/>
              <a:gdLst>
                <a:gd name="T0" fmla="*/ 4 w 9"/>
                <a:gd name="T1" fmla="*/ 8 h 11"/>
                <a:gd name="T2" fmla="*/ 4 w 9"/>
                <a:gd name="T3" fmla="*/ 6 h 11"/>
                <a:gd name="T4" fmla="*/ 5 w 9"/>
                <a:gd name="T5" fmla="*/ 6 h 11"/>
                <a:gd name="T6" fmla="*/ 6 w 9"/>
                <a:gd name="T7" fmla="*/ 6 h 11"/>
                <a:gd name="T8" fmla="*/ 6 w 9"/>
                <a:gd name="T9" fmla="*/ 7 h 11"/>
                <a:gd name="T10" fmla="*/ 7 w 9"/>
                <a:gd name="T11" fmla="*/ 7 h 11"/>
                <a:gd name="T12" fmla="*/ 8 w 9"/>
                <a:gd name="T13" fmla="*/ 9 h 11"/>
                <a:gd name="T14" fmla="*/ 8 w 9"/>
                <a:gd name="T15" fmla="*/ 11 h 11"/>
                <a:gd name="T16" fmla="*/ 6 w 9"/>
                <a:gd name="T17" fmla="*/ 11 h 11"/>
                <a:gd name="T18" fmla="*/ 5 w 9"/>
                <a:gd name="T19" fmla="*/ 10 h 11"/>
                <a:gd name="T20" fmla="*/ 3 w 9"/>
                <a:gd name="T21" fmla="*/ 10 h 11"/>
                <a:gd name="T22" fmla="*/ 2 w 9"/>
                <a:gd name="T23" fmla="*/ 9 h 11"/>
                <a:gd name="T24" fmla="*/ 0 w 9"/>
                <a:gd name="T25" fmla="*/ 4 h 11"/>
                <a:gd name="T26" fmla="*/ 0 w 9"/>
                <a:gd name="T27" fmla="*/ 1 h 11"/>
                <a:gd name="T28" fmla="*/ 0 w 9"/>
                <a:gd name="T29" fmla="*/ 1 h 11"/>
                <a:gd name="T30" fmla="*/ 3 w 9"/>
                <a:gd name="T31" fmla="*/ 1 h 11"/>
                <a:gd name="T32" fmla="*/ 4 w 9"/>
                <a:gd name="T33" fmla="*/ 3 h 11"/>
                <a:gd name="T34" fmla="*/ 3 w 9"/>
                <a:gd name="T35" fmla="*/ 3 h 11"/>
                <a:gd name="T36" fmla="*/ 3 w 9"/>
                <a:gd name="T37" fmla="*/ 4 h 11"/>
                <a:gd name="T38" fmla="*/ 3 w 9"/>
                <a:gd name="T39" fmla="*/ 7 h 11"/>
                <a:gd name="T40" fmla="*/ 4 w 9"/>
                <a:gd name="T41" fmla="*/ 8 h 11"/>
                <a:gd name="T42" fmla="*/ 4 w 9"/>
                <a:gd name="T4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1">
                  <a:moveTo>
                    <a:pt x="4" y="8"/>
                  </a:moveTo>
                  <a:cubicBezTo>
                    <a:pt x="4" y="8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9" y="9"/>
                    <a:pt x="8" y="10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11"/>
                    <a:pt x="4" y="11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8"/>
                    <a:pt x="1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5"/>
                    <a:pt x="3" y="6"/>
                    <a:pt x="3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84"/>
            <p:cNvSpPr/>
            <p:nvPr/>
          </p:nvSpPr>
          <p:spPr bwMode="auto">
            <a:xfrm>
              <a:off x="7280034" y="1530482"/>
              <a:ext cx="21505" cy="47792"/>
            </a:xfrm>
            <a:custGeom>
              <a:avLst/>
              <a:gdLst>
                <a:gd name="T0" fmla="*/ 0 w 5"/>
                <a:gd name="T1" fmla="*/ 8 h 12"/>
                <a:gd name="T2" fmla="*/ 0 w 5"/>
                <a:gd name="T3" fmla="*/ 6 h 12"/>
                <a:gd name="T4" fmla="*/ 0 w 5"/>
                <a:gd name="T5" fmla="*/ 5 h 12"/>
                <a:gd name="T6" fmla="*/ 0 w 5"/>
                <a:gd name="T7" fmla="*/ 2 h 12"/>
                <a:gd name="T8" fmla="*/ 2 w 5"/>
                <a:gd name="T9" fmla="*/ 0 h 12"/>
                <a:gd name="T10" fmla="*/ 3 w 5"/>
                <a:gd name="T11" fmla="*/ 2 h 12"/>
                <a:gd name="T12" fmla="*/ 4 w 5"/>
                <a:gd name="T13" fmla="*/ 4 h 12"/>
                <a:gd name="T14" fmla="*/ 4 w 5"/>
                <a:gd name="T15" fmla="*/ 4 h 12"/>
                <a:gd name="T16" fmla="*/ 4 w 5"/>
                <a:gd name="T17" fmla="*/ 6 h 12"/>
                <a:gd name="T18" fmla="*/ 4 w 5"/>
                <a:gd name="T19" fmla="*/ 8 h 12"/>
                <a:gd name="T20" fmla="*/ 3 w 5"/>
                <a:gd name="T21" fmla="*/ 11 h 12"/>
                <a:gd name="T22" fmla="*/ 3 w 5"/>
                <a:gd name="T23" fmla="*/ 11 h 12"/>
                <a:gd name="T24" fmla="*/ 2 w 5"/>
                <a:gd name="T25" fmla="*/ 12 h 12"/>
                <a:gd name="T26" fmla="*/ 1 w 5"/>
                <a:gd name="T27" fmla="*/ 11 h 12"/>
                <a:gd name="T28" fmla="*/ 1 w 5"/>
                <a:gd name="T29" fmla="*/ 10 h 12"/>
                <a:gd name="T30" fmla="*/ 0 w 5"/>
                <a:gd name="T3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9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85"/>
            <p:cNvSpPr/>
            <p:nvPr/>
          </p:nvSpPr>
          <p:spPr bwMode="auto">
            <a:xfrm>
              <a:off x="7074531" y="971321"/>
              <a:ext cx="33454" cy="40624"/>
            </a:xfrm>
            <a:custGeom>
              <a:avLst/>
              <a:gdLst>
                <a:gd name="T0" fmla="*/ 6 w 8"/>
                <a:gd name="T1" fmla="*/ 9 h 10"/>
                <a:gd name="T2" fmla="*/ 5 w 8"/>
                <a:gd name="T3" fmla="*/ 9 h 10"/>
                <a:gd name="T4" fmla="*/ 4 w 8"/>
                <a:gd name="T5" fmla="*/ 9 h 10"/>
                <a:gd name="T6" fmla="*/ 3 w 8"/>
                <a:gd name="T7" fmla="*/ 7 h 10"/>
                <a:gd name="T8" fmla="*/ 2 w 8"/>
                <a:gd name="T9" fmla="*/ 6 h 10"/>
                <a:gd name="T10" fmla="*/ 1 w 8"/>
                <a:gd name="T11" fmla="*/ 6 h 10"/>
                <a:gd name="T12" fmla="*/ 1 w 8"/>
                <a:gd name="T13" fmla="*/ 3 h 10"/>
                <a:gd name="T14" fmla="*/ 1 w 8"/>
                <a:gd name="T15" fmla="*/ 1 h 10"/>
                <a:gd name="T16" fmla="*/ 4 w 8"/>
                <a:gd name="T17" fmla="*/ 1 h 10"/>
                <a:gd name="T18" fmla="*/ 4 w 8"/>
                <a:gd name="T19" fmla="*/ 3 h 10"/>
                <a:gd name="T20" fmla="*/ 5 w 8"/>
                <a:gd name="T21" fmla="*/ 4 h 10"/>
                <a:gd name="T22" fmla="*/ 7 w 8"/>
                <a:gd name="T23" fmla="*/ 6 h 10"/>
                <a:gd name="T24" fmla="*/ 6 w 8"/>
                <a:gd name="T25" fmla="*/ 8 h 10"/>
                <a:gd name="T26" fmla="*/ 6 w 8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0">
                  <a:moveTo>
                    <a:pt x="6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0"/>
                    <a:pt x="4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7" y="5"/>
                    <a:pt x="7" y="6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86"/>
            <p:cNvSpPr/>
            <p:nvPr/>
          </p:nvSpPr>
          <p:spPr bwMode="auto">
            <a:xfrm>
              <a:off x="7186842" y="952205"/>
              <a:ext cx="19117" cy="43012"/>
            </a:xfrm>
            <a:custGeom>
              <a:avLst/>
              <a:gdLst>
                <a:gd name="T0" fmla="*/ 4 w 5"/>
                <a:gd name="T1" fmla="*/ 2 h 11"/>
                <a:gd name="T2" fmla="*/ 5 w 5"/>
                <a:gd name="T3" fmla="*/ 4 h 11"/>
                <a:gd name="T4" fmla="*/ 5 w 5"/>
                <a:gd name="T5" fmla="*/ 9 h 11"/>
                <a:gd name="T6" fmla="*/ 4 w 5"/>
                <a:gd name="T7" fmla="*/ 10 h 11"/>
                <a:gd name="T8" fmla="*/ 2 w 5"/>
                <a:gd name="T9" fmla="*/ 10 h 11"/>
                <a:gd name="T10" fmla="*/ 1 w 5"/>
                <a:gd name="T11" fmla="*/ 8 h 11"/>
                <a:gd name="T12" fmla="*/ 0 w 5"/>
                <a:gd name="T13" fmla="*/ 2 h 11"/>
                <a:gd name="T14" fmla="*/ 0 w 5"/>
                <a:gd name="T15" fmla="*/ 1 h 11"/>
                <a:gd name="T16" fmla="*/ 2 w 5"/>
                <a:gd name="T17" fmla="*/ 0 h 11"/>
                <a:gd name="T18" fmla="*/ 3 w 5"/>
                <a:gd name="T19" fmla="*/ 1 h 11"/>
                <a:gd name="T20" fmla="*/ 4 w 5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1">
                  <a:moveTo>
                    <a:pt x="4" y="2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5" y="6"/>
                    <a:pt x="5" y="7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1"/>
                    <a:pt x="3" y="11"/>
                    <a:pt x="2" y="10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87"/>
            <p:cNvSpPr/>
            <p:nvPr/>
          </p:nvSpPr>
          <p:spPr bwMode="auto">
            <a:xfrm>
              <a:off x="7296762" y="1422952"/>
              <a:ext cx="23896" cy="43012"/>
            </a:xfrm>
            <a:custGeom>
              <a:avLst/>
              <a:gdLst>
                <a:gd name="T0" fmla="*/ 2 w 6"/>
                <a:gd name="T1" fmla="*/ 0 h 11"/>
                <a:gd name="T2" fmla="*/ 5 w 6"/>
                <a:gd name="T3" fmla="*/ 0 h 11"/>
                <a:gd name="T4" fmla="*/ 5 w 6"/>
                <a:gd name="T5" fmla="*/ 2 h 11"/>
                <a:gd name="T6" fmla="*/ 5 w 6"/>
                <a:gd name="T7" fmla="*/ 3 h 11"/>
                <a:gd name="T8" fmla="*/ 5 w 6"/>
                <a:gd name="T9" fmla="*/ 9 h 11"/>
                <a:gd name="T10" fmla="*/ 5 w 6"/>
                <a:gd name="T11" fmla="*/ 10 h 11"/>
                <a:gd name="T12" fmla="*/ 4 w 6"/>
                <a:gd name="T13" fmla="*/ 11 h 11"/>
                <a:gd name="T14" fmla="*/ 3 w 6"/>
                <a:gd name="T15" fmla="*/ 10 h 11"/>
                <a:gd name="T16" fmla="*/ 3 w 6"/>
                <a:gd name="T17" fmla="*/ 7 h 11"/>
                <a:gd name="T18" fmla="*/ 3 w 6"/>
                <a:gd name="T19" fmla="*/ 6 h 11"/>
                <a:gd name="T20" fmla="*/ 2 w 6"/>
                <a:gd name="T21" fmla="*/ 6 h 11"/>
                <a:gd name="T22" fmla="*/ 1 w 6"/>
                <a:gd name="T23" fmla="*/ 3 h 11"/>
                <a:gd name="T24" fmla="*/ 2 w 6"/>
                <a:gd name="T25" fmla="*/ 1 h 11"/>
                <a:gd name="T26" fmla="*/ 2 w 6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6" y="5"/>
                    <a:pt x="6" y="7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0" y="5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88"/>
            <p:cNvSpPr/>
            <p:nvPr/>
          </p:nvSpPr>
          <p:spPr bwMode="auto">
            <a:xfrm>
              <a:off x="7043467" y="1439678"/>
              <a:ext cx="28675" cy="33454"/>
            </a:xfrm>
            <a:custGeom>
              <a:avLst/>
              <a:gdLst>
                <a:gd name="T0" fmla="*/ 4 w 7"/>
                <a:gd name="T1" fmla="*/ 7 h 9"/>
                <a:gd name="T2" fmla="*/ 3 w 7"/>
                <a:gd name="T3" fmla="*/ 7 h 9"/>
                <a:gd name="T4" fmla="*/ 1 w 7"/>
                <a:gd name="T5" fmla="*/ 6 h 9"/>
                <a:gd name="T6" fmla="*/ 1 w 7"/>
                <a:gd name="T7" fmla="*/ 5 h 9"/>
                <a:gd name="T8" fmla="*/ 3 w 7"/>
                <a:gd name="T9" fmla="*/ 1 h 9"/>
                <a:gd name="T10" fmla="*/ 5 w 7"/>
                <a:gd name="T11" fmla="*/ 0 h 9"/>
                <a:gd name="T12" fmla="*/ 6 w 7"/>
                <a:gd name="T13" fmla="*/ 1 h 9"/>
                <a:gd name="T14" fmla="*/ 6 w 7"/>
                <a:gd name="T15" fmla="*/ 1 h 9"/>
                <a:gd name="T16" fmla="*/ 6 w 7"/>
                <a:gd name="T17" fmla="*/ 3 h 9"/>
                <a:gd name="T18" fmla="*/ 6 w 7"/>
                <a:gd name="T19" fmla="*/ 5 h 9"/>
                <a:gd name="T20" fmla="*/ 6 w 7"/>
                <a:gd name="T21" fmla="*/ 8 h 9"/>
                <a:gd name="T22" fmla="*/ 5 w 7"/>
                <a:gd name="T23" fmla="*/ 9 h 9"/>
                <a:gd name="T24" fmla="*/ 5 w 7"/>
                <a:gd name="T25" fmla="*/ 9 h 9"/>
                <a:gd name="T26" fmla="*/ 4 w 7"/>
                <a:gd name="T27" fmla="*/ 8 h 9"/>
                <a:gd name="T28" fmla="*/ 4 w 7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89"/>
            <p:cNvSpPr/>
            <p:nvPr/>
          </p:nvSpPr>
          <p:spPr bwMode="auto">
            <a:xfrm>
              <a:off x="6981338" y="988049"/>
              <a:ext cx="45401" cy="35844"/>
            </a:xfrm>
            <a:custGeom>
              <a:avLst/>
              <a:gdLst>
                <a:gd name="T0" fmla="*/ 6 w 12"/>
                <a:gd name="T1" fmla="*/ 4 h 9"/>
                <a:gd name="T2" fmla="*/ 6 w 12"/>
                <a:gd name="T3" fmla="*/ 4 h 9"/>
                <a:gd name="T4" fmla="*/ 7 w 12"/>
                <a:gd name="T5" fmla="*/ 4 h 9"/>
                <a:gd name="T6" fmla="*/ 8 w 12"/>
                <a:gd name="T7" fmla="*/ 5 h 9"/>
                <a:gd name="T8" fmla="*/ 8 w 12"/>
                <a:gd name="T9" fmla="*/ 6 h 9"/>
                <a:gd name="T10" fmla="*/ 10 w 12"/>
                <a:gd name="T11" fmla="*/ 5 h 9"/>
                <a:gd name="T12" fmla="*/ 11 w 12"/>
                <a:gd name="T13" fmla="*/ 6 h 9"/>
                <a:gd name="T14" fmla="*/ 11 w 12"/>
                <a:gd name="T15" fmla="*/ 8 h 9"/>
                <a:gd name="T16" fmla="*/ 10 w 12"/>
                <a:gd name="T17" fmla="*/ 9 h 9"/>
                <a:gd name="T18" fmla="*/ 9 w 12"/>
                <a:gd name="T19" fmla="*/ 8 h 9"/>
                <a:gd name="T20" fmla="*/ 6 w 12"/>
                <a:gd name="T21" fmla="*/ 7 h 9"/>
                <a:gd name="T22" fmla="*/ 5 w 12"/>
                <a:gd name="T23" fmla="*/ 6 h 9"/>
                <a:gd name="T24" fmla="*/ 5 w 12"/>
                <a:gd name="T25" fmla="*/ 6 h 9"/>
                <a:gd name="T26" fmla="*/ 3 w 12"/>
                <a:gd name="T27" fmla="*/ 5 h 9"/>
                <a:gd name="T28" fmla="*/ 2 w 12"/>
                <a:gd name="T29" fmla="*/ 5 h 9"/>
                <a:gd name="T30" fmla="*/ 1 w 12"/>
                <a:gd name="T31" fmla="*/ 3 h 9"/>
                <a:gd name="T32" fmla="*/ 2 w 12"/>
                <a:gd name="T33" fmla="*/ 1 h 9"/>
                <a:gd name="T34" fmla="*/ 4 w 12"/>
                <a:gd name="T35" fmla="*/ 1 h 9"/>
                <a:gd name="T36" fmla="*/ 4 w 12"/>
                <a:gd name="T37" fmla="*/ 2 h 9"/>
                <a:gd name="T38" fmla="*/ 4 w 12"/>
                <a:gd name="T39" fmla="*/ 2 h 9"/>
                <a:gd name="T40" fmla="*/ 5 w 12"/>
                <a:gd name="T41" fmla="*/ 3 h 9"/>
                <a:gd name="T42" fmla="*/ 6 w 12"/>
                <a:gd name="T4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9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2" y="6"/>
                    <a:pt x="12" y="7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ubicBezTo>
                    <a:pt x="8" y="9"/>
                    <a:pt x="7" y="8"/>
                    <a:pt x="6" y="7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90"/>
            <p:cNvSpPr/>
            <p:nvPr/>
          </p:nvSpPr>
          <p:spPr bwMode="auto">
            <a:xfrm>
              <a:off x="7430578" y="1451627"/>
              <a:ext cx="28675" cy="38233"/>
            </a:xfrm>
            <a:custGeom>
              <a:avLst/>
              <a:gdLst>
                <a:gd name="T0" fmla="*/ 4 w 7"/>
                <a:gd name="T1" fmla="*/ 9 h 10"/>
                <a:gd name="T2" fmla="*/ 3 w 7"/>
                <a:gd name="T3" fmla="*/ 8 h 10"/>
                <a:gd name="T4" fmla="*/ 2 w 7"/>
                <a:gd name="T5" fmla="*/ 8 h 10"/>
                <a:gd name="T6" fmla="*/ 1 w 7"/>
                <a:gd name="T7" fmla="*/ 4 h 10"/>
                <a:gd name="T8" fmla="*/ 1 w 7"/>
                <a:gd name="T9" fmla="*/ 3 h 10"/>
                <a:gd name="T10" fmla="*/ 0 w 7"/>
                <a:gd name="T11" fmla="*/ 2 h 10"/>
                <a:gd name="T12" fmla="*/ 1 w 7"/>
                <a:gd name="T13" fmla="*/ 0 h 10"/>
                <a:gd name="T14" fmla="*/ 3 w 7"/>
                <a:gd name="T15" fmla="*/ 0 h 10"/>
                <a:gd name="T16" fmla="*/ 4 w 7"/>
                <a:gd name="T17" fmla="*/ 1 h 10"/>
                <a:gd name="T18" fmla="*/ 4 w 7"/>
                <a:gd name="T19" fmla="*/ 5 h 10"/>
                <a:gd name="T20" fmla="*/ 4 w 7"/>
                <a:gd name="T21" fmla="*/ 5 h 10"/>
                <a:gd name="T22" fmla="*/ 5 w 7"/>
                <a:gd name="T23" fmla="*/ 5 h 10"/>
                <a:gd name="T24" fmla="*/ 7 w 7"/>
                <a:gd name="T25" fmla="*/ 7 h 10"/>
                <a:gd name="T26" fmla="*/ 6 w 7"/>
                <a:gd name="T27" fmla="*/ 8 h 10"/>
                <a:gd name="T28" fmla="*/ 6 w 7"/>
                <a:gd name="T29" fmla="*/ 9 h 10"/>
                <a:gd name="T30" fmla="*/ 5 w 7"/>
                <a:gd name="T31" fmla="*/ 10 h 10"/>
                <a:gd name="T32" fmla="*/ 4 w 7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4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7" y="6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4" y="10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91"/>
            <p:cNvSpPr/>
            <p:nvPr/>
          </p:nvSpPr>
          <p:spPr bwMode="auto">
            <a:xfrm>
              <a:off x="7217905" y="887687"/>
              <a:ext cx="19117" cy="40624"/>
            </a:xfrm>
            <a:custGeom>
              <a:avLst/>
              <a:gdLst>
                <a:gd name="T0" fmla="*/ 2 w 5"/>
                <a:gd name="T1" fmla="*/ 8 h 10"/>
                <a:gd name="T2" fmla="*/ 2 w 5"/>
                <a:gd name="T3" fmla="*/ 9 h 10"/>
                <a:gd name="T4" fmla="*/ 1 w 5"/>
                <a:gd name="T5" fmla="*/ 10 h 10"/>
                <a:gd name="T6" fmla="*/ 0 w 5"/>
                <a:gd name="T7" fmla="*/ 9 h 10"/>
                <a:gd name="T8" fmla="*/ 0 w 5"/>
                <a:gd name="T9" fmla="*/ 8 h 10"/>
                <a:gd name="T10" fmla="*/ 0 w 5"/>
                <a:gd name="T11" fmla="*/ 1 h 10"/>
                <a:gd name="T12" fmla="*/ 2 w 5"/>
                <a:gd name="T13" fmla="*/ 0 h 10"/>
                <a:gd name="T14" fmla="*/ 3 w 5"/>
                <a:gd name="T15" fmla="*/ 1 h 10"/>
                <a:gd name="T16" fmla="*/ 4 w 5"/>
                <a:gd name="T17" fmla="*/ 4 h 10"/>
                <a:gd name="T18" fmla="*/ 4 w 5"/>
                <a:gd name="T19" fmla="*/ 5 h 10"/>
                <a:gd name="T20" fmla="*/ 4 w 5"/>
                <a:gd name="T21" fmla="*/ 8 h 10"/>
                <a:gd name="T22" fmla="*/ 2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2" y="8"/>
                  </a:move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4" y="7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92"/>
            <p:cNvSpPr/>
            <p:nvPr/>
          </p:nvSpPr>
          <p:spPr bwMode="auto">
            <a:xfrm>
              <a:off x="7055414" y="1231786"/>
              <a:ext cx="19117" cy="35844"/>
            </a:xfrm>
            <a:custGeom>
              <a:avLst/>
              <a:gdLst>
                <a:gd name="T0" fmla="*/ 3 w 5"/>
                <a:gd name="T1" fmla="*/ 1 h 9"/>
                <a:gd name="T2" fmla="*/ 3 w 5"/>
                <a:gd name="T3" fmla="*/ 1 h 9"/>
                <a:gd name="T4" fmla="*/ 5 w 5"/>
                <a:gd name="T5" fmla="*/ 1 h 9"/>
                <a:gd name="T6" fmla="*/ 5 w 5"/>
                <a:gd name="T7" fmla="*/ 2 h 9"/>
                <a:gd name="T8" fmla="*/ 5 w 5"/>
                <a:gd name="T9" fmla="*/ 3 h 9"/>
                <a:gd name="T10" fmla="*/ 5 w 5"/>
                <a:gd name="T11" fmla="*/ 7 h 9"/>
                <a:gd name="T12" fmla="*/ 5 w 5"/>
                <a:gd name="T13" fmla="*/ 8 h 9"/>
                <a:gd name="T14" fmla="*/ 3 w 5"/>
                <a:gd name="T15" fmla="*/ 9 h 9"/>
                <a:gd name="T16" fmla="*/ 1 w 5"/>
                <a:gd name="T17" fmla="*/ 7 h 9"/>
                <a:gd name="T18" fmla="*/ 1 w 5"/>
                <a:gd name="T19" fmla="*/ 5 h 9"/>
                <a:gd name="T20" fmla="*/ 1 w 5"/>
                <a:gd name="T21" fmla="*/ 2 h 9"/>
                <a:gd name="T22" fmla="*/ 3 w 5"/>
                <a:gd name="T23" fmla="*/ 1 h 9"/>
                <a:gd name="T24" fmla="*/ 3 w 5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6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93"/>
            <p:cNvSpPr/>
            <p:nvPr/>
          </p:nvSpPr>
          <p:spPr bwMode="auto">
            <a:xfrm>
              <a:off x="7222685" y="935478"/>
              <a:ext cx="19117" cy="40624"/>
            </a:xfrm>
            <a:custGeom>
              <a:avLst/>
              <a:gdLst>
                <a:gd name="T0" fmla="*/ 2 w 5"/>
                <a:gd name="T1" fmla="*/ 3 h 10"/>
                <a:gd name="T2" fmla="*/ 2 w 5"/>
                <a:gd name="T3" fmla="*/ 5 h 10"/>
                <a:gd name="T4" fmla="*/ 3 w 5"/>
                <a:gd name="T5" fmla="*/ 6 h 10"/>
                <a:gd name="T6" fmla="*/ 5 w 5"/>
                <a:gd name="T7" fmla="*/ 7 h 10"/>
                <a:gd name="T8" fmla="*/ 4 w 5"/>
                <a:gd name="T9" fmla="*/ 9 h 10"/>
                <a:gd name="T10" fmla="*/ 3 w 5"/>
                <a:gd name="T11" fmla="*/ 10 h 10"/>
                <a:gd name="T12" fmla="*/ 2 w 5"/>
                <a:gd name="T13" fmla="*/ 9 h 10"/>
                <a:gd name="T14" fmla="*/ 2 w 5"/>
                <a:gd name="T15" fmla="*/ 10 h 10"/>
                <a:gd name="T16" fmla="*/ 0 w 5"/>
                <a:gd name="T17" fmla="*/ 9 h 10"/>
                <a:gd name="T18" fmla="*/ 0 w 5"/>
                <a:gd name="T19" fmla="*/ 7 h 10"/>
                <a:gd name="T20" fmla="*/ 0 w 5"/>
                <a:gd name="T21" fmla="*/ 2 h 10"/>
                <a:gd name="T22" fmla="*/ 1 w 5"/>
                <a:gd name="T23" fmla="*/ 0 h 10"/>
                <a:gd name="T24" fmla="*/ 1 w 5"/>
                <a:gd name="T25" fmla="*/ 0 h 10"/>
                <a:gd name="T26" fmla="*/ 3 w 5"/>
                <a:gd name="T27" fmla="*/ 1 h 10"/>
                <a:gd name="T28" fmla="*/ 3 w 5"/>
                <a:gd name="T29" fmla="*/ 3 h 10"/>
                <a:gd name="T30" fmla="*/ 2 w 5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94"/>
            <p:cNvSpPr/>
            <p:nvPr/>
          </p:nvSpPr>
          <p:spPr bwMode="auto">
            <a:xfrm>
              <a:off x="7514213" y="1542431"/>
              <a:ext cx="23896" cy="38233"/>
            </a:xfrm>
            <a:custGeom>
              <a:avLst/>
              <a:gdLst>
                <a:gd name="T0" fmla="*/ 3 w 6"/>
                <a:gd name="T1" fmla="*/ 2 h 10"/>
                <a:gd name="T2" fmla="*/ 4 w 6"/>
                <a:gd name="T3" fmla="*/ 4 h 10"/>
                <a:gd name="T4" fmla="*/ 5 w 6"/>
                <a:gd name="T5" fmla="*/ 5 h 10"/>
                <a:gd name="T6" fmla="*/ 6 w 6"/>
                <a:gd name="T7" fmla="*/ 6 h 10"/>
                <a:gd name="T8" fmla="*/ 5 w 6"/>
                <a:gd name="T9" fmla="*/ 8 h 10"/>
                <a:gd name="T10" fmla="*/ 4 w 6"/>
                <a:gd name="T11" fmla="*/ 9 h 10"/>
                <a:gd name="T12" fmla="*/ 3 w 6"/>
                <a:gd name="T13" fmla="*/ 9 h 10"/>
                <a:gd name="T14" fmla="*/ 2 w 6"/>
                <a:gd name="T15" fmla="*/ 8 h 10"/>
                <a:gd name="T16" fmla="*/ 0 w 6"/>
                <a:gd name="T17" fmla="*/ 2 h 10"/>
                <a:gd name="T18" fmla="*/ 0 w 6"/>
                <a:gd name="T19" fmla="*/ 1 h 10"/>
                <a:gd name="T20" fmla="*/ 2 w 6"/>
                <a:gd name="T21" fmla="*/ 0 h 10"/>
                <a:gd name="T22" fmla="*/ 3 w 6"/>
                <a:gd name="T23" fmla="*/ 1 h 10"/>
                <a:gd name="T24" fmla="*/ 3 w 6"/>
                <a:gd name="T2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0">
                  <a:moveTo>
                    <a:pt x="3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3" y="9"/>
                    <a:pt x="2" y="8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95"/>
            <p:cNvSpPr/>
            <p:nvPr/>
          </p:nvSpPr>
          <p:spPr bwMode="auto">
            <a:xfrm>
              <a:off x="7368449" y="1174436"/>
              <a:ext cx="26285" cy="31065"/>
            </a:xfrm>
            <a:custGeom>
              <a:avLst/>
              <a:gdLst>
                <a:gd name="T0" fmla="*/ 4 w 7"/>
                <a:gd name="T1" fmla="*/ 5 h 8"/>
                <a:gd name="T2" fmla="*/ 3 w 7"/>
                <a:gd name="T3" fmla="*/ 6 h 8"/>
                <a:gd name="T4" fmla="*/ 3 w 7"/>
                <a:gd name="T5" fmla="*/ 7 h 8"/>
                <a:gd name="T6" fmla="*/ 1 w 7"/>
                <a:gd name="T7" fmla="*/ 7 h 8"/>
                <a:gd name="T8" fmla="*/ 0 w 7"/>
                <a:gd name="T9" fmla="*/ 6 h 8"/>
                <a:gd name="T10" fmla="*/ 0 w 7"/>
                <a:gd name="T11" fmla="*/ 4 h 8"/>
                <a:gd name="T12" fmla="*/ 0 w 7"/>
                <a:gd name="T13" fmla="*/ 3 h 8"/>
                <a:gd name="T14" fmla="*/ 2 w 7"/>
                <a:gd name="T15" fmla="*/ 0 h 8"/>
                <a:gd name="T16" fmla="*/ 3 w 7"/>
                <a:gd name="T17" fmla="*/ 0 h 8"/>
                <a:gd name="T18" fmla="*/ 5 w 7"/>
                <a:gd name="T19" fmla="*/ 1 h 8"/>
                <a:gd name="T20" fmla="*/ 6 w 7"/>
                <a:gd name="T21" fmla="*/ 2 h 8"/>
                <a:gd name="T22" fmla="*/ 6 w 7"/>
                <a:gd name="T23" fmla="*/ 4 h 8"/>
                <a:gd name="T24" fmla="*/ 4 w 7"/>
                <a:gd name="T25" fmla="*/ 5 h 8"/>
                <a:gd name="T26" fmla="*/ 4 w 7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96"/>
            <p:cNvSpPr/>
            <p:nvPr/>
          </p:nvSpPr>
          <p:spPr bwMode="auto">
            <a:xfrm>
              <a:off x="7177283" y="999996"/>
              <a:ext cx="21505" cy="35844"/>
            </a:xfrm>
            <a:custGeom>
              <a:avLst/>
              <a:gdLst>
                <a:gd name="T0" fmla="*/ 2 w 5"/>
                <a:gd name="T1" fmla="*/ 2 h 9"/>
                <a:gd name="T2" fmla="*/ 3 w 5"/>
                <a:gd name="T3" fmla="*/ 1 h 9"/>
                <a:gd name="T4" fmla="*/ 4 w 5"/>
                <a:gd name="T5" fmla="*/ 1 h 9"/>
                <a:gd name="T6" fmla="*/ 5 w 5"/>
                <a:gd name="T7" fmla="*/ 3 h 9"/>
                <a:gd name="T8" fmla="*/ 4 w 5"/>
                <a:gd name="T9" fmla="*/ 6 h 9"/>
                <a:gd name="T10" fmla="*/ 4 w 5"/>
                <a:gd name="T11" fmla="*/ 8 h 9"/>
                <a:gd name="T12" fmla="*/ 3 w 5"/>
                <a:gd name="T13" fmla="*/ 9 h 9"/>
                <a:gd name="T14" fmla="*/ 1 w 5"/>
                <a:gd name="T15" fmla="*/ 8 h 9"/>
                <a:gd name="T16" fmla="*/ 1 w 5"/>
                <a:gd name="T17" fmla="*/ 7 h 9"/>
                <a:gd name="T18" fmla="*/ 1 w 5"/>
                <a:gd name="T19" fmla="*/ 5 h 9"/>
                <a:gd name="T20" fmla="*/ 0 w 5"/>
                <a:gd name="T21" fmla="*/ 5 h 9"/>
                <a:gd name="T22" fmla="*/ 0 w 5"/>
                <a:gd name="T23" fmla="*/ 3 h 9"/>
                <a:gd name="T24" fmla="*/ 0 w 5"/>
                <a:gd name="T25" fmla="*/ 3 h 9"/>
                <a:gd name="T26" fmla="*/ 2 w 5"/>
                <a:gd name="T27" fmla="*/ 2 h 9"/>
                <a:gd name="T28" fmla="*/ 2 w 5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9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97"/>
            <p:cNvSpPr/>
            <p:nvPr/>
          </p:nvSpPr>
          <p:spPr bwMode="auto">
            <a:xfrm>
              <a:off x="7103206" y="1181604"/>
              <a:ext cx="31064" cy="23896"/>
            </a:xfrm>
            <a:custGeom>
              <a:avLst/>
              <a:gdLst>
                <a:gd name="T0" fmla="*/ 4 w 8"/>
                <a:gd name="T1" fmla="*/ 2 h 6"/>
                <a:gd name="T2" fmla="*/ 5 w 8"/>
                <a:gd name="T3" fmla="*/ 0 h 6"/>
                <a:gd name="T4" fmla="*/ 7 w 8"/>
                <a:gd name="T5" fmla="*/ 0 h 6"/>
                <a:gd name="T6" fmla="*/ 7 w 8"/>
                <a:gd name="T7" fmla="*/ 1 h 6"/>
                <a:gd name="T8" fmla="*/ 6 w 8"/>
                <a:gd name="T9" fmla="*/ 6 h 6"/>
                <a:gd name="T10" fmla="*/ 4 w 8"/>
                <a:gd name="T11" fmla="*/ 6 h 6"/>
                <a:gd name="T12" fmla="*/ 1 w 8"/>
                <a:gd name="T13" fmla="*/ 4 h 6"/>
                <a:gd name="T14" fmla="*/ 1 w 8"/>
                <a:gd name="T15" fmla="*/ 4 h 6"/>
                <a:gd name="T16" fmla="*/ 1 w 8"/>
                <a:gd name="T17" fmla="*/ 2 h 6"/>
                <a:gd name="T18" fmla="*/ 3 w 8"/>
                <a:gd name="T19" fmla="*/ 1 h 6"/>
                <a:gd name="T20" fmla="*/ 4 w 8"/>
                <a:gd name="T2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4" y="2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3"/>
                    <a:pt x="7" y="5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98"/>
            <p:cNvSpPr/>
            <p:nvPr/>
          </p:nvSpPr>
          <p:spPr bwMode="auto">
            <a:xfrm>
              <a:off x="7248971" y="964153"/>
              <a:ext cx="23896" cy="38233"/>
            </a:xfrm>
            <a:custGeom>
              <a:avLst/>
              <a:gdLst>
                <a:gd name="T0" fmla="*/ 2 w 6"/>
                <a:gd name="T1" fmla="*/ 7 h 10"/>
                <a:gd name="T2" fmla="*/ 1 w 6"/>
                <a:gd name="T3" fmla="*/ 5 h 10"/>
                <a:gd name="T4" fmla="*/ 1 w 6"/>
                <a:gd name="T5" fmla="*/ 3 h 10"/>
                <a:gd name="T6" fmla="*/ 0 w 6"/>
                <a:gd name="T7" fmla="*/ 2 h 10"/>
                <a:gd name="T8" fmla="*/ 0 w 6"/>
                <a:gd name="T9" fmla="*/ 1 h 10"/>
                <a:gd name="T10" fmla="*/ 2 w 6"/>
                <a:gd name="T11" fmla="*/ 0 h 10"/>
                <a:gd name="T12" fmla="*/ 3 w 6"/>
                <a:gd name="T13" fmla="*/ 1 h 10"/>
                <a:gd name="T14" fmla="*/ 4 w 6"/>
                <a:gd name="T15" fmla="*/ 2 h 10"/>
                <a:gd name="T16" fmla="*/ 3 w 6"/>
                <a:gd name="T17" fmla="*/ 4 h 10"/>
                <a:gd name="T18" fmla="*/ 4 w 6"/>
                <a:gd name="T19" fmla="*/ 4 h 10"/>
                <a:gd name="T20" fmla="*/ 6 w 6"/>
                <a:gd name="T21" fmla="*/ 5 h 10"/>
                <a:gd name="T22" fmla="*/ 5 w 6"/>
                <a:gd name="T23" fmla="*/ 7 h 10"/>
                <a:gd name="T24" fmla="*/ 5 w 6"/>
                <a:gd name="T25" fmla="*/ 8 h 10"/>
                <a:gd name="T26" fmla="*/ 4 w 6"/>
                <a:gd name="T27" fmla="*/ 9 h 10"/>
                <a:gd name="T28" fmla="*/ 3 w 6"/>
                <a:gd name="T29" fmla="*/ 10 h 10"/>
                <a:gd name="T30" fmla="*/ 2 w 6"/>
                <a:gd name="T31" fmla="*/ 9 h 10"/>
                <a:gd name="T32" fmla="*/ 2 w 6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10">
                  <a:moveTo>
                    <a:pt x="2" y="7"/>
                  </a:move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2" y="8"/>
                    <a:pt x="2" y="8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99"/>
            <p:cNvSpPr/>
            <p:nvPr/>
          </p:nvSpPr>
          <p:spPr bwMode="auto">
            <a:xfrm>
              <a:off x="7241801" y="1047788"/>
              <a:ext cx="26285" cy="38233"/>
            </a:xfrm>
            <a:custGeom>
              <a:avLst/>
              <a:gdLst>
                <a:gd name="T0" fmla="*/ 5 w 7"/>
                <a:gd name="T1" fmla="*/ 4 h 10"/>
                <a:gd name="T2" fmla="*/ 5 w 7"/>
                <a:gd name="T3" fmla="*/ 8 h 10"/>
                <a:gd name="T4" fmla="*/ 4 w 7"/>
                <a:gd name="T5" fmla="*/ 9 h 10"/>
                <a:gd name="T6" fmla="*/ 3 w 7"/>
                <a:gd name="T7" fmla="*/ 10 h 10"/>
                <a:gd name="T8" fmla="*/ 3 w 7"/>
                <a:gd name="T9" fmla="*/ 9 h 10"/>
                <a:gd name="T10" fmla="*/ 2 w 7"/>
                <a:gd name="T11" fmla="*/ 9 h 10"/>
                <a:gd name="T12" fmla="*/ 2 w 7"/>
                <a:gd name="T13" fmla="*/ 9 h 10"/>
                <a:gd name="T14" fmla="*/ 1 w 7"/>
                <a:gd name="T15" fmla="*/ 6 h 10"/>
                <a:gd name="T16" fmla="*/ 3 w 7"/>
                <a:gd name="T17" fmla="*/ 3 h 10"/>
                <a:gd name="T18" fmla="*/ 3 w 7"/>
                <a:gd name="T19" fmla="*/ 3 h 10"/>
                <a:gd name="T20" fmla="*/ 5 w 7"/>
                <a:gd name="T21" fmla="*/ 1 h 10"/>
                <a:gd name="T22" fmla="*/ 6 w 7"/>
                <a:gd name="T23" fmla="*/ 3 h 10"/>
                <a:gd name="T24" fmla="*/ 5 w 7"/>
                <a:gd name="T25" fmla="*/ 4 h 10"/>
                <a:gd name="T26" fmla="*/ 5 w 7"/>
                <a:gd name="T2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5" y="6"/>
                    <a:pt x="5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2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00"/>
            <p:cNvSpPr/>
            <p:nvPr/>
          </p:nvSpPr>
          <p:spPr bwMode="auto">
            <a:xfrm>
              <a:off x="7301541" y="1587832"/>
              <a:ext cx="19117" cy="33454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6 h 8"/>
                <a:gd name="T4" fmla="*/ 5 w 5"/>
                <a:gd name="T5" fmla="*/ 7 h 8"/>
                <a:gd name="T6" fmla="*/ 4 w 5"/>
                <a:gd name="T7" fmla="*/ 8 h 8"/>
                <a:gd name="T8" fmla="*/ 2 w 5"/>
                <a:gd name="T9" fmla="*/ 8 h 8"/>
                <a:gd name="T10" fmla="*/ 1 w 5"/>
                <a:gd name="T11" fmla="*/ 4 h 8"/>
                <a:gd name="T12" fmla="*/ 1 w 5"/>
                <a:gd name="T13" fmla="*/ 3 h 8"/>
                <a:gd name="T14" fmla="*/ 0 w 5"/>
                <a:gd name="T15" fmla="*/ 2 h 8"/>
                <a:gd name="T16" fmla="*/ 2 w 5"/>
                <a:gd name="T17" fmla="*/ 1 h 8"/>
                <a:gd name="T18" fmla="*/ 3 w 5"/>
                <a:gd name="T19" fmla="*/ 0 h 8"/>
                <a:gd name="T20" fmla="*/ 4 w 5"/>
                <a:gd name="T21" fmla="*/ 0 h 8"/>
                <a:gd name="T22" fmla="*/ 5 w 5"/>
                <a:gd name="T23" fmla="*/ 1 h 8"/>
                <a:gd name="T24" fmla="*/ 5 w 5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3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1"/>
            <p:cNvSpPr>
              <a:spLocks noEditPoints="1"/>
            </p:cNvSpPr>
            <p:nvPr/>
          </p:nvSpPr>
          <p:spPr bwMode="auto">
            <a:xfrm>
              <a:off x="7404292" y="1446848"/>
              <a:ext cx="19117" cy="35844"/>
            </a:xfrm>
            <a:custGeom>
              <a:avLst/>
              <a:gdLst>
                <a:gd name="T0" fmla="*/ 0 w 5"/>
                <a:gd name="T1" fmla="*/ 2 h 9"/>
                <a:gd name="T2" fmla="*/ 2 w 5"/>
                <a:gd name="T3" fmla="*/ 0 h 9"/>
                <a:gd name="T4" fmla="*/ 5 w 5"/>
                <a:gd name="T5" fmla="*/ 1 h 9"/>
                <a:gd name="T6" fmla="*/ 5 w 5"/>
                <a:gd name="T7" fmla="*/ 5 h 9"/>
                <a:gd name="T8" fmla="*/ 5 w 5"/>
                <a:gd name="T9" fmla="*/ 7 h 9"/>
                <a:gd name="T10" fmla="*/ 3 w 5"/>
                <a:gd name="T11" fmla="*/ 9 h 9"/>
                <a:gd name="T12" fmla="*/ 2 w 5"/>
                <a:gd name="T13" fmla="*/ 7 h 9"/>
                <a:gd name="T14" fmla="*/ 1 w 5"/>
                <a:gd name="T15" fmla="*/ 5 h 9"/>
                <a:gd name="T16" fmla="*/ 1 w 5"/>
                <a:gd name="T17" fmla="*/ 3 h 9"/>
                <a:gd name="T18" fmla="*/ 0 w 5"/>
                <a:gd name="T19" fmla="*/ 2 h 9"/>
                <a:gd name="T20" fmla="*/ 3 w 5"/>
                <a:gd name="T21" fmla="*/ 5 h 9"/>
                <a:gd name="T22" fmla="*/ 3 w 5"/>
                <a:gd name="T23" fmla="*/ 4 h 9"/>
                <a:gd name="T24" fmla="*/ 3 w 5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  <a:moveTo>
                    <a:pt x="3" y="5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2"/>
            <p:cNvSpPr/>
            <p:nvPr/>
          </p:nvSpPr>
          <p:spPr bwMode="auto">
            <a:xfrm>
              <a:off x="7406683" y="1186383"/>
              <a:ext cx="23896" cy="31065"/>
            </a:xfrm>
            <a:custGeom>
              <a:avLst/>
              <a:gdLst>
                <a:gd name="T0" fmla="*/ 2 w 6"/>
                <a:gd name="T1" fmla="*/ 5 h 8"/>
                <a:gd name="T2" fmla="*/ 1 w 6"/>
                <a:gd name="T3" fmla="*/ 4 h 8"/>
                <a:gd name="T4" fmla="*/ 1 w 6"/>
                <a:gd name="T5" fmla="*/ 2 h 8"/>
                <a:gd name="T6" fmla="*/ 1 w 6"/>
                <a:gd name="T7" fmla="*/ 1 h 8"/>
                <a:gd name="T8" fmla="*/ 3 w 6"/>
                <a:gd name="T9" fmla="*/ 1 h 8"/>
                <a:gd name="T10" fmla="*/ 4 w 6"/>
                <a:gd name="T11" fmla="*/ 0 h 8"/>
                <a:gd name="T12" fmla="*/ 5 w 6"/>
                <a:gd name="T13" fmla="*/ 0 h 8"/>
                <a:gd name="T14" fmla="*/ 6 w 6"/>
                <a:gd name="T15" fmla="*/ 1 h 8"/>
                <a:gd name="T16" fmla="*/ 5 w 6"/>
                <a:gd name="T17" fmla="*/ 3 h 8"/>
                <a:gd name="T18" fmla="*/ 5 w 6"/>
                <a:gd name="T19" fmla="*/ 6 h 8"/>
                <a:gd name="T20" fmla="*/ 3 w 6"/>
                <a:gd name="T21" fmla="*/ 8 h 8"/>
                <a:gd name="T22" fmla="*/ 1 w 6"/>
                <a:gd name="T23" fmla="*/ 6 h 8"/>
                <a:gd name="T24" fmla="*/ 2 w 6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2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3"/>
            <p:cNvSpPr/>
            <p:nvPr/>
          </p:nvSpPr>
          <p:spPr bwMode="auto">
            <a:xfrm>
              <a:off x="7241801" y="1482691"/>
              <a:ext cx="26285" cy="31065"/>
            </a:xfrm>
            <a:custGeom>
              <a:avLst/>
              <a:gdLst>
                <a:gd name="T0" fmla="*/ 3 w 7"/>
                <a:gd name="T1" fmla="*/ 6 h 8"/>
                <a:gd name="T2" fmla="*/ 2 w 7"/>
                <a:gd name="T3" fmla="*/ 6 h 8"/>
                <a:gd name="T4" fmla="*/ 0 w 7"/>
                <a:gd name="T5" fmla="*/ 5 h 8"/>
                <a:gd name="T6" fmla="*/ 2 w 7"/>
                <a:gd name="T7" fmla="*/ 2 h 8"/>
                <a:gd name="T8" fmla="*/ 3 w 7"/>
                <a:gd name="T9" fmla="*/ 2 h 8"/>
                <a:gd name="T10" fmla="*/ 3 w 7"/>
                <a:gd name="T11" fmla="*/ 3 h 8"/>
                <a:gd name="T12" fmla="*/ 4 w 7"/>
                <a:gd name="T13" fmla="*/ 2 h 8"/>
                <a:gd name="T14" fmla="*/ 4 w 7"/>
                <a:gd name="T15" fmla="*/ 1 h 8"/>
                <a:gd name="T16" fmla="*/ 5 w 7"/>
                <a:gd name="T17" fmla="*/ 1 h 8"/>
                <a:gd name="T18" fmla="*/ 6 w 7"/>
                <a:gd name="T19" fmla="*/ 1 h 8"/>
                <a:gd name="T20" fmla="*/ 6 w 7"/>
                <a:gd name="T21" fmla="*/ 4 h 8"/>
                <a:gd name="T22" fmla="*/ 7 w 7"/>
                <a:gd name="T23" fmla="*/ 5 h 8"/>
                <a:gd name="T24" fmla="*/ 5 w 7"/>
                <a:gd name="T25" fmla="*/ 8 h 8"/>
                <a:gd name="T26" fmla="*/ 3 w 7"/>
                <a:gd name="T27" fmla="*/ 7 h 8"/>
                <a:gd name="T28" fmla="*/ 3 w 7"/>
                <a:gd name="T2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3" y="6"/>
                  </a:move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3"/>
                    <a:pt x="6" y="4"/>
                  </a:cubicBezTo>
                  <a:cubicBezTo>
                    <a:pt x="6" y="4"/>
                    <a:pt x="6" y="5"/>
                    <a:pt x="7" y="5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4" y="8"/>
                    <a:pt x="4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4"/>
            <p:cNvSpPr/>
            <p:nvPr/>
          </p:nvSpPr>
          <p:spPr bwMode="auto">
            <a:xfrm>
              <a:off x="7072142" y="1138592"/>
              <a:ext cx="19117" cy="43012"/>
            </a:xfrm>
            <a:custGeom>
              <a:avLst/>
              <a:gdLst>
                <a:gd name="T0" fmla="*/ 1 w 5"/>
                <a:gd name="T1" fmla="*/ 8 h 11"/>
                <a:gd name="T2" fmla="*/ 0 w 5"/>
                <a:gd name="T3" fmla="*/ 5 h 11"/>
                <a:gd name="T4" fmla="*/ 2 w 5"/>
                <a:gd name="T5" fmla="*/ 3 h 11"/>
                <a:gd name="T6" fmla="*/ 2 w 5"/>
                <a:gd name="T7" fmla="*/ 3 h 11"/>
                <a:gd name="T8" fmla="*/ 2 w 5"/>
                <a:gd name="T9" fmla="*/ 1 h 11"/>
                <a:gd name="T10" fmla="*/ 2 w 5"/>
                <a:gd name="T11" fmla="*/ 0 h 11"/>
                <a:gd name="T12" fmla="*/ 3 w 5"/>
                <a:gd name="T13" fmla="*/ 0 h 11"/>
                <a:gd name="T14" fmla="*/ 4 w 5"/>
                <a:gd name="T15" fmla="*/ 1 h 11"/>
                <a:gd name="T16" fmla="*/ 4 w 5"/>
                <a:gd name="T17" fmla="*/ 3 h 11"/>
                <a:gd name="T18" fmla="*/ 4 w 5"/>
                <a:gd name="T19" fmla="*/ 4 h 11"/>
                <a:gd name="T20" fmla="*/ 4 w 5"/>
                <a:gd name="T21" fmla="*/ 5 h 11"/>
                <a:gd name="T22" fmla="*/ 3 w 5"/>
                <a:gd name="T23" fmla="*/ 10 h 11"/>
                <a:gd name="T24" fmla="*/ 3 w 5"/>
                <a:gd name="T25" fmla="*/ 11 h 11"/>
                <a:gd name="T26" fmla="*/ 2 w 5"/>
                <a:gd name="T27" fmla="*/ 11 h 11"/>
                <a:gd name="T28" fmla="*/ 1 w 5"/>
                <a:gd name="T29" fmla="*/ 10 h 11"/>
                <a:gd name="T30" fmla="*/ 1 w 5"/>
                <a:gd name="T3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1">
                  <a:moveTo>
                    <a:pt x="1" y="8"/>
                  </a:moveTo>
                  <a:cubicBezTo>
                    <a:pt x="0" y="7"/>
                    <a:pt x="0" y="7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7"/>
                    <a:pt x="3" y="8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6"/>
            <p:cNvSpPr/>
            <p:nvPr/>
          </p:nvSpPr>
          <p:spPr bwMode="auto">
            <a:xfrm>
              <a:off x="7115154" y="947426"/>
              <a:ext cx="23896" cy="33454"/>
            </a:xfrm>
            <a:custGeom>
              <a:avLst/>
              <a:gdLst>
                <a:gd name="T0" fmla="*/ 3 w 6"/>
                <a:gd name="T1" fmla="*/ 6 h 8"/>
                <a:gd name="T2" fmla="*/ 2 w 6"/>
                <a:gd name="T3" fmla="*/ 6 h 8"/>
                <a:gd name="T4" fmla="*/ 1 w 6"/>
                <a:gd name="T5" fmla="*/ 5 h 8"/>
                <a:gd name="T6" fmla="*/ 1 w 6"/>
                <a:gd name="T7" fmla="*/ 1 h 8"/>
                <a:gd name="T8" fmla="*/ 2 w 6"/>
                <a:gd name="T9" fmla="*/ 0 h 8"/>
                <a:gd name="T10" fmla="*/ 3 w 6"/>
                <a:gd name="T11" fmla="*/ 0 h 8"/>
                <a:gd name="T12" fmla="*/ 6 w 6"/>
                <a:gd name="T13" fmla="*/ 5 h 8"/>
                <a:gd name="T14" fmla="*/ 5 w 6"/>
                <a:gd name="T15" fmla="*/ 7 h 8"/>
                <a:gd name="T16" fmla="*/ 4 w 6"/>
                <a:gd name="T17" fmla="*/ 7 h 8"/>
                <a:gd name="T18" fmla="*/ 3 w 6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3" y="6"/>
                  </a:moveTo>
                  <a:cubicBezTo>
                    <a:pt x="3" y="6"/>
                    <a:pt x="2" y="7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2"/>
                    <a:pt x="5" y="4"/>
                    <a:pt x="6" y="5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7"/>
            <p:cNvSpPr/>
            <p:nvPr/>
          </p:nvSpPr>
          <p:spPr bwMode="auto">
            <a:xfrm>
              <a:off x="7048246" y="1324979"/>
              <a:ext cx="14337" cy="38233"/>
            </a:xfrm>
            <a:custGeom>
              <a:avLst/>
              <a:gdLst>
                <a:gd name="T0" fmla="*/ 1 w 4"/>
                <a:gd name="T1" fmla="*/ 7 h 10"/>
                <a:gd name="T2" fmla="*/ 0 w 4"/>
                <a:gd name="T3" fmla="*/ 6 h 10"/>
                <a:gd name="T4" fmla="*/ 0 w 4"/>
                <a:gd name="T5" fmla="*/ 5 h 10"/>
                <a:gd name="T6" fmla="*/ 0 w 4"/>
                <a:gd name="T7" fmla="*/ 3 h 10"/>
                <a:gd name="T8" fmla="*/ 0 w 4"/>
                <a:gd name="T9" fmla="*/ 2 h 10"/>
                <a:gd name="T10" fmla="*/ 2 w 4"/>
                <a:gd name="T11" fmla="*/ 0 h 10"/>
                <a:gd name="T12" fmla="*/ 4 w 4"/>
                <a:gd name="T13" fmla="*/ 2 h 10"/>
                <a:gd name="T14" fmla="*/ 4 w 4"/>
                <a:gd name="T15" fmla="*/ 4 h 10"/>
                <a:gd name="T16" fmla="*/ 3 w 4"/>
                <a:gd name="T17" fmla="*/ 7 h 10"/>
                <a:gd name="T18" fmla="*/ 3 w 4"/>
                <a:gd name="T19" fmla="*/ 9 h 10"/>
                <a:gd name="T20" fmla="*/ 2 w 4"/>
                <a:gd name="T21" fmla="*/ 10 h 10"/>
                <a:gd name="T22" fmla="*/ 1 w 4"/>
                <a:gd name="T23" fmla="*/ 9 h 10"/>
                <a:gd name="T24" fmla="*/ 1 w 4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0">
                  <a:moveTo>
                    <a:pt x="1" y="7"/>
                  </a:moveTo>
                  <a:cubicBezTo>
                    <a:pt x="1" y="7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8"/>
                    <a:pt x="1" y="8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8"/>
            <p:cNvSpPr/>
            <p:nvPr/>
          </p:nvSpPr>
          <p:spPr bwMode="auto">
            <a:xfrm>
              <a:off x="7339775" y="1422952"/>
              <a:ext cx="16726" cy="35844"/>
            </a:xfrm>
            <a:custGeom>
              <a:avLst/>
              <a:gdLst>
                <a:gd name="T0" fmla="*/ 3 w 4"/>
                <a:gd name="T1" fmla="*/ 3 h 9"/>
                <a:gd name="T2" fmla="*/ 4 w 4"/>
                <a:gd name="T3" fmla="*/ 5 h 9"/>
                <a:gd name="T4" fmla="*/ 4 w 4"/>
                <a:gd name="T5" fmla="*/ 7 h 9"/>
                <a:gd name="T6" fmla="*/ 2 w 4"/>
                <a:gd name="T7" fmla="*/ 8 h 9"/>
                <a:gd name="T8" fmla="*/ 2 w 4"/>
                <a:gd name="T9" fmla="*/ 8 h 9"/>
                <a:gd name="T10" fmla="*/ 0 w 4"/>
                <a:gd name="T11" fmla="*/ 8 h 9"/>
                <a:gd name="T12" fmla="*/ 0 w 4"/>
                <a:gd name="T13" fmla="*/ 7 h 9"/>
                <a:gd name="T14" fmla="*/ 0 w 4"/>
                <a:gd name="T15" fmla="*/ 2 h 9"/>
                <a:gd name="T16" fmla="*/ 1 w 4"/>
                <a:gd name="T17" fmla="*/ 1 h 9"/>
                <a:gd name="T18" fmla="*/ 3 w 4"/>
                <a:gd name="T19" fmla="*/ 1 h 9"/>
                <a:gd name="T20" fmla="*/ 3 w 4"/>
                <a:gd name="T21" fmla="*/ 3 h 9"/>
                <a:gd name="T22" fmla="*/ 3 w 4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9">
                  <a:moveTo>
                    <a:pt x="3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8"/>
                    <a:pt x="4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9"/>
            <p:cNvSpPr/>
            <p:nvPr/>
          </p:nvSpPr>
          <p:spPr bwMode="auto">
            <a:xfrm>
              <a:off x="7079312" y="1411003"/>
              <a:ext cx="19117" cy="31065"/>
            </a:xfrm>
            <a:custGeom>
              <a:avLst/>
              <a:gdLst>
                <a:gd name="T0" fmla="*/ 0 w 5"/>
                <a:gd name="T1" fmla="*/ 2 h 8"/>
                <a:gd name="T2" fmla="*/ 1 w 5"/>
                <a:gd name="T3" fmla="*/ 0 h 8"/>
                <a:gd name="T4" fmla="*/ 3 w 5"/>
                <a:gd name="T5" fmla="*/ 0 h 8"/>
                <a:gd name="T6" fmla="*/ 4 w 5"/>
                <a:gd name="T7" fmla="*/ 1 h 8"/>
                <a:gd name="T8" fmla="*/ 5 w 5"/>
                <a:gd name="T9" fmla="*/ 3 h 8"/>
                <a:gd name="T10" fmla="*/ 4 w 5"/>
                <a:gd name="T11" fmla="*/ 6 h 8"/>
                <a:gd name="T12" fmla="*/ 4 w 5"/>
                <a:gd name="T13" fmla="*/ 7 h 8"/>
                <a:gd name="T14" fmla="*/ 2 w 5"/>
                <a:gd name="T15" fmla="*/ 7 h 8"/>
                <a:gd name="T16" fmla="*/ 1 w 5"/>
                <a:gd name="T17" fmla="*/ 4 h 8"/>
                <a:gd name="T18" fmla="*/ 1 w 5"/>
                <a:gd name="T19" fmla="*/ 3 h 8"/>
                <a:gd name="T20" fmla="*/ 0 w 5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10"/>
            <p:cNvSpPr/>
            <p:nvPr/>
          </p:nvSpPr>
          <p:spPr bwMode="auto">
            <a:xfrm>
              <a:off x="6952663" y="1580664"/>
              <a:ext cx="23896" cy="35844"/>
            </a:xfrm>
            <a:custGeom>
              <a:avLst/>
              <a:gdLst>
                <a:gd name="T0" fmla="*/ 2 w 6"/>
                <a:gd name="T1" fmla="*/ 9 h 9"/>
                <a:gd name="T2" fmla="*/ 1 w 6"/>
                <a:gd name="T3" fmla="*/ 6 h 9"/>
                <a:gd name="T4" fmla="*/ 1 w 6"/>
                <a:gd name="T5" fmla="*/ 5 h 9"/>
                <a:gd name="T6" fmla="*/ 1 w 6"/>
                <a:gd name="T7" fmla="*/ 3 h 9"/>
                <a:gd name="T8" fmla="*/ 2 w 6"/>
                <a:gd name="T9" fmla="*/ 2 h 9"/>
                <a:gd name="T10" fmla="*/ 3 w 6"/>
                <a:gd name="T11" fmla="*/ 2 h 9"/>
                <a:gd name="T12" fmla="*/ 4 w 6"/>
                <a:gd name="T13" fmla="*/ 1 h 9"/>
                <a:gd name="T14" fmla="*/ 5 w 6"/>
                <a:gd name="T15" fmla="*/ 0 h 9"/>
                <a:gd name="T16" fmla="*/ 6 w 6"/>
                <a:gd name="T17" fmla="*/ 1 h 9"/>
                <a:gd name="T18" fmla="*/ 5 w 6"/>
                <a:gd name="T19" fmla="*/ 3 h 9"/>
                <a:gd name="T20" fmla="*/ 4 w 6"/>
                <a:gd name="T21" fmla="*/ 7 h 9"/>
                <a:gd name="T22" fmla="*/ 2 w 6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9">
                  <a:moveTo>
                    <a:pt x="2" y="9"/>
                  </a:moveTo>
                  <a:cubicBezTo>
                    <a:pt x="1" y="9"/>
                    <a:pt x="0" y="8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11"/>
            <p:cNvSpPr/>
            <p:nvPr/>
          </p:nvSpPr>
          <p:spPr bwMode="auto">
            <a:xfrm>
              <a:off x="7060195" y="880517"/>
              <a:ext cx="19117" cy="31065"/>
            </a:xfrm>
            <a:custGeom>
              <a:avLst/>
              <a:gdLst>
                <a:gd name="T0" fmla="*/ 4 w 5"/>
                <a:gd name="T1" fmla="*/ 3 h 8"/>
                <a:gd name="T2" fmla="*/ 5 w 5"/>
                <a:gd name="T3" fmla="*/ 6 h 8"/>
                <a:gd name="T4" fmla="*/ 5 w 5"/>
                <a:gd name="T5" fmla="*/ 7 h 8"/>
                <a:gd name="T6" fmla="*/ 5 w 5"/>
                <a:gd name="T7" fmla="*/ 8 h 8"/>
                <a:gd name="T8" fmla="*/ 4 w 5"/>
                <a:gd name="T9" fmla="*/ 8 h 8"/>
                <a:gd name="T10" fmla="*/ 3 w 5"/>
                <a:gd name="T11" fmla="*/ 7 h 8"/>
                <a:gd name="T12" fmla="*/ 2 w 5"/>
                <a:gd name="T13" fmla="*/ 6 h 8"/>
                <a:gd name="T14" fmla="*/ 0 w 5"/>
                <a:gd name="T15" fmla="*/ 3 h 8"/>
                <a:gd name="T16" fmla="*/ 0 w 5"/>
                <a:gd name="T17" fmla="*/ 1 h 8"/>
                <a:gd name="T18" fmla="*/ 2 w 5"/>
                <a:gd name="T19" fmla="*/ 0 h 8"/>
                <a:gd name="T20" fmla="*/ 3 w 5"/>
                <a:gd name="T21" fmla="*/ 1 h 8"/>
                <a:gd name="T22" fmla="*/ 4 w 5"/>
                <a:gd name="T23" fmla="*/ 2 h 8"/>
                <a:gd name="T24" fmla="*/ 5 w 5"/>
                <a:gd name="T25" fmla="*/ 3 h 8"/>
                <a:gd name="T26" fmla="*/ 4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3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12"/>
            <p:cNvSpPr/>
            <p:nvPr/>
          </p:nvSpPr>
          <p:spPr bwMode="auto">
            <a:xfrm>
              <a:off x="7186842" y="1121865"/>
              <a:ext cx="19117" cy="28675"/>
            </a:xfrm>
            <a:custGeom>
              <a:avLst/>
              <a:gdLst>
                <a:gd name="T0" fmla="*/ 1 w 5"/>
                <a:gd name="T1" fmla="*/ 1 h 7"/>
                <a:gd name="T2" fmla="*/ 1 w 5"/>
                <a:gd name="T3" fmla="*/ 0 h 7"/>
                <a:gd name="T4" fmla="*/ 3 w 5"/>
                <a:gd name="T5" fmla="*/ 0 h 7"/>
                <a:gd name="T6" fmla="*/ 4 w 5"/>
                <a:gd name="T7" fmla="*/ 1 h 7"/>
                <a:gd name="T8" fmla="*/ 4 w 5"/>
                <a:gd name="T9" fmla="*/ 4 h 7"/>
                <a:gd name="T10" fmla="*/ 4 w 5"/>
                <a:gd name="T11" fmla="*/ 4 h 7"/>
                <a:gd name="T12" fmla="*/ 4 w 5"/>
                <a:gd name="T13" fmla="*/ 6 h 7"/>
                <a:gd name="T14" fmla="*/ 2 w 5"/>
                <a:gd name="T15" fmla="*/ 7 h 7"/>
                <a:gd name="T16" fmla="*/ 0 w 5"/>
                <a:gd name="T17" fmla="*/ 6 h 7"/>
                <a:gd name="T18" fmla="*/ 0 w 5"/>
                <a:gd name="T19" fmla="*/ 5 h 7"/>
                <a:gd name="T20" fmla="*/ 1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13"/>
            <p:cNvSpPr/>
            <p:nvPr/>
          </p:nvSpPr>
          <p:spPr bwMode="auto">
            <a:xfrm>
              <a:off x="7096038" y="1451627"/>
              <a:ext cx="14337" cy="31065"/>
            </a:xfrm>
            <a:custGeom>
              <a:avLst/>
              <a:gdLst>
                <a:gd name="T0" fmla="*/ 4 w 4"/>
                <a:gd name="T1" fmla="*/ 4 h 8"/>
                <a:gd name="T2" fmla="*/ 4 w 4"/>
                <a:gd name="T3" fmla="*/ 7 h 8"/>
                <a:gd name="T4" fmla="*/ 4 w 4"/>
                <a:gd name="T5" fmla="*/ 8 h 8"/>
                <a:gd name="T6" fmla="*/ 2 w 4"/>
                <a:gd name="T7" fmla="*/ 8 h 8"/>
                <a:gd name="T8" fmla="*/ 2 w 4"/>
                <a:gd name="T9" fmla="*/ 7 h 8"/>
                <a:gd name="T10" fmla="*/ 1 w 4"/>
                <a:gd name="T11" fmla="*/ 5 h 8"/>
                <a:gd name="T12" fmla="*/ 0 w 4"/>
                <a:gd name="T13" fmla="*/ 5 h 8"/>
                <a:gd name="T14" fmla="*/ 0 w 4"/>
                <a:gd name="T15" fmla="*/ 3 h 8"/>
                <a:gd name="T16" fmla="*/ 0 w 4"/>
                <a:gd name="T17" fmla="*/ 2 h 8"/>
                <a:gd name="T18" fmla="*/ 2 w 4"/>
                <a:gd name="T19" fmla="*/ 1 h 8"/>
                <a:gd name="T20" fmla="*/ 4 w 4"/>
                <a:gd name="T21" fmla="*/ 3 h 8"/>
                <a:gd name="T22" fmla="*/ 4 w 4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8">
                  <a:moveTo>
                    <a:pt x="4" y="4"/>
                  </a:move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1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14"/>
            <p:cNvSpPr/>
            <p:nvPr/>
          </p:nvSpPr>
          <p:spPr bwMode="auto">
            <a:xfrm>
              <a:off x="7280036" y="1086021"/>
              <a:ext cx="16726" cy="35844"/>
            </a:xfrm>
            <a:custGeom>
              <a:avLst/>
              <a:gdLst>
                <a:gd name="T0" fmla="*/ 3 w 4"/>
                <a:gd name="T1" fmla="*/ 4 h 9"/>
                <a:gd name="T2" fmla="*/ 4 w 4"/>
                <a:gd name="T3" fmla="*/ 5 h 9"/>
                <a:gd name="T4" fmla="*/ 4 w 4"/>
                <a:gd name="T5" fmla="*/ 6 h 9"/>
                <a:gd name="T6" fmla="*/ 3 w 4"/>
                <a:gd name="T7" fmla="*/ 9 h 9"/>
                <a:gd name="T8" fmla="*/ 2 w 4"/>
                <a:gd name="T9" fmla="*/ 9 h 9"/>
                <a:gd name="T10" fmla="*/ 1 w 4"/>
                <a:gd name="T11" fmla="*/ 8 h 9"/>
                <a:gd name="T12" fmla="*/ 1 w 4"/>
                <a:gd name="T13" fmla="*/ 7 h 9"/>
                <a:gd name="T14" fmla="*/ 1 w 4"/>
                <a:gd name="T15" fmla="*/ 5 h 9"/>
                <a:gd name="T16" fmla="*/ 1 w 4"/>
                <a:gd name="T17" fmla="*/ 5 h 9"/>
                <a:gd name="T18" fmla="*/ 1 w 4"/>
                <a:gd name="T19" fmla="*/ 2 h 9"/>
                <a:gd name="T20" fmla="*/ 3 w 4"/>
                <a:gd name="T21" fmla="*/ 0 h 9"/>
                <a:gd name="T22" fmla="*/ 4 w 4"/>
                <a:gd name="T23" fmla="*/ 1 h 9"/>
                <a:gd name="T24" fmla="*/ 4 w 4"/>
                <a:gd name="T25" fmla="*/ 2 h 9"/>
                <a:gd name="T26" fmla="*/ 3 w 4"/>
                <a:gd name="T27" fmla="*/ 3 h 9"/>
                <a:gd name="T28" fmla="*/ 3 w 4"/>
                <a:gd name="T2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15"/>
            <p:cNvSpPr/>
            <p:nvPr/>
          </p:nvSpPr>
          <p:spPr bwMode="auto">
            <a:xfrm>
              <a:off x="7237024" y="1095579"/>
              <a:ext cx="19117" cy="26286"/>
            </a:xfrm>
            <a:custGeom>
              <a:avLst/>
              <a:gdLst>
                <a:gd name="T0" fmla="*/ 0 w 5"/>
                <a:gd name="T1" fmla="*/ 1 h 7"/>
                <a:gd name="T2" fmla="*/ 1 w 5"/>
                <a:gd name="T3" fmla="*/ 0 h 7"/>
                <a:gd name="T4" fmla="*/ 3 w 5"/>
                <a:gd name="T5" fmla="*/ 1 h 7"/>
                <a:gd name="T6" fmla="*/ 4 w 5"/>
                <a:gd name="T7" fmla="*/ 1 h 7"/>
                <a:gd name="T8" fmla="*/ 5 w 5"/>
                <a:gd name="T9" fmla="*/ 3 h 7"/>
                <a:gd name="T10" fmla="*/ 5 w 5"/>
                <a:gd name="T11" fmla="*/ 6 h 7"/>
                <a:gd name="T12" fmla="*/ 3 w 5"/>
                <a:gd name="T13" fmla="*/ 7 h 7"/>
                <a:gd name="T14" fmla="*/ 2 w 5"/>
                <a:gd name="T15" fmla="*/ 7 h 7"/>
                <a:gd name="T16" fmla="*/ 1 w 5"/>
                <a:gd name="T17" fmla="*/ 5 h 7"/>
                <a:gd name="T18" fmla="*/ 1 w 5"/>
                <a:gd name="T19" fmla="*/ 3 h 7"/>
                <a:gd name="T20" fmla="*/ 0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16"/>
            <p:cNvSpPr/>
            <p:nvPr/>
          </p:nvSpPr>
          <p:spPr bwMode="auto">
            <a:xfrm>
              <a:off x="7210737" y="1026282"/>
              <a:ext cx="23896" cy="33454"/>
            </a:xfrm>
            <a:custGeom>
              <a:avLst/>
              <a:gdLst>
                <a:gd name="T0" fmla="*/ 4 w 6"/>
                <a:gd name="T1" fmla="*/ 4 h 8"/>
                <a:gd name="T2" fmla="*/ 4 w 6"/>
                <a:gd name="T3" fmla="*/ 6 h 8"/>
                <a:gd name="T4" fmla="*/ 4 w 6"/>
                <a:gd name="T5" fmla="*/ 6 h 8"/>
                <a:gd name="T6" fmla="*/ 2 w 6"/>
                <a:gd name="T7" fmla="*/ 7 h 8"/>
                <a:gd name="T8" fmla="*/ 1 w 6"/>
                <a:gd name="T9" fmla="*/ 6 h 8"/>
                <a:gd name="T10" fmla="*/ 1 w 6"/>
                <a:gd name="T11" fmla="*/ 5 h 8"/>
                <a:gd name="T12" fmla="*/ 1 w 6"/>
                <a:gd name="T13" fmla="*/ 5 h 8"/>
                <a:gd name="T14" fmla="*/ 1 w 6"/>
                <a:gd name="T15" fmla="*/ 2 h 8"/>
                <a:gd name="T16" fmla="*/ 2 w 6"/>
                <a:gd name="T17" fmla="*/ 1 h 8"/>
                <a:gd name="T18" fmla="*/ 3 w 6"/>
                <a:gd name="T19" fmla="*/ 0 h 8"/>
                <a:gd name="T20" fmla="*/ 4 w 6"/>
                <a:gd name="T21" fmla="*/ 1 h 8"/>
                <a:gd name="T22" fmla="*/ 5 w 6"/>
                <a:gd name="T23" fmla="*/ 3 h 8"/>
                <a:gd name="T24" fmla="*/ 4 w 6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6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17"/>
            <p:cNvSpPr/>
            <p:nvPr/>
          </p:nvSpPr>
          <p:spPr bwMode="auto">
            <a:xfrm>
              <a:off x="7086480" y="1152929"/>
              <a:ext cx="23896" cy="33454"/>
            </a:xfrm>
            <a:custGeom>
              <a:avLst/>
              <a:gdLst>
                <a:gd name="T0" fmla="*/ 4 w 6"/>
                <a:gd name="T1" fmla="*/ 4 h 8"/>
                <a:gd name="T2" fmla="*/ 3 w 6"/>
                <a:gd name="T3" fmla="*/ 6 h 8"/>
                <a:gd name="T4" fmla="*/ 3 w 6"/>
                <a:gd name="T5" fmla="*/ 6 h 8"/>
                <a:gd name="T6" fmla="*/ 2 w 6"/>
                <a:gd name="T7" fmla="*/ 8 h 8"/>
                <a:gd name="T8" fmla="*/ 0 w 6"/>
                <a:gd name="T9" fmla="*/ 7 h 8"/>
                <a:gd name="T10" fmla="*/ 0 w 6"/>
                <a:gd name="T11" fmla="*/ 6 h 8"/>
                <a:gd name="T12" fmla="*/ 1 w 6"/>
                <a:gd name="T13" fmla="*/ 5 h 8"/>
                <a:gd name="T14" fmla="*/ 2 w 6"/>
                <a:gd name="T15" fmla="*/ 4 h 8"/>
                <a:gd name="T16" fmla="*/ 2 w 6"/>
                <a:gd name="T17" fmla="*/ 3 h 8"/>
                <a:gd name="T18" fmla="*/ 2 w 6"/>
                <a:gd name="T19" fmla="*/ 2 h 8"/>
                <a:gd name="T20" fmla="*/ 5 w 6"/>
                <a:gd name="T21" fmla="*/ 0 h 8"/>
                <a:gd name="T22" fmla="*/ 6 w 6"/>
                <a:gd name="T23" fmla="*/ 2 h 8"/>
                <a:gd name="T24" fmla="*/ 4 w 6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8">
                  <a:moveTo>
                    <a:pt x="4" y="4"/>
                  </a:move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18"/>
            <p:cNvSpPr/>
            <p:nvPr/>
          </p:nvSpPr>
          <p:spPr bwMode="auto">
            <a:xfrm>
              <a:off x="7291983" y="976100"/>
              <a:ext cx="16726" cy="35844"/>
            </a:xfrm>
            <a:custGeom>
              <a:avLst/>
              <a:gdLst>
                <a:gd name="T0" fmla="*/ 4 w 4"/>
                <a:gd name="T1" fmla="*/ 3 h 9"/>
                <a:gd name="T2" fmla="*/ 3 w 4"/>
                <a:gd name="T3" fmla="*/ 6 h 9"/>
                <a:gd name="T4" fmla="*/ 2 w 4"/>
                <a:gd name="T5" fmla="*/ 8 h 9"/>
                <a:gd name="T6" fmla="*/ 2 w 4"/>
                <a:gd name="T7" fmla="*/ 9 h 9"/>
                <a:gd name="T8" fmla="*/ 1 w 4"/>
                <a:gd name="T9" fmla="*/ 8 h 9"/>
                <a:gd name="T10" fmla="*/ 1 w 4"/>
                <a:gd name="T11" fmla="*/ 7 h 9"/>
                <a:gd name="T12" fmla="*/ 1 w 4"/>
                <a:gd name="T13" fmla="*/ 5 h 9"/>
                <a:gd name="T14" fmla="*/ 1 w 4"/>
                <a:gd name="T15" fmla="*/ 3 h 9"/>
                <a:gd name="T16" fmla="*/ 1 w 4"/>
                <a:gd name="T17" fmla="*/ 2 h 9"/>
                <a:gd name="T18" fmla="*/ 2 w 4"/>
                <a:gd name="T19" fmla="*/ 0 h 9"/>
                <a:gd name="T20" fmla="*/ 3 w 4"/>
                <a:gd name="T21" fmla="*/ 0 h 9"/>
                <a:gd name="T22" fmla="*/ 4 w 4"/>
                <a:gd name="T23" fmla="*/ 1 h 9"/>
                <a:gd name="T24" fmla="*/ 4 w 4"/>
                <a:gd name="T25" fmla="*/ 2 h 9"/>
                <a:gd name="T26" fmla="*/ 4 w 4"/>
                <a:gd name="T2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9">
                  <a:moveTo>
                    <a:pt x="4" y="3"/>
                  </a:moveTo>
                  <a:cubicBezTo>
                    <a:pt x="4" y="5"/>
                    <a:pt x="4" y="5"/>
                    <a:pt x="3" y="6"/>
                  </a:cubicBezTo>
                  <a:cubicBezTo>
                    <a:pt x="3" y="7"/>
                    <a:pt x="3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19"/>
            <p:cNvSpPr/>
            <p:nvPr/>
          </p:nvSpPr>
          <p:spPr bwMode="auto">
            <a:xfrm>
              <a:off x="7229854" y="1007166"/>
              <a:ext cx="14337" cy="31065"/>
            </a:xfrm>
            <a:custGeom>
              <a:avLst/>
              <a:gdLst>
                <a:gd name="T0" fmla="*/ 1 w 4"/>
                <a:gd name="T1" fmla="*/ 2 h 8"/>
                <a:gd name="T2" fmla="*/ 0 w 4"/>
                <a:gd name="T3" fmla="*/ 0 h 8"/>
                <a:gd name="T4" fmla="*/ 1 w 4"/>
                <a:gd name="T5" fmla="*/ 0 h 8"/>
                <a:gd name="T6" fmla="*/ 4 w 4"/>
                <a:gd name="T7" fmla="*/ 0 h 8"/>
                <a:gd name="T8" fmla="*/ 4 w 4"/>
                <a:gd name="T9" fmla="*/ 1 h 8"/>
                <a:gd name="T10" fmla="*/ 3 w 4"/>
                <a:gd name="T11" fmla="*/ 2 h 8"/>
                <a:gd name="T12" fmla="*/ 4 w 4"/>
                <a:gd name="T13" fmla="*/ 5 h 8"/>
                <a:gd name="T14" fmla="*/ 4 w 4"/>
                <a:gd name="T15" fmla="*/ 7 h 8"/>
                <a:gd name="T16" fmla="*/ 3 w 4"/>
                <a:gd name="T17" fmla="*/ 8 h 8"/>
                <a:gd name="T18" fmla="*/ 2 w 4"/>
                <a:gd name="T19" fmla="*/ 8 h 8"/>
                <a:gd name="T20" fmla="*/ 1 w 4"/>
                <a:gd name="T21" fmla="*/ 6 h 8"/>
                <a:gd name="T22" fmla="*/ 1 w 4"/>
                <a:gd name="T23" fmla="*/ 4 h 8"/>
                <a:gd name="T24" fmla="*/ 1 w 4"/>
                <a:gd name="T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20"/>
            <p:cNvSpPr/>
            <p:nvPr/>
          </p:nvSpPr>
          <p:spPr bwMode="auto">
            <a:xfrm>
              <a:off x="7067363" y="1181604"/>
              <a:ext cx="19117" cy="28675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7 h 7"/>
                <a:gd name="T4" fmla="*/ 1 w 5"/>
                <a:gd name="T5" fmla="*/ 6 h 7"/>
                <a:gd name="T6" fmla="*/ 0 w 5"/>
                <a:gd name="T7" fmla="*/ 2 h 7"/>
                <a:gd name="T8" fmla="*/ 0 w 5"/>
                <a:gd name="T9" fmla="*/ 2 h 7"/>
                <a:gd name="T10" fmla="*/ 1 w 5"/>
                <a:gd name="T11" fmla="*/ 0 h 7"/>
                <a:gd name="T12" fmla="*/ 3 w 5"/>
                <a:gd name="T13" fmla="*/ 1 h 7"/>
                <a:gd name="T14" fmla="*/ 3 w 5"/>
                <a:gd name="T15" fmla="*/ 2 h 7"/>
                <a:gd name="T16" fmla="*/ 3 w 5"/>
                <a:gd name="T17" fmla="*/ 3 h 7"/>
                <a:gd name="T18" fmla="*/ 4 w 5"/>
                <a:gd name="T19" fmla="*/ 3 h 7"/>
                <a:gd name="T20" fmla="*/ 5 w 5"/>
                <a:gd name="T21" fmla="*/ 6 h 7"/>
                <a:gd name="T22" fmla="*/ 3 w 5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3" y="7"/>
                    <a:pt x="3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6"/>
                    <a:pt x="4" y="7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21"/>
            <p:cNvSpPr/>
            <p:nvPr/>
          </p:nvSpPr>
          <p:spPr bwMode="auto">
            <a:xfrm>
              <a:off x="7072142" y="1217448"/>
              <a:ext cx="26285" cy="23896"/>
            </a:xfrm>
            <a:custGeom>
              <a:avLst/>
              <a:gdLst>
                <a:gd name="T0" fmla="*/ 3 w 7"/>
                <a:gd name="T1" fmla="*/ 5 h 6"/>
                <a:gd name="T2" fmla="*/ 1 w 7"/>
                <a:gd name="T3" fmla="*/ 4 h 6"/>
                <a:gd name="T4" fmla="*/ 1 w 7"/>
                <a:gd name="T5" fmla="*/ 1 h 6"/>
                <a:gd name="T6" fmla="*/ 1 w 7"/>
                <a:gd name="T7" fmla="*/ 2 h 6"/>
                <a:gd name="T8" fmla="*/ 2 w 7"/>
                <a:gd name="T9" fmla="*/ 1 h 6"/>
                <a:gd name="T10" fmla="*/ 2 w 7"/>
                <a:gd name="T11" fmla="*/ 1 h 6"/>
                <a:gd name="T12" fmla="*/ 3 w 7"/>
                <a:gd name="T13" fmla="*/ 0 h 6"/>
                <a:gd name="T14" fmla="*/ 4 w 7"/>
                <a:gd name="T15" fmla="*/ 1 h 6"/>
                <a:gd name="T16" fmla="*/ 4 w 7"/>
                <a:gd name="T17" fmla="*/ 1 h 6"/>
                <a:gd name="T18" fmla="*/ 6 w 7"/>
                <a:gd name="T19" fmla="*/ 2 h 6"/>
                <a:gd name="T20" fmla="*/ 6 w 7"/>
                <a:gd name="T21" fmla="*/ 5 h 6"/>
                <a:gd name="T22" fmla="*/ 5 w 7"/>
                <a:gd name="T23" fmla="*/ 6 h 6"/>
                <a:gd name="T24" fmla="*/ 3 w 7"/>
                <a:gd name="T25" fmla="*/ 5 h 6"/>
                <a:gd name="T26" fmla="*/ 3 w 7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6">
                  <a:moveTo>
                    <a:pt x="3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22"/>
            <p:cNvSpPr/>
            <p:nvPr/>
          </p:nvSpPr>
          <p:spPr bwMode="auto">
            <a:xfrm>
              <a:off x="7198790" y="1157708"/>
              <a:ext cx="14337" cy="28675"/>
            </a:xfrm>
            <a:custGeom>
              <a:avLst/>
              <a:gdLst>
                <a:gd name="T0" fmla="*/ 1 w 4"/>
                <a:gd name="T1" fmla="*/ 4 h 7"/>
                <a:gd name="T2" fmla="*/ 1 w 4"/>
                <a:gd name="T3" fmla="*/ 1 h 7"/>
                <a:gd name="T4" fmla="*/ 2 w 4"/>
                <a:gd name="T5" fmla="*/ 0 h 7"/>
                <a:gd name="T6" fmla="*/ 4 w 4"/>
                <a:gd name="T7" fmla="*/ 2 h 7"/>
                <a:gd name="T8" fmla="*/ 4 w 4"/>
                <a:gd name="T9" fmla="*/ 3 h 7"/>
                <a:gd name="T10" fmla="*/ 3 w 4"/>
                <a:gd name="T11" fmla="*/ 6 h 7"/>
                <a:gd name="T12" fmla="*/ 3 w 4"/>
                <a:gd name="T13" fmla="*/ 7 h 7"/>
                <a:gd name="T14" fmla="*/ 2 w 4"/>
                <a:gd name="T15" fmla="*/ 7 h 7"/>
                <a:gd name="T16" fmla="*/ 1 w 4"/>
                <a:gd name="T17" fmla="*/ 7 h 7"/>
                <a:gd name="T18" fmla="*/ 0 w 4"/>
                <a:gd name="T19" fmla="*/ 5 h 7"/>
                <a:gd name="T20" fmla="*/ 1 w 4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23"/>
            <p:cNvSpPr/>
            <p:nvPr/>
          </p:nvSpPr>
          <p:spPr bwMode="auto">
            <a:xfrm>
              <a:off x="7084091" y="935478"/>
              <a:ext cx="19117" cy="28675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5 h 7"/>
                <a:gd name="T4" fmla="*/ 3 w 5"/>
                <a:gd name="T5" fmla="*/ 6 h 7"/>
                <a:gd name="T6" fmla="*/ 2 w 5"/>
                <a:gd name="T7" fmla="*/ 6 h 7"/>
                <a:gd name="T8" fmla="*/ 2 w 5"/>
                <a:gd name="T9" fmla="*/ 5 h 7"/>
                <a:gd name="T10" fmla="*/ 1 w 5"/>
                <a:gd name="T11" fmla="*/ 4 h 7"/>
                <a:gd name="T12" fmla="*/ 0 w 5"/>
                <a:gd name="T13" fmla="*/ 3 h 7"/>
                <a:gd name="T14" fmla="*/ 0 w 5"/>
                <a:gd name="T15" fmla="*/ 2 h 7"/>
                <a:gd name="T16" fmla="*/ 0 w 5"/>
                <a:gd name="T17" fmla="*/ 2 h 7"/>
                <a:gd name="T18" fmla="*/ 1 w 5"/>
                <a:gd name="T19" fmla="*/ 0 h 7"/>
                <a:gd name="T20" fmla="*/ 3 w 5"/>
                <a:gd name="T21" fmla="*/ 1 h 7"/>
                <a:gd name="T22" fmla="*/ 3 w 5"/>
                <a:gd name="T23" fmla="*/ 1 h 7"/>
                <a:gd name="T24" fmla="*/ 3 w 5"/>
                <a:gd name="T25" fmla="*/ 1 h 7"/>
                <a:gd name="T26" fmla="*/ 5 w 5"/>
                <a:gd name="T27" fmla="*/ 3 h 7"/>
                <a:gd name="T28" fmla="*/ 5 w 5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24"/>
            <p:cNvSpPr/>
            <p:nvPr/>
          </p:nvSpPr>
          <p:spPr bwMode="auto">
            <a:xfrm>
              <a:off x="7055416" y="1097970"/>
              <a:ext cx="16726" cy="28675"/>
            </a:xfrm>
            <a:custGeom>
              <a:avLst/>
              <a:gdLst>
                <a:gd name="T0" fmla="*/ 4 w 4"/>
                <a:gd name="T1" fmla="*/ 2 h 7"/>
                <a:gd name="T2" fmla="*/ 4 w 4"/>
                <a:gd name="T3" fmla="*/ 3 h 7"/>
                <a:gd name="T4" fmla="*/ 4 w 4"/>
                <a:gd name="T5" fmla="*/ 5 h 7"/>
                <a:gd name="T6" fmla="*/ 3 w 4"/>
                <a:gd name="T7" fmla="*/ 6 h 7"/>
                <a:gd name="T8" fmla="*/ 2 w 4"/>
                <a:gd name="T9" fmla="*/ 7 h 7"/>
                <a:gd name="T10" fmla="*/ 1 w 4"/>
                <a:gd name="T11" fmla="*/ 6 h 7"/>
                <a:gd name="T12" fmla="*/ 0 w 4"/>
                <a:gd name="T13" fmla="*/ 4 h 7"/>
                <a:gd name="T14" fmla="*/ 1 w 4"/>
                <a:gd name="T15" fmla="*/ 1 h 7"/>
                <a:gd name="T16" fmla="*/ 3 w 4"/>
                <a:gd name="T17" fmla="*/ 0 h 7"/>
                <a:gd name="T18" fmla="*/ 4 w 4"/>
                <a:gd name="T19" fmla="*/ 1 h 7"/>
                <a:gd name="T20" fmla="*/ 4 w 4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25"/>
            <p:cNvSpPr/>
            <p:nvPr/>
          </p:nvSpPr>
          <p:spPr bwMode="auto">
            <a:xfrm>
              <a:off x="7423410" y="1356044"/>
              <a:ext cx="19117" cy="23896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5 h 6"/>
                <a:gd name="T4" fmla="*/ 3 w 5"/>
                <a:gd name="T5" fmla="*/ 6 h 6"/>
                <a:gd name="T6" fmla="*/ 2 w 5"/>
                <a:gd name="T7" fmla="*/ 5 h 6"/>
                <a:gd name="T8" fmla="*/ 1 w 5"/>
                <a:gd name="T9" fmla="*/ 4 h 6"/>
                <a:gd name="T10" fmla="*/ 0 w 5"/>
                <a:gd name="T11" fmla="*/ 3 h 6"/>
                <a:gd name="T12" fmla="*/ 1 w 5"/>
                <a:gd name="T13" fmla="*/ 1 h 6"/>
                <a:gd name="T14" fmla="*/ 3 w 5"/>
                <a:gd name="T15" fmla="*/ 1 h 6"/>
                <a:gd name="T16" fmla="*/ 3 w 5"/>
                <a:gd name="T17" fmla="*/ 1 h 6"/>
                <a:gd name="T18" fmla="*/ 5 w 5"/>
                <a:gd name="T19" fmla="*/ 1 h 6"/>
                <a:gd name="T20" fmla="*/ 5 w 5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3"/>
                    <a:pt x="5" y="4"/>
                    <a:pt x="5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26"/>
            <p:cNvSpPr/>
            <p:nvPr/>
          </p:nvSpPr>
          <p:spPr bwMode="auto">
            <a:xfrm>
              <a:off x="7289594" y="1188773"/>
              <a:ext cx="19117" cy="23896"/>
            </a:xfrm>
            <a:custGeom>
              <a:avLst/>
              <a:gdLst>
                <a:gd name="T0" fmla="*/ 2 w 5"/>
                <a:gd name="T1" fmla="*/ 1 h 6"/>
                <a:gd name="T2" fmla="*/ 2 w 5"/>
                <a:gd name="T3" fmla="*/ 0 h 6"/>
                <a:gd name="T4" fmla="*/ 4 w 5"/>
                <a:gd name="T5" fmla="*/ 1 h 6"/>
                <a:gd name="T6" fmla="*/ 4 w 5"/>
                <a:gd name="T7" fmla="*/ 2 h 6"/>
                <a:gd name="T8" fmla="*/ 4 w 5"/>
                <a:gd name="T9" fmla="*/ 4 h 6"/>
                <a:gd name="T10" fmla="*/ 2 w 5"/>
                <a:gd name="T11" fmla="*/ 5 h 6"/>
                <a:gd name="T12" fmla="*/ 2 w 5"/>
                <a:gd name="T13" fmla="*/ 5 h 6"/>
                <a:gd name="T14" fmla="*/ 0 w 5"/>
                <a:gd name="T15" fmla="*/ 4 h 6"/>
                <a:gd name="T16" fmla="*/ 0 w 5"/>
                <a:gd name="T17" fmla="*/ 3 h 6"/>
                <a:gd name="T18" fmla="*/ 0 w 5"/>
                <a:gd name="T19" fmla="*/ 1 h 6"/>
                <a:gd name="T20" fmla="*/ 2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27"/>
            <p:cNvSpPr/>
            <p:nvPr/>
          </p:nvSpPr>
          <p:spPr bwMode="auto">
            <a:xfrm>
              <a:off x="7217907" y="983270"/>
              <a:ext cx="19117" cy="19117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4 h 5"/>
                <a:gd name="T4" fmla="*/ 2 w 5"/>
                <a:gd name="T5" fmla="*/ 5 h 5"/>
                <a:gd name="T6" fmla="*/ 0 w 5"/>
                <a:gd name="T7" fmla="*/ 3 h 5"/>
                <a:gd name="T8" fmla="*/ 1 w 5"/>
                <a:gd name="T9" fmla="*/ 1 h 5"/>
                <a:gd name="T10" fmla="*/ 3 w 5"/>
                <a:gd name="T11" fmla="*/ 0 h 5"/>
                <a:gd name="T12" fmla="*/ 3 w 5"/>
                <a:gd name="T13" fmla="*/ 0 h 5"/>
                <a:gd name="T14" fmla="*/ 4 w 5"/>
                <a:gd name="T15" fmla="*/ 2 h 5"/>
                <a:gd name="T16" fmla="*/ 4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28"/>
            <p:cNvSpPr/>
            <p:nvPr/>
          </p:nvSpPr>
          <p:spPr bwMode="auto">
            <a:xfrm>
              <a:off x="7392345" y="1188773"/>
              <a:ext cx="14337" cy="28675"/>
            </a:xfrm>
            <a:custGeom>
              <a:avLst/>
              <a:gdLst>
                <a:gd name="T0" fmla="*/ 3 w 4"/>
                <a:gd name="T1" fmla="*/ 6 h 7"/>
                <a:gd name="T2" fmla="*/ 3 w 4"/>
                <a:gd name="T3" fmla="*/ 7 h 7"/>
                <a:gd name="T4" fmla="*/ 2 w 4"/>
                <a:gd name="T5" fmla="*/ 7 h 7"/>
                <a:gd name="T6" fmla="*/ 0 w 4"/>
                <a:gd name="T7" fmla="*/ 6 h 7"/>
                <a:gd name="T8" fmla="*/ 0 w 4"/>
                <a:gd name="T9" fmla="*/ 4 h 7"/>
                <a:gd name="T10" fmla="*/ 1 w 4"/>
                <a:gd name="T11" fmla="*/ 3 h 7"/>
                <a:gd name="T12" fmla="*/ 1 w 4"/>
                <a:gd name="T13" fmla="*/ 2 h 7"/>
                <a:gd name="T14" fmla="*/ 1 w 4"/>
                <a:gd name="T15" fmla="*/ 1 h 7"/>
                <a:gd name="T16" fmla="*/ 2 w 4"/>
                <a:gd name="T17" fmla="*/ 1 h 7"/>
                <a:gd name="T18" fmla="*/ 4 w 4"/>
                <a:gd name="T19" fmla="*/ 2 h 7"/>
                <a:gd name="T20" fmla="*/ 3 w 4"/>
                <a:gd name="T21" fmla="*/ 3 h 7"/>
                <a:gd name="T22" fmla="*/ 3 w 4"/>
                <a:gd name="T23" fmla="*/ 4 h 7"/>
                <a:gd name="T24" fmla="*/ 3 w 4"/>
                <a:gd name="T25" fmla="*/ 5 h 7"/>
                <a:gd name="T26" fmla="*/ 3 w 4"/>
                <a:gd name="T2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3" y="6"/>
                  </a:moveTo>
                  <a:cubicBezTo>
                    <a:pt x="3" y="6"/>
                    <a:pt x="3" y="6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29"/>
            <p:cNvSpPr/>
            <p:nvPr/>
          </p:nvSpPr>
          <p:spPr bwMode="auto">
            <a:xfrm>
              <a:off x="7265698" y="1078853"/>
              <a:ext cx="14337" cy="23896"/>
            </a:xfrm>
            <a:custGeom>
              <a:avLst/>
              <a:gdLst>
                <a:gd name="T0" fmla="*/ 2 w 4"/>
                <a:gd name="T1" fmla="*/ 6 h 6"/>
                <a:gd name="T2" fmla="*/ 1 w 4"/>
                <a:gd name="T3" fmla="*/ 4 h 6"/>
                <a:gd name="T4" fmla="*/ 1 w 4"/>
                <a:gd name="T5" fmla="*/ 2 h 6"/>
                <a:gd name="T6" fmla="*/ 1 w 4"/>
                <a:gd name="T7" fmla="*/ 1 h 6"/>
                <a:gd name="T8" fmla="*/ 3 w 4"/>
                <a:gd name="T9" fmla="*/ 1 h 6"/>
                <a:gd name="T10" fmla="*/ 4 w 4"/>
                <a:gd name="T11" fmla="*/ 2 h 6"/>
                <a:gd name="T12" fmla="*/ 4 w 4"/>
                <a:gd name="T13" fmla="*/ 4 h 6"/>
                <a:gd name="T14" fmla="*/ 3 w 4"/>
                <a:gd name="T15" fmla="*/ 6 h 6"/>
                <a:gd name="T16" fmla="*/ 2 w 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1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30"/>
            <p:cNvSpPr/>
            <p:nvPr/>
          </p:nvSpPr>
          <p:spPr bwMode="auto">
            <a:xfrm>
              <a:off x="7150999" y="990438"/>
              <a:ext cx="19117" cy="21507"/>
            </a:xfrm>
            <a:custGeom>
              <a:avLst/>
              <a:gdLst>
                <a:gd name="T0" fmla="*/ 5 w 5"/>
                <a:gd name="T1" fmla="*/ 2 h 5"/>
                <a:gd name="T2" fmla="*/ 4 w 5"/>
                <a:gd name="T3" fmla="*/ 2 h 5"/>
                <a:gd name="T4" fmla="*/ 4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1 w 5"/>
                <a:gd name="T11" fmla="*/ 3 h 5"/>
                <a:gd name="T12" fmla="*/ 2 w 5"/>
                <a:gd name="T13" fmla="*/ 1 h 5"/>
                <a:gd name="T14" fmla="*/ 2 w 5"/>
                <a:gd name="T15" fmla="*/ 1 h 5"/>
                <a:gd name="T16" fmla="*/ 2 w 5"/>
                <a:gd name="T17" fmla="*/ 0 h 5"/>
                <a:gd name="T18" fmla="*/ 4 w 5"/>
                <a:gd name="T19" fmla="*/ 0 h 5"/>
                <a:gd name="T20" fmla="*/ 5 w 5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4"/>
                    <a:pt x="1" y="3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1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31"/>
            <p:cNvSpPr/>
            <p:nvPr/>
          </p:nvSpPr>
          <p:spPr bwMode="auto">
            <a:xfrm>
              <a:off x="7014792" y="988049"/>
              <a:ext cx="16726" cy="19117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1 h 5"/>
                <a:gd name="T4" fmla="*/ 4 w 4"/>
                <a:gd name="T5" fmla="*/ 2 h 5"/>
                <a:gd name="T6" fmla="*/ 4 w 4"/>
                <a:gd name="T7" fmla="*/ 3 h 5"/>
                <a:gd name="T8" fmla="*/ 3 w 4"/>
                <a:gd name="T9" fmla="*/ 5 h 5"/>
                <a:gd name="T10" fmla="*/ 2 w 4"/>
                <a:gd name="T11" fmla="*/ 5 h 5"/>
                <a:gd name="T12" fmla="*/ 0 w 4"/>
                <a:gd name="T13" fmla="*/ 3 h 5"/>
                <a:gd name="T14" fmla="*/ 1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2"/>
            <p:cNvSpPr/>
            <p:nvPr/>
          </p:nvSpPr>
          <p:spPr bwMode="auto">
            <a:xfrm>
              <a:off x="7048246" y="1074074"/>
              <a:ext cx="11947" cy="21507"/>
            </a:xfrm>
            <a:custGeom>
              <a:avLst/>
              <a:gdLst>
                <a:gd name="T0" fmla="*/ 2 w 3"/>
                <a:gd name="T1" fmla="*/ 2 h 5"/>
                <a:gd name="T2" fmla="*/ 3 w 3"/>
                <a:gd name="T3" fmla="*/ 3 h 5"/>
                <a:gd name="T4" fmla="*/ 2 w 3"/>
                <a:gd name="T5" fmla="*/ 5 h 5"/>
                <a:gd name="T6" fmla="*/ 0 w 3"/>
                <a:gd name="T7" fmla="*/ 4 h 5"/>
                <a:gd name="T8" fmla="*/ 0 w 3"/>
                <a:gd name="T9" fmla="*/ 3 h 5"/>
                <a:gd name="T10" fmla="*/ 0 w 3"/>
                <a:gd name="T11" fmla="*/ 1 h 5"/>
                <a:gd name="T12" fmla="*/ 1 w 3"/>
                <a:gd name="T13" fmla="*/ 0 h 5"/>
                <a:gd name="T14" fmla="*/ 2 w 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33"/>
            <p:cNvSpPr/>
            <p:nvPr/>
          </p:nvSpPr>
          <p:spPr bwMode="auto">
            <a:xfrm>
              <a:off x="7103207" y="923530"/>
              <a:ext cx="11947" cy="11949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2 w 3"/>
                <a:gd name="T5" fmla="*/ 1 h 3"/>
                <a:gd name="T6" fmla="*/ 3 w 3"/>
                <a:gd name="T7" fmla="*/ 2 h 3"/>
                <a:gd name="T8" fmla="*/ 2 w 3"/>
                <a:gd name="T9" fmla="*/ 3 h 3"/>
                <a:gd name="T10" fmla="*/ 2 w 3"/>
                <a:gd name="T11" fmla="*/ 3 h 3"/>
                <a:gd name="T12" fmla="*/ 1 w 3"/>
                <a:gd name="T13" fmla="*/ 3 h 3"/>
                <a:gd name="T14" fmla="*/ 1 w 3"/>
                <a:gd name="T15" fmla="*/ 2 h 3"/>
                <a:gd name="T16" fmla="*/ 0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34"/>
            <p:cNvSpPr/>
            <p:nvPr/>
          </p:nvSpPr>
          <p:spPr bwMode="auto">
            <a:xfrm>
              <a:off x="7483149" y="952205"/>
              <a:ext cx="26285" cy="38233"/>
            </a:xfrm>
            <a:custGeom>
              <a:avLst/>
              <a:gdLst>
                <a:gd name="T0" fmla="*/ 4 w 7"/>
                <a:gd name="T1" fmla="*/ 2 h 10"/>
                <a:gd name="T2" fmla="*/ 5 w 7"/>
                <a:gd name="T3" fmla="*/ 2 h 10"/>
                <a:gd name="T4" fmla="*/ 7 w 7"/>
                <a:gd name="T5" fmla="*/ 3 h 10"/>
                <a:gd name="T6" fmla="*/ 6 w 7"/>
                <a:gd name="T7" fmla="*/ 5 h 10"/>
                <a:gd name="T8" fmla="*/ 4 w 7"/>
                <a:gd name="T9" fmla="*/ 6 h 10"/>
                <a:gd name="T10" fmla="*/ 4 w 7"/>
                <a:gd name="T11" fmla="*/ 7 h 10"/>
                <a:gd name="T12" fmla="*/ 3 w 7"/>
                <a:gd name="T13" fmla="*/ 8 h 10"/>
                <a:gd name="T14" fmla="*/ 2 w 7"/>
                <a:gd name="T15" fmla="*/ 10 h 10"/>
                <a:gd name="T16" fmla="*/ 1 w 7"/>
                <a:gd name="T17" fmla="*/ 10 h 10"/>
                <a:gd name="T18" fmla="*/ 0 w 7"/>
                <a:gd name="T19" fmla="*/ 9 h 10"/>
                <a:gd name="T20" fmla="*/ 0 w 7"/>
                <a:gd name="T21" fmla="*/ 7 h 10"/>
                <a:gd name="T22" fmla="*/ 0 w 7"/>
                <a:gd name="T23" fmla="*/ 4 h 10"/>
                <a:gd name="T24" fmla="*/ 0 w 7"/>
                <a:gd name="T25" fmla="*/ 2 h 10"/>
                <a:gd name="T26" fmla="*/ 1 w 7"/>
                <a:gd name="T27" fmla="*/ 1 h 10"/>
                <a:gd name="T28" fmla="*/ 4 w 7"/>
                <a:gd name="T29" fmla="*/ 1 h 10"/>
                <a:gd name="T30" fmla="*/ 4 w 7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0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9"/>
                    <a:pt x="2" y="9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35"/>
            <p:cNvSpPr>
              <a:spLocks noEditPoints="1"/>
            </p:cNvSpPr>
            <p:nvPr/>
          </p:nvSpPr>
          <p:spPr bwMode="auto">
            <a:xfrm>
              <a:off x="7332607" y="1071683"/>
              <a:ext cx="43012" cy="45403"/>
            </a:xfrm>
            <a:custGeom>
              <a:avLst/>
              <a:gdLst>
                <a:gd name="T0" fmla="*/ 0 w 11"/>
                <a:gd name="T1" fmla="*/ 7 h 12"/>
                <a:gd name="T2" fmla="*/ 1 w 11"/>
                <a:gd name="T3" fmla="*/ 4 h 12"/>
                <a:gd name="T4" fmla="*/ 1 w 11"/>
                <a:gd name="T5" fmla="*/ 3 h 12"/>
                <a:gd name="T6" fmla="*/ 6 w 11"/>
                <a:gd name="T7" fmla="*/ 0 h 12"/>
                <a:gd name="T8" fmla="*/ 8 w 11"/>
                <a:gd name="T9" fmla="*/ 1 h 12"/>
                <a:gd name="T10" fmla="*/ 11 w 11"/>
                <a:gd name="T11" fmla="*/ 4 h 12"/>
                <a:gd name="T12" fmla="*/ 11 w 11"/>
                <a:gd name="T13" fmla="*/ 4 h 12"/>
                <a:gd name="T14" fmla="*/ 8 w 11"/>
                <a:gd name="T15" fmla="*/ 11 h 12"/>
                <a:gd name="T16" fmla="*/ 5 w 11"/>
                <a:gd name="T17" fmla="*/ 11 h 12"/>
                <a:gd name="T18" fmla="*/ 4 w 11"/>
                <a:gd name="T19" fmla="*/ 11 h 12"/>
                <a:gd name="T20" fmla="*/ 1 w 11"/>
                <a:gd name="T21" fmla="*/ 11 h 12"/>
                <a:gd name="T22" fmla="*/ 0 w 11"/>
                <a:gd name="T23" fmla="*/ 7 h 12"/>
                <a:gd name="T24" fmla="*/ 4 w 11"/>
                <a:gd name="T25" fmla="*/ 4 h 12"/>
                <a:gd name="T26" fmla="*/ 2 w 11"/>
                <a:gd name="T27" fmla="*/ 5 h 12"/>
                <a:gd name="T28" fmla="*/ 3 w 11"/>
                <a:gd name="T29" fmla="*/ 7 h 12"/>
                <a:gd name="T30" fmla="*/ 4 w 11"/>
                <a:gd name="T31" fmla="*/ 4 h 12"/>
                <a:gd name="T32" fmla="*/ 5 w 11"/>
                <a:gd name="T33" fmla="*/ 8 h 12"/>
                <a:gd name="T34" fmla="*/ 8 w 11"/>
                <a:gd name="T35" fmla="*/ 7 h 12"/>
                <a:gd name="T36" fmla="*/ 5 w 11"/>
                <a:gd name="T37" fmla="*/ 7 h 12"/>
                <a:gd name="T38" fmla="*/ 5 w 11"/>
                <a:gd name="T3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10" y="1"/>
                    <a:pt x="10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7"/>
                    <a:pt x="10" y="9"/>
                    <a:pt x="8" y="11"/>
                  </a:cubicBezTo>
                  <a:cubicBezTo>
                    <a:pt x="7" y="11"/>
                    <a:pt x="6" y="12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lose/>
                  <a:moveTo>
                    <a:pt x="4" y="4"/>
                  </a:move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6"/>
                    <a:pt x="4" y="5"/>
                    <a:pt x="4" y="4"/>
                  </a:cubicBezTo>
                  <a:close/>
                  <a:moveTo>
                    <a:pt x="5" y="8"/>
                  </a:moveTo>
                  <a:cubicBezTo>
                    <a:pt x="6" y="8"/>
                    <a:pt x="7" y="8"/>
                    <a:pt x="8" y="7"/>
                  </a:cubicBezTo>
                  <a:cubicBezTo>
                    <a:pt x="7" y="7"/>
                    <a:pt x="6" y="8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36"/>
            <p:cNvSpPr/>
            <p:nvPr/>
          </p:nvSpPr>
          <p:spPr bwMode="auto">
            <a:xfrm>
              <a:off x="7315879" y="830337"/>
              <a:ext cx="16726" cy="38233"/>
            </a:xfrm>
            <a:custGeom>
              <a:avLst/>
              <a:gdLst>
                <a:gd name="T0" fmla="*/ 0 w 4"/>
                <a:gd name="T1" fmla="*/ 8 h 10"/>
                <a:gd name="T2" fmla="*/ 0 w 4"/>
                <a:gd name="T3" fmla="*/ 6 h 10"/>
                <a:gd name="T4" fmla="*/ 0 w 4"/>
                <a:gd name="T5" fmla="*/ 4 h 10"/>
                <a:gd name="T6" fmla="*/ 0 w 4"/>
                <a:gd name="T7" fmla="*/ 2 h 10"/>
                <a:gd name="T8" fmla="*/ 2 w 4"/>
                <a:gd name="T9" fmla="*/ 0 h 10"/>
                <a:gd name="T10" fmla="*/ 3 w 4"/>
                <a:gd name="T11" fmla="*/ 0 h 10"/>
                <a:gd name="T12" fmla="*/ 3 w 4"/>
                <a:gd name="T13" fmla="*/ 3 h 10"/>
                <a:gd name="T14" fmla="*/ 3 w 4"/>
                <a:gd name="T15" fmla="*/ 5 h 10"/>
                <a:gd name="T16" fmla="*/ 3 w 4"/>
                <a:gd name="T17" fmla="*/ 7 h 10"/>
                <a:gd name="T18" fmla="*/ 2 w 4"/>
                <a:gd name="T19" fmla="*/ 8 h 10"/>
                <a:gd name="T20" fmla="*/ 2 w 4"/>
                <a:gd name="T21" fmla="*/ 9 h 10"/>
                <a:gd name="T22" fmla="*/ 1 w 4"/>
                <a:gd name="T23" fmla="*/ 10 h 10"/>
                <a:gd name="T24" fmla="*/ 0 w 4"/>
                <a:gd name="T25" fmla="*/ 9 h 10"/>
                <a:gd name="T26" fmla="*/ 0 w 4"/>
                <a:gd name="T27" fmla="*/ 8 h 10"/>
                <a:gd name="T28" fmla="*/ 0 w 4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10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37"/>
            <p:cNvSpPr>
              <a:spLocks noEditPoints="1"/>
            </p:cNvSpPr>
            <p:nvPr/>
          </p:nvSpPr>
          <p:spPr bwMode="auto">
            <a:xfrm>
              <a:off x="7115154" y="1071683"/>
              <a:ext cx="50180" cy="43012"/>
            </a:xfrm>
            <a:custGeom>
              <a:avLst/>
              <a:gdLst>
                <a:gd name="T0" fmla="*/ 0 w 13"/>
                <a:gd name="T1" fmla="*/ 6 h 11"/>
                <a:gd name="T2" fmla="*/ 4 w 13"/>
                <a:gd name="T3" fmla="*/ 0 h 11"/>
                <a:gd name="T4" fmla="*/ 5 w 13"/>
                <a:gd name="T5" fmla="*/ 0 h 11"/>
                <a:gd name="T6" fmla="*/ 10 w 13"/>
                <a:gd name="T7" fmla="*/ 1 h 11"/>
                <a:gd name="T8" fmla="*/ 10 w 13"/>
                <a:gd name="T9" fmla="*/ 1 h 11"/>
                <a:gd name="T10" fmla="*/ 12 w 13"/>
                <a:gd name="T11" fmla="*/ 3 h 11"/>
                <a:gd name="T12" fmla="*/ 12 w 13"/>
                <a:gd name="T13" fmla="*/ 6 h 11"/>
                <a:gd name="T14" fmla="*/ 6 w 13"/>
                <a:gd name="T15" fmla="*/ 11 h 11"/>
                <a:gd name="T16" fmla="*/ 2 w 13"/>
                <a:gd name="T17" fmla="*/ 9 h 11"/>
                <a:gd name="T18" fmla="*/ 0 w 13"/>
                <a:gd name="T19" fmla="*/ 6 h 11"/>
                <a:gd name="T20" fmla="*/ 5 w 13"/>
                <a:gd name="T21" fmla="*/ 6 h 11"/>
                <a:gd name="T22" fmla="*/ 5 w 13"/>
                <a:gd name="T23" fmla="*/ 7 h 11"/>
                <a:gd name="T24" fmla="*/ 5 w 13"/>
                <a:gd name="T25" fmla="*/ 7 h 11"/>
                <a:gd name="T26" fmla="*/ 7 w 13"/>
                <a:gd name="T27" fmla="*/ 8 h 11"/>
                <a:gd name="T28" fmla="*/ 8 w 13"/>
                <a:gd name="T29" fmla="*/ 5 h 11"/>
                <a:gd name="T30" fmla="*/ 8 w 13"/>
                <a:gd name="T31" fmla="*/ 4 h 11"/>
                <a:gd name="T32" fmla="*/ 7 w 13"/>
                <a:gd name="T33" fmla="*/ 6 h 11"/>
                <a:gd name="T34" fmla="*/ 5 w 13"/>
                <a:gd name="T35" fmla="*/ 6 h 11"/>
                <a:gd name="T36" fmla="*/ 3 w 13"/>
                <a:gd name="T37" fmla="*/ 4 h 11"/>
                <a:gd name="T38" fmla="*/ 2 w 13"/>
                <a:gd name="T39" fmla="*/ 5 h 11"/>
                <a:gd name="T40" fmla="*/ 3 w 13"/>
                <a:gd name="T4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1">
                  <a:moveTo>
                    <a:pt x="0" y="6"/>
                  </a:moveTo>
                  <a:cubicBezTo>
                    <a:pt x="0" y="3"/>
                    <a:pt x="2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3"/>
                    <a:pt x="12" y="3"/>
                  </a:cubicBezTo>
                  <a:cubicBezTo>
                    <a:pt x="12" y="4"/>
                    <a:pt x="13" y="5"/>
                    <a:pt x="12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lose/>
                  <a:moveTo>
                    <a:pt x="5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6"/>
                    <a:pt x="7" y="6"/>
                  </a:cubicBezTo>
                  <a:cubicBezTo>
                    <a:pt x="7" y="7"/>
                    <a:pt x="6" y="7"/>
                    <a:pt x="5" y="6"/>
                  </a:cubicBezTo>
                  <a:close/>
                  <a:moveTo>
                    <a:pt x="3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39"/>
            <p:cNvSpPr>
              <a:spLocks noEditPoints="1"/>
            </p:cNvSpPr>
            <p:nvPr/>
          </p:nvSpPr>
          <p:spPr bwMode="auto">
            <a:xfrm>
              <a:off x="8135504" y="2878203"/>
              <a:ext cx="470746" cy="1108763"/>
            </a:xfrm>
            <a:custGeom>
              <a:avLst/>
              <a:gdLst>
                <a:gd name="T0" fmla="*/ 3 w 119"/>
                <a:gd name="T1" fmla="*/ 115 h 280"/>
                <a:gd name="T2" fmla="*/ 119 w 119"/>
                <a:gd name="T3" fmla="*/ 115 h 280"/>
                <a:gd name="T4" fmla="*/ 66 w 119"/>
                <a:gd name="T5" fmla="*/ 37 h 280"/>
                <a:gd name="T6" fmla="*/ 28 w 119"/>
                <a:gd name="T7" fmla="*/ 104 h 280"/>
                <a:gd name="T8" fmla="*/ 44 w 119"/>
                <a:gd name="T9" fmla="*/ 87 h 280"/>
                <a:gd name="T10" fmla="*/ 48 w 119"/>
                <a:gd name="T11" fmla="*/ 27 h 280"/>
                <a:gd name="T12" fmla="*/ 38 w 119"/>
                <a:gd name="T13" fmla="*/ 142 h 280"/>
                <a:gd name="T14" fmla="*/ 33 w 119"/>
                <a:gd name="T15" fmla="*/ 190 h 280"/>
                <a:gd name="T16" fmla="*/ 106 w 119"/>
                <a:gd name="T17" fmla="*/ 113 h 280"/>
                <a:gd name="T18" fmla="*/ 81 w 119"/>
                <a:gd name="T19" fmla="*/ 187 h 280"/>
                <a:gd name="T20" fmla="*/ 54 w 119"/>
                <a:gd name="T21" fmla="*/ 160 h 280"/>
                <a:gd name="T22" fmla="*/ 26 w 119"/>
                <a:gd name="T23" fmla="*/ 242 h 280"/>
                <a:gd name="T24" fmla="*/ 82 w 119"/>
                <a:gd name="T25" fmla="*/ 158 h 280"/>
                <a:gd name="T26" fmla="*/ 45 w 119"/>
                <a:gd name="T27" fmla="*/ 203 h 280"/>
                <a:gd name="T28" fmla="*/ 94 w 119"/>
                <a:gd name="T29" fmla="*/ 208 h 280"/>
                <a:gd name="T30" fmla="*/ 20 w 119"/>
                <a:gd name="T31" fmla="*/ 184 h 280"/>
                <a:gd name="T32" fmla="*/ 33 w 119"/>
                <a:gd name="T33" fmla="*/ 166 h 280"/>
                <a:gd name="T34" fmla="*/ 75 w 119"/>
                <a:gd name="T35" fmla="*/ 115 h 280"/>
                <a:gd name="T36" fmla="*/ 84 w 119"/>
                <a:gd name="T37" fmla="*/ 119 h 280"/>
                <a:gd name="T38" fmla="*/ 56 w 119"/>
                <a:gd name="T39" fmla="*/ 123 h 280"/>
                <a:gd name="T40" fmla="*/ 30 w 119"/>
                <a:gd name="T41" fmla="*/ 208 h 280"/>
                <a:gd name="T42" fmla="*/ 89 w 119"/>
                <a:gd name="T43" fmla="*/ 96 h 280"/>
                <a:gd name="T44" fmla="*/ 38 w 119"/>
                <a:gd name="T45" fmla="*/ 255 h 280"/>
                <a:gd name="T46" fmla="*/ 84 w 119"/>
                <a:gd name="T47" fmla="*/ 81 h 280"/>
                <a:gd name="T48" fmla="*/ 29 w 119"/>
                <a:gd name="T49" fmla="*/ 110 h 280"/>
                <a:gd name="T50" fmla="*/ 41 w 119"/>
                <a:gd name="T51" fmla="*/ 273 h 280"/>
                <a:gd name="T52" fmla="*/ 49 w 119"/>
                <a:gd name="T53" fmla="*/ 79 h 280"/>
                <a:gd name="T54" fmla="*/ 99 w 119"/>
                <a:gd name="T55" fmla="*/ 243 h 280"/>
                <a:gd name="T56" fmla="*/ 66 w 119"/>
                <a:gd name="T57" fmla="*/ 166 h 280"/>
                <a:gd name="T58" fmla="*/ 90 w 119"/>
                <a:gd name="T59" fmla="*/ 243 h 280"/>
                <a:gd name="T60" fmla="*/ 66 w 119"/>
                <a:gd name="T61" fmla="*/ 72 h 280"/>
                <a:gd name="T62" fmla="*/ 54 w 119"/>
                <a:gd name="T63" fmla="*/ 126 h 280"/>
                <a:gd name="T64" fmla="*/ 65 w 119"/>
                <a:gd name="T65" fmla="*/ 35 h 280"/>
                <a:gd name="T66" fmla="*/ 78 w 119"/>
                <a:gd name="T67" fmla="*/ 193 h 280"/>
                <a:gd name="T68" fmla="*/ 61 w 119"/>
                <a:gd name="T69" fmla="*/ 226 h 280"/>
                <a:gd name="T70" fmla="*/ 23 w 119"/>
                <a:gd name="T71" fmla="*/ 257 h 280"/>
                <a:gd name="T72" fmla="*/ 19 w 119"/>
                <a:gd name="T73" fmla="*/ 196 h 280"/>
                <a:gd name="T74" fmla="*/ 63 w 119"/>
                <a:gd name="T75" fmla="*/ 276 h 280"/>
                <a:gd name="T76" fmla="*/ 53 w 119"/>
                <a:gd name="T77" fmla="*/ 86 h 280"/>
                <a:gd name="T78" fmla="*/ 63 w 119"/>
                <a:gd name="T79" fmla="*/ 50 h 280"/>
                <a:gd name="T80" fmla="*/ 43 w 119"/>
                <a:gd name="T81" fmla="*/ 246 h 280"/>
                <a:gd name="T82" fmla="*/ 61 w 119"/>
                <a:gd name="T83" fmla="*/ 35 h 280"/>
                <a:gd name="T84" fmla="*/ 42 w 119"/>
                <a:gd name="T85" fmla="*/ 124 h 280"/>
                <a:gd name="T86" fmla="*/ 18 w 119"/>
                <a:gd name="T87" fmla="*/ 265 h 280"/>
                <a:gd name="T88" fmla="*/ 66 w 119"/>
                <a:gd name="T89" fmla="*/ 235 h 280"/>
                <a:gd name="T90" fmla="*/ 80 w 119"/>
                <a:gd name="T91" fmla="*/ 240 h 280"/>
                <a:gd name="T92" fmla="*/ 100 w 119"/>
                <a:gd name="T93" fmla="*/ 147 h 280"/>
                <a:gd name="T94" fmla="*/ 48 w 119"/>
                <a:gd name="T95" fmla="*/ 214 h 280"/>
                <a:gd name="T96" fmla="*/ 66 w 119"/>
                <a:gd name="T97" fmla="*/ 53 h 280"/>
                <a:gd name="T98" fmla="*/ 52 w 119"/>
                <a:gd name="T99" fmla="*/ 19 h 280"/>
                <a:gd name="T100" fmla="*/ 73 w 119"/>
                <a:gd name="T101" fmla="*/ 271 h 280"/>
                <a:gd name="T102" fmla="*/ 62 w 119"/>
                <a:gd name="T103" fmla="*/ 217 h 280"/>
                <a:gd name="T104" fmla="*/ 51 w 119"/>
                <a:gd name="T105" fmla="*/ 31 h 280"/>
                <a:gd name="T106" fmla="*/ 59 w 119"/>
                <a:gd name="T107" fmla="*/ 247 h 280"/>
                <a:gd name="T108" fmla="*/ 71 w 119"/>
                <a:gd name="T109" fmla="*/ 72 h 280"/>
                <a:gd name="T110" fmla="*/ 47 w 119"/>
                <a:gd name="T111" fmla="*/ 246 h 280"/>
                <a:gd name="T112" fmla="*/ 78 w 119"/>
                <a:gd name="T113" fmla="*/ 271 h 280"/>
                <a:gd name="T114" fmla="*/ 72 w 119"/>
                <a:gd name="T115" fmla="*/ 93 h 280"/>
                <a:gd name="T116" fmla="*/ 49 w 119"/>
                <a:gd name="T117" fmla="*/ 238 h 280"/>
                <a:gd name="T118" fmla="*/ 52 w 119"/>
                <a:gd name="T119" fmla="*/ 208 h 280"/>
                <a:gd name="T120" fmla="*/ 68 w 119"/>
                <a:gd name="T121" fmla="*/ 67 h 280"/>
                <a:gd name="T122" fmla="*/ 49 w 119"/>
                <a:gd name="T123" fmla="*/ 252 h 280"/>
                <a:gd name="T124" fmla="*/ 57 w 119"/>
                <a:gd name="T125" fmla="*/ 15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" h="280">
                  <a:moveTo>
                    <a:pt x="22" y="273"/>
                  </a:moveTo>
                  <a:cubicBezTo>
                    <a:pt x="21" y="275"/>
                    <a:pt x="21" y="275"/>
                    <a:pt x="19" y="274"/>
                  </a:cubicBezTo>
                  <a:cubicBezTo>
                    <a:pt x="18" y="274"/>
                    <a:pt x="16" y="274"/>
                    <a:pt x="15" y="273"/>
                  </a:cubicBezTo>
                  <a:cubicBezTo>
                    <a:pt x="15" y="272"/>
                    <a:pt x="14" y="272"/>
                    <a:pt x="14" y="272"/>
                  </a:cubicBezTo>
                  <a:cubicBezTo>
                    <a:pt x="13" y="271"/>
                    <a:pt x="13" y="271"/>
                    <a:pt x="13" y="270"/>
                  </a:cubicBezTo>
                  <a:cubicBezTo>
                    <a:pt x="13" y="269"/>
                    <a:pt x="13" y="269"/>
                    <a:pt x="14" y="268"/>
                  </a:cubicBezTo>
                  <a:cubicBezTo>
                    <a:pt x="15" y="268"/>
                    <a:pt x="15" y="268"/>
                    <a:pt x="16" y="268"/>
                  </a:cubicBezTo>
                  <a:cubicBezTo>
                    <a:pt x="15" y="268"/>
                    <a:pt x="14" y="267"/>
                    <a:pt x="14" y="267"/>
                  </a:cubicBezTo>
                  <a:cubicBezTo>
                    <a:pt x="13" y="267"/>
                    <a:pt x="13" y="267"/>
                    <a:pt x="13" y="268"/>
                  </a:cubicBezTo>
                  <a:cubicBezTo>
                    <a:pt x="13" y="268"/>
                    <a:pt x="12" y="268"/>
                    <a:pt x="12" y="267"/>
                  </a:cubicBezTo>
                  <a:cubicBezTo>
                    <a:pt x="12" y="267"/>
                    <a:pt x="12" y="267"/>
                    <a:pt x="12" y="266"/>
                  </a:cubicBezTo>
                  <a:cubicBezTo>
                    <a:pt x="12" y="264"/>
                    <a:pt x="12" y="263"/>
                    <a:pt x="12" y="261"/>
                  </a:cubicBezTo>
                  <a:cubicBezTo>
                    <a:pt x="12" y="260"/>
                    <a:pt x="12" y="260"/>
                    <a:pt x="11" y="260"/>
                  </a:cubicBezTo>
                  <a:cubicBezTo>
                    <a:pt x="11" y="259"/>
                    <a:pt x="11" y="258"/>
                    <a:pt x="11" y="257"/>
                  </a:cubicBezTo>
                  <a:cubicBezTo>
                    <a:pt x="12" y="257"/>
                    <a:pt x="12" y="256"/>
                    <a:pt x="12" y="256"/>
                  </a:cubicBezTo>
                  <a:cubicBezTo>
                    <a:pt x="12" y="249"/>
                    <a:pt x="12" y="242"/>
                    <a:pt x="12" y="235"/>
                  </a:cubicBezTo>
                  <a:cubicBezTo>
                    <a:pt x="12" y="235"/>
                    <a:pt x="12" y="234"/>
                    <a:pt x="11" y="234"/>
                  </a:cubicBezTo>
                  <a:cubicBezTo>
                    <a:pt x="11" y="233"/>
                    <a:pt x="11" y="232"/>
                    <a:pt x="11" y="232"/>
                  </a:cubicBezTo>
                  <a:cubicBezTo>
                    <a:pt x="12" y="231"/>
                    <a:pt x="12" y="231"/>
                    <a:pt x="12" y="230"/>
                  </a:cubicBezTo>
                  <a:cubicBezTo>
                    <a:pt x="12" y="220"/>
                    <a:pt x="12" y="210"/>
                    <a:pt x="12" y="200"/>
                  </a:cubicBezTo>
                  <a:cubicBezTo>
                    <a:pt x="11" y="199"/>
                    <a:pt x="12" y="198"/>
                    <a:pt x="12" y="196"/>
                  </a:cubicBezTo>
                  <a:cubicBezTo>
                    <a:pt x="12" y="191"/>
                    <a:pt x="12" y="186"/>
                    <a:pt x="12" y="181"/>
                  </a:cubicBezTo>
                  <a:cubicBezTo>
                    <a:pt x="12" y="174"/>
                    <a:pt x="12" y="168"/>
                    <a:pt x="12" y="161"/>
                  </a:cubicBezTo>
                  <a:cubicBezTo>
                    <a:pt x="13" y="158"/>
                    <a:pt x="13" y="155"/>
                    <a:pt x="13" y="153"/>
                  </a:cubicBezTo>
                  <a:cubicBezTo>
                    <a:pt x="13" y="149"/>
                    <a:pt x="13" y="145"/>
                    <a:pt x="13" y="142"/>
                  </a:cubicBezTo>
                  <a:cubicBezTo>
                    <a:pt x="14" y="141"/>
                    <a:pt x="14" y="141"/>
                    <a:pt x="14" y="140"/>
                  </a:cubicBezTo>
                  <a:cubicBezTo>
                    <a:pt x="14" y="138"/>
                    <a:pt x="14" y="135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0"/>
                    <a:pt x="13" y="130"/>
                    <a:pt x="14" y="130"/>
                  </a:cubicBezTo>
                  <a:cubicBezTo>
                    <a:pt x="14" y="129"/>
                    <a:pt x="14" y="128"/>
                    <a:pt x="14" y="128"/>
                  </a:cubicBezTo>
                  <a:cubicBezTo>
                    <a:pt x="14" y="126"/>
                    <a:pt x="14" y="125"/>
                    <a:pt x="14" y="124"/>
                  </a:cubicBezTo>
                  <a:cubicBezTo>
                    <a:pt x="14" y="124"/>
                    <a:pt x="14" y="124"/>
                    <a:pt x="13" y="124"/>
                  </a:cubicBezTo>
                  <a:cubicBezTo>
                    <a:pt x="11" y="123"/>
                    <a:pt x="9" y="122"/>
                    <a:pt x="6" y="121"/>
                  </a:cubicBezTo>
                  <a:cubicBezTo>
                    <a:pt x="6" y="121"/>
                    <a:pt x="5" y="120"/>
                    <a:pt x="5" y="120"/>
                  </a:cubicBezTo>
                  <a:cubicBezTo>
                    <a:pt x="4" y="120"/>
                    <a:pt x="4" y="120"/>
                    <a:pt x="4" y="119"/>
                  </a:cubicBezTo>
                  <a:cubicBezTo>
                    <a:pt x="4" y="119"/>
                    <a:pt x="3" y="119"/>
                    <a:pt x="3" y="11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1" y="119"/>
                    <a:pt x="0" y="118"/>
                    <a:pt x="1" y="118"/>
                  </a:cubicBezTo>
                  <a:cubicBezTo>
                    <a:pt x="1" y="117"/>
                    <a:pt x="1" y="116"/>
                    <a:pt x="2" y="116"/>
                  </a:cubicBezTo>
                  <a:cubicBezTo>
                    <a:pt x="2" y="115"/>
                    <a:pt x="2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4" y="114"/>
                    <a:pt x="5" y="113"/>
                    <a:pt x="6" y="112"/>
                  </a:cubicBezTo>
                  <a:cubicBezTo>
                    <a:pt x="7" y="111"/>
                    <a:pt x="7" y="111"/>
                    <a:pt x="8" y="110"/>
                  </a:cubicBezTo>
                  <a:cubicBezTo>
                    <a:pt x="11" y="108"/>
                    <a:pt x="13" y="106"/>
                    <a:pt x="15" y="104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2"/>
                    <a:pt x="16" y="102"/>
                    <a:pt x="17" y="102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1"/>
                    <a:pt x="18" y="101"/>
                    <a:pt x="18" y="100"/>
                  </a:cubicBezTo>
                  <a:cubicBezTo>
                    <a:pt x="19" y="94"/>
                    <a:pt x="20" y="87"/>
                    <a:pt x="21" y="81"/>
                  </a:cubicBezTo>
                  <a:cubicBezTo>
                    <a:pt x="23" y="74"/>
                    <a:pt x="25" y="66"/>
                    <a:pt x="27" y="59"/>
                  </a:cubicBezTo>
                  <a:cubicBezTo>
                    <a:pt x="29" y="53"/>
                    <a:pt x="31" y="48"/>
                    <a:pt x="33" y="42"/>
                  </a:cubicBezTo>
                  <a:cubicBezTo>
                    <a:pt x="33" y="42"/>
                    <a:pt x="33" y="42"/>
                    <a:pt x="33" y="41"/>
                  </a:cubicBezTo>
                  <a:cubicBezTo>
                    <a:pt x="34" y="38"/>
                    <a:pt x="35" y="34"/>
                    <a:pt x="36" y="30"/>
                  </a:cubicBezTo>
                  <a:cubicBezTo>
                    <a:pt x="37" y="25"/>
                    <a:pt x="38" y="19"/>
                    <a:pt x="40" y="13"/>
                  </a:cubicBezTo>
                  <a:cubicBezTo>
                    <a:pt x="41" y="11"/>
                    <a:pt x="41" y="9"/>
                    <a:pt x="42" y="7"/>
                  </a:cubicBezTo>
                  <a:cubicBezTo>
                    <a:pt x="42" y="6"/>
                    <a:pt x="42" y="6"/>
                    <a:pt x="43" y="5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2"/>
                    <a:pt x="43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47" y="1"/>
                    <a:pt x="48" y="2"/>
                    <a:pt x="48" y="3"/>
                  </a:cubicBezTo>
                  <a:cubicBezTo>
                    <a:pt x="50" y="8"/>
                    <a:pt x="53" y="12"/>
                    <a:pt x="56" y="16"/>
                  </a:cubicBezTo>
                  <a:cubicBezTo>
                    <a:pt x="59" y="20"/>
                    <a:pt x="62" y="25"/>
                    <a:pt x="65" y="29"/>
                  </a:cubicBezTo>
                  <a:cubicBezTo>
                    <a:pt x="66" y="32"/>
                    <a:pt x="68" y="34"/>
                    <a:pt x="69" y="36"/>
                  </a:cubicBezTo>
                  <a:cubicBezTo>
                    <a:pt x="69" y="37"/>
                    <a:pt x="70" y="38"/>
                    <a:pt x="70" y="39"/>
                  </a:cubicBezTo>
                  <a:cubicBezTo>
                    <a:pt x="71" y="42"/>
                    <a:pt x="73" y="45"/>
                    <a:pt x="74" y="47"/>
                  </a:cubicBezTo>
                  <a:cubicBezTo>
                    <a:pt x="78" y="55"/>
                    <a:pt x="82" y="63"/>
                    <a:pt x="85" y="71"/>
                  </a:cubicBezTo>
                  <a:cubicBezTo>
                    <a:pt x="87" y="74"/>
                    <a:pt x="88" y="77"/>
                    <a:pt x="89" y="80"/>
                  </a:cubicBezTo>
                  <a:cubicBezTo>
                    <a:pt x="91" y="84"/>
                    <a:pt x="92" y="88"/>
                    <a:pt x="94" y="92"/>
                  </a:cubicBezTo>
                  <a:cubicBezTo>
                    <a:pt x="94" y="94"/>
                    <a:pt x="95" y="95"/>
                    <a:pt x="95" y="96"/>
                  </a:cubicBezTo>
                  <a:cubicBezTo>
                    <a:pt x="96" y="97"/>
                    <a:pt x="96" y="97"/>
                    <a:pt x="97" y="98"/>
                  </a:cubicBezTo>
                  <a:cubicBezTo>
                    <a:pt x="98" y="98"/>
                    <a:pt x="99" y="98"/>
                    <a:pt x="99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2" y="101"/>
                    <a:pt x="104" y="102"/>
                    <a:pt x="106" y="104"/>
                  </a:cubicBezTo>
                  <a:cubicBezTo>
                    <a:pt x="110" y="106"/>
                    <a:pt x="113" y="108"/>
                    <a:pt x="116" y="111"/>
                  </a:cubicBezTo>
                  <a:cubicBezTo>
                    <a:pt x="116" y="111"/>
                    <a:pt x="117" y="111"/>
                    <a:pt x="117" y="112"/>
                  </a:cubicBezTo>
                  <a:cubicBezTo>
                    <a:pt x="117" y="112"/>
                    <a:pt x="118" y="112"/>
                    <a:pt x="118" y="113"/>
                  </a:cubicBezTo>
                  <a:cubicBezTo>
                    <a:pt x="119" y="113"/>
                    <a:pt x="119" y="114"/>
                    <a:pt x="119" y="115"/>
                  </a:cubicBezTo>
                  <a:cubicBezTo>
                    <a:pt x="119" y="116"/>
                    <a:pt x="118" y="116"/>
                    <a:pt x="117" y="116"/>
                  </a:cubicBezTo>
                  <a:cubicBezTo>
                    <a:pt x="117" y="116"/>
                    <a:pt x="116" y="115"/>
                    <a:pt x="116" y="116"/>
                  </a:cubicBezTo>
                  <a:cubicBezTo>
                    <a:pt x="115" y="116"/>
                    <a:pt x="115" y="116"/>
                    <a:pt x="114" y="117"/>
                  </a:cubicBezTo>
                  <a:cubicBezTo>
                    <a:pt x="114" y="117"/>
                    <a:pt x="113" y="118"/>
                    <a:pt x="113" y="118"/>
                  </a:cubicBezTo>
                  <a:cubicBezTo>
                    <a:pt x="111" y="118"/>
                    <a:pt x="110" y="118"/>
                    <a:pt x="109" y="119"/>
                  </a:cubicBezTo>
                  <a:cubicBezTo>
                    <a:pt x="108" y="119"/>
                    <a:pt x="108" y="119"/>
                    <a:pt x="107" y="119"/>
                  </a:cubicBezTo>
                  <a:cubicBezTo>
                    <a:pt x="106" y="120"/>
                    <a:pt x="106" y="120"/>
                    <a:pt x="105" y="121"/>
                  </a:cubicBezTo>
                  <a:cubicBezTo>
                    <a:pt x="105" y="121"/>
                    <a:pt x="105" y="122"/>
                    <a:pt x="105" y="122"/>
                  </a:cubicBezTo>
                  <a:cubicBezTo>
                    <a:pt x="106" y="125"/>
                    <a:pt x="106" y="128"/>
                    <a:pt x="106" y="130"/>
                  </a:cubicBezTo>
                  <a:cubicBezTo>
                    <a:pt x="106" y="142"/>
                    <a:pt x="106" y="153"/>
                    <a:pt x="106" y="165"/>
                  </a:cubicBezTo>
                  <a:cubicBezTo>
                    <a:pt x="106" y="172"/>
                    <a:pt x="105" y="179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6" y="187"/>
                    <a:pt x="106" y="188"/>
                    <a:pt x="105" y="188"/>
                  </a:cubicBezTo>
                  <a:cubicBezTo>
                    <a:pt x="105" y="190"/>
                    <a:pt x="105" y="192"/>
                    <a:pt x="105" y="193"/>
                  </a:cubicBezTo>
                  <a:cubicBezTo>
                    <a:pt x="105" y="198"/>
                    <a:pt x="105" y="202"/>
                    <a:pt x="105" y="207"/>
                  </a:cubicBezTo>
                  <a:cubicBezTo>
                    <a:pt x="106" y="212"/>
                    <a:pt x="106" y="217"/>
                    <a:pt x="106" y="222"/>
                  </a:cubicBezTo>
                  <a:cubicBezTo>
                    <a:pt x="107" y="224"/>
                    <a:pt x="107" y="225"/>
                    <a:pt x="107" y="227"/>
                  </a:cubicBezTo>
                  <a:cubicBezTo>
                    <a:pt x="107" y="229"/>
                    <a:pt x="107" y="231"/>
                    <a:pt x="107" y="233"/>
                  </a:cubicBezTo>
                  <a:cubicBezTo>
                    <a:pt x="108" y="236"/>
                    <a:pt x="108" y="239"/>
                    <a:pt x="108" y="243"/>
                  </a:cubicBezTo>
                  <a:cubicBezTo>
                    <a:pt x="109" y="248"/>
                    <a:pt x="109" y="253"/>
                    <a:pt x="109" y="258"/>
                  </a:cubicBezTo>
                  <a:cubicBezTo>
                    <a:pt x="109" y="260"/>
                    <a:pt x="109" y="261"/>
                    <a:pt x="109" y="263"/>
                  </a:cubicBezTo>
                  <a:cubicBezTo>
                    <a:pt x="109" y="263"/>
                    <a:pt x="109" y="264"/>
                    <a:pt x="109" y="264"/>
                  </a:cubicBezTo>
                  <a:cubicBezTo>
                    <a:pt x="109" y="265"/>
                    <a:pt x="109" y="265"/>
                    <a:pt x="109" y="265"/>
                  </a:cubicBezTo>
                  <a:cubicBezTo>
                    <a:pt x="108" y="265"/>
                    <a:pt x="108" y="266"/>
                    <a:pt x="107" y="266"/>
                  </a:cubicBezTo>
                  <a:cubicBezTo>
                    <a:pt x="107" y="266"/>
                    <a:pt x="106" y="266"/>
                    <a:pt x="106" y="267"/>
                  </a:cubicBezTo>
                  <a:cubicBezTo>
                    <a:pt x="106" y="267"/>
                    <a:pt x="106" y="268"/>
                    <a:pt x="105" y="268"/>
                  </a:cubicBezTo>
                  <a:cubicBezTo>
                    <a:pt x="101" y="270"/>
                    <a:pt x="97" y="273"/>
                    <a:pt x="92" y="275"/>
                  </a:cubicBezTo>
                  <a:cubicBezTo>
                    <a:pt x="87" y="277"/>
                    <a:pt x="82" y="278"/>
                    <a:pt x="77" y="279"/>
                  </a:cubicBezTo>
                  <a:cubicBezTo>
                    <a:pt x="75" y="280"/>
                    <a:pt x="73" y="280"/>
                    <a:pt x="72" y="280"/>
                  </a:cubicBezTo>
                  <a:cubicBezTo>
                    <a:pt x="68" y="280"/>
                    <a:pt x="65" y="280"/>
                    <a:pt x="61" y="279"/>
                  </a:cubicBezTo>
                  <a:cubicBezTo>
                    <a:pt x="59" y="279"/>
                    <a:pt x="56" y="278"/>
                    <a:pt x="53" y="278"/>
                  </a:cubicBezTo>
                  <a:cubicBezTo>
                    <a:pt x="51" y="278"/>
                    <a:pt x="48" y="277"/>
                    <a:pt x="46" y="277"/>
                  </a:cubicBezTo>
                  <a:cubicBezTo>
                    <a:pt x="46" y="277"/>
                    <a:pt x="45" y="278"/>
                    <a:pt x="45" y="278"/>
                  </a:cubicBezTo>
                  <a:cubicBezTo>
                    <a:pt x="45" y="279"/>
                    <a:pt x="44" y="279"/>
                    <a:pt x="43" y="279"/>
                  </a:cubicBezTo>
                  <a:cubicBezTo>
                    <a:pt x="43" y="278"/>
                    <a:pt x="42" y="278"/>
                    <a:pt x="42" y="277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39" y="276"/>
                    <a:pt x="35" y="276"/>
                    <a:pt x="32" y="275"/>
                  </a:cubicBezTo>
                  <a:cubicBezTo>
                    <a:pt x="29" y="275"/>
                    <a:pt x="25" y="274"/>
                    <a:pt x="22" y="273"/>
                  </a:cubicBezTo>
                  <a:close/>
                  <a:moveTo>
                    <a:pt x="66" y="37"/>
                  </a:move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7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5" y="36"/>
                  </a:cubicBezTo>
                  <a:cubicBezTo>
                    <a:pt x="66" y="36"/>
                    <a:pt x="66" y="36"/>
                    <a:pt x="66" y="37"/>
                  </a:cubicBezTo>
                  <a:close/>
                  <a:moveTo>
                    <a:pt x="40" y="19"/>
                  </a:moveTo>
                  <a:cubicBezTo>
                    <a:pt x="40" y="19"/>
                    <a:pt x="40" y="19"/>
                    <a:pt x="40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8"/>
                    <a:pt x="41" y="18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9"/>
                  </a:cubicBezTo>
                  <a:close/>
                  <a:moveTo>
                    <a:pt x="69" y="43"/>
                  </a:move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3"/>
                  </a:cubicBezTo>
                  <a:cubicBezTo>
                    <a:pt x="70" y="43"/>
                    <a:pt x="70" y="43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3"/>
                    <a:pt x="70" y="43"/>
                    <a:pt x="69" y="43"/>
                  </a:cubicBezTo>
                  <a:close/>
                  <a:moveTo>
                    <a:pt x="76" y="277"/>
                  </a:moveTo>
                  <a:cubicBezTo>
                    <a:pt x="78" y="277"/>
                    <a:pt x="79" y="277"/>
                    <a:pt x="80" y="277"/>
                  </a:cubicBezTo>
                  <a:cubicBezTo>
                    <a:pt x="79" y="277"/>
                    <a:pt x="78" y="277"/>
                    <a:pt x="76" y="277"/>
                  </a:cubicBezTo>
                  <a:cubicBezTo>
                    <a:pt x="76" y="277"/>
                    <a:pt x="76" y="277"/>
                    <a:pt x="76" y="277"/>
                  </a:cubicBezTo>
                  <a:cubicBezTo>
                    <a:pt x="76" y="277"/>
                    <a:pt x="76" y="277"/>
                    <a:pt x="75" y="277"/>
                  </a:cubicBezTo>
                  <a:cubicBezTo>
                    <a:pt x="75" y="277"/>
                    <a:pt x="75" y="277"/>
                    <a:pt x="75" y="277"/>
                  </a:cubicBezTo>
                  <a:cubicBezTo>
                    <a:pt x="76" y="277"/>
                    <a:pt x="76" y="277"/>
                    <a:pt x="76" y="277"/>
                  </a:cubicBezTo>
                  <a:close/>
                  <a:moveTo>
                    <a:pt x="45" y="9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45" y="12"/>
                    <a:pt x="44" y="15"/>
                    <a:pt x="43" y="17"/>
                  </a:cubicBezTo>
                  <a:cubicBezTo>
                    <a:pt x="42" y="21"/>
                    <a:pt x="41" y="25"/>
                    <a:pt x="40" y="29"/>
                  </a:cubicBezTo>
                  <a:cubicBezTo>
                    <a:pt x="39" y="32"/>
                    <a:pt x="38" y="35"/>
                    <a:pt x="38" y="38"/>
                  </a:cubicBezTo>
                  <a:cubicBezTo>
                    <a:pt x="36" y="42"/>
                    <a:pt x="35" y="47"/>
                    <a:pt x="34" y="51"/>
                  </a:cubicBezTo>
                  <a:cubicBezTo>
                    <a:pt x="32" y="57"/>
                    <a:pt x="31" y="64"/>
                    <a:pt x="29" y="70"/>
                  </a:cubicBezTo>
                  <a:cubicBezTo>
                    <a:pt x="28" y="75"/>
                    <a:pt x="26" y="81"/>
                    <a:pt x="25" y="87"/>
                  </a:cubicBezTo>
                  <a:cubicBezTo>
                    <a:pt x="24" y="91"/>
                    <a:pt x="23" y="95"/>
                    <a:pt x="22" y="100"/>
                  </a:cubicBezTo>
                  <a:cubicBezTo>
                    <a:pt x="21" y="101"/>
                    <a:pt x="21" y="102"/>
                    <a:pt x="20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2" y="101"/>
                    <a:pt x="23" y="101"/>
                    <a:pt x="24" y="101"/>
                  </a:cubicBezTo>
                  <a:cubicBezTo>
                    <a:pt x="25" y="102"/>
                    <a:pt x="27" y="103"/>
                    <a:pt x="28" y="104"/>
                  </a:cubicBezTo>
                  <a:cubicBezTo>
                    <a:pt x="30" y="105"/>
                    <a:pt x="33" y="105"/>
                    <a:pt x="35" y="105"/>
                  </a:cubicBezTo>
                  <a:cubicBezTo>
                    <a:pt x="38" y="105"/>
                    <a:pt x="40" y="106"/>
                    <a:pt x="43" y="106"/>
                  </a:cubicBezTo>
                  <a:cubicBezTo>
                    <a:pt x="45" y="106"/>
                    <a:pt x="47" y="106"/>
                    <a:pt x="49" y="106"/>
                  </a:cubicBezTo>
                  <a:cubicBezTo>
                    <a:pt x="55" y="105"/>
                    <a:pt x="61" y="105"/>
                    <a:pt x="67" y="103"/>
                  </a:cubicBezTo>
                  <a:cubicBezTo>
                    <a:pt x="68" y="103"/>
                    <a:pt x="69" y="103"/>
                    <a:pt x="70" y="103"/>
                  </a:cubicBezTo>
                  <a:cubicBezTo>
                    <a:pt x="70" y="102"/>
                    <a:pt x="69" y="102"/>
                    <a:pt x="69" y="102"/>
                  </a:cubicBezTo>
                  <a:cubicBezTo>
                    <a:pt x="68" y="101"/>
                    <a:pt x="69" y="101"/>
                    <a:pt x="69" y="100"/>
                  </a:cubicBezTo>
                  <a:cubicBezTo>
                    <a:pt x="68" y="100"/>
                    <a:pt x="67" y="100"/>
                    <a:pt x="66" y="100"/>
                  </a:cubicBezTo>
                  <a:cubicBezTo>
                    <a:pt x="66" y="102"/>
                    <a:pt x="66" y="102"/>
                    <a:pt x="65" y="103"/>
                  </a:cubicBezTo>
                  <a:cubicBezTo>
                    <a:pt x="64" y="103"/>
                    <a:pt x="64" y="103"/>
                    <a:pt x="63" y="103"/>
                  </a:cubicBezTo>
                  <a:cubicBezTo>
                    <a:pt x="62" y="104"/>
                    <a:pt x="60" y="104"/>
                    <a:pt x="59" y="104"/>
                  </a:cubicBezTo>
                  <a:cubicBezTo>
                    <a:pt x="55" y="104"/>
                    <a:pt x="52" y="103"/>
                    <a:pt x="48" y="103"/>
                  </a:cubicBezTo>
                  <a:cubicBezTo>
                    <a:pt x="48" y="103"/>
                    <a:pt x="47" y="103"/>
                    <a:pt x="47" y="103"/>
                  </a:cubicBezTo>
                  <a:cubicBezTo>
                    <a:pt x="45" y="103"/>
                    <a:pt x="43" y="103"/>
                    <a:pt x="40" y="102"/>
                  </a:cubicBezTo>
                  <a:cubicBezTo>
                    <a:pt x="37" y="102"/>
                    <a:pt x="33" y="102"/>
                    <a:pt x="30" y="101"/>
                  </a:cubicBezTo>
                  <a:cubicBezTo>
                    <a:pt x="29" y="101"/>
                    <a:pt x="29" y="100"/>
                    <a:pt x="28" y="100"/>
                  </a:cubicBezTo>
                  <a:cubicBezTo>
                    <a:pt x="28" y="100"/>
                    <a:pt x="28" y="99"/>
                    <a:pt x="29" y="99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0" y="98"/>
                    <a:pt x="31" y="98"/>
                    <a:pt x="32" y="98"/>
                  </a:cubicBezTo>
                  <a:cubicBezTo>
                    <a:pt x="32" y="98"/>
                    <a:pt x="32" y="98"/>
                    <a:pt x="33" y="98"/>
                  </a:cubicBezTo>
                  <a:cubicBezTo>
                    <a:pt x="32" y="98"/>
                    <a:pt x="32" y="98"/>
                    <a:pt x="31" y="97"/>
                  </a:cubicBezTo>
                  <a:cubicBezTo>
                    <a:pt x="31" y="97"/>
                    <a:pt x="30" y="97"/>
                    <a:pt x="30" y="97"/>
                  </a:cubicBezTo>
                  <a:cubicBezTo>
                    <a:pt x="29" y="97"/>
                    <a:pt x="29" y="96"/>
                    <a:pt x="30" y="95"/>
                  </a:cubicBezTo>
                  <a:cubicBezTo>
                    <a:pt x="30" y="95"/>
                    <a:pt x="31" y="95"/>
                    <a:pt x="31" y="95"/>
                  </a:cubicBezTo>
                  <a:cubicBezTo>
                    <a:pt x="32" y="95"/>
                    <a:pt x="32" y="95"/>
                    <a:pt x="33" y="95"/>
                  </a:cubicBezTo>
                  <a:cubicBezTo>
                    <a:pt x="34" y="95"/>
                    <a:pt x="35" y="95"/>
                    <a:pt x="36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4"/>
                    <a:pt x="37" y="93"/>
                    <a:pt x="39" y="93"/>
                  </a:cubicBezTo>
                  <a:cubicBezTo>
                    <a:pt x="39" y="93"/>
                    <a:pt x="40" y="93"/>
                    <a:pt x="41" y="93"/>
                  </a:cubicBezTo>
                  <a:cubicBezTo>
                    <a:pt x="46" y="93"/>
                    <a:pt x="50" y="92"/>
                    <a:pt x="55" y="91"/>
                  </a:cubicBezTo>
                  <a:cubicBezTo>
                    <a:pt x="56" y="91"/>
                    <a:pt x="57" y="90"/>
                    <a:pt x="59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5" y="89"/>
                    <a:pt x="53" y="88"/>
                    <a:pt x="50" y="88"/>
                  </a:cubicBezTo>
                  <a:cubicBezTo>
                    <a:pt x="48" y="88"/>
                    <a:pt x="47" y="88"/>
                    <a:pt x="45" y="89"/>
                  </a:cubicBezTo>
                  <a:cubicBezTo>
                    <a:pt x="45" y="89"/>
                    <a:pt x="44" y="89"/>
                    <a:pt x="43" y="89"/>
                  </a:cubicBezTo>
                  <a:cubicBezTo>
                    <a:pt x="43" y="89"/>
                    <a:pt x="42" y="89"/>
                    <a:pt x="42" y="89"/>
                  </a:cubicBezTo>
                  <a:cubicBezTo>
                    <a:pt x="42" y="89"/>
                    <a:pt x="41" y="88"/>
                    <a:pt x="41" y="88"/>
                  </a:cubicBezTo>
                  <a:cubicBezTo>
                    <a:pt x="41" y="87"/>
                    <a:pt x="42" y="87"/>
                    <a:pt x="42" y="87"/>
                  </a:cubicBezTo>
                  <a:cubicBezTo>
                    <a:pt x="42" y="87"/>
                    <a:pt x="42" y="87"/>
                    <a:pt x="43" y="87"/>
                  </a:cubicBezTo>
                  <a:cubicBezTo>
                    <a:pt x="43" y="87"/>
                    <a:pt x="44" y="87"/>
                    <a:pt x="44" y="87"/>
                  </a:cubicBezTo>
                  <a:cubicBezTo>
                    <a:pt x="46" y="87"/>
                    <a:pt x="48" y="86"/>
                    <a:pt x="49" y="86"/>
                  </a:cubicBezTo>
                  <a:cubicBezTo>
                    <a:pt x="50" y="85"/>
                    <a:pt x="51" y="85"/>
                    <a:pt x="52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3"/>
                    <a:pt x="53" y="82"/>
                    <a:pt x="54" y="81"/>
                  </a:cubicBezTo>
                  <a:cubicBezTo>
                    <a:pt x="53" y="81"/>
                    <a:pt x="51" y="81"/>
                    <a:pt x="50" y="81"/>
                  </a:cubicBezTo>
                  <a:cubicBezTo>
                    <a:pt x="49" y="81"/>
                    <a:pt x="49" y="81"/>
                    <a:pt x="48" y="81"/>
                  </a:cubicBezTo>
                  <a:cubicBezTo>
                    <a:pt x="47" y="81"/>
                    <a:pt x="46" y="80"/>
                    <a:pt x="47" y="79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9" y="77"/>
                    <a:pt x="50" y="76"/>
                    <a:pt x="51" y="75"/>
                  </a:cubicBezTo>
                  <a:cubicBezTo>
                    <a:pt x="51" y="75"/>
                    <a:pt x="52" y="75"/>
                    <a:pt x="52" y="75"/>
                  </a:cubicBezTo>
                  <a:cubicBezTo>
                    <a:pt x="51" y="74"/>
                    <a:pt x="51" y="73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0"/>
                    <a:pt x="56" y="69"/>
                    <a:pt x="58" y="68"/>
                  </a:cubicBezTo>
                  <a:cubicBezTo>
                    <a:pt x="58" y="68"/>
                    <a:pt x="58" y="68"/>
                    <a:pt x="58" y="67"/>
                  </a:cubicBezTo>
                  <a:cubicBezTo>
                    <a:pt x="57" y="67"/>
                    <a:pt x="56" y="66"/>
                    <a:pt x="55" y="66"/>
                  </a:cubicBezTo>
                  <a:cubicBezTo>
                    <a:pt x="54" y="66"/>
                    <a:pt x="52" y="67"/>
                    <a:pt x="51" y="67"/>
                  </a:cubicBezTo>
                  <a:cubicBezTo>
                    <a:pt x="50" y="67"/>
                    <a:pt x="48" y="66"/>
                    <a:pt x="48" y="65"/>
                  </a:cubicBezTo>
                  <a:cubicBezTo>
                    <a:pt x="48" y="65"/>
                    <a:pt x="47" y="65"/>
                    <a:pt x="47" y="65"/>
                  </a:cubicBezTo>
                  <a:cubicBezTo>
                    <a:pt x="46" y="64"/>
                    <a:pt x="46" y="63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8" y="60"/>
                    <a:pt x="48" y="59"/>
                    <a:pt x="49" y="59"/>
                  </a:cubicBezTo>
                  <a:cubicBezTo>
                    <a:pt x="51" y="57"/>
                    <a:pt x="53" y="56"/>
                    <a:pt x="54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3"/>
                    <a:pt x="55" y="53"/>
                    <a:pt x="54" y="52"/>
                  </a:cubicBezTo>
                  <a:cubicBezTo>
                    <a:pt x="53" y="52"/>
                    <a:pt x="52" y="52"/>
                    <a:pt x="51" y="52"/>
                  </a:cubicBezTo>
                  <a:cubicBezTo>
                    <a:pt x="50" y="51"/>
                    <a:pt x="50" y="51"/>
                    <a:pt x="49" y="51"/>
                  </a:cubicBezTo>
                  <a:cubicBezTo>
                    <a:pt x="48" y="50"/>
                    <a:pt x="48" y="49"/>
                    <a:pt x="49" y="48"/>
                  </a:cubicBezTo>
                  <a:cubicBezTo>
                    <a:pt x="49" y="48"/>
                    <a:pt x="49" y="47"/>
                    <a:pt x="50" y="47"/>
                  </a:cubicBezTo>
                  <a:cubicBezTo>
                    <a:pt x="51" y="46"/>
                    <a:pt x="52" y="45"/>
                    <a:pt x="53" y="44"/>
                  </a:cubicBezTo>
                  <a:cubicBezTo>
                    <a:pt x="54" y="43"/>
                    <a:pt x="54" y="43"/>
                    <a:pt x="55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2" y="41"/>
                    <a:pt x="51" y="41"/>
                    <a:pt x="50" y="40"/>
                  </a:cubicBezTo>
                  <a:cubicBezTo>
                    <a:pt x="49" y="40"/>
                    <a:pt x="49" y="40"/>
                    <a:pt x="48" y="39"/>
                  </a:cubicBezTo>
                  <a:cubicBezTo>
                    <a:pt x="47" y="39"/>
                    <a:pt x="47" y="38"/>
                    <a:pt x="47" y="37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5"/>
                    <a:pt x="48" y="34"/>
                    <a:pt x="49" y="34"/>
                  </a:cubicBezTo>
                  <a:cubicBezTo>
                    <a:pt x="49" y="33"/>
                    <a:pt x="49" y="32"/>
                    <a:pt x="48" y="31"/>
                  </a:cubicBezTo>
                  <a:cubicBezTo>
                    <a:pt x="48" y="30"/>
                    <a:pt x="48" y="30"/>
                    <a:pt x="47" y="29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6" y="26"/>
                    <a:pt x="46" y="25"/>
                    <a:pt x="47" y="24"/>
                  </a:cubicBezTo>
                  <a:cubicBezTo>
                    <a:pt x="47" y="24"/>
                    <a:pt x="48" y="23"/>
                    <a:pt x="48" y="23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7" y="22"/>
                    <a:pt x="46" y="22"/>
                  </a:cubicBezTo>
                  <a:cubicBezTo>
                    <a:pt x="46" y="21"/>
                    <a:pt x="46" y="21"/>
                    <a:pt x="46" y="20"/>
                  </a:cubicBezTo>
                  <a:cubicBezTo>
                    <a:pt x="46" y="20"/>
                    <a:pt x="47" y="20"/>
                    <a:pt x="47" y="19"/>
                  </a:cubicBezTo>
                  <a:cubicBezTo>
                    <a:pt x="47" y="19"/>
                    <a:pt x="48" y="18"/>
                    <a:pt x="48" y="17"/>
                  </a:cubicBezTo>
                  <a:cubicBezTo>
                    <a:pt x="48" y="17"/>
                    <a:pt x="47" y="18"/>
                    <a:pt x="47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9"/>
                    <a:pt x="44" y="18"/>
                    <a:pt x="44" y="16"/>
                  </a:cubicBezTo>
                  <a:cubicBezTo>
                    <a:pt x="44" y="16"/>
                    <a:pt x="45" y="15"/>
                    <a:pt x="45" y="15"/>
                  </a:cubicBezTo>
                  <a:cubicBezTo>
                    <a:pt x="45" y="14"/>
                    <a:pt x="46" y="13"/>
                    <a:pt x="46" y="13"/>
                  </a:cubicBezTo>
                  <a:cubicBezTo>
                    <a:pt x="47" y="11"/>
                    <a:pt x="47" y="10"/>
                    <a:pt x="45" y="9"/>
                  </a:cubicBezTo>
                  <a:close/>
                  <a:moveTo>
                    <a:pt x="25" y="141"/>
                  </a:moveTo>
                  <a:cubicBezTo>
                    <a:pt x="26" y="141"/>
                    <a:pt x="26" y="142"/>
                    <a:pt x="27" y="142"/>
                  </a:cubicBezTo>
                  <a:cubicBezTo>
                    <a:pt x="30" y="142"/>
                    <a:pt x="33" y="142"/>
                    <a:pt x="36" y="142"/>
                  </a:cubicBezTo>
                  <a:cubicBezTo>
                    <a:pt x="41" y="143"/>
                    <a:pt x="45" y="143"/>
                    <a:pt x="50" y="143"/>
                  </a:cubicBezTo>
                  <a:cubicBezTo>
                    <a:pt x="56" y="143"/>
                    <a:pt x="61" y="143"/>
                    <a:pt x="67" y="143"/>
                  </a:cubicBezTo>
                  <a:cubicBezTo>
                    <a:pt x="71" y="143"/>
                    <a:pt x="74" y="142"/>
                    <a:pt x="77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39"/>
                    <a:pt x="78" y="137"/>
                    <a:pt x="78" y="135"/>
                  </a:cubicBezTo>
                  <a:cubicBezTo>
                    <a:pt x="75" y="135"/>
                    <a:pt x="71" y="135"/>
                    <a:pt x="67" y="135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8" y="137"/>
                    <a:pt x="68" y="138"/>
                    <a:pt x="67" y="138"/>
                  </a:cubicBezTo>
                  <a:cubicBezTo>
                    <a:pt x="67" y="139"/>
                    <a:pt x="67" y="139"/>
                    <a:pt x="68" y="139"/>
                  </a:cubicBezTo>
                  <a:cubicBezTo>
                    <a:pt x="68" y="140"/>
                    <a:pt x="68" y="141"/>
                    <a:pt x="67" y="141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3" y="142"/>
                    <a:pt x="61" y="142"/>
                    <a:pt x="58" y="142"/>
                  </a:cubicBezTo>
                  <a:cubicBezTo>
                    <a:pt x="58" y="142"/>
                    <a:pt x="58" y="142"/>
                    <a:pt x="57" y="142"/>
                  </a:cubicBezTo>
                  <a:cubicBezTo>
                    <a:pt x="56" y="142"/>
                    <a:pt x="56" y="142"/>
                    <a:pt x="56" y="141"/>
                  </a:cubicBezTo>
                  <a:cubicBezTo>
                    <a:pt x="56" y="140"/>
                    <a:pt x="56" y="139"/>
                    <a:pt x="56" y="138"/>
                  </a:cubicBezTo>
                  <a:cubicBezTo>
                    <a:pt x="56" y="137"/>
                    <a:pt x="56" y="136"/>
                    <a:pt x="56" y="135"/>
                  </a:cubicBezTo>
                  <a:cubicBezTo>
                    <a:pt x="53" y="135"/>
                    <a:pt x="51" y="135"/>
                    <a:pt x="48" y="135"/>
                  </a:cubicBezTo>
                  <a:cubicBezTo>
                    <a:pt x="46" y="135"/>
                    <a:pt x="43" y="134"/>
                    <a:pt x="41" y="134"/>
                  </a:cubicBezTo>
                  <a:cubicBezTo>
                    <a:pt x="41" y="134"/>
                    <a:pt x="41" y="135"/>
                    <a:pt x="41" y="135"/>
                  </a:cubicBezTo>
                  <a:cubicBezTo>
                    <a:pt x="40" y="136"/>
                    <a:pt x="40" y="137"/>
                    <a:pt x="40" y="139"/>
                  </a:cubicBezTo>
                  <a:cubicBezTo>
                    <a:pt x="40" y="141"/>
                    <a:pt x="40" y="141"/>
                    <a:pt x="38" y="142"/>
                  </a:cubicBezTo>
                  <a:cubicBezTo>
                    <a:pt x="35" y="142"/>
                    <a:pt x="33" y="142"/>
                    <a:pt x="31" y="142"/>
                  </a:cubicBezTo>
                  <a:cubicBezTo>
                    <a:pt x="30" y="142"/>
                    <a:pt x="30" y="142"/>
                    <a:pt x="29" y="141"/>
                  </a:cubicBezTo>
                  <a:cubicBezTo>
                    <a:pt x="28" y="141"/>
                    <a:pt x="28" y="141"/>
                    <a:pt x="27" y="140"/>
                  </a:cubicBezTo>
                  <a:cubicBezTo>
                    <a:pt x="27" y="138"/>
                    <a:pt x="27" y="137"/>
                    <a:pt x="27" y="135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5" y="136"/>
                    <a:pt x="22" y="137"/>
                    <a:pt x="20" y="140"/>
                  </a:cubicBezTo>
                  <a:cubicBezTo>
                    <a:pt x="21" y="140"/>
                    <a:pt x="22" y="140"/>
                    <a:pt x="24" y="140"/>
                  </a:cubicBezTo>
                  <a:cubicBezTo>
                    <a:pt x="24" y="140"/>
                    <a:pt x="25" y="140"/>
                    <a:pt x="25" y="141"/>
                  </a:cubicBezTo>
                  <a:close/>
                  <a:moveTo>
                    <a:pt x="54" y="181"/>
                  </a:moveTo>
                  <a:cubicBezTo>
                    <a:pt x="54" y="182"/>
                    <a:pt x="54" y="182"/>
                    <a:pt x="54" y="182"/>
                  </a:cubicBezTo>
                  <a:cubicBezTo>
                    <a:pt x="55" y="185"/>
                    <a:pt x="55" y="188"/>
                    <a:pt x="55" y="191"/>
                  </a:cubicBezTo>
                  <a:cubicBezTo>
                    <a:pt x="55" y="192"/>
                    <a:pt x="55" y="192"/>
                    <a:pt x="55" y="192"/>
                  </a:cubicBezTo>
                  <a:cubicBezTo>
                    <a:pt x="56" y="192"/>
                    <a:pt x="56" y="192"/>
                    <a:pt x="56" y="192"/>
                  </a:cubicBezTo>
                  <a:cubicBezTo>
                    <a:pt x="60" y="192"/>
                    <a:pt x="64" y="192"/>
                    <a:pt x="68" y="191"/>
                  </a:cubicBezTo>
                  <a:cubicBezTo>
                    <a:pt x="69" y="191"/>
                    <a:pt x="71" y="191"/>
                    <a:pt x="73" y="191"/>
                  </a:cubicBezTo>
                  <a:cubicBezTo>
                    <a:pt x="73" y="191"/>
                    <a:pt x="73" y="191"/>
                    <a:pt x="74" y="191"/>
                  </a:cubicBezTo>
                  <a:cubicBezTo>
                    <a:pt x="74" y="190"/>
                    <a:pt x="75" y="189"/>
                    <a:pt x="76" y="189"/>
                  </a:cubicBezTo>
                  <a:cubicBezTo>
                    <a:pt x="76" y="189"/>
                    <a:pt x="76" y="188"/>
                    <a:pt x="76" y="188"/>
                  </a:cubicBezTo>
                  <a:cubicBezTo>
                    <a:pt x="76" y="187"/>
                    <a:pt x="76" y="185"/>
                    <a:pt x="75" y="184"/>
                  </a:cubicBezTo>
                  <a:cubicBezTo>
                    <a:pt x="75" y="184"/>
                    <a:pt x="75" y="183"/>
                    <a:pt x="75" y="183"/>
                  </a:cubicBezTo>
                  <a:cubicBezTo>
                    <a:pt x="74" y="183"/>
                    <a:pt x="74" y="182"/>
                    <a:pt x="74" y="181"/>
                  </a:cubicBezTo>
                  <a:cubicBezTo>
                    <a:pt x="72" y="181"/>
                    <a:pt x="71" y="181"/>
                    <a:pt x="69" y="181"/>
                  </a:cubicBezTo>
                  <a:cubicBezTo>
                    <a:pt x="69" y="182"/>
                    <a:pt x="69" y="182"/>
                    <a:pt x="68" y="183"/>
                  </a:cubicBezTo>
                  <a:cubicBezTo>
                    <a:pt x="68" y="183"/>
                    <a:pt x="68" y="183"/>
                    <a:pt x="68" y="183"/>
                  </a:cubicBezTo>
                  <a:cubicBezTo>
                    <a:pt x="68" y="183"/>
                    <a:pt x="68" y="183"/>
                    <a:pt x="68" y="182"/>
                  </a:cubicBezTo>
                  <a:cubicBezTo>
                    <a:pt x="68" y="182"/>
                    <a:pt x="68" y="182"/>
                    <a:pt x="67" y="181"/>
                  </a:cubicBezTo>
                  <a:cubicBezTo>
                    <a:pt x="63" y="181"/>
                    <a:pt x="59" y="181"/>
                    <a:pt x="54" y="181"/>
                  </a:cubicBezTo>
                  <a:close/>
                  <a:moveTo>
                    <a:pt x="51" y="181"/>
                  </a:moveTo>
                  <a:cubicBezTo>
                    <a:pt x="49" y="181"/>
                    <a:pt x="47" y="181"/>
                    <a:pt x="45" y="181"/>
                  </a:cubicBezTo>
                  <a:cubicBezTo>
                    <a:pt x="44" y="181"/>
                    <a:pt x="44" y="182"/>
                    <a:pt x="43" y="182"/>
                  </a:cubicBezTo>
                  <a:cubicBezTo>
                    <a:pt x="42" y="183"/>
                    <a:pt x="41" y="182"/>
                    <a:pt x="41" y="181"/>
                  </a:cubicBezTo>
                  <a:cubicBezTo>
                    <a:pt x="41" y="181"/>
                    <a:pt x="41" y="180"/>
                    <a:pt x="41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38" y="180"/>
                    <a:pt x="36" y="179"/>
                    <a:pt x="34" y="179"/>
                  </a:cubicBezTo>
                  <a:cubicBezTo>
                    <a:pt x="34" y="179"/>
                    <a:pt x="33" y="179"/>
                    <a:pt x="33" y="180"/>
                  </a:cubicBezTo>
                  <a:cubicBezTo>
                    <a:pt x="33" y="180"/>
                    <a:pt x="33" y="181"/>
                    <a:pt x="33" y="181"/>
                  </a:cubicBezTo>
                  <a:cubicBezTo>
                    <a:pt x="34" y="181"/>
                    <a:pt x="34" y="182"/>
                    <a:pt x="34" y="182"/>
                  </a:cubicBezTo>
                  <a:cubicBezTo>
                    <a:pt x="34" y="184"/>
                    <a:pt x="34" y="185"/>
                    <a:pt x="34" y="187"/>
                  </a:cubicBezTo>
                  <a:cubicBezTo>
                    <a:pt x="35" y="188"/>
                    <a:pt x="34" y="188"/>
                    <a:pt x="34" y="189"/>
                  </a:cubicBezTo>
                  <a:cubicBezTo>
                    <a:pt x="33" y="189"/>
                    <a:pt x="33" y="189"/>
                    <a:pt x="33" y="190"/>
                  </a:cubicBezTo>
                  <a:cubicBezTo>
                    <a:pt x="33" y="190"/>
                    <a:pt x="34" y="190"/>
                    <a:pt x="34" y="190"/>
                  </a:cubicBezTo>
                  <a:cubicBezTo>
                    <a:pt x="36" y="190"/>
                    <a:pt x="38" y="191"/>
                    <a:pt x="39" y="191"/>
                  </a:cubicBezTo>
                  <a:cubicBezTo>
                    <a:pt x="42" y="192"/>
                    <a:pt x="45" y="192"/>
                    <a:pt x="48" y="192"/>
                  </a:cubicBezTo>
                  <a:cubicBezTo>
                    <a:pt x="49" y="192"/>
                    <a:pt x="49" y="192"/>
                    <a:pt x="50" y="192"/>
                  </a:cubicBezTo>
                  <a:cubicBezTo>
                    <a:pt x="50" y="192"/>
                    <a:pt x="50" y="192"/>
                    <a:pt x="51" y="192"/>
                  </a:cubicBezTo>
                  <a:cubicBezTo>
                    <a:pt x="50" y="188"/>
                    <a:pt x="51" y="185"/>
                    <a:pt x="51" y="181"/>
                  </a:cubicBezTo>
                  <a:close/>
                  <a:moveTo>
                    <a:pt x="48" y="153"/>
                  </a:moveTo>
                  <a:cubicBezTo>
                    <a:pt x="48" y="154"/>
                    <a:pt x="48" y="154"/>
                    <a:pt x="48" y="154"/>
                  </a:cubicBezTo>
                  <a:cubicBezTo>
                    <a:pt x="48" y="154"/>
                    <a:pt x="48" y="154"/>
                    <a:pt x="49" y="154"/>
                  </a:cubicBezTo>
                  <a:cubicBezTo>
                    <a:pt x="55" y="154"/>
                    <a:pt x="61" y="154"/>
                    <a:pt x="68" y="154"/>
                  </a:cubicBezTo>
                  <a:cubicBezTo>
                    <a:pt x="68" y="154"/>
                    <a:pt x="68" y="154"/>
                    <a:pt x="69" y="154"/>
                  </a:cubicBezTo>
                  <a:cubicBezTo>
                    <a:pt x="69" y="152"/>
                    <a:pt x="68" y="150"/>
                    <a:pt x="68" y="148"/>
                  </a:cubicBezTo>
                  <a:cubicBezTo>
                    <a:pt x="68" y="148"/>
                    <a:pt x="68" y="147"/>
                    <a:pt x="68" y="147"/>
                  </a:cubicBezTo>
                  <a:cubicBezTo>
                    <a:pt x="67" y="147"/>
                    <a:pt x="67" y="147"/>
                    <a:pt x="67" y="146"/>
                  </a:cubicBezTo>
                  <a:cubicBezTo>
                    <a:pt x="67" y="146"/>
                    <a:pt x="68" y="146"/>
                    <a:pt x="68" y="146"/>
                  </a:cubicBezTo>
                  <a:cubicBezTo>
                    <a:pt x="69" y="146"/>
                    <a:pt x="69" y="146"/>
                    <a:pt x="69" y="145"/>
                  </a:cubicBezTo>
                  <a:cubicBezTo>
                    <a:pt x="62" y="145"/>
                    <a:pt x="55" y="145"/>
                    <a:pt x="48" y="145"/>
                  </a:cubicBezTo>
                  <a:cubicBezTo>
                    <a:pt x="48" y="145"/>
                    <a:pt x="48" y="146"/>
                    <a:pt x="48" y="146"/>
                  </a:cubicBezTo>
                  <a:cubicBezTo>
                    <a:pt x="48" y="146"/>
                    <a:pt x="48" y="147"/>
                    <a:pt x="48" y="147"/>
                  </a:cubicBezTo>
                  <a:cubicBezTo>
                    <a:pt x="48" y="148"/>
                    <a:pt x="49" y="150"/>
                    <a:pt x="49" y="151"/>
                  </a:cubicBezTo>
                  <a:cubicBezTo>
                    <a:pt x="50" y="152"/>
                    <a:pt x="49" y="153"/>
                    <a:pt x="48" y="153"/>
                  </a:cubicBezTo>
                  <a:cubicBezTo>
                    <a:pt x="48" y="153"/>
                    <a:pt x="48" y="153"/>
                    <a:pt x="48" y="153"/>
                  </a:cubicBezTo>
                  <a:close/>
                  <a:moveTo>
                    <a:pt x="95" y="114"/>
                  </a:moveTo>
                  <a:cubicBezTo>
                    <a:pt x="95" y="113"/>
                    <a:pt x="95" y="113"/>
                    <a:pt x="95" y="113"/>
                  </a:cubicBezTo>
                  <a:cubicBezTo>
                    <a:pt x="96" y="112"/>
                    <a:pt x="97" y="113"/>
                    <a:pt x="98" y="114"/>
                  </a:cubicBezTo>
                  <a:cubicBezTo>
                    <a:pt x="98" y="115"/>
                    <a:pt x="98" y="115"/>
                    <a:pt x="97" y="116"/>
                  </a:cubicBezTo>
                  <a:cubicBezTo>
                    <a:pt x="97" y="117"/>
                    <a:pt x="96" y="117"/>
                    <a:pt x="95" y="116"/>
                  </a:cubicBezTo>
                  <a:cubicBezTo>
                    <a:pt x="94" y="115"/>
                    <a:pt x="94" y="115"/>
                    <a:pt x="93" y="114"/>
                  </a:cubicBezTo>
                  <a:cubicBezTo>
                    <a:pt x="91" y="112"/>
                    <a:pt x="90" y="110"/>
                    <a:pt x="89" y="108"/>
                  </a:cubicBezTo>
                  <a:cubicBezTo>
                    <a:pt x="88" y="107"/>
                    <a:pt x="87" y="106"/>
                    <a:pt x="86" y="105"/>
                  </a:cubicBezTo>
                  <a:cubicBezTo>
                    <a:pt x="86" y="105"/>
                    <a:pt x="86" y="105"/>
                    <a:pt x="86" y="104"/>
                  </a:cubicBezTo>
                  <a:cubicBezTo>
                    <a:pt x="85" y="104"/>
                    <a:pt x="85" y="104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7"/>
                    <a:pt x="85" y="107"/>
                    <a:pt x="85" y="108"/>
                  </a:cubicBezTo>
                  <a:cubicBezTo>
                    <a:pt x="86" y="110"/>
                    <a:pt x="87" y="113"/>
                    <a:pt x="89" y="115"/>
                  </a:cubicBezTo>
                  <a:cubicBezTo>
                    <a:pt x="90" y="116"/>
                    <a:pt x="90" y="117"/>
                    <a:pt x="91" y="117"/>
                  </a:cubicBezTo>
                  <a:cubicBezTo>
                    <a:pt x="92" y="117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8" y="117"/>
                    <a:pt x="103" y="116"/>
                    <a:pt x="109" y="114"/>
                  </a:cubicBezTo>
                  <a:cubicBezTo>
                    <a:pt x="108" y="114"/>
                    <a:pt x="107" y="113"/>
                    <a:pt x="106" y="113"/>
                  </a:cubicBezTo>
                  <a:cubicBezTo>
                    <a:pt x="106" y="112"/>
                    <a:pt x="105" y="112"/>
                    <a:pt x="105" y="112"/>
                  </a:cubicBezTo>
                  <a:cubicBezTo>
                    <a:pt x="104" y="112"/>
                    <a:pt x="104" y="111"/>
                    <a:pt x="104" y="111"/>
                  </a:cubicBezTo>
                  <a:cubicBezTo>
                    <a:pt x="104" y="111"/>
                    <a:pt x="103" y="110"/>
                    <a:pt x="103" y="110"/>
                  </a:cubicBezTo>
                  <a:cubicBezTo>
                    <a:pt x="101" y="108"/>
                    <a:pt x="99" y="106"/>
                    <a:pt x="98" y="104"/>
                  </a:cubicBezTo>
                  <a:cubicBezTo>
                    <a:pt x="97" y="103"/>
                    <a:pt x="96" y="102"/>
                    <a:pt x="95" y="102"/>
                  </a:cubicBezTo>
                  <a:cubicBezTo>
                    <a:pt x="95" y="102"/>
                    <a:pt x="95" y="101"/>
                    <a:pt x="95" y="101"/>
                  </a:cubicBezTo>
                  <a:cubicBezTo>
                    <a:pt x="95" y="101"/>
                    <a:pt x="94" y="101"/>
                    <a:pt x="94" y="101"/>
                  </a:cubicBezTo>
                  <a:cubicBezTo>
                    <a:pt x="94" y="101"/>
                    <a:pt x="93" y="101"/>
                    <a:pt x="93" y="100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92" y="102"/>
                    <a:pt x="92" y="102"/>
                    <a:pt x="93" y="103"/>
                  </a:cubicBezTo>
                  <a:cubicBezTo>
                    <a:pt x="94" y="104"/>
                    <a:pt x="94" y="106"/>
                    <a:pt x="95" y="107"/>
                  </a:cubicBezTo>
                  <a:cubicBezTo>
                    <a:pt x="96" y="109"/>
                    <a:pt x="97" y="110"/>
                    <a:pt x="98" y="111"/>
                  </a:cubicBezTo>
                  <a:cubicBezTo>
                    <a:pt x="99" y="112"/>
                    <a:pt x="100" y="113"/>
                    <a:pt x="101" y="113"/>
                  </a:cubicBezTo>
                  <a:cubicBezTo>
                    <a:pt x="102" y="113"/>
                    <a:pt x="103" y="114"/>
                    <a:pt x="102" y="115"/>
                  </a:cubicBezTo>
                  <a:cubicBezTo>
                    <a:pt x="102" y="116"/>
                    <a:pt x="101" y="116"/>
                    <a:pt x="100" y="116"/>
                  </a:cubicBezTo>
                  <a:cubicBezTo>
                    <a:pt x="100" y="116"/>
                    <a:pt x="100" y="115"/>
                    <a:pt x="100" y="115"/>
                  </a:cubicBezTo>
                  <a:cubicBezTo>
                    <a:pt x="98" y="113"/>
                    <a:pt x="97" y="112"/>
                    <a:pt x="96" y="110"/>
                  </a:cubicBezTo>
                  <a:cubicBezTo>
                    <a:pt x="94" y="108"/>
                    <a:pt x="93" y="105"/>
                    <a:pt x="91" y="103"/>
                  </a:cubicBezTo>
                  <a:cubicBezTo>
                    <a:pt x="91" y="103"/>
                    <a:pt x="91" y="103"/>
                    <a:pt x="91" y="102"/>
                  </a:cubicBezTo>
                  <a:cubicBezTo>
                    <a:pt x="91" y="102"/>
                    <a:pt x="90" y="102"/>
                    <a:pt x="90" y="102"/>
                  </a:cubicBezTo>
                  <a:cubicBezTo>
                    <a:pt x="89" y="102"/>
                    <a:pt x="89" y="103"/>
                    <a:pt x="88" y="103"/>
                  </a:cubicBezTo>
                  <a:cubicBezTo>
                    <a:pt x="88" y="103"/>
                    <a:pt x="89" y="103"/>
                    <a:pt x="89" y="104"/>
                  </a:cubicBezTo>
                  <a:cubicBezTo>
                    <a:pt x="88" y="104"/>
                    <a:pt x="89" y="105"/>
                    <a:pt x="89" y="106"/>
                  </a:cubicBezTo>
                  <a:cubicBezTo>
                    <a:pt x="91" y="108"/>
                    <a:pt x="93" y="111"/>
                    <a:pt x="94" y="113"/>
                  </a:cubicBezTo>
                  <a:cubicBezTo>
                    <a:pt x="94" y="113"/>
                    <a:pt x="95" y="113"/>
                    <a:pt x="95" y="114"/>
                  </a:cubicBezTo>
                  <a:close/>
                  <a:moveTo>
                    <a:pt x="81" y="189"/>
                  </a:moveTo>
                  <a:cubicBezTo>
                    <a:pt x="82" y="189"/>
                    <a:pt x="82" y="189"/>
                    <a:pt x="83" y="189"/>
                  </a:cubicBezTo>
                  <a:cubicBezTo>
                    <a:pt x="85" y="188"/>
                    <a:pt x="88" y="187"/>
                    <a:pt x="91" y="187"/>
                  </a:cubicBezTo>
                  <a:cubicBezTo>
                    <a:pt x="92" y="186"/>
                    <a:pt x="93" y="187"/>
                    <a:pt x="93" y="188"/>
                  </a:cubicBezTo>
                  <a:cubicBezTo>
                    <a:pt x="96" y="187"/>
                    <a:pt x="98" y="187"/>
                    <a:pt x="101" y="187"/>
                  </a:cubicBezTo>
                  <a:cubicBezTo>
                    <a:pt x="101" y="183"/>
                    <a:pt x="101" y="179"/>
                    <a:pt x="100" y="175"/>
                  </a:cubicBezTo>
                  <a:cubicBezTo>
                    <a:pt x="100" y="175"/>
                    <a:pt x="100" y="175"/>
                    <a:pt x="100" y="175"/>
                  </a:cubicBezTo>
                  <a:cubicBezTo>
                    <a:pt x="98" y="176"/>
                    <a:pt x="96" y="177"/>
                    <a:pt x="94" y="178"/>
                  </a:cubicBezTo>
                  <a:cubicBezTo>
                    <a:pt x="94" y="178"/>
                    <a:pt x="94" y="178"/>
                    <a:pt x="94" y="178"/>
                  </a:cubicBezTo>
                  <a:cubicBezTo>
                    <a:pt x="93" y="178"/>
                    <a:pt x="92" y="178"/>
                    <a:pt x="91" y="178"/>
                  </a:cubicBezTo>
                  <a:cubicBezTo>
                    <a:pt x="91" y="178"/>
                    <a:pt x="90" y="179"/>
                    <a:pt x="90" y="179"/>
                  </a:cubicBezTo>
                  <a:cubicBezTo>
                    <a:pt x="89" y="180"/>
                    <a:pt x="89" y="181"/>
                    <a:pt x="88" y="181"/>
                  </a:cubicBezTo>
                  <a:cubicBezTo>
                    <a:pt x="86" y="183"/>
                    <a:pt x="84" y="185"/>
                    <a:pt x="82" y="186"/>
                  </a:cubicBezTo>
                  <a:cubicBezTo>
                    <a:pt x="81" y="186"/>
                    <a:pt x="81" y="187"/>
                    <a:pt x="81" y="187"/>
                  </a:cubicBezTo>
                  <a:cubicBezTo>
                    <a:pt x="81" y="188"/>
                    <a:pt x="81" y="188"/>
                    <a:pt x="81" y="189"/>
                  </a:cubicBezTo>
                  <a:close/>
                  <a:moveTo>
                    <a:pt x="46" y="178"/>
                  </a:moveTo>
                  <a:cubicBezTo>
                    <a:pt x="52" y="178"/>
                    <a:pt x="58" y="178"/>
                    <a:pt x="64" y="177"/>
                  </a:cubicBezTo>
                  <a:cubicBezTo>
                    <a:pt x="64" y="175"/>
                    <a:pt x="65" y="172"/>
                    <a:pt x="65" y="170"/>
                  </a:cubicBezTo>
                  <a:cubicBezTo>
                    <a:pt x="58" y="170"/>
                    <a:pt x="52" y="170"/>
                    <a:pt x="46" y="170"/>
                  </a:cubicBezTo>
                  <a:cubicBezTo>
                    <a:pt x="46" y="172"/>
                    <a:pt x="46" y="175"/>
                    <a:pt x="46" y="178"/>
                  </a:cubicBezTo>
                  <a:close/>
                  <a:moveTo>
                    <a:pt x="94" y="150"/>
                  </a:moveTo>
                  <a:cubicBezTo>
                    <a:pt x="94" y="150"/>
                    <a:pt x="94" y="150"/>
                    <a:pt x="94" y="150"/>
                  </a:cubicBezTo>
                  <a:cubicBezTo>
                    <a:pt x="94" y="150"/>
                    <a:pt x="93" y="150"/>
                    <a:pt x="93" y="150"/>
                  </a:cubicBezTo>
                  <a:cubicBezTo>
                    <a:pt x="93" y="150"/>
                    <a:pt x="92" y="149"/>
                    <a:pt x="92" y="149"/>
                  </a:cubicBezTo>
                  <a:cubicBezTo>
                    <a:pt x="92" y="149"/>
                    <a:pt x="92" y="148"/>
                    <a:pt x="93" y="148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93" y="146"/>
                    <a:pt x="93" y="145"/>
                    <a:pt x="93" y="144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89" y="143"/>
                    <a:pt x="87" y="144"/>
                    <a:pt x="85" y="144"/>
                  </a:cubicBezTo>
                  <a:cubicBezTo>
                    <a:pt x="83" y="144"/>
                    <a:pt x="81" y="145"/>
                    <a:pt x="78" y="145"/>
                  </a:cubicBezTo>
                  <a:cubicBezTo>
                    <a:pt x="76" y="145"/>
                    <a:pt x="74" y="145"/>
                    <a:pt x="72" y="145"/>
                  </a:cubicBezTo>
                  <a:cubicBezTo>
                    <a:pt x="72" y="146"/>
                    <a:pt x="72" y="146"/>
                    <a:pt x="72" y="147"/>
                  </a:cubicBezTo>
                  <a:cubicBezTo>
                    <a:pt x="72" y="149"/>
                    <a:pt x="72" y="151"/>
                    <a:pt x="71" y="153"/>
                  </a:cubicBezTo>
                  <a:cubicBezTo>
                    <a:pt x="71" y="154"/>
                    <a:pt x="71" y="154"/>
                    <a:pt x="71" y="154"/>
                  </a:cubicBezTo>
                  <a:cubicBezTo>
                    <a:pt x="71" y="154"/>
                    <a:pt x="72" y="154"/>
                    <a:pt x="72" y="154"/>
                  </a:cubicBezTo>
                  <a:cubicBezTo>
                    <a:pt x="74" y="152"/>
                    <a:pt x="77" y="150"/>
                    <a:pt x="80" y="148"/>
                  </a:cubicBezTo>
                  <a:cubicBezTo>
                    <a:pt x="80" y="147"/>
                    <a:pt x="81" y="147"/>
                    <a:pt x="81" y="147"/>
                  </a:cubicBezTo>
                  <a:cubicBezTo>
                    <a:pt x="82" y="148"/>
                    <a:pt x="82" y="148"/>
                    <a:pt x="82" y="149"/>
                  </a:cubicBezTo>
                  <a:cubicBezTo>
                    <a:pt x="82" y="150"/>
                    <a:pt x="82" y="150"/>
                    <a:pt x="81" y="151"/>
                  </a:cubicBezTo>
                  <a:cubicBezTo>
                    <a:pt x="80" y="151"/>
                    <a:pt x="78" y="152"/>
                    <a:pt x="76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76" y="153"/>
                    <a:pt x="76" y="153"/>
                    <a:pt x="76" y="153"/>
                  </a:cubicBezTo>
                  <a:cubicBezTo>
                    <a:pt x="78" y="153"/>
                    <a:pt x="80" y="153"/>
                    <a:pt x="81" y="153"/>
                  </a:cubicBezTo>
                  <a:cubicBezTo>
                    <a:pt x="83" y="152"/>
                    <a:pt x="84" y="152"/>
                    <a:pt x="86" y="151"/>
                  </a:cubicBezTo>
                  <a:cubicBezTo>
                    <a:pt x="86" y="151"/>
                    <a:pt x="87" y="151"/>
                    <a:pt x="88" y="151"/>
                  </a:cubicBezTo>
                  <a:cubicBezTo>
                    <a:pt x="88" y="150"/>
                    <a:pt x="89" y="150"/>
                    <a:pt x="89" y="151"/>
                  </a:cubicBezTo>
                  <a:cubicBezTo>
                    <a:pt x="89" y="151"/>
                    <a:pt x="90" y="151"/>
                    <a:pt x="90" y="151"/>
                  </a:cubicBezTo>
                  <a:cubicBezTo>
                    <a:pt x="91" y="151"/>
                    <a:pt x="93" y="150"/>
                    <a:pt x="94" y="150"/>
                  </a:cubicBezTo>
                  <a:close/>
                  <a:moveTo>
                    <a:pt x="38" y="157"/>
                  </a:moveTo>
                  <a:cubicBezTo>
                    <a:pt x="38" y="158"/>
                    <a:pt x="38" y="158"/>
                    <a:pt x="38" y="158"/>
                  </a:cubicBezTo>
                  <a:cubicBezTo>
                    <a:pt x="38" y="160"/>
                    <a:pt x="38" y="161"/>
                    <a:pt x="38" y="162"/>
                  </a:cubicBezTo>
                  <a:cubicBezTo>
                    <a:pt x="38" y="163"/>
                    <a:pt x="39" y="165"/>
                    <a:pt x="38" y="166"/>
                  </a:cubicBezTo>
                  <a:cubicBezTo>
                    <a:pt x="44" y="166"/>
                    <a:pt x="49" y="166"/>
                    <a:pt x="55" y="165"/>
                  </a:cubicBezTo>
                  <a:cubicBezTo>
                    <a:pt x="54" y="163"/>
                    <a:pt x="54" y="162"/>
                    <a:pt x="54" y="160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4" y="160"/>
                    <a:pt x="53" y="159"/>
                    <a:pt x="53" y="159"/>
                  </a:cubicBezTo>
                  <a:cubicBezTo>
                    <a:pt x="53" y="159"/>
                    <a:pt x="53" y="158"/>
                    <a:pt x="53" y="157"/>
                  </a:cubicBezTo>
                  <a:cubicBezTo>
                    <a:pt x="48" y="157"/>
                    <a:pt x="43" y="157"/>
                    <a:pt x="38" y="157"/>
                  </a:cubicBezTo>
                  <a:close/>
                  <a:moveTo>
                    <a:pt x="44" y="154"/>
                  </a:moveTo>
                  <a:cubicBezTo>
                    <a:pt x="45" y="153"/>
                    <a:pt x="45" y="153"/>
                    <a:pt x="45" y="153"/>
                  </a:cubicBezTo>
                  <a:cubicBezTo>
                    <a:pt x="45" y="151"/>
                    <a:pt x="44" y="149"/>
                    <a:pt x="44" y="146"/>
                  </a:cubicBezTo>
                  <a:cubicBezTo>
                    <a:pt x="44" y="145"/>
                    <a:pt x="44" y="145"/>
                    <a:pt x="43" y="145"/>
                  </a:cubicBezTo>
                  <a:cubicBezTo>
                    <a:pt x="40" y="145"/>
                    <a:pt x="37" y="145"/>
                    <a:pt x="33" y="145"/>
                  </a:cubicBezTo>
                  <a:cubicBezTo>
                    <a:pt x="31" y="145"/>
                    <a:pt x="29" y="145"/>
                    <a:pt x="27" y="144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7" y="147"/>
                    <a:pt x="27" y="149"/>
                    <a:pt x="28" y="152"/>
                  </a:cubicBezTo>
                  <a:cubicBezTo>
                    <a:pt x="33" y="152"/>
                    <a:pt x="39" y="153"/>
                    <a:pt x="44" y="154"/>
                  </a:cubicBezTo>
                  <a:close/>
                  <a:moveTo>
                    <a:pt x="39" y="223"/>
                  </a:moveTo>
                  <a:cubicBezTo>
                    <a:pt x="39" y="220"/>
                    <a:pt x="40" y="217"/>
                    <a:pt x="40" y="214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8" y="214"/>
                    <a:pt x="37" y="214"/>
                    <a:pt x="35" y="214"/>
                  </a:cubicBezTo>
                  <a:cubicBezTo>
                    <a:pt x="33" y="214"/>
                    <a:pt x="31" y="214"/>
                    <a:pt x="28" y="214"/>
                  </a:cubicBezTo>
                  <a:cubicBezTo>
                    <a:pt x="28" y="214"/>
                    <a:pt x="28" y="214"/>
                    <a:pt x="27" y="214"/>
                  </a:cubicBezTo>
                  <a:cubicBezTo>
                    <a:pt x="27" y="215"/>
                    <a:pt x="26" y="216"/>
                    <a:pt x="25" y="216"/>
                  </a:cubicBezTo>
                  <a:cubicBezTo>
                    <a:pt x="25" y="217"/>
                    <a:pt x="25" y="217"/>
                    <a:pt x="25" y="218"/>
                  </a:cubicBezTo>
                  <a:cubicBezTo>
                    <a:pt x="25" y="219"/>
                    <a:pt x="25" y="221"/>
                    <a:pt x="25" y="222"/>
                  </a:cubicBezTo>
                  <a:cubicBezTo>
                    <a:pt x="26" y="223"/>
                    <a:pt x="28" y="223"/>
                    <a:pt x="29" y="223"/>
                  </a:cubicBezTo>
                  <a:cubicBezTo>
                    <a:pt x="32" y="223"/>
                    <a:pt x="34" y="223"/>
                    <a:pt x="37" y="223"/>
                  </a:cubicBezTo>
                  <a:cubicBezTo>
                    <a:pt x="38" y="223"/>
                    <a:pt x="38" y="223"/>
                    <a:pt x="39" y="223"/>
                  </a:cubicBezTo>
                  <a:close/>
                  <a:moveTo>
                    <a:pt x="26" y="175"/>
                  </a:moveTo>
                  <a:cubicBezTo>
                    <a:pt x="27" y="175"/>
                    <a:pt x="28" y="176"/>
                    <a:pt x="28" y="176"/>
                  </a:cubicBezTo>
                  <a:cubicBezTo>
                    <a:pt x="32" y="177"/>
                    <a:pt x="35" y="177"/>
                    <a:pt x="39" y="178"/>
                  </a:cubicBezTo>
                  <a:cubicBezTo>
                    <a:pt x="40" y="178"/>
                    <a:pt x="40" y="178"/>
                    <a:pt x="41" y="178"/>
                  </a:cubicBezTo>
                  <a:cubicBezTo>
                    <a:pt x="41" y="175"/>
                    <a:pt x="42" y="172"/>
                    <a:pt x="42" y="169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38" y="169"/>
                    <a:pt x="35" y="168"/>
                    <a:pt x="31" y="168"/>
                  </a:cubicBezTo>
                  <a:cubicBezTo>
                    <a:pt x="30" y="168"/>
                    <a:pt x="30" y="168"/>
                    <a:pt x="29" y="168"/>
                  </a:cubicBezTo>
                  <a:cubicBezTo>
                    <a:pt x="29" y="170"/>
                    <a:pt x="29" y="170"/>
                    <a:pt x="27" y="171"/>
                  </a:cubicBezTo>
                  <a:cubicBezTo>
                    <a:pt x="27" y="171"/>
                    <a:pt x="27" y="172"/>
                    <a:pt x="27" y="172"/>
                  </a:cubicBezTo>
                  <a:cubicBezTo>
                    <a:pt x="27" y="173"/>
                    <a:pt x="27" y="174"/>
                    <a:pt x="26" y="175"/>
                  </a:cubicBezTo>
                  <a:close/>
                  <a:moveTo>
                    <a:pt x="28" y="236"/>
                  </a:moveTo>
                  <a:cubicBezTo>
                    <a:pt x="28" y="237"/>
                    <a:pt x="27" y="238"/>
                    <a:pt x="26" y="238"/>
                  </a:cubicBezTo>
                  <a:cubicBezTo>
                    <a:pt x="26" y="239"/>
                    <a:pt x="26" y="239"/>
                    <a:pt x="26" y="240"/>
                  </a:cubicBezTo>
                  <a:cubicBezTo>
                    <a:pt x="26" y="240"/>
                    <a:pt x="26" y="241"/>
                    <a:pt x="26" y="242"/>
                  </a:cubicBezTo>
                  <a:cubicBezTo>
                    <a:pt x="26" y="242"/>
                    <a:pt x="26" y="243"/>
                    <a:pt x="26" y="243"/>
                  </a:cubicBezTo>
                  <a:cubicBezTo>
                    <a:pt x="26" y="243"/>
                    <a:pt x="26" y="244"/>
                    <a:pt x="26" y="244"/>
                  </a:cubicBezTo>
                  <a:cubicBezTo>
                    <a:pt x="27" y="244"/>
                    <a:pt x="30" y="244"/>
                    <a:pt x="31" y="244"/>
                  </a:cubicBezTo>
                  <a:cubicBezTo>
                    <a:pt x="31" y="243"/>
                    <a:pt x="31" y="243"/>
                    <a:pt x="32" y="243"/>
                  </a:cubicBezTo>
                  <a:cubicBezTo>
                    <a:pt x="33" y="243"/>
                    <a:pt x="33" y="244"/>
                    <a:pt x="33" y="244"/>
                  </a:cubicBezTo>
                  <a:cubicBezTo>
                    <a:pt x="35" y="244"/>
                    <a:pt x="36" y="244"/>
                    <a:pt x="38" y="244"/>
                  </a:cubicBezTo>
                  <a:cubicBezTo>
                    <a:pt x="39" y="241"/>
                    <a:pt x="39" y="239"/>
                    <a:pt x="39" y="236"/>
                  </a:cubicBezTo>
                  <a:cubicBezTo>
                    <a:pt x="38" y="236"/>
                    <a:pt x="37" y="236"/>
                    <a:pt x="36" y="236"/>
                  </a:cubicBezTo>
                  <a:cubicBezTo>
                    <a:pt x="34" y="236"/>
                    <a:pt x="33" y="236"/>
                    <a:pt x="32" y="236"/>
                  </a:cubicBezTo>
                  <a:cubicBezTo>
                    <a:pt x="31" y="236"/>
                    <a:pt x="29" y="236"/>
                    <a:pt x="28" y="236"/>
                  </a:cubicBezTo>
                  <a:close/>
                  <a:moveTo>
                    <a:pt x="40" y="266"/>
                  </a:moveTo>
                  <a:cubicBezTo>
                    <a:pt x="39" y="263"/>
                    <a:pt x="39" y="260"/>
                    <a:pt x="38" y="257"/>
                  </a:cubicBezTo>
                  <a:cubicBezTo>
                    <a:pt x="35" y="257"/>
                    <a:pt x="31" y="257"/>
                    <a:pt x="28" y="257"/>
                  </a:cubicBezTo>
                  <a:cubicBezTo>
                    <a:pt x="27" y="258"/>
                    <a:pt x="27" y="258"/>
                    <a:pt x="27" y="258"/>
                  </a:cubicBezTo>
                  <a:cubicBezTo>
                    <a:pt x="26" y="259"/>
                    <a:pt x="26" y="259"/>
                    <a:pt x="26" y="260"/>
                  </a:cubicBezTo>
                  <a:cubicBezTo>
                    <a:pt x="27" y="261"/>
                    <a:pt x="27" y="261"/>
                    <a:pt x="26" y="262"/>
                  </a:cubicBezTo>
                  <a:cubicBezTo>
                    <a:pt x="26" y="262"/>
                    <a:pt x="26" y="263"/>
                    <a:pt x="26" y="263"/>
                  </a:cubicBezTo>
                  <a:cubicBezTo>
                    <a:pt x="30" y="265"/>
                    <a:pt x="35" y="266"/>
                    <a:pt x="40" y="266"/>
                  </a:cubicBezTo>
                  <a:close/>
                  <a:moveTo>
                    <a:pt x="59" y="165"/>
                  </a:moveTo>
                  <a:cubicBezTo>
                    <a:pt x="60" y="165"/>
                    <a:pt x="60" y="165"/>
                    <a:pt x="60" y="165"/>
                  </a:cubicBezTo>
                  <a:cubicBezTo>
                    <a:pt x="63" y="164"/>
                    <a:pt x="67" y="164"/>
                    <a:pt x="70" y="164"/>
                  </a:cubicBezTo>
                  <a:cubicBezTo>
                    <a:pt x="70" y="164"/>
                    <a:pt x="71" y="163"/>
                    <a:pt x="71" y="163"/>
                  </a:cubicBezTo>
                  <a:cubicBezTo>
                    <a:pt x="74" y="161"/>
                    <a:pt x="77" y="159"/>
                    <a:pt x="80" y="157"/>
                  </a:cubicBezTo>
                  <a:cubicBezTo>
                    <a:pt x="80" y="157"/>
                    <a:pt x="80" y="157"/>
                    <a:pt x="80" y="156"/>
                  </a:cubicBezTo>
                  <a:cubicBezTo>
                    <a:pt x="80" y="156"/>
                    <a:pt x="79" y="156"/>
                    <a:pt x="79" y="156"/>
                  </a:cubicBezTo>
                  <a:cubicBezTo>
                    <a:pt x="78" y="156"/>
                    <a:pt x="77" y="157"/>
                    <a:pt x="76" y="157"/>
                  </a:cubicBezTo>
                  <a:cubicBezTo>
                    <a:pt x="74" y="158"/>
                    <a:pt x="72" y="159"/>
                    <a:pt x="69" y="159"/>
                  </a:cubicBezTo>
                  <a:cubicBezTo>
                    <a:pt x="69" y="160"/>
                    <a:pt x="68" y="160"/>
                    <a:pt x="68" y="160"/>
                  </a:cubicBezTo>
                  <a:cubicBezTo>
                    <a:pt x="67" y="160"/>
                    <a:pt x="66" y="159"/>
                    <a:pt x="67" y="158"/>
                  </a:cubicBezTo>
                  <a:cubicBezTo>
                    <a:pt x="67" y="157"/>
                    <a:pt x="67" y="157"/>
                    <a:pt x="68" y="157"/>
                  </a:cubicBezTo>
                  <a:cubicBezTo>
                    <a:pt x="64" y="157"/>
                    <a:pt x="61" y="157"/>
                    <a:pt x="58" y="157"/>
                  </a:cubicBezTo>
                  <a:cubicBezTo>
                    <a:pt x="58" y="158"/>
                    <a:pt x="58" y="159"/>
                    <a:pt x="59" y="159"/>
                  </a:cubicBezTo>
                  <a:cubicBezTo>
                    <a:pt x="59" y="160"/>
                    <a:pt x="59" y="160"/>
                    <a:pt x="59" y="161"/>
                  </a:cubicBezTo>
                  <a:cubicBezTo>
                    <a:pt x="59" y="162"/>
                    <a:pt x="59" y="164"/>
                    <a:pt x="59" y="165"/>
                  </a:cubicBezTo>
                  <a:close/>
                  <a:moveTo>
                    <a:pt x="99" y="150"/>
                  </a:moveTo>
                  <a:cubicBezTo>
                    <a:pt x="98" y="151"/>
                    <a:pt x="97" y="151"/>
                    <a:pt x="97" y="151"/>
                  </a:cubicBezTo>
                  <a:cubicBezTo>
                    <a:pt x="94" y="152"/>
                    <a:pt x="91" y="153"/>
                    <a:pt x="88" y="154"/>
                  </a:cubicBezTo>
                  <a:cubicBezTo>
                    <a:pt x="87" y="154"/>
                    <a:pt x="87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2" y="157"/>
                    <a:pt x="82" y="158"/>
                    <a:pt x="82" y="158"/>
                  </a:cubicBezTo>
                  <a:cubicBezTo>
                    <a:pt x="82" y="159"/>
                    <a:pt x="83" y="159"/>
                    <a:pt x="83" y="160"/>
                  </a:cubicBezTo>
                  <a:cubicBezTo>
                    <a:pt x="83" y="160"/>
                    <a:pt x="83" y="160"/>
                    <a:pt x="84" y="160"/>
                  </a:cubicBezTo>
                  <a:cubicBezTo>
                    <a:pt x="85" y="159"/>
                    <a:pt x="87" y="158"/>
                    <a:pt x="89" y="158"/>
                  </a:cubicBezTo>
                  <a:cubicBezTo>
                    <a:pt x="90" y="157"/>
                    <a:pt x="90" y="157"/>
                    <a:pt x="91" y="157"/>
                  </a:cubicBezTo>
                  <a:cubicBezTo>
                    <a:pt x="91" y="157"/>
                    <a:pt x="92" y="157"/>
                    <a:pt x="92" y="158"/>
                  </a:cubicBezTo>
                  <a:cubicBezTo>
                    <a:pt x="92" y="158"/>
                    <a:pt x="92" y="159"/>
                    <a:pt x="92" y="159"/>
                  </a:cubicBezTo>
                  <a:cubicBezTo>
                    <a:pt x="91" y="159"/>
                    <a:pt x="91" y="160"/>
                    <a:pt x="91" y="160"/>
                  </a:cubicBezTo>
                  <a:cubicBezTo>
                    <a:pt x="90" y="160"/>
                    <a:pt x="90" y="160"/>
                    <a:pt x="90" y="161"/>
                  </a:cubicBezTo>
                  <a:cubicBezTo>
                    <a:pt x="93" y="160"/>
                    <a:pt x="96" y="160"/>
                    <a:pt x="99" y="160"/>
                  </a:cubicBezTo>
                  <a:cubicBezTo>
                    <a:pt x="99" y="157"/>
                    <a:pt x="99" y="154"/>
                    <a:pt x="99" y="150"/>
                  </a:cubicBezTo>
                  <a:close/>
                  <a:moveTo>
                    <a:pt x="30" y="201"/>
                  </a:moveTo>
                  <a:cubicBezTo>
                    <a:pt x="33" y="202"/>
                    <a:pt x="37" y="202"/>
                    <a:pt x="40" y="202"/>
                  </a:cubicBezTo>
                  <a:cubicBezTo>
                    <a:pt x="40" y="202"/>
                    <a:pt x="40" y="201"/>
                    <a:pt x="40" y="200"/>
                  </a:cubicBezTo>
                  <a:cubicBezTo>
                    <a:pt x="40" y="199"/>
                    <a:pt x="40" y="197"/>
                    <a:pt x="40" y="195"/>
                  </a:cubicBezTo>
                  <a:cubicBezTo>
                    <a:pt x="40" y="194"/>
                    <a:pt x="40" y="194"/>
                    <a:pt x="39" y="194"/>
                  </a:cubicBezTo>
                  <a:cubicBezTo>
                    <a:pt x="35" y="194"/>
                    <a:pt x="32" y="193"/>
                    <a:pt x="29" y="193"/>
                  </a:cubicBezTo>
                  <a:cubicBezTo>
                    <a:pt x="28" y="193"/>
                    <a:pt x="27" y="193"/>
                    <a:pt x="27" y="193"/>
                  </a:cubicBezTo>
                  <a:cubicBezTo>
                    <a:pt x="27" y="194"/>
                    <a:pt x="27" y="196"/>
                    <a:pt x="27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198"/>
                    <a:pt x="29" y="198"/>
                    <a:pt x="29" y="198"/>
                  </a:cubicBezTo>
                  <a:cubicBezTo>
                    <a:pt x="31" y="198"/>
                    <a:pt x="31" y="199"/>
                    <a:pt x="30" y="200"/>
                  </a:cubicBezTo>
                  <a:cubicBezTo>
                    <a:pt x="30" y="201"/>
                    <a:pt x="30" y="201"/>
                    <a:pt x="30" y="201"/>
                  </a:cubicBezTo>
                  <a:close/>
                  <a:moveTo>
                    <a:pt x="96" y="246"/>
                  </a:moveTo>
                  <a:cubicBezTo>
                    <a:pt x="94" y="246"/>
                    <a:pt x="93" y="246"/>
                    <a:pt x="91" y="246"/>
                  </a:cubicBezTo>
                  <a:cubicBezTo>
                    <a:pt x="91" y="247"/>
                    <a:pt x="91" y="247"/>
                    <a:pt x="91" y="248"/>
                  </a:cubicBezTo>
                  <a:cubicBezTo>
                    <a:pt x="92" y="248"/>
                    <a:pt x="93" y="249"/>
                    <a:pt x="93" y="251"/>
                  </a:cubicBezTo>
                  <a:cubicBezTo>
                    <a:pt x="93" y="251"/>
                    <a:pt x="93" y="251"/>
                    <a:pt x="93" y="251"/>
                  </a:cubicBezTo>
                  <a:cubicBezTo>
                    <a:pt x="93" y="252"/>
                    <a:pt x="93" y="253"/>
                    <a:pt x="92" y="253"/>
                  </a:cubicBezTo>
                  <a:cubicBezTo>
                    <a:pt x="92" y="253"/>
                    <a:pt x="92" y="254"/>
                    <a:pt x="92" y="254"/>
                  </a:cubicBezTo>
                  <a:cubicBezTo>
                    <a:pt x="92" y="255"/>
                    <a:pt x="92" y="255"/>
                    <a:pt x="92" y="256"/>
                  </a:cubicBezTo>
                  <a:cubicBezTo>
                    <a:pt x="93" y="256"/>
                    <a:pt x="95" y="256"/>
                    <a:pt x="96" y="256"/>
                  </a:cubicBezTo>
                  <a:cubicBezTo>
                    <a:pt x="98" y="255"/>
                    <a:pt x="100" y="255"/>
                    <a:pt x="102" y="254"/>
                  </a:cubicBezTo>
                  <a:cubicBezTo>
                    <a:pt x="102" y="254"/>
                    <a:pt x="103" y="253"/>
                    <a:pt x="103" y="253"/>
                  </a:cubicBezTo>
                  <a:cubicBezTo>
                    <a:pt x="103" y="250"/>
                    <a:pt x="102" y="248"/>
                    <a:pt x="102" y="245"/>
                  </a:cubicBezTo>
                  <a:cubicBezTo>
                    <a:pt x="102" y="245"/>
                    <a:pt x="102" y="245"/>
                    <a:pt x="102" y="245"/>
                  </a:cubicBezTo>
                  <a:cubicBezTo>
                    <a:pt x="101" y="245"/>
                    <a:pt x="100" y="245"/>
                    <a:pt x="99" y="246"/>
                  </a:cubicBezTo>
                  <a:cubicBezTo>
                    <a:pt x="99" y="247"/>
                    <a:pt x="99" y="248"/>
                    <a:pt x="98" y="248"/>
                  </a:cubicBezTo>
                  <a:cubicBezTo>
                    <a:pt x="97" y="248"/>
                    <a:pt x="96" y="248"/>
                    <a:pt x="96" y="246"/>
                  </a:cubicBezTo>
                  <a:close/>
                  <a:moveTo>
                    <a:pt x="44" y="203"/>
                  </a:moveTo>
                  <a:cubicBezTo>
                    <a:pt x="45" y="203"/>
                    <a:pt x="45" y="203"/>
                    <a:pt x="45" y="203"/>
                  </a:cubicBezTo>
                  <a:cubicBezTo>
                    <a:pt x="46" y="203"/>
                    <a:pt x="47" y="202"/>
                    <a:pt x="47" y="202"/>
                  </a:cubicBezTo>
                  <a:cubicBezTo>
                    <a:pt x="48" y="202"/>
                    <a:pt x="49" y="201"/>
                    <a:pt x="50" y="201"/>
                  </a:cubicBezTo>
                  <a:cubicBezTo>
                    <a:pt x="50" y="201"/>
                    <a:pt x="51" y="200"/>
                    <a:pt x="52" y="200"/>
                  </a:cubicBezTo>
                  <a:cubicBezTo>
                    <a:pt x="54" y="198"/>
                    <a:pt x="56" y="197"/>
                    <a:pt x="59" y="197"/>
                  </a:cubicBezTo>
                  <a:cubicBezTo>
                    <a:pt x="60" y="197"/>
                    <a:pt x="61" y="197"/>
                    <a:pt x="61" y="197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0" y="195"/>
                  </a:cubicBezTo>
                  <a:cubicBezTo>
                    <a:pt x="59" y="195"/>
                    <a:pt x="57" y="195"/>
                    <a:pt x="56" y="195"/>
                  </a:cubicBezTo>
                  <a:cubicBezTo>
                    <a:pt x="55" y="195"/>
                    <a:pt x="55" y="195"/>
                    <a:pt x="54" y="195"/>
                  </a:cubicBezTo>
                  <a:cubicBezTo>
                    <a:pt x="54" y="195"/>
                    <a:pt x="53" y="195"/>
                    <a:pt x="53" y="195"/>
                  </a:cubicBezTo>
                  <a:cubicBezTo>
                    <a:pt x="53" y="195"/>
                    <a:pt x="52" y="195"/>
                    <a:pt x="52" y="195"/>
                  </a:cubicBezTo>
                  <a:cubicBezTo>
                    <a:pt x="49" y="194"/>
                    <a:pt x="47" y="194"/>
                    <a:pt x="44" y="194"/>
                  </a:cubicBezTo>
                  <a:cubicBezTo>
                    <a:pt x="44" y="194"/>
                    <a:pt x="44" y="194"/>
                    <a:pt x="43" y="194"/>
                  </a:cubicBezTo>
                  <a:cubicBezTo>
                    <a:pt x="43" y="194"/>
                    <a:pt x="43" y="194"/>
                    <a:pt x="43" y="194"/>
                  </a:cubicBezTo>
                  <a:cubicBezTo>
                    <a:pt x="43" y="196"/>
                    <a:pt x="44" y="197"/>
                    <a:pt x="44" y="199"/>
                  </a:cubicBezTo>
                  <a:cubicBezTo>
                    <a:pt x="44" y="199"/>
                    <a:pt x="44" y="199"/>
                    <a:pt x="44" y="200"/>
                  </a:cubicBezTo>
                  <a:cubicBezTo>
                    <a:pt x="44" y="200"/>
                    <a:pt x="45" y="201"/>
                    <a:pt x="44" y="201"/>
                  </a:cubicBezTo>
                  <a:cubicBezTo>
                    <a:pt x="44" y="202"/>
                    <a:pt x="44" y="202"/>
                    <a:pt x="44" y="203"/>
                  </a:cubicBezTo>
                  <a:close/>
                  <a:moveTo>
                    <a:pt x="88" y="169"/>
                  </a:moveTo>
                  <a:cubicBezTo>
                    <a:pt x="88" y="169"/>
                    <a:pt x="88" y="169"/>
                    <a:pt x="88" y="169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5" y="170"/>
                    <a:pt x="82" y="171"/>
                    <a:pt x="79" y="172"/>
                  </a:cubicBezTo>
                  <a:cubicBezTo>
                    <a:pt x="78" y="172"/>
                    <a:pt x="77" y="172"/>
                    <a:pt x="75" y="173"/>
                  </a:cubicBezTo>
                  <a:cubicBezTo>
                    <a:pt x="75" y="173"/>
                    <a:pt x="74" y="173"/>
                    <a:pt x="74" y="173"/>
                  </a:cubicBezTo>
                  <a:cubicBezTo>
                    <a:pt x="73" y="173"/>
                    <a:pt x="73" y="172"/>
                    <a:pt x="73" y="171"/>
                  </a:cubicBezTo>
                  <a:cubicBezTo>
                    <a:pt x="73" y="171"/>
                    <a:pt x="74" y="171"/>
                    <a:pt x="74" y="170"/>
                  </a:cubicBezTo>
                  <a:cubicBezTo>
                    <a:pt x="75" y="170"/>
                    <a:pt x="76" y="169"/>
                    <a:pt x="77" y="168"/>
                  </a:cubicBezTo>
                  <a:cubicBezTo>
                    <a:pt x="77" y="168"/>
                    <a:pt x="77" y="168"/>
                    <a:pt x="77" y="168"/>
                  </a:cubicBezTo>
                  <a:cubicBezTo>
                    <a:pt x="74" y="168"/>
                    <a:pt x="71" y="169"/>
                    <a:pt x="69" y="169"/>
                  </a:cubicBezTo>
                  <a:cubicBezTo>
                    <a:pt x="69" y="172"/>
                    <a:pt x="69" y="174"/>
                    <a:pt x="69" y="177"/>
                  </a:cubicBezTo>
                  <a:cubicBezTo>
                    <a:pt x="71" y="177"/>
                    <a:pt x="73" y="176"/>
                    <a:pt x="75" y="176"/>
                  </a:cubicBezTo>
                  <a:cubicBezTo>
                    <a:pt x="76" y="176"/>
                    <a:pt x="77" y="176"/>
                    <a:pt x="78" y="176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82" y="174"/>
                    <a:pt x="85" y="172"/>
                    <a:pt x="88" y="170"/>
                  </a:cubicBezTo>
                  <a:cubicBezTo>
                    <a:pt x="88" y="170"/>
                    <a:pt x="88" y="169"/>
                    <a:pt x="88" y="169"/>
                  </a:cubicBezTo>
                  <a:close/>
                  <a:moveTo>
                    <a:pt x="85" y="207"/>
                  </a:moveTo>
                  <a:cubicBezTo>
                    <a:pt x="85" y="207"/>
                    <a:pt x="86" y="207"/>
                    <a:pt x="86" y="207"/>
                  </a:cubicBezTo>
                  <a:cubicBezTo>
                    <a:pt x="88" y="207"/>
                    <a:pt x="89" y="206"/>
                    <a:pt x="91" y="206"/>
                  </a:cubicBezTo>
                  <a:cubicBezTo>
                    <a:pt x="92" y="206"/>
                    <a:pt x="93" y="206"/>
                    <a:pt x="93" y="206"/>
                  </a:cubicBezTo>
                  <a:cubicBezTo>
                    <a:pt x="94" y="206"/>
                    <a:pt x="95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7" y="209"/>
                    <a:pt x="99" y="209"/>
                    <a:pt x="101" y="208"/>
                  </a:cubicBezTo>
                  <a:cubicBezTo>
                    <a:pt x="101" y="205"/>
                    <a:pt x="101" y="203"/>
                    <a:pt x="101" y="200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97" y="202"/>
                    <a:pt x="93" y="203"/>
                    <a:pt x="89" y="203"/>
                  </a:cubicBezTo>
                  <a:cubicBezTo>
                    <a:pt x="89" y="203"/>
                    <a:pt x="88" y="203"/>
                    <a:pt x="88" y="203"/>
                  </a:cubicBezTo>
                  <a:cubicBezTo>
                    <a:pt x="87" y="204"/>
                    <a:pt x="86" y="205"/>
                    <a:pt x="85" y="206"/>
                  </a:cubicBezTo>
                  <a:cubicBezTo>
                    <a:pt x="85" y="206"/>
                    <a:pt x="85" y="207"/>
                    <a:pt x="85" y="207"/>
                  </a:cubicBezTo>
                  <a:close/>
                  <a:moveTo>
                    <a:pt x="88" y="198"/>
                  </a:moveTo>
                  <a:cubicBezTo>
                    <a:pt x="86" y="199"/>
                    <a:pt x="84" y="199"/>
                    <a:pt x="82" y="200"/>
                  </a:cubicBezTo>
                  <a:cubicBezTo>
                    <a:pt x="81" y="200"/>
                    <a:pt x="80" y="200"/>
                    <a:pt x="80" y="200"/>
                  </a:cubicBezTo>
                  <a:cubicBezTo>
                    <a:pt x="79" y="200"/>
                    <a:pt x="78" y="199"/>
                    <a:pt x="79" y="198"/>
                  </a:cubicBezTo>
                  <a:cubicBezTo>
                    <a:pt x="79" y="198"/>
                    <a:pt x="79" y="197"/>
                    <a:pt x="80" y="197"/>
                  </a:cubicBezTo>
                  <a:cubicBezTo>
                    <a:pt x="80" y="196"/>
                    <a:pt x="81" y="196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79" y="195"/>
                    <a:pt x="78" y="195"/>
                    <a:pt x="76" y="195"/>
                  </a:cubicBezTo>
                  <a:cubicBezTo>
                    <a:pt x="72" y="195"/>
                    <a:pt x="69" y="195"/>
                    <a:pt x="65" y="195"/>
                  </a:cubicBezTo>
                  <a:cubicBezTo>
                    <a:pt x="65" y="195"/>
                    <a:pt x="65" y="195"/>
                    <a:pt x="64" y="195"/>
                  </a:cubicBezTo>
                  <a:cubicBezTo>
                    <a:pt x="64" y="196"/>
                    <a:pt x="64" y="197"/>
                    <a:pt x="64" y="197"/>
                  </a:cubicBezTo>
                  <a:cubicBezTo>
                    <a:pt x="67" y="198"/>
                    <a:pt x="69" y="199"/>
                    <a:pt x="71" y="201"/>
                  </a:cubicBezTo>
                  <a:cubicBezTo>
                    <a:pt x="72" y="200"/>
                    <a:pt x="73" y="200"/>
                    <a:pt x="74" y="200"/>
                  </a:cubicBezTo>
                  <a:cubicBezTo>
                    <a:pt x="74" y="200"/>
                    <a:pt x="74" y="200"/>
                    <a:pt x="74" y="200"/>
                  </a:cubicBezTo>
                  <a:cubicBezTo>
                    <a:pt x="75" y="200"/>
                    <a:pt x="75" y="200"/>
                    <a:pt x="76" y="200"/>
                  </a:cubicBezTo>
                  <a:cubicBezTo>
                    <a:pt x="76" y="200"/>
                    <a:pt x="77" y="200"/>
                    <a:pt x="78" y="200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2" y="200"/>
                    <a:pt x="84" y="200"/>
                    <a:pt x="85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8"/>
                  </a:cubicBezTo>
                  <a:close/>
                  <a:moveTo>
                    <a:pt x="31" y="189"/>
                  </a:moveTo>
                  <a:cubicBezTo>
                    <a:pt x="31" y="189"/>
                    <a:pt x="31" y="188"/>
                    <a:pt x="31" y="188"/>
                  </a:cubicBezTo>
                  <a:cubicBezTo>
                    <a:pt x="31" y="188"/>
                    <a:pt x="31" y="187"/>
                    <a:pt x="31" y="187"/>
                  </a:cubicBezTo>
                  <a:cubicBezTo>
                    <a:pt x="31" y="185"/>
                    <a:pt x="31" y="183"/>
                    <a:pt x="31" y="181"/>
                  </a:cubicBezTo>
                  <a:cubicBezTo>
                    <a:pt x="31" y="181"/>
                    <a:pt x="31" y="180"/>
                    <a:pt x="31" y="180"/>
                  </a:cubicBezTo>
                  <a:cubicBezTo>
                    <a:pt x="30" y="179"/>
                    <a:pt x="30" y="179"/>
                    <a:pt x="29" y="179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7" y="178"/>
                    <a:pt x="27" y="178"/>
                    <a:pt x="26" y="179"/>
                  </a:cubicBezTo>
                  <a:cubicBezTo>
                    <a:pt x="26" y="179"/>
                    <a:pt x="25" y="180"/>
                    <a:pt x="25" y="180"/>
                  </a:cubicBezTo>
                  <a:cubicBezTo>
                    <a:pt x="23" y="181"/>
                    <a:pt x="22" y="183"/>
                    <a:pt x="20" y="184"/>
                  </a:cubicBezTo>
                  <a:cubicBezTo>
                    <a:pt x="20" y="184"/>
                    <a:pt x="19" y="185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1" y="186"/>
                    <a:pt x="22" y="187"/>
                    <a:pt x="23" y="187"/>
                  </a:cubicBezTo>
                  <a:cubicBezTo>
                    <a:pt x="24" y="187"/>
                    <a:pt x="24" y="187"/>
                    <a:pt x="25" y="187"/>
                  </a:cubicBezTo>
                  <a:cubicBezTo>
                    <a:pt x="26" y="187"/>
                    <a:pt x="27" y="187"/>
                    <a:pt x="28" y="187"/>
                  </a:cubicBezTo>
                  <a:cubicBezTo>
                    <a:pt x="29" y="187"/>
                    <a:pt x="30" y="187"/>
                    <a:pt x="30" y="189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1" y="189"/>
                    <a:pt x="31" y="189"/>
                    <a:pt x="31" y="189"/>
                  </a:cubicBezTo>
                  <a:close/>
                  <a:moveTo>
                    <a:pt x="85" y="271"/>
                  </a:moveTo>
                  <a:cubicBezTo>
                    <a:pt x="87" y="271"/>
                    <a:pt x="88" y="271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91" y="270"/>
                    <a:pt x="92" y="269"/>
                    <a:pt x="93" y="269"/>
                  </a:cubicBezTo>
                  <a:cubicBezTo>
                    <a:pt x="93" y="269"/>
                    <a:pt x="94" y="268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7"/>
                    <a:pt x="93" y="266"/>
                    <a:pt x="94" y="265"/>
                  </a:cubicBezTo>
                  <a:cubicBezTo>
                    <a:pt x="94" y="265"/>
                    <a:pt x="94" y="265"/>
                    <a:pt x="94" y="265"/>
                  </a:cubicBezTo>
                  <a:cubicBezTo>
                    <a:pt x="94" y="264"/>
                    <a:pt x="94" y="262"/>
                    <a:pt x="94" y="261"/>
                  </a:cubicBezTo>
                  <a:cubicBezTo>
                    <a:pt x="94" y="260"/>
                    <a:pt x="94" y="260"/>
                    <a:pt x="93" y="259"/>
                  </a:cubicBezTo>
                  <a:cubicBezTo>
                    <a:pt x="92" y="259"/>
                    <a:pt x="91" y="260"/>
                    <a:pt x="89" y="260"/>
                  </a:cubicBezTo>
                  <a:cubicBezTo>
                    <a:pt x="89" y="260"/>
                    <a:pt x="89" y="260"/>
                    <a:pt x="89" y="261"/>
                  </a:cubicBezTo>
                  <a:cubicBezTo>
                    <a:pt x="88" y="262"/>
                    <a:pt x="88" y="263"/>
                    <a:pt x="88" y="264"/>
                  </a:cubicBezTo>
                  <a:cubicBezTo>
                    <a:pt x="87" y="265"/>
                    <a:pt x="87" y="266"/>
                    <a:pt x="86" y="267"/>
                  </a:cubicBezTo>
                  <a:cubicBezTo>
                    <a:pt x="86" y="268"/>
                    <a:pt x="86" y="269"/>
                    <a:pt x="85" y="270"/>
                  </a:cubicBezTo>
                  <a:cubicBezTo>
                    <a:pt x="85" y="270"/>
                    <a:pt x="85" y="271"/>
                    <a:pt x="85" y="271"/>
                  </a:cubicBezTo>
                  <a:close/>
                  <a:moveTo>
                    <a:pt x="33" y="166"/>
                  </a:moveTo>
                  <a:cubicBezTo>
                    <a:pt x="33" y="166"/>
                    <a:pt x="34" y="166"/>
                    <a:pt x="34" y="166"/>
                  </a:cubicBezTo>
                  <a:cubicBezTo>
                    <a:pt x="34" y="163"/>
                    <a:pt x="34" y="161"/>
                    <a:pt x="34" y="159"/>
                  </a:cubicBezTo>
                  <a:cubicBezTo>
                    <a:pt x="34" y="158"/>
                    <a:pt x="33" y="158"/>
                    <a:pt x="33" y="158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2" y="157"/>
                    <a:pt x="31" y="157"/>
                    <a:pt x="30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8"/>
                    <a:pt x="26" y="159"/>
                    <a:pt x="25" y="159"/>
                  </a:cubicBezTo>
                  <a:cubicBezTo>
                    <a:pt x="24" y="160"/>
                    <a:pt x="22" y="161"/>
                    <a:pt x="21" y="162"/>
                  </a:cubicBezTo>
                  <a:cubicBezTo>
                    <a:pt x="20" y="163"/>
                    <a:pt x="20" y="163"/>
                    <a:pt x="20" y="164"/>
                  </a:cubicBezTo>
                  <a:cubicBezTo>
                    <a:pt x="20" y="164"/>
                    <a:pt x="21" y="164"/>
                    <a:pt x="21" y="164"/>
                  </a:cubicBezTo>
                  <a:cubicBezTo>
                    <a:pt x="23" y="164"/>
                    <a:pt x="26" y="164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31" y="163"/>
                    <a:pt x="31" y="164"/>
                    <a:pt x="30" y="165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1" y="166"/>
                    <a:pt x="32" y="166"/>
                    <a:pt x="33" y="166"/>
                  </a:cubicBezTo>
                  <a:close/>
                  <a:moveTo>
                    <a:pt x="97" y="224"/>
                  </a:moveTo>
                  <a:cubicBezTo>
                    <a:pt x="97" y="225"/>
                    <a:pt x="97" y="225"/>
                    <a:pt x="97" y="226"/>
                  </a:cubicBezTo>
                  <a:cubicBezTo>
                    <a:pt x="96" y="227"/>
                    <a:pt x="96" y="227"/>
                    <a:pt x="96" y="228"/>
                  </a:cubicBezTo>
                  <a:cubicBezTo>
                    <a:pt x="95" y="228"/>
                    <a:pt x="94" y="229"/>
                    <a:pt x="94" y="229"/>
                  </a:cubicBezTo>
                  <a:cubicBezTo>
                    <a:pt x="93" y="230"/>
                    <a:pt x="92" y="231"/>
                    <a:pt x="91" y="232"/>
                  </a:cubicBezTo>
                  <a:cubicBezTo>
                    <a:pt x="91" y="232"/>
                    <a:pt x="90" y="232"/>
                    <a:pt x="90" y="232"/>
                  </a:cubicBezTo>
                  <a:cubicBezTo>
                    <a:pt x="90" y="233"/>
                    <a:pt x="90" y="233"/>
                    <a:pt x="91" y="234"/>
                  </a:cubicBezTo>
                  <a:cubicBezTo>
                    <a:pt x="94" y="234"/>
                    <a:pt x="98" y="233"/>
                    <a:pt x="102" y="232"/>
                  </a:cubicBezTo>
                  <a:cubicBezTo>
                    <a:pt x="102" y="229"/>
                    <a:pt x="102" y="226"/>
                    <a:pt x="101" y="223"/>
                  </a:cubicBezTo>
                  <a:cubicBezTo>
                    <a:pt x="100" y="223"/>
                    <a:pt x="100" y="223"/>
                    <a:pt x="99" y="223"/>
                  </a:cubicBezTo>
                  <a:cubicBezTo>
                    <a:pt x="98" y="223"/>
                    <a:pt x="97" y="223"/>
                    <a:pt x="97" y="224"/>
                  </a:cubicBezTo>
                  <a:close/>
                  <a:moveTo>
                    <a:pt x="32" y="108"/>
                  </a:moveTo>
                  <a:cubicBezTo>
                    <a:pt x="32" y="108"/>
                    <a:pt x="32" y="108"/>
                    <a:pt x="32" y="108"/>
                  </a:cubicBezTo>
                  <a:cubicBezTo>
                    <a:pt x="31" y="110"/>
                    <a:pt x="30" y="111"/>
                    <a:pt x="30" y="113"/>
                  </a:cubicBezTo>
                  <a:cubicBezTo>
                    <a:pt x="29" y="114"/>
                    <a:pt x="28" y="116"/>
                    <a:pt x="27" y="118"/>
                  </a:cubicBezTo>
                  <a:cubicBezTo>
                    <a:pt x="27" y="118"/>
                    <a:pt x="27" y="119"/>
                    <a:pt x="26" y="119"/>
                  </a:cubicBezTo>
                  <a:cubicBezTo>
                    <a:pt x="26" y="120"/>
                    <a:pt x="27" y="120"/>
                    <a:pt x="27" y="120"/>
                  </a:cubicBezTo>
                  <a:cubicBezTo>
                    <a:pt x="28" y="121"/>
                    <a:pt x="29" y="121"/>
                    <a:pt x="30" y="121"/>
                  </a:cubicBezTo>
                  <a:cubicBezTo>
                    <a:pt x="31" y="121"/>
                    <a:pt x="31" y="121"/>
                    <a:pt x="32" y="120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4" y="116"/>
                    <a:pt x="35" y="113"/>
                    <a:pt x="37" y="110"/>
                  </a:cubicBezTo>
                  <a:cubicBezTo>
                    <a:pt x="37" y="109"/>
                    <a:pt x="37" y="109"/>
                    <a:pt x="37" y="108"/>
                  </a:cubicBezTo>
                  <a:cubicBezTo>
                    <a:pt x="35" y="108"/>
                    <a:pt x="34" y="108"/>
                    <a:pt x="32" y="108"/>
                  </a:cubicBezTo>
                  <a:close/>
                  <a:moveTo>
                    <a:pt x="63" y="110"/>
                  </a:moveTo>
                  <a:cubicBezTo>
                    <a:pt x="61" y="110"/>
                    <a:pt x="60" y="110"/>
                    <a:pt x="58" y="110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4"/>
                    <a:pt x="58" y="117"/>
                    <a:pt x="58" y="120"/>
                  </a:cubicBezTo>
                  <a:cubicBezTo>
                    <a:pt x="58" y="121"/>
                    <a:pt x="58" y="121"/>
                    <a:pt x="58" y="122"/>
                  </a:cubicBezTo>
                  <a:cubicBezTo>
                    <a:pt x="58" y="123"/>
                    <a:pt x="58" y="123"/>
                    <a:pt x="59" y="123"/>
                  </a:cubicBezTo>
                  <a:cubicBezTo>
                    <a:pt x="60" y="123"/>
                    <a:pt x="61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18"/>
                    <a:pt x="63" y="114"/>
                    <a:pt x="63" y="110"/>
                  </a:cubicBezTo>
                  <a:close/>
                  <a:moveTo>
                    <a:pt x="74" y="108"/>
                  </a:moveTo>
                  <a:cubicBezTo>
                    <a:pt x="73" y="108"/>
                    <a:pt x="72" y="109"/>
                    <a:pt x="71" y="109"/>
                  </a:cubicBezTo>
                  <a:cubicBezTo>
                    <a:pt x="70" y="109"/>
                    <a:pt x="70" y="109"/>
                    <a:pt x="70" y="110"/>
                  </a:cubicBezTo>
                  <a:cubicBezTo>
                    <a:pt x="69" y="113"/>
                    <a:pt x="70" y="117"/>
                    <a:pt x="71" y="120"/>
                  </a:cubicBezTo>
                  <a:cubicBezTo>
                    <a:pt x="71" y="121"/>
                    <a:pt x="71" y="121"/>
                    <a:pt x="72" y="122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74" y="122"/>
                    <a:pt x="75" y="122"/>
                    <a:pt x="76" y="122"/>
                  </a:cubicBezTo>
                  <a:cubicBezTo>
                    <a:pt x="76" y="120"/>
                    <a:pt x="75" y="117"/>
                    <a:pt x="75" y="115"/>
                  </a:cubicBezTo>
                  <a:cubicBezTo>
                    <a:pt x="74" y="113"/>
                    <a:pt x="74" y="111"/>
                    <a:pt x="74" y="108"/>
                  </a:cubicBezTo>
                  <a:close/>
                  <a:moveTo>
                    <a:pt x="30" y="234"/>
                  </a:moveTo>
                  <a:cubicBezTo>
                    <a:pt x="30" y="231"/>
                    <a:pt x="30" y="228"/>
                    <a:pt x="30" y="226"/>
                  </a:cubicBezTo>
                  <a:cubicBezTo>
                    <a:pt x="30" y="225"/>
                    <a:pt x="30" y="225"/>
                    <a:pt x="30" y="225"/>
                  </a:cubicBezTo>
                  <a:cubicBezTo>
                    <a:pt x="29" y="225"/>
                    <a:pt x="28" y="225"/>
                    <a:pt x="27" y="225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6" y="226"/>
                    <a:pt x="25" y="227"/>
                    <a:pt x="24" y="228"/>
                  </a:cubicBezTo>
                  <a:cubicBezTo>
                    <a:pt x="22" y="229"/>
                    <a:pt x="21" y="230"/>
                    <a:pt x="19" y="231"/>
                  </a:cubicBezTo>
                  <a:cubicBezTo>
                    <a:pt x="19" y="231"/>
                    <a:pt x="19" y="232"/>
                    <a:pt x="19" y="232"/>
                  </a:cubicBezTo>
                  <a:cubicBezTo>
                    <a:pt x="20" y="232"/>
                    <a:pt x="20" y="232"/>
                    <a:pt x="21" y="232"/>
                  </a:cubicBezTo>
                  <a:cubicBezTo>
                    <a:pt x="21" y="233"/>
                    <a:pt x="22" y="232"/>
                    <a:pt x="22" y="232"/>
                  </a:cubicBezTo>
                  <a:cubicBezTo>
                    <a:pt x="23" y="232"/>
                    <a:pt x="23" y="232"/>
                    <a:pt x="24" y="233"/>
                  </a:cubicBezTo>
                  <a:cubicBezTo>
                    <a:pt x="24" y="233"/>
                    <a:pt x="25" y="233"/>
                    <a:pt x="25" y="233"/>
                  </a:cubicBezTo>
                  <a:cubicBezTo>
                    <a:pt x="27" y="234"/>
                    <a:pt x="29" y="234"/>
                    <a:pt x="30" y="234"/>
                  </a:cubicBezTo>
                  <a:close/>
                  <a:moveTo>
                    <a:pt x="78" y="107"/>
                  </a:moveTo>
                  <a:cubicBezTo>
                    <a:pt x="78" y="107"/>
                    <a:pt x="78" y="107"/>
                    <a:pt x="78" y="107"/>
                  </a:cubicBezTo>
                  <a:cubicBezTo>
                    <a:pt x="78" y="107"/>
                    <a:pt x="77" y="107"/>
                    <a:pt x="76" y="107"/>
                  </a:cubicBezTo>
                  <a:cubicBezTo>
                    <a:pt x="75" y="108"/>
                    <a:pt x="75" y="108"/>
                    <a:pt x="75" y="109"/>
                  </a:cubicBezTo>
                  <a:cubicBezTo>
                    <a:pt x="75" y="109"/>
                    <a:pt x="75" y="109"/>
                    <a:pt x="75" y="110"/>
                  </a:cubicBezTo>
                  <a:cubicBezTo>
                    <a:pt x="75" y="112"/>
                    <a:pt x="76" y="115"/>
                    <a:pt x="77" y="118"/>
                  </a:cubicBezTo>
                  <a:cubicBezTo>
                    <a:pt x="77" y="119"/>
                    <a:pt x="77" y="120"/>
                    <a:pt x="78" y="121"/>
                  </a:cubicBezTo>
                  <a:cubicBezTo>
                    <a:pt x="78" y="121"/>
                    <a:pt x="78" y="121"/>
                    <a:pt x="78" y="121"/>
                  </a:cubicBezTo>
                  <a:cubicBezTo>
                    <a:pt x="79" y="121"/>
                    <a:pt x="79" y="121"/>
                    <a:pt x="80" y="121"/>
                  </a:cubicBezTo>
                  <a:cubicBezTo>
                    <a:pt x="81" y="121"/>
                    <a:pt x="81" y="121"/>
                    <a:pt x="82" y="121"/>
                  </a:cubicBezTo>
                  <a:cubicBezTo>
                    <a:pt x="82" y="121"/>
                    <a:pt x="82" y="121"/>
                    <a:pt x="83" y="121"/>
                  </a:cubicBezTo>
                  <a:cubicBezTo>
                    <a:pt x="82" y="119"/>
                    <a:pt x="82" y="118"/>
                    <a:pt x="81" y="116"/>
                  </a:cubicBezTo>
                  <a:cubicBezTo>
                    <a:pt x="81" y="115"/>
                    <a:pt x="80" y="113"/>
                    <a:pt x="80" y="112"/>
                  </a:cubicBezTo>
                  <a:cubicBezTo>
                    <a:pt x="79" y="110"/>
                    <a:pt x="79" y="108"/>
                    <a:pt x="78" y="107"/>
                  </a:cubicBezTo>
                  <a:close/>
                  <a:moveTo>
                    <a:pt x="86" y="120"/>
                  </a:moveTo>
                  <a:cubicBezTo>
                    <a:pt x="87" y="120"/>
                    <a:pt x="88" y="119"/>
                    <a:pt x="90" y="119"/>
                  </a:cubicBezTo>
                  <a:cubicBezTo>
                    <a:pt x="89" y="118"/>
                    <a:pt x="88" y="116"/>
                    <a:pt x="87" y="115"/>
                  </a:cubicBezTo>
                  <a:cubicBezTo>
                    <a:pt x="86" y="112"/>
                    <a:pt x="85" y="110"/>
                    <a:pt x="84" y="107"/>
                  </a:cubicBezTo>
                  <a:cubicBezTo>
                    <a:pt x="84" y="107"/>
                    <a:pt x="84" y="107"/>
                    <a:pt x="83" y="107"/>
                  </a:cubicBezTo>
                  <a:cubicBezTo>
                    <a:pt x="83" y="106"/>
                    <a:pt x="83" y="106"/>
                    <a:pt x="82" y="106"/>
                  </a:cubicBezTo>
                  <a:cubicBezTo>
                    <a:pt x="82" y="106"/>
                    <a:pt x="81" y="106"/>
                    <a:pt x="81" y="106"/>
                  </a:cubicBezTo>
                  <a:cubicBezTo>
                    <a:pt x="80" y="106"/>
                    <a:pt x="80" y="107"/>
                    <a:pt x="80" y="108"/>
                  </a:cubicBezTo>
                  <a:cubicBezTo>
                    <a:pt x="80" y="108"/>
                    <a:pt x="80" y="109"/>
                    <a:pt x="80" y="110"/>
                  </a:cubicBezTo>
                  <a:cubicBezTo>
                    <a:pt x="81" y="112"/>
                    <a:pt x="82" y="114"/>
                    <a:pt x="83" y="116"/>
                  </a:cubicBezTo>
                  <a:cubicBezTo>
                    <a:pt x="83" y="117"/>
                    <a:pt x="83" y="118"/>
                    <a:pt x="84" y="118"/>
                  </a:cubicBezTo>
                  <a:cubicBezTo>
                    <a:pt x="84" y="118"/>
                    <a:pt x="84" y="119"/>
                    <a:pt x="84" y="119"/>
                  </a:cubicBezTo>
                  <a:cubicBezTo>
                    <a:pt x="85" y="119"/>
                    <a:pt x="85" y="119"/>
                    <a:pt x="86" y="120"/>
                  </a:cubicBezTo>
                  <a:close/>
                  <a:moveTo>
                    <a:pt x="41" y="115"/>
                  </a:moveTo>
                  <a:cubicBezTo>
                    <a:pt x="41" y="115"/>
                    <a:pt x="41" y="115"/>
                    <a:pt x="41" y="115"/>
                  </a:cubicBezTo>
                  <a:cubicBezTo>
                    <a:pt x="41" y="115"/>
                    <a:pt x="42" y="115"/>
                    <a:pt x="42" y="114"/>
                  </a:cubicBezTo>
                  <a:cubicBezTo>
                    <a:pt x="42" y="113"/>
                    <a:pt x="43" y="112"/>
                    <a:pt x="44" y="111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6" y="110"/>
                    <a:pt x="46" y="111"/>
                    <a:pt x="46" y="112"/>
                  </a:cubicBezTo>
                  <a:cubicBezTo>
                    <a:pt x="46" y="112"/>
                    <a:pt x="46" y="113"/>
                    <a:pt x="46" y="113"/>
                  </a:cubicBezTo>
                  <a:cubicBezTo>
                    <a:pt x="45" y="116"/>
                    <a:pt x="45" y="118"/>
                    <a:pt x="45" y="121"/>
                  </a:cubicBezTo>
                  <a:cubicBezTo>
                    <a:pt x="45" y="121"/>
                    <a:pt x="45" y="122"/>
                    <a:pt x="45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18"/>
                    <a:pt x="50" y="115"/>
                    <a:pt x="51" y="112"/>
                  </a:cubicBezTo>
                  <a:cubicBezTo>
                    <a:pt x="51" y="111"/>
                    <a:pt x="51" y="111"/>
                    <a:pt x="51" y="110"/>
                  </a:cubicBezTo>
                  <a:cubicBezTo>
                    <a:pt x="48" y="110"/>
                    <a:pt x="46" y="110"/>
                    <a:pt x="43" y="110"/>
                  </a:cubicBezTo>
                  <a:cubicBezTo>
                    <a:pt x="43" y="110"/>
                    <a:pt x="43" y="110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3"/>
                    <a:pt x="42" y="114"/>
                    <a:pt x="41" y="115"/>
                  </a:cubicBezTo>
                  <a:close/>
                  <a:moveTo>
                    <a:pt x="64" y="110"/>
                  </a:moveTo>
                  <a:cubicBezTo>
                    <a:pt x="64" y="110"/>
                    <a:pt x="64" y="110"/>
                    <a:pt x="64" y="110"/>
                  </a:cubicBezTo>
                  <a:cubicBezTo>
                    <a:pt x="64" y="114"/>
                    <a:pt x="64" y="117"/>
                    <a:pt x="64" y="120"/>
                  </a:cubicBezTo>
                  <a:cubicBezTo>
                    <a:pt x="64" y="121"/>
                    <a:pt x="64" y="121"/>
                    <a:pt x="65" y="122"/>
                  </a:cubicBezTo>
                  <a:cubicBezTo>
                    <a:pt x="65" y="123"/>
                    <a:pt x="65" y="123"/>
                    <a:pt x="65" y="123"/>
                  </a:cubicBezTo>
                  <a:cubicBezTo>
                    <a:pt x="66" y="123"/>
                    <a:pt x="67" y="123"/>
                    <a:pt x="68" y="123"/>
                  </a:cubicBezTo>
                  <a:cubicBezTo>
                    <a:pt x="69" y="123"/>
                    <a:pt x="69" y="123"/>
                    <a:pt x="70" y="123"/>
                  </a:cubicBezTo>
                  <a:cubicBezTo>
                    <a:pt x="70" y="122"/>
                    <a:pt x="70" y="122"/>
                    <a:pt x="70" y="122"/>
                  </a:cubicBezTo>
                  <a:cubicBezTo>
                    <a:pt x="69" y="118"/>
                    <a:pt x="68" y="114"/>
                    <a:pt x="68" y="110"/>
                  </a:cubicBezTo>
                  <a:cubicBezTo>
                    <a:pt x="68" y="110"/>
                    <a:pt x="68" y="110"/>
                    <a:pt x="68" y="109"/>
                  </a:cubicBezTo>
                  <a:cubicBezTo>
                    <a:pt x="67" y="110"/>
                    <a:pt x="66" y="110"/>
                    <a:pt x="64" y="110"/>
                  </a:cubicBezTo>
                  <a:close/>
                  <a:moveTo>
                    <a:pt x="56" y="123"/>
                  </a:moveTo>
                  <a:cubicBezTo>
                    <a:pt x="56" y="121"/>
                    <a:pt x="56" y="120"/>
                    <a:pt x="56" y="118"/>
                  </a:cubicBezTo>
                  <a:cubicBezTo>
                    <a:pt x="57" y="116"/>
                    <a:pt x="57" y="114"/>
                    <a:pt x="57" y="112"/>
                  </a:cubicBezTo>
                  <a:cubicBezTo>
                    <a:pt x="57" y="112"/>
                    <a:pt x="57" y="111"/>
                    <a:pt x="57" y="111"/>
                  </a:cubicBezTo>
                  <a:cubicBezTo>
                    <a:pt x="56" y="111"/>
                    <a:pt x="56" y="110"/>
                    <a:pt x="56" y="110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3" y="111"/>
                    <a:pt x="53" y="111"/>
                    <a:pt x="53" y="111"/>
                  </a:cubicBezTo>
                  <a:cubicBezTo>
                    <a:pt x="53" y="111"/>
                    <a:pt x="52" y="112"/>
                    <a:pt x="52" y="112"/>
                  </a:cubicBezTo>
                  <a:cubicBezTo>
                    <a:pt x="52" y="115"/>
                    <a:pt x="51" y="118"/>
                    <a:pt x="51" y="121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3" y="123"/>
                    <a:pt x="54" y="123"/>
                    <a:pt x="56" y="123"/>
                  </a:cubicBezTo>
                  <a:close/>
                  <a:moveTo>
                    <a:pt x="40" y="212"/>
                  </a:moveTo>
                  <a:cubicBezTo>
                    <a:pt x="41" y="210"/>
                    <a:pt x="41" y="209"/>
                    <a:pt x="41" y="208"/>
                  </a:cubicBezTo>
                  <a:cubicBezTo>
                    <a:pt x="42" y="206"/>
                    <a:pt x="43" y="205"/>
                    <a:pt x="44" y="204"/>
                  </a:cubicBezTo>
                  <a:cubicBezTo>
                    <a:pt x="43" y="204"/>
                    <a:pt x="42" y="204"/>
                    <a:pt x="42" y="205"/>
                  </a:cubicBezTo>
                  <a:cubicBezTo>
                    <a:pt x="42" y="205"/>
                    <a:pt x="42" y="205"/>
                    <a:pt x="41" y="205"/>
                  </a:cubicBezTo>
                  <a:cubicBezTo>
                    <a:pt x="41" y="205"/>
                    <a:pt x="41" y="205"/>
                    <a:pt x="40" y="205"/>
                  </a:cubicBezTo>
                  <a:cubicBezTo>
                    <a:pt x="40" y="204"/>
                    <a:pt x="40" y="204"/>
                    <a:pt x="39" y="204"/>
                  </a:cubicBezTo>
                  <a:cubicBezTo>
                    <a:pt x="39" y="204"/>
                    <a:pt x="38" y="204"/>
                    <a:pt x="37" y="204"/>
                  </a:cubicBezTo>
                  <a:cubicBezTo>
                    <a:pt x="37" y="204"/>
                    <a:pt x="36" y="204"/>
                    <a:pt x="35" y="204"/>
                  </a:cubicBezTo>
                  <a:cubicBezTo>
                    <a:pt x="35" y="204"/>
                    <a:pt x="35" y="205"/>
                    <a:pt x="35" y="205"/>
                  </a:cubicBezTo>
                  <a:cubicBezTo>
                    <a:pt x="34" y="206"/>
                    <a:pt x="34" y="206"/>
                    <a:pt x="34" y="207"/>
                  </a:cubicBezTo>
                  <a:cubicBezTo>
                    <a:pt x="34" y="207"/>
                    <a:pt x="34" y="207"/>
                    <a:pt x="34" y="208"/>
                  </a:cubicBezTo>
                  <a:cubicBezTo>
                    <a:pt x="34" y="209"/>
                    <a:pt x="34" y="210"/>
                    <a:pt x="34" y="212"/>
                  </a:cubicBezTo>
                  <a:cubicBezTo>
                    <a:pt x="36" y="212"/>
                    <a:pt x="38" y="212"/>
                    <a:pt x="40" y="212"/>
                  </a:cubicBezTo>
                  <a:close/>
                  <a:moveTo>
                    <a:pt x="94" y="164"/>
                  </a:moveTo>
                  <a:cubicBezTo>
                    <a:pt x="94" y="167"/>
                    <a:pt x="95" y="174"/>
                    <a:pt x="95" y="175"/>
                  </a:cubicBezTo>
                  <a:cubicBezTo>
                    <a:pt x="97" y="174"/>
                    <a:pt x="99" y="174"/>
                    <a:pt x="100" y="173"/>
                  </a:cubicBezTo>
                  <a:cubicBezTo>
                    <a:pt x="100" y="172"/>
                    <a:pt x="99" y="163"/>
                    <a:pt x="99" y="163"/>
                  </a:cubicBezTo>
                  <a:cubicBezTo>
                    <a:pt x="97" y="163"/>
                    <a:pt x="96" y="164"/>
                    <a:pt x="94" y="164"/>
                  </a:cubicBezTo>
                  <a:close/>
                  <a:moveTo>
                    <a:pt x="90" y="133"/>
                  </a:moveTo>
                  <a:cubicBezTo>
                    <a:pt x="90" y="135"/>
                    <a:pt x="90" y="137"/>
                    <a:pt x="90" y="140"/>
                  </a:cubicBezTo>
                  <a:cubicBezTo>
                    <a:pt x="93" y="139"/>
                    <a:pt x="96" y="138"/>
                    <a:pt x="99" y="138"/>
                  </a:cubicBezTo>
                  <a:cubicBezTo>
                    <a:pt x="99" y="135"/>
                    <a:pt x="99" y="133"/>
                    <a:pt x="99" y="131"/>
                  </a:cubicBezTo>
                  <a:cubicBezTo>
                    <a:pt x="96" y="132"/>
                    <a:pt x="93" y="132"/>
                    <a:pt x="90" y="133"/>
                  </a:cubicBezTo>
                  <a:close/>
                  <a:moveTo>
                    <a:pt x="18" y="119"/>
                  </a:moveTo>
                  <a:cubicBezTo>
                    <a:pt x="21" y="115"/>
                    <a:pt x="23" y="111"/>
                    <a:pt x="26" y="107"/>
                  </a:cubicBezTo>
                  <a:cubicBezTo>
                    <a:pt x="25" y="107"/>
                    <a:pt x="25" y="106"/>
                    <a:pt x="24" y="106"/>
                  </a:cubicBezTo>
                  <a:cubicBezTo>
                    <a:pt x="24" y="107"/>
                    <a:pt x="23" y="108"/>
                    <a:pt x="22" y="108"/>
                  </a:cubicBezTo>
                  <a:cubicBezTo>
                    <a:pt x="22" y="108"/>
                    <a:pt x="22" y="107"/>
                    <a:pt x="22" y="107"/>
                  </a:cubicBezTo>
                  <a:cubicBezTo>
                    <a:pt x="21" y="108"/>
                    <a:pt x="21" y="109"/>
                    <a:pt x="20" y="109"/>
                  </a:cubicBezTo>
                  <a:cubicBezTo>
                    <a:pt x="18" y="111"/>
                    <a:pt x="17" y="113"/>
                    <a:pt x="15" y="116"/>
                  </a:cubicBezTo>
                  <a:cubicBezTo>
                    <a:pt x="14" y="116"/>
                    <a:pt x="14" y="117"/>
                    <a:pt x="13" y="118"/>
                  </a:cubicBezTo>
                  <a:cubicBezTo>
                    <a:pt x="15" y="118"/>
                    <a:pt x="17" y="119"/>
                    <a:pt x="18" y="119"/>
                  </a:cubicBezTo>
                  <a:close/>
                  <a:moveTo>
                    <a:pt x="20" y="209"/>
                  </a:moveTo>
                  <a:cubicBezTo>
                    <a:pt x="20" y="209"/>
                    <a:pt x="21" y="209"/>
                    <a:pt x="21" y="209"/>
                  </a:cubicBezTo>
                  <a:cubicBezTo>
                    <a:pt x="23" y="209"/>
                    <a:pt x="25" y="210"/>
                    <a:pt x="27" y="211"/>
                  </a:cubicBezTo>
                  <a:cubicBezTo>
                    <a:pt x="28" y="211"/>
                    <a:pt x="30" y="211"/>
                    <a:pt x="31" y="211"/>
                  </a:cubicBezTo>
                  <a:cubicBezTo>
                    <a:pt x="31" y="211"/>
                    <a:pt x="32" y="212"/>
                    <a:pt x="32" y="211"/>
                  </a:cubicBezTo>
                  <a:cubicBezTo>
                    <a:pt x="32" y="211"/>
                    <a:pt x="32" y="211"/>
                    <a:pt x="31" y="211"/>
                  </a:cubicBezTo>
                  <a:cubicBezTo>
                    <a:pt x="30" y="210"/>
                    <a:pt x="30" y="210"/>
                    <a:pt x="30" y="208"/>
                  </a:cubicBezTo>
                  <a:cubicBezTo>
                    <a:pt x="30" y="207"/>
                    <a:pt x="31" y="207"/>
                    <a:pt x="31" y="206"/>
                  </a:cubicBezTo>
                  <a:cubicBezTo>
                    <a:pt x="31" y="205"/>
                    <a:pt x="31" y="204"/>
                    <a:pt x="32" y="204"/>
                  </a:cubicBezTo>
                  <a:cubicBezTo>
                    <a:pt x="32" y="204"/>
                    <a:pt x="32" y="203"/>
                    <a:pt x="32" y="203"/>
                  </a:cubicBezTo>
                  <a:cubicBezTo>
                    <a:pt x="31" y="203"/>
                    <a:pt x="30" y="203"/>
                    <a:pt x="29" y="203"/>
                  </a:cubicBezTo>
                  <a:cubicBezTo>
                    <a:pt x="28" y="202"/>
                    <a:pt x="28" y="203"/>
                    <a:pt x="28" y="203"/>
                  </a:cubicBezTo>
                  <a:cubicBezTo>
                    <a:pt x="26" y="204"/>
                    <a:pt x="24" y="205"/>
                    <a:pt x="22" y="207"/>
                  </a:cubicBezTo>
                  <a:cubicBezTo>
                    <a:pt x="22" y="207"/>
                    <a:pt x="21" y="208"/>
                    <a:pt x="20" y="209"/>
                  </a:cubicBezTo>
                  <a:close/>
                  <a:moveTo>
                    <a:pt x="24" y="246"/>
                  </a:moveTo>
                  <a:cubicBezTo>
                    <a:pt x="24" y="246"/>
                    <a:pt x="24" y="246"/>
                    <a:pt x="24" y="246"/>
                  </a:cubicBezTo>
                  <a:cubicBezTo>
                    <a:pt x="24" y="246"/>
                    <a:pt x="25" y="246"/>
                    <a:pt x="25" y="246"/>
                  </a:cubicBezTo>
                  <a:cubicBezTo>
                    <a:pt x="26" y="247"/>
                    <a:pt x="26" y="248"/>
                    <a:pt x="25" y="249"/>
                  </a:cubicBezTo>
                  <a:cubicBezTo>
                    <a:pt x="25" y="249"/>
                    <a:pt x="25" y="250"/>
                    <a:pt x="25" y="250"/>
                  </a:cubicBezTo>
                  <a:cubicBezTo>
                    <a:pt x="24" y="251"/>
                    <a:pt x="23" y="252"/>
                    <a:pt x="22" y="253"/>
                  </a:cubicBezTo>
                  <a:cubicBezTo>
                    <a:pt x="22" y="253"/>
                    <a:pt x="22" y="253"/>
                    <a:pt x="21" y="253"/>
                  </a:cubicBezTo>
                  <a:cubicBezTo>
                    <a:pt x="22" y="254"/>
                    <a:pt x="23" y="254"/>
                    <a:pt x="24" y="254"/>
                  </a:cubicBezTo>
                  <a:cubicBezTo>
                    <a:pt x="25" y="254"/>
                    <a:pt x="25" y="254"/>
                    <a:pt x="26" y="255"/>
                  </a:cubicBezTo>
                  <a:cubicBezTo>
                    <a:pt x="28" y="255"/>
                    <a:pt x="29" y="255"/>
                    <a:pt x="30" y="255"/>
                  </a:cubicBezTo>
                  <a:cubicBezTo>
                    <a:pt x="30" y="254"/>
                    <a:pt x="30" y="253"/>
                    <a:pt x="30" y="252"/>
                  </a:cubicBezTo>
                  <a:cubicBezTo>
                    <a:pt x="30" y="252"/>
                    <a:pt x="30" y="252"/>
                    <a:pt x="30" y="252"/>
                  </a:cubicBezTo>
                  <a:cubicBezTo>
                    <a:pt x="30" y="251"/>
                    <a:pt x="30" y="250"/>
                    <a:pt x="30" y="249"/>
                  </a:cubicBezTo>
                  <a:cubicBezTo>
                    <a:pt x="30" y="249"/>
                    <a:pt x="30" y="249"/>
                    <a:pt x="30" y="249"/>
                  </a:cubicBezTo>
                  <a:cubicBezTo>
                    <a:pt x="30" y="248"/>
                    <a:pt x="29" y="248"/>
                    <a:pt x="30" y="247"/>
                  </a:cubicBezTo>
                  <a:cubicBezTo>
                    <a:pt x="31" y="247"/>
                    <a:pt x="31" y="247"/>
                    <a:pt x="31" y="246"/>
                  </a:cubicBezTo>
                  <a:cubicBezTo>
                    <a:pt x="29" y="246"/>
                    <a:pt x="26" y="246"/>
                    <a:pt x="24" y="246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8" y="98"/>
                    <a:pt x="90" y="98"/>
                    <a:pt x="92" y="97"/>
                  </a:cubicBezTo>
                  <a:cubicBezTo>
                    <a:pt x="93" y="97"/>
                    <a:pt x="93" y="96"/>
                    <a:pt x="93" y="96"/>
                  </a:cubicBezTo>
                  <a:cubicBezTo>
                    <a:pt x="92" y="95"/>
                    <a:pt x="92" y="94"/>
                    <a:pt x="92" y="93"/>
                  </a:cubicBezTo>
                  <a:cubicBezTo>
                    <a:pt x="91" y="90"/>
                    <a:pt x="90" y="87"/>
                    <a:pt x="89" y="84"/>
                  </a:cubicBezTo>
                  <a:cubicBezTo>
                    <a:pt x="87" y="80"/>
                    <a:pt x="85" y="76"/>
                    <a:pt x="84" y="71"/>
                  </a:cubicBezTo>
                  <a:cubicBezTo>
                    <a:pt x="83" y="69"/>
                    <a:pt x="81" y="66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80" y="64"/>
                    <a:pt x="80" y="65"/>
                  </a:cubicBezTo>
                  <a:cubicBezTo>
                    <a:pt x="80" y="66"/>
                    <a:pt x="81" y="67"/>
                    <a:pt x="81" y="69"/>
                  </a:cubicBezTo>
                  <a:cubicBezTo>
                    <a:pt x="82" y="71"/>
                    <a:pt x="83" y="73"/>
                    <a:pt x="84" y="75"/>
                  </a:cubicBezTo>
                  <a:cubicBezTo>
                    <a:pt x="86" y="78"/>
                    <a:pt x="87" y="81"/>
                    <a:pt x="88" y="85"/>
                  </a:cubicBezTo>
                  <a:cubicBezTo>
                    <a:pt x="89" y="87"/>
                    <a:pt x="90" y="89"/>
                    <a:pt x="90" y="91"/>
                  </a:cubicBezTo>
                  <a:cubicBezTo>
                    <a:pt x="90" y="92"/>
                    <a:pt x="90" y="93"/>
                    <a:pt x="90" y="95"/>
                  </a:cubicBezTo>
                  <a:cubicBezTo>
                    <a:pt x="90" y="95"/>
                    <a:pt x="90" y="96"/>
                    <a:pt x="89" y="96"/>
                  </a:cubicBezTo>
                  <a:cubicBezTo>
                    <a:pt x="89" y="96"/>
                    <a:pt x="89" y="95"/>
                    <a:pt x="88" y="95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7" y="94"/>
                    <a:pt x="85" y="95"/>
                    <a:pt x="84" y="95"/>
                  </a:cubicBezTo>
                  <a:cubicBezTo>
                    <a:pt x="83" y="95"/>
                    <a:pt x="83" y="96"/>
                    <a:pt x="84" y="97"/>
                  </a:cubicBezTo>
                  <a:cubicBezTo>
                    <a:pt x="85" y="96"/>
                    <a:pt x="86" y="96"/>
                    <a:pt x="87" y="96"/>
                  </a:cubicBezTo>
                  <a:cubicBezTo>
                    <a:pt x="87" y="95"/>
                    <a:pt x="88" y="95"/>
                    <a:pt x="88" y="96"/>
                  </a:cubicBezTo>
                  <a:cubicBezTo>
                    <a:pt x="88" y="96"/>
                    <a:pt x="88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6" y="98"/>
                    <a:pt x="86" y="98"/>
                    <a:pt x="85" y="99"/>
                  </a:cubicBezTo>
                  <a:close/>
                  <a:moveTo>
                    <a:pt x="101" y="197"/>
                  </a:moveTo>
                  <a:cubicBezTo>
                    <a:pt x="101" y="194"/>
                    <a:pt x="101" y="192"/>
                    <a:pt x="101" y="190"/>
                  </a:cubicBezTo>
                  <a:cubicBezTo>
                    <a:pt x="101" y="190"/>
                    <a:pt x="101" y="190"/>
                    <a:pt x="101" y="190"/>
                  </a:cubicBezTo>
                  <a:cubicBezTo>
                    <a:pt x="98" y="191"/>
                    <a:pt x="96" y="192"/>
                    <a:pt x="93" y="193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4"/>
                    <a:pt x="93" y="195"/>
                    <a:pt x="93" y="195"/>
                  </a:cubicBezTo>
                  <a:cubicBezTo>
                    <a:pt x="93" y="196"/>
                    <a:pt x="93" y="196"/>
                    <a:pt x="93" y="196"/>
                  </a:cubicBezTo>
                  <a:cubicBezTo>
                    <a:pt x="94" y="197"/>
                    <a:pt x="94" y="197"/>
                    <a:pt x="94" y="198"/>
                  </a:cubicBezTo>
                  <a:cubicBezTo>
                    <a:pt x="93" y="198"/>
                    <a:pt x="93" y="198"/>
                    <a:pt x="93" y="199"/>
                  </a:cubicBezTo>
                  <a:cubicBezTo>
                    <a:pt x="96" y="198"/>
                    <a:pt x="98" y="197"/>
                    <a:pt x="101" y="197"/>
                  </a:cubicBezTo>
                  <a:close/>
                  <a:moveTo>
                    <a:pt x="87" y="212"/>
                  </a:moveTo>
                  <a:cubicBezTo>
                    <a:pt x="87" y="212"/>
                    <a:pt x="87" y="212"/>
                    <a:pt x="87" y="212"/>
                  </a:cubicBezTo>
                  <a:cubicBezTo>
                    <a:pt x="86" y="212"/>
                    <a:pt x="86" y="212"/>
                    <a:pt x="85" y="212"/>
                  </a:cubicBezTo>
                  <a:cubicBezTo>
                    <a:pt x="84" y="212"/>
                    <a:pt x="84" y="212"/>
                    <a:pt x="83" y="213"/>
                  </a:cubicBezTo>
                  <a:cubicBezTo>
                    <a:pt x="83" y="213"/>
                    <a:pt x="83" y="213"/>
                    <a:pt x="83" y="213"/>
                  </a:cubicBezTo>
                  <a:cubicBezTo>
                    <a:pt x="82" y="212"/>
                    <a:pt x="80" y="213"/>
                    <a:pt x="79" y="213"/>
                  </a:cubicBezTo>
                  <a:cubicBezTo>
                    <a:pt x="80" y="215"/>
                    <a:pt x="80" y="218"/>
                    <a:pt x="81" y="220"/>
                  </a:cubicBezTo>
                  <a:cubicBezTo>
                    <a:pt x="81" y="220"/>
                    <a:pt x="81" y="221"/>
                    <a:pt x="81" y="221"/>
                  </a:cubicBezTo>
                  <a:cubicBezTo>
                    <a:pt x="84" y="221"/>
                    <a:pt x="86" y="221"/>
                    <a:pt x="88" y="221"/>
                  </a:cubicBezTo>
                  <a:cubicBezTo>
                    <a:pt x="88" y="221"/>
                    <a:pt x="88" y="221"/>
                    <a:pt x="89" y="221"/>
                  </a:cubicBezTo>
                  <a:cubicBezTo>
                    <a:pt x="90" y="220"/>
                    <a:pt x="91" y="219"/>
                    <a:pt x="92" y="218"/>
                  </a:cubicBezTo>
                  <a:cubicBezTo>
                    <a:pt x="92" y="218"/>
                    <a:pt x="93" y="218"/>
                    <a:pt x="93" y="217"/>
                  </a:cubicBezTo>
                  <a:cubicBezTo>
                    <a:pt x="92" y="217"/>
                    <a:pt x="92" y="217"/>
                    <a:pt x="92" y="217"/>
                  </a:cubicBezTo>
                  <a:cubicBezTo>
                    <a:pt x="90" y="218"/>
                    <a:pt x="88" y="218"/>
                    <a:pt x="86" y="218"/>
                  </a:cubicBezTo>
                  <a:cubicBezTo>
                    <a:pt x="85" y="218"/>
                    <a:pt x="84" y="219"/>
                    <a:pt x="83" y="218"/>
                  </a:cubicBezTo>
                  <a:cubicBezTo>
                    <a:pt x="82" y="218"/>
                    <a:pt x="82" y="217"/>
                    <a:pt x="82" y="216"/>
                  </a:cubicBezTo>
                  <a:cubicBezTo>
                    <a:pt x="83" y="216"/>
                    <a:pt x="83" y="216"/>
                    <a:pt x="83" y="215"/>
                  </a:cubicBezTo>
                  <a:cubicBezTo>
                    <a:pt x="84" y="215"/>
                    <a:pt x="85" y="214"/>
                    <a:pt x="86" y="213"/>
                  </a:cubicBezTo>
                  <a:cubicBezTo>
                    <a:pt x="87" y="213"/>
                    <a:pt x="87" y="213"/>
                    <a:pt x="87" y="212"/>
                  </a:cubicBezTo>
                  <a:close/>
                  <a:moveTo>
                    <a:pt x="32" y="255"/>
                  </a:moveTo>
                  <a:cubicBezTo>
                    <a:pt x="35" y="255"/>
                    <a:pt x="36" y="256"/>
                    <a:pt x="38" y="255"/>
                  </a:cubicBezTo>
                  <a:cubicBezTo>
                    <a:pt x="38" y="252"/>
                    <a:pt x="38" y="249"/>
                    <a:pt x="38" y="246"/>
                  </a:cubicBezTo>
                  <a:cubicBezTo>
                    <a:pt x="36" y="246"/>
                    <a:pt x="34" y="246"/>
                    <a:pt x="33" y="246"/>
                  </a:cubicBezTo>
                  <a:cubicBezTo>
                    <a:pt x="32" y="247"/>
                    <a:pt x="33" y="247"/>
                    <a:pt x="33" y="247"/>
                  </a:cubicBezTo>
                  <a:cubicBezTo>
                    <a:pt x="33" y="248"/>
                    <a:pt x="33" y="248"/>
                    <a:pt x="33" y="249"/>
                  </a:cubicBezTo>
                  <a:cubicBezTo>
                    <a:pt x="33" y="250"/>
                    <a:pt x="33" y="251"/>
                    <a:pt x="33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3" y="253"/>
                    <a:pt x="33" y="254"/>
                    <a:pt x="32" y="255"/>
                  </a:cubicBezTo>
                  <a:close/>
                  <a:moveTo>
                    <a:pt x="7" y="116"/>
                  </a:moveTo>
                  <a:cubicBezTo>
                    <a:pt x="8" y="117"/>
                    <a:pt x="9" y="117"/>
                    <a:pt x="10" y="117"/>
                  </a:cubicBezTo>
                  <a:cubicBezTo>
                    <a:pt x="10" y="117"/>
                    <a:pt x="11" y="117"/>
                    <a:pt x="11" y="117"/>
                  </a:cubicBezTo>
                  <a:cubicBezTo>
                    <a:pt x="12" y="116"/>
                    <a:pt x="13" y="115"/>
                    <a:pt x="14" y="114"/>
                  </a:cubicBezTo>
                  <a:cubicBezTo>
                    <a:pt x="15" y="113"/>
                    <a:pt x="16" y="111"/>
                    <a:pt x="17" y="110"/>
                  </a:cubicBezTo>
                  <a:cubicBezTo>
                    <a:pt x="18" y="109"/>
                    <a:pt x="19" y="108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5"/>
                    <a:pt x="19" y="105"/>
                    <a:pt x="18" y="105"/>
                  </a:cubicBezTo>
                  <a:cubicBezTo>
                    <a:pt x="18" y="106"/>
                    <a:pt x="17" y="107"/>
                    <a:pt x="17" y="107"/>
                  </a:cubicBezTo>
                  <a:cubicBezTo>
                    <a:pt x="16" y="108"/>
                    <a:pt x="16" y="108"/>
                    <a:pt x="15" y="108"/>
                  </a:cubicBezTo>
                  <a:cubicBezTo>
                    <a:pt x="15" y="108"/>
                    <a:pt x="15" y="108"/>
                    <a:pt x="14" y="108"/>
                  </a:cubicBezTo>
                  <a:cubicBezTo>
                    <a:pt x="14" y="109"/>
                    <a:pt x="13" y="109"/>
                    <a:pt x="13" y="110"/>
                  </a:cubicBezTo>
                  <a:cubicBezTo>
                    <a:pt x="13" y="110"/>
                    <a:pt x="13" y="111"/>
                    <a:pt x="12" y="111"/>
                  </a:cubicBezTo>
                  <a:cubicBezTo>
                    <a:pt x="11" y="111"/>
                    <a:pt x="11" y="112"/>
                    <a:pt x="10" y="113"/>
                  </a:cubicBezTo>
                  <a:cubicBezTo>
                    <a:pt x="10" y="113"/>
                    <a:pt x="10" y="114"/>
                    <a:pt x="10" y="114"/>
                  </a:cubicBezTo>
                  <a:cubicBezTo>
                    <a:pt x="9" y="114"/>
                    <a:pt x="8" y="115"/>
                    <a:pt x="8" y="116"/>
                  </a:cubicBezTo>
                  <a:cubicBezTo>
                    <a:pt x="7" y="116"/>
                    <a:pt x="7" y="116"/>
                    <a:pt x="7" y="116"/>
                  </a:cubicBezTo>
                  <a:close/>
                  <a:moveTo>
                    <a:pt x="97" y="258"/>
                  </a:moveTo>
                  <a:cubicBezTo>
                    <a:pt x="97" y="259"/>
                    <a:pt x="97" y="259"/>
                    <a:pt x="96" y="260"/>
                  </a:cubicBezTo>
                  <a:cubicBezTo>
                    <a:pt x="96" y="260"/>
                    <a:pt x="96" y="260"/>
                    <a:pt x="96" y="260"/>
                  </a:cubicBezTo>
                  <a:cubicBezTo>
                    <a:pt x="96" y="262"/>
                    <a:pt x="96" y="263"/>
                    <a:pt x="96" y="264"/>
                  </a:cubicBezTo>
                  <a:cubicBezTo>
                    <a:pt x="96" y="265"/>
                    <a:pt x="96" y="265"/>
                    <a:pt x="96" y="265"/>
                  </a:cubicBezTo>
                  <a:cubicBezTo>
                    <a:pt x="97" y="265"/>
                    <a:pt x="97" y="266"/>
                    <a:pt x="97" y="267"/>
                  </a:cubicBezTo>
                  <a:cubicBezTo>
                    <a:pt x="98" y="266"/>
                    <a:pt x="99" y="266"/>
                    <a:pt x="100" y="265"/>
                  </a:cubicBezTo>
                  <a:cubicBezTo>
                    <a:pt x="100" y="265"/>
                    <a:pt x="100" y="265"/>
                    <a:pt x="100" y="265"/>
                  </a:cubicBezTo>
                  <a:cubicBezTo>
                    <a:pt x="101" y="264"/>
                    <a:pt x="101" y="263"/>
                    <a:pt x="102" y="262"/>
                  </a:cubicBezTo>
                  <a:cubicBezTo>
                    <a:pt x="102" y="261"/>
                    <a:pt x="102" y="260"/>
                    <a:pt x="102" y="259"/>
                  </a:cubicBezTo>
                  <a:cubicBezTo>
                    <a:pt x="102" y="258"/>
                    <a:pt x="102" y="257"/>
                    <a:pt x="102" y="256"/>
                  </a:cubicBezTo>
                  <a:cubicBezTo>
                    <a:pt x="101" y="257"/>
                    <a:pt x="99" y="257"/>
                    <a:pt x="97" y="258"/>
                  </a:cubicBezTo>
                  <a:close/>
                  <a:moveTo>
                    <a:pt x="82" y="89"/>
                  </a:moveTo>
                  <a:cubicBezTo>
                    <a:pt x="82" y="91"/>
                    <a:pt x="82" y="92"/>
                    <a:pt x="83" y="93"/>
                  </a:cubicBezTo>
                  <a:cubicBezTo>
                    <a:pt x="85" y="93"/>
                    <a:pt x="86" y="92"/>
                    <a:pt x="87" y="92"/>
                  </a:cubicBezTo>
                  <a:cubicBezTo>
                    <a:pt x="87" y="89"/>
                    <a:pt x="84" y="81"/>
                    <a:pt x="84" y="81"/>
                  </a:cubicBezTo>
                  <a:cubicBezTo>
                    <a:pt x="83" y="82"/>
                    <a:pt x="81" y="82"/>
                    <a:pt x="80" y="83"/>
                  </a:cubicBezTo>
                  <a:cubicBezTo>
                    <a:pt x="80" y="84"/>
                    <a:pt x="81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83" y="86"/>
                    <a:pt x="83" y="86"/>
                  </a:cubicBezTo>
                  <a:cubicBezTo>
                    <a:pt x="84" y="86"/>
                    <a:pt x="84" y="86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3" y="88"/>
                    <a:pt x="83" y="88"/>
                    <a:pt x="83" y="89"/>
                  </a:cubicBezTo>
                  <a:cubicBezTo>
                    <a:pt x="82" y="89"/>
                    <a:pt x="82" y="89"/>
                    <a:pt x="82" y="89"/>
                  </a:cubicBezTo>
                  <a:close/>
                  <a:moveTo>
                    <a:pt x="34" y="225"/>
                  </a:moveTo>
                  <a:cubicBezTo>
                    <a:pt x="34" y="227"/>
                    <a:pt x="34" y="228"/>
                    <a:pt x="34" y="229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3" y="231"/>
                    <a:pt x="33" y="232"/>
                    <a:pt x="33" y="232"/>
                  </a:cubicBezTo>
                  <a:cubicBezTo>
                    <a:pt x="33" y="233"/>
                    <a:pt x="33" y="233"/>
                    <a:pt x="33" y="234"/>
                  </a:cubicBezTo>
                  <a:cubicBezTo>
                    <a:pt x="34" y="234"/>
                    <a:pt x="39" y="234"/>
                    <a:pt x="39" y="233"/>
                  </a:cubicBezTo>
                  <a:cubicBezTo>
                    <a:pt x="39" y="231"/>
                    <a:pt x="39" y="228"/>
                    <a:pt x="39" y="225"/>
                  </a:cubicBezTo>
                  <a:cubicBezTo>
                    <a:pt x="37" y="225"/>
                    <a:pt x="36" y="225"/>
                    <a:pt x="34" y="225"/>
                  </a:cubicBezTo>
                  <a:close/>
                  <a:moveTo>
                    <a:pt x="84" y="79"/>
                  </a:moveTo>
                  <a:cubicBezTo>
                    <a:pt x="83" y="78"/>
                    <a:pt x="83" y="76"/>
                    <a:pt x="82" y="75"/>
                  </a:cubicBezTo>
                  <a:cubicBezTo>
                    <a:pt x="80" y="73"/>
                    <a:pt x="79" y="71"/>
                    <a:pt x="78" y="69"/>
                  </a:cubicBezTo>
                  <a:cubicBezTo>
                    <a:pt x="78" y="69"/>
                    <a:pt x="78" y="68"/>
                    <a:pt x="78" y="68"/>
                  </a:cubicBezTo>
                  <a:cubicBezTo>
                    <a:pt x="77" y="69"/>
                    <a:pt x="76" y="69"/>
                    <a:pt x="75" y="70"/>
                  </a:cubicBezTo>
                  <a:cubicBezTo>
                    <a:pt x="75" y="71"/>
                    <a:pt x="76" y="72"/>
                    <a:pt x="76" y="73"/>
                  </a:cubicBezTo>
                  <a:cubicBezTo>
                    <a:pt x="76" y="73"/>
                    <a:pt x="77" y="73"/>
                    <a:pt x="77" y="73"/>
                  </a:cubicBezTo>
                  <a:cubicBezTo>
                    <a:pt x="78" y="73"/>
                    <a:pt x="78" y="73"/>
                    <a:pt x="79" y="73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7" y="77"/>
                    <a:pt x="77" y="78"/>
                    <a:pt x="78" y="80"/>
                  </a:cubicBezTo>
                  <a:cubicBezTo>
                    <a:pt x="78" y="79"/>
                    <a:pt x="78" y="79"/>
                    <a:pt x="79" y="79"/>
                  </a:cubicBezTo>
                  <a:cubicBezTo>
                    <a:pt x="79" y="79"/>
                    <a:pt x="79" y="80"/>
                    <a:pt x="80" y="80"/>
                  </a:cubicBezTo>
                  <a:cubicBezTo>
                    <a:pt x="81" y="80"/>
                    <a:pt x="82" y="79"/>
                    <a:pt x="84" y="79"/>
                  </a:cubicBezTo>
                  <a:close/>
                  <a:moveTo>
                    <a:pt x="29" y="108"/>
                  </a:moveTo>
                  <a:cubicBezTo>
                    <a:pt x="28" y="108"/>
                    <a:pt x="28" y="108"/>
                    <a:pt x="27" y="108"/>
                  </a:cubicBezTo>
                  <a:cubicBezTo>
                    <a:pt x="27" y="108"/>
                    <a:pt x="27" y="109"/>
                    <a:pt x="26" y="109"/>
                  </a:cubicBezTo>
                  <a:cubicBezTo>
                    <a:pt x="25" y="112"/>
                    <a:pt x="23" y="115"/>
                    <a:pt x="21" y="118"/>
                  </a:cubicBezTo>
                  <a:cubicBezTo>
                    <a:pt x="21" y="119"/>
                    <a:pt x="20" y="119"/>
                    <a:pt x="20" y="119"/>
                  </a:cubicBezTo>
                  <a:cubicBezTo>
                    <a:pt x="22" y="120"/>
                    <a:pt x="23" y="120"/>
                    <a:pt x="24" y="120"/>
                  </a:cubicBezTo>
                  <a:cubicBezTo>
                    <a:pt x="25" y="119"/>
                    <a:pt x="25" y="118"/>
                    <a:pt x="26" y="116"/>
                  </a:cubicBezTo>
                  <a:cubicBezTo>
                    <a:pt x="27" y="114"/>
                    <a:pt x="28" y="112"/>
                    <a:pt x="29" y="110"/>
                  </a:cubicBezTo>
                  <a:cubicBezTo>
                    <a:pt x="30" y="109"/>
                    <a:pt x="30" y="109"/>
                    <a:pt x="29" y="108"/>
                  </a:cubicBezTo>
                  <a:cubicBezTo>
                    <a:pt x="29" y="108"/>
                    <a:pt x="29" y="108"/>
                    <a:pt x="29" y="107"/>
                  </a:cubicBezTo>
                  <a:cubicBezTo>
                    <a:pt x="29" y="108"/>
                    <a:pt x="29" y="108"/>
                    <a:pt x="29" y="108"/>
                  </a:cubicBezTo>
                  <a:close/>
                  <a:moveTo>
                    <a:pt x="40" y="109"/>
                  </a:moveTo>
                  <a:cubicBezTo>
                    <a:pt x="40" y="109"/>
                    <a:pt x="39" y="109"/>
                    <a:pt x="39" y="109"/>
                  </a:cubicBezTo>
                  <a:cubicBezTo>
                    <a:pt x="39" y="109"/>
                    <a:pt x="39" y="110"/>
                    <a:pt x="38" y="110"/>
                  </a:cubicBezTo>
                  <a:cubicBezTo>
                    <a:pt x="38" y="111"/>
                    <a:pt x="37" y="111"/>
                    <a:pt x="37" y="112"/>
                  </a:cubicBezTo>
                  <a:cubicBezTo>
                    <a:pt x="36" y="115"/>
                    <a:pt x="35" y="117"/>
                    <a:pt x="34" y="119"/>
                  </a:cubicBezTo>
                  <a:cubicBezTo>
                    <a:pt x="34" y="120"/>
                    <a:pt x="34" y="120"/>
                    <a:pt x="34" y="121"/>
                  </a:cubicBezTo>
                  <a:cubicBezTo>
                    <a:pt x="35" y="121"/>
                    <a:pt x="36" y="121"/>
                    <a:pt x="37" y="121"/>
                  </a:cubicBezTo>
                  <a:cubicBezTo>
                    <a:pt x="38" y="118"/>
                    <a:pt x="39" y="115"/>
                    <a:pt x="41" y="111"/>
                  </a:cubicBezTo>
                  <a:cubicBezTo>
                    <a:pt x="40" y="111"/>
                    <a:pt x="40" y="110"/>
                    <a:pt x="40" y="109"/>
                  </a:cubicBezTo>
                  <a:close/>
                  <a:moveTo>
                    <a:pt x="54" y="93"/>
                  </a:moveTo>
                  <a:cubicBezTo>
                    <a:pt x="49" y="94"/>
                    <a:pt x="44" y="95"/>
                    <a:pt x="43" y="96"/>
                  </a:cubicBezTo>
                  <a:cubicBezTo>
                    <a:pt x="46" y="96"/>
                    <a:pt x="50" y="96"/>
                    <a:pt x="53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6" y="96"/>
                    <a:pt x="56" y="98"/>
                    <a:pt x="56" y="99"/>
                  </a:cubicBezTo>
                  <a:cubicBezTo>
                    <a:pt x="56" y="99"/>
                    <a:pt x="55" y="99"/>
                    <a:pt x="55" y="99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7" y="99"/>
                    <a:pt x="58" y="99"/>
                    <a:pt x="59" y="99"/>
                  </a:cubicBezTo>
                  <a:cubicBezTo>
                    <a:pt x="59" y="99"/>
                    <a:pt x="60" y="99"/>
                    <a:pt x="60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6"/>
                    <a:pt x="61" y="95"/>
                  </a:cubicBezTo>
                  <a:cubicBezTo>
                    <a:pt x="61" y="95"/>
                    <a:pt x="60" y="95"/>
                    <a:pt x="60" y="95"/>
                  </a:cubicBezTo>
                  <a:cubicBezTo>
                    <a:pt x="59" y="95"/>
                    <a:pt x="58" y="95"/>
                    <a:pt x="57" y="96"/>
                  </a:cubicBezTo>
                  <a:cubicBezTo>
                    <a:pt x="56" y="96"/>
                    <a:pt x="55" y="96"/>
                    <a:pt x="55" y="95"/>
                  </a:cubicBezTo>
                  <a:cubicBezTo>
                    <a:pt x="55" y="95"/>
                    <a:pt x="55" y="95"/>
                    <a:pt x="55" y="94"/>
                  </a:cubicBezTo>
                  <a:cubicBezTo>
                    <a:pt x="54" y="94"/>
                    <a:pt x="54" y="94"/>
                    <a:pt x="54" y="93"/>
                  </a:cubicBezTo>
                  <a:close/>
                  <a:moveTo>
                    <a:pt x="101" y="210"/>
                  </a:moveTo>
                  <a:cubicBezTo>
                    <a:pt x="100" y="211"/>
                    <a:pt x="99" y="211"/>
                    <a:pt x="98" y="211"/>
                  </a:cubicBezTo>
                  <a:cubicBezTo>
                    <a:pt x="98" y="212"/>
                    <a:pt x="98" y="213"/>
                    <a:pt x="98" y="213"/>
                  </a:cubicBezTo>
                  <a:cubicBezTo>
                    <a:pt x="97" y="213"/>
                    <a:pt x="97" y="213"/>
                    <a:pt x="97" y="213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97" y="216"/>
                    <a:pt x="97" y="217"/>
                    <a:pt x="97" y="218"/>
                  </a:cubicBezTo>
                  <a:cubicBezTo>
                    <a:pt x="97" y="219"/>
                    <a:pt x="97" y="219"/>
                    <a:pt x="97" y="220"/>
                  </a:cubicBezTo>
                  <a:cubicBezTo>
                    <a:pt x="96" y="220"/>
                    <a:pt x="96" y="220"/>
                    <a:pt x="97" y="221"/>
                  </a:cubicBezTo>
                  <a:cubicBezTo>
                    <a:pt x="98" y="221"/>
                    <a:pt x="100" y="220"/>
                    <a:pt x="101" y="220"/>
                  </a:cubicBezTo>
                  <a:cubicBezTo>
                    <a:pt x="101" y="217"/>
                    <a:pt x="101" y="214"/>
                    <a:pt x="101" y="210"/>
                  </a:cubicBezTo>
                  <a:close/>
                  <a:moveTo>
                    <a:pt x="41" y="273"/>
                  </a:moveTo>
                  <a:cubicBezTo>
                    <a:pt x="41" y="271"/>
                    <a:pt x="41" y="269"/>
                    <a:pt x="40" y="268"/>
                  </a:cubicBezTo>
                  <a:cubicBezTo>
                    <a:pt x="36" y="268"/>
                    <a:pt x="32" y="268"/>
                    <a:pt x="28" y="267"/>
                  </a:cubicBezTo>
                  <a:cubicBezTo>
                    <a:pt x="28" y="268"/>
                    <a:pt x="28" y="269"/>
                    <a:pt x="29" y="269"/>
                  </a:cubicBezTo>
                  <a:cubicBezTo>
                    <a:pt x="32" y="270"/>
                    <a:pt x="36" y="272"/>
                    <a:pt x="40" y="273"/>
                  </a:cubicBezTo>
                  <a:cubicBezTo>
                    <a:pt x="40" y="273"/>
                    <a:pt x="41" y="273"/>
                    <a:pt x="41" y="273"/>
                  </a:cubicBezTo>
                  <a:close/>
                  <a:moveTo>
                    <a:pt x="84" y="243"/>
                  </a:moveTo>
                  <a:cubicBezTo>
                    <a:pt x="85" y="243"/>
                    <a:pt x="86" y="243"/>
                    <a:pt x="87" y="243"/>
                  </a:cubicBezTo>
                  <a:cubicBezTo>
                    <a:pt x="87" y="243"/>
                    <a:pt x="87" y="243"/>
                    <a:pt x="88" y="243"/>
                  </a:cubicBezTo>
                  <a:cubicBezTo>
                    <a:pt x="89" y="242"/>
                    <a:pt x="90" y="240"/>
                    <a:pt x="91" y="239"/>
                  </a:cubicBezTo>
                  <a:cubicBezTo>
                    <a:pt x="92" y="238"/>
                    <a:pt x="92" y="237"/>
                    <a:pt x="90" y="237"/>
                  </a:cubicBezTo>
                  <a:cubicBezTo>
                    <a:pt x="89" y="237"/>
                    <a:pt x="87" y="237"/>
                    <a:pt x="86" y="237"/>
                  </a:cubicBezTo>
                  <a:cubicBezTo>
                    <a:pt x="86" y="237"/>
                    <a:pt x="85" y="237"/>
                    <a:pt x="85" y="237"/>
                  </a:cubicBezTo>
                  <a:cubicBezTo>
                    <a:pt x="84" y="237"/>
                    <a:pt x="84" y="237"/>
                    <a:pt x="83" y="237"/>
                  </a:cubicBezTo>
                  <a:cubicBezTo>
                    <a:pt x="83" y="239"/>
                    <a:pt x="84" y="241"/>
                    <a:pt x="84" y="243"/>
                  </a:cubicBezTo>
                  <a:close/>
                  <a:moveTo>
                    <a:pt x="79" y="67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6"/>
                  </a:cubicBezTo>
                  <a:cubicBezTo>
                    <a:pt x="78" y="64"/>
                    <a:pt x="77" y="62"/>
                    <a:pt x="76" y="59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1" y="51"/>
                    <a:pt x="70" y="51"/>
                    <a:pt x="69" y="52"/>
                  </a:cubicBezTo>
                  <a:cubicBezTo>
                    <a:pt x="69" y="53"/>
                    <a:pt x="70" y="54"/>
                    <a:pt x="71" y="55"/>
                  </a:cubicBezTo>
                  <a:cubicBezTo>
                    <a:pt x="71" y="55"/>
                    <a:pt x="71" y="54"/>
                    <a:pt x="72" y="54"/>
                  </a:cubicBezTo>
                  <a:cubicBezTo>
                    <a:pt x="72" y="54"/>
                    <a:pt x="73" y="55"/>
                    <a:pt x="73" y="55"/>
                  </a:cubicBezTo>
                  <a:cubicBezTo>
                    <a:pt x="73" y="55"/>
                    <a:pt x="73" y="56"/>
                    <a:pt x="72" y="56"/>
                  </a:cubicBezTo>
                  <a:cubicBezTo>
                    <a:pt x="72" y="56"/>
                    <a:pt x="72" y="56"/>
                    <a:pt x="72" y="57"/>
                  </a:cubicBezTo>
                  <a:cubicBezTo>
                    <a:pt x="73" y="58"/>
                    <a:pt x="74" y="60"/>
                    <a:pt x="75" y="61"/>
                  </a:cubicBezTo>
                  <a:cubicBezTo>
                    <a:pt x="75" y="61"/>
                    <a:pt x="75" y="62"/>
                    <a:pt x="75" y="62"/>
                  </a:cubicBezTo>
                  <a:cubicBezTo>
                    <a:pt x="76" y="62"/>
                    <a:pt x="76" y="62"/>
                    <a:pt x="76" y="63"/>
                  </a:cubicBezTo>
                  <a:cubicBezTo>
                    <a:pt x="76" y="63"/>
                    <a:pt x="76" y="63"/>
                    <a:pt x="76" y="64"/>
                  </a:cubicBezTo>
                  <a:cubicBezTo>
                    <a:pt x="77" y="65"/>
                    <a:pt x="78" y="66"/>
                    <a:pt x="78" y="66"/>
                  </a:cubicBezTo>
                  <a:cubicBezTo>
                    <a:pt x="78" y="67"/>
                    <a:pt x="79" y="67"/>
                    <a:pt x="79" y="67"/>
                  </a:cubicBezTo>
                  <a:close/>
                  <a:moveTo>
                    <a:pt x="90" y="130"/>
                  </a:moveTo>
                  <a:cubicBezTo>
                    <a:pt x="92" y="130"/>
                    <a:pt x="97" y="129"/>
                    <a:pt x="99" y="128"/>
                  </a:cubicBezTo>
                  <a:cubicBezTo>
                    <a:pt x="99" y="127"/>
                    <a:pt x="99" y="125"/>
                    <a:pt x="98" y="123"/>
                  </a:cubicBezTo>
                  <a:cubicBezTo>
                    <a:pt x="98" y="123"/>
                    <a:pt x="97" y="124"/>
                    <a:pt x="97" y="124"/>
                  </a:cubicBezTo>
                  <a:cubicBezTo>
                    <a:pt x="96" y="124"/>
                    <a:pt x="94" y="125"/>
                    <a:pt x="93" y="125"/>
                  </a:cubicBezTo>
                  <a:cubicBezTo>
                    <a:pt x="91" y="125"/>
                    <a:pt x="91" y="125"/>
                    <a:pt x="91" y="127"/>
                  </a:cubicBezTo>
                  <a:cubicBezTo>
                    <a:pt x="91" y="128"/>
                    <a:pt x="90" y="129"/>
                    <a:pt x="90" y="130"/>
                  </a:cubicBezTo>
                  <a:close/>
                  <a:moveTo>
                    <a:pt x="49" y="79"/>
                  </a:moveTo>
                  <a:cubicBezTo>
                    <a:pt x="49" y="79"/>
                    <a:pt x="49" y="79"/>
                    <a:pt x="49" y="79"/>
                  </a:cubicBezTo>
                  <a:cubicBezTo>
                    <a:pt x="51" y="79"/>
                    <a:pt x="54" y="80"/>
                    <a:pt x="56" y="80"/>
                  </a:cubicBezTo>
                  <a:cubicBezTo>
                    <a:pt x="56" y="80"/>
                    <a:pt x="56" y="80"/>
                    <a:pt x="57" y="80"/>
                  </a:cubicBezTo>
                  <a:cubicBezTo>
                    <a:pt x="57" y="79"/>
                    <a:pt x="58" y="79"/>
                    <a:pt x="59" y="78"/>
                  </a:cubicBezTo>
                  <a:cubicBezTo>
                    <a:pt x="59" y="76"/>
                    <a:pt x="60" y="76"/>
                    <a:pt x="61" y="75"/>
                  </a:cubicBezTo>
                  <a:cubicBezTo>
                    <a:pt x="61" y="75"/>
                    <a:pt x="60" y="75"/>
                    <a:pt x="60" y="75"/>
                  </a:cubicBezTo>
                  <a:cubicBezTo>
                    <a:pt x="58" y="75"/>
                    <a:pt x="56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6"/>
                    <a:pt x="52" y="77"/>
                    <a:pt x="51" y="77"/>
                  </a:cubicBezTo>
                  <a:cubicBezTo>
                    <a:pt x="50" y="78"/>
                    <a:pt x="50" y="79"/>
                    <a:pt x="49" y="79"/>
                  </a:cubicBezTo>
                  <a:close/>
                  <a:moveTo>
                    <a:pt x="83" y="233"/>
                  </a:moveTo>
                  <a:cubicBezTo>
                    <a:pt x="85" y="234"/>
                    <a:pt x="85" y="234"/>
                    <a:pt x="86" y="233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7" y="233"/>
                    <a:pt x="87" y="232"/>
                    <a:pt x="87" y="232"/>
                  </a:cubicBezTo>
                  <a:cubicBezTo>
                    <a:pt x="87" y="230"/>
                    <a:pt x="87" y="229"/>
                    <a:pt x="86" y="228"/>
                  </a:cubicBezTo>
                  <a:cubicBezTo>
                    <a:pt x="86" y="227"/>
                    <a:pt x="86" y="227"/>
                    <a:pt x="86" y="226"/>
                  </a:cubicBezTo>
                  <a:cubicBezTo>
                    <a:pt x="85" y="226"/>
                    <a:pt x="85" y="226"/>
                    <a:pt x="85" y="225"/>
                  </a:cubicBezTo>
                  <a:cubicBezTo>
                    <a:pt x="83" y="224"/>
                    <a:pt x="83" y="225"/>
                    <a:pt x="82" y="225"/>
                  </a:cubicBezTo>
                  <a:cubicBezTo>
                    <a:pt x="82" y="227"/>
                    <a:pt x="82" y="230"/>
                    <a:pt x="83" y="232"/>
                  </a:cubicBezTo>
                  <a:cubicBezTo>
                    <a:pt x="83" y="232"/>
                    <a:pt x="83" y="232"/>
                    <a:pt x="84" y="232"/>
                  </a:cubicBezTo>
                  <a:cubicBezTo>
                    <a:pt x="84" y="233"/>
                    <a:pt x="84" y="233"/>
                    <a:pt x="83" y="233"/>
                  </a:cubicBezTo>
                  <a:close/>
                  <a:moveTo>
                    <a:pt x="78" y="128"/>
                  </a:moveTo>
                  <a:cubicBezTo>
                    <a:pt x="78" y="128"/>
                    <a:pt x="78" y="128"/>
                    <a:pt x="77" y="128"/>
                  </a:cubicBezTo>
                  <a:cubicBezTo>
                    <a:pt x="76" y="128"/>
                    <a:pt x="75" y="128"/>
                    <a:pt x="75" y="128"/>
                  </a:cubicBezTo>
                  <a:cubicBezTo>
                    <a:pt x="73" y="128"/>
                    <a:pt x="71" y="128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7" y="129"/>
                    <a:pt x="67" y="130"/>
                    <a:pt x="67" y="131"/>
                  </a:cubicBezTo>
                  <a:cubicBezTo>
                    <a:pt x="71" y="131"/>
                    <a:pt x="75" y="131"/>
                    <a:pt x="78" y="131"/>
                  </a:cubicBezTo>
                  <a:cubicBezTo>
                    <a:pt x="78" y="130"/>
                    <a:pt x="78" y="129"/>
                    <a:pt x="78" y="128"/>
                  </a:cubicBezTo>
                  <a:close/>
                  <a:moveTo>
                    <a:pt x="95" y="142"/>
                  </a:moveTo>
                  <a:cubicBezTo>
                    <a:pt x="95" y="143"/>
                    <a:pt x="95" y="145"/>
                    <a:pt x="95" y="146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6" y="148"/>
                    <a:pt x="96" y="149"/>
                    <a:pt x="96" y="149"/>
                  </a:cubicBezTo>
                  <a:cubicBezTo>
                    <a:pt x="97" y="149"/>
                    <a:pt x="98" y="149"/>
                    <a:pt x="99" y="148"/>
                  </a:cubicBezTo>
                  <a:cubicBezTo>
                    <a:pt x="99" y="146"/>
                    <a:pt x="99" y="143"/>
                    <a:pt x="99" y="140"/>
                  </a:cubicBezTo>
                  <a:cubicBezTo>
                    <a:pt x="97" y="141"/>
                    <a:pt x="96" y="141"/>
                    <a:pt x="95" y="142"/>
                  </a:cubicBezTo>
                  <a:close/>
                  <a:moveTo>
                    <a:pt x="102" y="242"/>
                  </a:moveTo>
                  <a:cubicBezTo>
                    <a:pt x="102" y="239"/>
                    <a:pt x="102" y="237"/>
                    <a:pt x="102" y="233"/>
                  </a:cubicBezTo>
                  <a:cubicBezTo>
                    <a:pt x="101" y="234"/>
                    <a:pt x="100" y="234"/>
                    <a:pt x="99" y="234"/>
                  </a:cubicBezTo>
                  <a:cubicBezTo>
                    <a:pt x="99" y="237"/>
                    <a:pt x="99" y="240"/>
                    <a:pt x="99" y="243"/>
                  </a:cubicBezTo>
                  <a:cubicBezTo>
                    <a:pt x="100" y="243"/>
                    <a:pt x="101" y="243"/>
                    <a:pt x="102" y="242"/>
                  </a:cubicBezTo>
                  <a:close/>
                  <a:moveTo>
                    <a:pt x="57" y="64"/>
                  </a:moveTo>
                  <a:cubicBezTo>
                    <a:pt x="57" y="63"/>
                    <a:pt x="57" y="63"/>
                    <a:pt x="58" y="62"/>
                  </a:cubicBezTo>
                  <a:cubicBezTo>
                    <a:pt x="59" y="62"/>
                    <a:pt x="59" y="61"/>
                    <a:pt x="60" y="61"/>
                  </a:cubicBezTo>
                  <a:cubicBezTo>
                    <a:pt x="61" y="60"/>
                    <a:pt x="63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3" y="58"/>
                    <a:pt x="63" y="58"/>
                  </a:cubicBezTo>
                  <a:cubicBezTo>
                    <a:pt x="61" y="59"/>
                    <a:pt x="59" y="59"/>
                    <a:pt x="57" y="59"/>
                  </a:cubicBezTo>
                  <a:cubicBezTo>
                    <a:pt x="57" y="59"/>
                    <a:pt x="56" y="60"/>
                    <a:pt x="56" y="60"/>
                  </a:cubicBezTo>
                  <a:cubicBezTo>
                    <a:pt x="55" y="61"/>
                    <a:pt x="53" y="62"/>
                    <a:pt x="52" y="63"/>
                  </a:cubicBezTo>
                  <a:cubicBezTo>
                    <a:pt x="52" y="63"/>
                    <a:pt x="52" y="64"/>
                    <a:pt x="52" y="64"/>
                  </a:cubicBezTo>
                  <a:cubicBezTo>
                    <a:pt x="53" y="64"/>
                    <a:pt x="56" y="64"/>
                    <a:pt x="57" y="64"/>
                  </a:cubicBezTo>
                  <a:close/>
                  <a:moveTo>
                    <a:pt x="82" y="209"/>
                  </a:moveTo>
                  <a:cubicBezTo>
                    <a:pt x="82" y="209"/>
                    <a:pt x="82" y="208"/>
                    <a:pt x="82" y="208"/>
                  </a:cubicBezTo>
                  <a:cubicBezTo>
                    <a:pt x="81" y="208"/>
                    <a:pt x="81" y="207"/>
                    <a:pt x="81" y="207"/>
                  </a:cubicBezTo>
                  <a:cubicBezTo>
                    <a:pt x="82" y="206"/>
                    <a:pt x="82" y="205"/>
                    <a:pt x="81" y="205"/>
                  </a:cubicBezTo>
                  <a:cubicBezTo>
                    <a:pt x="80" y="205"/>
                    <a:pt x="80" y="204"/>
                    <a:pt x="80" y="203"/>
                  </a:cubicBezTo>
                  <a:cubicBezTo>
                    <a:pt x="78" y="203"/>
                    <a:pt x="75" y="203"/>
                    <a:pt x="74" y="203"/>
                  </a:cubicBezTo>
                  <a:cubicBezTo>
                    <a:pt x="75" y="204"/>
                    <a:pt x="76" y="205"/>
                    <a:pt x="77" y="206"/>
                  </a:cubicBezTo>
                  <a:cubicBezTo>
                    <a:pt x="77" y="207"/>
                    <a:pt x="78" y="209"/>
                    <a:pt x="79" y="210"/>
                  </a:cubicBezTo>
                  <a:cubicBezTo>
                    <a:pt x="79" y="209"/>
                    <a:pt x="81" y="209"/>
                    <a:pt x="82" y="209"/>
                  </a:cubicBezTo>
                  <a:close/>
                  <a:moveTo>
                    <a:pt x="50" y="49"/>
                  </a:move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1" y="50"/>
                    <a:pt x="51" y="50"/>
                  </a:cubicBezTo>
                  <a:cubicBezTo>
                    <a:pt x="53" y="50"/>
                    <a:pt x="54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0"/>
                    <a:pt x="58" y="50"/>
                    <a:pt x="59" y="49"/>
                  </a:cubicBezTo>
                  <a:cubicBezTo>
                    <a:pt x="60" y="48"/>
                    <a:pt x="61" y="48"/>
                    <a:pt x="63" y="47"/>
                  </a:cubicBezTo>
                  <a:cubicBezTo>
                    <a:pt x="63" y="47"/>
                    <a:pt x="63" y="47"/>
                    <a:pt x="63" y="46"/>
                  </a:cubicBezTo>
                  <a:cubicBezTo>
                    <a:pt x="63" y="46"/>
                    <a:pt x="62" y="46"/>
                    <a:pt x="62" y="46"/>
                  </a:cubicBezTo>
                  <a:cubicBezTo>
                    <a:pt x="60" y="47"/>
                    <a:pt x="58" y="47"/>
                    <a:pt x="56" y="47"/>
                  </a:cubicBezTo>
                  <a:cubicBezTo>
                    <a:pt x="55" y="48"/>
                    <a:pt x="53" y="48"/>
                    <a:pt x="52" y="47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0" y="49"/>
                    <a:pt x="50" y="49"/>
                    <a:pt x="50" y="49"/>
                  </a:cubicBezTo>
                  <a:close/>
                  <a:moveTo>
                    <a:pt x="46" y="168"/>
                  </a:moveTo>
                  <a:cubicBezTo>
                    <a:pt x="46" y="168"/>
                    <a:pt x="46" y="168"/>
                    <a:pt x="46" y="168"/>
                  </a:cubicBezTo>
                  <a:cubicBezTo>
                    <a:pt x="53" y="168"/>
                    <a:pt x="59" y="169"/>
                    <a:pt x="65" y="168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6"/>
                    <a:pt x="66" y="166"/>
                    <a:pt x="66" y="166"/>
                  </a:cubicBezTo>
                  <a:cubicBezTo>
                    <a:pt x="66" y="166"/>
                    <a:pt x="66" y="166"/>
                    <a:pt x="65" y="166"/>
                  </a:cubicBezTo>
                  <a:cubicBezTo>
                    <a:pt x="63" y="166"/>
                    <a:pt x="60" y="167"/>
                    <a:pt x="57" y="167"/>
                  </a:cubicBezTo>
                  <a:cubicBezTo>
                    <a:pt x="57" y="167"/>
                    <a:pt x="56" y="167"/>
                    <a:pt x="56" y="167"/>
                  </a:cubicBezTo>
                  <a:cubicBezTo>
                    <a:pt x="56" y="168"/>
                    <a:pt x="55" y="168"/>
                    <a:pt x="55" y="167"/>
                  </a:cubicBezTo>
                  <a:cubicBezTo>
                    <a:pt x="55" y="167"/>
                    <a:pt x="54" y="167"/>
                    <a:pt x="54" y="167"/>
                  </a:cubicBezTo>
                  <a:cubicBezTo>
                    <a:pt x="52" y="167"/>
                    <a:pt x="49" y="167"/>
                    <a:pt x="47" y="168"/>
                  </a:cubicBezTo>
                  <a:cubicBezTo>
                    <a:pt x="47" y="168"/>
                    <a:pt x="46" y="168"/>
                    <a:pt x="46" y="168"/>
                  </a:cubicBezTo>
                  <a:close/>
                  <a:moveTo>
                    <a:pt x="53" y="211"/>
                  </a:moveTo>
                  <a:cubicBezTo>
                    <a:pt x="53" y="219"/>
                    <a:pt x="54" y="226"/>
                    <a:pt x="55" y="233"/>
                  </a:cubicBezTo>
                  <a:cubicBezTo>
                    <a:pt x="55" y="226"/>
                    <a:pt x="55" y="220"/>
                    <a:pt x="55" y="213"/>
                  </a:cubicBezTo>
                  <a:cubicBezTo>
                    <a:pt x="53" y="213"/>
                    <a:pt x="53" y="212"/>
                    <a:pt x="53" y="211"/>
                  </a:cubicBezTo>
                  <a:close/>
                  <a:moveTo>
                    <a:pt x="66" y="106"/>
                  </a:move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70" y="106"/>
                    <a:pt x="72" y="106"/>
                  </a:cubicBezTo>
                  <a:cubicBezTo>
                    <a:pt x="76" y="106"/>
                    <a:pt x="79" y="104"/>
                    <a:pt x="83" y="103"/>
                  </a:cubicBezTo>
                  <a:cubicBezTo>
                    <a:pt x="85" y="102"/>
                    <a:pt x="86" y="101"/>
                    <a:pt x="88" y="101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6" y="101"/>
                    <a:pt x="83" y="102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3"/>
                    <a:pt x="78" y="104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3" y="105"/>
                    <a:pt x="70" y="106"/>
                    <a:pt x="66" y="106"/>
                  </a:cubicBezTo>
                  <a:close/>
                  <a:moveTo>
                    <a:pt x="55" y="129"/>
                  </a:moveTo>
                  <a:cubicBezTo>
                    <a:pt x="54" y="129"/>
                    <a:pt x="52" y="129"/>
                    <a:pt x="51" y="129"/>
                  </a:cubicBezTo>
                  <a:cubicBezTo>
                    <a:pt x="49" y="129"/>
                    <a:pt x="48" y="129"/>
                    <a:pt x="46" y="129"/>
                  </a:cubicBezTo>
                  <a:cubicBezTo>
                    <a:pt x="45" y="129"/>
                    <a:pt x="43" y="129"/>
                    <a:pt x="42" y="129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29"/>
                    <a:pt x="41" y="130"/>
                    <a:pt x="41" y="130"/>
                  </a:cubicBezTo>
                  <a:cubicBezTo>
                    <a:pt x="46" y="130"/>
                    <a:pt x="51" y="131"/>
                    <a:pt x="55" y="131"/>
                  </a:cubicBezTo>
                  <a:cubicBezTo>
                    <a:pt x="55" y="130"/>
                    <a:pt x="55" y="129"/>
                    <a:pt x="55" y="129"/>
                  </a:cubicBezTo>
                  <a:close/>
                  <a:moveTo>
                    <a:pt x="84" y="256"/>
                  </a:moveTo>
                  <a:cubicBezTo>
                    <a:pt x="85" y="256"/>
                    <a:pt x="85" y="256"/>
                    <a:pt x="86" y="256"/>
                  </a:cubicBezTo>
                  <a:cubicBezTo>
                    <a:pt x="86" y="255"/>
                    <a:pt x="87" y="254"/>
                    <a:pt x="88" y="253"/>
                  </a:cubicBezTo>
                  <a:cubicBezTo>
                    <a:pt x="88" y="253"/>
                    <a:pt x="89" y="253"/>
                    <a:pt x="89" y="253"/>
                  </a:cubicBezTo>
                  <a:cubicBezTo>
                    <a:pt x="88" y="252"/>
                    <a:pt x="88" y="251"/>
                    <a:pt x="88" y="250"/>
                  </a:cubicBezTo>
                  <a:cubicBezTo>
                    <a:pt x="88" y="249"/>
                    <a:pt x="88" y="249"/>
                    <a:pt x="88" y="249"/>
                  </a:cubicBezTo>
                  <a:cubicBezTo>
                    <a:pt x="86" y="249"/>
                    <a:pt x="85" y="249"/>
                    <a:pt x="84" y="249"/>
                  </a:cubicBezTo>
                  <a:cubicBezTo>
                    <a:pt x="84" y="251"/>
                    <a:pt x="84" y="253"/>
                    <a:pt x="84" y="256"/>
                  </a:cubicBezTo>
                  <a:close/>
                  <a:moveTo>
                    <a:pt x="90" y="243"/>
                  </a:moveTo>
                  <a:cubicBezTo>
                    <a:pt x="90" y="243"/>
                    <a:pt x="90" y="243"/>
                    <a:pt x="90" y="243"/>
                  </a:cubicBezTo>
                  <a:cubicBezTo>
                    <a:pt x="92" y="243"/>
                    <a:pt x="93" y="244"/>
                    <a:pt x="95" y="243"/>
                  </a:cubicBezTo>
                  <a:cubicBezTo>
                    <a:pt x="95" y="241"/>
                    <a:pt x="96" y="238"/>
                    <a:pt x="95" y="235"/>
                  </a:cubicBezTo>
                  <a:cubicBezTo>
                    <a:pt x="94" y="235"/>
                    <a:pt x="93" y="236"/>
                    <a:pt x="92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7"/>
                    <a:pt x="94" y="238"/>
                    <a:pt x="93" y="239"/>
                  </a:cubicBezTo>
                  <a:cubicBezTo>
                    <a:pt x="92" y="240"/>
                    <a:pt x="92" y="241"/>
                    <a:pt x="91" y="242"/>
                  </a:cubicBezTo>
                  <a:cubicBezTo>
                    <a:pt x="91" y="242"/>
                    <a:pt x="90" y="243"/>
                    <a:pt x="90" y="243"/>
                  </a:cubicBezTo>
                  <a:close/>
                  <a:moveTo>
                    <a:pt x="94" y="212"/>
                  </a:moveTo>
                  <a:cubicBezTo>
                    <a:pt x="93" y="212"/>
                    <a:pt x="92" y="212"/>
                    <a:pt x="91" y="212"/>
                  </a:cubicBezTo>
                  <a:cubicBezTo>
                    <a:pt x="90" y="212"/>
                    <a:pt x="90" y="212"/>
                    <a:pt x="90" y="213"/>
                  </a:cubicBezTo>
                  <a:cubicBezTo>
                    <a:pt x="88" y="214"/>
                    <a:pt x="87" y="215"/>
                    <a:pt x="85" y="216"/>
                  </a:cubicBezTo>
                  <a:cubicBezTo>
                    <a:pt x="85" y="216"/>
                    <a:pt x="85" y="216"/>
                    <a:pt x="85" y="217"/>
                  </a:cubicBezTo>
                  <a:cubicBezTo>
                    <a:pt x="86" y="217"/>
                    <a:pt x="88" y="216"/>
                    <a:pt x="89" y="216"/>
                  </a:cubicBezTo>
                  <a:cubicBezTo>
                    <a:pt x="91" y="216"/>
                    <a:pt x="92" y="216"/>
                    <a:pt x="94" y="215"/>
                  </a:cubicBezTo>
                  <a:cubicBezTo>
                    <a:pt x="94" y="214"/>
                    <a:pt x="94" y="213"/>
                    <a:pt x="94" y="212"/>
                  </a:cubicBezTo>
                  <a:close/>
                  <a:moveTo>
                    <a:pt x="26" y="202"/>
                  </a:moveTo>
                  <a:cubicBezTo>
                    <a:pt x="26" y="202"/>
                    <a:pt x="26" y="202"/>
                    <a:pt x="26" y="202"/>
                  </a:cubicBezTo>
                  <a:cubicBezTo>
                    <a:pt x="23" y="202"/>
                    <a:pt x="21" y="201"/>
                    <a:pt x="19" y="201"/>
                  </a:cubicBezTo>
                  <a:cubicBezTo>
                    <a:pt x="19" y="202"/>
                    <a:pt x="19" y="206"/>
                    <a:pt x="19" y="207"/>
                  </a:cubicBezTo>
                  <a:cubicBezTo>
                    <a:pt x="21" y="206"/>
                    <a:pt x="24" y="204"/>
                    <a:pt x="26" y="202"/>
                  </a:cubicBezTo>
                  <a:close/>
                  <a:moveTo>
                    <a:pt x="66" y="72"/>
                  </a:moveTo>
                  <a:cubicBezTo>
                    <a:pt x="66" y="71"/>
                    <a:pt x="65" y="71"/>
                    <a:pt x="65" y="71"/>
                  </a:cubicBezTo>
                  <a:cubicBezTo>
                    <a:pt x="64" y="72"/>
                    <a:pt x="63" y="72"/>
                    <a:pt x="61" y="72"/>
                  </a:cubicBezTo>
                  <a:cubicBezTo>
                    <a:pt x="61" y="72"/>
                    <a:pt x="61" y="71"/>
                    <a:pt x="60" y="71"/>
                  </a:cubicBezTo>
                  <a:cubicBezTo>
                    <a:pt x="60" y="71"/>
                    <a:pt x="60" y="70"/>
                    <a:pt x="60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1" y="68"/>
                    <a:pt x="62" y="68"/>
                    <a:pt x="63" y="67"/>
                  </a:cubicBezTo>
                  <a:cubicBezTo>
                    <a:pt x="64" y="67"/>
                    <a:pt x="65" y="66"/>
                    <a:pt x="66" y="66"/>
                  </a:cubicBezTo>
                  <a:cubicBezTo>
                    <a:pt x="66" y="66"/>
                    <a:pt x="66" y="66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4" y="66"/>
                    <a:pt x="63" y="66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1" y="68"/>
                    <a:pt x="60" y="69"/>
                    <a:pt x="59" y="70"/>
                  </a:cubicBezTo>
                  <a:cubicBezTo>
                    <a:pt x="59" y="71"/>
                    <a:pt x="57" y="72"/>
                    <a:pt x="57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9" y="73"/>
                    <a:pt x="61" y="73"/>
                    <a:pt x="63" y="73"/>
                  </a:cubicBezTo>
                  <a:cubicBezTo>
                    <a:pt x="64" y="73"/>
                    <a:pt x="65" y="73"/>
                    <a:pt x="66" y="72"/>
                  </a:cubicBezTo>
                  <a:close/>
                  <a:moveTo>
                    <a:pt x="90" y="170"/>
                  </a:moveTo>
                  <a:cubicBezTo>
                    <a:pt x="88" y="172"/>
                    <a:pt x="85" y="174"/>
                    <a:pt x="82" y="176"/>
                  </a:cubicBezTo>
                  <a:cubicBezTo>
                    <a:pt x="82" y="176"/>
                    <a:pt x="82" y="176"/>
                    <a:pt x="82" y="176"/>
                  </a:cubicBezTo>
                  <a:cubicBezTo>
                    <a:pt x="85" y="176"/>
                    <a:pt x="88" y="175"/>
                    <a:pt x="90" y="175"/>
                  </a:cubicBezTo>
                  <a:cubicBezTo>
                    <a:pt x="90" y="173"/>
                    <a:pt x="90" y="172"/>
                    <a:pt x="90" y="170"/>
                  </a:cubicBezTo>
                  <a:close/>
                  <a:moveTo>
                    <a:pt x="62" y="53"/>
                  </a:moveTo>
                  <a:cubicBezTo>
                    <a:pt x="62" y="53"/>
                    <a:pt x="62" y="53"/>
                    <a:pt x="62" y="53"/>
                  </a:cubicBezTo>
                  <a:cubicBezTo>
                    <a:pt x="62" y="53"/>
                    <a:pt x="61" y="53"/>
                    <a:pt x="61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58" y="54"/>
                    <a:pt x="57" y="54"/>
                    <a:pt x="56" y="55"/>
                  </a:cubicBezTo>
                  <a:cubicBezTo>
                    <a:pt x="56" y="55"/>
                    <a:pt x="55" y="56"/>
                    <a:pt x="55" y="56"/>
                  </a:cubicBezTo>
                  <a:cubicBezTo>
                    <a:pt x="53" y="57"/>
                    <a:pt x="52" y="59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ubicBezTo>
                    <a:pt x="48" y="62"/>
                    <a:pt x="48" y="63"/>
                    <a:pt x="48" y="63"/>
                  </a:cubicBezTo>
                  <a:cubicBezTo>
                    <a:pt x="48" y="63"/>
                    <a:pt x="48" y="63"/>
                    <a:pt x="49" y="63"/>
                  </a:cubicBezTo>
                  <a:cubicBezTo>
                    <a:pt x="49" y="63"/>
                    <a:pt x="49" y="63"/>
                    <a:pt x="50" y="63"/>
                  </a:cubicBezTo>
                  <a:cubicBezTo>
                    <a:pt x="50" y="62"/>
                    <a:pt x="51" y="62"/>
                    <a:pt x="52" y="61"/>
                  </a:cubicBezTo>
                  <a:cubicBezTo>
                    <a:pt x="53" y="60"/>
                    <a:pt x="54" y="59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7" y="56"/>
                    <a:pt x="58" y="55"/>
                  </a:cubicBezTo>
                  <a:cubicBezTo>
                    <a:pt x="58" y="54"/>
                    <a:pt x="59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1" y="54"/>
                    <a:pt x="61" y="54"/>
                    <a:pt x="62" y="53"/>
                  </a:cubicBezTo>
                  <a:close/>
                  <a:moveTo>
                    <a:pt x="15" y="148"/>
                  </a:moveTo>
                  <a:cubicBezTo>
                    <a:pt x="14" y="152"/>
                    <a:pt x="13" y="173"/>
                    <a:pt x="14" y="174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0"/>
                    <a:pt x="15" y="167"/>
                    <a:pt x="15" y="165"/>
                  </a:cubicBezTo>
                  <a:cubicBezTo>
                    <a:pt x="15" y="161"/>
                    <a:pt x="15" y="156"/>
                    <a:pt x="15" y="152"/>
                  </a:cubicBezTo>
                  <a:cubicBezTo>
                    <a:pt x="15" y="151"/>
                    <a:pt x="15" y="149"/>
                    <a:pt x="15" y="148"/>
                  </a:cubicBezTo>
                  <a:close/>
                  <a:moveTo>
                    <a:pt x="105" y="225"/>
                  </a:moveTo>
                  <a:cubicBezTo>
                    <a:pt x="105" y="225"/>
                    <a:pt x="105" y="225"/>
                    <a:pt x="105" y="226"/>
                  </a:cubicBezTo>
                  <a:cubicBezTo>
                    <a:pt x="105" y="235"/>
                    <a:pt x="105" y="244"/>
                    <a:pt x="105" y="252"/>
                  </a:cubicBezTo>
                  <a:cubicBezTo>
                    <a:pt x="105" y="254"/>
                    <a:pt x="105" y="255"/>
                    <a:pt x="105" y="256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06" y="255"/>
                    <a:pt x="106" y="254"/>
                    <a:pt x="106" y="252"/>
                  </a:cubicBezTo>
                  <a:cubicBezTo>
                    <a:pt x="106" y="248"/>
                    <a:pt x="106" y="244"/>
                    <a:pt x="106" y="240"/>
                  </a:cubicBezTo>
                  <a:cubicBezTo>
                    <a:pt x="106" y="235"/>
                    <a:pt x="105" y="230"/>
                    <a:pt x="105" y="225"/>
                  </a:cubicBezTo>
                  <a:close/>
                  <a:moveTo>
                    <a:pt x="47" y="126"/>
                  </a:moveTo>
                  <a:cubicBezTo>
                    <a:pt x="47" y="126"/>
                    <a:pt x="47" y="126"/>
                    <a:pt x="47" y="126"/>
                  </a:cubicBezTo>
                  <a:cubicBezTo>
                    <a:pt x="49" y="126"/>
                    <a:pt x="52" y="126"/>
                    <a:pt x="54" y="126"/>
                  </a:cubicBezTo>
                  <a:cubicBezTo>
                    <a:pt x="54" y="126"/>
                    <a:pt x="55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9" y="126"/>
                    <a:pt x="62" y="126"/>
                    <a:pt x="64" y="126"/>
                  </a:cubicBezTo>
                  <a:cubicBezTo>
                    <a:pt x="64" y="126"/>
                    <a:pt x="65" y="126"/>
                    <a:pt x="65" y="126"/>
                  </a:cubicBezTo>
                  <a:cubicBezTo>
                    <a:pt x="66" y="126"/>
                    <a:pt x="66" y="126"/>
                    <a:pt x="67" y="126"/>
                  </a:cubicBezTo>
                  <a:cubicBezTo>
                    <a:pt x="67" y="126"/>
                    <a:pt x="67" y="126"/>
                    <a:pt x="68" y="126"/>
                  </a:cubicBezTo>
                  <a:cubicBezTo>
                    <a:pt x="69" y="126"/>
                    <a:pt x="70" y="125"/>
                    <a:pt x="71" y="125"/>
                  </a:cubicBezTo>
                  <a:cubicBezTo>
                    <a:pt x="73" y="125"/>
                    <a:pt x="74" y="125"/>
                    <a:pt x="75" y="125"/>
                  </a:cubicBezTo>
                  <a:cubicBezTo>
                    <a:pt x="74" y="125"/>
                    <a:pt x="73" y="125"/>
                    <a:pt x="72" y="125"/>
                  </a:cubicBezTo>
                  <a:cubicBezTo>
                    <a:pt x="72" y="125"/>
                    <a:pt x="72" y="125"/>
                    <a:pt x="71" y="125"/>
                  </a:cubicBezTo>
                  <a:cubicBezTo>
                    <a:pt x="70" y="125"/>
                    <a:pt x="69" y="125"/>
                    <a:pt x="69" y="125"/>
                  </a:cubicBezTo>
                  <a:cubicBezTo>
                    <a:pt x="67" y="125"/>
                    <a:pt x="66" y="125"/>
                    <a:pt x="65" y="125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25"/>
                    <a:pt x="63" y="125"/>
                    <a:pt x="63" y="125"/>
                  </a:cubicBezTo>
                  <a:cubicBezTo>
                    <a:pt x="58" y="125"/>
                    <a:pt x="54" y="125"/>
                    <a:pt x="50" y="126"/>
                  </a:cubicBezTo>
                  <a:cubicBezTo>
                    <a:pt x="49" y="126"/>
                    <a:pt x="48" y="126"/>
                    <a:pt x="47" y="126"/>
                  </a:cubicBezTo>
                  <a:close/>
                  <a:moveTo>
                    <a:pt x="89" y="165"/>
                  </a:moveTo>
                  <a:cubicBezTo>
                    <a:pt x="87" y="166"/>
                    <a:pt x="84" y="166"/>
                    <a:pt x="82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9" y="168"/>
                    <a:pt x="78" y="169"/>
                    <a:pt x="77" y="170"/>
                  </a:cubicBezTo>
                  <a:cubicBezTo>
                    <a:pt x="77" y="170"/>
                    <a:pt x="77" y="171"/>
                    <a:pt x="77" y="171"/>
                  </a:cubicBezTo>
                  <a:cubicBezTo>
                    <a:pt x="81" y="169"/>
                    <a:pt x="85" y="168"/>
                    <a:pt x="90" y="167"/>
                  </a:cubicBezTo>
                  <a:cubicBezTo>
                    <a:pt x="90" y="166"/>
                    <a:pt x="90" y="166"/>
                    <a:pt x="89" y="165"/>
                  </a:cubicBezTo>
                  <a:close/>
                  <a:moveTo>
                    <a:pt x="54" y="251"/>
                  </a:moveTo>
                  <a:cubicBezTo>
                    <a:pt x="55" y="251"/>
                    <a:pt x="55" y="251"/>
                    <a:pt x="55" y="250"/>
                  </a:cubicBezTo>
                  <a:cubicBezTo>
                    <a:pt x="56" y="248"/>
                    <a:pt x="56" y="245"/>
                    <a:pt x="56" y="242"/>
                  </a:cubicBezTo>
                  <a:cubicBezTo>
                    <a:pt x="55" y="242"/>
                    <a:pt x="55" y="242"/>
                    <a:pt x="55" y="241"/>
                  </a:cubicBezTo>
                  <a:cubicBezTo>
                    <a:pt x="55" y="239"/>
                    <a:pt x="54" y="237"/>
                    <a:pt x="54" y="236"/>
                  </a:cubicBezTo>
                  <a:cubicBezTo>
                    <a:pt x="54" y="236"/>
                    <a:pt x="54" y="235"/>
                    <a:pt x="54" y="235"/>
                  </a:cubicBezTo>
                  <a:cubicBezTo>
                    <a:pt x="54" y="235"/>
                    <a:pt x="54" y="235"/>
                    <a:pt x="54" y="235"/>
                  </a:cubicBezTo>
                  <a:cubicBezTo>
                    <a:pt x="54" y="240"/>
                    <a:pt x="54" y="246"/>
                    <a:pt x="54" y="251"/>
                  </a:cubicBezTo>
                  <a:close/>
                  <a:moveTo>
                    <a:pt x="50" y="11"/>
                  </a:moveTo>
                  <a:cubicBezTo>
                    <a:pt x="50" y="11"/>
                    <a:pt x="50" y="11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3"/>
                    <a:pt x="51" y="14"/>
                    <a:pt x="52" y="15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7" y="22"/>
                    <a:pt x="58" y="24"/>
                    <a:pt x="59" y="26"/>
                  </a:cubicBezTo>
                  <a:cubicBezTo>
                    <a:pt x="61" y="29"/>
                    <a:pt x="63" y="32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5" y="34"/>
                    <a:pt x="65" y="34"/>
                  </a:cubicBezTo>
                  <a:cubicBezTo>
                    <a:pt x="64" y="33"/>
                    <a:pt x="63" y="32"/>
                    <a:pt x="63" y="31"/>
                  </a:cubicBezTo>
                  <a:cubicBezTo>
                    <a:pt x="60" y="26"/>
                    <a:pt x="57" y="21"/>
                    <a:pt x="54" y="16"/>
                  </a:cubicBezTo>
                  <a:cubicBezTo>
                    <a:pt x="53" y="15"/>
                    <a:pt x="52" y="14"/>
                    <a:pt x="51" y="13"/>
                  </a:cubicBezTo>
                  <a:cubicBezTo>
                    <a:pt x="51" y="12"/>
                    <a:pt x="50" y="12"/>
                    <a:pt x="50" y="11"/>
                  </a:cubicBezTo>
                  <a:close/>
                  <a:moveTo>
                    <a:pt x="28" y="154"/>
                  </a:moveTo>
                  <a:cubicBezTo>
                    <a:pt x="28" y="155"/>
                    <a:pt x="29" y="155"/>
                    <a:pt x="29" y="155"/>
                  </a:cubicBezTo>
                  <a:cubicBezTo>
                    <a:pt x="30" y="155"/>
                    <a:pt x="30" y="155"/>
                    <a:pt x="31" y="155"/>
                  </a:cubicBezTo>
                  <a:cubicBezTo>
                    <a:pt x="31" y="155"/>
                    <a:pt x="31" y="155"/>
                    <a:pt x="32" y="156"/>
                  </a:cubicBezTo>
                  <a:cubicBezTo>
                    <a:pt x="32" y="156"/>
                    <a:pt x="33" y="156"/>
                    <a:pt x="33" y="155"/>
                  </a:cubicBezTo>
                  <a:cubicBezTo>
                    <a:pt x="34" y="154"/>
                    <a:pt x="35" y="154"/>
                    <a:pt x="36" y="155"/>
                  </a:cubicBezTo>
                  <a:cubicBezTo>
                    <a:pt x="36" y="156"/>
                    <a:pt x="37" y="156"/>
                    <a:pt x="38" y="156"/>
                  </a:cubicBezTo>
                  <a:cubicBezTo>
                    <a:pt x="40" y="156"/>
                    <a:pt x="42" y="156"/>
                    <a:pt x="44" y="156"/>
                  </a:cubicBezTo>
                  <a:cubicBezTo>
                    <a:pt x="44" y="156"/>
                    <a:pt x="44" y="156"/>
                    <a:pt x="44" y="156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39" y="155"/>
                    <a:pt x="34" y="154"/>
                    <a:pt x="28" y="153"/>
                  </a:cubicBezTo>
                  <a:cubicBezTo>
                    <a:pt x="28" y="154"/>
                    <a:pt x="28" y="154"/>
                    <a:pt x="28" y="154"/>
                  </a:cubicBezTo>
                  <a:close/>
                  <a:moveTo>
                    <a:pt x="80" y="180"/>
                  </a:moveTo>
                  <a:cubicBezTo>
                    <a:pt x="80" y="182"/>
                    <a:pt x="80" y="183"/>
                    <a:pt x="81" y="185"/>
                  </a:cubicBezTo>
                  <a:cubicBezTo>
                    <a:pt x="82" y="184"/>
                    <a:pt x="87" y="180"/>
                    <a:pt x="87" y="179"/>
                  </a:cubicBezTo>
                  <a:cubicBezTo>
                    <a:pt x="85" y="180"/>
                    <a:pt x="83" y="180"/>
                    <a:pt x="80" y="180"/>
                  </a:cubicBezTo>
                  <a:close/>
                  <a:moveTo>
                    <a:pt x="62" y="45"/>
                  </a:moveTo>
                  <a:cubicBezTo>
                    <a:pt x="62" y="43"/>
                    <a:pt x="61" y="42"/>
                    <a:pt x="61" y="41"/>
                  </a:cubicBezTo>
                  <a:cubicBezTo>
                    <a:pt x="59" y="42"/>
                    <a:pt x="55" y="45"/>
                    <a:pt x="54" y="46"/>
                  </a:cubicBezTo>
                  <a:cubicBezTo>
                    <a:pt x="57" y="46"/>
                    <a:pt x="60" y="45"/>
                    <a:pt x="62" y="45"/>
                  </a:cubicBezTo>
                  <a:close/>
                  <a:moveTo>
                    <a:pt x="27" y="127"/>
                  </a:moveTo>
                  <a:cubicBezTo>
                    <a:pt x="25" y="126"/>
                    <a:pt x="22" y="126"/>
                    <a:pt x="20" y="125"/>
                  </a:cubicBezTo>
                  <a:cubicBezTo>
                    <a:pt x="20" y="126"/>
                    <a:pt x="20" y="127"/>
                    <a:pt x="20" y="127"/>
                  </a:cubicBezTo>
                  <a:cubicBezTo>
                    <a:pt x="21" y="127"/>
                    <a:pt x="21" y="127"/>
                    <a:pt x="22" y="127"/>
                  </a:cubicBezTo>
                  <a:cubicBezTo>
                    <a:pt x="23" y="126"/>
                    <a:pt x="23" y="126"/>
                    <a:pt x="23" y="127"/>
                  </a:cubicBezTo>
                  <a:cubicBezTo>
                    <a:pt x="24" y="127"/>
                    <a:pt x="23" y="128"/>
                    <a:pt x="23" y="128"/>
                  </a:cubicBezTo>
                  <a:cubicBezTo>
                    <a:pt x="23" y="128"/>
                    <a:pt x="22" y="129"/>
                    <a:pt x="22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3" y="129"/>
                    <a:pt x="25" y="129"/>
                    <a:pt x="27" y="129"/>
                  </a:cubicBezTo>
                  <a:cubicBezTo>
                    <a:pt x="27" y="128"/>
                    <a:pt x="28" y="128"/>
                    <a:pt x="27" y="127"/>
                  </a:cubicBezTo>
                  <a:close/>
                  <a:moveTo>
                    <a:pt x="85" y="122"/>
                  </a:moveTo>
                  <a:cubicBezTo>
                    <a:pt x="92" y="121"/>
                    <a:pt x="100" y="120"/>
                    <a:pt x="107" y="117"/>
                  </a:cubicBezTo>
                  <a:cubicBezTo>
                    <a:pt x="107" y="117"/>
                    <a:pt x="107" y="117"/>
                    <a:pt x="107" y="116"/>
                  </a:cubicBezTo>
                  <a:cubicBezTo>
                    <a:pt x="99" y="118"/>
                    <a:pt x="92" y="120"/>
                    <a:pt x="85" y="122"/>
                  </a:cubicBezTo>
                  <a:close/>
                  <a:moveTo>
                    <a:pt x="78" y="193"/>
                  </a:moveTo>
                  <a:cubicBezTo>
                    <a:pt x="78" y="193"/>
                    <a:pt x="78" y="193"/>
                    <a:pt x="78" y="193"/>
                  </a:cubicBezTo>
                  <a:cubicBezTo>
                    <a:pt x="80" y="193"/>
                    <a:pt x="82" y="193"/>
                    <a:pt x="83" y="193"/>
                  </a:cubicBezTo>
                  <a:cubicBezTo>
                    <a:pt x="85" y="193"/>
                    <a:pt x="86" y="192"/>
                    <a:pt x="87" y="191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88" y="191"/>
                    <a:pt x="88" y="190"/>
                    <a:pt x="89" y="190"/>
                  </a:cubicBezTo>
                  <a:cubicBezTo>
                    <a:pt x="85" y="191"/>
                    <a:pt x="82" y="191"/>
                    <a:pt x="78" y="192"/>
                  </a:cubicBezTo>
                  <a:cubicBezTo>
                    <a:pt x="78" y="192"/>
                    <a:pt x="78" y="193"/>
                    <a:pt x="78" y="193"/>
                  </a:cubicBezTo>
                  <a:close/>
                  <a:moveTo>
                    <a:pt x="61" y="82"/>
                  </a:moveTo>
                  <a:cubicBezTo>
                    <a:pt x="64" y="80"/>
                    <a:pt x="66" y="79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6" y="78"/>
                    <a:pt x="64" y="78"/>
                    <a:pt x="62" y="79"/>
                  </a:cubicBezTo>
                  <a:cubicBezTo>
                    <a:pt x="61" y="79"/>
                    <a:pt x="59" y="80"/>
                    <a:pt x="59" y="80"/>
                  </a:cubicBezTo>
                  <a:cubicBezTo>
                    <a:pt x="60" y="81"/>
                    <a:pt x="61" y="81"/>
                    <a:pt x="61" y="82"/>
                  </a:cubicBezTo>
                  <a:close/>
                  <a:moveTo>
                    <a:pt x="23" y="135"/>
                  </a:moveTo>
                  <a:cubicBezTo>
                    <a:pt x="23" y="135"/>
                    <a:pt x="23" y="135"/>
                    <a:pt x="23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6"/>
                    <a:pt x="21" y="136"/>
                    <a:pt x="20" y="136"/>
                  </a:cubicBezTo>
                  <a:cubicBezTo>
                    <a:pt x="20" y="136"/>
                    <a:pt x="19" y="136"/>
                    <a:pt x="19" y="136"/>
                  </a:cubicBezTo>
                  <a:cubicBezTo>
                    <a:pt x="18" y="135"/>
                    <a:pt x="18" y="134"/>
                    <a:pt x="19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20" y="133"/>
                    <a:pt x="21" y="132"/>
                    <a:pt x="22" y="132"/>
                  </a:cubicBezTo>
                  <a:cubicBezTo>
                    <a:pt x="20" y="131"/>
                    <a:pt x="19" y="131"/>
                    <a:pt x="18" y="132"/>
                  </a:cubicBezTo>
                  <a:cubicBezTo>
                    <a:pt x="18" y="134"/>
                    <a:pt x="18" y="136"/>
                    <a:pt x="18" y="138"/>
                  </a:cubicBezTo>
                  <a:cubicBezTo>
                    <a:pt x="18" y="139"/>
                    <a:pt x="18" y="139"/>
                    <a:pt x="19" y="138"/>
                  </a:cubicBezTo>
                  <a:cubicBezTo>
                    <a:pt x="20" y="138"/>
                    <a:pt x="20" y="137"/>
                    <a:pt x="21" y="136"/>
                  </a:cubicBezTo>
                  <a:cubicBezTo>
                    <a:pt x="22" y="136"/>
                    <a:pt x="22" y="136"/>
                    <a:pt x="23" y="135"/>
                  </a:cubicBezTo>
                  <a:close/>
                  <a:moveTo>
                    <a:pt x="66" y="64"/>
                  </a:moveTo>
                  <a:cubicBezTo>
                    <a:pt x="65" y="62"/>
                    <a:pt x="65" y="61"/>
                    <a:pt x="65" y="60"/>
                  </a:cubicBezTo>
                  <a:cubicBezTo>
                    <a:pt x="63" y="61"/>
                    <a:pt x="59" y="63"/>
                    <a:pt x="59" y="64"/>
                  </a:cubicBezTo>
                  <a:cubicBezTo>
                    <a:pt x="61" y="64"/>
                    <a:pt x="63" y="64"/>
                    <a:pt x="66" y="64"/>
                  </a:cubicBezTo>
                  <a:close/>
                  <a:moveTo>
                    <a:pt x="19" y="229"/>
                  </a:moveTo>
                  <a:cubicBezTo>
                    <a:pt x="21" y="228"/>
                    <a:pt x="24" y="225"/>
                    <a:pt x="25" y="225"/>
                  </a:cubicBezTo>
                  <a:cubicBezTo>
                    <a:pt x="23" y="225"/>
                    <a:pt x="21" y="225"/>
                    <a:pt x="19" y="225"/>
                  </a:cubicBezTo>
                  <a:cubicBezTo>
                    <a:pt x="19" y="227"/>
                    <a:pt x="19" y="228"/>
                    <a:pt x="19" y="229"/>
                  </a:cubicBezTo>
                  <a:close/>
                  <a:moveTo>
                    <a:pt x="60" y="216"/>
                  </a:moveTo>
                  <a:cubicBezTo>
                    <a:pt x="60" y="216"/>
                    <a:pt x="60" y="216"/>
                    <a:pt x="60" y="216"/>
                  </a:cubicBezTo>
                  <a:cubicBezTo>
                    <a:pt x="60" y="221"/>
                    <a:pt x="60" y="226"/>
                    <a:pt x="60" y="231"/>
                  </a:cubicBezTo>
                  <a:cubicBezTo>
                    <a:pt x="60" y="230"/>
                    <a:pt x="61" y="230"/>
                    <a:pt x="61" y="230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61" y="228"/>
                    <a:pt x="61" y="227"/>
                    <a:pt x="61" y="226"/>
                  </a:cubicBezTo>
                  <a:cubicBezTo>
                    <a:pt x="61" y="225"/>
                    <a:pt x="61" y="223"/>
                    <a:pt x="61" y="222"/>
                  </a:cubicBezTo>
                  <a:cubicBezTo>
                    <a:pt x="61" y="221"/>
                    <a:pt x="61" y="221"/>
                    <a:pt x="60" y="220"/>
                  </a:cubicBezTo>
                  <a:cubicBezTo>
                    <a:pt x="60" y="219"/>
                    <a:pt x="60" y="218"/>
                    <a:pt x="60" y="216"/>
                  </a:cubicBezTo>
                  <a:close/>
                  <a:moveTo>
                    <a:pt x="68" y="44"/>
                  </a:moveTo>
                  <a:cubicBezTo>
                    <a:pt x="67" y="42"/>
                    <a:pt x="66" y="40"/>
                    <a:pt x="65" y="39"/>
                  </a:cubicBezTo>
                  <a:cubicBezTo>
                    <a:pt x="64" y="39"/>
                    <a:pt x="64" y="40"/>
                    <a:pt x="63" y="40"/>
                  </a:cubicBezTo>
                  <a:cubicBezTo>
                    <a:pt x="64" y="41"/>
                    <a:pt x="64" y="43"/>
                    <a:pt x="65" y="44"/>
                  </a:cubicBezTo>
                  <a:cubicBezTo>
                    <a:pt x="66" y="44"/>
                    <a:pt x="67" y="44"/>
                    <a:pt x="68" y="44"/>
                  </a:cubicBezTo>
                  <a:close/>
                  <a:moveTo>
                    <a:pt x="56" y="260"/>
                  </a:moveTo>
                  <a:cubicBezTo>
                    <a:pt x="56" y="258"/>
                    <a:pt x="56" y="257"/>
                    <a:pt x="56" y="255"/>
                  </a:cubicBezTo>
                  <a:cubicBezTo>
                    <a:pt x="56" y="255"/>
                    <a:pt x="56" y="255"/>
                    <a:pt x="56" y="255"/>
                  </a:cubicBezTo>
                  <a:cubicBezTo>
                    <a:pt x="56" y="256"/>
                    <a:pt x="55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8"/>
                    <a:pt x="53" y="258"/>
                  </a:cubicBezTo>
                  <a:cubicBezTo>
                    <a:pt x="53" y="259"/>
                    <a:pt x="53" y="260"/>
                    <a:pt x="53" y="261"/>
                  </a:cubicBezTo>
                  <a:cubicBezTo>
                    <a:pt x="54" y="261"/>
                    <a:pt x="55" y="260"/>
                    <a:pt x="56" y="260"/>
                  </a:cubicBezTo>
                  <a:close/>
                  <a:moveTo>
                    <a:pt x="26" y="157"/>
                  </a:moveTo>
                  <a:cubicBezTo>
                    <a:pt x="26" y="157"/>
                    <a:pt x="26" y="157"/>
                    <a:pt x="26" y="157"/>
                  </a:cubicBezTo>
                  <a:cubicBezTo>
                    <a:pt x="24" y="157"/>
                    <a:pt x="22" y="157"/>
                    <a:pt x="20" y="157"/>
                  </a:cubicBezTo>
                  <a:cubicBezTo>
                    <a:pt x="20" y="158"/>
                    <a:pt x="20" y="160"/>
                    <a:pt x="20" y="161"/>
                  </a:cubicBezTo>
                  <a:cubicBezTo>
                    <a:pt x="22" y="159"/>
                    <a:pt x="24" y="158"/>
                    <a:pt x="26" y="157"/>
                  </a:cubicBezTo>
                  <a:close/>
                  <a:moveTo>
                    <a:pt x="19" y="214"/>
                  </a:moveTo>
                  <a:cubicBezTo>
                    <a:pt x="19" y="216"/>
                    <a:pt x="19" y="218"/>
                    <a:pt x="19" y="220"/>
                  </a:cubicBezTo>
                  <a:cubicBezTo>
                    <a:pt x="20" y="219"/>
                    <a:pt x="21" y="218"/>
                    <a:pt x="22" y="217"/>
                  </a:cubicBezTo>
                  <a:cubicBezTo>
                    <a:pt x="22" y="217"/>
                    <a:pt x="22" y="217"/>
                    <a:pt x="22" y="217"/>
                  </a:cubicBezTo>
                  <a:cubicBezTo>
                    <a:pt x="22" y="216"/>
                    <a:pt x="22" y="215"/>
                    <a:pt x="22" y="214"/>
                  </a:cubicBezTo>
                  <a:cubicBezTo>
                    <a:pt x="21" y="214"/>
                    <a:pt x="20" y="214"/>
                    <a:pt x="19" y="214"/>
                  </a:cubicBezTo>
                  <a:close/>
                  <a:moveTo>
                    <a:pt x="89" y="194"/>
                  </a:moveTo>
                  <a:cubicBezTo>
                    <a:pt x="88" y="194"/>
                    <a:pt x="87" y="194"/>
                    <a:pt x="86" y="195"/>
                  </a:cubicBezTo>
                  <a:cubicBezTo>
                    <a:pt x="84" y="195"/>
                    <a:pt x="83" y="196"/>
                    <a:pt x="82" y="197"/>
                  </a:cubicBezTo>
                  <a:cubicBezTo>
                    <a:pt x="82" y="198"/>
                    <a:pt x="81" y="198"/>
                    <a:pt x="81" y="198"/>
                  </a:cubicBezTo>
                  <a:cubicBezTo>
                    <a:pt x="83" y="198"/>
                    <a:pt x="85" y="197"/>
                    <a:pt x="87" y="197"/>
                  </a:cubicBezTo>
                  <a:cubicBezTo>
                    <a:pt x="88" y="197"/>
                    <a:pt x="88" y="196"/>
                    <a:pt x="88" y="196"/>
                  </a:cubicBezTo>
                  <a:cubicBezTo>
                    <a:pt x="88" y="195"/>
                    <a:pt x="88" y="195"/>
                    <a:pt x="89" y="194"/>
                  </a:cubicBezTo>
                  <a:close/>
                  <a:moveTo>
                    <a:pt x="20" y="262"/>
                  </a:moveTo>
                  <a:cubicBezTo>
                    <a:pt x="20" y="262"/>
                    <a:pt x="20" y="262"/>
                    <a:pt x="20" y="262"/>
                  </a:cubicBezTo>
                  <a:cubicBezTo>
                    <a:pt x="21" y="262"/>
                    <a:pt x="21" y="261"/>
                    <a:pt x="22" y="261"/>
                  </a:cubicBezTo>
                  <a:cubicBezTo>
                    <a:pt x="23" y="260"/>
                    <a:pt x="23" y="259"/>
                    <a:pt x="23" y="258"/>
                  </a:cubicBezTo>
                  <a:cubicBezTo>
                    <a:pt x="23" y="258"/>
                    <a:pt x="24" y="258"/>
                    <a:pt x="23" y="257"/>
                  </a:cubicBezTo>
                  <a:cubicBezTo>
                    <a:pt x="22" y="258"/>
                    <a:pt x="21" y="258"/>
                    <a:pt x="19" y="258"/>
                  </a:cubicBezTo>
                  <a:cubicBezTo>
                    <a:pt x="19" y="259"/>
                    <a:pt x="19" y="259"/>
                    <a:pt x="19" y="260"/>
                  </a:cubicBezTo>
                  <a:cubicBezTo>
                    <a:pt x="19" y="261"/>
                    <a:pt x="19" y="261"/>
                    <a:pt x="20" y="262"/>
                  </a:cubicBezTo>
                  <a:close/>
                  <a:moveTo>
                    <a:pt x="19" y="242"/>
                  </a:moveTo>
                  <a:cubicBezTo>
                    <a:pt x="19" y="242"/>
                    <a:pt x="19" y="242"/>
                    <a:pt x="20" y="242"/>
                  </a:cubicBezTo>
                  <a:cubicBezTo>
                    <a:pt x="20" y="241"/>
                    <a:pt x="21" y="241"/>
                    <a:pt x="21" y="240"/>
                  </a:cubicBezTo>
                  <a:cubicBezTo>
                    <a:pt x="22" y="239"/>
                    <a:pt x="21" y="239"/>
                    <a:pt x="21" y="238"/>
                  </a:cubicBezTo>
                  <a:cubicBezTo>
                    <a:pt x="21" y="237"/>
                    <a:pt x="21" y="237"/>
                    <a:pt x="21" y="236"/>
                  </a:cubicBezTo>
                  <a:cubicBezTo>
                    <a:pt x="20" y="236"/>
                    <a:pt x="20" y="237"/>
                    <a:pt x="19" y="237"/>
                  </a:cubicBezTo>
                  <a:cubicBezTo>
                    <a:pt x="19" y="239"/>
                    <a:pt x="19" y="240"/>
                    <a:pt x="19" y="242"/>
                  </a:cubicBezTo>
                  <a:close/>
                  <a:moveTo>
                    <a:pt x="19" y="253"/>
                  </a:moveTo>
                  <a:cubicBezTo>
                    <a:pt x="19" y="253"/>
                    <a:pt x="19" y="253"/>
                    <a:pt x="19" y="253"/>
                  </a:cubicBezTo>
                  <a:cubicBezTo>
                    <a:pt x="20" y="252"/>
                    <a:pt x="21" y="251"/>
                    <a:pt x="22" y="250"/>
                  </a:cubicBezTo>
                  <a:cubicBezTo>
                    <a:pt x="23" y="249"/>
                    <a:pt x="23" y="249"/>
                    <a:pt x="24" y="248"/>
                  </a:cubicBezTo>
                  <a:cubicBezTo>
                    <a:pt x="23" y="248"/>
                    <a:pt x="20" y="248"/>
                    <a:pt x="19" y="249"/>
                  </a:cubicBezTo>
                  <a:cubicBezTo>
                    <a:pt x="19" y="250"/>
                    <a:pt x="19" y="251"/>
                    <a:pt x="19" y="253"/>
                  </a:cubicBezTo>
                  <a:close/>
                  <a:moveTo>
                    <a:pt x="79" y="164"/>
                  </a:moveTo>
                  <a:cubicBezTo>
                    <a:pt x="78" y="164"/>
                    <a:pt x="77" y="164"/>
                    <a:pt x="76" y="165"/>
                  </a:cubicBezTo>
                  <a:cubicBezTo>
                    <a:pt x="74" y="165"/>
                    <a:pt x="72" y="166"/>
                    <a:pt x="70" y="167"/>
                  </a:cubicBezTo>
                  <a:cubicBezTo>
                    <a:pt x="70" y="167"/>
                    <a:pt x="70" y="167"/>
                    <a:pt x="70" y="167"/>
                  </a:cubicBezTo>
                  <a:cubicBezTo>
                    <a:pt x="73" y="167"/>
                    <a:pt x="76" y="166"/>
                    <a:pt x="80" y="166"/>
                  </a:cubicBezTo>
                  <a:cubicBezTo>
                    <a:pt x="79" y="165"/>
                    <a:pt x="79" y="165"/>
                    <a:pt x="79" y="164"/>
                  </a:cubicBezTo>
                  <a:close/>
                  <a:moveTo>
                    <a:pt x="20" y="177"/>
                  </a:moveTo>
                  <a:cubicBezTo>
                    <a:pt x="20" y="179"/>
                    <a:pt x="20" y="180"/>
                    <a:pt x="20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2" y="181"/>
                    <a:pt x="23" y="180"/>
                    <a:pt x="25" y="178"/>
                  </a:cubicBezTo>
                  <a:cubicBezTo>
                    <a:pt x="23" y="178"/>
                    <a:pt x="22" y="177"/>
                    <a:pt x="20" y="177"/>
                  </a:cubicBezTo>
                  <a:close/>
                  <a:moveTo>
                    <a:pt x="95" y="225"/>
                  </a:moveTo>
                  <a:cubicBezTo>
                    <a:pt x="93" y="225"/>
                    <a:pt x="92" y="226"/>
                    <a:pt x="90" y="226"/>
                  </a:cubicBezTo>
                  <a:cubicBezTo>
                    <a:pt x="90" y="227"/>
                    <a:pt x="90" y="228"/>
                    <a:pt x="90" y="230"/>
                  </a:cubicBezTo>
                  <a:cubicBezTo>
                    <a:pt x="90" y="230"/>
                    <a:pt x="90" y="230"/>
                    <a:pt x="90" y="230"/>
                  </a:cubicBezTo>
                  <a:cubicBezTo>
                    <a:pt x="91" y="229"/>
                    <a:pt x="95" y="226"/>
                    <a:pt x="95" y="225"/>
                  </a:cubicBezTo>
                  <a:close/>
                  <a:moveTo>
                    <a:pt x="44" y="114"/>
                  </a:moveTo>
                  <a:cubicBezTo>
                    <a:pt x="44" y="114"/>
                    <a:pt x="44" y="114"/>
                    <a:pt x="44" y="114"/>
                  </a:cubicBezTo>
                  <a:cubicBezTo>
                    <a:pt x="43" y="117"/>
                    <a:pt x="41" y="119"/>
                    <a:pt x="40" y="122"/>
                  </a:cubicBezTo>
                  <a:cubicBezTo>
                    <a:pt x="41" y="122"/>
                    <a:pt x="42" y="122"/>
                    <a:pt x="42" y="122"/>
                  </a:cubicBezTo>
                  <a:cubicBezTo>
                    <a:pt x="43" y="119"/>
                    <a:pt x="44" y="117"/>
                    <a:pt x="44" y="114"/>
                  </a:cubicBezTo>
                  <a:close/>
                  <a:moveTo>
                    <a:pt x="23" y="192"/>
                  </a:moveTo>
                  <a:cubicBezTo>
                    <a:pt x="22" y="192"/>
                    <a:pt x="21" y="191"/>
                    <a:pt x="19" y="191"/>
                  </a:cubicBezTo>
                  <a:cubicBezTo>
                    <a:pt x="19" y="193"/>
                    <a:pt x="19" y="194"/>
                    <a:pt x="19" y="196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20" y="195"/>
                    <a:pt x="21" y="194"/>
                    <a:pt x="22" y="194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3" y="193"/>
                    <a:pt x="23" y="192"/>
                    <a:pt x="23" y="192"/>
                  </a:cubicBezTo>
                  <a:close/>
                  <a:moveTo>
                    <a:pt x="23" y="144"/>
                  </a:moveTo>
                  <a:cubicBezTo>
                    <a:pt x="22" y="145"/>
                    <a:pt x="21" y="146"/>
                    <a:pt x="19" y="146"/>
                  </a:cubicBezTo>
                  <a:cubicBezTo>
                    <a:pt x="19" y="147"/>
                    <a:pt x="19" y="147"/>
                    <a:pt x="19" y="148"/>
                  </a:cubicBezTo>
                  <a:cubicBezTo>
                    <a:pt x="20" y="148"/>
                    <a:pt x="22" y="148"/>
                    <a:pt x="23" y="148"/>
                  </a:cubicBezTo>
                  <a:cubicBezTo>
                    <a:pt x="24" y="146"/>
                    <a:pt x="23" y="145"/>
                    <a:pt x="23" y="144"/>
                  </a:cubicBezTo>
                  <a:close/>
                  <a:moveTo>
                    <a:pt x="97" y="100"/>
                  </a:moveTo>
                  <a:cubicBezTo>
                    <a:pt x="98" y="103"/>
                    <a:pt x="100" y="105"/>
                    <a:pt x="102" y="106"/>
                  </a:cubicBezTo>
                  <a:cubicBezTo>
                    <a:pt x="102" y="106"/>
                    <a:pt x="102" y="105"/>
                    <a:pt x="102" y="105"/>
                  </a:cubicBezTo>
                  <a:cubicBezTo>
                    <a:pt x="102" y="105"/>
                    <a:pt x="103" y="104"/>
                    <a:pt x="103" y="104"/>
                  </a:cubicBezTo>
                  <a:cubicBezTo>
                    <a:pt x="101" y="103"/>
                    <a:pt x="98" y="101"/>
                    <a:pt x="97" y="100"/>
                  </a:cubicBezTo>
                  <a:close/>
                  <a:moveTo>
                    <a:pt x="14" y="197"/>
                  </a:moveTo>
                  <a:cubicBezTo>
                    <a:pt x="14" y="197"/>
                    <a:pt x="14" y="197"/>
                    <a:pt x="14" y="197"/>
                  </a:cubicBezTo>
                  <a:cubicBezTo>
                    <a:pt x="14" y="197"/>
                    <a:pt x="14" y="197"/>
                    <a:pt x="14" y="196"/>
                  </a:cubicBezTo>
                  <a:cubicBezTo>
                    <a:pt x="14" y="194"/>
                    <a:pt x="14" y="192"/>
                    <a:pt x="14" y="190"/>
                  </a:cubicBezTo>
                  <a:cubicBezTo>
                    <a:pt x="14" y="189"/>
                    <a:pt x="14" y="189"/>
                    <a:pt x="14" y="188"/>
                  </a:cubicBezTo>
                  <a:cubicBezTo>
                    <a:pt x="14" y="188"/>
                    <a:pt x="14" y="188"/>
                    <a:pt x="14" y="187"/>
                  </a:cubicBezTo>
                  <a:cubicBezTo>
                    <a:pt x="14" y="186"/>
                    <a:pt x="14" y="186"/>
                    <a:pt x="14" y="185"/>
                  </a:cubicBezTo>
                  <a:cubicBezTo>
                    <a:pt x="14" y="182"/>
                    <a:pt x="14" y="180"/>
                    <a:pt x="14" y="178"/>
                  </a:cubicBezTo>
                  <a:cubicBezTo>
                    <a:pt x="14" y="177"/>
                    <a:pt x="14" y="177"/>
                    <a:pt x="14" y="176"/>
                  </a:cubicBezTo>
                  <a:cubicBezTo>
                    <a:pt x="14" y="183"/>
                    <a:pt x="14" y="190"/>
                    <a:pt x="14" y="197"/>
                  </a:cubicBezTo>
                  <a:close/>
                  <a:moveTo>
                    <a:pt x="71" y="49"/>
                  </a:moveTo>
                  <a:cubicBezTo>
                    <a:pt x="70" y="48"/>
                    <a:pt x="70" y="46"/>
                    <a:pt x="69" y="45"/>
                  </a:cubicBezTo>
                  <a:cubicBezTo>
                    <a:pt x="68" y="46"/>
                    <a:pt x="67" y="46"/>
                    <a:pt x="66" y="47"/>
                  </a:cubicBezTo>
                  <a:cubicBezTo>
                    <a:pt x="67" y="48"/>
                    <a:pt x="67" y="49"/>
                    <a:pt x="68" y="50"/>
                  </a:cubicBezTo>
                  <a:cubicBezTo>
                    <a:pt x="69" y="49"/>
                    <a:pt x="70" y="49"/>
                    <a:pt x="71" y="49"/>
                  </a:cubicBezTo>
                  <a:close/>
                  <a:moveTo>
                    <a:pt x="23" y="175"/>
                  </a:moveTo>
                  <a:cubicBezTo>
                    <a:pt x="24" y="175"/>
                    <a:pt x="24" y="175"/>
                    <a:pt x="24" y="174"/>
                  </a:cubicBezTo>
                  <a:cubicBezTo>
                    <a:pt x="24" y="173"/>
                    <a:pt x="24" y="172"/>
                    <a:pt x="24" y="171"/>
                  </a:cubicBezTo>
                  <a:cubicBezTo>
                    <a:pt x="24" y="171"/>
                    <a:pt x="24" y="171"/>
                    <a:pt x="23" y="171"/>
                  </a:cubicBezTo>
                  <a:cubicBezTo>
                    <a:pt x="23" y="171"/>
                    <a:pt x="22" y="172"/>
                    <a:pt x="21" y="172"/>
                  </a:cubicBezTo>
                  <a:cubicBezTo>
                    <a:pt x="20" y="173"/>
                    <a:pt x="20" y="173"/>
                    <a:pt x="20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1" y="175"/>
                    <a:pt x="22" y="175"/>
                    <a:pt x="23" y="175"/>
                  </a:cubicBezTo>
                  <a:close/>
                  <a:moveTo>
                    <a:pt x="60" y="275"/>
                  </a:moveTo>
                  <a:cubicBezTo>
                    <a:pt x="60" y="275"/>
                    <a:pt x="60" y="275"/>
                    <a:pt x="60" y="276"/>
                  </a:cubicBezTo>
                  <a:cubicBezTo>
                    <a:pt x="61" y="276"/>
                    <a:pt x="62" y="276"/>
                    <a:pt x="63" y="276"/>
                  </a:cubicBezTo>
                  <a:cubicBezTo>
                    <a:pt x="64" y="276"/>
                    <a:pt x="64" y="276"/>
                    <a:pt x="65" y="276"/>
                  </a:cubicBezTo>
                  <a:cubicBezTo>
                    <a:pt x="66" y="276"/>
                    <a:pt x="68" y="276"/>
                    <a:pt x="69" y="276"/>
                  </a:cubicBezTo>
                  <a:cubicBezTo>
                    <a:pt x="69" y="276"/>
                    <a:pt x="69" y="275"/>
                    <a:pt x="69" y="275"/>
                  </a:cubicBezTo>
                  <a:cubicBezTo>
                    <a:pt x="66" y="275"/>
                    <a:pt x="64" y="275"/>
                    <a:pt x="62" y="275"/>
                  </a:cubicBezTo>
                  <a:cubicBezTo>
                    <a:pt x="61" y="275"/>
                    <a:pt x="61" y="275"/>
                    <a:pt x="60" y="275"/>
                  </a:cubicBezTo>
                  <a:close/>
                  <a:moveTo>
                    <a:pt x="15" y="224"/>
                  </a:moveTo>
                  <a:cubicBezTo>
                    <a:pt x="15" y="227"/>
                    <a:pt x="14" y="229"/>
                    <a:pt x="14" y="232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16" y="232"/>
                    <a:pt x="16" y="231"/>
                    <a:pt x="16" y="231"/>
                  </a:cubicBezTo>
                  <a:cubicBezTo>
                    <a:pt x="16" y="229"/>
                    <a:pt x="16" y="227"/>
                    <a:pt x="16" y="225"/>
                  </a:cubicBezTo>
                  <a:cubicBezTo>
                    <a:pt x="16" y="225"/>
                    <a:pt x="16" y="224"/>
                    <a:pt x="16" y="224"/>
                  </a:cubicBezTo>
                  <a:cubicBezTo>
                    <a:pt x="15" y="224"/>
                    <a:pt x="15" y="224"/>
                    <a:pt x="15" y="224"/>
                  </a:cubicBezTo>
                  <a:close/>
                  <a:moveTo>
                    <a:pt x="47" y="204"/>
                  </a:moveTo>
                  <a:cubicBezTo>
                    <a:pt x="44" y="206"/>
                    <a:pt x="42" y="209"/>
                    <a:pt x="42" y="212"/>
                  </a:cubicBezTo>
                  <a:cubicBezTo>
                    <a:pt x="42" y="212"/>
                    <a:pt x="42" y="212"/>
                    <a:pt x="43" y="212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44" y="209"/>
                    <a:pt x="45" y="207"/>
                    <a:pt x="47" y="204"/>
                  </a:cubicBezTo>
                  <a:close/>
                  <a:moveTo>
                    <a:pt x="54" y="24"/>
                  </a:moveTo>
                  <a:cubicBezTo>
                    <a:pt x="54" y="23"/>
                    <a:pt x="53" y="22"/>
                    <a:pt x="53" y="21"/>
                  </a:cubicBezTo>
                  <a:cubicBezTo>
                    <a:pt x="51" y="22"/>
                    <a:pt x="50" y="23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5"/>
                    <a:pt x="52" y="24"/>
                    <a:pt x="54" y="24"/>
                  </a:cubicBezTo>
                  <a:close/>
                  <a:moveTo>
                    <a:pt x="56" y="35"/>
                  </a:moveTo>
                  <a:cubicBezTo>
                    <a:pt x="54" y="36"/>
                    <a:pt x="51" y="37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9"/>
                    <a:pt x="51" y="39"/>
                    <a:pt x="51" y="39"/>
                  </a:cubicBezTo>
                  <a:cubicBezTo>
                    <a:pt x="53" y="38"/>
                    <a:pt x="54" y="37"/>
                    <a:pt x="56" y="35"/>
                  </a:cubicBezTo>
                  <a:close/>
                  <a:moveTo>
                    <a:pt x="84" y="258"/>
                  </a:moveTo>
                  <a:cubicBezTo>
                    <a:pt x="84" y="260"/>
                    <a:pt x="84" y="262"/>
                    <a:pt x="84" y="264"/>
                  </a:cubicBezTo>
                  <a:cubicBezTo>
                    <a:pt x="85" y="263"/>
                    <a:pt x="86" y="262"/>
                    <a:pt x="86" y="261"/>
                  </a:cubicBezTo>
                  <a:cubicBezTo>
                    <a:pt x="87" y="261"/>
                    <a:pt x="87" y="260"/>
                    <a:pt x="86" y="259"/>
                  </a:cubicBezTo>
                  <a:cubicBezTo>
                    <a:pt x="86" y="258"/>
                    <a:pt x="85" y="258"/>
                    <a:pt x="84" y="258"/>
                  </a:cubicBezTo>
                  <a:close/>
                  <a:moveTo>
                    <a:pt x="14" y="253"/>
                  </a:moveTo>
                  <a:cubicBezTo>
                    <a:pt x="14" y="253"/>
                    <a:pt x="14" y="253"/>
                    <a:pt x="14" y="253"/>
                  </a:cubicBezTo>
                  <a:cubicBezTo>
                    <a:pt x="14" y="255"/>
                    <a:pt x="13" y="256"/>
                    <a:pt x="14" y="258"/>
                  </a:cubicBezTo>
                  <a:cubicBezTo>
                    <a:pt x="14" y="258"/>
                    <a:pt x="14" y="258"/>
                    <a:pt x="14" y="258"/>
                  </a:cubicBezTo>
                  <a:cubicBezTo>
                    <a:pt x="15" y="259"/>
                    <a:pt x="15" y="260"/>
                    <a:pt x="16" y="260"/>
                  </a:cubicBezTo>
                  <a:cubicBezTo>
                    <a:pt x="16" y="259"/>
                    <a:pt x="16" y="257"/>
                    <a:pt x="16" y="256"/>
                  </a:cubicBezTo>
                  <a:cubicBezTo>
                    <a:pt x="14" y="255"/>
                    <a:pt x="14" y="254"/>
                    <a:pt x="14" y="253"/>
                  </a:cubicBezTo>
                  <a:close/>
                  <a:moveTo>
                    <a:pt x="53" y="86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56" y="87"/>
                    <a:pt x="58" y="87"/>
                    <a:pt x="60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2" y="87"/>
                    <a:pt x="62" y="87"/>
                  </a:cubicBezTo>
                  <a:cubicBezTo>
                    <a:pt x="62" y="86"/>
                    <a:pt x="61" y="86"/>
                    <a:pt x="61" y="86"/>
                  </a:cubicBezTo>
                  <a:cubicBezTo>
                    <a:pt x="60" y="87"/>
                    <a:pt x="59" y="86"/>
                    <a:pt x="58" y="86"/>
                  </a:cubicBezTo>
                  <a:cubicBezTo>
                    <a:pt x="57" y="86"/>
                    <a:pt x="56" y="86"/>
                    <a:pt x="55" y="86"/>
                  </a:cubicBezTo>
                  <a:cubicBezTo>
                    <a:pt x="55" y="86"/>
                    <a:pt x="54" y="86"/>
                    <a:pt x="53" y="86"/>
                  </a:cubicBezTo>
                  <a:close/>
                  <a:moveTo>
                    <a:pt x="50" y="214"/>
                  </a:moveTo>
                  <a:cubicBezTo>
                    <a:pt x="50" y="214"/>
                    <a:pt x="50" y="214"/>
                    <a:pt x="50" y="214"/>
                  </a:cubicBezTo>
                  <a:cubicBezTo>
                    <a:pt x="49" y="215"/>
                    <a:pt x="49" y="216"/>
                    <a:pt x="49" y="217"/>
                  </a:cubicBezTo>
                  <a:cubicBezTo>
                    <a:pt x="49" y="219"/>
                    <a:pt x="49" y="221"/>
                    <a:pt x="49" y="223"/>
                  </a:cubicBezTo>
                  <a:cubicBezTo>
                    <a:pt x="50" y="224"/>
                    <a:pt x="50" y="226"/>
                    <a:pt x="50" y="227"/>
                  </a:cubicBezTo>
                  <a:cubicBezTo>
                    <a:pt x="50" y="227"/>
                    <a:pt x="50" y="227"/>
                    <a:pt x="50" y="227"/>
                  </a:cubicBezTo>
                  <a:cubicBezTo>
                    <a:pt x="50" y="223"/>
                    <a:pt x="50" y="218"/>
                    <a:pt x="50" y="214"/>
                  </a:cubicBezTo>
                  <a:close/>
                  <a:moveTo>
                    <a:pt x="16" y="242"/>
                  </a:moveTo>
                  <a:cubicBezTo>
                    <a:pt x="16" y="240"/>
                    <a:pt x="16" y="238"/>
                    <a:pt x="16" y="237"/>
                  </a:cubicBezTo>
                  <a:cubicBezTo>
                    <a:pt x="15" y="237"/>
                    <a:pt x="15" y="237"/>
                    <a:pt x="14" y="237"/>
                  </a:cubicBezTo>
                  <a:cubicBezTo>
                    <a:pt x="14" y="238"/>
                    <a:pt x="14" y="240"/>
                    <a:pt x="14" y="242"/>
                  </a:cubicBezTo>
                  <a:cubicBezTo>
                    <a:pt x="14" y="242"/>
                    <a:pt x="14" y="242"/>
                    <a:pt x="15" y="242"/>
                  </a:cubicBezTo>
                  <a:cubicBezTo>
                    <a:pt x="15" y="242"/>
                    <a:pt x="15" y="242"/>
                    <a:pt x="16" y="242"/>
                  </a:cubicBezTo>
                  <a:close/>
                  <a:moveTo>
                    <a:pt x="66" y="256"/>
                  </a:moveTo>
                  <a:cubicBezTo>
                    <a:pt x="66" y="258"/>
                    <a:pt x="66" y="259"/>
                    <a:pt x="66" y="261"/>
                  </a:cubicBezTo>
                  <a:cubicBezTo>
                    <a:pt x="67" y="261"/>
                    <a:pt x="67" y="261"/>
                    <a:pt x="67" y="261"/>
                  </a:cubicBezTo>
                  <a:cubicBezTo>
                    <a:pt x="68" y="261"/>
                    <a:pt x="68" y="261"/>
                    <a:pt x="68" y="260"/>
                  </a:cubicBezTo>
                  <a:cubicBezTo>
                    <a:pt x="68" y="259"/>
                    <a:pt x="68" y="259"/>
                    <a:pt x="68" y="258"/>
                  </a:cubicBezTo>
                  <a:cubicBezTo>
                    <a:pt x="68" y="257"/>
                    <a:pt x="68" y="257"/>
                    <a:pt x="68" y="256"/>
                  </a:cubicBezTo>
                  <a:cubicBezTo>
                    <a:pt x="67" y="256"/>
                    <a:pt x="67" y="256"/>
                    <a:pt x="66" y="256"/>
                  </a:cubicBezTo>
                  <a:close/>
                  <a:moveTo>
                    <a:pt x="52" y="221"/>
                  </a:moveTo>
                  <a:cubicBezTo>
                    <a:pt x="52" y="221"/>
                    <a:pt x="52" y="221"/>
                    <a:pt x="52" y="221"/>
                  </a:cubicBezTo>
                  <a:cubicBezTo>
                    <a:pt x="52" y="225"/>
                    <a:pt x="52" y="229"/>
                    <a:pt x="52" y="234"/>
                  </a:cubicBezTo>
                  <a:cubicBezTo>
                    <a:pt x="52" y="233"/>
                    <a:pt x="52" y="233"/>
                    <a:pt x="52" y="233"/>
                  </a:cubicBezTo>
                  <a:cubicBezTo>
                    <a:pt x="52" y="233"/>
                    <a:pt x="52" y="232"/>
                    <a:pt x="52" y="231"/>
                  </a:cubicBezTo>
                  <a:cubicBezTo>
                    <a:pt x="52" y="230"/>
                    <a:pt x="52" y="230"/>
                    <a:pt x="53" y="230"/>
                  </a:cubicBezTo>
                  <a:cubicBezTo>
                    <a:pt x="53" y="227"/>
                    <a:pt x="52" y="224"/>
                    <a:pt x="52" y="221"/>
                  </a:cubicBezTo>
                  <a:close/>
                  <a:moveTo>
                    <a:pt x="65" y="50"/>
                  </a:moveTo>
                  <a:cubicBezTo>
                    <a:pt x="64" y="50"/>
                    <a:pt x="64" y="49"/>
                    <a:pt x="64" y="48"/>
                  </a:cubicBezTo>
                  <a:cubicBezTo>
                    <a:pt x="62" y="49"/>
                    <a:pt x="60" y="50"/>
                    <a:pt x="58" y="52"/>
                  </a:cubicBezTo>
                  <a:cubicBezTo>
                    <a:pt x="59" y="52"/>
                    <a:pt x="61" y="52"/>
                    <a:pt x="62" y="51"/>
                  </a:cubicBezTo>
                  <a:cubicBezTo>
                    <a:pt x="63" y="51"/>
                    <a:pt x="63" y="50"/>
                    <a:pt x="63" y="50"/>
                  </a:cubicBezTo>
                  <a:cubicBezTo>
                    <a:pt x="64" y="50"/>
                    <a:pt x="64" y="50"/>
                    <a:pt x="65" y="50"/>
                  </a:cubicBezTo>
                  <a:close/>
                  <a:moveTo>
                    <a:pt x="51" y="35"/>
                  </a:moveTo>
                  <a:cubicBezTo>
                    <a:pt x="51" y="35"/>
                    <a:pt x="51" y="35"/>
                    <a:pt x="51" y="35"/>
                  </a:cubicBezTo>
                  <a:cubicBezTo>
                    <a:pt x="53" y="35"/>
                    <a:pt x="54" y="34"/>
                    <a:pt x="56" y="34"/>
                  </a:cubicBezTo>
                  <a:cubicBezTo>
                    <a:pt x="56" y="33"/>
                    <a:pt x="57" y="32"/>
                    <a:pt x="58" y="32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5" y="32"/>
                    <a:pt x="53" y="33"/>
                    <a:pt x="51" y="35"/>
                  </a:cubicBezTo>
                  <a:close/>
                  <a:moveTo>
                    <a:pt x="69" y="178"/>
                  </a:moveTo>
                  <a:cubicBezTo>
                    <a:pt x="69" y="179"/>
                    <a:pt x="69" y="180"/>
                    <a:pt x="70" y="180"/>
                  </a:cubicBezTo>
                  <a:cubicBezTo>
                    <a:pt x="71" y="180"/>
                    <a:pt x="73" y="179"/>
                    <a:pt x="74" y="179"/>
                  </a:cubicBezTo>
                  <a:cubicBezTo>
                    <a:pt x="75" y="179"/>
                    <a:pt x="75" y="179"/>
                    <a:pt x="76" y="178"/>
                  </a:cubicBezTo>
                  <a:cubicBezTo>
                    <a:pt x="74" y="178"/>
                    <a:pt x="71" y="178"/>
                    <a:pt x="69" y="178"/>
                  </a:cubicBezTo>
                  <a:close/>
                  <a:moveTo>
                    <a:pt x="68" y="80"/>
                  </a:moveTo>
                  <a:cubicBezTo>
                    <a:pt x="66" y="81"/>
                    <a:pt x="62" y="83"/>
                    <a:pt x="61" y="84"/>
                  </a:cubicBezTo>
                  <a:cubicBezTo>
                    <a:pt x="61" y="84"/>
                    <a:pt x="62" y="84"/>
                    <a:pt x="62" y="84"/>
                  </a:cubicBezTo>
                  <a:cubicBezTo>
                    <a:pt x="64" y="84"/>
                    <a:pt x="65" y="84"/>
                    <a:pt x="66" y="82"/>
                  </a:cubicBezTo>
                  <a:cubicBezTo>
                    <a:pt x="66" y="82"/>
                    <a:pt x="67" y="81"/>
                    <a:pt x="68" y="80"/>
                  </a:cubicBezTo>
                  <a:close/>
                  <a:moveTo>
                    <a:pt x="85" y="164"/>
                  </a:moveTo>
                  <a:cubicBezTo>
                    <a:pt x="88" y="164"/>
                    <a:pt x="94" y="162"/>
                    <a:pt x="95" y="162"/>
                  </a:cubicBezTo>
                  <a:cubicBezTo>
                    <a:pt x="95" y="162"/>
                    <a:pt x="95" y="162"/>
                    <a:pt x="95" y="162"/>
                  </a:cubicBezTo>
                  <a:cubicBezTo>
                    <a:pt x="93" y="162"/>
                    <a:pt x="91" y="162"/>
                    <a:pt x="88" y="163"/>
                  </a:cubicBezTo>
                  <a:cubicBezTo>
                    <a:pt x="87" y="163"/>
                    <a:pt x="86" y="164"/>
                    <a:pt x="85" y="164"/>
                  </a:cubicBezTo>
                  <a:close/>
                  <a:moveTo>
                    <a:pt x="56" y="133"/>
                  </a:moveTo>
                  <a:cubicBezTo>
                    <a:pt x="56" y="133"/>
                    <a:pt x="55" y="133"/>
                    <a:pt x="55" y="133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1" y="133"/>
                    <a:pt x="48" y="133"/>
                    <a:pt x="45" y="132"/>
                  </a:cubicBezTo>
                  <a:cubicBezTo>
                    <a:pt x="44" y="132"/>
                    <a:pt x="42" y="132"/>
                    <a:pt x="41" y="132"/>
                  </a:cubicBezTo>
                  <a:cubicBezTo>
                    <a:pt x="46" y="133"/>
                    <a:pt x="53" y="134"/>
                    <a:pt x="56" y="133"/>
                  </a:cubicBezTo>
                  <a:close/>
                  <a:moveTo>
                    <a:pt x="106" y="106"/>
                  </a:moveTo>
                  <a:cubicBezTo>
                    <a:pt x="106" y="106"/>
                    <a:pt x="106" y="106"/>
                    <a:pt x="106" y="106"/>
                  </a:cubicBezTo>
                  <a:cubicBezTo>
                    <a:pt x="106" y="107"/>
                    <a:pt x="107" y="107"/>
                    <a:pt x="107" y="108"/>
                  </a:cubicBezTo>
                  <a:cubicBezTo>
                    <a:pt x="109" y="110"/>
                    <a:pt x="111" y="111"/>
                    <a:pt x="112" y="113"/>
                  </a:cubicBezTo>
                  <a:cubicBezTo>
                    <a:pt x="113" y="113"/>
                    <a:pt x="113" y="113"/>
                    <a:pt x="114" y="113"/>
                  </a:cubicBezTo>
                  <a:cubicBezTo>
                    <a:pt x="111" y="111"/>
                    <a:pt x="109" y="108"/>
                    <a:pt x="106" y="106"/>
                  </a:cubicBezTo>
                  <a:close/>
                  <a:moveTo>
                    <a:pt x="44" y="229"/>
                  </a:moveTo>
                  <a:cubicBezTo>
                    <a:pt x="43" y="229"/>
                    <a:pt x="43" y="229"/>
                    <a:pt x="43" y="229"/>
                  </a:cubicBezTo>
                  <a:cubicBezTo>
                    <a:pt x="43" y="229"/>
                    <a:pt x="43" y="229"/>
                    <a:pt x="43" y="230"/>
                  </a:cubicBezTo>
                  <a:cubicBezTo>
                    <a:pt x="43" y="231"/>
                    <a:pt x="43" y="232"/>
                    <a:pt x="43" y="233"/>
                  </a:cubicBezTo>
                  <a:cubicBezTo>
                    <a:pt x="43" y="236"/>
                    <a:pt x="43" y="239"/>
                    <a:pt x="43" y="242"/>
                  </a:cubicBezTo>
                  <a:cubicBezTo>
                    <a:pt x="43" y="244"/>
                    <a:pt x="43" y="245"/>
                    <a:pt x="43" y="246"/>
                  </a:cubicBezTo>
                  <a:cubicBezTo>
                    <a:pt x="43" y="246"/>
                    <a:pt x="43" y="246"/>
                    <a:pt x="43" y="246"/>
                  </a:cubicBezTo>
                  <a:cubicBezTo>
                    <a:pt x="44" y="241"/>
                    <a:pt x="44" y="236"/>
                    <a:pt x="44" y="231"/>
                  </a:cubicBezTo>
                  <a:cubicBezTo>
                    <a:pt x="44" y="231"/>
                    <a:pt x="44" y="230"/>
                    <a:pt x="44" y="229"/>
                  </a:cubicBezTo>
                  <a:close/>
                  <a:moveTo>
                    <a:pt x="54" y="102"/>
                  </a:moveTo>
                  <a:cubicBezTo>
                    <a:pt x="57" y="102"/>
                    <a:pt x="60" y="103"/>
                    <a:pt x="63" y="102"/>
                  </a:cubicBezTo>
                  <a:cubicBezTo>
                    <a:pt x="60" y="101"/>
                    <a:pt x="57" y="101"/>
                    <a:pt x="54" y="102"/>
                  </a:cubicBezTo>
                  <a:close/>
                  <a:moveTo>
                    <a:pt x="15" y="213"/>
                  </a:moveTo>
                  <a:cubicBezTo>
                    <a:pt x="15" y="215"/>
                    <a:pt x="15" y="217"/>
                    <a:pt x="15" y="219"/>
                  </a:cubicBezTo>
                  <a:cubicBezTo>
                    <a:pt x="15" y="220"/>
                    <a:pt x="15" y="220"/>
                    <a:pt x="15" y="220"/>
                  </a:cubicBezTo>
                  <a:cubicBezTo>
                    <a:pt x="15" y="220"/>
                    <a:pt x="15" y="220"/>
                    <a:pt x="16" y="220"/>
                  </a:cubicBezTo>
                  <a:cubicBezTo>
                    <a:pt x="16" y="218"/>
                    <a:pt x="16" y="216"/>
                    <a:pt x="16" y="213"/>
                  </a:cubicBezTo>
                  <a:cubicBezTo>
                    <a:pt x="15" y="213"/>
                    <a:pt x="15" y="213"/>
                    <a:pt x="15" y="213"/>
                  </a:cubicBezTo>
                  <a:close/>
                  <a:moveTo>
                    <a:pt x="56" y="210"/>
                  </a:moveTo>
                  <a:cubicBezTo>
                    <a:pt x="57" y="211"/>
                    <a:pt x="57" y="211"/>
                    <a:pt x="57" y="212"/>
                  </a:cubicBezTo>
                  <a:cubicBezTo>
                    <a:pt x="57" y="214"/>
                    <a:pt x="57" y="215"/>
                    <a:pt x="57" y="217"/>
                  </a:cubicBezTo>
                  <a:cubicBezTo>
                    <a:pt x="58" y="218"/>
                    <a:pt x="58" y="219"/>
                    <a:pt x="58" y="220"/>
                  </a:cubicBezTo>
                  <a:cubicBezTo>
                    <a:pt x="58" y="217"/>
                    <a:pt x="58" y="214"/>
                    <a:pt x="58" y="211"/>
                  </a:cubicBezTo>
                  <a:cubicBezTo>
                    <a:pt x="58" y="211"/>
                    <a:pt x="57" y="211"/>
                    <a:pt x="57" y="211"/>
                  </a:cubicBezTo>
                  <a:cubicBezTo>
                    <a:pt x="57" y="211"/>
                    <a:pt x="56" y="210"/>
                    <a:pt x="56" y="210"/>
                  </a:cubicBezTo>
                  <a:cubicBezTo>
                    <a:pt x="56" y="210"/>
                    <a:pt x="56" y="210"/>
                    <a:pt x="56" y="210"/>
                  </a:cubicBezTo>
                  <a:close/>
                  <a:moveTo>
                    <a:pt x="83" y="274"/>
                  </a:moveTo>
                  <a:cubicBezTo>
                    <a:pt x="85" y="274"/>
                    <a:pt x="90" y="273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88" y="272"/>
                    <a:pt x="86" y="273"/>
                    <a:pt x="84" y="273"/>
                  </a:cubicBezTo>
                  <a:cubicBezTo>
                    <a:pt x="83" y="273"/>
                    <a:pt x="83" y="274"/>
                    <a:pt x="83" y="274"/>
                  </a:cubicBezTo>
                  <a:close/>
                  <a:moveTo>
                    <a:pt x="17" y="163"/>
                  </a:moveTo>
                  <a:cubicBezTo>
                    <a:pt x="18" y="162"/>
                    <a:pt x="18" y="162"/>
                    <a:pt x="18" y="161"/>
                  </a:cubicBezTo>
                  <a:cubicBezTo>
                    <a:pt x="18" y="160"/>
                    <a:pt x="18" y="159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7" y="156"/>
                    <a:pt x="17" y="155"/>
                    <a:pt x="18" y="155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7"/>
                    <a:pt x="17" y="160"/>
                    <a:pt x="17" y="163"/>
                  </a:cubicBezTo>
                  <a:close/>
                  <a:moveTo>
                    <a:pt x="73" y="225"/>
                  </a:moveTo>
                  <a:cubicBezTo>
                    <a:pt x="72" y="225"/>
                    <a:pt x="72" y="224"/>
                    <a:pt x="71" y="224"/>
                  </a:cubicBezTo>
                  <a:cubicBezTo>
                    <a:pt x="71" y="224"/>
                    <a:pt x="70" y="225"/>
                    <a:pt x="70" y="225"/>
                  </a:cubicBezTo>
                  <a:cubicBezTo>
                    <a:pt x="70" y="226"/>
                    <a:pt x="71" y="227"/>
                    <a:pt x="71" y="228"/>
                  </a:cubicBezTo>
                  <a:cubicBezTo>
                    <a:pt x="71" y="228"/>
                    <a:pt x="72" y="228"/>
                    <a:pt x="73" y="227"/>
                  </a:cubicBezTo>
                  <a:cubicBezTo>
                    <a:pt x="73" y="227"/>
                    <a:pt x="73" y="226"/>
                    <a:pt x="73" y="225"/>
                  </a:cubicBezTo>
                  <a:close/>
                  <a:moveTo>
                    <a:pt x="62" y="34"/>
                  </a:moveTo>
                  <a:cubicBezTo>
                    <a:pt x="62" y="34"/>
                    <a:pt x="61" y="34"/>
                    <a:pt x="61" y="35"/>
                  </a:cubicBezTo>
                  <a:cubicBezTo>
                    <a:pt x="61" y="36"/>
                    <a:pt x="61" y="37"/>
                    <a:pt x="62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3" y="36"/>
                    <a:pt x="63" y="35"/>
                    <a:pt x="62" y="34"/>
                  </a:cubicBezTo>
                  <a:close/>
                  <a:moveTo>
                    <a:pt x="93" y="208"/>
                  </a:moveTo>
                  <a:cubicBezTo>
                    <a:pt x="93" y="208"/>
                    <a:pt x="93" y="208"/>
                    <a:pt x="93" y="208"/>
                  </a:cubicBezTo>
                  <a:cubicBezTo>
                    <a:pt x="90" y="208"/>
                    <a:pt x="88" y="208"/>
                    <a:pt x="86" y="209"/>
                  </a:cubicBezTo>
                  <a:cubicBezTo>
                    <a:pt x="86" y="209"/>
                    <a:pt x="86" y="209"/>
                    <a:pt x="87" y="209"/>
                  </a:cubicBezTo>
                  <a:cubicBezTo>
                    <a:pt x="88" y="209"/>
                    <a:pt x="89" y="209"/>
                    <a:pt x="91" y="209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2" y="209"/>
                    <a:pt x="92" y="208"/>
                    <a:pt x="93" y="208"/>
                  </a:cubicBezTo>
                  <a:close/>
                  <a:moveTo>
                    <a:pt x="46" y="228"/>
                  </a:moveTo>
                  <a:cubicBezTo>
                    <a:pt x="46" y="228"/>
                    <a:pt x="46" y="228"/>
                    <a:pt x="46" y="228"/>
                  </a:cubicBezTo>
                  <a:cubicBezTo>
                    <a:pt x="45" y="230"/>
                    <a:pt x="45" y="232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6" y="236"/>
                    <a:pt x="46" y="236"/>
                    <a:pt x="46" y="237"/>
                  </a:cubicBezTo>
                  <a:cubicBezTo>
                    <a:pt x="46" y="239"/>
                    <a:pt x="46" y="240"/>
                    <a:pt x="46" y="242"/>
                  </a:cubicBezTo>
                  <a:cubicBezTo>
                    <a:pt x="46" y="243"/>
                    <a:pt x="46" y="243"/>
                    <a:pt x="46" y="243"/>
                  </a:cubicBezTo>
                  <a:cubicBezTo>
                    <a:pt x="46" y="243"/>
                    <a:pt x="46" y="242"/>
                    <a:pt x="46" y="242"/>
                  </a:cubicBezTo>
                  <a:cubicBezTo>
                    <a:pt x="46" y="239"/>
                    <a:pt x="46" y="237"/>
                    <a:pt x="46" y="234"/>
                  </a:cubicBezTo>
                  <a:cubicBezTo>
                    <a:pt x="46" y="232"/>
                    <a:pt x="46" y="230"/>
                    <a:pt x="46" y="228"/>
                  </a:cubicBezTo>
                  <a:close/>
                  <a:moveTo>
                    <a:pt x="75" y="236"/>
                  </a:moveTo>
                  <a:cubicBezTo>
                    <a:pt x="74" y="235"/>
                    <a:pt x="74" y="233"/>
                    <a:pt x="74" y="232"/>
                  </a:cubicBezTo>
                  <a:cubicBezTo>
                    <a:pt x="73" y="232"/>
                    <a:pt x="73" y="233"/>
                    <a:pt x="72" y="233"/>
                  </a:cubicBezTo>
                  <a:cubicBezTo>
                    <a:pt x="73" y="234"/>
                    <a:pt x="73" y="235"/>
                    <a:pt x="73" y="237"/>
                  </a:cubicBezTo>
                  <a:cubicBezTo>
                    <a:pt x="74" y="236"/>
                    <a:pt x="74" y="236"/>
                    <a:pt x="75" y="236"/>
                  </a:cubicBezTo>
                  <a:close/>
                  <a:moveTo>
                    <a:pt x="76" y="67"/>
                  </a:moveTo>
                  <a:cubicBezTo>
                    <a:pt x="76" y="66"/>
                    <a:pt x="75" y="65"/>
                    <a:pt x="74" y="64"/>
                  </a:cubicBezTo>
                  <a:cubicBezTo>
                    <a:pt x="74" y="64"/>
                    <a:pt x="73" y="64"/>
                    <a:pt x="73" y="64"/>
                  </a:cubicBezTo>
                  <a:cubicBezTo>
                    <a:pt x="73" y="65"/>
                    <a:pt x="74" y="66"/>
                    <a:pt x="74" y="67"/>
                  </a:cubicBezTo>
                  <a:cubicBezTo>
                    <a:pt x="75" y="67"/>
                    <a:pt x="76" y="67"/>
                    <a:pt x="76" y="67"/>
                  </a:cubicBezTo>
                  <a:close/>
                  <a:moveTo>
                    <a:pt x="23" y="199"/>
                  </a:moveTo>
                  <a:cubicBezTo>
                    <a:pt x="23" y="198"/>
                    <a:pt x="23" y="198"/>
                    <a:pt x="23" y="197"/>
                  </a:cubicBezTo>
                  <a:cubicBezTo>
                    <a:pt x="23" y="197"/>
                    <a:pt x="23" y="196"/>
                    <a:pt x="23" y="196"/>
                  </a:cubicBezTo>
                  <a:cubicBezTo>
                    <a:pt x="21" y="197"/>
                    <a:pt x="20" y="198"/>
                    <a:pt x="19" y="199"/>
                  </a:cubicBezTo>
                  <a:cubicBezTo>
                    <a:pt x="21" y="199"/>
                    <a:pt x="22" y="199"/>
                    <a:pt x="23" y="199"/>
                  </a:cubicBezTo>
                  <a:close/>
                  <a:moveTo>
                    <a:pt x="79" y="159"/>
                  </a:moveTo>
                  <a:cubicBezTo>
                    <a:pt x="77" y="161"/>
                    <a:pt x="76" y="162"/>
                    <a:pt x="74" y="163"/>
                  </a:cubicBezTo>
                  <a:cubicBezTo>
                    <a:pt x="76" y="163"/>
                    <a:pt x="78" y="162"/>
                    <a:pt x="79" y="161"/>
                  </a:cubicBezTo>
                  <a:cubicBezTo>
                    <a:pt x="79" y="161"/>
                    <a:pt x="79" y="160"/>
                    <a:pt x="79" y="159"/>
                  </a:cubicBezTo>
                  <a:close/>
                  <a:moveTo>
                    <a:pt x="42" y="124"/>
                  </a:move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4"/>
                    <a:pt x="41" y="124"/>
                  </a:cubicBezTo>
                  <a:cubicBezTo>
                    <a:pt x="40" y="123"/>
                    <a:pt x="39" y="123"/>
                    <a:pt x="37" y="123"/>
                  </a:cubicBezTo>
                  <a:cubicBezTo>
                    <a:pt x="36" y="123"/>
                    <a:pt x="35" y="123"/>
                    <a:pt x="34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4" y="124"/>
                    <a:pt x="34" y="124"/>
                    <a:pt x="35" y="124"/>
                  </a:cubicBezTo>
                  <a:cubicBezTo>
                    <a:pt x="37" y="124"/>
                    <a:pt x="39" y="124"/>
                    <a:pt x="42" y="124"/>
                  </a:cubicBezTo>
                  <a:cubicBezTo>
                    <a:pt x="42" y="124"/>
                    <a:pt x="42" y="124"/>
                    <a:pt x="42" y="124"/>
                  </a:cubicBezTo>
                  <a:close/>
                  <a:moveTo>
                    <a:pt x="99" y="189"/>
                  </a:moveTo>
                  <a:cubicBezTo>
                    <a:pt x="97" y="189"/>
                    <a:pt x="94" y="189"/>
                    <a:pt x="92" y="190"/>
                  </a:cubicBezTo>
                  <a:cubicBezTo>
                    <a:pt x="92" y="190"/>
                    <a:pt x="92" y="191"/>
                    <a:pt x="93" y="191"/>
                  </a:cubicBezTo>
                  <a:cubicBezTo>
                    <a:pt x="95" y="190"/>
                    <a:pt x="97" y="190"/>
                    <a:pt x="99" y="189"/>
                  </a:cubicBezTo>
                  <a:close/>
                  <a:moveTo>
                    <a:pt x="104" y="261"/>
                  </a:moveTo>
                  <a:cubicBezTo>
                    <a:pt x="103" y="262"/>
                    <a:pt x="103" y="263"/>
                    <a:pt x="103" y="264"/>
                  </a:cubicBezTo>
                  <a:cubicBezTo>
                    <a:pt x="104" y="264"/>
                    <a:pt x="104" y="265"/>
                    <a:pt x="103" y="265"/>
                  </a:cubicBezTo>
                  <a:cubicBezTo>
                    <a:pt x="103" y="266"/>
                    <a:pt x="103" y="266"/>
                    <a:pt x="103" y="266"/>
                  </a:cubicBezTo>
                  <a:cubicBezTo>
                    <a:pt x="102" y="266"/>
                    <a:pt x="102" y="267"/>
                    <a:pt x="102" y="267"/>
                  </a:cubicBezTo>
                  <a:cubicBezTo>
                    <a:pt x="103" y="267"/>
                    <a:pt x="103" y="266"/>
                    <a:pt x="103" y="266"/>
                  </a:cubicBezTo>
                  <a:cubicBezTo>
                    <a:pt x="104" y="266"/>
                    <a:pt x="104" y="266"/>
                    <a:pt x="105" y="266"/>
                  </a:cubicBezTo>
                  <a:cubicBezTo>
                    <a:pt x="104" y="265"/>
                    <a:pt x="104" y="264"/>
                    <a:pt x="104" y="263"/>
                  </a:cubicBezTo>
                  <a:cubicBezTo>
                    <a:pt x="104" y="263"/>
                    <a:pt x="105" y="262"/>
                    <a:pt x="106" y="262"/>
                  </a:cubicBezTo>
                  <a:cubicBezTo>
                    <a:pt x="106" y="262"/>
                    <a:pt x="106" y="262"/>
                    <a:pt x="105" y="261"/>
                  </a:cubicBezTo>
                  <a:cubicBezTo>
                    <a:pt x="104" y="262"/>
                    <a:pt x="104" y="262"/>
                    <a:pt x="104" y="261"/>
                  </a:cubicBezTo>
                  <a:close/>
                  <a:moveTo>
                    <a:pt x="17" y="173"/>
                  </a:moveTo>
                  <a:cubicBezTo>
                    <a:pt x="18" y="172"/>
                    <a:pt x="18" y="172"/>
                    <a:pt x="18" y="171"/>
                  </a:cubicBezTo>
                  <a:cubicBezTo>
                    <a:pt x="18" y="170"/>
                    <a:pt x="18" y="169"/>
                    <a:pt x="18" y="169"/>
                  </a:cubicBezTo>
                  <a:cubicBezTo>
                    <a:pt x="18" y="168"/>
                    <a:pt x="18" y="168"/>
                    <a:pt x="18" y="167"/>
                  </a:cubicBezTo>
                  <a:cubicBezTo>
                    <a:pt x="18" y="167"/>
                    <a:pt x="18" y="167"/>
                    <a:pt x="17" y="167"/>
                  </a:cubicBezTo>
                  <a:cubicBezTo>
                    <a:pt x="17" y="169"/>
                    <a:pt x="17" y="171"/>
                    <a:pt x="17" y="173"/>
                  </a:cubicBezTo>
                  <a:close/>
                  <a:moveTo>
                    <a:pt x="55" y="26"/>
                  </a:moveTo>
                  <a:cubicBezTo>
                    <a:pt x="54" y="27"/>
                    <a:pt x="54" y="27"/>
                    <a:pt x="53" y="28"/>
                  </a:cubicBezTo>
                  <a:cubicBezTo>
                    <a:pt x="53" y="28"/>
                    <a:pt x="52" y="28"/>
                    <a:pt x="52" y="29"/>
                  </a:cubicBezTo>
                  <a:cubicBezTo>
                    <a:pt x="53" y="29"/>
                    <a:pt x="55" y="29"/>
                    <a:pt x="56" y="28"/>
                  </a:cubicBezTo>
                  <a:cubicBezTo>
                    <a:pt x="56" y="28"/>
                    <a:pt x="55" y="27"/>
                    <a:pt x="55" y="26"/>
                  </a:cubicBezTo>
                  <a:close/>
                  <a:moveTo>
                    <a:pt x="18" y="265"/>
                  </a:moveTo>
                  <a:cubicBezTo>
                    <a:pt x="20" y="265"/>
                    <a:pt x="23" y="267"/>
                    <a:pt x="24" y="267"/>
                  </a:cubicBezTo>
                  <a:cubicBezTo>
                    <a:pt x="24" y="266"/>
                    <a:pt x="23" y="265"/>
                    <a:pt x="22" y="265"/>
                  </a:cubicBezTo>
                  <a:cubicBezTo>
                    <a:pt x="22" y="265"/>
                    <a:pt x="22" y="265"/>
                    <a:pt x="21" y="265"/>
                  </a:cubicBezTo>
                  <a:cubicBezTo>
                    <a:pt x="20" y="264"/>
                    <a:pt x="19" y="264"/>
                    <a:pt x="18" y="263"/>
                  </a:cubicBezTo>
                  <a:cubicBezTo>
                    <a:pt x="18" y="264"/>
                    <a:pt x="18" y="264"/>
                    <a:pt x="18" y="265"/>
                  </a:cubicBezTo>
                  <a:close/>
                  <a:moveTo>
                    <a:pt x="20" y="171"/>
                  </a:moveTo>
                  <a:cubicBezTo>
                    <a:pt x="21" y="170"/>
                    <a:pt x="22" y="169"/>
                    <a:pt x="23" y="169"/>
                  </a:cubicBezTo>
                  <a:cubicBezTo>
                    <a:pt x="23" y="169"/>
                    <a:pt x="23" y="168"/>
                    <a:pt x="23" y="168"/>
                  </a:cubicBezTo>
                  <a:cubicBezTo>
                    <a:pt x="22" y="168"/>
                    <a:pt x="21" y="168"/>
                    <a:pt x="20" y="168"/>
                  </a:cubicBezTo>
                  <a:cubicBezTo>
                    <a:pt x="20" y="169"/>
                    <a:pt x="20" y="170"/>
                    <a:pt x="20" y="171"/>
                  </a:cubicBezTo>
                  <a:close/>
                  <a:moveTo>
                    <a:pt x="57" y="26"/>
                  </a:moveTo>
                  <a:cubicBezTo>
                    <a:pt x="57" y="27"/>
                    <a:pt x="57" y="28"/>
                    <a:pt x="58" y="28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9" y="30"/>
                    <a:pt x="59" y="31"/>
                    <a:pt x="60" y="33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0" y="30"/>
                    <a:pt x="58" y="28"/>
                    <a:pt x="57" y="26"/>
                  </a:cubicBezTo>
                  <a:close/>
                  <a:moveTo>
                    <a:pt x="59" y="38"/>
                  </a:moveTo>
                  <a:cubicBezTo>
                    <a:pt x="59" y="38"/>
                    <a:pt x="58" y="37"/>
                    <a:pt x="58" y="37"/>
                  </a:cubicBezTo>
                  <a:cubicBezTo>
                    <a:pt x="57" y="37"/>
                    <a:pt x="55" y="39"/>
                    <a:pt x="54" y="39"/>
                  </a:cubicBezTo>
                  <a:cubicBezTo>
                    <a:pt x="56" y="39"/>
                    <a:pt x="57" y="39"/>
                    <a:pt x="59" y="38"/>
                  </a:cubicBezTo>
                  <a:close/>
                  <a:moveTo>
                    <a:pt x="23" y="149"/>
                  </a:moveTo>
                  <a:cubicBezTo>
                    <a:pt x="22" y="149"/>
                    <a:pt x="21" y="149"/>
                    <a:pt x="19" y="150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20" y="151"/>
                    <a:pt x="21" y="151"/>
                    <a:pt x="22" y="151"/>
                  </a:cubicBezTo>
                  <a:cubicBezTo>
                    <a:pt x="23" y="151"/>
                    <a:pt x="24" y="151"/>
                    <a:pt x="23" y="149"/>
                  </a:cubicBezTo>
                  <a:close/>
                  <a:moveTo>
                    <a:pt x="17" y="184"/>
                  </a:moveTo>
                  <a:cubicBezTo>
                    <a:pt x="18" y="184"/>
                    <a:pt x="18" y="184"/>
                    <a:pt x="18" y="184"/>
                  </a:cubicBezTo>
                  <a:cubicBezTo>
                    <a:pt x="18" y="184"/>
                    <a:pt x="18" y="184"/>
                    <a:pt x="18" y="183"/>
                  </a:cubicBezTo>
                  <a:cubicBezTo>
                    <a:pt x="18" y="181"/>
                    <a:pt x="18" y="179"/>
                    <a:pt x="18" y="177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8" y="177"/>
                    <a:pt x="17" y="177"/>
                    <a:pt x="17" y="177"/>
                  </a:cubicBezTo>
                  <a:cubicBezTo>
                    <a:pt x="17" y="180"/>
                    <a:pt x="17" y="182"/>
                    <a:pt x="17" y="184"/>
                  </a:cubicBezTo>
                  <a:close/>
                  <a:moveTo>
                    <a:pt x="101" y="149"/>
                  </a:moveTo>
                  <a:cubicBezTo>
                    <a:pt x="100" y="149"/>
                    <a:pt x="100" y="150"/>
                    <a:pt x="100" y="150"/>
                  </a:cubicBezTo>
                  <a:cubicBezTo>
                    <a:pt x="100" y="153"/>
                    <a:pt x="100" y="156"/>
                    <a:pt x="101" y="159"/>
                  </a:cubicBezTo>
                  <a:cubicBezTo>
                    <a:pt x="101" y="159"/>
                    <a:pt x="100" y="159"/>
                    <a:pt x="101" y="159"/>
                  </a:cubicBezTo>
                  <a:cubicBezTo>
                    <a:pt x="101" y="159"/>
                    <a:pt x="101" y="160"/>
                    <a:pt x="101" y="160"/>
                  </a:cubicBezTo>
                  <a:cubicBezTo>
                    <a:pt x="101" y="159"/>
                    <a:pt x="101" y="151"/>
                    <a:pt x="101" y="149"/>
                  </a:cubicBezTo>
                  <a:close/>
                  <a:moveTo>
                    <a:pt x="72" y="101"/>
                  </a:moveTo>
                  <a:cubicBezTo>
                    <a:pt x="73" y="100"/>
                    <a:pt x="78" y="99"/>
                    <a:pt x="79" y="98"/>
                  </a:cubicBezTo>
                  <a:cubicBezTo>
                    <a:pt x="77" y="98"/>
                    <a:pt x="74" y="99"/>
                    <a:pt x="72" y="101"/>
                  </a:cubicBezTo>
                  <a:close/>
                  <a:moveTo>
                    <a:pt x="65" y="231"/>
                  </a:moveTo>
                  <a:cubicBezTo>
                    <a:pt x="65" y="233"/>
                    <a:pt x="65" y="234"/>
                    <a:pt x="65" y="236"/>
                  </a:cubicBezTo>
                  <a:cubicBezTo>
                    <a:pt x="66" y="236"/>
                    <a:pt x="66" y="236"/>
                    <a:pt x="66" y="235"/>
                  </a:cubicBezTo>
                  <a:cubicBezTo>
                    <a:pt x="66" y="234"/>
                    <a:pt x="66" y="232"/>
                    <a:pt x="66" y="231"/>
                  </a:cubicBezTo>
                  <a:cubicBezTo>
                    <a:pt x="66" y="231"/>
                    <a:pt x="65" y="231"/>
                    <a:pt x="65" y="231"/>
                  </a:cubicBezTo>
                  <a:cubicBezTo>
                    <a:pt x="65" y="231"/>
                    <a:pt x="65" y="231"/>
                    <a:pt x="65" y="231"/>
                  </a:cubicBezTo>
                  <a:close/>
                  <a:moveTo>
                    <a:pt x="76" y="192"/>
                  </a:moveTo>
                  <a:cubicBezTo>
                    <a:pt x="75" y="192"/>
                    <a:pt x="74" y="192"/>
                    <a:pt x="73" y="193"/>
                  </a:cubicBezTo>
                  <a:cubicBezTo>
                    <a:pt x="72" y="193"/>
                    <a:pt x="71" y="193"/>
                    <a:pt x="69" y="193"/>
                  </a:cubicBezTo>
                  <a:cubicBezTo>
                    <a:pt x="69" y="193"/>
                    <a:pt x="68" y="193"/>
                    <a:pt x="67" y="193"/>
                  </a:cubicBezTo>
                  <a:cubicBezTo>
                    <a:pt x="69" y="193"/>
                    <a:pt x="76" y="193"/>
                    <a:pt x="76" y="193"/>
                  </a:cubicBezTo>
                  <a:cubicBezTo>
                    <a:pt x="76" y="193"/>
                    <a:pt x="76" y="193"/>
                    <a:pt x="76" y="192"/>
                  </a:cubicBezTo>
                  <a:close/>
                  <a:moveTo>
                    <a:pt x="55" y="83"/>
                  </a:moveTo>
                  <a:cubicBezTo>
                    <a:pt x="55" y="84"/>
                    <a:pt x="56" y="84"/>
                    <a:pt x="56" y="84"/>
                  </a:cubicBezTo>
                  <a:cubicBezTo>
                    <a:pt x="57" y="83"/>
                    <a:pt x="58" y="83"/>
                    <a:pt x="59" y="83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5" y="83"/>
                    <a:pt x="55" y="83"/>
                  </a:cubicBezTo>
                  <a:close/>
                  <a:moveTo>
                    <a:pt x="56" y="179"/>
                  </a:moveTo>
                  <a:cubicBezTo>
                    <a:pt x="56" y="179"/>
                    <a:pt x="56" y="180"/>
                    <a:pt x="56" y="180"/>
                  </a:cubicBezTo>
                  <a:cubicBezTo>
                    <a:pt x="59" y="180"/>
                    <a:pt x="62" y="180"/>
                    <a:pt x="65" y="180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2" y="179"/>
                    <a:pt x="59" y="179"/>
                    <a:pt x="56" y="179"/>
                  </a:cubicBezTo>
                  <a:close/>
                  <a:moveTo>
                    <a:pt x="104" y="108"/>
                  </a:moveTo>
                  <a:cubicBezTo>
                    <a:pt x="105" y="110"/>
                    <a:pt x="107" y="111"/>
                    <a:pt x="109" y="112"/>
                  </a:cubicBezTo>
                  <a:cubicBezTo>
                    <a:pt x="108" y="111"/>
                    <a:pt x="106" y="109"/>
                    <a:pt x="105" y="108"/>
                  </a:cubicBezTo>
                  <a:cubicBezTo>
                    <a:pt x="104" y="108"/>
                    <a:pt x="104" y="108"/>
                    <a:pt x="104" y="108"/>
                  </a:cubicBezTo>
                  <a:close/>
                  <a:moveTo>
                    <a:pt x="78" y="222"/>
                  </a:moveTo>
                  <a:cubicBezTo>
                    <a:pt x="79" y="226"/>
                    <a:pt x="79" y="229"/>
                    <a:pt x="79" y="232"/>
                  </a:cubicBezTo>
                  <a:cubicBezTo>
                    <a:pt x="79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29"/>
                    <a:pt x="79" y="226"/>
                    <a:pt x="78" y="222"/>
                  </a:cubicBezTo>
                  <a:close/>
                  <a:moveTo>
                    <a:pt x="66" y="88"/>
                  </a:moveTo>
                  <a:cubicBezTo>
                    <a:pt x="66" y="88"/>
                    <a:pt x="66" y="88"/>
                    <a:pt x="66" y="88"/>
                  </a:cubicBezTo>
                  <a:cubicBezTo>
                    <a:pt x="67" y="88"/>
                    <a:pt x="67" y="87"/>
                    <a:pt x="68" y="87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68" y="86"/>
                    <a:pt x="68" y="86"/>
                    <a:pt x="69" y="85"/>
                  </a:cubicBezTo>
                  <a:cubicBezTo>
                    <a:pt x="68" y="85"/>
                    <a:pt x="67" y="85"/>
                    <a:pt x="67" y="85"/>
                  </a:cubicBezTo>
                  <a:cubicBezTo>
                    <a:pt x="67" y="86"/>
                    <a:pt x="66" y="87"/>
                    <a:pt x="66" y="88"/>
                  </a:cubicBezTo>
                  <a:close/>
                  <a:moveTo>
                    <a:pt x="81" y="245"/>
                  </a:moveTo>
                  <a:cubicBezTo>
                    <a:pt x="81" y="243"/>
                    <a:pt x="81" y="237"/>
                    <a:pt x="80" y="236"/>
                  </a:cubicBezTo>
                  <a:cubicBezTo>
                    <a:pt x="80" y="237"/>
                    <a:pt x="80" y="239"/>
                    <a:pt x="80" y="240"/>
                  </a:cubicBezTo>
                  <a:cubicBezTo>
                    <a:pt x="80" y="242"/>
                    <a:pt x="81" y="244"/>
                    <a:pt x="81" y="245"/>
                  </a:cubicBezTo>
                  <a:close/>
                  <a:moveTo>
                    <a:pt x="85" y="177"/>
                  </a:moveTo>
                  <a:cubicBezTo>
                    <a:pt x="83" y="178"/>
                    <a:pt x="82" y="178"/>
                    <a:pt x="80" y="178"/>
                  </a:cubicBezTo>
                  <a:cubicBezTo>
                    <a:pt x="79" y="178"/>
                    <a:pt x="79" y="178"/>
                    <a:pt x="78" y="179"/>
                  </a:cubicBezTo>
                  <a:cubicBezTo>
                    <a:pt x="79" y="179"/>
                    <a:pt x="83" y="178"/>
                    <a:pt x="85" y="177"/>
                  </a:cubicBezTo>
                  <a:close/>
                  <a:moveTo>
                    <a:pt x="39" y="137"/>
                  </a:move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37"/>
                    <a:pt x="38" y="138"/>
                    <a:pt x="38" y="138"/>
                  </a:cubicBezTo>
                  <a:cubicBezTo>
                    <a:pt x="38" y="139"/>
                    <a:pt x="38" y="139"/>
                    <a:pt x="37" y="139"/>
                  </a:cubicBezTo>
                  <a:cubicBezTo>
                    <a:pt x="37" y="138"/>
                    <a:pt x="36" y="138"/>
                    <a:pt x="36" y="138"/>
                  </a:cubicBezTo>
                  <a:cubicBezTo>
                    <a:pt x="36" y="139"/>
                    <a:pt x="36" y="139"/>
                    <a:pt x="36" y="139"/>
                  </a:cubicBezTo>
                  <a:cubicBezTo>
                    <a:pt x="36" y="140"/>
                    <a:pt x="36" y="140"/>
                    <a:pt x="37" y="140"/>
                  </a:cubicBezTo>
                  <a:cubicBezTo>
                    <a:pt x="37" y="140"/>
                    <a:pt x="38" y="140"/>
                    <a:pt x="38" y="140"/>
                  </a:cubicBezTo>
                  <a:cubicBezTo>
                    <a:pt x="38" y="140"/>
                    <a:pt x="39" y="140"/>
                    <a:pt x="39" y="139"/>
                  </a:cubicBezTo>
                  <a:cubicBezTo>
                    <a:pt x="39" y="138"/>
                    <a:pt x="39" y="138"/>
                    <a:pt x="39" y="137"/>
                  </a:cubicBezTo>
                  <a:close/>
                  <a:moveTo>
                    <a:pt x="68" y="75"/>
                  </a:moveTo>
                  <a:cubicBezTo>
                    <a:pt x="68" y="75"/>
                    <a:pt x="68" y="74"/>
                    <a:pt x="67" y="73"/>
                  </a:cubicBezTo>
                  <a:cubicBezTo>
                    <a:pt x="67" y="74"/>
                    <a:pt x="66" y="74"/>
                    <a:pt x="66" y="74"/>
                  </a:cubicBezTo>
                  <a:cubicBezTo>
                    <a:pt x="66" y="75"/>
                    <a:pt x="65" y="76"/>
                    <a:pt x="65" y="76"/>
                  </a:cubicBezTo>
                  <a:cubicBezTo>
                    <a:pt x="66" y="76"/>
                    <a:pt x="67" y="76"/>
                    <a:pt x="68" y="75"/>
                  </a:cubicBezTo>
                  <a:close/>
                  <a:moveTo>
                    <a:pt x="42" y="214"/>
                  </a:moveTo>
                  <a:cubicBezTo>
                    <a:pt x="41" y="216"/>
                    <a:pt x="41" y="219"/>
                    <a:pt x="41" y="221"/>
                  </a:cubicBezTo>
                  <a:cubicBezTo>
                    <a:pt x="42" y="219"/>
                    <a:pt x="42" y="216"/>
                    <a:pt x="43" y="214"/>
                  </a:cubicBezTo>
                  <a:cubicBezTo>
                    <a:pt x="42" y="214"/>
                    <a:pt x="42" y="214"/>
                    <a:pt x="42" y="214"/>
                  </a:cubicBezTo>
                  <a:close/>
                  <a:moveTo>
                    <a:pt x="50" y="15"/>
                  </a:moveTo>
                  <a:cubicBezTo>
                    <a:pt x="49" y="14"/>
                    <a:pt x="49" y="14"/>
                    <a:pt x="48" y="13"/>
                  </a:cubicBezTo>
                  <a:cubicBezTo>
                    <a:pt x="47" y="14"/>
                    <a:pt x="47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lose/>
                  <a:moveTo>
                    <a:pt x="28" y="133"/>
                  </a:moveTo>
                  <a:cubicBezTo>
                    <a:pt x="27" y="133"/>
                    <a:pt x="27" y="133"/>
                    <a:pt x="27" y="133"/>
                  </a:cubicBezTo>
                  <a:cubicBezTo>
                    <a:pt x="27" y="132"/>
                    <a:pt x="26" y="132"/>
                    <a:pt x="25" y="132"/>
                  </a:cubicBezTo>
                  <a:cubicBezTo>
                    <a:pt x="24" y="132"/>
                    <a:pt x="24" y="132"/>
                    <a:pt x="23" y="133"/>
                  </a:cubicBezTo>
                  <a:cubicBezTo>
                    <a:pt x="23" y="133"/>
                    <a:pt x="22" y="133"/>
                    <a:pt x="22" y="133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3" y="133"/>
                    <a:pt x="24" y="133"/>
                    <a:pt x="26" y="133"/>
                  </a:cubicBezTo>
                  <a:cubicBezTo>
                    <a:pt x="26" y="133"/>
                    <a:pt x="27" y="133"/>
                    <a:pt x="28" y="133"/>
                  </a:cubicBezTo>
                  <a:close/>
                  <a:moveTo>
                    <a:pt x="101" y="139"/>
                  </a:moveTo>
                  <a:cubicBezTo>
                    <a:pt x="100" y="139"/>
                    <a:pt x="100" y="140"/>
                    <a:pt x="100" y="140"/>
                  </a:cubicBezTo>
                  <a:cubicBezTo>
                    <a:pt x="100" y="142"/>
                    <a:pt x="100" y="145"/>
                    <a:pt x="100" y="147"/>
                  </a:cubicBezTo>
                  <a:cubicBezTo>
                    <a:pt x="100" y="147"/>
                    <a:pt x="101" y="147"/>
                    <a:pt x="101" y="147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101" y="144"/>
                    <a:pt x="101" y="142"/>
                    <a:pt x="101" y="140"/>
                  </a:cubicBezTo>
                  <a:cubicBezTo>
                    <a:pt x="101" y="139"/>
                    <a:pt x="101" y="139"/>
                    <a:pt x="101" y="139"/>
                  </a:cubicBezTo>
                  <a:close/>
                  <a:moveTo>
                    <a:pt x="24" y="269"/>
                  </a:moveTo>
                  <a:cubicBezTo>
                    <a:pt x="24" y="269"/>
                    <a:pt x="24" y="269"/>
                    <a:pt x="24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2" y="268"/>
                    <a:pt x="20" y="267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8" y="267"/>
                    <a:pt x="19" y="268"/>
                    <a:pt x="21" y="268"/>
                  </a:cubicBezTo>
                  <a:cubicBezTo>
                    <a:pt x="22" y="268"/>
                    <a:pt x="22" y="268"/>
                    <a:pt x="23" y="269"/>
                  </a:cubicBezTo>
                  <a:cubicBezTo>
                    <a:pt x="23" y="269"/>
                    <a:pt x="23" y="269"/>
                    <a:pt x="23" y="269"/>
                  </a:cubicBezTo>
                  <a:cubicBezTo>
                    <a:pt x="23" y="269"/>
                    <a:pt x="24" y="269"/>
                    <a:pt x="24" y="269"/>
                  </a:cubicBezTo>
                  <a:close/>
                  <a:moveTo>
                    <a:pt x="66" y="244"/>
                  </a:moveTo>
                  <a:cubicBezTo>
                    <a:pt x="67" y="244"/>
                    <a:pt x="67" y="243"/>
                    <a:pt x="67" y="243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1"/>
                    <a:pt x="67" y="240"/>
                    <a:pt x="67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3"/>
                    <a:pt x="66" y="244"/>
                  </a:cubicBezTo>
                  <a:close/>
                  <a:moveTo>
                    <a:pt x="14" y="248"/>
                  </a:moveTo>
                  <a:cubicBezTo>
                    <a:pt x="14" y="249"/>
                    <a:pt x="14" y="250"/>
                    <a:pt x="14" y="251"/>
                  </a:cubicBezTo>
                  <a:cubicBezTo>
                    <a:pt x="15" y="251"/>
                    <a:pt x="15" y="252"/>
                    <a:pt x="16" y="252"/>
                  </a:cubicBezTo>
                  <a:cubicBezTo>
                    <a:pt x="16" y="251"/>
                    <a:pt x="16" y="250"/>
                    <a:pt x="16" y="249"/>
                  </a:cubicBezTo>
                  <a:cubicBezTo>
                    <a:pt x="15" y="249"/>
                    <a:pt x="14" y="249"/>
                    <a:pt x="14" y="248"/>
                  </a:cubicBezTo>
                  <a:close/>
                  <a:moveTo>
                    <a:pt x="67" y="209"/>
                  </a:moveTo>
                  <a:cubicBezTo>
                    <a:pt x="66" y="209"/>
                    <a:pt x="65" y="210"/>
                    <a:pt x="65" y="210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6" y="211"/>
                    <a:pt x="67" y="211"/>
                    <a:pt x="68" y="210"/>
                  </a:cubicBezTo>
                  <a:cubicBezTo>
                    <a:pt x="68" y="210"/>
                    <a:pt x="67" y="209"/>
                    <a:pt x="67" y="209"/>
                  </a:cubicBezTo>
                  <a:close/>
                  <a:moveTo>
                    <a:pt x="61" y="199"/>
                  </a:moveTo>
                  <a:cubicBezTo>
                    <a:pt x="59" y="198"/>
                    <a:pt x="57" y="199"/>
                    <a:pt x="55" y="200"/>
                  </a:cubicBezTo>
                  <a:cubicBezTo>
                    <a:pt x="57" y="200"/>
                    <a:pt x="59" y="199"/>
                    <a:pt x="61" y="199"/>
                  </a:cubicBezTo>
                  <a:cubicBezTo>
                    <a:pt x="61" y="199"/>
                    <a:pt x="61" y="199"/>
                    <a:pt x="61" y="199"/>
                  </a:cubicBezTo>
                  <a:close/>
                  <a:moveTo>
                    <a:pt x="48" y="214"/>
                  </a:moveTo>
                  <a:cubicBezTo>
                    <a:pt x="48" y="214"/>
                    <a:pt x="48" y="214"/>
                    <a:pt x="48" y="214"/>
                  </a:cubicBezTo>
                  <a:cubicBezTo>
                    <a:pt x="49" y="212"/>
                    <a:pt x="49" y="211"/>
                    <a:pt x="50" y="210"/>
                  </a:cubicBezTo>
                  <a:cubicBezTo>
                    <a:pt x="50" y="210"/>
                    <a:pt x="50" y="210"/>
                    <a:pt x="50" y="210"/>
                  </a:cubicBezTo>
                  <a:cubicBezTo>
                    <a:pt x="50" y="211"/>
                    <a:pt x="49" y="210"/>
                    <a:pt x="48" y="210"/>
                  </a:cubicBezTo>
                  <a:cubicBezTo>
                    <a:pt x="48" y="211"/>
                    <a:pt x="48" y="212"/>
                    <a:pt x="48" y="214"/>
                  </a:cubicBezTo>
                  <a:close/>
                  <a:moveTo>
                    <a:pt x="16" y="207"/>
                  </a:moveTo>
                  <a:cubicBezTo>
                    <a:pt x="16" y="207"/>
                    <a:pt x="16" y="207"/>
                    <a:pt x="16" y="207"/>
                  </a:cubicBezTo>
                  <a:cubicBezTo>
                    <a:pt x="16" y="205"/>
                    <a:pt x="16" y="202"/>
                    <a:pt x="16" y="200"/>
                  </a:cubicBezTo>
                  <a:cubicBezTo>
                    <a:pt x="16" y="200"/>
                    <a:pt x="16" y="199"/>
                    <a:pt x="16" y="199"/>
                  </a:cubicBezTo>
                  <a:cubicBezTo>
                    <a:pt x="15" y="199"/>
                    <a:pt x="15" y="200"/>
                    <a:pt x="15" y="200"/>
                  </a:cubicBezTo>
                  <a:cubicBezTo>
                    <a:pt x="15" y="202"/>
                    <a:pt x="15" y="204"/>
                    <a:pt x="15" y="206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16" y="206"/>
                    <a:pt x="16" y="207"/>
                    <a:pt x="15" y="207"/>
                  </a:cubicBezTo>
                  <a:cubicBezTo>
                    <a:pt x="15" y="207"/>
                    <a:pt x="15" y="207"/>
                    <a:pt x="16" y="207"/>
                  </a:cubicBezTo>
                  <a:close/>
                  <a:moveTo>
                    <a:pt x="67" y="133"/>
                  </a:moveTo>
                  <a:cubicBezTo>
                    <a:pt x="67" y="134"/>
                    <a:pt x="67" y="134"/>
                    <a:pt x="68" y="134"/>
                  </a:cubicBezTo>
                  <a:cubicBezTo>
                    <a:pt x="69" y="134"/>
                    <a:pt x="70" y="133"/>
                    <a:pt x="71" y="133"/>
                  </a:cubicBezTo>
                  <a:cubicBezTo>
                    <a:pt x="73" y="133"/>
                    <a:pt x="74" y="133"/>
                    <a:pt x="76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3" y="133"/>
                    <a:pt x="70" y="133"/>
                    <a:pt x="67" y="133"/>
                  </a:cubicBezTo>
                  <a:close/>
                  <a:moveTo>
                    <a:pt x="66" y="266"/>
                  </a:moveTo>
                  <a:cubicBezTo>
                    <a:pt x="65" y="266"/>
                    <a:pt x="65" y="266"/>
                    <a:pt x="65" y="266"/>
                  </a:cubicBezTo>
                  <a:cubicBezTo>
                    <a:pt x="65" y="268"/>
                    <a:pt x="65" y="269"/>
                    <a:pt x="65" y="270"/>
                  </a:cubicBezTo>
                  <a:cubicBezTo>
                    <a:pt x="65" y="270"/>
                    <a:pt x="66" y="270"/>
                    <a:pt x="66" y="270"/>
                  </a:cubicBezTo>
                  <a:cubicBezTo>
                    <a:pt x="66" y="268"/>
                    <a:pt x="66" y="267"/>
                    <a:pt x="66" y="266"/>
                  </a:cubicBezTo>
                  <a:close/>
                  <a:moveTo>
                    <a:pt x="20" y="121"/>
                  </a:moveTo>
                  <a:cubicBezTo>
                    <a:pt x="20" y="121"/>
                    <a:pt x="20" y="121"/>
                    <a:pt x="20" y="121"/>
                  </a:cubicBezTo>
                  <a:cubicBezTo>
                    <a:pt x="20" y="122"/>
                    <a:pt x="21" y="122"/>
                    <a:pt x="21" y="122"/>
                  </a:cubicBezTo>
                  <a:cubicBezTo>
                    <a:pt x="22" y="122"/>
                    <a:pt x="24" y="122"/>
                    <a:pt x="26" y="123"/>
                  </a:cubicBezTo>
                  <a:cubicBezTo>
                    <a:pt x="26" y="123"/>
                    <a:pt x="27" y="123"/>
                    <a:pt x="27" y="123"/>
                  </a:cubicBezTo>
                  <a:cubicBezTo>
                    <a:pt x="27" y="122"/>
                    <a:pt x="28" y="122"/>
                    <a:pt x="28" y="122"/>
                  </a:cubicBezTo>
                  <a:cubicBezTo>
                    <a:pt x="27" y="122"/>
                    <a:pt x="27" y="122"/>
                    <a:pt x="26" y="122"/>
                  </a:cubicBezTo>
                  <a:cubicBezTo>
                    <a:pt x="25" y="122"/>
                    <a:pt x="25" y="122"/>
                    <a:pt x="24" y="122"/>
                  </a:cubicBezTo>
                  <a:cubicBezTo>
                    <a:pt x="24" y="122"/>
                    <a:pt x="24" y="122"/>
                    <a:pt x="23" y="122"/>
                  </a:cubicBezTo>
                  <a:cubicBezTo>
                    <a:pt x="23" y="121"/>
                    <a:pt x="22" y="121"/>
                    <a:pt x="21" y="121"/>
                  </a:cubicBezTo>
                  <a:cubicBezTo>
                    <a:pt x="21" y="121"/>
                    <a:pt x="21" y="121"/>
                    <a:pt x="20" y="121"/>
                  </a:cubicBezTo>
                  <a:close/>
                  <a:moveTo>
                    <a:pt x="75" y="240"/>
                  </a:moveTo>
                  <a:cubicBezTo>
                    <a:pt x="74" y="240"/>
                    <a:pt x="74" y="240"/>
                    <a:pt x="74" y="241"/>
                  </a:cubicBezTo>
                  <a:cubicBezTo>
                    <a:pt x="74" y="242"/>
                    <a:pt x="74" y="242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5" y="242"/>
                    <a:pt x="75" y="241"/>
                    <a:pt x="75" y="240"/>
                  </a:cubicBezTo>
                  <a:close/>
                  <a:moveTo>
                    <a:pt x="66" y="56"/>
                  </a:moveTo>
                  <a:cubicBezTo>
                    <a:pt x="66" y="56"/>
                    <a:pt x="67" y="56"/>
                    <a:pt x="67" y="55"/>
                  </a:cubicBezTo>
                  <a:cubicBezTo>
                    <a:pt x="67" y="55"/>
                    <a:pt x="67" y="54"/>
                    <a:pt x="66" y="53"/>
                  </a:cubicBezTo>
                  <a:cubicBezTo>
                    <a:pt x="66" y="53"/>
                    <a:pt x="65" y="54"/>
                    <a:pt x="65" y="54"/>
                  </a:cubicBezTo>
                  <a:cubicBezTo>
                    <a:pt x="65" y="54"/>
                    <a:pt x="65" y="55"/>
                    <a:pt x="66" y="56"/>
                  </a:cubicBezTo>
                  <a:close/>
                  <a:moveTo>
                    <a:pt x="52" y="265"/>
                  </a:moveTo>
                  <a:cubicBezTo>
                    <a:pt x="52" y="265"/>
                    <a:pt x="51" y="265"/>
                    <a:pt x="51" y="265"/>
                  </a:cubicBezTo>
                  <a:cubicBezTo>
                    <a:pt x="50" y="266"/>
                    <a:pt x="50" y="266"/>
                    <a:pt x="50" y="267"/>
                  </a:cubicBezTo>
                  <a:cubicBezTo>
                    <a:pt x="51" y="267"/>
                    <a:pt x="51" y="267"/>
                    <a:pt x="52" y="267"/>
                  </a:cubicBezTo>
                  <a:cubicBezTo>
                    <a:pt x="53" y="266"/>
                    <a:pt x="53" y="266"/>
                    <a:pt x="52" y="265"/>
                  </a:cubicBezTo>
                  <a:close/>
                  <a:moveTo>
                    <a:pt x="61" y="57"/>
                  </a:moveTo>
                  <a:cubicBezTo>
                    <a:pt x="62" y="57"/>
                    <a:pt x="63" y="57"/>
                    <a:pt x="64" y="56"/>
                  </a:cubicBezTo>
                  <a:cubicBezTo>
                    <a:pt x="63" y="56"/>
                    <a:pt x="63" y="55"/>
                    <a:pt x="63" y="55"/>
                  </a:cubicBezTo>
                  <a:cubicBezTo>
                    <a:pt x="62" y="55"/>
                    <a:pt x="61" y="56"/>
                    <a:pt x="61" y="57"/>
                  </a:cubicBezTo>
                  <a:close/>
                  <a:moveTo>
                    <a:pt x="94" y="219"/>
                  </a:moveTo>
                  <a:cubicBezTo>
                    <a:pt x="93" y="220"/>
                    <a:pt x="92" y="220"/>
                    <a:pt x="91" y="221"/>
                  </a:cubicBezTo>
                  <a:cubicBezTo>
                    <a:pt x="92" y="221"/>
                    <a:pt x="93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5" y="220"/>
                    <a:pt x="94" y="220"/>
                    <a:pt x="94" y="219"/>
                  </a:cubicBezTo>
                  <a:close/>
                  <a:moveTo>
                    <a:pt x="65" y="213"/>
                  </a:moveTo>
                  <a:cubicBezTo>
                    <a:pt x="66" y="213"/>
                    <a:pt x="66" y="214"/>
                    <a:pt x="66" y="214"/>
                  </a:cubicBezTo>
                  <a:cubicBezTo>
                    <a:pt x="66" y="214"/>
                    <a:pt x="66" y="213"/>
                    <a:pt x="67" y="213"/>
                  </a:cubicBezTo>
                  <a:cubicBezTo>
                    <a:pt x="68" y="213"/>
                    <a:pt x="68" y="213"/>
                    <a:pt x="69" y="214"/>
                  </a:cubicBezTo>
                  <a:cubicBezTo>
                    <a:pt x="69" y="213"/>
                    <a:pt x="69" y="213"/>
                    <a:pt x="69" y="213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8" y="212"/>
                    <a:pt x="67" y="213"/>
                    <a:pt x="65" y="213"/>
                  </a:cubicBezTo>
                  <a:close/>
                  <a:moveTo>
                    <a:pt x="63" y="251"/>
                  </a:moveTo>
                  <a:cubicBezTo>
                    <a:pt x="62" y="254"/>
                    <a:pt x="63" y="257"/>
                    <a:pt x="63" y="260"/>
                  </a:cubicBezTo>
                  <a:cubicBezTo>
                    <a:pt x="63" y="260"/>
                    <a:pt x="63" y="260"/>
                    <a:pt x="63" y="260"/>
                  </a:cubicBezTo>
                  <a:cubicBezTo>
                    <a:pt x="63" y="260"/>
                    <a:pt x="63" y="260"/>
                    <a:pt x="63" y="260"/>
                  </a:cubicBezTo>
                  <a:cubicBezTo>
                    <a:pt x="63" y="257"/>
                    <a:pt x="63" y="254"/>
                    <a:pt x="63" y="251"/>
                  </a:cubicBezTo>
                  <a:close/>
                  <a:moveTo>
                    <a:pt x="101" y="131"/>
                  </a:moveTo>
                  <a:cubicBezTo>
                    <a:pt x="101" y="131"/>
                    <a:pt x="101" y="131"/>
                    <a:pt x="101" y="131"/>
                  </a:cubicBezTo>
                  <a:cubicBezTo>
                    <a:pt x="101" y="133"/>
                    <a:pt x="100" y="135"/>
                    <a:pt x="100" y="137"/>
                  </a:cubicBezTo>
                  <a:cubicBezTo>
                    <a:pt x="100" y="137"/>
                    <a:pt x="101" y="138"/>
                    <a:pt x="101" y="138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5"/>
                    <a:pt x="101" y="134"/>
                    <a:pt x="101" y="132"/>
                  </a:cubicBezTo>
                  <a:cubicBezTo>
                    <a:pt x="101" y="132"/>
                    <a:pt x="101" y="132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lose/>
                  <a:moveTo>
                    <a:pt x="52" y="19"/>
                  </a:moveTo>
                  <a:cubicBezTo>
                    <a:pt x="51" y="18"/>
                    <a:pt x="51" y="17"/>
                    <a:pt x="51" y="17"/>
                  </a:cubicBezTo>
                  <a:cubicBezTo>
                    <a:pt x="50" y="18"/>
                    <a:pt x="49" y="19"/>
                    <a:pt x="49" y="20"/>
                  </a:cubicBezTo>
                  <a:cubicBezTo>
                    <a:pt x="50" y="19"/>
                    <a:pt x="51" y="19"/>
                    <a:pt x="52" y="19"/>
                  </a:cubicBezTo>
                  <a:close/>
                  <a:moveTo>
                    <a:pt x="59" y="259"/>
                  </a:moveTo>
                  <a:cubicBezTo>
                    <a:pt x="59" y="258"/>
                    <a:pt x="59" y="257"/>
                    <a:pt x="59" y="256"/>
                  </a:cubicBezTo>
                  <a:cubicBezTo>
                    <a:pt x="59" y="256"/>
                    <a:pt x="58" y="256"/>
                    <a:pt x="58" y="256"/>
                  </a:cubicBezTo>
                  <a:cubicBezTo>
                    <a:pt x="58" y="257"/>
                    <a:pt x="58" y="258"/>
                    <a:pt x="58" y="259"/>
                  </a:cubicBezTo>
                  <a:cubicBezTo>
                    <a:pt x="58" y="259"/>
                    <a:pt x="59" y="259"/>
                    <a:pt x="59" y="259"/>
                  </a:cubicBezTo>
                  <a:close/>
                  <a:moveTo>
                    <a:pt x="34" y="192"/>
                  </a:moveTo>
                  <a:cubicBezTo>
                    <a:pt x="34" y="192"/>
                    <a:pt x="34" y="192"/>
                    <a:pt x="34" y="192"/>
                  </a:cubicBezTo>
                  <a:cubicBezTo>
                    <a:pt x="34" y="192"/>
                    <a:pt x="34" y="191"/>
                    <a:pt x="34" y="191"/>
                  </a:cubicBezTo>
                  <a:cubicBezTo>
                    <a:pt x="32" y="191"/>
                    <a:pt x="31" y="191"/>
                    <a:pt x="30" y="190"/>
                  </a:cubicBezTo>
                  <a:cubicBezTo>
                    <a:pt x="29" y="190"/>
                    <a:pt x="29" y="190"/>
                    <a:pt x="29" y="191"/>
                  </a:cubicBezTo>
                  <a:cubicBezTo>
                    <a:pt x="30" y="191"/>
                    <a:pt x="32" y="192"/>
                    <a:pt x="34" y="192"/>
                  </a:cubicBezTo>
                  <a:close/>
                  <a:moveTo>
                    <a:pt x="46" y="274"/>
                  </a:moveTo>
                  <a:cubicBezTo>
                    <a:pt x="46" y="274"/>
                    <a:pt x="46" y="273"/>
                    <a:pt x="45" y="273"/>
                  </a:cubicBezTo>
                  <a:cubicBezTo>
                    <a:pt x="45" y="273"/>
                    <a:pt x="45" y="272"/>
                    <a:pt x="44" y="272"/>
                  </a:cubicBezTo>
                  <a:cubicBezTo>
                    <a:pt x="44" y="272"/>
                    <a:pt x="44" y="272"/>
                    <a:pt x="44" y="271"/>
                  </a:cubicBezTo>
                  <a:cubicBezTo>
                    <a:pt x="44" y="271"/>
                    <a:pt x="44" y="272"/>
                    <a:pt x="43" y="272"/>
                  </a:cubicBezTo>
                  <a:cubicBezTo>
                    <a:pt x="44" y="272"/>
                    <a:pt x="44" y="273"/>
                    <a:pt x="44" y="274"/>
                  </a:cubicBezTo>
                  <a:cubicBezTo>
                    <a:pt x="45" y="274"/>
                    <a:pt x="45" y="274"/>
                    <a:pt x="46" y="274"/>
                  </a:cubicBezTo>
                  <a:close/>
                  <a:moveTo>
                    <a:pt x="80" y="90"/>
                  </a:moveTo>
                  <a:cubicBezTo>
                    <a:pt x="79" y="91"/>
                    <a:pt x="79" y="91"/>
                    <a:pt x="80" y="94"/>
                  </a:cubicBezTo>
                  <a:cubicBezTo>
                    <a:pt x="80" y="94"/>
                    <a:pt x="81" y="94"/>
                    <a:pt x="81" y="94"/>
                  </a:cubicBezTo>
                  <a:cubicBezTo>
                    <a:pt x="81" y="93"/>
                    <a:pt x="80" y="91"/>
                    <a:pt x="80" y="90"/>
                  </a:cubicBezTo>
                  <a:close/>
                  <a:moveTo>
                    <a:pt x="61" y="108"/>
                  </a:moveTo>
                  <a:cubicBezTo>
                    <a:pt x="56" y="108"/>
                    <a:pt x="50" y="108"/>
                    <a:pt x="45" y="108"/>
                  </a:cubicBezTo>
                  <a:cubicBezTo>
                    <a:pt x="50" y="108"/>
                    <a:pt x="56" y="108"/>
                    <a:pt x="61" y="108"/>
                  </a:cubicBezTo>
                  <a:close/>
                  <a:moveTo>
                    <a:pt x="71" y="210"/>
                  </a:moveTo>
                  <a:cubicBezTo>
                    <a:pt x="70" y="209"/>
                    <a:pt x="70" y="208"/>
                    <a:pt x="69" y="207"/>
                  </a:cubicBezTo>
                  <a:cubicBezTo>
                    <a:pt x="69" y="208"/>
                    <a:pt x="69" y="208"/>
                    <a:pt x="68" y="208"/>
                  </a:cubicBezTo>
                  <a:cubicBezTo>
                    <a:pt x="69" y="209"/>
                    <a:pt x="69" y="209"/>
                    <a:pt x="70" y="210"/>
                  </a:cubicBezTo>
                  <a:cubicBezTo>
                    <a:pt x="70" y="210"/>
                    <a:pt x="70" y="210"/>
                    <a:pt x="71" y="210"/>
                  </a:cubicBezTo>
                  <a:close/>
                  <a:moveTo>
                    <a:pt x="71" y="259"/>
                  </a:moveTo>
                  <a:cubicBezTo>
                    <a:pt x="71" y="258"/>
                    <a:pt x="70" y="257"/>
                    <a:pt x="70" y="256"/>
                  </a:cubicBezTo>
                  <a:cubicBezTo>
                    <a:pt x="70" y="256"/>
                    <a:pt x="70" y="256"/>
                    <a:pt x="70" y="256"/>
                  </a:cubicBezTo>
                  <a:cubicBezTo>
                    <a:pt x="69" y="257"/>
                    <a:pt x="69" y="259"/>
                    <a:pt x="70" y="259"/>
                  </a:cubicBezTo>
                  <a:cubicBezTo>
                    <a:pt x="70" y="259"/>
                    <a:pt x="70" y="259"/>
                    <a:pt x="71" y="259"/>
                  </a:cubicBezTo>
                  <a:close/>
                  <a:moveTo>
                    <a:pt x="73" y="271"/>
                  </a:moveTo>
                  <a:cubicBezTo>
                    <a:pt x="72" y="271"/>
                    <a:pt x="71" y="271"/>
                    <a:pt x="71" y="272"/>
                  </a:cubicBezTo>
                  <a:cubicBezTo>
                    <a:pt x="70" y="272"/>
                    <a:pt x="70" y="272"/>
                    <a:pt x="69" y="272"/>
                  </a:cubicBezTo>
                  <a:cubicBezTo>
                    <a:pt x="70" y="272"/>
                    <a:pt x="72" y="272"/>
                    <a:pt x="73" y="272"/>
                  </a:cubicBezTo>
                  <a:cubicBezTo>
                    <a:pt x="73" y="272"/>
                    <a:pt x="73" y="271"/>
                    <a:pt x="73" y="271"/>
                  </a:cubicBezTo>
                  <a:close/>
                  <a:moveTo>
                    <a:pt x="72" y="231"/>
                  </a:moveTo>
                  <a:cubicBezTo>
                    <a:pt x="72" y="231"/>
                    <a:pt x="73" y="231"/>
                    <a:pt x="73" y="230"/>
                  </a:cubicBezTo>
                  <a:cubicBezTo>
                    <a:pt x="74" y="230"/>
                    <a:pt x="74" y="230"/>
                    <a:pt x="74" y="229"/>
                  </a:cubicBezTo>
                  <a:cubicBezTo>
                    <a:pt x="73" y="229"/>
                    <a:pt x="72" y="229"/>
                    <a:pt x="71" y="230"/>
                  </a:cubicBezTo>
                  <a:cubicBezTo>
                    <a:pt x="72" y="230"/>
                    <a:pt x="72" y="231"/>
                    <a:pt x="72" y="231"/>
                  </a:cubicBezTo>
                  <a:close/>
                  <a:moveTo>
                    <a:pt x="74" y="77"/>
                  </a:moveTo>
                  <a:cubicBezTo>
                    <a:pt x="74" y="77"/>
                    <a:pt x="74" y="77"/>
                    <a:pt x="74" y="77"/>
                  </a:cubicBezTo>
                  <a:cubicBezTo>
                    <a:pt x="74" y="79"/>
                    <a:pt x="74" y="80"/>
                    <a:pt x="74" y="81"/>
                  </a:cubicBezTo>
                  <a:cubicBezTo>
                    <a:pt x="75" y="82"/>
                    <a:pt x="75" y="81"/>
                    <a:pt x="75" y="81"/>
                  </a:cubicBezTo>
                  <a:cubicBezTo>
                    <a:pt x="74" y="80"/>
                    <a:pt x="74" y="78"/>
                    <a:pt x="74" y="77"/>
                  </a:cubicBezTo>
                  <a:cubicBezTo>
                    <a:pt x="74" y="77"/>
                    <a:pt x="74" y="77"/>
                    <a:pt x="74" y="77"/>
                  </a:cubicBezTo>
                  <a:close/>
                  <a:moveTo>
                    <a:pt x="20" y="221"/>
                  </a:moveTo>
                  <a:cubicBezTo>
                    <a:pt x="21" y="221"/>
                    <a:pt x="22" y="221"/>
                    <a:pt x="23" y="222"/>
                  </a:cubicBezTo>
                  <a:cubicBezTo>
                    <a:pt x="22" y="221"/>
                    <a:pt x="22" y="220"/>
                    <a:pt x="22" y="219"/>
                  </a:cubicBezTo>
                  <a:cubicBezTo>
                    <a:pt x="21" y="220"/>
                    <a:pt x="21" y="220"/>
                    <a:pt x="20" y="221"/>
                  </a:cubicBezTo>
                  <a:close/>
                  <a:moveTo>
                    <a:pt x="49" y="249"/>
                  </a:moveTo>
                  <a:cubicBezTo>
                    <a:pt x="49" y="248"/>
                    <a:pt x="49" y="248"/>
                    <a:pt x="49" y="248"/>
                  </a:cubicBezTo>
                  <a:cubicBezTo>
                    <a:pt x="49" y="247"/>
                    <a:pt x="49" y="246"/>
                    <a:pt x="49" y="245"/>
                  </a:cubicBezTo>
                  <a:cubicBezTo>
                    <a:pt x="49" y="244"/>
                    <a:pt x="49" y="244"/>
                    <a:pt x="49" y="244"/>
                  </a:cubicBezTo>
                  <a:cubicBezTo>
                    <a:pt x="49" y="244"/>
                    <a:pt x="49" y="244"/>
                    <a:pt x="49" y="243"/>
                  </a:cubicBezTo>
                  <a:cubicBezTo>
                    <a:pt x="49" y="245"/>
                    <a:pt x="49" y="248"/>
                    <a:pt x="49" y="249"/>
                  </a:cubicBezTo>
                  <a:close/>
                  <a:moveTo>
                    <a:pt x="101" y="122"/>
                  </a:moveTo>
                  <a:cubicBezTo>
                    <a:pt x="101" y="122"/>
                    <a:pt x="101" y="122"/>
                    <a:pt x="101" y="122"/>
                  </a:cubicBezTo>
                  <a:cubicBezTo>
                    <a:pt x="101" y="124"/>
                    <a:pt x="100" y="126"/>
                    <a:pt x="100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6"/>
                    <a:pt x="101" y="124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lose/>
                  <a:moveTo>
                    <a:pt x="70" y="270"/>
                  </a:moveTo>
                  <a:cubicBezTo>
                    <a:pt x="71" y="270"/>
                    <a:pt x="72" y="270"/>
                    <a:pt x="73" y="269"/>
                  </a:cubicBezTo>
                  <a:cubicBezTo>
                    <a:pt x="72" y="269"/>
                    <a:pt x="72" y="268"/>
                    <a:pt x="72" y="268"/>
                  </a:cubicBezTo>
                  <a:cubicBezTo>
                    <a:pt x="71" y="269"/>
                    <a:pt x="71" y="269"/>
                    <a:pt x="70" y="270"/>
                  </a:cubicBezTo>
                  <a:close/>
                  <a:moveTo>
                    <a:pt x="22" y="211"/>
                  </a:moveTo>
                  <a:cubicBezTo>
                    <a:pt x="21" y="211"/>
                    <a:pt x="20" y="210"/>
                    <a:pt x="19" y="210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0" y="212"/>
                    <a:pt x="21" y="211"/>
                    <a:pt x="22" y="211"/>
                  </a:cubicBezTo>
                  <a:close/>
                  <a:moveTo>
                    <a:pt x="62" y="217"/>
                  </a:moveTo>
                  <a:cubicBezTo>
                    <a:pt x="62" y="217"/>
                    <a:pt x="62" y="217"/>
                    <a:pt x="62" y="217"/>
                  </a:cubicBezTo>
                  <a:cubicBezTo>
                    <a:pt x="62" y="216"/>
                    <a:pt x="62" y="215"/>
                    <a:pt x="62" y="214"/>
                  </a:cubicBezTo>
                  <a:cubicBezTo>
                    <a:pt x="62" y="214"/>
                    <a:pt x="61" y="214"/>
                    <a:pt x="61" y="214"/>
                  </a:cubicBezTo>
                  <a:cubicBezTo>
                    <a:pt x="61" y="215"/>
                    <a:pt x="61" y="216"/>
                    <a:pt x="62" y="217"/>
                  </a:cubicBezTo>
                  <a:close/>
                  <a:moveTo>
                    <a:pt x="76" y="227"/>
                  </a:moveTo>
                  <a:cubicBezTo>
                    <a:pt x="76" y="226"/>
                    <a:pt x="76" y="221"/>
                    <a:pt x="75" y="221"/>
                  </a:cubicBezTo>
                  <a:cubicBezTo>
                    <a:pt x="75" y="221"/>
                    <a:pt x="75" y="222"/>
                    <a:pt x="75" y="222"/>
                  </a:cubicBezTo>
                  <a:cubicBezTo>
                    <a:pt x="75" y="223"/>
                    <a:pt x="75" y="224"/>
                    <a:pt x="75" y="225"/>
                  </a:cubicBezTo>
                  <a:cubicBezTo>
                    <a:pt x="76" y="226"/>
                    <a:pt x="76" y="226"/>
                    <a:pt x="76" y="227"/>
                  </a:cubicBezTo>
                  <a:close/>
                  <a:moveTo>
                    <a:pt x="60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7" y="40"/>
                    <a:pt x="56" y="41"/>
                  </a:cubicBezTo>
                  <a:cubicBezTo>
                    <a:pt x="56" y="41"/>
                    <a:pt x="57" y="41"/>
                    <a:pt x="57" y="42"/>
                  </a:cubicBezTo>
                  <a:cubicBezTo>
                    <a:pt x="58" y="41"/>
                    <a:pt x="59" y="41"/>
                    <a:pt x="60" y="40"/>
                  </a:cubicBezTo>
                  <a:close/>
                  <a:moveTo>
                    <a:pt x="14" y="263"/>
                  </a:moveTo>
                  <a:cubicBezTo>
                    <a:pt x="14" y="263"/>
                    <a:pt x="15" y="263"/>
                    <a:pt x="15" y="263"/>
                  </a:cubicBezTo>
                  <a:cubicBezTo>
                    <a:pt x="15" y="262"/>
                    <a:pt x="15" y="262"/>
                    <a:pt x="15" y="262"/>
                  </a:cubicBezTo>
                  <a:cubicBezTo>
                    <a:pt x="15" y="262"/>
                    <a:pt x="14" y="261"/>
                    <a:pt x="14" y="261"/>
                  </a:cubicBezTo>
                  <a:cubicBezTo>
                    <a:pt x="14" y="261"/>
                    <a:pt x="14" y="262"/>
                    <a:pt x="14" y="263"/>
                  </a:cubicBezTo>
                  <a:close/>
                  <a:moveTo>
                    <a:pt x="25" y="70"/>
                  </a:moveTo>
                  <a:cubicBezTo>
                    <a:pt x="25" y="70"/>
                    <a:pt x="26" y="70"/>
                    <a:pt x="26" y="70"/>
                  </a:cubicBezTo>
                  <a:cubicBezTo>
                    <a:pt x="26" y="68"/>
                    <a:pt x="27" y="65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7" y="65"/>
                    <a:pt x="26" y="67"/>
                    <a:pt x="25" y="70"/>
                  </a:cubicBezTo>
                  <a:close/>
                  <a:moveTo>
                    <a:pt x="22" y="246"/>
                  </a:moveTo>
                  <a:cubicBezTo>
                    <a:pt x="22" y="246"/>
                    <a:pt x="22" y="246"/>
                    <a:pt x="22" y="246"/>
                  </a:cubicBezTo>
                  <a:cubicBezTo>
                    <a:pt x="21" y="246"/>
                    <a:pt x="20" y="246"/>
                    <a:pt x="19" y="246"/>
                  </a:cubicBezTo>
                  <a:cubicBezTo>
                    <a:pt x="19" y="246"/>
                    <a:pt x="19" y="247"/>
                    <a:pt x="19" y="247"/>
                  </a:cubicBezTo>
                  <a:cubicBezTo>
                    <a:pt x="20" y="247"/>
                    <a:pt x="21" y="247"/>
                    <a:pt x="22" y="247"/>
                  </a:cubicBezTo>
                  <a:cubicBezTo>
                    <a:pt x="22" y="247"/>
                    <a:pt x="22" y="246"/>
                    <a:pt x="22" y="246"/>
                  </a:cubicBezTo>
                  <a:close/>
                  <a:moveTo>
                    <a:pt x="71" y="59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71" y="60"/>
                    <a:pt x="72" y="61"/>
                    <a:pt x="72" y="62"/>
                  </a:cubicBezTo>
                  <a:cubicBezTo>
                    <a:pt x="72" y="62"/>
                    <a:pt x="73" y="62"/>
                    <a:pt x="73" y="62"/>
                  </a:cubicBezTo>
                  <a:cubicBezTo>
                    <a:pt x="72" y="61"/>
                    <a:pt x="72" y="60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lose/>
                  <a:moveTo>
                    <a:pt x="68" y="58"/>
                  </a:moveTo>
                  <a:cubicBezTo>
                    <a:pt x="68" y="58"/>
                    <a:pt x="68" y="59"/>
                    <a:pt x="68" y="59"/>
                  </a:cubicBezTo>
                  <a:cubicBezTo>
                    <a:pt x="69" y="60"/>
                    <a:pt x="69" y="61"/>
                    <a:pt x="70" y="62"/>
                  </a:cubicBezTo>
                  <a:cubicBezTo>
                    <a:pt x="70" y="62"/>
                    <a:pt x="70" y="63"/>
                    <a:pt x="70" y="63"/>
                  </a:cubicBezTo>
                  <a:cubicBezTo>
                    <a:pt x="70" y="62"/>
                    <a:pt x="69" y="59"/>
                    <a:pt x="68" y="58"/>
                  </a:cubicBezTo>
                  <a:close/>
                  <a:moveTo>
                    <a:pt x="54" y="31"/>
                  </a:moveTo>
                  <a:cubicBezTo>
                    <a:pt x="54" y="31"/>
                    <a:pt x="54" y="30"/>
                    <a:pt x="54" y="30"/>
                  </a:cubicBezTo>
                  <a:cubicBezTo>
                    <a:pt x="53" y="31"/>
                    <a:pt x="52" y="31"/>
                    <a:pt x="51" y="31"/>
                  </a:cubicBezTo>
                  <a:cubicBezTo>
                    <a:pt x="51" y="31"/>
                    <a:pt x="51" y="32"/>
                    <a:pt x="51" y="32"/>
                  </a:cubicBezTo>
                  <a:cubicBezTo>
                    <a:pt x="52" y="32"/>
                    <a:pt x="53" y="32"/>
                    <a:pt x="53" y="31"/>
                  </a:cubicBezTo>
                  <a:cubicBezTo>
                    <a:pt x="54" y="31"/>
                    <a:pt x="54" y="31"/>
                    <a:pt x="54" y="31"/>
                  </a:cubicBezTo>
                  <a:close/>
                  <a:moveTo>
                    <a:pt x="45" y="220"/>
                  </a:moveTo>
                  <a:cubicBezTo>
                    <a:pt x="46" y="218"/>
                    <a:pt x="46" y="217"/>
                    <a:pt x="46" y="215"/>
                  </a:cubicBezTo>
                  <a:cubicBezTo>
                    <a:pt x="45" y="217"/>
                    <a:pt x="45" y="219"/>
                    <a:pt x="45" y="220"/>
                  </a:cubicBezTo>
                  <a:close/>
                  <a:moveTo>
                    <a:pt x="29" y="133"/>
                  </a:moveTo>
                  <a:cubicBezTo>
                    <a:pt x="29" y="135"/>
                    <a:pt x="29" y="139"/>
                    <a:pt x="29" y="140"/>
                  </a:cubicBezTo>
                  <a:cubicBezTo>
                    <a:pt x="29" y="138"/>
                    <a:pt x="30" y="137"/>
                    <a:pt x="29" y="135"/>
                  </a:cubicBezTo>
                  <a:cubicBezTo>
                    <a:pt x="29" y="135"/>
                    <a:pt x="29" y="134"/>
                    <a:pt x="30" y="134"/>
                  </a:cubicBezTo>
                  <a:cubicBezTo>
                    <a:pt x="30" y="133"/>
                    <a:pt x="30" y="133"/>
                    <a:pt x="29" y="133"/>
                  </a:cubicBezTo>
                  <a:close/>
                  <a:moveTo>
                    <a:pt x="72" y="90"/>
                  </a:moveTo>
                  <a:cubicBezTo>
                    <a:pt x="72" y="90"/>
                    <a:pt x="72" y="90"/>
                    <a:pt x="73" y="90"/>
                  </a:cubicBezTo>
                  <a:cubicBezTo>
                    <a:pt x="73" y="89"/>
                    <a:pt x="73" y="88"/>
                    <a:pt x="72" y="88"/>
                  </a:cubicBezTo>
                  <a:cubicBezTo>
                    <a:pt x="72" y="88"/>
                    <a:pt x="72" y="88"/>
                    <a:pt x="72" y="89"/>
                  </a:cubicBezTo>
                  <a:cubicBezTo>
                    <a:pt x="71" y="89"/>
                    <a:pt x="71" y="89"/>
                    <a:pt x="72" y="90"/>
                  </a:cubicBezTo>
                  <a:close/>
                  <a:moveTo>
                    <a:pt x="63" y="209"/>
                  </a:moveTo>
                  <a:cubicBezTo>
                    <a:pt x="62" y="210"/>
                    <a:pt x="61" y="210"/>
                    <a:pt x="60" y="210"/>
                  </a:cubicBezTo>
                  <a:cubicBezTo>
                    <a:pt x="60" y="211"/>
                    <a:pt x="60" y="211"/>
                    <a:pt x="61" y="211"/>
                  </a:cubicBezTo>
                  <a:cubicBezTo>
                    <a:pt x="61" y="211"/>
                    <a:pt x="61" y="211"/>
                    <a:pt x="62" y="210"/>
                  </a:cubicBezTo>
                  <a:cubicBezTo>
                    <a:pt x="62" y="210"/>
                    <a:pt x="63" y="210"/>
                    <a:pt x="63" y="209"/>
                  </a:cubicBezTo>
                  <a:close/>
                  <a:moveTo>
                    <a:pt x="48" y="260"/>
                  </a:moveTo>
                  <a:cubicBezTo>
                    <a:pt x="48" y="259"/>
                    <a:pt x="49" y="259"/>
                    <a:pt x="49" y="258"/>
                  </a:cubicBezTo>
                  <a:cubicBezTo>
                    <a:pt x="49" y="258"/>
                    <a:pt x="48" y="258"/>
                    <a:pt x="48" y="258"/>
                  </a:cubicBezTo>
                  <a:cubicBezTo>
                    <a:pt x="48" y="259"/>
                    <a:pt x="48" y="259"/>
                    <a:pt x="48" y="260"/>
                  </a:cubicBezTo>
                  <a:close/>
                  <a:moveTo>
                    <a:pt x="50" y="27"/>
                  </a:moveTo>
                  <a:cubicBezTo>
                    <a:pt x="50" y="27"/>
                    <a:pt x="50" y="27"/>
                    <a:pt x="51" y="27"/>
                  </a:cubicBezTo>
                  <a:cubicBezTo>
                    <a:pt x="51" y="27"/>
                    <a:pt x="52" y="26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0" y="27"/>
                  </a:cubicBezTo>
                  <a:close/>
                  <a:moveTo>
                    <a:pt x="31" y="124"/>
                  </a:moveTo>
                  <a:cubicBezTo>
                    <a:pt x="31" y="122"/>
                    <a:pt x="30" y="122"/>
                    <a:pt x="29" y="122"/>
                  </a:cubicBezTo>
                  <a:cubicBezTo>
                    <a:pt x="29" y="123"/>
                    <a:pt x="30" y="123"/>
                    <a:pt x="30" y="124"/>
                  </a:cubicBezTo>
                  <a:cubicBezTo>
                    <a:pt x="30" y="124"/>
                    <a:pt x="31" y="124"/>
                    <a:pt x="31" y="124"/>
                  </a:cubicBezTo>
                  <a:close/>
                  <a:moveTo>
                    <a:pt x="65" y="94"/>
                  </a:moveTo>
                  <a:cubicBezTo>
                    <a:pt x="66" y="94"/>
                    <a:pt x="67" y="94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3"/>
                    <a:pt x="66" y="93"/>
                    <a:pt x="65" y="94"/>
                  </a:cubicBezTo>
                  <a:close/>
                  <a:moveTo>
                    <a:pt x="59" y="247"/>
                  </a:moveTo>
                  <a:cubicBezTo>
                    <a:pt x="59" y="247"/>
                    <a:pt x="59" y="247"/>
                    <a:pt x="59" y="247"/>
                  </a:cubicBezTo>
                  <a:cubicBezTo>
                    <a:pt x="59" y="246"/>
                    <a:pt x="59" y="245"/>
                    <a:pt x="59" y="244"/>
                  </a:cubicBezTo>
                  <a:cubicBezTo>
                    <a:pt x="59" y="243"/>
                    <a:pt x="59" y="243"/>
                    <a:pt x="59" y="242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58" y="244"/>
                    <a:pt x="59" y="245"/>
                    <a:pt x="59" y="247"/>
                  </a:cubicBezTo>
                  <a:close/>
                  <a:moveTo>
                    <a:pt x="84" y="161"/>
                  </a:moveTo>
                  <a:cubicBezTo>
                    <a:pt x="85" y="162"/>
                    <a:pt x="87" y="161"/>
                    <a:pt x="88" y="160"/>
                  </a:cubicBezTo>
                  <a:cubicBezTo>
                    <a:pt x="86" y="160"/>
                    <a:pt x="85" y="161"/>
                    <a:pt x="84" y="161"/>
                  </a:cubicBezTo>
                  <a:close/>
                  <a:moveTo>
                    <a:pt x="49" y="99"/>
                  </a:moveTo>
                  <a:cubicBezTo>
                    <a:pt x="46" y="99"/>
                    <a:pt x="44" y="99"/>
                    <a:pt x="41" y="99"/>
                  </a:cubicBezTo>
                  <a:cubicBezTo>
                    <a:pt x="44" y="99"/>
                    <a:pt x="46" y="99"/>
                    <a:pt x="49" y="99"/>
                  </a:cubicBezTo>
                  <a:close/>
                  <a:moveTo>
                    <a:pt x="18" y="143"/>
                  </a:moveTo>
                  <a:cubicBezTo>
                    <a:pt x="18" y="144"/>
                    <a:pt x="19" y="144"/>
                    <a:pt x="19" y="145"/>
                  </a:cubicBezTo>
                  <a:cubicBezTo>
                    <a:pt x="19" y="144"/>
                    <a:pt x="20" y="144"/>
                    <a:pt x="21" y="143"/>
                  </a:cubicBezTo>
                  <a:cubicBezTo>
                    <a:pt x="20" y="143"/>
                    <a:pt x="19" y="143"/>
                    <a:pt x="18" y="143"/>
                  </a:cubicBezTo>
                  <a:close/>
                  <a:moveTo>
                    <a:pt x="51" y="259"/>
                  </a:moveTo>
                  <a:cubicBezTo>
                    <a:pt x="51" y="260"/>
                    <a:pt x="51" y="260"/>
                    <a:pt x="51" y="262"/>
                  </a:cubicBezTo>
                  <a:cubicBezTo>
                    <a:pt x="51" y="262"/>
                    <a:pt x="51" y="262"/>
                    <a:pt x="52" y="262"/>
                  </a:cubicBezTo>
                  <a:cubicBezTo>
                    <a:pt x="52" y="261"/>
                    <a:pt x="51" y="260"/>
                    <a:pt x="51" y="259"/>
                  </a:cubicBezTo>
                  <a:close/>
                  <a:moveTo>
                    <a:pt x="69" y="267"/>
                  </a:moveTo>
                  <a:cubicBezTo>
                    <a:pt x="70" y="267"/>
                    <a:pt x="71" y="267"/>
                    <a:pt x="71" y="266"/>
                  </a:cubicBezTo>
                  <a:cubicBezTo>
                    <a:pt x="70" y="266"/>
                    <a:pt x="70" y="265"/>
                    <a:pt x="69" y="265"/>
                  </a:cubicBezTo>
                  <a:cubicBezTo>
                    <a:pt x="69" y="266"/>
                    <a:pt x="69" y="267"/>
                    <a:pt x="69" y="267"/>
                  </a:cubicBezTo>
                  <a:close/>
                  <a:moveTo>
                    <a:pt x="78" y="274"/>
                  </a:moveTo>
                  <a:cubicBezTo>
                    <a:pt x="79" y="275"/>
                    <a:pt x="80" y="275"/>
                    <a:pt x="81" y="274"/>
                  </a:cubicBezTo>
                  <a:cubicBezTo>
                    <a:pt x="81" y="274"/>
                    <a:pt x="81" y="274"/>
                    <a:pt x="80" y="274"/>
                  </a:cubicBezTo>
                  <a:cubicBezTo>
                    <a:pt x="80" y="274"/>
                    <a:pt x="79" y="274"/>
                    <a:pt x="78" y="274"/>
                  </a:cubicBezTo>
                  <a:close/>
                  <a:moveTo>
                    <a:pt x="24" y="263"/>
                  </a:moveTo>
                  <a:cubicBezTo>
                    <a:pt x="24" y="263"/>
                    <a:pt x="24" y="262"/>
                    <a:pt x="23" y="262"/>
                  </a:cubicBezTo>
                  <a:cubicBezTo>
                    <a:pt x="23" y="262"/>
                    <a:pt x="22" y="262"/>
                    <a:pt x="22" y="263"/>
                  </a:cubicBezTo>
                  <a:cubicBezTo>
                    <a:pt x="23" y="263"/>
                    <a:pt x="23" y="263"/>
                    <a:pt x="24" y="263"/>
                  </a:cubicBezTo>
                  <a:close/>
                  <a:moveTo>
                    <a:pt x="60" y="267"/>
                  </a:moveTo>
                  <a:cubicBezTo>
                    <a:pt x="61" y="268"/>
                    <a:pt x="61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1" y="269"/>
                    <a:pt x="61" y="268"/>
                    <a:pt x="61" y="267"/>
                  </a:cubicBezTo>
                  <a:cubicBezTo>
                    <a:pt x="61" y="267"/>
                    <a:pt x="61" y="267"/>
                    <a:pt x="60" y="267"/>
                  </a:cubicBezTo>
                  <a:close/>
                  <a:moveTo>
                    <a:pt x="71" y="72"/>
                  </a:move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4"/>
                    <a:pt x="70" y="75"/>
                  </a:cubicBezTo>
                  <a:cubicBezTo>
                    <a:pt x="71" y="75"/>
                    <a:pt x="71" y="75"/>
                    <a:pt x="71" y="74"/>
                  </a:cubicBezTo>
                  <a:cubicBezTo>
                    <a:pt x="71" y="74"/>
                    <a:pt x="71" y="73"/>
                    <a:pt x="71" y="72"/>
                  </a:cubicBezTo>
                  <a:close/>
                  <a:moveTo>
                    <a:pt x="61" y="94"/>
                  </a:moveTo>
                  <a:cubicBezTo>
                    <a:pt x="61" y="94"/>
                    <a:pt x="62" y="94"/>
                    <a:pt x="62" y="94"/>
                  </a:cubicBezTo>
                  <a:cubicBezTo>
                    <a:pt x="62" y="94"/>
                    <a:pt x="63" y="94"/>
                    <a:pt x="63" y="94"/>
                  </a:cubicBezTo>
                  <a:cubicBezTo>
                    <a:pt x="63" y="93"/>
                    <a:pt x="64" y="93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3" y="92"/>
                    <a:pt x="63" y="93"/>
                  </a:cubicBezTo>
                  <a:cubicBezTo>
                    <a:pt x="63" y="93"/>
                    <a:pt x="62" y="94"/>
                    <a:pt x="62" y="93"/>
                  </a:cubicBezTo>
                  <a:cubicBezTo>
                    <a:pt x="61" y="93"/>
                    <a:pt x="61" y="93"/>
                    <a:pt x="61" y="94"/>
                  </a:cubicBezTo>
                  <a:close/>
                  <a:moveTo>
                    <a:pt x="42" y="254"/>
                  </a:moveTo>
                  <a:cubicBezTo>
                    <a:pt x="43" y="254"/>
                    <a:pt x="43" y="254"/>
                    <a:pt x="44" y="253"/>
                  </a:cubicBezTo>
                  <a:cubicBezTo>
                    <a:pt x="44" y="253"/>
                    <a:pt x="44" y="253"/>
                    <a:pt x="44" y="252"/>
                  </a:cubicBezTo>
                  <a:cubicBezTo>
                    <a:pt x="43" y="252"/>
                    <a:pt x="43" y="252"/>
                    <a:pt x="42" y="252"/>
                  </a:cubicBezTo>
                  <a:cubicBezTo>
                    <a:pt x="42" y="253"/>
                    <a:pt x="42" y="254"/>
                    <a:pt x="42" y="254"/>
                  </a:cubicBezTo>
                  <a:close/>
                  <a:moveTo>
                    <a:pt x="72" y="85"/>
                  </a:moveTo>
                  <a:cubicBezTo>
                    <a:pt x="72" y="85"/>
                    <a:pt x="72" y="84"/>
                    <a:pt x="72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5"/>
                    <a:pt x="71" y="85"/>
                    <a:pt x="71" y="86"/>
                  </a:cubicBezTo>
                  <a:cubicBezTo>
                    <a:pt x="71" y="86"/>
                    <a:pt x="72" y="85"/>
                    <a:pt x="72" y="85"/>
                  </a:cubicBezTo>
                  <a:close/>
                  <a:moveTo>
                    <a:pt x="91" y="201"/>
                  </a:moveTo>
                  <a:cubicBezTo>
                    <a:pt x="92" y="201"/>
                    <a:pt x="95" y="200"/>
                    <a:pt x="96" y="200"/>
                  </a:cubicBezTo>
                  <a:cubicBezTo>
                    <a:pt x="94" y="200"/>
                    <a:pt x="93" y="200"/>
                    <a:pt x="91" y="201"/>
                  </a:cubicBezTo>
                  <a:close/>
                  <a:moveTo>
                    <a:pt x="70" y="158"/>
                  </a:moveTo>
                  <a:cubicBezTo>
                    <a:pt x="71" y="157"/>
                    <a:pt x="72" y="157"/>
                    <a:pt x="73" y="156"/>
                  </a:cubicBezTo>
                  <a:cubicBezTo>
                    <a:pt x="72" y="156"/>
                    <a:pt x="71" y="156"/>
                    <a:pt x="70" y="158"/>
                  </a:cubicBezTo>
                  <a:close/>
                  <a:moveTo>
                    <a:pt x="49" y="261"/>
                  </a:moveTo>
                  <a:cubicBezTo>
                    <a:pt x="48" y="262"/>
                    <a:pt x="47" y="262"/>
                    <a:pt x="48" y="263"/>
                  </a:cubicBezTo>
                  <a:cubicBezTo>
                    <a:pt x="49" y="263"/>
                    <a:pt x="49" y="263"/>
                    <a:pt x="49" y="261"/>
                  </a:cubicBezTo>
                  <a:close/>
                  <a:moveTo>
                    <a:pt x="76" y="260"/>
                  </a:moveTo>
                  <a:cubicBezTo>
                    <a:pt x="76" y="260"/>
                    <a:pt x="76" y="259"/>
                    <a:pt x="76" y="259"/>
                  </a:cubicBezTo>
                  <a:cubicBezTo>
                    <a:pt x="76" y="258"/>
                    <a:pt x="76" y="258"/>
                    <a:pt x="76" y="257"/>
                  </a:cubicBezTo>
                  <a:cubicBezTo>
                    <a:pt x="75" y="258"/>
                    <a:pt x="75" y="259"/>
                    <a:pt x="76" y="260"/>
                  </a:cubicBezTo>
                  <a:close/>
                  <a:moveTo>
                    <a:pt x="80" y="139"/>
                  </a:moveTo>
                  <a:cubicBezTo>
                    <a:pt x="80" y="139"/>
                    <a:pt x="80" y="139"/>
                    <a:pt x="80" y="139"/>
                  </a:cubicBezTo>
                  <a:cubicBezTo>
                    <a:pt x="80" y="140"/>
                    <a:pt x="80" y="140"/>
                    <a:pt x="80" y="141"/>
                  </a:cubicBezTo>
                  <a:cubicBezTo>
                    <a:pt x="80" y="141"/>
                    <a:pt x="80" y="141"/>
                    <a:pt x="81" y="141"/>
                  </a:cubicBezTo>
                  <a:cubicBezTo>
                    <a:pt x="81" y="140"/>
                    <a:pt x="81" y="140"/>
                    <a:pt x="80" y="139"/>
                  </a:cubicBezTo>
                  <a:close/>
                  <a:moveTo>
                    <a:pt x="64" y="204"/>
                  </a:moveTo>
                  <a:cubicBezTo>
                    <a:pt x="63" y="203"/>
                    <a:pt x="62" y="203"/>
                    <a:pt x="61" y="204"/>
                  </a:cubicBezTo>
                  <a:cubicBezTo>
                    <a:pt x="62" y="204"/>
                    <a:pt x="63" y="204"/>
                    <a:pt x="64" y="204"/>
                  </a:cubicBezTo>
                  <a:close/>
                  <a:moveTo>
                    <a:pt x="47" y="246"/>
                  </a:moveTo>
                  <a:cubicBezTo>
                    <a:pt x="46" y="247"/>
                    <a:pt x="46" y="247"/>
                    <a:pt x="46" y="248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7" y="247"/>
                    <a:pt x="47" y="247"/>
                    <a:pt x="47" y="246"/>
                  </a:cubicBezTo>
                  <a:close/>
                  <a:moveTo>
                    <a:pt x="64" y="223"/>
                  </a:moveTo>
                  <a:cubicBezTo>
                    <a:pt x="64" y="225"/>
                    <a:pt x="64" y="226"/>
                    <a:pt x="64" y="227"/>
                  </a:cubicBezTo>
                  <a:cubicBezTo>
                    <a:pt x="65" y="226"/>
                    <a:pt x="65" y="226"/>
                    <a:pt x="64" y="223"/>
                  </a:cubicBezTo>
                  <a:close/>
                  <a:moveTo>
                    <a:pt x="28" y="165"/>
                  </a:moveTo>
                  <a:cubicBezTo>
                    <a:pt x="27" y="165"/>
                    <a:pt x="27" y="165"/>
                    <a:pt x="26" y="165"/>
                  </a:cubicBezTo>
                  <a:cubicBezTo>
                    <a:pt x="27" y="166"/>
                    <a:pt x="27" y="166"/>
                    <a:pt x="28" y="165"/>
                  </a:cubicBezTo>
                  <a:close/>
                  <a:moveTo>
                    <a:pt x="65" y="273"/>
                  </a:moveTo>
                  <a:cubicBezTo>
                    <a:pt x="66" y="273"/>
                    <a:pt x="66" y="273"/>
                    <a:pt x="67" y="272"/>
                  </a:cubicBezTo>
                  <a:cubicBezTo>
                    <a:pt x="66" y="272"/>
                    <a:pt x="66" y="272"/>
                    <a:pt x="65" y="272"/>
                  </a:cubicBezTo>
                  <a:cubicBezTo>
                    <a:pt x="65" y="272"/>
                    <a:pt x="65" y="273"/>
                    <a:pt x="65" y="273"/>
                  </a:cubicBezTo>
                  <a:close/>
                  <a:moveTo>
                    <a:pt x="52" y="271"/>
                  </a:moveTo>
                  <a:cubicBezTo>
                    <a:pt x="53" y="271"/>
                    <a:pt x="53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1"/>
                    <a:pt x="54" y="271"/>
                  </a:cubicBezTo>
                  <a:cubicBezTo>
                    <a:pt x="53" y="271"/>
                    <a:pt x="53" y="271"/>
                    <a:pt x="52" y="271"/>
                  </a:cubicBezTo>
                  <a:close/>
                  <a:moveTo>
                    <a:pt x="70" y="261"/>
                  </a:moveTo>
                  <a:cubicBezTo>
                    <a:pt x="70" y="262"/>
                    <a:pt x="70" y="262"/>
                    <a:pt x="70" y="262"/>
                  </a:cubicBezTo>
                  <a:cubicBezTo>
                    <a:pt x="70" y="262"/>
                    <a:pt x="71" y="262"/>
                    <a:pt x="71" y="262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0" y="261"/>
                    <a:pt x="70" y="261"/>
                    <a:pt x="70" y="261"/>
                  </a:cubicBezTo>
                  <a:close/>
                  <a:moveTo>
                    <a:pt x="17" y="121"/>
                  </a:moveTo>
                  <a:cubicBezTo>
                    <a:pt x="17" y="121"/>
                    <a:pt x="17" y="121"/>
                    <a:pt x="17" y="120"/>
                  </a:cubicBezTo>
                  <a:cubicBezTo>
                    <a:pt x="16" y="120"/>
                    <a:pt x="14" y="120"/>
                    <a:pt x="13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4" y="120"/>
                    <a:pt x="16" y="120"/>
                    <a:pt x="17" y="121"/>
                  </a:cubicBezTo>
                  <a:close/>
                  <a:moveTo>
                    <a:pt x="22" y="153"/>
                  </a:moveTo>
                  <a:cubicBezTo>
                    <a:pt x="22" y="153"/>
                    <a:pt x="22" y="153"/>
                    <a:pt x="22" y="153"/>
                  </a:cubicBezTo>
                  <a:cubicBezTo>
                    <a:pt x="23" y="154"/>
                    <a:pt x="23" y="154"/>
                    <a:pt x="24" y="154"/>
                  </a:cubicBezTo>
                  <a:cubicBezTo>
                    <a:pt x="24" y="154"/>
                    <a:pt x="23" y="153"/>
                    <a:pt x="23" y="153"/>
                  </a:cubicBezTo>
                  <a:cubicBezTo>
                    <a:pt x="23" y="153"/>
                    <a:pt x="23" y="153"/>
                    <a:pt x="22" y="153"/>
                  </a:cubicBezTo>
                  <a:close/>
                  <a:moveTo>
                    <a:pt x="60" y="92"/>
                  </a:moveTo>
                  <a:cubicBezTo>
                    <a:pt x="60" y="92"/>
                    <a:pt x="59" y="92"/>
                    <a:pt x="58" y="93"/>
                  </a:cubicBezTo>
                  <a:cubicBezTo>
                    <a:pt x="59" y="93"/>
                    <a:pt x="60" y="92"/>
                    <a:pt x="60" y="92"/>
                  </a:cubicBezTo>
                  <a:close/>
                  <a:moveTo>
                    <a:pt x="78" y="271"/>
                  </a:moveTo>
                  <a:cubicBezTo>
                    <a:pt x="77" y="271"/>
                    <a:pt x="77" y="271"/>
                    <a:pt x="76" y="272"/>
                  </a:cubicBezTo>
                  <a:cubicBezTo>
                    <a:pt x="77" y="272"/>
                    <a:pt x="78" y="272"/>
                    <a:pt x="78" y="272"/>
                  </a:cubicBezTo>
                  <a:cubicBezTo>
                    <a:pt x="78" y="271"/>
                    <a:pt x="78" y="271"/>
                    <a:pt x="78" y="271"/>
                  </a:cubicBezTo>
                  <a:close/>
                  <a:moveTo>
                    <a:pt x="84" y="204"/>
                  </a:moveTo>
                  <a:cubicBezTo>
                    <a:pt x="85" y="204"/>
                    <a:pt x="85" y="204"/>
                    <a:pt x="85" y="203"/>
                  </a:cubicBezTo>
                  <a:cubicBezTo>
                    <a:pt x="85" y="203"/>
                    <a:pt x="85" y="203"/>
                    <a:pt x="85" y="203"/>
                  </a:cubicBezTo>
                  <a:cubicBezTo>
                    <a:pt x="85" y="203"/>
                    <a:pt x="85" y="203"/>
                    <a:pt x="84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4" y="204"/>
                    <a:pt x="84" y="204"/>
                    <a:pt x="84" y="204"/>
                  </a:cubicBezTo>
                  <a:close/>
                  <a:moveTo>
                    <a:pt x="29" y="200"/>
                  </a:moveTo>
                  <a:cubicBezTo>
                    <a:pt x="27" y="200"/>
                    <a:pt x="27" y="200"/>
                    <a:pt x="27" y="200"/>
                  </a:cubicBezTo>
                  <a:cubicBezTo>
                    <a:pt x="28" y="201"/>
                    <a:pt x="28" y="201"/>
                    <a:pt x="29" y="200"/>
                  </a:cubicBezTo>
                  <a:close/>
                  <a:moveTo>
                    <a:pt x="77" y="92"/>
                  </a:moveTo>
                  <a:cubicBezTo>
                    <a:pt x="76" y="92"/>
                    <a:pt x="76" y="92"/>
                    <a:pt x="76" y="93"/>
                  </a:cubicBezTo>
                  <a:cubicBezTo>
                    <a:pt x="77" y="93"/>
                    <a:pt x="77" y="93"/>
                    <a:pt x="77" y="92"/>
                  </a:cubicBezTo>
                  <a:cubicBezTo>
                    <a:pt x="77" y="92"/>
                    <a:pt x="77" y="92"/>
                    <a:pt x="77" y="92"/>
                  </a:cubicBezTo>
                  <a:close/>
                  <a:moveTo>
                    <a:pt x="87" y="246"/>
                  </a:moveTo>
                  <a:cubicBezTo>
                    <a:pt x="86" y="246"/>
                    <a:pt x="86" y="247"/>
                    <a:pt x="86" y="247"/>
                  </a:cubicBezTo>
                  <a:cubicBezTo>
                    <a:pt x="86" y="247"/>
                    <a:pt x="86" y="247"/>
                    <a:pt x="87" y="247"/>
                  </a:cubicBezTo>
                  <a:cubicBezTo>
                    <a:pt x="87" y="247"/>
                    <a:pt x="87" y="247"/>
                    <a:pt x="87" y="246"/>
                  </a:cubicBezTo>
                  <a:close/>
                  <a:moveTo>
                    <a:pt x="67" y="252"/>
                  </a:moveTo>
                  <a:cubicBezTo>
                    <a:pt x="66" y="252"/>
                    <a:pt x="66" y="251"/>
                    <a:pt x="66" y="250"/>
                  </a:cubicBezTo>
                  <a:cubicBezTo>
                    <a:pt x="66" y="251"/>
                    <a:pt x="65" y="252"/>
                    <a:pt x="67" y="252"/>
                  </a:cubicBezTo>
                  <a:close/>
                  <a:moveTo>
                    <a:pt x="57" y="233"/>
                  </a:moveTo>
                  <a:cubicBezTo>
                    <a:pt x="57" y="232"/>
                    <a:pt x="57" y="231"/>
                    <a:pt x="57" y="230"/>
                  </a:cubicBezTo>
                  <a:cubicBezTo>
                    <a:pt x="57" y="232"/>
                    <a:pt x="57" y="232"/>
                    <a:pt x="57" y="233"/>
                  </a:cubicBezTo>
                  <a:close/>
                  <a:moveTo>
                    <a:pt x="16" y="194"/>
                  </a:moveTo>
                  <a:cubicBezTo>
                    <a:pt x="16" y="195"/>
                    <a:pt x="15" y="196"/>
                    <a:pt x="15" y="197"/>
                  </a:cubicBezTo>
                  <a:cubicBezTo>
                    <a:pt x="15" y="197"/>
                    <a:pt x="16" y="197"/>
                    <a:pt x="16" y="198"/>
                  </a:cubicBezTo>
                  <a:cubicBezTo>
                    <a:pt x="16" y="197"/>
                    <a:pt x="16" y="195"/>
                    <a:pt x="16" y="194"/>
                  </a:cubicBezTo>
                  <a:close/>
                  <a:moveTo>
                    <a:pt x="14" y="247"/>
                  </a:moveTo>
                  <a:cubicBezTo>
                    <a:pt x="14" y="246"/>
                    <a:pt x="15" y="246"/>
                    <a:pt x="15" y="245"/>
                  </a:cubicBezTo>
                  <a:cubicBezTo>
                    <a:pt x="14" y="246"/>
                    <a:pt x="14" y="246"/>
                    <a:pt x="14" y="247"/>
                  </a:cubicBezTo>
                  <a:close/>
                  <a:moveTo>
                    <a:pt x="21" y="189"/>
                  </a:moveTo>
                  <a:cubicBezTo>
                    <a:pt x="21" y="189"/>
                    <a:pt x="21" y="189"/>
                    <a:pt x="21" y="189"/>
                  </a:cubicBezTo>
                  <a:cubicBezTo>
                    <a:pt x="22" y="190"/>
                    <a:pt x="22" y="190"/>
                    <a:pt x="23" y="190"/>
                  </a:cubicBezTo>
                  <a:cubicBezTo>
                    <a:pt x="23" y="190"/>
                    <a:pt x="23" y="189"/>
                    <a:pt x="23" y="189"/>
                  </a:cubicBezTo>
                  <a:cubicBezTo>
                    <a:pt x="22" y="189"/>
                    <a:pt x="22" y="189"/>
                    <a:pt x="21" y="189"/>
                  </a:cubicBezTo>
                  <a:close/>
                  <a:moveTo>
                    <a:pt x="67" y="69"/>
                  </a:moveTo>
                  <a:cubicBezTo>
                    <a:pt x="67" y="68"/>
                    <a:pt x="66" y="68"/>
                    <a:pt x="66" y="67"/>
                  </a:cubicBezTo>
                  <a:cubicBezTo>
                    <a:pt x="66" y="68"/>
                    <a:pt x="66" y="68"/>
                    <a:pt x="65" y="68"/>
                  </a:cubicBezTo>
                  <a:cubicBezTo>
                    <a:pt x="66" y="68"/>
                    <a:pt x="66" y="68"/>
                    <a:pt x="67" y="69"/>
                  </a:cubicBezTo>
                  <a:close/>
                  <a:moveTo>
                    <a:pt x="72" y="93"/>
                  </a:moveTo>
                  <a:cubicBezTo>
                    <a:pt x="72" y="92"/>
                    <a:pt x="73" y="92"/>
                    <a:pt x="73" y="92"/>
                  </a:cubicBezTo>
                  <a:cubicBezTo>
                    <a:pt x="72" y="92"/>
                    <a:pt x="72" y="92"/>
                    <a:pt x="72" y="93"/>
                  </a:cubicBezTo>
                  <a:close/>
                  <a:moveTo>
                    <a:pt x="15" y="209"/>
                  </a:moveTo>
                  <a:cubicBezTo>
                    <a:pt x="15" y="210"/>
                    <a:pt x="15" y="210"/>
                    <a:pt x="15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5" y="210"/>
                    <a:pt x="16" y="210"/>
                    <a:pt x="16" y="210"/>
                  </a:cubicBezTo>
                  <a:cubicBezTo>
                    <a:pt x="16" y="209"/>
                    <a:pt x="15" y="209"/>
                    <a:pt x="15" y="209"/>
                  </a:cubicBezTo>
                  <a:close/>
                  <a:moveTo>
                    <a:pt x="21" y="244"/>
                  </a:move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1" y="243"/>
                    <a:pt x="20" y="243"/>
                  </a:cubicBezTo>
                  <a:cubicBezTo>
                    <a:pt x="21" y="243"/>
                    <a:pt x="21" y="244"/>
                    <a:pt x="21" y="244"/>
                  </a:cubicBezTo>
                  <a:close/>
                  <a:moveTo>
                    <a:pt x="72" y="213"/>
                  </a:moveTo>
                  <a:cubicBezTo>
                    <a:pt x="72" y="214"/>
                    <a:pt x="72" y="214"/>
                    <a:pt x="72" y="215"/>
                  </a:cubicBezTo>
                  <a:cubicBezTo>
                    <a:pt x="72" y="214"/>
                    <a:pt x="72" y="214"/>
                    <a:pt x="72" y="213"/>
                  </a:cubicBezTo>
                  <a:close/>
                  <a:moveTo>
                    <a:pt x="55" y="205"/>
                  </a:moveTo>
                  <a:cubicBezTo>
                    <a:pt x="55" y="205"/>
                    <a:pt x="55" y="204"/>
                    <a:pt x="56" y="204"/>
                  </a:cubicBezTo>
                  <a:cubicBezTo>
                    <a:pt x="56" y="204"/>
                    <a:pt x="55" y="204"/>
                    <a:pt x="55" y="205"/>
                  </a:cubicBezTo>
                  <a:close/>
                  <a:moveTo>
                    <a:pt x="75" y="218"/>
                  </a:moveTo>
                  <a:cubicBezTo>
                    <a:pt x="75" y="218"/>
                    <a:pt x="75" y="218"/>
                    <a:pt x="75" y="218"/>
                  </a:cubicBezTo>
                  <a:cubicBezTo>
                    <a:pt x="75" y="217"/>
                    <a:pt x="75" y="217"/>
                    <a:pt x="75" y="216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75" y="217"/>
                    <a:pt x="75" y="217"/>
                    <a:pt x="75" y="218"/>
                  </a:cubicBezTo>
                  <a:close/>
                  <a:moveTo>
                    <a:pt x="14" y="122"/>
                  </a:moveTo>
                  <a:cubicBezTo>
                    <a:pt x="14" y="122"/>
                    <a:pt x="13" y="121"/>
                    <a:pt x="12" y="122"/>
                  </a:cubicBezTo>
                  <a:cubicBezTo>
                    <a:pt x="13" y="122"/>
                    <a:pt x="14" y="122"/>
                    <a:pt x="14" y="122"/>
                  </a:cubicBezTo>
                  <a:close/>
                  <a:moveTo>
                    <a:pt x="56" y="262"/>
                  </a:moveTo>
                  <a:cubicBezTo>
                    <a:pt x="55" y="262"/>
                    <a:pt x="55" y="262"/>
                    <a:pt x="54" y="262"/>
                  </a:cubicBezTo>
                  <a:cubicBezTo>
                    <a:pt x="56" y="263"/>
                    <a:pt x="56" y="263"/>
                    <a:pt x="56" y="262"/>
                  </a:cubicBezTo>
                  <a:close/>
                  <a:moveTo>
                    <a:pt x="66" y="219"/>
                  </a:moveTo>
                  <a:cubicBezTo>
                    <a:pt x="66" y="219"/>
                    <a:pt x="66" y="219"/>
                    <a:pt x="66" y="218"/>
                  </a:cubicBezTo>
                  <a:cubicBezTo>
                    <a:pt x="65" y="219"/>
                    <a:pt x="65" y="219"/>
                    <a:pt x="66" y="219"/>
                  </a:cubicBezTo>
                  <a:close/>
                  <a:moveTo>
                    <a:pt x="71" y="220"/>
                  </a:moveTo>
                  <a:cubicBezTo>
                    <a:pt x="71" y="221"/>
                    <a:pt x="70" y="222"/>
                    <a:pt x="71" y="222"/>
                  </a:cubicBezTo>
                  <a:cubicBezTo>
                    <a:pt x="71" y="221"/>
                    <a:pt x="71" y="221"/>
                    <a:pt x="71" y="220"/>
                  </a:cubicBezTo>
                  <a:close/>
                  <a:moveTo>
                    <a:pt x="75" y="245"/>
                  </a:moveTo>
                  <a:cubicBezTo>
                    <a:pt x="74" y="245"/>
                    <a:pt x="74" y="245"/>
                    <a:pt x="74" y="245"/>
                  </a:cubicBezTo>
                  <a:cubicBezTo>
                    <a:pt x="74" y="246"/>
                    <a:pt x="74" y="246"/>
                    <a:pt x="74" y="247"/>
                  </a:cubicBezTo>
                  <a:cubicBezTo>
                    <a:pt x="74" y="246"/>
                    <a:pt x="74" y="246"/>
                    <a:pt x="75" y="245"/>
                  </a:cubicBezTo>
                  <a:close/>
                  <a:moveTo>
                    <a:pt x="49" y="236"/>
                  </a:moveTo>
                  <a:cubicBezTo>
                    <a:pt x="49" y="237"/>
                    <a:pt x="49" y="238"/>
                    <a:pt x="49" y="238"/>
                  </a:cubicBezTo>
                  <a:cubicBezTo>
                    <a:pt x="49" y="237"/>
                    <a:pt x="49" y="236"/>
                    <a:pt x="49" y="236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3"/>
                    <a:pt x="68" y="83"/>
                  </a:cubicBezTo>
                  <a:cubicBezTo>
                    <a:pt x="68" y="83"/>
                    <a:pt x="69" y="83"/>
                    <a:pt x="69" y="83"/>
                  </a:cubicBezTo>
                  <a:cubicBezTo>
                    <a:pt x="69" y="83"/>
                    <a:pt x="69" y="82"/>
                    <a:pt x="69" y="82"/>
                  </a:cubicBezTo>
                  <a:close/>
                  <a:moveTo>
                    <a:pt x="63" y="267"/>
                  </a:moveTo>
                  <a:cubicBezTo>
                    <a:pt x="63" y="267"/>
                    <a:pt x="63" y="267"/>
                    <a:pt x="63" y="267"/>
                  </a:cubicBezTo>
                  <a:cubicBezTo>
                    <a:pt x="63" y="267"/>
                    <a:pt x="63" y="268"/>
                    <a:pt x="63" y="268"/>
                  </a:cubicBezTo>
                  <a:cubicBezTo>
                    <a:pt x="63" y="268"/>
                    <a:pt x="63" y="267"/>
                    <a:pt x="63" y="267"/>
                  </a:cubicBezTo>
                  <a:close/>
                  <a:moveTo>
                    <a:pt x="71" y="81"/>
                  </a:moveTo>
                  <a:cubicBezTo>
                    <a:pt x="71" y="81"/>
                    <a:pt x="71" y="81"/>
                    <a:pt x="71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1"/>
                  </a:cubicBezTo>
                  <a:close/>
                  <a:moveTo>
                    <a:pt x="58" y="272"/>
                  </a:move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8" y="272"/>
                    <a:pt x="58" y="272"/>
                  </a:cubicBezTo>
                  <a:close/>
                  <a:moveTo>
                    <a:pt x="64" y="138"/>
                  </a:moveTo>
                  <a:cubicBezTo>
                    <a:pt x="64" y="138"/>
                    <a:pt x="64" y="138"/>
                    <a:pt x="63" y="138"/>
                  </a:cubicBezTo>
                  <a:cubicBezTo>
                    <a:pt x="64" y="138"/>
                    <a:pt x="64" y="139"/>
                    <a:pt x="64" y="139"/>
                  </a:cubicBezTo>
                  <a:cubicBezTo>
                    <a:pt x="64" y="138"/>
                    <a:pt x="64" y="138"/>
                    <a:pt x="64" y="138"/>
                  </a:cubicBezTo>
                  <a:close/>
                  <a:moveTo>
                    <a:pt x="59" y="269"/>
                  </a:moveTo>
                  <a:cubicBezTo>
                    <a:pt x="58" y="269"/>
                    <a:pt x="58" y="269"/>
                    <a:pt x="58" y="269"/>
                  </a:cubicBezTo>
                  <a:cubicBezTo>
                    <a:pt x="58" y="269"/>
                    <a:pt x="58" y="269"/>
                    <a:pt x="59" y="269"/>
                  </a:cubicBezTo>
                  <a:close/>
                  <a:moveTo>
                    <a:pt x="26" y="236"/>
                  </a:moveTo>
                  <a:cubicBezTo>
                    <a:pt x="26" y="236"/>
                    <a:pt x="26" y="236"/>
                    <a:pt x="26" y="236"/>
                  </a:cubicBezTo>
                  <a:cubicBezTo>
                    <a:pt x="26" y="236"/>
                    <a:pt x="26" y="236"/>
                    <a:pt x="25" y="236"/>
                  </a:cubicBezTo>
                  <a:cubicBezTo>
                    <a:pt x="25" y="236"/>
                    <a:pt x="25" y="236"/>
                    <a:pt x="26" y="237"/>
                  </a:cubicBezTo>
                  <a:cubicBezTo>
                    <a:pt x="26" y="236"/>
                    <a:pt x="26" y="236"/>
                    <a:pt x="26" y="236"/>
                  </a:cubicBezTo>
                  <a:close/>
                  <a:moveTo>
                    <a:pt x="48" y="155"/>
                  </a:moveTo>
                  <a:cubicBezTo>
                    <a:pt x="48" y="156"/>
                    <a:pt x="48" y="156"/>
                    <a:pt x="48" y="156"/>
                  </a:cubicBezTo>
                  <a:cubicBezTo>
                    <a:pt x="48" y="156"/>
                    <a:pt x="49" y="156"/>
                    <a:pt x="49" y="156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9" y="155"/>
                    <a:pt x="48" y="155"/>
                    <a:pt x="48" y="155"/>
                  </a:cubicBezTo>
                  <a:close/>
                  <a:moveTo>
                    <a:pt x="89" y="255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5"/>
                  </a:cubicBezTo>
                  <a:close/>
                  <a:moveTo>
                    <a:pt x="52" y="208"/>
                  </a:moveTo>
                  <a:cubicBezTo>
                    <a:pt x="52" y="208"/>
                    <a:pt x="51" y="208"/>
                    <a:pt x="51" y="208"/>
                  </a:cubicBezTo>
                  <a:cubicBezTo>
                    <a:pt x="52" y="209"/>
                    <a:pt x="52" y="208"/>
                    <a:pt x="52" y="208"/>
                  </a:cubicBezTo>
                  <a:close/>
                  <a:moveTo>
                    <a:pt x="83" y="164"/>
                  </a:moveTo>
                  <a:cubicBezTo>
                    <a:pt x="83" y="164"/>
                    <a:pt x="83" y="164"/>
                    <a:pt x="83" y="163"/>
                  </a:cubicBezTo>
                  <a:cubicBezTo>
                    <a:pt x="83" y="164"/>
                    <a:pt x="82" y="164"/>
                    <a:pt x="82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82" y="164"/>
                    <a:pt x="83" y="164"/>
                    <a:pt x="83" y="164"/>
                  </a:cubicBezTo>
                  <a:close/>
                  <a:moveTo>
                    <a:pt x="74" y="84"/>
                  </a:moveTo>
                  <a:cubicBezTo>
                    <a:pt x="75" y="84"/>
                    <a:pt x="75" y="84"/>
                    <a:pt x="75" y="83"/>
                  </a:cubicBezTo>
                  <a:cubicBezTo>
                    <a:pt x="75" y="83"/>
                    <a:pt x="75" y="83"/>
                    <a:pt x="74" y="83"/>
                  </a:cubicBezTo>
                  <a:cubicBezTo>
                    <a:pt x="74" y="83"/>
                    <a:pt x="74" y="84"/>
                    <a:pt x="74" y="84"/>
                  </a:cubicBezTo>
                  <a:close/>
                  <a:moveTo>
                    <a:pt x="49" y="266"/>
                  </a:moveTo>
                  <a:cubicBezTo>
                    <a:pt x="49" y="265"/>
                    <a:pt x="49" y="265"/>
                    <a:pt x="49" y="265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48" y="265"/>
                    <a:pt x="48" y="266"/>
                    <a:pt x="49" y="266"/>
                  </a:cubicBezTo>
                  <a:close/>
                  <a:moveTo>
                    <a:pt x="66" y="238"/>
                  </a:moveTo>
                  <a:cubicBezTo>
                    <a:pt x="66" y="238"/>
                    <a:pt x="66" y="238"/>
                    <a:pt x="66" y="238"/>
                  </a:cubicBezTo>
                  <a:cubicBezTo>
                    <a:pt x="66" y="238"/>
                    <a:pt x="66" y="238"/>
                    <a:pt x="67" y="238"/>
                  </a:cubicBezTo>
                  <a:cubicBezTo>
                    <a:pt x="67" y="238"/>
                    <a:pt x="66" y="238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lose/>
                  <a:moveTo>
                    <a:pt x="75" y="87"/>
                  </a:moveTo>
                  <a:cubicBezTo>
                    <a:pt x="75" y="87"/>
                    <a:pt x="75" y="86"/>
                    <a:pt x="74" y="86"/>
                  </a:cubicBezTo>
                  <a:cubicBezTo>
                    <a:pt x="74" y="86"/>
                    <a:pt x="75" y="87"/>
                    <a:pt x="75" y="87"/>
                  </a:cubicBezTo>
                  <a:close/>
                  <a:moveTo>
                    <a:pt x="27" y="270"/>
                  </a:moveTo>
                  <a:cubicBezTo>
                    <a:pt x="27" y="270"/>
                    <a:pt x="27" y="270"/>
                    <a:pt x="27" y="270"/>
                  </a:cubicBezTo>
                  <a:cubicBezTo>
                    <a:pt x="28" y="270"/>
                    <a:pt x="28" y="271"/>
                    <a:pt x="29" y="271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28" y="270"/>
                    <a:pt x="28" y="270"/>
                    <a:pt x="27" y="270"/>
                  </a:cubicBezTo>
                  <a:close/>
                  <a:moveTo>
                    <a:pt x="101" y="162"/>
                  </a:moveTo>
                  <a:cubicBezTo>
                    <a:pt x="101" y="162"/>
                    <a:pt x="101" y="162"/>
                    <a:pt x="101" y="162"/>
                  </a:cubicBezTo>
                  <a:cubicBezTo>
                    <a:pt x="101" y="163"/>
                    <a:pt x="101" y="163"/>
                    <a:pt x="101" y="163"/>
                  </a:cubicBezTo>
                  <a:cubicBezTo>
                    <a:pt x="101" y="163"/>
                    <a:pt x="101" y="163"/>
                    <a:pt x="101" y="163"/>
                  </a:cubicBezTo>
                  <a:cubicBezTo>
                    <a:pt x="101" y="163"/>
                    <a:pt x="101" y="163"/>
                    <a:pt x="101" y="162"/>
                  </a:cubicBezTo>
                  <a:close/>
                  <a:moveTo>
                    <a:pt x="65" y="229"/>
                  </a:move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lose/>
                  <a:moveTo>
                    <a:pt x="68" y="68"/>
                  </a:move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8"/>
                    <a:pt x="68" y="68"/>
                  </a:cubicBezTo>
                  <a:close/>
                  <a:moveTo>
                    <a:pt x="69" y="227"/>
                  </a:moveTo>
                  <a:cubicBezTo>
                    <a:pt x="68" y="227"/>
                    <a:pt x="68" y="227"/>
                    <a:pt x="69" y="228"/>
                  </a:cubicBezTo>
                  <a:cubicBezTo>
                    <a:pt x="69" y="227"/>
                    <a:pt x="69" y="227"/>
                    <a:pt x="69" y="227"/>
                  </a:cubicBezTo>
                  <a:close/>
                  <a:moveTo>
                    <a:pt x="66" y="200"/>
                  </a:moveTo>
                  <a:cubicBezTo>
                    <a:pt x="66" y="199"/>
                    <a:pt x="65" y="199"/>
                    <a:pt x="65" y="199"/>
                  </a:cubicBezTo>
                  <a:cubicBezTo>
                    <a:pt x="65" y="200"/>
                    <a:pt x="66" y="200"/>
                    <a:pt x="66" y="200"/>
                  </a:cubicBezTo>
                  <a:close/>
                  <a:moveTo>
                    <a:pt x="15" y="235"/>
                  </a:moveTo>
                  <a:cubicBezTo>
                    <a:pt x="15" y="235"/>
                    <a:pt x="16" y="235"/>
                    <a:pt x="16" y="235"/>
                  </a:cubicBezTo>
                  <a:cubicBezTo>
                    <a:pt x="16" y="235"/>
                    <a:pt x="16" y="235"/>
                    <a:pt x="16" y="234"/>
                  </a:cubicBezTo>
                  <a:cubicBezTo>
                    <a:pt x="15" y="235"/>
                    <a:pt x="15" y="235"/>
                    <a:pt x="15" y="235"/>
                  </a:cubicBezTo>
                  <a:close/>
                  <a:moveTo>
                    <a:pt x="71" y="217"/>
                  </a:moveTo>
                  <a:cubicBezTo>
                    <a:pt x="70" y="218"/>
                    <a:pt x="70" y="218"/>
                    <a:pt x="71" y="219"/>
                  </a:cubicBezTo>
                  <a:cubicBezTo>
                    <a:pt x="71" y="218"/>
                    <a:pt x="71" y="218"/>
                    <a:pt x="71" y="217"/>
                  </a:cubicBezTo>
                  <a:close/>
                  <a:moveTo>
                    <a:pt x="91" y="165"/>
                  </a:move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1" y="165"/>
                    <a:pt x="91" y="165"/>
                  </a:cubicBezTo>
                  <a:close/>
                  <a:moveTo>
                    <a:pt x="63" y="69"/>
                  </a:moveTo>
                  <a:cubicBezTo>
                    <a:pt x="63" y="70"/>
                    <a:pt x="63" y="70"/>
                    <a:pt x="62" y="70"/>
                  </a:cubicBezTo>
                  <a:cubicBezTo>
                    <a:pt x="63" y="70"/>
                    <a:pt x="63" y="70"/>
                    <a:pt x="63" y="69"/>
                  </a:cubicBezTo>
                  <a:close/>
                  <a:moveTo>
                    <a:pt x="46" y="223"/>
                  </a:moveTo>
                  <a:cubicBezTo>
                    <a:pt x="46" y="223"/>
                    <a:pt x="46" y="223"/>
                    <a:pt x="46" y="223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3"/>
                    <a:pt x="45" y="223"/>
                    <a:pt x="46" y="223"/>
                  </a:cubicBezTo>
                  <a:close/>
                  <a:moveTo>
                    <a:pt x="54" y="73"/>
                  </a:moveTo>
                  <a:cubicBezTo>
                    <a:pt x="54" y="73"/>
                    <a:pt x="54" y="72"/>
                    <a:pt x="54" y="72"/>
                  </a:cubicBezTo>
                  <a:cubicBezTo>
                    <a:pt x="54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4" y="73"/>
                  </a:cubicBezTo>
                  <a:close/>
                  <a:moveTo>
                    <a:pt x="44" y="108"/>
                  </a:moveTo>
                  <a:cubicBezTo>
                    <a:pt x="44" y="108"/>
                    <a:pt x="44" y="108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lose/>
                  <a:moveTo>
                    <a:pt x="49" y="251"/>
                  </a:moveTo>
                  <a:cubicBezTo>
                    <a:pt x="49" y="251"/>
                    <a:pt x="49" y="251"/>
                    <a:pt x="49" y="251"/>
                  </a:cubicBezTo>
                  <a:cubicBezTo>
                    <a:pt x="49" y="251"/>
                    <a:pt x="49" y="251"/>
                    <a:pt x="49" y="252"/>
                  </a:cubicBezTo>
                  <a:cubicBezTo>
                    <a:pt x="49" y="252"/>
                    <a:pt x="49" y="252"/>
                    <a:pt x="49" y="252"/>
                  </a:cubicBezTo>
                  <a:cubicBezTo>
                    <a:pt x="49" y="251"/>
                    <a:pt x="49" y="251"/>
                    <a:pt x="49" y="251"/>
                  </a:cubicBezTo>
                  <a:close/>
                  <a:moveTo>
                    <a:pt x="65" y="203"/>
                  </a:moveTo>
                  <a:cubicBezTo>
                    <a:pt x="65" y="204"/>
                    <a:pt x="65" y="204"/>
                    <a:pt x="65" y="204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65" y="203"/>
                    <a:pt x="65" y="203"/>
                    <a:pt x="65" y="203"/>
                  </a:cubicBezTo>
                  <a:close/>
                  <a:moveTo>
                    <a:pt x="53" y="205"/>
                  </a:moveTo>
                  <a:cubicBezTo>
                    <a:pt x="53" y="205"/>
                    <a:pt x="53" y="205"/>
                    <a:pt x="53" y="205"/>
                  </a:cubicBezTo>
                  <a:cubicBezTo>
                    <a:pt x="53" y="205"/>
                    <a:pt x="53" y="205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53" y="205"/>
                    <a:pt x="53" y="205"/>
                    <a:pt x="53" y="205"/>
                  </a:cubicBezTo>
                  <a:close/>
                  <a:moveTo>
                    <a:pt x="33" y="136"/>
                  </a:moveTo>
                  <a:cubicBezTo>
                    <a:pt x="33" y="136"/>
                    <a:pt x="33" y="136"/>
                    <a:pt x="33" y="136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3" y="135"/>
                    <a:pt x="33" y="135"/>
                    <a:pt x="33" y="136"/>
                  </a:cubicBezTo>
                  <a:close/>
                  <a:moveTo>
                    <a:pt x="59" y="135"/>
                  </a:moveTo>
                  <a:cubicBezTo>
                    <a:pt x="59" y="135"/>
                    <a:pt x="59" y="135"/>
                    <a:pt x="59" y="135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59" y="136"/>
                    <a:pt x="59" y="136"/>
                    <a:pt x="59" y="135"/>
                  </a:cubicBezTo>
                  <a:close/>
                  <a:moveTo>
                    <a:pt x="62" y="141"/>
                  </a:move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2" y="141"/>
                  </a:cubicBezTo>
                  <a:close/>
                  <a:moveTo>
                    <a:pt x="56" y="271"/>
                  </a:moveTo>
                  <a:cubicBezTo>
                    <a:pt x="56" y="271"/>
                    <a:pt x="55" y="271"/>
                    <a:pt x="55" y="271"/>
                  </a:cubicBezTo>
                  <a:cubicBezTo>
                    <a:pt x="55" y="271"/>
                    <a:pt x="55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1"/>
                    <a:pt x="56" y="271"/>
                  </a:cubicBezTo>
                  <a:close/>
                  <a:moveTo>
                    <a:pt x="53" y="255"/>
                  </a:moveTo>
                  <a:cubicBezTo>
                    <a:pt x="53" y="254"/>
                    <a:pt x="53" y="254"/>
                    <a:pt x="53" y="254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3" y="255"/>
                    <a:pt x="53" y="255"/>
                    <a:pt x="53" y="255"/>
                  </a:cubicBezTo>
                  <a:close/>
                  <a:moveTo>
                    <a:pt x="56" y="157"/>
                  </a:move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40"/>
            <p:cNvSpPr>
              <a:spLocks noEditPoints="1"/>
            </p:cNvSpPr>
            <p:nvPr/>
          </p:nvSpPr>
          <p:spPr bwMode="auto">
            <a:xfrm>
              <a:off x="9017257" y="5301233"/>
              <a:ext cx="1049023" cy="822014"/>
            </a:xfrm>
            <a:custGeom>
              <a:avLst/>
              <a:gdLst>
                <a:gd name="T0" fmla="*/ 163 w 265"/>
                <a:gd name="T1" fmla="*/ 6 h 208"/>
                <a:gd name="T2" fmla="*/ 259 w 265"/>
                <a:gd name="T3" fmla="*/ 123 h 208"/>
                <a:gd name="T4" fmla="*/ 47 w 265"/>
                <a:gd name="T5" fmla="*/ 206 h 208"/>
                <a:gd name="T6" fmla="*/ 10 w 265"/>
                <a:gd name="T7" fmla="*/ 79 h 208"/>
                <a:gd name="T8" fmla="*/ 259 w 265"/>
                <a:gd name="T9" fmla="*/ 197 h 208"/>
                <a:gd name="T10" fmla="*/ 216 w 265"/>
                <a:gd name="T11" fmla="*/ 179 h 208"/>
                <a:gd name="T12" fmla="*/ 213 w 265"/>
                <a:gd name="T13" fmla="*/ 101 h 208"/>
                <a:gd name="T14" fmla="*/ 177 w 265"/>
                <a:gd name="T15" fmla="*/ 14 h 208"/>
                <a:gd name="T16" fmla="*/ 31 w 265"/>
                <a:gd name="T17" fmla="*/ 199 h 208"/>
                <a:gd name="T18" fmla="*/ 58 w 265"/>
                <a:gd name="T19" fmla="*/ 131 h 208"/>
                <a:gd name="T20" fmla="*/ 114 w 265"/>
                <a:gd name="T21" fmla="*/ 135 h 208"/>
                <a:gd name="T22" fmla="*/ 15 w 265"/>
                <a:gd name="T23" fmla="*/ 26 h 208"/>
                <a:gd name="T24" fmla="*/ 39 w 265"/>
                <a:gd name="T25" fmla="*/ 137 h 208"/>
                <a:gd name="T26" fmla="*/ 226 w 265"/>
                <a:gd name="T27" fmla="*/ 148 h 208"/>
                <a:gd name="T28" fmla="*/ 98 w 265"/>
                <a:gd name="T29" fmla="*/ 162 h 208"/>
                <a:gd name="T30" fmla="*/ 78 w 265"/>
                <a:gd name="T31" fmla="*/ 44 h 208"/>
                <a:gd name="T32" fmla="*/ 180 w 265"/>
                <a:gd name="T33" fmla="*/ 119 h 208"/>
                <a:gd name="T34" fmla="*/ 157 w 265"/>
                <a:gd name="T35" fmla="*/ 137 h 208"/>
                <a:gd name="T36" fmla="*/ 246 w 265"/>
                <a:gd name="T37" fmla="*/ 47 h 208"/>
                <a:gd name="T38" fmla="*/ 141 w 265"/>
                <a:gd name="T39" fmla="*/ 73 h 208"/>
                <a:gd name="T40" fmla="*/ 236 w 265"/>
                <a:gd name="T41" fmla="*/ 30 h 208"/>
                <a:gd name="T42" fmla="*/ 197 w 265"/>
                <a:gd name="T43" fmla="*/ 36 h 208"/>
                <a:gd name="T44" fmla="*/ 184 w 265"/>
                <a:gd name="T45" fmla="*/ 75 h 208"/>
                <a:gd name="T46" fmla="*/ 202 w 265"/>
                <a:gd name="T47" fmla="*/ 83 h 208"/>
                <a:gd name="T48" fmla="*/ 239 w 265"/>
                <a:gd name="T49" fmla="*/ 109 h 208"/>
                <a:gd name="T50" fmla="*/ 31 w 265"/>
                <a:gd name="T51" fmla="*/ 171 h 208"/>
                <a:gd name="T52" fmla="*/ 226 w 265"/>
                <a:gd name="T53" fmla="*/ 121 h 208"/>
                <a:gd name="T54" fmla="*/ 210 w 265"/>
                <a:gd name="T55" fmla="*/ 179 h 208"/>
                <a:gd name="T56" fmla="*/ 229 w 265"/>
                <a:gd name="T57" fmla="*/ 111 h 208"/>
                <a:gd name="T58" fmla="*/ 202 w 265"/>
                <a:gd name="T59" fmla="*/ 99 h 208"/>
                <a:gd name="T60" fmla="*/ 174 w 265"/>
                <a:gd name="T61" fmla="*/ 194 h 208"/>
                <a:gd name="T62" fmla="*/ 181 w 265"/>
                <a:gd name="T63" fmla="*/ 54 h 208"/>
                <a:gd name="T64" fmla="*/ 27 w 265"/>
                <a:gd name="T65" fmla="*/ 114 h 208"/>
                <a:gd name="T66" fmla="*/ 100 w 265"/>
                <a:gd name="T67" fmla="*/ 17 h 208"/>
                <a:gd name="T68" fmla="*/ 212 w 265"/>
                <a:gd name="T69" fmla="*/ 128 h 208"/>
                <a:gd name="T70" fmla="*/ 55 w 265"/>
                <a:gd name="T71" fmla="*/ 61 h 208"/>
                <a:gd name="T72" fmla="*/ 208 w 265"/>
                <a:gd name="T73" fmla="*/ 199 h 208"/>
                <a:gd name="T74" fmla="*/ 133 w 265"/>
                <a:gd name="T75" fmla="*/ 34 h 208"/>
                <a:gd name="T76" fmla="*/ 213 w 265"/>
                <a:gd name="T77" fmla="*/ 57 h 208"/>
                <a:gd name="T78" fmla="*/ 183 w 265"/>
                <a:gd name="T79" fmla="*/ 127 h 208"/>
                <a:gd name="T80" fmla="*/ 76 w 265"/>
                <a:gd name="T81" fmla="*/ 178 h 208"/>
                <a:gd name="T82" fmla="*/ 175 w 265"/>
                <a:gd name="T83" fmla="*/ 81 h 208"/>
                <a:gd name="T84" fmla="*/ 148 w 265"/>
                <a:gd name="T85" fmla="*/ 104 h 208"/>
                <a:gd name="T86" fmla="*/ 6 w 265"/>
                <a:gd name="T87" fmla="*/ 33 h 208"/>
                <a:gd name="T88" fmla="*/ 152 w 265"/>
                <a:gd name="T89" fmla="*/ 177 h 208"/>
                <a:gd name="T90" fmla="*/ 203 w 265"/>
                <a:gd name="T91" fmla="*/ 44 h 208"/>
                <a:gd name="T92" fmla="*/ 163 w 265"/>
                <a:gd name="T93" fmla="*/ 57 h 208"/>
                <a:gd name="T94" fmla="*/ 94 w 265"/>
                <a:gd name="T95" fmla="*/ 107 h 208"/>
                <a:gd name="T96" fmla="*/ 221 w 265"/>
                <a:gd name="T97" fmla="*/ 30 h 208"/>
                <a:gd name="T98" fmla="*/ 133 w 265"/>
                <a:gd name="T99" fmla="*/ 128 h 208"/>
                <a:gd name="T100" fmla="*/ 120 w 265"/>
                <a:gd name="T101" fmla="*/ 155 h 208"/>
                <a:gd name="T102" fmla="*/ 137 w 265"/>
                <a:gd name="T103" fmla="*/ 61 h 208"/>
                <a:gd name="T104" fmla="*/ 40 w 265"/>
                <a:gd name="T105" fmla="*/ 15 h 208"/>
                <a:gd name="T106" fmla="*/ 27 w 265"/>
                <a:gd name="T107" fmla="*/ 17 h 208"/>
                <a:gd name="T108" fmla="*/ 159 w 265"/>
                <a:gd name="T109" fmla="*/ 45 h 208"/>
                <a:gd name="T110" fmla="*/ 137 w 265"/>
                <a:gd name="T111" fmla="*/ 173 h 208"/>
                <a:gd name="T112" fmla="*/ 205 w 265"/>
                <a:gd name="T113" fmla="*/ 101 h 208"/>
                <a:gd name="T114" fmla="*/ 76 w 265"/>
                <a:gd name="T115" fmla="*/ 133 h 208"/>
                <a:gd name="T116" fmla="*/ 255 w 265"/>
                <a:gd name="T117" fmla="*/ 9 h 208"/>
                <a:gd name="T118" fmla="*/ 17 w 265"/>
                <a:gd name="T119" fmla="*/ 84 h 208"/>
                <a:gd name="T120" fmla="*/ 97 w 265"/>
                <a:gd name="T121" fmla="*/ 32 h 208"/>
                <a:gd name="T122" fmla="*/ 117 w 265"/>
                <a:gd name="T123" fmla="*/ 18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5" h="208">
                  <a:moveTo>
                    <a:pt x="9" y="88"/>
                  </a:moveTo>
                  <a:cubicBezTo>
                    <a:pt x="8" y="88"/>
                    <a:pt x="7" y="89"/>
                    <a:pt x="6" y="89"/>
                  </a:cubicBezTo>
                  <a:cubicBezTo>
                    <a:pt x="5" y="89"/>
                    <a:pt x="3" y="89"/>
                    <a:pt x="3" y="88"/>
                  </a:cubicBezTo>
                  <a:cubicBezTo>
                    <a:pt x="2" y="87"/>
                    <a:pt x="3" y="85"/>
                    <a:pt x="4" y="85"/>
                  </a:cubicBezTo>
                  <a:cubicBezTo>
                    <a:pt x="4" y="85"/>
                    <a:pt x="5" y="85"/>
                    <a:pt x="5" y="85"/>
                  </a:cubicBezTo>
                  <a:cubicBezTo>
                    <a:pt x="6" y="84"/>
                    <a:pt x="6" y="84"/>
                    <a:pt x="7" y="84"/>
                  </a:cubicBezTo>
                  <a:cubicBezTo>
                    <a:pt x="7" y="84"/>
                    <a:pt x="8" y="84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7" y="74"/>
                    <a:pt x="6" y="66"/>
                    <a:pt x="5" y="58"/>
                  </a:cubicBezTo>
                  <a:cubicBezTo>
                    <a:pt x="5" y="55"/>
                    <a:pt x="5" y="51"/>
                    <a:pt x="4" y="48"/>
                  </a:cubicBezTo>
                  <a:cubicBezTo>
                    <a:pt x="4" y="47"/>
                    <a:pt x="4" y="46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3"/>
                    <a:pt x="4" y="41"/>
                    <a:pt x="4" y="39"/>
                  </a:cubicBezTo>
                  <a:cubicBezTo>
                    <a:pt x="3" y="35"/>
                    <a:pt x="3" y="32"/>
                    <a:pt x="3" y="29"/>
                  </a:cubicBezTo>
                  <a:cubicBezTo>
                    <a:pt x="2" y="26"/>
                    <a:pt x="2" y="23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3" y="15"/>
                    <a:pt x="5" y="15"/>
                    <a:pt x="6" y="16"/>
                  </a:cubicBezTo>
                  <a:cubicBezTo>
                    <a:pt x="8" y="16"/>
                    <a:pt x="10" y="16"/>
                    <a:pt x="12" y="16"/>
                  </a:cubicBezTo>
                  <a:cubicBezTo>
                    <a:pt x="18" y="15"/>
                    <a:pt x="24" y="14"/>
                    <a:pt x="30" y="14"/>
                  </a:cubicBezTo>
                  <a:cubicBezTo>
                    <a:pt x="37" y="13"/>
                    <a:pt x="45" y="12"/>
                    <a:pt x="52" y="12"/>
                  </a:cubicBezTo>
                  <a:cubicBezTo>
                    <a:pt x="59" y="12"/>
                    <a:pt x="66" y="11"/>
                    <a:pt x="73" y="11"/>
                  </a:cubicBezTo>
                  <a:cubicBezTo>
                    <a:pt x="86" y="10"/>
                    <a:pt x="98" y="9"/>
                    <a:pt x="111" y="9"/>
                  </a:cubicBezTo>
                  <a:cubicBezTo>
                    <a:pt x="116" y="9"/>
                    <a:pt x="120" y="8"/>
                    <a:pt x="125" y="8"/>
                  </a:cubicBezTo>
                  <a:cubicBezTo>
                    <a:pt x="129" y="8"/>
                    <a:pt x="133" y="7"/>
                    <a:pt x="136" y="7"/>
                  </a:cubicBezTo>
                  <a:cubicBezTo>
                    <a:pt x="145" y="6"/>
                    <a:pt x="154" y="6"/>
                    <a:pt x="163" y="6"/>
                  </a:cubicBezTo>
                  <a:cubicBezTo>
                    <a:pt x="171" y="6"/>
                    <a:pt x="179" y="6"/>
                    <a:pt x="187" y="6"/>
                  </a:cubicBezTo>
                  <a:cubicBezTo>
                    <a:pt x="196" y="6"/>
                    <a:pt x="204" y="6"/>
                    <a:pt x="213" y="6"/>
                  </a:cubicBezTo>
                  <a:cubicBezTo>
                    <a:pt x="218" y="6"/>
                    <a:pt x="222" y="5"/>
                    <a:pt x="227" y="6"/>
                  </a:cubicBezTo>
                  <a:cubicBezTo>
                    <a:pt x="233" y="6"/>
                    <a:pt x="239" y="5"/>
                    <a:pt x="244" y="5"/>
                  </a:cubicBezTo>
                  <a:cubicBezTo>
                    <a:pt x="246" y="5"/>
                    <a:pt x="247" y="5"/>
                    <a:pt x="247" y="7"/>
                  </a:cubicBezTo>
                  <a:cubicBezTo>
                    <a:pt x="248" y="7"/>
                    <a:pt x="250" y="6"/>
                    <a:pt x="251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2" y="6"/>
                    <a:pt x="253" y="5"/>
                    <a:pt x="255" y="6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5" y="5"/>
                    <a:pt x="255" y="5"/>
                    <a:pt x="255" y="4"/>
                  </a:cubicBezTo>
                  <a:cubicBezTo>
                    <a:pt x="255" y="3"/>
                    <a:pt x="255" y="3"/>
                    <a:pt x="255" y="2"/>
                  </a:cubicBezTo>
                  <a:cubicBezTo>
                    <a:pt x="255" y="1"/>
                    <a:pt x="255" y="1"/>
                    <a:pt x="256" y="1"/>
                  </a:cubicBezTo>
                  <a:cubicBezTo>
                    <a:pt x="258" y="0"/>
                    <a:pt x="259" y="2"/>
                    <a:pt x="259" y="4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58" y="4"/>
                    <a:pt x="258" y="5"/>
                    <a:pt x="258" y="5"/>
                  </a:cubicBezTo>
                  <a:cubicBezTo>
                    <a:pt x="258" y="7"/>
                    <a:pt x="257" y="9"/>
                    <a:pt x="257" y="10"/>
                  </a:cubicBezTo>
                  <a:cubicBezTo>
                    <a:pt x="257" y="25"/>
                    <a:pt x="257" y="40"/>
                    <a:pt x="257" y="54"/>
                  </a:cubicBezTo>
                  <a:cubicBezTo>
                    <a:pt x="257" y="54"/>
                    <a:pt x="257" y="55"/>
                    <a:pt x="257" y="55"/>
                  </a:cubicBezTo>
                  <a:cubicBezTo>
                    <a:pt x="258" y="55"/>
                    <a:pt x="258" y="55"/>
                    <a:pt x="258" y="56"/>
                  </a:cubicBezTo>
                  <a:cubicBezTo>
                    <a:pt x="259" y="56"/>
                    <a:pt x="260" y="57"/>
                    <a:pt x="259" y="59"/>
                  </a:cubicBezTo>
                  <a:cubicBezTo>
                    <a:pt x="259" y="59"/>
                    <a:pt x="259" y="60"/>
                    <a:pt x="259" y="60"/>
                  </a:cubicBezTo>
                  <a:cubicBezTo>
                    <a:pt x="259" y="61"/>
                    <a:pt x="259" y="61"/>
                    <a:pt x="257" y="62"/>
                  </a:cubicBezTo>
                  <a:cubicBezTo>
                    <a:pt x="257" y="62"/>
                    <a:pt x="257" y="63"/>
                    <a:pt x="257" y="63"/>
                  </a:cubicBezTo>
                  <a:cubicBezTo>
                    <a:pt x="257" y="73"/>
                    <a:pt x="257" y="83"/>
                    <a:pt x="257" y="92"/>
                  </a:cubicBezTo>
                  <a:cubicBezTo>
                    <a:pt x="258" y="96"/>
                    <a:pt x="258" y="100"/>
                    <a:pt x="258" y="103"/>
                  </a:cubicBezTo>
                  <a:cubicBezTo>
                    <a:pt x="258" y="107"/>
                    <a:pt x="258" y="111"/>
                    <a:pt x="259" y="114"/>
                  </a:cubicBezTo>
                  <a:cubicBezTo>
                    <a:pt x="259" y="117"/>
                    <a:pt x="259" y="120"/>
                    <a:pt x="259" y="123"/>
                  </a:cubicBezTo>
                  <a:cubicBezTo>
                    <a:pt x="260" y="126"/>
                    <a:pt x="260" y="129"/>
                    <a:pt x="260" y="132"/>
                  </a:cubicBezTo>
                  <a:cubicBezTo>
                    <a:pt x="260" y="137"/>
                    <a:pt x="261" y="141"/>
                    <a:pt x="261" y="145"/>
                  </a:cubicBezTo>
                  <a:cubicBezTo>
                    <a:pt x="262" y="149"/>
                    <a:pt x="262" y="154"/>
                    <a:pt x="263" y="158"/>
                  </a:cubicBezTo>
                  <a:cubicBezTo>
                    <a:pt x="263" y="164"/>
                    <a:pt x="264" y="170"/>
                    <a:pt x="264" y="176"/>
                  </a:cubicBezTo>
                  <a:cubicBezTo>
                    <a:pt x="264" y="176"/>
                    <a:pt x="264" y="177"/>
                    <a:pt x="264" y="177"/>
                  </a:cubicBezTo>
                  <a:cubicBezTo>
                    <a:pt x="265" y="178"/>
                    <a:pt x="265" y="179"/>
                    <a:pt x="264" y="180"/>
                  </a:cubicBezTo>
                  <a:cubicBezTo>
                    <a:pt x="264" y="180"/>
                    <a:pt x="264" y="181"/>
                    <a:pt x="264" y="182"/>
                  </a:cubicBezTo>
                  <a:cubicBezTo>
                    <a:pt x="264" y="187"/>
                    <a:pt x="265" y="191"/>
                    <a:pt x="265" y="196"/>
                  </a:cubicBezTo>
                  <a:cubicBezTo>
                    <a:pt x="265" y="197"/>
                    <a:pt x="265" y="198"/>
                    <a:pt x="264" y="199"/>
                  </a:cubicBezTo>
                  <a:cubicBezTo>
                    <a:pt x="263" y="199"/>
                    <a:pt x="263" y="199"/>
                    <a:pt x="262" y="199"/>
                  </a:cubicBezTo>
                  <a:cubicBezTo>
                    <a:pt x="263" y="200"/>
                    <a:pt x="263" y="201"/>
                    <a:pt x="262" y="201"/>
                  </a:cubicBezTo>
                  <a:cubicBezTo>
                    <a:pt x="261" y="202"/>
                    <a:pt x="261" y="202"/>
                    <a:pt x="261" y="202"/>
                  </a:cubicBezTo>
                  <a:cubicBezTo>
                    <a:pt x="260" y="202"/>
                    <a:pt x="260" y="201"/>
                    <a:pt x="259" y="202"/>
                  </a:cubicBezTo>
                  <a:cubicBezTo>
                    <a:pt x="259" y="202"/>
                    <a:pt x="259" y="202"/>
                    <a:pt x="259" y="201"/>
                  </a:cubicBezTo>
                  <a:cubicBezTo>
                    <a:pt x="257" y="202"/>
                    <a:pt x="256" y="202"/>
                    <a:pt x="255" y="202"/>
                  </a:cubicBezTo>
                  <a:cubicBezTo>
                    <a:pt x="255" y="202"/>
                    <a:pt x="255" y="203"/>
                    <a:pt x="255" y="203"/>
                  </a:cubicBezTo>
                  <a:cubicBezTo>
                    <a:pt x="255" y="204"/>
                    <a:pt x="254" y="205"/>
                    <a:pt x="253" y="206"/>
                  </a:cubicBezTo>
                  <a:cubicBezTo>
                    <a:pt x="250" y="206"/>
                    <a:pt x="247" y="206"/>
                    <a:pt x="244" y="206"/>
                  </a:cubicBezTo>
                  <a:cubicBezTo>
                    <a:pt x="239" y="206"/>
                    <a:pt x="233" y="205"/>
                    <a:pt x="228" y="205"/>
                  </a:cubicBezTo>
                  <a:cubicBezTo>
                    <a:pt x="224" y="205"/>
                    <a:pt x="219" y="205"/>
                    <a:pt x="215" y="205"/>
                  </a:cubicBezTo>
                  <a:cubicBezTo>
                    <a:pt x="208" y="204"/>
                    <a:pt x="200" y="204"/>
                    <a:pt x="192" y="204"/>
                  </a:cubicBezTo>
                  <a:cubicBezTo>
                    <a:pt x="184" y="204"/>
                    <a:pt x="175" y="204"/>
                    <a:pt x="167" y="204"/>
                  </a:cubicBezTo>
                  <a:cubicBezTo>
                    <a:pt x="162" y="204"/>
                    <a:pt x="157" y="204"/>
                    <a:pt x="151" y="204"/>
                  </a:cubicBezTo>
                  <a:cubicBezTo>
                    <a:pt x="147" y="205"/>
                    <a:pt x="144" y="205"/>
                    <a:pt x="140" y="205"/>
                  </a:cubicBezTo>
                  <a:cubicBezTo>
                    <a:pt x="131" y="205"/>
                    <a:pt x="123" y="205"/>
                    <a:pt x="114" y="206"/>
                  </a:cubicBezTo>
                  <a:cubicBezTo>
                    <a:pt x="98" y="206"/>
                    <a:pt x="83" y="206"/>
                    <a:pt x="67" y="206"/>
                  </a:cubicBezTo>
                  <a:cubicBezTo>
                    <a:pt x="60" y="206"/>
                    <a:pt x="54" y="206"/>
                    <a:pt x="47" y="206"/>
                  </a:cubicBezTo>
                  <a:cubicBezTo>
                    <a:pt x="41" y="206"/>
                    <a:pt x="36" y="207"/>
                    <a:pt x="30" y="207"/>
                  </a:cubicBezTo>
                  <a:cubicBezTo>
                    <a:pt x="28" y="207"/>
                    <a:pt x="27" y="207"/>
                    <a:pt x="26" y="207"/>
                  </a:cubicBezTo>
                  <a:cubicBezTo>
                    <a:pt x="26" y="207"/>
                    <a:pt x="25" y="207"/>
                    <a:pt x="24" y="208"/>
                  </a:cubicBezTo>
                  <a:cubicBezTo>
                    <a:pt x="24" y="208"/>
                    <a:pt x="23" y="208"/>
                    <a:pt x="23" y="208"/>
                  </a:cubicBezTo>
                  <a:cubicBezTo>
                    <a:pt x="23" y="208"/>
                    <a:pt x="22" y="208"/>
                    <a:pt x="22" y="208"/>
                  </a:cubicBezTo>
                  <a:cubicBezTo>
                    <a:pt x="21" y="208"/>
                    <a:pt x="19" y="208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ubicBezTo>
                    <a:pt x="17" y="208"/>
                    <a:pt x="16" y="207"/>
                    <a:pt x="16" y="207"/>
                  </a:cubicBezTo>
                  <a:cubicBezTo>
                    <a:pt x="16" y="206"/>
                    <a:pt x="16" y="206"/>
                    <a:pt x="17" y="206"/>
                  </a:cubicBezTo>
                  <a:cubicBezTo>
                    <a:pt x="18" y="205"/>
                    <a:pt x="19" y="205"/>
                    <a:pt x="20" y="205"/>
                  </a:cubicBezTo>
                  <a:cubicBezTo>
                    <a:pt x="20" y="205"/>
                    <a:pt x="20" y="205"/>
                    <a:pt x="20" y="204"/>
                  </a:cubicBezTo>
                  <a:cubicBezTo>
                    <a:pt x="20" y="202"/>
                    <a:pt x="20" y="200"/>
                    <a:pt x="20" y="198"/>
                  </a:cubicBezTo>
                  <a:cubicBezTo>
                    <a:pt x="20" y="196"/>
                    <a:pt x="19" y="194"/>
                    <a:pt x="19" y="193"/>
                  </a:cubicBezTo>
                  <a:cubicBezTo>
                    <a:pt x="19" y="188"/>
                    <a:pt x="18" y="184"/>
                    <a:pt x="18" y="179"/>
                  </a:cubicBezTo>
                  <a:cubicBezTo>
                    <a:pt x="17" y="171"/>
                    <a:pt x="17" y="163"/>
                    <a:pt x="17" y="155"/>
                  </a:cubicBezTo>
                  <a:cubicBezTo>
                    <a:pt x="16" y="149"/>
                    <a:pt x="16" y="142"/>
                    <a:pt x="16" y="136"/>
                  </a:cubicBezTo>
                  <a:cubicBezTo>
                    <a:pt x="15" y="132"/>
                    <a:pt x="15" y="129"/>
                    <a:pt x="14" y="125"/>
                  </a:cubicBezTo>
                  <a:cubicBezTo>
                    <a:pt x="13" y="117"/>
                    <a:pt x="12" y="109"/>
                    <a:pt x="11" y="101"/>
                  </a:cubicBezTo>
                  <a:cubicBezTo>
                    <a:pt x="10" y="97"/>
                    <a:pt x="10" y="93"/>
                    <a:pt x="9" y="89"/>
                  </a:cubicBezTo>
                  <a:cubicBezTo>
                    <a:pt x="9" y="89"/>
                    <a:pt x="9" y="89"/>
                    <a:pt x="9" y="88"/>
                  </a:cubicBezTo>
                  <a:close/>
                  <a:moveTo>
                    <a:pt x="10" y="79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9"/>
                  </a:cubicBezTo>
                  <a:cubicBezTo>
                    <a:pt x="10" y="79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79"/>
                    <a:pt x="10" y="79"/>
                    <a:pt x="10" y="79"/>
                  </a:cubicBezTo>
                  <a:close/>
                  <a:moveTo>
                    <a:pt x="100" y="13"/>
                  </a:moveTo>
                  <a:cubicBezTo>
                    <a:pt x="102" y="12"/>
                    <a:pt x="104" y="12"/>
                    <a:pt x="106" y="12"/>
                  </a:cubicBezTo>
                  <a:cubicBezTo>
                    <a:pt x="108" y="12"/>
                    <a:pt x="110" y="12"/>
                    <a:pt x="112" y="11"/>
                  </a:cubicBezTo>
                  <a:cubicBezTo>
                    <a:pt x="111" y="11"/>
                    <a:pt x="110" y="11"/>
                    <a:pt x="109" y="12"/>
                  </a:cubicBezTo>
                  <a:cubicBezTo>
                    <a:pt x="106" y="12"/>
                    <a:pt x="103" y="12"/>
                    <a:pt x="100" y="12"/>
                  </a:cubicBezTo>
                  <a:cubicBezTo>
                    <a:pt x="100" y="12"/>
                    <a:pt x="100" y="12"/>
                    <a:pt x="100" y="13"/>
                  </a:cubicBezTo>
                  <a:cubicBezTo>
                    <a:pt x="99" y="13"/>
                    <a:pt x="98" y="13"/>
                    <a:pt x="98" y="12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13"/>
                    <a:pt x="99" y="13"/>
                    <a:pt x="100" y="13"/>
                  </a:cubicBezTo>
                  <a:close/>
                  <a:moveTo>
                    <a:pt x="215" y="194"/>
                  </a:moveTo>
                  <a:cubicBezTo>
                    <a:pt x="216" y="194"/>
                    <a:pt x="216" y="194"/>
                    <a:pt x="216" y="194"/>
                  </a:cubicBezTo>
                  <a:cubicBezTo>
                    <a:pt x="218" y="194"/>
                    <a:pt x="221" y="194"/>
                    <a:pt x="223" y="194"/>
                  </a:cubicBezTo>
                  <a:cubicBezTo>
                    <a:pt x="224" y="194"/>
                    <a:pt x="225" y="194"/>
                    <a:pt x="226" y="195"/>
                  </a:cubicBezTo>
                  <a:cubicBezTo>
                    <a:pt x="226" y="195"/>
                    <a:pt x="227" y="195"/>
                    <a:pt x="227" y="195"/>
                  </a:cubicBezTo>
                  <a:cubicBezTo>
                    <a:pt x="227" y="195"/>
                    <a:pt x="228" y="195"/>
                    <a:pt x="228" y="195"/>
                  </a:cubicBezTo>
                  <a:cubicBezTo>
                    <a:pt x="233" y="194"/>
                    <a:pt x="238" y="194"/>
                    <a:pt x="243" y="193"/>
                  </a:cubicBezTo>
                  <a:cubicBezTo>
                    <a:pt x="246" y="193"/>
                    <a:pt x="249" y="193"/>
                    <a:pt x="252" y="193"/>
                  </a:cubicBezTo>
                  <a:cubicBezTo>
                    <a:pt x="253" y="193"/>
                    <a:pt x="253" y="193"/>
                    <a:pt x="254" y="193"/>
                  </a:cubicBezTo>
                  <a:cubicBezTo>
                    <a:pt x="254" y="194"/>
                    <a:pt x="255" y="194"/>
                    <a:pt x="255" y="195"/>
                  </a:cubicBezTo>
                  <a:cubicBezTo>
                    <a:pt x="255" y="195"/>
                    <a:pt x="254" y="196"/>
                    <a:pt x="254" y="196"/>
                  </a:cubicBezTo>
                  <a:cubicBezTo>
                    <a:pt x="253" y="196"/>
                    <a:pt x="252" y="196"/>
                    <a:pt x="252" y="196"/>
                  </a:cubicBezTo>
                  <a:cubicBezTo>
                    <a:pt x="248" y="196"/>
                    <a:pt x="244" y="197"/>
                    <a:pt x="240" y="197"/>
                  </a:cubicBezTo>
                  <a:cubicBezTo>
                    <a:pt x="240" y="197"/>
                    <a:pt x="239" y="197"/>
                    <a:pt x="239" y="197"/>
                  </a:cubicBezTo>
                  <a:cubicBezTo>
                    <a:pt x="239" y="197"/>
                    <a:pt x="239" y="197"/>
                    <a:pt x="239" y="197"/>
                  </a:cubicBezTo>
                  <a:cubicBezTo>
                    <a:pt x="245" y="198"/>
                    <a:pt x="252" y="199"/>
                    <a:pt x="258" y="200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60" y="198"/>
                    <a:pt x="260" y="198"/>
                    <a:pt x="259" y="197"/>
                  </a:cubicBezTo>
                  <a:cubicBezTo>
                    <a:pt x="259" y="195"/>
                    <a:pt x="259" y="194"/>
                    <a:pt x="259" y="192"/>
                  </a:cubicBezTo>
                  <a:cubicBezTo>
                    <a:pt x="258" y="186"/>
                    <a:pt x="257" y="180"/>
                    <a:pt x="257" y="174"/>
                  </a:cubicBezTo>
                  <a:cubicBezTo>
                    <a:pt x="257" y="169"/>
                    <a:pt x="257" y="164"/>
                    <a:pt x="257" y="160"/>
                  </a:cubicBezTo>
                  <a:cubicBezTo>
                    <a:pt x="257" y="158"/>
                    <a:pt x="257" y="157"/>
                    <a:pt x="257" y="156"/>
                  </a:cubicBezTo>
                  <a:cubicBezTo>
                    <a:pt x="256" y="156"/>
                    <a:pt x="255" y="156"/>
                    <a:pt x="254" y="156"/>
                  </a:cubicBezTo>
                  <a:cubicBezTo>
                    <a:pt x="253" y="157"/>
                    <a:pt x="252" y="156"/>
                    <a:pt x="252" y="156"/>
                  </a:cubicBezTo>
                  <a:cubicBezTo>
                    <a:pt x="251" y="156"/>
                    <a:pt x="251" y="156"/>
                    <a:pt x="251" y="155"/>
                  </a:cubicBezTo>
                  <a:cubicBezTo>
                    <a:pt x="247" y="155"/>
                    <a:pt x="244" y="155"/>
                    <a:pt x="241" y="155"/>
                  </a:cubicBezTo>
                  <a:cubicBezTo>
                    <a:pt x="241" y="155"/>
                    <a:pt x="241" y="155"/>
                    <a:pt x="241" y="155"/>
                  </a:cubicBezTo>
                  <a:cubicBezTo>
                    <a:pt x="241" y="155"/>
                    <a:pt x="241" y="156"/>
                    <a:pt x="241" y="156"/>
                  </a:cubicBezTo>
                  <a:cubicBezTo>
                    <a:pt x="241" y="156"/>
                    <a:pt x="241" y="156"/>
                    <a:pt x="241" y="157"/>
                  </a:cubicBezTo>
                  <a:cubicBezTo>
                    <a:pt x="242" y="157"/>
                    <a:pt x="243" y="157"/>
                    <a:pt x="243" y="158"/>
                  </a:cubicBezTo>
                  <a:cubicBezTo>
                    <a:pt x="243" y="160"/>
                    <a:pt x="242" y="160"/>
                    <a:pt x="241" y="160"/>
                  </a:cubicBezTo>
                  <a:cubicBezTo>
                    <a:pt x="241" y="163"/>
                    <a:pt x="241" y="165"/>
                    <a:pt x="241" y="167"/>
                  </a:cubicBezTo>
                  <a:cubicBezTo>
                    <a:pt x="241" y="168"/>
                    <a:pt x="242" y="168"/>
                    <a:pt x="242" y="168"/>
                  </a:cubicBezTo>
                  <a:cubicBezTo>
                    <a:pt x="243" y="169"/>
                    <a:pt x="243" y="170"/>
                    <a:pt x="242" y="171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3"/>
                    <a:pt x="241" y="174"/>
                    <a:pt x="241" y="174"/>
                  </a:cubicBezTo>
                  <a:cubicBezTo>
                    <a:pt x="242" y="174"/>
                    <a:pt x="242" y="174"/>
                    <a:pt x="242" y="174"/>
                  </a:cubicBezTo>
                  <a:cubicBezTo>
                    <a:pt x="246" y="174"/>
                    <a:pt x="250" y="174"/>
                    <a:pt x="255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56" y="174"/>
                    <a:pt x="257" y="175"/>
                    <a:pt x="257" y="175"/>
                  </a:cubicBezTo>
                  <a:cubicBezTo>
                    <a:pt x="257" y="176"/>
                    <a:pt x="256" y="176"/>
                    <a:pt x="255" y="176"/>
                  </a:cubicBezTo>
                  <a:cubicBezTo>
                    <a:pt x="255" y="176"/>
                    <a:pt x="255" y="176"/>
                    <a:pt x="255" y="176"/>
                  </a:cubicBezTo>
                  <a:cubicBezTo>
                    <a:pt x="251" y="177"/>
                    <a:pt x="247" y="177"/>
                    <a:pt x="242" y="178"/>
                  </a:cubicBezTo>
                  <a:cubicBezTo>
                    <a:pt x="239" y="178"/>
                    <a:pt x="235" y="178"/>
                    <a:pt x="232" y="179"/>
                  </a:cubicBezTo>
                  <a:cubicBezTo>
                    <a:pt x="227" y="179"/>
                    <a:pt x="221" y="179"/>
                    <a:pt x="216" y="179"/>
                  </a:cubicBezTo>
                  <a:cubicBezTo>
                    <a:pt x="216" y="179"/>
                    <a:pt x="216" y="179"/>
                    <a:pt x="215" y="179"/>
                  </a:cubicBezTo>
                  <a:cubicBezTo>
                    <a:pt x="215" y="181"/>
                    <a:pt x="215" y="183"/>
                    <a:pt x="215" y="184"/>
                  </a:cubicBezTo>
                  <a:cubicBezTo>
                    <a:pt x="216" y="184"/>
                    <a:pt x="216" y="184"/>
                    <a:pt x="216" y="184"/>
                  </a:cubicBezTo>
                  <a:cubicBezTo>
                    <a:pt x="218" y="184"/>
                    <a:pt x="219" y="184"/>
                    <a:pt x="221" y="184"/>
                  </a:cubicBezTo>
                  <a:cubicBezTo>
                    <a:pt x="221" y="184"/>
                    <a:pt x="222" y="184"/>
                    <a:pt x="222" y="185"/>
                  </a:cubicBezTo>
                  <a:cubicBezTo>
                    <a:pt x="222" y="186"/>
                    <a:pt x="222" y="186"/>
                    <a:pt x="221" y="186"/>
                  </a:cubicBezTo>
                  <a:cubicBezTo>
                    <a:pt x="220" y="187"/>
                    <a:pt x="220" y="187"/>
                    <a:pt x="219" y="187"/>
                  </a:cubicBezTo>
                  <a:cubicBezTo>
                    <a:pt x="218" y="187"/>
                    <a:pt x="217" y="187"/>
                    <a:pt x="215" y="188"/>
                  </a:cubicBezTo>
                  <a:cubicBezTo>
                    <a:pt x="215" y="190"/>
                    <a:pt x="215" y="191"/>
                    <a:pt x="215" y="194"/>
                  </a:cubicBezTo>
                  <a:close/>
                  <a:moveTo>
                    <a:pt x="253" y="101"/>
                  </a:moveTo>
                  <a:cubicBezTo>
                    <a:pt x="253" y="94"/>
                    <a:pt x="253" y="88"/>
                    <a:pt x="253" y="81"/>
                  </a:cubicBezTo>
                  <a:cubicBezTo>
                    <a:pt x="252" y="82"/>
                    <a:pt x="251" y="82"/>
                    <a:pt x="250" y="82"/>
                  </a:cubicBezTo>
                  <a:cubicBezTo>
                    <a:pt x="245" y="83"/>
                    <a:pt x="239" y="83"/>
                    <a:pt x="234" y="83"/>
                  </a:cubicBezTo>
                  <a:cubicBezTo>
                    <a:pt x="226" y="83"/>
                    <a:pt x="218" y="83"/>
                    <a:pt x="210" y="83"/>
                  </a:cubicBezTo>
                  <a:cubicBezTo>
                    <a:pt x="210" y="83"/>
                    <a:pt x="209" y="83"/>
                    <a:pt x="209" y="83"/>
                  </a:cubicBezTo>
                  <a:cubicBezTo>
                    <a:pt x="208" y="86"/>
                    <a:pt x="208" y="89"/>
                    <a:pt x="208" y="92"/>
                  </a:cubicBezTo>
                  <a:cubicBezTo>
                    <a:pt x="217" y="91"/>
                    <a:pt x="226" y="90"/>
                    <a:pt x="235" y="89"/>
                  </a:cubicBezTo>
                  <a:cubicBezTo>
                    <a:pt x="235" y="89"/>
                    <a:pt x="235" y="88"/>
                    <a:pt x="235" y="88"/>
                  </a:cubicBezTo>
                  <a:cubicBezTo>
                    <a:pt x="236" y="88"/>
                    <a:pt x="236" y="87"/>
                    <a:pt x="237" y="87"/>
                  </a:cubicBezTo>
                  <a:cubicBezTo>
                    <a:pt x="237" y="88"/>
                    <a:pt x="238" y="88"/>
                    <a:pt x="238" y="88"/>
                  </a:cubicBezTo>
                  <a:cubicBezTo>
                    <a:pt x="239" y="89"/>
                    <a:pt x="238" y="90"/>
                    <a:pt x="238" y="90"/>
                  </a:cubicBezTo>
                  <a:cubicBezTo>
                    <a:pt x="237" y="90"/>
                    <a:pt x="236" y="90"/>
                    <a:pt x="235" y="90"/>
                  </a:cubicBezTo>
                  <a:cubicBezTo>
                    <a:pt x="233" y="90"/>
                    <a:pt x="230" y="91"/>
                    <a:pt x="227" y="91"/>
                  </a:cubicBezTo>
                  <a:cubicBezTo>
                    <a:pt x="222" y="92"/>
                    <a:pt x="218" y="92"/>
                    <a:pt x="214" y="93"/>
                  </a:cubicBezTo>
                  <a:cubicBezTo>
                    <a:pt x="212" y="93"/>
                    <a:pt x="210" y="93"/>
                    <a:pt x="208" y="93"/>
                  </a:cubicBezTo>
                  <a:cubicBezTo>
                    <a:pt x="208" y="95"/>
                    <a:pt x="208" y="100"/>
                    <a:pt x="208" y="101"/>
                  </a:cubicBezTo>
                  <a:cubicBezTo>
                    <a:pt x="210" y="101"/>
                    <a:pt x="211" y="101"/>
                    <a:pt x="213" y="101"/>
                  </a:cubicBezTo>
                  <a:cubicBezTo>
                    <a:pt x="215" y="101"/>
                    <a:pt x="217" y="101"/>
                    <a:pt x="219" y="101"/>
                  </a:cubicBezTo>
                  <a:cubicBezTo>
                    <a:pt x="220" y="100"/>
                    <a:pt x="222" y="100"/>
                    <a:pt x="223" y="100"/>
                  </a:cubicBezTo>
                  <a:cubicBezTo>
                    <a:pt x="227" y="100"/>
                    <a:pt x="232" y="99"/>
                    <a:pt x="236" y="99"/>
                  </a:cubicBezTo>
                  <a:cubicBezTo>
                    <a:pt x="237" y="98"/>
                    <a:pt x="237" y="98"/>
                    <a:pt x="238" y="98"/>
                  </a:cubicBezTo>
                  <a:cubicBezTo>
                    <a:pt x="238" y="97"/>
                    <a:pt x="238" y="97"/>
                    <a:pt x="239" y="97"/>
                  </a:cubicBezTo>
                  <a:cubicBezTo>
                    <a:pt x="239" y="98"/>
                    <a:pt x="240" y="98"/>
                    <a:pt x="240" y="99"/>
                  </a:cubicBezTo>
                  <a:cubicBezTo>
                    <a:pt x="240" y="99"/>
                    <a:pt x="240" y="99"/>
                    <a:pt x="240" y="100"/>
                  </a:cubicBezTo>
                  <a:cubicBezTo>
                    <a:pt x="239" y="100"/>
                    <a:pt x="239" y="100"/>
                    <a:pt x="238" y="100"/>
                  </a:cubicBezTo>
                  <a:cubicBezTo>
                    <a:pt x="238" y="100"/>
                    <a:pt x="237" y="100"/>
                    <a:pt x="236" y="100"/>
                  </a:cubicBezTo>
                  <a:cubicBezTo>
                    <a:pt x="236" y="100"/>
                    <a:pt x="235" y="100"/>
                    <a:pt x="235" y="100"/>
                  </a:cubicBezTo>
                  <a:cubicBezTo>
                    <a:pt x="233" y="100"/>
                    <a:pt x="231" y="101"/>
                    <a:pt x="229" y="101"/>
                  </a:cubicBezTo>
                  <a:cubicBezTo>
                    <a:pt x="229" y="101"/>
                    <a:pt x="230" y="101"/>
                    <a:pt x="230" y="101"/>
                  </a:cubicBezTo>
                  <a:cubicBezTo>
                    <a:pt x="236" y="101"/>
                    <a:pt x="242" y="101"/>
                    <a:pt x="249" y="101"/>
                  </a:cubicBezTo>
                  <a:cubicBezTo>
                    <a:pt x="249" y="101"/>
                    <a:pt x="250" y="101"/>
                    <a:pt x="250" y="101"/>
                  </a:cubicBezTo>
                  <a:cubicBezTo>
                    <a:pt x="251" y="101"/>
                    <a:pt x="252" y="101"/>
                    <a:pt x="253" y="101"/>
                  </a:cubicBezTo>
                  <a:close/>
                  <a:moveTo>
                    <a:pt x="217" y="31"/>
                  </a:moveTo>
                  <a:cubicBezTo>
                    <a:pt x="218" y="28"/>
                    <a:pt x="217" y="22"/>
                    <a:pt x="217" y="22"/>
                  </a:cubicBezTo>
                  <a:cubicBezTo>
                    <a:pt x="215" y="22"/>
                    <a:pt x="213" y="22"/>
                    <a:pt x="211" y="22"/>
                  </a:cubicBezTo>
                  <a:cubicBezTo>
                    <a:pt x="205" y="23"/>
                    <a:pt x="200" y="24"/>
                    <a:pt x="195" y="26"/>
                  </a:cubicBezTo>
                  <a:cubicBezTo>
                    <a:pt x="194" y="26"/>
                    <a:pt x="193" y="26"/>
                    <a:pt x="193" y="25"/>
                  </a:cubicBezTo>
                  <a:cubicBezTo>
                    <a:pt x="193" y="24"/>
                    <a:pt x="193" y="24"/>
                    <a:pt x="194" y="23"/>
                  </a:cubicBezTo>
                  <a:cubicBezTo>
                    <a:pt x="195" y="23"/>
                    <a:pt x="196" y="23"/>
                    <a:pt x="196" y="23"/>
                  </a:cubicBezTo>
                  <a:cubicBezTo>
                    <a:pt x="200" y="22"/>
                    <a:pt x="204" y="22"/>
                    <a:pt x="208" y="21"/>
                  </a:cubicBezTo>
                  <a:cubicBezTo>
                    <a:pt x="211" y="21"/>
                    <a:pt x="213" y="21"/>
                    <a:pt x="216" y="20"/>
                  </a:cubicBezTo>
                  <a:cubicBezTo>
                    <a:pt x="216" y="20"/>
                    <a:pt x="216" y="20"/>
                    <a:pt x="217" y="20"/>
                  </a:cubicBezTo>
                  <a:cubicBezTo>
                    <a:pt x="217" y="17"/>
                    <a:pt x="216" y="12"/>
                    <a:pt x="216" y="11"/>
                  </a:cubicBezTo>
                  <a:cubicBezTo>
                    <a:pt x="210" y="11"/>
                    <a:pt x="179" y="13"/>
                    <a:pt x="177" y="14"/>
                  </a:cubicBezTo>
                  <a:cubicBezTo>
                    <a:pt x="178" y="20"/>
                    <a:pt x="179" y="29"/>
                    <a:pt x="180" y="31"/>
                  </a:cubicBezTo>
                  <a:cubicBezTo>
                    <a:pt x="180" y="31"/>
                    <a:pt x="181" y="31"/>
                    <a:pt x="181" y="31"/>
                  </a:cubicBezTo>
                  <a:cubicBezTo>
                    <a:pt x="184" y="31"/>
                    <a:pt x="187" y="31"/>
                    <a:pt x="191" y="31"/>
                  </a:cubicBezTo>
                  <a:cubicBezTo>
                    <a:pt x="196" y="31"/>
                    <a:pt x="202" y="31"/>
                    <a:pt x="207" y="32"/>
                  </a:cubicBezTo>
                  <a:cubicBezTo>
                    <a:pt x="211" y="32"/>
                    <a:pt x="214" y="31"/>
                    <a:pt x="217" y="31"/>
                  </a:cubicBezTo>
                  <a:close/>
                  <a:moveTo>
                    <a:pt x="37" y="110"/>
                  </a:moveTo>
                  <a:cubicBezTo>
                    <a:pt x="49" y="109"/>
                    <a:pt x="61" y="108"/>
                    <a:pt x="73" y="106"/>
                  </a:cubicBezTo>
                  <a:cubicBezTo>
                    <a:pt x="73" y="106"/>
                    <a:pt x="73" y="106"/>
                    <a:pt x="73" y="105"/>
                  </a:cubicBezTo>
                  <a:cubicBezTo>
                    <a:pt x="73" y="102"/>
                    <a:pt x="73" y="98"/>
                    <a:pt x="73" y="95"/>
                  </a:cubicBezTo>
                  <a:cubicBezTo>
                    <a:pt x="73" y="93"/>
                    <a:pt x="73" y="91"/>
                    <a:pt x="73" y="89"/>
                  </a:cubicBezTo>
                  <a:cubicBezTo>
                    <a:pt x="73" y="88"/>
                    <a:pt x="73" y="88"/>
                    <a:pt x="73" y="87"/>
                  </a:cubicBezTo>
                  <a:cubicBezTo>
                    <a:pt x="61" y="88"/>
                    <a:pt x="49" y="89"/>
                    <a:pt x="38" y="90"/>
                  </a:cubicBezTo>
                  <a:cubicBezTo>
                    <a:pt x="38" y="92"/>
                    <a:pt x="38" y="94"/>
                    <a:pt x="39" y="96"/>
                  </a:cubicBezTo>
                  <a:cubicBezTo>
                    <a:pt x="39" y="100"/>
                    <a:pt x="40" y="103"/>
                    <a:pt x="40" y="106"/>
                  </a:cubicBezTo>
                  <a:cubicBezTo>
                    <a:pt x="41" y="108"/>
                    <a:pt x="40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7" y="109"/>
                    <a:pt x="37" y="110"/>
                    <a:pt x="37" y="110"/>
                  </a:cubicBezTo>
                  <a:close/>
                  <a:moveTo>
                    <a:pt x="30" y="201"/>
                  </a:moveTo>
                  <a:cubicBezTo>
                    <a:pt x="43" y="201"/>
                    <a:pt x="56" y="201"/>
                    <a:pt x="70" y="200"/>
                  </a:cubicBezTo>
                  <a:cubicBezTo>
                    <a:pt x="70" y="199"/>
                    <a:pt x="70" y="198"/>
                    <a:pt x="70" y="197"/>
                  </a:cubicBezTo>
                  <a:cubicBezTo>
                    <a:pt x="69" y="197"/>
                    <a:pt x="69" y="197"/>
                    <a:pt x="69" y="197"/>
                  </a:cubicBezTo>
                  <a:cubicBezTo>
                    <a:pt x="62" y="197"/>
                    <a:pt x="56" y="197"/>
                    <a:pt x="50" y="198"/>
                  </a:cubicBezTo>
                  <a:cubicBezTo>
                    <a:pt x="46" y="198"/>
                    <a:pt x="43" y="199"/>
                    <a:pt x="40" y="200"/>
                  </a:cubicBezTo>
                  <a:cubicBezTo>
                    <a:pt x="39" y="200"/>
                    <a:pt x="39" y="200"/>
                    <a:pt x="38" y="199"/>
                  </a:cubicBezTo>
                  <a:cubicBezTo>
                    <a:pt x="38" y="199"/>
                    <a:pt x="37" y="199"/>
                    <a:pt x="37" y="199"/>
                  </a:cubicBezTo>
                  <a:cubicBezTo>
                    <a:pt x="36" y="199"/>
                    <a:pt x="35" y="200"/>
                    <a:pt x="34" y="200"/>
                  </a:cubicBezTo>
                  <a:cubicBezTo>
                    <a:pt x="33" y="200"/>
                    <a:pt x="32" y="200"/>
                    <a:pt x="31" y="199"/>
                  </a:cubicBezTo>
                  <a:cubicBezTo>
                    <a:pt x="31" y="199"/>
                    <a:pt x="31" y="198"/>
                    <a:pt x="31" y="197"/>
                  </a:cubicBezTo>
                  <a:cubicBezTo>
                    <a:pt x="32" y="196"/>
                    <a:pt x="32" y="196"/>
                    <a:pt x="33" y="196"/>
                  </a:cubicBezTo>
                  <a:cubicBezTo>
                    <a:pt x="34" y="196"/>
                    <a:pt x="35" y="196"/>
                    <a:pt x="36" y="196"/>
                  </a:cubicBezTo>
                  <a:cubicBezTo>
                    <a:pt x="37" y="196"/>
                    <a:pt x="37" y="196"/>
                    <a:pt x="38" y="196"/>
                  </a:cubicBezTo>
                  <a:cubicBezTo>
                    <a:pt x="39" y="195"/>
                    <a:pt x="40" y="195"/>
                    <a:pt x="42" y="195"/>
                  </a:cubicBezTo>
                  <a:cubicBezTo>
                    <a:pt x="45" y="195"/>
                    <a:pt x="49" y="195"/>
                    <a:pt x="53" y="195"/>
                  </a:cubicBezTo>
                  <a:cubicBezTo>
                    <a:pt x="58" y="195"/>
                    <a:pt x="63" y="195"/>
                    <a:pt x="68" y="195"/>
                  </a:cubicBezTo>
                  <a:cubicBezTo>
                    <a:pt x="69" y="195"/>
                    <a:pt x="69" y="195"/>
                    <a:pt x="70" y="195"/>
                  </a:cubicBezTo>
                  <a:cubicBezTo>
                    <a:pt x="70" y="191"/>
                    <a:pt x="70" y="183"/>
                    <a:pt x="69" y="181"/>
                  </a:cubicBezTo>
                  <a:cubicBezTo>
                    <a:pt x="68" y="181"/>
                    <a:pt x="67" y="181"/>
                    <a:pt x="67" y="181"/>
                  </a:cubicBezTo>
                  <a:cubicBezTo>
                    <a:pt x="61" y="181"/>
                    <a:pt x="55" y="181"/>
                    <a:pt x="49" y="181"/>
                  </a:cubicBezTo>
                  <a:cubicBezTo>
                    <a:pt x="46" y="181"/>
                    <a:pt x="42" y="181"/>
                    <a:pt x="39" y="182"/>
                  </a:cubicBezTo>
                  <a:cubicBezTo>
                    <a:pt x="36" y="182"/>
                    <a:pt x="33" y="183"/>
                    <a:pt x="30" y="183"/>
                  </a:cubicBezTo>
                  <a:cubicBezTo>
                    <a:pt x="29" y="184"/>
                    <a:pt x="29" y="184"/>
                    <a:pt x="28" y="184"/>
                  </a:cubicBezTo>
                  <a:cubicBezTo>
                    <a:pt x="28" y="188"/>
                    <a:pt x="28" y="192"/>
                    <a:pt x="29" y="196"/>
                  </a:cubicBezTo>
                  <a:cubicBezTo>
                    <a:pt x="30" y="196"/>
                    <a:pt x="30" y="196"/>
                    <a:pt x="30" y="197"/>
                  </a:cubicBezTo>
                  <a:cubicBezTo>
                    <a:pt x="29" y="198"/>
                    <a:pt x="30" y="199"/>
                    <a:pt x="30" y="201"/>
                  </a:cubicBezTo>
                  <a:close/>
                  <a:moveTo>
                    <a:pt x="96" y="111"/>
                  </a:moveTo>
                  <a:cubicBezTo>
                    <a:pt x="83" y="112"/>
                    <a:pt x="70" y="112"/>
                    <a:pt x="57" y="113"/>
                  </a:cubicBezTo>
                  <a:cubicBezTo>
                    <a:pt x="57" y="114"/>
                    <a:pt x="57" y="115"/>
                    <a:pt x="58" y="116"/>
                  </a:cubicBezTo>
                  <a:cubicBezTo>
                    <a:pt x="58" y="119"/>
                    <a:pt x="58" y="121"/>
                    <a:pt x="58" y="124"/>
                  </a:cubicBezTo>
                  <a:cubicBezTo>
                    <a:pt x="58" y="125"/>
                    <a:pt x="58" y="125"/>
                    <a:pt x="58" y="126"/>
                  </a:cubicBezTo>
                  <a:cubicBezTo>
                    <a:pt x="57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9"/>
                  </a:cubicBezTo>
                  <a:cubicBezTo>
                    <a:pt x="56" y="129"/>
                    <a:pt x="56" y="130"/>
                    <a:pt x="55" y="130"/>
                  </a:cubicBezTo>
                  <a:cubicBezTo>
                    <a:pt x="55" y="130"/>
                    <a:pt x="55" y="131"/>
                    <a:pt x="55" y="131"/>
                  </a:cubicBezTo>
                  <a:cubicBezTo>
                    <a:pt x="56" y="131"/>
                    <a:pt x="57" y="131"/>
                    <a:pt x="58" y="131"/>
                  </a:cubicBezTo>
                  <a:cubicBezTo>
                    <a:pt x="65" y="130"/>
                    <a:pt x="71" y="130"/>
                    <a:pt x="77" y="129"/>
                  </a:cubicBezTo>
                  <a:cubicBezTo>
                    <a:pt x="82" y="129"/>
                    <a:pt x="88" y="129"/>
                    <a:pt x="93" y="128"/>
                  </a:cubicBezTo>
                  <a:cubicBezTo>
                    <a:pt x="94" y="128"/>
                    <a:pt x="95" y="128"/>
                    <a:pt x="96" y="128"/>
                  </a:cubicBezTo>
                  <a:cubicBezTo>
                    <a:pt x="96" y="122"/>
                    <a:pt x="96" y="117"/>
                    <a:pt x="96" y="111"/>
                  </a:cubicBezTo>
                  <a:close/>
                  <a:moveTo>
                    <a:pt x="79" y="87"/>
                  </a:moveTo>
                  <a:cubicBezTo>
                    <a:pt x="79" y="87"/>
                    <a:pt x="79" y="87"/>
                    <a:pt x="79" y="88"/>
                  </a:cubicBezTo>
                  <a:cubicBezTo>
                    <a:pt x="80" y="90"/>
                    <a:pt x="80" y="93"/>
                    <a:pt x="80" y="96"/>
                  </a:cubicBezTo>
                  <a:cubicBezTo>
                    <a:pt x="80" y="97"/>
                    <a:pt x="80" y="99"/>
                    <a:pt x="80" y="100"/>
                  </a:cubicBezTo>
                  <a:cubicBezTo>
                    <a:pt x="81" y="101"/>
                    <a:pt x="80" y="102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9" y="104"/>
                    <a:pt x="78" y="105"/>
                    <a:pt x="79" y="106"/>
                  </a:cubicBezTo>
                  <a:cubicBezTo>
                    <a:pt x="91" y="104"/>
                    <a:pt x="103" y="103"/>
                    <a:pt x="115" y="103"/>
                  </a:cubicBezTo>
                  <a:cubicBezTo>
                    <a:pt x="115" y="101"/>
                    <a:pt x="115" y="86"/>
                    <a:pt x="115" y="85"/>
                  </a:cubicBezTo>
                  <a:cubicBezTo>
                    <a:pt x="103" y="85"/>
                    <a:pt x="91" y="86"/>
                    <a:pt x="79" y="87"/>
                  </a:cubicBezTo>
                  <a:close/>
                  <a:moveTo>
                    <a:pt x="156" y="101"/>
                  </a:moveTo>
                  <a:cubicBezTo>
                    <a:pt x="156" y="100"/>
                    <a:pt x="156" y="100"/>
                    <a:pt x="156" y="99"/>
                  </a:cubicBezTo>
                  <a:cubicBezTo>
                    <a:pt x="155" y="95"/>
                    <a:pt x="156" y="90"/>
                    <a:pt x="156" y="86"/>
                  </a:cubicBezTo>
                  <a:cubicBezTo>
                    <a:pt x="156" y="85"/>
                    <a:pt x="156" y="84"/>
                    <a:pt x="156" y="84"/>
                  </a:cubicBezTo>
                  <a:cubicBezTo>
                    <a:pt x="154" y="83"/>
                    <a:pt x="123" y="84"/>
                    <a:pt x="121" y="85"/>
                  </a:cubicBezTo>
                  <a:cubicBezTo>
                    <a:pt x="121" y="86"/>
                    <a:pt x="121" y="87"/>
                    <a:pt x="121" y="88"/>
                  </a:cubicBezTo>
                  <a:cubicBezTo>
                    <a:pt x="121" y="93"/>
                    <a:pt x="121" y="97"/>
                    <a:pt x="120" y="102"/>
                  </a:cubicBezTo>
                  <a:cubicBezTo>
                    <a:pt x="120" y="102"/>
                    <a:pt x="121" y="102"/>
                    <a:pt x="121" y="103"/>
                  </a:cubicBezTo>
                  <a:cubicBezTo>
                    <a:pt x="132" y="102"/>
                    <a:pt x="144" y="102"/>
                    <a:pt x="156" y="101"/>
                  </a:cubicBezTo>
                  <a:close/>
                  <a:moveTo>
                    <a:pt x="77" y="135"/>
                  </a:moveTo>
                  <a:cubicBezTo>
                    <a:pt x="78" y="141"/>
                    <a:pt x="78" y="147"/>
                    <a:pt x="79" y="152"/>
                  </a:cubicBezTo>
                  <a:cubicBezTo>
                    <a:pt x="91" y="152"/>
                    <a:pt x="102" y="152"/>
                    <a:pt x="114" y="151"/>
                  </a:cubicBezTo>
                  <a:cubicBezTo>
                    <a:pt x="114" y="150"/>
                    <a:pt x="114" y="136"/>
                    <a:pt x="114" y="135"/>
                  </a:cubicBezTo>
                  <a:cubicBezTo>
                    <a:pt x="102" y="135"/>
                    <a:pt x="89" y="135"/>
                    <a:pt x="77" y="135"/>
                  </a:cubicBezTo>
                  <a:close/>
                  <a:moveTo>
                    <a:pt x="52" y="177"/>
                  </a:moveTo>
                  <a:cubicBezTo>
                    <a:pt x="66" y="176"/>
                    <a:pt x="79" y="175"/>
                    <a:pt x="92" y="175"/>
                  </a:cubicBezTo>
                  <a:cubicBezTo>
                    <a:pt x="92" y="172"/>
                    <a:pt x="92" y="161"/>
                    <a:pt x="91" y="159"/>
                  </a:cubicBezTo>
                  <a:cubicBezTo>
                    <a:pt x="91" y="159"/>
                    <a:pt x="90" y="159"/>
                    <a:pt x="90" y="159"/>
                  </a:cubicBezTo>
                  <a:cubicBezTo>
                    <a:pt x="80" y="160"/>
                    <a:pt x="69" y="160"/>
                    <a:pt x="59" y="160"/>
                  </a:cubicBezTo>
                  <a:cubicBezTo>
                    <a:pt x="56" y="160"/>
                    <a:pt x="54" y="160"/>
                    <a:pt x="52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65"/>
                    <a:pt x="51" y="169"/>
                    <a:pt x="51" y="174"/>
                  </a:cubicBezTo>
                  <a:cubicBezTo>
                    <a:pt x="51" y="173"/>
                    <a:pt x="51" y="173"/>
                    <a:pt x="51" y="173"/>
                  </a:cubicBezTo>
                  <a:cubicBezTo>
                    <a:pt x="52" y="169"/>
                    <a:pt x="52" y="166"/>
                    <a:pt x="52" y="163"/>
                  </a:cubicBezTo>
                  <a:cubicBezTo>
                    <a:pt x="52" y="162"/>
                    <a:pt x="52" y="162"/>
                    <a:pt x="53" y="161"/>
                  </a:cubicBezTo>
                  <a:cubicBezTo>
                    <a:pt x="53" y="161"/>
                    <a:pt x="53" y="160"/>
                    <a:pt x="53" y="160"/>
                  </a:cubicBezTo>
                  <a:cubicBezTo>
                    <a:pt x="54" y="160"/>
                    <a:pt x="54" y="161"/>
                    <a:pt x="54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4"/>
                    <a:pt x="56" y="165"/>
                    <a:pt x="56" y="167"/>
                  </a:cubicBezTo>
                  <a:cubicBezTo>
                    <a:pt x="56" y="168"/>
                    <a:pt x="57" y="170"/>
                    <a:pt x="57" y="171"/>
                  </a:cubicBezTo>
                  <a:cubicBezTo>
                    <a:pt x="57" y="173"/>
                    <a:pt x="56" y="174"/>
                    <a:pt x="54" y="174"/>
                  </a:cubicBezTo>
                  <a:cubicBezTo>
                    <a:pt x="54" y="174"/>
                    <a:pt x="53" y="174"/>
                    <a:pt x="53" y="174"/>
                  </a:cubicBezTo>
                  <a:cubicBezTo>
                    <a:pt x="53" y="175"/>
                    <a:pt x="53" y="176"/>
                    <a:pt x="52" y="177"/>
                  </a:cubicBezTo>
                  <a:close/>
                  <a:moveTo>
                    <a:pt x="49" y="20"/>
                  </a:moveTo>
                  <a:cubicBezTo>
                    <a:pt x="48" y="20"/>
                    <a:pt x="46" y="20"/>
                    <a:pt x="44" y="20"/>
                  </a:cubicBezTo>
                  <a:cubicBezTo>
                    <a:pt x="39" y="20"/>
                    <a:pt x="33" y="20"/>
                    <a:pt x="27" y="20"/>
                  </a:cubicBezTo>
                  <a:cubicBezTo>
                    <a:pt x="24" y="21"/>
                    <a:pt x="22" y="21"/>
                    <a:pt x="19" y="21"/>
                  </a:cubicBezTo>
                  <a:cubicBezTo>
                    <a:pt x="18" y="21"/>
                    <a:pt x="17" y="22"/>
                    <a:pt x="16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5"/>
                    <a:pt x="15" y="25"/>
                    <a:pt x="15" y="26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9" y="38"/>
                    <a:pt x="40" y="37"/>
                    <a:pt x="50" y="37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51" y="33"/>
                    <a:pt x="51" y="32"/>
                    <a:pt x="51" y="31"/>
                  </a:cubicBezTo>
                  <a:cubicBezTo>
                    <a:pt x="51" y="29"/>
                    <a:pt x="51" y="26"/>
                    <a:pt x="50" y="24"/>
                  </a:cubicBezTo>
                  <a:cubicBezTo>
                    <a:pt x="50" y="23"/>
                    <a:pt x="50" y="21"/>
                    <a:pt x="49" y="20"/>
                  </a:cubicBezTo>
                  <a:close/>
                  <a:moveTo>
                    <a:pt x="121" y="56"/>
                  </a:moveTo>
                  <a:cubicBezTo>
                    <a:pt x="133" y="55"/>
                    <a:pt x="145" y="55"/>
                    <a:pt x="157" y="54"/>
                  </a:cubicBezTo>
                  <a:cubicBezTo>
                    <a:pt x="157" y="52"/>
                    <a:pt x="157" y="39"/>
                    <a:pt x="156" y="38"/>
                  </a:cubicBezTo>
                  <a:cubicBezTo>
                    <a:pt x="144" y="39"/>
                    <a:pt x="132" y="40"/>
                    <a:pt x="120" y="40"/>
                  </a:cubicBezTo>
                  <a:cubicBezTo>
                    <a:pt x="120" y="46"/>
                    <a:pt x="120" y="51"/>
                    <a:pt x="121" y="56"/>
                  </a:cubicBezTo>
                  <a:close/>
                  <a:moveTo>
                    <a:pt x="95" y="64"/>
                  </a:moveTo>
                  <a:cubicBezTo>
                    <a:pt x="83" y="64"/>
                    <a:pt x="71" y="64"/>
                    <a:pt x="59" y="65"/>
                  </a:cubicBezTo>
                  <a:cubicBezTo>
                    <a:pt x="61" y="66"/>
                    <a:pt x="61" y="67"/>
                    <a:pt x="60" y="68"/>
                  </a:cubicBezTo>
                  <a:cubicBezTo>
                    <a:pt x="60" y="69"/>
                    <a:pt x="60" y="70"/>
                    <a:pt x="60" y="71"/>
                  </a:cubicBezTo>
                  <a:cubicBezTo>
                    <a:pt x="60" y="74"/>
                    <a:pt x="60" y="77"/>
                    <a:pt x="59" y="80"/>
                  </a:cubicBezTo>
                  <a:cubicBezTo>
                    <a:pt x="59" y="81"/>
                    <a:pt x="59" y="81"/>
                    <a:pt x="59" y="82"/>
                  </a:cubicBezTo>
                  <a:cubicBezTo>
                    <a:pt x="72" y="81"/>
                    <a:pt x="84" y="80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5"/>
                    <a:pt x="96" y="71"/>
                    <a:pt x="96" y="67"/>
                  </a:cubicBezTo>
                  <a:cubicBezTo>
                    <a:pt x="96" y="66"/>
                    <a:pt x="95" y="65"/>
                    <a:pt x="95" y="64"/>
                  </a:cubicBezTo>
                  <a:close/>
                  <a:moveTo>
                    <a:pt x="70" y="136"/>
                  </a:moveTo>
                  <a:cubicBezTo>
                    <a:pt x="70" y="136"/>
                    <a:pt x="70" y="136"/>
                    <a:pt x="69" y="136"/>
                  </a:cubicBezTo>
                  <a:cubicBezTo>
                    <a:pt x="66" y="136"/>
                    <a:pt x="63" y="136"/>
                    <a:pt x="60" y="136"/>
                  </a:cubicBezTo>
                  <a:cubicBezTo>
                    <a:pt x="55" y="137"/>
                    <a:pt x="50" y="137"/>
                    <a:pt x="45" y="137"/>
                  </a:cubicBezTo>
                  <a:cubicBezTo>
                    <a:pt x="43" y="137"/>
                    <a:pt x="41" y="137"/>
                    <a:pt x="39" y="137"/>
                  </a:cubicBezTo>
                  <a:cubicBezTo>
                    <a:pt x="38" y="137"/>
                    <a:pt x="37" y="137"/>
                    <a:pt x="37" y="138"/>
                  </a:cubicBezTo>
                  <a:cubicBezTo>
                    <a:pt x="37" y="139"/>
                    <a:pt x="36" y="140"/>
                    <a:pt x="36" y="141"/>
                  </a:cubicBezTo>
                  <a:cubicBezTo>
                    <a:pt x="37" y="144"/>
                    <a:pt x="37" y="147"/>
                    <a:pt x="38" y="150"/>
                  </a:cubicBezTo>
                  <a:cubicBezTo>
                    <a:pt x="38" y="150"/>
                    <a:pt x="38" y="151"/>
                    <a:pt x="38" y="151"/>
                  </a:cubicBezTo>
                  <a:cubicBezTo>
                    <a:pt x="39" y="152"/>
                    <a:pt x="39" y="153"/>
                    <a:pt x="38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49" y="155"/>
                    <a:pt x="60" y="153"/>
                    <a:pt x="72" y="153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1" y="148"/>
                    <a:pt x="71" y="144"/>
                    <a:pt x="71" y="140"/>
                  </a:cubicBezTo>
                  <a:cubicBezTo>
                    <a:pt x="71" y="138"/>
                    <a:pt x="70" y="137"/>
                    <a:pt x="70" y="136"/>
                  </a:cubicBezTo>
                  <a:close/>
                  <a:moveTo>
                    <a:pt x="76" y="195"/>
                  </a:moveTo>
                  <a:cubicBezTo>
                    <a:pt x="79" y="195"/>
                    <a:pt x="111" y="195"/>
                    <a:pt x="113" y="194"/>
                  </a:cubicBezTo>
                  <a:cubicBezTo>
                    <a:pt x="113" y="189"/>
                    <a:pt x="113" y="185"/>
                    <a:pt x="114" y="180"/>
                  </a:cubicBezTo>
                  <a:cubicBezTo>
                    <a:pt x="113" y="180"/>
                    <a:pt x="113" y="180"/>
                    <a:pt x="112" y="180"/>
                  </a:cubicBezTo>
                  <a:cubicBezTo>
                    <a:pt x="108" y="180"/>
                    <a:pt x="103" y="180"/>
                    <a:pt x="98" y="180"/>
                  </a:cubicBezTo>
                  <a:cubicBezTo>
                    <a:pt x="91" y="180"/>
                    <a:pt x="84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ubicBezTo>
                    <a:pt x="75" y="185"/>
                    <a:pt x="75" y="190"/>
                    <a:pt x="76" y="195"/>
                  </a:cubicBezTo>
                  <a:close/>
                  <a:moveTo>
                    <a:pt x="214" y="138"/>
                  </a:moveTo>
                  <a:cubicBezTo>
                    <a:pt x="214" y="140"/>
                    <a:pt x="214" y="142"/>
                    <a:pt x="215" y="145"/>
                  </a:cubicBezTo>
                  <a:cubicBezTo>
                    <a:pt x="215" y="145"/>
                    <a:pt x="216" y="145"/>
                    <a:pt x="217" y="145"/>
                  </a:cubicBezTo>
                  <a:cubicBezTo>
                    <a:pt x="221" y="145"/>
                    <a:pt x="225" y="144"/>
                    <a:pt x="229" y="144"/>
                  </a:cubicBezTo>
                  <a:cubicBezTo>
                    <a:pt x="230" y="144"/>
                    <a:pt x="230" y="145"/>
                    <a:pt x="231" y="145"/>
                  </a:cubicBezTo>
                  <a:cubicBezTo>
                    <a:pt x="232" y="145"/>
                    <a:pt x="232" y="145"/>
                    <a:pt x="232" y="146"/>
                  </a:cubicBezTo>
                  <a:cubicBezTo>
                    <a:pt x="232" y="146"/>
                    <a:pt x="232" y="147"/>
                    <a:pt x="231" y="147"/>
                  </a:cubicBezTo>
                  <a:cubicBezTo>
                    <a:pt x="231" y="147"/>
                    <a:pt x="231" y="147"/>
                    <a:pt x="230" y="147"/>
                  </a:cubicBezTo>
                  <a:cubicBezTo>
                    <a:pt x="229" y="148"/>
                    <a:pt x="227" y="148"/>
                    <a:pt x="226" y="148"/>
                  </a:cubicBezTo>
                  <a:cubicBezTo>
                    <a:pt x="223" y="149"/>
                    <a:pt x="221" y="149"/>
                    <a:pt x="218" y="149"/>
                  </a:cubicBezTo>
                  <a:cubicBezTo>
                    <a:pt x="219" y="150"/>
                    <a:pt x="219" y="150"/>
                    <a:pt x="219" y="150"/>
                  </a:cubicBezTo>
                  <a:cubicBezTo>
                    <a:pt x="221" y="149"/>
                    <a:pt x="223" y="149"/>
                    <a:pt x="225" y="149"/>
                  </a:cubicBezTo>
                  <a:cubicBezTo>
                    <a:pt x="227" y="149"/>
                    <a:pt x="228" y="149"/>
                    <a:pt x="230" y="148"/>
                  </a:cubicBezTo>
                  <a:cubicBezTo>
                    <a:pt x="231" y="148"/>
                    <a:pt x="232" y="149"/>
                    <a:pt x="233" y="150"/>
                  </a:cubicBezTo>
                  <a:cubicBezTo>
                    <a:pt x="233" y="150"/>
                    <a:pt x="233" y="151"/>
                    <a:pt x="233" y="151"/>
                  </a:cubicBezTo>
                  <a:cubicBezTo>
                    <a:pt x="233" y="151"/>
                    <a:pt x="234" y="151"/>
                    <a:pt x="234" y="151"/>
                  </a:cubicBezTo>
                  <a:cubicBezTo>
                    <a:pt x="235" y="151"/>
                    <a:pt x="235" y="151"/>
                    <a:pt x="236" y="151"/>
                  </a:cubicBezTo>
                  <a:cubicBezTo>
                    <a:pt x="236" y="151"/>
                    <a:pt x="237" y="151"/>
                    <a:pt x="237" y="150"/>
                  </a:cubicBezTo>
                  <a:cubicBezTo>
                    <a:pt x="237" y="150"/>
                    <a:pt x="238" y="150"/>
                    <a:pt x="238" y="150"/>
                  </a:cubicBezTo>
                  <a:cubicBezTo>
                    <a:pt x="239" y="151"/>
                    <a:pt x="240" y="151"/>
                    <a:pt x="240" y="151"/>
                  </a:cubicBezTo>
                  <a:cubicBezTo>
                    <a:pt x="245" y="151"/>
                    <a:pt x="249" y="151"/>
                    <a:pt x="253" y="151"/>
                  </a:cubicBezTo>
                  <a:cubicBezTo>
                    <a:pt x="254" y="151"/>
                    <a:pt x="255" y="151"/>
                    <a:pt x="256" y="152"/>
                  </a:cubicBezTo>
                  <a:cubicBezTo>
                    <a:pt x="256" y="146"/>
                    <a:pt x="256" y="139"/>
                    <a:pt x="255" y="133"/>
                  </a:cubicBezTo>
                  <a:cubicBezTo>
                    <a:pt x="252" y="133"/>
                    <a:pt x="250" y="133"/>
                    <a:pt x="247" y="133"/>
                  </a:cubicBezTo>
                  <a:cubicBezTo>
                    <a:pt x="247" y="134"/>
                    <a:pt x="247" y="134"/>
                    <a:pt x="247" y="134"/>
                  </a:cubicBezTo>
                  <a:cubicBezTo>
                    <a:pt x="247" y="136"/>
                    <a:pt x="246" y="136"/>
                    <a:pt x="245" y="136"/>
                  </a:cubicBezTo>
                  <a:cubicBezTo>
                    <a:pt x="243" y="136"/>
                    <a:pt x="241" y="136"/>
                    <a:pt x="239" y="136"/>
                  </a:cubicBezTo>
                  <a:cubicBezTo>
                    <a:pt x="232" y="136"/>
                    <a:pt x="226" y="137"/>
                    <a:pt x="219" y="137"/>
                  </a:cubicBezTo>
                  <a:cubicBezTo>
                    <a:pt x="217" y="137"/>
                    <a:pt x="216" y="137"/>
                    <a:pt x="214" y="138"/>
                  </a:cubicBezTo>
                  <a:close/>
                  <a:moveTo>
                    <a:pt x="172" y="14"/>
                  </a:moveTo>
                  <a:cubicBezTo>
                    <a:pt x="161" y="15"/>
                    <a:pt x="149" y="16"/>
                    <a:pt x="137" y="17"/>
                  </a:cubicBezTo>
                  <a:cubicBezTo>
                    <a:pt x="138" y="22"/>
                    <a:pt x="138" y="26"/>
                    <a:pt x="139" y="30"/>
                  </a:cubicBezTo>
                  <a:cubicBezTo>
                    <a:pt x="150" y="30"/>
                    <a:pt x="162" y="31"/>
                    <a:pt x="173" y="31"/>
                  </a:cubicBezTo>
                  <a:cubicBezTo>
                    <a:pt x="173" y="25"/>
                    <a:pt x="173" y="20"/>
                    <a:pt x="172" y="14"/>
                  </a:cubicBezTo>
                  <a:close/>
                  <a:moveTo>
                    <a:pt x="98" y="159"/>
                  </a:moveTo>
                  <a:cubicBezTo>
                    <a:pt x="99" y="160"/>
                    <a:pt x="98" y="161"/>
                    <a:pt x="98" y="162"/>
                  </a:cubicBezTo>
                  <a:cubicBezTo>
                    <a:pt x="98" y="166"/>
                    <a:pt x="98" y="169"/>
                    <a:pt x="98" y="173"/>
                  </a:cubicBezTo>
                  <a:cubicBezTo>
                    <a:pt x="98" y="173"/>
                    <a:pt x="98" y="174"/>
                    <a:pt x="98" y="175"/>
                  </a:cubicBezTo>
                  <a:cubicBezTo>
                    <a:pt x="110" y="175"/>
                    <a:pt x="121" y="174"/>
                    <a:pt x="133" y="174"/>
                  </a:cubicBezTo>
                  <a:cubicBezTo>
                    <a:pt x="133" y="173"/>
                    <a:pt x="133" y="173"/>
                    <a:pt x="133" y="172"/>
                  </a:cubicBezTo>
                  <a:cubicBezTo>
                    <a:pt x="132" y="172"/>
                    <a:pt x="132" y="172"/>
                    <a:pt x="132" y="172"/>
                  </a:cubicBezTo>
                  <a:cubicBezTo>
                    <a:pt x="130" y="173"/>
                    <a:pt x="129" y="173"/>
                    <a:pt x="128" y="174"/>
                  </a:cubicBezTo>
                  <a:cubicBezTo>
                    <a:pt x="127" y="174"/>
                    <a:pt x="126" y="174"/>
                    <a:pt x="125" y="173"/>
                  </a:cubicBezTo>
                  <a:cubicBezTo>
                    <a:pt x="124" y="172"/>
                    <a:pt x="125" y="170"/>
                    <a:pt x="126" y="170"/>
                  </a:cubicBezTo>
                  <a:cubicBezTo>
                    <a:pt x="128" y="169"/>
                    <a:pt x="129" y="169"/>
                    <a:pt x="131" y="168"/>
                  </a:cubicBezTo>
                  <a:cubicBezTo>
                    <a:pt x="132" y="168"/>
                    <a:pt x="132" y="168"/>
                    <a:pt x="133" y="168"/>
                  </a:cubicBezTo>
                  <a:cubicBezTo>
                    <a:pt x="133" y="165"/>
                    <a:pt x="133" y="162"/>
                    <a:pt x="133" y="159"/>
                  </a:cubicBezTo>
                  <a:cubicBezTo>
                    <a:pt x="133" y="159"/>
                    <a:pt x="132" y="159"/>
                    <a:pt x="132" y="158"/>
                  </a:cubicBezTo>
                  <a:cubicBezTo>
                    <a:pt x="132" y="158"/>
                    <a:pt x="131" y="157"/>
                    <a:pt x="130" y="157"/>
                  </a:cubicBezTo>
                  <a:cubicBezTo>
                    <a:pt x="120" y="158"/>
                    <a:pt x="109" y="159"/>
                    <a:pt x="98" y="159"/>
                  </a:cubicBezTo>
                  <a:close/>
                  <a:moveTo>
                    <a:pt x="137" y="63"/>
                  </a:moveTo>
                  <a:cubicBezTo>
                    <a:pt x="124" y="63"/>
                    <a:pt x="112" y="63"/>
                    <a:pt x="99" y="64"/>
                  </a:cubicBezTo>
                  <a:cubicBezTo>
                    <a:pt x="99" y="66"/>
                    <a:pt x="100" y="69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2" y="72"/>
                    <a:pt x="102" y="72"/>
                    <a:pt x="102" y="74"/>
                  </a:cubicBezTo>
                  <a:cubicBezTo>
                    <a:pt x="102" y="76"/>
                    <a:pt x="102" y="77"/>
                    <a:pt x="102" y="79"/>
                  </a:cubicBezTo>
                  <a:cubicBezTo>
                    <a:pt x="114" y="78"/>
                    <a:pt x="125" y="77"/>
                    <a:pt x="137" y="77"/>
                  </a:cubicBezTo>
                  <a:cubicBezTo>
                    <a:pt x="137" y="72"/>
                    <a:pt x="137" y="68"/>
                    <a:pt x="137" y="63"/>
                  </a:cubicBezTo>
                  <a:close/>
                  <a:moveTo>
                    <a:pt x="114" y="41"/>
                  </a:moveTo>
                  <a:cubicBezTo>
                    <a:pt x="113" y="41"/>
                    <a:pt x="113" y="41"/>
                    <a:pt x="112" y="41"/>
                  </a:cubicBezTo>
                  <a:cubicBezTo>
                    <a:pt x="108" y="41"/>
                    <a:pt x="103" y="42"/>
                    <a:pt x="98" y="42"/>
                  </a:cubicBezTo>
                  <a:cubicBezTo>
                    <a:pt x="93" y="43"/>
                    <a:pt x="88" y="43"/>
                    <a:pt x="83" y="44"/>
                  </a:cubicBezTo>
                  <a:cubicBezTo>
                    <a:pt x="81" y="44"/>
                    <a:pt x="80" y="44"/>
                    <a:pt x="78" y="44"/>
                  </a:cubicBezTo>
                  <a:cubicBezTo>
                    <a:pt x="78" y="45"/>
                    <a:pt x="78" y="46"/>
                    <a:pt x="78" y="47"/>
                  </a:cubicBezTo>
                  <a:cubicBezTo>
                    <a:pt x="79" y="50"/>
                    <a:pt x="79" y="53"/>
                    <a:pt x="79" y="55"/>
                  </a:cubicBezTo>
                  <a:cubicBezTo>
                    <a:pt x="79" y="56"/>
                    <a:pt x="79" y="56"/>
                    <a:pt x="80" y="56"/>
                  </a:cubicBezTo>
                  <a:cubicBezTo>
                    <a:pt x="80" y="57"/>
                    <a:pt x="81" y="57"/>
                    <a:pt x="82" y="57"/>
                  </a:cubicBezTo>
                  <a:cubicBezTo>
                    <a:pt x="92" y="57"/>
                    <a:pt x="102" y="57"/>
                    <a:pt x="112" y="56"/>
                  </a:cubicBezTo>
                  <a:cubicBezTo>
                    <a:pt x="113" y="56"/>
                    <a:pt x="114" y="56"/>
                    <a:pt x="115" y="56"/>
                  </a:cubicBezTo>
                  <a:cubicBezTo>
                    <a:pt x="115" y="51"/>
                    <a:pt x="114" y="46"/>
                    <a:pt x="114" y="41"/>
                  </a:cubicBezTo>
                  <a:close/>
                  <a:moveTo>
                    <a:pt x="35" y="61"/>
                  </a:moveTo>
                  <a:cubicBezTo>
                    <a:pt x="48" y="59"/>
                    <a:pt x="61" y="58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2" y="52"/>
                    <a:pt x="72" y="49"/>
                    <a:pt x="72" y="46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0" y="45"/>
                    <a:pt x="47" y="45"/>
                    <a:pt x="35" y="46"/>
                  </a:cubicBezTo>
                  <a:cubicBezTo>
                    <a:pt x="35" y="51"/>
                    <a:pt x="35" y="56"/>
                    <a:pt x="35" y="61"/>
                  </a:cubicBezTo>
                  <a:close/>
                  <a:moveTo>
                    <a:pt x="93" y="20"/>
                  </a:moveTo>
                  <a:cubicBezTo>
                    <a:pt x="90" y="20"/>
                    <a:pt x="56" y="21"/>
                    <a:pt x="55" y="22"/>
                  </a:cubicBezTo>
                  <a:cubicBezTo>
                    <a:pt x="55" y="25"/>
                    <a:pt x="55" y="34"/>
                    <a:pt x="56" y="36"/>
                  </a:cubicBezTo>
                  <a:cubicBezTo>
                    <a:pt x="69" y="35"/>
                    <a:pt x="81" y="33"/>
                    <a:pt x="94" y="32"/>
                  </a:cubicBezTo>
                  <a:cubicBezTo>
                    <a:pt x="93" y="30"/>
                    <a:pt x="93" y="28"/>
                    <a:pt x="93" y="26"/>
                  </a:cubicBezTo>
                  <a:cubicBezTo>
                    <a:pt x="93" y="24"/>
                    <a:pt x="93" y="22"/>
                    <a:pt x="93" y="20"/>
                  </a:cubicBezTo>
                  <a:close/>
                  <a:moveTo>
                    <a:pt x="140" y="111"/>
                  </a:moveTo>
                  <a:cubicBezTo>
                    <a:pt x="140" y="114"/>
                    <a:pt x="141" y="125"/>
                    <a:pt x="142" y="126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6" y="126"/>
                    <a:pt x="150" y="126"/>
                    <a:pt x="154" y="126"/>
                  </a:cubicBezTo>
                  <a:cubicBezTo>
                    <a:pt x="154" y="125"/>
                    <a:pt x="155" y="125"/>
                    <a:pt x="155" y="125"/>
                  </a:cubicBezTo>
                  <a:cubicBezTo>
                    <a:pt x="163" y="123"/>
                    <a:pt x="171" y="121"/>
                    <a:pt x="180" y="119"/>
                  </a:cubicBezTo>
                  <a:cubicBezTo>
                    <a:pt x="181" y="119"/>
                    <a:pt x="182" y="118"/>
                    <a:pt x="183" y="118"/>
                  </a:cubicBezTo>
                  <a:cubicBezTo>
                    <a:pt x="183" y="115"/>
                    <a:pt x="183" y="113"/>
                    <a:pt x="183" y="110"/>
                  </a:cubicBezTo>
                  <a:cubicBezTo>
                    <a:pt x="182" y="110"/>
                    <a:pt x="182" y="110"/>
                    <a:pt x="182" y="110"/>
                  </a:cubicBezTo>
                  <a:cubicBezTo>
                    <a:pt x="179" y="110"/>
                    <a:pt x="176" y="110"/>
                    <a:pt x="173" y="110"/>
                  </a:cubicBezTo>
                  <a:cubicBezTo>
                    <a:pt x="173" y="110"/>
                    <a:pt x="172" y="110"/>
                    <a:pt x="172" y="110"/>
                  </a:cubicBezTo>
                  <a:cubicBezTo>
                    <a:pt x="168" y="112"/>
                    <a:pt x="164" y="113"/>
                    <a:pt x="160" y="114"/>
                  </a:cubicBezTo>
                  <a:cubicBezTo>
                    <a:pt x="160" y="114"/>
                    <a:pt x="160" y="114"/>
                    <a:pt x="159" y="114"/>
                  </a:cubicBezTo>
                  <a:cubicBezTo>
                    <a:pt x="159" y="114"/>
                    <a:pt x="158" y="114"/>
                    <a:pt x="158" y="113"/>
                  </a:cubicBezTo>
                  <a:cubicBezTo>
                    <a:pt x="158" y="113"/>
                    <a:pt x="158" y="112"/>
                    <a:pt x="159" y="112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0" y="111"/>
                    <a:pt x="161" y="111"/>
                    <a:pt x="161" y="111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54" y="111"/>
                    <a:pt x="147" y="111"/>
                    <a:pt x="140" y="111"/>
                  </a:cubicBezTo>
                  <a:close/>
                  <a:moveTo>
                    <a:pt x="154" y="135"/>
                  </a:moveTo>
                  <a:cubicBezTo>
                    <a:pt x="154" y="135"/>
                    <a:pt x="154" y="135"/>
                    <a:pt x="154" y="134"/>
                  </a:cubicBezTo>
                  <a:cubicBezTo>
                    <a:pt x="143" y="135"/>
                    <a:pt x="131" y="135"/>
                    <a:pt x="120" y="135"/>
                  </a:cubicBezTo>
                  <a:cubicBezTo>
                    <a:pt x="120" y="136"/>
                    <a:pt x="120" y="138"/>
                    <a:pt x="121" y="139"/>
                  </a:cubicBezTo>
                  <a:cubicBezTo>
                    <a:pt x="121" y="142"/>
                    <a:pt x="121" y="145"/>
                    <a:pt x="121" y="148"/>
                  </a:cubicBezTo>
                  <a:cubicBezTo>
                    <a:pt x="121" y="149"/>
                    <a:pt x="122" y="150"/>
                    <a:pt x="120" y="151"/>
                  </a:cubicBezTo>
                  <a:cubicBezTo>
                    <a:pt x="121" y="151"/>
                    <a:pt x="121" y="151"/>
                    <a:pt x="122" y="151"/>
                  </a:cubicBezTo>
                  <a:cubicBezTo>
                    <a:pt x="123" y="151"/>
                    <a:pt x="125" y="151"/>
                    <a:pt x="126" y="151"/>
                  </a:cubicBezTo>
                  <a:cubicBezTo>
                    <a:pt x="133" y="151"/>
                    <a:pt x="139" y="151"/>
                    <a:pt x="145" y="151"/>
                  </a:cubicBezTo>
                  <a:cubicBezTo>
                    <a:pt x="145" y="151"/>
                    <a:pt x="146" y="151"/>
                    <a:pt x="147" y="150"/>
                  </a:cubicBezTo>
                  <a:cubicBezTo>
                    <a:pt x="150" y="149"/>
                    <a:pt x="153" y="148"/>
                    <a:pt x="157" y="147"/>
                  </a:cubicBezTo>
                  <a:cubicBezTo>
                    <a:pt x="157" y="147"/>
                    <a:pt x="157" y="147"/>
                    <a:pt x="157" y="147"/>
                  </a:cubicBezTo>
                  <a:cubicBezTo>
                    <a:pt x="157" y="144"/>
                    <a:pt x="157" y="140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3" y="138"/>
                    <a:pt x="149" y="140"/>
                    <a:pt x="146" y="141"/>
                  </a:cubicBezTo>
                  <a:cubicBezTo>
                    <a:pt x="145" y="141"/>
                    <a:pt x="145" y="141"/>
                    <a:pt x="145" y="142"/>
                  </a:cubicBezTo>
                  <a:cubicBezTo>
                    <a:pt x="144" y="142"/>
                    <a:pt x="144" y="143"/>
                    <a:pt x="143" y="143"/>
                  </a:cubicBezTo>
                  <a:cubicBezTo>
                    <a:pt x="142" y="143"/>
                    <a:pt x="141" y="143"/>
                    <a:pt x="140" y="143"/>
                  </a:cubicBezTo>
                  <a:cubicBezTo>
                    <a:pt x="139" y="143"/>
                    <a:pt x="139" y="142"/>
                    <a:pt x="139" y="141"/>
                  </a:cubicBezTo>
                  <a:cubicBezTo>
                    <a:pt x="138" y="140"/>
                    <a:pt x="139" y="140"/>
                    <a:pt x="140" y="139"/>
                  </a:cubicBezTo>
                  <a:cubicBezTo>
                    <a:pt x="140" y="139"/>
                    <a:pt x="141" y="139"/>
                    <a:pt x="142" y="138"/>
                  </a:cubicBezTo>
                  <a:cubicBezTo>
                    <a:pt x="145" y="137"/>
                    <a:pt x="149" y="136"/>
                    <a:pt x="153" y="135"/>
                  </a:cubicBezTo>
                  <a:cubicBezTo>
                    <a:pt x="153" y="135"/>
                    <a:pt x="154" y="135"/>
                    <a:pt x="154" y="135"/>
                  </a:cubicBezTo>
                  <a:close/>
                  <a:moveTo>
                    <a:pt x="213" y="53"/>
                  </a:moveTo>
                  <a:cubicBezTo>
                    <a:pt x="213" y="53"/>
                    <a:pt x="213" y="53"/>
                    <a:pt x="213" y="53"/>
                  </a:cubicBezTo>
                  <a:cubicBezTo>
                    <a:pt x="226" y="53"/>
                    <a:pt x="239" y="53"/>
                    <a:pt x="252" y="53"/>
                  </a:cubicBezTo>
                  <a:cubicBezTo>
                    <a:pt x="253" y="50"/>
                    <a:pt x="252" y="36"/>
                    <a:pt x="252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6"/>
                    <a:pt x="250" y="36"/>
                  </a:cubicBezTo>
                  <a:cubicBezTo>
                    <a:pt x="250" y="36"/>
                    <a:pt x="250" y="37"/>
                    <a:pt x="250" y="37"/>
                  </a:cubicBezTo>
                  <a:cubicBezTo>
                    <a:pt x="251" y="38"/>
                    <a:pt x="250" y="39"/>
                    <a:pt x="249" y="39"/>
                  </a:cubicBezTo>
                  <a:cubicBezTo>
                    <a:pt x="248" y="40"/>
                    <a:pt x="247" y="40"/>
                    <a:pt x="246" y="40"/>
                  </a:cubicBezTo>
                  <a:cubicBezTo>
                    <a:pt x="244" y="40"/>
                    <a:pt x="242" y="40"/>
                    <a:pt x="240" y="40"/>
                  </a:cubicBezTo>
                  <a:cubicBezTo>
                    <a:pt x="236" y="40"/>
                    <a:pt x="233" y="41"/>
                    <a:pt x="229" y="41"/>
                  </a:cubicBezTo>
                  <a:cubicBezTo>
                    <a:pt x="222" y="42"/>
                    <a:pt x="216" y="43"/>
                    <a:pt x="210" y="45"/>
                  </a:cubicBezTo>
                  <a:cubicBezTo>
                    <a:pt x="209" y="45"/>
                    <a:pt x="207" y="45"/>
                    <a:pt x="206" y="45"/>
                  </a:cubicBezTo>
                  <a:cubicBezTo>
                    <a:pt x="207" y="48"/>
                    <a:pt x="207" y="50"/>
                    <a:pt x="208" y="53"/>
                  </a:cubicBezTo>
                  <a:cubicBezTo>
                    <a:pt x="208" y="53"/>
                    <a:pt x="208" y="53"/>
                    <a:pt x="209" y="52"/>
                  </a:cubicBezTo>
                  <a:cubicBezTo>
                    <a:pt x="214" y="52"/>
                    <a:pt x="218" y="51"/>
                    <a:pt x="223" y="50"/>
                  </a:cubicBezTo>
                  <a:cubicBezTo>
                    <a:pt x="229" y="50"/>
                    <a:pt x="235" y="49"/>
                    <a:pt x="241" y="48"/>
                  </a:cubicBezTo>
                  <a:cubicBezTo>
                    <a:pt x="243" y="48"/>
                    <a:pt x="245" y="48"/>
                    <a:pt x="246" y="47"/>
                  </a:cubicBezTo>
                  <a:cubicBezTo>
                    <a:pt x="247" y="46"/>
                    <a:pt x="248" y="47"/>
                    <a:pt x="248" y="47"/>
                  </a:cubicBezTo>
                  <a:cubicBezTo>
                    <a:pt x="248" y="48"/>
                    <a:pt x="248" y="49"/>
                    <a:pt x="247" y="49"/>
                  </a:cubicBezTo>
                  <a:cubicBezTo>
                    <a:pt x="247" y="49"/>
                    <a:pt x="247" y="49"/>
                    <a:pt x="246" y="49"/>
                  </a:cubicBezTo>
                  <a:cubicBezTo>
                    <a:pt x="242" y="50"/>
                    <a:pt x="238" y="50"/>
                    <a:pt x="234" y="50"/>
                  </a:cubicBezTo>
                  <a:cubicBezTo>
                    <a:pt x="229" y="51"/>
                    <a:pt x="223" y="52"/>
                    <a:pt x="217" y="53"/>
                  </a:cubicBezTo>
                  <a:cubicBezTo>
                    <a:pt x="216" y="53"/>
                    <a:pt x="214" y="53"/>
                    <a:pt x="213" y="53"/>
                  </a:cubicBezTo>
                  <a:close/>
                  <a:moveTo>
                    <a:pt x="101" y="128"/>
                  </a:moveTo>
                  <a:cubicBezTo>
                    <a:pt x="105" y="127"/>
                    <a:pt x="108" y="127"/>
                    <a:pt x="112" y="127"/>
                  </a:cubicBezTo>
                  <a:cubicBezTo>
                    <a:pt x="115" y="127"/>
                    <a:pt x="119" y="127"/>
                    <a:pt x="122" y="127"/>
                  </a:cubicBezTo>
                  <a:cubicBezTo>
                    <a:pt x="125" y="126"/>
                    <a:pt x="129" y="127"/>
                    <a:pt x="132" y="126"/>
                  </a:cubicBezTo>
                  <a:cubicBezTo>
                    <a:pt x="132" y="121"/>
                    <a:pt x="132" y="116"/>
                    <a:pt x="132" y="111"/>
                  </a:cubicBezTo>
                  <a:cubicBezTo>
                    <a:pt x="121" y="111"/>
                    <a:pt x="111" y="111"/>
                    <a:pt x="101" y="111"/>
                  </a:cubicBezTo>
                  <a:cubicBezTo>
                    <a:pt x="101" y="113"/>
                    <a:pt x="101" y="115"/>
                    <a:pt x="101" y="117"/>
                  </a:cubicBezTo>
                  <a:cubicBezTo>
                    <a:pt x="102" y="119"/>
                    <a:pt x="102" y="122"/>
                    <a:pt x="102" y="124"/>
                  </a:cubicBezTo>
                  <a:cubicBezTo>
                    <a:pt x="102" y="126"/>
                    <a:pt x="102" y="127"/>
                    <a:pt x="101" y="128"/>
                  </a:cubicBezTo>
                  <a:close/>
                  <a:moveTo>
                    <a:pt x="179" y="73"/>
                  </a:moveTo>
                  <a:cubicBezTo>
                    <a:pt x="179" y="73"/>
                    <a:pt x="179" y="73"/>
                    <a:pt x="178" y="73"/>
                  </a:cubicBezTo>
                  <a:cubicBezTo>
                    <a:pt x="177" y="73"/>
                    <a:pt x="177" y="73"/>
                    <a:pt x="177" y="72"/>
                  </a:cubicBezTo>
                  <a:cubicBezTo>
                    <a:pt x="176" y="71"/>
                    <a:pt x="177" y="71"/>
                    <a:pt x="178" y="70"/>
                  </a:cubicBezTo>
                  <a:cubicBezTo>
                    <a:pt x="178" y="70"/>
                    <a:pt x="179" y="70"/>
                    <a:pt x="179" y="70"/>
                  </a:cubicBezTo>
                  <a:cubicBezTo>
                    <a:pt x="179" y="68"/>
                    <a:pt x="179" y="66"/>
                    <a:pt x="179" y="63"/>
                  </a:cubicBezTo>
                  <a:cubicBezTo>
                    <a:pt x="178" y="63"/>
                    <a:pt x="144" y="63"/>
                    <a:pt x="143" y="64"/>
                  </a:cubicBezTo>
                  <a:cubicBezTo>
                    <a:pt x="143" y="65"/>
                    <a:pt x="143" y="66"/>
                    <a:pt x="143" y="66"/>
                  </a:cubicBezTo>
                  <a:cubicBezTo>
                    <a:pt x="144" y="68"/>
                    <a:pt x="144" y="69"/>
                    <a:pt x="145" y="71"/>
                  </a:cubicBezTo>
                  <a:cubicBezTo>
                    <a:pt x="145" y="72"/>
                    <a:pt x="145" y="73"/>
                    <a:pt x="144" y="73"/>
                  </a:cubicBezTo>
                  <a:cubicBezTo>
                    <a:pt x="143" y="74"/>
                    <a:pt x="142" y="74"/>
                    <a:pt x="142" y="74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4"/>
                    <a:pt x="141" y="74"/>
                    <a:pt x="141" y="75"/>
                  </a:cubicBezTo>
                  <a:cubicBezTo>
                    <a:pt x="141" y="76"/>
                    <a:pt x="141" y="76"/>
                    <a:pt x="141" y="77"/>
                  </a:cubicBezTo>
                  <a:cubicBezTo>
                    <a:pt x="153" y="77"/>
                    <a:pt x="166" y="77"/>
                    <a:pt x="179" y="76"/>
                  </a:cubicBezTo>
                  <a:cubicBezTo>
                    <a:pt x="179" y="75"/>
                    <a:pt x="179" y="74"/>
                    <a:pt x="179" y="73"/>
                  </a:cubicBezTo>
                  <a:close/>
                  <a:moveTo>
                    <a:pt x="224" y="19"/>
                  </a:moveTo>
                  <a:cubicBezTo>
                    <a:pt x="224" y="19"/>
                    <a:pt x="224" y="19"/>
                    <a:pt x="225" y="19"/>
                  </a:cubicBezTo>
                  <a:cubicBezTo>
                    <a:pt x="229" y="18"/>
                    <a:pt x="234" y="18"/>
                    <a:pt x="239" y="17"/>
                  </a:cubicBezTo>
                  <a:cubicBezTo>
                    <a:pt x="240" y="17"/>
                    <a:pt x="242" y="16"/>
                    <a:pt x="243" y="16"/>
                  </a:cubicBezTo>
                  <a:cubicBezTo>
                    <a:pt x="243" y="16"/>
                    <a:pt x="243" y="16"/>
                    <a:pt x="244" y="16"/>
                  </a:cubicBezTo>
                  <a:cubicBezTo>
                    <a:pt x="244" y="16"/>
                    <a:pt x="244" y="16"/>
                    <a:pt x="244" y="17"/>
                  </a:cubicBezTo>
                  <a:cubicBezTo>
                    <a:pt x="244" y="18"/>
                    <a:pt x="244" y="18"/>
                    <a:pt x="244" y="18"/>
                  </a:cubicBezTo>
                  <a:cubicBezTo>
                    <a:pt x="243" y="19"/>
                    <a:pt x="243" y="19"/>
                    <a:pt x="243" y="18"/>
                  </a:cubicBezTo>
                  <a:cubicBezTo>
                    <a:pt x="242" y="18"/>
                    <a:pt x="241" y="18"/>
                    <a:pt x="240" y="18"/>
                  </a:cubicBezTo>
                  <a:cubicBezTo>
                    <a:pt x="236" y="19"/>
                    <a:pt x="232" y="19"/>
                    <a:pt x="228" y="20"/>
                  </a:cubicBezTo>
                  <a:cubicBezTo>
                    <a:pt x="228" y="20"/>
                    <a:pt x="227" y="20"/>
                    <a:pt x="227" y="21"/>
                  </a:cubicBezTo>
                  <a:cubicBezTo>
                    <a:pt x="227" y="21"/>
                    <a:pt x="226" y="21"/>
                    <a:pt x="226" y="21"/>
                  </a:cubicBezTo>
                  <a:cubicBezTo>
                    <a:pt x="225" y="21"/>
                    <a:pt x="225" y="21"/>
                    <a:pt x="224" y="21"/>
                  </a:cubicBezTo>
                  <a:cubicBezTo>
                    <a:pt x="225" y="24"/>
                    <a:pt x="225" y="26"/>
                    <a:pt x="226" y="29"/>
                  </a:cubicBezTo>
                  <a:cubicBezTo>
                    <a:pt x="227" y="29"/>
                    <a:pt x="227" y="29"/>
                    <a:pt x="228" y="29"/>
                  </a:cubicBezTo>
                  <a:cubicBezTo>
                    <a:pt x="230" y="29"/>
                    <a:pt x="233" y="28"/>
                    <a:pt x="236" y="28"/>
                  </a:cubicBezTo>
                  <a:cubicBezTo>
                    <a:pt x="239" y="28"/>
                    <a:pt x="241" y="27"/>
                    <a:pt x="244" y="27"/>
                  </a:cubicBezTo>
                  <a:cubicBezTo>
                    <a:pt x="246" y="27"/>
                    <a:pt x="247" y="27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26"/>
                    <a:pt x="251" y="26"/>
                    <a:pt x="251" y="27"/>
                  </a:cubicBezTo>
                  <a:cubicBezTo>
                    <a:pt x="251" y="28"/>
                    <a:pt x="250" y="29"/>
                    <a:pt x="249" y="29"/>
                  </a:cubicBezTo>
                  <a:cubicBezTo>
                    <a:pt x="247" y="29"/>
                    <a:pt x="244" y="29"/>
                    <a:pt x="242" y="29"/>
                  </a:cubicBezTo>
                  <a:cubicBezTo>
                    <a:pt x="240" y="29"/>
                    <a:pt x="238" y="29"/>
                    <a:pt x="236" y="30"/>
                  </a:cubicBezTo>
                  <a:cubicBezTo>
                    <a:pt x="233" y="30"/>
                    <a:pt x="230" y="30"/>
                    <a:pt x="227" y="31"/>
                  </a:cubicBezTo>
                  <a:cubicBezTo>
                    <a:pt x="227" y="31"/>
                    <a:pt x="226" y="31"/>
                    <a:pt x="226" y="32"/>
                  </a:cubicBezTo>
                  <a:cubicBezTo>
                    <a:pt x="228" y="32"/>
                    <a:pt x="251" y="32"/>
                    <a:pt x="252" y="32"/>
                  </a:cubicBezTo>
                  <a:cubicBezTo>
                    <a:pt x="252" y="29"/>
                    <a:pt x="252" y="26"/>
                    <a:pt x="251" y="24"/>
                  </a:cubicBezTo>
                  <a:cubicBezTo>
                    <a:pt x="251" y="20"/>
                    <a:pt x="251" y="17"/>
                    <a:pt x="250" y="13"/>
                  </a:cubicBezTo>
                  <a:cubicBezTo>
                    <a:pt x="250" y="13"/>
                    <a:pt x="250" y="12"/>
                    <a:pt x="251" y="12"/>
                  </a:cubicBezTo>
                  <a:cubicBezTo>
                    <a:pt x="251" y="11"/>
                    <a:pt x="251" y="11"/>
                    <a:pt x="250" y="10"/>
                  </a:cubicBezTo>
                  <a:cubicBezTo>
                    <a:pt x="250" y="11"/>
                    <a:pt x="249" y="11"/>
                    <a:pt x="248" y="11"/>
                  </a:cubicBezTo>
                  <a:cubicBezTo>
                    <a:pt x="248" y="11"/>
                    <a:pt x="247" y="11"/>
                    <a:pt x="247" y="11"/>
                  </a:cubicBezTo>
                  <a:cubicBezTo>
                    <a:pt x="246" y="11"/>
                    <a:pt x="244" y="11"/>
                    <a:pt x="243" y="11"/>
                  </a:cubicBezTo>
                  <a:cubicBezTo>
                    <a:pt x="237" y="11"/>
                    <a:pt x="230" y="11"/>
                    <a:pt x="224" y="11"/>
                  </a:cubicBezTo>
                  <a:cubicBezTo>
                    <a:pt x="223" y="11"/>
                    <a:pt x="223" y="11"/>
                    <a:pt x="222" y="11"/>
                  </a:cubicBezTo>
                  <a:cubicBezTo>
                    <a:pt x="224" y="14"/>
                    <a:pt x="223" y="17"/>
                    <a:pt x="224" y="19"/>
                  </a:cubicBezTo>
                  <a:close/>
                  <a:moveTo>
                    <a:pt x="197" y="36"/>
                  </a:moveTo>
                  <a:cubicBezTo>
                    <a:pt x="195" y="36"/>
                    <a:pt x="193" y="37"/>
                    <a:pt x="191" y="38"/>
                  </a:cubicBezTo>
                  <a:cubicBezTo>
                    <a:pt x="190" y="38"/>
                    <a:pt x="190" y="38"/>
                    <a:pt x="189" y="37"/>
                  </a:cubicBezTo>
                  <a:cubicBezTo>
                    <a:pt x="189" y="37"/>
                    <a:pt x="189" y="37"/>
                    <a:pt x="189" y="36"/>
                  </a:cubicBezTo>
                  <a:cubicBezTo>
                    <a:pt x="179" y="37"/>
                    <a:pt x="170" y="37"/>
                    <a:pt x="161" y="37"/>
                  </a:cubicBezTo>
                  <a:cubicBezTo>
                    <a:pt x="162" y="43"/>
                    <a:pt x="162" y="49"/>
                    <a:pt x="163" y="54"/>
                  </a:cubicBezTo>
                  <a:cubicBezTo>
                    <a:pt x="166" y="54"/>
                    <a:pt x="169" y="54"/>
                    <a:pt x="172" y="54"/>
                  </a:cubicBezTo>
                  <a:cubicBezTo>
                    <a:pt x="172" y="54"/>
                    <a:pt x="172" y="54"/>
                    <a:pt x="172" y="53"/>
                  </a:cubicBezTo>
                  <a:cubicBezTo>
                    <a:pt x="171" y="52"/>
                    <a:pt x="172" y="51"/>
                    <a:pt x="173" y="51"/>
                  </a:cubicBezTo>
                  <a:cubicBezTo>
                    <a:pt x="173" y="51"/>
                    <a:pt x="173" y="51"/>
                    <a:pt x="174" y="51"/>
                  </a:cubicBezTo>
                  <a:cubicBezTo>
                    <a:pt x="175" y="50"/>
                    <a:pt x="177" y="50"/>
                    <a:pt x="178" y="50"/>
                  </a:cubicBezTo>
                  <a:cubicBezTo>
                    <a:pt x="184" y="48"/>
                    <a:pt x="190" y="47"/>
                    <a:pt x="197" y="45"/>
                  </a:cubicBezTo>
                  <a:cubicBezTo>
                    <a:pt x="197" y="45"/>
                    <a:pt x="197" y="45"/>
                    <a:pt x="198" y="45"/>
                  </a:cubicBezTo>
                  <a:cubicBezTo>
                    <a:pt x="197" y="42"/>
                    <a:pt x="198" y="39"/>
                    <a:pt x="197" y="36"/>
                  </a:cubicBezTo>
                  <a:close/>
                  <a:moveTo>
                    <a:pt x="53" y="65"/>
                  </a:moveTo>
                  <a:cubicBezTo>
                    <a:pt x="44" y="66"/>
                    <a:pt x="35" y="67"/>
                    <a:pt x="25" y="68"/>
                  </a:cubicBezTo>
                  <a:cubicBezTo>
                    <a:pt x="26" y="74"/>
                    <a:pt x="26" y="79"/>
                    <a:pt x="27" y="84"/>
                  </a:cubicBezTo>
                  <a:cubicBezTo>
                    <a:pt x="29" y="84"/>
                    <a:pt x="53" y="82"/>
                    <a:pt x="54" y="82"/>
                  </a:cubicBezTo>
                  <a:cubicBezTo>
                    <a:pt x="54" y="76"/>
                    <a:pt x="53" y="71"/>
                    <a:pt x="53" y="65"/>
                  </a:cubicBezTo>
                  <a:close/>
                  <a:moveTo>
                    <a:pt x="191" y="174"/>
                  </a:moveTo>
                  <a:cubicBezTo>
                    <a:pt x="191" y="174"/>
                    <a:pt x="191" y="174"/>
                    <a:pt x="192" y="174"/>
                  </a:cubicBezTo>
                  <a:cubicBezTo>
                    <a:pt x="198" y="174"/>
                    <a:pt x="205" y="174"/>
                    <a:pt x="211" y="174"/>
                  </a:cubicBezTo>
                  <a:cubicBezTo>
                    <a:pt x="212" y="174"/>
                    <a:pt x="213" y="174"/>
                    <a:pt x="213" y="174"/>
                  </a:cubicBezTo>
                  <a:cubicBezTo>
                    <a:pt x="220" y="173"/>
                    <a:pt x="226" y="172"/>
                    <a:pt x="233" y="171"/>
                  </a:cubicBezTo>
                  <a:cubicBezTo>
                    <a:pt x="234" y="171"/>
                    <a:pt x="234" y="170"/>
                    <a:pt x="235" y="170"/>
                  </a:cubicBezTo>
                  <a:cubicBezTo>
                    <a:pt x="235" y="167"/>
                    <a:pt x="235" y="164"/>
                    <a:pt x="234" y="160"/>
                  </a:cubicBezTo>
                  <a:cubicBezTo>
                    <a:pt x="219" y="162"/>
                    <a:pt x="205" y="164"/>
                    <a:pt x="190" y="167"/>
                  </a:cubicBezTo>
                  <a:cubicBezTo>
                    <a:pt x="190" y="170"/>
                    <a:pt x="190" y="172"/>
                    <a:pt x="191" y="174"/>
                  </a:cubicBezTo>
                  <a:close/>
                  <a:moveTo>
                    <a:pt x="184" y="77"/>
                  </a:moveTo>
                  <a:cubicBezTo>
                    <a:pt x="184" y="77"/>
                    <a:pt x="184" y="77"/>
                    <a:pt x="185" y="77"/>
                  </a:cubicBezTo>
                  <a:cubicBezTo>
                    <a:pt x="192" y="77"/>
                    <a:pt x="199" y="77"/>
                    <a:pt x="206" y="76"/>
                  </a:cubicBezTo>
                  <a:cubicBezTo>
                    <a:pt x="206" y="76"/>
                    <a:pt x="206" y="76"/>
                    <a:pt x="207" y="76"/>
                  </a:cubicBezTo>
                  <a:cubicBezTo>
                    <a:pt x="207" y="75"/>
                    <a:pt x="208" y="75"/>
                    <a:pt x="209" y="76"/>
                  </a:cubicBezTo>
                  <a:cubicBezTo>
                    <a:pt x="209" y="76"/>
                    <a:pt x="210" y="76"/>
                    <a:pt x="210" y="76"/>
                  </a:cubicBezTo>
                  <a:cubicBezTo>
                    <a:pt x="216" y="76"/>
                    <a:pt x="222" y="76"/>
                    <a:pt x="228" y="76"/>
                  </a:cubicBezTo>
                  <a:cubicBezTo>
                    <a:pt x="228" y="76"/>
                    <a:pt x="229" y="76"/>
                    <a:pt x="229" y="76"/>
                  </a:cubicBezTo>
                  <a:cubicBezTo>
                    <a:pt x="230" y="71"/>
                    <a:pt x="229" y="67"/>
                    <a:pt x="229" y="63"/>
                  </a:cubicBezTo>
                  <a:cubicBezTo>
                    <a:pt x="214" y="65"/>
                    <a:pt x="200" y="67"/>
                    <a:pt x="186" y="71"/>
                  </a:cubicBezTo>
                  <a:cubicBezTo>
                    <a:pt x="186" y="71"/>
                    <a:pt x="186" y="72"/>
                    <a:pt x="186" y="73"/>
                  </a:cubicBezTo>
                  <a:cubicBezTo>
                    <a:pt x="186" y="74"/>
                    <a:pt x="186" y="75"/>
                    <a:pt x="185" y="75"/>
                  </a:cubicBezTo>
                  <a:cubicBezTo>
                    <a:pt x="185" y="75"/>
                    <a:pt x="184" y="75"/>
                    <a:pt x="184" y="75"/>
                  </a:cubicBezTo>
                  <a:cubicBezTo>
                    <a:pt x="184" y="76"/>
                    <a:pt x="184" y="76"/>
                    <a:pt x="184" y="77"/>
                  </a:cubicBezTo>
                  <a:close/>
                  <a:moveTo>
                    <a:pt x="121" y="194"/>
                  </a:moveTo>
                  <a:cubicBezTo>
                    <a:pt x="126" y="194"/>
                    <a:pt x="130" y="194"/>
                    <a:pt x="135" y="194"/>
                  </a:cubicBezTo>
                  <a:cubicBezTo>
                    <a:pt x="135" y="193"/>
                    <a:pt x="136" y="193"/>
                    <a:pt x="137" y="192"/>
                  </a:cubicBezTo>
                  <a:cubicBezTo>
                    <a:pt x="137" y="192"/>
                    <a:pt x="138" y="192"/>
                    <a:pt x="139" y="191"/>
                  </a:cubicBezTo>
                  <a:cubicBezTo>
                    <a:pt x="144" y="190"/>
                    <a:pt x="149" y="188"/>
                    <a:pt x="154" y="187"/>
                  </a:cubicBezTo>
                  <a:cubicBezTo>
                    <a:pt x="156" y="186"/>
                    <a:pt x="157" y="186"/>
                    <a:pt x="159" y="186"/>
                  </a:cubicBezTo>
                  <a:cubicBezTo>
                    <a:pt x="159" y="183"/>
                    <a:pt x="158" y="181"/>
                    <a:pt x="158" y="179"/>
                  </a:cubicBezTo>
                  <a:cubicBezTo>
                    <a:pt x="156" y="179"/>
                    <a:pt x="154" y="179"/>
                    <a:pt x="152" y="179"/>
                  </a:cubicBezTo>
                  <a:cubicBezTo>
                    <a:pt x="152" y="180"/>
                    <a:pt x="152" y="180"/>
                    <a:pt x="150" y="180"/>
                  </a:cubicBezTo>
                  <a:cubicBezTo>
                    <a:pt x="148" y="181"/>
                    <a:pt x="146" y="181"/>
                    <a:pt x="144" y="181"/>
                  </a:cubicBezTo>
                  <a:cubicBezTo>
                    <a:pt x="143" y="181"/>
                    <a:pt x="142" y="181"/>
                    <a:pt x="141" y="181"/>
                  </a:cubicBezTo>
                  <a:cubicBezTo>
                    <a:pt x="140" y="181"/>
                    <a:pt x="139" y="181"/>
                    <a:pt x="140" y="179"/>
                  </a:cubicBezTo>
                  <a:cubicBezTo>
                    <a:pt x="140" y="179"/>
                    <a:pt x="140" y="179"/>
                    <a:pt x="140" y="179"/>
                  </a:cubicBezTo>
                  <a:cubicBezTo>
                    <a:pt x="137" y="179"/>
                    <a:pt x="135" y="179"/>
                    <a:pt x="133" y="179"/>
                  </a:cubicBezTo>
                  <a:cubicBezTo>
                    <a:pt x="130" y="179"/>
                    <a:pt x="128" y="179"/>
                    <a:pt x="126" y="179"/>
                  </a:cubicBezTo>
                  <a:cubicBezTo>
                    <a:pt x="124" y="179"/>
                    <a:pt x="121" y="179"/>
                    <a:pt x="119" y="180"/>
                  </a:cubicBezTo>
                  <a:cubicBezTo>
                    <a:pt x="120" y="185"/>
                    <a:pt x="120" y="189"/>
                    <a:pt x="121" y="194"/>
                  </a:cubicBezTo>
                  <a:close/>
                  <a:moveTo>
                    <a:pt x="202" y="83"/>
                  </a:moveTo>
                  <a:cubicBezTo>
                    <a:pt x="202" y="83"/>
                    <a:pt x="202" y="83"/>
                    <a:pt x="202" y="83"/>
                  </a:cubicBezTo>
                  <a:cubicBezTo>
                    <a:pt x="198" y="83"/>
                    <a:pt x="194" y="83"/>
                    <a:pt x="191" y="83"/>
                  </a:cubicBezTo>
                  <a:cubicBezTo>
                    <a:pt x="190" y="83"/>
                    <a:pt x="190" y="83"/>
                    <a:pt x="190" y="83"/>
                  </a:cubicBezTo>
                  <a:cubicBezTo>
                    <a:pt x="183" y="85"/>
                    <a:pt x="176" y="86"/>
                    <a:pt x="170" y="89"/>
                  </a:cubicBezTo>
                  <a:cubicBezTo>
                    <a:pt x="167" y="89"/>
                    <a:pt x="165" y="90"/>
                    <a:pt x="162" y="91"/>
                  </a:cubicBezTo>
                  <a:cubicBezTo>
                    <a:pt x="162" y="95"/>
                    <a:pt x="162" y="98"/>
                    <a:pt x="162" y="101"/>
                  </a:cubicBezTo>
                  <a:cubicBezTo>
                    <a:pt x="175" y="97"/>
                    <a:pt x="188" y="95"/>
                    <a:pt x="202" y="93"/>
                  </a:cubicBezTo>
                  <a:cubicBezTo>
                    <a:pt x="202" y="90"/>
                    <a:pt x="202" y="86"/>
                    <a:pt x="202" y="83"/>
                  </a:cubicBezTo>
                  <a:close/>
                  <a:moveTo>
                    <a:pt x="99" y="32"/>
                  </a:moveTo>
                  <a:cubicBezTo>
                    <a:pt x="111" y="31"/>
                    <a:pt x="122" y="31"/>
                    <a:pt x="133" y="30"/>
                  </a:cubicBezTo>
                  <a:cubicBezTo>
                    <a:pt x="133" y="26"/>
                    <a:pt x="133" y="22"/>
                    <a:pt x="132" y="17"/>
                  </a:cubicBezTo>
                  <a:cubicBezTo>
                    <a:pt x="121" y="18"/>
                    <a:pt x="110" y="19"/>
                    <a:pt x="99" y="20"/>
                  </a:cubicBezTo>
                  <a:cubicBezTo>
                    <a:pt x="99" y="24"/>
                    <a:pt x="99" y="28"/>
                    <a:pt x="99" y="32"/>
                  </a:cubicBezTo>
                  <a:close/>
                  <a:moveTo>
                    <a:pt x="142" y="169"/>
                  </a:moveTo>
                  <a:cubicBezTo>
                    <a:pt x="142" y="172"/>
                    <a:pt x="142" y="172"/>
                    <a:pt x="139" y="173"/>
                  </a:cubicBezTo>
                  <a:cubicBezTo>
                    <a:pt x="139" y="173"/>
                    <a:pt x="139" y="174"/>
                    <a:pt x="139" y="174"/>
                  </a:cubicBezTo>
                  <a:cubicBezTo>
                    <a:pt x="140" y="174"/>
                    <a:pt x="140" y="174"/>
                    <a:pt x="140" y="174"/>
                  </a:cubicBezTo>
                  <a:cubicBezTo>
                    <a:pt x="144" y="174"/>
                    <a:pt x="148" y="174"/>
                    <a:pt x="152" y="174"/>
                  </a:cubicBezTo>
                  <a:cubicBezTo>
                    <a:pt x="153" y="174"/>
                    <a:pt x="154" y="174"/>
                    <a:pt x="154" y="174"/>
                  </a:cubicBezTo>
                  <a:cubicBezTo>
                    <a:pt x="162" y="172"/>
                    <a:pt x="170" y="170"/>
                    <a:pt x="178" y="168"/>
                  </a:cubicBezTo>
                  <a:cubicBezTo>
                    <a:pt x="180" y="167"/>
                    <a:pt x="181" y="167"/>
                    <a:pt x="183" y="167"/>
                  </a:cubicBezTo>
                  <a:cubicBezTo>
                    <a:pt x="183" y="163"/>
                    <a:pt x="183" y="160"/>
                    <a:pt x="183" y="156"/>
                  </a:cubicBezTo>
                  <a:cubicBezTo>
                    <a:pt x="169" y="160"/>
                    <a:pt x="155" y="164"/>
                    <a:pt x="142" y="169"/>
                  </a:cubicBezTo>
                  <a:close/>
                  <a:moveTo>
                    <a:pt x="49" y="113"/>
                  </a:moveTo>
                  <a:cubicBezTo>
                    <a:pt x="42" y="113"/>
                    <a:pt x="36" y="113"/>
                    <a:pt x="30" y="114"/>
                  </a:cubicBezTo>
                  <a:cubicBezTo>
                    <a:pt x="30" y="119"/>
                    <a:pt x="30" y="125"/>
                    <a:pt x="31" y="131"/>
                  </a:cubicBezTo>
                  <a:cubicBezTo>
                    <a:pt x="37" y="131"/>
                    <a:pt x="44" y="131"/>
                    <a:pt x="51" y="131"/>
                  </a:cubicBezTo>
                  <a:cubicBezTo>
                    <a:pt x="51" y="131"/>
                    <a:pt x="51" y="130"/>
                    <a:pt x="51" y="130"/>
                  </a:cubicBezTo>
                  <a:cubicBezTo>
                    <a:pt x="51" y="127"/>
                    <a:pt x="51" y="124"/>
                    <a:pt x="51" y="121"/>
                  </a:cubicBezTo>
                  <a:cubicBezTo>
                    <a:pt x="50" y="120"/>
                    <a:pt x="51" y="118"/>
                    <a:pt x="50" y="117"/>
                  </a:cubicBezTo>
                  <a:cubicBezTo>
                    <a:pt x="50" y="115"/>
                    <a:pt x="51" y="114"/>
                    <a:pt x="49" y="114"/>
                  </a:cubicBezTo>
                  <a:cubicBezTo>
                    <a:pt x="49" y="113"/>
                    <a:pt x="49" y="113"/>
                    <a:pt x="49" y="113"/>
                  </a:cubicBezTo>
                  <a:close/>
                  <a:moveTo>
                    <a:pt x="234" y="110"/>
                  </a:moveTo>
                  <a:cubicBezTo>
                    <a:pt x="236" y="110"/>
                    <a:pt x="237" y="110"/>
                    <a:pt x="239" y="110"/>
                  </a:cubicBezTo>
                  <a:cubicBezTo>
                    <a:pt x="239" y="110"/>
                    <a:pt x="239" y="109"/>
                    <a:pt x="239" y="109"/>
                  </a:cubicBezTo>
                  <a:cubicBezTo>
                    <a:pt x="240" y="108"/>
                    <a:pt x="241" y="109"/>
                    <a:pt x="242" y="109"/>
                  </a:cubicBezTo>
                  <a:cubicBezTo>
                    <a:pt x="242" y="110"/>
                    <a:pt x="243" y="110"/>
                    <a:pt x="243" y="111"/>
                  </a:cubicBezTo>
                  <a:cubicBezTo>
                    <a:pt x="243" y="112"/>
                    <a:pt x="242" y="112"/>
                    <a:pt x="242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1" y="113"/>
                    <a:pt x="240" y="113"/>
                    <a:pt x="240" y="113"/>
                  </a:cubicBezTo>
                  <a:cubicBezTo>
                    <a:pt x="239" y="113"/>
                    <a:pt x="238" y="113"/>
                    <a:pt x="237" y="113"/>
                  </a:cubicBezTo>
                  <a:cubicBezTo>
                    <a:pt x="236" y="113"/>
                    <a:pt x="235" y="113"/>
                    <a:pt x="234" y="113"/>
                  </a:cubicBezTo>
                  <a:cubicBezTo>
                    <a:pt x="234" y="115"/>
                    <a:pt x="234" y="124"/>
                    <a:pt x="234" y="125"/>
                  </a:cubicBezTo>
                  <a:cubicBezTo>
                    <a:pt x="241" y="125"/>
                    <a:pt x="248" y="125"/>
                    <a:pt x="255" y="126"/>
                  </a:cubicBezTo>
                  <a:cubicBezTo>
                    <a:pt x="255" y="124"/>
                    <a:pt x="255" y="123"/>
                    <a:pt x="255" y="121"/>
                  </a:cubicBezTo>
                  <a:cubicBezTo>
                    <a:pt x="255" y="117"/>
                    <a:pt x="254" y="112"/>
                    <a:pt x="254" y="108"/>
                  </a:cubicBezTo>
                  <a:cubicBezTo>
                    <a:pt x="254" y="108"/>
                    <a:pt x="254" y="107"/>
                    <a:pt x="254" y="107"/>
                  </a:cubicBezTo>
                  <a:cubicBezTo>
                    <a:pt x="253" y="107"/>
                    <a:pt x="253" y="107"/>
                    <a:pt x="253" y="107"/>
                  </a:cubicBezTo>
                  <a:cubicBezTo>
                    <a:pt x="250" y="107"/>
                    <a:pt x="248" y="108"/>
                    <a:pt x="246" y="108"/>
                  </a:cubicBezTo>
                  <a:cubicBezTo>
                    <a:pt x="243" y="108"/>
                    <a:pt x="239" y="108"/>
                    <a:pt x="236" y="109"/>
                  </a:cubicBezTo>
                  <a:cubicBezTo>
                    <a:pt x="236" y="109"/>
                    <a:pt x="235" y="109"/>
                    <a:pt x="234" y="109"/>
                  </a:cubicBezTo>
                  <a:cubicBezTo>
                    <a:pt x="234" y="109"/>
                    <a:pt x="234" y="110"/>
                    <a:pt x="234" y="110"/>
                  </a:cubicBezTo>
                  <a:close/>
                  <a:moveTo>
                    <a:pt x="29" y="179"/>
                  </a:moveTo>
                  <a:cubicBezTo>
                    <a:pt x="36" y="179"/>
                    <a:pt x="42" y="179"/>
                    <a:pt x="48" y="178"/>
                  </a:cubicBezTo>
                  <a:cubicBezTo>
                    <a:pt x="48" y="177"/>
                    <a:pt x="48" y="176"/>
                    <a:pt x="48" y="175"/>
                  </a:cubicBezTo>
                  <a:cubicBezTo>
                    <a:pt x="48" y="174"/>
                    <a:pt x="48" y="173"/>
                    <a:pt x="48" y="171"/>
                  </a:cubicBezTo>
                  <a:cubicBezTo>
                    <a:pt x="48" y="169"/>
                    <a:pt x="48" y="167"/>
                    <a:pt x="48" y="164"/>
                  </a:cubicBezTo>
                  <a:cubicBezTo>
                    <a:pt x="48" y="164"/>
                    <a:pt x="47" y="163"/>
                    <a:pt x="47" y="163"/>
                  </a:cubicBezTo>
                  <a:cubicBezTo>
                    <a:pt x="46" y="163"/>
                    <a:pt x="46" y="162"/>
                    <a:pt x="46" y="160"/>
                  </a:cubicBezTo>
                  <a:cubicBezTo>
                    <a:pt x="41" y="161"/>
                    <a:pt x="36" y="161"/>
                    <a:pt x="31" y="161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5"/>
                    <a:pt x="31" y="168"/>
                    <a:pt x="31" y="171"/>
                  </a:cubicBezTo>
                  <a:cubicBezTo>
                    <a:pt x="31" y="172"/>
                    <a:pt x="31" y="173"/>
                    <a:pt x="32" y="174"/>
                  </a:cubicBezTo>
                  <a:cubicBezTo>
                    <a:pt x="32" y="174"/>
                    <a:pt x="32" y="175"/>
                    <a:pt x="32" y="175"/>
                  </a:cubicBezTo>
                  <a:cubicBezTo>
                    <a:pt x="32" y="176"/>
                    <a:pt x="32" y="177"/>
                    <a:pt x="31" y="177"/>
                  </a:cubicBezTo>
                  <a:cubicBezTo>
                    <a:pt x="30" y="177"/>
                    <a:pt x="29" y="177"/>
                    <a:pt x="29" y="177"/>
                  </a:cubicBezTo>
                  <a:cubicBezTo>
                    <a:pt x="29" y="176"/>
                    <a:pt x="28" y="175"/>
                    <a:pt x="28" y="175"/>
                  </a:cubicBezTo>
                  <a:cubicBezTo>
                    <a:pt x="28" y="175"/>
                    <a:pt x="28" y="174"/>
                    <a:pt x="27" y="174"/>
                  </a:cubicBezTo>
                  <a:cubicBezTo>
                    <a:pt x="27" y="175"/>
                    <a:pt x="27" y="175"/>
                    <a:pt x="27" y="176"/>
                  </a:cubicBezTo>
                  <a:cubicBezTo>
                    <a:pt x="27" y="177"/>
                    <a:pt x="28" y="177"/>
                    <a:pt x="28" y="178"/>
                  </a:cubicBezTo>
                  <a:cubicBezTo>
                    <a:pt x="28" y="178"/>
                    <a:pt x="29" y="178"/>
                    <a:pt x="29" y="179"/>
                  </a:cubicBezTo>
                  <a:close/>
                  <a:moveTo>
                    <a:pt x="190" y="165"/>
                  </a:moveTo>
                  <a:cubicBezTo>
                    <a:pt x="205" y="162"/>
                    <a:pt x="219" y="160"/>
                    <a:pt x="234" y="158"/>
                  </a:cubicBezTo>
                  <a:cubicBezTo>
                    <a:pt x="234" y="157"/>
                    <a:pt x="234" y="156"/>
                    <a:pt x="234" y="155"/>
                  </a:cubicBezTo>
                  <a:cubicBezTo>
                    <a:pt x="219" y="155"/>
                    <a:pt x="204" y="155"/>
                    <a:pt x="189" y="155"/>
                  </a:cubicBezTo>
                  <a:cubicBezTo>
                    <a:pt x="189" y="159"/>
                    <a:pt x="189" y="162"/>
                    <a:pt x="190" y="165"/>
                  </a:cubicBezTo>
                  <a:close/>
                  <a:moveTo>
                    <a:pt x="165" y="145"/>
                  </a:moveTo>
                  <a:cubicBezTo>
                    <a:pt x="179" y="141"/>
                    <a:pt x="192" y="138"/>
                    <a:pt x="206" y="137"/>
                  </a:cubicBezTo>
                  <a:cubicBezTo>
                    <a:pt x="206" y="136"/>
                    <a:pt x="205" y="135"/>
                    <a:pt x="205" y="134"/>
                  </a:cubicBezTo>
                  <a:cubicBezTo>
                    <a:pt x="205" y="134"/>
                    <a:pt x="204" y="134"/>
                    <a:pt x="204" y="134"/>
                  </a:cubicBezTo>
                  <a:cubicBezTo>
                    <a:pt x="197" y="134"/>
                    <a:pt x="190" y="134"/>
                    <a:pt x="183" y="134"/>
                  </a:cubicBezTo>
                  <a:cubicBezTo>
                    <a:pt x="177" y="134"/>
                    <a:pt x="172" y="134"/>
                    <a:pt x="167" y="134"/>
                  </a:cubicBezTo>
                  <a:cubicBezTo>
                    <a:pt x="166" y="134"/>
                    <a:pt x="165" y="134"/>
                    <a:pt x="164" y="135"/>
                  </a:cubicBezTo>
                  <a:cubicBezTo>
                    <a:pt x="165" y="138"/>
                    <a:pt x="165" y="141"/>
                    <a:pt x="165" y="145"/>
                  </a:cubicBezTo>
                  <a:close/>
                  <a:moveTo>
                    <a:pt x="190" y="123"/>
                  </a:moveTo>
                  <a:cubicBezTo>
                    <a:pt x="191" y="123"/>
                    <a:pt x="191" y="123"/>
                    <a:pt x="192" y="123"/>
                  </a:cubicBezTo>
                  <a:cubicBezTo>
                    <a:pt x="194" y="123"/>
                    <a:pt x="196" y="123"/>
                    <a:pt x="199" y="123"/>
                  </a:cubicBezTo>
                  <a:cubicBezTo>
                    <a:pt x="202" y="122"/>
                    <a:pt x="205" y="122"/>
                    <a:pt x="209" y="122"/>
                  </a:cubicBezTo>
                  <a:cubicBezTo>
                    <a:pt x="214" y="121"/>
                    <a:pt x="220" y="121"/>
                    <a:pt x="226" y="121"/>
                  </a:cubicBezTo>
                  <a:cubicBezTo>
                    <a:pt x="226" y="121"/>
                    <a:pt x="226" y="121"/>
                    <a:pt x="227" y="121"/>
                  </a:cubicBezTo>
                  <a:cubicBezTo>
                    <a:pt x="227" y="121"/>
                    <a:pt x="228" y="121"/>
                    <a:pt x="228" y="122"/>
                  </a:cubicBezTo>
                  <a:cubicBezTo>
                    <a:pt x="228" y="122"/>
                    <a:pt x="227" y="123"/>
                    <a:pt x="227" y="123"/>
                  </a:cubicBezTo>
                  <a:cubicBezTo>
                    <a:pt x="226" y="123"/>
                    <a:pt x="226" y="123"/>
                    <a:pt x="225" y="123"/>
                  </a:cubicBezTo>
                  <a:cubicBezTo>
                    <a:pt x="221" y="123"/>
                    <a:pt x="217" y="124"/>
                    <a:pt x="214" y="124"/>
                  </a:cubicBezTo>
                  <a:cubicBezTo>
                    <a:pt x="213" y="124"/>
                    <a:pt x="213" y="124"/>
                    <a:pt x="213" y="124"/>
                  </a:cubicBezTo>
                  <a:cubicBezTo>
                    <a:pt x="213" y="124"/>
                    <a:pt x="213" y="124"/>
                    <a:pt x="213" y="124"/>
                  </a:cubicBezTo>
                  <a:cubicBezTo>
                    <a:pt x="213" y="125"/>
                    <a:pt x="213" y="125"/>
                    <a:pt x="213" y="125"/>
                  </a:cubicBezTo>
                  <a:cubicBezTo>
                    <a:pt x="218" y="125"/>
                    <a:pt x="223" y="125"/>
                    <a:pt x="229" y="125"/>
                  </a:cubicBezTo>
                  <a:cubicBezTo>
                    <a:pt x="229" y="121"/>
                    <a:pt x="229" y="117"/>
                    <a:pt x="230" y="114"/>
                  </a:cubicBezTo>
                  <a:cubicBezTo>
                    <a:pt x="226" y="113"/>
                    <a:pt x="191" y="118"/>
                    <a:pt x="189" y="119"/>
                  </a:cubicBezTo>
                  <a:cubicBezTo>
                    <a:pt x="189" y="121"/>
                    <a:pt x="190" y="122"/>
                    <a:pt x="190" y="123"/>
                  </a:cubicBezTo>
                  <a:close/>
                  <a:moveTo>
                    <a:pt x="253" y="62"/>
                  </a:moveTo>
                  <a:cubicBezTo>
                    <a:pt x="247" y="62"/>
                    <a:pt x="241" y="62"/>
                    <a:pt x="236" y="62"/>
                  </a:cubicBezTo>
                  <a:cubicBezTo>
                    <a:pt x="236" y="67"/>
                    <a:pt x="237" y="71"/>
                    <a:pt x="237" y="76"/>
                  </a:cubicBezTo>
                  <a:cubicBezTo>
                    <a:pt x="242" y="76"/>
                    <a:pt x="248" y="75"/>
                    <a:pt x="253" y="75"/>
                  </a:cubicBezTo>
                  <a:cubicBezTo>
                    <a:pt x="253" y="71"/>
                    <a:pt x="253" y="66"/>
                    <a:pt x="253" y="62"/>
                  </a:cubicBezTo>
                  <a:close/>
                  <a:moveTo>
                    <a:pt x="210" y="179"/>
                  </a:moveTo>
                  <a:cubicBezTo>
                    <a:pt x="209" y="179"/>
                    <a:pt x="209" y="179"/>
                    <a:pt x="209" y="179"/>
                  </a:cubicBezTo>
                  <a:cubicBezTo>
                    <a:pt x="205" y="179"/>
                    <a:pt x="202" y="179"/>
                    <a:pt x="198" y="179"/>
                  </a:cubicBezTo>
                  <a:cubicBezTo>
                    <a:pt x="198" y="179"/>
                    <a:pt x="197" y="179"/>
                    <a:pt x="197" y="179"/>
                  </a:cubicBezTo>
                  <a:cubicBezTo>
                    <a:pt x="188" y="181"/>
                    <a:pt x="180" y="183"/>
                    <a:pt x="171" y="185"/>
                  </a:cubicBezTo>
                  <a:cubicBezTo>
                    <a:pt x="170" y="185"/>
                    <a:pt x="168" y="185"/>
                    <a:pt x="167" y="186"/>
                  </a:cubicBezTo>
                  <a:cubicBezTo>
                    <a:pt x="167" y="187"/>
                    <a:pt x="167" y="188"/>
                    <a:pt x="167" y="189"/>
                  </a:cubicBezTo>
                  <a:cubicBezTo>
                    <a:pt x="181" y="187"/>
                    <a:pt x="195" y="186"/>
                    <a:pt x="209" y="185"/>
                  </a:cubicBezTo>
                  <a:cubicBezTo>
                    <a:pt x="210" y="183"/>
                    <a:pt x="210" y="182"/>
                    <a:pt x="210" y="180"/>
                  </a:cubicBezTo>
                  <a:cubicBezTo>
                    <a:pt x="210" y="180"/>
                    <a:pt x="210" y="180"/>
                    <a:pt x="210" y="179"/>
                  </a:cubicBezTo>
                  <a:close/>
                  <a:moveTo>
                    <a:pt x="206" y="43"/>
                  </a:moveTo>
                  <a:cubicBezTo>
                    <a:pt x="206" y="43"/>
                    <a:pt x="207" y="43"/>
                    <a:pt x="207" y="43"/>
                  </a:cubicBezTo>
                  <a:cubicBezTo>
                    <a:pt x="217" y="41"/>
                    <a:pt x="227" y="40"/>
                    <a:pt x="237" y="39"/>
                  </a:cubicBezTo>
                  <a:cubicBezTo>
                    <a:pt x="240" y="38"/>
                    <a:pt x="243" y="38"/>
                    <a:pt x="246" y="37"/>
                  </a:cubicBezTo>
                  <a:cubicBezTo>
                    <a:pt x="247" y="37"/>
                    <a:pt x="247" y="37"/>
                    <a:pt x="248" y="37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3" y="36"/>
                    <a:pt x="239" y="35"/>
                    <a:pt x="236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1" y="35"/>
                    <a:pt x="226" y="35"/>
                    <a:pt x="221" y="36"/>
                  </a:cubicBezTo>
                  <a:cubicBezTo>
                    <a:pt x="221" y="36"/>
                    <a:pt x="220" y="36"/>
                    <a:pt x="220" y="36"/>
                  </a:cubicBezTo>
                  <a:cubicBezTo>
                    <a:pt x="219" y="36"/>
                    <a:pt x="219" y="37"/>
                    <a:pt x="218" y="36"/>
                  </a:cubicBezTo>
                  <a:cubicBezTo>
                    <a:pt x="218" y="36"/>
                    <a:pt x="217" y="36"/>
                    <a:pt x="217" y="36"/>
                  </a:cubicBezTo>
                  <a:cubicBezTo>
                    <a:pt x="213" y="36"/>
                    <a:pt x="209" y="36"/>
                    <a:pt x="204" y="36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5" y="39"/>
                    <a:pt x="205" y="41"/>
                    <a:pt x="206" y="43"/>
                  </a:cubicBezTo>
                  <a:close/>
                  <a:moveTo>
                    <a:pt x="166" y="149"/>
                  </a:moveTo>
                  <a:cubicBezTo>
                    <a:pt x="173" y="148"/>
                    <a:pt x="180" y="147"/>
                    <a:pt x="186" y="147"/>
                  </a:cubicBezTo>
                  <a:cubicBezTo>
                    <a:pt x="193" y="146"/>
                    <a:pt x="200" y="145"/>
                    <a:pt x="207" y="145"/>
                  </a:cubicBezTo>
                  <a:cubicBezTo>
                    <a:pt x="207" y="143"/>
                    <a:pt x="207" y="141"/>
                    <a:pt x="206" y="139"/>
                  </a:cubicBezTo>
                  <a:cubicBezTo>
                    <a:pt x="192" y="140"/>
                    <a:pt x="179" y="143"/>
                    <a:pt x="166" y="147"/>
                  </a:cubicBezTo>
                  <a:cubicBezTo>
                    <a:pt x="166" y="147"/>
                    <a:pt x="166" y="148"/>
                    <a:pt x="166" y="148"/>
                  </a:cubicBezTo>
                  <a:cubicBezTo>
                    <a:pt x="166" y="148"/>
                    <a:pt x="166" y="148"/>
                    <a:pt x="166" y="149"/>
                  </a:cubicBezTo>
                  <a:close/>
                  <a:moveTo>
                    <a:pt x="189" y="117"/>
                  </a:moveTo>
                  <a:cubicBezTo>
                    <a:pt x="189" y="117"/>
                    <a:pt x="190" y="117"/>
                    <a:pt x="190" y="117"/>
                  </a:cubicBezTo>
                  <a:cubicBezTo>
                    <a:pt x="198" y="116"/>
                    <a:pt x="206" y="114"/>
                    <a:pt x="214" y="113"/>
                  </a:cubicBezTo>
                  <a:cubicBezTo>
                    <a:pt x="219" y="112"/>
                    <a:pt x="224" y="112"/>
                    <a:pt x="229" y="111"/>
                  </a:cubicBezTo>
                  <a:cubicBezTo>
                    <a:pt x="229" y="111"/>
                    <a:pt x="230" y="111"/>
                    <a:pt x="230" y="111"/>
                  </a:cubicBezTo>
                  <a:cubicBezTo>
                    <a:pt x="230" y="110"/>
                    <a:pt x="230" y="110"/>
                    <a:pt x="230" y="109"/>
                  </a:cubicBezTo>
                  <a:cubicBezTo>
                    <a:pt x="229" y="109"/>
                    <a:pt x="229" y="109"/>
                    <a:pt x="229" y="109"/>
                  </a:cubicBezTo>
                  <a:cubicBezTo>
                    <a:pt x="224" y="109"/>
                    <a:pt x="219" y="109"/>
                    <a:pt x="214" y="110"/>
                  </a:cubicBezTo>
                  <a:cubicBezTo>
                    <a:pt x="206" y="110"/>
                    <a:pt x="198" y="110"/>
                    <a:pt x="190" y="110"/>
                  </a:cubicBezTo>
                  <a:cubicBezTo>
                    <a:pt x="189" y="110"/>
                    <a:pt x="189" y="110"/>
                    <a:pt x="188" y="110"/>
                  </a:cubicBezTo>
                  <a:cubicBezTo>
                    <a:pt x="189" y="112"/>
                    <a:pt x="189" y="115"/>
                    <a:pt x="189" y="117"/>
                  </a:cubicBezTo>
                  <a:close/>
                  <a:moveTo>
                    <a:pt x="174" y="156"/>
                  </a:moveTo>
                  <a:cubicBezTo>
                    <a:pt x="174" y="156"/>
                    <a:pt x="174" y="155"/>
                    <a:pt x="174" y="155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66" y="156"/>
                    <a:pt x="158" y="156"/>
                    <a:pt x="150" y="156"/>
                  </a:cubicBezTo>
                  <a:cubicBezTo>
                    <a:pt x="147" y="156"/>
                    <a:pt x="144" y="156"/>
                    <a:pt x="142" y="156"/>
                  </a:cubicBezTo>
                  <a:cubicBezTo>
                    <a:pt x="141" y="156"/>
                    <a:pt x="141" y="156"/>
                    <a:pt x="140" y="156"/>
                  </a:cubicBezTo>
                  <a:cubicBezTo>
                    <a:pt x="141" y="159"/>
                    <a:pt x="141" y="162"/>
                    <a:pt x="141" y="165"/>
                  </a:cubicBezTo>
                  <a:cubicBezTo>
                    <a:pt x="152" y="161"/>
                    <a:pt x="163" y="158"/>
                    <a:pt x="174" y="156"/>
                  </a:cubicBezTo>
                  <a:close/>
                  <a:moveTo>
                    <a:pt x="32" y="57"/>
                  </a:moveTo>
                  <a:cubicBezTo>
                    <a:pt x="31" y="57"/>
                    <a:pt x="31" y="56"/>
                    <a:pt x="30" y="55"/>
                  </a:cubicBezTo>
                  <a:cubicBezTo>
                    <a:pt x="30" y="52"/>
                    <a:pt x="30" y="49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7" y="46"/>
                    <a:pt x="24" y="45"/>
                    <a:pt x="21" y="46"/>
                  </a:cubicBezTo>
                  <a:cubicBezTo>
                    <a:pt x="22" y="51"/>
                    <a:pt x="23" y="57"/>
                    <a:pt x="24" y="62"/>
                  </a:cubicBezTo>
                  <a:cubicBezTo>
                    <a:pt x="27" y="62"/>
                    <a:pt x="30" y="61"/>
                    <a:pt x="32" y="61"/>
                  </a:cubicBezTo>
                  <a:cubicBezTo>
                    <a:pt x="32" y="60"/>
                    <a:pt x="32" y="59"/>
                    <a:pt x="32" y="57"/>
                  </a:cubicBezTo>
                  <a:close/>
                  <a:moveTo>
                    <a:pt x="202" y="94"/>
                  </a:moveTo>
                  <a:cubicBezTo>
                    <a:pt x="198" y="94"/>
                    <a:pt x="175" y="100"/>
                    <a:pt x="172" y="101"/>
                  </a:cubicBezTo>
                  <a:cubicBezTo>
                    <a:pt x="176" y="101"/>
                    <a:pt x="202" y="101"/>
                    <a:pt x="203" y="101"/>
                  </a:cubicBezTo>
                  <a:cubicBezTo>
                    <a:pt x="203" y="100"/>
                    <a:pt x="203" y="99"/>
                    <a:pt x="202" y="99"/>
                  </a:cubicBezTo>
                  <a:cubicBezTo>
                    <a:pt x="202" y="98"/>
                    <a:pt x="202" y="97"/>
                    <a:pt x="202" y="97"/>
                  </a:cubicBezTo>
                  <a:cubicBezTo>
                    <a:pt x="202" y="96"/>
                    <a:pt x="202" y="95"/>
                    <a:pt x="202" y="94"/>
                  </a:cubicBezTo>
                  <a:close/>
                  <a:moveTo>
                    <a:pt x="30" y="110"/>
                  </a:moveTo>
                  <a:cubicBezTo>
                    <a:pt x="32" y="110"/>
                    <a:pt x="34" y="110"/>
                    <a:pt x="36" y="110"/>
                  </a:cubicBezTo>
                  <a:cubicBezTo>
                    <a:pt x="35" y="110"/>
                    <a:pt x="35" y="109"/>
                    <a:pt x="35" y="109"/>
                  </a:cubicBezTo>
                  <a:cubicBezTo>
                    <a:pt x="34" y="109"/>
                    <a:pt x="34" y="108"/>
                    <a:pt x="34" y="107"/>
                  </a:cubicBezTo>
                  <a:cubicBezTo>
                    <a:pt x="34" y="105"/>
                    <a:pt x="34" y="102"/>
                    <a:pt x="34" y="100"/>
                  </a:cubicBezTo>
                  <a:cubicBezTo>
                    <a:pt x="34" y="97"/>
                    <a:pt x="34" y="94"/>
                    <a:pt x="34" y="92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2" y="91"/>
                    <a:pt x="30" y="91"/>
                    <a:pt x="28" y="91"/>
                  </a:cubicBezTo>
                  <a:cubicBezTo>
                    <a:pt x="28" y="98"/>
                    <a:pt x="29" y="104"/>
                    <a:pt x="30" y="110"/>
                  </a:cubicBezTo>
                  <a:close/>
                  <a:moveTo>
                    <a:pt x="230" y="104"/>
                  </a:moveTo>
                  <a:cubicBezTo>
                    <a:pt x="226" y="104"/>
                    <a:pt x="223" y="104"/>
                    <a:pt x="219" y="104"/>
                  </a:cubicBezTo>
                  <a:cubicBezTo>
                    <a:pt x="215" y="105"/>
                    <a:pt x="212" y="105"/>
                    <a:pt x="208" y="105"/>
                  </a:cubicBezTo>
                  <a:cubicBezTo>
                    <a:pt x="202" y="106"/>
                    <a:pt x="196" y="106"/>
                    <a:pt x="190" y="107"/>
                  </a:cubicBezTo>
                  <a:cubicBezTo>
                    <a:pt x="190" y="107"/>
                    <a:pt x="189" y="107"/>
                    <a:pt x="188" y="107"/>
                  </a:cubicBezTo>
                  <a:cubicBezTo>
                    <a:pt x="188" y="107"/>
                    <a:pt x="188" y="108"/>
                    <a:pt x="189" y="108"/>
                  </a:cubicBezTo>
                  <a:cubicBezTo>
                    <a:pt x="189" y="108"/>
                    <a:pt x="189" y="108"/>
                    <a:pt x="190" y="108"/>
                  </a:cubicBezTo>
                  <a:cubicBezTo>
                    <a:pt x="193" y="108"/>
                    <a:pt x="196" y="108"/>
                    <a:pt x="199" y="108"/>
                  </a:cubicBezTo>
                  <a:cubicBezTo>
                    <a:pt x="209" y="107"/>
                    <a:pt x="218" y="107"/>
                    <a:pt x="228" y="107"/>
                  </a:cubicBezTo>
                  <a:cubicBezTo>
                    <a:pt x="228" y="107"/>
                    <a:pt x="229" y="107"/>
                    <a:pt x="230" y="107"/>
                  </a:cubicBezTo>
                  <a:cubicBezTo>
                    <a:pt x="230" y="106"/>
                    <a:pt x="230" y="105"/>
                    <a:pt x="230" y="104"/>
                  </a:cubicBezTo>
                  <a:close/>
                  <a:moveTo>
                    <a:pt x="204" y="187"/>
                  </a:moveTo>
                  <a:cubicBezTo>
                    <a:pt x="200" y="187"/>
                    <a:pt x="169" y="190"/>
                    <a:pt x="167" y="191"/>
                  </a:cubicBezTo>
                  <a:cubicBezTo>
                    <a:pt x="167" y="192"/>
                    <a:pt x="167" y="193"/>
                    <a:pt x="167" y="194"/>
                  </a:cubicBezTo>
                  <a:cubicBezTo>
                    <a:pt x="169" y="194"/>
                    <a:pt x="170" y="194"/>
                    <a:pt x="172" y="194"/>
                  </a:cubicBezTo>
                  <a:cubicBezTo>
                    <a:pt x="173" y="194"/>
                    <a:pt x="173" y="194"/>
                    <a:pt x="174" y="194"/>
                  </a:cubicBezTo>
                  <a:cubicBezTo>
                    <a:pt x="181" y="192"/>
                    <a:pt x="188" y="191"/>
                    <a:pt x="195" y="189"/>
                  </a:cubicBezTo>
                  <a:cubicBezTo>
                    <a:pt x="198" y="188"/>
                    <a:pt x="201" y="188"/>
                    <a:pt x="204" y="187"/>
                  </a:cubicBezTo>
                  <a:close/>
                  <a:moveTo>
                    <a:pt x="250" y="202"/>
                  </a:moveTo>
                  <a:cubicBezTo>
                    <a:pt x="250" y="202"/>
                    <a:pt x="250" y="202"/>
                    <a:pt x="250" y="202"/>
                  </a:cubicBezTo>
                  <a:cubicBezTo>
                    <a:pt x="246" y="201"/>
                    <a:pt x="242" y="201"/>
                    <a:pt x="239" y="201"/>
                  </a:cubicBezTo>
                  <a:cubicBezTo>
                    <a:pt x="235" y="201"/>
                    <a:pt x="230" y="200"/>
                    <a:pt x="226" y="200"/>
                  </a:cubicBezTo>
                  <a:cubicBezTo>
                    <a:pt x="224" y="200"/>
                    <a:pt x="221" y="200"/>
                    <a:pt x="218" y="200"/>
                  </a:cubicBezTo>
                  <a:cubicBezTo>
                    <a:pt x="217" y="200"/>
                    <a:pt x="216" y="200"/>
                    <a:pt x="216" y="200"/>
                  </a:cubicBezTo>
                  <a:cubicBezTo>
                    <a:pt x="215" y="201"/>
                    <a:pt x="214" y="201"/>
                    <a:pt x="213" y="201"/>
                  </a:cubicBezTo>
                  <a:cubicBezTo>
                    <a:pt x="213" y="201"/>
                    <a:pt x="213" y="202"/>
                    <a:pt x="213" y="202"/>
                  </a:cubicBezTo>
                  <a:cubicBezTo>
                    <a:pt x="213" y="202"/>
                    <a:pt x="213" y="202"/>
                    <a:pt x="214" y="202"/>
                  </a:cubicBezTo>
                  <a:cubicBezTo>
                    <a:pt x="218" y="203"/>
                    <a:pt x="223" y="203"/>
                    <a:pt x="227" y="203"/>
                  </a:cubicBezTo>
                  <a:cubicBezTo>
                    <a:pt x="233" y="203"/>
                    <a:pt x="238" y="203"/>
                    <a:pt x="244" y="203"/>
                  </a:cubicBezTo>
                  <a:cubicBezTo>
                    <a:pt x="245" y="203"/>
                    <a:pt x="246" y="203"/>
                    <a:pt x="247" y="203"/>
                  </a:cubicBezTo>
                  <a:cubicBezTo>
                    <a:pt x="248" y="202"/>
                    <a:pt x="249" y="202"/>
                    <a:pt x="250" y="202"/>
                  </a:cubicBezTo>
                  <a:close/>
                  <a:moveTo>
                    <a:pt x="182" y="194"/>
                  </a:moveTo>
                  <a:cubicBezTo>
                    <a:pt x="182" y="194"/>
                    <a:pt x="182" y="194"/>
                    <a:pt x="183" y="194"/>
                  </a:cubicBezTo>
                  <a:cubicBezTo>
                    <a:pt x="186" y="194"/>
                    <a:pt x="189" y="194"/>
                    <a:pt x="192" y="194"/>
                  </a:cubicBezTo>
                  <a:cubicBezTo>
                    <a:pt x="197" y="194"/>
                    <a:pt x="203" y="194"/>
                    <a:pt x="208" y="194"/>
                  </a:cubicBezTo>
                  <a:cubicBezTo>
                    <a:pt x="208" y="194"/>
                    <a:pt x="209" y="194"/>
                    <a:pt x="209" y="194"/>
                  </a:cubicBezTo>
                  <a:cubicBezTo>
                    <a:pt x="209" y="192"/>
                    <a:pt x="209" y="189"/>
                    <a:pt x="209" y="189"/>
                  </a:cubicBezTo>
                  <a:cubicBezTo>
                    <a:pt x="200" y="190"/>
                    <a:pt x="191" y="192"/>
                    <a:pt x="182" y="194"/>
                  </a:cubicBezTo>
                  <a:close/>
                  <a:moveTo>
                    <a:pt x="186" y="63"/>
                  </a:moveTo>
                  <a:cubicBezTo>
                    <a:pt x="186" y="65"/>
                    <a:pt x="186" y="67"/>
                    <a:pt x="186" y="68"/>
                  </a:cubicBezTo>
                  <a:cubicBezTo>
                    <a:pt x="197" y="66"/>
                    <a:pt x="207" y="65"/>
                    <a:pt x="218" y="63"/>
                  </a:cubicBezTo>
                  <a:cubicBezTo>
                    <a:pt x="207" y="63"/>
                    <a:pt x="197" y="63"/>
                    <a:pt x="186" y="63"/>
                  </a:cubicBezTo>
                  <a:close/>
                  <a:moveTo>
                    <a:pt x="181" y="54"/>
                  </a:moveTo>
                  <a:cubicBezTo>
                    <a:pt x="186" y="54"/>
                    <a:pt x="192" y="54"/>
                    <a:pt x="198" y="53"/>
                  </a:cubicBezTo>
                  <a:cubicBezTo>
                    <a:pt x="198" y="52"/>
                    <a:pt x="198" y="51"/>
                    <a:pt x="198" y="50"/>
                  </a:cubicBezTo>
                  <a:cubicBezTo>
                    <a:pt x="198" y="49"/>
                    <a:pt x="198" y="48"/>
                    <a:pt x="198" y="47"/>
                  </a:cubicBezTo>
                  <a:cubicBezTo>
                    <a:pt x="196" y="47"/>
                    <a:pt x="182" y="51"/>
                    <a:pt x="180" y="51"/>
                  </a:cubicBezTo>
                  <a:cubicBezTo>
                    <a:pt x="180" y="52"/>
                    <a:pt x="181" y="53"/>
                    <a:pt x="181" y="54"/>
                  </a:cubicBezTo>
                  <a:close/>
                  <a:moveTo>
                    <a:pt x="226" y="59"/>
                  </a:moveTo>
                  <a:cubicBezTo>
                    <a:pt x="223" y="59"/>
                    <a:pt x="187" y="59"/>
                    <a:pt x="185" y="59"/>
                  </a:cubicBezTo>
                  <a:cubicBezTo>
                    <a:pt x="185" y="60"/>
                    <a:pt x="185" y="61"/>
                    <a:pt x="185" y="61"/>
                  </a:cubicBezTo>
                  <a:cubicBezTo>
                    <a:pt x="199" y="61"/>
                    <a:pt x="212" y="61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lose/>
                  <a:moveTo>
                    <a:pt x="113" y="197"/>
                  </a:moveTo>
                  <a:cubicBezTo>
                    <a:pt x="101" y="197"/>
                    <a:pt x="89" y="197"/>
                    <a:pt x="76" y="197"/>
                  </a:cubicBezTo>
                  <a:cubicBezTo>
                    <a:pt x="77" y="198"/>
                    <a:pt x="77" y="199"/>
                    <a:pt x="77" y="200"/>
                  </a:cubicBezTo>
                  <a:cubicBezTo>
                    <a:pt x="89" y="200"/>
                    <a:pt x="101" y="199"/>
                    <a:pt x="113" y="199"/>
                  </a:cubicBezTo>
                  <a:cubicBezTo>
                    <a:pt x="113" y="198"/>
                    <a:pt x="113" y="198"/>
                    <a:pt x="113" y="197"/>
                  </a:cubicBezTo>
                  <a:close/>
                  <a:moveTo>
                    <a:pt x="27" y="110"/>
                  </a:moveTo>
                  <a:cubicBezTo>
                    <a:pt x="27" y="104"/>
                    <a:pt x="27" y="98"/>
                    <a:pt x="26" y="91"/>
                  </a:cubicBezTo>
                  <a:cubicBezTo>
                    <a:pt x="24" y="92"/>
                    <a:pt x="23" y="92"/>
                    <a:pt x="22" y="93"/>
                  </a:cubicBezTo>
                  <a:cubicBezTo>
                    <a:pt x="22" y="98"/>
                    <a:pt x="23" y="104"/>
                    <a:pt x="23" y="110"/>
                  </a:cubicBezTo>
                  <a:cubicBezTo>
                    <a:pt x="25" y="110"/>
                    <a:pt x="26" y="110"/>
                    <a:pt x="27" y="110"/>
                  </a:cubicBezTo>
                  <a:close/>
                  <a:moveTo>
                    <a:pt x="23" y="115"/>
                  </a:moveTo>
                  <a:cubicBezTo>
                    <a:pt x="23" y="115"/>
                    <a:pt x="23" y="115"/>
                    <a:pt x="23" y="116"/>
                  </a:cubicBezTo>
                  <a:cubicBezTo>
                    <a:pt x="23" y="119"/>
                    <a:pt x="24" y="123"/>
                    <a:pt x="24" y="127"/>
                  </a:cubicBezTo>
                  <a:cubicBezTo>
                    <a:pt x="24" y="128"/>
                    <a:pt x="24" y="129"/>
                    <a:pt x="24" y="130"/>
                  </a:cubicBezTo>
                  <a:cubicBezTo>
                    <a:pt x="24" y="131"/>
                    <a:pt x="24" y="131"/>
                    <a:pt x="25" y="131"/>
                  </a:cubicBezTo>
                  <a:cubicBezTo>
                    <a:pt x="26" y="131"/>
                    <a:pt x="27" y="131"/>
                    <a:pt x="28" y="131"/>
                  </a:cubicBezTo>
                  <a:cubicBezTo>
                    <a:pt x="28" y="125"/>
                    <a:pt x="28" y="120"/>
                    <a:pt x="27" y="114"/>
                  </a:cubicBezTo>
                  <a:cubicBezTo>
                    <a:pt x="26" y="114"/>
                    <a:pt x="25" y="114"/>
                    <a:pt x="23" y="115"/>
                  </a:cubicBezTo>
                  <a:close/>
                  <a:moveTo>
                    <a:pt x="161" y="174"/>
                  </a:moveTo>
                  <a:cubicBezTo>
                    <a:pt x="168" y="174"/>
                    <a:pt x="176" y="174"/>
                    <a:pt x="184" y="174"/>
                  </a:cubicBezTo>
                  <a:cubicBezTo>
                    <a:pt x="184" y="172"/>
                    <a:pt x="184" y="170"/>
                    <a:pt x="183" y="168"/>
                  </a:cubicBezTo>
                  <a:cubicBezTo>
                    <a:pt x="176" y="170"/>
                    <a:pt x="168" y="172"/>
                    <a:pt x="161" y="174"/>
                  </a:cubicBezTo>
                  <a:close/>
                  <a:moveTo>
                    <a:pt x="20" y="162"/>
                  </a:moveTo>
                  <a:cubicBezTo>
                    <a:pt x="21" y="174"/>
                    <a:pt x="22" y="187"/>
                    <a:pt x="22" y="199"/>
                  </a:cubicBezTo>
                  <a:cubicBezTo>
                    <a:pt x="23" y="199"/>
                    <a:pt x="23" y="199"/>
                    <a:pt x="24" y="200"/>
                  </a:cubicBezTo>
                  <a:cubicBezTo>
                    <a:pt x="24" y="199"/>
                    <a:pt x="24" y="199"/>
                    <a:pt x="24" y="199"/>
                  </a:cubicBezTo>
                  <a:cubicBezTo>
                    <a:pt x="24" y="196"/>
                    <a:pt x="24" y="192"/>
                    <a:pt x="24" y="189"/>
                  </a:cubicBezTo>
                  <a:cubicBezTo>
                    <a:pt x="24" y="185"/>
                    <a:pt x="24" y="182"/>
                    <a:pt x="23" y="178"/>
                  </a:cubicBezTo>
                  <a:cubicBezTo>
                    <a:pt x="23" y="175"/>
                    <a:pt x="22" y="172"/>
                    <a:pt x="22" y="169"/>
                  </a:cubicBezTo>
                  <a:cubicBezTo>
                    <a:pt x="22" y="167"/>
                    <a:pt x="21" y="165"/>
                    <a:pt x="21" y="163"/>
                  </a:cubicBezTo>
                  <a:cubicBezTo>
                    <a:pt x="21" y="162"/>
                    <a:pt x="21" y="162"/>
                    <a:pt x="20" y="162"/>
                  </a:cubicBezTo>
                  <a:close/>
                  <a:moveTo>
                    <a:pt x="25" y="84"/>
                  </a:moveTo>
                  <a:cubicBezTo>
                    <a:pt x="24" y="79"/>
                    <a:pt x="24" y="74"/>
                    <a:pt x="23" y="68"/>
                  </a:cubicBezTo>
                  <a:cubicBezTo>
                    <a:pt x="21" y="69"/>
                    <a:pt x="20" y="69"/>
                    <a:pt x="19" y="69"/>
                  </a:cubicBezTo>
                  <a:cubicBezTo>
                    <a:pt x="20" y="75"/>
                    <a:pt x="21" y="79"/>
                    <a:pt x="21" y="84"/>
                  </a:cubicBezTo>
                  <a:cubicBezTo>
                    <a:pt x="23" y="84"/>
                    <a:pt x="24" y="84"/>
                    <a:pt x="25" y="84"/>
                  </a:cubicBezTo>
                  <a:close/>
                  <a:moveTo>
                    <a:pt x="16" y="47"/>
                  </a:moveTo>
                  <a:cubicBezTo>
                    <a:pt x="16" y="52"/>
                    <a:pt x="17" y="57"/>
                    <a:pt x="18" y="63"/>
                  </a:cubicBezTo>
                  <a:cubicBezTo>
                    <a:pt x="19" y="63"/>
                    <a:pt x="21" y="63"/>
                    <a:pt x="22" y="62"/>
                  </a:cubicBezTo>
                  <a:cubicBezTo>
                    <a:pt x="22" y="60"/>
                    <a:pt x="19" y="48"/>
                    <a:pt x="18" y="46"/>
                  </a:cubicBezTo>
                  <a:cubicBezTo>
                    <a:pt x="18" y="46"/>
                    <a:pt x="17" y="47"/>
                    <a:pt x="16" y="47"/>
                  </a:cubicBezTo>
                  <a:close/>
                  <a:moveTo>
                    <a:pt x="132" y="13"/>
                  </a:moveTo>
                  <a:cubicBezTo>
                    <a:pt x="121" y="14"/>
                    <a:pt x="111" y="15"/>
                    <a:pt x="100" y="16"/>
                  </a:cubicBezTo>
                  <a:cubicBezTo>
                    <a:pt x="100" y="16"/>
                    <a:pt x="100" y="17"/>
                    <a:pt x="100" y="17"/>
                  </a:cubicBezTo>
                  <a:cubicBezTo>
                    <a:pt x="111" y="17"/>
                    <a:pt x="121" y="16"/>
                    <a:pt x="132" y="15"/>
                  </a:cubicBezTo>
                  <a:cubicBezTo>
                    <a:pt x="132" y="14"/>
                    <a:pt x="132" y="14"/>
                    <a:pt x="132" y="13"/>
                  </a:cubicBezTo>
                  <a:close/>
                  <a:moveTo>
                    <a:pt x="160" y="202"/>
                  </a:moveTo>
                  <a:cubicBezTo>
                    <a:pt x="160" y="201"/>
                    <a:pt x="160" y="201"/>
                    <a:pt x="160" y="200"/>
                  </a:cubicBezTo>
                  <a:cubicBezTo>
                    <a:pt x="146" y="200"/>
                    <a:pt x="132" y="200"/>
                    <a:pt x="119" y="201"/>
                  </a:cubicBezTo>
                  <a:cubicBezTo>
                    <a:pt x="119" y="201"/>
                    <a:pt x="119" y="201"/>
                    <a:pt x="119" y="202"/>
                  </a:cubicBezTo>
                  <a:cubicBezTo>
                    <a:pt x="132" y="202"/>
                    <a:pt x="146" y="202"/>
                    <a:pt x="160" y="202"/>
                  </a:cubicBezTo>
                  <a:close/>
                  <a:moveTo>
                    <a:pt x="25" y="138"/>
                  </a:moveTo>
                  <a:cubicBezTo>
                    <a:pt x="25" y="144"/>
                    <a:pt x="26" y="149"/>
                    <a:pt x="26" y="155"/>
                  </a:cubicBezTo>
                  <a:cubicBezTo>
                    <a:pt x="27" y="155"/>
                    <a:pt x="28" y="155"/>
                    <a:pt x="29" y="155"/>
                  </a:cubicBezTo>
                  <a:cubicBezTo>
                    <a:pt x="29" y="149"/>
                    <a:pt x="29" y="143"/>
                    <a:pt x="29" y="137"/>
                  </a:cubicBezTo>
                  <a:cubicBezTo>
                    <a:pt x="27" y="138"/>
                    <a:pt x="26" y="138"/>
                    <a:pt x="25" y="138"/>
                  </a:cubicBezTo>
                  <a:close/>
                  <a:moveTo>
                    <a:pt x="175" y="150"/>
                  </a:moveTo>
                  <a:cubicBezTo>
                    <a:pt x="175" y="150"/>
                    <a:pt x="175" y="150"/>
                    <a:pt x="176" y="150"/>
                  </a:cubicBezTo>
                  <a:cubicBezTo>
                    <a:pt x="184" y="150"/>
                    <a:pt x="191" y="150"/>
                    <a:pt x="199" y="150"/>
                  </a:cubicBezTo>
                  <a:cubicBezTo>
                    <a:pt x="200" y="150"/>
                    <a:pt x="201" y="150"/>
                    <a:pt x="202" y="150"/>
                  </a:cubicBezTo>
                  <a:cubicBezTo>
                    <a:pt x="203" y="150"/>
                    <a:pt x="205" y="149"/>
                    <a:pt x="206" y="149"/>
                  </a:cubicBezTo>
                  <a:cubicBezTo>
                    <a:pt x="207" y="149"/>
                    <a:pt x="207" y="149"/>
                    <a:pt x="208" y="149"/>
                  </a:cubicBezTo>
                  <a:cubicBezTo>
                    <a:pt x="208" y="149"/>
                    <a:pt x="208" y="148"/>
                    <a:pt x="208" y="148"/>
                  </a:cubicBezTo>
                  <a:cubicBezTo>
                    <a:pt x="208" y="148"/>
                    <a:pt x="207" y="148"/>
                    <a:pt x="207" y="147"/>
                  </a:cubicBezTo>
                  <a:cubicBezTo>
                    <a:pt x="196" y="148"/>
                    <a:pt x="186" y="149"/>
                    <a:pt x="175" y="150"/>
                  </a:cubicBezTo>
                  <a:close/>
                  <a:moveTo>
                    <a:pt x="189" y="128"/>
                  </a:moveTo>
                  <a:cubicBezTo>
                    <a:pt x="189" y="128"/>
                    <a:pt x="189" y="128"/>
                    <a:pt x="189" y="129"/>
                  </a:cubicBezTo>
                  <a:cubicBezTo>
                    <a:pt x="189" y="129"/>
                    <a:pt x="189" y="129"/>
                    <a:pt x="189" y="129"/>
                  </a:cubicBezTo>
                  <a:cubicBezTo>
                    <a:pt x="196" y="128"/>
                    <a:pt x="203" y="128"/>
                    <a:pt x="209" y="128"/>
                  </a:cubicBezTo>
                  <a:cubicBezTo>
                    <a:pt x="210" y="128"/>
                    <a:pt x="210" y="128"/>
                    <a:pt x="210" y="128"/>
                  </a:cubicBezTo>
                  <a:cubicBezTo>
                    <a:pt x="211" y="128"/>
                    <a:pt x="211" y="127"/>
                    <a:pt x="212" y="128"/>
                  </a:cubicBezTo>
                  <a:cubicBezTo>
                    <a:pt x="212" y="128"/>
                    <a:pt x="213" y="128"/>
                    <a:pt x="213" y="128"/>
                  </a:cubicBezTo>
                  <a:cubicBezTo>
                    <a:pt x="216" y="128"/>
                    <a:pt x="218" y="128"/>
                    <a:pt x="221" y="128"/>
                  </a:cubicBezTo>
                  <a:cubicBezTo>
                    <a:pt x="223" y="128"/>
                    <a:pt x="226" y="128"/>
                    <a:pt x="229" y="128"/>
                  </a:cubicBezTo>
                  <a:cubicBezTo>
                    <a:pt x="230" y="128"/>
                    <a:pt x="231" y="128"/>
                    <a:pt x="232" y="127"/>
                  </a:cubicBezTo>
                  <a:cubicBezTo>
                    <a:pt x="231" y="127"/>
                    <a:pt x="231" y="127"/>
                    <a:pt x="230" y="127"/>
                  </a:cubicBezTo>
                  <a:cubicBezTo>
                    <a:pt x="229" y="127"/>
                    <a:pt x="229" y="127"/>
                    <a:pt x="228" y="127"/>
                  </a:cubicBezTo>
                  <a:cubicBezTo>
                    <a:pt x="220" y="127"/>
                    <a:pt x="211" y="127"/>
                    <a:pt x="202" y="127"/>
                  </a:cubicBezTo>
                  <a:cubicBezTo>
                    <a:pt x="200" y="127"/>
                    <a:pt x="197" y="127"/>
                    <a:pt x="194" y="127"/>
                  </a:cubicBezTo>
                  <a:cubicBezTo>
                    <a:pt x="192" y="128"/>
                    <a:pt x="191" y="128"/>
                    <a:pt x="189" y="128"/>
                  </a:cubicBezTo>
                  <a:close/>
                  <a:moveTo>
                    <a:pt x="137" y="15"/>
                  </a:moveTo>
                  <a:cubicBezTo>
                    <a:pt x="140" y="15"/>
                    <a:pt x="170" y="12"/>
                    <a:pt x="170" y="12"/>
                  </a:cubicBezTo>
                  <a:cubicBezTo>
                    <a:pt x="170" y="12"/>
                    <a:pt x="170" y="12"/>
                    <a:pt x="169" y="12"/>
                  </a:cubicBezTo>
                  <a:cubicBezTo>
                    <a:pt x="164" y="12"/>
                    <a:pt x="158" y="12"/>
                    <a:pt x="152" y="12"/>
                  </a:cubicBezTo>
                  <a:cubicBezTo>
                    <a:pt x="149" y="12"/>
                    <a:pt x="145" y="12"/>
                    <a:pt x="141" y="12"/>
                  </a:cubicBezTo>
                  <a:cubicBezTo>
                    <a:pt x="140" y="12"/>
                    <a:pt x="139" y="12"/>
                    <a:pt x="137" y="13"/>
                  </a:cubicBezTo>
                  <a:cubicBezTo>
                    <a:pt x="137" y="13"/>
                    <a:pt x="137" y="14"/>
                    <a:pt x="137" y="15"/>
                  </a:cubicBezTo>
                  <a:close/>
                  <a:moveTo>
                    <a:pt x="162" y="83"/>
                  </a:moveTo>
                  <a:cubicBezTo>
                    <a:pt x="162" y="85"/>
                    <a:pt x="162" y="87"/>
                    <a:pt x="162" y="88"/>
                  </a:cubicBezTo>
                  <a:cubicBezTo>
                    <a:pt x="169" y="86"/>
                    <a:pt x="176" y="85"/>
                    <a:pt x="182" y="83"/>
                  </a:cubicBezTo>
                  <a:cubicBezTo>
                    <a:pt x="176" y="83"/>
                    <a:pt x="169" y="83"/>
                    <a:pt x="162" y="83"/>
                  </a:cubicBezTo>
                  <a:close/>
                  <a:moveTo>
                    <a:pt x="186" y="179"/>
                  </a:moveTo>
                  <a:cubicBezTo>
                    <a:pt x="186" y="179"/>
                    <a:pt x="186" y="179"/>
                    <a:pt x="186" y="179"/>
                  </a:cubicBezTo>
                  <a:cubicBezTo>
                    <a:pt x="179" y="179"/>
                    <a:pt x="172" y="179"/>
                    <a:pt x="166" y="179"/>
                  </a:cubicBezTo>
                  <a:cubicBezTo>
                    <a:pt x="166" y="180"/>
                    <a:pt x="166" y="182"/>
                    <a:pt x="166" y="183"/>
                  </a:cubicBezTo>
                  <a:cubicBezTo>
                    <a:pt x="173" y="182"/>
                    <a:pt x="179" y="181"/>
                    <a:pt x="186" y="179"/>
                  </a:cubicBezTo>
                  <a:close/>
                  <a:moveTo>
                    <a:pt x="76" y="60"/>
                  </a:moveTo>
                  <a:cubicBezTo>
                    <a:pt x="69" y="60"/>
                    <a:pt x="62" y="60"/>
                    <a:pt x="55" y="61"/>
                  </a:cubicBezTo>
                  <a:cubicBezTo>
                    <a:pt x="56" y="61"/>
                    <a:pt x="56" y="61"/>
                    <a:pt x="56" y="62"/>
                  </a:cubicBezTo>
                  <a:cubicBezTo>
                    <a:pt x="57" y="62"/>
                    <a:pt x="57" y="62"/>
                    <a:pt x="57" y="63"/>
                  </a:cubicBezTo>
                  <a:cubicBezTo>
                    <a:pt x="64" y="62"/>
                    <a:pt x="70" y="62"/>
                    <a:pt x="77" y="61"/>
                  </a:cubicBezTo>
                  <a:cubicBezTo>
                    <a:pt x="77" y="61"/>
                    <a:pt x="77" y="60"/>
                    <a:pt x="76" y="60"/>
                  </a:cubicBezTo>
                  <a:close/>
                  <a:moveTo>
                    <a:pt x="94" y="35"/>
                  </a:moveTo>
                  <a:cubicBezTo>
                    <a:pt x="93" y="35"/>
                    <a:pt x="93" y="35"/>
                    <a:pt x="92" y="35"/>
                  </a:cubicBezTo>
                  <a:cubicBezTo>
                    <a:pt x="91" y="35"/>
                    <a:pt x="89" y="35"/>
                    <a:pt x="87" y="35"/>
                  </a:cubicBezTo>
                  <a:cubicBezTo>
                    <a:pt x="84" y="35"/>
                    <a:pt x="80" y="36"/>
                    <a:pt x="76" y="36"/>
                  </a:cubicBezTo>
                  <a:cubicBezTo>
                    <a:pt x="71" y="36"/>
                    <a:pt x="66" y="37"/>
                    <a:pt x="62" y="37"/>
                  </a:cubicBezTo>
                  <a:cubicBezTo>
                    <a:pt x="60" y="38"/>
                    <a:pt x="58" y="38"/>
                    <a:pt x="57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68" y="38"/>
                    <a:pt x="81" y="37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close/>
                  <a:moveTo>
                    <a:pt x="115" y="58"/>
                  </a:moveTo>
                  <a:cubicBezTo>
                    <a:pt x="114" y="58"/>
                    <a:pt x="114" y="58"/>
                    <a:pt x="114" y="58"/>
                  </a:cubicBezTo>
                  <a:cubicBezTo>
                    <a:pt x="110" y="59"/>
                    <a:pt x="107" y="59"/>
                    <a:pt x="104" y="59"/>
                  </a:cubicBezTo>
                  <a:cubicBezTo>
                    <a:pt x="97" y="59"/>
                    <a:pt x="90" y="59"/>
                    <a:pt x="83" y="59"/>
                  </a:cubicBezTo>
                  <a:cubicBezTo>
                    <a:pt x="81" y="59"/>
                    <a:pt x="81" y="59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92" y="61"/>
                    <a:pt x="103" y="60"/>
                    <a:pt x="115" y="59"/>
                  </a:cubicBezTo>
                  <a:cubicBezTo>
                    <a:pt x="115" y="59"/>
                    <a:pt x="115" y="59"/>
                    <a:pt x="115" y="58"/>
                  </a:cubicBezTo>
                  <a:close/>
                  <a:moveTo>
                    <a:pt x="164" y="125"/>
                  </a:moveTo>
                  <a:cubicBezTo>
                    <a:pt x="164" y="125"/>
                    <a:pt x="164" y="125"/>
                    <a:pt x="164" y="125"/>
                  </a:cubicBezTo>
                  <a:cubicBezTo>
                    <a:pt x="170" y="125"/>
                    <a:pt x="177" y="125"/>
                    <a:pt x="183" y="124"/>
                  </a:cubicBezTo>
                  <a:cubicBezTo>
                    <a:pt x="183" y="123"/>
                    <a:pt x="183" y="122"/>
                    <a:pt x="183" y="120"/>
                  </a:cubicBezTo>
                  <a:cubicBezTo>
                    <a:pt x="177" y="122"/>
                    <a:pt x="170" y="123"/>
                    <a:pt x="164" y="125"/>
                  </a:cubicBezTo>
                  <a:close/>
                  <a:moveTo>
                    <a:pt x="208" y="199"/>
                  </a:moveTo>
                  <a:cubicBezTo>
                    <a:pt x="208" y="199"/>
                    <a:pt x="208" y="199"/>
                    <a:pt x="207" y="199"/>
                  </a:cubicBezTo>
                  <a:cubicBezTo>
                    <a:pt x="200" y="200"/>
                    <a:pt x="192" y="201"/>
                    <a:pt x="184" y="202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92" y="202"/>
                    <a:pt x="200" y="202"/>
                    <a:pt x="209" y="202"/>
                  </a:cubicBezTo>
                  <a:cubicBezTo>
                    <a:pt x="209" y="201"/>
                    <a:pt x="208" y="200"/>
                    <a:pt x="208" y="199"/>
                  </a:cubicBezTo>
                  <a:close/>
                  <a:moveTo>
                    <a:pt x="5" y="25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7" y="24"/>
                    <a:pt x="9" y="25"/>
                    <a:pt x="9" y="26"/>
                  </a:cubicBezTo>
                  <a:cubicBezTo>
                    <a:pt x="8" y="28"/>
                    <a:pt x="9" y="30"/>
                    <a:pt x="9" y="32"/>
                  </a:cubicBezTo>
                  <a:cubicBezTo>
                    <a:pt x="10" y="32"/>
                    <a:pt x="11" y="32"/>
                    <a:pt x="12" y="31"/>
                  </a:cubicBezTo>
                  <a:cubicBezTo>
                    <a:pt x="11" y="29"/>
                    <a:pt x="11" y="26"/>
                    <a:pt x="11" y="24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6" y="21"/>
                    <a:pt x="6" y="21"/>
                    <a:pt x="5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4" y="20"/>
                    <a:pt x="4" y="22"/>
                    <a:pt x="5" y="25"/>
                  </a:cubicBezTo>
                  <a:close/>
                  <a:moveTo>
                    <a:pt x="99" y="35"/>
                  </a:moveTo>
                  <a:cubicBezTo>
                    <a:pt x="100" y="35"/>
                    <a:pt x="100" y="36"/>
                    <a:pt x="100" y="36"/>
                  </a:cubicBezTo>
                  <a:cubicBezTo>
                    <a:pt x="104" y="35"/>
                    <a:pt x="108" y="35"/>
                    <a:pt x="112" y="35"/>
                  </a:cubicBezTo>
                  <a:cubicBezTo>
                    <a:pt x="112" y="35"/>
                    <a:pt x="112" y="35"/>
                    <a:pt x="113" y="34"/>
                  </a:cubicBezTo>
                  <a:cubicBezTo>
                    <a:pt x="114" y="34"/>
                    <a:pt x="115" y="34"/>
                    <a:pt x="116" y="34"/>
                  </a:cubicBezTo>
                  <a:cubicBezTo>
                    <a:pt x="116" y="34"/>
                    <a:pt x="116" y="35"/>
                    <a:pt x="117" y="35"/>
                  </a:cubicBezTo>
                  <a:cubicBezTo>
                    <a:pt x="122" y="34"/>
                    <a:pt x="126" y="34"/>
                    <a:pt x="131" y="34"/>
                  </a:cubicBezTo>
                  <a:cubicBezTo>
                    <a:pt x="132" y="34"/>
                    <a:pt x="133" y="34"/>
                    <a:pt x="133" y="34"/>
                  </a:cubicBezTo>
                  <a:cubicBezTo>
                    <a:pt x="134" y="33"/>
                    <a:pt x="134" y="33"/>
                    <a:pt x="133" y="33"/>
                  </a:cubicBezTo>
                  <a:cubicBezTo>
                    <a:pt x="133" y="33"/>
                    <a:pt x="132" y="33"/>
                    <a:pt x="132" y="33"/>
                  </a:cubicBezTo>
                  <a:cubicBezTo>
                    <a:pt x="128" y="33"/>
                    <a:pt x="124" y="33"/>
                    <a:pt x="119" y="33"/>
                  </a:cubicBezTo>
                  <a:cubicBezTo>
                    <a:pt x="113" y="33"/>
                    <a:pt x="107" y="34"/>
                    <a:pt x="100" y="34"/>
                  </a:cubicBezTo>
                  <a:cubicBezTo>
                    <a:pt x="100" y="34"/>
                    <a:pt x="100" y="34"/>
                    <a:pt x="99" y="34"/>
                  </a:cubicBezTo>
                  <a:cubicBezTo>
                    <a:pt x="99" y="35"/>
                    <a:pt x="99" y="35"/>
                    <a:pt x="99" y="35"/>
                  </a:cubicBezTo>
                  <a:close/>
                  <a:moveTo>
                    <a:pt x="142" y="60"/>
                  </a:moveTo>
                  <a:cubicBezTo>
                    <a:pt x="142" y="60"/>
                    <a:pt x="142" y="61"/>
                    <a:pt x="142" y="61"/>
                  </a:cubicBezTo>
                  <a:cubicBezTo>
                    <a:pt x="142" y="61"/>
                    <a:pt x="142" y="61"/>
                    <a:pt x="143" y="61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53" y="61"/>
                    <a:pt x="163" y="61"/>
                    <a:pt x="172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4" y="60"/>
                    <a:pt x="174" y="60"/>
                    <a:pt x="175" y="60"/>
                  </a:cubicBezTo>
                  <a:cubicBezTo>
                    <a:pt x="164" y="60"/>
                    <a:pt x="153" y="60"/>
                    <a:pt x="142" y="60"/>
                  </a:cubicBezTo>
                  <a:close/>
                  <a:moveTo>
                    <a:pt x="96" y="178"/>
                  </a:moveTo>
                  <a:cubicBezTo>
                    <a:pt x="96" y="178"/>
                    <a:pt x="97" y="178"/>
                    <a:pt x="97" y="178"/>
                  </a:cubicBezTo>
                  <a:cubicBezTo>
                    <a:pt x="103" y="178"/>
                    <a:pt x="108" y="178"/>
                    <a:pt x="114" y="178"/>
                  </a:cubicBezTo>
                  <a:cubicBezTo>
                    <a:pt x="115" y="177"/>
                    <a:pt x="117" y="177"/>
                    <a:pt x="118" y="177"/>
                  </a:cubicBezTo>
                  <a:cubicBezTo>
                    <a:pt x="122" y="177"/>
                    <a:pt x="125" y="177"/>
                    <a:pt x="129" y="177"/>
                  </a:cubicBezTo>
                  <a:cubicBezTo>
                    <a:pt x="130" y="177"/>
                    <a:pt x="132" y="177"/>
                    <a:pt x="134" y="177"/>
                  </a:cubicBezTo>
                  <a:cubicBezTo>
                    <a:pt x="133" y="176"/>
                    <a:pt x="133" y="176"/>
                    <a:pt x="132" y="176"/>
                  </a:cubicBezTo>
                  <a:cubicBezTo>
                    <a:pt x="120" y="177"/>
                    <a:pt x="109" y="177"/>
                    <a:pt x="97" y="177"/>
                  </a:cubicBezTo>
                  <a:cubicBezTo>
                    <a:pt x="97" y="177"/>
                    <a:pt x="97" y="177"/>
                    <a:pt x="96" y="177"/>
                  </a:cubicBezTo>
                  <a:cubicBezTo>
                    <a:pt x="96" y="177"/>
                    <a:pt x="96" y="178"/>
                    <a:pt x="96" y="178"/>
                  </a:cubicBezTo>
                  <a:close/>
                  <a:moveTo>
                    <a:pt x="207" y="56"/>
                  </a:moveTo>
                  <a:cubicBezTo>
                    <a:pt x="209" y="56"/>
                    <a:pt x="211" y="57"/>
                    <a:pt x="213" y="57"/>
                  </a:cubicBezTo>
                  <a:cubicBezTo>
                    <a:pt x="215" y="57"/>
                    <a:pt x="217" y="57"/>
                    <a:pt x="219" y="57"/>
                  </a:cubicBezTo>
                  <a:cubicBezTo>
                    <a:pt x="222" y="57"/>
                    <a:pt x="224" y="56"/>
                    <a:pt x="226" y="56"/>
                  </a:cubicBezTo>
                  <a:cubicBezTo>
                    <a:pt x="228" y="56"/>
                    <a:pt x="230" y="56"/>
                    <a:pt x="232" y="56"/>
                  </a:cubicBezTo>
                  <a:cubicBezTo>
                    <a:pt x="234" y="56"/>
                    <a:pt x="236" y="56"/>
                    <a:pt x="238" y="56"/>
                  </a:cubicBezTo>
                  <a:cubicBezTo>
                    <a:pt x="238" y="55"/>
                    <a:pt x="238" y="55"/>
                    <a:pt x="237" y="55"/>
                  </a:cubicBezTo>
                  <a:cubicBezTo>
                    <a:pt x="228" y="55"/>
                    <a:pt x="218" y="55"/>
                    <a:pt x="208" y="55"/>
                  </a:cubicBezTo>
                  <a:cubicBezTo>
                    <a:pt x="208" y="55"/>
                    <a:pt x="207" y="56"/>
                    <a:pt x="207" y="56"/>
                  </a:cubicBezTo>
                  <a:close/>
                  <a:moveTo>
                    <a:pt x="142" y="193"/>
                  </a:moveTo>
                  <a:cubicBezTo>
                    <a:pt x="142" y="193"/>
                    <a:pt x="142" y="193"/>
                    <a:pt x="142" y="193"/>
                  </a:cubicBezTo>
                  <a:cubicBezTo>
                    <a:pt x="148" y="192"/>
                    <a:pt x="153" y="191"/>
                    <a:pt x="159" y="190"/>
                  </a:cubicBezTo>
                  <a:cubicBezTo>
                    <a:pt x="159" y="189"/>
                    <a:pt x="159" y="188"/>
                    <a:pt x="159" y="188"/>
                  </a:cubicBezTo>
                  <a:cubicBezTo>
                    <a:pt x="153" y="189"/>
                    <a:pt x="147" y="191"/>
                    <a:pt x="142" y="193"/>
                  </a:cubicBezTo>
                  <a:close/>
                  <a:moveTo>
                    <a:pt x="235" y="107"/>
                  </a:moveTo>
                  <a:cubicBezTo>
                    <a:pt x="235" y="107"/>
                    <a:pt x="235" y="107"/>
                    <a:pt x="236" y="107"/>
                  </a:cubicBezTo>
                  <a:cubicBezTo>
                    <a:pt x="240" y="106"/>
                    <a:pt x="244" y="106"/>
                    <a:pt x="249" y="105"/>
                  </a:cubicBezTo>
                  <a:cubicBezTo>
                    <a:pt x="250" y="105"/>
                    <a:pt x="252" y="105"/>
                    <a:pt x="253" y="104"/>
                  </a:cubicBezTo>
                  <a:cubicBezTo>
                    <a:pt x="252" y="104"/>
                    <a:pt x="251" y="104"/>
                    <a:pt x="250" y="105"/>
                  </a:cubicBezTo>
                  <a:cubicBezTo>
                    <a:pt x="250" y="105"/>
                    <a:pt x="249" y="105"/>
                    <a:pt x="249" y="105"/>
                  </a:cubicBezTo>
                  <a:cubicBezTo>
                    <a:pt x="248" y="104"/>
                    <a:pt x="247" y="104"/>
                    <a:pt x="246" y="104"/>
                  </a:cubicBezTo>
                  <a:cubicBezTo>
                    <a:pt x="243" y="104"/>
                    <a:pt x="240" y="104"/>
                    <a:pt x="236" y="104"/>
                  </a:cubicBezTo>
                  <a:cubicBezTo>
                    <a:pt x="236" y="104"/>
                    <a:pt x="236" y="104"/>
                    <a:pt x="235" y="104"/>
                  </a:cubicBezTo>
                  <a:cubicBezTo>
                    <a:pt x="236" y="106"/>
                    <a:pt x="236" y="106"/>
                    <a:pt x="235" y="107"/>
                  </a:cubicBezTo>
                  <a:close/>
                  <a:moveTo>
                    <a:pt x="183" y="127"/>
                  </a:moveTo>
                  <a:cubicBezTo>
                    <a:pt x="176" y="127"/>
                    <a:pt x="170" y="128"/>
                    <a:pt x="163" y="129"/>
                  </a:cubicBezTo>
                  <a:cubicBezTo>
                    <a:pt x="167" y="129"/>
                    <a:pt x="171" y="129"/>
                    <a:pt x="175" y="129"/>
                  </a:cubicBezTo>
                  <a:cubicBezTo>
                    <a:pt x="178" y="129"/>
                    <a:pt x="180" y="128"/>
                    <a:pt x="183" y="127"/>
                  </a:cubicBezTo>
                  <a:cubicBezTo>
                    <a:pt x="183" y="127"/>
                    <a:pt x="183" y="127"/>
                    <a:pt x="183" y="127"/>
                  </a:cubicBezTo>
                  <a:close/>
                  <a:moveTo>
                    <a:pt x="20" y="42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1" y="43"/>
                    <a:pt x="23" y="43"/>
                    <a:pt x="25" y="42"/>
                  </a:cubicBezTo>
                  <a:cubicBezTo>
                    <a:pt x="28" y="42"/>
                    <a:pt x="32" y="42"/>
                    <a:pt x="36" y="41"/>
                  </a:cubicBezTo>
                  <a:cubicBezTo>
                    <a:pt x="40" y="41"/>
                    <a:pt x="45" y="40"/>
                    <a:pt x="49" y="40"/>
                  </a:cubicBezTo>
                  <a:cubicBezTo>
                    <a:pt x="50" y="40"/>
                    <a:pt x="52" y="39"/>
                    <a:pt x="53" y="39"/>
                  </a:cubicBezTo>
                  <a:cubicBezTo>
                    <a:pt x="53" y="39"/>
                    <a:pt x="52" y="39"/>
                    <a:pt x="52" y="39"/>
                  </a:cubicBezTo>
                  <a:cubicBezTo>
                    <a:pt x="49" y="39"/>
                    <a:pt x="46" y="39"/>
                    <a:pt x="43" y="40"/>
                  </a:cubicBezTo>
                  <a:cubicBezTo>
                    <a:pt x="37" y="40"/>
                    <a:pt x="31" y="41"/>
                    <a:pt x="25" y="42"/>
                  </a:cubicBezTo>
                  <a:cubicBezTo>
                    <a:pt x="23" y="42"/>
                    <a:pt x="22" y="42"/>
                    <a:pt x="20" y="42"/>
                  </a:cubicBezTo>
                  <a:close/>
                  <a:moveTo>
                    <a:pt x="97" y="81"/>
                  </a:moveTo>
                  <a:cubicBezTo>
                    <a:pt x="96" y="82"/>
                    <a:pt x="95" y="82"/>
                    <a:pt x="93" y="82"/>
                  </a:cubicBezTo>
                  <a:cubicBezTo>
                    <a:pt x="86" y="82"/>
                    <a:pt x="78" y="83"/>
                    <a:pt x="70" y="83"/>
                  </a:cubicBezTo>
                  <a:cubicBezTo>
                    <a:pt x="67" y="83"/>
                    <a:pt x="63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7" y="84"/>
                    <a:pt x="57" y="84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71" y="84"/>
                    <a:pt x="84" y="83"/>
                    <a:pt x="97" y="81"/>
                  </a:cubicBezTo>
                  <a:close/>
                  <a:moveTo>
                    <a:pt x="94" y="177"/>
                  </a:moveTo>
                  <a:cubicBezTo>
                    <a:pt x="93" y="177"/>
                    <a:pt x="93" y="177"/>
                    <a:pt x="92" y="177"/>
                  </a:cubicBezTo>
                  <a:cubicBezTo>
                    <a:pt x="92" y="177"/>
                    <a:pt x="91" y="177"/>
                    <a:pt x="91" y="177"/>
                  </a:cubicBezTo>
                  <a:cubicBezTo>
                    <a:pt x="85" y="177"/>
                    <a:pt x="79" y="177"/>
                    <a:pt x="73" y="178"/>
                  </a:cubicBezTo>
                  <a:cubicBezTo>
                    <a:pt x="73" y="178"/>
                    <a:pt x="73" y="178"/>
                    <a:pt x="72" y="178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3" y="178"/>
                    <a:pt x="74" y="178"/>
                    <a:pt x="74" y="178"/>
                  </a:cubicBezTo>
                  <a:cubicBezTo>
                    <a:pt x="75" y="178"/>
                    <a:pt x="75" y="178"/>
                    <a:pt x="76" y="178"/>
                  </a:cubicBezTo>
                  <a:cubicBezTo>
                    <a:pt x="81" y="178"/>
                    <a:pt x="87" y="178"/>
                    <a:pt x="92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4" y="178"/>
                    <a:pt x="94" y="178"/>
                  </a:cubicBezTo>
                  <a:cubicBezTo>
                    <a:pt x="94" y="178"/>
                    <a:pt x="94" y="178"/>
                    <a:pt x="94" y="177"/>
                  </a:cubicBezTo>
                  <a:close/>
                  <a:moveTo>
                    <a:pt x="201" y="46"/>
                  </a:moveTo>
                  <a:cubicBezTo>
                    <a:pt x="201" y="49"/>
                    <a:pt x="200" y="51"/>
                    <a:pt x="201" y="53"/>
                  </a:cubicBezTo>
                  <a:cubicBezTo>
                    <a:pt x="202" y="53"/>
                    <a:pt x="202" y="53"/>
                    <a:pt x="203" y="53"/>
                  </a:cubicBezTo>
                  <a:cubicBezTo>
                    <a:pt x="204" y="52"/>
                    <a:pt x="204" y="47"/>
                    <a:pt x="203" y="46"/>
                  </a:cubicBezTo>
                  <a:cubicBezTo>
                    <a:pt x="202" y="46"/>
                    <a:pt x="202" y="46"/>
                    <a:pt x="201" y="46"/>
                  </a:cubicBezTo>
                  <a:close/>
                  <a:moveTo>
                    <a:pt x="118" y="106"/>
                  </a:moveTo>
                  <a:cubicBezTo>
                    <a:pt x="118" y="106"/>
                    <a:pt x="118" y="106"/>
                    <a:pt x="118" y="106"/>
                  </a:cubicBezTo>
                  <a:cubicBezTo>
                    <a:pt x="118" y="105"/>
                    <a:pt x="117" y="105"/>
                    <a:pt x="117" y="106"/>
                  </a:cubicBezTo>
                  <a:cubicBezTo>
                    <a:pt x="116" y="106"/>
                    <a:pt x="116" y="106"/>
                    <a:pt x="115" y="105"/>
                  </a:cubicBezTo>
                  <a:cubicBezTo>
                    <a:pt x="115" y="105"/>
                    <a:pt x="114" y="105"/>
                    <a:pt x="114" y="105"/>
                  </a:cubicBezTo>
                  <a:cubicBezTo>
                    <a:pt x="109" y="105"/>
                    <a:pt x="105" y="106"/>
                    <a:pt x="100" y="106"/>
                  </a:cubicBezTo>
                  <a:cubicBezTo>
                    <a:pt x="100" y="106"/>
                    <a:pt x="99" y="106"/>
                    <a:pt x="98" y="106"/>
                  </a:cubicBezTo>
                  <a:cubicBezTo>
                    <a:pt x="99" y="107"/>
                    <a:pt x="99" y="107"/>
                    <a:pt x="100" y="107"/>
                  </a:cubicBezTo>
                  <a:cubicBezTo>
                    <a:pt x="103" y="107"/>
                    <a:pt x="105" y="107"/>
                    <a:pt x="107" y="107"/>
                  </a:cubicBezTo>
                  <a:cubicBezTo>
                    <a:pt x="111" y="106"/>
                    <a:pt x="114" y="106"/>
                    <a:pt x="117" y="106"/>
                  </a:cubicBezTo>
                  <a:cubicBezTo>
                    <a:pt x="118" y="106"/>
                    <a:pt x="118" y="106"/>
                    <a:pt x="118" y="106"/>
                  </a:cubicBezTo>
                  <a:close/>
                  <a:moveTo>
                    <a:pt x="175" y="81"/>
                  </a:moveTo>
                  <a:cubicBezTo>
                    <a:pt x="176" y="81"/>
                    <a:pt x="176" y="81"/>
                    <a:pt x="177" y="81"/>
                  </a:cubicBezTo>
                  <a:cubicBezTo>
                    <a:pt x="183" y="81"/>
                    <a:pt x="188" y="81"/>
                    <a:pt x="194" y="81"/>
                  </a:cubicBezTo>
                  <a:cubicBezTo>
                    <a:pt x="195" y="81"/>
                    <a:pt x="195" y="81"/>
                    <a:pt x="196" y="81"/>
                  </a:cubicBezTo>
                  <a:cubicBezTo>
                    <a:pt x="198" y="80"/>
                    <a:pt x="200" y="80"/>
                    <a:pt x="202" y="80"/>
                  </a:cubicBezTo>
                  <a:cubicBezTo>
                    <a:pt x="202" y="80"/>
                    <a:pt x="202" y="80"/>
                    <a:pt x="203" y="79"/>
                  </a:cubicBezTo>
                  <a:cubicBezTo>
                    <a:pt x="201" y="79"/>
                    <a:pt x="179" y="80"/>
                    <a:pt x="175" y="81"/>
                  </a:cubicBezTo>
                  <a:close/>
                  <a:moveTo>
                    <a:pt x="229" y="80"/>
                  </a:moveTo>
                  <a:cubicBezTo>
                    <a:pt x="229" y="80"/>
                    <a:pt x="229" y="80"/>
                    <a:pt x="228" y="80"/>
                  </a:cubicBezTo>
                  <a:cubicBezTo>
                    <a:pt x="225" y="80"/>
                    <a:pt x="221" y="80"/>
                    <a:pt x="218" y="79"/>
                  </a:cubicBezTo>
                  <a:cubicBezTo>
                    <a:pt x="215" y="79"/>
                    <a:pt x="213" y="80"/>
                    <a:pt x="210" y="80"/>
                  </a:cubicBezTo>
                  <a:cubicBezTo>
                    <a:pt x="209" y="80"/>
                    <a:pt x="209" y="80"/>
                    <a:pt x="209" y="81"/>
                  </a:cubicBezTo>
                  <a:cubicBezTo>
                    <a:pt x="216" y="81"/>
                    <a:pt x="223" y="81"/>
                    <a:pt x="229" y="80"/>
                  </a:cubicBezTo>
                  <a:close/>
                  <a:moveTo>
                    <a:pt x="27" y="170"/>
                  </a:moveTo>
                  <a:cubicBezTo>
                    <a:pt x="28" y="170"/>
                    <a:pt x="28" y="170"/>
                    <a:pt x="29" y="169"/>
                  </a:cubicBezTo>
                  <a:cubicBezTo>
                    <a:pt x="29" y="167"/>
                    <a:pt x="29" y="164"/>
                    <a:pt x="29" y="161"/>
                  </a:cubicBezTo>
                  <a:cubicBezTo>
                    <a:pt x="28" y="161"/>
                    <a:pt x="28" y="161"/>
                    <a:pt x="27" y="161"/>
                  </a:cubicBezTo>
                  <a:cubicBezTo>
                    <a:pt x="27" y="161"/>
                    <a:pt x="27" y="161"/>
                    <a:pt x="26" y="162"/>
                  </a:cubicBezTo>
                  <a:cubicBezTo>
                    <a:pt x="27" y="164"/>
                    <a:pt x="27" y="167"/>
                    <a:pt x="27" y="170"/>
                  </a:cubicBezTo>
                  <a:close/>
                  <a:moveTo>
                    <a:pt x="18" y="116"/>
                  </a:moveTo>
                  <a:cubicBezTo>
                    <a:pt x="17" y="116"/>
                    <a:pt x="17" y="116"/>
                    <a:pt x="17" y="116"/>
                  </a:cubicBezTo>
                  <a:cubicBezTo>
                    <a:pt x="17" y="118"/>
                    <a:pt x="17" y="119"/>
                    <a:pt x="17" y="121"/>
                  </a:cubicBezTo>
                  <a:cubicBezTo>
                    <a:pt x="17" y="123"/>
                    <a:pt x="18" y="125"/>
                    <a:pt x="18" y="126"/>
                  </a:cubicBezTo>
                  <a:cubicBezTo>
                    <a:pt x="18" y="128"/>
                    <a:pt x="18" y="130"/>
                    <a:pt x="18" y="132"/>
                  </a:cubicBezTo>
                  <a:cubicBezTo>
                    <a:pt x="18" y="133"/>
                    <a:pt x="19" y="135"/>
                    <a:pt x="19" y="137"/>
                  </a:cubicBezTo>
                  <a:cubicBezTo>
                    <a:pt x="19" y="138"/>
                    <a:pt x="20" y="140"/>
                    <a:pt x="20" y="142"/>
                  </a:cubicBezTo>
                  <a:cubicBezTo>
                    <a:pt x="19" y="133"/>
                    <a:pt x="19" y="125"/>
                    <a:pt x="18" y="116"/>
                  </a:cubicBezTo>
                  <a:close/>
                  <a:moveTo>
                    <a:pt x="7" y="47"/>
                  </a:moveTo>
                  <a:cubicBezTo>
                    <a:pt x="8" y="53"/>
                    <a:pt x="9" y="58"/>
                    <a:pt x="10" y="64"/>
                  </a:cubicBezTo>
                  <a:cubicBezTo>
                    <a:pt x="10" y="63"/>
                    <a:pt x="11" y="63"/>
                    <a:pt x="11" y="63"/>
                  </a:cubicBezTo>
                  <a:cubicBezTo>
                    <a:pt x="10" y="58"/>
                    <a:pt x="9" y="53"/>
                    <a:pt x="8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  <a:moveTo>
                    <a:pt x="121" y="106"/>
                  </a:moveTo>
                  <a:cubicBezTo>
                    <a:pt x="130" y="105"/>
                    <a:pt x="139" y="104"/>
                    <a:pt x="148" y="104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39" y="104"/>
                    <a:pt x="130" y="104"/>
                    <a:pt x="121" y="105"/>
                  </a:cubicBezTo>
                  <a:cubicBezTo>
                    <a:pt x="121" y="105"/>
                    <a:pt x="121" y="105"/>
                    <a:pt x="121" y="106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42" y="63"/>
                    <a:pt x="47" y="63"/>
                    <a:pt x="53" y="63"/>
                  </a:cubicBezTo>
                  <a:cubicBezTo>
                    <a:pt x="52" y="62"/>
                    <a:pt x="53" y="61"/>
                    <a:pt x="54" y="61"/>
                  </a:cubicBezTo>
                  <a:cubicBezTo>
                    <a:pt x="48" y="61"/>
                    <a:pt x="43" y="62"/>
                    <a:pt x="37" y="62"/>
                  </a:cubicBezTo>
                  <a:close/>
                  <a:moveTo>
                    <a:pt x="14" y="84"/>
                  </a:moveTo>
                  <a:cubicBezTo>
                    <a:pt x="13" y="79"/>
                    <a:pt x="13" y="73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9"/>
                    <a:pt x="11" y="69"/>
                  </a:cubicBezTo>
                  <a:cubicBezTo>
                    <a:pt x="11" y="73"/>
                    <a:pt x="12" y="76"/>
                    <a:pt x="12" y="79"/>
                  </a:cubicBezTo>
                  <a:cubicBezTo>
                    <a:pt x="12" y="81"/>
                    <a:pt x="13" y="82"/>
                    <a:pt x="13" y="84"/>
                  </a:cubicBezTo>
                  <a:cubicBezTo>
                    <a:pt x="13" y="84"/>
                    <a:pt x="13" y="84"/>
                    <a:pt x="14" y="84"/>
                  </a:cubicBezTo>
                  <a:close/>
                  <a:moveTo>
                    <a:pt x="119" y="198"/>
                  </a:moveTo>
                  <a:cubicBezTo>
                    <a:pt x="128" y="198"/>
                    <a:pt x="137" y="198"/>
                    <a:pt x="147" y="198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6" y="198"/>
                    <a:pt x="146" y="198"/>
                    <a:pt x="145" y="198"/>
                  </a:cubicBezTo>
                  <a:cubicBezTo>
                    <a:pt x="138" y="198"/>
                    <a:pt x="130" y="197"/>
                    <a:pt x="122" y="197"/>
                  </a:cubicBezTo>
                  <a:cubicBezTo>
                    <a:pt x="122" y="197"/>
                    <a:pt x="121" y="197"/>
                    <a:pt x="121" y="198"/>
                  </a:cubicBezTo>
                  <a:cubicBezTo>
                    <a:pt x="120" y="198"/>
                    <a:pt x="120" y="199"/>
                    <a:pt x="119" y="198"/>
                  </a:cubicBezTo>
                  <a:close/>
                  <a:moveTo>
                    <a:pt x="6" y="43"/>
                  </a:moveTo>
                  <a:cubicBezTo>
                    <a:pt x="7" y="43"/>
                    <a:pt x="8" y="43"/>
                    <a:pt x="8" y="43"/>
                  </a:cubicBezTo>
                  <a:cubicBezTo>
                    <a:pt x="9" y="43"/>
                    <a:pt x="9" y="42"/>
                    <a:pt x="9" y="42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38"/>
                    <a:pt x="7" y="35"/>
                    <a:pt x="6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5" y="32"/>
                  </a:cubicBezTo>
                  <a:cubicBezTo>
                    <a:pt x="6" y="36"/>
                    <a:pt x="6" y="39"/>
                    <a:pt x="6" y="43"/>
                  </a:cubicBezTo>
                  <a:close/>
                  <a:moveTo>
                    <a:pt x="205" y="132"/>
                  </a:moveTo>
                  <a:cubicBezTo>
                    <a:pt x="205" y="132"/>
                    <a:pt x="205" y="132"/>
                    <a:pt x="205" y="13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195" y="131"/>
                    <a:pt x="186" y="131"/>
                    <a:pt x="177" y="131"/>
                  </a:cubicBezTo>
                  <a:cubicBezTo>
                    <a:pt x="176" y="131"/>
                    <a:pt x="175" y="131"/>
                    <a:pt x="174" y="132"/>
                  </a:cubicBezTo>
                  <a:cubicBezTo>
                    <a:pt x="184" y="132"/>
                    <a:pt x="194" y="132"/>
                    <a:pt x="205" y="132"/>
                  </a:cubicBezTo>
                  <a:close/>
                  <a:moveTo>
                    <a:pt x="160" y="57"/>
                  </a:moveTo>
                  <a:cubicBezTo>
                    <a:pt x="160" y="57"/>
                    <a:pt x="159" y="56"/>
                    <a:pt x="159" y="57"/>
                  </a:cubicBezTo>
                  <a:cubicBezTo>
                    <a:pt x="158" y="57"/>
                    <a:pt x="157" y="57"/>
                    <a:pt x="157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1" y="57"/>
                    <a:pt x="147" y="57"/>
                    <a:pt x="142" y="57"/>
                  </a:cubicBezTo>
                  <a:cubicBezTo>
                    <a:pt x="142" y="57"/>
                    <a:pt x="141" y="57"/>
                    <a:pt x="141" y="57"/>
                  </a:cubicBezTo>
                  <a:cubicBezTo>
                    <a:pt x="141" y="58"/>
                    <a:pt x="141" y="58"/>
                    <a:pt x="142" y="58"/>
                  </a:cubicBezTo>
                  <a:cubicBezTo>
                    <a:pt x="147" y="58"/>
                    <a:pt x="152" y="58"/>
                    <a:pt x="157" y="57"/>
                  </a:cubicBezTo>
                  <a:cubicBezTo>
                    <a:pt x="158" y="57"/>
                    <a:pt x="159" y="57"/>
                    <a:pt x="160" y="57"/>
                  </a:cubicBezTo>
                  <a:close/>
                  <a:moveTo>
                    <a:pt x="184" y="177"/>
                  </a:moveTo>
                  <a:cubicBezTo>
                    <a:pt x="184" y="177"/>
                    <a:pt x="184" y="177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73" y="176"/>
                    <a:pt x="163" y="176"/>
                    <a:pt x="153" y="176"/>
                  </a:cubicBezTo>
                  <a:cubicBezTo>
                    <a:pt x="153" y="176"/>
                    <a:pt x="153" y="176"/>
                    <a:pt x="152" y="176"/>
                  </a:cubicBezTo>
                  <a:cubicBezTo>
                    <a:pt x="152" y="176"/>
                    <a:pt x="152" y="176"/>
                    <a:pt x="152" y="177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63" y="177"/>
                    <a:pt x="173" y="177"/>
                    <a:pt x="184" y="177"/>
                  </a:cubicBezTo>
                  <a:close/>
                  <a:moveTo>
                    <a:pt x="182" y="105"/>
                  </a:moveTo>
                  <a:cubicBezTo>
                    <a:pt x="182" y="104"/>
                    <a:pt x="181" y="105"/>
                    <a:pt x="181" y="105"/>
                  </a:cubicBezTo>
                  <a:cubicBezTo>
                    <a:pt x="175" y="105"/>
                    <a:pt x="169" y="105"/>
                    <a:pt x="164" y="105"/>
                  </a:cubicBezTo>
                  <a:cubicBezTo>
                    <a:pt x="163" y="105"/>
                    <a:pt x="163" y="105"/>
                    <a:pt x="162" y="105"/>
                  </a:cubicBezTo>
                  <a:cubicBezTo>
                    <a:pt x="162" y="105"/>
                    <a:pt x="162" y="105"/>
                    <a:pt x="162" y="106"/>
                  </a:cubicBezTo>
                  <a:cubicBezTo>
                    <a:pt x="164" y="106"/>
                    <a:pt x="181" y="105"/>
                    <a:pt x="182" y="105"/>
                  </a:cubicBezTo>
                  <a:close/>
                  <a:moveTo>
                    <a:pt x="121" y="59"/>
                  </a:moveTo>
                  <a:cubicBezTo>
                    <a:pt x="122" y="59"/>
                    <a:pt x="123" y="59"/>
                    <a:pt x="124" y="59"/>
                  </a:cubicBezTo>
                  <a:cubicBezTo>
                    <a:pt x="128" y="59"/>
                    <a:pt x="132" y="59"/>
                    <a:pt x="136" y="58"/>
                  </a:cubicBezTo>
                  <a:cubicBezTo>
                    <a:pt x="136" y="58"/>
                    <a:pt x="137" y="58"/>
                    <a:pt x="137" y="57"/>
                  </a:cubicBezTo>
                  <a:cubicBezTo>
                    <a:pt x="137" y="57"/>
                    <a:pt x="136" y="57"/>
                    <a:pt x="136" y="57"/>
                  </a:cubicBezTo>
                  <a:cubicBezTo>
                    <a:pt x="133" y="58"/>
                    <a:pt x="131" y="58"/>
                    <a:pt x="128" y="58"/>
                  </a:cubicBezTo>
                  <a:cubicBezTo>
                    <a:pt x="126" y="58"/>
                    <a:pt x="124" y="58"/>
                    <a:pt x="122" y="58"/>
                  </a:cubicBezTo>
                  <a:cubicBezTo>
                    <a:pt x="122" y="58"/>
                    <a:pt x="121" y="58"/>
                    <a:pt x="121" y="59"/>
                  </a:cubicBezTo>
                  <a:close/>
                  <a:moveTo>
                    <a:pt x="113" y="37"/>
                  </a:moveTo>
                  <a:cubicBezTo>
                    <a:pt x="107" y="38"/>
                    <a:pt x="101" y="38"/>
                    <a:pt x="94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9" y="39"/>
                    <a:pt x="104" y="39"/>
                    <a:pt x="108" y="39"/>
                  </a:cubicBezTo>
                  <a:cubicBezTo>
                    <a:pt x="110" y="39"/>
                    <a:pt x="111" y="38"/>
                    <a:pt x="113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3" y="38"/>
                    <a:pt x="113" y="38"/>
                    <a:pt x="113" y="37"/>
                  </a:cubicBezTo>
                  <a:close/>
                  <a:moveTo>
                    <a:pt x="203" y="44"/>
                  </a:moveTo>
                  <a:cubicBezTo>
                    <a:pt x="203" y="41"/>
                    <a:pt x="202" y="37"/>
                    <a:pt x="201" y="36"/>
                  </a:cubicBezTo>
                  <a:cubicBezTo>
                    <a:pt x="201" y="39"/>
                    <a:pt x="201" y="42"/>
                    <a:pt x="201" y="44"/>
                  </a:cubicBezTo>
                  <a:cubicBezTo>
                    <a:pt x="201" y="44"/>
                    <a:pt x="201" y="44"/>
                    <a:pt x="202" y="44"/>
                  </a:cubicBezTo>
                  <a:cubicBezTo>
                    <a:pt x="202" y="44"/>
                    <a:pt x="203" y="44"/>
                    <a:pt x="203" y="44"/>
                  </a:cubicBezTo>
                  <a:close/>
                  <a:moveTo>
                    <a:pt x="255" y="129"/>
                  </a:moveTo>
                  <a:cubicBezTo>
                    <a:pt x="254" y="129"/>
                    <a:pt x="252" y="130"/>
                    <a:pt x="250" y="130"/>
                  </a:cubicBezTo>
                  <a:cubicBezTo>
                    <a:pt x="250" y="131"/>
                    <a:pt x="249" y="131"/>
                    <a:pt x="249" y="131"/>
                  </a:cubicBezTo>
                  <a:cubicBezTo>
                    <a:pt x="248" y="130"/>
                    <a:pt x="248" y="130"/>
                    <a:pt x="247" y="131"/>
                  </a:cubicBezTo>
                  <a:cubicBezTo>
                    <a:pt x="246" y="131"/>
                    <a:pt x="245" y="131"/>
                    <a:pt x="243" y="131"/>
                  </a:cubicBezTo>
                  <a:cubicBezTo>
                    <a:pt x="240" y="131"/>
                    <a:pt x="237" y="131"/>
                    <a:pt x="234" y="132"/>
                  </a:cubicBezTo>
                  <a:cubicBezTo>
                    <a:pt x="234" y="132"/>
                    <a:pt x="235" y="132"/>
                    <a:pt x="235" y="132"/>
                  </a:cubicBezTo>
                  <a:cubicBezTo>
                    <a:pt x="241" y="132"/>
                    <a:pt x="247" y="131"/>
                    <a:pt x="254" y="131"/>
                  </a:cubicBezTo>
                  <a:cubicBezTo>
                    <a:pt x="254" y="131"/>
                    <a:pt x="255" y="131"/>
                    <a:pt x="255" y="131"/>
                  </a:cubicBezTo>
                  <a:cubicBezTo>
                    <a:pt x="255" y="130"/>
                    <a:pt x="255" y="130"/>
                    <a:pt x="255" y="129"/>
                  </a:cubicBezTo>
                  <a:close/>
                  <a:moveTo>
                    <a:pt x="180" y="200"/>
                  </a:moveTo>
                  <a:cubicBezTo>
                    <a:pt x="180" y="200"/>
                    <a:pt x="180" y="200"/>
                    <a:pt x="180" y="200"/>
                  </a:cubicBezTo>
                  <a:cubicBezTo>
                    <a:pt x="180" y="200"/>
                    <a:pt x="180" y="200"/>
                    <a:pt x="179" y="200"/>
                  </a:cubicBezTo>
                  <a:cubicBezTo>
                    <a:pt x="176" y="200"/>
                    <a:pt x="172" y="200"/>
                    <a:pt x="168" y="200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167" y="200"/>
                    <a:pt x="166" y="200"/>
                    <a:pt x="165" y="200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5" y="201"/>
                    <a:pt x="165" y="201"/>
                    <a:pt x="165" y="201"/>
                  </a:cubicBezTo>
                  <a:cubicBezTo>
                    <a:pt x="170" y="201"/>
                    <a:pt x="175" y="201"/>
                    <a:pt x="180" y="200"/>
                  </a:cubicBezTo>
                  <a:close/>
                  <a:moveTo>
                    <a:pt x="227" y="134"/>
                  </a:moveTo>
                  <a:cubicBezTo>
                    <a:pt x="227" y="134"/>
                    <a:pt x="227" y="134"/>
                    <a:pt x="227" y="134"/>
                  </a:cubicBezTo>
                  <a:cubicBezTo>
                    <a:pt x="222" y="134"/>
                    <a:pt x="218" y="134"/>
                    <a:pt x="213" y="134"/>
                  </a:cubicBezTo>
                  <a:cubicBezTo>
                    <a:pt x="213" y="134"/>
                    <a:pt x="213" y="134"/>
                    <a:pt x="214" y="135"/>
                  </a:cubicBezTo>
                  <a:cubicBezTo>
                    <a:pt x="214" y="135"/>
                    <a:pt x="214" y="135"/>
                    <a:pt x="214" y="136"/>
                  </a:cubicBezTo>
                  <a:cubicBezTo>
                    <a:pt x="218" y="135"/>
                    <a:pt x="222" y="135"/>
                    <a:pt x="227" y="134"/>
                  </a:cubicBezTo>
                  <a:close/>
                  <a:moveTo>
                    <a:pt x="162" y="57"/>
                  </a:moveTo>
                  <a:cubicBezTo>
                    <a:pt x="162" y="57"/>
                    <a:pt x="162" y="57"/>
                    <a:pt x="163" y="57"/>
                  </a:cubicBezTo>
                  <a:cubicBezTo>
                    <a:pt x="168" y="57"/>
                    <a:pt x="174" y="57"/>
                    <a:pt x="179" y="57"/>
                  </a:cubicBezTo>
                  <a:cubicBezTo>
                    <a:pt x="179" y="57"/>
                    <a:pt x="180" y="57"/>
                    <a:pt x="180" y="57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6"/>
                    <a:pt x="180" y="56"/>
                    <a:pt x="179" y="56"/>
                  </a:cubicBezTo>
                  <a:cubicBezTo>
                    <a:pt x="174" y="56"/>
                    <a:pt x="169" y="56"/>
                    <a:pt x="163" y="56"/>
                  </a:cubicBezTo>
                  <a:cubicBezTo>
                    <a:pt x="163" y="56"/>
                    <a:pt x="162" y="57"/>
                    <a:pt x="162" y="57"/>
                  </a:cubicBezTo>
                  <a:close/>
                  <a:moveTo>
                    <a:pt x="157" y="106"/>
                  </a:moveTo>
                  <a:cubicBezTo>
                    <a:pt x="156" y="105"/>
                    <a:pt x="137" y="107"/>
                    <a:pt x="136" y="107"/>
                  </a:cubicBezTo>
                  <a:cubicBezTo>
                    <a:pt x="136" y="107"/>
                    <a:pt x="137" y="107"/>
                    <a:pt x="137" y="107"/>
                  </a:cubicBezTo>
                  <a:cubicBezTo>
                    <a:pt x="143" y="107"/>
                    <a:pt x="148" y="107"/>
                    <a:pt x="153" y="106"/>
                  </a:cubicBezTo>
                  <a:cubicBezTo>
                    <a:pt x="155" y="106"/>
                    <a:pt x="156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lose/>
                  <a:moveTo>
                    <a:pt x="93" y="17"/>
                  </a:moveTo>
                  <a:cubicBezTo>
                    <a:pt x="87" y="17"/>
                    <a:pt x="82" y="18"/>
                    <a:pt x="77" y="18"/>
                  </a:cubicBezTo>
                  <a:cubicBezTo>
                    <a:pt x="82" y="18"/>
                    <a:pt x="88" y="18"/>
                    <a:pt x="93" y="18"/>
                  </a:cubicBezTo>
                  <a:cubicBezTo>
                    <a:pt x="93" y="18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lose/>
                  <a:moveTo>
                    <a:pt x="135" y="36"/>
                  </a:moveTo>
                  <a:cubicBezTo>
                    <a:pt x="135" y="36"/>
                    <a:pt x="135" y="36"/>
                    <a:pt x="135" y="36"/>
                  </a:cubicBezTo>
                  <a:cubicBezTo>
                    <a:pt x="129" y="36"/>
                    <a:pt x="124" y="36"/>
                    <a:pt x="119" y="37"/>
                  </a:cubicBezTo>
                  <a:cubicBezTo>
                    <a:pt x="119" y="37"/>
                    <a:pt x="119" y="37"/>
                    <a:pt x="119" y="38"/>
                  </a:cubicBezTo>
                  <a:cubicBezTo>
                    <a:pt x="124" y="37"/>
                    <a:pt x="130" y="37"/>
                    <a:pt x="135" y="36"/>
                  </a:cubicBezTo>
                  <a:close/>
                  <a:moveTo>
                    <a:pt x="79" y="108"/>
                  </a:moveTo>
                  <a:cubicBezTo>
                    <a:pt x="79" y="108"/>
                    <a:pt x="79" y="108"/>
                    <a:pt x="79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81" y="108"/>
                    <a:pt x="83" y="108"/>
                    <a:pt x="85" y="108"/>
                  </a:cubicBezTo>
                  <a:cubicBezTo>
                    <a:pt x="88" y="108"/>
                    <a:pt x="91" y="107"/>
                    <a:pt x="94" y="107"/>
                  </a:cubicBezTo>
                  <a:cubicBezTo>
                    <a:pt x="95" y="107"/>
                    <a:pt x="95" y="107"/>
                    <a:pt x="96" y="106"/>
                  </a:cubicBezTo>
                  <a:cubicBezTo>
                    <a:pt x="90" y="107"/>
                    <a:pt x="84" y="107"/>
                    <a:pt x="79" y="108"/>
                  </a:cubicBezTo>
                  <a:close/>
                  <a:moveTo>
                    <a:pt x="220" y="11"/>
                  </a:moveTo>
                  <a:cubicBezTo>
                    <a:pt x="220" y="11"/>
                    <a:pt x="219" y="11"/>
                    <a:pt x="218" y="11"/>
                  </a:cubicBezTo>
                  <a:cubicBezTo>
                    <a:pt x="219" y="14"/>
                    <a:pt x="219" y="17"/>
                    <a:pt x="219" y="20"/>
                  </a:cubicBezTo>
                  <a:cubicBezTo>
                    <a:pt x="220" y="20"/>
                    <a:pt x="220" y="19"/>
                    <a:pt x="220" y="19"/>
                  </a:cubicBezTo>
                  <a:cubicBezTo>
                    <a:pt x="220" y="16"/>
                    <a:pt x="220" y="14"/>
                    <a:pt x="220" y="11"/>
                  </a:cubicBezTo>
                  <a:close/>
                  <a:moveTo>
                    <a:pt x="159" y="192"/>
                  </a:moveTo>
                  <a:cubicBezTo>
                    <a:pt x="156" y="193"/>
                    <a:pt x="153" y="193"/>
                    <a:pt x="150" y="194"/>
                  </a:cubicBezTo>
                  <a:cubicBezTo>
                    <a:pt x="150" y="194"/>
                    <a:pt x="150" y="194"/>
                    <a:pt x="150" y="194"/>
                  </a:cubicBezTo>
                  <a:cubicBezTo>
                    <a:pt x="153" y="194"/>
                    <a:pt x="156" y="194"/>
                    <a:pt x="159" y="194"/>
                  </a:cubicBezTo>
                  <a:cubicBezTo>
                    <a:pt x="159" y="194"/>
                    <a:pt x="159" y="193"/>
                    <a:pt x="159" y="193"/>
                  </a:cubicBezTo>
                  <a:cubicBezTo>
                    <a:pt x="159" y="193"/>
                    <a:pt x="159" y="193"/>
                    <a:pt x="159" y="192"/>
                  </a:cubicBezTo>
                  <a:close/>
                  <a:moveTo>
                    <a:pt x="31" y="142"/>
                  </a:moveTo>
                  <a:cubicBezTo>
                    <a:pt x="31" y="142"/>
                    <a:pt x="31" y="142"/>
                    <a:pt x="31" y="142"/>
                  </a:cubicBezTo>
                  <a:cubicBezTo>
                    <a:pt x="31" y="146"/>
                    <a:pt x="31" y="150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2" y="150"/>
                    <a:pt x="32" y="146"/>
                    <a:pt x="31" y="142"/>
                  </a:cubicBezTo>
                  <a:close/>
                  <a:moveTo>
                    <a:pt x="175" y="108"/>
                  </a:moveTo>
                  <a:cubicBezTo>
                    <a:pt x="175" y="108"/>
                    <a:pt x="175" y="108"/>
                    <a:pt x="175" y="108"/>
                  </a:cubicBezTo>
                  <a:cubicBezTo>
                    <a:pt x="167" y="108"/>
                    <a:pt x="160" y="108"/>
                    <a:pt x="153" y="108"/>
                  </a:cubicBezTo>
                  <a:cubicBezTo>
                    <a:pt x="153" y="109"/>
                    <a:pt x="154" y="109"/>
                    <a:pt x="154" y="109"/>
                  </a:cubicBezTo>
                  <a:cubicBezTo>
                    <a:pt x="160" y="108"/>
                    <a:pt x="166" y="108"/>
                    <a:pt x="172" y="108"/>
                  </a:cubicBezTo>
                  <a:cubicBezTo>
                    <a:pt x="173" y="108"/>
                    <a:pt x="174" y="108"/>
                    <a:pt x="175" y="108"/>
                  </a:cubicBezTo>
                  <a:close/>
                  <a:moveTo>
                    <a:pt x="222" y="21"/>
                  </a:moveTo>
                  <a:cubicBezTo>
                    <a:pt x="222" y="21"/>
                    <a:pt x="222" y="21"/>
                    <a:pt x="222" y="21"/>
                  </a:cubicBezTo>
                  <a:cubicBezTo>
                    <a:pt x="221" y="24"/>
                    <a:pt x="221" y="27"/>
                    <a:pt x="221" y="30"/>
                  </a:cubicBezTo>
                  <a:cubicBezTo>
                    <a:pt x="221" y="30"/>
                    <a:pt x="222" y="30"/>
                    <a:pt x="222" y="30"/>
                  </a:cubicBezTo>
                  <a:cubicBezTo>
                    <a:pt x="222" y="27"/>
                    <a:pt x="222" y="24"/>
                    <a:pt x="222" y="21"/>
                  </a:cubicBezTo>
                  <a:close/>
                  <a:moveTo>
                    <a:pt x="113" y="202"/>
                  </a:moveTo>
                  <a:cubicBezTo>
                    <a:pt x="113" y="201"/>
                    <a:pt x="113" y="201"/>
                    <a:pt x="112" y="201"/>
                  </a:cubicBezTo>
                  <a:cubicBezTo>
                    <a:pt x="108" y="201"/>
                    <a:pt x="103" y="201"/>
                    <a:pt x="98" y="202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103" y="202"/>
                    <a:pt x="108" y="202"/>
                    <a:pt x="113" y="202"/>
                  </a:cubicBezTo>
                  <a:close/>
                  <a:moveTo>
                    <a:pt x="55" y="84"/>
                  </a:moveTo>
                  <a:cubicBezTo>
                    <a:pt x="49" y="85"/>
                    <a:pt x="44" y="85"/>
                    <a:pt x="39" y="86"/>
                  </a:cubicBezTo>
                  <a:cubicBezTo>
                    <a:pt x="39" y="86"/>
                    <a:pt x="40" y="86"/>
                    <a:pt x="40" y="86"/>
                  </a:cubicBezTo>
                  <a:cubicBezTo>
                    <a:pt x="44" y="85"/>
                    <a:pt x="48" y="85"/>
                    <a:pt x="52" y="85"/>
                  </a:cubicBezTo>
                  <a:cubicBezTo>
                    <a:pt x="52" y="85"/>
                    <a:pt x="53" y="85"/>
                    <a:pt x="54" y="85"/>
                  </a:cubicBezTo>
                  <a:cubicBezTo>
                    <a:pt x="54" y="85"/>
                    <a:pt x="55" y="85"/>
                    <a:pt x="55" y="84"/>
                  </a:cubicBezTo>
                  <a:close/>
                  <a:moveTo>
                    <a:pt x="71" y="133"/>
                  </a:moveTo>
                  <a:cubicBezTo>
                    <a:pt x="71" y="133"/>
                    <a:pt x="70" y="133"/>
                    <a:pt x="70" y="133"/>
                  </a:cubicBezTo>
                  <a:cubicBezTo>
                    <a:pt x="65" y="133"/>
                    <a:pt x="60" y="133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60" y="134"/>
                    <a:pt x="64" y="133"/>
                    <a:pt x="68" y="133"/>
                  </a:cubicBezTo>
                  <a:cubicBezTo>
                    <a:pt x="68" y="133"/>
                    <a:pt x="69" y="133"/>
                    <a:pt x="70" y="133"/>
                  </a:cubicBezTo>
                  <a:cubicBezTo>
                    <a:pt x="70" y="133"/>
                    <a:pt x="70" y="133"/>
                    <a:pt x="71" y="133"/>
                  </a:cubicBezTo>
                  <a:close/>
                  <a:moveTo>
                    <a:pt x="114" y="129"/>
                  </a:moveTo>
                  <a:cubicBezTo>
                    <a:pt x="114" y="129"/>
                    <a:pt x="114" y="129"/>
                    <a:pt x="114" y="129"/>
                  </a:cubicBezTo>
                  <a:cubicBezTo>
                    <a:pt x="114" y="129"/>
                    <a:pt x="114" y="129"/>
                    <a:pt x="115" y="129"/>
                  </a:cubicBezTo>
                  <a:cubicBezTo>
                    <a:pt x="120" y="129"/>
                    <a:pt x="126" y="129"/>
                    <a:pt x="132" y="129"/>
                  </a:cubicBezTo>
                  <a:cubicBezTo>
                    <a:pt x="132" y="129"/>
                    <a:pt x="132" y="129"/>
                    <a:pt x="132" y="129"/>
                  </a:cubicBezTo>
                  <a:cubicBezTo>
                    <a:pt x="132" y="129"/>
                    <a:pt x="132" y="129"/>
                    <a:pt x="133" y="129"/>
                  </a:cubicBezTo>
                  <a:cubicBezTo>
                    <a:pt x="133" y="129"/>
                    <a:pt x="133" y="128"/>
                    <a:pt x="133" y="128"/>
                  </a:cubicBezTo>
                  <a:cubicBezTo>
                    <a:pt x="126" y="129"/>
                    <a:pt x="120" y="129"/>
                    <a:pt x="114" y="129"/>
                  </a:cubicBezTo>
                  <a:close/>
                  <a:moveTo>
                    <a:pt x="139" y="33"/>
                  </a:moveTo>
                  <a:cubicBezTo>
                    <a:pt x="139" y="33"/>
                    <a:pt x="140" y="33"/>
                    <a:pt x="140" y="33"/>
                  </a:cubicBezTo>
                  <a:cubicBezTo>
                    <a:pt x="141" y="33"/>
                    <a:pt x="142" y="33"/>
                    <a:pt x="144" y="33"/>
                  </a:cubicBezTo>
                  <a:cubicBezTo>
                    <a:pt x="146" y="33"/>
                    <a:pt x="149" y="33"/>
                    <a:pt x="151" y="33"/>
                  </a:cubicBezTo>
                  <a:cubicBezTo>
                    <a:pt x="147" y="33"/>
                    <a:pt x="143" y="33"/>
                    <a:pt x="139" y="33"/>
                  </a:cubicBezTo>
                  <a:close/>
                  <a:moveTo>
                    <a:pt x="186" y="177"/>
                  </a:moveTo>
                  <a:cubicBezTo>
                    <a:pt x="186" y="177"/>
                    <a:pt x="187" y="177"/>
                    <a:pt x="187" y="177"/>
                  </a:cubicBezTo>
                  <a:cubicBezTo>
                    <a:pt x="190" y="177"/>
                    <a:pt x="194" y="177"/>
                    <a:pt x="197" y="177"/>
                  </a:cubicBezTo>
                  <a:cubicBezTo>
                    <a:pt x="198" y="177"/>
                    <a:pt x="199" y="177"/>
                    <a:pt x="199" y="177"/>
                  </a:cubicBezTo>
                  <a:cubicBezTo>
                    <a:pt x="199" y="177"/>
                    <a:pt x="199" y="176"/>
                    <a:pt x="199" y="176"/>
                  </a:cubicBezTo>
                  <a:cubicBezTo>
                    <a:pt x="199" y="176"/>
                    <a:pt x="198" y="176"/>
                    <a:pt x="197" y="176"/>
                  </a:cubicBezTo>
                  <a:cubicBezTo>
                    <a:pt x="196" y="176"/>
                    <a:pt x="196" y="176"/>
                    <a:pt x="195" y="176"/>
                  </a:cubicBezTo>
                  <a:cubicBezTo>
                    <a:pt x="194" y="176"/>
                    <a:pt x="193" y="176"/>
                    <a:pt x="193" y="176"/>
                  </a:cubicBezTo>
                  <a:cubicBezTo>
                    <a:pt x="192" y="176"/>
                    <a:pt x="191" y="176"/>
                    <a:pt x="190" y="176"/>
                  </a:cubicBezTo>
                  <a:cubicBezTo>
                    <a:pt x="190" y="176"/>
                    <a:pt x="189" y="176"/>
                    <a:pt x="188" y="176"/>
                  </a:cubicBezTo>
                  <a:cubicBezTo>
                    <a:pt x="188" y="177"/>
                    <a:pt x="187" y="176"/>
                    <a:pt x="186" y="177"/>
                  </a:cubicBezTo>
                  <a:close/>
                  <a:moveTo>
                    <a:pt x="216" y="177"/>
                  </a:moveTo>
                  <a:cubicBezTo>
                    <a:pt x="217" y="177"/>
                    <a:pt x="228" y="177"/>
                    <a:pt x="231" y="176"/>
                  </a:cubicBezTo>
                  <a:cubicBezTo>
                    <a:pt x="226" y="176"/>
                    <a:pt x="221" y="176"/>
                    <a:pt x="216" y="176"/>
                  </a:cubicBezTo>
                  <a:cubicBezTo>
                    <a:pt x="216" y="176"/>
                    <a:pt x="216" y="177"/>
                    <a:pt x="216" y="177"/>
                  </a:cubicBezTo>
                  <a:close/>
                  <a:moveTo>
                    <a:pt x="157" y="132"/>
                  </a:moveTo>
                  <a:cubicBezTo>
                    <a:pt x="157" y="132"/>
                    <a:pt x="157" y="132"/>
                    <a:pt x="157" y="132"/>
                  </a:cubicBezTo>
                  <a:cubicBezTo>
                    <a:pt x="152" y="132"/>
                    <a:pt x="147" y="132"/>
                    <a:pt x="143" y="132"/>
                  </a:cubicBezTo>
                  <a:cubicBezTo>
                    <a:pt x="143" y="132"/>
                    <a:pt x="143" y="132"/>
                    <a:pt x="143" y="133"/>
                  </a:cubicBezTo>
                  <a:cubicBezTo>
                    <a:pt x="147" y="132"/>
                    <a:pt x="152" y="132"/>
                    <a:pt x="157" y="132"/>
                  </a:cubicBezTo>
                  <a:close/>
                  <a:moveTo>
                    <a:pt x="120" y="155"/>
                  </a:moveTo>
                  <a:cubicBezTo>
                    <a:pt x="122" y="155"/>
                    <a:pt x="125" y="154"/>
                    <a:pt x="127" y="154"/>
                  </a:cubicBezTo>
                  <a:cubicBezTo>
                    <a:pt x="129" y="154"/>
                    <a:pt x="132" y="154"/>
                    <a:pt x="134" y="154"/>
                  </a:cubicBezTo>
                  <a:cubicBezTo>
                    <a:pt x="129" y="154"/>
                    <a:pt x="125" y="154"/>
                    <a:pt x="120" y="155"/>
                  </a:cubicBezTo>
                  <a:close/>
                  <a:moveTo>
                    <a:pt x="235" y="174"/>
                  </a:moveTo>
                  <a:cubicBezTo>
                    <a:pt x="235" y="174"/>
                    <a:pt x="235" y="173"/>
                    <a:pt x="235" y="173"/>
                  </a:cubicBezTo>
                  <a:cubicBezTo>
                    <a:pt x="233" y="173"/>
                    <a:pt x="231" y="174"/>
                    <a:pt x="229" y="174"/>
                  </a:cubicBezTo>
                  <a:cubicBezTo>
                    <a:pt x="229" y="174"/>
                    <a:pt x="229" y="174"/>
                    <a:pt x="229" y="174"/>
                  </a:cubicBezTo>
                  <a:cubicBezTo>
                    <a:pt x="231" y="174"/>
                    <a:pt x="233" y="174"/>
                    <a:pt x="235" y="174"/>
                  </a:cubicBezTo>
                  <a:close/>
                  <a:moveTo>
                    <a:pt x="73" y="181"/>
                  </a:moveTo>
                  <a:cubicBezTo>
                    <a:pt x="73" y="181"/>
                    <a:pt x="73" y="181"/>
                    <a:pt x="72" y="181"/>
                  </a:cubicBezTo>
                  <a:cubicBezTo>
                    <a:pt x="72" y="185"/>
                    <a:pt x="72" y="189"/>
                    <a:pt x="72" y="192"/>
                  </a:cubicBezTo>
                  <a:cubicBezTo>
                    <a:pt x="72" y="189"/>
                    <a:pt x="73" y="185"/>
                    <a:pt x="73" y="181"/>
                  </a:cubicBezTo>
                  <a:close/>
                  <a:moveTo>
                    <a:pt x="142" y="129"/>
                  </a:moveTo>
                  <a:cubicBezTo>
                    <a:pt x="144" y="129"/>
                    <a:pt x="147" y="129"/>
                    <a:pt x="149" y="129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5" y="128"/>
                    <a:pt x="143" y="128"/>
                    <a:pt x="142" y="129"/>
                  </a:cubicBezTo>
                  <a:close/>
                  <a:moveTo>
                    <a:pt x="215" y="148"/>
                  </a:moveTo>
                  <a:cubicBezTo>
                    <a:pt x="218" y="147"/>
                    <a:pt x="220" y="147"/>
                    <a:pt x="222" y="147"/>
                  </a:cubicBezTo>
                  <a:cubicBezTo>
                    <a:pt x="222" y="147"/>
                    <a:pt x="222" y="147"/>
                    <a:pt x="222" y="146"/>
                  </a:cubicBezTo>
                  <a:cubicBezTo>
                    <a:pt x="220" y="147"/>
                    <a:pt x="217" y="147"/>
                    <a:pt x="215" y="147"/>
                  </a:cubicBezTo>
                  <a:cubicBezTo>
                    <a:pt x="215" y="147"/>
                    <a:pt x="215" y="147"/>
                    <a:pt x="215" y="147"/>
                  </a:cubicBezTo>
                  <a:cubicBezTo>
                    <a:pt x="215" y="147"/>
                    <a:pt x="215" y="148"/>
                    <a:pt x="215" y="148"/>
                  </a:cubicBezTo>
                  <a:close/>
                  <a:moveTo>
                    <a:pt x="39" y="157"/>
                  </a:moveTo>
                  <a:cubicBezTo>
                    <a:pt x="43" y="158"/>
                    <a:pt x="47" y="157"/>
                    <a:pt x="51" y="157"/>
                  </a:cubicBezTo>
                  <a:cubicBezTo>
                    <a:pt x="47" y="156"/>
                    <a:pt x="43" y="157"/>
                    <a:pt x="39" y="157"/>
                  </a:cubicBezTo>
                  <a:close/>
                  <a:moveTo>
                    <a:pt x="137" y="61"/>
                  </a:moveTo>
                  <a:cubicBezTo>
                    <a:pt x="137" y="61"/>
                    <a:pt x="137" y="61"/>
                    <a:pt x="137" y="61"/>
                  </a:cubicBezTo>
                  <a:cubicBezTo>
                    <a:pt x="133" y="61"/>
                    <a:pt x="129" y="61"/>
                    <a:pt x="124" y="61"/>
                  </a:cubicBezTo>
                  <a:cubicBezTo>
                    <a:pt x="130" y="61"/>
                    <a:pt x="136" y="61"/>
                    <a:pt x="137" y="61"/>
                  </a:cubicBezTo>
                  <a:close/>
                  <a:moveTo>
                    <a:pt x="252" y="60"/>
                  </a:moveTo>
                  <a:cubicBezTo>
                    <a:pt x="252" y="60"/>
                    <a:pt x="252" y="60"/>
                    <a:pt x="252" y="59"/>
                  </a:cubicBezTo>
                  <a:cubicBezTo>
                    <a:pt x="249" y="59"/>
                    <a:pt x="246" y="59"/>
                    <a:pt x="243" y="59"/>
                  </a:cubicBezTo>
                  <a:cubicBezTo>
                    <a:pt x="243" y="60"/>
                    <a:pt x="244" y="60"/>
                    <a:pt x="244" y="60"/>
                  </a:cubicBezTo>
                  <a:cubicBezTo>
                    <a:pt x="247" y="60"/>
                    <a:pt x="249" y="60"/>
                    <a:pt x="252" y="60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7"/>
                    <a:pt x="53" y="117"/>
                  </a:cubicBezTo>
                  <a:cubicBezTo>
                    <a:pt x="53" y="116"/>
                    <a:pt x="53" y="115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4" y="114"/>
                    <a:pt x="54" y="113"/>
                    <a:pt x="54" y="113"/>
                  </a:cubicBezTo>
                  <a:cubicBezTo>
                    <a:pt x="54" y="113"/>
                    <a:pt x="54" y="113"/>
                    <a:pt x="53" y="113"/>
                  </a:cubicBezTo>
                  <a:cubicBezTo>
                    <a:pt x="53" y="115"/>
                    <a:pt x="53" y="116"/>
                    <a:pt x="53" y="118"/>
                  </a:cubicBezTo>
                  <a:close/>
                  <a:moveTo>
                    <a:pt x="15" y="34"/>
                  </a:moveTo>
                  <a:cubicBezTo>
                    <a:pt x="15" y="34"/>
                    <a:pt x="15" y="34"/>
                    <a:pt x="14" y="34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8"/>
                    <a:pt x="15" y="38"/>
                    <a:pt x="15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8"/>
                  </a:cubicBezTo>
                  <a:cubicBezTo>
                    <a:pt x="16" y="37"/>
                    <a:pt x="15" y="35"/>
                    <a:pt x="15" y="34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1" y="15"/>
                    <a:pt x="42" y="15"/>
                    <a:pt x="44" y="15"/>
                  </a:cubicBezTo>
                  <a:cubicBezTo>
                    <a:pt x="45" y="15"/>
                    <a:pt x="46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6" y="14"/>
                    <a:pt x="43" y="15"/>
                    <a:pt x="40" y="15"/>
                  </a:cubicBezTo>
                  <a:close/>
                  <a:moveTo>
                    <a:pt x="134" y="177"/>
                  </a:moveTo>
                  <a:cubicBezTo>
                    <a:pt x="134" y="177"/>
                    <a:pt x="134" y="177"/>
                    <a:pt x="134" y="177"/>
                  </a:cubicBezTo>
                  <a:cubicBezTo>
                    <a:pt x="138" y="177"/>
                    <a:pt x="142" y="177"/>
                    <a:pt x="145" y="177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42" y="176"/>
                    <a:pt x="138" y="176"/>
                    <a:pt x="135" y="176"/>
                  </a:cubicBezTo>
                  <a:cubicBezTo>
                    <a:pt x="135" y="176"/>
                    <a:pt x="135" y="177"/>
                    <a:pt x="134" y="177"/>
                  </a:cubicBezTo>
                  <a:close/>
                  <a:moveTo>
                    <a:pt x="236" y="59"/>
                  </a:moveTo>
                  <a:cubicBezTo>
                    <a:pt x="236" y="60"/>
                    <a:pt x="236" y="60"/>
                    <a:pt x="236" y="60"/>
                  </a:cubicBezTo>
                  <a:cubicBezTo>
                    <a:pt x="237" y="60"/>
                    <a:pt x="239" y="60"/>
                    <a:pt x="240" y="60"/>
                  </a:cubicBezTo>
                  <a:cubicBezTo>
                    <a:pt x="240" y="60"/>
                    <a:pt x="240" y="60"/>
                    <a:pt x="240" y="59"/>
                  </a:cubicBezTo>
                  <a:cubicBezTo>
                    <a:pt x="239" y="59"/>
                    <a:pt x="237" y="59"/>
                    <a:pt x="236" y="59"/>
                  </a:cubicBezTo>
                  <a:close/>
                  <a:moveTo>
                    <a:pt x="185" y="56"/>
                  </a:moveTo>
                  <a:cubicBezTo>
                    <a:pt x="185" y="56"/>
                    <a:pt x="185" y="56"/>
                    <a:pt x="185" y="56"/>
                  </a:cubicBezTo>
                  <a:cubicBezTo>
                    <a:pt x="187" y="56"/>
                    <a:pt x="189" y="57"/>
                    <a:pt x="191" y="56"/>
                  </a:cubicBezTo>
                  <a:cubicBezTo>
                    <a:pt x="189" y="56"/>
                    <a:pt x="187" y="56"/>
                    <a:pt x="185" y="56"/>
                  </a:cubicBezTo>
                  <a:cubicBezTo>
                    <a:pt x="185" y="56"/>
                    <a:pt x="185" y="56"/>
                    <a:pt x="185" y="56"/>
                  </a:cubicBezTo>
                  <a:close/>
                  <a:moveTo>
                    <a:pt x="205" y="56"/>
                  </a:moveTo>
                  <a:cubicBezTo>
                    <a:pt x="204" y="56"/>
                    <a:pt x="204" y="55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202" y="56"/>
                    <a:pt x="203" y="56"/>
                    <a:pt x="205" y="56"/>
                  </a:cubicBezTo>
                  <a:close/>
                  <a:moveTo>
                    <a:pt x="27" y="17"/>
                  </a:move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5" y="16"/>
                    <a:pt x="24" y="16"/>
                  </a:cubicBezTo>
                  <a:cubicBezTo>
                    <a:pt x="23" y="16"/>
                    <a:pt x="22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2" y="17"/>
                    <a:pt x="25" y="17"/>
                    <a:pt x="27" y="17"/>
                  </a:cubicBezTo>
                  <a:close/>
                  <a:moveTo>
                    <a:pt x="213" y="132"/>
                  </a:moveTo>
                  <a:cubicBezTo>
                    <a:pt x="213" y="132"/>
                    <a:pt x="213" y="132"/>
                    <a:pt x="213" y="132"/>
                  </a:cubicBezTo>
                  <a:cubicBezTo>
                    <a:pt x="218" y="132"/>
                    <a:pt x="222" y="132"/>
                    <a:pt x="226" y="132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2" y="132"/>
                    <a:pt x="218" y="132"/>
                    <a:pt x="213" y="132"/>
                  </a:cubicBezTo>
                  <a:close/>
                  <a:moveTo>
                    <a:pt x="163" y="184"/>
                  </a:moveTo>
                  <a:cubicBezTo>
                    <a:pt x="163" y="184"/>
                    <a:pt x="163" y="184"/>
                    <a:pt x="163" y="184"/>
                  </a:cubicBezTo>
                  <a:cubicBezTo>
                    <a:pt x="163" y="182"/>
                    <a:pt x="163" y="181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3" y="181"/>
                    <a:pt x="163" y="182"/>
                    <a:pt x="163" y="184"/>
                  </a:cubicBezTo>
                  <a:close/>
                  <a:moveTo>
                    <a:pt x="195" y="9"/>
                  </a:moveTo>
                  <a:cubicBezTo>
                    <a:pt x="195" y="9"/>
                    <a:pt x="195" y="9"/>
                    <a:pt x="195" y="9"/>
                  </a:cubicBezTo>
                  <a:cubicBezTo>
                    <a:pt x="200" y="9"/>
                    <a:pt x="204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4" y="9"/>
                    <a:pt x="200" y="9"/>
                    <a:pt x="195" y="9"/>
                  </a:cubicBezTo>
                  <a:close/>
                  <a:moveTo>
                    <a:pt x="75" y="100"/>
                  </a:moveTo>
                  <a:cubicBezTo>
                    <a:pt x="75" y="100"/>
                    <a:pt x="75" y="100"/>
                    <a:pt x="75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6" y="106"/>
                    <a:pt x="76" y="106"/>
                    <a:pt x="76" y="105"/>
                  </a:cubicBezTo>
                  <a:cubicBezTo>
                    <a:pt x="76" y="103"/>
                    <a:pt x="76" y="102"/>
                    <a:pt x="75" y="100"/>
                  </a:cubicBezTo>
                  <a:close/>
                  <a:moveTo>
                    <a:pt x="26" y="204"/>
                  </a:moveTo>
                  <a:cubicBezTo>
                    <a:pt x="27" y="204"/>
                    <a:pt x="27" y="204"/>
                    <a:pt x="28" y="204"/>
                  </a:cubicBezTo>
                  <a:cubicBezTo>
                    <a:pt x="28" y="204"/>
                    <a:pt x="28" y="203"/>
                    <a:pt x="28" y="203"/>
                  </a:cubicBezTo>
                  <a:cubicBezTo>
                    <a:pt x="27" y="203"/>
                    <a:pt x="27" y="203"/>
                    <a:pt x="26" y="203"/>
                  </a:cubicBezTo>
                  <a:cubicBezTo>
                    <a:pt x="26" y="203"/>
                    <a:pt x="26" y="204"/>
                    <a:pt x="26" y="204"/>
                  </a:cubicBezTo>
                  <a:close/>
                  <a:moveTo>
                    <a:pt x="159" y="53"/>
                  </a:moveTo>
                  <a:cubicBezTo>
                    <a:pt x="159" y="50"/>
                    <a:pt x="159" y="48"/>
                    <a:pt x="159" y="45"/>
                  </a:cubicBezTo>
                  <a:cubicBezTo>
                    <a:pt x="159" y="48"/>
                    <a:pt x="159" y="50"/>
                    <a:pt x="159" y="53"/>
                  </a:cubicBezTo>
                  <a:close/>
                  <a:moveTo>
                    <a:pt x="62" y="14"/>
                  </a:moveTo>
                  <a:cubicBezTo>
                    <a:pt x="62" y="14"/>
                    <a:pt x="62" y="14"/>
                    <a:pt x="62" y="14"/>
                  </a:cubicBezTo>
                  <a:cubicBezTo>
                    <a:pt x="60" y="14"/>
                    <a:pt x="58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4"/>
                    <a:pt x="60" y="14"/>
                    <a:pt x="62" y="14"/>
                  </a:cubicBezTo>
                  <a:close/>
                  <a:moveTo>
                    <a:pt x="35" y="203"/>
                  </a:moveTo>
                  <a:cubicBezTo>
                    <a:pt x="35" y="203"/>
                    <a:pt x="35" y="203"/>
                    <a:pt x="35" y="203"/>
                  </a:cubicBezTo>
                  <a:cubicBezTo>
                    <a:pt x="34" y="203"/>
                    <a:pt x="32" y="203"/>
                    <a:pt x="31" y="203"/>
                  </a:cubicBezTo>
                  <a:cubicBezTo>
                    <a:pt x="31" y="203"/>
                    <a:pt x="31" y="203"/>
                    <a:pt x="31" y="204"/>
                  </a:cubicBezTo>
                  <a:cubicBezTo>
                    <a:pt x="32" y="204"/>
                    <a:pt x="34" y="203"/>
                    <a:pt x="35" y="203"/>
                  </a:cubicBezTo>
                  <a:close/>
                  <a:moveTo>
                    <a:pt x="208" y="136"/>
                  </a:moveTo>
                  <a:cubicBezTo>
                    <a:pt x="209" y="136"/>
                    <a:pt x="209" y="135"/>
                    <a:pt x="209" y="134"/>
                  </a:cubicBezTo>
                  <a:cubicBezTo>
                    <a:pt x="209" y="134"/>
                    <a:pt x="208" y="134"/>
                    <a:pt x="208" y="134"/>
                  </a:cubicBezTo>
                  <a:cubicBezTo>
                    <a:pt x="208" y="135"/>
                    <a:pt x="208" y="135"/>
                    <a:pt x="208" y="136"/>
                  </a:cubicBezTo>
                  <a:close/>
                  <a:moveTo>
                    <a:pt x="158" y="150"/>
                  </a:moveTo>
                  <a:cubicBezTo>
                    <a:pt x="158" y="150"/>
                    <a:pt x="158" y="150"/>
                    <a:pt x="158" y="149"/>
                  </a:cubicBezTo>
                  <a:cubicBezTo>
                    <a:pt x="156" y="150"/>
                    <a:pt x="155" y="150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5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8" y="150"/>
                  </a:cubicBezTo>
                  <a:close/>
                  <a:moveTo>
                    <a:pt x="26" y="199"/>
                  </a:moveTo>
                  <a:cubicBezTo>
                    <a:pt x="26" y="199"/>
                    <a:pt x="26" y="200"/>
                    <a:pt x="26" y="200"/>
                  </a:cubicBezTo>
                  <a:cubicBezTo>
                    <a:pt x="27" y="200"/>
                    <a:pt x="27" y="200"/>
                    <a:pt x="27" y="201"/>
                  </a:cubicBezTo>
                  <a:cubicBezTo>
                    <a:pt x="27" y="199"/>
                    <a:pt x="27" y="199"/>
                    <a:pt x="26" y="199"/>
                  </a:cubicBezTo>
                  <a:close/>
                  <a:moveTo>
                    <a:pt x="137" y="173"/>
                  </a:moveTo>
                  <a:cubicBezTo>
                    <a:pt x="136" y="173"/>
                    <a:pt x="136" y="173"/>
                    <a:pt x="135" y="173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6" y="174"/>
                    <a:pt x="136" y="174"/>
                    <a:pt x="137" y="174"/>
                  </a:cubicBezTo>
                  <a:cubicBezTo>
                    <a:pt x="137" y="174"/>
                    <a:pt x="137" y="173"/>
                    <a:pt x="137" y="173"/>
                  </a:cubicBezTo>
                  <a:close/>
                  <a:moveTo>
                    <a:pt x="20" y="160"/>
                  </a:moveTo>
                  <a:cubicBezTo>
                    <a:pt x="21" y="159"/>
                    <a:pt x="21" y="159"/>
                    <a:pt x="20" y="156"/>
                  </a:cubicBezTo>
                  <a:cubicBezTo>
                    <a:pt x="20" y="157"/>
                    <a:pt x="20" y="159"/>
                    <a:pt x="20" y="160"/>
                  </a:cubicBezTo>
                  <a:close/>
                  <a:moveTo>
                    <a:pt x="160" y="146"/>
                  </a:moveTo>
                  <a:cubicBezTo>
                    <a:pt x="161" y="146"/>
                    <a:pt x="161" y="144"/>
                    <a:pt x="160" y="142"/>
                  </a:cubicBezTo>
                  <a:cubicBezTo>
                    <a:pt x="160" y="144"/>
                    <a:pt x="160" y="145"/>
                    <a:pt x="160" y="146"/>
                  </a:cubicBezTo>
                  <a:close/>
                  <a:moveTo>
                    <a:pt x="145" y="36"/>
                  </a:moveTo>
                  <a:cubicBezTo>
                    <a:pt x="145" y="36"/>
                    <a:pt x="145" y="36"/>
                    <a:pt x="145" y="36"/>
                  </a:cubicBezTo>
                  <a:cubicBezTo>
                    <a:pt x="143" y="36"/>
                    <a:pt x="141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41" y="36"/>
                    <a:pt x="143" y="36"/>
                    <a:pt x="145" y="36"/>
                  </a:cubicBezTo>
                  <a:close/>
                  <a:moveTo>
                    <a:pt x="68" y="178"/>
                  </a:moveTo>
                  <a:cubicBezTo>
                    <a:pt x="68" y="178"/>
                    <a:pt x="68" y="178"/>
                    <a:pt x="68" y="178"/>
                  </a:cubicBezTo>
                  <a:cubicBezTo>
                    <a:pt x="68" y="178"/>
                    <a:pt x="67" y="178"/>
                    <a:pt x="66" y="178"/>
                  </a:cubicBezTo>
                  <a:cubicBezTo>
                    <a:pt x="65" y="178"/>
                    <a:pt x="65" y="178"/>
                    <a:pt x="64" y="178"/>
                  </a:cubicBezTo>
                  <a:cubicBezTo>
                    <a:pt x="65" y="178"/>
                    <a:pt x="67" y="179"/>
                    <a:pt x="68" y="178"/>
                  </a:cubicBezTo>
                  <a:close/>
                  <a:moveTo>
                    <a:pt x="135" y="111"/>
                  </a:moveTo>
                  <a:cubicBezTo>
                    <a:pt x="134" y="111"/>
                    <a:pt x="134" y="111"/>
                    <a:pt x="134" y="113"/>
                  </a:cubicBezTo>
                  <a:cubicBezTo>
                    <a:pt x="134" y="113"/>
                    <a:pt x="134" y="114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3"/>
                    <a:pt x="135" y="112"/>
                    <a:pt x="135" y="111"/>
                  </a:cubicBezTo>
                  <a:close/>
                  <a:moveTo>
                    <a:pt x="206" y="99"/>
                  </a:moveTo>
                  <a:cubicBezTo>
                    <a:pt x="205" y="100"/>
                    <a:pt x="205" y="100"/>
                    <a:pt x="205" y="101"/>
                  </a:cubicBezTo>
                  <a:cubicBezTo>
                    <a:pt x="205" y="101"/>
                    <a:pt x="206" y="101"/>
                    <a:pt x="206" y="101"/>
                  </a:cubicBezTo>
                  <a:cubicBezTo>
                    <a:pt x="206" y="100"/>
                    <a:pt x="206" y="100"/>
                    <a:pt x="206" y="99"/>
                  </a:cubicBezTo>
                  <a:close/>
                  <a:moveTo>
                    <a:pt x="135" y="20"/>
                  </a:moveTo>
                  <a:cubicBezTo>
                    <a:pt x="135" y="19"/>
                    <a:pt x="135" y="18"/>
                    <a:pt x="135" y="17"/>
                  </a:cubicBezTo>
                  <a:cubicBezTo>
                    <a:pt x="134" y="18"/>
                    <a:pt x="134" y="19"/>
                    <a:pt x="135" y="20"/>
                  </a:cubicBezTo>
                  <a:close/>
                  <a:moveTo>
                    <a:pt x="136" y="123"/>
                  </a:moveTo>
                  <a:cubicBezTo>
                    <a:pt x="136" y="124"/>
                    <a:pt x="136" y="125"/>
                    <a:pt x="136" y="126"/>
                  </a:cubicBezTo>
                  <a:cubicBezTo>
                    <a:pt x="136" y="125"/>
                    <a:pt x="136" y="124"/>
                    <a:pt x="136" y="123"/>
                  </a:cubicBezTo>
                  <a:close/>
                  <a:moveTo>
                    <a:pt x="131" y="80"/>
                  </a:moveTo>
                  <a:cubicBezTo>
                    <a:pt x="131" y="79"/>
                    <a:pt x="131" y="79"/>
                    <a:pt x="131" y="79"/>
                  </a:cubicBezTo>
                  <a:cubicBezTo>
                    <a:pt x="130" y="79"/>
                    <a:pt x="128" y="79"/>
                    <a:pt x="127" y="79"/>
                  </a:cubicBezTo>
                  <a:cubicBezTo>
                    <a:pt x="127" y="79"/>
                    <a:pt x="127" y="79"/>
                    <a:pt x="127" y="80"/>
                  </a:cubicBezTo>
                  <a:cubicBezTo>
                    <a:pt x="128" y="80"/>
                    <a:pt x="130" y="80"/>
                    <a:pt x="131" y="80"/>
                  </a:cubicBezTo>
                  <a:close/>
                  <a:moveTo>
                    <a:pt x="77" y="54"/>
                  </a:moveTo>
                  <a:cubicBezTo>
                    <a:pt x="77" y="55"/>
                    <a:pt x="77" y="56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6"/>
                    <a:pt x="77" y="55"/>
                    <a:pt x="77" y="54"/>
                  </a:cubicBezTo>
                  <a:close/>
                  <a:moveTo>
                    <a:pt x="135" y="13"/>
                  </a:moveTo>
                  <a:cubicBezTo>
                    <a:pt x="135" y="14"/>
                    <a:pt x="135" y="14"/>
                    <a:pt x="135" y="15"/>
                  </a:cubicBezTo>
                  <a:cubicBezTo>
                    <a:pt x="135" y="14"/>
                    <a:pt x="135" y="14"/>
                    <a:pt x="135" y="13"/>
                  </a:cubicBezTo>
                  <a:close/>
                  <a:moveTo>
                    <a:pt x="166" y="131"/>
                  </a:moveTo>
                  <a:cubicBezTo>
                    <a:pt x="165" y="131"/>
                    <a:pt x="164" y="131"/>
                    <a:pt x="164" y="131"/>
                  </a:cubicBezTo>
                  <a:cubicBezTo>
                    <a:pt x="164" y="132"/>
                    <a:pt x="164" y="132"/>
                    <a:pt x="166" y="131"/>
                  </a:cubicBezTo>
                  <a:close/>
                  <a:moveTo>
                    <a:pt x="73" y="133"/>
                  </a:moveTo>
                  <a:cubicBezTo>
                    <a:pt x="73" y="133"/>
                    <a:pt x="73" y="133"/>
                    <a:pt x="73" y="133"/>
                  </a:cubicBezTo>
                  <a:cubicBezTo>
                    <a:pt x="74" y="133"/>
                    <a:pt x="75" y="133"/>
                    <a:pt x="76" y="133"/>
                  </a:cubicBezTo>
                  <a:cubicBezTo>
                    <a:pt x="76" y="133"/>
                    <a:pt x="76" y="133"/>
                    <a:pt x="76" y="133"/>
                  </a:cubicBezTo>
                  <a:cubicBezTo>
                    <a:pt x="75" y="133"/>
                    <a:pt x="74" y="133"/>
                    <a:pt x="73" y="133"/>
                  </a:cubicBezTo>
                  <a:close/>
                  <a:moveTo>
                    <a:pt x="97" y="36"/>
                  </a:moveTo>
                  <a:cubicBezTo>
                    <a:pt x="97" y="35"/>
                    <a:pt x="97" y="35"/>
                    <a:pt x="97" y="34"/>
                  </a:cubicBezTo>
                  <a:cubicBezTo>
                    <a:pt x="96" y="35"/>
                    <a:pt x="96" y="35"/>
                    <a:pt x="97" y="36"/>
                  </a:cubicBezTo>
                  <a:close/>
                  <a:moveTo>
                    <a:pt x="126" y="80"/>
                  </a:moveTo>
                  <a:cubicBezTo>
                    <a:pt x="126" y="80"/>
                    <a:pt x="126" y="80"/>
                    <a:pt x="126" y="80"/>
                  </a:cubicBezTo>
                  <a:cubicBezTo>
                    <a:pt x="125" y="80"/>
                    <a:pt x="124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4" y="80"/>
                    <a:pt x="125" y="80"/>
                    <a:pt x="126" y="80"/>
                  </a:cubicBezTo>
                  <a:close/>
                  <a:moveTo>
                    <a:pt x="113" y="129"/>
                  </a:moveTo>
                  <a:cubicBezTo>
                    <a:pt x="113" y="129"/>
                    <a:pt x="113" y="129"/>
                    <a:pt x="113" y="129"/>
                  </a:cubicBezTo>
                  <a:cubicBezTo>
                    <a:pt x="112" y="129"/>
                    <a:pt x="111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1" y="129"/>
                    <a:pt x="112" y="129"/>
                    <a:pt x="113" y="129"/>
                  </a:cubicBezTo>
                  <a:close/>
                  <a:moveTo>
                    <a:pt x="14" y="89"/>
                  </a:moveTo>
                  <a:cubicBezTo>
                    <a:pt x="14" y="88"/>
                    <a:pt x="14" y="88"/>
                    <a:pt x="14" y="87"/>
                  </a:cubicBezTo>
                  <a:cubicBezTo>
                    <a:pt x="13" y="88"/>
                    <a:pt x="14" y="89"/>
                    <a:pt x="14" y="89"/>
                  </a:cubicBezTo>
                  <a:close/>
                  <a:moveTo>
                    <a:pt x="161" y="149"/>
                  </a:moveTo>
                  <a:cubicBezTo>
                    <a:pt x="160" y="148"/>
                    <a:pt x="160" y="149"/>
                    <a:pt x="160" y="149"/>
                  </a:cubicBezTo>
                  <a:cubicBezTo>
                    <a:pt x="160" y="149"/>
                    <a:pt x="160" y="150"/>
                    <a:pt x="161" y="150"/>
                  </a:cubicBezTo>
                  <a:cubicBezTo>
                    <a:pt x="161" y="149"/>
                    <a:pt x="161" y="149"/>
                    <a:pt x="161" y="149"/>
                  </a:cubicBezTo>
                  <a:close/>
                  <a:moveTo>
                    <a:pt x="196" y="56"/>
                  </a:moveTo>
                  <a:cubicBezTo>
                    <a:pt x="197" y="56"/>
                    <a:pt x="197" y="57"/>
                    <a:pt x="198" y="56"/>
                  </a:cubicBezTo>
                  <a:cubicBezTo>
                    <a:pt x="197" y="56"/>
                    <a:pt x="197" y="56"/>
                    <a:pt x="196" y="56"/>
                  </a:cubicBezTo>
                  <a:close/>
                  <a:moveTo>
                    <a:pt x="255" y="11"/>
                  </a:moveTo>
                  <a:cubicBezTo>
                    <a:pt x="255" y="11"/>
                    <a:pt x="255" y="11"/>
                    <a:pt x="255" y="11"/>
                  </a:cubicBezTo>
                  <a:cubicBezTo>
                    <a:pt x="255" y="10"/>
                    <a:pt x="255" y="10"/>
                    <a:pt x="255" y="9"/>
                  </a:cubicBezTo>
                  <a:cubicBezTo>
                    <a:pt x="255" y="10"/>
                    <a:pt x="255" y="10"/>
                    <a:pt x="255" y="11"/>
                  </a:cubicBezTo>
                  <a:close/>
                  <a:moveTo>
                    <a:pt x="28" y="134"/>
                  </a:moveTo>
                  <a:cubicBezTo>
                    <a:pt x="28" y="134"/>
                    <a:pt x="28" y="133"/>
                    <a:pt x="28" y="133"/>
                  </a:cubicBezTo>
                  <a:cubicBezTo>
                    <a:pt x="27" y="133"/>
                    <a:pt x="26" y="133"/>
                    <a:pt x="26" y="133"/>
                  </a:cubicBezTo>
                  <a:cubicBezTo>
                    <a:pt x="26" y="133"/>
                    <a:pt x="26" y="134"/>
                    <a:pt x="26" y="134"/>
                  </a:cubicBezTo>
                  <a:cubicBezTo>
                    <a:pt x="26" y="134"/>
                    <a:pt x="27" y="134"/>
                    <a:pt x="28" y="134"/>
                  </a:cubicBezTo>
                  <a:close/>
                  <a:moveTo>
                    <a:pt x="57" y="65"/>
                  </a:move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6" y="65"/>
                    <a:pt x="56" y="65"/>
                  </a:cubicBezTo>
                  <a:cubicBezTo>
                    <a:pt x="56" y="66"/>
                    <a:pt x="56" y="66"/>
                    <a:pt x="57" y="66"/>
                  </a:cubicBezTo>
                  <a:cubicBezTo>
                    <a:pt x="57" y="66"/>
                    <a:pt x="57" y="66"/>
                    <a:pt x="57" y="65"/>
                  </a:cubicBezTo>
                  <a:close/>
                  <a:moveTo>
                    <a:pt x="113" y="11"/>
                  </a:moveTo>
                  <a:cubicBezTo>
                    <a:pt x="113" y="11"/>
                    <a:pt x="113" y="11"/>
                    <a:pt x="113" y="11"/>
                  </a:cubicBezTo>
                  <a:cubicBezTo>
                    <a:pt x="113" y="11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13" y="11"/>
                    <a:pt x="113" y="11"/>
                  </a:cubicBezTo>
                  <a:close/>
                  <a:moveTo>
                    <a:pt x="99" y="81"/>
                  </a:moveTo>
                  <a:cubicBezTo>
                    <a:pt x="99" y="81"/>
                    <a:pt x="99" y="81"/>
                    <a:pt x="99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99" y="81"/>
                  </a:cubicBezTo>
                  <a:close/>
                  <a:moveTo>
                    <a:pt x="102" y="81"/>
                  </a:move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3" y="81"/>
                    <a:pt x="103" y="81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3" y="81"/>
                    <a:pt x="102" y="81"/>
                    <a:pt x="102" y="81"/>
                  </a:cubicBezTo>
                  <a:close/>
                  <a:moveTo>
                    <a:pt x="17" y="84"/>
                  </a:move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4"/>
                    <a:pt x="17" y="84"/>
                  </a:cubicBezTo>
                  <a:close/>
                  <a:moveTo>
                    <a:pt x="106" y="81"/>
                  </a:moveTo>
                  <a:cubicBezTo>
                    <a:pt x="106" y="81"/>
                    <a:pt x="106" y="81"/>
                    <a:pt x="106" y="81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5" y="81"/>
                    <a:pt x="106" y="81"/>
                    <a:pt x="106" y="81"/>
                  </a:cubicBezTo>
                  <a:close/>
                  <a:moveTo>
                    <a:pt x="235" y="127"/>
                  </a:moveTo>
                  <a:cubicBezTo>
                    <a:pt x="235" y="127"/>
                    <a:pt x="235" y="127"/>
                    <a:pt x="234" y="127"/>
                  </a:cubicBezTo>
                  <a:cubicBezTo>
                    <a:pt x="235" y="127"/>
                    <a:pt x="235" y="127"/>
                    <a:pt x="235" y="127"/>
                  </a:cubicBezTo>
                  <a:close/>
                  <a:moveTo>
                    <a:pt x="209" y="132"/>
                  </a:move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09" y="132"/>
                    <a:pt x="209" y="132"/>
                  </a:cubicBezTo>
                  <a:close/>
                  <a:moveTo>
                    <a:pt x="108" y="81"/>
                  </a:moveTo>
                  <a:cubicBezTo>
                    <a:pt x="108" y="81"/>
                    <a:pt x="108" y="81"/>
                    <a:pt x="108" y="81"/>
                  </a:cubicBezTo>
                  <a:cubicBezTo>
                    <a:pt x="108" y="81"/>
                    <a:pt x="109" y="81"/>
                    <a:pt x="109" y="81"/>
                  </a:cubicBezTo>
                  <a:cubicBezTo>
                    <a:pt x="109" y="81"/>
                    <a:pt x="108" y="81"/>
                    <a:pt x="108" y="81"/>
                  </a:cubicBezTo>
                  <a:close/>
                  <a:moveTo>
                    <a:pt x="136" y="128"/>
                  </a:moveTo>
                  <a:cubicBezTo>
                    <a:pt x="136" y="128"/>
                    <a:pt x="136" y="129"/>
                    <a:pt x="13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6" y="129"/>
                    <a:pt x="136" y="129"/>
                    <a:pt x="136" y="129"/>
                  </a:cubicBezTo>
                  <a:cubicBezTo>
                    <a:pt x="136" y="128"/>
                    <a:pt x="136" y="128"/>
                    <a:pt x="136" y="128"/>
                  </a:cubicBezTo>
                  <a:close/>
                  <a:moveTo>
                    <a:pt x="97" y="32"/>
                  </a:moveTo>
                  <a:cubicBezTo>
                    <a:pt x="97" y="32"/>
                    <a:pt x="97" y="32"/>
                    <a:pt x="97" y="32"/>
                  </a:cubicBezTo>
                  <a:cubicBezTo>
                    <a:pt x="97" y="32"/>
                    <a:pt x="97" y="32"/>
                    <a:pt x="97" y="31"/>
                  </a:cubicBezTo>
                  <a:cubicBezTo>
                    <a:pt x="97" y="31"/>
                    <a:pt x="97" y="31"/>
                    <a:pt x="96" y="31"/>
                  </a:cubicBezTo>
                  <a:cubicBezTo>
                    <a:pt x="97" y="32"/>
                    <a:pt x="97" y="32"/>
                    <a:pt x="97" y="32"/>
                  </a:cubicBezTo>
                  <a:close/>
                  <a:moveTo>
                    <a:pt x="116" y="201"/>
                  </a:moveTo>
                  <a:cubicBezTo>
                    <a:pt x="116" y="201"/>
                    <a:pt x="115" y="201"/>
                    <a:pt x="115" y="201"/>
                  </a:cubicBezTo>
                  <a:cubicBezTo>
                    <a:pt x="115" y="201"/>
                    <a:pt x="115" y="201"/>
                    <a:pt x="116" y="202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6" y="201"/>
                    <a:pt x="116" y="201"/>
                    <a:pt x="116" y="201"/>
                  </a:cubicBezTo>
                  <a:close/>
                  <a:moveTo>
                    <a:pt x="209" y="138"/>
                  </a:moveTo>
                  <a:cubicBezTo>
                    <a:pt x="209" y="138"/>
                    <a:pt x="208" y="138"/>
                    <a:pt x="208" y="138"/>
                  </a:cubicBezTo>
                  <a:cubicBezTo>
                    <a:pt x="208" y="139"/>
                    <a:pt x="208" y="139"/>
                    <a:pt x="208" y="139"/>
                  </a:cubicBezTo>
                  <a:cubicBezTo>
                    <a:pt x="209" y="139"/>
                    <a:pt x="209" y="139"/>
                    <a:pt x="209" y="139"/>
                  </a:cubicBezTo>
                  <a:cubicBezTo>
                    <a:pt x="209" y="139"/>
                    <a:pt x="209" y="139"/>
                    <a:pt x="209" y="138"/>
                  </a:cubicBezTo>
                  <a:close/>
                  <a:moveTo>
                    <a:pt x="190" y="104"/>
                  </a:moveTo>
                  <a:cubicBezTo>
                    <a:pt x="190" y="104"/>
                    <a:pt x="190" y="104"/>
                    <a:pt x="190" y="104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04"/>
                    <a:pt x="189" y="104"/>
                    <a:pt x="190" y="104"/>
                  </a:cubicBezTo>
                  <a:close/>
                  <a:moveTo>
                    <a:pt x="10" y="81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lose/>
                  <a:moveTo>
                    <a:pt x="117" y="183"/>
                  </a:moveTo>
                  <a:cubicBezTo>
                    <a:pt x="117" y="183"/>
                    <a:pt x="117" y="183"/>
                    <a:pt x="117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3"/>
                    <a:pt x="117" y="183"/>
                    <a:pt x="117" y="183"/>
                  </a:cubicBezTo>
                  <a:cubicBezTo>
                    <a:pt x="117" y="183"/>
                    <a:pt x="117" y="183"/>
                    <a:pt x="117" y="1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1"/>
            <p:cNvSpPr>
              <a:spLocks noEditPoints="1"/>
            </p:cNvSpPr>
            <p:nvPr/>
          </p:nvSpPr>
          <p:spPr bwMode="auto">
            <a:xfrm>
              <a:off x="7989739" y="1738376"/>
              <a:ext cx="795728" cy="1080088"/>
            </a:xfrm>
            <a:custGeom>
              <a:avLst/>
              <a:gdLst>
                <a:gd name="T0" fmla="*/ 10 w 201"/>
                <a:gd name="T1" fmla="*/ 244 h 273"/>
                <a:gd name="T2" fmla="*/ 1 w 201"/>
                <a:gd name="T3" fmla="*/ 112 h 273"/>
                <a:gd name="T4" fmla="*/ 39 w 201"/>
                <a:gd name="T5" fmla="*/ 101 h 273"/>
                <a:gd name="T6" fmla="*/ 123 w 201"/>
                <a:gd name="T7" fmla="*/ 35 h 273"/>
                <a:gd name="T8" fmla="*/ 81 w 201"/>
                <a:gd name="T9" fmla="*/ 214 h 273"/>
                <a:gd name="T10" fmla="*/ 87 w 201"/>
                <a:gd name="T11" fmla="*/ 216 h 273"/>
                <a:gd name="T12" fmla="*/ 129 w 201"/>
                <a:gd name="T13" fmla="*/ 74 h 273"/>
                <a:gd name="T14" fmla="*/ 96 w 201"/>
                <a:gd name="T15" fmla="*/ 101 h 273"/>
                <a:gd name="T16" fmla="*/ 117 w 201"/>
                <a:gd name="T17" fmla="*/ 126 h 273"/>
                <a:gd name="T18" fmla="*/ 65 w 201"/>
                <a:gd name="T19" fmla="*/ 86 h 273"/>
                <a:gd name="T20" fmla="*/ 68 w 201"/>
                <a:gd name="T21" fmla="*/ 71 h 273"/>
                <a:gd name="T22" fmla="*/ 98 w 201"/>
                <a:gd name="T23" fmla="*/ 187 h 273"/>
                <a:gd name="T24" fmla="*/ 107 w 201"/>
                <a:gd name="T25" fmla="*/ 39 h 273"/>
                <a:gd name="T26" fmla="*/ 151 w 201"/>
                <a:gd name="T27" fmla="*/ 120 h 273"/>
                <a:gd name="T28" fmla="*/ 24 w 201"/>
                <a:gd name="T29" fmla="*/ 220 h 273"/>
                <a:gd name="T30" fmla="*/ 34 w 201"/>
                <a:gd name="T31" fmla="*/ 90 h 273"/>
                <a:gd name="T32" fmla="*/ 24 w 201"/>
                <a:gd name="T33" fmla="*/ 251 h 273"/>
                <a:gd name="T34" fmla="*/ 142 w 201"/>
                <a:gd name="T35" fmla="*/ 79 h 273"/>
                <a:gd name="T36" fmla="*/ 179 w 201"/>
                <a:gd name="T37" fmla="*/ 114 h 273"/>
                <a:gd name="T38" fmla="*/ 24 w 201"/>
                <a:gd name="T39" fmla="*/ 237 h 273"/>
                <a:gd name="T40" fmla="*/ 153 w 201"/>
                <a:gd name="T41" fmla="*/ 52 h 273"/>
                <a:gd name="T42" fmla="*/ 49 w 201"/>
                <a:gd name="T43" fmla="*/ 257 h 273"/>
                <a:gd name="T44" fmla="*/ 48 w 201"/>
                <a:gd name="T45" fmla="*/ 112 h 273"/>
                <a:gd name="T46" fmla="*/ 118 w 201"/>
                <a:gd name="T47" fmla="*/ 150 h 273"/>
                <a:gd name="T48" fmla="*/ 172 w 201"/>
                <a:gd name="T49" fmla="*/ 155 h 273"/>
                <a:gd name="T50" fmla="*/ 28 w 201"/>
                <a:gd name="T51" fmla="*/ 205 h 273"/>
                <a:gd name="T52" fmla="*/ 82 w 201"/>
                <a:gd name="T53" fmla="*/ 88 h 273"/>
                <a:gd name="T54" fmla="*/ 102 w 201"/>
                <a:gd name="T55" fmla="*/ 69 h 273"/>
                <a:gd name="T56" fmla="*/ 147 w 201"/>
                <a:gd name="T57" fmla="*/ 63 h 273"/>
                <a:gd name="T58" fmla="*/ 127 w 201"/>
                <a:gd name="T59" fmla="*/ 121 h 273"/>
                <a:gd name="T60" fmla="*/ 153 w 201"/>
                <a:gd name="T61" fmla="*/ 145 h 273"/>
                <a:gd name="T62" fmla="*/ 43 w 201"/>
                <a:gd name="T63" fmla="*/ 253 h 273"/>
                <a:gd name="T64" fmla="*/ 178 w 201"/>
                <a:gd name="T65" fmla="*/ 100 h 273"/>
                <a:gd name="T66" fmla="*/ 120 w 201"/>
                <a:gd name="T67" fmla="*/ 137 h 273"/>
                <a:gd name="T68" fmla="*/ 163 w 201"/>
                <a:gd name="T69" fmla="*/ 80 h 273"/>
                <a:gd name="T70" fmla="*/ 193 w 201"/>
                <a:gd name="T71" fmla="*/ 125 h 273"/>
                <a:gd name="T72" fmla="*/ 173 w 201"/>
                <a:gd name="T73" fmla="*/ 164 h 273"/>
                <a:gd name="T74" fmla="*/ 130 w 201"/>
                <a:gd name="T75" fmla="*/ 137 h 273"/>
                <a:gd name="T76" fmla="*/ 180 w 201"/>
                <a:gd name="T77" fmla="*/ 165 h 273"/>
                <a:gd name="T78" fmla="*/ 98 w 201"/>
                <a:gd name="T79" fmla="*/ 117 h 273"/>
                <a:gd name="T80" fmla="*/ 22 w 201"/>
                <a:gd name="T81" fmla="*/ 226 h 273"/>
                <a:gd name="T82" fmla="*/ 114 w 201"/>
                <a:gd name="T83" fmla="*/ 53 h 273"/>
                <a:gd name="T84" fmla="*/ 139 w 201"/>
                <a:gd name="T85" fmla="*/ 100 h 273"/>
                <a:gd name="T86" fmla="*/ 184 w 201"/>
                <a:gd name="T87" fmla="*/ 126 h 273"/>
                <a:gd name="T88" fmla="*/ 177 w 201"/>
                <a:gd name="T89" fmla="*/ 161 h 273"/>
                <a:gd name="T90" fmla="*/ 92 w 201"/>
                <a:gd name="T91" fmla="*/ 144 h 273"/>
                <a:gd name="T92" fmla="*/ 168 w 201"/>
                <a:gd name="T93" fmla="*/ 62 h 273"/>
                <a:gd name="T94" fmla="*/ 188 w 201"/>
                <a:gd name="T95" fmla="*/ 71 h 273"/>
                <a:gd name="T96" fmla="*/ 92 w 201"/>
                <a:gd name="T97" fmla="*/ 122 h 273"/>
                <a:gd name="T98" fmla="*/ 141 w 201"/>
                <a:gd name="T99" fmla="*/ 114 h 273"/>
                <a:gd name="T100" fmla="*/ 154 w 201"/>
                <a:gd name="T101" fmla="*/ 131 h 273"/>
                <a:gd name="T102" fmla="*/ 89 w 201"/>
                <a:gd name="T103" fmla="*/ 129 h 273"/>
                <a:gd name="T104" fmla="*/ 142 w 201"/>
                <a:gd name="T105" fmla="*/ 92 h 273"/>
                <a:gd name="T106" fmla="*/ 67 w 201"/>
                <a:gd name="T107" fmla="*/ 133 h 273"/>
                <a:gd name="T108" fmla="*/ 71 w 201"/>
                <a:gd name="T109" fmla="*/ 247 h 273"/>
                <a:gd name="T110" fmla="*/ 10 w 201"/>
                <a:gd name="T111" fmla="*/ 110 h 273"/>
                <a:gd name="T112" fmla="*/ 183 w 201"/>
                <a:gd name="T113" fmla="*/ 68 h 273"/>
                <a:gd name="T114" fmla="*/ 72 w 201"/>
                <a:gd name="T115" fmla="*/ 245 h 273"/>
                <a:gd name="T116" fmla="*/ 79 w 201"/>
                <a:gd name="T117" fmla="*/ 131 h 273"/>
                <a:gd name="T118" fmla="*/ 162 w 201"/>
                <a:gd name="T119" fmla="*/ 127 h 273"/>
                <a:gd name="T120" fmla="*/ 75 w 201"/>
                <a:gd name="T121" fmla="*/ 248 h 273"/>
                <a:gd name="T122" fmla="*/ 165 w 201"/>
                <a:gd name="T123" fmla="*/ 11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" h="273">
                  <a:moveTo>
                    <a:pt x="196" y="175"/>
                  </a:moveTo>
                  <a:cubicBezTo>
                    <a:pt x="196" y="176"/>
                    <a:pt x="196" y="176"/>
                    <a:pt x="196" y="177"/>
                  </a:cubicBezTo>
                  <a:cubicBezTo>
                    <a:pt x="196" y="178"/>
                    <a:pt x="196" y="178"/>
                    <a:pt x="195" y="178"/>
                  </a:cubicBezTo>
                  <a:cubicBezTo>
                    <a:pt x="195" y="178"/>
                    <a:pt x="195" y="179"/>
                    <a:pt x="195" y="179"/>
                  </a:cubicBezTo>
                  <a:cubicBezTo>
                    <a:pt x="194" y="180"/>
                    <a:pt x="194" y="181"/>
                    <a:pt x="194" y="182"/>
                  </a:cubicBezTo>
                  <a:cubicBezTo>
                    <a:pt x="194" y="183"/>
                    <a:pt x="194" y="183"/>
                    <a:pt x="193" y="184"/>
                  </a:cubicBezTo>
                  <a:cubicBezTo>
                    <a:pt x="193" y="184"/>
                    <a:pt x="192" y="185"/>
                    <a:pt x="192" y="185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192" y="186"/>
                    <a:pt x="191" y="188"/>
                    <a:pt x="190" y="188"/>
                  </a:cubicBezTo>
                  <a:cubicBezTo>
                    <a:pt x="190" y="188"/>
                    <a:pt x="190" y="188"/>
                    <a:pt x="190" y="188"/>
                  </a:cubicBezTo>
                  <a:cubicBezTo>
                    <a:pt x="190" y="188"/>
                    <a:pt x="189" y="187"/>
                    <a:pt x="188" y="187"/>
                  </a:cubicBezTo>
                  <a:cubicBezTo>
                    <a:pt x="188" y="186"/>
                    <a:pt x="188" y="186"/>
                    <a:pt x="189" y="185"/>
                  </a:cubicBezTo>
                  <a:cubicBezTo>
                    <a:pt x="189" y="185"/>
                    <a:pt x="189" y="185"/>
                    <a:pt x="189" y="184"/>
                  </a:cubicBezTo>
                  <a:cubicBezTo>
                    <a:pt x="188" y="182"/>
                    <a:pt x="188" y="180"/>
                    <a:pt x="187" y="179"/>
                  </a:cubicBezTo>
                  <a:cubicBezTo>
                    <a:pt x="186" y="177"/>
                    <a:pt x="186" y="176"/>
                    <a:pt x="185" y="176"/>
                  </a:cubicBezTo>
                  <a:cubicBezTo>
                    <a:pt x="184" y="175"/>
                    <a:pt x="183" y="174"/>
                    <a:pt x="182" y="174"/>
                  </a:cubicBezTo>
                  <a:cubicBezTo>
                    <a:pt x="182" y="173"/>
                    <a:pt x="182" y="173"/>
                    <a:pt x="182" y="173"/>
                  </a:cubicBezTo>
                  <a:cubicBezTo>
                    <a:pt x="180" y="173"/>
                    <a:pt x="179" y="172"/>
                    <a:pt x="177" y="172"/>
                  </a:cubicBezTo>
                  <a:cubicBezTo>
                    <a:pt x="176" y="172"/>
                    <a:pt x="176" y="171"/>
                    <a:pt x="175" y="171"/>
                  </a:cubicBezTo>
                  <a:cubicBezTo>
                    <a:pt x="174" y="171"/>
                    <a:pt x="174" y="171"/>
                    <a:pt x="173" y="171"/>
                  </a:cubicBezTo>
                  <a:cubicBezTo>
                    <a:pt x="169" y="171"/>
                    <a:pt x="166" y="172"/>
                    <a:pt x="162" y="173"/>
                  </a:cubicBezTo>
                  <a:cubicBezTo>
                    <a:pt x="160" y="174"/>
                    <a:pt x="158" y="175"/>
                    <a:pt x="156" y="176"/>
                  </a:cubicBezTo>
                  <a:cubicBezTo>
                    <a:pt x="155" y="176"/>
                    <a:pt x="155" y="177"/>
                    <a:pt x="154" y="177"/>
                  </a:cubicBezTo>
                  <a:cubicBezTo>
                    <a:pt x="153" y="180"/>
                    <a:pt x="152" y="182"/>
                    <a:pt x="150" y="184"/>
                  </a:cubicBezTo>
                  <a:cubicBezTo>
                    <a:pt x="150" y="184"/>
                    <a:pt x="149" y="185"/>
                    <a:pt x="148" y="186"/>
                  </a:cubicBezTo>
                  <a:cubicBezTo>
                    <a:pt x="148" y="187"/>
                    <a:pt x="147" y="187"/>
                    <a:pt x="147" y="187"/>
                  </a:cubicBezTo>
                  <a:cubicBezTo>
                    <a:pt x="146" y="188"/>
                    <a:pt x="145" y="187"/>
                    <a:pt x="144" y="186"/>
                  </a:cubicBezTo>
                  <a:cubicBezTo>
                    <a:pt x="144" y="185"/>
                    <a:pt x="143" y="183"/>
                    <a:pt x="143" y="181"/>
                  </a:cubicBezTo>
                  <a:cubicBezTo>
                    <a:pt x="143" y="179"/>
                    <a:pt x="143" y="176"/>
                    <a:pt x="143" y="173"/>
                  </a:cubicBezTo>
                  <a:cubicBezTo>
                    <a:pt x="142" y="172"/>
                    <a:pt x="142" y="170"/>
                    <a:pt x="141" y="168"/>
                  </a:cubicBezTo>
                  <a:cubicBezTo>
                    <a:pt x="141" y="166"/>
                    <a:pt x="139" y="164"/>
                    <a:pt x="137" y="162"/>
                  </a:cubicBezTo>
                  <a:cubicBezTo>
                    <a:pt x="137" y="162"/>
                    <a:pt x="136" y="162"/>
                    <a:pt x="135" y="161"/>
                  </a:cubicBezTo>
                  <a:cubicBezTo>
                    <a:pt x="133" y="161"/>
                    <a:pt x="131" y="160"/>
                    <a:pt x="129" y="160"/>
                  </a:cubicBezTo>
                  <a:cubicBezTo>
                    <a:pt x="128" y="160"/>
                    <a:pt x="127" y="160"/>
                    <a:pt x="126" y="161"/>
                  </a:cubicBezTo>
                  <a:cubicBezTo>
                    <a:pt x="124" y="162"/>
                    <a:pt x="123" y="164"/>
                    <a:pt x="121" y="166"/>
                  </a:cubicBezTo>
                  <a:cubicBezTo>
                    <a:pt x="121" y="166"/>
                    <a:pt x="121" y="167"/>
                    <a:pt x="121" y="167"/>
                  </a:cubicBezTo>
                  <a:cubicBezTo>
                    <a:pt x="119" y="173"/>
                    <a:pt x="117" y="179"/>
                    <a:pt x="114" y="184"/>
                  </a:cubicBezTo>
                  <a:cubicBezTo>
                    <a:pt x="114" y="186"/>
                    <a:pt x="113" y="188"/>
                    <a:pt x="112" y="190"/>
                  </a:cubicBezTo>
                  <a:cubicBezTo>
                    <a:pt x="110" y="194"/>
                    <a:pt x="108" y="199"/>
                    <a:pt x="106" y="203"/>
                  </a:cubicBezTo>
                  <a:cubicBezTo>
                    <a:pt x="105" y="207"/>
                    <a:pt x="103" y="211"/>
                    <a:pt x="101" y="215"/>
                  </a:cubicBezTo>
                  <a:cubicBezTo>
                    <a:pt x="100" y="217"/>
                    <a:pt x="99" y="220"/>
                    <a:pt x="97" y="222"/>
                  </a:cubicBezTo>
                  <a:cubicBezTo>
                    <a:pt x="94" y="227"/>
                    <a:pt x="92" y="232"/>
                    <a:pt x="89" y="237"/>
                  </a:cubicBezTo>
                  <a:cubicBezTo>
                    <a:pt x="86" y="241"/>
                    <a:pt x="83" y="245"/>
                    <a:pt x="79" y="250"/>
                  </a:cubicBezTo>
                  <a:cubicBezTo>
                    <a:pt x="78" y="251"/>
                    <a:pt x="76" y="253"/>
                    <a:pt x="75" y="255"/>
                  </a:cubicBezTo>
                  <a:cubicBezTo>
                    <a:pt x="75" y="255"/>
                    <a:pt x="75" y="255"/>
                    <a:pt x="74" y="255"/>
                  </a:cubicBezTo>
                  <a:cubicBezTo>
                    <a:pt x="73" y="258"/>
                    <a:pt x="71" y="261"/>
                    <a:pt x="69" y="263"/>
                  </a:cubicBezTo>
                  <a:cubicBezTo>
                    <a:pt x="65" y="267"/>
                    <a:pt x="62" y="270"/>
                    <a:pt x="57" y="271"/>
                  </a:cubicBezTo>
                  <a:cubicBezTo>
                    <a:pt x="55" y="272"/>
                    <a:pt x="54" y="272"/>
                    <a:pt x="52" y="273"/>
                  </a:cubicBezTo>
                  <a:cubicBezTo>
                    <a:pt x="50" y="273"/>
                    <a:pt x="49" y="273"/>
                    <a:pt x="47" y="273"/>
                  </a:cubicBezTo>
                  <a:cubicBezTo>
                    <a:pt x="43" y="273"/>
                    <a:pt x="38" y="273"/>
                    <a:pt x="34" y="271"/>
                  </a:cubicBezTo>
                  <a:cubicBezTo>
                    <a:pt x="32" y="271"/>
                    <a:pt x="31" y="270"/>
                    <a:pt x="30" y="270"/>
                  </a:cubicBezTo>
                  <a:cubicBezTo>
                    <a:pt x="25" y="268"/>
                    <a:pt x="21" y="265"/>
                    <a:pt x="18" y="261"/>
                  </a:cubicBezTo>
                  <a:cubicBezTo>
                    <a:pt x="14" y="256"/>
                    <a:pt x="11" y="250"/>
                    <a:pt x="10" y="244"/>
                  </a:cubicBezTo>
                  <a:cubicBezTo>
                    <a:pt x="9" y="242"/>
                    <a:pt x="8" y="239"/>
                    <a:pt x="8" y="236"/>
                  </a:cubicBezTo>
                  <a:cubicBezTo>
                    <a:pt x="8" y="234"/>
                    <a:pt x="8" y="231"/>
                    <a:pt x="9" y="229"/>
                  </a:cubicBezTo>
                  <a:cubicBezTo>
                    <a:pt x="9" y="226"/>
                    <a:pt x="9" y="223"/>
                    <a:pt x="10" y="220"/>
                  </a:cubicBezTo>
                  <a:cubicBezTo>
                    <a:pt x="11" y="217"/>
                    <a:pt x="12" y="214"/>
                    <a:pt x="13" y="212"/>
                  </a:cubicBezTo>
                  <a:cubicBezTo>
                    <a:pt x="15" y="208"/>
                    <a:pt x="16" y="205"/>
                    <a:pt x="19" y="202"/>
                  </a:cubicBezTo>
                  <a:cubicBezTo>
                    <a:pt x="20" y="201"/>
                    <a:pt x="20" y="200"/>
                    <a:pt x="22" y="199"/>
                  </a:cubicBezTo>
                  <a:cubicBezTo>
                    <a:pt x="23" y="197"/>
                    <a:pt x="25" y="196"/>
                    <a:pt x="27" y="196"/>
                  </a:cubicBezTo>
                  <a:cubicBezTo>
                    <a:pt x="28" y="196"/>
                    <a:pt x="29" y="196"/>
                    <a:pt x="30" y="196"/>
                  </a:cubicBezTo>
                  <a:cubicBezTo>
                    <a:pt x="31" y="196"/>
                    <a:pt x="32" y="196"/>
                    <a:pt x="33" y="196"/>
                  </a:cubicBezTo>
                  <a:cubicBezTo>
                    <a:pt x="35" y="196"/>
                    <a:pt x="37" y="196"/>
                    <a:pt x="39" y="197"/>
                  </a:cubicBezTo>
                  <a:cubicBezTo>
                    <a:pt x="39" y="197"/>
                    <a:pt x="40" y="198"/>
                    <a:pt x="40" y="198"/>
                  </a:cubicBezTo>
                  <a:cubicBezTo>
                    <a:pt x="42" y="199"/>
                    <a:pt x="43" y="200"/>
                    <a:pt x="43" y="202"/>
                  </a:cubicBezTo>
                  <a:cubicBezTo>
                    <a:pt x="42" y="203"/>
                    <a:pt x="42" y="204"/>
                    <a:pt x="42" y="206"/>
                  </a:cubicBezTo>
                  <a:cubicBezTo>
                    <a:pt x="42" y="206"/>
                    <a:pt x="42" y="207"/>
                    <a:pt x="41" y="208"/>
                  </a:cubicBezTo>
                  <a:cubicBezTo>
                    <a:pt x="40" y="210"/>
                    <a:pt x="39" y="212"/>
                    <a:pt x="38" y="215"/>
                  </a:cubicBezTo>
                  <a:cubicBezTo>
                    <a:pt x="37" y="218"/>
                    <a:pt x="36" y="221"/>
                    <a:pt x="36" y="224"/>
                  </a:cubicBezTo>
                  <a:cubicBezTo>
                    <a:pt x="36" y="226"/>
                    <a:pt x="35" y="228"/>
                    <a:pt x="35" y="230"/>
                  </a:cubicBezTo>
                  <a:cubicBezTo>
                    <a:pt x="35" y="232"/>
                    <a:pt x="35" y="233"/>
                    <a:pt x="36" y="235"/>
                  </a:cubicBezTo>
                  <a:cubicBezTo>
                    <a:pt x="36" y="237"/>
                    <a:pt x="37" y="238"/>
                    <a:pt x="39" y="240"/>
                  </a:cubicBezTo>
                  <a:cubicBezTo>
                    <a:pt x="40" y="241"/>
                    <a:pt x="42" y="242"/>
                    <a:pt x="44" y="242"/>
                  </a:cubicBezTo>
                  <a:cubicBezTo>
                    <a:pt x="45" y="242"/>
                    <a:pt x="46" y="242"/>
                    <a:pt x="47" y="242"/>
                  </a:cubicBezTo>
                  <a:cubicBezTo>
                    <a:pt x="50" y="240"/>
                    <a:pt x="54" y="239"/>
                    <a:pt x="56" y="236"/>
                  </a:cubicBezTo>
                  <a:cubicBezTo>
                    <a:pt x="61" y="232"/>
                    <a:pt x="65" y="228"/>
                    <a:pt x="68" y="223"/>
                  </a:cubicBezTo>
                  <a:cubicBezTo>
                    <a:pt x="73" y="215"/>
                    <a:pt x="77" y="206"/>
                    <a:pt x="80" y="197"/>
                  </a:cubicBezTo>
                  <a:cubicBezTo>
                    <a:pt x="82" y="193"/>
                    <a:pt x="84" y="188"/>
                    <a:pt x="86" y="184"/>
                  </a:cubicBezTo>
                  <a:cubicBezTo>
                    <a:pt x="88" y="179"/>
                    <a:pt x="89" y="175"/>
                    <a:pt x="91" y="170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0" y="169"/>
                    <a:pt x="90" y="168"/>
                    <a:pt x="90" y="168"/>
                  </a:cubicBezTo>
                  <a:cubicBezTo>
                    <a:pt x="90" y="164"/>
                    <a:pt x="90" y="161"/>
                    <a:pt x="89" y="158"/>
                  </a:cubicBezTo>
                  <a:cubicBezTo>
                    <a:pt x="89" y="155"/>
                    <a:pt x="88" y="152"/>
                    <a:pt x="87" y="149"/>
                  </a:cubicBezTo>
                  <a:cubicBezTo>
                    <a:pt x="85" y="145"/>
                    <a:pt x="82" y="142"/>
                    <a:pt x="78" y="140"/>
                  </a:cubicBezTo>
                  <a:cubicBezTo>
                    <a:pt x="75" y="139"/>
                    <a:pt x="71" y="139"/>
                    <a:pt x="68" y="139"/>
                  </a:cubicBezTo>
                  <a:cubicBezTo>
                    <a:pt x="68" y="139"/>
                    <a:pt x="67" y="140"/>
                    <a:pt x="67" y="140"/>
                  </a:cubicBezTo>
                  <a:cubicBezTo>
                    <a:pt x="63" y="141"/>
                    <a:pt x="60" y="142"/>
                    <a:pt x="57" y="144"/>
                  </a:cubicBezTo>
                  <a:cubicBezTo>
                    <a:pt x="55" y="145"/>
                    <a:pt x="53" y="146"/>
                    <a:pt x="52" y="147"/>
                  </a:cubicBezTo>
                  <a:cubicBezTo>
                    <a:pt x="52" y="147"/>
                    <a:pt x="52" y="148"/>
                    <a:pt x="52" y="148"/>
                  </a:cubicBezTo>
                  <a:cubicBezTo>
                    <a:pt x="51" y="148"/>
                    <a:pt x="49" y="148"/>
                    <a:pt x="49" y="147"/>
                  </a:cubicBezTo>
                  <a:cubicBezTo>
                    <a:pt x="49" y="147"/>
                    <a:pt x="49" y="146"/>
                    <a:pt x="49" y="146"/>
                  </a:cubicBezTo>
                  <a:cubicBezTo>
                    <a:pt x="48" y="146"/>
                    <a:pt x="48" y="145"/>
                    <a:pt x="48" y="144"/>
                  </a:cubicBezTo>
                  <a:cubicBezTo>
                    <a:pt x="48" y="141"/>
                    <a:pt x="48" y="137"/>
                    <a:pt x="47" y="134"/>
                  </a:cubicBezTo>
                  <a:cubicBezTo>
                    <a:pt x="46" y="128"/>
                    <a:pt x="43" y="122"/>
                    <a:pt x="38" y="118"/>
                  </a:cubicBezTo>
                  <a:cubicBezTo>
                    <a:pt x="36" y="116"/>
                    <a:pt x="34" y="115"/>
                    <a:pt x="31" y="114"/>
                  </a:cubicBezTo>
                  <a:cubicBezTo>
                    <a:pt x="30" y="113"/>
                    <a:pt x="29" y="113"/>
                    <a:pt x="27" y="113"/>
                  </a:cubicBezTo>
                  <a:cubicBezTo>
                    <a:pt x="24" y="112"/>
                    <a:pt x="20" y="113"/>
                    <a:pt x="16" y="113"/>
                  </a:cubicBezTo>
                  <a:cubicBezTo>
                    <a:pt x="14" y="113"/>
                    <a:pt x="12" y="113"/>
                    <a:pt x="9" y="114"/>
                  </a:cubicBezTo>
                  <a:cubicBezTo>
                    <a:pt x="8" y="114"/>
                    <a:pt x="7" y="114"/>
                    <a:pt x="6" y="115"/>
                  </a:cubicBezTo>
                  <a:cubicBezTo>
                    <a:pt x="6" y="115"/>
                    <a:pt x="5" y="115"/>
                    <a:pt x="5" y="115"/>
                  </a:cubicBezTo>
                  <a:cubicBezTo>
                    <a:pt x="5" y="115"/>
                    <a:pt x="4" y="116"/>
                    <a:pt x="4" y="116"/>
                  </a:cubicBezTo>
                  <a:cubicBezTo>
                    <a:pt x="3" y="115"/>
                    <a:pt x="3" y="115"/>
                    <a:pt x="2" y="116"/>
                  </a:cubicBezTo>
                  <a:cubicBezTo>
                    <a:pt x="2" y="116"/>
                    <a:pt x="2" y="116"/>
                    <a:pt x="1" y="116"/>
                  </a:cubicBezTo>
                  <a:cubicBezTo>
                    <a:pt x="1" y="116"/>
                    <a:pt x="1" y="116"/>
                    <a:pt x="0" y="115"/>
                  </a:cubicBezTo>
                  <a:cubicBezTo>
                    <a:pt x="0" y="115"/>
                    <a:pt x="0" y="115"/>
                    <a:pt x="1" y="114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0" y="113"/>
                    <a:pt x="1" y="112"/>
                    <a:pt x="1" y="112"/>
                  </a:cubicBezTo>
                  <a:cubicBezTo>
                    <a:pt x="2" y="111"/>
                    <a:pt x="3" y="110"/>
                    <a:pt x="4" y="109"/>
                  </a:cubicBezTo>
                  <a:cubicBezTo>
                    <a:pt x="4" y="108"/>
                    <a:pt x="4" y="108"/>
                    <a:pt x="4" y="107"/>
                  </a:cubicBezTo>
                  <a:cubicBezTo>
                    <a:pt x="4" y="107"/>
                    <a:pt x="5" y="106"/>
                    <a:pt x="6" y="106"/>
                  </a:cubicBezTo>
                  <a:cubicBezTo>
                    <a:pt x="5" y="105"/>
                    <a:pt x="5" y="104"/>
                    <a:pt x="6" y="103"/>
                  </a:cubicBezTo>
                  <a:cubicBezTo>
                    <a:pt x="6" y="103"/>
                    <a:pt x="7" y="102"/>
                    <a:pt x="7" y="102"/>
                  </a:cubicBezTo>
                  <a:cubicBezTo>
                    <a:pt x="12" y="94"/>
                    <a:pt x="17" y="87"/>
                    <a:pt x="23" y="79"/>
                  </a:cubicBezTo>
                  <a:cubicBezTo>
                    <a:pt x="27" y="74"/>
                    <a:pt x="32" y="69"/>
                    <a:pt x="37" y="64"/>
                  </a:cubicBezTo>
                  <a:cubicBezTo>
                    <a:pt x="46" y="55"/>
                    <a:pt x="55" y="48"/>
                    <a:pt x="66" y="42"/>
                  </a:cubicBezTo>
                  <a:cubicBezTo>
                    <a:pt x="73" y="38"/>
                    <a:pt x="80" y="34"/>
                    <a:pt x="87" y="31"/>
                  </a:cubicBezTo>
                  <a:cubicBezTo>
                    <a:pt x="94" y="29"/>
                    <a:pt x="100" y="27"/>
                    <a:pt x="106" y="25"/>
                  </a:cubicBezTo>
                  <a:cubicBezTo>
                    <a:pt x="110" y="24"/>
                    <a:pt x="113" y="23"/>
                    <a:pt x="117" y="23"/>
                  </a:cubicBezTo>
                  <a:cubicBezTo>
                    <a:pt x="120" y="22"/>
                    <a:pt x="123" y="22"/>
                    <a:pt x="126" y="22"/>
                  </a:cubicBezTo>
                  <a:cubicBezTo>
                    <a:pt x="127" y="22"/>
                    <a:pt x="129" y="22"/>
                    <a:pt x="130" y="22"/>
                  </a:cubicBezTo>
                  <a:cubicBezTo>
                    <a:pt x="132" y="22"/>
                    <a:pt x="133" y="22"/>
                    <a:pt x="135" y="21"/>
                  </a:cubicBezTo>
                  <a:cubicBezTo>
                    <a:pt x="137" y="21"/>
                    <a:pt x="138" y="21"/>
                    <a:pt x="140" y="21"/>
                  </a:cubicBezTo>
                  <a:cubicBezTo>
                    <a:pt x="140" y="21"/>
                    <a:pt x="141" y="22"/>
                    <a:pt x="141" y="22"/>
                  </a:cubicBezTo>
                  <a:cubicBezTo>
                    <a:pt x="142" y="23"/>
                    <a:pt x="143" y="23"/>
                    <a:pt x="143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5" y="22"/>
                    <a:pt x="146" y="22"/>
                    <a:pt x="148" y="23"/>
                  </a:cubicBezTo>
                  <a:cubicBezTo>
                    <a:pt x="149" y="23"/>
                    <a:pt x="151" y="24"/>
                    <a:pt x="153" y="24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4" y="23"/>
                    <a:pt x="154" y="23"/>
                    <a:pt x="154" y="21"/>
                  </a:cubicBezTo>
                  <a:cubicBezTo>
                    <a:pt x="154" y="21"/>
                    <a:pt x="154" y="21"/>
                    <a:pt x="154" y="20"/>
                  </a:cubicBezTo>
                  <a:cubicBezTo>
                    <a:pt x="156" y="17"/>
                    <a:pt x="157" y="14"/>
                    <a:pt x="159" y="11"/>
                  </a:cubicBezTo>
                  <a:cubicBezTo>
                    <a:pt x="160" y="9"/>
                    <a:pt x="161" y="7"/>
                    <a:pt x="163" y="5"/>
                  </a:cubicBezTo>
                  <a:cubicBezTo>
                    <a:pt x="165" y="2"/>
                    <a:pt x="169" y="1"/>
                    <a:pt x="172" y="1"/>
                  </a:cubicBezTo>
                  <a:cubicBezTo>
                    <a:pt x="174" y="0"/>
                    <a:pt x="175" y="1"/>
                    <a:pt x="176" y="3"/>
                  </a:cubicBezTo>
                  <a:cubicBezTo>
                    <a:pt x="176" y="3"/>
                    <a:pt x="176" y="3"/>
                    <a:pt x="177" y="4"/>
                  </a:cubicBezTo>
                  <a:cubicBezTo>
                    <a:pt x="177" y="4"/>
                    <a:pt x="177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10"/>
                    <a:pt x="176" y="13"/>
                    <a:pt x="174" y="16"/>
                  </a:cubicBezTo>
                  <a:cubicBezTo>
                    <a:pt x="173" y="16"/>
                    <a:pt x="173" y="17"/>
                    <a:pt x="172" y="18"/>
                  </a:cubicBezTo>
                  <a:cubicBezTo>
                    <a:pt x="170" y="20"/>
                    <a:pt x="167" y="22"/>
                    <a:pt x="165" y="24"/>
                  </a:cubicBezTo>
                  <a:cubicBezTo>
                    <a:pt x="164" y="25"/>
                    <a:pt x="162" y="26"/>
                    <a:pt x="161" y="27"/>
                  </a:cubicBezTo>
                  <a:cubicBezTo>
                    <a:pt x="161" y="27"/>
                    <a:pt x="161" y="28"/>
                    <a:pt x="160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3" y="29"/>
                    <a:pt x="165" y="31"/>
                    <a:pt x="167" y="33"/>
                  </a:cubicBezTo>
                  <a:cubicBezTo>
                    <a:pt x="167" y="33"/>
                    <a:pt x="168" y="34"/>
                    <a:pt x="168" y="34"/>
                  </a:cubicBezTo>
                  <a:cubicBezTo>
                    <a:pt x="172" y="37"/>
                    <a:pt x="176" y="41"/>
                    <a:pt x="179" y="46"/>
                  </a:cubicBezTo>
                  <a:cubicBezTo>
                    <a:pt x="181" y="47"/>
                    <a:pt x="183" y="49"/>
                    <a:pt x="184" y="51"/>
                  </a:cubicBezTo>
                  <a:cubicBezTo>
                    <a:pt x="188" y="54"/>
                    <a:pt x="190" y="58"/>
                    <a:pt x="192" y="63"/>
                  </a:cubicBezTo>
                  <a:cubicBezTo>
                    <a:pt x="194" y="68"/>
                    <a:pt x="196" y="73"/>
                    <a:pt x="197" y="79"/>
                  </a:cubicBezTo>
                  <a:cubicBezTo>
                    <a:pt x="198" y="82"/>
                    <a:pt x="199" y="84"/>
                    <a:pt x="199" y="87"/>
                  </a:cubicBezTo>
                  <a:cubicBezTo>
                    <a:pt x="200" y="91"/>
                    <a:pt x="201" y="95"/>
                    <a:pt x="201" y="99"/>
                  </a:cubicBezTo>
                  <a:cubicBezTo>
                    <a:pt x="201" y="105"/>
                    <a:pt x="201" y="111"/>
                    <a:pt x="201" y="117"/>
                  </a:cubicBezTo>
                  <a:cubicBezTo>
                    <a:pt x="201" y="126"/>
                    <a:pt x="201" y="135"/>
                    <a:pt x="201" y="144"/>
                  </a:cubicBezTo>
                  <a:cubicBezTo>
                    <a:pt x="201" y="149"/>
                    <a:pt x="201" y="154"/>
                    <a:pt x="201" y="158"/>
                  </a:cubicBezTo>
                  <a:cubicBezTo>
                    <a:pt x="200" y="160"/>
                    <a:pt x="200" y="162"/>
                    <a:pt x="200" y="164"/>
                  </a:cubicBezTo>
                  <a:cubicBezTo>
                    <a:pt x="200" y="167"/>
                    <a:pt x="199" y="170"/>
                    <a:pt x="199" y="172"/>
                  </a:cubicBezTo>
                  <a:cubicBezTo>
                    <a:pt x="199" y="172"/>
                    <a:pt x="199" y="173"/>
                    <a:pt x="198" y="173"/>
                  </a:cubicBezTo>
                  <a:cubicBezTo>
                    <a:pt x="198" y="174"/>
                    <a:pt x="198" y="175"/>
                    <a:pt x="196" y="175"/>
                  </a:cubicBezTo>
                  <a:cubicBezTo>
                    <a:pt x="196" y="175"/>
                    <a:pt x="196" y="175"/>
                    <a:pt x="196" y="175"/>
                  </a:cubicBezTo>
                  <a:close/>
                  <a:moveTo>
                    <a:pt x="39" y="101"/>
                  </a:moveTo>
                  <a:cubicBezTo>
                    <a:pt x="38" y="101"/>
                    <a:pt x="37" y="101"/>
                    <a:pt x="36" y="100"/>
                  </a:cubicBezTo>
                  <a:cubicBezTo>
                    <a:pt x="36" y="101"/>
                    <a:pt x="36" y="102"/>
                    <a:pt x="35" y="103"/>
                  </a:cubicBezTo>
                  <a:cubicBezTo>
                    <a:pt x="36" y="103"/>
                    <a:pt x="36" y="102"/>
                    <a:pt x="37" y="102"/>
                  </a:cubicBezTo>
                  <a:cubicBezTo>
                    <a:pt x="37" y="101"/>
                    <a:pt x="38" y="101"/>
                    <a:pt x="39" y="101"/>
                  </a:cubicBezTo>
                  <a:cubicBezTo>
                    <a:pt x="40" y="102"/>
                    <a:pt x="39" y="103"/>
                    <a:pt x="39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40" y="103"/>
                    <a:pt x="40" y="102"/>
                    <a:pt x="41" y="101"/>
                  </a:cubicBezTo>
                  <a:cubicBezTo>
                    <a:pt x="41" y="101"/>
                    <a:pt x="40" y="101"/>
                    <a:pt x="39" y="101"/>
                  </a:cubicBezTo>
                  <a:close/>
                  <a:moveTo>
                    <a:pt x="34" y="212"/>
                  </a:moveTo>
                  <a:cubicBezTo>
                    <a:pt x="34" y="212"/>
                    <a:pt x="34" y="212"/>
                    <a:pt x="34" y="212"/>
                  </a:cubicBezTo>
                  <a:cubicBezTo>
                    <a:pt x="33" y="213"/>
                    <a:pt x="33" y="213"/>
                    <a:pt x="32" y="212"/>
                  </a:cubicBezTo>
                  <a:cubicBezTo>
                    <a:pt x="32" y="212"/>
                    <a:pt x="32" y="212"/>
                    <a:pt x="32" y="212"/>
                  </a:cubicBezTo>
                  <a:cubicBezTo>
                    <a:pt x="32" y="213"/>
                    <a:pt x="32" y="215"/>
                    <a:pt x="33" y="216"/>
                  </a:cubicBezTo>
                  <a:cubicBezTo>
                    <a:pt x="33" y="215"/>
                    <a:pt x="34" y="213"/>
                    <a:pt x="34" y="212"/>
                  </a:cubicBezTo>
                  <a:cubicBezTo>
                    <a:pt x="35" y="211"/>
                    <a:pt x="36" y="209"/>
                    <a:pt x="36" y="207"/>
                  </a:cubicBezTo>
                  <a:cubicBezTo>
                    <a:pt x="36" y="207"/>
                    <a:pt x="35" y="207"/>
                    <a:pt x="35" y="208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4" y="209"/>
                    <a:pt x="34" y="210"/>
                    <a:pt x="34" y="212"/>
                  </a:cubicBezTo>
                  <a:cubicBezTo>
                    <a:pt x="34" y="212"/>
                    <a:pt x="34" y="212"/>
                    <a:pt x="34" y="212"/>
                  </a:cubicBezTo>
                  <a:close/>
                  <a:moveTo>
                    <a:pt x="179" y="130"/>
                  </a:moveTo>
                  <a:cubicBezTo>
                    <a:pt x="179" y="129"/>
                    <a:pt x="180" y="129"/>
                    <a:pt x="180" y="128"/>
                  </a:cubicBezTo>
                  <a:cubicBezTo>
                    <a:pt x="181" y="128"/>
                    <a:pt x="181" y="127"/>
                    <a:pt x="181" y="126"/>
                  </a:cubicBezTo>
                  <a:cubicBezTo>
                    <a:pt x="180" y="127"/>
                    <a:pt x="179" y="127"/>
                    <a:pt x="178" y="128"/>
                  </a:cubicBezTo>
                  <a:cubicBezTo>
                    <a:pt x="179" y="128"/>
                    <a:pt x="179" y="129"/>
                    <a:pt x="179" y="130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78" y="130"/>
                    <a:pt x="178" y="130"/>
                    <a:pt x="178" y="131"/>
                  </a:cubicBezTo>
                  <a:cubicBezTo>
                    <a:pt x="178" y="131"/>
                    <a:pt x="178" y="130"/>
                    <a:pt x="179" y="130"/>
                  </a:cubicBezTo>
                  <a:close/>
                  <a:moveTo>
                    <a:pt x="140" y="152"/>
                  </a:moveTo>
                  <a:cubicBezTo>
                    <a:pt x="139" y="153"/>
                    <a:pt x="139" y="155"/>
                    <a:pt x="138" y="156"/>
                  </a:cubicBezTo>
                  <a:cubicBezTo>
                    <a:pt x="139" y="157"/>
                    <a:pt x="139" y="158"/>
                    <a:pt x="140" y="158"/>
                  </a:cubicBezTo>
                  <a:cubicBezTo>
                    <a:pt x="140" y="157"/>
                    <a:pt x="140" y="157"/>
                    <a:pt x="140" y="156"/>
                  </a:cubicBezTo>
                  <a:cubicBezTo>
                    <a:pt x="140" y="155"/>
                    <a:pt x="140" y="153"/>
                    <a:pt x="140" y="152"/>
                  </a:cubicBezTo>
                  <a:cubicBezTo>
                    <a:pt x="141" y="151"/>
                    <a:pt x="141" y="151"/>
                    <a:pt x="142" y="152"/>
                  </a:cubicBezTo>
                  <a:cubicBezTo>
                    <a:pt x="143" y="150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2" y="148"/>
                    <a:pt x="141" y="150"/>
                    <a:pt x="141" y="151"/>
                  </a:cubicBezTo>
                  <a:cubicBezTo>
                    <a:pt x="140" y="151"/>
                    <a:pt x="140" y="152"/>
                    <a:pt x="140" y="152"/>
                  </a:cubicBezTo>
                  <a:close/>
                  <a:moveTo>
                    <a:pt x="186" y="163"/>
                  </a:moveTo>
                  <a:cubicBezTo>
                    <a:pt x="186" y="163"/>
                    <a:pt x="186" y="163"/>
                    <a:pt x="186" y="163"/>
                  </a:cubicBezTo>
                  <a:cubicBezTo>
                    <a:pt x="185" y="162"/>
                    <a:pt x="185" y="161"/>
                    <a:pt x="184" y="160"/>
                  </a:cubicBezTo>
                  <a:cubicBezTo>
                    <a:pt x="184" y="159"/>
                    <a:pt x="183" y="159"/>
                    <a:pt x="183" y="159"/>
                  </a:cubicBezTo>
                  <a:cubicBezTo>
                    <a:pt x="184" y="161"/>
                    <a:pt x="184" y="162"/>
                    <a:pt x="184" y="163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5" y="162"/>
                    <a:pt x="185" y="162"/>
                    <a:pt x="186" y="163"/>
                  </a:cubicBezTo>
                  <a:cubicBezTo>
                    <a:pt x="186" y="163"/>
                    <a:pt x="186" y="163"/>
                    <a:pt x="186" y="163"/>
                  </a:cubicBezTo>
                  <a:cubicBezTo>
                    <a:pt x="187" y="165"/>
                    <a:pt x="188" y="167"/>
                    <a:pt x="188" y="168"/>
                  </a:cubicBezTo>
                  <a:cubicBezTo>
                    <a:pt x="188" y="170"/>
                    <a:pt x="188" y="171"/>
                    <a:pt x="188" y="172"/>
                  </a:cubicBezTo>
                  <a:cubicBezTo>
                    <a:pt x="189" y="172"/>
                    <a:pt x="189" y="173"/>
                    <a:pt x="189" y="173"/>
                  </a:cubicBezTo>
                  <a:cubicBezTo>
                    <a:pt x="189" y="172"/>
                    <a:pt x="189" y="172"/>
                    <a:pt x="189" y="172"/>
                  </a:cubicBezTo>
                  <a:cubicBezTo>
                    <a:pt x="190" y="169"/>
                    <a:pt x="188" y="166"/>
                    <a:pt x="187" y="163"/>
                  </a:cubicBezTo>
                  <a:cubicBezTo>
                    <a:pt x="187" y="163"/>
                    <a:pt x="186" y="163"/>
                    <a:pt x="186" y="163"/>
                  </a:cubicBezTo>
                  <a:close/>
                  <a:moveTo>
                    <a:pt x="121" y="35"/>
                  </a:moveTo>
                  <a:cubicBezTo>
                    <a:pt x="121" y="35"/>
                    <a:pt x="121" y="35"/>
                    <a:pt x="122" y="35"/>
                  </a:cubicBezTo>
                  <a:cubicBezTo>
                    <a:pt x="122" y="34"/>
                    <a:pt x="122" y="34"/>
                    <a:pt x="123" y="35"/>
                  </a:cubicBezTo>
                  <a:cubicBezTo>
                    <a:pt x="123" y="35"/>
                    <a:pt x="123" y="35"/>
                    <a:pt x="123" y="36"/>
                  </a:cubicBezTo>
                  <a:cubicBezTo>
                    <a:pt x="123" y="36"/>
                    <a:pt x="122" y="36"/>
                    <a:pt x="123" y="37"/>
                  </a:cubicBezTo>
                  <a:cubicBezTo>
                    <a:pt x="123" y="37"/>
                    <a:pt x="123" y="38"/>
                    <a:pt x="124" y="38"/>
                  </a:cubicBezTo>
                  <a:cubicBezTo>
                    <a:pt x="125" y="39"/>
                    <a:pt x="126" y="39"/>
                    <a:pt x="127" y="39"/>
                  </a:cubicBezTo>
                  <a:cubicBezTo>
                    <a:pt x="133" y="36"/>
                    <a:pt x="139" y="33"/>
                    <a:pt x="145" y="31"/>
                  </a:cubicBezTo>
                  <a:cubicBezTo>
                    <a:pt x="146" y="30"/>
                    <a:pt x="148" y="29"/>
                    <a:pt x="149" y="29"/>
                  </a:cubicBezTo>
                  <a:cubicBezTo>
                    <a:pt x="148" y="28"/>
                    <a:pt x="147" y="28"/>
                    <a:pt x="146" y="28"/>
                  </a:cubicBezTo>
                  <a:cubicBezTo>
                    <a:pt x="144" y="29"/>
                    <a:pt x="142" y="29"/>
                    <a:pt x="139" y="28"/>
                  </a:cubicBezTo>
                  <a:cubicBezTo>
                    <a:pt x="139" y="28"/>
                    <a:pt x="139" y="28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0" y="29"/>
                    <a:pt x="140" y="30"/>
                    <a:pt x="140" y="31"/>
                  </a:cubicBezTo>
                  <a:cubicBezTo>
                    <a:pt x="140" y="32"/>
                    <a:pt x="139" y="32"/>
                    <a:pt x="138" y="32"/>
                  </a:cubicBezTo>
                  <a:cubicBezTo>
                    <a:pt x="138" y="31"/>
                    <a:pt x="137" y="31"/>
                    <a:pt x="137" y="31"/>
                  </a:cubicBezTo>
                  <a:cubicBezTo>
                    <a:pt x="136" y="31"/>
                    <a:pt x="136" y="32"/>
                    <a:pt x="135" y="32"/>
                  </a:cubicBezTo>
                  <a:cubicBezTo>
                    <a:pt x="135" y="32"/>
                    <a:pt x="135" y="33"/>
                    <a:pt x="134" y="33"/>
                  </a:cubicBezTo>
                  <a:cubicBezTo>
                    <a:pt x="133" y="34"/>
                    <a:pt x="133" y="35"/>
                    <a:pt x="132" y="35"/>
                  </a:cubicBezTo>
                  <a:cubicBezTo>
                    <a:pt x="131" y="36"/>
                    <a:pt x="130" y="36"/>
                    <a:pt x="129" y="35"/>
                  </a:cubicBezTo>
                  <a:cubicBezTo>
                    <a:pt x="128" y="34"/>
                    <a:pt x="128" y="34"/>
                    <a:pt x="128" y="33"/>
                  </a:cubicBezTo>
                  <a:cubicBezTo>
                    <a:pt x="127" y="33"/>
                    <a:pt x="127" y="34"/>
                    <a:pt x="127" y="34"/>
                  </a:cubicBezTo>
                  <a:cubicBezTo>
                    <a:pt x="126" y="34"/>
                    <a:pt x="126" y="34"/>
                    <a:pt x="125" y="33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0"/>
                    <a:pt x="125" y="29"/>
                    <a:pt x="125" y="28"/>
                  </a:cubicBezTo>
                  <a:cubicBezTo>
                    <a:pt x="125" y="28"/>
                    <a:pt x="125" y="28"/>
                    <a:pt x="125" y="27"/>
                  </a:cubicBezTo>
                  <a:cubicBezTo>
                    <a:pt x="125" y="27"/>
                    <a:pt x="125" y="28"/>
                    <a:pt x="125" y="28"/>
                  </a:cubicBezTo>
                  <a:cubicBezTo>
                    <a:pt x="124" y="30"/>
                    <a:pt x="122" y="32"/>
                    <a:pt x="121" y="34"/>
                  </a:cubicBezTo>
                  <a:cubicBezTo>
                    <a:pt x="121" y="34"/>
                    <a:pt x="121" y="35"/>
                    <a:pt x="121" y="35"/>
                  </a:cubicBezTo>
                  <a:cubicBezTo>
                    <a:pt x="121" y="35"/>
                    <a:pt x="121" y="36"/>
                    <a:pt x="120" y="36"/>
                  </a:cubicBezTo>
                  <a:cubicBezTo>
                    <a:pt x="120" y="37"/>
                    <a:pt x="120" y="38"/>
                    <a:pt x="119" y="38"/>
                  </a:cubicBezTo>
                  <a:cubicBezTo>
                    <a:pt x="119" y="39"/>
                    <a:pt x="119" y="39"/>
                    <a:pt x="118" y="39"/>
                  </a:cubicBezTo>
                  <a:cubicBezTo>
                    <a:pt x="118" y="39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5"/>
                    <a:pt x="118" y="33"/>
                    <a:pt x="118" y="31"/>
                  </a:cubicBezTo>
                  <a:cubicBezTo>
                    <a:pt x="118" y="30"/>
                    <a:pt x="118" y="30"/>
                    <a:pt x="117" y="30"/>
                  </a:cubicBezTo>
                  <a:cubicBezTo>
                    <a:pt x="117" y="31"/>
                    <a:pt x="115" y="35"/>
                    <a:pt x="114" y="38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2"/>
                    <a:pt x="115" y="43"/>
                    <a:pt x="116" y="44"/>
                  </a:cubicBezTo>
                  <a:cubicBezTo>
                    <a:pt x="117" y="44"/>
                    <a:pt x="118" y="44"/>
                    <a:pt x="118" y="44"/>
                  </a:cubicBezTo>
                  <a:cubicBezTo>
                    <a:pt x="120" y="42"/>
                    <a:pt x="122" y="41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2" y="39"/>
                    <a:pt x="122" y="37"/>
                    <a:pt x="121" y="35"/>
                  </a:cubicBezTo>
                  <a:cubicBezTo>
                    <a:pt x="121" y="35"/>
                    <a:pt x="121" y="35"/>
                    <a:pt x="121" y="35"/>
                  </a:cubicBezTo>
                  <a:close/>
                  <a:moveTo>
                    <a:pt x="86" y="214"/>
                  </a:moveTo>
                  <a:cubicBezTo>
                    <a:pt x="85" y="214"/>
                    <a:pt x="85" y="215"/>
                    <a:pt x="84" y="215"/>
                  </a:cubicBezTo>
                  <a:cubicBezTo>
                    <a:pt x="84" y="216"/>
                    <a:pt x="83" y="217"/>
                    <a:pt x="83" y="218"/>
                  </a:cubicBezTo>
                  <a:cubicBezTo>
                    <a:pt x="83" y="218"/>
                    <a:pt x="82" y="218"/>
                    <a:pt x="81" y="218"/>
                  </a:cubicBezTo>
                  <a:cubicBezTo>
                    <a:pt x="81" y="218"/>
                    <a:pt x="81" y="217"/>
                    <a:pt x="81" y="217"/>
                  </a:cubicBezTo>
                  <a:cubicBezTo>
                    <a:pt x="81" y="216"/>
                    <a:pt x="81" y="216"/>
                    <a:pt x="82" y="216"/>
                  </a:cubicBezTo>
                  <a:cubicBezTo>
                    <a:pt x="82" y="215"/>
                    <a:pt x="83" y="214"/>
                    <a:pt x="83" y="214"/>
                  </a:cubicBezTo>
                  <a:cubicBezTo>
                    <a:pt x="84" y="213"/>
                    <a:pt x="84" y="212"/>
                    <a:pt x="84" y="211"/>
                  </a:cubicBezTo>
                  <a:cubicBezTo>
                    <a:pt x="84" y="210"/>
                    <a:pt x="84" y="209"/>
                    <a:pt x="84" y="208"/>
                  </a:cubicBezTo>
                  <a:cubicBezTo>
                    <a:pt x="84" y="208"/>
                    <a:pt x="84" y="209"/>
                    <a:pt x="84" y="209"/>
                  </a:cubicBezTo>
                  <a:cubicBezTo>
                    <a:pt x="83" y="211"/>
                    <a:pt x="82" y="212"/>
                    <a:pt x="81" y="214"/>
                  </a:cubicBezTo>
                  <a:cubicBezTo>
                    <a:pt x="80" y="215"/>
                    <a:pt x="80" y="215"/>
                    <a:pt x="80" y="216"/>
                  </a:cubicBezTo>
                  <a:cubicBezTo>
                    <a:pt x="80" y="216"/>
                    <a:pt x="80" y="216"/>
                    <a:pt x="80" y="216"/>
                  </a:cubicBezTo>
                  <a:cubicBezTo>
                    <a:pt x="79" y="218"/>
                    <a:pt x="79" y="219"/>
                    <a:pt x="78" y="220"/>
                  </a:cubicBezTo>
                  <a:cubicBezTo>
                    <a:pt x="75" y="224"/>
                    <a:pt x="73" y="227"/>
                    <a:pt x="71" y="231"/>
                  </a:cubicBezTo>
                  <a:cubicBezTo>
                    <a:pt x="69" y="234"/>
                    <a:pt x="67" y="236"/>
                    <a:pt x="64" y="239"/>
                  </a:cubicBezTo>
                  <a:cubicBezTo>
                    <a:pt x="63" y="240"/>
                    <a:pt x="62" y="241"/>
                    <a:pt x="61" y="242"/>
                  </a:cubicBezTo>
                  <a:cubicBezTo>
                    <a:pt x="61" y="242"/>
                    <a:pt x="61" y="242"/>
                    <a:pt x="61" y="242"/>
                  </a:cubicBezTo>
                  <a:cubicBezTo>
                    <a:pt x="60" y="242"/>
                    <a:pt x="59" y="243"/>
                    <a:pt x="59" y="243"/>
                  </a:cubicBezTo>
                  <a:cubicBezTo>
                    <a:pt x="59" y="244"/>
                    <a:pt x="59" y="244"/>
                    <a:pt x="60" y="244"/>
                  </a:cubicBezTo>
                  <a:cubicBezTo>
                    <a:pt x="60" y="245"/>
                    <a:pt x="59" y="245"/>
                    <a:pt x="59" y="246"/>
                  </a:cubicBezTo>
                  <a:cubicBezTo>
                    <a:pt x="61" y="248"/>
                    <a:pt x="62" y="250"/>
                    <a:pt x="63" y="251"/>
                  </a:cubicBezTo>
                  <a:cubicBezTo>
                    <a:pt x="64" y="251"/>
                    <a:pt x="64" y="250"/>
                    <a:pt x="63" y="250"/>
                  </a:cubicBezTo>
                  <a:cubicBezTo>
                    <a:pt x="63" y="248"/>
                    <a:pt x="63" y="247"/>
                    <a:pt x="63" y="246"/>
                  </a:cubicBezTo>
                  <a:cubicBezTo>
                    <a:pt x="63" y="245"/>
                    <a:pt x="63" y="245"/>
                    <a:pt x="63" y="245"/>
                  </a:cubicBezTo>
                  <a:cubicBezTo>
                    <a:pt x="64" y="244"/>
                    <a:pt x="64" y="245"/>
                    <a:pt x="65" y="245"/>
                  </a:cubicBezTo>
                  <a:cubicBezTo>
                    <a:pt x="65" y="246"/>
                    <a:pt x="65" y="246"/>
                    <a:pt x="66" y="247"/>
                  </a:cubicBezTo>
                  <a:cubicBezTo>
                    <a:pt x="66" y="248"/>
                    <a:pt x="66" y="248"/>
                    <a:pt x="67" y="249"/>
                  </a:cubicBezTo>
                  <a:cubicBezTo>
                    <a:pt x="67" y="248"/>
                    <a:pt x="67" y="248"/>
                    <a:pt x="67" y="248"/>
                  </a:cubicBezTo>
                  <a:cubicBezTo>
                    <a:pt x="68" y="248"/>
                    <a:pt x="68" y="247"/>
                    <a:pt x="68" y="247"/>
                  </a:cubicBezTo>
                  <a:cubicBezTo>
                    <a:pt x="67" y="246"/>
                    <a:pt x="67" y="245"/>
                    <a:pt x="67" y="244"/>
                  </a:cubicBezTo>
                  <a:cubicBezTo>
                    <a:pt x="67" y="243"/>
                    <a:pt x="67" y="243"/>
                    <a:pt x="66" y="243"/>
                  </a:cubicBezTo>
                  <a:cubicBezTo>
                    <a:pt x="66" y="243"/>
                    <a:pt x="66" y="242"/>
                    <a:pt x="66" y="242"/>
                  </a:cubicBezTo>
                  <a:cubicBezTo>
                    <a:pt x="66" y="242"/>
                    <a:pt x="66" y="241"/>
                    <a:pt x="66" y="241"/>
                  </a:cubicBezTo>
                  <a:cubicBezTo>
                    <a:pt x="66" y="240"/>
                    <a:pt x="67" y="239"/>
                    <a:pt x="68" y="239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69" y="239"/>
                    <a:pt x="69" y="238"/>
                    <a:pt x="70" y="237"/>
                  </a:cubicBezTo>
                  <a:cubicBezTo>
                    <a:pt x="70" y="236"/>
                    <a:pt x="70" y="236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0" y="234"/>
                    <a:pt x="71" y="233"/>
                    <a:pt x="71" y="233"/>
                  </a:cubicBezTo>
                  <a:cubicBezTo>
                    <a:pt x="71" y="233"/>
                    <a:pt x="72" y="234"/>
                    <a:pt x="72" y="234"/>
                  </a:cubicBezTo>
                  <a:cubicBezTo>
                    <a:pt x="73" y="232"/>
                    <a:pt x="74" y="231"/>
                    <a:pt x="74" y="229"/>
                  </a:cubicBezTo>
                  <a:cubicBezTo>
                    <a:pt x="75" y="228"/>
                    <a:pt x="76" y="228"/>
                    <a:pt x="75" y="226"/>
                  </a:cubicBezTo>
                  <a:cubicBezTo>
                    <a:pt x="75" y="226"/>
                    <a:pt x="76" y="225"/>
                    <a:pt x="76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8" y="224"/>
                    <a:pt x="78" y="224"/>
                    <a:pt x="78" y="223"/>
                  </a:cubicBezTo>
                  <a:cubicBezTo>
                    <a:pt x="79" y="222"/>
                    <a:pt x="79" y="222"/>
                    <a:pt x="79" y="221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79" y="220"/>
                    <a:pt x="79" y="219"/>
                    <a:pt x="79" y="219"/>
                  </a:cubicBezTo>
                  <a:cubicBezTo>
                    <a:pt x="80" y="219"/>
                    <a:pt x="80" y="219"/>
                    <a:pt x="81" y="219"/>
                  </a:cubicBezTo>
                  <a:cubicBezTo>
                    <a:pt x="81" y="220"/>
                    <a:pt x="81" y="220"/>
                    <a:pt x="81" y="221"/>
                  </a:cubicBezTo>
                  <a:cubicBezTo>
                    <a:pt x="83" y="223"/>
                    <a:pt x="84" y="225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7"/>
                    <a:pt x="85" y="227"/>
                    <a:pt x="85" y="227"/>
                  </a:cubicBezTo>
                  <a:cubicBezTo>
                    <a:pt x="85" y="225"/>
                    <a:pt x="84" y="223"/>
                    <a:pt x="84" y="220"/>
                  </a:cubicBezTo>
                  <a:cubicBezTo>
                    <a:pt x="84" y="220"/>
                    <a:pt x="84" y="219"/>
                    <a:pt x="84" y="218"/>
                  </a:cubicBezTo>
                  <a:cubicBezTo>
                    <a:pt x="84" y="217"/>
                    <a:pt x="85" y="217"/>
                    <a:pt x="86" y="217"/>
                  </a:cubicBezTo>
                  <a:cubicBezTo>
                    <a:pt x="86" y="217"/>
                    <a:pt x="87" y="218"/>
                    <a:pt x="87" y="218"/>
                  </a:cubicBezTo>
                  <a:cubicBezTo>
                    <a:pt x="87" y="219"/>
                    <a:pt x="88" y="220"/>
                    <a:pt x="88" y="220"/>
                  </a:cubicBezTo>
                  <a:cubicBezTo>
                    <a:pt x="88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19"/>
                    <a:pt x="88" y="216"/>
                    <a:pt x="88" y="214"/>
                  </a:cubicBezTo>
                  <a:cubicBezTo>
                    <a:pt x="88" y="214"/>
                    <a:pt x="88" y="214"/>
                    <a:pt x="88" y="215"/>
                  </a:cubicBezTo>
                  <a:cubicBezTo>
                    <a:pt x="87" y="215"/>
                    <a:pt x="87" y="215"/>
                    <a:pt x="87" y="216"/>
                  </a:cubicBezTo>
                  <a:cubicBezTo>
                    <a:pt x="87" y="217"/>
                    <a:pt x="86" y="217"/>
                    <a:pt x="86" y="216"/>
                  </a:cubicBezTo>
                  <a:cubicBezTo>
                    <a:pt x="85" y="216"/>
                    <a:pt x="85" y="216"/>
                    <a:pt x="85" y="215"/>
                  </a:cubicBezTo>
                  <a:cubicBezTo>
                    <a:pt x="86" y="215"/>
                    <a:pt x="86" y="215"/>
                    <a:pt x="86" y="214"/>
                  </a:cubicBezTo>
                  <a:cubicBezTo>
                    <a:pt x="86" y="213"/>
                    <a:pt x="87" y="212"/>
                    <a:pt x="88" y="211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88" y="210"/>
                    <a:pt x="88" y="210"/>
                    <a:pt x="87" y="209"/>
                  </a:cubicBezTo>
                  <a:cubicBezTo>
                    <a:pt x="87" y="210"/>
                    <a:pt x="86" y="211"/>
                    <a:pt x="86" y="211"/>
                  </a:cubicBezTo>
                  <a:cubicBezTo>
                    <a:pt x="86" y="212"/>
                    <a:pt x="85" y="213"/>
                    <a:pt x="86" y="214"/>
                  </a:cubicBezTo>
                  <a:cubicBezTo>
                    <a:pt x="86" y="214"/>
                    <a:pt x="86" y="214"/>
                    <a:pt x="86" y="214"/>
                  </a:cubicBezTo>
                  <a:close/>
                  <a:moveTo>
                    <a:pt x="120" y="119"/>
                  </a:moveTo>
                  <a:cubicBezTo>
                    <a:pt x="121" y="116"/>
                    <a:pt x="122" y="114"/>
                    <a:pt x="123" y="112"/>
                  </a:cubicBezTo>
                  <a:cubicBezTo>
                    <a:pt x="123" y="112"/>
                    <a:pt x="123" y="111"/>
                    <a:pt x="123" y="111"/>
                  </a:cubicBezTo>
                  <a:cubicBezTo>
                    <a:pt x="122" y="108"/>
                    <a:pt x="121" y="106"/>
                    <a:pt x="119" y="104"/>
                  </a:cubicBezTo>
                  <a:cubicBezTo>
                    <a:pt x="118" y="100"/>
                    <a:pt x="116" y="97"/>
                    <a:pt x="114" y="93"/>
                  </a:cubicBezTo>
                  <a:cubicBezTo>
                    <a:pt x="113" y="92"/>
                    <a:pt x="113" y="92"/>
                    <a:pt x="112" y="91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89"/>
                    <a:pt x="112" y="89"/>
                    <a:pt x="113" y="89"/>
                  </a:cubicBezTo>
                  <a:cubicBezTo>
                    <a:pt x="113" y="89"/>
                    <a:pt x="114" y="89"/>
                    <a:pt x="114" y="90"/>
                  </a:cubicBezTo>
                  <a:cubicBezTo>
                    <a:pt x="114" y="92"/>
                    <a:pt x="115" y="94"/>
                    <a:pt x="116" y="96"/>
                  </a:cubicBezTo>
                  <a:cubicBezTo>
                    <a:pt x="118" y="100"/>
                    <a:pt x="120" y="104"/>
                    <a:pt x="123" y="108"/>
                  </a:cubicBezTo>
                  <a:cubicBezTo>
                    <a:pt x="123" y="108"/>
                    <a:pt x="123" y="109"/>
                    <a:pt x="124" y="110"/>
                  </a:cubicBezTo>
                  <a:cubicBezTo>
                    <a:pt x="124" y="108"/>
                    <a:pt x="125" y="107"/>
                    <a:pt x="125" y="106"/>
                  </a:cubicBezTo>
                  <a:cubicBezTo>
                    <a:pt x="126" y="105"/>
                    <a:pt x="126" y="104"/>
                    <a:pt x="125" y="102"/>
                  </a:cubicBezTo>
                  <a:cubicBezTo>
                    <a:pt x="123" y="99"/>
                    <a:pt x="122" y="96"/>
                    <a:pt x="120" y="93"/>
                  </a:cubicBezTo>
                  <a:cubicBezTo>
                    <a:pt x="119" y="90"/>
                    <a:pt x="117" y="87"/>
                    <a:pt x="115" y="84"/>
                  </a:cubicBezTo>
                  <a:cubicBezTo>
                    <a:pt x="115" y="83"/>
                    <a:pt x="114" y="83"/>
                    <a:pt x="114" y="82"/>
                  </a:cubicBezTo>
                  <a:cubicBezTo>
                    <a:pt x="113" y="82"/>
                    <a:pt x="113" y="81"/>
                    <a:pt x="113" y="80"/>
                  </a:cubicBezTo>
                  <a:cubicBezTo>
                    <a:pt x="114" y="80"/>
                    <a:pt x="114" y="79"/>
                    <a:pt x="115" y="79"/>
                  </a:cubicBezTo>
                  <a:cubicBezTo>
                    <a:pt x="116" y="79"/>
                    <a:pt x="117" y="79"/>
                    <a:pt x="117" y="80"/>
                  </a:cubicBezTo>
                  <a:cubicBezTo>
                    <a:pt x="117" y="81"/>
                    <a:pt x="118" y="82"/>
                    <a:pt x="119" y="84"/>
                  </a:cubicBezTo>
                  <a:cubicBezTo>
                    <a:pt x="120" y="87"/>
                    <a:pt x="122" y="91"/>
                    <a:pt x="123" y="94"/>
                  </a:cubicBezTo>
                  <a:cubicBezTo>
                    <a:pt x="124" y="97"/>
                    <a:pt x="125" y="99"/>
                    <a:pt x="126" y="101"/>
                  </a:cubicBezTo>
                  <a:cubicBezTo>
                    <a:pt x="127" y="101"/>
                    <a:pt x="127" y="101"/>
                    <a:pt x="127" y="102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26" y="99"/>
                    <a:pt x="126" y="97"/>
                    <a:pt x="125" y="95"/>
                  </a:cubicBezTo>
                  <a:cubicBezTo>
                    <a:pt x="124" y="91"/>
                    <a:pt x="122" y="86"/>
                    <a:pt x="121" y="81"/>
                  </a:cubicBezTo>
                  <a:cubicBezTo>
                    <a:pt x="121" y="80"/>
                    <a:pt x="121" y="79"/>
                    <a:pt x="121" y="78"/>
                  </a:cubicBezTo>
                  <a:cubicBezTo>
                    <a:pt x="121" y="78"/>
                    <a:pt x="121" y="77"/>
                    <a:pt x="122" y="77"/>
                  </a:cubicBezTo>
                  <a:cubicBezTo>
                    <a:pt x="122" y="77"/>
                    <a:pt x="123" y="77"/>
                    <a:pt x="123" y="78"/>
                  </a:cubicBezTo>
                  <a:cubicBezTo>
                    <a:pt x="123" y="78"/>
                    <a:pt x="124" y="79"/>
                    <a:pt x="124" y="79"/>
                  </a:cubicBezTo>
                  <a:cubicBezTo>
                    <a:pt x="126" y="83"/>
                    <a:pt x="128" y="87"/>
                    <a:pt x="130" y="91"/>
                  </a:cubicBezTo>
                  <a:cubicBezTo>
                    <a:pt x="130" y="91"/>
                    <a:pt x="131" y="91"/>
                    <a:pt x="131" y="92"/>
                  </a:cubicBezTo>
                  <a:cubicBezTo>
                    <a:pt x="132" y="89"/>
                    <a:pt x="133" y="87"/>
                    <a:pt x="133" y="85"/>
                  </a:cubicBezTo>
                  <a:cubicBezTo>
                    <a:pt x="133" y="84"/>
                    <a:pt x="132" y="83"/>
                    <a:pt x="132" y="83"/>
                  </a:cubicBezTo>
                  <a:cubicBezTo>
                    <a:pt x="130" y="79"/>
                    <a:pt x="129" y="76"/>
                    <a:pt x="127" y="73"/>
                  </a:cubicBezTo>
                  <a:cubicBezTo>
                    <a:pt x="126" y="71"/>
                    <a:pt x="125" y="69"/>
                    <a:pt x="124" y="67"/>
                  </a:cubicBezTo>
                  <a:cubicBezTo>
                    <a:pt x="124" y="66"/>
                    <a:pt x="124" y="66"/>
                    <a:pt x="123" y="66"/>
                  </a:cubicBezTo>
                  <a:cubicBezTo>
                    <a:pt x="123" y="66"/>
                    <a:pt x="123" y="67"/>
                    <a:pt x="123" y="67"/>
                  </a:cubicBezTo>
                  <a:cubicBezTo>
                    <a:pt x="123" y="67"/>
                    <a:pt x="122" y="67"/>
                    <a:pt x="122" y="67"/>
                  </a:cubicBezTo>
                  <a:cubicBezTo>
                    <a:pt x="121" y="67"/>
                    <a:pt x="121" y="66"/>
                    <a:pt x="122" y="66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3" y="64"/>
                    <a:pt x="124" y="65"/>
                  </a:cubicBezTo>
                  <a:cubicBezTo>
                    <a:pt x="124" y="65"/>
                    <a:pt x="124" y="66"/>
                    <a:pt x="125" y="66"/>
                  </a:cubicBezTo>
                  <a:cubicBezTo>
                    <a:pt x="126" y="69"/>
                    <a:pt x="127" y="71"/>
                    <a:pt x="129" y="74"/>
                  </a:cubicBezTo>
                  <a:cubicBezTo>
                    <a:pt x="130" y="76"/>
                    <a:pt x="131" y="78"/>
                    <a:pt x="132" y="79"/>
                  </a:cubicBezTo>
                  <a:cubicBezTo>
                    <a:pt x="132" y="80"/>
                    <a:pt x="133" y="81"/>
                    <a:pt x="133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5" y="80"/>
                    <a:pt x="136" y="78"/>
                    <a:pt x="137" y="75"/>
                  </a:cubicBezTo>
                  <a:cubicBezTo>
                    <a:pt x="136" y="75"/>
                    <a:pt x="135" y="75"/>
                    <a:pt x="135" y="74"/>
                  </a:cubicBezTo>
                  <a:cubicBezTo>
                    <a:pt x="134" y="73"/>
                    <a:pt x="134" y="72"/>
                    <a:pt x="134" y="71"/>
                  </a:cubicBezTo>
                  <a:cubicBezTo>
                    <a:pt x="132" y="67"/>
                    <a:pt x="130" y="63"/>
                    <a:pt x="129" y="59"/>
                  </a:cubicBezTo>
                  <a:cubicBezTo>
                    <a:pt x="128" y="57"/>
                    <a:pt x="128" y="56"/>
                    <a:pt x="127" y="55"/>
                  </a:cubicBezTo>
                  <a:cubicBezTo>
                    <a:pt x="127" y="55"/>
                    <a:pt x="127" y="54"/>
                    <a:pt x="127" y="54"/>
                  </a:cubicBezTo>
                  <a:cubicBezTo>
                    <a:pt x="127" y="54"/>
                    <a:pt x="127" y="53"/>
                    <a:pt x="127" y="52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6"/>
                    <a:pt x="125" y="58"/>
                    <a:pt x="125" y="61"/>
                  </a:cubicBezTo>
                  <a:cubicBezTo>
                    <a:pt x="124" y="61"/>
                    <a:pt x="124" y="62"/>
                    <a:pt x="124" y="62"/>
                  </a:cubicBezTo>
                  <a:cubicBezTo>
                    <a:pt x="123" y="63"/>
                    <a:pt x="122" y="63"/>
                    <a:pt x="122" y="62"/>
                  </a:cubicBezTo>
                  <a:cubicBezTo>
                    <a:pt x="122" y="62"/>
                    <a:pt x="122" y="62"/>
                    <a:pt x="121" y="61"/>
                  </a:cubicBezTo>
                  <a:cubicBezTo>
                    <a:pt x="121" y="60"/>
                    <a:pt x="121" y="59"/>
                    <a:pt x="121" y="58"/>
                  </a:cubicBezTo>
                  <a:cubicBezTo>
                    <a:pt x="120" y="57"/>
                    <a:pt x="120" y="56"/>
                    <a:pt x="120" y="55"/>
                  </a:cubicBezTo>
                  <a:cubicBezTo>
                    <a:pt x="120" y="55"/>
                    <a:pt x="119" y="55"/>
                    <a:pt x="119" y="55"/>
                  </a:cubicBezTo>
                  <a:cubicBezTo>
                    <a:pt x="119" y="56"/>
                    <a:pt x="119" y="57"/>
                    <a:pt x="119" y="58"/>
                  </a:cubicBezTo>
                  <a:cubicBezTo>
                    <a:pt x="119" y="62"/>
                    <a:pt x="118" y="65"/>
                    <a:pt x="118" y="68"/>
                  </a:cubicBezTo>
                  <a:cubicBezTo>
                    <a:pt x="118" y="69"/>
                    <a:pt x="118" y="70"/>
                    <a:pt x="117" y="70"/>
                  </a:cubicBezTo>
                  <a:cubicBezTo>
                    <a:pt x="117" y="71"/>
                    <a:pt x="117" y="71"/>
                    <a:pt x="116" y="71"/>
                  </a:cubicBezTo>
                  <a:cubicBezTo>
                    <a:pt x="116" y="71"/>
                    <a:pt x="116" y="71"/>
                    <a:pt x="115" y="70"/>
                  </a:cubicBezTo>
                  <a:cubicBezTo>
                    <a:pt x="115" y="70"/>
                    <a:pt x="115" y="69"/>
                    <a:pt x="115" y="69"/>
                  </a:cubicBezTo>
                  <a:cubicBezTo>
                    <a:pt x="115" y="66"/>
                    <a:pt x="114" y="64"/>
                    <a:pt x="114" y="62"/>
                  </a:cubicBezTo>
                  <a:cubicBezTo>
                    <a:pt x="114" y="61"/>
                    <a:pt x="114" y="60"/>
                    <a:pt x="114" y="59"/>
                  </a:cubicBezTo>
                  <a:cubicBezTo>
                    <a:pt x="113" y="59"/>
                    <a:pt x="113" y="59"/>
                    <a:pt x="113" y="60"/>
                  </a:cubicBezTo>
                  <a:cubicBezTo>
                    <a:pt x="113" y="62"/>
                    <a:pt x="113" y="64"/>
                    <a:pt x="113" y="67"/>
                  </a:cubicBezTo>
                  <a:cubicBezTo>
                    <a:pt x="112" y="69"/>
                    <a:pt x="112" y="71"/>
                    <a:pt x="112" y="73"/>
                  </a:cubicBezTo>
                  <a:cubicBezTo>
                    <a:pt x="112" y="73"/>
                    <a:pt x="112" y="74"/>
                    <a:pt x="112" y="74"/>
                  </a:cubicBezTo>
                  <a:cubicBezTo>
                    <a:pt x="111" y="75"/>
                    <a:pt x="111" y="75"/>
                    <a:pt x="110" y="74"/>
                  </a:cubicBezTo>
                  <a:cubicBezTo>
                    <a:pt x="110" y="74"/>
                    <a:pt x="110" y="73"/>
                    <a:pt x="110" y="73"/>
                  </a:cubicBezTo>
                  <a:cubicBezTo>
                    <a:pt x="109" y="71"/>
                    <a:pt x="108" y="69"/>
                    <a:pt x="108" y="67"/>
                  </a:cubicBezTo>
                  <a:cubicBezTo>
                    <a:pt x="108" y="67"/>
                    <a:pt x="108" y="66"/>
                    <a:pt x="108" y="66"/>
                  </a:cubicBezTo>
                  <a:cubicBezTo>
                    <a:pt x="107" y="66"/>
                    <a:pt x="107" y="66"/>
                    <a:pt x="107" y="67"/>
                  </a:cubicBezTo>
                  <a:cubicBezTo>
                    <a:pt x="107" y="69"/>
                    <a:pt x="107" y="71"/>
                    <a:pt x="107" y="73"/>
                  </a:cubicBezTo>
                  <a:cubicBezTo>
                    <a:pt x="107" y="76"/>
                    <a:pt x="107" y="79"/>
                    <a:pt x="107" y="83"/>
                  </a:cubicBezTo>
                  <a:cubicBezTo>
                    <a:pt x="107" y="83"/>
                    <a:pt x="107" y="83"/>
                    <a:pt x="107" y="84"/>
                  </a:cubicBezTo>
                  <a:cubicBezTo>
                    <a:pt x="106" y="84"/>
                    <a:pt x="106" y="84"/>
                    <a:pt x="106" y="85"/>
                  </a:cubicBezTo>
                  <a:cubicBezTo>
                    <a:pt x="105" y="85"/>
                    <a:pt x="105" y="84"/>
                    <a:pt x="105" y="84"/>
                  </a:cubicBezTo>
                  <a:cubicBezTo>
                    <a:pt x="104" y="84"/>
                    <a:pt x="104" y="83"/>
                    <a:pt x="104" y="83"/>
                  </a:cubicBezTo>
                  <a:cubicBezTo>
                    <a:pt x="104" y="83"/>
                    <a:pt x="104" y="82"/>
                    <a:pt x="104" y="82"/>
                  </a:cubicBezTo>
                  <a:cubicBezTo>
                    <a:pt x="103" y="78"/>
                    <a:pt x="102" y="75"/>
                    <a:pt x="101" y="72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01" y="71"/>
                    <a:pt x="101" y="71"/>
                    <a:pt x="101" y="72"/>
                  </a:cubicBezTo>
                  <a:cubicBezTo>
                    <a:pt x="101" y="78"/>
                    <a:pt x="100" y="84"/>
                    <a:pt x="100" y="90"/>
                  </a:cubicBezTo>
                  <a:cubicBezTo>
                    <a:pt x="100" y="91"/>
                    <a:pt x="100" y="92"/>
                    <a:pt x="100" y="93"/>
                  </a:cubicBezTo>
                  <a:cubicBezTo>
                    <a:pt x="100" y="94"/>
                    <a:pt x="99" y="94"/>
                    <a:pt x="99" y="94"/>
                  </a:cubicBezTo>
                  <a:cubicBezTo>
                    <a:pt x="98" y="94"/>
                    <a:pt x="98" y="94"/>
                    <a:pt x="98" y="93"/>
                  </a:cubicBezTo>
                  <a:cubicBezTo>
                    <a:pt x="98" y="93"/>
                    <a:pt x="97" y="92"/>
                    <a:pt x="97" y="92"/>
                  </a:cubicBezTo>
                  <a:cubicBezTo>
                    <a:pt x="97" y="89"/>
                    <a:pt x="96" y="86"/>
                    <a:pt x="95" y="84"/>
                  </a:cubicBezTo>
                  <a:cubicBezTo>
                    <a:pt x="95" y="83"/>
                    <a:pt x="95" y="83"/>
                    <a:pt x="95" y="82"/>
                  </a:cubicBezTo>
                  <a:cubicBezTo>
                    <a:pt x="95" y="82"/>
                    <a:pt x="95" y="83"/>
                    <a:pt x="95" y="83"/>
                  </a:cubicBezTo>
                  <a:cubicBezTo>
                    <a:pt x="95" y="89"/>
                    <a:pt x="96" y="95"/>
                    <a:pt x="96" y="101"/>
                  </a:cubicBezTo>
                  <a:cubicBezTo>
                    <a:pt x="96" y="104"/>
                    <a:pt x="96" y="106"/>
                    <a:pt x="96" y="108"/>
                  </a:cubicBezTo>
                  <a:cubicBezTo>
                    <a:pt x="96" y="109"/>
                    <a:pt x="96" y="109"/>
                    <a:pt x="96" y="110"/>
                  </a:cubicBezTo>
                  <a:cubicBezTo>
                    <a:pt x="96" y="110"/>
                    <a:pt x="96" y="111"/>
                    <a:pt x="95" y="111"/>
                  </a:cubicBezTo>
                  <a:cubicBezTo>
                    <a:pt x="95" y="111"/>
                    <a:pt x="94" y="110"/>
                    <a:pt x="94" y="110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2" y="103"/>
                    <a:pt x="91" y="98"/>
                    <a:pt x="89" y="93"/>
                  </a:cubicBezTo>
                  <a:cubicBezTo>
                    <a:pt x="89" y="93"/>
                    <a:pt x="89" y="92"/>
                    <a:pt x="89" y="92"/>
                  </a:cubicBezTo>
                  <a:cubicBezTo>
                    <a:pt x="89" y="93"/>
                    <a:pt x="89" y="93"/>
                    <a:pt x="89" y="94"/>
                  </a:cubicBezTo>
                  <a:cubicBezTo>
                    <a:pt x="89" y="98"/>
                    <a:pt x="90" y="102"/>
                    <a:pt x="90" y="107"/>
                  </a:cubicBezTo>
                  <a:cubicBezTo>
                    <a:pt x="90" y="108"/>
                    <a:pt x="90" y="110"/>
                    <a:pt x="90" y="112"/>
                  </a:cubicBezTo>
                  <a:cubicBezTo>
                    <a:pt x="90" y="112"/>
                    <a:pt x="90" y="113"/>
                    <a:pt x="90" y="113"/>
                  </a:cubicBezTo>
                  <a:cubicBezTo>
                    <a:pt x="89" y="114"/>
                    <a:pt x="88" y="114"/>
                    <a:pt x="88" y="113"/>
                  </a:cubicBezTo>
                  <a:cubicBezTo>
                    <a:pt x="87" y="113"/>
                    <a:pt x="87" y="112"/>
                    <a:pt x="87" y="112"/>
                  </a:cubicBezTo>
                  <a:cubicBezTo>
                    <a:pt x="87" y="111"/>
                    <a:pt x="86" y="109"/>
                    <a:pt x="86" y="108"/>
                  </a:cubicBezTo>
                  <a:cubicBezTo>
                    <a:pt x="85" y="104"/>
                    <a:pt x="84" y="101"/>
                    <a:pt x="83" y="97"/>
                  </a:cubicBezTo>
                  <a:cubicBezTo>
                    <a:pt x="83" y="97"/>
                    <a:pt x="83" y="97"/>
                    <a:pt x="83" y="96"/>
                  </a:cubicBezTo>
                  <a:cubicBezTo>
                    <a:pt x="82" y="97"/>
                    <a:pt x="82" y="98"/>
                    <a:pt x="83" y="98"/>
                  </a:cubicBezTo>
                  <a:cubicBezTo>
                    <a:pt x="83" y="101"/>
                    <a:pt x="83" y="105"/>
                    <a:pt x="83" y="108"/>
                  </a:cubicBezTo>
                  <a:cubicBezTo>
                    <a:pt x="83" y="109"/>
                    <a:pt x="83" y="110"/>
                    <a:pt x="83" y="111"/>
                  </a:cubicBezTo>
                  <a:cubicBezTo>
                    <a:pt x="83" y="112"/>
                    <a:pt x="82" y="112"/>
                    <a:pt x="82" y="112"/>
                  </a:cubicBezTo>
                  <a:cubicBezTo>
                    <a:pt x="81" y="112"/>
                    <a:pt x="81" y="112"/>
                    <a:pt x="80" y="111"/>
                  </a:cubicBezTo>
                  <a:cubicBezTo>
                    <a:pt x="80" y="110"/>
                    <a:pt x="79" y="109"/>
                    <a:pt x="79" y="108"/>
                  </a:cubicBezTo>
                  <a:cubicBezTo>
                    <a:pt x="79" y="107"/>
                    <a:pt x="79" y="107"/>
                    <a:pt x="79" y="106"/>
                  </a:cubicBezTo>
                  <a:cubicBezTo>
                    <a:pt x="78" y="107"/>
                    <a:pt x="78" y="107"/>
                    <a:pt x="79" y="108"/>
                  </a:cubicBezTo>
                  <a:cubicBezTo>
                    <a:pt x="79" y="110"/>
                    <a:pt x="79" y="112"/>
                    <a:pt x="79" y="114"/>
                  </a:cubicBezTo>
                  <a:cubicBezTo>
                    <a:pt x="79" y="114"/>
                    <a:pt x="79" y="115"/>
                    <a:pt x="79" y="115"/>
                  </a:cubicBezTo>
                  <a:cubicBezTo>
                    <a:pt x="79" y="115"/>
                    <a:pt x="78" y="116"/>
                    <a:pt x="78" y="116"/>
                  </a:cubicBezTo>
                  <a:cubicBezTo>
                    <a:pt x="77" y="116"/>
                    <a:pt x="77" y="116"/>
                    <a:pt x="77" y="115"/>
                  </a:cubicBezTo>
                  <a:cubicBezTo>
                    <a:pt x="76" y="115"/>
                    <a:pt x="76" y="114"/>
                    <a:pt x="76" y="114"/>
                  </a:cubicBezTo>
                  <a:cubicBezTo>
                    <a:pt x="75" y="112"/>
                    <a:pt x="74" y="110"/>
                    <a:pt x="74" y="109"/>
                  </a:cubicBezTo>
                  <a:cubicBezTo>
                    <a:pt x="74" y="108"/>
                    <a:pt x="74" y="108"/>
                    <a:pt x="73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11"/>
                    <a:pt x="73" y="115"/>
                    <a:pt x="73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8"/>
                    <a:pt x="78" y="117"/>
                    <a:pt x="80" y="117"/>
                  </a:cubicBezTo>
                  <a:cubicBezTo>
                    <a:pt x="81" y="117"/>
                    <a:pt x="83" y="117"/>
                    <a:pt x="84" y="116"/>
                  </a:cubicBezTo>
                  <a:cubicBezTo>
                    <a:pt x="87" y="116"/>
                    <a:pt x="89" y="115"/>
                    <a:pt x="92" y="115"/>
                  </a:cubicBezTo>
                  <a:cubicBezTo>
                    <a:pt x="94" y="115"/>
                    <a:pt x="96" y="116"/>
                    <a:pt x="98" y="116"/>
                  </a:cubicBezTo>
                  <a:cubicBezTo>
                    <a:pt x="100" y="116"/>
                    <a:pt x="102" y="116"/>
                    <a:pt x="104" y="117"/>
                  </a:cubicBezTo>
                  <a:cubicBezTo>
                    <a:pt x="106" y="118"/>
                    <a:pt x="108" y="120"/>
                    <a:pt x="109" y="122"/>
                  </a:cubicBezTo>
                  <a:cubicBezTo>
                    <a:pt x="109" y="122"/>
                    <a:pt x="109" y="123"/>
                    <a:pt x="110" y="123"/>
                  </a:cubicBezTo>
                  <a:cubicBezTo>
                    <a:pt x="112" y="125"/>
                    <a:pt x="114" y="128"/>
                    <a:pt x="114" y="131"/>
                  </a:cubicBezTo>
                  <a:cubicBezTo>
                    <a:pt x="114" y="132"/>
                    <a:pt x="114" y="133"/>
                    <a:pt x="114" y="134"/>
                  </a:cubicBezTo>
                  <a:cubicBezTo>
                    <a:pt x="114" y="135"/>
                    <a:pt x="114" y="135"/>
                    <a:pt x="114" y="135"/>
                  </a:cubicBezTo>
                  <a:cubicBezTo>
                    <a:pt x="115" y="133"/>
                    <a:pt x="116" y="131"/>
                    <a:pt x="117" y="130"/>
                  </a:cubicBezTo>
                  <a:cubicBezTo>
                    <a:pt x="117" y="129"/>
                    <a:pt x="117" y="128"/>
                    <a:pt x="117" y="128"/>
                  </a:cubicBezTo>
                  <a:cubicBezTo>
                    <a:pt x="114" y="123"/>
                    <a:pt x="112" y="118"/>
                    <a:pt x="109" y="113"/>
                  </a:cubicBezTo>
                  <a:cubicBezTo>
                    <a:pt x="108" y="111"/>
                    <a:pt x="107" y="110"/>
                    <a:pt x="106" y="108"/>
                  </a:cubicBezTo>
                  <a:cubicBezTo>
                    <a:pt x="105" y="108"/>
                    <a:pt x="106" y="108"/>
                    <a:pt x="106" y="107"/>
                  </a:cubicBezTo>
                  <a:cubicBezTo>
                    <a:pt x="106" y="107"/>
                    <a:pt x="106" y="107"/>
                    <a:pt x="107" y="107"/>
                  </a:cubicBezTo>
                  <a:cubicBezTo>
                    <a:pt x="107" y="107"/>
                    <a:pt x="108" y="107"/>
                    <a:pt x="108" y="107"/>
                  </a:cubicBezTo>
                  <a:cubicBezTo>
                    <a:pt x="108" y="109"/>
                    <a:pt x="109" y="110"/>
                    <a:pt x="110" y="111"/>
                  </a:cubicBezTo>
                  <a:cubicBezTo>
                    <a:pt x="111" y="113"/>
                    <a:pt x="112" y="115"/>
                    <a:pt x="112" y="117"/>
                  </a:cubicBezTo>
                  <a:cubicBezTo>
                    <a:pt x="114" y="120"/>
                    <a:pt x="115" y="123"/>
                    <a:pt x="117" y="126"/>
                  </a:cubicBezTo>
                  <a:cubicBezTo>
                    <a:pt x="117" y="126"/>
                    <a:pt x="117" y="127"/>
                    <a:pt x="117" y="127"/>
                  </a:cubicBezTo>
                  <a:cubicBezTo>
                    <a:pt x="118" y="125"/>
                    <a:pt x="119" y="123"/>
                    <a:pt x="120" y="121"/>
                  </a:cubicBezTo>
                  <a:cubicBezTo>
                    <a:pt x="119" y="120"/>
                    <a:pt x="119" y="120"/>
                    <a:pt x="119" y="119"/>
                  </a:cubicBezTo>
                  <a:cubicBezTo>
                    <a:pt x="118" y="118"/>
                    <a:pt x="117" y="116"/>
                    <a:pt x="116" y="114"/>
                  </a:cubicBezTo>
                  <a:cubicBezTo>
                    <a:pt x="114" y="110"/>
                    <a:pt x="112" y="107"/>
                    <a:pt x="110" y="103"/>
                  </a:cubicBezTo>
                  <a:cubicBezTo>
                    <a:pt x="110" y="102"/>
                    <a:pt x="109" y="102"/>
                    <a:pt x="109" y="101"/>
                  </a:cubicBezTo>
                  <a:cubicBezTo>
                    <a:pt x="108" y="101"/>
                    <a:pt x="108" y="100"/>
                    <a:pt x="108" y="100"/>
                  </a:cubicBezTo>
                  <a:cubicBezTo>
                    <a:pt x="108" y="100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11" y="101"/>
                    <a:pt x="111" y="103"/>
                    <a:pt x="112" y="104"/>
                  </a:cubicBezTo>
                  <a:cubicBezTo>
                    <a:pt x="114" y="107"/>
                    <a:pt x="115" y="110"/>
                    <a:pt x="117" y="114"/>
                  </a:cubicBezTo>
                  <a:cubicBezTo>
                    <a:pt x="118" y="115"/>
                    <a:pt x="119" y="117"/>
                    <a:pt x="120" y="118"/>
                  </a:cubicBezTo>
                  <a:cubicBezTo>
                    <a:pt x="120" y="118"/>
                    <a:pt x="120" y="118"/>
                    <a:pt x="120" y="119"/>
                  </a:cubicBezTo>
                  <a:close/>
                  <a:moveTo>
                    <a:pt x="49" y="68"/>
                  </a:moveTo>
                  <a:cubicBezTo>
                    <a:pt x="49" y="68"/>
                    <a:pt x="48" y="68"/>
                    <a:pt x="48" y="68"/>
                  </a:cubicBezTo>
                  <a:cubicBezTo>
                    <a:pt x="48" y="70"/>
                    <a:pt x="48" y="71"/>
                    <a:pt x="48" y="73"/>
                  </a:cubicBezTo>
                  <a:cubicBezTo>
                    <a:pt x="48" y="77"/>
                    <a:pt x="48" y="80"/>
                    <a:pt x="47" y="84"/>
                  </a:cubicBezTo>
                  <a:cubicBezTo>
                    <a:pt x="47" y="85"/>
                    <a:pt x="47" y="86"/>
                    <a:pt x="47" y="87"/>
                  </a:cubicBezTo>
                  <a:cubicBezTo>
                    <a:pt x="47" y="88"/>
                    <a:pt x="47" y="88"/>
                    <a:pt x="46" y="88"/>
                  </a:cubicBezTo>
                  <a:cubicBezTo>
                    <a:pt x="45" y="89"/>
                    <a:pt x="45" y="88"/>
                    <a:pt x="45" y="88"/>
                  </a:cubicBezTo>
                  <a:cubicBezTo>
                    <a:pt x="44" y="87"/>
                    <a:pt x="44" y="86"/>
                    <a:pt x="44" y="86"/>
                  </a:cubicBezTo>
                  <a:cubicBezTo>
                    <a:pt x="43" y="83"/>
                    <a:pt x="43" y="80"/>
                    <a:pt x="42" y="77"/>
                  </a:cubicBezTo>
                  <a:cubicBezTo>
                    <a:pt x="42" y="77"/>
                    <a:pt x="42" y="77"/>
                    <a:pt x="42" y="76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80"/>
                    <a:pt x="41" y="83"/>
                    <a:pt x="41" y="86"/>
                  </a:cubicBezTo>
                  <a:cubicBezTo>
                    <a:pt x="41" y="89"/>
                    <a:pt x="41" y="91"/>
                    <a:pt x="41" y="94"/>
                  </a:cubicBezTo>
                  <a:cubicBezTo>
                    <a:pt x="40" y="94"/>
                    <a:pt x="40" y="94"/>
                    <a:pt x="40" y="95"/>
                  </a:cubicBezTo>
                  <a:cubicBezTo>
                    <a:pt x="40" y="95"/>
                    <a:pt x="40" y="96"/>
                    <a:pt x="39" y="96"/>
                  </a:cubicBezTo>
                  <a:cubicBezTo>
                    <a:pt x="39" y="96"/>
                    <a:pt x="38" y="96"/>
                    <a:pt x="38" y="95"/>
                  </a:cubicBezTo>
                  <a:cubicBezTo>
                    <a:pt x="38" y="95"/>
                    <a:pt x="38" y="94"/>
                    <a:pt x="38" y="94"/>
                  </a:cubicBezTo>
                  <a:cubicBezTo>
                    <a:pt x="37" y="92"/>
                    <a:pt x="37" y="91"/>
                    <a:pt x="37" y="89"/>
                  </a:cubicBezTo>
                  <a:cubicBezTo>
                    <a:pt x="36" y="89"/>
                    <a:pt x="36" y="88"/>
                    <a:pt x="36" y="87"/>
                  </a:cubicBezTo>
                  <a:cubicBezTo>
                    <a:pt x="36" y="90"/>
                    <a:pt x="36" y="93"/>
                    <a:pt x="35" y="96"/>
                  </a:cubicBezTo>
                  <a:cubicBezTo>
                    <a:pt x="35" y="96"/>
                    <a:pt x="36" y="96"/>
                    <a:pt x="36" y="96"/>
                  </a:cubicBezTo>
                  <a:cubicBezTo>
                    <a:pt x="38" y="97"/>
                    <a:pt x="40" y="97"/>
                    <a:pt x="41" y="98"/>
                  </a:cubicBezTo>
                  <a:cubicBezTo>
                    <a:pt x="45" y="99"/>
                    <a:pt x="48" y="101"/>
                    <a:pt x="51" y="102"/>
                  </a:cubicBezTo>
                  <a:cubicBezTo>
                    <a:pt x="54" y="104"/>
                    <a:pt x="57" y="107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60" y="109"/>
                    <a:pt x="61" y="107"/>
                    <a:pt x="62" y="106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1" y="103"/>
                    <a:pt x="61" y="100"/>
                    <a:pt x="60" y="98"/>
                  </a:cubicBezTo>
                  <a:cubicBezTo>
                    <a:pt x="59" y="96"/>
                    <a:pt x="58" y="93"/>
                    <a:pt x="56" y="90"/>
                  </a:cubicBezTo>
                  <a:cubicBezTo>
                    <a:pt x="56" y="89"/>
                    <a:pt x="56" y="88"/>
                    <a:pt x="57" y="88"/>
                  </a:cubicBezTo>
                  <a:cubicBezTo>
                    <a:pt x="58" y="87"/>
                    <a:pt x="59" y="87"/>
                    <a:pt x="59" y="88"/>
                  </a:cubicBezTo>
                  <a:cubicBezTo>
                    <a:pt x="59" y="88"/>
                    <a:pt x="60" y="89"/>
                    <a:pt x="60" y="89"/>
                  </a:cubicBezTo>
                  <a:cubicBezTo>
                    <a:pt x="60" y="90"/>
                    <a:pt x="60" y="91"/>
                    <a:pt x="60" y="92"/>
                  </a:cubicBezTo>
                  <a:cubicBezTo>
                    <a:pt x="61" y="95"/>
                    <a:pt x="62" y="99"/>
                    <a:pt x="63" y="102"/>
                  </a:cubicBezTo>
                  <a:cubicBezTo>
                    <a:pt x="63" y="102"/>
                    <a:pt x="63" y="102"/>
                    <a:pt x="63" y="103"/>
                  </a:cubicBezTo>
                  <a:cubicBezTo>
                    <a:pt x="64" y="102"/>
                    <a:pt x="64" y="102"/>
                    <a:pt x="64" y="101"/>
                  </a:cubicBezTo>
                  <a:cubicBezTo>
                    <a:pt x="64" y="101"/>
                    <a:pt x="64" y="100"/>
                    <a:pt x="64" y="99"/>
                  </a:cubicBezTo>
                  <a:cubicBezTo>
                    <a:pt x="64" y="95"/>
                    <a:pt x="63" y="91"/>
                    <a:pt x="63" y="87"/>
                  </a:cubicBezTo>
                  <a:cubicBezTo>
                    <a:pt x="63" y="87"/>
                    <a:pt x="63" y="87"/>
                    <a:pt x="63" y="86"/>
                  </a:cubicBezTo>
                  <a:cubicBezTo>
                    <a:pt x="63" y="86"/>
                    <a:pt x="63" y="85"/>
                    <a:pt x="64" y="85"/>
                  </a:cubicBezTo>
                  <a:cubicBezTo>
                    <a:pt x="64" y="85"/>
                    <a:pt x="65" y="85"/>
                    <a:pt x="65" y="86"/>
                  </a:cubicBezTo>
                  <a:cubicBezTo>
                    <a:pt x="66" y="86"/>
                    <a:pt x="66" y="87"/>
                    <a:pt x="66" y="88"/>
                  </a:cubicBezTo>
                  <a:cubicBezTo>
                    <a:pt x="67" y="90"/>
                    <a:pt x="67" y="91"/>
                    <a:pt x="68" y="93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9" y="93"/>
                    <a:pt x="70" y="93"/>
                    <a:pt x="70" y="92"/>
                  </a:cubicBezTo>
                  <a:cubicBezTo>
                    <a:pt x="69" y="91"/>
                    <a:pt x="69" y="89"/>
                    <a:pt x="69" y="88"/>
                  </a:cubicBezTo>
                  <a:cubicBezTo>
                    <a:pt x="69" y="85"/>
                    <a:pt x="69" y="82"/>
                    <a:pt x="69" y="79"/>
                  </a:cubicBezTo>
                  <a:cubicBezTo>
                    <a:pt x="69" y="79"/>
                    <a:pt x="70" y="78"/>
                    <a:pt x="70" y="78"/>
                  </a:cubicBezTo>
                  <a:cubicBezTo>
                    <a:pt x="70" y="77"/>
                    <a:pt x="70" y="77"/>
                    <a:pt x="71" y="77"/>
                  </a:cubicBezTo>
                  <a:cubicBezTo>
                    <a:pt x="71" y="77"/>
                    <a:pt x="72" y="77"/>
                    <a:pt x="72" y="78"/>
                  </a:cubicBezTo>
                  <a:cubicBezTo>
                    <a:pt x="72" y="78"/>
                    <a:pt x="73" y="79"/>
                    <a:pt x="73" y="80"/>
                  </a:cubicBezTo>
                  <a:cubicBezTo>
                    <a:pt x="73" y="81"/>
                    <a:pt x="74" y="83"/>
                    <a:pt x="74" y="84"/>
                  </a:cubicBezTo>
                  <a:cubicBezTo>
                    <a:pt x="75" y="84"/>
                    <a:pt x="75" y="85"/>
                    <a:pt x="75" y="85"/>
                  </a:cubicBezTo>
                  <a:cubicBezTo>
                    <a:pt x="75" y="85"/>
                    <a:pt x="76" y="84"/>
                    <a:pt x="76" y="84"/>
                  </a:cubicBezTo>
                  <a:cubicBezTo>
                    <a:pt x="77" y="84"/>
                    <a:pt x="77" y="83"/>
                    <a:pt x="77" y="82"/>
                  </a:cubicBezTo>
                  <a:cubicBezTo>
                    <a:pt x="77" y="80"/>
                    <a:pt x="78" y="79"/>
                    <a:pt x="78" y="78"/>
                  </a:cubicBezTo>
                  <a:cubicBezTo>
                    <a:pt x="78" y="77"/>
                    <a:pt x="79" y="76"/>
                    <a:pt x="79" y="75"/>
                  </a:cubicBezTo>
                  <a:cubicBezTo>
                    <a:pt x="80" y="74"/>
                    <a:pt x="80" y="73"/>
                    <a:pt x="82" y="73"/>
                  </a:cubicBezTo>
                  <a:cubicBezTo>
                    <a:pt x="82" y="73"/>
                    <a:pt x="83" y="73"/>
                    <a:pt x="84" y="74"/>
                  </a:cubicBezTo>
                  <a:cubicBezTo>
                    <a:pt x="85" y="74"/>
                    <a:pt x="85" y="74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90" y="68"/>
                    <a:pt x="94" y="63"/>
                    <a:pt x="99" y="59"/>
                  </a:cubicBezTo>
                  <a:cubicBezTo>
                    <a:pt x="99" y="59"/>
                    <a:pt x="100" y="58"/>
                    <a:pt x="100" y="58"/>
                  </a:cubicBezTo>
                  <a:cubicBezTo>
                    <a:pt x="98" y="58"/>
                    <a:pt x="96" y="57"/>
                    <a:pt x="95" y="56"/>
                  </a:cubicBezTo>
                  <a:cubicBezTo>
                    <a:pt x="95" y="56"/>
                    <a:pt x="95" y="56"/>
                    <a:pt x="94" y="56"/>
                  </a:cubicBezTo>
                  <a:cubicBezTo>
                    <a:pt x="93" y="57"/>
                    <a:pt x="92" y="57"/>
                    <a:pt x="92" y="55"/>
                  </a:cubicBezTo>
                  <a:cubicBezTo>
                    <a:pt x="92" y="55"/>
                    <a:pt x="92" y="55"/>
                    <a:pt x="92" y="54"/>
                  </a:cubicBezTo>
                  <a:cubicBezTo>
                    <a:pt x="92" y="51"/>
                    <a:pt x="92" y="48"/>
                    <a:pt x="91" y="45"/>
                  </a:cubicBezTo>
                  <a:cubicBezTo>
                    <a:pt x="91" y="44"/>
                    <a:pt x="91" y="43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3"/>
                    <a:pt x="91" y="43"/>
                    <a:pt x="90" y="43"/>
                  </a:cubicBezTo>
                  <a:cubicBezTo>
                    <a:pt x="90" y="46"/>
                    <a:pt x="89" y="48"/>
                    <a:pt x="88" y="50"/>
                  </a:cubicBezTo>
                  <a:cubicBezTo>
                    <a:pt x="88" y="53"/>
                    <a:pt x="87" y="56"/>
                    <a:pt x="86" y="59"/>
                  </a:cubicBezTo>
                  <a:cubicBezTo>
                    <a:pt x="86" y="59"/>
                    <a:pt x="86" y="60"/>
                    <a:pt x="86" y="60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4" y="61"/>
                    <a:pt x="84" y="61"/>
                    <a:pt x="83" y="60"/>
                  </a:cubicBezTo>
                  <a:cubicBezTo>
                    <a:pt x="83" y="60"/>
                    <a:pt x="83" y="59"/>
                    <a:pt x="83" y="58"/>
                  </a:cubicBezTo>
                  <a:cubicBezTo>
                    <a:pt x="82" y="55"/>
                    <a:pt x="82" y="53"/>
                    <a:pt x="81" y="50"/>
                  </a:cubicBezTo>
                  <a:cubicBezTo>
                    <a:pt x="81" y="48"/>
                    <a:pt x="80" y="47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7"/>
                  </a:cubicBezTo>
                  <a:cubicBezTo>
                    <a:pt x="79" y="51"/>
                    <a:pt x="78" y="55"/>
                    <a:pt x="77" y="59"/>
                  </a:cubicBezTo>
                  <a:cubicBezTo>
                    <a:pt x="77" y="62"/>
                    <a:pt x="77" y="65"/>
                    <a:pt x="76" y="68"/>
                  </a:cubicBezTo>
                  <a:cubicBezTo>
                    <a:pt x="76" y="68"/>
                    <a:pt x="76" y="69"/>
                    <a:pt x="76" y="69"/>
                  </a:cubicBezTo>
                  <a:cubicBezTo>
                    <a:pt x="75" y="70"/>
                    <a:pt x="75" y="70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3" y="62"/>
                    <a:pt x="73" y="58"/>
                    <a:pt x="72" y="53"/>
                  </a:cubicBezTo>
                  <a:cubicBezTo>
                    <a:pt x="72" y="53"/>
                    <a:pt x="72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1" y="59"/>
                    <a:pt x="70" y="65"/>
                    <a:pt x="70" y="7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3"/>
                    <a:pt x="69" y="73"/>
                    <a:pt x="69" y="73"/>
                  </a:cubicBezTo>
                  <a:cubicBezTo>
                    <a:pt x="68" y="73"/>
                    <a:pt x="68" y="73"/>
                    <a:pt x="68" y="72"/>
                  </a:cubicBezTo>
                  <a:cubicBezTo>
                    <a:pt x="68" y="72"/>
                    <a:pt x="68" y="72"/>
                    <a:pt x="68" y="71"/>
                  </a:cubicBezTo>
                  <a:cubicBezTo>
                    <a:pt x="67" y="67"/>
                    <a:pt x="67" y="63"/>
                    <a:pt x="67" y="60"/>
                  </a:cubicBezTo>
                  <a:cubicBezTo>
                    <a:pt x="67" y="58"/>
                    <a:pt x="66" y="57"/>
                    <a:pt x="66" y="56"/>
                  </a:cubicBezTo>
                  <a:cubicBezTo>
                    <a:pt x="66" y="56"/>
                    <a:pt x="66" y="57"/>
                    <a:pt x="66" y="57"/>
                  </a:cubicBezTo>
                  <a:cubicBezTo>
                    <a:pt x="66" y="62"/>
                    <a:pt x="65" y="67"/>
                    <a:pt x="65" y="72"/>
                  </a:cubicBezTo>
                  <a:cubicBezTo>
                    <a:pt x="64" y="74"/>
                    <a:pt x="64" y="76"/>
                    <a:pt x="64" y="78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3" y="80"/>
                    <a:pt x="62" y="80"/>
                    <a:pt x="62" y="80"/>
                  </a:cubicBezTo>
                  <a:cubicBezTo>
                    <a:pt x="61" y="79"/>
                    <a:pt x="61" y="79"/>
                    <a:pt x="61" y="78"/>
                  </a:cubicBezTo>
                  <a:cubicBezTo>
                    <a:pt x="61" y="76"/>
                    <a:pt x="60" y="74"/>
                    <a:pt x="59" y="71"/>
                  </a:cubicBezTo>
                  <a:cubicBezTo>
                    <a:pt x="59" y="68"/>
                    <a:pt x="58" y="66"/>
                    <a:pt x="58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5"/>
                    <a:pt x="57" y="68"/>
                    <a:pt x="56" y="71"/>
                  </a:cubicBezTo>
                  <a:cubicBezTo>
                    <a:pt x="56" y="74"/>
                    <a:pt x="56" y="78"/>
                    <a:pt x="55" y="81"/>
                  </a:cubicBezTo>
                  <a:cubicBezTo>
                    <a:pt x="55" y="83"/>
                    <a:pt x="55" y="84"/>
                    <a:pt x="55" y="86"/>
                  </a:cubicBezTo>
                  <a:cubicBezTo>
                    <a:pt x="55" y="86"/>
                    <a:pt x="55" y="87"/>
                    <a:pt x="54" y="87"/>
                  </a:cubicBezTo>
                  <a:cubicBezTo>
                    <a:pt x="54" y="88"/>
                    <a:pt x="53" y="88"/>
                    <a:pt x="52" y="87"/>
                  </a:cubicBezTo>
                  <a:cubicBezTo>
                    <a:pt x="52" y="87"/>
                    <a:pt x="52" y="86"/>
                    <a:pt x="52" y="86"/>
                  </a:cubicBezTo>
                  <a:cubicBezTo>
                    <a:pt x="52" y="85"/>
                    <a:pt x="52" y="85"/>
                    <a:pt x="51" y="84"/>
                  </a:cubicBezTo>
                  <a:cubicBezTo>
                    <a:pt x="51" y="80"/>
                    <a:pt x="50" y="75"/>
                    <a:pt x="49" y="71"/>
                  </a:cubicBezTo>
                  <a:cubicBezTo>
                    <a:pt x="49" y="70"/>
                    <a:pt x="49" y="69"/>
                    <a:pt x="49" y="68"/>
                  </a:cubicBezTo>
                  <a:close/>
                  <a:moveTo>
                    <a:pt x="112" y="169"/>
                  </a:moveTo>
                  <a:cubicBezTo>
                    <a:pt x="113" y="167"/>
                    <a:pt x="114" y="166"/>
                    <a:pt x="115" y="164"/>
                  </a:cubicBezTo>
                  <a:cubicBezTo>
                    <a:pt x="115" y="164"/>
                    <a:pt x="115" y="164"/>
                    <a:pt x="115" y="163"/>
                  </a:cubicBezTo>
                  <a:cubicBezTo>
                    <a:pt x="114" y="162"/>
                    <a:pt x="113" y="160"/>
                    <a:pt x="113" y="159"/>
                  </a:cubicBezTo>
                  <a:cubicBezTo>
                    <a:pt x="112" y="156"/>
                    <a:pt x="111" y="154"/>
                    <a:pt x="110" y="151"/>
                  </a:cubicBezTo>
                  <a:cubicBezTo>
                    <a:pt x="109" y="151"/>
                    <a:pt x="109" y="150"/>
                    <a:pt x="109" y="150"/>
                  </a:cubicBezTo>
                  <a:cubicBezTo>
                    <a:pt x="109" y="149"/>
                    <a:pt x="108" y="149"/>
                    <a:pt x="108" y="148"/>
                  </a:cubicBezTo>
                  <a:cubicBezTo>
                    <a:pt x="108" y="148"/>
                    <a:pt x="108" y="147"/>
                    <a:pt x="108" y="147"/>
                  </a:cubicBezTo>
                  <a:cubicBezTo>
                    <a:pt x="109" y="147"/>
                    <a:pt x="109" y="146"/>
                    <a:pt x="109" y="146"/>
                  </a:cubicBezTo>
                  <a:cubicBezTo>
                    <a:pt x="109" y="146"/>
                    <a:pt x="109" y="145"/>
                    <a:pt x="109" y="145"/>
                  </a:cubicBezTo>
                  <a:cubicBezTo>
                    <a:pt x="109" y="144"/>
                    <a:pt x="109" y="143"/>
                    <a:pt x="109" y="142"/>
                  </a:cubicBezTo>
                  <a:cubicBezTo>
                    <a:pt x="109" y="141"/>
                    <a:pt x="109" y="141"/>
                    <a:pt x="109" y="140"/>
                  </a:cubicBezTo>
                  <a:cubicBezTo>
                    <a:pt x="109" y="138"/>
                    <a:pt x="109" y="137"/>
                    <a:pt x="108" y="135"/>
                  </a:cubicBezTo>
                  <a:cubicBezTo>
                    <a:pt x="108" y="135"/>
                    <a:pt x="108" y="135"/>
                    <a:pt x="108" y="134"/>
                  </a:cubicBezTo>
                  <a:cubicBezTo>
                    <a:pt x="107" y="137"/>
                    <a:pt x="106" y="140"/>
                    <a:pt x="106" y="143"/>
                  </a:cubicBezTo>
                  <a:cubicBezTo>
                    <a:pt x="105" y="148"/>
                    <a:pt x="103" y="153"/>
                    <a:pt x="102" y="157"/>
                  </a:cubicBezTo>
                  <a:cubicBezTo>
                    <a:pt x="100" y="163"/>
                    <a:pt x="98" y="168"/>
                    <a:pt x="96" y="173"/>
                  </a:cubicBezTo>
                  <a:cubicBezTo>
                    <a:pt x="93" y="179"/>
                    <a:pt x="91" y="186"/>
                    <a:pt x="89" y="192"/>
                  </a:cubicBezTo>
                  <a:cubicBezTo>
                    <a:pt x="89" y="193"/>
                    <a:pt x="89" y="193"/>
                    <a:pt x="89" y="194"/>
                  </a:cubicBezTo>
                  <a:cubicBezTo>
                    <a:pt x="90" y="194"/>
                    <a:pt x="90" y="195"/>
                    <a:pt x="91" y="196"/>
                  </a:cubicBezTo>
                  <a:cubicBezTo>
                    <a:pt x="91" y="196"/>
                    <a:pt x="91" y="196"/>
                    <a:pt x="92" y="196"/>
                  </a:cubicBezTo>
                  <a:cubicBezTo>
                    <a:pt x="92" y="196"/>
                    <a:pt x="93" y="196"/>
                    <a:pt x="93" y="197"/>
                  </a:cubicBezTo>
                  <a:cubicBezTo>
                    <a:pt x="93" y="197"/>
                    <a:pt x="93" y="198"/>
                    <a:pt x="94" y="198"/>
                  </a:cubicBezTo>
                  <a:cubicBezTo>
                    <a:pt x="94" y="198"/>
                    <a:pt x="95" y="199"/>
                    <a:pt x="95" y="199"/>
                  </a:cubicBezTo>
                  <a:cubicBezTo>
                    <a:pt x="96" y="200"/>
                    <a:pt x="98" y="200"/>
                    <a:pt x="99" y="200"/>
                  </a:cubicBezTo>
                  <a:cubicBezTo>
                    <a:pt x="99" y="199"/>
                    <a:pt x="100" y="197"/>
                    <a:pt x="101" y="195"/>
                  </a:cubicBezTo>
                  <a:cubicBezTo>
                    <a:pt x="101" y="195"/>
                    <a:pt x="101" y="194"/>
                    <a:pt x="101" y="194"/>
                  </a:cubicBezTo>
                  <a:cubicBezTo>
                    <a:pt x="99" y="192"/>
                    <a:pt x="98" y="190"/>
                    <a:pt x="97" y="188"/>
                  </a:cubicBezTo>
                  <a:cubicBezTo>
                    <a:pt x="97" y="187"/>
                    <a:pt x="96" y="186"/>
                    <a:pt x="96" y="186"/>
                  </a:cubicBezTo>
                  <a:cubicBezTo>
                    <a:pt x="95" y="186"/>
                    <a:pt x="95" y="185"/>
                    <a:pt x="95" y="185"/>
                  </a:cubicBezTo>
                  <a:cubicBezTo>
                    <a:pt x="95" y="185"/>
                    <a:pt x="96" y="184"/>
                    <a:pt x="96" y="184"/>
                  </a:cubicBezTo>
                  <a:cubicBezTo>
                    <a:pt x="97" y="184"/>
                    <a:pt x="97" y="185"/>
                    <a:pt x="97" y="185"/>
                  </a:cubicBezTo>
                  <a:cubicBezTo>
                    <a:pt x="97" y="186"/>
                    <a:pt x="97" y="186"/>
                    <a:pt x="98" y="187"/>
                  </a:cubicBezTo>
                  <a:cubicBezTo>
                    <a:pt x="99" y="189"/>
                    <a:pt x="100" y="191"/>
                    <a:pt x="101" y="193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2" y="193"/>
                    <a:pt x="102" y="193"/>
                    <a:pt x="102" y="193"/>
                  </a:cubicBezTo>
                  <a:cubicBezTo>
                    <a:pt x="103" y="191"/>
                    <a:pt x="104" y="189"/>
                    <a:pt x="104" y="187"/>
                  </a:cubicBezTo>
                  <a:cubicBezTo>
                    <a:pt x="105" y="186"/>
                    <a:pt x="105" y="186"/>
                    <a:pt x="104" y="185"/>
                  </a:cubicBezTo>
                  <a:cubicBezTo>
                    <a:pt x="103" y="183"/>
                    <a:pt x="102" y="181"/>
                    <a:pt x="101" y="179"/>
                  </a:cubicBezTo>
                  <a:cubicBezTo>
                    <a:pt x="101" y="178"/>
                    <a:pt x="100" y="178"/>
                    <a:pt x="100" y="177"/>
                  </a:cubicBezTo>
                  <a:cubicBezTo>
                    <a:pt x="100" y="177"/>
                    <a:pt x="100" y="177"/>
                    <a:pt x="100" y="176"/>
                  </a:cubicBezTo>
                  <a:cubicBezTo>
                    <a:pt x="100" y="176"/>
                    <a:pt x="101" y="175"/>
                    <a:pt x="101" y="176"/>
                  </a:cubicBezTo>
                  <a:cubicBezTo>
                    <a:pt x="101" y="176"/>
                    <a:pt x="102" y="176"/>
                    <a:pt x="102" y="176"/>
                  </a:cubicBezTo>
                  <a:cubicBezTo>
                    <a:pt x="102" y="177"/>
                    <a:pt x="102" y="178"/>
                    <a:pt x="102" y="179"/>
                  </a:cubicBezTo>
                  <a:cubicBezTo>
                    <a:pt x="103" y="181"/>
                    <a:pt x="104" y="182"/>
                    <a:pt x="105" y="184"/>
                  </a:cubicBezTo>
                  <a:cubicBezTo>
                    <a:pt x="105" y="184"/>
                    <a:pt x="105" y="184"/>
                    <a:pt x="105" y="185"/>
                  </a:cubicBezTo>
                  <a:cubicBezTo>
                    <a:pt x="106" y="183"/>
                    <a:pt x="107" y="181"/>
                    <a:pt x="108" y="179"/>
                  </a:cubicBezTo>
                  <a:cubicBezTo>
                    <a:pt x="108" y="179"/>
                    <a:pt x="108" y="179"/>
                    <a:pt x="108" y="179"/>
                  </a:cubicBezTo>
                  <a:cubicBezTo>
                    <a:pt x="107" y="178"/>
                    <a:pt x="107" y="178"/>
                    <a:pt x="107" y="177"/>
                  </a:cubicBezTo>
                  <a:cubicBezTo>
                    <a:pt x="105" y="174"/>
                    <a:pt x="103" y="171"/>
                    <a:pt x="102" y="168"/>
                  </a:cubicBezTo>
                  <a:cubicBezTo>
                    <a:pt x="102" y="168"/>
                    <a:pt x="101" y="168"/>
                    <a:pt x="101" y="167"/>
                  </a:cubicBezTo>
                  <a:cubicBezTo>
                    <a:pt x="100" y="167"/>
                    <a:pt x="100" y="166"/>
                    <a:pt x="100" y="165"/>
                  </a:cubicBezTo>
                  <a:cubicBezTo>
                    <a:pt x="101" y="164"/>
                    <a:pt x="101" y="164"/>
                    <a:pt x="102" y="164"/>
                  </a:cubicBezTo>
                  <a:cubicBezTo>
                    <a:pt x="103" y="164"/>
                    <a:pt x="103" y="164"/>
                    <a:pt x="103" y="165"/>
                  </a:cubicBezTo>
                  <a:cubicBezTo>
                    <a:pt x="104" y="166"/>
                    <a:pt x="104" y="166"/>
                    <a:pt x="104" y="167"/>
                  </a:cubicBezTo>
                  <a:cubicBezTo>
                    <a:pt x="105" y="170"/>
                    <a:pt x="107" y="174"/>
                    <a:pt x="108" y="177"/>
                  </a:cubicBezTo>
                  <a:cubicBezTo>
                    <a:pt x="109" y="177"/>
                    <a:pt x="109" y="177"/>
                    <a:pt x="109" y="177"/>
                  </a:cubicBezTo>
                  <a:cubicBezTo>
                    <a:pt x="109" y="176"/>
                    <a:pt x="109" y="176"/>
                    <a:pt x="109" y="176"/>
                  </a:cubicBezTo>
                  <a:cubicBezTo>
                    <a:pt x="109" y="175"/>
                    <a:pt x="109" y="174"/>
                    <a:pt x="109" y="174"/>
                  </a:cubicBezTo>
                  <a:cubicBezTo>
                    <a:pt x="108" y="170"/>
                    <a:pt x="107" y="167"/>
                    <a:pt x="106" y="164"/>
                  </a:cubicBezTo>
                  <a:cubicBezTo>
                    <a:pt x="106" y="163"/>
                    <a:pt x="106" y="163"/>
                    <a:pt x="106" y="162"/>
                  </a:cubicBezTo>
                  <a:cubicBezTo>
                    <a:pt x="106" y="162"/>
                    <a:pt x="107" y="161"/>
                    <a:pt x="108" y="162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09" y="164"/>
                    <a:pt x="110" y="165"/>
                    <a:pt x="111" y="166"/>
                  </a:cubicBezTo>
                  <a:cubicBezTo>
                    <a:pt x="111" y="167"/>
                    <a:pt x="112" y="168"/>
                    <a:pt x="112" y="169"/>
                  </a:cubicBezTo>
                  <a:close/>
                  <a:moveTo>
                    <a:pt x="95" y="55"/>
                  </a:moveTo>
                  <a:cubicBezTo>
                    <a:pt x="97" y="56"/>
                    <a:pt x="99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4" y="55"/>
                    <a:pt x="107" y="53"/>
                    <a:pt x="109" y="50"/>
                  </a:cubicBezTo>
                  <a:cubicBezTo>
                    <a:pt x="109" y="50"/>
                    <a:pt x="110" y="50"/>
                    <a:pt x="110" y="50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7" y="49"/>
                    <a:pt x="106" y="47"/>
                    <a:pt x="107" y="46"/>
                  </a:cubicBezTo>
                  <a:cubicBezTo>
                    <a:pt x="107" y="45"/>
                    <a:pt x="107" y="45"/>
                    <a:pt x="108" y="45"/>
                  </a:cubicBezTo>
                  <a:cubicBezTo>
                    <a:pt x="108" y="45"/>
                    <a:pt x="109" y="46"/>
                    <a:pt x="108" y="46"/>
                  </a:cubicBezTo>
                  <a:cubicBezTo>
                    <a:pt x="108" y="47"/>
                    <a:pt x="108" y="47"/>
                    <a:pt x="108" y="47"/>
                  </a:cubicBezTo>
                  <a:cubicBezTo>
                    <a:pt x="108" y="48"/>
                    <a:pt x="108" y="49"/>
                    <a:pt x="109" y="49"/>
                  </a:cubicBezTo>
                  <a:cubicBezTo>
                    <a:pt x="110" y="49"/>
                    <a:pt x="111" y="49"/>
                    <a:pt x="111" y="48"/>
                  </a:cubicBezTo>
                  <a:cubicBezTo>
                    <a:pt x="113" y="47"/>
                    <a:pt x="115" y="46"/>
                    <a:pt x="116" y="45"/>
                  </a:cubicBezTo>
                  <a:cubicBezTo>
                    <a:pt x="116" y="45"/>
                    <a:pt x="117" y="45"/>
                    <a:pt x="117" y="45"/>
                  </a:cubicBezTo>
                  <a:cubicBezTo>
                    <a:pt x="115" y="44"/>
                    <a:pt x="114" y="42"/>
                    <a:pt x="114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1"/>
                    <a:pt x="112" y="41"/>
                    <a:pt x="112" y="40"/>
                  </a:cubicBezTo>
                  <a:cubicBezTo>
                    <a:pt x="111" y="40"/>
                    <a:pt x="111" y="39"/>
                    <a:pt x="111" y="39"/>
                  </a:cubicBezTo>
                  <a:cubicBezTo>
                    <a:pt x="111" y="37"/>
                    <a:pt x="111" y="35"/>
                    <a:pt x="111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0" y="32"/>
                    <a:pt x="110" y="32"/>
                    <a:pt x="110" y="33"/>
                  </a:cubicBezTo>
                  <a:cubicBezTo>
                    <a:pt x="109" y="35"/>
                    <a:pt x="107" y="37"/>
                    <a:pt x="107" y="39"/>
                  </a:cubicBezTo>
                  <a:cubicBezTo>
                    <a:pt x="106" y="42"/>
                    <a:pt x="105" y="44"/>
                    <a:pt x="104" y="46"/>
                  </a:cubicBezTo>
                  <a:cubicBezTo>
                    <a:pt x="104" y="47"/>
                    <a:pt x="104" y="47"/>
                    <a:pt x="104" y="48"/>
                  </a:cubicBezTo>
                  <a:cubicBezTo>
                    <a:pt x="104" y="48"/>
                    <a:pt x="103" y="48"/>
                    <a:pt x="103" y="48"/>
                  </a:cubicBezTo>
                  <a:cubicBezTo>
                    <a:pt x="102" y="48"/>
                    <a:pt x="102" y="48"/>
                    <a:pt x="102" y="47"/>
                  </a:cubicBezTo>
                  <a:cubicBezTo>
                    <a:pt x="102" y="47"/>
                    <a:pt x="102" y="46"/>
                    <a:pt x="102" y="46"/>
                  </a:cubicBezTo>
                  <a:cubicBezTo>
                    <a:pt x="102" y="43"/>
                    <a:pt x="102" y="41"/>
                    <a:pt x="102" y="38"/>
                  </a:cubicBezTo>
                  <a:cubicBezTo>
                    <a:pt x="102" y="38"/>
                    <a:pt x="102" y="37"/>
                    <a:pt x="102" y="36"/>
                  </a:cubicBezTo>
                  <a:cubicBezTo>
                    <a:pt x="99" y="42"/>
                    <a:pt x="97" y="49"/>
                    <a:pt x="95" y="55"/>
                  </a:cubicBezTo>
                  <a:close/>
                  <a:moveTo>
                    <a:pt x="152" y="33"/>
                  </a:moveTo>
                  <a:cubicBezTo>
                    <a:pt x="152" y="33"/>
                    <a:pt x="151" y="34"/>
                    <a:pt x="151" y="34"/>
                  </a:cubicBezTo>
                  <a:cubicBezTo>
                    <a:pt x="148" y="35"/>
                    <a:pt x="146" y="36"/>
                    <a:pt x="143" y="37"/>
                  </a:cubicBezTo>
                  <a:cubicBezTo>
                    <a:pt x="138" y="40"/>
                    <a:pt x="133" y="43"/>
                    <a:pt x="128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8" y="48"/>
                    <a:pt x="128" y="48"/>
                    <a:pt x="128" y="49"/>
                  </a:cubicBezTo>
                  <a:cubicBezTo>
                    <a:pt x="128" y="50"/>
                    <a:pt x="128" y="50"/>
                    <a:pt x="128" y="51"/>
                  </a:cubicBezTo>
                  <a:cubicBezTo>
                    <a:pt x="129" y="51"/>
                    <a:pt x="129" y="50"/>
                    <a:pt x="129" y="50"/>
                  </a:cubicBezTo>
                  <a:cubicBezTo>
                    <a:pt x="129" y="49"/>
                    <a:pt x="129" y="49"/>
                    <a:pt x="130" y="48"/>
                  </a:cubicBezTo>
                  <a:cubicBezTo>
                    <a:pt x="130" y="48"/>
                    <a:pt x="130" y="48"/>
                    <a:pt x="131" y="47"/>
                  </a:cubicBezTo>
                  <a:cubicBezTo>
                    <a:pt x="131" y="47"/>
                    <a:pt x="132" y="46"/>
                    <a:pt x="132" y="46"/>
                  </a:cubicBezTo>
                  <a:cubicBezTo>
                    <a:pt x="133" y="45"/>
                    <a:pt x="134" y="44"/>
                    <a:pt x="135" y="44"/>
                  </a:cubicBezTo>
                  <a:cubicBezTo>
                    <a:pt x="136" y="43"/>
                    <a:pt x="137" y="43"/>
                    <a:pt x="138" y="44"/>
                  </a:cubicBezTo>
                  <a:cubicBezTo>
                    <a:pt x="138" y="45"/>
                    <a:pt x="138" y="47"/>
                    <a:pt x="137" y="47"/>
                  </a:cubicBezTo>
                  <a:cubicBezTo>
                    <a:pt x="136" y="48"/>
                    <a:pt x="135" y="48"/>
                    <a:pt x="133" y="48"/>
                  </a:cubicBezTo>
                  <a:cubicBezTo>
                    <a:pt x="133" y="48"/>
                    <a:pt x="132" y="48"/>
                    <a:pt x="132" y="49"/>
                  </a:cubicBezTo>
                  <a:cubicBezTo>
                    <a:pt x="132" y="49"/>
                    <a:pt x="133" y="49"/>
                    <a:pt x="133" y="50"/>
                  </a:cubicBezTo>
                  <a:cubicBezTo>
                    <a:pt x="133" y="51"/>
                    <a:pt x="134" y="53"/>
                    <a:pt x="134" y="55"/>
                  </a:cubicBezTo>
                  <a:cubicBezTo>
                    <a:pt x="135" y="59"/>
                    <a:pt x="136" y="62"/>
                    <a:pt x="138" y="66"/>
                  </a:cubicBezTo>
                  <a:cubicBezTo>
                    <a:pt x="138" y="66"/>
                    <a:pt x="138" y="67"/>
                    <a:pt x="139" y="67"/>
                  </a:cubicBezTo>
                  <a:cubicBezTo>
                    <a:pt x="139" y="66"/>
                    <a:pt x="139" y="66"/>
                    <a:pt x="139" y="65"/>
                  </a:cubicBezTo>
                  <a:cubicBezTo>
                    <a:pt x="138" y="60"/>
                    <a:pt x="138" y="56"/>
                    <a:pt x="137" y="51"/>
                  </a:cubicBezTo>
                  <a:cubicBezTo>
                    <a:pt x="137" y="50"/>
                    <a:pt x="137" y="49"/>
                    <a:pt x="137" y="48"/>
                  </a:cubicBezTo>
                  <a:cubicBezTo>
                    <a:pt x="137" y="48"/>
                    <a:pt x="137" y="47"/>
                    <a:pt x="138" y="47"/>
                  </a:cubicBezTo>
                  <a:cubicBezTo>
                    <a:pt x="138" y="47"/>
                    <a:pt x="139" y="48"/>
                    <a:pt x="139" y="48"/>
                  </a:cubicBezTo>
                  <a:cubicBezTo>
                    <a:pt x="139" y="49"/>
                    <a:pt x="139" y="49"/>
                    <a:pt x="139" y="50"/>
                  </a:cubicBezTo>
                  <a:cubicBezTo>
                    <a:pt x="140" y="52"/>
                    <a:pt x="141" y="54"/>
                    <a:pt x="142" y="56"/>
                  </a:cubicBezTo>
                  <a:cubicBezTo>
                    <a:pt x="142" y="57"/>
                    <a:pt x="142" y="57"/>
                    <a:pt x="143" y="57"/>
                  </a:cubicBezTo>
                  <a:cubicBezTo>
                    <a:pt x="143" y="57"/>
                    <a:pt x="143" y="56"/>
                    <a:pt x="143" y="56"/>
                  </a:cubicBezTo>
                  <a:cubicBezTo>
                    <a:pt x="143" y="53"/>
                    <a:pt x="143" y="49"/>
                    <a:pt x="143" y="46"/>
                  </a:cubicBezTo>
                  <a:cubicBezTo>
                    <a:pt x="143" y="46"/>
                    <a:pt x="143" y="45"/>
                    <a:pt x="143" y="44"/>
                  </a:cubicBezTo>
                  <a:cubicBezTo>
                    <a:pt x="143" y="44"/>
                    <a:pt x="143" y="44"/>
                    <a:pt x="143" y="43"/>
                  </a:cubicBezTo>
                  <a:cubicBezTo>
                    <a:pt x="144" y="43"/>
                    <a:pt x="144" y="43"/>
                    <a:pt x="145" y="44"/>
                  </a:cubicBezTo>
                  <a:cubicBezTo>
                    <a:pt x="145" y="44"/>
                    <a:pt x="146" y="45"/>
                    <a:pt x="146" y="45"/>
                  </a:cubicBezTo>
                  <a:cubicBezTo>
                    <a:pt x="146" y="46"/>
                    <a:pt x="147" y="46"/>
                    <a:pt x="147" y="47"/>
                  </a:cubicBezTo>
                  <a:cubicBezTo>
                    <a:pt x="149" y="42"/>
                    <a:pt x="150" y="38"/>
                    <a:pt x="152" y="33"/>
                  </a:cubicBezTo>
                  <a:close/>
                  <a:moveTo>
                    <a:pt x="151" y="123"/>
                  </a:moveTo>
                  <a:cubicBezTo>
                    <a:pt x="151" y="123"/>
                    <a:pt x="151" y="123"/>
                    <a:pt x="151" y="123"/>
                  </a:cubicBezTo>
                  <a:cubicBezTo>
                    <a:pt x="150" y="124"/>
                    <a:pt x="149" y="124"/>
                    <a:pt x="148" y="125"/>
                  </a:cubicBezTo>
                  <a:cubicBezTo>
                    <a:pt x="148" y="125"/>
                    <a:pt x="147" y="125"/>
                    <a:pt x="147" y="125"/>
                  </a:cubicBezTo>
                  <a:cubicBezTo>
                    <a:pt x="147" y="125"/>
                    <a:pt x="146" y="124"/>
                    <a:pt x="146" y="124"/>
                  </a:cubicBezTo>
                  <a:cubicBezTo>
                    <a:pt x="146" y="123"/>
                    <a:pt x="147" y="123"/>
                    <a:pt x="147" y="123"/>
                  </a:cubicBezTo>
                  <a:cubicBezTo>
                    <a:pt x="148" y="123"/>
                    <a:pt x="149" y="123"/>
                    <a:pt x="150" y="123"/>
                  </a:cubicBezTo>
                  <a:cubicBezTo>
                    <a:pt x="151" y="122"/>
                    <a:pt x="151" y="122"/>
                    <a:pt x="151" y="122"/>
                  </a:cubicBezTo>
                  <a:cubicBezTo>
                    <a:pt x="151" y="121"/>
                    <a:pt x="152" y="120"/>
                    <a:pt x="152" y="119"/>
                  </a:cubicBezTo>
                  <a:cubicBezTo>
                    <a:pt x="151" y="119"/>
                    <a:pt x="151" y="120"/>
                    <a:pt x="151" y="120"/>
                  </a:cubicBezTo>
                  <a:cubicBezTo>
                    <a:pt x="148" y="121"/>
                    <a:pt x="146" y="122"/>
                    <a:pt x="143" y="123"/>
                  </a:cubicBezTo>
                  <a:cubicBezTo>
                    <a:pt x="142" y="123"/>
                    <a:pt x="142" y="124"/>
                    <a:pt x="142" y="124"/>
                  </a:cubicBezTo>
                  <a:cubicBezTo>
                    <a:pt x="141" y="125"/>
                    <a:pt x="141" y="126"/>
                    <a:pt x="141" y="127"/>
                  </a:cubicBezTo>
                  <a:cubicBezTo>
                    <a:pt x="140" y="128"/>
                    <a:pt x="139" y="128"/>
                    <a:pt x="138" y="128"/>
                  </a:cubicBezTo>
                  <a:cubicBezTo>
                    <a:pt x="137" y="128"/>
                    <a:pt x="137" y="128"/>
                    <a:pt x="136" y="127"/>
                  </a:cubicBezTo>
                  <a:cubicBezTo>
                    <a:pt x="136" y="127"/>
                    <a:pt x="136" y="126"/>
                    <a:pt x="136" y="126"/>
                  </a:cubicBezTo>
                  <a:cubicBezTo>
                    <a:pt x="135" y="124"/>
                    <a:pt x="135" y="123"/>
                    <a:pt x="134" y="122"/>
                  </a:cubicBezTo>
                  <a:cubicBezTo>
                    <a:pt x="134" y="122"/>
                    <a:pt x="134" y="122"/>
                    <a:pt x="134" y="121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4"/>
                    <a:pt x="135" y="127"/>
                    <a:pt x="135" y="130"/>
                  </a:cubicBezTo>
                  <a:cubicBezTo>
                    <a:pt x="135" y="131"/>
                    <a:pt x="135" y="132"/>
                    <a:pt x="135" y="133"/>
                  </a:cubicBezTo>
                  <a:cubicBezTo>
                    <a:pt x="135" y="133"/>
                    <a:pt x="136" y="133"/>
                    <a:pt x="136" y="133"/>
                  </a:cubicBezTo>
                  <a:cubicBezTo>
                    <a:pt x="138" y="133"/>
                    <a:pt x="139" y="133"/>
                    <a:pt x="141" y="133"/>
                  </a:cubicBezTo>
                  <a:cubicBezTo>
                    <a:pt x="143" y="134"/>
                    <a:pt x="146" y="134"/>
                    <a:pt x="148" y="136"/>
                  </a:cubicBezTo>
                  <a:cubicBezTo>
                    <a:pt x="150" y="137"/>
                    <a:pt x="151" y="138"/>
                    <a:pt x="153" y="140"/>
                  </a:cubicBezTo>
                  <a:cubicBezTo>
                    <a:pt x="153" y="140"/>
                    <a:pt x="153" y="140"/>
                    <a:pt x="153" y="141"/>
                  </a:cubicBezTo>
                  <a:cubicBezTo>
                    <a:pt x="154" y="140"/>
                    <a:pt x="154" y="140"/>
                    <a:pt x="154" y="139"/>
                  </a:cubicBezTo>
                  <a:cubicBezTo>
                    <a:pt x="154" y="139"/>
                    <a:pt x="154" y="139"/>
                    <a:pt x="153" y="139"/>
                  </a:cubicBezTo>
                  <a:cubicBezTo>
                    <a:pt x="153" y="139"/>
                    <a:pt x="152" y="138"/>
                    <a:pt x="152" y="137"/>
                  </a:cubicBezTo>
                  <a:cubicBezTo>
                    <a:pt x="152" y="137"/>
                    <a:pt x="152" y="136"/>
                    <a:pt x="152" y="136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1" y="135"/>
                    <a:pt x="150" y="135"/>
                    <a:pt x="149" y="136"/>
                  </a:cubicBezTo>
                  <a:cubicBezTo>
                    <a:pt x="148" y="136"/>
                    <a:pt x="148" y="136"/>
                    <a:pt x="148" y="135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8" y="134"/>
                    <a:pt x="148" y="134"/>
                    <a:pt x="149" y="134"/>
                  </a:cubicBezTo>
                  <a:cubicBezTo>
                    <a:pt x="150" y="135"/>
                    <a:pt x="151" y="134"/>
                    <a:pt x="152" y="134"/>
                  </a:cubicBezTo>
                  <a:cubicBezTo>
                    <a:pt x="152" y="132"/>
                    <a:pt x="152" y="131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0" y="130"/>
                    <a:pt x="148" y="131"/>
                    <a:pt x="147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5" y="131"/>
                    <a:pt x="145" y="130"/>
                    <a:pt x="146" y="130"/>
                  </a:cubicBezTo>
                  <a:cubicBezTo>
                    <a:pt x="146" y="130"/>
                    <a:pt x="146" y="130"/>
                    <a:pt x="147" y="130"/>
                  </a:cubicBezTo>
                  <a:cubicBezTo>
                    <a:pt x="148" y="130"/>
                    <a:pt x="148" y="130"/>
                    <a:pt x="149" y="129"/>
                  </a:cubicBezTo>
                  <a:cubicBezTo>
                    <a:pt x="149" y="129"/>
                    <a:pt x="148" y="129"/>
                    <a:pt x="148" y="129"/>
                  </a:cubicBezTo>
                  <a:cubicBezTo>
                    <a:pt x="147" y="129"/>
                    <a:pt x="147" y="129"/>
                    <a:pt x="147" y="128"/>
                  </a:cubicBezTo>
                  <a:cubicBezTo>
                    <a:pt x="147" y="127"/>
                    <a:pt x="147" y="127"/>
                    <a:pt x="148" y="127"/>
                  </a:cubicBezTo>
                  <a:cubicBezTo>
                    <a:pt x="149" y="126"/>
                    <a:pt x="150" y="125"/>
                    <a:pt x="151" y="124"/>
                  </a:cubicBezTo>
                  <a:cubicBezTo>
                    <a:pt x="151" y="124"/>
                    <a:pt x="151" y="124"/>
                    <a:pt x="151" y="123"/>
                  </a:cubicBezTo>
                  <a:close/>
                  <a:moveTo>
                    <a:pt x="23" y="202"/>
                  </a:moveTo>
                  <a:cubicBezTo>
                    <a:pt x="23" y="203"/>
                    <a:pt x="22" y="203"/>
                    <a:pt x="22" y="203"/>
                  </a:cubicBezTo>
                  <a:cubicBezTo>
                    <a:pt x="21" y="205"/>
                    <a:pt x="20" y="207"/>
                    <a:pt x="19" y="209"/>
                  </a:cubicBezTo>
                  <a:cubicBezTo>
                    <a:pt x="18" y="210"/>
                    <a:pt x="17" y="211"/>
                    <a:pt x="17" y="213"/>
                  </a:cubicBezTo>
                  <a:cubicBezTo>
                    <a:pt x="16" y="214"/>
                    <a:pt x="16" y="215"/>
                    <a:pt x="17" y="216"/>
                  </a:cubicBezTo>
                  <a:cubicBezTo>
                    <a:pt x="18" y="219"/>
                    <a:pt x="19" y="222"/>
                    <a:pt x="21" y="224"/>
                  </a:cubicBezTo>
                  <a:cubicBezTo>
                    <a:pt x="21" y="225"/>
                    <a:pt x="21" y="225"/>
                    <a:pt x="21" y="225"/>
                  </a:cubicBezTo>
                  <a:cubicBezTo>
                    <a:pt x="21" y="225"/>
                    <a:pt x="21" y="225"/>
                    <a:pt x="22" y="225"/>
                  </a:cubicBezTo>
                  <a:cubicBezTo>
                    <a:pt x="22" y="224"/>
                    <a:pt x="22" y="224"/>
                    <a:pt x="22" y="223"/>
                  </a:cubicBezTo>
                  <a:cubicBezTo>
                    <a:pt x="21" y="222"/>
                    <a:pt x="21" y="220"/>
                    <a:pt x="20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20" y="217"/>
                    <a:pt x="20" y="217"/>
                    <a:pt x="20" y="216"/>
                  </a:cubicBezTo>
                  <a:cubicBezTo>
                    <a:pt x="21" y="216"/>
                    <a:pt x="21" y="216"/>
                    <a:pt x="22" y="217"/>
                  </a:cubicBezTo>
                  <a:cubicBezTo>
                    <a:pt x="22" y="217"/>
                    <a:pt x="22" y="217"/>
                    <a:pt x="22" y="218"/>
                  </a:cubicBezTo>
                  <a:cubicBezTo>
                    <a:pt x="23" y="219"/>
                    <a:pt x="23" y="221"/>
                    <a:pt x="24" y="222"/>
                  </a:cubicBezTo>
                  <a:cubicBezTo>
                    <a:pt x="25" y="222"/>
                    <a:pt x="25" y="221"/>
                    <a:pt x="24" y="220"/>
                  </a:cubicBezTo>
                  <a:cubicBezTo>
                    <a:pt x="24" y="219"/>
                    <a:pt x="23" y="217"/>
                    <a:pt x="23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3" y="215"/>
                    <a:pt x="23" y="214"/>
                    <a:pt x="23" y="214"/>
                  </a:cubicBezTo>
                  <a:cubicBezTo>
                    <a:pt x="24" y="214"/>
                    <a:pt x="24" y="214"/>
                    <a:pt x="24" y="21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6" y="217"/>
                    <a:pt x="26" y="218"/>
                    <a:pt x="27" y="220"/>
                  </a:cubicBezTo>
                  <a:cubicBezTo>
                    <a:pt x="27" y="220"/>
                    <a:pt x="28" y="220"/>
                    <a:pt x="28" y="220"/>
                  </a:cubicBezTo>
                  <a:cubicBezTo>
                    <a:pt x="27" y="218"/>
                    <a:pt x="27" y="215"/>
                    <a:pt x="26" y="213"/>
                  </a:cubicBezTo>
                  <a:cubicBezTo>
                    <a:pt x="26" y="212"/>
                    <a:pt x="26" y="211"/>
                    <a:pt x="26" y="210"/>
                  </a:cubicBezTo>
                  <a:cubicBezTo>
                    <a:pt x="26" y="210"/>
                    <a:pt x="26" y="210"/>
                    <a:pt x="26" y="209"/>
                  </a:cubicBezTo>
                  <a:cubicBezTo>
                    <a:pt x="27" y="209"/>
                    <a:pt x="27" y="209"/>
                    <a:pt x="27" y="210"/>
                  </a:cubicBezTo>
                  <a:cubicBezTo>
                    <a:pt x="28" y="210"/>
                    <a:pt x="28" y="211"/>
                    <a:pt x="28" y="211"/>
                  </a:cubicBezTo>
                  <a:cubicBezTo>
                    <a:pt x="29" y="213"/>
                    <a:pt x="30" y="214"/>
                    <a:pt x="30" y="216"/>
                  </a:cubicBezTo>
                  <a:cubicBezTo>
                    <a:pt x="30" y="216"/>
                    <a:pt x="31" y="216"/>
                    <a:pt x="31" y="217"/>
                  </a:cubicBezTo>
                  <a:cubicBezTo>
                    <a:pt x="31" y="217"/>
                    <a:pt x="31" y="217"/>
                    <a:pt x="31" y="216"/>
                  </a:cubicBezTo>
                  <a:cubicBezTo>
                    <a:pt x="30" y="213"/>
                    <a:pt x="30" y="210"/>
                    <a:pt x="29" y="207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8" y="207"/>
                    <a:pt x="26" y="207"/>
                    <a:pt x="25" y="206"/>
                  </a:cubicBezTo>
                  <a:cubicBezTo>
                    <a:pt x="24" y="206"/>
                    <a:pt x="23" y="205"/>
                    <a:pt x="23" y="203"/>
                  </a:cubicBezTo>
                  <a:cubicBezTo>
                    <a:pt x="23" y="203"/>
                    <a:pt x="23" y="203"/>
                    <a:pt x="23" y="202"/>
                  </a:cubicBezTo>
                  <a:close/>
                  <a:moveTo>
                    <a:pt x="84" y="57"/>
                  </a:moveTo>
                  <a:cubicBezTo>
                    <a:pt x="84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6"/>
                    <a:pt x="85" y="55"/>
                    <a:pt x="86" y="53"/>
                  </a:cubicBezTo>
                  <a:cubicBezTo>
                    <a:pt x="87" y="50"/>
                    <a:pt x="88" y="46"/>
                    <a:pt x="89" y="42"/>
                  </a:cubicBezTo>
                  <a:cubicBezTo>
                    <a:pt x="89" y="41"/>
                    <a:pt x="89" y="41"/>
                    <a:pt x="90" y="40"/>
                  </a:cubicBezTo>
                  <a:cubicBezTo>
                    <a:pt x="90" y="40"/>
                    <a:pt x="90" y="39"/>
                    <a:pt x="91" y="39"/>
                  </a:cubicBezTo>
                  <a:cubicBezTo>
                    <a:pt x="92" y="39"/>
                    <a:pt x="92" y="40"/>
                    <a:pt x="92" y="41"/>
                  </a:cubicBezTo>
                  <a:cubicBezTo>
                    <a:pt x="93" y="41"/>
                    <a:pt x="93" y="42"/>
                    <a:pt x="93" y="42"/>
                  </a:cubicBezTo>
                  <a:cubicBezTo>
                    <a:pt x="93" y="46"/>
                    <a:pt x="93" y="49"/>
                    <a:pt x="94" y="52"/>
                  </a:cubicBezTo>
                  <a:cubicBezTo>
                    <a:pt x="94" y="52"/>
                    <a:pt x="94" y="52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96" y="46"/>
                    <a:pt x="97" y="41"/>
                    <a:pt x="100" y="36"/>
                  </a:cubicBezTo>
                  <a:cubicBezTo>
                    <a:pt x="100" y="36"/>
                    <a:pt x="100" y="36"/>
                    <a:pt x="100" y="35"/>
                  </a:cubicBezTo>
                  <a:cubicBezTo>
                    <a:pt x="93" y="38"/>
                    <a:pt x="87" y="40"/>
                    <a:pt x="81" y="43"/>
                  </a:cubicBezTo>
                  <a:cubicBezTo>
                    <a:pt x="83" y="48"/>
                    <a:pt x="83" y="53"/>
                    <a:pt x="84" y="57"/>
                  </a:cubicBezTo>
                  <a:close/>
                  <a:moveTo>
                    <a:pt x="39" y="91"/>
                  </a:move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89"/>
                    <a:pt x="39" y="87"/>
                    <a:pt x="39" y="85"/>
                  </a:cubicBezTo>
                  <a:cubicBezTo>
                    <a:pt x="40" y="82"/>
                    <a:pt x="40" y="79"/>
                    <a:pt x="40" y="76"/>
                  </a:cubicBezTo>
                  <a:cubicBezTo>
                    <a:pt x="40" y="75"/>
                    <a:pt x="40" y="74"/>
                    <a:pt x="41" y="73"/>
                  </a:cubicBezTo>
                  <a:cubicBezTo>
                    <a:pt x="41" y="72"/>
                    <a:pt x="41" y="72"/>
                    <a:pt x="42" y="72"/>
                  </a:cubicBezTo>
                  <a:cubicBezTo>
                    <a:pt x="42" y="72"/>
                    <a:pt x="43" y="72"/>
                    <a:pt x="43" y="73"/>
                  </a:cubicBezTo>
                  <a:cubicBezTo>
                    <a:pt x="43" y="73"/>
                    <a:pt x="43" y="74"/>
                    <a:pt x="44" y="75"/>
                  </a:cubicBezTo>
                  <a:cubicBezTo>
                    <a:pt x="44" y="77"/>
                    <a:pt x="45" y="80"/>
                    <a:pt x="45" y="83"/>
                  </a:cubicBezTo>
                  <a:cubicBezTo>
                    <a:pt x="45" y="83"/>
                    <a:pt x="45" y="83"/>
                    <a:pt x="46" y="84"/>
                  </a:cubicBezTo>
                  <a:cubicBezTo>
                    <a:pt x="46" y="78"/>
                    <a:pt x="46" y="72"/>
                    <a:pt x="47" y="66"/>
                  </a:cubicBezTo>
                  <a:cubicBezTo>
                    <a:pt x="44" y="67"/>
                    <a:pt x="32" y="80"/>
                    <a:pt x="31" y="82"/>
                  </a:cubicBezTo>
                  <a:cubicBezTo>
                    <a:pt x="31" y="83"/>
                    <a:pt x="32" y="84"/>
                    <a:pt x="32" y="85"/>
                  </a:cubicBezTo>
                  <a:cubicBezTo>
                    <a:pt x="32" y="88"/>
                    <a:pt x="33" y="90"/>
                    <a:pt x="33" y="92"/>
                  </a:cubicBezTo>
                  <a:cubicBezTo>
                    <a:pt x="33" y="92"/>
                    <a:pt x="34" y="93"/>
                    <a:pt x="34" y="93"/>
                  </a:cubicBezTo>
                  <a:cubicBezTo>
                    <a:pt x="34" y="92"/>
                    <a:pt x="34" y="91"/>
                    <a:pt x="34" y="90"/>
                  </a:cubicBezTo>
                  <a:cubicBezTo>
                    <a:pt x="34" y="87"/>
                    <a:pt x="34" y="84"/>
                    <a:pt x="34" y="81"/>
                  </a:cubicBezTo>
                  <a:cubicBezTo>
                    <a:pt x="34" y="80"/>
                    <a:pt x="34" y="80"/>
                    <a:pt x="35" y="79"/>
                  </a:cubicBezTo>
                  <a:cubicBezTo>
                    <a:pt x="35" y="79"/>
                    <a:pt x="35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2"/>
                    <a:pt x="37" y="84"/>
                    <a:pt x="38" y="85"/>
                  </a:cubicBezTo>
                  <a:cubicBezTo>
                    <a:pt x="38" y="87"/>
                    <a:pt x="38" y="89"/>
                    <a:pt x="39" y="91"/>
                  </a:cubicBezTo>
                  <a:close/>
                  <a:moveTo>
                    <a:pt x="13" y="217"/>
                  </a:moveTo>
                  <a:cubicBezTo>
                    <a:pt x="13" y="217"/>
                    <a:pt x="13" y="217"/>
                    <a:pt x="13" y="217"/>
                  </a:cubicBezTo>
                  <a:cubicBezTo>
                    <a:pt x="13" y="217"/>
                    <a:pt x="12" y="218"/>
                    <a:pt x="12" y="219"/>
                  </a:cubicBezTo>
                  <a:cubicBezTo>
                    <a:pt x="11" y="224"/>
                    <a:pt x="10" y="230"/>
                    <a:pt x="10" y="235"/>
                  </a:cubicBezTo>
                  <a:cubicBezTo>
                    <a:pt x="10" y="236"/>
                    <a:pt x="10" y="236"/>
                    <a:pt x="10" y="237"/>
                  </a:cubicBezTo>
                  <a:cubicBezTo>
                    <a:pt x="10" y="240"/>
                    <a:pt x="11" y="243"/>
                    <a:pt x="12" y="246"/>
                  </a:cubicBezTo>
                  <a:cubicBezTo>
                    <a:pt x="14" y="252"/>
                    <a:pt x="17" y="258"/>
                    <a:pt x="22" y="263"/>
                  </a:cubicBezTo>
                  <a:cubicBezTo>
                    <a:pt x="24" y="265"/>
                    <a:pt x="27" y="267"/>
                    <a:pt x="31" y="268"/>
                  </a:cubicBezTo>
                  <a:cubicBezTo>
                    <a:pt x="31" y="269"/>
                    <a:pt x="31" y="269"/>
                    <a:pt x="32" y="269"/>
                  </a:cubicBezTo>
                  <a:cubicBezTo>
                    <a:pt x="30" y="267"/>
                    <a:pt x="29" y="266"/>
                    <a:pt x="28" y="265"/>
                  </a:cubicBezTo>
                  <a:cubicBezTo>
                    <a:pt x="27" y="264"/>
                    <a:pt x="26" y="263"/>
                    <a:pt x="25" y="263"/>
                  </a:cubicBezTo>
                  <a:cubicBezTo>
                    <a:pt x="23" y="261"/>
                    <a:pt x="22" y="259"/>
                    <a:pt x="20" y="257"/>
                  </a:cubicBezTo>
                  <a:cubicBezTo>
                    <a:pt x="19" y="255"/>
                    <a:pt x="18" y="253"/>
                    <a:pt x="17" y="251"/>
                  </a:cubicBezTo>
                  <a:cubicBezTo>
                    <a:pt x="16" y="250"/>
                    <a:pt x="16" y="249"/>
                    <a:pt x="15" y="248"/>
                  </a:cubicBezTo>
                  <a:cubicBezTo>
                    <a:pt x="14" y="246"/>
                    <a:pt x="14" y="244"/>
                    <a:pt x="13" y="243"/>
                  </a:cubicBezTo>
                  <a:cubicBezTo>
                    <a:pt x="13" y="241"/>
                    <a:pt x="13" y="239"/>
                    <a:pt x="12" y="237"/>
                  </a:cubicBezTo>
                  <a:cubicBezTo>
                    <a:pt x="12" y="237"/>
                    <a:pt x="11" y="236"/>
                    <a:pt x="11" y="236"/>
                  </a:cubicBezTo>
                  <a:cubicBezTo>
                    <a:pt x="11" y="235"/>
                    <a:pt x="12" y="235"/>
                    <a:pt x="12" y="235"/>
                  </a:cubicBezTo>
                  <a:cubicBezTo>
                    <a:pt x="12" y="233"/>
                    <a:pt x="12" y="230"/>
                    <a:pt x="12" y="228"/>
                  </a:cubicBezTo>
                  <a:cubicBezTo>
                    <a:pt x="12" y="225"/>
                    <a:pt x="12" y="223"/>
                    <a:pt x="12" y="220"/>
                  </a:cubicBezTo>
                  <a:cubicBezTo>
                    <a:pt x="13" y="219"/>
                    <a:pt x="13" y="218"/>
                    <a:pt x="13" y="217"/>
                  </a:cubicBezTo>
                  <a:close/>
                  <a:moveTo>
                    <a:pt x="37" y="243"/>
                  </a:moveTo>
                  <a:cubicBezTo>
                    <a:pt x="36" y="242"/>
                    <a:pt x="35" y="241"/>
                    <a:pt x="34" y="240"/>
                  </a:cubicBezTo>
                  <a:cubicBezTo>
                    <a:pt x="33" y="241"/>
                    <a:pt x="32" y="241"/>
                    <a:pt x="32" y="242"/>
                  </a:cubicBezTo>
                  <a:cubicBezTo>
                    <a:pt x="29" y="245"/>
                    <a:pt x="27" y="248"/>
                    <a:pt x="25" y="251"/>
                  </a:cubicBezTo>
                  <a:cubicBezTo>
                    <a:pt x="24" y="252"/>
                    <a:pt x="24" y="253"/>
                    <a:pt x="23" y="254"/>
                  </a:cubicBezTo>
                  <a:cubicBezTo>
                    <a:pt x="23" y="254"/>
                    <a:pt x="23" y="255"/>
                    <a:pt x="23" y="255"/>
                  </a:cubicBezTo>
                  <a:cubicBezTo>
                    <a:pt x="24" y="256"/>
                    <a:pt x="25" y="257"/>
                    <a:pt x="26" y="258"/>
                  </a:cubicBezTo>
                  <a:cubicBezTo>
                    <a:pt x="26" y="258"/>
                    <a:pt x="26" y="258"/>
                    <a:pt x="27" y="258"/>
                  </a:cubicBezTo>
                  <a:cubicBezTo>
                    <a:pt x="29" y="254"/>
                    <a:pt x="31" y="251"/>
                    <a:pt x="34" y="247"/>
                  </a:cubicBezTo>
                  <a:cubicBezTo>
                    <a:pt x="34" y="247"/>
                    <a:pt x="34" y="247"/>
                    <a:pt x="34" y="247"/>
                  </a:cubicBezTo>
                  <a:cubicBezTo>
                    <a:pt x="33" y="246"/>
                    <a:pt x="34" y="245"/>
                    <a:pt x="34" y="245"/>
                  </a:cubicBezTo>
                  <a:cubicBezTo>
                    <a:pt x="35" y="245"/>
                    <a:pt x="36" y="245"/>
                    <a:pt x="36" y="244"/>
                  </a:cubicBezTo>
                  <a:cubicBezTo>
                    <a:pt x="36" y="244"/>
                    <a:pt x="37" y="244"/>
                    <a:pt x="37" y="243"/>
                  </a:cubicBezTo>
                  <a:close/>
                  <a:moveTo>
                    <a:pt x="158" y="22"/>
                  </a:moveTo>
                  <a:cubicBezTo>
                    <a:pt x="158" y="22"/>
                    <a:pt x="159" y="22"/>
                    <a:pt x="159" y="22"/>
                  </a:cubicBezTo>
                  <a:cubicBezTo>
                    <a:pt x="160" y="21"/>
                    <a:pt x="161" y="20"/>
                    <a:pt x="162" y="20"/>
                  </a:cubicBezTo>
                  <a:cubicBezTo>
                    <a:pt x="165" y="18"/>
                    <a:pt x="167" y="17"/>
                    <a:pt x="168" y="15"/>
                  </a:cubicBezTo>
                  <a:cubicBezTo>
                    <a:pt x="169" y="13"/>
                    <a:pt x="170" y="12"/>
                    <a:pt x="171" y="10"/>
                  </a:cubicBezTo>
                  <a:cubicBezTo>
                    <a:pt x="171" y="9"/>
                    <a:pt x="171" y="8"/>
                    <a:pt x="171" y="6"/>
                  </a:cubicBezTo>
                  <a:cubicBezTo>
                    <a:pt x="170" y="5"/>
                    <a:pt x="170" y="5"/>
                    <a:pt x="169" y="6"/>
                  </a:cubicBezTo>
                  <a:cubicBezTo>
                    <a:pt x="168" y="6"/>
                    <a:pt x="167" y="6"/>
                    <a:pt x="166" y="7"/>
                  </a:cubicBezTo>
                  <a:cubicBezTo>
                    <a:pt x="164" y="9"/>
                    <a:pt x="162" y="11"/>
                    <a:pt x="161" y="14"/>
                  </a:cubicBezTo>
                  <a:cubicBezTo>
                    <a:pt x="160" y="16"/>
                    <a:pt x="159" y="18"/>
                    <a:pt x="159" y="19"/>
                  </a:cubicBezTo>
                  <a:cubicBezTo>
                    <a:pt x="158" y="20"/>
                    <a:pt x="158" y="21"/>
                    <a:pt x="158" y="22"/>
                  </a:cubicBezTo>
                  <a:close/>
                  <a:moveTo>
                    <a:pt x="21" y="253"/>
                  </a:moveTo>
                  <a:cubicBezTo>
                    <a:pt x="22" y="253"/>
                    <a:pt x="23" y="252"/>
                    <a:pt x="24" y="251"/>
                  </a:cubicBezTo>
                  <a:cubicBezTo>
                    <a:pt x="26" y="248"/>
                    <a:pt x="28" y="245"/>
                    <a:pt x="31" y="242"/>
                  </a:cubicBezTo>
                  <a:cubicBezTo>
                    <a:pt x="32" y="241"/>
                    <a:pt x="32" y="240"/>
                    <a:pt x="33" y="239"/>
                  </a:cubicBezTo>
                  <a:cubicBezTo>
                    <a:pt x="33" y="239"/>
                    <a:pt x="33" y="238"/>
                    <a:pt x="33" y="238"/>
                  </a:cubicBezTo>
                  <a:cubicBezTo>
                    <a:pt x="33" y="237"/>
                    <a:pt x="32" y="236"/>
                    <a:pt x="32" y="235"/>
                  </a:cubicBezTo>
                  <a:cubicBezTo>
                    <a:pt x="31" y="235"/>
                    <a:pt x="31" y="235"/>
                    <a:pt x="30" y="235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29" y="236"/>
                    <a:pt x="29" y="236"/>
                    <a:pt x="28" y="237"/>
                  </a:cubicBezTo>
                  <a:cubicBezTo>
                    <a:pt x="25" y="240"/>
                    <a:pt x="23" y="244"/>
                    <a:pt x="21" y="248"/>
                  </a:cubicBezTo>
                  <a:cubicBezTo>
                    <a:pt x="20" y="249"/>
                    <a:pt x="20" y="250"/>
                    <a:pt x="20" y="251"/>
                  </a:cubicBezTo>
                  <a:cubicBezTo>
                    <a:pt x="21" y="252"/>
                    <a:pt x="21" y="253"/>
                    <a:pt x="21" y="253"/>
                  </a:cubicBezTo>
                  <a:close/>
                  <a:moveTo>
                    <a:pt x="163" y="42"/>
                  </a:moveTo>
                  <a:cubicBezTo>
                    <a:pt x="163" y="42"/>
                    <a:pt x="163" y="43"/>
                    <a:pt x="163" y="43"/>
                  </a:cubicBezTo>
                  <a:cubicBezTo>
                    <a:pt x="165" y="46"/>
                    <a:pt x="165" y="48"/>
                    <a:pt x="166" y="51"/>
                  </a:cubicBezTo>
                  <a:cubicBezTo>
                    <a:pt x="167" y="53"/>
                    <a:pt x="167" y="56"/>
                    <a:pt x="168" y="59"/>
                  </a:cubicBezTo>
                  <a:cubicBezTo>
                    <a:pt x="168" y="60"/>
                    <a:pt x="168" y="61"/>
                    <a:pt x="168" y="62"/>
                  </a:cubicBezTo>
                  <a:cubicBezTo>
                    <a:pt x="169" y="61"/>
                    <a:pt x="169" y="61"/>
                    <a:pt x="170" y="61"/>
                  </a:cubicBezTo>
                  <a:cubicBezTo>
                    <a:pt x="170" y="61"/>
                    <a:pt x="170" y="62"/>
                    <a:pt x="170" y="62"/>
                  </a:cubicBezTo>
                  <a:cubicBezTo>
                    <a:pt x="171" y="63"/>
                    <a:pt x="171" y="63"/>
                    <a:pt x="172" y="63"/>
                  </a:cubicBezTo>
                  <a:cubicBezTo>
                    <a:pt x="173" y="61"/>
                    <a:pt x="174" y="61"/>
                    <a:pt x="176" y="60"/>
                  </a:cubicBezTo>
                  <a:cubicBezTo>
                    <a:pt x="176" y="59"/>
                    <a:pt x="175" y="59"/>
                    <a:pt x="175" y="59"/>
                  </a:cubicBezTo>
                  <a:cubicBezTo>
                    <a:pt x="175" y="59"/>
                    <a:pt x="174" y="59"/>
                    <a:pt x="174" y="59"/>
                  </a:cubicBezTo>
                  <a:cubicBezTo>
                    <a:pt x="173" y="58"/>
                    <a:pt x="173" y="57"/>
                    <a:pt x="173" y="57"/>
                  </a:cubicBezTo>
                  <a:cubicBezTo>
                    <a:pt x="174" y="56"/>
                    <a:pt x="174" y="56"/>
                    <a:pt x="174" y="56"/>
                  </a:cubicBezTo>
                  <a:cubicBezTo>
                    <a:pt x="174" y="55"/>
                    <a:pt x="174" y="54"/>
                    <a:pt x="173" y="53"/>
                  </a:cubicBezTo>
                  <a:cubicBezTo>
                    <a:pt x="173" y="53"/>
                    <a:pt x="172" y="53"/>
                    <a:pt x="172" y="53"/>
                  </a:cubicBezTo>
                  <a:cubicBezTo>
                    <a:pt x="172" y="52"/>
                    <a:pt x="172" y="52"/>
                    <a:pt x="172" y="51"/>
                  </a:cubicBezTo>
                  <a:cubicBezTo>
                    <a:pt x="171" y="51"/>
                    <a:pt x="171" y="50"/>
                    <a:pt x="170" y="50"/>
                  </a:cubicBezTo>
                  <a:cubicBezTo>
                    <a:pt x="170" y="50"/>
                    <a:pt x="169" y="50"/>
                    <a:pt x="169" y="50"/>
                  </a:cubicBezTo>
                  <a:cubicBezTo>
                    <a:pt x="169" y="50"/>
                    <a:pt x="168" y="50"/>
                    <a:pt x="168" y="50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9" y="49"/>
                    <a:pt x="169" y="48"/>
                    <a:pt x="170" y="48"/>
                  </a:cubicBezTo>
                  <a:cubicBezTo>
                    <a:pt x="169" y="48"/>
                    <a:pt x="168" y="48"/>
                    <a:pt x="167" y="48"/>
                  </a:cubicBezTo>
                  <a:cubicBezTo>
                    <a:pt x="166" y="48"/>
                    <a:pt x="166" y="47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7" y="45"/>
                    <a:pt x="167" y="45"/>
                    <a:pt x="166" y="45"/>
                  </a:cubicBezTo>
                  <a:cubicBezTo>
                    <a:pt x="166" y="45"/>
                    <a:pt x="165" y="44"/>
                    <a:pt x="165" y="44"/>
                  </a:cubicBezTo>
                  <a:cubicBezTo>
                    <a:pt x="164" y="44"/>
                    <a:pt x="164" y="43"/>
                    <a:pt x="164" y="42"/>
                  </a:cubicBezTo>
                  <a:cubicBezTo>
                    <a:pt x="164" y="42"/>
                    <a:pt x="164" y="42"/>
                    <a:pt x="165" y="42"/>
                  </a:cubicBezTo>
                  <a:cubicBezTo>
                    <a:pt x="164" y="42"/>
                    <a:pt x="163" y="42"/>
                    <a:pt x="163" y="42"/>
                  </a:cubicBezTo>
                  <a:close/>
                  <a:moveTo>
                    <a:pt x="132" y="114"/>
                  </a:moveTo>
                  <a:cubicBezTo>
                    <a:pt x="132" y="114"/>
                    <a:pt x="132" y="114"/>
                    <a:pt x="132" y="114"/>
                  </a:cubicBezTo>
                  <a:cubicBezTo>
                    <a:pt x="133" y="112"/>
                    <a:pt x="133" y="110"/>
                    <a:pt x="134" y="108"/>
                  </a:cubicBezTo>
                  <a:cubicBezTo>
                    <a:pt x="134" y="107"/>
                    <a:pt x="134" y="106"/>
                    <a:pt x="134" y="105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4" y="104"/>
                    <a:pt x="134" y="104"/>
                    <a:pt x="134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5" y="102"/>
                    <a:pt x="136" y="101"/>
                    <a:pt x="136" y="100"/>
                  </a:cubicBezTo>
                  <a:cubicBezTo>
                    <a:pt x="136" y="99"/>
                    <a:pt x="136" y="99"/>
                    <a:pt x="136" y="98"/>
                  </a:cubicBezTo>
                  <a:cubicBezTo>
                    <a:pt x="137" y="97"/>
                    <a:pt x="137" y="96"/>
                    <a:pt x="137" y="95"/>
                  </a:cubicBezTo>
                  <a:cubicBezTo>
                    <a:pt x="138" y="93"/>
                    <a:pt x="139" y="90"/>
                    <a:pt x="141" y="87"/>
                  </a:cubicBezTo>
                  <a:cubicBezTo>
                    <a:pt x="141" y="86"/>
                    <a:pt x="141" y="85"/>
                    <a:pt x="141" y="85"/>
                  </a:cubicBezTo>
                  <a:cubicBezTo>
                    <a:pt x="141" y="84"/>
                    <a:pt x="141" y="84"/>
                    <a:pt x="141" y="83"/>
                  </a:cubicBezTo>
                  <a:cubicBezTo>
                    <a:pt x="142" y="83"/>
                    <a:pt x="142" y="82"/>
                    <a:pt x="142" y="82"/>
                  </a:cubicBezTo>
                  <a:cubicBezTo>
                    <a:pt x="141" y="81"/>
                    <a:pt x="141" y="80"/>
                    <a:pt x="142" y="79"/>
                  </a:cubicBezTo>
                  <a:cubicBezTo>
                    <a:pt x="142" y="79"/>
                    <a:pt x="143" y="79"/>
                    <a:pt x="143" y="79"/>
                  </a:cubicBezTo>
                  <a:cubicBezTo>
                    <a:pt x="143" y="79"/>
                    <a:pt x="143" y="78"/>
                    <a:pt x="143" y="78"/>
                  </a:cubicBezTo>
                  <a:cubicBezTo>
                    <a:pt x="143" y="77"/>
                    <a:pt x="143" y="76"/>
                    <a:pt x="143" y="76"/>
                  </a:cubicBezTo>
                  <a:cubicBezTo>
                    <a:pt x="138" y="90"/>
                    <a:pt x="133" y="104"/>
                    <a:pt x="128" y="118"/>
                  </a:cubicBezTo>
                  <a:cubicBezTo>
                    <a:pt x="128" y="119"/>
                    <a:pt x="129" y="119"/>
                    <a:pt x="129" y="120"/>
                  </a:cubicBezTo>
                  <a:cubicBezTo>
                    <a:pt x="130" y="122"/>
                    <a:pt x="131" y="125"/>
                    <a:pt x="132" y="127"/>
                  </a:cubicBezTo>
                  <a:cubicBezTo>
                    <a:pt x="132" y="127"/>
                    <a:pt x="133" y="128"/>
                    <a:pt x="133" y="128"/>
                  </a:cubicBezTo>
                  <a:cubicBezTo>
                    <a:pt x="133" y="128"/>
                    <a:pt x="133" y="127"/>
                    <a:pt x="133" y="127"/>
                  </a:cubicBezTo>
                  <a:cubicBezTo>
                    <a:pt x="132" y="125"/>
                    <a:pt x="132" y="123"/>
                    <a:pt x="132" y="121"/>
                  </a:cubicBezTo>
                  <a:cubicBezTo>
                    <a:pt x="131" y="119"/>
                    <a:pt x="131" y="118"/>
                    <a:pt x="131" y="116"/>
                  </a:cubicBezTo>
                  <a:cubicBezTo>
                    <a:pt x="131" y="115"/>
                    <a:pt x="131" y="115"/>
                    <a:pt x="132" y="114"/>
                  </a:cubicBezTo>
                  <a:close/>
                  <a:moveTo>
                    <a:pt x="17" y="91"/>
                  </a:moveTo>
                  <a:cubicBezTo>
                    <a:pt x="17" y="90"/>
                    <a:pt x="18" y="89"/>
                    <a:pt x="19" y="88"/>
                  </a:cubicBezTo>
                  <a:cubicBezTo>
                    <a:pt x="23" y="84"/>
                    <a:pt x="26" y="79"/>
                    <a:pt x="30" y="75"/>
                  </a:cubicBezTo>
                  <a:cubicBezTo>
                    <a:pt x="34" y="71"/>
                    <a:pt x="38" y="67"/>
                    <a:pt x="42" y="63"/>
                  </a:cubicBezTo>
                  <a:cubicBezTo>
                    <a:pt x="52" y="55"/>
                    <a:pt x="62" y="47"/>
                    <a:pt x="73" y="41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50" y="52"/>
                    <a:pt x="31" y="69"/>
                    <a:pt x="17" y="91"/>
                  </a:cubicBezTo>
                  <a:close/>
                  <a:moveTo>
                    <a:pt x="45" y="64"/>
                  </a:moveTo>
                  <a:cubicBezTo>
                    <a:pt x="45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9" y="61"/>
                    <a:pt x="53" y="59"/>
                    <a:pt x="56" y="56"/>
                  </a:cubicBezTo>
                  <a:cubicBezTo>
                    <a:pt x="60" y="53"/>
                    <a:pt x="64" y="50"/>
                    <a:pt x="68" y="48"/>
                  </a:cubicBezTo>
                  <a:cubicBezTo>
                    <a:pt x="75" y="43"/>
                    <a:pt x="83" y="39"/>
                    <a:pt x="91" y="35"/>
                  </a:cubicBezTo>
                  <a:cubicBezTo>
                    <a:pt x="95" y="33"/>
                    <a:pt x="100" y="32"/>
                    <a:pt x="104" y="30"/>
                  </a:cubicBezTo>
                  <a:cubicBezTo>
                    <a:pt x="105" y="30"/>
                    <a:pt x="106" y="30"/>
                    <a:pt x="107" y="29"/>
                  </a:cubicBezTo>
                  <a:cubicBezTo>
                    <a:pt x="107" y="29"/>
                    <a:pt x="106" y="29"/>
                    <a:pt x="106" y="29"/>
                  </a:cubicBezTo>
                  <a:cubicBezTo>
                    <a:pt x="103" y="30"/>
                    <a:pt x="99" y="31"/>
                    <a:pt x="96" y="32"/>
                  </a:cubicBezTo>
                  <a:cubicBezTo>
                    <a:pt x="88" y="35"/>
                    <a:pt x="81" y="38"/>
                    <a:pt x="74" y="42"/>
                  </a:cubicBezTo>
                  <a:cubicBezTo>
                    <a:pt x="64" y="48"/>
                    <a:pt x="54" y="55"/>
                    <a:pt x="46" y="63"/>
                  </a:cubicBezTo>
                  <a:cubicBezTo>
                    <a:pt x="46" y="64"/>
                    <a:pt x="46" y="64"/>
                    <a:pt x="45" y="64"/>
                  </a:cubicBezTo>
                  <a:close/>
                  <a:moveTo>
                    <a:pt x="53" y="83"/>
                  </a:move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2"/>
                    <a:pt x="53" y="82"/>
                  </a:cubicBezTo>
                  <a:cubicBezTo>
                    <a:pt x="54" y="79"/>
                    <a:pt x="54" y="76"/>
                    <a:pt x="54" y="73"/>
                  </a:cubicBezTo>
                  <a:cubicBezTo>
                    <a:pt x="55" y="69"/>
                    <a:pt x="55" y="65"/>
                    <a:pt x="56" y="62"/>
                  </a:cubicBezTo>
                  <a:cubicBezTo>
                    <a:pt x="56" y="61"/>
                    <a:pt x="56" y="60"/>
                    <a:pt x="56" y="58"/>
                  </a:cubicBezTo>
                  <a:cubicBezTo>
                    <a:pt x="54" y="60"/>
                    <a:pt x="52" y="62"/>
                    <a:pt x="49" y="64"/>
                  </a:cubicBezTo>
                  <a:cubicBezTo>
                    <a:pt x="50" y="67"/>
                    <a:pt x="51" y="70"/>
                    <a:pt x="51" y="73"/>
                  </a:cubicBezTo>
                  <a:cubicBezTo>
                    <a:pt x="52" y="76"/>
                    <a:pt x="52" y="80"/>
                    <a:pt x="53" y="83"/>
                  </a:cubicBezTo>
                  <a:close/>
                  <a:moveTo>
                    <a:pt x="182" y="109"/>
                  </a:moveTo>
                  <a:cubicBezTo>
                    <a:pt x="182" y="110"/>
                    <a:pt x="182" y="110"/>
                    <a:pt x="181" y="111"/>
                  </a:cubicBezTo>
                  <a:cubicBezTo>
                    <a:pt x="180" y="111"/>
                    <a:pt x="179" y="111"/>
                    <a:pt x="179" y="111"/>
                  </a:cubicBezTo>
                  <a:cubicBezTo>
                    <a:pt x="178" y="111"/>
                    <a:pt x="177" y="112"/>
                    <a:pt x="177" y="112"/>
                  </a:cubicBezTo>
                  <a:cubicBezTo>
                    <a:pt x="176" y="113"/>
                    <a:pt x="176" y="113"/>
                    <a:pt x="176" y="114"/>
                  </a:cubicBezTo>
                  <a:cubicBezTo>
                    <a:pt x="175" y="114"/>
                    <a:pt x="175" y="114"/>
                    <a:pt x="174" y="114"/>
                  </a:cubicBezTo>
                  <a:cubicBezTo>
                    <a:pt x="174" y="114"/>
                    <a:pt x="174" y="113"/>
                    <a:pt x="174" y="113"/>
                  </a:cubicBezTo>
                  <a:cubicBezTo>
                    <a:pt x="174" y="113"/>
                    <a:pt x="174" y="112"/>
                    <a:pt x="174" y="112"/>
                  </a:cubicBezTo>
                  <a:cubicBezTo>
                    <a:pt x="175" y="112"/>
                    <a:pt x="175" y="112"/>
                    <a:pt x="175" y="111"/>
                  </a:cubicBezTo>
                  <a:cubicBezTo>
                    <a:pt x="174" y="111"/>
                    <a:pt x="174" y="111"/>
                    <a:pt x="173" y="110"/>
                  </a:cubicBezTo>
                  <a:cubicBezTo>
                    <a:pt x="173" y="110"/>
                    <a:pt x="172" y="110"/>
                    <a:pt x="171" y="109"/>
                  </a:cubicBezTo>
                  <a:cubicBezTo>
                    <a:pt x="171" y="113"/>
                    <a:pt x="171" y="116"/>
                    <a:pt x="171" y="119"/>
                  </a:cubicBezTo>
                  <a:cubicBezTo>
                    <a:pt x="174" y="120"/>
                    <a:pt x="177" y="119"/>
                    <a:pt x="179" y="117"/>
                  </a:cubicBezTo>
                  <a:cubicBezTo>
                    <a:pt x="178" y="116"/>
                    <a:pt x="178" y="115"/>
                    <a:pt x="179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1" y="113"/>
                    <a:pt x="182" y="112"/>
                    <a:pt x="183" y="112"/>
                  </a:cubicBezTo>
                  <a:cubicBezTo>
                    <a:pt x="184" y="111"/>
                    <a:pt x="184" y="111"/>
                    <a:pt x="185" y="110"/>
                  </a:cubicBezTo>
                  <a:cubicBezTo>
                    <a:pt x="185" y="109"/>
                    <a:pt x="185" y="109"/>
                    <a:pt x="185" y="108"/>
                  </a:cubicBezTo>
                  <a:cubicBezTo>
                    <a:pt x="184" y="109"/>
                    <a:pt x="183" y="109"/>
                    <a:pt x="182" y="109"/>
                  </a:cubicBezTo>
                  <a:close/>
                  <a:moveTo>
                    <a:pt x="62" y="75"/>
                  </a:moveTo>
                  <a:cubicBezTo>
                    <a:pt x="62" y="75"/>
                    <a:pt x="62" y="75"/>
                    <a:pt x="62" y="75"/>
                  </a:cubicBezTo>
                  <a:cubicBezTo>
                    <a:pt x="63" y="68"/>
                    <a:pt x="64" y="61"/>
                    <a:pt x="65" y="53"/>
                  </a:cubicBezTo>
                  <a:cubicBezTo>
                    <a:pt x="62" y="55"/>
                    <a:pt x="60" y="56"/>
                    <a:pt x="57" y="58"/>
                  </a:cubicBezTo>
                  <a:cubicBezTo>
                    <a:pt x="58" y="58"/>
                    <a:pt x="58" y="58"/>
                    <a:pt x="59" y="59"/>
                  </a:cubicBezTo>
                  <a:cubicBezTo>
                    <a:pt x="59" y="60"/>
                    <a:pt x="59" y="61"/>
                    <a:pt x="60" y="62"/>
                  </a:cubicBezTo>
                  <a:cubicBezTo>
                    <a:pt x="60" y="66"/>
                    <a:pt x="61" y="70"/>
                    <a:pt x="62" y="73"/>
                  </a:cubicBezTo>
                  <a:cubicBezTo>
                    <a:pt x="62" y="74"/>
                    <a:pt x="62" y="75"/>
                    <a:pt x="62" y="75"/>
                  </a:cubicBezTo>
                  <a:close/>
                  <a:moveTo>
                    <a:pt x="138" y="70"/>
                  </a:moveTo>
                  <a:cubicBezTo>
                    <a:pt x="138" y="69"/>
                    <a:pt x="137" y="69"/>
                    <a:pt x="137" y="68"/>
                  </a:cubicBezTo>
                  <a:cubicBezTo>
                    <a:pt x="136" y="66"/>
                    <a:pt x="135" y="65"/>
                    <a:pt x="135" y="63"/>
                  </a:cubicBezTo>
                  <a:cubicBezTo>
                    <a:pt x="133" y="60"/>
                    <a:pt x="132" y="56"/>
                    <a:pt x="131" y="53"/>
                  </a:cubicBezTo>
                  <a:cubicBezTo>
                    <a:pt x="131" y="53"/>
                    <a:pt x="131" y="52"/>
                    <a:pt x="130" y="52"/>
                  </a:cubicBezTo>
                  <a:cubicBezTo>
                    <a:pt x="130" y="52"/>
                    <a:pt x="130" y="52"/>
                    <a:pt x="130" y="53"/>
                  </a:cubicBezTo>
                  <a:cubicBezTo>
                    <a:pt x="129" y="54"/>
                    <a:pt x="129" y="54"/>
                    <a:pt x="129" y="55"/>
                  </a:cubicBezTo>
                  <a:cubicBezTo>
                    <a:pt x="129" y="57"/>
                    <a:pt x="130" y="58"/>
                    <a:pt x="130" y="59"/>
                  </a:cubicBezTo>
                  <a:cubicBezTo>
                    <a:pt x="131" y="63"/>
                    <a:pt x="133" y="67"/>
                    <a:pt x="135" y="71"/>
                  </a:cubicBezTo>
                  <a:cubicBezTo>
                    <a:pt x="135" y="72"/>
                    <a:pt x="135" y="72"/>
                    <a:pt x="135" y="73"/>
                  </a:cubicBezTo>
                  <a:cubicBezTo>
                    <a:pt x="136" y="72"/>
                    <a:pt x="137" y="72"/>
                    <a:pt x="138" y="73"/>
                  </a:cubicBezTo>
                  <a:cubicBezTo>
                    <a:pt x="138" y="72"/>
                    <a:pt x="138" y="71"/>
                    <a:pt x="138" y="70"/>
                  </a:cubicBezTo>
                  <a:close/>
                  <a:moveTo>
                    <a:pt x="176" y="148"/>
                  </a:moveTo>
                  <a:cubicBezTo>
                    <a:pt x="175" y="148"/>
                    <a:pt x="175" y="148"/>
                    <a:pt x="174" y="147"/>
                  </a:cubicBezTo>
                  <a:cubicBezTo>
                    <a:pt x="173" y="146"/>
                    <a:pt x="174" y="146"/>
                    <a:pt x="174" y="145"/>
                  </a:cubicBezTo>
                  <a:cubicBezTo>
                    <a:pt x="172" y="145"/>
                    <a:pt x="171" y="145"/>
                    <a:pt x="169" y="144"/>
                  </a:cubicBezTo>
                  <a:cubicBezTo>
                    <a:pt x="169" y="144"/>
                    <a:pt x="168" y="144"/>
                    <a:pt x="168" y="145"/>
                  </a:cubicBezTo>
                  <a:cubicBezTo>
                    <a:pt x="167" y="145"/>
                    <a:pt x="167" y="145"/>
                    <a:pt x="167" y="144"/>
                  </a:cubicBezTo>
                  <a:cubicBezTo>
                    <a:pt x="167" y="144"/>
                    <a:pt x="167" y="143"/>
                    <a:pt x="167" y="143"/>
                  </a:cubicBezTo>
                  <a:cubicBezTo>
                    <a:pt x="167" y="143"/>
                    <a:pt x="168" y="143"/>
                    <a:pt x="168" y="143"/>
                  </a:cubicBezTo>
                  <a:cubicBezTo>
                    <a:pt x="168" y="141"/>
                    <a:pt x="170" y="141"/>
                    <a:pt x="170" y="139"/>
                  </a:cubicBezTo>
                  <a:cubicBezTo>
                    <a:pt x="169" y="139"/>
                    <a:pt x="168" y="139"/>
                    <a:pt x="167" y="138"/>
                  </a:cubicBezTo>
                  <a:cubicBezTo>
                    <a:pt x="166" y="141"/>
                    <a:pt x="166" y="143"/>
                    <a:pt x="165" y="145"/>
                  </a:cubicBezTo>
                  <a:cubicBezTo>
                    <a:pt x="164" y="147"/>
                    <a:pt x="164" y="150"/>
                    <a:pt x="163" y="152"/>
                  </a:cubicBezTo>
                  <a:cubicBezTo>
                    <a:pt x="167" y="150"/>
                    <a:pt x="171" y="149"/>
                    <a:pt x="176" y="148"/>
                  </a:cubicBezTo>
                  <a:close/>
                  <a:moveTo>
                    <a:pt x="175" y="110"/>
                  </a:moveTo>
                  <a:cubicBezTo>
                    <a:pt x="176" y="110"/>
                    <a:pt x="176" y="110"/>
                    <a:pt x="176" y="110"/>
                  </a:cubicBezTo>
                  <a:cubicBezTo>
                    <a:pt x="177" y="107"/>
                    <a:pt x="179" y="105"/>
                    <a:pt x="180" y="102"/>
                  </a:cubicBezTo>
                  <a:cubicBezTo>
                    <a:pt x="181" y="102"/>
                    <a:pt x="181" y="101"/>
                    <a:pt x="181" y="101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0" y="101"/>
                    <a:pt x="178" y="102"/>
                    <a:pt x="176" y="101"/>
                  </a:cubicBezTo>
                  <a:cubicBezTo>
                    <a:pt x="175" y="101"/>
                    <a:pt x="174" y="101"/>
                    <a:pt x="172" y="100"/>
                  </a:cubicBezTo>
                  <a:cubicBezTo>
                    <a:pt x="172" y="100"/>
                    <a:pt x="172" y="100"/>
                    <a:pt x="172" y="99"/>
                  </a:cubicBezTo>
                  <a:cubicBezTo>
                    <a:pt x="172" y="100"/>
                    <a:pt x="171" y="100"/>
                    <a:pt x="171" y="100"/>
                  </a:cubicBezTo>
                  <a:cubicBezTo>
                    <a:pt x="171" y="102"/>
                    <a:pt x="171" y="104"/>
                    <a:pt x="172" y="107"/>
                  </a:cubicBezTo>
                  <a:cubicBezTo>
                    <a:pt x="172" y="107"/>
                    <a:pt x="172" y="108"/>
                    <a:pt x="172" y="109"/>
                  </a:cubicBezTo>
                  <a:cubicBezTo>
                    <a:pt x="172" y="109"/>
                    <a:pt x="173" y="109"/>
                    <a:pt x="173" y="109"/>
                  </a:cubicBezTo>
                  <a:cubicBezTo>
                    <a:pt x="173" y="110"/>
                    <a:pt x="174" y="110"/>
                    <a:pt x="175" y="110"/>
                  </a:cubicBezTo>
                  <a:close/>
                  <a:moveTo>
                    <a:pt x="23" y="235"/>
                  </a:moveTo>
                  <a:cubicBezTo>
                    <a:pt x="23" y="236"/>
                    <a:pt x="23" y="236"/>
                    <a:pt x="23" y="236"/>
                  </a:cubicBezTo>
                  <a:cubicBezTo>
                    <a:pt x="23" y="236"/>
                    <a:pt x="24" y="236"/>
                    <a:pt x="24" y="237"/>
                  </a:cubicBezTo>
                  <a:cubicBezTo>
                    <a:pt x="24" y="237"/>
                    <a:pt x="24" y="238"/>
                    <a:pt x="24" y="239"/>
                  </a:cubicBezTo>
                  <a:cubicBezTo>
                    <a:pt x="23" y="239"/>
                    <a:pt x="22" y="239"/>
                    <a:pt x="22" y="239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0" y="240"/>
                    <a:pt x="19" y="241"/>
                    <a:pt x="18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8" y="245"/>
                    <a:pt x="18" y="246"/>
                    <a:pt x="19" y="247"/>
                  </a:cubicBezTo>
                  <a:cubicBezTo>
                    <a:pt x="19" y="247"/>
                    <a:pt x="19" y="248"/>
                    <a:pt x="19" y="248"/>
                  </a:cubicBezTo>
                  <a:cubicBezTo>
                    <a:pt x="20" y="247"/>
                    <a:pt x="20" y="247"/>
                    <a:pt x="20" y="246"/>
                  </a:cubicBezTo>
                  <a:cubicBezTo>
                    <a:pt x="22" y="242"/>
                    <a:pt x="25" y="239"/>
                    <a:pt x="28" y="235"/>
                  </a:cubicBezTo>
                  <a:cubicBezTo>
                    <a:pt x="29" y="234"/>
                    <a:pt x="30" y="233"/>
                    <a:pt x="31" y="232"/>
                  </a:cubicBezTo>
                  <a:cubicBezTo>
                    <a:pt x="31" y="231"/>
                    <a:pt x="31" y="229"/>
                    <a:pt x="31" y="227"/>
                  </a:cubicBezTo>
                  <a:cubicBezTo>
                    <a:pt x="30" y="228"/>
                    <a:pt x="30" y="228"/>
                    <a:pt x="29" y="229"/>
                  </a:cubicBezTo>
                  <a:cubicBezTo>
                    <a:pt x="29" y="230"/>
                    <a:pt x="29" y="230"/>
                    <a:pt x="30" y="231"/>
                  </a:cubicBezTo>
                  <a:cubicBezTo>
                    <a:pt x="30" y="231"/>
                    <a:pt x="29" y="232"/>
                    <a:pt x="29" y="232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7" y="232"/>
                    <a:pt x="27" y="231"/>
                    <a:pt x="27" y="231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33"/>
                    <a:pt x="27" y="233"/>
                    <a:pt x="27" y="234"/>
                  </a:cubicBezTo>
                  <a:cubicBezTo>
                    <a:pt x="27" y="234"/>
                    <a:pt x="27" y="235"/>
                    <a:pt x="26" y="235"/>
                  </a:cubicBezTo>
                  <a:cubicBezTo>
                    <a:pt x="26" y="235"/>
                    <a:pt x="25" y="235"/>
                    <a:pt x="25" y="235"/>
                  </a:cubicBezTo>
                  <a:cubicBezTo>
                    <a:pt x="25" y="234"/>
                    <a:pt x="25" y="234"/>
                    <a:pt x="24" y="234"/>
                  </a:cubicBezTo>
                  <a:cubicBezTo>
                    <a:pt x="24" y="234"/>
                    <a:pt x="23" y="235"/>
                    <a:pt x="23" y="235"/>
                  </a:cubicBezTo>
                  <a:close/>
                  <a:moveTo>
                    <a:pt x="94" y="105"/>
                  </a:moveTo>
                  <a:cubicBezTo>
                    <a:pt x="94" y="105"/>
                    <a:pt x="94" y="104"/>
                    <a:pt x="94" y="104"/>
                  </a:cubicBezTo>
                  <a:cubicBezTo>
                    <a:pt x="94" y="96"/>
                    <a:pt x="93" y="87"/>
                    <a:pt x="93" y="79"/>
                  </a:cubicBezTo>
                  <a:cubicBezTo>
                    <a:pt x="93" y="79"/>
                    <a:pt x="93" y="79"/>
                    <a:pt x="93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1" y="80"/>
                    <a:pt x="90" y="81"/>
                    <a:pt x="89" y="83"/>
                  </a:cubicBezTo>
                  <a:cubicBezTo>
                    <a:pt x="89" y="83"/>
                    <a:pt x="89" y="84"/>
                    <a:pt x="89" y="84"/>
                  </a:cubicBezTo>
                  <a:cubicBezTo>
                    <a:pt x="91" y="91"/>
                    <a:pt x="92" y="97"/>
                    <a:pt x="94" y="104"/>
                  </a:cubicBezTo>
                  <a:cubicBezTo>
                    <a:pt x="94" y="104"/>
                    <a:pt x="94" y="104"/>
                    <a:pt x="94" y="105"/>
                  </a:cubicBezTo>
                  <a:close/>
                  <a:moveTo>
                    <a:pt x="193" y="134"/>
                  </a:moveTo>
                  <a:cubicBezTo>
                    <a:pt x="193" y="134"/>
                    <a:pt x="193" y="134"/>
                    <a:pt x="193" y="134"/>
                  </a:cubicBezTo>
                  <a:cubicBezTo>
                    <a:pt x="190" y="135"/>
                    <a:pt x="188" y="137"/>
                    <a:pt x="185" y="139"/>
                  </a:cubicBezTo>
                  <a:cubicBezTo>
                    <a:pt x="185" y="139"/>
                    <a:pt x="185" y="139"/>
                    <a:pt x="185" y="139"/>
                  </a:cubicBezTo>
                  <a:cubicBezTo>
                    <a:pt x="184" y="140"/>
                    <a:pt x="184" y="141"/>
                    <a:pt x="184" y="141"/>
                  </a:cubicBezTo>
                  <a:cubicBezTo>
                    <a:pt x="184" y="141"/>
                    <a:pt x="185" y="141"/>
                    <a:pt x="185" y="141"/>
                  </a:cubicBezTo>
                  <a:cubicBezTo>
                    <a:pt x="187" y="141"/>
                    <a:pt x="188" y="141"/>
                    <a:pt x="190" y="140"/>
                  </a:cubicBezTo>
                  <a:cubicBezTo>
                    <a:pt x="190" y="140"/>
                    <a:pt x="191" y="140"/>
                    <a:pt x="192" y="140"/>
                  </a:cubicBezTo>
                  <a:cubicBezTo>
                    <a:pt x="193" y="140"/>
                    <a:pt x="193" y="141"/>
                    <a:pt x="192" y="142"/>
                  </a:cubicBezTo>
                  <a:cubicBezTo>
                    <a:pt x="192" y="142"/>
                    <a:pt x="192" y="143"/>
                    <a:pt x="191" y="143"/>
                  </a:cubicBezTo>
                  <a:cubicBezTo>
                    <a:pt x="190" y="144"/>
                    <a:pt x="189" y="145"/>
                    <a:pt x="187" y="146"/>
                  </a:cubicBezTo>
                  <a:cubicBezTo>
                    <a:pt x="187" y="146"/>
                    <a:pt x="187" y="147"/>
                    <a:pt x="187" y="147"/>
                  </a:cubicBezTo>
                  <a:cubicBezTo>
                    <a:pt x="188" y="147"/>
                    <a:pt x="189" y="147"/>
                    <a:pt x="190" y="147"/>
                  </a:cubicBezTo>
                  <a:cubicBezTo>
                    <a:pt x="191" y="147"/>
                    <a:pt x="192" y="147"/>
                    <a:pt x="193" y="146"/>
                  </a:cubicBezTo>
                  <a:cubicBezTo>
                    <a:pt x="193" y="144"/>
                    <a:pt x="193" y="142"/>
                    <a:pt x="194" y="140"/>
                  </a:cubicBezTo>
                  <a:cubicBezTo>
                    <a:pt x="194" y="140"/>
                    <a:pt x="194" y="139"/>
                    <a:pt x="194" y="139"/>
                  </a:cubicBezTo>
                  <a:cubicBezTo>
                    <a:pt x="194" y="137"/>
                    <a:pt x="194" y="135"/>
                    <a:pt x="193" y="134"/>
                  </a:cubicBezTo>
                  <a:close/>
                  <a:moveTo>
                    <a:pt x="153" y="64"/>
                  </a:moveTo>
                  <a:cubicBezTo>
                    <a:pt x="153" y="64"/>
                    <a:pt x="153" y="64"/>
                    <a:pt x="153" y="64"/>
                  </a:cubicBezTo>
                  <a:cubicBezTo>
                    <a:pt x="153" y="61"/>
                    <a:pt x="153" y="58"/>
                    <a:pt x="153" y="55"/>
                  </a:cubicBezTo>
                  <a:cubicBezTo>
                    <a:pt x="152" y="55"/>
                    <a:pt x="152" y="54"/>
                    <a:pt x="152" y="53"/>
                  </a:cubicBezTo>
                  <a:cubicBezTo>
                    <a:pt x="152" y="52"/>
                    <a:pt x="152" y="52"/>
                    <a:pt x="153" y="52"/>
                  </a:cubicBezTo>
                  <a:cubicBezTo>
                    <a:pt x="154" y="51"/>
                    <a:pt x="154" y="52"/>
                    <a:pt x="154" y="52"/>
                  </a:cubicBezTo>
                  <a:cubicBezTo>
                    <a:pt x="154" y="53"/>
                    <a:pt x="154" y="54"/>
                    <a:pt x="154" y="54"/>
                  </a:cubicBezTo>
                  <a:cubicBezTo>
                    <a:pt x="155" y="57"/>
                    <a:pt x="155" y="59"/>
                    <a:pt x="156" y="61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1"/>
                    <a:pt x="156" y="60"/>
                    <a:pt x="156" y="60"/>
                  </a:cubicBezTo>
                  <a:cubicBezTo>
                    <a:pt x="155" y="57"/>
                    <a:pt x="155" y="55"/>
                    <a:pt x="155" y="52"/>
                  </a:cubicBezTo>
                  <a:cubicBezTo>
                    <a:pt x="155" y="49"/>
                    <a:pt x="154" y="47"/>
                    <a:pt x="154" y="44"/>
                  </a:cubicBezTo>
                  <a:cubicBezTo>
                    <a:pt x="154" y="43"/>
                    <a:pt x="154" y="42"/>
                    <a:pt x="155" y="42"/>
                  </a:cubicBezTo>
                  <a:cubicBezTo>
                    <a:pt x="155" y="41"/>
                    <a:pt x="155" y="40"/>
                    <a:pt x="155" y="40"/>
                  </a:cubicBezTo>
                  <a:cubicBezTo>
                    <a:pt x="154" y="41"/>
                    <a:pt x="150" y="52"/>
                    <a:pt x="149" y="55"/>
                  </a:cubicBezTo>
                  <a:cubicBezTo>
                    <a:pt x="150" y="56"/>
                    <a:pt x="150" y="56"/>
                    <a:pt x="150" y="57"/>
                  </a:cubicBezTo>
                  <a:cubicBezTo>
                    <a:pt x="151" y="59"/>
                    <a:pt x="151" y="61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3" y="64"/>
                    <a:pt x="153" y="64"/>
                    <a:pt x="153" y="64"/>
                  </a:cubicBezTo>
                  <a:close/>
                  <a:moveTo>
                    <a:pt x="111" y="149"/>
                  </a:moveTo>
                  <a:cubicBezTo>
                    <a:pt x="110" y="150"/>
                    <a:pt x="110" y="150"/>
                    <a:pt x="110" y="151"/>
                  </a:cubicBezTo>
                  <a:cubicBezTo>
                    <a:pt x="111" y="151"/>
                    <a:pt x="111" y="152"/>
                    <a:pt x="111" y="152"/>
                  </a:cubicBezTo>
                  <a:cubicBezTo>
                    <a:pt x="112" y="154"/>
                    <a:pt x="113" y="157"/>
                    <a:pt x="114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60"/>
                    <a:pt x="117" y="158"/>
                    <a:pt x="118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6" y="153"/>
                    <a:pt x="116" y="151"/>
                    <a:pt x="115" y="149"/>
                  </a:cubicBezTo>
                  <a:cubicBezTo>
                    <a:pt x="115" y="149"/>
                    <a:pt x="114" y="149"/>
                    <a:pt x="114" y="148"/>
                  </a:cubicBezTo>
                  <a:cubicBezTo>
                    <a:pt x="113" y="149"/>
                    <a:pt x="113" y="150"/>
                    <a:pt x="111" y="149"/>
                  </a:cubicBezTo>
                  <a:close/>
                  <a:moveTo>
                    <a:pt x="53" y="244"/>
                  </a:moveTo>
                  <a:cubicBezTo>
                    <a:pt x="54" y="244"/>
                    <a:pt x="56" y="243"/>
                    <a:pt x="57" y="242"/>
                  </a:cubicBezTo>
                  <a:cubicBezTo>
                    <a:pt x="61" y="240"/>
                    <a:pt x="64" y="237"/>
                    <a:pt x="67" y="233"/>
                  </a:cubicBezTo>
                  <a:cubicBezTo>
                    <a:pt x="70" y="230"/>
                    <a:pt x="72" y="226"/>
                    <a:pt x="74" y="223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4" y="221"/>
                    <a:pt x="74" y="221"/>
                    <a:pt x="74" y="221"/>
                  </a:cubicBezTo>
                  <a:cubicBezTo>
                    <a:pt x="76" y="219"/>
                    <a:pt x="76" y="217"/>
                    <a:pt x="77" y="216"/>
                  </a:cubicBezTo>
                  <a:cubicBezTo>
                    <a:pt x="77" y="215"/>
                    <a:pt x="77" y="215"/>
                    <a:pt x="78" y="215"/>
                  </a:cubicBezTo>
                  <a:cubicBezTo>
                    <a:pt x="77" y="216"/>
                    <a:pt x="76" y="217"/>
                    <a:pt x="75" y="218"/>
                  </a:cubicBezTo>
                  <a:cubicBezTo>
                    <a:pt x="72" y="223"/>
                    <a:pt x="69" y="228"/>
                    <a:pt x="65" y="232"/>
                  </a:cubicBezTo>
                  <a:cubicBezTo>
                    <a:pt x="65" y="232"/>
                    <a:pt x="64" y="233"/>
                    <a:pt x="64" y="233"/>
                  </a:cubicBezTo>
                  <a:cubicBezTo>
                    <a:pt x="62" y="236"/>
                    <a:pt x="59" y="240"/>
                    <a:pt x="55" y="242"/>
                  </a:cubicBezTo>
                  <a:cubicBezTo>
                    <a:pt x="55" y="243"/>
                    <a:pt x="54" y="243"/>
                    <a:pt x="53" y="244"/>
                  </a:cubicBezTo>
                  <a:close/>
                  <a:moveTo>
                    <a:pt x="51" y="255"/>
                  </a:moveTo>
                  <a:cubicBezTo>
                    <a:pt x="51" y="255"/>
                    <a:pt x="51" y="255"/>
                    <a:pt x="52" y="254"/>
                  </a:cubicBezTo>
                  <a:cubicBezTo>
                    <a:pt x="52" y="254"/>
                    <a:pt x="53" y="253"/>
                    <a:pt x="52" y="252"/>
                  </a:cubicBezTo>
                  <a:cubicBezTo>
                    <a:pt x="52" y="252"/>
                    <a:pt x="52" y="252"/>
                    <a:pt x="52" y="252"/>
                  </a:cubicBezTo>
                  <a:cubicBezTo>
                    <a:pt x="52" y="251"/>
                    <a:pt x="53" y="250"/>
                    <a:pt x="54" y="250"/>
                  </a:cubicBezTo>
                  <a:cubicBezTo>
                    <a:pt x="54" y="250"/>
                    <a:pt x="54" y="251"/>
                    <a:pt x="54" y="251"/>
                  </a:cubicBezTo>
                  <a:cubicBezTo>
                    <a:pt x="55" y="248"/>
                    <a:pt x="56" y="246"/>
                    <a:pt x="57" y="244"/>
                  </a:cubicBezTo>
                  <a:cubicBezTo>
                    <a:pt x="55" y="245"/>
                    <a:pt x="54" y="246"/>
                    <a:pt x="52" y="246"/>
                  </a:cubicBezTo>
                  <a:cubicBezTo>
                    <a:pt x="52" y="246"/>
                    <a:pt x="52" y="246"/>
                    <a:pt x="52" y="246"/>
                  </a:cubicBezTo>
                  <a:cubicBezTo>
                    <a:pt x="52" y="248"/>
                    <a:pt x="52" y="249"/>
                    <a:pt x="51" y="249"/>
                  </a:cubicBezTo>
                  <a:cubicBezTo>
                    <a:pt x="50" y="250"/>
                    <a:pt x="50" y="250"/>
                    <a:pt x="50" y="250"/>
                  </a:cubicBezTo>
                  <a:cubicBezTo>
                    <a:pt x="48" y="252"/>
                    <a:pt x="47" y="253"/>
                    <a:pt x="45" y="256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5" y="257"/>
                    <a:pt x="46" y="258"/>
                    <a:pt x="46" y="259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8" y="258"/>
                    <a:pt x="48" y="258"/>
                    <a:pt x="48" y="257"/>
                  </a:cubicBezTo>
                  <a:cubicBezTo>
                    <a:pt x="49" y="257"/>
                    <a:pt x="49" y="257"/>
                    <a:pt x="49" y="257"/>
                  </a:cubicBezTo>
                  <a:cubicBezTo>
                    <a:pt x="49" y="256"/>
                    <a:pt x="48" y="255"/>
                    <a:pt x="48" y="255"/>
                  </a:cubicBezTo>
                  <a:cubicBezTo>
                    <a:pt x="48" y="254"/>
                    <a:pt x="49" y="254"/>
                    <a:pt x="49" y="254"/>
                  </a:cubicBezTo>
                  <a:cubicBezTo>
                    <a:pt x="50" y="253"/>
                    <a:pt x="50" y="253"/>
                    <a:pt x="50" y="254"/>
                  </a:cubicBezTo>
                  <a:cubicBezTo>
                    <a:pt x="51" y="254"/>
                    <a:pt x="51" y="255"/>
                    <a:pt x="51" y="255"/>
                  </a:cubicBezTo>
                  <a:close/>
                  <a:moveTo>
                    <a:pt x="156" y="72"/>
                  </a:moveTo>
                  <a:cubicBezTo>
                    <a:pt x="158" y="71"/>
                    <a:pt x="160" y="70"/>
                    <a:pt x="162" y="69"/>
                  </a:cubicBezTo>
                  <a:cubicBezTo>
                    <a:pt x="161" y="62"/>
                    <a:pt x="160" y="55"/>
                    <a:pt x="158" y="48"/>
                  </a:cubicBezTo>
                  <a:cubicBezTo>
                    <a:pt x="158" y="49"/>
                    <a:pt x="157" y="50"/>
                    <a:pt x="158" y="50"/>
                  </a:cubicBezTo>
                  <a:cubicBezTo>
                    <a:pt x="158" y="53"/>
                    <a:pt x="158" y="56"/>
                    <a:pt x="158" y="58"/>
                  </a:cubicBezTo>
                  <a:cubicBezTo>
                    <a:pt x="158" y="59"/>
                    <a:pt x="158" y="60"/>
                    <a:pt x="158" y="61"/>
                  </a:cubicBezTo>
                  <a:cubicBezTo>
                    <a:pt x="158" y="63"/>
                    <a:pt x="158" y="65"/>
                    <a:pt x="158" y="68"/>
                  </a:cubicBezTo>
                  <a:cubicBezTo>
                    <a:pt x="158" y="68"/>
                    <a:pt x="158" y="69"/>
                    <a:pt x="158" y="69"/>
                  </a:cubicBezTo>
                  <a:cubicBezTo>
                    <a:pt x="157" y="70"/>
                    <a:pt x="157" y="70"/>
                    <a:pt x="156" y="69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70"/>
                    <a:pt x="156" y="71"/>
                    <a:pt x="156" y="72"/>
                  </a:cubicBezTo>
                  <a:close/>
                  <a:moveTo>
                    <a:pt x="87" y="86"/>
                  </a:moveTo>
                  <a:cubicBezTo>
                    <a:pt x="87" y="86"/>
                    <a:pt x="87" y="86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5" y="88"/>
                    <a:pt x="84" y="89"/>
                    <a:pt x="84" y="90"/>
                  </a:cubicBezTo>
                  <a:cubicBezTo>
                    <a:pt x="83" y="90"/>
                    <a:pt x="83" y="91"/>
                    <a:pt x="83" y="91"/>
                  </a:cubicBezTo>
                  <a:cubicBezTo>
                    <a:pt x="84" y="95"/>
                    <a:pt x="85" y="98"/>
                    <a:pt x="86" y="101"/>
                  </a:cubicBezTo>
                  <a:cubicBezTo>
                    <a:pt x="86" y="104"/>
                    <a:pt x="87" y="106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2"/>
                    <a:pt x="87" y="94"/>
                    <a:pt x="87" y="86"/>
                  </a:cubicBezTo>
                  <a:close/>
                  <a:moveTo>
                    <a:pt x="51" y="117"/>
                  </a:moveTo>
                  <a:cubicBezTo>
                    <a:pt x="51" y="117"/>
                    <a:pt x="51" y="117"/>
                    <a:pt x="51" y="117"/>
                  </a:cubicBezTo>
                  <a:cubicBezTo>
                    <a:pt x="52" y="116"/>
                    <a:pt x="52" y="116"/>
                    <a:pt x="53" y="115"/>
                  </a:cubicBezTo>
                  <a:cubicBezTo>
                    <a:pt x="54" y="115"/>
                    <a:pt x="54" y="114"/>
                    <a:pt x="54" y="114"/>
                  </a:cubicBezTo>
                  <a:cubicBezTo>
                    <a:pt x="55" y="114"/>
                    <a:pt x="55" y="114"/>
                    <a:pt x="56" y="114"/>
                  </a:cubicBezTo>
                  <a:cubicBezTo>
                    <a:pt x="56" y="114"/>
                    <a:pt x="56" y="115"/>
                    <a:pt x="56" y="115"/>
                  </a:cubicBezTo>
                  <a:cubicBezTo>
                    <a:pt x="56" y="116"/>
                    <a:pt x="56" y="116"/>
                    <a:pt x="56" y="117"/>
                  </a:cubicBezTo>
                  <a:cubicBezTo>
                    <a:pt x="56" y="117"/>
                    <a:pt x="55" y="118"/>
                    <a:pt x="55" y="119"/>
                  </a:cubicBezTo>
                  <a:cubicBezTo>
                    <a:pt x="55" y="119"/>
                    <a:pt x="55" y="119"/>
                    <a:pt x="54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5" y="118"/>
                    <a:pt x="56" y="118"/>
                    <a:pt x="56" y="117"/>
                  </a:cubicBezTo>
                  <a:cubicBezTo>
                    <a:pt x="57" y="117"/>
                    <a:pt x="57" y="116"/>
                    <a:pt x="57" y="116"/>
                  </a:cubicBezTo>
                  <a:cubicBezTo>
                    <a:pt x="57" y="114"/>
                    <a:pt x="56" y="112"/>
                    <a:pt x="55" y="110"/>
                  </a:cubicBezTo>
                  <a:cubicBezTo>
                    <a:pt x="53" y="108"/>
                    <a:pt x="51" y="107"/>
                    <a:pt x="50" y="105"/>
                  </a:cubicBezTo>
                  <a:cubicBezTo>
                    <a:pt x="48" y="104"/>
                    <a:pt x="46" y="103"/>
                    <a:pt x="44" y="102"/>
                  </a:cubicBezTo>
                  <a:cubicBezTo>
                    <a:pt x="43" y="103"/>
                    <a:pt x="43" y="104"/>
                    <a:pt x="42" y="105"/>
                  </a:cubicBezTo>
                  <a:cubicBezTo>
                    <a:pt x="42" y="106"/>
                    <a:pt x="41" y="106"/>
                    <a:pt x="41" y="107"/>
                  </a:cubicBezTo>
                  <a:cubicBezTo>
                    <a:pt x="41" y="108"/>
                    <a:pt x="41" y="107"/>
                    <a:pt x="42" y="107"/>
                  </a:cubicBezTo>
                  <a:cubicBezTo>
                    <a:pt x="43" y="106"/>
                    <a:pt x="44" y="105"/>
                    <a:pt x="45" y="104"/>
                  </a:cubicBezTo>
                  <a:cubicBezTo>
                    <a:pt x="46" y="104"/>
                    <a:pt x="46" y="104"/>
                    <a:pt x="47" y="104"/>
                  </a:cubicBezTo>
                  <a:cubicBezTo>
                    <a:pt x="47" y="104"/>
                    <a:pt x="47" y="105"/>
                    <a:pt x="47" y="106"/>
                  </a:cubicBezTo>
                  <a:cubicBezTo>
                    <a:pt x="46" y="107"/>
                    <a:pt x="46" y="108"/>
                    <a:pt x="45" y="109"/>
                  </a:cubicBezTo>
                  <a:cubicBezTo>
                    <a:pt x="45" y="109"/>
                    <a:pt x="45" y="109"/>
                    <a:pt x="44" y="109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6" y="108"/>
                    <a:pt x="47" y="107"/>
                    <a:pt x="48" y="107"/>
                  </a:cubicBezTo>
                  <a:cubicBezTo>
                    <a:pt x="48" y="106"/>
                    <a:pt x="49" y="106"/>
                    <a:pt x="49" y="107"/>
                  </a:cubicBezTo>
                  <a:cubicBezTo>
                    <a:pt x="50" y="107"/>
                    <a:pt x="50" y="107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10"/>
                    <a:pt x="48" y="111"/>
                    <a:pt x="48" y="112"/>
                  </a:cubicBezTo>
                  <a:cubicBezTo>
                    <a:pt x="48" y="112"/>
                    <a:pt x="47" y="113"/>
                    <a:pt x="48" y="113"/>
                  </a:cubicBezTo>
                  <a:cubicBezTo>
                    <a:pt x="49" y="112"/>
                    <a:pt x="49" y="111"/>
                    <a:pt x="50" y="111"/>
                  </a:cubicBezTo>
                  <a:cubicBezTo>
                    <a:pt x="51" y="110"/>
                    <a:pt x="51" y="110"/>
                    <a:pt x="52" y="110"/>
                  </a:cubicBezTo>
                  <a:cubicBezTo>
                    <a:pt x="52" y="109"/>
                    <a:pt x="53" y="109"/>
                    <a:pt x="53" y="110"/>
                  </a:cubicBezTo>
                  <a:cubicBezTo>
                    <a:pt x="53" y="110"/>
                    <a:pt x="54" y="111"/>
                    <a:pt x="53" y="111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2" y="113"/>
                    <a:pt x="52" y="115"/>
                    <a:pt x="51" y="116"/>
                  </a:cubicBezTo>
                  <a:cubicBezTo>
                    <a:pt x="51" y="116"/>
                    <a:pt x="51" y="116"/>
                    <a:pt x="51" y="117"/>
                  </a:cubicBezTo>
                  <a:close/>
                  <a:moveTo>
                    <a:pt x="145" y="117"/>
                  </a:moveTo>
                  <a:cubicBezTo>
                    <a:pt x="145" y="117"/>
                    <a:pt x="145" y="117"/>
                    <a:pt x="145" y="117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6" y="115"/>
                    <a:pt x="146" y="115"/>
                  </a:cubicBezTo>
                  <a:cubicBezTo>
                    <a:pt x="146" y="115"/>
                    <a:pt x="147" y="115"/>
                    <a:pt x="147" y="115"/>
                  </a:cubicBezTo>
                  <a:cubicBezTo>
                    <a:pt x="151" y="112"/>
                    <a:pt x="154" y="109"/>
                    <a:pt x="157" y="107"/>
                  </a:cubicBezTo>
                  <a:cubicBezTo>
                    <a:pt x="158" y="106"/>
                    <a:pt x="158" y="106"/>
                    <a:pt x="158" y="105"/>
                  </a:cubicBezTo>
                  <a:cubicBezTo>
                    <a:pt x="158" y="105"/>
                    <a:pt x="157" y="105"/>
                    <a:pt x="157" y="105"/>
                  </a:cubicBezTo>
                  <a:cubicBezTo>
                    <a:pt x="156" y="105"/>
                    <a:pt x="154" y="106"/>
                    <a:pt x="153" y="106"/>
                  </a:cubicBezTo>
                  <a:cubicBezTo>
                    <a:pt x="153" y="106"/>
                    <a:pt x="152" y="106"/>
                    <a:pt x="152" y="106"/>
                  </a:cubicBezTo>
                  <a:cubicBezTo>
                    <a:pt x="151" y="107"/>
                    <a:pt x="150" y="108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8" y="109"/>
                    <a:pt x="148" y="110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6" y="112"/>
                    <a:pt x="145" y="114"/>
                    <a:pt x="145" y="116"/>
                  </a:cubicBezTo>
                  <a:cubicBezTo>
                    <a:pt x="145" y="116"/>
                    <a:pt x="145" y="116"/>
                    <a:pt x="145" y="117"/>
                  </a:cubicBezTo>
                  <a:close/>
                  <a:moveTo>
                    <a:pt x="35" y="268"/>
                  </a:moveTo>
                  <a:cubicBezTo>
                    <a:pt x="35" y="268"/>
                    <a:pt x="35" y="269"/>
                    <a:pt x="35" y="269"/>
                  </a:cubicBezTo>
                  <a:cubicBezTo>
                    <a:pt x="36" y="269"/>
                    <a:pt x="37" y="269"/>
                    <a:pt x="37" y="269"/>
                  </a:cubicBezTo>
                  <a:cubicBezTo>
                    <a:pt x="43" y="272"/>
                    <a:pt x="49" y="272"/>
                    <a:pt x="55" y="269"/>
                  </a:cubicBezTo>
                  <a:cubicBezTo>
                    <a:pt x="59" y="267"/>
                    <a:pt x="63" y="264"/>
                    <a:pt x="67" y="261"/>
                  </a:cubicBezTo>
                  <a:cubicBezTo>
                    <a:pt x="67" y="261"/>
                    <a:pt x="67" y="260"/>
                    <a:pt x="67" y="260"/>
                  </a:cubicBezTo>
                  <a:cubicBezTo>
                    <a:pt x="66" y="261"/>
                    <a:pt x="65" y="262"/>
                    <a:pt x="64" y="263"/>
                  </a:cubicBezTo>
                  <a:cubicBezTo>
                    <a:pt x="62" y="264"/>
                    <a:pt x="59" y="266"/>
                    <a:pt x="57" y="266"/>
                  </a:cubicBezTo>
                  <a:cubicBezTo>
                    <a:pt x="54" y="267"/>
                    <a:pt x="51" y="268"/>
                    <a:pt x="48" y="268"/>
                  </a:cubicBezTo>
                  <a:cubicBezTo>
                    <a:pt x="45" y="269"/>
                    <a:pt x="42" y="269"/>
                    <a:pt x="38" y="269"/>
                  </a:cubicBezTo>
                  <a:cubicBezTo>
                    <a:pt x="37" y="269"/>
                    <a:pt x="36" y="269"/>
                    <a:pt x="35" y="268"/>
                  </a:cubicBezTo>
                  <a:close/>
                  <a:moveTo>
                    <a:pt x="118" y="155"/>
                  </a:moveTo>
                  <a:cubicBezTo>
                    <a:pt x="119" y="154"/>
                    <a:pt x="119" y="154"/>
                    <a:pt x="119" y="154"/>
                  </a:cubicBezTo>
                  <a:cubicBezTo>
                    <a:pt x="120" y="151"/>
                    <a:pt x="121" y="148"/>
                    <a:pt x="122" y="145"/>
                  </a:cubicBezTo>
                  <a:cubicBezTo>
                    <a:pt x="123" y="144"/>
                    <a:pt x="124" y="143"/>
                    <a:pt x="124" y="14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1"/>
                    <a:pt x="125" y="140"/>
                    <a:pt x="125" y="140"/>
                  </a:cubicBezTo>
                  <a:cubicBezTo>
                    <a:pt x="123" y="140"/>
                    <a:pt x="121" y="142"/>
                    <a:pt x="120" y="143"/>
                  </a:cubicBezTo>
                  <a:cubicBezTo>
                    <a:pt x="120" y="144"/>
                    <a:pt x="120" y="144"/>
                    <a:pt x="121" y="145"/>
                  </a:cubicBezTo>
                  <a:cubicBezTo>
                    <a:pt x="121" y="144"/>
                    <a:pt x="121" y="144"/>
                    <a:pt x="121" y="143"/>
                  </a:cubicBezTo>
                  <a:cubicBezTo>
                    <a:pt x="122" y="143"/>
                    <a:pt x="122" y="143"/>
                    <a:pt x="122" y="142"/>
                  </a:cubicBezTo>
                  <a:cubicBezTo>
                    <a:pt x="123" y="142"/>
                    <a:pt x="123" y="142"/>
                    <a:pt x="123" y="143"/>
                  </a:cubicBezTo>
                  <a:cubicBezTo>
                    <a:pt x="123" y="143"/>
                    <a:pt x="122" y="143"/>
                    <a:pt x="122" y="143"/>
                  </a:cubicBezTo>
                  <a:cubicBezTo>
                    <a:pt x="122" y="144"/>
                    <a:pt x="121" y="145"/>
                    <a:pt x="121" y="145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1" y="146"/>
                    <a:pt x="120" y="146"/>
                    <a:pt x="120" y="147"/>
                  </a:cubicBezTo>
                  <a:cubicBezTo>
                    <a:pt x="120" y="148"/>
                    <a:pt x="120" y="149"/>
                    <a:pt x="119" y="150"/>
                  </a:cubicBezTo>
                  <a:cubicBezTo>
                    <a:pt x="119" y="150"/>
                    <a:pt x="119" y="151"/>
                    <a:pt x="119" y="151"/>
                  </a:cubicBezTo>
                  <a:cubicBezTo>
                    <a:pt x="119" y="151"/>
                    <a:pt x="119" y="151"/>
                    <a:pt x="118" y="151"/>
                  </a:cubicBezTo>
                  <a:cubicBezTo>
                    <a:pt x="118" y="151"/>
                    <a:pt x="118" y="151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49"/>
                    <a:pt x="119" y="148"/>
                    <a:pt x="120" y="147"/>
                  </a:cubicBezTo>
                  <a:cubicBezTo>
                    <a:pt x="120" y="145"/>
                    <a:pt x="120" y="145"/>
                    <a:pt x="120" y="144"/>
                  </a:cubicBezTo>
                  <a:cubicBezTo>
                    <a:pt x="120" y="144"/>
                    <a:pt x="120" y="144"/>
                    <a:pt x="119" y="143"/>
                  </a:cubicBezTo>
                  <a:cubicBezTo>
                    <a:pt x="118" y="145"/>
                    <a:pt x="116" y="146"/>
                    <a:pt x="115" y="148"/>
                  </a:cubicBezTo>
                  <a:cubicBezTo>
                    <a:pt x="116" y="150"/>
                    <a:pt x="117" y="153"/>
                    <a:pt x="118" y="155"/>
                  </a:cubicBezTo>
                  <a:close/>
                  <a:moveTo>
                    <a:pt x="170" y="129"/>
                  </a:moveTo>
                  <a:cubicBezTo>
                    <a:pt x="173" y="126"/>
                    <a:pt x="175" y="123"/>
                    <a:pt x="178" y="119"/>
                  </a:cubicBezTo>
                  <a:cubicBezTo>
                    <a:pt x="178" y="119"/>
                    <a:pt x="178" y="119"/>
                    <a:pt x="178" y="119"/>
                  </a:cubicBezTo>
                  <a:cubicBezTo>
                    <a:pt x="176" y="120"/>
                    <a:pt x="173" y="120"/>
                    <a:pt x="170" y="120"/>
                  </a:cubicBezTo>
                  <a:cubicBezTo>
                    <a:pt x="170" y="123"/>
                    <a:pt x="169" y="126"/>
                    <a:pt x="169" y="129"/>
                  </a:cubicBezTo>
                  <a:cubicBezTo>
                    <a:pt x="169" y="129"/>
                    <a:pt x="170" y="129"/>
                    <a:pt x="170" y="129"/>
                  </a:cubicBezTo>
                  <a:close/>
                  <a:moveTo>
                    <a:pt x="174" y="150"/>
                  </a:moveTo>
                  <a:cubicBezTo>
                    <a:pt x="175" y="151"/>
                    <a:pt x="176" y="151"/>
                    <a:pt x="176" y="152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83" y="154"/>
                    <a:pt x="188" y="158"/>
                    <a:pt x="190" y="164"/>
                  </a:cubicBezTo>
                  <a:cubicBezTo>
                    <a:pt x="190" y="164"/>
                    <a:pt x="191" y="164"/>
                    <a:pt x="191" y="164"/>
                  </a:cubicBezTo>
                  <a:cubicBezTo>
                    <a:pt x="190" y="161"/>
                    <a:pt x="190" y="159"/>
                    <a:pt x="189" y="157"/>
                  </a:cubicBezTo>
                  <a:cubicBezTo>
                    <a:pt x="187" y="154"/>
                    <a:pt x="185" y="152"/>
                    <a:pt x="181" y="151"/>
                  </a:cubicBezTo>
                  <a:cubicBezTo>
                    <a:pt x="179" y="150"/>
                    <a:pt x="177" y="150"/>
                    <a:pt x="175" y="150"/>
                  </a:cubicBezTo>
                  <a:cubicBezTo>
                    <a:pt x="175" y="150"/>
                    <a:pt x="174" y="150"/>
                    <a:pt x="174" y="150"/>
                  </a:cubicBezTo>
                  <a:close/>
                  <a:moveTo>
                    <a:pt x="176" y="68"/>
                  </a:moveTo>
                  <a:cubicBezTo>
                    <a:pt x="176" y="68"/>
                    <a:pt x="176" y="68"/>
                    <a:pt x="176" y="68"/>
                  </a:cubicBezTo>
                  <a:cubicBezTo>
                    <a:pt x="175" y="68"/>
                    <a:pt x="175" y="68"/>
                    <a:pt x="175" y="67"/>
                  </a:cubicBezTo>
                  <a:cubicBezTo>
                    <a:pt x="175" y="67"/>
                    <a:pt x="175" y="66"/>
                    <a:pt x="176" y="66"/>
                  </a:cubicBezTo>
                  <a:cubicBezTo>
                    <a:pt x="176" y="66"/>
                    <a:pt x="176" y="66"/>
                    <a:pt x="177" y="65"/>
                  </a:cubicBezTo>
                  <a:cubicBezTo>
                    <a:pt x="178" y="65"/>
                    <a:pt x="178" y="65"/>
                    <a:pt x="177" y="64"/>
                  </a:cubicBezTo>
                  <a:cubicBezTo>
                    <a:pt x="176" y="64"/>
                    <a:pt x="176" y="64"/>
                    <a:pt x="175" y="64"/>
                  </a:cubicBezTo>
                  <a:cubicBezTo>
                    <a:pt x="175" y="64"/>
                    <a:pt x="175" y="64"/>
                    <a:pt x="174" y="64"/>
                  </a:cubicBezTo>
                  <a:cubicBezTo>
                    <a:pt x="173" y="66"/>
                    <a:pt x="171" y="67"/>
                    <a:pt x="170" y="68"/>
                  </a:cubicBezTo>
                  <a:cubicBezTo>
                    <a:pt x="169" y="68"/>
                    <a:pt x="169" y="69"/>
                    <a:pt x="169" y="69"/>
                  </a:cubicBezTo>
                  <a:cubicBezTo>
                    <a:pt x="170" y="69"/>
                    <a:pt x="170" y="70"/>
                    <a:pt x="170" y="70"/>
                  </a:cubicBezTo>
                  <a:cubicBezTo>
                    <a:pt x="170" y="70"/>
                    <a:pt x="170" y="70"/>
                    <a:pt x="170" y="71"/>
                  </a:cubicBezTo>
                  <a:cubicBezTo>
                    <a:pt x="170" y="71"/>
                    <a:pt x="170" y="72"/>
                    <a:pt x="171" y="72"/>
                  </a:cubicBezTo>
                  <a:cubicBezTo>
                    <a:pt x="172" y="72"/>
                    <a:pt x="173" y="73"/>
                    <a:pt x="174" y="72"/>
                  </a:cubicBezTo>
                  <a:cubicBezTo>
                    <a:pt x="175" y="72"/>
                    <a:pt x="175" y="72"/>
                    <a:pt x="175" y="72"/>
                  </a:cubicBezTo>
                  <a:cubicBezTo>
                    <a:pt x="176" y="71"/>
                    <a:pt x="176" y="69"/>
                    <a:pt x="176" y="68"/>
                  </a:cubicBezTo>
                  <a:close/>
                  <a:moveTo>
                    <a:pt x="172" y="91"/>
                  </a:moveTo>
                  <a:cubicBezTo>
                    <a:pt x="171" y="91"/>
                    <a:pt x="171" y="91"/>
                    <a:pt x="171" y="91"/>
                  </a:cubicBezTo>
                  <a:cubicBezTo>
                    <a:pt x="171" y="93"/>
                    <a:pt x="171" y="96"/>
                    <a:pt x="171" y="98"/>
                  </a:cubicBezTo>
                  <a:cubicBezTo>
                    <a:pt x="171" y="98"/>
                    <a:pt x="172" y="98"/>
                    <a:pt x="172" y="99"/>
                  </a:cubicBezTo>
                  <a:cubicBezTo>
                    <a:pt x="173" y="99"/>
                    <a:pt x="174" y="100"/>
                    <a:pt x="175" y="100"/>
                  </a:cubicBezTo>
                  <a:cubicBezTo>
                    <a:pt x="176" y="97"/>
                    <a:pt x="177" y="95"/>
                    <a:pt x="179" y="92"/>
                  </a:cubicBezTo>
                  <a:cubicBezTo>
                    <a:pt x="176" y="93"/>
                    <a:pt x="174" y="93"/>
                    <a:pt x="172" y="91"/>
                  </a:cubicBezTo>
                  <a:close/>
                  <a:moveTo>
                    <a:pt x="166" y="161"/>
                  </a:moveTo>
                  <a:cubicBezTo>
                    <a:pt x="167" y="161"/>
                    <a:pt x="167" y="161"/>
                    <a:pt x="167" y="161"/>
                  </a:cubicBezTo>
                  <a:cubicBezTo>
                    <a:pt x="167" y="160"/>
                    <a:pt x="167" y="159"/>
                    <a:pt x="168" y="157"/>
                  </a:cubicBezTo>
                  <a:cubicBezTo>
                    <a:pt x="168" y="157"/>
                    <a:pt x="168" y="156"/>
                    <a:pt x="169" y="155"/>
                  </a:cubicBezTo>
                  <a:cubicBezTo>
                    <a:pt x="169" y="154"/>
                    <a:pt x="169" y="154"/>
                    <a:pt x="170" y="154"/>
                  </a:cubicBezTo>
                  <a:cubicBezTo>
                    <a:pt x="170" y="154"/>
                    <a:pt x="171" y="155"/>
                    <a:pt x="171" y="155"/>
                  </a:cubicBezTo>
                  <a:cubicBezTo>
                    <a:pt x="171" y="156"/>
                    <a:pt x="171" y="156"/>
                    <a:pt x="171" y="157"/>
                  </a:cubicBezTo>
                  <a:cubicBezTo>
                    <a:pt x="171" y="157"/>
                    <a:pt x="171" y="157"/>
                    <a:pt x="171" y="158"/>
                  </a:cubicBezTo>
                  <a:cubicBezTo>
                    <a:pt x="171" y="157"/>
                    <a:pt x="172" y="157"/>
                    <a:pt x="172" y="157"/>
                  </a:cubicBezTo>
                  <a:cubicBezTo>
                    <a:pt x="172" y="156"/>
                    <a:pt x="172" y="156"/>
                    <a:pt x="172" y="155"/>
                  </a:cubicBezTo>
                  <a:cubicBezTo>
                    <a:pt x="173" y="155"/>
                    <a:pt x="173" y="154"/>
                    <a:pt x="174" y="154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75" y="156"/>
                    <a:pt x="175" y="156"/>
                    <a:pt x="175" y="156"/>
                  </a:cubicBezTo>
                  <a:cubicBezTo>
                    <a:pt x="175" y="157"/>
                    <a:pt x="175" y="158"/>
                    <a:pt x="175" y="159"/>
                  </a:cubicBezTo>
                  <a:cubicBezTo>
                    <a:pt x="175" y="158"/>
                    <a:pt x="176" y="158"/>
                    <a:pt x="176" y="157"/>
                  </a:cubicBezTo>
                  <a:cubicBezTo>
                    <a:pt x="176" y="157"/>
                    <a:pt x="177" y="156"/>
                    <a:pt x="177" y="157"/>
                  </a:cubicBezTo>
                  <a:cubicBezTo>
                    <a:pt x="178" y="157"/>
                    <a:pt x="178" y="157"/>
                    <a:pt x="178" y="158"/>
                  </a:cubicBezTo>
                  <a:cubicBezTo>
                    <a:pt x="178" y="158"/>
                    <a:pt x="178" y="159"/>
                    <a:pt x="179" y="159"/>
                  </a:cubicBezTo>
                  <a:cubicBezTo>
                    <a:pt x="179" y="160"/>
                    <a:pt x="179" y="161"/>
                    <a:pt x="179" y="162"/>
                  </a:cubicBezTo>
                  <a:cubicBezTo>
                    <a:pt x="180" y="160"/>
                    <a:pt x="180" y="159"/>
                    <a:pt x="181" y="157"/>
                  </a:cubicBezTo>
                  <a:cubicBezTo>
                    <a:pt x="176" y="152"/>
                    <a:pt x="170" y="153"/>
                    <a:pt x="166" y="155"/>
                  </a:cubicBezTo>
                  <a:cubicBezTo>
                    <a:pt x="167" y="157"/>
                    <a:pt x="166" y="159"/>
                    <a:pt x="166" y="161"/>
                  </a:cubicBezTo>
                  <a:close/>
                  <a:moveTo>
                    <a:pt x="173" y="78"/>
                  </a:moveTo>
                  <a:cubicBezTo>
                    <a:pt x="172" y="79"/>
                    <a:pt x="172" y="79"/>
                    <a:pt x="171" y="79"/>
                  </a:cubicBezTo>
                  <a:cubicBezTo>
                    <a:pt x="171" y="80"/>
                    <a:pt x="171" y="80"/>
                    <a:pt x="171" y="81"/>
                  </a:cubicBezTo>
                  <a:cubicBezTo>
                    <a:pt x="172" y="81"/>
                    <a:pt x="173" y="81"/>
                    <a:pt x="173" y="81"/>
                  </a:cubicBezTo>
                  <a:cubicBezTo>
                    <a:pt x="174" y="81"/>
                    <a:pt x="175" y="81"/>
                    <a:pt x="176" y="81"/>
                  </a:cubicBezTo>
                  <a:cubicBezTo>
                    <a:pt x="176" y="81"/>
                    <a:pt x="177" y="81"/>
                    <a:pt x="177" y="80"/>
                  </a:cubicBezTo>
                  <a:cubicBezTo>
                    <a:pt x="178" y="80"/>
                    <a:pt x="178" y="79"/>
                    <a:pt x="179" y="79"/>
                  </a:cubicBezTo>
                  <a:cubicBezTo>
                    <a:pt x="179" y="79"/>
                    <a:pt x="180" y="78"/>
                    <a:pt x="180" y="78"/>
                  </a:cubicBezTo>
                  <a:cubicBezTo>
                    <a:pt x="180" y="77"/>
                    <a:pt x="180" y="77"/>
                    <a:pt x="180" y="76"/>
                  </a:cubicBezTo>
                  <a:cubicBezTo>
                    <a:pt x="181" y="76"/>
                    <a:pt x="181" y="76"/>
                    <a:pt x="181" y="76"/>
                  </a:cubicBezTo>
                  <a:cubicBezTo>
                    <a:pt x="181" y="75"/>
                    <a:pt x="180" y="75"/>
                    <a:pt x="180" y="74"/>
                  </a:cubicBezTo>
                  <a:cubicBezTo>
                    <a:pt x="179" y="74"/>
                    <a:pt x="179" y="74"/>
                    <a:pt x="178" y="74"/>
                  </a:cubicBezTo>
                  <a:cubicBezTo>
                    <a:pt x="178" y="74"/>
                    <a:pt x="177" y="75"/>
                    <a:pt x="177" y="75"/>
                  </a:cubicBezTo>
                  <a:cubicBezTo>
                    <a:pt x="176" y="76"/>
                    <a:pt x="175" y="77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5" y="79"/>
                    <a:pt x="174" y="79"/>
                    <a:pt x="173" y="79"/>
                  </a:cubicBezTo>
                  <a:cubicBezTo>
                    <a:pt x="173" y="79"/>
                    <a:pt x="173" y="78"/>
                    <a:pt x="173" y="78"/>
                  </a:cubicBezTo>
                  <a:close/>
                  <a:moveTo>
                    <a:pt x="18" y="229"/>
                  </a:moveTo>
                  <a:cubicBezTo>
                    <a:pt x="18" y="230"/>
                    <a:pt x="17" y="231"/>
                    <a:pt x="16" y="232"/>
                  </a:cubicBezTo>
                  <a:cubicBezTo>
                    <a:pt x="16" y="232"/>
                    <a:pt x="16" y="232"/>
                    <a:pt x="16" y="233"/>
                  </a:cubicBezTo>
                  <a:cubicBezTo>
                    <a:pt x="16" y="235"/>
                    <a:pt x="17" y="238"/>
                    <a:pt x="17" y="240"/>
                  </a:cubicBezTo>
                  <a:cubicBezTo>
                    <a:pt x="17" y="240"/>
                    <a:pt x="17" y="241"/>
                    <a:pt x="17" y="241"/>
                  </a:cubicBezTo>
                  <a:cubicBezTo>
                    <a:pt x="17" y="241"/>
                    <a:pt x="17" y="241"/>
                    <a:pt x="18" y="241"/>
                  </a:cubicBezTo>
                  <a:cubicBezTo>
                    <a:pt x="19" y="240"/>
                    <a:pt x="20" y="238"/>
                    <a:pt x="21" y="237"/>
                  </a:cubicBezTo>
                  <a:cubicBezTo>
                    <a:pt x="21" y="237"/>
                    <a:pt x="21" y="236"/>
                    <a:pt x="21" y="236"/>
                  </a:cubicBezTo>
                  <a:cubicBezTo>
                    <a:pt x="21" y="236"/>
                    <a:pt x="21" y="235"/>
                    <a:pt x="21" y="235"/>
                  </a:cubicBezTo>
                  <a:cubicBezTo>
                    <a:pt x="20" y="233"/>
                    <a:pt x="19" y="231"/>
                    <a:pt x="18" y="229"/>
                  </a:cubicBezTo>
                  <a:close/>
                  <a:moveTo>
                    <a:pt x="169" y="130"/>
                  </a:moveTo>
                  <a:cubicBezTo>
                    <a:pt x="168" y="133"/>
                    <a:pt x="168" y="135"/>
                    <a:pt x="167" y="137"/>
                  </a:cubicBezTo>
                  <a:cubicBezTo>
                    <a:pt x="168" y="138"/>
                    <a:pt x="169" y="138"/>
                    <a:pt x="171" y="139"/>
                  </a:cubicBezTo>
                  <a:cubicBezTo>
                    <a:pt x="171" y="139"/>
                    <a:pt x="171" y="139"/>
                    <a:pt x="171" y="138"/>
                  </a:cubicBezTo>
                  <a:cubicBezTo>
                    <a:pt x="172" y="137"/>
                    <a:pt x="173" y="136"/>
                    <a:pt x="174" y="135"/>
                  </a:cubicBezTo>
                  <a:cubicBezTo>
                    <a:pt x="173" y="134"/>
                    <a:pt x="174" y="132"/>
                    <a:pt x="174" y="131"/>
                  </a:cubicBezTo>
                  <a:cubicBezTo>
                    <a:pt x="174" y="131"/>
                    <a:pt x="173" y="131"/>
                    <a:pt x="173" y="132"/>
                  </a:cubicBezTo>
                  <a:cubicBezTo>
                    <a:pt x="172" y="132"/>
                    <a:pt x="172" y="132"/>
                    <a:pt x="171" y="133"/>
                  </a:cubicBezTo>
                  <a:cubicBezTo>
                    <a:pt x="170" y="133"/>
                    <a:pt x="170" y="133"/>
                    <a:pt x="170" y="132"/>
                  </a:cubicBezTo>
                  <a:cubicBezTo>
                    <a:pt x="169" y="132"/>
                    <a:pt x="169" y="132"/>
                    <a:pt x="169" y="131"/>
                  </a:cubicBezTo>
                  <a:cubicBezTo>
                    <a:pt x="169" y="131"/>
                    <a:pt x="169" y="131"/>
                    <a:pt x="170" y="130"/>
                  </a:cubicBezTo>
                  <a:cubicBezTo>
                    <a:pt x="169" y="130"/>
                    <a:pt x="169" y="130"/>
                    <a:pt x="169" y="130"/>
                  </a:cubicBezTo>
                  <a:close/>
                  <a:moveTo>
                    <a:pt x="25" y="203"/>
                  </a:moveTo>
                  <a:cubicBezTo>
                    <a:pt x="25" y="204"/>
                    <a:pt x="25" y="204"/>
                    <a:pt x="26" y="204"/>
                  </a:cubicBezTo>
                  <a:cubicBezTo>
                    <a:pt x="26" y="205"/>
                    <a:pt x="27" y="205"/>
                    <a:pt x="28" y="205"/>
                  </a:cubicBezTo>
                  <a:cubicBezTo>
                    <a:pt x="29" y="206"/>
                    <a:pt x="30" y="206"/>
                    <a:pt x="32" y="206"/>
                  </a:cubicBezTo>
                  <a:cubicBezTo>
                    <a:pt x="32" y="206"/>
                    <a:pt x="32" y="206"/>
                    <a:pt x="33" y="206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2" y="204"/>
                    <a:pt x="32" y="202"/>
                    <a:pt x="32" y="201"/>
                  </a:cubicBezTo>
                  <a:cubicBezTo>
                    <a:pt x="32" y="200"/>
                    <a:pt x="31" y="200"/>
                    <a:pt x="32" y="199"/>
                  </a:cubicBezTo>
                  <a:cubicBezTo>
                    <a:pt x="32" y="199"/>
                    <a:pt x="31" y="199"/>
                    <a:pt x="31" y="199"/>
                  </a:cubicBezTo>
                  <a:cubicBezTo>
                    <a:pt x="29" y="199"/>
                    <a:pt x="28" y="200"/>
                    <a:pt x="27" y="201"/>
                  </a:cubicBezTo>
                  <a:cubicBezTo>
                    <a:pt x="26" y="202"/>
                    <a:pt x="26" y="203"/>
                    <a:pt x="25" y="203"/>
                  </a:cubicBezTo>
                  <a:close/>
                  <a:moveTo>
                    <a:pt x="73" y="48"/>
                  </a:moveTo>
                  <a:cubicBezTo>
                    <a:pt x="74" y="48"/>
                    <a:pt x="74" y="49"/>
                    <a:pt x="74" y="50"/>
                  </a:cubicBezTo>
                  <a:cubicBezTo>
                    <a:pt x="74" y="54"/>
                    <a:pt x="75" y="58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56"/>
                    <a:pt x="77" y="51"/>
                    <a:pt x="78" y="45"/>
                  </a:cubicBezTo>
                  <a:cubicBezTo>
                    <a:pt x="76" y="46"/>
                    <a:pt x="75" y="47"/>
                    <a:pt x="73" y="48"/>
                  </a:cubicBezTo>
                  <a:close/>
                  <a:moveTo>
                    <a:pt x="29" y="259"/>
                  </a:moveTo>
                  <a:cubicBezTo>
                    <a:pt x="29" y="259"/>
                    <a:pt x="29" y="260"/>
                    <a:pt x="30" y="260"/>
                  </a:cubicBezTo>
                  <a:cubicBezTo>
                    <a:pt x="30" y="259"/>
                    <a:pt x="30" y="259"/>
                    <a:pt x="31" y="258"/>
                  </a:cubicBezTo>
                  <a:cubicBezTo>
                    <a:pt x="31" y="258"/>
                    <a:pt x="32" y="258"/>
                    <a:pt x="33" y="258"/>
                  </a:cubicBezTo>
                  <a:cubicBezTo>
                    <a:pt x="33" y="257"/>
                    <a:pt x="34" y="256"/>
                    <a:pt x="34" y="255"/>
                  </a:cubicBezTo>
                  <a:cubicBezTo>
                    <a:pt x="35" y="255"/>
                    <a:pt x="35" y="254"/>
                    <a:pt x="35" y="254"/>
                  </a:cubicBezTo>
                  <a:cubicBezTo>
                    <a:pt x="35" y="252"/>
                    <a:pt x="35" y="251"/>
                    <a:pt x="35" y="249"/>
                  </a:cubicBezTo>
                  <a:cubicBezTo>
                    <a:pt x="35" y="249"/>
                    <a:pt x="34" y="249"/>
                    <a:pt x="34" y="248"/>
                  </a:cubicBezTo>
                  <a:cubicBezTo>
                    <a:pt x="33" y="251"/>
                    <a:pt x="32" y="253"/>
                    <a:pt x="30" y="255"/>
                  </a:cubicBezTo>
                  <a:cubicBezTo>
                    <a:pt x="29" y="256"/>
                    <a:pt x="29" y="257"/>
                    <a:pt x="29" y="259"/>
                  </a:cubicBezTo>
                  <a:close/>
                  <a:moveTo>
                    <a:pt x="98" y="89"/>
                  </a:moveTo>
                  <a:cubicBezTo>
                    <a:pt x="99" y="87"/>
                    <a:pt x="99" y="73"/>
                    <a:pt x="99" y="72"/>
                  </a:cubicBezTo>
                  <a:cubicBezTo>
                    <a:pt x="98" y="73"/>
                    <a:pt x="97" y="74"/>
                    <a:pt x="96" y="75"/>
                  </a:cubicBezTo>
                  <a:cubicBezTo>
                    <a:pt x="96" y="75"/>
                    <a:pt x="95" y="76"/>
                    <a:pt x="96" y="76"/>
                  </a:cubicBezTo>
                  <a:cubicBezTo>
                    <a:pt x="96" y="79"/>
                    <a:pt x="97" y="83"/>
                    <a:pt x="98" y="86"/>
                  </a:cubicBezTo>
                  <a:cubicBezTo>
                    <a:pt x="98" y="87"/>
                    <a:pt x="98" y="88"/>
                    <a:pt x="98" y="89"/>
                  </a:cubicBezTo>
                  <a:close/>
                  <a:moveTo>
                    <a:pt x="158" y="112"/>
                  </a:moveTo>
                  <a:cubicBezTo>
                    <a:pt x="157" y="112"/>
                    <a:pt x="157" y="112"/>
                    <a:pt x="157" y="112"/>
                  </a:cubicBezTo>
                  <a:cubicBezTo>
                    <a:pt x="154" y="114"/>
                    <a:pt x="152" y="115"/>
                    <a:pt x="149" y="116"/>
                  </a:cubicBezTo>
                  <a:cubicBezTo>
                    <a:pt x="148" y="116"/>
                    <a:pt x="147" y="117"/>
                    <a:pt x="147" y="117"/>
                  </a:cubicBezTo>
                  <a:cubicBezTo>
                    <a:pt x="146" y="118"/>
                    <a:pt x="145" y="119"/>
                    <a:pt x="144" y="120"/>
                  </a:cubicBezTo>
                  <a:cubicBezTo>
                    <a:pt x="143" y="120"/>
                    <a:pt x="143" y="121"/>
                    <a:pt x="143" y="121"/>
                  </a:cubicBezTo>
                  <a:cubicBezTo>
                    <a:pt x="143" y="121"/>
                    <a:pt x="143" y="121"/>
                    <a:pt x="144" y="121"/>
                  </a:cubicBezTo>
                  <a:cubicBezTo>
                    <a:pt x="146" y="120"/>
                    <a:pt x="149" y="118"/>
                    <a:pt x="152" y="117"/>
                  </a:cubicBezTo>
                  <a:cubicBezTo>
                    <a:pt x="153" y="116"/>
                    <a:pt x="153" y="116"/>
                    <a:pt x="154" y="116"/>
                  </a:cubicBezTo>
                  <a:cubicBezTo>
                    <a:pt x="155" y="116"/>
                    <a:pt x="156" y="115"/>
                    <a:pt x="157" y="115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57" y="114"/>
                    <a:pt x="158" y="113"/>
                    <a:pt x="158" y="112"/>
                  </a:cubicBezTo>
                  <a:close/>
                  <a:moveTo>
                    <a:pt x="158" y="93"/>
                  </a:moveTo>
                  <a:cubicBezTo>
                    <a:pt x="158" y="93"/>
                    <a:pt x="157" y="94"/>
                    <a:pt x="157" y="94"/>
                  </a:cubicBezTo>
                  <a:cubicBezTo>
                    <a:pt x="155" y="95"/>
                    <a:pt x="154" y="96"/>
                    <a:pt x="152" y="97"/>
                  </a:cubicBezTo>
                  <a:cubicBezTo>
                    <a:pt x="151" y="98"/>
                    <a:pt x="150" y="99"/>
                    <a:pt x="150" y="100"/>
                  </a:cubicBezTo>
                  <a:cubicBezTo>
                    <a:pt x="150" y="101"/>
                    <a:pt x="149" y="101"/>
                    <a:pt x="149" y="102"/>
                  </a:cubicBezTo>
                  <a:cubicBezTo>
                    <a:pt x="151" y="101"/>
                    <a:pt x="152" y="101"/>
                    <a:pt x="153" y="100"/>
                  </a:cubicBezTo>
                  <a:cubicBezTo>
                    <a:pt x="154" y="99"/>
                    <a:pt x="156" y="98"/>
                    <a:pt x="158" y="97"/>
                  </a:cubicBezTo>
                  <a:cubicBezTo>
                    <a:pt x="158" y="97"/>
                    <a:pt x="158" y="96"/>
                    <a:pt x="158" y="96"/>
                  </a:cubicBezTo>
                  <a:cubicBezTo>
                    <a:pt x="158" y="95"/>
                    <a:pt x="158" y="94"/>
                    <a:pt x="158" y="93"/>
                  </a:cubicBezTo>
                  <a:close/>
                  <a:moveTo>
                    <a:pt x="82" y="86"/>
                  </a:moveTo>
                  <a:cubicBezTo>
                    <a:pt x="82" y="87"/>
                    <a:pt x="82" y="88"/>
                    <a:pt x="82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4" y="86"/>
                    <a:pt x="85" y="85"/>
                    <a:pt x="86" y="84"/>
                  </a:cubicBezTo>
                  <a:cubicBezTo>
                    <a:pt x="86" y="84"/>
                    <a:pt x="87" y="83"/>
                    <a:pt x="87" y="83"/>
                  </a:cubicBezTo>
                  <a:cubicBezTo>
                    <a:pt x="87" y="82"/>
                    <a:pt x="87" y="82"/>
                    <a:pt x="88" y="82"/>
                  </a:cubicBezTo>
                  <a:cubicBezTo>
                    <a:pt x="88" y="82"/>
                    <a:pt x="88" y="81"/>
                    <a:pt x="88" y="81"/>
                  </a:cubicBezTo>
                  <a:cubicBezTo>
                    <a:pt x="90" y="79"/>
                    <a:pt x="91" y="78"/>
                    <a:pt x="92" y="76"/>
                  </a:cubicBezTo>
                  <a:cubicBezTo>
                    <a:pt x="93" y="76"/>
                    <a:pt x="93" y="76"/>
                    <a:pt x="93" y="75"/>
                  </a:cubicBezTo>
                  <a:cubicBezTo>
                    <a:pt x="93" y="75"/>
                    <a:pt x="93" y="74"/>
                    <a:pt x="93" y="74"/>
                  </a:cubicBezTo>
                  <a:cubicBezTo>
                    <a:pt x="92" y="74"/>
                    <a:pt x="83" y="85"/>
                    <a:pt x="82" y="86"/>
                  </a:cubicBezTo>
                  <a:close/>
                  <a:moveTo>
                    <a:pt x="103" y="202"/>
                  </a:moveTo>
                  <a:cubicBezTo>
                    <a:pt x="103" y="201"/>
                    <a:pt x="103" y="201"/>
                    <a:pt x="103" y="201"/>
                  </a:cubicBezTo>
                  <a:cubicBezTo>
                    <a:pt x="104" y="198"/>
                    <a:pt x="106" y="194"/>
                    <a:pt x="107" y="191"/>
                  </a:cubicBezTo>
                  <a:cubicBezTo>
                    <a:pt x="107" y="191"/>
                    <a:pt x="107" y="190"/>
                    <a:pt x="107" y="190"/>
                  </a:cubicBezTo>
                  <a:cubicBezTo>
                    <a:pt x="107" y="190"/>
                    <a:pt x="106" y="189"/>
                    <a:pt x="106" y="188"/>
                  </a:cubicBezTo>
                  <a:cubicBezTo>
                    <a:pt x="105" y="190"/>
                    <a:pt x="104" y="193"/>
                    <a:pt x="103" y="195"/>
                  </a:cubicBezTo>
                  <a:cubicBezTo>
                    <a:pt x="103" y="196"/>
                    <a:pt x="103" y="196"/>
                    <a:pt x="104" y="196"/>
                  </a:cubicBezTo>
                  <a:cubicBezTo>
                    <a:pt x="104" y="197"/>
                    <a:pt x="104" y="197"/>
                    <a:pt x="104" y="198"/>
                  </a:cubicBezTo>
                  <a:cubicBezTo>
                    <a:pt x="103" y="198"/>
                    <a:pt x="103" y="198"/>
                    <a:pt x="102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2" y="198"/>
                    <a:pt x="101" y="200"/>
                    <a:pt x="101" y="201"/>
                  </a:cubicBezTo>
                  <a:cubicBezTo>
                    <a:pt x="101" y="201"/>
                    <a:pt x="102" y="201"/>
                    <a:pt x="103" y="202"/>
                  </a:cubicBezTo>
                  <a:close/>
                  <a:moveTo>
                    <a:pt x="40" y="267"/>
                  </a:moveTo>
                  <a:cubicBezTo>
                    <a:pt x="40" y="266"/>
                    <a:pt x="40" y="266"/>
                    <a:pt x="40" y="265"/>
                  </a:cubicBezTo>
                  <a:cubicBezTo>
                    <a:pt x="39" y="265"/>
                    <a:pt x="39" y="264"/>
                    <a:pt x="39" y="264"/>
                  </a:cubicBezTo>
                  <a:cubicBezTo>
                    <a:pt x="38" y="264"/>
                    <a:pt x="38" y="264"/>
                    <a:pt x="37" y="264"/>
                  </a:cubicBezTo>
                  <a:cubicBezTo>
                    <a:pt x="36" y="264"/>
                    <a:pt x="34" y="263"/>
                    <a:pt x="33" y="263"/>
                  </a:cubicBezTo>
                  <a:cubicBezTo>
                    <a:pt x="32" y="263"/>
                    <a:pt x="32" y="263"/>
                    <a:pt x="31" y="263"/>
                  </a:cubicBezTo>
                  <a:cubicBezTo>
                    <a:pt x="31" y="263"/>
                    <a:pt x="30" y="263"/>
                    <a:pt x="30" y="262"/>
                  </a:cubicBezTo>
                  <a:cubicBezTo>
                    <a:pt x="30" y="262"/>
                    <a:pt x="30" y="262"/>
                    <a:pt x="30" y="262"/>
                  </a:cubicBezTo>
                  <a:cubicBezTo>
                    <a:pt x="29" y="261"/>
                    <a:pt x="28" y="261"/>
                    <a:pt x="27" y="260"/>
                  </a:cubicBezTo>
                  <a:cubicBezTo>
                    <a:pt x="26" y="260"/>
                    <a:pt x="26" y="261"/>
                    <a:pt x="26" y="261"/>
                  </a:cubicBezTo>
                  <a:cubicBezTo>
                    <a:pt x="27" y="261"/>
                    <a:pt x="27" y="261"/>
                    <a:pt x="27" y="262"/>
                  </a:cubicBezTo>
                  <a:cubicBezTo>
                    <a:pt x="29" y="264"/>
                    <a:pt x="32" y="265"/>
                    <a:pt x="35" y="266"/>
                  </a:cubicBezTo>
                  <a:cubicBezTo>
                    <a:pt x="35" y="266"/>
                    <a:pt x="36" y="267"/>
                    <a:pt x="37" y="267"/>
                  </a:cubicBezTo>
                  <a:cubicBezTo>
                    <a:pt x="38" y="267"/>
                    <a:pt x="39" y="267"/>
                    <a:pt x="40" y="267"/>
                  </a:cubicBezTo>
                  <a:close/>
                  <a:moveTo>
                    <a:pt x="176" y="86"/>
                  </a:moveTo>
                  <a:cubicBezTo>
                    <a:pt x="176" y="86"/>
                    <a:pt x="176" y="86"/>
                    <a:pt x="176" y="86"/>
                  </a:cubicBezTo>
                  <a:cubicBezTo>
                    <a:pt x="174" y="87"/>
                    <a:pt x="173" y="88"/>
                    <a:pt x="172" y="89"/>
                  </a:cubicBezTo>
                  <a:cubicBezTo>
                    <a:pt x="171" y="89"/>
                    <a:pt x="171" y="90"/>
                    <a:pt x="172" y="90"/>
                  </a:cubicBezTo>
                  <a:cubicBezTo>
                    <a:pt x="172" y="91"/>
                    <a:pt x="173" y="91"/>
                    <a:pt x="174" y="92"/>
                  </a:cubicBezTo>
                  <a:cubicBezTo>
                    <a:pt x="175" y="92"/>
                    <a:pt x="177" y="92"/>
                    <a:pt x="178" y="91"/>
                  </a:cubicBezTo>
                  <a:cubicBezTo>
                    <a:pt x="178" y="90"/>
                    <a:pt x="179" y="90"/>
                    <a:pt x="179" y="91"/>
                  </a:cubicBezTo>
                  <a:cubicBezTo>
                    <a:pt x="179" y="91"/>
                    <a:pt x="179" y="91"/>
                    <a:pt x="179" y="91"/>
                  </a:cubicBezTo>
                  <a:cubicBezTo>
                    <a:pt x="180" y="90"/>
                    <a:pt x="180" y="89"/>
                    <a:pt x="181" y="89"/>
                  </a:cubicBezTo>
                  <a:cubicBezTo>
                    <a:pt x="180" y="88"/>
                    <a:pt x="179" y="88"/>
                    <a:pt x="178" y="88"/>
                  </a:cubicBezTo>
                  <a:cubicBezTo>
                    <a:pt x="177" y="88"/>
                    <a:pt x="177" y="89"/>
                    <a:pt x="177" y="89"/>
                  </a:cubicBezTo>
                  <a:cubicBezTo>
                    <a:pt x="176" y="89"/>
                    <a:pt x="176" y="90"/>
                    <a:pt x="175" y="89"/>
                  </a:cubicBezTo>
                  <a:cubicBezTo>
                    <a:pt x="175" y="89"/>
                    <a:pt x="175" y="89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6" y="87"/>
                    <a:pt x="176" y="86"/>
                    <a:pt x="176" y="86"/>
                  </a:cubicBezTo>
                  <a:close/>
                  <a:moveTo>
                    <a:pt x="106" y="65"/>
                  </a:moveTo>
                  <a:cubicBezTo>
                    <a:pt x="106" y="65"/>
                    <a:pt x="105" y="65"/>
                    <a:pt x="105" y="65"/>
                  </a:cubicBezTo>
                  <a:cubicBezTo>
                    <a:pt x="104" y="66"/>
                    <a:pt x="104" y="67"/>
                    <a:pt x="103" y="68"/>
                  </a:cubicBezTo>
                  <a:cubicBezTo>
                    <a:pt x="102" y="68"/>
                    <a:pt x="102" y="68"/>
                    <a:pt x="102" y="69"/>
                  </a:cubicBezTo>
                  <a:cubicBezTo>
                    <a:pt x="103" y="72"/>
                    <a:pt x="104" y="76"/>
                    <a:pt x="105" y="79"/>
                  </a:cubicBezTo>
                  <a:cubicBezTo>
                    <a:pt x="105" y="79"/>
                    <a:pt x="105" y="80"/>
                    <a:pt x="105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5" y="75"/>
                    <a:pt x="106" y="70"/>
                    <a:pt x="106" y="65"/>
                  </a:cubicBezTo>
                  <a:close/>
                  <a:moveTo>
                    <a:pt x="153" y="86"/>
                  </a:moveTo>
                  <a:cubicBezTo>
                    <a:pt x="153" y="86"/>
                    <a:pt x="153" y="87"/>
                    <a:pt x="152" y="88"/>
                  </a:cubicBezTo>
                  <a:cubicBezTo>
                    <a:pt x="152" y="89"/>
                    <a:pt x="152" y="90"/>
                    <a:pt x="152" y="91"/>
                  </a:cubicBezTo>
                  <a:cubicBezTo>
                    <a:pt x="154" y="90"/>
                    <a:pt x="156" y="88"/>
                    <a:pt x="158" y="87"/>
                  </a:cubicBezTo>
                  <a:cubicBezTo>
                    <a:pt x="158" y="85"/>
                    <a:pt x="158" y="83"/>
                    <a:pt x="157" y="82"/>
                  </a:cubicBezTo>
                  <a:cubicBezTo>
                    <a:pt x="156" y="83"/>
                    <a:pt x="156" y="83"/>
                    <a:pt x="155" y="83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5" y="85"/>
                    <a:pt x="154" y="86"/>
                    <a:pt x="153" y="86"/>
                  </a:cubicBezTo>
                  <a:close/>
                  <a:moveTo>
                    <a:pt x="176" y="146"/>
                  </a:moveTo>
                  <a:cubicBezTo>
                    <a:pt x="176" y="146"/>
                    <a:pt x="176" y="146"/>
                    <a:pt x="176" y="146"/>
                  </a:cubicBezTo>
                  <a:cubicBezTo>
                    <a:pt x="177" y="147"/>
                    <a:pt x="177" y="147"/>
                    <a:pt x="178" y="147"/>
                  </a:cubicBezTo>
                  <a:cubicBezTo>
                    <a:pt x="180" y="147"/>
                    <a:pt x="181" y="147"/>
                    <a:pt x="183" y="147"/>
                  </a:cubicBezTo>
                  <a:cubicBezTo>
                    <a:pt x="183" y="147"/>
                    <a:pt x="183" y="147"/>
                    <a:pt x="184" y="147"/>
                  </a:cubicBezTo>
                  <a:cubicBezTo>
                    <a:pt x="185" y="145"/>
                    <a:pt x="187" y="144"/>
                    <a:pt x="189" y="143"/>
                  </a:cubicBezTo>
                  <a:cubicBezTo>
                    <a:pt x="189" y="143"/>
                    <a:pt x="189" y="143"/>
                    <a:pt x="189" y="143"/>
                  </a:cubicBezTo>
                  <a:cubicBezTo>
                    <a:pt x="189" y="143"/>
                    <a:pt x="189" y="142"/>
                    <a:pt x="189" y="142"/>
                  </a:cubicBezTo>
                  <a:cubicBezTo>
                    <a:pt x="187" y="143"/>
                    <a:pt x="186" y="143"/>
                    <a:pt x="184" y="143"/>
                  </a:cubicBezTo>
                  <a:cubicBezTo>
                    <a:pt x="184" y="143"/>
                    <a:pt x="183" y="144"/>
                    <a:pt x="183" y="144"/>
                  </a:cubicBezTo>
                  <a:cubicBezTo>
                    <a:pt x="183" y="144"/>
                    <a:pt x="183" y="145"/>
                    <a:pt x="183" y="145"/>
                  </a:cubicBezTo>
                  <a:cubicBezTo>
                    <a:pt x="182" y="146"/>
                    <a:pt x="181" y="146"/>
                    <a:pt x="181" y="145"/>
                  </a:cubicBezTo>
                  <a:cubicBezTo>
                    <a:pt x="181" y="145"/>
                    <a:pt x="181" y="145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0" y="144"/>
                    <a:pt x="180" y="144"/>
                    <a:pt x="180" y="144"/>
                  </a:cubicBezTo>
                  <a:cubicBezTo>
                    <a:pt x="179" y="145"/>
                    <a:pt x="179" y="146"/>
                    <a:pt x="178" y="145"/>
                  </a:cubicBezTo>
                  <a:cubicBezTo>
                    <a:pt x="177" y="145"/>
                    <a:pt x="176" y="145"/>
                    <a:pt x="176" y="146"/>
                  </a:cubicBezTo>
                  <a:close/>
                  <a:moveTo>
                    <a:pt x="123" y="60"/>
                  </a:moveTo>
                  <a:cubicBezTo>
                    <a:pt x="123" y="60"/>
                    <a:pt x="123" y="60"/>
                    <a:pt x="123" y="60"/>
                  </a:cubicBezTo>
                  <a:cubicBezTo>
                    <a:pt x="124" y="56"/>
                    <a:pt x="125" y="52"/>
                    <a:pt x="126" y="48"/>
                  </a:cubicBezTo>
                  <a:cubicBezTo>
                    <a:pt x="124" y="50"/>
                    <a:pt x="122" y="51"/>
                    <a:pt x="121" y="52"/>
                  </a:cubicBezTo>
                  <a:cubicBezTo>
                    <a:pt x="121" y="55"/>
                    <a:pt x="122" y="57"/>
                    <a:pt x="123" y="60"/>
                  </a:cubicBezTo>
                  <a:cubicBezTo>
                    <a:pt x="123" y="60"/>
                    <a:pt x="123" y="60"/>
                    <a:pt x="123" y="60"/>
                  </a:cubicBezTo>
                  <a:close/>
                  <a:moveTo>
                    <a:pt x="193" y="156"/>
                  </a:moveTo>
                  <a:cubicBezTo>
                    <a:pt x="192" y="156"/>
                    <a:pt x="191" y="155"/>
                    <a:pt x="191" y="154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0" y="153"/>
                    <a:pt x="190" y="152"/>
                    <a:pt x="189" y="152"/>
                  </a:cubicBezTo>
                  <a:cubicBezTo>
                    <a:pt x="187" y="152"/>
                    <a:pt x="186" y="151"/>
                    <a:pt x="187" y="149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5" y="150"/>
                    <a:pt x="184" y="150"/>
                    <a:pt x="184" y="149"/>
                  </a:cubicBezTo>
                  <a:cubicBezTo>
                    <a:pt x="183" y="149"/>
                    <a:pt x="183" y="149"/>
                    <a:pt x="183" y="149"/>
                  </a:cubicBezTo>
                  <a:cubicBezTo>
                    <a:pt x="182" y="149"/>
                    <a:pt x="182" y="149"/>
                    <a:pt x="181" y="149"/>
                  </a:cubicBezTo>
                  <a:cubicBezTo>
                    <a:pt x="181" y="149"/>
                    <a:pt x="181" y="149"/>
                    <a:pt x="180" y="149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4" y="150"/>
                    <a:pt x="186" y="151"/>
                    <a:pt x="188" y="153"/>
                  </a:cubicBezTo>
                  <a:cubicBezTo>
                    <a:pt x="190" y="156"/>
                    <a:pt x="192" y="159"/>
                    <a:pt x="192" y="162"/>
                  </a:cubicBezTo>
                  <a:cubicBezTo>
                    <a:pt x="192" y="162"/>
                    <a:pt x="192" y="162"/>
                    <a:pt x="192" y="163"/>
                  </a:cubicBezTo>
                  <a:cubicBezTo>
                    <a:pt x="193" y="163"/>
                    <a:pt x="193" y="163"/>
                    <a:pt x="193" y="163"/>
                  </a:cubicBezTo>
                  <a:cubicBezTo>
                    <a:pt x="193" y="161"/>
                    <a:pt x="193" y="159"/>
                    <a:pt x="193" y="156"/>
                  </a:cubicBezTo>
                  <a:close/>
                  <a:moveTo>
                    <a:pt x="148" y="59"/>
                  </a:moveTo>
                  <a:cubicBezTo>
                    <a:pt x="148" y="59"/>
                    <a:pt x="148" y="59"/>
                    <a:pt x="148" y="59"/>
                  </a:cubicBezTo>
                  <a:cubicBezTo>
                    <a:pt x="148" y="60"/>
                    <a:pt x="147" y="61"/>
                    <a:pt x="147" y="63"/>
                  </a:cubicBezTo>
                  <a:cubicBezTo>
                    <a:pt x="147" y="63"/>
                    <a:pt x="147" y="64"/>
                    <a:pt x="147" y="64"/>
                  </a:cubicBezTo>
                  <a:cubicBezTo>
                    <a:pt x="148" y="67"/>
                    <a:pt x="149" y="71"/>
                    <a:pt x="150" y="74"/>
                  </a:cubicBezTo>
                  <a:cubicBezTo>
                    <a:pt x="150" y="74"/>
                    <a:pt x="150" y="74"/>
                    <a:pt x="151" y="75"/>
                  </a:cubicBezTo>
                  <a:cubicBezTo>
                    <a:pt x="151" y="75"/>
                    <a:pt x="151" y="74"/>
                    <a:pt x="151" y="74"/>
                  </a:cubicBezTo>
                  <a:cubicBezTo>
                    <a:pt x="150" y="70"/>
                    <a:pt x="150" y="66"/>
                    <a:pt x="149" y="62"/>
                  </a:cubicBezTo>
                  <a:cubicBezTo>
                    <a:pt x="149" y="61"/>
                    <a:pt x="149" y="60"/>
                    <a:pt x="148" y="59"/>
                  </a:cubicBezTo>
                  <a:close/>
                  <a:moveTo>
                    <a:pt x="104" y="140"/>
                  </a:moveTo>
                  <a:cubicBezTo>
                    <a:pt x="101" y="148"/>
                    <a:pt x="99" y="155"/>
                    <a:pt x="98" y="163"/>
                  </a:cubicBezTo>
                  <a:cubicBezTo>
                    <a:pt x="101" y="155"/>
                    <a:pt x="103" y="148"/>
                    <a:pt x="104" y="140"/>
                  </a:cubicBezTo>
                  <a:close/>
                  <a:moveTo>
                    <a:pt x="95" y="166"/>
                  </a:moveTo>
                  <a:cubicBezTo>
                    <a:pt x="92" y="174"/>
                    <a:pt x="90" y="183"/>
                    <a:pt x="86" y="191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90" y="183"/>
                    <a:pt x="93" y="175"/>
                    <a:pt x="95" y="166"/>
                  </a:cubicBezTo>
                  <a:close/>
                  <a:moveTo>
                    <a:pt x="81" y="108"/>
                  </a:moveTo>
                  <a:cubicBezTo>
                    <a:pt x="81" y="108"/>
                    <a:pt x="81" y="108"/>
                    <a:pt x="81" y="108"/>
                  </a:cubicBezTo>
                  <a:cubicBezTo>
                    <a:pt x="81" y="103"/>
                    <a:pt x="81" y="99"/>
                    <a:pt x="80" y="94"/>
                  </a:cubicBezTo>
                  <a:cubicBezTo>
                    <a:pt x="80" y="95"/>
                    <a:pt x="79" y="96"/>
                    <a:pt x="78" y="97"/>
                  </a:cubicBezTo>
                  <a:cubicBezTo>
                    <a:pt x="78" y="97"/>
                    <a:pt x="78" y="97"/>
                    <a:pt x="78" y="98"/>
                  </a:cubicBezTo>
                  <a:cubicBezTo>
                    <a:pt x="79" y="99"/>
                    <a:pt x="79" y="101"/>
                    <a:pt x="79" y="102"/>
                  </a:cubicBezTo>
                  <a:cubicBezTo>
                    <a:pt x="80" y="104"/>
                    <a:pt x="80" y="106"/>
                    <a:pt x="81" y="108"/>
                  </a:cubicBezTo>
                  <a:close/>
                  <a:moveTo>
                    <a:pt x="105" y="128"/>
                  </a:moveTo>
                  <a:cubicBezTo>
                    <a:pt x="103" y="125"/>
                    <a:pt x="99" y="124"/>
                    <a:pt x="96" y="123"/>
                  </a:cubicBezTo>
                  <a:cubicBezTo>
                    <a:pt x="96" y="123"/>
                    <a:pt x="96" y="124"/>
                    <a:pt x="95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7" y="124"/>
                    <a:pt x="97" y="123"/>
                    <a:pt x="98" y="124"/>
                  </a:cubicBezTo>
                  <a:cubicBezTo>
                    <a:pt x="98" y="124"/>
                    <a:pt x="98" y="125"/>
                    <a:pt x="98" y="125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8" y="126"/>
                    <a:pt x="98" y="126"/>
                    <a:pt x="99" y="126"/>
                  </a:cubicBezTo>
                  <a:cubicBezTo>
                    <a:pt x="99" y="126"/>
                    <a:pt x="100" y="126"/>
                    <a:pt x="100" y="127"/>
                  </a:cubicBezTo>
                  <a:cubicBezTo>
                    <a:pt x="100" y="127"/>
                    <a:pt x="100" y="127"/>
                    <a:pt x="100" y="128"/>
                  </a:cubicBezTo>
                  <a:cubicBezTo>
                    <a:pt x="100" y="128"/>
                    <a:pt x="100" y="129"/>
                    <a:pt x="100" y="129"/>
                  </a:cubicBezTo>
                  <a:cubicBezTo>
                    <a:pt x="100" y="129"/>
                    <a:pt x="100" y="128"/>
                    <a:pt x="101" y="128"/>
                  </a:cubicBezTo>
                  <a:cubicBezTo>
                    <a:pt x="101" y="128"/>
                    <a:pt x="101" y="127"/>
                    <a:pt x="102" y="127"/>
                  </a:cubicBezTo>
                  <a:cubicBezTo>
                    <a:pt x="102" y="127"/>
                    <a:pt x="102" y="127"/>
                    <a:pt x="103" y="127"/>
                  </a:cubicBezTo>
                  <a:cubicBezTo>
                    <a:pt x="103" y="127"/>
                    <a:pt x="103" y="127"/>
                    <a:pt x="103" y="128"/>
                  </a:cubicBezTo>
                  <a:cubicBezTo>
                    <a:pt x="103" y="128"/>
                    <a:pt x="103" y="129"/>
                    <a:pt x="103" y="129"/>
                  </a:cubicBezTo>
                  <a:cubicBezTo>
                    <a:pt x="103" y="129"/>
                    <a:pt x="102" y="130"/>
                    <a:pt x="102" y="131"/>
                  </a:cubicBezTo>
                  <a:cubicBezTo>
                    <a:pt x="103" y="131"/>
                    <a:pt x="103" y="131"/>
                    <a:pt x="103" y="132"/>
                  </a:cubicBezTo>
                  <a:cubicBezTo>
                    <a:pt x="104" y="131"/>
                    <a:pt x="105" y="129"/>
                    <a:pt x="105" y="128"/>
                  </a:cubicBezTo>
                  <a:close/>
                  <a:moveTo>
                    <a:pt x="30" y="87"/>
                  </a:moveTo>
                  <a:cubicBezTo>
                    <a:pt x="30" y="87"/>
                    <a:pt x="30" y="88"/>
                    <a:pt x="30" y="88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1"/>
                    <a:pt x="30" y="92"/>
                    <a:pt x="30" y="94"/>
                  </a:cubicBezTo>
                  <a:cubicBezTo>
                    <a:pt x="30" y="94"/>
                    <a:pt x="29" y="95"/>
                    <a:pt x="29" y="95"/>
                  </a:cubicBezTo>
                  <a:cubicBezTo>
                    <a:pt x="28" y="95"/>
                    <a:pt x="28" y="94"/>
                    <a:pt x="27" y="94"/>
                  </a:cubicBezTo>
                  <a:cubicBezTo>
                    <a:pt x="27" y="93"/>
                    <a:pt x="27" y="92"/>
                    <a:pt x="27" y="92"/>
                  </a:cubicBezTo>
                  <a:cubicBezTo>
                    <a:pt x="26" y="91"/>
                    <a:pt x="26" y="91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2"/>
                    <a:pt x="26" y="94"/>
                    <a:pt x="25" y="96"/>
                  </a:cubicBezTo>
                  <a:cubicBezTo>
                    <a:pt x="26" y="96"/>
                    <a:pt x="28" y="95"/>
                    <a:pt x="29" y="95"/>
                  </a:cubicBezTo>
                  <a:cubicBezTo>
                    <a:pt x="30" y="95"/>
                    <a:pt x="31" y="96"/>
                    <a:pt x="32" y="96"/>
                  </a:cubicBezTo>
                  <a:cubicBezTo>
                    <a:pt x="32" y="93"/>
                    <a:pt x="31" y="90"/>
                    <a:pt x="30" y="87"/>
                  </a:cubicBezTo>
                  <a:close/>
                  <a:moveTo>
                    <a:pt x="127" y="121"/>
                  </a:move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2"/>
                    <a:pt x="126" y="122"/>
                  </a:cubicBezTo>
                  <a:cubicBezTo>
                    <a:pt x="126" y="123"/>
                    <a:pt x="125" y="125"/>
                    <a:pt x="125" y="126"/>
                  </a:cubicBezTo>
                  <a:cubicBezTo>
                    <a:pt x="124" y="128"/>
                    <a:pt x="124" y="128"/>
                    <a:pt x="125" y="130"/>
                  </a:cubicBezTo>
                  <a:cubicBezTo>
                    <a:pt x="125" y="131"/>
                    <a:pt x="126" y="132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6" y="130"/>
                    <a:pt x="126" y="129"/>
                    <a:pt x="126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7" y="125"/>
                    <a:pt x="127" y="126"/>
                    <a:pt x="128" y="127"/>
                  </a:cubicBezTo>
                  <a:cubicBezTo>
                    <a:pt x="128" y="128"/>
                    <a:pt x="128" y="129"/>
                    <a:pt x="129" y="130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8" y="127"/>
                    <a:pt x="128" y="124"/>
                    <a:pt x="127" y="121"/>
                  </a:cubicBezTo>
                  <a:close/>
                  <a:moveTo>
                    <a:pt x="73" y="126"/>
                  </a:moveTo>
                  <a:cubicBezTo>
                    <a:pt x="73" y="126"/>
                    <a:pt x="74" y="126"/>
                    <a:pt x="74" y="126"/>
                  </a:cubicBezTo>
                  <a:cubicBezTo>
                    <a:pt x="74" y="125"/>
                    <a:pt x="75" y="125"/>
                    <a:pt x="75" y="124"/>
                  </a:cubicBezTo>
                  <a:cubicBezTo>
                    <a:pt x="75" y="124"/>
                    <a:pt x="76" y="123"/>
                    <a:pt x="76" y="124"/>
                  </a:cubicBezTo>
                  <a:cubicBezTo>
                    <a:pt x="77" y="124"/>
                    <a:pt x="77" y="123"/>
                    <a:pt x="77" y="123"/>
                  </a:cubicBezTo>
                  <a:cubicBezTo>
                    <a:pt x="78" y="122"/>
                    <a:pt x="78" y="122"/>
                    <a:pt x="79" y="122"/>
                  </a:cubicBezTo>
                  <a:cubicBezTo>
                    <a:pt x="79" y="121"/>
                    <a:pt x="80" y="121"/>
                    <a:pt x="80" y="122"/>
                  </a:cubicBezTo>
                  <a:cubicBezTo>
                    <a:pt x="80" y="122"/>
                    <a:pt x="80" y="122"/>
                    <a:pt x="80" y="123"/>
                  </a:cubicBezTo>
                  <a:cubicBezTo>
                    <a:pt x="81" y="122"/>
                    <a:pt x="82" y="122"/>
                    <a:pt x="82" y="121"/>
                  </a:cubicBezTo>
                  <a:cubicBezTo>
                    <a:pt x="83" y="120"/>
                    <a:pt x="84" y="121"/>
                    <a:pt x="85" y="122"/>
                  </a:cubicBezTo>
                  <a:cubicBezTo>
                    <a:pt x="85" y="122"/>
                    <a:pt x="86" y="121"/>
                    <a:pt x="86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4" y="121"/>
                    <a:pt x="81" y="121"/>
                    <a:pt x="79" y="121"/>
                  </a:cubicBezTo>
                  <a:cubicBezTo>
                    <a:pt x="77" y="121"/>
                    <a:pt x="76" y="121"/>
                    <a:pt x="74" y="122"/>
                  </a:cubicBezTo>
                  <a:cubicBezTo>
                    <a:pt x="73" y="123"/>
                    <a:pt x="73" y="123"/>
                    <a:pt x="72" y="124"/>
                  </a:cubicBezTo>
                  <a:cubicBezTo>
                    <a:pt x="72" y="124"/>
                    <a:pt x="72" y="124"/>
                    <a:pt x="71" y="124"/>
                  </a:cubicBezTo>
                  <a:cubicBezTo>
                    <a:pt x="73" y="123"/>
                    <a:pt x="74" y="125"/>
                    <a:pt x="73" y="126"/>
                  </a:cubicBezTo>
                  <a:close/>
                  <a:moveTo>
                    <a:pt x="124" y="83"/>
                  </a:moveTo>
                  <a:cubicBezTo>
                    <a:pt x="124" y="85"/>
                    <a:pt x="127" y="97"/>
                    <a:pt x="128" y="98"/>
                  </a:cubicBezTo>
                  <a:cubicBezTo>
                    <a:pt x="128" y="98"/>
                    <a:pt x="129" y="97"/>
                    <a:pt x="129" y="96"/>
                  </a:cubicBezTo>
                  <a:cubicBezTo>
                    <a:pt x="129" y="96"/>
                    <a:pt x="129" y="95"/>
                    <a:pt x="129" y="95"/>
                  </a:cubicBezTo>
                  <a:cubicBezTo>
                    <a:pt x="127" y="91"/>
                    <a:pt x="126" y="88"/>
                    <a:pt x="124" y="84"/>
                  </a:cubicBezTo>
                  <a:cubicBezTo>
                    <a:pt x="124" y="84"/>
                    <a:pt x="124" y="84"/>
                    <a:pt x="124" y="83"/>
                  </a:cubicBezTo>
                  <a:close/>
                  <a:moveTo>
                    <a:pt x="34" y="199"/>
                  </a:moveTo>
                  <a:cubicBezTo>
                    <a:pt x="35" y="200"/>
                    <a:pt x="36" y="200"/>
                    <a:pt x="36" y="201"/>
                  </a:cubicBezTo>
                  <a:cubicBezTo>
                    <a:pt x="37" y="202"/>
                    <a:pt x="37" y="204"/>
                    <a:pt x="35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205"/>
                    <a:pt x="35" y="205"/>
                    <a:pt x="35" y="206"/>
                  </a:cubicBezTo>
                  <a:cubicBezTo>
                    <a:pt x="35" y="206"/>
                    <a:pt x="36" y="205"/>
                    <a:pt x="37" y="205"/>
                  </a:cubicBezTo>
                  <a:cubicBezTo>
                    <a:pt x="37" y="205"/>
                    <a:pt x="38" y="205"/>
                    <a:pt x="38" y="205"/>
                  </a:cubicBezTo>
                  <a:cubicBezTo>
                    <a:pt x="38" y="204"/>
                    <a:pt x="39" y="203"/>
                    <a:pt x="39" y="202"/>
                  </a:cubicBezTo>
                  <a:cubicBezTo>
                    <a:pt x="39" y="201"/>
                    <a:pt x="40" y="201"/>
                    <a:pt x="40" y="201"/>
                  </a:cubicBezTo>
                  <a:cubicBezTo>
                    <a:pt x="38" y="200"/>
                    <a:pt x="36" y="199"/>
                    <a:pt x="34" y="199"/>
                  </a:cubicBezTo>
                  <a:close/>
                  <a:moveTo>
                    <a:pt x="197" y="94"/>
                  </a:moveTo>
                  <a:cubicBezTo>
                    <a:pt x="197" y="106"/>
                    <a:pt x="198" y="117"/>
                    <a:pt x="198" y="129"/>
                  </a:cubicBezTo>
                  <a:cubicBezTo>
                    <a:pt x="199" y="124"/>
                    <a:pt x="198" y="98"/>
                    <a:pt x="197" y="94"/>
                  </a:cubicBezTo>
                  <a:close/>
                  <a:moveTo>
                    <a:pt x="154" y="147"/>
                  </a:moveTo>
                  <a:cubicBezTo>
                    <a:pt x="154" y="145"/>
                    <a:pt x="153" y="143"/>
                    <a:pt x="152" y="142"/>
                  </a:cubicBezTo>
                  <a:cubicBezTo>
                    <a:pt x="151" y="140"/>
                    <a:pt x="149" y="139"/>
                    <a:pt x="147" y="137"/>
                  </a:cubicBezTo>
                  <a:cubicBezTo>
                    <a:pt x="145" y="136"/>
                    <a:pt x="144" y="136"/>
                    <a:pt x="142" y="136"/>
                  </a:cubicBezTo>
                  <a:cubicBezTo>
                    <a:pt x="142" y="136"/>
                    <a:pt x="142" y="136"/>
                    <a:pt x="143" y="136"/>
                  </a:cubicBezTo>
                  <a:cubicBezTo>
                    <a:pt x="145" y="137"/>
                    <a:pt x="147" y="139"/>
                    <a:pt x="149" y="141"/>
                  </a:cubicBezTo>
                  <a:cubicBezTo>
                    <a:pt x="151" y="142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7"/>
                  </a:cubicBezTo>
                  <a:close/>
                  <a:moveTo>
                    <a:pt x="109" y="180"/>
                  </a:moveTo>
                  <a:cubicBezTo>
                    <a:pt x="108" y="182"/>
                    <a:pt x="108" y="184"/>
                    <a:pt x="107" y="186"/>
                  </a:cubicBezTo>
                  <a:cubicBezTo>
                    <a:pt x="106" y="187"/>
                    <a:pt x="107" y="187"/>
                    <a:pt x="107" y="188"/>
                  </a:cubicBezTo>
                  <a:cubicBezTo>
                    <a:pt x="107" y="188"/>
                    <a:pt x="107" y="188"/>
                    <a:pt x="108" y="189"/>
                  </a:cubicBezTo>
                  <a:cubicBezTo>
                    <a:pt x="110" y="183"/>
                    <a:pt x="111" y="178"/>
                    <a:pt x="113" y="173"/>
                  </a:cubicBezTo>
                  <a:cubicBezTo>
                    <a:pt x="113" y="173"/>
                    <a:pt x="113" y="173"/>
                    <a:pt x="112" y="173"/>
                  </a:cubicBezTo>
                  <a:cubicBezTo>
                    <a:pt x="112" y="175"/>
                    <a:pt x="111" y="176"/>
                    <a:pt x="111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1" y="180"/>
                    <a:pt x="110" y="180"/>
                    <a:pt x="109" y="180"/>
                  </a:cubicBezTo>
                  <a:close/>
                  <a:moveTo>
                    <a:pt x="178" y="126"/>
                  </a:moveTo>
                  <a:cubicBezTo>
                    <a:pt x="178" y="124"/>
                    <a:pt x="178" y="124"/>
                    <a:pt x="179" y="123"/>
                  </a:cubicBezTo>
                  <a:cubicBezTo>
                    <a:pt x="179" y="123"/>
                    <a:pt x="180" y="122"/>
                    <a:pt x="180" y="122"/>
                  </a:cubicBezTo>
                  <a:cubicBezTo>
                    <a:pt x="181" y="122"/>
                    <a:pt x="181" y="122"/>
                    <a:pt x="181" y="121"/>
                  </a:cubicBezTo>
                  <a:cubicBezTo>
                    <a:pt x="181" y="120"/>
                    <a:pt x="181" y="119"/>
                    <a:pt x="181" y="118"/>
                  </a:cubicBezTo>
                  <a:cubicBezTo>
                    <a:pt x="178" y="122"/>
                    <a:pt x="175" y="126"/>
                    <a:pt x="172" y="129"/>
                  </a:cubicBezTo>
                  <a:cubicBezTo>
                    <a:pt x="172" y="130"/>
                    <a:pt x="173" y="130"/>
                    <a:pt x="173" y="130"/>
                  </a:cubicBezTo>
                  <a:cubicBezTo>
                    <a:pt x="174" y="128"/>
                    <a:pt x="176" y="127"/>
                    <a:pt x="178" y="126"/>
                  </a:cubicBezTo>
                  <a:close/>
                  <a:moveTo>
                    <a:pt x="41" y="246"/>
                  </a:moveTo>
                  <a:cubicBezTo>
                    <a:pt x="40" y="245"/>
                    <a:pt x="39" y="245"/>
                    <a:pt x="38" y="244"/>
                  </a:cubicBezTo>
                  <a:cubicBezTo>
                    <a:pt x="38" y="245"/>
                    <a:pt x="37" y="245"/>
                    <a:pt x="37" y="245"/>
                  </a:cubicBezTo>
                  <a:cubicBezTo>
                    <a:pt x="37" y="246"/>
                    <a:pt x="37" y="247"/>
                    <a:pt x="37" y="247"/>
                  </a:cubicBezTo>
                  <a:cubicBezTo>
                    <a:pt x="36" y="248"/>
                    <a:pt x="36" y="248"/>
                    <a:pt x="36" y="248"/>
                  </a:cubicBezTo>
                  <a:cubicBezTo>
                    <a:pt x="36" y="249"/>
                    <a:pt x="36" y="250"/>
                    <a:pt x="36" y="251"/>
                  </a:cubicBezTo>
                  <a:cubicBezTo>
                    <a:pt x="36" y="251"/>
                    <a:pt x="36" y="252"/>
                    <a:pt x="36" y="252"/>
                  </a:cubicBezTo>
                  <a:cubicBezTo>
                    <a:pt x="38" y="250"/>
                    <a:pt x="40" y="248"/>
                    <a:pt x="41" y="246"/>
                  </a:cubicBezTo>
                  <a:close/>
                  <a:moveTo>
                    <a:pt x="159" y="148"/>
                  </a:moveTo>
                  <a:cubicBezTo>
                    <a:pt x="159" y="148"/>
                    <a:pt x="159" y="148"/>
                    <a:pt x="159" y="148"/>
                  </a:cubicBezTo>
                  <a:cubicBezTo>
                    <a:pt x="160" y="145"/>
                    <a:pt x="161" y="143"/>
                    <a:pt x="162" y="140"/>
                  </a:cubicBezTo>
                  <a:cubicBezTo>
                    <a:pt x="162" y="139"/>
                    <a:pt x="162" y="138"/>
                    <a:pt x="162" y="138"/>
                  </a:cubicBezTo>
                  <a:cubicBezTo>
                    <a:pt x="162" y="136"/>
                    <a:pt x="162" y="134"/>
                    <a:pt x="162" y="132"/>
                  </a:cubicBezTo>
                  <a:cubicBezTo>
                    <a:pt x="162" y="132"/>
                    <a:pt x="162" y="132"/>
                    <a:pt x="162" y="131"/>
                  </a:cubicBezTo>
                  <a:cubicBezTo>
                    <a:pt x="162" y="132"/>
                    <a:pt x="161" y="132"/>
                    <a:pt x="161" y="133"/>
                  </a:cubicBezTo>
                  <a:cubicBezTo>
                    <a:pt x="161" y="137"/>
                    <a:pt x="160" y="140"/>
                    <a:pt x="160" y="143"/>
                  </a:cubicBezTo>
                  <a:cubicBezTo>
                    <a:pt x="159" y="145"/>
                    <a:pt x="159" y="146"/>
                    <a:pt x="159" y="148"/>
                  </a:cubicBezTo>
                  <a:close/>
                  <a:moveTo>
                    <a:pt x="71" y="49"/>
                  </a:moveTo>
                  <a:cubicBezTo>
                    <a:pt x="70" y="50"/>
                    <a:pt x="69" y="51"/>
                    <a:pt x="68" y="51"/>
                  </a:cubicBezTo>
                  <a:cubicBezTo>
                    <a:pt x="68" y="55"/>
                    <a:pt x="68" y="58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57"/>
                    <a:pt x="70" y="53"/>
                    <a:pt x="71" y="49"/>
                  </a:cubicBezTo>
                  <a:close/>
                  <a:moveTo>
                    <a:pt x="133" y="25"/>
                  </a:moveTo>
                  <a:cubicBezTo>
                    <a:pt x="134" y="27"/>
                    <a:pt x="134" y="29"/>
                    <a:pt x="134" y="31"/>
                  </a:cubicBezTo>
                  <a:cubicBezTo>
                    <a:pt x="136" y="29"/>
                    <a:pt x="137" y="27"/>
                    <a:pt x="139" y="26"/>
                  </a:cubicBezTo>
                  <a:cubicBezTo>
                    <a:pt x="137" y="25"/>
                    <a:pt x="135" y="25"/>
                    <a:pt x="133" y="25"/>
                  </a:cubicBezTo>
                  <a:close/>
                  <a:moveTo>
                    <a:pt x="103" y="34"/>
                  </a:moveTo>
                  <a:cubicBezTo>
                    <a:pt x="104" y="37"/>
                    <a:pt x="104" y="39"/>
                    <a:pt x="104" y="41"/>
                  </a:cubicBezTo>
                  <a:cubicBezTo>
                    <a:pt x="104" y="40"/>
                    <a:pt x="105" y="40"/>
                    <a:pt x="105" y="39"/>
                  </a:cubicBezTo>
                  <a:cubicBezTo>
                    <a:pt x="105" y="38"/>
                    <a:pt x="106" y="37"/>
                    <a:pt x="106" y="36"/>
                  </a:cubicBezTo>
                  <a:cubicBezTo>
                    <a:pt x="107" y="35"/>
                    <a:pt x="107" y="34"/>
                    <a:pt x="107" y="33"/>
                  </a:cubicBezTo>
                  <a:cubicBezTo>
                    <a:pt x="106" y="33"/>
                    <a:pt x="104" y="34"/>
                    <a:pt x="103" y="34"/>
                  </a:cubicBezTo>
                  <a:close/>
                  <a:moveTo>
                    <a:pt x="48" y="246"/>
                  </a:moveTo>
                  <a:cubicBezTo>
                    <a:pt x="47" y="246"/>
                    <a:pt x="46" y="246"/>
                    <a:pt x="45" y="246"/>
                  </a:cubicBezTo>
                  <a:cubicBezTo>
                    <a:pt x="44" y="248"/>
                    <a:pt x="43" y="250"/>
                    <a:pt x="43" y="252"/>
                  </a:cubicBezTo>
                  <a:cubicBezTo>
                    <a:pt x="43" y="252"/>
                    <a:pt x="42" y="253"/>
                    <a:pt x="43" y="253"/>
                  </a:cubicBezTo>
                  <a:cubicBezTo>
                    <a:pt x="43" y="253"/>
                    <a:pt x="43" y="253"/>
                    <a:pt x="44" y="253"/>
                  </a:cubicBezTo>
                  <a:cubicBezTo>
                    <a:pt x="44" y="253"/>
                    <a:pt x="44" y="252"/>
                    <a:pt x="44" y="252"/>
                  </a:cubicBezTo>
                  <a:cubicBezTo>
                    <a:pt x="46" y="250"/>
                    <a:pt x="47" y="248"/>
                    <a:pt x="48" y="246"/>
                  </a:cubicBezTo>
                  <a:close/>
                  <a:moveTo>
                    <a:pt x="57" y="248"/>
                  </a:moveTo>
                  <a:cubicBezTo>
                    <a:pt x="57" y="249"/>
                    <a:pt x="56" y="250"/>
                    <a:pt x="55" y="252"/>
                  </a:cubicBezTo>
                  <a:cubicBezTo>
                    <a:pt x="56" y="253"/>
                    <a:pt x="57" y="254"/>
                    <a:pt x="58" y="256"/>
                  </a:cubicBezTo>
                  <a:cubicBezTo>
                    <a:pt x="59" y="255"/>
                    <a:pt x="59" y="255"/>
                    <a:pt x="59" y="253"/>
                  </a:cubicBezTo>
                  <a:cubicBezTo>
                    <a:pt x="58" y="252"/>
                    <a:pt x="58" y="250"/>
                    <a:pt x="57" y="248"/>
                  </a:cubicBezTo>
                  <a:close/>
                  <a:moveTo>
                    <a:pt x="154" y="79"/>
                  </a:moveTo>
                  <a:cubicBezTo>
                    <a:pt x="154" y="78"/>
                    <a:pt x="154" y="78"/>
                    <a:pt x="155" y="78"/>
                  </a:cubicBezTo>
                  <a:cubicBezTo>
                    <a:pt x="157" y="76"/>
                    <a:pt x="159" y="74"/>
                    <a:pt x="161" y="73"/>
                  </a:cubicBezTo>
                  <a:cubicBezTo>
                    <a:pt x="162" y="72"/>
                    <a:pt x="162" y="72"/>
                    <a:pt x="162" y="71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60" y="72"/>
                    <a:pt x="158" y="73"/>
                    <a:pt x="156" y="74"/>
                  </a:cubicBezTo>
                  <a:cubicBezTo>
                    <a:pt x="156" y="74"/>
                    <a:pt x="156" y="75"/>
                    <a:pt x="156" y="75"/>
                  </a:cubicBezTo>
                  <a:cubicBezTo>
                    <a:pt x="156" y="75"/>
                    <a:pt x="155" y="76"/>
                    <a:pt x="154" y="76"/>
                  </a:cubicBezTo>
                  <a:cubicBezTo>
                    <a:pt x="154" y="77"/>
                    <a:pt x="154" y="77"/>
                    <a:pt x="154" y="79"/>
                  </a:cubicBezTo>
                  <a:close/>
                  <a:moveTo>
                    <a:pt x="133" y="32"/>
                  </a:moveTo>
                  <a:cubicBezTo>
                    <a:pt x="132" y="32"/>
                    <a:pt x="132" y="31"/>
                    <a:pt x="132" y="30"/>
                  </a:cubicBezTo>
                  <a:cubicBezTo>
                    <a:pt x="132" y="29"/>
                    <a:pt x="132" y="28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8"/>
                    <a:pt x="130" y="29"/>
                    <a:pt x="129" y="30"/>
                  </a:cubicBezTo>
                  <a:cubicBezTo>
                    <a:pt x="130" y="31"/>
                    <a:pt x="130" y="31"/>
                    <a:pt x="130" y="32"/>
                  </a:cubicBezTo>
                  <a:cubicBezTo>
                    <a:pt x="130" y="32"/>
                    <a:pt x="130" y="32"/>
                    <a:pt x="130" y="33"/>
                  </a:cubicBezTo>
                  <a:cubicBezTo>
                    <a:pt x="130" y="34"/>
                    <a:pt x="130" y="34"/>
                    <a:pt x="131" y="34"/>
                  </a:cubicBezTo>
                  <a:cubicBezTo>
                    <a:pt x="132" y="33"/>
                    <a:pt x="133" y="33"/>
                    <a:pt x="133" y="32"/>
                  </a:cubicBezTo>
                  <a:close/>
                  <a:moveTo>
                    <a:pt x="170" y="143"/>
                  </a:moveTo>
                  <a:cubicBezTo>
                    <a:pt x="170" y="143"/>
                    <a:pt x="170" y="144"/>
                    <a:pt x="170" y="144"/>
                  </a:cubicBezTo>
                  <a:cubicBezTo>
                    <a:pt x="171" y="144"/>
                    <a:pt x="173" y="144"/>
                    <a:pt x="174" y="144"/>
                  </a:cubicBezTo>
                  <a:cubicBezTo>
                    <a:pt x="174" y="144"/>
                    <a:pt x="175" y="144"/>
                    <a:pt x="175" y="144"/>
                  </a:cubicBezTo>
                  <a:cubicBezTo>
                    <a:pt x="175" y="143"/>
                    <a:pt x="176" y="143"/>
                    <a:pt x="176" y="142"/>
                  </a:cubicBezTo>
                  <a:cubicBezTo>
                    <a:pt x="176" y="142"/>
                    <a:pt x="176" y="141"/>
                    <a:pt x="176" y="141"/>
                  </a:cubicBezTo>
                  <a:cubicBezTo>
                    <a:pt x="176" y="141"/>
                    <a:pt x="176" y="140"/>
                    <a:pt x="176" y="140"/>
                  </a:cubicBezTo>
                  <a:cubicBezTo>
                    <a:pt x="175" y="140"/>
                    <a:pt x="174" y="140"/>
                    <a:pt x="174" y="141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2" y="142"/>
                    <a:pt x="171" y="143"/>
                    <a:pt x="170" y="143"/>
                  </a:cubicBezTo>
                  <a:close/>
                  <a:moveTo>
                    <a:pt x="77" y="112"/>
                  </a:moveTo>
                  <a:cubicBezTo>
                    <a:pt x="77" y="112"/>
                    <a:pt x="77" y="112"/>
                    <a:pt x="77" y="112"/>
                  </a:cubicBezTo>
                  <a:cubicBezTo>
                    <a:pt x="77" y="110"/>
                    <a:pt x="77" y="108"/>
                    <a:pt x="77" y="106"/>
                  </a:cubicBezTo>
                  <a:cubicBezTo>
                    <a:pt x="76" y="104"/>
                    <a:pt x="76" y="103"/>
                    <a:pt x="76" y="101"/>
                  </a:cubicBezTo>
                  <a:cubicBezTo>
                    <a:pt x="75" y="101"/>
                    <a:pt x="75" y="102"/>
                    <a:pt x="74" y="103"/>
                  </a:cubicBezTo>
                  <a:cubicBezTo>
                    <a:pt x="74" y="103"/>
                    <a:pt x="74" y="104"/>
                    <a:pt x="74" y="104"/>
                  </a:cubicBezTo>
                  <a:cubicBezTo>
                    <a:pt x="75" y="106"/>
                    <a:pt x="76" y="109"/>
                    <a:pt x="77" y="111"/>
                  </a:cubicBezTo>
                  <a:cubicBezTo>
                    <a:pt x="77" y="111"/>
                    <a:pt x="77" y="112"/>
                    <a:pt x="77" y="112"/>
                  </a:cubicBezTo>
                  <a:close/>
                  <a:moveTo>
                    <a:pt x="102" y="123"/>
                  </a:moveTo>
                  <a:cubicBezTo>
                    <a:pt x="101" y="122"/>
                    <a:pt x="100" y="121"/>
                    <a:pt x="98" y="120"/>
                  </a:cubicBezTo>
                  <a:cubicBezTo>
                    <a:pt x="94" y="119"/>
                    <a:pt x="91" y="119"/>
                    <a:pt x="87" y="119"/>
                  </a:cubicBezTo>
                  <a:cubicBezTo>
                    <a:pt x="87" y="119"/>
                    <a:pt x="86" y="119"/>
                    <a:pt x="86" y="119"/>
                  </a:cubicBezTo>
                  <a:cubicBezTo>
                    <a:pt x="92" y="120"/>
                    <a:pt x="97" y="121"/>
                    <a:pt x="102" y="123"/>
                  </a:cubicBezTo>
                  <a:close/>
                  <a:moveTo>
                    <a:pt x="184" y="95"/>
                  </a:moveTo>
                  <a:cubicBezTo>
                    <a:pt x="183" y="95"/>
                    <a:pt x="183" y="95"/>
                    <a:pt x="182" y="95"/>
                  </a:cubicBezTo>
                  <a:cubicBezTo>
                    <a:pt x="181" y="95"/>
                    <a:pt x="181" y="95"/>
                    <a:pt x="181" y="96"/>
                  </a:cubicBezTo>
                  <a:cubicBezTo>
                    <a:pt x="180" y="97"/>
                    <a:pt x="179" y="98"/>
                    <a:pt x="178" y="100"/>
                  </a:cubicBezTo>
                  <a:cubicBezTo>
                    <a:pt x="177" y="100"/>
                    <a:pt x="177" y="100"/>
                    <a:pt x="177" y="101"/>
                  </a:cubicBezTo>
                  <a:cubicBezTo>
                    <a:pt x="178" y="101"/>
                    <a:pt x="179" y="100"/>
                    <a:pt x="180" y="99"/>
                  </a:cubicBezTo>
                  <a:cubicBezTo>
                    <a:pt x="180" y="98"/>
                    <a:pt x="180" y="98"/>
                    <a:pt x="181" y="99"/>
                  </a:cubicBezTo>
                  <a:cubicBezTo>
                    <a:pt x="183" y="98"/>
                    <a:pt x="184" y="97"/>
                    <a:pt x="184" y="95"/>
                  </a:cubicBezTo>
                  <a:close/>
                  <a:moveTo>
                    <a:pt x="55" y="136"/>
                  </a:moveTo>
                  <a:cubicBezTo>
                    <a:pt x="57" y="134"/>
                    <a:pt x="59" y="132"/>
                    <a:pt x="60" y="129"/>
                  </a:cubicBezTo>
                  <a:cubicBezTo>
                    <a:pt x="59" y="129"/>
                    <a:pt x="58" y="128"/>
                    <a:pt x="58" y="128"/>
                  </a:cubicBezTo>
                  <a:cubicBezTo>
                    <a:pt x="57" y="129"/>
                    <a:pt x="56" y="131"/>
                    <a:pt x="55" y="133"/>
                  </a:cubicBezTo>
                  <a:cubicBezTo>
                    <a:pt x="55" y="134"/>
                    <a:pt x="55" y="135"/>
                    <a:pt x="55" y="136"/>
                  </a:cubicBezTo>
                  <a:close/>
                  <a:moveTo>
                    <a:pt x="169" y="118"/>
                  </a:moveTo>
                  <a:cubicBezTo>
                    <a:pt x="169" y="115"/>
                    <a:pt x="170" y="101"/>
                    <a:pt x="169" y="99"/>
                  </a:cubicBezTo>
                  <a:cubicBezTo>
                    <a:pt x="169" y="99"/>
                    <a:pt x="169" y="100"/>
                    <a:pt x="169" y="100"/>
                  </a:cubicBezTo>
                  <a:cubicBezTo>
                    <a:pt x="169" y="104"/>
                    <a:pt x="169" y="107"/>
                    <a:pt x="169" y="111"/>
                  </a:cubicBezTo>
                  <a:cubicBezTo>
                    <a:pt x="168" y="113"/>
                    <a:pt x="168" y="115"/>
                    <a:pt x="168" y="116"/>
                  </a:cubicBezTo>
                  <a:cubicBezTo>
                    <a:pt x="168" y="117"/>
                    <a:pt x="168" y="117"/>
                    <a:pt x="169" y="118"/>
                  </a:cubicBezTo>
                  <a:close/>
                  <a:moveTo>
                    <a:pt x="153" y="163"/>
                  </a:moveTo>
                  <a:cubicBezTo>
                    <a:pt x="151" y="168"/>
                    <a:pt x="150" y="173"/>
                    <a:pt x="149" y="178"/>
                  </a:cubicBezTo>
                  <a:cubicBezTo>
                    <a:pt x="149" y="178"/>
                    <a:pt x="150" y="178"/>
                    <a:pt x="150" y="178"/>
                  </a:cubicBezTo>
                  <a:cubicBezTo>
                    <a:pt x="150" y="177"/>
                    <a:pt x="150" y="177"/>
                    <a:pt x="150" y="176"/>
                  </a:cubicBezTo>
                  <a:cubicBezTo>
                    <a:pt x="150" y="175"/>
                    <a:pt x="150" y="173"/>
                    <a:pt x="151" y="172"/>
                  </a:cubicBezTo>
                  <a:cubicBezTo>
                    <a:pt x="151" y="170"/>
                    <a:pt x="152" y="169"/>
                    <a:pt x="153" y="167"/>
                  </a:cubicBezTo>
                  <a:cubicBezTo>
                    <a:pt x="153" y="166"/>
                    <a:pt x="153" y="164"/>
                    <a:pt x="153" y="163"/>
                  </a:cubicBezTo>
                  <a:close/>
                  <a:moveTo>
                    <a:pt x="15" y="223"/>
                  </a:moveTo>
                  <a:cubicBezTo>
                    <a:pt x="15" y="226"/>
                    <a:pt x="15" y="228"/>
                    <a:pt x="16" y="231"/>
                  </a:cubicBezTo>
                  <a:cubicBezTo>
                    <a:pt x="17" y="230"/>
                    <a:pt x="17" y="230"/>
                    <a:pt x="18" y="229"/>
                  </a:cubicBezTo>
                  <a:cubicBezTo>
                    <a:pt x="17" y="227"/>
                    <a:pt x="17" y="225"/>
                    <a:pt x="15" y="223"/>
                  </a:cubicBezTo>
                  <a:close/>
                  <a:moveTo>
                    <a:pt x="157" y="131"/>
                  </a:moveTo>
                  <a:cubicBezTo>
                    <a:pt x="159" y="131"/>
                    <a:pt x="160" y="129"/>
                    <a:pt x="160" y="128"/>
                  </a:cubicBezTo>
                  <a:cubicBezTo>
                    <a:pt x="160" y="127"/>
                    <a:pt x="161" y="126"/>
                    <a:pt x="161" y="124"/>
                  </a:cubicBezTo>
                  <a:cubicBezTo>
                    <a:pt x="160" y="125"/>
                    <a:pt x="160" y="125"/>
                    <a:pt x="159" y="125"/>
                  </a:cubicBezTo>
                  <a:cubicBezTo>
                    <a:pt x="159" y="125"/>
                    <a:pt x="158" y="126"/>
                    <a:pt x="158" y="126"/>
                  </a:cubicBezTo>
                  <a:cubicBezTo>
                    <a:pt x="158" y="127"/>
                    <a:pt x="158" y="128"/>
                    <a:pt x="158" y="129"/>
                  </a:cubicBezTo>
                  <a:cubicBezTo>
                    <a:pt x="158" y="130"/>
                    <a:pt x="158" y="130"/>
                    <a:pt x="157" y="131"/>
                  </a:cubicBezTo>
                  <a:close/>
                  <a:moveTo>
                    <a:pt x="110" y="70"/>
                  </a:moveTo>
                  <a:cubicBezTo>
                    <a:pt x="110" y="70"/>
                    <a:pt x="111" y="70"/>
                    <a:pt x="111" y="70"/>
                  </a:cubicBezTo>
                  <a:cubicBezTo>
                    <a:pt x="111" y="66"/>
                    <a:pt x="111" y="63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0" y="61"/>
                    <a:pt x="109" y="62"/>
                    <a:pt x="109" y="62"/>
                  </a:cubicBezTo>
                  <a:cubicBezTo>
                    <a:pt x="109" y="63"/>
                    <a:pt x="109" y="64"/>
                    <a:pt x="109" y="64"/>
                  </a:cubicBezTo>
                  <a:cubicBezTo>
                    <a:pt x="110" y="66"/>
                    <a:pt x="110" y="68"/>
                    <a:pt x="110" y="70"/>
                  </a:cubicBezTo>
                  <a:close/>
                  <a:moveTo>
                    <a:pt x="76" y="229"/>
                  </a:moveTo>
                  <a:cubicBezTo>
                    <a:pt x="76" y="229"/>
                    <a:pt x="76" y="229"/>
                    <a:pt x="75" y="229"/>
                  </a:cubicBezTo>
                  <a:cubicBezTo>
                    <a:pt x="74" y="231"/>
                    <a:pt x="73" y="232"/>
                    <a:pt x="72" y="234"/>
                  </a:cubicBezTo>
                  <a:cubicBezTo>
                    <a:pt x="72" y="234"/>
                    <a:pt x="72" y="234"/>
                    <a:pt x="72" y="235"/>
                  </a:cubicBezTo>
                  <a:cubicBezTo>
                    <a:pt x="73" y="236"/>
                    <a:pt x="74" y="237"/>
                    <a:pt x="74" y="238"/>
                  </a:cubicBezTo>
                  <a:cubicBezTo>
                    <a:pt x="75" y="237"/>
                    <a:pt x="75" y="237"/>
                    <a:pt x="75" y="236"/>
                  </a:cubicBezTo>
                  <a:cubicBezTo>
                    <a:pt x="75" y="235"/>
                    <a:pt x="74" y="235"/>
                    <a:pt x="74" y="234"/>
                  </a:cubicBezTo>
                  <a:cubicBezTo>
                    <a:pt x="74" y="234"/>
                    <a:pt x="74" y="233"/>
                    <a:pt x="74" y="233"/>
                  </a:cubicBezTo>
                  <a:cubicBezTo>
                    <a:pt x="74" y="232"/>
                    <a:pt x="74" y="232"/>
                    <a:pt x="75" y="232"/>
                  </a:cubicBezTo>
                  <a:cubicBezTo>
                    <a:pt x="75" y="231"/>
                    <a:pt x="76" y="232"/>
                    <a:pt x="76" y="232"/>
                  </a:cubicBezTo>
                  <a:cubicBezTo>
                    <a:pt x="76" y="232"/>
                    <a:pt x="76" y="232"/>
                    <a:pt x="77" y="233"/>
                  </a:cubicBezTo>
                  <a:cubicBezTo>
                    <a:pt x="77" y="233"/>
                    <a:pt x="77" y="233"/>
                    <a:pt x="77" y="232"/>
                  </a:cubicBezTo>
                  <a:cubicBezTo>
                    <a:pt x="76" y="231"/>
                    <a:pt x="76" y="230"/>
                    <a:pt x="76" y="229"/>
                  </a:cubicBezTo>
                  <a:close/>
                  <a:moveTo>
                    <a:pt x="120" y="137"/>
                  </a:moveTo>
                  <a:cubicBezTo>
                    <a:pt x="122" y="136"/>
                    <a:pt x="123" y="135"/>
                    <a:pt x="125" y="135"/>
                  </a:cubicBezTo>
                  <a:cubicBezTo>
                    <a:pt x="124" y="133"/>
                    <a:pt x="124" y="132"/>
                    <a:pt x="123" y="131"/>
                  </a:cubicBezTo>
                  <a:cubicBezTo>
                    <a:pt x="122" y="133"/>
                    <a:pt x="121" y="135"/>
                    <a:pt x="120" y="137"/>
                  </a:cubicBezTo>
                  <a:close/>
                  <a:moveTo>
                    <a:pt x="71" y="117"/>
                  </a:moveTo>
                  <a:cubicBezTo>
                    <a:pt x="72" y="114"/>
                    <a:pt x="72" y="109"/>
                    <a:pt x="71" y="108"/>
                  </a:cubicBezTo>
                  <a:cubicBezTo>
                    <a:pt x="71" y="108"/>
                    <a:pt x="70" y="109"/>
                    <a:pt x="70" y="110"/>
                  </a:cubicBezTo>
                  <a:cubicBezTo>
                    <a:pt x="69" y="111"/>
                    <a:pt x="69" y="111"/>
                    <a:pt x="69" y="112"/>
                  </a:cubicBezTo>
                  <a:cubicBezTo>
                    <a:pt x="70" y="113"/>
                    <a:pt x="71" y="115"/>
                    <a:pt x="71" y="117"/>
                  </a:cubicBezTo>
                  <a:cubicBezTo>
                    <a:pt x="71" y="117"/>
                    <a:pt x="71" y="117"/>
                    <a:pt x="71" y="117"/>
                  </a:cubicBezTo>
                  <a:close/>
                  <a:moveTo>
                    <a:pt x="74" y="87"/>
                  </a:moveTo>
                  <a:cubicBezTo>
                    <a:pt x="73" y="86"/>
                    <a:pt x="73" y="85"/>
                    <a:pt x="72" y="84"/>
                  </a:cubicBezTo>
                  <a:cubicBezTo>
                    <a:pt x="72" y="83"/>
                    <a:pt x="72" y="82"/>
                    <a:pt x="71" y="81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1" y="84"/>
                    <a:pt x="71" y="87"/>
                    <a:pt x="71" y="90"/>
                  </a:cubicBezTo>
                  <a:cubicBezTo>
                    <a:pt x="71" y="90"/>
                    <a:pt x="71" y="90"/>
                    <a:pt x="72" y="90"/>
                  </a:cubicBezTo>
                  <a:cubicBezTo>
                    <a:pt x="72" y="89"/>
                    <a:pt x="73" y="88"/>
                    <a:pt x="74" y="87"/>
                  </a:cubicBezTo>
                  <a:close/>
                  <a:moveTo>
                    <a:pt x="116" y="65"/>
                  </a:moveTo>
                  <a:cubicBezTo>
                    <a:pt x="116" y="65"/>
                    <a:pt x="116" y="65"/>
                    <a:pt x="116" y="65"/>
                  </a:cubicBezTo>
                  <a:cubicBezTo>
                    <a:pt x="117" y="61"/>
                    <a:pt x="117" y="58"/>
                    <a:pt x="118" y="55"/>
                  </a:cubicBezTo>
                  <a:cubicBezTo>
                    <a:pt x="117" y="55"/>
                    <a:pt x="116" y="56"/>
                    <a:pt x="115" y="57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6" y="60"/>
                    <a:pt x="116" y="62"/>
                    <a:pt x="116" y="64"/>
                  </a:cubicBezTo>
                  <a:cubicBezTo>
                    <a:pt x="116" y="64"/>
                    <a:pt x="116" y="65"/>
                    <a:pt x="116" y="65"/>
                  </a:cubicBezTo>
                  <a:close/>
                  <a:moveTo>
                    <a:pt x="119" y="28"/>
                  </a:moveTo>
                  <a:cubicBezTo>
                    <a:pt x="119" y="29"/>
                    <a:pt x="119" y="30"/>
                    <a:pt x="119" y="31"/>
                  </a:cubicBezTo>
                  <a:cubicBezTo>
                    <a:pt x="119" y="32"/>
                    <a:pt x="119" y="33"/>
                    <a:pt x="119" y="34"/>
                  </a:cubicBezTo>
                  <a:cubicBezTo>
                    <a:pt x="119" y="34"/>
                    <a:pt x="119" y="34"/>
                    <a:pt x="120" y="34"/>
                  </a:cubicBezTo>
                  <a:cubicBezTo>
                    <a:pt x="121" y="32"/>
                    <a:pt x="122" y="29"/>
                    <a:pt x="123" y="27"/>
                  </a:cubicBezTo>
                  <a:cubicBezTo>
                    <a:pt x="122" y="27"/>
                    <a:pt x="120" y="27"/>
                    <a:pt x="119" y="28"/>
                  </a:cubicBezTo>
                  <a:close/>
                  <a:moveTo>
                    <a:pt x="158" y="92"/>
                  </a:moveTo>
                  <a:cubicBezTo>
                    <a:pt x="158" y="92"/>
                    <a:pt x="158" y="92"/>
                    <a:pt x="158" y="92"/>
                  </a:cubicBezTo>
                  <a:cubicBezTo>
                    <a:pt x="158" y="92"/>
                    <a:pt x="157" y="92"/>
                    <a:pt x="157" y="92"/>
                  </a:cubicBezTo>
                  <a:cubicBezTo>
                    <a:pt x="156" y="93"/>
                    <a:pt x="155" y="93"/>
                    <a:pt x="154" y="93"/>
                  </a:cubicBezTo>
                  <a:cubicBezTo>
                    <a:pt x="153" y="94"/>
                    <a:pt x="152" y="94"/>
                    <a:pt x="151" y="93"/>
                  </a:cubicBezTo>
                  <a:cubicBezTo>
                    <a:pt x="151" y="94"/>
                    <a:pt x="151" y="95"/>
                    <a:pt x="150" y="97"/>
                  </a:cubicBezTo>
                  <a:cubicBezTo>
                    <a:pt x="153" y="96"/>
                    <a:pt x="156" y="94"/>
                    <a:pt x="158" y="92"/>
                  </a:cubicBezTo>
                  <a:close/>
                  <a:moveTo>
                    <a:pt x="156" y="145"/>
                  </a:moveTo>
                  <a:cubicBezTo>
                    <a:pt x="156" y="147"/>
                    <a:pt x="156" y="149"/>
                    <a:pt x="156" y="151"/>
                  </a:cubicBezTo>
                  <a:cubicBezTo>
                    <a:pt x="156" y="151"/>
                    <a:pt x="156" y="152"/>
                    <a:pt x="156" y="152"/>
                  </a:cubicBezTo>
                  <a:cubicBezTo>
                    <a:pt x="156" y="153"/>
                    <a:pt x="156" y="154"/>
                    <a:pt x="157" y="155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52"/>
                    <a:pt x="157" y="149"/>
                    <a:pt x="157" y="147"/>
                  </a:cubicBezTo>
                  <a:cubicBezTo>
                    <a:pt x="157" y="146"/>
                    <a:pt x="156" y="146"/>
                    <a:pt x="156" y="145"/>
                  </a:cubicBezTo>
                  <a:close/>
                  <a:moveTo>
                    <a:pt x="71" y="237"/>
                  </a:moveTo>
                  <a:cubicBezTo>
                    <a:pt x="70" y="238"/>
                    <a:pt x="69" y="239"/>
                    <a:pt x="69" y="240"/>
                  </a:cubicBezTo>
                  <a:cubicBezTo>
                    <a:pt x="70" y="242"/>
                    <a:pt x="70" y="243"/>
                    <a:pt x="71" y="244"/>
                  </a:cubicBezTo>
                  <a:cubicBezTo>
                    <a:pt x="72" y="244"/>
                    <a:pt x="72" y="243"/>
                    <a:pt x="72" y="243"/>
                  </a:cubicBezTo>
                  <a:cubicBezTo>
                    <a:pt x="71" y="241"/>
                    <a:pt x="71" y="239"/>
                    <a:pt x="71" y="237"/>
                  </a:cubicBezTo>
                  <a:close/>
                  <a:moveTo>
                    <a:pt x="163" y="80"/>
                  </a:moveTo>
                  <a:cubicBezTo>
                    <a:pt x="162" y="80"/>
                    <a:pt x="161" y="81"/>
                    <a:pt x="160" y="81"/>
                  </a:cubicBezTo>
                  <a:cubicBezTo>
                    <a:pt x="160" y="82"/>
                    <a:pt x="160" y="84"/>
                    <a:pt x="160" y="85"/>
                  </a:cubicBezTo>
                  <a:cubicBezTo>
                    <a:pt x="161" y="84"/>
                    <a:pt x="162" y="84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82"/>
                    <a:pt x="163" y="81"/>
                    <a:pt x="163" y="80"/>
                  </a:cubicBezTo>
                  <a:close/>
                  <a:moveTo>
                    <a:pt x="104" y="122"/>
                  </a:moveTo>
                  <a:cubicBezTo>
                    <a:pt x="105" y="124"/>
                    <a:pt x="106" y="125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8" y="127"/>
                    <a:pt x="108" y="128"/>
                    <a:pt x="109" y="128"/>
                  </a:cubicBezTo>
                  <a:cubicBezTo>
                    <a:pt x="109" y="127"/>
                    <a:pt x="108" y="125"/>
                    <a:pt x="108" y="124"/>
                  </a:cubicBezTo>
                  <a:cubicBezTo>
                    <a:pt x="108" y="124"/>
                    <a:pt x="108" y="124"/>
                    <a:pt x="107" y="124"/>
                  </a:cubicBezTo>
                  <a:cubicBezTo>
                    <a:pt x="106" y="123"/>
                    <a:pt x="105" y="122"/>
                    <a:pt x="104" y="122"/>
                  </a:cubicBezTo>
                  <a:close/>
                  <a:moveTo>
                    <a:pt x="145" y="68"/>
                  </a:moveTo>
                  <a:cubicBezTo>
                    <a:pt x="145" y="68"/>
                    <a:pt x="145" y="68"/>
                    <a:pt x="145" y="68"/>
                  </a:cubicBezTo>
                  <a:cubicBezTo>
                    <a:pt x="145" y="69"/>
                    <a:pt x="145" y="70"/>
                    <a:pt x="144" y="71"/>
                  </a:cubicBezTo>
                  <a:cubicBezTo>
                    <a:pt x="144" y="71"/>
                    <a:pt x="144" y="71"/>
                    <a:pt x="145" y="71"/>
                  </a:cubicBezTo>
                  <a:cubicBezTo>
                    <a:pt x="145" y="73"/>
                    <a:pt x="145" y="74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7" y="76"/>
                    <a:pt x="147" y="76"/>
                  </a:cubicBezTo>
                  <a:cubicBezTo>
                    <a:pt x="146" y="73"/>
                    <a:pt x="146" y="71"/>
                    <a:pt x="145" y="68"/>
                  </a:cubicBezTo>
                  <a:close/>
                  <a:moveTo>
                    <a:pt x="139" y="55"/>
                  </a:moveTo>
                  <a:cubicBezTo>
                    <a:pt x="140" y="58"/>
                    <a:pt x="140" y="61"/>
                    <a:pt x="140" y="64"/>
                  </a:cubicBezTo>
                  <a:cubicBezTo>
                    <a:pt x="140" y="64"/>
                    <a:pt x="141" y="64"/>
                    <a:pt x="141" y="64"/>
                  </a:cubicBezTo>
                  <a:cubicBezTo>
                    <a:pt x="141" y="63"/>
                    <a:pt x="142" y="61"/>
                    <a:pt x="142" y="60"/>
                  </a:cubicBezTo>
                  <a:cubicBezTo>
                    <a:pt x="141" y="58"/>
                    <a:pt x="140" y="56"/>
                    <a:pt x="139" y="55"/>
                  </a:cubicBezTo>
                  <a:close/>
                  <a:moveTo>
                    <a:pt x="111" y="186"/>
                  </a:moveTo>
                  <a:cubicBezTo>
                    <a:pt x="111" y="186"/>
                    <a:pt x="111" y="186"/>
                    <a:pt x="111" y="18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3" y="181"/>
                    <a:pt x="115" y="176"/>
                    <a:pt x="117" y="170"/>
                  </a:cubicBezTo>
                  <a:cubicBezTo>
                    <a:pt x="117" y="170"/>
                    <a:pt x="117" y="169"/>
                    <a:pt x="117" y="168"/>
                  </a:cubicBezTo>
                  <a:cubicBezTo>
                    <a:pt x="117" y="168"/>
                    <a:pt x="118" y="168"/>
                    <a:pt x="117" y="167"/>
                  </a:cubicBezTo>
                  <a:cubicBezTo>
                    <a:pt x="115" y="174"/>
                    <a:pt x="113" y="180"/>
                    <a:pt x="111" y="186"/>
                  </a:cubicBezTo>
                  <a:close/>
                  <a:moveTo>
                    <a:pt x="164" y="51"/>
                  </a:moveTo>
                  <a:cubicBezTo>
                    <a:pt x="164" y="51"/>
                    <a:pt x="164" y="51"/>
                    <a:pt x="164" y="51"/>
                  </a:cubicBezTo>
                  <a:cubicBezTo>
                    <a:pt x="164" y="51"/>
                    <a:pt x="164" y="51"/>
                    <a:pt x="164" y="52"/>
                  </a:cubicBezTo>
                  <a:cubicBezTo>
                    <a:pt x="164" y="56"/>
                    <a:pt x="165" y="61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5"/>
                  </a:cubicBezTo>
                  <a:cubicBezTo>
                    <a:pt x="166" y="62"/>
                    <a:pt x="166" y="59"/>
                    <a:pt x="165" y="56"/>
                  </a:cubicBezTo>
                  <a:cubicBezTo>
                    <a:pt x="165" y="54"/>
                    <a:pt x="164" y="53"/>
                    <a:pt x="164" y="51"/>
                  </a:cubicBezTo>
                  <a:close/>
                  <a:moveTo>
                    <a:pt x="149" y="90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8" y="92"/>
                    <a:pt x="148" y="93"/>
                    <a:pt x="147" y="95"/>
                  </a:cubicBezTo>
                  <a:cubicBezTo>
                    <a:pt x="147" y="96"/>
                    <a:pt x="147" y="97"/>
                    <a:pt x="148" y="98"/>
                  </a:cubicBezTo>
                  <a:cubicBezTo>
                    <a:pt x="148" y="97"/>
                    <a:pt x="149" y="97"/>
                    <a:pt x="149" y="97"/>
                  </a:cubicBezTo>
                  <a:cubicBezTo>
                    <a:pt x="149" y="95"/>
                    <a:pt x="149" y="94"/>
                    <a:pt x="150" y="93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0"/>
                    <a:pt x="149" y="90"/>
                  </a:cubicBezTo>
                  <a:close/>
                  <a:moveTo>
                    <a:pt x="20" y="228"/>
                  </a:moveTo>
                  <a:cubicBezTo>
                    <a:pt x="20" y="228"/>
                    <a:pt x="20" y="228"/>
                    <a:pt x="20" y="229"/>
                  </a:cubicBezTo>
                  <a:cubicBezTo>
                    <a:pt x="20" y="230"/>
                    <a:pt x="21" y="232"/>
                    <a:pt x="22" y="233"/>
                  </a:cubicBezTo>
                  <a:cubicBezTo>
                    <a:pt x="22" y="234"/>
                    <a:pt x="22" y="234"/>
                    <a:pt x="22" y="235"/>
                  </a:cubicBezTo>
                  <a:cubicBezTo>
                    <a:pt x="23" y="234"/>
                    <a:pt x="23" y="234"/>
                    <a:pt x="24" y="233"/>
                  </a:cubicBezTo>
                  <a:cubicBezTo>
                    <a:pt x="23" y="231"/>
                    <a:pt x="21" y="230"/>
                    <a:pt x="20" y="228"/>
                  </a:cubicBezTo>
                  <a:close/>
                  <a:moveTo>
                    <a:pt x="193" y="125"/>
                  </a:moveTo>
                  <a:cubicBezTo>
                    <a:pt x="192" y="125"/>
                    <a:pt x="192" y="126"/>
                    <a:pt x="191" y="126"/>
                  </a:cubicBezTo>
                  <a:cubicBezTo>
                    <a:pt x="191" y="128"/>
                    <a:pt x="191" y="130"/>
                    <a:pt x="191" y="132"/>
                  </a:cubicBezTo>
                  <a:cubicBezTo>
                    <a:pt x="192" y="131"/>
                    <a:pt x="192" y="131"/>
                    <a:pt x="193" y="131"/>
                  </a:cubicBezTo>
                  <a:cubicBezTo>
                    <a:pt x="193" y="129"/>
                    <a:pt x="193" y="127"/>
                    <a:pt x="193" y="125"/>
                  </a:cubicBezTo>
                  <a:close/>
                  <a:moveTo>
                    <a:pt x="150" y="114"/>
                  </a:moveTo>
                  <a:cubicBezTo>
                    <a:pt x="150" y="114"/>
                    <a:pt x="151" y="114"/>
                    <a:pt x="151" y="114"/>
                  </a:cubicBezTo>
                  <a:cubicBezTo>
                    <a:pt x="153" y="113"/>
                    <a:pt x="155" y="112"/>
                    <a:pt x="158" y="111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8" y="110"/>
                    <a:pt x="158" y="109"/>
                    <a:pt x="158" y="108"/>
                  </a:cubicBezTo>
                  <a:cubicBezTo>
                    <a:pt x="155" y="110"/>
                    <a:pt x="153" y="112"/>
                    <a:pt x="150" y="114"/>
                  </a:cubicBezTo>
                  <a:close/>
                  <a:moveTo>
                    <a:pt x="145" y="61"/>
                  </a:moveTo>
                  <a:cubicBezTo>
                    <a:pt x="145" y="61"/>
                    <a:pt x="145" y="61"/>
                    <a:pt x="146" y="61"/>
                  </a:cubicBezTo>
                  <a:cubicBezTo>
                    <a:pt x="148" y="53"/>
                    <a:pt x="151" y="44"/>
                    <a:pt x="154" y="36"/>
                  </a:cubicBezTo>
                  <a:cubicBezTo>
                    <a:pt x="153" y="38"/>
                    <a:pt x="145" y="60"/>
                    <a:pt x="145" y="61"/>
                  </a:cubicBezTo>
                  <a:close/>
                  <a:moveTo>
                    <a:pt x="77" y="95"/>
                  </a:moveTo>
                  <a:cubicBezTo>
                    <a:pt x="78" y="95"/>
                    <a:pt x="78" y="94"/>
                    <a:pt x="78" y="94"/>
                  </a:cubicBezTo>
                  <a:cubicBezTo>
                    <a:pt x="78" y="93"/>
                    <a:pt x="79" y="93"/>
                    <a:pt x="80" y="92"/>
                  </a:cubicBezTo>
                  <a:cubicBezTo>
                    <a:pt x="80" y="91"/>
                    <a:pt x="80" y="90"/>
                    <a:pt x="80" y="89"/>
                  </a:cubicBezTo>
                  <a:cubicBezTo>
                    <a:pt x="79" y="90"/>
                    <a:pt x="78" y="91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4"/>
                    <a:pt x="77" y="94"/>
                    <a:pt x="77" y="95"/>
                  </a:cubicBezTo>
                  <a:close/>
                  <a:moveTo>
                    <a:pt x="162" y="118"/>
                  </a:moveTo>
                  <a:cubicBezTo>
                    <a:pt x="162" y="118"/>
                    <a:pt x="162" y="118"/>
                    <a:pt x="162" y="118"/>
                  </a:cubicBezTo>
                  <a:cubicBezTo>
                    <a:pt x="162" y="118"/>
                    <a:pt x="161" y="118"/>
                    <a:pt x="161" y="118"/>
                  </a:cubicBezTo>
                  <a:cubicBezTo>
                    <a:pt x="160" y="119"/>
                    <a:pt x="160" y="119"/>
                    <a:pt x="160" y="120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60" y="123"/>
                    <a:pt x="160" y="123"/>
                    <a:pt x="161" y="122"/>
                  </a:cubicBezTo>
                  <a:cubicBezTo>
                    <a:pt x="161" y="122"/>
                    <a:pt x="161" y="122"/>
                    <a:pt x="161" y="122"/>
                  </a:cubicBezTo>
                  <a:cubicBezTo>
                    <a:pt x="162" y="120"/>
                    <a:pt x="162" y="119"/>
                    <a:pt x="162" y="118"/>
                  </a:cubicBezTo>
                  <a:close/>
                  <a:moveTo>
                    <a:pt x="160" y="95"/>
                  </a:moveTo>
                  <a:cubicBezTo>
                    <a:pt x="161" y="94"/>
                    <a:pt x="162" y="94"/>
                    <a:pt x="163" y="93"/>
                  </a:cubicBezTo>
                  <a:cubicBezTo>
                    <a:pt x="163" y="93"/>
                    <a:pt x="163" y="93"/>
                    <a:pt x="163" y="92"/>
                  </a:cubicBezTo>
                  <a:cubicBezTo>
                    <a:pt x="163" y="92"/>
                    <a:pt x="163" y="91"/>
                    <a:pt x="163" y="90"/>
                  </a:cubicBezTo>
                  <a:cubicBezTo>
                    <a:pt x="162" y="91"/>
                    <a:pt x="161" y="92"/>
                    <a:pt x="160" y="92"/>
                  </a:cubicBezTo>
                  <a:cubicBezTo>
                    <a:pt x="160" y="92"/>
                    <a:pt x="160" y="92"/>
                    <a:pt x="160" y="93"/>
                  </a:cubicBezTo>
                  <a:cubicBezTo>
                    <a:pt x="160" y="93"/>
                    <a:pt x="160" y="94"/>
                    <a:pt x="160" y="95"/>
                  </a:cubicBezTo>
                  <a:close/>
                  <a:moveTo>
                    <a:pt x="95" y="205"/>
                  </a:moveTo>
                  <a:cubicBezTo>
                    <a:pt x="94" y="204"/>
                    <a:pt x="93" y="204"/>
                    <a:pt x="93" y="204"/>
                  </a:cubicBezTo>
                  <a:cubicBezTo>
                    <a:pt x="92" y="205"/>
                    <a:pt x="92" y="206"/>
                    <a:pt x="91" y="207"/>
                  </a:cubicBezTo>
                  <a:cubicBezTo>
                    <a:pt x="92" y="207"/>
                    <a:pt x="93" y="208"/>
                    <a:pt x="93" y="208"/>
                  </a:cubicBezTo>
                  <a:cubicBezTo>
                    <a:pt x="93" y="208"/>
                    <a:pt x="93" y="208"/>
                    <a:pt x="94" y="208"/>
                  </a:cubicBezTo>
                  <a:cubicBezTo>
                    <a:pt x="94" y="207"/>
                    <a:pt x="94" y="206"/>
                    <a:pt x="95" y="205"/>
                  </a:cubicBezTo>
                  <a:close/>
                  <a:moveTo>
                    <a:pt x="138" y="115"/>
                  </a:moveTo>
                  <a:cubicBezTo>
                    <a:pt x="137" y="115"/>
                    <a:pt x="137" y="115"/>
                    <a:pt x="137" y="115"/>
                  </a:cubicBezTo>
                  <a:cubicBezTo>
                    <a:pt x="138" y="116"/>
                    <a:pt x="138" y="118"/>
                    <a:pt x="138" y="120"/>
                  </a:cubicBezTo>
                  <a:cubicBezTo>
                    <a:pt x="138" y="121"/>
                    <a:pt x="138" y="123"/>
                    <a:pt x="139" y="124"/>
                  </a:cubicBezTo>
                  <a:cubicBezTo>
                    <a:pt x="139" y="123"/>
                    <a:pt x="139" y="122"/>
                    <a:pt x="140" y="121"/>
                  </a:cubicBezTo>
                  <a:cubicBezTo>
                    <a:pt x="140" y="121"/>
                    <a:pt x="140" y="120"/>
                    <a:pt x="139" y="120"/>
                  </a:cubicBezTo>
                  <a:cubicBezTo>
                    <a:pt x="139" y="119"/>
                    <a:pt x="138" y="117"/>
                    <a:pt x="138" y="116"/>
                  </a:cubicBezTo>
                  <a:cubicBezTo>
                    <a:pt x="138" y="115"/>
                    <a:pt x="138" y="115"/>
                    <a:pt x="138" y="115"/>
                  </a:cubicBezTo>
                  <a:close/>
                  <a:moveTo>
                    <a:pt x="65" y="91"/>
                  </a:moveTo>
                  <a:cubicBezTo>
                    <a:pt x="65" y="92"/>
                    <a:pt x="65" y="98"/>
                    <a:pt x="66" y="99"/>
                  </a:cubicBezTo>
                  <a:cubicBezTo>
                    <a:pt x="66" y="98"/>
                    <a:pt x="66" y="97"/>
                    <a:pt x="67" y="97"/>
                  </a:cubicBezTo>
                  <a:cubicBezTo>
                    <a:pt x="67" y="96"/>
                    <a:pt x="67" y="96"/>
                    <a:pt x="67" y="95"/>
                  </a:cubicBezTo>
                  <a:cubicBezTo>
                    <a:pt x="66" y="94"/>
                    <a:pt x="66" y="93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lose/>
                  <a:moveTo>
                    <a:pt x="173" y="164"/>
                  </a:moveTo>
                  <a:cubicBezTo>
                    <a:pt x="172" y="164"/>
                    <a:pt x="172" y="164"/>
                    <a:pt x="171" y="164"/>
                  </a:cubicBezTo>
                  <a:cubicBezTo>
                    <a:pt x="171" y="165"/>
                    <a:pt x="171" y="167"/>
                    <a:pt x="170" y="168"/>
                  </a:cubicBezTo>
                  <a:cubicBezTo>
                    <a:pt x="171" y="168"/>
                    <a:pt x="172" y="168"/>
                    <a:pt x="173" y="168"/>
                  </a:cubicBezTo>
                  <a:cubicBezTo>
                    <a:pt x="173" y="167"/>
                    <a:pt x="173" y="165"/>
                    <a:pt x="173" y="164"/>
                  </a:cubicBezTo>
                  <a:close/>
                  <a:moveTo>
                    <a:pt x="163" y="78"/>
                  </a:moveTo>
                  <a:cubicBezTo>
                    <a:pt x="163" y="77"/>
                    <a:pt x="162" y="76"/>
                    <a:pt x="162" y="74"/>
                  </a:cubicBezTo>
                  <a:cubicBezTo>
                    <a:pt x="161" y="75"/>
                    <a:pt x="161" y="76"/>
                    <a:pt x="160" y="76"/>
                  </a:cubicBezTo>
                  <a:cubicBezTo>
                    <a:pt x="161" y="77"/>
                    <a:pt x="160" y="78"/>
                    <a:pt x="160" y="79"/>
                  </a:cubicBezTo>
                  <a:cubicBezTo>
                    <a:pt x="161" y="78"/>
                    <a:pt x="162" y="78"/>
                    <a:pt x="163" y="78"/>
                  </a:cubicBezTo>
                  <a:close/>
                  <a:moveTo>
                    <a:pt x="95" y="156"/>
                  </a:moveTo>
                  <a:cubicBezTo>
                    <a:pt x="95" y="156"/>
                    <a:pt x="95" y="156"/>
                    <a:pt x="96" y="156"/>
                  </a:cubicBezTo>
                  <a:cubicBezTo>
                    <a:pt x="97" y="153"/>
                    <a:pt x="99" y="146"/>
                    <a:pt x="99" y="144"/>
                  </a:cubicBezTo>
                  <a:cubicBezTo>
                    <a:pt x="99" y="144"/>
                    <a:pt x="99" y="145"/>
                    <a:pt x="99" y="145"/>
                  </a:cubicBezTo>
                  <a:cubicBezTo>
                    <a:pt x="98" y="148"/>
                    <a:pt x="97" y="151"/>
                    <a:pt x="95" y="155"/>
                  </a:cubicBezTo>
                  <a:cubicBezTo>
                    <a:pt x="95" y="155"/>
                    <a:pt x="95" y="155"/>
                    <a:pt x="95" y="156"/>
                  </a:cubicBezTo>
                  <a:close/>
                  <a:moveTo>
                    <a:pt x="183" y="117"/>
                  </a:moveTo>
                  <a:cubicBezTo>
                    <a:pt x="183" y="118"/>
                    <a:pt x="183" y="119"/>
                    <a:pt x="183" y="120"/>
                  </a:cubicBezTo>
                  <a:cubicBezTo>
                    <a:pt x="184" y="120"/>
                    <a:pt x="185" y="120"/>
                    <a:pt x="186" y="119"/>
                  </a:cubicBezTo>
                  <a:cubicBezTo>
                    <a:pt x="186" y="118"/>
                    <a:pt x="186" y="118"/>
                    <a:pt x="186" y="117"/>
                  </a:cubicBezTo>
                  <a:cubicBezTo>
                    <a:pt x="185" y="117"/>
                    <a:pt x="184" y="117"/>
                    <a:pt x="183" y="117"/>
                  </a:cubicBezTo>
                  <a:close/>
                  <a:moveTo>
                    <a:pt x="86" y="205"/>
                  </a:moveTo>
                  <a:cubicBezTo>
                    <a:pt x="86" y="205"/>
                    <a:pt x="86" y="205"/>
                    <a:pt x="85" y="205"/>
                  </a:cubicBezTo>
                  <a:cubicBezTo>
                    <a:pt x="85" y="206"/>
                    <a:pt x="85" y="207"/>
                    <a:pt x="85" y="207"/>
                  </a:cubicBezTo>
                  <a:cubicBezTo>
                    <a:pt x="84" y="209"/>
                    <a:pt x="85" y="210"/>
                    <a:pt x="85" y="211"/>
                  </a:cubicBezTo>
                  <a:cubicBezTo>
                    <a:pt x="86" y="210"/>
                    <a:pt x="86" y="209"/>
                    <a:pt x="87" y="208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6" y="207"/>
                    <a:pt x="86" y="206"/>
                    <a:pt x="86" y="205"/>
                  </a:cubicBezTo>
                  <a:close/>
                  <a:moveTo>
                    <a:pt x="149" y="154"/>
                  </a:moveTo>
                  <a:cubicBezTo>
                    <a:pt x="149" y="155"/>
                    <a:pt x="148" y="155"/>
                    <a:pt x="148" y="155"/>
                  </a:cubicBezTo>
                  <a:cubicBezTo>
                    <a:pt x="147" y="157"/>
                    <a:pt x="147" y="159"/>
                    <a:pt x="146" y="161"/>
                  </a:cubicBezTo>
                  <a:cubicBezTo>
                    <a:pt x="145" y="162"/>
                    <a:pt x="145" y="162"/>
                    <a:pt x="146" y="164"/>
                  </a:cubicBezTo>
                  <a:cubicBezTo>
                    <a:pt x="147" y="160"/>
                    <a:pt x="148" y="157"/>
                    <a:pt x="149" y="154"/>
                  </a:cubicBezTo>
                  <a:close/>
                  <a:moveTo>
                    <a:pt x="79" y="223"/>
                  </a:moveTo>
                  <a:cubicBezTo>
                    <a:pt x="79" y="224"/>
                    <a:pt x="78" y="225"/>
                    <a:pt x="77" y="226"/>
                  </a:cubicBezTo>
                  <a:cubicBezTo>
                    <a:pt x="78" y="227"/>
                    <a:pt x="79" y="228"/>
                    <a:pt x="80" y="229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7"/>
                    <a:pt x="80" y="226"/>
                    <a:pt x="79" y="225"/>
                  </a:cubicBezTo>
                  <a:cubicBezTo>
                    <a:pt x="79" y="224"/>
                    <a:pt x="79" y="224"/>
                    <a:pt x="79" y="223"/>
                  </a:cubicBezTo>
                  <a:close/>
                  <a:moveTo>
                    <a:pt x="127" y="30"/>
                  </a:moveTo>
                  <a:cubicBezTo>
                    <a:pt x="128" y="28"/>
                    <a:pt x="129" y="27"/>
                    <a:pt x="130" y="25"/>
                  </a:cubicBezTo>
                  <a:cubicBezTo>
                    <a:pt x="129" y="25"/>
                    <a:pt x="128" y="26"/>
                    <a:pt x="127" y="26"/>
                  </a:cubicBezTo>
                  <a:cubicBezTo>
                    <a:pt x="127" y="27"/>
                    <a:pt x="127" y="28"/>
                    <a:pt x="127" y="30"/>
                  </a:cubicBezTo>
                  <a:close/>
                  <a:moveTo>
                    <a:pt x="63" y="107"/>
                  </a:moveTo>
                  <a:cubicBezTo>
                    <a:pt x="62" y="109"/>
                    <a:pt x="61" y="111"/>
                    <a:pt x="61" y="113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2" y="112"/>
                    <a:pt x="63" y="110"/>
                    <a:pt x="64" y="108"/>
                  </a:cubicBezTo>
                  <a:cubicBezTo>
                    <a:pt x="64" y="108"/>
                    <a:pt x="63" y="107"/>
                    <a:pt x="63" y="107"/>
                  </a:cubicBezTo>
                  <a:close/>
                  <a:moveTo>
                    <a:pt x="102" y="61"/>
                  </a:moveTo>
                  <a:cubicBezTo>
                    <a:pt x="100" y="63"/>
                    <a:pt x="91" y="72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4" y="69"/>
                    <a:pt x="98" y="65"/>
                    <a:pt x="102" y="61"/>
                  </a:cubicBezTo>
                  <a:close/>
                  <a:moveTo>
                    <a:pt x="139" y="138"/>
                  </a:moveTo>
                  <a:cubicBezTo>
                    <a:pt x="137" y="137"/>
                    <a:pt x="132" y="136"/>
                    <a:pt x="130" y="137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3" y="138"/>
                    <a:pt x="135" y="138"/>
                    <a:pt x="137" y="139"/>
                  </a:cubicBezTo>
                  <a:cubicBezTo>
                    <a:pt x="138" y="139"/>
                    <a:pt x="139" y="139"/>
                    <a:pt x="139" y="138"/>
                  </a:cubicBezTo>
                  <a:close/>
                  <a:moveTo>
                    <a:pt x="166" y="168"/>
                  </a:moveTo>
                  <a:cubicBezTo>
                    <a:pt x="167" y="168"/>
                    <a:pt x="168" y="168"/>
                    <a:pt x="168" y="168"/>
                  </a:cubicBezTo>
                  <a:cubicBezTo>
                    <a:pt x="169" y="167"/>
                    <a:pt x="169" y="166"/>
                    <a:pt x="169" y="165"/>
                  </a:cubicBezTo>
                  <a:cubicBezTo>
                    <a:pt x="168" y="165"/>
                    <a:pt x="168" y="165"/>
                    <a:pt x="168" y="165"/>
                  </a:cubicBezTo>
                  <a:cubicBezTo>
                    <a:pt x="168" y="165"/>
                    <a:pt x="167" y="165"/>
                    <a:pt x="167" y="166"/>
                  </a:cubicBezTo>
                  <a:cubicBezTo>
                    <a:pt x="167" y="167"/>
                    <a:pt x="166" y="167"/>
                    <a:pt x="166" y="168"/>
                  </a:cubicBezTo>
                  <a:close/>
                  <a:moveTo>
                    <a:pt x="99" y="68"/>
                  </a:moveTo>
                  <a:cubicBezTo>
                    <a:pt x="97" y="70"/>
                    <a:pt x="95" y="71"/>
                    <a:pt x="94" y="72"/>
                  </a:cubicBezTo>
                  <a:cubicBezTo>
                    <a:pt x="94" y="73"/>
                    <a:pt x="95" y="73"/>
                    <a:pt x="95" y="73"/>
                  </a:cubicBezTo>
                  <a:cubicBezTo>
                    <a:pt x="96" y="72"/>
                    <a:pt x="97" y="71"/>
                    <a:pt x="99" y="69"/>
                  </a:cubicBezTo>
                  <a:cubicBezTo>
                    <a:pt x="99" y="69"/>
                    <a:pt x="99" y="69"/>
                    <a:pt x="99" y="68"/>
                  </a:cubicBezTo>
                  <a:close/>
                  <a:moveTo>
                    <a:pt x="175" y="165"/>
                  </a:moveTo>
                  <a:cubicBezTo>
                    <a:pt x="175" y="166"/>
                    <a:pt x="175" y="167"/>
                    <a:pt x="175" y="168"/>
                  </a:cubicBezTo>
                  <a:cubicBezTo>
                    <a:pt x="176" y="168"/>
                    <a:pt x="177" y="168"/>
                    <a:pt x="177" y="168"/>
                  </a:cubicBezTo>
                  <a:cubicBezTo>
                    <a:pt x="177" y="167"/>
                    <a:pt x="177" y="166"/>
                    <a:pt x="177" y="165"/>
                  </a:cubicBezTo>
                  <a:cubicBezTo>
                    <a:pt x="177" y="165"/>
                    <a:pt x="176" y="165"/>
                    <a:pt x="175" y="165"/>
                  </a:cubicBezTo>
                  <a:close/>
                  <a:moveTo>
                    <a:pt x="93" y="141"/>
                  </a:moveTo>
                  <a:cubicBezTo>
                    <a:pt x="94" y="139"/>
                    <a:pt x="94" y="138"/>
                    <a:pt x="95" y="137"/>
                  </a:cubicBezTo>
                  <a:cubicBezTo>
                    <a:pt x="94" y="137"/>
                    <a:pt x="94" y="136"/>
                    <a:pt x="93" y="136"/>
                  </a:cubicBezTo>
                  <a:cubicBezTo>
                    <a:pt x="93" y="137"/>
                    <a:pt x="92" y="138"/>
                    <a:pt x="92" y="139"/>
                  </a:cubicBezTo>
                  <a:cubicBezTo>
                    <a:pt x="92" y="139"/>
                    <a:pt x="93" y="140"/>
                    <a:pt x="93" y="141"/>
                  </a:cubicBezTo>
                  <a:close/>
                  <a:moveTo>
                    <a:pt x="161" y="158"/>
                  </a:moveTo>
                  <a:cubicBezTo>
                    <a:pt x="162" y="159"/>
                    <a:pt x="162" y="160"/>
                    <a:pt x="162" y="162"/>
                  </a:cubicBezTo>
                  <a:cubicBezTo>
                    <a:pt x="163" y="160"/>
                    <a:pt x="164" y="158"/>
                    <a:pt x="164" y="156"/>
                  </a:cubicBezTo>
                  <a:cubicBezTo>
                    <a:pt x="164" y="156"/>
                    <a:pt x="164" y="156"/>
                    <a:pt x="164" y="155"/>
                  </a:cubicBezTo>
                  <a:cubicBezTo>
                    <a:pt x="163" y="156"/>
                    <a:pt x="162" y="157"/>
                    <a:pt x="161" y="158"/>
                  </a:cubicBezTo>
                  <a:close/>
                  <a:moveTo>
                    <a:pt x="16" y="96"/>
                  </a:moveTo>
                  <a:cubicBezTo>
                    <a:pt x="15" y="97"/>
                    <a:pt x="15" y="99"/>
                    <a:pt x="14" y="101"/>
                  </a:cubicBezTo>
                  <a:cubicBezTo>
                    <a:pt x="15" y="100"/>
                    <a:pt x="15" y="100"/>
                    <a:pt x="16" y="99"/>
                  </a:cubicBezTo>
                  <a:cubicBezTo>
                    <a:pt x="16" y="99"/>
                    <a:pt x="17" y="98"/>
                    <a:pt x="17" y="97"/>
                  </a:cubicBezTo>
                  <a:cubicBezTo>
                    <a:pt x="17" y="96"/>
                    <a:pt x="17" y="96"/>
                    <a:pt x="16" y="96"/>
                  </a:cubicBezTo>
                  <a:close/>
                  <a:moveTo>
                    <a:pt x="180" y="166"/>
                  </a:moveTo>
                  <a:cubicBezTo>
                    <a:pt x="180" y="168"/>
                    <a:pt x="180" y="168"/>
                    <a:pt x="179" y="169"/>
                  </a:cubicBezTo>
                  <a:cubicBezTo>
                    <a:pt x="181" y="170"/>
                    <a:pt x="181" y="170"/>
                    <a:pt x="183" y="170"/>
                  </a:cubicBezTo>
                  <a:cubicBezTo>
                    <a:pt x="183" y="169"/>
                    <a:pt x="183" y="169"/>
                    <a:pt x="182" y="168"/>
                  </a:cubicBezTo>
                  <a:cubicBezTo>
                    <a:pt x="181" y="168"/>
                    <a:pt x="181" y="167"/>
                    <a:pt x="180" y="166"/>
                  </a:cubicBezTo>
                  <a:close/>
                  <a:moveTo>
                    <a:pt x="83" y="198"/>
                  </a:moveTo>
                  <a:cubicBezTo>
                    <a:pt x="81" y="203"/>
                    <a:pt x="79" y="207"/>
                    <a:pt x="77" y="212"/>
                  </a:cubicBezTo>
                  <a:cubicBezTo>
                    <a:pt x="77" y="212"/>
                    <a:pt x="77" y="212"/>
                    <a:pt x="77" y="211"/>
                  </a:cubicBezTo>
                  <a:cubicBezTo>
                    <a:pt x="79" y="208"/>
                    <a:pt x="81" y="205"/>
                    <a:pt x="82" y="201"/>
                  </a:cubicBezTo>
                  <a:cubicBezTo>
                    <a:pt x="82" y="201"/>
                    <a:pt x="83" y="201"/>
                    <a:pt x="82" y="200"/>
                  </a:cubicBezTo>
                  <a:cubicBezTo>
                    <a:pt x="82" y="200"/>
                    <a:pt x="83" y="200"/>
                    <a:pt x="83" y="200"/>
                  </a:cubicBezTo>
                  <a:cubicBezTo>
                    <a:pt x="84" y="199"/>
                    <a:pt x="83" y="199"/>
                    <a:pt x="83" y="198"/>
                  </a:cubicBezTo>
                  <a:close/>
                  <a:moveTo>
                    <a:pt x="166" y="129"/>
                  </a:moveTo>
                  <a:cubicBezTo>
                    <a:pt x="166" y="131"/>
                    <a:pt x="165" y="133"/>
                    <a:pt x="165" y="135"/>
                  </a:cubicBezTo>
                  <a:cubicBezTo>
                    <a:pt x="165" y="136"/>
                    <a:pt x="165" y="136"/>
                    <a:pt x="166" y="136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6" y="134"/>
                    <a:pt x="167" y="132"/>
                    <a:pt x="167" y="130"/>
                  </a:cubicBezTo>
                  <a:cubicBezTo>
                    <a:pt x="167" y="129"/>
                    <a:pt x="167" y="129"/>
                    <a:pt x="166" y="129"/>
                  </a:cubicBezTo>
                  <a:close/>
                  <a:moveTo>
                    <a:pt x="182" y="160"/>
                  </a:moveTo>
                  <a:cubicBezTo>
                    <a:pt x="182" y="160"/>
                    <a:pt x="181" y="160"/>
                    <a:pt x="181" y="160"/>
                  </a:cubicBezTo>
                  <a:cubicBezTo>
                    <a:pt x="181" y="162"/>
                    <a:pt x="181" y="163"/>
                    <a:pt x="180" y="165"/>
                  </a:cubicBezTo>
                  <a:cubicBezTo>
                    <a:pt x="181" y="165"/>
                    <a:pt x="182" y="165"/>
                    <a:pt x="182" y="166"/>
                  </a:cubicBezTo>
                  <a:cubicBezTo>
                    <a:pt x="182" y="164"/>
                    <a:pt x="182" y="162"/>
                    <a:pt x="182" y="160"/>
                  </a:cubicBezTo>
                  <a:close/>
                  <a:moveTo>
                    <a:pt x="17" y="111"/>
                  </a:moveTo>
                  <a:cubicBezTo>
                    <a:pt x="18" y="111"/>
                    <a:pt x="18" y="111"/>
                    <a:pt x="18" y="111"/>
                  </a:cubicBezTo>
                  <a:cubicBezTo>
                    <a:pt x="20" y="111"/>
                    <a:pt x="22" y="111"/>
                    <a:pt x="24" y="111"/>
                  </a:cubicBezTo>
                  <a:cubicBezTo>
                    <a:pt x="26" y="111"/>
                    <a:pt x="28" y="111"/>
                    <a:pt x="29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8" y="111"/>
                    <a:pt x="27" y="110"/>
                  </a:cubicBezTo>
                  <a:cubicBezTo>
                    <a:pt x="24" y="110"/>
                    <a:pt x="21" y="110"/>
                    <a:pt x="17" y="111"/>
                  </a:cubicBezTo>
                  <a:close/>
                  <a:moveTo>
                    <a:pt x="150" y="159"/>
                  </a:moveTo>
                  <a:cubicBezTo>
                    <a:pt x="148" y="162"/>
                    <a:pt x="147" y="166"/>
                    <a:pt x="146" y="169"/>
                  </a:cubicBezTo>
                  <a:cubicBezTo>
                    <a:pt x="148" y="166"/>
                    <a:pt x="149" y="162"/>
                    <a:pt x="150" y="159"/>
                  </a:cubicBezTo>
                  <a:close/>
                  <a:moveTo>
                    <a:pt x="71" y="95"/>
                  </a:moveTo>
                  <a:cubicBezTo>
                    <a:pt x="72" y="94"/>
                    <a:pt x="75" y="89"/>
                    <a:pt x="76" y="88"/>
                  </a:cubicBezTo>
                  <a:cubicBezTo>
                    <a:pt x="75" y="88"/>
                    <a:pt x="75" y="88"/>
                    <a:pt x="75" y="89"/>
                  </a:cubicBezTo>
                  <a:cubicBezTo>
                    <a:pt x="74" y="90"/>
                    <a:pt x="73" y="91"/>
                    <a:pt x="72" y="93"/>
                  </a:cubicBezTo>
                  <a:cubicBezTo>
                    <a:pt x="71" y="93"/>
                    <a:pt x="71" y="94"/>
                    <a:pt x="71" y="95"/>
                  </a:cubicBezTo>
                  <a:close/>
                  <a:moveTo>
                    <a:pt x="35" y="258"/>
                  </a:moveTo>
                  <a:cubicBezTo>
                    <a:pt x="34" y="258"/>
                    <a:pt x="34" y="259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4" y="261"/>
                    <a:pt x="35" y="262"/>
                    <a:pt x="35" y="262"/>
                  </a:cubicBezTo>
                  <a:cubicBezTo>
                    <a:pt x="36" y="262"/>
                    <a:pt x="36" y="261"/>
                    <a:pt x="36" y="261"/>
                  </a:cubicBezTo>
                  <a:cubicBezTo>
                    <a:pt x="36" y="260"/>
                    <a:pt x="35" y="259"/>
                    <a:pt x="35" y="258"/>
                  </a:cubicBezTo>
                  <a:close/>
                  <a:moveTo>
                    <a:pt x="91" y="200"/>
                  </a:moveTo>
                  <a:cubicBezTo>
                    <a:pt x="91" y="199"/>
                    <a:pt x="91" y="198"/>
                    <a:pt x="90" y="198"/>
                  </a:cubicBezTo>
                  <a:cubicBezTo>
                    <a:pt x="90" y="197"/>
                    <a:pt x="89" y="197"/>
                    <a:pt x="89" y="196"/>
                  </a:cubicBezTo>
                  <a:cubicBezTo>
                    <a:pt x="89" y="196"/>
                    <a:pt x="88" y="196"/>
                    <a:pt x="88" y="195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88" y="198"/>
                    <a:pt x="89" y="199"/>
                    <a:pt x="91" y="200"/>
                  </a:cubicBezTo>
                  <a:close/>
                  <a:moveTo>
                    <a:pt x="73" y="101"/>
                  </a:moveTo>
                  <a:cubicBezTo>
                    <a:pt x="74" y="100"/>
                    <a:pt x="74" y="99"/>
                    <a:pt x="75" y="99"/>
                  </a:cubicBezTo>
                  <a:cubicBezTo>
                    <a:pt x="76" y="98"/>
                    <a:pt x="75" y="97"/>
                    <a:pt x="75" y="96"/>
                  </a:cubicBezTo>
                  <a:cubicBezTo>
                    <a:pt x="74" y="97"/>
                    <a:pt x="73" y="99"/>
                    <a:pt x="73" y="100"/>
                  </a:cubicBezTo>
                  <a:cubicBezTo>
                    <a:pt x="73" y="100"/>
                    <a:pt x="73" y="101"/>
                    <a:pt x="73" y="101"/>
                  </a:cubicBezTo>
                  <a:close/>
                  <a:moveTo>
                    <a:pt x="163" y="85"/>
                  </a:moveTo>
                  <a:cubicBezTo>
                    <a:pt x="162" y="86"/>
                    <a:pt x="161" y="86"/>
                    <a:pt x="161" y="87"/>
                  </a:cubicBezTo>
                  <a:cubicBezTo>
                    <a:pt x="160" y="87"/>
                    <a:pt x="160" y="88"/>
                    <a:pt x="160" y="89"/>
                  </a:cubicBezTo>
                  <a:cubicBezTo>
                    <a:pt x="161" y="88"/>
                    <a:pt x="162" y="88"/>
                    <a:pt x="163" y="88"/>
                  </a:cubicBezTo>
                  <a:cubicBezTo>
                    <a:pt x="163" y="87"/>
                    <a:pt x="163" y="86"/>
                    <a:pt x="163" y="85"/>
                  </a:cubicBezTo>
                  <a:close/>
                  <a:moveTo>
                    <a:pt x="81" y="125"/>
                  </a:moveTo>
                  <a:cubicBezTo>
                    <a:pt x="79" y="126"/>
                    <a:pt x="75" y="130"/>
                    <a:pt x="75" y="131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0"/>
                    <a:pt x="77" y="130"/>
                    <a:pt x="77" y="130"/>
                  </a:cubicBezTo>
                  <a:cubicBezTo>
                    <a:pt x="77" y="129"/>
                    <a:pt x="78" y="129"/>
                    <a:pt x="78" y="129"/>
                  </a:cubicBezTo>
                  <a:cubicBezTo>
                    <a:pt x="79" y="128"/>
                    <a:pt x="80" y="126"/>
                    <a:pt x="81" y="125"/>
                  </a:cubicBezTo>
                  <a:close/>
                  <a:moveTo>
                    <a:pt x="89" y="125"/>
                  </a:moveTo>
                  <a:cubicBezTo>
                    <a:pt x="88" y="125"/>
                    <a:pt x="85" y="128"/>
                    <a:pt x="84" y="129"/>
                  </a:cubicBezTo>
                  <a:cubicBezTo>
                    <a:pt x="85" y="129"/>
                    <a:pt x="85" y="130"/>
                    <a:pt x="86" y="130"/>
                  </a:cubicBezTo>
                  <a:cubicBezTo>
                    <a:pt x="87" y="128"/>
                    <a:pt x="88" y="126"/>
                    <a:pt x="89" y="125"/>
                  </a:cubicBezTo>
                  <a:close/>
                  <a:moveTo>
                    <a:pt x="98" y="117"/>
                  </a:moveTo>
                  <a:cubicBezTo>
                    <a:pt x="100" y="119"/>
                    <a:pt x="103" y="120"/>
                    <a:pt x="105" y="120"/>
                  </a:cubicBezTo>
                  <a:cubicBezTo>
                    <a:pt x="103" y="119"/>
                    <a:pt x="101" y="118"/>
                    <a:pt x="98" y="117"/>
                  </a:cubicBezTo>
                  <a:close/>
                  <a:moveTo>
                    <a:pt x="68" y="114"/>
                  </a:moveTo>
                  <a:cubicBezTo>
                    <a:pt x="68" y="114"/>
                    <a:pt x="68" y="114"/>
                    <a:pt x="68" y="114"/>
                  </a:cubicBezTo>
                  <a:cubicBezTo>
                    <a:pt x="68" y="116"/>
                    <a:pt x="68" y="118"/>
                    <a:pt x="68" y="120"/>
                  </a:cubicBezTo>
                  <a:cubicBezTo>
                    <a:pt x="69" y="120"/>
                    <a:pt x="69" y="119"/>
                    <a:pt x="70" y="119"/>
                  </a:cubicBezTo>
                  <a:cubicBezTo>
                    <a:pt x="70" y="118"/>
                    <a:pt x="69" y="116"/>
                    <a:pt x="68" y="114"/>
                  </a:cubicBezTo>
                  <a:close/>
                  <a:moveTo>
                    <a:pt x="163" y="37"/>
                  </a:moveTo>
                  <a:cubicBezTo>
                    <a:pt x="162" y="36"/>
                    <a:pt x="161" y="34"/>
                    <a:pt x="160" y="34"/>
                  </a:cubicBezTo>
                  <a:cubicBezTo>
                    <a:pt x="161" y="35"/>
                    <a:pt x="161" y="35"/>
                    <a:pt x="161" y="36"/>
                  </a:cubicBezTo>
                  <a:cubicBezTo>
                    <a:pt x="161" y="36"/>
                    <a:pt x="161" y="37"/>
                    <a:pt x="161" y="37"/>
                  </a:cubicBezTo>
                  <a:cubicBezTo>
                    <a:pt x="162" y="38"/>
                    <a:pt x="162" y="38"/>
                    <a:pt x="163" y="39"/>
                  </a:cubicBezTo>
                  <a:cubicBezTo>
                    <a:pt x="163" y="38"/>
                    <a:pt x="163" y="38"/>
                    <a:pt x="163" y="37"/>
                  </a:cubicBezTo>
                  <a:close/>
                  <a:moveTo>
                    <a:pt x="68" y="98"/>
                  </a:moveTo>
                  <a:cubicBezTo>
                    <a:pt x="67" y="100"/>
                    <a:pt x="67" y="101"/>
                    <a:pt x="66" y="102"/>
                  </a:cubicBezTo>
                  <a:cubicBezTo>
                    <a:pt x="66" y="103"/>
                    <a:pt x="66" y="103"/>
                    <a:pt x="66" y="104"/>
                  </a:cubicBezTo>
                  <a:cubicBezTo>
                    <a:pt x="67" y="102"/>
                    <a:pt x="68" y="101"/>
                    <a:pt x="69" y="99"/>
                  </a:cubicBezTo>
                  <a:cubicBezTo>
                    <a:pt x="68" y="99"/>
                    <a:pt x="68" y="99"/>
                    <a:pt x="68" y="98"/>
                  </a:cubicBezTo>
                  <a:close/>
                  <a:moveTo>
                    <a:pt x="181" y="105"/>
                  </a:moveTo>
                  <a:cubicBezTo>
                    <a:pt x="181" y="105"/>
                    <a:pt x="181" y="105"/>
                    <a:pt x="181" y="105"/>
                  </a:cubicBezTo>
                  <a:cubicBezTo>
                    <a:pt x="182" y="105"/>
                    <a:pt x="182" y="104"/>
                    <a:pt x="182" y="104"/>
                  </a:cubicBezTo>
                  <a:cubicBezTo>
                    <a:pt x="183" y="104"/>
                    <a:pt x="183" y="103"/>
                    <a:pt x="184" y="103"/>
                  </a:cubicBezTo>
                  <a:cubicBezTo>
                    <a:pt x="185" y="102"/>
                    <a:pt x="185" y="102"/>
                    <a:pt x="184" y="101"/>
                  </a:cubicBezTo>
                  <a:cubicBezTo>
                    <a:pt x="184" y="101"/>
                    <a:pt x="183" y="101"/>
                    <a:pt x="183" y="101"/>
                  </a:cubicBezTo>
                  <a:cubicBezTo>
                    <a:pt x="182" y="102"/>
                    <a:pt x="182" y="104"/>
                    <a:pt x="181" y="105"/>
                  </a:cubicBezTo>
                  <a:close/>
                  <a:moveTo>
                    <a:pt x="31" y="226"/>
                  </a:moveTo>
                  <a:cubicBezTo>
                    <a:pt x="31" y="226"/>
                    <a:pt x="31" y="226"/>
                    <a:pt x="31" y="226"/>
                  </a:cubicBezTo>
                  <a:cubicBezTo>
                    <a:pt x="31" y="224"/>
                    <a:pt x="31" y="223"/>
                    <a:pt x="31" y="222"/>
                  </a:cubicBezTo>
                  <a:cubicBezTo>
                    <a:pt x="31" y="222"/>
                    <a:pt x="31" y="222"/>
                    <a:pt x="31" y="221"/>
                  </a:cubicBezTo>
                  <a:cubicBezTo>
                    <a:pt x="31" y="221"/>
                    <a:pt x="30" y="220"/>
                    <a:pt x="30" y="219"/>
                  </a:cubicBezTo>
                  <a:cubicBezTo>
                    <a:pt x="30" y="219"/>
                    <a:pt x="30" y="218"/>
                    <a:pt x="29" y="218"/>
                  </a:cubicBezTo>
                  <a:cubicBezTo>
                    <a:pt x="29" y="218"/>
                    <a:pt x="29" y="218"/>
                    <a:pt x="29" y="219"/>
                  </a:cubicBezTo>
                  <a:cubicBezTo>
                    <a:pt x="30" y="221"/>
                    <a:pt x="31" y="223"/>
                    <a:pt x="31" y="226"/>
                  </a:cubicBezTo>
                  <a:close/>
                  <a:moveTo>
                    <a:pt x="186" y="99"/>
                  </a:moveTo>
                  <a:cubicBezTo>
                    <a:pt x="187" y="99"/>
                    <a:pt x="188" y="99"/>
                    <a:pt x="189" y="98"/>
                  </a:cubicBezTo>
                  <a:cubicBezTo>
                    <a:pt x="189" y="98"/>
                    <a:pt x="189" y="97"/>
                    <a:pt x="189" y="96"/>
                  </a:cubicBezTo>
                  <a:cubicBezTo>
                    <a:pt x="188" y="97"/>
                    <a:pt x="187" y="97"/>
                    <a:pt x="186" y="98"/>
                  </a:cubicBezTo>
                  <a:cubicBezTo>
                    <a:pt x="186" y="98"/>
                    <a:pt x="186" y="98"/>
                    <a:pt x="186" y="99"/>
                  </a:cubicBezTo>
                  <a:close/>
                  <a:moveTo>
                    <a:pt x="90" y="209"/>
                  </a:moveTo>
                  <a:cubicBezTo>
                    <a:pt x="90" y="209"/>
                    <a:pt x="90" y="210"/>
                    <a:pt x="89" y="211"/>
                  </a:cubicBezTo>
                  <a:cubicBezTo>
                    <a:pt x="90" y="211"/>
                    <a:pt x="91" y="212"/>
                    <a:pt x="91" y="212"/>
                  </a:cubicBezTo>
                  <a:cubicBezTo>
                    <a:pt x="92" y="211"/>
                    <a:pt x="92" y="210"/>
                    <a:pt x="90" y="209"/>
                  </a:cubicBezTo>
                  <a:close/>
                  <a:moveTo>
                    <a:pt x="23" y="95"/>
                  </a:moveTo>
                  <a:cubicBezTo>
                    <a:pt x="23" y="96"/>
                    <a:pt x="22" y="96"/>
                    <a:pt x="22" y="96"/>
                  </a:cubicBezTo>
                  <a:cubicBezTo>
                    <a:pt x="21" y="96"/>
                    <a:pt x="21" y="96"/>
                    <a:pt x="20" y="95"/>
                  </a:cubicBezTo>
                  <a:cubicBezTo>
                    <a:pt x="20" y="96"/>
                    <a:pt x="19" y="97"/>
                    <a:pt x="19" y="98"/>
                  </a:cubicBezTo>
                  <a:cubicBezTo>
                    <a:pt x="20" y="97"/>
                    <a:pt x="22" y="97"/>
                    <a:pt x="23" y="96"/>
                  </a:cubicBezTo>
                  <a:cubicBezTo>
                    <a:pt x="23" y="96"/>
                    <a:pt x="23" y="96"/>
                    <a:pt x="23" y="95"/>
                  </a:cubicBezTo>
                  <a:close/>
                  <a:moveTo>
                    <a:pt x="28" y="90"/>
                  </a:moveTo>
                  <a:cubicBezTo>
                    <a:pt x="28" y="90"/>
                    <a:pt x="28" y="90"/>
                    <a:pt x="28" y="90"/>
                  </a:cubicBezTo>
                  <a:cubicBezTo>
                    <a:pt x="28" y="88"/>
                    <a:pt x="29" y="87"/>
                    <a:pt x="29" y="85"/>
                  </a:cubicBezTo>
                  <a:cubicBezTo>
                    <a:pt x="29" y="85"/>
                    <a:pt x="28" y="85"/>
                    <a:pt x="28" y="85"/>
                  </a:cubicBezTo>
                  <a:cubicBezTo>
                    <a:pt x="28" y="85"/>
                    <a:pt x="28" y="86"/>
                    <a:pt x="27" y="86"/>
                  </a:cubicBezTo>
                  <a:cubicBezTo>
                    <a:pt x="27" y="86"/>
                    <a:pt x="27" y="87"/>
                    <a:pt x="27" y="87"/>
                  </a:cubicBezTo>
                  <a:cubicBezTo>
                    <a:pt x="27" y="88"/>
                    <a:pt x="28" y="89"/>
                    <a:pt x="28" y="90"/>
                  </a:cubicBezTo>
                  <a:close/>
                  <a:moveTo>
                    <a:pt x="22" y="226"/>
                  </a:moveTo>
                  <a:cubicBezTo>
                    <a:pt x="23" y="228"/>
                    <a:pt x="23" y="229"/>
                    <a:pt x="24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4" y="229"/>
                    <a:pt x="23" y="227"/>
                    <a:pt x="23" y="225"/>
                  </a:cubicBezTo>
                  <a:cubicBezTo>
                    <a:pt x="22" y="226"/>
                    <a:pt x="22" y="226"/>
                    <a:pt x="22" y="226"/>
                  </a:cubicBezTo>
                  <a:close/>
                  <a:moveTo>
                    <a:pt x="111" y="128"/>
                  </a:moveTo>
                  <a:cubicBezTo>
                    <a:pt x="111" y="128"/>
                    <a:pt x="111" y="128"/>
                    <a:pt x="111" y="128"/>
                  </a:cubicBezTo>
                  <a:cubicBezTo>
                    <a:pt x="111" y="131"/>
                    <a:pt x="112" y="133"/>
                    <a:pt x="111" y="136"/>
                  </a:cubicBezTo>
                  <a:cubicBezTo>
                    <a:pt x="111" y="137"/>
                    <a:pt x="111" y="139"/>
                    <a:pt x="111" y="140"/>
                  </a:cubicBezTo>
                  <a:cubicBezTo>
                    <a:pt x="111" y="140"/>
                    <a:pt x="111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37"/>
                    <a:pt x="112" y="134"/>
                    <a:pt x="112" y="131"/>
                  </a:cubicBezTo>
                  <a:cubicBezTo>
                    <a:pt x="112" y="131"/>
                    <a:pt x="112" y="130"/>
                    <a:pt x="112" y="130"/>
                  </a:cubicBezTo>
                  <a:cubicBezTo>
                    <a:pt x="112" y="129"/>
                    <a:pt x="111" y="128"/>
                    <a:pt x="111" y="128"/>
                  </a:cubicBezTo>
                  <a:close/>
                  <a:moveTo>
                    <a:pt x="146" y="152"/>
                  </a:moveTo>
                  <a:cubicBezTo>
                    <a:pt x="146" y="152"/>
                    <a:pt x="146" y="151"/>
                    <a:pt x="146" y="151"/>
                  </a:cubicBezTo>
                  <a:cubicBezTo>
                    <a:pt x="145" y="151"/>
                    <a:pt x="145" y="152"/>
                    <a:pt x="145" y="152"/>
                  </a:cubicBezTo>
                  <a:cubicBezTo>
                    <a:pt x="145" y="153"/>
                    <a:pt x="144" y="154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4" y="156"/>
                    <a:pt x="144" y="157"/>
                    <a:pt x="144" y="157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5" y="155"/>
                    <a:pt x="145" y="153"/>
                    <a:pt x="146" y="152"/>
                  </a:cubicBezTo>
                  <a:close/>
                  <a:moveTo>
                    <a:pt x="136" y="117"/>
                  </a:moveTo>
                  <a:cubicBezTo>
                    <a:pt x="136" y="117"/>
                    <a:pt x="136" y="117"/>
                    <a:pt x="135" y="117"/>
                  </a:cubicBezTo>
                  <a:cubicBezTo>
                    <a:pt x="135" y="117"/>
                    <a:pt x="135" y="118"/>
                    <a:pt x="135" y="118"/>
                  </a:cubicBezTo>
                  <a:cubicBezTo>
                    <a:pt x="135" y="118"/>
                    <a:pt x="135" y="119"/>
                    <a:pt x="135" y="119"/>
                  </a:cubicBezTo>
                  <a:cubicBezTo>
                    <a:pt x="135" y="120"/>
                    <a:pt x="136" y="121"/>
                    <a:pt x="136" y="122"/>
                  </a:cubicBezTo>
                  <a:cubicBezTo>
                    <a:pt x="136" y="122"/>
                    <a:pt x="136" y="123"/>
                    <a:pt x="136" y="123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6" y="121"/>
                    <a:pt x="136" y="119"/>
                    <a:pt x="136" y="117"/>
                  </a:cubicBezTo>
                  <a:close/>
                  <a:moveTo>
                    <a:pt x="113" y="35"/>
                  </a:moveTo>
                  <a:cubicBezTo>
                    <a:pt x="113" y="35"/>
                    <a:pt x="113" y="35"/>
                    <a:pt x="113" y="35"/>
                  </a:cubicBezTo>
                  <a:cubicBezTo>
                    <a:pt x="114" y="34"/>
                    <a:pt x="114" y="32"/>
                    <a:pt x="115" y="31"/>
                  </a:cubicBezTo>
                  <a:cubicBezTo>
                    <a:pt x="114" y="31"/>
                    <a:pt x="113" y="31"/>
                    <a:pt x="113" y="31"/>
                  </a:cubicBezTo>
                  <a:cubicBezTo>
                    <a:pt x="113" y="33"/>
                    <a:pt x="113" y="34"/>
                    <a:pt x="113" y="35"/>
                  </a:cubicBezTo>
                  <a:close/>
                  <a:moveTo>
                    <a:pt x="85" y="125"/>
                  </a:moveTo>
                  <a:cubicBezTo>
                    <a:pt x="85" y="125"/>
                    <a:pt x="85" y="125"/>
                    <a:pt x="85" y="125"/>
                  </a:cubicBezTo>
                  <a:cubicBezTo>
                    <a:pt x="83" y="126"/>
                    <a:pt x="82" y="127"/>
                    <a:pt x="80" y="129"/>
                  </a:cubicBezTo>
                  <a:cubicBezTo>
                    <a:pt x="81" y="129"/>
                    <a:pt x="82" y="129"/>
                    <a:pt x="82" y="129"/>
                  </a:cubicBezTo>
                  <a:cubicBezTo>
                    <a:pt x="83" y="127"/>
                    <a:pt x="84" y="126"/>
                    <a:pt x="85" y="125"/>
                  </a:cubicBezTo>
                  <a:close/>
                  <a:moveTo>
                    <a:pt x="68" y="108"/>
                  </a:moveTo>
                  <a:cubicBezTo>
                    <a:pt x="68" y="108"/>
                    <a:pt x="69" y="108"/>
                    <a:pt x="69" y="108"/>
                  </a:cubicBezTo>
                  <a:cubicBezTo>
                    <a:pt x="69" y="107"/>
                    <a:pt x="70" y="106"/>
                    <a:pt x="71" y="104"/>
                  </a:cubicBezTo>
                  <a:cubicBezTo>
                    <a:pt x="71" y="104"/>
                    <a:pt x="71" y="103"/>
                    <a:pt x="71" y="102"/>
                  </a:cubicBezTo>
                  <a:cubicBezTo>
                    <a:pt x="70" y="104"/>
                    <a:pt x="69" y="106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lose/>
                  <a:moveTo>
                    <a:pt x="163" y="97"/>
                  </a:moveTo>
                  <a:cubicBezTo>
                    <a:pt x="163" y="97"/>
                    <a:pt x="163" y="97"/>
                    <a:pt x="162" y="97"/>
                  </a:cubicBezTo>
                  <a:cubicBezTo>
                    <a:pt x="162" y="98"/>
                    <a:pt x="161" y="98"/>
                    <a:pt x="160" y="99"/>
                  </a:cubicBezTo>
                  <a:cubicBezTo>
                    <a:pt x="160" y="99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1" y="99"/>
                    <a:pt x="162" y="99"/>
                    <a:pt x="163" y="98"/>
                  </a:cubicBezTo>
                  <a:cubicBezTo>
                    <a:pt x="163" y="98"/>
                    <a:pt x="163" y="97"/>
                    <a:pt x="163" y="97"/>
                  </a:cubicBezTo>
                  <a:close/>
                  <a:moveTo>
                    <a:pt x="114" y="53"/>
                  </a:moveTo>
                  <a:cubicBezTo>
                    <a:pt x="114" y="54"/>
                    <a:pt x="115" y="53"/>
                    <a:pt x="115" y="53"/>
                  </a:cubicBezTo>
                  <a:cubicBezTo>
                    <a:pt x="117" y="52"/>
                    <a:pt x="119" y="50"/>
                    <a:pt x="121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19" y="49"/>
                    <a:pt x="116" y="51"/>
                    <a:pt x="114" y="53"/>
                  </a:cubicBezTo>
                  <a:close/>
                  <a:moveTo>
                    <a:pt x="142" y="98"/>
                  </a:moveTo>
                  <a:cubicBezTo>
                    <a:pt x="142" y="98"/>
                    <a:pt x="142" y="98"/>
                    <a:pt x="142" y="98"/>
                  </a:cubicBezTo>
                  <a:cubicBezTo>
                    <a:pt x="142" y="101"/>
                    <a:pt x="143" y="103"/>
                    <a:pt x="143" y="105"/>
                  </a:cubicBezTo>
                  <a:cubicBezTo>
                    <a:pt x="143" y="104"/>
                    <a:pt x="144" y="103"/>
                    <a:pt x="143" y="102"/>
                  </a:cubicBezTo>
                  <a:cubicBezTo>
                    <a:pt x="143" y="101"/>
                    <a:pt x="143" y="100"/>
                    <a:pt x="142" y="99"/>
                  </a:cubicBezTo>
                  <a:cubicBezTo>
                    <a:pt x="142" y="99"/>
                    <a:pt x="142" y="99"/>
                    <a:pt x="142" y="98"/>
                  </a:cubicBezTo>
                  <a:close/>
                  <a:moveTo>
                    <a:pt x="161" y="113"/>
                  </a:moveTo>
                  <a:cubicBezTo>
                    <a:pt x="162" y="113"/>
                    <a:pt x="162" y="113"/>
                    <a:pt x="162" y="112"/>
                  </a:cubicBezTo>
                  <a:cubicBezTo>
                    <a:pt x="162" y="112"/>
                    <a:pt x="163" y="112"/>
                    <a:pt x="163" y="112"/>
                  </a:cubicBezTo>
                  <a:cubicBezTo>
                    <a:pt x="163" y="111"/>
                    <a:pt x="163" y="110"/>
                    <a:pt x="163" y="109"/>
                  </a:cubicBezTo>
                  <a:cubicBezTo>
                    <a:pt x="162" y="109"/>
                    <a:pt x="162" y="109"/>
                    <a:pt x="162" y="110"/>
                  </a:cubicBezTo>
                  <a:cubicBezTo>
                    <a:pt x="162" y="111"/>
                    <a:pt x="161" y="112"/>
                    <a:pt x="161" y="113"/>
                  </a:cubicBezTo>
                  <a:close/>
                  <a:moveTo>
                    <a:pt x="55" y="254"/>
                  </a:moveTo>
                  <a:cubicBezTo>
                    <a:pt x="55" y="254"/>
                    <a:pt x="55" y="254"/>
                    <a:pt x="55" y="254"/>
                  </a:cubicBezTo>
                  <a:cubicBezTo>
                    <a:pt x="55" y="256"/>
                    <a:pt x="55" y="257"/>
                    <a:pt x="56" y="259"/>
                  </a:cubicBezTo>
                  <a:cubicBezTo>
                    <a:pt x="56" y="258"/>
                    <a:pt x="56" y="258"/>
                    <a:pt x="57" y="257"/>
                  </a:cubicBezTo>
                  <a:cubicBezTo>
                    <a:pt x="56" y="256"/>
                    <a:pt x="55" y="255"/>
                    <a:pt x="55" y="254"/>
                  </a:cubicBezTo>
                  <a:close/>
                  <a:moveTo>
                    <a:pt x="91" y="220"/>
                  </a:moveTo>
                  <a:cubicBezTo>
                    <a:pt x="92" y="219"/>
                    <a:pt x="92" y="218"/>
                    <a:pt x="93" y="216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1" y="217"/>
                    <a:pt x="91" y="217"/>
                    <a:pt x="90" y="217"/>
                  </a:cubicBezTo>
                  <a:cubicBezTo>
                    <a:pt x="90" y="218"/>
                    <a:pt x="91" y="219"/>
                    <a:pt x="91" y="220"/>
                  </a:cubicBezTo>
                  <a:close/>
                  <a:moveTo>
                    <a:pt x="167" y="70"/>
                  </a:moveTo>
                  <a:cubicBezTo>
                    <a:pt x="167" y="70"/>
                    <a:pt x="167" y="71"/>
                    <a:pt x="167" y="71"/>
                  </a:cubicBezTo>
                  <a:cubicBezTo>
                    <a:pt x="167" y="73"/>
                    <a:pt x="167" y="74"/>
                    <a:pt x="167" y="76"/>
                  </a:cubicBezTo>
                  <a:cubicBezTo>
                    <a:pt x="168" y="76"/>
                    <a:pt x="168" y="76"/>
                    <a:pt x="168" y="75"/>
                  </a:cubicBezTo>
                  <a:cubicBezTo>
                    <a:pt x="168" y="74"/>
                    <a:pt x="168" y="73"/>
                    <a:pt x="167" y="72"/>
                  </a:cubicBezTo>
                  <a:cubicBezTo>
                    <a:pt x="167" y="71"/>
                    <a:pt x="167" y="71"/>
                    <a:pt x="167" y="70"/>
                  </a:cubicBezTo>
                  <a:close/>
                  <a:moveTo>
                    <a:pt x="162" y="107"/>
                  </a:moveTo>
                  <a:cubicBezTo>
                    <a:pt x="163" y="106"/>
                    <a:pt x="163" y="106"/>
                    <a:pt x="163" y="104"/>
                  </a:cubicBezTo>
                  <a:cubicBezTo>
                    <a:pt x="162" y="105"/>
                    <a:pt x="161" y="106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1" y="107"/>
                    <a:pt x="161" y="107"/>
                    <a:pt x="162" y="107"/>
                  </a:cubicBezTo>
                  <a:close/>
                  <a:moveTo>
                    <a:pt x="90" y="134"/>
                  </a:moveTo>
                  <a:cubicBezTo>
                    <a:pt x="90" y="134"/>
                    <a:pt x="89" y="135"/>
                    <a:pt x="89" y="136"/>
                  </a:cubicBezTo>
                  <a:cubicBezTo>
                    <a:pt x="89" y="136"/>
                    <a:pt x="89" y="137"/>
                    <a:pt x="90" y="137"/>
                  </a:cubicBezTo>
                  <a:cubicBezTo>
                    <a:pt x="90" y="136"/>
                    <a:pt x="91" y="135"/>
                    <a:pt x="91" y="134"/>
                  </a:cubicBezTo>
                  <a:cubicBezTo>
                    <a:pt x="91" y="134"/>
                    <a:pt x="91" y="134"/>
                    <a:pt x="90" y="134"/>
                  </a:cubicBezTo>
                  <a:close/>
                  <a:moveTo>
                    <a:pt x="91" y="159"/>
                  </a:moveTo>
                  <a:cubicBezTo>
                    <a:pt x="92" y="161"/>
                    <a:pt x="92" y="163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3"/>
                    <a:pt x="93" y="162"/>
                    <a:pt x="93" y="160"/>
                  </a:cubicBezTo>
                  <a:cubicBezTo>
                    <a:pt x="93" y="160"/>
                    <a:pt x="93" y="160"/>
                    <a:pt x="93" y="161"/>
                  </a:cubicBezTo>
                  <a:cubicBezTo>
                    <a:pt x="92" y="160"/>
                    <a:pt x="92" y="160"/>
                    <a:pt x="91" y="159"/>
                  </a:cubicBezTo>
                  <a:close/>
                  <a:moveTo>
                    <a:pt x="185" y="165"/>
                  </a:moveTo>
                  <a:cubicBezTo>
                    <a:pt x="185" y="166"/>
                    <a:pt x="185" y="167"/>
                    <a:pt x="185" y="168"/>
                  </a:cubicBezTo>
                  <a:cubicBezTo>
                    <a:pt x="185" y="168"/>
                    <a:pt x="185" y="168"/>
                    <a:pt x="185" y="168"/>
                  </a:cubicBezTo>
                  <a:cubicBezTo>
                    <a:pt x="185" y="169"/>
                    <a:pt x="186" y="169"/>
                    <a:pt x="186" y="170"/>
                  </a:cubicBezTo>
                  <a:cubicBezTo>
                    <a:pt x="186" y="168"/>
                    <a:pt x="186" y="167"/>
                    <a:pt x="185" y="165"/>
                  </a:cubicBezTo>
                  <a:close/>
                  <a:moveTo>
                    <a:pt x="139" y="100"/>
                  </a:moveTo>
                  <a:cubicBezTo>
                    <a:pt x="140" y="99"/>
                    <a:pt x="140" y="97"/>
                    <a:pt x="139" y="95"/>
                  </a:cubicBezTo>
                  <a:cubicBezTo>
                    <a:pt x="139" y="96"/>
                    <a:pt x="139" y="97"/>
                    <a:pt x="139" y="98"/>
                  </a:cubicBezTo>
                  <a:cubicBezTo>
                    <a:pt x="138" y="99"/>
                    <a:pt x="138" y="99"/>
                    <a:pt x="139" y="100"/>
                  </a:cubicBezTo>
                  <a:close/>
                  <a:moveTo>
                    <a:pt x="87" y="132"/>
                  </a:moveTo>
                  <a:cubicBezTo>
                    <a:pt x="86" y="133"/>
                    <a:pt x="86" y="133"/>
                    <a:pt x="85" y="134"/>
                  </a:cubicBezTo>
                  <a:cubicBezTo>
                    <a:pt x="86" y="134"/>
                    <a:pt x="86" y="134"/>
                    <a:pt x="87" y="135"/>
                  </a:cubicBezTo>
                  <a:cubicBezTo>
                    <a:pt x="87" y="134"/>
                    <a:pt x="88" y="133"/>
                    <a:pt x="88" y="132"/>
                  </a:cubicBezTo>
                  <a:cubicBezTo>
                    <a:pt x="88" y="132"/>
                    <a:pt x="87" y="132"/>
                    <a:pt x="87" y="132"/>
                  </a:cubicBezTo>
                  <a:close/>
                  <a:moveTo>
                    <a:pt x="131" y="128"/>
                  </a:moveTo>
                  <a:cubicBezTo>
                    <a:pt x="131" y="128"/>
                    <a:pt x="131" y="128"/>
                    <a:pt x="130" y="128"/>
                  </a:cubicBezTo>
                  <a:cubicBezTo>
                    <a:pt x="131" y="130"/>
                    <a:pt x="131" y="131"/>
                    <a:pt x="132" y="133"/>
                  </a:cubicBezTo>
                  <a:cubicBezTo>
                    <a:pt x="132" y="133"/>
                    <a:pt x="133" y="133"/>
                    <a:pt x="133" y="133"/>
                  </a:cubicBezTo>
                  <a:cubicBezTo>
                    <a:pt x="133" y="132"/>
                    <a:pt x="132" y="131"/>
                    <a:pt x="132" y="130"/>
                  </a:cubicBezTo>
                  <a:cubicBezTo>
                    <a:pt x="131" y="129"/>
                    <a:pt x="131" y="129"/>
                    <a:pt x="131" y="128"/>
                  </a:cubicBezTo>
                  <a:close/>
                  <a:moveTo>
                    <a:pt x="83" y="230"/>
                  </a:moveTo>
                  <a:cubicBezTo>
                    <a:pt x="84" y="229"/>
                    <a:pt x="84" y="229"/>
                    <a:pt x="84" y="229"/>
                  </a:cubicBezTo>
                  <a:cubicBezTo>
                    <a:pt x="83" y="228"/>
                    <a:pt x="83" y="227"/>
                    <a:pt x="82" y="226"/>
                  </a:cubicBezTo>
                  <a:cubicBezTo>
                    <a:pt x="82" y="226"/>
                    <a:pt x="82" y="226"/>
                    <a:pt x="82" y="226"/>
                  </a:cubicBezTo>
                  <a:cubicBezTo>
                    <a:pt x="81" y="227"/>
                    <a:pt x="82" y="228"/>
                    <a:pt x="82" y="229"/>
                  </a:cubicBezTo>
                  <a:cubicBezTo>
                    <a:pt x="83" y="229"/>
                    <a:pt x="83" y="229"/>
                    <a:pt x="83" y="230"/>
                  </a:cubicBezTo>
                  <a:close/>
                  <a:moveTo>
                    <a:pt x="185" y="130"/>
                  </a:moveTo>
                  <a:cubicBezTo>
                    <a:pt x="184" y="130"/>
                    <a:pt x="184" y="130"/>
                    <a:pt x="183" y="131"/>
                  </a:cubicBezTo>
                  <a:cubicBezTo>
                    <a:pt x="183" y="131"/>
                    <a:pt x="182" y="132"/>
                    <a:pt x="182" y="132"/>
                  </a:cubicBezTo>
                  <a:cubicBezTo>
                    <a:pt x="182" y="132"/>
                    <a:pt x="182" y="133"/>
                    <a:pt x="182" y="133"/>
                  </a:cubicBezTo>
                  <a:cubicBezTo>
                    <a:pt x="183" y="133"/>
                    <a:pt x="184" y="133"/>
                    <a:pt x="184" y="132"/>
                  </a:cubicBezTo>
                  <a:cubicBezTo>
                    <a:pt x="184" y="132"/>
                    <a:pt x="184" y="131"/>
                    <a:pt x="185" y="130"/>
                  </a:cubicBezTo>
                  <a:close/>
                  <a:moveTo>
                    <a:pt x="45" y="267"/>
                  </a:moveTo>
                  <a:cubicBezTo>
                    <a:pt x="47" y="267"/>
                    <a:pt x="48" y="267"/>
                    <a:pt x="49" y="267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47" y="265"/>
                    <a:pt x="46" y="265"/>
                    <a:pt x="46" y="266"/>
                  </a:cubicBezTo>
                  <a:cubicBezTo>
                    <a:pt x="46" y="266"/>
                    <a:pt x="46" y="266"/>
                    <a:pt x="45" y="267"/>
                  </a:cubicBezTo>
                  <a:close/>
                  <a:moveTo>
                    <a:pt x="179" y="70"/>
                  </a:moveTo>
                  <a:cubicBezTo>
                    <a:pt x="179" y="70"/>
                    <a:pt x="179" y="70"/>
                    <a:pt x="179" y="69"/>
                  </a:cubicBezTo>
                  <a:cubicBezTo>
                    <a:pt x="179" y="69"/>
                    <a:pt x="179" y="69"/>
                    <a:pt x="179" y="68"/>
                  </a:cubicBezTo>
                  <a:cubicBezTo>
                    <a:pt x="178" y="68"/>
                    <a:pt x="178" y="68"/>
                    <a:pt x="177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70"/>
                    <a:pt x="178" y="71"/>
                    <a:pt x="178" y="71"/>
                  </a:cubicBezTo>
                  <a:cubicBezTo>
                    <a:pt x="178" y="71"/>
                    <a:pt x="179" y="71"/>
                    <a:pt x="179" y="70"/>
                  </a:cubicBezTo>
                  <a:close/>
                  <a:moveTo>
                    <a:pt x="162" y="169"/>
                  </a:moveTo>
                  <a:cubicBezTo>
                    <a:pt x="163" y="169"/>
                    <a:pt x="164" y="169"/>
                    <a:pt x="164" y="169"/>
                  </a:cubicBezTo>
                  <a:cubicBezTo>
                    <a:pt x="164" y="168"/>
                    <a:pt x="164" y="167"/>
                    <a:pt x="164" y="166"/>
                  </a:cubicBezTo>
                  <a:cubicBezTo>
                    <a:pt x="163" y="166"/>
                    <a:pt x="163" y="166"/>
                    <a:pt x="163" y="167"/>
                  </a:cubicBezTo>
                  <a:cubicBezTo>
                    <a:pt x="163" y="168"/>
                    <a:pt x="162" y="168"/>
                    <a:pt x="162" y="169"/>
                  </a:cubicBezTo>
                  <a:close/>
                  <a:moveTo>
                    <a:pt x="157" y="79"/>
                  </a:moveTo>
                  <a:cubicBezTo>
                    <a:pt x="156" y="79"/>
                    <a:pt x="155" y="80"/>
                    <a:pt x="155" y="80"/>
                  </a:cubicBezTo>
                  <a:cubicBezTo>
                    <a:pt x="154" y="81"/>
                    <a:pt x="154" y="81"/>
                    <a:pt x="155" y="81"/>
                  </a:cubicBezTo>
                  <a:cubicBezTo>
                    <a:pt x="155" y="81"/>
                    <a:pt x="156" y="81"/>
                    <a:pt x="157" y="80"/>
                  </a:cubicBezTo>
                  <a:cubicBezTo>
                    <a:pt x="157" y="80"/>
                    <a:pt x="157" y="79"/>
                    <a:pt x="157" y="79"/>
                  </a:cubicBezTo>
                  <a:close/>
                  <a:moveTo>
                    <a:pt x="183" y="129"/>
                  </a:moveTo>
                  <a:cubicBezTo>
                    <a:pt x="183" y="128"/>
                    <a:pt x="184" y="128"/>
                    <a:pt x="185" y="127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5" y="127"/>
                    <a:pt x="185" y="126"/>
                    <a:pt x="185" y="126"/>
                  </a:cubicBezTo>
                  <a:cubicBezTo>
                    <a:pt x="185" y="126"/>
                    <a:pt x="185" y="125"/>
                    <a:pt x="185" y="125"/>
                  </a:cubicBezTo>
                  <a:cubicBezTo>
                    <a:pt x="185" y="126"/>
                    <a:pt x="185" y="126"/>
                    <a:pt x="184" y="126"/>
                  </a:cubicBezTo>
                  <a:cubicBezTo>
                    <a:pt x="184" y="127"/>
                    <a:pt x="183" y="128"/>
                    <a:pt x="183" y="129"/>
                  </a:cubicBezTo>
                  <a:close/>
                  <a:moveTo>
                    <a:pt x="88" y="223"/>
                  </a:moveTo>
                  <a:cubicBezTo>
                    <a:pt x="87" y="222"/>
                    <a:pt x="87" y="221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2"/>
                    <a:pt x="86" y="223"/>
                    <a:pt x="87" y="225"/>
                  </a:cubicBezTo>
                  <a:cubicBezTo>
                    <a:pt x="87" y="225"/>
                    <a:pt x="88" y="224"/>
                    <a:pt x="87" y="224"/>
                  </a:cubicBezTo>
                  <a:cubicBezTo>
                    <a:pt x="87" y="223"/>
                    <a:pt x="87" y="223"/>
                    <a:pt x="88" y="223"/>
                  </a:cubicBezTo>
                  <a:close/>
                  <a:moveTo>
                    <a:pt x="44" y="259"/>
                  </a:moveTo>
                  <a:cubicBezTo>
                    <a:pt x="43" y="260"/>
                    <a:pt x="43" y="262"/>
                    <a:pt x="43" y="263"/>
                  </a:cubicBezTo>
                  <a:cubicBezTo>
                    <a:pt x="44" y="262"/>
                    <a:pt x="44" y="261"/>
                    <a:pt x="45" y="261"/>
                  </a:cubicBezTo>
                  <a:cubicBezTo>
                    <a:pt x="45" y="260"/>
                    <a:pt x="45" y="259"/>
                    <a:pt x="44" y="259"/>
                  </a:cubicBezTo>
                  <a:close/>
                  <a:moveTo>
                    <a:pt x="58" y="124"/>
                  </a:moveTo>
                  <a:cubicBezTo>
                    <a:pt x="58" y="123"/>
                    <a:pt x="58" y="122"/>
                    <a:pt x="58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122"/>
                    <a:pt x="57" y="123"/>
                    <a:pt x="56" y="123"/>
                  </a:cubicBezTo>
                  <a:cubicBezTo>
                    <a:pt x="56" y="123"/>
                    <a:pt x="56" y="124"/>
                    <a:pt x="56" y="124"/>
                  </a:cubicBezTo>
                  <a:cubicBezTo>
                    <a:pt x="57" y="124"/>
                    <a:pt x="57" y="124"/>
                    <a:pt x="58" y="124"/>
                  </a:cubicBezTo>
                  <a:close/>
                  <a:moveTo>
                    <a:pt x="158" y="167"/>
                  </a:moveTo>
                  <a:cubicBezTo>
                    <a:pt x="158" y="167"/>
                    <a:pt x="158" y="167"/>
                    <a:pt x="159" y="167"/>
                  </a:cubicBezTo>
                  <a:cubicBezTo>
                    <a:pt x="159" y="167"/>
                    <a:pt x="159" y="167"/>
                    <a:pt x="160" y="166"/>
                  </a:cubicBezTo>
                  <a:cubicBezTo>
                    <a:pt x="160" y="166"/>
                    <a:pt x="160" y="166"/>
                    <a:pt x="160" y="166"/>
                  </a:cubicBezTo>
                  <a:cubicBezTo>
                    <a:pt x="160" y="165"/>
                    <a:pt x="160" y="164"/>
                    <a:pt x="160" y="162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64"/>
                    <a:pt x="159" y="165"/>
                    <a:pt x="158" y="167"/>
                  </a:cubicBezTo>
                  <a:close/>
                  <a:moveTo>
                    <a:pt x="171" y="81"/>
                  </a:moveTo>
                  <a:cubicBezTo>
                    <a:pt x="171" y="82"/>
                    <a:pt x="171" y="83"/>
                    <a:pt x="171" y="84"/>
                  </a:cubicBezTo>
                  <a:cubicBezTo>
                    <a:pt x="172" y="83"/>
                    <a:pt x="173" y="83"/>
                    <a:pt x="174" y="82"/>
                  </a:cubicBezTo>
                  <a:cubicBezTo>
                    <a:pt x="173" y="82"/>
                    <a:pt x="172" y="82"/>
                    <a:pt x="171" y="81"/>
                  </a:cubicBezTo>
                  <a:close/>
                  <a:moveTo>
                    <a:pt x="49" y="132"/>
                  </a:moveTo>
                  <a:cubicBezTo>
                    <a:pt x="49" y="129"/>
                    <a:pt x="49" y="127"/>
                    <a:pt x="47" y="126"/>
                  </a:cubicBezTo>
                  <a:cubicBezTo>
                    <a:pt x="48" y="128"/>
                    <a:pt x="48" y="130"/>
                    <a:pt x="49" y="132"/>
                  </a:cubicBezTo>
                  <a:close/>
                  <a:moveTo>
                    <a:pt x="136" y="155"/>
                  </a:moveTo>
                  <a:cubicBezTo>
                    <a:pt x="137" y="153"/>
                    <a:pt x="137" y="151"/>
                    <a:pt x="138" y="149"/>
                  </a:cubicBezTo>
                  <a:cubicBezTo>
                    <a:pt x="138" y="149"/>
                    <a:pt x="138" y="149"/>
                    <a:pt x="138" y="149"/>
                  </a:cubicBezTo>
                  <a:cubicBezTo>
                    <a:pt x="137" y="151"/>
                    <a:pt x="136" y="153"/>
                    <a:pt x="135" y="155"/>
                  </a:cubicBezTo>
                  <a:cubicBezTo>
                    <a:pt x="135" y="155"/>
                    <a:pt x="136" y="155"/>
                    <a:pt x="136" y="155"/>
                  </a:cubicBezTo>
                  <a:close/>
                  <a:moveTo>
                    <a:pt x="147" y="90"/>
                  </a:moveTo>
                  <a:cubicBezTo>
                    <a:pt x="147" y="90"/>
                    <a:pt x="147" y="90"/>
                    <a:pt x="147" y="90"/>
                  </a:cubicBezTo>
                  <a:cubicBezTo>
                    <a:pt x="147" y="89"/>
                    <a:pt x="147" y="88"/>
                    <a:pt x="147" y="88"/>
                  </a:cubicBezTo>
                  <a:cubicBezTo>
                    <a:pt x="147" y="87"/>
                    <a:pt x="147" y="86"/>
                    <a:pt x="147" y="85"/>
                  </a:cubicBezTo>
                  <a:cubicBezTo>
                    <a:pt x="146" y="85"/>
                    <a:pt x="146" y="86"/>
                    <a:pt x="146" y="87"/>
                  </a:cubicBezTo>
                  <a:cubicBezTo>
                    <a:pt x="146" y="88"/>
                    <a:pt x="146" y="89"/>
                    <a:pt x="147" y="90"/>
                  </a:cubicBezTo>
                  <a:close/>
                  <a:moveTo>
                    <a:pt x="56" y="126"/>
                  </a:moveTo>
                  <a:cubicBezTo>
                    <a:pt x="56" y="126"/>
                    <a:pt x="56" y="126"/>
                    <a:pt x="56" y="126"/>
                  </a:cubicBezTo>
                  <a:cubicBezTo>
                    <a:pt x="56" y="127"/>
                    <a:pt x="55" y="128"/>
                    <a:pt x="54" y="128"/>
                  </a:cubicBezTo>
                  <a:cubicBezTo>
                    <a:pt x="54" y="128"/>
                    <a:pt x="54" y="129"/>
                    <a:pt x="54" y="129"/>
                  </a:cubicBezTo>
                  <a:cubicBezTo>
                    <a:pt x="54" y="129"/>
                    <a:pt x="54" y="130"/>
                    <a:pt x="54" y="131"/>
                  </a:cubicBezTo>
                  <a:cubicBezTo>
                    <a:pt x="54" y="131"/>
                    <a:pt x="55" y="131"/>
                    <a:pt x="55" y="131"/>
                  </a:cubicBezTo>
                  <a:cubicBezTo>
                    <a:pt x="55" y="129"/>
                    <a:pt x="56" y="128"/>
                    <a:pt x="56" y="126"/>
                  </a:cubicBezTo>
                  <a:close/>
                  <a:moveTo>
                    <a:pt x="177" y="160"/>
                  </a:moveTo>
                  <a:cubicBezTo>
                    <a:pt x="177" y="160"/>
                    <a:pt x="177" y="160"/>
                    <a:pt x="177" y="160"/>
                  </a:cubicBezTo>
                  <a:cubicBezTo>
                    <a:pt x="176" y="161"/>
                    <a:pt x="176" y="162"/>
                    <a:pt x="176" y="163"/>
                  </a:cubicBezTo>
                  <a:cubicBezTo>
                    <a:pt x="176" y="163"/>
                    <a:pt x="177" y="163"/>
                    <a:pt x="177" y="163"/>
                  </a:cubicBezTo>
                  <a:cubicBezTo>
                    <a:pt x="177" y="162"/>
                    <a:pt x="177" y="161"/>
                    <a:pt x="177" y="161"/>
                  </a:cubicBezTo>
                  <a:cubicBezTo>
                    <a:pt x="177" y="160"/>
                    <a:pt x="177" y="160"/>
                    <a:pt x="177" y="160"/>
                  </a:cubicBezTo>
                  <a:close/>
                  <a:moveTo>
                    <a:pt x="89" y="210"/>
                  </a:moveTo>
                  <a:cubicBezTo>
                    <a:pt x="89" y="210"/>
                    <a:pt x="89" y="209"/>
                    <a:pt x="89" y="209"/>
                  </a:cubicBezTo>
                  <a:cubicBezTo>
                    <a:pt x="90" y="208"/>
                    <a:pt x="90" y="208"/>
                    <a:pt x="89" y="207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8"/>
                    <a:pt x="88" y="208"/>
                    <a:pt x="89" y="210"/>
                  </a:cubicBezTo>
                  <a:close/>
                  <a:moveTo>
                    <a:pt x="181" y="59"/>
                  </a:moveTo>
                  <a:cubicBezTo>
                    <a:pt x="180" y="60"/>
                    <a:pt x="179" y="60"/>
                    <a:pt x="180" y="61"/>
                  </a:cubicBezTo>
                  <a:cubicBezTo>
                    <a:pt x="181" y="61"/>
                    <a:pt x="181" y="61"/>
                    <a:pt x="182" y="61"/>
                  </a:cubicBezTo>
                  <a:cubicBezTo>
                    <a:pt x="182" y="60"/>
                    <a:pt x="181" y="60"/>
                    <a:pt x="181" y="59"/>
                  </a:cubicBezTo>
                  <a:close/>
                  <a:moveTo>
                    <a:pt x="185" y="105"/>
                  </a:moveTo>
                  <a:cubicBezTo>
                    <a:pt x="184" y="106"/>
                    <a:pt x="183" y="106"/>
                    <a:pt x="182" y="107"/>
                  </a:cubicBezTo>
                  <a:cubicBezTo>
                    <a:pt x="183" y="107"/>
                    <a:pt x="184" y="107"/>
                    <a:pt x="185" y="107"/>
                  </a:cubicBezTo>
                  <a:cubicBezTo>
                    <a:pt x="185" y="106"/>
                    <a:pt x="185" y="106"/>
                    <a:pt x="185" y="105"/>
                  </a:cubicBezTo>
                  <a:close/>
                  <a:moveTo>
                    <a:pt x="82" y="132"/>
                  </a:moveTo>
                  <a:cubicBezTo>
                    <a:pt x="82" y="133"/>
                    <a:pt x="83" y="133"/>
                    <a:pt x="84" y="133"/>
                  </a:cubicBezTo>
                  <a:cubicBezTo>
                    <a:pt x="84" y="132"/>
                    <a:pt x="84" y="132"/>
                    <a:pt x="85" y="131"/>
                  </a:cubicBezTo>
                  <a:cubicBezTo>
                    <a:pt x="83" y="131"/>
                    <a:pt x="83" y="131"/>
                    <a:pt x="82" y="132"/>
                  </a:cubicBezTo>
                  <a:close/>
                  <a:moveTo>
                    <a:pt x="133" y="155"/>
                  </a:moveTo>
                  <a:cubicBezTo>
                    <a:pt x="133" y="153"/>
                    <a:pt x="134" y="151"/>
                    <a:pt x="134" y="150"/>
                  </a:cubicBezTo>
                  <a:cubicBezTo>
                    <a:pt x="134" y="150"/>
                    <a:pt x="133" y="153"/>
                    <a:pt x="132" y="154"/>
                  </a:cubicBezTo>
                  <a:cubicBezTo>
                    <a:pt x="132" y="154"/>
                    <a:pt x="133" y="154"/>
                    <a:pt x="133" y="155"/>
                  </a:cubicBezTo>
                  <a:close/>
                  <a:moveTo>
                    <a:pt x="170" y="75"/>
                  </a:moveTo>
                  <a:cubicBezTo>
                    <a:pt x="171" y="74"/>
                    <a:pt x="172" y="74"/>
                    <a:pt x="173" y="73"/>
                  </a:cubicBezTo>
                  <a:cubicBezTo>
                    <a:pt x="172" y="73"/>
                    <a:pt x="171" y="73"/>
                    <a:pt x="170" y="73"/>
                  </a:cubicBezTo>
                  <a:cubicBezTo>
                    <a:pt x="170" y="73"/>
                    <a:pt x="170" y="74"/>
                    <a:pt x="170" y="75"/>
                  </a:cubicBezTo>
                  <a:close/>
                  <a:moveTo>
                    <a:pt x="73" y="134"/>
                  </a:moveTo>
                  <a:cubicBezTo>
                    <a:pt x="73" y="134"/>
                    <a:pt x="72" y="135"/>
                    <a:pt x="72" y="135"/>
                  </a:cubicBezTo>
                  <a:cubicBezTo>
                    <a:pt x="72" y="136"/>
                    <a:pt x="71" y="136"/>
                    <a:pt x="70" y="136"/>
                  </a:cubicBezTo>
                  <a:cubicBezTo>
                    <a:pt x="70" y="135"/>
                    <a:pt x="70" y="136"/>
                    <a:pt x="70" y="136"/>
                  </a:cubicBezTo>
                  <a:cubicBezTo>
                    <a:pt x="71" y="136"/>
                    <a:pt x="72" y="136"/>
                    <a:pt x="73" y="136"/>
                  </a:cubicBezTo>
                  <a:cubicBezTo>
                    <a:pt x="73" y="135"/>
                    <a:pt x="73" y="135"/>
                    <a:pt x="74" y="134"/>
                  </a:cubicBezTo>
                  <a:cubicBezTo>
                    <a:pt x="73" y="134"/>
                    <a:pt x="73" y="134"/>
                    <a:pt x="73" y="134"/>
                  </a:cubicBezTo>
                  <a:close/>
                  <a:moveTo>
                    <a:pt x="193" y="173"/>
                  </a:moveTo>
                  <a:cubicBezTo>
                    <a:pt x="193" y="173"/>
                    <a:pt x="193" y="173"/>
                    <a:pt x="193" y="174"/>
                  </a:cubicBezTo>
                  <a:cubicBezTo>
                    <a:pt x="194" y="173"/>
                    <a:pt x="194" y="173"/>
                    <a:pt x="194" y="173"/>
                  </a:cubicBezTo>
                  <a:cubicBezTo>
                    <a:pt x="194" y="172"/>
                    <a:pt x="194" y="171"/>
                    <a:pt x="194" y="171"/>
                  </a:cubicBezTo>
                  <a:cubicBezTo>
                    <a:pt x="194" y="170"/>
                    <a:pt x="194" y="170"/>
                    <a:pt x="193" y="169"/>
                  </a:cubicBezTo>
                  <a:cubicBezTo>
                    <a:pt x="193" y="171"/>
                    <a:pt x="193" y="172"/>
                    <a:pt x="193" y="173"/>
                  </a:cubicBezTo>
                  <a:close/>
                  <a:moveTo>
                    <a:pt x="91" y="206"/>
                  </a:moveTo>
                  <a:cubicBezTo>
                    <a:pt x="91" y="205"/>
                    <a:pt x="91" y="204"/>
                    <a:pt x="92" y="203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90" y="203"/>
                    <a:pt x="90" y="204"/>
                    <a:pt x="90" y="205"/>
                  </a:cubicBezTo>
                  <a:cubicBezTo>
                    <a:pt x="90" y="205"/>
                    <a:pt x="90" y="205"/>
                    <a:pt x="91" y="206"/>
                  </a:cubicBezTo>
                  <a:close/>
                  <a:moveTo>
                    <a:pt x="187" y="86"/>
                  </a:moveTo>
                  <a:cubicBezTo>
                    <a:pt x="186" y="85"/>
                    <a:pt x="186" y="85"/>
                    <a:pt x="186" y="84"/>
                  </a:cubicBezTo>
                  <a:cubicBezTo>
                    <a:pt x="185" y="84"/>
                    <a:pt x="185" y="85"/>
                    <a:pt x="185" y="86"/>
                  </a:cubicBezTo>
                  <a:cubicBezTo>
                    <a:pt x="184" y="86"/>
                    <a:pt x="184" y="86"/>
                    <a:pt x="185" y="86"/>
                  </a:cubicBezTo>
                  <a:cubicBezTo>
                    <a:pt x="185" y="86"/>
                    <a:pt x="186" y="86"/>
                    <a:pt x="187" y="86"/>
                  </a:cubicBezTo>
                  <a:close/>
                  <a:moveTo>
                    <a:pt x="183" y="89"/>
                  </a:moveTo>
                  <a:cubicBezTo>
                    <a:pt x="182" y="89"/>
                    <a:pt x="181" y="91"/>
                    <a:pt x="181" y="92"/>
                  </a:cubicBezTo>
                  <a:cubicBezTo>
                    <a:pt x="181" y="92"/>
                    <a:pt x="182" y="92"/>
                    <a:pt x="182" y="92"/>
                  </a:cubicBezTo>
                  <a:cubicBezTo>
                    <a:pt x="183" y="91"/>
                    <a:pt x="183" y="90"/>
                    <a:pt x="183" y="89"/>
                  </a:cubicBezTo>
                  <a:close/>
                  <a:moveTo>
                    <a:pt x="92" y="144"/>
                  </a:moveTo>
                  <a:cubicBezTo>
                    <a:pt x="92" y="143"/>
                    <a:pt x="92" y="143"/>
                    <a:pt x="92" y="142"/>
                  </a:cubicBezTo>
                  <a:cubicBezTo>
                    <a:pt x="92" y="142"/>
                    <a:pt x="91" y="141"/>
                    <a:pt x="91" y="140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91" y="142"/>
                    <a:pt x="91" y="143"/>
                    <a:pt x="92" y="144"/>
                  </a:cubicBezTo>
                  <a:close/>
                  <a:moveTo>
                    <a:pt x="87" y="204"/>
                  </a:moveTo>
                  <a:cubicBezTo>
                    <a:pt x="86" y="204"/>
                    <a:pt x="86" y="204"/>
                    <a:pt x="86" y="205"/>
                  </a:cubicBezTo>
                  <a:cubicBezTo>
                    <a:pt x="87" y="205"/>
                    <a:pt x="87" y="206"/>
                    <a:pt x="87" y="207"/>
                  </a:cubicBezTo>
                  <a:cubicBezTo>
                    <a:pt x="88" y="207"/>
                    <a:pt x="88" y="206"/>
                    <a:pt x="88" y="206"/>
                  </a:cubicBezTo>
                  <a:cubicBezTo>
                    <a:pt x="88" y="205"/>
                    <a:pt x="87" y="204"/>
                    <a:pt x="87" y="204"/>
                  </a:cubicBezTo>
                  <a:close/>
                  <a:moveTo>
                    <a:pt x="159" y="138"/>
                  </a:moveTo>
                  <a:cubicBezTo>
                    <a:pt x="159" y="138"/>
                    <a:pt x="159" y="138"/>
                    <a:pt x="158" y="138"/>
                  </a:cubicBezTo>
                  <a:cubicBezTo>
                    <a:pt x="158" y="138"/>
                    <a:pt x="158" y="138"/>
                    <a:pt x="157" y="139"/>
                  </a:cubicBezTo>
                  <a:cubicBezTo>
                    <a:pt x="157" y="139"/>
                    <a:pt x="157" y="140"/>
                    <a:pt x="157" y="141"/>
                  </a:cubicBezTo>
                  <a:cubicBezTo>
                    <a:pt x="157" y="141"/>
                    <a:pt x="157" y="142"/>
                    <a:pt x="157" y="142"/>
                  </a:cubicBezTo>
                  <a:cubicBezTo>
                    <a:pt x="158" y="141"/>
                    <a:pt x="158" y="139"/>
                    <a:pt x="159" y="138"/>
                  </a:cubicBezTo>
                  <a:close/>
                  <a:moveTo>
                    <a:pt x="59" y="138"/>
                  </a:moveTo>
                  <a:cubicBezTo>
                    <a:pt x="58" y="139"/>
                    <a:pt x="58" y="139"/>
                    <a:pt x="58" y="140"/>
                  </a:cubicBezTo>
                  <a:cubicBezTo>
                    <a:pt x="60" y="139"/>
                    <a:pt x="61" y="139"/>
                    <a:pt x="63" y="138"/>
                  </a:cubicBezTo>
                  <a:cubicBezTo>
                    <a:pt x="62" y="138"/>
                    <a:pt x="62" y="138"/>
                    <a:pt x="61" y="138"/>
                  </a:cubicBezTo>
                  <a:cubicBezTo>
                    <a:pt x="60" y="139"/>
                    <a:pt x="60" y="139"/>
                    <a:pt x="59" y="138"/>
                  </a:cubicBezTo>
                  <a:close/>
                  <a:moveTo>
                    <a:pt x="169" y="41"/>
                  </a:moveTo>
                  <a:cubicBezTo>
                    <a:pt x="168" y="41"/>
                    <a:pt x="168" y="41"/>
                    <a:pt x="168" y="41"/>
                  </a:cubicBezTo>
                  <a:cubicBezTo>
                    <a:pt x="169" y="42"/>
                    <a:pt x="170" y="44"/>
                    <a:pt x="171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1" y="44"/>
                    <a:pt x="170" y="42"/>
                    <a:pt x="169" y="41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59"/>
                  </a:cubicBezTo>
                  <a:cubicBezTo>
                    <a:pt x="173" y="160"/>
                    <a:pt x="172" y="161"/>
                    <a:pt x="172" y="162"/>
                  </a:cubicBezTo>
                  <a:cubicBezTo>
                    <a:pt x="172" y="162"/>
                    <a:pt x="173" y="162"/>
                    <a:pt x="173" y="162"/>
                  </a:cubicBezTo>
                  <a:cubicBezTo>
                    <a:pt x="173" y="161"/>
                    <a:pt x="173" y="160"/>
                    <a:pt x="173" y="159"/>
                  </a:cubicBezTo>
                  <a:close/>
                  <a:moveTo>
                    <a:pt x="88" y="201"/>
                  </a:moveTo>
                  <a:cubicBezTo>
                    <a:pt x="88" y="201"/>
                    <a:pt x="88" y="202"/>
                    <a:pt x="88" y="202"/>
                  </a:cubicBezTo>
                  <a:cubicBezTo>
                    <a:pt x="88" y="202"/>
                    <a:pt x="89" y="203"/>
                    <a:pt x="89" y="204"/>
                  </a:cubicBezTo>
                  <a:cubicBezTo>
                    <a:pt x="89" y="203"/>
                    <a:pt x="90" y="203"/>
                    <a:pt x="90" y="202"/>
                  </a:cubicBezTo>
                  <a:cubicBezTo>
                    <a:pt x="89" y="202"/>
                    <a:pt x="89" y="201"/>
                    <a:pt x="88" y="201"/>
                  </a:cubicBezTo>
                  <a:close/>
                  <a:moveTo>
                    <a:pt x="187" y="73"/>
                  </a:moveTo>
                  <a:cubicBezTo>
                    <a:pt x="186" y="73"/>
                    <a:pt x="185" y="73"/>
                    <a:pt x="185" y="73"/>
                  </a:cubicBezTo>
                  <a:cubicBezTo>
                    <a:pt x="185" y="74"/>
                    <a:pt x="185" y="74"/>
                    <a:pt x="185" y="75"/>
                  </a:cubicBezTo>
                  <a:cubicBezTo>
                    <a:pt x="186" y="75"/>
                    <a:pt x="186" y="74"/>
                    <a:pt x="187" y="74"/>
                  </a:cubicBezTo>
                  <a:cubicBezTo>
                    <a:pt x="187" y="74"/>
                    <a:pt x="187" y="74"/>
                    <a:pt x="187" y="73"/>
                  </a:cubicBezTo>
                  <a:close/>
                  <a:moveTo>
                    <a:pt x="189" y="123"/>
                  </a:moveTo>
                  <a:cubicBezTo>
                    <a:pt x="190" y="123"/>
                    <a:pt x="190" y="123"/>
                    <a:pt x="190" y="122"/>
                  </a:cubicBezTo>
                  <a:cubicBezTo>
                    <a:pt x="190" y="122"/>
                    <a:pt x="190" y="121"/>
                    <a:pt x="190" y="120"/>
                  </a:cubicBezTo>
                  <a:cubicBezTo>
                    <a:pt x="190" y="120"/>
                    <a:pt x="190" y="119"/>
                    <a:pt x="190" y="119"/>
                  </a:cubicBezTo>
                  <a:cubicBezTo>
                    <a:pt x="189" y="119"/>
                    <a:pt x="189" y="119"/>
                    <a:pt x="189" y="120"/>
                  </a:cubicBezTo>
                  <a:cubicBezTo>
                    <a:pt x="189" y="121"/>
                    <a:pt x="189" y="122"/>
                    <a:pt x="189" y="123"/>
                  </a:cubicBezTo>
                  <a:close/>
                  <a:moveTo>
                    <a:pt x="182" y="65"/>
                  </a:moveTo>
                  <a:cubicBezTo>
                    <a:pt x="182" y="66"/>
                    <a:pt x="182" y="66"/>
                    <a:pt x="182" y="66"/>
                  </a:cubicBezTo>
                  <a:cubicBezTo>
                    <a:pt x="183" y="66"/>
                    <a:pt x="183" y="66"/>
                    <a:pt x="184" y="66"/>
                  </a:cubicBezTo>
                  <a:cubicBezTo>
                    <a:pt x="184" y="65"/>
                    <a:pt x="184" y="65"/>
                    <a:pt x="184" y="64"/>
                  </a:cubicBezTo>
                  <a:cubicBezTo>
                    <a:pt x="183" y="65"/>
                    <a:pt x="182" y="65"/>
                    <a:pt x="182" y="65"/>
                  </a:cubicBezTo>
                  <a:close/>
                  <a:moveTo>
                    <a:pt x="171" y="64"/>
                  </a:moveTo>
                  <a:cubicBezTo>
                    <a:pt x="170" y="63"/>
                    <a:pt x="170" y="63"/>
                    <a:pt x="169" y="63"/>
                  </a:cubicBezTo>
                  <a:cubicBezTo>
                    <a:pt x="169" y="63"/>
                    <a:pt x="169" y="62"/>
                    <a:pt x="168" y="62"/>
                  </a:cubicBezTo>
                  <a:cubicBezTo>
                    <a:pt x="168" y="63"/>
                    <a:pt x="169" y="64"/>
                    <a:pt x="169" y="65"/>
                  </a:cubicBezTo>
                  <a:cubicBezTo>
                    <a:pt x="169" y="64"/>
                    <a:pt x="170" y="64"/>
                    <a:pt x="171" y="64"/>
                  </a:cubicBezTo>
                  <a:close/>
                  <a:moveTo>
                    <a:pt x="100" y="206"/>
                  </a:moveTo>
                  <a:cubicBezTo>
                    <a:pt x="99" y="207"/>
                    <a:pt x="99" y="209"/>
                    <a:pt x="98" y="210"/>
                  </a:cubicBezTo>
                  <a:cubicBezTo>
                    <a:pt x="98" y="210"/>
                    <a:pt x="98" y="211"/>
                    <a:pt x="98" y="211"/>
                  </a:cubicBezTo>
                  <a:cubicBezTo>
                    <a:pt x="99" y="209"/>
                    <a:pt x="100" y="207"/>
                    <a:pt x="100" y="206"/>
                  </a:cubicBezTo>
                  <a:close/>
                  <a:moveTo>
                    <a:pt x="137" y="104"/>
                  </a:moveTo>
                  <a:cubicBezTo>
                    <a:pt x="136" y="105"/>
                    <a:pt x="136" y="106"/>
                    <a:pt x="137" y="107"/>
                  </a:cubicBezTo>
                  <a:cubicBezTo>
                    <a:pt x="138" y="106"/>
                    <a:pt x="137" y="105"/>
                    <a:pt x="137" y="104"/>
                  </a:cubicBezTo>
                  <a:close/>
                  <a:moveTo>
                    <a:pt x="94" y="217"/>
                  </a:moveTo>
                  <a:cubicBezTo>
                    <a:pt x="95" y="217"/>
                    <a:pt x="95" y="217"/>
                    <a:pt x="95" y="217"/>
                  </a:cubicBezTo>
                  <a:cubicBezTo>
                    <a:pt x="96" y="216"/>
                    <a:pt x="96" y="215"/>
                    <a:pt x="97" y="214"/>
                  </a:cubicBezTo>
                  <a:cubicBezTo>
                    <a:pt x="97" y="213"/>
                    <a:pt x="96" y="213"/>
                    <a:pt x="96" y="214"/>
                  </a:cubicBezTo>
                  <a:cubicBezTo>
                    <a:pt x="95" y="215"/>
                    <a:pt x="95" y="216"/>
                    <a:pt x="94" y="217"/>
                  </a:cubicBezTo>
                  <a:close/>
                  <a:moveTo>
                    <a:pt x="160" y="170"/>
                  </a:moveTo>
                  <a:cubicBezTo>
                    <a:pt x="160" y="169"/>
                    <a:pt x="160" y="169"/>
                    <a:pt x="160" y="169"/>
                  </a:cubicBezTo>
                  <a:cubicBezTo>
                    <a:pt x="160" y="169"/>
                    <a:pt x="160" y="169"/>
                    <a:pt x="160" y="168"/>
                  </a:cubicBezTo>
                  <a:cubicBezTo>
                    <a:pt x="159" y="169"/>
                    <a:pt x="159" y="169"/>
                    <a:pt x="158" y="169"/>
                  </a:cubicBezTo>
                  <a:cubicBezTo>
                    <a:pt x="157" y="170"/>
                    <a:pt x="157" y="170"/>
                    <a:pt x="157" y="171"/>
                  </a:cubicBezTo>
                  <a:cubicBezTo>
                    <a:pt x="158" y="170"/>
                    <a:pt x="159" y="170"/>
                    <a:pt x="160" y="170"/>
                  </a:cubicBezTo>
                  <a:close/>
                  <a:moveTo>
                    <a:pt x="185" y="115"/>
                  </a:moveTo>
                  <a:cubicBezTo>
                    <a:pt x="185" y="114"/>
                    <a:pt x="186" y="113"/>
                    <a:pt x="185" y="113"/>
                  </a:cubicBezTo>
                  <a:cubicBezTo>
                    <a:pt x="185" y="113"/>
                    <a:pt x="184" y="114"/>
                    <a:pt x="183" y="115"/>
                  </a:cubicBezTo>
                  <a:cubicBezTo>
                    <a:pt x="183" y="115"/>
                    <a:pt x="184" y="115"/>
                    <a:pt x="184" y="115"/>
                  </a:cubicBezTo>
                  <a:cubicBezTo>
                    <a:pt x="184" y="115"/>
                    <a:pt x="185" y="115"/>
                    <a:pt x="185" y="115"/>
                  </a:cubicBezTo>
                  <a:close/>
                  <a:moveTo>
                    <a:pt x="53" y="123"/>
                  </a:moveTo>
                  <a:cubicBezTo>
                    <a:pt x="53" y="124"/>
                    <a:pt x="53" y="124"/>
                    <a:pt x="54" y="124"/>
                  </a:cubicBezTo>
                  <a:cubicBezTo>
                    <a:pt x="54" y="124"/>
                    <a:pt x="54" y="125"/>
                    <a:pt x="54" y="125"/>
                  </a:cubicBezTo>
                  <a:cubicBezTo>
                    <a:pt x="54" y="124"/>
                    <a:pt x="55" y="122"/>
                    <a:pt x="55" y="121"/>
                  </a:cubicBezTo>
                  <a:cubicBezTo>
                    <a:pt x="54" y="122"/>
                    <a:pt x="54" y="122"/>
                    <a:pt x="53" y="123"/>
                  </a:cubicBezTo>
                  <a:close/>
                  <a:moveTo>
                    <a:pt x="71" y="251"/>
                  </a:moveTo>
                  <a:cubicBezTo>
                    <a:pt x="71" y="250"/>
                    <a:pt x="72" y="250"/>
                    <a:pt x="72" y="249"/>
                  </a:cubicBezTo>
                  <a:cubicBezTo>
                    <a:pt x="72" y="249"/>
                    <a:pt x="72" y="248"/>
                    <a:pt x="72" y="248"/>
                  </a:cubicBezTo>
                  <a:cubicBezTo>
                    <a:pt x="70" y="249"/>
                    <a:pt x="70" y="249"/>
                    <a:pt x="71" y="251"/>
                  </a:cubicBezTo>
                  <a:close/>
                  <a:moveTo>
                    <a:pt x="157" y="135"/>
                  </a:moveTo>
                  <a:cubicBezTo>
                    <a:pt x="158" y="133"/>
                    <a:pt x="159" y="132"/>
                    <a:pt x="159" y="132"/>
                  </a:cubicBezTo>
                  <a:cubicBezTo>
                    <a:pt x="157" y="132"/>
                    <a:pt x="157" y="132"/>
                    <a:pt x="157" y="135"/>
                  </a:cubicBezTo>
                  <a:close/>
                  <a:moveTo>
                    <a:pt x="157" y="117"/>
                  </a:moveTo>
                  <a:cubicBezTo>
                    <a:pt x="156" y="117"/>
                    <a:pt x="156" y="118"/>
                    <a:pt x="155" y="118"/>
                  </a:cubicBezTo>
                  <a:cubicBezTo>
                    <a:pt x="155" y="119"/>
                    <a:pt x="155" y="119"/>
                    <a:pt x="155" y="120"/>
                  </a:cubicBezTo>
                  <a:cubicBezTo>
                    <a:pt x="155" y="120"/>
                    <a:pt x="156" y="120"/>
                    <a:pt x="156" y="120"/>
                  </a:cubicBezTo>
                  <a:cubicBezTo>
                    <a:pt x="156" y="119"/>
                    <a:pt x="156" y="118"/>
                    <a:pt x="157" y="117"/>
                  </a:cubicBezTo>
                  <a:close/>
                  <a:moveTo>
                    <a:pt x="50" y="263"/>
                  </a:moveTo>
                  <a:cubicBezTo>
                    <a:pt x="50" y="262"/>
                    <a:pt x="50" y="261"/>
                    <a:pt x="49" y="261"/>
                  </a:cubicBezTo>
                  <a:cubicBezTo>
                    <a:pt x="49" y="261"/>
                    <a:pt x="49" y="261"/>
                    <a:pt x="48" y="262"/>
                  </a:cubicBezTo>
                  <a:cubicBezTo>
                    <a:pt x="48" y="262"/>
                    <a:pt x="48" y="262"/>
                    <a:pt x="48" y="263"/>
                  </a:cubicBezTo>
                  <a:cubicBezTo>
                    <a:pt x="49" y="263"/>
                    <a:pt x="49" y="263"/>
                    <a:pt x="50" y="263"/>
                  </a:cubicBezTo>
                  <a:close/>
                  <a:moveTo>
                    <a:pt x="81" y="240"/>
                  </a:moveTo>
                  <a:cubicBezTo>
                    <a:pt x="82" y="239"/>
                    <a:pt x="82" y="238"/>
                    <a:pt x="83" y="237"/>
                  </a:cubicBezTo>
                  <a:cubicBezTo>
                    <a:pt x="82" y="237"/>
                    <a:pt x="82" y="238"/>
                    <a:pt x="81" y="238"/>
                  </a:cubicBezTo>
                  <a:cubicBezTo>
                    <a:pt x="81" y="239"/>
                    <a:pt x="80" y="239"/>
                    <a:pt x="81" y="240"/>
                  </a:cubicBezTo>
                  <a:close/>
                  <a:moveTo>
                    <a:pt x="188" y="68"/>
                  </a:moveTo>
                  <a:cubicBezTo>
                    <a:pt x="188" y="68"/>
                    <a:pt x="188" y="68"/>
                    <a:pt x="188" y="69"/>
                  </a:cubicBezTo>
                  <a:cubicBezTo>
                    <a:pt x="188" y="69"/>
                    <a:pt x="188" y="70"/>
                    <a:pt x="188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70"/>
                    <a:pt x="189" y="69"/>
                    <a:pt x="188" y="68"/>
                  </a:cubicBezTo>
                  <a:close/>
                  <a:moveTo>
                    <a:pt x="178" y="139"/>
                  </a:moveTo>
                  <a:cubicBezTo>
                    <a:pt x="179" y="139"/>
                    <a:pt x="180" y="138"/>
                    <a:pt x="180" y="137"/>
                  </a:cubicBezTo>
                  <a:cubicBezTo>
                    <a:pt x="179" y="137"/>
                    <a:pt x="179" y="137"/>
                    <a:pt x="179" y="137"/>
                  </a:cubicBezTo>
                  <a:cubicBezTo>
                    <a:pt x="178" y="138"/>
                    <a:pt x="178" y="139"/>
                    <a:pt x="178" y="139"/>
                  </a:cubicBezTo>
                  <a:close/>
                  <a:moveTo>
                    <a:pt x="115" y="144"/>
                  </a:moveTo>
                  <a:cubicBezTo>
                    <a:pt x="116" y="144"/>
                    <a:pt x="117" y="143"/>
                    <a:pt x="118" y="142"/>
                  </a:cubicBezTo>
                  <a:cubicBezTo>
                    <a:pt x="117" y="142"/>
                    <a:pt x="116" y="143"/>
                    <a:pt x="115" y="144"/>
                  </a:cubicBezTo>
                  <a:close/>
                  <a:moveTo>
                    <a:pt x="189" y="114"/>
                  </a:moveTo>
                  <a:cubicBezTo>
                    <a:pt x="190" y="114"/>
                    <a:pt x="190" y="114"/>
                    <a:pt x="190" y="114"/>
                  </a:cubicBezTo>
                  <a:cubicBezTo>
                    <a:pt x="190" y="113"/>
                    <a:pt x="190" y="112"/>
                    <a:pt x="190" y="111"/>
                  </a:cubicBezTo>
                  <a:cubicBezTo>
                    <a:pt x="190" y="111"/>
                    <a:pt x="190" y="111"/>
                    <a:pt x="190" y="110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9" y="112"/>
                    <a:pt x="189" y="113"/>
                    <a:pt x="189" y="114"/>
                  </a:cubicBezTo>
                  <a:close/>
                  <a:moveTo>
                    <a:pt x="171" y="87"/>
                  </a:moveTo>
                  <a:cubicBezTo>
                    <a:pt x="173" y="86"/>
                    <a:pt x="174" y="85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4" y="84"/>
                    <a:pt x="173" y="85"/>
                    <a:pt x="172" y="85"/>
                  </a:cubicBezTo>
                  <a:cubicBezTo>
                    <a:pt x="171" y="86"/>
                    <a:pt x="171" y="86"/>
                    <a:pt x="171" y="87"/>
                  </a:cubicBezTo>
                  <a:close/>
                  <a:moveTo>
                    <a:pt x="65" y="119"/>
                  </a:moveTo>
                  <a:cubicBezTo>
                    <a:pt x="65" y="119"/>
                    <a:pt x="65" y="119"/>
                    <a:pt x="65" y="119"/>
                  </a:cubicBezTo>
                  <a:cubicBezTo>
                    <a:pt x="64" y="120"/>
                    <a:pt x="64" y="121"/>
                    <a:pt x="64" y="122"/>
                  </a:cubicBezTo>
                  <a:cubicBezTo>
                    <a:pt x="65" y="121"/>
                    <a:pt x="65" y="121"/>
                    <a:pt x="66" y="121"/>
                  </a:cubicBezTo>
                  <a:cubicBezTo>
                    <a:pt x="65" y="120"/>
                    <a:pt x="65" y="120"/>
                    <a:pt x="65" y="119"/>
                  </a:cubicBezTo>
                  <a:close/>
                  <a:moveTo>
                    <a:pt x="145" y="53"/>
                  </a:moveTo>
                  <a:cubicBezTo>
                    <a:pt x="145" y="53"/>
                    <a:pt x="145" y="53"/>
                    <a:pt x="145" y="53"/>
                  </a:cubicBezTo>
                  <a:cubicBezTo>
                    <a:pt x="145" y="52"/>
                    <a:pt x="145" y="51"/>
                    <a:pt x="146" y="50"/>
                  </a:cubicBezTo>
                  <a:cubicBezTo>
                    <a:pt x="145" y="50"/>
                    <a:pt x="145" y="50"/>
                    <a:pt x="145" y="49"/>
                  </a:cubicBezTo>
                  <a:cubicBezTo>
                    <a:pt x="145" y="51"/>
                    <a:pt x="145" y="52"/>
                    <a:pt x="145" y="53"/>
                  </a:cubicBezTo>
                  <a:close/>
                  <a:moveTo>
                    <a:pt x="169" y="159"/>
                  </a:moveTo>
                  <a:cubicBezTo>
                    <a:pt x="169" y="159"/>
                    <a:pt x="169" y="159"/>
                    <a:pt x="169" y="159"/>
                  </a:cubicBezTo>
                  <a:cubicBezTo>
                    <a:pt x="169" y="160"/>
                    <a:pt x="168" y="162"/>
                    <a:pt x="168" y="163"/>
                  </a:cubicBezTo>
                  <a:cubicBezTo>
                    <a:pt x="169" y="163"/>
                    <a:pt x="169" y="163"/>
                    <a:pt x="169" y="162"/>
                  </a:cubicBezTo>
                  <a:cubicBezTo>
                    <a:pt x="169" y="161"/>
                    <a:pt x="169" y="160"/>
                    <a:pt x="169" y="159"/>
                  </a:cubicBezTo>
                  <a:close/>
                  <a:moveTo>
                    <a:pt x="187" y="106"/>
                  </a:moveTo>
                  <a:cubicBezTo>
                    <a:pt x="188" y="105"/>
                    <a:pt x="188" y="105"/>
                    <a:pt x="188" y="103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5"/>
                    <a:pt x="187" y="105"/>
                    <a:pt x="187" y="106"/>
                  </a:cubicBezTo>
                  <a:close/>
                  <a:moveTo>
                    <a:pt x="52" y="120"/>
                  </a:moveTo>
                  <a:cubicBezTo>
                    <a:pt x="53" y="119"/>
                    <a:pt x="53" y="118"/>
                    <a:pt x="54" y="117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3" y="117"/>
                    <a:pt x="52" y="118"/>
                    <a:pt x="51" y="119"/>
                  </a:cubicBezTo>
                  <a:cubicBezTo>
                    <a:pt x="52" y="119"/>
                    <a:pt x="52" y="119"/>
                    <a:pt x="52" y="120"/>
                  </a:cubicBezTo>
                  <a:close/>
                  <a:moveTo>
                    <a:pt x="144" y="87"/>
                  </a:moveTo>
                  <a:cubicBezTo>
                    <a:pt x="144" y="86"/>
                    <a:pt x="144" y="85"/>
                    <a:pt x="144" y="84"/>
                  </a:cubicBezTo>
                  <a:cubicBezTo>
                    <a:pt x="143" y="85"/>
                    <a:pt x="143" y="86"/>
                    <a:pt x="144" y="87"/>
                  </a:cubicBezTo>
                  <a:close/>
                  <a:moveTo>
                    <a:pt x="140" y="143"/>
                  </a:moveTo>
                  <a:cubicBezTo>
                    <a:pt x="139" y="143"/>
                    <a:pt x="139" y="143"/>
                    <a:pt x="138" y="143"/>
                  </a:cubicBezTo>
                  <a:cubicBezTo>
                    <a:pt x="138" y="144"/>
                    <a:pt x="138" y="144"/>
                    <a:pt x="139" y="145"/>
                  </a:cubicBezTo>
                  <a:cubicBezTo>
                    <a:pt x="139" y="144"/>
                    <a:pt x="139" y="143"/>
                    <a:pt x="140" y="143"/>
                  </a:cubicBezTo>
                  <a:close/>
                  <a:moveTo>
                    <a:pt x="91" y="124"/>
                  </a:moveTo>
                  <a:cubicBezTo>
                    <a:pt x="92" y="124"/>
                    <a:pt x="92" y="123"/>
                    <a:pt x="93" y="122"/>
                  </a:cubicBezTo>
                  <a:cubicBezTo>
                    <a:pt x="93" y="122"/>
                    <a:pt x="92" y="122"/>
                    <a:pt x="92" y="122"/>
                  </a:cubicBezTo>
                  <a:cubicBezTo>
                    <a:pt x="91" y="123"/>
                    <a:pt x="91" y="123"/>
                    <a:pt x="91" y="124"/>
                  </a:cubicBezTo>
                  <a:close/>
                  <a:moveTo>
                    <a:pt x="190" y="74"/>
                  </a:moveTo>
                  <a:cubicBezTo>
                    <a:pt x="190" y="75"/>
                    <a:pt x="190" y="75"/>
                    <a:pt x="190" y="75"/>
                  </a:cubicBezTo>
                  <a:cubicBezTo>
                    <a:pt x="190" y="76"/>
                    <a:pt x="190" y="77"/>
                    <a:pt x="190" y="77"/>
                  </a:cubicBezTo>
                  <a:cubicBezTo>
                    <a:pt x="191" y="77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5"/>
                    <a:pt x="190" y="74"/>
                  </a:cubicBezTo>
                  <a:close/>
                  <a:moveTo>
                    <a:pt x="112" y="55"/>
                  </a:moveTo>
                  <a:cubicBezTo>
                    <a:pt x="112" y="55"/>
                    <a:pt x="112" y="55"/>
                    <a:pt x="112" y="55"/>
                  </a:cubicBezTo>
                  <a:cubicBezTo>
                    <a:pt x="111" y="56"/>
                    <a:pt x="109" y="57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9" y="57"/>
                    <a:pt x="111" y="56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lose/>
                  <a:moveTo>
                    <a:pt x="43" y="267"/>
                  </a:moveTo>
                  <a:cubicBezTo>
                    <a:pt x="43" y="267"/>
                    <a:pt x="43" y="266"/>
                    <a:pt x="43" y="266"/>
                  </a:cubicBezTo>
                  <a:cubicBezTo>
                    <a:pt x="44" y="265"/>
                    <a:pt x="44" y="265"/>
                    <a:pt x="45" y="265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43" y="265"/>
                    <a:pt x="43" y="265"/>
                    <a:pt x="43" y="266"/>
                  </a:cubicBezTo>
                  <a:cubicBezTo>
                    <a:pt x="43" y="266"/>
                    <a:pt x="42" y="267"/>
                    <a:pt x="42" y="267"/>
                  </a:cubicBezTo>
                  <a:cubicBezTo>
                    <a:pt x="43" y="267"/>
                    <a:pt x="43" y="267"/>
                    <a:pt x="43" y="267"/>
                  </a:cubicBezTo>
                  <a:close/>
                  <a:moveTo>
                    <a:pt x="179" y="57"/>
                  </a:moveTo>
                  <a:cubicBezTo>
                    <a:pt x="180" y="56"/>
                    <a:pt x="179" y="56"/>
                    <a:pt x="179" y="55"/>
                  </a:cubicBezTo>
                  <a:cubicBezTo>
                    <a:pt x="178" y="56"/>
                    <a:pt x="178" y="56"/>
                    <a:pt x="177" y="56"/>
                  </a:cubicBezTo>
                  <a:cubicBezTo>
                    <a:pt x="178" y="57"/>
                    <a:pt x="179" y="57"/>
                    <a:pt x="179" y="57"/>
                  </a:cubicBezTo>
                  <a:close/>
                  <a:moveTo>
                    <a:pt x="141" y="102"/>
                  </a:moveTo>
                  <a:cubicBezTo>
                    <a:pt x="140" y="103"/>
                    <a:pt x="140" y="105"/>
                    <a:pt x="141" y="106"/>
                  </a:cubicBezTo>
                  <a:cubicBezTo>
                    <a:pt x="141" y="105"/>
                    <a:pt x="141" y="104"/>
                    <a:pt x="141" y="102"/>
                  </a:cubicBezTo>
                  <a:close/>
                  <a:moveTo>
                    <a:pt x="114" y="136"/>
                  </a:moveTo>
                  <a:cubicBezTo>
                    <a:pt x="113" y="137"/>
                    <a:pt x="113" y="138"/>
                    <a:pt x="113" y="139"/>
                  </a:cubicBezTo>
                  <a:cubicBezTo>
                    <a:pt x="114" y="139"/>
                    <a:pt x="114" y="138"/>
                    <a:pt x="115" y="137"/>
                  </a:cubicBezTo>
                  <a:cubicBezTo>
                    <a:pt x="114" y="137"/>
                    <a:pt x="114" y="137"/>
                    <a:pt x="114" y="136"/>
                  </a:cubicBezTo>
                  <a:close/>
                  <a:moveTo>
                    <a:pt x="155" y="123"/>
                  </a:moveTo>
                  <a:cubicBezTo>
                    <a:pt x="155" y="123"/>
                    <a:pt x="155" y="123"/>
                    <a:pt x="155" y="123"/>
                  </a:cubicBezTo>
                  <a:cubicBezTo>
                    <a:pt x="154" y="124"/>
                    <a:pt x="153" y="124"/>
                    <a:pt x="154" y="125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5" y="124"/>
                    <a:pt x="155" y="124"/>
                    <a:pt x="155" y="123"/>
                  </a:cubicBezTo>
                  <a:close/>
                  <a:moveTo>
                    <a:pt x="140" y="78"/>
                  </a:moveTo>
                  <a:cubicBezTo>
                    <a:pt x="140" y="78"/>
                    <a:pt x="140" y="78"/>
                    <a:pt x="140" y="78"/>
                  </a:cubicBezTo>
                  <a:cubicBezTo>
                    <a:pt x="140" y="78"/>
                    <a:pt x="140" y="77"/>
                    <a:pt x="141" y="76"/>
                  </a:cubicBezTo>
                  <a:cubicBezTo>
                    <a:pt x="141" y="76"/>
                    <a:pt x="141" y="75"/>
                    <a:pt x="141" y="74"/>
                  </a:cubicBezTo>
                  <a:cubicBezTo>
                    <a:pt x="141" y="74"/>
                    <a:pt x="142" y="73"/>
                    <a:pt x="142" y="73"/>
                  </a:cubicBezTo>
                  <a:cubicBezTo>
                    <a:pt x="142" y="72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1" y="73"/>
                    <a:pt x="141" y="76"/>
                    <a:pt x="140" y="78"/>
                  </a:cubicBezTo>
                  <a:close/>
                  <a:moveTo>
                    <a:pt x="14" y="109"/>
                  </a:moveTo>
                  <a:cubicBezTo>
                    <a:pt x="15" y="109"/>
                    <a:pt x="16" y="108"/>
                    <a:pt x="16" y="106"/>
                  </a:cubicBezTo>
                  <a:cubicBezTo>
                    <a:pt x="15" y="107"/>
                    <a:pt x="14" y="108"/>
                    <a:pt x="14" y="109"/>
                  </a:cubicBezTo>
                  <a:close/>
                  <a:moveTo>
                    <a:pt x="41" y="250"/>
                  </a:moveTo>
                  <a:cubicBezTo>
                    <a:pt x="41" y="250"/>
                    <a:pt x="41" y="250"/>
                    <a:pt x="41" y="250"/>
                  </a:cubicBezTo>
                  <a:cubicBezTo>
                    <a:pt x="42" y="249"/>
                    <a:pt x="42" y="249"/>
                    <a:pt x="42" y="248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2" y="248"/>
                    <a:pt x="41" y="249"/>
                    <a:pt x="41" y="250"/>
                  </a:cubicBezTo>
                  <a:close/>
                  <a:moveTo>
                    <a:pt x="140" y="110"/>
                  </a:moveTo>
                  <a:cubicBezTo>
                    <a:pt x="140" y="111"/>
                    <a:pt x="141" y="114"/>
                    <a:pt x="141" y="114"/>
                  </a:cubicBezTo>
                  <a:cubicBezTo>
                    <a:pt x="141" y="114"/>
                    <a:pt x="141" y="113"/>
                    <a:pt x="141" y="113"/>
                  </a:cubicBezTo>
                  <a:cubicBezTo>
                    <a:pt x="141" y="112"/>
                    <a:pt x="141" y="111"/>
                    <a:pt x="140" y="110"/>
                  </a:cubicBezTo>
                  <a:close/>
                  <a:moveTo>
                    <a:pt x="63" y="255"/>
                  </a:moveTo>
                  <a:cubicBezTo>
                    <a:pt x="61" y="256"/>
                    <a:pt x="61" y="256"/>
                    <a:pt x="62" y="258"/>
                  </a:cubicBezTo>
                  <a:cubicBezTo>
                    <a:pt x="62" y="257"/>
                    <a:pt x="62" y="256"/>
                    <a:pt x="63" y="255"/>
                  </a:cubicBezTo>
                  <a:close/>
                  <a:moveTo>
                    <a:pt x="59" y="261"/>
                  </a:moveTo>
                  <a:cubicBezTo>
                    <a:pt x="59" y="261"/>
                    <a:pt x="59" y="260"/>
                    <a:pt x="58" y="260"/>
                  </a:cubicBezTo>
                  <a:cubicBezTo>
                    <a:pt x="58" y="260"/>
                    <a:pt x="57" y="261"/>
                    <a:pt x="57" y="26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58" y="262"/>
                    <a:pt x="59" y="261"/>
                    <a:pt x="59" y="261"/>
                  </a:cubicBezTo>
                  <a:close/>
                  <a:moveTo>
                    <a:pt x="152" y="104"/>
                  </a:moveTo>
                  <a:cubicBezTo>
                    <a:pt x="150" y="104"/>
                    <a:pt x="149" y="105"/>
                    <a:pt x="148" y="106"/>
                  </a:cubicBezTo>
                  <a:cubicBezTo>
                    <a:pt x="149" y="106"/>
                    <a:pt x="150" y="105"/>
                    <a:pt x="151" y="105"/>
                  </a:cubicBezTo>
                  <a:cubicBezTo>
                    <a:pt x="151" y="105"/>
                    <a:pt x="151" y="104"/>
                    <a:pt x="152" y="104"/>
                  </a:cubicBezTo>
                  <a:close/>
                  <a:moveTo>
                    <a:pt x="26" y="227"/>
                  </a:moveTo>
                  <a:cubicBezTo>
                    <a:pt x="26" y="227"/>
                    <a:pt x="26" y="227"/>
                    <a:pt x="26" y="227"/>
                  </a:cubicBezTo>
                  <a:cubicBezTo>
                    <a:pt x="26" y="225"/>
                    <a:pt x="26" y="224"/>
                    <a:pt x="25" y="223"/>
                  </a:cubicBezTo>
                  <a:cubicBezTo>
                    <a:pt x="25" y="223"/>
                    <a:pt x="25" y="223"/>
                    <a:pt x="25" y="224"/>
                  </a:cubicBezTo>
                  <a:cubicBezTo>
                    <a:pt x="25" y="225"/>
                    <a:pt x="26" y="226"/>
                    <a:pt x="26" y="227"/>
                  </a:cubicBezTo>
                  <a:close/>
                  <a:moveTo>
                    <a:pt x="150" y="78"/>
                  </a:moveTo>
                  <a:cubicBezTo>
                    <a:pt x="150" y="79"/>
                    <a:pt x="149" y="79"/>
                    <a:pt x="149" y="79"/>
                  </a:cubicBezTo>
                  <a:cubicBezTo>
                    <a:pt x="149" y="79"/>
                    <a:pt x="150" y="79"/>
                    <a:pt x="150" y="80"/>
                  </a:cubicBezTo>
                  <a:cubicBezTo>
                    <a:pt x="150" y="80"/>
                    <a:pt x="150" y="81"/>
                    <a:pt x="150" y="81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0" y="80"/>
                    <a:pt x="150" y="79"/>
                    <a:pt x="150" y="78"/>
                  </a:cubicBezTo>
                  <a:close/>
                  <a:moveTo>
                    <a:pt x="32" y="100"/>
                  </a:moveTo>
                  <a:cubicBezTo>
                    <a:pt x="32" y="101"/>
                    <a:pt x="32" y="102"/>
                    <a:pt x="31" y="103"/>
                  </a:cubicBezTo>
                  <a:cubicBezTo>
                    <a:pt x="32" y="102"/>
                    <a:pt x="32" y="102"/>
                    <a:pt x="33" y="101"/>
                  </a:cubicBezTo>
                  <a:cubicBezTo>
                    <a:pt x="33" y="101"/>
                    <a:pt x="33" y="101"/>
                    <a:pt x="34" y="100"/>
                  </a:cubicBezTo>
                  <a:cubicBezTo>
                    <a:pt x="33" y="100"/>
                    <a:pt x="33" y="100"/>
                    <a:pt x="32" y="100"/>
                  </a:cubicBezTo>
                  <a:close/>
                  <a:moveTo>
                    <a:pt x="145" y="63"/>
                  </a:moveTo>
                  <a:cubicBezTo>
                    <a:pt x="144" y="64"/>
                    <a:pt x="143" y="68"/>
                    <a:pt x="143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4" y="67"/>
                    <a:pt x="144" y="65"/>
                    <a:pt x="145" y="63"/>
                  </a:cubicBezTo>
                  <a:cubicBezTo>
                    <a:pt x="145" y="63"/>
                    <a:pt x="145" y="63"/>
                    <a:pt x="145" y="63"/>
                  </a:cubicBezTo>
                  <a:close/>
                  <a:moveTo>
                    <a:pt x="164" y="142"/>
                  </a:moveTo>
                  <a:cubicBezTo>
                    <a:pt x="164" y="142"/>
                    <a:pt x="164" y="142"/>
                    <a:pt x="164" y="142"/>
                  </a:cubicBezTo>
                  <a:cubicBezTo>
                    <a:pt x="165" y="141"/>
                    <a:pt x="165" y="139"/>
                    <a:pt x="165" y="138"/>
                  </a:cubicBezTo>
                  <a:cubicBezTo>
                    <a:pt x="165" y="138"/>
                    <a:pt x="165" y="137"/>
                    <a:pt x="165" y="137"/>
                  </a:cubicBezTo>
                  <a:cubicBezTo>
                    <a:pt x="164" y="139"/>
                    <a:pt x="164" y="140"/>
                    <a:pt x="164" y="142"/>
                  </a:cubicBezTo>
                  <a:close/>
                  <a:moveTo>
                    <a:pt x="67" y="253"/>
                  </a:moveTo>
                  <a:cubicBezTo>
                    <a:pt x="66" y="253"/>
                    <a:pt x="66" y="254"/>
                    <a:pt x="67" y="255"/>
                  </a:cubicBezTo>
                  <a:cubicBezTo>
                    <a:pt x="67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3"/>
                    <a:pt x="67" y="253"/>
                    <a:pt x="67" y="253"/>
                  </a:cubicBezTo>
                  <a:close/>
                  <a:moveTo>
                    <a:pt x="182" y="82"/>
                  </a:moveTo>
                  <a:cubicBezTo>
                    <a:pt x="181" y="83"/>
                    <a:pt x="181" y="84"/>
                    <a:pt x="180" y="85"/>
                  </a:cubicBezTo>
                  <a:cubicBezTo>
                    <a:pt x="181" y="84"/>
                    <a:pt x="182" y="84"/>
                    <a:pt x="182" y="84"/>
                  </a:cubicBezTo>
                  <a:cubicBezTo>
                    <a:pt x="182" y="83"/>
                    <a:pt x="182" y="83"/>
                    <a:pt x="182" y="82"/>
                  </a:cubicBezTo>
                  <a:close/>
                  <a:moveTo>
                    <a:pt x="168" y="124"/>
                  </a:moveTo>
                  <a:cubicBezTo>
                    <a:pt x="167" y="125"/>
                    <a:pt x="167" y="126"/>
                    <a:pt x="167" y="127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68" y="126"/>
                    <a:pt x="168" y="125"/>
                    <a:pt x="168" y="124"/>
                  </a:cubicBezTo>
                  <a:close/>
                  <a:moveTo>
                    <a:pt x="154" y="131"/>
                  </a:moveTo>
                  <a:cubicBezTo>
                    <a:pt x="154" y="131"/>
                    <a:pt x="154" y="131"/>
                    <a:pt x="154" y="131"/>
                  </a:cubicBezTo>
                  <a:cubicBezTo>
                    <a:pt x="154" y="130"/>
                    <a:pt x="154" y="129"/>
                    <a:pt x="154" y="128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54" y="128"/>
                    <a:pt x="154" y="128"/>
                    <a:pt x="154" y="129"/>
                  </a:cubicBezTo>
                  <a:cubicBezTo>
                    <a:pt x="154" y="130"/>
                    <a:pt x="154" y="131"/>
                    <a:pt x="154" y="131"/>
                  </a:cubicBezTo>
                  <a:close/>
                  <a:moveTo>
                    <a:pt x="144" y="112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44" y="111"/>
                    <a:pt x="145" y="111"/>
                    <a:pt x="145" y="110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4" y="111"/>
                    <a:pt x="144" y="111"/>
                    <a:pt x="144" y="112"/>
                  </a:cubicBezTo>
                  <a:close/>
                  <a:moveTo>
                    <a:pt x="18" y="224"/>
                  </a:moveTo>
                  <a:cubicBezTo>
                    <a:pt x="18" y="224"/>
                    <a:pt x="18" y="224"/>
                    <a:pt x="18" y="224"/>
                  </a:cubicBezTo>
                  <a:cubicBezTo>
                    <a:pt x="18" y="225"/>
                    <a:pt x="19" y="226"/>
                    <a:pt x="19" y="227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9" y="226"/>
                    <a:pt x="19" y="225"/>
                    <a:pt x="18" y="224"/>
                  </a:cubicBezTo>
                  <a:close/>
                  <a:moveTo>
                    <a:pt x="140" y="162"/>
                  </a:moveTo>
                  <a:cubicBezTo>
                    <a:pt x="141" y="163"/>
                    <a:pt x="141" y="164"/>
                    <a:pt x="142" y="164"/>
                  </a:cubicBezTo>
                  <a:cubicBezTo>
                    <a:pt x="142" y="163"/>
                    <a:pt x="141" y="163"/>
                    <a:pt x="141" y="162"/>
                  </a:cubicBezTo>
                  <a:cubicBezTo>
                    <a:pt x="141" y="162"/>
                    <a:pt x="140" y="162"/>
                    <a:pt x="140" y="162"/>
                  </a:cubicBezTo>
                  <a:close/>
                  <a:moveTo>
                    <a:pt x="146" y="140"/>
                  </a:moveTo>
                  <a:cubicBezTo>
                    <a:pt x="148" y="143"/>
                    <a:pt x="148" y="143"/>
                    <a:pt x="149" y="143"/>
                  </a:cubicBezTo>
                  <a:cubicBezTo>
                    <a:pt x="148" y="142"/>
                    <a:pt x="148" y="142"/>
                    <a:pt x="147" y="141"/>
                  </a:cubicBezTo>
                  <a:cubicBezTo>
                    <a:pt x="147" y="141"/>
                    <a:pt x="146" y="141"/>
                    <a:pt x="146" y="140"/>
                  </a:cubicBezTo>
                  <a:close/>
                  <a:moveTo>
                    <a:pt x="26" y="106"/>
                  </a:moveTo>
                  <a:cubicBezTo>
                    <a:pt x="26" y="106"/>
                    <a:pt x="26" y="106"/>
                    <a:pt x="26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7" y="106"/>
                    <a:pt x="28" y="104"/>
                    <a:pt x="28" y="104"/>
                  </a:cubicBezTo>
                  <a:cubicBezTo>
                    <a:pt x="28" y="104"/>
                    <a:pt x="27" y="105"/>
                    <a:pt x="26" y="106"/>
                  </a:cubicBezTo>
                  <a:close/>
                  <a:moveTo>
                    <a:pt x="173" y="76"/>
                  </a:moveTo>
                  <a:cubicBezTo>
                    <a:pt x="173" y="76"/>
                    <a:pt x="173" y="76"/>
                    <a:pt x="173" y="76"/>
                  </a:cubicBezTo>
                  <a:cubicBezTo>
                    <a:pt x="172" y="76"/>
                    <a:pt x="171" y="76"/>
                    <a:pt x="171" y="77"/>
                  </a:cubicBezTo>
                  <a:cubicBezTo>
                    <a:pt x="171" y="77"/>
                    <a:pt x="171" y="77"/>
                    <a:pt x="171" y="78"/>
                  </a:cubicBezTo>
                  <a:cubicBezTo>
                    <a:pt x="172" y="77"/>
                    <a:pt x="172" y="76"/>
                    <a:pt x="173" y="76"/>
                  </a:cubicBezTo>
                  <a:close/>
                  <a:moveTo>
                    <a:pt x="56" y="265"/>
                  </a:moveTo>
                  <a:cubicBezTo>
                    <a:pt x="58" y="264"/>
                    <a:pt x="59" y="264"/>
                    <a:pt x="59" y="263"/>
                  </a:cubicBezTo>
                  <a:cubicBezTo>
                    <a:pt x="58" y="263"/>
                    <a:pt x="58" y="263"/>
                    <a:pt x="57" y="264"/>
                  </a:cubicBezTo>
                  <a:cubicBezTo>
                    <a:pt x="56" y="264"/>
                    <a:pt x="56" y="264"/>
                    <a:pt x="56" y="265"/>
                  </a:cubicBezTo>
                  <a:close/>
                  <a:moveTo>
                    <a:pt x="158" y="89"/>
                  </a:moveTo>
                  <a:cubicBezTo>
                    <a:pt x="157" y="90"/>
                    <a:pt x="156" y="90"/>
                    <a:pt x="155" y="91"/>
                  </a:cubicBezTo>
                  <a:cubicBezTo>
                    <a:pt x="155" y="91"/>
                    <a:pt x="155" y="91"/>
                    <a:pt x="156" y="91"/>
                  </a:cubicBezTo>
                  <a:cubicBezTo>
                    <a:pt x="156" y="91"/>
                    <a:pt x="157" y="90"/>
                    <a:pt x="157" y="90"/>
                  </a:cubicBezTo>
                  <a:cubicBezTo>
                    <a:pt x="158" y="90"/>
                    <a:pt x="158" y="90"/>
                    <a:pt x="158" y="89"/>
                  </a:cubicBezTo>
                  <a:close/>
                  <a:moveTo>
                    <a:pt x="88" y="138"/>
                  </a:moveTo>
                  <a:cubicBezTo>
                    <a:pt x="87" y="138"/>
                    <a:pt x="87" y="138"/>
                    <a:pt x="87" y="138"/>
                  </a:cubicBezTo>
                  <a:cubicBezTo>
                    <a:pt x="88" y="139"/>
                    <a:pt x="88" y="139"/>
                    <a:pt x="89" y="140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9" y="138"/>
                    <a:pt x="88" y="138"/>
                    <a:pt x="88" y="138"/>
                  </a:cubicBezTo>
                  <a:close/>
                  <a:moveTo>
                    <a:pt x="151" y="27"/>
                  </a:moveTo>
                  <a:cubicBezTo>
                    <a:pt x="150" y="26"/>
                    <a:pt x="150" y="26"/>
                    <a:pt x="149" y="27"/>
                  </a:cubicBezTo>
                  <a:cubicBezTo>
                    <a:pt x="150" y="27"/>
                    <a:pt x="150" y="27"/>
                    <a:pt x="151" y="27"/>
                  </a:cubicBezTo>
                  <a:cubicBezTo>
                    <a:pt x="151" y="27"/>
                    <a:pt x="151" y="27"/>
                    <a:pt x="151" y="27"/>
                  </a:cubicBezTo>
                  <a:close/>
                  <a:moveTo>
                    <a:pt x="88" y="130"/>
                  </a:moveTo>
                  <a:cubicBezTo>
                    <a:pt x="89" y="131"/>
                    <a:pt x="89" y="131"/>
                    <a:pt x="89" y="131"/>
                  </a:cubicBezTo>
                  <a:cubicBezTo>
                    <a:pt x="90" y="130"/>
                    <a:pt x="90" y="130"/>
                    <a:pt x="89" y="129"/>
                  </a:cubicBezTo>
                  <a:cubicBezTo>
                    <a:pt x="89" y="130"/>
                    <a:pt x="88" y="130"/>
                    <a:pt x="88" y="130"/>
                  </a:cubicBezTo>
                  <a:close/>
                  <a:moveTo>
                    <a:pt x="82" y="136"/>
                  </a:moveTo>
                  <a:cubicBezTo>
                    <a:pt x="82" y="136"/>
                    <a:pt x="82" y="136"/>
                    <a:pt x="82" y="135"/>
                  </a:cubicBezTo>
                  <a:cubicBezTo>
                    <a:pt x="81" y="135"/>
                    <a:pt x="81" y="135"/>
                    <a:pt x="80" y="134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1" y="135"/>
                    <a:pt x="81" y="136"/>
                    <a:pt x="82" y="136"/>
                  </a:cubicBezTo>
                  <a:close/>
                  <a:moveTo>
                    <a:pt x="168" y="119"/>
                  </a:moveTo>
                  <a:cubicBezTo>
                    <a:pt x="168" y="119"/>
                    <a:pt x="168" y="120"/>
                    <a:pt x="168" y="120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8" y="120"/>
                    <a:pt x="168" y="120"/>
                    <a:pt x="169" y="119"/>
                  </a:cubicBezTo>
                  <a:cubicBezTo>
                    <a:pt x="169" y="119"/>
                    <a:pt x="168" y="119"/>
                    <a:pt x="168" y="119"/>
                  </a:cubicBezTo>
                  <a:close/>
                  <a:moveTo>
                    <a:pt x="110" y="170"/>
                  </a:moveTo>
                  <a:cubicBezTo>
                    <a:pt x="110" y="171"/>
                    <a:pt x="110" y="172"/>
                    <a:pt x="110" y="173"/>
                  </a:cubicBezTo>
                  <a:cubicBezTo>
                    <a:pt x="111" y="173"/>
                    <a:pt x="111" y="172"/>
                    <a:pt x="111" y="172"/>
                  </a:cubicBezTo>
                  <a:cubicBezTo>
                    <a:pt x="110" y="172"/>
                    <a:pt x="110" y="171"/>
                    <a:pt x="110" y="170"/>
                  </a:cubicBezTo>
                  <a:close/>
                  <a:moveTo>
                    <a:pt x="130" y="156"/>
                  </a:moveTo>
                  <a:cubicBezTo>
                    <a:pt x="130" y="156"/>
                    <a:pt x="130" y="156"/>
                    <a:pt x="130" y="156"/>
                  </a:cubicBezTo>
                  <a:cubicBezTo>
                    <a:pt x="130" y="156"/>
                    <a:pt x="129" y="156"/>
                    <a:pt x="128" y="156"/>
                  </a:cubicBezTo>
                  <a:cubicBezTo>
                    <a:pt x="128" y="156"/>
                    <a:pt x="128" y="156"/>
                    <a:pt x="128" y="157"/>
                  </a:cubicBezTo>
                  <a:cubicBezTo>
                    <a:pt x="129" y="157"/>
                    <a:pt x="130" y="156"/>
                    <a:pt x="130" y="156"/>
                  </a:cubicBezTo>
                  <a:close/>
                  <a:moveTo>
                    <a:pt x="96" y="133"/>
                  </a:moveTo>
                  <a:cubicBezTo>
                    <a:pt x="95" y="133"/>
                    <a:pt x="95" y="134"/>
                    <a:pt x="95" y="134"/>
                  </a:cubicBezTo>
                  <a:cubicBezTo>
                    <a:pt x="95" y="135"/>
                    <a:pt x="95" y="135"/>
                    <a:pt x="96" y="135"/>
                  </a:cubicBezTo>
                  <a:cubicBezTo>
                    <a:pt x="96" y="134"/>
                    <a:pt x="96" y="134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lose/>
                  <a:moveTo>
                    <a:pt x="192" y="119"/>
                  </a:moveTo>
                  <a:cubicBezTo>
                    <a:pt x="192" y="119"/>
                    <a:pt x="192" y="119"/>
                    <a:pt x="192" y="119"/>
                  </a:cubicBezTo>
                  <a:cubicBezTo>
                    <a:pt x="192" y="120"/>
                    <a:pt x="192" y="121"/>
                    <a:pt x="192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1"/>
                    <a:pt x="192" y="120"/>
                    <a:pt x="192" y="119"/>
                  </a:cubicBezTo>
                  <a:close/>
                  <a:moveTo>
                    <a:pt x="55" y="140"/>
                  </a:moveTo>
                  <a:cubicBezTo>
                    <a:pt x="54" y="140"/>
                    <a:pt x="54" y="141"/>
                    <a:pt x="54" y="141"/>
                  </a:cubicBezTo>
                  <a:cubicBezTo>
                    <a:pt x="54" y="141"/>
                    <a:pt x="54" y="141"/>
                    <a:pt x="54" y="142"/>
                  </a:cubicBezTo>
                  <a:cubicBezTo>
                    <a:pt x="54" y="141"/>
                    <a:pt x="55" y="141"/>
                    <a:pt x="56" y="141"/>
                  </a:cubicBezTo>
                  <a:cubicBezTo>
                    <a:pt x="55" y="140"/>
                    <a:pt x="55" y="140"/>
                    <a:pt x="55" y="140"/>
                  </a:cubicBezTo>
                  <a:close/>
                  <a:moveTo>
                    <a:pt x="163" y="164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4" y="163"/>
                    <a:pt x="164" y="162"/>
                    <a:pt x="165" y="161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164" y="162"/>
                    <a:pt x="164" y="163"/>
                    <a:pt x="163" y="164"/>
                  </a:cubicBezTo>
                  <a:close/>
                  <a:moveTo>
                    <a:pt x="135" y="111"/>
                  </a:moveTo>
                  <a:cubicBezTo>
                    <a:pt x="134" y="112"/>
                    <a:pt x="134" y="114"/>
                    <a:pt x="134" y="114"/>
                  </a:cubicBezTo>
                  <a:cubicBezTo>
                    <a:pt x="135" y="113"/>
                    <a:pt x="135" y="112"/>
                    <a:pt x="135" y="111"/>
                  </a:cubicBezTo>
                  <a:close/>
                  <a:moveTo>
                    <a:pt x="168" y="85"/>
                  </a:moveTo>
                  <a:cubicBezTo>
                    <a:pt x="168" y="85"/>
                    <a:pt x="168" y="85"/>
                    <a:pt x="168" y="85"/>
                  </a:cubicBezTo>
                  <a:cubicBezTo>
                    <a:pt x="168" y="84"/>
                    <a:pt x="168" y="82"/>
                    <a:pt x="168" y="82"/>
                  </a:cubicBezTo>
                  <a:cubicBezTo>
                    <a:pt x="167" y="82"/>
                    <a:pt x="167" y="84"/>
                    <a:pt x="168" y="85"/>
                  </a:cubicBezTo>
                  <a:close/>
                  <a:moveTo>
                    <a:pt x="75" y="243"/>
                  </a:moveTo>
                  <a:cubicBezTo>
                    <a:pt x="75" y="243"/>
                    <a:pt x="75" y="243"/>
                    <a:pt x="75" y="242"/>
                  </a:cubicBezTo>
                  <a:cubicBezTo>
                    <a:pt x="74" y="242"/>
                    <a:pt x="74" y="243"/>
                    <a:pt x="74" y="243"/>
                  </a:cubicBezTo>
                  <a:cubicBezTo>
                    <a:pt x="74" y="243"/>
                    <a:pt x="74" y="244"/>
                    <a:pt x="74" y="244"/>
                  </a:cubicBezTo>
                  <a:cubicBezTo>
                    <a:pt x="74" y="244"/>
                    <a:pt x="75" y="244"/>
                    <a:pt x="75" y="243"/>
                  </a:cubicBezTo>
                  <a:close/>
                  <a:moveTo>
                    <a:pt x="142" y="89"/>
                  </a:moveTo>
                  <a:cubicBezTo>
                    <a:pt x="141" y="91"/>
                    <a:pt x="141" y="91"/>
                    <a:pt x="142" y="92"/>
                  </a:cubicBezTo>
                  <a:cubicBezTo>
                    <a:pt x="142" y="91"/>
                    <a:pt x="142" y="90"/>
                    <a:pt x="142" y="89"/>
                  </a:cubicBezTo>
                  <a:close/>
                  <a:moveTo>
                    <a:pt x="68" y="129"/>
                  </a:moveTo>
                  <a:cubicBezTo>
                    <a:pt x="69" y="128"/>
                    <a:pt x="70" y="126"/>
                    <a:pt x="71" y="125"/>
                  </a:cubicBezTo>
                  <a:cubicBezTo>
                    <a:pt x="70" y="126"/>
                    <a:pt x="69" y="127"/>
                    <a:pt x="68" y="129"/>
                  </a:cubicBezTo>
                  <a:close/>
                  <a:moveTo>
                    <a:pt x="79" y="84"/>
                  </a:moveTo>
                  <a:cubicBezTo>
                    <a:pt x="79" y="84"/>
                    <a:pt x="79" y="84"/>
                    <a:pt x="79" y="84"/>
                  </a:cubicBezTo>
                  <a:cubicBezTo>
                    <a:pt x="80" y="83"/>
                    <a:pt x="81" y="82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0" y="82"/>
                    <a:pt x="79" y="83"/>
                    <a:pt x="79" y="84"/>
                  </a:cubicBezTo>
                  <a:close/>
                  <a:moveTo>
                    <a:pt x="186" y="71"/>
                  </a:moveTo>
                  <a:cubicBezTo>
                    <a:pt x="186" y="71"/>
                    <a:pt x="186" y="70"/>
                    <a:pt x="186" y="70"/>
                  </a:cubicBezTo>
                  <a:cubicBezTo>
                    <a:pt x="185" y="70"/>
                    <a:pt x="185" y="71"/>
                    <a:pt x="185" y="72"/>
                  </a:cubicBezTo>
                  <a:cubicBezTo>
                    <a:pt x="186" y="71"/>
                    <a:pt x="186" y="71"/>
                    <a:pt x="186" y="71"/>
                  </a:cubicBezTo>
                  <a:close/>
                  <a:moveTo>
                    <a:pt x="168" y="97"/>
                  </a:moveTo>
                  <a:cubicBezTo>
                    <a:pt x="168" y="97"/>
                    <a:pt x="168" y="97"/>
                    <a:pt x="168" y="97"/>
                  </a:cubicBezTo>
                  <a:cubicBezTo>
                    <a:pt x="168" y="95"/>
                    <a:pt x="168" y="93"/>
                    <a:pt x="168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4"/>
                    <a:pt x="168" y="95"/>
                    <a:pt x="168" y="97"/>
                  </a:cubicBezTo>
                  <a:close/>
                  <a:moveTo>
                    <a:pt x="160" y="105"/>
                  </a:moveTo>
                  <a:cubicBezTo>
                    <a:pt x="161" y="104"/>
                    <a:pt x="161" y="103"/>
                    <a:pt x="162" y="103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1" y="103"/>
                    <a:pt x="161" y="103"/>
                    <a:pt x="160" y="104"/>
                  </a:cubicBezTo>
                  <a:cubicBezTo>
                    <a:pt x="160" y="104"/>
                    <a:pt x="160" y="104"/>
                    <a:pt x="160" y="105"/>
                  </a:cubicBezTo>
                  <a:close/>
                  <a:moveTo>
                    <a:pt x="148" y="182"/>
                  </a:moveTo>
                  <a:cubicBezTo>
                    <a:pt x="147" y="183"/>
                    <a:pt x="146" y="183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3"/>
                    <a:pt x="148" y="182"/>
                    <a:pt x="148" y="182"/>
                  </a:cubicBezTo>
                  <a:close/>
                  <a:moveTo>
                    <a:pt x="162" y="115"/>
                  </a:moveTo>
                  <a:cubicBezTo>
                    <a:pt x="161" y="115"/>
                    <a:pt x="161" y="115"/>
                    <a:pt x="161" y="116"/>
                  </a:cubicBezTo>
                  <a:cubicBezTo>
                    <a:pt x="161" y="116"/>
                    <a:pt x="162" y="115"/>
                    <a:pt x="162" y="115"/>
                  </a:cubicBezTo>
                  <a:close/>
                  <a:moveTo>
                    <a:pt x="80" y="237"/>
                  </a:moveTo>
                  <a:cubicBezTo>
                    <a:pt x="81" y="236"/>
                    <a:pt x="81" y="236"/>
                    <a:pt x="80" y="235"/>
                  </a:cubicBezTo>
                  <a:cubicBezTo>
                    <a:pt x="79" y="235"/>
                    <a:pt x="80" y="236"/>
                    <a:pt x="80" y="237"/>
                  </a:cubicBezTo>
                  <a:close/>
                  <a:moveTo>
                    <a:pt x="61" y="252"/>
                  </a:moveTo>
                  <a:cubicBezTo>
                    <a:pt x="61" y="252"/>
                    <a:pt x="61" y="251"/>
                    <a:pt x="60" y="250"/>
                  </a:cubicBezTo>
                  <a:cubicBezTo>
                    <a:pt x="60" y="251"/>
                    <a:pt x="60" y="252"/>
                    <a:pt x="61" y="253"/>
                  </a:cubicBezTo>
                  <a:cubicBezTo>
                    <a:pt x="61" y="253"/>
                    <a:pt x="61" y="252"/>
                    <a:pt x="61" y="252"/>
                  </a:cubicBezTo>
                  <a:close/>
                  <a:moveTo>
                    <a:pt x="102" y="66"/>
                  </a:moveTo>
                  <a:cubicBezTo>
                    <a:pt x="103" y="65"/>
                    <a:pt x="104" y="64"/>
                    <a:pt x="105" y="64"/>
                  </a:cubicBezTo>
                  <a:cubicBezTo>
                    <a:pt x="103" y="64"/>
                    <a:pt x="102" y="65"/>
                    <a:pt x="102" y="66"/>
                  </a:cubicBezTo>
                  <a:close/>
                  <a:moveTo>
                    <a:pt x="15" y="222"/>
                  </a:moveTo>
                  <a:cubicBezTo>
                    <a:pt x="16" y="222"/>
                    <a:pt x="16" y="221"/>
                    <a:pt x="16" y="221"/>
                  </a:cubicBezTo>
                  <a:cubicBezTo>
                    <a:pt x="16" y="221"/>
                    <a:pt x="16" y="220"/>
                    <a:pt x="15" y="220"/>
                  </a:cubicBezTo>
                  <a:cubicBezTo>
                    <a:pt x="15" y="221"/>
                    <a:pt x="15" y="221"/>
                    <a:pt x="15" y="222"/>
                  </a:cubicBezTo>
                  <a:close/>
                  <a:moveTo>
                    <a:pt x="45" y="112"/>
                  </a:moveTo>
                  <a:cubicBezTo>
                    <a:pt x="44" y="112"/>
                    <a:pt x="44" y="112"/>
                    <a:pt x="44" y="113"/>
                  </a:cubicBezTo>
                  <a:cubicBezTo>
                    <a:pt x="44" y="113"/>
                    <a:pt x="44" y="113"/>
                    <a:pt x="45" y="114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2"/>
                    <a:pt x="45" y="112"/>
                    <a:pt x="45" y="112"/>
                  </a:cubicBezTo>
                  <a:close/>
                  <a:moveTo>
                    <a:pt x="65" y="136"/>
                  </a:move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6" y="136"/>
                    <a:pt x="66" y="136"/>
                  </a:cubicBezTo>
                  <a:cubicBezTo>
                    <a:pt x="66" y="135"/>
                    <a:pt x="67" y="134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6" y="134"/>
                    <a:pt x="66" y="135"/>
                    <a:pt x="65" y="136"/>
                  </a:cubicBezTo>
                  <a:close/>
                  <a:moveTo>
                    <a:pt x="120" y="160"/>
                  </a:moveTo>
                  <a:cubicBezTo>
                    <a:pt x="119" y="161"/>
                    <a:pt x="119" y="162"/>
                    <a:pt x="119" y="163"/>
                  </a:cubicBezTo>
                  <a:cubicBezTo>
                    <a:pt x="119" y="162"/>
                    <a:pt x="120" y="161"/>
                    <a:pt x="120" y="160"/>
                  </a:cubicBezTo>
                  <a:close/>
                  <a:moveTo>
                    <a:pt x="84" y="230"/>
                  </a:moveTo>
                  <a:cubicBezTo>
                    <a:pt x="84" y="231"/>
                    <a:pt x="83" y="231"/>
                    <a:pt x="83" y="232"/>
                  </a:cubicBezTo>
                  <a:cubicBezTo>
                    <a:pt x="83" y="232"/>
                    <a:pt x="83" y="232"/>
                    <a:pt x="83" y="233"/>
                  </a:cubicBezTo>
                  <a:cubicBezTo>
                    <a:pt x="84" y="232"/>
                    <a:pt x="84" y="231"/>
                    <a:pt x="84" y="230"/>
                  </a:cubicBezTo>
                  <a:close/>
                  <a:moveTo>
                    <a:pt x="175" y="52"/>
                  </a:moveTo>
                  <a:cubicBezTo>
                    <a:pt x="175" y="52"/>
                    <a:pt x="175" y="52"/>
                    <a:pt x="175" y="52"/>
                  </a:cubicBezTo>
                  <a:cubicBezTo>
                    <a:pt x="176" y="52"/>
                    <a:pt x="176" y="52"/>
                    <a:pt x="177" y="52"/>
                  </a:cubicBezTo>
                  <a:cubicBezTo>
                    <a:pt x="177" y="52"/>
                    <a:pt x="177" y="52"/>
                    <a:pt x="176" y="51"/>
                  </a:cubicBezTo>
                  <a:cubicBezTo>
                    <a:pt x="176" y="52"/>
                    <a:pt x="176" y="52"/>
                    <a:pt x="175" y="52"/>
                  </a:cubicBezTo>
                  <a:close/>
                  <a:moveTo>
                    <a:pt x="192" y="101"/>
                  </a:moveTo>
                  <a:cubicBezTo>
                    <a:pt x="192" y="101"/>
                    <a:pt x="192" y="102"/>
                    <a:pt x="192" y="102"/>
                  </a:cubicBezTo>
                  <a:cubicBezTo>
                    <a:pt x="192" y="103"/>
                    <a:pt x="192" y="104"/>
                    <a:pt x="192" y="105"/>
                  </a:cubicBezTo>
                  <a:cubicBezTo>
                    <a:pt x="192" y="104"/>
                    <a:pt x="192" y="103"/>
                    <a:pt x="192" y="102"/>
                  </a:cubicBezTo>
                  <a:cubicBezTo>
                    <a:pt x="192" y="102"/>
                    <a:pt x="192" y="102"/>
                    <a:pt x="192" y="101"/>
                  </a:cubicBezTo>
                  <a:close/>
                  <a:moveTo>
                    <a:pt x="186" y="96"/>
                  </a:moveTo>
                  <a:cubicBezTo>
                    <a:pt x="187" y="95"/>
                    <a:pt x="188" y="95"/>
                    <a:pt x="188" y="94"/>
                  </a:cubicBezTo>
                  <a:cubicBezTo>
                    <a:pt x="187" y="95"/>
                    <a:pt x="186" y="94"/>
                    <a:pt x="186" y="96"/>
                  </a:cubicBezTo>
                  <a:close/>
                  <a:moveTo>
                    <a:pt x="191" y="95"/>
                  </a:moveTo>
                  <a:cubicBezTo>
                    <a:pt x="191" y="96"/>
                    <a:pt x="191" y="98"/>
                    <a:pt x="191" y="98"/>
                  </a:cubicBezTo>
                  <a:cubicBezTo>
                    <a:pt x="192" y="97"/>
                    <a:pt x="191" y="96"/>
                    <a:pt x="191" y="95"/>
                  </a:cubicBezTo>
                  <a:close/>
                  <a:moveTo>
                    <a:pt x="52" y="136"/>
                  </a:moveTo>
                  <a:cubicBezTo>
                    <a:pt x="52" y="136"/>
                    <a:pt x="52" y="136"/>
                    <a:pt x="52" y="136"/>
                  </a:cubicBezTo>
                  <a:cubicBezTo>
                    <a:pt x="52" y="135"/>
                    <a:pt x="52" y="134"/>
                    <a:pt x="52" y="134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4"/>
                    <a:pt x="52" y="135"/>
                    <a:pt x="52" y="136"/>
                  </a:cubicBezTo>
                  <a:close/>
                  <a:moveTo>
                    <a:pt x="167" y="78"/>
                  </a:moveTo>
                  <a:cubicBezTo>
                    <a:pt x="167" y="79"/>
                    <a:pt x="167" y="79"/>
                    <a:pt x="167" y="80"/>
                  </a:cubicBezTo>
                  <a:cubicBezTo>
                    <a:pt x="168" y="79"/>
                    <a:pt x="168" y="79"/>
                    <a:pt x="167" y="78"/>
                  </a:cubicBezTo>
                  <a:close/>
                  <a:moveTo>
                    <a:pt x="143" y="25"/>
                  </a:moveTo>
                  <a:cubicBezTo>
                    <a:pt x="143" y="25"/>
                    <a:pt x="143" y="25"/>
                    <a:pt x="143" y="25"/>
                  </a:cubicBezTo>
                  <a:cubicBezTo>
                    <a:pt x="142" y="24"/>
                    <a:pt x="141" y="24"/>
                    <a:pt x="140" y="24"/>
                  </a:cubicBezTo>
                  <a:cubicBezTo>
                    <a:pt x="141" y="24"/>
                    <a:pt x="142" y="25"/>
                    <a:pt x="143" y="25"/>
                  </a:cubicBezTo>
                  <a:close/>
                  <a:moveTo>
                    <a:pt x="175" y="136"/>
                  </a:moveTo>
                  <a:cubicBezTo>
                    <a:pt x="175" y="137"/>
                    <a:pt x="174" y="137"/>
                    <a:pt x="174" y="138"/>
                  </a:cubicBezTo>
                  <a:cubicBezTo>
                    <a:pt x="175" y="137"/>
                    <a:pt x="176" y="137"/>
                    <a:pt x="175" y="136"/>
                  </a:cubicBezTo>
                  <a:close/>
                  <a:moveTo>
                    <a:pt x="78" y="134"/>
                  </a:moveTo>
                  <a:cubicBezTo>
                    <a:pt x="78" y="134"/>
                    <a:pt x="78" y="134"/>
                    <a:pt x="79" y="133"/>
                  </a:cubicBezTo>
                  <a:cubicBezTo>
                    <a:pt x="78" y="133"/>
                    <a:pt x="77" y="133"/>
                    <a:pt x="77" y="134"/>
                  </a:cubicBezTo>
                  <a:cubicBezTo>
                    <a:pt x="77" y="134"/>
                    <a:pt x="78" y="134"/>
                    <a:pt x="78" y="134"/>
                  </a:cubicBezTo>
                  <a:close/>
                  <a:moveTo>
                    <a:pt x="87" y="202"/>
                  </a:moveTo>
                  <a:cubicBezTo>
                    <a:pt x="87" y="203"/>
                    <a:pt x="88" y="204"/>
                    <a:pt x="89" y="205"/>
                  </a:cubicBezTo>
                  <a:cubicBezTo>
                    <a:pt x="88" y="204"/>
                    <a:pt x="88" y="203"/>
                    <a:pt x="87" y="202"/>
                  </a:cubicBezTo>
                  <a:close/>
                  <a:moveTo>
                    <a:pt x="49" y="115"/>
                  </a:moveTo>
                  <a:cubicBezTo>
                    <a:pt x="50" y="114"/>
                    <a:pt x="50" y="114"/>
                    <a:pt x="51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4"/>
                    <a:pt x="49" y="114"/>
                    <a:pt x="49" y="114"/>
                  </a:cubicBezTo>
                  <a:cubicBezTo>
                    <a:pt x="49" y="115"/>
                    <a:pt x="49" y="115"/>
                    <a:pt x="49" y="115"/>
                  </a:cubicBezTo>
                  <a:close/>
                  <a:moveTo>
                    <a:pt x="70" y="248"/>
                  </a:moveTo>
                  <a:cubicBezTo>
                    <a:pt x="70" y="248"/>
                    <a:pt x="71" y="248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0" y="247"/>
                    <a:pt x="70" y="248"/>
                    <a:pt x="70" y="248"/>
                  </a:cubicBezTo>
                  <a:close/>
                  <a:moveTo>
                    <a:pt x="92" y="131"/>
                  </a:moveTo>
                  <a:cubicBezTo>
                    <a:pt x="92" y="131"/>
                    <a:pt x="92" y="132"/>
                    <a:pt x="93" y="132"/>
                  </a:cubicBezTo>
                  <a:cubicBezTo>
                    <a:pt x="93" y="131"/>
                    <a:pt x="93" y="131"/>
                    <a:pt x="93" y="130"/>
                  </a:cubicBezTo>
                  <a:cubicBezTo>
                    <a:pt x="93" y="131"/>
                    <a:pt x="92" y="131"/>
                    <a:pt x="92" y="131"/>
                  </a:cubicBezTo>
                  <a:close/>
                  <a:moveTo>
                    <a:pt x="98" y="217"/>
                  </a:moveTo>
                  <a:cubicBezTo>
                    <a:pt x="98" y="217"/>
                    <a:pt x="98" y="217"/>
                    <a:pt x="98" y="217"/>
                  </a:cubicBezTo>
                  <a:cubicBezTo>
                    <a:pt x="99" y="216"/>
                    <a:pt x="99" y="215"/>
                    <a:pt x="100" y="213"/>
                  </a:cubicBezTo>
                  <a:cubicBezTo>
                    <a:pt x="100" y="213"/>
                    <a:pt x="100" y="213"/>
                    <a:pt x="99" y="213"/>
                  </a:cubicBezTo>
                  <a:cubicBezTo>
                    <a:pt x="99" y="214"/>
                    <a:pt x="98" y="216"/>
                    <a:pt x="98" y="217"/>
                  </a:cubicBezTo>
                  <a:close/>
                  <a:moveTo>
                    <a:pt x="185" y="81"/>
                  </a:moveTo>
                  <a:cubicBezTo>
                    <a:pt x="184" y="81"/>
                    <a:pt x="184" y="81"/>
                    <a:pt x="184" y="81"/>
                  </a:cubicBezTo>
                  <a:cubicBezTo>
                    <a:pt x="184" y="82"/>
                    <a:pt x="184" y="82"/>
                    <a:pt x="184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184" y="82"/>
                    <a:pt x="185" y="82"/>
                    <a:pt x="185" y="81"/>
                  </a:cubicBezTo>
                  <a:close/>
                  <a:moveTo>
                    <a:pt x="28" y="227"/>
                  </a:moveTo>
                  <a:cubicBezTo>
                    <a:pt x="29" y="227"/>
                    <a:pt x="29" y="227"/>
                    <a:pt x="29" y="226"/>
                  </a:cubicBezTo>
                  <a:cubicBezTo>
                    <a:pt x="29" y="226"/>
                    <a:pt x="28" y="226"/>
                    <a:pt x="28" y="225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6"/>
                    <a:pt x="28" y="226"/>
                    <a:pt x="28" y="227"/>
                  </a:cubicBezTo>
                  <a:close/>
                  <a:moveTo>
                    <a:pt x="193" y="109"/>
                  </a:moveTo>
                  <a:cubicBezTo>
                    <a:pt x="193" y="109"/>
                    <a:pt x="193" y="109"/>
                    <a:pt x="193" y="109"/>
                  </a:cubicBezTo>
                  <a:cubicBezTo>
                    <a:pt x="193" y="110"/>
                    <a:pt x="193" y="111"/>
                    <a:pt x="193" y="112"/>
                  </a:cubicBezTo>
                  <a:cubicBezTo>
                    <a:pt x="193" y="111"/>
                    <a:pt x="193" y="110"/>
                    <a:pt x="193" y="109"/>
                  </a:cubicBezTo>
                  <a:cubicBezTo>
                    <a:pt x="193" y="109"/>
                    <a:pt x="193" y="109"/>
                    <a:pt x="193" y="109"/>
                  </a:cubicBezTo>
                  <a:close/>
                  <a:moveTo>
                    <a:pt x="192" y="149"/>
                  </a:moveTo>
                  <a:cubicBezTo>
                    <a:pt x="192" y="149"/>
                    <a:pt x="192" y="149"/>
                    <a:pt x="191" y="149"/>
                  </a:cubicBezTo>
                  <a:cubicBezTo>
                    <a:pt x="191" y="149"/>
                    <a:pt x="191" y="149"/>
                    <a:pt x="190" y="149"/>
                  </a:cubicBezTo>
                  <a:cubicBezTo>
                    <a:pt x="190" y="149"/>
                    <a:pt x="190" y="149"/>
                    <a:pt x="190" y="150"/>
                  </a:cubicBezTo>
                  <a:cubicBezTo>
                    <a:pt x="191" y="149"/>
                    <a:pt x="191" y="149"/>
                    <a:pt x="192" y="149"/>
                  </a:cubicBezTo>
                  <a:close/>
                  <a:moveTo>
                    <a:pt x="145" y="90"/>
                  </a:moveTo>
                  <a:cubicBezTo>
                    <a:pt x="144" y="91"/>
                    <a:pt x="144" y="91"/>
                    <a:pt x="145" y="92"/>
                  </a:cubicBezTo>
                  <a:cubicBezTo>
                    <a:pt x="145" y="91"/>
                    <a:pt x="145" y="91"/>
                    <a:pt x="145" y="90"/>
                  </a:cubicBezTo>
                  <a:close/>
                  <a:moveTo>
                    <a:pt x="155" y="137"/>
                  </a:moveTo>
                  <a:cubicBezTo>
                    <a:pt x="155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8"/>
                  </a:cubicBezTo>
                  <a:cubicBezTo>
                    <a:pt x="154" y="138"/>
                    <a:pt x="154" y="138"/>
                    <a:pt x="155" y="137"/>
                  </a:cubicBezTo>
                  <a:close/>
                  <a:moveTo>
                    <a:pt x="180" y="109"/>
                  </a:moveTo>
                  <a:cubicBezTo>
                    <a:pt x="179" y="109"/>
                    <a:pt x="179" y="110"/>
                    <a:pt x="178" y="110"/>
                  </a:cubicBezTo>
                  <a:cubicBezTo>
                    <a:pt x="179" y="110"/>
                    <a:pt x="180" y="110"/>
                    <a:pt x="180" y="109"/>
                  </a:cubicBezTo>
                  <a:close/>
                  <a:moveTo>
                    <a:pt x="138" y="110"/>
                  </a:moveTo>
                  <a:cubicBezTo>
                    <a:pt x="137" y="111"/>
                    <a:pt x="138" y="111"/>
                    <a:pt x="138" y="112"/>
                  </a:cubicBezTo>
                  <a:cubicBezTo>
                    <a:pt x="138" y="112"/>
                    <a:pt x="139" y="112"/>
                    <a:pt x="139" y="112"/>
                  </a:cubicBezTo>
                  <a:cubicBezTo>
                    <a:pt x="138" y="111"/>
                    <a:pt x="138" y="110"/>
                    <a:pt x="138" y="110"/>
                  </a:cubicBezTo>
                  <a:close/>
                  <a:moveTo>
                    <a:pt x="147" y="102"/>
                  </a:moveTo>
                  <a:cubicBezTo>
                    <a:pt x="147" y="102"/>
                    <a:pt x="147" y="102"/>
                    <a:pt x="147" y="101"/>
                  </a:cubicBezTo>
                  <a:cubicBezTo>
                    <a:pt x="147" y="101"/>
                    <a:pt x="147" y="101"/>
                    <a:pt x="146" y="101"/>
                  </a:cubicBezTo>
                  <a:cubicBezTo>
                    <a:pt x="146" y="102"/>
                    <a:pt x="146" y="102"/>
                    <a:pt x="147" y="102"/>
                  </a:cubicBezTo>
                  <a:close/>
                  <a:moveTo>
                    <a:pt x="75" y="136"/>
                  </a:moveTo>
                  <a:cubicBezTo>
                    <a:pt x="76" y="136"/>
                    <a:pt x="76" y="136"/>
                    <a:pt x="77" y="136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5" y="135"/>
                    <a:pt x="75" y="136"/>
                    <a:pt x="75" y="136"/>
                  </a:cubicBezTo>
                  <a:close/>
                  <a:moveTo>
                    <a:pt x="10" y="110"/>
                  </a:moveTo>
                  <a:cubicBezTo>
                    <a:pt x="10" y="110"/>
                    <a:pt x="11" y="110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0" y="109"/>
                    <a:pt x="10" y="110"/>
                  </a:cubicBezTo>
                  <a:close/>
                  <a:moveTo>
                    <a:pt x="51" y="261"/>
                  </a:moveTo>
                  <a:cubicBezTo>
                    <a:pt x="52" y="260"/>
                    <a:pt x="52" y="260"/>
                    <a:pt x="51" y="259"/>
                  </a:cubicBezTo>
                  <a:cubicBezTo>
                    <a:pt x="51" y="259"/>
                    <a:pt x="51" y="260"/>
                    <a:pt x="51" y="261"/>
                  </a:cubicBezTo>
                  <a:close/>
                  <a:moveTo>
                    <a:pt x="71" y="253"/>
                  </a:moveTo>
                  <a:cubicBezTo>
                    <a:pt x="72" y="253"/>
                    <a:pt x="72" y="252"/>
                    <a:pt x="73" y="252"/>
                  </a:cubicBezTo>
                  <a:cubicBezTo>
                    <a:pt x="71" y="253"/>
                    <a:pt x="71" y="253"/>
                    <a:pt x="71" y="253"/>
                  </a:cubicBezTo>
                  <a:close/>
                  <a:moveTo>
                    <a:pt x="27" y="102"/>
                  </a:moveTo>
                  <a:cubicBezTo>
                    <a:pt x="28" y="101"/>
                    <a:pt x="28" y="101"/>
                    <a:pt x="29" y="100"/>
                  </a:cubicBezTo>
                  <a:cubicBezTo>
                    <a:pt x="28" y="100"/>
                    <a:pt x="28" y="101"/>
                    <a:pt x="27" y="102"/>
                  </a:cubicBezTo>
                  <a:close/>
                  <a:moveTo>
                    <a:pt x="47" y="116"/>
                  </a:moveTo>
                  <a:cubicBezTo>
                    <a:pt x="47" y="117"/>
                    <a:pt x="48" y="117"/>
                    <a:pt x="48" y="117"/>
                  </a:cubicBezTo>
                  <a:cubicBezTo>
                    <a:pt x="48" y="117"/>
                    <a:pt x="48" y="116"/>
                    <a:pt x="48" y="116"/>
                  </a:cubicBezTo>
                  <a:cubicBezTo>
                    <a:pt x="47" y="116"/>
                    <a:pt x="47" y="116"/>
                    <a:pt x="47" y="116"/>
                  </a:cubicBezTo>
                  <a:close/>
                  <a:moveTo>
                    <a:pt x="190" y="116"/>
                  </a:moveTo>
                  <a:cubicBezTo>
                    <a:pt x="189" y="116"/>
                    <a:pt x="189" y="116"/>
                    <a:pt x="189" y="117"/>
                  </a:cubicBezTo>
                  <a:cubicBezTo>
                    <a:pt x="190" y="117"/>
                    <a:pt x="190" y="117"/>
                    <a:pt x="190" y="116"/>
                  </a:cubicBezTo>
                  <a:close/>
                  <a:moveTo>
                    <a:pt x="173" y="4"/>
                  </a:moveTo>
                  <a:cubicBezTo>
                    <a:pt x="173" y="5"/>
                    <a:pt x="173" y="5"/>
                    <a:pt x="173" y="6"/>
                  </a:cubicBezTo>
                  <a:cubicBezTo>
                    <a:pt x="174" y="6"/>
                    <a:pt x="173" y="6"/>
                    <a:pt x="173" y="7"/>
                  </a:cubicBezTo>
                  <a:cubicBezTo>
                    <a:pt x="174" y="6"/>
                    <a:pt x="174" y="5"/>
                    <a:pt x="173" y="4"/>
                  </a:cubicBezTo>
                  <a:cubicBezTo>
                    <a:pt x="173" y="4"/>
                    <a:pt x="173" y="4"/>
                    <a:pt x="173" y="4"/>
                  </a:cubicBezTo>
                  <a:close/>
                  <a:moveTo>
                    <a:pt x="138" y="160"/>
                  </a:moveTo>
                  <a:cubicBezTo>
                    <a:pt x="138" y="160"/>
                    <a:pt x="138" y="160"/>
                    <a:pt x="138" y="160"/>
                  </a:cubicBezTo>
                  <a:cubicBezTo>
                    <a:pt x="138" y="160"/>
                    <a:pt x="139" y="161"/>
                    <a:pt x="139" y="161"/>
                  </a:cubicBezTo>
                  <a:cubicBezTo>
                    <a:pt x="139" y="161"/>
                    <a:pt x="139" y="160"/>
                    <a:pt x="139" y="160"/>
                  </a:cubicBezTo>
                  <a:cubicBezTo>
                    <a:pt x="139" y="160"/>
                    <a:pt x="139" y="160"/>
                    <a:pt x="138" y="160"/>
                  </a:cubicBezTo>
                  <a:close/>
                  <a:moveTo>
                    <a:pt x="54" y="264"/>
                  </a:moveTo>
                  <a:cubicBezTo>
                    <a:pt x="54" y="265"/>
                    <a:pt x="53" y="265"/>
                    <a:pt x="53" y="265"/>
                  </a:cubicBezTo>
                  <a:cubicBezTo>
                    <a:pt x="53" y="266"/>
                    <a:pt x="53" y="266"/>
                    <a:pt x="53" y="266"/>
                  </a:cubicBezTo>
                  <a:cubicBezTo>
                    <a:pt x="54" y="266"/>
                    <a:pt x="54" y="265"/>
                    <a:pt x="55" y="265"/>
                  </a:cubicBezTo>
                  <a:cubicBezTo>
                    <a:pt x="54" y="265"/>
                    <a:pt x="54" y="265"/>
                    <a:pt x="54" y="264"/>
                  </a:cubicBezTo>
                  <a:close/>
                  <a:moveTo>
                    <a:pt x="85" y="195"/>
                  </a:moveTo>
                  <a:cubicBezTo>
                    <a:pt x="85" y="194"/>
                    <a:pt x="85" y="194"/>
                    <a:pt x="85" y="193"/>
                  </a:cubicBezTo>
                  <a:cubicBezTo>
                    <a:pt x="85" y="194"/>
                    <a:pt x="85" y="194"/>
                    <a:pt x="85" y="195"/>
                  </a:cubicBezTo>
                  <a:close/>
                  <a:moveTo>
                    <a:pt x="145" y="166"/>
                  </a:moveTo>
                  <a:cubicBezTo>
                    <a:pt x="145" y="166"/>
                    <a:pt x="145" y="165"/>
                    <a:pt x="145" y="164"/>
                  </a:cubicBezTo>
                  <a:cubicBezTo>
                    <a:pt x="145" y="165"/>
                    <a:pt x="145" y="165"/>
                    <a:pt x="144" y="165"/>
                  </a:cubicBezTo>
                  <a:cubicBezTo>
                    <a:pt x="145" y="166"/>
                    <a:pt x="145" y="166"/>
                    <a:pt x="145" y="166"/>
                  </a:cubicBezTo>
                  <a:close/>
                  <a:moveTo>
                    <a:pt x="143" y="115"/>
                  </a:moveTo>
                  <a:cubicBezTo>
                    <a:pt x="143" y="115"/>
                    <a:pt x="143" y="115"/>
                    <a:pt x="143" y="115"/>
                  </a:cubicBezTo>
                  <a:cubicBezTo>
                    <a:pt x="143" y="115"/>
                    <a:pt x="143" y="116"/>
                    <a:pt x="143" y="117"/>
                  </a:cubicBezTo>
                  <a:cubicBezTo>
                    <a:pt x="143" y="116"/>
                    <a:pt x="143" y="116"/>
                    <a:pt x="143" y="115"/>
                  </a:cubicBezTo>
                  <a:close/>
                  <a:moveTo>
                    <a:pt x="182" y="86"/>
                  </a:moveTo>
                  <a:cubicBezTo>
                    <a:pt x="182" y="86"/>
                    <a:pt x="181" y="86"/>
                    <a:pt x="181" y="87"/>
                  </a:cubicBezTo>
                  <a:cubicBezTo>
                    <a:pt x="182" y="87"/>
                    <a:pt x="182" y="87"/>
                    <a:pt x="182" y="86"/>
                  </a:cubicBezTo>
                  <a:close/>
                  <a:moveTo>
                    <a:pt x="156" y="23"/>
                  </a:moveTo>
                  <a:cubicBezTo>
                    <a:pt x="155" y="24"/>
                    <a:pt x="155" y="24"/>
                    <a:pt x="155" y="25"/>
                  </a:cubicBezTo>
                  <a:cubicBezTo>
                    <a:pt x="156" y="24"/>
                    <a:pt x="156" y="24"/>
                    <a:pt x="156" y="23"/>
                  </a:cubicBezTo>
                  <a:close/>
                  <a:moveTo>
                    <a:pt x="184" y="68"/>
                  </a:moveTo>
                  <a:cubicBezTo>
                    <a:pt x="184" y="68"/>
                    <a:pt x="184" y="68"/>
                    <a:pt x="184" y="68"/>
                  </a:cubicBezTo>
                  <a:cubicBezTo>
                    <a:pt x="184" y="68"/>
                    <a:pt x="183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ubicBezTo>
                    <a:pt x="183" y="68"/>
                    <a:pt x="184" y="68"/>
                    <a:pt x="184" y="68"/>
                  </a:cubicBezTo>
                  <a:close/>
                  <a:moveTo>
                    <a:pt x="97" y="205"/>
                  </a:moveTo>
                  <a:cubicBezTo>
                    <a:pt x="97" y="205"/>
                    <a:pt x="97" y="205"/>
                    <a:pt x="97" y="205"/>
                  </a:cubicBezTo>
                  <a:cubicBezTo>
                    <a:pt x="96" y="205"/>
                    <a:pt x="96" y="206"/>
                    <a:pt x="96" y="207"/>
                  </a:cubicBezTo>
                  <a:cubicBezTo>
                    <a:pt x="96" y="206"/>
                    <a:pt x="97" y="206"/>
                    <a:pt x="97" y="205"/>
                  </a:cubicBezTo>
                  <a:close/>
                  <a:moveTo>
                    <a:pt x="174" y="47"/>
                  </a:moveTo>
                  <a:cubicBezTo>
                    <a:pt x="173" y="48"/>
                    <a:pt x="173" y="48"/>
                    <a:pt x="173" y="48"/>
                  </a:cubicBezTo>
                  <a:cubicBezTo>
                    <a:pt x="174" y="49"/>
                    <a:pt x="174" y="48"/>
                    <a:pt x="174" y="48"/>
                  </a:cubicBezTo>
                  <a:cubicBezTo>
                    <a:pt x="174" y="48"/>
                    <a:pt x="174" y="48"/>
                    <a:pt x="174" y="47"/>
                  </a:cubicBezTo>
                  <a:close/>
                  <a:moveTo>
                    <a:pt x="64" y="128"/>
                  </a:moveTo>
                  <a:cubicBezTo>
                    <a:pt x="64" y="128"/>
                    <a:pt x="64" y="128"/>
                    <a:pt x="64" y="128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3" y="129"/>
                    <a:pt x="64" y="129"/>
                    <a:pt x="64" y="128"/>
                  </a:cubicBezTo>
                  <a:close/>
                  <a:moveTo>
                    <a:pt x="79" y="234"/>
                  </a:moveTo>
                  <a:cubicBezTo>
                    <a:pt x="80" y="233"/>
                    <a:pt x="80" y="233"/>
                    <a:pt x="79" y="232"/>
                  </a:cubicBezTo>
                  <a:cubicBezTo>
                    <a:pt x="79" y="233"/>
                    <a:pt x="79" y="233"/>
                    <a:pt x="79" y="234"/>
                  </a:cubicBezTo>
                  <a:close/>
                  <a:moveTo>
                    <a:pt x="182" y="63"/>
                  </a:moveTo>
                  <a:cubicBezTo>
                    <a:pt x="181" y="63"/>
                    <a:pt x="181" y="63"/>
                    <a:pt x="181" y="63"/>
                  </a:cubicBezTo>
                  <a:cubicBezTo>
                    <a:pt x="181" y="63"/>
                    <a:pt x="182" y="63"/>
                    <a:pt x="182" y="63"/>
                  </a:cubicBezTo>
                  <a:close/>
                  <a:moveTo>
                    <a:pt x="78" y="240"/>
                  </a:move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7" y="239"/>
                  </a:cubicBezTo>
                  <a:cubicBezTo>
                    <a:pt x="77" y="239"/>
                    <a:pt x="78" y="240"/>
                    <a:pt x="78" y="240"/>
                  </a:cubicBezTo>
                  <a:close/>
                  <a:moveTo>
                    <a:pt x="151" y="127"/>
                  </a:move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1" y="126"/>
                    <a:pt x="151" y="127"/>
                  </a:cubicBezTo>
                  <a:close/>
                  <a:moveTo>
                    <a:pt x="158" y="101"/>
                  </a:moveTo>
                  <a:cubicBezTo>
                    <a:pt x="157" y="101"/>
                    <a:pt x="157" y="101"/>
                    <a:pt x="157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102"/>
                    <a:pt x="158" y="102"/>
                    <a:pt x="158" y="101"/>
                  </a:cubicBezTo>
                  <a:close/>
                  <a:moveTo>
                    <a:pt x="46" y="244"/>
                  </a:moveTo>
                  <a:cubicBezTo>
                    <a:pt x="46" y="244"/>
                    <a:pt x="46" y="244"/>
                    <a:pt x="46" y="244"/>
                  </a:cubicBezTo>
                  <a:cubicBezTo>
                    <a:pt x="47" y="244"/>
                    <a:pt x="47" y="244"/>
                    <a:pt x="48" y="244"/>
                  </a:cubicBezTo>
                  <a:cubicBezTo>
                    <a:pt x="48" y="244"/>
                    <a:pt x="48" y="244"/>
                    <a:pt x="48" y="244"/>
                  </a:cubicBezTo>
                  <a:cubicBezTo>
                    <a:pt x="47" y="244"/>
                    <a:pt x="46" y="244"/>
                    <a:pt x="46" y="244"/>
                  </a:cubicBezTo>
                  <a:close/>
                  <a:moveTo>
                    <a:pt x="82" y="77"/>
                  </a:moveTo>
                  <a:cubicBezTo>
                    <a:pt x="81" y="77"/>
                    <a:pt x="81" y="77"/>
                    <a:pt x="81" y="78"/>
                  </a:cubicBezTo>
                  <a:cubicBezTo>
                    <a:pt x="81" y="78"/>
                    <a:pt x="82" y="77"/>
                    <a:pt x="82" y="77"/>
                  </a:cubicBezTo>
                  <a:close/>
                  <a:moveTo>
                    <a:pt x="69" y="246"/>
                  </a:moveTo>
                  <a:cubicBezTo>
                    <a:pt x="70" y="245"/>
                    <a:pt x="70" y="245"/>
                    <a:pt x="69" y="244"/>
                  </a:cubicBezTo>
                  <a:cubicBezTo>
                    <a:pt x="69" y="245"/>
                    <a:pt x="69" y="245"/>
                    <a:pt x="69" y="246"/>
                  </a:cubicBezTo>
                  <a:close/>
                  <a:moveTo>
                    <a:pt x="46" y="262"/>
                  </a:moveTo>
                  <a:cubicBezTo>
                    <a:pt x="46" y="263"/>
                    <a:pt x="45" y="263"/>
                    <a:pt x="45" y="263"/>
                  </a:cubicBezTo>
                  <a:cubicBezTo>
                    <a:pt x="46" y="263"/>
                    <a:pt x="46" y="263"/>
                    <a:pt x="46" y="262"/>
                  </a:cubicBezTo>
                  <a:close/>
                  <a:moveTo>
                    <a:pt x="88" y="226"/>
                  </a:moveTo>
                  <a:cubicBezTo>
                    <a:pt x="89" y="226"/>
                    <a:pt x="89" y="226"/>
                    <a:pt x="89" y="225"/>
                  </a:cubicBezTo>
                  <a:cubicBezTo>
                    <a:pt x="88" y="225"/>
                    <a:pt x="88" y="226"/>
                    <a:pt x="88" y="226"/>
                  </a:cubicBezTo>
                  <a:close/>
                  <a:moveTo>
                    <a:pt x="65" y="124"/>
                  </a:moveTo>
                  <a:cubicBezTo>
                    <a:pt x="66" y="124"/>
                    <a:pt x="66" y="124"/>
                    <a:pt x="65" y="123"/>
                  </a:cubicBezTo>
                  <a:cubicBezTo>
                    <a:pt x="65" y="123"/>
                    <a:pt x="65" y="123"/>
                    <a:pt x="65" y="124"/>
                  </a:cubicBezTo>
                  <a:close/>
                  <a:moveTo>
                    <a:pt x="73" y="246"/>
                  </a:moveTo>
                  <a:cubicBezTo>
                    <a:pt x="72" y="245"/>
                    <a:pt x="72" y="245"/>
                    <a:pt x="72" y="245"/>
                  </a:cubicBezTo>
                  <a:cubicBezTo>
                    <a:pt x="72" y="245"/>
                    <a:pt x="72" y="245"/>
                    <a:pt x="73" y="246"/>
                  </a:cubicBezTo>
                  <a:close/>
                  <a:moveTo>
                    <a:pt x="73" y="239"/>
                  </a:moveTo>
                  <a:cubicBezTo>
                    <a:pt x="73" y="240"/>
                    <a:pt x="73" y="240"/>
                    <a:pt x="73" y="241"/>
                  </a:cubicBezTo>
                  <a:cubicBezTo>
                    <a:pt x="74" y="240"/>
                    <a:pt x="73" y="240"/>
                    <a:pt x="73" y="239"/>
                  </a:cubicBezTo>
                  <a:close/>
                  <a:moveTo>
                    <a:pt x="165" y="109"/>
                  </a:moveTo>
                  <a:cubicBezTo>
                    <a:pt x="165" y="108"/>
                    <a:pt x="165" y="108"/>
                    <a:pt x="165" y="108"/>
                  </a:cubicBezTo>
                  <a:cubicBezTo>
                    <a:pt x="165" y="109"/>
                    <a:pt x="165" y="110"/>
                    <a:pt x="165" y="111"/>
                  </a:cubicBezTo>
                  <a:cubicBezTo>
                    <a:pt x="165" y="111"/>
                    <a:pt x="165" y="111"/>
                    <a:pt x="165" y="111"/>
                  </a:cubicBezTo>
                  <a:cubicBezTo>
                    <a:pt x="165" y="110"/>
                    <a:pt x="165" y="109"/>
                    <a:pt x="165" y="109"/>
                  </a:cubicBezTo>
                  <a:close/>
                  <a:moveTo>
                    <a:pt x="3" y="112"/>
                  </a:moveTo>
                  <a:cubicBezTo>
                    <a:pt x="3" y="112"/>
                    <a:pt x="3" y="112"/>
                    <a:pt x="3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1"/>
                    <a:pt x="4" y="111"/>
                  </a:cubicBezTo>
                  <a:cubicBezTo>
                    <a:pt x="4" y="111"/>
                    <a:pt x="3" y="112"/>
                    <a:pt x="3" y="112"/>
                  </a:cubicBezTo>
                  <a:close/>
                  <a:moveTo>
                    <a:pt x="41" y="261"/>
                  </a:moveTo>
                  <a:cubicBezTo>
                    <a:pt x="40" y="262"/>
                    <a:pt x="40" y="262"/>
                    <a:pt x="41" y="263"/>
                  </a:cubicBezTo>
                  <a:cubicBezTo>
                    <a:pt x="41" y="262"/>
                    <a:pt x="41" y="262"/>
                    <a:pt x="41" y="261"/>
                  </a:cubicBezTo>
                  <a:close/>
                  <a:moveTo>
                    <a:pt x="182" y="71"/>
                  </a:moveTo>
                  <a:cubicBezTo>
                    <a:pt x="181" y="71"/>
                    <a:pt x="181" y="72"/>
                    <a:pt x="182" y="72"/>
                  </a:cubicBezTo>
                  <a:cubicBezTo>
                    <a:pt x="182" y="72"/>
                    <a:pt x="182" y="72"/>
                    <a:pt x="182" y="72"/>
                  </a:cubicBezTo>
                  <a:cubicBezTo>
                    <a:pt x="182" y="72"/>
                    <a:pt x="182" y="71"/>
                    <a:pt x="182" y="71"/>
                  </a:cubicBezTo>
                  <a:close/>
                  <a:moveTo>
                    <a:pt x="113" y="146"/>
                  </a:moveTo>
                  <a:cubicBezTo>
                    <a:pt x="113" y="146"/>
                    <a:pt x="113" y="147"/>
                    <a:pt x="113" y="147"/>
                  </a:cubicBezTo>
                  <a:cubicBezTo>
                    <a:pt x="113" y="147"/>
                    <a:pt x="113" y="147"/>
                    <a:pt x="113" y="147"/>
                  </a:cubicBezTo>
                  <a:cubicBezTo>
                    <a:pt x="113" y="147"/>
                    <a:pt x="113" y="147"/>
                    <a:pt x="114" y="146"/>
                  </a:cubicBezTo>
                  <a:cubicBezTo>
                    <a:pt x="113" y="146"/>
                    <a:pt x="113" y="146"/>
                    <a:pt x="113" y="146"/>
                  </a:cubicBezTo>
                  <a:close/>
                  <a:moveTo>
                    <a:pt x="69" y="251"/>
                  </a:moveTo>
                  <a:cubicBezTo>
                    <a:pt x="68" y="252"/>
                    <a:pt x="68" y="252"/>
                    <a:pt x="69" y="252"/>
                  </a:cubicBezTo>
                  <a:cubicBezTo>
                    <a:pt x="69" y="252"/>
                    <a:pt x="69" y="251"/>
                    <a:pt x="69" y="251"/>
                  </a:cubicBezTo>
                  <a:close/>
                  <a:moveTo>
                    <a:pt x="112" y="51"/>
                  </a:moveTo>
                  <a:cubicBezTo>
                    <a:pt x="112" y="51"/>
                    <a:pt x="112" y="51"/>
                    <a:pt x="112" y="51"/>
                  </a:cubicBezTo>
                  <a:cubicBezTo>
                    <a:pt x="113" y="51"/>
                    <a:pt x="113" y="50"/>
                    <a:pt x="114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3" y="50"/>
                    <a:pt x="113" y="50"/>
                    <a:pt x="112" y="51"/>
                  </a:cubicBezTo>
                  <a:close/>
                  <a:moveTo>
                    <a:pt x="34" y="225"/>
                  </a:moveTo>
                  <a:cubicBezTo>
                    <a:pt x="34" y="225"/>
                    <a:pt x="34" y="225"/>
                    <a:pt x="34" y="225"/>
                  </a:cubicBezTo>
                  <a:cubicBezTo>
                    <a:pt x="34" y="224"/>
                    <a:pt x="34" y="224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4" y="224"/>
                    <a:pt x="34" y="224"/>
                    <a:pt x="34" y="225"/>
                  </a:cubicBezTo>
                  <a:close/>
                  <a:moveTo>
                    <a:pt x="88" y="200"/>
                  </a:moveTo>
                  <a:cubicBezTo>
                    <a:pt x="87" y="200"/>
                    <a:pt x="87" y="199"/>
                    <a:pt x="87" y="199"/>
                  </a:cubicBezTo>
                  <a:cubicBezTo>
                    <a:pt x="87" y="199"/>
                    <a:pt x="87" y="199"/>
                    <a:pt x="87" y="199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200"/>
                    <a:pt x="87" y="200"/>
                    <a:pt x="88" y="200"/>
                  </a:cubicBezTo>
                  <a:close/>
                  <a:moveTo>
                    <a:pt x="151" y="154"/>
                  </a:moveTo>
                  <a:cubicBezTo>
                    <a:pt x="151" y="154"/>
                    <a:pt x="151" y="153"/>
                    <a:pt x="151" y="153"/>
                  </a:cubicBezTo>
                  <a:cubicBezTo>
                    <a:pt x="151" y="153"/>
                    <a:pt x="151" y="154"/>
                    <a:pt x="151" y="154"/>
                  </a:cubicBezTo>
                  <a:cubicBezTo>
                    <a:pt x="151" y="154"/>
                    <a:pt x="151" y="154"/>
                    <a:pt x="151" y="154"/>
                  </a:cubicBezTo>
                  <a:close/>
                  <a:moveTo>
                    <a:pt x="179" y="133"/>
                  </a:moveTo>
                  <a:cubicBezTo>
                    <a:pt x="180" y="134"/>
                    <a:pt x="180" y="134"/>
                    <a:pt x="180" y="133"/>
                  </a:cubicBezTo>
                  <a:cubicBezTo>
                    <a:pt x="180" y="133"/>
                    <a:pt x="180" y="133"/>
                    <a:pt x="179" y="133"/>
                  </a:cubicBezTo>
                  <a:close/>
                  <a:moveTo>
                    <a:pt x="79" y="131"/>
                  </a:moveTo>
                  <a:cubicBezTo>
                    <a:pt x="80" y="132"/>
                    <a:pt x="80" y="132"/>
                    <a:pt x="80" y="131"/>
                  </a:cubicBezTo>
                  <a:cubicBezTo>
                    <a:pt x="80" y="131"/>
                    <a:pt x="79" y="131"/>
                    <a:pt x="79" y="131"/>
                  </a:cubicBezTo>
                  <a:close/>
                  <a:moveTo>
                    <a:pt x="68" y="250"/>
                  </a:move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0"/>
                    <a:pt x="67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lose/>
                  <a:moveTo>
                    <a:pt x="33" y="208"/>
                  </a:moveTo>
                  <a:cubicBezTo>
                    <a:pt x="32" y="208"/>
                    <a:pt x="32" y="208"/>
                    <a:pt x="32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2" y="208"/>
                    <a:pt x="32" y="209"/>
                    <a:pt x="33" y="209"/>
                  </a:cubicBezTo>
                  <a:cubicBezTo>
                    <a:pt x="33" y="208"/>
                    <a:pt x="33" y="208"/>
                    <a:pt x="33" y="208"/>
                  </a:cubicBezTo>
                  <a:close/>
                  <a:moveTo>
                    <a:pt x="28" y="258"/>
                  </a:moveTo>
                  <a:cubicBezTo>
                    <a:pt x="28" y="258"/>
                    <a:pt x="28" y="258"/>
                    <a:pt x="28" y="259"/>
                  </a:cubicBezTo>
                  <a:cubicBezTo>
                    <a:pt x="28" y="258"/>
                    <a:pt x="28" y="258"/>
                    <a:pt x="28" y="258"/>
                  </a:cubicBezTo>
                  <a:close/>
                  <a:moveTo>
                    <a:pt x="41" y="110"/>
                  </a:moveTo>
                  <a:cubicBezTo>
                    <a:pt x="41" y="111"/>
                    <a:pt x="41" y="111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lose/>
                  <a:moveTo>
                    <a:pt x="134" y="141"/>
                  </a:moveTo>
                  <a:cubicBezTo>
                    <a:pt x="134" y="141"/>
                    <a:pt x="134" y="140"/>
                    <a:pt x="134" y="140"/>
                  </a:cubicBezTo>
                  <a:cubicBezTo>
                    <a:pt x="133" y="140"/>
                    <a:pt x="133" y="140"/>
                    <a:pt x="134" y="141"/>
                  </a:cubicBezTo>
                  <a:close/>
                  <a:moveTo>
                    <a:pt x="94" y="213"/>
                  </a:moveTo>
                  <a:cubicBezTo>
                    <a:pt x="95" y="213"/>
                    <a:pt x="95" y="213"/>
                    <a:pt x="94" y="212"/>
                  </a:cubicBezTo>
                  <a:cubicBezTo>
                    <a:pt x="94" y="213"/>
                    <a:pt x="94" y="213"/>
                    <a:pt x="94" y="213"/>
                  </a:cubicBezTo>
                  <a:close/>
                  <a:moveTo>
                    <a:pt x="86" y="201"/>
                  </a:moveTo>
                  <a:cubicBezTo>
                    <a:pt x="86" y="201"/>
                    <a:pt x="86" y="201"/>
                    <a:pt x="86" y="202"/>
                  </a:cubicBezTo>
                  <a:cubicBezTo>
                    <a:pt x="87" y="201"/>
                    <a:pt x="86" y="201"/>
                    <a:pt x="86" y="201"/>
                  </a:cubicBezTo>
                  <a:close/>
                  <a:moveTo>
                    <a:pt x="181" y="68"/>
                  </a:moveTo>
                  <a:cubicBezTo>
                    <a:pt x="181" y="68"/>
                    <a:pt x="181" y="68"/>
                    <a:pt x="180" y="68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1" y="68"/>
                  </a:cubicBezTo>
                  <a:close/>
                  <a:moveTo>
                    <a:pt x="100" y="212"/>
                  </a:moveTo>
                  <a:cubicBezTo>
                    <a:pt x="100" y="212"/>
                    <a:pt x="100" y="212"/>
                    <a:pt x="100" y="212"/>
                  </a:cubicBezTo>
                  <a:cubicBezTo>
                    <a:pt x="100" y="212"/>
                    <a:pt x="101" y="211"/>
                    <a:pt x="101" y="211"/>
                  </a:cubicBezTo>
                  <a:cubicBezTo>
                    <a:pt x="101" y="211"/>
                    <a:pt x="101" y="211"/>
                    <a:pt x="101" y="211"/>
                  </a:cubicBezTo>
                  <a:cubicBezTo>
                    <a:pt x="101" y="211"/>
                    <a:pt x="100" y="212"/>
                    <a:pt x="100" y="212"/>
                  </a:cubicBezTo>
                  <a:close/>
                  <a:moveTo>
                    <a:pt x="168" y="87"/>
                  </a:moveTo>
                  <a:cubicBezTo>
                    <a:pt x="167" y="88"/>
                    <a:pt x="167" y="89"/>
                    <a:pt x="168" y="89"/>
                  </a:cubicBezTo>
                  <a:cubicBezTo>
                    <a:pt x="168" y="89"/>
                    <a:pt x="168" y="88"/>
                    <a:pt x="168" y="87"/>
                  </a:cubicBezTo>
                  <a:close/>
                  <a:moveTo>
                    <a:pt x="145" y="82"/>
                  </a:moveTo>
                  <a:cubicBezTo>
                    <a:pt x="146" y="82"/>
                    <a:pt x="146" y="82"/>
                    <a:pt x="146" y="83"/>
                  </a:cubicBezTo>
                  <a:cubicBezTo>
                    <a:pt x="146" y="82"/>
                    <a:pt x="146" y="82"/>
                    <a:pt x="145" y="82"/>
                  </a:cubicBezTo>
                  <a:close/>
                  <a:moveTo>
                    <a:pt x="177" y="54"/>
                  </a:moveTo>
                  <a:cubicBezTo>
                    <a:pt x="177" y="54"/>
                    <a:pt x="177" y="54"/>
                    <a:pt x="176" y="54"/>
                  </a:cubicBezTo>
                  <a:cubicBezTo>
                    <a:pt x="177" y="55"/>
                    <a:pt x="177" y="54"/>
                    <a:pt x="177" y="54"/>
                  </a:cubicBezTo>
                  <a:close/>
                  <a:moveTo>
                    <a:pt x="66" y="251"/>
                  </a:moveTo>
                  <a:cubicBezTo>
                    <a:pt x="66" y="251"/>
                    <a:pt x="66" y="251"/>
                    <a:pt x="66" y="252"/>
                  </a:cubicBezTo>
                  <a:cubicBezTo>
                    <a:pt x="66" y="251"/>
                    <a:pt x="66" y="251"/>
                    <a:pt x="66" y="251"/>
                  </a:cubicBezTo>
                  <a:close/>
                  <a:moveTo>
                    <a:pt x="114" y="170"/>
                  </a:moveTo>
                  <a:cubicBezTo>
                    <a:pt x="114" y="170"/>
                    <a:pt x="114" y="170"/>
                    <a:pt x="114" y="170"/>
                  </a:cubicBezTo>
                  <a:cubicBezTo>
                    <a:pt x="114" y="169"/>
                    <a:pt x="115" y="169"/>
                    <a:pt x="115" y="169"/>
                  </a:cubicBezTo>
                  <a:cubicBezTo>
                    <a:pt x="115" y="169"/>
                    <a:pt x="115" y="168"/>
                    <a:pt x="115" y="168"/>
                  </a:cubicBezTo>
                  <a:cubicBezTo>
                    <a:pt x="114" y="169"/>
                    <a:pt x="114" y="169"/>
                    <a:pt x="114" y="170"/>
                  </a:cubicBezTo>
                  <a:close/>
                  <a:moveTo>
                    <a:pt x="162" y="127"/>
                  </a:moveTo>
                  <a:cubicBezTo>
                    <a:pt x="162" y="127"/>
                    <a:pt x="162" y="128"/>
                    <a:pt x="162" y="128"/>
                  </a:cubicBezTo>
                  <a:cubicBezTo>
                    <a:pt x="163" y="128"/>
                    <a:pt x="163" y="127"/>
                    <a:pt x="162" y="127"/>
                  </a:cubicBezTo>
                  <a:close/>
                  <a:moveTo>
                    <a:pt x="19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19" y="103"/>
                    <a:pt x="19" y="103"/>
                    <a:pt x="19" y="103"/>
                  </a:cubicBezTo>
                  <a:close/>
                  <a:moveTo>
                    <a:pt x="167" y="42"/>
                  </a:moveTo>
                  <a:cubicBezTo>
                    <a:pt x="167" y="42"/>
                    <a:pt x="167" y="42"/>
                    <a:pt x="166" y="43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7" y="43"/>
                    <a:pt x="167" y="42"/>
                    <a:pt x="167" y="42"/>
                  </a:cubicBezTo>
                  <a:close/>
                  <a:moveTo>
                    <a:pt x="183" y="76"/>
                  </a:moveTo>
                  <a:cubicBezTo>
                    <a:pt x="183" y="76"/>
                    <a:pt x="183" y="76"/>
                    <a:pt x="183" y="75"/>
                  </a:cubicBezTo>
                  <a:cubicBezTo>
                    <a:pt x="183" y="76"/>
                    <a:pt x="183" y="76"/>
                    <a:pt x="183" y="76"/>
                  </a:cubicBezTo>
                  <a:close/>
                  <a:moveTo>
                    <a:pt x="182" y="138"/>
                  </a:moveTo>
                  <a:cubicBezTo>
                    <a:pt x="183" y="138"/>
                    <a:pt x="183" y="138"/>
                    <a:pt x="183" y="137"/>
                  </a:cubicBezTo>
                  <a:cubicBezTo>
                    <a:pt x="183" y="137"/>
                    <a:pt x="182" y="138"/>
                    <a:pt x="182" y="138"/>
                  </a:cubicBezTo>
                  <a:close/>
                  <a:moveTo>
                    <a:pt x="188" y="92"/>
                  </a:moveTo>
                  <a:cubicBezTo>
                    <a:pt x="188" y="92"/>
                    <a:pt x="188" y="92"/>
                    <a:pt x="187" y="93"/>
                  </a:cubicBezTo>
                  <a:cubicBezTo>
                    <a:pt x="188" y="92"/>
                    <a:pt x="188" y="92"/>
                    <a:pt x="188" y="92"/>
                  </a:cubicBezTo>
                  <a:close/>
                  <a:moveTo>
                    <a:pt x="66" y="117"/>
                  </a:move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6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6" y="117"/>
                    <a:pt x="66" y="117"/>
                  </a:cubicBezTo>
                  <a:close/>
                  <a:moveTo>
                    <a:pt x="148" y="152"/>
                  </a:moveTo>
                  <a:cubicBezTo>
                    <a:pt x="148" y="152"/>
                    <a:pt x="148" y="152"/>
                    <a:pt x="148" y="152"/>
                  </a:cubicBezTo>
                  <a:cubicBezTo>
                    <a:pt x="148" y="152"/>
                    <a:pt x="148" y="152"/>
                    <a:pt x="148" y="152"/>
                  </a:cubicBezTo>
                  <a:close/>
                  <a:moveTo>
                    <a:pt x="92" y="126"/>
                  </a:moveTo>
                  <a:cubicBezTo>
                    <a:pt x="92" y="126"/>
                    <a:pt x="92" y="126"/>
                    <a:pt x="92" y="126"/>
                  </a:cubicBezTo>
                  <a:cubicBezTo>
                    <a:pt x="92" y="126"/>
                    <a:pt x="93" y="126"/>
                    <a:pt x="93" y="125"/>
                  </a:cubicBezTo>
                  <a:cubicBezTo>
                    <a:pt x="92" y="126"/>
                    <a:pt x="92" y="126"/>
                    <a:pt x="92" y="126"/>
                  </a:cubicBezTo>
                  <a:close/>
                  <a:moveTo>
                    <a:pt x="116" y="48"/>
                  </a:moveTo>
                  <a:cubicBezTo>
                    <a:pt x="116" y="48"/>
                    <a:pt x="116" y="48"/>
                    <a:pt x="116" y="48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5" y="49"/>
                    <a:pt x="115" y="49"/>
                    <a:pt x="116" y="48"/>
                  </a:cubicBezTo>
                  <a:close/>
                  <a:moveTo>
                    <a:pt x="152" y="161"/>
                  </a:moveTo>
                  <a:cubicBezTo>
                    <a:pt x="152" y="161"/>
                    <a:pt x="152" y="161"/>
                    <a:pt x="152" y="161"/>
                  </a:cubicBezTo>
                  <a:cubicBezTo>
                    <a:pt x="152" y="160"/>
                    <a:pt x="152" y="160"/>
                    <a:pt x="152" y="159"/>
                  </a:cubicBezTo>
                  <a:cubicBezTo>
                    <a:pt x="152" y="159"/>
                    <a:pt x="152" y="159"/>
                    <a:pt x="152" y="159"/>
                  </a:cubicBezTo>
                  <a:cubicBezTo>
                    <a:pt x="152" y="160"/>
                    <a:pt x="152" y="160"/>
                    <a:pt x="152" y="161"/>
                  </a:cubicBezTo>
                  <a:close/>
                  <a:moveTo>
                    <a:pt x="184" y="59"/>
                  </a:moveTo>
                  <a:cubicBezTo>
                    <a:pt x="184" y="59"/>
                    <a:pt x="184" y="59"/>
                    <a:pt x="184" y="59"/>
                  </a:cubicBezTo>
                  <a:cubicBezTo>
                    <a:pt x="184" y="60"/>
                    <a:pt x="184" y="60"/>
                    <a:pt x="185" y="60"/>
                  </a:cubicBezTo>
                  <a:cubicBezTo>
                    <a:pt x="184" y="60"/>
                    <a:pt x="184" y="60"/>
                    <a:pt x="184" y="59"/>
                  </a:cubicBezTo>
                  <a:close/>
                  <a:moveTo>
                    <a:pt x="80" y="231"/>
                  </a:moveTo>
                  <a:cubicBezTo>
                    <a:pt x="80" y="231"/>
                    <a:pt x="80" y="231"/>
                    <a:pt x="81" y="231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1"/>
                    <a:pt x="80" y="231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9"/>
                  </a:cubicBezTo>
                  <a:cubicBezTo>
                    <a:pt x="37" y="109"/>
                    <a:pt x="38" y="109"/>
                    <a:pt x="38" y="108"/>
                  </a:cubicBezTo>
                  <a:close/>
                  <a:moveTo>
                    <a:pt x="76" y="247"/>
                  </a:moveTo>
                  <a:cubicBezTo>
                    <a:pt x="76" y="247"/>
                    <a:pt x="76" y="247"/>
                    <a:pt x="76" y="247"/>
                  </a:cubicBezTo>
                  <a:cubicBezTo>
                    <a:pt x="75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7"/>
                    <a:pt x="76" y="247"/>
                  </a:cubicBezTo>
                  <a:close/>
                  <a:moveTo>
                    <a:pt x="156" y="157"/>
                  </a:moveTo>
                  <a:cubicBezTo>
                    <a:pt x="156" y="157"/>
                    <a:pt x="156" y="157"/>
                    <a:pt x="156" y="158"/>
                  </a:cubicBezTo>
                  <a:cubicBezTo>
                    <a:pt x="156" y="158"/>
                    <a:pt x="156" y="157"/>
                    <a:pt x="156" y="157"/>
                  </a:cubicBezTo>
                  <a:close/>
                  <a:moveTo>
                    <a:pt x="151" y="85"/>
                  </a:move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lose/>
                  <a:moveTo>
                    <a:pt x="79" y="242"/>
                  </a:moveTo>
                  <a:cubicBezTo>
                    <a:pt x="78" y="242"/>
                    <a:pt x="78" y="242"/>
                    <a:pt x="78" y="243"/>
                  </a:cubicBezTo>
                  <a:cubicBezTo>
                    <a:pt x="79" y="242"/>
                    <a:pt x="79" y="242"/>
                    <a:pt x="79" y="242"/>
                  </a:cubicBezTo>
                  <a:close/>
                  <a:moveTo>
                    <a:pt x="137" y="147"/>
                  </a:moveTo>
                  <a:cubicBezTo>
                    <a:pt x="138" y="146"/>
                    <a:pt x="138" y="146"/>
                    <a:pt x="137" y="146"/>
                  </a:cubicBezTo>
                  <a:cubicBezTo>
                    <a:pt x="137" y="146"/>
                    <a:pt x="137" y="147"/>
                    <a:pt x="137" y="147"/>
                  </a:cubicBezTo>
                  <a:close/>
                  <a:moveTo>
                    <a:pt x="154" y="170"/>
                  </a:moveTo>
                  <a:cubicBezTo>
                    <a:pt x="155" y="170"/>
                    <a:pt x="155" y="170"/>
                    <a:pt x="155" y="169"/>
                  </a:cubicBezTo>
                  <a:cubicBezTo>
                    <a:pt x="155" y="169"/>
                    <a:pt x="154" y="170"/>
                    <a:pt x="154" y="170"/>
                  </a:cubicBezTo>
                  <a:close/>
                  <a:moveTo>
                    <a:pt x="148" y="80"/>
                  </a:moveTo>
                  <a:cubicBezTo>
                    <a:pt x="148" y="80"/>
                    <a:pt x="148" y="80"/>
                    <a:pt x="148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1"/>
                  </a:cubicBezTo>
                  <a:cubicBezTo>
                    <a:pt x="148" y="80"/>
                    <a:pt x="148" y="80"/>
                    <a:pt x="148" y="80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7" y="110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1"/>
                    <a:pt x="47" y="110"/>
                    <a:pt x="47" y="110"/>
                  </a:cubicBezTo>
                  <a:close/>
                  <a:moveTo>
                    <a:pt x="24" y="91"/>
                  </a:move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lose/>
                  <a:moveTo>
                    <a:pt x="85" y="204"/>
                  </a:moveTo>
                  <a:cubicBezTo>
                    <a:pt x="85" y="204"/>
                    <a:pt x="85" y="204"/>
                    <a:pt x="85" y="204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5" y="204"/>
                    <a:pt x="85" y="204"/>
                    <a:pt x="85" y="204"/>
                  </a:cubicBezTo>
                  <a:close/>
                  <a:moveTo>
                    <a:pt x="90" y="206"/>
                  </a:moveTo>
                  <a:cubicBezTo>
                    <a:pt x="90" y="206"/>
                    <a:pt x="90" y="206"/>
                    <a:pt x="90" y="206"/>
                  </a:cubicBezTo>
                  <a:cubicBezTo>
                    <a:pt x="90" y="206"/>
                    <a:pt x="89" y="206"/>
                    <a:pt x="89" y="206"/>
                  </a:cubicBezTo>
                  <a:cubicBezTo>
                    <a:pt x="89" y="206"/>
                    <a:pt x="89" y="206"/>
                    <a:pt x="89" y="206"/>
                  </a:cubicBezTo>
                  <a:cubicBezTo>
                    <a:pt x="89" y="206"/>
                    <a:pt x="89" y="206"/>
                    <a:pt x="90" y="206"/>
                  </a:cubicBezTo>
                  <a:close/>
                  <a:moveTo>
                    <a:pt x="39" y="208"/>
                  </a:moveTo>
                  <a:cubicBezTo>
                    <a:pt x="39" y="208"/>
                    <a:pt x="39" y="208"/>
                    <a:pt x="39" y="208"/>
                  </a:cubicBezTo>
                  <a:cubicBezTo>
                    <a:pt x="39" y="208"/>
                    <a:pt x="39" y="208"/>
                    <a:pt x="39" y="208"/>
                  </a:cubicBezTo>
                  <a:close/>
                  <a:moveTo>
                    <a:pt x="52" y="256"/>
                  </a:moveTo>
                  <a:cubicBezTo>
                    <a:pt x="52" y="256"/>
                    <a:pt x="52" y="256"/>
                    <a:pt x="52" y="256"/>
                  </a:cubicBezTo>
                  <a:cubicBezTo>
                    <a:pt x="52" y="256"/>
                    <a:pt x="52" y="257"/>
                    <a:pt x="52" y="257"/>
                  </a:cubicBezTo>
                  <a:cubicBezTo>
                    <a:pt x="52" y="257"/>
                    <a:pt x="52" y="257"/>
                    <a:pt x="52" y="257"/>
                  </a:cubicBezTo>
                  <a:cubicBezTo>
                    <a:pt x="52" y="257"/>
                    <a:pt x="52" y="257"/>
                    <a:pt x="52" y="256"/>
                  </a:cubicBezTo>
                  <a:close/>
                  <a:moveTo>
                    <a:pt x="181" y="80"/>
                  </a:moveTo>
                  <a:cubicBezTo>
                    <a:pt x="181" y="80"/>
                    <a:pt x="181" y="80"/>
                    <a:pt x="182" y="80"/>
                  </a:cubicBezTo>
                  <a:cubicBezTo>
                    <a:pt x="182" y="80"/>
                    <a:pt x="181" y="79"/>
                    <a:pt x="181" y="80"/>
                  </a:cubicBezTo>
                  <a:cubicBezTo>
                    <a:pt x="181" y="80"/>
                    <a:pt x="181" y="80"/>
                    <a:pt x="181" y="80"/>
                  </a:cubicBezTo>
                  <a:close/>
                  <a:moveTo>
                    <a:pt x="165" y="117"/>
                  </a:moveTo>
                  <a:cubicBezTo>
                    <a:pt x="165" y="117"/>
                    <a:pt x="165" y="117"/>
                    <a:pt x="165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5" y="117"/>
                    <a:pt x="165" y="117"/>
                    <a:pt x="165" y="117"/>
                  </a:cubicBezTo>
                  <a:close/>
                  <a:moveTo>
                    <a:pt x="30" y="106"/>
                  </a:move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0" y="106"/>
                  </a:cubicBezTo>
                  <a:close/>
                  <a:moveTo>
                    <a:pt x="178" y="135"/>
                  </a:moveTo>
                  <a:cubicBezTo>
                    <a:pt x="178" y="135"/>
                    <a:pt x="178" y="135"/>
                    <a:pt x="178" y="135"/>
                  </a:cubicBezTo>
                  <a:cubicBezTo>
                    <a:pt x="178" y="135"/>
                    <a:pt x="178" y="135"/>
                    <a:pt x="178" y="135"/>
                  </a:cubicBezTo>
                  <a:cubicBezTo>
                    <a:pt x="178" y="135"/>
                    <a:pt x="178" y="135"/>
                    <a:pt x="178" y="135"/>
                  </a:cubicBezTo>
                  <a:cubicBezTo>
                    <a:pt x="178" y="135"/>
                    <a:pt x="178" y="135"/>
                    <a:pt x="178" y="135"/>
                  </a:cubicBezTo>
                  <a:close/>
                  <a:moveTo>
                    <a:pt x="142" y="144"/>
                  </a:move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lose/>
                  <a:moveTo>
                    <a:pt x="152" y="78"/>
                  </a:moveTo>
                  <a:cubicBezTo>
                    <a:pt x="152" y="78"/>
                    <a:pt x="152" y="78"/>
                    <a:pt x="152" y="78"/>
                  </a:cubicBezTo>
                  <a:cubicBezTo>
                    <a:pt x="152" y="78"/>
                    <a:pt x="152" y="78"/>
                    <a:pt x="152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78"/>
                    <a:pt x="152" y="78"/>
                    <a:pt x="152" y="78"/>
                  </a:cubicBezTo>
                  <a:close/>
                  <a:moveTo>
                    <a:pt x="187" y="112"/>
                  </a:moveTo>
                  <a:cubicBezTo>
                    <a:pt x="187" y="112"/>
                    <a:pt x="187" y="112"/>
                    <a:pt x="187" y="112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7" y="112"/>
                    <a:pt x="187" y="112"/>
                    <a:pt x="187" y="112"/>
                  </a:cubicBezTo>
                  <a:close/>
                  <a:moveTo>
                    <a:pt x="105" y="63"/>
                  </a:move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lose/>
                  <a:moveTo>
                    <a:pt x="82" y="80"/>
                  </a:moveTo>
                  <a:cubicBezTo>
                    <a:pt x="82" y="80"/>
                    <a:pt x="82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lose/>
                  <a:moveTo>
                    <a:pt x="157" y="37"/>
                  </a:moveTo>
                  <a:cubicBezTo>
                    <a:pt x="157" y="37"/>
                    <a:pt x="157" y="37"/>
                    <a:pt x="157" y="37"/>
                  </a:cubicBezTo>
                  <a:cubicBezTo>
                    <a:pt x="157" y="37"/>
                    <a:pt x="157" y="37"/>
                    <a:pt x="157" y="36"/>
                  </a:cubicBezTo>
                  <a:cubicBezTo>
                    <a:pt x="156" y="36"/>
                    <a:pt x="156" y="36"/>
                    <a:pt x="156" y="37"/>
                  </a:cubicBezTo>
                  <a:cubicBezTo>
                    <a:pt x="156" y="37"/>
                    <a:pt x="157" y="37"/>
                    <a:pt x="157" y="37"/>
                  </a:cubicBezTo>
                  <a:close/>
                  <a:moveTo>
                    <a:pt x="166" y="68"/>
                  </a:moveTo>
                  <a:cubicBezTo>
                    <a:pt x="166" y="68"/>
                    <a:pt x="166" y="68"/>
                    <a:pt x="166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7" y="68"/>
                    <a:pt x="166" y="68"/>
                    <a:pt x="166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42"/>
            <p:cNvSpPr/>
            <p:nvPr/>
          </p:nvSpPr>
          <p:spPr bwMode="auto">
            <a:xfrm>
              <a:off x="8649262" y="1946268"/>
              <a:ext cx="23896" cy="19117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2 h 5"/>
                <a:gd name="T4" fmla="*/ 0 w 6"/>
                <a:gd name="T5" fmla="*/ 1 h 5"/>
                <a:gd name="T6" fmla="*/ 1 w 6"/>
                <a:gd name="T7" fmla="*/ 0 h 5"/>
                <a:gd name="T8" fmla="*/ 2 w 6"/>
                <a:gd name="T9" fmla="*/ 1 h 5"/>
                <a:gd name="T10" fmla="*/ 2 w 6"/>
                <a:gd name="T11" fmla="*/ 1 h 5"/>
                <a:gd name="T12" fmla="*/ 2 w 6"/>
                <a:gd name="T13" fmla="*/ 3 h 5"/>
                <a:gd name="T14" fmla="*/ 3 w 6"/>
                <a:gd name="T15" fmla="*/ 4 h 5"/>
                <a:gd name="T16" fmla="*/ 4 w 6"/>
                <a:gd name="T17" fmla="*/ 3 h 5"/>
                <a:gd name="T18" fmla="*/ 5 w 6"/>
                <a:gd name="T19" fmla="*/ 3 h 5"/>
                <a:gd name="T20" fmla="*/ 6 w 6"/>
                <a:gd name="T21" fmla="*/ 4 h 5"/>
                <a:gd name="T22" fmla="*/ 5 w 6"/>
                <a:gd name="T23" fmla="*/ 4 h 5"/>
                <a:gd name="T24" fmla="*/ 4 w 6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46"/>
            <p:cNvSpPr>
              <a:spLocks noEditPoints="1"/>
            </p:cNvSpPr>
            <p:nvPr/>
          </p:nvSpPr>
          <p:spPr bwMode="auto">
            <a:xfrm>
              <a:off x="6945495" y="5188924"/>
              <a:ext cx="587836" cy="1077699"/>
            </a:xfrm>
            <a:custGeom>
              <a:avLst/>
              <a:gdLst>
                <a:gd name="T0" fmla="*/ 113 w 149"/>
                <a:gd name="T1" fmla="*/ 38 h 272"/>
                <a:gd name="T2" fmla="*/ 109 w 149"/>
                <a:gd name="T3" fmla="*/ 60 h 272"/>
                <a:gd name="T4" fmla="*/ 109 w 149"/>
                <a:gd name="T5" fmla="*/ 77 h 272"/>
                <a:gd name="T6" fmla="*/ 114 w 149"/>
                <a:gd name="T7" fmla="*/ 97 h 272"/>
                <a:gd name="T8" fmla="*/ 130 w 149"/>
                <a:gd name="T9" fmla="*/ 110 h 272"/>
                <a:gd name="T10" fmla="*/ 134 w 149"/>
                <a:gd name="T11" fmla="*/ 114 h 272"/>
                <a:gd name="T12" fmla="*/ 82 w 149"/>
                <a:gd name="T13" fmla="*/ 153 h 272"/>
                <a:gd name="T14" fmla="*/ 95 w 149"/>
                <a:gd name="T15" fmla="*/ 272 h 272"/>
                <a:gd name="T16" fmla="*/ 66 w 149"/>
                <a:gd name="T17" fmla="*/ 163 h 272"/>
                <a:gd name="T18" fmla="*/ 18 w 149"/>
                <a:gd name="T19" fmla="*/ 17 h 272"/>
                <a:gd name="T20" fmla="*/ 115 w 149"/>
                <a:gd name="T21" fmla="*/ 19 h 272"/>
                <a:gd name="T22" fmla="*/ 127 w 149"/>
                <a:gd name="T23" fmla="*/ 71 h 272"/>
                <a:gd name="T24" fmla="*/ 97 w 149"/>
                <a:gd name="T25" fmla="*/ 257 h 272"/>
                <a:gd name="T26" fmla="*/ 57 w 149"/>
                <a:gd name="T27" fmla="*/ 114 h 272"/>
                <a:gd name="T28" fmla="*/ 44 w 149"/>
                <a:gd name="T29" fmla="*/ 109 h 272"/>
                <a:gd name="T30" fmla="*/ 35 w 149"/>
                <a:gd name="T31" fmla="*/ 38 h 272"/>
                <a:gd name="T32" fmla="*/ 28 w 149"/>
                <a:gd name="T33" fmla="*/ 111 h 272"/>
                <a:gd name="T34" fmla="*/ 107 w 149"/>
                <a:gd name="T35" fmla="*/ 112 h 272"/>
                <a:gd name="T36" fmla="*/ 85 w 149"/>
                <a:gd name="T37" fmla="*/ 101 h 272"/>
                <a:gd name="T38" fmla="*/ 79 w 149"/>
                <a:gd name="T39" fmla="*/ 53 h 272"/>
                <a:gd name="T40" fmla="*/ 95 w 149"/>
                <a:gd name="T41" fmla="*/ 71 h 272"/>
                <a:gd name="T42" fmla="*/ 91 w 149"/>
                <a:gd name="T43" fmla="*/ 56 h 272"/>
                <a:gd name="T44" fmla="*/ 90 w 149"/>
                <a:gd name="T45" fmla="*/ 40 h 272"/>
                <a:gd name="T46" fmla="*/ 109 w 149"/>
                <a:gd name="T47" fmla="*/ 83 h 272"/>
                <a:gd name="T48" fmla="*/ 25 w 149"/>
                <a:gd name="T49" fmla="*/ 112 h 272"/>
                <a:gd name="T50" fmla="*/ 17 w 149"/>
                <a:gd name="T51" fmla="*/ 68 h 272"/>
                <a:gd name="T52" fmla="*/ 21 w 149"/>
                <a:gd name="T53" fmla="*/ 114 h 272"/>
                <a:gd name="T54" fmla="*/ 6 w 149"/>
                <a:gd name="T55" fmla="*/ 128 h 272"/>
                <a:gd name="T56" fmla="*/ 106 w 149"/>
                <a:gd name="T57" fmla="*/ 249 h 272"/>
                <a:gd name="T58" fmla="*/ 72 w 149"/>
                <a:gd name="T59" fmla="*/ 241 h 272"/>
                <a:gd name="T60" fmla="*/ 76 w 149"/>
                <a:gd name="T61" fmla="*/ 136 h 272"/>
                <a:gd name="T62" fmla="*/ 16 w 149"/>
                <a:gd name="T63" fmla="*/ 137 h 272"/>
                <a:gd name="T64" fmla="*/ 18 w 149"/>
                <a:gd name="T65" fmla="*/ 145 h 272"/>
                <a:gd name="T66" fmla="*/ 100 w 149"/>
                <a:gd name="T67" fmla="*/ 145 h 272"/>
                <a:gd name="T68" fmla="*/ 83 w 149"/>
                <a:gd name="T69" fmla="*/ 130 h 272"/>
                <a:gd name="T70" fmla="*/ 76 w 149"/>
                <a:gd name="T71" fmla="*/ 253 h 272"/>
                <a:gd name="T72" fmla="*/ 33 w 149"/>
                <a:gd name="T73" fmla="*/ 18 h 272"/>
                <a:gd name="T74" fmla="*/ 47 w 149"/>
                <a:gd name="T75" fmla="*/ 5 h 272"/>
                <a:gd name="T76" fmla="*/ 18 w 149"/>
                <a:gd name="T77" fmla="*/ 58 h 272"/>
                <a:gd name="T78" fmla="*/ 88 w 149"/>
                <a:gd name="T79" fmla="*/ 103 h 272"/>
                <a:gd name="T80" fmla="*/ 115 w 149"/>
                <a:gd name="T81" fmla="*/ 21 h 272"/>
                <a:gd name="T82" fmla="*/ 38 w 149"/>
                <a:gd name="T83" fmla="*/ 258 h 272"/>
                <a:gd name="T84" fmla="*/ 23 w 149"/>
                <a:gd name="T85" fmla="*/ 29 h 272"/>
                <a:gd name="T86" fmla="*/ 67 w 149"/>
                <a:gd name="T87" fmla="*/ 248 h 272"/>
                <a:gd name="T88" fmla="*/ 116 w 149"/>
                <a:gd name="T89" fmla="*/ 121 h 272"/>
                <a:gd name="T90" fmla="*/ 33 w 149"/>
                <a:gd name="T91" fmla="*/ 259 h 272"/>
                <a:gd name="T92" fmla="*/ 143 w 149"/>
                <a:gd name="T93" fmla="*/ 132 h 272"/>
                <a:gd name="T94" fmla="*/ 11 w 149"/>
                <a:gd name="T95" fmla="*/ 141 h 272"/>
                <a:gd name="T96" fmla="*/ 81 w 149"/>
                <a:gd name="T97" fmla="*/ 201 h 272"/>
                <a:gd name="T98" fmla="*/ 80 w 149"/>
                <a:gd name="T99" fmla="*/ 181 h 272"/>
                <a:gd name="T100" fmla="*/ 80 w 149"/>
                <a:gd name="T101" fmla="*/ 188 h 272"/>
                <a:gd name="T102" fmla="*/ 72 w 149"/>
                <a:gd name="T103" fmla="*/ 180 h 272"/>
                <a:gd name="T104" fmla="*/ 83 w 149"/>
                <a:gd name="T105" fmla="*/ 253 h 272"/>
                <a:gd name="T106" fmla="*/ 78 w 149"/>
                <a:gd name="T107" fmla="*/ 207 h 272"/>
                <a:gd name="T108" fmla="*/ 83 w 149"/>
                <a:gd name="T109" fmla="*/ 231 h 272"/>
                <a:gd name="T110" fmla="*/ 85 w 149"/>
                <a:gd name="T111" fmla="*/ 245 h 272"/>
                <a:gd name="T112" fmla="*/ 86 w 149"/>
                <a:gd name="T113" fmla="*/ 105 h 272"/>
                <a:gd name="T114" fmla="*/ 76 w 149"/>
                <a:gd name="T115" fmla="*/ 201 h 272"/>
                <a:gd name="T116" fmla="*/ 75 w 149"/>
                <a:gd name="T117" fmla="*/ 207 h 272"/>
                <a:gd name="T118" fmla="*/ 76 w 149"/>
                <a:gd name="T119" fmla="*/ 151 h 272"/>
                <a:gd name="T120" fmla="*/ 69 w 149"/>
                <a:gd name="T121" fmla="*/ 11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" h="272">
                  <a:moveTo>
                    <a:pt x="100" y="10"/>
                  </a:moveTo>
                  <a:cubicBezTo>
                    <a:pt x="100" y="11"/>
                    <a:pt x="99" y="12"/>
                    <a:pt x="100" y="13"/>
                  </a:cubicBezTo>
                  <a:cubicBezTo>
                    <a:pt x="100" y="20"/>
                    <a:pt x="101" y="27"/>
                    <a:pt x="102" y="34"/>
                  </a:cubicBezTo>
                  <a:cubicBezTo>
                    <a:pt x="102" y="34"/>
                    <a:pt x="102" y="35"/>
                    <a:pt x="102" y="35"/>
                  </a:cubicBezTo>
                  <a:cubicBezTo>
                    <a:pt x="103" y="35"/>
                    <a:pt x="103" y="34"/>
                    <a:pt x="104" y="34"/>
                  </a:cubicBezTo>
                  <a:cubicBezTo>
                    <a:pt x="105" y="33"/>
                    <a:pt x="106" y="32"/>
                    <a:pt x="106" y="31"/>
                  </a:cubicBezTo>
                  <a:cubicBezTo>
                    <a:pt x="107" y="30"/>
                    <a:pt x="109" y="30"/>
                    <a:pt x="109" y="31"/>
                  </a:cubicBezTo>
                  <a:cubicBezTo>
                    <a:pt x="110" y="32"/>
                    <a:pt x="110" y="33"/>
                    <a:pt x="109" y="33"/>
                  </a:cubicBezTo>
                  <a:cubicBezTo>
                    <a:pt x="109" y="33"/>
                    <a:pt x="109" y="33"/>
                    <a:pt x="108" y="33"/>
                  </a:cubicBezTo>
                  <a:cubicBezTo>
                    <a:pt x="108" y="33"/>
                    <a:pt x="108" y="34"/>
                    <a:pt x="107" y="34"/>
                  </a:cubicBezTo>
                  <a:cubicBezTo>
                    <a:pt x="106" y="34"/>
                    <a:pt x="104" y="36"/>
                    <a:pt x="103" y="37"/>
                  </a:cubicBezTo>
                  <a:cubicBezTo>
                    <a:pt x="103" y="37"/>
                    <a:pt x="103" y="37"/>
                    <a:pt x="103" y="38"/>
                  </a:cubicBezTo>
                  <a:cubicBezTo>
                    <a:pt x="103" y="39"/>
                    <a:pt x="103" y="41"/>
                    <a:pt x="103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6" y="41"/>
                    <a:pt x="109" y="38"/>
                    <a:pt x="111" y="36"/>
                  </a:cubicBezTo>
                  <a:cubicBezTo>
                    <a:pt x="111" y="36"/>
                    <a:pt x="111" y="35"/>
                    <a:pt x="111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3" y="34"/>
                    <a:pt x="114" y="35"/>
                    <a:pt x="114" y="35"/>
                  </a:cubicBezTo>
                  <a:cubicBezTo>
                    <a:pt x="115" y="36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0" y="40"/>
                    <a:pt x="107" y="42"/>
                    <a:pt x="104" y="44"/>
                  </a:cubicBezTo>
                  <a:cubicBezTo>
                    <a:pt x="104" y="45"/>
                    <a:pt x="104" y="45"/>
                    <a:pt x="104" y="45"/>
                  </a:cubicBezTo>
                  <a:cubicBezTo>
                    <a:pt x="104" y="47"/>
                    <a:pt x="104" y="49"/>
                    <a:pt x="105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8" y="49"/>
                    <a:pt x="110" y="47"/>
                    <a:pt x="112" y="45"/>
                  </a:cubicBezTo>
                  <a:cubicBezTo>
                    <a:pt x="113" y="44"/>
                    <a:pt x="113" y="43"/>
                    <a:pt x="114" y="42"/>
                  </a:cubicBezTo>
                  <a:cubicBezTo>
                    <a:pt x="114" y="42"/>
                    <a:pt x="115" y="42"/>
                    <a:pt x="115" y="42"/>
                  </a:cubicBezTo>
                  <a:cubicBezTo>
                    <a:pt x="116" y="41"/>
                    <a:pt x="118" y="43"/>
                    <a:pt x="117" y="44"/>
                  </a:cubicBezTo>
                  <a:cubicBezTo>
                    <a:pt x="117" y="44"/>
                    <a:pt x="117" y="45"/>
                    <a:pt x="116" y="45"/>
                  </a:cubicBezTo>
                  <a:cubicBezTo>
                    <a:pt x="114" y="46"/>
                    <a:pt x="113" y="47"/>
                    <a:pt x="111" y="49"/>
                  </a:cubicBezTo>
                  <a:cubicBezTo>
                    <a:pt x="109" y="50"/>
                    <a:pt x="107" y="51"/>
                    <a:pt x="106" y="53"/>
                  </a:cubicBezTo>
                  <a:cubicBezTo>
                    <a:pt x="105" y="53"/>
                    <a:pt x="105" y="53"/>
                    <a:pt x="105" y="54"/>
                  </a:cubicBezTo>
                  <a:cubicBezTo>
                    <a:pt x="105" y="56"/>
                    <a:pt x="106" y="58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60"/>
                    <a:pt x="106" y="60"/>
                    <a:pt x="107" y="60"/>
                  </a:cubicBezTo>
                  <a:cubicBezTo>
                    <a:pt x="109" y="58"/>
                    <a:pt x="112" y="56"/>
                    <a:pt x="114" y="54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2"/>
                    <a:pt x="116" y="52"/>
                    <a:pt x="116" y="52"/>
                  </a:cubicBezTo>
                  <a:cubicBezTo>
                    <a:pt x="118" y="52"/>
                    <a:pt x="119" y="53"/>
                    <a:pt x="118" y="54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5" y="56"/>
                    <a:pt x="112" y="58"/>
                    <a:pt x="109" y="60"/>
                  </a:cubicBezTo>
                  <a:cubicBezTo>
                    <a:pt x="108" y="61"/>
                    <a:pt x="107" y="62"/>
                    <a:pt x="106" y="62"/>
                  </a:cubicBezTo>
                  <a:cubicBezTo>
                    <a:pt x="107" y="64"/>
                    <a:pt x="107" y="65"/>
                    <a:pt x="107" y="67"/>
                  </a:cubicBezTo>
                  <a:cubicBezTo>
                    <a:pt x="107" y="66"/>
                    <a:pt x="108" y="66"/>
                    <a:pt x="108" y="66"/>
                  </a:cubicBezTo>
                  <a:cubicBezTo>
                    <a:pt x="110" y="65"/>
                    <a:pt x="111" y="63"/>
                    <a:pt x="113" y="62"/>
                  </a:cubicBezTo>
                  <a:cubicBezTo>
                    <a:pt x="114" y="61"/>
                    <a:pt x="116" y="60"/>
                    <a:pt x="116" y="59"/>
                  </a:cubicBezTo>
                  <a:cubicBezTo>
                    <a:pt x="116" y="59"/>
                    <a:pt x="116" y="58"/>
                    <a:pt x="117" y="58"/>
                  </a:cubicBezTo>
                  <a:cubicBezTo>
                    <a:pt x="117" y="58"/>
                    <a:pt x="118" y="58"/>
                    <a:pt x="119" y="59"/>
                  </a:cubicBezTo>
                  <a:cubicBezTo>
                    <a:pt x="119" y="59"/>
                    <a:pt x="119" y="60"/>
                    <a:pt x="119" y="61"/>
                  </a:cubicBezTo>
                  <a:cubicBezTo>
                    <a:pt x="119" y="61"/>
                    <a:pt x="119" y="61"/>
                    <a:pt x="118" y="61"/>
                  </a:cubicBezTo>
                  <a:cubicBezTo>
                    <a:pt x="115" y="63"/>
                    <a:pt x="113" y="64"/>
                    <a:pt x="110" y="66"/>
                  </a:cubicBezTo>
                  <a:cubicBezTo>
                    <a:pt x="109" y="67"/>
                    <a:pt x="108" y="68"/>
                    <a:pt x="107" y="68"/>
                  </a:cubicBezTo>
                  <a:cubicBezTo>
                    <a:pt x="108" y="71"/>
                    <a:pt x="108" y="73"/>
                    <a:pt x="109" y="75"/>
                  </a:cubicBezTo>
                  <a:cubicBezTo>
                    <a:pt x="109" y="75"/>
                    <a:pt x="109" y="75"/>
                    <a:pt x="110" y="75"/>
                  </a:cubicBezTo>
                  <a:cubicBezTo>
                    <a:pt x="113" y="73"/>
                    <a:pt x="116" y="71"/>
                    <a:pt x="118" y="68"/>
                  </a:cubicBezTo>
                  <a:cubicBezTo>
                    <a:pt x="119" y="68"/>
                    <a:pt x="119" y="67"/>
                    <a:pt x="119" y="67"/>
                  </a:cubicBezTo>
                  <a:cubicBezTo>
                    <a:pt x="120" y="66"/>
                    <a:pt x="120" y="66"/>
                    <a:pt x="121" y="67"/>
                  </a:cubicBezTo>
                  <a:cubicBezTo>
                    <a:pt x="122" y="67"/>
                    <a:pt x="122" y="68"/>
                    <a:pt x="122" y="69"/>
                  </a:cubicBezTo>
                  <a:cubicBezTo>
                    <a:pt x="122" y="69"/>
                    <a:pt x="122" y="70"/>
                    <a:pt x="121" y="70"/>
                  </a:cubicBezTo>
                  <a:cubicBezTo>
                    <a:pt x="120" y="70"/>
                    <a:pt x="120" y="70"/>
                    <a:pt x="119" y="71"/>
                  </a:cubicBezTo>
                  <a:cubicBezTo>
                    <a:pt x="117" y="72"/>
                    <a:pt x="116" y="72"/>
                    <a:pt x="115" y="73"/>
                  </a:cubicBezTo>
                  <a:cubicBezTo>
                    <a:pt x="113" y="74"/>
                    <a:pt x="111" y="76"/>
                    <a:pt x="109" y="77"/>
                  </a:cubicBezTo>
                  <a:cubicBezTo>
                    <a:pt x="110" y="79"/>
                    <a:pt x="110" y="80"/>
                    <a:pt x="110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4" y="80"/>
                    <a:pt x="117" y="78"/>
                    <a:pt x="120" y="76"/>
                  </a:cubicBezTo>
                  <a:cubicBezTo>
                    <a:pt x="121" y="75"/>
                    <a:pt x="121" y="75"/>
                    <a:pt x="122" y="74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5" y="74"/>
                    <a:pt x="125" y="74"/>
                    <a:pt x="125" y="75"/>
                  </a:cubicBezTo>
                  <a:cubicBezTo>
                    <a:pt x="125" y="76"/>
                    <a:pt x="124" y="76"/>
                    <a:pt x="124" y="76"/>
                  </a:cubicBezTo>
                  <a:cubicBezTo>
                    <a:pt x="122" y="77"/>
                    <a:pt x="120" y="78"/>
                    <a:pt x="119" y="79"/>
                  </a:cubicBezTo>
                  <a:cubicBezTo>
                    <a:pt x="116" y="81"/>
                    <a:pt x="114" y="82"/>
                    <a:pt x="111" y="84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86"/>
                    <a:pt x="112" y="89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5" y="89"/>
                    <a:pt x="118" y="88"/>
                    <a:pt x="120" y="86"/>
                  </a:cubicBezTo>
                  <a:cubicBezTo>
                    <a:pt x="120" y="86"/>
                    <a:pt x="121" y="85"/>
                    <a:pt x="121" y="84"/>
                  </a:cubicBezTo>
                  <a:cubicBezTo>
                    <a:pt x="122" y="84"/>
                    <a:pt x="123" y="84"/>
                    <a:pt x="123" y="84"/>
                  </a:cubicBezTo>
                  <a:cubicBezTo>
                    <a:pt x="125" y="84"/>
                    <a:pt x="125" y="86"/>
                    <a:pt x="124" y="87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23" y="88"/>
                    <a:pt x="123" y="88"/>
                    <a:pt x="122" y="88"/>
                  </a:cubicBezTo>
                  <a:cubicBezTo>
                    <a:pt x="119" y="90"/>
                    <a:pt x="117" y="91"/>
                    <a:pt x="114" y="93"/>
                  </a:cubicBezTo>
                  <a:cubicBezTo>
                    <a:pt x="113" y="93"/>
                    <a:pt x="113" y="93"/>
                    <a:pt x="113" y="94"/>
                  </a:cubicBezTo>
                  <a:cubicBezTo>
                    <a:pt x="113" y="95"/>
                    <a:pt x="113" y="96"/>
                    <a:pt x="114" y="97"/>
                  </a:cubicBezTo>
                  <a:cubicBezTo>
                    <a:pt x="114" y="97"/>
                    <a:pt x="114" y="97"/>
                    <a:pt x="115" y="97"/>
                  </a:cubicBezTo>
                  <a:cubicBezTo>
                    <a:pt x="116" y="96"/>
                    <a:pt x="117" y="96"/>
                    <a:pt x="118" y="96"/>
                  </a:cubicBezTo>
                  <a:cubicBezTo>
                    <a:pt x="119" y="96"/>
                    <a:pt x="119" y="95"/>
                    <a:pt x="119" y="95"/>
                  </a:cubicBezTo>
                  <a:cubicBezTo>
                    <a:pt x="120" y="95"/>
                    <a:pt x="120" y="96"/>
                    <a:pt x="121" y="96"/>
                  </a:cubicBezTo>
                  <a:cubicBezTo>
                    <a:pt x="121" y="97"/>
                    <a:pt x="121" y="97"/>
                    <a:pt x="120" y="97"/>
                  </a:cubicBezTo>
                  <a:cubicBezTo>
                    <a:pt x="120" y="98"/>
                    <a:pt x="120" y="98"/>
                    <a:pt x="119" y="98"/>
                  </a:cubicBezTo>
                  <a:cubicBezTo>
                    <a:pt x="118" y="99"/>
                    <a:pt x="117" y="100"/>
                    <a:pt x="116" y="101"/>
                  </a:cubicBezTo>
                  <a:cubicBezTo>
                    <a:pt x="115" y="101"/>
                    <a:pt x="115" y="101"/>
                    <a:pt x="115" y="102"/>
                  </a:cubicBezTo>
                  <a:cubicBezTo>
                    <a:pt x="115" y="102"/>
                    <a:pt x="115" y="103"/>
                    <a:pt x="115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9" y="103"/>
                    <a:pt x="121" y="102"/>
                    <a:pt x="124" y="101"/>
                  </a:cubicBezTo>
                  <a:cubicBezTo>
                    <a:pt x="124" y="101"/>
                    <a:pt x="124" y="101"/>
                    <a:pt x="125" y="101"/>
                  </a:cubicBezTo>
                  <a:cubicBezTo>
                    <a:pt x="126" y="101"/>
                    <a:pt x="126" y="102"/>
                    <a:pt x="126" y="103"/>
                  </a:cubicBezTo>
                  <a:cubicBezTo>
                    <a:pt x="126" y="103"/>
                    <a:pt x="125" y="104"/>
                    <a:pt x="125" y="104"/>
                  </a:cubicBezTo>
                  <a:cubicBezTo>
                    <a:pt x="122" y="106"/>
                    <a:pt x="120" y="108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9" y="111"/>
                    <a:pt x="121" y="110"/>
                    <a:pt x="123" y="109"/>
                  </a:cubicBezTo>
                  <a:cubicBezTo>
                    <a:pt x="124" y="109"/>
                    <a:pt x="126" y="108"/>
                    <a:pt x="128" y="108"/>
                  </a:cubicBezTo>
                  <a:cubicBezTo>
                    <a:pt x="128" y="108"/>
                    <a:pt x="129" y="108"/>
                    <a:pt x="129" y="108"/>
                  </a:cubicBezTo>
                  <a:cubicBezTo>
                    <a:pt x="130" y="108"/>
                    <a:pt x="131" y="109"/>
                    <a:pt x="130" y="110"/>
                  </a:cubicBezTo>
                  <a:cubicBezTo>
                    <a:pt x="130" y="110"/>
                    <a:pt x="130" y="110"/>
                    <a:pt x="129" y="111"/>
                  </a:cubicBezTo>
                  <a:cubicBezTo>
                    <a:pt x="129" y="112"/>
                    <a:pt x="128" y="112"/>
                    <a:pt x="127" y="113"/>
                  </a:cubicBezTo>
                  <a:cubicBezTo>
                    <a:pt x="127" y="113"/>
                    <a:pt x="127" y="113"/>
                    <a:pt x="127" y="114"/>
                  </a:cubicBezTo>
                  <a:cubicBezTo>
                    <a:pt x="127" y="114"/>
                    <a:pt x="127" y="114"/>
                    <a:pt x="128" y="113"/>
                  </a:cubicBezTo>
                  <a:cubicBezTo>
                    <a:pt x="129" y="113"/>
                    <a:pt x="131" y="113"/>
                    <a:pt x="132" y="112"/>
                  </a:cubicBezTo>
                  <a:cubicBezTo>
                    <a:pt x="133" y="112"/>
                    <a:pt x="134" y="112"/>
                    <a:pt x="134" y="112"/>
                  </a:cubicBezTo>
                  <a:cubicBezTo>
                    <a:pt x="136" y="112"/>
                    <a:pt x="136" y="114"/>
                    <a:pt x="135" y="115"/>
                  </a:cubicBezTo>
                  <a:cubicBezTo>
                    <a:pt x="135" y="116"/>
                    <a:pt x="135" y="116"/>
                    <a:pt x="134" y="117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6" y="117"/>
                    <a:pt x="136" y="116"/>
                    <a:pt x="137" y="116"/>
                  </a:cubicBezTo>
                  <a:cubicBezTo>
                    <a:pt x="138" y="116"/>
                    <a:pt x="140" y="117"/>
                    <a:pt x="140" y="119"/>
                  </a:cubicBezTo>
                  <a:cubicBezTo>
                    <a:pt x="140" y="119"/>
                    <a:pt x="140" y="120"/>
                    <a:pt x="140" y="120"/>
                  </a:cubicBezTo>
                  <a:cubicBezTo>
                    <a:pt x="140" y="122"/>
                    <a:pt x="139" y="122"/>
                    <a:pt x="138" y="122"/>
                  </a:cubicBezTo>
                  <a:cubicBezTo>
                    <a:pt x="137" y="122"/>
                    <a:pt x="136" y="121"/>
                    <a:pt x="136" y="120"/>
                  </a:cubicBezTo>
                  <a:cubicBezTo>
                    <a:pt x="136" y="120"/>
                    <a:pt x="136" y="119"/>
                    <a:pt x="136" y="119"/>
                  </a:cubicBezTo>
                  <a:cubicBezTo>
                    <a:pt x="136" y="119"/>
                    <a:pt x="135" y="119"/>
                    <a:pt x="134" y="119"/>
                  </a:cubicBezTo>
                  <a:cubicBezTo>
                    <a:pt x="133" y="119"/>
                    <a:pt x="133" y="119"/>
                    <a:pt x="132" y="119"/>
                  </a:cubicBezTo>
                  <a:cubicBezTo>
                    <a:pt x="132" y="120"/>
                    <a:pt x="131" y="120"/>
                    <a:pt x="131" y="119"/>
                  </a:cubicBezTo>
                  <a:cubicBezTo>
                    <a:pt x="130" y="118"/>
                    <a:pt x="131" y="118"/>
                    <a:pt x="131" y="117"/>
                  </a:cubicBezTo>
                  <a:cubicBezTo>
                    <a:pt x="132" y="116"/>
                    <a:pt x="133" y="116"/>
                    <a:pt x="133" y="115"/>
                  </a:cubicBezTo>
                  <a:cubicBezTo>
                    <a:pt x="133" y="115"/>
                    <a:pt x="133" y="114"/>
                    <a:pt x="134" y="114"/>
                  </a:cubicBezTo>
                  <a:cubicBezTo>
                    <a:pt x="132" y="114"/>
                    <a:pt x="131" y="115"/>
                    <a:pt x="130" y="115"/>
                  </a:cubicBezTo>
                  <a:cubicBezTo>
                    <a:pt x="128" y="115"/>
                    <a:pt x="127" y="116"/>
                    <a:pt x="125" y="116"/>
                  </a:cubicBezTo>
                  <a:cubicBezTo>
                    <a:pt x="125" y="116"/>
                    <a:pt x="125" y="116"/>
                    <a:pt x="124" y="116"/>
                  </a:cubicBezTo>
                  <a:cubicBezTo>
                    <a:pt x="123" y="116"/>
                    <a:pt x="122" y="115"/>
                    <a:pt x="123" y="114"/>
                  </a:cubicBezTo>
                  <a:cubicBezTo>
                    <a:pt x="123" y="114"/>
                    <a:pt x="124" y="114"/>
                    <a:pt x="124" y="113"/>
                  </a:cubicBezTo>
                  <a:cubicBezTo>
                    <a:pt x="125" y="112"/>
                    <a:pt x="126" y="111"/>
                    <a:pt x="127" y="110"/>
                  </a:cubicBezTo>
                  <a:cubicBezTo>
                    <a:pt x="124" y="111"/>
                    <a:pt x="120" y="112"/>
                    <a:pt x="117" y="114"/>
                  </a:cubicBezTo>
                  <a:cubicBezTo>
                    <a:pt x="117" y="115"/>
                    <a:pt x="118" y="116"/>
                    <a:pt x="118" y="117"/>
                  </a:cubicBezTo>
                  <a:cubicBezTo>
                    <a:pt x="118" y="117"/>
                    <a:pt x="119" y="117"/>
                    <a:pt x="119" y="117"/>
                  </a:cubicBezTo>
                  <a:cubicBezTo>
                    <a:pt x="121" y="117"/>
                    <a:pt x="123" y="118"/>
                    <a:pt x="125" y="118"/>
                  </a:cubicBezTo>
                  <a:cubicBezTo>
                    <a:pt x="130" y="119"/>
                    <a:pt x="134" y="121"/>
                    <a:pt x="139" y="123"/>
                  </a:cubicBezTo>
                  <a:cubicBezTo>
                    <a:pt x="141" y="124"/>
                    <a:pt x="143" y="126"/>
                    <a:pt x="144" y="128"/>
                  </a:cubicBezTo>
                  <a:cubicBezTo>
                    <a:pt x="145" y="129"/>
                    <a:pt x="146" y="130"/>
                    <a:pt x="145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2"/>
                    <a:pt x="143" y="137"/>
                    <a:pt x="143" y="137"/>
                  </a:cubicBezTo>
                  <a:cubicBezTo>
                    <a:pt x="142" y="139"/>
                    <a:pt x="141" y="140"/>
                    <a:pt x="140" y="141"/>
                  </a:cubicBezTo>
                  <a:cubicBezTo>
                    <a:pt x="135" y="144"/>
                    <a:pt x="130" y="146"/>
                    <a:pt x="125" y="147"/>
                  </a:cubicBezTo>
                  <a:cubicBezTo>
                    <a:pt x="122" y="148"/>
                    <a:pt x="118" y="149"/>
                    <a:pt x="115" y="149"/>
                  </a:cubicBezTo>
                  <a:cubicBezTo>
                    <a:pt x="111" y="150"/>
                    <a:pt x="107" y="150"/>
                    <a:pt x="104" y="151"/>
                  </a:cubicBezTo>
                  <a:cubicBezTo>
                    <a:pt x="99" y="152"/>
                    <a:pt x="94" y="153"/>
                    <a:pt x="89" y="153"/>
                  </a:cubicBezTo>
                  <a:cubicBezTo>
                    <a:pt x="87" y="153"/>
                    <a:pt x="84" y="153"/>
                    <a:pt x="82" y="153"/>
                  </a:cubicBezTo>
                  <a:cubicBezTo>
                    <a:pt x="82" y="153"/>
                    <a:pt x="82" y="153"/>
                    <a:pt x="82" y="153"/>
                  </a:cubicBezTo>
                  <a:cubicBezTo>
                    <a:pt x="82" y="154"/>
                    <a:pt x="82" y="155"/>
                    <a:pt x="82" y="156"/>
                  </a:cubicBezTo>
                  <a:cubicBezTo>
                    <a:pt x="82" y="161"/>
                    <a:pt x="83" y="167"/>
                    <a:pt x="83" y="173"/>
                  </a:cubicBezTo>
                  <a:cubicBezTo>
                    <a:pt x="83" y="178"/>
                    <a:pt x="83" y="184"/>
                    <a:pt x="84" y="189"/>
                  </a:cubicBezTo>
                  <a:cubicBezTo>
                    <a:pt x="84" y="196"/>
                    <a:pt x="84" y="203"/>
                    <a:pt x="85" y="210"/>
                  </a:cubicBezTo>
                  <a:cubicBezTo>
                    <a:pt x="85" y="215"/>
                    <a:pt x="86" y="220"/>
                    <a:pt x="86" y="225"/>
                  </a:cubicBezTo>
                  <a:cubicBezTo>
                    <a:pt x="87" y="229"/>
                    <a:pt x="87" y="233"/>
                    <a:pt x="88" y="237"/>
                  </a:cubicBezTo>
                  <a:cubicBezTo>
                    <a:pt x="88" y="238"/>
                    <a:pt x="88" y="238"/>
                    <a:pt x="88" y="238"/>
                  </a:cubicBezTo>
                  <a:cubicBezTo>
                    <a:pt x="89" y="238"/>
                    <a:pt x="91" y="238"/>
                    <a:pt x="92" y="239"/>
                  </a:cubicBezTo>
                  <a:cubicBezTo>
                    <a:pt x="95" y="239"/>
                    <a:pt x="97" y="239"/>
                    <a:pt x="100" y="240"/>
                  </a:cubicBezTo>
                  <a:cubicBezTo>
                    <a:pt x="101" y="240"/>
                    <a:pt x="101" y="240"/>
                    <a:pt x="102" y="240"/>
                  </a:cubicBezTo>
                  <a:cubicBezTo>
                    <a:pt x="102" y="239"/>
                    <a:pt x="103" y="239"/>
                    <a:pt x="103" y="239"/>
                  </a:cubicBezTo>
                  <a:cubicBezTo>
                    <a:pt x="108" y="240"/>
                    <a:pt x="113" y="241"/>
                    <a:pt x="117" y="242"/>
                  </a:cubicBezTo>
                  <a:cubicBezTo>
                    <a:pt x="119" y="243"/>
                    <a:pt x="121" y="243"/>
                    <a:pt x="123" y="243"/>
                  </a:cubicBezTo>
                  <a:cubicBezTo>
                    <a:pt x="126" y="244"/>
                    <a:pt x="128" y="246"/>
                    <a:pt x="130" y="249"/>
                  </a:cubicBezTo>
                  <a:cubicBezTo>
                    <a:pt x="131" y="250"/>
                    <a:pt x="131" y="252"/>
                    <a:pt x="130" y="254"/>
                  </a:cubicBezTo>
                  <a:cubicBezTo>
                    <a:pt x="130" y="254"/>
                    <a:pt x="130" y="254"/>
                    <a:pt x="130" y="255"/>
                  </a:cubicBezTo>
                  <a:cubicBezTo>
                    <a:pt x="130" y="257"/>
                    <a:pt x="129" y="259"/>
                    <a:pt x="127" y="261"/>
                  </a:cubicBezTo>
                  <a:cubicBezTo>
                    <a:pt x="126" y="263"/>
                    <a:pt x="124" y="264"/>
                    <a:pt x="122" y="265"/>
                  </a:cubicBezTo>
                  <a:cubicBezTo>
                    <a:pt x="118" y="268"/>
                    <a:pt x="112" y="269"/>
                    <a:pt x="107" y="270"/>
                  </a:cubicBezTo>
                  <a:cubicBezTo>
                    <a:pt x="103" y="271"/>
                    <a:pt x="99" y="271"/>
                    <a:pt x="95" y="272"/>
                  </a:cubicBezTo>
                  <a:cubicBezTo>
                    <a:pt x="83" y="272"/>
                    <a:pt x="71" y="272"/>
                    <a:pt x="59" y="272"/>
                  </a:cubicBezTo>
                  <a:cubicBezTo>
                    <a:pt x="54" y="272"/>
                    <a:pt x="49" y="271"/>
                    <a:pt x="44" y="271"/>
                  </a:cubicBezTo>
                  <a:cubicBezTo>
                    <a:pt x="41" y="270"/>
                    <a:pt x="38" y="270"/>
                    <a:pt x="36" y="269"/>
                  </a:cubicBezTo>
                  <a:cubicBezTo>
                    <a:pt x="34" y="268"/>
                    <a:pt x="33" y="268"/>
                    <a:pt x="32" y="267"/>
                  </a:cubicBezTo>
                  <a:cubicBezTo>
                    <a:pt x="31" y="267"/>
                    <a:pt x="31" y="266"/>
                    <a:pt x="30" y="265"/>
                  </a:cubicBezTo>
                  <a:cubicBezTo>
                    <a:pt x="29" y="264"/>
                    <a:pt x="28" y="262"/>
                    <a:pt x="29" y="259"/>
                  </a:cubicBezTo>
                  <a:cubicBezTo>
                    <a:pt x="30" y="258"/>
                    <a:pt x="30" y="256"/>
                    <a:pt x="32" y="255"/>
                  </a:cubicBezTo>
                  <a:cubicBezTo>
                    <a:pt x="33" y="253"/>
                    <a:pt x="35" y="252"/>
                    <a:pt x="38" y="250"/>
                  </a:cubicBezTo>
                  <a:cubicBezTo>
                    <a:pt x="38" y="250"/>
                    <a:pt x="39" y="249"/>
                    <a:pt x="39" y="248"/>
                  </a:cubicBezTo>
                  <a:cubicBezTo>
                    <a:pt x="40" y="247"/>
                    <a:pt x="42" y="246"/>
                    <a:pt x="43" y="245"/>
                  </a:cubicBezTo>
                  <a:cubicBezTo>
                    <a:pt x="47" y="242"/>
                    <a:pt x="51" y="241"/>
                    <a:pt x="55" y="240"/>
                  </a:cubicBezTo>
                  <a:cubicBezTo>
                    <a:pt x="59" y="239"/>
                    <a:pt x="64" y="238"/>
                    <a:pt x="68" y="237"/>
                  </a:cubicBezTo>
                  <a:cubicBezTo>
                    <a:pt x="69" y="237"/>
                    <a:pt x="71" y="237"/>
                    <a:pt x="72" y="237"/>
                  </a:cubicBezTo>
                  <a:cubicBezTo>
                    <a:pt x="72" y="237"/>
                    <a:pt x="72" y="237"/>
                    <a:pt x="73" y="237"/>
                  </a:cubicBezTo>
                  <a:cubicBezTo>
                    <a:pt x="73" y="237"/>
                    <a:pt x="73" y="236"/>
                    <a:pt x="73" y="236"/>
                  </a:cubicBezTo>
                  <a:cubicBezTo>
                    <a:pt x="72" y="234"/>
                    <a:pt x="72" y="232"/>
                    <a:pt x="72" y="230"/>
                  </a:cubicBezTo>
                  <a:cubicBezTo>
                    <a:pt x="71" y="225"/>
                    <a:pt x="71" y="220"/>
                    <a:pt x="71" y="215"/>
                  </a:cubicBezTo>
                  <a:cubicBezTo>
                    <a:pt x="70" y="211"/>
                    <a:pt x="70" y="207"/>
                    <a:pt x="70" y="203"/>
                  </a:cubicBezTo>
                  <a:cubicBezTo>
                    <a:pt x="69" y="198"/>
                    <a:pt x="69" y="193"/>
                    <a:pt x="69" y="188"/>
                  </a:cubicBezTo>
                  <a:cubicBezTo>
                    <a:pt x="68" y="185"/>
                    <a:pt x="68" y="182"/>
                    <a:pt x="68" y="179"/>
                  </a:cubicBezTo>
                  <a:cubicBezTo>
                    <a:pt x="67" y="174"/>
                    <a:pt x="67" y="169"/>
                    <a:pt x="66" y="163"/>
                  </a:cubicBezTo>
                  <a:cubicBezTo>
                    <a:pt x="66" y="162"/>
                    <a:pt x="66" y="160"/>
                    <a:pt x="66" y="158"/>
                  </a:cubicBezTo>
                  <a:cubicBezTo>
                    <a:pt x="66" y="157"/>
                    <a:pt x="66" y="155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0" y="154"/>
                    <a:pt x="56" y="154"/>
                    <a:pt x="52" y="153"/>
                  </a:cubicBezTo>
                  <a:cubicBezTo>
                    <a:pt x="46" y="153"/>
                    <a:pt x="40" y="153"/>
                    <a:pt x="35" y="152"/>
                  </a:cubicBezTo>
                  <a:cubicBezTo>
                    <a:pt x="33" y="152"/>
                    <a:pt x="30" y="151"/>
                    <a:pt x="28" y="151"/>
                  </a:cubicBezTo>
                  <a:cubicBezTo>
                    <a:pt x="26" y="150"/>
                    <a:pt x="25" y="150"/>
                    <a:pt x="23" y="150"/>
                  </a:cubicBezTo>
                  <a:cubicBezTo>
                    <a:pt x="19" y="150"/>
                    <a:pt x="15" y="149"/>
                    <a:pt x="11" y="148"/>
                  </a:cubicBezTo>
                  <a:cubicBezTo>
                    <a:pt x="9" y="148"/>
                    <a:pt x="7" y="147"/>
                    <a:pt x="6" y="146"/>
                  </a:cubicBezTo>
                  <a:cubicBezTo>
                    <a:pt x="5" y="146"/>
                    <a:pt x="4" y="145"/>
                    <a:pt x="3" y="145"/>
                  </a:cubicBezTo>
                  <a:cubicBezTo>
                    <a:pt x="3" y="144"/>
                    <a:pt x="2" y="143"/>
                    <a:pt x="2" y="142"/>
                  </a:cubicBezTo>
                  <a:cubicBezTo>
                    <a:pt x="1" y="141"/>
                    <a:pt x="1" y="139"/>
                    <a:pt x="0" y="138"/>
                  </a:cubicBezTo>
                  <a:cubicBezTo>
                    <a:pt x="0" y="136"/>
                    <a:pt x="1" y="135"/>
                    <a:pt x="2" y="134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3" y="127"/>
                    <a:pt x="4" y="122"/>
                    <a:pt x="4" y="117"/>
                  </a:cubicBezTo>
                  <a:cubicBezTo>
                    <a:pt x="5" y="112"/>
                    <a:pt x="6" y="107"/>
                    <a:pt x="6" y="102"/>
                  </a:cubicBezTo>
                  <a:cubicBezTo>
                    <a:pt x="7" y="99"/>
                    <a:pt x="7" y="96"/>
                    <a:pt x="7" y="93"/>
                  </a:cubicBezTo>
                  <a:cubicBezTo>
                    <a:pt x="8" y="85"/>
                    <a:pt x="9" y="76"/>
                    <a:pt x="11" y="68"/>
                  </a:cubicBezTo>
                  <a:cubicBezTo>
                    <a:pt x="13" y="60"/>
                    <a:pt x="14" y="52"/>
                    <a:pt x="15" y="44"/>
                  </a:cubicBezTo>
                  <a:cubicBezTo>
                    <a:pt x="16" y="38"/>
                    <a:pt x="17" y="31"/>
                    <a:pt x="18" y="25"/>
                  </a:cubicBezTo>
                  <a:cubicBezTo>
                    <a:pt x="18" y="23"/>
                    <a:pt x="18" y="20"/>
                    <a:pt x="18" y="17"/>
                  </a:cubicBezTo>
                  <a:cubicBezTo>
                    <a:pt x="18" y="17"/>
                    <a:pt x="18" y="16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8" y="13"/>
                    <a:pt x="20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13"/>
                    <a:pt x="24" y="12"/>
                    <a:pt x="26" y="11"/>
                  </a:cubicBezTo>
                  <a:cubicBezTo>
                    <a:pt x="29" y="7"/>
                    <a:pt x="34" y="5"/>
                    <a:pt x="39" y="4"/>
                  </a:cubicBezTo>
                  <a:cubicBezTo>
                    <a:pt x="43" y="3"/>
                    <a:pt x="46" y="2"/>
                    <a:pt x="50" y="2"/>
                  </a:cubicBezTo>
                  <a:cubicBezTo>
                    <a:pt x="53" y="1"/>
                    <a:pt x="57" y="1"/>
                    <a:pt x="60" y="0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1" y="0"/>
                    <a:pt x="84" y="0"/>
                    <a:pt x="87" y="1"/>
                  </a:cubicBezTo>
                  <a:cubicBezTo>
                    <a:pt x="91" y="2"/>
                    <a:pt x="95" y="4"/>
                    <a:pt x="99" y="5"/>
                  </a:cubicBezTo>
                  <a:cubicBezTo>
                    <a:pt x="103" y="6"/>
                    <a:pt x="106" y="8"/>
                    <a:pt x="109" y="11"/>
                  </a:cubicBezTo>
                  <a:cubicBezTo>
                    <a:pt x="109" y="11"/>
                    <a:pt x="109" y="12"/>
                    <a:pt x="109" y="12"/>
                  </a:cubicBezTo>
                  <a:cubicBezTo>
                    <a:pt x="109" y="12"/>
                    <a:pt x="110" y="12"/>
                    <a:pt x="110" y="12"/>
                  </a:cubicBezTo>
                  <a:cubicBezTo>
                    <a:pt x="110" y="12"/>
                    <a:pt x="110" y="11"/>
                    <a:pt x="110" y="11"/>
                  </a:cubicBezTo>
                  <a:cubicBezTo>
                    <a:pt x="110" y="10"/>
                    <a:pt x="112" y="9"/>
                    <a:pt x="113" y="10"/>
                  </a:cubicBezTo>
                  <a:cubicBezTo>
                    <a:pt x="114" y="11"/>
                    <a:pt x="114" y="11"/>
                    <a:pt x="114" y="12"/>
                  </a:cubicBezTo>
                  <a:cubicBezTo>
                    <a:pt x="114" y="13"/>
                    <a:pt x="114" y="15"/>
                    <a:pt x="114" y="16"/>
                  </a:cubicBezTo>
                  <a:cubicBezTo>
                    <a:pt x="114" y="16"/>
                    <a:pt x="114" y="16"/>
                    <a:pt x="114" y="17"/>
                  </a:cubicBezTo>
                  <a:cubicBezTo>
                    <a:pt x="114" y="17"/>
                    <a:pt x="115" y="18"/>
                    <a:pt x="115" y="19"/>
                  </a:cubicBezTo>
                  <a:cubicBezTo>
                    <a:pt x="115" y="19"/>
                    <a:pt x="116" y="19"/>
                    <a:pt x="116" y="19"/>
                  </a:cubicBezTo>
                  <a:cubicBezTo>
                    <a:pt x="117" y="18"/>
                    <a:pt x="118" y="18"/>
                    <a:pt x="119" y="20"/>
                  </a:cubicBezTo>
                  <a:cubicBezTo>
                    <a:pt x="119" y="21"/>
                    <a:pt x="120" y="22"/>
                    <a:pt x="120" y="23"/>
                  </a:cubicBezTo>
                  <a:cubicBezTo>
                    <a:pt x="120" y="25"/>
                    <a:pt x="121" y="26"/>
                    <a:pt x="121" y="28"/>
                  </a:cubicBezTo>
                  <a:cubicBezTo>
                    <a:pt x="122" y="32"/>
                    <a:pt x="123" y="35"/>
                    <a:pt x="124" y="38"/>
                  </a:cubicBezTo>
                  <a:cubicBezTo>
                    <a:pt x="126" y="42"/>
                    <a:pt x="126" y="46"/>
                    <a:pt x="127" y="49"/>
                  </a:cubicBezTo>
                  <a:cubicBezTo>
                    <a:pt x="128" y="55"/>
                    <a:pt x="130" y="60"/>
                    <a:pt x="131" y="65"/>
                  </a:cubicBezTo>
                  <a:cubicBezTo>
                    <a:pt x="134" y="72"/>
                    <a:pt x="135" y="79"/>
                    <a:pt x="137" y="86"/>
                  </a:cubicBezTo>
                  <a:cubicBezTo>
                    <a:pt x="138" y="91"/>
                    <a:pt x="139" y="96"/>
                    <a:pt x="141" y="101"/>
                  </a:cubicBezTo>
                  <a:cubicBezTo>
                    <a:pt x="141" y="102"/>
                    <a:pt x="141" y="102"/>
                    <a:pt x="141" y="103"/>
                  </a:cubicBezTo>
                  <a:cubicBezTo>
                    <a:pt x="143" y="108"/>
                    <a:pt x="145" y="113"/>
                    <a:pt x="146" y="118"/>
                  </a:cubicBezTo>
                  <a:cubicBezTo>
                    <a:pt x="147" y="123"/>
                    <a:pt x="148" y="127"/>
                    <a:pt x="149" y="132"/>
                  </a:cubicBezTo>
                  <a:cubicBezTo>
                    <a:pt x="149" y="132"/>
                    <a:pt x="149" y="132"/>
                    <a:pt x="149" y="133"/>
                  </a:cubicBezTo>
                  <a:cubicBezTo>
                    <a:pt x="149" y="133"/>
                    <a:pt x="149" y="134"/>
                    <a:pt x="148" y="134"/>
                  </a:cubicBezTo>
                  <a:cubicBezTo>
                    <a:pt x="148" y="134"/>
                    <a:pt x="147" y="134"/>
                    <a:pt x="147" y="133"/>
                  </a:cubicBezTo>
                  <a:cubicBezTo>
                    <a:pt x="147" y="133"/>
                    <a:pt x="147" y="133"/>
                    <a:pt x="147" y="132"/>
                  </a:cubicBezTo>
                  <a:cubicBezTo>
                    <a:pt x="145" y="128"/>
                    <a:pt x="144" y="123"/>
                    <a:pt x="143" y="118"/>
                  </a:cubicBezTo>
                  <a:cubicBezTo>
                    <a:pt x="142" y="113"/>
                    <a:pt x="140" y="108"/>
                    <a:pt x="139" y="104"/>
                  </a:cubicBezTo>
                  <a:cubicBezTo>
                    <a:pt x="139" y="102"/>
                    <a:pt x="138" y="100"/>
                    <a:pt x="137" y="98"/>
                  </a:cubicBezTo>
                  <a:cubicBezTo>
                    <a:pt x="134" y="92"/>
                    <a:pt x="132" y="85"/>
                    <a:pt x="129" y="78"/>
                  </a:cubicBezTo>
                  <a:cubicBezTo>
                    <a:pt x="129" y="76"/>
                    <a:pt x="128" y="73"/>
                    <a:pt x="127" y="71"/>
                  </a:cubicBezTo>
                  <a:cubicBezTo>
                    <a:pt x="125" y="65"/>
                    <a:pt x="123" y="58"/>
                    <a:pt x="121" y="52"/>
                  </a:cubicBezTo>
                  <a:cubicBezTo>
                    <a:pt x="119" y="43"/>
                    <a:pt x="117" y="34"/>
                    <a:pt x="114" y="26"/>
                  </a:cubicBezTo>
                  <a:cubicBezTo>
                    <a:pt x="114" y="24"/>
                    <a:pt x="113" y="22"/>
                    <a:pt x="112" y="20"/>
                  </a:cubicBezTo>
                  <a:cubicBezTo>
                    <a:pt x="112" y="19"/>
                    <a:pt x="112" y="18"/>
                    <a:pt x="112" y="18"/>
                  </a:cubicBezTo>
                  <a:cubicBezTo>
                    <a:pt x="110" y="15"/>
                    <a:pt x="108" y="13"/>
                    <a:pt x="105" y="12"/>
                  </a:cubicBezTo>
                  <a:cubicBezTo>
                    <a:pt x="104" y="11"/>
                    <a:pt x="102" y="10"/>
                    <a:pt x="100" y="10"/>
                  </a:cubicBezTo>
                  <a:close/>
                  <a:moveTo>
                    <a:pt x="15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61"/>
                    <a:pt x="14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62"/>
                    <a:pt x="15" y="60"/>
                    <a:pt x="15" y="59"/>
                  </a:cubicBezTo>
                  <a:cubicBezTo>
                    <a:pt x="15" y="59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9"/>
                    <a:pt x="15" y="59"/>
                  </a:cubicBezTo>
                  <a:close/>
                  <a:moveTo>
                    <a:pt x="96" y="257"/>
                  </a:moveTo>
                  <a:cubicBezTo>
                    <a:pt x="93" y="258"/>
                    <a:pt x="91" y="258"/>
                    <a:pt x="89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91" y="258"/>
                    <a:pt x="93" y="258"/>
                    <a:pt x="95" y="258"/>
                  </a:cubicBezTo>
                  <a:cubicBezTo>
                    <a:pt x="96" y="258"/>
                    <a:pt x="96" y="257"/>
                    <a:pt x="96" y="257"/>
                  </a:cubicBezTo>
                  <a:cubicBezTo>
                    <a:pt x="96" y="257"/>
                    <a:pt x="96" y="257"/>
                    <a:pt x="97" y="257"/>
                  </a:cubicBezTo>
                  <a:cubicBezTo>
                    <a:pt x="97" y="257"/>
                    <a:pt x="97" y="257"/>
                    <a:pt x="97" y="257"/>
                  </a:cubicBezTo>
                  <a:cubicBezTo>
                    <a:pt x="96" y="257"/>
                    <a:pt x="96" y="257"/>
                    <a:pt x="96" y="257"/>
                  </a:cubicBezTo>
                  <a:close/>
                  <a:moveTo>
                    <a:pt x="103" y="268"/>
                  </a:moveTo>
                  <a:cubicBezTo>
                    <a:pt x="96" y="269"/>
                    <a:pt x="89" y="269"/>
                    <a:pt x="83" y="270"/>
                  </a:cubicBezTo>
                  <a:cubicBezTo>
                    <a:pt x="83" y="270"/>
                    <a:pt x="83" y="270"/>
                    <a:pt x="83" y="270"/>
                  </a:cubicBezTo>
                  <a:cubicBezTo>
                    <a:pt x="90" y="270"/>
                    <a:pt x="96" y="269"/>
                    <a:pt x="102" y="268"/>
                  </a:cubicBezTo>
                  <a:cubicBezTo>
                    <a:pt x="102" y="268"/>
                    <a:pt x="102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lose/>
                  <a:moveTo>
                    <a:pt x="59" y="3"/>
                  </a:moveTo>
                  <a:cubicBezTo>
                    <a:pt x="59" y="4"/>
                    <a:pt x="59" y="5"/>
                    <a:pt x="59" y="5"/>
                  </a:cubicBezTo>
                  <a:cubicBezTo>
                    <a:pt x="59" y="7"/>
                    <a:pt x="58" y="9"/>
                    <a:pt x="58" y="10"/>
                  </a:cubicBezTo>
                  <a:cubicBezTo>
                    <a:pt x="58" y="15"/>
                    <a:pt x="58" y="20"/>
                    <a:pt x="57" y="25"/>
                  </a:cubicBezTo>
                  <a:cubicBezTo>
                    <a:pt x="57" y="33"/>
                    <a:pt x="56" y="42"/>
                    <a:pt x="56" y="50"/>
                  </a:cubicBezTo>
                  <a:cubicBezTo>
                    <a:pt x="56" y="65"/>
                    <a:pt x="56" y="80"/>
                    <a:pt x="56" y="95"/>
                  </a:cubicBezTo>
                  <a:cubicBezTo>
                    <a:pt x="56" y="96"/>
                    <a:pt x="56" y="98"/>
                    <a:pt x="56" y="100"/>
                  </a:cubicBezTo>
                  <a:cubicBezTo>
                    <a:pt x="56" y="101"/>
                    <a:pt x="56" y="102"/>
                    <a:pt x="56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56" y="104"/>
                    <a:pt x="57" y="104"/>
                  </a:cubicBezTo>
                  <a:cubicBezTo>
                    <a:pt x="57" y="107"/>
                    <a:pt x="57" y="109"/>
                    <a:pt x="58" y="112"/>
                  </a:cubicBezTo>
                  <a:cubicBezTo>
                    <a:pt x="58" y="113"/>
                    <a:pt x="58" y="114"/>
                    <a:pt x="57" y="114"/>
                  </a:cubicBezTo>
                  <a:cubicBezTo>
                    <a:pt x="56" y="115"/>
                    <a:pt x="55" y="115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2" y="115"/>
                    <a:pt x="51" y="115"/>
                    <a:pt x="51" y="115"/>
                  </a:cubicBezTo>
                  <a:cubicBezTo>
                    <a:pt x="49" y="115"/>
                    <a:pt x="49" y="113"/>
                    <a:pt x="49" y="112"/>
                  </a:cubicBezTo>
                  <a:cubicBezTo>
                    <a:pt x="49" y="112"/>
                    <a:pt x="49" y="111"/>
                    <a:pt x="50" y="111"/>
                  </a:cubicBezTo>
                  <a:cubicBezTo>
                    <a:pt x="50" y="110"/>
                    <a:pt x="51" y="109"/>
                    <a:pt x="52" y="108"/>
                  </a:cubicBezTo>
                  <a:cubicBezTo>
                    <a:pt x="52" y="108"/>
                    <a:pt x="52" y="108"/>
                    <a:pt x="52" y="107"/>
                  </a:cubicBezTo>
                  <a:cubicBezTo>
                    <a:pt x="52" y="107"/>
                    <a:pt x="51" y="108"/>
                    <a:pt x="51" y="108"/>
                  </a:cubicBezTo>
                  <a:cubicBezTo>
                    <a:pt x="49" y="110"/>
                    <a:pt x="46" y="112"/>
                    <a:pt x="44" y="114"/>
                  </a:cubicBezTo>
                  <a:cubicBezTo>
                    <a:pt x="43" y="115"/>
                    <a:pt x="42" y="115"/>
                    <a:pt x="42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39" y="116"/>
                    <a:pt x="39" y="115"/>
                  </a:cubicBezTo>
                  <a:cubicBezTo>
                    <a:pt x="39" y="114"/>
                    <a:pt x="39" y="114"/>
                    <a:pt x="40" y="113"/>
                  </a:cubicBezTo>
                  <a:cubicBezTo>
                    <a:pt x="40" y="112"/>
                    <a:pt x="41" y="110"/>
                    <a:pt x="42" y="109"/>
                  </a:cubicBezTo>
                  <a:cubicBezTo>
                    <a:pt x="43" y="107"/>
                    <a:pt x="44" y="104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7" y="100"/>
                    <a:pt x="48" y="102"/>
                    <a:pt x="48" y="103"/>
                  </a:cubicBezTo>
                  <a:cubicBezTo>
                    <a:pt x="49" y="104"/>
                    <a:pt x="48" y="104"/>
                    <a:pt x="48" y="105"/>
                  </a:cubicBezTo>
                  <a:cubicBezTo>
                    <a:pt x="47" y="105"/>
                    <a:pt x="47" y="105"/>
                    <a:pt x="46" y="106"/>
                  </a:cubicBezTo>
                  <a:cubicBezTo>
                    <a:pt x="46" y="107"/>
                    <a:pt x="45" y="108"/>
                    <a:pt x="44" y="109"/>
                  </a:cubicBezTo>
                  <a:cubicBezTo>
                    <a:pt x="43" y="110"/>
                    <a:pt x="43" y="111"/>
                    <a:pt x="42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2" y="113"/>
                    <a:pt x="42" y="113"/>
                    <a:pt x="43" y="113"/>
                  </a:cubicBezTo>
                  <a:cubicBezTo>
                    <a:pt x="46" y="109"/>
                    <a:pt x="50" y="106"/>
                    <a:pt x="54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0"/>
                    <a:pt x="54" y="98"/>
                    <a:pt x="54" y="96"/>
                  </a:cubicBezTo>
                  <a:cubicBezTo>
                    <a:pt x="54" y="78"/>
                    <a:pt x="54" y="60"/>
                    <a:pt x="54" y="41"/>
                  </a:cubicBezTo>
                  <a:cubicBezTo>
                    <a:pt x="55" y="39"/>
                    <a:pt x="55" y="36"/>
                    <a:pt x="55" y="33"/>
                  </a:cubicBezTo>
                  <a:cubicBezTo>
                    <a:pt x="55" y="26"/>
                    <a:pt x="56" y="20"/>
                    <a:pt x="56" y="13"/>
                  </a:cubicBezTo>
                  <a:cubicBezTo>
                    <a:pt x="56" y="11"/>
                    <a:pt x="56" y="8"/>
                    <a:pt x="56" y="6"/>
                  </a:cubicBezTo>
                  <a:cubicBezTo>
                    <a:pt x="56" y="5"/>
                    <a:pt x="55" y="5"/>
                    <a:pt x="55" y="4"/>
                  </a:cubicBezTo>
                  <a:cubicBezTo>
                    <a:pt x="54" y="4"/>
                    <a:pt x="53" y="5"/>
                    <a:pt x="52" y="5"/>
                  </a:cubicBezTo>
                  <a:cubicBezTo>
                    <a:pt x="48" y="6"/>
                    <a:pt x="45" y="7"/>
                    <a:pt x="42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1"/>
                    <a:pt x="39" y="12"/>
                    <a:pt x="39" y="14"/>
                  </a:cubicBezTo>
                  <a:cubicBezTo>
                    <a:pt x="39" y="15"/>
                    <a:pt x="38" y="17"/>
                    <a:pt x="38" y="18"/>
                  </a:cubicBezTo>
                  <a:cubicBezTo>
                    <a:pt x="37" y="22"/>
                    <a:pt x="36" y="26"/>
                    <a:pt x="36" y="30"/>
                  </a:cubicBezTo>
                  <a:cubicBezTo>
                    <a:pt x="36" y="31"/>
                    <a:pt x="36" y="31"/>
                    <a:pt x="36" y="32"/>
                  </a:cubicBezTo>
                  <a:cubicBezTo>
                    <a:pt x="37" y="32"/>
                    <a:pt x="37" y="33"/>
                    <a:pt x="36" y="33"/>
                  </a:cubicBezTo>
                  <a:cubicBezTo>
                    <a:pt x="35" y="33"/>
                    <a:pt x="35" y="34"/>
                    <a:pt x="35" y="35"/>
                  </a:cubicBezTo>
                  <a:cubicBezTo>
                    <a:pt x="35" y="36"/>
                    <a:pt x="35" y="37"/>
                    <a:pt x="35" y="38"/>
                  </a:cubicBezTo>
                  <a:cubicBezTo>
                    <a:pt x="35" y="38"/>
                    <a:pt x="35" y="38"/>
                    <a:pt x="35" y="39"/>
                  </a:cubicBezTo>
                  <a:cubicBezTo>
                    <a:pt x="35" y="38"/>
                    <a:pt x="36" y="38"/>
                    <a:pt x="36" y="38"/>
                  </a:cubicBezTo>
                  <a:cubicBezTo>
                    <a:pt x="36" y="38"/>
                    <a:pt x="37" y="39"/>
                    <a:pt x="37" y="39"/>
                  </a:cubicBezTo>
                  <a:cubicBezTo>
                    <a:pt x="38" y="40"/>
                    <a:pt x="38" y="40"/>
                    <a:pt x="37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2"/>
                    <a:pt x="34" y="44"/>
                    <a:pt x="34" y="45"/>
                  </a:cubicBezTo>
                  <a:cubicBezTo>
                    <a:pt x="35" y="45"/>
                    <a:pt x="35" y="45"/>
                    <a:pt x="36" y="45"/>
                  </a:cubicBezTo>
                  <a:cubicBezTo>
                    <a:pt x="36" y="44"/>
                    <a:pt x="37" y="44"/>
                    <a:pt x="37" y="45"/>
                  </a:cubicBezTo>
                  <a:cubicBezTo>
                    <a:pt x="38" y="45"/>
                    <a:pt x="38" y="46"/>
                    <a:pt x="37" y="46"/>
                  </a:cubicBezTo>
                  <a:cubicBezTo>
                    <a:pt x="37" y="47"/>
                    <a:pt x="37" y="47"/>
                    <a:pt x="36" y="47"/>
                  </a:cubicBezTo>
                  <a:cubicBezTo>
                    <a:pt x="35" y="47"/>
                    <a:pt x="35" y="47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50"/>
                    <a:pt x="33" y="51"/>
                    <a:pt x="33" y="53"/>
                  </a:cubicBezTo>
                  <a:cubicBezTo>
                    <a:pt x="33" y="56"/>
                    <a:pt x="33" y="58"/>
                    <a:pt x="32" y="61"/>
                  </a:cubicBezTo>
                  <a:cubicBezTo>
                    <a:pt x="32" y="66"/>
                    <a:pt x="32" y="70"/>
                    <a:pt x="31" y="75"/>
                  </a:cubicBezTo>
                  <a:cubicBezTo>
                    <a:pt x="31" y="79"/>
                    <a:pt x="30" y="83"/>
                    <a:pt x="30" y="86"/>
                  </a:cubicBezTo>
                  <a:cubicBezTo>
                    <a:pt x="29" y="90"/>
                    <a:pt x="29" y="94"/>
                    <a:pt x="29" y="98"/>
                  </a:cubicBezTo>
                  <a:cubicBezTo>
                    <a:pt x="28" y="102"/>
                    <a:pt x="28" y="105"/>
                    <a:pt x="28" y="108"/>
                  </a:cubicBezTo>
                  <a:cubicBezTo>
                    <a:pt x="28" y="109"/>
                    <a:pt x="28" y="109"/>
                    <a:pt x="28" y="110"/>
                  </a:cubicBezTo>
                  <a:cubicBezTo>
                    <a:pt x="28" y="110"/>
                    <a:pt x="28" y="110"/>
                    <a:pt x="28" y="111"/>
                  </a:cubicBezTo>
                  <a:cubicBezTo>
                    <a:pt x="28" y="111"/>
                    <a:pt x="27" y="111"/>
                    <a:pt x="27" y="112"/>
                  </a:cubicBezTo>
                  <a:cubicBezTo>
                    <a:pt x="28" y="114"/>
                    <a:pt x="28" y="116"/>
                    <a:pt x="28" y="118"/>
                  </a:cubicBezTo>
                  <a:cubicBezTo>
                    <a:pt x="28" y="118"/>
                    <a:pt x="28" y="119"/>
                    <a:pt x="28" y="120"/>
                  </a:cubicBezTo>
                  <a:cubicBezTo>
                    <a:pt x="28" y="120"/>
                    <a:pt x="28" y="120"/>
                    <a:pt x="29" y="120"/>
                  </a:cubicBezTo>
                  <a:cubicBezTo>
                    <a:pt x="39" y="117"/>
                    <a:pt x="50" y="115"/>
                    <a:pt x="61" y="115"/>
                  </a:cubicBezTo>
                  <a:cubicBezTo>
                    <a:pt x="68" y="114"/>
                    <a:pt x="75" y="115"/>
                    <a:pt x="82" y="115"/>
                  </a:cubicBezTo>
                  <a:cubicBezTo>
                    <a:pt x="84" y="115"/>
                    <a:pt x="85" y="115"/>
                    <a:pt x="87" y="115"/>
                  </a:cubicBezTo>
                  <a:cubicBezTo>
                    <a:pt x="92" y="115"/>
                    <a:pt x="96" y="115"/>
                    <a:pt x="101" y="115"/>
                  </a:cubicBezTo>
                  <a:cubicBezTo>
                    <a:pt x="104" y="116"/>
                    <a:pt x="107" y="116"/>
                    <a:pt x="110" y="116"/>
                  </a:cubicBezTo>
                  <a:cubicBezTo>
                    <a:pt x="111" y="116"/>
                    <a:pt x="113" y="116"/>
                    <a:pt x="114" y="116"/>
                  </a:cubicBezTo>
                  <a:cubicBezTo>
                    <a:pt x="114" y="116"/>
                    <a:pt x="114" y="115"/>
                    <a:pt x="114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5"/>
                    <a:pt x="112" y="115"/>
                    <a:pt x="111" y="114"/>
                  </a:cubicBezTo>
                  <a:cubicBezTo>
                    <a:pt x="111" y="114"/>
                    <a:pt x="111" y="113"/>
                    <a:pt x="112" y="113"/>
                  </a:cubicBezTo>
                  <a:cubicBezTo>
                    <a:pt x="112" y="112"/>
                    <a:pt x="113" y="112"/>
                    <a:pt x="113" y="111"/>
                  </a:cubicBezTo>
                  <a:cubicBezTo>
                    <a:pt x="113" y="111"/>
                    <a:pt x="114" y="111"/>
                    <a:pt x="114" y="110"/>
                  </a:cubicBezTo>
                  <a:cubicBezTo>
                    <a:pt x="114" y="109"/>
                    <a:pt x="114" y="108"/>
                    <a:pt x="113" y="107"/>
                  </a:cubicBezTo>
                  <a:cubicBezTo>
                    <a:pt x="112" y="107"/>
                    <a:pt x="110" y="108"/>
                    <a:pt x="109" y="109"/>
                  </a:cubicBezTo>
                  <a:cubicBezTo>
                    <a:pt x="109" y="109"/>
                    <a:pt x="110" y="110"/>
                    <a:pt x="110" y="110"/>
                  </a:cubicBezTo>
                  <a:cubicBezTo>
                    <a:pt x="111" y="111"/>
                    <a:pt x="111" y="112"/>
                    <a:pt x="110" y="113"/>
                  </a:cubicBezTo>
                  <a:cubicBezTo>
                    <a:pt x="108" y="114"/>
                    <a:pt x="107" y="113"/>
                    <a:pt x="107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4" y="112"/>
                    <a:pt x="103" y="112"/>
                    <a:pt x="101" y="112"/>
                  </a:cubicBezTo>
                  <a:cubicBezTo>
                    <a:pt x="101" y="113"/>
                    <a:pt x="101" y="113"/>
                    <a:pt x="100" y="113"/>
                  </a:cubicBezTo>
                  <a:cubicBezTo>
                    <a:pt x="99" y="113"/>
                    <a:pt x="99" y="112"/>
                    <a:pt x="99" y="111"/>
                  </a:cubicBezTo>
                  <a:cubicBezTo>
                    <a:pt x="99" y="111"/>
                    <a:pt x="99" y="110"/>
                    <a:pt x="100" y="110"/>
                  </a:cubicBezTo>
                  <a:cubicBezTo>
                    <a:pt x="100" y="109"/>
                    <a:pt x="101" y="108"/>
                    <a:pt x="101" y="107"/>
                  </a:cubicBezTo>
                  <a:cubicBezTo>
                    <a:pt x="101" y="107"/>
                    <a:pt x="101" y="107"/>
                    <a:pt x="101" y="106"/>
                  </a:cubicBezTo>
                  <a:cubicBezTo>
                    <a:pt x="100" y="107"/>
                    <a:pt x="99" y="107"/>
                    <a:pt x="98" y="107"/>
                  </a:cubicBezTo>
                  <a:cubicBezTo>
                    <a:pt x="97" y="108"/>
                    <a:pt x="95" y="109"/>
                    <a:pt x="94" y="110"/>
                  </a:cubicBezTo>
                  <a:cubicBezTo>
                    <a:pt x="93" y="110"/>
                    <a:pt x="91" y="111"/>
                    <a:pt x="90" y="111"/>
                  </a:cubicBezTo>
                  <a:cubicBezTo>
                    <a:pt x="90" y="112"/>
                    <a:pt x="91" y="112"/>
                    <a:pt x="91" y="112"/>
                  </a:cubicBezTo>
                  <a:cubicBezTo>
                    <a:pt x="91" y="113"/>
                    <a:pt x="90" y="115"/>
                    <a:pt x="89" y="115"/>
                  </a:cubicBezTo>
                  <a:cubicBezTo>
                    <a:pt x="88" y="115"/>
                    <a:pt x="87" y="114"/>
                    <a:pt x="87" y="113"/>
                  </a:cubicBezTo>
                  <a:cubicBezTo>
                    <a:pt x="87" y="111"/>
                    <a:pt x="86" y="110"/>
                    <a:pt x="86" y="108"/>
                  </a:cubicBezTo>
                  <a:cubicBezTo>
                    <a:pt x="86" y="108"/>
                    <a:pt x="86" y="107"/>
                    <a:pt x="86" y="107"/>
                  </a:cubicBezTo>
                  <a:cubicBezTo>
                    <a:pt x="86" y="107"/>
                    <a:pt x="85" y="108"/>
                    <a:pt x="85" y="108"/>
                  </a:cubicBezTo>
                  <a:cubicBezTo>
                    <a:pt x="84" y="109"/>
                    <a:pt x="83" y="109"/>
                    <a:pt x="82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0" y="110"/>
                    <a:pt x="80" y="109"/>
                    <a:pt x="80" y="108"/>
                  </a:cubicBezTo>
                  <a:cubicBezTo>
                    <a:pt x="80" y="108"/>
                    <a:pt x="81" y="108"/>
                    <a:pt x="81" y="107"/>
                  </a:cubicBezTo>
                  <a:cubicBezTo>
                    <a:pt x="82" y="105"/>
                    <a:pt x="84" y="103"/>
                    <a:pt x="85" y="101"/>
                  </a:cubicBezTo>
                  <a:cubicBezTo>
                    <a:pt x="86" y="100"/>
                    <a:pt x="86" y="100"/>
                    <a:pt x="85" y="99"/>
                  </a:cubicBezTo>
                  <a:cubicBezTo>
                    <a:pt x="85" y="99"/>
                    <a:pt x="85" y="99"/>
                    <a:pt x="84" y="100"/>
                  </a:cubicBezTo>
                  <a:cubicBezTo>
                    <a:pt x="82" y="102"/>
                    <a:pt x="79" y="104"/>
                    <a:pt x="77" y="106"/>
                  </a:cubicBezTo>
                  <a:cubicBezTo>
                    <a:pt x="76" y="107"/>
                    <a:pt x="76" y="107"/>
                    <a:pt x="75" y="108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3" y="108"/>
                    <a:pt x="72" y="108"/>
                    <a:pt x="73" y="107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4" y="104"/>
                    <a:pt x="75" y="103"/>
                    <a:pt x="76" y="101"/>
                  </a:cubicBezTo>
                  <a:cubicBezTo>
                    <a:pt x="77" y="100"/>
                    <a:pt x="78" y="98"/>
                    <a:pt x="78" y="96"/>
                  </a:cubicBezTo>
                  <a:cubicBezTo>
                    <a:pt x="79" y="96"/>
                    <a:pt x="79" y="96"/>
                    <a:pt x="78" y="95"/>
                  </a:cubicBezTo>
                  <a:cubicBezTo>
                    <a:pt x="78" y="94"/>
                    <a:pt x="79" y="93"/>
                    <a:pt x="79" y="93"/>
                  </a:cubicBezTo>
                  <a:cubicBezTo>
                    <a:pt x="80" y="92"/>
                    <a:pt x="81" y="92"/>
                    <a:pt x="82" y="93"/>
                  </a:cubicBezTo>
                  <a:cubicBezTo>
                    <a:pt x="82" y="93"/>
                    <a:pt x="82" y="93"/>
                    <a:pt x="82" y="94"/>
                  </a:cubicBezTo>
                  <a:cubicBezTo>
                    <a:pt x="83" y="95"/>
                    <a:pt x="82" y="96"/>
                    <a:pt x="81" y="97"/>
                  </a:cubicBezTo>
                  <a:cubicBezTo>
                    <a:pt x="80" y="98"/>
                    <a:pt x="79" y="100"/>
                    <a:pt x="78" y="102"/>
                  </a:cubicBezTo>
                  <a:cubicBezTo>
                    <a:pt x="78" y="102"/>
                    <a:pt x="78" y="102"/>
                    <a:pt x="77" y="103"/>
                  </a:cubicBezTo>
                  <a:cubicBezTo>
                    <a:pt x="80" y="101"/>
                    <a:pt x="83" y="99"/>
                    <a:pt x="85" y="97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4" y="91"/>
                    <a:pt x="84" y="86"/>
                    <a:pt x="83" y="82"/>
                  </a:cubicBezTo>
                  <a:cubicBezTo>
                    <a:pt x="82" y="78"/>
                    <a:pt x="82" y="75"/>
                    <a:pt x="81" y="71"/>
                  </a:cubicBezTo>
                  <a:cubicBezTo>
                    <a:pt x="81" y="65"/>
                    <a:pt x="80" y="59"/>
                    <a:pt x="79" y="53"/>
                  </a:cubicBezTo>
                  <a:cubicBezTo>
                    <a:pt x="78" y="47"/>
                    <a:pt x="77" y="41"/>
                    <a:pt x="76" y="35"/>
                  </a:cubicBezTo>
                  <a:cubicBezTo>
                    <a:pt x="76" y="32"/>
                    <a:pt x="75" y="29"/>
                    <a:pt x="75" y="25"/>
                  </a:cubicBezTo>
                  <a:cubicBezTo>
                    <a:pt x="75" y="20"/>
                    <a:pt x="75" y="14"/>
                    <a:pt x="75" y="8"/>
                  </a:cubicBezTo>
                  <a:cubicBezTo>
                    <a:pt x="75" y="7"/>
                    <a:pt x="75" y="5"/>
                    <a:pt x="75" y="4"/>
                  </a:cubicBezTo>
                  <a:cubicBezTo>
                    <a:pt x="72" y="3"/>
                    <a:pt x="61" y="3"/>
                    <a:pt x="59" y="3"/>
                  </a:cubicBezTo>
                  <a:close/>
                  <a:moveTo>
                    <a:pt x="107" y="76"/>
                  </a:moveTo>
                  <a:cubicBezTo>
                    <a:pt x="107" y="74"/>
                    <a:pt x="106" y="70"/>
                    <a:pt x="105" y="70"/>
                  </a:cubicBezTo>
                  <a:cubicBezTo>
                    <a:pt x="102" y="72"/>
                    <a:pt x="98" y="75"/>
                    <a:pt x="95" y="78"/>
                  </a:cubicBezTo>
                  <a:cubicBezTo>
                    <a:pt x="94" y="78"/>
                    <a:pt x="94" y="79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cubicBezTo>
                    <a:pt x="93" y="82"/>
                    <a:pt x="92" y="82"/>
                    <a:pt x="92" y="82"/>
                  </a:cubicBezTo>
                  <a:cubicBezTo>
                    <a:pt x="91" y="82"/>
                    <a:pt x="90" y="81"/>
                    <a:pt x="90" y="81"/>
                  </a:cubicBezTo>
                  <a:cubicBezTo>
                    <a:pt x="90" y="80"/>
                    <a:pt x="90" y="79"/>
                    <a:pt x="91" y="79"/>
                  </a:cubicBezTo>
                  <a:cubicBezTo>
                    <a:pt x="91" y="79"/>
                    <a:pt x="91" y="78"/>
                    <a:pt x="92" y="78"/>
                  </a:cubicBezTo>
                  <a:cubicBezTo>
                    <a:pt x="93" y="77"/>
                    <a:pt x="94" y="77"/>
                    <a:pt x="95" y="76"/>
                  </a:cubicBezTo>
                  <a:cubicBezTo>
                    <a:pt x="98" y="73"/>
                    <a:pt x="102" y="71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6"/>
                    <a:pt x="105" y="65"/>
                    <a:pt x="104" y="63"/>
                  </a:cubicBezTo>
                  <a:cubicBezTo>
                    <a:pt x="103" y="65"/>
                    <a:pt x="101" y="66"/>
                    <a:pt x="99" y="67"/>
                  </a:cubicBezTo>
                  <a:cubicBezTo>
                    <a:pt x="100" y="68"/>
                    <a:pt x="100" y="69"/>
                    <a:pt x="99" y="70"/>
                  </a:cubicBezTo>
                  <a:cubicBezTo>
                    <a:pt x="98" y="71"/>
                    <a:pt x="97" y="71"/>
                    <a:pt x="95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5" y="69"/>
                  </a:cubicBezTo>
                  <a:cubicBezTo>
                    <a:pt x="97" y="67"/>
                    <a:pt x="100" y="64"/>
                    <a:pt x="103" y="62"/>
                  </a:cubicBezTo>
                  <a:cubicBezTo>
                    <a:pt x="103" y="62"/>
                    <a:pt x="104" y="62"/>
                    <a:pt x="104" y="62"/>
                  </a:cubicBezTo>
                  <a:cubicBezTo>
                    <a:pt x="104" y="59"/>
                    <a:pt x="104" y="57"/>
                    <a:pt x="103" y="55"/>
                  </a:cubicBezTo>
                  <a:cubicBezTo>
                    <a:pt x="101" y="56"/>
                    <a:pt x="100" y="58"/>
                    <a:pt x="98" y="59"/>
                  </a:cubicBezTo>
                  <a:cubicBezTo>
                    <a:pt x="97" y="59"/>
                    <a:pt x="97" y="60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2"/>
                    <a:pt x="96" y="63"/>
                    <a:pt x="96" y="63"/>
                  </a:cubicBezTo>
                  <a:cubicBezTo>
                    <a:pt x="95" y="63"/>
                    <a:pt x="94" y="62"/>
                    <a:pt x="94" y="62"/>
                  </a:cubicBezTo>
                  <a:cubicBezTo>
                    <a:pt x="93" y="61"/>
                    <a:pt x="93" y="60"/>
                    <a:pt x="94" y="59"/>
                  </a:cubicBezTo>
                  <a:cubicBezTo>
                    <a:pt x="94" y="59"/>
                    <a:pt x="94" y="59"/>
                    <a:pt x="95" y="59"/>
                  </a:cubicBezTo>
                  <a:cubicBezTo>
                    <a:pt x="96" y="58"/>
                    <a:pt x="98" y="57"/>
                    <a:pt x="100" y="55"/>
                  </a:cubicBezTo>
                  <a:cubicBezTo>
                    <a:pt x="101" y="55"/>
                    <a:pt x="102" y="54"/>
                    <a:pt x="103" y="53"/>
                  </a:cubicBezTo>
                  <a:cubicBezTo>
                    <a:pt x="103" y="51"/>
                    <a:pt x="102" y="49"/>
                    <a:pt x="102" y="46"/>
                  </a:cubicBezTo>
                  <a:cubicBezTo>
                    <a:pt x="100" y="48"/>
                    <a:pt x="98" y="50"/>
                    <a:pt x="95" y="52"/>
                  </a:cubicBezTo>
                  <a:cubicBezTo>
                    <a:pt x="95" y="52"/>
                    <a:pt x="96" y="52"/>
                    <a:pt x="96" y="52"/>
                  </a:cubicBezTo>
                  <a:cubicBezTo>
                    <a:pt x="97" y="54"/>
                    <a:pt x="97" y="55"/>
                    <a:pt x="95" y="56"/>
                  </a:cubicBezTo>
                  <a:cubicBezTo>
                    <a:pt x="94" y="56"/>
                    <a:pt x="94" y="56"/>
                    <a:pt x="93" y="56"/>
                  </a:cubicBezTo>
                  <a:cubicBezTo>
                    <a:pt x="92" y="56"/>
                    <a:pt x="92" y="56"/>
                    <a:pt x="91" y="56"/>
                  </a:cubicBezTo>
                  <a:cubicBezTo>
                    <a:pt x="91" y="56"/>
                    <a:pt x="90" y="55"/>
                    <a:pt x="91" y="54"/>
                  </a:cubicBezTo>
                  <a:cubicBezTo>
                    <a:pt x="91" y="54"/>
                    <a:pt x="91" y="54"/>
                    <a:pt x="91" y="53"/>
                  </a:cubicBezTo>
                  <a:cubicBezTo>
                    <a:pt x="94" y="51"/>
                    <a:pt x="97" y="48"/>
                    <a:pt x="100" y="46"/>
                  </a:cubicBezTo>
                  <a:cubicBezTo>
                    <a:pt x="101" y="44"/>
                    <a:pt x="102" y="44"/>
                    <a:pt x="101" y="42"/>
                  </a:cubicBezTo>
                  <a:cubicBezTo>
                    <a:pt x="101" y="41"/>
                    <a:pt x="101" y="40"/>
                    <a:pt x="101" y="39"/>
                  </a:cubicBezTo>
                  <a:cubicBezTo>
                    <a:pt x="98" y="41"/>
                    <a:pt x="96" y="43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5" y="46"/>
                    <a:pt x="94" y="47"/>
                    <a:pt x="93" y="48"/>
                  </a:cubicBezTo>
                  <a:cubicBezTo>
                    <a:pt x="93" y="48"/>
                    <a:pt x="92" y="48"/>
                    <a:pt x="91" y="49"/>
                  </a:cubicBezTo>
                  <a:cubicBezTo>
                    <a:pt x="91" y="49"/>
                    <a:pt x="91" y="49"/>
                    <a:pt x="90" y="49"/>
                  </a:cubicBezTo>
                  <a:cubicBezTo>
                    <a:pt x="89" y="49"/>
                    <a:pt x="89" y="48"/>
                    <a:pt x="89" y="48"/>
                  </a:cubicBezTo>
                  <a:cubicBezTo>
                    <a:pt x="89" y="47"/>
                    <a:pt x="89" y="47"/>
                    <a:pt x="89" y="46"/>
                  </a:cubicBezTo>
                  <a:cubicBezTo>
                    <a:pt x="90" y="46"/>
                    <a:pt x="90" y="46"/>
                    <a:pt x="91" y="45"/>
                  </a:cubicBezTo>
                  <a:cubicBezTo>
                    <a:pt x="93" y="44"/>
                    <a:pt x="95" y="42"/>
                    <a:pt x="97" y="40"/>
                  </a:cubicBezTo>
                  <a:cubicBezTo>
                    <a:pt x="98" y="39"/>
                    <a:pt x="99" y="38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5"/>
                    <a:pt x="100" y="34"/>
                    <a:pt x="100" y="32"/>
                  </a:cubicBezTo>
                  <a:cubicBezTo>
                    <a:pt x="99" y="32"/>
                    <a:pt x="99" y="32"/>
                    <a:pt x="99" y="33"/>
                  </a:cubicBezTo>
                  <a:cubicBezTo>
                    <a:pt x="97" y="34"/>
                    <a:pt x="95" y="36"/>
                    <a:pt x="93" y="37"/>
                  </a:cubicBezTo>
                  <a:cubicBezTo>
                    <a:pt x="92" y="38"/>
                    <a:pt x="91" y="39"/>
                    <a:pt x="90" y="39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89" y="40"/>
                    <a:pt x="89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8"/>
                    <a:pt x="89" y="38"/>
                  </a:cubicBezTo>
                  <a:cubicBezTo>
                    <a:pt x="90" y="38"/>
                    <a:pt x="90" y="38"/>
                    <a:pt x="91" y="38"/>
                  </a:cubicBezTo>
                  <a:cubicBezTo>
                    <a:pt x="93" y="36"/>
                    <a:pt x="95" y="34"/>
                    <a:pt x="98" y="32"/>
                  </a:cubicBezTo>
                  <a:cubicBezTo>
                    <a:pt x="98" y="32"/>
                    <a:pt x="98" y="32"/>
                    <a:pt x="99" y="31"/>
                  </a:cubicBezTo>
                  <a:cubicBezTo>
                    <a:pt x="99" y="31"/>
                    <a:pt x="99" y="31"/>
                    <a:pt x="99" y="30"/>
                  </a:cubicBezTo>
                  <a:cubicBezTo>
                    <a:pt x="99" y="28"/>
                    <a:pt x="99" y="25"/>
                    <a:pt x="99" y="23"/>
                  </a:cubicBezTo>
                  <a:cubicBezTo>
                    <a:pt x="98" y="20"/>
                    <a:pt x="98" y="17"/>
                    <a:pt x="98" y="14"/>
                  </a:cubicBezTo>
                  <a:cubicBezTo>
                    <a:pt x="97" y="12"/>
                    <a:pt x="97" y="10"/>
                    <a:pt x="97" y="8"/>
                  </a:cubicBezTo>
                  <a:cubicBezTo>
                    <a:pt x="92" y="6"/>
                    <a:pt x="80" y="4"/>
                    <a:pt x="78" y="4"/>
                  </a:cubicBezTo>
                  <a:cubicBezTo>
                    <a:pt x="77" y="6"/>
                    <a:pt x="77" y="7"/>
                    <a:pt x="77" y="8"/>
                  </a:cubicBezTo>
                  <a:cubicBezTo>
                    <a:pt x="77" y="13"/>
                    <a:pt x="77" y="18"/>
                    <a:pt x="77" y="23"/>
                  </a:cubicBezTo>
                  <a:cubicBezTo>
                    <a:pt x="77" y="25"/>
                    <a:pt x="77" y="27"/>
                    <a:pt x="78" y="29"/>
                  </a:cubicBezTo>
                  <a:cubicBezTo>
                    <a:pt x="78" y="36"/>
                    <a:pt x="79" y="44"/>
                    <a:pt x="81" y="52"/>
                  </a:cubicBezTo>
                  <a:cubicBezTo>
                    <a:pt x="82" y="58"/>
                    <a:pt x="82" y="64"/>
                    <a:pt x="83" y="70"/>
                  </a:cubicBezTo>
                  <a:cubicBezTo>
                    <a:pt x="84" y="73"/>
                    <a:pt x="84" y="77"/>
                    <a:pt x="85" y="80"/>
                  </a:cubicBezTo>
                  <a:cubicBezTo>
                    <a:pt x="85" y="84"/>
                    <a:pt x="86" y="88"/>
                    <a:pt x="86" y="92"/>
                  </a:cubicBezTo>
                  <a:cubicBezTo>
                    <a:pt x="87" y="93"/>
                    <a:pt x="87" y="94"/>
                    <a:pt x="87" y="95"/>
                  </a:cubicBezTo>
                  <a:cubicBezTo>
                    <a:pt x="88" y="95"/>
                    <a:pt x="89" y="95"/>
                    <a:pt x="89" y="96"/>
                  </a:cubicBezTo>
                  <a:cubicBezTo>
                    <a:pt x="96" y="91"/>
                    <a:pt x="102" y="87"/>
                    <a:pt x="109" y="83"/>
                  </a:cubicBezTo>
                  <a:cubicBezTo>
                    <a:pt x="108" y="81"/>
                    <a:pt x="108" y="80"/>
                    <a:pt x="107" y="78"/>
                  </a:cubicBezTo>
                  <a:cubicBezTo>
                    <a:pt x="104" y="81"/>
                    <a:pt x="100" y="83"/>
                    <a:pt x="97" y="85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8" y="87"/>
                    <a:pt x="98" y="88"/>
                    <a:pt x="97" y="89"/>
                  </a:cubicBezTo>
                  <a:cubicBezTo>
                    <a:pt x="96" y="89"/>
                    <a:pt x="95" y="89"/>
                    <a:pt x="93" y="89"/>
                  </a:cubicBezTo>
                  <a:cubicBezTo>
                    <a:pt x="93" y="89"/>
                    <a:pt x="92" y="89"/>
                    <a:pt x="92" y="88"/>
                  </a:cubicBezTo>
                  <a:cubicBezTo>
                    <a:pt x="91" y="88"/>
                    <a:pt x="92" y="87"/>
                    <a:pt x="92" y="86"/>
                  </a:cubicBezTo>
                  <a:cubicBezTo>
                    <a:pt x="97" y="83"/>
                    <a:pt x="102" y="80"/>
                    <a:pt x="106" y="77"/>
                  </a:cubicBezTo>
                  <a:cubicBezTo>
                    <a:pt x="107" y="77"/>
                    <a:pt x="107" y="77"/>
                    <a:pt x="107" y="76"/>
                  </a:cubicBezTo>
                  <a:close/>
                  <a:moveTo>
                    <a:pt x="7" y="128"/>
                  </a:moveTo>
                  <a:cubicBezTo>
                    <a:pt x="8" y="127"/>
                    <a:pt x="9" y="127"/>
                    <a:pt x="9" y="127"/>
                  </a:cubicBezTo>
                  <a:cubicBezTo>
                    <a:pt x="11" y="126"/>
                    <a:pt x="13" y="125"/>
                    <a:pt x="15" y="124"/>
                  </a:cubicBezTo>
                  <a:cubicBezTo>
                    <a:pt x="16" y="124"/>
                    <a:pt x="16" y="124"/>
                    <a:pt x="17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9" y="123"/>
                    <a:pt x="21" y="122"/>
                    <a:pt x="23" y="122"/>
                  </a:cubicBezTo>
                  <a:cubicBezTo>
                    <a:pt x="23" y="121"/>
                    <a:pt x="24" y="121"/>
                    <a:pt x="24" y="121"/>
                  </a:cubicBezTo>
                  <a:cubicBezTo>
                    <a:pt x="24" y="120"/>
                    <a:pt x="24" y="119"/>
                    <a:pt x="25" y="118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18"/>
                    <a:pt x="23" y="118"/>
                    <a:pt x="23" y="118"/>
                  </a:cubicBezTo>
                  <a:cubicBezTo>
                    <a:pt x="22" y="117"/>
                    <a:pt x="23" y="117"/>
                    <a:pt x="23" y="116"/>
                  </a:cubicBezTo>
                  <a:cubicBezTo>
                    <a:pt x="24" y="115"/>
                    <a:pt x="25" y="113"/>
                    <a:pt x="25" y="112"/>
                  </a:cubicBezTo>
                  <a:cubicBezTo>
                    <a:pt x="25" y="112"/>
                    <a:pt x="25" y="111"/>
                    <a:pt x="26" y="111"/>
                  </a:cubicBezTo>
                  <a:cubicBezTo>
                    <a:pt x="26" y="110"/>
                    <a:pt x="26" y="109"/>
                    <a:pt x="26" y="107"/>
                  </a:cubicBezTo>
                  <a:cubicBezTo>
                    <a:pt x="26" y="104"/>
                    <a:pt x="26" y="101"/>
                    <a:pt x="27" y="97"/>
                  </a:cubicBezTo>
                  <a:cubicBezTo>
                    <a:pt x="27" y="94"/>
                    <a:pt x="27" y="90"/>
                    <a:pt x="28" y="86"/>
                  </a:cubicBezTo>
                  <a:cubicBezTo>
                    <a:pt x="28" y="82"/>
                    <a:pt x="29" y="79"/>
                    <a:pt x="29" y="75"/>
                  </a:cubicBezTo>
                  <a:cubicBezTo>
                    <a:pt x="30" y="70"/>
                    <a:pt x="30" y="65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29" y="59"/>
                    <a:pt x="29" y="58"/>
                  </a:cubicBezTo>
                  <a:cubicBezTo>
                    <a:pt x="28" y="58"/>
                    <a:pt x="28" y="57"/>
                    <a:pt x="28" y="57"/>
                  </a:cubicBezTo>
                  <a:cubicBezTo>
                    <a:pt x="24" y="58"/>
                    <a:pt x="20" y="59"/>
                    <a:pt x="17" y="60"/>
                  </a:cubicBezTo>
                  <a:cubicBezTo>
                    <a:pt x="17" y="62"/>
                    <a:pt x="16" y="64"/>
                    <a:pt x="16" y="66"/>
                  </a:cubicBezTo>
                  <a:cubicBezTo>
                    <a:pt x="16" y="66"/>
                    <a:pt x="16" y="67"/>
                    <a:pt x="17" y="67"/>
                  </a:cubicBezTo>
                  <a:cubicBezTo>
                    <a:pt x="19" y="66"/>
                    <a:pt x="22" y="65"/>
                    <a:pt x="25" y="64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29" y="63"/>
                    <a:pt x="29" y="64"/>
                    <a:pt x="29" y="64"/>
                  </a:cubicBezTo>
                  <a:cubicBezTo>
                    <a:pt x="29" y="65"/>
                    <a:pt x="28" y="65"/>
                    <a:pt x="28" y="65"/>
                  </a:cubicBezTo>
                  <a:cubicBezTo>
                    <a:pt x="28" y="65"/>
                    <a:pt x="27" y="65"/>
                    <a:pt x="27" y="65"/>
                  </a:cubicBezTo>
                  <a:cubicBezTo>
                    <a:pt x="26" y="65"/>
                    <a:pt x="25" y="66"/>
                    <a:pt x="23" y="66"/>
                  </a:cubicBezTo>
                  <a:cubicBezTo>
                    <a:pt x="21" y="66"/>
                    <a:pt x="19" y="67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16" y="68"/>
                    <a:pt x="15" y="68"/>
                  </a:cubicBezTo>
                  <a:cubicBezTo>
                    <a:pt x="15" y="71"/>
                    <a:pt x="14" y="73"/>
                    <a:pt x="14" y="75"/>
                  </a:cubicBezTo>
                  <a:cubicBezTo>
                    <a:pt x="14" y="75"/>
                    <a:pt x="14" y="75"/>
                    <a:pt x="15" y="75"/>
                  </a:cubicBezTo>
                  <a:cubicBezTo>
                    <a:pt x="18" y="74"/>
                    <a:pt x="21" y="73"/>
                    <a:pt x="24" y="72"/>
                  </a:cubicBezTo>
                  <a:cubicBezTo>
                    <a:pt x="24" y="72"/>
                    <a:pt x="25" y="71"/>
                    <a:pt x="25" y="71"/>
                  </a:cubicBezTo>
                  <a:cubicBezTo>
                    <a:pt x="25" y="71"/>
                    <a:pt x="26" y="71"/>
                    <a:pt x="26" y="72"/>
                  </a:cubicBezTo>
                  <a:cubicBezTo>
                    <a:pt x="26" y="72"/>
                    <a:pt x="26" y="73"/>
                    <a:pt x="25" y="73"/>
                  </a:cubicBezTo>
                  <a:cubicBezTo>
                    <a:pt x="25" y="73"/>
                    <a:pt x="25" y="73"/>
                    <a:pt x="24" y="73"/>
                  </a:cubicBezTo>
                  <a:cubicBezTo>
                    <a:pt x="23" y="74"/>
                    <a:pt x="21" y="74"/>
                    <a:pt x="20" y="74"/>
                  </a:cubicBezTo>
                  <a:cubicBezTo>
                    <a:pt x="18" y="75"/>
                    <a:pt x="16" y="76"/>
                    <a:pt x="14" y="76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3" y="79"/>
                    <a:pt x="12" y="81"/>
                    <a:pt x="12" y="83"/>
                  </a:cubicBezTo>
                  <a:cubicBezTo>
                    <a:pt x="11" y="89"/>
                    <a:pt x="9" y="96"/>
                    <a:pt x="8" y="103"/>
                  </a:cubicBezTo>
                  <a:cubicBezTo>
                    <a:pt x="8" y="106"/>
                    <a:pt x="8" y="110"/>
                    <a:pt x="7" y="113"/>
                  </a:cubicBezTo>
                  <a:cubicBezTo>
                    <a:pt x="7" y="113"/>
                    <a:pt x="7" y="113"/>
                    <a:pt x="7" y="114"/>
                  </a:cubicBezTo>
                  <a:cubicBezTo>
                    <a:pt x="8" y="113"/>
                    <a:pt x="9" y="113"/>
                    <a:pt x="9" y="114"/>
                  </a:cubicBezTo>
                  <a:cubicBezTo>
                    <a:pt x="10" y="114"/>
                    <a:pt x="10" y="115"/>
                    <a:pt x="10" y="115"/>
                  </a:cubicBezTo>
                  <a:cubicBezTo>
                    <a:pt x="14" y="115"/>
                    <a:pt x="17" y="114"/>
                    <a:pt x="20" y="111"/>
                  </a:cubicBezTo>
                  <a:cubicBezTo>
                    <a:pt x="20" y="111"/>
                    <a:pt x="20" y="111"/>
                    <a:pt x="21" y="111"/>
                  </a:cubicBezTo>
                  <a:cubicBezTo>
                    <a:pt x="22" y="111"/>
                    <a:pt x="22" y="112"/>
                    <a:pt x="22" y="113"/>
                  </a:cubicBezTo>
                  <a:cubicBezTo>
                    <a:pt x="22" y="113"/>
                    <a:pt x="21" y="114"/>
                    <a:pt x="21" y="114"/>
                  </a:cubicBezTo>
                  <a:cubicBezTo>
                    <a:pt x="19" y="114"/>
                    <a:pt x="17" y="115"/>
                    <a:pt x="16" y="115"/>
                  </a:cubicBezTo>
                  <a:cubicBezTo>
                    <a:pt x="14" y="116"/>
                    <a:pt x="12" y="116"/>
                    <a:pt x="11" y="117"/>
                  </a:cubicBezTo>
                  <a:cubicBezTo>
                    <a:pt x="9" y="117"/>
                    <a:pt x="8" y="117"/>
                    <a:pt x="7" y="116"/>
                  </a:cubicBezTo>
                  <a:cubicBezTo>
                    <a:pt x="7" y="116"/>
                    <a:pt x="7" y="116"/>
                    <a:pt x="7" y="117"/>
                  </a:cubicBezTo>
                  <a:cubicBezTo>
                    <a:pt x="7" y="118"/>
                    <a:pt x="7" y="120"/>
                    <a:pt x="6" y="121"/>
                  </a:cubicBezTo>
                  <a:cubicBezTo>
                    <a:pt x="6" y="122"/>
                    <a:pt x="7" y="123"/>
                    <a:pt x="8" y="122"/>
                  </a:cubicBezTo>
                  <a:cubicBezTo>
                    <a:pt x="9" y="121"/>
                    <a:pt x="11" y="121"/>
                    <a:pt x="13" y="120"/>
                  </a:cubicBezTo>
                  <a:cubicBezTo>
                    <a:pt x="15" y="119"/>
                    <a:pt x="17" y="118"/>
                    <a:pt x="19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20" y="116"/>
                    <a:pt x="21" y="117"/>
                    <a:pt x="21" y="118"/>
                  </a:cubicBezTo>
                  <a:cubicBezTo>
                    <a:pt x="21" y="119"/>
                    <a:pt x="20" y="120"/>
                    <a:pt x="19" y="120"/>
                  </a:cubicBezTo>
                  <a:cubicBezTo>
                    <a:pt x="18" y="119"/>
                    <a:pt x="18" y="119"/>
                    <a:pt x="17" y="120"/>
                  </a:cubicBezTo>
                  <a:cubicBezTo>
                    <a:pt x="15" y="121"/>
                    <a:pt x="13" y="121"/>
                    <a:pt x="12" y="122"/>
                  </a:cubicBezTo>
                  <a:cubicBezTo>
                    <a:pt x="10" y="123"/>
                    <a:pt x="8" y="124"/>
                    <a:pt x="7" y="124"/>
                  </a:cubicBezTo>
                  <a:cubicBezTo>
                    <a:pt x="6" y="124"/>
                    <a:pt x="6" y="125"/>
                    <a:pt x="6" y="126"/>
                  </a:cubicBezTo>
                  <a:cubicBezTo>
                    <a:pt x="6" y="127"/>
                    <a:pt x="6" y="128"/>
                    <a:pt x="5" y="129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7" y="129"/>
                    <a:pt x="8" y="129"/>
                    <a:pt x="9" y="128"/>
                  </a:cubicBezTo>
                  <a:cubicBezTo>
                    <a:pt x="9" y="128"/>
                    <a:pt x="8" y="128"/>
                    <a:pt x="8" y="128"/>
                  </a:cubicBezTo>
                  <a:cubicBezTo>
                    <a:pt x="8" y="128"/>
                    <a:pt x="7" y="128"/>
                    <a:pt x="7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6" y="127"/>
                    <a:pt x="6" y="127"/>
                  </a:cubicBezTo>
                  <a:cubicBezTo>
                    <a:pt x="6" y="127"/>
                    <a:pt x="7" y="127"/>
                    <a:pt x="7" y="127"/>
                  </a:cubicBezTo>
                  <a:cubicBezTo>
                    <a:pt x="7" y="127"/>
                    <a:pt x="7" y="127"/>
                    <a:pt x="7" y="128"/>
                  </a:cubicBezTo>
                  <a:close/>
                  <a:moveTo>
                    <a:pt x="121" y="262"/>
                  </a:moveTo>
                  <a:cubicBezTo>
                    <a:pt x="122" y="260"/>
                    <a:pt x="124" y="259"/>
                    <a:pt x="126" y="257"/>
                  </a:cubicBezTo>
                  <a:cubicBezTo>
                    <a:pt x="127" y="256"/>
                    <a:pt x="127" y="256"/>
                    <a:pt x="126" y="255"/>
                  </a:cubicBezTo>
                  <a:cubicBezTo>
                    <a:pt x="126" y="254"/>
                    <a:pt x="126" y="254"/>
                    <a:pt x="126" y="253"/>
                  </a:cubicBezTo>
                  <a:cubicBezTo>
                    <a:pt x="125" y="252"/>
                    <a:pt x="123" y="251"/>
                    <a:pt x="122" y="250"/>
                  </a:cubicBezTo>
                  <a:cubicBezTo>
                    <a:pt x="118" y="247"/>
                    <a:pt x="113" y="246"/>
                    <a:pt x="109" y="244"/>
                  </a:cubicBezTo>
                  <a:cubicBezTo>
                    <a:pt x="109" y="244"/>
                    <a:pt x="109" y="244"/>
                    <a:pt x="108" y="244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5"/>
                    <a:pt x="107" y="246"/>
                    <a:pt x="106" y="245"/>
                  </a:cubicBezTo>
                  <a:cubicBezTo>
                    <a:pt x="105" y="245"/>
                    <a:pt x="104" y="244"/>
                    <a:pt x="103" y="244"/>
                  </a:cubicBezTo>
                  <a:cubicBezTo>
                    <a:pt x="99" y="243"/>
                    <a:pt x="95" y="242"/>
                    <a:pt x="91" y="242"/>
                  </a:cubicBezTo>
                  <a:cubicBezTo>
                    <a:pt x="90" y="241"/>
                    <a:pt x="89" y="241"/>
                    <a:pt x="88" y="241"/>
                  </a:cubicBezTo>
                  <a:cubicBezTo>
                    <a:pt x="88" y="243"/>
                    <a:pt x="88" y="245"/>
                    <a:pt x="88" y="247"/>
                  </a:cubicBezTo>
                  <a:cubicBezTo>
                    <a:pt x="88" y="247"/>
                    <a:pt x="88" y="247"/>
                    <a:pt x="89" y="247"/>
                  </a:cubicBezTo>
                  <a:cubicBezTo>
                    <a:pt x="90" y="247"/>
                    <a:pt x="92" y="247"/>
                    <a:pt x="93" y="247"/>
                  </a:cubicBezTo>
                  <a:cubicBezTo>
                    <a:pt x="95" y="248"/>
                    <a:pt x="97" y="248"/>
                    <a:pt x="99" y="248"/>
                  </a:cubicBezTo>
                  <a:cubicBezTo>
                    <a:pt x="100" y="248"/>
                    <a:pt x="101" y="248"/>
                    <a:pt x="101" y="248"/>
                  </a:cubicBezTo>
                  <a:cubicBezTo>
                    <a:pt x="103" y="248"/>
                    <a:pt x="104" y="248"/>
                    <a:pt x="106" y="249"/>
                  </a:cubicBezTo>
                  <a:cubicBezTo>
                    <a:pt x="107" y="250"/>
                    <a:pt x="107" y="251"/>
                    <a:pt x="108" y="252"/>
                  </a:cubicBezTo>
                  <a:cubicBezTo>
                    <a:pt x="109" y="253"/>
                    <a:pt x="108" y="254"/>
                    <a:pt x="107" y="255"/>
                  </a:cubicBezTo>
                  <a:cubicBezTo>
                    <a:pt x="106" y="256"/>
                    <a:pt x="106" y="256"/>
                    <a:pt x="105" y="257"/>
                  </a:cubicBezTo>
                  <a:cubicBezTo>
                    <a:pt x="104" y="258"/>
                    <a:pt x="102" y="258"/>
                    <a:pt x="100" y="259"/>
                  </a:cubicBezTo>
                  <a:cubicBezTo>
                    <a:pt x="97" y="260"/>
                    <a:pt x="93" y="260"/>
                    <a:pt x="90" y="260"/>
                  </a:cubicBezTo>
                  <a:cubicBezTo>
                    <a:pt x="81" y="260"/>
                    <a:pt x="72" y="260"/>
                    <a:pt x="63" y="260"/>
                  </a:cubicBezTo>
                  <a:cubicBezTo>
                    <a:pt x="61" y="260"/>
                    <a:pt x="59" y="259"/>
                    <a:pt x="56" y="259"/>
                  </a:cubicBezTo>
                  <a:cubicBezTo>
                    <a:pt x="55" y="259"/>
                    <a:pt x="54" y="259"/>
                    <a:pt x="53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1" y="257"/>
                    <a:pt x="51" y="255"/>
                    <a:pt x="52" y="254"/>
                  </a:cubicBezTo>
                  <a:cubicBezTo>
                    <a:pt x="52" y="252"/>
                    <a:pt x="54" y="251"/>
                    <a:pt x="55" y="250"/>
                  </a:cubicBezTo>
                  <a:cubicBezTo>
                    <a:pt x="58" y="248"/>
                    <a:pt x="62" y="247"/>
                    <a:pt x="65" y="246"/>
                  </a:cubicBezTo>
                  <a:cubicBezTo>
                    <a:pt x="66" y="245"/>
                    <a:pt x="68" y="245"/>
                    <a:pt x="69" y="245"/>
                  </a:cubicBezTo>
                  <a:cubicBezTo>
                    <a:pt x="70" y="245"/>
                    <a:pt x="71" y="245"/>
                    <a:pt x="71" y="247"/>
                  </a:cubicBezTo>
                  <a:cubicBezTo>
                    <a:pt x="71" y="247"/>
                    <a:pt x="71" y="247"/>
                    <a:pt x="71" y="248"/>
                  </a:cubicBezTo>
                  <a:cubicBezTo>
                    <a:pt x="72" y="247"/>
                    <a:pt x="73" y="247"/>
                    <a:pt x="74" y="247"/>
                  </a:cubicBezTo>
                  <a:cubicBezTo>
                    <a:pt x="74" y="247"/>
                    <a:pt x="74" y="246"/>
                    <a:pt x="74" y="246"/>
                  </a:cubicBezTo>
                  <a:cubicBezTo>
                    <a:pt x="74" y="244"/>
                    <a:pt x="74" y="243"/>
                    <a:pt x="73" y="241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3" y="242"/>
                    <a:pt x="72" y="244"/>
                    <a:pt x="70" y="244"/>
                  </a:cubicBezTo>
                  <a:cubicBezTo>
                    <a:pt x="70" y="244"/>
                    <a:pt x="70" y="244"/>
                    <a:pt x="69" y="244"/>
                  </a:cubicBezTo>
                  <a:cubicBezTo>
                    <a:pt x="69" y="244"/>
                    <a:pt x="69" y="244"/>
                    <a:pt x="68" y="244"/>
                  </a:cubicBezTo>
                  <a:cubicBezTo>
                    <a:pt x="67" y="243"/>
                    <a:pt x="66" y="243"/>
                    <a:pt x="65" y="243"/>
                  </a:cubicBezTo>
                  <a:cubicBezTo>
                    <a:pt x="64" y="243"/>
                    <a:pt x="62" y="243"/>
                    <a:pt x="60" y="244"/>
                  </a:cubicBezTo>
                  <a:cubicBezTo>
                    <a:pt x="59" y="244"/>
                    <a:pt x="57" y="245"/>
                    <a:pt x="56" y="245"/>
                  </a:cubicBezTo>
                  <a:cubicBezTo>
                    <a:pt x="50" y="247"/>
                    <a:pt x="45" y="250"/>
                    <a:pt x="41" y="253"/>
                  </a:cubicBezTo>
                  <a:cubicBezTo>
                    <a:pt x="40" y="253"/>
                    <a:pt x="40" y="254"/>
                    <a:pt x="39" y="254"/>
                  </a:cubicBezTo>
                  <a:cubicBezTo>
                    <a:pt x="39" y="255"/>
                    <a:pt x="39" y="255"/>
                    <a:pt x="40" y="256"/>
                  </a:cubicBezTo>
                  <a:cubicBezTo>
                    <a:pt x="40" y="256"/>
                    <a:pt x="40" y="257"/>
                    <a:pt x="41" y="257"/>
                  </a:cubicBezTo>
                  <a:cubicBezTo>
                    <a:pt x="42" y="258"/>
                    <a:pt x="44" y="259"/>
                    <a:pt x="45" y="259"/>
                  </a:cubicBezTo>
                  <a:cubicBezTo>
                    <a:pt x="52" y="261"/>
                    <a:pt x="58" y="262"/>
                    <a:pt x="64" y="263"/>
                  </a:cubicBezTo>
                  <a:cubicBezTo>
                    <a:pt x="69" y="264"/>
                    <a:pt x="74" y="264"/>
                    <a:pt x="79" y="264"/>
                  </a:cubicBezTo>
                  <a:cubicBezTo>
                    <a:pt x="87" y="265"/>
                    <a:pt x="96" y="265"/>
                    <a:pt x="104" y="265"/>
                  </a:cubicBezTo>
                  <a:cubicBezTo>
                    <a:pt x="104" y="265"/>
                    <a:pt x="105" y="265"/>
                    <a:pt x="105" y="265"/>
                  </a:cubicBezTo>
                  <a:cubicBezTo>
                    <a:pt x="108" y="264"/>
                    <a:pt x="111" y="264"/>
                    <a:pt x="114" y="262"/>
                  </a:cubicBezTo>
                  <a:cubicBezTo>
                    <a:pt x="115" y="262"/>
                    <a:pt x="116" y="261"/>
                    <a:pt x="117" y="260"/>
                  </a:cubicBezTo>
                  <a:cubicBezTo>
                    <a:pt x="118" y="260"/>
                    <a:pt x="119" y="260"/>
                    <a:pt x="120" y="261"/>
                  </a:cubicBezTo>
                  <a:cubicBezTo>
                    <a:pt x="120" y="261"/>
                    <a:pt x="120" y="261"/>
                    <a:pt x="121" y="262"/>
                  </a:cubicBezTo>
                  <a:close/>
                  <a:moveTo>
                    <a:pt x="76" y="136"/>
                  </a:moveTo>
                  <a:cubicBezTo>
                    <a:pt x="76" y="136"/>
                    <a:pt x="76" y="136"/>
                    <a:pt x="76" y="136"/>
                  </a:cubicBezTo>
                  <a:cubicBezTo>
                    <a:pt x="77" y="136"/>
                    <a:pt x="78" y="136"/>
                    <a:pt x="79" y="136"/>
                  </a:cubicBezTo>
                  <a:cubicBezTo>
                    <a:pt x="79" y="136"/>
                    <a:pt x="80" y="136"/>
                    <a:pt x="80" y="136"/>
                  </a:cubicBezTo>
                  <a:cubicBezTo>
                    <a:pt x="80" y="136"/>
                    <a:pt x="81" y="137"/>
                    <a:pt x="81" y="137"/>
                  </a:cubicBezTo>
                  <a:cubicBezTo>
                    <a:pt x="82" y="137"/>
                    <a:pt x="83" y="137"/>
                    <a:pt x="83" y="137"/>
                  </a:cubicBezTo>
                  <a:cubicBezTo>
                    <a:pt x="96" y="136"/>
                    <a:pt x="109" y="136"/>
                    <a:pt x="122" y="136"/>
                  </a:cubicBezTo>
                  <a:cubicBezTo>
                    <a:pt x="127" y="136"/>
                    <a:pt x="132" y="136"/>
                    <a:pt x="136" y="135"/>
                  </a:cubicBezTo>
                  <a:cubicBezTo>
                    <a:pt x="138" y="135"/>
                    <a:pt x="139" y="135"/>
                    <a:pt x="140" y="135"/>
                  </a:cubicBezTo>
                  <a:cubicBezTo>
                    <a:pt x="141" y="134"/>
                    <a:pt x="141" y="134"/>
                    <a:pt x="141" y="133"/>
                  </a:cubicBezTo>
                  <a:cubicBezTo>
                    <a:pt x="141" y="132"/>
                    <a:pt x="140" y="132"/>
                    <a:pt x="140" y="132"/>
                  </a:cubicBezTo>
                  <a:cubicBezTo>
                    <a:pt x="140" y="131"/>
                    <a:pt x="139" y="130"/>
                    <a:pt x="138" y="129"/>
                  </a:cubicBezTo>
                  <a:cubicBezTo>
                    <a:pt x="136" y="129"/>
                    <a:pt x="134" y="128"/>
                    <a:pt x="133" y="127"/>
                  </a:cubicBezTo>
                  <a:cubicBezTo>
                    <a:pt x="127" y="125"/>
                    <a:pt x="122" y="124"/>
                    <a:pt x="116" y="123"/>
                  </a:cubicBezTo>
                  <a:cubicBezTo>
                    <a:pt x="114" y="123"/>
                    <a:pt x="112" y="122"/>
                    <a:pt x="109" y="122"/>
                  </a:cubicBezTo>
                  <a:cubicBezTo>
                    <a:pt x="109" y="122"/>
                    <a:pt x="109" y="122"/>
                    <a:pt x="108" y="123"/>
                  </a:cubicBezTo>
                  <a:cubicBezTo>
                    <a:pt x="108" y="123"/>
                    <a:pt x="107" y="123"/>
                    <a:pt x="107" y="123"/>
                  </a:cubicBezTo>
                  <a:cubicBezTo>
                    <a:pt x="103" y="125"/>
                    <a:pt x="100" y="126"/>
                    <a:pt x="96" y="128"/>
                  </a:cubicBezTo>
                  <a:cubicBezTo>
                    <a:pt x="93" y="129"/>
                    <a:pt x="90" y="130"/>
                    <a:pt x="87" y="131"/>
                  </a:cubicBezTo>
                  <a:cubicBezTo>
                    <a:pt x="85" y="132"/>
                    <a:pt x="82" y="134"/>
                    <a:pt x="79" y="135"/>
                  </a:cubicBezTo>
                  <a:cubicBezTo>
                    <a:pt x="78" y="135"/>
                    <a:pt x="77" y="136"/>
                    <a:pt x="76" y="136"/>
                  </a:cubicBezTo>
                  <a:close/>
                  <a:moveTo>
                    <a:pt x="15" y="137"/>
                  </a:moveTo>
                  <a:cubicBezTo>
                    <a:pt x="15" y="137"/>
                    <a:pt x="15" y="137"/>
                    <a:pt x="16" y="137"/>
                  </a:cubicBezTo>
                  <a:cubicBezTo>
                    <a:pt x="16" y="137"/>
                    <a:pt x="16" y="137"/>
                    <a:pt x="17" y="137"/>
                  </a:cubicBezTo>
                  <a:cubicBezTo>
                    <a:pt x="33" y="137"/>
                    <a:pt x="48" y="137"/>
                    <a:pt x="64" y="137"/>
                  </a:cubicBezTo>
                  <a:cubicBezTo>
                    <a:pt x="65" y="137"/>
                    <a:pt x="66" y="137"/>
                    <a:pt x="66" y="136"/>
                  </a:cubicBezTo>
                  <a:cubicBezTo>
                    <a:pt x="65" y="136"/>
                    <a:pt x="65" y="135"/>
                    <a:pt x="65" y="135"/>
                  </a:cubicBezTo>
                  <a:cubicBezTo>
                    <a:pt x="60" y="134"/>
                    <a:pt x="56" y="132"/>
                    <a:pt x="51" y="131"/>
                  </a:cubicBezTo>
                  <a:cubicBezTo>
                    <a:pt x="46" y="129"/>
                    <a:pt x="40" y="128"/>
                    <a:pt x="34" y="128"/>
                  </a:cubicBezTo>
                  <a:cubicBezTo>
                    <a:pt x="33" y="128"/>
                    <a:pt x="31" y="128"/>
                    <a:pt x="30" y="128"/>
                  </a:cubicBezTo>
                  <a:cubicBezTo>
                    <a:pt x="30" y="128"/>
                    <a:pt x="30" y="128"/>
                    <a:pt x="30" y="129"/>
                  </a:cubicBezTo>
                  <a:cubicBezTo>
                    <a:pt x="30" y="130"/>
                    <a:pt x="29" y="131"/>
                    <a:pt x="28" y="131"/>
                  </a:cubicBezTo>
                  <a:cubicBezTo>
                    <a:pt x="28" y="131"/>
                    <a:pt x="27" y="131"/>
                    <a:pt x="26" y="131"/>
                  </a:cubicBezTo>
                  <a:cubicBezTo>
                    <a:pt x="24" y="132"/>
                    <a:pt x="22" y="133"/>
                    <a:pt x="20" y="134"/>
                  </a:cubicBezTo>
                  <a:cubicBezTo>
                    <a:pt x="18" y="134"/>
                    <a:pt x="17" y="136"/>
                    <a:pt x="15" y="137"/>
                  </a:cubicBezTo>
                  <a:close/>
                  <a:moveTo>
                    <a:pt x="62" y="139"/>
                  </a:move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51" y="139"/>
                    <a:pt x="41" y="139"/>
                    <a:pt x="31" y="139"/>
                  </a:cubicBezTo>
                  <a:cubicBezTo>
                    <a:pt x="26" y="139"/>
                    <a:pt x="20" y="139"/>
                    <a:pt x="15" y="139"/>
                  </a:cubicBezTo>
                  <a:cubicBezTo>
                    <a:pt x="15" y="139"/>
                    <a:pt x="14" y="139"/>
                    <a:pt x="14" y="139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3" y="140"/>
                    <a:pt x="13" y="142"/>
                    <a:pt x="14" y="142"/>
                  </a:cubicBezTo>
                  <a:cubicBezTo>
                    <a:pt x="15" y="144"/>
                    <a:pt x="16" y="145"/>
                    <a:pt x="18" y="145"/>
                  </a:cubicBezTo>
                  <a:cubicBezTo>
                    <a:pt x="25" y="147"/>
                    <a:pt x="32" y="147"/>
                    <a:pt x="40" y="148"/>
                  </a:cubicBezTo>
                  <a:cubicBezTo>
                    <a:pt x="40" y="148"/>
                    <a:pt x="41" y="148"/>
                    <a:pt x="41" y="148"/>
                  </a:cubicBezTo>
                  <a:cubicBezTo>
                    <a:pt x="43" y="147"/>
                    <a:pt x="44" y="147"/>
                    <a:pt x="46" y="146"/>
                  </a:cubicBezTo>
                  <a:cubicBezTo>
                    <a:pt x="48" y="145"/>
                    <a:pt x="50" y="145"/>
                    <a:pt x="52" y="143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5" y="142"/>
                    <a:pt x="57" y="141"/>
                    <a:pt x="59" y="140"/>
                  </a:cubicBezTo>
                  <a:cubicBezTo>
                    <a:pt x="60" y="140"/>
                    <a:pt x="61" y="140"/>
                    <a:pt x="62" y="139"/>
                  </a:cubicBezTo>
                  <a:close/>
                  <a:moveTo>
                    <a:pt x="101" y="147"/>
                  </a:moveTo>
                  <a:cubicBezTo>
                    <a:pt x="102" y="147"/>
                    <a:pt x="102" y="147"/>
                    <a:pt x="103" y="147"/>
                  </a:cubicBezTo>
                  <a:cubicBezTo>
                    <a:pt x="105" y="147"/>
                    <a:pt x="107" y="146"/>
                    <a:pt x="109" y="146"/>
                  </a:cubicBezTo>
                  <a:cubicBezTo>
                    <a:pt x="114" y="145"/>
                    <a:pt x="119" y="144"/>
                    <a:pt x="123" y="143"/>
                  </a:cubicBezTo>
                  <a:cubicBezTo>
                    <a:pt x="128" y="142"/>
                    <a:pt x="132" y="140"/>
                    <a:pt x="137" y="138"/>
                  </a:cubicBezTo>
                  <a:cubicBezTo>
                    <a:pt x="137" y="138"/>
                    <a:pt x="138" y="138"/>
                    <a:pt x="138" y="137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3" y="138"/>
                    <a:pt x="127" y="138"/>
                    <a:pt x="122" y="138"/>
                  </a:cubicBezTo>
                  <a:cubicBezTo>
                    <a:pt x="114" y="138"/>
                    <a:pt x="105" y="138"/>
                    <a:pt x="97" y="138"/>
                  </a:cubicBezTo>
                  <a:cubicBezTo>
                    <a:pt x="92" y="138"/>
                    <a:pt x="88" y="138"/>
                    <a:pt x="84" y="138"/>
                  </a:cubicBezTo>
                  <a:cubicBezTo>
                    <a:pt x="83" y="138"/>
                    <a:pt x="83" y="139"/>
                    <a:pt x="82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7" y="141"/>
                    <a:pt x="90" y="142"/>
                    <a:pt x="94" y="144"/>
                  </a:cubicBezTo>
                  <a:cubicBezTo>
                    <a:pt x="96" y="145"/>
                    <a:pt x="98" y="145"/>
                    <a:pt x="100" y="145"/>
                  </a:cubicBezTo>
                  <a:cubicBezTo>
                    <a:pt x="101" y="146"/>
                    <a:pt x="101" y="146"/>
                    <a:pt x="101" y="147"/>
                  </a:cubicBezTo>
                  <a:close/>
                  <a:moveTo>
                    <a:pt x="71" y="135"/>
                  </a:moveTo>
                  <a:cubicBezTo>
                    <a:pt x="71" y="134"/>
                    <a:pt x="71" y="132"/>
                    <a:pt x="71" y="131"/>
                  </a:cubicBezTo>
                  <a:cubicBezTo>
                    <a:pt x="70" y="128"/>
                    <a:pt x="70" y="125"/>
                    <a:pt x="70" y="122"/>
                  </a:cubicBezTo>
                  <a:cubicBezTo>
                    <a:pt x="70" y="121"/>
                    <a:pt x="70" y="121"/>
                    <a:pt x="70" y="120"/>
                  </a:cubicBezTo>
                  <a:cubicBezTo>
                    <a:pt x="69" y="120"/>
                    <a:pt x="68" y="120"/>
                    <a:pt x="68" y="120"/>
                  </a:cubicBezTo>
                  <a:cubicBezTo>
                    <a:pt x="66" y="120"/>
                    <a:pt x="64" y="121"/>
                    <a:pt x="62" y="121"/>
                  </a:cubicBezTo>
                  <a:cubicBezTo>
                    <a:pt x="58" y="121"/>
                    <a:pt x="54" y="122"/>
                    <a:pt x="50" y="122"/>
                  </a:cubicBezTo>
                  <a:cubicBezTo>
                    <a:pt x="47" y="123"/>
                    <a:pt x="44" y="124"/>
                    <a:pt x="40" y="125"/>
                  </a:cubicBezTo>
                  <a:cubicBezTo>
                    <a:pt x="39" y="125"/>
                    <a:pt x="38" y="124"/>
                    <a:pt x="38" y="123"/>
                  </a:cubicBezTo>
                  <a:cubicBezTo>
                    <a:pt x="38" y="123"/>
                    <a:pt x="37" y="123"/>
                    <a:pt x="37" y="122"/>
                  </a:cubicBezTo>
                  <a:cubicBezTo>
                    <a:pt x="36" y="123"/>
                    <a:pt x="35" y="123"/>
                    <a:pt x="33" y="123"/>
                  </a:cubicBezTo>
                  <a:cubicBezTo>
                    <a:pt x="33" y="123"/>
                    <a:pt x="33" y="124"/>
                    <a:pt x="33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7" y="125"/>
                    <a:pt x="40" y="126"/>
                    <a:pt x="42" y="127"/>
                  </a:cubicBezTo>
                  <a:cubicBezTo>
                    <a:pt x="44" y="127"/>
                    <a:pt x="46" y="127"/>
                    <a:pt x="48" y="128"/>
                  </a:cubicBezTo>
                  <a:cubicBezTo>
                    <a:pt x="55" y="129"/>
                    <a:pt x="61" y="131"/>
                    <a:pt x="68" y="134"/>
                  </a:cubicBezTo>
                  <a:cubicBezTo>
                    <a:pt x="69" y="134"/>
                    <a:pt x="70" y="135"/>
                    <a:pt x="71" y="135"/>
                  </a:cubicBezTo>
                  <a:close/>
                  <a:moveTo>
                    <a:pt x="73" y="134"/>
                  </a:moveTo>
                  <a:cubicBezTo>
                    <a:pt x="74" y="134"/>
                    <a:pt x="74" y="134"/>
                    <a:pt x="74" y="134"/>
                  </a:cubicBezTo>
                  <a:cubicBezTo>
                    <a:pt x="77" y="133"/>
                    <a:pt x="80" y="132"/>
                    <a:pt x="83" y="130"/>
                  </a:cubicBezTo>
                  <a:cubicBezTo>
                    <a:pt x="89" y="128"/>
                    <a:pt x="96" y="125"/>
                    <a:pt x="102" y="122"/>
                  </a:cubicBezTo>
                  <a:cubicBezTo>
                    <a:pt x="102" y="122"/>
                    <a:pt x="103" y="122"/>
                    <a:pt x="103" y="122"/>
                  </a:cubicBezTo>
                  <a:cubicBezTo>
                    <a:pt x="101" y="121"/>
                    <a:pt x="77" y="120"/>
                    <a:pt x="74" y="120"/>
                  </a:cubicBezTo>
                  <a:cubicBezTo>
                    <a:pt x="74" y="121"/>
                    <a:pt x="74" y="121"/>
                    <a:pt x="74" y="122"/>
                  </a:cubicBezTo>
                  <a:cubicBezTo>
                    <a:pt x="74" y="125"/>
                    <a:pt x="74" y="128"/>
                    <a:pt x="73" y="132"/>
                  </a:cubicBezTo>
                  <a:cubicBezTo>
                    <a:pt x="73" y="133"/>
                    <a:pt x="73" y="133"/>
                    <a:pt x="73" y="134"/>
                  </a:cubicBezTo>
                  <a:close/>
                  <a:moveTo>
                    <a:pt x="105" y="254"/>
                  </a:moveTo>
                  <a:cubicBezTo>
                    <a:pt x="105" y="253"/>
                    <a:pt x="104" y="253"/>
                    <a:pt x="103" y="252"/>
                  </a:cubicBezTo>
                  <a:cubicBezTo>
                    <a:pt x="103" y="252"/>
                    <a:pt x="103" y="252"/>
                    <a:pt x="102" y="252"/>
                  </a:cubicBezTo>
                  <a:cubicBezTo>
                    <a:pt x="101" y="253"/>
                    <a:pt x="101" y="252"/>
                    <a:pt x="100" y="252"/>
                  </a:cubicBezTo>
                  <a:cubicBezTo>
                    <a:pt x="100" y="251"/>
                    <a:pt x="99" y="251"/>
                    <a:pt x="98" y="251"/>
                  </a:cubicBezTo>
                  <a:cubicBezTo>
                    <a:pt x="96" y="251"/>
                    <a:pt x="93" y="250"/>
                    <a:pt x="91" y="250"/>
                  </a:cubicBezTo>
                  <a:cubicBezTo>
                    <a:pt x="90" y="250"/>
                    <a:pt x="89" y="250"/>
                    <a:pt x="89" y="249"/>
                  </a:cubicBezTo>
                  <a:cubicBezTo>
                    <a:pt x="88" y="249"/>
                    <a:pt x="88" y="249"/>
                    <a:pt x="87" y="249"/>
                  </a:cubicBezTo>
                  <a:cubicBezTo>
                    <a:pt x="87" y="250"/>
                    <a:pt x="87" y="251"/>
                    <a:pt x="88" y="252"/>
                  </a:cubicBezTo>
                  <a:cubicBezTo>
                    <a:pt x="88" y="254"/>
                    <a:pt x="87" y="254"/>
                    <a:pt x="86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3" y="255"/>
                    <a:pt x="82" y="256"/>
                    <a:pt x="81" y="256"/>
                  </a:cubicBezTo>
                  <a:cubicBezTo>
                    <a:pt x="80" y="256"/>
                    <a:pt x="79" y="256"/>
                    <a:pt x="78" y="255"/>
                  </a:cubicBezTo>
                  <a:cubicBezTo>
                    <a:pt x="77" y="255"/>
                    <a:pt x="76" y="255"/>
                    <a:pt x="76" y="253"/>
                  </a:cubicBezTo>
                  <a:cubicBezTo>
                    <a:pt x="76" y="253"/>
                    <a:pt x="76" y="253"/>
                    <a:pt x="76" y="253"/>
                  </a:cubicBezTo>
                  <a:cubicBezTo>
                    <a:pt x="76" y="253"/>
                    <a:pt x="76" y="253"/>
                    <a:pt x="76" y="253"/>
                  </a:cubicBezTo>
                  <a:cubicBezTo>
                    <a:pt x="75" y="253"/>
                    <a:pt x="74" y="253"/>
                    <a:pt x="74" y="252"/>
                  </a:cubicBezTo>
                  <a:cubicBezTo>
                    <a:pt x="73" y="252"/>
                    <a:pt x="73" y="251"/>
                    <a:pt x="73" y="250"/>
                  </a:cubicBezTo>
                  <a:cubicBezTo>
                    <a:pt x="74" y="250"/>
                    <a:pt x="74" y="250"/>
                    <a:pt x="74" y="249"/>
                  </a:cubicBezTo>
                  <a:cubicBezTo>
                    <a:pt x="72" y="249"/>
                    <a:pt x="71" y="250"/>
                    <a:pt x="70" y="250"/>
                  </a:cubicBezTo>
                  <a:cubicBezTo>
                    <a:pt x="68" y="250"/>
                    <a:pt x="67" y="250"/>
                    <a:pt x="65" y="251"/>
                  </a:cubicBezTo>
                  <a:cubicBezTo>
                    <a:pt x="64" y="252"/>
                    <a:pt x="64" y="252"/>
                    <a:pt x="64" y="253"/>
                  </a:cubicBezTo>
                  <a:cubicBezTo>
                    <a:pt x="65" y="256"/>
                    <a:pt x="67" y="257"/>
                    <a:pt x="70" y="257"/>
                  </a:cubicBezTo>
                  <a:cubicBezTo>
                    <a:pt x="71" y="257"/>
                    <a:pt x="72" y="257"/>
                    <a:pt x="73" y="257"/>
                  </a:cubicBezTo>
                  <a:cubicBezTo>
                    <a:pt x="77" y="257"/>
                    <a:pt x="82" y="257"/>
                    <a:pt x="86" y="256"/>
                  </a:cubicBezTo>
                  <a:cubicBezTo>
                    <a:pt x="91" y="256"/>
                    <a:pt x="96" y="255"/>
                    <a:pt x="101" y="255"/>
                  </a:cubicBezTo>
                  <a:cubicBezTo>
                    <a:pt x="102" y="255"/>
                    <a:pt x="103" y="254"/>
                    <a:pt x="105" y="254"/>
                  </a:cubicBezTo>
                  <a:close/>
                  <a:moveTo>
                    <a:pt x="20" y="20"/>
                  </a:moveTo>
                  <a:cubicBezTo>
                    <a:pt x="21" y="20"/>
                    <a:pt x="22" y="20"/>
                    <a:pt x="22" y="20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27" y="18"/>
                    <a:pt x="29" y="18"/>
                    <a:pt x="31" y="17"/>
                  </a:cubicBezTo>
                  <a:cubicBezTo>
                    <a:pt x="32" y="17"/>
                    <a:pt x="33" y="16"/>
                    <a:pt x="33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0" y="18"/>
                    <a:pt x="28" y="19"/>
                    <a:pt x="26" y="20"/>
                  </a:cubicBezTo>
                  <a:cubicBezTo>
                    <a:pt x="25" y="20"/>
                    <a:pt x="24" y="21"/>
                    <a:pt x="23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1" y="23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3"/>
                    <a:pt x="22" y="23"/>
                    <a:pt x="23" y="24"/>
                  </a:cubicBezTo>
                  <a:cubicBezTo>
                    <a:pt x="24" y="24"/>
                    <a:pt x="24" y="25"/>
                    <a:pt x="24" y="26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7" y="26"/>
                    <a:pt x="30" y="25"/>
                    <a:pt x="33" y="24"/>
                  </a:cubicBezTo>
                  <a:cubicBezTo>
                    <a:pt x="33" y="23"/>
                    <a:pt x="34" y="23"/>
                    <a:pt x="35" y="24"/>
                  </a:cubicBezTo>
                  <a:cubicBezTo>
                    <a:pt x="36" y="20"/>
                    <a:pt x="36" y="16"/>
                    <a:pt x="37" y="12"/>
                  </a:cubicBezTo>
                  <a:cubicBezTo>
                    <a:pt x="37" y="12"/>
                    <a:pt x="37" y="12"/>
                    <a:pt x="36" y="13"/>
                  </a:cubicBezTo>
                  <a:cubicBezTo>
                    <a:pt x="34" y="14"/>
                    <a:pt x="33" y="15"/>
                    <a:pt x="31" y="16"/>
                  </a:cubicBezTo>
                  <a:cubicBezTo>
                    <a:pt x="30" y="17"/>
                    <a:pt x="29" y="17"/>
                    <a:pt x="28" y="16"/>
                  </a:cubicBezTo>
                  <a:cubicBezTo>
                    <a:pt x="27" y="15"/>
                    <a:pt x="28" y="14"/>
                    <a:pt x="29" y="13"/>
                  </a:cubicBezTo>
                  <a:cubicBezTo>
                    <a:pt x="30" y="12"/>
                    <a:pt x="31" y="11"/>
                    <a:pt x="32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2" y="7"/>
                    <a:pt x="44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0" y="5"/>
                    <a:pt x="35" y="6"/>
                    <a:pt x="31" y="9"/>
                  </a:cubicBezTo>
                  <a:cubicBezTo>
                    <a:pt x="29" y="10"/>
                    <a:pt x="28" y="11"/>
                    <a:pt x="26" y="13"/>
                  </a:cubicBezTo>
                  <a:cubicBezTo>
                    <a:pt x="25" y="14"/>
                    <a:pt x="24" y="16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21" y="50"/>
                  </a:moveTo>
                  <a:cubicBezTo>
                    <a:pt x="22" y="50"/>
                    <a:pt x="22" y="50"/>
                    <a:pt x="23" y="49"/>
                  </a:cubicBezTo>
                  <a:cubicBezTo>
                    <a:pt x="25" y="49"/>
                    <a:pt x="28" y="48"/>
                    <a:pt x="31" y="47"/>
                  </a:cubicBezTo>
                  <a:cubicBezTo>
                    <a:pt x="32" y="46"/>
                    <a:pt x="32" y="46"/>
                    <a:pt x="32" y="45"/>
                  </a:cubicBezTo>
                  <a:cubicBezTo>
                    <a:pt x="32" y="45"/>
                    <a:pt x="32" y="45"/>
                    <a:pt x="32" y="44"/>
                  </a:cubicBezTo>
                  <a:cubicBezTo>
                    <a:pt x="32" y="43"/>
                    <a:pt x="32" y="42"/>
                    <a:pt x="33" y="41"/>
                  </a:cubicBezTo>
                  <a:cubicBezTo>
                    <a:pt x="31" y="41"/>
                    <a:pt x="30" y="42"/>
                    <a:pt x="28" y="42"/>
                  </a:cubicBezTo>
                  <a:cubicBezTo>
                    <a:pt x="26" y="43"/>
                    <a:pt x="24" y="43"/>
                    <a:pt x="22" y="44"/>
                  </a:cubicBezTo>
                  <a:cubicBezTo>
                    <a:pt x="21" y="44"/>
                    <a:pt x="21" y="44"/>
                    <a:pt x="21" y="45"/>
                  </a:cubicBezTo>
                  <a:cubicBezTo>
                    <a:pt x="20" y="45"/>
                    <a:pt x="20" y="45"/>
                    <a:pt x="19" y="45"/>
                  </a:cubicBezTo>
                  <a:cubicBezTo>
                    <a:pt x="18" y="46"/>
                    <a:pt x="18" y="54"/>
                    <a:pt x="17" y="57"/>
                  </a:cubicBezTo>
                  <a:cubicBezTo>
                    <a:pt x="18" y="57"/>
                    <a:pt x="18" y="58"/>
                    <a:pt x="18" y="58"/>
                  </a:cubicBezTo>
                  <a:cubicBezTo>
                    <a:pt x="19" y="58"/>
                    <a:pt x="19" y="58"/>
                    <a:pt x="20" y="57"/>
                  </a:cubicBezTo>
                  <a:cubicBezTo>
                    <a:pt x="23" y="56"/>
                    <a:pt x="26" y="56"/>
                    <a:pt x="29" y="55"/>
                  </a:cubicBezTo>
                  <a:cubicBezTo>
                    <a:pt x="29" y="55"/>
                    <a:pt x="30" y="55"/>
                    <a:pt x="31" y="55"/>
                  </a:cubicBezTo>
                  <a:cubicBezTo>
                    <a:pt x="31" y="53"/>
                    <a:pt x="32" y="50"/>
                    <a:pt x="32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9" y="49"/>
                    <a:pt x="26" y="50"/>
                    <a:pt x="24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9" y="50"/>
                    <a:pt x="19" y="50"/>
                    <a:pt x="20" y="49"/>
                  </a:cubicBezTo>
                  <a:cubicBezTo>
                    <a:pt x="20" y="49"/>
                    <a:pt x="21" y="49"/>
                    <a:pt x="21" y="50"/>
                  </a:cubicBezTo>
                  <a:close/>
                  <a:moveTo>
                    <a:pt x="96" y="102"/>
                  </a:moveTo>
                  <a:cubicBezTo>
                    <a:pt x="101" y="99"/>
                    <a:pt x="106" y="96"/>
                    <a:pt x="111" y="93"/>
                  </a:cubicBezTo>
                  <a:cubicBezTo>
                    <a:pt x="110" y="90"/>
                    <a:pt x="110" y="87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4" y="88"/>
                    <a:pt x="99" y="91"/>
                    <a:pt x="94" y="94"/>
                  </a:cubicBezTo>
                  <a:cubicBezTo>
                    <a:pt x="94" y="94"/>
                    <a:pt x="94" y="95"/>
                    <a:pt x="93" y="95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7"/>
                    <a:pt x="94" y="98"/>
                    <a:pt x="92" y="98"/>
                  </a:cubicBezTo>
                  <a:cubicBezTo>
                    <a:pt x="91" y="98"/>
                    <a:pt x="90" y="98"/>
                    <a:pt x="90" y="98"/>
                  </a:cubicBezTo>
                  <a:cubicBezTo>
                    <a:pt x="89" y="98"/>
                    <a:pt x="89" y="99"/>
                    <a:pt x="88" y="100"/>
                  </a:cubicBezTo>
                  <a:cubicBezTo>
                    <a:pt x="88" y="101"/>
                    <a:pt x="88" y="102"/>
                    <a:pt x="88" y="103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1" y="101"/>
                    <a:pt x="92" y="100"/>
                    <a:pt x="93" y="100"/>
                  </a:cubicBezTo>
                  <a:cubicBezTo>
                    <a:pt x="94" y="99"/>
                    <a:pt x="94" y="99"/>
                    <a:pt x="95" y="99"/>
                  </a:cubicBezTo>
                  <a:cubicBezTo>
                    <a:pt x="96" y="99"/>
                    <a:pt x="97" y="100"/>
                    <a:pt x="96" y="101"/>
                  </a:cubicBezTo>
                  <a:cubicBezTo>
                    <a:pt x="96" y="101"/>
                    <a:pt x="96" y="102"/>
                    <a:pt x="96" y="102"/>
                  </a:cubicBezTo>
                  <a:close/>
                  <a:moveTo>
                    <a:pt x="115" y="21"/>
                  </a:moveTo>
                  <a:cubicBezTo>
                    <a:pt x="115" y="21"/>
                    <a:pt x="115" y="21"/>
                    <a:pt x="115" y="21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6" y="26"/>
                    <a:pt x="118" y="30"/>
                    <a:pt x="119" y="34"/>
                  </a:cubicBezTo>
                  <a:cubicBezTo>
                    <a:pt x="120" y="38"/>
                    <a:pt x="121" y="42"/>
                    <a:pt x="122" y="46"/>
                  </a:cubicBezTo>
                  <a:cubicBezTo>
                    <a:pt x="124" y="53"/>
                    <a:pt x="125" y="60"/>
                    <a:pt x="127" y="66"/>
                  </a:cubicBezTo>
                  <a:cubicBezTo>
                    <a:pt x="129" y="70"/>
                    <a:pt x="130" y="74"/>
                    <a:pt x="132" y="79"/>
                  </a:cubicBezTo>
                  <a:cubicBezTo>
                    <a:pt x="133" y="81"/>
                    <a:pt x="134" y="84"/>
                    <a:pt x="135" y="87"/>
                  </a:cubicBezTo>
                  <a:cubicBezTo>
                    <a:pt x="135" y="87"/>
                    <a:pt x="135" y="88"/>
                    <a:pt x="135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4" y="81"/>
                    <a:pt x="132" y="74"/>
                    <a:pt x="130" y="67"/>
                  </a:cubicBezTo>
                  <a:cubicBezTo>
                    <a:pt x="128" y="61"/>
                    <a:pt x="126" y="55"/>
                    <a:pt x="125" y="49"/>
                  </a:cubicBezTo>
                  <a:cubicBezTo>
                    <a:pt x="124" y="44"/>
                    <a:pt x="123" y="39"/>
                    <a:pt x="121" y="35"/>
                  </a:cubicBezTo>
                  <a:cubicBezTo>
                    <a:pt x="121" y="33"/>
                    <a:pt x="120" y="31"/>
                    <a:pt x="119" y="30"/>
                  </a:cubicBezTo>
                  <a:cubicBezTo>
                    <a:pt x="118" y="28"/>
                    <a:pt x="117" y="26"/>
                    <a:pt x="116" y="24"/>
                  </a:cubicBezTo>
                  <a:cubicBezTo>
                    <a:pt x="116" y="23"/>
                    <a:pt x="116" y="22"/>
                    <a:pt x="115" y="21"/>
                  </a:cubicBezTo>
                  <a:close/>
                  <a:moveTo>
                    <a:pt x="28" y="124"/>
                  </a:moveTo>
                  <a:cubicBezTo>
                    <a:pt x="28" y="124"/>
                    <a:pt x="27" y="125"/>
                    <a:pt x="27" y="125"/>
                  </a:cubicBezTo>
                  <a:cubicBezTo>
                    <a:pt x="24" y="126"/>
                    <a:pt x="21" y="126"/>
                    <a:pt x="18" y="128"/>
                  </a:cubicBezTo>
                  <a:cubicBezTo>
                    <a:pt x="14" y="129"/>
                    <a:pt x="11" y="130"/>
                    <a:pt x="8" y="133"/>
                  </a:cubicBezTo>
                  <a:cubicBezTo>
                    <a:pt x="7" y="133"/>
                    <a:pt x="6" y="134"/>
                    <a:pt x="5" y="136"/>
                  </a:cubicBezTo>
                  <a:cubicBezTo>
                    <a:pt x="5" y="136"/>
                    <a:pt x="5" y="136"/>
                    <a:pt x="4" y="137"/>
                  </a:cubicBezTo>
                  <a:cubicBezTo>
                    <a:pt x="5" y="137"/>
                    <a:pt x="6" y="137"/>
                    <a:pt x="6" y="137"/>
                  </a:cubicBezTo>
                  <a:cubicBezTo>
                    <a:pt x="8" y="137"/>
                    <a:pt x="10" y="137"/>
                    <a:pt x="12" y="137"/>
                  </a:cubicBezTo>
                  <a:cubicBezTo>
                    <a:pt x="12" y="137"/>
                    <a:pt x="13" y="137"/>
                    <a:pt x="13" y="137"/>
                  </a:cubicBezTo>
                  <a:cubicBezTo>
                    <a:pt x="14" y="136"/>
                    <a:pt x="15" y="135"/>
                    <a:pt x="16" y="134"/>
                  </a:cubicBezTo>
                  <a:cubicBezTo>
                    <a:pt x="17" y="133"/>
                    <a:pt x="19" y="132"/>
                    <a:pt x="21" y="131"/>
                  </a:cubicBezTo>
                  <a:cubicBezTo>
                    <a:pt x="23" y="129"/>
                    <a:pt x="25" y="128"/>
                    <a:pt x="28" y="126"/>
                  </a:cubicBezTo>
                  <a:cubicBezTo>
                    <a:pt x="28" y="126"/>
                    <a:pt x="28" y="125"/>
                    <a:pt x="28" y="124"/>
                  </a:cubicBezTo>
                  <a:close/>
                  <a:moveTo>
                    <a:pt x="91" y="267"/>
                  </a:moveTo>
                  <a:cubicBezTo>
                    <a:pt x="91" y="267"/>
                    <a:pt x="91" y="267"/>
                    <a:pt x="91" y="267"/>
                  </a:cubicBezTo>
                  <a:cubicBezTo>
                    <a:pt x="90" y="267"/>
                    <a:pt x="90" y="267"/>
                    <a:pt x="89" y="267"/>
                  </a:cubicBezTo>
                  <a:cubicBezTo>
                    <a:pt x="86" y="267"/>
                    <a:pt x="82" y="267"/>
                    <a:pt x="78" y="266"/>
                  </a:cubicBezTo>
                  <a:cubicBezTo>
                    <a:pt x="75" y="266"/>
                    <a:pt x="72" y="266"/>
                    <a:pt x="69" y="266"/>
                  </a:cubicBezTo>
                  <a:cubicBezTo>
                    <a:pt x="63" y="265"/>
                    <a:pt x="57" y="264"/>
                    <a:pt x="52" y="263"/>
                  </a:cubicBezTo>
                  <a:cubicBezTo>
                    <a:pt x="48" y="262"/>
                    <a:pt x="44" y="261"/>
                    <a:pt x="41" y="259"/>
                  </a:cubicBezTo>
                  <a:cubicBezTo>
                    <a:pt x="40" y="259"/>
                    <a:pt x="39" y="258"/>
                    <a:pt x="38" y="258"/>
                  </a:cubicBezTo>
                  <a:cubicBezTo>
                    <a:pt x="38" y="258"/>
                    <a:pt x="38" y="259"/>
                    <a:pt x="38" y="259"/>
                  </a:cubicBezTo>
                  <a:cubicBezTo>
                    <a:pt x="39" y="260"/>
                    <a:pt x="40" y="261"/>
                    <a:pt x="41" y="262"/>
                  </a:cubicBezTo>
                  <a:cubicBezTo>
                    <a:pt x="42" y="262"/>
                    <a:pt x="44" y="263"/>
                    <a:pt x="46" y="264"/>
                  </a:cubicBezTo>
                  <a:cubicBezTo>
                    <a:pt x="49" y="265"/>
                    <a:pt x="53" y="266"/>
                    <a:pt x="57" y="266"/>
                  </a:cubicBezTo>
                  <a:cubicBezTo>
                    <a:pt x="61" y="267"/>
                    <a:pt x="64" y="268"/>
                    <a:pt x="68" y="268"/>
                  </a:cubicBezTo>
                  <a:cubicBezTo>
                    <a:pt x="68" y="268"/>
                    <a:pt x="69" y="268"/>
                    <a:pt x="69" y="268"/>
                  </a:cubicBezTo>
                  <a:cubicBezTo>
                    <a:pt x="75" y="268"/>
                    <a:pt x="81" y="268"/>
                    <a:pt x="86" y="267"/>
                  </a:cubicBezTo>
                  <a:cubicBezTo>
                    <a:pt x="88" y="267"/>
                    <a:pt x="89" y="267"/>
                    <a:pt x="91" y="267"/>
                  </a:cubicBezTo>
                  <a:close/>
                  <a:moveTo>
                    <a:pt x="33" y="33"/>
                  </a:moveTo>
                  <a:cubicBezTo>
                    <a:pt x="32" y="34"/>
                    <a:pt x="31" y="34"/>
                    <a:pt x="30" y="34"/>
                  </a:cubicBezTo>
                  <a:cubicBezTo>
                    <a:pt x="28" y="35"/>
                    <a:pt x="25" y="35"/>
                    <a:pt x="23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40"/>
                    <a:pt x="20" y="42"/>
                  </a:cubicBezTo>
                  <a:cubicBezTo>
                    <a:pt x="21" y="43"/>
                    <a:pt x="22" y="43"/>
                    <a:pt x="23" y="42"/>
                  </a:cubicBezTo>
                  <a:cubicBezTo>
                    <a:pt x="23" y="42"/>
                    <a:pt x="24" y="42"/>
                    <a:pt x="24" y="42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3" y="40"/>
                    <a:pt x="33" y="40"/>
                    <a:pt x="33" y="38"/>
                  </a:cubicBezTo>
                  <a:cubicBezTo>
                    <a:pt x="33" y="36"/>
                    <a:pt x="33" y="35"/>
                    <a:pt x="33" y="33"/>
                  </a:cubicBezTo>
                  <a:close/>
                  <a:moveTo>
                    <a:pt x="34" y="26"/>
                  </a:moveTo>
                  <a:cubicBezTo>
                    <a:pt x="31" y="26"/>
                    <a:pt x="26" y="28"/>
                    <a:pt x="23" y="29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1"/>
                    <a:pt x="22" y="33"/>
                    <a:pt x="21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5" y="34"/>
                    <a:pt x="27" y="34"/>
                    <a:pt x="29" y="33"/>
                  </a:cubicBezTo>
                  <a:cubicBezTo>
                    <a:pt x="30" y="33"/>
                    <a:pt x="32" y="32"/>
                    <a:pt x="33" y="32"/>
                  </a:cubicBezTo>
                  <a:cubicBezTo>
                    <a:pt x="33" y="32"/>
                    <a:pt x="34" y="31"/>
                    <a:pt x="34" y="31"/>
                  </a:cubicBezTo>
                  <a:cubicBezTo>
                    <a:pt x="34" y="30"/>
                    <a:pt x="34" y="29"/>
                    <a:pt x="34" y="28"/>
                  </a:cubicBezTo>
                  <a:cubicBezTo>
                    <a:pt x="34" y="27"/>
                    <a:pt x="34" y="27"/>
                    <a:pt x="34" y="26"/>
                  </a:cubicBezTo>
                  <a:close/>
                  <a:moveTo>
                    <a:pt x="67" y="248"/>
                  </a:moveTo>
                  <a:cubicBezTo>
                    <a:pt x="66" y="248"/>
                    <a:pt x="65" y="248"/>
                    <a:pt x="64" y="248"/>
                  </a:cubicBezTo>
                  <a:cubicBezTo>
                    <a:pt x="61" y="249"/>
                    <a:pt x="58" y="250"/>
                    <a:pt x="55" y="253"/>
                  </a:cubicBezTo>
                  <a:cubicBezTo>
                    <a:pt x="54" y="253"/>
                    <a:pt x="54" y="254"/>
                    <a:pt x="53" y="255"/>
                  </a:cubicBezTo>
                  <a:cubicBezTo>
                    <a:pt x="53" y="255"/>
                    <a:pt x="53" y="256"/>
                    <a:pt x="54" y="256"/>
                  </a:cubicBezTo>
                  <a:cubicBezTo>
                    <a:pt x="55" y="257"/>
                    <a:pt x="56" y="257"/>
                    <a:pt x="57" y="257"/>
                  </a:cubicBezTo>
                  <a:cubicBezTo>
                    <a:pt x="60" y="258"/>
                    <a:pt x="63" y="258"/>
                    <a:pt x="65" y="258"/>
                  </a:cubicBezTo>
                  <a:cubicBezTo>
                    <a:pt x="65" y="258"/>
                    <a:pt x="66" y="258"/>
                    <a:pt x="66" y="258"/>
                  </a:cubicBezTo>
                  <a:cubicBezTo>
                    <a:pt x="65" y="258"/>
                    <a:pt x="65" y="258"/>
                    <a:pt x="65" y="257"/>
                  </a:cubicBezTo>
                  <a:cubicBezTo>
                    <a:pt x="64" y="256"/>
                    <a:pt x="63" y="255"/>
                    <a:pt x="62" y="254"/>
                  </a:cubicBezTo>
                  <a:cubicBezTo>
                    <a:pt x="62" y="252"/>
                    <a:pt x="62" y="251"/>
                    <a:pt x="64" y="250"/>
                  </a:cubicBezTo>
                  <a:cubicBezTo>
                    <a:pt x="64" y="249"/>
                    <a:pt x="65" y="249"/>
                    <a:pt x="66" y="248"/>
                  </a:cubicBezTo>
                  <a:cubicBezTo>
                    <a:pt x="67" y="248"/>
                    <a:pt x="67" y="248"/>
                    <a:pt x="67" y="248"/>
                  </a:cubicBezTo>
                  <a:close/>
                  <a:moveTo>
                    <a:pt x="46" y="148"/>
                  </a:moveTo>
                  <a:cubicBezTo>
                    <a:pt x="52" y="148"/>
                    <a:pt x="58" y="149"/>
                    <a:pt x="65" y="149"/>
                  </a:cubicBezTo>
                  <a:cubicBezTo>
                    <a:pt x="65" y="147"/>
                    <a:pt x="65" y="146"/>
                    <a:pt x="64" y="145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5" y="143"/>
                    <a:pt x="64" y="142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2" y="142"/>
                    <a:pt x="60" y="142"/>
                    <a:pt x="58" y="144"/>
                  </a:cubicBezTo>
                  <a:cubicBezTo>
                    <a:pt x="57" y="145"/>
                    <a:pt x="56" y="146"/>
                    <a:pt x="54" y="147"/>
                  </a:cubicBezTo>
                  <a:cubicBezTo>
                    <a:pt x="53" y="147"/>
                    <a:pt x="52" y="147"/>
                    <a:pt x="51" y="146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49" y="147"/>
                    <a:pt x="48" y="147"/>
                    <a:pt x="46" y="148"/>
                  </a:cubicBezTo>
                  <a:close/>
                  <a:moveTo>
                    <a:pt x="98" y="147"/>
                  </a:moveTo>
                  <a:cubicBezTo>
                    <a:pt x="92" y="145"/>
                    <a:pt x="86" y="143"/>
                    <a:pt x="81" y="141"/>
                  </a:cubicBezTo>
                  <a:cubicBezTo>
                    <a:pt x="81" y="144"/>
                    <a:pt x="81" y="146"/>
                    <a:pt x="81" y="149"/>
                  </a:cubicBezTo>
                  <a:cubicBezTo>
                    <a:pt x="87" y="148"/>
                    <a:pt x="92" y="148"/>
                    <a:pt x="98" y="147"/>
                  </a:cubicBezTo>
                  <a:close/>
                  <a:moveTo>
                    <a:pt x="72" y="118"/>
                  </a:moveTo>
                  <a:cubicBezTo>
                    <a:pt x="72" y="118"/>
                    <a:pt x="73" y="118"/>
                    <a:pt x="73" y="118"/>
                  </a:cubicBezTo>
                  <a:cubicBezTo>
                    <a:pt x="76" y="118"/>
                    <a:pt x="79" y="118"/>
                    <a:pt x="82" y="118"/>
                  </a:cubicBezTo>
                  <a:cubicBezTo>
                    <a:pt x="86" y="119"/>
                    <a:pt x="91" y="119"/>
                    <a:pt x="95" y="119"/>
                  </a:cubicBezTo>
                  <a:cubicBezTo>
                    <a:pt x="99" y="119"/>
                    <a:pt x="102" y="120"/>
                    <a:pt x="106" y="120"/>
                  </a:cubicBezTo>
                  <a:cubicBezTo>
                    <a:pt x="109" y="120"/>
                    <a:pt x="113" y="121"/>
                    <a:pt x="116" y="121"/>
                  </a:cubicBezTo>
                  <a:cubicBezTo>
                    <a:pt x="117" y="121"/>
                    <a:pt x="118" y="121"/>
                    <a:pt x="118" y="121"/>
                  </a:cubicBezTo>
                  <a:cubicBezTo>
                    <a:pt x="117" y="121"/>
                    <a:pt x="116" y="121"/>
                    <a:pt x="115" y="120"/>
                  </a:cubicBezTo>
                  <a:cubicBezTo>
                    <a:pt x="112" y="120"/>
                    <a:pt x="108" y="119"/>
                    <a:pt x="105" y="119"/>
                  </a:cubicBezTo>
                  <a:cubicBezTo>
                    <a:pt x="99" y="118"/>
                    <a:pt x="94" y="118"/>
                    <a:pt x="88" y="117"/>
                  </a:cubicBezTo>
                  <a:cubicBezTo>
                    <a:pt x="85" y="117"/>
                    <a:pt x="81" y="117"/>
                    <a:pt x="78" y="117"/>
                  </a:cubicBezTo>
                  <a:cubicBezTo>
                    <a:pt x="76" y="117"/>
                    <a:pt x="74" y="118"/>
                    <a:pt x="72" y="118"/>
                  </a:cubicBezTo>
                  <a:close/>
                  <a:moveTo>
                    <a:pt x="37" y="253"/>
                  </a:moveTo>
                  <a:cubicBezTo>
                    <a:pt x="37" y="253"/>
                    <a:pt x="37" y="253"/>
                    <a:pt x="37" y="253"/>
                  </a:cubicBezTo>
                  <a:cubicBezTo>
                    <a:pt x="35" y="255"/>
                    <a:pt x="33" y="256"/>
                    <a:pt x="32" y="258"/>
                  </a:cubicBezTo>
                  <a:cubicBezTo>
                    <a:pt x="31" y="259"/>
                    <a:pt x="31" y="259"/>
                    <a:pt x="31" y="260"/>
                  </a:cubicBezTo>
                  <a:cubicBezTo>
                    <a:pt x="30" y="261"/>
                    <a:pt x="31" y="263"/>
                    <a:pt x="32" y="264"/>
                  </a:cubicBezTo>
                  <a:cubicBezTo>
                    <a:pt x="32" y="264"/>
                    <a:pt x="33" y="265"/>
                    <a:pt x="33" y="265"/>
                  </a:cubicBezTo>
                  <a:cubicBezTo>
                    <a:pt x="34" y="266"/>
                    <a:pt x="35" y="266"/>
                    <a:pt x="37" y="267"/>
                  </a:cubicBezTo>
                  <a:cubicBezTo>
                    <a:pt x="39" y="268"/>
                    <a:pt x="42" y="268"/>
                    <a:pt x="46" y="269"/>
                  </a:cubicBezTo>
                  <a:cubicBezTo>
                    <a:pt x="49" y="269"/>
                    <a:pt x="52" y="269"/>
                    <a:pt x="55" y="269"/>
                  </a:cubicBezTo>
                  <a:cubicBezTo>
                    <a:pt x="58" y="270"/>
                    <a:pt x="60" y="270"/>
                    <a:pt x="63" y="270"/>
                  </a:cubicBezTo>
                  <a:cubicBezTo>
                    <a:pt x="62" y="269"/>
                    <a:pt x="61" y="269"/>
                    <a:pt x="61" y="269"/>
                  </a:cubicBezTo>
                  <a:cubicBezTo>
                    <a:pt x="56" y="269"/>
                    <a:pt x="50" y="269"/>
                    <a:pt x="45" y="268"/>
                  </a:cubicBezTo>
                  <a:cubicBezTo>
                    <a:pt x="42" y="268"/>
                    <a:pt x="40" y="267"/>
                    <a:pt x="38" y="266"/>
                  </a:cubicBezTo>
                  <a:cubicBezTo>
                    <a:pt x="36" y="266"/>
                    <a:pt x="35" y="265"/>
                    <a:pt x="34" y="264"/>
                  </a:cubicBezTo>
                  <a:cubicBezTo>
                    <a:pt x="32" y="263"/>
                    <a:pt x="32" y="261"/>
                    <a:pt x="33" y="259"/>
                  </a:cubicBezTo>
                  <a:cubicBezTo>
                    <a:pt x="33" y="258"/>
                    <a:pt x="34" y="257"/>
                    <a:pt x="35" y="256"/>
                  </a:cubicBezTo>
                  <a:cubicBezTo>
                    <a:pt x="35" y="255"/>
                    <a:pt x="36" y="255"/>
                    <a:pt x="36" y="254"/>
                  </a:cubicBezTo>
                  <a:cubicBezTo>
                    <a:pt x="37" y="254"/>
                    <a:pt x="37" y="254"/>
                    <a:pt x="37" y="253"/>
                  </a:cubicBezTo>
                  <a:close/>
                  <a:moveTo>
                    <a:pt x="103" y="108"/>
                  </a:moveTo>
                  <a:cubicBezTo>
                    <a:pt x="106" y="105"/>
                    <a:pt x="109" y="103"/>
                    <a:pt x="112" y="101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08" y="101"/>
                    <a:pt x="103" y="103"/>
                    <a:pt x="99" y="105"/>
                  </a:cubicBezTo>
                  <a:cubicBezTo>
                    <a:pt x="100" y="105"/>
                    <a:pt x="101" y="105"/>
                    <a:pt x="101" y="104"/>
                  </a:cubicBezTo>
                  <a:cubicBezTo>
                    <a:pt x="103" y="104"/>
                    <a:pt x="104" y="105"/>
                    <a:pt x="103" y="107"/>
                  </a:cubicBezTo>
                  <a:cubicBezTo>
                    <a:pt x="103" y="107"/>
                    <a:pt x="103" y="107"/>
                    <a:pt x="103" y="108"/>
                  </a:cubicBezTo>
                  <a:close/>
                  <a:moveTo>
                    <a:pt x="143" y="132"/>
                  </a:moveTo>
                  <a:cubicBezTo>
                    <a:pt x="144" y="130"/>
                    <a:pt x="143" y="130"/>
                    <a:pt x="143" y="129"/>
                  </a:cubicBezTo>
                  <a:cubicBezTo>
                    <a:pt x="142" y="128"/>
                    <a:pt x="140" y="126"/>
                    <a:pt x="139" y="125"/>
                  </a:cubicBezTo>
                  <a:cubicBezTo>
                    <a:pt x="137" y="125"/>
                    <a:pt x="136" y="124"/>
                    <a:pt x="134" y="123"/>
                  </a:cubicBezTo>
                  <a:cubicBezTo>
                    <a:pt x="131" y="122"/>
                    <a:pt x="127" y="121"/>
                    <a:pt x="123" y="120"/>
                  </a:cubicBezTo>
                  <a:cubicBezTo>
                    <a:pt x="122" y="120"/>
                    <a:pt x="121" y="119"/>
                    <a:pt x="120" y="119"/>
                  </a:cubicBezTo>
                  <a:cubicBezTo>
                    <a:pt x="120" y="119"/>
                    <a:pt x="120" y="119"/>
                    <a:pt x="121" y="120"/>
                  </a:cubicBezTo>
                  <a:cubicBezTo>
                    <a:pt x="125" y="120"/>
                    <a:pt x="128" y="122"/>
                    <a:pt x="132" y="124"/>
                  </a:cubicBezTo>
                  <a:cubicBezTo>
                    <a:pt x="135" y="125"/>
                    <a:pt x="137" y="126"/>
                    <a:pt x="139" y="128"/>
                  </a:cubicBezTo>
                  <a:cubicBezTo>
                    <a:pt x="141" y="129"/>
                    <a:pt x="142" y="130"/>
                    <a:pt x="143" y="132"/>
                  </a:cubicBezTo>
                  <a:close/>
                  <a:moveTo>
                    <a:pt x="47" y="266"/>
                  </a:moveTo>
                  <a:cubicBezTo>
                    <a:pt x="46" y="266"/>
                    <a:pt x="45" y="266"/>
                    <a:pt x="45" y="265"/>
                  </a:cubicBezTo>
                  <a:cubicBezTo>
                    <a:pt x="43" y="265"/>
                    <a:pt x="41" y="264"/>
                    <a:pt x="39" y="263"/>
                  </a:cubicBezTo>
                  <a:cubicBezTo>
                    <a:pt x="37" y="262"/>
                    <a:pt x="36" y="260"/>
                    <a:pt x="36" y="257"/>
                  </a:cubicBezTo>
                  <a:cubicBezTo>
                    <a:pt x="36" y="257"/>
                    <a:pt x="36" y="257"/>
                    <a:pt x="36" y="257"/>
                  </a:cubicBezTo>
                  <a:cubicBezTo>
                    <a:pt x="35" y="258"/>
                    <a:pt x="35" y="259"/>
                    <a:pt x="35" y="260"/>
                  </a:cubicBezTo>
                  <a:cubicBezTo>
                    <a:pt x="34" y="261"/>
                    <a:pt x="34" y="262"/>
                    <a:pt x="35" y="263"/>
                  </a:cubicBezTo>
                  <a:cubicBezTo>
                    <a:pt x="36" y="263"/>
                    <a:pt x="36" y="264"/>
                    <a:pt x="37" y="264"/>
                  </a:cubicBezTo>
                  <a:cubicBezTo>
                    <a:pt x="38" y="264"/>
                    <a:pt x="39" y="265"/>
                    <a:pt x="40" y="265"/>
                  </a:cubicBezTo>
                  <a:cubicBezTo>
                    <a:pt x="42" y="266"/>
                    <a:pt x="45" y="266"/>
                    <a:pt x="47" y="266"/>
                  </a:cubicBezTo>
                  <a:close/>
                  <a:moveTo>
                    <a:pt x="28" y="122"/>
                  </a:moveTo>
                  <a:cubicBezTo>
                    <a:pt x="33" y="121"/>
                    <a:pt x="39" y="120"/>
                    <a:pt x="44" y="119"/>
                  </a:cubicBezTo>
                  <a:cubicBezTo>
                    <a:pt x="50" y="118"/>
                    <a:pt x="55" y="117"/>
                    <a:pt x="61" y="117"/>
                  </a:cubicBezTo>
                  <a:cubicBezTo>
                    <a:pt x="55" y="116"/>
                    <a:pt x="33" y="120"/>
                    <a:pt x="28" y="122"/>
                  </a:cubicBezTo>
                  <a:close/>
                  <a:moveTo>
                    <a:pt x="111" y="95"/>
                  </a:moveTo>
                  <a:cubicBezTo>
                    <a:pt x="107" y="97"/>
                    <a:pt x="103" y="100"/>
                    <a:pt x="99" y="103"/>
                  </a:cubicBezTo>
                  <a:cubicBezTo>
                    <a:pt x="103" y="101"/>
                    <a:pt x="107" y="99"/>
                    <a:pt x="112" y="97"/>
                  </a:cubicBezTo>
                  <a:cubicBezTo>
                    <a:pt x="112" y="97"/>
                    <a:pt x="111" y="96"/>
                    <a:pt x="111" y="95"/>
                  </a:cubicBezTo>
                  <a:close/>
                  <a:moveTo>
                    <a:pt x="4" y="140"/>
                  </a:moveTo>
                  <a:cubicBezTo>
                    <a:pt x="6" y="142"/>
                    <a:pt x="9" y="143"/>
                    <a:pt x="12" y="144"/>
                  </a:cubicBezTo>
                  <a:cubicBezTo>
                    <a:pt x="11" y="143"/>
                    <a:pt x="11" y="142"/>
                    <a:pt x="11" y="141"/>
                  </a:cubicBezTo>
                  <a:cubicBezTo>
                    <a:pt x="11" y="141"/>
                    <a:pt x="11" y="140"/>
                    <a:pt x="11" y="139"/>
                  </a:cubicBezTo>
                  <a:cubicBezTo>
                    <a:pt x="9" y="139"/>
                    <a:pt x="6" y="139"/>
                    <a:pt x="4" y="140"/>
                  </a:cubicBezTo>
                  <a:close/>
                  <a:moveTo>
                    <a:pt x="78" y="212"/>
                  </a:moveTo>
                  <a:cubicBezTo>
                    <a:pt x="79" y="212"/>
                    <a:pt x="80" y="212"/>
                    <a:pt x="81" y="212"/>
                  </a:cubicBezTo>
                  <a:cubicBezTo>
                    <a:pt x="81" y="210"/>
                    <a:pt x="81" y="208"/>
                    <a:pt x="81" y="206"/>
                  </a:cubicBezTo>
                  <a:cubicBezTo>
                    <a:pt x="81" y="206"/>
                    <a:pt x="81" y="206"/>
                    <a:pt x="81" y="206"/>
                  </a:cubicBezTo>
                  <a:cubicBezTo>
                    <a:pt x="80" y="207"/>
                    <a:pt x="79" y="208"/>
                    <a:pt x="78" y="209"/>
                  </a:cubicBezTo>
                  <a:cubicBezTo>
                    <a:pt x="78" y="210"/>
                    <a:pt x="78" y="210"/>
                    <a:pt x="78" y="210"/>
                  </a:cubicBezTo>
                  <a:cubicBezTo>
                    <a:pt x="78" y="211"/>
                    <a:pt x="78" y="211"/>
                    <a:pt x="78" y="212"/>
                  </a:cubicBezTo>
                  <a:close/>
                  <a:moveTo>
                    <a:pt x="94" y="102"/>
                  </a:moveTo>
                  <a:cubicBezTo>
                    <a:pt x="94" y="102"/>
                    <a:pt x="94" y="102"/>
                    <a:pt x="94" y="102"/>
                  </a:cubicBezTo>
                  <a:cubicBezTo>
                    <a:pt x="92" y="103"/>
                    <a:pt x="90" y="104"/>
                    <a:pt x="89" y="105"/>
                  </a:cubicBezTo>
                  <a:cubicBezTo>
                    <a:pt x="89" y="106"/>
                    <a:pt x="89" y="108"/>
                    <a:pt x="90" y="109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1" y="107"/>
                    <a:pt x="93" y="104"/>
                    <a:pt x="94" y="102"/>
                  </a:cubicBezTo>
                  <a:close/>
                  <a:moveTo>
                    <a:pt x="81" y="201"/>
                  </a:moveTo>
                  <a:cubicBezTo>
                    <a:pt x="81" y="199"/>
                    <a:pt x="81" y="198"/>
                    <a:pt x="81" y="196"/>
                  </a:cubicBezTo>
                  <a:cubicBezTo>
                    <a:pt x="80" y="197"/>
                    <a:pt x="79" y="198"/>
                    <a:pt x="78" y="199"/>
                  </a:cubicBezTo>
                  <a:cubicBezTo>
                    <a:pt x="78" y="199"/>
                    <a:pt x="78" y="199"/>
                    <a:pt x="78" y="199"/>
                  </a:cubicBezTo>
                  <a:cubicBezTo>
                    <a:pt x="78" y="200"/>
                    <a:pt x="78" y="201"/>
                    <a:pt x="78" y="202"/>
                  </a:cubicBezTo>
                  <a:cubicBezTo>
                    <a:pt x="79" y="201"/>
                    <a:pt x="80" y="201"/>
                    <a:pt x="81" y="201"/>
                  </a:cubicBezTo>
                  <a:close/>
                  <a:moveTo>
                    <a:pt x="122" y="104"/>
                  </a:moveTo>
                  <a:cubicBezTo>
                    <a:pt x="120" y="104"/>
                    <a:pt x="117" y="105"/>
                    <a:pt x="115" y="106"/>
                  </a:cubicBezTo>
                  <a:cubicBezTo>
                    <a:pt x="116" y="107"/>
                    <a:pt x="116" y="108"/>
                    <a:pt x="116" y="109"/>
                  </a:cubicBezTo>
                  <a:cubicBezTo>
                    <a:pt x="118" y="107"/>
                    <a:pt x="120" y="106"/>
                    <a:pt x="122" y="104"/>
                  </a:cubicBezTo>
                  <a:close/>
                  <a:moveTo>
                    <a:pt x="82" y="216"/>
                  </a:moveTo>
                  <a:cubicBezTo>
                    <a:pt x="80" y="217"/>
                    <a:pt x="79" y="218"/>
                    <a:pt x="78" y="220"/>
                  </a:cubicBezTo>
                  <a:cubicBezTo>
                    <a:pt x="78" y="220"/>
                    <a:pt x="78" y="220"/>
                    <a:pt x="78" y="221"/>
                  </a:cubicBezTo>
                  <a:cubicBezTo>
                    <a:pt x="79" y="220"/>
                    <a:pt x="81" y="220"/>
                    <a:pt x="82" y="220"/>
                  </a:cubicBezTo>
                  <a:cubicBezTo>
                    <a:pt x="82" y="218"/>
                    <a:pt x="82" y="217"/>
                    <a:pt x="82" y="216"/>
                  </a:cubicBezTo>
                  <a:close/>
                  <a:moveTo>
                    <a:pt x="85" y="243"/>
                  </a:moveTo>
                  <a:cubicBezTo>
                    <a:pt x="85" y="242"/>
                    <a:pt x="84" y="241"/>
                    <a:pt x="84" y="240"/>
                  </a:cubicBezTo>
                  <a:cubicBezTo>
                    <a:pt x="83" y="241"/>
                    <a:pt x="81" y="243"/>
                    <a:pt x="80" y="244"/>
                  </a:cubicBezTo>
                  <a:cubicBezTo>
                    <a:pt x="80" y="244"/>
                    <a:pt x="79" y="244"/>
                    <a:pt x="80" y="245"/>
                  </a:cubicBezTo>
                  <a:cubicBezTo>
                    <a:pt x="81" y="244"/>
                    <a:pt x="83" y="243"/>
                    <a:pt x="85" y="243"/>
                  </a:cubicBezTo>
                  <a:close/>
                  <a:moveTo>
                    <a:pt x="80" y="177"/>
                  </a:moveTo>
                  <a:cubicBezTo>
                    <a:pt x="79" y="175"/>
                    <a:pt x="79" y="173"/>
                    <a:pt x="79" y="172"/>
                  </a:cubicBezTo>
                  <a:cubicBezTo>
                    <a:pt x="78" y="172"/>
                    <a:pt x="78" y="172"/>
                    <a:pt x="78" y="173"/>
                  </a:cubicBezTo>
                  <a:cubicBezTo>
                    <a:pt x="78" y="173"/>
                    <a:pt x="77" y="173"/>
                    <a:pt x="77" y="173"/>
                  </a:cubicBezTo>
                  <a:cubicBezTo>
                    <a:pt x="77" y="175"/>
                    <a:pt x="78" y="176"/>
                    <a:pt x="78" y="177"/>
                  </a:cubicBezTo>
                  <a:cubicBezTo>
                    <a:pt x="78" y="177"/>
                    <a:pt x="79" y="177"/>
                    <a:pt x="80" y="177"/>
                  </a:cubicBezTo>
                  <a:close/>
                  <a:moveTo>
                    <a:pt x="80" y="181"/>
                  </a:moveTo>
                  <a:cubicBezTo>
                    <a:pt x="80" y="181"/>
                    <a:pt x="80" y="181"/>
                    <a:pt x="80" y="181"/>
                  </a:cubicBezTo>
                  <a:cubicBezTo>
                    <a:pt x="79" y="181"/>
                    <a:pt x="79" y="182"/>
                    <a:pt x="78" y="182"/>
                  </a:cubicBezTo>
                  <a:cubicBezTo>
                    <a:pt x="78" y="182"/>
                    <a:pt x="78" y="183"/>
                    <a:pt x="78" y="183"/>
                  </a:cubicBezTo>
                  <a:cubicBezTo>
                    <a:pt x="78" y="184"/>
                    <a:pt x="78" y="185"/>
                    <a:pt x="78" y="186"/>
                  </a:cubicBezTo>
                  <a:cubicBezTo>
                    <a:pt x="79" y="186"/>
                    <a:pt x="79" y="185"/>
                    <a:pt x="80" y="185"/>
                  </a:cubicBezTo>
                  <a:cubicBezTo>
                    <a:pt x="80" y="184"/>
                    <a:pt x="80" y="182"/>
                    <a:pt x="80" y="181"/>
                  </a:cubicBezTo>
                  <a:close/>
                  <a:moveTo>
                    <a:pt x="43" y="151"/>
                  </a:moveTo>
                  <a:cubicBezTo>
                    <a:pt x="43" y="151"/>
                    <a:pt x="43" y="151"/>
                    <a:pt x="43" y="151"/>
                  </a:cubicBezTo>
                  <a:cubicBezTo>
                    <a:pt x="45" y="151"/>
                    <a:pt x="46" y="151"/>
                    <a:pt x="47" y="151"/>
                  </a:cubicBezTo>
                  <a:cubicBezTo>
                    <a:pt x="53" y="151"/>
                    <a:pt x="59" y="152"/>
                    <a:pt x="64" y="152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65" y="151"/>
                    <a:pt x="65" y="151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58" y="151"/>
                    <a:pt x="51" y="151"/>
                    <a:pt x="43" y="151"/>
                  </a:cubicBezTo>
                  <a:close/>
                  <a:moveTo>
                    <a:pt x="78" y="155"/>
                  </a:moveTo>
                  <a:cubicBezTo>
                    <a:pt x="76" y="156"/>
                    <a:pt x="76" y="157"/>
                    <a:pt x="76" y="158"/>
                  </a:cubicBezTo>
                  <a:cubicBezTo>
                    <a:pt x="76" y="159"/>
                    <a:pt x="76" y="160"/>
                    <a:pt x="76" y="160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77" y="161"/>
                    <a:pt x="77" y="161"/>
                    <a:pt x="78" y="161"/>
                  </a:cubicBezTo>
                  <a:cubicBezTo>
                    <a:pt x="78" y="159"/>
                    <a:pt x="78" y="157"/>
                    <a:pt x="78" y="155"/>
                  </a:cubicBezTo>
                  <a:close/>
                  <a:moveTo>
                    <a:pt x="80" y="188"/>
                  </a:moveTo>
                  <a:cubicBezTo>
                    <a:pt x="80" y="189"/>
                    <a:pt x="79" y="190"/>
                    <a:pt x="78" y="190"/>
                  </a:cubicBezTo>
                  <a:cubicBezTo>
                    <a:pt x="78" y="190"/>
                    <a:pt x="78" y="191"/>
                    <a:pt x="78" y="191"/>
                  </a:cubicBezTo>
                  <a:cubicBezTo>
                    <a:pt x="78" y="191"/>
                    <a:pt x="78" y="192"/>
                    <a:pt x="78" y="193"/>
                  </a:cubicBezTo>
                  <a:cubicBezTo>
                    <a:pt x="79" y="193"/>
                    <a:pt x="80" y="192"/>
                    <a:pt x="80" y="192"/>
                  </a:cubicBezTo>
                  <a:cubicBezTo>
                    <a:pt x="80" y="191"/>
                    <a:pt x="80" y="190"/>
                    <a:pt x="80" y="188"/>
                  </a:cubicBezTo>
                  <a:close/>
                  <a:moveTo>
                    <a:pt x="80" y="154"/>
                  </a:moveTo>
                  <a:cubicBezTo>
                    <a:pt x="79" y="159"/>
                    <a:pt x="80" y="163"/>
                    <a:pt x="80" y="168"/>
                  </a:cubicBezTo>
                  <a:cubicBezTo>
                    <a:pt x="80" y="168"/>
                    <a:pt x="81" y="168"/>
                    <a:pt x="81" y="168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1" y="163"/>
                    <a:pt x="80" y="159"/>
                    <a:pt x="80" y="154"/>
                  </a:cubicBezTo>
                  <a:close/>
                  <a:moveTo>
                    <a:pt x="17" y="147"/>
                  </a:moveTo>
                  <a:cubicBezTo>
                    <a:pt x="17" y="147"/>
                    <a:pt x="17" y="147"/>
                    <a:pt x="17" y="147"/>
                  </a:cubicBezTo>
                  <a:cubicBezTo>
                    <a:pt x="15" y="147"/>
                    <a:pt x="13" y="146"/>
                    <a:pt x="11" y="145"/>
                  </a:cubicBezTo>
                  <a:cubicBezTo>
                    <a:pt x="9" y="145"/>
                    <a:pt x="6" y="144"/>
                    <a:pt x="4" y="143"/>
                  </a:cubicBezTo>
                  <a:cubicBezTo>
                    <a:pt x="8" y="146"/>
                    <a:pt x="13" y="147"/>
                    <a:pt x="17" y="147"/>
                  </a:cubicBezTo>
                  <a:close/>
                  <a:moveTo>
                    <a:pt x="72" y="180"/>
                  </a:moveTo>
                  <a:cubicBezTo>
                    <a:pt x="72" y="181"/>
                    <a:pt x="72" y="181"/>
                    <a:pt x="72" y="181"/>
                  </a:cubicBezTo>
                  <a:cubicBezTo>
                    <a:pt x="72" y="182"/>
                    <a:pt x="72" y="184"/>
                    <a:pt x="72" y="185"/>
                  </a:cubicBezTo>
                  <a:cubicBezTo>
                    <a:pt x="73" y="185"/>
                    <a:pt x="73" y="185"/>
                    <a:pt x="73" y="184"/>
                  </a:cubicBezTo>
                  <a:cubicBezTo>
                    <a:pt x="73" y="183"/>
                    <a:pt x="73" y="182"/>
                    <a:pt x="73" y="180"/>
                  </a:cubicBezTo>
                  <a:cubicBezTo>
                    <a:pt x="73" y="180"/>
                    <a:pt x="72" y="180"/>
                    <a:pt x="72" y="180"/>
                  </a:cubicBezTo>
                  <a:close/>
                  <a:moveTo>
                    <a:pt x="89" y="4"/>
                  </a:moveTo>
                  <a:cubicBezTo>
                    <a:pt x="86" y="3"/>
                    <a:pt x="82" y="2"/>
                    <a:pt x="78" y="2"/>
                  </a:cubicBezTo>
                  <a:cubicBezTo>
                    <a:pt x="78" y="2"/>
                    <a:pt x="79" y="2"/>
                    <a:pt x="79" y="2"/>
                  </a:cubicBezTo>
                  <a:cubicBezTo>
                    <a:pt x="81" y="3"/>
                    <a:pt x="83" y="3"/>
                    <a:pt x="85" y="3"/>
                  </a:cubicBezTo>
                  <a:cubicBezTo>
                    <a:pt x="87" y="4"/>
                    <a:pt x="88" y="4"/>
                    <a:pt x="89" y="4"/>
                  </a:cubicBezTo>
                  <a:close/>
                  <a:moveTo>
                    <a:pt x="113" y="103"/>
                  </a:moveTo>
                  <a:cubicBezTo>
                    <a:pt x="111" y="104"/>
                    <a:pt x="109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9" y="107"/>
                    <a:pt x="111" y="106"/>
                    <a:pt x="113" y="105"/>
                  </a:cubicBezTo>
                  <a:cubicBezTo>
                    <a:pt x="113" y="104"/>
                    <a:pt x="113" y="104"/>
                    <a:pt x="113" y="103"/>
                  </a:cubicBezTo>
                  <a:close/>
                  <a:moveTo>
                    <a:pt x="77" y="149"/>
                  </a:moveTo>
                  <a:cubicBezTo>
                    <a:pt x="77" y="148"/>
                    <a:pt x="78" y="147"/>
                    <a:pt x="77" y="146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7" y="144"/>
                    <a:pt x="77" y="144"/>
                    <a:pt x="76" y="144"/>
                  </a:cubicBezTo>
                  <a:cubicBezTo>
                    <a:pt x="76" y="144"/>
                    <a:pt x="76" y="144"/>
                    <a:pt x="76" y="145"/>
                  </a:cubicBezTo>
                  <a:cubicBezTo>
                    <a:pt x="76" y="145"/>
                    <a:pt x="76" y="146"/>
                    <a:pt x="77" y="147"/>
                  </a:cubicBezTo>
                  <a:cubicBezTo>
                    <a:pt x="77" y="147"/>
                    <a:pt x="77" y="148"/>
                    <a:pt x="77" y="148"/>
                  </a:cubicBezTo>
                  <a:cubicBezTo>
                    <a:pt x="77" y="148"/>
                    <a:pt x="76" y="148"/>
                    <a:pt x="76" y="149"/>
                  </a:cubicBezTo>
                  <a:cubicBezTo>
                    <a:pt x="77" y="149"/>
                    <a:pt x="77" y="149"/>
                    <a:pt x="77" y="149"/>
                  </a:cubicBezTo>
                  <a:close/>
                  <a:moveTo>
                    <a:pt x="83" y="253"/>
                  </a:moveTo>
                  <a:cubicBezTo>
                    <a:pt x="81" y="253"/>
                    <a:pt x="81" y="252"/>
                    <a:pt x="80" y="250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79" y="251"/>
                    <a:pt x="79" y="251"/>
                    <a:pt x="79" y="252"/>
                  </a:cubicBezTo>
                  <a:cubicBezTo>
                    <a:pt x="80" y="253"/>
                    <a:pt x="82" y="254"/>
                    <a:pt x="83" y="253"/>
                  </a:cubicBezTo>
                  <a:close/>
                  <a:moveTo>
                    <a:pt x="72" y="176"/>
                  </a:moveTo>
                  <a:cubicBezTo>
                    <a:pt x="72" y="175"/>
                    <a:pt x="72" y="175"/>
                    <a:pt x="73" y="175"/>
                  </a:cubicBezTo>
                  <a:cubicBezTo>
                    <a:pt x="74" y="174"/>
                    <a:pt x="74" y="173"/>
                    <a:pt x="74" y="172"/>
                  </a:cubicBezTo>
                  <a:cubicBezTo>
                    <a:pt x="73" y="172"/>
                    <a:pt x="72" y="173"/>
                    <a:pt x="71" y="173"/>
                  </a:cubicBezTo>
                  <a:cubicBezTo>
                    <a:pt x="71" y="174"/>
                    <a:pt x="71" y="175"/>
                    <a:pt x="72" y="176"/>
                  </a:cubicBezTo>
                  <a:close/>
                  <a:moveTo>
                    <a:pt x="78" y="164"/>
                  </a:moveTo>
                  <a:cubicBezTo>
                    <a:pt x="77" y="164"/>
                    <a:pt x="77" y="165"/>
                    <a:pt x="77" y="166"/>
                  </a:cubicBezTo>
                  <a:cubicBezTo>
                    <a:pt x="77" y="167"/>
                    <a:pt x="77" y="168"/>
                    <a:pt x="77" y="169"/>
                  </a:cubicBezTo>
                  <a:cubicBezTo>
                    <a:pt x="78" y="168"/>
                    <a:pt x="78" y="168"/>
                    <a:pt x="78" y="168"/>
                  </a:cubicBezTo>
                  <a:cubicBezTo>
                    <a:pt x="78" y="167"/>
                    <a:pt x="78" y="165"/>
                    <a:pt x="78" y="164"/>
                  </a:cubicBezTo>
                  <a:close/>
                  <a:moveTo>
                    <a:pt x="82" y="224"/>
                  </a:moveTo>
                  <a:cubicBezTo>
                    <a:pt x="82" y="224"/>
                    <a:pt x="82" y="224"/>
                    <a:pt x="82" y="224"/>
                  </a:cubicBezTo>
                  <a:cubicBezTo>
                    <a:pt x="82" y="225"/>
                    <a:pt x="82" y="225"/>
                    <a:pt x="81" y="226"/>
                  </a:cubicBezTo>
                  <a:cubicBezTo>
                    <a:pt x="81" y="226"/>
                    <a:pt x="81" y="227"/>
                    <a:pt x="80" y="228"/>
                  </a:cubicBezTo>
                  <a:cubicBezTo>
                    <a:pt x="81" y="228"/>
                    <a:pt x="82" y="228"/>
                    <a:pt x="83" y="227"/>
                  </a:cubicBezTo>
                  <a:cubicBezTo>
                    <a:pt x="83" y="226"/>
                    <a:pt x="82" y="225"/>
                    <a:pt x="82" y="224"/>
                  </a:cubicBezTo>
                  <a:close/>
                  <a:moveTo>
                    <a:pt x="78" y="207"/>
                  </a:moveTo>
                  <a:cubicBezTo>
                    <a:pt x="79" y="205"/>
                    <a:pt x="80" y="204"/>
                    <a:pt x="81" y="203"/>
                  </a:cubicBezTo>
                  <a:cubicBezTo>
                    <a:pt x="81" y="203"/>
                    <a:pt x="81" y="203"/>
                    <a:pt x="81" y="203"/>
                  </a:cubicBezTo>
                  <a:cubicBezTo>
                    <a:pt x="80" y="203"/>
                    <a:pt x="79" y="203"/>
                    <a:pt x="78" y="204"/>
                  </a:cubicBezTo>
                  <a:cubicBezTo>
                    <a:pt x="78" y="205"/>
                    <a:pt x="78" y="205"/>
                    <a:pt x="78" y="207"/>
                  </a:cubicBezTo>
                  <a:close/>
                  <a:moveTo>
                    <a:pt x="71" y="168"/>
                  </a:moveTo>
                  <a:cubicBezTo>
                    <a:pt x="72" y="167"/>
                    <a:pt x="73" y="166"/>
                    <a:pt x="73" y="165"/>
                  </a:cubicBezTo>
                  <a:cubicBezTo>
                    <a:pt x="73" y="166"/>
                    <a:pt x="72" y="164"/>
                    <a:pt x="71" y="165"/>
                  </a:cubicBezTo>
                  <a:cubicBezTo>
                    <a:pt x="71" y="166"/>
                    <a:pt x="71" y="167"/>
                    <a:pt x="71" y="168"/>
                  </a:cubicBezTo>
                  <a:close/>
                  <a:moveTo>
                    <a:pt x="78" y="217"/>
                  </a:moveTo>
                  <a:cubicBezTo>
                    <a:pt x="79" y="216"/>
                    <a:pt x="80" y="215"/>
                    <a:pt x="81" y="214"/>
                  </a:cubicBezTo>
                  <a:cubicBezTo>
                    <a:pt x="80" y="214"/>
                    <a:pt x="79" y="214"/>
                    <a:pt x="78" y="214"/>
                  </a:cubicBezTo>
                  <a:cubicBezTo>
                    <a:pt x="78" y="215"/>
                    <a:pt x="78" y="216"/>
                    <a:pt x="78" y="217"/>
                  </a:cubicBezTo>
                  <a:close/>
                  <a:moveTo>
                    <a:pt x="121" y="245"/>
                  </a:moveTo>
                  <a:cubicBezTo>
                    <a:pt x="123" y="246"/>
                    <a:pt x="125" y="247"/>
                    <a:pt x="127" y="249"/>
                  </a:cubicBezTo>
                  <a:cubicBezTo>
                    <a:pt x="126" y="247"/>
                    <a:pt x="124" y="245"/>
                    <a:pt x="121" y="245"/>
                  </a:cubicBezTo>
                  <a:close/>
                  <a:moveTo>
                    <a:pt x="93" y="108"/>
                  </a:moveTo>
                  <a:cubicBezTo>
                    <a:pt x="93" y="108"/>
                    <a:pt x="93" y="108"/>
                    <a:pt x="93" y="108"/>
                  </a:cubicBezTo>
                  <a:cubicBezTo>
                    <a:pt x="95" y="107"/>
                    <a:pt x="96" y="106"/>
                    <a:pt x="98" y="106"/>
                  </a:cubicBezTo>
                  <a:cubicBezTo>
                    <a:pt x="97" y="106"/>
                    <a:pt x="95" y="107"/>
                    <a:pt x="94" y="106"/>
                  </a:cubicBezTo>
                  <a:cubicBezTo>
                    <a:pt x="94" y="107"/>
                    <a:pt x="93" y="107"/>
                    <a:pt x="93" y="108"/>
                  </a:cubicBezTo>
                  <a:close/>
                  <a:moveTo>
                    <a:pt x="83" y="231"/>
                  </a:moveTo>
                  <a:cubicBezTo>
                    <a:pt x="82" y="232"/>
                    <a:pt x="81" y="233"/>
                    <a:pt x="80" y="234"/>
                  </a:cubicBezTo>
                  <a:cubicBezTo>
                    <a:pt x="81" y="233"/>
                    <a:pt x="82" y="233"/>
                    <a:pt x="83" y="232"/>
                  </a:cubicBezTo>
                  <a:cubicBezTo>
                    <a:pt x="83" y="232"/>
                    <a:pt x="83" y="231"/>
                    <a:pt x="83" y="231"/>
                  </a:cubicBezTo>
                  <a:close/>
                  <a:moveTo>
                    <a:pt x="71" y="145"/>
                  </a:moveTo>
                  <a:cubicBezTo>
                    <a:pt x="71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0" y="143"/>
                    <a:pt x="70" y="144"/>
                    <a:pt x="70" y="145"/>
                  </a:cubicBezTo>
                  <a:cubicBezTo>
                    <a:pt x="70" y="145"/>
                    <a:pt x="71" y="145"/>
                    <a:pt x="71" y="145"/>
                  </a:cubicBezTo>
                  <a:close/>
                  <a:moveTo>
                    <a:pt x="74" y="168"/>
                  </a:moveTo>
                  <a:cubicBezTo>
                    <a:pt x="74" y="168"/>
                    <a:pt x="74" y="168"/>
                    <a:pt x="74" y="168"/>
                  </a:cubicBezTo>
                  <a:cubicBezTo>
                    <a:pt x="73" y="169"/>
                    <a:pt x="72" y="170"/>
                    <a:pt x="72" y="170"/>
                  </a:cubicBezTo>
                  <a:cubicBezTo>
                    <a:pt x="72" y="170"/>
                    <a:pt x="72" y="171"/>
                    <a:pt x="72" y="171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4" y="169"/>
                    <a:pt x="74" y="169"/>
                    <a:pt x="74" y="168"/>
                  </a:cubicBezTo>
                  <a:close/>
                  <a:moveTo>
                    <a:pt x="84" y="235"/>
                  </a:moveTo>
                  <a:cubicBezTo>
                    <a:pt x="83" y="236"/>
                    <a:pt x="82" y="237"/>
                    <a:pt x="81" y="237"/>
                  </a:cubicBezTo>
                  <a:cubicBezTo>
                    <a:pt x="82" y="238"/>
                    <a:pt x="83" y="237"/>
                    <a:pt x="84" y="237"/>
                  </a:cubicBezTo>
                  <a:cubicBezTo>
                    <a:pt x="84" y="236"/>
                    <a:pt x="84" y="236"/>
                    <a:pt x="84" y="235"/>
                  </a:cubicBezTo>
                  <a:close/>
                  <a:moveTo>
                    <a:pt x="83" y="247"/>
                  </a:moveTo>
                  <a:cubicBezTo>
                    <a:pt x="84" y="247"/>
                    <a:pt x="84" y="247"/>
                    <a:pt x="85" y="247"/>
                  </a:cubicBezTo>
                  <a:cubicBezTo>
                    <a:pt x="85" y="246"/>
                    <a:pt x="85" y="246"/>
                    <a:pt x="85" y="245"/>
                  </a:cubicBezTo>
                  <a:cubicBezTo>
                    <a:pt x="84" y="246"/>
                    <a:pt x="83" y="246"/>
                    <a:pt x="83" y="247"/>
                  </a:cubicBezTo>
                  <a:close/>
                  <a:moveTo>
                    <a:pt x="69" y="158"/>
                  </a:moveTo>
                  <a:cubicBezTo>
                    <a:pt x="68" y="158"/>
                    <a:pt x="68" y="158"/>
                    <a:pt x="68" y="158"/>
                  </a:cubicBezTo>
                  <a:cubicBezTo>
                    <a:pt x="68" y="159"/>
                    <a:pt x="68" y="160"/>
                    <a:pt x="68" y="161"/>
                  </a:cubicBezTo>
                  <a:cubicBezTo>
                    <a:pt x="70" y="160"/>
                    <a:pt x="69" y="159"/>
                    <a:pt x="69" y="158"/>
                  </a:cubicBezTo>
                  <a:close/>
                  <a:moveTo>
                    <a:pt x="75" y="198"/>
                  </a:moveTo>
                  <a:cubicBezTo>
                    <a:pt x="76" y="198"/>
                    <a:pt x="76" y="197"/>
                    <a:pt x="76" y="196"/>
                  </a:cubicBezTo>
                  <a:cubicBezTo>
                    <a:pt x="75" y="196"/>
                    <a:pt x="75" y="196"/>
                    <a:pt x="75" y="197"/>
                  </a:cubicBezTo>
                  <a:cubicBezTo>
                    <a:pt x="75" y="197"/>
                    <a:pt x="75" y="198"/>
                    <a:pt x="75" y="198"/>
                  </a:cubicBezTo>
                  <a:close/>
                  <a:moveTo>
                    <a:pt x="72" y="141"/>
                  </a:moveTo>
                  <a:cubicBezTo>
                    <a:pt x="71" y="141"/>
                    <a:pt x="71" y="140"/>
                    <a:pt x="70" y="141"/>
                  </a:cubicBezTo>
                  <a:cubicBezTo>
                    <a:pt x="70" y="141"/>
                    <a:pt x="70" y="142"/>
                    <a:pt x="69" y="142"/>
                  </a:cubicBezTo>
                  <a:cubicBezTo>
                    <a:pt x="69" y="142"/>
                    <a:pt x="69" y="142"/>
                    <a:pt x="69" y="143"/>
                  </a:cubicBezTo>
                  <a:cubicBezTo>
                    <a:pt x="70" y="142"/>
                    <a:pt x="71" y="141"/>
                    <a:pt x="72" y="141"/>
                  </a:cubicBezTo>
                  <a:close/>
                  <a:moveTo>
                    <a:pt x="71" y="158"/>
                  </a:moveTo>
                  <a:cubicBezTo>
                    <a:pt x="72" y="158"/>
                    <a:pt x="72" y="157"/>
                    <a:pt x="72" y="156"/>
                  </a:cubicBezTo>
                  <a:cubicBezTo>
                    <a:pt x="71" y="156"/>
                    <a:pt x="71" y="157"/>
                    <a:pt x="71" y="158"/>
                  </a:cubicBezTo>
                  <a:close/>
                  <a:moveTo>
                    <a:pt x="86" y="103"/>
                  </a:moveTo>
                  <a:cubicBezTo>
                    <a:pt x="85" y="104"/>
                    <a:pt x="85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5" y="105"/>
                    <a:pt x="85" y="105"/>
                    <a:pt x="86" y="105"/>
                  </a:cubicBezTo>
                  <a:cubicBezTo>
                    <a:pt x="86" y="104"/>
                    <a:pt x="86" y="104"/>
                    <a:pt x="86" y="103"/>
                  </a:cubicBezTo>
                  <a:close/>
                  <a:moveTo>
                    <a:pt x="76" y="232"/>
                  </a:moveTo>
                  <a:cubicBezTo>
                    <a:pt x="75" y="232"/>
                    <a:pt x="75" y="232"/>
                    <a:pt x="75" y="233"/>
                  </a:cubicBezTo>
                  <a:cubicBezTo>
                    <a:pt x="75" y="233"/>
                    <a:pt x="75" y="233"/>
                    <a:pt x="75" y="234"/>
                  </a:cubicBezTo>
                  <a:cubicBezTo>
                    <a:pt x="76" y="234"/>
                    <a:pt x="76" y="234"/>
                    <a:pt x="76" y="235"/>
                  </a:cubicBezTo>
                  <a:cubicBezTo>
                    <a:pt x="76" y="235"/>
                    <a:pt x="76" y="235"/>
                    <a:pt x="76" y="235"/>
                  </a:cubicBezTo>
                  <a:cubicBezTo>
                    <a:pt x="76" y="234"/>
                    <a:pt x="76" y="233"/>
                    <a:pt x="76" y="232"/>
                  </a:cubicBezTo>
                  <a:close/>
                  <a:moveTo>
                    <a:pt x="73" y="189"/>
                  </a:moveTo>
                  <a:cubicBezTo>
                    <a:pt x="73" y="190"/>
                    <a:pt x="73" y="190"/>
                    <a:pt x="73" y="190"/>
                  </a:cubicBezTo>
                  <a:cubicBezTo>
                    <a:pt x="73" y="191"/>
                    <a:pt x="73" y="191"/>
                    <a:pt x="73" y="192"/>
                  </a:cubicBezTo>
                  <a:cubicBezTo>
                    <a:pt x="73" y="191"/>
                    <a:pt x="73" y="190"/>
                    <a:pt x="73" y="189"/>
                  </a:cubicBezTo>
                  <a:close/>
                  <a:moveTo>
                    <a:pt x="76" y="180"/>
                  </a:moveTo>
                  <a:cubicBezTo>
                    <a:pt x="75" y="181"/>
                    <a:pt x="75" y="181"/>
                    <a:pt x="75" y="182"/>
                  </a:cubicBezTo>
                  <a:cubicBezTo>
                    <a:pt x="76" y="182"/>
                    <a:pt x="76" y="181"/>
                    <a:pt x="76" y="180"/>
                  </a:cubicBezTo>
                  <a:close/>
                  <a:moveTo>
                    <a:pt x="72" y="161"/>
                  </a:moveTo>
                  <a:cubicBezTo>
                    <a:pt x="71" y="161"/>
                    <a:pt x="71" y="161"/>
                    <a:pt x="71" y="163"/>
                  </a:cubicBezTo>
                  <a:cubicBezTo>
                    <a:pt x="72" y="162"/>
                    <a:pt x="72" y="161"/>
                    <a:pt x="72" y="161"/>
                  </a:cubicBezTo>
                  <a:close/>
                  <a:moveTo>
                    <a:pt x="25" y="117"/>
                  </a:moveTo>
                  <a:cubicBezTo>
                    <a:pt x="25" y="116"/>
                    <a:pt x="25" y="115"/>
                    <a:pt x="25" y="114"/>
                  </a:cubicBezTo>
                  <a:cubicBezTo>
                    <a:pt x="24" y="116"/>
                    <a:pt x="24" y="116"/>
                    <a:pt x="25" y="117"/>
                  </a:cubicBezTo>
                  <a:close/>
                  <a:moveTo>
                    <a:pt x="76" y="201"/>
                  </a:moveTo>
                  <a:cubicBezTo>
                    <a:pt x="75" y="201"/>
                    <a:pt x="75" y="202"/>
                    <a:pt x="75" y="202"/>
                  </a:cubicBezTo>
                  <a:cubicBezTo>
                    <a:pt x="76" y="202"/>
                    <a:pt x="76" y="202"/>
                    <a:pt x="76" y="201"/>
                  </a:cubicBezTo>
                  <a:close/>
                  <a:moveTo>
                    <a:pt x="75" y="190"/>
                  </a:moveTo>
                  <a:cubicBezTo>
                    <a:pt x="76" y="190"/>
                    <a:pt x="76" y="189"/>
                    <a:pt x="76" y="189"/>
                  </a:cubicBezTo>
                  <a:cubicBezTo>
                    <a:pt x="75" y="189"/>
                    <a:pt x="75" y="189"/>
                    <a:pt x="75" y="190"/>
                  </a:cubicBezTo>
                  <a:close/>
                  <a:moveTo>
                    <a:pt x="72" y="178"/>
                  </a:moveTo>
                  <a:cubicBezTo>
                    <a:pt x="72" y="178"/>
                    <a:pt x="72" y="178"/>
                    <a:pt x="72" y="178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3" y="178"/>
                    <a:pt x="73" y="177"/>
                    <a:pt x="73" y="177"/>
                  </a:cubicBezTo>
                  <a:cubicBezTo>
                    <a:pt x="73" y="177"/>
                    <a:pt x="73" y="178"/>
                    <a:pt x="72" y="178"/>
                  </a:cubicBezTo>
                  <a:close/>
                  <a:moveTo>
                    <a:pt x="75" y="226"/>
                  </a:moveTo>
                  <a:cubicBezTo>
                    <a:pt x="75" y="227"/>
                    <a:pt x="75" y="227"/>
                    <a:pt x="75" y="227"/>
                  </a:cubicBezTo>
                  <a:cubicBezTo>
                    <a:pt x="76" y="227"/>
                    <a:pt x="76" y="227"/>
                    <a:pt x="76" y="226"/>
                  </a:cubicBezTo>
                  <a:cubicBezTo>
                    <a:pt x="76" y="226"/>
                    <a:pt x="75" y="226"/>
                    <a:pt x="75" y="226"/>
                  </a:cubicBezTo>
                  <a:close/>
                  <a:moveTo>
                    <a:pt x="76" y="185"/>
                  </a:moveTo>
                  <a:cubicBezTo>
                    <a:pt x="75" y="185"/>
                    <a:pt x="75" y="186"/>
                    <a:pt x="75" y="187"/>
                  </a:cubicBezTo>
                  <a:cubicBezTo>
                    <a:pt x="76" y="186"/>
                    <a:pt x="76" y="185"/>
                    <a:pt x="76" y="185"/>
                  </a:cubicBezTo>
                  <a:close/>
                  <a:moveTo>
                    <a:pt x="75" y="194"/>
                  </a:moveTo>
                  <a:cubicBezTo>
                    <a:pt x="76" y="194"/>
                    <a:pt x="76" y="194"/>
                    <a:pt x="76" y="193"/>
                  </a:cubicBezTo>
                  <a:cubicBezTo>
                    <a:pt x="75" y="193"/>
                    <a:pt x="75" y="193"/>
                    <a:pt x="75" y="194"/>
                  </a:cubicBezTo>
                  <a:close/>
                  <a:moveTo>
                    <a:pt x="75" y="207"/>
                  </a:moveTo>
                  <a:cubicBezTo>
                    <a:pt x="75" y="207"/>
                    <a:pt x="75" y="208"/>
                    <a:pt x="75" y="209"/>
                  </a:cubicBezTo>
                  <a:cubicBezTo>
                    <a:pt x="76" y="209"/>
                    <a:pt x="76" y="208"/>
                    <a:pt x="75" y="207"/>
                  </a:cubicBezTo>
                  <a:close/>
                  <a:moveTo>
                    <a:pt x="76" y="218"/>
                  </a:moveTo>
                  <a:cubicBezTo>
                    <a:pt x="76" y="217"/>
                    <a:pt x="76" y="215"/>
                    <a:pt x="76" y="215"/>
                  </a:cubicBezTo>
                  <a:cubicBezTo>
                    <a:pt x="76" y="215"/>
                    <a:pt x="75" y="215"/>
                    <a:pt x="75" y="215"/>
                  </a:cubicBezTo>
                  <a:cubicBezTo>
                    <a:pt x="76" y="216"/>
                    <a:pt x="76" y="217"/>
                    <a:pt x="76" y="218"/>
                  </a:cubicBezTo>
                  <a:close/>
                  <a:moveTo>
                    <a:pt x="54" y="111"/>
                  </a:moveTo>
                  <a:cubicBezTo>
                    <a:pt x="54" y="110"/>
                    <a:pt x="54" y="110"/>
                    <a:pt x="54" y="109"/>
                  </a:cubicBezTo>
                  <a:cubicBezTo>
                    <a:pt x="53" y="110"/>
                    <a:pt x="53" y="110"/>
                    <a:pt x="54" y="111"/>
                  </a:cubicBezTo>
                  <a:close/>
                  <a:moveTo>
                    <a:pt x="76" y="242"/>
                  </a:moveTo>
                  <a:cubicBezTo>
                    <a:pt x="76" y="243"/>
                    <a:pt x="76" y="243"/>
                    <a:pt x="77" y="244"/>
                  </a:cubicBezTo>
                  <a:cubicBezTo>
                    <a:pt x="77" y="243"/>
                    <a:pt x="77" y="242"/>
                    <a:pt x="76" y="242"/>
                  </a:cubicBezTo>
                  <a:close/>
                  <a:moveTo>
                    <a:pt x="79" y="195"/>
                  </a:moveTo>
                  <a:cubicBezTo>
                    <a:pt x="79" y="195"/>
                    <a:pt x="79" y="195"/>
                    <a:pt x="79" y="195"/>
                  </a:cubicBezTo>
                  <a:cubicBezTo>
                    <a:pt x="79" y="195"/>
                    <a:pt x="78" y="195"/>
                    <a:pt x="78" y="195"/>
                  </a:cubicBezTo>
                  <a:cubicBezTo>
                    <a:pt x="78" y="195"/>
                    <a:pt x="78" y="196"/>
                    <a:pt x="78" y="196"/>
                  </a:cubicBezTo>
                  <a:cubicBezTo>
                    <a:pt x="78" y="196"/>
                    <a:pt x="79" y="195"/>
                    <a:pt x="79" y="195"/>
                  </a:cubicBezTo>
                  <a:close/>
                  <a:moveTo>
                    <a:pt x="116" y="99"/>
                  </a:moveTo>
                  <a:cubicBezTo>
                    <a:pt x="114" y="99"/>
                    <a:pt x="114" y="99"/>
                    <a:pt x="114" y="100"/>
                  </a:cubicBezTo>
                  <a:cubicBezTo>
                    <a:pt x="115" y="99"/>
                    <a:pt x="115" y="99"/>
                    <a:pt x="116" y="99"/>
                  </a:cubicBezTo>
                  <a:close/>
                  <a:moveTo>
                    <a:pt x="76" y="151"/>
                  </a:moveTo>
                  <a:cubicBezTo>
                    <a:pt x="76" y="151"/>
                    <a:pt x="76" y="151"/>
                    <a:pt x="76" y="152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7" y="151"/>
                    <a:pt x="77" y="151"/>
                    <a:pt x="76" y="151"/>
                  </a:cubicBezTo>
                  <a:close/>
                  <a:moveTo>
                    <a:pt x="74" y="145"/>
                  </a:moveTo>
                  <a:cubicBezTo>
                    <a:pt x="73" y="146"/>
                    <a:pt x="73" y="146"/>
                    <a:pt x="73" y="147"/>
                  </a:cubicBezTo>
                  <a:cubicBezTo>
                    <a:pt x="73" y="146"/>
                    <a:pt x="74" y="146"/>
                    <a:pt x="74" y="145"/>
                  </a:cubicBezTo>
                  <a:close/>
                  <a:moveTo>
                    <a:pt x="81" y="171"/>
                  </a:moveTo>
                  <a:cubicBezTo>
                    <a:pt x="81" y="171"/>
                    <a:pt x="81" y="171"/>
                    <a:pt x="81" y="171"/>
                  </a:cubicBezTo>
                  <a:cubicBezTo>
                    <a:pt x="81" y="170"/>
                    <a:pt x="81" y="170"/>
                    <a:pt x="81" y="169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70"/>
                    <a:pt x="81" y="170"/>
                    <a:pt x="81" y="171"/>
                  </a:cubicBezTo>
                  <a:close/>
                  <a:moveTo>
                    <a:pt x="85" y="249"/>
                  </a:move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5" y="250"/>
                    <a:pt x="85" y="250"/>
                  </a:cubicBezTo>
                  <a:cubicBezTo>
                    <a:pt x="85" y="250"/>
                    <a:pt x="85" y="249"/>
                    <a:pt x="85" y="249"/>
                  </a:cubicBezTo>
                  <a:close/>
                  <a:moveTo>
                    <a:pt x="80" y="241"/>
                  </a:move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lose/>
                  <a:moveTo>
                    <a:pt x="69" y="118"/>
                  </a:moveTo>
                  <a:cubicBezTo>
                    <a:pt x="69" y="118"/>
                    <a:pt x="69" y="118"/>
                    <a:pt x="69" y="118"/>
                  </a:cubicBezTo>
                  <a:cubicBezTo>
                    <a:pt x="69" y="118"/>
                    <a:pt x="70" y="118"/>
                    <a:pt x="70" y="118"/>
                  </a:cubicBezTo>
                  <a:cubicBezTo>
                    <a:pt x="70" y="118"/>
                    <a:pt x="70" y="118"/>
                    <a:pt x="70" y="118"/>
                  </a:cubicBezTo>
                  <a:cubicBezTo>
                    <a:pt x="70" y="118"/>
                    <a:pt x="69" y="118"/>
                    <a:pt x="69" y="118"/>
                  </a:cubicBezTo>
                  <a:close/>
                  <a:moveTo>
                    <a:pt x="74" y="2"/>
                  </a:move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4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4" y="2"/>
                    <a:pt x="74" y="2"/>
                  </a:cubicBezTo>
                  <a:close/>
                  <a:moveTo>
                    <a:pt x="77" y="252"/>
                  </a:moveTo>
                  <a:cubicBezTo>
                    <a:pt x="77" y="252"/>
                    <a:pt x="78" y="252"/>
                    <a:pt x="78" y="252"/>
                  </a:cubicBezTo>
                  <a:cubicBezTo>
                    <a:pt x="78" y="251"/>
                    <a:pt x="78" y="251"/>
                    <a:pt x="77" y="251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7" y="251"/>
                    <a:pt x="77" y="251"/>
                    <a:pt x="77" y="252"/>
                  </a:cubicBezTo>
                  <a:close/>
                  <a:moveTo>
                    <a:pt x="78" y="223"/>
                  </a:move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47"/>
            <p:cNvSpPr/>
            <p:nvPr/>
          </p:nvSpPr>
          <p:spPr bwMode="auto">
            <a:xfrm>
              <a:off x="7182063" y="5568865"/>
              <a:ext cx="43012" cy="64519"/>
            </a:xfrm>
            <a:custGeom>
              <a:avLst/>
              <a:gdLst>
                <a:gd name="T0" fmla="*/ 3 w 11"/>
                <a:gd name="T1" fmla="*/ 13 h 16"/>
                <a:gd name="T2" fmla="*/ 4 w 11"/>
                <a:gd name="T3" fmla="*/ 14 h 16"/>
                <a:gd name="T4" fmla="*/ 4 w 11"/>
                <a:gd name="T5" fmla="*/ 15 h 16"/>
                <a:gd name="T6" fmla="*/ 1 w 11"/>
                <a:gd name="T7" fmla="*/ 16 h 16"/>
                <a:gd name="T8" fmla="*/ 1 w 11"/>
                <a:gd name="T9" fmla="*/ 15 h 16"/>
                <a:gd name="T10" fmla="*/ 1 w 11"/>
                <a:gd name="T11" fmla="*/ 14 h 16"/>
                <a:gd name="T12" fmla="*/ 7 w 11"/>
                <a:gd name="T13" fmla="*/ 4 h 16"/>
                <a:gd name="T14" fmla="*/ 8 w 11"/>
                <a:gd name="T15" fmla="*/ 3 h 16"/>
                <a:gd name="T16" fmla="*/ 8 w 11"/>
                <a:gd name="T17" fmla="*/ 2 h 16"/>
                <a:gd name="T18" fmla="*/ 8 w 11"/>
                <a:gd name="T19" fmla="*/ 1 h 16"/>
                <a:gd name="T20" fmla="*/ 9 w 11"/>
                <a:gd name="T21" fmla="*/ 0 h 16"/>
                <a:gd name="T22" fmla="*/ 11 w 11"/>
                <a:gd name="T23" fmla="*/ 1 h 16"/>
                <a:gd name="T24" fmla="*/ 10 w 11"/>
                <a:gd name="T25" fmla="*/ 2 h 16"/>
                <a:gd name="T26" fmla="*/ 4 w 11"/>
                <a:gd name="T27" fmla="*/ 13 h 16"/>
                <a:gd name="T28" fmla="*/ 3 w 11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3" y="13"/>
                  </a:move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1" y="16"/>
                    <a:pt x="0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1"/>
                    <a:pt x="5" y="8"/>
                    <a:pt x="7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8" y="6"/>
                    <a:pt x="6" y="9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48"/>
            <p:cNvSpPr/>
            <p:nvPr/>
          </p:nvSpPr>
          <p:spPr bwMode="auto">
            <a:xfrm>
              <a:off x="7067363" y="5597540"/>
              <a:ext cx="31064" cy="59740"/>
            </a:xfrm>
            <a:custGeom>
              <a:avLst/>
              <a:gdLst>
                <a:gd name="T0" fmla="*/ 1 w 8"/>
                <a:gd name="T1" fmla="*/ 15 h 15"/>
                <a:gd name="T2" fmla="*/ 0 w 8"/>
                <a:gd name="T3" fmla="*/ 13 h 15"/>
                <a:gd name="T4" fmla="*/ 0 w 8"/>
                <a:gd name="T5" fmla="*/ 13 h 15"/>
                <a:gd name="T6" fmla="*/ 6 w 8"/>
                <a:gd name="T7" fmla="*/ 2 h 15"/>
                <a:gd name="T8" fmla="*/ 6 w 8"/>
                <a:gd name="T9" fmla="*/ 1 h 15"/>
                <a:gd name="T10" fmla="*/ 7 w 8"/>
                <a:gd name="T11" fmla="*/ 0 h 15"/>
                <a:gd name="T12" fmla="*/ 8 w 8"/>
                <a:gd name="T13" fmla="*/ 1 h 15"/>
                <a:gd name="T14" fmla="*/ 8 w 8"/>
                <a:gd name="T15" fmla="*/ 2 h 15"/>
                <a:gd name="T16" fmla="*/ 7 w 8"/>
                <a:gd name="T17" fmla="*/ 3 h 15"/>
                <a:gd name="T18" fmla="*/ 3 w 8"/>
                <a:gd name="T19" fmla="*/ 10 h 15"/>
                <a:gd name="T20" fmla="*/ 2 w 8"/>
                <a:gd name="T21" fmla="*/ 14 h 15"/>
                <a:gd name="T22" fmla="*/ 1 w 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9"/>
                    <a:pt x="4" y="6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5" y="5"/>
                    <a:pt x="4" y="8"/>
                    <a:pt x="3" y="10"/>
                  </a:cubicBezTo>
                  <a:cubicBezTo>
                    <a:pt x="2" y="11"/>
                    <a:pt x="2" y="12"/>
                    <a:pt x="2" y="14"/>
                  </a:cubicBezTo>
                  <a:cubicBezTo>
                    <a:pt x="2" y="14"/>
                    <a:pt x="1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49"/>
            <p:cNvSpPr/>
            <p:nvPr/>
          </p:nvSpPr>
          <p:spPr bwMode="auto">
            <a:xfrm>
              <a:off x="6983729" y="5521074"/>
              <a:ext cx="66908" cy="59740"/>
            </a:xfrm>
            <a:custGeom>
              <a:avLst/>
              <a:gdLst>
                <a:gd name="T0" fmla="*/ 10 w 17"/>
                <a:gd name="T1" fmla="*/ 4 h 15"/>
                <a:gd name="T2" fmla="*/ 10 w 17"/>
                <a:gd name="T3" fmla="*/ 4 h 15"/>
                <a:gd name="T4" fmla="*/ 6 w 17"/>
                <a:gd name="T5" fmla="*/ 5 h 15"/>
                <a:gd name="T6" fmla="*/ 5 w 17"/>
                <a:gd name="T7" fmla="*/ 6 h 15"/>
                <a:gd name="T8" fmla="*/ 3 w 17"/>
                <a:gd name="T9" fmla="*/ 3 h 15"/>
                <a:gd name="T10" fmla="*/ 4 w 17"/>
                <a:gd name="T11" fmla="*/ 2 h 15"/>
                <a:gd name="T12" fmla="*/ 7 w 17"/>
                <a:gd name="T13" fmla="*/ 2 h 15"/>
                <a:gd name="T14" fmla="*/ 8 w 17"/>
                <a:gd name="T15" fmla="*/ 3 h 15"/>
                <a:gd name="T16" fmla="*/ 9 w 17"/>
                <a:gd name="T17" fmla="*/ 2 h 15"/>
                <a:gd name="T18" fmla="*/ 14 w 17"/>
                <a:gd name="T19" fmla="*/ 1 h 15"/>
                <a:gd name="T20" fmla="*/ 16 w 17"/>
                <a:gd name="T21" fmla="*/ 0 h 15"/>
                <a:gd name="T22" fmla="*/ 16 w 17"/>
                <a:gd name="T23" fmla="*/ 2 h 15"/>
                <a:gd name="T24" fmla="*/ 16 w 17"/>
                <a:gd name="T25" fmla="*/ 3 h 15"/>
                <a:gd name="T26" fmla="*/ 10 w 17"/>
                <a:gd name="T27" fmla="*/ 7 h 15"/>
                <a:gd name="T28" fmla="*/ 4 w 17"/>
                <a:gd name="T29" fmla="*/ 11 h 15"/>
                <a:gd name="T30" fmla="*/ 4 w 17"/>
                <a:gd name="T31" fmla="*/ 12 h 15"/>
                <a:gd name="T32" fmla="*/ 5 w 17"/>
                <a:gd name="T33" fmla="*/ 12 h 15"/>
                <a:gd name="T34" fmla="*/ 10 w 17"/>
                <a:gd name="T35" fmla="*/ 10 h 15"/>
                <a:gd name="T36" fmla="*/ 12 w 17"/>
                <a:gd name="T37" fmla="*/ 12 h 15"/>
                <a:gd name="T38" fmla="*/ 11 w 17"/>
                <a:gd name="T39" fmla="*/ 14 h 15"/>
                <a:gd name="T40" fmla="*/ 3 w 17"/>
                <a:gd name="T41" fmla="*/ 15 h 15"/>
                <a:gd name="T42" fmla="*/ 1 w 17"/>
                <a:gd name="T43" fmla="*/ 14 h 15"/>
                <a:gd name="T44" fmla="*/ 1 w 17"/>
                <a:gd name="T45" fmla="*/ 11 h 15"/>
                <a:gd name="T46" fmla="*/ 4 w 17"/>
                <a:gd name="T47" fmla="*/ 9 h 15"/>
                <a:gd name="T48" fmla="*/ 10 w 17"/>
                <a:gd name="T49" fmla="*/ 5 h 15"/>
                <a:gd name="T50" fmla="*/ 11 w 17"/>
                <a:gd name="T51" fmla="*/ 4 h 15"/>
                <a:gd name="T52" fmla="*/ 10 w 17"/>
                <a:gd name="T5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15"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11" y="2"/>
                    <a:pt x="13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7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4" y="4"/>
                    <a:pt x="12" y="5"/>
                    <a:pt x="10" y="7"/>
                  </a:cubicBezTo>
                  <a:cubicBezTo>
                    <a:pt x="8" y="8"/>
                    <a:pt x="6" y="10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8" y="14"/>
                    <a:pt x="6" y="15"/>
                    <a:pt x="3" y="15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6" y="8"/>
                    <a:pt x="8" y="6"/>
                    <a:pt x="10" y="5"/>
                  </a:cubicBezTo>
                  <a:cubicBezTo>
                    <a:pt x="10" y="5"/>
                    <a:pt x="10" y="4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50"/>
            <p:cNvSpPr/>
            <p:nvPr/>
          </p:nvSpPr>
          <p:spPr bwMode="auto">
            <a:xfrm>
              <a:off x="6981338" y="5585593"/>
              <a:ext cx="62129" cy="23896"/>
            </a:xfrm>
            <a:custGeom>
              <a:avLst/>
              <a:gdLst>
                <a:gd name="T0" fmla="*/ 0 w 16"/>
                <a:gd name="T1" fmla="*/ 6 h 6"/>
                <a:gd name="T2" fmla="*/ 0 w 16"/>
                <a:gd name="T3" fmla="*/ 4 h 6"/>
                <a:gd name="T4" fmla="*/ 2 w 16"/>
                <a:gd name="T5" fmla="*/ 4 h 6"/>
                <a:gd name="T6" fmla="*/ 2 w 16"/>
                <a:gd name="T7" fmla="*/ 5 h 6"/>
                <a:gd name="T8" fmla="*/ 4 w 16"/>
                <a:gd name="T9" fmla="*/ 5 h 6"/>
                <a:gd name="T10" fmla="*/ 13 w 16"/>
                <a:gd name="T11" fmla="*/ 1 h 6"/>
                <a:gd name="T12" fmla="*/ 14 w 16"/>
                <a:gd name="T13" fmla="*/ 0 h 6"/>
                <a:gd name="T14" fmla="*/ 16 w 16"/>
                <a:gd name="T15" fmla="*/ 1 h 6"/>
                <a:gd name="T16" fmla="*/ 16 w 16"/>
                <a:gd name="T17" fmla="*/ 2 h 6"/>
                <a:gd name="T18" fmla="*/ 14 w 16"/>
                <a:gd name="T19" fmla="*/ 3 h 6"/>
                <a:gd name="T20" fmla="*/ 11 w 16"/>
                <a:gd name="T21" fmla="*/ 3 h 6"/>
                <a:gd name="T22" fmla="*/ 5 w 16"/>
                <a:gd name="T23" fmla="*/ 5 h 6"/>
                <a:gd name="T24" fmla="*/ 0 w 16"/>
                <a:gd name="T2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7" y="4"/>
                    <a:pt x="10" y="3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9" y="4"/>
                    <a:pt x="7" y="5"/>
                    <a:pt x="5" y="5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51"/>
            <p:cNvSpPr/>
            <p:nvPr/>
          </p:nvSpPr>
          <p:spPr bwMode="auto">
            <a:xfrm>
              <a:off x="6995676" y="5497178"/>
              <a:ext cx="52571" cy="23896"/>
            </a:xfrm>
            <a:custGeom>
              <a:avLst/>
              <a:gdLst>
                <a:gd name="T0" fmla="*/ 2 w 13"/>
                <a:gd name="T1" fmla="*/ 5 h 6"/>
                <a:gd name="T2" fmla="*/ 3 w 13"/>
                <a:gd name="T3" fmla="*/ 4 h 6"/>
                <a:gd name="T4" fmla="*/ 11 w 13"/>
                <a:gd name="T5" fmla="*/ 1 h 6"/>
                <a:gd name="T6" fmla="*/ 12 w 13"/>
                <a:gd name="T7" fmla="*/ 0 h 6"/>
                <a:gd name="T8" fmla="*/ 13 w 13"/>
                <a:gd name="T9" fmla="*/ 1 h 6"/>
                <a:gd name="T10" fmla="*/ 12 w 13"/>
                <a:gd name="T11" fmla="*/ 2 h 6"/>
                <a:gd name="T12" fmla="*/ 10 w 13"/>
                <a:gd name="T13" fmla="*/ 3 h 6"/>
                <a:gd name="T14" fmla="*/ 8 w 13"/>
                <a:gd name="T15" fmla="*/ 3 h 6"/>
                <a:gd name="T16" fmla="*/ 4 w 13"/>
                <a:gd name="T17" fmla="*/ 5 h 6"/>
                <a:gd name="T18" fmla="*/ 1 w 13"/>
                <a:gd name="T19" fmla="*/ 6 h 6"/>
                <a:gd name="T20" fmla="*/ 0 w 13"/>
                <a:gd name="T21" fmla="*/ 6 h 6"/>
                <a:gd name="T22" fmla="*/ 0 w 13"/>
                <a:gd name="T23" fmla="*/ 5 h 6"/>
                <a:gd name="T24" fmla="*/ 1 w 13"/>
                <a:gd name="T25" fmla="*/ 4 h 6"/>
                <a:gd name="T26" fmla="*/ 2 w 13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6">
                  <a:moveTo>
                    <a:pt x="2" y="5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6" y="3"/>
                    <a:pt x="9" y="2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6" name="TextBox 1534"/>
          <p:cNvSpPr txBox="1"/>
          <p:nvPr/>
        </p:nvSpPr>
        <p:spPr>
          <a:xfrm>
            <a:off x="1413085" y="1085025"/>
            <a:ext cx="762005" cy="468795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sz="3735" dirty="0">
                <a:solidFill>
                  <a:schemeClr val="tx1">
                    <a:lumMod val="85000"/>
                    <a:lumOff val="15000"/>
                  </a:schemeClr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赠送精美手绘图标</a:t>
            </a:r>
            <a:endParaRPr lang="zh-CN" altLang="en-US" sz="3735" dirty="0">
              <a:solidFill>
                <a:schemeClr val="tx1">
                  <a:lumMod val="85000"/>
                  <a:lumOff val="15000"/>
                </a:schemeClr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7" name="图文框 206"/>
          <p:cNvSpPr/>
          <p:nvPr/>
        </p:nvSpPr>
        <p:spPr>
          <a:xfrm rot="16200000">
            <a:off x="-647244" y="2822095"/>
            <a:ext cx="4793425" cy="1108332"/>
          </a:xfrm>
          <a:prstGeom prst="frame">
            <a:avLst>
              <a:gd name="adj1" fmla="val 9239"/>
            </a:avLst>
          </a:prstGeom>
          <a:solidFill>
            <a:srgbClr val="254932"/>
          </a:solidFill>
          <a:ln>
            <a:solidFill>
              <a:srgbClr val="2549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4624908" y="660935"/>
            <a:ext cx="2942184" cy="3875270"/>
            <a:chOff x="721" y="397"/>
            <a:chExt cx="2182" cy="2874"/>
          </a:xfrm>
          <a:solidFill>
            <a:srgbClr val="254932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2416" y="1121"/>
              <a:ext cx="4" cy="8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1079" y="1583"/>
              <a:ext cx="4" cy="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1083" y="1577"/>
              <a:ext cx="2" cy="6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1001" y="745"/>
              <a:ext cx="1546" cy="2526"/>
            </a:xfrm>
            <a:custGeom>
              <a:avLst/>
              <a:gdLst>
                <a:gd name="T0" fmla="*/ 299 w 756"/>
                <a:gd name="T1" fmla="*/ 1199 h 1235"/>
                <a:gd name="T2" fmla="*/ 734 w 756"/>
                <a:gd name="T3" fmla="*/ 276 h 1235"/>
                <a:gd name="T4" fmla="*/ 655 w 756"/>
                <a:gd name="T5" fmla="*/ 152 h 1235"/>
                <a:gd name="T6" fmla="*/ 339 w 756"/>
                <a:gd name="T7" fmla="*/ 1204 h 1235"/>
                <a:gd name="T8" fmla="*/ 321 w 756"/>
                <a:gd name="T9" fmla="*/ 1212 h 1235"/>
                <a:gd name="T10" fmla="*/ 341 w 756"/>
                <a:gd name="T11" fmla="*/ 1218 h 1235"/>
                <a:gd name="T12" fmla="*/ 354 w 756"/>
                <a:gd name="T13" fmla="*/ 1207 h 1235"/>
                <a:gd name="T14" fmla="*/ 366 w 756"/>
                <a:gd name="T15" fmla="*/ 1225 h 1235"/>
                <a:gd name="T16" fmla="*/ 381 w 756"/>
                <a:gd name="T17" fmla="*/ 1221 h 1235"/>
                <a:gd name="T18" fmla="*/ 419 w 756"/>
                <a:gd name="T19" fmla="*/ 1204 h 1235"/>
                <a:gd name="T20" fmla="*/ 404 w 756"/>
                <a:gd name="T21" fmla="*/ 1221 h 1235"/>
                <a:gd name="T22" fmla="*/ 512 w 756"/>
                <a:gd name="T23" fmla="*/ 1018 h 1235"/>
                <a:gd name="T24" fmla="*/ 510 w 756"/>
                <a:gd name="T25" fmla="*/ 1095 h 1235"/>
                <a:gd name="T26" fmla="*/ 231 w 756"/>
                <a:gd name="T27" fmla="*/ 1125 h 1235"/>
                <a:gd name="T28" fmla="*/ 373 w 756"/>
                <a:gd name="T29" fmla="*/ 1131 h 1235"/>
                <a:gd name="T30" fmla="*/ 302 w 756"/>
                <a:gd name="T31" fmla="*/ 1125 h 1235"/>
                <a:gd name="T32" fmla="*/ 416 w 756"/>
                <a:gd name="T33" fmla="*/ 1083 h 1235"/>
                <a:gd name="T34" fmla="*/ 366 w 756"/>
                <a:gd name="T35" fmla="*/ 1083 h 1235"/>
                <a:gd name="T36" fmla="*/ 309 w 756"/>
                <a:gd name="T37" fmla="*/ 1079 h 1235"/>
                <a:gd name="T38" fmla="*/ 254 w 756"/>
                <a:gd name="T39" fmla="*/ 1033 h 1235"/>
                <a:gd name="T40" fmla="*/ 352 w 756"/>
                <a:gd name="T41" fmla="*/ 1040 h 1235"/>
                <a:gd name="T42" fmla="*/ 283 w 756"/>
                <a:gd name="T43" fmla="*/ 1031 h 1235"/>
                <a:gd name="T44" fmla="*/ 436 w 756"/>
                <a:gd name="T45" fmla="*/ 995 h 1235"/>
                <a:gd name="T46" fmla="*/ 374 w 756"/>
                <a:gd name="T47" fmla="*/ 1000 h 1235"/>
                <a:gd name="T48" fmla="*/ 318 w 756"/>
                <a:gd name="T49" fmla="*/ 990 h 1235"/>
                <a:gd name="T50" fmla="*/ 260 w 756"/>
                <a:gd name="T51" fmla="*/ 980 h 1235"/>
                <a:gd name="T52" fmla="*/ 243 w 756"/>
                <a:gd name="T53" fmla="*/ 944 h 1235"/>
                <a:gd name="T54" fmla="*/ 413 w 756"/>
                <a:gd name="T55" fmla="*/ 962 h 1235"/>
                <a:gd name="T56" fmla="*/ 236 w 756"/>
                <a:gd name="T57" fmla="*/ 929 h 1235"/>
                <a:gd name="T58" fmla="*/ 283 w 756"/>
                <a:gd name="T59" fmla="*/ 885 h 1235"/>
                <a:gd name="T60" fmla="*/ 283 w 756"/>
                <a:gd name="T61" fmla="*/ 925 h 1235"/>
                <a:gd name="T62" fmla="*/ 272 w 756"/>
                <a:gd name="T63" fmla="*/ 878 h 1235"/>
                <a:gd name="T64" fmla="*/ 341 w 756"/>
                <a:gd name="T65" fmla="*/ 679 h 1235"/>
                <a:gd name="T66" fmla="*/ 426 w 756"/>
                <a:gd name="T67" fmla="*/ 404 h 1235"/>
                <a:gd name="T68" fmla="*/ 473 w 756"/>
                <a:gd name="T69" fmla="*/ 427 h 1235"/>
                <a:gd name="T70" fmla="*/ 394 w 756"/>
                <a:gd name="T71" fmla="*/ 927 h 1235"/>
                <a:gd name="T72" fmla="*/ 351 w 756"/>
                <a:gd name="T73" fmla="*/ 932 h 1235"/>
                <a:gd name="T74" fmla="*/ 361 w 756"/>
                <a:gd name="T75" fmla="*/ 876 h 1235"/>
                <a:gd name="T76" fmla="*/ 331 w 756"/>
                <a:gd name="T77" fmla="*/ 913 h 1235"/>
                <a:gd name="T78" fmla="*/ 389 w 756"/>
                <a:gd name="T79" fmla="*/ 949 h 1235"/>
                <a:gd name="T80" fmla="*/ 389 w 756"/>
                <a:gd name="T81" fmla="*/ 872 h 1235"/>
                <a:gd name="T82" fmla="*/ 370 w 756"/>
                <a:gd name="T83" fmla="*/ 445 h 1235"/>
                <a:gd name="T84" fmla="*/ 383 w 756"/>
                <a:gd name="T85" fmla="*/ 603 h 1235"/>
                <a:gd name="T86" fmla="*/ 416 w 756"/>
                <a:gd name="T87" fmla="*/ 905 h 1235"/>
                <a:gd name="T88" fmla="*/ 423 w 756"/>
                <a:gd name="T89" fmla="*/ 908 h 1235"/>
                <a:gd name="T90" fmla="*/ 425 w 756"/>
                <a:gd name="T91" fmla="*/ 953 h 1235"/>
                <a:gd name="T92" fmla="*/ 417 w 756"/>
                <a:gd name="T93" fmla="*/ 634 h 1235"/>
                <a:gd name="T94" fmla="*/ 319 w 756"/>
                <a:gd name="T95" fmla="*/ 918 h 1235"/>
                <a:gd name="T96" fmla="*/ 310 w 756"/>
                <a:gd name="T97" fmla="*/ 951 h 1235"/>
                <a:gd name="T98" fmla="*/ 452 w 756"/>
                <a:gd name="T99" fmla="*/ 900 h 1235"/>
                <a:gd name="T100" fmla="*/ 471 w 756"/>
                <a:gd name="T101" fmla="*/ 936 h 1235"/>
                <a:gd name="T102" fmla="*/ 496 w 756"/>
                <a:gd name="T103" fmla="*/ 913 h 1235"/>
                <a:gd name="T104" fmla="*/ 475 w 756"/>
                <a:gd name="T105" fmla="*/ 916 h 1235"/>
                <a:gd name="T106" fmla="*/ 495 w 756"/>
                <a:gd name="T107" fmla="*/ 928 h 1235"/>
                <a:gd name="T108" fmla="*/ 524 w 756"/>
                <a:gd name="T109" fmla="*/ 907 h 1235"/>
                <a:gd name="T110" fmla="*/ 463 w 756"/>
                <a:gd name="T111" fmla="*/ 872 h 1235"/>
                <a:gd name="T112" fmla="*/ 683 w 756"/>
                <a:gd name="T113" fmla="*/ 568 h 1235"/>
                <a:gd name="T114" fmla="*/ 531 w 756"/>
                <a:gd name="T115" fmla="*/ 363 h 1235"/>
                <a:gd name="T116" fmla="*/ 292 w 756"/>
                <a:gd name="T117" fmla="*/ 375 h 1235"/>
                <a:gd name="T118" fmla="*/ 158 w 756"/>
                <a:gd name="T119" fmla="*/ 704 h 1235"/>
                <a:gd name="T120" fmla="*/ 55 w 756"/>
                <a:gd name="T121" fmla="*/ 512 h 1235"/>
                <a:gd name="T122" fmla="*/ 16 w 756"/>
                <a:gd name="T123" fmla="*/ 293 h 1235"/>
                <a:gd name="T124" fmla="*/ 662 w 756"/>
                <a:gd name="T125" fmla="*/ 16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1235">
                  <a:moveTo>
                    <a:pt x="746" y="297"/>
                  </a:moveTo>
                  <a:cubicBezTo>
                    <a:pt x="740" y="261"/>
                    <a:pt x="729" y="227"/>
                    <a:pt x="711" y="195"/>
                  </a:cubicBezTo>
                  <a:cubicBezTo>
                    <a:pt x="702" y="180"/>
                    <a:pt x="691" y="166"/>
                    <a:pt x="680" y="153"/>
                  </a:cubicBezTo>
                  <a:cubicBezTo>
                    <a:pt x="667" y="139"/>
                    <a:pt x="659" y="122"/>
                    <a:pt x="647" y="108"/>
                  </a:cubicBezTo>
                  <a:cubicBezTo>
                    <a:pt x="643" y="102"/>
                    <a:pt x="638" y="97"/>
                    <a:pt x="632" y="92"/>
                  </a:cubicBezTo>
                  <a:cubicBezTo>
                    <a:pt x="632" y="92"/>
                    <a:pt x="632" y="92"/>
                    <a:pt x="632" y="92"/>
                  </a:cubicBezTo>
                  <a:cubicBezTo>
                    <a:pt x="632" y="91"/>
                    <a:pt x="631" y="91"/>
                    <a:pt x="630" y="90"/>
                  </a:cubicBezTo>
                  <a:cubicBezTo>
                    <a:pt x="630" y="90"/>
                    <a:pt x="629" y="89"/>
                    <a:pt x="628" y="88"/>
                  </a:cubicBezTo>
                  <a:cubicBezTo>
                    <a:pt x="627" y="87"/>
                    <a:pt x="626" y="87"/>
                    <a:pt x="625" y="87"/>
                  </a:cubicBezTo>
                  <a:cubicBezTo>
                    <a:pt x="612" y="79"/>
                    <a:pt x="599" y="71"/>
                    <a:pt x="585" y="64"/>
                  </a:cubicBezTo>
                  <a:cubicBezTo>
                    <a:pt x="569" y="55"/>
                    <a:pt x="553" y="47"/>
                    <a:pt x="536" y="40"/>
                  </a:cubicBezTo>
                  <a:cubicBezTo>
                    <a:pt x="519" y="33"/>
                    <a:pt x="501" y="28"/>
                    <a:pt x="483" y="21"/>
                  </a:cubicBezTo>
                  <a:cubicBezTo>
                    <a:pt x="466" y="15"/>
                    <a:pt x="450" y="6"/>
                    <a:pt x="432" y="4"/>
                  </a:cubicBezTo>
                  <a:cubicBezTo>
                    <a:pt x="413" y="1"/>
                    <a:pt x="394" y="0"/>
                    <a:pt x="375" y="0"/>
                  </a:cubicBezTo>
                  <a:cubicBezTo>
                    <a:pt x="338" y="1"/>
                    <a:pt x="302" y="11"/>
                    <a:pt x="267" y="22"/>
                  </a:cubicBezTo>
                  <a:cubicBezTo>
                    <a:pt x="236" y="32"/>
                    <a:pt x="207" y="46"/>
                    <a:pt x="179" y="64"/>
                  </a:cubicBezTo>
                  <a:cubicBezTo>
                    <a:pt x="124" y="99"/>
                    <a:pt x="79" y="148"/>
                    <a:pt x="44" y="203"/>
                  </a:cubicBezTo>
                  <a:cubicBezTo>
                    <a:pt x="15" y="250"/>
                    <a:pt x="1" y="306"/>
                    <a:pt x="1" y="362"/>
                  </a:cubicBezTo>
                  <a:cubicBezTo>
                    <a:pt x="0" y="362"/>
                    <a:pt x="0" y="362"/>
                    <a:pt x="1" y="363"/>
                  </a:cubicBezTo>
                  <a:cubicBezTo>
                    <a:pt x="1" y="373"/>
                    <a:pt x="1" y="383"/>
                    <a:pt x="2" y="392"/>
                  </a:cubicBezTo>
                  <a:cubicBezTo>
                    <a:pt x="4" y="425"/>
                    <a:pt x="12" y="457"/>
                    <a:pt x="24" y="488"/>
                  </a:cubicBezTo>
                  <a:cubicBezTo>
                    <a:pt x="37" y="521"/>
                    <a:pt x="50" y="554"/>
                    <a:pt x="69" y="584"/>
                  </a:cubicBezTo>
                  <a:cubicBezTo>
                    <a:pt x="86" y="613"/>
                    <a:pt x="111" y="635"/>
                    <a:pt x="127" y="665"/>
                  </a:cubicBezTo>
                  <a:cubicBezTo>
                    <a:pt x="135" y="681"/>
                    <a:pt x="142" y="698"/>
                    <a:pt x="150" y="715"/>
                  </a:cubicBezTo>
                  <a:cubicBezTo>
                    <a:pt x="156" y="729"/>
                    <a:pt x="161" y="743"/>
                    <a:pt x="164" y="758"/>
                  </a:cubicBezTo>
                  <a:cubicBezTo>
                    <a:pt x="173" y="808"/>
                    <a:pt x="164" y="866"/>
                    <a:pt x="199" y="907"/>
                  </a:cubicBezTo>
                  <a:cubicBezTo>
                    <a:pt x="203" y="913"/>
                    <a:pt x="208" y="918"/>
                    <a:pt x="214" y="923"/>
                  </a:cubicBezTo>
                  <a:cubicBezTo>
                    <a:pt x="212" y="930"/>
                    <a:pt x="212" y="938"/>
                    <a:pt x="213" y="946"/>
                  </a:cubicBezTo>
                  <a:cubicBezTo>
                    <a:pt x="213" y="951"/>
                    <a:pt x="215" y="956"/>
                    <a:pt x="217" y="960"/>
                  </a:cubicBezTo>
                  <a:cubicBezTo>
                    <a:pt x="218" y="963"/>
                    <a:pt x="220" y="965"/>
                    <a:pt x="221" y="967"/>
                  </a:cubicBezTo>
                  <a:cubicBezTo>
                    <a:pt x="222" y="969"/>
                    <a:pt x="222" y="970"/>
                    <a:pt x="222" y="971"/>
                  </a:cubicBezTo>
                  <a:cubicBezTo>
                    <a:pt x="216" y="975"/>
                    <a:pt x="213" y="983"/>
                    <a:pt x="212" y="990"/>
                  </a:cubicBezTo>
                  <a:cubicBezTo>
                    <a:pt x="212" y="994"/>
                    <a:pt x="213" y="999"/>
                    <a:pt x="216" y="1002"/>
                  </a:cubicBezTo>
                  <a:cubicBezTo>
                    <a:pt x="218" y="1006"/>
                    <a:pt x="226" y="1010"/>
                    <a:pt x="224" y="1015"/>
                  </a:cubicBezTo>
                  <a:cubicBezTo>
                    <a:pt x="218" y="1019"/>
                    <a:pt x="215" y="1027"/>
                    <a:pt x="215" y="1032"/>
                  </a:cubicBezTo>
                  <a:cubicBezTo>
                    <a:pt x="215" y="1037"/>
                    <a:pt x="217" y="1040"/>
                    <a:pt x="220" y="1043"/>
                  </a:cubicBezTo>
                  <a:cubicBezTo>
                    <a:pt x="222" y="1045"/>
                    <a:pt x="224" y="1046"/>
                    <a:pt x="225" y="1048"/>
                  </a:cubicBezTo>
                  <a:cubicBezTo>
                    <a:pt x="227" y="1049"/>
                    <a:pt x="228" y="1052"/>
                    <a:pt x="229" y="1054"/>
                  </a:cubicBezTo>
                  <a:cubicBezTo>
                    <a:pt x="228" y="1054"/>
                    <a:pt x="227" y="1055"/>
                    <a:pt x="227" y="1056"/>
                  </a:cubicBezTo>
                  <a:cubicBezTo>
                    <a:pt x="219" y="1060"/>
                    <a:pt x="215" y="1070"/>
                    <a:pt x="215" y="1079"/>
                  </a:cubicBezTo>
                  <a:cubicBezTo>
                    <a:pt x="215" y="1086"/>
                    <a:pt x="218" y="1092"/>
                    <a:pt x="222" y="1097"/>
                  </a:cubicBezTo>
                  <a:cubicBezTo>
                    <a:pt x="223" y="1098"/>
                    <a:pt x="224" y="1099"/>
                    <a:pt x="225" y="1100"/>
                  </a:cubicBezTo>
                  <a:cubicBezTo>
                    <a:pt x="218" y="1107"/>
                    <a:pt x="222" y="1122"/>
                    <a:pt x="224" y="1129"/>
                  </a:cubicBezTo>
                  <a:cubicBezTo>
                    <a:pt x="228" y="1136"/>
                    <a:pt x="234" y="1142"/>
                    <a:pt x="239" y="1147"/>
                  </a:cubicBezTo>
                  <a:cubicBezTo>
                    <a:pt x="245" y="1154"/>
                    <a:pt x="252" y="1162"/>
                    <a:pt x="258" y="1168"/>
                  </a:cubicBezTo>
                  <a:cubicBezTo>
                    <a:pt x="270" y="1180"/>
                    <a:pt x="283" y="1193"/>
                    <a:pt x="298" y="1198"/>
                  </a:cubicBezTo>
                  <a:cubicBezTo>
                    <a:pt x="298" y="1199"/>
                    <a:pt x="299" y="1199"/>
                    <a:pt x="299" y="1199"/>
                  </a:cubicBezTo>
                  <a:cubicBezTo>
                    <a:pt x="304" y="1206"/>
                    <a:pt x="309" y="1212"/>
                    <a:pt x="312" y="1220"/>
                  </a:cubicBezTo>
                  <a:cubicBezTo>
                    <a:pt x="314" y="1227"/>
                    <a:pt x="317" y="1231"/>
                    <a:pt x="324" y="1233"/>
                  </a:cubicBezTo>
                  <a:cubicBezTo>
                    <a:pt x="330" y="1235"/>
                    <a:pt x="339" y="1234"/>
                    <a:pt x="346" y="1234"/>
                  </a:cubicBezTo>
                  <a:cubicBezTo>
                    <a:pt x="356" y="1234"/>
                    <a:pt x="366" y="1234"/>
                    <a:pt x="375" y="1234"/>
                  </a:cubicBezTo>
                  <a:cubicBezTo>
                    <a:pt x="384" y="1233"/>
                    <a:pt x="392" y="1231"/>
                    <a:pt x="401" y="1230"/>
                  </a:cubicBezTo>
                  <a:cubicBezTo>
                    <a:pt x="409" y="1230"/>
                    <a:pt x="416" y="1229"/>
                    <a:pt x="423" y="1226"/>
                  </a:cubicBezTo>
                  <a:cubicBezTo>
                    <a:pt x="430" y="1223"/>
                    <a:pt x="433" y="1216"/>
                    <a:pt x="437" y="1210"/>
                  </a:cubicBezTo>
                  <a:cubicBezTo>
                    <a:pt x="440" y="1207"/>
                    <a:pt x="443" y="1204"/>
                    <a:pt x="445" y="1201"/>
                  </a:cubicBezTo>
                  <a:cubicBezTo>
                    <a:pt x="448" y="1198"/>
                    <a:pt x="450" y="1195"/>
                    <a:pt x="454" y="1192"/>
                  </a:cubicBezTo>
                  <a:cubicBezTo>
                    <a:pt x="454" y="1192"/>
                    <a:pt x="455" y="1191"/>
                    <a:pt x="455" y="1191"/>
                  </a:cubicBezTo>
                  <a:cubicBezTo>
                    <a:pt x="456" y="1190"/>
                    <a:pt x="457" y="1189"/>
                    <a:pt x="458" y="1188"/>
                  </a:cubicBezTo>
                  <a:cubicBezTo>
                    <a:pt x="473" y="1177"/>
                    <a:pt x="488" y="1167"/>
                    <a:pt x="502" y="1154"/>
                  </a:cubicBezTo>
                  <a:cubicBezTo>
                    <a:pt x="507" y="1150"/>
                    <a:pt x="512" y="1146"/>
                    <a:pt x="514" y="1140"/>
                  </a:cubicBezTo>
                  <a:cubicBezTo>
                    <a:pt x="516" y="1136"/>
                    <a:pt x="516" y="1129"/>
                    <a:pt x="513" y="1125"/>
                  </a:cubicBezTo>
                  <a:cubicBezTo>
                    <a:pt x="514" y="1125"/>
                    <a:pt x="514" y="1124"/>
                    <a:pt x="515" y="1124"/>
                  </a:cubicBezTo>
                  <a:cubicBezTo>
                    <a:pt x="518" y="1121"/>
                    <a:pt x="521" y="1119"/>
                    <a:pt x="524" y="1116"/>
                  </a:cubicBezTo>
                  <a:cubicBezTo>
                    <a:pt x="532" y="1109"/>
                    <a:pt x="531" y="1095"/>
                    <a:pt x="526" y="1087"/>
                  </a:cubicBezTo>
                  <a:cubicBezTo>
                    <a:pt x="527" y="1084"/>
                    <a:pt x="527" y="1082"/>
                    <a:pt x="527" y="1080"/>
                  </a:cubicBezTo>
                  <a:cubicBezTo>
                    <a:pt x="526" y="1074"/>
                    <a:pt x="526" y="1070"/>
                    <a:pt x="530" y="1064"/>
                  </a:cubicBezTo>
                  <a:cubicBezTo>
                    <a:pt x="534" y="1058"/>
                    <a:pt x="537" y="1050"/>
                    <a:pt x="531" y="1045"/>
                  </a:cubicBezTo>
                  <a:cubicBezTo>
                    <a:pt x="530" y="1044"/>
                    <a:pt x="530" y="1044"/>
                    <a:pt x="529" y="1044"/>
                  </a:cubicBezTo>
                  <a:cubicBezTo>
                    <a:pt x="526" y="1037"/>
                    <a:pt x="526" y="1030"/>
                    <a:pt x="529" y="1023"/>
                  </a:cubicBezTo>
                  <a:cubicBezTo>
                    <a:pt x="532" y="1017"/>
                    <a:pt x="535" y="1013"/>
                    <a:pt x="534" y="1007"/>
                  </a:cubicBezTo>
                  <a:cubicBezTo>
                    <a:pt x="534" y="1006"/>
                    <a:pt x="533" y="1004"/>
                    <a:pt x="533" y="1003"/>
                  </a:cubicBezTo>
                  <a:cubicBezTo>
                    <a:pt x="530" y="999"/>
                    <a:pt x="529" y="996"/>
                    <a:pt x="529" y="991"/>
                  </a:cubicBezTo>
                  <a:cubicBezTo>
                    <a:pt x="529" y="987"/>
                    <a:pt x="532" y="984"/>
                    <a:pt x="534" y="981"/>
                  </a:cubicBezTo>
                  <a:cubicBezTo>
                    <a:pt x="537" y="976"/>
                    <a:pt x="538" y="970"/>
                    <a:pt x="536" y="965"/>
                  </a:cubicBezTo>
                  <a:cubicBezTo>
                    <a:pt x="535" y="964"/>
                    <a:pt x="534" y="963"/>
                    <a:pt x="532" y="963"/>
                  </a:cubicBezTo>
                  <a:cubicBezTo>
                    <a:pt x="532" y="961"/>
                    <a:pt x="531" y="959"/>
                    <a:pt x="531" y="958"/>
                  </a:cubicBezTo>
                  <a:cubicBezTo>
                    <a:pt x="530" y="954"/>
                    <a:pt x="530" y="950"/>
                    <a:pt x="530" y="947"/>
                  </a:cubicBezTo>
                  <a:cubicBezTo>
                    <a:pt x="531" y="940"/>
                    <a:pt x="534" y="933"/>
                    <a:pt x="535" y="926"/>
                  </a:cubicBezTo>
                  <a:cubicBezTo>
                    <a:pt x="535" y="925"/>
                    <a:pt x="535" y="925"/>
                    <a:pt x="535" y="925"/>
                  </a:cubicBezTo>
                  <a:cubicBezTo>
                    <a:pt x="537" y="923"/>
                    <a:pt x="538" y="922"/>
                    <a:pt x="539" y="921"/>
                  </a:cubicBezTo>
                  <a:cubicBezTo>
                    <a:pt x="545" y="916"/>
                    <a:pt x="550" y="910"/>
                    <a:pt x="554" y="903"/>
                  </a:cubicBezTo>
                  <a:cubicBezTo>
                    <a:pt x="559" y="895"/>
                    <a:pt x="561" y="886"/>
                    <a:pt x="565" y="877"/>
                  </a:cubicBezTo>
                  <a:cubicBezTo>
                    <a:pt x="568" y="870"/>
                    <a:pt x="573" y="861"/>
                    <a:pt x="574" y="853"/>
                  </a:cubicBezTo>
                  <a:cubicBezTo>
                    <a:pt x="579" y="840"/>
                    <a:pt x="584" y="828"/>
                    <a:pt x="587" y="815"/>
                  </a:cubicBezTo>
                  <a:cubicBezTo>
                    <a:pt x="593" y="796"/>
                    <a:pt x="598" y="777"/>
                    <a:pt x="602" y="758"/>
                  </a:cubicBezTo>
                  <a:cubicBezTo>
                    <a:pt x="605" y="739"/>
                    <a:pt x="607" y="720"/>
                    <a:pt x="615" y="703"/>
                  </a:cubicBezTo>
                  <a:cubicBezTo>
                    <a:pt x="623" y="687"/>
                    <a:pt x="636" y="674"/>
                    <a:pt x="646" y="659"/>
                  </a:cubicBezTo>
                  <a:cubicBezTo>
                    <a:pt x="655" y="644"/>
                    <a:pt x="662" y="628"/>
                    <a:pt x="671" y="613"/>
                  </a:cubicBezTo>
                  <a:cubicBezTo>
                    <a:pt x="680" y="598"/>
                    <a:pt x="693" y="585"/>
                    <a:pt x="702" y="570"/>
                  </a:cubicBezTo>
                  <a:cubicBezTo>
                    <a:pt x="712" y="554"/>
                    <a:pt x="720" y="538"/>
                    <a:pt x="728" y="521"/>
                  </a:cubicBezTo>
                  <a:cubicBezTo>
                    <a:pt x="735" y="504"/>
                    <a:pt x="742" y="487"/>
                    <a:pt x="746" y="469"/>
                  </a:cubicBezTo>
                  <a:cubicBezTo>
                    <a:pt x="751" y="450"/>
                    <a:pt x="753" y="431"/>
                    <a:pt x="754" y="413"/>
                  </a:cubicBezTo>
                  <a:cubicBezTo>
                    <a:pt x="756" y="374"/>
                    <a:pt x="753" y="335"/>
                    <a:pt x="746" y="297"/>
                  </a:cubicBezTo>
                  <a:close/>
                  <a:moveTo>
                    <a:pt x="734" y="276"/>
                  </a:moveTo>
                  <a:cubicBezTo>
                    <a:pt x="739" y="295"/>
                    <a:pt x="742" y="314"/>
                    <a:pt x="744" y="333"/>
                  </a:cubicBezTo>
                  <a:cubicBezTo>
                    <a:pt x="741" y="327"/>
                    <a:pt x="739" y="321"/>
                    <a:pt x="737" y="316"/>
                  </a:cubicBezTo>
                  <a:cubicBezTo>
                    <a:pt x="733" y="307"/>
                    <a:pt x="726" y="299"/>
                    <a:pt x="721" y="290"/>
                  </a:cubicBezTo>
                  <a:cubicBezTo>
                    <a:pt x="718" y="286"/>
                    <a:pt x="715" y="282"/>
                    <a:pt x="711" y="278"/>
                  </a:cubicBezTo>
                  <a:cubicBezTo>
                    <a:pt x="713" y="273"/>
                    <a:pt x="715" y="268"/>
                    <a:pt x="717" y="263"/>
                  </a:cubicBezTo>
                  <a:cubicBezTo>
                    <a:pt x="718" y="259"/>
                    <a:pt x="719" y="255"/>
                    <a:pt x="719" y="251"/>
                  </a:cubicBezTo>
                  <a:cubicBezTo>
                    <a:pt x="723" y="255"/>
                    <a:pt x="727" y="259"/>
                    <a:pt x="731" y="263"/>
                  </a:cubicBezTo>
                  <a:cubicBezTo>
                    <a:pt x="732" y="268"/>
                    <a:pt x="733" y="272"/>
                    <a:pt x="734" y="276"/>
                  </a:cubicBezTo>
                  <a:close/>
                  <a:moveTo>
                    <a:pt x="721" y="233"/>
                  </a:moveTo>
                  <a:cubicBezTo>
                    <a:pt x="725" y="242"/>
                    <a:pt x="728" y="251"/>
                    <a:pt x="730" y="261"/>
                  </a:cubicBezTo>
                  <a:cubicBezTo>
                    <a:pt x="727" y="257"/>
                    <a:pt x="723" y="253"/>
                    <a:pt x="719" y="249"/>
                  </a:cubicBezTo>
                  <a:cubicBezTo>
                    <a:pt x="720" y="246"/>
                    <a:pt x="720" y="244"/>
                    <a:pt x="721" y="241"/>
                  </a:cubicBezTo>
                  <a:cubicBezTo>
                    <a:pt x="721" y="238"/>
                    <a:pt x="721" y="236"/>
                    <a:pt x="721" y="233"/>
                  </a:cubicBezTo>
                  <a:close/>
                  <a:moveTo>
                    <a:pt x="695" y="187"/>
                  </a:moveTo>
                  <a:cubicBezTo>
                    <a:pt x="693" y="186"/>
                    <a:pt x="691" y="185"/>
                    <a:pt x="688" y="183"/>
                  </a:cubicBezTo>
                  <a:cubicBezTo>
                    <a:pt x="686" y="182"/>
                    <a:pt x="684" y="181"/>
                    <a:pt x="683" y="180"/>
                  </a:cubicBezTo>
                  <a:cubicBezTo>
                    <a:pt x="683" y="176"/>
                    <a:pt x="683" y="173"/>
                    <a:pt x="684" y="169"/>
                  </a:cubicBezTo>
                  <a:cubicBezTo>
                    <a:pt x="686" y="172"/>
                    <a:pt x="688" y="175"/>
                    <a:pt x="690" y="177"/>
                  </a:cubicBezTo>
                  <a:cubicBezTo>
                    <a:pt x="702" y="193"/>
                    <a:pt x="712" y="211"/>
                    <a:pt x="719" y="229"/>
                  </a:cubicBezTo>
                  <a:cubicBezTo>
                    <a:pt x="720" y="232"/>
                    <a:pt x="720" y="235"/>
                    <a:pt x="720" y="238"/>
                  </a:cubicBezTo>
                  <a:cubicBezTo>
                    <a:pt x="719" y="242"/>
                    <a:pt x="719" y="245"/>
                    <a:pt x="718" y="248"/>
                  </a:cubicBezTo>
                  <a:cubicBezTo>
                    <a:pt x="715" y="245"/>
                    <a:pt x="712" y="241"/>
                    <a:pt x="709" y="238"/>
                  </a:cubicBezTo>
                  <a:cubicBezTo>
                    <a:pt x="703" y="231"/>
                    <a:pt x="696" y="224"/>
                    <a:pt x="690" y="218"/>
                  </a:cubicBezTo>
                  <a:cubicBezTo>
                    <a:pt x="687" y="215"/>
                    <a:pt x="684" y="213"/>
                    <a:pt x="681" y="210"/>
                  </a:cubicBezTo>
                  <a:cubicBezTo>
                    <a:pt x="682" y="206"/>
                    <a:pt x="682" y="202"/>
                    <a:pt x="682" y="198"/>
                  </a:cubicBezTo>
                  <a:cubicBezTo>
                    <a:pt x="682" y="192"/>
                    <a:pt x="682" y="187"/>
                    <a:pt x="683" y="181"/>
                  </a:cubicBezTo>
                  <a:cubicBezTo>
                    <a:pt x="683" y="181"/>
                    <a:pt x="683" y="181"/>
                    <a:pt x="683" y="181"/>
                  </a:cubicBezTo>
                  <a:cubicBezTo>
                    <a:pt x="686" y="183"/>
                    <a:pt x="688" y="185"/>
                    <a:pt x="691" y="186"/>
                  </a:cubicBezTo>
                  <a:cubicBezTo>
                    <a:pt x="692" y="187"/>
                    <a:pt x="697" y="189"/>
                    <a:pt x="697" y="191"/>
                  </a:cubicBezTo>
                  <a:cubicBezTo>
                    <a:pt x="697" y="191"/>
                    <a:pt x="699" y="191"/>
                    <a:pt x="699" y="191"/>
                  </a:cubicBezTo>
                  <a:cubicBezTo>
                    <a:pt x="698" y="189"/>
                    <a:pt x="697" y="188"/>
                    <a:pt x="695" y="187"/>
                  </a:cubicBezTo>
                  <a:close/>
                  <a:moveTo>
                    <a:pt x="656" y="134"/>
                  </a:moveTo>
                  <a:cubicBezTo>
                    <a:pt x="664" y="146"/>
                    <a:pt x="673" y="157"/>
                    <a:pt x="682" y="168"/>
                  </a:cubicBezTo>
                  <a:cubicBezTo>
                    <a:pt x="682" y="171"/>
                    <a:pt x="682" y="175"/>
                    <a:pt x="682" y="178"/>
                  </a:cubicBezTo>
                  <a:cubicBezTo>
                    <a:pt x="682" y="179"/>
                    <a:pt x="682" y="179"/>
                    <a:pt x="681" y="179"/>
                  </a:cubicBezTo>
                  <a:cubicBezTo>
                    <a:pt x="676" y="175"/>
                    <a:pt x="671" y="170"/>
                    <a:pt x="666" y="167"/>
                  </a:cubicBezTo>
                  <a:cubicBezTo>
                    <a:pt x="663" y="165"/>
                    <a:pt x="660" y="163"/>
                    <a:pt x="657" y="161"/>
                  </a:cubicBezTo>
                  <a:cubicBezTo>
                    <a:pt x="657" y="158"/>
                    <a:pt x="657" y="156"/>
                    <a:pt x="656" y="153"/>
                  </a:cubicBezTo>
                  <a:cubicBezTo>
                    <a:pt x="656" y="148"/>
                    <a:pt x="656" y="142"/>
                    <a:pt x="656" y="137"/>
                  </a:cubicBezTo>
                  <a:cubicBezTo>
                    <a:pt x="656" y="136"/>
                    <a:pt x="655" y="134"/>
                    <a:pt x="655" y="133"/>
                  </a:cubicBezTo>
                  <a:cubicBezTo>
                    <a:pt x="655" y="133"/>
                    <a:pt x="656" y="134"/>
                    <a:pt x="656" y="134"/>
                  </a:cubicBezTo>
                  <a:close/>
                  <a:moveTo>
                    <a:pt x="611" y="87"/>
                  </a:moveTo>
                  <a:cubicBezTo>
                    <a:pt x="616" y="90"/>
                    <a:pt x="621" y="93"/>
                    <a:pt x="626" y="96"/>
                  </a:cubicBezTo>
                  <a:cubicBezTo>
                    <a:pt x="631" y="101"/>
                    <a:pt x="635" y="105"/>
                    <a:pt x="639" y="110"/>
                  </a:cubicBezTo>
                  <a:cubicBezTo>
                    <a:pt x="645" y="116"/>
                    <a:pt x="649" y="123"/>
                    <a:pt x="654" y="130"/>
                  </a:cubicBezTo>
                  <a:cubicBezTo>
                    <a:pt x="654" y="132"/>
                    <a:pt x="654" y="134"/>
                    <a:pt x="654" y="136"/>
                  </a:cubicBezTo>
                  <a:cubicBezTo>
                    <a:pt x="655" y="141"/>
                    <a:pt x="655" y="146"/>
                    <a:pt x="655" y="152"/>
                  </a:cubicBezTo>
                  <a:cubicBezTo>
                    <a:pt x="655" y="154"/>
                    <a:pt x="655" y="157"/>
                    <a:pt x="656" y="160"/>
                  </a:cubicBezTo>
                  <a:cubicBezTo>
                    <a:pt x="651" y="157"/>
                    <a:pt x="646" y="154"/>
                    <a:pt x="641" y="150"/>
                  </a:cubicBezTo>
                  <a:cubicBezTo>
                    <a:pt x="633" y="145"/>
                    <a:pt x="626" y="140"/>
                    <a:pt x="618" y="135"/>
                  </a:cubicBezTo>
                  <a:cubicBezTo>
                    <a:pt x="617" y="131"/>
                    <a:pt x="617" y="127"/>
                    <a:pt x="616" y="123"/>
                  </a:cubicBezTo>
                  <a:cubicBezTo>
                    <a:pt x="616" y="116"/>
                    <a:pt x="614" y="109"/>
                    <a:pt x="613" y="103"/>
                  </a:cubicBezTo>
                  <a:cubicBezTo>
                    <a:pt x="613" y="100"/>
                    <a:pt x="613" y="97"/>
                    <a:pt x="612" y="94"/>
                  </a:cubicBezTo>
                  <a:cubicBezTo>
                    <a:pt x="611" y="91"/>
                    <a:pt x="611" y="89"/>
                    <a:pt x="610" y="87"/>
                  </a:cubicBezTo>
                  <a:cubicBezTo>
                    <a:pt x="610" y="87"/>
                    <a:pt x="611" y="87"/>
                    <a:pt x="611" y="87"/>
                  </a:cubicBezTo>
                  <a:close/>
                  <a:moveTo>
                    <a:pt x="26" y="258"/>
                  </a:moveTo>
                  <a:cubicBezTo>
                    <a:pt x="27" y="259"/>
                    <a:pt x="27" y="261"/>
                    <a:pt x="28" y="262"/>
                  </a:cubicBezTo>
                  <a:cubicBezTo>
                    <a:pt x="29" y="266"/>
                    <a:pt x="30" y="269"/>
                    <a:pt x="32" y="272"/>
                  </a:cubicBezTo>
                  <a:cubicBezTo>
                    <a:pt x="33" y="275"/>
                    <a:pt x="35" y="278"/>
                    <a:pt x="36" y="281"/>
                  </a:cubicBezTo>
                  <a:cubicBezTo>
                    <a:pt x="36" y="281"/>
                    <a:pt x="36" y="281"/>
                    <a:pt x="36" y="282"/>
                  </a:cubicBezTo>
                  <a:cubicBezTo>
                    <a:pt x="33" y="283"/>
                    <a:pt x="31" y="285"/>
                    <a:pt x="28" y="286"/>
                  </a:cubicBezTo>
                  <a:cubicBezTo>
                    <a:pt x="25" y="287"/>
                    <a:pt x="23" y="288"/>
                    <a:pt x="20" y="289"/>
                  </a:cubicBezTo>
                  <a:cubicBezTo>
                    <a:pt x="19" y="290"/>
                    <a:pt x="18" y="291"/>
                    <a:pt x="16" y="292"/>
                  </a:cubicBezTo>
                  <a:cubicBezTo>
                    <a:pt x="19" y="280"/>
                    <a:pt x="22" y="269"/>
                    <a:pt x="26" y="258"/>
                  </a:cubicBezTo>
                  <a:close/>
                  <a:moveTo>
                    <a:pt x="48" y="526"/>
                  </a:moveTo>
                  <a:cubicBezTo>
                    <a:pt x="48" y="525"/>
                    <a:pt x="47" y="525"/>
                    <a:pt x="47" y="524"/>
                  </a:cubicBezTo>
                  <a:cubicBezTo>
                    <a:pt x="47" y="524"/>
                    <a:pt x="48" y="524"/>
                    <a:pt x="48" y="525"/>
                  </a:cubicBezTo>
                  <a:cubicBezTo>
                    <a:pt x="48" y="525"/>
                    <a:pt x="48" y="525"/>
                    <a:pt x="48" y="526"/>
                  </a:cubicBezTo>
                  <a:close/>
                  <a:moveTo>
                    <a:pt x="78" y="585"/>
                  </a:moveTo>
                  <a:cubicBezTo>
                    <a:pt x="71" y="574"/>
                    <a:pt x="65" y="562"/>
                    <a:pt x="59" y="550"/>
                  </a:cubicBezTo>
                  <a:cubicBezTo>
                    <a:pt x="56" y="543"/>
                    <a:pt x="52" y="536"/>
                    <a:pt x="49" y="529"/>
                  </a:cubicBezTo>
                  <a:cubicBezTo>
                    <a:pt x="50" y="528"/>
                    <a:pt x="50" y="527"/>
                    <a:pt x="50" y="526"/>
                  </a:cubicBezTo>
                  <a:cubicBezTo>
                    <a:pt x="54" y="529"/>
                    <a:pt x="57" y="532"/>
                    <a:pt x="60" y="535"/>
                  </a:cubicBezTo>
                  <a:cubicBezTo>
                    <a:pt x="61" y="537"/>
                    <a:pt x="64" y="538"/>
                    <a:pt x="66" y="539"/>
                  </a:cubicBezTo>
                  <a:cubicBezTo>
                    <a:pt x="68" y="541"/>
                    <a:pt x="70" y="543"/>
                    <a:pt x="73" y="544"/>
                  </a:cubicBezTo>
                  <a:cubicBezTo>
                    <a:pt x="75" y="546"/>
                    <a:pt x="76" y="548"/>
                    <a:pt x="79" y="549"/>
                  </a:cubicBezTo>
                  <a:cubicBezTo>
                    <a:pt x="80" y="550"/>
                    <a:pt x="81" y="550"/>
                    <a:pt x="82" y="551"/>
                  </a:cubicBezTo>
                  <a:cubicBezTo>
                    <a:pt x="83" y="551"/>
                    <a:pt x="84" y="552"/>
                    <a:pt x="85" y="553"/>
                  </a:cubicBezTo>
                  <a:cubicBezTo>
                    <a:pt x="84" y="556"/>
                    <a:pt x="84" y="559"/>
                    <a:pt x="83" y="562"/>
                  </a:cubicBezTo>
                  <a:cubicBezTo>
                    <a:pt x="82" y="567"/>
                    <a:pt x="81" y="572"/>
                    <a:pt x="80" y="577"/>
                  </a:cubicBezTo>
                  <a:cubicBezTo>
                    <a:pt x="79" y="579"/>
                    <a:pt x="79" y="582"/>
                    <a:pt x="78" y="584"/>
                  </a:cubicBezTo>
                  <a:cubicBezTo>
                    <a:pt x="78" y="584"/>
                    <a:pt x="78" y="585"/>
                    <a:pt x="78" y="585"/>
                  </a:cubicBezTo>
                  <a:close/>
                  <a:moveTo>
                    <a:pt x="311" y="1201"/>
                  </a:moveTo>
                  <a:cubicBezTo>
                    <a:pt x="313" y="1201"/>
                    <a:pt x="315" y="1201"/>
                    <a:pt x="316" y="1201"/>
                  </a:cubicBezTo>
                  <a:cubicBezTo>
                    <a:pt x="317" y="1204"/>
                    <a:pt x="319" y="1206"/>
                    <a:pt x="319" y="1208"/>
                  </a:cubicBezTo>
                  <a:cubicBezTo>
                    <a:pt x="320" y="1209"/>
                    <a:pt x="320" y="1210"/>
                    <a:pt x="320" y="1211"/>
                  </a:cubicBezTo>
                  <a:cubicBezTo>
                    <a:pt x="320" y="1211"/>
                    <a:pt x="319" y="1211"/>
                    <a:pt x="318" y="1211"/>
                  </a:cubicBezTo>
                  <a:cubicBezTo>
                    <a:pt x="316" y="1207"/>
                    <a:pt x="314" y="1204"/>
                    <a:pt x="311" y="1201"/>
                  </a:cubicBezTo>
                  <a:close/>
                  <a:moveTo>
                    <a:pt x="339" y="1205"/>
                  </a:moveTo>
                  <a:cubicBezTo>
                    <a:pt x="338" y="1205"/>
                    <a:pt x="338" y="1205"/>
                    <a:pt x="338" y="1206"/>
                  </a:cubicBezTo>
                  <a:cubicBezTo>
                    <a:pt x="337" y="1206"/>
                    <a:pt x="337" y="1206"/>
                    <a:pt x="337" y="1206"/>
                  </a:cubicBezTo>
                  <a:cubicBezTo>
                    <a:pt x="337" y="1205"/>
                    <a:pt x="337" y="1205"/>
                    <a:pt x="337" y="1204"/>
                  </a:cubicBezTo>
                  <a:cubicBezTo>
                    <a:pt x="337" y="1204"/>
                    <a:pt x="338" y="1204"/>
                    <a:pt x="339" y="1204"/>
                  </a:cubicBezTo>
                  <a:cubicBezTo>
                    <a:pt x="339" y="1204"/>
                    <a:pt x="339" y="1204"/>
                    <a:pt x="339" y="1204"/>
                  </a:cubicBezTo>
                  <a:cubicBezTo>
                    <a:pt x="339" y="1205"/>
                    <a:pt x="339" y="1205"/>
                    <a:pt x="339" y="1205"/>
                  </a:cubicBezTo>
                  <a:close/>
                  <a:moveTo>
                    <a:pt x="339" y="1206"/>
                  </a:moveTo>
                  <a:cubicBezTo>
                    <a:pt x="339" y="1208"/>
                    <a:pt x="339" y="1209"/>
                    <a:pt x="340" y="1211"/>
                  </a:cubicBezTo>
                  <a:cubicBezTo>
                    <a:pt x="339" y="1211"/>
                    <a:pt x="338" y="1211"/>
                    <a:pt x="338" y="1211"/>
                  </a:cubicBezTo>
                  <a:cubicBezTo>
                    <a:pt x="338" y="1210"/>
                    <a:pt x="337" y="1209"/>
                    <a:pt x="337" y="1207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39" y="1207"/>
                    <a:pt x="339" y="1206"/>
                    <a:pt x="339" y="1206"/>
                  </a:cubicBezTo>
                  <a:close/>
                  <a:moveTo>
                    <a:pt x="337" y="1212"/>
                  </a:moveTo>
                  <a:cubicBezTo>
                    <a:pt x="336" y="1212"/>
                    <a:pt x="335" y="1212"/>
                    <a:pt x="334" y="1213"/>
                  </a:cubicBezTo>
                  <a:cubicBezTo>
                    <a:pt x="333" y="1212"/>
                    <a:pt x="333" y="1210"/>
                    <a:pt x="332" y="1209"/>
                  </a:cubicBezTo>
                  <a:cubicBezTo>
                    <a:pt x="334" y="1209"/>
                    <a:pt x="335" y="1208"/>
                    <a:pt x="336" y="1208"/>
                  </a:cubicBezTo>
                  <a:cubicBezTo>
                    <a:pt x="336" y="1209"/>
                    <a:pt x="336" y="1210"/>
                    <a:pt x="337" y="1212"/>
                  </a:cubicBezTo>
                  <a:close/>
                  <a:moveTo>
                    <a:pt x="332" y="1208"/>
                  </a:moveTo>
                  <a:cubicBezTo>
                    <a:pt x="332" y="1208"/>
                    <a:pt x="332" y="1208"/>
                    <a:pt x="332" y="1208"/>
                  </a:cubicBezTo>
                  <a:cubicBezTo>
                    <a:pt x="332" y="1207"/>
                    <a:pt x="331" y="1205"/>
                    <a:pt x="331" y="1203"/>
                  </a:cubicBezTo>
                  <a:cubicBezTo>
                    <a:pt x="332" y="1203"/>
                    <a:pt x="334" y="1204"/>
                    <a:pt x="335" y="1204"/>
                  </a:cubicBezTo>
                  <a:cubicBezTo>
                    <a:pt x="335" y="1205"/>
                    <a:pt x="336" y="1206"/>
                    <a:pt x="336" y="1206"/>
                  </a:cubicBezTo>
                  <a:cubicBezTo>
                    <a:pt x="335" y="1207"/>
                    <a:pt x="333" y="1208"/>
                    <a:pt x="332" y="1208"/>
                  </a:cubicBezTo>
                  <a:close/>
                  <a:moveTo>
                    <a:pt x="328" y="1211"/>
                  </a:moveTo>
                  <a:cubicBezTo>
                    <a:pt x="329" y="1210"/>
                    <a:pt x="330" y="1210"/>
                    <a:pt x="331" y="1210"/>
                  </a:cubicBezTo>
                  <a:cubicBezTo>
                    <a:pt x="332" y="1211"/>
                    <a:pt x="332" y="1212"/>
                    <a:pt x="332" y="121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331" y="1213"/>
                    <a:pt x="330" y="1214"/>
                    <a:pt x="329" y="1214"/>
                  </a:cubicBezTo>
                  <a:cubicBezTo>
                    <a:pt x="329" y="1213"/>
                    <a:pt x="328" y="1212"/>
                    <a:pt x="328" y="1211"/>
                  </a:cubicBezTo>
                  <a:close/>
                  <a:moveTo>
                    <a:pt x="328" y="1214"/>
                  </a:moveTo>
                  <a:cubicBezTo>
                    <a:pt x="327" y="1215"/>
                    <a:pt x="325" y="1215"/>
                    <a:pt x="324" y="1216"/>
                  </a:cubicBezTo>
                  <a:cubicBezTo>
                    <a:pt x="324" y="1215"/>
                    <a:pt x="324" y="1215"/>
                    <a:pt x="324" y="1215"/>
                  </a:cubicBezTo>
                  <a:cubicBezTo>
                    <a:pt x="323" y="1214"/>
                    <a:pt x="323" y="1213"/>
                    <a:pt x="322" y="1212"/>
                  </a:cubicBezTo>
                  <a:cubicBezTo>
                    <a:pt x="324" y="1212"/>
                    <a:pt x="325" y="1211"/>
                    <a:pt x="327" y="1211"/>
                  </a:cubicBezTo>
                  <a:cubicBezTo>
                    <a:pt x="327" y="1212"/>
                    <a:pt x="327" y="1213"/>
                    <a:pt x="328" y="1214"/>
                  </a:cubicBezTo>
                  <a:close/>
                  <a:moveTo>
                    <a:pt x="331" y="1208"/>
                  </a:moveTo>
                  <a:cubicBezTo>
                    <a:pt x="331" y="1208"/>
                    <a:pt x="331" y="1209"/>
                    <a:pt x="331" y="1209"/>
                  </a:cubicBezTo>
                  <a:cubicBezTo>
                    <a:pt x="330" y="1209"/>
                    <a:pt x="329" y="1209"/>
                    <a:pt x="327" y="1210"/>
                  </a:cubicBezTo>
                  <a:cubicBezTo>
                    <a:pt x="327" y="1207"/>
                    <a:pt x="326" y="1205"/>
                    <a:pt x="325" y="1203"/>
                  </a:cubicBezTo>
                  <a:cubicBezTo>
                    <a:pt x="327" y="1203"/>
                    <a:pt x="328" y="1203"/>
                    <a:pt x="329" y="1203"/>
                  </a:cubicBezTo>
                  <a:cubicBezTo>
                    <a:pt x="329" y="1203"/>
                    <a:pt x="330" y="1204"/>
                    <a:pt x="330" y="1204"/>
                  </a:cubicBezTo>
                  <a:cubicBezTo>
                    <a:pt x="330" y="1206"/>
                    <a:pt x="330" y="1207"/>
                    <a:pt x="331" y="1208"/>
                  </a:cubicBezTo>
                  <a:close/>
                  <a:moveTo>
                    <a:pt x="326" y="1210"/>
                  </a:moveTo>
                  <a:cubicBezTo>
                    <a:pt x="325" y="1210"/>
                    <a:pt x="323" y="1210"/>
                    <a:pt x="322" y="1211"/>
                  </a:cubicBezTo>
                  <a:cubicBezTo>
                    <a:pt x="321" y="1210"/>
                    <a:pt x="321" y="1209"/>
                    <a:pt x="321" y="1208"/>
                  </a:cubicBezTo>
                  <a:cubicBezTo>
                    <a:pt x="320" y="1206"/>
                    <a:pt x="319" y="1204"/>
                    <a:pt x="318" y="1202"/>
                  </a:cubicBezTo>
                  <a:cubicBezTo>
                    <a:pt x="319" y="1202"/>
                    <a:pt x="321" y="1202"/>
                    <a:pt x="322" y="1202"/>
                  </a:cubicBezTo>
                  <a:cubicBezTo>
                    <a:pt x="323" y="1202"/>
                    <a:pt x="323" y="1202"/>
                    <a:pt x="324" y="1202"/>
                  </a:cubicBezTo>
                  <a:cubicBezTo>
                    <a:pt x="324" y="1205"/>
                    <a:pt x="325" y="1207"/>
                    <a:pt x="326" y="1210"/>
                  </a:cubicBezTo>
                  <a:close/>
                  <a:moveTo>
                    <a:pt x="318" y="1213"/>
                  </a:moveTo>
                  <a:cubicBezTo>
                    <a:pt x="318" y="1213"/>
                    <a:pt x="318" y="1212"/>
                    <a:pt x="318" y="1212"/>
                  </a:cubicBezTo>
                  <a:cubicBezTo>
                    <a:pt x="319" y="1212"/>
                    <a:pt x="320" y="1212"/>
                    <a:pt x="321" y="1212"/>
                  </a:cubicBezTo>
                  <a:cubicBezTo>
                    <a:pt x="321" y="1213"/>
                    <a:pt x="322" y="1214"/>
                    <a:pt x="322" y="1216"/>
                  </a:cubicBezTo>
                  <a:cubicBezTo>
                    <a:pt x="322" y="1216"/>
                    <a:pt x="323" y="1216"/>
                    <a:pt x="323" y="1216"/>
                  </a:cubicBezTo>
                  <a:cubicBezTo>
                    <a:pt x="322" y="1216"/>
                    <a:pt x="321" y="1216"/>
                    <a:pt x="320" y="1217"/>
                  </a:cubicBezTo>
                  <a:cubicBezTo>
                    <a:pt x="319" y="1215"/>
                    <a:pt x="319" y="1214"/>
                    <a:pt x="318" y="1213"/>
                  </a:cubicBezTo>
                  <a:close/>
                  <a:moveTo>
                    <a:pt x="324" y="1223"/>
                  </a:moveTo>
                  <a:cubicBezTo>
                    <a:pt x="322" y="1222"/>
                    <a:pt x="321" y="1220"/>
                    <a:pt x="320" y="1218"/>
                  </a:cubicBezTo>
                  <a:cubicBezTo>
                    <a:pt x="321" y="1218"/>
                    <a:pt x="322" y="1217"/>
                    <a:pt x="323" y="1217"/>
                  </a:cubicBezTo>
                  <a:cubicBezTo>
                    <a:pt x="324" y="1219"/>
                    <a:pt x="326" y="1222"/>
                    <a:pt x="327" y="1224"/>
                  </a:cubicBezTo>
                  <a:cubicBezTo>
                    <a:pt x="327" y="1224"/>
                    <a:pt x="327" y="1224"/>
                    <a:pt x="327" y="1224"/>
                  </a:cubicBezTo>
                  <a:cubicBezTo>
                    <a:pt x="326" y="1224"/>
                    <a:pt x="325" y="1224"/>
                    <a:pt x="324" y="1223"/>
                  </a:cubicBezTo>
                  <a:close/>
                  <a:moveTo>
                    <a:pt x="328" y="1225"/>
                  </a:moveTo>
                  <a:cubicBezTo>
                    <a:pt x="328" y="1224"/>
                    <a:pt x="327" y="1222"/>
                    <a:pt x="327" y="1222"/>
                  </a:cubicBezTo>
                  <a:cubicBezTo>
                    <a:pt x="326" y="1220"/>
                    <a:pt x="325" y="1218"/>
                    <a:pt x="324" y="1217"/>
                  </a:cubicBezTo>
                  <a:cubicBezTo>
                    <a:pt x="326" y="1216"/>
                    <a:pt x="327" y="1216"/>
                    <a:pt x="328" y="1216"/>
                  </a:cubicBezTo>
                  <a:cubicBezTo>
                    <a:pt x="329" y="1216"/>
                    <a:pt x="329" y="1217"/>
                    <a:pt x="329" y="1218"/>
                  </a:cubicBezTo>
                  <a:cubicBezTo>
                    <a:pt x="330" y="1220"/>
                    <a:pt x="330" y="1221"/>
                    <a:pt x="331" y="1223"/>
                  </a:cubicBezTo>
                  <a:cubicBezTo>
                    <a:pt x="330" y="1224"/>
                    <a:pt x="329" y="1224"/>
                    <a:pt x="328" y="1225"/>
                  </a:cubicBezTo>
                  <a:close/>
                  <a:moveTo>
                    <a:pt x="332" y="1222"/>
                  </a:moveTo>
                  <a:cubicBezTo>
                    <a:pt x="331" y="1220"/>
                    <a:pt x="330" y="1217"/>
                    <a:pt x="330" y="1215"/>
                  </a:cubicBezTo>
                  <a:cubicBezTo>
                    <a:pt x="331" y="1215"/>
                    <a:pt x="332" y="1215"/>
                    <a:pt x="333" y="1214"/>
                  </a:cubicBezTo>
                  <a:cubicBezTo>
                    <a:pt x="334" y="1216"/>
                    <a:pt x="335" y="1219"/>
                    <a:pt x="335" y="1221"/>
                  </a:cubicBezTo>
                  <a:cubicBezTo>
                    <a:pt x="335" y="1221"/>
                    <a:pt x="336" y="1222"/>
                    <a:pt x="336" y="1222"/>
                  </a:cubicBezTo>
                  <a:cubicBezTo>
                    <a:pt x="335" y="1223"/>
                    <a:pt x="333" y="1223"/>
                    <a:pt x="332" y="1223"/>
                  </a:cubicBezTo>
                  <a:cubicBezTo>
                    <a:pt x="332" y="1223"/>
                    <a:pt x="332" y="1222"/>
                    <a:pt x="332" y="1222"/>
                  </a:cubicBezTo>
                  <a:close/>
                  <a:moveTo>
                    <a:pt x="333" y="1225"/>
                  </a:moveTo>
                  <a:cubicBezTo>
                    <a:pt x="333" y="1225"/>
                    <a:pt x="333" y="1225"/>
                    <a:pt x="333" y="1225"/>
                  </a:cubicBezTo>
                  <a:cubicBezTo>
                    <a:pt x="333" y="1225"/>
                    <a:pt x="333" y="1225"/>
                    <a:pt x="333" y="1224"/>
                  </a:cubicBezTo>
                  <a:cubicBezTo>
                    <a:pt x="334" y="1224"/>
                    <a:pt x="335" y="1224"/>
                    <a:pt x="336" y="1223"/>
                  </a:cubicBezTo>
                  <a:cubicBezTo>
                    <a:pt x="336" y="1224"/>
                    <a:pt x="336" y="1225"/>
                    <a:pt x="337" y="1225"/>
                  </a:cubicBezTo>
                  <a:cubicBezTo>
                    <a:pt x="336" y="1225"/>
                    <a:pt x="335" y="1225"/>
                    <a:pt x="333" y="1225"/>
                  </a:cubicBezTo>
                  <a:close/>
                  <a:moveTo>
                    <a:pt x="334" y="1215"/>
                  </a:moveTo>
                  <a:cubicBezTo>
                    <a:pt x="334" y="1214"/>
                    <a:pt x="334" y="1214"/>
                    <a:pt x="334" y="1214"/>
                  </a:cubicBezTo>
                  <a:cubicBezTo>
                    <a:pt x="335" y="1214"/>
                    <a:pt x="336" y="1213"/>
                    <a:pt x="337" y="1213"/>
                  </a:cubicBezTo>
                  <a:cubicBezTo>
                    <a:pt x="337" y="1214"/>
                    <a:pt x="337" y="1215"/>
                    <a:pt x="338" y="1216"/>
                  </a:cubicBezTo>
                  <a:cubicBezTo>
                    <a:pt x="338" y="1218"/>
                    <a:pt x="338" y="1220"/>
                    <a:pt x="338" y="1221"/>
                  </a:cubicBezTo>
                  <a:cubicBezTo>
                    <a:pt x="338" y="1222"/>
                    <a:pt x="338" y="1222"/>
                    <a:pt x="337" y="1222"/>
                  </a:cubicBezTo>
                  <a:cubicBezTo>
                    <a:pt x="337" y="1222"/>
                    <a:pt x="337" y="1222"/>
                    <a:pt x="337" y="1222"/>
                  </a:cubicBezTo>
                  <a:cubicBezTo>
                    <a:pt x="336" y="1219"/>
                    <a:pt x="335" y="1217"/>
                    <a:pt x="334" y="1215"/>
                  </a:cubicBezTo>
                  <a:close/>
                  <a:moveTo>
                    <a:pt x="338" y="1225"/>
                  </a:moveTo>
                  <a:cubicBezTo>
                    <a:pt x="338" y="1225"/>
                    <a:pt x="337" y="1224"/>
                    <a:pt x="337" y="1223"/>
                  </a:cubicBezTo>
                  <a:cubicBezTo>
                    <a:pt x="338" y="1223"/>
                    <a:pt x="338" y="1223"/>
                    <a:pt x="338" y="1223"/>
                  </a:cubicBezTo>
                  <a:cubicBezTo>
                    <a:pt x="339" y="1224"/>
                    <a:pt x="339" y="1224"/>
                    <a:pt x="339" y="1225"/>
                  </a:cubicBezTo>
                  <a:cubicBezTo>
                    <a:pt x="339" y="1225"/>
                    <a:pt x="338" y="1225"/>
                    <a:pt x="338" y="1225"/>
                  </a:cubicBezTo>
                  <a:close/>
                  <a:moveTo>
                    <a:pt x="339" y="1216"/>
                  </a:moveTo>
                  <a:cubicBezTo>
                    <a:pt x="338" y="1215"/>
                    <a:pt x="338" y="1214"/>
                    <a:pt x="338" y="1212"/>
                  </a:cubicBezTo>
                  <a:cubicBezTo>
                    <a:pt x="339" y="1212"/>
                    <a:pt x="339" y="1212"/>
                    <a:pt x="340" y="1212"/>
                  </a:cubicBezTo>
                  <a:cubicBezTo>
                    <a:pt x="340" y="1214"/>
                    <a:pt x="340" y="1216"/>
                    <a:pt x="341" y="1218"/>
                  </a:cubicBezTo>
                  <a:cubicBezTo>
                    <a:pt x="341" y="1219"/>
                    <a:pt x="341" y="1219"/>
                    <a:pt x="341" y="1220"/>
                  </a:cubicBezTo>
                  <a:cubicBezTo>
                    <a:pt x="340" y="1220"/>
                    <a:pt x="340" y="1221"/>
                    <a:pt x="339" y="1221"/>
                  </a:cubicBezTo>
                  <a:cubicBezTo>
                    <a:pt x="339" y="1219"/>
                    <a:pt x="339" y="1218"/>
                    <a:pt x="339" y="1216"/>
                  </a:cubicBezTo>
                  <a:close/>
                  <a:moveTo>
                    <a:pt x="346" y="1208"/>
                  </a:moveTo>
                  <a:cubicBezTo>
                    <a:pt x="346" y="1208"/>
                    <a:pt x="346" y="1208"/>
                    <a:pt x="346" y="1208"/>
                  </a:cubicBezTo>
                  <a:cubicBezTo>
                    <a:pt x="346" y="1208"/>
                    <a:pt x="346" y="1208"/>
                    <a:pt x="346" y="1208"/>
                  </a:cubicBezTo>
                  <a:cubicBezTo>
                    <a:pt x="345" y="1209"/>
                    <a:pt x="343" y="1209"/>
                    <a:pt x="341" y="1210"/>
                  </a:cubicBezTo>
                  <a:cubicBezTo>
                    <a:pt x="341" y="1209"/>
                    <a:pt x="340" y="1207"/>
                    <a:pt x="340" y="1206"/>
                  </a:cubicBezTo>
                  <a:cubicBezTo>
                    <a:pt x="341" y="1205"/>
                    <a:pt x="342" y="1205"/>
                    <a:pt x="342" y="1204"/>
                  </a:cubicBezTo>
                  <a:cubicBezTo>
                    <a:pt x="344" y="1205"/>
                    <a:pt x="345" y="1205"/>
                    <a:pt x="346" y="1205"/>
                  </a:cubicBezTo>
                  <a:cubicBezTo>
                    <a:pt x="346" y="1206"/>
                    <a:pt x="346" y="1207"/>
                    <a:pt x="346" y="1208"/>
                  </a:cubicBezTo>
                  <a:close/>
                  <a:moveTo>
                    <a:pt x="340" y="1225"/>
                  </a:moveTo>
                  <a:cubicBezTo>
                    <a:pt x="340" y="1224"/>
                    <a:pt x="340" y="1223"/>
                    <a:pt x="340" y="1222"/>
                  </a:cubicBezTo>
                  <a:cubicBezTo>
                    <a:pt x="340" y="1222"/>
                    <a:pt x="340" y="1222"/>
                    <a:pt x="340" y="1222"/>
                  </a:cubicBezTo>
                  <a:cubicBezTo>
                    <a:pt x="340" y="1222"/>
                    <a:pt x="341" y="1222"/>
                    <a:pt x="341" y="1222"/>
                  </a:cubicBezTo>
                  <a:cubicBezTo>
                    <a:pt x="342" y="1223"/>
                    <a:pt x="342" y="1224"/>
                    <a:pt x="342" y="1225"/>
                  </a:cubicBezTo>
                  <a:cubicBezTo>
                    <a:pt x="342" y="1225"/>
                    <a:pt x="342" y="1225"/>
                    <a:pt x="342" y="1225"/>
                  </a:cubicBezTo>
                  <a:cubicBezTo>
                    <a:pt x="341" y="1225"/>
                    <a:pt x="341" y="1225"/>
                    <a:pt x="340" y="1225"/>
                  </a:cubicBezTo>
                  <a:close/>
                  <a:moveTo>
                    <a:pt x="342" y="1219"/>
                  </a:moveTo>
                  <a:cubicBezTo>
                    <a:pt x="342" y="1216"/>
                    <a:pt x="341" y="1214"/>
                    <a:pt x="341" y="1211"/>
                  </a:cubicBezTo>
                  <a:cubicBezTo>
                    <a:pt x="343" y="1211"/>
                    <a:pt x="345" y="1210"/>
                    <a:pt x="347" y="1209"/>
                  </a:cubicBezTo>
                  <a:cubicBezTo>
                    <a:pt x="347" y="1210"/>
                    <a:pt x="347" y="1210"/>
                    <a:pt x="347" y="1210"/>
                  </a:cubicBezTo>
                  <a:cubicBezTo>
                    <a:pt x="347" y="1212"/>
                    <a:pt x="347" y="1214"/>
                    <a:pt x="347" y="1216"/>
                  </a:cubicBezTo>
                  <a:cubicBezTo>
                    <a:pt x="347" y="1217"/>
                    <a:pt x="347" y="1217"/>
                    <a:pt x="347" y="1217"/>
                  </a:cubicBezTo>
                  <a:cubicBezTo>
                    <a:pt x="346" y="1218"/>
                    <a:pt x="344" y="1219"/>
                    <a:pt x="342" y="1220"/>
                  </a:cubicBezTo>
                  <a:cubicBezTo>
                    <a:pt x="342" y="1219"/>
                    <a:pt x="342" y="1219"/>
                    <a:pt x="342" y="1219"/>
                  </a:cubicBezTo>
                  <a:close/>
                  <a:moveTo>
                    <a:pt x="343" y="1225"/>
                  </a:moveTo>
                  <a:cubicBezTo>
                    <a:pt x="343" y="1225"/>
                    <a:pt x="343" y="1225"/>
                    <a:pt x="343" y="1225"/>
                  </a:cubicBezTo>
                  <a:cubicBezTo>
                    <a:pt x="343" y="1224"/>
                    <a:pt x="343" y="1222"/>
                    <a:pt x="342" y="1221"/>
                  </a:cubicBezTo>
                  <a:cubicBezTo>
                    <a:pt x="344" y="1220"/>
                    <a:pt x="346" y="1220"/>
                    <a:pt x="347" y="1219"/>
                  </a:cubicBezTo>
                  <a:cubicBezTo>
                    <a:pt x="347" y="1219"/>
                    <a:pt x="347" y="1220"/>
                    <a:pt x="348" y="1221"/>
                  </a:cubicBezTo>
                  <a:cubicBezTo>
                    <a:pt x="348" y="1221"/>
                    <a:pt x="348" y="1224"/>
                    <a:pt x="348" y="1225"/>
                  </a:cubicBezTo>
                  <a:cubicBezTo>
                    <a:pt x="346" y="1225"/>
                    <a:pt x="345" y="1225"/>
                    <a:pt x="343" y="1225"/>
                  </a:cubicBezTo>
                  <a:close/>
                  <a:moveTo>
                    <a:pt x="347" y="1205"/>
                  </a:moveTo>
                  <a:cubicBezTo>
                    <a:pt x="347" y="1205"/>
                    <a:pt x="347" y="1205"/>
                    <a:pt x="347" y="1205"/>
                  </a:cubicBezTo>
                  <a:cubicBezTo>
                    <a:pt x="347" y="1205"/>
                    <a:pt x="347" y="1205"/>
                    <a:pt x="347" y="1205"/>
                  </a:cubicBezTo>
                  <a:cubicBezTo>
                    <a:pt x="349" y="1205"/>
                    <a:pt x="350" y="1205"/>
                    <a:pt x="352" y="1205"/>
                  </a:cubicBezTo>
                  <a:cubicBezTo>
                    <a:pt x="353" y="1205"/>
                    <a:pt x="354" y="1205"/>
                    <a:pt x="355" y="1205"/>
                  </a:cubicBezTo>
                  <a:cubicBezTo>
                    <a:pt x="355" y="1205"/>
                    <a:pt x="355" y="1205"/>
                    <a:pt x="355" y="1205"/>
                  </a:cubicBezTo>
                  <a:cubicBezTo>
                    <a:pt x="354" y="1206"/>
                    <a:pt x="353" y="1206"/>
                    <a:pt x="352" y="1206"/>
                  </a:cubicBezTo>
                  <a:cubicBezTo>
                    <a:pt x="351" y="1207"/>
                    <a:pt x="349" y="1207"/>
                    <a:pt x="348" y="1208"/>
                  </a:cubicBezTo>
                  <a:cubicBezTo>
                    <a:pt x="348" y="1207"/>
                    <a:pt x="348" y="1206"/>
                    <a:pt x="348" y="1206"/>
                  </a:cubicBezTo>
                  <a:cubicBezTo>
                    <a:pt x="348" y="1205"/>
                    <a:pt x="347" y="1205"/>
                    <a:pt x="347" y="1205"/>
                  </a:cubicBezTo>
                  <a:close/>
                  <a:moveTo>
                    <a:pt x="348" y="1214"/>
                  </a:moveTo>
                  <a:cubicBezTo>
                    <a:pt x="348" y="1212"/>
                    <a:pt x="348" y="1211"/>
                    <a:pt x="348" y="1209"/>
                  </a:cubicBezTo>
                  <a:cubicBezTo>
                    <a:pt x="349" y="1208"/>
                    <a:pt x="351" y="1208"/>
                    <a:pt x="352" y="1207"/>
                  </a:cubicBezTo>
                  <a:cubicBezTo>
                    <a:pt x="353" y="1207"/>
                    <a:pt x="353" y="1207"/>
                    <a:pt x="354" y="1207"/>
                  </a:cubicBezTo>
                  <a:cubicBezTo>
                    <a:pt x="354" y="1207"/>
                    <a:pt x="354" y="1208"/>
                    <a:pt x="354" y="1208"/>
                  </a:cubicBezTo>
                  <a:cubicBezTo>
                    <a:pt x="354" y="1210"/>
                    <a:pt x="355" y="1212"/>
                    <a:pt x="355" y="1214"/>
                  </a:cubicBezTo>
                  <a:cubicBezTo>
                    <a:pt x="355" y="1214"/>
                    <a:pt x="355" y="1214"/>
                    <a:pt x="354" y="1214"/>
                  </a:cubicBezTo>
                  <a:cubicBezTo>
                    <a:pt x="352" y="1215"/>
                    <a:pt x="350" y="1216"/>
                    <a:pt x="349" y="1217"/>
                  </a:cubicBezTo>
                  <a:cubicBezTo>
                    <a:pt x="348" y="1216"/>
                    <a:pt x="348" y="1215"/>
                    <a:pt x="348" y="1214"/>
                  </a:cubicBezTo>
                  <a:close/>
                  <a:moveTo>
                    <a:pt x="354" y="1225"/>
                  </a:moveTo>
                  <a:cubicBezTo>
                    <a:pt x="352" y="1225"/>
                    <a:pt x="351" y="1225"/>
                    <a:pt x="349" y="1225"/>
                  </a:cubicBezTo>
                  <a:cubicBezTo>
                    <a:pt x="349" y="1223"/>
                    <a:pt x="349" y="1219"/>
                    <a:pt x="349" y="1218"/>
                  </a:cubicBezTo>
                  <a:cubicBezTo>
                    <a:pt x="349" y="1218"/>
                    <a:pt x="349" y="1218"/>
                    <a:pt x="349" y="1218"/>
                  </a:cubicBezTo>
                  <a:cubicBezTo>
                    <a:pt x="351" y="1217"/>
                    <a:pt x="353" y="1216"/>
                    <a:pt x="355" y="1216"/>
                  </a:cubicBezTo>
                  <a:cubicBezTo>
                    <a:pt x="355" y="1218"/>
                    <a:pt x="355" y="1221"/>
                    <a:pt x="356" y="1224"/>
                  </a:cubicBezTo>
                  <a:cubicBezTo>
                    <a:pt x="355" y="1224"/>
                    <a:pt x="354" y="1225"/>
                    <a:pt x="354" y="1225"/>
                  </a:cubicBezTo>
                  <a:close/>
                  <a:moveTo>
                    <a:pt x="356" y="1212"/>
                  </a:moveTo>
                  <a:cubicBezTo>
                    <a:pt x="356" y="1210"/>
                    <a:pt x="355" y="1208"/>
                    <a:pt x="355" y="1207"/>
                  </a:cubicBezTo>
                  <a:cubicBezTo>
                    <a:pt x="357" y="1206"/>
                    <a:pt x="358" y="1206"/>
                    <a:pt x="359" y="1206"/>
                  </a:cubicBezTo>
                  <a:cubicBezTo>
                    <a:pt x="360" y="1206"/>
                    <a:pt x="361" y="1206"/>
                    <a:pt x="363" y="1206"/>
                  </a:cubicBezTo>
                  <a:cubicBezTo>
                    <a:pt x="362" y="1208"/>
                    <a:pt x="363" y="1210"/>
                    <a:pt x="363" y="1212"/>
                  </a:cubicBezTo>
                  <a:cubicBezTo>
                    <a:pt x="361" y="1213"/>
                    <a:pt x="358" y="1213"/>
                    <a:pt x="356" y="1214"/>
                  </a:cubicBezTo>
                  <a:cubicBezTo>
                    <a:pt x="356" y="1213"/>
                    <a:pt x="356" y="1212"/>
                    <a:pt x="356" y="1212"/>
                  </a:cubicBezTo>
                  <a:close/>
                  <a:moveTo>
                    <a:pt x="356" y="1218"/>
                  </a:moveTo>
                  <a:cubicBezTo>
                    <a:pt x="356" y="1217"/>
                    <a:pt x="356" y="1216"/>
                    <a:pt x="356" y="1215"/>
                  </a:cubicBezTo>
                  <a:cubicBezTo>
                    <a:pt x="356" y="1215"/>
                    <a:pt x="357" y="1215"/>
                    <a:pt x="357" y="1215"/>
                  </a:cubicBezTo>
                  <a:cubicBezTo>
                    <a:pt x="359" y="1214"/>
                    <a:pt x="361" y="1214"/>
                    <a:pt x="363" y="1213"/>
                  </a:cubicBezTo>
                  <a:cubicBezTo>
                    <a:pt x="363" y="1213"/>
                    <a:pt x="363" y="1214"/>
                    <a:pt x="363" y="1214"/>
                  </a:cubicBezTo>
                  <a:cubicBezTo>
                    <a:pt x="363" y="1216"/>
                    <a:pt x="363" y="1217"/>
                    <a:pt x="363" y="1219"/>
                  </a:cubicBezTo>
                  <a:cubicBezTo>
                    <a:pt x="361" y="1220"/>
                    <a:pt x="359" y="1222"/>
                    <a:pt x="357" y="1223"/>
                  </a:cubicBezTo>
                  <a:cubicBezTo>
                    <a:pt x="357" y="1221"/>
                    <a:pt x="357" y="1219"/>
                    <a:pt x="356" y="1218"/>
                  </a:cubicBezTo>
                  <a:close/>
                  <a:moveTo>
                    <a:pt x="357" y="1225"/>
                  </a:moveTo>
                  <a:cubicBezTo>
                    <a:pt x="357" y="1225"/>
                    <a:pt x="357" y="1225"/>
                    <a:pt x="357" y="1225"/>
                  </a:cubicBezTo>
                  <a:cubicBezTo>
                    <a:pt x="357" y="1225"/>
                    <a:pt x="357" y="1225"/>
                    <a:pt x="357" y="1224"/>
                  </a:cubicBezTo>
                  <a:cubicBezTo>
                    <a:pt x="359" y="1223"/>
                    <a:pt x="361" y="1222"/>
                    <a:pt x="364" y="1221"/>
                  </a:cubicBezTo>
                  <a:cubicBezTo>
                    <a:pt x="364" y="1222"/>
                    <a:pt x="364" y="1224"/>
                    <a:pt x="365" y="1225"/>
                  </a:cubicBezTo>
                  <a:cubicBezTo>
                    <a:pt x="362" y="1225"/>
                    <a:pt x="360" y="1225"/>
                    <a:pt x="357" y="1225"/>
                  </a:cubicBezTo>
                  <a:close/>
                  <a:moveTo>
                    <a:pt x="371" y="1210"/>
                  </a:moveTo>
                  <a:cubicBezTo>
                    <a:pt x="369" y="1210"/>
                    <a:pt x="366" y="1211"/>
                    <a:pt x="364" y="1212"/>
                  </a:cubicBezTo>
                  <a:cubicBezTo>
                    <a:pt x="364" y="1210"/>
                    <a:pt x="363" y="1208"/>
                    <a:pt x="364" y="1206"/>
                  </a:cubicBezTo>
                  <a:cubicBezTo>
                    <a:pt x="366" y="1206"/>
                    <a:pt x="369" y="1206"/>
                    <a:pt x="371" y="1206"/>
                  </a:cubicBezTo>
                  <a:cubicBezTo>
                    <a:pt x="371" y="1207"/>
                    <a:pt x="371" y="1208"/>
                    <a:pt x="371" y="1210"/>
                  </a:cubicBezTo>
                  <a:close/>
                  <a:moveTo>
                    <a:pt x="371" y="1215"/>
                  </a:moveTo>
                  <a:cubicBezTo>
                    <a:pt x="369" y="1216"/>
                    <a:pt x="367" y="1217"/>
                    <a:pt x="365" y="1219"/>
                  </a:cubicBezTo>
                  <a:cubicBezTo>
                    <a:pt x="365" y="1217"/>
                    <a:pt x="364" y="1216"/>
                    <a:pt x="364" y="1215"/>
                  </a:cubicBezTo>
                  <a:cubicBezTo>
                    <a:pt x="364" y="1214"/>
                    <a:pt x="364" y="1214"/>
                    <a:pt x="364" y="1213"/>
                  </a:cubicBezTo>
                  <a:cubicBezTo>
                    <a:pt x="366" y="1212"/>
                    <a:pt x="369" y="1212"/>
                    <a:pt x="371" y="1211"/>
                  </a:cubicBezTo>
                  <a:cubicBezTo>
                    <a:pt x="371" y="1212"/>
                    <a:pt x="371" y="1214"/>
                    <a:pt x="371" y="1215"/>
                  </a:cubicBezTo>
                  <a:close/>
                  <a:moveTo>
                    <a:pt x="372" y="1224"/>
                  </a:moveTo>
                  <a:cubicBezTo>
                    <a:pt x="372" y="1224"/>
                    <a:pt x="372" y="1225"/>
                    <a:pt x="371" y="1225"/>
                  </a:cubicBezTo>
                  <a:cubicBezTo>
                    <a:pt x="370" y="1225"/>
                    <a:pt x="368" y="1225"/>
                    <a:pt x="366" y="1225"/>
                  </a:cubicBezTo>
                  <a:cubicBezTo>
                    <a:pt x="366" y="1225"/>
                    <a:pt x="366" y="1225"/>
                    <a:pt x="366" y="1225"/>
                  </a:cubicBezTo>
                  <a:cubicBezTo>
                    <a:pt x="365" y="1223"/>
                    <a:pt x="365" y="1222"/>
                    <a:pt x="365" y="1220"/>
                  </a:cubicBezTo>
                  <a:cubicBezTo>
                    <a:pt x="367" y="1219"/>
                    <a:pt x="369" y="1218"/>
                    <a:pt x="372" y="1216"/>
                  </a:cubicBezTo>
                  <a:cubicBezTo>
                    <a:pt x="372" y="1219"/>
                    <a:pt x="372" y="1222"/>
                    <a:pt x="373" y="1224"/>
                  </a:cubicBezTo>
                  <a:cubicBezTo>
                    <a:pt x="373" y="1224"/>
                    <a:pt x="373" y="1224"/>
                    <a:pt x="372" y="1224"/>
                  </a:cubicBezTo>
                  <a:close/>
                  <a:moveTo>
                    <a:pt x="373" y="1211"/>
                  </a:moveTo>
                  <a:cubicBezTo>
                    <a:pt x="373" y="1211"/>
                    <a:pt x="374" y="1211"/>
                    <a:pt x="374" y="1210"/>
                  </a:cubicBezTo>
                  <a:cubicBezTo>
                    <a:pt x="375" y="1210"/>
                    <a:pt x="377" y="1210"/>
                    <a:pt x="378" y="1209"/>
                  </a:cubicBezTo>
                  <a:cubicBezTo>
                    <a:pt x="378" y="1210"/>
                    <a:pt x="378" y="1211"/>
                    <a:pt x="378" y="1212"/>
                  </a:cubicBezTo>
                  <a:cubicBezTo>
                    <a:pt x="376" y="1213"/>
                    <a:pt x="375" y="1214"/>
                    <a:pt x="373" y="1215"/>
                  </a:cubicBezTo>
                  <a:cubicBezTo>
                    <a:pt x="373" y="1213"/>
                    <a:pt x="373" y="1212"/>
                    <a:pt x="373" y="1211"/>
                  </a:cubicBezTo>
                  <a:close/>
                  <a:moveTo>
                    <a:pt x="378" y="1208"/>
                  </a:moveTo>
                  <a:cubicBezTo>
                    <a:pt x="376" y="1209"/>
                    <a:pt x="374" y="1209"/>
                    <a:pt x="373" y="1210"/>
                  </a:cubicBezTo>
                  <a:cubicBezTo>
                    <a:pt x="373" y="1208"/>
                    <a:pt x="373" y="1207"/>
                    <a:pt x="373" y="1206"/>
                  </a:cubicBezTo>
                  <a:cubicBezTo>
                    <a:pt x="374" y="1206"/>
                    <a:pt x="376" y="1206"/>
                    <a:pt x="378" y="1206"/>
                  </a:cubicBezTo>
                  <a:cubicBezTo>
                    <a:pt x="377" y="1206"/>
                    <a:pt x="377" y="1207"/>
                    <a:pt x="378" y="1208"/>
                  </a:cubicBezTo>
                  <a:close/>
                  <a:moveTo>
                    <a:pt x="373" y="1216"/>
                  </a:moveTo>
                  <a:cubicBezTo>
                    <a:pt x="375" y="1215"/>
                    <a:pt x="377" y="1214"/>
                    <a:pt x="379" y="1213"/>
                  </a:cubicBezTo>
                  <a:cubicBezTo>
                    <a:pt x="379" y="1214"/>
                    <a:pt x="379" y="1215"/>
                    <a:pt x="379" y="1216"/>
                  </a:cubicBezTo>
                  <a:cubicBezTo>
                    <a:pt x="379" y="1218"/>
                    <a:pt x="379" y="1220"/>
                    <a:pt x="380" y="1221"/>
                  </a:cubicBezTo>
                  <a:cubicBezTo>
                    <a:pt x="379" y="1222"/>
                    <a:pt x="378" y="1222"/>
                    <a:pt x="377" y="1223"/>
                  </a:cubicBezTo>
                  <a:cubicBezTo>
                    <a:pt x="376" y="1223"/>
                    <a:pt x="375" y="1223"/>
                    <a:pt x="374" y="1224"/>
                  </a:cubicBezTo>
                  <a:cubicBezTo>
                    <a:pt x="373" y="1221"/>
                    <a:pt x="373" y="1219"/>
                    <a:pt x="373" y="1216"/>
                  </a:cubicBezTo>
                  <a:close/>
                  <a:moveTo>
                    <a:pt x="381" y="1206"/>
                  </a:moveTo>
                  <a:cubicBezTo>
                    <a:pt x="380" y="1207"/>
                    <a:pt x="379" y="1207"/>
                    <a:pt x="379" y="1207"/>
                  </a:cubicBezTo>
                  <a:cubicBezTo>
                    <a:pt x="379" y="1207"/>
                    <a:pt x="379" y="1206"/>
                    <a:pt x="379" y="1206"/>
                  </a:cubicBezTo>
                  <a:cubicBezTo>
                    <a:pt x="379" y="1206"/>
                    <a:pt x="379" y="1206"/>
                    <a:pt x="380" y="1205"/>
                  </a:cubicBezTo>
                  <a:cubicBezTo>
                    <a:pt x="381" y="1205"/>
                    <a:pt x="381" y="1205"/>
                    <a:pt x="382" y="1205"/>
                  </a:cubicBezTo>
                  <a:cubicBezTo>
                    <a:pt x="382" y="1206"/>
                    <a:pt x="381" y="1206"/>
                    <a:pt x="381" y="1206"/>
                  </a:cubicBezTo>
                  <a:close/>
                  <a:moveTo>
                    <a:pt x="383" y="1206"/>
                  </a:moveTo>
                  <a:cubicBezTo>
                    <a:pt x="383" y="1207"/>
                    <a:pt x="383" y="1208"/>
                    <a:pt x="384" y="1209"/>
                  </a:cubicBezTo>
                  <a:cubicBezTo>
                    <a:pt x="382" y="1210"/>
                    <a:pt x="381" y="1210"/>
                    <a:pt x="380" y="1211"/>
                  </a:cubicBezTo>
                  <a:cubicBezTo>
                    <a:pt x="380" y="1211"/>
                    <a:pt x="380" y="1211"/>
                    <a:pt x="380" y="1211"/>
                  </a:cubicBezTo>
                  <a:cubicBezTo>
                    <a:pt x="379" y="1210"/>
                    <a:pt x="379" y="1209"/>
                    <a:pt x="379" y="1209"/>
                  </a:cubicBezTo>
                  <a:cubicBezTo>
                    <a:pt x="380" y="1208"/>
                    <a:pt x="380" y="1208"/>
                    <a:pt x="381" y="1207"/>
                  </a:cubicBezTo>
                  <a:cubicBezTo>
                    <a:pt x="382" y="1207"/>
                    <a:pt x="382" y="1207"/>
                    <a:pt x="383" y="1206"/>
                  </a:cubicBezTo>
                  <a:close/>
                  <a:moveTo>
                    <a:pt x="375" y="1225"/>
                  </a:moveTo>
                  <a:cubicBezTo>
                    <a:pt x="377" y="1224"/>
                    <a:pt x="378" y="1223"/>
                    <a:pt x="380" y="1222"/>
                  </a:cubicBezTo>
                  <a:cubicBezTo>
                    <a:pt x="380" y="1223"/>
                    <a:pt x="380" y="1223"/>
                    <a:pt x="381" y="1224"/>
                  </a:cubicBezTo>
                  <a:cubicBezTo>
                    <a:pt x="379" y="1224"/>
                    <a:pt x="377" y="1224"/>
                    <a:pt x="375" y="1225"/>
                  </a:cubicBezTo>
                  <a:close/>
                  <a:moveTo>
                    <a:pt x="380" y="1214"/>
                  </a:moveTo>
                  <a:cubicBezTo>
                    <a:pt x="380" y="1214"/>
                    <a:pt x="380" y="1213"/>
                    <a:pt x="380" y="1212"/>
                  </a:cubicBezTo>
                  <a:cubicBezTo>
                    <a:pt x="380" y="1212"/>
                    <a:pt x="381" y="1212"/>
                    <a:pt x="382" y="1212"/>
                  </a:cubicBezTo>
                  <a:cubicBezTo>
                    <a:pt x="382" y="1211"/>
                    <a:pt x="383" y="1211"/>
                    <a:pt x="384" y="1211"/>
                  </a:cubicBezTo>
                  <a:cubicBezTo>
                    <a:pt x="384" y="1211"/>
                    <a:pt x="385" y="1212"/>
                    <a:pt x="385" y="1213"/>
                  </a:cubicBezTo>
                  <a:cubicBezTo>
                    <a:pt x="385" y="1214"/>
                    <a:pt x="386" y="1216"/>
                    <a:pt x="386" y="1218"/>
                  </a:cubicBezTo>
                  <a:cubicBezTo>
                    <a:pt x="384" y="1219"/>
                    <a:pt x="383" y="1220"/>
                    <a:pt x="381" y="1221"/>
                  </a:cubicBezTo>
                  <a:cubicBezTo>
                    <a:pt x="380" y="1219"/>
                    <a:pt x="380" y="1216"/>
                    <a:pt x="380" y="1214"/>
                  </a:cubicBezTo>
                  <a:close/>
                  <a:moveTo>
                    <a:pt x="384" y="1205"/>
                  </a:moveTo>
                  <a:cubicBezTo>
                    <a:pt x="384" y="1205"/>
                    <a:pt x="384" y="1205"/>
                    <a:pt x="384" y="1205"/>
                  </a:cubicBezTo>
                  <a:cubicBezTo>
                    <a:pt x="386" y="1205"/>
                    <a:pt x="388" y="1205"/>
                    <a:pt x="390" y="1204"/>
                  </a:cubicBezTo>
                  <a:cubicBezTo>
                    <a:pt x="390" y="1205"/>
                    <a:pt x="391" y="1206"/>
                    <a:pt x="391" y="1207"/>
                  </a:cubicBezTo>
                  <a:cubicBezTo>
                    <a:pt x="389" y="1208"/>
                    <a:pt x="387" y="1208"/>
                    <a:pt x="385" y="1209"/>
                  </a:cubicBezTo>
                  <a:cubicBezTo>
                    <a:pt x="385" y="1208"/>
                    <a:pt x="384" y="1207"/>
                    <a:pt x="384" y="1205"/>
                  </a:cubicBezTo>
                  <a:close/>
                  <a:moveTo>
                    <a:pt x="383" y="1224"/>
                  </a:moveTo>
                  <a:cubicBezTo>
                    <a:pt x="382" y="1224"/>
                    <a:pt x="382" y="1224"/>
                    <a:pt x="382" y="1224"/>
                  </a:cubicBezTo>
                  <a:cubicBezTo>
                    <a:pt x="382" y="1223"/>
                    <a:pt x="381" y="1223"/>
                    <a:pt x="381" y="1222"/>
                  </a:cubicBezTo>
                  <a:cubicBezTo>
                    <a:pt x="383" y="1221"/>
                    <a:pt x="385" y="1220"/>
                    <a:pt x="386" y="1220"/>
                  </a:cubicBezTo>
                  <a:cubicBezTo>
                    <a:pt x="386" y="1221"/>
                    <a:pt x="387" y="1222"/>
                    <a:pt x="387" y="1223"/>
                  </a:cubicBezTo>
                  <a:cubicBezTo>
                    <a:pt x="385" y="1223"/>
                    <a:pt x="384" y="1223"/>
                    <a:pt x="383" y="1224"/>
                  </a:cubicBezTo>
                  <a:close/>
                  <a:moveTo>
                    <a:pt x="387" y="1214"/>
                  </a:moveTo>
                  <a:cubicBezTo>
                    <a:pt x="386" y="1213"/>
                    <a:pt x="386" y="1211"/>
                    <a:pt x="385" y="1210"/>
                  </a:cubicBezTo>
                  <a:cubicBezTo>
                    <a:pt x="387" y="1209"/>
                    <a:pt x="389" y="1209"/>
                    <a:pt x="391" y="1208"/>
                  </a:cubicBezTo>
                  <a:cubicBezTo>
                    <a:pt x="391" y="1211"/>
                    <a:pt x="391" y="1213"/>
                    <a:pt x="392" y="1216"/>
                  </a:cubicBezTo>
                  <a:cubicBezTo>
                    <a:pt x="390" y="1217"/>
                    <a:pt x="389" y="1217"/>
                    <a:pt x="387" y="1218"/>
                  </a:cubicBezTo>
                  <a:cubicBezTo>
                    <a:pt x="387" y="1217"/>
                    <a:pt x="387" y="1215"/>
                    <a:pt x="387" y="1214"/>
                  </a:cubicBezTo>
                  <a:close/>
                  <a:moveTo>
                    <a:pt x="400" y="1204"/>
                  </a:moveTo>
                  <a:cubicBezTo>
                    <a:pt x="400" y="1204"/>
                    <a:pt x="400" y="1205"/>
                    <a:pt x="400" y="1205"/>
                  </a:cubicBezTo>
                  <a:cubicBezTo>
                    <a:pt x="397" y="1206"/>
                    <a:pt x="395" y="1206"/>
                    <a:pt x="392" y="1207"/>
                  </a:cubicBezTo>
                  <a:cubicBezTo>
                    <a:pt x="392" y="1206"/>
                    <a:pt x="392" y="1205"/>
                    <a:pt x="392" y="1204"/>
                  </a:cubicBezTo>
                  <a:cubicBezTo>
                    <a:pt x="394" y="1204"/>
                    <a:pt x="397" y="1204"/>
                    <a:pt x="400" y="1203"/>
                  </a:cubicBezTo>
                  <a:cubicBezTo>
                    <a:pt x="399" y="1203"/>
                    <a:pt x="399" y="1203"/>
                    <a:pt x="399" y="1204"/>
                  </a:cubicBezTo>
                  <a:cubicBezTo>
                    <a:pt x="399" y="1204"/>
                    <a:pt x="400" y="1204"/>
                    <a:pt x="400" y="1204"/>
                  </a:cubicBezTo>
                  <a:close/>
                  <a:moveTo>
                    <a:pt x="388" y="1223"/>
                  </a:moveTo>
                  <a:cubicBezTo>
                    <a:pt x="388" y="1222"/>
                    <a:pt x="388" y="1220"/>
                    <a:pt x="387" y="1219"/>
                  </a:cubicBezTo>
                  <a:cubicBezTo>
                    <a:pt x="389" y="1218"/>
                    <a:pt x="390" y="1218"/>
                    <a:pt x="392" y="1217"/>
                  </a:cubicBezTo>
                  <a:cubicBezTo>
                    <a:pt x="392" y="1217"/>
                    <a:pt x="392" y="1218"/>
                    <a:pt x="392" y="1218"/>
                  </a:cubicBezTo>
                  <a:cubicBezTo>
                    <a:pt x="392" y="1219"/>
                    <a:pt x="392" y="1221"/>
                    <a:pt x="392" y="1222"/>
                  </a:cubicBezTo>
                  <a:cubicBezTo>
                    <a:pt x="391" y="1222"/>
                    <a:pt x="389" y="1223"/>
                    <a:pt x="388" y="1223"/>
                  </a:cubicBezTo>
                  <a:close/>
                  <a:moveTo>
                    <a:pt x="400" y="1206"/>
                  </a:moveTo>
                  <a:cubicBezTo>
                    <a:pt x="400" y="1208"/>
                    <a:pt x="400" y="1210"/>
                    <a:pt x="401" y="1212"/>
                  </a:cubicBezTo>
                  <a:cubicBezTo>
                    <a:pt x="399" y="1213"/>
                    <a:pt x="397" y="1214"/>
                    <a:pt x="394" y="1215"/>
                  </a:cubicBezTo>
                  <a:cubicBezTo>
                    <a:pt x="394" y="1215"/>
                    <a:pt x="393" y="1215"/>
                    <a:pt x="393" y="1215"/>
                  </a:cubicBezTo>
                  <a:cubicBezTo>
                    <a:pt x="393" y="1213"/>
                    <a:pt x="393" y="1210"/>
                    <a:pt x="392" y="1208"/>
                  </a:cubicBezTo>
                  <a:cubicBezTo>
                    <a:pt x="395" y="1207"/>
                    <a:pt x="397" y="1207"/>
                    <a:pt x="400" y="1206"/>
                  </a:cubicBezTo>
                  <a:close/>
                  <a:moveTo>
                    <a:pt x="400" y="1222"/>
                  </a:moveTo>
                  <a:cubicBezTo>
                    <a:pt x="398" y="1222"/>
                    <a:pt x="395" y="1222"/>
                    <a:pt x="393" y="1222"/>
                  </a:cubicBezTo>
                  <a:cubicBezTo>
                    <a:pt x="393" y="1221"/>
                    <a:pt x="393" y="1218"/>
                    <a:pt x="393" y="1217"/>
                  </a:cubicBezTo>
                  <a:cubicBezTo>
                    <a:pt x="396" y="1215"/>
                    <a:pt x="398" y="1214"/>
                    <a:pt x="401" y="1213"/>
                  </a:cubicBezTo>
                  <a:cubicBezTo>
                    <a:pt x="401" y="1213"/>
                    <a:pt x="401" y="1213"/>
                    <a:pt x="401" y="1213"/>
                  </a:cubicBezTo>
                  <a:cubicBezTo>
                    <a:pt x="401" y="1215"/>
                    <a:pt x="402" y="1217"/>
                    <a:pt x="402" y="1219"/>
                  </a:cubicBezTo>
                  <a:cubicBezTo>
                    <a:pt x="402" y="1219"/>
                    <a:pt x="402" y="1220"/>
                    <a:pt x="402" y="1220"/>
                  </a:cubicBezTo>
                  <a:cubicBezTo>
                    <a:pt x="401" y="1221"/>
                    <a:pt x="401" y="1221"/>
                    <a:pt x="400" y="1222"/>
                  </a:cubicBezTo>
                  <a:close/>
                  <a:moveTo>
                    <a:pt x="419" y="1204"/>
                  </a:moveTo>
                  <a:cubicBezTo>
                    <a:pt x="418" y="1204"/>
                    <a:pt x="416" y="1205"/>
                    <a:pt x="415" y="1205"/>
                  </a:cubicBezTo>
                  <a:cubicBezTo>
                    <a:pt x="415" y="1204"/>
                    <a:pt x="414" y="1203"/>
                    <a:pt x="414" y="1202"/>
                  </a:cubicBezTo>
                  <a:cubicBezTo>
                    <a:pt x="417" y="1202"/>
                    <a:pt x="419" y="1202"/>
                    <a:pt x="421" y="1202"/>
                  </a:cubicBezTo>
                  <a:cubicBezTo>
                    <a:pt x="420" y="1202"/>
                    <a:pt x="420" y="1203"/>
                    <a:pt x="419" y="1204"/>
                  </a:cubicBezTo>
                  <a:close/>
                  <a:moveTo>
                    <a:pt x="424" y="1202"/>
                  </a:moveTo>
                  <a:cubicBezTo>
                    <a:pt x="427" y="1201"/>
                    <a:pt x="430" y="1201"/>
                    <a:pt x="433" y="1201"/>
                  </a:cubicBezTo>
                  <a:cubicBezTo>
                    <a:pt x="428" y="1204"/>
                    <a:pt x="422" y="1208"/>
                    <a:pt x="417" y="1211"/>
                  </a:cubicBezTo>
                  <a:cubicBezTo>
                    <a:pt x="417" y="1211"/>
                    <a:pt x="417" y="1211"/>
                    <a:pt x="417" y="1210"/>
                  </a:cubicBezTo>
                  <a:cubicBezTo>
                    <a:pt x="417" y="1209"/>
                    <a:pt x="416" y="1208"/>
                    <a:pt x="416" y="1207"/>
                  </a:cubicBezTo>
                  <a:cubicBezTo>
                    <a:pt x="417" y="1206"/>
                    <a:pt x="417" y="1206"/>
                    <a:pt x="418" y="1205"/>
                  </a:cubicBezTo>
                  <a:cubicBezTo>
                    <a:pt x="420" y="1204"/>
                    <a:pt x="422" y="1203"/>
                    <a:pt x="424" y="1202"/>
                  </a:cubicBezTo>
                  <a:close/>
                  <a:moveTo>
                    <a:pt x="415" y="1207"/>
                  </a:moveTo>
                  <a:cubicBezTo>
                    <a:pt x="415" y="1208"/>
                    <a:pt x="415" y="1209"/>
                    <a:pt x="415" y="1209"/>
                  </a:cubicBezTo>
                  <a:cubicBezTo>
                    <a:pt x="416" y="1210"/>
                    <a:pt x="416" y="1211"/>
                    <a:pt x="416" y="1212"/>
                  </a:cubicBezTo>
                  <a:cubicBezTo>
                    <a:pt x="415" y="1213"/>
                    <a:pt x="414" y="1214"/>
                    <a:pt x="412" y="1214"/>
                  </a:cubicBezTo>
                  <a:cubicBezTo>
                    <a:pt x="412" y="1213"/>
                    <a:pt x="412" y="1213"/>
                    <a:pt x="411" y="1212"/>
                  </a:cubicBezTo>
                  <a:cubicBezTo>
                    <a:pt x="411" y="1211"/>
                    <a:pt x="411" y="1210"/>
                    <a:pt x="410" y="1209"/>
                  </a:cubicBezTo>
                  <a:cubicBezTo>
                    <a:pt x="410" y="1209"/>
                    <a:pt x="410" y="1209"/>
                    <a:pt x="411" y="1209"/>
                  </a:cubicBezTo>
                  <a:cubicBezTo>
                    <a:pt x="412" y="1208"/>
                    <a:pt x="413" y="1208"/>
                    <a:pt x="415" y="1207"/>
                  </a:cubicBezTo>
                  <a:close/>
                  <a:moveTo>
                    <a:pt x="410" y="1208"/>
                  </a:moveTo>
                  <a:cubicBezTo>
                    <a:pt x="410" y="1208"/>
                    <a:pt x="410" y="1208"/>
                    <a:pt x="410" y="1208"/>
                  </a:cubicBezTo>
                  <a:cubicBezTo>
                    <a:pt x="409" y="1206"/>
                    <a:pt x="409" y="1204"/>
                    <a:pt x="408" y="1203"/>
                  </a:cubicBezTo>
                  <a:cubicBezTo>
                    <a:pt x="408" y="1202"/>
                    <a:pt x="408" y="1202"/>
                    <a:pt x="409" y="1202"/>
                  </a:cubicBezTo>
                  <a:cubicBezTo>
                    <a:pt x="409" y="1202"/>
                    <a:pt x="409" y="1202"/>
                    <a:pt x="409" y="1202"/>
                  </a:cubicBezTo>
                  <a:cubicBezTo>
                    <a:pt x="410" y="1202"/>
                    <a:pt x="412" y="1202"/>
                    <a:pt x="413" y="1202"/>
                  </a:cubicBezTo>
                  <a:cubicBezTo>
                    <a:pt x="413" y="1203"/>
                    <a:pt x="414" y="1205"/>
                    <a:pt x="414" y="1206"/>
                  </a:cubicBezTo>
                  <a:cubicBezTo>
                    <a:pt x="413" y="1207"/>
                    <a:pt x="412" y="1207"/>
                    <a:pt x="410" y="1208"/>
                  </a:cubicBezTo>
                  <a:close/>
                  <a:moveTo>
                    <a:pt x="409" y="1208"/>
                  </a:moveTo>
                  <a:cubicBezTo>
                    <a:pt x="406" y="1209"/>
                    <a:pt x="404" y="1210"/>
                    <a:pt x="402" y="1211"/>
                  </a:cubicBezTo>
                  <a:cubicBezTo>
                    <a:pt x="402" y="1209"/>
                    <a:pt x="401" y="1207"/>
                    <a:pt x="401" y="1206"/>
                  </a:cubicBezTo>
                  <a:cubicBezTo>
                    <a:pt x="403" y="1205"/>
                    <a:pt x="405" y="1204"/>
                    <a:pt x="407" y="1203"/>
                  </a:cubicBezTo>
                  <a:cubicBezTo>
                    <a:pt x="408" y="1205"/>
                    <a:pt x="408" y="1207"/>
                    <a:pt x="409" y="1208"/>
                  </a:cubicBezTo>
                  <a:close/>
                  <a:moveTo>
                    <a:pt x="401" y="1204"/>
                  </a:moveTo>
                  <a:cubicBezTo>
                    <a:pt x="401" y="1204"/>
                    <a:pt x="401" y="1204"/>
                    <a:pt x="401" y="1203"/>
                  </a:cubicBezTo>
                  <a:cubicBezTo>
                    <a:pt x="402" y="1203"/>
                    <a:pt x="404" y="1203"/>
                    <a:pt x="406" y="1203"/>
                  </a:cubicBezTo>
                  <a:cubicBezTo>
                    <a:pt x="404" y="1203"/>
                    <a:pt x="403" y="1204"/>
                    <a:pt x="401" y="1204"/>
                  </a:cubicBezTo>
                  <a:close/>
                  <a:moveTo>
                    <a:pt x="403" y="1216"/>
                  </a:moveTo>
                  <a:cubicBezTo>
                    <a:pt x="403" y="1215"/>
                    <a:pt x="402" y="1214"/>
                    <a:pt x="402" y="1212"/>
                  </a:cubicBezTo>
                  <a:cubicBezTo>
                    <a:pt x="404" y="1211"/>
                    <a:pt x="407" y="1210"/>
                    <a:pt x="409" y="1209"/>
                  </a:cubicBezTo>
                  <a:cubicBezTo>
                    <a:pt x="410" y="1210"/>
                    <a:pt x="410" y="1211"/>
                    <a:pt x="410" y="1212"/>
                  </a:cubicBezTo>
                  <a:cubicBezTo>
                    <a:pt x="410" y="1213"/>
                    <a:pt x="411" y="1214"/>
                    <a:pt x="411" y="1215"/>
                  </a:cubicBezTo>
                  <a:cubicBezTo>
                    <a:pt x="410" y="1216"/>
                    <a:pt x="408" y="1217"/>
                    <a:pt x="407" y="1217"/>
                  </a:cubicBezTo>
                  <a:cubicBezTo>
                    <a:pt x="406" y="1218"/>
                    <a:pt x="405" y="1219"/>
                    <a:pt x="404" y="1219"/>
                  </a:cubicBezTo>
                  <a:cubicBezTo>
                    <a:pt x="403" y="1218"/>
                    <a:pt x="403" y="1217"/>
                    <a:pt x="403" y="1216"/>
                  </a:cubicBezTo>
                  <a:close/>
                  <a:moveTo>
                    <a:pt x="406" y="1221"/>
                  </a:moveTo>
                  <a:cubicBezTo>
                    <a:pt x="405" y="1221"/>
                    <a:pt x="405" y="1221"/>
                    <a:pt x="404" y="1221"/>
                  </a:cubicBezTo>
                  <a:cubicBezTo>
                    <a:pt x="404" y="1221"/>
                    <a:pt x="404" y="1221"/>
                    <a:pt x="404" y="1221"/>
                  </a:cubicBezTo>
                  <a:cubicBezTo>
                    <a:pt x="405" y="1220"/>
                    <a:pt x="406" y="1219"/>
                    <a:pt x="408" y="1219"/>
                  </a:cubicBezTo>
                  <a:cubicBezTo>
                    <a:pt x="409" y="1218"/>
                    <a:pt x="410" y="1217"/>
                    <a:pt x="412" y="1216"/>
                  </a:cubicBezTo>
                  <a:cubicBezTo>
                    <a:pt x="412" y="1218"/>
                    <a:pt x="412" y="1219"/>
                    <a:pt x="413" y="1220"/>
                  </a:cubicBezTo>
                  <a:cubicBezTo>
                    <a:pt x="410" y="1221"/>
                    <a:pt x="408" y="1221"/>
                    <a:pt x="406" y="1221"/>
                  </a:cubicBezTo>
                  <a:close/>
                  <a:moveTo>
                    <a:pt x="414" y="1220"/>
                  </a:moveTo>
                  <a:cubicBezTo>
                    <a:pt x="413" y="1218"/>
                    <a:pt x="413" y="1217"/>
                    <a:pt x="413" y="1216"/>
                  </a:cubicBezTo>
                  <a:cubicBezTo>
                    <a:pt x="414" y="1215"/>
                    <a:pt x="415" y="1214"/>
                    <a:pt x="416" y="1213"/>
                  </a:cubicBezTo>
                  <a:cubicBezTo>
                    <a:pt x="417" y="1215"/>
                    <a:pt x="417" y="1217"/>
                    <a:pt x="418" y="1219"/>
                  </a:cubicBezTo>
                  <a:cubicBezTo>
                    <a:pt x="417" y="1219"/>
                    <a:pt x="415" y="1220"/>
                    <a:pt x="414" y="1220"/>
                  </a:cubicBezTo>
                  <a:close/>
                  <a:moveTo>
                    <a:pt x="425" y="1213"/>
                  </a:moveTo>
                  <a:cubicBezTo>
                    <a:pt x="423" y="1216"/>
                    <a:pt x="421" y="1217"/>
                    <a:pt x="419" y="1218"/>
                  </a:cubicBezTo>
                  <a:cubicBezTo>
                    <a:pt x="419" y="1216"/>
                    <a:pt x="418" y="1214"/>
                    <a:pt x="418" y="1212"/>
                  </a:cubicBezTo>
                  <a:cubicBezTo>
                    <a:pt x="419" y="1211"/>
                    <a:pt x="420" y="1211"/>
                    <a:pt x="421" y="1210"/>
                  </a:cubicBezTo>
                  <a:cubicBezTo>
                    <a:pt x="425" y="1207"/>
                    <a:pt x="429" y="1205"/>
                    <a:pt x="433" y="1202"/>
                  </a:cubicBezTo>
                  <a:cubicBezTo>
                    <a:pt x="430" y="1205"/>
                    <a:pt x="427" y="1209"/>
                    <a:pt x="425" y="1213"/>
                  </a:cubicBezTo>
                  <a:close/>
                  <a:moveTo>
                    <a:pt x="530" y="973"/>
                  </a:moveTo>
                  <a:cubicBezTo>
                    <a:pt x="530" y="975"/>
                    <a:pt x="529" y="977"/>
                    <a:pt x="528" y="979"/>
                  </a:cubicBezTo>
                  <a:cubicBezTo>
                    <a:pt x="525" y="983"/>
                    <a:pt x="523" y="986"/>
                    <a:pt x="523" y="991"/>
                  </a:cubicBezTo>
                  <a:cubicBezTo>
                    <a:pt x="522" y="995"/>
                    <a:pt x="523" y="998"/>
                    <a:pt x="525" y="1002"/>
                  </a:cubicBezTo>
                  <a:cubicBezTo>
                    <a:pt x="524" y="1002"/>
                    <a:pt x="524" y="1002"/>
                    <a:pt x="523" y="1003"/>
                  </a:cubicBezTo>
                  <a:cubicBezTo>
                    <a:pt x="523" y="1002"/>
                    <a:pt x="522" y="1001"/>
                    <a:pt x="522" y="1001"/>
                  </a:cubicBezTo>
                  <a:cubicBezTo>
                    <a:pt x="522" y="1000"/>
                    <a:pt x="521" y="1001"/>
                    <a:pt x="521" y="1002"/>
                  </a:cubicBezTo>
                  <a:cubicBezTo>
                    <a:pt x="521" y="1002"/>
                    <a:pt x="522" y="1003"/>
                    <a:pt x="522" y="1003"/>
                  </a:cubicBezTo>
                  <a:cubicBezTo>
                    <a:pt x="521" y="1004"/>
                    <a:pt x="521" y="1004"/>
                    <a:pt x="520" y="1005"/>
                  </a:cubicBezTo>
                  <a:cubicBezTo>
                    <a:pt x="520" y="1005"/>
                    <a:pt x="520" y="1005"/>
                    <a:pt x="520" y="1005"/>
                  </a:cubicBezTo>
                  <a:cubicBezTo>
                    <a:pt x="520" y="1004"/>
                    <a:pt x="519" y="1004"/>
                    <a:pt x="519" y="1003"/>
                  </a:cubicBezTo>
                  <a:cubicBezTo>
                    <a:pt x="519" y="1002"/>
                    <a:pt x="518" y="1002"/>
                    <a:pt x="518" y="1003"/>
                  </a:cubicBezTo>
                  <a:cubicBezTo>
                    <a:pt x="518" y="1004"/>
                    <a:pt x="519" y="1005"/>
                    <a:pt x="519" y="1006"/>
                  </a:cubicBezTo>
                  <a:cubicBezTo>
                    <a:pt x="518" y="1006"/>
                    <a:pt x="517" y="1007"/>
                    <a:pt x="517" y="1008"/>
                  </a:cubicBezTo>
                  <a:cubicBezTo>
                    <a:pt x="517" y="1008"/>
                    <a:pt x="517" y="1007"/>
                    <a:pt x="516" y="1007"/>
                  </a:cubicBezTo>
                  <a:cubicBezTo>
                    <a:pt x="516" y="1006"/>
                    <a:pt x="516" y="1006"/>
                    <a:pt x="516" y="1005"/>
                  </a:cubicBezTo>
                  <a:cubicBezTo>
                    <a:pt x="516" y="1004"/>
                    <a:pt x="515" y="1004"/>
                    <a:pt x="515" y="1005"/>
                  </a:cubicBezTo>
                  <a:cubicBezTo>
                    <a:pt x="515" y="1005"/>
                    <a:pt x="515" y="1006"/>
                    <a:pt x="515" y="1007"/>
                  </a:cubicBezTo>
                  <a:cubicBezTo>
                    <a:pt x="515" y="1008"/>
                    <a:pt x="516" y="1008"/>
                    <a:pt x="516" y="1009"/>
                  </a:cubicBezTo>
                  <a:cubicBezTo>
                    <a:pt x="515" y="1010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0"/>
                  </a:cubicBezTo>
                  <a:cubicBezTo>
                    <a:pt x="513" y="1009"/>
                    <a:pt x="513" y="1008"/>
                    <a:pt x="513" y="1007"/>
                  </a:cubicBezTo>
                  <a:cubicBezTo>
                    <a:pt x="512" y="1007"/>
                    <a:pt x="512" y="1006"/>
                    <a:pt x="511" y="1007"/>
                  </a:cubicBezTo>
                  <a:cubicBezTo>
                    <a:pt x="511" y="1007"/>
                    <a:pt x="511" y="1007"/>
                    <a:pt x="511" y="1007"/>
                  </a:cubicBezTo>
                  <a:cubicBezTo>
                    <a:pt x="511" y="1008"/>
                    <a:pt x="511" y="1008"/>
                    <a:pt x="512" y="1008"/>
                  </a:cubicBezTo>
                  <a:cubicBezTo>
                    <a:pt x="512" y="1009"/>
                    <a:pt x="512" y="1010"/>
                    <a:pt x="512" y="1011"/>
                  </a:cubicBezTo>
                  <a:cubicBezTo>
                    <a:pt x="511" y="1011"/>
                    <a:pt x="510" y="1012"/>
                    <a:pt x="510" y="1013"/>
                  </a:cubicBezTo>
                  <a:cubicBezTo>
                    <a:pt x="510" y="1012"/>
                    <a:pt x="509" y="1011"/>
                    <a:pt x="508" y="1010"/>
                  </a:cubicBezTo>
                  <a:cubicBezTo>
                    <a:pt x="508" y="1009"/>
                    <a:pt x="507" y="1010"/>
                    <a:pt x="507" y="1011"/>
                  </a:cubicBezTo>
                  <a:cubicBezTo>
                    <a:pt x="508" y="1012"/>
                    <a:pt x="509" y="1014"/>
                    <a:pt x="510" y="1016"/>
                  </a:cubicBezTo>
                  <a:cubicBezTo>
                    <a:pt x="511" y="1017"/>
                    <a:pt x="511" y="1018"/>
                    <a:pt x="512" y="1018"/>
                  </a:cubicBezTo>
                  <a:cubicBezTo>
                    <a:pt x="513" y="1018"/>
                    <a:pt x="513" y="1017"/>
                    <a:pt x="513" y="1017"/>
                  </a:cubicBezTo>
                  <a:cubicBezTo>
                    <a:pt x="516" y="1018"/>
                    <a:pt x="519" y="1015"/>
                    <a:pt x="521" y="1012"/>
                  </a:cubicBezTo>
                  <a:cubicBezTo>
                    <a:pt x="522" y="1011"/>
                    <a:pt x="528" y="1005"/>
                    <a:pt x="528" y="1009"/>
                  </a:cubicBezTo>
                  <a:cubicBezTo>
                    <a:pt x="528" y="1012"/>
                    <a:pt x="526" y="1015"/>
                    <a:pt x="525" y="1018"/>
                  </a:cubicBezTo>
                  <a:cubicBezTo>
                    <a:pt x="520" y="1027"/>
                    <a:pt x="519" y="1035"/>
                    <a:pt x="522" y="1043"/>
                  </a:cubicBezTo>
                  <a:cubicBezTo>
                    <a:pt x="522" y="1044"/>
                    <a:pt x="522" y="1044"/>
                    <a:pt x="522" y="1044"/>
                  </a:cubicBezTo>
                  <a:cubicBezTo>
                    <a:pt x="521" y="1043"/>
                    <a:pt x="521" y="1043"/>
                    <a:pt x="521" y="1043"/>
                  </a:cubicBezTo>
                  <a:cubicBezTo>
                    <a:pt x="521" y="1042"/>
                    <a:pt x="520" y="1043"/>
                    <a:pt x="520" y="1043"/>
                  </a:cubicBezTo>
                  <a:cubicBezTo>
                    <a:pt x="521" y="1044"/>
                    <a:pt x="521" y="1044"/>
                    <a:pt x="521" y="1044"/>
                  </a:cubicBezTo>
                  <a:cubicBezTo>
                    <a:pt x="520" y="1044"/>
                    <a:pt x="519" y="1045"/>
                    <a:pt x="519" y="1045"/>
                  </a:cubicBezTo>
                  <a:cubicBezTo>
                    <a:pt x="518" y="1045"/>
                    <a:pt x="518" y="1044"/>
                    <a:pt x="518" y="1044"/>
                  </a:cubicBezTo>
                  <a:cubicBezTo>
                    <a:pt x="517" y="1043"/>
                    <a:pt x="516" y="1044"/>
                    <a:pt x="517" y="1044"/>
                  </a:cubicBezTo>
                  <a:cubicBezTo>
                    <a:pt x="517" y="1045"/>
                    <a:pt x="517" y="1045"/>
                    <a:pt x="518" y="1046"/>
                  </a:cubicBezTo>
                  <a:cubicBezTo>
                    <a:pt x="517" y="1046"/>
                    <a:pt x="517" y="1046"/>
                    <a:pt x="517" y="1046"/>
                  </a:cubicBezTo>
                  <a:cubicBezTo>
                    <a:pt x="516" y="1045"/>
                    <a:pt x="516" y="1045"/>
                    <a:pt x="516" y="1044"/>
                  </a:cubicBezTo>
                  <a:cubicBezTo>
                    <a:pt x="515" y="1043"/>
                    <a:pt x="514" y="1044"/>
                    <a:pt x="515" y="1044"/>
                  </a:cubicBezTo>
                  <a:cubicBezTo>
                    <a:pt x="515" y="1045"/>
                    <a:pt x="515" y="1046"/>
                    <a:pt x="516" y="1047"/>
                  </a:cubicBezTo>
                  <a:cubicBezTo>
                    <a:pt x="515" y="1048"/>
                    <a:pt x="514" y="1048"/>
                    <a:pt x="513" y="1049"/>
                  </a:cubicBezTo>
                  <a:cubicBezTo>
                    <a:pt x="513" y="1048"/>
                    <a:pt x="512" y="1048"/>
                    <a:pt x="512" y="1047"/>
                  </a:cubicBezTo>
                  <a:cubicBezTo>
                    <a:pt x="512" y="1046"/>
                    <a:pt x="511" y="1047"/>
                    <a:pt x="511" y="1048"/>
                  </a:cubicBezTo>
                  <a:cubicBezTo>
                    <a:pt x="511" y="1048"/>
                    <a:pt x="512" y="1049"/>
                    <a:pt x="512" y="1050"/>
                  </a:cubicBezTo>
                  <a:cubicBezTo>
                    <a:pt x="512" y="1050"/>
                    <a:pt x="511" y="1050"/>
                    <a:pt x="511" y="1051"/>
                  </a:cubicBezTo>
                  <a:cubicBezTo>
                    <a:pt x="511" y="1050"/>
                    <a:pt x="510" y="1050"/>
                    <a:pt x="510" y="1050"/>
                  </a:cubicBezTo>
                  <a:cubicBezTo>
                    <a:pt x="510" y="1049"/>
                    <a:pt x="509" y="1050"/>
                    <a:pt x="509" y="1051"/>
                  </a:cubicBezTo>
                  <a:cubicBezTo>
                    <a:pt x="510" y="1051"/>
                    <a:pt x="510" y="1051"/>
                    <a:pt x="510" y="1051"/>
                  </a:cubicBezTo>
                  <a:cubicBezTo>
                    <a:pt x="510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8" y="1051"/>
                    <a:pt x="506" y="1050"/>
                    <a:pt x="506" y="1048"/>
                  </a:cubicBezTo>
                  <a:cubicBezTo>
                    <a:pt x="505" y="1048"/>
                    <a:pt x="504" y="1048"/>
                    <a:pt x="505" y="1049"/>
                  </a:cubicBezTo>
                  <a:cubicBezTo>
                    <a:pt x="505" y="1050"/>
                    <a:pt x="506" y="1051"/>
                    <a:pt x="507" y="1052"/>
                  </a:cubicBezTo>
                  <a:cubicBezTo>
                    <a:pt x="507" y="1052"/>
                    <a:pt x="508" y="1053"/>
                    <a:pt x="508" y="1053"/>
                  </a:cubicBezTo>
                  <a:cubicBezTo>
                    <a:pt x="507" y="1056"/>
                    <a:pt x="511" y="1059"/>
                    <a:pt x="513" y="1057"/>
                  </a:cubicBezTo>
                  <a:cubicBezTo>
                    <a:pt x="516" y="1054"/>
                    <a:pt x="519" y="1052"/>
                    <a:pt x="522" y="1051"/>
                  </a:cubicBezTo>
                  <a:cubicBezTo>
                    <a:pt x="523" y="1050"/>
                    <a:pt x="524" y="1050"/>
                    <a:pt x="525" y="1050"/>
                  </a:cubicBezTo>
                  <a:cubicBezTo>
                    <a:pt x="525" y="1050"/>
                    <a:pt x="525" y="1050"/>
                    <a:pt x="526" y="1050"/>
                  </a:cubicBezTo>
                  <a:cubicBezTo>
                    <a:pt x="526" y="1051"/>
                    <a:pt x="527" y="1052"/>
                    <a:pt x="527" y="1052"/>
                  </a:cubicBezTo>
                  <a:cubicBezTo>
                    <a:pt x="528" y="1054"/>
                    <a:pt x="527" y="1056"/>
                    <a:pt x="527" y="1058"/>
                  </a:cubicBezTo>
                  <a:cubicBezTo>
                    <a:pt x="524" y="1062"/>
                    <a:pt x="521" y="1065"/>
                    <a:pt x="520" y="1070"/>
                  </a:cubicBezTo>
                  <a:cubicBezTo>
                    <a:pt x="519" y="1075"/>
                    <a:pt x="521" y="1080"/>
                    <a:pt x="520" y="1084"/>
                  </a:cubicBezTo>
                  <a:cubicBezTo>
                    <a:pt x="520" y="1084"/>
                    <a:pt x="520" y="1085"/>
                    <a:pt x="520" y="1085"/>
                  </a:cubicBezTo>
                  <a:cubicBezTo>
                    <a:pt x="519" y="1086"/>
                    <a:pt x="519" y="1087"/>
                    <a:pt x="519" y="1087"/>
                  </a:cubicBezTo>
                  <a:cubicBezTo>
                    <a:pt x="517" y="1089"/>
                    <a:pt x="515" y="1092"/>
                    <a:pt x="513" y="1093"/>
                  </a:cubicBezTo>
                  <a:cubicBezTo>
                    <a:pt x="513" y="1093"/>
                    <a:pt x="513" y="1093"/>
                    <a:pt x="513" y="1093"/>
                  </a:cubicBezTo>
                  <a:cubicBezTo>
                    <a:pt x="512" y="1093"/>
                    <a:pt x="512" y="1094"/>
                    <a:pt x="512" y="1094"/>
                  </a:cubicBezTo>
                  <a:cubicBezTo>
                    <a:pt x="511" y="1094"/>
                    <a:pt x="511" y="1095"/>
                    <a:pt x="510" y="1095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4"/>
                    <a:pt x="509" y="1093"/>
                    <a:pt x="509" y="1093"/>
                  </a:cubicBezTo>
                  <a:cubicBezTo>
                    <a:pt x="508" y="1092"/>
                    <a:pt x="507" y="1093"/>
                    <a:pt x="508" y="1094"/>
                  </a:cubicBezTo>
                  <a:cubicBezTo>
                    <a:pt x="509" y="1094"/>
                    <a:pt x="509" y="1095"/>
                    <a:pt x="509" y="1096"/>
                  </a:cubicBezTo>
                  <a:cubicBezTo>
                    <a:pt x="508" y="1096"/>
                    <a:pt x="507" y="1097"/>
                    <a:pt x="506" y="1097"/>
                  </a:cubicBezTo>
                  <a:cubicBezTo>
                    <a:pt x="506" y="1096"/>
                    <a:pt x="506" y="1095"/>
                    <a:pt x="505" y="1095"/>
                  </a:cubicBezTo>
                  <a:cubicBezTo>
                    <a:pt x="505" y="1094"/>
                    <a:pt x="504" y="1094"/>
                    <a:pt x="504" y="1095"/>
                  </a:cubicBezTo>
                  <a:cubicBezTo>
                    <a:pt x="504" y="1096"/>
                    <a:pt x="504" y="1097"/>
                    <a:pt x="505" y="1097"/>
                  </a:cubicBezTo>
                  <a:cubicBezTo>
                    <a:pt x="504" y="1097"/>
                    <a:pt x="504" y="1097"/>
                    <a:pt x="504" y="1097"/>
                  </a:cubicBezTo>
                  <a:cubicBezTo>
                    <a:pt x="503" y="1096"/>
                    <a:pt x="503" y="1095"/>
                    <a:pt x="501" y="1095"/>
                  </a:cubicBezTo>
                  <a:cubicBezTo>
                    <a:pt x="500" y="1095"/>
                    <a:pt x="500" y="1097"/>
                    <a:pt x="501" y="1097"/>
                  </a:cubicBezTo>
                  <a:cubicBezTo>
                    <a:pt x="502" y="1097"/>
                    <a:pt x="502" y="1097"/>
                    <a:pt x="503" y="1098"/>
                  </a:cubicBezTo>
                  <a:cubicBezTo>
                    <a:pt x="501" y="1098"/>
                    <a:pt x="500" y="1100"/>
                    <a:pt x="501" y="1102"/>
                  </a:cubicBezTo>
                  <a:cubicBezTo>
                    <a:pt x="500" y="1101"/>
                    <a:pt x="500" y="1099"/>
                    <a:pt x="499" y="1098"/>
                  </a:cubicBezTo>
                  <a:cubicBezTo>
                    <a:pt x="498" y="1098"/>
                    <a:pt x="497" y="1099"/>
                    <a:pt x="498" y="1099"/>
                  </a:cubicBezTo>
                  <a:cubicBezTo>
                    <a:pt x="499" y="1101"/>
                    <a:pt x="499" y="1103"/>
                    <a:pt x="501" y="1104"/>
                  </a:cubicBezTo>
                  <a:cubicBezTo>
                    <a:pt x="501" y="1104"/>
                    <a:pt x="502" y="1104"/>
                    <a:pt x="502" y="1103"/>
                  </a:cubicBezTo>
                  <a:cubicBezTo>
                    <a:pt x="502" y="1104"/>
                    <a:pt x="503" y="1104"/>
                    <a:pt x="503" y="1104"/>
                  </a:cubicBezTo>
                  <a:cubicBezTo>
                    <a:pt x="510" y="1104"/>
                    <a:pt x="518" y="1098"/>
                    <a:pt x="522" y="1093"/>
                  </a:cubicBezTo>
                  <a:cubicBezTo>
                    <a:pt x="525" y="1100"/>
                    <a:pt x="524" y="1108"/>
                    <a:pt x="518" y="1113"/>
                  </a:cubicBezTo>
                  <a:cubicBezTo>
                    <a:pt x="515" y="1116"/>
                    <a:pt x="512" y="1118"/>
                    <a:pt x="509" y="1121"/>
                  </a:cubicBezTo>
                  <a:cubicBezTo>
                    <a:pt x="507" y="1122"/>
                    <a:pt x="506" y="1124"/>
                    <a:pt x="504" y="1125"/>
                  </a:cubicBezTo>
                  <a:cubicBezTo>
                    <a:pt x="504" y="1126"/>
                    <a:pt x="498" y="1131"/>
                    <a:pt x="497" y="1132"/>
                  </a:cubicBezTo>
                  <a:cubicBezTo>
                    <a:pt x="496" y="1131"/>
                    <a:pt x="494" y="1131"/>
                    <a:pt x="493" y="1133"/>
                  </a:cubicBezTo>
                  <a:cubicBezTo>
                    <a:pt x="493" y="1133"/>
                    <a:pt x="493" y="1133"/>
                    <a:pt x="493" y="1133"/>
                  </a:cubicBezTo>
                  <a:cubicBezTo>
                    <a:pt x="492" y="1134"/>
                    <a:pt x="493" y="1137"/>
                    <a:pt x="494" y="1137"/>
                  </a:cubicBezTo>
                  <a:cubicBezTo>
                    <a:pt x="498" y="1139"/>
                    <a:pt x="504" y="1134"/>
                    <a:pt x="507" y="1131"/>
                  </a:cubicBezTo>
                  <a:cubicBezTo>
                    <a:pt x="507" y="1131"/>
                    <a:pt x="507" y="1131"/>
                    <a:pt x="508" y="1131"/>
                  </a:cubicBezTo>
                  <a:cubicBezTo>
                    <a:pt x="508" y="1132"/>
                    <a:pt x="507" y="1135"/>
                    <a:pt x="507" y="1136"/>
                  </a:cubicBezTo>
                  <a:cubicBezTo>
                    <a:pt x="507" y="1139"/>
                    <a:pt x="505" y="1141"/>
                    <a:pt x="503" y="1143"/>
                  </a:cubicBezTo>
                  <a:cubicBezTo>
                    <a:pt x="498" y="1148"/>
                    <a:pt x="493" y="1152"/>
                    <a:pt x="487" y="1156"/>
                  </a:cubicBezTo>
                  <a:cubicBezTo>
                    <a:pt x="476" y="1165"/>
                    <a:pt x="464" y="1174"/>
                    <a:pt x="452" y="1183"/>
                  </a:cubicBezTo>
                  <a:cubicBezTo>
                    <a:pt x="451" y="1184"/>
                    <a:pt x="450" y="1185"/>
                    <a:pt x="449" y="1186"/>
                  </a:cubicBezTo>
                  <a:cubicBezTo>
                    <a:pt x="448" y="1186"/>
                    <a:pt x="447" y="1187"/>
                    <a:pt x="446" y="1187"/>
                  </a:cubicBezTo>
                  <a:cubicBezTo>
                    <a:pt x="446" y="1188"/>
                    <a:pt x="445" y="1188"/>
                    <a:pt x="445" y="1188"/>
                  </a:cubicBezTo>
                  <a:cubicBezTo>
                    <a:pt x="441" y="1191"/>
                    <a:pt x="436" y="1193"/>
                    <a:pt x="430" y="1194"/>
                  </a:cubicBezTo>
                  <a:cubicBezTo>
                    <a:pt x="423" y="1195"/>
                    <a:pt x="415" y="1194"/>
                    <a:pt x="407" y="1195"/>
                  </a:cubicBezTo>
                  <a:cubicBezTo>
                    <a:pt x="399" y="1195"/>
                    <a:pt x="392" y="1197"/>
                    <a:pt x="384" y="1198"/>
                  </a:cubicBezTo>
                  <a:cubicBezTo>
                    <a:pt x="376" y="1198"/>
                    <a:pt x="367" y="1198"/>
                    <a:pt x="359" y="1198"/>
                  </a:cubicBezTo>
                  <a:cubicBezTo>
                    <a:pt x="344" y="1198"/>
                    <a:pt x="329" y="1195"/>
                    <a:pt x="314" y="1194"/>
                  </a:cubicBezTo>
                  <a:cubicBezTo>
                    <a:pt x="307" y="1193"/>
                    <a:pt x="300" y="1191"/>
                    <a:pt x="294" y="1188"/>
                  </a:cubicBezTo>
                  <a:cubicBezTo>
                    <a:pt x="287" y="1185"/>
                    <a:pt x="281" y="1179"/>
                    <a:pt x="276" y="1174"/>
                  </a:cubicBezTo>
                  <a:cubicBezTo>
                    <a:pt x="266" y="1166"/>
                    <a:pt x="258" y="1157"/>
                    <a:pt x="250" y="1148"/>
                  </a:cubicBezTo>
                  <a:cubicBezTo>
                    <a:pt x="249" y="1147"/>
                    <a:pt x="250" y="1145"/>
                    <a:pt x="250" y="1143"/>
                  </a:cubicBezTo>
                  <a:cubicBezTo>
                    <a:pt x="250" y="1142"/>
                    <a:pt x="248" y="1142"/>
                    <a:pt x="248" y="1143"/>
                  </a:cubicBezTo>
                  <a:cubicBezTo>
                    <a:pt x="248" y="1144"/>
                    <a:pt x="248" y="1145"/>
                    <a:pt x="248" y="1147"/>
                  </a:cubicBezTo>
                  <a:cubicBezTo>
                    <a:pt x="247" y="1145"/>
                    <a:pt x="246" y="1144"/>
                    <a:pt x="244" y="1142"/>
                  </a:cubicBezTo>
                  <a:cubicBezTo>
                    <a:pt x="239" y="1137"/>
                    <a:pt x="234" y="1131"/>
                    <a:pt x="231" y="1125"/>
                  </a:cubicBezTo>
                  <a:cubicBezTo>
                    <a:pt x="229" y="1121"/>
                    <a:pt x="229" y="1117"/>
                    <a:pt x="229" y="1113"/>
                  </a:cubicBezTo>
                  <a:cubicBezTo>
                    <a:pt x="229" y="1112"/>
                    <a:pt x="229" y="1106"/>
                    <a:pt x="231" y="1105"/>
                  </a:cubicBezTo>
                  <a:cubicBezTo>
                    <a:pt x="235" y="1109"/>
                    <a:pt x="241" y="1111"/>
                    <a:pt x="246" y="1113"/>
                  </a:cubicBezTo>
                  <a:cubicBezTo>
                    <a:pt x="254" y="1116"/>
                    <a:pt x="262" y="1120"/>
                    <a:pt x="270" y="1123"/>
                  </a:cubicBezTo>
                  <a:cubicBezTo>
                    <a:pt x="278" y="1125"/>
                    <a:pt x="286" y="1130"/>
                    <a:pt x="294" y="1132"/>
                  </a:cubicBezTo>
                  <a:cubicBezTo>
                    <a:pt x="304" y="1135"/>
                    <a:pt x="314" y="1135"/>
                    <a:pt x="324" y="1137"/>
                  </a:cubicBezTo>
                  <a:cubicBezTo>
                    <a:pt x="342" y="1139"/>
                    <a:pt x="361" y="1140"/>
                    <a:pt x="380" y="1140"/>
                  </a:cubicBezTo>
                  <a:cubicBezTo>
                    <a:pt x="389" y="1139"/>
                    <a:pt x="398" y="1139"/>
                    <a:pt x="407" y="1137"/>
                  </a:cubicBezTo>
                  <a:cubicBezTo>
                    <a:pt x="412" y="1137"/>
                    <a:pt x="416" y="1136"/>
                    <a:pt x="420" y="1135"/>
                  </a:cubicBezTo>
                  <a:cubicBezTo>
                    <a:pt x="422" y="1134"/>
                    <a:pt x="425" y="1133"/>
                    <a:pt x="427" y="1133"/>
                  </a:cubicBezTo>
                  <a:cubicBezTo>
                    <a:pt x="428" y="1132"/>
                    <a:pt x="430" y="1131"/>
                    <a:pt x="431" y="1131"/>
                  </a:cubicBezTo>
                  <a:cubicBezTo>
                    <a:pt x="437" y="1131"/>
                    <a:pt x="437" y="1122"/>
                    <a:pt x="431" y="1122"/>
                  </a:cubicBezTo>
                  <a:cubicBezTo>
                    <a:pt x="429" y="1122"/>
                    <a:pt x="427" y="1123"/>
                    <a:pt x="424" y="1124"/>
                  </a:cubicBezTo>
                  <a:cubicBezTo>
                    <a:pt x="420" y="1126"/>
                    <a:pt x="416" y="1127"/>
                    <a:pt x="412" y="1128"/>
                  </a:cubicBezTo>
                  <a:cubicBezTo>
                    <a:pt x="411" y="1126"/>
                    <a:pt x="411" y="1125"/>
                    <a:pt x="411" y="1124"/>
                  </a:cubicBezTo>
                  <a:cubicBezTo>
                    <a:pt x="411" y="1123"/>
                    <a:pt x="409" y="1124"/>
                    <a:pt x="410" y="1125"/>
                  </a:cubicBezTo>
                  <a:cubicBezTo>
                    <a:pt x="410" y="1125"/>
                    <a:pt x="410" y="1126"/>
                    <a:pt x="410" y="1127"/>
                  </a:cubicBezTo>
                  <a:cubicBezTo>
                    <a:pt x="410" y="1127"/>
                    <a:pt x="410" y="1128"/>
                    <a:pt x="410" y="1128"/>
                  </a:cubicBezTo>
                  <a:cubicBezTo>
                    <a:pt x="408" y="1128"/>
                    <a:pt x="406" y="1129"/>
                    <a:pt x="404" y="1129"/>
                  </a:cubicBezTo>
                  <a:cubicBezTo>
                    <a:pt x="404" y="1129"/>
                    <a:pt x="404" y="1129"/>
                    <a:pt x="404" y="1128"/>
                  </a:cubicBezTo>
                  <a:cubicBezTo>
                    <a:pt x="404" y="1128"/>
                    <a:pt x="404" y="1127"/>
                    <a:pt x="404" y="1126"/>
                  </a:cubicBezTo>
                  <a:cubicBezTo>
                    <a:pt x="404" y="1125"/>
                    <a:pt x="403" y="1125"/>
                    <a:pt x="403" y="1126"/>
                  </a:cubicBezTo>
                  <a:cubicBezTo>
                    <a:pt x="403" y="1126"/>
                    <a:pt x="403" y="1128"/>
                    <a:pt x="403" y="1129"/>
                  </a:cubicBezTo>
                  <a:cubicBezTo>
                    <a:pt x="401" y="1129"/>
                    <a:pt x="400" y="1130"/>
                    <a:pt x="398" y="1130"/>
                  </a:cubicBezTo>
                  <a:cubicBezTo>
                    <a:pt x="398" y="1128"/>
                    <a:pt x="397" y="1126"/>
                    <a:pt x="397" y="1125"/>
                  </a:cubicBezTo>
                  <a:cubicBezTo>
                    <a:pt x="397" y="1124"/>
                    <a:pt x="396" y="1124"/>
                    <a:pt x="396" y="1125"/>
                  </a:cubicBezTo>
                  <a:cubicBezTo>
                    <a:pt x="396" y="1127"/>
                    <a:pt x="396" y="1128"/>
                    <a:pt x="397" y="1130"/>
                  </a:cubicBezTo>
                  <a:cubicBezTo>
                    <a:pt x="394" y="1130"/>
                    <a:pt x="392" y="1130"/>
                    <a:pt x="390" y="1130"/>
                  </a:cubicBezTo>
                  <a:cubicBezTo>
                    <a:pt x="390" y="1130"/>
                    <a:pt x="390" y="1130"/>
                    <a:pt x="390" y="1129"/>
                  </a:cubicBezTo>
                  <a:cubicBezTo>
                    <a:pt x="391" y="1129"/>
                    <a:pt x="389" y="1128"/>
                    <a:pt x="389" y="1129"/>
                  </a:cubicBezTo>
                  <a:cubicBezTo>
                    <a:pt x="389" y="1130"/>
                    <a:pt x="389" y="1130"/>
                    <a:pt x="388" y="1130"/>
                  </a:cubicBezTo>
                  <a:cubicBezTo>
                    <a:pt x="388" y="1129"/>
                    <a:pt x="388" y="1128"/>
                    <a:pt x="388" y="1126"/>
                  </a:cubicBezTo>
                  <a:cubicBezTo>
                    <a:pt x="387" y="1126"/>
                    <a:pt x="386" y="1126"/>
                    <a:pt x="386" y="1127"/>
                  </a:cubicBezTo>
                  <a:cubicBezTo>
                    <a:pt x="387" y="1128"/>
                    <a:pt x="387" y="1129"/>
                    <a:pt x="387" y="1131"/>
                  </a:cubicBezTo>
                  <a:cubicBezTo>
                    <a:pt x="386" y="1131"/>
                    <a:pt x="386" y="1131"/>
                    <a:pt x="385" y="1131"/>
                  </a:cubicBezTo>
                  <a:cubicBezTo>
                    <a:pt x="384" y="1131"/>
                    <a:pt x="384" y="1131"/>
                    <a:pt x="383" y="1131"/>
                  </a:cubicBezTo>
                  <a:cubicBezTo>
                    <a:pt x="383" y="1131"/>
                    <a:pt x="383" y="1130"/>
                    <a:pt x="383" y="1130"/>
                  </a:cubicBezTo>
                  <a:cubicBezTo>
                    <a:pt x="383" y="1130"/>
                    <a:pt x="383" y="1129"/>
                    <a:pt x="382" y="1129"/>
                  </a:cubicBezTo>
                  <a:cubicBezTo>
                    <a:pt x="382" y="1128"/>
                    <a:pt x="382" y="1127"/>
                    <a:pt x="382" y="1126"/>
                  </a:cubicBezTo>
                  <a:cubicBezTo>
                    <a:pt x="382" y="1125"/>
                    <a:pt x="380" y="1125"/>
                    <a:pt x="381" y="1126"/>
                  </a:cubicBezTo>
                  <a:cubicBezTo>
                    <a:pt x="381" y="1128"/>
                    <a:pt x="381" y="1129"/>
                    <a:pt x="381" y="1131"/>
                  </a:cubicBezTo>
                  <a:cubicBezTo>
                    <a:pt x="379" y="1131"/>
                    <a:pt x="377" y="1131"/>
                    <a:pt x="375" y="1131"/>
                  </a:cubicBezTo>
                  <a:cubicBezTo>
                    <a:pt x="375" y="1131"/>
                    <a:pt x="375" y="1131"/>
                    <a:pt x="375" y="1131"/>
                  </a:cubicBezTo>
                  <a:cubicBezTo>
                    <a:pt x="375" y="1130"/>
                    <a:pt x="375" y="1130"/>
                    <a:pt x="375" y="1130"/>
                  </a:cubicBezTo>
                  <a:cubicBezTo>
                    <a:pt x="374" y="1129"/>
                    <a:pt x="374" y="1128"/>
                    <a:pt x="374" y="1127"/>
                  </a:cubicBezTo>
                  <a:cubicBezTo>
                    <a:pt x="374" y="1126"/>
                    <a:pt x="373" y="1127"/>
                    <a:pt x="373" y="1127"/>
                  </a:cubicBezTo>
                  <a:cubicBezTo>
                    <a:pt x="373" y="1129"/>
                    <a:pt x="373" y="1130"/>
                    <a:pt x="373" y="1131"/>
                  </a:cubicBezTo>
                  <a:cubicBezTo>
                    <a:pt x="371" y="1131"/>
                    <a:pt x="369" y="1131"/>
                    <a:pt x="367" y="1131"/>
                  </a:cubicBezTo>
                  <a:cubicBezTo>
                    <a:pt x="366" y="1130"/>
                    <a:pt x="366" y="1130"/>
                    <a:pt x="366" y="1130"/>
                  </a:cubicBezTo>
                  <a:cubicBezTo>
                    <a:pt x="366" y="1129"/>
                    <a:pt x="366" y="1128"/>
                    <a:pt x="366" y="1127"/>
                  </a:cubicBezTo>
                  <a:cubicBezTo>
                    <a:pt x="366" y="1126"/>
                    <a:pt x="365" y="1126"/>
                    <a:pt x="365" y="1127"/>
                  </a:cubicBezTo>
                  <a:cubicBezTo>
                    <a:pt x="365" y="1128"/>
                    <a:pt x="365" y="1129"/>
                    <a:pt x="365" y="1131"/>
                  </a:cubicBezTo>
                  <a:cubicBezTo>
                    <a:pt x="363" y="1131"/>
                    <a:pt x="361" y="1131"/>
                    <a:pt x="359" y="1130"/>
                  </a:cubicBezTo>
                  <a:cubicBezTo>
                    <a:pt x="359" y="1129"/>
                    <a:pt x="359" y="1127"/>
                    <a:pt x="358" y="1126"/>
                  </a:cubicBezTo>
                  <a:cubicBezTo>
                    <a:pt x="358" y="1125"/>
                    <a:pt x="357" y="1126"/>
                    <a:pt x="357" y="1126"/>
                  </a:cubicBezTo>
                  <a:cubicBezTo>
                    <a:pt x="358" y="1128"/>
                    <a:pt x="358" y="1129"/>
                    <a:pt x="358" y="1130"/>
                  </a:cubicBezTo>
                  <a:cubicBezTo>
                    <a:pt x="356" y="1130"/>
                    <a:pt x="354" y="1130"/>
                    <a:pt x="353" y="1130"/>
                  </a:cubicBezTo>
                  <a:cubicBezTo>
                    <a:pt x="352" y="1129"/>
                    <a:pt x="352" y="1127"/>
                    <a:pt x="352" y="1126"/>
                  </a:cubicBezTo>
                  <a:cubicBezTo>
                    <a:pt x="352" y="1125"/>
                    <a:pt x="351" y="1125"/>
                    <a:pt x="351" y="1126"/>
                  </a:cubicBezTo>
                  <a:cubicBezTo>
                    <a:pt x="351" y="1127"/>
                    <a:pt x="351" y="1129"/>
                    <a:pt x="351" y="1130"/>
                  </a:cubicBezTo>
                  <a:cubicBezTo>
                    <a:pt x="350" y="1130"/>
                    <a:pt x="349" y="1130"/>
                    <a:pt x="347" y="1130"/>
                  </a:cubicBezTo>
                  <a:cubicBezTo>
                    <a:pt x="347" y="1128"/>
                    <a:pt x="347" y="1127"/>
                    <a:pt x="347" y="1125"/>
                  </a:cubicBezTo>
                  <a:cubicBezTo>
                    <a:pt x="346" y="1124"/>
                    <a:pt x="345" y="1125"/>
                    <a:pt x="345" y="1126"/>
                  </a:cubicBezTo>
                  <a:cubicBezTo>
                    <a:pt x="346" y="1127"/>
                    <a:pt x="346" y="1128"/>
                    <a:pt x="346" y="1130"/>
                  </a:cubicBezTo>
                  <a:cubicBezTo>
                    <a:pt x="345" y="1130"/>
                    <a:pt x="343" y="1130"/>
                    <a:pt x="342" y="1130"/>
                  </a:cubicBezTo>
                  <a:cubicBezTo>
                    <a:pt x="342" y="1129"/>
                    <a:pt x="342" y="1129"/>
                    <a:pt x="342" y="1129"/>
                  </a:cubicBezTo>
                  <a:cubicBezTo>
                    <a:pt x="341" y="1128"/>
                    <a:pt x="341" y="1127"/>
                    <a:pt x="341" y="1125"/>
                  </a:cubicBezTo>
                  <a:cubicBezTo>
                    <a:pt x="341" y="1124"/>
                    <a:pt x="340" y="1124"/>
                    <a:pt x="340" y="1125"/>
                  </a:cubicBezTo>
                  <a:cubicBezTo>
                    <a:pt x="340" y="1126"/>
                    <a:pt x="340" y="1128"/>
                    <a:pt x="340" y="1129"/>
                  </a:cubicBezTo>
                  <a:cubicBezTo>
                    <a:pt x="339" y="1129"/>
                    <a:pt x="337" y="1129"/>
                    <a:pt x="336" y="1129"/>
                  </a:cubicBezTo>
                  <a:cubicBezTo>
                    <a:pt x="336" y="1127"/>
                    <a:pt x="335" y="1125"/>
                    <a:pt x="335" y="1124"/>
                  </a:cubicBezTo>
                  <a:cubicBezTo>
                    <a:pt x="335" y="1123"/>
                    <a:pt x="334" y="1123"/>
                    <a:pt x="334" y="1124"/>
                  </a:cubicBezTo>
                  <a:cubicBezTo>
                    <a:pt x="334" y="1126"/>
                    <a:pt x="334" y="1127"/>
                    <a:pt x="335" y="1129"/>
                  </a:cubicBezTo>
                  <a:cubicBezTo>
                    <a:pt x="333" y="1129"/>
                    <a:pt x="332" y="1129"/>
                    <a:pt x="331" y="1129"/>
                  </a:cubicBezTo>
                  <a:cubicBezTo>
                    <a:pt x="330" y="1128"/>
                    <a:pt x="329" y="1128"/>
                    <a:pt x="329" y="1128"/>
                  </a:cubicBezTo>
                  <a:cubicBezTo>
                    <a:pt x="328" y="1127"/>
                    <a:pt x="328" y="1125"/>
                    <a:pt x="328" y="1123"/>
                  </a:cubicBezTo>
                  <a:cubicBezTo>
                    <a:pt x="328" y="1122"/>
                    <a:pt x="327" y="1122"/>
                    <a:pt x="327" y="1123"/>
                  </a:cubicBezTo>
                  <a:cubicBezTo>
                    <a:pt x="327" y="1125"/>
                    <a:pt x="327" y="1127"/>
                    <a:pt x="327" y="1128"/>
                  </a:cubicBezTo>
                  <a:cubicBezTo>
                    <a:pt x="326" y="1128"/>
                    <a:pt x="324" y="1128"/>
                    <a:pt x="322" y="1128"/>
                  </a:cubicBezTo>
                  <a:cubicBezTo>
                    <a:pt x="322" y="1126"/>
                    <a:pt x="322" y="1124"/>
                    <a:pt x="322" y="1123"/>
                  </a:cubicBezTo>
                  <a:cubicBezTo>
                    <a:pt x="323" y="1122"/>
                    <a:pt x="321" y="1122"/>
                    <a:pt x="321" y="1122"/>
                  </a:cubicBezTo>
                  <a:cubicBezTo>
                    <a:pt x="321" y="1124"/>
                    <a:pt x="321" y="1126"/>
                    <a:pt x="321" y="1127"/>
                  </a:cubicBezTo>
                  <a:cubicBezTo>
                    <a:pt x="319" y="1127"/>
                    <a:pt x="317" y="1127"/>
                    <a:pt x="315" y="1127"/>
                  </a:cubicBezTo>
                  <a:cubicBezTo>
                    <a:pt x="315" y="1125"/>
                    <a:pt x="315" y="1124"/>
                    <a:pt x="315" y="1123"/>
                  </a:cubicBezTo>
                  <a:cubicBezTo>
                    <a:pt x="315" y="1122"/>
                    <a:pt x="314" y="1122"/>
                    <a:pt x="314" y="1123"/>
                  </a:cubicBezTo>
                  <a:cubicBezTo>
                    <a:pt x="314" y="1124"/>
                    <a:pt x="314" y="1125"/>
                    <a:pt x="314" y="1126"/>
                  </a:cubicBezTo>
                  <a:cubicBezTo>
                    <a:pt x="312" y="1126"/>
                    <a:pt x="311" y="1126"/>
                    <a:pt x="309" y="1126"/>
                  </a:cubicBezTo>
                  <a:cubicBezTo>
                    <a:pt x="309" y="1124"/>
                    <a:pt x="309" y="1123"/>
                    <a:pt x="309" y="1121"/>
                  </a:cubicBezTo>
                  <a:cubicBezTo>
                    <a:pt x="309" y="1121"/>
                    <a:pt x="309" y="1121"/>
                    <a:pt x="308" y="1121"/>
                  </a:cubicBezTo>
                  <a:cubicBezTo>
                    <a:pt x="308" y="1121"/>
                    <a:pt x="308" y="1121"/>
                    <a:pt x="307" y="1122"/>
                  </a:cubicBezTo>
                  <a:cubicBezTo>
                    <a:pt x="307" y="1122"/>
                    <a:pt x="308" y="1122"/>
                    <a:pt x="308" y="1123"/>
                  </a:cubicBezTo>
                  <a:cubicBezTo>
                    <a:pt x="308" y="1124"/>
                    <a:pt x="308" y="1125"/>
                    <a:pt x="308" y="1126"/>
                  </a:cubicBezTo>
                  <a:cubicBezTo>
                    <a:pt x="306" y="1125"/>
                    <a:pt x="305" y="1125"/>
                    <a:pt x="304" y="1125"/>
                  </a:cubicBezTo>
                  <a:cubicBezTo>
                    <a:pt x="303" y="1125"/>
                    <a:pt x="303" y="1125"/>
                    <a:pt x="302" y="1125"/>
                  </a:cubicBezTo>
                  <a:cubicBezTo>
                    <a:pt x="303" y="1123"/>
                    <a:pt x="303" y="1122"/>
                    <a:pt x="303" y="1121"/>
                  </a:cubicBezTo>
                  <a:cubicBezTo>
                    <a:pt x="303" y="1120"/>
                    <a:pt x="301" y="1120"/>
                    <a:pt x="301" y="1121"/>
                  </a:cubicBezTo>
                  <a:cubicBezTo>
                    <a:pt x="301" y="1122"/>
                    <a:pt x="301" y="1123"/>
                    <a:pt x="301" y="1124"/>
                  </a:cubicBezTo>
                  <a:cubicBezTo>
                    <a:pt x="299" y="1124"/>
                    <a:pt x="297" y="1123"/>
                    <a:pt x="295" y="1123"/>
                  </a:cubicBezTo>
                  <a:cubicBezTo>
                    <a:pt x="295" y="1117"/>
                    <a:pt x="295" y="1117"/>
                    <a:pt x="295" y="1117"/>
                  </a:cubicBezTo>
                  <a:cubicBezTo>
                    <a:pt x="295" y="1116"/>
                    <a:pt x="293" y="1116"/>
                    <a:pt x="293" y="1117"/>
                  </a:cubicBezTo>
                  <a:cubicBezTo>
                    <a:pt x="293" y="1122"/>
                    <a:pt x="293" y="1122"/>
                    <a:pt x="293" y="1122"/>
                  </a:cubicBezTo>
                  <a:cubicBezTo>
                    <a:pt x="291" y="1122"/>
                    <a:pt x="289" y="1121"/>
                    <a:pt x="287" y="1120"/>
                  </a:cubicBezTo>
                  <a:cubicBezTo>
                    <a:pt x="287" y="1119"/>
                    <a:pt x="287" y="1117"/>
                    <a:pt x="288" y="1116"/>
                  </a:cubicBezTo>
                  <a:cubicBezTo>
                    <a:pt x="288" y="1115"/>
                    <a:pt x="287" y="1115"/>
                    <a:pt x="287" y="1115"/>
                  </a:cubicBezTo>
                  <a:cubicBezTo>
                    <a:pt x="286" y="1117"/>
                    <a:pt x="286" y="1118"/>
                    <a:pt x="286" y="1119"/>
                  </a:cubicBezTo>
                  <a:cubicBezTo>
                    <a:pt x="284" y="1119"/>
                    <a:pt x="282" y="1118"/>
                    <a:pt x="279" y="1117"/>
                  </a:cubicBezTo>
                  <a:cubicBezTo>
                    <a:pt x="279" y="1115"/>
                    <a:pt x="280" y="1114"/>
                    <a:pt x="280" y="1113"/>
                  </a:cubicBezTo>
                  <a:cubicBezTo>
                    <a:pt x="280" y="1112"/>
                    <a:pt x="279" y="1112"/>
                    <a:pt x="279" y="1112"/>
                  </a:cubicBezTo>
                  <a:cubicBezTo>
                    <a:pt x="278" y="1113"/>
                    <a:pt x="278" y="1115"/>
                    <a:pt x="278" y="1116"/>
                  </a:cubicBezTo>
                  <a:cubicBezTo>
                    <a:pt x="276" y="1115"/>
                    <a:pt x="275" y="1115"/>
                    <a:pt x="273" y="1114"/>
                  </a:cubicBezTo>
                  <a:cubicBezTo>
                    <a:pt x="273" y="1113"/>
                    <a:pt x="273" y="1112"/>
                    <a:pt x="273" y="1112"/>
                  </a:cubicBezTo>
                  <a:cubicBezTo>
                    <a:pt x="273" y="1111"/>
                    <a:pt x="273" y="1110"/>
                    <a:pt x="272" y="1109"/>
                  </a:cubicBezTo>
                  <a:cubicBezTo>
                    <a:pt x="272" y="1109"/>
                    <a:pt x="271" y="1109"/>
                    <a:pt x="271" y="1110"/>
                  </a:cubicBezTo>
                  <a:cubicBezTo>
                    <a:pt x="271" y="1111"/>
                    <a:pt x="271" y="1112"/>
                    <a:pt x="271" y="1113"/>
                  </a:cubicBezTo>
                  <a:cubicBezTo>
                    <a:pt x="272" y="1113"/>
                    <a:pt x="272" y="1113"/>
                    <a:pt x="272" y="1114"/>
                  </a:cubicBezTo>
                  <a:cubicBezTo>
                    <a:pt x="270" y="1113"/>
                    <a:pt x="268" y="1112"/>
                    <a:pt x="266" y="1112"/>
                  </a:cubicBezTo>
                  <a:cubicBezTo>
                    <a:pt x="267" y="1110"/>
                    <a:pt x="267" y="1109"/>
                    <a:pt x="267" y="1107"/>
                  </a:cubicBezTo>
                  <a:cubicBezTo>
                    <a:pt x="267" y="1106"/>
                    <a:pt x="265" y="1106"/>
                    <a:pt x="265" y="1107"/>
                  </a:cubicBezTo>
                  <a:cubicBezTo>
                    <a:pt x="265" y="1108"/>
                    <a:pt x="265" y="1110"/>
                    <a:pt x="265" y="1111"/>
                  </a:cubicBezTo>
                  <a:cubicBezTo>
                    <a:pt x="262" y="1110"/>
                    <a:pt x="259" y="1109"/>
                    <a:pt x="256" y="1108"/>
                  </a:cubicBezTo>
                  <a:cubicBezTo>
                    <a:pt x="254" y="1107"/>
                    <a:pt x="251" y="1106"/>
                    <a:pt x="248" y="1105"/>
                  </a:cubicBezTo>
                  <a:cubicBezTo>
                    <a:pt x="248" y="1103"/>
                    <a:pt x="248" y="1102"/>
                    <a:pt x="248" y="1101"/>
                  </a:cubicBezTo>
                  <a:cubicBezTo>
                    <a:pt x="249" y="1100"/>
                    <a:pt x="247" y="1100"/>
                    <a:pt x="247" y="1101"/>
                  </a:cubicBezTo>
                  <a:cubicBezTo>
                    <a:pt x="247" y="1102"/>
                    <a:pt x="247" y="1103"/>
                    <a:pt x="247" y="1104"/>
                  </a:cubicBezTo>
                  <a:cubicBezTo>
                    <a:pt x="243" y="1103"/>
                    <a:pt x="239" y="1101"/>
                    <a:pt x="236" y="1098"/>
                  </a:cubicBezTo>
                  <a:cubicBezTo>
                    <a:pt x="235" y="1097"/>
                    <a:pt x="235" y="1097"/>
                    <a:pt x="234" y="1096"/>
                  </a:cubicBezTo>
                  <a:cubicBezTo>
                    <a:pt x="234" y="1096"/>
                    <a:pt x="234" y="1096"/>
                    <a:pt x="233" y="1096"/>
                  </a:cubicBezTo>
                  <a:cubicBezTo>
                    <a:pt x="234" y="1096"/>
                    <a:pt x="232" y="1095"/>
                    <a:pt x="232" y="1095"/>
                  </a:cubicBezTo>
                  <a:cubicBezTo>
                    <a:pt x="231" y="1094"/>
                    <a:pt x="230" y="1093"/>
                    <a:pt x="230" y="1092"/>
                  </a:cubicBezTo>
                  <a:cubicBezTo>
                    <a:pt x="227" y="1089"/>
                    <a:pt x="225" y="1086"/>
                    <a:pt x="224" y="1082"/>
                  </a:cubicBezTo>
                  <a:cubicBezTo>
                    <a:pt x="223" y="1078"/>
                    <a:pt x="224" y="1072"/>
                    <a:pt x="226" y="1068"/>
                  </a:cubicBezTo>
                  <a:cubicBezTo>
                    <a:pt x="227" y="1067"/>
                    <a:pt x="229" y="1065"/>
                    <a:pt x="231" y="1064"/>
                  </a:cubicBezTo>
                  <a:cubicBezTo>
                    <a:pt x="236" y="1068"/>
                    <a:pt x="241" y="1070"/>
                    <a:pt x="246" y="1072"/>
                  </a:cubicBezTo>
                  <a:cubicBezTo>
                    <a:pt x="254" y="1076"/>
                    <a:pt x="261" y="1080"/>
                    <a:pt x="270" y="1083"/>
                  </a:cubicBezTo>
                  <a:cubicBezTo>
                    <a:pt x="277" y="1085"/>
                    <a:pt x="285" y="1087"/>
                    <a:pt x="292" y="1086"/>
                  </a:cubicBezTo>
                  <a:cubicBezTo>
                    <a:pt x="296" y="1086"/>
                    <a:pt x="301" y="1087"/>
                    <a:pt x="305" y="1088"/>
                  </a:cubicBezTo>
                  <a:cubicBezTo>
                    <a:pt x="310" y="1088"/>
                    <a:pt x="316" y="1089"/>
                    <a:pt x="321" y="1090"/>
                  </a:cubicBezTo>
                  <a:cubicBezTo>
                    <a:pt x="331" y="1091"/>
                    <a:pt x="341" y="1091"/>
                    <a:pt x="352" y="1091"/>
                  </a:cubicBezTo>
                  <a:cubicBezTo>
                    <a:pt x="362" y="1092"/>
                    <a:pt x="372" y="1092"/>
                    <a:pt x="382" y="1092"/>
                  </a:cubicBezTo>
                  <a:cubicBezTo>
                    <a:pt x="390" y="1092"/>
                    <a:pt x="398" y="1091"/>
                    <a:pt x="406" y="1088"/>
                  </a:cubicBezTo>
                  <a:cubicBezTo>
                    <a:pt x="409" y="1086"/>
                    <a:pt x="412" y="1084"/>
                    <a:pt x="416" y="1083"/>
                  </a:cubicBezTo>
                  <a:cubicBezTo>
                    <a:pt x="420" y="1082"/>
                    <a:pt x="425" y="1081"/>
                    <a:pt x="429" y="1081"/>
                  </a:cubicBezTo>
                  <a:cubicBezTo>
                    <a:pt x="435" y="1081"/>
                    <a:pt x="434" y="1072"/>
                    <a:pt x="429" y="1072"/>
                  </a:cubicBezTo>
                  <a:cubicBezTo>
                    <a:pt x="426" y="1072"/>
                    <a:pt x="422" y="1073"/>
                    <a:pt x="419" y="1074"/>
                  </a:cubicBezTo>
                  <a:cubicBezTo>
                    <a:pt x="419" y="1074"/>
                    <a:pt x="418" y="1074"/>
                    <a:pt x="418" y="1074"/>
                  </a:cubicBezTo>
                  <a:cubicBezTo>
                    <a:pt x="417" y="1073"/>
                    <a:pt x="417" y="1071"/>
                    <a:pt x="417" y="1070"/>
                  </a:cubicBezTo>
                  <a:cubicBezTo>
                    <a:pt x="417" y="1069"/>
                    <a:pt x="416" y="1070"/>
                    <a:pt x="416" y="1070"/>
                  </a:cubicBezTo>
                  <a:cubicBezTo>
                    <a:pt x="416" y="1072"/>
                    <a:pt x="416" y="1073"/>
                    <a:pt x="416" y="1074"/>
                  </a:cubicBezTo>
                  <a:cubicBezTo>
                    <a:pt x="414" y="1075"/>
                    <a:pt x="412" y="1075"/>
                    <a:pt x="409" y="1076"/>
                  </a:cubicBezTo>
                  <a:cubicBezTo>
                    <a:pt x="409" y="1076"/>
                    <a:pt x="409" y="1076"/>
                    <a:pt x="409" y="1075"/>
                  </a:cubicBezTo>
                  <a:cubicBezTo>
                    <a:pt x="409" y="1075"/>
                    <a:pt x="407" y="1075"/>
                    <a:pt x="408" y="1076"/>
                  </a:cubicBezTo>
                  <a:cubicBezTo>
                    <a:pt x="408" y="1076"/>
                    <a:pt x="408" y="1076"/>
                    <a:pt x="408" y="1076"/>
                  </a:cubicBezTo>
                  <a:cubicBezTo>
                    <a:pt x="407" y="1077"/>
                    <a:pt x="406" y="1078"/>
                    <a:pt x="404" y="1078"/>
                  </a:cubicBezTo>
                  <a:cubicBezTo>
                    <a:pt x="404" y="1078"/>
                    <a:pt x="404" y="1078"/>
                    <a:pt x="404" y="1078"/>
                  </a:cubicBezTo>
                  <a:cubicBezTo>
                    <a:pt x="404" y="1077"/>
                    <a:pt x="404" y="1076"/>
                    <a:pt x="403" y="1076"/>
                  </a:cubicBezTo>
                  <a:cubicBezTo>
                    <a:pt x="403" y="1075"/>
                    <a:pt x="402" y="1075"/>
                    <a:pt x="402" y="1076"/>
                  </a:cubicBezTo>
                  <a:cubicBezTo>
                    <a:pt x="402" y="1077"/>
                    <a:pt x="403" y="1078"/>
                    <a:pt x="403" y="1079"/>
                  </a:cubicBezTo>
                  <a:cubicBezTo>
                    <a:pt x="402" y="1080"/>
                    <a:pt x="400" y="1080"/>
                    <a:pt x="399" y="1081"/>
                  </a:cubicBezTo>
                  <a:cubicBezTo>
                    <a:pt x="399" y="1081"/>
                    <a:pt x="398" y="1081"/>
                    <a:pt x="398" y="1081"/>
                  </a:cubicBezTo>
                  <a:cubicBezTo>
                    <a:pt x="398" y="1081"/>
                    <a:pt x="398" y="1080"/>
                    <a:pt x="398" y="1080"/>
                  </a:cubicBezTo>
                  <a:cubicBezTo>
                    <a:pt x="397" y="1079"/>
                    <a:pt x="397" y="1078"/>
                    <a:pt x="397" y="1077"/>
                  </a:cubicBezTo>
                  <a:cubicBezTo>
                    <a:pt x="397" y="1077"/>
                    <a:pt x="397" y="1077"/>
                    <a:pt x="397" y="1077"/>
                  </a:cubicBezTo>
                  <a:cubicBezTo>
                    <a:pt x="397" y="1076"/>
                    <a:pt x="397" y="1076"/>
                    <a:pt x="397" y="1076"/>
                  </a:cubicBezTo>
                  <a:cubicBezTo>
                    <a:pt x="397" y="1076"/>
                    <a:pt x="397" y="1075"/>
                    <a:pt x="397" y="1075"/>
                  </a:cubicBezTo>
                  <a:cubicBezTo>
                    <a:pt x="397" y="1075"/>
                    <a:pt x="396" y="1075"/>
                    <a:pt x="396" y="1075"/>
                  </a:cubicBezTo>
                  <a:cubicBezTo>
                    <a:pt x="396" y="1076"/>
                    <a:pt x="396" y="1077"/>
                    <a:pt x="396" y="1078"/>
                  </a:cubicBezTo>
                  <a:cubicBezTo>
                    <a:pt x="396" y="1079"/>
                    <a:pt x="396" y="1080"/>
                    <a:pt x="397" y="1082"/>
                  </a:cubicBezTo>
                  <a:cubicBezTo>
                    <a:pt x="394" y="1082"/>
                    <a:pt x="392" y="1082"/>
                    <a:pt x="389" y="1082"/>
                  </a:cubicBezTo>
                  <a:cubicBezTo>
                    <a:pt x="389" y="1082"/>
                    <a:pt x="390" y="1082"/>
                    <a:pt x="390" y="1082"/>
                  </a:cubicBezTo>
                  <a:cubicBezTo>
                    <a:pt x="390" y="1082"/>
                    <a:pt x="390" y="1081"/>
                    <a:pt x="390" y="1081"/>
                  </a:cubicBezTo>
                  <a:cubicBezTo>
                    <a:pt x="390" y="1081"/>
                    <a:pt x="390" y="1080"/>
                    <a:pt x="389" y="1080"/>
                  </a:cubicBezTo>
                  <a:cubicBezTo>
                    <a:pt x="389" y="1079"/>
                    <a:pt x="389" y="1078"/>
                    <a:pt x="389" y="1077"/>
                  </a:cubicBezTo>
                  <a:cubicBezTo>
                    <a:pt x="389" y="1076"/>
                    <a:pt x="388" y="1076"/>
                    <a:pt x="388" y="1077"/>
                  </a:cubicBezTo>
                  <a:cubicBezTo>
                    <a:pt x="388" y="1079"/>
                    <a:pt x="388" y="1080"/>
                    <a:pt x="388" y="1082"/>
                  </a:cubicBezTo>
                  <a:cubicBezTo>
                    <a:pt x="389" y="1082"/>
                    <a:pt x="389" y="1082"/>
                    <a:pt x="389" y="1083"/>
                  </a:cubicBezTo>
                  <a:cubicBezTo>
                    <a:pt x="388" y="1083"/>
                    <a:pt x="387" y="1083"/>
                    <a:pt x="386" y="1083"/>
                  </a:cubicBezTo>
                  <a:cubicBezTo>
                    <a:pt x="385" y="1083"/>
                    <a:pt x="383" y="1083"/>
                    <a:pt x="382" y="1083"/>
                  </a:cubicBezTo>
                  <a:cubicBezTo>
                    <a:pt x="382" y="1083"/>
                    <a:pt x="382" y="1083"/>
                    <a:pt x="382" y="1083"/>
                  </a:cubicBezTo>
                  <a:cubicBezTo>
                    <a:pt x="382" y="1083"/>
                    <a:pt x="382" y="1082"/>
                    <a:pt x="382" y="1082"/>
                  </a:cubicBezTo>
                  <a:cubicBezTo>
                    <a:pt x="382" y="1081"/>
                    <a:pt x="382" y="1080"/>
                    <a:pt x="381" y="1079"/>
                  </a:cubicBezTo>
                  <a:cubicBezTo>
                    <a:pt x="381" y="1078"/>
                    <a:pt x="380" y="1078"/>
                    <a:pt x="380" y="1079"/>
                  </a:cubicBezTo>
                  <a:cubicBezTo>
                    <a:pt x="380" y="1080"/>
                    <a:pt x="380" y="1082"/>
                    <a:pt x="381" y="1083"/>
                  </a:cubicBezTo>
                  <a:cubicBezTo>
                    <a:pt x="379" y="1083"/>
                    <a:pt x="377" y="1083"/>
                    <a:pt x="375" y="1083"/>
                  </a:cubicBezTo>
                  <a:cubicBezTo>
                    <a:pt x="375" y="1083"/>
                    <a:pt x="374" y="1083"/>
                    <a:pt x="374" y="1083"/>
                  </a:cubicBezTo>
                  <a:cubicBezTo>
                    <a:pt x="374" y="1081"/>
                    <a:pt x="374" y="1080"/>
                    <a:pt x="374" y="1079"/>
                  </a:cubicBezTo>
                  <a:cubicBezTo>
                    <a:pt x="374" y="1078"/>
                    <a:pt x="373" y="1078"/>
                    <a:pt x="373" y="1079"/>
                  </a:cubicBezTo>
                  <a:cubicBezTo>
                    <a:pt x="373" y="1080"/>
                    <a:pt x="373" y="1082"/>
                    <a:pt x="373" y="1083"/>
                  </a:cubicBezTo>
                  <a:cubicBezTo>
                    <a:pt x="370" y="1083"/>
                    <a:pt x="368" y="1083"/>
                    <a:pt x="366" y="1083"/>
                  </a:cubicBezTo>
                  <a:cubicBezTo>
                    <a:pt x="366" y="1081"/>
                    <a:pt x="366" y="1080"/>
                    <a:pt x="366" y="1078"/>
                  </a:cubicBezTo>
                  <a:cubicBezTo>
                    <a:pt x="366" y="1077"/>
                    <a:pt x="365" y="1077"/>
                    <a:pt x="365" y="1078"/>
                  </a:cubicBezTo>
                  <a:cubicBezTo>
                    <a:pt x="365" y="1080"/>
                    <a:pt x="365" y="1081"/>
                    <a:pt x="365" y="1083"/>
                  </a:cubicBezTo>
                  <a:cubicBezTo>
                    <a:pt x="363" y="1083"/>
                    <a:pt x="361" y="1083"/>
                    <a:pt x="360" y="1083"/>
                  </a:cubicBezTo>
                  <a:cubicBezTo>
                    <a:pt x="360" y="1082"/>
                    <a:pt x="360" y="1081"/>
                    <a:pt x="360" y="1081"/>
                  </a:cubicBezTo>
                  <a:cubicBezTo>
                    <a:pt x="360" y="1080"/>
                    <a:pt x="360" y="1079"/>
                    <a:pt x="359" y="1078"/>
                  </a:cubicBezTo>
                  <a:cubicBezTo>
                    <a:pt x="359" y="1077"/>
                    <a:pt x="358" y="1078"/>
                    <a:pt x="358" y="1078"/>
                  </a:cubicBezTo>
                  <a:cubicBezTo>
                    <a:pt x="358" y="1080"/>
                    <a:pt x="358" y="1081"/>
                    <a:pt x="359" y="1083"/>
                  </a:cubicBezTo>
                  <a:cubicBezTo>
                    <a:pt x="357" y="1083"/>
                    <a:pt x="356" y="1083"/>
                    <a:pt x="354" y="1082"/>
                  </a:cubicBezTo>
                  <a:cubicBezTo>
                    <a:pt x="354" y="1082"/>
                    <a:pt x="354" y="1081"/>
                    <a:pt x="354" y="1081"/>
                  </a:cubicBezTo>
                  <a:cubicBezTo>
                    <a:pt x="355" y="1080"/>
                    <a:pt x="353" y="1080"/>
                    <a:pt x="353" y="1080"/>
                  </a:cubicBezTo>
                  <a:cubicBezTo>
                    <a:pt x="353" y="1081"/>
                    <a:pt x="353" y="1082"/>
                    <a:pt x="353" y="1082"/>
                  </a:cubicBezTo>
                  <a:cubicBezTo>
                    <a:pt x="351" y="1082"/>
                    <a:pt x="350" y="1082"/>
                    <a:pt x="348" y="1082"/>
                  </a:cubicBezTo>
                  <a:cubicBezTo>
                    <a:pt x="348" y="1082"/>
                    <a:pt x="347" y="1082"/>
                    <a:pt x="347" y="1082"/>
                  </a:cubicBezTo>
                  <a:cubicBezTo>
                    <a:pt x="347" y="1082"/>
                    <a:pt x="347" y="1082"/>
                    <a:pt x="346" y="1082"/>
                  </a:cubicBezTo>
                  <a:cubicBezTo>
                    <a:pt x="346" y="1081"/>
                    <a:pt x="346" y="1080"/>
                    <a:pt x="346" y="1079"/>
                  </a:cubicBezTo>
                  <a:cubicBezTo>
                    <a:pt x="346" y="1078"/>
                    <a:pt x="345" y="1078"/>
                    <a:pt x="345" y="1079"/>
                  </a:cubicBezTo>
                  <a:cubicBezTo>
                    <a:pt x="345" y="1080"/>
                    <a:pt x="345" y="1081"/>
                    <a:pt x="345" y="1082"/>
                  </a:cubicBezTo>
                  <a:cubicBezTo>
                    <a:pt x="343" y="1082"/>
                    <a:pt x="342" y="1082"/>
                    <a:pt x="340" y="1082"/>
                  </a:cubicBezTo>
                  <a:cubicBezTo>
                    <a:pt x="340" y="1081"/>
                    <a:pt x="340" y="1081"/>
                    <a:pt x="340" y="1080"/>
                  </a:cubicBezTo>
                  <a:cubicBezTo>
                    <a:pt x="340" y="1079"/>
                    <a:pt x="340" y="1077"/>
                    <a:pt x="340" y="1077"/>
                  </a:cubicBezTo>
                  <a:cubicBezTo>
                    <a:pt x="339" y="1076"/>
                    <a:pt x="338" y="1078"/>
                    <a:pt x="339" y="1078"/>
                  </a:cubicBezTo>
                  <a:cubicBezTo>
                    <a:pt x="339" y="1078"/>
                    <a:pt x="339" y="1078"/>
                    <a:pt x="339" y="1078"/>
                  </a:cubicBezTo>
                  <a:cubicBezTo>
                    <a:pt x="339" y="1078"/>
                    <a:pt x="339" y="1079"/>
                    <a:pt x="339" y="1079"/>
                  </a:cubicBezTo>
                  <a:cubicBezTo>
                    <a:pt x="339" y="1079"/>
                    <a:pt x="339" y="1080"/>
                    <a:pt x="339" y="1081"/>
                  </a:cubicBezTo>
                  <a:cubicBezTo>
                    <a:pt x="339" y="1081"/>
                    <a:pt x="339" y="1082"/>
                    <a:pt x="339" y="1082"/>
                  </a:cubicBezTo>
                  <a:cubicBezTo>
                    <a:pt x="336" y="1082"/>
                    <a:pt x="334" y="1082"/>
                    <a:pt x="331" y="1082"/>
                  </a:cubicBezTo>
                  <a:cubicBezTo>
                    <a:pt x="331" y="1080"/>
                    <a:pt x="332" y="1079"/>
                    <a:pt x="331" y="1077"/>
                  </a:cubicBezTo>
                  <a:cubicBezTo>
                    <a:pt x="331" y="1077"/>
                    <a:pt x="331" y="1077"/>
                    <a:pt x="330" y="1077"/>
                  </a:cubicBezTo>
                  <a:cubicBezTo>
                    <a:pt x="330" y="1078"/>
                    <a:pt x="330" y="1078"/>
                    <a:pt x="330" y="1078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0" y="1080"/>
                    <a:pt x="330" y="1081"/>
                    <a:pt x="330" y="1082"/>
                  </a:cubicBezTo>
                  <a:cubicBezTo>
                    <a:pt x="328" y="1082"/>
                    <a:pt x="326" y="1082"/>
                    <a:pt x="324" y="1081"/>
                  </a:cubicBezTo>
                  <a:cubicBezTo>
                    <a:pt x="324" y="1080"/>
                    <a:pt x="324" y="1078"/>
                    <a:pt x="325" y="1077"/>
                  </a:cubicBezTo>
                  <a:cubicBezTo>
                    <a:pt x="325" y="1076"/>
                    <a:pt x="324" y="1075"/>
                    <a:pt x="324" y="1076"/>
                  </a:cubicBezTo>
                  <a:cubicBezTo>
                    <a:pt x="323" y="1078"/>
                    <a:pt x="323" y="1080"/>
                    <a:pt x="323" y="1081"/>
                  </a:cubicBezTo>
                  <a:cubicBezTo>
                    <a:pt x="321" y="1081"/>
                    <a:pt x="320" y="1081"/>
                    <a:pt x="318" y="1081"/>
                  </a:cubicBezTo>
                  <a:cubicBezTo>
                    <a:pt x="318" y="1080"/>
                    <a:pt x="318" y="1079"/>
                    <a:pt x="318" y="1078"/>
                  </a:cubicBezTo>
                  <a:cubicBezTo>
                    <a:pt x="318" y="1077"/>
                    <a:pt x="316" y="1077"/>
                    <a:pt x="317" y="1078"/>
                  </a:cubicBezTo>
                  <a:cubicBezTo>
                    <a:pt x="317" y="1079"/>
                    <a:pt x="317" y="1080"/>
                    <a:pt x="317" y="1081"/>
                  </a:cubicBezTo>
                  <a:cubicBezTo>
                    <a:pt x="315" y="1080"/>
                    <a:pt x="313" y="1080"/>
                    <a:pt x="311" y="1080"/>
                  </a:cubicBezTo>
                  <a:cubicBezTo>
                    <a:pt x="311" y="1079"/>
                    <a:pt x="311" y="1078"/>
                    <a:pt x="311" y="1077"/>
                  </a:cubicBezTo>
                  <a:cubicBezTo>
                    <a:pt x="311" y="1077"/>
                    <a:pt x="311" y="1075"/>
                    <a:pt x="310" y="1074"/>
                  </a:cubicBezTo>
                  <a:cubicBezTo>
                    <a:pt x="310" y="1074"/>
                    <a:pt x="309" y="1075"/>
                    <a:pt x="310" y="1075"/>
                  </a:cubicBezTo>
                  <a:cubicBezTo>
                    <a:pt x="309" y="1075"/>
                    <a:pt x="309" y="1075"/>
                    <a:pt x="310" y="1075"/>
                  </a:cubicBezTo>
                  <a:cubicBezTo>
                    <a:pt x="310" y="1076"/>
                    <a:pt x="310" y="1076"/>
                    <a:pt x="310" y="1076"/>
                  </a:cubicBezTo>
                  <a:cubicBezTo>
                    <a:pt x="310" y="1077"/>
                    <a:pt x="310" y="1078"/>
                    <a:pt x="309" y="1079"/>
                  </a:cubicBezTo>
                  <a:cubicBezTo>
                    <a:pt x="309" y="1079"/>
                    <a:pt x="309" y="1079"/>
                    <a:pt x="309" y="1079"/>
                  </a:cubicBezTo>
                  <a:cubicBezTo>
                    <a:pt x="308" y="1079"/>
                    <a:pt x="307" y="1079"/>
                    <a:pt x="305" y="1079"/>
                  </a:cubicBezTo>
                  <a:cubicBezTo>
                    <a:pt x="305" y="1077"/>
                    <a:pt x="305" y="1076"/>
                    <a:pt x="306" y="1074"/>
                  </a:cubicBezTo>
                  <a:cubicBezTo>
                    <a:pt x="306" y="1073"/>
                    <a:pt x="304" y="1073"/>
                    <a:pt x="304" y="1074"/>
                  </a:cubicBezTo>
                  <a:cubicBezTo>
                    <a:pt x="304" y="1075"/>
                    <a:pt x="304" y="1077"/>
                    <a:pt x="304" y="1079"/>
                  </a:cubicBezTo>
                  <a:cubicBezTo>
                    <a:pt x="303" y="1079"/>
                    <a:pt x="302" y="1078"/>
                    <a:pt x="302" y="1078"/>
                  </a:cubicBezTo>
                  <a:cubicBezTo>
                    <a:pt x="301" y="1078"/>
                    <a:pt x="300" y="1078"/>
                    <a:pt x="299" y="1078"/>
                  </a:cubicBezTo>
                  <a:cubicBezTo>
                    <a:pt x="299" y="1077"/>
                    <a:pt x="299" y="1076"/>
                    <a:pt x="299" y="1075"/>
                  </a:cubicBezTo>
                  <a:cubicBezTo>
                    <a:pt x="298" y="1075"/>
                    <a:pt x="297" y="1075"/>
                    <a:pt x="297" y="1076"/>
                  </a:cubicBezTo>
                  <a:cubicBezTo>
                    <a:pt x="297" y="1076"/>
                    <a:pt x="298" y="1077"/>
                    <a:pt x="298" y="1078"/>
                  </a:cubicBezTo>
                  <a:cubicBezTo>
                    <a:pt x="296" y="1078"/>
                    <a:pt x="294" y="1077"/>
                    <a:pt x="292" y="1077"/>
                  </a:cubicBezTo>
                  <a:cubicBezTo>
                    <a:pt x="292" y="1076"/>
                    <a:pt x="292" y="1074"/>
                    <a:pt x="292" y="1072"/>
                  </a:cubicBezTo>
                  <a:cubicBezTo>
                    <a:pt x="292" y="1072"/>
                    <a:pt x="291" y="1071"/>
                    <a:pt x="291" y="1072"/>
                  </a:cubicBezTo>
                  <a:cubicBezTo>
                    <a:pt x="290" y="1074"/>
                    <a:pt x="290" y="1076"/>
                    <a:pt x="290" y="1078"/>
                  </a:cubicBezTo>
                  <a:cubicBezTo>
                    <a:pt x="290" y="1078"/>
                    <a:pt x="290" y="1078"/>
                    <a:pt x="290" y="1078"/>
                  </a:cubicBezTo>
                  <a:cubicBezTo>
                    <a:pt x="289" y="1078"/>
                    <a:pt x="288" y="1078"/>
                    <a:pt x="287" y="1078"/>
                  </a:cubicBezTo>
                  <a:cubicBezTo>
                    <a:pt x="287" y="1076"/>
                    <a:pt x="286" y="1074"/>
                    <a:pt x="286" y="1072"/>
                  </a:cubicBezTo>
                  <a:cubicBezTo>
                    <a:pt x="286" y="1071"/>
                    <a:pt x="285" y="1071"/>
                    <a:pt x="285" y="1072"/>
                  </a:cubicBezTo>
                  <a:cubicBezTo>
                    <a:pt x="285" y="1074"/>
                    <a:pt x="285" y="1075"/>
                    <a:pt x="285" y="1077"/>
                  </a:cubicBezTo>
                  <a:cubicBezTo>
                    <a:pt x="284" y="1077"/>
                    <a:pt x="282" y="1077"/>
                    <a:pt x="281" y="1077"/>
                  </a:cubicBezTo>
                  <a:cubicBezTo>
                    <a:pt x="280" y="1077"/>
                    <a:pt x="279" y="1077"/>
                    <a:pt x="278" y="1076"/>
                  </a:cubicBezTo>
                  <a:cubicBezTo>
                    <a:pt x="278" y="1076"/>
                    <a:pt x="278" y="1076"/>
                    <a:pt x="278" y="1076"/>
                  </a:cubicBezTo>
                  <a:cubicBezTo>
                    <a:pt x="278" y="1074"/>
                    <a:pt x="278" y="1073"/>
                    <a:pt x="278" y="1071"/>
                  </a:cubicBezTo>
                  <a:cubicBezTo>
                    <a:pt x="278" y="1070"/>
                    <a:pt x="277" y="1070"/>
                    <a:pt x="277" y="1071"/>
                  </a:cubicBezTo>
                  <a:cubicBezTo>
                    <a:pt x="277" y="1073"/>
                    <a:pt x="277" y="1074"/>
                    <a:pt x="276" y="1076"/>
                  </a:cubicBezTo>
                  <a:cubicBezTo>
                    <a:pt x="275" y="1076"/>
                    <a:pt x="273" y="1075"/>
                    <a:pt x="272" y="1075"/>
                  </a:cubicBezTo>
                  <a:cubicBezTo>
                    <a:pt x="272" y="1073"/>
                    <a:pt x="272" y="1072"/>
                    <a:pt x="272" y="1070"/>
                  </a:cubicBezTo>
                  <a:cubicBezTo>
                    <a:pt x="272" y="1069"/>
                    <a:pt x="271" y="1069"/>
                    <a:pt x="271" y="1070"/>
                  </a:cubicBezTo>
                  <a:cubicBezTo>
                    <a:pt x="271" y="1072"/>
                    <a:pt x="271" y="1073"/>
                    <a:pt x="271" y="1074"/>
                  </a:cubicBezTo>
                  <a:cubicBezTo>
                    <a:pt x="269" y="1074"/>
                    <a:pt x="267" y="1073"/>
                    <a:pt x="266" y="1072"/>
                  </a:cubicBezTo>
                  <a:cubicBezTo>
                    <a:pt x="266" y="1070"/>
                    <a:pt x="267" y="1068"/>
                    <a:pt x="268" y="1066"/>
                  </a:cubicBezTo>
                  <a:cubicBezTo>
                    <a:pt x="268" y="1065"/>
                    <a:pt x="267" y="1064"/>
                    <a:pt x="267" y="1065"/>
                  </a:cubicBezTo>
                  <a:cubicBezTo>
                    <a:pt x="266" y="1067"/>
                    <a:pt x="265" y="1070"/>
                    <a:pt x="265" y="1072"/>
                  </a:cubicBezTo>
                  <a:cubicBezTo>
                    <a:pt x="263" y="1071"/>
                    <a:pt x="262" y="1070"/>
                    <a:pt x="260" y="1070"/>
                  </a:cubicBezTo>
                  <a:cubicBezTo>
                    <a:pt x="260" y="1069"/>
                    <a:pt x="260" y="1069"/>
                    <a:pt x="260" y="1069"/>
                  </a:cubicBezTo>
                  <a:cubicBezTo>
                    <a:pt x="261" y="1067"/>
                    <a:pt x="261" y="1065"/>
                    <a:pt x="262" y="1064"/>
                  </a:cubicBezTo>
                  <a:cubicBezTo>
                    <a:pt x="262" y="1063"/>
                    <a:pt x="261" y="1062"/>
                    <a:pt x="261" y="1063"/>
                  </a:cubicBezTo>
                  <a:cubicBezTo>
                    <a:pt x="260" y="1064"/>
                    <a:pt x="260" y="1065"/>
                    <a:pt x="259" y="1067"/>
                  </a:cubicBezTo>
                  <a:cubicBezTo>
                    <a:pt x="259" y="1067"/>
                    <a:pt x="259" y="1068"/>
                    <a:pt x="259" y="1069"/>
                  </a:cubicBezTo>
                  <a:cubicBezTo>
                    <a:pt x="258" y="1068"/>
                    <a:pt x="257" y="1068"/>
                    <a:pt x="257" y="1068"/>
                  </a:cubicBezTo>
                  <a:cubicBezTo>
                    <a:pt x="251" y="1064"/>
                    <a:pt x="243" y="1063"/>
                    <a:pt x="238" y="1058"/>
                  </a:cubicBezTo>
                  <a:cubicBezTo>
                    <a:pt x="238" y="1058"/>
                    <a:pt x="238" y="1057"/>
                    <a:pt x="238" y="1056"/>
                  </a:cubicBezTo>
                  <a:cubicBezTo>
                    <a:pt x="237" y="1050"/>
                    <a:pt x="235" y="1045"/>
                    <a:pt x="230" y="1040"/>
                  </a:cubicBezTo>
                  <a:cubicBezTo>
                    <a:pt x="227" y="1037"/>
                    <a:pt x="223" y="1035"/>
                    <a:pt x="224" y="1030"/>
                  </a:cubicBezTo>
                  <a:cubicBezTo>
                    <a:pt x="224" y="1029"/>
                    <a:pt x="225" y="1027"/>
                    <a:pt x="227" y="1025"/>
                  </a:cubicBezTo>
                  <a:cubicBezTo>
                    <a:pt x="227" y="1026"/>
                    <a:pt x="229" y="1026"/>
                    <a:pt x="230" y="1026"/>
                  </a:cubicBezTo>
                  <a:cubicBezTo>
                    <a:pt x="239" y="1025"/>
                    <a:pt x="246" y="1030"/>
                    <a:pt x="254" y="1033"/>
                  </a:cubicBezTo>
                  <a:cubicBezTo>
                    <a:pt x="261" y="1037"/>
                    <a:pt x="269" y="1041"/>
                    <a:pt x="277" y="1042"/>
                  </a:cubicBezTo>
                  <a:cubicBezTo>
                    <a:pt x="296" y="1045"/>
                    <a:pt x="314" y="1049"/>
                    <a:pt x="333" y="1049"/>
                  </a:cubicBezTo>
                  <a:cubicBezTo>
                    <a:pt x="343" y="1048"/>
                    <a:pt x="353" y="1049"/>
                    <a:pt x="362" y="1049"/>
                  </a:cubicBezTo>
                  <a:cubicBezTo>
                    <a:pt x="371" y="1049"/>
                    <a:pt x="378" y="1047"/>
                    <a:pt x="387" y="1044"/>
                  </a:cubicBezTo>
                  <a:cubicBezTo>
                    <a:pt x="396" y="1041"/>
                    <a:pt x="405" y="1041"/>
                    <a:pt x="414" y="1040"/>
                  </a:cubicBezTo>
                  <a:cubicBezTo>
                    <a:pt x="419" y="1040"/>
                    <a:pt x="423" y="1039"/>
                    <a:pt x="427" y="1039"/>
                  </a:cubicBezTo>
                  <a:cubicBezTo>
                    <a:pt x="430" y="1038"/>
                    <a:pt x="435" y="1038"/>
                    <a:pt x="438" y="1037"/>
                  </a:cubicBezTo>
                  <a:cubicBezTo>
                    <a:pt x="444" y="1036"/>
                    <a:pt x="442" y="1027"/>
                    <a:pt x="436" y="1029"/>
                  </a:cubicBezTo>
                  <a:cubicBezTo>
                    <a:pt x="429" y="1031"/>
                    <a:pt x="420" y="1031"/>
                    <a:pt x="412" y="1032"/>
                  </a:cubicBezTo>
                  <a:cubicBezTo>
                    <a:pt x="411" y="1032"/>
                    <a:pt x="410" y="1032"/>
                    <a:pt x="409" y="1032"/>
                  </a:cubicBezTo>
                  <a:cubicBezTo>
                    <a:pt x="408" y="1031"/>
                    <a:pt x="408" y="1031"/>
                    <a:pt x="408" y="1030"/>
                  </a:cubicBezTo>
                  <a:cubicBezTo>
                    <a:pt x="408" y="1029"/>
                    <a:pt x="407" y="1029"/>
                    <a:pt x="407" y="1030"/>
                  </a:cubicBezTo>
                  <a:cubicBezTo>
                    <a:pt x="407" y="1031"/>
                    <a:pt x="407" y="1031"/>
                    <a:pt x="407" y="1032"/>
                  </a:cubicBezTo>
                  <a:cubicBezTo>
                    <a:pt x="405" y="1032"/>
                    <a:pt x="402" y="1032"/>
                    <a:pt x="400" y="1033"/>
                  </a:cubicBezTo>
                  <a:cubicBezTo>
                    <a:pt x="400" y="1031"/>
                    <a:pt x="400" y="1030"/>
                    <a:pt x="400" y="1029"/>
                  </a:cubicBezTo>
                  <a:cubicBezTo>
                    <a:pt x="399" y="1028"/>
                    <a:pt x="398" y="1028"/>
                    <a:pt x="398" y="1029"/>
                  </a:cubicBezTo>
                  <a:cubicBezTo>
                    <a:pt x="398" y="1030"/>
                    <a:pt x="398" y="1032"/>
                    <a:pt x="399" y="1033"/>
                  </a:cubicBezTo>
                  <a:cubicBezTo>
                    <a:pt x="397" y="1033"/>
                    <a:pt x="395" y="1033"/>
                    <a:pt x="394" y="1033"/>
                  </a:cubicBezTo>
                  <a:cubicBezTo>
                    <a:pt x="394" y="1032"/>
                    <a:pt x="394" y="1031"/>
                    <a:pt x="394" y="1029"/>
                  </a:cubicBezTo>
                  <a:cubicBezTo>
                    <a:pt x="394" y="1029"/>
                    <a:pt x="393" y="1028"/>
                    <a:pt x="393" y="1029"/>
                  </a:cubicBezTo>
                  <a:cubicBezTo>
                    <a:pt x="392" y="1030"/>
                    <a:pt x="392" y="1032"/>
                    <a:pt x="393" y="1033"/>
                  </a:cubicBezTo>
                  <a:cubicBezTo>
                    <a:pt x="390" y="1034"/>
                    <a:pt x="388" y="1034"/>
                    <a:pt x="386" y="1035"/>
                  </a:cubicBezTo>
                  <a:cubicBezTo>
                    <a:pt x="386" y="1035"/>
                    <a:pt x="386" y="1035"/>
                    <a:pt x="385" y="1035"/>
                  </a:cubicBezTo>
                  <a:cubicBezTo>
                    <a:pt x="385" y="1035"/>
                    <a:pt x="385" y="1034"/>
                    <a:pt x="385" y="1033"/>
                  </a:cubicBezTo>
                  <a:cubicBezTo>
                    <a:pt x="385" y="1032"/>
                    <a:pt x="384" y="1033"/>
                    <a:pt x="384" y="1033"/>
                  </a:cubicBezTo>
                  <a:cubicBezTo>
                    <a:pt x="384" y="1034"/>
                    <a:pt x="384" y="1035"/>
                    <a:pt x="384" y="1036"/>
                  </a:cubicBezTo>
                  <a:cubicBezTo>
                    <a:pt x="382" y="1036"/>
                    <a:pt x="380" y="1037"/>
                    <a:pt x="378" y="1038"/>
                  </a:cubicBezTo>
                  <a:cubicBezTo>
                    <a:pt x="377" y="1038"/>
                    <a:pt x="377" y="1038"/>
                    <a:pt x="377" y="1038"/>
                  </a:cubicBezTo>
                  <a:cubicBezTo>
                    <a:pt x="377" y="1037"/>
                    <a:pt x="377" y="1036"/>
                    <a:pt x="377" y="1035"/>
                  </a:cubicBezTo>
                  <a:cubicBezTo>
                    <a:pt x="377" y="1033"/>
                    <a:pt x="377" y="1032"/>
                    <a:pt x="376" y="1031"/>
                  </a:cubicBezTo>
                  <a:cubicBezTo>
                    <a:pt x="375" y="1030"/>
                    <a:pt x="374" y="1032"/>
                    <a:pt x="375" y="1032"/>
                  </a:cubicBezTo>
                  <a:cubicBezTo>
                    <a:pt x="376" y="1033"/>
                    <a:pt x="376" y="1036"/>
                    <a:pt x="376" y="1037"/>
                  </a:cubicBezTo>
                  <a:cubicBezTo>
                    <a:pt x="376" y="1038"/>
                    <a:pt x="376" y="1038"/>
                    <a:pt x="376" y="1038"/>
                  </a:cubicBezTo>
                  <a:cubicBezTo>
                    <a:pt x="376" y="1039"/>
                    <a:pt x="375" y="1039"/>
                    <a:pt x="374" y="1039"/>
                  </a:cubicBezTo>
                  <a:cubicBezTo>
                    <a:pt x="371" y="1040"/>
                    <a:pt x="368" y="1040"/>
                    <a:pt x="364" y="1040"/>
                  </a:cubicBezTo>
                  <a:cubicBezTo>
                    <a:pt x="364" y="1040"/>
                    <a:pt x="364" y="1040"/>
                    <a:pt x="364" y="1039"/>
                  </a:cubicBezTo>
                  <a:cubicBezTo>
                    <a:pt x="364" y="1039"/>
                    <a:pt x="364" y="1038"/>
                    <a:pt x="363" y="1039"/>
                  </a:cubicBezTo>
                  <a:cubicBezTo>
                    <a:pt x="363" y="1037"/>
                    <a:pt x="362" y="1035"/>
                    <a:pt x="361" y="1033"/>
                  </a:cubicBezTo>
                  <a:cubicBezTo>
                    <a:pt x="361" y="1033"/>
                    <a:pt x="360" y="1033"/>
                    <a:pt x="360" y="1034"/>
                  </a:cubicBezTo>
                  <a:cubicBezTo>
                    <a:pt x="361" y="1036"/>
                    <a:pt x="361" y="1038"/>
                    <a:pt x="363" y="1040"/>
                  </a:cubicBezTo>
                  <a:cubicBezTo>
                    <a:pt x="362" y="1040"/>
                    <a:pt x="361" y="1040"/>
                    <a:pt x="360" y="1040"/>
                  </a:cubicBezTo>
                  <a:cubicBezTo>
                    <a:pt x="358" y="1040"/>
                    <a:pt x="356" y="1040"/>
                    <a:pt x="353" y="1040"/>
                  </a:cubicBezTo>
                  <a:cubicBezTo>
                    <a:pt x="353" y="1040"/>
                    <a:pt x="354" y="1040"/>
                    <a:pt x="354" y="1040"/>
                  </a:cubicBezTo>
                  <a:cubicBezTo>
                    <a:pt x="354" y="1039"/>
                    <a:pt x="353" y="1038"/>
                    <a:pt x="353" y="1039"/>
                  </a:cubicBezTo>
                  <a:cubicBezTo>
                    <a:pt x="352" y="1037"/>
                    <a:pt x="352" y="1034"/>
                    <a:pt x="351" y="1033"/>
                  </a:cubicBezTo>
                  <a:cubicBezTo>
                    <a:pt x="350" y="1032"/>
                    <a:pt x="349" y="1033"/>
                    <a:pt x="350" y="1034"/>
                  </a:cubicBezTo>
                  <a:cubicBezTo>
                    <a:pt x="351" y="1035"/>
                    <a:pt x="351" y="1038"/>
                    <a:pt x="352" y="1040"/>
                  </a:cubicBezTo>
                  <a:cubicBezTo>
                    <a:pt x="352" y="1040"/>
                    <a:pt x="352" y="1040"/>
                    <a:pt x="352" y="1040"/>
                  </a:cubicBezTo>
                  <a:cubicBezTo>
                    <a:pt x="348" y="1040"/>
                    <a:pt x="345" y="1040"/>
                    <a:pt x="342" y="1040"/>
                  </a:cubicBezTo>
                  <a:cubicBezTo>
                    <a:pt x="341" y="1039"/>
                    <a:pt x="341" y="1037"/>
                    <a:pt x="341" y="1037"/>
                  </a:cubicBezTo>
                  <a:cubicBezTo>
                    <a:pt x="340" y="1036"/>
                    <a:pt x="339" y="1036"/>
                    <a:pt x="339" y="1037"/>
                  </a:cubicBezTo>
                  <a:cubicBezTo>
                    <a:pt x="340" y="1037"/>
                    <a:pt x="340" y="1039"/>
                    <a:pt x="340" y="1040"/>
                  </a:cubicBezTo>
                  <a:cubicBezTo>
                    <a:pt x="338" y="1040"/>
                    <a:pt x="336" y="1040"/>
                    <a:pt x="333" y="1040"/>
                  </a:cubicBezTo>
                  <a:cubicBezTo>
                    <a:pt x="332" y="1038"/>
                    <a:pt x="332" y="1036"/>
                    <a:pt x="331" y="1034"/>
                  </a:cubicBezTo>
                  <a:cubicBezTo>
                    <a:pt x="331" y="1033"/>
                    <a:pt x="330" y="1034"/>
                    <a:pt x="330" y="1035"/>
                  </a:cubicBezTo>
                  <a:cubicBezTo>
                    <a:pt x="331" y="1036"/>
                    <a:pt x="331" y="1038"/>
                    <a:pt x="332" y="1040"/>
                  </a:cubicBezTo>
                  <a:cubicBezTo>
                    <a:pt x="331" y="1040"/>
                    <a:pt x="329" y="1040"/>
                    <a:pt x="328" y="1040"/>
                  </a:cubicBezTo>
                  <a:cubicBezTo>
                    <a:pt x="327" y="1040"/>
                    <a:pt x="326" y="1040"/>
                    <a:pt x="325" y="1040"/>
                  </a:cubicBezTo>
                  <a:cubicBezTo>
                    <a:pt x="325" y="1040"/>
                    <a:pt x="325" y="1040"/>
                    <a:pt x="325" y="1040"/>
                  </a:cubicBezTo>
                  <a:cubicBezTo>
                    <a:pt x="325" y="1039"/>
                    <a:pt x="324" y="1039"/>
                    <a:pt x="324" y="1039"/>
                  </a:cubicBezTo>
                  <a:cubicBezTo>
                    <a:pt x="324" y="1039"/>
                    <a:pt x="324" y="1040"/>
                    <a:pt x="324" y="1040"/>
                  </a:cubicBezTo>
                  <a:cubicBezTo>
                    <a:pt x="322" y="1038"/>
                    <a:pt x="323" y="1034"/>
                    <a:pt x="322" y="1032"/>
                  </a:cubicBezTo>
                  <a:cubicBezTo>
                    <a:pt x="322" y="1031"/>
                    <a:pt x="320" y="1032"/>
                    <a:pt x="321" y="1032"/>
                  </a:cubicBezTo>
                  <a:cubicBezTo>
                    <a:pt x="322" y="1035"/>
                    <a:pt x="321" y="1038"/>
                    <a:pt x="322" y="1040"/>
                  </a:cubicBezTo>
                  <a:cubicBezTo>
                    <a:pt x="320" y="1040"/>
                    <a:pt x="317" y="1039"/>
                    <a:pt x="314" y="1039"/>
                  </a:cubicBezTo>
                  <a:cubicBezTo>
                    <a:pt x="314" y="1039"/>
                    <a:pt x="314" y="1039"/>
                    <a:pt x="314" y="1039"/>
                  </a:cubicBezTo>
                  <a:cubicBezTo>
                    <a:pt x="314" y="1038"/>
                    <a:pt x="313" y="1037"/>
                    <a:pt x="313" y="1038"/>
                  </a:cubicBezTo>
                  <a:cubicBezTo>
                    <a:pt x="312" y="1036"/>
                    <a:pt x="312" y="1035"/>
                    <a:pt x="312" y="1033"/>
                  </a:cubicBezTo>
                  <a:cubicBezTo>
                    <a:pt x="312" y="1032"/>
                    <a:pt x="310" y="1033"/>
                    <a:pt x="311" y="1033"/>
                  </a:cubicBezTo>
                  <a:cubicBezTo>
                    <a:pt x="311" y="1035"/>
                    <a:pt x="311" y="1037"/>
                    <a:pt x="312" y="1038"/>
                  </a:cubicBezTo>
                  <a:cubicBezTo>
                    <a:pt x="310" y="1038"/>
                    <a:pt x="307" y="1038"/>
                    <a:pt x="305" y="1037"/>
                  </a:cubicBezTo>
                  <a:cubicBezTo>
                    <a:pt x="305" y="1037"/>
                    <a:pt x="305" y="1037"/>
                    <a:pt x="305" y="1037"/>
                  </a:cubicBezTo>
                  <a:cubicBezTo>
                    <a:pt x="304" y="1036"/>
                    <a:pt x="304" y="1035"/>
                    <a:pt x="304" y="1035"/>
                  </a:cubicBezTo>
                  <a:cubicBezTo>
                    <a:pt x="304" y="1034"/>
                    <a:pt x="303" y="1034"/>
                    <a:pt x="303" y="1035"/>
                  </a:cubicBezTo>
                  <a:cubicBezTo>
                    <a:pt x="303" y="1035"/>
                    <a:pt x="303" y="1036"/>
                    <a:pt x="303" y="1037"/>
                  </a:cubicBezTo>
                  <a:cubicBezTo>
                    <a:pt x="303" y="1037"/>
                    <a:pt x="303" y="1037"/>
                    <a:pt x="302" y="1037"/>
                  </a:cubicBezTo>
                  <a:cubicBezTo>
                    <a:pt x="301" y="1037"/>
                    <a:pt x="299" y="1037"/>
                    <a:pt x="298" y="1037"/>
                  </a:cubicBezTo>
                  <a:cubicBezTo>
                    <a:pt x="298" y="1036"/>
                    <a:pt x="298" y="1036"/>
                    <a:pt x="298" y="1036"/>
                  </a:cubicBezTo>
                  <a:cubicBezTo>
                    <a:pt x="297" y="1036"/>
                    <a:pt x="298" y="1035"/>
                    <a:pt x="298" y="1034"/>
                  </a:cubicBezTo>
                  <a:cubicBezTo>
                    <a:pt x="298" y="1034"/>
                    <a:pt x="298" y="1033"/>
                    <a:pt x="298" y="1032"/>
                  </a:cubicBezTo>
                  <a:cubicBezTo>
                    <a:pt x="297" y="1032"/>
                    <a:pt x="296" y="1032"/>
                    <a:pt x="296" y="1033"/>
                  </a:cubicBezTo>
                  <a:cubicBezTo>
                    <a:pt x="297" y="1033"/>
                    <a:pt x="296" y="1034"/>
                    <a:pt x="296" y="1035"/>
                  </a:cubicBezTo>
                  <a:cubicBezTo>
                    <a:pt x="296" y="1035"/>
                    <a:pt x="296" y="1036"/>
                    <a:pt x="296" y="1036"/>
                  </a:cubicBezTo>
                  <a:cubicBezTo>
                    <a:pt x="294" y="1036"/>
                    <a:pt x="292" y="1036"/>
                    <a:pt x="290" y="1035"/>
                  </a:cubicBezTo>
                  <a:cubicBezTo>
                    <a:pt x="290" y="1035"/>
                    <a:pt x="290" y="1035"/>
                    <a:pt x="290" y="1035"/>
                  </a:cubicBezTo>
                  <a:cubicBezTo>
                    <a:pt x="291" y="1034"/>
                    <a:pt x="290" y="1034"/>
                    <a:pt x="289" y="1034"/>
                  </a:cubicBezTo>
                  <a:cubicBezTo>
                    <a:pt x="289" y="1035"/>
                    <a:pt x="289" y="1035"/>
                    <a:pt x="289" y="1035"/>
                  </a:cubicBezTo>
                  <a:cubicBezTo>
                    <a:pt x="289" y="1033"/>
                    <a:pt x="289" y="1032"/>
                    <a:pt x="289" y="1030"/>
                  </a:cubicBezTo>
                  <a:cubicBezTo>
                    <a:pt x="288" y="1029"/>
                    <a:pt x="287" y="1030"/>
                    <a:pt x="287" y="1031"/>
                  </a:cubicBezTo>
                  <a:cubicBezTo>
                    <a:pt x="288" y="1032"/>
                    <a:pt x="288" y="1034"/>
                    <a:pt x="288" y="1035"/>
                  </a:cubicBezTo>
                  <a:cubicBezTo>
                    <a:pt x="286" y="1035"/>
                    <a:pt x="285" y="1035"/>
                    <a:pt x="283" y="1034"/>
                  </a:cubicBezTo>
                  <a:cubicBezTo>
                    <a:pt x="283" y="1034"/>
                    <a:pt x="283" y="1034"/>
                    <a:pt x="283" y="1034"/>
                  </a:cubicBezTo>
                  <a:cubicBezTo>
                    <a:pt x="283" y="1034"/>
                    <a:pt x="283" y="1033"/>
                    <a:pt x="283" y="1033"/>
                  </a:cubicBezTo>
                  <a:cubicBezTo>
                    <a:pt x="283" y="1032"/>
                    <a:pt x="283" y="1032"/>
                    <a:pt x="283" y="1031"/>
                  </a:cubicBezTo>
                  <a:cubicBezTo>
                    <a:pt x="284" y="1031"/>
                    <a:pt x="284" y="1031"/>
                    <a:pt x="284" y="1031"/>
                  </a:cubicBezTo>
                  <a:cubicBezTo>
                    <a:pt x="284" y="1030"/>
                    <a:pt x="284" y="1030"/>
                    <a:pt x="284" y="1030"/>
                  </a:cubicBezTo>
                  <a:cubicBezTo>
                    <a:pt x="283" y="1029"/>
                    <a:pt x="283" y="1030"/>
                    <a:pt x="283" y="1030"/>
                  </a:cubicBezTo>
                  <a:cubicBezTo>
                    <a:pt x="282" y="1031"/>
                    <a:pt x="282" y="1032"/>
                    <a:pt x="282" y="1033"/>
                  </a:cubicBezTo>
                  <a:cubicBezTo>
                    <a:pt x="282" y="1033"/>
                    <a:pt x="282" y="1034"/>
                    <a:pt x="282" y="1034"/>
                  </a:cubicBezTo>
                  <a:cubicBezTo>
                    <a:pt x="279" y="1034"/>
                    <a:pt x="277" y="1033"/>
                    <a:pt x="274" y="1032"/>
                  </a:cubicBezTo>
                  <a:cubicBezTo>
                    <a:pt x="274" y="1032"/>
                    <a:pt x="274" y="1032"/>
                    <a:pt x="274" y="1032"/>
                  </a:cubicBezTo>
                  <a:cubicBezTo>
                    <a:pt x="274" y="1032"/>
                    <a:pt x="274" y="1032"/>
                    <a:pt x="275" y="1032"/>
                  </a:cubicBezTo>
                  <a:cubicBezTo>
                    <a:pt x="275" y="1031"/>
                    <a:pt x="275" y="1031"/>
                    <a:pt x="275" y="1031"/>
                  </a:cubicBezTo>
                  <a:cubicBezTo>
                    <a:pt x="275" y="1029"/>
                    <a:pt x="275" y="1027"/>
                    <a:pt x="275" y="1025"/>
                  </a:cubicBezTo>
                  <a:cubicBezTo>
                    <a:pt x="275" y="1024"/>
                    <a:pt x="274" y="1024"/>
                    <a:pt x="274" y="1025"/>
                  </a:cubicBezTo>
                  <a:cubicBezTo>
                    <a:pt x="274" y="1026"/>
                    <a:pt x="274" y="1027"/>
                    <a:pt x="274" y="1028"/>
                  </a:cubicBezTo>
                  <a:cubicBezTo>
                    <a:pt x="274" y="1029"/>
                    <a:pt x="274" y="1030"/>
                    <a:pt x="273" y="1031"/>
                  </a:cubicBezTo>
                  <a:cubicBezTo>
                    <a:pt x="273" y="1031"/>
                    <a:pt x="273" y="1032"/>
                    <a:pt x="273" y="1032"/>
                  </a:cubicBezTo>
                  <a:cubicBezTo>
                    <a:pt x="271" y="1031"/>
                    <a:pt x="269" y="1031"/>
                    <a:pt x="267" y="1030"/>
                  </a:cubicBezTo>
                  <a:cubicBezTo>
                    <a:pt x="267" y="1027"/>
                    <a:pt x="268" y="1024"/>
                    <a:pt x="267" y="1022"/>
                  </a:cubicBezTo>
                  <a:cubicBezTo>
                    <a:pt x="267" y="1021"/>
                    <a:pt x="266" y="1021"/>
                    <a:pt x="266" y="1022"/>
                  </a:cubicBezTo>
                  <a:cubicBezTo>
                    <a:pt x="266" y="1024"/>
                    <a:pt x="266" y="1027"/>
                    <a:pt x="266" y="1029"/>
                  </a:cubicBezTo>
                  <a:cubicBezTo>
                    <a:pt x="265" y="1029"/>
                    <a:pt x="263" y="1028"/>
                    <a:pt x="262" y="1028"/>
                  </a:cubicBezTo>
                  <a:cubicBezTo>
                    <a:pt x="262" y="1027"/>
                    <a:pt x="262" y="1027"/>
                    <a:pt x="263" y="1027"/>
                  </a:cubicBezTo>
                  <a:cubicBezTo>
                    <a:pt x="263" y="1026"/>
                    <a:pt x="263" y="1026"/>
                    <a:pt x="262" y="1026"/>
                  </a:cubicBezTo>
                  <a:cubicBezTo>
                    <a:pt x="262" y="1025"/>
                    <a:pt x="262" y="1024"/>
                    <a:pt x="262" y="1023"/>
                  </a:cubicBezTo>
                  <a:cubicBezTo>
                    <a:pt x="262" y="1022"/>
                    <a:pt x="261" y="1022"/>
                    <a:pt x="261" y="1023"/>
                  </a:cubicBezTo>
                  <a:cubicBezTo>
                    <a:pt x="261" y="1024"/>
                    <a:pt x="261" y="1026"/>
                    <a:pt x="261" y="1027"/>
                  </a:cubicBezTo>
                  <a:cubicBezTo>
                    <a:pt x="259" y="1026"/>
                    <a:pt x="258" y="1025"/>
                    <a:pt x="256" y="1025"/>
                  </a:cubicBezTo>
                  <a:cubicBezTo>
                    <a:pt x="256" y="1024"/>
                    <a:pt x="256" y="1023"/>
                    <a:pt x="257" y="1022"/>
                  </a:cubicBezTo>
                  <a:cubicBezTo>
                    <a:pt x="257" y="1022"/>
                    <a:pt x="256" y="1021"/>
                    <a:pt x="255" y="1022"/>
                  </a:cubicBezTo>
                  <a:cubicBezTo>
                    <a:pt x="255" y="1023"/>
                    <a:pt x="255" y="1023"/>
                    <a:pt x="255" y="1024"/>
                  </a:cubicBezTo>
                  <a:cubicBezTo>
                    <a:pt x="254" y="1023"/>
                    <a:pt x="253" y="1023"/>
                    <a:pt x="252" y="1022"/>
                  </a:cubicBezTo>
                  <a:cubicBezTo>
                    <a:pt x="252" y="1021"/>
                    <a:pt x="252" y="1020"/>
                    <a:pt x="252" y="1018"/>
                  </a:cubicBezTo>
                  <a:cubicBezTo>
                    <a:pt x="252" y="1018"/>
                    <a:pt x="251" y="1018"/>
                    <a:pt x="251" y="1018"/>
                  </a:cubicBezTo>
                  <a:cubicBezTo>
                    <a:pt x="251" y="1020"/>
                    <a:pt x="251" y="1021"/>
                    <a:pt x="251" y="1022"/>
                  </a:cubicBezTo>
                  <a:cubicBezTo>
                    <a:pt x="245" y="1019"/>
                    <a:pt x="239" y="1017"/>
                    <a:pt x="233" y="1017"/>
                  </a:cubicBezTo>
                  <a:cubicBezTo>
                    <a:pt x="235" y="1012"/>
                    <a:pt x="233" y="1007"/>
                    <a:pt x="227" y="1002"/>
                  </a:cubicBezTo>
                  <a:cubicBezTo>
                    <a:pt x="223" y="998"/>
                    <a:pt x="220" y="994"/>
                    <a:pt x="221" y="988"/>
                  </a:cubicBezTo>
                  <a:cubicBezTo>
                    <a:pt x="222" y="987"/>
                    <a:pt x="224" y="983"/>
                    <a:pt x="226" y="980"/>
                  </a:cubicBezTo>
                  <a:cubicBezTo>
                    <a:pt x="227" y="980"/>
                    <a:pt x="229" y="980"/>
                    <a:pt x="230" y="979"/>
                  </a:cubicBezTo>
                  <a:cubicBezTo>
                    <a:pt x="232" y="982"/>
                    <a:pt x="234" y="984"/>
                    <a:pt x="237" y="987"/>
                  </a:cubicBezTo>
                  <a:cubicBezTo>
                    <a:pt x="241" y="989"/>
                    <a:pt x="245" y="991"/>
                    <a:pt x="250" y="992"/>
                  </a:cubicBezTo>
                  <a:cubicBezTo>
                    <a:pt x="263" y="993"/>
                    <a:pt x="275" y="997"/>
                    <a:pt x="287" y="999"/>
                  </a:cubicBezTo>
                  <a:cubicBezTo>
                    <a:pt x="299" y="1001"/>
                    <a:pt x="311" y="1003"/>
                    <a:pt x="323" y="1003"/>
                  </a:cubicBezTo>
                  <a:cubicBezTo>
                    <a:pt x="336" y="1002"/>
                    <a:pt x="349" y="1004"/>
                    <a:pt x="363" y="1006"/>
                  </a:cubicBezTo>
                  <a:cubicBezTo>
                    <a:pt x="368" y="1007"/>
                    <a:pt x="374" y="1009"/>
                    <a:pt x="380" y="1009"/>
                  </a:cubicBezTo>
                  <a:cubicBezTo>
                    <a:pt x="386" y="1009"/>
                    <a:pt x="392" y="1009"/>
                    <a:pt x="399" y="1009"/>
                  </a:cubicBezTo>
                  <a:cubicBezTo>
                    <a:pt x="412" y="1009"/>
                    <a:pt x="426" y="1007"/>
                    <a:pt x="438" y="1004"/>
                  </a:cubicBezTo>
                  <a:cubicBezTo>
                    <a:pt x="444" y="1003"/>
                    <a:pt x="442" y="996"/>
                    <a:pt x="437" y="995"/>
                  </a:cubicBezTo>
                  <a:cubicBezTo>
                    <a:pt x="437" y="995"/>
                    <a:pt x="437" y="995"/>
                    <a:pt x="436" y="995"/>
                  </a:cubicBezTo>
                  <a:cubicBezTo>
                    <a:pt x="436" y="995"/>
                    <a:pt x="435" y="996"/>
                    <a:pt x="435" y="996"/>
                  </a:cubicBezTo>
                  <a:cubicBezTo>
                    <a:pt x="434" y="996"/>
                    <a:pt x="434" y="996"/>
                    <a:pt x="433" y="996"/>
                  </a:cubicBezTo>
                  <a:cubicBezTo>
                    <a:pt x="433" y="995"/>
                    <a:pt x="432" y="993"/>
                    <a:pt x="433" y="992"/>
                  </a:cubicBezTo>
                  <a:cubicBezTo>
                    <a:pt x="433" y="991"/>
                    <a:pt x="432" y="990"/>
                    <a:pt x="432" y="991"/>
                  </a:cubicBezTo>
                  <a:cubicBezTo>
                    <a:pt x="431" y="993"/>
                    <a:pt x="431" y="994"/>
                    <a:pt x="432" y="996"/>
                  </a:cubicBezTo>
                  <a:cubicBezTo>
                    <a:pt x="431" y="996"/>
                    <a:pt x="431" y="996"/>
                    <a:pt x="431" y="996"/>
                  </a:cubicBezTo>
                  <a:cubicBezTo>
                    <a:pt x="429" y="997"/>
                    <a:pt x="428" y="997"/>
                    <a:pt x="426" y="997"/>
                  </a:cubicBezTo>
                  <a:cubicBezTo>
                    <a:pt x="426" y="997"/>
                    <a:pt x="426" y="996"/>
                    <a:pt x="426" y="996"/>
                  </a:cubicBezTo>
                  <a:cubicBezTo>
                    <a:pt x="426" y="995"/>
                    <a:pt x="426" y="994"/>
                    <a:pt x="425" y="993"/>
                  </a:cubicBezTo>
                  <a:cubicBezTo>
                    <a:pt x="424" y="993"/>
                    <a:pt x="424" y="994"/>
                    <a:pt x="424" y="994"/>
                  </a:cubicBezTo>
                  <a:cubicBezTo>
                    <a:pt x="425" y="995"/>
                    <a:pt x="425" y="996"/>
                    <a:pt x="425" y="997"/>
                  </a:cubicBezTo>
                  <a:cubicBezTo>
                    <a:pt x="425" y="997"/>
                    <a:pt x="425" y="997"/>
                    <a:pt x="425" y="998"/>
                  </a:cubicBezTo>
                  <a:cubicBezTo>
                    <a:pt x="424" y="998"/>
                    <a:pt x="423" y="998"/>
                    <a:pt x="422" y="998"/>
                  </a:cubicBezTo>
                  <a:cubicBezTo>
                    <a:pt x="422" y="997"/>
                    <a:pt x="421" y="996"/>
                    <a:pt x="421" y="995"/>
                  </a:cubicBezTo>
                  <a:cubicBezTo>
                    <a:pt x="421" y="994"/>
                    <a:pt x="419" y="994"/>
                    <a:pt x="420" y="995"/>
                  </a:cubicBezTo>
                  <a:cubicBezTo>
                    <a:pt x="420" y="996"/>
                    <a:pt x="420" y="997"/>
                    <a:pt x="421" y="998"/>
                  </a:cubicBezTo>
                  <a:cubicBezTo>
                    <a:pt x="419" y="999"/>
                    <a:pt x="416" y="999"/>
                    <a:pt x="414" y="999"/>
                  </a:cubicBezTo>
                  <a:cubicBezTo>
                    <a:pt x="414" y="998"/>
                    <a:pt x="414" y="998"/>
                    <a:pt x="414" y="997"/>
                  </a:cubicBezTo>
                  <a:cubicBezTo>
                    <a:pt x="414" y="996"/>
                    <a:pt x="412" y="997"/>
                    <a:pt x="412" y="997"/>
                  </a:cubicBezTo>
                  <a:cubicBezTo>
                    <a:pt x="413" y="998"/>
                    <a:pt x="413" y="998"/>
                    <a:pt x="413" y="999"/>
                  </a:cubicBezTo>
                  <a:cubicBezTo>
                    <a:pt x="411" y="999"/>
                    <a:pt x="409" y="1000"/>
                    <a:pt x="408" y="1000"/>
                  </a:cubicBezTo>
                  <a:cubicBezTo>
                    <a:pt x="408" y="999"/>
                    <a:pt x="407" y="998"/>
                    <a:pt x="407" y="997"/>
                  </a:cubicBezTo>
                  <a:cubicBezTo>
                    <a:pt x="407" y="996"/>
                    <a:pt x="406" y="996"/>
                    <a:pt x="406" y="997"/>
                  </a:cubicBezTo>
                  <a:cubicBezTo>
                    <a:pt x="406" y="998"/>
                    <a:pt x="406" y="999"/>
                    <a:pt x="406" y="1000"/>
                  </a:cubicBezTo>
                  <a:cubicBezTo>
                    <a:pt x="405" y="1000"/>
                    <a:pt x="403" y="1000"/>
                    <a:pt x="402" y="1000"/>
                  </a:cubicBezTo>
                  <a:cubicBezTo>
                    <a:pt x="402" y="999"/>
                    <a:pt x="402" y="998"/>
                    <a:pt x="402" y="997"/>
                  </a:cubicBezTo>
                  <a:cubicBezTo>
                    <a:pt x="402" y="997"/>
                    <a:pt x="401" y="997"/>
                    <a:pt x="401" y="997"/>
                  </a:cubicBezTo>
                  <a:cubicBezTo>
                    <a:pt x="401" y="998"/>
                    <a:pt x="401" y="999"/>
                    <a:pt x="401" y="1000"/>
                  </a:cubicBezTo>
                  <a:cubicBezTo>
                    <a:pt x="400" y="1000"/>
                    <a:pt x="399" y="1000"/>
                    <a:pt x="398" y="1000"/>
                  </a:cubicBezTo>
                  <a:cubicBezTo>
                    <a:pt x="398" y="999"/>
                    <a:pt x="397" y="998"/>
                    <a:pt x="397" y="997"/>
                  </a:cubicBezTo>
                  <a:cubicBezTo>
                    <a:pt x="397" y="996"/>
                    <a:pt x="396" y="996"/>
                    <a:pt x="396" y="997"/>
                  </a:cubicBezTo>
                  <a:cubicBezTo>
                    <a:pt x="396" y="998"/>
                    <a:pt x="396" y="999"/>
                    <a:pt x="397" y="1000"/>
                  </a:cubicBezTo>
                  <a:cubicBezTo>
                    <a:pt x="396" y="1000"/>
                    <a:pt x="396" y="1000"/>
                    <a:pt x="396" y="1000"/>
                  </a:cubicBezTo>
                  <a:cubicBezTo>
                    <a:pt x="394" y="1000"/>
                    <a:pt x="392" y="1000"/>
                    <a:pt x="390" y="1000"/>
                  </a:cubicBezTo>
                  <a:cubicBezTo>
                    <a:pt x="390" y="999"/>
                    <a:pt x="390" y="998"/>
                    <a:pt x="390" y="997"/>
                  </a:cubicBezTo>
                  <a:cubicBezTo>
                    <a:pt x="389" y="996"/>
                    <a:pt x="388" y="996"/>
                    <a:pt x="388" y="997"/>
                  </a:cubicBezTo>
                  <a:cubicBezTo>
                    <a:pt x="389" y="998"/>
                    <a:pt x="389" y="999"/>
                    <a:pt x="389" y="1000"/>
                  </a:cubicBezTo>
                  <a:cubicBezTo>
                    <a:pt x="387" y="1000"/>
                    <a:pt x="385" y="1000"/>
                    <a:pt x="383" y="1000"/>
                  </a:cubicBezTo>
                  <a:cubicBezTo>
                    <a:pt x="383" y="999"/>
                    <a:pt x="384" y="997"/>
                    <a:pt x="384" y="996"/>
                  </a:cubicBezTo>
                  <a:cubicBezTo>
                    <a:pt x="384" y="995"/>
                    <a:pt x="382" y="995"/>
                    <a:pt x="382" y="996"/>
                  </a:cubicBezTo>
                  <a:cubicBezTo>
                    <a:pt x="382" y="997"/>
                    <a:pt x="382" y="999"/>
                    <a:pt x="382" y="1000"/>
                  </a:cubicBezTo>
                  <a:cubicBezTo>
                    <a:pt x="381" y="1000"/>
                    <a:pt x="380" y="1000"/>
                    <a:pt x="379" y="1000"/>
                  </a:cubicBezTo>
                  <a:cubicBezTo>
                    <a:pt x="379" y="999"/>
                    <a:pt x="379" y="998"/>
                    <a:pt x="379" y="998"/>
                  </a:cubicBezTo>
                  <a:cubicBezTo>
                    <a:pt x="379" y="997"/>
                    <a:pt x="378" y="997"/>
                    <a:pt x="378" y="998"/>
                  </a:cubicBezTo>
                  <a:cubicBezTo>
                    <a:pt x="378" y="998"/>
                    <a:pt x="378" y="999"/>
                    <a:pt x="378" y="1000"/>
                  </a:cubicBezTo>
                  <a:cubicBezTo>
                    <a:pt x="378" y="1000"/>
                    <a:pt x="378" y="1000"/>
                    <a:pt x="378" y="1000"/>
                  </a:cubicBezTo>
                  <a:cubicBezTo>
                    <a:pt x="377" y="1000"/>
                    <a:pt x="375" y="1000"/>
                    <a:pt x="374" y="1000"/>
                  </a:cubicBezTo>
                  <a:cubicBezTo>
                    <a:pt x="374" y="999"/>
                    <a:pt x="374" y="998"/>
                    <a:pt x="374" y="997"/>
                  </a:cubicBezTo>
                  <a:cubicBezTo>
                    <a:pt x="374" y="996"/>
                    <a:pt x="373" y="997"/>
                    <a:pt x="373" y="997"/>
                  </a:cubicBezTo>
                  <a:cubicBezTo>
                    <a:pt x="373" y="998"/>
                    <a:pt x="373" y="999"/>
                    <a:pt x="373" y="1000"/>
                  </a:cubicBezTo>
                  <a:cubicBezTo>
                    <a:pt x="372" y="1000"/>
                    <a:pt x="372" y="999"/>
                    <a:pt x="371" y="999"/>
                  </a:cubicBezTo>
                  <a:cubicBezTo>
                    <a:pt x="371" y="998"/>
                    <a:pt x="371" y="997"/>
                    <a:pt x="371" y="996"/>
                  </a:cubicBezTo>
                  <a:cubicBezTo>
                    <a:pt x="371" y="995"/>
                    <a:pt x="370" y="995"/>
                    <a:pt x="370" y="996"/>
                  </a:cubicBezTo>
                  <a:cubicBezTo>
                    <a:pt x="370" y="997"/>
                    <a:pt x="370" y="998"/>
                    <a:pt x="370" y="999"/>
                  </a:cubicBezTo>
                  <a:cubicBezTo>
                    <a:pt x="368" y="999"/>
                    <a:pt x="366" y="998"/>
                    <a:pt x="364" y="998"/>
                  </a:cubicBezTo>
                  <a:cubicBezTo>
                    <a:pt x="364" y="997"/>
                    <a:pt x="364" y="996"/>
                    <a:pt x="364" y="995"/>
                  </a:cubicBezTo>
                  <a:cubicBezTo>
                    <a:pt x="364" y="995"/>
                    <a:pt x="363" y="995"/>
                    <a:pt x="363" y="995"/>
                  </a:cubicBezTo>
                  <a:cubicBezTo>
                    <a:pt x="362" y="996"/>
                    <a:pt x="363" y="997"/>
                    <a:pt x="363" y="998"/>
                  </a:cubicBezTo>
                  <a:cubicBezTo>
                    <a:pt x="361" y="997"/>
                    <a:pt x="359" y="997"/>
                    <a:pt x="357" y="997"/>
                  </a:cubicBezTo>
                  <a:cubicBezTo>
                    <a:pt x="357" y="997"/>
                    <a:pt x="357" y="997"/>
                    <a:pt x="357" y="997"/>
                  </a:cubicBezTo>
                  <a:cubicBezTo>
                    <a:pt x="357" y="995"/>
                    <a:pt x="357" y="993"/>
                    <a:pt x="357" y="991"/>
                  </a:cubicBezTo>
                  <a:cubicBezTo>
                    <a:pt x="357" y="990"/>
                    <a:pt x="356" y="990"/>
                    <a:pt x="356" y="991"/>
                  </a:cubicBezTo>
                  <a:cubicBezTo>
                    <a:pt x="356" y="992"/>
                    <a:pt x="356" y="994"/>
                    <a:pt x="356" y="995"/>
                  </a:cubicBezTo>
                  <a:cubicBezTo>
                    <a:pt x="356" y="996"/>
                    <a:pt x="356" y="996"/>
                    <a:pt x="356" y="996"/>
                  </a:cubicBezTo>
                  <a:cubicBezTo>
                    <a:pt x="356" y="996"/>
                    <a:pt x="356" y="996"/>
                    <a:pt x="355" y="996"/>
                  </a:cubicBezTo>
                  <a:cubicBezTo>
                    <a:pt x="353" y="996"/>
                    <a:pt x="352" y="996"/>
                    <a:pt x="350" y="996"/>
                  </a:cubicBezTo>
                  <a:cubicBezTo>
                    <a:pt x="349" y="994"/>
                    <a:pt x="349" y="992"/>
                    <a:pt x="350" y="991"/>
                  </a:cubicBezTo>
                  <a:cubicBezTo>
                    <a:pt x="350" y="990"/>
                    <a:pt x="349" y="989"/>
                    <a:pt x="349" y="990"/>
                  </a:cubicBezTo>
                  <a:cubicBezTo>
                    <a:pt x="348" y="992"/>
                    <a:pt x="348" y="994"/>
                    <a:pt x="349" y="995"/>
                  </a:cubicBezTo>
                  <a:cubicBezTo>
                    <a:pt x="347" y="995"/>
                    <a:pt x="345" y="995"/>
                    <a:pt x="343" y="995"/>
                  </a:cubicBezTo>
                  <a:cubicBezTo>
                    <a:pt x="343" y="994"/>
                    <a:pt x="343" y="993"/>
                    <a:pt x="343" y="992"/>
                  </a:cubicBezTo>
                  <a:cubicBezTo>
                    <a:pt x="343" y="991"/>
                    <a:pt x="342" y="991"/>
                    <a:pt x="342" y="992"/>
                  </a:cubicBezTo>
                  <a:cubicBezTo>
                    <a:pt x="342" y="993"/>
                    <a:pt x="342" y="994"/>
                    <a:pt x="342" y="995"/>
                  </a:cubicBezTo>
                  <a:cubicBezTo>
                    <a:pt x="341" y="995"/>
                    <a:pt x="340" y="995"/>
                    <a:pt x="338" y="995"/>
                  </a:cubicBezTo>
                  <a:cubicBezTo>
                    <a:pt x="339" y="994"/>
                    <a:pt x="339" y="993"/>
                    <a:pt x="339" y="992"/>
                  </a:cubicBezTo>
                  <a:cubicBezTo>
                    <a:pt x="339" y="991"/>
                    <a:pt x="338" y="991"/>
                    <a:pt x="338" y="992"/>
                  </a:cubicBezTo>
                  <a:cubicBezTo>
                    <a:pt x="338" y="993"/>
                    <a:pt x="337" y="994"/>
                    <a:pt x="337" y="995"/>
                  </a:cubicBezTo>
                  <a:cubicBezTo>
                    <a:pt x="335" y="994"/>
                    <a:pt x="334" y="994"/>
                    <a:pt x="332" y="994"/>
                  </a:cubicBezTo>
                  <a:cubicBezTo>
                    <a:pt x="332" y="994"/>
                    <a:pt x="332" y="994"/>
                    <a:pt x="332" y="994"/>
                  </a:cubicBezTo>
                  <a:cubicBezTo>
                    <a:pt x="332" y="993"/>
                    <a:pt x="332" y="993"/>
                    <a:pt x="333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34" y="992"/>
                    <a:pt x="334" y="991"/>
                    <a:pt x="333" y="990"/>
                  </a:cubicBezTo>
                  <a:cubicBezTo>
                    <a:pt x="332" y="990"/>
                    <a:pt x="331" y="992"/>
                    <a:pt x="331" y="994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30" y="994"/>
                    <a:pt x="329" y="994"/>
                    <a:pt x="329" y="994"/>
                  </a:cubicBezTo>
                  <a:cubicBezTo>
                    <a:pt x="329" y="993"/>
                    <a:pt x="329" y="991"/>
                    <a:pt x="329" y="990"/>
                  </a:cubicBezTo>
                  <a:cubicBezTo>
                    <a:pt x="329" y="989"/>
                    <a:pt x="328" y="989"/>
                    <a:pt x="328" y="990"/>
                  </a:cubicBezTo>
                  <a:cubicBezTo>
                    <a:pt x="327" y="991"/>
                    <a:pt x="327" y="993"/>
                    <a:pt x="328" y="994"/>
                  </a:cubicBezTo>
                  <a:cubicBezTo>
                    <a:pt x="326" y="994"/>
                    <a:pt x="324" y="994"/>
                    <a:pt x="323" y="994"/>
                  </a:cubicBezTo>
                  <a:cubicBezTo>
                    <a:pt x="323" y="993"/>
                    <a:pt x="323" y="991"/>
                    <a:pt x="323" y="990"/>
                  </a:cubicBezTo>
                  <a:cubicBezTo>
                    <a:pt x="323" y="989"/>
                    <a:pt x="322" y="989"/>
                    <a:pt x="322" y="989"/>
                  </a:cubicBezTo>
                  <a:cubicBezTo>
                    <a:pt x="321" y="991"/>
                    <a:pt x="322" y="993"/>
                    <a:pt x="322" y="994"/>
                  </a:cubicBezTo>
                  <a:cubicBezTo>
                    <a:pt x="321" y="994"/>
                    <a:pt x="320" y="994"/>
                    <a:pt x="319" y="994"/>
                  </a:cubicBezTo>
                  <a:cubicBezTo>
                    <a:pt x="319" y="993"/>
                    <a:pt x="318" y="992"/>
                    <a:pt x="318" y="990"/>
                  </a:cubicBezTo>
                  <a:cubicBezTo>
                    <a:pt x="318" y="990"/>
                    <a:pt x="317" y="990"/>
                    <a:pt x="317" y="990"/>
                  </a:cubicBezTo>
                  <a:cubicBezTo>
                    <a:pt x="317" y="992"/>
                    <a:pt x="317" y="993"/>
                    <a:pt x="317" y="994"/>
                  </a:cubicBezTo>
                  <a:cubicBezTo>
                    <a:pt x="316" y="994"/>
                    <a:pt x="315" y="994"/>
                    <a:pt x="314" y="994"/>
                  </a:cubicBezTo>
                  <a:cubicBezTo>
                    <a:pt x="314" y="993"/>
                    <a:pt x="314" y="992"/>
                    <a:pt x="314" y="991"/>
                  </a:cubicBezTo>
                  <a:cubicBezTo>
                    <a:pt x="315" y="990"/>
                    <a:pt x="313" y="989"/>
                    <a:pt x="313" y="990"/>
                  </a:cubicBezTo>
                  <a:cubicBezTo>
                    <a:pt x="313" y="992"/>
                    <a:pt x="313" y="993"/>
                    <a:pt x="313" y="994"/>
                  </a:cubicBezTo>
                  <a:cubicBezTo>
                    <a:pt x="311" y="994"/>
                    <a:pt x="309" y="994"/>
                    <a:pt x="307" y="994"/>
                  </a:cubicBezTo>
                  <a:cubicBezTo>
                    <a:pt x="306" y="993"/>
                    <a:pt x="306" y="991"/>
                    <a:pt x="307" y="990"/>
                  </a:cubicBezTo>
                  <a:cubicBezTo>
                    <a:pt x="307" y="990"/>
                    <a:pt x="306" y="989"/>
                    <a:pt x="306" y="989"/>
                  </a:cubicBezTo>
                  <a:cubicBezTo>
                    <a:pt x="305" y="990"/>
                    <a:pt x="305" y="992"/>
                    <a:pt x="305" y="993"/>
                  </a:cubicBezTo>
                  <a:cubicBezTo>
                    <a:pt x="304" y="993"/>
                    <a:pt x="302" y="993"/>
                    <a:pt x="301" y="993"/>
                  </a:cubicBezTo>
                  <a:cubicBezTo>
                    <a:pt x="301" y="992"/>
                    <a:pt x="301" y="990"/>
                    <a:pt x="301" y="989"/>
                  </a:cubicBezTo>
                  <a:cubicBezTo>
                    <a:pt x="301" y="988"/>
                    <a:pt x="299" y="988"/>
                    <a:pt x="299" y="989"/>
                  </a:cubicBezTo>
                  <a:cubicBezTo>
                    <a:pt x="299" y="990"/>
                    <a:pt x="300" y="991"/>
                    <a:pt x="300" y="993"/>
                  </a:cubicBezTo>
                  <a:cubicBezTo>
                    <a:pt x="299" y="993"/>
                    <a:pt x="297" y="992"/>
                    <a:pt x="296" y="992"/>
                  </a:cubicBezTo>
                  <a:cubicBezTo>
                    <a:pt x="296" y="991"/>
                    <a:pt x="297" y="990"/>
                    <a:pt x="297" y="989"/>
                  </a:cubicBezTo>
                  <a:cubicBezTo>
                    <a:pt x="297" y="988"/>
                    <a:pt x="295" y="988"/>
                    <a:pt x="295" y="989"/>
                  </a:cubicBezTo>
                  <a:cubicBezTo>
                    <a:pt x="295" y="990"/>
                    <a:pt x="295" y="991"/>
                    <a:pt x="295" y="992"/>
                  </a:cubicBezTo>
                  <a:cubicBezTo>
                    <a:pt x="293" y="992"/>
                    <a:pt x="291" y="991"/>
                    <a:pt x="289" y="991"/>
                  </a:cubicBezTo>
                  <a:cubicBezTo>
                    <a:pt x="289" y="989"/>
                    <a:pt x="289" y="987"/>
                    <a:pt x="290" y="985"/>
                  </a:cubicBezTo>
                  <a:cubicBezTo>
                    <a:pt x="290" y="985"/>
                    <a:pt x="289" y="984"/>
                    <a:pt x="288" y="985"/>
                  </a:cubicBezTo>
                  <a:cubicBezTo>
                    <a:pt x="288" y="986"/>
                    <a:pt x="287" y="989"/>
                    <a:pt x="287" y="991"/>
                  </a:cubicBezTo>
                  <a:cubicBezTo>
                    <a:pt x="286" y="990"/>
                    <a:pt x="285" y="990"/>
                    <a:pt x="284" y="990"/>
                  </a:cubicBezTo>
                  <a:cubicBezTo>
                    <a:pt x="284" y="989"/>
                    <a:pt x="284" y="987"/>
                    <a:pt x="284" y="986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4"/>
                    <a:pt x="283" y="984"/>
                    <a:pt x="283" y="984"/>
                  </a:cubicBezTo>
                  <a:cubicBezTo>
                    <a:pt x="283" y="984"/>
                    <a:pt x="283" y="984"/>
                    <a:pt x="283" y="984"/>
                  </a:cubicBezTo>
                  <a:cubicBezTo>
                    <a:pt x="283" y="984"/>
                    <a:pt x="283" y="985"/>
                    <a:pt x="283" y="985"/>
                  </a:cubicBezTo>
                  <a:cubicBezTo>
                    <a:pt x="282" y="986"/>
                    <a:pt x="283" y="988"/>
                    <a:pt x="283" y="990"/>
                  </a:cubicBezTo>
                  <a:cubicBezTo>
                    <a:pt x="281" y="989"/>
                    <a:pt x="280" y="989"/>
                    <a:pt x="279" y="989"/>
                  </a:cubicBezTo>
                  <a:cubicBezTo>
                    <a:pt x="279" y="989"/>
                    <a:pt x="278" y="989"/>
                    <a:pt x="278" y="989"/>
                  </a:cubicBezTo>
                  <a:cubicBezTo>
                    <a:pt x="278" y="987"/>
                    <a:pt x="278" y="985"/>
                    <a:pt x="278" y="984"/>
                  </a:cubicBezTo>
                  <a:cubicBezTo>
                    <a:pt x="278" y="983"/>
                    <a:pt x="277" y="983"/>
                    <a:pt x="277" y="983"/>
                  </a:cubicBezTo>
                  <a:cubicBezTo>
                    <a:pt x="277" y="985"/>
                    <a:pt x="277" y="987"/>
                    <a:pt x="277" y="988"/>
                  </a:cubicBezTo>
                  <a:cubicBezTo>
                    <a:pt x="275" y="988"/>
                    <a:pt x="274" y="988"/>
                    <a:pt x="273" y="987"/>
                  </a:cubicBezTo>
                  <a:cubicBezTo>
                    <a:pt x="273" y="986"/>
                    <a:pt x="273" y="984"/>
                    <a:pt x="273" y="983"/>
                  </a:cubicBezTo>
                  <a:cubicBezTo>
                    <a:pt x="273" y="982"/>
                    <a:pt x="272" y="982"/>
                    <a:pt x="272" y="982"/>
                  </a:cubicBezTo>
                  <a:cubicBezTo>
                    <a:pt x="272" y="984"/>
                    <a:pt x="272" y="985"/>
                    <a:pt x="272" y="987"/>
                  </a:cubicBezTo>
                  <a:cubicBezTo>
                    <a:pt x="271" y="986"/>
                    <a:pt x="270" y="986"/>
                    <a:pt x="269" y="986"/>
                  </a:cubicBezTo>
                  <a:cubicBezTo>
                    <a:pt x="269" y="984"/>
                    <a:pt x="268" y="982"/>
                    <a:pt x="268" y="981"/>
                  </a:cubicBezTo>
                  <a:cubicBezTo>
                    <a:pt x="268" y="980"/>
                    <a:pt x="267" y="980"/>
                    <a:pt x="267" y="981"/>
                  </a:cubicBezTo>
                  <a:cubicBezTo>
                    <a:pt x="267" y="982"/>
                    <a:pt x="268" y="984"/>
                    <a:pt x="268" y="985"/>
                  </a:cubicBezTo>
                  <a:cubicBezTo>
                    <a:pt x="266" y="985"/>
                    <a:pt x="264" y="984"/>
                    <a:pt x="262" y="984"/>
                  </a:cubicBezTo>
                  <a:cubicBezTo>
                    <a:pt x="262" y="984"/>
                    <a:pt x="261" y="984"/>
                    <a:pt x="261" y="984"/>
                  </a:cubicBezTo>
                  <a:cubicBezTo>
                    <a:pt x="261" y="982"/>
                    <a:pt x="261" y="981"/>
                    <a:pt x="261" y="980"/>
                  </a:cubicBezTo>
                  <a:cubicBezTo>
                    <a:pt x="261" y="979"/>
                    <a:pt x="260" y="979"/>
                    <a:pt x="260" y="980"/>
                  </a:cubicBezTo>
                  <a:cubicBezTo>
                    <a:pt x="260" y="981"/>
                    <a:pt x="260" y="982"/>
                    <a:pt x="260" y="984"/>
                  </a:cubicBezTo>
                  <a:cubicBezTo>
                    <a:pt x="258" y="983"/>
                    <a:pt x="257" y="983"/>
                    <a:pt x="256" y="983"/>
                  </a:cubicBezTo>
                  <a:cubicBezTo>
                    <a:pt x="256" y="981"/>
                    <a:pt x="256" y="980"/>
                    <a:pt x="256" y="978"/>
                  </a:cubicBezTo>
                  <a:cubicBezTo>
                    <a:pt x="256" y="977"/>
                    <a:pt x="255" y="977"/>
                    <a:pt x="255" y="978"/>
                  </a:cubicBezTo>
                  <a:cubicBezTo>
                    <a:pt x="255" y="979"/>
                    <a:pt x="255" y="981"/>
                    <a:pt x="254" y="983"/>
                  </a:cubicBezTo>
                  <a:cubicBezTo>
                    <a:pt x="252" y="983"/>
                    <a:pt x="251" y="983"/>
                    <a:pt x="249" y="982"/>
                  </a:cubicBezTo>
                  <a:cubicBezTo>
                    <a:pt x="249" y="980"/>
                    <a:pt x="250" y="978"/>
                    <a:pt x="251" y="975"/>
                  </a:cubicBezTo>
                  <a:cubicBezTo>
                    <a:pt x="251" y="974"/>
                    <a:pt x="250" y="974"/>
                    <a:pt x="249" y="975"/>
                  </a:cubicBezTo>
                  <a:cubicBezTo>
                    <a:pt x="249" y="977"/>
                    <a:pt x="248" y="980"/>
                    <a:pt x="247" y="982"/>
                  </a:cubicBezTo>
                  <a:cubicBezTo>
                    <a:pt x="247" y="982"/>
                    <a:pt x="246" y="981"/>
                    <a:pt x="245" y="981"/>
                  </a:cubicBezTo>
                  <a:cubicBezTo>
                    <a:pt x="244" y="981"/>
                    <a:pt x="244" y="980"/>
                    <a:pt x="243" y="980"/>
                  </a:cubicBezTo>
                  <a:cubicBezTo>
                    <a:pt x="244" y="979"/>
                    <a:pt x="244" y="978"/>
                    <a:pt x="244" y="978"/>
                  </a:cubicBezTo>
                  <a:cubicBezTo>
                    <a:pt x="245" y="977"/>
                    <a:pt x="244" y="976"/>
                    <a:pt x="243" y="977"/>
                  </a:cubicBezTo>
                  <a:cubicBezTo>
                    <a:pt x="243" y="977"/>
                    <a:pt x="243" y="978"/>
                    <a:pt x="242" y="979"/>
                  </a:cubicBezTo>
                  <a:cubicBezTo>
                    <a:pt x="242" y="979"/>
                    <a:pt x="242" y="979"/>
                    <a:pt x="242" y="979"/>
                  </a:cubicBezTo>
                  <a:cubicBezTo>
                    <a:pt x="241" y="978"/>
                    <a:pt x="239" y="976"/>
                    <a:pt x="238" y="974"/>
                  </a:cubicBezTo>
                  <a:cubicBezTo>
                    <a:pt x="238" y="974"/>
                    <a:pt x="238" y="974"/>
                    <a:pt x="238" y="974"/>
                  </a:cubicBezTo>
                  <a:cubicBezTo>
                    <a:pt x="239" y="974"/>
                    <a:pt x="239" y="973"/>
                    <a:pt x="238" y="973"/>
                  </a:cubicBezTo>
                  <a:cubicBezTo>
                    <a:pt x="237" y="973"/>
                    <a:pt x="237" y="974"/>
                    <a:pt x="237" y="974"/>
                  </a:cubicBezTo>
                  <a:cubicBezTo>
                    <a:pt x="235" y="972"/>
                    <a:pt x="233" y="970"/>
                    <a:pt x="231" y="969"/>
                  </a:cubicBezTo>
                  <a:cubicBezTo>
                    <a:pt x="231" y="968"/>
                    <a:pt x="231" y="968"/>
                    <a:pt x="231" y="967"/>
                  </a:cubicBezTo>
                  <a:cubicBezTo>
                    <a:pt x="230" y="964"/>
                    <a:pt x="227" y="961"/>
                    <a:pt x="225" y="958"/>
                  </a:cubicBezTo>
                  <a:cubicBezTo>
                    <a:pt x="221" y="949"/>
                    <a:pt x="221" y="939"/>
                    <a:pt x="221" y="930"/>
                  </a:cubicBezTo>
                  <a:cubicBezTo>
                    <a:pt x="221" y="930"/>
                    <a:pt x="222" y="929"/>
                    <a:pt x="222" y="929"/>
                  </a:cubicBezTo>
                  <a:cubicBezTo>
                    <a:pt x="222" y="929"/>
                    <a:pt x="222" y="929"/>
                    <a:pt x="222" y="929"/>
                  </a:cubicBezTo>
                  <a:cubicBezTo>
                    <a:pt x="223" y="930"/>
                    <a:pt x="224" y="931"/>
                    <a:pt x="225" y="931"/>
                  </a:cubicBezTo>
                  <a:cubicBezTo>
                    <a:pt x="225" y="933"/>
                    <a:pt x="225" y="934"/>
                    <a:pt x="225" y="936"/>
                  </a:cubicBezTo>
                  <a:cubicBezTo>
                    <a:pt x="225" y="937"/>
                    <a:pt x="226" y="937"/>
                    <a:pt x="226" y="936"/>
                  </a:cubicBezTo>
                  <a:cubicBezTo>
                    <a:pt x="226" y="935"/>
                    <a:pt x="226" y="933"/>
                    <a:pt x="227" y="932"/>
                  </a:cubicBezTo>
                  <a:cubicBezTo>
                    <a:pt x="228" y="933"/>
                    <a:pt x="230" y="934"/>
                    <a:pt x="231" y="935"/>
                  </a:cubicBezTo>
                  <a:cubicBezTo>
                    <a:pt x="231" y="935"/>
                    <a:pt x="231" y="936"/>
                    <a:pt x="231" y="936"/>
                  </a:cubicBezTo>
                  <a:cubicBezTo>
                    <a:pt x="231" y="936"/>
                    <a:pt x="231" y="937"/>
                    <a:pt x="231" y="938"/>
                  </a:cubicBezTo>
                  <a:cubicBezTo>
                    <a:pt x="230" y="938"/>
                    <a:pt x="231" y="939"/>
                    <a:pt x="232" y="939"/>
                  </a:cubicBezTo>
                  <a:cubicBezTo>
                    <a:pt x="232" y="938"/>
                    <a:pt x="232" y="937"/>
                    <a:pt x="232" y="936"/>
                  </a:cubicBezTo>
                  <a:cubicBezTo>
                    <a:pt x="234" y="937"/>
                    <a:pt x="235" y="937"/>
                    <a:pt x="237" y="938"/>
                  </a:cubicBezTo>
                  <a:cubicBezTo>
                    <a:pt x="237" y="939"/>
                    <a:pt x="237" y="939"/>
                    <a:pt x="237" y="940"/>
                  </a:cubicBezTo>
                  <a:cubicBezTo>
                    <a:pt x="237" y="940"/>
                    <a:pt x="237" y="942"/>
                    <a:pt x="237" y="942"/>
                  </a:cubicBezTo>
                  <a:cubicBezTo>
                    <a:pt x="238" y="942"/>
                    <a:pt x="239" y="941"/>
                    <a:pt x="238" y="941"/>
                  </a:cubicBezTo>
                  <a:cubicBezTo>
                    <a:pt x="238" y="941"/>
                    <a:pt x="238" y="941"/>
                    <a:pt x="238" y="941"/>
                  </a:cubicBezTo>
                  <a:cubicBezTo>
                    <a:pt x="238" y="941"/>
                    <a:pt x="238" y="941"/>
                    <a:pt x="238" y="940"/>
                  </a:cubicBezTo>
                  <a:cubicBezTo>
                    <a:pt x="238" y="940"/>
                    <a:pt x="238" y="940"/>
                    <a:pt x="238" y="939"/>
                  </a:cubicBezTo>
                  <a:cubicBezTo>
                    <a:pt x="238" y="939"/>
                    <a:pt x="238" y="939"/>
                    <a:pt x="238" y="939"/>
                  </a:cubicBezTo>
                  <a:cubicBezTo>
                    <a:pt x="239" y="940"/>
                    <a:pt x="240" y="940"/>
                    <a:pt x="242" y="941"/>
                  </a:cubicBezTo>
                  <a:cubicBezTo>
                    <a:pt x="242" y="941"/>
                    <a:pt x="242" y="942"/>
                    <a:pt x="242" y="942"/>
                  </a:cubicBezTo>
                  <a:cubicBezTo>
                    <a:pt x="242" y="943"/>
                    <a:pt x="242" y="943"/>
                    <a:pt x="241" y="944"/>
                  </a:cubicBezTo>
                  <a:cubicBezTo>
                    <a:pt x="241" y="945"/>
                    <a:pt x="241" y="945"/>
                    <a:pt x="242" y="945"/>
                  </a:cubicBezTo>
                  <a:cubicBezTo>
                    <a:pt x="243" y="945"/>
                    <a:pt x="243" y="944"/>
                    <a:pt x="243" y="944"/>
                  </a:cubicBezTo>
                  <a:cubicBezTo>
                    <a:pt x="243" y="944"/>
                    <a:pt x="243" y="944"/>
                    <a:pt x="243" y="944"/>
                  </a:cubicBezTo>
                  <a:cubicBezTo>
                    <a:pt x="243" y="943"/>
                    <a:pt x="243" y="943"/>
                    <a:pt x="243" y="943"/>
                  </a:cubicBezTo>
                  <a:cubicBezTo>
                    <a:pt x="243" y="942"/>
                    <a:pt x="243" y="942"/>
                    <a:pt x="243" y="941"/>
                  </a:cubicBezTo>
                  <a:cubicBezTo>
                    <a:pt x="245" y="942"/>
                    <a:pt x="247" y="943"/>
                    <a:pt x="249" y="944"/>
                  </a:cubicBezTo>
                  <a:cubicBezTo>
                    <a:pt x="248" y="945"/>
                    <a:pt x="248" y="946"/>
                    <a:pt x="249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50" y="947"/>
                    <a:pt x="250" y="947"/>
                    <a:pt x="250" y="947"/>
                  </a:cubicBezTo>
                  <a:cubicBezTo>
                    <a:pt x="250" y="946"/>
                    <a:pt x="250" y="946"/>
                    <a:pt x="250" y="946"/>
                  </a:cubicBezTo>
                  <a:cubicBezTo>
                    <a:pt x="250" y="945"/>
                    <a:pt x="250" y="945"/>
                    <a:pt x="250" y="944"/>
                  </a:cubicBezTo>
                  <a:cubicBezTo>
                    <a:pt x="251" y="945"/>
                    <a:pt x="251" y="945"/>
                    <a:pt x="252" y="945"/>
                  </a:cubicBezTo>
                  <a:cubicBezTo>
                    <a:pt x="252" y="946"/>
                    <a:pt x="252" y="947"/>
                    <a:pt x="252" y="948"/>
                  </a:cubicBezTo>
                  <a:cubicBezTo>
                    <a:pt x="253" y="949"/>
                    <a:pt x="253" y="949"/>
                    <a:pt x="254" y="949"/>
                  </a:cubicBezTo>
                  <a:cubicBezTo>
                    <a:pt x="254" y="949"/>
                    <a:pt x="254" y="948"/>
                    <a:pt x="254" y="948"/>
                  </a:cubicBezTo>
                  <a:cubicBezTo>
                    <a:pt x="254" y="948"/>
                    <a:pt x="254" y="948"/>
                    <a:pt x="254" y="947"/>
                  </a:cubicBezTo>
                  <a:cubicBezTo>
                    <a:pt x="254" y="947"/>
                    <a:pt x="254" y="946"/>
                    <a:pt x="254" y="946"/>
                  </a:cubicBezTo>
                  <a:cubicBezTo>
                    <a:pt x="255" y="946"/>
                    <a:pt x="256" y="947"/>
                    <a:pt x="257" y="947"/>
                  </a:cubicBezTo>
                  <a:cubicBezTo>
                    <a:pt x="257" y="949"/>
                    <a:pt x="257" y="951"/>
                    <a:pt x="259" y="951"/>
                  </a:cubicBezTo>
                  <a:cubicBezTo>
                    <a:pt x="260" y="951"/>
                    <a:pt x="260" y="949"/>
                    <a:pt x="259" y="949"/>
                  </a:cubicBezTo>
                  <a:cubicBezTo>
                    <a:pt x="259" y="949"/>
                    <a:pt x="259" y="949"/>
                    <a:pt x="259" y="949"/>
                  </a:cubicBezTo>
                  <a:cubicBezTo>
                    <a:pt x="259" y="949"/>
                    <a:pt x="259" y="949"/>
                    <a:pt x="259" y="948"/>
                  </a:cubicBezTo>
                  <a:cubicBezTo>
                    <a:pt x="259" y="948"/>
                    <a:pt x="259" y="948"/>
                    <a:pt x="259" y="948"/>
                  </a:cubicBezTo>
                  <a:cubicBezTo>
                    <a:pt x="260" y="948"/>
                    <a:pt x="261" y="949"/>
                    <a:pt x="262" y="949"/>
                  </a:cubicBezTo>
                  <a:cubicBezTo>
                    <a:pt x="263" y="950"/>
                    <a:pt x="263" y="951"/>
                    <a:pt x="263" y="952"/>
                  </a:cubicBezTo>
                  <a:cubicBezTo>
                    <a:pt x="263" y="952"/>
                    <a:pt x="263" y="952"/>
                    <a:pt x="264" y="952"/>
                  </a:cubicBezTo>
                  <a:cubicBezTo>
                    <a:pt x="264" y="952"/>
                    <a:pt x="264" y="952"/>
                    <a:pt x="264" y="952"/>
                  </a:cubicBezTo>
                  <a:cubicBezTo>
                    <a:pt x="265" y="951"/>
                    <a:pt x="264" y="951"/>
                    <a:pt x="264" y="951"/>
                  </a:cubicBezTo>
                  <a:cubicBezTo>
                    <a:pt x="264" y="950"/>
                    <a:pt x="264" y="950"/>
                    <a:pt x="264" y="950"/>
                  </a:cubicBezTo>
                  <a:cubicBezTo>
                    <a:pt x="264" y="950"/>
                    <a:pt x="265" y="950"/>
                    <a:pt x="266" y="950"/>
                  </a:cubicBezTo>
                  <a:cubicBezTo>
                    <a:pt x="265" y="950"/>
                    <a:pt x="265" y="950"/>
                    <a:pt x="265" y="951"/>
                  </a:cubicBezTo>
                  <a:cubicBezTo>
                    <a:pt x="265" y="952"/>
                    <a:pt x="265" y="953"/>
                    <a:pt x="267" y="953"/>
                  </a:cubicBezTo>
                  <a:cubicBezTo>
                    <a:pt x="268" y="953"/>
                    <a:pt x="268" y="952"/>
                    <a:pt x="267" y="952"/>
                  </a:cubicBezTo>
                  <a:cubicBezTo>
                    <a:pt x="266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7" y="950"/>
                    <a:pt x="267" y="951"/>
                    <a:pt x="268" y="951"/>
                  </a:cubicBezTo>
                  <a:cubicBezTo>
                    <a:pt x="268" y="951"/>
                    <a:pt x="269" y="951"/>
                    <a:pt x="269" y="951"/>
                  </a:cubicBezTo>
                  <a:cubicBezTo>
                    <a:pt x="269" y="951"/>
                    <a:pt x="269" y="952"/>
                    <a:pt x="269" y="952"/>
                  </a:cubicBezTo>
                  <a:cubicBezTo>
                    <a:pt x="269" y="952"/>
                    <a:pt x="269" y="952"/>
                    <a:pt x="270" y="953"/>
                  </a:cubicBezTo>
                  <a:cubicBezTo>
                    <a:pt x="270" y="953"/>
                    <a:pt x="271" y="953"/>
                    <a:pt x="271" y="952"/>
                  </a:cubicBezTo>
                  <a:cubicBezTo>
                    <a:pt x="270" y="952"/>
                    <a:pt x="270" y="952"/>
                    <a:pt x="270" y="952"/>
                  </a:cubicBezTo>
                  <a:cubicBezTo>
                    <a:pt x="281" y="955"/>
                    <a:pt x="293" y="957"/>
                    <a:pt x="304" y="958"/>
                  </a:cubicBezTo>
                  <a:cubicBezTo>
                    <a:pt x="305" y="960"/>
                    <a:pt x="308" y="960"/>
                    <a:pt x="309" y="959"/>
                  </a:cubicBezTo>
                  <a:cubicBezTo>
                    <a:pt x="314" y="959"/>
                    <a:pt x="319" y="960"/>
                    <a:pt x="324" y="960"/>
                  </a:cubicBezTo>
                  <a:cubicBezTo>
                    <a:pt x="324" y="960"/>
                    <a:pt x="325" y="960"/>
                    <a:pt x="325" y="960"/>
                  </a:cubicBezTo>
                  <a:cubicBezTo>
                    <a:pt x="326" y="961"/>
                    <a:pt x="327" y="961"/>
                    <a:pt x="328" y="961"/>
                  </a:cubicBezTo>
                  <a:cubicBezTo>
                    <a:pt x="328" y="961"/>
                    <a:pt x="328" y="961"/>
                    <a:pt x="328" y="961"/>
                  </a:cubicBezTo>
                  <a:cubicBezTo>
                    <a:pt x="347" y="962"/>
                    <a:pt x="365" y="963"/>
                    <a:pt x="385" y="962"/>
                  </a:cubicBezTo>
                  <a:cubicBezTo>
                    <a:pt x="394" y="962"/>
                    <a:pt x="404" y="962"/>
                    <a:pt x="413" y="962"/>
                  </a:cubicBezTo>
                  <a:cubicBezTo>
                    <a:pt x="423" y="962"/>
                    <a:pt x="432" y="959"/>
                    <a:pt x="442" y="958"/>
                  </a:cubicBezTo>
                  <a:cubicBezTo>
                    <a:pt x="449" y="958"/>
                    <a:pt x="455" y="956"/>
                    <a:pt x="461" y="955"/>
                  </a:cubicBezTo>
                  <a:cubicBezTo>
                    <a:pt x="461" y="955"/>
                    <a:pt x="462" y="955"/>
                    <a:pt x="462" y="955"/>
                  </a:cubicBezTo>
                  <a:cubicBezTo>
                    <a:pt x="464" y="954"/>
                    <a:pt x="466" y="953"/>
                    <a:pt x="468" y="953"/>
                  </a:cubicBezTo>
                  <a:cubicBezTo>
                    <a:pt x="478" y="950"/>
                    <a:pt x="488" y="949"/>
                    <a:pt x="497" y="946"/>
                  </a:cubicBezTo>
                  <a:cubicBezTo>
                    <a:pt x="507" y="943"/>
                    <a:pt x="516" y="939"/>
                    <a:pt x="524" y="933"/>
                  </a:cubicBezTo>
                  <a:cubicBezTo>
                    <a:pt x="523" y="938"/>
                    <a:pt x="521" y="942"/>
                    <a:pt x="521" y="947"/>
                  </a:cubicBezTo>
                  <a:cubicBezTo>
                    <a:pt x="520" y="953"/>
                    <a:pt x="522" y="959"/>
                    <a:pt x="524" y="965"/>
                  </a:cubicBezTo>
                  <a:cubicBezTo>
                    <a:pt x="522" y="966"/>
                    <a:pt x="520" y="967"/>
                    <a:pt x="518" y="968"/>
                  </a:cubicBezTo>
                  <a:cubicBezTo>
                    <a:pt x="518" y="968"/>
                    <a:pt x="518" y="968"/>
                    <a:pt x="518" y="968"/>
                  </a:cubicBezTo>
                  <a:cubicBezTo>
                    <a:pt x="517" y="968"/>
                    <a:pt x="516" y="964"/>
                    <a:pt x="516" y="964"/>
                  </a:cubicBezTo>
                  <a:cubicBezTo>
                    <a:pt x="516" y="963"/>
                    <a:pt x="515" y="963"/>
                    <a:pt x="515" y="964"/>
                  </a:cubicBezTo>
                  <a:cubicBezTo>
                    <a:pt x="515" y="965"/>
                    <a:pt x="515" y="966"/>
                    <a:pt x="516" y="967"/>
                  </a:cubicBezTo>
                  <a:cubicBezTo>
                    <a:pt x="516" y="968"/>
                    <a:pt x="517" y="969"/>
                    <a:pt x="518" y="969"/>
                  </a:cubicBezTo>
                  <a:cubicBezTo>
                    <a:pt x="516" y="970"/>
                    <a:pt x="515" y="972"/>
                    <a:pt x="513" y="974"/>
                  </a:cubicBezTo>
                  <a:cubicBezTo>
                    <a:pt x="513" y="974"/>
                    <a:pt x="513" y="973"/>
                    <a:pt x="513" y="973"/>
                  </a:cubicBezTo>
                  <a:cubicBezTo>
                    <a:pt x="512" y="973"/>
                    <a:pt x="512" y="972"/>
                    <a:pt x="512" y="971"/>
                  </a:cubicBezTo>
                  <a:cubicBezTo>
                    <a:pt x="511" y="969"/>
                    <a:pt x="511" y="968"/>
                    <a:pt x="510" y="967"/>
                  </a:cubicBezTo>
                  <a:cubicBezTo>
                    <a:pt x="510" y="966"/>
                    <a:pt x="509" y="967"/>
                    <a:pt x="509" y="967"/>
                  </a:cubicBezTo>
                  <a:cubicBezTo>
                    <a:pt x="510" y="969"/>
                    <a:pt x="510" y="970"/>
                    <a:pt x="511" y="972"/>
                  </a:cubicBezTo>
                  <a:cubicBezTo>
                    <a:pt x="511" y="973"/>
                    <a:pt x="511" y="974"/>
                    <a:pt x="512" y="974"/>
                  </a:cubicBezTo>
                  <a:cubicBezTo>
                    <a:pt x="512" y="974"/>
                    <a:pt x="512" y="974"/>
                    <a:pt x="512" y="974"/>
                  </a:cubicBezTo>
                  <a:cubicBezTo>
                    <a:pt x="512" y="975"/>
                    <a:pt x="511" y="976"/>
                    <a:pt x="511" y="976"/>
                  </a:cubicBezTo>
                  <a:cubicBezTo>
                    <a:pt x="510" y="974"/>
                    <a:pt x="509" y="972"/>
                    <a:pt x="508" y="970"/>
                  </a:cubicBezTo>
                  <a:cubicBezTo>
                    <a:pt x="508" y="969"/>
                    <a:pt x="507" y="970"/>
                    <a:pt x="507" y="970"/>
                  </a:cubicBezTo>
                  <a:cubicBezTo>
                    <a:pt x="508" y="973"/>
                    <a:pt x="509" y="975"/>
                    <a:pt x="510" y="977"/>
                  </a:cubicBezTo>
                  <a:cubicBezTo>
                    <a:pt x="509" y="978"/>
                    <a:pt x="508" y="979"/>
                    <a:pt x="508" y="979"/>
                  </a:cubicBezTo>
                  <a:cubicBezTo>
                    <a:pt x="507" y="978"/>
                    <a:pt x="507" y="977"/>
                    <a:pt x="506" y="976"/>
                  </a:cubicBezTo>
                  <a:cubicBezTo>
                    <a:pt x="506" y="974"/>
                    <a:pt x="505" y="972"/>
                    <a:pt x="504" y="971"/>
                  </a:cubicBezTo>
                  <a:cubicBezTo>
                    <a:pt x="504" y="970"/>
                    <a:pt x="503" y="971"/>
                    <a:pt x="503" y="971"/>
                  </a:cubicBezTo>
                  <a:cubicBezTo>
                    <a:pt x="503" y="972"/>
                    <a:pt x="503" y="972"/>
                    <a:pt x="503" y="972"/>
                  </a:cubicBezTo>
                  <a:cubicBezTo>
                    <a:pt x="503" y="973"/>
                    <a:pt x="504" y="973"/>
                    <a:pt x="504" y="973"/>
                  </a:cubicBezTo>
                  <a:cubicBezTo>
                    <a:pt x="505" y="975"/>
                    <a:pt x="505" y="977"/>
                    <a:pt x="506" y="978"/>
                  </a:cubicBezTo>
                  <a:cubicBezTo>
                    <a:pt x="506" y="979"/>
                    <a:pt x="506" y="980"/>
                    <a:pt x="507" y="980"/>
                  </a:cubicBezTo>
                  <a:cubicBezTo>
                    <a:pt x="504" y="983"/>
                    <a:pt x="509" y="987"/>
                    <a:pt x="511" y="984"/>
                  </a:cubicBezTo>
                  <a:cubicBezTo>
                    <a:pt x="516" y="981"/>
                    <a:pt x="520" y="976"/>
                    <a:pt x="524" y="972"/>
                  </a:cubicBezTo>
                  <a:cubicBezTo>
                    <a:pt x="524" y="972"/>
                    <a:pt x="524" y="972"/>
                    <a:pt x="525" y="971"/>
                  </a:cubicBezTo>
                  <a:cubicBezTo>
                    <a:pt x="526" y="972"/>
                    <a:pt x="526" y="972"/>
                    <a:pt x="527" y="972"/>
                  </a:cubicBezTo>
                  <a:cubicBezTo>
                    <a:pt x="528" y="973"/>
                    <a:pt x="528" y="973"/>
                    <a:pt x="529" y="973"/>
                  </a:cubicBezTo>
                  <a:cubicBezTo>
                    <a:pt x="529" y="973"/>
                    <a:pt x="530" y="973"/>
                    <a:pt x="530" y="973"/>
                  </a:cubicBezTo>
                  <a:close/>
                  <a:moveTo>
                    <a:pt x="251" y="906"/>
                  </a:moveTo>
                  <a:cubicBezTo>
                    <a:pt x="253" y="907"/>
                    <a:pt x="255" y="909"/>
                    <a:pt x="257" y="910"/>
                  </a:cubicBezTo>
                  <a:cubicBezTo>
                    <a:pt x="257" y="913"/>
                    <a:pt x="256" y="915"/>
                    <a:pt x="255" y="918"/>
                  </a:cubicBezTo>
                  <a:cubicBezTo>
                    <a:pt x="253" y="923"/>
                    <a:pt x="248" y="928"/>
                    <a:pt x="244" y="933"/>
                  </a:cubicBezTo>
                  <a:cubicBezTo>
                    <a:pt x="241" y="932"/>
                    <a:pt x="239" y="931"/>
                    <a:pt x="237" y="930"/>
                  </a:cubicBezTo>
                  <a:cubicBezTo>
                    <a:pt x="244" y="923"/>
                    <a:pt x="248" y="915"/>
                    <a:pt x="251" y="906"/>
                  </a:cubicBezTo>
                  <a:close/>
                  <a:moveTo>
                    <a:pt x="236" y="929"/>
                  </a:moveTo>
                  <a:cubicBezTo>
                    <a:pt x="233" y="927"/>
                    <a:pt x="230" y="925"/>
                    <a:pt x="227" y="923"/>
                  </a:cubicBezTo>
                  <a:cubicBezTo>
                    <a:pt x="230" y="923"/>
                    <a:pt x="234" y="914"/>
                    <a:pt x="235" y="913"/>
                  </a:cubicBezTo>
                  <a:cubicBezTo>
                    <a:pt x="236" y="910"/>
                    <a:pt x="238" y="907"/>
                    <a:pt x="239" y="905"/>
                  </a:cubicBezTo>
                  <a:cubicBezTo>
                    <a:pt x="240" y="903"/>
                    <a:pt x="240" y="901"/>
                    <a:pt x="240" y="898"/>
                  </a:cubicBezTo>
                  <a:cubicBezTo>
                    <a:pt x="244" y="901"/>
                    <a:pt x="247" y="903"/>
                    <a:pt x="250" y="905"/>
                  </a:cubicBezTo>
                  <a:cubicBezTo>
                    <a:pt x="249" y="909"/>
                    <a:pt x="247" y="912"/>
                    <a:pt x="246" y="916"/>
                  </a:cubicBezTo>
                  <a:cubicBezTo>
                    <a:pt x="243" y="921"/>
                    <a:pt x="239" y="925"/>
                    <a:pt x="236" y="929"/>
                  </a:cubicBezTo>
                  <a:close/>
                  <a:moveTo>
                    <a:pt x="270" y="910"/>
                  </a:moveTo>
                  <a:cubicBezTo>
                    <a:pt x="271" y="908"/>
                    <a:pt x="273" y="906"/>
                    <a:pt x="274" y="904"/>
                  </a:cubicBezTo>
                  <a:cubicBezTo>
                    <a:pt x="275" y="905"/>
                    <a:pt x="276" y="906"/>
                    <a:pt x="278" y="906"/>
                  </a:cubicBezTo>
                  <a:cubicBezTo>
                    <a:pt x="279" y="907"/>
                    <a:pt x="281" y="908"/>
                    <a:pt x="282" y="909"/>
                  </a:cubicBezTo>
                  <a:cubicBezTo>
                    <a:pt x="282" y="909"/>
                    <a:pt x="282" y="909"/>
                    <a:pt x="282" y="909"/>
                  </a:cubicBezTo>
                  <a:cubicBezTo>
                    <a:pt x="280" y="912"/>
                    <a:pt x="278" y="916"/>
                    <a:pt x="276" y="919"/>
                  </a:cubicBezTo>
                  <a:cubicBezTo>
                    <a:pt x="273" y="917"/>
                    <a:pt x="271" y="916"/>
                    <a:pt x="268" y="914"/>
                  </a:cubicBezTo>
                  <a:cubicBezTo>
                    <a:pt x="269" y="913"/>
                    <a:pt x="270" y="912"/>
                    <a:pt x="270" y="910"/>
                  </a:cubicBezTo>
                  <a:close/>
                  <a:moveTo>
                    <a:pt x="266" y="913"/>
                  </a:moveTo>
                  <a:cubicBezTo>
                    <a:pt x="264" y="912"/>
                    <a:pt x="261" y="911"/>
                    <a:pt x="259" y="910"/>
                  </a:cubicBezTo>
                  <a:cubicBezTo>
                    <a:pt x="260" y="909"/>
                    <a:pt x="260" y="908"/>
                    <a:pt x="260" y="907"/>
                  </a:cubicBezTo>
                  <a:cubicBezTo>
                    <a:pt x="261" y="904"/>
                    <a:pt x="262" y="901"/>
                    <a:pt x="263" y="897"/>
                  </a:cubicBezTo>
                  <a:cubicBezTo>
                    <a:pt x="266" y="899"/>
                    <a:pt x="269" y="901"/>
                    <a:pt x="271" y="903"/>
                  </a:cubicBezTo>
                  <a:cubicBezTo>
                    <a:pt x="271" y="904"/>
                    <a:pt x="270" y="906"/>
                    <a:pt x="269" y="907"/>
                  </a:cubicBezTo>
                  <a:cubicBezTo>
                    <a:pt x="268" y="909"/>
                    <a:pt x="267" y="911"/>
                    <a:pt x="266" y="913"/>
                  </a:cubicBezTo>
                  <a:close/>
                  <a:moveTo>
                    <a:pt x="274" y="903"/>
                  </a:moveTo>
                  <a:cubicBezTo>
                    <a:pt x="275" y="901"/>
                    <a:pt x="276" y="900"/>
                    <a:pt x="277" y="898"/>
                  </a:cubicBezTo>
                  <a:cubicBezTo>
                    <a:pt x="280" y="899"/>
                    <a:pt x="283" y="901"/>
                    <a:pt x="286" y="902"/>
                  </a:cubicBezTo>
                  <a:cubicBezTo>
                    <a:pt x="285" y="904"/>
                    <a:pt x="284" y="905"/>
                    <a:pt x="283" y="907"/>
                  </a:cubicBezTo>
                  <a:cubicBezTo>
                    <a:pt x="282" y="907"/>
                    <a:pt x="281" y="906"/>
                    <a:pt x="281" y="906"/>
                  </a:cubicBezTo>
                  <a:cubicBezTo>
                    <a:pt x="279" y="905"/>
                    <a:pt x="276" y="904"/>
                    <a:pt x="274" y="903"/>
                  </a:cubicBezTo>
                  <a:close/>
                  <a:moveTo>
                    <a:pt x="284" y="911"/>
                  </a:moveTo>
                  <a:cubicBezTo>
                    <a:pt x="284" y="910"/>
                    <a:pt x="284" y="910"/>
                    <a:pt x="284" y="910"/>
                  </a:cubicBezTo>
                  <a:cubicBezTo>
                    <a:pt x="288" y="912"/>
                    <a:pt x="292" y="914"/>
                    <a:pt x="296" y="916"/>
                  </a:cubicBezTo>
                  <a:cubicBezTo>
                    <a:pt x="294" y="919"/>
                    <a:pt x="293" y="922"/>
                    <a:pt x="291" y="924"/>
                  </a:cubicBezTo>
                  <a:cubicBezTo>
                    <a:pt x="291" y="925"/>
                    <a:pt x="291" y="926"/>
                    <a:pt x="290" y="926"/>
                  </a:cubicBezTo>
                  <a:cubicBezTo>
                    <a:pt x="289" y="926"/>
                    <a:pt x="287" y="925"/>
                    <a:pt x="286" y="924"/>
                  </a:cubicBezTo>
                  <a:cubicBezTo>
                    <a:pt x="283" y="923"/>
                    <a:pt x="281" y="921"/>
                    <a:pt x="278" y="920"/>
                  </a:cubicBezTo>
                  <a:cubicBezTo>
                    <a:pt x="280" y="917"/>
                    <a:pt x="282" y="914"/>
                    <a:pt x="284" y="911"/>
                  </a:cubicBezTo>
                  <a:close/>
                  <a:moveTo>
                    <a:pt x="285" y="908"/>
                  </a:moveTo>
                  <a:cubicBezTo>
                    <a:pt x="286" y="906"/>
                    <a:pt x="287" y="905"/>
                    <a:pt x="288" y="903"/>
                  </a:cubicBezTo>
                  <a:cubicBezTo>
                    <a:pt x="292" y="905"/>
                    <a:pt x="296" y="907"/>
                    <a:pt x="300" y="909"/>
                  </a:cubicBezTo>
                  <a:cubicBezTo>
                    <a:pt x="300" y="909"/>
                    <a:pt x="300" y="910"/>
                    <a:pt x="299" y="910"/>
                  </a:cubicBezTo>
                  <a:cubicBezTo>
                    <a:pt x="298" y="912"/>
                    <a:pt x="298" y="913"/>
                    <a:pt x="297" y="915"/>
                  </a:cubicBezTo>
                  <a:cubicBezTo>
                    <a:pt x="293" y="912"/>
                    <a:pt x="289" y="910"/>
                    <a:pt x="285" y="908"/>
                  </a:cubicBezTo>
                  <a:close/>
                  <a:moveTo>
                    <a:pt x="286" y="901"/>
                  </a:moveTo>
                  <a:cubicBezTo>
                    <a:pt x="283" y="899"/>
                    <a:pt x="280" y="898"/>
                    <a:pt x="278" y="897"/>
                  </a:cubicBezTo>
                  <a:cubicBezTo>
                    <a:pt x="278" y="896"/>
                    <a:pt x="279" y="895"/>
                    <a:pt x="279" y="894"/>
                  </a:cubicBezTo>
                  <a:cubicBezTo>
                    <a:pt x="281" y="891"/>
                    <a:pt x="282" y="889"/>
                    <a:pt x="283" y="886"/>
                  </a:cubicBezTo>
                  <a:cubicBezTo>
                    <a:pt x="283" y="886"/>
                    <a:pt x="283" y="885"/>
                    <a:pt x="283" y="885"/>
                  </a:cubicBezTo>
                  <a:cubicBezTo>
                    <a:pt x="286" y="886"/>
                    <a:pt x="288" y="888"/>
                    <a:pt x="291" y="889"/>
                  </a:cubicBezTo>
                  <a:cubicBezTo>
                    <a:pt x="291" y="889"/>
                    <a:pt x="291" y="890"/>
                    <a:pt x="291" y="890"/>
                  </a:cubicBezTo>
                  <a:cubicBezTo>
                    <a:pt x="290" y="894"/>
                    <a:pt x="288" y="897"/>
                    <a:pt x="286" y="901"/>
                  </a:cubicBezTo>
                  <a:close/>
                  <a:moveTo>
                    <a:pt x="280" y="887"/>
                  </a:moveTo>
                  <a:cubicBezTo>
                    <a:pt x="279" y="890"/>
                    <a:pt x="277" y="893"/>
                    <a:pt x="275" y="896"/>
                  </a:cubicBezTo>
                  <a:cubicBezTo>
                    <a:pt x="274" y="896"/>
                    <a:pt x="272" y="895"/>
                    <a:pt x="270" y="894"/>
                  </a:cubicBezTo>
                  <a:cubicBezTo>
                    <a:pt x="269" y="894"/>
                    <a:pt x="267" y="893"/>
                    <a:pt x="266" y="893"/>
                  </a:cubicBezTo>
                  <a:cubicBezTo>
                    <a:pt x="266" y="892"/>
                    <a:pt x="267" y="891"/>
                    <a:pt x="267" y="890"/>
                  </a:cubicBezTo>
                  <a:cubicBezTo>
                    <a:pt x="268" y="888"/>
                    <a:pt x="269" y="886"/>
                    <a:pt x="270" y="884"/>
                  </a:cubicBezTo>
                  <a:cubicBezTo>
                    <a:pt x="270" y="883"/>
                    <a:pt x="270" y="882"/>
                    <a:pt x="271" y="880"/>
                  </a:cubicBezTo>
                  <a:cubicBezTo>
                    <a:pt x="274" y="882"/>
                    <a:pt x="277" y="882"/>
                    <a:pt x="279" y="883"/>
                  </a:cubicBezTo>
                  <a:cubicBezTo>
                    <a:pt x="280" y="884"/>
                    <a:pt x="281" y="884"/>
                    <a:pt x="282" y="885"/>
                  </a:cubicBezTo>
                  <a:cubicBezTo>
                    <a:pt x="281" y="886"/>
                    <a:pt x="281" y="886"/>
                    <a:pt x="280" y="887"/>
                  </a:cubicBezTo>
                  <a:close/>
                  <a:moveTo>
                    <a:pt x="269" y="895"/>
                  </a:moveTo>
                  <a:cubicBezTo>
                    <a:pt x="271" y="896"/>
                    <a:pt x="273" y="896"/>
                    <a:pt x="275" y="897"/>
                  </a:cubicBezTo>
                  <a:cubicBezTo>
                    <a:pt x="274" y="899"/>
                    <a:pt x="273" y="900"/>
                    <a:pt x="272" y="902"/>
                  </a:cubicBezTo>
                  <a:cubicBezTo>
                    <a:pt x="270" y="900"/>
                    <a:pt x="267" y="899"/>
                    <a:pt x="265" y="897"/>
                  </a:cubicBezTo>
                  <a:cubicBezTo>
                    <a:pt x="265" y="897"/>
                    <a:pt x="264" y="897"/>
                    <a:pt x="264" y="897"/>
                  </a:cubicBezTo>
                  <a:cubicBezTo>
                    <a:pt x="264" y="895"/>
                    <a:pt x="265" y="894"/>
                    <a:pt x="265" y="893"/>
                  </a:cubicBezTo>
                  <a:cubicBezTo>
                    <a:pt x="267" y="894"/>
                    <a:pt x="268" y="894"/>
                    <a:pt x="269" y="895"/>
                  </a:cubicBezTo>
                  <a:close/>
                  <a:moveTo>
                    <a:pt x="263" y="896"/>
                  </a:moveTo>
                  <a:cubicBezTo>
                    <a:pt x="260" y="894"/>
                    <a:pt x="258" y="893"/>
                    <a:pt x="256" y="891"/>
                  </a:cubicBezTo>
                  <a:cubicBezTo>
                    <a:pt x="256" y="891"/>
                    <a:pt x="256" y="890"/>
                    <a:pt x="256" y="889"/>
                  </a:cubicBezTo>
                  <a:cubicBezTo>
                    <a:pt x="259" y="890"/>
                    <a:pt x="262" y="892"/>
                    <a:pt x="264" y="893"/>
                  </a:cubicBezTo>
                  <a:cubicBezTo>
                    <a:pt x="264" y="894"/>
                    <a:pt x="263" y="895"/>
                    <a:pt x="263" y="896"/>
                  </a:cubicBezTo>
                  <a:close/>
                  <a:moveTo>
                    <a:pt x="262" y="897"/>
                  </a:moveTo>
                  <a:cubicBezTo>
                    <a:pt x="262" y="898"/>
                    <a:pt x="261" y="899"/>
                    <a:pt x="260" y="900"/>
                  </a:cubicBezTo>
                  <a:cubicBezTo>
                    <a:pt x="259" y="903"/>
                    <a:pt x="258" y="906"/>
                    <a:pt x="258" y="909"/>
                  </a:cubicBezTo>
                  <a:cubicBezTo>
                    <a:pt x="256" y="908"/>
                    <a:pt x="254" y="907"/>
                    <a:pt x="252" y="905"/>
                  </a:cubicBezTo>
                  <a:cubicBezTo>
                    <a:pt x="253" y="902"/>
                    <a:pt x="255" y="898"/>
                    <a:pt x="256" y="894"/>
                  </a:cubicBezTo>
                  <a:cubicBezTo>
                    <a:pt x="256" y="893"/>
                    <a:pt x="256" y="893"/>
                    <a:pt x="256" y="892"/>
                  </a:cubicBezTo>
                  <a:cubicBezTo>
                    <a:pt x="258" y="893"/>
                    <a:pt x="260" y="895"/>
                    <a:pt x="262" y="897"/>
                  </a:cubicBezTo>
                  <a:close/>
                  <a:moveTo>
                    <a:pt x="255" y="922"/>
                  </a:moveTo>
                  <a:cubicBezTo>
                    <a:pt x="257" y="919"/>
                    <a:pt x="258" y="915"/>
                    <a:pt x="259" y="911"/>
                  </a:cubicBezTo>
                  <a:cubicBezTo>
                    <a:pt x="261" y="912"/>
                    <a:pt x="263" y="914"/>
                    <a:pt x="265" y="915"/>
                  </a:cubicBezTo>
                  <a:cubicBezTo>
                    <a:pt x="261" y="922"/>
                    <a:pt x="256" y="930"/>
                    <a:pt x="255" y="938"/>
                  </a:cubicBezTo>
                  <a:cubicBezTo>
                    <a:pt x="251" y="937"/>
                    <a:pt x="248" y="935"/>
                    <a:pt x="245" y="934"/>
                  </a:cubicBezTo>
                  <a:cubicBezTo>
                    <a:pt x="248" y="930"/>
                    <a:pt x="252" y="926"/>
                    <a:pt x="255" y="922"/>
                  </a:cubicBezTo>
                  <a:close/>
                  <a:moveTo>
                    <a:pt x="267" y="916"/>
                  </a:moveTo>
                  <a:cubicBezTo>
                    <a:pt x="270" y="918"/>
                    <a:pt x="273" y="919"/>
                    <a:pt x="275" y="921"/>
                  </a:cubicBezTo>
                  <a:cubicBezTo>
                    <a:pt x="274" y="923"/>
                    <a:pt x="274" y="925"/>
                    <a:pt x="273" y="927"/>
                  </a:cubicBezTo>
                  <a:cubicBezTo>
                    <a:pt x="271" y="932"/>
                    <a:pt x="269" y="937"/>
                    <a:pt x="268" y="943"/>
                  </a:cubicBezTo>
                  <a:cubicBezTo>
                    <a:pt x="264" y="942"/>
                    <a:pt x="260" y="940"/>
                    <a:pt x="256" y="939"/>
                  </a:cubicBezTo>
                  <a:cubicBezTo>
                    <a:pt x="259" y="931"/>
                    <a:pt x="263" y="923"/>
                    <a:pt x="267" y="916"/>
                  </a:cubicBezTo>
                  <a:close/>
                  <a:moveTo>
                    <a:pt x="275" y="929"/>
                  </a:moveTo>
                  <a:cubicBezTo>
                    <a:pt x="275" y="927"/>
                    <a:pt x="276" y="924"/>
                    <a:pt x="277" y="922"/>
                  </a:cubicBezTo>
                  <a:cubicBezTo>
                    <a:pt x="279" y="923"/>
                    <a:pt x="281" y="924"/>
                    <a:pt x="283" y="925"/>
                  </a:cubicBezTo>
                  <a:cubicBezTo>
                    <a:pt x="285" y="926"/>
                    <a:pt x="287" y="927"/>
                    <a:pt x="289" y="929"/>
                  </a:cubicBezTo>
                  <a:cubicBezTo>
                    <a:pt x="288" y="932"/>
                    <a:pt x="286" y="936"/>
                    <a:pt x="284" y="939"/>
                  </a:cubicBezTo>
                  <a:cubicBezTo>
                    <a:pt x="283" y="941"/>
                    <a:pt x="282" y="944"/>
                    <a:pt x="281" y="947"/>
                  </a:cubicBezTo>
                  <a:cubicBezTo>
                    <a:pt x="278" y="946"/>
                    <a:pt x="274" y="945"/>
                    <a:pt x="270" y="944"/>
                  </a:cubicBezTo>
                  <a:cubicBezTo>
                    <a:pt x="272" y="939"/>
                    <a:pt x="273" y="934"/>
                    <a:pt x="275" y="929"/>
                  </a:cubicBezTo>
                  <a:close/>
                  <a:moveTo>
                    <a:pt x="286" y="941"/>
                  </a:moveTo>
                  <a:cubicBezTo>
                    <a:pt x="288" y="937"/>
                    <a:pt x="290" y="934"/>
                    <a:pt x="291" y="930"/>
                  </a:cubicBezTo>
                  <a:cubicBezTo>
                    <a:pt x="295" y="932"/>
                    <a:pt x="298" y="934"/>
                    <a:pt x="301" y="936"/>
                  </a:cubicBezTo>
                  <a:cubicBezTo>
                    <a:pt x="301" y="941"/>
                    <a:pt x="301" y="945"/>
                    <a:pt x="302" y="950"/>
                  </a:cubicBezTo>
                  <a:cubicBezTo>
                    <a:pt x="296" y="949"/>
                    <a:pt x="291" y="949"/>
                    <a:pt x="285" y="947"/>
                  </a:cubicBezTo>
                  <a:cubicBezTo>
                    <a:pt x="285" y="947"/>
                    <a:pt x="284" y="947"/>
                    <a:pt x="284" y="947"/>
                  </a:cubicBezTo>
                  <a:cubicBezTo>
                    <a:pt x="284" y="945"/>
                    <a:pt x="285" y="943"/>
                    <a:pt x="286" y="941"/>
                  </a:cubicBezTo>
                  <a:close/>
                  <a:moveTo>
                    <a:pt x="301" y="933"/>
                  </a:moveTo>
                  <a:cubicBezTo>
                    <a:pt x="298" y="931"/>
                    <a:pt x="295" y="929"/>
                    <a:pt x="292" y="928"/>
                  </a:cubicBezTo>
                  <a:cubicBezTo>
                    <a:pt x="293" y="927"/>
                    <a:pt x="293" y="927"/>
                    <a:pt x="293" y="927"/>
                  </a:cubicBezTo>
                  <a:cubicBezTo>
                    <a:pt x="294" y="924"/>
                    <a:pt x="296" y="921"/>
                    <a:pt x="297" y="918"/>
                  </a:cubicBezTo>
                  <a:cubicBezTo>
                    <a:pt x="299" y="918"/>
                    <a:pt x="301" y="919"/>
                    <a:pt x="302" y="920"/>
                  </a:cubicBezTo>
                  <a:cubicBezTo>
                    <a:pt x="302" y="925"/>
                    <a:pt x="301" y="929"/>
                    <a:pt x="301" y="933"/>
                  </a:cubicBezTo>
                  <a:close/>
                  <a:moveTo>
                    <a:pt x="298" y="916"/>
                  </a:moveTo>
                  <a:cubicBezTo>
                    <a:pt x="299" y="914"/>
                    <a:pt x="300" y="913"/>
                    <a:pt x="300" y="912"/>
                  </a:cubicBezTo>
                  <a:cubicBezTo>
                    <a:pt x="301" y="911"/>
                    <a:pt x="301" y="910"/>
                    <a:pt x="302" y="909"/>
                  </a:cubicBezTo>
                  <a:cubicBezTo>
                    <a:pt x="302" y="910"/>
                    <a:pt x="302" y="910"/>
                    <a:pt x="303" y="910"/>
                  </a:cubicBezTo>
                  <a:cubicBezTo>
                    <a:pt x="303" y="913"/>
                    <a:pt x="302" y="915"/>
                    <a:pt x="302" y="918"/>
                  </a:cubicBezTo>
                  <a:cubicBezTo>
                    <a:pt x="301" y="917"/>
                    <a:pt x="300" y="916"/>
                    <a:pt x="298" y="916"/>
                  </a:cubicBezTo>
                  <a:close/>
                  <a:moveTo>
                    <a:pt x="301" y="907"/>
                  </a:moveTo>
                  <a:cubicBezTo>
                    <a:pt x="297" y="905"/>
                    <a:pt x="293" y="903"/>
                    <a:pt x="288" y="901"/>
                  </a:cubicBezTo>
                  <a:cubicBezTo>
                    <a:pt x="290" y="899"/>
                    <a:pt x="291" y="896"/>
                    <a:pt x="292" y="894"/>
                  </a:cubicBezTo>
                  <a:cubicBezTo>
                    <a:pt x="292" y="892"/>
                    <a:pt x="293" y="891"/>
                    <a:pt x="293" y="890"/>
                  </a:cubicBezTo>
                  <a:cubicBezTo>
                    <a:pt x="295" y="890"/>
                    <a:pt x="297" y="891"/>
                    <a:pt x="298" y="892"/>
                  </a:cubicBezTo>
                  <a:cubicBezTo>
                    <a:pt x="300" y="893"/>
                    <a:pt x="301" y="894"/>
                    <a:pt x="303" y="895"/>
                  </a:cubicBezTo>
                  <a:cubicBezTo>
                    <a:pt x="303" y="898"/>
                    <a:pt x="303" y="900"/>
                    <a:pt x="303" y="903"/>
                  </a:cubicBezTo>
                  <a:cubicBezTo>
                    <a:pt x="302" y="905"/>
                    <a:pt x="302" y="906"/>
                    <a:pt x="301" y="907"/>
                  </a:cubicBezTo>
                  <a:close/>
                  <a:moveTo>
                    <a:pt x="302" y="893"/>
                  </a:moveTo>
                  <a:cubicBezTo>
                    <a:pt x="299" y="891"/>
                    <a:pt x="296" y="890"/>
                    <a:pt x="293" y="889"/>
                  </a:cubicBezTo>
                  <a:cubicBezTo>
                    <a:pt x="294" y="884"/>
                    <a:pt x="295" y="878"/>
                    <a:pt x="297" y="874"/>
                  </a:cubicBezTo>
                  <a:cubicBezTo>
                    <a:pt x="297" y="874"/>
                    <a:pt x="297" y="874"/>
                    <a:pt x="297" y="874"/>
                  </a:cubicBezTo>
                  <a:cubicBezTo>
                    <a:pt x="296" y="876"/>
                    <a:pt x="294" y="877"/>
                    <a:pt x="293" y="880"/>
                  </a:cubicBezTo>
                  <a:cubicBezTo>
                    <a:pt x="292" y="882"/>
                    <a:pt x="292" y="885"/>
                    <a:pt x="291" y="888"/>
                  </a:cubicBezTo>
                  <a:cubicBezTo>
                    <a:pt x="289" y="887"/>
                    <a:pt x="286" y="886"/>
                    <a:pt x="284" y="885"/>
                  </a:cubicBezTo>
                  <a:cubicBezTo>
                    <a:pt x="284" y="885"/>
                    <a:pt x="284" y="885"/>
                    <a:pt x="283" y="885"/>
                  </a:cubicBezTo>
                  <a:cubicBezTo>
                    <a:pt x="284" y="882"/>
                    <a:pt x="286" y="877"/>
                    <a:pt x="288" y="877"/>
                  </a:cubicBezTo>
                  <a:cubicBezTo>
                    <a:pt x="288" y="877"/>
                    <a:pt x="288" y="877"/>
                    <a:pt x="288" y="877"/>
                  </a:cubicBezTo>
                  <a:cubicBezTo>
                    <a:pt x="287" y="877"/>
                    <a:pt x="286" y="878"/>
                    <a:pt x="285" y="879"/>
                  </a:cubicBezTo>
                  <a:cubicBezTo>
                    <a:pt x="284" y="881"/>
                    <a:pt x="283" y="882"/>
                    <a:pt x="282" y="884"/>
                  </a:cubicBezTo>
                  <a:cubicBezTo>
                    <a:pt x="280" y="883"/>
                    <a:pt x="277" y="882"/>
                    <a:pt x="275" y="881"/>
                  </a:cubicBezTo>
                  <a:cubicBezTo>
                    <a:pt x="274" y="881"/>
                    <a:pt x="272" y="881"/>
                    <a:pt x="271" y="880"/>
                  </a:cubicBezTo>
                  <a:cubicBezTo>
                    <a:pt x="272" y="879"/>
                    <a:pt x="272" y="878"/>
                    <a:pt x="272" y="878"/>
                  </a:cubicBezTo>
                  <a:cubicBezTo>
                    <a:pt x="272" y="878"/>
                    <a:pt x="272" y="878"/>
                    <a:pt x="272" y="878"/>
                  </a:cubicBezTo>
                  <a:cubicBezTo>
                    <a:pt x="272" y="878"/>
                    <a:pt x="271" y="879"/>
                    <a:pt x="271" y="880"/>
                  </a:cubicBezTo>
                  <a:cubicBezTo>
                    <a:pt x="270" y="879"/>
                    <a:pt x="269" y="879"/>
                    <a:pt x="268" y="878"/>
                  </a:cubicBezTo>
                  <a:cubicBezTo>
                    <a:pt x="270" y="877"/>
                    <a:pt x="272" y="877"/>
                    <a:pt x="275" y="876"/>
                  </a:cubicBezTo>
                  <a:cubicBezTo>
                    <a:pt x="284" y="874"/>
                    <a:pt x="294" y="873"/>
                    <a:pt x="303" y="872"/>
                  </a:cubicBezTo>
                  <a:cubicBezTo>
                    <a:pt x="303" y="872"/>
                    <a:pt x="303" y="873"/>
                    <a:pt x="303" y="873"/>
                  </a:cubicBezTo>
                  <a:cubicBezTo>
                    <a:pt x="303" y="880"/>
                    <a:pt x="303" y="886"/>
                    <a:pt x="303" y="893"/>
                  </a:cubicBezTo>
                  <a:cubicBezTo>
                    <a:pt x="303" y="893"/>
                    <a:pt x="302" y="893"/>
                    <a:pt x="302" y="893"/>
                  </a:cubicBezTo>
                  <a:close/>
                  <a:moveTo>
                    <a:pt x="270" y="880"/>
                  </a:moveTo>
                  <a:cubicBezTo>
                    <a:pt x="270" y="882"/>
                    <a:pt x="269" y="883"/>
                    <a:pt x="269" y="884"/>
                  </a:cubicBezTo>
                  <a:cubicBezTo>
                    <a:pt x="268" y="887"/>
                    <a:pt x="266" y="889"/>
                    <a:pt x="265" y="892"/>
                  </a:cubicBezTo>
                  <a:cubicBezTo>
                    <a:pt x="262" y="891"/>
                    <a:pt x="259" y="890"/>
                    <a:pt x="256" y="889"/>
                  </a:cubicBezTo>
                  <a:cubicBezTo>
                    <a:pt x="257" y="887"/>
                    <a:pt x="258" y="885"/>
                    <a:pt x="259" y="884"/>
                  </a:cubicBezTo>
                  <a:cubicBezTo>
                    <a:pt x="259" y="883"/>
                    <a:pt x="259" y="883"/>
                    <a:pt x="259" y="883"/>
                  </a:cubicBezTo>
                  <a:cubicBezTo>
                    <a:pt x="257" y="885"/>
                    <a:pt x="257" y="887"/>
                    <a:pt x="256" y="889"/>
                  </a:cubicBezTo>
                  <a:cubicBezTo>
                    <a:pt x="255" y="888"/>
                    <a:pt x="254" y="888"/>
                    <a:pt x="253" y="888"/>
                  </a:cubicBezTo>
                  <a:cubicBezTo>
                    <a:pt x="253" y="888"/>
                    <a:pt x="253" y="888"/>
                    <a:pt x="253" y="888"/>
                  </a:cubicBezTo>
                  <a:cubicBezTo>
                    <a:pt x="254" y="888"/>
                    <a:pt x="255" y="889"/>
                    <a:pt x="256" y="889"/>
                  </a:cubicBezTo>
                  <a:cubicBezTo>
                    <a:pt x="256" y="889"/>
                    <a:pt x="256" y="889"/>
                    <a:pt x="256" y="890"/>
                  </a:cubicBezTo>
                  <a:cubicBezTo>
                    <a:pt x="256" y="890"/>
                    <a:pt x="256" y="890"/>
                    <a:pt x="255" y="891"/>
                  </a:cubicBezTo>
                  <a:cubicBezTo>
                    <a:pt x="254" y="890"/>
                    <a:pt x="252" y="889"/>
                    <a:pt x="251" y="888"/>
                  </a:cubicBezTo>
                  <a:cubicBezTo>
                    <a:pt x="251" y="888"/>
                    <a:pt x="251" y="888"/>
                    <a:pt x="251" y="888"/>
                  </a:cubicBezTo>
                  <a:cubicBezTo>
                    <a:pt x="256" y="885"/>
                    <a:pt x="262" y="881"/>
                    <a:pt x="268" y="878"/>
                  </a:cubicBezTo>
                  <a:cubicBezTo>
                    <a:pt x="268" y="879"/>
                    <a:pt x="269" y="880"/>
                    <a:pt x="270" y="880"/>
                  </a:cubicBezTo>
                  <a:close/>
                  <a:moveTo>
                    <a:pt x="255" y="891"/>
                  </a:moveTo>
                  <a:cubicBezTo>
                    <a:pt x="254" y="895"/>
                    <a:pt x="254" y="898"/>
                    <a:pt x="252" y="901"/>
                  </a:cubicBezTo>
                  <a:cubicBezTo>
                    <a:pt x="252" y="902"/>
                    <a:pt x="251" y="903"/>
                    <a:pt x="250" y="905"/>
                  </a:cubicBezTo>
                  <a:cubicBezTo>
                    <a:pt x="247" y="903"/>
                    <a:pt x="244" y="900"/>
                    <a:pt x="240" y="898"/>
                  </a:cubicBezTo>
                  <a:cubicBezTo>
                    <a:pt x="241" y="897"/>
                    <a:pt x="241" y="895"/>
                    <a:pt x="242" y="894"/>
                  </a:cubicBezTo>
                  <a:cubicBezTo>
                    <a:pt x="245" y="892"/>
                    <a:pt x="248" y="890"/>
                    <a:pt x="251" y="889"/>
                  </a:cubicBezTo>
                  <a:cubicBezTo>
                    <a:pt x="252" y="889"/>
                    <a:pt x="254" y="891"/>
                    <a:pt x="255" y="891"/>
                  </a:cubicBezTo>
                  <a:close/>
                  <a:moveTo>
                    <a:pt x="239" y="897"/>
                  </a:moveTo>
                  <a:cubicBezTo>
                    <a:pt x="239" y="897"/>
                    <a:pt x="239" y="897"/>
                    <a:pt x="238" y="897"/>
                  </a:cubicBezTo>
                  <a:cubicBezTo>
                    <a:pt x="239" y="896"/>
                    <a:pt x="240" y="896"/>
                    <a:pt x="241" y="895"/>
                  </a:cubicBezTo>
                  <a:cubicBezTo>
                    <a:pt x="240" y="896"/>
                    <a:pt x="240" y="897"/>
                    <a:pt x="239" y="897"/>
                  </a:cubicBezTo>
                  <a:close/>
                  <a:moveTo>
                    <a:pt x="239" y="898"/>
                  </a:moveTo>
                  <a:cubicBezTo>
                    <a:pt x="238" y="901"/>
                    <a:pt x="237" y="904"/>
                    <a:pt x="236" y="906"/>
                  </a:cubicBezTo>
                  <a:cubicBezTo>
                    <a:pt x="235" y="909"/>
                    <a:pt x="233" y="912"/>
                    <a:pt x="231" y="915"/>
                  </a:cubicBezTo>
                  <a:cubicBezTo>
                    <a:pt x="231" y="917"/>
                    <a:pt x="230" y="918"/>
                    <a:pt x="229" y="919"/>
                  </a:cubicBezTo>
                  <a:cubicBezTo>
                    <a:pt x="228" y="920"/>
                    <a:pt x="228" y="920"/>
                    <a:pt x="228" y="921"/>
                  </a:cubicBezTo>
                  <a:cubicBezTo>
                    <a:pt x="227" y="921"/>
                    <a:pt x="227" y="922"/>
                    <a:pt x="227" y="922"/>
                  </a:cubicBezTo>
                  <a:cubicBezTo>
                    <a:pt x="227" y="922"/>
                    <a:pt x="226" y="922"/>
                    <a:pt x="226" y="923"/>
                  </a:cubicBezTo>
                  <a:cubicBezTo>
                    <a:pt x="225" y="922"/>
                    <a:pt x="224" y="921"/>
                    <a:pt x="223" y="920"/>
                  </a:cubicBezTo>
                  <a:cubicBezTo>
                    <a:pt x="225" y="915"/>
                    <a:pt x="227" y="910"/>
                    <a:pt x="230" y="905"/>
                  </a:cubicBezTo>
                  <a:cubicBezTo>
                    <a:pt x="232" y="902"/>
                    <a:pt x="235" y="899"/>
                    <a:pt x="238" y="897"/>
                  </a:cubicBezTo>
                  <a:cubicBezTo>
                    <a:pt x="239" y="897"/>
                    <a:pt x="239" y="897"/>
                    <a:pt x="239" y="898"/>
                  </a:cubicBezTo>
                  <a:close/>
                  <a:moveTo>
                    <a:pt x="341" y="679"/>
                  </a:moveTo>
                  <a:cubicBezTo>
                    <a:pt x="341" y="670"/>
                    <a:pt x="340" y="660"/>
                    <a:pt x="341" y="651"/>
                  </a:cubicBezTo>
                  <a:cubicBezTo>
                    <a:pt x="342" y="643"/>
                    <a:pt x="344" y="629"/>
                    <a:pt x="352" y="625"/>
                  </a:cubicBezTo>
                  <a:cubicBezTo>
                    <a:pt x="352" y="624"/>
                    <a:pt x="353" y="624"/>
                    <a:pt x="353" y="624"/>
                  </a:cubicBezTo>
                  <a:cubicBezTo>
                    <a:pt x="352" y="632"/>
                    <a:pt x="351" y="640"/>
                    <a:pt x="350" y="648"/>
                  </a:cubicBezTo>
                  <a:cubicBezTo>
                    <a:pt x="347" y="668"/>
                    <a:pt x="348" y="688"/>
                    <a:pt x="346" y="707"/>
                  </a:cubicBezTo>
                  <a:cubicBezTo>
                    <a:pt x="344" y="729"/>
                    <a:pt x="340" y="750"/>
                    <a:pt x="336" y="771"/>
                  </a:cubicBezTo>
                  <a:cubicBezTo>
                    <a:pt x="332" y="791"/>
                    <a:pt x="331" y="812"/>
                    <a:pt x="329" y="832"/>
                  </a:cubicBezTo>
                  <a:cubicBezTo>
                    <a:pt x="328" y="842"/>
                    <a:pt x="326" y="852"/>
                    <a:pt x="325" y="862"/>
                  </a:cubicBezTo>
                  <a:cubicBezTo>
                    <a:pt x="321" y="862"/>
                    <a:pt x="316" y="862"/>
                    <a:pt x="311" y="862"/>
                  </a:cubicBezTo>
                  <a:cubicBezTo>
                    <a:pt x="311" y="857"/>
                    <a:pt x="311" y="851"/>
                    <a:pt x="312" y="846"/>
                  </a:cubicBezTo>
                  <a:cubicBezTo>
                    <a:pt x="312" y="826"/>
                    <a:pt x="311" y="807"/>
                    <a:pt x="314" y="787"/>
                  </a:cubicBezTo>
                  <a:cubicBezTo>
                    <a:pt x="315" y="778"/>
                    <a:pt x="318" y="770"/>
                    <a:pt x="321" y="761"/>
                  </a:cubicBezTo>
                  <a:cubicBezTo>
                    <a:pt x="324" y="752"/>
                    <a:pt x="327" y="742"/>
                    <a:pt x="331" y="733"/>
                  </a:cubicBezTo>
                  <a:cubicBezTo>
                    <a:pt x="339" y="715"/>
                    <a:pt x="341" y="698"/>
                    <a:pt x="341" y="679"/>
                  </a:cubicBezTo>
                  <a:close/>
                  <a:moveTo>
                    <a:pt x="340" y="493"/>
                  </a:moveTo>
                  <a:cubicBezTo>
                    <a:pt x="338" y="470"/>
                    <a:pt x="328" y="450"/>
                    <a:pt x="321" y="429"/>
                  </a:cubicBezTo>
                  <a:cubicBezTo>
                    <a:pt x="317" y="419"/>
                    <a:pt x="315" y="409"/>
                    <a:pt x="309" y="399"/>
                  </a:cubicBezTo>
                  <a:cubicBezTo>
                    <a:pt x="306" y="394"/>
                    <a:pt x="304" y="389"/>
                    <a:pt x="302" y="383"/>
                  </a:cubicBezTo>
                  <a:cubicBezTo>
                    <a:pt x="302" y="381"/>
                    <a:pt x="302" y="380"/>
                    <a:pt x="301" y="379"/>
                  </a:cubicBezTo>
                  <a:cubicBezTo>
                    <a:pt x="306" y="377"/>
                    <a:pt x="309" y="375"/>
                    <a:pt x="311" y="372"/>
                  </a:cubicBezTo>
                  <a:cubicBezTo>
                    <a:pt x="316" y="373"/>
                    <a:pt x="320" y="370"/>
                    <a:pt x="323" y="366"/>
                  </a:cubicBezTo>
                  <a:cubicBezTo>
                    <a:pt x="326" y="367"/>
                    <a:pt x="330" y="367"/>
                    <a:pt x="333" y="366"/>
                  </a:cubicBezTo>
                  <a:cubicBezTo>
                    <a:pt x="335" y="364"/>
                    <a:pt x="338" y="363"/>
                    <a:pt x="340" y="361"/>
                  </a:cubicBezTo>
                  <a:cubicBezTo>
                    <a:pt x="342" y="360"/>
                    <a:pt x="344" y="359"/>
                    <a:pt x="345" y="357"/>
                  </a:cubicBezTo>
                  <a:cubicBezTo>
                    <a:pt x="347" y="357"/>
                    <a:pt x="350" y="356"/>
                    <a:pt x="352" y="354"/>
                  </a:cubicBezTo>
                  <a:cubicBezTo>
                    <a:pt x="356" y="355"/>
                    <a:pt x="360" y="354"/>
                    <a:pt x="363" y="352"/>
                  </a:cubicBezTo>
                  <a:cubicBezTo>
                    <a:pt x="364" y="352"/>
                    <a:pt x="364" y="352"/>
                    <a:pt x="365" y="352"/>
                  </a:cubicBezTo>
                  <a:cubicBezTo>
                    <a:pt x="368" y="356"/>
                    <a:pt x="373" y="359"/>
                    <a:pt x="378" y="361"/>
                  </a:cubicBezTo>
                  <a:cubicBezTo>
                    <a:pt x="383" y="363"/>
                    <a:pt x="387" y="356"/>
                    <a:pt x="382" y="354"/>
                  </a:cubicBezTo>
                  <a:cubicBezTo>
                    <a:pt x="381" y="354"/>
                    <a:pt x="380" y="353"/>
                    <a:pt x="379" y="353"/>
                  </a:cubicBezTo>
                  <a:cubicBezTo>
                    <a:pt x="380" y="352"/>
                    <a:pt x="381" y="351"/>
                    <a:pt x="381" y="350"/>
                  </a:cubicBezTo>
                  <a:cubicBezTo>
                    <a:pt x="382" y="350"/>
                    <a:pt x="384" y="350"/>
                    <a:pt x="385" y="349"/>
                  </a:cubicBezTo>
                  <a:cubicBezTo>
                    <a:pt x="386" y="349"/>
                    <a:pt x="387" y="348"/>
                    <a:pt x="388" y="348"/>
                  </a:cubicBezTo>
                  <a:cubicBezTo>
                    <a:pt x="389" y="348"/>
                    <a:pt x="390" y="348"/>
                    <a:pt x="391" y="348"/>
                  </a:cubicBezTo>
                  <a:cubicBezTo>
                    <a:pt x="394" y="350"/>
                    <a:pt x="399" y="350"/>
                    <a:pt x="402" y="349"/>
                  </a:cubicBezTo>
                  <a:cubicBezTo>
                    <a:pt x="404" y="349"/>
                    <a:pt x="405" y="348"/>
                    <a:pt x="406" y="348"/>
                  </a:cubicBezTo>
                  <a:cubicBezTo>
                    <a:pt x="407" y="348"/>
                    <a:pt x="407" y="349"/>
                    <a:pt x="408" y="349"/>
                  </a:cubicBezTo>
                  <a:cubicBezTo>
                    <a:pt x="413" y="352"/>
                    <a:pt x="419" y="351"/>
                    <a:pt x="423" y="349"/>
                  </a:cubicBezTo>
                  <a:cubicBezTo>
                    <a:pt x="424" y="349"/>
                    <a:pt x="425" y="349"/>
                    <a:pt x="426" y="349"/>
                  </a:cubicBezTo>
                  <a:cubicBezTo>
                    <a:pt x="427" y="350"/>
                    <a:pt x="427" y="351"/>
                    <a:pt x="428" y="353"/>
                  </a:cubicBezTo>
                  <a:cubicBezTo>
                    <a:pt x="428" y="354"/>
                    <a:pt x="428" y="355"/>
                    <a:pt x="428" y="357"/>
                  </a:cubicBezTo>
                  <a:cubicBezTo>
                    <a:pt x="428" y="360"/>
                    <a:pt x="429" y="364"/>
                    <a:pt x="432" y="366"/>
                  </a:cubicBezTo>
                  <a:cubicBezTo>
                    <a:pt x="435" y="368"/>
                    <a:pt x="438" y="368"/>
                    <a:pt x="441" y="367"/>
                  </a:cubicBezTo>
                  <a:cubicBezTo>
                    <a:pt x="444" y="367"/>
                    <a:pt x="446" y="366"/>
                    <a:pt x="448" y="364"/>
                  </a:cubicBezTo>
                  <a:cubicBezTo>
                    <a:pt x="448" y="364"/>
                    <a:pt x="449" y="364"/>
                    <a:pt x="449" y="364"/>
                  </a:cubicBezTo>
                  <a:cubicBezTo>
                    <a:pt x="448" y="370"/>
                    <a:pt x="447" y="375"/>
                    <a:pt x="444" y="380"/>
                  </a:cubicBezTo>
                  <a:cubicBezTo>
                    <a:pt x="440" y="389"/>
                    <a:pt x="432" y="396"/>
                    <a:pt x="426" y="404"/>
                  </a:cubicBezTo>
                  <a:cubicBezTo>
                    <a:pt x="419" y="413"/>
                    <a:pt x="413" y="423"/>
                    <a:pt x="403" y="430"/>
                  </a:cubicBezTo>
                  <a:cubicBezTo>
                    <a:pt x="402" y="431"/>
                    <a:pt x="400" y="432"/>
                    <a:pt x="398" y="433"/>
                  </a:cubicBezTo>
                  <a:cubicBezTo>
                    <a:pt x="393" y="434"/>
                    <a:pt x="388" y="434"/>
                    <a:pt x="383" y="435"/>
                  </a:cubicBezTo>
                  <a:cubicBezTo>
                    <a:pt x="377" y="435"/>
                    <a:pt x="371" y="436"/>
                    <a:pt x="365" y="439"/>
                  </a:cubicBezTo>
                  <a:cubicBezTo>
                    <a:pt x="361" y="442"/>
                    <a:pt x="359" y="446"/>
                    <a:pt x="359" y="451"/>
                  </a:cubicBezTo>
                  <a:cubicBezTo>
                    <a:pt x="359" y="459"/>
                    <a:pt x="367" y="465"/>
                    <a:pt x="369" y="472"/>
                  </a:cubicBezTo>
                  <a:cubicBezTo>
                    <a:pt x="371" y="481"/>
                    <a:pt x="371" y="490"/>
                    <a:pt x="370" y="499"/>
                  </a:cubicBezTo>
                  <a:cubicBezTo>
                    <a:pt x="370" y="509"/>
                    <a:pt x="367" y="519"/>
                    <a:pt x="366" y="529"/>
                  </a:cubicBezTo>
                  <a:cubicBezTo>
                    <a:pt x="363" y="550"/>
                    <a:pt x="362" y="570"/>
                    <a:pt x="359" y="591"/>
                  </a:cubicBezTo>
                  <a:cubicBezTo>
                    <a:pt x="358" y="594"/>
                    <a:pt x="358" y="596"/>
                    <a:pt x="357" y="599"/>
                  </a:cubicBezTo>
                  <a:cubicBezTo>
                    <a:pt x="357" y="598"/>
                    <a:pt x="357" y="597"/>
                    <a:pt x="357" y="595"/>
                  </a:cubicBezTo>
                  <a:cubicBezTo>
                    <a:pt x="355" y="583"/>
                    <a:pt x="348" y="573"/>
                    <a:pt x="345" y="562"/>
                  </a:cubicBezTo>
                  <a:cubicBezTo>
                    <a:pt x="338" y="539"/>
                    <a:pt x="342" y="516"/>
                    <a:pt x="340" y="493"/>
                  </a:cubicBezTo>
                  <a:close/>
                  <a:moveTo>
                    <a:pt x="485" y="382"/>
                  </a:moveTo>
                  <a:cubicBezTo>
                    <a:pt x="484" y="384"/>
                    <a:pt x="483" y="387"/>
                    <a:pt x="484" y="389"/>
                  </a:cubicBezTo>
                  <a:cubicBezTo>
                    <a:pt x="478" y="389"/>
                    <a:pt x="476" y="394"/>
                    <a:pt x="476" y="398"/>
                  </a:cubicBezTo>
                  <a:cubicBezTo>
                    <a:pt x="472" y="400"/>
                    <a:pt x="467" y="401"/>
                    <a:pt x="462" y="403"/>
                  </a:cubicBezTo>
                  <a:cubicBezTo>
                    <a:pt x="459" y="404"/>
                    <a:pt x="456" y="406"/>
                    <a:pt x="453" y="407"/>
                  </a:cubicBezTo>
                  <a:cubicBezTo>
                    <a:pt x="452" y="407"/>
                    <a:pt x="451" y="408"/>
                    <a:pt x="450" y="408"/>
                  </a:cubicBezTo>
                  <a:cubicBezTo>
                    <a:pt x="448" y="409"/>
                    <a:pt x="448" y="408"/>
                    <a:pt x="449" y="409"/>
                  </a:cubicBezTo>
                  <a:cubicBezTo>
                    <a:pt x="445" y="407"/>
                    <a:pt x="441" y="413"/>
                    <a:pt x="446" y="416"/>
                  </a:cubicBezTo>
                  <a:cubicBezTo>
                    <a:pt x="448" y="417"/>
                    <a:pt x="451" y="416"/>
                    <a:pt x="454" y="415"/>
                  </a:cubicBezTo>
                  <a:cubicBezTo>
                    <a:pt x="454" y="424"/>
                    <a:pt x="452" y="433"/>
                    <a:pt x="450" y="442"/>
                  </a:cubicBezTo>
                  <a:cubicBezTo>
                    <a:pt x="448" y="443"/>
                    <a:pt x="445" y="444"/>
                    <a:pt x="443" y="445"/>
                  </a:cubicBezTo>
                  <a:cubicBezTo>
                    <a:pt x="442" y="446"/>
                    <a:pt x="440" y="446"/>
                    <a:pt x="438" y="447"/>
                  </a:cubicBezTo>
                  <a:cubicBezTo>
                    <a:pt x="438" y="446"/>
                    <a:pt x="438" y="445"/>
                    <a:pt x="438" y="444"/>
                  </a:cubicBezTo>
                  <a:cubicBezTo>
                    <a:pt x="437" y="434"/>
                    <a:pt x="420" y="433"/>
                    <a:pt x="412" y="432"/>
                  </a:cubicBezTo>
                  <a:cubicBezTo>
                    <a:pt x="414" y="431"/>
                    <a:pt x="415" y="430"/>
                    <a:pt x="417" y="428"/>
                  </a:cubicBezTo>
                  <a:cubicBezTo>
                    <a:pt x="425" y="419"/>
                    <a:pt x="431" y="409"/>
                    <a:pt x="439" y="400"/>
                  </a:cubicBezTo>
                  <a:cubicBezTo>
                    <a:pt x="448" y="390"/>
                    <a:pt x="456" y="377"/>
                    <a:pt x="457" y="363"/>
                  </a:cubicBezTo>
                  <a:cubicBezTo>
                    <a:pt x="458" y="363"/>
                    <a:pt x="460" y="362"/>
                    <a:pt x="461" y="362"/>
                  </a:cubicBezTo>
                  <a:cubicBezTo>
                    <a:pt x="465" y="363"/>
                    <a:pt x="468" y="364"/>
                    <a:pt x="471" y="363"/>
                  </a:cubicBezTo>
                  <a:cubicBezTo>
                    <a:pt x="472" y="362"/>
                    <a:pt x="473" y="362"/>
                    <a:pt x="473" y="361"/>
                  </a:cubicBezTo>
                  <a:cubicBezTo>
                    <a:pt x="473" y="361"/>
                    <a:pt x="473" y="361"/>
                    <a:pt x="473" y="362"/>
                  </a:cubicBezTo>
                  <a:cubicBezTo>
                    <a:pt x="474" y="367"/>
                    <a:pt x="478" y="372"/>
                    <a:pt x="483" y="373"/>
                  </a:cubicBezTo>
                  <a:cubicBezTo>
                    <a:pt x="483" y="374"/>
                    <a:pt x="484" y="375"/>
                    <a:pt x="484" y="376"/>
                  </a:cubicBezTo>
                  <a:cubicBezTo>
                    <a:pt x="484" y="378"/>
                    <a:pt x="484" y="380"/>
                    <a:pt x="485" y="382"/>
                  </a:cubicBezTo>
                  <a:close/>
                  <a:moveTo>
                    <a:pt x="525" y="381"/>
                  </a:moveTo>
                  <a:cubicBezTo>
                    <a:pt x="527" y="379"/>
                    <a:pt x="529" y="375"/>
                    <a:pt x="531" y="372"/>
                  </a:cubicBezTo>
                  <a:cubicBezTo>
                    <a:pt x="535" y="375"/>
                    <a:pt x="536" y="378"/>
                    <a:pt x="534" y="383"/>
                  </a:cubicBezTo>
                  <a:cubicBezTo>
                    <a:pt x="532" y="388"/>
                    <a:pt x="525" y="388"/>
                    <a:pt x="520" y="385"/>
                  </a:cubicBezTo>
                  <a:cubicBezTo>
                    <a:pt x="520" y="386"/>
                    <a:pt x="520" y="386"/>
                    <a:pt x="520" y="386"/>
                  </a:cubicBezTo>
                  <a:cubicBezTo>
                    <a:pt x="524" y="386"/>
                    <a:pt x="526" y="383"/>
                    <a:pt x="525" y="381"/>
                  </a:cubicBezTo>
                  <a:close/>
                  <a:moveTo>
                    <a:pt x="522" y="395"/>
                  </a:moveTo>
                  <a:cubicBezTo>
                    <a:pt x="518" y="397"/>
                    <a:pt x="514" y="401"/>
                    <a:pt x="511" y="404"/>
                  </a:cubicBezTo>
                  <a:cubicBezTo>
                    <a:pt x="506" y="408"/>
                    <a:pt x="499" y="410"/>
                    <a:pt x="493" y="414"/>
                  </a:cubicBezTo>
                  <a:cubicBezTo>
                    <a:pt x="486" y="418"/>
                    <a:pt x="479" y="423"/>
                    <a:pt x="473" y="427"/>
                  </a:cubicBezTo>
                  <a:cubicBezTo>
                    <a:pt x="468" y="431"/>
                    <a:pt x="463" y="434"/>
                    <a:pt x="459" y="437"/>
                  </a:cubicBezTo>
                  <a:cubicBezTo>
                    <a:pt x="460" y="429"/>
                    <a:pt x="461" y="421"/>
                    <a:pt x="461" y="414"/>
                  </a:cubicBezTo>
                  <a:cubicBezTo>
                    <a:pt x="461" y="413"/>
                    <a:pt x="461" y="412"/>
                    <a:pt x="461" y="412"/>
                  </a:cubicBezTo>
                  <a:cubicBezTo>
                    <a:pt x="467" y="409"/>
                    <a:pt x="473" y="407"/>
                    <a:pt x="479" y="405"/>
                  </a:cubicBezTo>
                  <a:cubicBezTo>
                    <a:pt x="481" y="408"/>
                    <a:pt x="485" y="409"/>
                    <a:pt x="488" y="408"/>
                  </a:cubicBezTo>
                  <a:cubicBezTo>
                    <a:pt x="489" y="408"/>
                    <a:pt x="490" y="407"/>
                    <a:pt x="490" y="406"/>
                  </a:cubicBezTo>
                  <a:cubicBezTo>
                    <a:pt x="492" y="405"/>
                    <a:pt x="493" y="404"/>
                    <a:pt x="494" y="403"/>
                  </a:cubicBezTo>
                  <a:cubicBezTo>
                    <a:pt x="496" y="399"/>
                    <a:pt x="498" y="394"/>
                    <a:pt x="498" y="389"/>
                  </a:cubicBezTo>
                  <a:cubicBezTo>
                    <a:pt x="498" y="389"/>
                    <a:pt x="499" y="389"/>
                    <a:pt x="499" y="389"/>
                  </a:cubicBezTo>
                  <a:cubicBezTo>
                    <a:pt x="499" y="388"/>
                    <a:pt x="499" y="388"/>
                    <a:pt x="500" y="388"/>
                  </a:cubicBezTo>
                  <a:cubicBezTo>
                    <a:pt x="502" y="389"/>
                    <a:pt x="504" y="389"/>
                    <a:pt x="507" y="388"/>
                  </a:cubicBezTo>
                  <a:cubicBezTo>
                    <a:pt x="508" y="389"/>
                    <a:pt x="509" y="390"/>
                    <a:pt x="511" y="391"/>
                  </a:cubicBezTo>
                  <a:cubicBezTo>
                    <a:pt x="514" y="393"/>
                    <a:pt x="518" y="394"/>
                    <a:pt x="522" y="395"/>
                  </a:cubicBezTo>
                  <a:close/>
                  <a:moveTo>
                    <a:pt x="426" y="735"/>
                  </a:moveTo>
                  <a:cubicBezTo>
                    <a:pt x="426" y="761"/>
                    <a:pt x="431" y="786"/>
                    <a:pt x="436" y="811"/>
                  </a:cubicBezTo>
                  <a:cubicBezTo>
                    <a:pt x="439" y="828"/>
                    <a:pt x="441" y="844"/>
                    <a:pt x="443" y="861"/>
                  </a:cubicBezTo>
                  <a:cubicBezTo>
                    <a:pt x="442" y="861"/>
                    <a:pt x="441" y="861"/>
                    <a:pt x="440" y="861"/>
                  </a:cubicBezTo>
                  <a:cubicBezTo>
                    <a:pt x="430" y="860"/>
                    <a:pt x="420" y="859"/>
                    <a:pt x="410" y="861"/>
                  </a:cubicBezTo>
                  <a:cubicBezTo>
                    <a:pt x="409" y="861"/>
                    <a:pt x="407" y="861"/>
                    <a:pt x="406" y="861"/>
                  </a:cubicBezTo>
                  <a:cubicBezTo>
                    <a:pt x="407" y="853"/>
                    <a:pt x="408" y="845"/>
                    <a:pt x="409" y="837"/>
                  </a:cubicBezTo>
                  <a:cubicBezTo>
                    <a:pt x="412" y="817"/>
                    <a:pt x="415" y="797"/>
                    <a:pt x="417" y="777"/>
                  </a:cubicBezTo>
                  <a:cubicBezTo>
                    <a:pt x="418" y="756"/>
                    <a:pt x="418" y="736"/>
                    <a:pt x="418" y="716"/>
                  </a:cubicBezTo>
                  <a:cubicBezTo>
                    <a:pt x="418" y="699"/>
                    <a:pt x="418" y="683"/>
                    <a:pt x="417" y="667"/>
                  </a:cubicBezTo>
                  <a:cubicBezTo>
                    <a:pt x="420" y="666"/>
                    <a:pt x="422" y="663"/>
                    <a:pt x="420" y="661"/>
                  </a:cubicBezTo>
                  <a:cubicBezTo>
                    <a:pt x="418" y="660"/>
                    <a:pt x="421" y="653"/>
                    <a:pt x="421" y="652"/>
                  </a:cubicBezTo>
                  <a:cubicBezTo>
                    <a:pt x="422" y="649"/>
                    <a:pt x="423" y="646"/>
                    <a:pt x="424" y="642"/>
                  </a:cubicBezTo>
                  <a:cubicBezTo>
                    <a:pt x="424" y="642"/>
                    <a:pt x="424" y="641"/>
                    <a:pt x="424" y="641"/>
                  </a:cubicBezTo>
                  <a:cubicBezTo>
                    <a:pt x="429" y="647"/>
                    <a:pt x="433" y="655"/>
                    <a:pt x="433" y="664"/>
                  </a:cubicBezTo>
                  <a:cubicBezTo>
                    <a:pt x="434" y="677"/>
                    <a:pt x="431" y="689"/>
                    <a:pt x="429" y="701"/>
                  </a:cubicBezTo>
                  <a:cubicBezTo>
                    <a:pt x="427" y="707"/>
                    <a:pt x="426" y="712"/>
                    <a:pt x="426" y="718"/>
                  </a:cubicBezTo>
                  <a:cubicBezTo>
                    <a:pt x="426" y="723"/>
                    <a:pt x="427" y="729"/>
                    <a:pt x="426" y="735"/>
                  </a:cubicBezTo>
                  <a:close/>
                  <a:moveTo>
                    <a:pt x="338" y="954"/>
                  </a:moveTo>
                  <a:cubicBezTo>
                    <a:pt x="335" y="954"/>
                    <a:pt x="333" y="953"/>
                    <a:pt x="331" y="953"/>
                  </a:cubicBezTo>
                  <a:cubicBezTo>
                    <a:pt x="330" y="953"/>
                    <a:pt x="330" y="953"/>
                    <a:pt x="329" y="953"/>
                  </a:cubicBezTo>
                  <a:cubicBezTo>
                    <a:pt x="329" y="948"/>
                    <a:pt x="329" y="942"/>
                    <a:pt x="329" y="937"/>
                  </a:cubicBezTo>
                  <a:cubicBezTo>
                    <a:pt x="333" y="940"/>
                    <a:pt x="337" y="942"/>
                    <a:pt x="341" y="945"/>
                  </a:cubicBezTo>
                  <a:cubicBezTo>
                    <a:pt x="341" y="947"/>
                    <a:pt x="340" y="948"/>
                    <a:pt x="339" y="950"/>
                  </a:cubicBezTo>
                  <a:cubicBezTo>
                    <a:pt x="339" y="950"/>
                    <a:pt x="338" y="951"/>
                    <a:pt x="338" y="951"/>
                  </a:cubicBezTo>
                  <a:cubicBezTo>
                    <a:pt x="338" y="952"/>
                    <a:pt x="338" y="953"/>
                    <a:pt x="338" y="953"/>
                  </a:cubicBezTo>
                  <a:cubicBezTo>
                    <a:pt x="338" y="954"/>
                    <a:pt x="338" y="954"/>
                    <a:pt x="338" y="954"/>
                  </a:cubicBezTo>
                  <a:close/>
                  <a:moveTo>
                    <a:pt x="394" y="927"/>
                  </a:moveTo>
                  <a:cubicBezTo>
                    <a:pt x="390" y="925"/>
                    <a:pt x="385" y="922"/>
                    <a:pt x="381" y="919"/>
                  </a:cubicBezTo>
                  <a:cubicBezTo>
                    <a:pt x="382" y="917"/>
                    <a:pt x="383" y="915"/>
                    <a:pt x="385" y="913"/>
                  </a:cubicBezTo>
                  <a:cubicBezTo>
                    <a:pt x="385" y="911"/>
                    <a:pt x="386" y="910"/>
                    <a:pt x="386" y="909"/>
                  </a:cubicBezTo>
                  <a:cubicBezTo>
                    <a:pt x="389" y="910"/>
                    <a:pt x="391" y="911"/>
                    <a:pt x="393" y="912"/>
                  </a:cubicBezTo>
                  <a:cubicBezTo>
                    <a:pt x="393" y="912"/>
                    <a:pt x="394" y="912"/>
                    <a:pt x="394" y="913"/>
                  </a:cubicBezTo>
                  <a:cubicBezTo>
                    <a:pt x="394" y="917"/>
                    <a:pt x="394" y="922"/>
                    <a:pt x="394" y="927"/>
                  </a:cubicBezTo>
                  <a:close/>
                  <a:moveTo>
                    <a:pt x="371" y="900"/>
                  </a:moveTo>
                  <a:cubicBezTo>
                    <a:pt x="370" y="903"/>
                    <a:pt x="369" y="907"/>
                    <a:pt x="368" y="910"/>
                  </a:cubicBezTo>
                  <a:cubicBezTo>
                    <a:pt x="365" y="908"/>
                    <a:pt x="361" y="906"/>
                    <a:pt x="358" y="903"/>
                  </a:cubicBezTo>
                  <a:cubicBezTo>
                    <a:pt x="359" y="900"/>
                    <a:pt x="359" y="896"/>
                    <a:pt x="360" y="892"/>
                  </a:cubicBezTo>
                  <a:cubicBezTo>
                    <a:pt x="364" y="895"/>
                    <a:pt x="367" y="897"/>
                    <a:pt x="371" y="900"/>
                  </a:cubicBezTo>
                  <a:close/>
                  <a:moveTo>
                    <a:pt x="360" y="890"/>
                  </a:moveTo>
                  <a:cubicBezTo>
                    <a:pt x="360" y="887"/>
                    <a:pt x="361" y="882"/>
                    <a:pt x="362" y="879"/>
                  </a:cubicBezTo>
                  <a:cubicBezTo>
                    <a:pt x="363" y="879"/>
                    <a:pt x="363" y="880"/>
                    <a:pt x="364" y="880"/>
                  </a:cubicBezTo>
                  <a:cubicBezTo>
                    <a:pt x="367" y="883"/>
                    <a:pt x="371" y="885"/>
                    <a:pt x="375" y="888"/>
                  </a:cubicBezTo>
                  <a:cubicBezTo>
                    <a:pt x="374" y="891"/>
                    <a:pt x="373" y="895"/>
                    <a:pt x="372" y="898"/>
                  </a:cubicBezTo>
                  <a:cubicBezTo>
                    <a:pt x="368" y="895"/>
                    <a:pt x="365" y="893"/>
                    <a:pt x="362" y="891"/>
                  </a:cubicBezTo>
                  <a:cubicBezTo>
                    <a:pt x="361" y="890"/>
                    <a:pt x="361" y="890"/>
                    <a:pt x="360" y="890"/>
                  </a:cubicBezTo>
                  <a:close/>
                  <a:moveTo>
                    <a:pt x="366" y="912"/>
                  </a:moveTo>
                  <a:cubicBezTo>
                    <a:pt x="366" y="912"/>
                    <a:pt x="367" y="912"/>
                    <a:pt x="367" y="912"/>
                  </a:cubicBezTo>
                  <a:cubicBezTo>
                    <a:pt x="365" y="917"/>
                    <a:pt x="363" y="922"/>
                    <a:pt x="361" y="927"/>
                  </a:cubicBezTo>
                  <a:cubicBezTo>
                    <a:pt x="359" y="926"/>
                    <a:pt x="357" y="925"/>
                    <a:pt x="355" y="924"/>
                  </a:cubicBezTo>
                  <a:cubicBezTo>
                    <a:pt x="354" y="923"/>
                    <a:pt x="353" y="923"/>
                    <a:pt x="352" y="922"/>
                  </a:cubicBezTo>
                  <a:cubicBezTo>
                    <a:pt x="354" y="919"/>
                    <a:pt x="355" y="916"/>
                    <a:pt x="355" y="913"/>
                  </a:cubicBezTo>
                  <a:cubicBezTo>
                    <a:pt x="356" y="911"/>
                    <a:pt x="357" y="908"/>
                    <a:pt x="357" y="905"/>
                  </a:cubicBezTo>
                  <a:cubicBezTo>
                    <a:pt x="360" y="907"/>
                    <a:pt x="363" y="910"/>
                    <a:pt x="366" y="912"/>
                  </a:cubicBezTo>
                  <a:close/>
                  <a:moveTo>
                    <a:pt x="356" y="902"/>
                  </a:moveTo>
                  <a:cubicBezTo>
                    <a:pt x="351" y="899"/>
                    <a:pt x="347" y="896"/>
                    <a:pt x="342" y="893"/>
                  </a:cubicBezTo>
                  <a:cubicBezTo>
                    <a:pt x="344" y="890"/>
                    <a:pt x="345" y="886"/>
                    <a:pt x="347" y="883"/>
                  </a:cubicBezTo>
                  <a:cubicBezTo>
                    <a:pt x="349" y="885"/>
                    <a:pt x="352" y="886"/>
                    <a:pt x="354" y="888"/>
                  </a:cubicBezTo>
                  <a:cubicBezTo>
                    <a:pt x="355" y="889"/>
                    <a:pt x="356" y="889"/>
                    <a:pt x="358" y="890"/>
                  </a:cubicBezTo>
                  <a:cubicBezTo>
                    <a:pt x="357" y="894"/>
                    <a:pt x="356" y="898"/>
                    <a:pt x="356" y="902"/>
                  </a:cubicBezTo>
                  <a:close/>
                  <a:moveTo>
                    <a:pt x="355" y="904"/>
                  </a:moveTo>
                  <a:cubicBezTo>
                    <a:pt x="355" y="905"/>
                    <a:pt x="355" y="906"/>
                    <a:pt x="355" y="907"/>
                  </a:cubicBezTo>
                  <a:cubicBezTo>
                    <a:pt x="354" y="912"/>
                    <a:pt x="352" y="917"/>
                    <a:pt x="350" y="921"/>
                  </a:cubicBezTo>
                  <a:cubicBezTo>
                    <a:pt x="346" y="919"/>
                    <a:pt x="341" y="916"/>
                    <a:pt x="337" y="914"/>
                  </a:cubicBezTo>
                  <a:cubicBezTo>
                    <a:pt x="336" y="913"/>
                    <a:pt x="335" y="913"/>
                    <a:pt x="334" y="912"/>
                  </a:cubicBezTo>
                  <a:cubicBezTo>
                    <a:pt x="336" y="906"/>
                    <a:pt x="339" y="901"/>
                    <a:pt x="341" y="895"/>
                  </a:cubicBezTo>
                  <a:cubicBezTo>
                    <a:pt x="346" y="898"/>
                    <a:pt x="351" y="901"/>
                    <a:pt x="355" y="904"/>
                  </a:cubicBezTo>
                  <a:close/>
                  <a:moveTo>
                    <a:pt x="334" y="915"/>
                  </a:moveTo>
                  <a:cubicBezTo>
                    <a:pt x="339" y="918"/>
                    <a:pt x="344" y="921"/>
                    <a:pt x="350" y="924"/>
                  </a:cubicBezTo>
                  <a:cubicBezTo>
                    <a:pt x="349" y="926"/>
                    <a:pt x="348" y="927"/>
                    <a:pt x="348" y="929"/>
                  </a:cubicBezTo>
                  <a:cubicBezTo>
                    <a:pt x="344" y="927"/>
                    <a:pt x="341" y="926"/>
                    <a:pt x="338" y="924"/>
                  </a:cubicBezTo>
                  <a:cubicBezTo>
                    <a:pt x="335" y="923"/>
                    <a:pt x="333" y="922"/>
                    <a:pt x="331" y="921"/>
                  </a:cubicBezTo>
                  <a:cubicBezTo>
                    <a:pt x="331" y="919"/>
                    <a:pt x="332" y="918"/>
                    <a:pt x="332" y="917"/>
                  </a:cubicBezTo>
                  <a:cubicBezTo>
                    <a:pt x="333" y="916"/>
                    <a:pt x="333" y="915"/>
                    <a:pt x="333" y="915"/>
                  </a:cubicBezTo>
                  <a:cubicBezTo>
                    <a:pt x="334" y="915"/>
                    <a:pt x="334" y="915"/>
                    <a:pt x="334" y="915"/>
                  </a:cubicBezTo>
                  <a:close/>
                  <a:moveTo>
                    <a:pt x="352" y="925"/>
                  </a:moveTo>
                  <a:cubicBezTo>
                    <a:pt x="352" y="925"/>
                    <a:pt x="353" y="926"/>
                    <a:pt x="354" y="926"/>
                  </a:cubicBezTo>
                  <a:cubicBezTo>
                    <a:pt x="356" y="927"/>
                    <a:pt x="358" y="928"/>
                    <a:pt x="360" y="929"/>
                  </a:cubicBezTo>
                  <a:cubicBezTo>
                    <a:pt x="359" y="930"/>
                    <a:pt x="359" y="932"/>
                    <a:pt x="358" y="933"/>
                  </a:cubicBezTo>
                  <a:cubicBezTo>
                    <a:pt x="358" y="934"/>
                    <a:pt x="357" y="935"/>
                    <a:pt x="357" y="936"/>
                  </a:cubicBezTo>
                  <a:cubicBezTo>
                    <a:pt x="355" y="934"/>
                    <a:pt x="353" y="933"/>
                    <a:pt x="351" y="932"/>
                  </a:cubicBezTo>
                  <a:cubicBezTo>
                    <a:pt x="351" y="931"/>
                    <a:pt x="350" y="931"/>
                    <a:pt x="349" y="930"/>
                  </a:cubicBezTo>
                  <a:cubicBezTo>
                    <a:pt x="350" y="928"/>
                    <a:pt x="351" y="927"/>
                    <a:pt x="352" y="925"/>
                  </a:cubicBezTo>
                  <a:close/>
                  <a:moveTo>
                    <a:pt x="360" y="935"/>
                  </a:moveTo>
                  <a:cubicBezTo>
                    <a:pt x="360" y="933"/>
                    <a:pt x="361" y="931"/>
                    <a:pt x="362" y="930"/>
                  </a:cubicBezTo>
                  <a:cubicBezTo>
                    <a:pt x="365" y="931"/>
                    <a:pt x="368" y="933"/>
                    <a:pt x="371" y="935"/>
                  </a:cubicBezTo>
                  <a:cubicBezTo>
                    <a:pt x="370" y="938"/>
                    <a:pt x="369" y="942"/>
                    <a:pt x="367" y="945"/>
                  </a:cubicBezTo>
                  <a:cubicBezTo>
                    <a:pt x="366" y="945"/>
                    <a:pt x="365" y="944"/>
                    <a:pt x="364" y="943"/>
                  </a:cubicBezTo>
                  <a:cubicBezTo>
                    <a:pt x="362" y="941"/>
                    <a:pt x="361" y="939"/>
                    <a:pt x="359" y="937"/>
                  </a:cubicBezTo>
                  <a:cubicBezTo>
                    <a:pt x="359" y="937"/>
                    <a:pt x="359" y="936"/>
                    <a:pt x="360" y="935"/>
                  </a:cubicBezTo>
                  <a:close/>
                  <a:moveTo>
                    <a:pt x="363" y="927"/>
                  </a:moveTo>
                  <a:cubicBezTo>
                    <a:pt x="365" y="923"/>
                    <a:pt x="367" y="919"/>
                    <a:pt x="369" y="915"/>
                  </a:cubicBezTo>
                  <a:cubicBezTo>
                    <a:pt x="369" y="914"/>
                    <a:pt x="369" y="914"/>
                    <a:pt x="369" y="914"/>
                  </a:cubicBezTo>
                  <a:cubicBezTo>
                    <a:pt x="372" y="916"/>
                    <a:pt x="375" y="918"/>
                    <a:pt x="378" y="920"/>
                  </a:cubicBezTo>
                  <a:cubicBezTo>
                    <a:pt x="376" y="924"/>
                    <a:pt x="375" y="927"/>
                    <a:pt x="373" y="931"/>
                  </a:cubicBezTo>
                  <a:cubicBezTo>
                    <a:pt x="373" y="931"/>
                    <a:pt x="372" y="932"/>
                    <a:pt x="372" y="932"/>
                  </a:cubicBezTo>
                  <a:cubicBezTo>
                    <a:pt x="369" y="930"/>
                    <a:pt x="366" y="929"/>
                    <a:pt x="363" y="927"/>
                  </a:cubicBezTo>
                  <a:close/>
                  <a:moveTo>
                    <a:pt x="370" y="912"/>
                  </a:moveTo>
                  <a:cubicBezTo>
                    <a:pt x="371" y="908"/>
                    <a:pt x="372" y="905"/>
                    <a:pt x="373" y="901"/>
                  </a:cubicBezTo>
                  <a:cubicBezTo>
                    <a:pt x="377" y="904"/>
                    <a:pt x="381" y="906"/>
                    <a:pt x="384" y="908"/>
                  </a:cubicBezTo>
                  <a:cubicBezTo>
                    <a:pt x="384" y="908"/>
                    <a:pt x="384" y="908"/>
                    <a:pt x="384" y="909"/>
                  </a:cubicBezTo>
                  <a:cubicBezTo>
                    <a:pt x="383" y="912"/>
                    <a:pt x="381" y="915"/>
                    <a:pt x="380" y="918"/>
                  </a:cubicBezTo>
                  <a:cubicBezTo>
                    <a:pt x="376" y="916"/>
                    <a:pt x="373" y="914"/>
                    <a:pt x="370" y="912"/>
                  </a:cubicBezTo>
                  <a:close/>
                  <a:moveTo>
                    <a:pt x="385" y="905"/>
                  </a:moveTo>
                  <a:cubicBezTo>
                    <a:pt x="383" y="904"/>
                    <a:pt x="382" y="904"/>
                    <a:pt x="380" y="903"/>
                  </a:cubicBezTo>
                  <a:cubicBezTo>
                    <a:pt x="378" y="901"/>
                    <a:pt x="376" y="900"/>
                    <a:pt x="374" y="899"/>
                  </a:cubicBezTo>
                  <a:cubicBezTo>
                    <a:pt x="374" y="897"/>
                    <a:pt x="375" y="895"/>
                    <a:pt x="375" y="893"/>
                  </a:cubicBezTo>
                  <a:cubicBezTo>
                    <a:pt x="376" y="892"/>
                    <a:pt x="376" y="891"/>
                    <a:pt x="376" y="890"/>
                  </a:cubicBezTo>
                  <a:cubicBezTo>
                    <a:pt x="377" y="890"/>
                    <a:pt x="377" y="891"/>
                    <a:pt x="378" y="891"/>
                  </a:cubicBezTo>
                  <a:cubicBezTo>
                    <a:pt x="381" y="894"/>
                    <a:pt x="384" y="897"/>
                    <a:pt x="387" y="899"/>
                  </a:cubicBezTo>
                  <a:cubicBezTo>
                    <a:pt x="387" y="901"/>
                    <a:pt x="386" y="903"/>
                    <a:pt x="385" y="905"/>
                  </a:cubicBezTo>
                  <a:close/>
                  <a:moveTo>
                    <a:pt x="381" y="892"/>
                  </a:moveTo>
                  <a:cubicBezTo>
                    <a:pt x="379" y="891"/>
                    <a:pt x="378" y="889"/>
                    <a:pt x="377" y="888"/>
                  </a:cubicBezTo>
                  <a:cubicBezTo>
                    <a:pt x="377" y="885"/>
                    <a:pt x="378" y="882"/>
                    <a:pt x="379" y="879"/>
                  </a:cubicBezTo>
                  <a:cubicBezTo>
                    <a:pt x="383" y="881"/>
                    <a:pt x="386" y="884"/>
                    <a:pt x="389" y="886"/>
                  </a:cubicBezTo>
                  <a:cubicBezTo>
                    <a:pt x="390" y="887"/>
                    <a:pt x="390" y="887"/>
                    <a:pt x="391" y="888"/>
                  </a:cubicBezTo>
                  <a:cubicBezTo>
                    <a:pt x="390" y="891"/>
                    <a:pt x="389" y="895"/>
                    <a:pt x="388" y="898"/>
                  </a:cubicBezTo>
                  <a:cubicBezTo>
                    <a:pt x="385" y="896"/>
                    <a:pt x="383" y="894"/>
                    <a:pt x="381" y="892"/>
                  </a:cubicBezTo>
                  <a:close/>
                  <a:moveTo>
                    <a:pt x="375" y="886"/>
                  </a:moveTo>
                  <a:cubicBezTo>
                    <a:pt x="375" y="886"/>
                    <a:pt x="375" y="887"/>
                    <a:pt x="375" y="887"/>
                  </a:cubicBezTo>
                  <a:cubicBezTo>
                    <a:pt x="372" y="885"/>
                    <a:pt x="370" y="883"/>
                    <a:pt x="367" y="881"/>
                  </a:cubicBezTo>
                  <a:cubicBezTo>
                    <a:pt x="366" y="880"/>
                    <a:pt x="364" y="879"/>
                    <a:pt x="362" y="877"/>
                  </a:cubicBezTo>
                  <a:cubicBezTo>
                    <a:pt x="363" y="875"/>
                    <a:pt x="364" y="873"/>
                    <a:pt x="365" y="872"/>
                  </a:cubicBezTo>
                  <a:cubicBezTo>
                    <a:pt x="366" y="872"/>
                    <a:pt x="367" y="872"/>
                    <a:pt x="369" y="872"/>
                  </a:cubicBezTo>
                  <a:cubicBezTo>
                    <a:pt x="371" y="874"/>
                    <a:pt x="373" y="876"/>
                    <a:pt x="376" y="877"/>
                  </a:cubicBezTo>
                  <a:cubicBezTo>
                    <a:pt x="376" y="877"/>
                    <a:pt x="377" y="878"/>
                    <a:pt x="378" y="878"/>
                  </a:cubicBezTo>
                  <a:cubicBezTo>
                    <a:pt x="376" y="881"/>
                    <a:pt x="376" y="884"/>
                    <a:pt x="375" y="886"/>
                  </a:cubicBezTo>
                  <a:close/>
                  <a:moveTo>
                    <a:pt x="361" y="876"/>
                  </a:moveTo>
                  <a:cubicBezTo>
                    <a:pt x="360" y="876"/>
                    <a:pt x="360" y="876"/>
                    <a:pt x="360" y="876"/>
                  </a:cubicBezTo>
                  <a:cubicBezTo>
                    <a:pt x="359" y="874"/>
                    <a:pt x="356" y="873"/>
                    <a:pt x="355" y="872"/>
                  </a:cubicBezTo>
                  <a:cubicBezTo>
                    <a:pt x="357" y="872"/>
                    <a:pt x="359" y="872"/>
                    <a:pt x="362" y="872"/>
                  </a:cubicBezTo>
                  <a:cubicBezTo>
                    <a:pt x="362" y="872"/>
                    <a:pt x="362" y="872"/>
                    <a:pt x="363" y="872"/>
                  </a:cubicBezTo>
                  <a:cubicBezTo>
                    <a:pt x="362" y="873"/>
                    <a:pt x="361" y="875"/>
                    <a:pt x="361" y="876"/>
                  </a:cubicBezTo>
                  <a:close/>
                  <a:moveTo>
                    <a:pt x="357" y="875"/>
                  </a:moveTo>
                  <a:cubicBezTo>
                    <a:pt x="358" y="875"/>
                    <a:pt x="359" y="876"/>
                    <a:pt x="360" y="877"/>
                  </a:cubicBezTo>
                  <a:cubicBezTo>
                    <a:pt x="360" y="879"/>
                    <a:pt x="359" y="881"/>
                    <a:pt x="359" y="883"/>
                  </a:cubicBezTo>
                  <a:cubicBezTo>
                    <a:pt x="359" y="884"/>
                    <a:pt x="358" y="886"/>
                    <a:pt x="358" y="888"/>
                  </a:cubicBezTo>
                  <a:cubicBezTo>
                    <a:pt x="354" y="886"/>
                    <a:pt x="351" y="884"/>
                    <a:pt x="347" y="882"/>
                  </a:cubicBezTo>
                  <a:cubicBezTo>
                    <a:pt x="349" y="878"/>
                    <a:pt x="351" y="875"/>
                    <a:pt x="352" y="871"/>
                  </a:cubicBezTo>
                  <a:cubicBezTo>
                    <a:pt x="352" y="871"/>
                    <a:pt x="353" y="871"/>
                    <a:pt x="353" y="871"/>
                  </a:cubicBezTo>
                  <a:cubicBezTo>
                    <a:pt x="354" y="873"/>
                    <a:pt x="356" y="874"/>
                    <a:pt x="357" y="875"/>
                  </a:cubicBezTo>
                  <a:close/>
                  <a:moveTo>
                    <a:pt x="345" y="881"/>
                  </a:moveTo>
                  <a:cubicBezTo>
                    <a:pt x="344" y="880"/>
                    <a:pt x="344" y="880"/>
                    <a:pt x="343" y="879"/>
                  </a:cubicBezTo>
                  <a:cubicBezTo>
                    <a:pt x="340" y="878"/>
                    <a:pt x="338" y="877"/>
                    <a:pt x="336" y="876"/>
                  </a:cubicBezTo>
                  <a:cubicBezTo>
                    <a:pt x="337" y="874"/>
                    <a:pt x="337" y="872"/>
                    <a:pt x="338" y="871"/>
                  </a:cubicBezTo>
                  <a:cubicBezTo>
                    <a:pt x="342" y="871"/>
                    <a:pt x="346" y="871"/>
                    <a:pt x="350" y="871"/>
                  </a:cubicBezTo>
                  <a:cubicBezTo>
                    <a:pt x="348" y="874"/>
                    <a:pt x="347" y="878"/>
                    <a:pt x="345" y="881"/>
                  </a:cubicBezTo>
                  <a:close/>
                  <a:moveTo>
                    <a:pt x="334" y="875"/>
                  </a:moveTo>
                  <a:cubicBezTo>
                    <a:pt x="334" y="874"/>
                    <a:pt x="333" y="874"/>
                    <a:pt x="332" y="874"/>
                  </a:cubicBezTo>
                  <a:cubicBezTo>
                    <a:pt x="332" y="873"/>
                    <a:pt x="332" y="872"/>
                    <a:pt x="332" y="871"/>
                  </a:cubicBezTo>
                  <a:cubicBezTo>
                    <a:pt x="332" y="871"/>
                    <a:pt x="332" y="871"/>
                    <a:pt x="332" y="871"/>
                  </a:cubicBezTo>
                  <a:cubicBezTo>
                    <a:pt x="334" y="871"/>
                    <a:pt x="335" y="871"/>
                    <a:pt x="336" y="871"/>
                  </a:cubicBezTo>
                  <a:cubicBezTo>
                    <a:pt x="335" y="872"/>
                    <a:pt x="335" y="873"/>
                    <a:pt x="334" y="875"/>
                  </a:cubicBezTo>
                  <a:close/>
                  <a:moveTo>
                    <a:pt x="334" y="876"/>
                  </a:moveTo>
                  <a:cubicBezTo>
                    <a:pt x="333" y="877"/>
                    <a:pt x="333" y="878"/>
                    <a:pt x="332" y="879"/>
                  </a:cubicBezTo>
                  <a:cubicBezTo>
                    <a:pt x="332" y="877"/>
                    <a:pt x="332" y="876"/>
                    <a:pt x="332" y="875"/>
                  </a:cubicBezTo>
                  <a:cubicBezTo>
                    <a:pt x="333" y="875"/>
                    <a:pt x="333" y="875"/>
                    <a:pt x="334" y="876"/>
                  </a:cubicBezTo>
                  <a:close/>
                  <a:moveTo>
                    <a:pt x="335" y="877"/>
                  </a:moveTo>
                  <a:cubicBezTo>
                    <a:pt x="338" y="879"/>
                    <a:pt x="342" y="880"/>
                    <a:pt x="345" y="882"/>
                  </a:cubicBezTo>
                  <a:cubicBezTo>
                    <a:pt x="343" y="885"/>
                    <a:pt x="342" y="889"/>
                    <a:pt x="340" y="892"/>
                  </a:cubicBezTo>
                  <a:cubicBezTo>
                    <a:pt x="339" y="891"/>
                    <a:pt x="337" y="890"/>
                    <a:pt x="335" y="889"/>
                  </a:cubicBezTo>
                  <a:cubicBezTo>
                    <a:pt x="334" y="889"/>
                    <a:pt x="333" y="888"/>
                    <a:pt x="332" y="888"/>
                  </a:cubicBezTo>
                  <a:cubicBezTo>
                    <a:pt x="332" y="886"/>
                    <a:pt x="332" y="885"/>
                    <a:pt x="332" y="884"/>
                  </a:cubicBezTo>
                  <a:cubicBezTo>
                    <a:pt x="333" y="882"/>
                    <a:pt x="334" y="879"/>
                    <a:pt x="335" y="877"/>
                  </a:cubicBezTo>
                  <a:close/>
                  <a:moveTo>
                    <a:pt x="332" y="889"/>
                  </a:moveTo>
                  <a:cubicBezTo>
                    <a:pt x="335" y="891"/>
                    <a:pt x="337" y="892"/>
                    <a:pt x="340" y="894"/>
                  </a:cubicBezTo>
                  <a:cubicBezTo>
                    <a:pt x="337" y="899"/>
                    <a:pt x="335" y="905"/>
                    <a:pt x="332" y="911"/>
                  </a:cubicBezTo>
                  <a:cubicBezTo>
                    <a:pt x="331" y="911"/>
                    <a:pt x="331" y="910"/>
                    <a:pt x="330" y="910"/>
                  </a:cubicBezTo>
                  <a:cubicBezTo>
                    <a:pt x="330" y="906"/>
                    <a:pt x="330" y="902"/>
                    <a:pt x="331" y="898"/>
                  </a:cubicBezTo>
                  <a:cubicBezTo>
                    <a:pt x="331" y="895"/>
                    <a:pt x="332" y="892"/>
                    <a:pt x="332" y="889"/>
                  </a:cubicBezTo>
                  <a:cubicBezTo>
                    <a:pt x="332" y="889"/>
                    <a:pt x="332" y="889"/>
                    <a:pt x="332" y="889"/>
                  </a:cubicBezTo>
                  <a:close/>
                  <a:moveTo>
                    <a:pt x="331" y="913"/>
                  </a:moveTo>
                  <a:cubicBezTo>
                    <a:pt x="331" y="915"/>
                    <a:pt x="330" y="917"/>
                    <a:pt x="329" y="918"/>
                  </a:cubicBezTo>
                  <a:cubicBezTo>
                    <a:pt x="329" y="916"/>
                    <a:pt x="329" y="914"/>
                    <a:pt x="330" y="912"/>
                  </a:cubicBezTo>
                  <a:cubicBezTo>
                    <a:pt x="330" y="913"/>
                    <a:pt x="331" y="913"/>
                    <a:pt x="331" y="913"/>
                  </a:cubicBezTo>
                  <a:close/>
                  <a:moveTo>
                    <a:pt x="330" y="923"/>
                  </a:moveTo>
                  <a:cubicBezTo>
                    <a:pt x="331" y="924"/>
                    <a:pt x="333" y="925"/>
                    <a:pt x="335" y="925"/>
                  </a:cubicBezTo>
                  <a:cubicBezTo>
                    <a:pt x="339" y="927"/>
                    <a:pt x="343" y="929"/>
                    <a:pt x="347" y="932"/>
                  </a:cubicBezTo>
                  <a:cubicBezTo>
                    <a:pt x="345" y="935"/>
                    <a:pt x="344" y="939"/>
                    <a:pt x="342" y="943"/>
                  </a:cubicBezTo>
                  <a:cubicBezTo>
                    <a:pt x="338" y="940"/>
                    <a:pt x="333" y="937"/>
                    <a:pt x="329" y="934"/>
                  </a:cubicBezTo>
                  <a:cubicBezTo>
                    <a:pt x="329" y="933"/>
                    <a:pt x="329" y="932"/>
                    <a:pt x="329" y="931"/>
                  </a:cubicBezTo>
                  <a:cubicBezTo>
                    <a:pt x="329" y="928"/>
                    <a:pt x="329" y="926"/>
                    <a:pt x="329" y="924"/>
                  </a:cubicBezTo>
                  <a:cubicBezTo>
                    <a:pt x="329" y="924"/>
                    <a:pt x="329" y="923"/>
                    <a:pt x="330" y="923"/>
                  </a:cubicBezTo>
                  <a:close/>
                  <a:moveTo>
                    <a:pt x="340" y="953"/>
                  </a:moveTo>
                  <a:cubicBezTo>
                    <a:pt x="341" y="951"/>
                    <a:pt x="342" y="948"/>
                    <a:pt x="343" y="946"/>
                  </a:cubicBezTo>
                  <a:cubicBezTo>
                    <a:pt x="343" y="946"/>
                    <a:pt x="343" y="946"/>
                    <a:pt x="344" y="946"/>
                  </a:cubicBezTo>
                  <a:cubicBezTo>
                    <a:pt x="346" y="948"/>
                    <a:pt x="349" y="950"/>
                    <a:pt x="352" y="952"/>
                  </a:cubicBezTo>
                  <a:cubicBezTo>
                    <a:pt x="352" y="953"/>
                    <a:pt x="352" y="954"/>
                    <a:pt x="352" y="955"/>
                  </a:cubicBezTo>
                  <a:cubicBezTo>
                    <a:pt x="349" y="955"/>
                    <a:pt x="346" y="955"/>
                    <a:pt x="343" y="954"/>
                  </a:cubicBezTo>
                  <a:cubicBezTo>
                    <a:pt x="342" y="954"/>
                    <a:pt x="340" y="954"/>
                    <a:pt x="339" y="954"/>
                  </a:cubicBezTo>
                  <a:cubicBezTo>
                    <a:pt x="339" y="954"/>
                    <a:pt x="340" y="954"/>
                    <a:pt x="340" y="953"/>
                  </a:cubicBezTo>
                  <a:close/>
                  <a:moveTo>
                    <a:pt x="347" y="946"/>
                  </a:moveTo>
                  <a:cubicBezTo>
                    <a:pt x="346" y="945"/>
                    <a:pt x="345" y="944"/>
                    <a:pt x="344" y="944"/>
                  </a:cubicBezTo>
                  <a:cubicBezTo>
                    <a:pt x="345" y="940"/>
                    <a:pt x="347" y="936"/>
                    <a:pt x="348" y="933"/>
                  </a:cubicBezTo>
                  <a:cubicBezTo>
                    <a:pt x="348" y="933"/>
                    <a:pt x="348" y="933"/>
                    <a:pt x="348" y="933"/>
                  </a:cubicBezTo>
                  <a:cubicBezTo>
                    <a:pt x="351" y="934"/>
                    <a:pt x="354" y="936"/>
                    <a:pt x="356" y="938"/>
                  </a:cubicBezTo>
                  <a:cubicBezTo>
                    <a:pt x="355" y="942"/>
                    <a:pt x="354" y="946"/>
                    <a:pt x="353" y="949"/>
                  </a:cubicBezTo>
                  <a:cubicBezTo>
                    <a:pt x="351" y="948"/>
                    <a:pt x="349" y="947"/>
                    <a:pt x="347" y="946"/>
                  </a:cubicBezTo>
                  <a:close/>
                  <a:moveTo>
                    <a:pt x="354" y="953"/>
                  </a:moveTo>
                  <a:cubicBezTo>
                    <a:pt x="355" y="954"/>
                    <a:pt x="356" y="954"/>
                    <a:pt x="357" y="955"/>
                  </a:cubicBezTo>
                  <a:cubicBezTo>
                    <a:pt x="356" y="955"/>
                    <a:pt x="355" y="955"/>
                    <a:pt x="354" y="955"/>
                  </a:cubicBezTo>
                  <a:cubicBezTo>
                    <a:pt x="354" y="954"/>
                    <a:pt x="354" y="954"/>
                    <a:pt x="354" y="953"/>
                  </a:cubicBezTo>
                  <a:close/>
                  <a:moveTo>
                    <a:pt x="355" y="951"/>
                  </a:moveTo>
                  <a:cubicBezTo>
                    <a:pt x="356" y="947"/>
                    <a:pt x="357" y="944"/>
                    <a:pt x="358" y="940"/>
                  </a:cubicBezTo>
                  <a:cubicBezTo>
                    <a:pt x="359" y="941"/>
                    <a:pt x="360" y="943"/>
                    <a:pt x="362" y="944"/>
                  </a:cubicBezTo>
                  <a:cubicBezTo>
                    <a:pt x="363" y="945"/>
                    <a:pt x="365" y="946"/>
                    <a:pt x="366" y="948"/>
                  </a:cubicBezTo>
                  <a:cubicBezTo>
                    <a:pt x="365" y="950"/>
                    <a:pt x="364" y="952"/>
                    <a:pt x="362" y="954"/>
                  </a:cubicBezTo>
                  <a:cubicBezTo>
                    <a:pt x="362" y="955"/>
                    <a:pt x="364" y="955"/>
                    <a:pt x="364" y="955"/>
                  </a:cubicBezTo>
                  <a:cubicBezTo>
                    <a:pt x="365" y="954"/>
                    <a:pt x="366" y="953"/>
                    <a:pt x="367" y="952"/>
                  </a:cubicBezTo>
                  <a:cubicBezTo>
                    <a:pt x="367" y="952"/>
                    <a:pt x="367" y="952"/>
                    <a:pt x="366" y="952"/>
                  </a:cubicBezTo>
                  <a:cubicBezTo>
                    <a:pt x="367" y="951"/>
                    <a:pt x="367" y="950"/>
                    <a:pt x="367" y="949"/>
                  </a:cubicBezTo>
                  <a:cubicBezTo>
                    <a:pt x="369" y="951"/>
                    <a:pt x="371" y="952"/>
                    <a:pt x="372" y="954"/>
                  </a:cubicBezTo>
                  <a:cubicBezTo>
                    <a:pt x="372" y="954"/>
                    <a:pt x="372" y="954"/>
                    <a:pt x="372" y="954"/>
                  </a:cubicBezTo>
                  <a:cubicBezTo>
                    <a:pt x="371" y="954"/>
                    <a:pt x="371" y="954"/>
                    <a:pt x="371" y="955"/>
                  </a:cubicBezTo>
                  <a:cubicBezTo>
                    <a:pt x="367" y="955"/>
                    <a:pt x="364" y="955"/>
                    <a:pt x="361" y="955"/>
                  </a:cubicBezTo>
                  <a:cubicBezTo>
                    <a:pt x="360" y="954"/>
                    <a:pt x="359" y="954"/>
                    <a:pt x="358" y="953"/>
                  </a:cubicBezTo>
                  <a:cubicBezTo>
                    <a:pt x="357" y="952"/>
                    <a:pt x="356" y="951"/>
                    <a:pt x="355" y="951"/>
                  </a:cubicBezTo>
                  <a:close/>
                  <a:moveTo>
                    <a:pt x="369" y="947"/>
                  </a:moveTo>
                  <a:cubicBezTo>
                    <a:pt x="370" y="943"/>
                    <a:pt x="371" y="940"/>
                    <a:pt x="373" y="936"/>
                  </a:cubicBezTo>
                  <a:cubicBezTo>
                    <a:pt x="373" y="936"/>
                    <a:pt x="373" y="936"/>
                    <a:pt x="373" y="936"/>
                  </a:cubicBezTo>
                  <a:cubicBezTo>
                    <a:pt x="379" y="939"/>
                    <a:pt x="384" y="944"/>
                    <a:pt x="389" y="949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51"/>
                    <a:pt x="388" y="953"/>
                    <a:pt x="387" y="954"/>
                  </a:cubicBezTo>
                  <a:cubicBezTo>
                    <a:pt x="384" y="955"/>
                    <a:pt x="380" y="955"/>
                    <a:pt x="376" y="955"/>
                  </a:cubicBezTo>
                  <a:cubicBezTo>
                    <a:pt x="374" y="952"/>
                    <a:pt x="371" y="949"/>
                    <a:pt x="369" y="947"/>
                  </a:cubicBezTo>
                  <a:close/>
                  <a:moveTo>
                    <a:pt x="388" y="945"/>
                  </a:moveTo>
                  <a:cubicBezTo>
                    <a:pt x="384" y="941"/>
                    <a:pt x="379" y="937"/>
                    <a:pt x="374" y="933"/>
                  </a:cubicBezTo>
                  <a:cubicBezTo>
                    <a:pt x="376" y="929"/>
                    <a:pt x="378" y="925"/>
                    <a:pt x="380" y="921"/>
                  </a:cubicBezTo>
                  <a:cubicBezTo>
                    <a:pt x="385" y="924"/>
                    <a:pt x="389" y="927"/>
                    <a:pt x="394" y="930"/>
                  </a:cubicBezTo>
                  <a:cubicBezTo>
                    <a:pt x="394" y="933"/>
                    <a:pt x="394" y="935"/>
                    <a:pt x="394" y="938"/>
                  </a:cubicBezTo>
                  <a:cubicBezTo>
                    <a:pt x="393" y="941"/>
                    <a:pt x="391" y="944"/>
                    <a:pt x="390" y="947"/>
                  </a:cubicBezTo>
                  <a:cubicBezTo>
                    <a:pt x="390" y="946"/>
                    <a:pt x="389" y="945"/>
                    <a:pt x="388" y="945"/>
                  </a:cubicBezTo>
                  <a:close/>
                  <a:moveTo>
                    <a:pt x="391" y="951"/>
                  </a:moveTo>
                  <a:cubicBezTo>
                    <a:pt x="392" y="952"/>
                    <a:pt x="393" y="953"/>
                    <a:pt x="394" y="954"/>
                  </a:cubicBezTo>
                  <a:cubicBezTo>
                    <a:pt x="394" y="954"/>
                    <a:pt x="394" y="954"/>
                    <a:pt x="394" y="954"/>
                  </a:cubicBezTo>
                  <a:cubicBezTo>
                    <a:pt x="392" y="954"/>
                    <a:pt x="391" y="954"/>
                    <a:pt x="389" y="954"/>
                  </a:cubicBezTo>
                  <a:cubicBezTo>
                    <a:pt x="390" y="953"/>
                    <a:pt x="390" y="952"/>
                    <a:pt x="391" y="951"/>
                  </a:cubicBezTo>
                  <a:close/>
                  <a:moveTo>
                    <a:pt x="392" y="948"/>
                  </a:moveTo>
                  <a:cubicBezTo>
                    <a:pt x="393" y="947"/>
                    <a:pt x="393" y="945"/>
                    <a:pt x="394" y="943"/>
                  </a:cubicBezTo>
                  <a:cubicBezTo>
                    <a:pt x="394" y="946"/>
                    <a:pt x="394" y="948"/>
                    <a:pt x="394" y="950"/>
                  </a:cubicBezTo>
                  <a:cubicBezTo>
                    <a:pt x="393" y="950"/>
                    <a:pt x="393" y="949"/>
                    <a:pt x="392" y="948"/>
                  </a:cubicBezTo>
                  <a:close/>
                  <a:moveTo>
                    <a:pt x="394" y="907"/>
                  </a:moveTo>
                  <a:cubicBezTo>
                    <a:pt x="394" y="908"/>
                    <a:pt x="394" y="909"/>
                    <a:pt x="394" y="910"/>
                  </a:cubicBezTo>
                  <a:cubicBezTo>
                    <a:pt x="392" y="909"/>
                    <a:pt x="389" y="908"/>
                    <a:pt x="387" y="906"/>
                  </a:cubicBezTo>
                  <a:cubicBezTo>
                    <a:pt x="388" y="905"/>
                    <a:pt x="388" y="903"/>
                    <a:pt x="389" y="901"/>
                  </a:cubicBezTo>
                  <a:cubicBezTo>
                    <a:pt x="390" y="901"/>
                    <a:pt x="390" y="902"/>
                    <a:pt x="391" y="902"/>
                  </a:cubicBezTo>
                  <a:cubicBezTo>
                    <a:pt x="392" y="903"/>
                    <a:pt x="393" y="904"/>
                    <a:pt x="394" y="904"/>
                  </a:cubicBezTo>
                  <a:cubicBezTo>
                    <a:pt x="394" y="905"/>
                    <a:pt x="394" y="906"/>
                    <a:pt x="394" y="907"/>
                  </a:cubicBezTo>
                  <a:close/>
                  <a:moveTo>
                    <a:pt x="393" y="903"/>
                  </a:moveTo>
                  <a:cubicBezTo>
                    <a:pt x="392" y="902"/>
                    <a:pt x="391" y="901"/>
                    <a:pt x="389" y="900"/>
                  </a:cubicBezTo>
                  <a:cubicBezTo>
                    <a:pt x="390" y="897"/>
                    <a:pt x="391" y="894"/>
                    <a:pt x="392" y="892"/>
                  </a:cubicBezTo>
                  <a:cubicBezTo>
                    <a:pt x="392" y="891"/>
                    <a:pt x="393" y="890"/>
                    <a:pt x="393" y="889"/>
                  </a:cubicBezTo>
                  <a:cubicBezTo>
                    <a:pt x="394" y="890"/>
                    <a:pt x="394" y="890"/>
                    <a:pt x="395" y="891"/>
                  </a:cubicBezTo>
                  <a:cubicBezTo>
                    <a:pt x="395" y="895"/>
                    <a:pt x="394" y="899"/>
                    <a:pt x="394" y="903"/>
                  </a:cubicBezTo>
                  <a:cubicBezTo>
                    <a:pt x="394" y="903"/>
                    <a:pt x="394" y="903"/>
                    <a:pt x="393" y="903"/>
                  </a:cubicBezTo>
                  <a:close/>
                  <a:moveTo>
                    <a:pt x="393" y="888"/>
                  </a:moveTo>
                  <a:cubicBezTo>
                    <a:pt x="394" y="886"/>
                    <a:pt x="395" y="884"/>
                    <a:pt x="396" y="882"/>
                  </a:cubicBezTo>
                  <a:cubicBezTo>
                    <a:pt x="396" y="884"/>
                    <a:pt x="395" y="887"/>
                    <a:pt x="395" y="889"/>
                  </a:cubicBezTo>
                  <a:cubicBezTo>
                    <a:pt x="394" y="889"/>
                    <a:pt x="394" y="889"/>
                    <a:pt x="393" y="888"/>
                  </a:cubicBezTo>
                  <a:close/>
                  <a:moveTo>
                    <a:pt x="392" y="885"/>
                  </a:moveTo>
                  <a:cubicBezTo>
                    <a:pt x="392" y="886"/>
                    <a:pt x="392" y="886"/>
                    <a:pt x="392" y="887"/>
                  </a:cubicBezTo>
                  <a:cubicBezTo>
                    <a:pt x="391" y="887"/>
                    <a:pt x="391" y="886"/>
                    <a:pt x="390" y="886"/>
                  </a:cubicBezTo>
                  <a:cubicBezTo>
                    <a:pt x="387" y="883"/>
                    <a:pt x="383" y="880"/>
                    <a:pt x="380" y="878"/>
                  </a:cubicBezTo>
                  <a:cubicBezTo>
                    <a:pt x="380" y="876"/>
                    <a:pt x="381" y="875"/>
                    <a:pt x="383" y="874"/>
                  </a:cubicBezTo>
                  <a:cubicBezTo>
                    <a:pt x="384" y="873"/>
                    <a:pt x="381" y="873"/>
                    <a:pt x="381" y="873"/>
                  </a:cubicBezTo>
                  <a:cubicBezTo>
                    <a:pt x="379" y="874"/>
                    <a:pt x="379" y="876"/>
                    <a:pt x="378" y="877"/>
                  </a:cubicBezTo>
                  <a:cubicBezTo>
                    <a:pt x="378" y="877"/>
                    <a:pt x="378" y="877"/>
                    <a:pt x="378" y="877"/>
                  </a:cubicBezTo>
                  <a:cubicBezTo>
                    <a:pt x="375" y="875"/>
                    <a:pt x="373" y="874"/>
                    <a:pt x="370" y="872"/>
                  </a:cubicBezTo>
                  <a:cubicBezTo>
                    <a:pt x="377" y="872"/>
                    <a:pt x="383" y="872"/>
                    <a:pt x="389" y="872"/>
                  </a:cubicBezTo>
                  <a:cubicBezTo>
                    <a:pt x="392" y="872"/>
                    <a:pt x="394" y="872"/>
                    <a:pt x="397" y="871"/>
                  </a:cubicBezTo>
                  <a:cubicBezTo>
                    <a:pt x="397" y="872"/>
                    <a:pt x="397" y="872"/>
                    <a:pt x="397" y="872"/>
                  </a:cubicBezTo>
                  <a:cubicBezTo>
                    <a:pt x="395" y="876"/>
                    <a:pt x="394" y="881"/>
                    <a:pt x="392" y="885"/>
                  </a:cubicBezTo>
                  <a:close/>
                  <a:moveTo>
                    <a:pt x="353" y="863"/>
                  </a:moveTo>
                  <a:cubicBezTo>
                    <a:pt x="346" y="862"/>
                    <a:pt x="340" y="862"/>
                    <a:pt x="333" y="862"/>
                  </a:cubicBezTo>
                  <a:cubicBezTo>
                    <a:pt x="334" y="854"/>
                    <a:pt x="335" y="846"/>
                    <a:pt x="336" y="838"/>
                  </a:cubicBezTo>
                  <a:cubicBezTo>
                    <a:pt x="338" y="819"/>
                    <a:pt x="339" y="799"/>
                    <a:pt x="342" y="780"/>
                  </a:cubicBezTo>
                  <a:cubicBezTo>
                    <a:pt x="345" y="760"/>
                    <a:pt x="349" y="741"/>
                    <a:pt x="352" y="722"/>
                  </a:cubicBezTo>
                  <a:cubicBezTo>
                    <a:pt x="352" y="719"/>
                    <a:pt x="353" y="715"/>
                    <a:pt x="353" y="712"/>
                  </a:cubicBezTo>
                  <a:cubicBezTo>
                    <a:pt x="353" y="712"/>
                    <a:pt x="353" y="712"/>
                    <a:pt x="353" y="712"/>
                  </a:cubicBezTo>
                  <a:cubicBezTo>
                    <a:pt x="354" y="716"/>
                    <a:pt x="355" y="720"/>
                    <a:pt x="359" y="723"/>
                  </a:cubicBezTo>
                  <a:cubicBezTo>
                    <a:pt x="362" y="725"/>
                    <a:pt x="365" y="725"/>
                    <a:pt x="368" y="725"/>
                  </a:cubicBezTo>
                  <a:cubicBezTo>
                    <a:pt x="370" y="724"/>
                    <a:pt x="371" y="723"/>
                    <a:pt x="372" y="721"/>
                  </a:cubicBezTo>
                  <a:cubicBezTo>
                    <a:pt x="374" y="724"/>
                    <a:pt x="376" y="725"/>
                    <a:pt x="381" y="726"/>
                  </a:cubicBezTo>
                  <a:cubicBezTo>
                    <a:pt x="386" y="727"/>
                    <a:pt x="390" y="727"/>
                    <a:pt x="395" y="724"/>
                  </a:cubicBezTo>
                  <a:cubicBezTo>
                    <a:pt x="402" y="719"/>
                    <a:pt x="403" y="707"/>
                    <a:pt x="399" y="700"/>
                  </a:cubicBezTo>
                  <a:cubicBezTo>
                    <a:pt x="397" y="696"/>
                    <a:pt x="392" y="695"/>
                    <a:pt x="388" y="696"/>
                  </a:cubicBezTo>
                  <a:cubicBezTo>
                    <a:pt x="382" y="697"/>
                    <a:pt x="381" y="693"/>
                    <a:pt x="376" y="690"/>
                  </a:cubicBezTo>
                  <a:cubicBezTo>
                    <a:pt x="368" y="684"/>
                    <a:pt x="356" y="689"/>
                    <a:pt x="355" y="699"/>
                  </a:cubicBezTo>
                  <a:cubicBezTo>
                    <a:pt x="354" y="702"/>
                    <a:pt x="357" y="704"/>
                    <a:pt x="360" y="704"/>
                  </a:cubicBezTo>
                  <a:cubicBezTo>
                    <a:pt x="360" y="704"/>
                    <a:pt x="360" y="704"/>
                    <a:pt x="360" y="704"/>
                  </a:cubicBezTo>
                  <a:cubicBezTo>
                    <a:pt x="363" y="704"/>
                    <a:pt x="364" y="701"/>
                    <a:pt x="363" y="699"/>
                  </a:cubicBezTo>
                  <a:cubicBezTo>
                    <a:pt x="364" y="696"/>
                    <a:pt x="367" y="694"/>
                    <a:pt x="370" y="695"/>
                  </a:cubicBezTo>
                  <a:cubicBezTo>
                    <a:pt x="372" y="695"/>
                    <a:pt x="374" y="698"/>
                    <a:pt x="375" y="699"/>
                  </a:cubicBezTo>
                  <a:cubicBezTo>
                    <a:pt x="378" y="702"/>
                    <a:pt x="382" y="704"/>
                    <a:pt x="386" y="704"/>
                  </a:cubicBezTo>
                  <a:cubicBezTo>
                    <a:pt x="389" y="704"/>
                    <a:pt x="392" y="701"/>
                    <a:pt x="394" y="705"/>
                  </a:cubicBezTo>
                  <a:cubicBezTo>
                    <a:pt x="394" y="708"/>
                    <a:pt x="394" y="711"/>
                    <a:pt x="393" y="713"/>
                  </a:cubicBezTo>
                  <a:cubicBezTo>
                    <a:pt x="391" y="723"/>
                    <a:pt x="379" y="720"/>
                    <a:pt x="376" y="713"/>
                  </a:cubicBezTo>
                  <a:cubicBezTo>
                    <a:pt x="375" y="711"/>
                    <a:pt x="373" y="711"/>
                    <a:pt x="371" y="712"/>
                  </a:cubicBezTo>
                  <a:cubicBezTo>
                    <a:pt x="369" y="713"/>
                    <a:pt x="366" y="718"/>
                    <a:pt x="363" y="717"/>
                  </a:cubicBezTo>
                  <a:cubicBezTo>
                    <a:pt x="361" y="716"/>
                    <a:pt x="360" y="709"/>
                    <a:pt x="359" y="706"/>
                  </a:cubicBezTo>
                  <a:cubicBezTo>
                    <a:pt x="358" y="704"/>
                    <a:pt x="356" y="703"/>
                    <a:pt x="354" y="704"/>
                  </a:cubicBezTo>
                  <a:cubicBezTo>
                    <a:pt x="354" y="691"/>
                    <a:pt x="355" y="678"/>
                    <a:pt x="356" y="665"/>
                  </a:cubicBezTo>
                  <a:cubicBezTo>
                    <a:pt x="357" y="651"/>
                    <a:pt x="359" y="637"/>
                    <a:pt x="361" y="623"/>
                  </a:cubicBezTo>
                  <a:cubicBezTo>
                    <a:pt x="365" y="622"/>
                    <a:pt x="370" y="623"/>
                    <a:pt x="373" y="623"/>
                  </a:cubicBezTo>
                  <a:cubicBezTo>
                    <a:pt x="382" y="623"/>
                    <a:pt x="391" y="624"/>
                    <a:pt x="399" y="626"/>
                  </a:cubicBezTo>
                  <a:cubicBezTo>
                    <a:pt x="402" y="627"/>
                    <a:pt x="404" y="627"/>
                    <a:pt x="405" y="628"/>
                  </a:cubicBezTo>
                  <a:cubicBezTo>
                    <a:pt x="406" y="631"/>
                    <a:pt x="407" y="633"/>
                    <a:pt x="407" y="636"/>
                  </a:cubicBezTo>
                  <a:cubicBezTo>
                    <a:pt x="409" y="645"/>
                    <a:pt x="409" y="656"/>
                    <a:pt x="410" y="665"/>
                  </a:cubicBezTo>
                  <a:cubicBezTo>
                    <a:pt x="411" y="675"/>
                    <a:pt x="411" y="686"/>
                    <a:pt x="411" y="696"/>
                  </a:cubicBezTo>
                  <a:cubicBezTo>
                    <a:pt x="411" y="716"/>
                    <a:pt x="410" y="737"/>
                    <a:pt x="410" y="757"/>
                  </a:cubicBezTo>
                  <a:cubicBezTo>
                    <a:pt x="410" y="791"/>
                    <a:pt x="403" y="825"/>
                    <a:pt x="399" y="858"/>
                  </a:cubicBezTo>
                  <a:cubicBezTo>
                    <a:pt x="399" y="859"/>
                    <a:pt x="398" y="861"/>
                    <a:pt x="398" y="862"/>
                  </a:cubicBezTo>
                  <a:cubicBezTo>
                    <a:pt x="383" y="864"/>
                    <a:pt x="368" y="864"/>
                    <a:pt x="353" y="863"/>
                  </a:cubicBezTo>
                  <a:close/>
                  <a:moveTo>
                    <a:pt x="378" y="488"/>
                  </a:moveTo>
                  <a:cubicBezTo>
                    <a:pt x="378" y="480"/>
                    <a:pt x="377" y="472"/>
                    <a:pt x="374" y="465"/>
                  </a:cubicBezTo>
                  <a:cubicBezTo>
                    <a:pt x="372" y="459"/>
                    <a:pt x="361" y="450"/>
                    <a:pt x="370" y="445"/>
                  </a:cubicBezTo>
                  <a:cubicBezTo>
                    <a:pt x="375" y="442"/>
                    <a:pt x="382" y="442"/>
                    <a:pt x="388" y="442"/>
                  </a:cubicBezTo>
                  <a:cubicBezTo>
                    <a:pt x="387" y="444"/>
                    <a:pt x="386" y="446"/>
                    <a:pt x="387" y="448"/>
                  </a:cubicBezTo>
                  <a:cubicBezTo>
                    <a:pt x="388" y="452"/>
                    <a:pt x="395" y="451"/>
                    <a:pt x="395" y="447"/>
                  </a:cubicBezTo>
                  <a:cubicBezTo>
                    <a:pt x="397" y="444"/>
                    <a:pt x="399" y="442"/>
                    <a:pt x="402" y="440"/>
                  </a:cubicBezTo>
                  <a:cubicBezTo>
                    <a:pt x="407" y="440"/>
                    <a:pt x="412" y="440"/>
                    <a:pt x="418" y="440"/>
                  </a:cubicBezTo>
                  <a:cubicBezTo>
                    <a:pt x="423" y="441"/>
                    <a:pt x="434" y="444"/>
                    <a:pt x="430" y="450"/>
                  </a:cubicBezTo>
                  <a:cubicBezTo>
                    <a:pt x="428" y="451"/>
                    <a:pt x="426" y="452"/>
                    <a:pt x="425" y="452"/>
                  </a:cubicBezTo>
                  <a:cubicBezTo>
                    <a:pt x="424" y="452"/>
                    <a:pt x="423" y="453"/>
                    <a:pt x="422" y="453"/>
                  </a:cubicBezTo>
                  <a:cubicBezTo>
                    <a:pt x="421" y="452"/>
                    <a:pt x="420" y="452"/>
                    <a:pt x="419" y="452"/>
                  </a:cubicBezTo>
                  <a:cubicBezTo>
                    <a:pt x="419" y="452"/>
                    <a:pt x="419" y="452"/>
                    <a:pt x="418" y="452"/>
                  </a:cubicBezTo>
                  <a:cubicBezTo>
                    <a:pt x="415" y="452"/>
                    <a:pt x="413" y="456"/>
                    <a:pt x="415" y="458"/>
                  </a:cubicBezTo>
                  <a:cubicBezTo>
                    <a:pt x="417" y="460"/>
                    <a:pt x="420" y="461"/>
                    <a:pt x="422" y="460"/>
                  </a:cubicBezTo>
                  <a:cubicBezTo>
                    <a:pt x="420" y="464"/>
                    <a:pt x="417" y="467"/>
                    <a:pt x="415" y="471"/>
                  </a:cubicBezTo>
                  <a:cubicBezTo>
                    <a:pt x="406" y="487"/>
                    <a:pt x="408" y="503"/>
                    <a:pt x="407" y="520"/>
                  </a:cubicBezTo>
                  <a:cubicBezTo>
                    <a:pt x="403" y="521"/>
                    <a:pt x="399" y="522"/>
                    <a:pt x="395" y="521"/>
                  </a:cubicBezTo>
                  <a:cubicBezTo>
                    <a:pt x="394" y="521"/>
                    <a:pt x="380" y="517"/>
                    <a:pt x="381" y="515"/>
                  </a:cubicBezTo>
                  <a:cubicBezTo>
                    <a:pt x="381" y="514"/>
                    <a:pt x="380" y="513"/>
                    <a:pt x="380" y="514"/>
                  </a:cubicBezTo>
                  <a:cubicBezTo>
                    <a:pt x="379" y="515"/>
                    <a:pt x="379" y="515"/>
                    <a:pt x="379" y="515"/>
                  </a:cubicBezTo>
                  <a:cubicBezTo>
                    <a:pt x="379" y="516"/>
                    <a:pt x="379" y="516"/>
                    <a:pt x="380" y="516"/>
                  </a:cubicBezTo>
                  <a:cubicBezTo>
                    <a:pt x="388" y="521"/>
                    <a:pt x="398" y="525"/>
                    <a:pt x="406" y="521"/>
                  </a:cubicBezTo>
                  <a:cubicBezTo>
                    <a:pt x="406" y="522"/>
                    <a:pt x="406" y="522"/>
                    <a:pt x="406" y="522"/>
                  </a:cubicBezTo>
                  <a:cubicBezTo>
                    <a:pt x="406" y="525"/>
                    <a:pt x="406" y="527"/>
                    <a:pt x="406" y="529"/>
                  </a:cubicBezTo>
                  <a:cubicBezTo>
                    <a:pt x="403" y="533"/>
                    <a:pt x="399" y="536"/>
                    <a:pt x="394" y="537"/>
                  </a:cubicBezTo>
                  <a:cubicBezTo>
                    <a:pt x="393" y="537"/>
                    <a:pt x="382" y="538"/>
                    <a:pt x="383" y="536"/>
                  </a:cubicBezTo>
                  <a:cubicBezTo>
                    <a:pt x="383" y="535"/>
                    <a:pt x="382" y="534"/>
                    <a:pt x="381" y="535"/>
                  </a:cubicBezTo>
                  <a:cubicBezTo>
                    <a:pt x="380" y="539"/>
                    <a:pt x="388" y="538"/>
                    <a:pt x="390" y="538"/>
                  </a:cubicBezTo>
                  <a:cubicBezTo>
                    <a:pt x="396" y="538"/>
                    <a:pt x="402" y="536"/>
                    <a:pt x="406" y="531"/>
                  </a:cubicBezTo>
                  <a:cubicBezTo>
                    <a:pt x="405" y="540"/>
                    <a:pt x="405" y="549"/>
                    <a:pt x="405" y="558"/>
                  </a:cubicBezTo>
                  <a:cubicBezTo>
                    <a:pt x="403" y="561"/>
                    <a:pt x="400" y="564"/>
                    <a:pt x="397" y="565"/>
                  </a:cubicBezTo>
                  <a:cubicBezTo>
                    <a:pt x="394" y="567"/>
                    <a:pt x="390" y="567"/>
                    <a:pt x="387" y="567"/>
                  </a:cubicBezTo>
                  <a:cubicBezTo>
                    <a:pt x="386" y="566"/>
                    <a:pt x="379" y="566"/>
                    <a:pt x="380" y="563"/>
                  </a:cubicBezTo>
                  <a:cubicBezTo>
                    <a:pt x="380" y="562"/>
                    <a:pt x="379" y="562"/>
                    <a:pt x="379" y="562"/>
                  </a:cubicBezTo>
                  <a:cubicBezTo>
                    <a:pt x="376" y="568"/>
                    <a:pt x="387" y="568"/>
                    <a:pt x="390" y="568"/>
                  </a:cubicBezTo>
                  <a:cubicBezTo>
                    <a:pt x="394" y="568"/>
                    <a:pt x="398" y="567"/>
                    <a:pt x="401" y="564"/>
                  </a:cubicBezTo>
                  <a:cubicBezTo>
                    <a:pt x="402" y="563"/>
                    <a:pt x="404" y="561"/>
                    <a:pt x="405" y="560"/>
                  </a:cubicBezTo>
                  <a:cubicBezTo>
                    <a:pt x="405" y="565"/>
                    <a:pt x="405" y="571"/>
                    <a:pt x="405" y="577"/>
                  </a:cubicBezTo>
                  <a:cubicBezTo>
                    <a:pt x="398" y="579"/>
                    <a:pt x="391" y="581"/>
                    <a:pt x="383" y="580"/>
                  </a:cubicBezTo>
                  <a:cubicBezTo>
                    <a:pt x="383" y="580"/>
                    <a:pt x="383" y="580"/>
                    <a:pt x="383" y="579"/>
                  </a:cubicBezTo>
                  <a:cubicBezTo>
                    <a:pt x="384" y="579"/>
                    <a:pt x="383" y="578"/>
                    <a:pt x="382" y="579"/>
                  </a:cubicBezTo>
                  <a:cubicBezTo>
                    <a:pt x="382" y="579"/>
                    <a:pt x="382" y="580"/>
                    <a:pt x="381" y="581"/>
                  </a:cubicBezTo>
                  <a:cubicBezTo>
                    <a:pt x="381" y="581"/>
                    <a:pt x="381" y="582"/>
                    <a:pt x="382" y="582"/>
                  </a:cubicBezTo>
                  <a:cubicBezTo>
                    <a:pt x="390" y="582"/>
                    <a:pt x="398" y="581"/>
                    <a:pt x="405" y="578"/>
                  </a:cubicBezTo>
                  <a:cubicBezTo>
                    <a:pt x="405" y="580"/>
                    <a:pt x="405" y="582"/>
                    <a:pt x="405" y="583"/>
                  </a:cubicBezTo>
                  <a:cubicBezTo>
                    <a:pt x="405" y="589"/>
                    <a:pt x="405" y="594"/>
                    <a:pt x="405" y="599"/>
                  </a:cubicBezTo>
                  <a:cubicBezTo>
                    <a:pt x="405" y="599"/>
                    <a:pt x="404" y="599"/>
                    <a:pt x="404" y="599"/>
                  </a:cubicBezTo>
                  <a:cubicBezTo>
                    <a:pt x="398" y="603"/>
                    <a:pt x="390" y="602"/>
                    <a:pt x="383" y="602"/>
                  </a:cubicBezTo>
                  <a:cubicBezTo>
                    <a:pt x="382" y="602"/>
                    <a:pt x="382" y="603"/>
                    <a:pt x="383" y="603"/>
                  </a:cubicBezTo>
                  <a:cubicBezTo>
                    <a:pt x="389" y="603"/>
                    <a:pt x="397" y="604"/>
                    <a:pt x="403" y="601"/>
                  </a:cubicBezTo>
                  <a:cubicBezTo>
                    <a:pt x="404" y="601"/>
                    <a:pt x="404" y="600"/>
                    <a:pt x="405" y="600"/>
                  </a:cubicBezTo>
                  <a:cubicBezTo>
                    <a:pt x="405" y="604"/>
                    <a:pt x="404" y="608"/>
                    <a:pt x="404" y="612"/>
                  </a:cubicBezTo>
                  <a:cubicBezTo>
                    <a:pt x="404" y="615"/>
                    <a:pt x="404" y="617"/>
                    <a:pt x="404" y="620"/>
                  </a:cubicBezTo>
                  <a:cubicBezTo>
                    <a:pt x="401" y="619"/>
                    <a:pt x="397" y="618"/>
                    <a:pt x="394" y="617"/>
                  </a:cubicBezTo>
                  <a:cubicBezTo>
                    <a:pt x="386" y="616"/>
                    <a:pt x="379" y="615"/>
                    <a:pt x="371" y="615"/>
                  </a:cubicBezTo>
                  <a:cubicBezTo>
                    <a:pt x="368" y="615"/>
                    <a:pt x="365" y="615"/>
                    <a:pt x="362" y="615"/>
                  </a:cubicBezTo>
                  <a:cubicBezTo>
                    <a:pt x="363" y="612"/>
                    <a:pt x="364" y="608"/>
                    <a:pt x="364" y="605"/>
                  </a:cubicBezTo>
                  <a:cubicBezTo>
                    <a:pt x="367" y="585"/>
                    <a:pt x="370" y="566"/>
                    <a:pt x="372" y="546"/>
                  </a:cubicBezTo>
                  <a:cubicBezTo>
                    <a:pt x="373" y="527"/>
                    <a:pt x="378" y="508"/>
                    <a:pt x="378" y="488"/>
                  </a:cubicBezTo>
                  <a:close/>
                  <a:moveTo>
                    <a:pt x="444" y="934"/>
                  </a:moveTo>
                  <a:cubicBezTo>
                    <a:pt x="444" y="934"/>
                    <a:pt x="444" y="934"/>
                    <a:pt x="444" y="934"/>
                  </a:cubicBezTo>
                  <a:cubicBezTo>
                    <a:pt x="444" y="935"/>
                    <a:pt x="444" y="935"/>
                    <a:pt x="444" y="936"/>
                  </a:cubicBezTo>
                  <a:cubicBezTo>
                    <a:pt x="441" y="934"/>
                    <a:pt x="439" y="933"/>
                    <a:pt x="436" y="931"/>
                  </a:cubicBezTo>
                  <a:cubicBezTo>
                    <a:pt x="435" y="931"/>
                    <a:pt x="434" y="930"/>
                    <a:pt x="433" y="930"/>
                  </a:cubicBezTo>
                  <a:cubicBezTo>
                    <a:pt x="435" y="926"/>
                    <a:pt x="437" y="922"/>
                    <a:pt x="438" y="919"/>
                  </a:cubicBezTo>
                  <a:cubicBezTo>
                    <a:pt x="440" y="920"/>
                    <a:pt x="442" y="921"/>
                    <a:pt x="444" y="922"/>
                  </a:cubicBezTo>
                  <a:cubicBezTo>
                    <a:pt x="444" y="924"/>
                    <a:pt x="444" y="926"/>
                    <a:pt x="444" y="927"/>
                  </a:cubicBezTo>
                  <a:cubicBezTo>
                    <a:pt x="444" y="930"/>
                    <a:pt x="444" y="932"/>
                    <a:pt x="444" y="934"/>
                  </a:cubicBezTo>
                  <a:close/>
                  <a:moveTo>
                    <a:pt x="404" y="911"/>
                  </a:moveTo>
                  <a:cubicBezTo>
                    <a:pt x="404" y="912"/>
                    <a:pt x="403" y="913"/>
                    <a:pt x="403" y="915"/>
                  </a:cubicBezTo>
                  <a:cubicBezTo>
                    <a:pt x="402" y="914"/>
                    <a:pt x="402" y="914"/>
                    <a:pt x="401" y="914"/>
                  </a:cubicBezTo>
                  <a:cubicBezTo>
                    <a:pt x="401" y="912"/>
                    <a:pt x="401" y="911"/>
                    <a:pt x="401" y="909"/>
                  </a:cubicBezTo>
                  <a:cubicBezTo>
                    <a:pt x="402" y="910"/>
                    <a:pt x="403" y="910"/>
                    <a:pt x="404" y="911"/>
                  </a:cubicBezTo>
                  <a:close/>
                  <a:moveTo>
                    <a:pt x="402" y="908"/>
                  </a:moveTo>
                  <a:cubicBezTo>
                    <a:pt x="402" y="905"/>
                    <a:pt x="402" y="901"/>
                    <a:pt x="402" y="898"/>
                  </a:cubicBezTo>
                  <a:cubicBezTo>
                    <a:pt x="402" y="897"/>
                    <a:pt x="402" y="896"/>
                    <a:pt x="402" y="895"/>
                  </a:cubicBezTo>
                  <a:cubicBezTo>
                    <a:pt x="402" y="895"/>
                    <a:pt x="402" y="896"/>
                    <a:pt x="403" y="896"/>
                  </a:cubicBezTo>
                  <a:cubicBezTo>
                    <a:pt x="404" y="897"/>
                    <a:pt x="406" y="898"/>
                    <a:pt x="408" y="899"/>
                  </a:cubicBezTo>
                  <a:cubicBezTo>
                    <a:pt x="407" y="903"/>
                    <a:pt x="405" y="906"/>
                    <a:pt x="404" y="910"/>
                  </a:cubicBezTo>
                  <a:cubicBezTo>
                    <a:pt x="403" y="909"/>
                    <a:pt x="402" y="909"/>
                    <a:pt x="402" y="908"/>
                  </a:cubicBezTo>
                  <a:close/>
                  <a:moveTo>
                    <a:pt x="404" y="918"/>
                  </a:moveTo>
                  <a:cubicBezTo>
                    <a:pt x="408" y="920"/>
                    <a:pt x="412" y="922"/>
                    <a:pt x="416" y="924"/>
                  </a:cubicBezTo>
                  <a:cubicBezTo>
                    <a:pt x="415" y="929"/>
                    <a:pt x="413" y="933"/>
                    <a:pt x="412" y="937"/>
                  </a:cubicBezTo>
                  <a:cubicBezTo>
                    <a:pt x="408" y="936"/>
                    <a:pt x="405" y="934"/>
                    <a:pt x="402" y="932"/>
                  </a:cubicBezTo>
                  <a:cubicBezTo>
                    <a:pt x="402" y="932"/>
                    <a:pt x="402" y="932"/>
                    <a:pt x="402" y="932"/>
                  </a:cubicBezTo>
                  <a:cubicBezTo>
                    <a:pt x="402" y="929"/>
                    <a:pt x="401" y="927"/>
                    <a:pt x="401" y="924"/>
                  </a:cubicBezTo>
                  <a:cubicBezTo>
                    <a:pt x="402" y="922"/>
                    <a:pt x="403" y="920"/>
                    <a:pt x="404" y="918"/>
                  </a:cubicBezTo>
                  <a:close/>
                  <a:moveTo>
                    <a:pt x="405" y="916"/>
                  </a:moveTo>
                  <a:cubicBezTo>
                    <a:pt x="405" y="915"/>
                    <a:pt x="405" y="913"/>
                    <a:pt x="406" y="912"/>
                  </a:cubicBezTo>
                  <a:cubicBezTo>
                    <a:pt x="410" y="915"/>
                    <a:pt x="414" y="918"/>
                    <a:pt x="417" y="920"/>
                  </a:cubicBezTo>
                  <a:cubicBezTo>
                    <a:pt x="417" y="921"/>
                    <a:pt x="417" y="921"/>
                    <a:pt x="417" y="922"/>
                  </a:cubicBezTo>
                  <a:cubicBezTo>
                    <a:pt x="413" y="920"/>
                    <a:pt x="409" y="918"/>
                    <a:pt x="405" y="916"/>
                  </a:cubicBezTo>
                  <a:close/>
                  <a:moveTo>
                    <a:pt x="407" y="912"/>
                  </a:moveTo>
                  <a:cubicBezTo>
                    <a:pt x="407" y="912"/>
                    <a:pt x="406" y="911"/>
                    <a:pt x="406" y="911"/>
                  </a:cubicBezTo>
                  <a:cubicBezTo>
                    <a:pt x="407" y="908"/>
                    <a:pt x="408" y="904"/>
                    <a:pt x="410" y="900"/>
                  </a:cubicBezTo>
                  <a:cubicBezTo>
                    <a:pt x="412" y="902"/>
                    <a:pt x="414" y="903"/>
                    <a:pt x="416" y="905"/>
                  </a:cubicBezTo>
                  <a:cubicBezTo>
                    <a:pt x="418" y="906"/>
                    <a:pt x="420" y="907"/>
                    <a:pt x="421" y="908"/>
                  </a:cubicBezTo>
                  <a:cubicBezTo>
                    <a:pt x="420" y="910"/>
                    <a:pt x="420" y="913"/>
                    <a:pt x="419" y="916"/>
                  </a:cubicBezTo>
                  <a:cubicBezTo>
                    <a:pt x="419" y="917"/>
                    <a:pt x="418" y="918"/>
                    <a:pt x="418" y="919"/>
                  </a:cubicBezTo>
                  <a:cubicBezTo>
                    <a:pt x="414" y="917"/>
                    <a:pt x="411" y="915"/>
                    <a:pt x="407" y="912"/>
                  </a:cubicBezTo>
                  <a:close/>
                  <a:moveTo>
                    <a:pt x="410" y="899"/>
                  </a:moveTo>
                  <a:cubicBezTo>
                    <a:pt x="411" y="895"/>
                    <a:pt x="412" y="891"/>
                    <a:pt x="413" y="887"/>
                  </a:cubicBezTo>
                  <a:cubicBezTo>
                    <a:pt x="414" y="885"/>
                    <a:pt x="414" y="883"/>
                    <a:pt x="415" y="882"/>
                  </a:cubicBezTo>
                  <a:cubicBezTo>
                    <a:pt x="418" y="884"/>
                    <a:pt x="422" y="887"/>
                    <a:pt x="425" y="889"/>
                  </a:cubicBezTo>
                  <a:cubicBezTo>
                    <a:pt x="424" y="895"/>
                    <a:pt x="423" y="901"/>
                    <a:pt x="421" y="907"/>
                  </a:cubicBezTo>
                  <a:cubicBezTo>
                    <a:pt x="420" y="906"/>
                    <a:pt x="419" y="905"/>
                    <a:pt x="417" y="904"/>
                  </a:cubicBezTo>
                  <a:cubicBezTo>
                    <a:pt x="415" y="903"/>
                    <a:pt x="412" y="901"/>
                    <a:pt x="410" y="899"/>
                  </a:cubicBezTo>
                  <a:close/>
                  <a:moveTo>
                    <a:pt x="419" y="922"/>
                  </a:moveTo>
                  <a:cubicBezTo>
                    <a:pt x="423" y="924"/>
                    <a:pt x="427" y="927"/>
                    <a:pt x="431" y="929"/>
                  </a:cubicBezTo>
                  <a:cubicBezTo>
                    <a:pt x="431" y="929"/>
                    <a:pt x="431" y="930"/>
                    <a:pt x="431" y="930"/>
                  </a:cubicBezTo>
                  <a:cubicBezTo>
                    <a:pt x="427" y="927"/>
                    <a:pt x="423" y="925"/>
                    <a:pt x="419" y="923"/>
                  </a:cubicBezTo>
                  <a:cubicBezTo>
                    <a:pt x="419" y="922"/>
                    <a:pt x="419" y="922"/>
                    <a:pt x="419" y="922"/>
                  </a:cubicBezTo>
                  <a:close/>
                  <a:moveTo>
                    <a:pt x="420" y="921"/>
                  </a:moveTo>
                  <a:cubicBezTo>
                    <a:pt x="420" y="918"/>
                    <a:pt x="421" y="916"/>
                    <a:pt x="422" y="913"/>
                  </a:cubicBezTo>
                  <a:cubicBezTo>
                    <a:pt x="422" y="912"/>
                    <a:pt x="423" y="910"/>
                    <a:pt x="423" y="909"/>
                  </a:cubicBezTo>
                  <a:cubicBezTo>
                    <a:pt x="428" y="912"/>
                    <a:pt x="432" y="915"/>
                    <a:pt x="436" y="918"/>
                  </a:cubicBezTo>
                  <a:cubicBezTo>
                    <a:pt x="435" y="921"/>
                    <a:pt x="433" y="925"/>
                    <a:pt x="432" y="928"/>
                  </a:cubicBezTo>
                  <a:cubicBezTo>
                    <a:pt x="428" y="926"/>
                    <a:pt x="424" y="923"/>
                    <a:pt x="420" y="921"/>
                  </a:cubicBezTo>
                  <a:close/>
                  <a:moveTo>
                    <a:pt x="438" y="918"/>
                  </a:moveTo>
                  <a:cubicBezTo>
                    <a:pt x="439" y="915"/>
                    <a:pt x="440" y="913"/>
                    <a:pt x="441" y="911"/>
                  </a:cubicBezTo>
                  <a:cubicBezTo>
                    <a:pt x="442" y="908"/>
                    <a:pt x="442" y="906"/>
                    <a:pt x="442" y="903"/>
                  </a:cubicBezTo>
                  <a:cubicBezTo>
                    <a:pt x="443" y="904"/>
                    <a:pt x="444" y="904"/>
                    <a:pt x="445" y="905"/>
                  </a:cubicBezTo>
                  <a:cubicBezTo>
                    <a:pt x="445" y="910"/>
                    <a:pt x="445" y="916"/>
                    <a:pt x="444" y="921"/>
                  </a:cubicBezTo>
                  <a:cubicBezTo>
                    <a:pt x="442" y="920"/>
                    <a:pt x="440" y="919"/>
                    <a:pt x="438" y="918"/>
                  </a:cubicBezTo>
                  <a:close/>
                  <a:moveTo>
                    <a:pt x="442" y="893"/>
                  </a:moveTo>
                  <a:cubicBezTo>
                    <a:pt x="439" y="891"/>
                    <a:pt x="437" y="890"/>
                    <a:pt x="435" y="888"/>
                  </a:cubicBezTo>
                  <a:cubicBezTo>
                    <a:pt x="433" y="886"/>
                    <a:pt x="430" y="884"/>
                    <a:pt x="428" y="882"/>
                  </a:cubicBezTo>
                  <a:cubicBezTo>
                    <a:pt x="429" y="878"/>
                    <a:pt x="429" y="874"/>
                    <a:pt x="429" y="870"/>
                  </a:cubicBezTo>
                  <a:cubicBezTo>
                    <a:pt x="432" y="872"/>
                    <a:pt x="434" y="874"/>
                    <a:pt x="436" y="875"/>
                  </a:cubicBezTo>
                  <a:cubicBezTo>
                    <a:pt x="439" y="877"/>
                    <a:pt x="441" y="879"/>
                    <a:pt x="443" y="881"/>
                  </a:cubicBezTo>
                  <a:cubicBezTo>
                    <a:pt x="443" y="882"/>
                    <a:pt x="443" y="883"/>
                    <a:pt x="443" y="884"/>
                  </a:cubicBezTo>
                  <a:cubicBezTo>
                    <a:pt x="443" y="887"/>
                    <a:pt x="442" y="890"/>
                    <a:pt x="442" y="893"/>
                  </a:cubicBezTo>
                  <a:close/>
                  <a:moveTo>
                    <a:pt x="433" y="888"/>
                  </a:moveTo>
                  <a:cubicBezTo>
                    <a:pt x="436" y="890"/>
                    <a:pt x="439" y="892"/>
                    <a:pt x="441" y="894"/>
                  </a:cubicBezTo>
                  <a:cubicBezTo>
                    <a:pt x="441" y="896"/>
                    <a:pt x="441" y="898"/>
                    <a:pt x="440" y="900"/>
                  </a:cubicBezTo>
                  <a:cubicBezTo>
                    <a:pt x="437" y="897"/>
                    <a:pt x="433" y="894"/>
                    <a:pt x="429" y="891"/>
                  </a:cubicBezTo>
                  <a:cubicBezTo>
                    <a:pt x="428" y="890"/>
                    <a:pt x="427" y="890"/>
                    <a:pt x="427" y="889"/>
                  </a:cubicBezTo>
                  <a:cubicBezTo>
                    <a:pt x="427" y="887"/>
                    <a:pt x="427" y="885"/>
                    <a:pt x="428" y="883"/>
                  </a:cubicBezTo>
                  <a:cubicBezTo>
                    <a:pt x="430" y="885"/>
                    <a:pt x="431" y="886"/>
                    <a:pt x="433" y="888"/>
                  </a:cubicBezTo>
                  <a:close/>
                  <a:moveTo>
                    <a:pt x="440" y="901"/>
                  </a:moveTo>
                  <a:cubicBezTo>
                    <a:pt x="440" y="904"/>
                    <a:pt x="439" y="907"/>
                    <a:pt x="439" y="909"/>
                  </a:cubicBezTo>
                  <a:cubicBezTo>
                    <a:pt x="438" y="912"/>
                    <a:pt x="438" y="914"/>
                    <a:pt x="437" y="917"/>
                  </a:cubicBezTo>
                  <a:cubicBezTo>
                    <a:pt x="432" y="914"/>
                    <a:pt x="428" y="911"/>
                    <a:pt x="423" y="908"/>
                  </a:cubicBezTo>
                  <a:cubicBezTo>
                    <a:pt x="425" y="902"/>
                    <a:pt x="425" y="896"/>
                    <a:pt x="427" y="891"/>
                  </a:cubicBezTo>
                  <a:cubicBezTo>
                    <a:pt x="431" y="894"/>
                    <a:pt x="436" y="898"/>
                    <a:pt x="440" y="901"/>
                  </a:cubicBezTo>
                  <a:close/>
                  <a:moveTo>
                    <a:pt x="426" y="881"/>
                  </a:moveTo>
                  <a:cubicBezTo>
                    <a:pt x="425" y="880"/>
                    <a:pt x="423" y="879"/>
                    <a:pt x="422" y="878"/>
                  </a:cubicBezTo>
                  <a:cubicBezTo>
                    <a:pt x="420" y="877"/>
                    <a:pt x="418" y="876"/>
                    <a:pt x="417" y="875"/>
                  </a:cubicBezTo>
                  <a:cubicBezTo>
                    <a:pt x="417" y="873"/>
                    <a:pt x="418" y="871"/>
                    <a:pt x="418" y="869"/>
                  </a:cubicBezTo>
                  <a:cubicBezTo>
                    <a:pt x="418" y="869"/>
                    <a:pt x="418" y="869"/>
                    <a:pt x="418" y="869"/>
                  </a:cubicBezTo>
                  <a:cubicBezTo>
                    <a:pt x="421" y="869"/>
                    <a:pt x="424" y="869"/>
                    <a:pt x="426" y="869"/>
                  </a:cubicBezTo>
                  <a:cubicBezTo>
                    <a:pt x="427" y="869"/>
                    <a:pt x="427" y="869"/>
                    <a:pt x="427" y="869"/>
                  </a:cubicBezTo>
                  <a:cubicBezTo>
                    <a:pt x="427" y="873"/>
                    <a:pt x="426" y="877"/>
                    <a:pt x="426" y="881"/>
                  </a:cubicBezTo>
                  <a:close/>
                  <a:moveTo>
                    <a:pt x="419" y="878"/>
                  </a:moveTo>
                  <a:cubicBezTo>
                    <a:pt x="422" y="879"/>
                    <a:pt x="424" y="880"/>
                    <a:pt x="426" y="882"/>
                  </a:cubicBezTo>
                  <a:cubicBezTo>
                    <a:pt x="426" y="884"/>
                    <a:pt x="425" y="886"/>
                    <a:pt x="425" y="888"/>
                  </a:cubicBezTo>
                  <a:cubicBezTo>
                    <a:pt x="422" y="886"/>
                    <a:pt x="420" y="884"/>
                    <a:pt x="417" y="882"/>
                  </a:cubicBezTo>
                  <a:cubicBezTo>
                    <a:pt x="416" y="881"/>
                    <a:pt x="416" y="881"/>
                    <a:pt x="415" y="881"/>
                  </a:cubicBezTo>
                  <a:cubicBezTo>
                    <a:pt x="416" y="879"/>
                    <a:pt x="416" y="877"/>
                    <a:pt x="416" y="876"/>
                  </a:cubicBezTo>
                  <a:cubicBezTo>
                    <a:pt x="417" y="876"/>
                    <a:pt x="419" y="877"/>
                    <a:pt x="419" y="878"/>
                  </a:cubicBezTo>
                  <a:close/>
                  <a:moveTo>
                    <a:pt x="415" y="874"/>
                  </a:moveTo>
                  <a:cubicBezTo>
                    <a:pt x="413" y="873"/>
                    <a:pt x="411" y="871"/>
                    <a:pt x="409" y="870"/>
                  </a:cubicBezTo>
                  <a:cubicBezTo>
                    <a:pt x="411" y="870"/>
                    <a:pt x="413" y="869"/>
                    <a:pt x="416" y="869"/>
                  </a:cubicBezTo>
                  <a:cubicBezTo>
                    <a:pt x="415" y="871"/>
                    <a:pt x="415" y="872"/>
                    <a:pt x="415" y="874"/>
                  </a:cubicBezTo>
                  <a:close/>
                  <a:moveTo>
                    <a:pt x="414" y="875"/>
                  </a:moveTo>
                  <a:cubicBezTo>
                    <a:pt x="414" y="876"/>
                    <a:pt x="413" y="878"/>
                    <a:pt x="413" y="879"/>
                  </a:cubicBezTo>
                  <a:cubicBezTo>
                    <a:pt x="411" y="878"/>
                    <a:pt x="408" y="876"/>
                    <a:pt x="407" y="875"/>
                  </a:cubicBezTo>
                  <a:cubicBezTo>
                    <a:pt x="406" y="874"/>
                    <a:pt x="405" y="875"/>
                    <a:pt x="406" y="875"/>
                  </a:cubicBezTo>
                  <a:cubicBezTo>
                    <a:pt x="407" y="877"/>
                    <a:pt x="410" y="879"/>
                    <a:pt x="413" y="880"/>
                  </a:cubicBezTo>
                  <a:cubicBezTo>
                    <a:pt x="412" y="882"/>
                    <a:pt x="412" y="883"/>
                    <a:pt x="412" y="885"/>
                  </a:cubicBezTo>
                  <a:cubicBezTo>
                    <a:pt x="410" y="889"/>
                    <a:pt x="409" y="894"/>
                    <a:pt x="408" y="898"/>
                  </a:cubicBezTo>
                  <a:cubicBezTo>
                    <a:pt x="407" y="897"/>
                    <a:pt x="406" y="897"/>
                    <a:pt x="405" y="896"/>
                  </a:cubicBezTo>
                  <a:cubicBezTo>
                    <a:pt x="404" y="895"/>
                    <a:pt x="403" y="895"/>
                    <a:pt x="402" y="894"/>
                  </a:cubicBezTo>
                  <a:cubicBezTo>
                    <a:pt x="403" y="886"/>
                    <a:pt x="404" y="878"/>
                    <a:pt x="405" y="870"/>
                  </a:cubicBezTo>
                  <a:cubicBezTo>
                    <a:pt x="406" y="870"/>
                    <a:pt x="407" y="870"/>
                    <a:pt x="408" y="870"/>
                  </a:cubicBezTo>
                  <a:cubicBezTo>
                    <a:pt x="408" y="870"/>
                    <a:pt x="408" y="870"/>
                    <a:pt x="408" y="870"/>
                  </a:cubicBezTo>
                  <a:cubicBezTo>
                    <a:pt x="410" y="872"/>
                    <a:pt x="412" y="873"/>
                    <a:pt x="414" y="875"/>
                  </a:cubicBezTo>
                  <a:close/>
                  <a:moveTo>
                    <a:pt x="402" y="917"/>
                  </a:moveTo>
                  <a:cubicBezTo>
                    <a:pt x="402" y="917"/>
                    <a:pt x="402" y="918"/>
                    <a:pt x="401" y="918"/>
                  </a:cubicBezTo>
                  <a:cubicBezTo>
                    <a:pt x="401" y="918"/>
                    <a:pt x="401" y="917"/>
                    <a:pt x="401" y="917"/>
                  </a:cubicBezTo>
                  <a:cubicBezTo>
                    <a:pt x="402" y="917"/>
                    <a:pt x="402" y="917"/>
                    <a:pt x="402" y="917"/>
                  </a:cubicBezTo>
                  <a:close/>
                  <a:moveTo>
                    <a:pt x="402" y="934"/>
                  </a:moveTo>
                  <a:cubicBezTo>
                    <a:pt x="405" y="936"/>
                    <a:pt x="408" y="938"/>
                    <a:pt x="411" y="940"/>
                  </a:cubicBezTo>
                  <a:cubicBezTo>
                    <a:pt x="409" y="945"/>
                    <a:pt x="407" y="950"/>
                    <a:pt x="406" y="954"/>
                  </a:cubicBezTo>
                  <a:cubicBezTo>
                    <a:pt x="405" y="954"/>
                    <a:pt x="403" y="954"/>
                    <a:pt x="402" y="954"/>
                  </a:cubicBezTo>
                  <a:cubicBezTo>
                    <a:pt x="402" y="954"/>
                    <a:pt x="402" y="953"/>
                    <a:pt x="401" y="953"/>
                  </a:cubicBezTo>
                  <a:cubicBezTo>
                    <a:pt x="402" y="947"/>
                    <a:pt x="402" y="941"/>
                    <a:pt x="402" y="934"/>
                  </a:cubicBezTo>
                  <a:close/>
                  <a:moveTo>
                    <a:pt x="412" y="941"/>
                  </a:moveTo>
                  <a:cubicBezTo>
                    <a:pt x="417" y="944"/>
                    <a:pt x="421" y="947"/>
                    <a:pt x="425" y="951"/>
                  </a:cubicBezTo>
                  <a:cubicBezTo>
                    <a:pt x="425" y="952"/>
                    <a:pt x="425" y="952"/>
                    <a:pt x="425" y="953"/>
                  </a:cubicBezTo>
                  <a:cubicBezTo>
                    <a:pt x="422" y="953"/>
                    <a:pt x="419" y="954"/>
                    <a:pt x="416" y="954"/>
                  </a:cubicBezTo>
                  <a:cubicBezTo>
                    <a:pt x="413" y="955"/>
                    <a:pt x="411" y="955"/>
                    <a:pt x="409" y="955"/>
                  </a:cubicBezTo>
                  <a:cubicBezTo>
                    <a:pt x="409" y="950"/>
                    <a:pt x="411" y="946"/>
                    <a:pt x="412" y="941"/>
                  </a:cubicBezTo>
                  <a:close/>
                  <a:moveTo>
                    <a:pt x="413" y="939"/>
                  </a:moveTo>
                  <a:cubicBezTo>
                    <a:pt x="414" y="938"/>
                    <a:pt x="414" y="936"/>
                    <a:pt x="414" y="935"/>
                  </a:cubicBezTo>
                  <a:cubicBezTo>
                    <a:pt x="415" y="932"/>
                    <a:pt x="417" y="929"/>
                    <a:pt x="418" y="925"/>
                  </a:cubicBezTo>
                  <a:cubicBezTo>
                    <a:pt x="421" y="927"/>
                    <a:pt x="425" y="929"/>
                    <a:pt x="428" y="931"/>
                  </a:cubicBezTo>
                  <a:cubicBezTo>
                    <a:pt x="429" y="931"/>
                    <a:pt x="429" y="932"/>
                    <a:pt x="430" y="932"/>
                  </a:cubicBezTo>
                  <a:cubicBezTo>
                    <a:pt x="428" y="937"/>
                    <a:pt x="427" y="943"/>
                    <a:pt x="426" y="948"/>
                  </a:cubicBezTo>
                  <a:cubicBezTo>
                    <a:pt x="422" y="944"/>
                    <a:pt x="418" y="941"/>
                    <a:pt x="413" y="939"/>
                  </a:cubicBezTo>
                  <a:close/>
                  <a:moveTo>
                    <a:pt x="432" y="933"/>
                  </a:moveTo>
                  <a:cubicBezTo>
                    <a:pt x="436" y="935"/>
                    <a:pt x="439" y="937"/>
                    <a:pt x="443" y="940"/>
                  </a:cubicBezTo>
                  <a:cubicBezTo>
                    <a:pt x="442" y="942"/>
                    <a:pt x="442" y="944"/>
                    <a:pt x="441" y="946"/>
                  </a:cubicBezTo>
                  <a:cubicBezTo>
                    <a:pt x="441" y="946"/>
                    <a:pt x="441" y="948"/>
                    <a:pt x="441" y="951"/>
                  </a:cubicBezTo>
                  <a:cubicBezTo>
                    <a:pt x="437" y="951"/>
                    <a:pt x="433" y="951"/>
                    <a:pt x="430" y="952"/>
                  </a:cubicBezTo>
                  <a:cubicBezTo>
                    <a:pt x="430" y="952"/>
                    <a:pt x="430" y="952"/>
                    <a:pt x="430" y="952"/>
                  </a:cubicBezTo>
                  <a:cubicBezTo>
                    <a:pt x="429" y="951"/>
                    <a:pt x="428" y="950"/>
                    <a:pt x="428" y="950"/>
                  </a:cubicBezTo>
                  <a:cubicBezTo>
                    <a:pt x="429" y="944"/>
                    <a:pt x="430" y="939"/>
                    <a:pt x="432" y="933"/>
                  </a:cubicBezTo>
                  <a:close/>
                  <a:moveTo>
                    <a:pt x="440" y="935"/>
                  </a:moveTo>
                  <a:cubicBezTo>
                    <a:pt x="441" y="935"/>
                    <a:pt x="442" y="936"/>
                    <a:pt x="444" y="937"/>
                  </a:cubicBezTo>
                  <a:cubicBezTo>
                    <a:pt x="444" y="937"/>
                    <a:pt x="444" y="937"/>
                    <a:pt x="444" y="937"/>
                  </a:cubicBezTo>
                  <a:cubicBezTo>
                    <a:pt x="442" y="936"/>
                    <a:pt x="441" y="935"/>
                    <a:pt x="440" y="935"/>
                  </a:cubicBezTo>
                  <a:close/>
                  <a:moveTo>
                    <a:pt x="445" y="941"/>
                  </a:moveTo>
                  <a:cubicBezTo>
                    <a:pt x="445" y="941"/>
                    <a:pt x="445" y="941"/>
                    <a:pt x="445" y="942"/>
                  </a:cubicBezTo>
                  <a:cubicBezTo>
                    <a:pt x="446" y="945"/>
                    <a:pt x="447" y="949"/>
                    <a:pt x="446" y="949"/>
                  </a:cubicBezTo>
                  <a:cubicBezTo>
                    <a:pt x="446" y="950"/>
                    <a:pt x="445" y="950"/>
                    <a:pt x="445" y="950"/>
                  </a:cubicBezTo>
                  <a:cubicBezTo>
                    <a:pt x="445" y="950"/>
                    <a:pt x="444" y="950"/>
                    <a:pt x="443" y="950"/>
                  </a:cubicBezTo>
                  <a:cubicBezTo>
                    <a:pt x="444" y="947"/>
                    <a:pt x="444" y="944"/>
                    <a:pt x="445" y="941"/>
                  </a:cubicBezTo>
                  <a:close/>
                  <a:moveTo>
                    <a:pt x="443" y="902"/>
                  </a:moveTo>
                  <a:cubicBezTo>
                    <a:pt x="443" y="900"/>
                    <a:pt x="443" y="897"/>
                    <a:pt x="444" y="895"/>
                  </a:cubicBezTo>
                  <a:cubicBezTo>
                    <a:pt x="444" y="895"/>
                    <a:pt x="444" y="896"/>
                    <a:pt x="445" y="896"/>
                  </a:cubicBezTo>
                  <a:cubicBezTo>
                    <a:pt x="445" y="899"/>
                    <a:pt x="445" y="901"/>
                    <a:pt x="445" y="904"/>
                  </a:cubicBezTo>
                  <a:cubicBezTo>
                    <a:pt x="444" y="903"/>
                    <a:pt x="443" y="902"/>
                    <a:pt x="443" y="902"/>
                  </a:cubicBezTo>
                  <a:close/>
                  <a:moveTo>
                    <a:pt x="444" y="894"/>
                  </a:moveTo>
                  <a:cubicBezTo>
                    <a:pt x="444" y="892"/>
                    <a:pt x="444" y="890"/>
                    <a:pt x="445" y="888"/>
                  </a:cubicBezTo>
                  <a:cubicBezTo>
                    <a:pt x="445" y="889"/>
                    <a:pt x="445" y="889"/>
                    <a:pt x="445" y="889"/>
                  </a:cubicBezTo>
                  <a:cubicBezTo>
                    <a:pt x="445" y="891"/>
                    <a:pt x="445" y="893"/>
                    <a:pt x="445" y="895"/>
                  </a:cubicBezTo>
                  <a:cubicBezTo>
                    <a:pt x="444" y="895"/>
                    <a:pt x="444" y="894"/>
                    <a:pt x="444" y="894"/>
                  </a:cubicBezTo>
                  <a:close/>
                  <a:moveTo>
                    <a:pt x="444" y="879"/>
                  </a:moveTo>
                  <a:cubicBezTo>
                    <a:pt x="442" y="878"/>
                    <a:pt x="440" y="877"/>
                    <a:pt x="438" y="876"/>
                  </a:cubicBezTo>
                  <a:cubicBezTo>
                    <a:pt x="435" y="873"/>
                    <a:pt x="432" y="871"/>
                    <a:pt x="429" y="869"/>
                  </a:cubicBezTo>
                  <a:cubicBezTo>
                    <a:pt x="429" y="869"/>
                    <a:pt x="429" y="869"/>
                    <a:pt x="429" y="869"/>
                  </a:cubicBezTo>
                  <a:cubicBezTo>
                    <a:pt x="434" y="869"/>
                    <a:pt x="439" y="869"/>
                    <a:pt x="444" y="869"/>
                  </a:cubicBezTo>
                  <a:cubicBezTo>
                    <a:pt x="444" y="872"/>
                    <a:pt x="444" y="874"/>
                    <a:pt x="444" y="876"/>
                  </a:cubicBezTo>
                  <a:cubicBezTo>
                    <a:pt x="444" y="877"/>
                    <a:pt x="444" y="878"/>
                    <a:pt x="444" y="879"/>
                  </a:cubicBezTo>
                  <a:close/>
                  <a:moveTo>
                    <a:pt x="414" y="632"/>
                  </a:moveTo>
                  <a:cubicBezTo>
                    <a:pt x="415" y="633"/>
                    <a:pt x="416" y="634"/>
                    <a:pt x="417" y="634"/>
                  </a:cubicBezTo>
                  <a:cubicBezTo>
                    <a:pt x="417" y="638"/>
                    <a:pt x="416" y="641"/>
                    <a:pt x="416" y="644"/>
                  </a:cubicBezTo>
                  <a:cubicBezTo>
                    <a:pt x="415" y="640"/>
                    <a:pt x="415" y="636"/>
                    <a:pt x="414" y="632"/>
                  </a:cubicBezTo>
                  <a:close/>
                  <a:moveTo>
                    <a:pt x="421" y="585"/>
                  </a:moveTo>
                  <a:cubicBezTo>
                    <a:pt x="420" y="597"/>
                    <a:pt x="418" y="609"/>
                    <a:pt x="417" y="621"/>
                  </a:cubicBezTo>
                  <a:cubicBezTo>
                    <a:pt x="417" y="622"/>
                    <a:pt x="417" y="624"/>
                    <a:pt x="417" y="626"/>
                  </a:cubicBezTo>
                  <a:cubicBezTo>
                    <a:pt x="415" y="625"/>
                    <a:pt x="414" y="624"/>
                    <a:pt x="412" y="623"/>
                  </a:cubicBezTo>
                  <a:cubicBezTo>
                    <a:pt x="412" y="621"/>
                    <a:pt x="411" y="620"/>
                    <a:pt x="411" y="619"/>
                  </a:cubicBezTo>
                  <a:cubicBezTo>
                    <a:pt x="411" y="614"/>
                    <a:pt x="412" y="608"/>
                    <a:pt x="412" y="603"/>
                  </a:cubicBezTo>
                  <a:cubicBezTo>
                    <a:pt x="413" y="599"/>
                    <a:pt x="413" y="596"/>
                    <a:pt x="413" y="593"/>
                  </a:cubicBezTo>
                  <a:cubicBezTo>
                    <a:pt x="414" y="591"/>
                    <a:pt x="415" y="590"/>
                    <a:pt x="416" y="589"/>
                  </a:cubicBezTo>
                  <a:cubicBezTo>
                    <a:pt x="417" y="588"/>
                    <a:pt x="416" y="587"/>
                    <a:pt x="415" y="588"/>
                  </a:cubicBezTo>
                  <a:cubicBezTo>
                    <a:pt x="414" y="589"/>
                    <a:pt x="414" y="590"/>
                    <a:pt x="413" y="591"/>
                  </a:cubicBezTo>
                  <a:cubicBezTo>
                    <a:pt x="413" y="574"/>
                    <a:pt x="413" y="558"/>
                    <a:pt x="413" y="542"/>
                  </a:cubicBezTo>
                  <a:cubicBezTo>
                    <a:pt x="413" y="532"/>
                    <a:pt x="414" y="523"/>
                    <a:pt x="415" y="513"/>
                  </a:cubicBezTo>
                  <a:cubicBezTo>
                    <a:pt x="415" y="503"/>
                    <a:pt x="414" y="494"/>
                    <a:pt x="418" y="484"/>
                  </a:cubicBezTo>
                  <a:cubicBezTo>
                    <a:pt x="420" y="476"/>
                    <a:pt x="426" y="466"/>
                    <a:pt x="431" y="460"/>
                  </a:cubicBezTo>
                  <a:cubicBezTo>
                    <a:pt x="432" y="459"/>
                    <a:pt x="433" y="458"/>
                    <a:pt x="434" y="457"/>
                  </a:cubicBezTo>
                  <a:cubicBezTo>
                    <a:pt x="435" y="456"/>
                    <a:pt x="437" y="456"/>
                    <a:pt x="438" y="455"/>
                  </a:cubicBezTo>
                  <a:cubicBezTo>
                    <a:pt x="441" y="454"/>
                    <a:pt x="445" y="452"/>
                    <a:pt x="448" y="451"/>
                  </a:cubicBezTo>
                  <a:cubicBezTo>
                    <a:pt x="446" y="461"/>
                    <a:pt x="445" y="471"/>
                    <a:pt x="442" y="481"/>
                  </a:cubicBezTo>
                  <a:cubicBezTo>
                    <a:pt x="439" y="492"/>
                    <a:pt x="437" y="503"/>
                    <a:pt x="435" y="515"/>
                  </a:cubicBezTo>
                  <a:cubicBezTo>
                    <a:pt x="433" y="527"/>
                    <a:pt x="430" y="538"/>
                    <a:pt x="427" y="550"/>
                  </a:cubicBezTo>
                  <a:cubicBezTo>
                    <a:pt x="424" y="562"/>
                    <a:pt x="423" y="573"/>
                    <a:pt x="421" y="585"/>
                  </a:cubicBezTo>
                  <a:close/>
                  <a:moveTo>
                    <a:pt x="325" y="871"/>
                  </a:moveTo>
                  <a:cubicBezTo>
                    <a:pt x="325" y="875"/>
                    <a:pt x="325" y="880"/>
                    <a:pt x="324" y="884"/>
                  </a:cubicBezTo>
                  <a:cubicBezTo>
                    <a:pt x="322" y="883"/>
                    <a:pt x="319" y="882"/>
                    <a:pt x="317" y="881"/>
                  </a:cubicBezTo>
                  <a:cubicBezTo>
                    <a:pt x="315" y="880"/>
                    <a:pt x="313" y="880"/>
                    <a:pt x="311" y="879"/>
                  </a:cubicBezTo>
                  <a:cubicBezTo>
                    <a:pt x="311" y="876"/>
                    <a:pt x="311" y="874"/>
                    <a:pt x="311" y="871"/>
                  </a:cubicBezTo>
                  <a:cubicBezTo>
                    <a:pt x="316" y="871"/>
                    <a:pt x="320" y="871"/>
                    <a:pt x="325" y="871"/>
                  </a:cubicBezTo>
                  <a:close/>
                  <a:moveTo>
                    <a:pt x="313" y="880"/>
                  </a:moveTo>
                  <a:cubicBezTo>
                    <a:pt x="317" y="882"/>
                    <a:pt x="321" y="884"/>
                    <a:pt x="324" y="885"/>
                  </a:cubicBezTo>
                  <a:cubicBezTo>
                    <a:pt x="324" y="889"/>
                    <a:pt x="324" y="893"/>
                    <a:pt x="324" y="896"/>
                  </a:cubicBezTo>
                  <a:cubicBezTo>
                    <a:pt x="322" y="898"/>
                    <a:pt x="321" y="901"/>
                    <a:pt x="320" y="903"/>
                  </a:cubicBezTo>
                  <a:cubicBezTo>
                    <a:pt x="317" y="901"/>
                    <a:pt x="313" y="899"/>
                    <a:pt x="310" y="897"/>
                  </a:cubicBezTo>
                  <a:cubicBezTo>
                    <a:pt x="310" y="891"/>
                    <a:pt x="310" y="885"/>
                    <a:pt x="311" y="880"/>
                  </a:cubicBezTo>
                  <a:cubicBezTo>
                    <a:pt x="311" y="880"/>
                    <a:pt x="312" y="880"/>
                    <a:pt x="313" y="880"/>
                  </a:cubicBezTo>
                  <a:close/>
                  <a:moveTo>
                    <a:pt x="321" y="933"/>
                  </a:moveTo>
                  <a:cubicBezTo>
                    <a:pt x="321" y="934"/>
                    <a:pt x="321" y="935"/>
                    <a:pt x="321" y="937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320" y="939"/>
                    <a:pt x="319" y="942"/>
                    <a:pt x="317" y="945"/>
                  </a:cubicBezTo>
                  <a:cubicBezTo>
                    <a:pt x="315" y="943"/>
                    <a:pt x="313" y="941"/>
                    <a:pt x="311" y="940"/>
                  </a:cubicBezTo>
                  <a:cubicBezTo>
                    <a:pt x="310" y="939"/>
                    <a:pt x="310" y="939"/>
                    <a:pt x="309" y="938"/>
                  </a:cubicBezTo>
                  <a:cubicBezTo>
                    <a:pt x="310" y="935"/>
                    <a:pt x="312" y="931"/>
                    <a:pt x="313" y="927"/>
                  </a:cubicBezTo>
                  <a:cubicBezTo>
                    <a:pt x="316" y="929"/>
                    <a:pt x="319" y="931"/>
                    <a:pt x="321" y="933"/>
                  </a:cubicBezTo>
                  <a:close/>
                  <a:moveTo>
                    <a:pt x="314" y="925"/>
                  </a:moveTo>
                  <a:cubicBezTo>
                    <a:pt x="314" y="922"/>
                    <a:pt x="315" y="919"/>
                    <a:pt x="316" y="916"/>
                  </a:cubicBezTo>
                  <a:cubicBezTo>
                    <a:pt x="317" y="917"/>
                    <a:pt x="318" y="917"/>
                    <a:pt x="319" y="918"/>
                  </a:cubicBezTo>
                  <a:cubicBezTo>
                    <a:pt x="320" y="918"/>
                    <a:pt x="321" y="918"/>
                    <a:pt x="322" y="919"/>
                  </a:cubicBezTo>
                  <a:cubicBezTo>
                    <a:pt x="322" y="922"/>
                    <a:pt x="321" y="926"/>
                    <a:pt x="321" y="930"/>
                  </a:cubicBezTo>
                  <a:cubicBezTo>
                    <a:pt x="319" y="928"/>
                    <a:pt x="317" y="927"/>
                    <a:pt x="315" y="926"/>
                  </a:cubicBezTo>
                  <a:cubicBezTo>
                    <a:pt x="315" y="925"/>
                    <a:pt x="314" y="925"/>
                    <a:pt x="314" y="925"/>
                  </a:cubicBezTo>
                  <a:close/>
                  <a:moveTo>
                    <a:pt x="321" y="947"/>
                  </a:moveTo>
                  <a:cubicBezTo>
                    <a:pt x="321" y="947"/>
                    <a:pt x="320" y="946"/>
                    <a:pt x="319" y="946"/>
                  </a:cubicBezTo>
                  <a:cubicBezTo>
                    <a:pt x="320" y="945"/>
                    <a:pt x="321" y="944"/>
                    <a:pt x="321" y="942"/>
                  </a:cubicBezTo>
                  <a:cubicBezTo>
                    <a:pt x="321" y="944"/>
                    <a:pt x="321" y="946"/>
                    <a:pt x="321" y="947"/>
                  </a:cubicBezTo>
                  <a:close/>
                  <a:moveTo>
                    <a:pt x="318" y="948"/>
                  </a:moveTo>
                  <a:cubicBezTo>
                    <a:pt x="319" y="949"/>
                    <a:pt x="320" y="949"/>
                    <a:pt x="321" y="950"/>
                  </a:cubicBezTo>
                  <a:cubicBezTo>
                    <a:pt x="321" y="950"/>
                    <a:pt x="321" y="950"/>
                    <a:pt x="322" y="951"/>
                  </a:cubicBezTo>
                  <a:cubicBezTo>
                    <a:pt x="322" y="951"/>
                    <a:pt x="322" y="952"/>
                    <a:pt x="322" y="952"/>
                  </a:cubicBezTo>
                  <a:cubicBezTo>
                    <a:pt x="320" y="952"/>
                    <a:pt x="318" y="952"/>
                    <a:pt x="316" y="952"/>
                  </a:cubicBezTo>
                  <a:cubicBezTo>
                    <a:pt x="317" y="951"/>
                    <a:pt x="318" y="949"/>
                    <a:pt x="318" y="948"/>
                  </a:cubicBezTo>
                  <a:close/>
                  <a:moveTo>
                    <a:pt x="322" y="916"/>
                  </a:moveTo>
                  <a:cubicBezTo>
                    <a:pt x="322" y="916"/>
                    <a:pt x="321" y="916"/>
                    <a:pt x="321" y="916"/>
                  </a:cubicBezTo>
                  <a:cubicBezTo>
                    <a:pt x="320" y="915"/>
                    <a:pt x="318" y="915"/>
                    <a:pt x="317" y="914"/>
                  </a:cubicBezTo>
                  <a:cubicBezTo>
                    <a:pt x="318" y="912"/>
                    <a:pt x="319" y="910"/>
                    <a:pt x="320" y="907"/>
                  </a:cubicBezTo>
                  <a:cubicBezTo>
                    <a:pt x="320" y="907"/>
                    <a:pt x="320" y="906"/>
                    <a:pt x="320" y="906"/>
                  </a:cubicBezTo>
                  <a:cubicBezTo>
                    <a:pt x="321" y="906"/>
                    <a:pt x="322" y="907"/>
                    <a:pt x="322" y="907"/>
                  </a:cubicBezTo>
                  <a:cubicBezTo>
                    <a:pt x="322" y="910"/>
                    <a:pt x="322" y="913"/>
                    <a:pt x="322" y="916"/>
                  </a:cubicBezTo>
                  <a:close/>
                  <a:moveTo>
                    <a:pt x="321" y="904"/>
                  </a:moveTo>
                  <a:cubicBezTo>
                    <a:pt x="322" y="903"/>
                    <a:pt x="322" y="902"/>
                    <a:pt x="323" y="901"/>
                  </a:cubicBezTo>
                  <a:cubicBezTo>
                    <a:pt x="323" y="902"/>
                    <a:pt x="323" y="904"/>
                    <a:pt x="323" y="905"/>
                  </a:cubicBezTo>
                  <a:cubicBezTo>
                    <a:pt x="322" y="905"/>
                    <a:pt x="322" y="904"/>
                    <a:pt x="321" y="904"/>
                  </a:cubicBezTo>
                  <a:close/>
                  <a:moveTo>
                    <a:pt x="317" y="903"/>
                  </a:moveTo>
                  <a:cubicBezTo>
                    <a:pt x="317" y="904"/>
                    <a:pt x="318" y="904"/>
                    <a:pt x="319" y="905"/>
                  </a:cubicBezTo>
                  <a:cubicBezTo>
                    <a:pt x="318" y="906"/>
                    <a:pt x="318" y="907"/>
                    <a:pt x="317" y="908"/>
                  </a:cubicBezTo>
                  <a:cubicBezTo>
                    <a:pt x="316" y="910"/>
                    <a:pt x="316" y="911"/>
                    <a:pt x="315" y="913"/>
                  </a:cubicBezTo>
                  <a:cubicBezTo>
                    <a:pt x="313" y="912"/>
                    <a:pt x="312" y="912"/>
                    <a:pt x="310" y="911"/>
                  </a:cubicBezTo>
                  <a:cubicBezTo>
                    <a:pt x="310" y="910"/>
                    <a:pt x="310" y="909"/>
                    <a:pt x="310" y="908"/>
                  </a:cubicBezTo>
                  <a:cubicBezTo>
                    <a:pt x="310" y="905"/>
                    <a:pt x="310" y="902"/>
                    <a:pt x="310" y="899"/>
                  </a:cubicBezTo>
                  <a:cubicBezTo>
                    <a:pt x="312" y="900"/>
                    <a:pt x="315" y="902"/>
                    <a:pt x="317" y="903"/>
                  </a:cubicBezTo>
                  <a:close/>
                  <a:moveTo>
                    <a:pt x="314" y="915"/>
                  </a:moveTo>
                  <a:cubicBezTo>
                    <a:pt x="313" y="918"/>
                    <a:pt x="312" y="921"/>
                    <a:pt x="312" y="924"/>
                  </a:cubicBezTo>
                  <a:cubicBezTo>
                    <a:pt x="311" y="923"/>
                    <a:pt x="310" y="923"/>
                    <a:pt x="309" y="922"/>
                  </a:cubicBezTo>
                  <a:cubicBezTo>
                    <a:pt x="310" y="919"/>
                    <a:pt x="310" y="916"/>
                    <a:pt x="310" y="913"/>
                  </a:cubicBezTo>
                  <a:cubicBezTo>
                    <a:pt x="311" y="914"/>
                    <a:pt x="313" y="915"/>
                    <a:pt x="314" y="915"/>
                  </a:cubicBezTo>
                  <a:close/>
                  <a:moveTo>
                    <a:pt x="311" y="926"/>
                  </a:moveTo>
                  <a:cubicBezTo>
                    <a:pt x="311" y="926"/>
                    <a:pt x="311" y="926"/>
                    <a:pt x="311" y="926"/>
                  </a:cubicBezTo>
                  <a:cubicBezTo>
                    <a:pt x="310" y="928"/>
                    <a:pt x="309" y="931"/>
                    <a:pt x="309" y="933"/>
                  </a:cubicBezTo>
                  <a:cubicBezTo>
                    <a:pt x="309" y="930"/>
                    <a:pt x="309" y="928"/>
                    <a:pt x="309" y="925"/>
                  </a:cubicBezTo>
                  <a:cubicBezTo>
                    <a:pt x="310" y="925"/>
                    <a:pt x="310" y="926"/>
                    <a:pt x="311" y="926"/>
                  </a:cubicBezTo>
                  <a:close/>
                  <a:moveTo>
                    <a:pt x="309" y="941"/>
                  </a:moveTo>
                  <a:cubicBezTo>
                    <a:pt x="311" y="943"/>
                    <a:pt x="314" y="945"/>
                    <a:pt x="316" y="947"/>
                  </a:cubicBezTo>
                  <a:cubicBezTo>
                    <a:pt x="315" y="948"/>
                    <a:pt x="315" y="950"/>
                    <a:pt x="314" y="952"/>
                  </a:cubicBezTo>
                  <a:cubicBezTo>
                    <a:pt x="313" y="951"/>
                    <a:pt x="311" y="951"/>
                    <a:pt x="310" y="951"/>
                  </a:cubicBezTo>
                  <a:cubicBezTo>
                    <a:pt x="309" y="948"/>
                    <a:pt x="309" y="944"/>
                    <a:pt x="308" y="941"/>
                  </a:cubicBezTo>
                  <a:cubicBezTo>
                    <a:pt x="309" y="941"/>
                    <a:pt x="309" y="941"/>
                    <a:pt x="309" y="941"/>
                  </a:cubicBezTo>
                  <a:close/>
                  <a:moveTo>
                    <a:pt x="518" y="928"/>
                  </a:moveTo>
                  <a:cubicBezTo>
                    <a:pt x="515" y="930"/>
                    <a:pt x="513" y="931"/>
                    <a:pt x="511" y="932"/>
                  </a:cubicBezTo>
                  <a:cubicBezTo>
                    <a:pt x="511" y="932"/>
                    <a:pt x="511" y="932"/>
                    <a:pt x="511" y="932"/>
                  </a:cubicBezTo>
                  <a:cubicBezTo>
                    <a:pt x="511" y="930"/>
                    <a:pt x="511" y="927"/>
                    <a:pt x="512" y="924"/>
                  </a:cubicBezTo>
                  <a:cubicBezTo>
                    <a:pt x="512" y="924"/>
                    <a:pt x="512" y="923"/>
                    <a:pt x="512" y="923"/>
                  </a:cubicBezTo>
                  <a:cubicBezTo>
                    <a:pt x="514" y="924"/>
                    <a:pt x="517" y="925"/>
                    <a:pt x="519" y="926"/>
                  </a:cubicBezTo>
                  <a:cubicBezTo>
                    <a:pt x="519" y="926"/>
                    <a:pt x="519" y="927"/>
                    <a:pt x="519" y="927"/>
                  </a:cubicBezTo>
                  <a:cubicBezTo>
                    <a:pt x="519" y="927"/>
                    <a:pt x="519" y="927"/>
                    <a:pt x="519" y="927"/>
                  </a:cubicBezTo>
                  <a:cubicBezTo>
                    <a:pt x="518" y="926"/>
                    <a:pt x="517" y="926"/>
                    <a:pt x="517" y="927"/>
                  </a:cubicBezTo>
                  <a:cubicBezTo>
                    <a:pt x="517" y="928"/>
                    <a:pt x="517" y="928"/>
                    <a:pt x="518" y="928"/>
                  </a:cubicBezTo>
                  <a:close/>
                  <a:moveTo>
                    <a:pt x="499" y="937"/>
                  </a:moveTo>
                  <a:cubicBezTo>
                    <a:pt x="499" y="937"/>
                    <a:pt x="499" y="937"/>
                    <a:pt x="499" y="937"/>
                  </a:cubicBezTo>
                  <a:cubicBezTo>
                    <a:pt x="499" y="937"/>
                    <a:pt x="498" y="938"/>
                    <a:pt x="498" y="938"/>
                  </a:cubicBezTo>
                  <a:cubicBezTo>
                    <a:pt x="497" y="937"/>
                    <a:pt x="496" y="937"/>
                    <a:pt x="494" y="936"/>
                  </a:cubicBezTo>
                  <a:cubicBezTo>
                    <a:pt x="495" y="934"/>
                    <a:pt x="495" y="932"/>
                    <a:pt x="495" y="930"/>
                  </a:cubicBezTo>
                  <a:cubicBezTo>
                    <a:pt x="495" y="930"/>
                    <a:pt x="495" y="929"/>
                    <a:pt x="495" y="929"/>
                  </a:cubicBezTo>
                  <a:cubicBezTo>
                    <a:pt x="497" y="931"/>
                    <a:pt x="500" y="932"/>
                    <a:pt x="502" y="934"/>
                  </a:cubicBezTo>
                  <a:cubicBezTo>
                    <a:pt x="502" y="936"/>
                    <a:pt x="501" y="937"/>
                    <a:pt x="500" y="936"/>
                  </a:cubicBezTo>
                  <a:cubicBezTo>
                    <a:pt x="499" y="935"/>
                    <a:pt x="498" y="936"/>
                    <a:pt x="499" y="937"/>
                  </a:cubicBezTo>
                  <a:close/>
                  <a:moveTo>
                    <a:pt x="456" y="945"/>
                  </a:moveTo>
                  <a:cubicBezTo>
                    <a:pt x="457" y="946"/>
                    <a:pt x="457" y="947"/>
                    <a:pt x="457" y="947"/>
                  </a:cubicBezTo>
                  <a:cubicBezTo>
                    <a:pt x="457" y="948"/>
                    <a:pt x="457" y="948"/>
                    <a:pt x="458" y="948"/>
                  </a:cubicBezTo>
                  <a:cubicBezTo>
                    <a:pt x="458" y="948"/>
                    <a:pt x="458" y="948"/>
                    <a:pt x="458" y="948"/>
                  </a:cubicBezTo>
                  <a:cubicBezTo>
                    <a:pt x="456" y="947"/>
                    <a:pt x="455" y="946"/>
                    <a:pt x="453" y="944"/>
                  </a:cubicBezTo>
                  <a:cubicBezTo>
                    <a:pt x="453" y="944"/>
                    <a:pt x="453" y="943"/>
                    <a:pt x="453" y="943"/>
                  </a:cubicBezTo>
                  <a:cubicBezTo>
                    <a:pt x="453" y="942"/>
                    <a:pt x="453" y="941"/>
                    <a:pt x="453" y="941"/>
                  </a:cubicBezTo>
                  <a:cubicBezTo>
                    <a:pt x="454" y="941"/>
                    <a:pt x="456" y="942"/>
                    <a:pt x="458" y="942"/>
                  </a:cubicBezTo>
                  <a:cubicBezTo>
                    <a:pt x="458" y="943"/>
                    <a:pt x="458" y="944"/>
                    <a:pt x="458" y="944"/>
                  </a:cubicBezTo>
                  <a:cubicBezTo>
                    <a:pt x="457" y="944"/>
                    <a:pt x="456" y="944"/>
                    <a:pt x="456" y="945"/>
                  </a:cubicBezTo>
                  <a:close/>
                  <a:moveTo>
                    <a:pt x="455" y="949"/>
                  </a:moveTo>
                  <a:cubicBezTo>
                    <a:pt x="454" y="949"/>
                    <a:pt x="454" y="949"/>
                    <a:pt x="453" y="949"/>
                  </a:cubicBezTo>
                  <a:cubicBezTo>
                    <a:pt x="453" y="949"/>
                    <a:pt x="453" y="948"/>
                    <a:pt x="453" y="948"/>
                  </a:cubicBezTo>
                  <a:cubicBezTo>
                    <a:pt x="454" y="948"/>
                    <a:pt x="454" y="949"/>
                    <a:pt x="455" y="949"/>
                  </a:cubicBezTo>
                  <a:close/>
                  <a:moveTo>
                    <a:pt x="453" y="939"/>
                  </a:moveTo>
                  <a:cubicBezTo>
                    <a:pt x="452" y="935"/>
                    <a:pt x="452" y="931"/>
                    <a:pt x="452" y="927"/>
                  </a:cubicBezTo>
                  <a:cubicBezTo>
                    <a:pt x="454" y="928"/>
                    <a:pt x="457" y="930"/>
                    <a:pt x="459" y="931"/>
                  </a:cubicBezTo>
                  <a:cubicBezTo>
                    <a:pt x="459" y="931"/>
                    <a:pt x="459" y="931"/>
                    <a:pt x="459" y="931"/>
                  </a:cubicBezTo>
                  <a:cubicBezTo>
                    <a:pt x="459" y="935"/>
                    <a:pt x="458" y="938"/>
                    <a:pt x="458" y="941"/>
                  </a:cubicBezTo>
                  <a:cubicBezTo>
                    <a:pt x="456" y="941"/>
                    <a:pt x="454" y="940"/>
                    <a:pt x="453" y="939"/>
                  </a:cubicBezTo>
                  <a:close/>
                  <a:moveTo>
                    <a:pt x="452" y="900"/>
                  </a:moveTo>
                  <a:cubicBezTo>
                    <a:pt x="452" y="895"/>
                    <a:pt x="452" y="891"/>
                    <a:pt x="452" y="887"/>
                  </a:cubicBezTo>
                  <a:cubicBezTo>
                    <a:pt x="453" y="887"/>
                    <a:pt x="454" y="888"/>
                    <a:pt x="454" y="888"/>
                  </a:cubicBezTo>
                  <a:cubicBezTo>
                    <a:pt x="454" y="888"/>
                    <a:pt x="454" y="888"/>
                    <a:pt x="454" y="888"/>
                  </a:cubicBezTo>
                  <a:cubicBezTo>
                    <a:pt x="454" y="892"/>
                    <a:pt x="454" y="896"/>
                    <a:pt x="453" y="900"/>
                  </a:cubicBezTo>
                  <a:cubicBezTo>
                    <a:pt x="453" y="900"/>
                    <a:pt x="453" y="900"/>
                    <a:pt x="452" y="900"/>
                  </a:cubicBezTo>
                  <a:close/>
                  <a:moveTo>
                    <a:pt x="453" y="901"/>
                  </a:moveTo>
                  <a:cubicBezTo>
                    <a:pt x="453" y="902"/>
                    <a:pt x="452" y="903"/>
                    <a:pt x="452" y="904"/>
                  </a:cubicBezTo>
                  <a:cubicBezTo>
                    <a:pt x="452" y="903"/>
                    <a:pt x="452" y="902"/>
                    <a:pt x="452" y="901"/>
                  </a:cubicBezTo>
                  <a:cubicBezTo>
                    <a:pt x="452" y="901"/>
                    <a:pt x="453" y="901"/>
                    <a:pt x="453" y="901"/>
                  </a:cubicBezTo>
                  <a:close/>
                  <a:moveTo>
                    <a:pt x="455" y="903"/>
                  </a:moveTo>
                  <a:cubicBezTo>
                    <a:pt x="457" y="904"/>
                    <a:pt x="459" y="905"/>
                    <a:pt x="461" y="907"/>
                  </a:cubicBezTo>
                  <a:cubicBezTo>
                    <a:pt x="461" y="907"/>
                    <a:pt x="462" y="907"/>
                    <a:pt x="462" y="907"/>
                  </a:cubicBezTo>
                  <a:cubicBezTo>
                    <a:pt x="462" y="907"/>
                    <a:pt x="462" y="908"/>
                    <a:pt x="462" y="908"/>
                  </a:cubicBezTo>
                  <a:cubicBezTo>
                    <a:pt x="462" y="910"/>
                    <a:pt x="462" y="913"/>
                    <a:pt x="461" y="916"/>
                  </a:cubicBezTo>
                  <a:cubicBezTo>
                    <a:pt x="459" y="914"/>
                    <a:pt x="456" y="912"/>
                    <a:pt x="453" y="910"/>
                  </a:cubicBezTo>
                  <a:cubicBezTo>
                    <a:pt x="454" y="908"/>
                    <a:pt x="454" y="905"/>
                    <a:pt x="455" y="903"/>
                  </a:cubicBezTo>
                  <a:close/>
                  <a:moveTo>
                    <a:pt x="454" y="887"/>
                  </a:moveTo>
                  <a:cubicBezTo>
                    <a:pt x="454" y="886"/>
                    <a:pt x="453" y="886"/>
                    <a:pt x="452" y="885"/>
                  </a:cubicBezTo>
                  <a:cubicBezTo>
                    <a:pt x="452" y="881"/>
                    <a:pt x="452" y="877"/>
                    <a:pt x="452" y="872"/>
                  </a:cubicBezTo>
                  <a:cubicBezTo>
                    <a:pt x="453" y="873"/>
                    <a:pt x="454" y="874"/>
                    <a:pt x="455" y="875"/>
                  </a:cubicBezTo>
                  <a:cubicBezTo>
                    <a:pt x="454" y="879"/>
                    <a:pt x="454" y="883"/>
                    <a:pt x="454" y="887"/>
                  </a:cubicBezTo>
                  <a:close/>
                  <a:moveTo>
                    <a:pt x="452" y="926"/>
                  </a:moveTo>
                  <a:cubicBezTo>
                    <a:pt x="452" y="925"/>
                    <a:pt x="452" y="924"/>
                    <a:pt x="452" y="922"/>
                  </a:cubicBezTo>
                  <a:cubicBezTo>
                    <a:pt x="452" y="920"/>
                    <a:pt x="452" y="917"/>
                    <a:pt x="452" y="914"/>
                  </a:cubicBezTo>
                  <a:cubicBezTo>
                    <a:pt x="452" y="914"/>
                    <a:pt x="452" y="914"/>
                    <a:pt x="452" y="913"/>
                  </a:cubicBezTo>
                  <a:cubicBezTo>
                    <a:pt x="453" y="913"/>
                    <a:pt x="453" y="912"/>
                    <a:pt x="453" y="911"/>
                  </a:cubicBezTo>
                  <a:cubicBezTo>
                    <a:pt x="456" y="913"/>
                    <a:pt x="459" y="915"/>
                    <a:pt x="461" y="917"/>
                  </a:cubicBezTo>
                  <a:cubicBezTo>
                    <a:pt x="461" y="921"/>
                    <a:pt x="461" y="924"/>
                    <a:pt x="460" y="928"/>
                  </a:cubicBezTo>
                  <a:cubicBezTo>
                    <a:pt x="460" y="929"/>
                    <a:pt x="460" y="930"/>
                    <a:pt x="459" y="930"/>
                  </a:cubicBezTo>
                  <a:cubicBezTo>
                    <a:pt x="457" y="929"/>
                    <a:pt x="454" y="927"/>
                    <a:pt x="452" y="926"/>
                  </a:cubicBezTo>
                  <a:close/>
                  <a:moveTo>
                    <a:pt x="459" y="947"/>
                  </a:moveTo>
                  <a:cubicBezTo>
                    <a:pt x="460" y="946"/>
                    <a:pt x="460" y="945"/>
                    <a:pt x="460" y="943"/>
                  </a:cubicBezTo>
                  <a:cubicBezTo>
                    <a:pt x="461" y="944"/>
                    <a:pt x="462" y="944"/>
                    <a:pt x="462" y="944"/>
                  </a:cubicBezTo>
                  <a:cubicBezTo>
                    <a:pt x="462" y="945"/>
                    <a:pt x="462" y="945"/>
                    <a:pt x="462" y="945"/>
                  </a:cubicBezTo>
                  <a:cubicBezTo>
                    <a:pt x="463" y="945"/>
                    <a:pt x="463" y="945"/>
                    <a:pt x="464" y="945"/>
                  </a:cubicBezTo>
                  <a:cubicBezTo>
                    <a:pt x="464" y="945"/>
                    <a:pt x="465" y="945"/>
                    <a:pt x="464" y="944"/>
                  </a:cubicBezTo>
                  <a:cubicBezTo>
                    <a:pt x="463" y="943"/>
                    <a:pt x="462" y="943"/>
                    <a:pt x="460" y="942"/>
                  </a:cubicBezTo>
                  <a:cubicBezTo>
                    <a:pt x="461" y="939"/>
                    <a:pt x="461" y="936"/>
                    <a:pt x="461" y="933"/>
                  </a:cubicBezTo>
                  <a:cubicBezTo>
                    <a:pt x="463" y="934"/>
                    <a:pt x="464" y="934"/>
                    <a:pt x="465" y="935"/>
                  </a:cubicBezTo>
                  <a:cubicBezTo>
                    <a:pt x="467" y="936"/>
                    <a:pt x="469" y="936"/>
                    <a:pt x="471" y="937"/>
                  </a:cubicBezTo>
                  <a:cubicBezTo>
                    <a:pt x="471" y="937"/>
                    <a:pt x="471" y="937"/>
                    <a:pt x="471" y="937"/>
                  </a:cubicBezTo>
                  <a:cubicBezTo>
                    <a:pt x="470" y="940"/>
                    <a:pt x="470" y="942"/>
                    <a:pt x="469" y="945"/>
                  </a:cubicBezTo>
                  <a:cubicBezTo>
                    <a:pt x="469" y="945"/>
                    <a:pt x="469" y="945"/>
                    <a:pt x="468" y="945"/>
                  </a:cubicBezTo>
                  <a:cubicBezTo>
                    <a:pt x="465" y="946"/>
                    <a:pt x="462" y="947"/>
                    <a:pt x="459" y="948"/>
                  </a:cubicBezTo>
                  <a:cubicBezTo>
                    <a:pt x="459" y="948"/>
                    <a:pt x="459" y="948"/>
                    <a:pt x="459" y="947"/>
                  </a:cubicBezTo>
                  <a:close/>
                  <a:moveTo>
                    <a:pt x="469" y="935"/>
                  </a:moveTo>
                  <a:cubicBezTo>
                    <a:pt x="466" y="935"/>
                    <a:pt x="464" y="933"/>
                    <a:pt x="462" y="932"/>
                  </a:cubicBezTo>
                  <a:cubicBezTo>
                    <a:pt x="462" y="930"/>
                    <a:pt x="462" y="929"/>
                    <a:pt x="462" y="927"/>
                  </a:cubicBezTo>
                  <a:cubicBezTo>
                    <a:pt x="463" y="924"/>
                    <a:pt x="463" y="921"/>
                    <a:pt x="463" y="918"/>
                  </a:cubicBezTo>
                  <a:cubicBezTo>
                    <a:pt x="467" y="921"/>
                    <a:pt x="470" y="923"/>
                    <a:pt x="474" y="925"/>
                  </a:cubicBezTo>
                  <a:cubicBezTo>
                    <a:pt x="474" y="926"/>
                    <a:pt x="474" y="926"/>
                    <a:pt x="473" y="927"/>
                  </a:cubicBezTo>
                  <a:cubicBezTo>
                    <a:pt x="473" y="930"/>
                    <a:pt x="472" y="933"/>
                    <a:pt x="471" y="936"/>
                  </a:cubicBezTo>
                  <a:cubicBezTo>
                    <a:pt x="470" y="936"/>
                    <a:pt x="469" y="936"/>
                    <a:pt x="469" y="935"/>
                  </a:cubicBezTo>
                  <a:close/>
                  <a:moveTo>
                    <a:pt x="463" y="873"/>
                  </a:moveTo>
                  <a:cubicBezTo>
                    <a:pt x="464" y="874"/>
                    <a:pt x="465" y="874"/>
                    <a:pt x="466" y="875"/>
                  </a:cubicBezTo>
                  <a:cubicBezTo>
                    <a:pt x="469" y="877"/>
                    <a:pt x="471" y="879"/>
                    <a:pt x="474" y="881"/>
                  </a:cubicBezTo>
                  <a:cubicBezTo>
                    <a:pt x="474" y="881"/>
                    <a:pt x="474" y="881"/>
                    <a:pt x="475" y="881"/>
                  </a:cubicBezTo>
                  <a:cubicBezTo>
                    <a:pt x="475" y="881"/>
                    <a:pt x="475" y="882"/>
                    <a:pt x="475" y="882"/>
                  </a:cubicBezTo>
                  <a:cubicBezTo>
                    <a:pt x="475" y="884"/>
                    <a:pt x="475" y="887"/>
                    <a:pt x="475" y="889"/>
                  </a:cubicBezTo>
                  <a:cubicBezTo>
                    <a:pt x="473" y="887"/>
                    <a:pt x="470" y="885"/>
                    <a:pt x="468" y="883"/>
                  </a:cubicBezTo>
                  <a:cubicBezTo>
                    <a:pt x="466" y="882"/>
                    <a:pt x="465" y="881"/>
                    <a:pt x="464" y="880"/>
                  </a:cubicBezTo>
                  <a:cubicBezTo>
                    <a:pt x="464" y="878"/>
                    <a:pt x="464" y="875"/>
                    <a:pt x="463" y="873"/>
                  </a:cubicBezTo>
                  <a:close/>
                  <a:moveTo>
                    <a:pt x="465" y="883"/>
                  </a:moveTo>
                  <a:cubicBezTo>
                    <a:pt x="469" y="885"/>
                    <a:pt x="472" y="888"/>
                    <a:pt x="475" y="890"/>
                  </a:cubicBezTo>
                  <a:cubicBezTo>
                    <a:pt x="476" y="894"/>
                    <a:pt x="476" y="898"/>
                    <a:pt x="476" y="902"/>
                  </a:cubicBezTo>
                  <a:cubicBezTo>
                    <a:pt x="476" y="902"/>
                    <a:pt x="476" y="901"/>
                    <a:pt x="475" y="901"/>
                  </a:cubicBezTo>
                  <a:cubicBezTo>
                    <a:pt x="471" y="899"/>
                    <a:pt x="467" y="896"/>
                    <a:pt x="463" y="893"/>
                  </a:cubicBezTo>
                  <a:cubicBezTo>
                    <a:pt x="463" y="891"/>
                    <a:pt x="463" y="888"/>
                    <a:pt x="463" y="886"/>
                  </a:cubicBezTo>
                  <a:cubicBezTo>
                    <a:pt x="463" y="885"/>
                    <a:pt x="463" y="883"/>
                    <a:pt x="463" y="881"/>
                  </a:cubicBezTo>
                  <a:cubicBezTo>
                    <a:pt x="464" y="882"/>
                    <a:pt x="465" y="882"/>
                    <a:pt x="465" y="883"/>
                  </a:cubicBezTo>
                  <a:close/>
                  <a:moveTo>
                    <a:pt x="488" y="889"/>
                  </a:moveTo>
                  <a:cubicBezTo>
                    <a:pt x="490" y="889"/>
                    <a:pt x="491" y="890"/>
                    <a:pt x="492" y="891"/>
                  </a:cubicBezTo>
                  <a:cubicBezTo>
                    <a:pt x="494" y="892"/>
                    <a:pt x="496" y="894"/>
                    <a:pt x="498" y="895"/>
                  </a:cubicBezTo>
                  <a:cubicBezTo>
                    <a:pt x="498" y="898"/>
                    <a:pt x="497" y="901"/>
                    <a:pt x="497" y="903"/>
                  </a:cubicBezTo>
                  <a:cubicBezTo>
                    <a:pt x="494" y="902"/>
                    <a:pt x="491" y="900"/>
                    <a:pt x="489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5"/>
                    <a:pt x="488" y="892"/>
                    <a:pt x="488" y="889"/>
                  </a:cubicBezTo>
                  <a:close/>
                  <a:moveTo>
                    <a:pt x="506" y="909"/>
                  </a:moveTo>
                  <a:cubicBezTo>
                    <a:pt x="503" y="907"/>
                    <a:pt x="500" y="906"/>
                    <a:pt x="498" y="904"/>
                  </a:cubicBezTo>
                  <a:cubicBezTo>
                    <a:pt x="498" y="902"/>
                    <a:pt x="498" y="899"/>
                    <a:pt x="498" y="897"/>
                  </a:cubicBezTo>
                  <a:cubicBezTo>
                    <a:pt x="499" y="896"/>
                    <a:pt x="499" y="896"/>
                    <a:pt x="499" y="895"/>
                  </a:cubicBezTo>
                  <a:cubicBezTo>
                    <a:pt x="499" y="896"/>
                    <a:pt x="500" y="896"/>
                    <a:pt x="500" y="896"/>
                  </a:cubicBezTo>
                  <a:cubicBezTo>
                    <a:pt x="502" y="898"/>
                    <a:pt x="505" y="899"/>
                    <a:pt x="508" y="900"/>
                  </a:cubicBezTo>
                  <a:cubicBezTo>
                    <a:pt x="507" y="903"/>
                    <a:pt x="507" y="906"/>
                    <a:pt x="506" y="909"/>
                  </a:cubicBezTo>
                  <a:close/>
                  <a:moveTo>
                    <a:pt x="508" y="901"/>
                  </a:moveTo>
                  <a:cubicBezTo>
                    <a:pt x="509" y="901"/>
                    <a:pt x="509" y="901"/>
                    <a:pt x="509" y="901"/>
                  </a:cubicBezTo>
                  <a:cubicBezTo>
                    <a:pt x="511" y="902"/>
                    <a:pt x="513" y="903"/>
                    <a:pt x="514" y="904"/>
                  </a:cubicBezTo>
                  <a:cubicBezTo>
                    <a:pt x="514" y="907"/>
                    <a:pt x="513" y="909"/>
                    <a:pt x="512" y="912"/>
                  </a:cubicBezTo>
                  <a:cubicBezTo>
                    <a:pt x="512" y="913"/>
                    <a:pt x="512" y="913"/>
                    <a:pt x="512" y="914"/>
                  </a:cubicBezTo>
                  <a:cubicBezTo>
                    <a:pt x="511" y="913"/>
                    <a:pt x="510" y="912"/>
                    <a:pt x="508" y="911"/>
                  </a:cubicBezTo>
                  <a:cubicBezTo>
                    <a:pt x="508" y="910"/>
                    <a:pt x="507" y="910"/>
                    <a:pt x="507" y="910"/>
                  </a:cubicBezTo>
                  <a:cubicBezTo>
                    <a:pt x="507" y="907"/>
                    <a:pt x="508" y="904"/>
                    <a:pt x="508" y="901"/>
                  </a:cubicBezTo>
                  <a:close/>
                  <a:moveTo>
                    <a:pt x="506" y="910"/>
                  </a:moveTo>
                  <a:cubicBezTo>
                    <a:pt x="506" y="912"/>
                    <a:pt x="505" y="914"/>
                    <a:pt x="505" y="916"/>
                  </a:cubicBezTo>
                  <a:cubicBezTo>
                    <a:pt x="505" y="916"/>
                    <a:pt x="505" y="917"/>
                    <a:pt x="505" y="918"/>
                  </a:cubicBezTo>
                  <a:cubicBezTo>
                    <a:pt x="503" y="917"/>
                    <a:pt x="502" y="916"/>
                    <a:pt x="501" y="915"/>
                  </a:cubicBezTo>
                  <a:cubicBezTo>
                    <a:pt x="499" y="914"/>
                    <a:pt x="498" y="914"/>
                    <a:pt x="496" y="913"/>
                  </a:cubicBezTo>
                  <a:cubicBezTo>
                    <a:pt x="496" y="913"/>
                    <a:pt x="496" y="913"/>
                    <a:pt x="496" y="913"/>
                  </a:cubicBezTo>
                  <a:cubicBezTo>
                    <a:pt x="497" y="910"/>
                    <a:pt x="497" y="908"/>
                    <a:pt x="497" y="905"/>
                  </a:cubicBezTo>
                  <a:cubicBezTo>
                    <a:pt x="500" y="907"/>
                    <a:pt x="503" y="908"/>
                    <a:pt x="506" y="910"/>
                  </a:cubicBezTo>
                  <a:close/>
                  <a:moveTo>
                    <a:pt x="497" y="904"/>
                  </a:moveTo>
                  <a:cubicBezTo>
                    <a:pt x="496" y="906"/>
                    <a:pt x="496" y="908"/>
                    <a:pt x="496" y="910"/>
                  </a:cubicBezTo>
                  <a:cubicBezTo>
                    <a:pt x="496" y="911"/>
                    <a:pt x="496" y="912"/>
                    <a:pt x="495" y="912"/>
                  </a:cubicBezTo>
                  <a:cubicBezTo>
                    <a:pt x="493" y="911"/>
                    <a:pt x="491" y="910"/>
                    <a:pt x="488" y="909"/>
                  </a:cubicBezTo>
                  <a:cubicBezTo>
                    <a:pt x="488" y="908"/>
                    <a:pt x="487" y="908"/>
                    <a:pt x="486" y="908"/>
                  </a:cubicBezTo>
                  <a:cubicBezTo>
                    <a:pt x="487" y="905"/>
                    <a:pt x="487" y="902"/>
                    <a:pt x="488" y="899"/>
                  </a:cubicBezTo>
                  <a:cubicBezTo>
                    <a:pt x="491" y="901"/>
                    <a:pt x="494" y="903"/>
                    <a:pt x="497" y="904"/>
                  </a:cubicBezTo>
                  <a:close/>
                  <a:moveTo>
                    <a:pt x="478" y="917"/>
                  </a:moveTo>
                  <a:cubicBezTo>
                    <a:pt x="478" y="915"/>
                    <a:pt x="478" y="913"/>
                    <a:pt x="478" y="911"/>
                  </a:cubicBezTo>
                  <a:cubicBezTo>
                    <a:pt x="478" y="908"/>
                    <a:pt x="478" y="906"/>
                    <a:pt x="478" y="904"/>
                  </a:cubicBezTo>
                  <a:cubicBezTo>
                    <a:pt x="480" y="905"/>
                    <a:pt x="483" y="907"/>
                    <a:pt x="485" y="908"/>
                  </a:cubicBezTo>
                  <a:cubicBezTo>
                    <a:pt x="484" y="910"/>
                    <a:pt x="484" y="912"/>
                    <a:pt x="483" y="913"/>
                  </a:cubicBezTo>
                  <a:cubicBezTo>
                    <a:pt x="483" y="916"/>
                    <a:pt x="483" y="918"/>
                    <a:pt x="482" y="920"/>
                  </a:cubicBezTo>
                  <a:cubicBezTo>
                    <a:pt x="481" y="919"/>
                    <a:pt x="479" y="918"/>
                    <a:pt x="478" y="917"/>
                  </a:cubicBezTo>
                  <a:close/>
                  <a:moveTo>
                    <a:pt x="482" y="921"/>
                  </a:moveTo>
                  <a:cubicBezTo>
                    <a:pt x="482" y="923"/>
                    <a:pt x="481" y="926"/>
                    <a:pt x="480" y="928"/>
                  </a:cubicBezTo>
                  <a:cubicBezTo>
                    <a:pt x="479" y="927"/>
                    <a:pt x="478" y="926"/>
                    <a:pt x="476" y="925"/>
                  </a:cubicBezTo>
                  <a:cubicBezTo>
                    <a:pt x="477" y="923"/>
                    <a:pt x="477" y="920"/>
                    <a:pt x="478" y="918"/>
                  </a:cubicBezTo>
                  <a:cubicBezTo>
                    <a:pt x="479" y="919"/>
                    <a:pt x="481" y="920"/>
                    <a:pt x="482" y="921"/>
                  </a:cubicBezTo>
                  <a:close/>
                  <a:moveTo>
                    <a:pt x="478" y="903"/>
                  </a:moveTo>
                  <a:cubicBezTo>
                    <a:pt x="478" y="899"/>
                    <a:pt x="477" y="895"/>
                    <a:pt x="477" y="891"/>
                  </a:cubicBezTo>
                  <a:cubicBezTo>
                    <a:pt x="480" y="894"/>
                    <a:pt x="483" y="896"/>
                    <a:pt x="487" y="898"/>
                  </a:cubicBezTo>
                  <a:cubicBezTo>
                    <a:pt x="487" y="898"/>
                    <a:pt x="487" y="898"/>
                    <a:pt x="487" y="898"/>
                  </a:cubicBezTo>
                  <a:cubicBezTo>
                    <a:pt x="486" y="901"/>
                    <a:pt x="486" y="904"/>
                    <a:pt x="485" y="907"/>
                  </a:cubicBezTo>
                  <a:cubicBezTo>
                    <a:pt x="483" y="906"/>
                    <a:pt x="480" y="904"/>
                    <a:pt x="478" y="903"/>
                  </a:cubicBezTo>
                  <a:close/>
                  <a:moveTo>
                    <a:pt x="487" y="895"/>
                  </a:moveTo>
                  <a:cubicBezTo>
                    <a:pt x="487" y="895"/>
                    <a:pt x="487" y="896"/>
                    <a:pt x="487" y="897"/>
                  </a:cubicBezTo>
                  <a:cubicBezTo>
                    <a:pt x="484" y="895"/>
                    <a:pt x="480" y="892"/>
                    <a:pt x="477" y="890"/>
                  </a:cubicBezTo>
                  <a:cubicBezTo>
                    <a:pt x="477" y="890"/>
                    <a:pt x="477" y="890"/>
                    <a:pt x="477" y="890"/>
                  </a:cubicBezTo>
                  <a:cubicBezTo>
                    <a:pt x="476" y="887"/>
                    <a:pt x="476" y="884"/>
                    <a:pt x="476" y="882"/>
                  </a:cubicBezTo>
                  <a:cubicBezTo>
                    <a:pt x="478" y="883"/>
                    <a:pt x="481" y="885"/>
                    <a:pt x="483" y="886"/>
                  </a:cubicBezTo>
                  <a:cubicBezTo>
                    <a:pt x="485" y="887"/>
                    <a:pt x="486" y="888"/>
                    <a:pt x="488" y="889"/>
                  </a:cubicBezTo>
                  <a:cubicBezTo>
                    <a:pt x="488" y="891"/>
                    <a:pt x="488" y="893"/>
                    <a:pt x="487" y="895"/>
                  </a:cubicBezTo>
                  <a:close/>
                  <a:moveTo>
                    <a:pt x="464" y="907"/>
                  </a:moveTo>
                  <a:cubicBezTo>
                    <a:pt x="464" y="903"/>
                    <a:pt x="463" y="899"/>
                    <a:pt x="463" y="894"/>
                  </a:cubicBezTo>
                  <a:cubicBezTo>
                    <a:pt x="467" y="897"/>
                    <a:pt x="470" y="899"/>
                    <a:pt x="473" y="901"/>
                  </a:cubicBezTo>
                  <a:cubicBezTo>
                    <a:pt x="474" y="902"/>
                    <a:pt x="475" y="902"/>
                    <a:pt x="476" y="903"/>
                  </a:cubicBezTo>
                  <a:cubicBezTo>
                    <a:pt x="476" y="903"/>
                    <a:pt x="476" y="904"/>
                    <a:pt x="476" y="904"/>
                  </a:cubicBezTo>
                  <a:cubicBezTo>
                    <a:pt x="476" y="908"/>
                    <a:pt x="476" y="912"/>
                    <a:pt x="476" y="915"/>
                  </a:cubicBezTo>
                  <a:cubicBezTo>
                    <a:pt x="472" y="913"/>
                    <a:pt x="468" y="910"/>
                    <a:pt x="464" y="907"/>
                  </a:cubicBezTo>
                  <a:close/>
                  <a:moveTo>
                    <a:pt x="475" y="916"/>
                  </a:moveTo>
                  <a:cubicBezTo>
                    <a:pt x="475" y="919"/>
                    <a:pt x="475" y="922"/>
                    <a:pt x="474" y="924"/>
                  </a:cubicBezTo>
                  <a:cubicBezTo>
                    <a:pt x="471" y="922"/>
                    <a:pt x="467" y="919"/>
                    <a:pt x="463" y="917"/>
                  </a:cubicBezTo>
                  <a:cubicBezTo>
                    <a:pt x="464" y="914"/>
                    <a:pt x="464" y="911"/>
                    <a:pt x="464" y="908"/>
                  </a:cubicBezTo>
                  <a:cubicBezTo>
                    <a:pt x="468" y="911"/>
                    <a:pt x="471" y="914"/>
                    <a:pt x="475" y="916"/>
                  </a:cubicBezTo>
                  <a:close/>
                  <a:moveTo>
                    <a:pt x="473" y="940"/>
                  </a:moveTo>
                  <a:cubicBezTo>
                    <a:pt x="473" y="939"/>
                    <a:pt x="473" y="939"/>
                    <a:pt x="473" y="938"/>
                  </a:cubicBezTo>
                  <a:cubicBezTo>
                    <a:pt x="473" y="938"/>
                    <a:pt x="474" y="938"/>
                    <a:pt x="474" y="938"/>
                  </a:cubicBezTo>
                  <a:cubicBezTo>
                    <a:pt x="474" y="938"/>
                    <a:pt x="473" y="937"/>
                    <a:pt x="473" y="937"/>
                  </a:cubicBezTo>
                  <a:cubicBezTo>
                    <a:pt x="474" y="935"/>
                    <a:pt x="475" y="932"/>
                    <a:pt x="475" y="930"/>
                  </a:cubicBezTo>
                  <a:cubicBezTo>
                    <a:pt x="476" y="929"/>
                    <a:pt x="476" y="928"/>
                    <a:pt x="476" y="927"/>
                  </a:cubicBezTo>
                  <a:cubicBezTo>
                    <a:pt x="477" y="927"/>
                    <a:pt x="479" y="928"/>
                    <a:pt x="480" y="929"/>
                  </a:cubicBezTo>
                  <a:cubicBezTo>
                    <a:pt x="480" y="930"/>
                    <a:pt x="480" y="931"/>
                    <a:pt x="479" y="932"/>
                  </a:cubicBezTo>
                  <a:cubicBezTo>
                    <a:pt x="478" y="935"/>
                    <a:pt x="477" y="937"/>
                    <a:pt x="476" y="940"/>
                  </a:cubicBezTo>
                  <a:cubicBezTo>
                    <a:pt x="476" y="941"/>
                    <a:pt x="476" y="942"/>
                    <a:pt x="475" y="943"/>
                  </a:cubicBezTo>
                  <a:cubicBezTo>
                    <a:pt x="474" y="944"/>
                    <a:pt x="473" y="944"/>
                    <a:pt x="472" y="944"/>
                  </a:cubicBezTo>
                  <a:cubicBezTo>
                    <a:pt x="472" y="943"/>
                    <a:pt x="473" y="941"/>
                    <a:pt x="473" y="940"/>
                  </a:cubicBezTo>
                  <a:close/>
                  <a:moveTo>
                    <a:pt x="478" y="942"/>
                  </a:moveTo>
                  <a:cubicBezTo>
                    <a:pt x="479" y="939"/>
                    <a:pt x="480" y="936"/>
                    <a:pt x="481" y="934"/>
                  </a:cubicBezTo>
                  <a:cubicBezTo>
                    <a:pt x="481" y="932"/>
                    <a:pt x="482" y="931"/>
                    <a:pt x="482" y="930"/>
                  </a:cubicBezTo>
                  <a:cubicBezTo>
                    <a:pt x="486" y="932"/>
                    <a:pt x="489" y="934"/>
                    <a:pt x="493" y="936"/>
                  </a:cubicBezTo>
                  <a:cubicBezTo>
                    <a:pt x="493" y="937"/>
                    <a:pt x="493" y="937"/>
                    <a:pt x="493" y="937"/>
                  </a:cubicBezTo>
                  <a:cubicBezTo>
                    <a:pt x="493" y="938"/>
                    <a:pt x="493" y="938"/>
                    <a:pt x="493" y="939"/>
                  </a:cubicBezTo>
                  <a:cubicBezTo>
                    <a:pt x="490" y="940"/>
                    <a:pt x="487" y="941"/>
                    <a:pt x="484" y="941"/>
                  </a:cubicBezTo>
                  <a:cubicBezTo>
                    <a:pt x="482" y="942"/>
                    <a:pt x="480" y="942"/>
                    <a:pt x="478" y="943"/>
                  </a:cubicBezTo>
                  <a:cubicBezTo>
                    <a:pt x="478" y="942"/>
                    <a:pt x="478" y="942"/>
                    <a:pt x="478" y="942"/>
                  </a:cubicBezTo>
                  <a:close/>
                  <a:moveTo>
                    <a:pt x="482" y="929"/>
                  </a:moveTo>
                  <a:cubicBezTo>
                    <a:pt x="483" y="927"/>
                    <a:pt x="483" y="924"/>
                    <a:pt x="484" y="922"/>
                  </a:cubicBezTo>
                  <a:cubicBezTo>
                    <a:pt x="486" y="923"/>
                    <a:pt x="488" y="925"/>
                    <a:pt x="490" y="926"/>
                  </a:cubicBezTo>
                  <a:cubicBezTo>
                    <a:pt x="491" y="927"/>
                    <a:pt x="492" y="927"/>
                    <a:pt x="493" y="928"/>
                  </a:cubicBezTo>
                  <a:cubicBezTo>
                    <a:pt x="493" y="930"/>
                    <a:pt x="493" y="932"/>
                    <a:pt x="493" y="934"/>
                  </a:cubicBezTo>
                  <a:cubicBezTo>
                    <a:pt x="493" y="934"/>
                    <a:pt x="493" y="935"/>
                    <a:pt x="493" y="935"/>
                  </a:cubicBezTo>
                  <a:cubicBezTo>
                    <a:pt x="489" y="933"/>
                    <a:pt x="486" y="931"/>
                    <a:pt x="482" y="929"/>
                  </a:cubicBezTo>
                  <a:close/>
                  <a:moveTo>
                    <a:pt x="493" y="927"/>
                  </a:moveTo>
                  <a:cubicBezTo>
                    <a:pt x="490" y="925"/>
                    <a:pt x="487" y="923"/>
                    <a:pt x="484" y="921"/>
                  </a:cubicBezTo>
                  <a:cubicBezTo>
                    <a:pt x="484" y="919"/>
                    <a:pt x="485" y="917"/>
                    <a:pt x="485" y="915"/>
                  </a:cubicBezTo>
                  <a:cubicBezTo>
                    <a:pt x="485" y="913"/>
                    <a:pt x="486" y="911"/>
                    <a:pt x="486" y="909"/>
                  </a:cubicBezTo>
                  <a:cubicBezTo>
                    <a:pt x="489" y="910"/>
                    <a:pt x="492" y="912"/>
                    <a:pt x="495" y="913"/>
                  </a:cubicBezTo>
                  <a:cubicBezTo>
                    <a:pt x="495" y="918"/>
                    <a:pt x="494" y="922"/>
                    <a:pt x="494" y="926"/>
                  </a:cubicBezTo>
                  <a:cubicBezTo>
                    <a:pt x="494" y="926"/>
                    <a:pt x="494" y="927"/>
                    <a:pt x="494" y="927"/>
                  </a:cubicBezTo>
                  <a:cubicBezTo>
                    <a:pt x="493" y="927"/>
                    <a:pt x="493" y="927"/>
                    <a:pt x="493" y="927"/>
                  </a:cubicBezTo>
                  <a:close/>
                  <a:moveTo>
                    <a:pt x="494" y="937"/>
                  </a:moveTo>
                  <a:cubicBezTo>
                    <a:pt x="495" y="938"/>
                    <a:pt x="496" y="938"/>
                    <a:pt x="496" y="938"/>
                  </a:cubicBezTo>
                  <a:cubicBezTo>
                    <a:pt x="496" y="938"/>
                    <a:pt x="495" y="939"/>
                    <a:pt x="494" y="939"/>
                  </a:cubicBezTo>
                  <a:cubicBezTo>
                    <a:pt x="494" y="938"/>
                    <a:pt x="494" y="938"/>
                    <a:pt x="494" y="937"/>
                  </a:cubicBezTo>
                  <a:close/>
                  <a:moveTo>
                    <a:pt x="495" y="928"/>
                  </a:moveTo>
                  <a:cubicBezTo>
                    <a:pt x="495" y="923"/>
                    <a:pt x="496" y="918"/>
                    <a:pt x="496" y="914"/>
                  </a:cubicBezTo>
                  <a:cubicBezTo>
                    <a:pt x="497" y="914"/>
                    <a:pt x="498" y="915"/>
                    <a:pt x="499" y="915"/>
                  </a:cubicBezTo>
                  <a:cubicBezTo>
                    <a:pt x="501" y="916"/>
                    <a:pt x="502" y="918"/>
                    <a:pt x="504" y="919"/>
                  </a:cubicBezTo>
                  <a:cubicBezTo>
                    <a:pt x="504" y="922"/>
                    <a:pt x="504" y="925"/>
                    <a:pt x="503" y="929"/>
                  </a:cubicBezTo>
                  <a:cubicBezTo>
                    <a:pt x="503" y="929"/>
                    <a:pt x="503" y="931"/>
                    <a:pt x="502" y="933"/>
                  </a:cubicBezTo>
                  <a:cubicBezTo>
                    <a:pt x="500" y="931"/>
                    <a:pt x="497" y="930"/>
                    <a:pt x="495" y="928"/>
                  </a:cubicBezTo>
                  <a:close/>
                  <a:moveTo>
                    <a:pt x="505" y="928"/>
                  </a:moveTo>
                  <a:cubicBezTo>
                    <a:pt x="505" y="927"/>
                    <a:pt x="505" y="924"/>
                    <a:pt x="506" y="919"/>
                  </a:cubicBezTo>
                  <a:cubicBezTo>
                    <a:pt x="507" y="920"/>
                    <a:pt x="509" y="921"/>
                    <a:pt x="510" y="922"/>
                  </a:cubicBezTo>
                  <a:cubicBezTo>
                    <a:pt x="510" y="922"/>
                    <a:pt x="510" y="923"/>
                    <a:pt x="510" y="924"/>
                  </a:cubicBezTo>
                  <a:cubicBezTo>
                    <a:pt x="509" y="927"/>
                    <a:pt x="509" y="930"/>
                    <a:pt x="509" y="933"/>
                  </a:cubicBezTo>
                  <a:cubicBezTo>
                    <a:pt x="507" y="934"/>
                    <a:pt x="506" y="934"/>
                    <a:pt x="505" y="935"/>
                  </a:cubicBezTo>
                  <a:cubicBezTo>
                    <a:pt x="505" y="935"/>
                    <a:pt x="504" y="934"/>
                    <a:pt x="504" y="934"/>
                  </a:cubicBezTo>
                  <a:cubicBezTo>
                    <a:pt x="504" y="932"/>
                    <a:pt x="505" y="929"/>
                    <a:pt x="505" y="928"/>
                  </a:cubicBezTo>
                  <a:close/>
                  <a:moveTo>
                    <a:pt x="506" y="918"/>
                  </a:moveTo>
                  <a:cubicBezTo>
                    <a:pt x="506" y="916"/>
                    <a:pt x="507" y="914"/>
                    <a:pt x="507" y="911"/>
                  </a:cubicBezTo>
                  <a:cubicBezTo>
                    <a:pt x="507" y="911"/>
                    <a:pt x="508" y="912"/>
                    <a:pt x="508" y="912"/>
                  </a:cubicBezTo>
                  <a:cubicBezTo>
                    <a:pt x="509" y="913"/>
                    <a:pt x="511" y="914"/>
                    <a:pt x="512" y="915"/>
                  </a:cubicBezTo>
                  <a:cubicBezTo>
                    <a:pt x="511" y="917"/>
                    <a:pt x="511" y="919"/>
                    <a:pt x="511" y="921"/>
                  </a:cubicBezTo>
                  <a:cubicBezTo>
                    <a:pt x="509" y="920"/>
                    <a:pt x="507" y="919"/>
                    <a:pt x="506" y="918"/>
                  </a:cubicBezTo>
                  <a:close/>
                  <a:moveTo>
                    <a:pt x="512" y="921"/>
                  </a:moveTo>
                  <a:cubicBezTo>
                    <a:pt x="512" y="920"/>
                    <a:pt x="513" y="918"/>
                    <a:pt x="513" y="916"/>
                  </a:cubicBezTo>
                  <a:cubicBezTo>
                    <a:pt x="514" y="917"/>
                    <a:pt x="515" y="918"/>
                    <a:pt x="517" y="919"/>
                  </a:cubicBezTo>
                  <a:cubicBezTo>
                    <a:pt x="518" y="919"/>
                    <a:pt x="519" y="920"/>
                    <a:pt x="520" y="921"/>
                  </a:cubicBezTo>
                  <a:cubicBezTo>
                    <a:pt x="520" y="921"/>
                    <a:pt x="520" y="921"/>
                    <a:pt x="520" y="921"/>
                  </a:cubicBezTo>
                  <a:cubicBezTo>
                    <a:pt x="520" y="923"/>
                    <a:pt x="519" y="924"/>
                    <a:pt x="519" y="925"/>
                  </a:cubicBezTo>
                  <a:cubicBezTo>
                    <a:pt x="517" y="924"/>
                    <a:pt x="514" y="923"/>
                    <a:pt x="512" y="921"/>
                  </a:cubicBezTo>
                  <a:close/>
                  <a:moveTo>
                    <a:pt x="519" y="919"/>
                  </a:moveTo>
                  <a:cubicBezTo>
                    <a:pt x="517" y="918"/>
                    <a:pt x="515" y="916"/>
                    <a:pt x="513" y="915"/>
                  </a:cubicBezTo>
                  <a:cubicBezTo>
                    <a:pt x="513" y="914"/>
                    <a:pt x="513" y="914"/>
                    <a:pt x="513" y="914"/>
                  </a:cubicBezTo>
                  <a:cubicBezTo>
                    <a:pt x="514" y="911"/>
                    <a:pt x="515" y="908"/>
                    <a:pt x="515" y="905"/>
                  </a:cubicBezTo>
                  <a:cubicBezTo>
                    <a:pt x="515" y="905"/>
                    <a:pt x="515" y="905"/>
                    <a:pt x="515" y="904"/>
                  </a:cubicBezTo>
                  <a:cubicBezTo>
                    <a:pt x="516" y="905"/>
                    <a:pt x="517" y="906"/>
                    <a:pt x="518" y="906"/>
                  </a:cubicBezTo>
                  <a:cubicBezTo>
                    <a:pt x="520" y="907"/>
                    <a:pt x="521" y="907"/>
                    <a:pt x="523" y="908"/>
                  </a:cubicBezTo>
                  <a:cubicBezTo>
                    <a:pt x="522" y="910"/>
                    <a:pt x="522" y="912"/>
                    <a:pt x="522" y="914"/>
                  </a:cubicBezTo>
                  <a:cubicBezTo>
                    <a:pt x="521" y="916"/>
                    <a:pt x="521" y="918"/>
                    <a:pt x="520" y="920"/>
                  </a:cubicBezTo>
                  <a:cubicBezTo>
                    <a:pt x="520" y="919"/>
                    <a:pt x="519" y="919"/>
                    <a:pt x="519" y="919"/>
                  </a:cubicBezTo>
                  <a:close/>
                  <a:moveTo>
                    <a:pt x="521" y="925"/>
                  </a:moveTo>
                  <a:cubicBezTo>
                    <a:pt x="521" y="924"/>
                    <a:pt x="521" y="923"/>
                    <a:pt x="521" y="921"/>
                  </a:cubicBezTo>
                  <a:cubicBezTo>
                    <a:pt x="523" y="922"/>
                    <a:pt x="524" y="922"/>
                    <a:pt x="525" y="923"/>
                  </a:cubicBezTo>
                  <a:cubicBezTo>
                    <a:pt x="524" y="924"/>
                    <a:pt x="522" y="925"/>
                    <a:pt x="521" y="926"/>
                  </a:cubicBezTo>
                  <a:cubicBezTo>
                    <a:pt x="521" y="926"/>
                    <a:pt x="521" y="926"/>
                    <a:pt x="521" y="926"/>
                  </a:cubicBezTo>
                  <a:cubicBezTo>
                    <a:pt x="521" y="926"/>
                    <a:pt x="521" y="926"/>
                    <a:pt x="521" y="925"/>
                  </a:cubicBezTo>
                  <a:close/>
                  <a:moveTo>
                    <a:pt x="521" y="920"/>
                  </a:moveTo>
                  <a:cubicBezTo>
                    <a:pt x="522" y="919"/>
                    <a:pt x="522" y="918"/>
                    <a:pt x="522" y="916"/>
                  </a:cubicBezTo>
                  <a:cubicBezTo>
                    <a:pt x="523" y="914"/>
                    <a:pt x="523" y="911"/>
                    <a:pt x="524" y="908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4" y="908"/>
                    <a:pt x="525" y="909"/>
                    <a:pt x="525" y="909"/>
                  </a:cubicBezTo>
                  <a:cubicBezTo>
                    <a:pt x="526" y="913"/>
                    <a:pt x="526" y="917"/>
                    <a:pt x="526" y="920"/>
                  </a:cubicBezTo>
                  <a:cubicBezTo>
                    <a:pt x="526" y="921"/>
                    <a:pt x="526" y="922"/>
                    <a:pt x="526" y="922"/>
                  </a:cubicBezTo>
                  <a:cubicBezTo>
                    <a:pt x="526" y="922"/>
                    <a:pt x="526" y="922"/>
                    <a:pt x="526" y="922"/>
                  </a:cubicBezTo>
                  <a:cubicBezTo>
                    <a:pt x="525" y="922"/>
                    <a:pt x="523" y="921"/>
                    <a:pt x="521" y="920"/>
                  </a:cubicBezTo>
                  <a:close/>
                  <a:moveTo>
                    <a:pt x="524" y="907"/>
                  </a:moveTo>
                  <a:cubicBezTo>
                    <a:pt x="524" y="906"/>
                    <a:pt x="524" y="906"/>
                    <a:pt x="524" y="905"/>
                  </a:cubicBezTo>
                  <a:cubicBezTo>
                    <a:pt x="525" y="906"/>
                    <a:pt x="525" y="907"/>
                    <a:pt x="525" y="908"/>
                  </a:cubicBezTo>
                  <a:cubicBezTo>
                    <a:pt x="525" y="908"/>
                    <a:pt x="524" y="907"/>
                    <a:pt x="524" y="907"/>
                  </a:cubicBezTo>
                  <a:close/>
                  <a:moveTo>
                    <a:pt x="523" y="907"/>
                  </a:moveTo>
                  <a:cubicBezTo>
                    <a:pt x="523" y="907"/>
                    <a:pt x="522" y="907"/>
                    <a:pt x="522" y="906"/>
                  </a:cubicBezTo>
                  <a:cubicBezTo>
                    <a:pt x="519" y="906"/>
                    <a:pt x="517" y="904"/>
                    <a:pt x="515" y="903"/>
                  </a:cubicBezTo>
                  <a:cubicBezTo>
                    <a:pt x="515" y="902"/>
                    <a:pt x="515" y="901"/>
                    <a:pt x="515" y="900"/>
                  </a:cubicBezTo>
                  <a:cubicBezTo>
                    <a:pt x="515" y="900"/>
                    <a:pt x="516" y="893"/>
                    <a:pt x="518" y="896"/>
                  </a:cubicBezTo>
                  <a:cubicBezTo>
                    <a:pt x="518" y="896"/>
                    <a:pt x="518" y="896"/>
                    <a:pt x="518" y="896"/>
                  </a:cubicBezTo>
                  <a:cubicBezTo>
                    <a:pt x="518" y="895"/>
                    <a:pt x="517" y="895"/>
                    <a:pt x="517" y="895"/>
                  </a:cubicBezTo>
                  <a:cubicBezTo>
                    <a:pt x="517" y="895"/>
                    <a:pt x="516" y="895"/>
                    <a:pt x="516" y="895"/>
                  </a:cubicBezTo>
                  <a:cubicBezTo>
                    <a:pt x="515" y="897"/>
                    <a:pt x="515" y="900"/>
                    <a:pt x="515" y="902"/>
                  </a:cubicBezTo>
                  <a:cubicBezTo>
                    <a:pt x="515" y="902"/>
                    <a:pt x="514" y="903"/>
                    <a:pt x="514" y="903"/>
                  </a:cubicBezTo>
                  <a:cubicBezTo>
                    <a:pt x="514" y="902"/>
                    <a:pt x="513" y="902"/>
                    <a:pt x="512" y="902"/>
                  </a:cubicBezTo>
                  <a:cubicBezTo>
                    <a:pt x="511" y="901"/>
                    <a:pt x="510" y="900"/>
                    <a:pt x="508" y="900"/>
                  </a:cubicBezTo>
                  <a:cubicBezTo>
                    <a:pt x="509" y="895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09" y="894"/>
                    <a:pt x="509" y="897"/>
                    <a:pt x="508" y="899"/>
                  </a:cubicBezTo>
                  <a:cubicBezTo>
                    <a:pt x="506" y="899"/>
                    <a:pt x="505" y="898"/>
                    <a:pt x="503" y="897"/>
                  </a:cubicBezTo>
                  <a:cubicBezTo>
                    <a:pt x="501" y="896"/>
                    <a:pt x="500" y="895"/>
                    <a:pt x="499" y="894"/>
                  </a:cubicBezTo>
                  <a:cubicBezTo>
                    <a:pt x="499" y="892"/>
                    <a:pt x="499" y="891"/>
                    <a:pt x="500" y="889"/>
                  </a:cubicBezTo>
                  <a:cubicBezTo>
                    <a:pt x="500" y="887"/>
                    <a:pt x="501" y="886"/>
                    <a:pt x="501" y="885"/>
                  </a:cubicBezTo>
                  <a:cubicBezTo>
                    <a:pt x="501" y="885"/>
                    <a:pt x="501" y="885"/>
                    <a:pt x="501" y="885"/>
                  </a:cubicBezTo>
                  <a:cubicBezTo>
                    <a:pt x="500" y="885"/>
                    <a:pt x="500" y="885"/>
                    <a:pt x="500" y="885"/>
                  </a:cubicBezTo>
                  <a:cubicBezTo>
                    <a:pt x="500" y="886"/>
                    <a:pt x="500" y="887"/>
                    <a:pt x="500" y="888"/>
                  </a:cubicBezTo>
                  <a:cubicBezTo>
                    <a:pt x="499" y="890"/>
                    <a:pt x="499" y="892"/>
                    <a:pt x="498" y="894"/>
                  </a:cubicBezTo>
                  <a:cubicBezTo>
                    <a:pt x="497" y="893"/>
                    <a:pt x="496" y="892"/>
                    <a:pt x="495" y="891"/>
                  </a:cubicBezTo>
                  <a:cubicBezTo>
                    <a:pt x="493" y="890"/>
                    <a:pt x="490" y="889"/>
                    <a:pt x="488" y="888"/>
                  </a:cubicBezTo>
                  <a:cubicBezTo>
                    <a:pt x="488" y="885"/>
                    <a:pt x="488" y="882"/>
                    <a:pt x="489" y="880"/>
                  </a:cubicBezTo>
                  <a:cubicBezTo>
                    <a:pt x="489" y="880"/>
                    <a:pt x="489" y="880"/>
                    <a:pt x="489" y="880"/>
                  </a:cubicBezTo>
                  <a:cubicBezTo>
                    <a:pt x="488" y="882"/>
                    <a:pt x="488" y="885"/>
                    <a:pt x="488" y="887"/>
                  </a:cubicBezTo>
                  <a:cubicBezTo>
                    <a:pt x="487" y="887"/>
                    <a:pt x="487" y="887"/>
                    <a:pt x="486" y="887"/>
                  </a:cubicBezTo>
                  <a:cubicBezTo>
                    <a:pt x="483" y="885"/>
                    <a:pt x="480" y="883"/>
                    <a:pt x="477" y="881"/>
                  </a:cubicBezTo>
                  <a:cubicBezTo>
                    <a:pt x="477" y="881"/>
                    <a:pt x="476" y="881"/>
                    <a:pt x="475" y="880"/>
                  </a:cubicBezTo>
                  <a:cubicBezTo>
                    <a:pt x="475" y="880"/>
                    <a:pt x="475" y="879"/>
                    <a:pt x="475" y="879"/>
                  </a:cubicBezTo>
                  <a:cubicBezTo>
                    <a:pt x="475" y="878"/>
                    <a:pt x="475" y="876"/>
                    <a:pt x="474" y="873"/>
                  </a:cubicBezTo>
                  <a:cubicBezTo>
                    <a:pt x="476" y="874"/>
                    <a:pt x="477" y="874"/>
                    <a:pt x="479" y="874"/>
                  </a:cubicBezTo>
                  <a:cubicBezTo>
                    <a:pt x="488" y="876"/>
                    <a:pt x="495" y="879"/>
                    <a:pt x="502" y="884"/>
                  </a:cubicBezTo>
                  <a:cubicBezTo>
                    <a:pt x="508" y="888"/>
                    <a:pt x="515" y="891"/>
                    <a:pt x="520" y="897"/>
                  </a:cubicBezTo>
                  <a:cubicBezTo>
                    <a:pt x="522" y="899"/>
                    <a:pt x="523" y="901"/>
                    <a:pt x="524" y="904"/>
                  </a:cubicBezTo>
                  <a:cubicBezTo>
                    <a:pt x="524" y="905"/>
                    <a:pt x="523" y="906"/>
                    <a:pt x="523" y="907"/>
                  </a:cubicBezTo>
                  <a:close/>
                  <a:moveTo>
                    <a:pt x="474" y="879"/>
                  </a:moveTo>
                  <a:cubicBezTo>
                    <a:pt x="472" y="878"/>
                    <a:pt x="470" y="877"/>
                    <a:pt x="468" y="875"/>
                  </a:cubicBezTo>
                  <a:cubicBezTo>
                    <a:pt x="467" y="874"/>
                    <a:pt x="465" y="873"/>
                    <a:pt x="463" y="872"/>
                  </a:cubicBezTo>
                  <a:cubicBezTo>
                    <a:pt x="463" y="872"/>
                    <a:pt x="463" y="872"/>
                    <a:pt x="463" y="872"/>
                  </a:cubicBezTo>
                  <a:cubicBezTo>
                    <a:pt x="467" y="872"/>
                    <a:pt x="470" y="873"/>
                    <a:pt x="474" y="873"/>
                  </a:cubicBezTo>
                  <a:cubicBezTo>
                    <a:pt x="474" y="875"/>
                    <a:pt x="474" y="877"/>
                    <a:pt x="474" y="879"/>
                  </a:cubicBezTo>
                  <a:close/>
                  <a:moveTo>
                    <a:pt x="463" y="880"/>
                  </a:moveTo>
                  <a:cubicBezTo>
                    <a:pt x="461" y="878"/>
                    <a:pt x="459" y="877"/>
                    <a:pt x="457" y="875"/>
                  </a:cubicBezTo>
                  <a:cubicBezTo>
                    <a:pt x="457" y="874"/>
                    <a:pt x="458" y="872"/>
                    <a:pt x="458" y="871"/>
                  </a:cubicBezTo>
                  <a:cubicBezTo>
                    <a:pt x="459" y="871"/>
                    <a:pt x="460" y="871"/>
                    <a:pt x="461" y="871"/>
                  </a:cubicBezTo>
                  <a:cubicBezTo>
                    <a:pt x="462" y="872"/>
                    <a:pt x="462" y="873"/>
                    <a:pt x="463" y="873"/>
                  </a:cubicBezTo>
                  <a:cubicBezTo>
                    <a:pt x="463" y="875"/>
                    <a:pt x="463" y="878"/>
                    <a:pt x="463" y="880"/>
                  </a:cubicBezTo>
                  <a:close/>
                  <a:moveTo>
                    <a:pt x="463" y="881"/>
                  </a:moveTo>
                  <a:cubicBezTo>
                    <a:pt x="463" y="883"/>
                    <a:pt x="463" y="885"/>
                    <a:pt x="463" y="887"/>
                  </a:cubicBezTo>
                  <a:cubicBezTo>
                    <a:pt x="462" y="889"/>
                    <a:pt x="462" y="891"/>
                    <a:pt x="462" y="893"/>
                  </a:cubicBezTo>
                  <a:cubicBezTo>
                    <a:pt x="460" y="891"/>
                    <a:pt x="459" y="890"/>
                    <a:pt x="457" y="889"/>
                  </a:cubicBezTo>
                  <a:cubicBezTo>
                    <a:pt x="457" y="885"/>
                    <a:pt x="457" y="880"/>
                    <a:pt x="457" y="876"/>
                  </a:cubicBezTo>
                  <a:cubicBezTo>
                    <a:pt x="459" y="878"/>
                    <a:pt x="461" y="880"/>
                    <a:pt x="463" y="881"/>
                  </a:cubicBezTo>
                  <a:close/>
                  <a:moveTo>
                    <a:pt x="462" y="894"/>
                  </a:moveTo>
                  <a:cubicBezTo>
                    <a:pt x="462" y="898"/>
                    <a:pt x="462" y="902"/>
                    <a:pt x="462" y="906"/>
                  </a:cubicBezTo>
                  <a:cubicBezTo>
                    <a:pt x="460" y="905"/>
                    <a:pt x="457" y="903"/>
                    <a:pt x="455" y="902"/>
                  </a:cubicBezTo>
                  <a:cubicBezTo>
                    <a:pt x="456" y="898"/>
                    <a:pt x="456" y="894"/>
                    <a:pt x="457" y="890"/>
                  </a:cubicBezTo>
                  <a:cubicBezTo>
                    <a:pt x="457" y="890"/>
                    <a:pt x="457" y="890"/>
                    <a:pt x="457" y="890"/>
                  </a:cubicBezTo>
                  <a:cubicBezTo>
                    <a:pt x="459" y="891"/>
                    <a:pt x="460" y="892"/>
                    <a:pt x="462" y="894"/>
                  </a:cubicBezTo>
                  <a:close/>
                  <a:moveTo>
                    <a:pt x="455" y="874"/>
                  </a:moveTo>
                  <a:cubicBezTo>
                    <a:pt x="454" y="873"/>
                    <a:pt x="453" y="872"/>
                    <a:pt x="451" y="871"/>
                  </a:cubicBezTo>
                  <a:cubicBezTo>
                    <a:pt x="451" y="871"/>
                    <a:pt x="451" y="870"/>
                    <a:pt x="451" y="870"/>
                  </a:cubicBezTo>
                  <a:cubicBezTo>
                    <a:pt x="453" y="870"/>
                    <a:pt x="455" y="871"/>
                    <a:pt x="456" y="871"/>
                  </a:cubicBezTo>
                  <a:cubicBezTo>
                    <a:pt x="456" y="872"/>
                    <a:pt x="455" y="873"/>
                    <a:pt x="455" y="874"/>
                  </a:cubicBezTo>
                  <a:close/>
                  <a:moveTo>
                    <a:pt x="747" y="394"/>
                  </a:moveTo>
                  <a:cubicBezTo>
                    <a:pt x="746" y="414"/>
                    <a:pt x="745" y="433"/>
                    <a:pt x="742" y="453"/>
                  </a:cubicBezTo>
                  <a:cubicBezTo>
                    <a:pt x="738" y="472"/>
                    <a:pt x="732" y="490"/>
                    <a:pt x="725" y="508"/>
                  </a:cubicBezTo>
                  <a:cubicBezTo>
                    <a:pt x="723" y="512"/>
                    <a:pt x="722" y="517"/>
                    <a:pt x="720" y="521"/>
                  </a:cubicBezTo>
                  <a:cubicBezTo>
                    <a:pt x="717" y="522"/>
                    <a:pt x="715" y="524"/>
                    <a:pt x="712" y="525"/>
                  </a:cubicBezTo>
                  <a:cubicBezTo>
                    <a:pt x="709" y="527"/>
                    <a:pt x="706" y="530"/>
                    <a:pt x="702" y="532"/>
                  </a:cubicBezTo>
                  <a:cubicBezTo>
                    <a:pt x="698" y="534"/>
                    <a:pt x="694" y="536"/>
                    <a:pt x="690" y="538"/>
                  </a:cubicBezTo>
                  <a:cubicBezTo>
                    <a:pt x="691" y="536"/>
                    <a:pt x="691" y="534"/>
                    <a:pt x="691" y="533"/>
                  </a:cubicBezTo>
                  <a:cubicBezTo>
                    <a:pt x="693" y="524"/>
                    <a:pt x="695" y="516"/>
                    <a:pt x="696" y="508"/>
                  </a:cubicBezTo>
                  <a:cubicBezTo>
                    <a:pt x="696" y="499"/>
                    <a:pt x="696" y="490"/>
                    <a:pt x="696" y="481"/>
                  </a:cubicBezTo>
                  <a:cubicBezTo>
                    <a:pt x="696" y="480"/>
                    <a:pt x="695" y="480"/>
                    <a:pt x="695" y="481"/>
                  </a:cubicBezTo>
                  <a:cubicBezTo>
                    <a:pt x="695" y="490"/>
                    <a:pt x="695" y="498"/>
                    <a:pt x="694" y="506"/>
                  </a:cubicBezTo>
                  <a:cubicBezTo>
                    <a:pt x="694" y="515"/>
                    <a:pt x="692" y="524"/>
                    <a:pt x="690" y="532"/>
                  </a:cubicBezTo>
                  <a:cubicBezTo>
                    <a:pt x="690" y="534"/>
                    <a:pt x="689" y="536"/>
                    <a:pt x="689" y="538"/>
                  </a:cubicBezTo>
                  <a:cubicBezTo>
                    <a:pt x="685" y="540"/>
                    <a:pt x="681" y="541"/>
                    <a:pt x="677" y="543"/>
                  </a:cubicBezTo>
                  <a:cubicBezTo>
                    <a:pt x="677" y="543"/>
                    <a:pt x="677" y="544"/>
                    <a:pt x="678" y="544"/>
                  </a:cubicBezTo>
                  <a:cubicBezTo>
                    <a:pt x="681" y="543"/>
                    <a:pt x="685" y="541"/>
                    <a:pt x="689" y="540"/>
                  </a:cubicBezTo>
                  <a:cubicBezTo>
                    <a:pt x="687" y="545"/>
                    <a:pt x="686" y="550"/>
                    <a:pt x="685" y="556"/>
                  </a:cubicBezTo>
                  <a:cubicBezTo>
                    <a:pt x="684" y="560"/>
                    <a:pt x="683" y="564"/>
                    <a:pt x="681" y="568"/>
                  </a:cubicBezTo>
                  <a:cubicBezTo>
                    <a:pt x="680" y="571"/>
                    <a:pt x="678" y="575"/>
                    <a:pt x="677" y="578"/>
                  </a:cubicBezTo>
                  <a:cubicBezTo>
                    <a:pt x="677" y="579"/>
                    <a:pt x="678" y="579"/>
                    <a:pt x="678" y="579"/>
                  </a:cubicBezTo>
                  <a:cubicBezTo>
                    <a:pt x="679" y="575"/>
                    <a:pt x="681" y="571"/>
                    <a:pt x="683" y="568"/>
                  </a:cubicBezTo>
                  <a:cubicBezTo>
                    <a:pt x="684" y="564"/>
                    <a:pt x="685" y="561"/>
                    <a:pt x="686" y="557"/>
                  </a:cubicBezTo>
                  <a:cubicBezTo>
                    <a:pt x="687" y="551"/>
                    <a:pt x="689" y="545"/>
                    <a:pt x="690" y="539"/>
                  </a:cubicBezTo>
                  <a:cubicBezTo>
                    <a:pt x="694" y="537"/>
                    <a:pt x="698" y="535"/>
                    <a:pt x="702" y="533"/>
                  </a:cubicBezTo>
                  <a:cubicBezTo>
                    <a:pt x="706" y="531"/>
                    <a:pt x="709" y="529"/>
                    <a:pt x="713" y="526"/>
                  </a:cubicBezTo>
                  <a:cubicBezTo>
                    <a:pt x="715" y="525"/>
                    <a:pt x="717" y="524"/>
                    <a:pt x="719" y="523"/>
                  </a:cubicBezTo>
                  <a:cubicBezTo>
                    <a:pt x="714" y="534"/>
                    <a:pt x="708" y="546"/>
                    <a:pt x="702" y="557"/>
                  </a:cubicBezTo>
                  <a:cubicBezTo>
                    <a:pt x="692" y="573"/>
                    <a:pt x="681" y="586"/>
                    <a:pt x="670" y="600"/>
                  </a:cubicBezTo>
                  <a:cubicBezTo>
                    <a:pt x="660" y="614"/>
                    <a:pt x="653" y="631"/>
                    <a:pt x="644" y="646"/>
                  </a:cubicBezTo>
                  <a:cubicBezTo>
                    <a:pt x="636" y="662"/>
                    <a:pt x="624" y="675"/>
                    <a:pt x="614" y="690"/>
                  </a:cubicBezTo>
                  <a:cubicBezTo>
                    <a:pt x="605" y="705"/>
                    <a:pt x="600" y="721"/>
                    <a:pt x="598" y="738"/>
                  </a:cubicBezTo>
                  <a:cubicBezTo>
                    <a:pt x="594" y="758"/>
                    <a:pt x="591" y="776"/>
                    <a:pt x="585" y="795"/>
                  </a:cubicBezTo>
                  <a:cubicBezTo>
                    <a:pt x="580" y="813"/>
                    <a:pt x="576" y="831"/>
                    <a:pt x="568" y="848"/>
                  </a:cubicBezTo>
                  <a:cubicBezTo>
                    <a:pt x="568" y="849"/>
                    <a:pt x="567" y="850"/>
                    <a:pt x="567" y="851"/>
                  </a:cubicBezTo>
                  <a:cubicBezTo>
                    <a:pt x="567" y="852"/>
                    <a:pt x="567" y="852"/>
                    <a:pt x="567" y="852"/>
                  </a:cubicBezTo>
                  <a:cubicBezTo>
                    <a:pt x="565" y="857"/>
                    <a:pt x="563" y="861"/>
                    <a:pt x="561" y="866"/>
                  </a:cubicBezTo>
                  <a:cubicBezTo>
                    <a:pt x="560" y="867"/>
                    <a:pt x="560" y="870"/>
                    <a:pt x="559" y="872"/>
                  </a:cubicBezTo>
                  <a:cubicBezTo>
                    <a:pt x="559" y="872"/>
                    <a:pt x="559" y="872"/>
                    <a:pt x="559" y="872"/>
                  </a:cubicBezTo>
                  <a:cubicBezTo>
                    <a:pt x="558" y="873"/>
                    <a:pt x="558" y="875"/>
                    <a:pt x="557" y="876"/>
                  </a:cubicBezTo>
                  <a:cubicBezTo>
                    <a:pt x="554" y="883"/>
                    <a:pt x="552" y="892"/>
                    <a:pt x="548" y="899"/>
                  </a:cubicBezTo>
                  <a:cubicBezTo>
                    <a:pt x="545" y="905"/>
                    <a:pt x="540" y="911"/>
                    <a:pt x="535" y="916"/>
                  </a:cubicBezTo>
                  <a:cubicBezTo>
                    <a:pt x="535" y="915"/>
                    <a:pt x="535" y="914"/>
                    <a:pt x="535" y="914"/>
                  </a:cubicBezTo>
                  <a:cubicBezTo>
                    <a:pt x="534" y="907"/>
                    <a:pt x="533" y="900"/>
                    <a:pt x="529" y="894"/>
                  </a:cubicBezTo>
                  <a:cubicBezTo>
                    <a:pt x="525" y="888"/>
                    <a:pt x="519" y="884"/>
                    <a:pt x="514" y="881"/>
                  </a:cubicBezTo>
                  <a:cubicBezTo>
                    <a:pt x="507" y="877"/>
                    <a:pt x="501" y="873"/>
                    <a:pt x="494" y="869"/>
                  </a:cubicBezTo>
                  <a:cubicBezTo>
                    <a:pt x="486" y="866"/>
                    <a:pt x="476" y="865"/>
                    <a:pt x="467" y="863"/>
                  </a:cubicBezTo>
                  <a:cubicBezTo>
                    <a:pt x="462" y="862"/>
                    <a:pt x="456" y="862"/>
                    <a:pt x="451" y="861"/>
                  </a:cubicBezTo>
                  <a:cubicBezTo>
                    <a:pt x="449" y="842"/>
                    <a:pt x="446" y="823"/>
                    <a:pt x="442" y="804"/>
                  </a:cubicBezTo>
                  <a:cubicBezTo>
                    <a:pt x="438" y="784"/>
                    <a:pt x="434" y="764"/>
                    <a:pt x="434" y="743"/>
                  </a:cubicBezTo>
                  <a:cubicBezTo>
                    <a:pt x="434" y="735"/>
                    <a:pt x="434" y="726"/>
                    <a:pt x="433" y="718"/>
                  </a:cubicBezTo>
                  <a:cubicBezTo>
                    <a:pt x="433" y="713"/>
                    <a:pt x="435" y="708"/>
                    <a:pt x="436" y="703"/>
                  </a:cubicBezTo>
                  <a:cubicBezTo>
                    <a:pt x="437" y="698"/>
                    <a:pt x="438" y="693"/>
                    <a:pt x="439" y="688"/>
                  </a:cubicBezTo>
                  <a:cubicBezTo>
                    <a:pt x="441" y="671"/>
                    <a:pt x="443" y="654"/>
                    <a:pt x="432" y="640"/>
                  </a:cubicBezTo>
                  <a:cubicBezTo>
                    <a:pt x="430" y="636"/>
                    <a:pt x="427" y="634"/>
                    <a:pt x="425" y="631"/>
                  </a:cubicBezTo>
                  <a:cubicBezTo>
                    <a:pt x="425" y="624"/>
                    <a:pt x="425" y="618"/>
                    <a:pt x="425" y="611"/>
                  </a:cubicBezTo>
                  <a:cubicBezTo>
                    <a:pt x="426" y="599"/>
                    <a:pt x="429" y="588"/>
                    <a:pt x="430" y="577"/>
                  </a:cubicBezTo>
                  <a:cubicBezTo>
                    <a:pt x="431" y="565"/>
                    <a:pt x="434" y="554"/>
                    <a:pt x="436" y="542"/>
                  </a:cubicBezTo>
                  <a:cubicBezTo>
                    <a:pt x="442" y="521"/>
                    <a:pt x="445" y="499"/>
                    <a:pt x="451" y="478"/>
                  </a:cubicBezTo>
                  <a:cubicBezTo>
                    <a:pt x="453" y="468"/>
                    <a:pt x="455" y="457"/>
                    <a:pt x="457" y="447"/>
                  </a:cubicBezTo>
                  <a:cubicBezTo>
                    <a:pt x="460" y="445"/>
                    <a:pt x="463" y="443"/>
                    <a:pt x="466" y="442"/>
                  </a:cubicBezTo>
                  <a:cubicBezTo>
                    <a:pt x="473" y="437"/>
                    <a:pt x="479" y="432"/>
                    <a:pt x="486" y="428"/>
                  </a:cubicBezTo>
                  <a:cubicBezTo>
                    <a:pt x="493" y="423"/>
                    <a:pt x="500" y="419"/>
                    <a:pt x="508" y="415"/>
                  </a:cubicBezTo>
                  <a:cubicBezTo>
                    <a:pt x="515" y="411"/>
                    <a:pt x="519" y="404"/>
                    <a:pt x="526" y="401"/>
                  </a:cubicBezTo>
                  <a:cubicBezTo>
                    <a:pt x="533" y="398"/>
                    <a:pt x="541" y="399"/>
                    <a:pt x="548" y="396"/>
                  </a:cubicBezTo>
                  <a:cubicBezTo>
                    <a:pt x="552" y="394"/>
                    <a:pt x="549" y="388"/>
                    <a:pt x="545" y="389"/>
                  </a:cubicBezTo>
                  <a:cubicBezTo>
                    <a:pt x="543" y="389"/>
                    <a:pt x="541" y="389"/>
                    <a:pt x="539" y="390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7" y="380"/>
                    <a:pt x="541" y="367"/>
                    <a:pt x="531" y="363"/>
                  </a:cubicBezTo>
                  <a:cubicBezTo>
                    <a:pt x="529" y="360"/>
                    <a:pt x="525" y="359"/>
                    <a:pt x="522" y="361"/>
                  </a:cubicBezTo>
                  <a:cubicBezTo>
                    <a:pt x="520" y="361"/>
                    <a:pt x="519" y="362"/>
                    <a:pt x="517" y="363"/>
                  </a:cubicBezTo>
                  <a:cubicBezTo>
                    <a:pt x="514" y="361"/>
                    <a:pt x="509" y="361"/>
                    <a:pt x="503" y="364"/>
                  </a:cubicBezTo>
                  <a:cubicBezTo>
                    <a:pt x="502" y="365"/>
                    <a:pt x="501" y="365"/>
                    <a:pt x="501" y="366"/>
                  </a:cubicBezTo>
                  <a:cubicBezTo>
                    <a:pt x="501" y="366"/>
                    <a:pt x="501" y="365"/>
                    <a:pt x="501" y="365"/>
                  </a:cubicBezTo>
                  <a:cubicBezTo>
                    <a:pt x="501" y="359"/>
                    <a:pt x="497" y="353"/>
                    <a:pt x="491" y="354"/>
                  </a:cubicBezTo>
                  <a:cubicBezTo>
                    <a:pt x="489" y="352"/>
                    <a:pt x="486" y="351"/>
                    <a:pt x="483" y="351"/>
                  </a:cubicBezTo>
                  <a:cubicBezTo>
                    <a:pt x="482" y="348"/>
                    <a:pt x="477" y="345"/>
                    <a:pt x="474" y="348"/>
                  </a:cubicBezTo>
                  <a:cubicBezTo>
                    <a:pt x="474" y="348"/>
                    <a:pt x="473" y="348"/>
                    <a:pt x="473" y="349"/>
                  </a:cubicBezTo>
                  <a:cubicBezTo>
                    <a:pt x="472" y="349"/>
                    <a:pt x="471" y="349"/>
                    <a:pt x="470" y="349"/>
                  </a:cubicBezTo>
                  <a:cubicBezTo>
                    <a:pt x="470" y="348"/>
                    <a:pt x="470" y="347"/>
                    <a:pt x="469" y="347"/>
                  </a:cubicBezTo>
                  <a:cubicBezTo>
                    <a:pt x="467" y="344"/>
                    <a:pt x="464" y="343"/>
                    <a:pt x="462" y="343"/>
                  </a:cubicBezTo>
                  <a:cubicBezTo>
                    <a:pt x="462" y="341"/>
                    <a:pt x="462" y="339"/>
                    <a:pt x="462" y="338"/>
                  </a:cubicBezTo>
                  <a:cubicBezTo>
                    <a:pt x="462" y="335"/>
                    <a:pt x="459" y="333"/>
                    <a:pt x="456" y="334"/>
                  </a:cubicBezTo>
                  <a:cubicBezTo>
                    <a:pt x="454" y="336"/>
                    <a:pt x="450" y="337"/>
                    <a:pt x="447" y="339"/>
                  </a:cubicBezTo>
                  <a:cubicBezTo>
                    <a:pt x="443" y="338"/>
                    <a:pt x="440" y="338"/>
                    <a:pt x="437" y="340"/>
                  </a:cubicBezTo>
                  <a:cubicBezTo>
                    <a:pt x="436" y="337"/>
                    <a:pt x="433" y="334"/>
                    <a:pt x="429" y="334"/>
                  </a:cubicBezTo>
                  <a:cubicBezTo>
                    <a:pt x="427" y="334"/>
                    <a:pt x="425" y="334"/>
                    <a:pt x="424" y="335"/>
                  </a:cubicBezTo>
                  <a:cubicBezTo>
                    <a:pt x="424" y="335"/>
                    <a:pt x="423" y="335"/>
                    <a:pt x="423" y="335"/>
                  </a:cubicBezTo>
                  <a:cubicBezTo>
                    <a:pt x="421" y="333"/>
                    <a:pt x="418" y="331"/>
                    <a:pt x="415" y="330"/>
                  </a:cubicBezTo>
                  <a:cubicBezTo>
                    <a:pt x="414" y="329"/>
                    <a:pt x="413" y="329"/>
                    <a:pt x="411" y="329"/>
                  </a:cubicBezTo>
                  <a:cubicBezTo>
                    <a:pt x="411" y="328"/>
                    <a:pt x="410" y="328"/>
                    <a:pt x="410" y="328"/>
                  </a:cubicBezTo>
                  <a:cubicBezTo>
                    <a:pt x="405" y="325"/>
                    <a:pt x="400" y="325"/>
                    <a:pt x="396" y="328"/>
                  </a:cubicBezTo>
                  <a:cubicBezTo>
                    <a:pt x="394" y="327"/>
                    <a:pt x="391" y="327"/>
                    <a:pt x="389" y="328"/>
                  </a:cubicBezTo>
                  <a:cubicBezTo>
                    <a:pt x="387" y="328"/>
                    <a:pt x="385" y="330"/>
                    <a:pt x="383" y="332"/>
                  </a:cubicBezTo>
                  <a:cubicBezTo>
                    <a:pt x="381" y="330"/>
                    <a:pt x="379" y="329"/>
                    <a:pt x="376" y="330"/>
                  </a:cubicBezTo>
                  <a:cubicBezTo>
                    <a:pt x="373" y="328"/>
                    <a:pt x="369" y="328"/>
                    <a:pt x="366" y="331"/>
                  </a:cubicBezTo>
                  <a:cubicBezTo>
                    <a:pt x="364" y="333"/>
                    <a:pt x="364" y="335"/>
                    <a:pt x="363" y="337"/>
                  </a:cubicBezTo>
                  <a:cubicBezTo>
                    <a:pt x="361" y="336"/>
                    <a:pt x="359" y="336"/>
                    <a:pt x="356" y="336"/>
                  </a:cubicBezTo>
                  <a:cubicBezTo>
                    <a:pt x="355" y="337"/>
                    <a:pt x="354" y="338"/>
                    <a:pt x="353" y="339"/>
                  </a:cubicBezTo>
                  <a:cubicBezTo>
                    <a:pt x="353" y="340"/>
                    <a:pt x="353" y="340"/>
                    <a:pt x="353" y="341"/>
                  </a:cubicBezTo>
                  <a:cubicBezTo>
                    <a:pt x="349" y="339"/>
                    <a:pt x="343" y="341"/>
                    <a:pt x="342" y="345"/>
                  </a:cubicBezTo>
                  <a:cubicBezTo>
                    <a:pt x="340" y="344"/>
                    <a:pt x="337" y="343"/>
                    <a:pt x="334" y="343"/>
                  </a:cubicBezTo>
                  <a:cubicBezTo>
                    <a:pt x="333" y="343"/>
                    <a:pt x="332" y="343"/>
                    <a:pt x="332" y="343"/>
                  </a:cubicBezTo>
                  <a:cubicBezTo>
                    <a:pt x="325" y="345"/>
                    <a:pt x="325" y="354"/>
                    <a:pt x="330" y="359"/>
                  </a:cubicBezTo>
                  <a:cubicBezTo>
                    <a:pt x="329" y="359"/>
                    <a:pt x="327" y="359"/>
                    <a:pt x="326" y="358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7" y="353"/>
                    <a:pt x="325" y="348"/>
                    <a:pt x="319" y="346"/>
                  </a:cubicBezTo>
                  <a:cubicBezTo>
                    <a:pt x="318" y="345"/>
                    <a:pt x="316" y="346"/>
                    <a:pt x="315" y="347"/>
                  </a:cubicBezTo>
                  <a:cubicBezTo>
                    <a:pt x="314" y="350"/>
                    <a:pt x="313" y="352"/>
                    <a:pt x="314" y="354"/>
                  </a:cubicBezTo>
                  <a:cubicBezTo>
                    <a:pt x="305" y="351"/>
                    <a:pt x="299" y="363"/>
                    <a:pt x="304" y="369"/>
                  </a:cubicBezTo>
                  <a:cubicBezTo>
                    <a:pt x="303" y="370"/>
                    <a:pt x="301" y="371"/>
                    <a:pt x="299" y="372"/>
                  </a:cubicBezTo>
                  <a:cubicBezTo>
                    <a:pt x="299" y="370"/>
                    <a:pt x="298" y="369"/>
                    <a:pt x="297" y="368"/>
                  </a:cubicBezTo>
                  <a:cubicBezTo>
                    <a:pt x="295" y="364"/>
                    <a:pt x="290" y="367"/>
                    <a:pt x="291" y="371"/>
                  </a:cubicBezTo>
                  <a:cubicBezTo>
                    <a:pt x="291" y="371"/>
                    <a:pt x="291" y="372"/>
                    <a:pt x="291" y="372"/>
                  </a:cubicBezTo>
                  <a:cubicBezTo>
                    <a:pt x="291" y="373"/>
                    <a:pt x="292" y="374"/>
                    <a:pt x="292" y="375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87" y="377"/>
                    <a:pt x="282" y="377"/>
                    <a:pt x="276" y="378"/>
                  </a:cubicBezTo>
                  <a:cubicBezTo>
                    <a:pt x="271" y="379"/>
                    <a:pt x="267" y="382"/>
                    <a:pt x="263" y="383"/>
                  </a:cubicBezTo>
                  <a:cubicBezTo>
                    <a:pt x="260" y="385"/>
                    <a:pt x="258" y="389"/>
                    <a:pt x="262" y="390"/>
                  </a:cubicBezTo>
                  <a:cubicBezTo>
                    <a:pt x="262" y="391"/>
                    <a:pt x="263" y="391"/>
                    <a:pt x="263" y="391"/>
                  </a:cubicBezTo>
                  <a:cubicBezTo>
                    <a:pt x="265" y="392"/>
                    <a:pt x="267" y="391"/>
                    <a:pt x="268" y="389"/>
                  </a:cubicBezTo>
                  <a:cubicBezTo>
                    <a:pt x="273" y="387"/>
                    <a:pt x="278" y="385"/>
                    <a:pt x="284" y="385"/>
                  </a:cubicBezTo>
                  <a:cubicBezTo>
                    <a:pt x="287" y="384"/>
                    <a:pt x="291" y="383"/>
                    <a:pt x="294" y="382"/>
                  </a:cubicBezTo>
                  <a:cubicBezTo>
                    <a:pt x="295" y="383"/>
                    <a:pt x="295" y="385"/>
                    <a:pt x="295" y="387"/>
                  </a:cubicBezTo>
                  <a:cubicBezTo>
                    <a:pt x="297" y="392"/>
                    <a:pt x="299" y="397"/>
                    <a:pt x="302" y="401"/>
                  </a:cubicBezTo>
                  <a:cubicBezTo>
                    <a:pt x="308" y="411"/>
                    <a:pt x="311" y="424"/>
                    <a:pt x="315" y="435"/>
                  </a:cubicBezTo>
                  <a:cubicBezTo>
                    <a:pt x="323" y="458"/>
                    <a:pt x="333" y="479"/>
                    <a:pt x="333" y="504"/>
                  </a:cubicBezTo>
                  <a:cubicBezTo>
                    <a:pt x="332" y="526"/>
                    <a:pt x="332" y="549"/>
                    <a:pt x="340" y="570"/>
                  </a:cubicBezTo>
                  <a:cubicBezTo>
                    <a:pt x="344" y="581"/>
                    <a:pt x="350" y="591"/>
                    <a:pt x="350" y="604"/>
                  </a:cubicBezTo>
                  <a:cubicBezTo>
                    <a:pt x="351" y="608"/>
                    <a:pt x="349" y="613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39" y="621"/>
                    <a:pt x="336" y="636"/>
                    <a:pt x="334" y="646"/>
                  </a:cubicBezTo>
                  <a:cubicBezTo>
                    <a:pt x="332" y="661"/>
                    <a:pt x="334" y="676"/>
                    <a:pt x="333" y="691"/>
                  </a:cubicBezTo>
                  <a:cubicBezTo>
                    <a:pt x="333" y="699"/>
                    <a:pt x="332" y="708"/>
                    <a:pt x="330" y="716"/>
                  </a:cubicBezTo>
                  <a:cubicBezTo>
                    <a:pt x="328" y="723"/>
                    <a:pt x="324" y="729"/>
                    <a:pt x="322" y="736"/>
                  </a:cubicBezTo>
                  <a:cubicBezTo>
                    <a:pt x="316" y="750"/>
                    <a:pt x="310" y="766"/>
                    <a:pt x="307" y="781"/>
                  </a:cubicBezTo>
                  <a:cubicBezTo>
                    <a:pt x="304" y="795"/>
                    <a:pt x="305" y="810"/>
                    <a:pt x="305" y="825"/>
                  </a:cubicBezTo>
                  <a:cubicBezTo>
                    <a:pt x="305" y="838"/>
                    <a:pt x="304" y="850"/>
                    <a:pt x="304" y="863"/>
                  </a:cubicBezTo>
                  <a:cubicBezTo>
                    <a:pt x="301" y="863"/>
                    <a:pt x="298" y="864"/>
                    <a:pt x="296" y="864"/>
                  </a:cubicBezTo>
                  <a:cubicBezTo>
                    <a:pt x="287" y="865"/>
                    <a:pt x="279" y="866"/>
                    <a:pt x="270" y="868"/>
                  </a:cubicBezTo>
                  <a:cubicBezTo>
                    <a:pt x="261" y="870"/>
                    <a:pt x="254" y="876"/>
                    <a:pt x="247" y="881"/>
                  </a:cubicBezTo>
                  <a:cubicBezTo>
                    <a:pt x="240" y="885"/>
                    <a:pt x="234" y="889"/>
                    <a:pt x="228" y="894"/>
                  </a:cubicBezTo>
                  <a:cubicBezTo>
                    <a:pt x="223" y="899"/>
                    <a:pt x="219" y="907"/>
                    <a:pt x="216" y="914"/>
                  </a:cubicBezTo>
                  <a:cubicBezTo>
                    <a:pt x="214" y="913"/>
                    <a:pt x="212" y="911"/>
                    <a:pt x="210" y="909"/>
                  </a:cubicBezTo>
                  <a:cubicBezTo>
                    <a:pt x="210" y="908"/>
                    <a:pt x="210" y="907"/>
                    <a:pt x="209" y="906"/>
                  </a:cubicBezTo>
                  <a:cubicBezTo>
                    <a:pt x="208" y="905"/>
                    <a:pt x="207" y="903"/>
                    <a:pt x="205" y="902"/>
                  </a:cubicBezTo>
                  <a:cubicBezTo>
                    <a:pt x="205" y="901"/>
                    <a:pt x="205" y="900"/>
                    <a:pt x="204" y="899"/>
                  </a:cubicBezTo>
                  <a:cubicBezTo>
                    <a:pt x="204" y="898"/>
                    <a:pt x="203" y="897"/>
                    <a:pt x="201" y="897"/>
                  </a:cubicBezTo>
                  <a:cubicBezTo>
                    <a:pt x="186" y="876"/>
                    <a:pt x="181" y="850"/>
                    <a:pt x="178" y="825"/>
                  </a:cubicBezTo>
                  <a:cubicBezTo>
                    <a:pt x="176" y="802"/>
                    <a:pt x="175" y="779"/>
                    <a:pt x="171" y="757"/>
                  </a:cubicBezTo>
                  <a:cubicBezTo>
                    <a:pt x="172" y="758"/>
                    <a:pt x="173" y="758"/>
                    <a:pt x="174" y="759"/>
                  </a:cubicBezTo>
                  <a:cubicBezTo>
                    <a:pt x="176" y="761"/>
                    <a:pt x="178" y="762"/>
                    <a:pt x="180" y="764"/>
                  </a:cubicBezTo>
                  <a:cubicBezTo>
                    <a:pt x="182" y="765"/>
                    <a:pt x="184" y="766"/>
                    <a:pt x="186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83" y="766"/>
                    <a:pt x="181" y="763"/>
                    <a:pt x="178" y="761"/>
                  </a:cubicBezTo>
                  <a:cubicBezTo>
                    <a:pt x="176" y="759"/>
                    <a:pt x="173" y="757"/>
                    <a:pt x="171" y="754"/>
                  </a:cubicBezTo>
                  <a:cubicBezTo>
                    <a:pt x="171" y="754"/>
                    <a:pt x="171" y="754"/>
                    <a:pt x="171" y="754"/>
                  </a:cubicBezTo>
                  <a:cubicBezTo>
                    <a:pt x="170" y="748"/>
                    <a:pt x="168" y="743"/>
                    <a:pt x="167" y="738"/>
                  </a:cubicBezTo>
                  <a:cubicBezTo>
                    <a:pt x="163" y="726"/>
                    <a:pt x="159" y="715"/>
                    <a:pt x="153" y="704"/>
                  </a:cubicBezTo>
                  <a:cubicBezTo>
                    <a:pt x="155" y="705"/>
                    <a:pt x="157" y="706"/>
                    <a:pt x="159" y="707"/>
                  </a:cubicBezTo>
                  <a:cubicBezTo>
                    <a:pt x="161" y="708"/>
                    <a:pt x="163" y="709"/>
                    <a:pt x="165" y="709"/>
                  </a:cubicBezTo>
                  <a:cubicBezTo>
                    <a:pt x="165" y="709"/>
                    <a:pt x="165" y="709"/>
                    <a:pt x="165" y="709"/>
                  </a:cubicBezTo>
                  <a:cubicBezTo>
                    <a:pt x="162" y="708"/>
                    <a:pt x="160" y="706"/>
                    <a:pt x="158" y="704"/>
                  </a:cubicBezTo>
                  <a:cubicBezTo>
                    <a:pt x="156" y="703"/>
                    <a:pt x="154" y="702"/>
                    <a:pt x="152" y="701"/>
                  </a:cubicBezTo>
                  <a:cubicBezTo>
                    <a:pt x="150" y="697"/>
                    <a:pt x="148" y="693"/>
                    <a:pt x="147" y="689"/>
                  </a:cubicBezTo>
                  <a:cubicBezTo>
                    <a:pt x="146" y="687"/>
                    <a:pt x="145" y="685"/>
                    <a:pt x="144" y="683"/>
                  </a:cubicBezTo>
                  <a:cubicBezTo>
                    <a:pt x="146" y="680"/>
                    <a:pt x="146" y="675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5"/>
                    <a:pt x="146" y="677"/>
                  </a:cubicBezTo>
                  <a:cubicBezTo>
                    <a:pt x="145" y="678"/>
                    <a:pt x="144" y="680"/>
                    <a:pt x="143" y="681"/>
                  </a:cubicBezTo>
                  <a:cubicBezTo>
                    <a:pt x="140" y="674"/>
                    <a:pt x="137" y="667"/>
                    <a:pt x="133" y="661"/>
                  </a:cubicBezTo>
                  <a:cubicBezTo>
                    <a:pt x="134" y="661"/>
                    <a:pt x="135" y="662"/>
                    <a:pt x="136" y="662"/>
                  </a:cubicBezTo>
                  <a:cubicBezTo>
                    <a:pt x="138" y="663"/>
                    <a:pt x="140" y="665"/>
                    <a:pt x="142" y="664"/>
                  </a:cubicBezTo>
                  <a:cubicBezTo>
                    <a:pt x="142" y="663"/>
                    <a:pt x="142" y="663"/>
                    <a:pt x="142" y="663"/>
                  </a:cubicBezTo>
                  <a:cubicBezTo>
                    <a:pt x="140" y="665"/>
                    <a:pt x="136" y="662"/>
                    <a:pt x="134" y="661"/>
                  </a:cubicBezTo>
                  <a:cubicBezTo>
                    <a:pt x="134" y="660"/>
                    <a:pt x="133" y="660"/>
                    <a:pt x="132" y="659"/>
                  </a:cubicBezTo>
                  <a:cubicBezTo>
                    <a:pt x="128" y="652"/>
                    <a:pt x="124" y="645"/>
                    <a:pt x="119" y="639"/>
                  </a:cubicBezTo>
                  <a:cubicBezTo>
                    <a:pt x="118" y="638"/>
                    <a:pt x="117" y="636"/>
                    <a:pt x="116" y="635"/>
                  </a:cubicBezTo>
                  <a:cubicBezTo>
                    <a:pt x="118" y="632"/>
                    <a:pt x="117" y="627"/>
                    <a:pt x="117" y="626"/>
                  </a:cubicBezTo>
                  <a:cubicBezTo>
                    <a:pt x="117" y="619"/>
                    <a:pt x="117" y="612"/>
                    <a:pt x="119" y="605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7" y="611"/>
                    <a:pt x="116" y="617"/>
                    <a:pt x="115" y="622"/>
                  </a:cubicBezTo>
                  <a:cubicBezTo>
                    <a:pt x="115" y="626"/>
                    <a:pt x="115" y="629"/>
                    <a:pt x="115" y="633"/>
                  </a:cubicBezTo>
                  <a:cubicBezTo>
                    <a:pt x="105" y="621"/>
                    <a:pt x="95" y="610"/>
                    <a:pt x="86" y="598"/>
                  </a:cubicBezTo>
                  <a:cubicBezTo>
                    <a:pt x="91" y="599"/>
                    <a:pt x="95" y="601"/>
                    <a:pt x="99" y="602"/>
                  </a:cubicBezTo>
                  <a:cubicBezTo>
                    <a:pt x="102" y="604"/>
                    <a:pt x="105" y="604"/>
                    <a:pt x="109" y="605"/>
                  </a:cubicBezTo>
                  <a:cubicBezTo>
                    <a:pt x="111" y="606"/>
                    <a:pt x="114" y="606"/>
                    <a:pt x="117" y="606"/>
                  </a:cubicBezTo>
                  <a:cubicBezTo>
                    <a:pt x="117" y="606"/>
                    <a:pt x="117" y="606"/>
                    <a:pt x="117" y="606"/>
                  </a:cubicBezTo>
                  <a:cubicBezTo>
                    <a:pt x="111" y="606"/>
                    <a:pt x="104" y="603"/>
                    <a:pt x="98" y="601"/>
                  </a:cubicBezTo>
                  <a:cubicBezTo>
                    <a:pt x="94" y="598"/>
                    <a:pt x="89" y="597"/>
                    <a:pt x="84" y="595"/>
                  </a:cubicBezTo>
                  <a:cubicBezTo>
                    <a:pt x="83" y="592"/>
                    <a:pt x="81" y="590"/>
                    <a:pt x="79" y="587"/>
                  </a:cubicBezTo>
                  <a:cubicBezTo>
                    <a:pt x="80" y="586"/>
                    <a:pt x="80" y="584"/>
                    <a:pt x="80" y="582"/>
                  </a:cubicBezTo>
                  <a:cubicBezTo>
                    <a:pt x="81" y="577"/>
                    <a:pt x="82" y="572"/>
                    <a:pt x="83" y="567"/>
                  </a:cubicBezTo>
                  <a:cubicBezTo>
                    <a:pt x="84" y="562"/>
                    <a:pt x="85" y="558"/>
                    <a:pt x="85" y="553"/>
                  </a:cubicBezTo>
                  <a:cubicBezTo>
                    <a:pt x="85" y="553"/>
                    <a:pt x="86" y="554"/>
                    <a:pt x="86" y="554"/>
                  </a:cubicBezTo>
                  <a:cubicBezTo>
                    <a:pt x="86" y="554"/>
                    <a:pt x="86" y="554"/>
                    <a:pt x="86" y="554"/>
                  </a:cubicBezTo>
                  <a:cubicBezTo>
                    <a:pt x="86" y="554"/>
                    <a:pt x="85" y="553"/>
                    <a:pt x="85" y="553"/>
                  </a:cubicBezTo>
                  <a:cubicBezTo>
                    <a:pt x="85" y="553"/>
                    <a:pt x="85" y="552"/>
                    <a:pt x="85" y="552"/>
                  </a:cubicBezTo>
                  <a:cubicBezTo>
                    <a:pt x="86" y="549"/>
                    <a:pt x="85" y="545"/>
                    <a:pt x="87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6" y="544"/>
                    <a:pt x="86" y="547"/>
                    <a:pt x="85" y="549"/>
                  </a:cubicBezTo>
                  <a:cubicBezTo>
                    <a:pt x="85" y="550"/>
                    <a:pt x="85" y="551"/>
                    <a:pt x="85" y="553"/>
                  </a:cubicBezTo>
                  <a:cubicBezTo>
                    <a:pt x="84" y="552"/>
                    <a:pt x="83" y="551"/>
                    <a:pt x="82" y="550"/>
                  </a:cubicBezTo>
                  <a:cubicBezTo>
                    <a:pt x="80" y="549"/>
                    <a:pt x="79" y="549"/>
                    <a:pt x="77" y="548"/>
                  </a:cubicBezTo>
                  <a:cubicBezTo>
                    <a:pt x="76" y="547"/>
                    <a:pt x="76" y="546"/>
                    <a:pt x="75" y="545"/>
                  </a:cubicBezTo>
                  <a:cubicBezTo>
                    <a:pt x="73" y="543"/>
                    <a:pt x="70" y="542"/>
                    <a:pt x="68" y="540"/>
                  </a:cubicBezTo>
                  <a:cubicBezTo>
                    <a:pt x="66" y="538"/>
                    <a:pt x="64" y="536"/>
                    <a:pt x="61" y="534"/>
                  </a:cubicBezTo>
                  <a:cubicBezTo>
                    <a:pt x="59" y="533"/>
                    <a:pt x="58" y="530"/>
                    <a:pt x="56" y="528"/>
                  </a:cubicBezTo>
                  <a:cubicBezTo>
                    <a:pt x="55" y="527"/>
                    <a:pt x="53" y="525"/>
                    <a:pt x="51" y="524"/>
                  </a:cubicBezTo>
                  <a:cubicBezTo>
                    <a:pt x="52" y="520"/>
                    <a:pt x="54" y="516"/>
                    <a:pt x="55" y="512"/>
                  </a:cubicBezTo>
                  <a:cubicBezTo>
                    <a:pt x="57" y="507"/>
                    <a:pt x="58" y="502"/>
                    <a:pt x="59" y="497"/>
                  </a:cubicBezTo>
                  <a:cubicBezTo>
                    <a:pt x="60" y="494"/>
                    <a:pt x="59" y="489"/>
                    <a:pt x="62" y="486"/>
                  </a:cubicBezTo>
                  <a:cubicBezTo>
                    <a:pt x="62" y="486"/>
                    <a:pt x="62" y="486"/>
                    <a:pt x="62" y="486"/>
                  </a:cubicBezTo>
                  <a:cubicBezTo>
                    <a:pt x="60" y="488"/>
                    <a:pt x="60" y="490"/>
                    <a:pt x="59" y="493"/>
                  </a:cubicBezTo>
                  <a:cubicBezTo>
                    <a:pt x="59" y="498"/>
                    <a:pt x="57" y="503"/>
                    <a:pt x="55" y="507"/>
                  </a:cubicBezTo>
                  <a:cubicBezTo>
                    <a:pt x="53" y="512"/>
                    <a:pt x="52" y="517"/>
                    <a:pt x="49" y="522"/>
                  </a:cubicBezTo>
                  <a:cubicBezTo>
                    <a:pt x="49" y="522"/>
                    <a:pt x="49" y="522"/>
                    <a:pt x="49" y="522"/>
                  </a:cubicBezTo>
                  <a:cubicBezTo>
                    <a:pt x="48" y="522"/>
                    <a:pt x="47" y="521"/>
                    <a:pt x="46" y="521"/>
                  </a:cubicBezTo>
                  <a:cubicBezTo>
                    <a:pt x="43" y="514"/>
                    <a:pt x="40" y="507"/>
                    <a:pt x="37" y="500"/>
                  </a:cubicBezTo>
                  <a:cubicBezTo>
                    <a:pt x="33" y="489"/>
                    <a:pt x="29" y="479"/>
                    <a:pt x="25" y="469"/>
                  </a:cubicBezTo>
                  <a:cubicBezTo>
                    <a:pt x="27" y="470"/>
                    <a:pt x="28" y="471"/>
                    <a:pt x="30" y="472"/>
                  </a:cubicBezTo>
                  <a:cubicBezTo>
                    <a:pt x="33" y="474"/>
                    <a:pt x="36" y="476"/>
                    <a:pt x="39" y="478"/>
                  </a:cubicBezTo>
                  <a:cubicBezTo>
                    <a:pt x="40" y="480"/>
                    <a:pt x="42" y="480"/>
                    <a:pt x="44" y="480"/>
                  </a:cubicBezTo>
                  <a:cubicBezTo>
                    <a:pt x="44" y="480"/>
                    <a:pt x="44" y="480"/>
                    <a:pt x="44" y="480"/>
                  </a:cubicBezTo>
                  <a:cubicBezTo>
                    <a:pt x="41" y="480"/>
                    <a:pt x="39" y="478"/>
                    <a:pt x="37" y="476"/>
                  </a:cubicBezTo>
                  <a:cubicBezTo>
                    <a:pt x="36" y="474"/>
                    <a:pt x="34" y="473"/>
                    <a:pt x="32" y="472"/>
                  </a:cubicBezTo>
                  <a:cubicBezTo>
                    <a:pt x="29" y="470"/>
                    <a:pt x="27" y="468"/>
                    <a:pt x="25" y="466"/>
                  </a:cubicBezTo>
                  <a:cubicBezTo>
                    <a:pt x="25" y="465"/>
                    <a:pt x="24" y="465"/>
                    <a:pt x="24" y="464"/>
                  </a:cubicBezTo>
                  <a:cubicBezTo>
                    <a:pt x="22" y="460"/>
                    <a:pt x="21" y="456"/>
                    <a:pt x="20" y="452"/>
                  </a:cubicBezTo>
                  <a:cubicBezTo>
                    <a:pt x="20" y="451"/>
                    <a:pt x="19" y="450"/>
                    <a:pt x="19" y="449"/>
                  </a:cubicBezTo>
                  <a:cubicBezTo>
                    <a:pt x="21" y="447"/>
                    <a:pt x="23" y="444"/>
                    <a:pt x="24" y="441"/>
                  </a:cubicBezTo>
                  <a:cubicBezTo>
                    <a:pt x="26" y="437"/>
                    <a:pt x="28" y="433"/>
                    <a:pt x="30" y="429"/>
                  </a:cubicBezTo>
                  <a:cubicBezTo>
                    <a:pt x="32" y="426"/>
                    <a:pt x="34" y="423"/>
                    <a:pt x="35" y="419"/>
                  </a:cubicBezTo>
                  <a:cubicBezTo>
                    <a:pt x="36" y="417"/>
                    <a:pt x="37" y="415"/>
                    <a:pt x="38" y="413"/>
                  </a:cubicBezTo>
                  <a:cubicBezTo>
                    <a:pt x="37" y="414"/>
                    <a:pt x="36" y="415"/>
                    <a:pt x="36" y="416"/>
                  </a:cubicBezTo>
                  <a:cubicBezTo>
                    <a:pt x="34" y="420"/>
                    <a:pt x="32" y="423"/>
                    <a:pt x="30" y="427"/>
                  </a:cubicBezTo>
                  <a:cubicBezTo>
                    <a:pt x="28" y="431"/>
                    <a:pt x="26" y="434"/>
                    <a:pt x="23" y="438"/>
                  </a:cubicBezTo>
                  <a:cubicBezTo>
                    <a:pt x="22" y="441"/>
                    <a:pt x="20" y="444"/>
                    <a:pt x="18" y="447"/>
                  </a:cubicBezTo>
                  <a:cubicBezTo>
                    <a:pt x="14" y="428"/>
                    <a:pt x="10" y="409"/>
                    <a:pt x="9" y="390"/>
                  </a:cubicBezTo>
                  <a:cubicBezTo>
                    <a:pt x="11" y="392"/>
                    <a:pt x="13" y="394"/>
                    <a:pt x="14" y="395"/>
                  </a:cubicBezTo>
                  <a:cubicBezTo>
                    <a:pt x="16" y="398"/>
                    <a:pt x="19" y="401"/>
                    <a:pt x="21" y="404"/>
                  </a:cubicBezTo>
                  <a:cubicBezTo>
                    <a:pt x="23" y="406"/>
                    <a:pt x="25" y="408"/>
                    <a:pt x="27" y="410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5" y="408"/>
                    <a:pt x="24" y="406"/>
                    <a:pt x="22" y="404"/>
                  </a:cubicBezTo>
                  <a:cubicBezTo>
                    <a:pt x="21" y="401"/>
                    <a:pt x="19" y="399"/>
                    <a:pt x="17" y="397"/>
                  </a:cubicBezTo>
                  <a:cubicBezTo>
                    <a:pt x="16" y="395"/>
                    <a:pt x="14" y="392"/>
                    <a:pt x="12" y="390"/>
                  </a:cubicBezTo>
                  <a:cubicBezTo>
                    <a:pt x="11" y="389"/>
                    <a:pt x="10" y="388"/>
                    <a:pt x="9" y="386"/>
                  </a:cubicBezTo>
                  <a:cubicBezTo>
                    <a:pt x="8" y="377"/>
                    <a:pt x="8" y="369"/>
                    <a:pt x="8" y="360"/>
                  </a:cubicBezTo>
                  <a:cubicBezTo>
                    <a:pt x="9" y="359"/>
                    <a:pt x="9" y="359"/>
                    <a:pt x="10" y="358"/>
                  </a:cubicBezTo>
                  <a:cubicBezTo>
                    <a:pt x="13" y="357"/>
                    <a:pt x="15" y="355"/>
                    <a:pt x="18" y="353"/>
                  </a:cubicBezTo>
                  <a:cubicBezTo>
                    <a:pt x="23" y="348"/>
                    <a:pt x="28" y="342"/>
                    <a:pt x="35" y="340"/>
                  </a:cubicBezTo>
                  <a:cubicBezTo>
                    <a:pt x="35" y="340"/>
                    <a:pt x="35" y="339"/>
                    <a:pt x="35" y="340"/>
                  </a:cubicBezTo>
                  <a:cubicBezTo>
                    <a:pt x="29" y="341"/>
                    <a:pt x="25" y="346"/>
                    <a:pt x="20" y="350"/>
                  </a:cubicBezTo>
                  <a:cubicBezTo>
                    <a:pt x="17" y="352"/>
                    <a:pt x="14" y="354"/>
                    <a:pt x="11" y="356"/>
                  </a:cubicBezTo>
                  <a:cubicBezTo>
                    <a:pt x="10" y="357"/>
                    <a:pt x="9" y="357"/>
                    <a:pt x="8" y="358"/>
                  </a:cubicBezTo>
                  <a:cubicBezTo>
                    <a:pt x="8" y="356"/>
                    <a:pt x="8" y="354"/>
                    <a:pt x="8" y="352"/>
                  </a:cubicBezTo>
                  <a:cubicBezTo>
                    <a:pt x="9" y="332"/>
                    <a:pt x="12" y="313"/>
                    <a:pt x="16" y="293"/>
                  </a:cubicBezTo>
                  <a:cubicBezTo>
                    <a:pt x="17" y="293"/>
                    <a:pt x="17" y="293"/>
                    <a:pt x="18" y="292"/>
                  </a:cubicBezTo>
                  <a:cubicBezTo>
                    <a:pt x="20" y="291"/>
                    <a:pt x="22" y="289"/>
                    <a:pt x="25" y="288"/>
                  </a:cubicBezTo>
                  <a:cubicBezTo>
                    <a:pt x="27" y="287"/>
                    <a:pt x="30" y="286"/>
                    <a:pt x="32" y="284"/>
                  </a:cubicBezTo>
                  <a:cubicBezTo>
                    <a:pt x="34" y="283"/>
                    <a:pt x="35" y="283"/>
                    <a:pt x="36" y="282"/>
                  </a:cubicBezTo>
                  <a:cubicBezTo>
                    <a:pt x="38" y="285"/>
                    <a:pt x="39" y="288"/>
                    <a:pt x="41" y="291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39" y="288"/>
                    <a:pt x="38" y="285"/>
                    <a:pt x="37" y="281"/>
                  </a:cubicBezTo>
                  <a:cubicBezTo>
                    <a:pt x="38" y="281"/>
                    <a:pt x="40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0" y="280"/>
                    <a:pt x="38" y="280"/>
                    <a:pt x="37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77"/>
                    <a:pt x="34" y="274"/>
                    <a:pt x="33" y="271"/>
                  </a:cubicBezTo>
                  <a:cubicBezTo>
                    <a:pt x="31" y="267"/>
                    <a:pt x="29" y="263"/>
                    <a:pt x="28" y="259"/>
                  </a:cubicBezTo>
                  <a:cubicBezTo>
                    <a:pt x="28" y="257"/>
                    <a:pt x="28" y="256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40" y="222"/>
                    <a:pt x="58" y="194"/>
                    <a:pt x="79" y="168"/>
                  </a:cubicBezTo>
                  <a:cubicBezTo>
                    <a:pt x="119" y="115"/>
                    <a:pt x="171" y="72"/>
                    <a:pt x="231" y="44"/>
                  </a:cubicBezTo>
                  <a:cubicBezTo>
                    <a:pt x="263" y="29"/>
                    <a:pt x="299" y="19"/>
                    <a:pt x="334" y="12"/>
                  </a:cubicBezTo>
                  <a:cubicBezTo>
                    <a:pt x="353" y="9"/>
                    <a:pt x="372" y="7"/>
                    <a:pt x="391" y="8"/>
                  </a:cubicBezTo>
                  <a:cubicBezTo>
                    <a:pt x="410" y="8"/>
                    <a:pt x="430" y="10"/>
                    <a:pt x="448" y="15"/>
                  </a:cubicBezTo>
                  <a:cubicBezTo>
                    <a:pt x="461" y="20"/>
                    <a:pt x="474" y="26"/>
                    <a:pt x="487" y="31"/>
                  </a:cubicBezTo>
                  <a:cubicBezTo>
                    <a:pt x="501" y="36"/>
                    <a:pt x="516" y="40"/>
                    <a:pt x="530" y="46"/>
                  </a:cubicBezTo>
                  <a:cubicBezTo>
                    <a:pt x="544" y="52"/>
                    <a:pt x="558" y="58"/>
                    <a:pt x="572" y="65"/>
                  </a:cubicBezTo>
                  <a:cubicBezTo>
                    <a:pt x="574" y="77"/>
                    <a:pt x="575" y="88"/>
                    <a:pt x="573" y="99"/>
                  </a:cubicBezTo>
                  <a:cubicBezTo>
                    <a:pt x="573" y="100"/>
                    <a:pt x="574" y="100"/>
                    <a:pt x="574" y="100"/>
                  </a:cubicBezTo>
                  <a:cubicBezTo>
                    <a:pt x="576" y="88"/>
                    <a:pt x="575" y="77"/>
                    <a:pt x="573" y="66"/>
                  </a:cubicBezTo>
                  <a:cubicBezTo>
                    <a:pt x="585" y="72"/>
                    <a:pt x="597" y="79"/>
                    <a:pt x="609" y="86"/>
                  </a:cubicBezTo>
                  <a:cubicBezTo>
                    <a:pt x="609" y="90"/>
                    <a:pt x="611" y="94"/>
                    <a:pt x="612" y="98"/>
                  </a:cubicBezTo>
                  <a:cubicBezTo>
                    <a:pt x="613" y="105"/>
                    <a:pt x="613" y="111"/>
                    <a:pt x="614" y="117"/>
                  </a:cubicBezTo>
                  <a:cubicBezTo>
                    <a:pt x="615" y="123"/>
                    <a:pt x="616" y="129"/>
                    <a:pt x="616" y="135"/>
                  </a:cubicBezTo>
                  <a:cubicBezTo>
                    <a:pt x="615" y="134"/>
                    <a:pt x="615" y="133"/>
                    <a:pt x="614" y="133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4"/>
                    <a:pt x="612" y="134"/>
                    <a:pt x="613" y="134"/>
                  </a:cubicBezTo>
                  <a:cubicBezTo>
                    <a:pt x="613" y="135"/>
                    <a:pt x="614" y="135"/>
                    <a:pt x="614" y="134"/>
                  </a:cubicBezTo>
                  <a:cubicBezTo>
                    <a:pt x="615" y="135"/>
                    <a:pt x="616" y="136"/>
                    <a:pt x="617" y="136"/>
                  </a:cubicBezTo>
                  <a:cubicBezTo>
                    <a:pt x="617" y="140"/>
                    <a:pt x="618" y="145"/>
                    <a:pt x="616" y="149"/>
                  </a:cubicBezTo>
                  <a:cubicBezTo>
                    <a:pt x="616" y="149"/>
                    <a:pt x="615" y="150"/>
                    <a:pt x="615" y="150"/>
                  </a:cubicBezTo>
                  <a:cubicBezTo>
                    <a:pt x="616" y="151"/>
                    <a:pt x="616" y="151"/>
                    <a:pt x="616" y="151"/>
                  </a:cubicBezTo>
                  <a:cubicBezTo>
                    <a:pt x="616" y="152"/>
                    <a:pt x="617" y="151"/>
                    <a:pt x="617" y="151"/>
                  </a:cubicBezTo>
                  <a:cubicBezTo>
                    <a:pt x="619" y="147"/>
                    <a:pt x="619" y="143"/>
                    <a:pt x="618" y="139"/>
                  </a:cubicBezTo>
                  <a:cubicBezTo>
                    <a:pt x="618" y="138"/>
                    <a:pt x="618" y="138"/>
                    <a:pt x="618" y="137"/>
                  </a:cubicBezTo>
                  <a:cubicBezTo>
                    <a:pt x="624" y="141"/>
                    <a:pt x="631" y="145"/>
                    <a:pt x="637" y="149"/>
                  </a:cubicBezTo>
                  <a:cubicBezTo>
                    <a:pt x="643" y="154"/>
                    <a:pt x="649" y="158"/>
                    <a:pt x="656" y="162"/>
                  </a:cubicBezTo>
                  <a:cubicBezTo>
                    <a:pt x="656" y="169"/>
                    <a:pt x="657" y="176"/>
                    <a:pt x="655" y="183"/>
                  </a:cubicBezTo>
                  <a:cubicBezTo>
                    <a:pt x="655" y="183"/>
                    <a:pt x="656" y="184"/>
                    <a:pt x="656" y="183"/>
                  </a:cubicBezTo>
                  <a:cubicBezTo>
                    <a:pt x="658" y="176"/>
                    <a:pt x="658" y="169"/>
                    <a:pt x="657" y="162"/>
                  </a:cubicBezTo>
                  <a:cubicBezTo>
                    <a:pt x="659" y="163"/>
                    <a:pt x="660" y="164"/>
                    <a:pt x="662" y="165"/>
                  </a:cubicBezTo>
                  <a:cubicBezTo>
                    <a:pt x="668" y="170"/>
                    <a:pt x="675" y="175"/>
                    <a:pt x="681" y="180"/>
                  </a:cubicBezTo>
                  <a:cubicBezTo>
                    <a:pt x="681" y="185"/>
                    <a:pt x="681" y="189"/>
                    <a:pt x="681" y="194"/>
                  </a:cubicBezTo>
                  <a:cubicBezTo>
                    <a:pt x="680" y="199"/>
                    <a:pt x="680" y="203"/>
                    <a:pt x="680" y="208"/>
                  </a:cubicBezTo>
                  <a:cubicBezTo>
                    <a:pt x="680" y="208"/>
                    <a:pt x="680" y="208"/>
                    <a:pt x="680" y="209"/>
                  </a:cubicBezTo>
                  <a:cubicBezTo>
                    <a:pt x="678" y="207"/>
                    <a:pt x="676" y="205"/>
                    <a:pt x="675" y="204"/>
                  </a:cubicBezTo>
                  <a:cubicBezTo>
                    <a:pt x="672" y="202"/>
                    <a:pt x="670" y="199"/>
                    <a:pt x="668" y="197"/>
                  </a:cubicBezTo>
                  <a:cubicBezTo>
                    <a:pt x="667" y="196"/>
                    <a:pt x="667" y="196"/>
                    <a:pt x="666" y="195"/>
                  </a:cubicBezTo>
                  <a:cubicBezTo>
                    <a:pt x="665" y="194"/>
                    <a:pt x="665" y="193"/>
                    <a:pt x="664" y="193"/>
                  </a:cubicBezTo>
                  <a:cubicBezTo>
                    <a:pt x="665" y="193"/>
                    <a:pt x="664" y="192"/>
                    <a:pt x="664" y="193"/>
                  </a:cubicBezTo>
                  <a:cubicBezTo>
                    <a:pt x="662" y="194"/>
                    <a:pt x="673" y="204"/>
                    <a:pt x="680" y="211"/>
                  </a:cubicBezTo>
                  <a:cubicBezTo>
                    <a:pt x="680" y="214"/>
                    <a:pt x="680" y="218"/>
                    <a:pt x="677" y="220"/>
                  </a:cubicBezTo>
                  <a:cubicBezTo>
                    <a:pt x="677" y="221"/>
                    <a:pt x="678" y="222"/>
                    <a:pt x="678" y="221"/>
                  </a:cubicBezTo>
                  <a:cubicBezTo>
                    <a:pt x="680" y="218"/>
                    <a:pt x="681" y="215"/>
                    <a:pt x="681" y="212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4" y="214"/>
                    <a:pt x="686" y="216"/>
                    <a:pt x="686" y="217"/>
                  </a:cubicBezTo>
                  <a:cubicBezTo>
                    <a:pt x="693" y="223"/>
                    <a:pt x="699" y="230"/>
                    <a:pt x="706" y="236"/>
                  </a:cubicBezTo>
                  <a:cubicBezTo>
                    <a:pt x="710" y="241"/>
                    <a:pt x="714" y="245"/>
                    <a:pt x="718" y="250"/>
                  </a:cubicBezTo>
                  <a:cubicBezTo>
                    <a:pt x="717" y="254"/>
                    <a:pt x="717" y="258"/>
                    <a:pt x="715" y="262"/>
                  </a:cubicBezTo>
                  <a:cubicBezTo>
                    <a:pt x="714" y="267"/>
                    <a:pt x="712" y="272"/>
                    <a:pt x="710" y="277"/>
                  </a:cubicBezTo>
                  <a:cubicBezTo>
                    <a:pt x="708" y="274"/>
                    <a:pt x="706" y="271"/>
                    <a:pt x="703" y="269"/>
                  </a:cubicBezTo>
                  <a:cubicBezTo>
                    <a:pt x="700" y="265"/>
                    <a:pt x="697" y="261"/>
                    <a:pt x="693" y="258"/>
                  </a:cubicBezTo>
                  <a:cubicBezTo>
                    <a:pt x="690" y="254"/>
                    <a:pt x="687" y="251"/>
                    <a:pt x="685" y="248"/>
                  </a:cubicBezTo>
                  <a:cubicBezTo>
                    <a:pt x="684" y="247"/>
                    <a:pt x="683" y="247"/>
                    <a:pt x="683" y="248"/>
                  </a:cubicBezTo>
                  <a:cubicBezTo>
                    <a:pt x="685" y="252"/>
                    <a:pt x="688" y="254"/>
                    <a:pt x="691" y="257"/>
                  </a:cubicBezTo>
                  <a:cubicBezTo>
                    <a:pt x="694" y="261"/>
                    <a:pt x="698" y="265"/>
                    <a:pt x="701" y="268"/>
                  </a:cubicBezTo>
                  <a:cubicBezTo>
                    <a:pt x="704" y="271"/>
                    <a:pt x="707" y="275"/>
                    <a:pt x="710" y="278"/>
                  </a:cubicBezTo>
                  <a:cubicBezTo>
                    <a:pt x="709" y="280"/>
                    <a:pt x="709" y="282"/>
                    <a:pt x="708" y="284"/>
                  </a:cubicBezTo>
                  <a:cubicBezTo>
                    <a:pt x="707" y="288"/>
                    <a:pt x="706" y="292"/>
                    <a:pt x="704" y="296"/>
                  </a:cubicBezTo>
                  <a:cubicBezTo>
                    <a:pt x="703" y="299"/>
                    <a:pt x="702" y="302"/>
                    <a:pt x="701" y="305"/>
                  </a:cubicBezTo>
                  <a:cubicBezTo>
                    <a:pt x="701" y="306"/>
                    <a:pt x="702" y="307"/>
                    <a:pt x="702" y="306"/>
                  </a:cubicBezTo>
                  <a:cubicBezTo>
                    <a:pt x="703" y="302"/>
                    <a:pt x="704" y="299"/>
                    <a:pt x="706" y="295"/>
                  </a:cubicBezTo>
                  <a:cubicBezTo>
                    <a:pt x="707" y="292"/>
                    <a:pt x="708" y="288"/>
                    <a:pt x="709" y="284"/>
                  </a:cubicBezTo>
                  <a:cubicBezTo>
                    <a:pt x="710" y="283"/>
                    <a:pt x="710" y="281"/>
                    <a:pt x="711" y="279"/>
                  </a:cubicBezTo>
                  <a:cubicBezTo>
                    <a:pt x="714" y="283"/>
                    <a:pt x="717" y="287"/>
                    <a:pt x="720" y="292"/>
                  </a:cubicBezTo>
                  <a:cubicBezTo>
                    <a:pt x="726" y="300"/>
                    <a:pt x="732" y="308"/>
                    <a:pt x="736" y="317"/>
                  </a:cubicBezTo>
                  <a:cubicBezTo>
                    <a:pt x="739" y="324"/>
                    <a:pt x="741" y="330"/>
                    <a:pt x="744" y="336"/>
                  </a:cubicBezTo>
                  <a:cubicBezTo>
                    <a:pt x="746" y="355"/>
                    <a:pt x="747" y="375"/>
                    <a:pt x="747" y="394"/>
                  </a:cubicBezTo>
                  <a:close/>
                </a:path>
              </a:pathLst>
            </a:custGeom>
            <a:grpFill/>
            <a:ln w="635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1557" y="269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1960" y="2749"/>
              <a:ext cx="6" cy="11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3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0 w 3"/>
                <a:gd name="T11" fmla="*/ 1 h 5"/>
                <a:gd name="T12" fmla="*/ 2 w 3"/>
                <a:gd name="T13" fmla="*/ 5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966" y="2749"/>
              <a:ext cx="5" cy="11"/>
            </a:xfrm>
            <a:custGeom>
              <a:avLst/>
              <a:gdLst>
                <a:gd name="T0" fmla="*/ 2 w 2"/>
                <a:gd name="T1" fmla="*/ 3 h 5"/>
                <a:gd name="T2" fmla="*/ 1 w 2"/>
                <a:gd name="T3" fmla="*/ 2 h 5"/>
                <a:gd name="T4" fmla="*/ 1 w 2"/>
                <a:gd name="T5" fmla="*/ 1 h 5"/>
                <a:gd name="T6" fmla="*/ 0 w 2"/>
                <a:gd name="T7" fmla="*/ 1 h 5"/>
                <a:gd name="T8" fmla="*/ 0 w 2"/>
                <a:gd name="T9" fmla="*/ 3 h 5"/>
                <a:gd name="T10" fmla="*/ 1 w 2"/>
                <a:gd name="T11" fmla="*/ 4 h 5"/>
                <a:gd name="T12" fmla="*/ 2 w 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4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1973" y="2747"/>
              <a:ext cx="8" cy="11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2 h 5"/>
                <a:gd name="T4" fmla="*/ 1 w 4"/>
                <a:gd name="T5" fmla="*/ 1 h 5"/>
                <a:gd name="T6" fmla="*/ 0 w 4"/>
                <a:gd name="T7" fmla="*/ 1 h 5"/>
                <a:gd name="T8" fmla="*/ 1 w 4"/>
                <a:gd name="T9" fmla="*/ 3 h 5"/>
                <a:gd name="T10" fmla="*/ 3 w 4"/>
                <a:gd name="T11" fmla="*/ 5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979" y="2741"/>
              <a:ext cx="10" cy="17"/>
            </a:xfrm>
            <a:custGeom>
              <a:avLst/>
              <a:gdLst>
                <a:gd name="T0" fmla="*/ 4 w 5"/>
                <a:gd name="T1" fmla="*/ 7 h 8"/>
                <a:gd name="T2" fmla="*/ 3 w 5"/>
                <a:gd name="T3" fmla="*/ 5 h 8"/>
                <a:gd name="T4" fmla="*/ 2 w 5"/>
                <a:gd name="T5" fmla="*/ 1 h 8"/>
                <a:gd name="T6" fmla="*/ 1 w 5"/>
                <a:gd name="T7" fmla="*/ 1 h 8"/>
                <a:gd name="T8" fmla="*/ 2 w 5"/>
                <a:gd name="T9" fmla="*/ 5 h 8"/>
                <a:gd name="T10" fmla="*/ 4 w 5"/>
                <a:gd name="T11" fmla="*/ 8 h 8"/>
                <a:gd name="T12" fmla="*/ 4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8"/>
                    <a:pt x="5" y="7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1989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2 w 5"/>
                <a:gd name="T3" fmla="*/ 5 h 10"/>
                <a:gd name="T4" fmla="*/ 1 w 5"/>
                <a:gd name="T5" fmla="*/ 1 h 10"/>
                <a:gd name="T6" fmla="*/ 0 w 5"/>
                <a:gd name="T7" fmla="*/ 1 h 10"/>
                <a:gd name="T8" fmla="*/ 2 w 5"/>
                <a:gd name="T9" fmla="*/ 7 h 10"/>
                <a:gd name="T10" fmla="*/ 4 w 5"/>
                <a:gd name="T11" fmla="*/ 10 h 10"/>
                <a:gd name="T12" fmla="*/ 4 w 5"/>
                <a:gd name="T13" fmla="*/ 9 h 10"/>
                <a:gd name="T14" fmla="*/ 5 w 5"/>
                <a:gd name="T15" fmla="*/ 9 h 10"/>
                <a:gd name="T16" fmla="*/ 4 w 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3" y="7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1995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4 w 5"/>
                <a:gd name="T3" fmla="*/ 7 h 10"/>
                <a:gd name="T4" fmla="*/ 3 w 5"/>
                <a:gd name="T5" fmla="*/ 4 h 10"/>
                <a:gd name="T6" fmla="*/ 1 w 5"/>
                <a:gd name="T7" fmla="*/ 0 h 10"/>
                <a:gd name="T8" fmla="*/ 1 w 5"/>
                <a:gd name="T9" fmla="*/ 1 h 10"/>
                <a:gd name="T10" fmla="*/ 1 w 5"/>
                <a:gd name="T11" fmla="*/ 2 h 10"/>
                <a:gd name="T12" fmla="*/ 1 w 5"/>
                <a:gd name="T13" fmla="*/ 3 h 10"/>
                <a:gd name="T14" fmla="*/ 2 w 5"/>
                <a:gd name="T15" fmla="*/ 6 h 10"/>
                <a:gd name="T16" fmla="*/ 4 w 5"/>
                <a:gd name="T17" fmla="*/ 10 h 10"/>
                <a:gd name="T18" fmla="*/ 5 w 5"/>
                <a:gd name="T19" fmla="*/ 10 h 10"/>
                <a:gd name="T20" fmla="*/ 5 w 5"/>
                <a:gd name="T21" fmla="*/ 9 h 10"/>
                <a:gd name="T22" fmla="*/ 4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3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7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003" y="2737"/>
              <a:ext cx="13" cy="23"/>
            </a:xfrm>
            <a:custGeom>
              <a:avLst/>
              <a:gdLst>
                <a:gd name="T0" fmla="*/ 6 w 6"/>
                <a:gd name="T1" fmla="*/ 9 h 11"/>
                <a:gd name="T2" fmla="*/ 5 w 6"/>
                <a:gd name="T3" fmla="*/ 9 h 11"/>
                <a:gd name="T4" fmla="*/ 1 w 6"/>
                <a:gd name="T5" fmla="*/ 0 h 11"/>
                <a:gd name="T6" fmla="*/ 0 w 6"/>
                <a:gd name="T7" fmla="*/ 1 h 11"/>
                <a:gd name="T8" fmla="*/ 4 w 6"/>
                <a:gd name="T9" fmla="*/ 11 h 11"/>
                <a:gd name="T10" fmla="*/ 5 w 6"/>
                <a:gd name="T11" fmla="*/ 11 h 11"/>
                <a:gd name="T12" fmla="*/ 6 w 6"/>
                <a:gd name="T13" fmla="*/ 11 h 11"/>
                <a:gd name="T14" fmla="*/ 6 w 6"/>
                <a:gd name="T15" fmla="*/ 10 h 11"/>
                <a:gd name="T16" fmla="*/ 6 w 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9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2011" y="2733"/>
              <a:ext cx="13" cy="27"/>
            </a:xfrm>
            <a:custGeom>
              <a:avLst/>
              <a:gdLst>
                <a:gd name="T0" fmla="*/ 5 w 6"/>
                <a:gd name="T1" fmla="*/ 11 h 13"/>
                <a:gd name="T2" fmla="*/ 1 w 6"/>
                <a:gd name="T3" fmla="*/ 1 h 13"/>
                <a:gd name="T4" fmla="*/ 0 w 6"/>
                <a:gd name="T5" fmla="*/ 2 h 13"/>
                <a:gd name="T6" fmla="*/ 4 w 6"/>
                <a:gd name="T7" fmla="*/ 12 h 13"/>
                <a:gd name="T8" fmla="*/ 5 w 6"/>
                <a:gd name="T9" fmla="*/ 13 h 13"/>
                <a:gd name="T10" fmla="*/ 6 w 6"/>
                <a:gd name="T11" fmla="*/ 12 h 13"/>
                <a:gd name="T12" fmla="*/ 5 w 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1"/>
                  </a:moveTo>
                  <a:cubicBezTo>
                    <a:pt x="3" y="8"/>
                    <a:pt x="2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9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016" y="2731"/>
              <a:ext cx="14" cy="29"/>
            </a:xfrm>
            <a:custGeom>
              <a:avLst/>
              <a:gdLst>
                <a:gd name="T0" fmla="*/ 7 w 7"/>
                <a:gd name="T1" fmla="*/ 10 h 14"/>
                <a:gd name="T2" fmla="*/ 6 w 7"/>
                <a:gd name="T3" fmla="*/ 10 h 14"/>
                <a:gd name="T4" fmla="*/ 4 w 7"/>
                <a:gd name="T5" fmla="*/ 7 h 14"/>
                <a:gd name="T6" fmla="*/ 2 w 7"/>
                <a:gd name="T7" fmla="*/ 1 h 14"/>
                <a:gd name="T8" fmla="*/ 0 w 7"/>
                <a:gd name="T9" fmla="*/ 1 h 14"/>
                <a:gd name="T10" fmla="*/ 3 w 7"/>
                <a:gd name="T11" fmla="*/ 8 h 14"/>
                <a:gd name="T12" fmla="*/ 6 w 7"/>
                <a:gd name="T13" fmla="*/ 14 h 14"/>
                <a:gd name="T14" fmla="*/ 7 w 7"/>
                <a:gd name="T15" fmla="*/ 13 h 14"/>
                <a:gd name="T16" fmla="*/ 7 w 7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4" y="10"/>
                    <a:pt x="5" y="12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2022" y="2729"/>
              <a:ext cx="14" cy="27"/>
            </a:xfrm>
            <a:custGeom>
              <a:avLst/>
              <a:gdLst>
                <a:gd name="T0" fmla="*/ 6 w 7"/>
                <a:gd name="T1" fmla="*/ 12 h 13"/>
                <a:gd name="T2" fmla="*/ 5 w 7"/>
                <a:gd name="T3" fmla="*/ 9 h 13"/>
                <a:gd name="T4" fmla="*/ 3 w 7"/>
                <a:gd name="T5" fmla="*/ 5 h 13"/>
                <a:gd name="T6" fmla="*/ 1 w 7"/>
                <a:gd name="T7" fmla="*/ 1 h 13"/>
                <a:gd name="T8" fmla="*/ 1 w 7"/>
                <a:gd name="T9" fmla="*/ 2 h 13"/>
                <a:gd name="T10" fmla="*/ 1 w 7"/>
                <a:gd name="T11" fmla="*/ 3 h 13"/>
                <a:gd name="T12" fmla="*/ 2 w 7"/>
                <a:gd name="T13" fmla="*/ 5 h 13"/>
                <a:gd name="T14" fmla="*/ 4 w 7"/>
                <a:gd name="T15" fmla="*/ 9 h 13"/>
                <a:gd name="T16" fmla="*/ 6 w 7"/>
                <a:gd name="T17" fmla="*/ 13 h 13"/>
                <a:gd name="T18" fmla="*/ 6 w 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4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10"/>
                    <a:pt x="5" y="13"/>
                    <a:pt x="6" y="13"/>
                  </a:cubicBezTo>
                  <a:cubicBezTo>
                    <a:pt x="7" y="13"/>
                    <a:pt x="7" y="12"/>
                    <a:pt x="6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2050" y="2723"/>
              <a:ext cx="4" cy="6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2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2061" y="2715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997" y="2819"/>
              <a:ext cx="8" cy="14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1 h 7"/>
                <a:gd name="T4" fmla="*/ 1 w 4"/>
                <a:gd name="T5" fmla="*/ 1 h 7"/>
                <a:gd name="T6" fmla="*/ 1 w 4"/>
                <a:gd name="T7" fmla="*/ 0 h 7"/>
                <a:gd name="T8" fmla="*/ 0 w 4"/>
                <a:gd name="T9" fmla="*/ 1 h 7"/>
                <a:gd name="T10" fmla="*/ 2 w 4"/>
                <a:gd name="T11" fmla="*/ 5 h 7"/>
                <a:gd name="T12" fmla="*/ 4 w 4"/>
                <a:gd name="T13" fmla="*/ 6 h 7"/>
                <a:gd name="T14" fmla="*/ 3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cubicBezTo>
                    <a:pt x="2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2001" y="2819"/>
              <a:ext cx="10" cy="12"/>
            </a:xfrm>
            <a:custGeom>
              <a:avLst/>
              <a:gdLst>
                <a:gd name="T0" fmla="*/ 4 w 5"/>
                <a:gd name="T1" fmla="*/ 5 h 6"/>
                <a:gd name="T2" fmla="*/ 3 w 5"/>
                <a:gd name="T3" fmla="*/ 3 h 6"/>
                <a:gd name="T4" fmla="*/ 2 w 5"/>
                <a:gd name="T5" fmla="*/ 1 h 6"/>
                <a:gd name="T6" fmla="*/ 1 w 5"/>
                <a:gd name="T7" fmla="*/ 2 h 6"/>
                <a:gd name="T8" fmla="*/ 2 w 5"/>
                <a:gd name="T9" fmla="*/ 4 h 6"/>
                <a:gd name="T10" fmla="*/ 4 w 5"/>
                <a:gd name="T11" fmla="*/ 6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2007" y="2817"/>
              <a:ext cx="11" cy="14"/>
            </a:xfrm>
            <a:custGeom>
              <a:avLst/>
              <a:gdLst>
                <a:gd name="T0" fmla="*/ 4 w 5"/>
                <a:gd name="T1" fmla="*/ 5 h 7"/>
                <a:gd name="T2" fmla="*/ 1 w 5"/>
                <a:gd name="T3" fmla="*/ 1 h 7"/>
                <a:gd name="T4" fmla="*/ 0 w 5"/>
                <a:gd name="T5" fmla="*/ 1 h 7"/>
                <a:gd name="T6" fmla="*/ 4 w 5"/>
                <a:gd name="T7" fmla="*/ 6 h 7"/>
                <a:gd name="T8" fmla="*/ 4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3" y="5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2" y="6"/>
                    <a:pt x="4" y="6"/>
                  </a:cubicBezTo>
                  <a:cubicBezTo>
                    <a:pt x="4" y="7"/>
                    <a:pt x="5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2013" y="2815"/>
              <a:ext cx="15" cy="16"/>
            </a:xfrm>
            <a:custGeom>
              <a:avLst/>
              <a:gdLst>
                <a:gd name="T0" fmla="*/ 6 w 7"/>
                <a:gd name="T1" fmla="*/ 7 h 8"/>
                <a:gd name="T2" fmla="*/ 4 w 7"/>
                <a:gd name="T3" fmla="*/ 4 h 8"/>
                <a:gd name="T4" fmla="*/ 2 w 7"/>
                <a:gd name="T5" fmla="*/ 1 h 8"/>
                <a:gd name="T6" fmla="*/ 1 w 7"/>
                <a:gd name="T7" fmla="*/ 2 h 8"/>
                <a:gd name="T8" fmla="*/ 6 w 7"/>
                <a:gd name="T9" fmla="*/ 8 h 8"/>
                <a:gd name="T10" fmla="*/ 6 w 7"/>
                <a:gd name="T11" fmla="*/ 8 h 8"/>
                <a:gd name="T12" fmla="*/ 6 w 7"/>
                <a:gd name="T13" fmla="*/ 8 h 8"/>
                <a:gd name="T14" fmla="*/ 6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6" y="6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2024" y="2813"/>
              <a:ext cx="12" cy="18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5 h 9"/>
                <a:gd name="T4" fmla="*/ 1 w 6"/>
                <a:gd name="T5" fmla="*/ 0 h 9"/>
                <a:gd name="T6" fmla="*/ 0 w 6"/>
                <a:gd name="T7" fmla="*/ 1 h 9"/>
                <a:gd name="T8" fmla="*/ 2 w 6"/>
                <a:gd name="T9" fmla="*/ 6 h 9"/>
                <a:gd name="T10" fmla="*/ 5 w 6"/>
                <a:gd name="T11" fmla="*/ 9 h 9"/>
                <a:gd name="T12" fmla="*/ 6 w 6"/>
                <a:gd name="T13" fmla="*/ 8 h 9"/>
                <a:gd name="T14" fmla="*/ 6 w 6"/>
                <a:gd name="T15" fmla="*/ 8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3" y="7"/>
                    <a:pt x="4" y="8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2030" y="2813"/>
              <a:ext cx="12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0 h 7"/>
                <a:gd name="T4" fmla="*/ 1 w 6"/>
                <a:gd name="T5" fmla="*/ 1 h 7"/>
                <a:gd name="T6" fmla="*/ 5 w 6"/>
                <a:gd name="T7" fmla="*/ 7 h 7"/>
                <a:gd name="T8" fmla="*/ 6 w 6"/>
                <a:gd name="T9" fmla="*/ 7 h 7"/>
                <a:gd name="T10" fmla="*/ 6 w 6"/>
                <a:gd name="T11" fmla="*/ 6 h 7"/>
                <a:gd name="T12" fmla="*/ 5 w 6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991" y="2915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2 w 5"/>
                <a:gd name="T9" fmla="*/ 3 h 5"/>
                <a:gd name="T10" fmla="*/ 4 w 5"/>
                <a:gd name="T11" fmla="*/ 5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999" y="2909"/>
              <a:ext cx="8" cy="12"/>
            </a:xfrm>
            <a:custGeom>
              <a:avLst/>
              <a:gdLst>
                <a:gd name="T0" fmla="*/ 3 w 4"/>
                <a:gd name="T1" fmla="*/ 5 h 6"/>
                <a:gd name="T2" fmla="*/ 1 w 4"/>
                <a:gd name="T3" fmla="*/ 1 h 6"/>
                <a:gd name="T4" fmla="*/ 0 w 4"/>
                <a:gd name="T5" fmla="*/ 2 h 6"/>
                <a:gd name="T6" fmla="*/ 2 w 4"/>
                <a:gd name="T7" fmla="*/ 6 h 6"/>
                <a:gd name="T8" fmla="*/ 3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2003" y="2907"/>
              <a:ext cx="8" cy="8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0 h 4"/>
                <a:gd name="T4" fmla="*/ 1 w 4"/>
                <a:gd name="T5" fmla="*/ 1 h 4"/>
                <a:gd name="T6" fmla="*/ 3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1" y="3"/>
                    <a:pt x="3" y="4"/>
                  </a:cubicBezTo>
                  <a:cubicBezTo>
                    <a:pt x="3" y="4"/>
                    <a:pt x="4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2007" y="2901"/>
              <a:ext cx="13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1 h 7"/>
                <a:gd name="T4" fmla="*/ 1 w 6"/>
                <a:gd name="T5" fmla="*/ 1 h 7"/>
                <a:gd name="T6" fmla="*/ 4 w 6"/>
                <a:gd name="T7" fmla="*/ 7 h 7"/>
                <a:gd name="T8" fmla="*/ 5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4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6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2016" y="2899"/>
              <a:ext cx="8" cy="12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1 h 6"/>
                <a:gd name="T4" fmla="*/ 1 w 4"/>
                <a:gd name="T5" fmla="*/ 2 h 6"/>
                <a:gd name="T6" fmla="*/ 3 w 4"/>
                <a:gd name="T7" fmla="*/ 5 h 6"/>
                <a:gd name="T8" fmla="*/ 4 w 4"/>
                <a:gd name="T9" fmla="*/ 5 h 6"/>
                <a:gd name="T10" fmla="*/ 4 w 4"/>
                <a:gd name="T11" fmla="*/ 4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2020" y="2895"/>
              <a:ext cx="14" cy="16"/>
            </a:xfrm>
            <a:custGeom>
              <a:avLst/>
              <a:gdLst>
                <a:gd name="T0" fmla="*/ 7 w 7"/>
                <a:gd name="T1" fmla="*/ 7 h 8"/>
                <a:gd name="T2" fmla="*/ 2 w 7"/>
                <a:gd name="T3" fmla="*/ 1 h 8"/>
                <a:gd name="T4" fmla="*/ 0 w 7"/>
                <a:gd name="T5" fmla="*/ 1 h 8"/>
                <a:gd name="T6" fmla="*/ 6 w 7"/>
                <a:gd name="T7" fmla="*/ 8 h 8"/>
                <a:gd name="T8" fmla="*/ 7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4" y="6"/>
                    <a:pt x="3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4"/>
                    <a:pt x="4" y="7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2026" y="2893"/>
              <a:ext cx="16" cy="16"/>
            </a:xfrm>
            <a:custGeom>
              <a:avLst/>
              <a:gdLst>
                <a:gd name="T0" fmla="*/ 7 w 8"/>
                <a:gd name="T1" fmla="*/ 7 h 8"/>
                <a:gd name="T2" fmla="*/ 5 w 8"/>
                <a:gd name="T3" fmla="*/ 4 h 8"/>
                <a:gd name="T4" fmla="*/ 1 w 8"/>
                <a:gd name="T5" fmla="*/ 1 h 8"/>
                <a:gd name="T6" fmla="*/ 0 w 8"/>
                <a:gd name="T7" fmla="*/ 1 h 8"/>
                <a:gd name="T8" fmla="*/ 4 w 8"/>
                <a:gd name="T9" fmla="*/ 5 h 8"/>
                <a:gd name="T10" fmla="*/ 6 w 8"/>
                <a:gd name="T11" fmla="*/ 8 h 8"/>
                <a:gd name="T12" fmla="*/ 7 w 8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8"/>
                    <a:pt x="8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983" y="3005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1991" y="3003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995" y="2999"/>
              <a:ext cx="10" cy="10"/>
            </a:xfrm>
            <a:custGeom>
              <a:avLst/>
              <a:gdLst>
                <a:gd name="T0" fmla="*/ 5 w 5"/>
                <a:gd name="T1" fmla="*/ 4 h 5"/>
                <a:gd name="T2" fmla="*/ 4 w 5"/>
                <a:gd name="T3" fmla="*/ 4 h 5"/>
                <a:gd name="T4" fmla="*/ 4 w 5"/>
                <a:gd name="T5" fmla="*/ 3 h 5"/>
                <a:gd name="T6" fmla="*/ 2 w 5"/>
                <a:gd name="T7" fmla="*/ 0 h 5"/>
                <a:gd name="T8" fmla="*/ 1 w 5"/>
                <a:gd name="T9" fmla="*/ 1 h 5"/>
                <a:gd name="T10" fmla="*/ 4 w 5"/>
                <a:gd name="T11" fmla="*/ 5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2001" y="2995"/>
              <a:ext cx="8" cy="12"/>
            </a:xfrm>
            <a:custGeom>
              <a:avLst/>
              <a:gdLst>
                <a:gd name="T0" fmla="*/ 4 w 4"/>
                <a:gd name="T1" fmla="*/ 5 h 6"/>
                <a:gd name="T2" fmla="*/ 3 w 4"/>
                <a:gd name="T3" fmla="*/ 5 h 6"/>
                <a:gd name="T4" fmla="*/ 1 w 4"/>
                <a:gd name="T5" fmla="*/ 1 h 6"/>
                <a:gd name="T6" fmla="*/ 0 w 4"/>
                <a:gd name="T7" fmla="*/ 1 h 6"/>
                <a:gd name="T8" fmla="*/ 3 w 4"/>
                <a:gd name="T9" fmla="*/ 6 h 6"/>
                <a:gd name="T10" fmla="*/ 4 w 4"/>
                <a:gd name="T11" fmla="*/ 6 h 6"/>
                <a:gd name="T12" fmla="*/ 4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2005" y="2991"/>
              <a:ext cx="13" cy="18"/>
            </a:xfrm>
            <a:custGeom>
              <a:avLst/>
              <a:gdLst>
                <a:gd name="T0" fmla="*/ 6 w 6"/>
                <a:gd name="T1" fmla="*/ 7 h 9"/>
                <a:gd name="T2" fmla="*/ 5 w 6"/>
                <a:gd name="T3" fmla="*/ 7 h 9"/>
                <a:gd name="T4" fmla="*/ 5 w 6"/>
                <a:gd name="T5" fmla="*/ 7 h 9"/>
                <a:gd name="T6" fmla="*/ 3 w 6"/>
                <a:gd name="T7" fmla="*/ 5 h 9"/>
                <a:gd name="T8" fmla="*/ 2 w 6"/>
                <a:gd name="T9" fmla="*/ 1 h 9"/>
                <a:gd name="T10" fmla="*/ 1 w 6"/>
                <a:gd name="T11" fmla="*/ 2 h 9"/>
                <a:gd name="T12" fmla="*/ 3 w 6"/>
                <a:gd name="T13" fmla="*/ 6 h 9"/>
                <a:gd name="T14" fmla="*/ 6 w 6"/>
                <a:gd name="T15" fmla="*/ 9 h 9"/>
                <a:gd name="T16" fmla="*/ 6 w 6"/>
                <a:gd name="T17" fmla="*/ 8 h 9"/>
                <a:gd name="T18" fmla="*/ 6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2013" y="2995"/>
              <a:ext cx="9" cy="12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1 h 6"/>
                <a:gd name="T6" fmla="*/ 3 w 4"/>
                <a:gd name="T7" fmla="*/ 5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1521" y="3083"/>
              <a:ext cx="4" cy="16"/>
            </a:xfrm>
            <a:custGeom>
              <a:avLst/>
              <a:gdLst>
                <a:gd name="T0" fmla="*/ 0 w 2"/>
                <a:gd name="T1" fmla="*/ 1 h 8"/>
                <a:gd name="T2" fmla="*/ 0 w 2"/>
                <a:gd name="T3" fmla="*/ 8 h 8"/>
                <a:gd name="T4" fmla="*/ 2 w 2"/>
                <a:gd name="T5" fmla="*/ 8 h 8"/>
                <a:gd name="T6" fmla="*/ 2 w 2"/>
                <a:gd name="T7" fmla="*/ 1 h 8"/>
                <a:gd name="T8" fmla="*/ 0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1531" y="3083"/>
              <a:ext cx="6" cy="22"/>
            </a:xfrm>
            <a:custGeom>
              <a:avLst/>
              <a:gdLst>
                <a:gd name="T0" fmla="*/ 3 w 3"/>
                <a:gd name="T1" fmla="*/ 9 h 11"/>
                <a:gd name="T2" fmla="*/ 2 w 3"/>
                <a:gd name="T3" fmla="*/ 1 h 11"/>
                <a:gd name="T4" fmla="*/ 0 w 3"/>
                <a:gd name="T5" fmla="*/ 1 h 11"/>
                <a:gd name="T6" fmla="*/ 2 w 3"/>
                <a:gd name="T7" fmla="*/ 10 h 11"/>
                <a:gd name="T8" fmla="*/ 3 w 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9"/>
                  </a:moveTo>
                  <a:cubicBezTo>
                    <a:pt x="1" y="7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2" y="11"/>
                    <a:pt x="3" y="10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1543" y="3083"/>
              <a:ext cx="10" cy="35"/>
            </a:xfrm>
            <a:custGeom>
              <a:avLst/>
              <a:gdLst>
                <a:gd name="T0" fmla="*/ 4 w 5"/>
                <a:gd name="T1" fmla="*/ 14 h 17"/>
                <a:gd name="T2" fmla="*/ 2 w 5"/>
                <a:gd name="T3" fmla="*/ 8 h 17"/>
                <a:gd name="T4" fmla="*/ 2 w 5"/>
                <a:gd name="T5" fmla="*/ 1 h 17"/>
                <a:gd name="T6" fmla="*/ 1 w 5"/>
                <a:gd name="T7" fmla="*/ 1 h 17"/>
                <a:gd name="T8" fmla="*/ 1 w 5"/>
                <a:gd name="T9" fmla="*/ 11 h 17"/>
                <a:gd name="T10" fmla="*/ 4 w 5"/>
                <a:gd name="T11" fmla="*/ 15 h 17"/>
                <a:gd name="T12" fmla="*/ 4 w 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14"/>
                  </a:moveTo>
                  <a:cubicBezTo>
                    <a:pt x="3" y="14"/>
                    <a:pt x="2" y="8"/>
                    <a:pt x="2" y="8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1" y="12"/>
                    <a:pt x="2" y="17"/>
                    <a:pt x="4" y="15"/>
                  </a:cubicBezTo>
                  <a:cubicBezTo>
                    <a:pt x="5" y="15"/>
                    <a:pt x="4" y="13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1557" y="3087"/>
              <a:ext cx="9" cy="33"/>
            </a:xfrm>
            <a:custGeom>
              <a:avLst/>
              <a:gdLst>
                <a:gd name="T0" fmla="*/ 3 w 4"/>
                <a:gd name="T1" fmla="*/ 13 h 16"/>
                <a:gd name="T2" fmla="*/ 1 w 4"/>
                <a:gd name="T3" fmla="*/ 1 h 16"/>
                <a:gd name="T4" fmla="*/ 0 w 4"/>
                <a:gd name="T5" fmla="*/ 1 h 16"/>
                <a:gd name="T6" fmla="*/ 3 w 4"/>
                <a:gd name="T7" fmla="*/ 15 h 16"/>
                <a:gd name="T8" fmla="*/ 4 w 4"/>
                <a:gd name="T9" fmla="*/ 15 h 16"/>
                <a:gd name="T10" fmla="*/ 4 w 4"/>
                <a:gd name="T11" fmla="*/ 14 h 16"/>
                <a:gd name="T12" fmla="*/ 3 w 4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3" y="13"/>
                  </a:moveTo>
                  <a:cubicBezTo>
                    <a:pt x="2" y="10"/>
                    <a:pt x="2" y="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6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1572" y="3095"/>
              <a:ext cx="8" cy="39"/>
            </a:xfrm>
            <a:custGeom>
              <a:avLst/>
              <a:gdLst>
                <a:gd name="T0" fmla="*/ 3 w 4"/>
                <a:gd name="T1" fmla="*/ 15 h 19"/>
                <a:gd name="T2" fmla="*/ 2 w 4"/>
                <a:gd name="T3" fmla="*/ 17 h 19"/>
                <a:gd name="T4" fmla="*/ 2 w 4"/>
                <a:gd name="T5" fmla="*/ 9 h 19"/>
                <a:gd name="T6" fmla="*/ 1 w 4"/>
                <a:gd name="T7" fmla="*/ 1 h 19"/>
                <a:gd name="T8" fmla="*/ 0 w 4"/>
                <a:gd name="T9" fmla="*/ 1 h 19"/>
                <a:gd name="T10" fmla="*/ 1 w 4"/>
                <a:gd name="T11" fmla="*/ 10 h 19"/>
                <a:gd name="T12" fmla="*/ 2 w 4"/>
                <a:gd name="T13" fmla="*/ 18 h 19"/>
                <a:gd name="T14" fmla="*/ 3 w 4"/>
                <a:gd name="T15" fmla="*/ 18 h 19"/>
                <a:gd name="T16" fmla="*/ 4 w 4"/>
                <a:gd name="T17" fmla="*/ 16 h 19"/>
                <a:gd name="T18" fmla="*/ 3 w 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15"/>
                  </a:moveTo>
                  <a:cubicBezTo>
                    <a:pt x="3" y="16"/>
                    <a:pt x="3" y="16"/>
                    <a:pt x="2" y="17"/>
                  </a:cubicBezTo>
                  <a:cubicBezTo>
                    <a:pt x="2" y="14"/>
                    <a:pt x="2" y="12"/>
                    <a:pt x="2" y="9"/>
                  </a:cubicBezTo>
                  <a:cubicBezTo>
                    <a:pt x="2" y="6"/>
                    <a:pt x="1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0" y="16"/>
                    <a:pt x="2" y="18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1584" y="3097"/>
              <a:ext cx="10" cy="37"/>
            </a:xfrm>
            <a:custGeom>
              <a:avLst/>
              <a:gdLst>
                <a:gd name="T0" fmla="*/ 4 w 5"/>
                <a:gd name="T1" fmla="*/ 15 h 18"/>
                <a:gd name="T2" fmla="*/ 2 w 5"/>
                <a:gd name="T3" fmla="*/ 12 h 18"/>
                <a:gd name="T4" fmla="*/ 2 w 5"/>
                <a:gd name="T5" fmla="*/ 8 h 18"/>
                <a:gd name="T6" fmla="*/ 2 w 5"/>
                <a:gd name="T7" fmla="*/ 1 h 18"/>
                <a:gd name="T8" fmla="*/ 0 w 5"/>
                <a:gd name="T9" fmla="*/ 1 h 18"/>
                <a:gd name="T10" fmla="*/ 1 w 5"/>
                <a:gd name="T11" fmla="*/ 13 h 18"/>
                <a:gd name="T12" fmla="*/ 5 w 5"/>
                <a:gd name="T13" fmla="*/ 15 h 18"/>
                <a:gd name="T14" fmla="*/ 4 w 5"/>
                <a:gd name="T1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4" y="15"/>
                  </a:moveTo>
                  <a:cubicBezTo>
                    <a:pt x="4" y="15"/>
                    <a:pt x="3" y="12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4"/>
                    <a:pt x="3" y="18"/>
                    <a:pt x="5" y="15"/>
                  </a:cubicBezTo>
                  <a:cubicBezTo>
                    <a:pt x="5" y="15"/>
                    <a:pt x="4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1598" y="3093"/>
              <a:ext cx="11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1 h 20"/>
                <a:gd name="T4" fmla="*/ 0 w 5"/>
                <a:gd name="T5" fmla="*/ 1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2" y="12"/>
                    <a:pt x="1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1" y="13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7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1611" y="3099"/>
              <a:ext cx="10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0 h 20"/>
                <a:gd name="T4" fmla="*/ 0 w 5"/>
                <a:gd name="T5" fmla="*/ 0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1" y="13"/>
                    <a:pt x="1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1621" y="3101"/>
              <a:ext cx="14" cy="37"/>
            </a:xfrm>
            <a:custGeom>
              <a:avLst/>
              <a:gdLst>
                <a:gd name="T0" fmla="*/ 7 w 7"/>
                <a:gd name="T1" fmla="*/ 17 h 18"/>
                <a:gd name="T2" fmla="*/ 1 w 7"/>
                <a:gd name="T3" fmla="*/ 1 h 18"/>
                <a:gd name="T4" fmla="*/ 0 w 7"/>
                <a:gd name="T5" fmla="*/ 1 h 18"/>
                <a:gd name="T6" fmla="*/ 6 w 7"/>
                <a:gd name="T7" fmla="*/ 18 h 18"/>
                <a:gd name="T8" fmla="*/ 7 w 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17"/>
                  </a:moveTo>
                  <a:cubicBezTo>
                    <a:pt x="4" y="12"/>
                    <a:pt x="3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7"/>
                    <a:pt x="3" y="13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1643" y="3101"/>
              <a:ext cx="9" cy="53"/>
            </a:xfrm>
            <a:custGeom>
              <a:avLst/>
              <a:gdLst>
                <a:gd name="T0" fmla="*/ 3 w 4"/>
                <a:gd name="T1" fmla="*/ 23 h 26"/>
                <a:gd name="T2" fmla="*/ 1 w 4"/>
                <a:gd name="T3" fmla="*/ 14 h 26"/>
                <a:gd name="T4" fmla="*/ 1 w 4"/>
                <a:gd name="T5" fmla="*/ 1 h 26"/>
                <a:gd name="T6" fmla="*/ 0 w 4"/>
                <a:gd name="T7" fmla="*/ 1 h 26"/>
                <a:gd name="T8" fmla="*/ 0 w 4"/>
                <a:gd name="T9" fmla="*/ 15 h 26"/>
                <a:gd name="T10" fmla="*/ 3 w 4"/>
                <a:gd name="T11" fmla="*/ 25 h 26"/>
                <a:gd name="T12" fmla="*/ 4 w 4"/>
                <a:gd name="T13" fmla="*/ 25 h 26"/>
                <a:gd name="T14" fmla="*/ 4 w 4"/>
                <a:gd name="T15" fmla="*/ 24 h 26"/>
                <a:gd name="T16" fmla="*/ 3 w 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3" y="23"/>
                  </a:moveTo>
                  <a:cubicBezTo>
                    <a:pt x="1" y="21"/>
                    <a:pt x="1" y="17"/>
                    <a:pt x="1" y="14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0" y="23"/>
                    <a:pt x="3" y="25"/>
                  </a:cubicBezTo>
                  <a:cubicBezTo>
                    <a:pt x="3" y="26"/>
                    <a:pt x="3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3"/>
                    <a:pt x="3" y="23"/>
                    <a:pt x="3" y="2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1656" y="3118"/>
              <a:ext cx="8" cy="30"/>
            </a:xfrm>
            <a:custGeom>
              <a:avLst/>
              <a:gdLst>
                <a:gd name="T0" fmla="*/ 4 w 4"/>
                <a:gd name="T1" fmla="*/ 14 h 15"/>
                <a:gd name="T2" fmla="*/ 1 w 4"/>
                <a:gd name="T3" fmla="*/ 1 h 15"/>
                <a:gd name="T4" fmla="*/ 0 w 4"/>
                <a:gd name="T5" fmla="*/ 1 h 15"/>
                <a:gd name="T6" fmla="*/ 2 w 4"/>
                <a:gd name="T7" fmla="*/ 15 h 15"/>
                <a:gd name="T8" fmla="*/ 4 w 4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4"/>
                  </a:moveTo>
                  <a:cubicBezTo>
                    <a:pt x="2" y="10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2" y="15"/>
                  </a:cubicBezTo>
                  <a:cubicBezTo>
                    <a:pt x="3" y="15"/>
                    <a:pt x="4" y="15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1666" y="3118"/>
              <a:ext cx="12" cy="32"/>
            </a:xfrm>
            <a:custGeom>
              <a:avLst/>
              <a:gdLst>
                <a:gd name="T0" fmla="*/ 5 w 6"/>
                <a:gd name="T1" fmla="*/ 14 h 16"/>
                <a:gd name="T2" fmla="*/ 4 w 6"/>
                <a:gd name="T3" fmla="*/ 11 h 16"/>
                <a:gd name="T4" fmla="*/ 3 w 6"/>
                <a:gd name="T5" fmla="*/ 7 h 16"/>
                <a:gd name="T6" fmla="*/ 2 w 6"/>
                <a:gd name="T7" fmla="*/ 1 h 16"/>
                <a:gd name="T8" fmla="*/ 1 w 6"/>
                <a:gd name="T9" fmla="*/ 1 h 16"/>
                <a:gd name="T10" fmla="*/ 4 w 6"/>
                <a:gd name="T11" fmla="*/ 15 h 16"/>
                <a:gd name="T12" fmla="*/ 5 w 6"/>
                <a:gd name="T13" fmla="*/ 16 h 16"/>
                <a:gd name="T14" fmla="*/ 6 w 6"/>
                <a:gd name="T15" fmla="*/ 15 h 16"/>
                <a:gd name="T16" fmla="*/ 5 w 6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5" y="14"/>
                    <a:pt x="4" y="12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5"/>
                    <a:pt x="1" y="11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5" y="13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1686" y="3116"/>
              <a:ext cx="8" cy="34"/>
            </a:xfrm>
            <a:custGeom>
              <a:avLst/>
              <a:gdLst>
                <a:gd name="T0" fmla="*/ 2 w 4"/>
                <a:gd name="T1" fmla="*/ 1 h 17"/>
                <a:gd name="T2" fmla="*/ 0 w 4"/>
                <a:gd name="T3" fmla="*/ 1 h 17"/>
                <a:gd name="T4" fmla="*/ 2 w 4"/>
                <a:gd name="T5" fmla="*/ 17 h 17"/>
                <a:gd name="T6" fmla="*/ 3 w 4"/>
                <a:gd name="T7" fmla="*/ 16 h 17"/>
                <a:gd name="T8" fmla="*/ 2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2" y="17"/>
                    <a:pt x="4" y="17"/>
                    <a:pt x="3" y="16"/>
                  </a:cubicBezTo>
                  <a:cubicBezTo>
                    <a:pt x="3" y="11"/>
                    <a:pt x="1" y="6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1696" y="3118"/>
              <a:ext cx="11" cy="30"/>
            </a:xfrm>
            <a:custGeom>
              <a:avLst/>
              <a:gdLst>
                <a:gd name="T0" fmla="*/ 5 w 5"/>
                <a:gd name="T1" fmla="*/ 13 h 15"/>
                <a:gd name="T2" fmla="*/ 2 w 5"/>
                <a:gd name="T3" fmla="*/ 1 h 15"/>
                <a:gd name="T4" fmla="*/ 1 w 5"/>
                <a:gd name="T5" fmla="*/ 2 h 15"/>
                <a:gd name="T6" fmla="*/ 4 w 5"/>
                <a:gd name="T7" fmla="*/ 14 h 15"/>
                <a:gd name="T8" fmla="*/ 5 w 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3"/>
                  </a:moveTo>
                  <a:cubicBezTo>
                    <a:pt x="3" y="10"/>
                    <a:pt x="4" y="5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6"/>
                    <a:pt x="2" y="10"/>
                    <a:pt x="4" y="14"/>
                  </a:cubicBezTo>
                  <a:cubicBezTo>
                    <a:pt x="4" y="15"/>
                    <a:pt x="5" y="14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1717" y="3120"/>
              <a:ext cx="8" cy="30"/>
            </a:xfrm>
            <a:custGeom>
              <a:avLst/>
              <a:gdLst>
                <a:gd name="T0" fmla="*/ 1 w 4"/>
                <a:gd name="T1" fmla="*/ 1 h 15"/>
                <a:gd name="T2" fmla="*/ 0 w 4"/>
                <a:gd name="T3" fmla="*/ 1 h 15"/>
                <a:gd name="T4" fmla="*/ 3 w 4"/>
                <a:gd name="T5" fmla="*/ 14 h 15"/>
                <a:gd name="T6" fmla="*/ 4 w 4"/>
                <a:gd name="T7" fmla="*/ 14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2439" y="1313"/>
              <a:ext cx="96" cy="315"/>
            </a:xfrm>
            <a:custGeom>
              <a:avLst/>
              <a:gdLst>
                <a:gd name="T0" fmla="*/ 46 w 47"/>
                <a:gd name="T1" fmla="*/ 91 h 154"/>
                <a:gd name="T2" fmla="*/ 40 w 47"/>
                <a:gd name="T3" fmla="*/ 102 h 154"/>
                <a:gd name="T4" fmla="*/ 31 w 47"/>
                <a:gd name="T5" fmla="*/ 116 h 154"/>
                <a:gd name="T6" fmla="*/ 30 w 47"/>
                <a:gd name="T7" fmla="*/ 117 h 154"/>
                <a:gd name="T8" fmla="*/ 25 w 47"/>
                <a:gd name="T9" fmla="*/ 95 h 154"/>
                <a:gd name="T10" fmla="*/ 18 w 47"/>
                <a:gd name="T11" fmla="*/ 73 h 154"/>
                <a:gd name="T12" fmla="*/ 18 w 47"/>
                <a:gd name="T13" fmla="*/ 73 h 154"/>
                <a:gd name="T14" fmla="*/ 25 w 47"/>
                <a:gd name="T15" fmla="*/ 51 h 154"/>
                <a:gd name="T16" fmla="*/ 30 w 47"/>
                <a:gd name="T17" fmla="*/ 26 h 154"/>
                <a:gd name="T18" fmla="*/ 36 w 47"/>
                <a:gd name="T19" fmla="*/ 1 h 154"/>
                <a:gd name="T20" fmla="*/ 35 w 47"/>
                <a:gd name="T21" fmla="*/ 1 h 154"/>
                <a:gd name="T22" fmla="*/ 29 w 47"/>
                <a:gd name="T23" fmla="*/ 26 h 154"/>
                <a:gd name="T24" fmla="*/ 24 w 47"/>
                <a:gd name="T25" fmla="*/ 51 h 154"/>
                <a:gd name="T26" fmla="*/ 18 w 47"/>
                <a:gd name="T27" fmla="*/ 71 h 154"/>
                <a:gd name="T28" fmla="*/ 16 w 47"/>
                <a:gd name="T29" fmla="*/ 69 h 154"/>
                <a:gd name="T30" fmla="*/ 9 w 47"/>
                <a:gd name="T31" fmla="*/ 56 h 154"/>
                <a:gd name="T32" fmla="*/ 5 w 47"/>
                <a:gd name="T33" fmla="*/ 49 h 154"/>
                <a:gd name="T34" fmla="*/ 1 w 47"/>
                <a:gd name="T35" fmla="*/ 40 h 154"/>
                <a:gd name="T36" fmla="*/ 0 w 47"/>
                <a:gd name="T37" fmla="*/ 40 h 154"/>
                <a:gd name="T38" fmla="*/ 5 w 47"/>
                <a:gd name="T39" fmla="*/ 51 h 154"/>
                <a:gd name="T40" fmla="*/ 13 w 47"/>
                <a:gd name="T41" fmla="*/ 65 h 154"/>
                <a:gd name="T42" fmla="*/ 17 w 47"/>
                <a:gd name="T43" fmla="*/ 73 h 154"/>
                <a:gd name="T44" fmla="*/ 16 w 47"/>
                <a:gd name="T45" fmla="*/ 74 h 154"/>
                <a:gd name="T46" fmla="*/ 10 w 47"/>
                <a:gd name="T47" fmla="*/ 83 h 154"/>
                <a:gd name="T48" fmla="*/ 6 w 47"/>
                <a:gd name="T49" fmla="*/ 91 h 154"/>
                <a:gd name="T50" fmla="*/ 6 w 47"/>
                <a:gd name="T51" fmla="*/ 91 h 154"/>
                <a:gd name="T52" fmla="*/ 6 w 47"/>
                <a:gd name="T53" fmla="*/ 92 h 154"/>
                <a:gd name="T54" fmla="*/ 7 w 47"/>
                <a:gd name="T55" fmla="*/ 91 h 154"/>
                <a:gd name="T56" fmla="*/ 7 w 47"/>
                <a:gd name="T57" fmla="*/ 91 h 154"/>
                <a:gd name="T58" fmla="*/ 7 w 47"/>
                <a:gd name="T59" fmla="*/ 90 h 154"/>
                <a:gd name="T60" fmla="*/ 12 w 47"/>
                <a:gd name="T61" fmla="*/ 83 h 154"/>
                <a:gd name="T62" fmla="*/ 17 w 47"/>
                <a:gd name="T63" fmla="*/ 74 h 154"/>
                <a:gd name="T64" fmla="*/ 23 w 47"/>
                <a:gd name="T65" fmla="*/ 92 h 154"/>
                <a:gd name="T66" fmla="*/ 29 w 47"/>
                <a:gd name="T67" fmla="*/ 118 h 154"/>
                <a:gd name="T68" fmla="*/ 20 w 47"/>
                <a:gd name="T69" fmla="*/ 131 h 154"/>
                <a:gd name="T70" fmla="*/ 10 w 47"/>
                <a:gd name="T71" fmla="*/ 142 h 154"/>
                <a:gd name="T72" fmla="*/ 11 w 47"/>
                <a:gd name="T73" fmla="*/ 143 h 154"/>
                <a:gd name="T74" fmla="*/ 22 w 47"/>
                <a:gd name="T75" fmla="*/ 131 h 154"/>
                <a:gd name="T76" fmla="*/ 30 w 47"/>
                <a:gd name="T77" fmla="*/ 120 h 154"/>
                <a:gd name="T78" fmla="*/ 31 w 47"/>
                <a:gd name="T79" fmla="*/ 151 h 154"/>
                <a:gd name="T80" fmla="*/ 31 w 47"/>
                <a:gd name="T81" fmla="*/ 152 h 154"/>
                <a:gd name="T82" fmla="*/ 31 w 47"/>
                <a:gd name="T83" fmla="*/ 153 h 154"/>
                <a:gd name="T84" fmla="*/ 31 w 47"/>
                <a:gd name="T85" fmla="*/ 154 h 154"/>
                <a:gd name="T86" fmla="*/ 32 w 47"/>
                <a:gd name="T87" fmla="*/ 154 h 154"/>
                <a:gd name="T88" fmla="*/ 33 w 47"/>
                <a:gd name="T89" fmla="*/ 152 h 154"/>
                <a:gd name="T90" fmla="*/ 30 w 47"/>
                <a:gd name="T91" fmla="*/ 119 h 154"/>
                <a:gd name="T92" fmla="*/ 31 w 47"/>
                <a:gd name="T93" fmla="*/ 119 h 154"/>
                <a:gd name="T94" fmla="*/ 40 w 47"/>
                <a:gd name="T95" fmla="*/ 106 h 154"/>
                <a:gd name="T96" fmla="*/ 43 w 47"/>
                <a:gd name="T97" fmla="*/ 99 h 154"/>
                <a:gd name="T98" fmla="*/ 47 w 47"/>
                <a:gd name="T99" fmla="*/ 92 h 154"/>
                <a:gd name="T100" fmla="*/ 46 w 47"/>
                <a:gd name="T101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54">
                  <a:moveTo>
                    <a:pt x="46" y="91"/>
                  </a:moveTo>
                  <a:cubicBezTo>
                    <a:pt x="43" y="93"/>
                    <a:pt x="42" y="99"/>
                    <a:pt x="40" y="102"/>
                  </a:cubicBezTo>
                  <a:cubicBezTo>
                    <a:pt x="38" y="107"/>
                    <a:pt x="34" y="112"/>
                    <a:pt x="31" y="116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0"/>
                    <a:pt x="27" y="102"/>
                    <a:pt x="25" y="95"/>
                  </a:cubicBezTo>
                  <a:cubicBezTo>
                    <a:pt x="23" y="87"/>
                    <a:pt x="21" y="80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66"/>
                    <a:pt x="23" y="58"/>
                    <a:pt x="25" y="51"/>
                  </a:cubicBezTo>
                  <a:cubicBezTo>
                    <a:pt x="27" y="43"/>
                    <a:pt x="28" y="34"/>
                    <a:pt x="30" y="26"/>
                  </a:cubicBezTo>
                  <a:cubicBezTo>
                    <a:pt x="32" y="18"/>
                    <a:pt x="34" y="10"/>
                    <a:pt x="36" y="1"/>
                  </a:cubicBezTo>
                  <a:cubicBezTo>
                    <a:pt x="36" y="1"/>
                    <a:pt x="35" y="0"/>
                    <a:pt x="35" y="1"/>
                  </a:cubicBezTo>
                  <a:cubicBezTo>
                    <a:pt x="33" y="9"/>
                    <a:pt x="31" y="18"/>
                    <a:pt x="29" y="26"/>
                  </a:cubicBezTo>
                  <a:cubicBezTo>
                    <a:pt x="27" y="34"/>
                    <a:pt x="25" y="42"/>
                    <a:pt x="24" y="51"/>
                  </a:cubicBezTo>
                  <a:cubicBezTo>
                    <a:pt x="22" y="58"/>
                    <a:pt x="21" y="65"/>
                    <a:pt x="18" y="71"/>
                  </a:cubicBezTo>
                  <a:cubicBezTo>
                    <a:pt x="17" y="71"/>
                    <a:pt x="17" y="70"/>
                    <a:pt x="16" y="69"/>
                  </a:cubicBezTo>
                  <a:cubicBezTo>
                    <a:pt x="14" y="64"/>
                    <a:pt x="12" y="60"/>
                    <a:pt x="9" y="56"/>
                  </a:cubicBezTo>
                  <a:cubicBezTo>
                    <a:pt x="8" y="53"/>
                    <a:pt x="6" y="51"/>
                    <a:pt x="5" y="49"/>
                  </a:cubicBezTo>
                  <a:cubicBezTo>
                    <a:pt x="3" y="46"/>
                    <a:pt x="1" y="43"/>
                    <a:pt x="1" y="40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4"/>
                    <a:pt x="3" y="48"/>
                    <a:pt x="5" y="51"/>
                  </a:cubicBezTo>
                  <a:cubicBezTo>
                    <a:pt x="8" y="56"/>
                    <a:pt x="10" y="60"/>
                    <a:pt x="13" y="65"/>
                  </a:cubicBezTo>
                  <a:cubicBezTo>
                    <a:pt x="14" y="67"/>
                    <a:pt x="16" y="70"/>
                    <a:pt x="17" y="73"/>
                  </a:cubicBezTo>
                  <a:cubicBezTo>
                    <a:pt x="17" y="73"/>
                    <a:pt x="16" y="74"/>
                    <a:pt x="16" y="74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9" y="86"/>
                    <a:pt x="6" y="88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2"/>
                    <a:pt x="6" y="92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0"/>
                    <a:pt x="7" y="90"/>
                  </a:cubicBezTo>
                  <a:cubicBezTo>
                    <a:pt x="8" y="89"/>
                    <a:pt x="11" y="84"/>
                    <a:pt x="12" y="83"/>
                  </a:cubicBezTo>
                  <a:cubicBezTo>
                    <a:pt x="14" y="80"/>
                    <a:pt x="16" y="77"/>
                    <a:pt x="17" y="74"/>
                  </a:cubicBezTo>
                  <a:cubicBezTo>
                    <a:pt x="20" y="80"/>
                    <a:pt x="22" y="86"/>
                    <a:pt x="23" y="92"/>
                  </a:cubicBezTo>
                  <a:cubicBezTo>
                    <a:pt x="26" y="101"/>
                    <a:pt x="28" y="110"/>
                    <a:pt x="29" y="118"/>
                  </a:cubicBezTo>
                  <a:cubicBezTo>
                    <a:pt x="26" y="123"/>
                    <a:pt x="23" y="127"/>
                    <a:pt x="20" y="131"/>
                  </a:cubicBezTo>
                  <a:cubicBezTo>
                    <a:pt x="17" y="135"/>
                    <a:pt x="13" y="138"/>
                    <a:pt x="10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4" y="138"/>
                    <a:pt x="18" y="135"/>
                    <a:pt x="22" y="131"/>
                  </a:cubicBezTo>
                  <a:cubicBezTo>
                    <a:pt x="25" y="128"/>
                    <a:pt x="27" y="124"/>
                    <a:pt x="30" y="120"/>
                  </a:cubicBezTo>
                  <a:cubicBezTo>
                    <a:pt x="31" y="131"/>
                    <a:pt x="32" y="141"/>
                    <a:pt x="31" y="151"/>
                  </a:cubicBezTo>
                  <a:cubicBezTo>
                    <a:pt x="31" y="151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3" y="153"/>
                    <a:pt x="33" y="153"/>
                    <a:pt x="33" y="152"/>
                  </a:cubicBezTo>
                  <a:cubicBezTo>
                    <a:pt x="33" y="141"/>
                    <a:pt x="32" y="130"/>
                    <a:pt x="30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4"/>
                    <a:pt x="37" y="110"/>
                    <a:pt x="40" y="106"/>
                  </a:cubicBezTo>
                  <a:cubicBezTo>
                    <a:pt x="41" y="104"/>
                    <a:pt x="42" y="101"/>
                    <a:pt x="43" y="99"/>
                  </a:cubicBezTo>
                  <a:cubicBezTo>
                    <a:pt x="44" y="97"/>
                    <a:pt x="45" y="93"/>
                    <a:pt x="47" y="92"/>
                  </a:cubicBezTo>
                  <a:cubicBezTo>
                    <a:pt x="47" y="91"/>
                    <a:pt x="46" y="90"/>
                    <a:pt x="46" y="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2435" y="1618"/>
              <a:ext cx="102" cy="170"/>
            </a:xfrm>
            <a:custGeom>
              <a:avLst/>
              <a:gdLst>
                <a:gd name="T0" fmla="*/ 49 w 50"/>
                <a:gd name="T1" fmla="*/ 8 h 83"/>
                <a:gd name="T2" fmla="*/ 49 w 50"/>
                <a:gd name="T3" fmla="*/ 7 h 83"/>
                <a:gd name="T4" fmla="*/ 48 w 50"/>
                <a:gd name="T5" fmla="*/ 8 h 83"/>
                <a:gd name="T6" fmla="*/ 48 w 50"/>
                <a:gd name="T7" fmla="*/ 8 h 83"/>
                <a:gd name="T8" fmla="*/ 36 w 50"/>
                <a:gd name="T9" fmla="*/ 16 h 83"/>
                <a:gd name="T10" fmla="*/ 24 w 50"/>
                <a:gd name="T11" fmla="*/ 29 h 83"/>
                <a:gd name="T12" fmla="*/ 20 w 50"/>
                <a:gd name="T13" fmla="*/ 33 h 83"/>
                <a:gd name="T14" fmla="*/ 18 w 50"/>
                <a:gd name="T15" fmla="*/ 19 h 83"/>
                <a:gd name="T16" fmla="*/ 16 w 50"/>
                <a:gd name="T17" fmla="*/ 10 h 83"/>
                <a:gd name="T18" fmla="*/ 14 w 50"/>
                <a:gd name="T19" fmla="*/ 0 h 83"/>
                <a:gd name="T20" fmla="*/ 13 w 50"/>
                <a:gd name="T21" fmla="*/ 0 h 83"/>
                <a:gd name="T22" fmla="*/ 17 w 50"/>
                <a:gd name="T23" fmla="*/ 16 h 83"/>
                <a:gd name="T24" fmla="*/ 19 w 50"/>
                <a:gd name="T25" fmla="*/ 34 h 83"/>
                <a:gd name="T26" fmla="*/ 11 w 50"/>
                <a:gd name="T27" fmla="*/ 39 h 83"/>
                <a:gd name="T28" fmla="*/ 1 w 50"/>
                <a:gd name="T29" fmla="*/ 46 h 83"/>
                <a:gd name="T30" fmla="*/ 1 w 50"/>
                <a:gd name="T31" fmla="*/ 47 h 83"/>
                <a:gd name="T32" fmla="*/ 2 w 50"/>
                <a:gd name="T33" fmla="*/ 47 h 83"/>
                <a:gd name="T34" fmla="*/ 2 w 50"/>
                <a:gd name="T35" fmla="*/ 47 h 83"/>
                <a:gd name="T36" fmla="*/ 11 w 50"/>
                <a:gd name="T37" fmla="*/ 41 h 83"/>
                <a:gd name="T38" fmla="*/ 19 w 50"/>
                <a:gd name="T39" fmla="*/ 35 h 83"/>
                <a:gd name="T40" fmla="*/ 19 w 50"/>
                <a:gd name="T41" fmla="*/ 38 h 83"/>
                <a:gd name="T42" fmla="*/ 20 w 50"/>
                <a:gd name="T43" fmla="*/ 79 h 83"/>
                <a:gd name="T44" fmla="*/ 20 w 50"/>
                <a:gd name="T45" fmla="*/ 80 h 83"/>
                <a:gd name="T46" fmla="*/ 21 w 50"/>
                <a:gd name="T47" fmla="*/ 82 h 83"/>
                <a:gd name="T48" fmla="*/ 22 w 50"/>
                <a:gd name="T49" fmla="*/ 82 h 83"/>
                <a:gd name="T50" fmla="*/ 20 w 50"/>
                <a:gd name="T51" fmla="*/ 39 h 83"/>
                <a:gd name="T52" fmla="*/ 20 w 50"/>
                <a:gd name="T53" fmla="*/ 34 h 83"/>
                <a:gd name="T54" fmla="*/ 23 w 50"/>
                <a:gd name="T55" fmla="*/ 31 h 83"/>
                <a:gd name="T56" fmla="*/ 35 w 50"/>
                <a:gd name="T57" fmla="*/ 19 h 83"/>
                <a:gd name="T58" fmla="*/ 49 w 50"/>
                <a:gd name="T59" fmla="*/ 9 h 83"/>
                <a:gd name="T60" fmla="*/ 49 w 50"/>
                <a:gd name="T6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3">
                  <a:moveTo>
                    <a:pt x="49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11"/>
                    <a:pt x="40" y="13"/>
                    <a:pt x="36" y="16"/>
                  </a:cubicBezTo>
                  <a:cubicBezTo>
                    <a:pt x="32" y="20"/>
                    <a:pt x="28" y="24"/>
                    <a:pt x="24" y="29"/>
                  </a:cubicBezTo>
                  <a:cubicBezTo>
                    <a:pt x="23" y="30"/>
                    <a:pt x="21" y="31"/>
                    <a:pt x="20" y="33"/>
                  </a:cubicBezTo>
                  <a:cubicBezTo>
                    <a:pt x="19" y="28"/>
                    <a:pt x="19" y="24"/>
                    <a:pt x="18" y="19"/>
                  </a:cubicBezTo>
                  <a:cubicBezTo>
                    <a:pt x="18" y="16"/>
                    <a:pt x="17" y="13"/>
                    <a:pt x="16" y="10"/>
                  </a:cubicBezTo>
                  <a:cubicBezTo>
                    <a:pt x="15" y="7"/>
                    <a:pt x="14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6"/>
                    <a:pt x="16" y="11"/>
                    <a:pt x="17" y="16"/>
                  </a:cubicBezTo>
                  <a:cubicBezTo>
                    <a:pt x="18" y="22"/>
                    <a:pt x="18" y="28"/>
                    <a:pt x="19" y="34"/>
                  </a:cubicBezTo>
                  <a:cubicBezTo>
                    <a:pt x="16" y="36"/>
                    <a:pt x="14" y="38"/>
                    <a:pt x="11" y="39"/>
                  </a:cubicBezTo>
                  <a:cubicBezTo>
                    <a:pt x="8" y="42"/>
                    <a:pt x="4" y="43"/>
                    <a:pt x="1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5"/>
                    <a:pt x="8" y="43"/>
                    <a:pt x="11" y="41"/>
                  </a:cubicBezTo>
                  <a:cubicBezTo>
                    <a:pt x="14" y="39"/>
                    <a:pt x="16" y="37"/>
                    <a:pt x="19" y="35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52"/>
                    <a:pt x="20" y="66"/>
                    <a:pt x="20" y="79"/>
                  </a:cubicBezTo>
                  <a:cubicBezTo>
                    <a:pt x="20" y="79"/>
                    <a:pt x="19" y="80"/>
                    <a:pt x="20" y="80"/>
                  </a:cubicBezTo>
                  <a:cubicBezTo>
                    <a:pt x="20" y="81"/>
                    <a:pt x="20" y="82"/>
                    <a:pt x="21" y="82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1" y="68"/>
                    <a:pt x="22" y="53"/>
                    <a:pt x="20" y="39"/>
                  </a:cubicBezTo>
                  <a:cubicBezTo>
                    <a:pt x="20" y="38"/>
                    <a:pt x="20" y="36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7" y="27"/>
                    <a:pt x="31" y="23"/>
                    <a:pt x="35" y="19"/>
                  </a:cubicBezTo>
                  <a:cubicBezTo>
                    <a:pt x="39" y="15"/>
                    <a:pt x="45" y="12"/>
                    <a:pt x="49" y="9"/>
                  </a:cubicBezTo>
                  <a:cubicBezTo>
                    <a:pt x="50" y="8"/>
                    <a:pt x="50" y="8"/>
                    <a:pt x="4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2333" y="1874"/>
              <a:ext cx="92" cy="153"/>
            </a:xfrm>
            <a:custGeom>
              <a:avLst/>
              <a:gdLst>
                <a:gd name="T0" fmla="*/ 44 w 45"/>
                <a:gd name="T1" fmla="*/ 18 h 75"/>
                <a:gd name="T2" fmla="*/ 26 w 45"/>
                <a:gd name="T3" fmla="*/ 30 h 75"/>
                <a:gd name="T4" fmla="*/ 12 w 45"/>
                <a:gd name="T5" fmla="*/ 36 h 75"/>
                <a:gd name="T6" fmla="*/ 15 w 45"/>
                <a:gd name="T7" fmla="*/ 19 h 75"/>
                <a:gd name="T8" fmla="*/ 16 w 45"/>
                <a:gd name="T9" fmla="*/ 10 h 75"/>
                <a:gd name="T10" fmla="*/ 18 w 45"/>
                <a:gd name="T11" fmla="*/ 2 h 75"/>
                <a:gd name="T12" fmla="*/ 18 w 45"/>
                <a:gd name="T13" fmla="*/ 1 h 75"/>
                <a:gd name="T14" fmla="*/ 15 w 45"/>
                <a:gd name="T15" fmla="*/ 10 h 75"/>
                <a:gd name="T16" fmla="*/ 12 w 45"/>
                <a:gd name="T17" fmla="*/ 32 h 75"/>
                <a:gd name="T18" fmla="*/ 11 w 45"/>
                <a:gd name="T19" fmla="*/ 36 h 75"/>
                <a:gd name="T20" fmla="*/ 4 w 45"/>
                <a:gd name="T21" fmla="*/ 38 h 75"/>
                <a:gd name="T22" fmla="*/ 4 w 45"/>
                <a:gd name="T23" fmla="*/ 40 h 75"/>
                <a:gd name="T24" fmla="*/ 11 w 45"/>
                <a:gd name="T25" fmla="*/ 38 h 75"/>
                <a:gd name="T26" fmla="*/ 7 w 45"/>
                <a:gd name="T27" fmla="*/ 54 h 75"/>
                <a:gd name="T28" fmla="*/ 5 w 45"/>
                <a:gd name="T29" fmla="*/ 63 h 75"/>
                <a:gd name="T30" fmla="*/ 4 w 45"/>
                <a:gd name="T31" fmla="*/ 67 h 75"/>
                <a:gd name="T32" fmla="*/ 1 w 45"/>
                <a:gd name="T33" fmla="*/ 71 h 75"/>
                <a:gd name="T34" fmla="*/ 0 w 45"/>
                <a:gd name="T35" fmla="*/ 72 h 75"/>
                <a:gd name="T36" fmla="*/ 6 w 45"/>
                <a:gd name="T37" fmla="*/ 65 h 75"/>
                <a:gd name="T38" fmla="*/ 10 w 45"/>
                <a:gd name="T39" fmla="*/ 46 h 75"/>
                <a:gd name="T40" fmla="*/ 12 w 45"/>
                <a:gd name="T41" fmla="*/ 37 h 75"/>
                <a:gd name="T42" fmla="*/ 24 w 45"/>
                <a:gd name="T43" fmla="*/ 32 h 75"/>
                <a:gd name="T44" fmla="*/ 44 w 45"/>
                <a:gd name="T45" fmla="*/ 19 h 75"/>
                <a:gd name="T46" fmla="*/ 44 w 45"/>
                <a:gd name="T47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4" y="18"/>
                  </a:moveTo>
                  <a:cubicBezTo>
                    <a:pt x="38" y="22"/>
                    <a:pt x="32" y="26"/>
                    <a:pt x="26" y="30"/>
                  </a:cubicBezTo>
                  <a:cubicBezTo>
                    <a:pt x="21" y="33"/>
                    <a:pt x="17" y="35"/>
                    <a:pt x="12" y="36"/>
                  </a:cubicBezTo>
                  <a:cubicBezTo>
                    <a:pt x="13" y="30"/>
                    <a:pt x="14" y="25"/>
                    <a:pt x="15" y="19"/>
                  </a:cubicBezTo>
                  <a:cubicBezTo>
                    <a:pt x="15" y="16"/>
                    <a:pt x="16" y="13"/>
                    <a:pt x="16" y="10"/>
                  </a:cubicBezTo>
                  <a:cubicBezTo>
                    <a:pt x="16" y="8"/>
                    <a:pt x="16" y="3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5" y="2"/>
                    <a:pt x="15" y="7"/>
                    <a:pt x="15" y="10"/>
                  </a:cubicBezTo>
                  <a:cubicBezTo>
                    <a:pt x="14" y="17"/>
                    <a:pt x="12" y="25"/>
                    <a:pt x="12" y="32"/>
                  </a:cubicBezTo>
                  <a:cubicBezTo>
                    <a:pt x="11" y="34"/>
                    <a:pt x="11" y="35"/>
                    <a:pt x="11" y="36"/>
                  </a:cubicBezTo>
                  <a:cubicBezTo>
                    <a:pt x="9" y="37"/>
                    <a:pt x="6" y="38"/>
                    <a:pt x="4" y="38"/>
                  </a:cubicBezTo>
                  <a:cubicBezTo>
                    <a:pt x="3" y="38"/>
                    <a:pt x="3" y="40"/>
                    <a:pt x="4" y="40"/>
                  </a:cubicBezTo>
                  <a:cubicBezTo>
                    <a:pt x="6" y="39"/>
                    <a:pt x="9" y="38"/>
                    <a:pt x="11" y="38"/>
                  </a:cubicBezTo>
                  <a:cubicBezTo>
                    <a:pt x="10" y="43"/>
                    <a:pt x="8" y="49"/>
                    <a:pt x="7" y="54"/>
                  </a:cubicBezTo>
                  <a:cubicBezTo>
                    <a:pt x="7" y="57"/>
                    <a:pt x="6" y="60"/>
                    <a:pt x="5" y="63"/>
                  </a:cubicBezTo>
                  <a:cubicBezTo>
                    <a:pt x="5" y="64"/>
                    <a:pt x="4" y="66"/>
                    <a:pt x="4" y="67"/>
                  </a:cubicBezTo>
                  <a:cubicBezTo>
                    <a:pt x="4" y="68"/>
                    <a:pt x="1" y="71"/>
                    <a:pt x="1" y="71"/>
                  </a:cubicBezTo>
                  <a:cubicBezTo>
                    <a:pt x="1" y="70"/>
                    <a:pt x="0" y="71"/>
                    <a:pt x="0" y="72"/>
                  </a:cubicBezTo>
                  <a:cubicBezTo>
                    <a:pt x="2" y="75"/>
                    <a:pt x="6" y="66"/>
                    <a:pt x="6" y="65"/>
                  </a:cubicBezTo>
                  <a:cubicBezTo>
                    <a:pt x="8" y="59"/>
                    <a:pt x="9" y="52"/>
                    <a:pt x="10" y="46"/>
                  </a:cubicBezTo>
                  <a:cubicBezTo>
                    <a:pt x="11" y="43"/>
                    <a:pt x="11" y="40"/>
                    <a:pt x="12" y="37"/>
                  </a:cubicBezTo>
                  <a:cubicBezTo>
                    <a:pt x="16" y="36"/>
                    <a:pt x="20" y="34"/>
                    <a:pt x="24" y="32"/>
                  </a:cubicBezTo>
                  <a:cubicBezTo>
                    <a:pt x="32" y="29"/>
                    <a:pt x="38" y="23"/>
                    <a:pt x="44" y="19"/>
                  </a:cubicBezTo>
                  <a:cubicBezTo>
                    <a:pt x="45" y="19"/>
                    <a:pt x="45" y="18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2285" y="2029"/>
              <a:ext cx="17" cy="80"/>
            </a:xfrm>
            <a:custGeom>
              <a:avLst/>
              <a:gdLst>
                <a:gd name="T0" fmla="*/ 7 w 8"/>
                <a:gd name="T1" fmla="*/ 1 h 39"/>
                <a:gd name="T2" fmla="*/ 0 w 8"/>
                <a:gd name="T3" fmla="*/ 38 h 39"/>
                <a:gd name="T4" fmla="*/ 1 w 8"/>
                <a:gd name="T5" fmla="*/ 38 h 39"/>
                <a:gd name="T6" fmla="*/ 8 w 8"/>
                <a:gd name="T7" fmla="*/ 1 h 39"/>
                <a:gd name="T8" fmla="*/ 7 w 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9">
                  <a:moveTo>
                    <a:pt x="7" y="1"/>
                  </a:moveTo>
                  <a:cubicBezTo>
                    <a:pt x="7" y="14"/>
                    <a:pt x="4" y="26"/>
                    <a:pt x="0" y="38"/>
                  </a:cubicBezTo>
                  <a:cubicBezTo>
                    <a:pt x="0" y="38"/>
                    <a:pt x="1" y="39"/>
                    <a:pt x="1" y="38"/>
                  </a:cubicBezTo>
                  <a:cubicBezTo>
                    <a:pt x="5" y="26"/>
                    <a:pt x="8" y="14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2173" y="2175"/>
              <a:ext cx="70" cy="36"/>
            </a:xfrm>
            <a:custGeom>
              <a:avLst/>
              <a:gdLst>
                <a:gd name="T0" fmla="*/ 32 w 34"/>
                <a:gd name="T1" fmla="*/ 0 h 18"/>
                <a:gd name="T2" fmla="*/ 19 w 34"/>
                <a:gd name="T3" fmla="*/ 11 h 18"/>
                <a:gd name="T4" fmla="*/ 1 w 34"/>
                <a:gd name="T5" fmla="*/ 14 h 18"/>
                <a:gd name="T6" fmla="*/ 0 w 34"/>
                <a:gd name="T7" fmla="*/ 14 h 18"/>
                <a:gd name="T8" fmla="*/ 16 w 34"/>
                <a:gd name="T9" fmla="*/ 14 h 18"/>
                <a:gd name="T10" fmla="*/ 33 w 34"/>
                <a:gd name="T11" fmla="*/ 1 h 18"/>
                <a:gd name="T12" fmla="*/ 32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32" y="0"/>
                  </a:moveTo>
                  <a:cubicBezTo>
                    <a:pt x="29" y="5"/>
                    <a:pt x="24" y="8"/>
                    <a:pt x="19" y="11"/>
                  </a:cubicBezTo>
                  <a:cubicBezTo>
                    <a:pt x="14" y="14"/>
                    <a:pt x="6" y="18"/>
                    <a:pt x="1" y="14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5" y="18"/>
                    <a:pt x="11" y="16"/>
                    <a:pt x="16" y="14"/>
                  </a:cubicBezTo>
                  <a:cubicBezTo>
                    <a:pt x="23" y="11"/>
                    <a:pt x="29" y="7"/>
                    <a:pt x="33" y="1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2157" y="2293"/>
              <a:ext cx="51" cy="55"/>
            </a:xfrm>
            <a:custGeom>
              <a:avLst/>
              <a:gdLst>
                <a:gd name="T0" fmla="*/ 24 w 25"/>
                <a:gd name="T1" fmla="*/ 2 h 27"/>
                <a:gd name="T2" fmla="*/ 22 w 25"/>
                <a:gd name="T3" fmla="*/ 1 h 27"/>
                <a:gd name="T4" fmla="*/ 22 w 25"/>
                <a:gd name="T5" fmla="*/ 2 h 27"/>
                <a:gd name="T6" fmla="*/ 2 w 25"/>
                <a:gd name="T7" fmla="*/ 24 h 27"/>
                <a:gd name="T8" fmla="*/ 1 w 25"/>
                <a:gd name="T9" fmla="*/ 24 h 27"/>
                <a:gd name="T10" fmla="*/ 0 w 25"/>
                <a:gd name="T11" fmla="*/ 26 h 27"/>
                <a:gd name="T12" fmla="*/ 1 w 25"/>
                <a:gd name="T13" fmla="*/ 26 h 27"/>
                <a:gd name="T14" fmla="*/ 24 w 25"/>
                <a:gd name="T15" fmla="*/ 3 h 27"/>
                <a:gd name="T16" fmla="*/ 24 w 25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23" y="1"/>
                    <a:pt x="23" y="1"/>
                    <a:pt x="22" y="1"/>
                  </a:cubicBezTo>
                  <a:cubicBezTo>
                    <a:pt x="22" y="0"/>
                    <a:pt x="21" y="1"/>
                    <a:pt x="22" y="2"/>
                  </a:cubicBezTo>
                  <a:cubicBezTo>
                    <a:pt x="25" y="4"/>
                    <a:pt x="8" y="19"/>
                    <a:pt x="2" y="24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0" y="20"/>
                    <a:pt x="18" y="12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1786" y="1708"/>
              <a:ext cx="60" cy="12"/>
            </a:xfrm>
            <a:custGeom>
              <a:avLst/>
              <a:gdLst>
                <a:gd name="T0" fmla="*/ 28 w 29"/>
                <a:gd name="T1" fmla="*/ 1 h 6"/>
                <a:gd name="T2" fmla="*/ 15 w 29"/>
                <a:gd name="T3" fmla="*/ 3 h 6"/>
                <a:gd name="T4" fmla="*/ 3 w 29"/>
                <a:gd name="T5" fmla="*/ 1 h 6"/>
                <a:gd name="T6" fmla="*/ 2 w 29"/>
                <a:gd name="T7" fmla="*/ 1 h 6"/>
                <a:gd name="T8" fmla="*/ 28 w 29"/>
                <a:gd name="T9" fmla="*/ 2 h 6"/>
                <a:gd name="T10" fmla="*/ 28 w 2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8" y="1"/>
                  </a:moveTo>
                  <a:cubicBezTo>
                    <a:pt x="24" y="2"/>
                    <a:pt x="19" y="3"/>
                    <a:pt x="15" y="3"/>
                  </a:cubicBezTo>
                  <a:cubicBezTo>
                    <a:pt x="14" y="3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6"/>
                    <a:pt x="25" y="3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1784" y="1737"/>
              <a:ext cx="70" cy="20"/>
            </a:xfrm>
            <a:custGeom>
              <a:avLst/>
              <a:gdLst>
                <a:gd name="T0" fmla="*/ 31 w 34"/>
                <a:gd name="T1" fmla="*/ 1 h 10"/>
                <a:gd name="T2" fmla="*/ 29 w 34"/>
                <a:gd name="T3" fmla="*/ 1 h 10"/>
                <a:gd name="T4" fmla="*/ 16 w 34"/>
                <a:gd name="T5" fmla="*/ 4 h 10"/>
                <a:gd name="T6" fmla="*/ 0 w 34"/>
                <a:gd name="T7" fmla="*/ 1 h 10"/>
                <a:gd name="T8" fmla="*/ 0 w 34"/>
                <a:gd name="T9" fmla="*/ 2 h 10"/>
                <a:gd name="T10" fmla="*/ 0 w 34"/>
                <a:gd name="T11" fmla="*/ 2 h 10"/>
                <a:gd name="T12" fmla="*/ 0 w 34"/>
                <a:gd name="T13" fmla="*/ 3 h 10"/>
                <a:gd name="T14" fmla="*/ 1 w 34"/>
                <a:gd name="T15" fmla="*/ 3 h 10"/>
                <a:gd name="T16" fmla="*/ 1 w 34"/>
                <a:gd name="T17" fmla="*/ 3 h 10"/>
                <a:gd name="T18" fmla="*/ 31 w 3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31" y="1"/>
                  </a:moveTo>
                  <a:cubicBezTo>
                    <a:pt x="30" y="0"/>
                    <a:pt x="29" y="0"/>
                    <a:pt x="29" y="1"/>
                  </a:cubicBezTo>
                  <a:cubicBezTo>
                    <a:pt x="32" y="7"/>
                    <a:pt x="19" y="5"/>
                    <a:pt x="16" y="4"/>
                  </a:cubicBezTo>
                  <a:cubicBezTo>
                    <a:pt x="11" y="4"/>
                    <a:pt x="6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4"/>
                    <a:pt x="34" y="10"/>
                    <a:pt x="3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1789" y="1970"/>
              <a:ext cx="6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1525" y="2999"/>
              <a:ext cx="6" cy="1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1 h 9"/>
                <a:gd name="T6" fmla="*/ 1 w 3"/>
                <a:gd name="T7" fmla="*/ 1 h 9"/>
                <a:gd name="T8" fmla="*/ 0 w 3"/>
                <a:gd name="T9" fmla="*/ 8 h 9"/>
                <a:gd name="T10" fmla="*/ 2 w 3"/>
                <a:gd name="T11" fmla="*/ 8 h 9"/>
                <a:gd name="T12" fmla="*/ 3 w 3"/>
                <a:gd name="T13" fmla="*/ 1 h 9"/>
                <a:gd name="T14" fmla="*/ 2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1752" y="2862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4 w 5"/>
                <a:gd name="T9" fmla="*/ 4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2" y="5"/>
                    <a:pt x="4" y="4"/>
                  </a:cubicBezTo>
                  <a:cubicBezTo>
                    <a:pt x="5" y="3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721" y="1747"/>
              <a:ext cx="106" cy="72"/>
            </a:xfrm>
            <a:custGeom>
              <a:avLst/>
              <a:gdLst>
                <a:gd name="T0" fmla="*/ 44 w 52"/>
                <a:gd name="T1" fmla="*/ 4 h 35"/>
                <a:gd name="T2" fmla="*/ 5 w 52"/>
                <a:gd name="T3" fmla="*/ 27 h 35"/>
                <a:gd name="T4" fmla="*/ 7 w 52"/>
                <a:gd name="T5" fmla="*/ 34 h 35"/>
                <a:gd name="T6" fmla="*/ 49 w 52"/>
                <a:gd name="T7" fmla="*/ 9 h 35"/>
                <a:gd name="T8" fmla="*/ 44 w 52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44" y="4"/>
                  </a:moveTo>
                  <a:cubicBezTo>
                    <a:pt x="34" y="15"/>
                    <a:pt x="19" y="24"/>
                    <a:pt x="5" y="27"/>
                  </a:cubicBezTo>
                  <a:cubicBezTo>
                    <a:pt x="0" y="28"/>
                    <a:pt x="2" y="35"/>
                    <a:pt x="7" y="34"/>
                  </a:cubicBezTo>
                  <a:cubicBezTo>
                    <a:pt x="22" y="31"/>
                    <a:pt x="39" y="21"/>
                    <a:pt x="49" y="9"/>
                  </a:cubicBezTo>
                  <a:cubicBezTo>
                    <a:pt x="52" y="6"/>
                    <a:pt x="47" y="0"/>
                    <a:pt x="44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725" y="1260"/>
              <a:ext cx="104" cy="39"/>
            </a:xfrm>
            <a:custGeom>
              <a:avLst/>
              <a:gdLst>
                <a:gd name="T0" fmla="*/ 42 w 51"/>
                <a:gd name="T1" fmla="*/ 4 h 19"/>
                <a:gd name="T2" fmla="*/ 22 w 51"/>
                <a:gd name="T3" fmla="*/ 2 h 19"/>
                <a:gd name="T4" fmla="*/ 5 w 51"/>
                <a:gd name="T5" fmla="*/ 1 h 19"/>
                <a:gd name="T6" fmla="*/ 7 w 51"/>
                <a:gd name="T7" fmla="*/ 9 h 19"/>
                <a:gd name="T8" fmla="*/ 47 w 51"/>
                <a:gd name="T9" fmla="*/ 10 h 19"/>
                <a:gd name="T10" fmla="*/ 42 w 51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9">
                  <a:moveTo>
                    <a:pt x="42" y="4"/>
                  </a:moveTo>
                  <a:cubicBezTo>
                    <a:pt x="38" y="8"/>
                    <a:pt x="27" y="3"/>
                    <a:pt x="22" y="2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3"/>
                    <a:pt x="2" y="10"/>
                    <a:pt x="7" y="9"/>
                  </a:cubicBezTo>
                  <a:cubicBezTo>
                    <a:pt x="19" y="5"/>
                    <a:pt x="36" y="19"/>
                    <a:pt x="47" y="10"/>
                  </a:cubicBezTo>
                  <a:cubicBezTo>
                    <a:pt x="51" y="7"/>
                    <a:pt x="46" y="1"/>
                    <a:pt x="42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874" y="914"/>
              <a:ext cx="119" cy="86"/>
            </a:xfrm>
            <a:custGeom>
              <a:avLst/>
              <a:gdLst>
                <a:gd name="T0" fmla="*/ 54 w 58"/>
                <a:gd name="T1" fmla="*/ 34 h 42"/>
                <a:gd name="T2" fmla="*/ 32 w 58"/>
                <a:gd name="T3" fmla="*/ 20 h 42"/>
                <a:gd name="T4" fmla="*/ 8 w 58"/>
                <a:gd name="T5" fmla="*/ 2 h 42"/>
                <a:gd name="T6" fmla="*/ 4 w 58"/>
                <a:gd name="T7" fmla="*/ 9 h 42"/>
                <a:gd name="T8" fmla="*/ 30 w 58"/>
                <a:gd name="T9" fmla="*/ 29 h 42"/>
                <a:gd name="T10" fmla="*/ 54 w 58"/>
                <a:gd name="T11" fmla="*/ 42 h 42"/>
                <a:gd name="T12" fmla="*/ 54 w 58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4" y="34"/>
                  </a:moveTo>
                  <a:cubicBezTo>
                    <a:pt x="46" y="34"/>
                    <a:pt x="37" y="25"/>
                    <a:pt x="32" y="20"/>
                  </a:cubicBezTo>
                  <a:cubicBezTo>
                    <a:pt x="25" y="14"/>
                    <a:pt x="17" y="6"/>
                    <a:pt x="8" y="2"/>
                  </a:cubicBezTo>
                  <a:cubicBezTo>
                    <a:pt x="4" y="0"/>
                    <a:pt x="0" y="7"/>
                    <a:pt x="4" y="9"/>
                  </a:cubicBezTo>
                  <a:cubicBezTo>
                    <a:pt x="14" y="13"/>
                    <a:pt x="22" y="22"/>
                    <a:pt x="30" y="29"/>
                  </a:cubicBezTo>
                  <a:cubicBezTo>
                    <a:pt x="37" y="34"/>
                    <a:pt x="45" y="42"/>
                    <a:pt x="54" y="42"/>
                  </a:cubicBezTo>
                  <a:cubicBezTo>
                    <a:pt x="58" y="41"/>
                    <a:pt x="58" y="34"/>
                    <a:pt x="54" y="3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1093" y="661"/>
              <a:ext cx="88" cy="166"/>
            </a:xfrm>
            <a:custGeom>
              <a:avLst/>
              <a:gdLst>
                <a:gd name="T0" fmla="*/ 41 w 43"/>
                <a:gd name="T1" fmla="*/ 74 h 81"/>
                <a:gd name="T2" fmla="*/ 8 w 43"/>
                <a:gd name="T3" fmla="*/ 5 h 81"/>
                <a:gd name="T4" fmla="*/ 2 w 43"/>
                <a:gd name="T5" fmla="*/ 8 h 81"/>
                <a:gd name="T6" fmla="*/ 34 w 43"/>
                <a:gd name="T7" fmla="*/ 77 h 81"/>
                <a:gd name="T8" fmla="*/ 41 w 43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1">
                  <a:moveTo>
                    <a:pt x="41" y="74"/>
                  </a:moveTo>
                  <a:cubicBezTo>
                    <a:pt x="26" y="52"/>
                    <a:pt x="18" y="28"/>
                    <a:pt x="8" y="5"/>
                  </a:cubicBezTo>
                  <a:cubicBezTo>
                    <a:pt x="6" y="0"/>
                    <a:pt x="0" y="4"/>
                    <a:pt x="2" y="8"/>
                  </a:cubicBezTo>
                  <a:cubicBezTo>
                    <a:pt x="12" y="32"/>
                    <a:pt x="20" y="56"/>
                    <a:pt x="34" y="77"/>
                  </a:cubicBezTo>
                  <a:cubicBezTo>
                    <a:pt x="37" y="81"/>
                    <a:pt x="43" y="78"/>
                    <a:pt x="41" y="7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1355" y="450"/>
              <a:ext cx="69" cy="109"/>
            </a:xfrm>
            <a:custGeom>
              <a:avLst/>
              <a:gdLst>
                <a:gd name="T0" fmla="*/ 31 w 34"/>
                <a:gd name="T1" fmla="*/ 44 h 53"/>
                <a:gd name="T2" fmla="*/ 21 w 34"/>
                <a:gd name="T3" fmla="*/ 21 h 53"/>
                <a:gd name="T4" fmla="*/ 8 w 34"/>
                <a:gd name="T5" fmla="*/ 3 h 53"/>
                <a:gd name="T6" fmla="*/ 5 w 34"/>
                <a:gd name="T7" fmla="*/ 9 h 53"/>
                <a:gd name="T8" fmla="*/ 25 w 34"/>
                <a:gd name="T9" fmla="*/ 50 h 53"/>
                <a:gd name="T10" fmla="*/ 31 w 34"/>
                <a:gd name="T1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3">
                  <a:moveTo>
                    <a:pt x="31" y="44"/>
                  </a:moveTo>
                  <a:cubicBezTo>
                    <a:pt x="25" y="38"/>
                    <a:pt x="24" y="28"/>
                    <a:pt x="21" y="21"/>
                  </a:cubicBezTo>
                  <a:cubicBezTo>
                    <a:pt x="19" y="13"/>
                    <a:pt x="15" y="7"/>
                    <a:pt x="8" y="3"/>
                  </a:cubicBezTo>
                  <a:cubicBezTo>
                    <a:pt x="4" y="0"/>
                    <a:pt x="0" y="6"/>
                    <a:pt x="5" y="9"/>
                  </a:cubicBezTo>
                  <a:cubicBezTo>
                    <a:pt x="18" y="18"/>
                    <a:pt x="16" y="38"/>
                    <a:pt x="25" y="50"/>
                  </a:cubicBezTo>
                  <a:cubicBezTo>
                    <a:pt x="28" y="53"/>
                    <a:pt x="34" y="48"/>
                    <a:pt x="31" y="4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1883" y="397"/>
              <a:ext cx="28" cy="129"/>
            </a:xfrm>
            <a:custGeom>
              <a:avLst/>
              <a:gdLst>
                <a:gd name="T0" fmla="*/ 10 w 14"/>
                <a:gd name="T1" fmla="*/ 9 h 63"/>
                <a:gd name="T2" fmla="*/ 5 w 14"/>
                <a:gd name="T3" fmla="*/ 3 h 63"/>
                <a:gd name="T4" fmla="*/ 1 w 14"/>
                <a:gd name="T5" fmla="*/ 27 h 63"/>
                <a:gd name="T6" fmla="*/ 2 w 14"/>
                <a:gd name="T7" fmla="*/ 58 h 63"/>
                <a:gd name="T8" fmla="*/ 9 w 14"/>
                <a:gd name="T9" fmla="*/ 58 h 63"/>
                <a:gd name="T10" fmla="*/ 8 w 14"/>
                <a:gd name="T11" fmla="*/ 32 h 63"/>
                <a:gd name="T12" fmla="*/ 8 w 14"/>
                <a:gd name="T13" fmla="*/ 18 h 63"/>
                <a:gd name="T14" fmla="*/ 10 w 14"/>
                <a:gd name="T1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3">
                  <a:moveTo>
                    <a:pt x="10" y="9"/>
                  </a:moveTo>
                  <a:cubicBezTo>
                    <a:pt x="14" y="5"/>
                    <a:pt x="8" y="0"/>
                    <a:pt x="5" y="3"/>
                  </a:cubicBezTo>
                  <a:cubicBezTo>
                    <a:pt x="0" y="9"/>
                    <a:pt x="1" y="20"/>
                    <a:pt x="1" y="27"/>
                  </a:cubicBezTo>
                  <a:cubicBezTo>
                    <a:pt x="1" y="38"/>
                    <a:pt x="2" y="48"/>
                    <a:pt x="2" y="58"/>
                  </a:cubicBezTo>
                  <a:cubicBezTo>
                    <a:pt x="2" y="63"/>
                    <a:pt x="9" y="63"/>
                    <a:pt x="9" y="58"/>
                  </a:cubicBezTo>
                  <a:cubicBezTo>
                    <a:pt x="9" y="49"/>
                    <a:pt x="8" y="41"/>
                    <a:pt x="8" y="32"/>
                  </a:cubicBezTo>
                  <a:cubicBezTo>
                    <a:pt x="8" y="27"/>
                    <a:pt x="8" y="23"/>
                    <a:pt x="8" y="18"/>
                  </a:cubicBezTo>
                  <a:cubicBezTo>
                    <a:pt x="9" y="15"/>
                    <a:pt x="8" y="10"/>
                    <a:pt x="10" y="9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2196" y="577"/>
              <a:ext cx="112" cy="102"/>
            </a:xfrm>
            <a:custGeom>
              <a:avLst/>
              <a:gdLst>
                <a:gd name="T0" fmla="*/ 47 w 55"/>
                <a:gd name="T1" fmla="*/ 3 h 50"/>
                <a:gd name="T2" fmla="*/ 5 w 55"/>
                <a:gd name="T3" fmla="*/ 42 h 50"/>
                <a:gd name="T4" fmla="*/ 7 w 55"/>
                <a:gd name="T5" fmla="*/ 49 h 50"/>
                <a:gd name="T6" fmla="*/ 51 w 55"/>
                <a:gd name="T7" fmla="*/ 10 h 50"/>
                <a:gd name="T8" fmla="*/ 47 w 55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0">
                  <a:moveTo>
                    <a:pt x="47" y="3"/>
                  </a:moveTo>
                  <a:cubicBezTo>
                    <a:pt x="32" y="14"/>
                    <a:pt x="24" y="36"/>
                    <a:pt x="5" y="42"/>
                  </a:cubicBezTo>
                  <a:cubicBezTo>
                    <a:pt x="0" y="43"/>
                    <a:pt x="2" y="50"/>
                    <a:pt x="7" y="49"/>
                  </a:cubicBezTo>
                  <a:cubicBezTo>
                    <a:pt x="27" y="43"/>
                    <a:pt x="34" y="21"/>
                    <a:pt x="51" y="10"/>
                  </a:cubicBezTo>
                  <a:cubicBezTo>
                    <a:pt x="55" y="7"/>
                    <a:pt x="51" y="0"/>
                    <a:pt x="47" y="3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2420" y="829"/>
              <a:ext cx="117" cy="63"/>
            </a:xfrm>
            <a:custGeom>
              <a:avLst/>
              <a:gdLst>
                <a:gd name="T0" fmla="*/ 50 w 57"/>
                <a:gd name="T1" fmla="*/ 1 h 31"/>
                <a:gd name="T2" fmla="*/ 5 w 57"/>
                <a:gd name="T3" fmla="*/ 22 h 31"/>
                <a:gd name="T4" fmla="*/ 7 w 57"/>
                <a:gd name="T5" fmla="*/ 30 h 31"/>
                <a:gd name="T6" fmla="*/ 52 w 57"/>
                <a:gd name="T7" fmla="*/ 8 h 31"/>
                <a:gd name="T8" fmla="*/ 50 w 57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1">
                  <a:moveTo>
                    <a:pt x="50" y="1"/>
                  </a:moveTo>
                  <a:cubicBezTo>
                    <a:pt x="33" y="3"/>
                    <a:pt x="21" y="17"/>
                    <a:pt x="5" y="22"/>
                  </a:cubicBezTo>
                  <a:cubicBezTo>
                    <a:pt x="0" y="24"/>
                    <a:pt x="2" y="31"/>
                    <a:pt x="7" y="30"/>
                  </a:cubicBezTo>
                  <a:cubicBezTo>
                    <a:pt x="23" y="24"/>
                    <a:pt x="35" y="10"/>
                    <a:pt x="52" y="8"/>
                  </a:cubicBezTo>
                  <a:cubicBezTo>
                    <a:pt x="57" y="7"/>
                    <a:pt x="55" y="0"/>
                    <a:pt x="5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2602" y="1062"/>
              <a:ext cx="148" cy="55"/>
            </a:xfrm>
            <a:custGeom>
              <a:avLst/>
              <a:gdLst>
                <a:gd name="T0" fmla="*/ 64 w 72"/>
                <a:gd name="T1" fmla="*/ 1 h 27"/>
                <a:gd name="T2" fmla="*/ 4 w 72"/>
                <a:gd name="T3" fmla="*/ 18 h 27"/>
                <a:gd name="T4" fmla="*/ 6 w 72"/>
                <a:gd name="T5" fmla="*/ 26 h 27"/>
                <a:gd name="T6" fmla="*/ 68 w 72"/>
                <a:gd name="T7" fmla="*/ 8 h 27"/>
                <a:gd name="T8" fmla="*/ 64 w 7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7">
                  <a:moveTo>
                    <a:pt x="64" y="1"/>
                  </a:moveTo>
                  <a:cubicBezTo>
                    <a:pt x="45" y="10"/>
                    <a:pt x="24" y="11"/>
                    <a:pt x="4" y="18"/>
                  </a:cubicBezTo>
                  <a:cubicBezTo>
                    <a:pt x="0" y="20"/>
                    <a:pt x="2" y="27"/>
                    <a:pt x="6" y="26"/>
                  </a:cubicBezTo>
                  <a:cubicBezTo>
                    <a:pt x="26" y="18"/>
                    <a:pt x="48" y="17"/>
                    <a:pt x="68" y="8"/>
                  </a:cubicBezTo>
                  <a:cubicBezTo>
                    <a:pt x="72" y="6"/>
                    <a:pt x="68" y="0"/>
                    <a:pt x="64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2654" y="1418"/>
              <a:ext cx="171" cy="67"/>
            </a:xfrm>
            <a:custGeom>
              <a:avLst/>
              <a:gdLst>
                <a:gd name="T0" fmla="*/ 76 w 84"/>
                <a:gd name="T1" fmla="*/ 2 h 33"/>
                <a:gd name="T2" fmla="*/ 4 w 84"/>
                <a:gd name="T3" fmla="*/ 24 h 33"/>
                <a:gd name="T4" fmla="*/ 8 w 84"/>
                <a:gd name="T5" fmla="*/ 30 h 33"/>
                <a:gd name="T6" fmla="*/ 79 w 84"/>
                <a:gd name="T7" fmla="*/ 9 h 33"/>
                <a:gd name="T8" fmla="*/ 76 w 84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76" y="2"/>
                  </a:moveTo>
                  <a:cubicBezTo>
                    <a:pt x="53" y="13"/>
                    <a:pt x="27" y="12"/>
                    <a:pt x="4" y="24"/>
                  </a:cubicBezTo>
                  <a:cubicBezTo>
                    <a:pt x="0" y="26"/>
                    <a:pt x="4" y="33"/>
                    <a:pt x="8" y="30"/>
                  </a:cubicBezTo>
                  <a:cubicBezTo>
                    <a:pt x="30" y="19"/>
                    <a:pt x="57" y="19"/>
                    <a:pt x="79" y="9"/>
                  </a:cubicBezTo>
                  <a:cubicBezTo>
                    <a:pt x="84" y="7"/>
                    <a:pt x="80" y="0"/>
                    <a:pt x="76" y="2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2664" y="1790"/>
              <a:ext cx="239" cy="47"/>
            </a:xfrm>
            <a:custGeom>
              <a:avLst/>
              <a:gdLst>
                <a:gd name="T0" fmla="*/ 110 w 117"/>
                <a:gd name="T1" fmla="*/ 1 h 23"/>
                <a:gd name="T2" fmla="*/ 60 w 117"/>
                <a:gd name="T3" fmla="*/ 13 h 23"/>
                <a:gd name="T4" fmla="*/ 6 w 117"/>
                <a:gd name="T5" fmla="*/ 12 h 23"/>
                <a:gd name="T6" fmla="*/ 4 w 117"/>
                <a:gd name="T7" fmla="*/ 19 h 23"/>
                <a:gd name="T8" fmla="*/ 58 w 117"/>
                <a:gd name="T9" fmla="*/ 20 h 23"/>
                <a:gd name="T10" fmla="*/ 112 w 117"/>
                <a:gd name="T11" fmla="*/ 9 h 23"/>
                <a:gd name="T12" fmla="*/ 110 w 117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3">
                  <a:moveTo>
                    <a:pt x="110" y="1"/>
                  </a:moveTo>
                  <a:cubicBezTo>
                    <a:pt x="94" y="7"/>
                    <a:pt x="77" y="11"/>
                    <a:pt x="60" y="13"/>
                  </a:cubicBezTo>
                  <a:cubicBezTo>
                    <a:pt x="42" y="15"/>
                    <a:pt x="24" y="16"/>
                    <a:pt x="6" y="12"/>
                  </a:cubicBezTo>
                  <a:cubicBezTo>
                    <a:pt x="2" y="11"/>
                    <a:pt x="0" y="18"/>
                    <a:pt x="4" y="19"/>
                  </a:cubicBezTo>
                  <a:cubicBezTo>
                    <a:pt x="22" y="23"/>
                    <a:pt x="40" y="22"/>
                    <a:pt x="58" y="20"/>
                  </a:cubicBezTo>
                  <a:cubicBezTo>
                    <a:pt x="76" y="18"/>
                    <a:pt x="95" y="15"/>
                    <a:pt x="112" y="9"/>
                  </a:cubicBezTo>
                  <a:cubicBezTo>
                    <a:pt x="117" y="7"/>
                    <a:pt x="115" y="0"/>
                    <a:pt x="11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8" name="文本框 77"/>
          <p:cNvSpPr txBox="1"/>
          <p:nvPr/>
        </p:nvSpPr>
        <p:spPr>
          <a:xfrm flipH="1">
            <a:off x="4153023" y="5052676"/>
            <a:ext cx="3668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研究背景及意义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9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0" name="组合 79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81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67" y="connsiteY3-6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4" name="任意多边形 83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3" name="Freeform 184"/>
          <p:cNvSpPr>
            <a:spLocks noEditPoints="1"/>
          </p:cNvSpPr>
          <p:nvPr/>
        </p:nvSpPr>
        <p:spPr bwMode="auto">
          <a:xfrm>
            <a:off x="3017376" y="2093303"/>
            <a:ext cx="6078525" cy="3923071"/>
          </a:xfrm>
          <a:custGeom>
            <a:avLst/>
            <a:gdLst>
              <a:gd name="T0" fmla="*/ 98 w 185"/>
              <a:gd name="T1" fmla="*/ 2 h 125"/>
              <a:gd name="T2" fmla="*/ 184 w 185"/>
              <a:gd name="T3" fmla="*/ 82 h 125"/>
              <a:gd name="T4" fmla="*/ 118 w 185"/>
              <a:gd name="T5" fmla="*/ 119 h 125"/>
              <a:gd name="T6" fmla="*/ 92 w 185"/>
              <a:gd name="T7" fmla="*/ 109 h 125"/>
              <a:gd name="T8" fmla="*/ 4 w 185"/>
              <a:gd name="T9" fmla="*/ 120 h 125"/>
              <a:gd name="T10" fmla="*/ 5 w 185"/>
              <a:gd name="T11" fmla="*/ 4 h 125"/>
              <a:gd name="T12" fmla="*/ 91 w 185"/>
              <a:gd name="T13" fmla="*/ 8 h 125"/>
              <a:gd name="T14" fmla="*/ 106 w 185"/>
              <a:gd name="T15" fmla="*/ 10 h 125"/>
              <a:gd name="T16" fmla="*/ 98 w 185"/>
              <a:gd name="T17" fmla="*/ 19 h 125"/>
              <a:gd name="T18" fmla="*/ 98 w 185"/>
              <a:gd name="T19" fmla="*/ 22 h 125"/>
              <a:gd name="T20" fmla="*/ 99 w 185"/>
              <a:gd name="T21" fmla="*/ 32 h 125"/>
              <a:gd name="T22" fmla="*/ 99 w 185"/>
              <a:gd name="T23" fmla="*/ 46 h 125"/>
              <a:gd name="T24" fmla="*/ 104 w 185"/>
              <a:gd name="T25" fmla="*/ 59 h 125"/>
              <a:gd name="T26" fmla="*/ 105 w 185"/>
              <a:gd name="T27" fmla="*/ 66 h 125"/>
              <a:gd name="T28" fmla="*/ 99 w 185"/>
              <a:gd name="T29" fmla="*/ 79 h 125"/>
              <a:gd name="T30" fmla="*/ 99 w 185"/>
              <a:gd name="T31" fmla="*/ 92 h 125"/>
              <a:gd name="T32" fmla="*/ 99 w 185"/>
              <a:gd name="T33" fmla="*/ 94 h 125"/>
              <a:gd name="T34" fmla="*/ 104 w 185"/>
              <a:gd name="T35" fmla="*/ 111 h 125"/>
              <a:gd name="T36" fmla="*/ 173 w 185"/>
              <a:gd name="T37" fmla="*/ 116 h 125"/>
              <a:gd name="T38" fmla="*/ 11 w 185"/>
              <a:gd name="T39" fmla="*/ 5 h 125"/>
              <a:gd name="T40" fmla="*/ 89 w 185"/>
              <a:gd name="T41" fmla="*/ 115 h 125"/>
              <a:gd name="T42" fmla="*/ 82 w 185"/>
              <a:gd name="T43" fmla="*/ 104 h 125"/>
              <a:gd name="T44" fmla="*/ 80 w 185"/>
              <a:gd name="T45" fmla="*/ 90 h 125"/>
              <a:gd name="T46" fmla="*/ 80 w 185"/>
              <a:gd name="T47" fmla="*/ 78 h 125"/>
              <a:gd name="T48" fmla="*/ 89 w 185"/>
              <a:gd name="T49" fmla="*/ 69 h 125"/>
              <a:gd name="T50" fmla="*/ 88 w 185"/>
              <a:gd name="T51" fmla="*/ 67 h 125"/>
              <a:gd name="T52" fmla="*/ 81 w 185"/>
              <a:gd name="T53" fmla="*/ 52 h 125"/>
              <a:gd name="T54" fmla="*/ 82 w 185"/>
              <a:gd name="T55" fmla="*/ 45 h 125"/>
              <a:gd name="T56" fmla="*/ 88 w 185"/>
              <a:gd name="T57" fmla="*/ 33 h 125"/>
              <a:gd name="T58" fmla="*/ 88 w 185"/>
              <a:gd name="T59" fmla="*/ 21 h 125"/>
              <a:gd name="T60" fmla="*/ 88 w 185"/>
              <a:gd name="T61" fmla="*/ 18 h 125"/>
              <a:gd name="T62" fmla="*/ 79 w 185"/>
              <a:gd name="T63" fmla="*/ 8 h 125"/>
              <a:gd name="T64" fmla="*/ 11 w 185"/>
              <a:gd name="T65" fmla="*/ 5 h 125"/>
              <a:gd name="T66" fmla="*/ 7 w 185"/>
              <a:gd name="T67" fmla="*/ 6 h 125"/>
              <a:gd name="T68" fmla="*/ 7 w 185"/>
              <a:gd name="T69" fmla="*/ 119 h 125"/>
              <a:gd name="T70" fmla="*/ 179 w 185"/>
              <a:gd name="T71" fmla="*/ 11 h 125"/>
              <a:gd name="T72" fmla="*/ 180 w 185"/>
              <a:gd name="T73" fmla="*/ 10 h 125"/>
              <a:gd name="T74" fmla="*/ 90 w 185"/>
              <a:gd name="T75" fmla="*/ 11 h 125"/>
              <a:gd name="T76" fmla="*/ 96 w 185"/>
              <a:gd name="T77" fmla="*/ 11 h 125"/>
              <a:gd name="T78" fmla="*/ 182 w 185"/>
              <a:gd name="T79" fmla="*/ 109 h 125"/>
              <a:gd name="T80" fmla="*/ 181 w 185"/>
              <a:gd name="T81" fmla="*/ 116 h 125"/>
              <a:gd name="T82" fmla="*/ 96 w 185"/>
              <a:gd name="T83" fmla="*/ 22 h 125"/>
              <a:gd name="T84" fmla="*/ 91 w 185"/>
              <a:gd name="T85" fmla="*/ 43 h 125"/>
              <a:gd name="T86" fmla="*/ 91 w 185"/>
              <a:gd name="T87" fmla="*/ 43 h 125"/>
              <a:gd name="T88" fmla="*/ 97 w 185"/>
              <a:gd name="T89" fmla="*/ 45 h 125"/>
              <a:gd name="T90" fmla="*/ 91 w 185"/>
              <a:gd name="T91" fmla="*/ 66 h 125"/>
              <a:gd name="T92" fmla="*/ 91 w 185"/>
              <a:gd name="T93" fmla="*/ 56 h 125"/>
              <a:gd name="T94" fmla="*/ 178 w 185"/>
              <a:gd name="T95" fmla="*/ 63 h 125"/>
              <a:gd name="T96" fmla="*/ 178 w 185"/>
              <a:gd name="T97" fmla="*/ 120 h 125"/>
              <a:gd name="T98" fmla="*/ 97 w 185"/>
              <a:gd name="T99" fmla="*/ 79 h 125"/>
              <a:gd name="T100" fmla="*/ 91 w 185"/>
              <a:gd name="T101" fmla="*/ 79 h 125"/>
              <a:gd name="T102" fmla="*/ 97 w 185"/>
              <a:gd name="T103" fmla="*/ 92 h 125"/>
              <a:gd name="T104" fmla="*/ 91 w 185"/>
              <a:gd name="T105" fmla="*/ 107 h 125"/>
              <a:gd name="T106" fmla="*/ 91 w 185"/>
              <a:gd name="T107" fmla="*/ 94 h 125"/>
              <a:gd name="T108" fmla="*/ 40 w 185"/>
              <a:gd name="T109" fmla="*/ 12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5" h="125">
                <a:moveTo>
                  <a:pt x="91" y="8"/>
                </a:moveTo>
                <a:cubicBezTo>
                  <a:pt x="92" y="9"/>
                  <a:pt x="94" y="9"/>
                  <a:pt x="96" y="9"/>
                </a:cubicBezTo>
                <a:cubicBezTo>
                  <a:pt x="97" y="6"/>
                  <a:pt x="96" y="4"/>
                  <a:pt x="98" y="2"/>
                </a:cubicBezTo>
                <a:cubicBezTo>
                  <a:pt x="123" y="1"/>
                  <a:pt x="151" y="0"/>
                  <a:pt x="177" y="3"/>
                </a:cubicBezTo>
                <a:cubicBezTo>
                  <a:pt x="179" y="6"/>
                  <a:pt x="181" y="8"/>
                  <a:pt x="185" y="8"/>
                </a:cubicBezTo>
                <a:cubicBezTo>
                  <a:pt x="182" y="32"/>
                  <a:pt x="185" y="56"/>
                  <a:pt x="184" y="82"/>
                </a:cubicBezTo>
                <a:cubicBezTo>
                  <a:pt x="184" y="92"/>
                  <a:pt x="185" y="105"/>
                  <a:pt x="185" y="116"/>
                </a:cubicBezTo>
                <a:cubicBezTo>
                  <a:pt x="183" y="118"/>
                  <a:pt x="179" y="119"/>
                  <a:pt x="180" y="123"/>
                </a:cubicBezTo>
                <a:cubicBezTo>
                  <a:pt x="160" y="124"/>
                  <a:pt x="138" y="120"/>
                  <a:pt x="118" y="119"/>
                </a:cubicBezTo>
                <a:cubicBezTo>
                  <a:pt x="111" y="119"/>
                  <a:pt x="104" y="119"/>
                  <a:pt x="98" y="118"/>
                </a:cubicBezTo>
                <a:cubicBezTo>
                  <a:pt x="97" y="116"/>
                  <a:pt x="98" y="113"/>
                  <a:pt x="98" y="110"/>
                </a:cubicBezTo>
                <a:cubicBezTo>
                  <a:pt x="96" y="109"/>
                  <a:pt x="94" y="110"/>
                  <a:pt x="92" y="109"/>
                </a:cubicBezTo>
                <a:cubicBezTo>
                  <a:pt x="92" y="111"/>
                  <a:pt x="92" y="115"/>
                  <a:pt x="92" y="118"/>
                </a:cubicBezTo>
                <a:cubicBezTo>
                  <a:pt x="64" y="120"/>
                  <a:pt x="37" y="124"/>
                  <a:pt x="9" y="125"/>
                </a:cubicBezTo>
                <a:cubicBezTo>
                  <a:pt x="8" y="123"/>
                  <a:pt x="5" y="122"/>
                  <a:pt x="4" y="120"/>
                </a:cubicBezTo>
                <a:cubicBezTo>
                  <a:pt x="2" y="116"/>
                  <a:pt x="3" y="107"/>
                  <a:pt x="3" y="102"/>
                </a:cubicBezTo>
                <a:cubicBezTo>
                  <a:pt x="3" y="71"/>
                  <a:pt x="0" y="35"/>
                  <a:pt x="2" y="2"/>
                </a:cubicBezTo>
                <a:cubicBezTo>
                  <a:pt x="4" y="1"/>
                  <a:pt x="4" y="4"/>
                  <a:pt x="5" y="4"/>
                </a:cubicBezTo>
                <a:cubicBezTo>
                  <a:pt x="7" y="4"/>
                  <a:pt x="8" y="3"/>
                  <a:pt x="9" y="2"/>
                </a:cubicBezTo>
                <a:cubicBezTo>
                  <a:pt x="35" y="2"/>
                  <a:pt x="62" y="3"/>
                  <a:pt x="89" y="1"/>
                </a:cubicBezTo>
                <a:cubicBezTo>
                  <a:pt x="92" y="2"/>
                  <a:pt x="90" y="5"/>
                  <a:pt x="91" y="8"/>
                </a:cubicBezTo>
                <a:close/>
                <a:moveTo>
                  <a:pt x="98" y="5"/>
                </a:moveTo>
                <a:cubicBezTo>
                  <a:pt x="98" y="6"/>
                  <a:pt x="99" y="7"/>
                  <a:pt x="99" y="8"/>
                </a:cubicBezTo>
                <a:cubicBezTo>
                  <a:pt x="101" y="7"/>
                  <a:pt x="105" y="6"/>
                  <a:pt x="106" y="10"/>
                </a:cubicBezTo>
                <a:cubicBezTo>
                  <a:pt x="105" y="11"/>
                  <a:pt x="105" y="13"/>
                  <a:pt x="102" y="13"/>
                </a:cubicBezTo>
                <a:cubicBezTo>
                  <a:pt x="101" y="13"/>
                  <a:pt x="100" y="10"/>
                  <a:pt x="99" y="11"/>
                </a:cubicBezTo>
                <a:cubicBezTo>
                  <a:pt x="98" y="14"/>
                  <a:pt x="99" y="17"/>
                  <a:pt x="98" y="19"/>
                </a:cubicBezTo>
                <a:cubicBezTo>
                  <a:pt x="101" y="20"/>
                  <a:pt x="104" y="17"/>
                  <a:pt x="106" y="20"/>
                </a:cubicBezTo>
                <a:cubicBezTo>
                  <a:pt x="106" y="22"/>
                  <a:pt x="105" y="23"/>
                  <a:pt x="103" y="23"/>
                </a:cubicBezTo>
                <a:cubicBezTo>
                  <a:pt x="102" y="23"/>
                  <a:pt x="101" y="21"/>
                  <a:pt x="98" y="22"/>
                </a:cubicBezTo>
                <a:cubicBezTo>
                  <a:pt x="98" y="25"/>
                  <a:pt x="98" y="28"/>
                  <a:pt x="99" y="30"/>
                </a:cubicBezTo>
                <a:cubicBezTo>
                  <a:pt x="101" y="29"/>
                  <a:pt x="107" y="27"/>
                  <a:pt x="107" y="31"/>
                </a:cubicBezTo>
                <a:cubicBezTo>
                  <a:pt x="106" y="34"/>
                  <a:pt x="101" y="32"/>
                  <a:pt x="99" y="32"/>
                </a:cubicBezTo>
                <a:cubicBezTo>
                  <a:pt x="99" y="37"/>
                  <a:pt x="98" y="41"/>
                  <a:pt x="100" y="43"/>
                </a:cubicBezTo>
                <a:cubicBezTo>
                  <a:pt x="101" y="42"/>
                  <a:pt x="107" y="40"/>
                  <a:pt x="107" y="45"/>
                </a:cubicBezTo>
                <a:cubicBezTo>
                  <a:pt x="105" y="47"/>
                  <a:pt x="102" y="46"/>
                  <a:pt x="99" y="46"/>
                </a:cubicBezTo>
                <a:cubicBezTo>
                  <a:pt x="99" y="49"/>
                  <a:pt x="99" y="51"/>
                  <a:pt x="99" y="54"/>
                </a:cubicBezTo>
                <a:cubicBezTo>
                  <a:pt x="101" y="54"/>
                  <a:pt x="102" y="54"/>
                  <a:pt x="104" y="53"/>
                </a:cubicBezTo>
                <a:cubicBezTo>
                  <a:pt x="106" y="54"/>
                  <a:pt x="108" y="58"/>
                  <a:pt x="104" y="59"/>
                </a:cubicBezTo>
                <a:cubicBezTo>
                  <a:pt x="102" y="58"/>
                  <a:pt x="102" y="56"/>
                  <a:pt x="99" y="56"/>
                </a:cubicBezTo>
                <a:cubicBezTo>
                  <a:pt x="99" y="60"/>
                  <a:pt x="99" y="62"/>
                  <a:pt x="99" y="66"/>
                </a:cubicBezTo>
                <a:cubicBezTo>
                  <a:pt x="101" y="67"/>
                  <a:pt x="102" y="66"/>
                  <a:pt x="105" y="66"/>
                </a:cubicBezTo>
                <a:cubicBezTo>
                  <a:pt x="106" y="67"/>
                  <a:pt x="106" y="70"/>
                  <a:pt x="104" y="71"/>
                </a:cubicBezTo>
                <a:cubicBezTo>
                  <a:pt x="101" y="71"/>
                  <a:pt x="102" y="69"/>
                  <a:pt x="99" y="69"/>
                </a:cubicBezTo>
                <a:cubicBezTo>
                  <a:pt x="99" y="72"/>
                  <a:pt x="99" y="75"/>
                  <a:pt x="99" y="79"/>
                </a:cubicBezTo>
                <a:cubicBezTo>
                  <a:pt x="104" y="75"/>
                  <a:pt x="109" y="82"/>
                  <a:pt x="104" y="83"/>
                </a:cubicBezTo>
                <a:cubicBezTo>
                  <a:pt x="102" y="83"/>
                  <a:pt x="102" y="81"/>
                  <a:pt x="99" y="81"/>
                </a:cubicBezTo>
                <a:cubicBezTo>
                  <a:pt x="98" y="84"/>
                  <a:pt x="99" y="89"/>
                  <a:pt x="99" y="92"/>
                </a:cubicBezTo>
                <a:cubicBezTo>
                  <a:pt x="102" y="90"/>
                  <a:pt x="107" y="90"/>
                  <a:pt x="107" y="94"/>
                </a:cubicBezTo>
                <a:cubicBezTo>
                  <a:pt x="106" y="95"/>
                  <a:pt x="106" y="96"/>
                  <a:pt x="104" y="96"/>
                </a:cubicBezTo>
                <a:cubicBezTo>
                  <a:pt x="101" y="97"/>
                  <a:pt x="102" y="93"/>
                  <a:pt x="99" y="94"/>
                </a:cubicBezTo>
                <a:cubicBezTo>
                  <a:pt x="99" y="100"/>
                  <a:pt x="99" y="103"/>
                  <a:pt x="100" y="108"/>
                </a:cubicBezTo>
                <a:cubicBezTo>
                  <a:pt x="102" y="107"/>
                  <a:pt x="102" y="105"/>
                  <a:pt x="104" y="105"/>
                </a:cubicBezTo>
                <a:cubicBezTo>
                  <a:pt x="107" y="106"/>
                  <a:pt x="108" y="110"/>
                  <a:pt x="104" y="111"/>
                </a:cubicBezTo>
                <a:cubicBezTo>
                  <a:pt x="103" y="111"/>
                  <a:pt x="102" y="109"/>
                  <a:pt x="100" y="109"/>
                </a:cubicBezTo>
                <a:cubicBezTo>
                  <a:pt x="99" y="111"/>
                  <a:pt x="100" y="114"/>
                  <a:pt x="100" y="115"/>
                </a:cubicBezTo>
                <a:cubicBezTo>
                  <a:pt x="124" y="116"/>
                  <a:pt x="152" y="116"/>
                  <a:pt x="173" y="116"/>
                </a:cubicBezTo>
                <a:cubicBezTo>
                  <a:pt x="176" y="77"/>
                  <a:pt x="175" y="38"/>
                  <a:pt x="176" y="6"/>
                </a:cubicBezTo>
                <a:cubicBezTo>
                  <a:pt x="150" y="2"/>
                  <a:pt x="124" y="3"/>
                  <a:pt x="98" y="5"/>
                </a:cubicBezTo>
                <a:close/>
                <a:moveTo>
                  <a:pt x="11" y="5"/>
                </a:moveTo>
                <a:cubicBezTo>
                  <a:pt x="11" y="43"/>
                  <a:pt x="14" y="80"/>
                  <a:pt x="12" y="117"/>
                </a:cubicBezTo>
                <a:cubicBezTo>
                  <a:pt x="24" y="118"/>
                  <a:pt x="31" y="118"/>
                  <a:pt x="46" y="118"/>
                </a:cubicBezTo>
                <a:cubicBezTo>
                  <a:pt x="60" y="118"/>
                  <a:pt x="75" y="117"/>
                  <a:pt x="89" y="115"/>
                </a:cubicBezTo>
                <a:cubicBezTo>
                  <a:pt x="90" y="112"/>
                  <a:pt x="90" y="112"/>
                  <a:pt x="89" y="109"/>
                </a:cubicBezTo>
                <a:cubicBezTo>
                  <a:pt x="85" y="109"/>
                  <a:pt x="80" y="110"/>
                  <a:pt x="80" y="106"/>
                </a:cubicBezTo>
                <a:cubicBezTo>
                  <a:pt x="80" y="105"/>
                  <a:pt x="81" y="104"/>
                  <a:pt x="82" y="104"/>
                </a:cubicBezTo>
                <a:cubicBezTo>
                  <a:pt x="85" y="103"/>
                  <a:pt x="85" y="107"/>
                  <a:pt x="88" y="107"/>
                </a:cubicBezTo>
                <a:cubicBezTo>
                  <a:pt x="89" y="103"/>
                  <a:pt x="89" y="97"/>
                  <a:pt x="89" y="94"/>
                </a:cubicBezTo>
                <a:cubicBezTo>
                  <a:pt x="85" y="94"/>
                  <a:pt x="80" y="95"/>
                  <a:pt x="80" y="90"/>
                </a:cubicBezTo>
                <a:cubicBezTo>
                  <a:pt x="84" y="86"/>
                  <a:pt x="85" y="93"/>
                  <a:pt x="89" y="92"/>
                </a:cubicBezTo>
                <a:cubicBezTo>
                  <a:pt x="90" y="89"/>
                  <a:pt x="89" y="83"/>
                  <a:pt x="89" y="81"/>
                </a:cubicBezTo>
                <a:cubicBezTo>
                  <a:pt x="85" y="81"/>
                  <a:pt x="80" y="83"/>
                  <a:pt x="80" y="78"/>
                </a:cubicBezTo>
                <a:cubicBezTo>
                  <a:pt x="81" y="77"/>
                  <a:pt x="82" y="77"/>
                  <a:pt x="83" y="77"/>
                </a:cubicBezTo>
                <a:cubicBezTo>
                  <a:pt x="86" y="77"/>
                  <a:pt x="85" y="80"/>
                  <a:pt x="89" y="79"/>
                </a:cubicBezTo>
                <a:cubicBezTo>
                  <a:pt x="89" y="76"/>
                  <a:pt x="89" y="73"/>
                  <a:pt x="89" y="69"/>
                </a:cubicBezTo>
                <a:cubicBezTo>
                  <a:pt x="86" y="69"/>
                  <a:pt x="82" y="70"/>
                  <a:pt x="81" y="68"/>
                </a:cubicBezTo>
                <a:cubicBezTo>
                  <a:pt x="81" y="67"/>
                  <a:pt x="80" y="67"/>
                  <a:pt x="80" y="65"/>
                </a:cubicBezTo>
                <a:cubicBezTo>
                  <a:pt x="84" y="62"/>
                  <a:pt x="86" y="67"/>
                  <a:pt x="88" y="67"/>
                </a:cubicBezTo>
                <a:cubicBezTo>
                  <a:pt x="89" y="65"/>
                  <a:pt x="89" y="58"/>
                  <a:pt x="88" y="56"/>
                </a:cubicBezTo>
                <a:cubicBezTo>
                  <a:pt x="85" y="55"/>
                  <a:pt x="84" y="57"/>
                  <a:pt x="82" y="56"/>
                </a:cubicBezTo>
                <a:cubicBezTo>
                  <a:pt x="81" y="55"/>
                  <a:pt x="80" y="53"/>
                  <a:pt x="81" y="52"/>
                </a:cubicBezTo>
                <a:cubicBezTo>
                  <a:pt x="85" y="50"/>
                  <a:pt x="85" y="55"/>
                  <a:pt x="88" y="53"/>
                </a:cubicBezTo>
                <a:cubicBezTo>
                  <a:pt x="88" y="51"/>
                  <a:pt x="89" y="47"/>
                  <a:pt x="88" y="45"/>
                </a:cubicBezTo>
                <a:cubicBezTo>
                  <a:pt x="86" y="45"/>
                  <a:pt x="84" y="46"/>
                  <a:pt x="82" y="45"/>
                </a:cubicBezTo>
                <a:cubicBezTo>
                  <a:pt x="82" y="44"/>
                  <a:pt x="80" y="43"/>
                  <a:pt x="80" y="41"/>
                </a:cubicBezTo>
                <a:cubicBezTo>
                  <a:pt x="83" y="38"/>
                  <a:pt x="85" y="42"/>
                  <a:pt x="88" y="42"/>
                </a:cubicBezTo>
                <a:cubicBezTo>
                  <a:pt x="89" y="40"/>
                  <a:pt x="89" y="35"/>
                  <a:pt x="88" y="33"/>
                </a:cubicBezTo>
                <a:cubicBezTo>
                  <a:pt x="85" y="34"/>
                  <a:pt x="80" y="34"/>
                  <a:pt x="80" y="30"/>
                </a:cubicBezTo>
                <a:cubicBezTo>
                  <a:pt x="83" y="26"/>
                  <a:pt x="85" y="30"/>
                  <a:pt x="88" y="31"/>
                </a:cubicBezTo>
                <a:cubicBezTo>
                  <a:pt x="89" y="27"/>
                  <a:pt x="88" y="25"/>
                  <a:pt x="88" y="21"/>
                </a:cubicBezTo>
                <a:cubicBezTo>
                  <a:pt x="85" y="20"/>
                  <a:pt x="84" y="23"/>
                  <a:pt x="83" y="22"/>
                </a:cubicBezTo>
                <a:cubicBezTo>
                  <a:pt x="81" y="21"/>
                  <a:pt x="81" y="20"/>
                  <a:pt x="80" y="19"/>
                </a:cubicBezTo>
                <a:cubicBezTo>
                  <a:pt x="81" y="16"/>
                  <a:pt x="85" y="19"/>
                  <a:pt x="88" y="18"/>
                </a:cubicBezTo>
                <a:cubicBezTo>
                  <a:pt x="88" y="16"/>
                  <a:pt x="88" y="12"/>
                  <a:pt x="88" y="11"/>
                </a:cubicBezTo>
                <a:cubicBezTo>
                  <a:pt x="85" y="11"/>
                  <a:pt x="85" y="11"/>
                  <a:pt x="82" y="12"/>
                </a:cubicBezTo>
                <a:cubicBezTo>
                  <a:pt x="81" y="11"/>
                  <a:pt x="79" y="10"/>
                  <a:pt x="79" y="8"/>
                </a:cubicBezTo>
                <a:cubicBezTo>
                  <a:pt x="82" y="5"/>
                  <a:pt x="85" y="9"/>
                  <a:pt x="88" y="9"/>
                </a:cubicBezTo>
                <a:cubicBezTo>
                  <a:pt x="88" y="7"/>
                  <a:pt x="88" y="5"/>
                  <a:pt x="88" y="4"/>
                </a:cubicBezTo>
                <a:cubicBezTo>
                  <a:pt x="64" y="5"/>
                  <a:pt x="35" y="4"/>
                  <a:pt x="11" y="5"/>
                </a:cubicBezTo>
                <a:close/>
                <a:moveTo>
                  <a:pt x="9" y="118"/>
                </a:moveTo>
                <a:cubicBezTo>
                  <a:pt x="12" y="81"/>
                  <a:pt x="9" y="43"/>
                  <a:pt x="8" y="7"/>
                </a:cubicBezTo>
                <a:cubicBezTo>
                  <a:pt x="8" y="6"/>
                  <a:pt x="8" y="6"/>
                  <a:pt x="7" y="6"/>
                </a:cubicBezTo>
                <a:cubicBezTo>
                  <a:pt x="7" y="47"/>
                  <a:pt x="9" y="81"/>
                  <a:pt x="9" y="118"/>
                </a:cubicBezTo>
                <a:close/>
                <a:moveTo>
                  <a:pt x="4" y="58"/>
                </a:moveTo>
                <a:cubicBezTo>
                  <a:pt x="5" y="80"/>
                  <a:pt x="4" y="102"/>
                  <a:pt x="7" y="119"/>
                </a:cubicBezTo>
                <a:cubicBezTo>
                  <a:pt x="7" y="82"/>
                  <a:pt x="6" y="47"/>
                  <a:pt x="4" y="8"/>
                </a:cubicBezTo>
                <a:cubicBezTo>
                  <a:pt x="3" y="24"/>
                  <a:pt x="4" y="41"/>
                  <a:pt x="4" y="58"/>
                </a:cubicBezTo>
                <a:close/>
                <a:moveTo>
                  <a:pt x="179" y="11"/>
                </a:moveTo>
                <a:cubicBezTo>
                  <a:pt x="178" y="25"/>
                  <a:pt x="177" y="44"/>
                  <a:pt x="178" y="60"/>
                </a:cubicBezTo>
                <a:cubicBezTo>
                  <a:pt x="178" y="61"/>
                  <a:pt x="178" y="60"/>
                  <a:pt x="178" y="60"/>
                </a:cubicBezTo>
                <a:cubicBezTo>
                  <a:pt x="180" y="43"/>
                  <a:pt x="177" y="24"/>
                  <a:pt x="180" y="10"/>
                </a:cubicBezTo>
                <a:cubicBezTo>
                  <a:pt x="179" y="10"/>
                  <a:pt x="179" y="10"/>
                  <a:pt x="179" y="10"/>
                </a:cubicBezTo>
                <a:cubicBezTo>
                  <a:pt x="179" y="10"/>
                  <a:pt x="179" y="11"/>
                  <a:pt x="179" y="11"/>
                </a:cubicBezTo>
                <a:close/>
                <a:moveTo>
                  <a:pt x="90" y="11"/>
                </a:moveTo>
                <a:cubicBezTo>
                  <a:pt x="90" y="15"/>
                  <a:pt x="90" y="16"/>
                  <a:pt x="90" y="18"/>
                </a:cubicBezTo>
                <a:cubicBezTo>
                  <a:pt x="92" y="19"/>
                  <a:pt x="94" y="19"/>
                  <a:pt x="96" y="19"/>
                </a:cubicBezTo>
                <a:cubicBezTo>
                  <a:pt x="96" y="17"/>
                  <a:pt x="96" y="14"/>
                  <a:pt x="96" y="11"/>
                </a:cubicBezTo>
                <a:cubicBezTo>
                  <a:pt x="95" y="12"/>
                  <a:pt x="92" y="10"/>
                  <a:pt x="90" y="11"/>
                </a:cubicBezTo>
                <a:close/>
                <a:moveTo>
                  <a:pt x="181" y="116"/>
                </a:moveTo>
                <a:cubicBezTo>
                  <a:pt x="183" y="115"/>
                  <a:pt x="182" y="111"/>
                  <a:pt x="182" y="109"/>
                </a:cubicBezTo>
                <a:cubicBezTo>
                  <a:pt x="183" y="78"/>
                  <a:pt x="181" y="41"/>
                  <a:pt x="183" y="12"/>
                </a:cubicBezTo>
                <a:cubicBezTo>
                  <a:pt x="183" y="11"/>
                  <a:pt x="182" y="11"/>
                  <a:pt x="182" y="11"/>
                </a:cubicBezTo>
                <a:cubicBezTo>
                  <a:pt x="179" y="44"/>
                  <a:pt x="181" y="81"/>
                  <a:pt x="181" y="116"/>
                </a:cubicBezTo>
                <a:close/>
                <a:moveTo>
                  <a:pt x="91" y="31"/>
                </a:moveTo>
                <a:cubicBezTo>
                  <a:pt x="93" y="31"/>
                  <a:pt x="94" y="30"/>
                  <a:pt x="96" y="30"/>
                </a:cubicBezTo>
                <a:cubicBezTo>
                  <a:pt x="96" y="26"/>
                  <a:pt x="96" y="25"/>
                  <a:pt x="96" y="22"/>
                </a:cubicBezTo>
                <a:cubicBezTo>
                  <a:pt x="94" y="21"/>
                  <a:pt x="93" y="21"/>
                  <a:pt x="91" y="21"/>
                </a:cubicBezTo>
                <a:cubicBezTo>
                  <a:pt x="90" y="23"/>
                  <a:pt x="91" y="27"/>
                  <a:pt x="91" y="31"/>
                </a:cubicBezTo>
                <a:close/>
                <a:moveTo>
                  <a:pt x="91" y="43"/>
                </a:moveTo>
                <a:cubicBezTo>
                  <a:pt x="93" y="43"/>
                  <a:pt x="95" y="43"/>
                  <a:pt x="97" y="43"/>
                </a:cubicBezTo>
                <a:cubicBezTo>
                  <a:pt x="97" y="38"/>
                  <a:pt x="97" y="37"/>
                  <a:pt x="96" y="33"/>
                </a:cubicBezTo>
                <a:cubicBezTo>
                  <a:pt x="88" y="32"/>
                  <a:pt x="91" y="37"/>
                  <a:pt x="91" y="43"/>
                </a:cubicBezTo>
                <a:close/>
                <a:moveTo>
                  <a:pt x="91" y="53"/>
                </a:moveTo>
                <a:cubicBezTo>
                  <a:pt x="94" y="53"/>
                  <a:pt x="94" y="54"/>
                  <a:pt x="96" y="54"/>
                </a:cubicBezTo>
                <a:cubicBezTo>
                  <a:pt x="98" y="52"/>
                  <a:pt x="96" y="47"/>
                  <a:pt x="97" y="45"/>
                </a:cubicBezTo>
                <a:cubicBezTo>
                  <a:pt x="95" y="45"/>
                  <a:pt x="92" y="45"/>
                  <a:pt x="91" y="45"/>
                </a:cubicBezTo>
                <a:cubicBezTo>
                  <a:pt x="91" y="48"/>
                  <a:pt x="91" y="51"/>
                  <a:pt x="91" y="53"/>
                </a:cubicBezTo>
                <a:close/>
                <a:moveTo>
                  <a:pt x="91" y="66"/>
                </a:moveTo>
                <a:cubicBezTo>
                  <a:pt x="94" y="67"/>
                  <a:pt x="95" y="67"/>
                  <a:pt x="97" y="66"/>
                </a:cubicBezTo>
                <a:cubicBezTo>
                  <a:pt x="97" y="63"/>
                  <a:pt x="97" y="60"/>
                  <a:pt x="97" y="56"/>
                </a:cubicBezTo>
                <a:cubicBezTo>
                  <a:pt x="95" y="56"/>
                  <a:pt x="93" y="56"/>
                  <a:pt x="91" y="56"/>
                </a:cubicBezTo>
                <a:cubicBezTo>
                  <a:pt x="90" y="60"/>
                  <a:pt x="91" y="63"/>
                  <a:pt x="91" y="66"/>
                </a:cubicBezTo>
                <a:close/>
                <a:moveTo>
                  <a:pt x="178" y="62"/>
                </a:moveTo>
                <a:cubicBezTo>
                  <a:pt x="178" y="63"/>
                  <a:pt x="178" y="63"/>
                  <a:pt x="178" y="63"/>
                </a:cubicBezTo>
                <a:cubicBezTo>
                  <a:pt x="176" y="81"/>
                  <a:pt x="178" y="102"/>
                  <a:pt x="176" y="118"/>
                </a:cubicBezTo>
                <a:cubicBezTo>
                  <a:pt x="159" y="119"/>
                  <a:pt x="152" y="117"/>
                  <a:pt x="139" y="119"/>
                </a:cubicBezTo>
                <a:cubicBezTo>
                  <a:pt x="154" y="120"/>
                  <a:pt x="164" y="122"/>
                  <a:pt x="178" y="120"/>
                </a:cubicBezTo>
                <a:cubicBezTo>
                  <a:pt x="179" y="103"/>
                  <a:pt x="179" y="78"/>
                  <a:pt x="178" y="62"/>
                </a:cubicBezTo>
                <a:close/>
                <a:moveTo>
                  <a:pt x="91" y="79"/>
                </a:moveTo>
                <a:cubicBezTo>
                  <a:pt x="94" y="79"/>
                  <a:pt x="96" y="79"/>
                  <a:pt x="97" y="79"/>
                </a:cubicBezTo>
                <a:cubicBezTo>
                  <a:pt x="96" y="75"/>
                  <a:pt x="98" y="71"/>
                  <a:pt x="97" y="69"/>
                </a:cubicBezTo>
                <a:cubicBezTo>
                  <a:pt x="95" y="69"/>
                  <a:pt x="92" y="69"/>
                  <a:pt x="91" y="69"/>
                </a:cubicBezTo>
                <a:cubicBezTo>
                  <a:pt x="91" y="73"/>
                  <a:pt x="91" y="75"/>
                  <a:pt x="91" y="79"/>
                </a:cubicBezTo>
                <a:close/>
                <a:moveTo>
                  <a:pt x="91" y="81"/>
                </a:moveTo>
                <a:cubicBezTo>
                  <a:pt x="91" y="85"/>
                  <a:pt x="91" y="88"/>
                  <a:pt x="91" y="92"/>
                </a:cubicBezTo>
                <a:cubicBezTo>
                  <a:pt x="93" y="92"/>
                  <a:pt x="95" y="92"/>
                  <a:pt x="97" y="92"/>
                </a:cubicBezTo>
                <a:cubicBezTo>
                  <a:pt x="97" y="88"/>
                  <a:pt x="97" y="85"/>
                  <a:pt x="97" y="81"/>
                </a:cubicBezTo>
                <a:cubicBezTo>
                  <a:pt x="95" y="82"/>
                  <a:pt x="92" y="81"/>
                  <a:pt x="91" y="81"/>
                </a:cubicBezTo>
                <a:close/>
                <a:moveTo>
                  <a:pt x="91" y="107"/>
                </a:moveTo>
                <a:cubicBezTo>
                  <a:pt x="93" y="108"/>
                  <a:pt x="96" y="107"/>
                  <a:pt x="98" y="108"/>
                </a:cubicBezTo>
                <a:cubicBezTo>
                  <a:pt x="97" y="104"/>
                  <a:pt x="97" y="99"/>
                  <a:pt x="97" y="94"/>
                </a:cubicBezTo>
                <a:cubicBezTo>
                  <a:pt x="96" y="94"/>
                  <a:pt x="93" y="94"/>
                  <a:pt x="91" y="94"/>
                </a:cubicBezTo>
                <a:cubicBezTo>
                  <a:pt x="91" y="98"/>
                  <a:pt x="91" y="103"/>
                  <a:pt x="91" y="107"/>
                </a:cubicBezTo>
                <a:close/>
                <a:moveTo>
                  <a:pt x="10" y="122"/>
                </a:moveTo>
                <a:cubicBezTo>
                  <a:pt x="21" y="124"/>
                  <a:pt x="31" y="122"/>
                  <a:pt x="40" y="120"/>
                </a:cubicBezTo>
                <a:cubicBezTo>
                  <a:pt x="32" y="119"/>
                  <a:pt x="16" y="121"/>
                  <a:pt x="9" y="119"/>
                </a:cubicBezTo>
                <a:cubicBezTo>
                  <a:pt x="9" y="121"/>
                  <a:pt x="10" y="121"/>
                  <a:pt x="10" y="12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TextBox 13"/>
          <p:cNvSpPr txBox="1"/>
          <p:nvPr/>
        </p:nvSpPr>
        <p:spPr>
          <a:xfrm>
            <a:off x="3652180" y="3004108"/>
            <a:ext cx="1939237" cy="193865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单击此处可编辑内容，根据您的需要自由拉伸文本框大小。猪七爷演示，给您最好的演示</a:t>
            </a:r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更多作品请在稻壳儿搜索</a:t>
            </a:r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：猪七爷。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TextBox 13"/>
          <p:cNvSpPr txBox="1"/>
          <p:nvPr/>
        </p:nvSpPr>
        <p:spPr>
          <a:xfrm>
            <a:off x="6692159" y="3004108"/>
            <a:ext cx="1939237" cy="193865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605150" y="6016374"/>
            <a:ext cx="2412226" cy="436076"/>
            <a:chOff x="3789363" y="5376863"/>
            <a:chExt cx="1905000" cy="238125"/>
          </a:xfrm>
          <a:solidFill>
            <a:srgbClr val="254932"/>
          </a:solidFill>
        </p:grpSpPr>
        <p:sp>
          <p:nvSpPr>
            <p:cNvPr id="57" name="Freeform 5"/>
            <p:cNvSpPr>
              <a:spLocks noEditPoints="1"/>
            </p:cNvSpPr>
            <p:nvPr/>
          </p:nvSpPr>
          <p:spPr bwMode="auto">
            <a:xfrm>
              <a:off x="3789363" y="5424488"/>
              <a:ext cx="152400" cy="190500"/>
            </a:xfrm>
            <a:custGeom>
              <a:avLst/>
              <a:gdLst>
                <a:gd name="T0" fmla="*/ 151 w 196"/>
                <a:gd name="T1" fmla="*/ 12 h 243"/>
                <a:gd name="T2" fmla="*/ 165 w 196"/>
                <a:gd name="T3" fmla="*/ 115 h 243"/>
                <a:gd name="T4" fmla="*/ 192 w 196"/>
                <a:gd name="T5" fmla="*/ 172 h 243"/>
                <a:gd name="T6" fmla="*/ 174 w 196"/>
                <a:gd name="T7" fmla="*/ 212 h 243"/>
                <a:gd name="T8" fmla="*/ 173 w 196"/>
                <a:gd name="T9" fmla="*/ 214 h 243"/>
                <a:gd name="T10" fmla="*/ 168 w 196"/>
                <a:gd name="T11" fmla="*/ 220 h 243"/>
                <a:gd name="T12" fmla="*/ 52 w 196"/>
                <a:gd name="T13" fmla="*/ 237 h 243"/>
                <a:gd name="T14" fmla="*/ 53 w 196"/>
                <a:gd name="T15" fmla="*/ 211 h 243"/>
                <a:gd name="T16" fmla="*/ 41 w 196"/>
                <a:gd name="T17" fmla="*/ 69 h 243"/>
                <a:gd name="T18" fmla="*/ 25 w 196"/>
                <a:gd name="T19" fmla="*/ 31 h 243"/>
                <a:gd name="T20" fmla="*/ 8 w 196"/>
                <a:gd name="T21" fmla="*/ 45 h 243"/>
                <a:gd name="T22" fmla="*/ 32 w 196"/>
                <a:gd name="T23" fmla="*/ 230 h 243"/>
                <a:gd name="T24" fmla="*/ 32 w 196"/>
                <a:gd name="T25" fmla="*/ 230 h 243"/>
                <a:gd name="T26" fmla="*/ 45 w 196"/>
                <a:gd name="T27" fmla="*/ 9 h 243"/>
                <a:gd name="T28" fmla="*/ 46 w 196"/>
                <a:gd name="T29" fmla="*/ 68 h 243"/>
                <a:gd name="T30" fmla="*/ 48 w 196"/>
                <a:gd name="T31" fmla="*/ 225 h 243"/>
                <a:gd name="T32" fmla="*/ 52 w 196"/>
                <a:gd name="T33" fmla="*/ 227 h 243"/>
                <a:gd name="T34" fmla="*/ 56 w 196"/>
                <a:gd name="T35" fmla="*/ 212 h 243"/>
                <a:gd name="T36" fmla="*/ 57 w 196"/>
                <a:gd name="T37" fmla="*/ 12 h 243"/>
                <a:gd name="T38" fmla="*/ 56 w 196"/>
                <a:gd name="T39" fmla="*/ 12 h 243"/>
                <a:gd name="T40" fmla="*/ 85 w 196"/>
                <a:gd name="T41" fmla="*/ 20 h 243"/>
                <a:gd name="T42" fmla="*/ 71 w 196"/>
                <a:gd name="T43" fmla="*/ 111 h 243"/>
                <a:gd name="T44" fmla="*/ 152 w 196"/>
                <a:gd name="T45" fmla="*/ 67 h 243"/>
                <a:gd name="T46" fmla="*/ 69 w 196"/>
                <a:gd name="T47" fmla="*/ 134 h 243"/>
                <a:gd name="T48" fmla="*/ 113 w 196"/>
                <a:gd name="T49" fmla="*/ 222 h 243"/>
                <a:gd name="T50" fmla="*/ 167 w 196"/>
                <a:gd name="T51" fmla="*/ 147 h 243"/>
                <a:gd name="T52" fmla="*/ 148 w 196"/>
                <a:gd name="T53" fmla="*/ 133 h 243"/>
                <a:gd name="T54" fmla="*/ 142 w 196"/>
                <a:gd name="T55" fmla="*/ 132 h 243"/>
                <a:gd name="T56" fmla="*/ 69 w 196"/>
                <a:gd name="T57" fmla="*/ 129 h 243"/>
                <a:gd name="T58" fmla="*/ 69 w 196"/>
                <a:gd name="T59" fmla="*/ 129 h 243"/>
                <a:gd name="T60" fmla="*/ 88 w 196"/>
                <a:gd name="T61" fmla="*/ 124 h 243"/>
                <a:gd name="T62" fmla="*/ 88 w 196"/>
                <a:gd name="T63" fmla="*/ 9 h 243"/>
                <a:gd name="T64" fmla="*/ 92 w 196"/>
                <a:gd name="T65" fmla="*/ 112 h 243"/>
                <a:gd name="T66" fmla="*/ 91 w 196"/>
                <a:gd name="T67" fmla="*/ 112 h 243"/>
                <a:gd name="T68" fmla="*/ 131 w 196"/>
                <a:gd name="T69" fmla="*/ 122 h 243"/>
                <a:gd name="T70" fmla="*/ 92 w 196"/>
                <a:gd name="T71" fmla="*/ 125 h 243"/>
                <a:gd name="T72" fmla="*/ 150 w 196"/>
                <a:gd name="T73" fmla="*/ 114 h 243"/>
                <a:gd name="T74" fmla="*/ 142 w 196"/>
                <a:gd name="T75" fmla="*/ 97 h 243"/>
                <a:gd name="T76" fmla="*/ 143 w 196"/>
                <a:gd name="T77" fmla="*/ 124 h 243"/>
                <a:gd name="T78" fmla="*/ 146 w 196"/>
                <a:gd name="T79" fmla="*/ 28 h 243"/>
                <a:gd name="T80" fmla="*/ 157 w 196"/>
                <a:gd name="T81" fmla="*/ 55 h 243"/>
                <a:gd name="T82" fmla="*/ 149 w 196"/>
                <a:gd name="T83" fmla="*/ 21 h 243"/>
                <a:gd name="T84" fmla="*/ 149 w 196"/>
                <a:gd name="T85" fmla="*/ 18 h 243"/>
                <a:gd name="T86" fmla="*/ 157 w 196"/>
                <a:gd name="T87" fmla="*/ 216 h 243"/>
                <a:gd name="T88" fmla="*/ 163 w 196"/>
                <a:gd name="T89" fmla="*/ 122 h 243"/>
                <a:gd name="T90" fmla="*/ 169 w 196"/>
                <a:gd name="T91" fmla="*/ 210 h 243"/>
                <a:gd name="T92" fmla="*/ 161 w 196"/>
                <a:gd name="T93" fmla="*/ 46 h 243"/>
                <a:gd name="T94" fmla="*/ 162 w 196"/>
                <a:gd name="T95" fmla="*/ 45 h 243"/>
                <a:gd name="T96" fmla="*/ 164 w 196"/>
                <a:gd name="T97" fmla="*/ 56 h 243"/>
                <a:gd name="T98" fmla="*/ 173 w 196"/>
                <a:gd name="T99" fmla="*/ 142 h 243"/>
                <a:gd name="T100" fmla="*/ 168 w 196"/>
                <a:gd name="T101" fmla="*/ 36 h 243"/>
                <a:gd name="T102" fmla="*/ 169 w 196"/>
                <a:gd name="T103" fmla="*/ 3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243">
                  <a:moveTo>
                    <a:pt x="22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39" y="0"/>
                    <a:pt x="67" y="0"/>
                    <a:pt x="112" y="0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40" y="7"/>
                    <a:pt x="148" y="9"/>
                    <a:pt x="151" y="12"/>
                  </a:cubicBezTo>
                  <a:cubicBezTo>
                    <a:pt x="169" y="28"/>
                    <a:pt x="178" y="41"/>
                    <a:pt x="178" y="53"/>
                  </a:cubicBezTo>
                  <a:cubicBezTo>
                    <a:pt x="177" y="59"/>
                    <a:pt x="174" y="69"/>
                    <a:pt x="171" y="82"/>
                  </a:cubicBezTo>
                  <a:cubicBezTo>
                    <a:pt x="162" y="91"/>
                    <a:pt x="154" y="98"/>
                    <a:pt x="147" y="104"/>
                  </a:cubicBezTo>
                  <a:cubicBezTo>
                    <a:pt x="147" y="106"/>
                    <a:pt x="149" y="108"/>
                    <a:pt x="154" y="109"/>
                  </a:cubicBezTo>
                  <a:cubicBezTo>
                    <a:pt x="156" y="111"/>
                    <a:pt x="160" y="113"/>
                    <a:pt x="165" y="115"/>
                  </a:cubicBezTo>
                  <a:cubicBezTo>
                    <a:pt x="168" y="118"/>
                    <a:pt x="173" y="124"/>
                    <a:pt x="179" y="133"/>
                  </a:cubicBezTo>
                  <a:cubicBezTo>
                    <a:pt x="188" y="141"/>
                    <a:pt x="193" y="152"/>
                    <a:pt x="194" y="164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70"/>
                    <a:pt x="194" y="172"/>
                    <a:pt x="192" y="172"/>
                  </a:cubicBezTo>
                  <a:cubicBezTo>
                    <a:pt x="192" y="172"/>
                    <a:pt x="192" y="172"/>
                    <a:pt x="192" y="172"/>
                  </a:cubicBezTo>
                  <a:cubicBezTo>
                    <a:pt x="192" y="173"/>
                    <a:pt x="194" y="177"/>
                    <a:pt x="196" y="181"/>
                  </a:cubicBezTo>
                  <a:cubicBezTo>
                    <a:pt x="196" y="185"/>
                    <a:pt x="196" y="185"/>
                    <a:pt x="196" y="185"/>
                  </a:cubicBezTo>
                  <a:cubicBezTo>
                    <a:pt x="196" y="187"/>
                    <a:pt x="195" y="192"/>
                    <a:pt x="191" y="199"/>
                  </a:cubicBezTo>
                  <a:cubicBezTo>
                    <a:pt x="191" y="202"/>
                    <a:pt x="188" y="204"/>
                    <a:pt x="183" y="205"/>
                  </a:cubicBezTo>
                  <a:cubicBezTo>
                    <a:pt x="180" y="205"/>
                    <a:pt x="177" y="207"/>
                    <a:pt x="174" y="212"/>
                  </a:cubicBezTo>
                  <a:cubicBezTo>
                    <a:pt x="174" y="212"/>
                    <a:pt x="174" y="212"/>
                    <a:pt x="174" y="212"/>
                  </a:cubicBezTo>
                  <a:cubicBezTo>
                    <a:pt x="174" y="213"/>
                    <a:pt x="175" y="213"/>
                    <a:pt x="177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6" y="215"/>
                    <a:pt x="175" y="216"/>
                    <a:pt x="174" y="216"/>
                  </a:cubicBezTo>
                  <a:cubicBezTo>
                    <a:pt x="174" y="215"/>
                    <a:pt x="174" y="214"/>
                    <a:pt x="173" y="214"/>
                  </a:cubicBezTo>
                  <a:cubicBezTo>
                    <a:pt x="173" y="214"/>
                    <a:pt x="172" y="215"/>
                    <a:pt x="172" y="217"/>
                  </a:cubicBezTo>
                  <a:cubicBezTo>
                    <a:pt x="167" y="217"/>
                    <a:pt x="162" y="219"/>
                    <a:pt x="156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57" y="223"/>
                    <a:pt x="157" y="223"/>
                    <a:pt x="157" y="223"/>
                  </a:cubicBezTo>
                  <a:cubicBezTo>
                    <a:pt x="159" y="223"/>
                    <a:pt x="162" y="222"/>
                    <a:pt x="168" y="220"/>
                  </a:cubicBezTo>
                  <a:cubicBezTo>
                    <a:pt x="168" y="220"/>
                    <a:pt x="168" y="220"/>
                    <a:pt x="168" y="220"/>
                  </a:cubicBezTo>
                  <a:cubicBezTo>
                    <a:pt x="164" y="223"/>
                    <a:pt x="157" y="226"/>
                    <a:pt x="146" y="229"/>
                  </a:cubicBezTo>
                  <a:cubicBezTo>
                    <a:pt x="130" y="236"/>
                    <a:pt x="99" y="239"/>
                    <a:pt x="52" y="239"/>
                  </a:cubicBezTo>
                  <a:cubicBezTo>
                    <a:pt x="52" y="239"/>
                    <a:pt x="52" y="239"/>
                    <a:pt x="52" y="23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41" y="237"/>
                    <a:pt x="31" y="239"/>
                    <a:pt x="22" y="243"/>
                  </a:cubicBezTo>
                  <a:cubicBezTo>
                    <a:pt x="18" y="243"/>
                    <a:pt x="16" y="237"/>
                    <a:pt x="16" y="223"/>
                  </a:cubicBezTo>
                  <a:cubicBezTo>
                    <a:pt x="16" y="221"/>
                    <a:pt x="23" y="218"/>
                    <a:pt x="37" y="214"/>
                  </a:cubicBezTo>
                  <a:cubicBezTo>
                    <a:pt x="48" y="213"/>
                    <a:pt x="53" y="212"/>
                    <a:pt x="53" y="211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2" y="211"/>
                    <a:pt x="50" y="201"/>
                    <a:pt x="48" y="180"/>
                  </a:cubicBezTo>
                  <a:cubicBezTo>
                    <a:pt x="48" y="172"/>
                    <a:pt x="47" y="167"/>
                    <a:pt x="46" y="164"/>
                  </a:cubicBezTo>
                  <a:cubicBezTo>
                    <a:pt x="46" y="161"/>
                    <a:pt x="47" y="158"/>
                    <a:pt x="49" y="154"/>
                  </a:cubicBezTo>
                  <a:cubicBezTo>
                    <a:pt x="49" y="136"/>
                    <a:pt x="47" y="128"/>
                    <a:pt x="45" y="128"/>
                  </a:cubicBezTo>
                  <a:cubicBezTo>
                    <a:pt x="44" y="128"/>
                    <a:pt x="42" y="108"/>
                    <a:pt x="41" y="69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6" y="30"/>
                    <a:pt x="33" y="28"/>
                    <a:pt x="31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6" y="29"/>
                    <a:pt x="25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4" y="38"/>
                    <a:pt x="21" y="46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2" y="45"/>
                    <a:pt x="8" y="45"/>
                  </a:cubicBezTo>
                  <a:cubicBezTo>
                    <a:pt x="6" y="45"/>
                    <a:pt x="4" y="38"/>
                    <a:pt x="3" y="23"/>
                  </a:cubicBezTo>
                  <a:cubicBezTo>
                    <a:pt x="3" y="19"/>
                    <a:pt x="1" y="15"/>
                    <a:pt x="0" y="9"/>
                  </a:cubicBezTo>
                  <a:cubicBezTo>
                    <a:pt x="3" y="4"/>
                    <a:pt x="7" y="2"/>
                    <a:pt x="11" y="2"/>
                  </a:cubicBezTo>
                  <a:cubicBezTo>
                    <a:pt x="11" y="1"/>
                    <a:pt x="15" y="1"/>
                    <a:pt x="22" y="0"/>
                  </a:cubicBezTo>
                  <a:close/>
                  <a:moveTo>
                    <a:pt x="32" y="230"/>
                  </a:moveTo>
                  <a:cubicBezTo>
                    <a:pt x="31" y="231"/>
                    <a:pt x="31" y="231"/>
                    <a:pt x="31" y="231"/>
                  </a:cubicBezTo>
                  <a:cubicBezTo>
                    <a:pt x="31" y="232"/>
                    <a:pt x="32" y="232"/>
                    <a:pt x="34" y="232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4" y="230"/>
                    <a:pt x="34" y="230"/>
                    <a:pt x="34" y="230"/>
                  </a:cubicBezTo>
                  <a:lnTo>
                    <a:pt x="32" y="230"/>
                  </a:lnTo>
                  <a:close/>
                  <a:moveTo>
                    <a:pt x="40" y="11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2" y="13"/>
                    <a:pt x="53" y="11"/>
                  </a:cubicBezTo>
                  <a:cubicBezTo>
                    <a:pt x="53" y="10"/>
                    <a:pt x="51" y="9"/>
                    <a:pt x="45" y="9"/>
                  </a:cubicBezTo>
                  <a:cubicBezTo>
                    <a:pt x="41" y="9"/>
                    <a:pt x="40" y="10"/>
                    <a:pt x="40" y="11"/>
                  </a:cubicBezTo>
                  <a:close/>
                  <a:moveTo>
                    <a:pt x="46" y="63"/>
                  </a:moveTo>
                  <a:cubicBezTo>
                    <a:pt x="45" y="64"/>
                    <a:pt x="45" y="64"/>
                    <a:pt x="45" y="64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4"/>
                    <a:pt x="47" y="63"/>
                    <a:pt x="46" y="63"/>
                  </a:cubicBezTo>
                  <a:close/>
                  <a:moveTo>
                    <a:pt x="48" y="225"/>
                  </a:moveTo>
                  <a:cubicBezTo>
                    <a:pt x="45" y="225"/>
                    <a:pt x="45" y="225"/>
                    <a:pt x="45" y="225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8" y="227"/>
                    <a:pt x="48" y="227"/>
                    <a:pt x="48" y="227"/>
                  </a:cubicBezTo>
                  <a:cubicBezTo>
                    <a:pt x="50" y="227"/>
                    <a:pt x="50" y="227"/>
                    <a:pt x="50" y="227"/>
                  </a:cubicBezTo>
                  <a:cubicBezTo>
                    <a:pt x="52" y="227"/>
                    <a:pt x="52" y="227"/>
                    <a:pt x="52" y="227"/>
                  </a:cubicBezTo>
                  <a:cubicBezTo>
                    <a:pt x="52" y="225"/>
                    <a:pt x="52" y="225"/>
                    <a:pt x="52" y="225"/>
                  </a:cubicBezTo>
                  <a:cubicBezTo>
                    <a:pt x="50" y="225"/>
                    <a:pt x="50" y="225"/>
                    <a:pt x="50" y="225"/>
                  </a:cubicBezTo>
                  <a:lnTo>
                    <a:pt x="48" y="225"/>
                  </a:lnTo>
                  <a:close/>
                  <a:moveTo>
                    <a:pt x="58" y="212"/>
                  </a:move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3"/>
                    <a:pt x="57" y="214"/>
                    <a:pt x="58" y="214"/>
                  </a:cubicBezTo>
                  <a:cubicBezTo>
                    <a:pt x="58" y="212"/>
                    <a:pt x="58" y="212"/>
                    <a:pt x="58" y="212"/>
                  </a:cubicBezTo>
                  <a:close/>
                  <a:moveTo>
                    <a:pt x="56" y="12"/>
                  </a:moveTo>
                  <a:cubicBezTo>
                    <a:pt x="57" y="12"/>
                    <a:pt x="57" y="12"/>
                    <a:pt x="5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76" y="12"/>
                    <a:pt x="81" y="11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0" y="8"/>
                    <a:pt x="78" y="8"/>
                  </a:cubicBezTo>
                  <a:cubicBezTo>
                    <a:pt x="64" y="9"/>
                    <a:pt x="57" y="10"/>
                    <a:pt x="56" y="12"/>
                  </a:cubicBezTo>
                  <a:close/>
                  <a:moveTo>
                    <a:pt x="62" y="23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77" y="24"/>
                    <a:pt x="84" y="22"/>
                    <a:pt x="85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70" y="20"/>
                    <a:pt x="62" y="21"/>
                    <a:pt x="62" y="23"/>
                  </a:cubicBezTo>
                  <a:close/>
                  <a:moveTo>
                    <a:pt x="65" y="32"/>
                  </a:moveTo>
                  <a:cubicBezTo>
                    <a:pt x="67" y="84"/>
                    <a:pt x="69" y="110"/>
                    <a:pt x="70" y="110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19" y="101"/>
                    <a:pt x="126" y="99"/>
                    <a:pt x="126" y="97"/>
                  </a:cubicBezTo>
                  <a:cubicBezTo>
                    <a:pt x="143" y="84"/>
                    <a:pt x="152" y="75"/>
                    <a:pt x="152" y="70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49" y="54"/>
                    <a:pt x="148" y="46"/>
                    <a:pt x="148" y="44"/>
                  </a:cubicBezTo>
                  <a:cubicBezTo>
                    <a:pt x="148" y="38"/>
                    <a:pt x="144" y="32"/>
                    <a:pt x="135" y="27"/>
                  </a:cubicBezTo>
                  <a:cubicBezTo>
                    <a:pt x="132" y="26"/>
                    <a:pt x="126" y="25"/>
                    <a:pt x="118" y="25"/>
                  </a:cubicBezTo>
                  <a:cubicBezTo>
                    <a:pt x="83" y="27"/>
                    <a:pt x="65" y="30"/>
                    <a:pt x="65" y="32"/>
                  </a:cubicBezTo>
                  <a:close/>
                  <a:moveTo>
                    <a:pt x="69" y="134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44"/>
                    <a:pt x="67" y="144"/>
                    <a:pt x="67" y="144"/>
                  </a:cubicBezTo>
                  <a:cubicBezTo>
                    <a:pt x="68" y="185"/>
                    <a:pt x="70" y="208"/>
                    <a:pt x="73" y="214"/>
                  </a:cubicBezTo>
                  <a:cubicBezTo>
                    <a:pt x="74" y="218"/>
                    <a:pt x="77" y="220"/>
                    <a:pt x="81" y="220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26" y="221"/>
                    <a:pt x="142" y="215"/>
                    <a:pt x="161" y="205"/>
                  </a:cubicBezTo>
                  <a:cubicBezTo>
                    <a:pt x="170" y="196"/>
                    <a:pt x="175" y="189"/>
                    <a:pt x="175" y="186"/>
                  </a:cubicBezTo>
                  <a:cubicBezTo>
                    <a:pt x="176" y="186"/>
                    <a:pt x="176" y="185"/>
                    <a:pt x="177" y="182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7" y="171"/>
                    <a:pt x="173" y="159"/>
                    <a:pt x="167" y="147"/>
                  </a:cubicBezTo>
                  <a:cubicBezTo>
                    <a:pt x="160" y="139"/>
                    <a:pt x="155" y="136"/>
                    <a:pt x="151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46" y="134"/>
                    <a:pt x="146" y="133"/>
                    <a:pt x="148" y="133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146" y="130"/>
                    <a:pt x="144" y="129"/>
                    <a:pt x="140" y="129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30" y="129"/>
                    <a:pt x="121" y="127"/>
                    <a:pt x="114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96" y="127"/>
                    <a:pt x="81" y="129"/>
                    <a:pt x="69" y="134"/>
                  </a:cubicBezTo>
                  <a:close/>
                  <a:moveTo>
                    <a:pt x="69" y="129"/>
                  </a:moveTo>
                  <a:cubicBezTo>
                    <a:pt x="69" y="129"/>
                    <a:pt x="69" y="129"/>
                    <a:pt x="69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6" y="129"/>
                    <a:pt x="79" y="128"/>
                    <a:pt x="79" y="126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6" y="126"/>
                    <a:pt x="73" y="127"/>
                    <a:pt x="69" y="129"/>
                  </a:cubicBezTo>
                  <a:close/>
                  <a:moveTo>
                    <a:pt x="82" y="229"/>
                  </a:moveTo>
                  <a:cubicBezTo>
                    <a:pt x="81" y="229"/>
                    <a:pt x="81" y="229"/>
                    <a:pt x="81" y="229"/>
                  </a:cubicBezTo>
                  <a:cubicBezTo>
                    <a:pt x="83" y="229"/>
                    <a:pt x="83" y="229"/>
                    <a:pt x="83" y="229"/>
                  </a:cubicBezTo>
                  <a:lnTo>
                    <a:pt x="82" y="229"/>
                  </a:lnTo>
                  <a:close/>
                  <a:moveTo>
                    <a:pt x="88" y="124"/>
                  </a:moveTo>
                  <a:cubicBezTo>
                    <a:pt x="87" y="124"/>
                    <a:pt x="87" y="124"/>
                    <a:pt x="87" y="124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8" y="124"/>
                    <a:pt x="88" y="124"/>
                    <a:pt x="88" y="124"/>
                  </a:cubicBezTo>
                  <a:close/>
                  <a:moveTo>
                    <a:pt x="90" y="9"/>
                  </a:move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10"/>
                    <a:pt x="90" y="10"/>
                    <a:pt x="90" y="10"/>
                  </a:cubicBezTo>
                  <a:lnTo>
                    <a:pt x="90" y="9"/>
                  </a:lnTo>
                  <a:close/>
                  <a:moveTo>
                    <a:pt x="91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07" y="111"/>
                    <a:pt x="114" y="110"/>
                    <a:pt x="114" y="108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99" y="108"/>
                    <a:pt x="92" y="110"/>
                    <a:pt x="91" y="112"/>
                  </a:cubicBezTo>
                  <a:close/>
                  <a:moveTo>
                    <a:pt x="92" y="125"/>
                  </a:moveTo>
                  <a:cubicBezTo>
                    <a:pt x="92" y="125"/>
                    <a:pt x="93" y="126"/>
                    <a:pt x="94" y="126"/>
                  </a:cubicBezTo>
                  <a:cubicBezTo>
                    <a:pt x="100" y="125"/>
                    <a:pt x="107" y="124"/>
                    <a:pt x="114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4" y="120"/>
                    <a:pt x="130" y="120"/>
                    <a:pt x="123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03" y="120"/>
                    <a:pt x="95" y="121"/>
                    <a:pt x="92" y="125"/>
                  </a:cubicBezTo>
                  <a:close/>
                  <a:moveTo>
                    <a:pt x="129" y="112"/>
                  </a:move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4" y="112"/>
                    <a:pt x="141" y="114"/>
                    <a:pt x="149" y="116"/>
                  </a:cubicBezTo>
                  <a:cubicBezTo>
                    <a:pt x="150" y="116"/>
                    <a:pt x="150" y="115"/>
                    <a:pt x="150" y="114"/>
                  </a:cubicBezTo>
                  <a:cubicBezTo>
                    <a:pt x="148" y="111"/>
                    <a:pt x="145" y="109"/>
                    <a:pt x="140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1" y="109"/>
                    <a:pt x="129" y="110"/>
                    <a:pt x="129" y="112"/>
                  </a:cubicBezTo>
                  <a:close/>
                  <a:moveTo>
                    <a:pt x="143" y="96"/>
                  </a:moveTo>
                  <a:cubicBezTo>
                    <a:pt x="142" y="97"/>
                    <a:pt x="142" y="97"/>
                    <a:pt x="142" y="97"/>
                  </a:cubicBezTo>
                  <a:cubicBezTo>
                    <a:pt x="143" y="97"/>
                    <a:pt x="143" y="97"/>
                    <a:pt x="143" y="97"/>
                  </a:cubicBezTo>
                  <a:cubicBezTo>
                    <a:pt x="143" y="97"/>
                    <a:pt x="143" y="97"/>
                    <a:pt x="143" y="97"/>
                  </a:cubicBezTo>
                  <a:cubicBezTo>
                    <a:pt x="143" y="96"/>
                    <a:pt x="143" y="96"/>
                    <a:pt x="143" y="96"/>
                  </a:cubicBezTo>
                  <a:close/>
                  <a:moveTo>
                    <a:pt x="143" y="124"/>
                  </a:moveTo>
                  <a:cubicBezTo>
                    <a:pt x="143" y="124"/>
                    <a:pt x="143" y="124"/>
                    <a:pt x="143" y="124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lnTo>
                    <a:pt x="143" y="124"/>
                  </a:lnTo>
                  <a:close/>
                  <a:moveTo>
                    <a:pt x="149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50" y="33"/>
                    <a:pt x="152" y="39"/>
                    <a:pt x="152" y="46"/>
                  </a:cubicBezTo>
                  <a:cubicBezTo>
                    <a:pt x="154" y="53"/>
                    <a:pt x="155" y="57"/>
                    <a:pt x="156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5" y="37"/>
                    <a:pt x="152" y="28"/>
                    <a:pt x="149" y="28"/>
                  </a:cubicBezTo>
                  <a:close/>
                  <a:moveTo>
                    <a:pt x="149" y="18"/>
                  </a:moveTo>
                  <a:cubicBezTo>
                    <a:pt x="148" y="19"/>
                    <a:pt x="148" y="19"/>
                    <a:pt x="148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18"/>
                    <a:pt x="151" y="18"/>
                    <a:pt x="151" y="18"/>
                  </a:cubicBezTo>
                  <a:lnTo>
                    <a:pt x="149" y="18"/>
                  </a:lnTo>
                  <a:close/>
                  <a:moveTo>
                    <a:pt x="151" y="219"/>
                  </a:moveTo>
                  <a:cubicBezTo>
                    <a:pt x="151" y="220"/>
                    <a:pt x="151" y="220"/>
                    <a:pt x="151" y="220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54" y="220"/>
                    <a:pt x="155" y="219"/>
                    <a:pt x="157" y="217"/>
                  </a:cubicBezTo>
                  <a:cubicBezTo>
                    <a:pt x="157" y="216"/>
                    <a:pt x="157" y="216"/>
                    <a:pt x="157" y="216"/>
                  </a:cubicBezTo>
                  <a:cubicBezTo>
                    <a:pt x="153" y="217"/>
                    <a:pt x="151" y="218"/>
                    <a:pt x="151" y="219"/>
                  </a:cubicBezTo>
                  <a:close/>
                  <a:moveTo>
                    <a:pt x="155" y="117"/>
                  </a:moveTo>
                  <a:cubicBezTo>
                    <a:pt x="155" y="117"/>
                    <a:pt x="155" y="117"/>
                    <a:pt x="155" y="117"/>
                  </a:cubicBezTo>
                  <a:cubicBezTo>
                    <a:pt x="158" y="121"/>
                    <a:pt x="160" y="122"/>
                    <a:pt x="163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3" y="120"/>
                    <a:pt x="160" y="118"/>
                    <a:pt x="155" y="117"/>
                  </a:cubicBezTo>
                  <a:close/>
                  <a:moveTo>
                    <a:pt x="160" y="215"/>
                  </a:move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5" y="215"/>
                    <a:pt x="167" y="214"/>
                    <a:pt x="169" y="210"/>
                  </a:cubicBezTo>
                  <a:cubicBezTo>
                    <a:pt x="169" y="210"/>
                    <a:pt x="169" y="210"/>
                    <a:pt x="169" y="210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63" y="211"/>
                    <a:pt x="160" y="213"/>
                    <a:pt x="160" y="215"/>
                  </a:cubicBezTo>
                  <a:close/>
                  <a:moveTo>
                    <a:pt x="162" y="45"/>
                  </a:moveTo>
                  <a:cubicBezTo>
                    <a:pt x="161" y="46"/>
                    <a:pt x="161" y="46"/>
                    <a:pt x="161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5" y="45"/>
                    <a:pt x="165" y="45"/>
                    <a:pt x="165" y="45"/>
                  </a:cubicBezTo>
                  <a:cubicBezTo>
                    <a:pt x="164" y="45"/>
                    <a:pt x="164" y="45"/>
                    <a:pt x="164" y="45"/>
                  </a:cubicBezTo>
                  <a:lnTo>
                    <a:pt x="162" y="45"/>
                  </a:lnTo>
                  <a:close/>
                  <a:moveTo>
                    <a:pt x="165" y="54"/>
                  </a:moveTo>
                  <a:cubicBezTo>
                    <a:pt x="164" y="53"/>
                    <a:pt x="164" y="53"/>
                    <a:pt x="164" y="53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5" y="56"/>
                    <a:pt x="165" y="56"/>
                    <a:pt x="165" y="56"/>
                  </a:cubicBezTo>
                  <a:lnTo>
                    <a:pt x="165" y="54"/>
                  </a:lnTo>
                  <a:close/>
                  <a:moveTo>
                    <a:pt x="165" y="130"/>
                  </a:moveTo>
                  <a:cubicBezTo>
                    <a:pt x="164" y="130"/>
                    <a:pt x="164" y="130"/>
                    <a:pt x="164" y="130"/>
                  </a:cubicBezTo>
                  <a:cubicBezTo>
                    <a:pt x="165" y="134"/>
                    <a:pt x="168" y="138"/>
                    <a:pt x="173" y="142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3" y="137"/>
                    <a:pt x="170" y="133"/>
                    <a:pt x="165" y="130"/>
                  </a:cubicBezTo>
                  <a:close/>
                  <a:moveTo>
                    <a:pt x="169" y="36"/>
                  </a:moveTo>
                  <a:cubicBezTo>
                    <a:pt x="168" y="36"/>
                    <a:pt x="168" y="36"/>
                    <a:pt x="168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lnTo>
                    <a:pt x="16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"/>
            <p:cNvSpPr>
              <a:spLocks noEditPoints="1"/>
            </p:cNvSpPr>
            <p:nvPr/>
          </p:nvSpPr>
          <p:spPr bwMode="auto">
            <a:xfrm>
              <a:off x="3949701" y="5449888"/>
              <a:ext cx="142875" cy="157163"/>
            </a:xfrm>
            <a:custGeom>
              <a:avLst/>
              <a:gdLst>
                <a:gd name="T0" fmla="*/ 136 w 183"/>
                <a:gd name="T1" fmla="*/ 36 h 202"/>
                <a:gd name="T2" fmla="*/ 154 w 183"/>
                <a:gd name="T3" fmla="*/ 140 h 202"/>
                <a:gd name="T4" fmla="*/ 170 w 183"/>
                <a:gd name="T5" fmla="*/ 193 h 202"/>
                <a:gd name="T6" fmla="*/ 86 w 183"/>
                <a:gd name="T7" fmla="*/ 198 h 202"/>
                <a:gd name="T8" fmla="*/ 9 w 183"/>
                <a:gd name="T9" fmla="*/ 169 h 202"/>
                <a:gd name="T10" fmla="*/ 24 w 183"/>
                <a:gd name="T11" fmla="*/ 92 h 202"/>
                <a:gd name="T12" fmla="*/ 91 w 183"/>
                <a:gd name="T13" fmla="*/ 73 h 202"/>
                <a:gd name="T14" fmla="*/ 102 w 183"/>
                <a:gd name="T15" fmla="*/ 43 h 202"/>
                <a:gd name="T16" fmla="*/ 29 w 183"/>
                <a:gd name="T17" fmla="*/ 60 h 202"/>
                <a:gd name="T18" fmla="*/ 0 w 183"/>
                <a:gd name="T19" fmla="*/ 64 h 202"/>
                <a:gd name="T20" fmla="*/ 17 w 183"/>
                <a:gd name="T21" fmla="*/ 51 h 202"/>
                <a:gd name="T22" fmla="*/ 18 w 183"/>
                <a:gd name="T23" fmla="*/ 54 h 202"/>
                <a:gd name="T24" fmla="*/ 20 w 183"/>
                <a:gd name="T25" fmla="*/ 25 h 202"/>
                <a:gd name="T26" fmla="*/ 30 w 183"/>
                <a:gd name="T27" fmla="*/ 17 h 202"/>
                <a:gd name="T28" fmla="*/ 25 w 183"/>
                <a:gd name="T29" fmla="*/ 170 h 202"/>
                <a:gd name="T30" fmla="*/ 26 w 183"/>
                <a:gd name="T31" fmla="*/ 169 h 202"/>
                <a:gd name="T32" fmla="*/ 43 w 183"/>
                <a:gd name="T33" fmla="*/ 197 h 202"/>
                <a:gd name="T34" fmla="*/ 27 w 183"/>
                <a:gd name="T35" fmla="*/ 188 h 202"/>
                <a:gd name="T36" fmla="*/ 30 w 183"/>
                <a:gd name="T37" fmla="*/ 98 h 202"/>
                <a:gd name="T38" fmla="*/ 30 w 183"/>
                <a:gd name="T39" fmla="*/ 129 h 202"/>
                <a:gd name="T40" fmla="*/ 36 w 183"/>
                <a:gd name="T41" fmla="*/ 155 h 202"/>
                <a:gd name="T42" fmla="*/ 122 w 183"/>
                <a:gd name="T43" fmla="*/ 154 h 202"/>
                <a:gd name="T44" fmla="*/ 119 w 183"/>
                <a:gd name="T45" fmla="*/ 113 h 202"/>
                <a:gd name="T46" fmla="*/ 30 w 183"/>
                <a:gd name="T47" fmla="*/ 129 h 202"/>
                <a:gd name="T48" fmla="*/ 65 w 183"/>
                <a:gd name="T49" fmla="*/ 12 h 202"/>
                <a:gd name="T50" fmla="*/ 66 w 183"/>
                <a:gd name="T51" fmla="*/ 183 h 202"/>
                <a:gd name="T52" fmla="*/ 72 w 183"/>
                <a:gd name="T53" fmla="*/ 183 h 202"/>
                <a:gd name="T54" fmla="*/ 68 w 183"/>
                <a:gd name="T55" fmla="*/ 23 h 202"/>
                <a:gd name="T56" fmla="*/ 73 w 183"/>
                <a:gd name="T57" fmla="*/ 21 h 202"/>
                <a:gd name="T58" fmla="*/ 83 w 183"/>
                <a:gd name="T59" fmla="*/ 10 h 202"/>
                <a:gd name="T60" fmla="*/ 83 w 183"/>
                <a:gd name="T61" fmla="*/ 8 h 202"/>
                <a:gd name="T62" fmla="*/ 110 w 183"/>
                <a:gd name="T63" fmla="*/ 175 h 202"/>
                <a:gd name="T64" fmla="*/ 110 w 183"/>
                <a:gd name="T65" fmla="*/ 10 h 202"/>
                <a:gd name="T66" fmla="*/ 115 w 183"/>
                <a:gd name="T67" fmla="*/ 14 h 202"/>
                <a:gd name="T68" fmla="*/ 127 w 183"/>
                <a:gd name="T69" fmla="*/ 134 h 202"/>
                <a:gd name="T70" fmla="*/ 130 w 183"/>
                <a:gd name="T71" fmla="*/ 136 h 202"/>
                <a:gd name="T72" fmla="*/ 129 w 183"/>
                <a:gd name="T73" fmla="*/ 121 h 202"/>
                <a:gd name="T74" fmla="*/ 130 w 183"/>
                <a:gd name="T75" fmla="*/ 122 h 202"/>
                <a:gd name="T76" fmla="*/ 138 w 183"/>
                <a:gd name="T77" fmla="*/ 106 h 202"/>
                <a:gd name="T78" fmla="*/ 138 w 183"/>
                <a:gd name="T79" fmla="*/ 112 h 202"/>
                <a:gd name="T80" fmla="*/ 140 w 183"/>
                <a:gd name="T81" fmla="*/ 112 h 202"/>
                <a:gd name="T82" fmla="*/ 142 w 183"/>
                <a:gd name="T83" fmla="*/ 99 h 202"/>
                <a:gd name="T84" fmla="*/ 141 w 183"/>
                <a:gd name="T85" fmla="*/ 122 h 202"/>
                <a:gd name="T86" fmla="*/ 144 w 183"/>
                <a:gd name="T87" fmla="*/ 135 h 202"/>
                <a:gd name="T88" fmla="*/ 149 w 183"/>
                <a:gd name="T89" fmla="*/ 178 h 202"/>
                <a:gd name="T90" fmla="*/ 149 w 183"/>
                <a:gd name="T91" fmla="*/ 174 h 202"/>
                <a:gd name="T92" fmla="*/ 148 w 183"/>
                <a:gd name="T93" fmla="*/ 80 h 202"/>
                <a:gd name="T94" fmla="*/ 155 w 183"/>
                <a:gd name="T95" fmla="*/ 180 h 202"/>
                <a:gd name="T96" fmla="*/ 157 w 183"/>
                <a:gd name="T97" fmla="*/ 183 h 202"/>
                <a:gd name="T98" fmla="*/ 155 w 183"/>
                <a:gd name="T99" fmla="*/ 180 h 202"/>
                <a:gd name="T100" fmla="*/ 161 w 183"/>
                <a:gd name="T101" fmla="*/ 17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202">
                  <a:moveTo>
                    <a:pt x="42" y="1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91" y="0"/>
                    <a:pt x="99" y="2"/>
                    <a:pt x="111" y="5"/>
                  </a:cubicBezTo>
                  <a:cubicBezTo>
                    <a:pt x="125" y="19"/>
                    <a:pt x="134" y="29"/>
                    <a:pt x="136" y="36"/>
                  </a:cubicBezTo>
                  <a:cubicBezTo>
                    <a:pt x="142" y="42"/>
                    <a:pt x="146" y="53"/>
                    <a:pt x="149" y="69"/>
                  </a:cubicBezTo>
                  <a:cubicBezTo>
                    <a:pt x="153" y="73"/>
                    <a:pt x="155" y="82"/>
                    <a:pt x="155" y="9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7"/>
                    <a:pt x="158" y="156"/>
                    <a:pt x="167" y="167"/>
                  </a:cubicBezTo>
                  <a:cubicBezTo>
                    <a:pt x="175" y="175"/>
                    <a:pt x="181" y="179"/>
                    <a:pt x="183" y="179"/>
                  </a:cubicBezTo>
                  <a:cubicBezTo>
                    <a:pt x="183" y="179"/>
                    <a:pt x="183" y="179"/>
                    <a:pt x="183" y="179"/>
                  </a:cubicBezTo>
                  <a:cubicBezTo>
                    <a:pt x="183" y="182"/>
                    <a:pt x="179" y="187"/>
                    <a:pt x="170" y="193"/>
                  </a:cubicBezTo>
                  <a:cubicBezTo>
                    <a:pt x="164" y="199"/>
                    <a:pt x="160" y="202"/>
                    <a:pt x="158" y="202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4" y="202"/>
                    <a:pt x="144" y="195"/>
                    <a:pt x="129" y="181"/>
                  </a:cubicBezTo>
                  <a:cubicBezTo>
                    <a:pt x="100" y="192"/>
                    <a:pt x="86" y="198"/>
                    <a:pt x="86" y="198"/>
                  </a:cubicBezTo>
                  <a:cubicBezTo>
                    <a:pt x="76" y="201"/>
                    <a:pt x="66" y="202"/>
                    <a:pt x="54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39" y="200"/>
                    <a:pt x="28" y="195"/>
                    <a:pt x="19" y="187"/>
                  </a:cubicBezTo>
                  <a:cubicBezTo>
                    <a:pt x="17" y="186"/>
                    <a:pt x="14" y="180"/>
                    <a:pt x="9" y="169"/>
                  </a:cubicBezTo>
                  <a:cubicBezTo>
                    <a:pt x="4" y="164"/>
                    <a:pt x="2" y="157"/>
                    <a:pt x="2" y="150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132"/>
                    <a:pt x="4" y="126"/>
                    <a:pt x="8" y="120"/>
                  </a:cubicBezTo>
                  <a:cubicBezTo>
                    <a:pt x="11" y="110"/>
                    <a:pt x="16" y="101"/>
                    <a:pt x="24" y="92"/>
                  </a:cubicBezTo>
                  <a:cubicBezTo>
                    <a:pt x="28" y="88"/>
                    <a:pt x="32" y="85"/>
                    <a:pt x="35" y="83"/>
                  </a:cubicBezTo>
                  <a:cubicBezTo>
                    <a:pt x="48" y="77"/>
                    <a:pt x="60" y="73"/>
                    <a:pt x="73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100" y="73"/>
                    <a:pt x="107" y="74"/>
                    <a:pt x="111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5" y="77"/>
                    <a:pt x="115" y="76"/>
                  </a:cubicBezTo>
                  <a:cubicBezTo>
                    <a:pt x="112" y="64"/>
                    <a:pt x="108" y="53"/>
                    <a:pt x="102" y="43"/>
                  </a:cubicBezTo>
                  <a:cubicBezTo>
                    <a:pt x="96" y="34"/>
                    <a:pt x="86" y="30"/>
                    <a:pt x="72" y="30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44" y="30"/>
                    <a:pt x="38" y="33"/>
                    <a:pt x="38" y="35"/>
                  </a:cubicBezTo>
                  <a:cubicBezTo>
                    <a:pt x="33" y="42"/>
                    <a:pt x="30" y="50"/>
                    <a:pt x="29" y="60"/>
                  </a:cubicBezTo>
                  <a:cubicBezTo>
                    <a:pt x="28" y="61"/>
                    <a:pt x="24" y="61"/>
                    <a:pt x="16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3" y="62"/>
                    <a:pt x="12" y="64"/>
                    <a:pt x="10" y="68"/>
                  </a:cubicBezTo>
                  <a:cubicBezTo>
                    <a:pt x="3" y="67"/>
                    <a:pt x="0" y="66"/>
                    <a:pt x="0" y="64"/>
                  </a:cubicBezTo>
                  <a:cubicBezTo>
                    <a:pt x="0" y="63"/>
                    <a:pt x="1" y="54"/>
                    <a:pt x="3" y="38"/>
                  </a:cubicBezTo>
                  <a:cubicBezTo>
                    <a:pt x="6" y="27"/>
                    <a:pt x="16" y="17"/>
                    <a:pt x="30" y="7"/>
                  </a:cubicBezTo>
                  <a:cubicBezTo>
                    <a:pt x="37" y="3"/>
                    <a:pt x="41" y="1"/>
                    <a:pt x="42" y="1"/>
                  </a:cubicBezTo>
                  <a:close/>
                  <a:moveTo>
                    <a:pt x="17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6"/>
                    <a:pt x="18" y="56"/>
                    <a:pt x="18" y="54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17" y="51"/>
                  </a:lnTo>
                  <a:close/>
                  <a:moveTo>
                    <a:pt x="20" y="24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6" y="22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7" y="17"/>
                    <a:pt x="24" y="19"/>
                    <a:pt x="20" y="24"/>
                  </a:cubicBezTo>
                  <a:close/>
                  <a:moveTo>
                    <a:pt x="25" y="169"/>
                  </a:move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6" y="169"/>
                    <a:pt x="26" y="169"/>
                    <a:pt x="26" y="169"/>
                  </a:cubicBezTo>
                  <a:lnTo>
                    <a:pt x="25" y="169"/>
                  </a:lnTo>
                  <a:close/>
                  <a:moveTo>
                    <a:pt x="26" y="188"/>
                  </a:moveTo>
                  <a:cubicBezTo>
                    <a:pt x="25" y="189"/>
                    <a:pt x="25" y="189"/>
                    <a:pt x="25" y="189"/>
                  </a:cubicBezTo>
                  <a:cubicBezTo>
                    <a:pt x="26" y="191"/>
                    <a:pt x="32" y="194"/>
                    <a:pt x="43" y="197"/>
                  </a:cubicBezTo>
                  <a:cubicBezTo>
                    <a:pt x="47" y="199"/>
                    <a:pt x="52" y="200"/>
                    <a:pt x="58" y="200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199"/>
                    <a:pt x="53" y="197"/>
                    <a:pt x="44" y="196"/>
                  </a:cubicBezTo>
                  <a:cubicBezTo>
                    <a:pt x="39" y="194"/>
                    <a:pt x="33" y="191"/>
                    <a:pt x="27" y="188"/>
                  </a:cubicBezTo>
                  <a:lnTo>
                    <a:pt x="26" y="188"/>
                  </a:lnTo>
                  <a:close/>
                  <a:moveTo>
                    <a:pt x="34" y="94"/>
                  </a:moveTo>
                  <a:cubicBezTo>
                    <a:pt x="30" y="96"/>
                    <a:pt x="30" y="96"/>
                    <a:pt x="30" y="96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2" y="98"/>
                    <a:pt x="34" y="97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lose/>
                  <a:moveTo>
                    <a:pt x="30" y="129"/>
                  </a:moveTo>
                  <a:cubicBezTo>
                    <a:pt x="32" y="143"/>
                    <a:pt x="34" y="150"/>
                    <a:pt x="36" y="150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1" y="162"/>
                    <a:pt x="50" y="168"/>
                    <a:pt x="65" y="174"/>
                  </a:cubicBezTo>
                  <a:cubicBezTo>
                    <a:pt x="66" y="174"/>
                    <a:pt x="69" y="175"/>
                    <a:pt x="72" y="176"/>
                  </a:cubicBezTo>
                  <a:cubicBezTo>
                    <a:pt x="76" y="176"/>
                    <a:pt x="93" y="169"/>
                    <a:pt x="122" y="154"/>
                  </a:cubicBezTo>
                  <a:cubicBezTo>
                    <a:pt x="124" y="153"/>
                    <a:pt x="125" y="152"/>
                    <a:pt x="125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3" y="139"/>
                    <a:pt x="121" y="127"/>
                    <a:pt x="119" y="114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1"/>
                    <a:pt x="116" y="109"/>
                    <a:pt x="111" y="107"/>
                  </a:cubicBezTo>
                  <a:cubicBezTo>
                    <a:pt x="93" y="102"/>
                    <a:pt x="81" y="99"/>
                    <a:pt x="74" y="99"/>
                  </a:cubicBezTo>
                  <a:cubicBezTo>
                    <a:pt x="56" y="104"/>
                    <a:pt x="43" y="110"/>
                    <a:pt x="36" y="118"/>
                  </a:cubicBezTo>
                  <a:cubicBezTo>
                    <a:pt x="32" y="122"/>
                    <a:pt x="30" y="126"/>
                    <a:pt x="30" y="129"/>
                  </a:cubicBezTo>
                  <a:close/>
                  <a:moveTo>
                    <a:pt x="52" y="12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4" y="14"/>
                    <a:pt x="56" y="14"/>
                  </a:cubicBezTo>
                  <a:cubicBezTo>
                    <a:pt x="58" y="14"/>
                    <a:pt x="61" y="14"/>
                    <a:pt x="65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8" y="11"/>
                    <a:pt x="55" y="11"/>
                    <a:pt x="52" y="12"/>
                  </a:cubicBezTo>
                  <a:close/>
                  <a:moveTo>
                    <a:pt x="66" y="183"/>
                  </a:moveTo>
                  <a:cubicBezTo>
                    <a:pt x="65" y="184"/>
                    <a:pt x="65" y="184"/>
                    <a:pt x="65" y="184"/>
                  </a:cubicBezTo>
                  <a:cubicBezTo>
                    <a:pt x="65" y="185"/>
                    <a:pt x="66" y="185"/>
                    <a:pt x="68" y="185"/>
                  </a:cubicBezTo>
                  <a:cubicBezTo>
                    <a:pt x="70" y="185"/>
                    <a:pt x="72" y="184"/>
                    <a:pt x="72" y="184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0" y="183"/>
                    <a:pt x="70" y="183"/>
                    <a:pt x="70" y="183"/>
                  </a:cubicBezTo>
                  <a:lnTo>
                    <a:pt x="66" y="183"/>
                  </a:lnTo>
                  <a:close/>
                  <a:moveTo>
                    <a:pt x="70" y="21"/>
                  </a:moveTo>
                  <a:cubicBezTo>
                    <a:pt x="68" y="23"/>
                    <a:pt x="68" y="23"/>
                    <a:pt x="68" y="23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3" y="21"/>
                    <a:pt x="73" y="21"/>
                    <a:pt x="73" y="21"/>
                  </a:cubicBezTo>
                  <a:lnTo>
                    <a:pt x="70" y="21"/>
                  </a:lnTo>
                  <a:close/>
                  <a:moveTo>
                    <a:pt x="83" y="8"/>
                  </a:moveTo>
                  <a:cubicBezTo>
                    <a:pt x="82" y="9"/>
                    <a:pt x="82" y="9"/>
                    <a:pt x="82" y="9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8"/>
                    <a:pt x="85" y="8"/>
                    <a:pt x="85" y="8"/>
                  </a:cubicBezTo>
                  <a:lnTo>
                    <a:pt x="83" y="8"/>
                  </a:lnTo>
                  <a:close/>
                  <a:moveTo>
                    <a:pt x="95" y="179"/>
                  </a:moveTo>
                  <a:cubicBezTo>
                    <a:pt x="95" y="179"/>
                    <a:pt x="95" y="179"/>
                    <a:pt x="95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100" y="179"/>
                    <a:pt x="104" y="178"/>
                    <a:pt x="110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08" y="175"/>
                    <a:pt x="108" y="175"/>
                    <a:pt x="108" y="175"/>
                  </a:cubicBezTo>
                  <a:cubicBezTo>
                    <a:pt x="100" y="176"/>
                    <a:pt x="95" y="177"/>
                    <a:pt x="95" y="179"/>
                  </a:cubicBezTo>
                  <a:close/>
                  <a:moveTo>
                    <a:pt x="110" y="10"/>
                  </a:move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3"/>
                    <a:pt x="113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1"/>
                    <a:pt x="111" y="10"/>
                    <a:pt x="110" y="10"/>
                  </a:cubicBezTo>
                  <a:close/>
                  <a:moveTo>
                    <a:pt x="128" y="134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8"/>
                    <a:pt x="129" y="138"/>
                    <a:pt x="129" y="138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9" y="134"/>
                    <a:pt x="129" y="134"/>
                    <a:pt x="129" y="134"/>
                  </a:cubicBezTo>
                  <a:lnTo>
                    <a:pt x="128" y="134"/>
                  </a:lnTo>
                  <a:close/>
                  <a:moveTo>
                    <a:pt x="129" y="121"/>
                  </a:moveTo>
                  <a:cubicBezTo>
                    <a:pt x="128" y="122"/>
                    <a:pt x="128" y="122"/>
                    <a:pt x="128" y="122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1"/>
                    <a:pt x="129" y="121"/>
                    <a:pt x="129" y="121"/>
                  </a:cubicBezTo>
                  <a:close/>
                  <a:moveTo>
                    <a:pt x="139" y="105"/>
                  </a:moveTo>
                  <a:cubicBezTo>
                    <a:pt x="138" y="104"/>
                    <a:pt x="138" y="104"/>
                    <a:pt x="138" y="104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9" y="106"/>
                    <a:pt x="139" y="106"/>
                    <a:pt x="139" y="106"/>
                  </a:cubicBezTo>
                  <a:lnTo>
                    <a:pt x="139" y="105"/>
                  </a:lnTo>
                  <a:close/>
                  <a:moveTo>
                    <a:pt x="140" y="112"/>
                  </a:moveTo>
                  <a:cubicBezTo>
                    <a:pt x="138" y="112"/>
                    <a:pt x="138" y="112"/>
                    <a:pt x="138" y="112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40" y="113"/>
                    <a:pt x="140" y="113"/>
                    <a:pt x="140" y="113"/>
                  </a:cubicBezTo>
                  <a:lnTo>
                    <a:pt x="140" y="112"/>
                  </a:lnTo>
                  <a:close/>
                  <a:moveTo>
                    <a:pt x="140" y="92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40" y="98"/>
                    <a:pt x="141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6"/>
                    <a:pt x="142" y="94"/>
                    <a:pt x="140" y="92"/>
                  </a:cubicBezTo>
                  <a:close/>
                  <a:moveTo>
                    <a:pt x="142" y="122"/>
                  </a:moveTo>
                  <a:cubicBezTo>
                    <a:pt x="141" y="122"/>
                    <a:pt x="141" y="122"/>
                    <a:pt x="141" y="122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41" y="132"/>
                    <a:pt x="142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0"/>
                    <a:pt x="143" y="126"/>
                    <a:pt x="142" y="122"/>
                  </a:cubicBezTo>
                  <a:close/>
                  <a:moveTo>
                    <a:pt x="147" y="174"/>
                  </a:moveTo>
                  <a:cubicBezTo>
                    <a:pt x="146" y="175"/>
                    <a:pt x="146" y="175"/>
                    <a:pt x="146" y="175"/>
                  </a:cubicBezTo>
                  <a:cubicBezTo>
                    <a:pt x="147" y="176"/>
                    <a:pt x="148" y="177"/>
                    <a:pt x="149" y="178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49" y="174"/>
                    <a:pt x="149" y="174"/>
                    <a:pt x="149" y="174"/>
                  </a:cubicBezTo>
                  <a:lnTo>
                    <a:pt x="147" y="174"/>
                  </a:lnTo>
                  <a:close/>
                  <a:moveTo>
                    <a:pt x="148" y="80"/>
                  </a:move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2"/>
                    <a:pt x="149" y="83"/>
                    <a:pt x="149" y="83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9" y="80"/>
                    <a:pt x="149" y="80"/>
                    <a:pt x="148" y="80"/>
                  </a:cubicBezTo>
                  <a:close/>
                  <a:moveTo>
                    <a:pt x="155" y="180"/>
                  </a:moveTo>
                  <a:cubicBezTo>
                    <a:pt x="154" y="181"/>
                    <a:pt x="154" y="181"/>
                    <a:pt x="154" y="181"/>
                  </a:cubicBezTo>
                  <a:cubicBezTo>
                    <a:pt x="154" y="182"/>
                    <a:pt x="154" y="182"/>
                    <a:pt x="154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7" y="180"/>
                    <a:pt x="157" y="180"/>
                    <a:pt x="157" y="180"/>
                  </a:cubicBezTo>
                  <a:lnTo>
                    <a:pt x="155" y="180"/>
                  </a:lnTo>
                  <a:close/>
                  <a:moveTo>
                    <a:pt x="158" y="168"/>
                  </a:moveTo>
                  <a:cubicBezTo>
                    <a:pt x="157" y="168"/>
                    <a:pt x="157" y="168"/>
                    <a:pt x="157" y="168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73"/>
                    <a:pt x="159" y="175"/>
                    <a:pt x="161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1" y="170"/>
                    <a:pt x="160" y="168"/>
                    <a:pt x="15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7"/>
            <p:cNvSpPr>
              <a:spLocks noEditPoints="1"/>
            </p:cNvSpPr>
            <p:nvPr/>
          </p:nvSpPr>
          <p:spPr bwMode="auto">
            <a:xfrm>
              <a:off x="4098926" y="5446713"/>
              <a:ext cx="161925" cy="163513"/>
            </a:xfrm>
            <a:custGeom>
              <a:avLst/>
              <a:gdLst>
                <a:gd name="T0" fmla="*/ 157 w 207"/>
                <a:gd name="T1" fmla="*/ 23 h 210"/>
                <a:gd name="T2" fmla="*/ 172 w 207"/>
                <a:gd name="T3" fmla="*/ 43 h 210"/>
                <a:gd name="T4" fmla="*/ 144 w 207"/>
                <a:gd name="T5" fmla="*/ 69 h 210"/>
                <a:gd name="T6" fmla="*/ 56 w 207"/>
                <a:gd name="T7" fmla="*/ 46 h 210"/>
                <a:gd name="T8" fmla="*/ 29 w 207"/>
                <a:gd name="T9" fmla="*/ 95 h 210"/>
                <a:gd name="T10" fmla="*/ 33 w 207"/>
                <a:gd name="T11" fmla="*/ 139 h 210"/>
                <a:gd name="T12" fmla="*/ 157 w 207"/>
                <a:gd name="T13" fmla="*/ 143 h 210"/>
                <a:gd name="T14" fmla="*/ 178 w 207"/>
                <a:gd name="T15" fmla="*/ 126 h 210"/>
                <a:gd name="T16" fmla="*/ 187 w 207"/>
                <a:gd name="T17" fmla="*/ 134 h 210"/>
                <a:gd name="T18" fmla="*/ 187 w 207"/>
                <a:gd name="T19" fmla="*/ 185 h 210"/>
                <a:gd name="T20" fmla="*/ 93 w 207"/>
                <a:gd name="T21" fmla="*/ 210 h 210"/>
                <a:gd name="T22" fmla="*/ 3 w 207"/>
                <a:gd name="T23" fmla="*/ 86 h 210"/>
                <a:gd name="T24" fmla="*/ 13 w 207"/>
                <a:gd name="T25" fmla="*/ 114 h 210"/>
                <a:gd name="T26" fmla="*/ 15 w 207"/>
                <a:gd name="T27" fmla="*/ 106 h 210"/>
                <a:gd name="T28" fmla="*/ 20 w 207"/>
                <a:gd name="T29" fmla="*/ 80 h 210"/>
                <a:gd name="T30" fmla="*/ 24 w 207"/>
                <a:gd name="T31" fmla="*/ 120 h 210"/>
                <a:gd name="T32" fmla="*/ 24 w 207"/>
                <a:gd name="T33" fmla="*/ 120 h 210"/>
                <a:gd name="T34" fmla="*/ 24 w 207"/>
                <a:gd name="T35" fmla="*/ 149 h 210"/>
                <a:gd name="T36" fmla="*/ 39 w 207"/>
                <a:gd name="T37" fmla="*/ 178 h 210"/>
                <a:gd name="T38" fmla="*/ 26 w 207"/>
                <a:gd name="T39" fmla="*/ 60 h 210"/>
                <a:gd name="T40" fmla="*/ 25 w 207"/>
                <a:gd name="T41" fmla="*/ 59 h 210"/>
                <a:gd name="T42" fmla="*/ 35 w 207"/>
                <a:gd name="T43" fmla="*/ 161 h 210"/>
                <a:gd name="T44" fmla="*/ 37 w 207"/>
                <a:gd name="T45" fmla="*/ 45 h 210"/>
                <a:gd name="T46" fmla="*/ 72 w 207"/>
                <a:gd name="T47" fmla="*/ 201 h 210"/>
                <a:gd name="T48" fmla="*/ 42 w 207"/>
                <a:gd name="T49" fmla="*/ 24 h 210"/>
                <a:gd name="T50" fmla="*/ 43 w 207"/>
                <a:gd name="T51" fmla="*/ 24 h 210"/>
                <a:gd name="T52" fmla="*/ 78 w 207"/>
                <a:gd name="T53" fmla="*/ 9 h 210"/>
                <a:gd name="T54" fmla="*/ 50 w 207"/>
                <a:gd name="T55" fmla="*/ 183 h 210"/>
                <a:gd name="T56" fmla="*/ 86 w 207"/>
                <a:gd name="T57" fmla="*/ 193 h 210"/>
                <a:gd name="T58" fmla="*/ 63 w 207"/>
                <a:gd name="T59" fmla="*/ 188 h 210"/>
                <a:gd name="T60" fmla="*/ 55 w 207"/>
                <a:gd name="T61" fmla="*/ 36 h 210"/>
                <a:gd name="T62" fmla="*/ 68 w 207"/>
                <a:gd name="T63" fmla="*/ 28 h 210"/>
                <a:gd name="T64" fmla="*/ 68 w 207"/>
                <a:gd name="T65" fmla="*/ 26 h 210"/>
                <a:gd name="T66" fmla="*/ 104 w 207"/>
                <a:gd name="T67" fmla="*/ 17 h 210"/>
                <a:gd name="T68" fmla="*/ 105 w 207"/>
                <a:gd name="T69" fmla="*/ 29 h 210"/>
                <a:gd name="T70" fmla="*/ 93 w 207"/>
                <a:gd name="T71" fmla="*/ 205 h 210"/>
                <a:gd name="T72" fmla="*/ 100 w 207"/>
                <a:gd name="T73" fmla="*/ 203 h 210"/>
                <a:gd name="T74" fmla="*/ 112 w 207"/>
                <a:gd name="T75" fmla="*/ 29 h 210"/>
                <a:gd name="T76" fmla="*/ 113 w 207"/>
                <a:gd name="T77" fmla="*/ 189 h 210"/>
                <a:gd name="T78" fmla="*/ 118 w 207"/>
                <a:gd name="T79" fmla="*/ 20 h 210"/>
                <a:gd name="T80" fmla="*/ 118 w 207"/>
                <a:gd name="T81" fmla="*/ 20 h 210"/>
                <a:gd name="T82" fmla="*/ 116 w 207"/>
                <a:gd name="T83" fmla="*/ 10 h 210"/>
                <a:gd name="T84" fmla="*/ 136 w 207"/>
                <a:gd name="T85" fmla="*/ 187 h 210"/>
                <a:gd name="T86" fmla="*/ 125 w 207"/>
                <a:gd name="T87" fmla="*/ 23 h 210"/>
                <a:gd name="T88" fmla="*/ 125 w 207"/>
                <a:gd name="T89" fmla="*/ 23 h 210"/>
                <a:gd name="T90" fmla="*/ 128 w 207"/>
                <a:gd name="T91" fmla="*/ 180 h 210"/>
                <a:gd name="T92" fmla="*/ 146 w 207"/>
                <a:gd name="T93" fmla="*/ 33 h 210"/>
                <a:gd name="T94" fmla="*/ 150 w 207"/>
                <a:gd name="T95" fmla="*/ 163 h 210"/>
                <a:gd name="T96" fmla="*/ 168 w 207"/>
                <a:gd name="T97" fmla="*/ 40 h 210"/>
                <a:gd name="T98" fmla="*/ 174 w 207"/>
                <a:gd name="T99" fmla="*/ 145 h 210"/>
                <a:gd name="T100" fmla="*/ 182 w 207"/>
                <a:gd name="T101" fmla="*/ 137 h 210"/>
                <a:gd name="T102" fmla="*/ 198 w 207"/>
                <a:gd name="T103" fmla="*/ 166 h 210"/>
                <a:gd name="T104" fmla="*/ 184 w 207"/>
                <a:gd name="T105" fmla="*/ 177 h 210"/>
                <a:gd name="T106" fmla="*/ 183 w 207"/>
                <a:gd name="T107" fmla="*/ 1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21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10" y="2"/>
                    <a:pt x="115" y="4"/>
                    <a:pt x="122" y="5"/>
                  </a:cubicBezTo>
                  <a:cubicBezTo>
                    <a:pt x="127" y="5"/>
                    <a:pt x="137" y="10"/>
                    <a:pt x="153" y="21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72" y="31"/>
                    <a:pt x="176" y="35"/>
                    <a:pt x="177" y="37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9"/>
                    <a:pt x="175" y="40"/>
                    <a:pt x="172" y="43"/>
                  </a:cubicBezTo>
                  <a:cubicBezTo>
                    <a:pt x="172" y="47"/>
                    <a:pt x="167" y="55"/>
                    <a:pt x="157" y="67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4" y="72"/>
                    <a:pt x="151" y="73"/>
                    <a:pt x="148" y="75"/>
                  </a:cubicBezTo>
                  <a:cubicBezTo>
                    <a:pt x="146" y="75"/>
                    <a:pt x="145" y="73"/>
                    <a:pt x="144" y="69"/>
                  </a:cubicBezTo>
                  <a:cubicBezTo>
                    <a:pt x="137" y="65"/>
                    <a:pt x="133" y="62"/>
                    <a:pt x="133" y="59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3"/>
                    <a:pt x="129" y="40"/>
                    <a:pt x="114" y="38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2" y="36"/>
                    <a:pt x="71" y="39"/>
                    <a:pt x="56" y="46"/>
                  </a:cubicBezTo>
                  <a:cubicBezTo>
                    <a:pt x="49" y="50"/>
                    <a:pt x="43" y="59"/>
                    <a:pt x="38" y="71"/>
                  </a:cubicBezTo>
                  <a:cubicBezTo>
                    <a:pt x="35" y="83"/>
                    <a:pt x="32" y="89"/>
                    <a:pt x="30" y="92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91"/>
                    <a:pt x="24" y="93"/>
                    <a:pt x="24" y="97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30" y="96"/>
                    <a:pt x="30" y="97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31" y="121"/>
                    <a:pt x="34" y="135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5" y="140"/>
                    <a:pt x="35" y="144"/>
                    <a:pt x="36" y="151"/>
                  </a:cubicBezTo>
                  <a:cubicBezTo>
                    <a:pt x="38" y="158"/>
                    <a:pt x="45" y="165"/>
                    <a:pt x="57" y="17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97" y="184"/>
                    <a:pt x="116" y="180"/>
                    <a:pt x="133" y="170"/>
                  </a:cubicBezTo>
                  <a:cubicBezTo>
                    <a:pt x="149" y="156"/>
                    <a:pt x="157" y="147"/>
                    <a:pt x="157" y="143"/>
                  </a:cubicBezTo>
                  <a:cubicBezTo>
                    <a:pt x="156" y="137"/>
                    <a:pt x="156" y="137"/>
                    <a:pt x="156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62" y="129"/>
                    <a:pt x="172" y="119"/>
                  </a:cubicBezTo>
                  <a:cubicBezTo>
                    <a:pt x="172" y="119"/>
                    <a:pt x="174" y="121"/>
                    <a:pt x="178" y="124"/>
                  </a:cubicBezTo>
                  <a:cubicBezTo>
                    <a:pt x="178" y="126"/>
                    <a:pt x="178" y="126"/>
                    <a:pt x="178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82" y="128"/>
                    <a:pt x="187" y="130"/>
                    <a:pt x="187" y="134"/>
                  </a:cubicBezTo>
                  <a:cubicBezTo>
                    <a:pt x="190" y="139"/>
                    <a:pt x="194" y="147"/>
                    <a:pt x="199" y="157"/>
                  </a:cubicBezTo>
                  <a:cubicBezTo>
                    <a:pt x="200" y="157"/>
                    <a:pt x="201" y="160"/>
                    <a:pt x="202" y="166"/>
                  </a:cubicBezTo>
                  <a:cubicBezTo>
                    <a:pt x="205" y="167"/>
                    <a:pt x="207" y="168"/>
                    <a:pt x="207" y="170"/>
                  </a:cubicBezTo>
                  <a:cubicBezTo>
                    <a:pt x="207" y="172"/>
                    <a:pt x="206" y="173"/>
                    <a:pt x="203" y="173"/>
                  </a:cubicBezTo>
                  <a:cubicBezTo>
                    <a:pt x="197" y="175"/>
                    <a:pt x="192" y="179"/>
                    <a:pt x="187" y="185"/>
                  </a:cubicBezTo>
                  <a:cubicBezTo>
                    <a:pt x="179" y="177"/>
                    <a:pt x="174" y="173"/>
                    <a:pt x="174" y="173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48" y="189"/>
                    <a:pt x="141" y="193"/>
                    <a:pt x="136" y="197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85" y="210"/>
                    <a:pt x="73" y="207"/>
                    <a:pt x="58" y="203"/>
                  </a:cubicBezTo>
                  <a:cubicBezTo>
                    <a:pt x="42" y="196"/>
                    <a:pt x="33" y="190"/>
                    <a:pt x="32" y="186"/>
                  </a:cubicBezTo>
                  <a:cubicBezTo>
                    <a:pt x="11" y="162"/>
                    <a:pt x="1" y="143"/>
                    <a:pt x="1" y="13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08"/>
                    <a:pt x="3" y="98"/>
                    <a:pt x="3" y="86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56"/>
                    <a:pt x="17" y="48"/>
                    <a:pt x="26" y="37"/>
                  </a:cubicBezTo>
                  <a:cubicBezTo>
                    <a:pt x="31" y="26"/>
                    <a:pt x="44" y="16"/>
                    <a:pt x="66" y="6"/>
                  </a:cubicBezTo>
                  <a:cubicBezTo>
                    <a:pt x="74" y="4"/>
                    <a:pt x="88" y="2"/>
                    <a:pt x="108" y="0"/>
                  </a:cubicBezTo>
                  <a:close/>
                  <a:moveTo>
                    <a:pt x="13" y="114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7"/>
                    <a:pt x="14" y="119"/>
                    <a:pt x="16" y="119"/>
                  </a:cubicBezTo>
                  <a:cubicBezTo>
                    <a:pt x="18" y="119"/>
                    <a:pt x="18" y="116"/>
                    <a:pt x="17" y="108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4" y="109"/>
                    <a:pt x="13" y="114"/>
                  </a:cubicBezTo>
                  <a:close/>
                  <a:moveTo>
                    <a:pt x="28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1"/>
                    <a:pt x="25" y="77"/>
                    <a:pt x="28" y="69"/>
                  </a:cubicBezTo>
                  <a:lnTo>
                    <a:pt x="28" y="67"/>
                  </a:lnTo>
                  <a:close/>
                  <a:moveTo>
                    <a:pt x="24" y="120"/>
                  </a:moveTo>
                  <a:cubicBezTo>
                    <a:pt x="22" y="122"/>
                    <a:pt x="22" y="124"/>
                    <a:pt x="22" y="126"/>
                  </a:cubicBezTo>
                  <a:cubicBezTo>
                    <a:pt x="22" y="127"/>
                    <a:pt x="23" y="130"/>
                    <a:pt x="25" y="133"/>
                  </a:cubicBezTo>
                  <a:cubicBezTo>
                    <a:pt x="26" y="138"/>
                    <a:pt x="28" y="140"/>
                    <a:pt x="30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5"/>
                    <a:pt x="28" y="129"/>
                    <a:pt x="24" y="120"/>
                  </a:cubicBezTo>
                  <a:close/>
                  <a:moveTo>
                    <a:pt x="24" y="149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3"/>
                    <a:pt x="25" y="154"/>
                    <a:pt x="27" y="154"/>
                  </a:cubicBezTo>
                  <a:cubicBezTo>
                    <a:pt x="27" y="153"/>
                    <a:pt x="26" y="151"/>
                    <a:pt x="24" y="149"/>
                  </a:cubicBezTo>
                  <a:close/>
                  <a:moveTo>
                    <a:pt x="26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4" y="170"/>
                    <a:pt x="28" y="174"/>
                    <a:pt x="35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5"/>
                    <a:pt x="35" y="171"/>
                    <a:pt x="26" y="166"/>
                  </a:cubicBezTo>
                  <a:close/>
                  <a:moveTo>
                    <a:pt x="25" y="59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58"/>
                    <a:pt x="31" y="56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7" y="55"/>
                    <a:pt x="25" y="57"/>
                    <a:pt x="25" y="59"/>
                  </a:cubicBezTo>
                  <a:close/>
                  <a:moveTo>
                    <a:pt x="30" y="157"/>
                  </a:moveTo>
                  <a:cubicBezTo>
                    <a:pt x="30" y="159"/>
                    <a:pt x="30" y="159"/>
                    <a:pt x="30" y="159"/>
                  </a:cubicBezTo>
                  <a:cubicBezTo>
                    <a:pt x="32" y="161"/>
                    <a:pt x="33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58"/>
                    <a:pt x="33" y="157"/>
                    <a:pt x="30" y="157"/>
                  </a:cubicBezTo>
                  <a:close/>
                  <a:moveTo>
                    <a:pt x="37" y="45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41" y="43"/>
                    <a:pt x="43" y="41"/>
                    <a:pt x="43" y="39"/>
                  </a:cubicBezTo>
                  <a:cubicBezTo>
                    <a:pt x="40" y="39"/>
                    <a:pt x="38" y="41"/>
                    <a:pt x="37" y="45"/>
                  </a:cubicBezTo>
                  <a:close/>
                  <a:moveTo>
                    <a:pt x="37" y="184"/>
                  </a:moveTo>
                  <a:cubicBezTo>
                    <a:pt x="39" y="187"/>
                    <a:pt x="48" y="193"/>
                    <a:pt x="63" y="200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56" y="195"/>
                    <a:pt x="47" y="189"/>
                    <a:pt x="43" y="184"/>
                  </a:cubicBezTo>
                  <a:cubicBezTo>
                    <a:pt x="42" y="183"/>
                    <a:pt x="41" y="183"/>
                    <a:pt x="40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8" y="183"/>
                    <a:pt x="37" y="183"/>
                    <a:pt x="37" y="184"/>
                  </a:cubicBezTo>
                  <a:close/>
                  <a:moveTo>
                    <a:pt x="42" y="24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42" y="24"/>
                  </a:lnTo>
                  <a:close/>
                  <a:moveTo>
                    <a:pt x="47" y="20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2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4" y="6"/>
                    <a:pt x="62" y="11"/>
                    <a:pt x="47" y="20"/>
                  </a:cubicBezTo>
                  <a:close/>
                  <a:moveTo>
                    <a:pt x="51" y="183"/>
                  </a:moveTo>
                  <a:cubicBezTo>
                    <a:pt x="50" y="183"/>
                    <a:pt x="50" y="183"/>
                    <a:pt x="50" y="183"/>
                  </a:cubicBezTo>
                  <a:cubicBezTo>
                    <a:pt x="50" y="185"/>
                    <a:pt x="54" y="187"/>
                    <a:pt x="63" y="190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3"/>
                    <a:pt x="86" y="193"/>
                    <a:pt x="86" y="193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1" y="193"/>
                    <a:pt x="76" y="191"/>
                    <a:pt x="72" y="188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1" y="188"/>
                    <a:pt x="57" y="186"/>
                    <a:pt x="51" y="183"/>
                  </a:cubicBezTo>
                  <a:close/>
                  <a:moveTo>
                    <a:pt x="56" y="33"/>
                  </a:move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8" y="34"/>
                    <a:pt x="58" y="34"/>
                    <a:pt x="58" y="34"/>
                  </a:cubicBezTo>
                  <a:lnTo>
                    <a:pt x="56" y="33"/>
                  </a:lnTo>
                  <a:close/>
                  <a:moveTo>
                    <a:pt x="68" y="26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7"/>
                    <a:pt x="78" y="26"/>
                    <a:pt x="78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1" y="25"/>
                    <a:pt x="68" y="26"/>
                    <a:pt x="68" y="26"/>
                  </a:cubicBezTo>
                  <a:close/>
                  <a:moveTo>
                    <a:pt x="82" y="20"/>
                  </a:moveTo>
                  <a:cubicBezTo>
                    <a:pt x="82" y="21"/>
                    <a:pt x="82" y="21"/>
                    <a:pt x="82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00" y="22"/>
                    <a:pt x="108" y="21"/>
                    <a:pt x="110" y="19"/>
                  </a:cubicBezTo>
                  <a:cubicBezTo>
                    <a:pt x="110" y="18"/>
                    <a:pt x="108" y="17"/>
                    <a:pt x="104" y="17"/>
                  </a:cubicBezTo>
                  <a:cubicBezTo>
                    <a:pt x="94" y="17"/>
                    <a:pt x="86" y="18"/>
                    <a:pt x="82" y="20"/>
                  </a:cubicBezTo>
                  <a:close/>
                  <a:moveTo>
                    <a:pt x="88" y="30"/>
                  </a:move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100" y="31"/>
                    <a:pt x="104" y="30"/>
                    <a:pt x="105" y="29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92" y="28"/>
                    <a:pt x="88" y="29"/>
                    <a:pt x="88" y="30"/>
                  </a:cubicBezTo>
                  <a:close/>
                  <a:moveTo>
                    <a:pt x="93" y="205"/>
                  </a:moveTo>
                  <a:cubicBezTo>
                    <a:pt x="93" y="205"/>
                    <a:pt x="93" y="205"/>
                    <a:pt x="93" y="205"/>
                  </a:cubicBezTo>
                  <a:cubicBezTo>
                    <a:pt x="93" y="206"/>
                    <a:pt x="95" y="207"/>
                    <a:pt x="100" y="208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5"/>
                    <a:pt x="100" y="205"/>
                    <a:pt x="100" y="205"/>
                  </a:cubicBezTo>
                  <a:cubicBezTo>
                    <a:pt x="101" y="204"/>
                    <a:pt x="101" y="204"/>
                    <a:pt x="101" y="204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8" y="203"/>
                    <a:pt x="98" y="203"/>
                    <a:pt x="98" y="203"/>
                  </a:cubicBezTo>
                  <a:cubicBezTo>
                    <a:pt x="94" y="203"/>
                    <a:pt x="93" y="204"/>
                    <a:pt x="93" y="205"/>
                  </a:cubicBezTo>
                  <a:close/>
                  <a:moveTo>
                    <a:pt x="115" y="28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5" y="30"/>
                    <a:pt x="122" y="30"/>
                  </a:cubicBezTo>
                  <a:cubicBezTo>
                    <a:pt x="122" y="30"/>
                    <a:pt x="122" y="30"/>
                    <a:pt x="122" y="30"/>
                  </a:cubicBezTo>
                  <a:lnTo>
                    <a:pt x="115" y="28"/>
                  </a:ln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4" y="189"/>
                    <a:pt x="114" y="189"/>
                    <a:pt x="114" y="189"/>
                  </a:cubicBezTo>
                  <a:cubicBezTo>
                    <a:pt x="116" y="189"/>
                    <a:pt x="117" y="189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4" y="187"/>
                    <a:pt x="113" y="188"/>
                    <a:pt x="113" y="189"/>
                  </a:cubicBezTo>
                  <a:close/>
                  <a:moveTo>
                    <a:pt x="118" y="20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6" y="22"/>
                    <a:pt x="120" y="23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0"/>
                    <a:pt x="120" y="20"/>
                    <a:pt x="118" y="20"/>
                  </a:cubicBezTo>
                  <a:close/>
                  <a:moveTo>
                    <a:pt x="11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118" y="8"/>
                  </a:lnTo>
                  <a:close/>
                  <a:moveTo>
                    <a:pt x="123" y="194"/>
                  </a:moveTo>
                  <a:cubicBezTo>
                    <a:pt x="124" y="194"/>
                    <a:pt x="124" y="194"/>
                    <a:pt x="124" y="194"/>
                  </a:cubicBezTo>
                  <a:cubicBezTo>
                    <a:pt x="129" y="193"/>
                    <a:pt x="133" y="190"/>
                    <a:pt x="136" y="187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3" y="186"/>
                    <a:pt x="129" y="189"/>
                    <a:pt x="123" y="194"/>
                  </a:cubicBezTo>
                  <a:close/>
                  <a:moveTo>
                    <a:pt x="125" y="23"/>
                  </a:move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4"/>
                    <a:pt x="127" y="24"/>
                    <a:pt x="127" y="24"/>
                  </a:cubicBezTo>
                  <a:lnTo>
                    <a:pt x="125" y="23"/>
                  </a:lnTo>
                  <a:close/>
                  <a:moveTo>
                    <a:pt x="128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35" y="178"/>
                    <a:pt x="138" y="176"/>
                    <a:pt x="138" y="173"/>
                  </a:cubicBezTo>
                  <a:cubicBezTo>
                    <a:pt x="131" y="176"/>
                    <a:pt x="128" y="179"/>
                    <a:pt x="128" y="180"/>
                  </a:cubicBezTo>
                  <a:close/>
                  <a:moveTo>
                    <a:pt x="146" y="33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50" y="163"/>
                  </a:moveTo>
                  <a:cubicBezTo>
                    <a:pt x="151" y="163"/>
                    <a:pt x="151" y="163"/>
                    <a:pt x="151" y="163"/>
                  </a:cubicBezTo>
                  <a:cubicBezTo>
                    <a:pt x="152" y="163"/>
                    <a:pt x="154" y="161"/>
                    <a:pt x="156" y="158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3" y="157"/>
                    <a:pt x="152" y="159"/>
                    <a:pt x="150" y="163"/>
                  </a:cubicBezTo>
                  <a:close/>
                  <a:moveTo>
                    <a:pt x="163" y="41"/>
                  </a:moveTo>
                  <a:cubicBezTo>
                    <a:pt x="163" y="42"/>
                    <a:pt x="163" y="42"/>
                    <a:pt x="163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5" y="38"/>
                    <a:pt x="163" y="39"/>
                    <a:pt x="163" y="41"/>
                  </a:cubicBezTo>
                  <a:close/>
                  <a:moveTo>
                    <a:pt x="174" y="144"/>
                  </a:moveTo>
                  <a:cubicBezTo>
                    <a:pt x="174" y="145"/>
                    <a:pt x="174" y="145"/>
                    <a:pt x="174" y="145"/>
                  </a:cubicBezTo>
                  <a:cubicBezTo>
                    <a:pt x="175" y="150"/>
                    <a:pt x="177" y="153"/>
                    <a:pt x="178" y="153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46"/>
                    <a:pt x="176" y="144"/>
                    <a:pt x="174" y="144"/>
                  </a:cubicBezTo>
                  <a:close/>
                  <a:moveTo>
                    <a:pt x="182" y="137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1" y="139"/>
                    <a:pt x="181" y="139"/>
                    <a:pt x="181" y="139"/>
                  </a:cubicBezTo>
                  <a:cubicBezTo>
                    <a:pt x="181" y="141"/>
                    <a:pt x="185" y="151"/>
                    <a:pt x="195" y="166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59"/>
                    <a:pt x="190" y="152"/>
                    <a:pt x="187" y="143"/>
                  </a:cubicBezTo>
                  <a:lnTo>
                    <a:pt x="182" y="137"/>
                  </a:lnTo>
                  <a:close/>
                  <a:moveTo>
                    <a:pt x="183" y="174"/>
                  </a:moveTo>
                  <a:cubicBezTo>
                    <a:pt x="183" y="176"/>
                    <a:pt x="183" y="176"/>
                    <a:pt x="183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8" y="175"/>
                    <a:pt x="191" y="172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1" y="171"/>
                    <a:pt x="189" y="170"/>
                    <a:pt x="185" y="169"/>
                  </a:cubicBezTo>
                  <a:cubicBezTo>
                    <a:pt x="183" y="169"/>
                    <a:pt x="183" y="170"/>
                    <a:pt x="183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8"/>
            <p:cNvSpPr>
              <a:spLocks noEditPoints="1"/>
            </p:cNvSpPr>
            <p:nvPr/>
          </p:nvSpPr>
          <p:spPr bwMode="auto">
            <a:xfrm>
              <a:off x="4262438" y="5389563"/>
              <a:ext cx="157163" cy="225425"/>
            </a:xfrm>
            <a:custGeom>
              <a:avLst/>
              <a:gdLst>
                <a:gd name="T0" fmla="*/ 49 w 200"/>
                <a:gd name="T1" fmla="*/ 27 h 288"/>
                <a:gd name="T2" fmla="*/ 126 w 200"/>
                <a:gd name="T3" fmla="*/ 90 h 288"/>
                <a:gd name="T4" fmla="*/ 175 w 200"/>
                <a:gd name="T5" fmla="*/ 88 h 288"/>
                <a:gd name="T6" fmla="*/ 177 w 200"/>
                <a:gd name="T7" fmla="*/ 122 h 288"/>
                <a:gd name="T8" fmla="*/ 159 w 200"/>
                <a:gd name="T9" fmla="*/ 134 h 288"/>
                <a:gd name="T10" fmla="*/ 162 w 200"/>
                <a:gd name="T11" fmla="*/ 247 h 288"/>
                <a:gd name="T12" fmla="*/ 195 w 200"/>
                <a:gd name="T13" fmla="*/ 288 h 288"/>
                <a:gd name="T14" fmla="*/ 110 w 200"/>
                <a:gd name="T15" fmla="*/ 191 h 288"/>
                <a:gd name="T16" fmla="*/ 73 w 200"/>
                <a:gd name="T17" fmla="*/ 184 h 288"/>
                <a:gd name="T18" fmla="*/ 64 w 200"/>
                <a:gd name="T19" fmla="*/ 241 h 288"/>
                <a:gd name="T20" fmla="*/ 93 w 200"/>
                <a:gd name="T21" fmla="*/ 270 h 288"/>
                <a:gd name="T22" fmla="*/ 90 w 200"/>
                <a:gd name="T23" fmla="*/ 281 h 288"/>
                <a:gd name="T24" fmla="*/ 13 w 200"/>
                <a:gd name="T25" fmla="*/ 265 h 288"/>
                <a:gd name="T26" fmla="*/ 21 w 200"/>
                <a:gd name="T27" fmla="*/ 259 h 288"/>
                <a:gd name="T28" fmla="*/ 27 w 200"/>
                <a:gd name="T29" fmla="*/ 251 h 288"/>
                <a:gd name="T30" fmla="*/ 19 w 200"/>
                <a:gd name="T31" fmla="*/ 248 h 288"/>
                <a:gd name="T32" fmla="*/ 41 w 200"/>
                <a:gd name="T33" fmla="*/ 208 h 288"/>
                <a:gd name="T34" fmla="*/ 0 w 200"/>
                <a:gd name="T35" fmla="*/ 20 h 288"/>
                <a:gd name="T36" fmla="*/ 2 w 200"/>
                <a:gd name="T37" fmla="*/ 6 h 288"/>
                <a:gd name="T38" fmla="*/ 20 w 200"/>
                <a:gd name="T39" fmla="*/ 30 h 288"/>
                <a:gd name="T40" fmla="*/ 26 w 200"/>
                <a:gd name="T41" fmla="*/ 29 h 288"/>
                <a:gd name="T42" fmla="*/ 24 w 200"/>
                <a:gd name="T43" fmla="*/ 264 h 288"/>
                <a:gd name="T44" fmla="*/ 55 w 200"/>
                <a:gd name="T45" fmla="*/ 263 h 288"/>
                <a:gd name="T46" fmla="*/ 73 w 200"/>
                <a:gd name="T47" fmla="*/ 274 h 288"/>
                <a:gd name="T48" fmla="*/ 44 w 200"/>
                <a:gd name="T49" fmla="*/ 19 h 288"/>
                <a:gd name="T50" fmla="*/ 44 w 200"/>
                <a:gd name="T51" fmla="*/ 76 h 288"/>
                <a:gd name="T52" fmla="*/ 42 w 200"/>
                <a:gd name="T53" fmla="*/ 111 h 288"/>
                <a:gd name="T54" fmla="*/ 50 w 200"/>
                <a:gd name="T55" fmla="*/ 259 h 288"/>
                <a:gd name="T56" fmla="*/ 51 w 200"/>
                <a:gd name="T57" fmla="*/ 174 h 288"/>
                <a:gd name="T58" fmla="*/ 51 w 200"/>
                <a:gd name="T59" fmla="*/ 209 h 288"/>
                <a:gd name="T60" fmla="*/ 51 w 200"/>
                <a:gd name="T61" fmla="*/ 204 h 288"/>
                <a:gd name="T62" fmla="*/ 55 w 200"/>
                <a:gd name="T63" fmla="*/ 189 h 288"/>
                <a:gd name="T64" fmla="*/ 54 w 200"/>
                <a:gd name="T65" fmla="*/ 242 h 288"/>
                <a:gd name="T66" fmla="*/ 53 w 200"/>
                <a:gd name="T67" fmla="*/ 220 h 288"/>
                <a:gd name="T68" fmla="*/ 62 w 200"/>
                <a:gd name="T69" fmla="*/ 173 h 288"/>
                <a:gd name="T70" fmla="*/ 62 w 200"/>
                <a:gd name="T71" fmla="*/ 260 h 288"/>
                <a:gd name="T72" fmla="*/ 70 w 200"/>
                <a:gd name="T73" fmla="*/ 269 h 288"/>
                <a:gd name="T74" fmla="*/ 82 w 200"/>
                <a:gd name="T75" fmla="*/ 264 h 288"/>
                <a:gd name="T76" fmla="*/ 77 w 200"/>
                <a:gd name="T77" fmla="*/ 180 h 288"/>
                <a:gd name="T78" fmla="*/ 77 w 200"/>
                <a:gd name="T79" fmla="*/ 274 h 288"/>
                <a:gd name="T80" fmla="*/ 88 w 200"/>
                <a:gd name="T81" fmla="*/ 255 h 288"/>
                <a:gd name="T82" fmla="*/ 88 w 200"/>
                <a:gd name="T83" fmla="*/ 255 h 288"/>
                <a:gd name="T84" fmla="*/ 106 w 200"/>
                <a:gd name="T85" fmla="*/ 171 h 288"/>
                <a:gd name="T86" fmla="*/ 133 w 200"/>
                <a:gd name="T87" fmla="*/ 220 h 288"/>
                <a:gd name="T88" fmla="*/ 160 w 200"/>
                <a:gd name="T89" fmla="*/ 124 h 288"/>
                <a:gd name="T90" fmla="*/ 136 w 200"/>
                <a:gd name="T91" fmla="*/ 123 h 288"/>
                <a:gd name="T92" fmla="*/ 130 w 200"/>
                <a:gd name="T93" fmla="*/ 114 h 288"/>
                <a:gd name="T94" fmla="*/ 130 w 200"/>
                <a:gd name="T95" fmla="*/ 105 h 288"/>
                <a:gd name="T96" fmla="*/ 135 w 200"/>
                <a:gd name="T97" fmla="*/ 96 h 288"/>
                <a:gd name="T98" fmla="*/ 140 w 200"/>
                <a:gd name="T99" fmla="*/ 237 h 288"/>
                <a:gd name="T100" fmla="*/ 137 w 200"/>
                <a:gd name="T101" fmla="*/ 86 h 288"/>
                <a:gd name="T102" fmla="*/ 138 w 200"/>
                <a:gd name="T103" fmla="*/ 204 h 288"/>
                <a:gd name="T104" fmla="*/ 149 w 200"/>
                <a:gd name="T105" fmla="*/ 249 h 288"/>
                <a:gd name="T106" fmla="*/ 163 w 200"/>
                <a:gd name="T107" fmla="*/ 107 h 288"/>
                <a:gd name="T108" fmla="*/ 163 w 200"/>
                <a:gd name="T109" fmla="*/ 107 h 288"/>
                <a:gd name="T110" fmla="*/ 187 w 200"/>
                <a:gd name="T111" fmla="*/ 282 h 288"/>
                <a:gd name="T112" fmla="*/ 171 w 200"/>
                <a:gd name="T113" fmla="*/ 263 h 288"/>
                <a:gd name="T114" fmla="*/ 171 w 200"/>
                <a:gd name="T115" fmla="*/ 263 h 288"/>
                <a:gd name="T116" fmla="*/ 181 w 200"/>
                <a:gd name="T117" fmla="*/ 265 h 288"/>
                <a:gd name="T118" fmla="*/ 195 w 200"/>
                <a:gd name="T119" fmla="*/ 259 h 288"/>
                <a:gd name="T120" fmla="*/ 195 w 200"/>
                <a:gd name="T121" fmla="*/ 26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288">
                  <a:moveTo>
                    <a:pt x="4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0" y="3"/>
                    <a:pt x="43" y="6"/>
                    <a:pt x="46" y="9"/>
                  </a:cubicBezTo>
                  <a:cubicBezTo>
                    <a:pt x="48" y="9"/>
                    <a:pt x="50" y="14"/>
                    <a:pt x="51" y="24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2" y="31"/>
                    <a:pt x="54" y="46"/>
                    <a:pt x="55" y="73"/>
                  </a:cubicBezTo>
                  <a:cubicBezTo>
                    <a:pt x="55" y="121"/>
                    <a:pt x="56" y="152"/>
                    <a:pt x="59" y="166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73" y="156"/>
                    <a:pt x="93" y="141"/>
                    <a:pt x="120" y="123"/>
                  </a:cubicBezTo>
                  <a:cubicBezTo>
                    <a:pt x="123" y="123"/>
                    <a:pt x="124" y="112"/>
                    <a:pt x="126" y="90"/>
                  </a:cubicBezTo>
                  <a:cubicBezTo>
                    <a:pt x="126" y="85"/>
                    <a:pt x="128" y="83"/>
                    <a:pt x="133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69" y="82"/>
                    <a:pt x="182" y="84"/>
                    <a:pt x="187" y="89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1" y="89"/>
                    <a:pt x="178" y="88"/>
                    <a:pt x="175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1"/>
                    <a:pt x="178" y="92"/>
                    <a:pt x="185" y="93"/>
                  </a:cubicBezTo>
                  <a:cubicBezTo>
                    <a:pt x="187" y="93"/>
                    <a:pt x="188" y="99"/>
                    <a:pt x="188" y="110"/>
                  </a:cubicBezTo>
                  <a:cubicBezTo>
                    <a:pt x="188" y="115"/>
                    <a:pt x="186" y="117"/>
                    <a:pt x="182" y="117"/>
                  </a:cubicBezTo>
                  <a:cubicBezTo>
                    <a:pt x="181" y="117"/>
                    <a:pt x="180" y="119"/>
                    <a:pt x="177" y="122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7" y="125"/>
                    <a:pt x="164" y="127"/>
                    <a:pt x="159" y="130"/>
                  </a:cubicBezTo>
                  <a:cubicBezTo>
                    <a:pt x="158" y="130"/>
                    <a:pt x="157" y="130"/>
                    <a:pt x="157" y="132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61"/>
                    <a:pt x="136" y="185"/>
                    <a:pt x="160" y="233"/>
                  </a:cubicBezTo>
                  <a:cubicBezTo>
                    <a:pt x="163" y="240"/>
                    <a:pt x="165" y="245"/>
                    <a:pt x="166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7"/>
                    <a:pt x="162" y="247"/>
                    <a:pt x="162" y="247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61" y="250"/>
                    <a:pt x="165" y="251"/>
                    <a:pt x="174" y="251"/>
                  </a:cubicBezTo>
                  <a:cubicBezTo>
                    <a:pt x="191" y="251"/>
                    <a:pt x="199" y="253"/>
                    <a:pt x="199" y="256"/>
                  </a:cubicBezTo>
                  <a:cubicBezTo>
                    <a:pt x="196" y="259"/>
                    <a:pt x="196" y="259"/>
                    <a:pt x="196" y="259"/>
                  </a:cubicBezTo>
                  <a:cubicBezTo>
                    <a:pt x="199" y="265"/>
                    <a:pt x="200" y="272"/>
                    <a:pt x="200" y="283"/>
                  </a:cubicBezTo>
                  <a:cubicBezTo>
                    <a:pt x="200" y="286"/>
                    <a:pt x="199" y="288"/>
                    <a:pt x="195" y="28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86" y="287"/>
                    <a:pt x="172" y="287"/>
                    <a:pt x="150" y="287"/>
                  </a:cubicBezTo>
                  <a:cubicBezTo>
                    <a:pt x="148" y="287"/>
                    <a:pt x="148" y="287"/>
                    <a:pt x="148" y="287"/>
                  </a:cubicBezTo>
                  <a:cubicBezTo>
                    <a:pt x="145" y="287"/>
                    <a:pt x="143" y="283"/>
                    <a:pt x="141" y="276"/>
                  </a:cubicBezTo>
                  <a:cubicBezTo>
                    <a:pt x="140" y="263"/>
                    <a:pt x="137" y="252"/>
                    <a:pt x="134" y="241"/>
                  </a:cubicBezTo>
                  <a:cubicBezTo>
                    <a:pt x="128" y="229"/>
                    <a:pt x="120" y="212"/>
                    <a:pt x="110" y="191"/>
                  </a:cubicBezTo>
                  <a:cubicBezTo>
                    <a:pt x="106" y="179"/>
                    <a:pt x="102" y="173"/>
                    <a:pt x="100" y="173"/>
                  </a:cubicBezTo>
                  <a:cubicBezTo>
                    <a:pt x="96" y="173"/>
                    <a:pt x="90" y="177"/>
                    <a:pt x="81" y="184"/>
                  </a:cubicBezTo>
                  <a:cubicBezTo>
                    <a:pt x="78" y="187"/>
                    <a:pt x="75" y="188"/>
                    <a:pt x="74" y="188"/>
                  </a:cubicBezTo>
                  <a:cubicBezTo>
                    <a:pt x="72" y="188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69" y="184"/>
                    <a:pt x="68" y="187"/>
                    <a:pt x="66" y="194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4" y="197"/>
                    <a:pt x="63" y="199"/>
                    <a:pt x="63" y="202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4" y="244"/>
                    <a:pt x="69" y="246"/>
                    <a:pt x="80" y="247"/>
                  </a:cubicBezTo>
                  <a:cubicBezTo>
                    <a:pt x="81" y="248"/>
                    <a:pt x="85" y="250"/>
                    <a:pt x="91" y="252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61"/>
                    <a:pt x="92" y="261"/>
                    <a:pt x="92" y="261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3" y="270"/>
                    <a:pt x="93" y="270"/>
                    <a:pt x="93" y="270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92" y="273"/>
                    <a:pt x="90" y="274"/>
                    <a:pt x="88" y="276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5" y="277"/>
                    <a:pt x="85" y="277"/>
                    <a:pt x="85" y="277"/>
                  </a:cubicBezTo>
                  <a:cubicBezTo>
                    <a:pt x="85" y="278"/>
                    <a:pt x="87" y="280"/>
                    <a:pt x="90" y="281"/>
                  </a:cubicBezTo>
                  <a:cubicBezTo>
                    <a:pt x="90" y="282"/>
                    <a:pt x="90" y="282"/>
                    <a:pt x="90" y="282"/>
                  </a:cubicBezTo>
                  <a:cubicBezTo>
                    <a:pt x="90" y="282"/>
                    <a:pt x="89" y="283"/>
                    <a:pt x="86" y="284"/>
                  </a:cubicBezTo>
                  <a:cubicBezTo>
                    <a:pt x="69" y="279"/>
                    <a:pt x="69" y="279"/>
                    <a:pt x="69" y="279"/>
                  </a:cubicBezTo>
                  <a:cubicBezTo>
                    <a:pt x="45" y="278"/>
                    <a:pt x="30" y="277"/>
                    <a:pt x="23" y="275"/>
                  </a:cubicBezTo>
                  <a:cubicBezTo>
                    <a:pt x="18" y="276"/>
                    <a:pt x="18" y="276"/>
                    <a:pt x="18" y="276"/>
                  </a:cubicBezTo>
                  <a:cubicBezTo>
                    <a:pt x="15" y="275"/>
                    <a:pt x="13" y="271"/>
                    <a:pt x="13" y="265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3" y="258"/>
                    <a:pt x="15" y="255"/>
                    <a:pt x="19" y="252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1" y="259"/>
                    <a:pt x="21" y="259"/>
                    <a:pt x="21" y="259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0" y="248"/>
                    <a:pt x="28" y="248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19" y="248"/>
                    <a:pt x="19" y="248"/>
                    <a:pt x="19" y="248"/>
                  </a:cubicBezTo>
                  <a:cubicBezTo>
                    <a:pt x="19" y="247"/>
                    <a:pt x="25" y="245"/>
                    <a:pt x="36" y="243"/>
                  </a:cubicBezTo>
                  <a:cubicBezTo>
                    <a:pt x="38" y="243"/>
                    <a:pt x="42" y="242"/>
                    <a:pt x="48" y="241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39"/>
                    <a:pt x="47" y="239"/>
                    <a:pt x="44" y="239"/>
                  </a:cubicBezTo>
                  <a:cubicBezTo>
                    <a:pt x="42" y="239"/>
                    <a:pt x="41" y="228"/>
                    <a:pt x="41" y="208"/>
                  </a:cubicBezTo>
                  <a:cubicBezTo>
                    <a:pt x="40" y="183"/>
                    <a:pt x="37" y="165"/>
                    <a:pt x="34" y="156"/>
                  </a:cubicBezTo>
                  <a:cubicBezTo>
                    <a:pt x="33" y="96"/>
                    <a:pt x="31" y="60"/>
                    <a:pt x="28" y="48"/>
                  </a:cubicBezTo>
                  <a:cubicBezTo>
                    <a:pt x="28" y="48"/>
                    <a:pt x="24" y="47"/>
                    <a:pt x="16" y="46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3" y="46"/>
                    <a:pt x="1" y="44"/>
                    <a:pt x="1" y="4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1" y="13"/>
                    <a:pt x="1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4" y="10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15" y="27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6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5" y="31"/>
                    <a:pt x="13" y="32"/>
                    <a:pt x="13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6"/>
                    <a:pt x="24" y="34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4" y="26"/>
                    <a:pt x="1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6"/>
                    <a:pt x="15" y="26"/>
                    <a:pt x="15" y="27"/>
                  </a:cubicBezTo>
                  <a:close/>
                  <a:moveTo>
                    <a:pt x="24" y="264"/>
                  </a:moveTo>
                  <a:cubicBezTo>
                    <a:pt x="24" y="264"/>
                    <a:pt x="24" y="264"/>
                    <a:pt x="24" y="264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51" y="265"/>
                    <a:pt x="55" y="265"/>
                    <a:pt x="55" y="264"/>
                  </a:cubicBezTo>
                  <a:cubicBezTo>
                    <a:pt x="55" y="263"/>
                    <a:pt x="55" y="263"/>
                    <a:pt x="55" y="263"/>
                  </a:cubicBezTo>
                  <a:cubicBezTo>
                    <a:pt x="55" y="262"/>
                    <a:pt x="52" y="262"/>
                    <a:pt x="47" y="262"/>
                  </a:cubicBezTo>
                  <a:cubicBezTo>
                    <a:pt x="33" y="262"/>
                    <a:pt x="26" y="263"/>
                    <a:pt x="24" y="264"/>
                  </a:cubicBezTo>
                  <a:close/>
                  <a:moveTo>
                    <a:pt x="35" y="269"/>
                  </a:moveTo>
                  <a:cubicBezTo>
                    <a:pt x="34" y="270"/>
                    <a:pt x="34" y="270"/>
                    <a:pt x="34" y="270"/>
                  </a:cubicBezTo>
                  <a:cubicBezTo>
                    <a:pt x="73" y="276"/>
                    <a:pt x="73" y="276"/>
                    <a:pt x="73" y="276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73" y="271"/>
                    <a:pt x="66" y="269"/>
                    <a:pt x="51" y="269"/>
                  </a:cubicBezTo>
                  <a:lnTo>
                    <a:pt x="35" y="269"/>
                  </a:lnTo>
                  <a:close/>
                  <a:moveTo>
                    <a:pt x="37" y="21"/>
                  </a:moveTo>
                  <a:cubicBezTo>
                    <a:pt x="37" y="22"/>
                    <a:pt x="37" y="22"/>
                    <a:pt x="37" y="22"/>
                  </a:cubicBezTo>
                  <a:cubicBezTo>
                    <a:pt x="38" y="25"/>
                    <a:pt x="40" y="26"/>
                    <a:pt x="42" y="26"/>
                  </a:cubicBezTo>
                  <a:cubicBezTo>
                    <a:pt x="43" y="24"/>
                    <a:pt x="44" y="22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9"/>
                    <a:pt x="38" y="20"/>
                    <a:pt x="37" y="21"/>
                  </a:cubicBezTo>
                  <a:close/>
                  <a:moveTo>
                    <a:pt x="43" y="59"/>
                  </a:moveTo>
                  <a:cubicBezTo>
                    <a:pt x="42" y="60"/>
                    <a:pt x="42" y="60"/>
                    <a:pt x="42" y="6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73"/>
                    <a:pt x="43" y="76"/>
                    <a:pt x="44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63"/>
                    <a:pt x="45" y="59"/>
                    <a:pt x="43" y="59"/>
                  </a:cubicBezTo>
                  <a:close/>
                  <a:moveTo>
                    <a:pt x="43" y="111"/>
                  </a:moveTo>
                  <a:cubicBezTo>
                    <a:pt x="42" y="111"/>
                    <a:pt x="42" y="111"/>
                    <a:pt x="42" y="111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5" y="112"/>
                    <a:pt x="45" y="112"/>
                    <a:pt x="45" y="112"/>
                  </a:cubicBezTo>
                  <a:lnTo>
                    <a:pt x="43" y="111"/>
                  </a:lnTo>
                  <a:close/>
                  <a:moveTo>
                    <a:pt x="51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1" y="260"/>
                    <a:pt x="51" y="260"/>
                    <a:pt x="51" y="260"/>
                  </a:cubicBezTo>
                  <a:lnTo>
                    <a:pt x="51" y="259"/>
                  </a:lnTo>
                  <a:close/>
                  <a:moveTo>
                    <a:pt x="52" y="172"/>
                  </a:move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3" y="172"/>
                    <a:pt x="53" y="172"/>
                    <a:pt x="53" y="172"/>
                  </a:cubicBezTo>
                  <a:lnTo>
                    <a:pt x="52" y="172"/>
                  </a:lnTo>
                  <a:close/>
                  <a:moveTo>
                    <a:pt x="51" y="204"/>
                  </a:moveTo>
                  <a:cubicBezTo>
                    <a:pt x="51" y="209"/>
                    <a:pt x="51" y="209"/>
                    <a:pt x="51" y="209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4" y="210"/>
                    <a:pt x="55" y="209"/>
                    <a:pt x="55" y="206"/>
                  </a:cubicBezTo>
                  <a:cubicBezTo>
                    <a:pt x="55" y="201"/>
                    <a:pt x="55" y="201"/>
                    <a:pt x="55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2" y="200"/>
                    <a:pt x="51" y="202"/>
                    <a:pt x="51" y="204"/>
                  </a:cubicBezTo>
                  <a:close/>
                  <a:moveTo>
                    <a:pt x="51" y="190"/>
                  </a:moveTo>
                  <a:cubicBezTo>
                    <a:pt x="51" y="193"/>
                    <a:pt x="51" y="193"/>
                    <a:pt x="51" y="193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4" y="194"/>
                    <a:pt x="55" y="192"/>
                    <a:pt x="55" y="190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7"/>
                    <a:pt x="55" y="184"/>
                    <a:pt x="54" y="182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2" y="182"/>
                    <a:pt x="51" y="184"/>
                    <a:pt x="51" y="190"/>
                  </a:cubicBezTo>
                  <a:close/>
                  <a:moveTo>
                    <a:pt x="51" y="240"/>
                  </a:moveTo>
                  <a:cubicBezTo>
                    <a:pt x="53" y="242"/>
                    <a:pt x="53" y="242"/>
                    <a:pt x="53" y="242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5" y="241"/>
                    <a:pt x="55" y="240"/>
                    <a:pt x="55" y="239"/>
                  </a:cubicBezTo>
                  <a:cubicBezTo>
                    <a:pt x="55" y="237"/>
                    <a:pt x="55" y="236"/>
                    <a:pt x="54" y="236"/>
                  </a:cubicBezTo>
                  <a:cubicBezTo>
                    <a:pt x="52" y="237"/>
                    <a:pt x="51" y="239"/>
                    <a:pt x="51" y="240"/>
                  </a:cubicBezTo>
                  <a:close/>
                  <a:moveTo>
                    <a:pt x="55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5" y="224"/>
                    <a:pt x="55" y="222"/>
                    <a:pt x="55" y="220"/>
                  </a:cubicBezTo>
                  <a:lnTo>
                    <a:pt x="55" y="218"/>
                  </a:lnTo>
                  <a:close/>
                  <a:moveTo>
                    <a:pt x="62" y="171"/>
                  </a:moveTo>
                  <a:cubicBezTo>
                    <a:pt x="62" y="173"/>
                    <a:pt x="62" y="173"/>
                    <a:pt x="62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7" y="173"/>
                    <a:pt x="69" y="171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7"/>
                    <a:pt x="65" y="169"/>
                    <a:pt x="62" y="171"/>
                  </a:cubicBezTo>
                  <a:close/>
                  <a:moveTo>
                    <a:pt x="63" y="259"/>
                  </a:moveTo>
                  <a:cubicBezTo>
                    <a:pt x="62" y="260"/>
                    <a:pt x="62" y="260"/>
                    <a:pt x="62" y="260"/>
                  </a:cubicBezTo>
                  <a:cubicBezTo>
                    <a:pt x="64" y="260"/>
                    <a:pt x="64" y="260"/>
                    <a:pt x="64" y="260"/>
                  </a:cubicBezTo>
                  <a:lnTo>
                    <a:pt x="63" y="259"/>
                  </a:lnTo>
                  <a:close/>
                  <a:moveTo>
                    <a:pt x="66" y="267"/>
                  </a:moveTo>
                  <a:cubicBezTo>
                    <a:pt x="65" y="267"/>
                    <a:pt x="65" y="267"/>
                    <a:pt x="65" y="267"/>
                  </a:cubicBezTo>
                  <a:cubicBezTo>
                    <a:pt x="65" y="268"/>
                    <a:pt x="65" y="268"/>
                    <a:pt x="65" y="268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72" y="269"/>
                    <a:pt x="72" y="269"/>
                    <a:pt x="72" y="269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7"/>
                    <a:pt x="70" y="267"/>
                    <a:pt x="66" y="267"/>
                  </a:cubicBezTo>
                  <a:close/>
                  <a:moveTo>
                    <a:pt x="74" y="259"/>
                  </a:moveTo>
                  <a:cubicBezTo>
                    <a:pt x="76" y="262"/>
                    <a:pt x="78" y="264"/>
                    <a:pt x="82" y="264"/>
                  </a:cubicBezTo>
                  <a:cubicBezTo>
                    <a:pt x="82" y="264"/>
                    <a:pt x="82" y="264"/>
                    <a:pt x="82" y="264"/>
                  </a:cubicBezTo>
                  <a:cubicBezTo>
                    <a:pt x="83" y="263"/>
                    <a:pt x="83" y="263"/>
                    <a:pt x="83" y="263"/>
                  </a:cubicBezTo>
                  <a:cubicBezTo>
                    <a:pt x="82" y="260"/>
                    <a:pt x="81" y="258"/>
                    <a:pt x="80" y="257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76" y="257"/>
                    <a:pt x="75" y="258"/>
                    <a:pt x="74" y="259"/>
                  </a:cubicBezTo>
                  <a:close/>
                  <a:moveTo>
                    <a:pt x="77" y="180"/>
                  </a:moveTo>
                  <a:cubicBezTo>
                    <a:pt x="77" y="180"/>
                    <a:pt x="77" y="180"/>
                    <a:pt x="77" y="180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82" y="179"/>
                    <a:pt x="87" y="176"/>
                    <a:pt x="90" y="173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81" y="176"/>
                    <a:pt x="77" y="178"/>
                    <a:pt x="77" y="180"/>
                  </a:cubicBezTo>
                  <a:close/>
                  <a:moveTo>
                    <a:pt x="78" y="274"/>
                  </a:moveTo>
                  <a:cubicBezTo>
                    <a:pt x="77" y="274"/>
                    <a:pt x="77" y="274"/>
                    <a:pt x="77" y="274"/>
                  </a:cubicBezTo>
                  <a:cubicBezTo>
                    <a:pt x="77" y="275"/>
                    <a:pt x="77" y="275"/>
                    <a:pt x="77" y="275"/>
                  </a:cubicBezTo>
                  <a:cubicBezTo>
                    <a:pt x="77" y="276"/>
                    <a:pt x="77" y="276"/>
                    <a:pt x="77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1" y="275"/>
                    <a:pt x="81" y="275"/>
                    <a:pt x="81" y="275"/>
                  </a:cubicBezTo>
                  <a:cubicBezTo>
                    <a:pt x="81" y="274"/>
                    <a:pt x="80" y="274"/>
                    <a:pt x="78" y="274"/>
                  </a:cubicBezTo>
                  <a:close/>
                  <a:moveTo>
                    <a:pt x="88" y="255"/>
                  </a:moveTo>
                  <a:cubicBezTo>
                    <a:pt x="87" y="255"/>
                    <a:pt x="87" y="255"/>
                    <a:pt x="87" y="255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88" y="256"/>
                    <a:pt x="88" y="256"/>
                    <a:pt x="88" y="256"/>
                  </a:cubicBezTo>
                  <a:lnTo>
                    <a:pt x="88" y="255"/>
                  </a:lnTo>
                  <a:close/>
                  <a:moveTo>
                    <a:pt x="106" y="171"/>
                  </a:moveTo>
                  <a:cubicBezTo>
                    <a:pt x="107" y="175"/>
                    <a:pt x="109" y="178"/>
                    <a:pt x="111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1" y="177"/>
                    <a:pt x="111" y="177"/>
                    <a:pt x="111" y="177"/>
                  </a:cubicBezTo>
                  <a:cubicBezTo>
                    <a:pt x="111" y="172"/>
                    <a:pt x="110" y="169"/>
                    <a:pt x="107" y="169"/>
                  </a:cubicBezTo>
                  <a:cubicBezTo>
                    <a:pt x="106" y="169"/>
                    <a:pt x="106" y="170"/>
                    <a:pt x="106" y="171"/>
                  </a:cubicBezTo>
                  <a:close/>
                  <a:moveTo>
                    <a:pt x="119" y="190"/>
                  </a:moveTo>
                  <a:cubicBezTo>
                    <a:pt x="118" y="190"/>
                    <a:pt x="118" y="190"/>
                    <a:pt x="118" y="190"/>
                  </a:cubicBezTo>
                  <a:cubicBezTo>
                    <a:pt x="118" y="190"/>
                    <a:pt x="118" y="190"/>
                    <a:pt x="118" y="190"/>
                  </a:cubicBezTo>
                  <a:cubicBezTo>
                    <a:pt x="121" y="199"/>
                    <a:pt x="125" y="210"/>
                    <a:pt x="131" y="221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3" y="214"/>
                    <a:pt x="129" y="205"/>
                    <a:pt x="119" y="190"/>
                  </a:cubicBezTo>
                  <a:close/>
                  <a:moveTo>
                    <a:pt x="124" y="145"/>
                  </a:moveTo>
                  <a:cubicBezTo>
                    <a:pt x="124" y="146"/>
                    <a:pt x="124" y="146"/>
                    <a:pt x="124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34" y="144"/>
                    <a:pt x="145" y="137"/>
                    <a:pt x="159" y="125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47" y="128"/>
                    <a:pt x="135" y="135"/>
                    <a:pt x="124" y="145"/>
                  </a:cubicBezTo>
                  <a:close/>
                  <a:moveTo>
                    <a:pt x="125" y="129"/>
                  </a:move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29"/>
                    <a:pt x="130" y="127"/>
                    <a:pt x="136" y="123"/>
                  </a:cubicBezTo>
                  <a:cubicBezTo>
                    <a:pt x="139" y="123"/>
                    <a:pt x="140" y="122"/>
                    <a:pt x="140" y="121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5" y="119"/>
                    <a:pt x="131" y="123"/>
                    <a:pt x="125" y="129"/>
                  </a:cubicBezTo>
                  <a:close/>
                  <a:moveTo>
                    <a:pt x="128" y="112"/>
                  </a:moveTo>
                  <a:cubicBezTo>
                    <a:pt x="130" y="114"/>
                    <a:pt x="130" y="114"/>
                    <a:pt x="130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2" y="114"/>
                    <a:pt x="133" y="113"/>
                    <a:pt x="134" y="112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0" y="111"/>
                    <a:pt x="129" y="112"/>
                    <a:pt x="128" y="112"/>
                  </a:cubicBezTo>
                  <a:close/>
                  <a:moveTo>
                    <a:pt x="130" y="105"/>
                  </a:moveTo>
                  <a:cubicBezTo>
                    <a:pt x="130" y="108"/>
                    <a:pt x="131" y="109"/>
                    <a:pt x="131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5" y="109"/>
                    <a:pt x="135" y="109"/>
                    <a:pt x="135" y="108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1" y="97"/>
                    <a:pt x="130" y="100"/>
                    <a:pt x="130" y="105"/>
                  </a:cubicBezTo>
                  <a:close/>
                  <a:moveTo>
                    <a:pt x="135" y="225"/>
                  </a:move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6" y="231"/>
                    <a:pt x="138" y="235"/>
                    <a:pt x="140" y="237"/>
                  </a:cubicBezTo>
                  <a:cubicBezTo>
                    <a:pt x="142" y="237"/>
                    <a:pt x="142" y="237"/>
                    <a:pt x="142" y="237"/>
                  </a:cubicBezTo>
                  <a:cubicBezTo>
                    <a:pt x="142" y="235"/>
                    <a:pt x="140" y="231"/>
                    <a:pt x="135" y="225"/>
                  </a:cubicBezTo>
                  <a:close/>
                  <a:moveTo>
                    <a:pt x="139" y="84"/>
                  </a:moveTo>
                  <a:cubicBezTo>
                    <a:pt x="136" y="84"/>
                    <a:pt x="136" y="84"/>
                    <a:pt x="136" y="84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4"/>
                    <a:pt x="139" y="84"/>
                    <a:pt x="139" y="84"/>
                  </a:cubicBezTo>
                  <a:close/>
                  <a:moveTo>
                    <a:pt x="139" y="203"/>
                  </a:moveTo>
                  <a:cubicBezTo>
                    <a:pt x="138" y="203"/>
                    <a:pt x="138" y="203"/>
                    <a:pt x="138" y="203"/>
                  </a:cubicBezTo>
                  <a:cubicBezTo>
                    <a:pt x="138" y="204"/>
                    <a:pt x="138" y="204"/>
                    <a:pt x="138" y="204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39" y="204"/>
                    <a:pt x="139" y="204"/>
                    <a:pt x="139" y="204"/>
                  </a:cubicBezTo>
                  <a:lnTo>
                    <a:pt x="139" y="203"/>
                  </a:lnTo>
                  <a:close/>
                  <a:moveTo>
                    <a:pt x="149" y="248"/>
                  </a:moveTo>
                  <a:cubicBezTo>
                    <a:pt x="149" y="249"/>
                    <a:pt x="149" y="249"/>
                    <a:pt x="149" y="249"/>
                  </a:cubicBezTo>
                  <a:cubicBezTo>
                    <a:pt x="150" y="251"/>
                    <a:pt x="150" y="251"/>
                    <a:pt x="150" y="251"/>
                  </a:cubicBezTo>
                  <a:cubicBezTo>
                    <a:pt x="153" y="251"/>
                    <a:pt x="153" y="251"/>
                    <a:pt x="153" y="251"/>
                  </a:cubicBezTo>
                  <a:cubicBezTo>
                    <a:pt x="154" y="249"/>
                    <a:pt x="154" y="249"/>
                    <a:pt x="154" y="249"/>
                  </a:cubicBezTo>
                  <a:cubicBezTo>
                    <a:pt x="154" y="248"/>
                    <a:pt x="153" y="247"/>
                    <a:pt x="151" y="247"/>
                  </a:cubicBezTo>
                  <a:cubicBezTo>
                    <a:pt x="150" y="247"/>
                    <a:pt x="149" y="248"/>
                    <a:pt x="149" y="248"/>
                  </a:cubicBezTo>
                  <a:close/>
                  <a:moveTo>
                    <a:pt x="163" y="107"/>
                  </a:moveTo>
                  <a:cubicBezTo>
                    <a:pt x="163" y="108"/>
                    <a:pt x="167" y="109"/>
                    <a:pt x="174" y="109"/>
                  </a:cubicBezTo>
                  <a:cubicBezTo>
                    <a:pt x="177" y="109"/>
                    <a:pt x="178" y="108"/>
                    <a:pt x="178" y="107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5" y="106"/>
                    <a:pt x="163" y="106"/>
                    <a:pt x="163" y="107"/>
                  </a:cubicBezTo>
                  <a:close/>
                  <a:moveTo>
                    <a:pt x="168" y="282"/>
                  </a:moveTo>
                  <a:cubicBezTo>
                    <a:pt x="168" y="282"/>
                    <a:pt x="168" y="282"/>
                    <a:pt x="168" y="282"/>
                  </a:cubicBezTo>
                  <a:cubicBezTo>
                    <a:pt x="169" y="282"/>
                    <a:pt x="169" y="282"/>
                    <a:pt x="169" y="282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86" y="282"/>
                    <a:pt x="186" y="282"/>
                    <a:pt x="186" y="282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6" y="281"/>
                    <a:pt x="186" y="281"/>
                    <a:pt x="186" y="281"/>
                  </a:cubicBezTo>
                  <a:cubicBezTo>
                    <a:pt x="171" y="281"/>
                    <a:pt x="171" y="281"/>
                    <a:pt x="171" y="281"/>
                  </a:cubicBezTo>
                  <a:cubicBezTo>
                    <a:pt x="169" y="281"/>
                    <a:pt x="168" y="281"/>
                    <a:pt x="168" y="282"/>
                  </a:cubicBezTo>
                  <a:close/>
                  <a:moveTo>
                    <a:pt x="171" y="263"/>
                  </a:moveTo>
                  <a:cubicBezTo>
                    <a:pt x="170" y="264"/>
                    <a:pt x="170" y="264"/>
                    <a:pt x="170" y="264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3" y="265"/>
                    <a:pt x="173" y="265"/>
                    <a:pt x="173" y="265"/>
                  </a:cubicBezTo>
                  <a:cubicBezTo>
                    <a:pt x="174" y="264"/>
                    <a:pt x="174" y="264"/>
                    <a:pt x="174" y="264"/>
                  </a:cubicBezTo>
                  <a:cubicBezTo>
                    <a:pt x="173" y="263"/>
                    <a:pt x="173" y="263"/>
                    <a:pt x="173" y="263"/>
                  </a:cubicBezTo>
                  <a:lnTo>
                    <a:pt x="171" y="263"/>
                  </a:lnTo>
                  <a:close/>
                  <a:moveTo>
                    <a:pt x="181" y="265"/>
                  </a:moveTo>
                  <a:cubicBezTo>
                    <a:pt x="177" y="265"/>
                    <a:pt x="177" y="265"/>
                    <a:pt x="177" y="265"/>
                  </a:cubicBezTo>
                  <a:cubicBezTo>
                    <a:pt x="177" y="265"/>
                    <a:pt x="177" y="265"/>
                    <a:pt x="177" y="265"/>
                  </a:cubicBezTo>
                  <a:cubicBezTo>
                    <a:pt x="179" y="266"/>
                    <a:pt x="179" y="266"/>
                    <a:pt x="179" y="266"/>
                  </a:cubicBezTo>
                  <a:cubicBezTo>
                    <a:pt x="181" y="266"/>
                    <a:pt x="181" y="266"/>
                    <a:pt x="181" y="266"/>
                  </a:cubicBezTo>
                  <a:lnTo>
                    <a:pt x="181" y="265"/>
                  </a:lnTo>
                  <a:close/>
                  <a:moveTo>
                    <a:pt x="194" y="259"/>
                  </a:moveTo>
                  <a:cubicBezTo>
                    <a:pt x="192" y="259"/>
                    <a:pt x="192" y="259"/>
                    <a:pt x="192" y="259"/>
                  </a:cubicBezTo>
                  <a:cubicBezTo>
                    <a:pt x="192" y="260"/>
                    <a:pt x="192" y="260"/>
                    <a:pt x="192" y="260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59"/>
                    <a:pt x="195" y="259"/>
                    <a:pt x="195" y="259"/>
                  </a:cubicBezTo>
                  <a:lnTo>
                    <a:pt x="194" y="259"/>
                  </a:lnTo>
                  <a:close/>
                  <a:moveTo>
                    <a:pt x="194" y="270"/>
                  </a:move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5" y="276"/>
                    <a:pt x="195" y="274"/>
                    <a:pt x="195" y="269"/>
                  </a:cubicBezTo>
                  <a:cubicBezTo>
                    <a:pt x="195" y="266"/>
                    <a:pt x="195" y="266"/>
                    <a:pt x="195" y="266"/>
                  </a:cubicBezTo>
                  <a:cubicBezTo>
                    <a:pt x="194" y="267"/>
                    <a:pt x="194" y="268"/>
                    <a:pt x="194" y="2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9"/>
            <p:cNvSpPr>
              <a:spLocks noEditPoints="1"/>
            </p:cNvSpPr>
            <p:nvPr/>
          </p:nvSpPr>
          <p:spPr bwMode="auto">
            <a:xfrm>
              <a:off x="4513263" y="5376863"/>
              <a:ext cx="115888" cy="230188"/>
            </a:xfrm>
            <a:custGeom>
              <a:avLst/>
              <a:gdLst>
                <a:gd name="T0" fmla="*/ 101 w 148"/>
                <a:gd name="T1" fmla="*/ 76 h 296"/>
                <a:gd name="T2" fmla="*/ 145 w 148"/>
                <a:gd name="T3" fmla="*/ 98 h 296"/>
                <a:gd name="T4" fmla="*/ 126 w 148"/>
                <a:gd name="T5" fmla="*/ 123 h 296"/>
                <a:gd name="T6" fmla="*/ 133 w 148"/>
                <a:gd name="T7" fmla="*/ 119 h 296"/>
                <a:gd name="T8" fmla="*/ 83 w 148"/>
                <a:gd name="T9" fmla="*/ 139 h 296"/>
                <a:gd name="T10" fmla="*/ 82 w 148"/>
                <a:gd name="T11" fmla="*/ 144 h 296"/>
                <a:gd name="T12" fmla="*/ 89 w 148"/>
                <a:gd name="T13" fmla="*/ 252 h 296"/>
                <a:gd name="T14" fmla="*/ 138 w 148"/>
                <a:gd name="T15" fmla="*/ 284 h 296"/>
                <a:gd name="T16" fmla="*/ 49 w 148"/>
                <a:gd name="T17" fmla="*/ 262 h 296"/>
                <a:gd name="T18" fmla="*/ 44 w 148"/>
                <a:gd name="T19" fmla="*/ 115 h 296"/>
                <a:gd name="T20" fmla="*/ 7 w 148"/>
                <a:gd name="T21" fmla="*/ 76 h 296"/>
                <a:gd name="T22" fmla="*/ 58 w 148"/>
                <a:gd name="T23" fmla="*/ 4 h 296"/>
                <a:gd name="T24" fmla="*/ 18 w 148"/>
                <a:gd name="T25" fmla="*/ 83 h 296"/>
                <a:gd name="T26" fmla="*/ 10 w 148"/>
                <a:gd name="T27" fmla="*/ 80 h 296"/>
                <a:gd name="T28" fmla="*/ 51 w 148"/>
                <a:gd name="T29" fmla="*/ 92 h 296"/>
                <a:gd name="T30" fmla="*/ 19 w 148"/>
                <a:gd name="T31" fmla="*/ 102 h 296"/>
                <a:gd name="T32" fmla="*/ 22 w 148"/>
                <a:gd name="T33" fmla="*/ 100 h 296"/>
                <a:gd name="T34" fmla="*/ 45 w 148"/>
                <a:gd name="T35" fmla="*/ 109 h 296"/>
                <a:gd name="T36" fmla="*/ 53 w 148"/>
                <a:gd name="T37" fmla="*/ 213 h 296"/>
                <a:gd name="T38" fmla="*/ 56 w 148"/>
                <a:gd name="T39" fmla="*/ 204 h 296"/>
                <a:gd name="T40" fmla="*/ 63 w 148"/>
                <a:gd name="T41" fmla="*/ 255 h 296"/>
                <a:gd name="T42" fmla="*/ 64 w 148"/>
                <a:gd name="T43" fmla="*/ 249 h 296"/>
                <a:gd name="T44" fmla="*/ 77 w 148"/>
                <a:gd name="T45" fmla="*/ 285 h 296"/>
                <a:gd name="T46" fmla="*/ 67 w 148"/>
                <a:gd name="T47" fmla="*/ 124 h 296"/>
                <a:gd name="T48" fmla="*/ 69 w 148"/>
                <a:gd name="T49" fmla="*/ 122 h 296"/>
                <a:gd name="T50" fmla="*/ 68 w 148"/>
                <a:gd name="T51" fmla="*/ 133 h 296"/>
                <a:gd name="T52" fmla="*/ 69 w 148"/>
                <a:gd name="T53" fmla="*/ 132 h 296"/>
                <a:gd name="T54" fmla="*/ 69 w 148"/>
                <a:gd name="T55" fmla="*/ 10 h 296"/>
                <a:gd name="T56" fmla="*/ 69 w 148"/>
                <a:gd name="T57" fmla="*/ 161 h 296"/>
                <a:gd name="T58" fmla="*/ 70 w 148"/>
                <a:gd name="T59" fmla="*/ 22 h 296"/>
                <a:gd name="T60" fmla="*/ 71 w 148"/>
                <a:gd name="T61" fmla="*/ 24 h 296"/>
                <a:gd name="T62" fmla="*/ 71 w 148"/>
                <a:gd name="T63" fmla="*/ 76 h 296"/>
                <a:gd name="T64" fmla="*/ 72 w 148"/>
                <a:gd name="T65" fmla="*/ 39 h 296"/>
                <a:gd name="T66" fmla="*/ 76 w 148"/>
                <a:gd name="T67" fmla="*/ 239 h 296"/>
                <a:gd name="T68" fmla="*/ 75 w 148"/>
                <a:gd name="T69" fmla="*/ 272 h 296"/>
                <a:gd name="T70" fmla="*/ 75 w 148"/>
                <a:gd name="T71" fmla="*/ 272 h 296"/>
                <a:gd name="T72" fmla="*/ 81 w 148"/>
                <a:gd name="T73" fmla="*/ 256 h 296"/>
                <a:gd name="T74" fmla="*/ 80 w 148"/>
                <a:gd name="T75" fmla="*/ 132 h 296"/>
                <a:gd name="T76" fmla="*/ 83 w 148"/>
                <a:gd name="T77" fmla="*/ 12 h 296"/>
                <a:gd name="T78" fmla="*/ 88 w 148"/>
                <a:gd name="T79" fmla="*/ 10 h 296"/>
                <a:gd name="T80" fmla="*/ 104 w 148"/>
                <a:gd name="T81" fmla="*/ 94 h 296"/>
                <a:gd name="T82" fmla="*/ 122 w 148"/>
                <a:gd name="T83" fmla="*/ 93 h 296"/>
                <a:gd name="T84" fmla="*/ 97 w 148"/>
                <a:gd name="T85" fmla="*/ 109 h 296"/>
                <a:gd name="T86" fmla="*/ 122 w 148"/>
                <a:gd name="T87" fmla="*/ 79 h 296"/>
                <a:gd name="T88" fmla="*/ 121 w 148"/>
                <a:gd name="T89" fmla="*/ 84 h 296"/>
                <a:gd name="T90" fmla="*/ 115 w 148"/>
                <a:gd name="T91" fmla="*/ 279 h 296"/>
                <a:gd name="T92" fmla="*/ 117 w 148"/>
                <a:gd name="T93" fmla="*/ 111 h 296"/>
                <a:gd name="T94" fmla="*/ 127 w 148"/>
                <a:gd name="T95" fmla="*/ 110 h 296"/>
                <a:gd name="T96" fmla="*/ 131 w 148"/>
                <a:gd name="T97" fmla="*/ 101 h 296"/>
                <a:gd name="T98" fmla="*/ 133 w 148"/>
                <a:gd name="T99" fmla="*/ 82 h 296"/>
                <a:gd name="T100" fmla="*/ 137 w 148"/>
                <a:gd name="T101" fmla="*/ 8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96">
                  <a:moveTo>
                    <a:pt x="82" y="0"/>
                  </a:moveTo>
                  <a:cubicBezTo>
                    <a:pt x="88" y="0"/>
                    <a:pt x="92" y="1"/>
                    <a:pt x="95" y="4"/>
                  </a:cubicBezTo>
                  <a:cubicBezTo>
                    <a:pt x="92" y="12"/>
                    <a:pt x="91" y="24"/>
                    <a:pt x="90" y="41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6"/>
                    <a:pt x="91" y="76"/>
                    <a:pt x="101" y="76"/>
                  </a:cubicBezTo>
                  <a:cubicBezTo>
                    <a:pt x="129" y="76"/>
                    <a:pt x="143" y="78"/>
                    <a:pt x="143" y="80"/>
                  </a:cubicBezTo>
                  <a:cubicBezTo>
                    <a:pt x="145" y="80"/>
                    <a:pt x="146" y="81"/>
                    <a:pt x="148" y="82"/>
                  </a:cubicBezTo>
                  <a:cubicBezTo>
                    <a:pt x="145" y="86"/>
                    <a:pt x="144" y="88"/>
                    <a:pt x="144" y="89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1" y="115"/>
                    <a:pt x="142" y="118"/>
                    <a:pt x="146" y="121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0" y="123"/>
                    <a:pt x="135" y="124"/>
                    <a:pt x="132" y="124"/>
                  </a:cubicBezTo>
                  <a:cubicBezTo>
                    <a:pt x="128" y="124"/>
                    <a:pt x="126" y="124"/>
                    <a:pt x="126" y="123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0"/>
                    <a:pt x="133" y="120"/>
                    <a:pt x="133" y="120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2" y="119"/>
                    <a:pt x="132" y="119"/>
                    <a:pt x="132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19"/>
                    <a:pt x="85" y="126"/>
                    <a:pt x="84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7" y="146"/>
                    <a:pt x="78" y="150"/>
                    <a:pt x="80" y="150"/>
                  </a:cubicBezTo>
                  <a:cubicBezTo>
                    <a:pt x="81" y="150"/>
                    <a:pt x="82" y="148"/>
                    <a:pt x="82" y="144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4" y="227"/>
                    <a:pt x="87" y="252"/>
                    <a:pt x="89" y="252"/>
                  </a:cubicBezTo>
                  <a:cubicBezTo>
                    <a:pt x="90" y="260"/>
                    <a:pt x="93" y="264"/>
                    <a:pt x="98" y="264"/>
                  </a:cubicBezTo>
                  <a:cubicBezTo>
                    <a:pt x="101" y="265"/>
                    <a:pt x="104" y="266"/>
                    <a:pt x="108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36" y="265"/>
                    <a:pt x="136" y="265"/>
                    <a:pt x="136" y="265"/>
                  </a:cubicBezTo>
                  <a:cubicBezTo>
                    <a:pt x="136" y="265"/>
                    <a:pt x="137" y="271"/>
                    <a:pt x="138" y="284"/>
                  </a:cubicBezTo>
                  <a:cubicBezTo>
                    <a:pt x="139" y="288"/>
                    <a:pt x="138" y="291"/>
                    <a:pt x="136" y="293"/>
                  </a:cubicBezTo>
                  <a:cubicBezTo>
                    <a:pt x="134" y="295"/>
                    <a:pt x="131" y="295"/>
                    <a:pt x="126" y="295"/>
                  </a:cubicBezTo>
                  <a:cubicBezTo>
                    <a:pt x="98" y="296"/>
                    <a:pt x="98" y="296"/>
                    <a:pt x="98" y="296"/>
                  </a:cubicBezTo>
                  <a:cubicBezTo>
                    <a:pt x="83" y="296"/>
                    <a:pt x="70" y="292"/>
                    <a:pt x="60" y="284"/>
                  </a:cubicBezTo>
                  <a:cubicBezTo>
                    <a:pt x="53" y="281"/>
                    <a:pt x="49" y="274"/>
                    <a:pt x="49" y="262"/>
                  </a:cubicBezTo>
                  <a:cubicBezTo>
                    <a:pt x="49" y="255"/>
                    <a:pt x="48" y="236"/>
                    <a:pt x="47" y="204"/>
                  </a:cubicBezTo>
                  <a:cubicBezTo>
                    <a:pt x="51" y="155"/>
                    <a:pt x="51" y="155"/>
                    <a:pt x="51" y="155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20"/>
                    <a:pt x="48" y="115"/>
                    <a:pt x="44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7" y="115"/>
                    <a:pt x="13" y="116"/>
                    <a:pt x="9" y="118"/>
                  </a:cubicBezTo>
                  <a:cubicBezTo>
                    <a:pt x="7" y="118"/>
                    <a:pt x="4" y="114"/>
                    <a:pt x="0" y="108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5"/>
                    <a:pt x="22" y="74"/>
                    <a:pt x="51" y="74"/>
                  </a:cubicBezTo>
                  <a:cubicBezTo>
                    <a:pt x="51" y="71"/>
                    <a:pt x="53" y="67"/>
                    <a:pt x="56" y="62"/>
                  </a:cubicBezTo>
                  <a:cubicBezTo>
                    <a:pt x="57" y="25"/>
                    <a:pt x="59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4"/>
                    <a:pt x="60" y="4"/>
                    <a:pt x="58" y="4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2"/>
                    <a:pt x="66" y="1"/>
                    <a:pt x="82" y="0"/>
                  </a:cubicBezTo>
                  <a:close/>
                  <a:moveTo>
                    <a:pt x="10" y="80"/>
                  </a:moveTo>
                  <a:cubicBezTo>
                    <a:pt x="10" y="82"/>
                    <a:pt x="11" y="83"/>
                    <a:pt x="13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28" y="83"/>
                    <a:pt x="37" y="82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79"/>
                    <a:pt x="40" y="79"/>
                    <a:pt x="28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1" y="79"/>
                    <a:pt x="10" y="79"/>
                    <a:pt x="10" y="80"/>
                  </a:cubicBezTo>
                  <a:close/>
                  <a:moveTo>
                    <a:pt x="15" y="87"/>
                  </a:moveTo>
                  <a:cubicBezTo>
                    <a:pt x="15" y="88"/>
                    <a:pt x="15" y="88"/>
                    <a:pt x="15" y="88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2"/>
                    <a:pt x="23" y="94"/>
                    <a:pt x="39" y="94"/>
                  </a:cubicBezTo>
                  <a:cubicBezTo>
                    <a:pt x="47" y="94"/>
                    <a:pt x="51" y="93"/>
                    <a:pt x="51" y="92"/>
                  </a:cubicBezTo>
                  <a:cubicBezTo>
                    <a:pt x="51" y="89"/>
                    <a:pt x="41" y="87"/>
                    <a:pt x="19" y="87"/>
                  </a:cubicBezTo>
                  <a:lnTo>
                    <a:pt x="15" y="87"/>
                  </a:lnTo>
                  <a:close/>
                  <a:moveTo>
                    <a:pt x="19" y="100"/>
                  </a:move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8" y="102"/>
                    <a:pt x="19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100"/>
                    <a:pt x="30" y="100"/>
                    <a:pt x="22" y="100"/>
                  </a:cubicBezTo>
                  <a:lnTo>
                    <a:pt x="19" y="100"/>
                  </a:lnTo>
                  <a:close/>
                  <a:moveTo>
                    <a:pt x="47" y="107"/>
                  </a:move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8"/>
                    <a:pt x="26" y="109"/>
                    <a:pt x="45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lnTo>
                    <a:pt x="47" y="107"/>
                  </a:lnTo>
                  <a:close/>
                  <a:moveTo>
                    <a:pt x="52" y="203"/>
                  </a:moveTo>
                  <a:cubicBezTo>
                    <a:pt x="53" y="213"/>
                    <a:pt x="53" y="213"/>
                    <a:pt x="53" y="213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6" y="229"/>
                    <a:pt x="56" y="223"/>
                    <a:pt x="56" y="212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193"/>
                    <a:pt x="56" y="187"/>
                    <a:pt x="55" y="187"/>
                  </a:cubicBezTo>
                  <a:cubicBezTo>
                    <a:pt x="53" y="187"/>
                    <a:pt x="52" y="192"/>
                    <a:pt x="52" y="203"/>
                  </a:cubicBezTo>
                  <a:close/>
                  <a:moveTo>
                    <a:pt x="64" y="249"/>
                  </a:moveTo>
                  <a:cubicBezTo>
                    <a:pt x="63" y="249"/>
                    <a:pt x="63" y="249"/>
                    <a:pt x="63" y="249"/>
                  </a:cubicBezTo>
                  <a:cubicBezTo>
                    <a:pt x="63" y="255"/>
                    <a:pt x="63" y="255"/>
                    <a:pt x="63" y="255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0"/>
                    <a:pt x="65" y="250"/>
                    <a:pt x="65" y="250"/>
                  </a:cubicBezTo>
                  <a:lnTo>
                    <a:pt x="64" y="249"/>
                  </a:lnTo>
                  <a:close/>
                  <a:moveTo>
                    <a:pt x="66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66" y="282"/>
                    <a:pt x="68" y="285"/>
                    <a:pt x="73" y="285"/>
                  </a:cubicBezTo>
                  <a:cubicBezTo>
                    <a:pt x="77" y="285"/>
                    <a:pt x="77" y="285"/>
                    <a:pt x="77" y="285"/>
                  </a:cubicBezTo>
                  <a:cubicBezTo>
                    <a:pt x="77" y="284"/>
                    <a:pt x="77" y="284"/>
                    <a:pt x="77" y="284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7" y="283"/>
                    <a:pt x="75" y="282"/>
                    <a:pt x="71" y="281"/>
                  </a:cubicBezTo>
                  <a:lnTo>
                    <a:pt x="66" y="274"/>
                  </a:lnTo>
                  <a:close/>
                  <a:moveTo>
                    <a:pt x="67" y="124"/>
                  </a:moveTo>
                  <a:cubicBezTo>
                    <a:pt x="67" y="127"/>
                    <a:pt x="67" y="127"/>
                    <a:pt x="67" y="127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69" y="127"/>
                    <a:pt x="69" y="126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7" y="122"/>
                    <a:pt x="67" y="123"/>
                    <a:pt x="67" y="124"/>
                  </a:cubicBezTo>
                  <a:close/>
                  <a:moveTo>
                    <a:pt x="69" y="132"/>
                  </a:moveTo>
                  <a:cubicBezTo>
                    <a:pt x="68" y="132"/>
                    <a:pt x="68" y="132"/>
                    <a:pt x="68" y="132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69" y="132"/>
                    <a:pt x="69" y="132"/>
                  </a:cubicBezTo>
                  <a:close/>
                  <a:moveTo>
                    <a:pt x="69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0"/>
                    <a:pt x="69" y="10"/>
                    <a:pt x="69" y="10"/>
                  </a:cubicBezTo>
                  <a:lnTo>
                    <a:pt x="69" y="9"/>
                  </a:lnTo>
                  <a:close/>
                  <a:moveTo>
                    <a:pt x="69" y="157"/>
                  </a:moveTo>
                  <a:cubicBezTo>
                    <a:pt x="68" y="157"/>
                    <a:pt x="68" y="157"/>
                    <a:pt x="68" y="157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0" y="161"/>
                    <a:pt x="70" y="161"/>
                    <a:pt x="70" y="161"/>
                  </a:cubicBezTo>
                  <a:cubicBezTo>
                    <a:pt x="70" y="159"/>
                    <a:pt x="70" y="159"/>
                    <a:pt x="70" y="159"/>
                  </a:cubicBezTo>
                  <a:lnTo>
                    <a:pt x="69" y="157"/>
                  </a:lnTo>
                  <a:close/>
                  <a:moveTo>
                    <a:pt x="71" y="24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5"/>
                    <a:pt x="69" y="28"/>
                    <a:pt x="69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27"/>
                    <a:pt x="71" y="27"/>
                    <a:pt x="71" y="27"/>
                  </a:cubicBezTo>
                  <a:lnTo>
                    <a:pt x="71" y="24"/>
                  </a:lnTo>
                  <a:close/>
                  <a:moveTo>
                    <a:pt x="72" y="39"/>
                  </a:moveTo>
                  <a:cubicBezTo>
                    <a:pt x="71" y="39"/>
                    <a:pt x="71" y="39"/>
                    <a:pt x="71" y="39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4" y="76"/>
                    <a:pt x="74" y="73"/>
                    <a:pt x="74" y="6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39"/>
                    <a:pt x="73" y="39"/>
                    <a:pt x="72" y="39"/>
                  </a:cubicBezTo>
                  <a:close/>
                  <a:moveTo>
                    <a:pt x="75" y="231"/>
                  </a:moveTo>
                  <a:cubicBezTo>
                    <a:pt x="75" y="231"/>
                    <a:pt x="75" y="231"/>
                    <a:pt x="75" y="231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8"/>
                    <a:pt x="75" y="239"/>
                    <a:pt x="76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8" y="238"/>
                    <a:pt x="78" y="237"/>
                  </a:cubicBezTo>
                  <a:cubicBezTo>
                    <a:pt x="78" y="233"/>
                    <a:pt x="77" y="231"/>
                    <a:pt x="75" y="231"/>
                  </a:cubicBezTo>
                  <a:close/>
                  <a:moveTo>
                    <a:pt x="75" y="272"/>
                  </a:moveTo>
                  <a:cubicBezTo>
                    <a:pt x="75" y="272"/>
                    <a:pt x="75" y="272"/>
                    <a:pt x="75" y="272"/>
                  </a:cubicBezTo>
                  <a:cubicBezTo>
                    <a:pt x="75" y="274"/>
                    <a:pt x="75" y="274"/>
                    <a:pt x="75" y="274"/>
                  </a:cubicBezTo>
                  <a:cubicBezTo>
                    <a:pt x="75" y="275"/>
                    <a:pt x="76" y="276"/>
                    <a:pt x="77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0" y="274"/>
                    <a:pt x="78" y="272"/>
                    <a:pt x="75" y="272"/>
                  </a:cubicBezTo>
                  <a:close/>
                  <a:moveTo>
                    <a:pt x="78" y="247"/>
                  </a:moveTo>
                  <a:cubicBezTo>
                    <a:pt x="77" y="251"/>
                    <a:pt x="77" y="251"/>
                    <a:pt x="77" y="251"/>
                  </a:cubicBezTo>
                  <a:cubicBezTo>
                    <a:pt x="77" y="256"/>
                    <a:pt x="78" y="260"/>
                    <a:pt x="81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0"/>
                    <a:pt x="80" y="247"/>
                    <a:pt x="78" y="247"/>
                  </a:cubicBezTo>
                  <a:close/>
                  <a:moveTo>
                    <a:pt x="80" y="131"/>
                  </a:moveTo>
                  <a:cubicBezTo>
                    <a:pt x="78" y="129"/>
                    <a:pt x="78" y="129"/>
                    <a:pt x="78" y="129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2"/>
                    <a:pt x="80" y="132"/>
                    <a:pt x="80" y="132"/>
                  </a:cubicBezTo>
                  <a:lnTo>
                    <a:pt x="80" y="131"/>
                  </a:lnTo>
                  <a:close/>
                  <a:moveTo>
                    <a:pt x="84" y="10"/>
                  </a:move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7" y="18"/>
                    <a:pt x="89" y="15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8" y="10"/>
                    <a:pt x="88" y="10"/>
                    <a:pt x="88" y="10"/>
                  </a:cubicBezTo>
                  <a:lnTo>
                    <a:pt x="84" y="10"/>
                  </a:lnTo>
                  <a:close/>
                  <a:moveTo>
                    <a:pt x="92" y="90"/>
                  </a:moveTo>
                  <a:cubicBezTo>
                    <a:pt x="91" y="92"/>
                    <a:pt x="91" y="92"/>
                    <a:pt x="91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93"/>
                    <a:pt x="96" y="94"/>
                    <a:pt x="104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2" y="95"/>
                    <a:pt x="123" y="94"/>
                    <a:pt x="123" y="93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95" y="90"/>
                    <a:pt x="95" y="90"/>
                    <a:pt x="95" y="90"/>
                  </a:cubicBezTo>
                  <a:lnTo>
                    <a:pt x="92" y="90"/>
                  </a:lnTo>
                  <a:close/>
                  <a:moveTo>
                    <a:pt x="99" y="108"/>
                  </a:move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101" y="111"/>
                    <a:pt x="109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6" y="109"/>
                    <a:pt x="102" y="108"/>
                    <a:pt x="99" y="108"/>
                  </a:cubicBezTo>
                  <a:close/>
                  <a:moveTo>
                    <a:pt x="122" y="79"/>
                  </a:moveTo>
                  <a:cubicBezTo>
                    <a:pt x="118" y="81"/>
                    <a:pt x="118" y="81"/>
                    <a:pt x="118" y="81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113" y="83"/>
                    <a:pt x="117" y="84"/>
                    <a:pt x="121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4"/>
                    <a:pt x="130" y="83"/>
                  </a:cubicBezTo>
                  <a:cubicBezTo>
                    <a:pt x="130" y="80"/>
                    <a:pt x="128" y="79"/>
                    <a:pt x="126" y="79"/>
                  </a:cubicBezTo>
                  <a:lnTo>
                    <a:pt x="122" y="79"/>
                  </a:lnTo>
                  <a:close/>
                  <a:moveTo>
                    <a:pt x="115" y="279"/>
                  </a:moveTo>
                  <a:cubicBezTo>
                    <a:pt x="116" y="279"/>
                    <a:pt x="116" y="279"/>
                    <a:pt x="116" y="279"/>
                  </a:cubicBezTo>
                  <a:cubicBezTo>
                    <a:pt x="125" y="278"/>
                    <a:pt x="130" y="276"/>
                    <a:pt x="130" y="274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0" y="276"/>
                    <a:pt x="115" y="278"/>
                    <a:pt x="115" y="279"/>
                  </a:cubicBezTo>
                  <a:close/>
                  <a:moveTo>
                    <a:pt x="117" y="111"/>
                  </a:moveTo>
                  <a:cubicBezTo>
                    <a:pt x="124" y="114"/>
                    <a:pt x="129" y="115"/>
                    <a:pt x="134" y="11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0" y="110"/>
                    <a:pt x="117" y="110"/>
                    <a:pt x="117" y="111"/>
                  </a:cubicBezTo>
                  <a:close/>
                  <a:moveTo>
                    <a:pt x="131" y="98"/>
                  </a:move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5" y="101"/>
                    <a:pt x="137" y="101"/>
                    <a:pt x="137" y="99"/>
                  </a:cubicBezTo>
                  <a:cubicBezTo>
                    <a:pt x="136" y="98"/>
                    <a:pt x="136" y="98"/>
                    <a:pt x="136" y="98"/>
                  </a:cubicBezTo>
                  <a:lnTo>
                    <a:pt x="131" y="98"/>
                  </a:lnTo>
                  <a:close/>
                  <a:moveTo>
                    <a:pt x="133" y="82"/>
                  </a:moveTo>
                  <a:cubicBezTo>
                    <a:pt x="131" y="83"/>
                    <a:pt x="131" y="83"/>
                    <a:pt x="131" y="83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5" y="84"/>
                    <a:pt x="136" y="84"/>
                    <a:pt x="137" y="83"/>
                  </a:cubicBezTo>
                  <a:cubicBezTo>
                    <a:pt x="137" y="82"/>
                    <a:pt x="137" y="82"/>
                    <a:pt x="137" y="82"/>
                  </a:cubicBezTo>
                  <a:lnTo>
                    <a:pt x="133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0"/>
            <p:cNvSpPr>
              <a:spLocks noEditPoints="1"/>
            </p:cNvSpPr>
            <p:nvPr/>
          </p:nvSpPr>
          <p:spPr bwMode="auto">
            <a:xfrm>
              <a:off x="4640263" y="5468938"/>
              <a:ext cx="136525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9 w 175"/>
                <a:gd name="T5" fmla="*/ 58 h 184"/>
                <a:gd name="T6" fmla="*/ 174 w 175"/>
                <a:gd name="T7" fmla="*/ 80 h 184"/>
                <a:gd name="T8" fmla="*/ 109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7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32 w 175"/>
                <a:gd name="T31" fmla="*/ 114 h 184"/>
                <a:gd name="T32" fmla="*/ 82 w 175"/>
                <a:gd name="T33" fmla="*/ 159 h 184"/>
                <a:gd name="T34" fmla="*/ 145 w 175"/>
                <a:gd name="T35" fmla="*/ 106 h 184"/>
                <a:gd name="T36" fmla="*/ 130 w 175"/>
                <a:gd name="T37" fmla="*/ 55 h 184"/>
                <a:gd name="T38" fmla="*/ 49 w 175"/>
                <a:gd name="T39" fmla="*/ 63 h 184"/>
                <a:gd name="T40" fmla="*/ 34 w 175"/>
                <a:gd name="T41" fmla="*/ 161 h 184"/>
                <a:gd name="T42" fmla="*/ 36 w 175"/>
                <a:gd name="T43" fmla="*/ 161 h 184"/>
                <a:gd name="T44" fmla="*/ 45 w 175"/>
                <a:gd name="T45" fmla="*/ 49 h 184"/>
                <a:gd name="T46" fmla="*/ 44 w 175"/>
                <a:gd name="T47" fmla="*/ 26 h 184"/>
                <a:gd name="T48" fmla="*/ 67 w 175"/>
                <a:gd name="T49" fmla="*/ 13 h 184"/>
                <a:gd name="T50" fmla="*/ 88 w 175"/>
                <a:gd name="T51" fmla="*/ 8 h 184"/>
                <a:gd name="T52" fmla="*/ 53 w 175"/>
                <a:gd name="T53" fmla="*/ 29 h 184"/>
                <a:gd name="T54" fmla="*/ 47 w 175"/>
                <a:gd name="T55" fmla="*/ 46 h 184"/>
                <a:gd name="T56" fmla="*/ 53 w 175"/>
                <a:gd name="T57" fmla="*/ 170 h 184"/>
                <a:gd name="T58" fmla="*/ 58 w 175"/>
                <a:gd name="T59" fmla="*/ 169 h 184"/>
                <a:gd name="T60" fmla="*/ 61 w 175"/>
                <a:gd name="T61" fmla="*/ 166 h 184"/>
                <a:gd name="T62" fmla="*/ 61 w 175"/>
                <a:gd name="T63" fmla="*/ 165 h 184"/>
                <a:gd name="T64" fmla="*/ 96 w 175"/>
                <a:gd name="T65" fmla="*/ 18 h 184"/>
                <a:gd name="T66" fmla="*/ 72 w 175"/>
                <a:gd name="T67" fmla="*/ 34 h 184"/>
                <a:gd name="T68" fmla="*/ 103 w 175"/>
                <a:gd name="T69" fmla="*/ 29 h 184"/>
                <a:gd name="T70" fmla="*/ 96 w 175"/>
                <a:gd name="T71" fmla="*/ 175 h 184"/>
                <a:gd name="T72" fmla="*/ 105 w 175"/>
                <a:gd name="T73" fmla="*/ 171 h 184"/>
                <a:gd name="T74" fmla="*/ 110 w 175"/>
                <a:gd name="T75" fmla="*/ 13 h 184"/>
                <a:gd name="T76" fmla="*/ 107 w 175"/>
                <a:gd name="T77" fmla="*/ 7 h 184"/>
                <a:gd name="T78" fmla="*/ 106 w 175"/>
                <a:gd name="T79" fmla="*/ 21 h 184"/>
                <a:gd name="T80" fmla="*/ 108 w 175"/>
                <a:gd name="T81" fmla="*/ 20 h 184"/>
                <a:gd name="T82" fmla="*/ 109 w 175"/>
                <a:gd name="T83" fmla="*/ 20 h 184"/>
                <a:gd name="T84" fmla="*/ 121 w 175"/>
                <a:gd name="T85" fmla="*/ 172 h 184"/>
                <a:gd name="T86" fmla="*/ 126 w 175"/>
                <a:gd name="T87" fmla="*/ 39 h 184"/>
                <a:gd name="T88" fmla="*/ 127 w 175"/>
                <a:gd name="T89" fmla="*/ 16 h 184"/>
                <a:gd name="T90" fmla="*/ 127 w 175"/>
                <a:gd name="T91" fmla="*/ 16 h 184"/>
                <a:gd name="T92" fmla="*/ 144 w 175"/>
                <a:gd name="T93" fmla="*/ 42 h 184"/>
                <a:gd name="T94" fmla="*/ 141 w 175"/>
                <a:gd name="T95" fmla="*/ 43 h 184"/>
                <a:gd name="T96" fmla="*/ 152 w 175"/>
                <a:gd name="T97" fmla="*/ 50 h 184"/>
                <a:gd name="T98" fmla="*/ 156 w 175"/>
                <a:gd name="T99" fmla="*/ 132 h 184"/>
                <a:gd name="T100" fmla="*/ 156 w 175"/>
                <a:gd name="T101" fmla="*/ 132 h 184"/>
                <a:gd name="T102" fmla="*/ 163 w 175"/>
                <a:gd name="T103" fmla="*/ 121 h 184"/>
                <a:gd name="T104" fmla="*/ 164 w 175"/>
                <a:gd name="T105" fmla="*/ 105 h 184"/>
                <a:gd name="T106" fmla="*/ 170 w 175"/>
                <a:gd name="T107" fmla="*/ 107 h 184"/>
                <a:gd name="T108" fmla="*/ 170 w 175"/>
                <a:gd name="T109" fmla="*/ 80 h 184"/>
                <a:gd name="T110" fmla="*/ 172 w 175"/>
                <a:gd name="T111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5" y="10"/>
                    <a:pt x="137" y="18"/>
                    <a:pt x="149" y="27"/>
                  </a:cubicBezTo>
                  <a:cubicBezTo>
                    <a:pt x="161" y="38"/>
                    <a:pt x="168" y="46"/>
                    <a:pt x="168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8"/>
                  </a:cubicBezTo>
                  <a:cubicBezTo>
                    <a:pt x="161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1" y="62"/>
                    <a:pt x="172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9"/>
                    <a:pt x="172" y="107"/>
                    <a:pt x="171" y="117"/>
                  </a:cubicBezTo>
                  <a:cubicBezTo>
                    <a:pt x="170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9" y="182"/>
                  </a:cubicBezTo>
                  <a:cubicBezTo>
                    <a:pt x="100" y="183"/>
                    <a:pt x="91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3" y="60"/>
                    <a:pt x="18" y="56"/>
                  </a:cubicBezTo>
                  <a:cubicBezTo>
                    <a:pt x="29" y="32"/>
                    <a:pt x="44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6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20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7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40" y="130"/>
                    <a:pt x="44" y="137"/>
                  </a:cubicBezTo>
                  <a:cubicBezTo>
                    <a:pt x="44" y="139"/>
                    <a:pt x="48" y="143"/>
                    <a:pt x="57" y="147"/>
                  </a:cubicBezTo>
                  <a:cubicBezTo>
                    <a:pt x="62" y="152"/>
                    <a:pt x="70" y="156"/>
                    <a:pt x="82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9" y="158"/>
                    <a:pt x="107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5" y="106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30" y="55"/>
                  </a:cubicBezTo>
                  <a:cubicBezTo>
                    <a:pt x="123" y="45"/>
                    <a:pt x="116" y="39"/>
                    <a:pt x="109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4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7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5" y="51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4" y="26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51" y="25"/>
                    <a:pt x="65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2" y="8"/>
                    <a:pt x="57" y="14"/>
                    <a:pt x="44" y="26"/>
                  </a:cubicBezTo>
                  <a:close/>
                  <a:moveTo>
                    <a:pt x="47" y="34"/>
                  </a:moveTo>
                  <a:cubicBezTo>
                    <a:pt x="49" y="34"/>
                    <a:pt x="51" y="33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9" y="30"/>
                    <a:pt x="47" y="32"/>
                    <a:pt x="47" y="34"/>
                  </a:cubicBezTo>
                  <a:close/>
                  <a:moveTo>
                    <a:pt x="48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5" y="169"/>
                    <a:pt x="53" y="169"/>
                    <a:pt x="53" y="170"/>
                  </a:cubicBezTo>
                  <a:close/>
                  <a:moveTo>
                    <a:pt x="61" y="165"/>
                  </a:moveTo>
                  <a:cubicBezTo>
                    <a:pt x="61" y="166"/>
                    <a:pt x="61" y="166"/>
                    <a:pt x="61" y="166"/>
                  </a:cubicBezTo>
                  <a:cubicBezTo>
                    <a:pt x="61" y="168"/>
                    <a:pt x="64" y="168"/>
                    <a:pt x="71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1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6" y="174"/>
                  </a:moveTo>
                  <a:cubicBezTo>
                    <a:pt x="96" y="175"/>
                    <a:pt x="96" y="175"/>
                    <a:pt x="96" y="175"/>
                  </a:cubicBezTo>
                  <a:cubicBezTo>
                    <a:pt x="96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5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6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6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2" y="7"/>
                    <a:pt x="107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3" y="24"/>
                  </a:cubicBezTo>
                  <a:close/>
                  <a:moveTo>
                    <a:pt x="109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3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9" y="20"/>
                  </a:cubicBezTo>
                  <a:close/>
                  <a:moveTo>
                    <a:pt x="115" y="176"/>
                  </a:moveTo>
                  <a:cubicBezTo>
                    <a:pt x="116" y="176"/>
                    <a:pt x="116" y="176"/>
                    <a:pt x="116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1" y="37"/>
                  </a:moveTo>
                  <a:cubicBezTo>
                    <a:pt x="122" y="39"/>
                    <a:pt x="124" y="40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1" y="36"/>
                    <a:pt x="121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9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3" y="32"/>
                  </a:move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7" y="38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3" y="38"/>
                    <a:pt x="139" y="36"/>
                    <a:pt x="133" y="32"/>
                  </a:cubicBezTo>
                  <a:close/>
                  <a:moveTo>
                    <a:pt x="141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1" y="46"/>
                    <a:pt x="144" y="49"/>
                    <a:pt x="150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1" y="43"/>
                  </a:cubicBezTo>
                  <a:close/>
                  <a:moveTo>
                    <a:pt x="156" y="132"/>
                  </a:moveTo>
                  <a:cubicBezTo>
                    <a:pt x="156" y="132"/>
                    <a:pt x="156" y="132"/>
                    <a:pt x="156" y="132"/>
                  </a:cubicBezTo>
                  <a:cubicBezTo>
                    <a:pt x="158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8" y="125"/>
                    <a:pt x="157" y="128"/>
                    <a:pt x="156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5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0"/>
                    <a:pt x="171" y="80"/>
                    <a:pt x="171" y="80"/>
                  </a:cubicBezTo>
                  <a:lnTo>
                    <a:pt x="17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"/>
            <p:cNvSpPr>
              <a:spLocks noEditPoints="1"/>
            </p:cNvSpPr>
            <p:nvPr/>
          </p:nvSpPr>
          <p:spPr bwMode="auto">
            <a:xfrm>
              <a:off x="4875213" y="5408613"/>
              <a:ext cx="125413" cy="196850"/>
            </a:xfrm>
            <a:custGeom>
              <a:avLst/>
              <a:gdLst>
                <a:gd name="T0" fmla="*/ 145 w 161"/>
                <a:gd name="T1" fmla="*/ 5 h 252"/>
                <a:gd name="T2" fmla="*/ 156 w 161"/>
                <a:gd name="T3" fmla="*/ 60 h 252"/>
                <a:gd name="T4" fmla="*/ 145 w 161"/>
                <a:gd name="T5" fmla="*/ 81 h 252"/>
                <a:gd name="T6" fmla="*/ 128 w 161"/>
                <a:gd name="T7" fmla="*/ 48 h 252"/>
                <a:gd name="T8" fmla="*/ 48 w 161"/>
                <a:gd name="T9" fmla="*/ 44 h 252"/>
                <a:gd name="T10" fmla="*/ 92 w 161"/>
                <a:gd name="T11" fmla="*/ 116 h 252"/>
                <a:gd name="T12" fmla="*/ 110 w 161"/>
                <a:gd name="T13" fmla="*/ 125 h 252"/>
                <a:gd name="T14" fmla="*/ 161 w 161"/>
                <a:gd name="T15" fmla="*/ 195 h 252"/>
                <a:gd name="T16" fmla="*/ 32 w 161"/>
                <a:gd name="T17" fmla="*/ 206 h 252"/>
                <a:gd name="T18" fmla="*/ 7 w 161"/>
                <a:gd name="T19" fmla="*/ 232 h 252"/>
                <a:gd name="T20" fmla="*/ 15 w 161"/>
                <a:gd name="T21" fmla="*/ 166 h 252"/>
                <a:gd name="T22" fmla="*/ 59 w 161"/>
                <a:gd name="T23" fmla="*/ 209 h 252"/>
                <a:gd name="T24" fmla="*/ 99 w 161"/>
                <a:gd name="T25" fmla="*/ 228 h 252"/>
                <a:gd name="T26" fmla="*/ 110 w 161"/>
                <a:gd name="T27" fmla="*/ 227 h 252"/>
                <a:gd name="T28" fmla="*/ 132 w 161"/>
                <a:gd name="T29" fmla="*/ 166 h 252"/>
                <a:gd name="T30" fmla="*/ 15 w 161"/>
                <a:gd name="T31" fmla="*/ 40 h 252"/>
                <a:gd name="T32" fmla="*/ 9 w 161"/>
                <a:gd name="T33" fmla="*/ 206 h 252"/>
                <a:gd name="T34" fmla="*/ 11 w 161"/>
                <a:gd name="T35" fmla="*/ 216 h 252"/>
                <a:gd name="T36" fmla="*/ 17 w 161"/>
                <a:gd name="T37" fmla="*/ 210 h 252"/>
                <a:gd name="T38" fmla="*/ 22 w 161"/>
                <a:gd name="T39" fmla="*/ 222 h 252"/>
                <a:gd name="T40" fmla="*/ 25 w 161"/>
                <a:gd name="T41" fmla="*/ 34 h 252"/>
                <a:gd name="T42" fmla="*/ 37 w 161"/>
                <a:gd name="T43" fmla="*/ 94 h 252"/>
                <a:gd name="T44" fmla="*/ 40 w 161"/>
                <a:gd name="T45" fmla="*/ 39 h 252"/>
                <a:gd name="T46" fmla="*/ 51 w 161"/>
                <a:gd name="T47" fmla="*/ 108 h 252"/>
                <a:gd name="T48" fmla="*/ 45 w 161"/>
                <a:gd name="T49" fmla="*/ 214 h 252"/>
                <a:gd name="T50" fmla="*/ 51 w 161"/>
                <a:gd name="T51" fmla="*/ 34 h 252"/>
                <a:gd name="T52" fmla="*/ 72 w 161"/>
                <a:gd name="T53" fmla="*/ 6 h 252"/>
                <a:gd name="T54" fmla="*/ 44 w 161"/>
                <a:gd name="T55" fmla="*/ 22 h 252"/>
                <a:gd name="T56" fmla="*/ 69 w 161"/>
                <a:gd name="T57" fmla="*/ 19 h 252"/>
                <a:gd name="T58" fmla="*/ 83 w 161"/>
                <a:gd name="T59" fmla="*/ 16 h 252"/>
                <a:gd name="T60" fmla="*/ 52 w 161"/>
                <a:gd name="T61" fmla="*/ 210 h 252"/>
                <a:gd name="T62" fmla="*/ 56 w 161"/>
                <a:gd name="T63" fmla="*/ 226 h 252"/>
                <a:gd name="T64" fmla="*/ 116 w 161"/>
                <a:gd name="T65" fmla="*/ 250 h 252"/>
                <a:gd name="T66" fmla="*/ 76 w 161"/>
                <a:gd name="T67" fmla="*/ 227 h 252"/>
                <a:gd name="T68" fmla="*/ 86 w 161"/>
                <a:gd name="T69" fmla="*/ 115 h 252"/>
                <a:gd name="T70" fmla="*/ 88 w 161"/>
                <a:gd name="T71" fmla="*/ 119 h 252"/>
                <a:gd name="T72" fmla="*/ 112 w 161"/>
                <a:gd name="T73" fmla="*/ 146 h 252"/>
                <a:gd name="T74" fmla="*/ 119 w 161"/>
                <a:gd name="T75" fmla="*/ 19 h 252"/>
                <a:gd name="T76" fmla="*/ 110 w 161"/>
                <a:gd name="T77" fmla="*/ 244 h 252"/>
                <a:gd name="T78" fmla="*/ 120 w 161"/>
                <a:gd name="T79" fmla="*/ 151 h 252"/>
                <a:gd name="T80" fmla="*/ 120 w 161"/>
                <a:gd name="T81" fmla="*/ 237 h 252"/>
                <a:gd name="T82" fmla="*/ 120 w 161"/>
                <a:gd name="T83" fmla="*/ 236 h 252"/>
                <a:gd name="T84" fmla="*/ 126 w 161"/>
                <a:gd name="T85" fmla="*/ 20 h 252"/>
                <a:gd name="T86" fmla="*/ 145 w 161"/>
                <a:gd name="T87" fmla="*/ 12 h 252"/>
                <a:gd name="T88" fmla="*/ 137 w 161"/>
                <a:gd name="T89" fmla="*/ 20 h 252"/>
                <a:gd name="T90" fmla="*/ 142 w 161"/>
                <a:gd name="T91" fmla="*/ 45 h 252"/>
                <a:gd name="T92" fmla="*/ 145 w 161"/>
                <a:gd name="T93" fmla="*/ 46 h 252"/>
                <a:gd name="T94" fmla="*/ 143 w 161"/>
                <a:gd name="T95" fmla="*/ 71 h 252"/>
                <a:gd name="T96" fmla="*/ 144 w 161"/>
                <a:gd name="T97" fmla="*/ 29 h 252"/>
                <a:gd name="T98" fmla="*/ 149 w 161"/>
                <a:gd name="T99" fmla="*/ 37 h 252"/>
                <a:gd name="T100" fmla="*/ 152 w 161"/>
                <a:gd name="T101" fmla="*/ 34 h 252"/>
                <a:gd name="T102" fmla="*/ 143 w 161"/>
                <a:gd name="T103" fmla="*/ 55 h 252"/>
                <a:gd name="T104" fmla="*/ 143 w 161"/>
                <a:gd name="T105" fmla="*/ 55 h 252"/>
                <a:gd name="T106" fmla="*/ 145 w 161"/>
                <a:gd name="T107" fmla="*/ 76 h 252"/>
                <a:gd name="T108" fmla="*/ 149 w 161"/>
                <a:gd name="T109" fmla="*/ 218 h 252"/>
                <a:gd name="T110" fmla="*/ 148 w 161"/>
                <a:gd name="T111" fmla="*/ 44 h 252"/>
                <a:gd name="T112" fmla="*/ 151 w 161"/>
                <a:gd name="T113" fmla="*/ 55 h 252"/>
                <a:gd name="T114" fmla="*/ 152 w 161"/>
                <a:gd name="T115" fmla="*/ 4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52">
                  <a:moveTo>
                    <a:pt x="83" y="0"/>
                  </a:moveTo>
                  <a:cubicBezTo>
                    <a:pt x="107" y="4"/>
                    <a:pt x="107" y="4"/>
                    <a:pt x="107" y="4"/>
                  </a:cubicBezTo>
                  <a:cubicBezTo>
                    <a:pt x="111" y="4"/>
                    <a:pt x="118" y="8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5"/>
                    <a:pt x="130" y="1"/>
                    <a:pt x="132" y="1"/>
                  </a:cubicBezTo>
                  <a:cubicBezTo>
                    <a:pt x="139" y="3"/>
                    <a:pt x="143" y="5"/>
                    <a:pt x="145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58" y="57"/>
                    <a:pt x="157" y="59"/>
                    <a:pt x="156" y="60"/>
                  </a:cubicBezTo>
                  <a:cubicBezTo>
                    <a:pt x="157" y="62"/>
                    <a:pt x="158" y="64"/>
                    <a:pt x="158" y="66"/>
                  </a:cubicBezTo>
                  <a:cubicBezTo>
                    <a:pt x="158" y="67"/>
                    <a:pt x="158" y="70"/>
                    <a:pt x="156" y="72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81"/>
                    <a:pt x="157" y="82"/>
                    <a:pt x="155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39" y="82"/>
                    <a:pt x="137" y="77"/>
                    <a:pt x="135" y="67"/>
                  </a:cubicBezTo>
                  <a:cubicBezTo>
                    <a:pt x="135" y="64"/>
                    <a:pt x="133" y="60"/>
                    <a:pt x="131" y="58"/>
                  </a:cubicBezTo>
                  <a:cubicBezTo>
                    <a:pt x="127" y="53"/>
                    <a:pt x="126" y="50"/>
                    <a:pt x="126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4" y="44"/>
                    <a:pt x="122" y="41"/>
                    <a:pt x="122" y="38"/>
                  </a:cubicBezTo>
                  <a:cubicBezTo>
                    <a:pt x="112" y="28"/>
                    <a:pt x="103" y="23"/>
                    <a:pt x="96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1" y="23"/>
                    <a:pt x="79" y="25"/>
                    <a:pt x="58" y="30"/>
                  </a:cubicBezTo>
                  <a:cubicBezTo>
                    <a:pt x="56" y="32"/>
                    <a:pt x="52" y="36"/>
                    <a:pt x="48" y="44"/>
                  </a:cubicBezTo>
                  <a:cubicBezTo>
                    <a:pt x="44" y="50"/>
                    <a:pt x="41" y="56"/>
                    <a:pt x="41" y="61"/>
                  </a:cubicBezTo>
                  <a:cubicBezTo>
                    <a:pt x="43" y="77"/>
                    <a:pt x="45" y="85"/>
                    <a:pt x="47" y="85"/>
                  </a:cubicBezTo>
                  <a:cubicBezTo>
                    <a:pt x="50" y="93"/>
                    <a:pt x="54" y="98"/>
                    <a:pt x="58" y="99"/>
                  </a:cubicBezTo>
                  <a:cubicBezTo>
                    <a:pt x="59" y="101"/>
                    <a:pt x="62" y="102"/>
                    <a:pt x="67" y="103"/>
                  </a:cubicBezTo>
                  <a:cubicBezTo>
                    <a:pt x="70" y="106"/>
                    <a:pt x="77" y="110"/>
                    <a:pt x="88" y="115"/>
                  </a:cubicBezTo>
                  <a:cubicBezTo>
                    <a:pt x="88" y="116"/>
                    <a:pt x="89" y="116"/>
                    <a:pt x="92" y="116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8" y="115"/>
                    <a:pt x="99" y="116"/>
                    <a:pt x="99" y="11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1" y="123"/>
                    <a:pt x="105" y="125"/>
                    <a:pt x="110" y="125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5" y="119"/>
                    <a:pt x="113" y="123"/>
                    <a:pt x="126" y="132"/>
                  </a:cubicBezTo>
                  <a:cubicBezTo>
                    <a:pt x="146" y="150"/>
                    <a:pt x="156" y="162"/>
                    <a:pt x="156" y="167"/>
                  </a:cubicBezTo>
                  <a:cubicBezTo>
                    <a:pt x="160" y="182"/>
                    <a:pt x="161" y="191"/>
                    <a:pt x="161" y="195"/>
                  </a:cubicBezTo>
                  <a:cubicBezTo>
                    <a:pt x="159" y="213"/>
                    <a:pt x="157" y="222"/>
                    <a:pt x="155" y="222"/>
                  </a:cubicBezTo>
                  <a:cubicBezTo>
                    <a:pt x="146" y="237"/>
                    <a:pt x="146" y="237"/>
                    <a:pt x="146" y="237"/>
                  </a:cubicBezTo>
                  <a:cubicBezTo>
                    <a:pt x="130" y="247"/>
                    <a:pt x="120" y="252"/>
                    <a:pt x="117" y="252"/>
                  </a:cubicBezTo>
                  <a:cubicBezTo>
                    <a:pt x="89" y="246"/>
                    <a:pt x="71" y="242"/>
                    <a:pt x="62" y="238"/>
                  </a:cubicBezTo>
                  <a:cubicBezTo>
                    <a:pt x="43" y="220"/>
                    <a:pt x="34" y="210"/>
                    <a:pt x="34" y="207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1" y="208"/>
                    <a:pt x="31" y="208"/>
                    <a:pt x="31" y="20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30"/>
                    <a:pt x="27" y="231"/>
                    <a:pt x="18" y="231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5" y="232"/>
                    <a:pt x="3" y="231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4" y="185"/>
                    <a:pt x="6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6" y="166"/>
                    <a:pt x="18" y="165"/>
                    <a:pt x="19" y="164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31" y="169"/>
                    <a:pt x="34" y="175"/>
                  </a:cubicBezTo>
                  <a:cubicBezTo>
                    <a:pt x="43" y="187"/>
                    <a:pt x="51" y="198"/>
                    <a:pt x="59" y="209"/>
                  </a:cubicBezTo>
                  <a:cubicBezTo>
                    <a:pt x="60" y="209"/>
                    <a:pt x="63" y="212"/>
                    <a:pt x="68" y="21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02" y="230"/>
                    <a:pt x="104" y="231"/>
                    <a:pt x="105" y="231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14" y="230"/>
                    <a:pt x="117" y="230"/>
                    <a:pt x="117" y="228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06" y="226"/>
                    <a:pt x="114" y="224"/>
                    <a:pt x="131" y="222"/>
                  </a:cubicBezTo>
                  <a:cubicBezTo>
                    <a:pt x="135" y="222"/>
                    <a:pt x="139" y="215"/>
                    <a:pt x="142" y="201"/>
                  </a:cubicBezTo>
                  <a:cubicBezTo>
                    <a:pt x="142" y="197"/>
                    <a:pt x="144" y="194"/>
                    <a:pt x="146" y="192"/>
                  </a:cubicBezTo>
                  <a:cubicBezTo>
                    <a:pt x="146" y="191"/>
                    <a:pt x="146" y="191"/>
                    <a:pt x="146" y="191"/>
                  </a:cubicBezTo>
                  <a:cubicBezTo>
                    <a:pt x="142" y="178"/>
                    <a:pt x="137" y="169"/>
                    <a:pt x="132" y="166"/>
                  </a:cubicBezTo>
                  <a:cubicBezTo>
                    <a:pt x="129" y="161"/>
                    <a:pt x="118" y="155"/>
                    <a:pt x="99" y="148"/>
                  </a:cubicBezTo>
                  <a:cubicBezTo>
                    <a:pt x="87" y="143"/>
                    <a:pt x="76" y="137"/>
                    <a:pt x="69" y="131"/>
                  </a:cubicBezTo>
                  <a:cubicBezTo>
                    <a:pt x="57" y="128"/>
                    <a:pt x="51" y="124"/>
                    <a:pt x="49" y="120"/>
                  </a:cubicBezTo>
                  <a:cubicBezTo>
                    <a:pt x="48" y="117"/>
                    <a:pt x="42" y="111"/>
                    <a:pt x="33" y="104"/>
                  </a:cubicBezTo>
                  <a:cubicBezTo>
                    <a:pt x="28" y="91"/>
                    <a:pt x="24" y="81"/>
                    <a:pt x="18" y="73"/>
                  </a:cubicBezTo>
                  <a:cubicBezTo>
                    <a:pt x="16" y="63"/>
                    <a:pt x="15" y="52"/>
                    <a:pt x="15" y="40"/>
                  </a:cubicBezTo>
                  <a:cubicBezTo>
                    <a:pt x="16" y="32"/>
                    <a:pt x="25" y="21"/>
                    <a:pt x="41" y="7"/>
                  </a:cubicBezTo>
                  <a:cubicBezTo>
                    <a:pt x="49" y="2"/>
                    <a:pt x="64" y="0"/>
                    <a:pt x="83" y="0"/>
                  </a:cubicBezTo>
                  <a:close/>
                  <a:moveTo>
                    <a:pt x="12" y="188"/>
                  </a:moveTo>
                  <a:cubicBezTo>
                    <a:pt x="11" y="188"/>
                    <a:pt x="11" y="188"/>
                    <a:pt x="11" y="188"/>
                  </a:cubicBezTo>
                  <a:cubicBezTo>
                    <a:pt x="9" y="191"/>
                    <a:pt x="9" y="196"/>
                    <a:pt x="9" y="201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2" y="206"/>
                    <a:pt x="13" y="205"/>
                    <a:pt x="13" y="203"/>
                  </a:cubicBezTo>
                  <a:cubicBezTo>
                    <a:pt x="12" y="198"/>
                    <a:pt x="12" y="192"/>
                    <a:pt x="12" y="188"/>
                  </a:cubicBezTo>
                  <a:close/>
                  <a:moveTo>
                    <a:pt x="10" y="215"/>
                  </a:moveTo>
                  <a:cubicBezTo>
                    <a:pt x="11" y="216"/>
                    <a:pt x="11" y="216"/>
                    <a:pt x="11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2" y="216"/>
                    <a:pt x="12" y="213"/>
                    <a:pt x="13" y="209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1" y="208"/>
                    <a:pt x="10" y="210"/>
                    <a:pt x="10" y="215"/>
                  </a:cubicBezTo>
                  <a:close/>
                  <a:moveTo>
                    <a:pt x="20" y="198"/>
                  </a:moveTo>
                  <a:cubicBezTo>
                    <a:pt x="18" y="202"/>
                    <a:pt x="17" y="205"/>
                    <a:pt x="16" y="206"/>
                  </a:cubicBezTo>
                  <a:cubicBezTo>
                    <a:pt x="17" y="210"/>
                    <a:pt x="17" y="210"/>
                    <a:pt x="17" y="210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7" y="223"/>
                    <a:pt x="18" y="224"/>
                    <a:pt x="18" y="224"/>
                  </a:cubicBezTo>
                  <a:cubicBezTo>
                    <a:pt x="21" y="224"/>
                    <a:pt x="21" y="224"/>
                    <a:pt x="21" y="224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06"/>
                    <a:pt x="21" y="198"/>
                    <a:pt x="20" y="198"/>
                  </a:cubicBezTo>
                  <a:close/>
                  <a:moveTo>
                    <a:pt x="24" y="34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lnTo>
                    <a:pt x="24" y="34"/>
                  </a:lnTo>
                  <a:close/>
                  <a:moveTo>
                    <a:pt x="33" y="91"/>
                  </a:moveTo>
                  <a:cubicBezTo>
                    <a:pt x="33" y="94"/>
                    <a:pt x="33" y="94"/>
                    <a:pt x="33" y="94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5" y="92"/>
                    <a:pt x="34" y="91"/>
                    <a:pt x="33" y="91"/>
                  </a:cubicBezTo>
                  <a:close/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9" y="47"/>
                    <a:pt x="41" y="44"/>
                    <a:pt x="41" y="4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7" y="39"/>
                    <a:pt x="35" y="43"/>
                    <a:pt x="34" y="51"/>
                  </a:cubicBezTo>
                  <a:close/>
                  <a:moveTo>
                    <a:pt x="39" y="101"/>
                  </a:moveTo>
                  <a:cubicBezTo>
                    <a:pt x="39" y="101"/>
                    <a:pt x="39" y="101"/>
                    <a:pt x="39" y="101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4" y="107"/>
                    <a:pt x="48" y="108"/>
                    <a:pt x="49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7" y="105"/>
                    <a:pt x="44" y="103"/>
                    <a:pt x="39" y="101"/>
                  </a:cubicBezTo>
                  <a:close/>
                  <a:moveTo>
                    <a:pt x="39" y="207"/>
                  </a:moveTo>
                  <a:cubicBezTo>
                    <a:pt x="39" y="207"/>
                    <a:pt x="39" y="207"/>
                    <a:pt x="39" y="207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40" y="212"/>
                    <a:pt x="42" y="214"/>
                    <a:pt x="45" y="214"/>
                  </a:cubicBezTo>
                  <a:cubicBezTo>
                    <a:pt x="45" y="213"/>
                    <a:pt x="45" y="213"/>
                    <a:pt x="45" y="213"/>
                  </a:cubicBezTo>
                  <a:cubicBezTo>
                    <a:pt x="43" y="209"/>
                    <a:pt x="41" y="207"/>
                    <a:pt x="39" y="207"/>
                  </a:cubicBezTo>
                  <a:close/>
                  <a:moveTo>
                    <a:pt x="40" y="37"/>
                  </a:move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6" y="39"/>
                    <a:pt x="49" y="37"/>
                    <a:pt x="51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3" y="34"/>
                    <a:pt x="41" y="35"/>
                    <a:pt x="40" y="37"/>
                  </a:cubicBezTo>
                  <a:close/>
                  <a:moveTo>
                    <a:pt x="41" y="12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7" y="12"/>
                    <a:pt x="56" y="10"/>
                    <a:pt x="72" y="6"/>
                  </a:cubicBezTo>
                  <a:cubicBezTo>
                    <a:pt x="77" y="5"/>
                    <a:pt x="80" y="4"/>
                    <a:pt x="80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53" y="5"/>
                    <a:pt x="41" y="8"/>
                    <a:pt x="41" y="12"/>
                  </a:cubicBezTo>
                  <a:close/>
                  <a:moveTo>
                    <a:pt x="42" y="21"/>
                  </a:move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1"/>
                    <a:pt x="46" y="2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4" y="19"/>
                    <a:pt x="43" y="20"/>
                    <a:pt x="42" y="21"/>
                  </a:cubicBezTo>
                  <a:close/>
                  <a:moveTo>
                    <a:pt x="51" y="26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55" y="26"/>
                    <a:pt x="60" y="23"/>
                    <a:pt x="69" y="19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2" y="16"/>
                    <a:pt x="64" y="19"/>
                    <a:pt x="58" y="22"/>
                  </a:cubicBezTo>
                  <a:cubicBezTo>
                    <a:pt x="53" y="22"/>
                    <a:pt x="51" y="24"/>
                    <a:pt x="51" y="26"/>
                  </a:cubicBezTo>
                  <a:close/>
                  <a:moveTo>
                    <a:pt x="52" y="210"/>
                  </a:moveTo>
                  <a:cubicBezTo>
                    <a:pt x="51" y="210"/>
                    <a:pt x="51" y="210"/>
                    <a:pt x="51" y="210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3" y="214"/>
                    <a:pt x="55" y="216"/>
                    <a:pt x="57" y="216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5" y="213"/>
                    <a:pt x="54" y="211"/>
                    <a:pt x="52" y="210"/>
                  </a:cubicBezTo>
                  <a:close/>
                  <a:moveTo>
                    <a:pt x="56" y="226"/>
                  </a:moveTo>
                  <a:cubicBezTo>
                    <a:pt x="54" y="225"/>
                    <a:pt x="54" y="225"/>
                    <a:pt x="54" y="225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6" y="231"/>
                    <a:pt x="62" y="235"/>
                    <a:pt x="72" y="238"/>
                  </a:cubicBezTo>
                  <a:cubicBezTo>
                    <a:pt x="80" y="241"/>
                    <a:pt x="91" y="244"/>
                    <a:pt x="105" y="247"/>
                  </a:cubicBezTo>
                  <a:cubicBezTo>
                    <a:pt x="108" y="249"/>
                    <a:pt x="111" y="250"/>
                    <a:pt x="113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22" y="248"/>
                    <a:pt x="125" y="246"/>
                    <a:pt x="125" y="244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74" y="235"/>
                    <a:pt x="61" y="230"/>
                    <a:pt x="56" y="226"/>
                  </a:cubicBezTo>
                  <a:close/>
                  <a:moveTo>
                    <a:pt x="73" y="225"/>
                  </a:moveTo>
                  <a:cubicBezTo>
                    <a:pt x="73" y="225"/>
                    <a:pt x="73" y="225"/>
                    <a:pt x="73" y="225"/>
                  </a:cubicBezTo>
                  <a:cubicBezTo>
                    <a:pt x="74" y="226"/>
                    <a:pt x="75" y="227"/>
                    <a:pt x="76" y="227"/>
                  </a:cubicBezTo>
                  <a:cubicBezTo>
                    <a:pt x="75" y="226"/>
                    <a:pt x="75" y="225"/>
                    <a:pt x="73" y="225"/>
                  </a:cubicBezTo>
                  <a:close/>
                  <a:moveTo>
                    <a:pt x="85" y="114"/>
                  </a:moveTo>
                  <a:cubicBezTo>
                    <a:pt x="81" y="114"/>
                    <a:pt x="81" y="114"/>
                    <a:pt x="81" y="114"/>
                  </a:cubicBezTo>
                  <a:cubicBezTo>
                    <a:pt x="82" y="114"/>
                    <a:pt x="83" y="115"/>
                    <a:pt x="84" y="115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5"/>
                    <a:pt x="86" y="115"/>
                    <a:pt x="86" y="115"/>
                  </a:cubicBezTo>
                  <a:lnTo>
                    <a:pt x="85" y="114"/>
                  </a:lnTo>
                  <a:close/>
                  <a:moveTo>
                    <a:pt x="88" y="119"/>
                  </a:moveTo>
                  <a:cubicBezTo>
                    <a:pt x="87" y="120"/>
                    <a:pt x="87" y="120"/>
                    <a:pt x="87" y="120"/>
                  </a:cubicBezTo>
                  <a:cubicBezTo>
                    <a:pt x="88" y="121"/>
                    <a:pt x="92" y="123"/>
                    <a:pt x="99" y="127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6" y="122"/>
                    <a:pt x="92" y="120"/>
                    <a:pt x="88" y="119"/>
                  </a:cubicBezTo>
                  <a:close/>
                  <a:moveTo>
                    <a:pt x="97" y="141"/>
                  </a:moveTo>
                  <a:cubicBezTo>
                    <a:pt x="95" y="141"/>
                    <a:pt x="95" y="141"/>
                    <a:pt x="95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8" y="144"/>
                    <a:pt x="102" y="145"/>
                    <a:pt x="106" y="145"/>
                  </a:cubicBezTo>
                  <a:cubicBezTo>
                    <a:pt x="106" y="146"/>
                    <a:pt x="107" y="146"/>
                    <a:pt x="109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4"/>
                    <a:pt x="107" y="142"/>
                    <a:pt x="97" y="141"/>
                  </a:cubicBezTo>
                  <a:close/>
                  <a:moveTo>
                    <a:pt x="112" y="16"/>
                  </a:move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10" y="17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9" y="16"/>
                    <a:pt x="117" y="16"/>
                    <a:pt x="112" y="16"/>
                  </a:cubicBezTo>
                  <a:close/>
                  <a:moveTo>
                    <a:pt x="109" y="245"/>
                  </a:moveTo>
                  <a:cubicBezTo>
                    <a:pt x="109" y="244"/>
                    <a:pt x="109" y="244"/>
                    <a:pt x="109" y="244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1" y="244"/>
                    <a:pt x="112" y="244"/>
                    <a:pt x="112" y="245"/>
                  </a:cubicBezTo>
                  <a:cubicBezTo>
                    <a:pt x="111" y="245"/>
                    <a:pt x="111" y="245"/>
                    <a:pt x="111" y="245"/>
                  </a:cubicBezTo>
                  <a:lnTo>
                    <a:pt x="109" y="245"/>
                  </a:lnTo>
                  <a:close/>
                  <a:moveTo>
                    <a:pt x="121" y="150"/>
                  </a:moveTo>
                  <a:cubicBezTo>
                    <a:pt x="120" y="150"/>
                    <a:pt x="120" y="150"/>
                    <a:pt x="120" y="150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1"/>
                    <a:pt x="122" y="151"/>
                    <a:pt x="122" y="151"/>
                  </a:cubicBezTo>
                  <a:lnTo>
                    <a:pt x="121" y="150"/>
                  </a:lnTo>
                  <a:close/>
                  <a:moveTo>
                    <a:pt x="120" y="236"/>
                  </a:moveTo>
                  <a:cubicBezTo>
                    <a:pt x="120" y="237"/>
                    <a:pt x="120" y="237"/>
                    <a:pt x="120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3" y="238"/>
                    <a:pt x="123" y="238"/>
                    <a:pt x="123" y="238"/>
                  </a:cubicBezTo>
                  <a:cubicBezTo>
                    <a:pt x="131" y="238"/>
                    <a:pt x="136" y="236"/>
                    <a:pt x="137" y="234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1" y="233"/>
                    <a:pt x="126" y="234"/>
                    <a:pt x="120" y="236"/>
                  </a:cubicBezTo>
                  <a:close/>
                  <a:moveTo>
                    <a:pt x="124" y="23"/>
                  </a:moveTo>
                  <a:cubicBezTo>
                    <a:pt x="126" y="25"/>
                    <a:pt x="126" y="25"/>
                    <a:pt x="126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2"/>
                    <a:pt x="128" y="21"/>
                    <a:pt x="126" y="20"/>
                  </a:cubicBezTo>
                  <a:cubicBezTo>
                    <a:pt x="125" y="21"/>
                    <a:pt x="124" y="22"/>
                    <a:pt x="124" y="23"/>
                  </a:cubicBezTo>
                  <a:close/>
                  <a:moveTo>
                    <a:pt x="136" y="8"/>
                  </a:moveTo>
                  <a:cubicBezTo>
                    <a:pt x="136" y="9"/>
                    <a:pt x="136" y="9"/>
                    <a:pt x="136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12"/>
                    <a:pt x="137" y="12"/>
                    <a:pt x="139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2" y="9"/>
                    <a:pt x="139" y="8"/>
                    <a:pt x="136" y="8"/>
                  </a:cubicBezTo>
                  <a:close/>
                  <a:moveTo>
                    <a:pt x="137" y="16"/>
                  </a:moveTo>
                  <a:cubicBezTo>
                    <a:pt x="137" y="17"/>
                    <a:pt x="137" y="17"/>
                    <a:pt x="137" y="17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6"/>
                    <a:pt x="138" y="16"/>
                    <a:pt x="138" y="16"/>
                  </a:cubicBezTo>
                  <a:lnTo>
                    <a:pt x="137" y="16"/>
                  </a:lnTo>
                  <a:close/>
                  <a:moveTo>
                    <a:pt x="142" y="45"/>
                  </a:moveTo>
                  <a:cubicBezTo>
                    <a:pt x="141" y="46"/>
                    <a:pt x="141" y="46"/>
                    <a:pt x="141" y="46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4" y="45"/>
                    <a:pt x="144" y="45"/>
                    <a:pt x="144" y="45"/>
                  </a:cubicBezTo>
                  <a:lnTo>
                    <a:pt x="142" y="45"/>
                  </a:lnTo>
                  <a:close/>
                  <a:moveTo>
                    <a:pt x="142" y="64"/>
                  </a:moveTo>
                  <a:cubicBezTo>
                    <a:pt x="142" y="70"/>
                    <a:pt x="142" y="70"/>
                    <a:pt x="142" y="70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5" y="71"/>
                    <a:pt x="146" y="70"/>
                    <a:pt x="146" y="68"/>
                  </a:cubicBezTo>
                  <a:cubicBezTo>
                    <a:pt x="145" y="65"/>
                    <a:pt x="145" y="63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2"/>
                    <a:pt x="142" y="63"/>
                    <a:pt x="142" y="64"/>
                  </a:cubicBezTo>
                  <a:close/>
                  <a:moveTo>
                    <a:pt x="143" y="28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3" y="33"/>
                    <a:pt x="145" y="34"/>
                  </a:cubicBezTo>
                  <a:cubicBezTo>
                    <a:pt x="146" y="36"/>
                    <a:pt x="147" y="37"/>
                    <a:pt x="148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1" y="25"/>
                    <a:pt x="149" y="21"/>
                    <a:pt x="149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4" y="22"/>
                    <a:pt x="143" y="24"/>
                    <a:pt x="143" y="28"/>
                  </a:cubicBezTo>
                  <a:close/>
                  <a:moveTo>
                    <a:pt x="143" y="55"/>
                  </a:moveTo>
                  <a:cubicBezTo>
                    <a:pt x="142" y="55"/>
                    <a:pt x="142" y="55"/>
                    <a:pt x="142" y="55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5" y="55"/>
                    <a:pt x="145" y="55"/>
                    <a:pt x="145" y="55"/>
                  </a:cubicBezTo>
                  <a:lnTo>
                    <a:pt x="143" y="55"/>
                  </a:ln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5" y="76"/>
                    <a:pt x="145" y="76"/>
                    <a:pt x="145" y="76"/>
                  </a:cubicBezTo>
                  <a:lnTo>
                    <a:pt x="144" y="76"/>
                  </a:lnTo>
                  <a:close/>
                  <a:moveTo>
                    <a:pt x="146" y="217"/>
                  </a:moveTo>
                  <a:cubicBezTo>
                    <a:pt x="144" y="218"/>
                    <a:pt x="144" y="218"/>
                    <a:pt x="144" y="218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7" y="220"/>
                    <a:pt x="147" y="220"/>
                    <a:pt x="147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8" y="217"/>
                    <a:pt x="148" y="217"/>
                    <a:pt x="148" y="217"/>
                  </a:cubicBezTo>
                  <a:lnTo>
                    <a:pt x="146" y="217"/>
                  </a:lnTo>
                  <a:close/>
                  <a:moveTo>
                    <a:pt x="148" y="43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48" y="44"/>
                    <a:pt x="148" y="44"/>
                    <a:pt x="148" y="44"/>
                  </a:cubicBezTo>
                  <a:lnTo>
                    <a:pt x="148" y="43"/>
                  </a:lnTo>
                  <a:close/>
                  <a:moveTo>
                    <a:pt x="151" y="48"/>
                  </a:moveTo>
                  <a:cubicBezTo>
                    <a:pt x="149" y="50"/>
                    <a:pt x="149" y="50"/>
                    <a:pt x="149" y="50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48"/>
                    <a:pt x="152" y="48"/>
                    <a:pt x="152" y="48"/>
                  </a:cubicBezTo>
                  <a:lnTo>
                    <a:pt x="151" y="48"/>
                  </a:lnTo>
                  <a:close/>
                  <a:moveTo>
                    <a:pt x="152" y="40"/>
                  </a:moveTo>
                  <a:cubicBezTo>
                    <a:pt x="150" y="40"/>
                    <a:pt x="150" y="40"/>
                    <a:pt x="150" y="40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1" y="43"/>
                    <a:pt x="152" y="43"/>
                    <a:pt x="152" y="43"/>
                  </a:cubicBezTo>
                  <a:cubicBezTo>
                    <a:pt x="152" y="42"/>
                    <a:pt x="152" y="42"/>
                    <a:pt x="152" y="42"/>
                  </a:cubicBezTo>
                  <a:lnTo>
                    <a:pt x="152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2"/>
            <p:cNvSpPr>
              <a:spLocks noEditPoints="1"/>
            </p:cNvSpPr>
            <p:nvPr/>
          </p:nvSpPr>
          <p:spPr bwMode="auto">
            <a:xfrm>
              <a:off x="5010151" y="5446713"/>
              <a:ext cx="160338" cy="163513"/>
            </a:xfrm>
            <a:custGeom>
              <a:avLst/>
              <a:gdLst>
                <a:gd name="T0" fmla="*/ 157 w 207"/>
                <a:gd name="T1" fmla="*/ 23 h 210"/>
                <a:gd name="T2" fmla="*/ 172 w 207"/>
                <a:gd name="T3" fmla="*/ 43 h 210"/>
                <a:gd name="T4" fmla="*/ 143 w 207"/>
                <a:gd name="T5" fmla="*/ 69 h 210"/>
                <a:gd name="T6" fmla="*/ 56 w 207"/>
                <a:gd name="T7" fmla="*/ 46 h 210"/>
                <a:gd name="T8" fmla="*/ 28 w 207"/>
                <a:gd name="T9" fmla="*/ 95 h 210"/>
                <a:gd name="T10" fmla="*/ 33 w 207"/>
                <a:gd name="T11" fmla="*/ 139 h 210"/>
                <a:gd name="T12" fmla="*/ 157 w 207"/>
                <a:gd name="T13" fmla="*/ 143 h 210"/>
                <a:gd name="T14" fmla="*/ 177 w 207"/>
                <a:gd name="T15" fmla="*/ 126 h 210"/>
                <a:gd name="T16" fmla="*/ 186 w 207"/>
                <a:gd name="T17" fmla="*/ 134 h 210"/>
                <a:gd name="T18" fmla="*/ 187 w 207"/>
                <a:gd name="T19" fmla="*/ 185 h 210"/>
                <a:gd name="T20" fmla="*/ 92 w 207"/>
                <a:gd name="T21" fmla="*/ 210 h 210"/>
                <a:gd name="T22" fmla="*/ 3 w 207"/>
                <a:gd name="T23" fmla="*/ 86 h 210"/>
                <a:gd name="T24" fmla="*/ 13 w 207"/>
                <a:gd name="T25" fmla="*/ 114 h 210"/>
                <a:gd name="T26" fmla="*/ 15 w 207"/>
                <a:gd name="T27" fmla="*/ 106 h 210"/>
                <a:gd name="T28" fmla="*/ 20 w 207"/>
                <a:gd name="T29" fmla="*/ 80 h 210"/>
                <a:gd name="T30" fmla="*/ 24 w 207"/>
                <a:gd name="T31" fmla="*/ 120 h 210"/>
                <a:gd name="T32" fmla="*/ 24 w 207"/>
                <a:gd name="T33" fmla="*/ 120 h 210"/>
                <a:gd name="T34" fmla="*/ 23 w 207"/>
                <a:gd name="T35" fmla="*/ 149 h 210"/>
                <a:gd name="T36" fmla="*/ 39 w 207"/>
                <a:gd name="T37" fmla="*/ 178 h 210"/>
                <a:gd name="T38" fmla="*/ 26 w 207"/>
                <a:gd name="T39" fmla="*/ 60 h 210"/>
                <a:gd name="T40" fmla="*/ 25 w 207"/>
                <a:gd name="T41" fmla="*/ 59 h 210"/>
                <a:gd name="T42" fmla="*/ 35 w 207"/>
                <a:gd name="T43" fmla="*/ 161 h 210"/>
                <a:gd name="T44" fmla="*/ 37 w 207"/>
                <a:gd name="T45" fmla="*/ 45 h 210"/>
                <a:gd name="T46" fmla="*/ 71 w 207"/>
                <a:gd name="T47" fmla="*/ 201 h 210"/>
                <a:gd name="T48" fmla="*/ 42 w 207"/>
                <a:gd name="T49" fmla="*/ 24 h 210"/>
                <a:gd name="T50" fmla="*/ 43 w 207"/>
                <a:gd name="T51" fmla="*/ 24 h 210"/>
                <a:gd name="T52" fmla="*/ 78 w 207"/>
                <a:gd name="T53" fmla="*/ 9 h 210"/>
                <a:gd name="T54" fmla="*/ 50 w 207"/>
                <a:gd name="T55" fmla="*/ 183 h 210"/>
                <a:gd name="T56" fmla="*/ 86 w 207"/>
                <a:gd name="T57" fmla="*/ 193 h 210"/>
                <a:gd name="T58" fmla="*/ 63 w 207"/>
                <a:gd name="T59" fmla="*/ 188 h 210"/>
                <a:gd name="T60" fmla="*/ 55 w 207"/>
                <a:gd name="T61" fmla="*/ 36 h 210"/>
                <a:gd name="T62" fmla="*/ 68 w 207"/>
                <a:gd name="T63" fmla="*/ 28 h 210"/>
                <a:gd name="T64" fmla="*/ 68 w 207"/>
                <a:gd name="T65" fmla="*/ 26 h 210"/>
                <a:gd name="T66" fmla="*/ 104 w 207"/>
                <a:gd name="T67" fmla="*/ 17 h 210"/>
                <a:gd name="T68" fmla="*/ 104 w 207"/>
                <a:gd name="T69" fmla="*/ 29 h 210"/>
                <a:gd name="T70" fmla="*/ 92 w 207"/>
                <a:gd name="T71" fmla="*/ 205 h 210"/>
                <a:gd name="T72" fmla="*/ 100 w 207"/>
                <a:gd name="T73" fmla="*/ 203 h 210"/>
                <a:gd name="T74" fmla="*/ 112 w 207"/>
                <a:gd name="T75" fmla="*/ 29 h 210"/>
                <a:gd name="T76" fmla="*/ 113 w 207"/>
                <a:gd name="T77" fmla="*/ 189 h 210"/>
                <a:gd name="T78" fmla="*/ 117 w 207"/>
                <a:gd name="T79" fmla="*/ 20 h 210"/>
                <a:gd name="T80" fmla="*/ 117 w 207"/>
                <a:gd name="T81" fmla="*/ 20 h 210"/>
                <a:gd name="T82" fmla="*/ 116 w 207"/>
                <a:gd name="T83" fmla="*/ 10 h 210"/>
                <a:gd name="T84" fmla="*/ 136 w 207"/>
                <a:gd name="T85" fmla="*/ 187 h 210"/>
                <a:gd name="T86" fmla="*/ 125 w 207"/>
                <a:gd name="T87" fmla="*/ 23 h 210"/>
                <a:gd name="T88" fmla="*/ 125 w 207"/>
                <a:gd name="T89" fmla="*/ 23 h 210"/>
                <a:gd name="T90" fmla="*/ 128 w 207"/>
                <a:gd name="T91" fmla="*/ 180 h 210"/>
                <a:gd name="T92" fmla="*/ 146 w 207"/>
                <a:gd name="T93" fmla="*/ 33 h 210"/>
                <a:gd name="T94" fmla="*/ 150 w 207"/>
                <a:gd name="T95" fmla="*/ 163 h 210"/>
                <a:gd name="T96" fmla="*/ 168 w 207"/>
                <a:gd name="T97" fmla="*/ 40 h 210"/>
                <a:gd name="T98" fmla="*/ 173 w 207"/>
                <a:gd name="T99" fmla="*/ 145 h 210"/>
                <a:gd name="T100" fmla="*/ 182 w 207"/>
                <a:gd name="T101" fmla="*/ 137 h 210"/>
                <a:gd name="T102" fmla="*/ 198 w 207"/>
                <a:gd name="T103" fmla="*/ 166 h 210"/>
                <a:gd name="T104" fmla="*/ 184 w 207"/>
                <a:gd name="T105" fmla="*/ 177 h 210"/>
                <a:gd name="T106" fmla="*/ 182 w 207"/>
                <a:gd name="T107" fmla="*/ 1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21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10" y="2"/>
                    <a:pt x="115" y="4"/>
                    <a:pt x="122" y="5"/>
                  </a:cubicBezTo>
                  <a:cubicBezTo>
                    <a:pt x="127" y="5"/>
                    <a:pt x="137" y="10"/>
                    <a:pt x="152" y="21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72" y="31"/>
                    <a:pt x="176" y="35"/>
                    <a:pt x="177" y="37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9"/>
                    <a:pt x="175" y="40"/>
                    <a:pt x="172" y="43"/>
                  </a:cubicBezTo>
                  <a:cubicBezTo>
                    <a:pt x="172" y="47"/>
                    <a:pt x="167" y="55"/>
                    <a:pt x="157" y="67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4" y="72"/>
                    <a:pt x="151" y="73"/>
                    <a:pt x="147" y="75"/>
                  </a:cubicBezTo>
                  <a:cubicBezTo>
                    <a:pt x="146" y="75"/>
                    <a:pt x="145" y="73"/>
                    <a:pt x="143" y="69"/>
                  </a:cubicBezTo>
                  <a:cubicBezTo>
                    <a:pt x="136" y="65"/>
                    <a:pt x="133" y="62"/>
                    <a:pt x="133" y="59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3"/>
                    <a:pt x="129" y="40"/>
                    <a:pt x="113" y="38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2" y="36"/>
                    <a:pt x="70" y="39"/>
                    <a:pt x="56" y="46"/>
                  </a:cubicBezTo>
                  <a:cubicBezTo>
                    <a:pt x="49" y="50"/>
                    <a:pt x="43" y="59"/>
                    <a:pt x="38" y="71"/>
                  </a:cubicBezTo>
                  <a:cubicBezTo>
                    <a:pt x="35" y="83"/>
                    <a:pt x="32" y="89"/>
                    <a:pt x="30" y="92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91"/>
                    <a:pt x="24" y="93"/>
                    <a:pt x="24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5"/>
                    <a:pt x="30" y="96"/>
                    <a:pt x="30" y="97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8" y="114"/>
                    <a:pt x="31" y="121"/>
                    <a:pt x="34" y="135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4" y="140"/>
                    <a:pt x="35" y="144"/>
                    <a:pt x="36" y="151"/>
                  </a:cubicBezTo>
                  <a:cubicBezTo>
                    <a:pt x="38" y="158"/>
                    <a:pt x="45" y="165"/>
                    <a:pt x="57" y="17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97" y="184"/>
                    <a:pt x="116" y="180"/>
                    <a:pt x="133" y="170"/>
                  </a:cubicBezTo>
                  <a:cubicBezTo>
                    <a:pt x="149" y="156"/>
                    <a:pt x="157" y="147"/>
                    <a:pt x="157" y="143"/>
                  </a:cubicBezTo>
                  <a:cubicBezTo>
                    <a:pt x="156" y="137"/>
                    <a:pt x="156" y="137"/>
                    <a:pt x="156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61" y="129"/>
                    <a:pt x="172" y="119"/>
                  </a:cubicBezTo>
                  <a:cubicBezTo>
                    <a:pt x="172" y="119"/>
                    <a:pt x="174" y="121"/>
                    <a:pt x="177" y="124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82" y="128"/>
                    <a:pt x="186" y="130"/>
                    <a:pt x="186" y="134"/>
                  </a:cubicBezTo>
                  <a:cubicBezTo>
                    <a:pt x="190" y="139"/>
                    <a:pt x="194" y="147"/>
                    <a:pt x="198" y="157"/>
                  </a:cubicBezTo>
                  <a:cubicBezTo>
                    <a:pt x="200" y="157"/>
                    <a:pt x="201" y="160"/>
                    <a:pt x="202" y="166"/>
                  </a:cubicBezTo>
                  <a:cubicBezTo>
                    <a:pt x="205" y="167"/>
                    <a:pt x="207" y="168"/>
                    <a:pt x="207" y="170"/>
                  </a:cubicBezTo>
                  <a:cubicBezTo>
                    <a:pt x="207" y="172"/>
                    <a:pt x="206" y="173"/>
                    <a:pt x="203" y="173"/>
                  </a:cubicBezTo>
                  <a:cubicBezTo>
                    <a:pt x="197" y="175"/>
                    <a:pt x="192" y="179"/>
                    <a:pt x="187" y="185"/>
                  </a:cubicBezTo>
                  <a:cubicBezTo>
                    <a:pt x="179" y="177"/>
                    <a:pt x="174" y="173"/>
                    <a:pt x="174" y="173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47" y="189"/>
                    <a:pt x="141" y="193"/>
                    <a:pt x="135" y="197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85" y="210"/>
                    <a:pt x="73" y="207"/>
                    <a:pt x="58" y="203"/>
                  </a:cubicBezTo>
                  <a:cubicBezTo>
                    <a:pt x="42" y="196"/>
                    <a:pt x="33" y="190"/>
                    <a:pt x="31" y="186"/>
                  </a:cubicBezTo>
                  <a:cubicBezTo>
                    <a:pt x="11" y="162"/>
                    <a:pt x="1" y="143"/>
                    <a:pt x="1" y="13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08"/>
                    <a:pt x="3" y="98"/>
                    <a:pt x="3" y="86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56"/>
                    <a:pt x="17" y="48"/>
                    <a:pt x="26" y="37"/>
                  </a:cubicBezTo>
                  <a:cubicBezTo>
                    <a:pt x="31" y="26"/>
                    <a:pt x="44" y="16"/>
                    <a:pt x="66" y="6"/>
                  </a:cubicBezTo>
                  <a:cubicBezTo>
                    <a:pt x="74" y="4"/>
                    <a:pt x="88" y="2"/>
                    <a:pt x="108" y="0"/>
                  </a:cubicBezTo>
                  <a:close/>
                  <a:moveTo>
                    <a:pt x="13" y="114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7"/>
                    <a:pt x="14" y="119"/>
                    <a:pt x="16" y="119"/>
                  </a:cubicBezTo>
                  <a:cubicBezTo>
                    <a:pt x="17" y="119"/>
                    <a:pt x="18" y="116"/>
                    <a:pt x="16" y="108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06"/>
                    <a:pt x="13" y="109"/>
                    <a:pt x="13" y="114"/>
                  </a:cubicBezTo>
                  <a:close/>
                  <a:moveTo>
                    <a:pt x="27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1"/>
                    <a:pt x="25" y="77"/>
                    <a:pt x="27" y="69"/>
                  </a:cubicBezTo>
                  <a:lnTo>
                    <a:pt x="27" y="67"/>
                  </a:lnTo>
                  <a:close/>
                  <a:moveTo>
                    <a:pt x="24" y="120"/>
                  </a:moveTo>
                  <a:cubicBezTo>
                    <a:pt x="22" y="122"/>
                    <a:pt x="22" y="124"/>
                    <a:pt x="22" y="126"/>
                  </a:cubicBezTo>
                  <a:cubicBezTo>
                    <a:pt x="22" y="127"/>
                    <a:pt x="23" y="130"/>
                    <a:pt x="25" y="133"/>
                  </a:cubicBezTo>
                  <a:cubicBezTo>
                    <a:pt x="26" y="138"/>
                    <a:pt x="28" y="140"/>
                    <a:pt x="30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5"/>
                    <a:pt x="28" y="129"/>
                    <a:pt x="24" y="120"/>
                  </a:cubicBezTo>
                  <a:close/>
                  <a:moveTo>
                    <a:pt x="23" y="149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3"/>
                    <a:pt x="25" y="154"/>
                    <a:pt x="27" y="154"/>
                  </a:cubicBezTo>
                  <a:cubicBezTo>
                    <a:pt x="27" y="153"/>
                    <a:pt x="26" y="151"/>
                    <a:pt x="23" y="149"/>
                  </a:cubicBezTo>
                  <a:close/>
                  <a:moveTo>
                    <a:pt x="26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4" y="170"/>
                    <a:pt x="28" y="174"/>
                    <a:pt x="35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5"/>
                    <a:pt x="34" y="171"/>
                    <a:pt x="26" y="166"/>
                  </a:cubicBezTo>
                  <a:close/>
                  <a:moveTo>
                    <a:pt x="25" y="59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58"/>
                    <a:pt x="31" y="56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7" y="55"/>
                    <a:pt x="25" y="57"/>
                    <a:pt x="25" y="59"/>
                  </a:cubicBezTo>
                  <a:close/>
                  <a:moveTo>
                    <a:pt x="30" y="157"/>
                  </a:moveTo>
                  <a:cubicBezTo>
                    <a:pt x="30" y="159"/>
                    <a:pt x="30" y="159"/>
                    <a:pt x="30" y="159"/>
                  </a:cubicBezTo>
                  <a:cubicBezTo>
                    <a:pt x="31" y="161"/>
                    <a:pt x="33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58"/>
                    <a:pt x="32" y="157"/>
                    <a:pt x="30" y="157"/>
                  </a:cubicBezTo>
                  <a:close/>
                  <a:moveTo>
                    <a:pt x="37" y="45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1" y="43"/>
                    <a:pt x="43" y="41"/>
                    <a:pt x="43" y="39"/>
                  </a:cubicBezTo>
                  <a:cubicBezTo>
                    <a:pt x="40" y="39"/>
                    <a:pt x="38" y="41"/>
                    <a:pt x="37" y="45"/>
                  </a:cubicBezTo>
                  <a:close/>
                  <a:moveTo>
                    <a:pt x="37" y="184"/>
                  </a:moveTo>
                  <a:cubicBezTo>
                    <a:pt x="39" y="187"/>
                    <a:pt x="48" y="193"/>
                    <a:pt x="63" y="200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56" y="195"/>
                    <a:pt x="47" y="189"/>
                    <a:pt x="43" y="184"/>
                  </a:cubicBezTo>
                  <a:cubicBezTo>
                    <a:pt x="42" y="183"/>
                    <a:pt x="41" y="183"/>
                    <a:pt x="40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7" y="183"/>
                    <a:pt x="37" y="183"/>
                    <a:pt x="37" y="184"/>
                  </a:cubicBezTo>
                  <a:close/>
                  <a:moveTo>
                    <a:pt x="42" y="24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42" y="24"/>
                  </a:lnTo>
                  <a:close/>
                  <a:moveTo>
                    <a:pt x="47" y="20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2" y="8"/>
                    <a:pt x="84" y="7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4" y="6"/>
                    <a:pt x="62" y="11"/>
                    <a:pt x="47" y="20"/>
                  </a:cubicBezTo>
                  <a:close/>
                  <a:moveTo>
                    <a:pt x="51" y="183"/>
                  </a:moveTo>
                  <a:cubicBezTo>
                    <a:pt x="50" y="183"/>
                    <a:pt x="50" y="183"/>
                    <a:pt x="50" y="183"/>
                  </a:cubicBezTo>
                  <a:cubicBezTo>
                    <a:pt x="50" y="185"/>
                    <a:pt x="54" y="187"/>
                    <a:pt x="63" y="190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3"/>
                    <a:pt x="86" y="193"/>
                    <a:pt x="86" y="193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0" y="193"/>
                    <a:pt x="76" y="191"/>
                    <a:pt x="72" y="188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1" y="188"/>
                    <a:pt x="57" y="186"/>
                    <a:pt x="51" y="183"/>
                  </a:cubicBezTo>
                  <a:close/>
                  <a:moveTo>
                    <a:pt x="56" y="33"/>
                  </a:move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4"/>
                    <a:pt x="57" y="34"/>
                    <a:pt x="57" y="34"/>
                  </a:cubicBezTo>
                  <a:lnTo>
                    <a:pt x="56" y="33"/>
                  </a:lnTo>
                  <a:close/>
                  <a:moveTo>
                    <a:pt x="68" y="26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7"/>
                    <a:pt x="78" y="26"/>
                    <a:pt x="78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0" y="25"/>
                    <a:pt x="68" y="26"/>
                    <a:pt x="68" y="26"/>
                  </a:cubicBezTo>
                  <a:close/>
                  <a:moveTo>
                    <a:pt x="82" y="20"/>
                  </a:moveTo>
                  <a:cubicBezTo>
                    <a:pt x="82" y="21"/>
                    <a:pt x="82" y="21"/>
                    <a:pt x="82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00" y="22"/>
                    <a:pt x="108" y="21"/>
                    <a:pt x="110" y="19"/>
                  </a:cubicBezTo>
                  <a:cubicBezTo>
                    <a:pt x="110" y="18"/>
                    <a:pt x="108" y="17"/>
                    <a:pt x="104" y="17"/>
                  </a:cubicBezTo>
                  <a:cubicBezTo>
                    <a:pt x="93" y="17"/>
                    <a:pt x="86" y="18"/>
                    <a:pt x="82" y="20"/>
                  </a:cubicBezTo>
                  <a:close/>
                  <a:moveTo>
                    <a:pt x="88" y="30"/>
                  </a:move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100" y="31"/>
                    <a:pt x="104" y="30"/>
                    <a:pt x="104" y="2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2" y="28"/>
                    <a:pt x="88" y="29"/>
                    <a:pt x="88" y="30"/>
                  </a:cubicBezTo>
                  <a:close/>
                  <a:moveTo>
                    <a:pt x="92" y="205"/>
                  </a:moveTo>
                  <a:cubicBezTo>
                    <a:pt x="92" y="205"/>
                    <a:pt x="92" y="205"/>
                    <a:pt x="92" y="205"/>
                  </a:cubicBezTo>
                  <a:cubicBezTo>
                    <a:pt x="92" y="206"/>
                    <a:pt x="95" y="207"/>
                    <a:pt x="100" y="208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5"/>
                    <a:pt x="100" y="205"/>
                    <a:pt x="100" y="205"/>
                  </a:cubicBezTo>
                  <a:cubicBezTo>
                    <a:pt x="101" y="204"/>
                    <a:pt x="101" y="204"/>
                    <a:pt x="101" y="204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4" y="203"/>
                    <a:pt x="92" y="204"/>
                    <a:pt x="92" y="205"/>
                  </a:cubicBezTo>
                  <a:close/>
                  <a:moveTo>
                    <a:pt x="115" y="28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5" y="30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lnTo>
                    <a:pt x="115" y="28"/>
                  </a:ln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6" y="189"/>
                    <a:pt x="117" y="189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4" y="187"/>
                    <a:pt x="113" y="188"/>
                    <a:pt x="113" y="189"/>
                  </a:cubicBezTo>
                  <a:close/>
                  <a:moveTo>
                    <a:pt x="117" y="20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5" y="22"/>
                    <a:pt x="120" y="23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0"/>
                    <a:pt x="120" y="20"/>
                    <a:pt x="117" y="20"/>
                  </a:cubicBezTo>
                  <a:close/>
                  <a:moveTo>
                    <a:pt x="11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118" y="8"/>
                  </a:lnTo>
                  <a:close/>
                  <a:moveTo>
                    <a:pt x="123" y="194"/>
                  </a:moveTo>
                  <a:cubicBezTo>
                    <a:pt x="124" y="194"/>
                    <a:pt x="124" y="194"/>
                    <a:pt x="124" y="194"/>
                  </a:cubicBezTo>
                  <a:cubicBezTo>
                    <a:pt x="129" y="193"/>
                    <a:pt x="133" y="190"/>
                    <a:pt x="136" y="187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3" y="186"/>
                    <a:pt x="129" y="189"/>
                    <a:pt x="123" y="194"/>
                  </a:cubicBezTo>
                  <a:close/>
                  <a:moveTo>
                    <a:pt x="125" y="23"/>
                  </a:move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4"/>
                    <a:pt x="127" y="24"/>
                    <a:pt x="127" y="24"/>
                  </a:cubicBezTo>
                  <a:lnTo>
                    <a:pt x="125" y="23"/>
                  </a:lnTo>
                  <a:close/>
                  <a:moveTo>
                    <a:pt x="128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35" y="178"/>
                    <a:pt x="138" y="176"/>
                    <a:pt x="138" y="173"/>
                  </a:cubicBezTo>
                  <a:cubicBezTo>
                    <a:pt x="131" y="176"/>
                    <a:pt x="128" y="179"/>
                    <a:pt x="128" y="180"/>
                  </a:cubicBezTo>
                  <a:close/>
                  <a:moveTo>
                    <a:pt x="146" y="33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50" y="163"/>
                  </a:moveTo>
                  <a:cubicBezTo>
                    <a:pt x="151" y="163"/>
                    <a:pt x="151" y="163"/>
                    <a:pt x="151" y="163"/>
                  </a:cubicBezTo>
                  <a:cubicBezTo>
                    <a:pt x="152" y="163"/>
                    <a:pt x="154" y="161"/>
                    <a:pt x="156" y="158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3" y="157"/>
                    <a:pt x="151" y="159"/>
                    <a:pt x="150" y="163"/>
                  </a:cubicBezTo>
                  <a:close/>
                  <a:moveTo>
                    <a:pt x="163" y="41"/>
                  </a:moveTo>
                  <a:cubicBezTo>
                    <a:pt x="163" y="42"/>
                    <a:pt x="163" y="42"/>
                    <a:pt x="163" y="42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4" y="38"/>
                    <a:pt x="163" y="39"/>
                    <a:pt x="163" y="41"/>
                  </a:cubicBezTo>
                  <a:close/>
                  <a:moveTo>
                    <a:pt x="173" y="144"/>
                  </a:moveTo>
                  <a:cubicBezTo>
                    <a:pt x="173" y="145"/>
                    <a:pt x="173" y="145"/>
                    <a:pt x="173" y="145"/>
                  </a:cubicBezTo>
                  <a:cubicBezTo>
                    <a:pt x="175" y="150"/>
                    <a:pt x="177" y="153"/>
                    <a:pt x="178" y="153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46"/>
                    <a:pt x="176" y="144"/>
                    <a:pt x="173" y="144"/>
                  </a:cubicBezTo>
                  <a:close/>
                  <a:moveTo>
                    <a:pt x="182" y="137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1" y="139"/>
                    <a:pt x="181" y="139"/>
                    <a:pt x="181" y="139"/>
                  </a:cubicBezTo>
                  <a:cubicBezTo>
                    <a:pt x="181" y="141"/>
                    <a:pt x="185" y="151"/>
                    <a:pt x="194" y="166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59"/>
                    <a:pt x="190" y="152"/>
                    <a:pt x="187" y="143"/>
                  </a:cubicBezTo>
                  <a:lnTo>
                    <a:pt x="182" y="137"/>
                  </a:lnTo>
                  <a:close/>
                  <a:moveTo>
                    <a:pt x="182" y="174"/>
                  </a:moveTo>
                  <a:cubicBezTo>
                    <a:pt x="182" y="176"/>
                    <a:pt x="182" y="176"/>
                    <a:pt x="182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8" y="175"/>
                    <a:pt x="191" y="172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1" y="171"/>
                    <a:pt x="189" y="170"/>
                    <a:pt x="185" y="169"/>
                  </a:cubicBezTo>
                  <a:cubicBezTo>
                    <a:pt x="183" y="169"/>
                    <a:pt x="182" y="170"/>
                    <a:pt x="182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"/>
            <p:cNvSpPr>
              <a:spLocks noEditPoints="1"/>
            </p:cNvSpPr>
            <p:nvPr/>
          </p:nvSpPr>
          <p:spPr bwMode="auto">
            <a:xfrm>
              <a:off x="5175251" y="5395913"/>
              <a:ext cx="146050" cy="217488"/>
            </a:xfrm>
            <a:custGeom>
              <a:avLst/>
              <a:gdLst>
                <a:gd name="T0" fmla="*/ 61 w 188"/>
                <a:gd name="T1" fmla="*/ 98 h 278"/>
                <a:gd name="T2" fmla="*/ 149 w 188"/>
                <a:gd name="T3" fmla="*/ 107 h 278"/>
                <a:gd name="T4" fmla="*/ 175 w 188"/>
                <a:gd name="T5" fmla="*/ 195 h 278"/>
                <a:gd name="T6" fmla="*/ 188 w 188"/>
                <a:gd name="T7" fmla="*/ 245 h 278"/>
                <a:gd name="T8" fmla="*/ 179 w 188"/>
                <a:gd name="T9" fmla="*/ 256 h 278"/>
                <a:gd name="T10" fmla="*/ 144 w 188"/>
                <a:gd name="T11" fmla="*/ 272 h 278"/>
                <a:gd name="T12" fmla="*/ 144 w 188"/>
                <a:gd name="T13" fmla="*/ 169 h 278"/>
                <a:gd name="T14" fmla="*/ 82 w 188"/>
                <a:gd name="T15" fmla="*/ 141 h 278"/>
                <a:gd name="T16" fmla="*/ 51 w 188"/>
                <a:gd name="T17" fmla="*/ 241 h 278"/>
                <a:gd name="T18" fmla="*/ 66 w 188"/>
                <a:gd name="T19" fmla="*/ 247 h 278"/>
                <a:gd name="T20" fmla="*/ 65 w 188"/>
                <a:gd name="T21" fmla="*/ 271 h 278"/>
                <a:gd name="T22" fmla="*/ 4 w 188"/>
                <a:gd name="T23" fmla="*/ 245 h 278"/>
                <a:gd name="T24" fmla="*/ 28 w 188"/>
                <a:gd name="T25" fmla="*/ 205 h 278"/>
                <a:gd name="T26" fmla="*/ 36 w 188"/>
                <a:gd name="T27" fmla="*/ 52 h 278"/>
                <a:gd name="T28" fmla="*/ 8 w 188"/>
                <a:gd name="T29" fmla="*/ 20 h 278"/>
                <a:gd name="T30" fmla="*/ 11 w 188"/>
                <a:gd name="T31" fmla="*/ 248 h 278"/>
                <a:gd name="T32" fmla="*/ 12 w 188"/>
                <a:gd name="T33" fmla="*/ 259 h 278"/>
                <a:gd name="T34" fmla="*/ 64 w 188"/>
                <a:gd name="T35" fmla="*/ 265 h 278"/>
                <a:gd name="T36" fmla="*/ 15 w 188"/>
                <a:gd name="T37" fmla="*/ 10 h 278"/>
                <a:gd name="T38" fmla="*/ 16 w 188"/>
                <a:gd name="T39" fmla="*/ 11 h 278"/>
                <a:gd name="T40" fmla="*/ 34 w 188"/>
                <a:gd name="T41" fmla="*/ 9 h 278"/>
                <a:gd name="T42" fmla="*/ 24 w 188"/>
                <a:gd name="T43" fmla="*/ 15 h 278"/>
                <a:gd name="T44" fmla="*/ 37 w 188"/>
                <a:gd name="T45" fmla="*/ 239 h 278"/>
                <a:gd name="T46" fmla="*/ 29 w 188"/>
                <a:gd name="T47" fmla="*/ 234 h 278"/>
                <a:gd name="T48" fmla="*/ 29 w 188"/>
                <a:gd name="T49" fmla="*/ 21 h 278"/>
                <a:gd name="T50" fmla="*/ 28 w 188"/>
                <a:gd name="T51" fmla="*/ 19 h 278"/>
                <a:gd name="T52" fmla="*/ 48 w 188"/>
                <a:gd name="T53" fmla="*/ 76 h 278"/>
                <a:gd name="T54" fmla="*/ 45 w 188"/>
                <a:gd name="T55" fmla="*/ 73 h 278"/>
                <a:gd name="T56" fmla="*/ 46 w 188"/>
                <a:gd name="T57" fmla="*/ 54 h 278"/>
                <a:gd name="T58" fmla="*/ 47 w 188"/>
                <a:gd name="T59" fmla="*/ 53 h 278"/>
                <a:gd name="T60" fmla="*/ 49 w 188"/>
                <a:gd name="T61" fmla="*/ 46 h 278"/>
                <a:gd name="T62" fmla="*/ 53 w 188"/>
                <a:gd name="T63" fmla="*/ 153 h 278"/>
                <a:gd name="T64" fmla="*/ 51 w 188"/>
                <a:gd name="T65" fmla="*/ 150 h 278"/>
                <a:gd name="T66" fmla="*/ 60 w 188"/>
                <a:gd name="T67" fmla="*/ 10 h 278"/>
                <a:gd name="T68" fmla="*/ 56 w 188"/>
                <a:gd name="T69" fmla="*/ 158 h 278"/>
                <a:gd name="T70" fmla="*/ 55 w 188"/>
                <a:gd name="T71" fmla="*/ 157 h 278"/>
                <a:gd name="T72" fmla="*/ 61 w 188"/>
                <a:gd name="T73" fmla="*/ 252 h 278"/>
                <a:gd name="T74" fmla="*/ 60 w 188"/>
                <a:gd name="T75" fmla="*/ 243 h 278"/>
                <a:gd name="T76" fmla="*/ 70 w 188"/>
                <a:gd name="T77" fmla="*/ 131 h 278"/>
                <a:gd name="T78" fmla="*/ 85 w 188"/>
                <a:gd name="T79" fmla="*/ 137 h 278"/>
                <a:gd name="T80" fmla="*/ 86 w 188"/>
                <a:gd name="T81" fmla="*/ 137 h 278"/>
                <a:gd name="T82" fmla="*/ 100 w 188"/>
                <a:gd name="T83" fmla="*/ 122 h 278"/>
                <a:gd name="T84" fmla="*/ 104 w 188"/>
                <a:gd name="T85" fmla="*/ 132 h 278"/>
                <a:gd name="T86" fmla="*/ 109 w 188"/>
                <a:gd name="T87" fmla="*/ 129 h 278"/>
                <a:gd name="T88" fmla="*/ 119 w 188"/>
                <a:gd name="T89" fmla="*/ 101 h 278"/>
                <a:gd name="T90" fmla="*/ 132 w 188"/>
                <a:gd name="T91" fmla="*/ 136 h 278"/>
                <a:gd name="T92" fmla="*/ 141 w 188"/>
                <a:gd name="T93" fmla="*/ 263 h 278"/>
                <a:gd name="T94" fmla="*/ 146 w 188"/>
                <a:gd name="T95" fmla="*/ 265 h 278"/>
                <a:gd name="T96" fmla="*/ 144 w 188"/>
                <a:gd name="T97" fmla="*/ 111 h 278"/>
                <a:gd name="T98" fmla="*/ 140 w 188"/>
                <a:gd name="T99" fmla="*/ 260 h 278"/>
                <a:gd name="T100" fmla="*/ 140 w 188"/>
                <a:gd name="T101" fmla="*/ 254 h 278"/>
                <a:gd name="T102" fmla="*/ 144 w 188"/>
                <a:gd name="T103" fmla="*/ 251 h 278"/>
                <a:gd name="T104" fmla="*/ 158 w 188"/>
                <a:gd name="T105" fmla="*/ 151 h 278"/>
                <a:gd name="T106" fmla="*/ 144 w 188"/>
                <a:gd name="T107" fmla="*/ 133 h 278"/>
                <a:gd name="T108" fmla="*/ 147 w 188"/>
                <a:gd name="T109" fmla="*/ 243 h 278"/>
                <a:gd name="T110" fmla="*/ 147 w 188"/>
                <a:gd name="T111" fmla="*/ 241 h 278"/>
                <a:gd name="T112" fmla="*/ 153 w 188"/>
                <a:gd name="T113" fmla="*/ 144 h 278"/>
                <a:gd name="T114" fmla="*/ 166 w 188"/>
                <a:gd name="T115" fmla="*/ 193 h 278"/>
                <a:gd name="T116" fmla="*/ 167 w 188"/>
                <a:gd name="T117" fmla="*/ 144 h 278"/>
                <a:gd name="T118" fmla="*/ 167 w 188"/>
                <a:gd name="T119" fmla="*/ 18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8" h="278">
                  <a:moveTo>
                    <a:pt x="13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51" y="2"/>
                    <a:pt x="66" y="4"/>
                    <a:pt x="66" y="9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7"/>
                    <a:pt x="66" y="79"/>
                    <a:pt x="61" y="98"/>
                  </a:cubicBezTo>
                  <a:cubicBezTo>
                    <a:pt x="60" y="106"/>
                    <a:pt x="59" y="111"/>
                    <a:pt x="59" y="114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76" y="103"/>
                    <a:pt x="95" y="97"/>
                    <a:pt x="115" y="97"/>
                  </a:cubicBezTo>
                  <a:cubicBezTo>
                    <a:pt x="121" y="97"/>
                    <a:pt x="133" y="100"/>
                    <a:pt x="149" y="107"/>
                  </a:cubicBezTo>
                  <a:cubicBezTo>
                    <a:pt x="152" y="110"/>
                    <a:pt x="156" y="115"/>
                    <a:pt x="161" y="122"/>
                  </a:cubicBezTo>
                  <a:cubicBezTo>
                    <a:pt x="162" y="123"/>
                    <a:pt x="163" y="125"/>
                    <a:pt x="164" y="127"/>
                  </a:cubicBezTo>
                  <a:cubicBezTo>
                    <a:pt x="164" y="131"/>
                    <a:pt x="164" y="131"/>
                    <a:pt x="164" y="131"/>
                  </a:cubicBezTo>
                  <a:cubicBezTo>
                    <a:pt x="170" y="136"/>
                    <a:pt x="174" y="145"/>
                    <a:pt x="174" y="159"/>
                  </a:cubicBezTo>
                  <a:cubicBezTo>
                    <a:pt x="174" y="159"/>
                    <a:pt x="175" y="171"/>
                    <a:pt x="175" y="195"/>
                  </a:cubicBezTo>
                  <a:cubicBezTo>
                    <a:pt x="175" y="195"/>
                    <a:pt x="175" y="195"/>
                    <a:pt x="175" y="195"/>
                  </a:cubicBezTo>
                  <a:cubicBezTo>
                    <a:pt x="175" y="200"/>
                    <a:pt x="174" y="213"/>
                    <a:pt x="170" y="235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84" y="242"/>
                    <a:pt x="188" y="243"/>
                    <a:pt x="188" y="245"/>
                  </a:cubicBezTo>
                  <a:cubicBezTo>
                    <a:pt x="188" y="246"/>
                    <a:pt x="184" y="247"/>
                    <a:pt x="176" y="248"/>
                  </a:cubicBezTo>
                  <a:cubicBezTo>
                    <a:pt x="176" y="249"/>
                    <a:pt x="179" y="250"/>
                    <a:pt x="185" y="251"/>
                  </a:cubicBezTo>
                  <a:cubicBezTo>
                    <a:pt x="186" y="253"/>
                    <a:pt x="186" y="253"/>
                    <a:pt x="186" y="253"/>
                  </a:cubicBezTo>
                  <a:cubicBezTo>
                    <a:pt x="186" y="254"/>
                    <a:pt x="186" y="254"/>
                    <a:pt x="186" y="254"/>
                  </a:cubicBezTo>
                  <a:cubicBezTo>
                    <a:pt x="181" y="255"/>
                    <a:pt x="179" y="255"/>
                    <a:pt x="179" y="256"/>
                  </a:cubicBezTo>
                  <a:cubicBezTo>
                    <a:pt x="184" y="257"/>
                    <a:pt x="186" y="258"/>
                    <a:pt x="186" y="260"/>
                  </a:cubicBezTo>
                  <a:cubicBezTo>
                    <a:pt x="186" y="272"/>
                    <a:pt x="183" y="277"/>
                    <a:pt x="176" y="277"/>
                  </a:cubicBezTo>
                  <a:cubicBezTo>
                    <a:pt x="173" y="278"/>
                    <a:pt x="173" y="278"/>
                    <a:pt x="173" y="278"/>
                  </a:cubicBezTo>
                  <a:cubicBezTo>
                    <a:pt x="164" y="278"/>
                    <a:pt x="159" y="276"/>
                    <a:pt x="159" y="274"/>
                  </a:cubicBezTo>
                  <a:cubicBezTo>
                    <a:pt x="159" y="273"/>
                    <a:pt x="154" y="272"/>
                    <a:pt x="144" y="272"/>
                  </a:cubicBezTo>
                  <a:cubicBezTo>
                    <a:pt x="140" y="269"/>
                    <a:pt x="137" y="268"/>
                    <a:pt x="134" y="267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4" y="255"/>
                    <a:pt x="135" y="240"/>
                    <a:pt x="138" y="219"/>
                  </a:cubicBezTo>
                  <a:cubicBezTo>
                    <a:pt x="139" y="208"/>
                    <a:pt x="142" y="195"/>
                    <a:pt x="145" y="182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2" y="165"/>
                    <a:pt x="140" y="161"/>
                    <a:pt x="140" y="157"/>
                  </a:cubicBezTo>
                  <a:cubicBezTo>
                    <a:pt x="137" y="152"/>
                    <a:pt x="135" y="148"/>
                    <a:pt x="133" y="145"/>
                  </a:cubicBezTo>
                  <a:cubicBezTo>
                    <a:pt x="125" y="141"/>
                    <a:pt x="120" y="140"/>
                    <a:pt x="118" y="140"/>
                  </a:cubicBezTo>
                  <a:cubicBezTo>
                    <a:pt x="106" y="135"/>
                    <a:pt x="94" y="136"/>
                    <a:pt x="82" y="141"/>
                  </a:cubicBezTo>
                  <a:cubicBezTo>
                    <a:pt x="66" y="152"/>
                    <a:pt x="58" y="159"/>
                    <a:pt x="58" y="165"/>
                  </a:cubicBezTo>
                  <a:cubicBezTo>
                    <a:pt x="56" y="188"/>
                    <a:pt x="56" y="188"/>
                    <a:pt x="56" y="188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5" y="230"/>
                    <a:pt x="54" y="239"/>
                    <a:pt x="51" y="239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0" y="239"/>
                    <a:pt x="60" y="239"/>
                    <a:pt x="60" y="239"/>
                  </a:cubicBezTo>
                  <a:cubicBezTo>
                    <a:pt x="66" y="240"/>
                    <a:pt x="69" y="242"/>
                    <a:pt x="69" y="244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6" y="249"/>
                    <a:pt x="68" y="250"/>
                    <a:pt x="71" y="251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0" y="265"/>
                    <a:pt x="68" y="271"/>
                    <a:pt x="66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2" y="269"/>
                    <a:pt x="49" y="267"/>
                    <a:pt x="26" y="266"/>
                  </a:cubicBezTo>
                  <a:cubicBezTo>
                    <a:pt x="10" y="265"/>
                    <a:pt x="2" y="262"/>
                    <a:pt x="2" y="259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2" y="252"/>
                    <a:pt x="3" y="250"/>
                    <a:pt x="4" y="248"/>
                  </a:cubicBezTo>
                  <a:cubicBezTo>
                    <a:pt x="4" y="245"/>
                    <a:pt x="4" y="245"/>
                    <a:pt x="4" y="245"/>
                  </a:cubicBezTo>
                  <a:cubicBezTo>
                    <a:pt x="2" y="241"/>
                    <a:pt x="0" y="239"/>
                    <a:pt x="0" y="238"/>
                  </a:cubicBezTo>
                  <a:cubicBezTo>
                    <a:pt x="1" y="237"/>
                    <a:pt x="7" y="237"/>
                    <a:pt x="17" y="236"/>
                  </a:cubicBezTo>
                  <a:cubicBezTo>
                    <a:pt x="19" y="236"/>
                    <a:pt x="20" y="232"/>
                    <a:pt x="21" y="222"/>
                  </a:cubicBezTo>
                  <a:cubicBezTo>
                    <a:pt x="23" y="221"/>
                    <a:pt x="24" y="218"/>
                    <a:pt x="25" y="211"/>
                  </a:cubicBezTo>
                  <a:cubicBezTo>
                    <a:pt x="27" y="209"/>
                    <a:pt x="28" y="207"/>
                    <a:pt x="28" y="205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28" y="201"/>
                    <a:pt x="26" y="197"/>
                    <a:pt x="24" y="19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9" y="184"/>
                    <a:pt x="30" y="158"/>
                    <a:pt x="30" y="105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1"/>
                    <a:pt x="34" y="28"/>
                    <a:pt x="3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27"/>
                    <a:pt x="8" y="2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6"/>
                    <a:pt x="10" y="1"/>
                    <a:pt x="13" y="1"/>
                  </a:cubicBezTo>
                  <a:close/>
                  <a:moveTo>
                    <a:pt x="8" y="247"/>
                  </a:moveTo>
                  <a:cubicBezTo>
                    <a:pt x="8" y="248"/>
                    <a:pt x="8" y="248"/>
                    <a:pt x="8" y="248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3" y="246"/>
                    <a:pt x="20" y="245"/>
                    <a:pt x="12" y="244"/>
                  </a:cubicBezTo>
                  <a:cubicBezTo>
                    <a:pt x="10" y="244"/>
                    <a:pt x="8" y="245"/>
                    <a:pt x="8" y="247"/>
                  </a:cubicBezTo>
                  <a:close/>
                  <a:moveTo>
                    <a:pt x="12" y="258"/>
                  </a:moveTo>
                  <a:cubicBezTo>
                    <a:pt x="12" y="259"/>
                    <a:pt x="12" y="259"/>
                    <a:pt x="12" y="259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6" y="259"/>
                    <a:pt x="22" y="260"/>
                    <a:pt x="30" y="264"/>
                  </a:cubicBezTo>
                  <a:cubicBezTo>
                    <a:pt x="44" y="264"/>
                    <a:pt x="54" y="265"/>
                    <a:pt x="62" y="266"/>
                  </a:cubicBezTo>
                  <a:cubicBezTo>
                    <a:pt x="63" y="266"/>
                    <a:pt x="63" y="266"/>
                    <a:pt x="63" y="266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4" y="262"/>
                    <a:pt x="53" y="261"/>
                    <a:pt x="30" y="261"/>
                  </a:cubicBezTo>
                  <a:cubicBezTo>
                    <a:pt x="26" y="258"/>
                    <a:pt x="21" y="257"/>
                    <a:pt x="15" y="257"/>
                  </a:cubicBezTo>
                  <a:cubicBezTo>
                    <a:pt x="13" y="257"/>
                    <a:pt x="12" y="258"/>
                    <a:pt x="12" y="258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lnTo>
                    <a:pt x="15" y="10"/>
                  </a:ln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4" y="9"/>
                    <a:pt x="28" y="10"/>
                    <a:pt x="33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7"/>
                    <a:pt x="24" y="6"/>
                    <a:pt x="21" y="6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lnTo>
                    <a:pt x="25" y="13"/>
                  </a:lnTo>
                  <a:close/>
                  <a:moveTo>
                    <a:pt x="25" y="235"/>
                  </a:moveTo>
                  <a:cubicBezTo>
                    <a:pt x="25" y="237"/>
                    <a:pt x="29" y="238"/>
                    <a:pt x="37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39" y="238"/>
                    <a:pt x="39" y="238"/>
                    <a:pt x="39" y="238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5"/>
                    <a:pt x="37" y="234"/>
                    <a:pt x="36" y="234"/>
                  </a:cubicBezTo>
                  <a:cubicBezTo>
                    <a:pt x="29" y="234"/>
                    <a:pt x="29" y="234"/>
                    <a:pt x="29" y="234"/>
                  </a:cubicBezTo>
                  <a:cubicBezTo>
                    <a:pt x="26" y="234"/>
                    <a:pt x="25" y="235"/>
                    <a:pt x="25" y="235"/>
                  </a:cubicBezTo>
                  <a:close/>
                  <a:moveTo>
                    <a:pt x="28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7" y="21"/>
                    <a:pt x="29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lnTo>
                    <a:pt x="28" y="19"/>
                  </a:lnTo>
                  <a:close/>
                  <a:moveTo>
                    <a:pt x="43" y="64"/>
                  </a:moveTo>
                  <a:cubicBezTo>
                    <a:pt x="43" y="65"/>
                    <a:pt x="42" y="70"/>
                    <a:pt x="42" y="77"/>
                  </a:cubicBezTo>
                  <a:cubicBezTo>
                    <a:pt x="45" y="77"/>
                    <a:pt x="47" y="79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2"/>
                    <a:pt x="48" y="80"/>
                    <a:pt x="48" y="76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6" y="70"/>
                    <a:pt x="46" y="70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9"/>
                    <a:pt x="46" y="67"/>
                    <a:pt x="43" y="64"/>
                  </a:cubicBezTo>
                  <a:close/>
                  <a:moveTo>
                    <a:pt x="47" y="53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7" y="53"/>
                    <a:pt x="47" y="53"/>
                    <a:pt x="47" y="53"/>
                  </a:cubicBezTo>
                  <a:close/>
                  <a:moveTo>
                    <a:pt x="47" y="42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4"/>
                    <a:pt x="49" y="44"/>
                    <a:pt x="49" y="44"/>
                  </a:cubicBezTo>
                  <a:lnTo>
                    <a:pt x="47" y="42"/>
                  </a:lnTo>
                  <a:close/>
                  <a:moveTo>
                    <a:pt x="51" y="150"/>
                  </a:moveTo>
                  <a:cubicBezTo>
                    <a:pt x="51" y="153"/>
                    <a:pt x="51" y="153"/>
                    <a:pt x="5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5" y="153"/>
                    <a:pt x="56" y="151"/>
                    <a:pt x="57" y="146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4" y="147"/>
                    <a:pt x="51" y="150"/>
                  </a:cubicBezTo>
                  <a:close/>
                  <a:moveTo>
                    <a:pt x="55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1"/>
                    <a:pt x="55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9" y="12"/>
                    <a:pt x="60" y="12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8"/>
                    <a:pt x="59" y="8"/>
                    <a:pt x="59" y="8"/>
                  </a:cubicBezTo>
                  <a:lnTo>
                    <a:pt x="55" y="8"/>
                  </a:lnTo>
                  <a:close/>
                  <a:moveTo>
                    <a:pt x="55" y="157"/>
                  </a:moveTo>
                  <a:cubicBezTo>
                    <a:pt x="56" y="158"/>
                    <a:pt x="56" y="158"/>
                    <a:pt x="56" y="158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60" y="158"/>
                    <a:pt x="61" y="157"/>
                    <a:pt x="62" y="157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55"/>
                    <a:pt x="56" y="156"/>
                    <a:pt x="55" y="157"/>
                  </a:cubicBezTo>
                  <a:close/>
                  <a:moveTo>
                    <a:pt x="58" y="248"/>
                  </a:moveTo>
                  <a:cubicBezTo>
                    <a:pt x="57" y="248"/>
                    <a:pt x="57" y="248"/>
                    <a:pt x="57" y="248"/>
                  </a:cubicBezTo>
                  <a:cubicBezTo>
                    <a:pt x="57" y="250"/>
                    <a:pt x="57" y="250"/>
                    <a:pt x="57" y="250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61" y="252"/>
                    <a:pt x="61" y="252"/>
                    <a:pt x="61" y="252"/>
                  </a:cubicBezTo>
                  <a:cubicBezTo>
                    <a:pt x="63" y="250"/>
                    <a:pt x="63" y="250"/>
                    <a:pt x="63" y="250"/>
                  </a:cubicBezTo>
                  <a:cubicBezTo>
                    <a:pt x="63" y="250"/>
                    <a:pt x="63" y="250"/>
                    <a:pt x="63" y="250"/>
                  </a:cubicBezTo>
                  <a:cubicBezTo>
                    <a:pt x="60" y="248"/>
                    <a:pt x="60" y="248"/>
                    <a:pt x="60" y="248"/>
                  </a:cubicBezTo>
                  <a:lnTo>
                    <a:pt x="58" y="248"/>
                  </a:lnTo>
                  <a:close/>
                  <a:moveTo>
                    <a:pt x="60" y="243"/>
                  </a:moveTo>
                  <a:cubicBezTo>
                    <a:pt x="59" y="243"/>
                    <a:pt x="59" y="243"/>
                    <a:pt x="59" y="243"/>
                  </a:cubicBezTo>
                  <a:cubicBezTo>
                    <a:pt x="59" y="244"/>
                    <a:pt x="59" y="244"/>
                    <a:pt x="59" y="244"/>
                  </a:cubicBezTo>
                  <a:cubicBezTo>
                    <a:pt x="60" y="244"/>
                    <a:pt x="60" y="244"/>
                    <a:pt x="60" y="244"/>
                  </a:cubicBezTo>
                  <a:lnTo>
                    <a:pt x="60" y="243"/>
                  </a:lnTo>
                  <a:close/>
                  <a:moveTo>
                    <a:pt x="70" y="131"/>
                  </a:moveTo>
                  <a:cubicBezTo>
                    <a:pt x="71" y="131"/>
                    <a:pt x="71" y="131"/>
                    <a:pt x="71" y="131"/>
                  </a:cubicBezTo>
                  <a:cubicBezTo>
                    <a:pt x="73" y="129"/>
                    <a:pt x="75" y="127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1" y="128"/>
                    <a:pt x="70" y="129"/>
                    <a:pt x="70" y="131"/>
                  </a:cubicBezTo>
                  <a:close/>
                  <a:moveTo>
                    <a:pt x="85" y="137"/>
                  </a:moveTo>
                  <a:cubicBezTo>
                    <a:pt x="84" y="138"/>
                    <a:pt x="84" y="138"/>
                    <a:pt x="84" y="138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7"/>
                    <a:pt x="86" y="137"/>
                    <a:pt x="86" y="137"/>
                  </a:cubicBezTo>
                  <a:lnTo>
                    <a:pt x="85" y="137"/>
                  </a:lnTo>
                  <a:close/>
                  <a:moveTo>
                    <a:pt x="102" y="120"/>
                  </a:moveTo>
                  <a:cubicBezTo>
                    <a:pt x="99" y="120"/>
                    <a:pt x="99" y="120"/>
                    <a:pt x="99" y="120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3" y="121"/>
                    <a:pt x="103" y="121"/>
                    <a:pt x="103" y="121"/>
                  </a:cubicBezTo>
                  <a:lnTo>
                    <a:pt x="102" y="120"/>
                  </a:lnTo>
                  <a:close/>
                  <a:moveTo>
                    <a:pt x="105" y="131"/>
                  </a:moveTo>
                  <a:cubicBezTo>
                    <a:pt x="104" y="132"/>
                    <a:pt x="104" y="132"/>
                    <a:pt x="104" y="132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5" y="131"/>
                    <a:pt x="105" y="131"/>
                    <a:pt x="105" y="131"/>
                  </a:cubicBezTo>
                  <a:close/>
                  <a:moveTo>
                    <a:pt x="111" y="127"/>
                  </a:moveTo>
                  <a:cubicBezTo>
                    <a:pt x="109" y="128"/>
                    <a:pt x="109" y="128"/>
                    <a:pt x="109" y="128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14" y="132"/>
                    <a:pt x="117" y="133"/>
                    <a:pt x="119" y="133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0"/>
                    <a:pt x="117" y="129"/>
                    <a:pt x="111" y="127"/>
                  </a:cubicBezTo>
                  <a:close/>
                  <a:moveTo>
                    <a:pt x="119" y="101"/>
                  </a:move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2"/>
                    <a:pt x="120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2"/>
                    <a:pt x="122" y="101"/>
                    <a:pt x="119" y="101"/>
                  </a:cubicBezTo>
                  <a:close/>
                  <a:moveTo>
                    <a:pt x="132" y="136"/>
                  </a:moveTo>
                  <a:cubicBezTo>
                    <a:pt x="132" y="137"/>
                    <a:pt x="132" y="137"/>
                    <a:pt x="132" y="137"/>
                  </a:cubicBezTo>
                  <a:cubicBezTo>
                    <a:pt x="132" y="139"/>
                    <a:pt x="133" y="140"/>
                    <a:pt x="135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38"/>
                    <a:pt x="134" y="136"/>
                    <a:pt x="132" y="136"/>
                  </a:cubicBezTo>
                  <a:close/>
                  <a:moveTo>
                    <a:pt x="141" y="263"/>
                  </a:moveTo>
                  <a:cubicBezTo>
                    <a:pt x="137" y="263"/>
                    <a:pt x="137" y="263"/>
                    <a:pt x="137" y="263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38" y="265"/>
                    <a:pt x="139" y="266"/>
                    <a:pt x="142" y="266"/>
                  </a:cubicBezTo>
                  <a:cubicBezTo>
                    <a:pt x="146" y="266"/>
                    <a:pt x="146" y="266"/>
                    <a:pt x="146" y="266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6" y="264"/>
                    <a:pt x="144" y="264"/>
                    <a:pt x="141" y="263"/>
                  </a:cubicBezTo>
                  <a:close/>
                  <a:moveTo>
                    <a:pt x="138" y="109"/>
                  </a:moveTo>
                  <a:cubicBezTo>
                    <a:pt x="138" y="110"/>
                    <a:pt x="138" y="110"/>
                    <a:pt x="138" y="110"/>
                  </a:cubicBezTo>
                  <a:cubicBezTo>
                    <a:pt x="139" y="112"/>
                    <a:pt x="141" y="112"/>
                    <a:pt x="144" y="11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0"/>
                    <a:pt x="141" y="109"/>
                    <a:pt x="138" y="109"/>
                  </a:cubicBezTo>
                  <a:close/>
                  <a:moveTo>
                    <a:pt x="140" y="258"/>
                  </a:moveTo>
                  <a:cubicBezTo>
                    <a:pt x="139" y="259"/>
                    <a:pt x="139" y="259"/>
                    <a:pt x="139" y="259"/>
                  </a:cubicBezTo>
                  <a:cubicBezTo>
                    <a:pt x="139" y="259"/>
                    <a:pt x="139" y="259"/>
                    <a:pt x="139" y="259"/>
                  </a:cubicBezTo>
                  <a:cubicBezTo>
                    <a:pt x="140" y="260"/>
                    <a:pt x="140" y="260"/>
                    <a:pt x="140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1" y="259"/>
                    <a:pt x="141" y="259"/>
                    <a:pt x="141" y="259"/>
                  </a:cubicBezTo>
                  <a:lnTo>
                    <a:pt x="140" y="258"/>
                  </a:lnTo>
                  <a:close/>
                  <a:moveTo>
                    <a:pt x="140" y="254"/>
                  </a:moveTo>
                  <a:cubicBezTo>
                    <a:pt x="140" y="254"/>
                    <a:pt x="140" y="254"/>
                    <a:pt x="140" y="254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53" y="251"/>
                    <a:pt x="149" y="251"/>
                    <a:pt x="144" y="251"/>
                  </a:cubicBezTo>
                  <a:cubicBezTo>
                    <a:pt x="142" y="251"/>
                    <a:pt x="140" y="252"/>
                    <a:pt x="140" y="254"/>
                  </a:cubicBezTo>
                  <a:close/>
                  <a:moveTo>
                    <a:pt x="151" y="150"/>
                  </a:moveTo>
                  <a:cubicBezTo>
                    <a:pt x="153" y="145"/>
                    <a:pt x="153" y="145"/>
                    <a:pt x="153" y="145"/>
                  </a:cubicBezTo>
                  <a:cubicBezTo>
                    <a:pt x="154" y="147"/>
                    <a:pt x="155" y="148"/>
                    <a:pt x="155" y="149"/>
                  </a:cubicBezTo>
                  <a:cubicBezTo>
                    <a:pt x="156" y="151"/>
                    <a:pt x="157" y="151"/>
                    <a:pt x="158" y="151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58" y="144"/>
                    <a:pt x="154" y="138"/>
                    <a:pt x="148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8" y="136"/>
                    <a:pt x="150" y="140"/>
                    <a:pt x="153" y="144"/>
                  </a:cubicBezTo>
                  <a:cubicBezTo>
                    <a:pt x="149" y="149"/>
                    <a:pt x="149" y="149"/>
                    <a:pt x="149" y="149"/>
                  </a:cubicBezTo>
                  <a:lnTo>
                    <a:pt x="151" y="150"/>
                  </a:lnTo>
                  <a:close/>
                  <a:moveTo>
                    <a:pt x="147" y="241"/>
                  </a:moveTo>
                  <a:cubicBezTo>
                    <a:pt x="147" y="243"/>
                    <a:pt x="147" y="243"/>
                    <a:pt x="147" y="243"/>
                  </a:cubicBezTo>
                  <a:cubicBezTo>
                    <a:pt x="150" y="243"/>
                    <a:pt x="150" y="243"/>
                    <a:pt x="150" y="243"/>
                  </a:cubicBezTo>
                  <a:cubicBezTo>
                    <a:pt x="151" y="242"/>
                    <a:pt x="151" y="242"/>
                    <a:pt x="151" y="242"/>
                  </a:cubicBezTo>
                  <a:cubicBezTo>
                    <a:pt x="151" y="240"/>
                    <a:pt x="151" y="240"/>
                    <a:pt x="151" y="240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49" y="239"/>
                    <a:pt x="148" y="240"/>
                    <a:pt x="147" y="241"/>
                  </a:cubicBezTo>
                  <a:close/>
                  <a:moveTo>
                    <a:pt x="153" y="144"/>
                  </a:moveTo>
                  <a:cubicBezTo>
                    <a:pt x="153" y="144"/>
                    <a:pt x="153" y="144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3" y="143"/>
                    <a:pt x="153" y="143"/>
                    <a:pt x="153" y="143"/>
                  </a:cubicBezTo>
                  <a:lnTo>
                    <a:pt x="153" y="144"/>
                  </a:lnTo>
                  <a:close/>
                  <a:moveTo>
                    <a:pt x="162" y="226"/>
                  </a:moveTo>
                  <a:cubicBezTo>
                    <a:pt x="163" y="226"/>
                    <a:pt x="163" y="226"/>
                    <a:pt x="163" y="226"/>
                  </a:cubicBezTo>
                  <a:cubicBezTo>
                    <a:pt x="164" y="226"/>
                    <a:pt x="167" y="217"/>
                    <a:pt x="170" y="198"/>
                  </a:cubicBezTo>
                  <a:cubicBezTo>
                    <a:pt x="170" y="196"/>
                    <a:pt x="169" y="194"/>
                    <a:pt x="167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4" y="193"/>
                    <a:pt x="163" y="204"/>
                    <a:pt x="162" y="226"/>
                  </a:cubicBezTo>
                  <a:close/>
                  <a:moveTo>
                    <a:pt x="166" y="141"/>
                  </a:move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43"/>
                    <a:pt x="168" y="143"/>
                    <a:pt x="168" y="143"/>
                  </a:cubicBezTo>
                  <a:cubicBezTo>
                    <a:pt x="166" y="141"/>
                    <a:pt x="166" y="141"/>
                    <a:pt x="166" y="141"/>
                  </a:cubicBezTo>
                  <a:close/>
                  <a:moveTo>
                    <a:pt x="168" y="187"/>
                  </a:moveTo>
                  <a:cubicBezTo>
                    <a:pt x="167" y="188"/>
                    <a:pt x="167" y="188"/>
                    <a:pt x="167" y="188"/>
                  </a:cubicBezTo>
                  <a:cubicBezTo>
                    <a:pt x="168" y="189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89"/>
                  </a:cubicBezTo>
                  <a:cubicBezTo>
                    <a:pt x="169" y="188"/>
                    <a:pt x="169" y="188"/>
                    <a:pt x="169" y="188"/>
                  </a:cubicBezTo>
                  <a:lnTo>
                    <a:pt x="168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4"/>
            <p:cNvSpPr>
              <a:spLocks noEditPoints="1"/>
            </p:cNvSpPr>
            <p:nvPr/>
          </p:nvSpPr>
          <p:spPr bwMode="auto">
            <a:xfrm>
              <a:off x="5326063" y="5468938"/>
              <a:ext cx="136525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8 w 175"/>
                <a:gd name="T5" fmla="*/ 58 h 184"/>
                <a:gd name="T6" fmla="*/ 174 w 175"/>
                <a:gd name="T7" fmla="*/ 80 h 184"/>
                <a:gd name="T8" fmla="*/ 108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6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28 w 175"/>
                <a:gd name="T31" fmla="*/ 148 h 184"/>
                <a:gd name="T32" fmla="*/ 57 w 175"/>
                <a:gd name="T33" fmla="*/ 147 h 184"/>
                <a:gd name="T34" fmla="*/ 125 w 175"/>
                <a:gd name="T35" fmla="*/ 142 h 184"/>
                <a:gd name="T36" fmla="*/ 144 w 175"/>
                <a:gd name="T37" fmla="*/ 68 h 184"/>
                <a:gd name="T38" fmla="*/ 62 w 175"/>
                <a:gd name="T39" fmla="*/ 44 h 184"/>
                <a:gd name="T40" fmla="*/ 36 w 175"/>
                <a:gd name="T41" fmla="*/ 161 h 184"/>
                <a:gd name="T42" fmla="*/ 54 w 175"/>
                <a:gd name="T43" fmla="*/ 167 h 184"/>
                <a:gd name="T44" fmla="*/ 40 w 175"/>
                <a:gd name="T45" fmla="*/ 56 h 184"/>
                <a:gd name="T46" fmla="*/ 39 w 175"/>
                <a:gd name="T47" fmla="*/ 53 h 184"/>
                <a:gd name="T48" fmla="*/ 64 w 175"/>
                <a:gd name="T49" fmla="*/ 14 h 184"/>
                <a:gd name="T50" fmla="*/ 94 w 175"/>
                <a:gd name="T51" fmla="*/ 9 h 184"/>
                <a:gd name="T52" fmla="*/ 52 w 175"/>
                <a:gd name="T53" fmla="*/ 30 h 184"/>
                <a:gd name="T54" fmla="*/ 46 w 175"/>
                <a:gd name="T55" fmla="*/ 44 h 184"/>
                <a:gd name="T56" fmla="*/ 48 w 175"/>
                <a:gd name="T57" fmla="*/ 44 h 184"/>
                <a:gd name="T58" fmla="*/ 58 w 175"/>
                <a:gd name="T59" fmla="*/ 170 h 184"/>
                <a:gd name="T60" fmla="*/ 60 w 175"/>
                <a:gd name="T61" fmla="*/ 165 h 184"/>
                <a:gd name="T62" fmla="*/ 71 w 175"/>
                <a:gd name="T63" fmla="*/ 167 h 184"/>
                <a:gd name="T64" fmla="*/ 99 w 175"/>
                <a:gd name="T65" fmla="*/ 19 h 184"/>
                <a:gd name="T66" fmla="*/ 72 w 175"/>
                <a:gd name="T67" fmla="*/ 34 h 184"/>
                <a:gd name="T68" fmla="*/ 103 w 175"/>
                <a:gd name="T69" fmla="*/ 30 h 184"/>
                <a:gd name="T70" fmla="*/ 95 w 175"/>
                <a:gd name="T71" fmla="*/ 174 h 184"/>
                <a:gd name="T72" fmla="*/ 107 w 175"/>
                <a:gd name="T73" fmla="*/ 174 h 184"/>
                <a:gd name="T74" fmla="*/ 102 w 175"/>
                <a:gd name="T75" fmla="*/ 8 h 184"/>
                <a:gd name="T76" fmla="*/ 114 w 175"/>
                <a:gd name="T77" fmla="*/ 11 h 184"/>
                <a:gd name="T78" fmla="*/ 102 w 175"/>
                <a:gd name="T79" fmla="*/ 24 h 184"/>
                <a:gd name="T80" fmla="*/ 108 w 175"/>
                <a:gd name="T81" fmla="*/ 20 h 184"/>
                <a:gd name="T82" fmla="*/ 119 w 175"/>
                <a:gd name="T83" fmla="*/ 25 h 184"/>
                <a:gd name="T84" fmla="*/ 122 w 175"/>
                <a:gd name="T85" fmla="*/ 173 h 184"/>
                <a:gd name="T86" fmla="*/ 125 w 175"/>
                <a:gd name="T87" fmla="*/ 40 h 184"/>
                <a:gd name="T88" fmla="*/ 120 w 175"/>
                <a:gd name="T89" fmla="*/ 37 h 184"/>
                <a:gd name="T90" fmla="*/ 128 w 175"/>
                <a:gd name="T91" fmla="*/ 16 h 184"/>
                <a:gd name="T92" fmla="*/ 142 w 175"/>
                <a:gd name="T93" fmla="*/ 42 h 184"/>
                <a:gd name="T94" fmla="*/ 132 w 175"/>
                <a:gd name="T95" fmla="*/ 32 h 184"/>
                <a:gd name="T96" fmla="*/ 151 w 175"/>
                <a:gd name="T97" fmla="*/ 51 h 184"/>
                <a:gd name="T98" fmla="*/ 155 w 175"/>
                <a:gd name="T99" fmla="*/ 132 h 184"/>
                <a:gd name="T100" fmla="*/ 159 w 175"/>
                <a:gd name="T101" fmla="*/ 125 h 184"/>
                <a:gd name="T102" fmla="*/ 164 w 175"/>
                <a:gd name="T103" fmla="*/ 126 h 184"/>
                <a:gd name="T104" fmla="*/ 161 w 175"/>
                <a:gd name="T105" fmla="*/ 125 h 184"/>
                <a:gd name="T106" fmla="*/ 170 w 175"/>
                <a:gd name="T107" fmla="*/ 108 h 184"/>
                <a:gd name="T108" fmla="*/ 164 w 175"/>
                <a:gd name="T109" fmla="*/ 105 h 184"/>
                <a:gd name="T110" fmla="*/ 170 w 175"/>
                <a:gd name="T111" fmla="*/ 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4" y="10"/>
                    <a:pt x="137" y="18"/>
                    <a:pt x="149" y="27"/>
                  </a:cubicBezTo>
                  <a:cubicBezTo>
                    <a:pt x="161" y="38"/>
                    <a:pt x="167" y="46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59" y="47"/>
                    <a:pt x="159" y="48"/>
                  </a:cubicBezTo>
                  <a:cubicBezTo>
                    <a:pt x="160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8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0" y="62"/>
                    <a:pt x="171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3" y="99"/>
                    <a:pt x="172" y="107"/>
                    <a:pt x="170" y="117"/>
                  </a:cubicBezTo>
                  <a:cubicBezTo>
                    <a:pt x="169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8" y="182"/>
                  </a:cubicBezTo>
                  <a:cubicBezTo>
                    <a:pt x="100" y="183"/>
                    <a:pt x="90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2" y="60"/>
                    <a:pt x="18" y="56"/>
                  </a:cubicBezTo>
                  <a:cubicBezTo>
                    <a:pt x="29" y="32"/>
                    <a:pt x="43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3" y="125"/>
                    <a:pt x="13" y="125"/>
                    <a:pt x="13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19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6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lnTo>
                    <a:pt x="26" y="99"/>
                  </a:ln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39" y="130"/>
                    <a:pt x="43" y="137"/>
                  </a:cubicBezTo>
                  <a:cubicBezTo>
                    <a:pt x="43" y="139"/>
                    <a:pt x="48" y="143"/>
                    <a:pt x="57" y="147"/>
                  </a:cubicBezTo>
                  <a:cubicBezTo>
                    <a:pt x="61" y="152"/>
                    <a:pt x="70" y="156"/>
                    <a:pt x="81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8" y="158"/>
                    <a:pt x="106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4" y="10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29" y="55"/>
                  </a:cubicBezTo>
                  <a:cubicBezTo>
                    <a:pt x="123" y="45"/>
                    <a:pt x="116" y="39"/>
                    <a:pt x="108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3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6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3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0"/>
                    <a:pt x="51" y="25"/>
                    <a:pt x="64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1" y="8"/>
                    <a:pt x="57" y="14"/>
                    <a:pt x="43" y="26"/>
                  </a:cubicBezTo>
                  <a:close/>
                  <a:moveTo>
                    <a:pt x="46" y="34"/>
                  </a:moveTo>
                  <a:cubicBezTo>
                    <a:pt x="48" y="34"/>
                    <a:pt x="50" y="33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48" y="30"/>
                    <a:pt x="46" y="32"/>
                    <a:pt x="46" y="34"/>
                  </a:cubicBezTo>
                  <a:close/>
                  <a:moveTo>
                    <a:pt x="48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4" y="169"/>
                    <a:pt x="53" y="169"/>
                    <a:pt x="53" y="170"/>
                  </a:cubicBezTo>
                  <a:close/>
                  <a:moveTo>
                    <a:pt x="60" y="165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8"/>
                    <a:pt x="64" y="168"/>
                    <a:pt x="70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0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5" y="174"/>
                  </a:move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4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5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5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1" y="7"/>
                    <a:pt x="106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2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2" y="24"/>
                  </a:cubicBezTo>
                  <a:close/>
                  <a:moveTo>
                    <a:pt x="108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2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8" y="20"/>
                  </a:cubicBezTo>
                  <a:close/>
                  <a:moveTo>
                    <a:pt x="115" y="176"/>
                  </a:moveTo>
                  <a:cubicBezTo>
                    <a:pt x="115" y="176"/>
                    <a:pt x="115" y="176"/>
                    <a:pt x="115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0" y="37"/>
                  </a:moveTo>
                  <a:cubicBezTo>
                    <a:pt x="122" y="39"/>
                    <a:pt x="124" y="40"/>
                    <a:pt x="125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0" y="36"/>
                    <a:pt x="120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8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2" y="32"/>
                  </a:moveTo>
                  <a:cubicBezTo>
                    <a:pt x="132" y="33"/>
                    <a:pt x="132" y="33"/>
                    <a:pt x="132" y="33"/>
                  </a:cubicBezTo>
                  <a:cubicBezTo>
                    <a:pt x="133" y="35"/>
                    <a:pt x="136" y="38"/>
                    <a:pt x="142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3" y="38"/>
                    <a:pt x="139" y="36"/>
                    <a:pt x="132" y="32"/>
                  </a:cubicBezTo>
                  <a:close/>
                  <a:moveTo>
                    <a:pt x="140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0" y="46"/>
                    <a:pt x="144" y="49"/>
                    <a:pt x="149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0" y="43"/>
                  </a:cubicBezTo>
                  <a:close/>
                  <a:moveTo>
                    <a:pt x="155" y="132"/>
                  </a:moveTo>
                  <a:cubicBezTo>
                    <a:pt x="155" y="132"/>
                    <a:pt x="155" y="132"/>
                    <a:pt x="155" y="132"/>
                  </a:cubicBezTo>
                  <a:cubicBezTo>
                    <a:pt x="157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58" y="125"/>
                    <a:pt x="157" y="128"/>
                    <a:pt x="155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4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4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0" y="80"/>
                    <a:pt x="170" y="80"/>
                    <a:pt x="17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5"/>
            <p:cNvSpPr>
              <a:spLocks noEditPoints="1"/>
            </p:cNvSpPr>
            <p:nvPr/>
          </p:nvSpPr>
          <p:spPr bwMode="auto">
            <a:xfrm>
              <a:off x="5468938" y="5468938"/>
              <a:ext cx="134938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9 w 175"/>
                <a:gd name="T5" fmla="*/ 58 h 184"/>
                <a:gd name="T6" fmla="*/ 174 w 175"/>
                <a:gd name="T7" fmla="*/ 80 h 184"/>
                <a:gd name="T8" fmla="*/ 109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7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32 w 175"/>
                <a:gd name="T31" fmla="*/ 114 h 184"/>
                <a:gd name="T32" fmla="*/ 82 w 175"/>
                <a:gd name="T33" fmla="*/ 159 h 184"/>
                <a:gd name="T34" fmla="*/ 144 w 175"/>
                <a:gd name="T35" fmla="*/ 106 h 184"/>
                <a:gd name="T36" fmla="*/ 130 w 175"/>
                <a:gd name="T37" fmla="*/ 55 h 184"/>
                <a:gd name="T38" fmla="*/ 49 w 175"/>
                <a:gd name="T39" fmla="*/ 63 h 184"/>
                <a:gd name="T40" fmla="*/ 33 w 175"/>
                <a:gd name="T41" fmla="*/ 161 h 184"/>
                <a:gd name="T42" fmla="*/ 36 w 175"/>
                <a:gd name="T43" fmla="*/ 161 h 184"/>
                <a:gd name="T44" fmla="*/ 45 w 175"/>
                <a:gd name="T45" fmla="*/ 49 h 184"/>
                <a:gd name="T46" fmla="*/ 44 w 175"/>
                <a:gd name="T47" fmla="*/ 26 h 184"/>
                <a:gd name="T48" fmla="*/ 67 w 175"/>
                <a:gd name="T49" fmla="*/ 13 h 184"/>
                <a:gd name="T50" fmla="*/ 88 w 175"/>
                <a:gd name="T51" fmla="*/ 8 h 184"/>
                <a:gd name="T52" fmla="*/ 53 w 175"/>
                <a:gd name="T53" fmla="*/ 29 h 184"/>
                <a:gd name="T54" fmla="*/ 46 w 175"/>
                <a:gd name="T55" fmla="*/ 46 h 184"/>
                <a:gd name="T56" fmla="*/ 53 w 175"/>
                <a:gd name="T57" fmla="*/ 170 h 184"/>
                <a:gd name="T58" fmla="*/ 58 w 175"/>
                <a:gd name="T59" fmla="*/ 169 h 184"/>
                <a:gd name="T60" fmla="*/ 61 w 175"/>
                <a:gd name="T61" fmla="*/ 166 h 184"/>
                <a:gd name="T62" fmla="*/ 61 w 175"/>
                <a:gd name="T63" fmla="*/ 165 h 184"/>
                <a:gd name="T64" fmla="*/ 96 w 175"/>
                <a:gd name="T65" fmla="*/ 18 h 184"/>
                <a:gd name="T66" fmla="*/ 72 w 175"/>
                <a:gd name="T67" fmla="*/ 34 h 184"/>
                <a:gd name="T68" fmla="*/ 103 w 175"/>
                <a:gd name="T69" fmla="*/ 29 h 184"/>
                <a:gd name="T70" fmla="*/ 96 w 175"/>
                <a:gd name="T71" fmla="*/ 175 h 184"/>
                <a:gd name="T72" fmla="*/ 105 w 175"/>
                <a:gd name="T73" fmla="*/ 171 h 184"/>
                <a:gd name="T74" fmla="*/ 110 w 175"/>
                <a:gd name="T75" fmla="*/ 13 h 184"/>
                <a:gd name="T76" fmla="*/ 106 w 175"/>
                <a:gd name="T77" fmla="*/ 7 h 184"/>
                <a:gd name="T78" fmla="*/ 106 w 175"/>
                <a:gd name="T79" fmla="*/ 21 h 184"/>
                <a:gd name="T80" fmla="*/ 108 w 175"/>
                <a:gd name="T81" fmla="*/ 20 h 184"/>
                <a:gd name="T82" fmla="*/ 109 w 175"/>
                <a:gd name="T83" fmla="*/ 20 h 184"/>
                <a:gd name="T84" fmla="*/ 121 w 175"/>
                <a:gd name="T85" fmla="*/ 172 h 184"/>
                <a:gd name="T86" fmla="*/ 126 w 175"/>
                <a:gd name="T87" fmla="*/ 39 h 184"/>
                <a:gd name="T88" fmla="*/ 127 w 175"/>
                <a:gd name="T89" fmla="*/ 16 h 184"/>
                <a:gd name="T90" fmla="*/ 127 w 175"/>
                <a:gd name="T91" fmla="*/ 16 h 184"/>
                <a:gd name="T92" fmla="*/ 144 w 175"/>
                <a:gd name="T93" fmla="*/ 42 h 184"/>
                <a:gd name="T94" fmla="*/ 141 w 175"/>
                <a:gd name="T95" fmla="*/ 43 h 184"/>
                <a:gd name="T96" fmla="*/ 152 w 175"/>
                <a:gd name="T97" fmla="*/ 50 h 184"/>
                <a:gd name="T98" fmla="*/ 156 w 175"/>
                <a:gd name="T99" fmla="*/ 132 h 184"/>
                <a:gd name="T100" fmla="*/ 156 w 175"/>
                <a:gd name="T101" fmla="*/ 132 h 184"/>
                <a:gd name="T102" fmla="*/ 163 w 175"/>
                <a:gd name="T103" fmla="*/ 121 h 184"/>
                <a:gd name="T104" fmla="*/ 164 w 175"/>
                <a:gd name="T105" fmla="*/ 105 h 184"/>
                <a:gd name="T106" fmla="*/ 170 w 175"/>
                <a:gd name="T107" fmla="*/ 107 h 184"/>
                <a:gd name="T108" fmla="*/ 170 w 175"/>
                <a:gd name="T109" fmla="*/ 80 h 184"/>
                <a:gd name="T110" fmla="*/ 172 w 175"/>
                <a:gd name="T111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5" y="10"/>
                    <a:pt x="137" y="18"/>
                    <a:pt x="149" y="27"/>
                  </a:cubicBezTo>
                  <a:cubicBezTo>
                    <a:pt x="161" y="38"/>
                    <a:pt x="168" y="46"/>
                    <a:pt x="168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8"/>
                  </a:cubicBezTo>
                  <a:cubicBezTo>
                    <a:pt x="161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1" y="62"/>
                    <a:pt x="172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9"/>
                    <a:pt x="172" y="107"/>
                    <a:pt x="171" y="117"/>
                  </a:cubicBezTo>
                  <a:cubicBezTo>
                    <a:pt x="170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9" y="182"/>
                  </a:cubicBezTo>
                  <a:cubicBezTo>
                    <a:pt x="100" y="183"/>
                    <a:pt x="91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3" y="60"/>
                    <a:pt x="18" y="56"/>
                  </a:cubicBezTo>
                  <a:cubicBezTo>
                    <a:pt x="29" y="32"/>
                    <a:pt x="44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6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19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7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39" y="130"/>
                    <a:pt x="44" y="137"/>
                  </a:cubicBezTo>
                  <a:cubicBezTo>
                    <a:pt x="44" y="139"/>
                    <a:pt x="48" y="143"/>
                    <a:pt x="57" y="147"/>
                  </a:cubicBezTo>
                  <a:cubicBezTo>
                    <a:pt x="62" y="152"/>
                    <a:pt x="70" y="156"/>
                    <a:pt x="82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9" y="158"/>
                    <a:pt x="107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4" y="10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30" y="55"/>
                  </a:cubicBezTo>
                  <a:cubicBezTo>
                    <a:pt x="123" y="45"/>
                    <a:pt x="116" y="39"/>
                    <a:pt x="109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4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7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5" y="51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4" y="26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51" y="25"/>
                    <a:pt x="65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2" y="8"/>
                    <a:pt x="57" y="14"/>
                    <a:pt x="44" y="26"/>
                  </a:cubicBezTo>
                  <a:close/>
                  <a:moveTo>
                    <a:pt x="46" y="34"/>
                  </a:moveTo>
                  <a:cubicBezTo>
                    <a:pt x="49" y="34"/>
                    <a:pt x="51" y="33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9" y="30"/>
                    <a:pt x="46" y="32"/>
                    <a:pt x="46" y="34"/>
                  </a:cubicBezTo>
                  <a:close/>
                  <a:moveTo>
                    <a:pt x="48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5" y="169"/>
                    <a:pt x="53" y="169"/>
                    <a:pt x="53" y="170"/>
                  </a:cubicBezTo>
                  <a:close/>
                  <a:moveTo>
                    <a:pt x="61" y="165"/>
                  </a:moveTo>
                  <a:cubicBezTo>
                    <a:pt x="61" y="166"/>
                    <a:pt x="61" y="166"/>
                    <a:pt x="61" y="166"/>
                  </a:cubicBezTo>
                  <a:cubicBezTo>
                    <a:pt x="61" y="168"/>
                    <a:pt x="64" y="168"/>
                    <a:pt x="71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1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6" y="174"/>
                  </a:moveTo>
                  <a:cubicBezTo>
                    <a:pt x="96" y="175"/>
                    <a:pt x="96" y="175"/>
                    <a:pt x="96" y="175"/>
                  </a:cubicBezTo>
                  <a:cubicBezTo>
                    <a:pt x="96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5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6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6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2" y="7"/>
                    <a:pt x="106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3" y="24"/>
                  </a:cubicBezTo>
                  <a:close/>
                  <a:moveTo>
                    <a:pt x="109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3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9" y="20"/>
                  </a:cubicBezTo>
                  <a:close/>
                  <a:moveTo>
                    <a:pt x="115" y="176"/>
                  </a:moveTo>
                  <a:cubicBezTo>
                    <a:pt x="116" y="176"/>
                    <a:pt x="116" y="176"/>
                    <a:pt x="116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1" y="37"/>
                  </a:moveTo>
                  <a:cubicBezTo>
                    <a:pt x="122" y="39"/>
                    <a:pt x="124" y="40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1" y="36"/>
                    <a:pt x="121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9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3" y="32"/>
                  </a:move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7" y="38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3" y="38"/>
                    <a:pt x="139" y="36"/>
                    <a:pt x="133" y="32"/>
                  </a:cubicBezTo>
                  <a:close/>
                  <a:moveTo>
                    <a:pt x="141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1" y="46"/>
                    <a:pt x="144" y="49"/>
                    <a:pt x="150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1" y="43"/>
                  </a:cubicBezTo>
                  <a:close/>
                  <a:moveTo>
                    <a:pt x="156" y="132"/>
                  </a:moveTo>
                  <a:cubicBezTo>
                    <a:pt x="156" y="132"/>
                    <a:pt x="156" y="132"/>
                    <a:pt x="156" y="132"/>
                  </a:cubicBezTo>
                  <a:cubicBezTo>
                    <a:pt x="158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8" y="125"/>
                    <a:pt x="157" y="128"/>
                    <a:pt x="156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5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0"/>
                    <a:pt x="171" y="80"/>
                    <a:pt x="171" y="80"/>
                  </a:cubicBezTo>
                  <a:lnTo>
                    <a:pt x="17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6"/>
            <p:cNvSpPr>
              <a:spLocks noEditPoints="1"/>
            </p:cNvSpPr>
            <p:nvPr/>
          </p:nvSpPr>
          <p:spPr bwMode="auto">
            <a:xfrm>
              <a:off x="5608638" y="5391151"/>
              <a:ext cx="85725" cy="220663"/>
            </a:xfrm>
            <a:custGeom>
              <a:avLst/>
              <a:gdLst>
                <a:gd name="T0" fmla="*/ 62 w 109"/>
                <a:gd name="T1" fmla="*/ 3 h 283"/>
                <a:gd name="T2" fmla="*/ 69 w 109"/>
                <a:gd name="T3" fmla="*/ 156 h 283"/>
                <a:gd name="T4" fmla="*/ 105 w 109"/>
                <a:gd name="T5" fmla="*/ 244 h 283"/>
                <a:gd name="T6" fmla="*/ 97 w 109"/>
                <a:gd name="T7" fmla="*/ 283 h 283"/>
                <a:gd name="T8" fmla="*/ 0 w 109"/>
                <a:gd name="T9" fmla="*/ 269 h 283"/>
                <a:gd name="T10" fmla="*/ 11 w 109"/>
                <a:gd name="T11" fmla="*/ 241 h 283"/>
                <a:gd name="T12" fmla="*/ 35 w 109"/>
                <a:gd name="T13" fmla="*/ 240 h 283"/>
                <a:gd name="T14" fmla="*/ 34 w 109"/>
                <a:gd name="T15" fmla="*/ 31 h 283"/>
                <a:gd name="T16" fmla="*/ 7 w 109"/>
                <a:gd name="T17" fmla="*/ 265 h 283"/>
                <a:gd name="T18" fmla="*/ 10 w 109"/>
                <a:gd name="T19" fmla="*/ 266 h 283"/>
                <a:gd name="T20" fmla="*/ 11 w 109"/>
                <a:gd name="T21" fmla="*/ 248 h 283"/>
                <a:gd name="T22" fmla="*/ 13 w 109"/>
                <a:gd name="T23" fmla="*/ 247 h 283"/>
                <a:gd name="T24" fmla="*/ 18 w 109"/>
                <a:gd name="T25" fmla="*/ 21 h 283"/>
                <a:gd name="T26" fmla="*/ 29 w 109"/>
                <a:gd name="T27" fmla="*/ 21 h 283"/>
                <a:gd name="T28" fmla="*/ 22 w 109"/>
                <a:gd name="T29" fmla="*/ 8 h 283"/>
                <a:gd name="T30" fmla="*/ 24 w 109"/>
                <a:gd name="T31" fmla="*/ 13 h 283"/>
                <a:gd name="T32" fmla="*/ 22 w 109"/>
                <a:gd name="T33" fmla="*/ 246 h 283"/>
                <a:gd name="T34" fmla="*/ 24 w 109"/>
                <a:gd name="T35" fmla="*/ 247 h 283"/>
                <a:gd name="T36" fmla="*/ 26 w 109"/>
                <a:gd name="T37" fmla="*/ 259 h 283"/>
                <a:gd name="T38" fmla="*/ 38 w 109"/>
                <a:gd name="T39" fmla="*/ 258 h 283"/>
                <a:gd name="T40" fmla="*/ 31 w 109"/>
                <a:gd name="T41" fmla="*/ 252 h 283"/>
                <a:gd name="T42" fmla="*/ 32 w 109"/>
                <a:gd name="T43" fmla="*/ 250 h 283"/>
                <a:gd name="T44" fmla="*/ 39 w 109"/>
                <a:gd name="T45" fmla="*/ 9 h 283"/>
                <a:gd name="T46" fmla="*/ 47 w 109"/>
                <a:gd name="T47" fmla="*/ 8 h 283"/>
                <a:gd name="T48" fmla="*/ 45 w 109"/>
                <a:gd name="T49" fmla="*/ 227 h 283"/>
                <a:gd name="T50" fmla="*/ 44 w 109"/>
                <a:gd name="T51" fmla="*/ 223 h 283"/>
                <a:gd name="T52" fmla="*/ 47 w 109"/>
                <a:gd name="T53" fmla="*/ 107 h 283"/>
                <a:gd name="T54" fmla="*/ 49 w 109"/>
                <a:gd name="T55" fmla="*/ 101 h 283"/>
                <a:gd name="T56" fmla="*/ 46 w 109"/>
                <a:gd name="T57" fmla="*/ 67 h 283"/>
                <a:gd name="T58" fmla="*/ 47 w 109"/>
                <a:gd name="T59" fmla="*/ 66 h 283"/>
                <a:gd name="T60" fmla="*/ 48 w 109"/>
                <a:gd name="T61" fmla="*/ 49 h 283"/>
                <a:gd name="T62" fmla="*/ 49 w 109"/>
                <a:gd name="T63" fmla="*/ 46 h 283"/>
                <a:gd name="T64" fmla="*/ 51 w 109"/>
                <a:gd name="T65" fmla="*/ 153 h 283"/>
                <a:gd name="T66" fmla="*/ 52 w 109"/>
                <a:gd name="T67" fmla="*/ 23 h 283"/>
                <a:gd name="T68" fmla="*/ 64 w 109"/>
                <a:gd name="T69" fmla="*/ 15 h 283"/>
                <a:gd name="T70" fmla="*/ 52 w 109"/>
                <a:gd name="T71" fmla="*/ 22 h 283"/>
                <a:gd name="T72" fmla="*/ 57 w 109"/>
                <a:gd name="T73" fmla="*/ 223 h 283"/>
                <a:gd name="T74" fmla="*/ 62 w 109"/>
                <a:gd name="T75" fmla="*/ 234 h 283"/>
                <a:gd name="T76" fmla="*/ 62 w 109"/>
                <a:gd name="T77" fmla="*/ 91 h 283"/>
                <a:gd name="T78" fmla="*/ 63 w 109"/>
                <a:gd name="T79" fmla="*/ 91 h 283"/>
                <a:gd name="T80" fmla="*/ 62 w 109"/>
                <a:gd name="T81" fmla="*/ 108 h 283"/>
                <a:gd name="T82" fmla="*/ 64 w 109"/>
                <a:gd name="T83" fmla="*/ 110 h 283"/>
                <a:gd name="T84" fmla="*/ 64 w 109"/>
                <a:gd name="T85" fmla="*/ 113 h 283"/>
                <a:gd name="T86" fmla="*/ 74 w 109"/>
                <a:gd name="T87" fmla="*/ 257 h 283"/>
                <a:gd name="T88" fmla="*/ 98 w 109"/>
                <a:gd name="T89" fmla="*/ 257 h 283"/>
                <a:gd name="T90" fmla="*/ 92 w 109"/>
                <a:gd name="T91" fmla="*/ 267 h 283"/>
                <a:gd name="T92" fmla="*/ 88 w 109"/>
                <a:gd name="T93" fmla="*/ 264 h 283"/>
                <a:gd name="T94" fmla="*/ 91 w 109"/>
                <a:gd name="T95" fmla="*/ 247 h 283"/>
                <a:gd name="T96" fmla="*/ 97 w 109"/>
                <a:gd name="T97" fmla="*/ 246 h 283"/>
                <a:gd name="T98" fmla="*/ 91 w 109"/>
                <a:gd name="T99" fmla="*/ 275 h 283"/>
                <a:gd name="T100" fmla="*/ 97 w 109"/>
                <a:gd name="T101" fmla="*/ 27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283">
                  <a:moveTo>
                    <a:pt x="18" y="1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8" y="3"/>
                    <a:pt x="71" y="5"/>
                    <a:pt x="71" y="8"/>
                  </a:cubicBezTo>
                  <a:cubicBezTo>
                    <a:pt x="70" y="17"/>
                    <a:pt x="69" y="30"/>
                    <a:pt x="69" y="45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75" y="241"/>
                    <a:pt x="88" y="243"/>
                    <a:pt x="104" y="244"/>
                  </a:cubicBezTo>
                  <a:cubicBezTo>
                    <a:pt x="105" y="244"/>
                    <a:pt x="105" y="244"/>
                    <a:pt x="105" y="244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5" y="251"/>
                    <a:pt x="106" y="252"/>
                    <a:pt x="109" y="255"/>
                  </a:cubicBezTo>
                  <a:cubicBezTo>
                    <a:pt x="106" y="261"/>
                    <a:pt x="103" y="269"/>
                    <a:pt x="100" y="281"/>
                  </a:cubicBezTo>
                  <a:cubicBezTo>
                    <a:pt x="97" y="283"/>
                    <a:pt x="97" y="283"/>
                    <a:pt x="97" y="283"/>
                  </a:cubicBezTo>
                  <a:cubicBezTo>
                    <a:pt x="95" y="283"/>
                    <a:pt x="95" y="283"/>
                    <a:pt x="95" y="283"/>
                  </a:cubicBezTo>
                  <a:cubicBezTo>
                    <a:pt x="94" y="281"/>
                    <a:pt x="91" y="280"/>
                    <a:pt x="86" y="280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9" y="272"/>
                    <a:pt x="0" y="271"/>
                    <a:pt x="0" y="269"/>
                  </a:cubicBezTo>
                  <a:cubicBezTo>
                    <a:pt x="3" y="263"/>
                    <a:pt x="5" y="254"/>
                    <a:pt x="7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16" y="240"/>
                    <a:pt x="19" y="239"/>
                    <a:pt x="25" y="238"/>
                  </a:cubicBezTo>
                  <a:cubicBezTo>
                    <a:pt x="27" y="239"/>
                    <a:pt x="29" y="240"/>
                    <a:pt x="30" y="240"/>
                  </a:cubicBezTo>
                  <a:cubicBezTo>
                    <a:pt x="35" y="240"/>
                    <a:pt x="35" y="240"/>
                    <a:pt x="35" y="240"/>
                  </a:cubicBezTo>
                  <a:cubicBezTo>
                    <a:pt x="37" y="240"/>
                    <a:pt x="38" y="237"/>
                    <a:pt x="38" y="232"/>
                  </a:cubicBezTo>
                  <a:cubicBezTo>
                    <a:pt x="39" y="227"/>
                    <a:pt x="40" y="200"/>
                    <a:pt x="42" y="153"/>
                  </a:cubicBezTo>
                  <a:cubicBezTo>
                    <a:pt x="40" y="139"/>
                    <a:pt x="39" y="99"/>
                    <a:pt x="38" y="34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2"/>
                    <a:pt x="13" y="31"/>
                    <a:pt x="13" y="30"/>
                  </a:cubicBezTo>
                  <a:cubicBezTo>
                    <a:pt x="14" y="11"/>
                    <a:pt x="16" y="1"/>
                    <a:pt x="18" y="1"/>
                  </a:cubicBezTo>
                  <a:close/>
                  <a:moveTo>
                    <a:pt x="7" y="265"/>
                  </a:moveTo>
                  <a:cubicBezTo>
                    <a:pt x="6" y="266"/>
                    <a:pt x="6" y="266"/>
                    <a:pt x="6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9" y="265"/>
                    <a:pt x="9" y="265"/>
                    <a:pt x="9" y="265"/>
                  </a:cubicBezTo>
                  <a:lnTo>
                    <a:pt x="7" y="265"/>
                  </a:lnTo>
                  <a:close/>
                  <a:moveTo>
                    <a:pt x="12" y="247"/>
                  </a:moveTo>
                  <a:cubicBezTo>
                    <a:pt x="11" y="248"/>
                    <a:pt x="11" y="248"/>
                    <a:pt x="11" y="248"/>
                  </a:cubicBezTo>
                  <a:cubicBezTo>
                    <a:pt x="11" y="249"/>
                    <a:pt x="11" y="249"/>
                    <a:pt x="11" y="249"/>
                  </a:cubicBezTo>
                  <a:cubicBezTo>
                    <a:pt x="12" y="250"/>
                    <a:pt x="12" y="250"/>
                    <a:pt x="12" y="250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3" y="247"/>
                    <a:pt x="13" y="247"/>
                    <a:pt x="13" y="247"/>
                  </a:cubicBezTo>
                  <a:lnTo>
                    <a:pt x="12" y="247"/>
                  </a:lnTo>
                  <a:close/>
                  <a:moveTo>
                    <a:pt x="20" y="16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6"/>
                    <a:pt x="21" y="16"/>
                    <a:pt x="21" y="16"/>
                  </a:cubicBezTo>
                  <a:lnTo>
                    <a:pt x="20" y="16"/>
                  </a:lnTo>
                  <a:close/>
                  <a:moveTo>
                    <a:pt x="22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2"/>
                    <a:pt x="21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30" y="12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22" y="8"/>
                  </a:lnTo>
                  <a:close/>
                  <a:moveTo>
                    <a:pt x="22" y="246"/>
                  </a:moveTo>
                  <a:cubicBezTo>
                    <a:pt x="21" y="247"/>
                    <a:pt x="21" y="247"/>
                    <a:pt x="21" y="247"/>
                  </a:cubicBezTo>
                  <a:cubicBezTo>
                    <a:pt x="21" y="249"/>
                    <a:pt x="22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3" y="246"/>
                    <a:pt x="23" y="246"/>
                    <a:pt x="23" y="246"/>
                  </a:cubicBezTo>
                  <a:lnTo>
                    <a:pt x="22" y="246"/>
                  </a:lnTo>
                  <a:close/>
                  <a:moveTo>
                    <a:pt x="27" y="257"/>
                  </a:moveTo>
                  <a:cubicBezTo>
                    <a:pt x="26" y="259"/>
                    <a:pt x="26" y="259"/>
                    <a:pt x="26" y="259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6" y="260"/>
                    <a:pt x="38" y="260"/>
                    <a:pt x="38" y="259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5" y="258"/>
                    <a:pt x="32" y="257"/>
                    <a:pt x="27" y="257"/>
                  </a:cubicBezTo>
                  <a:close/>
                  <a:moveTo>
                    <a:pt x="29" y="251"/>
                  </a:moveTo>
                  <a:cubicBezTo>
                    <a:pt x="29" y="251"/>
                    <a:pt x="29" y="251"/>
                    <a:pt x="29" y="251"/>
                  </a:cubicBezTo>
                  <a:cubicBezTo>
                    <a:pt x="31" y="252"/>
                    <a:pt x="31" y="252"/>
                    <a:pt x="31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0"/>
                    <a:pt x="35" y="250"/>
                    <a:pt x="35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0" y="250"/>
                    <a:pt x="29" y="250"/>
                    <a:pt x="29" y="251"/>
                  </a:cubicBezTo>
                  <a:close/>
                  <a:moveTo>
                    <a:pt x="40" y="8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8"/>
                    <a:pt x="47" y="8"/>
                  </a:cubicBezTo>
                  <a:lnTo>
                    <a:pt x="40" y="8"/>
                  </a:lnTo>
                  <a:close/>
                  <a:moveTo>
                    <a:pt x="44" y="223"/>
                  </a:moveTo>
                  <a:cubicBezTo>
                    <a:pt x="44" y="224"/>
                    <a:pt x="44" y="224"/>
                    <a:pt x="44" y="224"/>
                  </a:cubicBezTo>
                  <a:cubicBezTo>
                    <a:pt x="44" y="226"/>
                    <a:pt x="44" y="227"/>
                    <a:pt x="45" y="227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7" y="222"/>
                    <a:pt x="47" y="222"/>
                    <a:pt x="47" y="222"/>
                  </a:cubicBezTo>
                  <a:cubicBezTo>
                    <a:pt x="46" y="219"/>
                    <a:pt x="46" y="218"/>
                    <a:pt x="45" y="218"/>
                  </a:cubicBezTo>
                  <a:cubicBezTo>
                    <a:pt x="44" y="218"/>
                    <a:pt x="44" y="219"/>
                    <a:pt x="44" y="223"/>
                  </a:cubicBezTo>
                  <a:close/>
                  <a:moveTo>
                    <a:pt x="45" y="106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4"/>
                    <a:pt x="47" y="104"/>
                    <a:pt x="49" y="103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6" y="102"/>
                    <a:pt x="45" y="104"/>
                    <a:pt x="45" y="106"/>
                  </a:cubicBezTo>
                  <a:close/>
                  <a:moveTo>
                    <a:pt x="47" y="66"/>
                  </a:moveTo>
                  <a:cubicBezTo>
                    <a:pt x="46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6"/>
                    <a:pt x="48" y="66"/>
                    <a:pt x="48" y="66"/>
                  </a:cubicBezTo>
                  <a:lnTo>
                    <a:pt x="47" y="66"/>
                  </a:lnTo>
                  <a:close/>
                  <a:moveTo>
                    <a:pt x="48" y="46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6"/>
                    <a:pt x="49" y="46"/>
                  </a:cubicBezTo>
                  <a:lnTo>
                    <a:pt x="48" y="46"/>
                  </a:lnTo>
                  <a:close/>
                  <a:moveTo>
                    <a:pt x="50" y="152"/>
                  </a:moveTo>
                  <a:cubicBezTo>
                    <a:pt x="50" y="153"/>
                    <a:pt x="50" y="153"/>
                    <a:pt x="50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2" y="153"/>
                    <a:pt x="53" y="148"/>
                    <a:pt x="53" y="138"/>
                  </a:cubicBezTo>
                  <a:cubicBezTo>
                    <a:pt x="52" y="138"/>
                    <a:pt x="51" y="143"/>
                    <a:pt x="50" y="152"/>
                  </a:cubicBezTo>
                  <a:close/>
                  <a:moveTo>
                    <a:pt x="52" y="22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6" y="22"/>
                    <a:pt x="59" y="21"/>
                    <a:pt x="62" y="19"/>
                  </a:cubicBezTo>
                  <a:cubicBezTo>
                    <a:pt x="63" y="17"/>
                    <a:pt x="64" y="16"/>
                    <a:pt x="64" y="15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4"/>
                    <a:pt x="58" y="16"/>
                    <a:pt x="56" y="18"/>
                  </a:cubicBezTo>
                  <a:cubicBezTo>
                    <a:pt x="53" y="19"/>
                    <a:pt x="52" y="20"/>
                    <a:pt x="52" y="22"/>
                  </a:cubicBezTo>
                  <a:close/>
                  <a:moveTo>
                    <a:pt x="59" y="169"/>
                  </a:moveTo>
                  <a:cubicBezTo>
                    <a:pt x="58" y="169"/>
                    <a:pt x="58" y="169"/>
                    <a:pt x="58" y="169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62" y="237"/>
                    <a:pt x="62" y="236"/>
                    <a:pt x="62" y="234"/>
                  </a:cubicBezTo>
                  <a:cubicBezTo>
                    <a:pt x="62" y="190"/>
                    <a:pt x="61" y="169"/>
                    <a:pt x="59" y="169"/>
                  </a:cubicBezTo>
                  <a:close/>
                  <a:moveTo>
                    <a:pt x="63" y="91"/>
                  </a:move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63" y="91"/>
                  </a:lnTo>
                  <a:close/>
                  <a:moveTo>
                    <a:pt x="64" y="97"/>
                  </a:moveTo>
                  <a:cubicBezTo>
                    <a:pt x="63" y="96"/>
                    <a:pt x="63" y="96"/>
                    <a:pt x="63" y="9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8"/>
                    <a:pt x="64" y="106"/>
                    <a:pt x="64" y="103"/>
                  </a:cubicBezTo>
                  <a:lnTo>
                    <a:pt x="64" y="97"/>
                  </a:lnTo>
                  <a:close/>
                  <a:moveTo>
                    <a:pt x="64" y="110"/>
                  </a:moveTo>
                  <a:cubicBezTo>
                    <a:pt x="62" y="110"/>
                    <a:pt x="62" y="110"/>
                    <a:pt x="62" y="110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4" y="113"/>
                    <a:pt x="64" y="113"/>
                    <a:pt x="64" y="113"/>
                  </a:cubicBezTo>
                  <a:lnTo>
                    <a:pt x="64" y="110"/>
                  </a:lnTo>
                  <a:close/>
                  <a:moveTo>
                    <a:pt x="95" y="257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8"/>
                    <a:pt x="78" y="259"/>
                    <a:pt x="86" y="259"/>
                  </a:cubicBezTo>
                  <a:cubicBezTo>
                    <a:pt x="96" y="259"/>
                    <a:pt x="96" y="259"/>
                    <a:pt x="96" y="259"/>
                  </a:cubicBezTo>
                  <a:cubicBezTo>
                    <a:pt x="98" y="258"/>
                    <a:pt x="98" y="258"/>
                    <a:pt x="98" y="258"/>
                  </a:cubicBezTo>
                  <a:cubicBezTo>
                    <a:pt x="98" y="257"/>
                    <a:pt x="98" y="257"/>
                    <a:pt x="98" y="257"/>
                  </a:cubicBezTo>
                  <a:lnTo>
                    <a:pt x="95" y="257"/>
                  </a:lnTo>
                  <a:close/>
                  <a:moveTo>
                    <a:pt x="83" y="266"/>
                  </a:moveTo>
                  <a:cubicBezTo>
                    <a:pt x="85" y="267"/>
                    <a:pt x="85" y="267"/>
                    <a:pt x="85" y="267"/>
                  </a:cubicBezTo>
                  <a:cubicBezTo>
                    <a:pt x="92" y="267"/>
                    <a:pt x="92" y="267"/>
                    <a:pt x="92" y="267"/>
                  </a:cubicBezTo>
                  <a:cubicBezTo>
                    <a:pt x="94" y="267"/>
                    <a:pt x="95" y="266"/>
                    <a:pt x="95" y="266"/>
                  </a:cubicBezTo>
                  <a:cubicBezTo>
                    <a:pt x="95" y="265"/>
                    <a:pt x="95" y="265"/>
                    <a:pt x="95" y="265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5" y="264"/>
                    <a:pt x="83" y="265"/>
                    <a:pt x="83" y="266"/>
                  </a:cubicBezTo>
                  <a:close/>
                  <a:moveTo>
                    <a:pt x="93" y="246"/>
                  </a:move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9"/>
                    <a:pt x="93" y="249"/>
                    <a:pt x="97" y="249"/>
                  </a:cubicBezTo>
                  <a:cubicBezTo>
                    <a:pt x="99" y="248"/>
                    <a:pt x="99" y="248"/>
                    <a:pt x="99" y="248"/>
                  </a:cubicBezTo>
                  <a:cubicBezTo>
                    <a:pt x="99" y="246"/>
                    <a:pt x="99" y="246"/>
                    <a:pt x="99" y="246"/>
                  </a:cubicBezTo>
                  <a:cubicBezTo>
                    <a:pt x="97" y="246"/>
                    <a:pt x="97" y="246"/>
                    <a:pt x="97" y="246"/>
                  </a:cubicBezTo>
                  <a:lnTo>
                    <a:pt x="93" y="246"/>
                  </a:lnTo>
                  <a:close/>
                  <a:moveTo>
                    <a:pt x="94" y="273"/>
                  </a:moveTo>
                  <a:cubicBezTo>
                    <a:pt x="91" y="273"/>
                    <a:pt x="91" y="273"/>
                    <a:pt x="91" y="273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4" y="275"/>
                    <a:pt x="94" y="275"/>
                    <a:pt x="94" y="275"/>
                  </a:cubicBezTo>
                  <a:cubicBezTo>
                    <a:pt x="95" y="275"/>
                    <a:pt x="95" y="275"/>
                    <a:pt x="95" y="275"/>
                  </a:cubicBezTo>
                  <a:cubicBezTo>
                    <a:pt x="97" y="275"/>
                    <a:pt x="97" y="275"/>
                    <a:pt x="97" y="275"/>
                  </a:cubicBezTo>
                  <a:cubicBezTo>
                    <a:pt x="97" y="273"/>
                    <a:pt x="97" y="273"/>
                    <a:pt x="97" y="273"/>
                  </a:cubicBezTo>
                  <a:cubicBezTo>
                    <a:pt x="95" y="273"/>
                    <a:pt x="95" y="273"/>
                    <a:pt x="95" y="273"/>
                  </a:cubicBezTo>
                  <a:lnTo>
                    <a:pt x="94" y="2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167600" y="3126247"/>
            <a:ext cx="844831" cy="2552163"/>
            <a:chOff x="1949451" y="2847976"/>
            <a:chExt cx="379413" cy="1146175"/>
          </a:xfrm>
          <a:solidFill>
            <a:srgbClr val="254932"/>
          </a:solidFill>
        </p:grpSpPr>
        <p:sp>
          <p:nvSpPr>
            <p:cNvPr id="70" name="Freeform 110"/>
            <p:cNvSpPr>
              <a:spLocks noEditPoints="1"/>
            </p:cNvSpPr>
            <p:nvPr/>
          </p:nvSpPr>
          <p:spPr bwMode="auto">
            <a:xfrm>
              <a:off x="1979613" y="2960688"/>
              <a:ext cx="101600" cy="268288"/>
            </a:xfrm>
            <a:custGeom>
              <a:avLst/>
              <a:gdLst>
                <a:gd name="T0" fmla="*/ 115 w 130"/>
                <a:gd name="T1" fmla="*/ 345 h 345"/>
                <a:gd name="T2" fmla="*/ 98 w 130"/>
                <a:gd name="T3" fmla="*/ 313 h 345"/>
                <a:gd name="T4" fmla="*/ 63 w 130"/>
                <a:gd name="T5" fmla="*/ 231 h 345"/>
                <a:gd name="T6" fmla="*/ 0 w 130"/>
                <a:gd name="T7" fmla="*/ 12 h 345"/>
                <a:gd name="T8" fmla="*/ 33 w 130"/>
                <a:gd name="T9" fmla="*/ 26 h 345"/>
                <a:gd name="T10" fmla="*/ 56 w 130"/>
                <a:gd name="T11" fmla="*/ 116 h 345"/>
                <a:gd name="T12" fmla="*/ 66 w 130"/>
                <a:gd name="T13" fmla="*/ 143 h 345"/>
                <a:gd name="T14" fmla="*/ 124 w 130"/>
                <a:gd name="T15" fmla="*/ 301 h 345"/>
                <a:gd name="T16" fmla="*/ 115 w 130"/>
                <a:gd name="T17" fmla="*/ 345 h 345"/>
                <a:gd name="T18" fmla="*/ 17 w 130"/>
                <a:gd name="T19" fmla="*/ 59 h 345"/>
                <a:gd name="T20" fmla="*/ 53 w 130"/>
                <a:gd name="T21" fmla="*/ 178 h 345"/>
                <a:gd name="T22" fmla="*/ 83 w 130"/>
                <a:gd name="T23" fmla="*/ 248 h 345"/>
                <a:gd name="T24" fmla="*/ 113 w 130"/>
                <a:gd name="T25" fmla="*/ 326 h 345"/>
                <a:gd name="T26" fmla="*/ 117 w 130"/>
                <a:gd name="T27" fmla="*/ 313 h 345"/>
                <a:gd name="T28" fmla="*/ 99 w 130"/>
                <a:gd name="T29" fmla="*/ 263 h 345"/>
                <a:gd name="T30" fmla="*/ 70 w 130"/>
                <a:gd name="T31" fmla="*/ 184 h 345"/>
                <a:gd name="T32" fmla="*/ 60 w 130"/>
                <a:gd name="T33" fmla="*/ 160 h 345"/>
                <a:gd name="T34" fmla="*/ 58 w 130"/>
                <a:gd name="T35" fmla="*/ 146 h 345"/>
                <a:gd name="T36" fmla="*/ 48 w 130"/>
                <a:gd name="T37" fmla="*/ 126 h 345"/>
                <a:gd name="T38" fmla="*/ 16 w 130"/>
                <a:gd name="T39" fmla="*/ 20 h 345"/>
                <a:gd name="T40" fmla="*/ 12 w 130"/>
                <a:gd name="T41" fmla="*/ 19 h 345"/>
                <a:gd name="T42" fmla="*/ 17 w 130"/>
                <a:gd name="T43" fmla="*/ 5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0" h="345">
                  <a:moveTo>
                    <a:pt x="115" y="345"/>
                  </a:moveTo>
                  <a:cubicBezTo>
                    <a:pt x="104" y="340"/>
                    <a:pt x="107" y="319"/>
                    <a:pt x="98" y="313"/>
                  </a:cubicBezTo>
                  <a:cubicBezTo>
                    <a:pt x="90" y="285"/>
                    <a:pt x="73" y="252"/>
                    <a:pt x="63" y="231"/>
                  </a:cubicBezTo>
                  <a:cubicBezTo>
                    <a:pt x="41" y="160"/>
                    <a:pt x="12" y="82"/>
                    <a:pt x="0" y="12"/>
                  </a:cubicBezTo>
                  <a:cubicBezTo>
                    <a:pt x="13" y="0"/>
                    <a:pt x="26" y="14"/>
                    <a:pt x="33" y="26"/>
                  </a:cubicBezTo>
                  <a:cubicBezTo>
                    <a:pt x="37" y="53"/>
                    <a:pt x="49" y="86"/>
                    <a:pt x="56" y="116"/>
                  </a:cubicBezTo>
                  <a:cubicBezTo>
                    <a:pt x="59" y="126"/>
                    <a:pt x="58" y="136"/>
                    <a:pt x="66" y="143"/>
                  </a:cubicBezTo>
                  <a:cubicBezTo>
                    <a:pt x="81" y="195"/>
                    <a:pt x="106" y="249"/>
                    <a:pt x="124" y="301"/>
                  </a:cubicBezTo>
                  <a:cubicBezTo>
                    <a:pt x="130" y="320"/>
                    <a:pt x="129" y="334"/>
                    <a:pt x="115" y="345"/>
                  </a:cubicBezTo>
                  <a:close/>
                  <a:moveTo>
                    <a:pt x="17" y="59"/>
                  </a:moveTo>
                  <a:cubicBezTo>
                    <a:pt x="26" y="97"/>
                    <a:pt x="47" y="138"/>
                    <a:pt x="53" y="178"/>
                  </a:cubicBezTo>
                  <a:cubicBezTo>
                    <a:pt x="65" y="199"/>
                    <a:pt x="74" y="225"/>
                    <a:pt x="83" y="248"/>
                  </a:cubicBezTo>
                  <a:cubicBezTo>
                    <a:pt x="93" y="274"/>
                    <a:pt x="106" y="298"/>
                    <a:pt x="113" y="326"/>
                  </a:cubicBezTo>
                  <a:cubicBezTo>
                    <a:pt x="118" y="324"/>
                    <a:pt x="117" y="316"/>
                    <a:pt x="117" y="313"/>
                  </a:cubicBezTo>
                  <a:cubicBezTo>
                    <a:pt x="115" y="299"/>
                    <a:pt x="106" y="280"/>
                    <a:pt x="99" y="263"/>
                  </a:cubicBezTo>
                  <a:cubicBezTo>
                    <a:pt x="87" y="235"/>
                    <a:pt x="79" y="209"/>
                    <a:pt x="70" y="184"/>
                  </a:cubicBezTo>
                  <a:cubicBezTo>
                    <a:pt x="67" y="175"/>
                    <a:pt x="62" y="168"/>
                    <a:pt x="60" y="160"/>
                  </a:cubicBezTo>
                  <a:cubicBezTo>
                    <a:pt x="58" y="156"/>
                    <a:pt x="59" y="150"/>
                    <a:pt x="58" y="146"/>
                  </a:cubicBezTo>
                  <a:cubicBezTo>
                    <a:pt x="55" y="139"/>
                    <a:pt x="50" y="133"/>
                    <a:pt x="48" y="126"/>
                  </a:cubicBezTo>
                  <a:cubicBezTo>
                    <a:pt x="36" y="90"/>
                    <a:pt x="34" y="49"/>
                    <a:pt x="16" y="20"/>
                  </a:cubicBezTo>
                  <a:cubicBezTo>
                    <a:pt x="14" y="20"/>
                    <a:pt x="14" y="19"/>
                    <a:pt x="12" y="19"/>
                  </a:cubicBezTo>
                  <a:cubicBezTo>
                    <a:pt x="18" y="31"/>
                    <a:pt x="14" y="47"/>
                    <a:pt x="17" y="5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11"/>
            <p:cNvSpPr/>
            <p:nvPr/>
          </p:nvSpPr>
          <p:spPr bwMode="auto">
            <a:xfrm>
              <a:off x="2125663" y="3211513"/>
              <a:ext cx="36513" cy="20638"/>
            </a:xfrm>
            <a:custGeom>
              <a:avLst/>
              <a:gdLst>
                <a:gd name="T0" fmla="*/ 44 w 46"/>
                <a:gd name="T1" fmla="*/ 5 h 26"/>
                <a:gd name="T2" fmla="*/ 29 w 46"/>
                <a:gd name="T3" fmla="*/ 13 h 26"/>
                <a:gd name="T4" fmla="*/ 0 w 46"/>
                <a:gd name="T5" fmla="*/ 26 h 26"/>
                <a:gd name="T6" fmla="*/ 44 w 46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4" y="5"/>
                  </a:moveTo>
                  <a:cubicBezTo>
                    <a:pt x="46" y="15"/>
                    <a:pt x="35" y="12"/>
                    <a:pt x="29" y="13"/>
                  </a:cubicBezTo>
                  <a:cubicBezTo>
                    <a:pt x="18" y="15"/>
                    <a:pt x="8" y="23"/>
                    <a:pt x="0" y="26"/>
                  </a:cubicBezTo>
                  <a:cubicBezTo>
                    <a:pt x="5" y="10"/>
                    <a:pt x="28" y="0"/>
                    <a:pt x="44" y="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12"/>
            <p:cNvSpPr/>
            <p:nvPr/>
          </p:nvSpPr>
          <p:spPr bwMode="auto">
            <a:xfrm>
              <a:off x="2133601" y="3238501"/>
              <a:ext cx="44450" cy="19050"/>
            </a:xfrm>
            <a:custGeom>
              <a:avLst/>
              <a:gdLst>
                <a:gd name="T0" fmla="*/ 53 w 57"/>
                <a:gd name="T1" fmla="*/ 2 h 24"/>
                <a:gd name="T2" fmla="*/ 54 w 57"/>
                <a:gd name="T3" fmla="*/ 13 h 24"/>
                <a:gd name="T4" fmla="*/ 0 w 57"/>
                <a:gd name="T5" fmla="*/ 24 h 24"/>
                <a:gd name="T6" fmla="*/ 53 w 57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4">
                  <a:moveTo>
                    <a:pt x="53" y="2"/>
                  </a:moveTo>
                  <a:cubicBezTo>
                    <a:pt x="57" y="7"/>
                    <a:pt x="54" y="10"/>
                    <a:pt x="54" y="13"/>
                  </a:cubicBezTo>
                  <a:cubicBezTo>
                    <a:pt x="38" y="8"/>
                    <a:pt x="13" y="10"/>
                    <a:pt x="0" y="24"/>
                  </a:cubicBezTo>
                  <a:cubicBezTo>
                    <a:pt x="2" y="4"/>
                    <a:pt x="35" y="0"/>
                    <a:pt x="53" y="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13"/>
            <p:cNvSpPr>
              <a:spLocks noEditPoints="1"/>
            </p:cNvSpPr>
            <p:nvPr/>
          </p:nvSpPr>
          <p:spPr bwMode="auto">
            <a:xfrm>
              <a:off x="2159001" y="3290888"/>
              <a:ext cx="55563" cy="136525"/>
            </a:xfrm>
            <a:custGeom>
              <a:avLst/>
              <a:gdLst>
                <a:gd name="T0" fmla="*/ 24 w 71"/>
                <a:gd name="T1" fmla="*/ 0 h 177"/>
                <a:gd name="T2" fmla="*/ 55 w 71"/>
                <a:gd name="T3" fmla="*/ 87 h 177"/>
                <a:gd name="T4" fmla="*/ 71 w 71"/>
                <a:gd name="T5" fmla="*/ 157 h 177"/>
                <a:gd name="T6" fmla="*/ 56 w 71"/>
                <a:gd name="T7" fmla="*/ 177 h 177"/>
                <a:gd name="T8" fmla="*/ 31 w 71"/>
                <a:gd name="T9" fmla="*/ 150 h 177"/>
                <a:gd name="T10" fmla="*/ 28 w 71"/>
                <a:gd name="T11" fmla="*/ 132 h 177"/>
                <a:gd name="T12" fmla="*/ 21 w 71"/>
                <a:gd name="T13" fmla="*/ 112 h 177"/>
                <a:gd name="T14" fmla="*/ 0 w 71"/>
                <a:gd name="T15" fmla="*/ 13 h 177"/>
                <a:gd name="T16" fmla="*/ 24 w 71"/>
                <a:gd name="T17" fmla="*/ 0 h 177"/>
                <a:gd name="T18" fmla="*/ 9 w 71"/>
                <a:gd name="T19" fmla="*/ 17 h 177"/>
                <a:gd name="T20" fmla="*/ 26 w 71"/>
                <a:gd name="T21" fmla="*/ 108 h 177"/>
                <a:gd name="T22" fmla="*/ 57 w 71"/>
                <a:gd name="T23" fmla="*/ 169 h 177"/>
                <a:gd name="T24" fmla="*/ 54 w 71"/>
                <a:gd name="T25" fmla="*/ 106 h 177"/>
                <a:gd name="T26" fmla="*/ 22 w 71"/>
                <a:gd name="T27" fmla="*/ 13 h 177"/>
                <a:gd name="T28" fmla="*/ 9 w 71"/>
                <a:gd name="T29" fmla="*/ 1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177">
                  <a:moveTo>
                    <a:pt x="24" y="0"/>
                  </a:moveTo>
                  <a:cubicBezTo>
                    <a:pt x="40" y="21"/>
                    <a:pt x="46" y="53"/>
                    <a:pt x="55" y="87"/>
                  </a:cubicBezTo>
                  <a:cubicBezTo>
                    <a:pt x="61" y="112"/>
                    <a:pt x="71" y="133"/>
                    <a:pt x="71" y="157"/>
                  </a:cubicBezTo>
                  <a:cubicBezTo>
                    <a:pt x="70" y="167"/>
                    <a:pt x="63" y="177"/>
                    <a:pt x="56" y="177"/>
                  </a:cubicBezTo>
                  <a:cubicBezTo>
                    <a:pt x="48" y="176"/>
                    <a:pt x="33" y="156"/>
                    <a:pt x="31" y="150"/>
                  </a:cubicBezTo>
                  <a:cubicBezTo>
                    <a:pt x="28" y="144"/>
                    <a:pt x="30" y="138"/>
                    <a:pt x="28" y="132"/>
                  </a:cubicBezTo>
                  <a:cubicBezTo>
                    <a:pt x="27" y="126"/>
                    <a:pt x="22" y="120"/>
                    <a:pt x="21" y="112"/>
                  </a:cubicBezTo>
                  <a:cubicBezTo>
                    <a:pt x="14" y="83"/>
                    <a:pt x="5" y="42"/>
                    <a:pt x="0" y="13"/>
                  </a:cubicBezTo>
                  <a:cubicBezTo>
                    <a:pt x="6" y="7"/>
                    <a:pt x="12" y="1"/>
                    <a:pt x="24" y="0"/>
                  </a:cubicBezTo>
                  <a:close/>
                  <a:moveTo>
                    <a:pt x="9" y="17"/>
                  </a:moveTo>
                  <a:cubicBezTo>
                    <a:pt x="10" y="45"/>
                    <a:pt x="21" y="76"/>
                    <a:pt x="26" y="108"/>
                  </a:cubicBezTo>
                  <a:cubicBezTo>
                    <a:pt x="30" y="131"/>
                    <a:pt x="39" y="158"/>
                    <a:pt x="57" y="169"/>
                  </a:cubicBezTo>
                  <a:cubicBezTo>
                    <a:pt x="65" y="154"/>
                    <a:pt x="59" y="124"/>
                    <a:pt x="54" y="106"/>
                  </a:cubicBezTo>
                  <a:cubicBezTo>
                    <a:pt x="44" y="74"/>
                    <a:pt x="36" y="39"/>
                    <a:pt x="22" y="13"/>
                  </a:cubicBezTo>
                  <a:cubicBezTo>
                    <a:pt x="20" y="13"/>
                    <a:pt x="13" y="13"/>
                    <a:pt x="9" y="1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14"/>
            <p:cNvSpPr>
              <a:spLocks noEditPoints="1"/>
            </p:cNvSpPr>
            <p:nvPr/>
          </p:nvSpPr>
          <p:spPr bwMode="auto">
            <a:xfrm>
              <a:off x="2200276" y="3444876"/>
              <a:ext cx="36513" cy="65088"/>
            </a:xfrm>
            <a:custGeom>
              <a:avLst/>
              <a:gdLst>
                <a:gd name="T0" fmla="*/ 25 w 46"/>
                <a:gd name="T1" fmla="*/ 4 h 83"/>
                <a:gd name="T2" fmla="*/ 29 w 46"/>
                <a:gd name="T3" fmla="*/ 83 h 83"/>
                <a:gd name="T4" fmla="*/ 0 w 46"/>
                <a:gd name="T5" fmla="*/ 24 h 83"/>
                <a:gd name="T6" fmla="*/ 9 w 46"/>
                <a:gd name="T7" fmla="*/ 0 h 83"/>
                <a:gd name="T8" fmla="*/ 25 w 46"/>
                <a:gd name="T9" fmla="*/ 4 h 83"/>
                <a:gd name="T10" fmla="*/ 10 w 46"/>
                <a:gd name="T11" fmla="*/ 15 h 83"/>
                <a:gd name="T12" fmla="*/ 26 w 46"/>
                <a:gd name="T13" fmla="*/ 70 h 83"/>
                <a:gd name="T14" fmla="*/ 20 w 46"/>
                <a:gd name="T15" fmla="*/ 15 h 83"/>
                <a:gd name="T16" fmla="*/ 10 w 46"/>
                <a:gd name="T17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3">
                  <a:moveTo>
                    <a:pt x="25" y="4"/>
                  </a:moveTo>
                  <a:cubicBezTo>
                    <a:pt x="29" y="36"/>
                    <a:pt x="46" y="61"/>
                    <a:pt x="29" y="83"/>
                  </a:cubicBezTo>
                  <a:cubicBezTo>
                    <a:pt x="14" y="80"/>
                    <a:pt x="0" y="37"/>
                    <a:pt x="0" y="24"/>
                  </a:cubicBezTo>
                  <a:cubicBezTo>
                    <a:pt x="0" y="14"/>
                    <a:pt x="4" y="5"/>
                    <a:pt x="9" y="0"/>
                  </a:cubicBezTo>
                  <a:cubicBezTo>
                    <a:pt x="17" y="1"/>
                    <a:pt x="19" y="6"/>
                    <a:pt x="25" y="4"/>
                  </a:cubicBezTo>
                  <a:close/>
                  <a:moveTo>
                    <a:pt x="10" y="15"/>
                  </a:moveTo>
                  <a:cubicBezTo>
                    <a:pt x="8" y="35"/>
                    <a:pt x="15" y="59"/>
                    <a:pt x="26" y="70"/>
                  </a:cubicBezTo>
                  <a:cubicBezTo>
                    <a:pt x="35" y="52"/>
                    <a:pt x="21" y="37"/>
                    <a:pt x="20" y="15"/>
                  </a:cubicBezTo>
                  <a:cubicBezTo>
                    <a:pt x="15" y="14"/>
                    <a:pt x="15" y="13"/>
                    <a:pt x="10" y="1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15"/>
            <p:cNvSpPr>
              <a:spLocks noEditPoints="1"/>
            </p:cNvSpPr>
            <p:nvPr/>
          </p:nvSpPr>
          <p:spPr bwMode="auto">
            <a:xfrm>
              <a:off x="1949451" y="2847976"/>
              <a:ext cx="379413" cy="1146175"/>
            </a:xfrm>
            <a:custGeom>
              <a:avLst/>
              <a:gdLst>
                <a:gd name="T0" fmla="*/ 417 w 487"/>
                <a:gd name="T1" fmla="*/ 906 h 1471"/>
                <a:gd name="T2" fmla="*/ 436 w 487"/>
                <a:gd name="T3" fmla="*/ 1136 h 1471"/>
                <a:gd name="T4" fmla="*/ 473 w 487"/>
                <a:gd name="T5" fmla="*/ 1302 h 1471"/>
                <a:gd name="T6" fmla="*/ 432 w 487"/>
                <a:gd name="T7" fmla="*/ 1469 h 1471"/>
                <a:gd name="T8" fmla="*/ 350 w 487"/>
                <a:gd name="T9" fmla="*/ 1211 h 1471"/>
                <a:gd name="T10" fmla="*/ 223 w 487"/>
                <a:gd name="T11" fmla="*/ 973 h 1471"/>
                <a:gd name="T12" fmla="*/ 305 w 487"/>
                <a:gd name="T13" fmla="*/ 961 h 1471"/>
                <a:gd name="T14" fmla="*/ 392 w 487"/>
                <a:gd name="T15" fmla="*/ 927 h 1471"/>
                <a:gd name="T16" fmla="*/ 228 w 487"/>
                <a:gd name="T17" fmla="*/ 935 h 1471"/>
                <a:gd name="T18" fmla="*/ 123 w 487"/>
                <a:gd name="T19" fmla="*/ 601 h 1471"/>
                <a:gd name="T20" fmla="*/ 98 w 487"/>
                <a:gd name="T21" fmla="*/ 496 h 1471"/>
                <a:gd name="T22" fmla="*/ 33 w 487"/>
                <a:gd name="T23" fmla="*/ 230 h 1471"/>
                <a:gd name="T24" fmla="*/ 17 w 487"/>
                <a:gd name="T25" fmla="*/ 81 h 1471"/>
                <a:gd name="T26" fmla="*/ 110 w 487"/>
                <a:gd name="T27" fmla="*/ 13 h 1471"/>
                <a:gd name="T28" fmla="*/ 186 w 487"/>
                <a:gd name="T29" fmla="*/ 177 h 1471"/>
                <a:gd name="T30" fmla="*/ 285 w 487"/>
                <a:gd name="T31" fmla="*/ 440 h 1471"/>
                <a:gd name="T32" fmla="*/ 369 w 487"/>
                <a:gd name="T33" fmla="*/ 731 h 1471"/>
                <a:gd name="T34" fmla="*/ 21 w 487"/>
                <a:gd name="T35" fmla="*/ 35 h 1471"/>
                <a:gd name="T36" fmla="*/ 88 w 487"/>
                <a:gd name="T37" fmla="*/ 58 h 1471"/>
                <a:gd name="T38" fmla="*/ 88 w 487"/>
                <a:gd name="T39" fmla="*/ 58 h 1471"/>
                <a:gd name="T40" fmla="*/ 118 w 487"/>
                <a:gd name="T41" fmla="*/ 45 h 1471"/>
                <a:gd name="T42" fmla="*/ 28 w 487"/>
                <a:gd name="T43" fmla="*/ 85 h 1471"/>
                <a:gd name="T44" fmla="*/ 31 w 487"/>
                <a:gd name="T45" fmla="*/ 184 h 1471"/>
                <a:gd name="T46" fmla="*/ 150 w 487"/>
                <a:gd name="T47" fmla="*/ 506 h 1471"/>
                <a:gd name="T48" fmla="*/ 174 w 487"/>
                <a:gd name="T49" fmla="*/ 442 h 1471"/>
                <a:gd name="T50" fmla="*/ 107 w 487"/>
                <a:gd name="T51" fmla="*/ 245 h 1471"/>
                <a:gd name="T52" fmla="*/ 86 w 487"/>
                <a:gd name="T53" fmla="*/ 71 h 1471"/>
                <a:gd name="T54" fmla="*/ 287 w 487"/>
                <a:gd name="T55" fmla="*/ 483 h 1471"/>
                <a:gd name="T56" fmla="*/ 123 w 487"/>
                <a:gd name="T57" fmla="*/ 71 h 1471"/>
                <a:gd name="T58" fmla="*/ 110 w 487"/>
                <a:gd name="T59" fmla="*/ 217 h 1471"/>
                <a:gd name="T60" fmla="*/ 187 w 487"/>
                <a:gd name="T61" fmla="*/ 502 h 1471"/>
                <a:gd name="T62" fmla="*/ 100 w 487"/>
                <a:gd name="T63" fmla="*/ 458 h 1471"/>
                <a:gd name="T64" fmla="*/ 157 w 487"/>
                <a:gd name="T65" fmla="*/ 696 h 1471"/>
                <a:gd name="T66" fmla="*/ 385 w 487"/>
                <a:gd name="T67" fmla="*/ 885 h 1471"/>
                <a:gd name="T68" fmla="*/ 301 w 487"/>
                <a:gd name="T69" fmla="*/ 518 h 1471"/>
                <a:gd name="T70" fmla="*/ 437 w 487"/>
                <a:gd name="T71" fmla="*/ 1178 h 1471"/>
                <a:gd name="T72" fmla="*/ 386 w 487"/>
                <a:gd name="T73" fmla="*/ 941 h 1471"/>
                <a:gd name="T74" fmla="*/ 339 w 487"/>
                <a:gd name="T75" fmla="*/ 998 h 1471"/>
                <a:gd name="T76" fmla="*/ 365 w 487"/>
                <a:gd name="T77" fmla="*/ 1126 h 1471"/>
                <a:gd name="T78" fmla="*/ 278 w 487"/>
                <a:gd name="T79" fmla="*/ 976 h 1471"/>
                <a:gd name="T80" fmla="*/ 359 w 487"/>
                <a:gd name="T81" fmla="*/ 1182 h 1471"/>
                <a:gd name="T82" fmla="*/ 284 w 487"/>
                <a:gd name="T83" fmla="*/ 1030 h 1471"/>
                <a:gd name="T84" fmla="*/ 339 w 487"/>
                <a:gd name="T85" fmla="*/ 1171 h 1471"/>
                <a:gd name="T86" fmla="*/ 424 w 487"/>
                <a:gd name="T87" fmla="*/ 1203 h 1471"/>
                <a:gd name="T88" fmla="*/ 373 w 487"/>
                <a:gd name="T89" fmla="*/ 1230 h 1471"/>
                <a:gd name="T90" fmla="*/ 424 w 487"/>
                <a:gd name="T91" fmla="*/ 1203 h 1471"/>
                <a:gd name="T92" fmla="*/ 471 w 487"/>
                <a:gd name="T93" fmla="*/ 1318 h 1471"/>
                <a:gd name="T94" fmla="*/ 428 w 487"/>
                <a:gd name="T95" fmla="*/ 1226 h 1471"/>
                <a:gd name="T96" fmla="*/ 427 w 487"/>
                <a:gd name="T97" fmla="*/ 1339 h 1471"/>
                <a:gd name="T98" fmla="*/ 397 w 487"/>
                <a:gd name="T99" fmla="*/ 1318 h 1471"/>
                <a:gd name="T100" fmla="*/ 375 w 487"/>
                <a:gd name="T101" fmla="*/ 1310 h 1471"/>
                <a:gd name="T102" fmla="*/ 411 w 487"/>
                <a:gd name="T103" fmla="*/ 1405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7" h="1471">
                  <a:moveTo>
                    <a:pt x="393" y="881"/>
                  </a:moveTo>
                  <a:cubicBezTo>
                    <a:pt x="398" y="883"/>
                    <a:pt x="401" y="877"/>
                    <a:pt x="406" y="881"/>
                  </a:cubicBezTo>
                  <a:cubicBezTo>
                    <a:pt x="410" y="884"/>
                    <a:pt x="417" y="899"/>
                    <a:pt x="417" y="906"/>
                  </a:cubicBezTo>
                  <a:cubicBezTo>
                    <a:pt x="416" y="917"/>
                    <a:pt x="402" y="926"/>
                    <a:pt x="399" y="931"/>
                  </a:cubicBezTo>
                  <a:cubicBezTo>
                    <a:pt x="402" y="957"/>
                    <a:pt x="410" y="996"/>
                    <a:pt x="417" y="1030"/>
                  </a:cubicBezTo>
                  <a:cubicBezTo>
                    <a:pt x="424" y="1066"/>
                    <a:pt x="428" y="1094"/>
                    <a:pt x="436" y="1136"/>
                  </a:cubicBezTo>
                  <a:cubicBezTo>
                    <a:pt x="439" y="1148"/>
                    <a:pt x="444" y="1159"/>
                    <a:pt x="443" y="1171"/>
                  </a:cubicBezTo>
                  <a:cubicBezTo>
                    <a:pt x="467" y="1180"/>
                    <a:pt x="458" y="1214"/>
                    <a:pt x="440" y="1222"/>
                  </a:cubicBezTo>
                  <a:cubicBezTo>
                    <a:pt x="451" y="1250"/>
                    <a:pt x="460" y="1278"/>
                    <a:pt x="473" y="1302"/>
                  </a:cubicBezTo>
                  <a:cubicBezTo>
                    <a:pt x="478" y="1310"/>
                    <a:pt x="487" y="1315"/>
                    <a:pt x="486" y="1324"/>
                  </a:cubicBezTo>
                  <a:cubicBezTo>
                    <a:pt x="447" y="1354"/>
                    <a:pt x="450" y="1418"/>
                    <a:pt x="445" y="1471"/>
                  </a:cubicBezTo>
                  <a:cubicBezTo>
                    <a:pt x="439" y="1470"/>
                    <a:pt x="437" y="1469"/>
                    <a:pt x="432" y="1469"/>
                  </a:cubicBezTo>
                  <a:cubicBezTo>
                    <a:pt x="413" y="1425"/>
                    <a:pt x="388" y="1388"/>
                    <a:pt x="366" y="1347"/>
                  </a:cubicBezTo>
                  <a:cubicBezTo>
                    <a:pt x="371" y="1313"/>
                    <a:pt x="363" y="1279"/>
                    <a:pt x="363" y="1245"/>
                  </a:cubicBezTo>
                  <a:cubicBezTo>
                    <a:pt x="351" y="1240"/>
                    <a:pt x="325" y="1221"/>
                    <a:pt x="350" y="1211"/>
                  </a:cubicBezTo>
                  <a:cubicBezTo>
                    <a:pt x="321" y="1152"/>
                    <a:pt x="290" y="1088"/>
                    <a:pt x="264" y="1023"/>
                  </a:cubicBezTo>
                  <a:cubicBezTo>
                    <a:pt x="258" y="1007"/>
                    <a:pt x="250" y="991"/>
                    <a:pt x="245" y="975"/>
                  </a:cubicBezTo>
                  <a:cubicBezTo>
                    <a:pt x="236" y="977"/>
                    <a:pt x="231" y="973"/>
                    <a:pt x="223" y="973"/>
                  </a:cubicBezTo>
                  <a:cubicBezTo>
                    <a:pt x="214" y="965"/>
                    <a:pt x="209" y="934"/>
                    <a:pt x="227" y="934"/>
                  </a:cubicBezTo>
                  <a:cubicBezTo>
                    <a:pt x="231" y="941"/>
                    <a:pt x="225" y="947"/>
                    <a:pt x="226" y="954"/>
                  </a:cubicBezTo>
                  <a:cubicBezTo>
                    <a:pt x="239" y="974"/>
                    <a:pt x="282" y="965"/>
                    <a:pt x="305" y="961"/>
                  </a:cubicBezTo>
                  <a:cubicBezTo>
                    <a:pt x="316" y="959"/>
                    <a:pt x="327" y="960"/>
                    <a:pt x="333" y="954"/>
                  </a:cubicBezTo>
                  <a:cubicBezTo>
                    <a:pt x="336" y="955"/>
                    <a:pt x="335" y="957"/>
                    <a:pt x="340" y="955"/>
                  </a:cubicBezTo>
                  <a:cubicBezTo>
                    <a:pt x="351" y="948"/>
                    <a:pt x="379" y="939"/>
                    <a:pt x="392" y="927"/>
                  </a:cubicBezTo>
                  <a:cubicBezTo>
                    <a:pt x="400" y="918"/>
                    <a:pt x="407" y="901"/>
                    <a:pt x="395" y="895"/>
                  </a:cubicBezTo>
                  <a:cubicBezTo>
                    <a:pt x="358" y="906"/>
                    <a:pt x="338" y="934"/>
                    <a:pt x="288" y="938"/>
                  </a:cubicBezTo>
                  <a:cubicBezTo>
                    <a:pt x="268" y="940"/>
                    <a:pt x="236" y="945"/>
                    <a:pt x="228" y="935"/>
                  </a:cubicBezTo>
                  <a:cubicBezTo>
                    <a:pt x="226" y="932"/>
                    <a:pt x="224" y="921"/>
                    <a:pt x="220" y="913"/>
                  </a:cubicBezTo>
                  <a:cubicBezTo>
                    <a:pt x="192" y="841"/>
                    <a:pt x="164" y="751"/>
                    <a:pt x="140" y="673"/>
                  </a:cubicBezTo>
                  <a:cubicBezTo>
                    <a:pt x="133" y="649"/>
                    <a:pt x="127" y="624"/>
                    <a:pt x="123" y="601"/>
                  </a:cubicBezTo>
                  <a:cubicBezTo>
                    <a:pt x="121" y="584"/>
                    <a:pt x="112" y="567"/>
                    <a:pt x="109" y="552"/>
                  </a:cubicBezTo>
                  <a:cubicBezTo>
                    <a:pt x="108" y="548"/>
                    <a:pt x="109" y="543"/>
                    <a:pt x="109" y="539"/>
                  </a:cubicBezTo>
                  <a:cubicBezTo>
                    <a:pt x="107" y="525"/>
                    <a:pt x="102" y="511"/>
                    <a:pt x="98" y="496"/>
                  </a:cubicBezTo>
                  <a:cubicBezTo>
                    <a:pt x="86" y="447"/>
                    <a:pt x="72" y="407"/>
                    <a:pt x="63" y="364"/>
                  </a:cubicBezTo>
                  <a:cubicBezTo>
                    <a:pt x="57" y="339"/>
                    <a:pt x="51" y="312"/>
                    <a:pt x="54" y="290"/>
                  </a:cubicBezTo>
                  <a:cubicBezTo>
                    <a:pt x="48" y="270"/>
                    <a:pt x="40" y="251"/>
                    <a:pt x="33" y="230"/>
                  </a:cubicBezTo>
                  <a:cubicBezTo>
                    <a:pt x="27" y="209"/>
                    <a:pt x="24" y="187"/>
                    <a:pt x="18" y="168"/>
                  </a:cubicBezTo>
                  <a:cubicBezTo>
                    <a:pt x="11" y="149"/>
                    <a:pt x="0" y="131"/>
                    <a:pt x="3" y="112"/>
                  </a:cubicBezTo>
                  <a:cubicBezTo>
                    <a:pt x="4" y="101"/>
                    <a:pt x="11" y="92"/>
                    <a:pt x="17" y="81"/>
                  </a:cubicBezTo>
                  <a:cubicBezTo>
                    <a:pt x="5" y="67"/>
                    <a:pt x="3" y="53"/>
                    <a:pt x="7" y="35"/>
                  </a:cubicBezTo>
                  <a:cubicBezTo>
                    <a:pt x="22" y="21"/>
                    <a:pt x="57" y="0"/>
                    <a:pt x="86" y="4"/>
                  </a:cubicBezTo>
                  <a:cubicBezTo>
                    <a:pt x="95" y="5"/>
                    <a:pt x="102" y="13"/>
                    <a:pt x="110" y="13"/>
                  </a:cubicBezTo>
                  <a:cubicBezTo>
                    <a:pt x="118" y="25"/>
                    <a:pt x="131" y="42"/>
                    <a:pt x="126" y="60"/>
                  </a:cubicBezTo>
                  <a:cubicBezTo>
                    <a:pt x="148" y="89"/>
                    <a:pt x="158" y="126"/>
                    <a:pt x="177" y="164"/>
                  </a:cubicBezTo>
                  <a:cubicBezTo>
                    <a:pt x="179" y="168"/>
                    <a:pt x="184" y="172"/>
                    <a:pt x="186" y="177"/>
                  </a:cubicBezTo>
                  <a:cubicBezTo>
                    <a:pt x="193" y="193"/>
                    <a:pt x="193" y="213"/>
                    <a:pt x="207" y="225"/>
                  </a:cubicBezTo>
                  <a:cubicBezTo>
                    <a:pt x="215" y="258"/>
                    <a:pt x="233" y="295"/>
                    <a:pt x="246" y="323"/>
                  </a:cubicBezTo>
                  <a:cubicBezTo>
                    <a:pt x="261" y="357"/>
                    <a:pt x="271" y="400"/>
                    <a:pt x="285" y="440"/>
                  </a:cubicBezTo>
                  <a:cubicBezTo>
                    <a:pt x="295" y="467"/>
                    <a:pt x="300" y="495"/>
                    <a:pt x="312" y="522"/>
                  </a:cubicBezTo>
                  <a:cubicBezTo>
                    <a:pt x="324" y="547"/>
                    <a:pt x="331" y="579"/>
                    <a:pt x="341" y="612"/>
                  </a:cubicBezTo>
                  <a:cubicBezTo>
                    <a:pt x="352" y="650"/>
                    <a:pt x="363" y="691"/>
                    <a:pt x="369" y="731"/>
                  </a:cubicBezTo>
                  <a:cubicBezTo>
                    <a:pt x="375" y="766"/>
                    <a:pt x="378" y="796"/>
                    <a:pt x="384" y="827"/>
                  </a:cubicBezTo>
                  <a:cubicBezTo>
                    <a:pt x="387" y="845"/>
                    <a:pt x="394" y="863"/>
                    <a:pt x="393" y="881"/>
                  </a:cubicBezTo>
                  <a:close/>
                  <a:moveTo>
                    <a:pt x="21" y="35"/>
                  </a:moveTo>
                  <a:cubicBezTo>
                    <a:pt x="42" y="32"/>
                    <a:pt x="70" y="27"/>
                    <a:pt x="86" y="15"/>
                  </a:cubicBezTo>
                  <a:cubicBezTo>
                    <a:pt x="67" y="16"/>
                    <a:pt x="30" y="19"/>
                    <a:pt x="21" y="35"/>
                  </a:cubicBezTo>
                  <a:close/>
                  <a:moveTo>
                    <a:pt x="88" y="58"/>
                  </a:moveTo>
                  <a:cubicBezTo>
                    <a:pt x="104" y="47"/>
                    <a:pt x="121" y="24"/>
                    <a:pt x="99" y="17"/>
                  </a:cubicBezTo>
                  <a:cubicBezTo>
                    <a:pt x="82" y="36"/>
                    <a:pt x="43" y="44"/>
                    <a:pt x="16" y="46"/>
                  </a:cubicBezTo>
                  <a:cubicBezTo>
                    <a:pt x="6" y="88"/>
                    <a:pt x="65" y="74"/>
                    <a:pt x="88" y="58"/>
                  </a:cubicBezTo>
                  <a:close/>
                  <a:moveTo>
                    <a:pt x="90" y="69"/>
                  </a:moveTo>
                  <a:cubicBezTo>
                    <a:pt x="99" y="74"/>
                    <a:pt x="107" y="66"/>
                    <a:pt x="113" y="62"/>
                  </a:cubicBezTo>
                  <a:cubicBezTo>
                    <a:pt x="108" y="55"/>
                    <a:pt x="115" y="50"/>
                    <a:pt x="118" y="45"/>
                  </a:cubicBezTo>
                  <a:cubicBezTo>
                    <a:pt x="116" y="45"/>
                    <a:pt x="117" y="42"/>
                    <a:pt x="115" y="42"/>
                  </a:cubicBezTo>
                  <a:cubicBezTo>
                    <a:pt x="109" y="53"/>
                    <a:pt x="99" y="61"/>
                    <a:pt x="90" y="69"/>
                  </a:cubicBezTo>
                  <a:close/>
                  <a:moveTo>
                    <a:pt x="28" y="85"/>
                  </a:moveTo>
                  <a:cubicBezTo>
                    <a:pt x="29" y="92"/>
                    <a:pt x="21" y="93"/>
                    <a:pt x="18" y="97"/>
                  </a:cubicBezTo>
                  <a:cubicBezTo>
                    <a:pt x="12" y="107"/>
                    <a:pt x="11" y="123"/>
                    <a:pt x="15" y="138"/>
                  </a:cubicBezTo>
                  <a:cubicBezTo>
                    <a:pt x="18" y="152"/>
                    <a:pt x="26" y="168"/>
                    <a:pt x="31" y="184"/>
                  </a:cubicBezTo>
                  <a:cubicBezTo>
                    <a:pt x="36" y="200"/>
                    <a:pt x="38" y="218"/>
                    <a:pt x="43" y="232"/>
                  </a:cubicBezTo>
                  <a:cubicBezTo>
                    <a:pt x="62" y="296"/>
                    <a:pt x="94" y="368"/>
                    <a:pt x="115" y="434"/>
                  </a:cubicBezTo>
                  <a:cubicBezTo>
                    <a:pt x="124" y="461"/>
                    <a:pt x="133" y="487"/>
                    <a:pt x="150" y="506"/>
                  </a:cubicBezTo>
                  <a:cubicBezTo>
                    <a:pt x="148" y="498"/>
                    <a:pt x="154" y="505"/>
                    <a:pt x="158" y="503"/>
                  </a:cubicBezTo>
                  <a:cubicBezTo>
                    <a:pt x="165" y="500"/>
                    <a:pt x="171" y="496"/>
                    <a:pt x="178" y="492"/>
                  </a:cubicBezTo>
                  <a:cubicBezTo>
                    <a:pt x="182" y="480"/>
                    <a:pt x="178" y="458"/>
                    <a:pt x="174" y="442"/>
                  </a:cubicBezTo>
                  <a:cubicBezTo>
                    <a:pt x="167" y="417"/>
                    <a:pt x="154" y="385"/>
                    <a:pt x="146" y="365"/>
                  </a:cubicBezTo>
                  <a:cubicBezTo>
                    <a:pt x="139" y="349"/>
                    <a:pt x="133" y="326"/>
                    <a:pt x="129" y="312"/>
                  </a:cubicBezTo>
                  <a:cubicBezTo>
                    <a:pt x="121" y="290"/>
                    <a:pt x="114" y="268"/>
                    <a:pt x="107" y="245"/>
                  </a:cubicBezTo>
                  <a:cubicBezTo>
                    <a:pt x="101" y="224"/>
                    <a:pt x="95" y="202"/>
                    <a:pt x="89" y="182"/>
                  </a:cubicBezTo>
                  <a:cubicBezTo>
                    <a:pt x="84" y="168"/>
                    <a:pt x="77" y="156"/>
                    <a:pt x="75" y="143"/>
                  </a:cubicBezTo>
                  <a:cubicBezTo>
                    <a:pt x="70" y="119"/>
                    <a:pt x="76" y="87"/>
                    <a:pt x="86" y="71"/>
                  </a:cubicBezTo>
                  <a:cubicBezTo>
                    <a:pt x="87" y="70"/>
                    <a:pt x="88" y="69"/>
                    <a:pt x="86" y="69"/>
                  </a:cubicBezTo>
                  <a:cubicBezTo>
                    <a:pt x="70" y="80"/>
                    <a:pt x="48" y="86"/>
                    <a:pt x="28" y="85"/>
                  </a:cubicBezTo>
                  <a:close/>
                  <a:moveTo>
                    <a:pt x="287" y="483"/>
                  </a:moveTo>
                  <a:cubicBezTo>
                    <a:pt x="279" y="449"/>
                    <a:pt x="264" y="414"/>
                    <a:pt x="253" y="380"/>
                  </a:cubicBezTo>
                  <a:cubicBezTo>
                    <a:pt x="237" y="327"/>
                    <a:pt x="215" y="276"/>
                    <a:pt x="192" y="226"/>
                  </a:cubicBezTo>
                  <a:cubicBezTo>
                    <a:pt x="169" y="174"/>
                    <a:pt x="151" y="120"/>
                    <a:pt x="123" y="71"/>
                  </a:cubicBezTo>
                  <a:cubicBezTo>
                    <a:pt x="114" y="76"/>
                    <a:pt x="96" y="78"/>
                    <a:pt x="90" y="86"/>
                  </a:cubicBezTo>
                  <a:cubicBezTo>
                    <a:pt x="85" y="93"/>
                    <a:pt x="83" y="116"/>
                    <a:pt x="83" y="124"/>
                  </a:cubicBezTo>
                  <a:cubicBezTo>
                    <a:pt x="85" y="155"/>
                    <a:pt x="99" y="189"/>
                    <a:pt x="110" y="217"/>
                  </a:cubicBezTo>
                  <a:cubicBezTo>
                    <a:pt x="133" y="281"/>
                    <a:pt x="150" y="346"/>
                    <a:pt x="171" y="405"/>
                  </a:cubicBezTo>
                  <a:cubicBezTo>
                    <a:pt x="177" y="420"/>
                    <a:pt x="182" y="437"/>
                    <a:pt x="186" y="453"/>
                  </a:cubicBezTo>
                  <a:cubicBezTo>
                    <a:pt x="190" y="469"/>
                    <a:pt x="196" y="487"/>
                    <a:pt x="187" y="502"/>
                  </a:cubicBezTo>
                  <a:cubicBezTo>
                    <a:pt x="172" y="507"/>
                    <a:pt x="158" y="513"/>
                    <a:pt x="143" y="519"/>
                  </a:cubicBezTo>
                  <a:cubicBezTo>
                    <a:pt x="111" y="471"/>
                    <a:pt x="91" y="387"/>
                    <a:pt x="66" y="330"/>
                  </a:cubicBezTo>
                  <a:cubicBezTo>
                    <a:pt x="73" y="376"/>
                    <a:pt x="89" y="417"/>
                    <a:pt x="100" y="458"/>
                  </a:cubicBezTo>
                  <a:cubicBezTo>
                    <a:pt x="104" y="472"/>
                    <a:pt x="106" y="488"/>
                    <a:pt x="109" y="502"/>
                  </a:cubicBezTo>
                  <a:cubicBezTo>
                    <a:pt x="112" y="517"/>
                    <a:pt x="118" y="530"/>
                    <a:pt x="121" y="545"/>
                  </a:cubicBezTo>
                  <a:cubicBezTo>
                    <a:pt x="131" y="597"/>
                    <a:pt x="143" y="648"/>
                    <a:pt x="157" y="696"/>
                  </a:cubicBezTo>
                  <a:cubicBezTo>
                    <a:pt x="181" y="775"/>
                    <a:pt x="206" y="851"/>
                    <a:pt x="234" y="927"/>
                  </a:cubicBezTo>
                  <a:cubicBezTo>
                    <a:pt x="256" y="930"/>
                    <a:pt x="301" y="928"/>
                    <a:pt x="327" y="920"/>
                  </a:cubicBezTo>
                  <a:cubicBezTo>
                    <a:pt x="346" y="909"/>
                    <a:pt x="366" y="897"/>
                    <a:pt x="385" y="885"/>
                  </a:cubicBezTo>
                  <a:cubicBezTo>
                    <a:pt x="368" y="775"/>
                    <a:pt x="349" y="649"/>
                    <a:pt x="308" y="532"/>
                  </a:cubicBezTo>
                  <a:cubicBezTo>
                    <a:pt x="269" y="525"/>
                    <a:pt x="223" y="538"/>
                    <a:pt x="183" y="558"/>
                  </a:cubicBezTo>
                  <a:cubicBezTo>
                    <a:pt x="203" y="527"/>
                    <a:pt x="263" y="518"/>
                    <a:pt x="301" y="518"/>
                  </a:cubicBezTo>
                  <a:cubicBezTo>
                    <a:pt x="297" y="504"/>
                    <a:pt x="292" y="494"/>
                    <a:pt x="287" y="483"/>
                  </a:cubicBezTo>
                  <a:close/>
                  <a:moveTo>
                    <a:pt x="396" y="1200"/>
                  </a:moveTo>
                  <a:cubicBezTo>
                    <a:pt x="411" y="1197"/>
                    <a:pt x="432" y="1194"/>
                    <a:pt x="437" y="1178"/>
                  </a:cubicBezTo>
                  <a:cubicBezTo>
                    <a:pt x="440" y="1166"/>
                    <a:pt x="429" y="1142"/>
                    <a:pt x="425" y="1121"/>
                  </a:cubicBezTo>
                  <a:cubicBezTo>
                    <a:pt x="417" y="1073"/>
                    <a:pt x="405" y="1019"/>
                    <a:pt x="395" y="965"/>
                  </a:cubicBezTo>
                  <a:cubicBezTo>
                    <a:pt x="392" y="952"/>
                    <a:pt x="393" y="946"/>
                    <a:pt x="386" y="941"/>
                  </a:cubicBezTo>
                  <a:cubicBezTo>
                    <a:pt x="372" y="950"/>
                    <a:pt x="352" y="960"/>
                    <a:pt x="338" y="965"/>
                  </a:cubicBezTo>
                  <a:cubicBezTo>
                    <a:pt x="341" y="991"/>
                    <a:pt x="353" y="1013"/>
                    <a:pt x="354" y="1030"/>
                  </a:cubicBezTo>
                  <a:cubicBezTo>
                    <a:pt x="347" y="1023"/>
                    <a:pt x="343" y="1010"/>
                    <a:pt x="339" y="998"/>
                  </a:cubicBezTo>
                  <a:cubicBezTo>
                    <a:pt x="335" y="987"/>
                    <a:pt x="335" y="968"/>
                    <a:pt x="322" y="968"/>
                  </a:cubicBezTo>
                  <a:cubicBezTo>
                    <a:pt x="332" y="1035"/>
                    <a:pt x="376" y="1114"/>
                    <a:pt x="385" y="1186"/>
                  </a:cubicBezTo>
                  <a:cubicBezTo>
                    <a:pt x="372" y="1170"/>
                    <a:pt x="371" y="1146"/>
                    <a:pt x="365" y="1126"/>
                  </a:cubicBezTo>
                  <a:cubicBezTo>
                    <a:pt x="356" y="1100"/>
                    <a:pt x="345" y="1072"/>
                    <a:pt x="335" y="1046"/>
                  </a:cubicBezTo>
                  <a:cubicBezTo>
                    <a:pt x="325" y="1020"/>
                    <a:pt x="321" y="992"/>
                    <a:pt x="308" y="969"/>
                  </a:cubicBezTo>
                  <a:cubicBezTo>
                    <a:pt x="300" y="973"/>
                    <a:pt x="286" y="976"/>
                    <a:pt x="278" y="976"/>
                  </a:cubicBezTo>
                  <a:cubicBezTo>
                    <a:pt x="282" y="986"/>
                    <a:pt x="283" y="997"/>
                    <a:pt x="286" y="1009"/>
                  </a:cubicBezTo>
                  <a:cubicBezTo>
                    <a:pt x="301" y="1068"/>
                    <a:pt x="335" y="1115"/>
                    <a:pt x="355" y="1165"/>
                  </a:cubicBezTo>
                  <a:cubicBezTo>
                    <a:pt x="357" y="1171"/>
                    <a:pt x="357" y="1177"/>
                    <a:pt x="359" y="1182"/>
                  </a:cubicBezTo>
                  <a:cubicBezTo>
                    <a:pt x="361" y="1186"/>
                    <a:pt x="367" y="1190"/>
                    <a:pt x="364" y="1194"/>
                  </a:cubicBezTo>
                  <a:cubicBezTo>
                    <a:pt x="352" y="1192"/>
                    <a:pt x="348" y="1172"/>
                    <a:pt x="341" y="1158"/>
                  </a:cubicBezTo>
                  <a:cubicBezTo>
                    <a:pt x="321" y="1115"/>
                    <a:pt x="299" y="1074"/>
                    <a:pt x="284" y="1030"/>
                  </a:cubicBezTo>
                  <a:cubicBezTo>
                    <a:pt x="280" y="1018"/>
                    <a:pt x="278" y="1004"/>
                    <a:pt x="274" y="993"/>
                  </a:cubicBezTo>
                  <a:cubicBezTo>
                    <a:pt x="271" y="987"/>
                    <a:pt x="269" y="978"/>
                    <a:pt x="258" y="977"/>
                  </a:cubicBezTo>
                  <a:cubicBezTo>
                    <a:pt x="279" y="1047"/>
                    <a:pt x="311" y="1104"/>
                    <a:pt x="339" y="1171"/>
                  </a:cubicBezTo>
                  <a:cubicBezTo>
                    <a:pt x="349" y="1181"/>
                    <a:pt x="352" y="1199"/>
                    <a:pt x="362" y="1208"/>
                  </a:cubicBezTo>
                  <a:cubicBezTo>
                    <a:pt x="372" y="1210"/>
                    <a:pt x="385" y="1203"/>
                    <a:pt x="396" y="1200"/>
                  </a:cubicBezTo>
                  <a:close/>
                  <a:moveTo>
                    <a:pt x="424" y="1203"/>
                  </a:moveTo>
                  <a:cubicBezTo>
                    <a:pt x="413" y="1209"/>
                    <a:pt x="371" y="1216"/>
                    <a:pt x="361" y="1212"/>
                  </a:cubicBezTo>
                  <a:cubicBezTo>
                    <a:pt x="356" y="1215"/>
                    <a:pt x="353" y="1219"/>
                    <a:pt x="350" y="1224"/>
                  </a:cubicBezTo>
                  <a:cubicBezTo>
                    <a:pt x="355" y="1228"/>
                    <a:pt x="364" y="1230"/>
                    <a:pt x="373" y="1230"/>
                  </a:cubicBezTo>
                  <a:cubicBezTo>
                    <a:pt x="403" y="1228"/>
                    <a:pt x="446" y="1217"/>
                    <a:pt x="449" y="1191"/>
                  </a:cubicBezTo>
                  <a:cubicBezTo>
                    <a:pt x="444" y="1191"/>
                    <a:pt x="446" y="1185"/>
                    <a:pt x="442" y="1185"/>
                  </a:cubicBezTo>
                  <a:cubicBezTo>
                    <a:pt x="436" y="1190"/>
                    <a:pt x="432" y="1198"/>
                    <a:pt x="424" y="1203"/>
                  </a:cubicBezTo>
                  <a:close/>
                  <a:moveTo>
                    <a:pt x="441" y="1405"/>
                  </a:moveTo>
                  <a:cubicBezTo>
                    <a:pt x="443" y="1390"/>
                    <a:pt x="445" y="1370"/>
                    <a:pt x="450" y="1358"/>
                  </a:cubicBezTo>
                  <a:cubicBezTo>
                    <a:pt x="453" y="1349"/>
                    <a:pt x="471" y="1328"/>
                    <a:pt x="471" y="1318"/>
                  </a:cubicBezTo>
                  <a:cubicBezTo>
                    <a:pt x="471" y="1309"/>
                    <a:pt x="459" y="1292"/>
                    <a:pt x="454" y="1281"/>
                  </a:cubicBezTo>
                  <a:cubicBezTo>
                    <a:pt x="445" y="1260"/>
                    <a:pt x="438" y="1245"/>
                    <a:pt x="431" y="1227"/>
                  </a:cubicBezTo>
                  <a:cubicBezTo>
                    <a:pt x="430" y="1226"/>
                    <a:pt x="430" y="1226"/>
                    <a:pt x="428" y="1226"/>
                  </a:cubicBezTo>
                  <a:cubicBezTo>
                    <a:pt x="416" y="1233"/>
                    <a:pt x="405" y="1231"/>
                    <a:pt x="393" y="1236"/>
                  </a:cubicBezTo>
                  <a:cubicBezTo>
                    <a:pt x="393" y="1265"/>
                    <a:pt x="401" y="1293"/>
                    <a:pt x="408" y="1323"/>
                  </a:cubicBezTo>
                  <a:cubicBezTo>
                    <a:pt x="416" y="1327"/>
                    <a:pt x="422" y="1332"/>
                    <a:pt x="427" y="1339"/>
                  </a:cubicBezTo>
                  <a:cubicBezTo>
                    <a:pt x="426" y="1350"/>
                    <a:pt x="425" y="1360"/>
                    <a:pt x="415" y="1366"/>
                  </a:cubicBezTo>
                  <a:cubicBezTo>
                    <a:pt x="407" y="1361"/>
                    <a:pt x="399" y="1365"/>
                    <a:pt x="394" y="1356"/>
                  </a:cubicBezTo>
                  <a:cubicBezTo>
                    <a:pt x="389" y="1343"/>
                    <a:pt x="396" y="1332"/>
                    <a:pt x="397" y="1318"/>
                  </a:cubicBezTo>
                  <a:cubicBezTo>
                    <a:pt x="397" y="1296"/>
                    <a:pt x="382" y="1262"/>
                    <a:pt x="383" y="1238"/>
                  </a:cubicBezTo>
                  <a:cubicBezTo>
                    <a:pt x="380" y="1239"/>
                    <a:pt x="376" y="1239"/>
                    <a:pt x="372" y="1240"/>
                  </a:cubicBezTo>
                  <a:cubicBezTo>
                    <a:pt x="375" y="1263"/>
                    <a:pt x="373" y="1287"/>
                    <a:pt x="375" y="1310"/>
                  </a:cubicBezTo>
                  <a:cubicBezTo>
                    <a:pt x="376" y="1314"/>
                    <a:pt x="379" y="1319"/>
                    <a:pt x="380" y="1323"/>
                  </a:cubicBezTo>
                  <a:cubicBezTo>
                    <a:pt x="381" y="1332"/>
                    <a:pt x="380" y="1340"/>
                    <a:pt x="382" y="1348"/>
                  </a:cubicBezTo>
                  <a:cubicBezTo>
                    <a:pt x="388" y="1371"/>
                    <a:pt x="400" y="1386"/>
                    <a:pt x="411" y="1405"/>
                  </a:cubicBezTo>
                  <a:cubicBezTo>
                    <a:pt x="419" y="1420"/>
                    <a:pt x="424" y="1436"/>
                    <a:pt x="435" y="1449"/>
                  </a:cubicBezTo>
                  <a:cubicBezTo>
                    <a:pt x="438" y="1435"/>
                    <a:pt x="439" y="1421"/>
                    <a:pt x="441" y="140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2059522" y="3723494"/>
            <a:ext cx="801822" cy="1954916"/>
            <a:chOff x="4560888" y="5092700"/>
            <a:chExt cx="500063" cy="1219200"/>
          </a:xfrm>
          <a:solidFill>
            <a:srgbClr val="254932"/>
          </a:solidFill>
        </p:grpSpPr>
        <p:sp>
          <p:nvSpPr>
            <p:cNvPr id="77" name="Freeform 115"/>
            <p:cNvSpPr/>
            <p:nvPr/>
          </p:nvSpPr>
          <p:spPr bwMode="auto">
            <a:xfrm>
              <a:off x="4905375" y="5153025"/>
              <a:ext cx="11113" cy="28575"/>
            </a:xfrm>
            <a:custGeom>
              <a:avLst/>
              <a:gdLst>
                <a:gd name="T0" fmla="*/ 19 w 19"/>
                <a:gd name="T1" fmla="*/ 0 h 45"/>
                <a:gd name="T2" fmla="*/ 9 w 19"/>
                <a:gd name="T3" fmla="*/ 45 h 45"/>
                <a:gd name="T4" fmla="*/ 0 w 19"/>
                <a:gd name="T5" fmla="*/ 39 h 45"/>
                <a:gd name="T6" fmla="*/ 19 w 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19" y="18"/>
                    <a:pt x="17" y="34"/>
                    <a:pt x="9" y="45"/>
                  </a:cubicBezTo>
                  <a:cubicBezTo>
                    <a:pt x="4" y="45"/>
                    <a:pt x="2" y="41"/>
                    <a:pt x="0" y="39"/>
                  </a:cubicBezTo>
                  <a:cubicBezTo>
                    <a:pt x="8" y="27"/>
                    <a:pt x="8" y="9"/>
                    <a:pt x="19" y="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16"/>
            <p:cNvSpPr/>
            <p:nvPr/>
          </p:nvSpPr>
          <p:spPr bwMode="auto">
            <a:xfrm>
              <a:off x="4614863" y="5184775"/>
              <a:ext cx="22225" cy="38100"/>
            </a:xfrm>
            <a:custGeom>
              <a:avLst/>
              <a:gdLst>
                <a:gd name="T0" fmla="*/ 31 w 34"/>
                <a:gd name="T1" fmla="*/ 59 h 59"/>
                <a:gd name="T2" fmla="*/ 0 w 34"/>
                <a:gd name="T3" fmla="*/ 0 h 59"/>
                <a:gd name="T4" fmla="*/ 31 w 3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9">
                  <a:moveTo>
                    <a:pt x="31" y="59"/>
                  </a:moveTo>
                  <a:cubicBezTo>
                    <a:pt x="14" y="48"/>
                    <a:pt x="10" y="20"/>
                    <a:pt x="0" y="0"/>
                  </a:cubicBezTo>
                  <a:cubicBezTo>
                    <a:pt x="14" y="6"/>
                    <a:pt x="34" y="40"/>
                    <a:pt x="31" y="59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17"/>
            <p:cNvSpPr>
              <a:spLocks noEditPoints="1"/>
            </p:cNvSpPr>
            <p:nvPr/>
          </p:nvSpPr>
          <p:spPr bwMode="auto">
            <a:xfrm>
              <a:off x="4846638" y="5092700"/>
              <a:ext cx="214313" cy="1201738"/>
            </a:xfrm>
            <a:custGeom>
              <a:avLst/>
              <a:gdLst>
                <a:gd name="T0" fmla="*/ 150 w 333"/>
                <a:gd name="T1" fmla="*/ 1832 h 1859"/>
                <a:gd name="T2" fmla="*/ 112 w 333"/>
                <a:gd name="T3" fmla="*/ 1801 h 1859"/>
                <a:gd name="T4" fmla="*/ 105 w 333"/>
                <a:gd name="T5" fmla="*/ 1725 h 1859"/>
                <a:gd name="T6" fmla="*/ 80 w 333"/>
                <a:gd name="T7" fmla="*/ 1383 h 1859"/>
                <a:gd name="T8" fmla="*/ 60 w 333"/>
                <a:gd name="T9" fmla="*/ 1035 h 1859"/>
                <a:gd name="T10" fmla="*/ 53 w 333"/>
                <a:gd name="T11" fmla="*/ 929 h 1859"/>
                <a:gd name="T12" fmla="*/ 51 w 333"/>
                <a:gd name="T13" fmla="*/ 865 h 1859"/>
                <a:gd name="T14" fmla="*/ 10 w 333"/>
                <a:gd name="T15" fmla="*/ 362 h 1859"/>
                <a:gd name="T16" fmla="*/ 27 w 333"/>
                <a:gd name="T17" fmla="*/ 265 h 1859"/>
                <a:gd name="T18" fmla="*/ 100 w 333"/>
                <a:gd name="T19" fmla="*/ 7 h 1859"/>
                <a:gd name="T20" fmla="*/ 167 w 333"/>
                <a:gd name="T21" fmla="*/ 131 h 1859"/>
                <a:gd name="T22" fmla="*/ 212 w 333"/>
                <a:gd name="T23" fmla="*/ 266 h 1859"/>
                <a:gd name="T24" fmla="*/ 247 w 333"/>
                <a:gd name="T25" fmla="*/ 481 h 1859"/>
                <a:gd name="T26" fmla="*/ 253 w 333"/>
                <a:gd name="T27" fmla="*/ 577 h 1859"/>
                <a:gd name="T28" fmla="*/ 293 w 333"/>
                <a:gd name="T29" fmla="*/ 1061 h 1859"/>
                <a:gd name="T30" fmla="*/ 307 w 333"/>
                <a:gd name="T31" fmla="*/ 1161 h 1859"/>
                <a:gd name="T32" fmla="*/ 310 w 333"/>
                <a:gd name="T33" fmla="*/ 1313 h 1859"/>
                <a:gd name="T34" fmla="*/ 332 w 333"/>
                <a:gd name="T35" fmla="*/ 1642 h 1859"/>
                <a:gd name="T36" fmla="*/ 330 w 333"/>
                <a:gd name="T37" fmla="*/ 1763 h 1859"/>
                <a:gd name="T38" fmla="*/ 216 w 333"/>
                <a:gd name="T39" fmla="*/ 301 h 1859"/>
                <a:gd name="T40" fmla="*/ 24 w 333"/>
                <a:gd name="T41" fmla="*/ 304 h 1859"/>
                <a:gd name="T42" fmla="*/ 31 w 333"/>
                <a:gd name="T43" fmla="*/ 479 h 1859"/>
                <a:gd name="T44" fmla="*/ 49 w 333"/>
                <a:gd name="T45" fmla="*/ 650 h 1859"/>
                <a:gd name="T46" fmla="*/ 81 w 333"/>
                <a:gd name="T47" fmla="*/ 1084 h 1859"/>
                <a:gd name="T48" fmla="*/ 95 w 333"/>
                <a:gd name="T49" fmla="*/ 1205 h 1859"/>
                <a:gd name="T50" fmla="*/ 122 w 333"/>
                <a:gd name="T51" fmla="*/ 1596 h 1859"/>
                <a:gd name="T52" fmla="*/ 131 w 333"/>
                <a:gd name="T53" fmla="*/ 1795 h 1859"/>
                <a:gd name="T54" fmla="*/ 308 w 333"/>
                <a:gd name="T55" fmla="*/ 1792 h 1859"/>
                <a:gd name="T56" fmla="*/ 308 w 333"/>
                <a:gd name="T57" fmla="*/ 1572 h 1859"/>
                <a:gd name="T58" fmla="*/ 297 w 333"/>
                <a:gd name="T59" fmla="*/ 1331 h 1859"/>
                <a:gd name="T60" fmla="*/ 165 w 333"/>
                <a:gd name="T61" fmla="*/ 1258 h 1859"/>
                <a:gd name="T62" fmla="*/ 150 w 333"/>
                <a:gd name="T63" fmla="*/ 962 h 1859"/>
                <a:gd name="T64" fmla="*/ 115 w 333"/>
                <a:gd name="T65" fmla="*/ 550 h 1859"/>
                <a:gd name="T66" fmla="*/ 111 w 333"/>
                <a:gd name="T67" fmla="*/ 414 h 1859"/>
                <a:gd name="T68" fmla="*/ 221 w 333"/>
                <a:gd name="T69" fmla="*/ 399 h 1859"/>
                <a:gd name="T70" fmla="*/ 216 w 333"/>
                <a:gd name="T71" fmla="*/ 301 h 1859"/>
                <a:gd name="T72" fmla="*/ 89 w 333"/>
                <a:gd name="T73" fmla="*/ 296 h 1859"/>
                <a:gd name="T74" fmla="*/ 158 w 333"/>
                <a:gd name="T75" fmla="*/ 290 h 1859"/>
                <a:gd name="T76" fmla="*/ 278 w 333"/>
                <a:gd name="T77" fmla="*/ 1039 h 1859"/>
                <a:gd name="T78" fmla="*/ 267 w 333"/>
                <a:gd name="T79" fmla="*/ 963 h 1859"/>
                <a:gd name="T80" fmla="*/ 248 w 333"/>
                <a:gd name="T81" fmla="*/ 733 h 1859"/>
                <a:gd name="T82" fmla="*/ 244 w 333"/>
                <a:gd name="T83" fmla="*/ 618 h 1859"/>
                <a:gd name="T84" fmla="*/ 222 w 333"/>
                <a:gd name="T85" fmla="*/ 425 h 1859"/>
                <a:gd name="T86" fmla="*/ 136 w 333"/>
                <a:gd name="T87" fmla="*/ 605 h 1859"/>
                <a:gd name="T88" fmla="*/ 180 w 333"/>
                <a:gd name="T89" fmla="*/ 1323 h 1859"/>
                <a:gd name="T90" fmla="*/ 282 w 333"/>
                <a:gd name="T91" fmla="*/ 1080 h 1859"/>
                <a:gd name="T92" fmla="*/ 111 w 333"/>
                <a:gd name="T93" fmla="*/ 28 h 1859"/>
                <a:gd name="T94" fmla="*/ 61 w 333"/>
                <a:gd name="T95" fmla="*/ 238 h 1859"/>
                <a:gd name="T96" fmla="*/ 64 w 333"/>
                <a:gd name="T97" fmla="*/ 270 h 1859"/>
                <a:gd name="T98" fmla="*/ 151 w 333"/>
                <a:gd name="T99" fmla="*/ 121 h 1859"/>
                <a:gd name="T100" fmla="*/ 147 w 333"/>
                <a:gd name="T101" fmla="*/ 119 h 1859"/>
                <a:gd name="T102" fmla="*/ 39 w 333"/>
                <a:gd name="T103" fmla="*/ 281 h 1859"/>
                <a:gd name="T104" fmla="*/ 85 w 333"/>
                <a:gd name="T105" fmla="*/ 293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" h="1859">
                  <a:moveTo>
                    <a:pt x="324" y="1804"/>
                  </a:moveTo>
                  <a:cubicBezTo>
                    <a:pt x="274" y="1841"/>
                    <a:pt x="205" y="1859"/>
                    <a:pt x="150" y="1832"/>
                  </a:cubicBezTo>
                  <a:cubicBezTo>
                    <a:pt x="146" y="1830"/>
                    <a:pt x="149" y="1828"/>
                    <a:pt x="145" y="1827"/>
                  </a:cubicBezTo>
                  <a:cubicBezTo>
                    <a:pt x="135" y="1825"/>
                    <a:pt x="117" y="1814"/>
                    <a:pt x="112" y="1801"/>
                  </a:cubicBezTo>
                  <a:cubicBezTo>
                    <a:pt x="109" y="1794"/>
                    <a:pt x="113" y="1786"/>
                    <a:pt x="112" y="1776"/>
                  </a:cubicBezTo>
                  <a:cubicBezTo>
                    <a:pt x="112" y="1759"/>
                    <a:pt x="106" y="1739"/>
                    <a:pt x="105" y="1725"/>
                  </a:cubicBezTo>
                  <a:cubicBezTo>
                    <a:pt x="105" y="1706"/>
                    <a:pt x="107" y="1675"/>
                    <a:pt x="107" y="1658"/>
                  </a:cubicBezTo>
                  <a:cubicBezTo>
                    <a:pt x="106" y="1562"/>
                    <a:pt x="91" y="1469"/>
                    <a:pt x="80" y="1383"/>
                  </a:cubicBezTo>
                  <a:cubicBezTo>
                    <a:pt x="78" y="1368"/>
                    <a:pt x="73" y="1352"/>
                    <a:pt x="80" y="1338"/>
                  </a:cubicBezTo>
                  <a:cubicBezTo>
                    <a:pt x="83" y="1242"/>
                    <a:pt x="63" y="1145"/>
                    <a:pt x="60" y="1035"/>
                  </a:cubicBezTo>
                  <a:cubicBezTo>
                    <a:pt x="60" y="1019"/>
                    <a:pt x="60" y="1005"/>
                    <a:pt x="59" y="990"/>
                  </a:cubicBezTo>
                  <a:cubicBezTo>
                    <a:pt x="57" y="970"/>
                    <a:pt x="53" y="949"/>
                    <a:pt x="53" y="929"/>
                  </a:cubicBezTo>
                  <a:cubicBezTo>
                    <a:pt x="53" y="918"/>
                    <a:pt x="56" y="907"/>
                    <a:pt x="56" y="897"/>
                  </a:cubicBezTo>
                  <a:cubicBezTo>
                    <a:pt x="56" y="886"/>
                    <a:pt x="52" y="876"/>
                    <a:pt x="51" y="865"/>
                  </a:cubicBezTo>
                  <a:cubicBezTo>
                    <a:pt x="50" y="845"/>
                    <a:pt x="51" y="824"/>
                    <a:pt x="50" y="804"/>
                  </a:cubicBezTo>
                  <a:cubicBezTo>
                    <a:pt x="38" y="661"/>
                    <a:pt x="13" y="517"/>
                    <a:pt x="10" y="362"/>
                  </a:cubicBezTo>
                  <a:cubicBezTo>
                    <a:pt x="10" y="332"/>
                    <a:pt x="14" y="303"/>
                    <a:pt x="0" y="281"/>
                  </a:cubicBezTo>
                  <a:cubicBezTo>
                    <a:pt x="3" y="271"/>
                    <a:pt x="17" y="270"/>
                    <a:pt x="27" y="265"/>
                  </a:cubicBezTo>
                  <a:cubicBezTo>
                    <a:pt x="46" y="200"/>
                    <a:pt x="61" y="115"/>
                    <a:pt x="86" y="44"/>
                  </a:cubicBezTo>
                  <a:cubicBezTo>
                    <a:pt x="90" y="32"/>
                    <a:pt x="94" y="12"/>
                    <a:pt x="100" y="7"/>
                  </a:cubicBezTo>
                  <a:cubicBezTo>
                    <a:pt x="110" y="0"/>
                    <a:pt x="118" y="6"/>
                    <a:pt x="127" y="5"/>
                  </a:cubicBezTo>
                  <a:cubicBezTo>
                    <a:pt x="152" y="32"/>
                    <a:pt x="155" y="85"/>
                    <a:pt x="167" y="131"/>
                  </a:cubicBezTo>
                  <a:cubicBezTo>
                    <a:pt x="171" y="149"/>
                    <a:pt x="181" y="167"/>
                    <a:pt x="186" y="185"/>
                  </a:cubicBezTo>
                  <a:cubicBezTo>
                    <a:pt x="193" y="216"/>
                    <a:pt x="196" y="244"/>
                    <a:pt x="212" y="266"/>
                  </a:cubicBezTo>
                  <a:cubicBezTo>
                    <a:pt x="220" y="268"/>
                    <a:pt x="231" y="274"/>
                    <a:pt x="232" y="277"/>
                  </a:cubicBezTo>
                  <a:cubicBezTo>
                    <a:pt x="230" y="329"/>
                    <a:pt x="238" y="404"/>
                    <a:pt x="247" y="481"/>
                  </a:cubicBezTo>
                  <a:cubicBezTo>
                    <a:pt x="248" y="492"/>
                    <a:pt x="252" y="503"/>
                    <a:pt x="253" y="514"/>
                  </a:cubicBezTo>
                  <a:cubicBezTo>
                    <a:pt x="255" y="534"/>
                    <a:pt x="252" y="555"/>
                    <a:pt x="253" y="577"/>
                  </a:cubicBezTo>
                  <a:cubicBezTo>
                    <a:pt x="258" y="682"/>
                    <a:pt x="278" y="837"/>
                    <a:pt x="285" y="966"/>
                  </a:cubicBezTo>
                  <a:cubicBezTo>
                    <a:pt x="287" y="997"/>
                    <a:pt x="289" y="1029"/>
                    <a:pt x="293" y="1061"/>
                  </a:cubicBezTo>
                  <a:cubicBezTo>
                    <a:pt x="298" y="1088"/>
                    <a:pt x="295" y="1116"/>
                    <a:pt x="300" y="1140"/>
                  </a:cubicBezTo>
                  <a:cubicBezTo>
                    <a:pt x="301" y="1147"/>
                    <a:pt x="306" y="1154"/>
                    <a:pt x="307" y="1161"/>
                  </a:cubicBezTo>
                  <a:cubicBezTo>
                    <a:pt x="310" y="1174"/>
                    <a:pt x="306" y="1187"/>
                    <a:pt x="306" y="1199"/>
                  </a:cubicBezTo>
                  <a:cubicBezTo>
                    <a:pt x="307" y="1236"/>
                    <a:pt x="309" y="1274"/>
                    <a:pt x="310" y="1313"/>
                  </a:cubicBezTo>
                  <a:cubicBezTo>
                    <a:pt x="311" y="1390"/>
                    <a:pt x="326" y="1461"/>
                    <a:pt x="326" y="1535"/>
                  </a:cubicBezTo>
                  <a:cubicBezTo>
                    <a:pt x="326" y="1570"/>
                    <a:pt x="333" y="1606"/>
                    <a:pt x="332" y="1642"/>
                  </a:cubicBezTo>
                  <a:cubicBezTo>
                    <a:pt x="332" y="1684"/>
                    <a:pt x="332" y="1709"/>
                    <a:pt x="330" y="1750"/>
                  </a:cubicBezTo>
                  <a:cubicBezTo>
                    <a:pt x="330" y="1754"/>
                    <a:pt x="331" y="1758"/>
                    <a:pt x="330" y="1763"/>
                  </a:cubicBezTo>
                  <a:cubicBezTo>
                    <a:pt x="329" y="1771"/>
                    <a:pt x="328" y="1790"/>
                    <a:pt x="324" y="1804"/>
                  </a:cubicBezTo>
                  <a:close/>
                  <a:moveTo>
                    <a:pt x="216" y="301"/>
                  </a:moveTo>
                  <a:cubicBezTo>
                    <a:pt x="195" y="302"/>
                    <a:pt x="175" y="314"/>
                    <a:pt x="151" y="316"/>
                  </a:cubicBezTo>
                  <a:cubicBezTo>
                    <a:pt x="108" y="318"/>
                    <a:pt x="60" y="307"/>
                    <a:pt x="24" y="304"/>
                  </a:cubicBezTo>
                  <a:cubicBezTo>
                    <a:pt x="18" y="350"/>
                    <a:pt x="32" y="397"/>
                    <a:pt x="34" y="445"/>
                  </a:cubicBezTo>
                  <a:cubicBezTo>
                    <a:pt x="35" y="456"/>
                    <a:pt x="30" y="467"/>
                    <a:pt x="31" y="479"/>
                  </a:cubicBezTo>
                  <a:cubicBezTo>
                    <a:pt x="32" y="505"/>
                    <a:pt x="39" y="533"/>
                    <a:pt x="41" y="561"/>
                  </a:cubicBezTo>
                  <a:cubicBezTo>
                    <a:pt x="43" y="591"/>
                    <a:pt x="45" y="621"/>
                    <a:pt x="49" y="650"/>
                  </a:cubicBezTo>
                  <a:cubicBezTo>
                    <a:pt x="64" y="782"/>
                    <a:pt x="76" y="916"/>
                    <a:pt x="78" y="1041"/>
                  </a:cubicBezTo>
                  <a:cubicBezTo>
                    <a:pt x="78" y="1055"/>
                    <a:pt x="80" y="1070"/>
                    <a:pt x="81" y="1084"/>
                  </a:cubicBezTo>
                  <a:cubicBezTo>
                    <a:pt x="82" y="1099"/>
                    <a:pt x="86" y="1113"/>
                    <a:pt x="87" y="1127"/>
                  </a:cubicBezTo>
                  <a:cubicBezTo>
                    <a:pt x="89" y="1156"/>
                    <a:pt x="82" y="1186"/>
                    <a:pt x="95" y="1205"/>
                  </a:cubicBezTo>
                  <a:cubicBezTo>
                    <a:pt x="93" y="1264"/>
                    <a:pt x="97" y="1332"/>
                    <a:pt x="102" y="1386"/>
                  </a:cubicBezTo>
                  <a:cubicBezTo>
                    <a:pt x="108" y="1453"/>
                    <a:pt x="119" y="1525"/>
                    <a:pt x="122" y="1596"/>
                  </a:cubicBezTo>
                  <a:cubicBezTo>
                    <a:pt x="123" y="1604"/>
                    <a:pt x="119" y="1613"/>
                    <a:pt x="120" y="1621"/>
                  </a:cubicBezTo>
                  <a:cubicBezTo>
                    <a:pt x="122" y="1675"/>
                    <a:pt x="123" y="1735"/>
                    <a:pt x="131" y="1795"/>
                  </a:cubicBezTo>
                  <a:cubicBezTo>
                    <a:pt x="154" y="1816"/>
                    <a:pt x="187" y="1826"/>
                    <a:pt x="215" y="1830"/>
                  </a:cubicBezTo>
                  <a:cubicBezTo>
                    <a:pt x="250" y="1825"/>
                    <a:pt x="286" y="1812"/>
                    <a:pt x="308" y="1792"/>
                  </a:cubicBezTo>
                  <a:cubicBezTo>
                    <a:pt x="316" y="1734"/>
                    <a:pt x="318" y="1655"/>
                    <a:pt x="301" y="1584"/>
                  </a:cubicBezTo>
                  <a:cubicBezTo>
                    <a:pt x="302" y="1579"/>
                    <a:pt x="307" y="1576"/>
                    <a:pt x="308" y="1572"/>
                  </a:cubicBezTo>
                  <a:cubicBezTo>
                    <a:pt x="302" y="1558"/>
                    <a:pt x="308" y="1545"/>
                    <a:pt x="307" y="1532"/>
                  </a:cubicBezTo>
                  <a:cubicBezTo>
                    <a:pt x="305" y="1467"/>
                    <a:pt x="296" y="1398"/>
                    <a:pt x="297" y="1331"/>
                  </a:cubicBezTo>
                  <a:cubicBezTo>
                    <a:pt x="267" y="1347"/>
                    <a:pt x="199" y="1362"/>
                    <a:pt x="171" y="1332"/>
                  </a:cubicBezTo>
                  <a:cubicBezTo>
                    <a:pt x="156" y="1315"/>
                    <a:pt x="166" y="1285"/>
                    <a:pt x="165" y="1258"/>
                  </a:cubicBezTo>
                  <a:cubicBezTo>
                    <a:pt x="163" y="1196"/>
                    <a:pt x="153" y="1128"/>
                    <a:pt x="152" y="1064"/>
                  </a:cubicBezTo>
                  <a:cubicBezTo>
                    <a:pt x="151" y="1028"/>
                    <a:pt x="152" y="997"/>
                    <a:pt x="150" y="962"/>
                  </a:cubicBezTo>
                  <a:cubicBezTo>
                    <a:pt x="142" y="846"/>
                    <a:pt x="132" y="704"/>
                    <a:pt x="121" y="588"/>
                  </a:cubicBezTo>
                  <a:cubicBezTo>
                    <a:pt x="119" y="575"/>
                    <a:pt x="116" y="562"/>
                    <a:pt x="115" y="550"/>
                  </a:cubicBezTo>
                  <a:cubicBezTo>
                    <a:pt x="115" y="537"/>
                    <a:pt x="117" y="524"/>
                    <a:pt x="116" y="511"/>
                  </a:cubicBezTo>
                  <a:cubicBezTo>
                    <a:pt x="112" y="474"/>
                    <a:pt x="96" y="431"/>
                    <a:pt x="111" y="414"/>
                  </a:cubicBezTo>
                  <a:cubicBezTo>
                    <a:pt x="118" y="413"/>
                    <a:pt x="121" y="421"/>
                    <a:pt x="129" y="423"/>
                  </a:cubicBezTo>
                  <a:cubicBezTo>
                    <a:pt x="155" y="431"/>
                    <a:pt x="215" y="422"/>
                    <a:pt x="221" y="399"/>
                  </a:cubicBezTo>
                  <a:cubicBezTo>
                    <a:pt x="219" y="367"/>
                    <a:pt x="218" y="328"/>
                    <a:pt x="221" y="300"/>
                  </a:cubicBezTo>
                  <a:cubicBezTo>
                    <a:pt x="219" y="300"/>
                    <a:pt x="218" y="301"/>
                    <a:pt x="216" y="301"/>
                  </a:cubicBezTo>
                  <a:close/>
                  <a:moveTo>
                    <a:pt x="158" y="290"/>
                  </a:moveTo>
                  <a:cubicBezTo>
                    <a:pt x="132" y="294"/>
                    <a:pt x="103" y="287"/>
                    <a:pt x="89" y="296"/>
                  </a:cubicBezTo>
                  <a:cubicBezTo>
                    <a:pt x="131" y="299"/>
                    <a:pt x="180" y="304"/>
                    <a:pt x="211" y="283"/>
                  </a:cubicBezTo>
                  <a:cubicBezTo>
                    <a:pt x="192" y="272"/>
                    <a:pt x="179" y="287"/>
                    <a:pt x="158" y="290"/>
                  </a:cubicBezTo>
                  <a:close/>
                  <a:moveTo>
                    <a:pt x="282" y="1080"/>
                  </a:moveTo>
                  <a:cubicBezTo>
                    <a:pt x="282" y="1067"/>
                    <a:pt x="279" y="1053"/>
                    <a:pt x="278" y="1039"/>
                  </a:cubicBezTo>
                  <a:cubicBezTo>
                    <a:pt x="275" y="1016"/>
                    <a:pt x="276" y="998"/>
                    <a:pt x="274" y="986"/>
                  </a:cubicBezTo>
                  <a:cubicBezTo>
                    <a:pt x="272" y="978"/>
                    <a:pt x="268" y="971"/>
                    <a:pt x="267" y="963"/>
                  </a:cubicBezTo>
                  <a:cubicBezTo>
                    <a:pt x="264" y="949"/>
                    <a:pt x="266" y="933"/>
                    <a:pt x="265" y="917"/>
                  </a:cubicBezTo>
                  <a:cubicBezTo>
                    <a:pt x="260" y="852"/>
                    <a:pt x="255" y="806"/>
                    <a:pt x="248" y="733"/>
                  </a:cubicBezTo>
                  <a:cubicBezTo>
                    <a:pt x="245" y="712"/>
                    <a:pt x="241" y="691"/>
                    <a:pt x="240" y="672"/>
                  </a:cubicBezTo>
                  <a:cubicBezTo>
                    <a:pt x="238" y="652"/>
                    <a:pt x="243" y="634"/>
                    <a:pt x="244" y="618"/>
                  </a:cubicBezTo>
                  <a:cubicBezTo>
                    <a:pt x="246" y="598"/>
                    <a:pt x="237" y="574"/>
                    <a:pt x="235" y="551"/>
                  </a:cubicBezTo>
                  <a:cubicBezTo>
                    <a:pt x="231" y="500"/>
                    <a:pt x="230" y="459"/>
                    <a:pt x="222" y="425"/>
                  </a:cubicBezTo>
                  <a:cubicBezTo>
                    <a:pt x="192" y="441"/>
                    <a:pt x="150" y="440"/>
                    <a:pt x="120" y="439"/>
                  </a:cubicBezTo>
                  <a:cubicBezTo>
                    <a:pt x="123" y="485"/>
                    <a:pt x="132" y="550"/>
                    <a:pt x="136" y="605"/>
                  </a:cubicBezTo>
                  <a:cubicBezTo>
                    <a:pt x="142" y="682"/>
                    <a:pt x="155" y="767"/>
                    <a:pt x="157" y="824"/>
                  </a:cubicBezTo>
                  <a:cubicBezTo>
                    <a:pt x="163" y="984"/>
                    <a:pt x="171" y="1179"/>
                    <a:pt x="180" y="1323"/>
                  </a:cubicBezTo>
                  <a:cubicBezTo>
                    <a:pt x="216" y="1341"/>
                    <a:pt x="265" y="1334"/>
                    <a:pt x="296" y="1311"/>
                  </a:cubicBezTo>
                  <a:cubicBezTo>
                    <a:pt x="296" y="1225"/>
                    <a:pt x="284" y="1142"/>
                    <a:pt x="282" y="1080"/>
                  </a:cubicBezTo>
                  <a:close/>
                  <a:moveTo>
                    <a:pt x="147" y="119"/>
                  </a:moveTo>
                  <a:cubicBezTo>
                    <a:pt x="136" y="82"/>
                    <a:pt x="138" y="43"/>
                    <a:pt x="111" y="28"/>
                  </a:cubicBezTo>
                  <a:cubicBezTo>
                    <a:pt x="81" y="99"/>
                    <a:pt x="63" y="188"/>
                    <a:pt x="47" y="265"/>
                  </a:cubicBezTo>
                  <a:cubicBezTo>
                    <a:pt x="57" y="260"/>
                    <a:pt x="53" y="245"/>
                    <a:pt x="61" y="238"/>
                  </a:cubicBezTo>
                  <a:cubicBezTo>
                    <a:pt x="66" y="220"/>
                    <a:pt x="64" y="197"/>
                    <a:pt x="77" y="185"/>
                  </a:cubicBezTo>
                  <a:cubicBezTo>
                    <a:pt x="76" y="215"/>
                    <a:pt x="63" y="242"/>
                    <a:pt x="64" y="270"/>
                  </a:cubicBezTo>
                  <a:cubicBezTo>
                    <a:pt x="98" y="274"/>
                    <a:pt x="146" y="279"/>
                    <a:pt x="187" y="264"/>
                  </a:cubicBezTo>
                  <a:cubicBezTo>
                    <a:pt x="184" y="212"/>
                    <a:pt x="159" y="175"/>
                    <a:pt x="151" y="121"/>
                  </a:cubicBezTo>
                  <a:cubicBezTo>
                    <a:pt x="151" y="121"/>
                    <a:pt x="152" y="122"/>
                    <a:pt x="152" y="120"/>
                  </a:cubicBezTo>
                  <a:cubicBezTo>
                    <a:pt x="150" y="121"/>
                    <a:pt x="150" y="119"/>
                    <a:pt x="147" y="119"/>
                  </a:cubicBezTo>
                  <a:close/>
                  <a:moveTo>
                    <a:pt x="41" y="286"/>
                  </a:moveTo>
                  <a:cubicBezTo>
                    <a:pt x="40" y="284"/>
                    <a:pt x="41" y="281"/>
                    <a:pt x="39" y="281"/>
                  </a:cubicBezTo>
                  <a:cubicBezTo>
                    <a:pt x="35" y="287"/>
                    <a:pt x="27" y="273"/>
                    <a:pt x="24" y="282"/>
                  </a:cubicBezTo>
                  <a:cubicBezTo>
                    <a:pt x="42" y="291"/>
                    <a:pt x="68" y="294"/>
                    <a:pt x="85" y="293"/>
                  </a:cubicBezTo>
                  <a:cubicBezTo>
                    <a:pt x="67" y="291"/>
                    <a:pt x="53" y="281"/>
                    <a:pt x="41" y="28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18"/>
            <p:cNvSpPr>
              <a:spLocks noEditPoints="1"/>
            </p:cNvSpPr>
            <p:nvPr/>
          </p:nvSpPr>
          <p:spPr bwMode="auto">
            <a:xfrm>
              <a:off x="4560888" y="5137150"/>
              <a:ext cx="355600" cy="1174750"/>
            </a:xfrm>
            <a:custGeom>
              <a:avLst/>
              <a:gdLst>
                <a:gd name="T0" fmla="*/ 35 w 552"/>
                <a:gd name="T1" fmla="*/ 287 h 1817"/>
                <a:gd name="T2" fmla="*/ 40 w 552"/>
                <a:gd name="T3" fmla="*/ 54 h 1817"/>
                <a:gd name="T4" fmla="*/ 85 w 552"/>
                <a:gd name="T5" fmla="*/ 28 h 1817"/>
                <a:gd name="T6" fmla="*/ 189 w 552"/>
                <a:gd name="T7" fmla="*/ 190 h 1817"/>
                <a:gd name="T8" fmla="*/ 240 w 552"/>
                <a:gd name="T9" fmla="*/ 244 h 1817"/>
                <a:gd name="T10" fmla="*/ 268 w 552"/>
                <a:gd name="T11" fmla="*/ 321 h 1817"/>
                <a:gd name="T12" fmla="*/ 302 w 552"/>
                <a:gd name="T13" fmla="*/ 479 h 1817"/>
                <a:gd name="T14" fmla="*/ 426 w 552"/>
                <a:gd name="T15" fmla="*/ 955 h 1817"/>
                <a:gd name="T16" fmla="*/ 485 w 552"/>
                <a:gd name="T17" fmla="*/ 1305 h 1817"/>
                <a:gd name="T18" fmla="*/ 535 w 552"/>
                <a:gd name="T19" fmla="*/ 1595 h 1817"/>
                <a:gd name="T20" fmla="*/ 533 w 552"/>
                <a:gd name="T21" fmla="*/ 1752 h 1817"/>
                <a:gd name="T22" fmla="*/ 368 w 552"/>
                <a:gd name="T23" fmla="*/ 1803 h 1817"/>
                <a:gd name="T24" fmla="*/ 320 w 552"/>
                <a:gd name="T25" fmla="*/ 1789 h 1817"/>
                <a:gd name="T26" fmla="*/ 290 w 552"/>
                <a:gd name="T27" fmla="*/ 1542 h 1817"/>
                <a:gd name="T28" fmla="*/ 249 w 552"/>
                <a:gd name="T29" fmla="*/ 1324 h 1817"/>
                <a:gd name="T30" fmla="*/ 169 w 552"/>
                <a:gd name="T31" fmla="*/ 977 h 1817"/>
                <a:gd name="T32" fmla="*/ 99 w 552"/>
                <a:gd name="T33" fmla="*/ 706 h 1817"/>
                <a:gd name="T34" fmla="*/ 49 w 552"/>
                <a:gd name="T35" fmla="*/ 484 h 1817"/>
                <a:gd name="T36" fmla="*/ 12 w 552"/>
                <a:gd name="T37" fmla="*/ 346 h 1817"/>
                <a:gd name="T38" fmla="*/ 92 w 552"/>
                <a:gd name="T39" fmla="*/ 591 h 1817"/>
                <a:gd name="T40" fmla="*/ 118 w 552"/>
                <a:gd name="T41" fmla="*/ 710 h 1817"/>
                <a:gd name="T42" fmla="*/ 234 w 552"/>
                <a:gd name="T43" fmla="*/ 1199 h 1817"/>
                <a:gd name="T44" fmla="*/ 276 w 552"/>
                <a:gd name="T45" fmla="*/ 1400 h 1817"/>
                <a:gd name="T46" fmla="*/ 332 w 552"/>
                <a:gd name="T47" fmla="*/ 1773 h 1817"/>
                <a:gd name="T48" fmla="*/ 393 w 552"/>
                <a:gd name="T49" fmla="*/ 1795 h 1817"/>
                <a:gd name="T50" fmla="*/ 524 w 552"/>
                <a:gd name="T51" fmla="*/ 1738 h 1817"/>
                <a:gd name="T52" fmla="*/ 522 w 552"/>
                <a:gd name="T53" fmla="*/ 1628 h 1817"/>
                <a:gd name="T54" fmla="*/ 357 w 552"/>
                <a:gd name="T55" fmla="*/ 1402 h 1817"/>
                <a:gd name="T56" fmla="*/ 317 w 552"/>
                <a:gd name="T57" fmla="*/ 1359 h 1817"/>
                <a:gd name="T58" fmla="*/ 268 w 552"/>
                <a:gd name="T59" fmla="*/ 1074 h 1817"/>
                <a:gd name="T60" fmla="*/ 131 w 552"/>
                <a:gd name="T61" fmla="*/ 545 h 1817"/>
                <a:gd name="T62" fmla="*/ 94 w 552"/>
                <a:gd name="T63" fmla="*/ 386 h 1817"/>
                <a:gd name="T64" fmla="*/ 232 w 552"/>
                <a:gd name="T65" fmla="*/ 265 h 1817"/>
                <a:gd name="T66" fmla="*/ 92 w 552"/>
                <a:gd name="T67" fmla="*/ 591 h 1817"/>
                <a:gd name="T68" fmla="*/ 237 w 552"/>
                <a:gd name="T69" fmla="*/ 895 h 1817"/>
                <a:gd name="T70" fmla="*/ 337 w 552"/>
                <a:gd name="T71" fmla="*/ 1354 h 1817"/>
                <a:gd name="T72" fmla="*/ 470 w 552"/>
                <a:gd name="T73" fmla="*/ 1350 h 1817"/>
                <a:gd name="T74" fmla="*/ 434 w 552"/>
                <a:gd name="T75" fmla="*/ 1083 h 1817"/>
                <a:gd name="T76" fmla="*/ 409 w 552"/>
                <a:gd name="T77" fmla="*/ 957 h 1817"/>
                <a:gd name="T78" fmla="*/ 331 w 552"/>
                <a:gd name="T79" fmla="*/ 661 h 1817"/>
                <a:gd name="T80" fmla="*/ 229 w 552"/>
                <a:gd name="T81" fmla="*/ 363 h 1817"/>
                <a:gd name="T82" fmla="*/ 197 w 552"/>
                <a:gd name="T83" fmla="*/ 729 h 1817"/>
                <a:gd name="T84" fmla="*/ 42 w 552"/>
                <a:gd name="T85" fmla="*/ 301 h 1817"/>
                <a:gd name="T86" fmla="*/ 220 w 552"/>
                <a:gd name="T87" fmla="*/ 252 h 1817"/>
                <a:gd name="T88" fmla="*/ 181 w 552"/>
                <a:gd name="T89" fmla="*/ 210 h 1817"/>
                <a:gd name="T90" fmla="*/ 75 w 552"/>
                <a:gd name="T91" fmla="*/ 37 h 1817"/>
                <a:gd name="T92" fmla="*/ 51 w 552"/>
                <a:gd name="T93" fmla="*/ 278 h 1817"/>
                <a:gd name="T94" fmla="*/ 135 w 552"/>
                <a:gd name="T95" fmla="*/ 154 h 1817"/>
                <a:gd name="T96" fmla="*/ 181 w 552"/>
                <a:gd name="T97" fmla="*/ 210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2" h="1817">
                  <a:moveTo>
                    <a:pt x="0" y="315"/>
                  </a:moveTo>
                  <a:cubicBezTo>
                    <a:pt x="10" y="304"/>
                    <a:pt x="25" y="297"/>
                    <a:pt x="35" y="287"/>
                  </a:cubicBezTo>
                  <a:cubicBezTo>
                    <a:pt x="42" y="238"/>
                    <a:pt x="38" y="192"/>
                    <a:pt x="36" y="128"/>
                  </a:cubicBezTo>
                  <a:cubicBezTo>
                    <a:pt x="35" y="100"/>
                    <a:pt x="38" y="74"/>
                    <a:pt x="40" y="54"/>
                  </a:cubicBezTo>
                  <a:cubicBezTo>
                    <a:pt x="41" y="35"/>
                    <a:pt x="36" y="9"/>
                    <a:pt x="53" y="4"/>
                  </a:cubicBezTo>
                  <a:cubicBezTo>
                    <a:pt x="68" y="0"/>
                    <a:pt x="77" y="18"/>
                    <a:pt x="85" y="28"/>
                  </a:cubicBezTo>
                  <a:cubicBezTo>
                    <a:pt x="109" y="57"/>
                    <a:pt x="127" y="84"/>
                    <a:pt x="149" y="125"/>
                  </a:cubicBezTo>
                  <a:cubicBezTo>
                    <a:pt x="162" y="149"/>
                    <a:pt x="179" y="172"/>
                    <a:pt x="189" y="190"/>
                  </a:cubicBezTo>
                  <a:cubicBezTo>
                    <a:pt x="195" y="201"/>
                    <a:pt x="194" y="211"/>
                    <a:pt x="200" y="218"/>
                  </a:cubicBezTo>
                  <a:cubicBezTo>
                    <a:pt x="208" y="226"/>
                    <a:pt x="230" y="235"/>
                    <a:pt x="240" y="244"/>
                  </a:cubicBezTo>
                  <a:cubicBezTo>
                    <a:pt x="243" y="247"/>
                    <a:pt x="241" y="255"/>
                    <a:pt x="249" y="254"/>
                  </a:cubicBezTo>
                  <a:cubicBezTo>
                    <a:pt x="253" y="279"/>
                    <a:pt x="254" y="306"/>
                    <a:pt x="268" y="321"/>
                  </a:cubicBezTo>
                  <a:cubicBezTo>
                    <a:pt x="263" y="346"/>
                    <a:pt x="278" y="378"/>
                    <a:pt x="285" y="409"/>
                  </a:cubicBezTo>
                  <a:cubicBezTo>
                    <a:pt x="291" y="432"/>
                    <a:pt x="296" y="456"/>
                    <a:pt x="302" y="479"/>
                  </a:cubicBezTo>
                  <a:cubicBezTo>
                    <a:pt x="314" y="522"/>
                    <a:pt x="329" y="566"/>
                    <a:pt x="338" y="611"/>
                  </a:cubicBezTo>
                  <a:cubicBezTo>
                    <a:pt x="360" y="726"/>
                    <a:pt x="399" y="834"/>
                    <a:pt x="426" y="955"/>
                  </a:cubicBezTo>
                  <a:cubicBezTo>
                    <a:pt x="440" y="1023"/>
                    <a:pt x="452" y="1101"/>
                    <a:pt x="468" y="1183"/>
                  </a:cubicBezTo>
                  <a:cubicBezTo>
                    <a:pt x="475" y="1224"/>
                    <a:pt x="478" y="1265"/>
                    <a:pt x="485" y="1305"/>
                  </a:cubicBezTo>
                  <a:cubicBezTo>
                    <a:pt x="492" y="1343"/>
                    <a:pt x="497" y="1381"/>
                    <a:pt x="504" y="1418"/>
                  </a:cubicBezTo>
                  <a:cubicBezTo>
                    <a:pt x="515" y="1480"/>
                    <a:pt x="527" y="1537"/>
                    <a:pt x="535" y="1595"/>
                  </a:cubicBezTo>
                  <a:cubicBezTo>
                    <a:pt x="541" y="1631"/>
                    <a:pt x="544" y="1672"/>
                    <a:pt x="548" y="1704"/>
                  </a:cubicBezTo>
                  <a:cubicBezTo>
                    <a:pt x="552" y="1728"/>
                    <a:pt x="539" y="1733"/>
                    <a:pt x="533" y="1752"/>
                  </a:cubicBezTo>
                  <a:cubicBezTo>
                    <a:pt x="503" y="1779"/>
                    <a:pt x="453" y="1817"/>
                    <a:pt x="391" y="1810"/>
                  </a:cubicBezTo>
                  <a:cubicBezTo>
                    <a:pt x="384" y="1810"/>
                    <a:pt x="377" y="1804"/>
                    <a:pt x="368" y="1803"/>
                  </a:cubicBezTo>
                  <a:cubicBezTo>
                    <a:pt x="360" y="1801"/>
                    <a:pt x="352" y="1804"/>
                    <a:pt x="345" y="1802"/>
                  </a:cubicBezTo>
                  <a:cubicBezTo>
                    <a:pt x="339" y="1800"/>
                    <a:pt x="325" y="1795"/>
                    <a:pt x="320" y="1789"/>
                  </a:cubicBezTo>
                  <a:cubicBezTo>
                    <a:pt x="314" y="1781"/>
                    <a:pt x="312" y="1745"/>
                    <a:pt x="310" y="1727"/>
                  </a:cubicBezTo>
                  <a:cubicBezTo>
                    <a:pt x="307" y="1683"/>
                    <a:pt x="297" y="1592"/>
                    <a:pt x="290" y="1542"/>
                  </a:cubicBezTo>
                  <a:cubicBezTo>
                    <a:pt x="288" y="1530"/>
                    <a:pt x="283" y="1518"/>
                    <a:pt x="281" y="1506"/>
                  </a:cubicBezTo>
                  <a:cubicBezTo>
                    <a:pt x="270" y="1443"/>
                    <a:pt x="261" y="1384"/>
                    <a:pt x="249" y="1324"/>
                  </a:cubicBezTo>
                  <a:cubicBezTo>
                    <a:pt x="236" y="1266"/>
                    <a:pt x="222" y="1209"/>
                    <a:pt x="212" y="1150"/>
                  </a:cubicBezTo>
                  <a:cubicBezTo>
                    <a:pt x="202" y="1092"/>
                    <a:pt x="188" y="1034"/>
                    <a:pt x="169" y="977"/>
                  </a:cubicBezTo>
                  <a:cubicBezTo>
                    <a:pt x="149" y="917"/>
                    <a:pt x="141" y="852"/>
                    <a:pt x="125" y="791"/>
                  </a:cubicBezTo>
                  <a:cubicBezTo>
                    <a:pt x="117" y="762"/>
                    <a:pt x="106" y="734"/>
                    <a:pt x="99" y="706"/>
                  </a:cubicBezTo>
                  <a:cubicBezTo>
                    <a:pt x="92" y="678"/>
                    <a:pt x="89" y="649"/>
                    <a:pt x="83" y="620"/>
                  </a:cubicBezTo>
                  <a:cubicBezTo>
                    <a:pt x="74" y="574"/>
                    <a:pt x="65" y="524"/>
                    <a:pt x="49" y="484"/>
                  </a:cubicBezTo>
                  <a:cubicBezTo>
                    <a:pt x="38" y="455"/>
                    <a:pt x="30" y="424"/>
                    <a:pt x="22" y="395"/>
                  </a:cubicBezTo>
                  <a:cubicBezTo>
                    <a:pt x="17" y="378"/>
                    <a:pt x="16" y="361"/>
                    <a:pt x="12" y="346"/>
                  </a:cubicBezTo>
                  <a:cubicBezTo>
                    <a:pt x="8" y="333"/>
                    <a:pt x="0" y="329"/>
                    <a:pt x="0" y="315"/>
                  </a:cubicBezTo>
                  <a:close/>
                  <a:moveTo>
                    <a:pt x="92" y="591"/>
                  </a:moveTo>
                  <a:cubicBezTo>
                    <a:pt x="95" y="605"/>
                    <a:pt x="102" y="618"/>
                    <a:pt x="105" y="632"/>
                  </a:cubicBezTo>
                  <a:cubicBezTo>
                    <a:pt x="110" y="658"/>
                    <a:pt x="111" y="685"/>
                    <a:pt x="118" y="710"/>
                  </a:cubicBezTo>
                  <a:cubicBezTo>
                    <a:pt x="137" y="784"/>
                    <a:pt x="160" y="873"/>
                    <a:pt x="180" y="958"/>
                  </a:cubicBezTo>
                  <a:cubicBezTo>
                    <a:pt x="199" y="1037"/>
                    <a:pt x="218" y="1113"/>
                    <a:pt x="234" y="1199"/>
                  </a:cubicBezTo>
                  <a:cubicBezTo>
                    <a:pt x="239" y="1227"/>
                    <a:pt x="246" y="1252"/>
                    <a:pt x="254" y="1279"/>
                  </a:cubicBezTo>
                  <a:cubicBezTo>
                    <a:pt x="265" y="1318"/>
                    <a:pt x="269" y="1360"/>
                    <a:pt x="276" y="1400"/>
                  </a:cubicBezTo>
                  <a:cubicBezTo>
                    <a:pt x="289" y="1462"/>
                    <a:pt x="295" y="1521"/>
                    <a:pt x="308" y="1590"/>
                  </a:cubicBezTo>
                  <a:cubicBezTo>
                    <a:pt x="319" y="1653"/>
                    <a:pt x="322" y="1719"/>
                    <a:pt x="332" y="1773"/>
                  </a:cubicBezTo>
                  <a:cubicBezTo>
                    <a:pt x="339" y="1779"/>
                    <a:pt x="348" y="1783"/>
                    <a:pt x="354" y="1789"/>
                  </a:cubicBezTo>
                  <a:cubicBezTo>
                    <a:pt x="373" y="1785"/>
                    <a:pt x="377" y="1794"/>
                    <a:pt x="393" y="1795"/>
                  </a:cubicBezTo>
                  <a:cubicBezTo>
                    <a:pt x="431" y="1797"/>
                    <a:pt x="464" y="1782"/>
                    <a:pt x="488" y="1767"/>
                  </a:cubicBezTo>
                  <a:cubicBezTo>
                    <a:pt x="500" y="1759"/>
                    <a:pt x="518" y="1748"/>
                    <a:pt x="524" y="1738"/>
                  </a:cubicBezTo>
                  <a:cubicBezTo>
                    <a:pt x="535" y="1719"/>
                    <a:pt x="528" y="1696"/>
                    <a:pt x="525" y="1673"/>
                  </a:cubicBezTo>
                  <a:cubicBezTo>
                    <a:pt x="524" y="1658"/>
                    <a:pt x="523" y="1643"/>
                    <a:pt x="522" y="1628"/>
                  </a:cubicBezTo>
                  <a:cubicBezTo>
                    <a:pt x="515" y="1546"/>
                    <a:pt x="490" y="1453"/>
                    <a:pt x="480" y="1369"/>
                  </a:cubicBezTo>
                  <a:cubicBezTo>
                    <a:pt x="453" y="1381"/>
                    <a:pt x="399" y="1404"/>
                    <a:pt x="357" y="1402"/>
                  </a:cubicBezTo>
                  <a:cubicBezTo>
                    <a:pt x="344" y="1401"/>
                    <a:pt x="319" y="1395"/>
                    <a:pt x="315" y="1386"/>
                  </a:cubicBezTo>
                  <a:cubicBezTo>
                    <a:pt x="312" y="1379"/>
                    <a:pt x="317" y="1367"/>
                    <a:pt x="317" y="1359"/>
                  </a:cubicBezTo>
                  <a:cubicBezTo>
                    <a:pt x="317" y="1324"/>
                    <a:pt x="308" y="1288"/>
                    <a:pt x="303" y="1250"/>
                  </a:cubicBezTo>
                  <a:cubicBezTo>
                    <a:pt x="294" y="1190"/>
                    <a:pt x="280" y="1134"/>
                    <a:pt x="268" y="1074"/>
                  </a:cubicBezTo>
                  <a:cubicBezTo>
                    <a:pt x="238" y="935"/>
                    <a:pt x="208" y="789"/>
                    <a:pt x="160" y="648"/>
                  </a:cubicBezTo>
                  <a:cubicBezTo>
                    <a:pt x="149" y="615"/>
                    <a:pt x="138" y="579"/>
                    <a:pt x="131" y="545"/>
                  </a:cubicBezTo>
                  <a:cubicBezTo>
                    <a:pt x="121" y="504"/>
                    <a:pt x="118" y="462"/>
                    <a:pt x="104" y="428"/>
                  </a:cubicBezTo>
                  <a:cubicBezTo>
                    <a:pt x="98" y="415"/>
                    <a:pt x="84" y="403"/>
                    <a:pt x="94" y="386"/>
                  </a:cubicBezTo>
                  <a:cubicBezTo>
                    <a:pt x="153" y="397"/>
                    <a:pt x="220" y="364"/>
                    <a:pt x="249" y="321"/>
                  </a:cubicBezTo>
                  <a:cubicBezTo>
                    <a:pt x="243" y="304"/>
                    <a:pt x="241" y="283"/>
                    <a:pt x="232" y="265"/>
                  </a:cubicBezTo>
                  <a:cubicBezTo>
                    <a:pt x="173" y="309"/>
                    <a:pt x="103" y="326"/>
                    <a:pt x="24" y="336"/>
                  </a:cubicBezTo>
                  <a:cubicBezTo>
                    <a:pt x="37" y="421"/>
                    <a:pt x="71" y="502"/>
                    <a:pt x="92" y="591"/>
                  </a:cubicBezTo>
                  <a:close/>
                  <a:moveTo>
                    <a:pt x="197" y="729"/>
                  </a:moveTo>
                  <a:cubicBezTo>
                    <a:pt x="214" y="783"/>
                    <a:pt x="223" y="839"/>
                    <a:pt x="237" y="895"/>
                  </a:cubicBezTo>
                  <a:cubicBezTo>
                    <a:pt x="254" y="958"/>
                    <a:pt x="271" y="1026"/>
                    <a:pt x="284" y="1087"/>
                  </a:cubicBezTo>
                  <a:cubicBezTo>
                    <a:pt x="303" y="1176"/>
                    <a:pt x="314" y="1265"/>
                    <a:pt x="337" y="1354"/>
                  </a:cubicBezTo>
                  <a:cubicBezTo>
                    <a:pt x="316" y="1385"/>
                    <a:pt x="366" y="1386"/>
                    <a:pt x="396" y="1383"/>
                  </a:cubicBezTo>
                  <a:cubicBezTo>
                    <a:pt x="419" y="1380"/>
                    <a:pt x="463" y="1367"/>
                    <a:pt x="470" y="1350"/>
                  </a:cubicBezTo>
                  <a:cubicBezTo>
                    <a:pt x="474" y="1339"/>
                    <a:pt x="470" y="1326"/>
                    <a:pt x="468" y="1315"/>
                  </a:cubicBezTo>
                  <a:cubicBezTo>
                    <a:pt x="453" y="1240"/>
                    <a:pt x="445" y="1156"/>
                    <a:pt x="434" y="1083"/>
                  </a:cubicBezTo>
                  <a:cubicBezTo>
                    <a:pt x="431" y="1066"/>
                    <a:pt x="424" y="1050"/>
                    <a:pt x="420" y="1033"/>
                  </a:cubicBezTo>
                  <a:cubicBezTo>
                    <a:pt x="415" y="1008"/>
                    <a:pt x="414" y="982"/>
                    <a:pt x="409" y="957"/>
                  </a:cubicBezTo>
                  <a:cubicBezTo>
                    <a:pt x="393" y="879"/>
                    <a:pt x="373" y="813"/>
                    <a:pt x="350" y="741"/>
                  </a:cubicBezTo>
                  <a:cubicBezTo>
                    <a:pt x="342" y="716"/>
                    <a:pt x="338" y="688"/>
                    <a:pt x="331" y="661"/>
                  </a:cubicBezTo>
                  <a:cubicBezTo>
                    <a:pt x="306" y="562"/>
                    <a:pt x="286" y="446"/>
                    <a:pt x="254" y="346"/>
                  </a:cubicBezTo>
                  <a:cubicBezTo>
                    <a:pt x="244" y="348"/>
                    <a:pt x="237" y="357"/>
                    <a:pt x="229" y="363"/>
                  </a:cubicBezTo>
                  <a:cubicBezTo>
                    <a:pt x="191" y="391"/>
                    <a:pt x="150" y="406"/>
                    <a:pt x="113" y="407"/>
                  </a:cubicBezTo>
                  <a:cubicBezTo>
                    <a:pt x="132" y="511"/>
                    <a:pt x="162" y="622"/>
                    <a:pt x="197" y="729"/>
                  </a:cubicBezTo>
                  <a:close/>
                  <a:moveTo>
                    <a:pt x="191" y="255"/>
                  </a:moveTo>
                  <a:cubicBezTo>
                    <a:pt x="150" y="279"/>
                    <a:pt x="71" y="291"/>
                    <a:pt x="42" y="301"/>
                  </a:cubicBezTo>
                  <a:cubicBezTo>
                    <a:pt x="39" y="309"/>
                    <a:pt x="28" y="308"/>
                    <a:pt x="25" y="319"/>
                  </a:cubicBezTo>
                  <a:cubicBezTo>
                    <a:pt x="98" y="310"/>
                    <a:pt x="169" y="294"/>
                    <a:pt x="220" y="252"/>
                  </a:cubicBezTo>
                  <a:cubicBezTo>
                    <a:pt x="210" y="234"/>
                    <a:pt x="204" y="248"/>
                    <a:pt x="191" y="255"/>
                  </a:cubicBezTo>
                  <a:close/>
                  <a:moveTo>
                    <a:pt x="181" y="210"/>
                  </a:moveTo>
                  <a:cubicBezTo>
                    <a:pt x="162" y="174"/>
                    <a:pt x="135" y="130"/>
                    <a:pt x="121" y="97"/>
                  </a:cubicBezTo>
                  <a:cubicBezTo>
                    <a:pt x="103" y="80"/>
                    <a:pt x="95" y="51"/>
                    <a:pt x="75" y="37"/>
                  </a:cubicBezTo>
                  <a:cubicBezTo>
                    <a:pt x="72" y="27"/>
                    <a:pt x="67" y="22"/>
                    <a:pt x="56" y="22"/>
                  </a:cubicBezTo>
                  <a:cubicBezTo>
                    <a:pt x="37" y="105"/>
                    <a:pt x="59" y="192"/>
                    <a:pt x="51" y="278"/>
                  </a:cubicBezTo>
                  <a:cubicBezTo>
                    <a:pt x="95" y="273"/>
                    <a:pt x="120" y="260"/>
                    <a:pt x="165" y="250"/>
                  </a:cubicBezTo>
                  <a:cubicBezTo>
                    <a:pt x="163" y="210"/>
                    <a:pt x="136" y="188"/>
                    <a:pt x="135" y="154"/>
                  </a:cubicBezTo>
                  <a:cubicBezTo>
                    <a:pt x="152" y="181"/>
                    <a:pt x="167" y="210"/>
                    <a:pt x="178" y="243"/>
                  </a:cubicBezTo>
                  <a:cubicBezTo>
                    <a:pt x="203" y="236"/>
                    <a:pt x="189" y="225"/>
                    <a:pt x="181" y="210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9540949" y="4175714"/>
            <a:ext cx="1565275" cy="1020763"/>
            <a:chOff x="2728914" y="4719638"/>
            <a:chExt cx="1565275" cy="1020763"/>
          </a:xfrm>
          <a:solidFill>
            <a:srgbClr val="254932"/>
          </a:solidFill>
        </p:grpSpPr>
        <p:sp>
          <p:nvSpPr>
            <p:cNvPr id="81" name="Freeform 178"/>
            <p:cNvSpPr/>
            <p:nvPr/>
          </p:nvSpPr>
          <p:spPr bwMode="auto">
            <a:xfrm>
              <a:off x="2728914" y="4719638"/>
              <a:ext cx="347663" cy="488950"/>
            </a:xfrm>
            <a:custGeom>
              <a:avLst/>
              <a:gdLst>
                <a:gd name="T0" fmla="*/ 36 w 74"/>
                <a:gd name="T1" fmla="*/ 94 h 104"/>
                <a:gd name="T2" fmla="*/ 31 w 74"/>
                <a:gd name="T3" fmla="*/ 79 h 104"/>
                <a:gd name="T4" fmla="*/ 27 w 74"/>
                <a:gd name="T5" fmla="*/ 70 h 104"/>
                <a:gd name="T6" fmla="*/ 25 w 74"/>
                <a:gd name="T7" fmla="*/ 69 h 104"/>
                <a:gd name="T8" fmla="*/ 10 w 74"/>
                <a:gd name="T9" fmla="*/ 78 h 104"/>
                <a:gd name="T10" fmla="*/ 2 w 74"/>
                <a:gd name="T11" fmla="*/ 77 h 104"/>
                <a:gd name="T12" fmla="*/ 2 w 74"/>
                <a:gd name="T13" fmla="*/ 69 h 104"/>
                <a:gd name="T14" fmla="*/ 23 w 74"/>
                <a:gd name="T15" fmla="*/ 56 h 104"/>
                <a:gd name="T16" fmla="*/ 36 w 74"/>
                <a:gd name="T17" fmla="*/ 51 h 104"/>
                <a:gd name="T18" fmla="*/ 60 w 74"/>
                <a:gd name="T19" fmla="*/ 31 h 104"/>
                <a:gd name="T20" fmla="*/ 62 w 74"/>
                <a:gd name="T21" fmla="*/ 21 h 104"/>
                <a:gd name="T22" fmla="*/ 59 w 74"/>
                <a:gd name="T23" fmla="*/ 14 h 104"/>
                <a:gd name="T24" fmla="*/ 50 w 74"/>
                <a:gd name="T25" fmla="*/ 12 h 104"/>
                <a:gd name="T26" fmla="*/ 36 w 74"/>
                <a:gd name="T27" fmla="*/ 16 h 104"/>
                <a:gd name="T28" fmla="*/ 30 w 74"/>
                <a:gd name="T29" fmla="*/ 26 h 104"/>
                <a:gd name="T30" fmla="*/ 24 w 74"/>
                <a:gd name="T31" fmla="*/ 32 h 104"/>
                <a:gd name="T32" fmla="*/ 18 w 74"/>
                <a:gd name="T33" fmla="*/ 25 h 104"/>
                <a:gd name="T34" fmla="*/ 29 w 74"/>
                <a:gd name="T35" fmla="*/ 6 h 104"/>
                <a:gd name="T36" fmla="*/ 50 w 74"/>
                <a:gd name="T37" fmla="*/ 0 h 104"/>
                <a:gd name="T38" fmla="*/ 66 w 74"/>
                <a:gd name="T39" fmla="*/ 5 h 104"/>
                <a:gd name="T40" fmla="*/ 74 w 74"/>
                <a:gd name="T41" fmla="*/ 21 h 104"/>
                <a:gd name="T42" fmla="*/ 71 w 74"/>
                <a:gd name="T43" fmla="*/ 36 h 104"/>
                <a:gd name="T44" fmla="*/ 41 w 74"/>
                <a:gd name="T45" fmla="*/ 62 h 104"/>
                <a:gd name="T46" fmla="*/ 37 w 74"/>
                <a:gd name="T47" fmla="*/ 64 h 104"/>
                <a:gd name="T48" fmla="*/ 43 w 74"/>
                <a:gd name="T49" fmla="*/ 75 h 104"/>
                <a:gd name="T50" fmla="*/ 48 w 74"/>
                <a:gd name="T51" fmla="*/ 92 h 104"/>
                <a:gd name="T52" fmla="*/ 48 w 74"/>
                <a:gd name="T53" fmla="*/ 92 h 104"/>
                <a:gd name="T54" fmla="*/ 58 w 74"/>
                <a:gd name="T55" fmla="*/ 88 h 104"/>
                <a:gd name="T56" fmla="*/ 66 w 74"/>
                <a:gd name="T57" fmla="*/ 90 h 104"/>
                <a:gd name="T58" fmla="*/ 64 w 74"/>
                <a:gd name="T59" fmla="*/ 98 h 104"/>
                <a:gd name="T60" fmla="*/ 48 w 74"/>
                <a:gd name="T61" fmla="*/ 104 h 104"/>
                <a:gd name="T62" fmla="*/ 48 w 74"/>
                <a:gd name="T63" fmla="*/ 104 h 104"/>
                <a:gd name="T64" fmla="*/ 40 w 74"/>
                <a:gd name="T65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104">
                  <a:moveTo>
                    <a:pt x="40" y="101"/>
                  </a:moveTo>
                  <a:cubicBezTo>
                    <a:pt x="38" y="99"/>
                    <a:pt x="37" y="96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4" y="90"/>
                    <a:pt x="33" y="84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0" y="74"/>
                    <a:pt x="28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9" y="71"/>
                    <a:pt x="14" y="74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8" y="80"/>
                    <a:pt x="4" y="80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75"/>
                    <a:pt x="0" y="71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8" y="62"/>
                    <a:pt x="15" y="57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8" y="55"/>
                    <a:pt x="32" y="53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7" y="46"/>
                    <a:pt x="55" y="4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27"/>
                    <a:pt x="62" y="24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8"/>
                    <a:pt x="61" y="16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7" y="13"/>
                    <a:pt x="54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5" y="12"/>
                    <a:pt x="40" y="13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2" y="19"/>
                    <a:pt x="30" y="22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9"/>
                    <a:pt x="27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1"/>
                    <a:pt x="18" y="29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17"/>
                    <a:pt x="23" y="1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1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1" y="8"/>
                    <a:pt x="74" y="14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6"/>
                    <a:pt x="73" y="30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64" y="50"/>
                    <a:pt x="52" y="57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0" y="63"/>
                    <a:pt x="38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7"/>
                    <a:pt x="41" y="71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5" y="85"/>
                    <a:pt x="47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9" y="92"/>
                    <a:pt x="53" y="91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61" y="86"/>
                    <a:pt x="65" y="87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8" y="93"/>
                    <a:pt x="67" y="96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58" y="102"/>
                    <a:pt x="53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5" y="104"/>
                    <a:pt x="42" y="103"/>
                    <a:pt x="40" y="101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79"/>
            <p:cNvSpPr/>
            <p:nvPr/>
          </p:nvSpPr>
          <p:spPr bwMode="auto">
            <a:xfrm>
              <a:off x="3170239" y="4921251"/>
              <a:ext cx="112713" cy="306388"/>
            </a:xfrm>
            <a:custGeom>
              <a:avLst/>
              <a:gdLst>
                <a:gd name="T0" fmla="*/ 12 w 24"/>
                <a:gd name="T1" fmla="*/ 63 h 65"/>
                <a:gd name="T2" fmla="*/ 4 w 24"/>
                <a:gd name="T3" fmla="*/ 34 h 65"/>
                <a:gd name="T4" fmla="*/ 4 w 24"/>
                <a:gd name="T5" fmla="*/ 34 h 65"/>
                <a:gd name="T6" fmla="*/ 1 w 24"/>
                <a:gd name="T7" fmla="*/ 8 h 65"/>
                <a:gd name="T8" fmla="*/ 1 w 24"/>
                <a:gd name="T9" fmla="*/ 8 h 65"/>
                <a:gd name="T10" fmla="*/ 6 w 24"/>
                <a:gd name="T11" fmla="*/ 1 h 65"/>
                <a:gd name="T12" fmla="*/ 6 w 24"/>
                <a:gd name="T13" fmla="*/ 1 h 65"/>
                <a:gd name="T14" fmla="*/ 13 w 24"/>
                <a:gd name="T15" fmla="*/ 5 h 65"/>
                <a:gd name="T16" fmla="*/ 13 w 24"/>
                <a:gd name="T17" fmla="*/ 5 h 65"/>
                <a:gd name="T18" fmla="*/ 16 w 24"/>
                <a:gd name="T19" fmla="*/ 33 h 65"/>
                <a:gd name="T20" fmla="*/ 16 w 24"/>
                <a:gd name="T21" fmla="*/ 33 h 65"/>
                <a:gd name="T22" fmla="*/ 21 w 24"/>
                <a:gd name="T23" fmla="*/ 55 h 65"/>
                <a:gd name="T24" fmla="*/ 21 w 24"/>
                <a:gd name="T25" fmla="*/ 55 h 65"/>
                <a:gd name="T26" fmla="*/ 21 w 24"/>
                <a:gd name="T27" fmla="*/ 63 h 65"/>
                <a:gd name="T28" fmla="*/ 21 w 24"/>
                <a:gd name="T29" fmla="*/ 63 h 65"/>
                <a:gd name="T30" fmla="*/ 17 w 24"/>
                <a:gd name="T31" fmla="*/ 65 h 65"/>
                <a:gd name="T32" fmla="*/ 17 w 24"/>
                <a:gd name="T33" fmla="*/ 65 h 65"/>
                <a:gd name="T34" fmla="*/ 12 w 24"/>
                <a:gd name="T35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65">
                  <a:moveTo>
                    <a:pt x="12" y="63"/>
                  </a:moveTo>
                  <a:cubicBezTo>
                    <a:pt x="6" y="55"/>
                    <a:pt x="5" y="4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23"/>
                    <a:pt x="2" y="12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12"/>
                    <a:pt x="15" y="2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43"/>
                    <a:pt x="19" y="52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57"/>
                    <a:pt x="23" y="61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4"/>
                    <a:pt x="18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5" y="65"/>
                    <a:pt x="14" y="64"/>
                    <a:pt x="12" y="6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80"/>
            <p:cNvSpPr/>
            <p:nvPr/>
          </p:nvSpPr>
          <p:spPr bwMode="auto">
            <a:xfrm>
              <a:off x="3076576" y="4992688"/>
              <a:ext cx="263525" cy="174625"/>
            </a:xfrm>
            <a:custGeom>
              <a:avLst/>
              <a:gdLst>
                <a:gd name="T0" fmla="*/ 1 w 56"/>
                <a:gd name="T1" fmla="*/ 33 h 37"/>
                <a:gd name="T2" fmla="*/ 4 w 56"/>
                <a:gd name="T3" fmla="*/ 25 h 37"/>
                <a:gd name="T4" fmla="*/ 4 w 56"/>
                <a:gd name="T5" fmla="*/ 25 h 37"/>
                <a:gd name="T6" fmla="*/ 45 w 56"/>
                <a:gd name="T7" fmla="*/ 2 h 37"/>
                <a:gd name="T8" fmla="*/ 45 w 56"/>
                <a:gd name="T9" fmla="*/ 2 h 37"/>
                <a:gd name="T10" fmla="*/ 54 w 56"/>
                <a:gd name="T11" fmla="*/ 2 h 37"/>
                <a:gd name="T12" fmla="*/ 54 w 56"/>
                <a:gd name="T13" fmla="*/ 2 h 37"/>
                <a:gd name="T14" fmla="*/ 53 w 56"/>
                <a:gd name="T15" fmla="*/ 11 h 37"/>
                <a:gd name="T16" fmla="*/ 53 w 56"/>
                <a:gd name="T17" fmla="*/ 11 h 37"/>
                <a:gd name="T18" fmla="*/ 9 w 56"/>
                <a:gd name="T19" fmla="*/ 36 h 37"/>
                <a:gd name="T20" fmla="*/ 9 w 56"/>
                <a:gd name="T21" fmla="*/ 36 h 37"/>
                <a:gd name="T22" fmla="*/ 9 w 56"/>
                <a:gd name="T23" fmla="*/ 36 h 37"/>
                <a:gd name="T24" fmla="*/ 7 w 56"/>
                <a:gd name="T25" fmla="*/ 37 h 37"/>
                <a:gd name="T26" fmla="*/ 7 w 56"/>
                <a:gd name="T27" fmla="*/ 37 h 37"/>
                <a:gd name="T28" fmla="*/ 1 w 56"/>
                <a:gd name="T29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7">
                  <a:moveTo>
                    <a:pt x="1" y="33"/>
                  </a:moveTo>
                  <a:cubicBezTo>
                    <a:pt x="0" y="30"/>
                    <a:pt x="1" y="27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4" y="21"/>
                    <a:pt x="36" y="10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8" y="0"/>
                    <a:pt x="51" y="0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6" y="5"/>
                    <a:pt x="56" y="8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1" y="21"/>
                    <a:pt x="19" y="32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7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7"/>
                    <a:pt x="2" y="36"/>
                    <a:pt x="1" y="3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81"/>
            <p:cNvSpPr/>
            <p:nvPr/>
          </p:nvSpPr>
          <p:spPr bwMode="auto">
            <a:xfrm>
              <a:off x="3302001" y="4949826"/>
              <a:ext cx="357188" cy="503238"/>
            </a:xfrm>
            <a:custGeom>
              <a:avLst/>
              <a:gdLst>
                <a:gd name="T0" fmla="*/ 48 w 76"/>
                <a:gd name="T1" fmla="*/ 107 h 107"/>
                <a:gd name="T2" fmla="*/ 29 w 76"/>
                <a:gd name="T3" fmla="*/ 94 h 107"/>
                <a:gd name="T4" fmla="*/ 29 w 76"/>
                <a:gd name="T5" fmla="*/ 94 h 107"/>
                <a:gd name="T6" fmla="*/ 15 w 76"/>
                <a:gd name="T7" fmla="*/ 85 h 107"/>
                <a:gd name="T8" fmla="*/ 15 w 76"/>
                <a:gd name="T9" fmla="*/ 85 h 107"/>
                <a:gd name="T10" fmla="*/ 10 w 76"/>
                <a:gd name="T11" fmla="*/ 87 h 107"/>
                <a:gd name="T12" fmla="*/ 10 w 76"/>
                <a:gd name="T13" fmla="*/ 87 h 107"/>
                <a:gd name="T14" fmla="*/ 2 w 76"/>
                <a:gd name="T15" fmla="*/ 87 h 107"/>
                <a:gd name="T16" fmla="*/ 2 w 76"/>
                <a:gd name="T17" fmla="*/ 87 h 107"/>
                <a:gd name="T18" fmla="*/ 1 w 76"/>
                <a:gd name="T19" fmla="*/ 79 h 107"/>
                <a:gd name="T20" fmla="*/ 1 w 76"/>
                <a:gd name="T21" fmla="*/ 79 h 107"/>
                <a:gd name="T22" fmla="*/ 33 w 76"/>
                <a:gd name="T23" fmla="*/ 61 h 107"/>
                <a:gd name="T24" fmla="*/ 33 w 76"/>
                <a:gd name="T25" fmla="*/ 61 h 107"/>
                <a:gd name="T26" fmla="*/ 57 w 76"/>
                <a:gd name="T27" fmla="*/ 45 h 107"/>
                <a:gd name="T28" fmla="*/ 57 w 76"/>
                <a:gd name="T29" fmla="*/ 45 h 107"/>
                <a:gd name="T30" fmla="*/ 64 w 76"/>
                <a:gd name="T31" fmla="*/ 23 h 107"/>
                <a:gd name="T32" fmla="*/ 64 w 76"/>
                <a:gd name="T33" fmla="*/ 23 h 107"/>
                <a:gd name="T34" fmla="*/ 63 w 76"/>
                <a:gd name="T35" fmla="*/ 17 h 107"/>
                <a:gd name="T36" fmla="*/ 63 w 76"/>
                <a:gd name="T37" fmla="*/ 17 h 107"/>
                <a:gd name="T38" fmla="*/ 54 w 76"/>
                <a:gd name="T39" fmla="*/ 12 h 107"/>
                <a:gd name="T40" fmla="*/ 54 w 76"/>
                <a:gd name="T41" fmla="*/ 12 h 107"/>
                <a:gd name="T42" fmla="*/ 48 w 76"/>
                <a:gd name="T43" fmla="*/ 14 h 107"/>
                <a:gd name="T44" fmla="*/ 48 w 76"/>
                <a:gd name="T45" fmla="*/ 14 h 107"/>
                <a:gd name="T46" fmla="*/ 46 w 76"/>
                <a:gd name="T47" fmla="*/ 19 h 107"/>
                <a:gd name="T48" fmla="*/ 46 w 76"/>
                <a:gd name="T49" fmla="*/ 19 h 107"/>
                <a:gd name="T50" fmla="*/ 46 w 76"/>
                <a:gd name="T51" fmla="*/ 19 h 107"/>
                <a:gd name="T52" fmla="*/ 46 w 76"/>
                <a:gd name="T53" fmla="*/ 19 h 107"/>
                <a:gd name="T54" fmla="*/ 40 w 76"/>
                <a:gd name="T55" fmla="*/ 25 h 107"/>
                <a:gd name="T56" fmla="*/ 40 w 76"/>
                <a:gd name="T57" fmla="*/ 25 h 107"/>
                <a:gd name="T58" fmla="*/ 34 w 76"/>
                <a:gd name="T59" fmla="*/ 20 h 107"/>
                <a:gd name="T60" fmla="*/ 34 w 76"/>
                <a:gd name="T61" fmla="*/ 20 h 107"/>
                <a:gd name="T62" fmla="*/ 34 w 76"/>
                <a:gd name="T63" fmla="*/ 19 h 107"/>
                <a:gd name="T64" fmla="*/ 34 w 76"/>
                <a:gd name="T65" fmla="*/ 19 h 107"/>
                <a:gd name="T66" fmla="*/ 41 w 76"/>
                <a:gd name="T67" fmla="*/ 5 h 107"/>
                <a:gd name="T68" fmla="*/ 41 w 76"/>
                <a:gd name="T69" fmla="*/ 5 h 107"/>
                <a:gd name="T70" fmla="*/ 54 w 76"/>
                <a:gd name="T71" fmla="*/ 0 h 107"/>
                <a:gd name="T72" fmla="*/ 54 w 76"/>
                <a:gd name="T73" fmla="*/ 0 h 107"/>
                <a:gd name="T74" fmla="*/ 73 w 76"/>
                <a:gd name="T75" fmla="*/ 11 h 107"/>
                <a:gd name="T76" fmla="*/ 73 w 76"/>
                <a:gd name="T77" fmla="*/ 11 h 107"/>
                <a:gd name="T78" fmla="*/ 76 w 76"/>
                <a:gd name="T79" fmla="*/ 23 h 107"/>
                <a:gd name="T80" fmla="*/ 76 w 76"/>
                <a:gd name="T81" fmla="*/ 23 h 107"/>
                <a:gd name="T82" fmla="*/ 68 w 76"/>
                <a:gd name="T83" fmla="*/ 51 h 107"/>
                <a:gd name="T84" fmla="*/ 68 w 76"/>
                <a:gd name="T85" fmla="*/ 51 h 107"/>
                <a:gd name="T86" fmla="*/ 37 w 76"/>
                <a:gd name="T87" fmla="*/ 72 h 107"/>
                <a:gd name="T88" fmla="*/ 37 w 76"/>
                <a:gd name="T89" fmla="*/ 72 h 107"/>
                <a:gd name="T90" fmla="*/ 26 w 76"/>
                <a:gd name="T91" fmla="*/ 76 h 107"/>
                <a:gd name="T92" fmla="*/ 26 w 76"/>
                <a:gd name="T93" fmla="*/ 76 h 107"/>
                <a:gd name="T94" fmla="*/ 33 w 76"/>
                <a:gd name="T95" fmla="*/ 82 h 107"/>
                <a:gd name="T96" fmla="*/ 33 w 76"/>
                <a:gd name="T97" fmla="*/ 82 h 107"/>
                <a:gd name="T98" fmla="*/ 44 w 76"/>
                <a:gd name="T99" fmla="*/ 93 h 107"/>
                <a:gd name="T100" fmla="*/ 44 w 76"/>
                <a:gd name="T101" fmla="*/ 93 h 107"/>
                <a:gd name="T102" fmla="*/ 48 w 76"/>
                <a:gd name="T103" fmla="*/ 95 h 107"/>
                <a:gd name="T104" fmla="*/ 48 w 76"/>
                <a:gd name="T105" fmla="*/ 95 h 107"/>
                <a:gd name="T106" fmla="*/ 49 w 76"/>
                <a:gd name="T107" fmla="*/ 95 h 107"/>
                <a:gd name="T108" fmla="*/ 49 w 76"/>
                <a:gd name="T109" fmla="*/ 95 h 107"/>
                <a:gd name="T110" fmla="*/ 57 w 76"/>
                <a:gd name="T111" fmla="*/ 96 h 107"/>
                <a:gd name="T112" fmla="*/ 57 w 76"/>
                <a:gd name="T113" fmla="*/ 96 h 107"/>
                <a:gd name="T114" fmla="*/ 56 w 76"/>
                <a:gd name="T115" fmla="*/ 104 h 107"/>
                <a:gd name="T116" fmla="*/ 56 w 76"/>
                <a:gd name="T117" fmla="*/ 104 h 107"/>
                <a:gd name="T118" fmla="*/ 48 w 76"/>
                <a:gd name="T119" fmla="*/ 107 h 107"/>
                <a:gd name="T120" fmla="*/ 48 w 76"/>
                <a:gd name="T121" fmla="*/ 107 h 107"/>
                <a:gd name="T122" fmla="*/ 48 w 76"/>
                <a:gd name="T12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107">
                  <a:moveTo>
                    <a:pt x="48" y="107"/>
                  </a:moveTo>
                  <a:cubicBezTo>
                    <a:pt x="38" y="106"/>
                    <a:pt x="34" y="99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4" y="89"/>
                    <a:pt x="19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4" y="85"/>
                    <a:pt x="12" y="86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7" y="89"/>
                    <a:pt x="4" y="89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85"/>
                    <a:pt x="0" y="81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1" y="67"/>
                    <a:pt x="23" y="64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44" y="57"/>
                    <a:pt x="52" y="54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1" y="40"/>
                    <a:pt x="64" y="30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0"/>
                    <a:pt x="64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1" y="14"/>
                    <a:pt x="58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2" y="12"/>
                    <a:pt x="50" y="13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5"/>
                    <a:pt x="46" y="17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3"/>
                    <a:pt x="44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5"/>
                    <a:pt x="34" y="23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3"/>
                    <a:pt x="37" y="8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5" y="2"/>
                    <a:pt x="5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6" y="14"/>
                    <a:pt x="76" y="19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4"/>
                    <a:pt x="72" y="44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0" y="65"/>
                    <a:pt x="47" y="69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3" y="73"/>
                    <a:pt x="29" y="75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8" y="78"/>
                    <a:pt x="31" y="80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8" y="86"/>
                    <a:pt x="41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6" y="95"/>
                    <a:pt x="48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95"/>
                    <a:pt x="48" y="95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6" y="93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9" y="98"/>
                    <a:pt x="59" y="102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4" y="106"/>
                    <a:pt x="51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82"/>
            <p:cNvSpPr/>
            <p:nvPr/>
          </p:nvSpPr>
          <p:spPr bwMode="auto">
            <a:xfrm>
              <a:off x="3735389" y="5194301"/>
              <a:ext cx="196850" cy="107950"/>
            </a:xfrm>
            <a:custGeom>
              <a:avLst/>
              <a:gdLst>
                <a:gd name="T0" fmla="*/ 33 w 42"/>
                <a:gd name="T1" fmla="*/ 23 h 23"/>
                <a:gd name="T2" fmla="*/ 4 w 42"/>
                <a:gd name="T3" fmla="*/ 12 h 23"/>
                <a:gd name="T4" fmla="*/ 4 w 42"/>
                <a:gd name="T5" fmla="*/ 12 h 23"/>
                <a:gd name="T6" fmla="*/ 1 w 42"/>
                <a:gd name="T7" fmla="*/ 4 h 23"/>
                <a:gd name="T8" fmla="*/ 1 w 42"/>
                <a:gd name="T9" fmla="*/ 4 h 23"/>
                <a:gd name="T10" fmla="*/ 9 w 42"/>
                <a:gd name="T11" fmla="*/ 1 h 23"/>
                <a:gd name="T12" fmla="*/ 9 w 42"/>
                <a:gd name="T13" fmla="*/ 1 h 23"/>
                <a:gd name="T14" fmla="*/ 30 w 42"/>
                <a:gd name="T15" fmla="*/ 9 h 23"/>
                <a:gd name="T16" fmla="*/ 30 w 42"/>
                <a:gd name="T17" fmla="*/ 9 h 23"/>
                <a:gd name="T18" fmla="*/ 31 w 42"/>
                <a:gd name="T19" fmla="*/ 9 h 23"/>
                <a:gd name="T20" fmla="*/ 31 w 42"/>
                <a:gd name="T21" fmla="*/ 9 h 23"/>
                <a:gd name="T22" fmla="*/ 39 w 42"/>
                <a:gd name="T23" fmla="*/ 11 h 23"/>
                <a:gd name="T24" fmla="*/ 39 w 42"/>
                <a:gd name="T25" fmla="*/ 11 h 23"/>
                <a:gd name="T26" fmla="*/ 39 w 42"/>
                <a:gd name="T27" fmla="*/ 11 h 23"/>
                <a:gd name="T28" fmla="*/ 39 w 42"/>
                <a:gd name="T29" fmla="*/ 11 h 23"/>
                <a:gd name="T30" fmla="*/ 41 w 42"/>
                <a:gd name="T31" fmla="*/ 15 h 23"/>
                <a:gd name="T32" fmla="*/ 41 w 42"/>
                <a:gd name="T33" fmla="*/ 15 h 23"/>
                <a:gd name="T34" fmla="*/ 39 w 42"/>
                <a:gd name="T35" fmla="*/ 21 h 23"/>
                <a:gd name="T36" fmla="*/ 39 w 42"/>
                <a:gd name="T37" fmla="*/ 21 h 23"/>
                <a:gd name="T38" fmla="*/ 35 w 42"/>
                <a:gd name="T39" fmla="*/ 23 h 23"/>
                <a:gd name="T40" fmla="*/ 35 w 42"/>
                <a:gd name="T41" fmla="*/ 23 h 23"/>
                <a:gd name="T42" fmla="*/ 33 w 42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3">
                  <a:moveTo>
                    <a:pt x="33" y="23"/>
                  </a:moveTo>
                  <a:cubicBezTo>
                    <a:pt x="24" y="20"/>
                    <a:pt x="10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1"/>
                    <a:pt x="6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3"/>
                    <a:pt x="22" y="6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7"/>
                    <a:pt x="37" y="8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41" y="14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8"/>
                    <a:pt x="41" y="2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7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3" y="2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83"/>
            <p:cNvSpPr/>
            <p:nvPr/>
          </p:nvSpPr>
          <p:spPr bwMode="auto">
            <a:xfrm>
              <a:off x="3697289" y="5302251"/>
              <a:ext cx="187325" cy="109538"/>
            </a:xfrm>
            <a:custGeom>
              <a:avLst/>
              <a:gdLst>
                <a:gd name="T0" fmla="*/ 34 w 40"/>
                <a:gd name="T1" fmla="*/ 23 h 23"/>
                <a:gd name="T2" fmla="*/ 19 w 40"/>
                <a:gd name="T3" fmla="*/ 16 h 23"/>
                <a:gd name="T4" fmla="*/ 19 w 40"/>
                <a:gd name="T5" fmla="*/ 16 h 23"/>
                <a:gd name="T6" fmla="*/ 10 w 40"/>
                <a:gd name="T7" fmla="*/ 12 h 23"/>
                <a:gd name="T8" fmla="*/ 10 w 40"/>
                <a:gd name="T9" fmla="*/ 12 h 23"/>
                <a:gd name="T10" fmla="*/ 9 w 40"/>
                <a:gd name="T11" fmla="*/ 12 h 23"/>
                <a:gd name="T12" fmla="*/ 9 w 40"/>
                <a:gd name="T13" fmla="*/ 12 h 23"/>
                <a:gd name="T14" fmla="*/ 1 w 40"/>
                <a:gd name="T15" fmla="*/ 10 h 23"/>
                <a:gd name="T16" fmla="*/ 1 w 40"/>
                <a:gd name="T17" fmla="*/ 10 h 23"/>
                <a:gd name="T18" fmla="*/ 3 w 40"/>
                <a:gd name="T19" fmla="*/ 1 h 23"/>
                <a:gd name="T20" fmla="*/ 3 w 40"/>
                <a:gd name="T21" fmla="*/ 1 h 23"/>
                <a:gd name="T22" fmla="*/ 10 w 40"/>
                <a:gd name="T23" fmla="*/ 0 h 23"/>
                <a:gd name="T24" fmla="*/ 10 w 40"/>
                <a:gd name="T25" fmla="*/ 0 h 23"/>
                <a:gd name="T26" fmla="*/ 26 w 40"/>
                <a:gd name="T27" fmla="*/ 6 h 23"/>
                <a:gd name="T28" fmla="*/ 26 w 40"/>
                <a:gd name="T29" fmla="*/ 6 h 23"/>
                <a:gd name="T30" fmla="*/ 35 w 40"/>
                <a:gd name="T31" fmla="*/ 11 h 23"/>
                <a:gd name="T32" fmla="*/ 35 w 40"/>
                <a:gd name="T33" fmla="*/ 11 h 23"/>
                <a:gd name="T34" fmla="*/ 40 w 40"/>
                <a:gd name="T35" fmla="*/ 17 h 23"/>
                <a:gd name="T36" fmla="*/ 40 w 40"/>
                <a:gd name="T37" fmla="*/ 17 h 23"/>
                <a:gd name="T38" fmla="*/ 34 w 40"/>
                <a:gd name="T39" fmla="*/ 23 h 23"/>
                <a:gd name="T40" fmla="*/ 34 w 40"/>
                <a:gd name="T41" fmla="*/ 23 h 23"/>
                <a:gd name="T42" fmla="*/ 34 w 40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">
                  <a:moveTo>
                    <a:pt x="34" y="23"/>
                  </a:moveTo>
                  <a:cubicBezTo>
                    <a:pt x="27" y="22"/>
                    <a:pt x="23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3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3" y="13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0"/>
                    <a:pt x="22" y="3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9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0" y="14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20"/>
                    <a:pt x="37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85"/>
            <p:cNvSpPr/>
            <p:nvPr/>
          </p:nvSpPr>
          <p:spPr bwMode="auto">
            <a:xfrm>
              <a:off x="4078289" y="5284788"/>
              <a:ext cx="215900" cy="455613"/>
            </a:xfrm>
            <a:custGeom>
              <a:avLst/>
              <a:gdLst>
                <a:gd name="T0" fmla="*/ 5 w 46"/>
                <a:gd name="T1" fmla="*/ 97 h 97"/>
                <a:gd name="T2" fmla="*/ 1 w 46"/>
                <a:gd name="T3" fmla="*/ 90 h 97"/>
                <a:gd name="T4" fmla="*/ 1 w 46"/>
                <a:gd name="T5" fmla="*/ 90 h 97"/>
                <a:gd name="T6" fmla="*/ 33 w 46"/>
                <a:gd name="T7" fmla="*/ 5 h 97"/>
                <a:gd name="T8" fmla="*/ 33 w 46"/>
                <a:gd name="T9" fmla="*/ 5 h 97"/>
                <a:gd name="T10" fmla="*/ 33 w 46"/>
                <a:gd name="T11" fmla="*/ 5 h 97"/>
                <a:gd name="T12" fmla="*/ 41 w 46"/>
                <a:gd name="T13" fmla="*/ 2 h 97"/>
                <a:gd name="T14" fmla="*/ 41 w 46"/>
                <a:gd name="T15" fmla="*/ 2 h 97"/>
                <a:gd name="T16" fmla="*/ 44 w 46"/>
                <a:gd name="T17" fmla="*/ 10 h 97"/>
                <a:gd name="T18" fmla="*/ 44 w 46"/>
                <a:gd name="T19" fmla="*/ 10 h 97"/>
                <a:gd name="T20" fmla="*/ 13 w 46"/>
                <a:gd name="T21" fmla="*/ 93 h 97"/>
                <a:gd name="T22" fmla="*/ 13 w 46"/>
                <a:gd name="T23" fmla="*/ 93 h 97"/>
                <a:gd name="T24" fmla="*/ 7 w 46"/>
                <a:gd name="T25" fmla="*/ 97 h 97"/>
                <a:gd name="T26" fmla="*/ 7 w 46"/>
                <a:gd name="T27" fmla="*/ 97 h 97"/>
                <a:gd name="T28" fmla="*/ 5 w 46"/>
                <a:gd name="T2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97">
                  <a:moveTo>
                    <a:pt x="5" y="97"/>
                  </a:moveTo>
                  <a:cubicBezTo>
                    <a:pt x="2" y="96"/>
                    <a:pt x="0" y="93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8" y="65"/>
                    <a:pt x="22" y="3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5" y="2"/>
                    <a:pt x="38" y="0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4" y="3"/>
                    <a:pt x="46" y="7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3" y="37"/>
                    <a:pt x="19" y="69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2" y="96"/>
                    <a:pt x="9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6" y="97"/>
                    <a:pt x="6" y="97"/>
                    <a:pt x="5" y="9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9267422" y="4974290"/>
            <a:ext cx="1962121" cy="1042084"/>
            <a:chOff x="3243263" y="1501775"/>
            <a:chExt cx="995363" cy="528638"/>
          </a:xfrm>
          <a:solidFill>
            <a:srgbClr val="254932"/>
          </a:solidFill>
        </p:grpSpPr>
        <p:sp>
          <p:nvSpPr>
            <p:cNvPr id="90" name="Freeform 149"/>
            <p:cNvSpPr/>
            <p:nvPr/>
          </p:nvSpPr>
          <p:spPr bwMode="auto">
            <a:xfrm>
              <a:off x="3484563" y="1622425"/>
              <a:ext cx="146050" cy="138113"/>
            </a:xfrm>
            <a:custGeom>
              <a:avLst/>
              <a:gdLst>
                <a:gd name="T0" fmla="*/ 226 w 227"/>
                <a:gd name="T1" fmla="*/ 42 h 214"/>
                <a:gd name="T2" fmla="*/ 202 w 227"/>
                <a:gd name="T3" fmla="*/ 33 h 214"/>
                <a:gd name="T4" fmla="*/ 167 w 227"/>
                <a:gd name="T5" fmla="*/ 26 h 214"/>
                <a:gd name="T6" fmla="*/ 109 w 227"/>
                <a:gd name="T7" fmla="*/ 30 h 214"/>
                <a:gd name="T8" fmla="*/ 97 w 227"/>
                <a:gd name="T9" fmla="*/ 45 h 214"/>
                <a:gd name="T10" fmla="*/ 74 w 227"/>
                <a:gd name="T11" fmla="*/ 77 h 214"/>
                <a:gd name="T12" fmla="*/ 118 w 227"/>
                <a:gd name="T13" fmla="*/ 86 h 214"/>
                <a:gd name="T14" fmla="*/ 146 w 227"/>
                <a:gd name="T15" fmla="*/ 107 h 214"/>
                <a:gd name="T16" fmla="*/ 62 w 227"/>
                <a:gd name="T17" fmla="*/ 92 h 214"/>
                <a:gd name="T18" fmla="*/ 44 w 227"/>
                <a:gd name="T19" fmla="*/ 116 h 214"/>
                <a:gd name="T20" fmla="*/ 28 w 227"/>
                <a:gd name="T21" fmla="*/ 141 h 214"/>
                <a:gd name="T22" fmla="*/ 140 w 227"/>
                <a:gd name="T23" fmla="*/ 201 h 214"/>
                <a:gd name="T24" fmla="*/ 100 w 227"/>
                <a:gd name="T25" fmla="*/ 207 h 214"/>
                <a:gd name="T26" fmla="*/ 41 w 227"/>
                <a:gd name="T27" fmla="*/ 195 h 214"/>
                <a:gd name="T28" fmla="*/ 16 w 227"/>
                <a:gd name="T29" fmla="*/ 139 h 214"/>
                <a:gd name="T30" fmla="*/ 34 w 227"/>
                <a:gd name="T31" fmla="*/ 113 h 214"/>
                <a:gd name="T32" fmla="*/ 66 w 227"/>
                <a:gd name="T33" fmla="*/ 61 h 214"/>
                <a:gd name="T34" fmla="*/ 93 w 227"/>
                <a:gd name="T35" fmla="*/ 30 h 214"/>
                <a:gd name="T36" fmla="*/ 140 w 227"/>
                <a:gd name="T37" fmla="*/ 5 h 214"/>
                <a:gd name="T38" fmla="*/ 165 w 227"/>
                <a:gd name="T39" fmla="*/ 12 h 214"/>
                <a:gd name="T40" fmla="*/ 226 w 227"/>
                <a:gd name="T41" fmla="*/ 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14">
                  <a:moveTo>
                    <a:pt x="226" y="42"/>
                  </a:moveTo>
                  <a:cubicBezTo>
                    <a:pt x="217" y="46"/>
                    <a:pt x="210" y="35"/>
                    <a:pt x="202" y="33"/>
                  </a:cubicBezTo>
                  <a:cubicBezTo>
                    <a:pt x="193" y="30"/>
                    <a:pt x="179" y="28"/>
                    <a:pt x="167" y="26"/>
                  </a:cubicBezTo>
                  <a:cubicBezTo>
                    <a:pt x="142" y="20"/>
                    <a:pt x="125" y="16"/>
                    <a:pt x="109" y="30"/>
                  </a:cubicBezTo>
                  <a:cubicBezTo>
                    <a:pt x="105" y="33"/>
                    <a:pt x="102" y="40"/>
                    <a:pt x="97" y="45"/>
                  </a:cubicBezTo>
                  <a:cubicBezTo>
                    <a:pt x="89" y="55"/>
                    <a:pt x="79" y="63"/>
                    <a:pt x="74" y="77"/>
                  </a:cubicBezTo>
                  <a:cubicBezTo>
                    <a:pt x="85" y="84"/>
                    <a:pt x="103" y="82"/>
                    <a:pt x="118" y="86"/>
                  </a:cubicBezTo>
                  <a:cubicBezTo>
                    <a:pt x="129" y="89"/>
                    <a:pt x="147" y="93"/>
                    <a:pt x="146" y="107"/>
                  </a:cubicBezTo>
                  <a:cubicBezTo>
                    <a:pt x="119" y="100"/>
                    <a:pt x="95" y="88"/>
                    <a:pt x="62" y="92"/>
                  </a:cubicBezTo>
                  <a:cubicBezTo>
                    <a:pt x="57" y="99"/>
                    <a:pt x="50" y="107"/>
                    <a:pt x="44" y="116"/>
                  </a:cubicBezTo>
                  <a:cubicBezTo>
                    <a:pt x="38" y="124"/>
                    <a:pt x="31" y="134"/>
                    <a:pt x="28" y="141"/>
                  </a:cubicBezTo>
                  <a:cubicBezTo>
                    <a:pt x="0" y="198"/>
                    <a:pt x="104" y="193"/>
                    <a:pt x="140" y="201"/>
                  </a:cubicBezTo>
                  <a:cubicBezTo>
                    <a:pt x="137" y="214"/>
                    <a:pt x="115" y="209"/>
                    <a:pt x="100" y="207"/>
                  </a:cubicBezTo>
                  <a:cubicBezTo>
                    <a:pt x="81" y="205"/>
                    <a:pt x="60" y="204"/>
                    <a:pt x="41" y="195"/>
                  </a:cubicBezTo>
                  <a:cubicBezTo>
                    <a:pt x="12" y="182"/>
                    <a:pt x="4" y="172"/>
                    <a:pt x="16" y="139"/>
                  </a:cubicBezTo>
                  <a:cubicBezTo>
                    <a:pt x="20" y="129"/>
                    <a:pt x="26" y="117"/>
                    <a:pt x="34" y="113"/>
                  </a:cubicBezTo>
                  <a:cubicBezTo>
                    <a:pt x="40" y="95"/>
                    <a:pt x="55" y="77"/>
                    <a:pt x="66" y="61"/>
                  </a:cubicBezTo>
                  <a:cubicBezTo>
                    <a:pt x="75" y="48"/>
                    <a:pt x="82" y="42"/>
                    <a:pt x="93" y="30"/>
                  </a:cubicBezTo>
                  <a:cubicBezTo>
                    <a:pt x="105" y="17"/>
                    <a:pt x="113" y="0"/>
                    <a:pt x="140" y="5"/>
                  </a:cubicBezTo>
                  <a:cubicBezTo>
                    <a:pt x="146" y="6"/>
                    <a:pt x="156" y="10"/>
                    <a:pt x="165" y="12"/>
                  </a:cubicBezTo>
                  <a:cubicBezTo>
                    <a:pt x="187" y="17"/>
                    <a:pt x="227" y="21"/>
                    <a:pt x="226" y="42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150"/>
            <p:cNvSpPr/>
            <p:nvPr/>
          </p:nvSpPr>
          <p:spPr bwMode="auto">
            <a:xfrm>
              <a:off x="3624263" y="1679575"/>
              <a:ext cx="65088" cy="20638"/>
            </a:xfrm>
            <a:custGeom>
              <a:avLst/>
              <a:gdLst>
                <a:gd name="T0" fmla="*/ 101 w 101"/>
                <a:gd name="T1" fmla="*/ 25 h 32"/>
                <a:gd name="T2" fmla="*/ 100 w 101"/>
                <a:gd name="T3" fmla="*/ 30 h 32"/>
                <a:gd name="T4" fmla="*/ 33 w 101"/>
                <a:gd name="T5" fmla="*/ 13 h 32"/>
                <a:gd name="T6" fmla="*/ 1 w 101"/>
                <a:gd name="T7" fmla="*/ 6 h 32"/>
                <a:gd name="T8" fmla="*/ 2 w 101"/>
                <a:gd name="T9" fmla="*/ 1 h 32"/>
                <a:gd name="T10" fmla="*/ 5 w 101"/>
                <a:gd name="T11" fmla="*/ 1 h 32"/>
                <a:gd name="T12" fmla="*/ 85 w 101"/>
                <a:gd name="T13" fmla="*/ 18 h 32"/>
                <a:gd name="T14" fmla="*/ 101 w 101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2">
                  <a:moveTo>
                    <a:pt x="101" y="25"/>
                  </a:moveTo>
                  <a:cubicBezTo>
                    <a:pt x="100" y="25"/>
                    <a:pt x="100" y="28"/>
                    <a:pt x="100" y="30"/>
                  </a:cubicBezTo>
                  <a:cubicBezTo>
                    <a:pt x="75" y="32"/>
                    <a:pt x="55" y="18"/>
                    <a:pt x="33" y="13"/>
                  </a:cubicBezTo>
                  <a:cubicBezTo>
                    <a:pt x="22" y="16"/>
                    <a:pt x="11" y="12"/>
                    <a:pt x="1" y="6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30" y="2"/>
                    <a:pt x="63" y="6"/>
                    <a:pt x="85" y="18"/>
                  </a:cubicBezTo>
                  <a:cubicBezTo>
                    <a:pt x="92" y="15"/>
                    <a:pt x="100" y="18"/>
                    <a:pt x="101" y="25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51"/>
            <p:cNvSpPr/>
            <p:nvPr/>
          </p:nvSpPr>
          <p:spPr bwMode="auto">
            <a:xfrm>
              <a:off x="3981450" y="1687513"/>
              <a:ext cx="76200" cy="79375"/>
            </a:xfrm>
            <a:custGeom>
              <a:avLst/>
              <a:gdLst>
                <a:gd name="T0" fmla="*/ 21 w 116"/>
                <a:gd name="T1" fmla="*/ 86 h 124"/>
                <a:gd name="T2" fmla="*/ 20 w 116"/>
                <a:gd name="T3" fmla="*/ 98 h 124"/>
                <a:gd name="T4" fmla="*/ 77 w 116"/>
                <a:gd name="T5" fmla="*/ 107 h 124"/>
                <a:gd name="T6" fmla="*/ 98 w 116"/>
                <a:gd name="T7" fmla="*/ 112 h 124"/>
                <a:gd name="T8" fmla="*/ 1 w 116"/>
                <a:gd name="T9" fmla="*/ 103 h 124"/>
                <a:gd name="T10" fmla="*/ 14 w 116"/>
                <a:gd name="T11" fmla="*/ 73 h 124"/>
                <a:gd name="T12" fmla="*/ 92 w 116"/>
                <a:gd name="T13" fmla="*/ 23 h 124"/>
                <a:gd name="T14" fmla="*/ 75 w 116"/>
                <a:gd name="T15" fmla="*/ 20 h 124"/>
                <a:gd name="T16" fmla="*/ 42 w 116"/>
                <a:gd name="T17" fmla="*/ 38 h 124"/>
                <a:gd name="T18" fmla="*/ 104 w 116"/>
                <a:gd name="T19" fmla="*/ 16 h 124"/>
                <a:gd name="T20" fmla="*/ 111 w 116"/>
                <a:gd name="T21" fmla="*/ 42 h 124"/>
                <a:gd name="T22" fmla="*/ 21 w 116"/>
                <a:gd name="T23" fmla="*/ 8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24">
                  <a:moveTo>
                    <a:pt x="21" y="86"/>
                  </a:moveTo>
                  <a:cubicBezTo>
                    <a:pt x="23" y="92"/>
                    <a:pt x="20" y="94"/>
                    <a:pt x="20" y="98"/>
                  </a:cubicBezTo>
                  <a:cubicBezTo>
                    <a:pt x="34" y="104"/>
                    <a:pt x="58" y="107"/>
                    <a:pt x="77" y="107"/>
                  </a:cubicBezTo>
                  <a:cubicBezTo>
                    <a:pt x="85" y="107"/>
                    <a:pt x="95" y="102"/>
                    <a:pt x="98" y="112"/>
                  </a:cubicBezTo>
                  <a:cubicBezTo>
                    <a:pt x="72" y="124"/>
                    <a:pt x="24" y="119"/>
                    <a:pt x="1" y="103"/>
                  </a:cubicBezTo>
                  <a:cubicBezTo>
                    <a:pt x="0" y="91"/>
                    <a:pt x="8" y="82"/>
                    <a:pt x="14" y="73"/>
                  </a:cubicBezTo>
                  <a:cubicBezTo>
                    <a:pt x="42" y="67"/>
                    <a:pt x="116" y="70"/>
                    <a:pt x="92" y="23"/>
                  </a:cubicBezTo>
                  <a:cubicBezTo>
                    <a:pt x="84" y="22"/>
                    <a:pt x="80" y="19"/>
                    <a:pt x="75" y="20"/>
                  </a:cubicBezTo>
                  <a:cubicBezTo>
                    <a:pt x="59" y="22"/>
                    <a:pt x="56" y="41"/>
                    <a:pt x="42" y="38"/>
                  </a:cubicBezTo>
                  <a:cubicBezTo>
                    <a:pt x="38" y="11"/>
                    <a:pt x="83" y="0"/>
                    <a:pt x="104" y="16"/>
                  </a:cubicBezTo>
                  <a:cubicBezTo>
                    <a:pt x="107" y="27"/>
                    <a:pt x="112" y="33"/>
                    <a:pt x="111" y="42"/>
                  </a:cubicBezTo>
                  <a:cubicBezTo>
                    <a:pt x="108" y="80"/>
                    <a:pt x="54" y="79"/>
                    <a:pt x="21" y="86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52"/>
            <p:cNvSpPr/>
            <p:nvPr/>
          </p:nvSpPr>
          <p:spPr bwMode="auto">
            <a:xfrm>
              <a:off x="3709988" y="1697038"/>
              <a:ext cx="138113" cy="104775"/>
            </a:xfrm>
            <a:custGeom>
              <a:avLst/>
              <a:gdLst>
                <a:gd name="T0" fmla="*/ 55 w 215"/>
                <a:gd name="T1" fmla="*/ 8 h 162"/>
                <a:gd name="T2" fmla="*/ 45 w 215"/>
                <a:gd name="T3" fmla="*/ 42 h 162"/>
                <a:gd name="T4" fmla="*/ 130 w 215"/>
                <a:gd name="T5" fmla="*/ 54 h 162"/>
                <a:gd name="T6" fmla="*/ 200 w 215"/>
                <a:gd name="T7" fmla="*/ 79 h 162"/>
                <a:gd name="T8" fmla="*/ 183 w 215"/>
                <a:gd name="T9" fmla="*/ 113 h 162"/>
                <a:gd name="T10" fmla="*/ 164 w 215"/>
                <a:gd name="T11" fmla="*/ 159 h 162"/>
                <a:gd name="T12" fmla="*/ 154 w 215"/>
                <a:gd name="T13" fmla="*/ 162 h 162"/>
                <a:gd name="T14" fmla="*/ 158 w 215"/>
                <a:gd name="T15" fmla="*/ 142 h 162"/>
                <a:gd name="T16" fmla="*/ 188 w 215"/>
                <a:gd name="T17" fmla="*/ 79 h 162"/>
                <a:gd name="T18" fmla="*/ 185 w 215"/>
                <a:gd name="T19" fmla="*/ 54 h 162"/>
                <a:gd name="T20" fmla="*/ 124 w 215"/>
                <a:gd name="T21" fmla="*/ 73 h 162"/>
                <a:gd name="T22" fmla="*/ 104 w 215"/>
                <a:gd name="T23" fmla="*/ 110 h 162"/>
                <a:gd name="T24" fmla="*/ 80 w 215"/>
                <a:gd name="T25" fmla="*/ 131 h 162"/>
                <a:gd name="T26" fmla="*/ 115 w 215"/>
                <a:gd name="T27" fmla="*/ 32 h 162"/>
                <a:gd name="T28" fmla="*/ 37 w 215"/>
                <a:gd name="T29" fmla="*/ 63 h 162"/>
                <a:gd name="T30" fmla="*/ 8 w 215"/>
                <a:gd name="T31" fmla="*/ 116 h 162"/>
                <a:gd name="T32" fmla="*/ 0 w 215"/>
                <a:gd name="T33" fmla="*/ 113 h 162"/>
                <a:gd name="T34" fmla="*/ 43 w 215"/>
                <a:gd name="T35" fmla="*/ 8 h 162"/>
                <a:gd name="T36" fmla="*/ 48 w 215"/>
                <a:gd name="T37" fmla="*/ 5 h 162"/>
                <a:gd name="T38" fmla="*/ 55 w 215"/>
                <a:gd name="T3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" h="162">
                  <a:moveTo>
                    <a:pt x="55" y="8"/>
                  </a:moveTo>
                  <a:cubicBezTo>
                    <a:pt x="55" y="20"/>
                    <a:pt x="48" y="29"/>
                    <a:pt x="45" y="42"/>
                  </a:cubicBezTo>
                  <a:cubicBezTo>
                    <a:pt x="61" y="25"/>
                    <a:pt x="146" y="0"/>
                    <a:pt x="130" y="54"/>
                  </a:cubicBezTo>
                  <a:cubicBezTo>
                    <a:pt x="155" y="41"/>
                    <a:pt x="215" y="27"/>
                    <a:pt x="200" y="79"/>
                  </a:cubicBezTo>
                  <a:cubicBezTo>
                    <a:pt x="197" y="88"/>
                    <a:pt x="189" y="101"/>
                    <a:pt x="183" y="113"/>
                  </a:cubicBezTo>
                  <a:cubicBezTo>
                    <a:pt x="176" y="129"/>
                    <a:pt x="168" y="143"/>
                    <a:pt x="164" y="159"/>
                  </a:cubicBezTo>
                  <a:cubicBezTo>
                    <a:pt x="159" y="158"/>
                    <a:pt x="159" y="162"/>
                    <a:pt x="154" y="162"/>
                  </a:cubicBezTo>
                  <a:cubicBezTo>
                    <a:pt x="144" y="154"/>
                    <a:pt x="152" y="151"/>
                    <a:pt x="158" y="142"/>
                  </a:cubicBezTo>
                  <a:cubicBezTo>
                    <a:pt x="168" y="127"/>
                    <a:pt x="177" y="91"/>
                    <a:pt x="188" y="79"/>
                  </a:cubicBezTo>
                  <a:cubicBezTo>
                    <a:pt x="189" y="69"/>
                    <a:pt x="187" y="61"/>
                    <a:pt x="185" y="54"/>
                  </a:cubicBezTo>
                  <a:cubicBezTo>
                    <a:pt x="165" y="45"/>
                    <a:pt x="141" y="64"/>
                    <a:pt x="124" y="73"/>
                  </a:cubicBezTo>
                  <a:cubicBezTo>
                    <a:pt x="121" y="85"/>
                    <a:pt x="111" y="98"/>
                    <a:pt x="104" y="110"/>
                  </a:cubicBezTo>
                  <a:cubicBezTo>
                    <a:pt x="99" y="118"/>
                    <a:pt x="97" y="138"/>
                    <a:pt x="80" y="131"/>
                  </a:cubicBezTo>
                  <a:cubicBezTo>
                    <a:pt x="90" y="98"/>
                    <a:pt x="127" y="71"/>
                    <a:pt x="115" y="32"/>
                  </a:cubicBezTo>
                  <a:cubicBezTo>
                    <a:pt x="74" y="29"/>
                    <a:pt x="65" y="47"/>
                    <a:pt x="37" y="63"/>
                  </a:cubicBezTo>
                  <a:cubicBezTo>
                    <a:pt x="28" y="81"/>
                    <a:pt x="24" y="105"/>
                    <a:pt x="8" y="116"/>
                  </a:cubicBezTo>
                  <a:cubicBezTo>
                    <a:pt x="4" y="116"/>
                    <a:pt x="3" y="113"/>
                    <a:pt x="0" y="113"/>
                  </a:cubicBezTo>
                  <a:cubicBezTo>
                    <a:pt x="14" y="78"/>
                    <a:pt x="34" y="48"/>
                    <a:pt x="43" y="8"/>
                  </a:cubicBezTo>
                  <a:cubicBezTo>
                    <a:pt x="44" y="7"/>
                    <a:pt x="47" y="7"/>
                    <a:pt x="48" y="5"/>
                  </a:cubicBezTo>
                  <a:cubicBezTo>
                    <a:pt x="51" y="5"/>
                    <a:pt x="52" y="7"/>
                    <a:pt x="55" y="8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3"/>
            <p:cNvSpPr/>
            <p:nvPr/>
          </p:nvSpPr>
          <p:spPr bwMode="auto">
            <a:xfrm>
              <a:off x="3616325" y="1708150"/>
              <a:ext cx="63500" cy="22225"/>
            </a:xfrm>
            <a:custGeom>
              <a:avLst/>
              <a:gdLst>
                <a:gd name="T0" fmla="*/ 99 w 99"/>
                <a:gd name="T1" fmla="*/ 27 h 34"/>
                <a:gd name="T2" fmla="*/ 75 w 99"/>
                <a:gd name="T3" fmla="*/ 22 h 34"/>
                <a:gd name="T4" fmla="*/ 62 w 99"/>
                <a:gd name="T5" fmla="*/ 24 h 34"/>
                <a:gd name="T6" fmla="*/ 42 w 99"/>
                <a:gd name="T7" fmla="*/ 18 h 34"/>
                <a:gd name="T8" fmla="*/ 0 w 99"/>
                <a:gd name="T9" fmla="*/ 5 h 34"/>
                <a:gd name="T10" fmla="*/ 3 w 99"/>
                <a:gd name="T11" fmla="*/ 5 h 34"/>
                <a:gd name="T12" fmla="*/ 76 w 99"/>
                <a:gd name="T13" fmla="*/ 14 h 34"/>
                <a:gd name="T14" fmla="*/ 99 w 99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34">
                  <a:moveTo>
                    <a:pt x="99" y="27"/>
                  </a:moveTo>
                  <a:cubicBezTo>
                    <a:pt x="91" y="34"/>
                    <a:pt x="84" y="24"/>
                    <a:pt x="75" y="22"/>
                  </a:cubicBezTo>
                  <a:cubicBezTo>
                    <a:pt x="71" y="22"/>
                    <a:pt x="66" y="24"/>
                    <a:pt x="62" y="24"/>
                  </a:cubicBezTo>
                  <a:cubicBezTo>
                    <a:pt x="55" y="23"/>
                    <a:pt x="49" y="20"/>
                    <a:pt x="42" y="18"/>
                  </a:cubicBezTo>
                  <a:cubicBezTo>
                    <a:pt x="27" y="15"/>
                    <a:pt x="5" y="18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9" y="0"/>
                    <a:pt x="54" y="11"/>
                    <a:pt x="76" y="14"/>
                  </a:cubicBezTo>
                  <a:cubicBezTo>
                    <a:pt x="87" y="15"/>
                    <a:pt x="99" y="14"/>
                    <a:pt x="99" y="2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54"/>
            <p:cNvSpPr/>
            <p:nvPr/>
          </p:nvSpPr>
          <p:spPr bwMode="auto">
            <a:xfrm>
              <a:off x="3860800" y="1739900"/>
              <a:ext cx="82550" cy="88900"/>
            </a:xfrm>
            <a:custGeom>
              <a:avLst/>
              <a:gdLst>
                <a:gd name="T0" fmla="*/ 114 w 127"/>
                <a:gd name="T1" fmla="*/ 27 h 137"/>
                <a:gd name="T2" fmla="*/ 103 w 127"/>
                <a:gd name="T3" fmla="*/ 33 h 137"/>
                <a:gd name="T4" fmla="*/ 95 w 127"/>
                <a:gd name="T5" fmla="*/ 18 h 137"/>
                <a:gd name="T6" fmla="*/ 92 w 127"/>
                <a:gd name="T7" fmla="*/ 16 h 137"/>
                <a:gd name="T8" fmla="*/ 36 w 127"/>
                <a:gd name="T9" fmla="*/ 30 h 137"/>
                <a:gd name="T10" fmla="*/ 36 w 127"/>
                <a:gd name="T11" fmla="*/ 114 h 137"/>
                <a:gd name="T12" fmla="*/ 112 w 127"/>
                <a:gd name="T13" fmla="*/ 90 h 137"/>
                <a:gd name="T14" fmla="*/ 75 w 127"/>
                <a:gd name="T15" fmla="*/ 129 h 137"/>
                <a:gd name="T16" fmla="*/ 5 w 127"/>
                <a:gd name="T17" fmla="*/ 67 h 137"/>
                <a:gd name="T18" fmla="*/ 41 w 127"/>
                <a:gd name="T19" fmla="*/ 13 h 137"/>
                <a:gd name="T20" fmla="*/ 114 w 127"/>
                <a:gd name="T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37">
                  <a:moveTo>
                    <a:pt x="114" y="27"/>
                  </a:moveTo>
                  <a:cubicBezTo>
                    <a:pt x="113" y="31"/>
                    <a:pt x="109" y="33"/>
                    <a:pt x="103" y="33"/>
                  </a:cubicBezTo>
                  <a:cubicBezTo>
                    <a:pt x="97" y="29"/>
                    <a:pt x="101" y="22"/>
                    <a:pt x="95" y="18"/>
                  </a:cubicBezTo>
                  <a:cubicBezTo>
                    <a:pt x="93" y="18"/>
                    <a:pt x="92" y="17"/>
                    <a:pt x="92" y="16"/>
                  </a:cubicBezTo>
                  <a:cubicBezTo>
                    <a:pt x="67" y="17"/>
                    <a:pt x="51" y="17"/>
                    <a:pt x="36" y="30"/>
                  </a:cubicBezTo>
                  <a:cubicBezTo>
                    <a:pt x="15" y="46"/>
                    <a:pt x="6" y="101"/>
                    <a:pt x="36" y="114"/>
                  </a:cubicBezTo>
                  <a:cubicBezTo>
                    <a:pt x="62" y="125"/>
                    <a:pt x="100" y="112"/>
                    <a:pt x="112" y="90"/>
                  </a:cubicBezTo>
                  <a:cubicBezTo>
                    <a:pt x="127" y="108"/>
                    <a:pt x="90" y="126"/>
                    <a:pt x="75" y="129"/>
                  </a:cubicBezTo>
                  <a:cubicBezTo>
                    <a:pt x="33" y="137"/>
                    <a:pt x="0" y="114"/>
                    <a:pt x="5" y="67"/>
                  </a:cubicBezTo>
                  <a:cubicBezTo>
                    <a:pt x="6" y="48"/>
                    <a:pt x="21" y="23"/>
                    <a:pt x="41" y="13"/>
                  </a:cubicBezTo>
                  <a:cubicBezTo>
                    <a:pt x="65" y="2"/>
                    <a:pt x="110" y="0"/>
                    <a:pt x="114" y="27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55"/>
            <p:cNvSpPr>
              <a:spLocks noEditPoints="1"/>
            </p:cNvSpPr>
            <p:nvPr/>
          </p:nvSpPr>
          <p:spPr bwMode="auto">
            <a:xfrm>
              <a:off x="3243263" y="1501775"/>
              <a:ext cx="995363" cy="528638"/>
            </a:xfrm>
            <a:custGeom>
              <a:avLst/>
              <a:gdLst>
                <a:gd name="T0" fmla="*/ 190 w 1541"/>
                <a:gd name="T1" fmla="*/ 319 h 818"/>
                <a:gd name="T2" fmla="*/ 120 w 1541"/>
                <a:gd name="T3" fmla="*/ 314 h 818"/>
                <a:gd name="T4" fmla="*/ 132 w 1541"/>
                <a:gd name="T5" fmla="*/ 214 h 818"/>
                <a:gd name="T6" fmla="*/ 221 w 1541"/>
                <a:gd name="T7" fmla="*/ 189 h 818"/>
                <a:gd name="T8" fmla="*/ 138 w 1541"/>
                <a:gd name="T9" fmla="*/ 183 h 818"/>
                <a:gd name="T10" fmla="*/ 200 w 1541"/>
                <a:gd name="T11" fmla="*/ 117 h 818"/>
                <a:gd name="T12" fmla="*/ 249 w 1541"/>
                <a:gd name="T13" fmla="*/ 74 h 818"/>
                <a:gd name="T14" fmla="*/ 200 w 1541"/>
                <a:gd name="T15" fmla="*/ 56 h 818"/>
                <a:gd name="T16" fmla="*/ 616 w 1541"/>
                <a:gd name="T17" fmla="*/ 75 h 818"/>
                <a:gd name="T18" fmla="*/ 1031 w 1541"/>
                <a:gd name="T19" fmla="*/ 149 h 818"/>
                <a:gd name="T20" fmla="*/ 1529 w 1541"/>
                <a:gd name="T21" fmla="*/ 309 h 818"/>
                <a:gd name="T22" fmla="*/ 1328 w 1541"/>
                <a:gd name="T23" fmla="*/ 704 h 818"/>
                <a:gd name="T24" fmla="*/ 1142 w 1541"/>
                <a:gd name="T25" fmla="*/ 800 h 818"/>
                <a:gd name="T26" fmla="*/ 692 w 1541"/>
                <a:gd name="T27" fmla="*/ 718 h 818"/>
                <a:gd name="T28" fmla="*/ 286 w 1541"/>
                <a:gd name="T29" fmla="*/ 635 h 818"/>
                <a:gd name="T30" fmla="*/ 2 w 1541"/>
                <a:gd name="T31" fmla="*/ 558 h 818"/>
                <a:gd name="T32" fmla="*/ 107 w 1541"/>
                <a:gd name="T33" fmla="*/ 464 h 818"/>
                <a:gd name="T34" fmla="*/ 113 w 1541"/>
                <a:gd name="T35" fmla="*/ 441 h 818"/>
                <a:gd name="T36" fmla="*/ 61 w 1541"/>
                <a:gd name="T37" fmla="*/ 409 h 818"/>
                <a:gd name="T38" fmla="*/ 79 w 1541"/>
                <a:gd name="T39" fmla="*/ 412 h 818"/>
                <a:gd name="T40" fmla="*/ 162 w 1541"/>
                <a:gd name="T41" fmla="*/ 450 h 818"/>
                <a:gd name="T42" fmla="*/ 24 w 1541"/>
                <a:gd name="T43" fmla="*/ 549 h 818"/>
                <a:gd name="T44" fmla="*/ 408 w 1541"/>
                <a:gd name="T45" fmla="*/ 645 h 818"/>
                <a:gd name="T46" fmla="*/ 835 w 1541"/>
                <a:gd name="T47" fmla="*/ 738 h 818"/>
                <a:gd name="T48" fmla="*/ 1315 w 1541"/>
                <a:gd name="T49" fmla="*/ 700 h 818"/>
                <a:gd name="T50" fmla="*/ 1154 w 1541"/>
                <a:gd name="T51" fmla="*/ 737 h 818"/>
                <a:gd name="T52" fmla="*/ 1070 w 1541"/>
                <a:gd name="T53" fmla="*/ 688 h 818"/>
                <a:gd name="T54" fmla="*/ 958 w 1541"/>
                <a:gd name="T55" fmla="*/ 676 h 818"/>
                <a:gd name="T56" fmla="*/ 890 w 1541"/>
                <a:gd name="T57" fmla="*/ 626 h 818"/>
                <a:gd name="T58" fmla="*/ 1002 w 1541"/>
                <a:gd name="T59" fmla="*/ 599 h 818"/>
                <a:gd name="T60" fmla="*/ 989 w 1541"/>
                <a:gd name="T61" fmla="*/ 633 h 818"/>
                <a:gd name="T62" fmla="*/ 1151 w 1541"/>
                <a:gd name="T63" fmla="*/ 567 h 818"/>
                <a:gd name="T64" fmla="*/ 1200 w 1541"/>
                <a:gd name="T65" fmla="*/ 518 h 818"/>
                <a:gd name="T66" fmla="*/ 1315 w 1541"/>
                <a:gd name="T67" fmla="*/ 499 h 818"/>
                <a:gd name="T68" fmla="*/ 1356 w 1541"/>
                <a:gd name="T69" fmla="*/ 456 h 818"/>
                <a:gd name="T70" fmla="*/ 1516 w 1541"/>
                <a:gd name="T71" fmla="*/ 303 h 818"/>
                <a:gd name="T72" fmla="*/ 1376 w 1541"/>
                <a:gd name="T73" fmla="*/ 254 h 818"/>
                <a:gd name="T74" fmla="*/ 1305 w 1541"/>
                <a:gd name="T75" fmla="*/ 227 h 818"/>
                <a:gd name="T76" fmla="*/ 1192 w 1541"/>
                <a:gd name="T77" fmla="*/ 199 h 818"/>
                <a:gd name="T78" fmla="*/ 956 w 1541"/>
                <a:gd name="T79" fmla="*/ 152 h 818"/>
                <a:gd name="T80" fmla="*/ 729 w 1541"/>
                <a:gd name="T81" fmla="*/ 111 h 818"/>
                <a:gd name="T82" fmla="*/ 494 w 1541"/>
                <a:gd name="T83" fmla="*/ 57 h 818"/>
                <a:gd name="T84" fmla="*/ 222 w 1541"/>
                <a:gd name="T85" fmla="*/ 80 h 818"/>
                <a:gd name="T86" fmla="*/ 224 w 1541"/>
                <a:gd name="T87" fmla="*/ 152 h 818"/>
                <a:gd name="T88" fmla="*/ 162 w 1541"/>
                <a:gd name="T89" fmla="*/ 173 h 818"/>
                <a:gd name="T90" fmla="*/ 240 w 1541"/>
                <a:gd name="T91" fmla="*/ 235 h 818"/>
                <a:gd name="T92" fmla="*/ 145 w 1541"/>
                <a:gd name="T93" fmla="*/ 226 h 818"/>
                <a:gd name="T94" fmla="*/ 154 w 1541"/>
                <a:gd name="T95" fmla="*/ 291 h 818"/>
                <a:gd name="T96" fmla="*/ 128 w 1541"/>
                <a:gd name="T97" fmla="*/ 353 h 818"/>
                <a:gd name="T98" fmla="*/ 1325 w 1541"/>
                <a:gd name="T99" fmla="*/ 502 h 818"/>
                <a:gd name="T100" fmla="*/ 1405 w 1541"/>
                <a:gd name="T101" fmla="*/ 523 h 818"/>
                <a:gd name="T102" fmla="*/ 1104 w 1541"/>
                <a:gd name="T103" fmla="*/ 656 h 818"/>
                <a:gd name="T104" fmla="*/ 1161 w 1541"/>
                <a:gd name="T105" fmla="*/ 574 h 818"/>
                <a:gd name="T106" fmla="*/ 1215 w 1541"/>
                <a:gd name="T107" fmla="*/ 675 h 818"/>
                <a:gd name="T108" fmla="*/ 1263 w 1541"/>
                <a:gd name="T109" fmla="*/ 594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1" h="818">
                  <a:moveTo>
                    <a:pt x="94" y="332"/>
                  </a:moveTo>
                  <a:cubicBezTo>
                    <a:pt x="112" y="331"/>
                    <a:pt x="127" y="337"/>
                    <a:pt x="145" y="342"/>
                  </a:cubicBezTo>
                  <a:cubicBezTo>
                    <a:pt x="135" y="391"/>
                    <a:pt x="200" y="350"/>
                    <a:pt x="190" y="319"/>
                  </a:cubicBezTo>
                  <a:cubicBezTo>
                    <a:pt x="187" y="310"/>
                    <a:pt x="179" y="307"/>
                    <a:pt x="170" y="300"/>
                  </a:cubicBezTo>
                  <a:cubicBezTo>
                    <a:pt x="158" y="304"/>
                    <a:pt x="153" y="315"/>
                    <a:pt x="145" y="325"/>
                  </a:cubicBezTo>
                  <a:cubicBezTo>
                    <a:pt x="133" y="327"/>
                    <a:pt x="129" y="316"/>
                    <a:pt x="120" y="314"/>
                  </a:cubicBezTo>
                  <a:cubicBezTo>
                    <a:pt x="111" y="313"/>
                    <a:pt x="102" y="321"/>
                    <a:pt x="94" y="313"/>
                  </a:cubicBezTo>
                  <a:cubicBezTo>
                    <a:pt x="92" y="304"/>
                    <a:pt x="98" y="297"/>
                    <a:pt x="95" y="288"/>
                  </a:cubicBezTo>
                  <a:cubicBezTo>
                    <a:pt x="116" y="272"/>
                    <a:pt x="121" y="240"/>
                    <a:pt x="132" y="214"/>
                  </a:cubicBezTo>
                  <a:cubicBezTo>
                    <a:pt x="148" y="218"/>
                    <a:pt x="170" y="220"/>
                    <a:pt x="190" y="223"/>
                  </a:cubicBezTo>
                  <a:cubicBezTo>
                    <a:pt x="174" y="239"/>
                    <a:pt x="184" y="260"/>
                    <a:pt x="207" y="252"/>
                  </a:cubicBezTo>
                  <a:cubicBezTo>
                    <a:pt x="230" y="245"/>
                    <a:pt x="241" y="197"/>
                    <a:pt x="221" y="189"/>
                  </a:cubicBezTo>
                  <a:cubicBezTo>
                    <a:pt x="210" y="184"/>
                    <a:pt x="204" y="198"/>
                    <a:pt x="191" y="201"/>
                  </a:cubicBezTo>
                  <a:cubicBezTo>
                    <a:pt x="180" y="203"/>
                    <a:pt x="175" y="194"/>
                    <a:pt x="163" y="192"/>
                  </a:cubicBezTo>
                  <a:cubicBezTo>
                    <a:pt x="154" y="190"/>
                    <a:pt x="140" y="200"/>
                    <a:pt x="138" y="183"/>
                  </a:cubicBezTo>
                  <a:cubicBezTo>
                    <a:pt x="137" y="175"/>
                    <a:pt x="142" y="175"/>
                    <a:pt x="150" y="170"/>
                  </a:cubicBezTo>
                  <a:cubicBezTo>
                    <a:pt x="156" y="150"/>
                    <a:pt x="169" y="136"/>
                    <a:pt x="170" y="115"/>
                  </a:cubicBezTo>
                  <a:cubicBezTo>
                    <a:pt x="177" y="107"/>
                    <a:pt x="188" y="117"/>
                    <a:pt x="200" y="117"/>
                  </a:cubicBezTo>
                  <a:cubicBezTo>
                    <a:pt x="208" y="116"/>
                    <a:pt x="217" y="109"/>
                    <a:pt x="224" y="112"/>
                  </a:cubicBezTo>
                  <a:cubicBezTo>
                    <a:pt x="236" y="118"/>
                    <a:pt x="223" y="131"/>
                    <a:pt x="232" y="142"/>
                  </a:cubicBezTo>
                  <a:cubicBezTo>
                    <a:pt x="269" y="142"/>
                    <a:pt x="276" y="87"/>
                    <a:pt x="249" y="74"/>
                  </a:cubicBezTo>
                  <a:cubicBezTo>
                    <a:pt x="238" y="76"/>
                    <a:pt x="237" y="87"/>
                    <a:pt x="229" y="93"/>
                  </a:cubicBezTo>
                  <a:cubicBezTo>
                    <a:pt x="212" y="89"/>
                    <a:pt x="198" y="88"/>
                    <a:pt x="185" y="83"/>
                  </a:cubicBezTo>
                  <a:cubicBezTo>
                    <a:pt x="187" y="68"/>
                    <a:pt x="195" y="64"/>
                    <a:pt x="200" y="56"/>
                  </a:cubicBezTo>
                  <a:cubicBezTo>
                    <a:pt x="206" y="30"/>
                    <a:pt x="213" y="21"/>
                    <a:pt x="219" y="0"/>
                  </a:cubicBezTo>
                  <a:cubicBezTo>
                    <a:pt x="307" y="10"/>
                    <a:pt x="395" y="29"/>
                    <a:pt x="482" y="44"/>
                  </a:cubicBezTo>
                  <a:cubicBezTo>
                    <a:pt x="528" y="52"/>
                    <a:pt x="572" y="67"/>
                    <a:pt x="616" y="75"/>
                  </a:cubicBezTo>
                  <a:cubicBezTo>
                    <a:pt x="662" y="83"/>
                    <a:pt x="707" y="94"/>
                    <a:pt x="751" y="103"/>
                  </a:cubicBezTo>
                  <a:cubicBezTo>
                    <a:pt x="766" y="106"/>
                    <a:pt x="781" y="103"/>
                    <a:pt x="795" y="112"/>
                  </a:cubicBezTo>
                  <a:cubicBezTo>
                    <a:pt x="872" y="120"/>
                    <a:pt x="952" y="142"/>
                    <a:pt x="1031" y="149"/>
                  </a:cubicBezTo>
                  <a:cubicBezTo>
                    <a:pt x="1194" y="182"/>
                    <a:pt x="1351" y="237"/>
                    <a:pt x="1508" y="280"/>
                  </a:cubicBezTo>
                  <a:cubicBezTo>
                    <a:pt x="1519" y="289"/>
                    <a:pt x="1536" y="286"/>
                    <a:pt x="1541" y="298"/>
                  </a:cubicBezTo>
                  <a:cubicBezTo>
                    <a:pt x="1539" y="303"/>
                    <a:pt x="1535" y="307"/>
                    <a:pt x="1529" y="309"/>
                  </a:cubicBezTo>
                  <a:cubicBezTo>
                    <a:pt x="1482" y="397"/>
                    <a:pt x="1438" y="483"/>
                    <a:pt x="1393" y="577"/>
                  </a:cubicBezTo>
                  <a:cubicBezTo>
                    <a:pt x="1386" y="592"/>
                    <a:pt x="1378" y="605"/>
                    <a:pt x="1370" y="619"/>
                  </a:cubicBezTo>
                  <a:cubicBezTo>
                    <a:pt x="1354" y="646"/>
                    <a:pt x="1344" y="677"/>
                    <a:pt x="1328" y="704"/>
                  </a:cubicBezTo>
                  <a:cubicBezTo>
                    <a:pt x="1320" y="718"/>
                    <a:pt x="1312" y="731"/>
                    <a:pt x="1305" y="746"/>
                  </a:cubicBezTo>
                  <a:cubicBezTo>
                    <a:pt x="1291" y="774"/>
                    <a:pt x="1283" y="799"/>
                    <a:pt x="1262" y="818"/>
                  </a:cubicBezTo>
                  <a:cubicBezTo>
                    <a:pt x="1226" y="814"/>
                    <a:pt x="1175" y="799"/>
                    <a:pt x="1142" y="800"/>
                  </a:cubicBezTo>
                  <a:cubicBezTo>
                    <a:pt x="1044" y="769"/>
                    <a:pt x="939" y="771"/>
                    <a:pt x="829" y="750"/>
                  </a:cubicBezTo>
                  <a:cubicBezTo>
                    <a:pt x="788" y="742"/>
                    <a:pt x="747" y="726"/>
                    <a:pt x="705" y="718"/>
                  </a:cubicBezTo>
                  <a:cubicBezTo>
                    <a:pt x="701" y="717"/>
                    <a:pt x="696" y="718"/>
                    <a:pt x="692" y="718"/>
                  </a:cubicBezTo>
                  <a:cubicBezTo>
                    <a:pt x="644" y="710"/>
                    <a:pt x="596" y="698"/>
                    <a:pt x="547" y="690"/>
                  </a:cubicBezTo>
                  <a:cubicBezTo>
                    <a:pt x="523" y="686"/>
                    <a:pt x="502" y="680"/>
                    <a:pt x="478" y="675"/>
                  </a:cubicBezTo>
                  <a:cubicBezTo>
                    <a:pt x="415" y="661"/>
                    <a:pt x="352" y="646"/>
                    <a:pt x="286" y="635"/>
                  </a:cubicBezTo>
                  <a:cubicBezTo>
                    <a:pt x="264" y="631"/>
                    <a:pt x="244" y="623"/>
                    <a:pt x="224" y="619"/>
                  </a:cubicBezTo>
                  <a:cubicBezTo>
                    <a:pt x="152" y="602"/>
                    <a:pt x="83" y="585"/>
                    <a:pt x="21" y="560"/>
                  </a:cubicBezTo>
                  <a:cubicBezTo>
                    <a:pt x="14" y="560"/>
                    <a:pt x="8" y="559"/>
                    <a:pt x="2" y="558"/>
                  </a:cubicBezTo>
                  <a:cubicBezTo>
                    <a:pt x="0" y="545"/>
                    <a:pt x="8" y="541"/>
                    <a:pt x="14" y="536"/>
                  </a:cubicBezTo>
                  <a:cubicBezTo>
                    <a:pt x="27" y="508"/>
                    <a:pt x="51" y="491"/>
                    <a:pt x="58" y="458"/>
                  </a:cubicBezTo>
                  <a:cubicBezTo>
                    <a:pt x="78" y="458"/>
                    <a:pt x="96" y="452"/>
                    <a:pt x="107" y="464"/>
                  </a:cubicBezTo>
                  <a:cubicBezTo>
                    <a:pt x="106" y="471"/>
                    <a:pt x="100" y="474"/>
                    <a:pt x="98" y="481"/>
                  </a:cubicBezTo>
                  <a:cubicBezTo>
                    <a:pt x="115" y="496"/>
                    <a:pt x="151" y="475"/>
                    <a:pt x="148" y="452"/>
                  </a:cubicBezTo>
                  <a:cubicBezTo>
                    <a:pt x="147" y="438"/>
                    <a:pt x="114" y="408"/>
                    <a:pt x="113" y="441"/>
                  </a:cubicBezTo>
                  <a:cubicBezTo>
                    <a:pt x="107" y="442"/>
                    <a:pt x="102" y="443"/>
                    <a:pt x="97" y="444"/>
                  </a:cubicBezTo>
                  <a:cubicBezTo>
                    <a:pt x="90" y="429"/>
                    <a:pt x="75" y="427"/>
                    <a:pt x="60" y="424"/>
                  </a:cubicBezTo>
                  <a:cubicBezTo>
                    <a:pt x="56" y="419"/>
                    <a:pt x="55" y="407"/>
                    <a:pt x="61" y="409"/>
                  </a:cubicBezTo>
                  <a:cubicBezTo>
                    <a:pt x="62" y="408"/>
                    <a:pt x="61" y="405"/>
                    <a:pt x="63" y="400"/>
                  </a:cubicBezTo>
                  <a:cubicBezTo>
                    <a:pt x="82" y="382"/>
                    <a:pt x="90" y="357"/>
                    <a:pt x="94" y="332"/>
                  </a:cubicBezTo>
                  <a:close/>
                  <a:moveTo>
                    <a:pt x="79" y="412"/>
                  </a:moveTo>
                  <a:cubicBezTo>
                    <a:pt x="84" y="418"/>
                    <a:pt x="93" y="421"/>
                    <a:pt x="101" y="425"/>
                  </a:cubicBezTo>
                  <a:cubicBezTo>
                    <a:pt x="111" y="414"/>
                    <a:pt x="121" y="411"/>
                    <a:pt x="138" y="416"/>
                  </a:cubicBezTo>
                  <a:cubicBezTo>
                    <a:pt x="142" y="432"/>
                    <a:pt x="160" y="435"/>
                    <a:pt x="162" y="450"/>
                  </a:cubicBezTo>
                  <a:cubicBezTo>
                    <a:pt x="165" y="486"/>
                    <a:pt x="92" y="527"/>
                    <a:pt x="83" y="474"/>
                  </a:cubicBezTo>
                  <a:cubicBezTo>
                    <a:pt x="80" y="472"/>
                    <a:pt x="76" y="471"/>
                    <a:pt x="71" y="471"/>
                  </a:cubicBezTo>
                  <a:cubicBezTo>
                    <a:pt x="58" y="499"/>
                    <a:pt x="33" y="516"/>
                    <a:pt x="24" y="549"/>
                  </a:cubicBezTo>
                  <a:cubicBezTo>
                    <a:pt x="29" y="551"/>
                    <a:pt x="35" y="552"/>
                    <a:pt x="40" y="554"/>
                  </a:cubicBezTo>
                  <a:cubicBezTo>
                    <a:pt x="42" y="555"/>
                    <a:pt x="43" y="557"/>
                    <a:pt x="45" y="558"/>
                  </a:cubicBezTo>
                  <a:cubicBezTo>
                    <a:pt x="161" y="596"/>
                    <a:pt x="284" y="621"/>
                    <a:pt x="408" y="645"/>
                  </a:cubicBezTo>
                  <a:cubicBezTo>
                    <a:pt x="445" y="652"/>
                    <a:pt x="480" y="665"/>
                    <a:pt x="516" y="673"/>
                  </a:cubicBezTo>
                  <a:cubicBezTo>
                    <a:pt x="578" y="687"/>
                    <a:pt x="640" y="693"/>
                    <a:pt x="698" y="703"/>
                  </a:cubicBezTo>
                  <a:cubicBezTo>
                    <a:pt x="744" y="711"/>
                    <a:pt x="789" y="730"/>
                    <a:pt x="835" y="738"/>
                  </a:cubicBezTo>
                  <a:cubicBezTo>
                    <a:pt x="885" y="747"/>
                    <a:pt x="939" y="752"/>
                    <a:pt x="993" y="759"/>
                  </a:cubicBezTo>
                  <a:cubicBezTo>
                    <a:pt x="1086" y="770"/>
                    <a:pt x="1177" y="795"/>
                    <a:pt x="1256" y="805"/>
                  </a:cubicBezTo>
                  <a:cubicBezTo>
                    <a:pt x="1277" y="769"/>
                    <a:pt x="1295" y="738"/>
                    <a:pt x="1315" y="700"/>
                  </a:cubicBezTo>
                  <a:cubicBezTo>
                    <a:pt x="1278" y="695"/>
                    <a:pt x="1244" y="690"/>
                    <a:pt x="1204" y="685"/>
                  </a:cubicBezTo>
                  <a:cubicBezTo>
                    <a:pt x="1198" y="695"/>
                    <a:pt x="1191" y="705"/>
                    <a:pt x="1182" y="715"/>
                  </a:cubicBezTo>
                  <a:cubicBezTo>
                    <a:pt x="1175" y="723"/>
                    <a:pt x="1168" y="739"/>
                    <a:pt x="1154" y="737"/>
                  </a:cubicBezTo>
                  <a:cubicBezTo>
                    <a:pt x="1167" y="718"/>
                    <a:pt x="1184" y="703"/>
                    <a:pt x="1195" y="684"/>
                  </a:cubicBezTo>
                  <a:cubicBezTo>
                    <a:pt x="1168" y="674"/>
                    <a:pt x="1124" y="671"/>
                    <a:pt x="1096" y="663"/>
                  </a:cubicBezTo>
                  <a:cubicBezTo>
                    <a:pt x="1088" y="672"/>
                    <a:pt x="1083" y="684"/>
                    <a:pt x="1070" y="688"/>
                  </a:cubicBezTo>
                  <a:cubicBezTo>
                    <a:pt x="1073" y="679"/>
                    <a:pt x="1088" y="667"/>
                    <a:pt x="1085" y="661"/>
                  </a:cubicBezTo>
                  <a:cubicBezTo>
                    <a:pt x="1053" y="651"/>
                    <a:pt x="1018" y="648"/>
                    <a:pt x="983" y="641"/>
                  </a:cubicBezTo>
                  <a:cubicBezTo>
                    <a:pt x="975" y="653"/>
                    <a:pt x="966" y="664"/>
                    <a:pt x="958" y="676"/>
                  </a:cubicBezTo>
                  <a:cubicBezTo>
                    <a:pt x="949" y="687"/>
                    <a:pt x="944" y="703"/>
                    <a:pt x="930" y="709"/>
                  </a:cubicBezTo>
                  <a:cubicBezTo>
                    <a:pt x="941" y="682"/>
                    <a:pt x="961" y="665"/>
                    <a:pt x="974" y="639"/>
                  </a:cubicBezTo>
                  <a:cubicBezTo>
                    <a:pt x="944" y="635"/>
                    <a:pt x="917" y="639"/>
                    <a:pt x="890" y="626"/>
                  </a:cubicBezTo>
                  <a:cubicBezTo>
                    <a:pt x="895" y="618"/>
                    <a:pt x="906" y="624"/>
                    <a:pt x="913" y="625"/>
                  </a:cubicBezTo>
                  <a:cubicBezTo>
                    <a:pt x="934" y="627"/>
                    <a:pt x="959" y="629"/>
                    <a:pt x="980" y="632"/>
                  </a:cubicBezTo>
                  <a:cubicBezTo>
                    <a:pt x="988" y="622"/>
                    <a:pt x="994" y="610"/>
                    <a:pt x="1002" y="599"/>
                  </a:cubicBezTo>
                  <a:cubicBezTo>
                    <a:pt x="1009" y="589"/>
                    <a:pt x="1016" y="576"/>
                    <a:pt x="1028" y="571"/>
                  </a:cubicBezTo>
                  <a:cubicBezTo>
                    <a:pt x="1032" y="583"/>
                    <a:pt x="1018" y="591"/>
                    <a:pt x="1011" y="601"/>
                  </a:cubicBezTo>
                  <a:cubicBezTo>
                    <a:pt x="1003" y="612"/>
                    <a:pt x="995" y="623"/>
                    <a:pt x="989" y="633"/>
                  </a:cubicBezTo>
                  <a:cubicBezTo>
                    <a:pt x="1024" y="639"/>
                    <a:pt x="1060" y="646"/>
                    <a:pt x="1093" y="654"/>
                  </a:cubicBezTo>
                  <a:cubicBezTo>
                    <a:pt x="1116" y="631"/>
                    <a:pt x="1132" y="602"/>
                    <a:pt x="1151" y="576"/>
                  </a:cubicBezTo>
                  <a:cubicBezTo>
                    <a:pt x="1155" y="571"/>
                    <a:pt x="1149" y="569"/>
                    <a:pt x="1151" y="567"/>
                  </a:cubicBezTo>
                  <a:cubicBezTo>
                    <a:pt x="1153" y="569"/>
                    <a:pt x="1155" y="569"/>
                    <a:pt x="1157" y="567"/>
                  </a:cubicBezTo>
                  <a:cubicBezTo>
                    <a:pt x="1160" y="557"/>
                    <a:pt x="1169" y="548"/>
                    <a:pt x="1176" y="539"/>
                  </a:cubicBezTo>
                  <a:cubicBezTo>
                    <a:pt x="1182" y="531"/>
                    <a:pt x="1188" y="517"/>
                    <a:pt x="1200" y="518"/>
                  </a:cubicBezTo>
                  <a:cubicBezTo>
                    <a:pt x="1192" y="539"/>
                    <a:pt x="1175" y="549"/>
                    <a:pt x="1166" y="568"/>
                  </a:cubicBezTo>
                  <a:cubicBezTo>
                    <a:pt x="1196" y="575"/>
                    <a:pt x="1233" y="574"/>
                    <a:pt x="1260" y="583"/>
                  </a:cubicBezTo>
                  <a:cubicBezTo>
                    <a:pt x="1277" y="553"/>
                    <a:pt x="1297" y="527"/>
                    <a:pt x="1315" y="499"/>
                  </a:cubicBezTo>
                  <a:cubicBezTo>
                    <a:pt x="1294" y="495"/>
                    <a:pt x="1265" y="492"/>
                    <a:pt x="1243" y="484"/>
                  </a:cubicBezTo>
                  <a:cubicBezTo>
                    <a:pt x="1267" y="477"/>
                    <a:pt x="1295" y="490"/>
                    <a:pt x="1319" y="493"/>
                  </a:cubicBezTo>
                  <a:cubicBezTo>
                    <a:pt x="1333" y="483"/>
                    <a:pt x="1340" y="458"/>
                    <a:pt x="1356" y="456"/>
                  </a:cubicBezTo>
                  <a:cubicBezTo>
                    <a:pt x="1355" y="474"/>
                    <a:pt x="1332" y="484"/>
                    <a:pt x="1334" y="495"/>
                  </a:cubicBezTo>
                  <a:cubicBezTo>
                    <a:pt x="1360" y="499"/>
                    <a:pt x="1385" y="510"/>
                    <a:pt x="1411" y="509"/>
                  </a:cubicBezTo>
                  <a:cubicBezTo>
                    <a:pt x="1445" y="440"/>
                    <a:pt x="1489" y="380"/>
                    <a:pt x="1516" y="303"/>
                  </a:cubicBezTo>
                  <a:cubicBezTo>
                    <a:pt x="1508" y="299"/>
                    <a:pt x="1499" y="296"/>
                    <a:pt x="1498" y="289"/>
                  </a:cubicBezTo>
                  <a:cubicBezTo>
                    <a:pt x="1465" y="279"/>
                    <a:pt x="1418" y="270"/>
                    <a:pt x="1387" y="254"/>
                  </a:cubicBezTo>
                  <a:cubicBezTo>
                    <a:pt x="1381" y="256"/>
                    <a:pt x="1383" y="251"/>
                    <a:pt x="1376" y="254"/>
                  </a:cubicBezTo>
                  <a:cubicBezTo>
                    <a:pt x="1369" y="246"/>
                    <a:pt x="1344" y="246"/>
                    <a:pt x="1346" y="239"/>
                  </a:cubicBezTo>
                  <a:cubicBezTo>
                    <a:pt x="1341" y="238"/>
                    <a:pt x="1343" y="243"/>
                    <a:pt x="1339" y="242"/>
                  </a:cubicBezTo>
                  <a:cubicBezTo>
                    <a:pt x="1327" y="237"/>
                    <a:pt x="1316" y="231"/>
                    <a:pt x="1305" y="227"/>
                  </a:cubicBezTo>
                  <a:cubicBezTo>
                    <a:pt x="1292" y="223"/>
                    <a:pt x="1277" y="224"/>
                    <a:pt x="1262" y="220"/>
                  </a:cubicBezTo>
                  <a:cubicBezTo>
                    <a:pt x="1251" y="217"/>
                    <a:pt x="1241" y="209"/>
                    <a:pt x="1229" y="207"/>
                  </a:cubicBezTo>
                  <a:cubicBezTo>
                    <a:pt x="1217" y="204"/>
                    <a:pt x="1205" y="202"/>
                    <a:pt x="1192" y="199"/>
                  </a:cubicBezTo>
                  <a:cubicBezTo>
                    <a:pt x="1166" y="192"/>
                    <a:pt x="1139" y="181"/>
                    <a:pt x="1111" y="181"/>
                  </a:cubicBezTo>
                  <a:cubicBezTo>
                    <a:pt x="1111" y="175"/>
                    <a:pt x="1097" y="177"/>
                    <a:pt x="1088" y="176"/>
                  </a:cubicBezTo>
                  <a:cubicBezTo>
                    <a:pt x="1044" y="162"/>
                    <a:pt x="1000" y="161"/>
                    <a:pt x="956" y="152"/>
                  </a:cubicBezTo>
                  <a:cubicBezTo>
                    <a:pt x="932" y="147"/>
                    <a:pt x="899" y="142"/>
                    <a:pt x="870" y="137"/>
                  </a:cubicBezTo>
                  <a:cubicBezTo>
                    <a:pt x="854" y="134"/>
                    <a:pt x="838" y="128"/>
                    <a:pt x="823" y="125"/>
                  </a:cubicBezTo>
                  <a:cubicBezTo>
                    <a:pt x="791" y="120"/>
                    <a:pt x="758" y="114"/>
                    <a:pt x="729" y="111"/>
                  </a:cubicBezTo>
                  <a:cubicBezTo>
                    <a:pt x="717" y="109"/>
                    <a:pt x="705" y="103"/>
                    <a:pt x="693" y="100"/>
                  </a:cubicBezTo>
                  <a:cubicBezTo>
                    <a:pt x="658" y="91"/>
                    <a:pt x="622" y="89"/>
                    <a:pt x="587" y="81"/>
                  </a:cubicBezTo>
                  <a:cubicBezTo>
                    <a:pt x="555" y="74"/>
                    <a:pt x="523" y="62"/>
                    <a:pt x="494" y="57"/>
                  </a:cubicBezTo>
                  <a:cubicBezTo>
                    <a:pt x="407" y="43"/>
                    <a:pt x="320" y="28"/>
                    <a:pt x="231" y="10"/>
                  </a:cubicBezTo>
                  <a:cubicBezTo>
                    <a:pt x="221" y="30"/>
                    <a:pt x="211" y="52"/>
                    <a:pt x="204" y="72"/>
                  </a:cubicBezTo>
                  <a:cubicBezTo>
                    <a:pt x="209" y="76"/>
                    <a:pt x="216" y="77"/>
                    <a:pt x="222" y="80"/>
                  </a:cubicBezTo>
                  <a:cubicBezTo>
                    <a:pt x="226" y="73"/>
                    <a:pt x="232" y="69"/>
                    <a:pt x="235" y="62"/>
                  </a:cubicBezTo>
                  <a:cubicBezTo>
                    <a:pt x="271" y="43"/>
                    <a:pt x="296" y="100"/>
                    <a:pt x="274" y="133"/>
                  </a:cubicBezTo>
                  <a:cubicBezTo>
                    <a:pt x="265" y="146"/>
                    <a:pt x="240" y="158"/>
                    <a:pt x="224" y="152"/>
                  </a:cubicBezTo>
                  <a:cubicBezTo>
                    <a:pt x="217" y="146"/>
                    <a:pt x="210" y="139"/>
                    <a:pt x="207" y="128"/>
                  </a:cubicBezTo>
                  <a:cubicBezTo>
                    <a:pt x="197" y="129"/>
                    <a:pt x="194" y="124"/>
                    <a:pt x="184" y="125"/>
                  </a:cubicBezTo>
                  <a:cubicBezTo>
                    <a:pt x="174" y="139"/>
                    <a:pt x="169" y="157"/>
                    <a:pt x="162" y="173"/>
                  </a:cubicBezTo>
                  <a:cubicBezTo>
                    <a:pt x="164" y="175"/>
                    <a:pt x="169" y="172"/>
                    <a:pt x="178" y="173"/>
                  </a:cubicBezTo>
                  <a:cubicBezTo>
                    <a:pt x="192" y="193"/>
                    <a:pt x="220" y="164"/>
                    <a:pt x="237" y="184"/>
                  </a:cubicBezTo>
                  <a:cubicBezTo>
                    <a:pt x="246" y="196"/>
                    <a:pt x="243" y="215"/>
                    <a:pt x="240" y="235"/>
                  </a:cubicBezTo>
                  <a:cubicBezTo>
                    <a:pt x="230" y="241"/>
                    <a:pt x="228" y="258"/>
                    <a:pt x="215" y="263"/>
                  </a:cubicBezTo>
                  <a:cubicBezTo>
                    <a:pt x="193" y="271"/>
                    <a:pt x="169" y="259"/>
                    <a:pt x="169" y="232"/>
                  </a:cubicBezTo>
                  <a:cubicBezTo>
                    <a:pt x="164" y="231"/>
                    <a:pt x="153" y="228"/>
                    <a:pt x="145" y="226"/>
                  </a:cubicBezTo>
                  <a:cubicBezTo>
                    <a:pt x="131" y="248"/>
                    <a:pt x="120" y="277"/>
                    <a:pt x="114" y="303"/>
                  </a:cubicBezTo>
                  <a:cubicBezTo>
                    <a:pt x="122" y="304"/>
                    <a:pt x="129" y="308"/>
                    <a:pt x="136" y="310"/>
                  </a:cubicBezTo>
                  <a:cubicBezTo>
                    <a:pt x="143" y="305"/>
                    <a:pt x="149" y="298"/>
                    <a:pt x="154" y="291"/>
                  </a:cubicBezTo>
                  <a:cubicBezTo>
                    <a:pt x="179" y="282"/>
                    <a:pt x="191" y="298"/>
                    <a:pt x="201" y="311"/>
                  </a:cubicBezTo>
                  <a:cubicBezTo>
                    <a:pt x="210" y="352"/>
                    <a:pt x="168" y="394"/>
                    <a:pt x="135" y="373"/>
                  </a:cubicBezTo>
                  <a:cubicBezTo>
                    <a:pt x="133" y="366"/>
                    <a:pt x="129" y="360"/>
                    <a:pt x="128" y="353"/>
                  </a:cubicBezTo>
                  <a:cubicBezTo>
                    <a:pt x="123" y="351"/>
                    <a:pt x="110" y="349"/>
                    <a:pt x="107" y="350"/>
                  </a:cubicBezTo>
                  <a:cubicBezTo>
                    <a:pt x="100" y="363"/>
                    <a:pt x="86" y="389"/>
                    <a:pt x="79" y="412"/>
                  </a:cubicBezTo>
                  <a:close/>
                  <a:moveTo>
                    <a:pt x="1325" y="502"/>
                  </a:moveTo>
                  <a:cubicBezTo>
                    <a:pt x="1305" y="528"/>
                    <a:pt x="1287" y="555"/>
                    <a:pt x="1271" y="585"/>
                  </a:cubicBezTo>
                  <a:cubicBezTo>
                    <a:pt x="1306" y="586"/>
                    <a:pt x="1336" y="597"/>
                    <a:pt x="1368" y="596"/>
                  </a:cubicBezTo>
                  <a:cubicBezTo>
                    <a:pt x="1381" y="573"/>
                    <a:pt x="1394" y="549"/>
                    <a:pt x="1405" y="523"/>
                  </a:cubicBezTo>
                  <a:cubicBezTo>
                    <a:pt x="1381" y="513"/>
                    <a:pt x="1354" y="507"/>
                    <a:pt x="1325" y="502"/>
                  </a:cubicBezTo>
                  <a:close/>
                  <a:moveTo>
                    <a:pt x="1161" y="574"/>
                  </a:moveTo>
                  <a:cubicBezTo>
                    <a:pt x="1142" y="601"/>
                    <a:pt x="1124" y="629"/>
                    <a:pt x="1104" y="656"/>
                  </a:cubicBezTo>
                  <a:cubicBezTo>
                    <a:pt x="1134" y="664"/>
                    <a:pt x="1169" y="667"/>
                    <a:pt x="1201" y="673"/>
                  </a:cubicBezTo>
                  <a:cubicBezTo>
                    <a:pt x="1224" y="650"/>
                    <a:pt x="1233" y="615"/>
                    <a:pt x="1254" y="591"/>
                  </a:cubicBezTo>
                  <a:cubicBezTo>
                    <a:pt x="1227" y="583"/>
                    <a:pt x="1192" y="579"/>
                    <a:pt x="1161" y="574"/>
                  </a:cubicBezTo>
                  <a:close/>
                  <a:moveTo>
                    <a:pt x="1263" y="594"/>
                  </a:moveTo>
                  <a:cubicBezTo>
                    <a:pt x="1250" y="613"/>
                    <a:pt x="1237" y="636"/>
                    <a:pt x="1225" y="657"/>
                  </a:cubicBezTo>
                  <a:cubicBezTo>
                    <a:pt x="1221" y="664"/>
                    <a:pt x="1212" y="670"/>
                    <a:pt x="1215" y="675"/>
                  </a:cubicBezTo>
                  <a:cubicBezTo>
                    <a:pt x="1246" y="684"/>
                    <a:pt x="1285" y="682"/>
                    <a:pt x="1319" y="692"/>
                  </a:cubicBezTo>
                  <a:cubicBezTo>
                    <a:pt x="1331" y="664"/>
                    <a:pt x="1349" y="641"/>
                    <a:pt x="1359" y="611"/>
                  </a:cubicBezTo>
                  <a:cubicBezTo>
                    <a:pt x="1327" y="599"/>
                    <a:pt x="1301" y="598"/>
                    <a:pt x="1263" y="594"/>
                  </a:cubicBezTo>
                  <a:close/>
                </a:path>
              </a:pathLst>
            </a:custGeom>
            <a:grpFill/>
            <a:ln w="9525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4" name="TextBox 31"/>
          <p:cNvSpPr txBox="1"/>
          <p:nvPr/>
        </p:nvSpPr>
        <p:spPr>
          <a:xfrm>
            <a:off x="2073355" y="2397703"/>
            <a:ext cx="195783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zh-CN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5" name="Group 31"/>
          <p:cNvGrpSpPr/>
          <p:nvPr/>
        </p:nvGrpSpPr>
        <p:grpSpPr bwMode="auto">
          <a:xfrm rot="20958873">
            <a:off x="608901" y="1799786"/>
            <a:ext cx="1330753" cy="927618"/>
            <a:chOff x="0" y="0"/>
            <a:chExt cx="1257300" cy="838201"/>
          </a:xfrm>
          <a:solidFill>
            <a:srgbClr val="254932"/>
          </a:solidFill>
        </p:grpSpPr>
        <p:sp>
          <p:nvSpPr>
            <p:cNvPr id="56" name="Freeform 5"/>
            <p:cNvSpPr>
              <a:spLocks noEditPoints="1" noChangeArrowheads="1"/>
            </p:cNvSpPr>
            <p:nvPr/>
          </p:nvSpPr>
          <p:spPr bwMode="auto">
            <a:xfrm>
              <a:off x="0" y="0"/>
              <a:ext cx="1171575" cy="838201"/>
            </a:xfrm>
            <a:custGeom>
              <a:avLst/>
              <a:gdLst>
                <a:gd name="T0" fmla="*/ 123 w 312"/>
                <a:gd name="T1" fmla="*/ 114 h 223"/>
                <a:gd name="T2" fmla="*/ 113 w 312"/>
                <a:gd name="T3" fmla="*/ 120 h 223"/>
                <a:gd name="T4" fmla="*/ 99 w 312"/>
                <a:gd name="T5" fmla="*/ 125 h 223"/>
                <a:gd name="T6" fmla="*/ 57 w 312"/>
                <a:gd name="T7" fmla="*/ 156 h 223"/>
                <a:gd name="T8" fmla="*/ 40 w 312"/>
                <a:gd name="T9" fmla="*/ 165 h 223"/>
                <a:gd name="T10" fmla="*/ 18 w 312"/>
                <a:gd name="T11" fmla="*/ 186 h 223"/>
                <a:gd name="T12" fmla="*/ 0 w 312"/>
                <a:gd name="T13" fmla="*/ 212 h 223"/>
                <a:gd name="T14" fmla="*/ 28 w 312"/>
                <a:gd name="T15" fmla="*/ 221 h 223"/>
                <a:gd name="T16" fmla="*/ 89 w 312"/>
                <a:gd name="T17" fmla="*/ 195 h 223"/>
                <a:gd name="T18" fmla="*/ 144 w 312"/>
                <a:gd name="T19" fmla="*/ 160 h 223"/>
                <a:gd name="T20" fmla="*/ 207 w 312"/>
                <a:gd name="T21" fmla="*/ 198 h 223"/>
                <a:gd name="T22" fmla="*/ 307 w 312"/>
                <a:gd name="T23" fmla="*/ 127 h 223"/>
                <a:gd name="T24" fmla="*/ 237 w 312"/>
                <a:gd name="T25" fmla="*/ 0 h 223"/>
                <a:gd name="T26" fmla="*/ 184 w 312"/>
                <a:gd name="T27" fmla="*/ 0 h 223"/>
                <a:gd name="T28" fmla="*/ 123 w 312"/>
                <a:gd name="T29" fmla="*/ 114 h 223"/>
                <a:gd name="T30" fmla="*/ 115 w 312"/>
                <a:gd name="T31" fmla="*/ 171 h 223"/>
                <a:gd name="T32" fmla="*/ 106 w 312"/>
                <a:gd name="T33" fmla="*/ 155 h 223"/>
                <a:gd name="T34" fmla="*/ 109 w 312"/>
                <a:gd name="T35" fmla="*/ 174 h 223"/>
                <a:gd name="T36" fmla="*/ 103 w 312"/>
                <a:gd name="T37" fmla="*/ 178 h 223"/>
                <a:gd name="T38" fmla="*/ 96 w 312"/>
                <a:gd name="T39" fmla="*/ 162 h 223"/>
                <a:gd name="T40" fmla="*/ 98 w 312"/>
                <a:gd name="T41" fmla="*/ 181 h 223"/>
                <a:gd name="T42" fmla="*/ 88 w 312"/>
                <a:gd name="T43" fmla="*/ 185 h 223"/>
                <a:gd name="T44" fmla="*/ 81 w 312"/>
                <a:gd name="T45" fmla="*/ 172 h 223"/>
                <a:gd name="T46" fmla="*/ 84 w 312"/>
                <a:gd name="T47" fmla="*/ 188 h 223"/>
                <a:gd name="T48" fmla="*/ 75 w 312"/>
                <a:gd name="T49" fmla="*/ 193 h 223"/>
                <a:gd name="T50" fmla="*/ 70 w 312"/>
                <a:gd name="T51" fmla="*/ 179 h 223"/>
                <a:gd name="T52" fmla="*/ 70 w 312"/>
                <a:gd name="T53" fmla="*/ 196 h 223"/>
                <a:gd name="T54" fmla="*/ 63 w 312"/>
                <a:gd name="T55" fmla="*/ 197 h 223"/>
                <a:gd name="T56" fmla="*/ 58 w 312"/>
                <a:gd name="T57" fmla="*/ 183 h 223"/>
                <a:gd name="T58" fmla="*/ 56 w 312"/>
                <a:gd name="T59" fmla="*/ 185 h 223"/>
                <a:gd name="T60" fmla="*/ 56 w 312"/>
                <a:gd name="T61" fmla="*/ 202 h 223"/>
                <a:gd name="T62" fmla="*/ 47 w 312"/>
                <a:gd name="T63" fmla="*/ 187 h 223"/>
                <a:gd name="T64" fmla="*/ 47 w 312"/>
                <a:gd name="T65" fmla="*/ 203 h 223"/>
                <a:gd name="T66" fmla="*/ 40 w 312"/>
                <a:gd name="T67" fmla="*/ 207 h 223"/>
                <a:gd name="T68" fmla="*/ 33 w 312"/>
                <a:gd name="T69" fmla="*/ 196 h 223"/>
                <a:gd name="T70" fmla="*/ 30 w 312"/>
                <a:gd name="T71" fmla="*/ 210 h 223"/>
                <a:gd name="T72" fmla="*/ 21 w 312"/>
                <a:gd name="T73" fmla="*/ 196 h 223"/>
                <a:gd name="T74" fmla="*/ 22 w 312"/>
                <a:gd name="T75" fmla="*/ 213 h 223"/>
                <a:gd name="T76" fmla="*/ 8 w 312"/>
                <a:gd name="T77" fmla="*/ 211 h 223"/>
                <a:gd name="T78" fmla="*/ 18 w 312"/>
                <a:gd name="T79" fmla="*/ 194 h 223"/>
                <a:gd name="T80" fmla="*/ 115 w 312"/>
                <a:gd name="T81" fmla="*/ 125 h 223"/>
                <a:gd name="T82" fmla="*/ 127 w 312"/>
                <a:gd name="T83" fmla="*/ 160 h 223"/>
                <a:gd name="T84" fmla="*/ 115 w 312"/>
                <a:gd name="T85" fmla="*/ 171 h 223"/>
                <a:gd name="T86" fmla="*/ 123 w 312"/>
                <a:gd name="T87" fmla="*/ 124 h 223"/>
                <a:gd name="T88" fmla="*/ 133 w 312"/>
                <a:gd name="T89" fmla="*/ 145 h 223"/>
                <a:gd name="T90" fmla="*/ 123 w 312"/>
                <a:gd name="T91" fmla="*/ 124 h 223"/>
                <a:gd name="T92" fmla="*/ 131 w 312"/>
                <a:gd name="T93" fmla="*/ 157 h 223"/>
                <a:gd name="T94" fmla="*/ 136 w 312"/>
                <a:gd name="T95" fmla="*/ 154 h 223"/>
                <a:gd name="T96" fmla="*/ 131 w 312"/>
                <a:gd name="T97" fmla="*/ 157 h 223"/>
                <a:gd name="T98" fmla="*/ 174 w 312"/>
                <a:gd name="T99" fmla="*/ 11 h 223"/>
                <a:gd name="T100" fmla="*/ 200 w 312"/>
                <a:gd name="T101" fmla="*/ 5 h 223"/>
                <a:gd name="T102" fmla="*/ 278 w 312"/>
                <a:gd name="T103" fmla="*/ 47 h 223"/>
                <a:gd name="T104" fmla="*/ 292 w 312"/>
                <a:gd name="T105" fmla="*/ 152 h 223"/>
                <a:gd name="T106" fmla="*/ 199 w 312"/>
                <a:gd name="T107" fmla="*/ 190 h 223"/>
                <a:gd name="T108" fmla="*/ 169 w 312"/>
                <a:gd name="T109" fmla="*/ 173 h 223"/>
                <a:gd name="T110" fmla="*/ 144 w 312"/>
                <a:gd name="T111" fmla="*/ 151 h 223"/>
                <a:gd name="T112" fmla="*/ 137 w 312"/>
                <a:gd name="T113" fmla="*/ 130 h 223"/>
                <a:gd name="T114" fmla="*/ 126 w 312"/>
                <a:gd name="T115" fmla="*/ 99 h 223"/>
                <a:gd name="T116" fmla="*/ 174 w 312"/>
                <a:gd name="T117" fmla="*/ 11 h 2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2"/>
                <a:gd name="T178" fmla="*/ 0 h 223"/>
                <a:gd name="T179" fmla="*/ 312 w 312"/>
                <a:gd name="T180" fmla="*/ 223 h 2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2" h="223">
                  <a:moveTo>
                    <a:pt x="123" y="114"/>
                  </a:moveTo>
                  <a:cubicBezTo>
                    <a:pt x="118" y="112"/>
                    <a:pt x="116" y="118"/>
                    <a:pt x="113" y="120"/>
                  </a:cubicBezTo>
                  <a:cubicBezTo>
                    <a:pt x="109" y="122"/>
                    <a:pt x="103" y="123"/>
                    <a:pt x="99" y="125"/>
                  </a:cubicBezTo>
                  <a:cubicBezTo>
                    <a:pt x="84" y="134"/>
                    <a:pt x="70" y="148"/>
                    <a:pt x="57" y="156"/>
                  </a:cubicBezTo>
                  <a:cubicBezTo>
                    <a:pt x="52" y="160"/>
                    <a:pt x="45" y="161"/>
                    <a:pt x="40" y="165"/>
                  </a:cubicBezTo>
                  <a:cubicBezTo>
                    <a:pt x="32" y="170"/>
                    <a:pt x="25" y="179"/>
                    <a:pt x="18" y="186"/>
                  </a:cubicBezTo>
                  <a:cubicBezTo>
                    <a:pt x="10" y="193"/>
                    <a:pt x="1" y="201"/>
                    <a:pt x="0" y="212"/>
                  </a:cubicBezTo>
                  <a:cubicBezTo>
                    <a:pt x="3" y="223"/>
                    <a:pt x="18" y="220"/>
                    <a:pt x="28" y="221"/>
                  </a:cubicBezTo>
                  <a:cubicBezTo>
                    <a:pt x="49" y="211"/>
                    <a:pt x="70" y="206"/>
                    <a:pt x="89" y="195"/>
                  </a:cubicBezTo>
                  <a:cubicBezTo>
                    <a:pt x="108" y="184"/>
                    <a:pt x="126" y="172"/>
                    <a:pt x="144" y="160"/>
                  </a:cubicBezTo>
                  <a:cubicBezTo>
                    <a:pt x="160" y="177"/>
                    <a:pt x="182" y="195"/>
                    <a:pt x="207" y="198"/>
                  </a:cubicBezTo>
                  <a:cubicBezTo>
                    <a:pt x="256" y="204"/>
                    <a:pt x="302" y="169"/>
                    <a:pt x="307" y="127"/>
                  </a:cubicBezTo>
                  <a:cubicBezTo>
                    <a:pt x="312" y="76"/>
                    <a:pt x="281" y="17"/>
                    <a:pt x="23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39" y="14"/>
                    <a:pt x="107" y="60"/>
                    <a:pt x="123" y="114"/>
                  </a:cubicBezTo>
                  <a:close/>
                  <a:moveTo>
                    <a:pt x="115" y="171"/>
                  </a:moveTo>
                  <a:cubicBezTo>
                    <a:pt x="112" y="165"/>
                    <a:pt x="112" y="157"/>
                    <a:pt x="106" y="155"/>
                  </a:cubicBezTo>
                  <a:cubicBezTo>
                    <a:pt x="99" y="159"/>
                    <a:pt x="109" y="167"/>
                    <a:pt x="109" y="174"/>
                  </a:cubicBezTo>
                  <a:cubicBezTo>
                    <a:pt x="107" y="175"/>
                    <a:pt x="105" y="176"/>
                    <a:pt x="103" y="178"/>
                  </a:cubicBezTo>
                  <a:cubicBezTo>
                    <a:pt x="99" y="174"/>
                    <a:pt x="101" y="165"/>
                    <a:pt x="96" y="162"/>
                  </a:cubicBezTo>
                  <a:cubicBezTo>
                    <a:pt x="88" y="163"/>
                    <a:pt x="96" y="177"/>
                    <a:pt x="98" y="181"/>
                  </a:cubicBezTo>
                  <a:cubicBezTo>
                    <a:pt x="95" y="183"/>
                    <a:pt x="93" y="185"/>
                    <a:pt x="88" y="185"/>
                  </a:cubicBezTo>
                  <a:cubicBezTo>
                    <a:pt x="87" y="179"/>
                    <a:pt x="88" y="171"/>
                    <a:pt x="81" y="172"/>
                  </a:cubicBezTo>
                  <a:cubicBezTo>
                    <a:pt x="78" y="178"/>
                    <a:pt x="82" y="183"/>
                    <a:pt x="84" y="188"/>
                  </a:cubicBezTo>
                  <a:cubicBezTo>
                    <a:pt x="82" y="190"/>
                    <a:pt x="79" y="192"/>
                    <a:pt x="75" y="193"/>
                  </a:cubicBezTo>
                  <a:cubicBezTo>
                    <a:pt x="75" y="187"/>
                    <a:pt x="76" y="179"/>
                    <a:pt x="70" y="179"/>
                  </a:cubicBezTo>
                  <a:cubicBezTo>
                    <a:pt x="64" y="184"/>
                    <a:pt x="71" y="188"/>
                    <a:pt x="70" y="196"/>
                  </a:cubicBezTo>
                  <a:cubicBezTo>
                    <a:pt x="66" y="195"/>
                    <a:pt x="66" y="198"/>
                    <a:pt x="63" y="197"/>
                  </a:cubicBezTo>
                  <a:cubicBezTo>
                    <a:pt x="62" y="192"/>
                    <a:pt x="62" y="186"/>
                    <a:pt x="58" y="183"/>
                  </a:cubicBezTo>
                  <a:cubicBezTo>
                    <a:pt x="57" y="183"/>
                    <a:pt x="57" y="185"/>
                    <a:pt x="56" y="185"/>
                  </a:cubicBezTo>
                  <a:cubicBezTo>
                    <a:pt x="51" y="188"/>
                    <a:pt x="61" y="197"/>
                    <a:pt x="56" y="202"/>
                  </a:cubicBezTo>
                  <a:cubicBezTo>
                    <a:pt x="49" y="201"/>
                    <a:pt x="52" y="190"/>
                    <a:pt x="47" y="187"/>
                  </a:cubicBezTo>
                  <a:cubicBezTo>
                    <a:pt x="40" y="189"/>
                    <a:pt x="45" y="198"/>
                    <a:pt x="47" y="203"/>
                  </a:cubicBezTo>
                  <a:cubicBezTo>
                    <a:pt x="46" y="206"/>
                    <a:pt x="41" y="204"/>
                    <a:pt x="40" y="207"/>
                  </a:cubicBezTo>
                  <a:cubicBezTo>
                    <a:pt x="37" y="205"/>
                    <a:pt x="41" y="194"/>
                    <a:pt x="33" y="196"/>
                  </a:cubicBezTo>
                  <a:cubicBezTo>
                    <a:pt x="28" y="199"/>
                    <a:pt x="37" y="209"/>
                    <a:pt x="30" y="210"/>
                  </a:cubicBezTo>
                  <a:cubicBezTo>
                    <a:pt x="23" y="209"/>
                    <a:pt x="31" y="194"/>
                    <a:pt x="21" y="196"/>
                  </a:cubicBezTo>
                  <a:cubicBezTo>
                    <a:pt x="17" y="200"/>
                    <a:pt x="23" y="207"/>
                    <a:pt x="22" y="213"/>
                  </a:cubicBezTo>
                  <a:cubicBezTo>
                    <a:pt x="17" y="212"/>
                    <a:pt x="11" y="214"/>
                    <a:pt x="8" y="211"/>
                  </a:cubicBezTo>
                  <a:cubicBezTo>
                    <a:pt x="10" y="205"/>
                    <a:pt x="14" y="199"/>
                    <a:pt x="18" y="194"/>
                  </a:cubicBezTo>
                  <a:cubicBezTo>
                    <a:pt x="45" y="165"/>
                    <a:pt x="83" y="148"/>
                    <a:pt x="115" y="125"/>
                  </a:cubicBezTo>
                  <a:cubicBezTo>
                    <a:pt x="113" y="136"/>
                    <a:pt x="118" y="152"/>
                    <a:pt x="127" y="160"/>
                  </a:cubicBezTo>
                  <a:cubicBezTo>
                    <a:pt x="126" y="166"/>
                    <a:pt x="117" y="165"/>
                    <a:pt x="115" y="171"/>
                  </a:cubicBezTo>
                  <a:close/>
                  <a:moveTo>
                    <a:pt x="123" y="124"/>
                  </a:moveTo>
                  <a:cubicBezTo>
                    <a:pt x="132" y="125"/>
                    <a:pt x="131" y="141"/>
                    <a:pt x="133" y="145"/>
                  </a:cubicBezTo>
                  <a:cubicBezTo>
                    <a:pt x="123" y="150"/>
                    <a:pt x="119" y="133"/>
                    <a:pt x="123" y="124"/>
                  </a:cubicBezTo>
                  <a:close/>
                  <a:moveTo>
                    <a:pt x="131" y="157"/>
                  </a:moveTo>
                  <a:cubicBezTo>
                    <a:pt x="131" y="154"/>
                    <a:pt x="133" y="154"/>
                    <a:pt x="136" y="154"/>
                  </a:cubicBezTo>
                  <a:cubicBezTo>
                    <a:pt x="135" y="156"/>
                    <a:pt x="134" y="157"/>
                    <a:pt x="131" y="157"/>
                  </a:cubicBezTo>
                  <a:close/>
                  <a:moveTo>
                    <a:pt x="174" y="11"/>
                  </a:moveTo>
                  <a:cubicBezTo>
                    <a:pt x="181" y="8"/>
                    <a:pt x="190" y="6"/>
                    <a:pt x="200" y="5"/>
                  </a:cubicBezTo>
                  <a:cubicBezTo>
                    <a:pt x="240" y="1"/>
                    <a:pt x="260" y="20"/>
                    <a:pt x="278" y="47"/>
                  </a:cubicBezTo>
                  <a:cubicBezTo>
                    <a:pt x="295" y="72"/>
                    <a:pt x="311" y="118"/>
                    <a:pt x="292" y="152"/>
                  </a:cubicBezTo>
                  <a:cubicBezTo>
                    <a:pt x="280" y="174"/>
                    <a:pt x="238" y="200"/>
                    <a:pt x="199" y="190"/>
                  </a:cubicBezTo>
                  <a:cubicBezTo>
                    <a:pt x="190" y="187"/>
                    <a:pt x="179" y="179"/>
                    <a:pt x="169" y="173"/>
                  </a:cubicBezTo>
                  <a:cubicBezTo>
                    <a:pt x="160" y="166"/>
                    <a:pt x="150" y="161"/>
                    <a:pt x="144" y="151"/>
                  </a:cubicBezTo>
                  <a:cubicBezTo>
                    <a:pt x="141" y="147"/>
                    <a:pt x="140" y="138"/>
                    <a:pt x="137" y="130"/>
                  </a:cubicBezTo>
                  <a:cubicBezTo>
                    <a:pt x="133" y="119"/>
                    <a:pt x="127" y="111"/>
                    <a:pt x="126" y="99"/>
                  </a:cubicBezTo>
                  <a:cubicBezTo>
                    <a:pt x="121" y="57"/>
                    <a:pt x="145" y="24"/>
                    <a:pt x="17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7" name="Freeform 6"/>
            <p:cNvSpPr>
              <a:spLocks noChangeArrowheads="1"/>
            </p:cNvSpPr>
            <p:nvPr/>
          </p:nvSpPr>
          <p:spPr bwMode="auto">
            <a:xfrm>
              <a:off x="1114425" y="7938"/>
              <a:ext cx="142875" cy="288925"/>
            </a:xfrm>
            <a:custGeom>
              <a:avLst/>
              <a:gdLst>
                <a:gd name="T0" fmla="*/ 13 w 38"/>
                <a:gd name="T1" fmla="*/ 60 h 77"/>
                <a:gd name="T2" fmla="*/ 29 w 38"/>
                <a:gd name="T3" fmla="*/ 77 h 77"/>
                <a:gd name="T4" fmla="*/ 38 w 38"/>
                <a:gd name="T5" fmla="*/ 57 h 77"/>
                <a:gd name="T6" fmla="*/ 28 w 38"/>
                <a:gd name="T7" fmla="*/ 57 h 77"/>
                <a:gd name="T8" fmla="*/ 19 w 38"/>
                <a:gd name="T9" fmla="*/ 14 h 77"/>
                <a:gd name="T10" fmla="*/ 5 w 38"/>
                <a:gd name="T11" fmla="*/ 3 h 77"/>
                <a:gd name="T12" fmla="*/ 13 w 38"/>
                <a:gd name="T13" fmla="*/ 14 h 77"/>
                <a:gd name="T14" fmla="*/ 24 w 38"/>
                <a:gd name="T15" fmla="*/ 58 h 77"/>
                <a:gd name="T16" fmla="*/ 13 w 38"/>
                <a:gd name="T17" fmla="*/ 6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77"/>
                <a:gd name="T29" fmla="*/ 38 w 38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77">
                  <a:moveTo>
                    <a:pt x="13" y="60"/>
                  </a:moveTo>
                  <a:cubicBezTo>
                    <a:pt x="12" y="71"/>
                    <a:pt x="21" y="74"/>
                    <a:pt x="29" y="77"/>
                  </a:cubicBezTo>
                  <a:cubicBezTo>
                    <a:pt x="32" y="70"/>
                    <a:pt x="36" y="65"/>
                    <a:pt x="38" y="57"/>
                  </a:cubicBezTo>
                  <a:cubicBezTo>
                    <a:pt x="35" y="55"/>
                    <a:pt x="33" y="58"/>
                    <a:pt x="28" y="57"/>
                  </a:cubicBezTo>
                  <a:cubicBezTo>
                    <a:pt x="31" y="43"/>
                    <a:pt x="7" y="30"/>
                    <a:pt x="19" y="14"/>
                  </a:cubicBezTo>
                  <a:cubicBezTo>
                    <a:pt x="17" y="9"/>
                    <a:pt x="14" y="0"/>
                    <a:pt x="5" y="3"/>
                  </a:cubicBezTo>
                  <a:cubicBezTo>
                    <a:pt x="6" y="8"/>
                    <a:pt x="13" y="8"/>
                    <a:pt x="13" y="14"/>
                  </a:cubicBezTo>
                  <a:cubicBezTo>
                    <a:pt x="0" y="28"/>
                    <a:pt x="20" y="45"/>
                    <a:pt x="24" y="58"/>
                  </a:cubicBezTo>
                  <a:cubicBezTo>
                    <a:pt x="19" y="58"/>
                    <a:pt x="15" y="58"/>
                    <a:pt x="1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" name="Freeform 7"/>
            <p:cNvSpPr>
              <a:spLocks noEditPoints="1" noChangeArrowheads="1"/>
            </p:cNvSpPr>
            <p:nvPr/>
          </p:nvSpPr>
          <p:spPr bwMode="auto">
            <a:xfrm>
              <a:off x="506413" y="53975"/>
              <a:ext cx="600075" cy="641350"/>
            </a:xfrm>
            <a:custGeom>
              <a:avLst/>
              <a:gdLst>
                <a:gd name="T0" fmla="*/ 72 w 160"/>
                <a:gd name="T1" fmla="*/ 170 h 171"/>
                <a:gd name="T2" fmla="*/ 111 w 160"/>
                <a:gd name="T3" fmla="*/ 165 h 171"/>
                <a:gd name="T4" fmla="*/ 159 w 160"/>
                <a:gd name="T5" fmla="*/ 94 h 171"/>
                <a:gd name="T6" fmla="*/ 132 w 160"/>
                <a:gd name="T7" fmla="*/ 28 h 171"/>
                <a:gd name="T8" fmla="*/ 63 w 160"/>
                <a:gd name="T9" fmla="*/ 4 h 171"/>
                <a:gd name="T10" fmla="*/ 3 w 160"/>
                <a:gd name="T11" fmla="*/ 55 h 171"/>
                <a:gd name="T12" fmla="*/ 10 w 160"/>
                <a:gd name="T13" fmla="*/ 119 h 171"/>
                <a:gd name="T14" fmla="*/ 72 w 160"/>
                <a:gd name="T15" fmla="*/ 170 h 171"/>
                <a:gd name="T16" fmla="*/ 9 w 160"/>
                <a:gd name="T17" fmla="*/ 59 h 171"/>
                <a:gd name="T18" fmla="*/ 60 w 160"/>
                <a:gd name="T19" fmla="*/ 13 h 171"/>
                <a:gd name="T20" fmla="*/ 116 w 160"/>
                <a:gd name="T21" fmla="*/ 26 h 171"/>
                <a:gd name="T22" fmla="*/ 132 w 160"/>
                <a:gd name="T23" fmla="*/ 37 h 171"/>
                <a:gd name="T24" fmla="*/ 130 w 160"/>
                <a:gd name="T25" fmla="*/ 144 h 171"/>
                <a:gd name="T26" fmla="*/ 68 w 160"/>
                <a:gd name="T27" fmla="*/ 162 h 171"/>
                <a:gd name="T28" fmla="*/ 18 w 160"/>
                <a:gd name="T29" fmla="*/ 117 h 171"/>
                <a:gd name="T30" fmla="*/ 9 w 160"/>
                <a:gd name="T31" fmla="*/ 59 h 1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0"/>
                <a:gd name="T49" fmla="*/ 0 h 171"/>
                <a:gd name="T50" fmla="*/ 160 w 160"/>
                <a:gd name="T51" fmla="*/ 171 h 17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0" h="171">
                  <a:moveTo>
                    <a:pt x="72" y="170"/>
                  </a:moveTo>
                  <a:cubicBezTo>
                    <a:pt x="82" y="171"/>
                    <a:pt x="105" y="168"/>
                    <a:pt x="111" y="165"/>
                  </a:cubicBezTo>
                  <a:cubicBezTo>
                    <a:pt x="135" y="151"/>
                    <a:pt x="157" y="127"/>
                    <a:pt x="159" y="94"/>
                  </a:cubicBezTo>
                  <a:cubicBezTo>
                    <a:pt x="160" y="72"/>
                    <a:pt x="146" y="43"/>
                    <a:pt x="132" y="28"/>
                  </a:cubicBezTo>
                  <a:cubicBezTo>
                    <a:pt x="113" y="9"/>
                    <a:pt x="90" y="0"/>
                    <a:pt x="63" y="4"/>
                  </a:cubicBezTo>
                  <a:cubicBezTo>
                    <a:pt x="32" y="8"/>
                    <a:pt x="9" y="29"/>
                    <a:pt x="3" y="55"/>
                  </a:cubicBezTo>
                  <a:cubicBezTo>
                    <a:pt x="0" y="70"/>
                    <a:pt x="3" y="100"/>
                    <a:pt x="10" y="119"/>
                  </a:cubicBezTo>
                  <a:cubicBezTo>
                    <a:pt x="20" y="142"/>
                    <a:pt x="46" y="167"/>
                    <a:pt x="72" y="170"/>
                  </a:cubicBezTo>
                  <a:close/>
                  <a:moveTo>
                    <a:pt x="9" y="59"/>
                  </a:moveTo>
                  <a:cubicBezTo>
                    <a:pt x="13" y="38"/>
                    <a:pt x="35" y="17"/>
                    <a:pt x="60" y="13"/>
                  </a:cubicBezTo>
                  <a:cubicBezTo>
                    <a:pt x="86" y="8"/>
                    <a:pt x="102" y="14"/>
                    <a:pt x="116" y="26"/>
                  </a:cubicBezTo>
                  <a:cubicBezTo>
                    <a:pt x="122" y="30"/>
                    <a:pt x="129" y="33"/>
                    <a:pt x="132" y="37"/>
                  </a:cubicBezTo>
                  <a:cubicBezTo>
                    <a:pt x="157" y="67"/>
                    <a:pt x="158" y="118"/>
                    <a:pt x="130" y="144"/>
                  </a:cubicBezTo>
                  <a:cubicBezTo>
                    <a:pt x="119" y="154"/>
                    <a:pt x="92" y="168"/>
                    <a:pt x="68" y="162"/>
                  </a:cubicBezTo>
                  <a:cubicBezTo>
                    <a:pt x="47" y="156"/>
                    <a:pt x="26" y="138"/>
                    <a:pt x="18" y="117"/>
                  </a:cubicBezTo>
                  <a:cubicBezTo>
                    <a:pt x="11" y="101"/>
                    <a:pt x="7" y="73"/>
                    <a:pt x="9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9" name="Freeform 8"/>
            <p:cNvSpPr>
              <a:spLocks noEditPoints="1" noChangeArrowheads="1"/>
            </p:cNvSpPr>
            <p:nvPr/>
          </p:nvSpPr>
          <p:spPr bwMode="auto">
            <a:xfrm>
              <a:off x="588963" y="109538"/>
              <a:ext cx="187325" cy="225425"/>
            </a:xfrm>
            <a:custGeom>
              <a:avLst/>
              <a:gdLst>
                <a:gd name="T0" fmla="*/ 12 w 50"/>
                <a:gd name="T1" fmla="*/ 57 h 60"/>
                <a:gd name="T2" fmla="*/ 50 w 50"/>
                <a:gd name="T3" fmla="*/ 16 h 60"/>
                <a:gd name="T4" fmla="*/ 42 w 50"/>
                <a:gd name="T5" fmla="*/ 0 h 60"/>
                <a:gd name="T6" fmla="*/ 0 w 50"/>
                <a:gd name="T7" fmla="*/ 43 h 60"/>
                <a:gd name="T8" fmla="*/ 0 w 50"/>
                <a:gd name="T9" fmla="*/ 48 h 60"/>
                <a:gd name="T10" fmla="*/ 12 w 50"/>
                <a:gd name="T11" fmla="*/ 57 h 60"/>
                <a:gd name="T12" fmla="*/ 12 w 50"/>
                <a:gd name="T13" fmla="*/ 32 h 60"/>
                <a:gd name="T14" fmla="*/ 36 w 50"/>
                <a:gd name="T15" fmla="*/ 9 h 60"/>
                <a:gd name="T16" fmla="*/ 42 w 50"/>
                <a:gd name="T17" fmla="*/ 13 h 60"/>
                <a:gd name="T18" fmla="*/ 10 w 50"/>
                <a:gd name="T19" fmla="*/ 49 h 60"/>
                <a:gd name="T20" fmla="*/ 12 w 50"/>
                <a:gd name="T21" fmla="*/ 32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60"/>
                <a:gd name="T35" fmla="*/ 50 w 50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60">
                  <a:moveTo>
                    <a:pt x="12" y="57"/>
                  </a:moveTo>
                  <a:cubicBezTo>
                    <a:pt x="21" y="39"/>
                    <a:pt x="36" y="27"/>
                    <a:pt x="50" y="16"/>
                  </a:cubicBezTo>
                  <a:cubicBezTo>
                    <a:pt x="47" y="11"/>
                    <a:pt x="45" y="5"/>
                    <a:pt x="42" y="0"/>
                  </a:cubicBezTo>
                  <a:cubicBezTo>
                    <a:pt x="20" y="7"/>
                    <a:pt x="8" y="23"/>
                    <a:pt x="0" y="43"/>
                  </a:cubicBezTo>
                  <a:cubicBezTo>
                    <a:pt x="4" y="44"/>
                    <a:pt x="1" y="46"/>
                    <a:pt x="0" y="48"/>
                  </a:cubicBezTo>
                  <a:cubicBezTo>
                    <a:pt x="5" y="50"/>
                    <a:pt x="7" y="60"/>
                    <a:pt x="12" y="57"/>
                  </a:cubicBezTo>
                  <a:close/>
                  <a:moveTo>
                    <a:pt x="12" y="32"/>
                  </a:moveTo>
                  <a:cubicBezTo>
                    <a:pt x="18" y="23"/>
                    <a:pt x="27" y="14"/>
                    <a:pt x="36" y="9"/>
                  </a:cubicBezTo>
                  <a:cubicBezTo>
                    <a:pt x="40" y="9"/>
                    <a:pt x="41" y="11"/>
                    <a:pt x="42" y="13"/>
                  </a:cubicBezTo>
                  <a:cubicBezTo>
                    <a:pt x="31" y="25"/>
                    <a:pt x="17" y="33"/>
                    <a:pt x="10" y="49"/>
                  </a:cubicBezTo>
                  <a:cubicBezTo>
                    <a:pt x="1" y="45"/>
                    <a:pt x="10" y="36"/>
                    <a:pt x="1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0" name="Freeform 9"/>
            <p:cNvSpPr>
              <a:spLocks noChangeArrowheads="1"/>
            </p:cNvSpPr>
            <p:nvPr/>
          </p:nvSpPr>
          <p:spPr bwMode="auto">
            <a:xfrm>
              <a:off x="717550" y="180975"/>
              <a:ext cx="157163" cy="382588"/>
            </a:xfrm>
            <a:custGeom>
              <a:avLst/>
              <a:gdLst>
                <a:gd name="T0" fmla="*/ 0 w 42"/>
                <a:gd name="T1" fmla="*/ 99 h 102"/>
                <a:gd name="T2" fmla="*/ 5 w 42"/>
                <a:gd name="T3" fmla="*/ 92 h 102"/>
                <a:gd name="T4" fmla="*/ 28 w 42"/>
                <a:gd name="T5" fmla="*/ 33 h 102"/>
                <a:gd name="T6" fmla="*/ 35 w 42"/>
                <a:gd name="T7" fmla="*/ 13 h 102"/>
                <a:gd name="T8" fmla="*/ 40 w 42"/>
                <a:gd name="T9" fmla="*/ 1 h 102"/>
                <a:gd name="T10" fmla="*/ 36 w 42"/>
                <a:gd name="T11" fmla="*/ 0 h 102"/>
                <a:gd name="T12" fmla="*/ 33 w 42"/>
                <a:gd name="T13" fmla="*/ 4 h 102"/>
                <a:gd name="T14" fmla="*/ 16 w 42"/>
                <a:gd name="T15" fmla="*/ 52 h 102"/>
                <a:gd name="T16" fmla="*/ 0 w 42"/>
                <a:gd name="T17" fmla="*/ 99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02"/>
                <a:gd name="T29" fmla="*/ 42 w 42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02">
                  <a:moveTo>
                    <a:pt x="0" y="99"/>
                  </a:moveTo>
                  <a:cubicBezTo>
                    <a:pt x="6" y="102"/>
                    <a:pt x="5" y="94"/>
                    <a:pt x="5" y="92"/>
                  </a:cubicBezTo>
                  <a:cubicBezTo>
                    <a:pt x="12" y="72"/>
                    <a:pt x="20" y="51"/>
                    <a:pt x="28" y="33"/>
                  </a:cubicBezTo>
                  <a:cubicBezTo>
                    <a:pt x="31" y="26"/>
                    <a:pt x="32" y="19"/>
                    <a:pt x="35" y="13"/>
                  </a:cubicBezTo>
                  <a:cubicBezTo>
                    <a:pt x="37" y="9"/>
                    <a:pt x="42" y="6"/>
                    <a:pt x="40" y="1"/>
                  </a:cubicBezTo>
                  <a:cubicBezTo>
                    <a:pt x="39" y="1"/>
                    <a:pt x="39" y="0"/>
                    <a:pt x="36" y="0"/>
                  </a:cubicBezTo>
                  <a:cubicBezTo>
                    <a:pt x="36" y="2"/>
                    <a:pt x="34" y="2"/>
                    <a:pt x="33" y="4"/>
                  </a:cubicBezTo>
                  <a:cubicBezTo>
                    <a:pt x="27" y="20"/>
                    <a:pt x="23" y="37"/>
                    <a:pt x="16" y="52"/>
                  </a:cubicBezTo>
                  <a:cubicBezTo>
                    <a:pt x="10" y="68"/>
                    <a:pt x="0" y="83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1" name="Freeform 10"/>
            <p:cNvSpPr>
              <a:spLocks noChangeArrowheads="1"/>
            </p:cNvSpPr>
            <p:nvPr/>
          </p:nvSpPr>
          <p:spPr bwMode="auto">
            <a:xfrm>
              <a:off x="769938" y="195263"/>
              <a:ext cx="157163" cy="384175"/>
            </a:xfrm>
            <a:custGeom>
              <a:avLst/>
              <a:gdLst>
                <a:gd name="T0" fmla="*/ 8 w 42"/>
                <a:gd name="T1" fmla="*/ 102 h 102"/>
                <a:gd name="T2" fmla="*/ 11 w 42"/>
                <a:gd name="T3" fmla="*/ 90 h 102"/>
                <a:gd name="T4" fmla="*/ 42 w 42"/>
                <a:gd name="T5" fmla="*/ 3 h 102"/>
                <a:gd name="T6" fmla="*/ 39 w 42"/>
                <a:gd name="T7" fmla="*/ 0 h 102"/>
                <a:gd name="T8" fmla="*/ 10 w 42"/>
                <a:gd name="T9" fmla="*/ 78 h 102"/>
                <a:gd name="T10" fmla="*/ 8 w 42"/>
                <a:gd name="T11" fmla="*/ 102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102"/>
                <a:gd name="T20" fmla="*/ 42 w 42"/>
                <a:gd name="T21" fmla="*/ 102 h 1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102">
                  <a:moveTo>
                    <a:pt x="8" y="102"/>
                  </a:moveTo>
                  <a:cubicBezTo>
                    <a:pt x="14" y="101"/>
                    <a:pt x="10" y="97"/>
                    <a:pt x="11" y="90"/>
                  </a:cubicBezTo>
                  <a:cubicBezTo>
                    <a:pt x="20" y="60"/>
                    <a:pt x="30" y="30"/>
                    <a:pt x="42" y="3"/>
                  </a:cubicBezTo>
                  <a:cubicBezTo>
                    <a:pt x="42" y="2"/>
                    <a:pt x="40" y="1"/>
                    <a:pt x="39" y="0"/>
                  </a:cubicBezTo>
                  <a:cubicBezTo>
                    <a:pt x="27" y="21"/>
                    <a:pt x="17" y="53"/>
                    <a:pt x="10" y="78"/>
                  </a:cubicBezTo>
                  <a:cubicBezTo>
                    <a:pt x="7" y="85"/>
                    <a:pt x="0" y="97"/>
                    <a:pt x="8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2" name="Freeform 11"/>
            <p:cNvSpPr>
              <a:spLocks noChangeArrowheads="1"/>
            </p:cNvSpPr>
            <p:nvPr/>
          </p:nvSpPr>
          <p:spPr bwMode="auto">
            <a:xfrm>
              <a:off x="927100" y="323850"/>
              <a:ext cx="85725" cy="214313"/>
            </a:xfrm>
            <a:custGeom>
              <a:avLst/>
              <a:gdLst>
                <a:gd name="T0" fmla="*/ 4 w 23"/>
                <a:gd name="T1" fmla="*/ 57 h 57"/>
                <a:gd name="T2" fmla="*/ 7 w 23"/>
                <a:gd name="T3" fmla="*/ 44 h 57"/>
                <a:gd name="T4" fmla="*/ 23 w 23"/>
                <a:gd name="T5" fmla="*/ 2 h 57"/>
                <a:gd name="T6" fmla="*/ 20 w 23"/>
                <a:gd name="T7" fmla="*/ 0 h 57"/>
                <a:gd name="T8" fmla="*/ 17 w 23"/>
                <a:gd name="T9" fmla="*/ 5 h 57"/>
                <a:gd name="T10" fmla="*/ 3 w 23"/>
                <a:gd name="T11" fmla="*/ 47 h 57"/>
                <a:gd name="T12" fmla="*/ 4 w 23"/>
                <a:gd name="T13" fmla="*/ 5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57"/>
                <a:gd name="T23" fmla="*/ 23 w 23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57">
                  <a:moveTo>
                    <a:pt x="4" y="57"/>
                  </a:moveTo>
                  <a:cubicBezTo>
                    <a:pt x="8" y="55"/>
                    <a:pt x="6" y="49"/>
                    <a:pt x="7" y="44"/>
                  </a:cubicBezTo>
                  <a:cubicBezTo>
                    <a:pt x="11" y="30"/>
                    <a:pt x="19" y="16"/>
                    <a:pt x="23" y="2"/>
                  </a:cubicBezTo>
                  <a:cubicBezTo>
                    <a:pt x="22" y="1"/>
                    <a:pt x="22" y="0"/>
                    <a:pt x="20" y="0"/>
                  </a:cubicBezTo>
                  <a:cubicBezTo>
                    <a:pt x="20" y="3"/>
                    <a:pt x="16" y="2"/>
                    <a:pt x="17" y="5"/>
                  </a:cubicBezTo>
                  <a:cubicBezTo>
                    <a:pt x="12" y="15"/>
                    <a:pt x="5" y="34"/>
                    <a:pt x="3" y="47"/>
                  </a:cubicBezTo>
                  <a:cubicBezTo>
                    <a:pt x="2" y="51"/>
                    <a:pt x="0" y="55"/>
                    <a:pt x="4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3" name="Freeform 12"/>
            <p:cNvSpPr>
              <a:spLocks noEditPoints="1" noChangeArrowheads="1"/>
            </p:cNvSpPr>
            <p:nvPr/>
          </p:nvSpPr>
          <p:spPr bwMode="auto">
            <a:xfrm>
              <a:off x="566738" y="338138"/>
              <a:ext cx="63500" cy="120650"/>
            </a:xfrm>
            <a:custGeom>
              <a:avLst/>
              <a:gdLst>
                <a:gd name="T0" fmla="*/ 17 w 17"/>
                <a:gd name="T1" fmla="*/ 29 h 32"/>
                <a:gd name="T2" fmla="*/ 17 w 17"/>
                <a:gd name="T3" fmla="*/ 5 h 32"/>
                <a:gd name="T4" fmla="*/ 4 w 17"/>
                <a:gd name="T5" fmla="*/ 0 h 32"/>
                <a:gd name="T6" fmla="*/ 0 w 17"/>
                <a:gd name="T7" fmla="*/ 27 h 32"/>
                <a:gd name="T8" fmla="*/ 17 w 17"/>
                <a:gd name="T9" fmla="*/ 29 h 32"/>
                <a:gd name="T10" fmla="*/ 9 w 17"/>
                <a:gd name="T11" fmla="*/ 23 h 32"/>
                <a:gd name="T12" fmla="*/ 9 w 17"/>
                <a:gd name="T13" fmla="*/ 9 h 32"/>
                <a:gd name="T14" fmla="*/ 9 w 17"/>
                <a:gd name="T15" fmla="*/ 2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32"/>
                <a:gd name="T26" fmla="*/ 17 w 17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32">
                  <a:moveTo>
                    <a:pt x="17" y="29"/>
                  </a:moveTo>
                  <a:cubicBezTo>
                    <a:pt x="15" y="18"/>
                    <a:pt x="16" y="15"/>
                    <a:pt x="17" y="5"/>
                  </a:cubicBezTo>
                  <a:cubicBezTo>
                    <a:pt x="11" y="5"/>
                    <a:pt x="10" y="0"/>
                    <a:pt x="4" y="0"/>
                  </a:cubicBezTo>
                  <a:cubicBezTo>
                    <a:pt x="3" y="8"/>
                    <a:pt x="1" y="13"/>
                    <a:pt x="0" y="27"/>
                  </a:cubicBezTo>
                  <a:cubicBezTo>
                    <a:pt x="5" y="28"/>
                    <a:pt x="12" y="32"/>
                    <a:pt x="17" y="29"/>
                  </a:cubicBezTo>
                  <a:close/>
                  <a:moveTo>
                    <a:pt x="9" y="23"/>
                  </a:moveTo>
                  <a:cubicBezTo>
                    <a:pt x="1" y="21"/>
                    <a:pt x="10" y="14"/>
                    <a:pt x="9" y="9"/>
                  </a:cubicBezTo>
                  <a:cubicBezTo>
                    <a:pt x="11" y="10"/>
                    <a:pt x="11" y="21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64" name="Freeform 13"/>
            <p:cNvSpPr>
              <a:spLocks noChangeArrowheads="1"/>
            </p:cNvSpPr>
            <p:nvPr/>
          </p:nvSpPr>
          <p:spPr bwMode="auto">
            <a:xfrm>
              <a:off x="982663" y="390525"/>
              <a:ext cx="68263" cy="120650"/>
            </a:xfrm>
            <a:custGeom>
              <a:avLst/>
              <a:gdLst>
                <a:gd name="T0" fmla="*/ 6 w 18"/>
                <a:gd name="T1" fmla="*/ 32 h 32"/>
                <a:gd name="T2" fmla="*/ 18 w 18"/>
                <a:gd name="T3" fmla="*/ 0 h 32"/>
                <a:gd name="T4" fmla="*/ 13 w 18"/>
                <a:gd name="T5" fmla="*/ 0 h 32"/>
                <a:gd name="T6" fmla="*/ 6 w 18"/>
                <a:gd name="T7" fmla="*/ 32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32"/>
                <a:gd name="T14" fmla="*/ 18 w 18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32">
                  <a:moveTo>
                    <a:pt x="6" y="32"/>
                  </a:moveTo>
                  <a:cubicBezTo>
                    <a:pt x="9" y="21"/>
                    <a:pt x="18" y="9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11"/>
                    <a:pt x="0" y="2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833438" y="3257952"/>
            <a:ext cx="3812134" cy="1706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5679363" y="1709773"/>
            <a:ext cx="5425329" cy="4599554"/>
            <a:chOff x="4054476" y="1233488"/>
            <a:chExt cx="5141912" cy="4359276"/>
          </a:xfrm>
        </p:grpSpPr>
        <p:sp>
          <p:nvSpPr>
            <p:cNvPr id="67" name="AutoShape 8"/>
            <p:cNvSpPr>
              <a:spLocks noChangeAspect="1" noChangeArrowheads="1" noTextEdit="1"/>
            </p:cNvSpPr>
            <p:nvPr/>
          </p:nvSpPr>
          <p:spPr bwMode="auto">
            <a:xfrm>
              <a:off x="4056063" y="1236663"/>
              <a:ext cx="5135562" cy="434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pic>
          <p:nvPicPr>
            <p:cNvPr id="68" name="Picture 10"/>
            <p:cNvPicPr>
              <a:picLocks noChangeAspect="1" noChangeArrowheads="1"/>
            </p:cNvPicPr>
            <p:nvPr/>
          </p:nvPicPr>
          <p:blipFill>
            <a:blip r:embed="rId1" cstate="email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backgroundRemoval t="0" b="100000" l="0" r="100000">
                          <a14:foregroundMark x1="8955" y1="7349" x2="98372" y2="6554"/>
                          <a14:foregroundMark x1="7327" y1="40814" x2="95929" y2="41013"/>
                          <a14:foregroundMark x1="12347" y1="21152" x2="81004" y2="11420"/>
                        </a14:backgroundRemoval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5800" y="3241676"/>
              <a:ext cx="1719262" cy="2351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11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0" b="100000" l="0" r="100000">
                          <a14:foregroundMark x1="5978" y1="5169" x2="7065" y2="81710"/>
                          <a14:foregroundMark x1="13315" y1="80020" x2="89130" y2="82803"/>
                          <a14:foregroundMark x1="9918" y1="70080" x2="92799" y2="69483"/>
                        </a14:backgroundRemoval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4476" y="2573338"/>
              <a:ext cx="1717675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" name="Picture 12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>
              <a:off x="7478713" y="2573338"/>
              <a:ext cx="1717675" cy="2349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" name="Picture 13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5765800" y="1233488"/>
              <a:ext cx="1719262" cy="2014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" name="Picture 14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100000" l="0" r="100000">
                          <a14:foregroundMark x1="7065" y1="7799" x2="5978" y2="99827"/>
                          <a14:foregroundMark x1="4484" y1="5719" x2="98913" y2="4333"/>
                          <a14:backgroundMark x1="1630" y1="2253" x2="1630" y2="2253"/>
                        </a14:backgroundRemoval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4476" y="1233488"/>
              <a:ext cx="1717675" cy="134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Picture 15"/>
            <p:cNvPicPr>
              <a:picLocks noChangeAspect="1" noChangeArrowheads="1"/>
            </p:cNvPicPr>
            <p:nvPr/>
          </p:nvPicPr>
          <p:blipFill>
            <a:blip r:embed="rId9" cstate="email"/>
            <a:srcRect/>
            <a:stretch>
              <a:fillRect/>
            </a:stretch>
          </p:blipFill>
          <p:spPr bwMode="auto">
            <a:xfrm>
              <a:off x="7478713" y="1233488"/>
              <a:ext cx="1717675" cy="134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4" name="图片 73"/>
          <p:cNvPicPr>
            <a:picLocks noChangeAspect="1"/>
          </p:cNvPicPr>
          <p:nvPr/>
        </p:nvPicPr>
        <p:blipFill>
          <a:blip r:embed="rId10" cstate="screen"/>
          <a:stretch>
            <a:fillRect/>
          </a:stretch>
        </p:blipFill>
        <p:spPr>
          <a:xfrm>
            <a:off x="5871078" y="1925337"/>
            <a:ext cx="5041900" cy="2801698"/>
          </a:xfrm>
          <a:prstGeom prst="rect">
            <a:avLst/>
          </a:prstGeom>
        </p:spPr>
      </p:pic>
      <p:sp>
        <p:nvSpPr>
          <p:cNvPr id="75" name="矩形 74"/>
          <p:cNvSpPr/>
          <p:nvPr/>
        </p:nvSpPr>
        <p:spPr>
          <a:xfrm>
            <a:off x="5866052" y="1893668"/>
            <a:ext cx="5041900" cy="2865036"/>
          </a:xfrm>
          <a:prstGeom prst="rect">
            <a:avLst/>
          </a:prstGeom>
          <a:solidFill>
            <a:srgbClr val="254932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1" name="Group 44"/>
          <p:cNvGrpSpPr/>
          <p:nvPr/>
        </p:nvGrpSpPr>
        <p:grpSpPr>
          <a:xfrm>
            <a:off x="1352044" y="2516678"/>
            <a:ext cx="657509" cy="738492"/>
            <a:chOff x="0" y="0"/>
            <a:chExt cx="807366" cy="906807"/>
          </a:xfrm>
        </p:grpSpPr>
        <p:sp>
          <p:nvSpPr>
            <p:cNvPr id="62" name="Shape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63" name="Shape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grpSp>
        <p:nvGrpSpPr>
          <p:cNvPr id="64" name="Group 44"/>
          <p:cNvGrpSpPr/>
          <p:nvPr/>
        </p:nvGrpSpPr>
        <p:grpSpPr>
          <a:xfrm>
            <a:off x="1337500" y="3868486"/>
            <a:ext cx="657509" cy="738492"/>
            <a:chOff x="0" y="0"/>
            <a:chExt cx="807366" cy="906807"/>
          </a:xfrm>
        </p:grpSpPr>
        <p:sp>
          <p:nvSpPr>
            <p:cNvPr id="65" name="Shape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66" name="Shape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grpSp>
        <p:nvGrpSpPr>
          <p:cNvPr id="67" name="Group 44"/>
          <p:cNvGrpSpPr/>
          <p:nvPr/>
        </p:nvGrpSpPr>
        <p:grpSpPr>
          <a:xfrm>
            <a:off x="1322956" y="5220294"/>
            <a:ext cx="657509" cy="738492"/>
            <a:chOff x="0" y="0"/>
            <a:chExt cx="807366" cy="906807"/>
          </a:xfrm>
        </p:grpSpPr>
        <p:sp>
          <p:nvSpPr>
            <p:cNvPr id="68" name="Shape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  <p:sp>
          <p:nvSpPr>
            <p:cNvPr id="69" name="Shape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noFill/>
            <a:ln w="38100" cap="flat">
              <a:solidFill>
                <a:srgbClr val="254932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defTabSz="457200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</a:p>
          </p:txBody>
        </p:sp>
      </p:grpSp>
      <p:sp>
        <p:nvSpPr>
          <p:cNvPr id="70" name="TextBox 13"/>
          <p:cNvSpPr txBox="1"/>
          <p:nvPr/>
        </p:nvSpPr>
        <p:spPr>
          <a:xfrm>
            <a:off x="2477627" y="2599420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TextBox 13"/>
          <p:cNvSpPr txBox="1"/>
          <p:nvPr/>
        </p:nvSpPr>
        <p:spPr>
          <a:xfrm>
            <a:off x="2477627" y="3951228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TextBox 13"/>
          <p:cNvSpPr txBox="1"/>
          <p:nvPr/>
        </p:nvSpPr>
        <p:spPr>
          <a:xfrm>
            <a:off x="2477627" y="5220293"/>
            <a:ext cx="4439869" cy="64579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。猪七爷演示，给您最好的演示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4" name="Group 2"/>
          <p:cNvGrpSpPr/>
          <p:nvPr/>
        </p:nvGrpSpPr>
        <p:grpSpPr bwMode="auto">
          <a:xfrm>
            <a:off x="8115195" y="1597513"/>
            <a:ext cx="2482289" cy="4707430"/>
            <a:chOff x="0" y="0"/>
            <a:chExt cx="1312863" cy="2505075"/>
          </a:xfrm>
        </p:grpSpPr>
        <p:sp>
          <p:nvSpPr>
            <p:cNvPr id="75" name="Freeform 6"/>
            <p:cNvSpPr>
              <a:spLocks noChangeArrowheads="1"/>
            </p:cNvSpPr>
            <p:nvPr/>
          </p:nvSpPr>
          <p:spPr bwMode="auto">
            <a:xfrm>
              <a:off x="1057275" y="457200"/>
              <a:ext cx="30163" cy="44450"/>
            </a:xfrm>
            <a:custGeom>
              <a:avLst/>
              <a:gdLst>
                <a:gd name="T0" fmla="*/ 4 w 11"/>
                <a:gd name="T1" fmla="*/ 0 h 16"/>
                <a:gd name="T2" fmla="*/ 9 w 11"/>
                <a:gd name="T3" fmla="*/ 7 h 16"/>
                <a:gd name="T4" fmla="*/ 4 w 11"/>
                <a:gd name="T5" fmla="*/ 7 h 16"/>
                <a:gd name="T6" fmla="*/ 9 w 11"/>
                <a:gd name="T7" fmla="*/ 8 h 16"/>
                <a:gd name="T8" fmla="*/ 7 w 11"/>
                <a:gd name="T9" fmla="*/ 11 h 16"/>
                <a:gd name="T10" fmla="*/ 10 w 11"/>
                <a:gd name="T11" fmla="*/ 12 h 16"/>
                <a:gd name="T12" fmla="*/ 8 w 11"/>
                <a:gd name="T13" fmla="*/ 13 h 16"/>
                <a:gd name="T14" fmla="*/ 2 w 11"/>
                <a:gd name="T15" fmla="*/ 14 h 16"/>
                <a:gd name="T16" fmla="*/ 6 w 11"/>
                <a:gd name="T17" fmla="*/ 10 h 16"/>
                <a:gd name="T18" fmla="*/ 2 w 11"/>
                <a:gd name="T19" fmla="*/ 9 h 16"/>
                <a:gd name="T20" fmla="*/ 7 w 11"/>
                <a:gd name="T21" fmla="*/ 5 h 16"/>
                <a:gd name="T22" fmla="*/ 4 w 11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6"/>
                <a:gd name="T38" fmla="*/ 11 w 11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6">
                  <a:moveTo>
                    <a:pt x="4" y="0"/>
                  </a:moveTo>
                  <a:cubicBezTo>
                    <a:pt x="7" y="1"/>
                    <a:pt x="8" y="4"/>
                    <a:pt x="9" y="7"/>
                  </a:cubicBezTo>
                  <a:cubicBezTo>
                    <a:pt x="7" y="7"/>
                    <a:pt x="6" y="7"/>
                    <a:pt x="4" y="7"/>
                  </a:cubicBezTo>
                  <a:cubicBezTo>
                    <a:pt x="5" y="9"/>
                    <a:pt x="9" y="7"/>
                    <a:pt x="9" y="8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7" y="12"/>
                    <a:pt x="9" y="12"/>
                    <a:pt x="10" y="12"/>
                  </a:cubicBezTo>
                  <a:cubicBezTo>
                    <a:pt x="11" y="14"/>
                    <a:pt x="7" y="16"/>
                    <a:pt x="8" y="13"/>
                  </a:cubicBezTo>
                  <a:cubicBezTo>
                    <a:pt x="6" y="13"/>
                    <a:pt x="4" y="14"/>
                    <a:pt x="2" y="14"/>
                  </a:cubicBezTo>
                  <a:cubicBezTo>
                    <a:pt x="3" y="12"/>
                    <a:pt x="4" y="11"/>
                    <a:pt x="6" y="10"/>
                  </a:cubicBezTo>
                  <a:cubicBezTo>
                    <a:pt x="6" y="8"/>
                    <a:pt x="3" y="10"/>
                    <a:pt x="2" y="9"/>
                  </a:cubicBezTo>
                  <a:cubicBezTo>
                    <a:pt x="0" y="5"/>
                    <a:pt x="5" y="6"/>
                    <a:pt x="7" y="5"/>
                  </a:cubicBezTo>
                  <a:cubicBezTo>
                    <a:pt x="6" y="3"/>
                    <a:pt x="2" y="2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6" name="Freeform 7"/>
            <p:cNvSpPr>
              <a:spLocks noChangeArrowheads="1"/>
            </p:cNvSpPr>
            <p:nvPr/>
          </p:nvSpPr>
          <p:spPr bwMode="auto">
            <a:xfrm>
              <a:off x="212725" y="452437"/>
              <a:ext cx="31750" cy="57150"/>
            </a:xfrm>
            <a:custGeom>
              <a:avLst/>
              <a:gdLst>
                <a:gd name="T0" fmla="*/ 11 w 11"/>
                <a:gd name="T1" fmla="*/ 5 h 21"/>
                <a:gd name="T2" fmla="*/ 7 w 11"/>
                <a:gd name="T3" fmla="*/ 10 h 21"/>
                <a:gd name="T4" fmla="*/ 10 w 11"/>
                <a:gd name="T5" fmla="*/ 17 h 21"/>
                <a:gd name="T6" fmla="*/ 0 w 11"/>
                <a:gd name="T7" fmla="*/ 16 h 21"/>
                <a:gd name="T8" fmla="*/ 2 w 11"/>
                <a:gd name="T9" fmla="*/ 17 h 21"/>
                <a:gd name="T10" fmla="*/ 9 w 11"/>
                <a:gd name="T11" fmla="*/ 16 h 21"/>
                <a:gd name="T12" fmla="*/ 5 w 11"/>
                <a:gd name="T13" fmla="*/ 10 h 21"/>
                <a:gd name="T14" fmla="*/ 9 w 11"/>
                <a:gd name="T15" fmla="*/ 5 h 21"/>
                <a:gd name="T16" fmla="*/ 4 w 11"/>
                <a:gd name="T17" fmla="*/ 7 h 21"/>
                <a:gd name="T18" fmla="*/ 11 w 11"/>
                <a:gd name="T19" fmla="*/ 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21"/>
                <a:gd name="T32" fmla="*/ 11 w 11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21">
                  <a:moveTo>
                    <a:pt x="11" y="5"/>
                  </a:moveTo>
                  <a:cubicBezTo>
                    <a:pt x="11" y="8"/>
                    <a:pt x="9" y="9"/>
                    <a:pt x="7" y="10"/>
                  </a:cubicBezTo>
                  <a:cubicBezTo>
                    <a:pt x="8" y="13"/>
                    <a:pt x="11" y="13"/>
                    <a:pt x="10" y="17"/>
                  </a:cubicBezTo>
                  <a:cubicBezTo>
                    <a:pt x="6" y="18"/>
                    <a:pt x="1" y="21"/>
                    <a:pt x="0" y="16"/>
                  </a:cubicBezTo>
                  <a:cubicBezTo>
                    <a:pt x="2" y="15"/>
                    <a:pt x="2" y="17"/>
                    <a:pt x="2" y="17"/>
                  </a:cubicBezTo>
                  <a:cubicBezTo>
                    <a:pt x="4" y="18"/>
                    <a:pt x="7" y="17"/>
                    <a:pt x="9" y="16"/>
                  </a:cubicBezTo>
                  <a:cubicBezTo>
                    <a:pt x="9" y="13"/>
                    <a:pt x="6" y="13"/>
                    <a:pt x="5" y="10"/>
                  </a:cubicBezTo>
                  <a:cubicBezTo>
                    <a:pt x="8" y="9"/>
                    <a:pt x="9" y="8"/>
                    <a:pt x="9" y="5"/>
                  </a:cubicBezTo>
                  <a:cubicBezTo>
                    <a:pt x="8" y="3"/>
                    <a:pt x="4" y="5"/>
                    <a:pt x="4" y="7"/>
                  </a:cubicBezTo>
                  <a:cubicBezTo>
                    <a:pt x="1" y="4"/>
                    <a:pt x="10" y="0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7" name="Freeform 8"/>
            <p:cNvSpPr>
              <a:spLocks noEditPoints="1" noChangeArrowheads="1"/>
            </p:cNvSpPr>
            <p:nvPr/>
          </p:nvSpPr>
          <p:spPr bwMode="auto">
            <a:xfrm>
              <a:off x="663575" y="457200"/>
              <a:ext cx="26988" cy="41275"/>
            </a:xfrm>
            <a:custGeom>
              <a:avLst/>
              <a:gdLst>
                <a:gd name="T0" fmla="*/ 8 w 10"/>
                <a:gd name="T1" fmla="*/ 1 h 15"/>
                <a:gd name="T2" fmla="*/ 10 w 10"/>
                <a:gd name="T3" fmla="*/ 8 h 15"/>
                <a:gd name="T4" fmla="*/ 7 w 10"/>
                <a:gd name="T5" fmla="*/ 9 h 15"/>
                <a:gd name="T6" fmla="*/ 7 w 10"/>
                <a:gd name="T7" fmla="*/ 15 h 15"/>
                <a:gd name="T8" fmla="*/ 5 w 10"/>
                <a:gd name="T9" fmla="*/ 10 h 15"/>
                <a:gd name="T10" fmla="*/ 0 w 10"/>
                <a:gd name="T11" fmla="*/ 10 h 15"/>
                <a:gd name="T12" fmla="*/ 4 w 10"/>
                <a:gd name="T13" fmla="*/ 3 h 15"/>
                <a:gd name="T14" fmla="*/ 8 w 10"/>
                <a:gd name="T15" fmla="*/ 1 h 15"/>
                <a:gd name="T16" fmla="*/ 2 w 10"/>
                <a:gd name="T17" fmla="*/ 8 h 15"/>
                <a:gd name="T18" fmla="*/ 5 w 10"/>
                <a:gd name="T19" fmla="*/ 8 h 15"/>
                <a:gd name="T20" fmla="*/ 4 w 10"/>
                <a:gd name="T21" fmla="*/ 4 h 15"/>
                <a:gd name="T22" fmla="*/ 2 w 10"/>
                <a:gd name="T23" fmla="*/ 8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15"/>
                <a:gd name="T38" fmla="*/ 10 w 10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15">
                  <a:moveTo>
                    <a:pt x="8" y="1"/>
                  </a:moveTo>
                  <a:cubicBezTo>
                    <a:pt x="8" y="3"/>
                    <a:pt x="5" y="9"/>
                    <a:pt x="10" y="8"/>
                  </a:cubicBezTo>
                  <a:cubicBezTo>
                    <a:pt x="10" y="9"/>
                    <a:pt x="9" y="10"/>
                    <a:pt x="7" y="9"/>
                  </a:cubicBezTo>
                  <a:cubicBezTo>
                    <a:pt x="7" y="11"/>
                    <a:pt x="7" y="13"/>
                    <a:pt x="7" y="15"/>
                  </a:cubicBezTo>
                  <a:cubicBezTo>
                    <a:pt x="5" y="15"/>
                    <a:pt x="5" y="12"/>
                    <a:pt x="5" y="10"/>
                  </a:cubicBezTo>
                  <a:cubicBezTo>
                    <a:pt x="4" y="10"/>
                    <a:pt x="2" y="10"/>
                    <a:pt x="0" y="10"/>
                  </a:cubicBezTo>
                  <a:cubicBezTo>
                    <a:pt x="0" y="6"/>
                    <a:pt x="3" y="5"/>
                    <a:pt x="4" y="3"/>
                  </a:cubicBezTo>
                  <a:cubicBezTo>
                    <a:pt x="5" y="2"/>
                    <a:pt x="4" y="0"/>
                    <a:pt x="8" y="1"/>
                  </a:cubicBezTo>
                  <a:close/>
                  <a:moveTo>
                    <a:pt x="2" y="8"/>
                  </a:moveTo>
                  <a:cubicBezTo>
                    <a:pt x="3" y="8"/>
                    <a:pt x="4" y="8"/>
                    <a:pt x="5" y="8"/>
                  </a:cubicBezTo>
                  <a:cubicBezTo>
                    <a:pt x="5" y="7"/>
                    <a:pt x="6" y="4"/>
                    <a:pt x="4" y="4"/>
                  </a:cubicBezTo>
                  <a:cubicBezTo>
                    <a:pt x="4" y="6"/>
                    <a:pt x="1" y="6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8" name="Freeform 9"/>
            <p:cNvSpPr>
              <a:spLocks noChangeArrowheads="1"/>
            </p:cNvSpPr>
            <p:nvPr/>
          </p:nvSpPr>
          <p:spPr bwMode="auto">
            <a:xfrm>
              <a:off x="696912" y="457200"/>
              <a:ext cx="11113" cy="41275"/>
            </a:xfrm>
            <a:custGeom>
              <a:avLst/>
              <a:gdLst>
                <a:gd name="T0" fmla="*/ 1 w 4"/>
                <a:gd name="T1" fmla="*/ 1 h 15"/>
                <a:gd name="T2" fmla="*/ 2 w 4"/>
                <a:gd name="T3" fmla="*/ 8 h 15"/>
                <a:gd name="T4" fmla="*/ 2 w 4"/>
                <a:gd name="T5" fmla="*/ 14 h 15"/>
                <a:gd name="T6" fmla="*/ 1 w 4"/>
                <a:gd name="T7" fmla="*/ 13 h 15"/>
                <a:gd name="T8" fmla="*/ 1 w 4"/>
                <a:gd name="T9" fmla="*/ 10 h 15"/>
                <a:gd name="T10" fmla="*/ 1 w 4"/>
                <a:gd name="T11" fmla="*/ 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5"/>
                <a:gd name="T20" fmla="*/ 4 w 4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5">
                  <a:moveTo>
                    <a:pt x="1" y="1"/>
                  </a:moveTo>
                  <a:cubicBezTo>
                    <a:pt x="4" y="0"/>
                    <a:pt x="3" y="7"/>
                    <a:pt x="2" y="8"/>
                  </a:cubicBezTo>
                  <a:cubicBezTo>
                    <a:pt x="2" y="10"/>
                    <a:pt x="2" y="12"/>
                    <a:pt x="2" y="14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6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79" name="Freeform 10"/>
            <p:cNvSpPr>
              <a:spLocks noChangeArrowheads="1"/>
            </p:cNvSpPr>
            <p:nvPr/>
          </p:nvSpPr>
          <p:spPr bwMode="auto">
            <a:xfrm>
              <a:off x="188912" y="460375"/>
              <a:ext cx="11113" cy="38100"/>
            </a:xfrm>
            <a:custGeom>
              <a:avLst/>
              <a:gdLst>
                <a:gd name="T0" fmla="*/ 1 w 4"/>
                <a:gd name="T1" fmla="*/ 0 h 14"/>
                <a:gd name="T2" fmla="*/ 4 w 4"/>
                <a:gd name="T3" fmla="*/ 1 h 14"/>
                <a:gd name="T4" fmla="*/ 3 w 4"/>
                <a:gd name="T5" fmla="*/ 13 h 14"/>
                <a:gd name="T6" fmla="*/ 1 w 4"/>
                <a:gd name="T7" fmla="*/ 8 h 14"/>
                <a:gd name="T8" fmla="*/ 1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4"/>
                <a:gd name="T17" fmla="*/ 4 w 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5"/>
                    <a:pt x="3" y="9"/>
                    <a:pt x="3" y="13"/>
                  </a:cubicBezTo>
                  <a:cubicBezTo>
                    <a:pt x="0" y="14"/>
                    <a:pt x="1" y="10"/>
                    <a:pt x="1" y="8"/>
                  </a:cubicBezTo>
                  <a:cubicBezTo>
                    <a:pt x="1" y="6"/>
                    <a:pt x="1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0" name="Freeform 11"/>
            <p:cNvSpPr>
              <a:spLocks noEditPoints="1" noChangeArrowheads="1"/>
            </p:cNvSpPr>
            <p:nvPr/>
          </p:nvSpPr>
          <p:spPr bwMode="auto">
            <a:xfrm>
              <a:off x="593725" y="460375"/>
              <a:ext cx="38100" cy="49213"/>
            </a:xfrm>
            <a:custGeom>
              <a:avLst/>
              <a:gdLst>
                <a:gd name="T0" fmla="*/ 9 w 14"/>
                <a:gd name="T1" fmla="*/ 0 h 18"/>
                <a:gd name="T2" fmla="*/ 4 w 14"/>
                <a:gd name="T3" fmla="*/ 18 h 18"/>
                <a:gd name="T4" fmla="*/ 2 w 14"/>
                <a:gd name="T5" fmla="*/ 15 h 18"/>
                <a:gd name="T6" fmla="*/ 2 w 14"/>
                <a:gd name="T7" fmla="*/ 7 h 18"/>
                <a:gd name="T8" fmla="*/ 3 w 14"/>
                <a:gd name="T9" fmla="*/ 3 h 18"/>
                <a:gd name="T10" fmla="*/ 5 w 14"/>
                <a:gd name="T11" fmla="*/ 0 h 18"/>
                <a:gd name="T12" fmla="*/ 9 w 14"/>
                <a:gd name="T13" fmla="*/ 0 h 18"/>
                <a:gd name="T14" fmla="*/ 3 w 14"/>
                <a:gd name="T15" fmla="*/ 16 h 18"/>
                <a:gd name="T16" fmla="*/ 9 w 14"/>
                <a:gd name="T17" fmla="*/ 13 h 18"/>
                <a:gd name="T18" fmla="*/ 5 w 14"/>
                <a:gd name="T19" fmla="*/ 3 h 18"/>
                <a:gd name="T20" fmla="*/ 3 w 14"/>
                <a:gd name="T21" fmla="*/ 1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8"/>
                <a:gd name="T35" fmla="*/ 14 w 14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8">
                  <a:moveTo>
                    <a:pt x="9" y="0"/>
                  </a:moveTo>
                  <a:cubicBezTo>
                    <a:pt x="7" y="4"/>
                    <a:pt x="14" y="17"/>
                    <a:pt x="4" y="18"/>
                  </a:cubicBezTo>
                  <a:cubicBezTo>
                    <a:pt x="4" y="17"/>
                    <a:pt x="2" y="17"/>
                    <a:pt x="2" y="15"/>
                  </a:cubicBezTo>
                  <a:cubicBezTo>
                    <a:pt x="0" y="14"/>
                    <a:pt x="2" y="9"/>
                    <a:pt x="2" y="7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2"/>
                    <a:pt x="5" y="2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lose/>
                  <a:moveTo>
                    <a:pt x="3" y="16"/>
                  </a:moveTo>
                  <a:cubicBezTo>
                    <a:pt x="7" y="17"/>
                    <a:pt x="7" y="14"/>
                    <a:pt x="9" y="13"/>
                  </a:cubicBezTo>
                  <a:cubicBezTo>
                    <a:pt x="7" y="10"/>
                    <a:pt x="9" y="3"/>
                    <a:pt x="5" y="3"/>
                  </a:cubicBezTo>
                  <a:cubicBezTo>
                    <a:pt x="3" y="6"/>
                    <a:pt x="3" y="11"/>
                    <a:pt x="3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1" name="Freeform 12"/>
            <p:cNvSpPr>
              <a:spLocks noEditPoints="1" noChangeArrowheads="1"/>
            </p:cNvSpPr>
            <p:nvPr/>
          </p:nvSpPr>
          <p:spPr bwMode="auto">
            <a:xfrm>
              <a:off x="615950" y="452437"/>
              <a:ext cx="26988" cy="52388"/>
            </a:xfrm>
            <a:custGeom>
              <a:avLst/>
              <a:gdLst>
                <a:gd name="T0" fmla="*/ 10 w 10"/>
                <a:gd name="T1" fmla="*/ 4 h 19"/>
                <a:gd name="T2" fmla="*/ 10 w 10"/>
                <a:gd name="T3" fmla="*/ 18 h 19"/>
                <a:gd name="T4" fmla="*/ 8 w 10"/>
                <a:gd name="T5" fmla="*/ 11 h 19"/>
                <a:gd name="T6" fmla="*/ 3 w 10"/>
                <a:gd name="T7" fmla="*/ 13 h 19"/>
                <a:gd name="T8" fmla="*/ 10 w 10"/>
                <a:gd name="T9" fmla="*/ 4 h 19"/>
                <a:gd name="T10" fmla="*/ 4 w 10"/>
                <a:gd name="T11" fmla="*/ 11 h 19"/>
                <a:gd name="T12" fmla="*/ 7 w 10"/>
                <a:gd name="T13" fmla="*/ 5 h 19"/>
                <a:gd name="T14" fmla="*/ 4 w 10"/>
                <a:gd name="T15" fmla="*/ 11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9"/>
                <a:gd name="T26" fmla="*/ 10 w 10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9">
                  <a:moveTo>
                    <a:pt x="10" y="4"/>
                  </a:moveTo>
                  <a:cubicBezTo>
                    <a:pt x="10" y="9"/>
                    <a:pt x="10" y="14"/>
                    <a:pt x="10" y="18"/>
                  </a:cubicBezTo>
                  <a:cubicBezTo>
                    <a:pt x="7" y="19"/>
                    <a:pt x="9" y="13"/>
                    <a:pt x="8" y="11"/>
                  </a:cubicBezTo>
                  <a:cubicBezTo>
                    <a:pt x="7" y="9"/>
                    <a:pt x="6" y="14"/>
                    <a:pt x="3" y="13"/>
                  </a:cubicBezTo>
                  <a:cubicBezTo>
                    <a:pt x="0" y="8"/>
                    <a:pt x="4" y="0"/>
                    <a:pt x="10" y="4"/>
                  </a:cubicBezTo>
                  <a:close/>
                  <a:moveTo>
                    <a:pt x="4" y="11"/>
                  </a:moveTo>
                  <a:cubicBezTo>
                    <a:pt x="7" y="11"/>
                    <a:pt x="7" y="8"/>
                    <a:pt x="7" y="5"/>
                  </a:cubicBezTo>
                  <a:cubicBezTo>
                    <a:pt x="3" y="4"/>
                    <a:pt x="4" y="8"/>
                    <a:pt x="4" y="1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2" name="Freeform 13"/>
            <p:cNvSpPr>
              <a:spLocks noChangeArrowheads="1"/>
            </p:cNvSpPr>
            <p:nvPr/>
          </p:nvSpPr>
          <p:spPr bwMode="auto">
            <a:xfrm>
              <a:off x="241300" y="463550"/>
              <a:ext cx="38100" cy="44450"/>
            </a:xfrm>
            <a:custGeom>
              <a:avLst/>
              <a:gdLst>
                <a:gd name="T0" fmla="*/ 9 w 14"/>
                <a:gd name="T1" fmla="*/ 2 h 16"/>
                <a:gd name="T2" fmla="*/ 6 w 14"/>
                <a:gd name="T3" fmla="*/ 2 h 16"/>
                <a:gd name="T4" fmla="*/ 2 w 14"/>
                <a:gd name="T5" fmla="*/ 12 h 16"/>
                <a:gd name="T6" fmla="*/ 9 w 14"/>
                <a:gd name="T7" fmla="*/ 12 h 16"/>
                <a:gd name="T8" fmla="*/ 4 w 14"/>
                <a:gd name="T9" fmla="*/ 8 h 16"/>
                <a:gd name="T10" fmla="*/ 12 w 14"/>
                <a:gd name="T11" fmla="*/ 8 h 16"/>
                <a:gd name="T12" fmla="*/ 10 w 14"/>
                <a:gd name="T13" fmla="*/ 11 h 16"/>
                <a:gd name="T14" fmla="*/ 9 w 14"/>
                <a:gd name="T15" fmla="*/ 15 h 16"/>
                <a:gd name="T16" fmla="*/ 2 w 14"/>
                <a:gd name="T17" fmla="*/ 12 h 16"/>
                <a:gd name="T18" fmla="*/ 5 w 14"/>
                <a:gd name="T19" fmla="*/ 0 h 16"/>
                <a:gd name="T20" fmla="*/ 9 w 14"/>
                <a:gd name="T21" fmla="*/ 2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6"/>
                <a:gd name="T35" fmla="*/ 14 w 14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6">
                  <a:moveTo>
                    <a:pt x="9" y="2"/>
                  </a:moveTo>
                  <a:cubicBezTo>
                    <a:pt x="9" y="6"/>
                    <a:pt x="8" y="1"/>
                    <a:pt x="6" y="2"/>
                  </a:cubicBezTo>
                  <a:cubicBezTo>
                    <a:pt x="3" y="4"/>
                    <a:pt x="2" y="7"/>
                    <a:pt x="2" y="12"/>
                  </a:cubicBezTo>
                  <a:cubicBezTo>
                    <a:pt x="3" y="13"/>
                    <a:pt x="7" y="15"/>
                    <a:pt x="9" y="12"/>
                  </a:cubicBezTo>
                  <a:cubicBezTo>
                    <a:pt x="9" y="9"/>
                    <a:pt x="3" y="12"/>
                    <a:pt x="4" y="8"/>
                  </a:cubicBezTo>
                  <a:cubicBezTo>
                    <a:pt x="7" y="6"/>
                    <a:pt x="10" y="11"/>
                    <a:pt x="12" y="8"/>
                  </a:cubicBezTo>
                  <a:cubicBezTo>
                    <a:pt x="14" y="8"/>
                    <a:pt x="12" y="12"/>
                    <a:pt x="10" y="11"/>
                  </a:cubicBezTo>
                  <a:cubicBezTo>
                    <a:pt x="10" y="13"/>
                    <a:pt x="9" y="13"/>
                    <a:pt x="9" y="15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2" y="3"/>
                    <a:pt x="5" y="0"/>
                  </a:cubicBezTo>
                  <a:cubicBezTo>
                    <a:pt x="7" y="0"/>
                    <a:pt x="9" y="1"/>
                    <a:pt x="9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3" name="Freeform 14"/>
            <p:cNvSpPr>
              <a:spLocks noChangeArrowheads="1"/>
            </p:cNvSpPr>
            <p:nvPr/>
          </p:nvSpPr>
          <p:spPr bwMode="auto">
            <a:xfrm>
              <a:off x="174625" y="465137"/>
              <a:ext cx="15875" cy="36513"/>
            </a:xfrm>
            <a:custGeom>
              <a:avLst/>
              <a:gdLst>
                <a:gd name="T0" fmla="*/ 1 w 6"/>
                <a:gd name="T1" fmla="*/ 0 h 13"/>
                <a:gd name="T2" fmla="*/ 4 w 6"/>
                <a:gd name="T3" fmla="*/ 11 h 13"/>
                <a:gd name="T4" fmla="*/ 0 w 6"/>
                <a:gd name="T5" fmla="*/ 4 h 13"/>
                <a:gd name="T6" fmla="*/ 1 w 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3"/>
                <a:gd name="T14" fmla="*/ 6 w 6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3">
                  <a:moveTo>
                    <a:pt x="1" y="0"/>
                  </a:moveTo>
                  <a:cubicBezTo>
                    <a:pt x="6" y="0"/>
                    <a:pt x="1" y="9"/>
                    <a:pt x="4" y="11"/>
                  </a:cubicBezTo>
                  <a:cubicBezTo>
                    <a:pt x="1" y="13"/>
                    <a:pt x="0" y="7"/>
                    <a:pt x="0" y="4"/>
                  </a:cubicBezTo>
                  <a:cubicBezTo>
                    <a:pt x="1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Freeform 15"/>
            <p:cNvSpPr>
              <a:spLocks noChangeArrowheads="1"/>
            </p:cNvSpPr>
            <p:nvPr/>
          </p:nvSpPr>
          <p:spPr bwMode="auto">
            <a:xfrm>
              <a:off x="649287" y="468312"/>
              <a:ext cx="11113" cy="11113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4 w 4"/>
                <a:gd name="T5" fmla="*/ 1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4" y="1"/>
                  </a:moveTo>
                  <a:cubicBezTo>
                    <a:pt x="4" y="3"/>
                    <a:pt x="2" y="2"/>
                    <a:pt x="2" y="4"/>
                  </a:cubicBezTo>
                  <a:cubicBezTo>
                    <a:pt x="0" y="4"/>
                    <a:pt x="2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5" name="Freeform 16"/>
            <p:cNvSpPr>
              <a:spLocks noChangeArrowheads="1"/>
            </p:cNvSpPr>
            <p:nvPr/>
          </p:nvSpPr>
          <p:spPr bwMode="auto">
            <a:xfrm>
              <a:off x="163512" y="474662"/>
              <a:ext cx="11113" cy="22225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0 h 8"/>
                <a:gd name="T4" fmla="*/ 0 w 4"/>
                <a:gd name="T5" fmla="*/ 8 h 8"/>
                <a:gd name="T6" fmla="*/ 0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6" name="Freeform 17"/>
            <p:cNvSpPr>
              <a:spLocks noChangeArrowheads="1"/>
            </p:cNvSpPr>
            <p:nvPr/>
          </p:nvSpPr>
          <p:spPr bwMode="auto">
            <a:xfrm>
              <a:off x="152400" y="474662"/>
              <a:ext cx="11113" cy="22225"/>
            </a:xfrm>
            <a:custGeom>
              <a:avLst/>
              <a:gdLst>
                <a:gd name="T0" fmla="*/ 0 w 4"/>
                <a:gd name="T1" fmla="*/ 1 h 8"/>
                <a:gd name="T2" fmla="*/ 3 w 4"/>
                <a:gd name="T3" fmla="*/ 2 h 8"/>
                <a:gd name="T4" fmla="*/ 2 w 4"/>
                <a:gd name="T5" fmla="*/ 8 h 8"/>
                <a:gd name="T6" fmla="*/ 0 w 4"/>
                <a:gd name="T7" fmla="*/ 1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0" y="1"/>
                  </a:moveTo>
                  <a:cubicBezTo>
                    <a:pt x="2" y="0"/>
                    <a:pt x="1" y="2"/>
                    <a:pt x="3" y="2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7"/>
                    <a:pt x="0" y="4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7" name="Freeform 18"/>
            <p:cNvSpPr>
              <a:spLocks noEditPoints="1" noChangeArrowheads="1"/>
            </p:cNvSpPr>
            <p:nvPr/>
          </p:nvSpPr>
          <p:spPr bwMode="auto">
            <a:xfrm>
              <a:off x="430212" y="541337"/>
              <a:ext cx="201613" cy="212725"/>
            </a:xfrm>
            <a:custGeom>
              <a:avLst/>
              <a:gdLst>
                <a:gd name="T0" fmla="*/ 68 w 73"/>
                <a:gd name="T1" fmla="*/ 8 h 77"/>
                <a:gd name="T2" fmla="*/ 72 w 73"/>
                <a:gd name="T3" fmla="*/ 45 h 77"/>
                <a:gd name="T4" fmla="*/ 73 w 73"/>
                <a:gd name="T5" fmla="*/ 48 h 77"/>
                <a:gd name="T6" fmla="*/ 72 w 73"/>
                <a:gd name="T7" fmla="*/ 49 h 77"/>
                <a:gd name="T8" fmla="*/ 70 w 73"/>
                <a:gd name="T9" fmla="*/ 66 h 77"/>
                <a:gd name="T10" fmla="*/ 69 w 73"/>
                <a:gd name="T11" fmla="*/ 67 h 77"/>
                <a:gd name="T12" fmla="*/ 65 w 73"/>
                <a:gd name="T13" fmla="*/ 73 h 77"/>
                <a:gd name="T14" fmla="*/ 63 w 73"/>
                <a:gd name="T15" fmla="*/ 73 h 77"/>
                <a:gd name="T16" fmla="*/ 63 w 73"/>
                <a:gd name="T17" fmla="*/ 74 h 77"/>
                <a:gd name="T18" fmla="*/ 61 w 73"/>
                <a:gd name="T19" fmla="*/ 74 h 77"/>
                <a:gd name="T20" fmla="*/ 47 w 73"/>
                <a:gd name="T21" fmla="*/ 76 h 77"/>
                <a:gd name="T22" fmla="*/ 43 w 73"/>
                <a:gd name="T23" fmla="*/ 77 h 77"/>
                <a:gd name="T24" fmla="*/ 28 w 73"/>
                <a:gd name="T25" fmla="*/ 76 h 77"/>
                <a:gd name="T26" fmla="*/ 17 w 73"/>
                <a:gd name="T27" fmla="*/ 76 h 77"/>
                <a:gd name="T28" fmla="*/ 2 w 73"/>
                <a:gd name="T29" fmla="*/ 71 h 77"/>
                <a:gd name="T30" fmla="*/ 1 w 73"/>
                <a:gd name="T31" fmla="*/ 68 h 77"/>
                <a:gd name="T32" fmla="*/ 1 w 73"/>
                <a:gd name="T33" fmla="*/ 67 h 77"/>
                <a:gd name="T34" fmla="*/ 0 w 73"/>
                <a:gd name="T35" fmla="*/ 51 h 77"/>
                <a:gd name="T36" fmla="*/ 1 w 73"/>
                <a:gd name="T37" fmla="*/ 11 h 77"/>
                <a:gd name="T38" fmla="*/ 9 w 73"/>
                <a:gd name="T39" fmla="*/ 4 h 77"/>
                <a:gd name="T40" fmla="*/ 68 w 73"/>
                <a:gd name="T41" fmla="*/ 8 h 77"/>
                <a:gd name="T42" fmla="*/ 9 w 73"/>
                <a:gd name="T43" fmla="*/ 6 h 77"/>
                <a:gd name="T44" fmla="*/ 7 w 73"/>
                <a:gd name="T45" fmla="*/ 9 h 77"/>
                <a:gd name="T46" fmla="*/ 5 w 73"/>
                <a:gd name="T47" fmla="*/ 11 h 77"/>
                <a:gd name="T48" fmla="*/ 3 w 73"/>
                <a:gd name="T49" fmla="*/ 11 h 77"/>
                <a:gd name="T50" fmla="*/ 2 w 73"/>
                <a:gd name="T51" fmla="*/ 17 h 77"/>
                <a:gd name="T52" fmla="*/ 1 w 73"/>
                <a:gd name="T53" fmla="*/ 18 h 77"/>
                <a:gd name="T54" fmla="*/ 1 w 73"/>
                <a:gd name="T55" fmla="*/ 23 h 77"/>
                <a:gd name="T56" fmla="*/ 69 w 73"/>
                <a:gd name="T57" fmla="*/ 23 h 77"/>
                <a:gd name="T58" fmla="*/ 68 w 73"/>
                <a:gd name="T59" fmla="*/ 9 h 77"/>
                <a:gd name="T60" fmla="*/ 9 w 73"/>
                <a:gd name="T61" fmla="*/ 6 h 77"/>
                <a:gd name="T62" fmla="*/ 2 w 73"/>
                <a:gd name="T63" fmla="*/ 24 h 77"/>
                <a:gd name="T64" fmla="*/ 1 w 73"/>
                <a:gd name="T65" fmla="*/ 29 h 77"/>
                <a:gd name="T66" fmla="*/ 1 w 73"/>
                <a:gd name="T67" fmla="*/ 66 h 77"/>
                <a:gd name="T68" fmla="*/ 7 w 73"/>
                <a:gd name="T69" fmla="*/ 72 h 77"/>
                <a:gd name="T70" fmla="*/ 10 w 73"/>
                <a:gd name="T71" fmla="*/ 73 h 77"/>
                <a:gd name="T72" fmla="*/ 14 w 73"/>
                <a:gd name="T73" fmla="*/ 74 h 77"/>
                <a:gd name="T74" fmla="*/ 34 w 73"/>
                <a:gd name="T75" fmla="*/ 74 h 77"/>
                <a:gd name="T76" fmla="*/ 44 w 73"/>
                <a:gd name="T77" fmla="*/ 75 h 77"/>
                <a:gd name="T78" fmla="*/ 54 w 73"/>
                <a:gd name="T79" fmla="*/ 74 h 77"/>
                <a:gd name="T80" fmla="*/ 56 w 73"/>
                <a:gd name="T81" fmla="*/ 75 h 77"/>
                <a:gd name="T82" fmla="*/ 57 w 73"/>
                <a:gd name="T83" fmla="*/ 74 h 77"/>
                <a:gd name="T84" fmla="*/ 64 w 73"/>
                <a:gd name="T85" fmla="*/ 71 h 77"/>
                <a:gd name="T86" fmla="*/ 68 w 73"/>
                <a:gd name="T87" fmla="*/ 66 h 77"/>
                <a:gd name="T88" fmla="*/ 69 w 73"/>
                <a:gd name="T89" fmla="*/ 65 h 77"/>
                <a:gd name="T90" fmla="*/ 70 w 73"/>
                <a:gd name="T91" fmla="*/ 59 h 77"/>
                <a:gd name="T92" fmla="*/ 71 w 73"/>
                <a:gd name="T93" fmla="*/ 58 h 77"/>
                <a:gd name="T94" fmla="*/ 70 w 73"/>
                <a:gd name="T95" fmla="*/ 24 h 77"/>
                <a:gd name="T96" fmla="*/ 2 w 73"/>
                <a:gd name="T97" fmla="*/ 24 h 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3"/>
                <a:gd name="T148" fmla="*/ 0 h 77"/>
                <a:gd name="T149" fmla="*/ 73 w 73"/>
                <a:gd name="T150" fmla="*/ 77 h 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3" h="77">
                  <a:moveTo>
                    <a:pt x="68" y="8"/>
                  </a:moveTo>
                  <a:cubicBezTo>
                    <a:pt x="72" y="20"/>
                    <a:pt x="71" y="30"/>
                    <a:pt x="72" y="45"/>
                  </a:cubicBezTo>
                  <a:cubicBezTo>
                    <a:pt x="72" y="45"/>
                    <a:pt x="73" y="46"/>
                    <a:pt x="73" y="48"/>
                  </a:cubicBezTo>
                  <a:cubicBezTo>
                    <a:pt x="73" y="48"/>
                    <a:pt x="72" y="49"/>
                    <a:pt x="72" y="49"/>
                  </a:cubicBezTo>
                  <a:cubicBezTo>
                    <a:pt x="71" y="53"/>
                    <a:pt x="73" y="62"/>
                    <a:pt x="70" y="66"/>
                  </a:cubicBezTo>
                  <a:cubicBezTo>
                    <a:pt x="70" y="67"/>
                    <a:pt x="69" y="67"/>
                    <a:pt x="69" y="67"/>
                  </a:cubicBezTo>
                  <a:cubicBezTo>
                    <a:pt x="68" y="69"/>
                    <a:pt x="67" y="72"/>
                    <a:pt x="65" y="73"/>
                  </a:cubicBezTo>
                  <a:cubicBezTo>
                    <a:pt x="65" y="73"/>
                    <a:pt x="63" y="73"/>
                    <a:pt x="63" y="73"/>
                  </a:cubicBezTo>
                  <a:cubicBezTo>
                    <a:pt x="63" y="73"/>
                    <a:pt x="63" y="74"/>
                    <a:pt x="63" y="74"/>
                  </a:cubicBezTo>
                  <a:cubicBezTo>
                    <a:pt x="63" y="74"/>
                    <a:pt x="62" y="74"/>
                    <a:pt x="61" y="74"/>
                  </a:cubicBezTo>
                  <a:cubicBezTo>
                    <a:pt x="60" y="76"/>
                    <a:pt x="53" y="76"/>
                    <a:pt x="47" y="76"/>
                  </a:cubicBezTo>
                  <a:cubicBezTo>
                    <a:pt x="46" y="76"/>
                    <a:pt x="45" y="77"/>
                    <a:pt x="43" y="77"/>
                  </a:cubicBezTo>
                  <a:cubicBezTo>
                    <a:pt x="40" y="76"/>
                    <a:pt x="33" y="75"/>
                    <a:pt x="28" y="76"/>
                  </a:cubicBezTo>
                  <a:cubicBezTo>
                    <a:pt x="24" y="76"/>
                    <a:pt x="22" y="76"/>
                    <a:pt x="17" y="76"/>
                  </a:cubicBezTo>
                  <a:cubicBezTo>
                    <a:pt x="12" y="75"/>
                    <a:pt x="5" y="74"/>
                    <a:pt x="2" y="71"/>
                  </a:cubicBezTo>
                  <a:cubicBezTo>
                    <a:pt x="2" y="70"/>
                    <a:pt x="2" y="69"/>
                    <a:pt x="1" y="68"/>
                  </a:cubicBezTo>
                  <a:cubicBezTo>
                    <a:pt x="1" y="68"/>
                    <a:pt x="1" y="68"/>
                    <a:pt x="1" y="67"/>
                  </a:cubicBezTo>
                  <a:cubicBezTo>
                    <a:pt x="0" y="63"/>
                    <a:pt x="0" y="57"/>
                    <a:pt x="0" y="51"/>
                  </a:cubicBezTo>
                  <a:cubicBezTo>
                    <a:pt x="0" y="37"/>
                    <a:pt x="0" y="24"/>
                    <a:pt x="1" y="11"/>
                  </a:cubicBezTo>
                  <a:cubicBezTo>
                    <a:pt x="4" y="9"/>
                    <a:pt x="7" y="7"/>
                    <a:pt x="9" y="4"/>
                  </a:cubicBezTo>
                  <a:cubicBezTo>
                    <a:pt x="28" y="7"/>
                    <a:pt x="53" y="0"/>
                    <a:pt x="68" y="8"/>
                  </a:cubicBezTo>
                  <a:close/>
                  <a:moveTo>
                    <a:pt x="9" y="6"/>
                  </a:moveTo>
                  <a:cubicBezTo>
                    <a:pt x="9" y="7"/>
                    <a:pt x="8" y="8"/>
                    <a:pt x="7" y="9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3" y="10"/>
                    <a:pt x="3" y="11"/>
                  </a:cubicBezTo>
                  <a:cubicBezTo>
                    <a:pt x="2" y="12"/>
                    <a:pt x="3" y="14"/>
                    <a:pt x="2" y="17"/>
                  </a:cubicBezTo>
                  <a:cubicBezTo>
                    <a:pt x="2" y="17"/>
                    <a:pt x="2" y="17"/>
                    <a:pt x="1" y="18"/>
                  </a:cubicBezTo>
                  <a:cubicBezTo>
                    <a:pt x="1" y="20"/>
                    <a:pt x="2" y="21"/>
                    <a:pt x="1" y="23"/>
                  </a:cubicBezTo>
                  <a:cubicBezTo>
                    <a:pt x="24" y="21"/>
                    <a:pt x="47" y="22"/>
                    <a:pt x="69" y="23"/>
                  </a:cubicBezTo>
                  <a:cubicBezTo>
                    <a:pt x="70" y="17"/>
                    <a:pt x="68" y="14"/>
                    <a:pt x="68" y="9"/>
                  </a:cubicBezTo>
                  <a:cubicBezTo>
                    <a:pt x="52" y="2"/>
                    <a:pt x="29" y="8"/>
                    <a:pt x="9" y="6"/>
                  </a:cubicBezTo>
                  <a:close/>
                  <a:moveTo>
                    <a:pt x="2" y="24"/>
                  </a:moveTo>
                  <a:cubicBezTo>
                    <a:pt x="1" y="25"/>
                    <a:pt x="1" y="28"/>
                    <a:pt x="1" y="29"/>
                  </a:cubicBezTo>
                  <a:cubicBezTo>
                    <a:pt x="1" y="42"/>
                    <a:pt x="2" y="55"/>
                    <a:pt x="1" y="66"/>
                  </a:cubicBezTo>
                  <a:cubicBezTo>
                    <a:pt x="3" y="68"/>
                    <a:pt x="6" y="72"/>
                    <a:pt x="7" y="72"/>
                  </a:cubicBezTo>
                  <a:cubicBezTo>
                    <a:pt x="9" y="73"/>
                    <a:pt x="9" y="73"/>
                    <a:pt x="10" y="73"/>
                  </a:cubicBezTo>
                  <a:cubicBezTo>
                    <a:pt x="12" y="74"/>
                    <a:pt x="12" y="74"/>
                    <a:pt x="14" y="74"/>
                  </a:cubicBezTo>
                  <a:cubicBezTo>
                    <a:pt x="21" y="75"/>
                    <a:pt x="27" y="74"/>
                    <a:pt x="34" y="74"/>
                  </a:cubicBezTo>
                  <a:cubicBezTo>
                    <a:pt x="37" y="74"/>
                    <a:pt x="40" y="75"/>
                    <a:pt x="44" y="75"/>
                  </a:cubicBezTo>
                  <a:cubicBezTo>
                    <a:pt x="47" y="75"/>
                    <a:pt x="50" y="74"/>
                    <a:pt x="54" y="74"/>
                  </a:cubicBezTo>
                  <a:cubicBezTo>
                    <a:pt x="55" y="74"/>
                    <a:pt x="55" y="75"/>
                    <a:pt x="56" y="75"/>
                  </a:cubicBezTo>
                  <a:cubicBezTo>
                    <a:pt x="57" y="75"/>
                    <a:pt x="57" y="74"/>
                    <a:pt x="57" y="74"/>
                  </a:cubicBezTo>
                  <a:cubicBezTo>
                    <a:pt x="61" y="73"/>
                    <a:pt x="62" y="73"/>
                    <a:pt x="64" y="71"/>
                  </a:cubicBezTo>
                  <a:cubicBezTo>
                    <a:pt x="65" y="70"/>
                    <a:pt x="68" y="67"/>
                    <a:pt x="68" y="66"/>
                  </a:cubicBezTo>
                  <a:cubicBezTo>
                    <a:pt x="68" y="65"/>
                    <a:pt x="69" y="66"/>
                    <a:pt x="69" y="65"/>
                  </a:cubicBezTo>
                  <a:cubicBezTo>
                    <a:pt x="70" y="63"/>
                    <a:pt x="70" y="61"/>
                    <a:pt x="70" y="59"/>
                  </a:cubicBezTo>
                  <a:cubicBezTo>
                    <a:pt x="70" y="59"/>
                    <a:pt x="71" y="58"/>
                    <a:pt x="71" y="58"/>
                  </a:cubicBezTo>
                  <a:cubicBezTo>
                    <a:pt x="72" y="49"/>
                    <a:pt x="71" y="35"/>
                    <a:pt x="70" y="24"/>
                  </a:cubicBezTo>
                  <a:cubicBezTo>
                    <a:pt x="49" y="24"/>
                    <a:pt x="24" y="23"/>
                    <a:pt x="2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Freeform 19"/>
            <p:cNvSpPr>
              <a:spLocks noEditPoints="1" noChangeArrowheads="1"/>
            </p:cNvSpPr>
            <p:nvPr/>
          </p:nvSpPr>
          <p:spPr bwMode="auto">
            <a:xfrm>
              <a:off x="938212" y="552450"/>
              <a:ext cx="198438" cy="207963"/>
            </a:xfrm>
            <a:custGeom>
              <a:avLst/>
              <a:gdLst>
                <a:gd name="T0" fmla="*/ 69 w 72"/>
                <a:gd name="T1" fmla="*/ 7 h 75"/>
                <a:gd name="T2" fmla="*/ 69 w 72"/>
                <a:gd name="T3" fmla="*/ 22 h 75"/>
                <a:gd name="T4" fmla="*/ 71 w 72"/>
                <a:gd name="T5" fmla="*/ 47 h 75"/>
                <a:gd name="T6" fmla="*/ 67 w 72"/>
                <a:gd name="T7" fmla="*/ 72 h 75"/>
                <a:gd name="T8" fmla="*/ 60 w 72"/>
                <a:gd name="T9" fmla="*/ 74 h 75"/>
                <a:gd name="T10" fmla="*/ 51 w 72"/>
                <a:gd name="T11" fmla="*/ 74 h 75"/>
                <a:gd name="T12" fmla="*/ 50 w 72"/>
                <a:gd name="T13" fmla="*/ 74 h 75"/>
                <a:gd name="T14" fmla="*/ 42 w 72"/>
                <a:gd name="T15" fmla="*/ 74 h 75"/>
                <a:gd name="T16" fmla="*/ 34 w 72"/>
                <a:gd name="T17" fmla="*/ 73 h 75"/>
                <a:gd name="T18" fmla="*/ 8 w 72"/>
                <a:gd name="T19" fmla="*/ 71 h 75"/>
                <a:gd name="T20" fmla="*/ 7 w 72"/>
                <a:gd name="T21" fmla="*/ 70 h 75"/>
                <a:gd name="T22" fmla="*/ 3 w 72"/>
                <a:gd name="T23" fmla="*/ 67 h 75"/>
                <a:gd name="T24" fmla="*/ 0 w 72"/>
                <a:gd name="T25" fmla="*/ 11 h 75"/>
                <a:gd name="T26" fmla="*/ 3 w 72"/>
                <a:gd name="T27" fmla="*/ 7 h 75"/>
                <a:gd name="T28" fmla="*/ 5 w 72"/>
                <a:gd name="T29" fmla="*/ 4 h 75"/>
                <a:gd name="T30" fmla="*/ 6 w 72"/>
                <a:gd name="T31" fmla="*/ 4 h 75"/>
                <a:gd name="T32" fmla="*/ 11 w 72"/>
                <a:gd name="T33" fmla="*/ 1 h 75"/>
                <a:gd name="T34" fmla="*/ 35 w 72"/>
                <a:gd name="T35" fmla="*/ 2 h 75"/>
                <a:gd name="T36" fmla="*/ 63 w 72"/>
                <a:gd name="T37" fmla="*/ 3 h 75"/>
                <a:gd name="T38" fmla="*/ 69 w 72"/>
                <a:gd name="T39" fmla="*/ 7 h 75"/>
                <a:gd name="T40" fmla="*/ 64 w 72"/>
                <a:gd name="T41" fmla="*/ 5 h 75"/>
                <a:gd name="T42" fmla="*/ 58 w 72"/>
                <a:gd name="T43" fmla="*/ 3 h 75"/>
                <a:gd name="T44" fmla="*/ 40 w 72"/>
                <a:gd name="T45" fmla="*/ 3 h 75"/>
                <a:gd name="T46" fmla="*/ 13 w 72"/>
                <a:gd name="T47" fmla="*/ 3 h 75"/>
                <a:gd name="T48" fmla="*/ 6 w 72"/>
                <a:gd name="T49" fmla="*/ 5 h 75"/>
                <a:gd name="T50" fmla="*/ 2 w 72"/>
                <a:gd name="T51" fmla="*/ 10 h 75"/>
                <a:gd name="T52" fmla="*/ 3 w 72"/>
                <a:gd name="T53" fmla="*/ 44 h 75"/>
                <a:gd name="T54" fmla="*/ 5 w 72"/>
                <a:gd name="T55" fmla="*/ 67 h 75"/>
                <a:gd name="T56" fmla="*/ 8 w 72"/>
                <a:gd name="T57" fmla="*/ 69 h 75"/>
                <a:gd name="T58" fmla="*/ 10 w 72"/>
                <a:gd name="T59" fmla="*/ 69 h 75"/>
                <a:gd name="T60" fmla="*/ 11 w 72"/>
                <a:gd name="T61" fmla="*/ 71 h 75"/>
                <a:gd name="T62" fmla="*/ 16 w 72"/>
                <a:gd name="T63" fmla="*/ 71 h 75"/>
                <a:gd name="T64" fmla="*/ 20 w 72"/>
                <a:gd name="T65" fmla="*/ 72 h 75"/>
                <a:gd name="T66" fmla="*/ 31 w 72"/>
                <a:gd name="T67" fmla="*/ 71 h 75"/>
                <a:gd name="T68" fmla="*/ 38 w 72"/>
                <a:gd name="T69" fmla="*/ 72 h 75"/>
                <a:gd name="T70" fmla="*/ 47 w 72"/>
                <a:gd name="T71" fmla="*/ 72 h 75"/>
                <a:gd name="T72" fmla="*/ 57 w 72"/>
                <a:gd name="T73" fmla="*/ 74 h 75"/>
                <a:gd name="T74" fmla="*/ 65 w 72"/>
                <a:gd name="T75" fmla="*/ 71 h 75"/>
                <a:gd name="T76" fmla="*/ 69 w 72"/>
                <a:gd name="T77" fmla="*/ 47 h 75"/>
                <a:gd name="T78" fmla="*/ 69 w 72"/>
                <a:gd name="T79" fmla="*/ 41 h 75"/>
                <a:gd name="T80" fmla="*/ 68 w 72"/>
                <a:gd name="T81" fmla="*/ 8 h 75"/>
                <a:gd name="T82" fmla="*/ 64 w 72"/>
                <a:gd name="T83" fmla="*/ 5 h 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"/>
                <a:gd name="T127" fmla="*/ 0 h 75"/>
                <a:gd name="T128" fmla="*/ 72 w 72"/>
                <a:gd name="T129" fmla="*/ 75 h 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" h="75">
                  <a:moveTo>
                    <a:pt x="69" y="7"/>
                  </a:moveTo>
                  <a:cubicBezTo>
                    <a:pt x="70" y="12"/>
                    <a:pt x="69" y="17"/>
                    <a:pt x="69" y="22"/>
                  </a:cubicBezTo>
                  <a:cubicBezTo>
                    <a:pt x="69" y="30"/>
                    <a:pt x="70" y="39"/>
                    <a:pt x="71" y="47"/>
                  </a:cubicBezTo>
                  <a:cubicBezTo>
                    <a:pt x="71" y="56"/>
                    <a:pt x="72" y="65"/>
                    <a:pt x="67" y="72"/>
                  </a:cubicBezTo>
                  <a:cubicBezTo>
                    <a:pt x="65" y="72"/>
                    <a:pt x="63" y="74"/>
                    <a:pt x="60" y="74"/>
                  </a:cubicBezTo>
                  <a:cubicBezTo>
                    <a:pt x="57" y="75"/>
                    <a:pt x="54" y="75"/>
                    <a:pt x="51" y="74"/>
                  </a:cubicBezTo>
                  <a:cubicBezTo>
                    <a:pt x="51" y="74"/>
                    <a:pt x="50" y="74"/>
                    <a:pt x="50" y="74"/>
                  </a:cubicBezTo>
                  <a:cubicBezTo>
                    <a:pt x="48" y="73"/>
                    <a:pt x="45" y="74"/>
                    <a:pt x="42" y="74"/>
                  </a:cubicBezTo>
                  <a:cubicBezTo>
                    <a:pt x="39" y="73"/>
                    <a:pt x="37" y="73"/>
                    <a:pt x="34" y="73"/>
                  </a:cubicBezTo>
                  <a:cubicBezTo>
                    <a:pt x="25" y="72"/>
                    <a:pt x="15" y="74"/>
                    <a:pt x="8" y="71"/>
                  </a:cubicBezTo>
                  <a:cubicBezTo>
                    <a:pt x="8" y="71"/>
                    <a:pt x="8" y="70"/>
                    <a:pt x="7" y="70"/>
                  </a:cubicBezTo>
                  <a:cubicBezTo>
                    <a:pt x="6" y="70"/>
                    <a:pt x="4" y="68"/>
                    <a:pt x="3" y="67"/>
                  </a:cubicBezTo>
                  <a:cubicBezTo>
                    <a:pt x="1" y="50"/>
                    <a:pt x="0" y="31"/>
                    <a:pt x="0" y="11"/>
                  </a:cubicBezTo>
                  <a:cubicBezTo>
                    <a:pt x="1" y="10"/>
                    <a:pt x="2" y="9"/>
                    <a:pt x="3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3"/>
                    <a:pt x="8" y="2"/>
                    <a:pt x="11" y="1"/>
                  </a:cubicBezTo>
                  <a:cubicBezTo>
                    <a:pt x="17" y="0"/>
                    <a:pt x="26" y="2"/>
                    <a:pt x="35" y="2"/>
                  </a:cubicBezTo>
                  <a:cubicBezTo>
                    <a:pt x="45" y="2"/>
                    <a:pt x="55" y="0"/>
                    <a:pt x="63" y="3"/>
                  </a:cubicBezTo>
                  <a:cubicBezTo>
                    <a:pt x="65" y="4"/>
                    <a:pt x="67" y="6"/>
                    <a:pt x="69" y="7"/>
                  </a:cubicBezTo>
                  <a:close/>
                  <a:moveTo>
                    <a:pt x="64" y="5"/>
                  </a:moveTo>
                  <a:cubicBezTo>
                    <a:pt x="62" y="4"/>
                    <a:pt x="60" y="4"/>
                    <a:pt x="58" y="3"/>
                  </a:cubicBezTo>
                  <a:cubicBezTo>
                    <a:pt x="52" y="2"/>
                    <a:pt x="47" y="3"/>
                    <a:pt x="40" y="3"/>
                  </a:cubicBezTo>
                  <a:cubicBezTo>
                    <a:pt x="31" y="3"/>
                    <a:pt x="19" y="2"/>
                    <a:pt x="13" y="3"/>
                  </a:cubicBezTo>
                  <a:cubicBezTo>
                    <a:pt x="10" y="4"/>
                    <a:pt x="8" y="3"/>
                    <a:pt x="6" y="5"/>
                  </a:cubicBezTo>
                  <a:cubicBezTo>
                    <a:pt x="4" y="6"/>
                    <a:pt x="4" y="9"/>
                    <a:pt x="2" y="10"/>
                  </a:cubicBezTo>
                  <a:cubicBezTo>
                    <a:pt x="1" y="22"/>
                    <a:pt x="2" y="33"/>
                    <a:pt x="3" y="44"/>
                  </a:cubicBezTo>
                  <a:cubicBezTo>
                    <a:pt x="3" y="52"/>
                    <a:pt x="2" y="60"/>
                    <a:pt x="5" y="67"/>
                  </a:cubicBezTo>
                  <a:cubicBezTo>
                    <a:pt x="6" y="68"/>
                    <a:pt x="8" y="69"/>
                    <a:pt x="8" y="69"/>
                  </a:cubicBezTo>
                  <a:cubicBezTo>
                    <a:pt x="8" y="69"/>
                    <a:pt x="9" y="69"/>
                    <a:pt x="10" y="69"/>
                  </a:cubicBezTo>
                  <a:cubicBezTo>
                    <a:pt x="10" y="69"/>
                    <a:pt x="10" y="71"/>
                    <a:pt x="11" y="71"/>
                  </a:cubicBezTo>
                  <a:cubicBezTo>
                    <a:pt x="12" y="71"/>
                    <a:pt x="14" y="71"/>
                    <a:pt x="16" y="71"/>
                  </a:cubicBezTo>
                  <a:cubicBezTo>
                    <a:pt x="17" y="71"/>
                    <a:pt x="19" y="72"/>
                    <a:pt x="20" y="72"/>
                  </a:cubicBezTo>
                  <a:cubicBezTo>
                    <a:pt x="23" y="72"/>
                    <a:pt x="27" y="71"/>
                    <a:pt x="31" y="71"/>
                  </a:cubicBezTo>
                  <a:cubicBezTo>
                    <a:pt x="33" y="71"/>
                    <a:pt x="36" y="72"/>
                    <a:pt x="38" y="72"/>
                  </a:cubicBezTo>
                  <a:cubicBezTo>
                    <a:pt x="42" y="72"/>
                    <a:pt x="45" y="72"/>
                    <a:pt x="47" y="72"/>
                  </a:cubicBezTo>
                  <a:cubicBezTo>
                    <a:pt x="51" y="72"/>
                    <a:pt x="54" y="74"/>
                    <a:pt x="57" y="74"/>
                  </a:cubicBezTo>
                  <a:cubicBezTo>
                    <a:pt x="60" y="73"/>
                    <a:pt x="64" y="72"/>
                    <a:pt x="65" y="71"/>
                  </a:cubicBezTo>
                  <a:cubicBezTo>
                    <a:pt x="71" y="66"/>
                    <a:pt x="70" y="54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8" y="31"/>
                    <a:pt x="68" y="20"/>
                    <a:pt x="68" y="8"/>
                  </a:cubicBezTo>
                  <a:cubicBezTo>
                    <a:pt x="66" y="7"/>
                    <a:pt x="65" y="5"/>
                    <a:pt x="64" y="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9" name="Freeform 20"/>
            <p:cNvSpPr>
              <a:spLocks noChangeArrowheads="1"/>
            </p:cNvSpPr>
            <p:nvPr/>
          </p:nvSpPr>
          <p:spPr bwMode="auto">
            <a:xfrm>
              <a:off x="465137" y="571500"/>
              <a:ext cx="65088" cy="19050"/>
            </a:xfrm>
            <a:custGeom>
              <a:avLst/>
              <a:gdLst>
                <a:gd name="T0" fmla="*/ 5 w 23"/>
                <a:gd name="T1" fmla="*/ 0 h 7"/>
                <a:gd name="T2" fmla="*/ 8 w 23"/>
                <a:gd name="T3" fmla="*/ 0 h 7"/>
                <a:gd name="T4" fmla="*/ 10 w 23"/>
                <a:gd name="T5" fmla="*/ 5 h 7"/>
                <a:gd name="T6" fmla="*/ 12 w 23"/>
                <a:gd name="T7" fmla="*/ 0 h 7"/>
                <a:gd name="T8" fmla="*/ 16 w 23"/>
                <a:gd name="T9" fmla="*/ 0 h 7"/>
                <a:gd name="T10" fmla="*/ 19 w 23"/>
                <a:gd name="T11" fmla="*/ 3 h 7"/>
                <a:gd name="T12" fmla="*/ 21 w 23"/>
                <a:gd name="T13" fmla="*/ 0 h 7"/>
                <a:gd name="T14" fmla="*/ 21 w 23"/>
                <a:gd name="T15" fmla="*/ 7 h 7"/>
                <a:gd name="T16" fmla="*/ 19 w 23"/>
                <a:gd name="T17" fmla="*/ 5 h 7"/>
                <a:gd name="T18" fmla="*/ 17 w 23"/>
                <a:gd name="T19" fmla="*/ 7 h 7"/>
                <a:gd name="T20" fmla="*/ 16 w 23"/>
                <a:gd name="T21" fmla="*/ 2 h 7"/>
                <a:gd name="T22" fmla="*/ 14 w 23"/>
                <a:gd name="T23" fmla="*/ 7 h 7"/>
                <a:gd name="T24" fmla="*/ 9 w 23"/>
                <a:gd name="T25" fmla="*/ 7 h 7"/>
                <a:gd name="T26" fmla="*/ 8 w 23"/>
                <a:gd name="T27" fmla="*/ 3 h 7"/>
                <a:gd name="T28" fmla="*/ 8 w 23"/>
                <a:gd name="T29" fmla="*/ 6 h 7"/>
                <a:gd name="T30" fmla="*/ 6 w 23"/>
                <a:gd name="T31" fmla="*/ 3 h 7"/>
                <a:gd name="T32" fmla="*/ 4 w 23"/>
                <a:gd name="T33" fmla="*/ 7 h 7"/>
                <a:gd name="T34" fmla="*/ 5 w 23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"/>
                <a:gd name="T55" fmla="*/ 0 h 7"/>
                <a:gd name="T56" fmla="*/ 23 w 23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" h="7">
                  <a:moveTo>
                    <a:pt x="5" y="0"/>
                  </a:moveTo>
                  <a:cubicBezTo>
                    <a:pt x="6" y="0"/>
                    <a:pt x="7" y="1"/>
                    <a:pt x="8" y="0"/>
                  </a:cubicBezTo>
                  <a:cubicBezTo>
                    <a:pt x="10" y="0"/>
                    <a:pt x="9" y="4"/>
                    <a:pt x="10" y="5"/>
                  </a:cubicBezTo>
                  <a:cubicBezTo>
                    <a:pt x="12" y="5"/>
                    <a:pt x="10" y="1"/>
                    <a:pt x="12" y="0"/>
                  </a:cubicBezTo>
                  <a:cubicBezTo>
                    <a:pt x="13" y="0"/>
                    <a:pt x="16" y="1"/>
                    <a:pt x="16" y="0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20" y="2"/>
                    <a:pt x="20" y="1"/>
                    <a:pt x="21" y="0"/>
                  </a:cubicBezTo>
                  <a:cubicBezTo>
                    <a:pt x="23" y="2"/>
                    <a:pt x="19" y="4"/>
                    <a:pt x="21" y="7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5" y="7"/>
                    <a:pt x="17" y="4"/>
                    <a:pt x="16" y="2"/>
                  </a:cubicBezTo>
                  <a:cubicBezTo>
                    <a:pt x="14" y="2"/>
                    <a:pt x="15" y="5"/>
                    <a:pt x="14" y="7"/>
                  </a:cubicBezTo>
                  <a:cubicBezTo>
                    <a:pt x="12" y="7"/>
                    <a:pt x="11" y="7"/>
                    <a:pt x="9" y="7"/>
                  </a:cubicBezTo>
                  <a:cubicBezTo>
                    <a:pt x="9" y="6"/>
                    <a:pt x="8" y="5"/>
                    <a:pt x="8" y="3"/>
                  </a:cubicBezTo>
                  <a:cubicBezTo>
                    <a:pt x="7" y="3"/>
                    <a:pt x="8" y="5"/>
                    <a:pt x="8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4" y="3"/>
                    <a:pt x="4" y="5"/>
                    <a:pt x="4" y="7"/>
                  </a:cubicBezTo>
                  <a:cubicBezTo>
                    <a:pt x="0" y="6"/>
                    <a:pt x="3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0" name="Freeform 21"/>
            <p:cNvSpPr>
              <a:spLocks noEditPoints="1" noChangeArrowheads="1"/>
            </p:cNvSpPr>
            <p:nvPr/>
          </p:nvSpPr>
          <p:spPr bwMode="auto">
            <a:xfrm>
              <a:off x="984250" y="587375"/>
              <a:ext cx="111125" cy="117475"/>
            </a:xfrm>
            <a:custGeom>
              <a:avLst/>
              <a:gdLst>
                <a:gd name="T0" fmla="*/ 15 w 40"/>
                <a:gd name="T1" fmla="*/ 3 h 42"/>
                <a:gd name="T2" fmla="*/ 15 w 40"/>
                <a:gd name="T3" fmla="*/ 2 h 42"/>
                <a:gd name="T4" fmla="*/ 33 w 40"/>
                <a:gd name="T5" fmla="*/ 8 h 42"/>
                <a:gd name="T6" fmla="*/ 40 w 40"/>
                <a:gd name="T7" fmla="*/ 20 h 42"/>
                <a:gd name="T8" fmla="*/ 39 w 40"/>
                <a:gd name="T9" fmla="*/ 28 h 42"/>
                <a:gd name="T10" fmla="*/ 37 w 40"/>
                <a:gd name="T11" fmla="*/ 34 h 42"/>
                <a:gd name="T12" fmla="*/ 36 w 40"/>
                <a:gd name="T13" fmla="*/ 34 h 42"/>
                <a:gd name="T14" fmla="*/ 28 w 40"/>
                <a:gd name="T15" fmla="*/ 41 h 42"/>
                <a:gd name="T16" fmla="*/ 20 w 40"/>
                <a:gd name="T17" fmla="*/ 42 h 42"/>
                <a:gd name="T18" fmla="*/ 12 w 40"/>
                <a:gd name="T19" fmla="*/ 41 h 42"/>
                <a:gd name="T20" fmla="*/ 11 w 40"/>
                <a:gd name="T21" fmla="*/ 41 h 42"/>
                <a:gd name="T22" fmla="*/ 6 w 40"/>
                <a:gd name="T23" fmla="*/ 37 h 42"/>
                <a:gd name="T24" fmla="*/ 6 w 40"/>
                <a:gd name="T25" fmla="*/ 35 h 42"/>
                <a:gd name="T26" fmla="*/ 3 w 40"/>
                <a:gd name="T27" fmla="*/ 33 h 42"/>
                <a:gd name="T28" fmla="*/ 2 w 40"/>
                <a:gd name="T29" fmla="*/ 31 h 42"/>
                <a:gd name="T30" fmla="*/ 1 w 40"/>
                <a:gd name="T31" fmla="*/ 27 h 42"/>
                <a:gd name="T32" fmla="*/ 1 w 40"/>
                <a:gd name="T33" fmla="*/ 27 h 42"/>
                <a:gd name="T34" fmla="*/ 1 w 40"/>
                <a:gd name="T35" fmla="*/ 14 h 42"/>
                <a:gd name="T36" fmla="*/ 2 w 40"/>
                <a:gd name="T37" fmla="*/ 13 h 42"/>
                <a:gd name="T38" fmla="*/ 4 w 40"/>
                <a:gd name="T39" fmla="*/ 9 h 42"/>
                <a:gd name="T40" fmla="*/ 7 w 40"/>
                <a:gd name="T41" fmla="*/ 7 h 42"/>
                <a:gd name="T42" fmla="*/ 15 w 40"/>
                <a:gd name="T43" fmla="*/ 3 h 42"/>
                <a:gd name="T44" fmla="*/ 28 w 40"/>
                <a:gd name="T45" fmla="*/ 7 h 42"/>
                <a:gd name="T46" fmla="*/ 25 w 40"/>
                <a:gd name="T47" fmla="*/ 5 h 42"/>
                <a:gd name="T48" fmla="*/ 15 w 40"/>
                <a:gd name="T49" fmla="*/ 5 h 42"/>
                <a:gd name="T50" fmla="*/ 9 w 40"/>
                <a:gd name="T51" fmla="*/ 7 h 42"/>
                <a:gd name="T52" fmla="*/ 4 w 40"/>
                <a:gd name="T53" fmla="*/ 12 h 42"/>
                <a:gd name="T54" fmla="*/ 3 w 40"/>
                <a:gd name="T55" fmla="*/ 13 h 42"/>
                <a:gd name="T56" fmla="*/ 2 w 40"/>
                <a:gd name="T57" fmla="*/ 28 h 42"/>
                <a:gd name="T58" fmla="*/ 3 w 40"/>
                <a:gd name="T59" fmla="*/ 29 h 42"/>
                <a:gd name="T60" fmla="*/ 4 w 40"/>
                <a:gd name="T61" fmla="*/ 31 h 42"/>
                <a:gd name="T62" fmla="*/ 4 w 40"/>
                <a:gd name="T63" fmla="*/ 33 h 42"/>
                <a:gd name="T64" fmla="*/ 6 w 40"/>
                <a:gd name="T65" fmla="*/ 34 h 42"/>
                <a:gd name="T66" fmla="*/ 8 w 40"/>
                <a:gd name="T67" fmla="*/ 37 h 42"/>
                <a:gd name="T68" fmla="*/ 9 w 40"/>
                <a:gd name="T69" fmla="*/ 37 h 42"/>
                <a:gd name="T70" fmla="*/ 11 w 40"/>
                <a:gd name="T71" fmla="*/ 39 h 42"/>
                <a:gd name="T72" fmla="*/ 12 w 40"/>
                <a:gd name="T73" fmla="*/ 40 h 42"/>
                <a:gd name="T74" fmla="*/ 19 w 40"/>
                <a:gd name="T75" fmla="*/ 41 h 42"/>
                <a:gd name="T76" fmla="*/ 32 w 40"/>
                <a:gd name="T77" fmla="*/ 37 h 42"/>
                <a:gd name="T78" fmla="*/ 36 w 40"/>
                <a:gd name="T79" fmla="*/ 32 h 42"/>
                <a:gd name="T80" fmla="*/ 38 w 40"/>
                <a:gd name="T81" fmla="*/ 18 h 42"/>
                <a:gd name="T82" fmla="*/ 28 w 40"/>
                <a:gd name="T83" fmla="*/ 7 h 4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0"/>
                <a:gd name="T127" fmla="*/ 0 h 42"/>
                <a:gd name="T128" fmla="*/ 40 w 40"/>
                <a:gd name="T129" fmla="*/ 42 h 4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0" h="42">
                  <a:moveTo>
                    <a:pt x="15" y="3"/>
                  </a:moveTo>
                  <a:cubicBezTo>
                    <a:pt x="14" y="3"/>
                    <a:pt x="15" y="2"/>
                    <a:pt x="15" y="2"/>
                  </a:cubicBezTo>
                  <a:cubicBezTo>
                    <a:pt x="23" y="0"/>
                    <a:pt x="30" y="6"/>
                    <a:pt x="33" y="8"/>
                  </a:cubicBezTo>
                  <a:cubicBezTo>
                    <a:pt x="35" y="10"/>
                    <a:pt x="39" y="15"/>
                    <a:pt x="40" y="20"/>
                  </a:cubicBezTo>
                  <a:cubicBezTo>
                    <a:pt x="40" y="22"/>
                    <a:pt x="39" y="25"/>
                    <a:pt x="39" y="28"/>
                  </a:cubicBezTo>
                  <a:cubicBezTo>
                    <a:pt x="38" y="30"/>
                    <a:pt x="38" y="32"/>
                    <a:pt x="37" y="34"/>
                  </a:cubicBezTo>
                  <a:cubicBezTo>
                    <a:pt x="37" y="34"/>
                    <a:pt x="36" y="33"/>
                    <a:pt x="36" y="34"/>
                  </a:cubicBezTo>
                  <a:cubicBezTo>
                    <a:pt x="36" y="36"/>
                    <a:pt x="30" y="41"/>
                    <a:pt x="28" y="41"/>
                  </a:cubicBezTo>
                  <a:cubicBezTo>
                    <a:pt x="26" y="42"/>
                    <a:pt x="23" y="42"/>
                    <a:pt x="20" y="42"/>
                  </a:cubicBezTo>
                  <a:cubicBezTo>
                    <a:pt x="17" y="42"/>
                    <a:pt x="14" y="42"/>
                    <a:pt x="12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2" y="41"/>
                    <a:pt x="6" y="38"/>
                    <a:pt x="6" y="37"/>
                  </a:cubicBezTo>
                  <a:cubicBezTo>
                    <a:pt x="6" y="37"/>
                    <a:pt x="6" y="36"/>
                    <a:pt x="6" y="35"/>
                  </a:cubicBezTo>
                  <a:cubicBezTo>
                    <a:pt x="5" y="34"/>
                    <a:pt x="4" y="34"/>
                    <a:pt x="3" y="33"/>
                  </a:cubicBezTo>
                  <a:cubicBezTo>
                    <a:pt x="3" y="32"/>
                    <a:pt x="3" y="32"/>
                    <a:pt x="2" y="31"/>
                  </a:cubicBezTo>
                  <a:cubicBezTo>
                    <a:pt x="2" y="30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2"/>
                    <a:pt x="0" y="17"/>
                    <a:pt x="1" y="14"/>
                  </a:cubicBezTo>
                  <a:cubicBezTo>
                    <a:pt x="2" y="13"/>
                    <a:pt x="2" y="14"/>
                    <a:pt x="2" y="13"/>
                  </a:cubicBezTo>
                  <a:cubicBezTo>
                    <a:pt x="2" y="11"/>
                    <a:pt x="4" y="11"/>
                    <a:pt x="4" y="9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8" y="5"/>
                    <a:pt x="11" y="4"/>
                    <a:pt x="15" y="3"/>
                  </a:cubicBezTo>
                  <a:close/>
                  <a:moveTo>
                    <a:pt x="28" y="7"/>
                  </a:moveTo>
                  <a:cubicBezTo>
                    <a:pt x="27" y="6"/>
                    <a:pt x="26" y="5"/>
                    <a:pt x="25" y="5"/>
                  </a:cubicBezTo>
                  <a:cubicBezTo>
                    <a:pt x="22" y="3"/>
                    <a:pt x="17" y="5"/>
                    <a:pt x="15" y="5"/>
                  </a:cubicBezTo>
                  <a:cubicBezTo>
                    <a:pt x="11" y="5"/>
                    <a:pt x="11" y="5"/>
                    <a:pt x="9" y="7"/>
                  </a:cubicBezTo>
                  <a:cubicBezTo>
                    <a:pt x="8" y="8"/>
                    <a:pt x="4" y="10"/>
                    <a:pt x="4" y="12"/>
                  </a:cubicBezTo>
                  <a:cubicBezTo>
                    <a:pt x="4" y="13"/>
                    <a:pt x="3" y="12"/>
                    <a:pt x="3" y="13"/>
                  </a:cubicBezTo>
                  <a:cubicBezTo>
                    <a:pt x="2" y="15"/>
                    <a:pt x="2" y="24"/>
                    <a:pt x="2" y="28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3"/>
                    <a:pt x="5" y="33"/>
                    <a:pt x="6" y="34"/>
                  </a:cubicBezTo>
                  <a:cubicBezTo>
                    <a:pt x="7" y="35"/>
                    <a:pt x="7" y="36"/>
                    <a:pt x="8" y="37"/>
                  </a:cubicBezTo>
                  <a:cubicBezTo>
                    <a:pt x="8" y="37"/>
                    <a:pt x="9" y="37"/>
                    <a:pt x="9" y="37"/>
                  </a:cubicBezTo>
                  <a:cubicBezTo>
                    <a:pt x="10" y="37"/>
                    <a:pt x="10" y="39"/>
                    <a:pt x="11" y="39"/>
                  </a:cubicBezTo>
                  <a:cubicBezTo>
                    <a:pt x="12" y="39"/>
                    <a:pt x="11" y="39"/>
                    <a:pt x="12" y="40"/>
                  </a:cubicBezTo>
                  <a:cubicBezTo>
                    <a:pt x="14" y="40"/>
                    <a:pt x="16" y="41"/>
                    <a:pt x="19" y="41"/>
                  </a:cubicBezTo>
                  <a:cubicBezTo>
                    <a:pt x="26" y="42"/>
                    <a:pt x="28" y="40"/>
                    <a:pt x="32" y="37"/>
                  </a:cubicBezTo>
                  <a:cubicBezTo>
                    <a:pt x="34" y="36"/>
                    <a:pt x="35" y="33"/>
                    <a:pt x="36" y="32"/>
                  </a:cubicBezTo>
                  <a:cubicBezTo>
                    <a:pt x="38" y="29"/>
                    <a:pt x="38" y="24"/>
                    <a:pt x="38" y="18"/>
                  </a:cubicBezTo>
                  <a:cubicBezTo>
                    <a:pt x="35" y="13"/>
                    <a:pt x="32" y="9"/>
                    <a:pt x="28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1" name="Freeform 22"/>
            <p:cNvSpPr>
              <a:spLocks noEditPoints="1" noChangeArrowheads="1"/>
            </p:cNvSpPr>
            <p:nvPr/>
          </p:nvSpPr>
          <p:spPr bwMode="auto">
            <a:xfrm>
              <a:off x="935037" y="846137"/>
              <a:ext cx="204788" cy="207963"/>
            </a:xfrm>
            <a:custGeom>
              <a:avLst/>
              <a:gdLst>
                <a:gd name="T0" fmla="*/ 3 w 74"/>
                <a:gd name="T1" fmla="*/ 65 h 75"/>
                <a:gd name="T2" fmla="*/ 2 w 74"/>
                <a:gd name="T3" fmla="*/ 8 h 75"/>
                <a:gd name="T4" fmla="*/ 6 w 74"/>
                <a:gd name="T5" fmla="*/ 5 h 75"/>
                <a:gd name="T6" fmla="*/ 8 w 74"/>
                <a:gd name="T7" fmla="*/ 3 h 75"/>
                <a:gd name="T8" fmla="*/ 17 w 74"/>
                <a:gd name="T9" fmla="*/ 2 h 75"/>
                <a:gd name="T10" fmla="*/ 24 w 74"/>
                <a:gd name="T11" fmla="*/ 1 h 75"/>
                <a:gd name="T12" fmla="*/ 46 w 74"/>
                <a:gd name="T13" fmla="*/ 1 h 75"/>
                <a:gd name="T14" fmla="*/ 53 w 74"/>
                <a:gd name="T15" fmla="*/ 1 h 75"/>
                <a:gd name="T16" fmla="*/ 61 w 74"/>
                <a:gd name="T17" fmla="*/ 2 h 75"/>
                <a:gd name="T18" fmla="*/ 63 w 74"/>
                <a:gd name="T19" fmla="*/ 2 h 75"/>
                <a:gd name="T20" fmla="*/ 66 w 74"/>
                <a:gd name="T21" fmla="*/ 4 h 75"/>
                <a:gd name="T22" fmla="*/ 67 w 74"/>
                <a:gd name="T23" fmla="*/ 5 h 75"/>
                <a:gd name="T24" fmla="*/ 69 w 74"/>
                <a:gd name="T25" fmla="*/ 8 h 75"/>
                <a:gd name="T26" fmla="*/ 71 w 74"/>
                <a:gd name="T27" fmla="*/ 9 h 75"/>
                <a:gd name="T28" fmla="*/ 71 w 74"/>
                <a:gd name="T29" fmla="*/ 15 h 75"/>
                <a:gd name="T30" fmla="*/ 72 w 74"/>
                <a:gd name="T31" fmla="*/ 15 h 75"/>
                <a:gd name="T32" fmla="*/ 71 w 74"/>
                <a:gd name="T33" fmla="*/ 27 h 75"/>
                <a:gd name="T34" fmla="*/ 68 w 74"/>
                <a:gd name="T35" fmla="*/ 68 h 75"/>
                <a:gd name="T36" fmla="*/ 42 w 74"/>
                <a:gd name="T37" fmla="*/ 73 h 75"/>
                <a:gd name="T38" fmla="*/ 27 w 74"/>
                <a:gd name="T39" fmla="*/ 74 h 75"/>
                <a:gd name="T40" fmla="*/ 13 w 74"/>
                <a:gd name="T41" fmla="*/ 74 h 75"/>
                <a:gd name="T42" fmla="*/ 3 w 74"/>
                <a:gd name="T43" fmla="*/ 65 h 75"/>
                <a:gd name="T44" fmla="*/ 30 w 74"/>
                <a:gd name="T45" fmla="*/ 73 h 75"/>
                <a:gd name="T46" fmla="*/ 39 w 74"/>
                <a:gd name="T47" fmla="*/ 71 h 75"/>
                <a:gd name="T48" fmla="*/ 66 w 74"/>
                <a:gd name="T49" fmla="*/ 68 h 75"/>
                <a:gd name="T50" fmla="*/ 69 w 74"/>
                <a:gd name="T51" fmla="*/ 51 h 75"/>
                <a:gd name="T52" fmla="*/ 69 w 74"/>
                <a:gd name="T53" fmla="*/ 35 h 75"/>
                <a:gd name="T54" fmla="*/ 67 w 74"/>
                <a:gd name="T55" fmla="*/ 7 h 75"/>
                <a:gd name="T56" fmla="*/ 59 w 74"/>
                <a:gd name="T57" fmla="*/ 3 h 75"/>
                <a:gd name="T58" fmla="*/ 31 w 74"/>
                <a:gd name="T59" fmla="*/ 1 h 75"/>
                <a:gd name="T60" fmla="*/ 28 w 74"/>
                <a:gd name="T61" fmla="*/ 2 h 75"/>
                <a:gd name="T62" fmla="*/ 14 w 74"/>
                <a:gd name="T63" fmla="*/ 4 h 75"/>
                <a:gd name="T64" fmla="*/ 8 w 74"/>
                <a:gd name="T65" fmla="*/ 6 h 75"/>
                <a:gd name="T66" fmla="*/ 6 w 74"/>
                <a:gd name="T67" fmla="*/ 6 h 75"/>
                <a:gd name="T68" fmla="*/ 6 w 74"/>
                <a:gd name="T69" fmla="*/ 8 h 75"/>
                <a:gd name="T70" fmla="*/ 3 w 74"/>
                <a:gd name="T71" fmla="*/ 9 h 75"/>
                <a:gd name="T72" fmla="*/ 5 w 74"/>
                <a:gd name="T73" fmla="*/ 66 h 75"/>
                <a:gd name="T74" fmla="*/ 12 w 74"/>
                <a:gd name="T75" fmla="*/ 72 h 75"/>
                <a:gd name="T76" fmla="*/ 30 w 74"/>
                <a:gd name="T77" fmla="*/ 73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4"/>
                <a:gd name="T118" fmla="*/ 0 h 75"/>
                <a:gd name="T119" fmla="*/ 74 w 74"/>
                <a:gd name="T120" fmla="*/ 75 h 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4" h="75">
                  <a:moveTo>
                    <a:pt x="3" y="65"/>
                  </a:moveTo>
                  <a:cubicBezTo>
                    <a:pt x="2" y="47"/>
                    <a:pt x="0" y="27"/>
                    <a:pt x="2" y="8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10" y="3"/>
                    <a:pt x="14" y="3"/>
                    <a:pt x="17" y="2"/>
                  </a:cubicBezTo>
                  <a:cubicBezTo>
                    <a:pt x="18" y="2"/>
                    <a:pt x="21" y="1"/>
                    <a:pt x="24" y="1"/>
                  </a:cubicBezTo>
                  <a:cubicBezTo>
                    <a:pt x="30" y="0"/>
                    <a:pt x="39" y="2"/>
                    <a:pt x="46" y="1"/>
                  </a:cubicBezTo>
                  <a:cubicBezTo>
                    <a:pt x="47" y="0"/>
                    <a:pt x="49" y="0"/>
                    <a:pt x="53" y="1"/>
                  </a:cubicBezTo>
                  <a:cubicBezTo>
                    <a:pt x="56" y="1"/>
                    <a:pt x="58" y="2"/>
                    <a:pt x="61" y="2"/>
                  </a:cubicBezTo>
                  <a:cubicBezTo>
                    <a:pt x="62" y="2"/>
                    <a:pt x="62" y="2"/>
                    <a:pt x="63" y="2"/>
                  </a:cubicBezTo>
                  <a:cubicBezTo>
                    <a:pt x="64" y="3"/>
                    <a:pt x="65" y="3"/>
                    <a:pt x="66" y="4"/>
                  </a:cubicBezTo>
                  <a:cubicBezTo>
                    <a:pt x="67" y="4"/>
                    <a:pt x="66" y="5"/>
                    <a:pt x="67" y="5"/>
                  </a:cubicBezTo>
                  <a:cubicBezTo>
                    <a:pt x="68" y="5"/>
                    <a:pt x="69" y="7"/>
                    <a:pt x="69" y="8"/>
                  </a:cubicBezTo>
                  <a:cubicBezTo>
                    <a:pt x="69" y="8"/>
                    <a:pt x="71" y="9"/>
                    <a:pt x="71" y="9"/>
                  </a:cubicBezTo>
                  <a:cubicBezTo>
                    <a:pt x="71" y="11"/>
                    <a:pt x="70" y="12"/>
                    <a:pt x="71" y="15"/>
                  </a:cubicBezTo>
                  <a:cubicBezTo>
                    <a:pt x="71" y="15"/>
                    <a:pt x="72" y="15"/>
                    <a:pt x="72" y="15"/>
                  </a:cubicBezTo>
                  <a:cubicBezTo>
                    <a:pt x="72" y="19"/>
                    <a:pt x="71" y="23"/>
                    <a:pt x="71" y="27"/>
                  </a:cubicBezTo>
                  <a:cubicBezTo>
                    <a:pt x="70" y="36"/>
                    <a:pt x="74" y="63"/>
                    <a:pt x="68" y="68"/>
                  </a:cubicBezTo>
                  <a:cubicBezTo>
                    <a:pt x="65" y="72"/>
                    <a:pt x="53" y="72"/>
                    <a:pt x="42" y="73"/>
                  </a:cubicBezTo>
                  <a:cubicBezTo>
                    <a:pt x="38" y="73"/>
                    <a:pt x="32" y="74"/>
                    <a:pt x="27" y="74"/>
                  </a:cubicBezTo>
                  <a:cubicBezTo>
                    <a:pt x="22" y="74"/>
                    <a:pt x="16" y="75"/>
                    <a:pt x="13" y="74"/>
                  </a:cubicBezTo>
                  <a:cubicBezTo>
                    <a:pt x="8" y="72"/>
                    <a:pt x="6" y="68"/>
                    <a:pt x="3" y="65"/>
                  </a:cubicBezTo>
                  <a:close/>
                  <a:moveTo>
                    <a:pt x="30" y="73"/>
                  </a:moveTo>
                  <a:cubicBezTo>
                    <a:pt x="33" y="73"/>
                    <a:pt x="36" y="71"/>
                    <a:pt x="39" y="71"/>
                  </a:cubicBezTo>
                  <a:cubicBezTo>
                    <a:pt x="49" y="70"/>
                    <a:pt x="62" y="72"/>
                    <a:pt x="66" y="68"/>
                  </a:cubicBezTo>
                  <a:cubicBezTo>
                    <a:pt x="71" y="63"/>
                    <a:pt x="69" y="60"/>
                    <a:pt x="69" y="51"/>
                  </a:cubicBezTo>
                  <a:cubicBezTo>
                    <a:pt x="69" y="46"/>
                    <a:pt x="69" y="39"/>
                    <a:pt x="69" y="35"/>
                  </a:cubicBezTo>
                  <a:cubicBezTo>
                    <a:pt x="69" y="27"/>
                    <a:pt x="72" y="12"/>
                    <a:pt x="67" y="7"/>
                  </a:cubicBezTo>
                  <a:cubicBezTo>
                    <a:pt x="66" y="5"/>
                    <a:pt x="63" y="4"/>
                    <a:pt x="59" y="3"/>
                  </a:cubicBezTo>
                  <a:cubicBezTo>
                    <a:pt x="52" y="1"/>
                    <a:pt x="39" y="1"/>
                    <a:pt x="31" y="1"/>
                  </a:cubicBezTo>
                  <a:cubicBezTo>
                    <a:pt x="30" y="2"/>
                    <a:pt x="30" y="2"/>
                    <a:pt x="28" y="2"/>
                  </a:cubicBezTo>
                  <a:cubicBezTo>
                    <a:pt x="23" y="3"/>
                    <a:pt x="19" y="3"/>
                    <a:pt x="14" y="4"/>
                  </a:cubicBezTo>
                  <a:cubicBezTo>
                    <a:pt x="12" y="5"/>
                    <a:pt x="10" y="5"/>
                    <a:pt x="8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1" y="28"/>
                    <a:pt x="3" y="48"/>
                    <a:pt x="5" y="66"/>
                  </a:cubicBezTo>
                  <a:cubicBezTo>
                    <a:pt x="7" y="68"/>
                    <a:pt x="10" y="70"/>
                    <a:pt x="12" y="72"/>
                  </a:cubicBezTo>
                  <a:cubicBezTo>
                    <a:pt x="19" y="71"/>
                    <a:pt x="24" y="73"/>
                    <a:pt x="30" y="7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2" name="Freeform 23"/>
            <p:cNvSpPr>
              <a:spLocks noEditPoints="1" noChangeArrowheads="1"/>
            </p:cNvSpPr>
            <p:nvPr/>
          </p:nvSpPr>
          <p:spPr bwMode="auto">
            <a:xfrm>
              <a:off x="179387" y="849312"/>
              <a:ext cx="195263" cy="204788"/>
            </a:xfrm>
            <a:custGeom>
              <a:avLst/>
              <a:gdLst>
                <a:gd name="T0" fmla="*/ 41 w 70"/>
                <a:gd name="T1" fmla="*/ 72 h 74"/>
                <a:gd name="T2" fmla="*/ 11 w 70"/>
                <a:gd name="T3" fmla="*/ 71 h 74"/>
                <a:gd name="T4" fmla="*/ 2 w 70"/>
                <a:gd name="T5" fmla="*/ 68 h 74"/>
                <a:gd name="T6" fmla="*/ 2 w 70"/>
                <a:gd name="T7" fmla="*/ 63 h 74"/>
                <a:gd name="T8" fmla="*/ 5 w 70"/>
                <a:gd name="T9" fmla="*/ 5 h 74"/>
                <a:gd name="T10" fmla="*/ 16 w 70"/>
                <a:gd name="T11" fmla="*/ 2 h 74"/>
                <a:gd name="T12" fmla="*/ 40 w 70"/>
                <a:gd name="T13" fmla="*/ 1 h 74"/>
                <a:gd name="T14" fmla="*/ 43 w 70"/>
                <a:gd name="T15" fmla="*/ 2 h 74"/>
                <a:gd name="T16" fmla="*/ 68 w 70"/>
                <a:gd name="T17" fmla="*/ 9 h 74"/>
                <a:gd name="T18" fmla="*/ 69 w 70"/>
                <a:gd name="T19" fmla="*/ 33 h 74"/>
                <a:gd name="T20" fmla="*/ 69 w 70"/>
                <a:gd name="T21" fmla="*/ 61 h 74"/>
                <a:gd name="T22" fmla="*/ 65 w 70"/>
                <a:gd name="T23" fmla="*/ 70 h 74"/>
                <a:gd name="T24" fmla="*/ 67 w 70"/>
                <a:gd name="T25" fmla="*/ 47 h 74"/>
                <a:gd name="T26" fmla="*/ 64 w 70"/>
                <a:gd name="T27" fmla="*/ 7 h 74"/>
                <a:gd name="T28" fmla="*/ 62 w 70"/>
                <a:gd name="T29" fmla="*/ 6 h 74"/>
                <a:gd name="T30" fmla="*/ 23 w 70"/>
                <a:gd name="T31" fmla="*/ 3 h 74"/>
                <a:gd name="T32" fmla="*/ 6 w 70"/>
                <a:gd name="T33" fmla="*/ 6 h 74"/>
                <a:gd name="T34" fmla="*/ 3 w 70"/>
                <a:gd name="T35" fmla="*/ 13 h 74"/>
                <a:gd name="T36" fmla="*/ 4 w 70"/>
                <a:gd name="T37" fmla="*/ 22 h 74"/>
                <a:gd name="T38" fmla="*/ 19 w 70"/>
                <a:gd name="T39" fmla="*/ 7 h 74"/>
                <a:gd name="T40" fmla="*/ 36 w 70"/>
                <a:gd name="T41" fmla="*/ 7 h 74"/>
                <a:gd name="T42" fmla="*/ 57 w 70"/>
                <a:gd name="T43" fmla="*/ 7 h 74"/>
                <a:gd name="T44" fmla="*/ 65 w 70"/>
                <a:gd name="T45" fmla="*/ 38 h 74"/>
                <a:gd name="T46" fmla="*/ 65 w 70"/>
                <a:gd name="T47" fmla="*/ 41 h 74"/>
                <a:gd name="T48" fmla="*/ 64 w 70"/>
                <a:gd name="T49" fmla="*/ 63 h 74"/>
                <a:gd name="T50" fmla="*/ 63 w 70"/>
                <a:gd name="T51" fmla="*/ 66 h 74"/>
                <a:gd name="T52" fmla="*/ 65 w 70"/>
                <a:gd name="T53" fmla="*/ 68 h 74"/>
                <a:gd name="T54" fmla="*/ 38 w 70"/>
                <a:gd name="T55" fmla="*/ 7 h 74"/>
                <a:gd name="T56" fmla="*/ 7 w 70"/>
                <a:gd name="T57" fmla="*/ 12 h 74"/>
                <a:gd name="T58" fmla="*/ 4 w 70"/>
                <a:gd name="T59" fmla="*/ 38 h 74"/>
                <a:gd name="T60" fmla="*/ 4 w 70"/>
                <a:gd name="T61" fmla="*/ 61 h 74"/>
                <a:gd name="T62" fmla="*/ 10 w 70"/>
                <a:gd name="T63" fmla="*/ 64 h 74"/>
                <a:gd name="T64" fmla="*/ 26 w 70"/>
                <a:gd name="T65" fmla="*/ 67 h 74"/>
                <a:gd name="T66" fmla="*/ 37 w 70"/>
                <a:gd name="T67" fmla="*/ 69 h 74"/>
                <a:gd name="T68" fmla="*/ 63 w 70"/>
                <a:gd name="T69" fmla="*/ 63 h 74"/>
                <a:gd name="T70" fmla="*/ 64 w 70"/>
                <a:gd name="T71" fmla="*/ 38 h 74"/>
                <a:gd name="T72" fmla="*/ 64 w 70"/>
                <a:gd name="T73" fmla="*/ 29 h 74"/>
                <a:gd name="T74" fmla="*/ 64 w 70"/>
                <a:gd name="T75" fmla="*/ 13 h 74"/>
                <a:gd name="T76" fmla="*/ 4 w 70"/>
                <a:gd name="T77" fmla="*/ 66 h 74"/>
                <a:gd name="T78" fmla="*/ 6 w 70"/>
                <a:gd name="T79" fmla="*/ 68 h 74"/>
                <a:gd name="T80" fmla="*/ 38 w 70"/>
                <a:gd name="T81" fmla="*/ 70 h 74"/>
                <a:gd name="T82" fmla="*/ 22 w 70"/>
                <a:gd name="T83" fmla="*/ 68 h 74"/>
                <a:gd name="T84" fmla="*/ 10 w 70"/>
                <a:gd name="T85" fmla="*/ 66 h 74"/>
                <a:gd name="T86" fmla="*/ 5 w 70"/>
                <a:gd name="T87" fmla="*/ 63 h 74"/>
                <a:gd name="T88" fmla="*/ 4 w 70"/>
                <a:gd name="T89" fmla="*/ 66 h 7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0"/>
                <a:gd name="T136" fmla="*/ 0 h 74"/>
                <a:gd name="T137" fmla="*/ 70 w 70"/>
                <a:gd name="T138" fmla="*/ 74 h 7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0" h="74">
                  <a:moveTo>
                    <a:pt x="65" y="70"/>
                  </a:moveTo>
                  <a:cubicBezTo>
                    <a:pt x="58" y="72"/>
                    <a:pt x="50" y="71"/>
                    <a:pt x="41" y="72"/>
                  </a:cubicBezTo>
                  <a:cubicBezTo>
                    <a:pt x="31" y="72"/>
                    <a:pt x="21" y="74"/>
                    <a:pt x="12" y="72"/>
                  </a:cubicBezTo>
                  <a:cubicBezTo>
                    <a:pt x="12" y="72"/>
                    <a:pt x="12" y="71"/>
                    <a:pt x="11" y="71"/>
                  </a:cubicBezTo>
                  <a:cubicBezTo>
                    <a:pt x="11" y="71"/>
                    <a:pt x="10" y="71"/>
                    <a:pt x="9" y="71"/>
                  </a:cubicBezTo>
                  <a:cubicBezTo>
                    <a:pt x="6" y="70"/>
                    <a:pt x="4" y="69"/>
                    <a:pt x="2" y="68"/>
                  </a:cubicBezTo>
                  <a:cubicBezTo>
                    <a:pt x="1" y="67"/>
                    <a:pt x="3" y="67"/>
                    <a:pt x="3" y="67"/>
                  </a:cubicBezTo>
                  <a:cubicBezTo>
                    <a:pt x="3" y="66"/>
                    <a:pt x="2" y="64"/>
                    <a:pt x="2" y="63"/>
                  </a:cubicBezTo>
                  <a:cubicBezTo>
                    <a:pt x="0" y="56"/>
                    <a:pt x="1" y="38"/>
                    <a:pt x="2" y="28"/>
                  </a:cubicBezTo>
                  <a:cubicBezTo>
                    <a:pt x="2" y="20"/>
                    <a:pt x="0" y="10"/>
                    <a:pt x="5" y="5"/>
                  </a:cubicBezTo>
                  <a:cubicBezTo>
                    <a:pt x="7" y="3"/>
                    <a:pt x="10" y="3"/>
                    <a:pt x="12" y="4"/>
                  </a:cubicBezTo>
                  <a:cubicBezTo>
                    <a:pt x="13" y="3"/>
                    <a:pt x="14" y="3"/>
                    <a:pt x="16" y="2"/>
                  </a:cubicBezTo>
                  <a:cubicBezTo>
                    <a:pt x="19" y="1"/>
                    <a:pt x="25" y="2"/>
                    <a:pt x="31" y="1"/>
                  </a:cubicBezTo>
                  <a:cubicBezTo>
                    <a:pt x="33" y="1"/>
                    <a:pt x="36" y="0"/>
                    <a:pt x="40" y="1"/>
                  </a:cubicBezTo>
                  <a:cubicBezTo>
                    <a:pt x="40" y="1"/>
                    <a:pt x="40" y="2"/>
                    <a:pt x="41" y="2"/>
                  </a:cubicBezTo>
                  <a:cubicBezTo>
                    <a:pt x="42" y="2"/>
                    <a:pt x="42" y="2"/>
                    <a:pt x="43" y="2"/>
                  </a:cubicBezTo>
                  <a:cubicBezTo>
                    <a:pt x="47" y="3"/>
                    <a:pt x="57" y="3"/>
                    <a:pt x="64" y="5"/>
                  </a:cubicBezTo>
                  <a:cubicBezTo>
                    <a:pt x="65" y="6"/>
                    <a:pt x="65" y="9"/>
                    <a:pt x="68" y="9"/>
                  </a:cubicBezTo>
                  <a:cubicBezTo>
                    <a:pt x="69" y="14"/>
                    <a:pt x="68" y="19"/>
                    <a:pt x="68" y="24"/>
                  </a:cubicBezTo>
                  <a:cubicBezTo>
                    <a:pt x="68" y="27"/>
                    <a:pt x="69" y="30"/>
                    <a:pt x="69" y="33"/>
                  </a:cubicBezTo>
                  <a:cubicBezTo>
                    <a:pt x="69" y="37"/>
                    <a:pt x="69" y="43"/>
                    <a:pt x="69" y="47"/>
                  </a:cubicBezTo>
                  <a:cubicBezTo>
                    <a:pt x="69" y="53"/>
                    <a:pt x="70" y="56"/>
                    <a:pt x="69" y="61"/>
                  </a:cubicBezTo>
                  <a:cubicBezTo>
                    <a:pt x="69" y="61"/>
                    <a:pt x="69" y="64"/>
                    <a:pt x="69" y="64"/>
                  </a:cubicBezTo>
                  <a:cubicBezTo>
                    <a:pt x="68" y="65"/>
                    <a:pt x="67" y="68"/>
                    <a:pt x="65" y="70"/>
                  </a:cubicBezTo>
                  <a:close/>
                  <a:moveTo>
                    <a:pt x="68" y="59"/>
                  </a:moveTo>
                  <a:cubicBezTo>
                    <a:pt x="68" y="55"/>
                    <a:pt x="67" y="51"/>
                    <a:pt x="67" y="47"/>
                  </a:cubicBezTo>
                  <a:cubicBezTo>
                    <a:pt x="67" y="35"/>
                    <a:pt x="67" y="23"/>
                    <a:pt x="67" y="11"/>
                  </a:cubicBezTo>
                  <a:cubicBezTo>
                    <a:pt x="65" y="11"/>
                    <a:pt x="65" y="8"/>
                    <a:pt x="64" y="7"/>
                  </a:cubicBezTo>
                  <a:cubicBezTo>
                    <a:pt x="64" y="7"/>
                    <a:pt x="63" y="8"/>
                    <a:pt x="63" y="7"/>
                  </a:cubicBezTo>
                  <a:cubicBezTo>
                    <a:pt x="62" y="7"/>
                    <a:pt x="62" y="6"/>
                    <a:pt x="62" y="6"/>
                  </a:cubicBezTo>
                  <a:cubicBezTo>
                    <a:pt x="58" y="4"/>
                    <a:pt x="44" y="4"/>
                    <a:pt x="39" y="3"/>
                  </a:cubicBezTo>
                  <a:cubicBezTo>
                    <a:pt x="34" y="2"/>
                    <a:pt x="28" y="3"/>
                    <a:pt x="23" y="3"/>
                  </a:cubicBezTo>
                  <a:cubicBezTo>
                    <a:pt x="19" y="3"/>
                    <a:pt x="17" y="3"/>
                    <a:pt x="15" y="4"/>
                  </a:cubicBezTo>
                  <a:cubicBezTo>
                    <a:pt x="11" y="5"/>
                    <a:pt x="9" y="5"/>
                    <a:pt x="6" y="6"/>
                  </a:cubicBezTo>
                  <a:cubicBezTo>
                    <a:pt x="5" y="8"/>
                    <a:pt x="4" y="10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3" y="19"/>
                    <a:pt x="2" y="22"/>
                    <a:pt x="4" y="22"/>
                  </a:cubicBezTo>
                  <a:cubicBezTo>
                    <a:pt x="5" y="16"/>
                    <a:pt x="4" y="10"/>
                    <a:pt x="10" y="7"/>
                  </a:cubicBezTo>
                  <a:cubicBezTo>
                    <a:pt x="12" y="6"/>
                    <a:pt x="15" y="7"/>
                    <a:pt x="19" y="7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7" y="4"/>
                    <a:pt x="32" y="6"/>
                    <a:pt x="36" y="7"/>
                  </a:cubicBezTo>
                  <a:cubicBezTo>
                    <a:pt x="42" y="7"/>
                    <a:pt x="52" y="7"/>
                    <a:pt x="55" y="7"/>
                  </a:cubicBezTo>
                  <a:cubicBezTo>
                    <a:pt x="55" y="8"/>
                    <a:pt x="56" y="7"/>
                    <a:pt x="57" y="7"/>
                  </a:cubicBezTo>
                  <a:cubicBezTo>
                    <a:pt x="60" y="8"/>
                    <a:pt x="64" y="10"/>
                    <a:pt x="64" y="12"/>
                  </a:cubicBezTo>
                  <a:cubicBezTo>
                    <a:pt x="66" y="19"/>
                    <a:pt x="65" y="28"/>
                    <a:pt x="65" y="38"/>
                  </a:cubicBezTo>
                  <a:cubicBezTo>
                    <a:pt x="65" y="39"/>
                    <a:pt x="64" y="39"/>
                    <a:pt x="64" y="40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6" y="44"/>
                    <a:pt x="65" y="47"/>
                    <a:pt x="65" y="50"/>
                  </a:cubicBezTo>
                  <a:cubicBezTo>
                    <a:pt x="65" y="54"/>
                    <a:pt x="65" y="61"/>
                    <a:pt x="64" y="63"/>
                  </a:cubicBezTo>
                  <a:cubicBezTo>
                    <a:pt x="64" y="63"/>
                    <a:pt x="63" y="64"/>
                    <a:pt x="63" y="64"/>
                  </a:cubicBezTo>
                  <a:cubicBezTo>
                    <a:pt x="62" y="64"/>
                    <a:pt x="63" y="65"/>
                    <a:pt x="63" y="66"/>
                  </a:cubicBezTo>
                  <a:cubicBezTo>
                    <a:pt x="60" y="68"/>
                    <a:pt x="56" y="68"/>
                    <a:pt x="53" y="70"/>
                  </a:cubicBezTo>
                  <a:cubicBezTo>
                    <a:pt x="58" y="70"/>
                    <a:pt x="61" y="69"/>
                    <a:pt x="65" y="68"/>
                  </a:cubicBezTo>
                  <a:cubicBezTo>
                    <a:pt x="66" y="65"/>
                    <a:pt x="68" y="62"/>
                    <a:pt x="68" y="59"/>
                  </a:cubicBezTo>
                  <a:close/>
                  <a:moveTo>
                    <a:pt x="38" y="7"/>
                  </a:moveTo>
                  <a:cubicBezTo>
                    <a:pt x="28" y="7"/>
                    <a:pt x="17" y="7"/>
                    <a:pt x="10" y="9"/>
                  </a:cubicBezTo>
                  <a:cubicBezTo>
                    <a:pt x="10" y="11"/>
                    <a:pt x="8" y="11"/>
                    <a:pt x="7" y="12"/>
                  </a:cubicBezTo>
                  <a:cubicBezTo>
                    <a:pt x="5" y="15"/>
                    <a:pt x="6" y="19"/>
                    <a:pt x="5" y="24"/>
                  </a:cubicBezTo>
                  <a:cubicBezTo>
                    <a:pt x="5" y="29"/>
                    <a:pt x="4" y="36"/>
                    <a:pt x="4" y="38"/>
                  </a:cubicBezTo>
                  <a:cubicBezTo>
                    <a:pt x="3" y="38"/>
                    <a:pt x="4" y="39"/>
                    <a:pt x="4" y="40"/>
                  </a:cubicBezTo>
                  <a:cubicBezTo>
                    <a:pt x="3" y="48"/>
                    <a:pt x="2" y="55"/>
                    <a:pt x="4" y="61"/>
                  </a:cubicBezTo>
                  <a:cubicBezTo>
                    <a:pt x="6" y="61"/>
                    <a:pt x="8" y="64"/>
                    <a:pt x="8" y="64"/>
                  </a:cubicBezTo>
                  <a:cubicBezTo>
                    <a:pt x="8" y="64"/>
                    <a:pt x="9" y="64"/>
                    <a:pt x="10" y="64"/>
                  </a:cubicBezTo>
                  <a:cubicBezTo>
                    <a:pt x="10" y="64"/>
                    <a:pt x="10" y="66"/>
                    <a:pt x="11" y="66"/>
                  </a:cubicBezTo>
                  <a:cubicBezTo>
                    <a:pt x="14" y="67"/>
                    <a:pt x="23" y="67"/>
                    <a:pt x="26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32" y="69"/>
                    <a:pt x="36" y="68"/>
                    <a:pt x="37" y="69"/>
                  </a:cubicBezTo>
                  <a:cubicBezTo>
                    <a:pt x="38" y="70"/>
                    <a:pt x="47" y="69"/>
                    <a:pt x="47" y="69"/>
                  </a:cubicBezTo>
                  <a:cubicBezTo>
                    <a:pt x="54" y="69"/>
                    <a:pt x="60" y="66"/>
                    <a:pt x="63" y="63"/>
                  </a:cubicBezTo>
                  <a:cubicBezTo>
                    <a:pt x="63" y="58"/>
                    <a:pt x="64" y="53"/>
                    <a:pt x="64" y="48"/>
                  </a:cubicBezTo>
                  <a:cubicBezTo>
                    <a:pt x="64" y="45"/>
                    <a:pt x="63" y="41"/>
                    <a:pt x="64" y="38"/>
                  </a:cubicBezTo>
                  <a:cubicBezTo>
                    <a:pt x="64" y="37"/>
                    <a:pt x="64" y="36"/>
                    <a:pt x="64" y="35"/>
                  </a:cubicBezTo>
                  <a:cubicBezTo>
                    <a:pt x="64" y="33"/>
                    <a:pt x="63" y="31"/>
                    <a:pt x="64" y="29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5" y="20"/>
                    <a:pt x="64" y="17"/>
                    <a:pt x="64" y="13"/>
                  </a:cubicBezTo>
                  <a:cubicBezTo>
                    <a:pt x="59" y="8"/>
                    <a:pt x="48" y="8"/>
                    <a:pt x="38" y="7"/>
                  </a:cubicBezTo>
                  <a:close/>
                  <a:moveTo>
                    <a:pt x="4" y="66"/>
                  </a:moveTo>
                  <a:cubicBezTo>
                    <a:pt x="4" y="67"/>
                    <a:pt x="8" y="66"/>
                    <a:pt x="8" y="67"/>
                  </a:cubicBezTo>
                  <a:cubicBezTo>
                    <a:pt x="7" y="68"/>
                    <a:pt x="6" y="67"/>
                    <a:pt x="6" y="68"/>
                  </a:cubicBezTo>
                  <a:cubicBezTo>
                    <a:pt x="13" y="72"/>
                    <a:pt x="25" y="71"/>
                    <a:pt x="36" y="71"/>
                  </a:cubicBezTo>
                  <a:cubicBezTo>
                    <a:pt x="37" y="71"/>
                    <a:pt x="38" y="71"/>
                    <a:pt x="38" y="70"/>
                  </a:cubicBezTo>
                  <a:cubicBezTo>
                    <a:pt x="37" y="70"/>
                    <a:pt x="36" y="70"/>
                    <a:pt x="35" y="70"/>
                  </a:cubicBezTo>
                  <a:cubicBezTo>
                    <a:pt x="30" y="69"/>
                    <a:pt x="24" y="69"/>
                    <a:pt x="22" y="68"/>
                  </a:cubicBezTo>
                  <a:cubicBezTo>
                    <a:pt x="18" y="68"/>
                    <a:pt x="14" y="68"/>
                    <a:pt x="11" y="67"/>
                  </a:cubicBezTo>
                  <a:cubicBezTo>
                    <a:pt x="11" y="67"/>
                    <a:pt x="10" y="66"/>
                    <a:pt x="10" y="66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6" y="64"/>
                    <a:pt x="6" y="64"/>
                    <a:pt x="5" y="63"/>
                  </a:cubicBezTo>
                  <a:cubicBezTo>
                    <a:pt x="4" y="62"/>
                    <a:pt x="4" y="62"/>
                    <a:pt x="3" y="61"/>
                  </a:cubicBezTo>
                  <a:cubicBezTo>
                    <a:pt x="2" y="64"/>
                    <a:pt x="4" y="64"/>
                    <a:pt x="4" y="6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3" name="Freeform 24"/>
            <p:cNvSpPr>
              <a:spLocks noEditPoints="1" noChangeArrowheads="1"/>
            </p:cNvSpPr>
            <p:nvPr/>
          </p:nvSpPr>
          <p:spPr bwMode="auto">
            <a:xfrm>
              <a:off x="427037" y="849312"/>
              <a:ext cx="207963" cy="204788"/>
            </a:xfrm>
            <a:custGeom>
              <a:avLst/>
              <a:gdLst>
                <a:gd name="T0" fmla="*/ 18 w 75"/>
                <a:gd name="T1" fmla="*/ 1 h 74"/>
                <a:gd name="T2" fmla="*/ 32 w 75"/>
                <a:gd name="T3" fmla="*/ 1 h 74"/>
                <a:gd name="T4" fmla="*/ 60 w 75"/>
                <a:gd name="T5" fmla="*/ 2 h 74"/>
                <a:gd name="T6" fmla="*/ 70 w 75"/>
                <a:gd name="T7" fmla="*/ 6 h 74"/>
                <a:gd name="T8" fmla="*/ 71 w 75"/>
                <a:gd name="T9" fmla="*/ 27 h 74"/>
                <a:gd name="T10" fmla="*/ 46 w 75"/>
                <a:gd name="T11" fmla="*/ 74 h 74"/>
                <a:gd name="T12" fmla="*/ 8 w 75"/>
                <a:gd name="T13" fmla="*/ 72 h 74"/>
                <a:gd name="T14" fmla="*/ 3 w 75"/>
                <a:gd name="T15" fmla="*/ 65 h 74"/>
                <a:gd name="T16" fmla="*/ 2 w 75"/>
                <a:gd name="T17" fmla="*/ 45 h 74"/>
                <a:gd name="T18" fmla="*/ 4 w 75"/>
                <a:gd name="T19" fmla="*/ 8 h 74"/>
                <a:gd name="T20" fmla="*/ 26 w 75"/>
                <a:gd name="T21" fmla="*/ 2 h 74"/>
                <a:gd name="T22" fmla="*/ 29 w 75"/>
                <a:gd name="T23" fmla="*/ 26 h 74"/>
                <a:gd name="T24" fmla="*/ 34 w 75"/>
                <a:gd name="T25" fmla="*/ 42 h 74"/>
                <a:gd name="T26" fmla="*/ 36 w 75"/>
                <a:gd name="T27" fmla="*/ 52 h 74"/>
                <a:gd name="T28" fmla="*/ 39 w 75"/>
                <a:gd name="T29" fmla="*/ 48 h 74"/>
                <a:gd name="T30" fmla="*/ 42 w 75"/>
                <a:gd name="T31" fmla="*/ 44 h 74"/>
                <a:gd name="T32" fmla="*/ 44 w 75"/>
                <a:gd name="T33" fmla="*/ 40 h 74"/>
                <a:gd name="T34" fmla="*/ 49 w 75"/>
                <a:gd name="T35" fmla="*/ 33 h 74"/>
                <a:gd name="T36" fmla="*/ 26 w 75"/>
                <a:gd name="T37" fmla="*/ 2 h 74"/>
                <a:gd name="T38" fmla="*/ 9 w 75"/>
                <a:gd name="T39" fmla="*/ 5 h 74"/>
                <a:gd name="T40" fmla="*/ 5 w 75"/>
                <a:gd name="T41" fmla="*/ 12 h 74"/>
                <a:gd name="T42" fmla="*/ 4 w 75"/>
                <a:gd name="T43" fmla="*/ 14 h 74"/>
                <a:gd name="T44" fmla="*/ 3 w 75"/>
                <a:gd name="T45" fmla="*/ 15 h 74"/>
                <a:gd name="T46" fmla="*/ 10 w 75"/>
                <a:gd name="T47" fmla="*/ 40 h 74"/>
                <a:gd name="T48" fmla="*/ 21 w 75"/>
                <a:gd name="T49" fmla="*/ 36 h 74"/>
                <a:gd name="T50" fmla="*/ 24 w 75"/>
                <a:gd name="T51" fmla="*/ 21 h 74"/>
                <a:gd name="T52" fmla="*/ 12 w 75"/>
                <a:gd name="T53" fmla="*/ 2 h 74"/>
                <a:gd name="T54" fmla="*/ 51 w 75"/>
                <a:gd name="T55" fmla="*/ 23 h 74"/>
                <a:gd name="T56" fmla="*/ 53 w 75"/>
                <a:gd name="T57" fmla="*/ 27 h 74"/>
                <a:gd name="T58" fmla="*/ 55 w 75"/>
                <a:gd name="T59" fmla="*/ 23 h 74"/>
                <a:gd name="T60" fmla="*/ 60 w 75"/>
                <a:gd name="T61" fmla="*/ 35 h 74"/>
                <a:gd name="T62" fmla="*/ 69 w 75"/>
                <a:gd name="T63" fmla="*/ 36 h 74"/>
                <a:gd name="T64" fmla="*/ 70 w 75"/>
                <a:gd name="T65" fmla="*/ 15 h 74"/>
                <a:gd name="T66" fmla="*/ 69 w 75"/>
                <a:gd name="T67" fmla="*/ 8 h 74"/>
                <a:gd name="T68" fmla="*/ 65 w 75"/>
                <a:gd name="T69" fmla="*/ 4 h 74"/>
                <a:gd name="T70" fmla="*/ 51 w 75"/>
                <a:gd name="T71" fmla="*/ 5 h 74"/>
                <a:gd name="T72" fmla="*/ 50 w 75"/>
                <a:gd name="T73" fmla="*/ 54 h 74"/>
                <a:gd name="T74" fmla="*/ 49 w 75"/>
                <a:gd name="T75" fmla="*/ 72 h 74"/>
                <a:gd name="T76" fmla="*/ 48 w 75"/>
                <a:gd name="T77" fmla="*/ 38 h 74"/>
                <a:gd name="T78" fmla="*/ 35 w 75"/>
                <a:gd name="T79" fmla="*/ 54 h 74"/>
                <a:gd name="T80" fmla="*/ 27 w 75"/>
                <a:gd name="T81" fmla="*/ 30 h 74"/>
                <a:gd name="T82" fmla="*/ 25 w 75"/>
                <a:gd name="T83" fmla="*/ 38 h 74"/>
                <a:gd name="T84" fmla="*/ 25 w 75"/>
                <a:gd name="T85" fmla="*/ 42 h 74"/>
                <a:gd name="T86" fmla="*/ 24 w 75"/>
                <a:gd name="T87" fmla="*/ 61 h 74"/>
                <a:gd name="T88" fmla="*/ 55 w 75"/>
                <a:gd name="T89" fmla="*/ 72 h 74"/>
                <a:gd name="T90" fmla="*/ 62 w 75"/>
                <a:gd name="T91" fmla="*/ 70 h 74"/>
                <a:gd name="T92" fmla="*/ 66 w 75"/>
                <a:gd name="T93" fmla="*/ 67 h 74"/>
                <a:gd name="T94" fmla="*/ 69 w 75"/>
                <a:gd name="T95" fmla="*/ 63 h 74"/>
                <a:gd name="T96" fmla="*/ 70 w 75"/>
                <a:gd name="T97" fmla="*/ 52 h 74"/>
                <a:gd name="T98" fmla="*/ 70 w 75"/>
                <a:gd name="T99" fmla="*/ 42 h 74"/>
                <a:gd name="T100" fmla="*/ 69 w 75"/>
                <a:gd name="T101" fmla="*/ 39 h 74"/>
                <a:gd name="T102" fmla="*/ 59 w 75"/>
                <a:gd name="T103" fmla="*/ 36 h 74"/>
                <a:gd name="T104" fmla="*/ 55 w 75"/>
                <a:gd name="T105" fmla="*/ 25 h 74"/>
                <a:gd name="T106" fmla="*/ 14 w 75"/>
                <a:gd name="T107" fmla="*/ 35 h 74"/>
                <a:gd name="T108" fmla="*/ 9 w 75"/>
                <a:gd name="T109" fmla="*/ 41 h 74"/>
                <a:gd name="T110" fmla="*/ 3 w 75"/>
                <a:gd name="T111" fmla="*/ 39 h 74"/>
                <a:gd name="T112" fmla="*/ 5 w 75"/>
                <a:gd name="T113" fmla="*/ 64 h 74"/>
                <a:gd name="T114" fmla="*/ 6 w 75"/>
                <a:gd name="T115" fmla="*/ 66 h 74"/>
                <a:gd name="T116" fmla="*/ 8 w 75"/>
                <a:gd name="T117" fmla="*/ 68 h 74"/>
                <a:gd name="T118" fmla="*/ 12 w 75"/>
                <a:gd name="T119" fmla="*/ 72 h 74"/>
                <a:gd name="T120" fmla="*/ 24 w 75"/>
                <a:gd name="T121" fmla="*/ 35 h 74"/>
                <a:gd name="T122" fmla="*/ 15 w 75"/>
                <a:gd name="T123" fmla="*/ 33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5"/>
                <a:gd name="T187" fmla="*/ 0 h 74"/>
                <a:gd name="T188" fmla="*/ 75 w 75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5" h="74">
                  <a:moveTo>
                    <a:pt x="12" y="0"/>
                  </a:moveTo>
                  <a:cubicBezTo>
                    <a:pt x="14" y="1"/>
                    <a:pt x="15" y="1"/>
                    <a:pt x="18" y="1"/>
                  </a:cubicBezTo>
                  <a:cubicBezTo>
                    <a:pt x="20" y="1"/>
                    <a:pt x="21" y="0"/>
                    <a:pt x="23" y="0"/>
                  </a:cubicBezTo>
                  <a:cubicBezTo>
                    <a:pt x="26" y="1"/>
                    <a:pt x="29" y="1"/>
                    <a:pt x="32" y="1"/>
                  </a:cubicBezTo>
                  <a:cubicBezTo>
                    <a:pt x="37" y="1"/>
                    <a:pt x="42" y="0"/>
                    <a:pt x="48" y="0"/>
                  </a:cubicBezTo>
                  <a:cubicBezTo>
                    <a:pt x="52" y="1"/>
                    <a:pt x="56" y="1"/>
                    <a:pt x="60" y="2"/>
                  </a:cubicBezTo>
                  <a:cubicBezTo>
                    <a:pt x="62" y="3"/>
                    <a:pt x="64" y="2"/>
                    <a:pt x="66" y="3"/>
                  </a:cubicBezTo>
                  <a:cubicBezTo>
                    <a:pt x="67" y="4"/>
                    <a:pt x="68" y="5"/>
                    <a:pt x="70" y="6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3" y="14"/>
                    <a:pt x="72" y="20"/>
                    <a:pt x="71" y="27"/>
                  </a:cubicBezTo>
                  <a:cubicBezTo>
                    <a:pt x="70" y="38"/>
                    <a:pt x="75" y="63"/>
                    <a:pt x="66" y="70"/>
                  </a:cubicBezTo>
                  <a:cubicBezTo>
                    <a:pt x="62" y="73"/>
                    <a:pt x="54" y="73"/>
                    <a:pt x="46" y="74"/>
                  </a:cubicBezTo>
                  <a:cubicBezTo>
                    <a:pt x="36" y="74"/>
                    <a:pt x="23" y="74"/>
                    <a:pt x="11" y="74"/>
                  </a:cubicBezTo>
                  <a:cubicBezTo>
                    <a:pt x="11" y="73"/>
                    <a:pt x="9" y="73"/>
                    <a:pt x="8" y="72"/>
                  </a:cubicBezTo>
                  <a:cubicBezTo>
                    <a:pt x="8" y="71"/>
                    <a:pt x="7" y="70"/>
                    <a:pt x="7" y="69"/>
                  </a:cubicBezTo>
                  <a:cubicBezTo>
                    <a:pt x="6" y="68"/>
                    <a:pt x="4" y="67"/>
                    <a:pt x="3" y="65"/>
                  </a:cubicBezTo>
                  <a:cubicBezTo>
                    <a:pt x="3" y="63"/>
                    <a:pt x="3" y="59"/>
                    <a:pt x="3" y="54"/>
                  </a:cubicBezTo>
                  <a:cubicBezTo>
                    <a:pt x="3" y="52"/>
                    <a:pt x="3" y="49"/>
                    <a:pt x="2" y="45"/>
                  </a:cubicBezTo>
                  <a:cubicBezTo>
                    <a:pt x="2" y="39"/>
                    <a:pt x="0" y="18"/>
                    <a:pt x="2" y="14"/>
                  </a:cubicBezTo>
                  <a:cubicBezTo>
                    <a:pt x="3" y="12"/>
                    <a:pt x="3" y="10"/>
                    <a:pt x="4" y="8"/>
                  </a:cubicBezTo>
                  <a:cubicBezTo>
                    <a:pt x="6" y="6"/>
                    <a:pt x="9" y="3"/>
                    <a:pt x="12" y="0"/>
                  </a:cubicBezTo>
                  <a:close/>
                  <a:moveTo>
                    <a:pt x="26" y="2"/>
                  </a:moveTo>
                  <a:cubicBezTo>
                    <a:pt x="24" y="10"/>
                    <a:pt x="26" y="20"/>
                    <a:pt x="26" y="27"/>
                  </a:cubicBezTo>
                  <a:cubicBezTo>
                    <a:pt x="27" y="30"/>
                    <a:pt x="27" y="26"/>
                    <a:pt x="29" y="26"/>
                  </a:cubicBezTo>
                  <a:cubicBezTo>
                    <a:pt x="29" y="24"/>
                    <a:pt x="31" y="24"/>
                    <a:pt x="33" y="24"/>
                  </a:cubicBezTo>
                  <a:cubicBezTo>
                    <a:pt x="32" y="31"/>
                    <a:pt x="33" y="37"/>
                    <a:pt x="34" y="42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5" y="46"/>
                    <a:pt x="34" y="50"/>
                    <a:pt x="36" y="52"/>
                  </a:cubicBezTo>
                  <a:cubicBezTo>
                    <a:pt x="37" y="51"/>
                    <a:pt x="37" y="51"/>
                    <a:pt x="37" y="50"/>
                  </a:cubicBezTo>
                  <a:cubicBezTo>
                    <a:pt x="38" y="50"/>
                    <a:pt x="39" y="49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0" y="45"/>
                    <a:pt x="41" y="45"/>
                    <a:pt x="42" y="44"/>
                  </a:cubicBezTo>
                  <a:cubicBezTo>
                    <a:pt x="42" y="43"/>
                    <a:pt x="42" y="42"/>
                    <a:pt x="42" y="41"/>
                  </a:cubicBezTo>
                  <a:cubicBezTo>
                    <a:pt x="43" y="41"/>
                    <a:pt x="44" y="40"/>
                    <a:pt x="44" y="40"/>
                  </a:cubicBezTo>
                  <a:cubicBezTo>
                    <a:pt x="45" y="38"/>
                    <a:pt x="47" y="37"/>
                    <a:pt x="48" y="36"/>
                  </a:cubicBezTo>
                  <a:cubicBezTo>
                    <a:pt x="48" y="35"/>
                    <a:pt x="48" y="33"/>
                    <a:pt x="49" y="33"/>
                  </a:cubicBezTo>
                  <a:cubicBezTo>
                    <a:pt x="49" y="23"/>
                    <a:pt x="49" y="12"/>
                    <a:pt x="49" y="2"/>
                  </a:cubicBezTo>
                  <a:cubicBezTo>
                    <a:pt x="42" y="0"/>
                    <a:pt x="35" y="3"/>
                    <a:pt x="26" y="2"/>
                  </a:cubicBezTo>
                  <a:close/>
                  <a:moveTo>
                    <a:pt x="12" y="2"/>
                  </a:moveTo>
                  <a:cubicBezTo>
                    <a:pt x="11" y="3"/>
                    <a:pt x="11" y="4"/>
                    <a:pt x="9" y="5"/>
                  </a:cubicBezTo>
                  <a:cubicBezTo>
                    <a:pt x="9" y="6"/>
                    <a:pt x="7" y="6"/>
                    <a:pt x="6" y="7"/>
                  </a:cubicBezTo>
                  <a:cubicBezTo>
                    <a:pt x="5" y="8"/>
                    <a:pt x="6" y="10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3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21"/>
                    <a:pt x="4" y="29"/>
                    <a:pt x="3" y="36"/>
                  </a:cubicBezTo>
                  <a:cubicBezTo>
                    <a:pt x="5" y="37"/>
                    <a:pt x="7" y="39"/>
                    <a:pt x="10" y="40"/>
                  </a:cubicBezTo>
                  <a:cubicBezTo>
                    <a:pt x="12" y="36"/>
                    <a:pt x="13" y="32"/>
                    <a:pt x="15" y="30"/>
                  </a:cubicBezTo>
                  <a:cubicBezTo>
                    <a:pt x="17" y="32"/>
                    <a:pt x="18" y="35"/>
                    <a:pt x="21" y="36"/>
                  </a:cubicBezTo>
                  <a:cubicBezTo>
                    <a:pt x="22" y="34"/>
                    <a:pt x="24" y="33"/>
                    <a:pt x="24" y="31"/>
                  </a:cubicBezTo>
                  <a:cubicBezTo>
                    <a:pt x="25" y="28"/>
                    <a:pt x="24" y="25"/>
                    <a:pt x="24" y="21"/>
                  </a:cubicBezTo>
                  <a:cubicBezTo>
                    <a:pt x="24" y="15"/>
                    <a:pt x="24" y="8"/>
                    <a:pt x="24" y="2"/>
                  </a:cubicBezTo>
                  <a:cubicBezTo>
                    <a:pt x="20" y="2"/>
                    <a:pt x="16" y="2"/>
                    <a:pt x="12" y="2"/>
                  </a:cubicBezTo>
                  <a:close/>
                  <a:moveTo>
                    <a:pt x="51" y="5"/>
                  </a:moveTo>
                  <a:cubicBezTo>
                    <a:pt x="51" y="11"/>
                    <a:pt x="51" y="18"/>
                    <a:pt x="51" y="23"/>
                  </a:cubicBezTo>
                  <a:cubicBezTo>
                    <a:pt x="51" y="25"/>
                    <a:pt x="50" y="27"/>
                    <a:pt x="52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3" y="26"/>
                    <a:pt x="53" y="25"/>
                    <a:pt x="54" y="24"/>
                  </a:cubicBezTo>
                  <a:cubicBezTo>
                    <a:pt x="54" y="24"/>
                    <a:pt x="55" y="23"/>
                    <a:pt x="55" y="23"/>
                  </a:cubicBezTo>
                  <a:cubicBezTo>
                    <a:pt x="56" y="22"/>
                    <a:pt x="55" y="21"/>
                    <a:pt x="57" y="21"/>
                  </a:cubicBezTo>
                  <a:cubicBezTo>
                    <a:pt x="57" y="27"/>
                    <a:pt x="57" y="32"/>
                    <a:pt x="60" y="35"/>
                  </a:cubicBezTo>
                  <a:cubicBezTo>
                    <a:pt x="62" y="33"/>
                    <a:pt x="61" y="27"/>
                    <a:pt x="65" y="27"/>
                  </a:cubicBezTo>
                  <a:cubicBezTo>
                    <a:pt x="67" y="29"/>
                    <a:pt x="66" y="35"/>
                    <a:pt x="69" y="36"/>
                  </a:cubicBezTo>
                  <a:cubicBezTo>
                    <a:pt x="69" y="31"/>
                    <a:pt x="70" y="26"/>
                    <a:pt x="70" y="22"/>
                  </a:cubicBezTo>
                  <a:cubicBezTo>
                    <a:pt x="70" y="20"/>
                    <a:pt x="70" y="17"/>
                    <a:pt x="70" y="15"/>
                  </a:cubicBezTo>
                  <a:cubicBezTo>
                    <a:pt x="70" y="13"/>
                    <a:pt x="72" y="12"/>
                    <a:pt x="71" y="10"/>
                  </a:cubicBezTo>
                  <a:cubicBezTo>
                    <a:pt x="71" y="9"/>
                    <a:pt x="70" y="9"/>
                    <a:pt x="69" y="8"/>
                  </a:cubicBezTo>
                  <a:cubicBezTo>
                    <a:pt x="68" y="7"/>
                    <a:pt x="68" y="5"/>
                    <a:pt x="66" y="5"/>
                  </a:cubicBezTo>
                  <a:cubicBezTo>
                    <a:pt x="65" y="5"/>
                    <a:pt x="65" y="4"/>
                    <a:pt x="65" y="4"/>
                  </a:cubicBezTo>
                  <a:cubicBezTo>
                    <a:pt x="61" y="3"/>
                    <a:pt x="56" y="3"/>
                    <a:pt x="51" y="2"/>
                  </a:cubicBezTo>
                  <a:cubicBezTo>
                    <a:pt x="51" y="3"/>
                    <a:pt x="51" y="4"/>
                    <a:pt x="51" y="5"/>
                  </a:cubicBezTo>
                  <a:close/>
                  <a:moveTo>
                    <a:pt x="51" y="33"/>
                  </a:moveTo>
                  <a:cubicBezTo>
                    <a:pt x="50" y="37"/>
                    <a:pt x="50" y="46"/>
                    <a:pt x="50" y="54"/>
                  </a:cubicBezTo>
                  <a:cubicBezTo>
                    <a:pt x="50" y="57"/>
                    <a:pt x="50" y="60"/>
                    <a:pt x="50" y="63"/>
                  </a:cubicBezTo>
                  <a:cubicBezTo>
                    <a:pt x="50" y="66"/>
                    <a:pt x="51" y="70"/>
                    <a:pt x="49" y="72"/>
                  </a:cubicBezTo>
                  <a:cubicBezTo>
                    <a:pt x="48" y="60"/>
                    <a:pt x="50" y="50"/>
                    <a:pt x="49" y="38"/>
                  </a:cubicBezTo>
                  <a:cubicBezTo>
                    <a:pt x="49" y="37"/>
                    <a:pt x="48" y="37"/>
                    <a:pt x="48" y="38"/>
                  </a:cubicBezTo>
                  <a:cubicBezTo>
                    <a:pt x="44" y="41"/>
                    <a:pt x="42" y="46"/>
                    <a:pt x="39" y="50"/>
                  </a:cubicBezTo>
                  <a:cubicBezTo>
                    <a:pt x="38" y="52"/>
                    <a:pt x="38" y="55"/>
                    <a:pt x="35" y="54"/>
                  </a:cubicBezTo>
                  <a:cubicBezTo>
                    <a:pt x="33" y="45"/>
                    <a:pt x="31" y="37"/>
                    <a:pt x="32" y="26"/>
                  </a:cubicBezTo>
                  <a:cubicBezTo>
                    <a:pt x="29" y="26"/>
                    <a:pt x="28" y="29"/>
                    <a:pt x="27" y="30"/>
                  </a:cubicBezTo>
                  <a:cubicBezTo>
                    <a:pt x="26" y="32"/>
                    <a:pt x="26" y="32"/>
                    <a:pt x="26" y="34"/>
                  </a:cubicBezTo>
                  <a:cubicBezTo>
                    <a:pt x="26" y="36"/>
                    <a:pt x="25" y="37"/>
                    <a:pt x="25" y="38"/>
                  </a:cubicBezTo>
                  <a:cubicBezTo>
                    <a:pt x="25" y="39"/>
                    <a:pt x="26" y="40"/>
                    <a:pt x="26" y="41"/>
                  </a:cubicBezTo>
                  <a:cubicBezTo>
                    <a:pt x="26" y="41"/>
                    <a:pt x="25" y="42"/>
                    <a:pt x="25" y="42"/>
                  </a:cubicBezTo>
                  <a:cubicBezTo>
                    <a:pt x="24" y="46"/>
                    <a:pt x="25" y="51"/>
                    <a:pt x="25" y="55"/>
                  </a:cubicBezTo>
                  <a:cubicBezTo>
                    <a:pt x="25" y="57"/>
                    <a:pt x="24" y="59"/>
                    <a:pt x="24" y="61"/>
                  </a:cubicBezTo>
                  <a:cubicBezTo>
                    <a:pt x="24" y="65"/>
                    <a:pt x="25" y="69"/>
                    <a:pt x="25" y="73"/>
                  </a:cubicBezTo>
                  <a:cubicBezTo>
                    <a:pt x="35" y="73"/>
                    <a:pt x="48" y="73"/>
                    <a:pt x="55" y="72"/>
                  </a:cubicBezTo>
                  <a:cubicBezTo>
                    <a:pt x="57" y="72"/>
                    <a:pt x="61" y="71"/>
                    <a:pt x="62" y="71"/>
                  </a:cubicBezTo>
                  <a:cubicBezTo>
                    <a:pt x="62" y="71"/>
                    <a:pt x="61" y="70"/>
                    <a:pt x="62" y="70"/>
                  </a:cubicBezTo>
                  <a:cubicBezTo>
                    <a:pt x="62" y="70"/>
                    <a:pt x="64" y="70"/>
                    <a:pt x="64" y="69"/>
                  </a:cubicBezTo>
                  <a:cubicBezTo>
                    <a:pt x="64" y="69"/>
                    <a:pt x="66" y="68"/>
                    <a:pt x="66" y="67"/>
                  </a:cubicBezTo>
                  <a:cubicBezTo>
                    <a:pt x="66" y="66"/>
                    <a:pt x="66" y="67"/>
                    <a:pt x="67" y="67"/>
                  </a:cubicBezTo>
                  <a:cubicBezTo>
                    <a:pt x="68" y="65"/>
                    <a:pt x="68" y="65"/>
                    <a:pt x="69" y="63"/>
                  </a:cubicBezTo>
                  <a:cubicBezTo>
                    <a:pt x="69" y="61"/>
                    <a:pt x="69" y="60"/>
                    <a:pt x="69" y="57"/>
                  </a:cubicBezTo>
                  <a:cubicBezTo>
                    <a:pt x="69" y="55"/>
                    <a:pt x="70" y="53"/>
                    <a:pt x="70" y="52"/>
                  </a:cubicBezTo>
                  <a:cubicBezTo>
                    <a:pt x="70" y="50"/>
                    <a:pt x="69" y="49"/>
                    <a:pt x="69" y="47"/>
                  </a:cubicBezTo>
                  <a:cubicBezTo>
                    <a:pt x="69" y="45"/>
                    <a:pt x="70" y="44"/>
                    <a:pt x="70" y="42"/>
                  </a:cubicBezTo>
                  <a:cubicBezTo>
                    <a:pt x="70" y="42"/>
                    <a:pt x="69" y="42"/>
                    <a:pt x="69" y="41"/>
                  </a:cubicBezTo>
                  <a:cubicBezTo>
                    <a:pt x="69" y="41"/>
                    <a:pt x="70" y="40"/>
                    <a:pt x="69" y="39"/>
                  </a:cubicBezTo>
                  <a:cubicBezTo>
                    <a:pt x="66" y="37"/>
                    <a:pt x="66" y="33"/>
                    <a:pt x="65" y="29"/>
                  </a:cubicBezTo>
                  <a:cubicBezTo>
                    <a:pt x="61" y="29"/>
                    <a:pt x="64" y="37"/>
                    <a:pt x="59" y="36"/>
                  </a:cubicBezTo>
                  <a:cubicBezTo>
                    <a:pt x="56" y="35"/>
                    <a:pt x="56" y="30"/>
                    <a:pt x="56" y="26"/>
                  </a:cubicBezTo>
                  <a:cubicBezTo>
                    <a:pt x="56" y="25"/>
                    <a:pt x="56" y="25"/>
                    <a:pt x="55" y="25"/>
                  </a:cubicBezTo>
                  <a:cubicBezTo>
                    <a:pt x="54" y="27"/>
                    <a:pt x="52" y="31"/>
                    <a:pt x="51" y="33"/>
                  </a:cubicBezTo>
                  <a:close/>
                  <a:moveTo>
                    <a:pt x="14" y="35"/>
                  </a:moveTo>
                  <a:cubicBezTo>
                    <a:pt x="13" y="36"/>
                    <a:pt x="12" y="36"/>
                    <a:pt x="12" y="37"/>
                  </a:cubicBezTo>
                  <a:cubicBezTo>
                    <a:pt x="11" y="39"/>
                    <a:pt x="12" y="41"/>
                    <a:pt x="9" y="41"/>
                  </a:cubicBezTo>
                  <a:cubicBezTo>
                    <a:pt x="9" y="41"/>
                    <a:pt x="9" y="41"/>
                    <a:pt x="8" y="40"/>
                  </a:cubicBezTo>
                  <a:cubicBezTo>
                    <a:pt x="6" y="40"/>
                    <a:pt x="6" y="38"/>
                    <a:pt x="3" y="39"/>
                  </a:cubicBezTo>
                  <a:cubicBezTo>
                    <a:pt x="3" y="41"/>
                    <a:pt x="4" y="44"/>
                    <a:pt x="4" y="47"/>
                  </a:cubicBezTo>
                  <a:cubicBezTo>
                    <a:pt x="5" y="52"/>
                    <a:pt x="3" y="63"/>
                    <a:pt x="5" y="64"/>
                  </a:cubicBezTo>
                  <a:cubicBezTo>
                    <a:pt x="5" y="64"/>
                    <a:pt x="5" y="65"/>
                    <a:pt x="5" y="66"/>
                  </a:cubicBezTo>
                  <a:cubicBezTo>
                    <a:pt x="5" y="66"/>
                    <a:pt x="6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6" y="68"/>
                    <a:pt x="7" y="68"/>
                    <a:pt x="8" y="68"/>
                  </a:cubicBezTo>
                  <a:cubicBezTo>
                    <a:pt x="8" y="69"/>
                    <a:pt x="9" y="70"/>
                    <a:pt x="9" y="70"/>
                  </a:cubicBezTo>
                  <a:cubicBezTo>
                    <a:pt x="10" y="71"/>
                    <a:pt x="11" y="71"/>
                    <a:pt x="12" y="72"/>
                  </a:cubicBezTo>
                  <a:cubicBezTo>
                    <a:pt x="14" y="73"/>
                    <a:pt x="18" y="72"/>
                    <a:pt x="23" y="73"/>
                  </a:cubicBezTo>
                  <a:cubicBezTo>
                    <a:pt x="23" y="59"/>
                    <a:pt x="24" y="48"/>
                    <a:pt x="24" y="35"/>
                  </a:cubicBezTo>
                  <a:cubicBezTo>
                    <a:pt x="23" y="33"/>
                    <a:pt x="22" y="39"/>
                    <a:pt x="19" y="38"/>
                  </a:cubicBezTo>
                  <a:cubicBezTo>
                    <a:pt x="17" y="37"/>
                    <a:pt x="18" y="33"/>
                    <a:pt x="15" y="33"/>
                  </a:cubicBezTo>
                  <a:cubicBezTo>
                    <a:pt x="15" y="34"/>
                    <a:pt x="14" y="35"/>
                    <a:pt x="14" y="3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4" name="Freeform 25"/>
            <p:cNvSpPr>
              <a:spLocks noEditPoints="1" noChangeArrowheads="1"/>
            </p:cNvSpPr>
            <p:nvPr/>
          </p:nvSpPr>
          <p:spPr bwMode="auto">
            <a:xfrm>
              <a:off x="200025" y="873125"/>
              <a:ext cx="152400" cy="120650"/>
            </a:xfrm>
            <a:custGeom>
              <a:avLst/>
              <a:gdLst>
                <a:gd name="T0" fmla="*/ 50 w 55"/>
                <a:gd name="T1" fmla="*/ 4 h 43"/>
                <a:gd name="T2" fmla="*/ 53 w 55"/>
                <a:gd name="T3" fmla="*/ 13 h 43"/>
                <a:gd name="T4" fmla="*/ 54 w 55"/>
                <a:gd name="T5" fmla="*/ 25 h 43"/>
                <a:gd name="T6" fmla="*/ 53 w 55"/>
                <a:gd name="T7" fmla="*/ 26 h 43"/>
                <a:gd name="T8" fmla="*/ 48 w 55"/>
                <a:gd name="T9" fmla="*/ 39 h 43"/>
                <a:gd name="T10" fmla="*/ 19 w 55"/>
                <a:gd name="T11" fmla="*/ 40 h 43"/>
                <a:gd name="T12" fmla="*/ 2 w 55"/>
                <a:gd name="T13" fmla="*/ 34 h 43"/>
                <a:gd name="T14" fmla="*/ 3 w 55"/>
                <a:gd name="T15" fmla="*/ 15 h 43"/>
                <a:gd name="T16" fmla="*/ 3 w 55"/>
                <a:gd name="T17" fmla="*/ 11 h 43"/>
                <a:gd name="T18" fmla="*/ 4 w 55"/>
                <a:gd name="T19" fmla="*/ 8 h 43"/>
                <a:gd name="T20" fmla="*/ 5 w 55"/>
                <a:gd name="T21" fmla="*/ 5 h 43"/>
                <a:gd name="T22" fmla="*/ 9 w 55"/>
                <a:gd name="T23" fmla="*/ 4 h 43"/>
                <a:gd name="T24" fmla="*/ 10 w 55"/>
                <a:gd name="T25" fmla="*/ 2 h 43"/>
                <a:gd name="T26" fmla="*/ 12 w 55"/>
                <a:gd name="T27" fmla="*/ 2 h 43"/>
                <a:gd name="T28" fmla="*/ 14 w 55"/>
                <a:gd name="T29" fmla="*/ 0 h 43"/>
                <a:gd name="T30" fmla="*/ 16 w 55"/>
                <a:gd name="T31" fmla="*/ 0 h 43"/>
                <a:gd name="T32" fmla="*/ 50 w 55"/>
                <a:gd name="T33" fmla="*/ 4 h 43"/>
                <a:gd name="T34" fmla="*/ 28 w 55"/>
                <a:gd name="T35" fmla="*/ 3 h 43"/>
                <a:gd name="T36" fmla="*/ 17 w 55"/>
                <a:gd name="T37" fmla="*/ 2 h 43"/>
                <a:gd name="T38" fmla="*/ 11 w 55"/>
                <a:gd name="T39" fmla="*/ 4 h 43"/>
                <a:gd name="T40" fmla="*/ 10 w 55"/>
                <a:gd name="T41" fmla="*/ 4 h 43"/>
                <a:gd name="T42" fmla="*/ 5 w 55"/>
                <a:gd name="T43" fmla="*/ 8 h 43"/>
                <a:gd name="T44" fmla="*/ 4 w 55"/>
                <a:gd name="T45" fmla="*/ 14 h 43"/>
                <a:gd name="T46" fmla="*/ 4 w 55"/>
                <a:gd name="T47" fmla="*/ 15 h 43"/>
                <a:gd name="T48" fmla="*/ 4 w 55"/>
                <a:gd name="T49" fmla="*/ 17 h 43"/>
                <a:gd name="T50" fmla="*/ 3 w 55"/>
                <a:gd name="T51" fmla="*/ 21 h 43"/>
                <a:gd name="T52" fmla="*/ 4 w 55"/>
                <a:gd name="T53" fmla="*/ 33 h 43"/>
                <a:gd name="T54" fmla="*/ 8 w 55"/>
                <a:gd name="T55" fmla="*/ 37 h 43"/>
                <a:gd name="T56" fmla="*/ 10 w 55"/>
                <a:gd name="T57" fmla="*/ 38 h 43"/>
                <a:gd name="T58" fmla="*/ 12 w 55"/>
                <a:gd name="T59" fmla="*/ 38 h 43"/>
                <a:gd name="T60" fmla="*/ 37 w 55"/>
                <a:gd name="T61" fmla="*/ 39 h 43"/>
                <a:gd name="T62" fmla="*/ 49 w 55"/>
                <a:gd name="T63" fmla="*/ 38 h 43"/>
                <a:gd name="T64" fmla="*/ 52 w 55"/>
                <a:gd name="T65" fmla="*/ 24 h 43"/>
                <a:gd name="T66" fmla="*/ 53 w 55"/>
                <a:gd name="T67" fmla="*/ 23 h 43"/>
                <a:gd name="T68" fmla="*/ 52 w 55"/>
                <a:gd name="T69" fmla="*/ 18 h 43"/>
                <a:gd name="T70" fmla="*/ 51 w 55"/>
                <a:gd name="T71" fmla="*/ 13 h 43"/>
                <a:gd name="T72" fmla="*/ 51 w 55"/>
                <a:gd name="T73" fmla="*/ 11 h 43"/>
                <a:gd name="T74" fmla="*/ 49 w 55"/>
                <a:gd name="T75" fmla="*/ 5 h 43"/>
                <a:gd name="T76" fmla="*/ 28 w 55"/>
                <a:gd name="T77" fmla="*/ 3 h 4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"/>
                <a:gd name="T118" fmla="*/ 0 h 43"/>
                <a:gd name="T119" fmla="*/ 55 w 55"/>
                <a:gd name="T120" fmla="*/ 43 h 4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" h="43">
                  <a:moveTo>
                    <a:pt x="50" y="4"/>
                  </a:moveTo>
                  <a:cubicBezTo>
                    <a:pt x="51" y="6"/>
                    <a:pt x="52" y="9"/>
                    <a:pt x="53" y="13"/>
                  </a:cubicBezTo>
                  <a:cubicBezTo>
                    <a:pt x="54" y="15"/>
                    <a:pt x="55" y="20"/>
                    <a:pt x="54" y="25"/>
                  </a:cubicBezTo>
                  <a:cubicBezTo>
                    <a:pt x="54" y="25"/>
                    <a:pt x="53" y="25"/>
                    <a:pt x="53" y="26"/>
                  </a:cubicBezTo>
                  <a:cubicBezTo>
                    <a:pt x="52" y="34"/>
                    <a:pt x="53" y="36"/>
                    <a:pt x="48" y="39"/>
                  </a:cubicBezTo>
                  <a:cubicBezTo>
                    <a:pt x="42" y="43"/>
                    <a:pt x="27" y="41"/>
                    <a:pt x="19" y="40"/>
                  </a:cubicBezTo>
                  <a:cubicBezTo>
                    <a:pt x="12" y="39"/>
                    <a:pt x="6" y="38"/>
                    <a:pt x="2" y="34"/>
                  </a:cubicBezTo>
                  <a:cubicBezTo>
                    <a:pt x="0" y="28"/>
                    <a:pt x="2" y="21"/>
                    <a:pt x="3" y="15"/>
                  </a:cubicBezTo>
                  <a:cubicBezTo>
                    <a:pt x="3" y="14"/>
                    <a:pt x="2" y="12"/>
                    <a:pt x="3" y="11"/>
                  </a:cubicBezTo>
                  <a:cubicBezTo>
                    <a:pt x="3" y="11"/>
                    <a:pt x="4" y="10"/>
                    <a:pt x="4" y="8"/>
                  </a:cubicBezTo>
                  <a:cubicBezTo>
                    <a:pt x="5" y="8"/>
                    <a:pt x="5" y="6"/>
                    <a:pt x="5" y="5"/>
                  </a:cubicBezTo>
                  <a:cubicBezTo>
                    <a:pt x="6" y="4"/>
                    <a:pt x="8" y="4"/>
                    <a:pt x="9" y="4"/>
                  </a:cubicBezTo>
                  <a:cubicBezTo>
                    <a:pt x="9" y="3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5" y="1"/>
                    <a:pt x="42" y="0"/>
                    <a:pt x="50" y="4"/>
                  </a:cubicBezTo>
                  <a:close/>
                  <a:moveTo>
                    <a:pt x="28" y="3"/>
                  </a:moveTo>
                  <a:cubicBezTo>
                    <a:pt x="24" y="3"/>
                    <a:pt x="20" y="1"/>
                    <a:pt x="17" y="2"/>
                  </a:cubicBezTo>
                  <a:cubicBezTo>
                    <a:pt x="15" y="2"/>
                    <a:pt x="12" y="3"/>
                    <a:pt x="11" y="4"/>
                  </a:cubicBezTo>
                  <a:cubicBezTo>
                    <a:pt x="11" y="4"/>
                    <a:pt x="10" y="3"/>
                    <a:pt x="10" y="4"/>
                  </a:cubicBezTo>
                  <a:cubicBezTo>
                    <a:pt x="8" y="5"/>
                    <a:pt x="5" y="8"/>
                    <a:pt x="5" y="8"/>
                  </a:cubicBezTo>
                  <a:cubicBezTo>
                    <a:pt x="4" y="9"/>
                    <a:pt x="5" y="12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3" y="15"/>
                    <a:pt x="4" y="16"/>
                    <a:pt x="4" y="17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1" y="26"/>
                    <a:pt x="3" y="30"/>
                    <a:pt x="4" y="33"/>
                  </a:cubicBezTo>
                  <a:cubicBezTo>
                    <a:pt x="5" y="34"/>
                    <a:pt x="7" y="36"/>
                    <a:pt x="8" y="37"/>
                  </a:cubicBezTo>
                  <a:cubicBezTo>
                    <a:pt x="9" y="37"/>
                    <a:pt x="10" y="37"/>
                    <a:pt x="10" y="38"/>
                  </a:cubicBezTo>
                  <a:cubicBezTo>
                    <a:pt x="11" y="38"/>
                    <a:pt x="12" y="37"/>
                    <a:pt x="12" y="38"/>
                  </a:cubicBezTo>
                  <a:cubicBezTo>
                    <a:pt x="19" y="39"/>
                    <a:pt x="28" y="40"/>
                    <a:pt x="37" y="39"/>
                  </a:cubicBezTo>
                  <a:cubicBezTo>
                    <a:pt x="41" y="39"/>
                    <a:pt x="46" y="40"/>
                    <a:pt x="49" y="38"/>
                  </a:cubicBezTo>
                  <a:cubicBezTo>
                    <a:pt x="52" y="35"/>
                    <a:pt x="52" y="28"/>
                    <a:pt x="52" y="24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3" y="22"/>
                    <a:pt x="52" y="20"/>
                    <a:pt x="52" y="18"/>
                  </a:cubicBezTo>
                  <a:cubicBezTo>
                    <a:pt x="52" y="15"/>
                    <a:pt x="52" y="14"/>
                    <a:pt x="51" y="13"/>
                  </a:cubicBezTo>
                  <a:cubicBezTo>
                    <a:pt x="51" y="13"/>
                    <a:pt x="51" y="12"/>
                    <a:pt x="51" y="11"/>
                  </a:cubicBezTo>
                  <a:cubicBezTo>
                    <a:pt x="50" y="9"/>
                    <a:pt x="50" y="6"/>
                    <a:pt x="49" y="5"/>
                  </a:cubicBezTo>
                  <a:cubicBezTo>
                    <a:pt x="44" y="2"/>
                    <a:pt x="35" y="3"/>
                    <a:pt x="28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5" name="Freeform 26"/>
            <p:cNvSpPr>
              <a:spLocks noEditPoints="1" noChangeArrowheads="1"/>
            </p:cNvSpPr>
            <p:nvPr/>
          </p:nvSpPr>
          <p:spPr bwMode="auto">
            <a:xfrm>
              <a:off x="990600" y="882650"/>
              <a:ext cx="88900" cy="93663"/>
            </a:xfrm>
            <a:custGeom>
              <a:avLst/>
              <a:gdLst>
                <a:gd name="T0" fmla="*/ 26 w 32"/>
                <a:gd name="T1" fmla="*/ 3 h 34"/>
                <a:gd name="T2" fmla="*/ 28 w 32"/>
                <a:gd name="T3" fmla="*/ 6 h 34"/>
                <a:gd name="T4" fmla="*/ 29 w 32"/>
                <a:gd name="T5" fmla="*/ 8 h 34"/>
                <a:gd name="T6" fmla="*/ 31 w 32"/>
                <a:gd name="T7" fmla="*/ 10 h 34"/>
                <a:gd name="T8" fmla="*/ 31 w 32"/>
                <a:gd name="T9" fmla="*/ 21 h 34"/>
                <a:gd name="T10" fmla="*/ 30 w 32"/>
                <a:gd name="T11" fmla="*/ 24 h 34"/>
                <a:gd name="T12" fmla="*/ 28 w 32"/>
                <a:gd name="T13" fmla="*/ 25 h 34"/>
                <a:gd name="T14" fmla="*/ 28 w 32"/>
                <a:gd name="T15" fmla="*/ 27 h 34"/>
                <a:gd name="T16" fmla="*/ 26 w 32"/>
                <a:gd name="T17" fmla="*/ 28 h 34"/>
                <a:gd name="T18" fmla="*/ 24 w 32"/>
                <a:gd name="T19" fmla="*/ 29 h 34"/>
                <a:gd name="T20" fmla="*/ 2 w 32"/>
                <a:gd name="T21" fmla="*/ 15 h 34"/>
                <a:gd name="T22" fmla="*/ 8 w 32"/>
                <a:gd name="T23" fmla="*/ 5 h 34"/>
                <a:gd name="T24" fmla="*/ 9 w 32"/>
                <a:gd name="T25" fmla="*/ 3 h 34"/>
                <a:gd name="T26" fmla="*/ 11 w 32"/>
                <a:gd name="T27" fmla="*/ 3 h 34"/>
                <a:gd name="T28" fmla="*/ 26 w 32"/>
                <a:gd name="T29" fmla="*/ 3 h 34"/>
                <a:gd name="T30" fmla="*/ 15 w 32"/>
                <a:gd name="T31" fmla="*/ 4 h 34"/>
                <a:gd name="T32" fmla="*/ 12 w 32"/>
                <a:gd name="T33" fmla="*/ 4 h 34"/>
                <a:gd name="T34" fmla="*/ 10 w 32"/>
                <a:gd name="T35" fmla="*/ 6 h 34"/>
                <a:gd name="T36" fmla="*/ 7 w 32"/>
                <a:gd name="T37" fmla="*/ 7 h 34"/>
                <a:gd name="T38" fmla="*/ 5 w 32"/>
                <a:gd name="T39" fmla="*/ 12 h 34"/>
                <a:gd name="T40" fmla="*/ 4 w 32"/>
                <a:gd name="T41" fmla="*/ 13 h 34"/>
                <a:gd name="T42" fmla="*/ 3 w 32"/>
                <a:gd name="T43" fmla="*/ 15 h 34"/>
                <a:gd name="T44" fmla="*/ 12 w 32"/>
                <a:gd name="T45" fmla="*/ 28 h 34"/>
                <a:gd name="T46" fmla="*/ 13 w 32"/>
                <a:gd name="T47" fmla="*/ 29 h 34"/>
                <a:gd name="T48" fmla="*/ 22 w 32"/>
                <a:gd name="T49" fmla="*/ 29 h 34"/>
                <a:gd name="T50" fmla="*/ 28 w 32"/>
                <a:gd name="T51" fmla="*/ 24 h 34"/>
                <a:gd name="T52" fmla="*/ 29 w 32"/>
                <a:gd name="T53" fmla="*/ 21 h 34"/>
                <a:gd name="T54" fmla="*/ 30 w 32"/>
                <a:gd name="T55" fmla="*/ 20 h 34"/>
                <a:gd name="T56" fmla="*/ 24 w 32"/>
                <a:gd name="T57" fmla="*/ 3 h 34"/>
                <a:gd name="T58" fmla="*/ 15 w 32"/>
                <a:gd name="T59" fmla="*/ 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2"/>
                <a:gd name="T91" fmla="*/ 0 h 34"/>
                <a:gd name="T92" fmla="*/ 32 w 32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2" h="34">
                  <a:moveTo>
                    <a:pt x="26" y="3"/>
                  </a:moveTo>
                  <a:cubicBezTo>
                    <a:pt x="27" y="4"/>
                    <a:pt x="28" y="5"/>
                    <a:pt x="28" y="6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31" y="10"/>
                    <a:pt x="31" y="10"/>
                  </a:cubicBezTo>
                  <a:cubicBezTo>
                    <a:pt x="32" y="12"/>
                    <a:pt x="32" y="17"/>
                    <a:pt x="31" y="21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30" y="25"/>
                    <a:pt x="28" y="25"/>
                    <a:pt x="28" y="25"/>
                  </a:cubicBezTo>
                  <a:cubicBezTo>
                    <a:pt x="28" y="25"/>
                    <a:pt x="28" y="26"/>
                    <a:pt x="28" y="27"/>
                  </a:cubicBezTo>
                  <a:cubicBezTo>
                    <a:pt x="28" y="28"/>
                    <a:pt x="26" y="27"/>
                    <a:pt x="26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16" y="34"/>
                    <a:pt x="0" y="29"/>
                    <a:pt x="2" y="15"/>
                  </a:cubicBezTo>
                  <a:cubicBezTo>
                    <a:pt x="3" y="11"/>
                    <a:pt x="5" y="8"/>
                    <a:pt x="8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11" y="4"/>
                    <a:pt x="11" y="3"/>
                  </a:cubicBezTo>
                  <a:cubicBezTo>
                    <a:pt x="13" y="0"/>
                    <a:pt x="21" y="1"/>
                    <a:pt x="26" y="3"/>
                  </a:cubicBezTo>
                  <a:close/>
                  <a:moveTo>
                    <a:pt x="15" y="4"/>
                  </a:move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5" y="12"/>
                    <a:pt x="4" y="12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1" y="21"/>
                    <a:pt x="9" y="28"/>
                    <a:pt x="12" y="28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5" y="30"/>
                    <a:pt x="19" y="29"/>
                    <a:pt x="22" y="29"/>
                  </a:cubicBezTo>
                  <a:cubicBezTo>
                    <a:pt x="23" y="28"/>
                    <a:pt x="27" y="26"/>
                    <a:pt x="28" y="24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1" y="13"/>
                    <a:pt x="28" y="7"/>
                    <a:pt x="24" y="3"/>
                  </a:cubicBezTo>
                  <a:cubicBezTo>
                    <a:pt x="20" y="3"/>
                    <a:pt x="16" y="4"/>
                    <a:pt x="15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6" name="Freeform 27"/>
            <p:cNvSpPr>
              <a:spLocks noEditPoints="1" noChangeArrowheads="1"/>
            </p:cNvSpPr>
            <p:nvPr/>
          </p:nvSpPr>
          <p:spPr bwMode="auto">
            <a:xfrm>
              <a:off x="782637" y="950912"/>
              <a:ext cx="44450" cy="77788"/>
            </a:xfrm>
            <a:custGeom>
              <a:avLst/>
              <a:gdLst>
                <a:gd name="T0" fmla="*/ 14 w 16"/>
                <a:gd name="T1" fmla="*/ 24 h 28"/>
                <a:gd name="T2" fmla="*/ 4 w 16"/>
                <a:gd name="T3" fmla="*/ 26 h 28"/>
                <a:gd name="T4" fmla="*/ 6 w 16"/>
                <a:gd name="T5" fmla="*/ 1 h 28"/>
                <a:gd name="T6" fmla="*/ 14 w 16"/>
                <a:gd name="T7" fmla="*/ 4 h 28"/>
                <a:gd name="T8" fmla="*/ 14 w 16"/>
                <a:gd name="T9" fmla="*/ 24 h 28"/>
                <a:gd name="T10" fmla="*/ 7 w 16"/>
                <a:gd name="T11" fmla="*/ 3 h 28"/>
                <a:gd name="T12" fmla="*/ 4 w 16"/>
                <a:gd name="T13" fmla="*/ 5 h 28"/>
                <a:gd name="T14" fmla="*/ 6 w 16"/>
                <a:gd name="T15" fmla="*/ 25 h 28"/>
                <a:gd name="T16" fmla="*/ 12 w 16"/>
                <a:gd name="T17" fmla="*/ 24 h 28"/>
                <a:gd name="T18" fmla="*/ 13 w 16"/>
                <a:gd name="T19" fmla="*/ 5 h 28"/>
                <a:gd name="T20" fmla="*/ 7 w 16"/>
                <a:gd name="T21" fmla="*/ 3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28"/>
                <a:gd name="T35" fmla="*/ 16 w 16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28">
                  <a:moveTo>
                    <a:pt x="14" y="24"/>
                  </a:moveTo>
                  <a:cubicBezTo>
                    <a:pt x="12" y="26"/>
                    <a:pt x="8" y="28"/>
                    <a:pt x="4" y="26"/>
                  </a:cubicBezTo>
                  <a:cubicBezTo>
                    <a:pt x="2" y="19"/>
                    <a:pt x="0" y="5"/>
                    <a:pt x="6" y="1"/>
                  </a:cubicBezTo>
                  <a:cubicBezTo>
                    <a:pt x="10" y="0"/>
                    <a:pt x="11" y="3"/>
                    <a:pt x="14" y="4"/>
                  </a:cubicBezTo>
                  <a:cubicBezTo>
                    <a:pt x="14" y="10"/>
                    <a:pt x="15" y="17"/>
                    <a:pt x="14" y="24"/>
                  </a:cubicBezTo>
                  <a:close/>
                  <a:moveTo>
                    <a:pt x="7" y="3"/>
                  </a:moveTo>
                  <a:cubicBezTo>
                    <a:pt x="6" y="4"/>
                    <a:pt x="5" y="5"/>
                    <a:pt x="4" y="5"/>
                  </a:cubicBezTo>
                  <a:cubicBezTo>
                    <a:pt x="4" y="12"/>
                    <a:pt x="3" y="21"/>
                    <a:pt x="6" y="25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6" y="20"/>
                    <a:pt x="12" y="12"/>
                    <a:pt x="13" y="5"/>
                  </a:cubicBezTo>
                  <a:cubicBezTo>
                    <a:pt x="11" y="4"/>
                    <a:pt x="10" y="2"/>
                    <a:pt x="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7" name="Freeform 28"/>
            <p:cNvSpPr>
              <a:spLocks noChangeArrowheads="1"/>
            </p:cNvSpPr>
            <p:nvPr/>
          </p:nvSpPr>
          <p:spPr bwMode="auto">
            <a:xfrm>
              <a:off x="1062037" y="984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8" name="Freeform 29"/>
            <p:cNvSpPr>
              <a:spLocks noChangeArrowheads="1"/>
            </p:cNvSpPr>
            <p:nvPr/>
          </p:nvSpPr>
          <p:spPr bwMode="auto">
            <a:xfrm>
              <a:off x="1042987" y="990600"/>
              <a:ext cx="15875" cy="25400"/>
            </a:xfrm>
            <a:custGeom>
              <a:avLst/>
              <a:gdLst>
                <a:gd name="T0" fmla="*/ 1 w 6"/>
                <a:gd name="T1" fmla="*/ 0 h 9"/>
                <a:gd name="T2" fmla="*/ 5 w 6"/>
                <a:gd name="T3" fmla="*/ 0 h 9"/>
                <a:gd name="T4" fmla="*/ 6 w 6"/>
                <a:gd name="T5" fmla="*/ 8 h 9"/>
                <a:gd name="T6" fmla="*/ 1 w 6"/>
                <a:gd name="T7" fmla="*/ 9 h 9"/>
                <a:gd name="T8" fmla="*/ 4 w 6"/>
                <a:gd name="T9" fmla="*/ 6 h 9"/>
                <a:gd name="T10" fmla="*/ 1 w 6"/>
                <a:gd name="T11" fmla="*/ 5 h 9"/>
                <a:gd name="T12" fmla="*/ 2 w 6"/>
                <a:gd name="T13" fmla="*/ 3 h 9"/>
                <a:gd name="T14" fmla="*/ 1 w 6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9"/>
                <a:gd name="T26" fmla="*/ 6 w 6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9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3" y="4"/>
                    <a:pt x="6" y="3"/>
                    <a:pt x="6" y="8"/>
                  </a:cubicBezTo>
                  <a:cubicBezTo>
                    <a:pt x="5" y="8"/>
                    <a:pt x="3" y="9"/>
                    <a:pt x="1" y="9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4" y="5"/>
                    <a:pt x="2" y="6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99" name="Freeform 30"/>
            <p:cNvSpPr>
              <a:spLocks noChangeArrowheads="1"/>
            </p:cNvSpPr>
            <p:nvPr/>
          </p:nvSpPr>
          <p:spPr bwMode="auto">
            <a:xfrm>
              <a:off x="1025525" y="990600"/>
              <a:ext cx="20638" cy="26988"/>
            </a:xfrm>
            <a:custGeom>
              <a:avLst/>
              <a:gdLst>
                <a:gd name="T0" fmla="*/ 0 w 7"/>
                <a:gd name="T1" fmla="*/ 2 h 10"/>
                <a:gd name="T2" fmla="*/ 5 w 7"/>
                <a:gd name="T3" fmla="*/ 2 h 10"/>
                <a:gd name="T4" fmla="*/ 2 w 7"/>
                <a:gd name="T5" fmla="*/ 7 h 10"/>
                <a:gd name="T6" fmla="*/ 6 w 7"/>
                <a:gd name="T7" fmla="*/ 10 h 10"/>
                <a:gd name="T8" fmla="*/ 0 w 7"/>
                <a:gd name="T9" fmla="*/ 9 h 10"/>
                <a:gd name="T10" fmla="*/ 3 w 7"/>
                <a:gd name="T11" fmla="*/ 3 h 10"/>
                <a:gd name="T12" fmla="*/ 0 w 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0"/>
                <a:gd name="T23" fmla="*/ 7 w 7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0">
                  <a:moveTo>
                    <a:pt x="0" y="2"/>
                  </a:moveTo>
                  <a:cubicBezTo>
                    <a:pt x="0" y="0"/>
                    <a:pt x="4" y="1"/>
                    <a:pt x="5" y="2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9"/>
                    <a:pt x="7" y="6"/>
                    <a:pt x="6" y="10"/>
                  </a:cubicBezTo>
                  <a:cubicBezTo>
                    <a:pt x="3" y="9"/>
                    <a:pt x="1" y="10"/>
                    <a:pt x="0" y="9"/>
                  </a:cubicBezTo>
                  <a:cubicBezTo>
                    <a:pt x="0" y="6"/>
                    <a:pt x="2" y="5"/>
                    <a:pt x="3" y="3"/>
                  </a:cubicBezTo>
                  <a:cubicBezTo>
                    <a:pt x="2" y="0"/>
                    <a:pt x="1" y="4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0" name="Freeform 31"/>
            <p:cNvSpPr>
              <a:spLocks noEditPoints="1" noChangeArrowheads="1"/>
            </p:cNvSpPr>
            <p:nvPr/>
          </p:nvSpPr>
          <p:spPr bwMode="auto">
            <a:xfrm>
              <a:off x="204787" y="995362"/>
              <a:ext cx="22225" cy="28575"/>
            </a:xfrm>
            <a:custGeom>
              <a:avLst/>
              <a:gdLst>
                <a:gd name="T0" fmla="*/ 7 w 8"/>
                <a:gd name="T1" fmla="*/ 9 h 10"/>
                <a:gd name="T2" fmla="*/ 0 w 8"/>
                <a:gd name="T3" fmla="*/ 6 h 10"/>
                <a:gd name="T4" fmla="*/ 8 w 8"/>
                <a:gd name="T5" fmla="*/ 7 h 10"/>
                <a:gd name="T6" fmla="*/ 7 w 8"/>
                <a:gd name="T7" fmla="*/ 9 h 10"/>
                <a:gd name="T8" fmla="*/ 3 w 8"/>
                <a:gd name="T9" fmla="*/ 7 h 10"/>
                <a:gd name="T10" fmla="*/ 5 w 8"/>
                <a:gd name="T11" fmla="*/ 7 h 10"/>
                <a:gd name="T12" fmla="*/ 5 w 8"/>
                <a:gd name="T13" fmla="*/ 5 h 10"/>
                <a:gd name="T14" fmla="*/ 3 w 8"/>
                <a:gd name="T15" fmla="*/ 5 h 10"/>
                <a:gd name="T16" fmla="*/ 3 w 8"/>
                <a:gd name="T17" fmla="*/ 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0"/>
                <a:gd name="T29" fmla="*/ 8 w 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0">
                  <a:moveTo>
                    <a:pt x="7" y="9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1" y="0"/>
                    <a:pt x="8" y="1"/>
                    <a:pt x="8" y="7"/>
                  </a:cubicBezTo>
                  <a:cubicBezTo>
                    <a:pt x="8" y="7"/>
                    <a:pt x="7" y="8"/>
                    <a:pt x="7" y="9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1" name="Freeform 32"/>
            <p:cNvSpPr>
              <a:spLocks noEditPoints="1" noChangeArrowheads="1"/>
            </p:cNvSpPr>
            <p:nvPr/>
          </p:nvSpPr>
          <p:spPr bwMode="auto">
            <a:xfrm>
              <a:off x="319087" y="998537"/>
              <a:ext cx="25400" cy="25400"/>
            </a:xfrm>
            <a:custGeom>
              <a:avLst/>
              <a:gdLst>
                <a:gd name="T0" fmla="*/ 9 w 9"/>
                <a:gd name="T1" fmla="*/ 2 h 9"/>
                <a:gd name="T2" fmla="*/ 9 w 9"/>
                <a:gd name="T3" fmla="*/ 7 h 9"/>
                <a:gd name="T4" fmla="*/ 1 w 9"/>
                <a:gd name="T5" fmla="*/ 7 h 9"/>
                <a:gd name="T6" fmla="*/ 9 w 9"/>
                <a:gd name="T7" fmla="*/ 2 h 9"/>
                <a:gd name="T8" fmla="*/ 4 w 9"/>
                <a:gd name="T9" fmla="*/ 6 h 9"/>
                <a:gd name="T10" fmla="*/ 7 w 9"/>
                <a:gd name="T11" fmla="*/ 6 h 9"/>
                <a:gd name="T12" fmla="*/ 4 w 9"/>
                <a:gd name="T13" fmla="*/ 4 h 9"/>
                <a:gd name="T14" fmla="*/ 4 w 9"/>
                <a:gd name="T15" fmla="*/ 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9"/>
                <a:gd name="T26" fmla="*/ 9 w 9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9">
                  <a:moveTo>
                    <a:pt x="9" y="2"/>
                  </a:moveTo>
                  <a:cubicBezTo>
                    <a:pt x="9" y="4"/>
                    <a:pt x="9" y="6"/>
                    <a:pt x="9" y="7"/>
                  </a:cubicBezTo>
                  <a:cubicBezTo>
                    <a:pt x="7" y="9"/>
                    <a:pt x="3" y="8"/>
                    <a:pt x="1" y="7"/>
                  </a:cubicBezTo>
                  <a:cubicBezTo>
                    <a:pt x="0" y="1"/>
                    <a:pt x="6" y="0"/>
                    <a:pt x="9" y="2"/>
                  </a:cubicBezTo>
                  <a:close/>
                  <a:moveTo>
                    <a:pt x="4" y="6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2" name="Freeform 33"/>
            <p:cNvSpPr>
              <a:spLocks noChangeArrowheads="1"/>
            </p:cNvSpPr>
            <p:nvPr/>
          </p:nvSpPr>
          <p:spPr bwMode="auto">
            <a:xfrm>
              <a:off x="257175" y="1016000"/>
              <a:ext cx="33338" cy="15875"/>
            </a:xfrm>
            <a:custGeom>
              <a:avLst/>
              <a:gdLst>
                <a:gd name="T0" fmla="*/ 5 w 12"/>
                <a:gd name="T1" fmla="*/ 0 h 6"/>
                <a:gd name="T2" fmla="*/ 12 w 12"/>
                <a:gd name="T3" fmla="*/ 3 h 6"/>
                <a:gd name="T4" fmla="*/ 7 w 12"/>
                <a:gd name="T5" fmla="*/ 6 h 6"/>
                <a:gd name="T6" fmla="*/ 5 w 12"/>
                <a:gd name="T7" fmla="*/ 3 h 6"/>
                <a:gd name="T8" fmla="*/ 1 w 12"/>
                <a:gd name="T9" fmla="*/ 1 h 6"/>
                <a:gd name="T10" fmla="*/ 3 w 12"/>
                <a:gd name="T11" fmla="*/ 2 h 6"/>
                <a:gd name="T12" fmla="*/ 5 w 12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6"/>
                <a:gd name="T23" fmla="*/ 12 w 1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6">
                  <a:moveTo>
                    <a:pt x="5" y="0"/>
                  </a:moveTo>
                  <a:cubicBezTo>
                    <a:pt x="7" y="1"/>
                    <a:pt x="12" y="0"/>
                    <a:pt x="12" y="3"/>
                  </a:cubicBezTo>
                  <a:cubicBezTo>
                    <a:pt x="10" y="3"/>
                    <a:pt x="6" y="2"/>
                    <a:pt x="7" y="6"/>
                  </a:cubicBezTo>
                  <a:cubicBezTo>
                    <a:pt x="6" y="5"/>
                    <a:pt x="5" y="5"/>
                    <a:pt x="5" y="3"/>
                  </a:cubicBezTo>
                  <a:cubicBezTo>
                    <a:pt x="3" y="3"/>
                    <a:pt x="0" y="4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3" name="Freeform 34"/>
            <p:cNvSpPr>
              <a:spLocks noEditPoints="1" noChangeArrowheads="1"/>
            </p:cNvSpPr>
            <p:nvPr/>
          </p:nvSpPr>
          <p:spPr bwMode="auto">
            <a:xfrm>
              <a:off x="177800" y="1147762"/>
              <a:ext cx="200025" cy="198438"/>
            </a:xfrm>
            <a:custGeom>
              <a:avLst/>
              <a:gdLst>
                <a:gd name="T0" fmla="*/ 59 w 72"/>
                <a:gd name="T1" fmla="*/ 68 h 71"/>
                <a:gd name="T2" fmla="*/ 39 w 72"/>
                <a:gd name="T3" fmla="*/ 69 h 71"/>
                <a:gd name="T4" fmla="*/ 3 w 72"/>
                <a:gd name="T5" fmla="*/ 65 h 71"/>
                <a:gd name="T6" fmla="*/ 1 w 72"/>
                <a:gd name="T7" fmla="*/ 49 h 71"/>
                <a:gd name="T8" fmla="*/ 2 w 72"/>
                <a:gd name="T9" fmla="*/ 9 h 71"/>
                <a:gd name="T10" fmla="*/ 18 w 72"/>
                <a:gd name="T11" fmla="*/ 1 h 71"/>
                <a:gd name="T12" fmla="*/ 38 w 72"/>
                <a:gd name="T13" fmla="*/ 1 h 71"/>
                <a:gd name="T14" fmla="*/ 65 w 72"/>
                <a:gd name="T15" fmla="*/ 3 h 71"/>
                <a:gd name="T16" fmla="*/ 70 w 72"/>
                <a:gd name="T17" fmla="*/ 8 h 71"/>
                <a:gd name="T18" fmla="*/ 71 w 72"/>
                <a:gd name="T19" fmla="*/ 20 h 71"/>
                <a:gd name="T20" fmla="*/ 69 w 72"/>
                <a:gd name="T21" fmla="*/ 34 h 71"/>
                <a:gd name="T22" fmla="*/ 70 w 72"/>
                <a:gd name="T23" fmla="*/ 52 h 71"/>
                <a:gd name="T24" fmla="*/ 69 w 72"/>
                <a:gd name="T25" fmla="*/ 63 h 71"/>
                <a:gd name="T26" fmla="*/ 58 w 72"/>
                <a:gd name="T27" fmla="*/ 3 h 71"/>
                <a:gd name="T28" fmla="*/ 13 w 72"/>
                <a:gd name="T29" fmla="*/ 2 h 71"/>
                <a:gd name="T30" fmla="*/ 2 w 72"/>
                <a:gd name="T31" fmla="*/ 19 h 71"/>
                <a:gd name="T32" fmla="*/ 18 w 72"/>
                <a:gd name="T33" fmla="*/ 19 h 71"/>
                <a:gd name="T34" fmla="*/ 69 w 72"/>
                <a:gd name="T35" fmla="*/ 18 h 71"/>
                <a:gd name="T36" fmla="*/ 24 w 72"/>
                <a:gd name="T37" fmla="*/ 28 h 71"/>
                <a:gd name="T38" fmla="*/ 69 w 72"/>
                <a:gd name="T39" fmla="*/ 19 h 71"/>
                <a:gd name="T40" fmla="*/ 1 w 72"/>
                <a:gd name="T41" fmla="*/ 37 h 71"/>
                <a:gd name="T42" fmla="*/ 11 w 72"/>
                <a:gd name="T43" fmla="*/ 30 h 71"/>
                <a:gd name="T44" fmla="*/ 18 w 72"/>
                <a:gd name="T45" fmla="*/ 20 h 71"/>
                <a:gd name="T46" fmla="*/ 20 w 72"/>
                <a:gd name="T47" fmla="*/ 20 h 71"/>
                <a:gd name="T48" fmla="*/ 24 w 72"/>
                <a:gd name="T49" fmla="*/ 36 h 71"/>
                <a:gd name="T50" fmla="*/ 48 w 72"/>
                <a:gd name="T51" fmla="*/ 37 h 71"/>
                <a:gd name="T52" fmla="*/ 68 w 72"/>
                <a:gd name="T53" fmla="*/ 30 h 71"/>
                <a:gd name="T54" fmla="*/ 20 w 72"/>
                <a:gd name="T55" fmla="*/ 30 h 71"/>
                <a:gd name="T56" fmla="*/ 21 w 72"/>
                <a:gd name="T57" fmla="*/ 38 h 71"/>
                <a:gd name="T58" fmla="*/ 42 w 72"/>
                <a:gd name="T59" fmla="*/ 38 h 71"/>
                <a:gd name="T60" fmla="*/ 68 w 72"/>
                <a:gd name="T61" fmla="*/ 47 h 71"/>
                <a:gd name="T62" fmla="*/ 1 w 72"/>
                <a:gd name="T63" fmla="*/ 39 h 71"/>
                <a:gd name="T64" fmla="*/ 19 w 72"/>
                <a:gd name="T65" fmla="*/ 39 h 71"/>
                <a:gd name="T66" fmla="*/ 16 w 72"/>
                <a:gd name="T67" fmla="*/ 46 h 71"/>
                <a:gd name="T68" fmla="*/ 18 w 72"/>
                <a:gd name="T69" fmla="*/ 46 h 71"/>
                <a:gd name="T70" fmla="*/ 25 w 72"/>
                <a:gd name="T71" fmla="*/ 46 h 71"/>
                <a:gd name="T72" fmla="*/ 52 w 72"/>
                <a:gd name="T73" fmla="*/ 54 h 71"/>
                <a:gd name="T74" fmla="*/ 68 w 72"/>
                <a:gd name="T75" fmla="*/ 49 h 71"/>
                <a:gd name="T76" fmla="*/ 21 w 72"/>
                <a:gd name="T77" fmla="*/ 46 h 71"/>
                <a:gd name="T78" fmla="*/ 52 w 72"/>
                <a:gd name="T79" fmla="*/ 55 h 71"/>
                <a:gd name="T80" fmla="*/ 60 w 72"/>
                <a:gd name="T81" fmla="*/ 61 h 71"/>
                <a:gd name="T82" fmla="*/ 3 w 72"/>
                <a:gd name="T83" fmla="*/ 54 h 71"/>
                <a:gd name="T84" fmla="*/ 4 w 72"/>
                <a:gd name="T85" fmla="*/ 60 h 71"/>
                <a:gd name="T86" fmla="*/ 3 w 72"/>
                <a:gd name="T87" fmla="*/ 54 h 71"/>
                <a:gd name="T88" fmla="*/ 23 w 72"/>
                <a:gd name="T89" fmla="*/ 61 h 71"/>
                <a:gd name="T90" fmla="*/ 19 w 72"/>
                <a:gd name="T91" fmla="*/ 67 h 71"/>
                <a:gd name="T92" fmla="*/ 23 w 72"/>
                <a:gd name="T93" fmla="*/ 67 h 71"/>
                <a:gd name="T94" fmla="*/ 25 w 72"/>
                <a:gd name="T95" fmla="*/ 67 h 71"/>
                <a:gd name="T96" fmla="*/ 58 w 72"/>
                <a:gd name="T97" fmla="*/ 67 h 71"/>
                <a:gd name="T98" fmla="*/ 65 w 72"/>
                <a:gd name="T99" fmla="*/ 63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1"/>
                <a:gd name="T152" fmla="*/ 72 w 72"/>
                <a:gd name="T153" fmla="*/ 71 h 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1">
                  <a:moveTo>
                    <a:pt x="69" y="63"/>
                  </a:moveTo>
                  <a:cubicBezTo>
                    <a:pt x="66" y="63"/>
                    <a:pt x="64" y="67"/>
                    <a:pt x="61" y="68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9" y="69"/>
                    <a:pt x="58" y="69"/>
                    <a:pt x="57" y="69"/>
                  </a:cubicBezTo>
                  <a:cubicBezTo>
                    <a:pt x="56" y="69"/>
                    <a:pt x="55" y="69"/>
                    <a:pt x="55" y="69"/>
                  </a:cubicBezTo>
                  <a:cubicBezTo>
                    <a:pt x="53" y="71"/>
                    <a:pt x="45" y="69"/>
                    <a:pt x="39" y="69"/>
                  </a:cubicBezTo>
                  <a:cubicBezTo>
                    <a:pt x="30" y="69"/>
                    <a:pt x="22" y="69"/>
                    <a:pt x="13" y="68"/>
                  </a:cubicBezTo>
                  <a:cubicBezTo>
                    <a:pt x="10" y="68"/>
                    <a:pt x="7" y="68"/>
                    <a:pt x="5" y="67"/>
                  </a:cubicBezTo>
                  <a:cubicBezTo>
                    <a:pt x="5" y="67"/>
                    <a:pt x="4" y="65"/>
                    <a:pt x="3" y="65"/>
                  </a:cubicBezTo>
                  <a:cubicBezTo>
                    <a:pt x="2" y="64"/>
                    <a:pt x="1" y="63"/>
                    <a:pt x="0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3"/>
                    <a:pt x="1" y="50"/>
                    <a:pt x="1" y="49"/>
                  </a:cubicBezTo>
                  <a:cubicBezTo>
                    <a:pt x="1" y="47"/>
                    <a:pt x="0" y="45"/>
                    <a:pt x="0" y="42"/>
                  </a:cubicBezTo>
                  <a:cubicBezTo>
                    <a:pt x="0" y="34"/>
                    <a:pt x="0" y="21"/>
                    <a:pt x="1" y="13"/>
                  </a:cubicBezTo>
                  <a:cubicBezTo>
                    <a:pt x="1" y="12"/>
                    <a:pt x="1" y="10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5" y="3"/>
                    <a:pt x="6" y="3"/>
                  </a:cubicBezTo>
                  <a:cubicBezTo>
                    <a:pt x="8" y="2"/>
                    <a:pt x="13" y="1"/>
                    <a:pt x="18" y="1"/>
                  </a:cubicBezTo>
                  <a:cubicBezTo>
                    <a:pt x="20" y="1"/>
                    <a:pt x="21" y="0"/>
                    <a:pt x="25" y="0"/>
                  </a:cubicBezTo>
                  <a:cubicBezTo>
                    <a:pt x="25" y="0"/>
                    <a:pt x="31" y="3"/>
                    <a:pt x="32" y="1"/>
                  </a:cubicBezTo>
                  <a:cubicBezTo>
                    <a:pt x="34" y="0"/>
                    <a:pt x="35" y="1"/>
                    <a:pt x="38" y="1"/>
                  </a:cubicBezTo>
                  <a:cubicBezTo>
                    <a:pt x="40" y="1"/>
                    <a:pt x="42" y="0"/>
                    <a:pt x="44" y="0"/>
                  </a:cubicBezTo>
                  <a:cubicBezTo>
                    <a:pt x="45" y="0"/>
                    <a:pt x="48" y="1"/>
                    <a:pt x="50" y="1"/>
                  </a:cubicBezTo>
                  <a:cubicBezTo>
                    <a:pt x="55" y="2"/>
                    <a:pt x="60" y="1"/>
                    <a:pt x="65" y="3"/>
                  </a:cubicBezTo>
                  <a:cubicBezTo>
                    <a:pt x="65" y="3"/>
                    <a:pt x="65" y="4"/>
                    <a:pt x="65" y="4"/>
                  </a:cubicBezTo>
                  <a:cubicBezTo>
                    <a:pt x="67" y="4"/>
                    <a:pt x="66" y="6"/>
                    <a:pt x="68" y="6"/>
                  </a:cubicBezTo>
                  <a:cubicBezTo>
                    <a:pt x="68" y="6"/>
                    <a:pt x="70" y="8"/>
                    <a:pt x="70" y="8"/>
                  </a:cubicBezTo>
                  <a:cubicBezTo>
                    <a:pt x="71" y="11"/>
                    <a:pt x="71" y="14"/>
                    <a:pt x="71" y="18"/>
                  </a:cubicBezTo>
                  <a:cubicBezTo>
                    <a:pt x="71" y="18"/>
                    <a:pt x="72" y="19"/>
                    <a:pt x="72" y="19"/>
                  </a:cubicBezTo>
                  <a:cubicBezTo>
                    <a:pt x="72" y="19"/>
                    <a:pt x="71" y="20"/>
                    <a:pt x="71" y="20"/>
                  </a:cubicBezTo>
                  <a:cubicBezTo>
                    <a:pt x="71" y="20"/>
                    <a:pt x="71" y="25"/>
                    <a:pt x="70" y="26"/>
                  </a:cubicBezTo>
                  <a:cubicBezTo>
                    <a:pt x="69" y="29"/>
                    <a:pt x="72" y="27"/>
                    <a:pt x="72" y="30"/>
                  </a:cubicBezTo>
                  <a:cubicBezTo>
                    <a:pt x="69" y="30"/>
                    <a:pt x="70" y="33"/>
                    <a:pt x="69" y="34"/>
                  </a:cubicBezTo>
                  <a:cubicBezTo>
                    <a:pt x="70" y="37"/>
                    <a:pt x="68" y="40"/>
                    <a:pt x="69" y="44"/>
                  </a:cubicBezTo>
                  <a:cubicBezTo>
                    <a:pt x="69" y="45"/>
                    <a:pt x="70" y="45"/>
                    <a:pt x="70" y="46"/>
                  </a:cubicBezTo>
                  <a:cubicBezTo>
                    <a:pt x="70" y="48"/>
                    <a:pt x="70" y="50"/>
                    <a:pt x="70" y="52"/>
                  </a:cubicBezTo>
                  <a:cubicBezTo>
                    <a:pt x="70" y="53"/>
                    <a:pt x="71" y="55"/>
                    <a:pt x="71" y="56"/>
                  </a:cubicBezTo>
                  <a:cubicBezTo>
                    <a:pt x="71" y="56"/>
                    <a:pt x="70" y="56"/>
                    <a:pt x="70" y="57"/>
                  </a:cubicBezTo>
                  <a:cubicBezTo>
                    <a:pt x="70" y="58"/>
                    <a:pt x="68" y="60"/>
                    <a:pt x="69" y="63"/>
                  </a:cubicBezTo>
                  <a:close/>
                  <a:moveTo>
                    <a:pt x="69" y="9"/>
                  </a:moveTo>
                  <a:cubicBezTo>
                    <a:pt x="66" y="8"/>
                    <a:pt x="66" y="6"/>
                    <a:pt x="65" y="5"/>
                  </a:cubicBezTo>
                  <a:cubicBezTo>
                    <a:pt x="63" y="4"/>
                    <a:pt x="59" y="3"/>
                    <a:pt x="58" y="3"/>
                  </a:cubicBezTo>
                  <a:cubicBezTo>
                    <a:pt x="57" y="3"/>
                    <a:pt x="57" y="2"/>
                    <a:pt x="57" y="2"/>
                  </a:cubicBezTo>
                  <a:cubicBezTo>
                    <a:pt x="52" y="1"/>
                    <a:pt x="43" y="2"/>
                    <a:pt x="35" y="2"/>
                  </a:cubicBezTo>
                  <a:cubicBezTo>
                    <a:pt x="26" y="2"/>
                    <a:pt x="17" y="2"/>
                    <a:pt x="13" y="2"/>
                  </a:cubicBezTo>
                  <a:cubicBezTo>
                    <a:pt x="10" y="3"/>
                    <a:pt x="5" y="5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11"/>
                    <a:pt x="2" y="15"/>
                    <a:pt x="2" y="19"/>
                  </a:cubicBezTo>
                  <a:cubicBezTo>
                    <a:pt x="3" y="21"/>
                    <a:pt x="5" y="20"/>
                    <a:pt x="6" y="19"/>
                  </a:cubicBezTo>
                  <a:cubicBezTo>
                    <a:pt x="8" y="19"/>
                    <a:pt x="10" y="20"/>
                    <a:pt x="12" y="19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22" y="18"/>
                    <a:pt x="23" y="18"/>
                    <a:pt x="25" y="19"/>
                  </a:cubicBezTo>
                  <a:cubicBezTo>
                    <a:pt x="31" y="20"/>
                    <a:pt x="39" y="19"/>
                    <a:pt x="45" y="19"/>
                  </a:cubicBezTo>
                  <a:cubicBezTo>
                    <a:pt x="54" y="19"/>
                    <a:pt x="61" y="19"/>
                    <a:pt x="69" y="18"/>
                  </a:cubicBezTo>
                  <a:cubicBezTo>
                    <a:pt x="69" y="15"/>
                    <a:pt x="69" y="12"/>
                    <a:pt x="69" y="9"/>
                  </a:cubicBezTo>
                  <a:close/>
                  <a:moveTo>
                    <a:pt x="24" y="20"/>
                  </a:moveTo>
                  <a:cubicBezTo>
                    <a:pt x="24" y="23"/>
                    <a:pt x="24" y="26"/>
                    <a:pt x="24" y="28"/>
                  </a:cubicBezTo>
                  <a:cubicBezTo>
                    <a:pt x="31" y="28"/>
                    <a:pt x="39" y="28"/>
                    <a:pt x="46" y="28"/>
                  </a:cubicBezTo>
                  <a:cubicBezTo>
                    <a:pt x="55" y="28"/>
                    <a:pt x="62" y="29"/>
                    <a:pt x="69" y="27"/>
                  </a:cubicBezTo>
                  <a:cubicBezTo>
                    <a:pt x="69" y="25"/>
                    <a:pt x="69" y="22"/>
                    <a:pt x="69" y="19"/>
                  </a:cubicBezTo>
                  <a:cubicBezTo>
                    <a:pt x="53" y="19"/>
                    <a:pt x="39" y="20"/>
                    <a:pt x="24" y="20"/>
                  </a:cubicBezTo>
                  <a:close/>
                  <a:moveTo>
                    <a:pt x="2" y="21"/>
                  </a:moveTo>
                  <a:cubicBezTo>
                    <a:pt x="3" y="27"/>
                    <a:pt x="1" y="31"/>
                    <a:pt x="1" y="37"/>
                  </a:cubicBezTo>
                  <a:cubicBezTo>
                    <a:pt x="6" y="39"/>
                    <a:pt x="13" y="36"/>
                    <a:pt x="19" y="37"/>
                  </a:cubicBezTo>
                  <a:cubicBezTo>
                    <a:pt x="19" y="35"/>
                    <a:pt x="19" y="32"/>
                    <a:pt x="19" y="30"/>
                  </a:cubicBezTo>
                  <a:cubicBezTo>
                    <a:pt x="17" y="30"/>
                    <a:pt x="14" y="30"/>
                    <a:pt x="11" y="30"/>
                  </a:cubicBezTo>
                  <a:cubicBezTo>
                    <a:pt x="8" y="30"/>
                    <a:pt x="3" y="31"/>
                    <a:pt x="3" y="28"/>
                  </a:cubicBezTo>
                  <a:cubicBezTo>
                    <a:pt x="8" y="28"/>
                    <a:pt x="13" y="28"/>
                    <a:pt x="18" y="28"/>
                  </a:cubicBezTo>
                  <a:cubicBezTo>
                    <a:pt x="18" y="26"/>
                    <a:pt x="18" y="23"/>
                    <a:pt x="18" y="20"/>
                  </a:cubicBezTo>
                  <a:cubicBezTo>
                    <a:pt x="12" y="20"/>
                    <a:pt x="8" y="22"/>
                    <a:pt x="2" y="21"/>
                  </a:cubicBezTo>
                  <a:close/>
                  <a:moveTo>
                    <a:pt x="22" y="28"/>
                  </a:moveTo>
                  <a:cubicBezTo>
                    <a:pt x="21" y="26"/>
                    <a:pt x="24" y="20"/>
                    <a:pt x="20" y="20"/>
                  </a:cubicBezTo>
                  <a:cubicBezTo>
                    <a:pt x="21" y="23"/>
                    <a:pt x="18" y="29"/>
                    <a:pt x="22" y="28"/>
                  </a:cubicBezTo>
                  <a:close/>
                  <a:moveTo>
                    <a:pt x="24" y="30"/>
                  </a:moveTo>
                  <a:cubicBezTo>
                    <a:pt x="24" y="32"/>
                    <a:pt x="24" y="34"/>
                    <a:pt x="24" y="36"/>
                  </a:cubicBezTo>
                  <a:cubicBezTo>
                    <a:pt x="27" y="37"/>
                    <a:pt x="30" y="36"/>
                    <a:pt x="34" y="36"/>
                  </a:cubicBezTo>
                  <a:cubicBezTo>
                    <a:pt x="35" y="36"/>
                    <a:pt x="37" y="37"/>
                    <a:pt x="38" y="37"/>
                  </a:cubicBezTo>
                  <a:cubicBezTo>
                    <a:pt x="41" y="37"/>
                    <a:pt x="45" y="37"/>
                    <a:pt x="48" y="37"/>
                  </a:cubicBezTo>
                  <a:cubicBezTo>
                    <a:pt x="50" y="37"/>
                    <a:pt x="51" y="38"/>
                    <a:pt x="52" y="38"/>
                  </a:cubicBezTo>
                  <a:cubicBezTo>
                    <a:pt x="58" y="38"/>
                    <a:pt x="63" y="39"/>
                    <a:pt x="67" y="39"/>
                  </a:cubicBezTo>
                  <a:cubicBezTo>
                    <a:pt x="69" y="37"/>
                    <a:pt x="68" y="33"/>
                    <a:pt x="68" y="30"/>
                  </a:cubicBezTo>
                  <a:cubicBezTo>
                    <a:pt x="52" y="30"/>
                    <a:pt x="39" y="29"/>
                    <a:pt x="24" y="30"/>
                  </a:cubicBezTo>
                  <a:close/>
                  <a:moveTo>
                    <a:pt x="22" y="37"/>
                  </a:moveTo>
                  <a:cubicBezTo>
                    <a:pt x="23" y="35"/>
                    <a:pt x="23" y="30"/>
                    <a:pt x="20" y="30"/>
                  </a:cubicBezTo>
                  <a:cubicBezTo>
                    <a:pt x="20" y="33"/>
                    <a:pt x="20" y="36"/>
                    <a:pt x="22" y="37"/>
                  </a:cubicBezTo>
                  <a:close/>
                  <a:moveTo>
                    <a:pt x="22" y="45"/>
                  </a:moveTo>
                  <a:cubicBezTo>
                    <a:pt x="23" y="43"/>
                    <a:pt x="24" y="38"/>
                    <a:pt x="21" y="38"/>
                  </a:cubicBezTo>
                  <a:cubicBezTo>
                    <a:pt x="22" y="40"/>
                    <a:pt x="20" y="44"/>
                    <a:pt x="22" y="45"/>
                  </a:cubicBezTo>
                  <a:close/>
                  <a:moveTo>
                    <a:pt x="54" y="39"/>
                  </a:moveTo>
                  <a:cubicBezTo>
                    <a:pt x="50" y="39"/>
                    <a:pt x="46" y="38"/>
                    <a:pt x="42" y="38"/>
                  </a:cubicBezTo>
                  <a:cubicBezTo>
                    <a:pt x="36" y="37"/>
                    <a:pt x="28" y="38"/>
                    <a:pt x="24" y="38"/>
                  </a:cubicBezTo>
                  <a:cubicBezTo>
                    <a:pt x="24" y="40"/>
                    <a:pt x="24" y="42"/>
                    <a:pt x="24" y="45"/>
                  </a:cubicBezTo>
                  <a:cubicBezTo>
                    <a:pt x="39" y="45"/>
                    <a:pt x="53" y="47"/>
                    <a:pt x="68" y="47"/>
                  </a:cubicBezTo>
                  <a:cubicBezTo>
                    <a:pt x="68" y="45"/>
                    <a:pt x="68" y="43"/>
                    <a:pt x="68" y="40"/>
                  </a:cubicBezTo>
                  <a:cubicBezTo>
                    <a:pt x="64" y="39"/>
                    <a:pt x="59" y="40"/>
                    <a:pt x="54" y="39"/>
                  </a:cubicBezTo>
                  <a:close/>
                  <a:moveTo>
                    <a:pt x="1" y="39"/>
                  </a:moveTo>
                  <a:cubicBezTo>
                    <a:pt x="1" y="42"/>
                    <a:pt x="2" y="44"/>
                    <a:pt x="2" y="46"/>
                  </a:cubicBezTo>
                  <a:cubicBezTo>
                    <a:pt x="8" y="46"/>
                    <a:pt x="13" y="44"/>
                    <a:pt x="19" y="45"/>
                  </a:cubicBezTo>
                  <a:cubicBezTo>
                    <a:pt x="19" y="43"/>
                    <a:pt x="19" y="41"/>
                    <a:pt x="19" y="39"/>
                  </a:cubicBezTo>
                  <a:cubicBezTo>
                    <a:pt x="12" y="38"/>
                    <a:pt x="7" y="39"/>
                    <a:pt x="1" y="39"/>
                  </a:cubicBezTo>
                  <a:close/>
                  <a:moveTo>
                    <a:pt x="18" y="46"/>
                  </a:moveTo>
                  <a:cubicBezTo>
                    <a:pt x="17" y="46"/>
                    <a:pt x="17" y="46"/>
                    <a:pt x="16" y="46"/>
                  </a:cubicBezTo>
                  <a:cubicBezTo>
                    <a:pt x="12" y="47"/>
                    <a:pt x="5" y="46"/>
                    <a:pt x="2" y="47"/>
                  </a:cubicBezTo>
                  <a:cubicBezTo>
                    <a:pt x="0" y="57"/>
                    <a:pt x="14" y="53"/>
                    <a:pt x="19" y="53"/>
                  </a:cubicBezTo>
                  <a:cubicBezTo>
                    <a:pt x="19" y="50"/>
                    <a:pt x="20" y="46"/>
                    <a:pt x="18" y="46"/>
                  </a:cubicBezTo>
                  <a:close/>
                  <a:moveTo>
                    <a:pt x="62" y="48"/>
                  </a:moveTo>
                  <a:cubicBezTo>
                    <a:pt x="57" y="48"/>
                    <a:pt x="54" y="48"/>
                    <a:pt x="51" y="47"/>
                  </a:cubicBezTo>
                  <a:cubicBezTo>
                    <a:pt x="42" y="47"/>
                    <a:pt x="31" y="47"/>
                    <a:pt x="25" y="46"/>
                  </a:cubicBezTo>
                  <a:cubicBezTo>
                    <a:pt x="23" y="47"/>
                    <a:pt x="24" y="49"/>
                    <a:pt x="24" y="52"/>
                  </a:cubicBezTo>
                  <a:cubicBezTo>
                    <a:pt x="31" y="53"/>
                    <a:pt x="39" y="53"/>
                    <a:pt x="47" y="53"/>
                  </a:cubicBezTo>
                  <a:cubicBezTo>
                    <a:pt x="49" y="54"/>
                    <a:pt x="50" y="54"/>
                    <a:pt x="52" y="54"/>
                  </a:cubicBezTo>
                  <a:cubicBezTo>
                    <a:pt x="56" y="54"/>
                    <a:pt x="60" y="54"/>
                    <a:pt x="65" y="54"/>
                  </a:cubicBezTo>
                  <a:cubicBezTo>
                    <a:pt x="66" y="54"/>
                    <a:pt x="69" y="55"/>
                    <a:pt x="68" y="53"/>
                  </a:cubicBezTo>
                  <a:cubicBezTo>
                    <a:pt x="68" y="51"/>
                    <a:pt x="68" y="50"/>
                    <a:pt x="68" y="49"/>
                  </a:cubicBezTo>
                  <a:cubicBezTo>
                    <a:pt x="66" y="47"/>
                    <a:pt x="64" y="48"/>
                    <a:pt x="62" y="48"/>
                  </a:cubicBezTo>
                  <a:close/>
                  <a:moveTo>
                    <a:pt x="21" y="53"/>
                  </a:moveTo>
                  <a:cubicBezTo>
                    <a:pt x="24" y="54"/>
                    <a:pt x="24" y="45"/>
                    <a:pt x="21" y="46"/>
                  </a:cubicBezTo>
                  <a:cubicBezTo>
                    <a:pt x="21" y="48"/>
                    <a:pt x="21" y="51"/>
                    <a:pt x="21" y="53"/>
                  </a:cubicBezTo>
                  <a:close/>
                  <a:moveTo>
                    <a:pt x="63" y="56"/>
                  </a:moveTo>
                  <a:cubicBezTo>
                    <a:pt x="58" y="56"/>
                    <a:pt x="55" y="55"/>
                    <a:pt x="52" y="55"/>
                  </a:cubicBezTo>
                  <a:cubicBezTo>
                    <a:pt x="42" y="55"/>
                    <a:pt x="33" y="54"/>
                    <a:pt x="25" y="53"/>
                  </a:cubicBezTo>
                  <a:cubicBezTo>
                    <a:pt x="24" y="55"/>
                    <a:pt x="25" y="59"/>
                    <a:pt x="25" y="61"/>
                  </a:cubicBezTo>
                  <a:cubicBezTo>
                    <a:pt x="35" y="60"/>
                    <a:pt x="50" y="62"/>
                    <a:pt x="60" y="61"/>
                  </a:cubicBezTo>
                  <a:cubicBezTo>
                    <a:pt x="63" y="61"/>
                    <a:pt x="70" y="63"/>
                    <a:pt x="68" y="57"/>
                  </a:cubicBezTo>
                  <a:cubicBezTo>
                    <a:pt x="67" y="55"/>
                    <a:pt x="64" y="56"/>
                    <a:pt x="63" y="56"/>
                  </a:cubicBezTo>
                  <a:close/>
                  <a:moveTo>
                    <a:pt x="3" y="54"/>
                  </a:moveTo>
                  <a:cubicBezTo>
                    <a:pt x="3" y="56"/>
                    <a:pt x="1" y="58"/>
                    <a:pt x="2" y="60"/>
                  </a:cubicBezTo>
                  <a:cubicBezTo>
                    <a:pt x="3" y="60"/>
                    <a:pt x="3" y="61"/>
                    <a:pt x="3" y="61"/>
                  </a:cubicBezTo>
                  <a:cubicBezTo>
                    <a:pt x="3" y="61"/>
                    <a:pt x="4" y="60"/>
                    <a:pt x="4" y="60"/>
                  </a:cubicBezTo>
                  <a:cubicBezTo>
                    <a:pt x="8" y="60"/>
                    <a:pt x="13" y="62"/>
                    <a:pt x="18" y="61"/>
                  </a:cubicBezTo>
                  <a:cubicBezTo>
                    <a:pt x="20" y="60"/>
                    <a:pt x="19" y="57"/>
                    <a:pt x="19" y="54"/>
                  </a:cubicBezTo>
                  <a:cubicBezTo>
                    <a:pt x="14" y="54"/>
                    <a:pt x="8" y="54"/>
                    <a:pt x="3" y="54"/>
                  </a:cubicBezTo>
                  <a:close/>
                  <a:moveTo>
                    <a:pt x="21" y="55"/>
                  </a:moveTo>
                  <a:cubicBezTo>
                    <a:pt x="21" y="55"/>
                    <a:pt x="20" y="58"/>
                    <a:pt x="20" y="58"/>
                  </a:cubicBezTo>
                  <a:cubicBezTo>
                    <a:pt x="20" y="60"/>
                    <a:pt x="20" y="62"/>
                    <a:pt x="23" y="61"/>
                  </a:cubicBezTo>
                  <a:cubicBezTo>
                    <a:pt x="23" y="59"/>
                    <a:pt x="23" y="57"/>
                    <a:pt x="23" y="54"/>
                  </a:cubicBezTo>
                  <a:cubicBezTo>
                    <a:pt x="22" y="54"/>
                    <a:pt x="21" y="55"/>
                    <a:pt x="21" y="55"/>
                  </a:cubicBezTo>
                  <a:close/>
                  <a:moveTo>
                    <a:pt x="19" y="67"/>
                  </a:moveTo>
                  <a:cubicBezTo>
                    <a:pt x="21" y="58"/>
                    <a:pt x="9" y="63"/>
                    <a:pt x="4" y="62"/>
                  </a:cubicBezTo>
                  <a:cubicBezTo>
                    <a:pt x="5" y="68"/>
                    <a:pt x="12" y="67"/>
                    <a:pt x="19" y="67"/>
                  </a:cubicBezTo>
                  <a:close/>
                  <a:moveTo>
                    <a:pt x="23" y="67"/>
                  </a:moveTo>
                  <a:cubicBezTo>
                    <a:pt x="25" y="67"/>
                    <a:pt x="24" y="61"/>
                    <a:pt x="21" y="62"/>
                  </a:cubicBezTo>
                  <a:cubicBezTo>
                    <a:pt x="20" y="63"/>
                    <a:pt x="20" y="67"/>
                    <a:pt x="23" y="67"/>
                  </a:cubicBezTo>
                  <a:close/>
                  <a:moveTo>
                    <a:pt x="25" y="67"/>
                  </a:moveTo>
                  <a:cubicBezTo>
                    <a:pt x="29" y="67"/>
                    <a:pt x="32" y="68"/>
                    <a:pt x="36" y="68"/>
                  </a:cubicBezTo>
                  <a:cubicBezTo>
                    <a:pt x="43" y="69"/>
                    <a:pt x="48" y="69"/>
                    <a:pt x="52" y="68"/>
                  </a:cubicBezTo>
                  <a:cubicBezTo>
                    <a:pt x="56" y="68"/>
                    <a:pt x="57" y="68"/>
                    <a:pt x="58" y="67"/>
                  </a:cubicBezTo>
                  <a:cubicBezTo>
                    <a:pt x="58" y="67"/>
                    <a:pt x="59" y="67"/>
                    <a:pt x="59" y="67"/>
                  </a:cubicBezTo>
                  <a:cubicBezTo>
                    <a:pt x="62" y="67"/>
                    <a:pt x="62" y="66"/>
                    <a:pt x="64" y="65"/>
                  </a:cubicBezTo>
                  <a:cubicBezTo>
                    <a:pt x="64" y="64"/>
                    <a:pt x="65" y="64"/>
                    <a:pt x="65" y="63"/>
                  </a:cubicBezTo>
                  <a:cubicBezTo>
                    <a:pt x="51" y="63"/>
                    <a:pt x="39" y="61"/>
                    <a:pt x="25" y="62"/>
                  </a:cubicBezTo>
                  <a:cubicBezTo>
                    <a:pt x="24" y="65"/>
                    <a:pt x="25" y="65"/>
                    <a:pt x="25" y="6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4" name="Freeform 35"/>
            <p:cNvSpPr>
              <a:spLocks noChangeArrowheads="1"/>
            </p:cNvSpPr>
            <p:nvPr/>
          </p:nvSpPr>
          <p:spPr bwMode="auto">
            <a:xfrm>
              <a:off x="779462" y="1154112"/>
              <a:ext cx="4763" cy="19050"/>
            </a:xfrm>
            <a:custGeom>
              <a:avLst/>
              <a:gdLst>
                <a:gd name="T0" fmla="*/ 1 w 2"/>
                <a:gd name="T1" fmla="*/ 3 h 7"/>
                <a:gd name="T2" fmla="*/ 2 w 2"/>
                <a:gd name="T3" fmla="*/ 5 h 7"/>
                <a:gd name="T4" fmla="*/ 1 w 2"/>
                <a:gd name="T5" fmla="*/ 3 h 7"/>
                <a:gd name="T6" fmla="*/ 0 60000 65536"/>
                <a:gd name="T7" fmla="*/ 0 60000 65536"/>
                <a:gd name="T8" fmla="*/ 0 60000 65536"/>
                <a:gd name="T9" fmla="*/ 0 w 2"/>
                <a:gd name="T10" fmla="*/ 0 h 7"/>
                <a:gd name="T11" fmla="*/ 2 w 2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7">
                  <a:moveTo>
                    <a:pt x="1" y="3"/>
                  </a:moveTo>
                  <a:cubicBezTo>
                    <a:pt x="1" y="0"/>
                    <a:pt x="2" y="5"/>
                    <a:pt x="2" y="5"/>
                  </a:cubicBezTo>
                  <a:cubicBezTo>
                    <a:pt x="1" y="7"/>
                    <a:pt x="0" y="6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5" name="Freeform 36"/>
            <p:cNvSpPr>
              <a:spLocks noChangeArrowheads="1"/>
            </p:cNvSpPr>
            <p:nvPr/>
          </p:nvSpPr>
          <p:spPr bwMode="auto">
            <a:xfrm>
              <a:off x="542925" y="1223962"/>
              <a:ext cx="1" cy="68263"/>
            </a:xfrm>
            <a:custGeom>
              <a:avLst/>
              <a:gdLst>
                <a:gd name="T0" fmla="*/ 0 w 1"/>
                <a:gd name="T1" fmla="*/ 1 h 25"/>
                <a:gd name="T2" fmla="*/ 0 w 1"/>
                <a:gd name="T3" fmla="*/ 2 h 25"/>
                <a:gd name="T4" fmla="*/ 0 w 1"/>
                <a:gd name="T5" fmla="*/ 24 h 25"/>
                <a:gd name="T6" fmla="*/ 0 w 1"/>
                <a:gd name="T7" fmla="*/ 23 h 25"/>
                <a:gd name="T8" fmla="*/ 0 w 1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5"/>
                <a:gd name="T17" fmla="*/ 1 w 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5">
                  <a:moveTo>
                    <a:pt x="0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9"/>
                    <a:pt x="0" y="17"/>
                    <a:pt x="0" y="24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16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6" name="Freeform 37"/>
            <p:cNvSpPr>
              <a:spLocks noChangeArrowheads="1"/>
            </p:cNvSpPr>
            <p:nvPr/>
          </p:nvSpPr>
          <p:spPr bwMode="auto">
            <a:xfrm>
              <a:off x="704850" y="1231900"/>
              <a:ext cx="15875" cy="7938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1 h 3"/>
                <a:gd name="T4" fmla="*/ 0 w 6"/>
                <a:gd name="T5" fmla="*/ 2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0" y="2"/>
                  </a:moveTo>
                  <a:cubicBezTo>
                    <a:pt x="0" y="0"/>
                    <a:pt x="4" y="1"/>
                    <a:pt x="6" y="1"/>
                  </a:cubicBezTo>
                  <a:cubicBezTo>
                    <a:pt x="6" y="3"/>
                    <a:pt x="2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7" name="Freeform 38"/>
            <p:cNvSpPr>
              <a:spLocks noChangeArrowheads="1"/>
            </p:cNvSpPr>
            <p:nvPr/>
          </p:nvSpPr>
          <p:spPr bwMode="auto">
            <a:xfrm>
              <a:off x="942975" y="1243012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8 w 13"/>
                <a:gd name="T3" fmla="*/ 1 h 2"/>
                <a:gd name="T4" fmla="*/ 5 w 13"/>
                <a:gd name="T5" fmla="*/ 0 h 2"/>
                <a:gd name="T6" fmla="*/ 13 w 1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"/>
                <a:gd name="T14" fmla="*/ 13 w 1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">
                  <a:moveTo>
                    <a:pt x="13" y="0"/>
                  </a:moveTo>
                  <a:cubicBezTo>
                    <a:pt x="12" y="2"/>
                    <a:pt x="9" y="1"/>
                    <a:pt x="8" y="1"/>
                  </a:cubicBezTo>
                  <a:cubicBezTo>
                    <a:pt x="5" y="1"/>
                    <a:pt x="0" y="1"/>
                    <a:pt x="5" y="0"/>
                  </a:cubicBezTo>
                  <a:cubicBezTo>
                    <a:pt x="7" y="0"/>
                    <a:pt x="10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8" name="Freeform 39"/>
            <p:cNvSpPr>
              <a:spLocks noChangeArrowheads="1"/>
            </p:cNvSpPr>
            <p:nvPr/>
          </p:nvSpPr>
          <p:spPr bwMode="auto">
            <a:xfrm>
              <a:off x="519112" y="1247775"/>
              <a:ext cx="1588" cy="61913"/>
            </a:xfrm>
            <a:custGeom>
              <a:avLst/>
              <a:gdLst>
                <a:gd name="T0" fmla="*/ 0 w 1"/>
                <a:gd name="T1" fmla="*/ 2 h 22"/>
                <a:gd name="T2" fmla="*/ 1 w 1"/>
                <a:gd name="T3" fmla="*/ 3 h 22"/>
                <a:gd name="T4" fmla="*/ 1 w 1"/>
                <a:gd name="T5" fmla="*/ 21 h 22"/>
                <a:gd name="T6" fmla="*/ 0 w 1"/>
                <a:gd name="T7" fmla="*/ 20 h 22"/>
                <a:gd name="T8" fmla="*/ 0 w 1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2"/>
                <a:gd name="T17" fmla="*/ 1 w 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2">
                  <a:moveTo>
                    <a:pt x="0" y="2"/>
                  </a:moveTo>
                  <a:cubicBezTo>
                    <a:pt x="0" y="0"/>
                    <a:pt x="1" y="2"/>
                    <a:pt x="1" y="3"/>
                  </a:cubicBezTo>
                  <a:cubicBezTo>
                    <a:pt x="1" y="9"/>
                    <a:pt x="1" y="15"/>
                    <a:pt x="1" y="21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09" name="Freeform 40"/>
            <p:cNvSpPr>
              <a:spLocks noChangeArrowheads="1"/>
            </p:cNvSpPr>
            <p:nvPr/>
          </p:nvSpPr>
          <p:spPr bwMode="auto">
            <a:xfrm>
              <a:off x="984250" y="1250950"/>
              <a:ext cx="19050" cy="6350"/>
            </a:xfrm>
            <a:custGeom>
              <a:avLst/>
              <a:gdLst>
                <a:gd name="T0" fmla="*/ 5 w 7"/>
                <a:gd name="T1" fmla="*/ 0 h 2"/>
                <a:gd name="T2" fmla="*/ 7 w 7"/>
                <a:gd name="T3" fmla="*/ 0 h 2"/>
                <a:gd name="T4" fmla="*/ 5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7" y="2"/>
                    <a:pt x="0" y="0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0" name="Freeform 41"/>
            <p:cNvSpPr>
              <a:spLocks noChangeArrowheads="1"/>
            </p:cNvSpPr>
            <p:nvPr/>
          </p:nvSpPr>
          <p:spPr bwMode="auto">
            <a:xfrm>
              <a:off x="549275" y="1250950"/>
              <a:ext cx="4763" cy="39688"/>
            </a:xfrm>
            <a:custGeom>
              <a:avLst/>
              <a:gdLst>
                <a:gd name="T0" fmla="*/ 1 w 2"/>
                <a:gd name="T1" fmla="*/ 2 h 14"/>
                <a:gd name="T2" fmla="*/ 2 w 2"/>
                <a:gd name="T3" fmla="*/ 2 h 14"/>
                <a:gd name="T4" fmla="*/ 2 w 2"/>
                <a:gd name="T5" fmla="*/ 12 h 14"/>
                <a:gd name="T6" fmla="*/ 1 w 2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4"/>
                <a:gd name="T14" fmla="*/ 2 w 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4">
                  <a:moveTo>
                    <a:pt x="1" y="2"/>
                  </a:moveTo>
                  <a:cubicBezTo>
                    <a:pt x="1" y="0"/>
                    <a:pt x="2" y="2"/>
                    <a:pt x="2" y="2"/>
                  </a:cubicBezTo>
                  <a:cubicBezTo>
                    <a:pt x="2" y="6"/>
                    <a:pt x="2" y="9"/>
                    <a:pt x="2" y="12"/>
                  </a:cubicBezTo>
                  <a:cubicBezTo>
                    <a:pt x="0" y="14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1" name="Freeform 42"/>
            <p:cNvSpPr>
              <a:spLocks noChangeArrowheads="1"/>
            </p:cNvSpPr>
            <p:nvPr/>
          </p:nvSpPr>
          <p:spPr bwMode="auto">
            <a:xfrm>
              <a:off x="857250" y="1257300"/>
              <a:ext cx="11113" cy="4763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0 h 2"/>
                <a:gd name="T4" fmla="*/ 4 w 4"/>
                <a:gd name="T5" fmla="*/ 0 h 2"/>
                <a:gd name="T6" fmla="*/ 0 w 4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2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2" name="Freeform 43"/>
            <p:cNvSpPr>
              <a:spLocks noChangeArrowheads="1"/>
            </p:cNvSpPr>
            <p:nvPr/>
          </p:nvSpPr>
          <p:spPr bwMode="auto">
            <a:xfrm>
              <a:off x="474662" y="1262062"/>
              <a:ext cx="4763" cy="33338"/>
            </a:xfrm>
            <a:custGeom>
              <a:avLst/>
              <a:gdLst>
                <a:gd name="T0" fmla="*/ 1 w 2"/>
                <a:gd name="T1" fmla="*/ 1 h 12"/>
                <a:gd name="T2" fmla="*/ 2 w 2"/>
                <a:gd name="T3" fmla="*/ 2 h 12"/>
                <a:gd name="T4" fmla="*/ 2 w 2"/>
                <a:gd name="T5" fmla="*/ 10 h 12"/>
                <a:gd name="T6" fmla="*/ 1 w 2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2"/>
                <a:gd name="T14" fmla="*/ 2 w 2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2">
                  <a:moveTo>
                    <a:pt x="1" y="1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5"/>
                    <a:pt x="2" y="7"/>
                    <a:pt x="2" y="10"/>
                  </a:cubicBezTo>
                  <a:cubicBezTo>
                    <a:pt x="0" y="12"/>
                    <a:pt x="1" y="3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3" name="Freeform 44"/>
            <p:cNvSpPr>
              <a:spLocks noChangeArrowheads="1"/>
            </p:cNvSpPr>
            <p:nvPr/>
          </p:nvSpPr>
          <p:spPr bwMode="auto">
            <a:xfrm>
              <a:off x="530225" y="1262062"/>
              <a:ext cx="4763" cy="50800"/>
            </a:xfrm>
            <a:custGeom>
              <a:avLst/>
              <a:gdLst>
                <a:gd name="T0" fmla="*/ 0 w 2"/>
                <a:gd name="T1" fmla="*/ 3 h 18"/>
                <a:gd name="T2" fmla="*/ 1 w 2"/>
                <a:gd name="T3" fmla="*/ 8 h 18"/>
                <a:gd name="T4" fmla="*/ 1 w 2"/>
                <a:gd name="T5" fmla="*/ 16 h 18"/>
                <a:gd name="T6" fmla="*/ 0 w 2"/>
                <a:gd name="T7" fmla="*/ 11 h 18"/>
                <a:gd name="T8" fmla="*/ 0 w 2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8"/>
                <a:gd name="T17" fmla="*/ 2 w 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8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1" y="11"/>
                    <a:pt x="1" y="14"/>
                    <a:pt x="1" y="16"/>
                  </a:cubicBezTo>
                  <a:cubicBezTo>
                    <a:pt x="0" y="18"/>
                    <a:pt x="0" y="13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4" name="Freeform 45"/>
            <p:cNvSpPr>
              <a:spLocks noChangeArrowheads="1"/>
            </p:cNvSpPr>
            <p:nvPr/>
          </p:nvSpPr>
          <p:spPr bwMode="auto">
            <a:xfrm>
              <a:off x="549275" y="1284287"/>
              <a:ext cx="4763" cy="30163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9 h 11"/>
                <a:gd name="T4" fmla="*/ 0 w 2"/>
                <a:gd name="T5" fmla="*/ 3 h 11"/>
                <a:gd name="T6" fmla="*/ 0 60000 65536"/>
                <a:gd name="T7" fmla="*/ 0 60000 65536"/>
                <a:gd name="T8" fmla="*/ 0 60000 65536"/>
                <a:gd name="T9" fmla="*/ 0 w 2"/>
                <a:gd name="T10" fmla="*/ 0 h 11"/>
                <a:gd name="T11" fmla="*/ 2 w 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1">
                  <a:moveTo>
                    <a:pt x="0" y="3"/>
                  </a:moveTo>
                  <a:cubicBezTo>
                    <a:pt x="2" y="0"/>
                    <a:pt x="1" y="7"/>
                    <a:pt x="1" y="9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5" name="Freeform 46"/>
            <p:cNvSpPr>
              <a:spLocks noChangeArrowheads="1"/>
            </p:cNvSpPr>
            <p:nvPr/>
          </p:nvSpPr>
          <p:spPr bwMode="auto">
            <a:xfrm>
              <a:off x="538162" y="1290637"/>
              <a:ext cx="4763" cy="26988"/>
            </a:xfrm>
            <a:custGeom>
              <a:avLst/>
              <a:gdLst>
                <a:gd name="T0" fmla="*/ 1 w 2"/>
                <a:gd name="T1" fmla="*/ 2 h 10"/>
                <a:gd name="T2" fmla="*/ 2 w 2"/>
                <a:gd name="T3" fmla="*/ 8 h 10"/>
                <a:gd name="T4" fmla="*/ 1 w 2"/>
                <a:gd name="T5" fmla="*/ 2 h 10"/>
                <a:gd name="T6" fmla="*/ 0 60000 65536"/>
                <a:gd name="T7" fmla="*/ 0 60000 65536"/>
                <a:gd name="T8" fmla="*/ 0 60000 65536"/>
                <a:gd name="T9" fmla="*/ 0 w 2"/>
                <a:gd name="T10" fmla="*/ 0 h 10"/>
                <a:gd name="T11" fmla="*/ 2 w 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0">
                  <a:moveTo>
                    <a:pt x="1" y="2"/>
                  </a:moveTo>
                  <a:cubicBezTo>
                    <a:pt x="2" y="0"/>
                    <a:pt x="1" y="6"/>
                    <a:pt x="2" y="8"/>
                  </a:cubicBezTo>
                  <a:cubicBezTo>
                    <a:pt x="0" y="10"/>
                    <a:pt x="1" y="4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6" name="Freeform 47"/>
            <p:cNvSpPr>
              <a:spLocks noChangeArrowheads="1"/>
            </p:cNvSpPr>
            <p:nvPr/>
          </p:nvSpPr>
          <p:spPr bwMode="auto">
            <a:xfrm>
              <a:off x="474662" y="1292225"/>
              <a:ext cx="1588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7" name="Freeform 48"/>
            <p:cNvSpPr>
              <a:spLocks noChangeArrowheads="1"/>
            </p:cNvSpPr>
            <p:nvPr/>
          </p:nvSpPr>
          <p:spPr bwMode="auto">
            <a:xfrm>
              <a:off x="498475" y="1292225"/>
              <a:ext cx="3175" cy="25400"/>
            </a:xfrm>
            <a:custGeom>
              <a:avLst/>
              <a:gdLst>
                <a:gd name="T0" fmla="*/ 0 w 1"/>
                <a:gd name="T1" fmla="*/ 3 h 9"/>
                <a:gd name="T2" fmla="*/ 1 w 1"/>
                <a:gd name="T3" fmla="*/ 7 h 9"/>
                <a:gd name="T4" fmla="*/ 0 w 1"/>
                <a:gd name="T5" fmla="*/ 3 h 9"/>
                <a:gd name="T6" fmla="*/ 0 60000 65536"/>
                <a:gd name="T7" fmla="*/ 0 60000 65536"/>
                <a:gd name="T8" fmla="*/ 0 60000 65536"/>
                <a:gd name="T9" fmla="*/ 0 w 1"/>
                <a:gd name="T10" fmla="*/ 0 h 9"/>
                <a:gd name="T11" fmla="*/ 1 w 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9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9"/>
                    <a:pt x="0" y="4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8" name="Freeform 49"/>
            <p:cNvSpPr>
              <a:spLocks noEditPoints="1" noChangeArrowheads="1"/>
            </p:cNvSpPr>
            <p:nvPr/>
          </p:nvSpPr>
          <p:spPr bwMode="auto">
            <a:xfrm>
              <a:off x="263525" y="1555750"/>
              <a:ext cx="26988" cy="31750"/>
            </a:xfrm>
            <a:custGeom>
              <a:avLst/>
              <a:gdLst>
                <a:gd name="T0" fmla="*/ 7 w 10"/>
                <a:gd name="T1" fmla="*/ 2 h 11"/>
                <a:gd name="T2" fmla="*/ 6 w 10"/>
                <a:gd name="T3" fmla="*/ 11 h 11"/>
                <a:gd name="T4" fmla="*/ 2 w 10"/>
                <a:gd name="T5" fmla="*/ 10 h 11"/>
                <a:gd name="T6" fmla="*/ 7 w 10"/>
                <a:gd name="T7" fmla="*/ 2 h 11"/>
                <a:gd name="T8" fmla="*/ 4 w 10"/>
                <a:gd name="T9" fmla="*/ 7 h 11"/>
                <a:gd name="T10" fmla="*/ 7 w 10"/>
                <a:gd name="T11" fmla="*/ 7 h 11"/>
                <a:gd name="T12" fmla="*/ 7 w 10"/>
                <a:gd name="T13" fmla="*/ 5 h 11"/>
                <a:gd name="T14" fmla="*/ 4 w 10"/>
                <a:gd name="T15" fmla="*/ 5 h 11"/>
                <a:gd name="T16" fmla="*/ 4 w 10"/>
                <a:gd name="T17" fmla="*/ 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1"/>
                <a:gd name="T29" fmla="*/ 10 w 10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1">
                  <a:moveTo>
                    <a:pt x="7" y="2"/>
                  </a:moveTo>
                  <a:cubicBezTo>
                    <a:pt x="10" y="5"/>
                    <a:pt x="9" y="10"/>
                    <a:pt x="6" y="11"/>
                  </a:cubicBezTo>
                  <a:cubicBezTo>
                    <a:pt x="4" y="11"/>
                    <a:pt x="4" y="10"/>
                    <a:pt x="2" y="10"/>
                  </a:cubicBezTo>
                  <a:cubicBezTo>
                    <a:pt x="0" y="6"/>
                    <a:pt x="1" y="0"/>
                    <a:pt x="7" y="2"/>
                  </a:cubicBezTo>
                  <a:close/>
                  <a:moveTo>
                    <a:pt x="4" y="7"/>
                  </a:moveTo>
                  <a:cubicBezTo>
                    <a:pt x="5" y="7"/>
                    <a:pt x="6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19" name="Freeform 50"/>
            <p:cNvSpPr>
              <a:spLocks noChangeArrowheads="1"/>
            </p:cNvSpPr>
            <p:nvPr/>
          </p:nvSpPr>
          <p:spPr bwMode="auto">
            <a:xfrm>
              <a:off x="1009650" y="1822450"/>
              <a:ext cx="33338" cy="6350"/>
            </a:xfrm>
            <a:custGeom>
              <a:avLst/>
              <a:gdLst>
                <a:gd name="T0" fmla="*/ 12 w 12"/>
                <a:gd name="T1" fmla="*/ 0 h 2"/>
                <a:gd name="T2" fmla="*/ 9 w 12"/>
                <a:gd name="T3" fmla="*/ 0 h 2"/>
                <a:gd name="T4" fmla="*/ 12 w 12"/>
                <a:gd name="T5" fmla="*/ 0 h 2"/>
                <a:gd name="T6" fmla="*/ 0 60000 65536"/>
                <a:gd name="T7" fmla="*/ 0 60000 65536"/>
                <a:gd name="T8" fmla="*/ 0 60000 65536"/>
                <a:gd name="T9" fmla="*/ 0 w 12"/>
                <a:gd name="T10" fmla="*/ 0 h 2"/>
                <a:gd name="T11" fmla="*/ 12 w 1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2">
                  <a:moveTo>
                    <a:pt x="12" y="0"/>
                  </a:moveTo>
                  <a:cubicBezTo>
                    <a:pt x="12" y="2"/>
                    <a:pt x="0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0" name="Freeform 51"/>
            <p:cNvSpPr>
              <a:spLocks noChangeArrowheads="1"/>
            </p:cNvSpPr>
            <p:nvPr/>
          </p:nvSpPr>
          <p:spPr bwMode="auto">
            <a:xfrm>
              <a:off x="468312" y="1851025"/>
              <a:ext cx="36513" cy="4763"/>
            </a:xfrm>
            <a:custGeom>
              <a:avLst/>
              <a:gdLst>
                <a:gd name="T0" fmla="*/ 13 w 13"/>
                <a:gd name="T1" fmla="*/ 0 h 2"/>
                <a:gd name="T2" fmla="*/ 9 w 13"/>
                <a:gd name="T3" fmla="*/ 0 h 2"/>
                <a:gd name="T4" fmla="*/ 13 w 13"/>
                <a:gd name="T5" fmla="*/ 0 h 2"/>
                <a:gd name="T6" fmla="*/ 0 60000 65536"/>
                <a:gd name="T7" fmla="*/ 0 60000 65536"/>
                <a:gd name="T8" fmla="*/ 0 60000 65536"/>
                <a:gd name="T9" fmla="*/ 0 w 13"/>
                <a:gd name="T10" fmla="*/ 0 h 2"/>
                <a:gd name="T11" fmla="*/ 13 w 1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2">
                  <a:moveTo>
                    <a:pt x="13" y="0"/>
                  </a:moveTo>
                  <a:cubicBezTo>
                    <a:pt x="13" y="2"/>
                    <a:pt x="0" y="1"/>
                    <a:pt x="9" y="0"/>
                  </a:cubicBezTo>
                  <a:cubicBezTo>
                    <a:pt x="10" y="0"/>
                    <a:pt x="11" y="0"/>
                    <a:pt x="13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1" name="Freeform 52"/>
            <p:cNvSpPr>
              <a:spLocks noChangeArrowheads="1"/>
            </p:cNvSpPr>
            <p:nvPr/>
          </p:nvSpPr>
          <p:spPr bwMode="auto">
            <a:xfrm>
              <a:off x="1076325" y="1852612"/>
              <a:ext cx="3175" cy="66675"/>
            </a:xfrm>
            <a:custGeom>
              <a:avLst/>
              <a:gdLst>
                <a:gd name="T0" fmla="*/ 0 w 1"/>
                <a:gd name="T1" fmla="*/ 1 h 24"/>
                <a:gd name="T2" fmla="*/ 1 w 1"/>
                <a:gd name="T3" fmla="*/ 2 h 24"/>
                <a:gd name="T4" fmla="*/ 1 w 1"/>
                <a:gd name="T5" fmla="*/ 23 h 24"/>
                <a:gd name="T6" fmla="*/ 0 w 1"/>
                <a:gd name="T7" fmla="*/ 22 h 24"/>
                <a:gd name="T8" fmla="*/ 0 w 1"/>
                <a:gd name="T9" fmla="*/ 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4"/>
                <a:gd name="T17" fmla="*/ 1 w 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4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9"/>
                    <a:pt x="1" y="16"/>
                    <a:pt x="1" y="23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2" name="Freeform 53"/>
            <p:cNvSpPr>
              <a:spLocks noChangeArrowheads="1"/>
            </p:cNvSpPr>
            <p:nvPr/>
          </p:nvSpPr>
          <p:spPr bwMode="auto">
            <a:xfrm>
              <a:off x="806450" y="1855787"/>
              <a:ext cx="9525" cy="11113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2 h 4"/>
                <a:gd name="T4" fmla="*/ 1 w 3"/>
                <a:gd name="T5" fmla="*/ 2 h 4"/>
                <a:gd name="T6" fmla="*/ 1 w 3"/>
                <a:gd name="T7" fmla="*/ 4 h 4"/>
                <a:gd name="T8" fmla="*/ 0 w 3"/>
                <a:gd name="T9" fmla="*/ 1 h 4"/>
                <a:gd name="T10" fmla="*/ 2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2" y="0"/>
                  </a:moveTo>
                  <a:cubicBezTo>
                    <a:pt x="2" y="0"/>
                    <a:pt x="3" y="2"/>
                    <a:pt x="3" y="2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3" name="Freeform 54"/>
            <p:cNvSpPr>
              <a:spLocks noChangeArrowheads="1"/>
            </p:cNvSpPr>
            <p:nvPr/>
          </p:nvSpPr>
          <p:spPr bwMode="auto">
            <a:xfrm>
              <a:off x="708025" y="1873250"/>
              <a:ext cx="11113" cy="7938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1"/>
                  </a:moveTo>
                  <a:cubicBezTo>
                    <a:pt x="4" y="3"/>
                    <a:pt x="1" y="2"/>
                    <a:pt x="0" y="2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4" name="Freeform 55"/>
            <p:cNvSpPr>
              <a:spLocks noChangeArrowheads="1"/>
            </p:cNvSpPr>
            <p:nvPr/>
          </p:nvSpPr>
          <p:spPr bwMode="auto">
            <a:xfrm>
              <a:off x="846137" y="1874837"/>
              <a:ext cx="19050" cy="22225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0 h 8"/>
                <a:gd name="T4" fmla="*/ 6 w 7"/>
                <a:gd name="T5" fmla="*/ 5 h 8"/>
                <a:gd name="T6" fmla="*/ 4 w 7"/>
                <a:gd name="T7" fmla="*/ 2 h 8"/>
                <a:gd name="T8" fmla="*/ 4 w 7"/>
                <a:gd name="T9" fmla="*/ 5 h 8"/>
                <a:gd name="T10" fmla="*/ 2 w 7"/>
                <a:gd name="T11" fmla="*/ 1 h 8"/>
                <a:gd name="T12" fmla="*/ 1 w 7"/>
                <a:gd name="T13" fmla="*/ 5 h 8"/>
                <a:gd name="T14" fmla="*/ 0 w 7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8"/>
                <a:gd name="T26" fmla="*/ 7 w 7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8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4" y="6"/>
                    <a:pt x="7" y="2"/>
                    <a:pt x="4" y="2"/>
                  </a:cubicBezTo>
                  <a:cubicBezTo>
                    <a:pt x="3" y="2"/>
                    <a:pt x="4" y="3"/>
                    <a:pt x="4" y="5"/>
                  </a:cubicBezTo>
                  <a:cubicBezTo>
                    <a:pt x="3" y="8"/>
                    <a:pt x="3" y="1"/>
                    <a:pt x="2" y="1"/>
                  </a:cubicBezTo>
                  <a:cubicBezTo>
                    <a:pt x="0" y="2"/>
                    <a:pt x="1" y="2"/>
                    <a:pt x="1" y="5"/>
                  </a:cubicBezTo>
                  <a:cubicBezTo>
                    <a:pt x="0" y="8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5" name="Freeform 56"/>
            <p:cNvSpPr>
              <a:spLocks noChangeArrowheads="1"/>
            </p:cNvSpPr>
            <p:nvPr/>
          </p:nvSpPr>
          <p:spPr bwMode="auto">
            <a:xfrm>
              <a:off x="601662" y="1911350"/>
              <a:ext cx="3175" cy="19050"/>
            </a:xfrm>
            <a:custGeom>
              <a:avLst/>
              <a:gdLst>
                <a:gd name="T0" fmla="*/ 0 w 1"/>
                <a:gd name="T1" fmla="*/ 3 h 7"/>
                <a:gd name="T2" fmla="*/ 1 w 1"/>
                <a:gd name="T3" fmla="*/ 5 h 7"/>
                <a:gd name="T4" fmla="*/ 0 w 1"/>
                <a:gd name="T5" fmla="*/ 3 h 7"/>
                <a:gd name="T6" fmla="*/ 0 60000 65536"/>
                <a:gd name="T7" fmla="*/ 0 60000 65536"/>
                <a:gd name="T8" fmla="*/ 0 60000 65536"/>
                <a:gd name="T9" fmla="*/ 0 w 1"/>
                <a:gd name="T10" fmla="*/ 0 h 7"/>
                <a:gd name="T11" fmla="*/ 1 w 1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7">
                  <a:moveTo>
                    <a:pt x="0" y="3"/>
                  </a:moveTo>
                  <a:cubicBezTo>
                    <a:pt x="1" y="0"/>
                    <a:pt x="1" y="5"/>
                    <a:pt x="1" y="5"/>
                  </a:cubicBezTo>
                  <a:cubicBezTo>
                    <a:pt x="1" y="7"/>
                    <a:pt x="0" y="6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6" name="Freeform 57"/>
            <p:cNvSpPr>
              <a:spLocks noChangeArrowheads="1"/>
            </p:cNvSpPr>
            <p:nvPr/>
          </p:nvSpPr>
          <p:spPr bwMode="auto">
            <a:xfrm>
              <a:off x="498475" y="1925637"/>
              <a:ext cx="39688" cy="4763"/>
            </a:xfrm>
            <a:custGeom>
              <a:avLst/>
              <a:gdLst>
                <a:gd name="T0" fmla="*/ 0 w 14"/>
                <a:gd name="T1" fmla="*/ 1 h 2"/>
                <a:gd name="T2" fmla="*/ 7 w 14"/>
                <a:gd name="T3" fmla="*/ 0 h 2"/>
                <a:gd name="T4" fmla="*/ 14 w 14"/>
                <a:gd name="T5" fmla="*/ 0 h 2"/>
                <a:gd name="T6" fmla="*/ 7 w 14"/>
                <a:gd name="T7" fmla="*/ 1 h 2"/>
                <a:gd name="T8" fmla="*/ 0 w 14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"/>
                <a:gd name="T17" fmla="*/ 14 w 1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">
                  <a:moveTo>
                    <a:pt x="0" y="1"/>
                  </a:moveTo>
                  <a:cubicBezTo>
                    <a:pt x="1" y="0"/>
                    <a:pt x="4" y="0"/>
                    <a:pt x="7" y="0"/>
                  </a:cubicBezTo>
                  <a:cubicBezTo>
                    <a:pt x="9" y="0"/>
                    <a:pt x="12" y="0"/>
                    <a:pt x="14" y="0"/>
                  </a:cubicBezTo>
                  <a:cubicBezTo>
                    <a:pt x="13" y="2"/>
                    <a:pt x="10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7" name="Freeform 58"/>
            <p:cNvSpPr>
              <a:spLocks noChangeArrowheads="1"/>
            </p:cNvSpPr>
            <p:nvPr/>
          </p:nvSpPr>
          <p:spPr bwMode="auto">
            <a:xfrm>
              <a:off x="523875" y="1928812"/>
              <a:ext cx="39688" cy="4763"/>
            </a:xfrm>
            <a:custGeom>
              <a:avLst/>
              <a:gdLst>
                <a:gd name="T0" fmla="*/ 14 w 14"/>
                <a:gd name="T1" fmla="*/ 0 h 2"/>
                <a:gd name="T2" fmla="*/ 9 w 14"/>
                <a:gd name="T3" fmla="*/ 0 h 2"/>
                <a:gd name="T4" fmla="*/ 14 w 14"/>
                <a:gd name="T5" fmla="*/ 0 h 2"/>
                <a:gd name="T6" fmla="*/ 0 60000 65536"/>
                <a:gd name="T7" fmla="*/ 0 60000 65536"/>
                <a:gd name="T8" fmla="*/ 0 60000 65536"/>
                <a:gd name="T9" fmla="*/ 0 w 14"/>
                <a:gd name="T10" fmla="*/ 0 h 2"/>
                <a:gd name="T11" fmla="*/ 14 w 14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">
                  <a:moveTo>
                    <a:pt x="14" y="0"/>
                  </a:moveTo>
                  <a:cubicBezTo>
                    <a:pt x="14" y="2"/>
                    <a:pt x="0" y="1"/>
                    <a:pt x="9" y="0"/>
                  </a:cubicBezTo>
                  <a:cubicBezTo>
                    <a:pt x="11" y="0"/>
                    <a:pt x="12" y="0"/>
                    <a:pt x="1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8" name="Freeform 59"/>
            <p:cNvSpPr>
              <a:spLocks noChangeArrowheads="1"/>
            </p:cNvSpPr>
            <p:nvPr/>
          </p:nvSpPr>
          <p:spPr bwMode="auto">
            <a:xfrm>
              <a:off x="1003300" y="1933575"/>
              <a:ext cx="50800" cy="17463"/>
            </a:xfrm>
            <a:custGeom>
              <a:avLst/>
              <a:gdLst>
                <a:gd name="T0" fmla="*/ 1 w 18"/>
                <a:gd name="T1" fmla="*/ 0 h 6"/>
                <a:gd name="T2" fmla="*/ 2 w 18"/>
                <a:gd name="T3" fmla="*/ 4 h 6"/>
                <a:gd name="T4" fmla="*/ 15 w 18"/>
                <a:gd name="T5" fmla="*/ 4 h 6"/>
                <a:gd name="T6" fmla="*/ 18 w 18"/>
                <a:gd name="T7" fmla="*/ 4 h 6"/>
                <a:gd name="T8" fmla="*/ 17 w 18"/>
                <a:gd name="T9" fmla="*/ 5 h 6"/>
                <a:gd name="T10" fmla="*/ 1 w 18"/>
                <a:gd name="T11" fmla="*/ 5 h 6"/>
                <a:gd name="T12" fmla="*/ 1 w 18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6"/>
                <a:gd name="T23" fmla="*/ 18 w 18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6">
                  <a:moveTo>
                    <a:pt x="1" y="0"/>
                  </a:moveTo>
                  <a:cubicBezTo>
                    <a:pt x="4" y="1"/>
                    <a:pt x="1" y="3"/>
                    <a:pt x="2" y="4"/>
                  </a:cubicBezTo>
                  <a:cubicBezTo>
                    <a:pt x="5" y="6"/>
                    <a:pt x="12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2" y="5"/>
                    <a:pt x="6" y="5"/>
                    <a:pt x="1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29" name="Freeform 60"/>
            <p:cNvSpPr>
              <a:spLocks noChangeArrowheads="1"/>
            </p:cNvSpPr>
            <p:nvPr/>
          </p:nvSpPr>
          <p:spPr bwMode="auto">
            <a:xfrm>
              <a:off x="1057275" y="1947862"/>
              <a:ext cx="7938" cy="317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0 h 1"/>
                <a:gd name="T6" fmla="*/ 0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0" name="Freeform 61"/>
            <p:cNvSpPr>
              <a:spLocks noEditPoints="1" noChangeArrowheads="1"/>
            </p:cNvSpPr>
            <p:nvPr/>
          </p:nvSpPr>
          <p:spPr bwMode="auto">
            <a:xfrm>
              <a:off x="538162" y="2144712"/>
              <a:ext cx="234950" cy="238125"/>
            </a:xfrm>
            <a:custGeom>
              <a:avLst/>
              <a:gdLst>
                <a:gd name="T0" fmla="*/ 42 w 85"/>
                <a:gd name="T1" fmla="*/ 85 h 86"/>
                <a:gd name="T2" fmla="*/ 38 w 85"/>
                <a:gd name="T3" fmla="*/ 84 h 86"/>
                <a:gd name="T4" fmla="*/ 28 w 85"/>
                <a:gd name="T5" fmla="*/ 81 h 86"/>
                <a:gd name="T6" fmla="*/ 15 w 85"/>
                <a:gd name="T7" fmla="*/ 75 h 86"/>
                <a:gd name="T8" fmla="*/ 13 w 85"/>
                <a:gd name="T9" fmla="*/ 74 h 86"/>
                <a:gd name="T10" fmla="*/ 7 w 85"/>
                <a:gd name="T11" fmla="*/ 66 h 86"/>
                <a:gd name="T12" fmla="*/ 1 w 85"/>
                <a:gd name="T13" fmla="*/ 56 h 86"/>
                <a:gd name="T14" fmla="*/ 2 w 85"/>
                <a:gd name="T15" fmla="*/ 32 h 86"/>
                <a:gd name="T16" fmla="*/ 2 w 85"/>
                <a:gd name="T17" fmla="*/ 30 h 86"/>
                <a:gd name="T18" fmla="*/ 3 w 85"/>
                <a:gd name="T19" fmla="*/ 28 h 86"/>
                <a:gd name="T20" fmla="*/ 4 w 85"/>
                <a:gd name="T21" fmla="*/ 27 h 86"/>
                <a:gd name="T22" fmla="*/ 5 w 85"/>
                <a:gd name="T23" fmla="*/ 25 h 86"/>
                <a:gd name="T24" fmla="*/ 7 w 85"/>
                <a:gd name="T25" fmla="*/ 21 h 86"/>
                <a:gd name="T26" fmla="*/ 19 w 85"/>
                <a:gd name="T27" fmla="*/ 8 h 86"/>
                <a:gd name="T28" fmla="*/ 21 w 85"/>
                <a:gd name="T29" fmla="*/ 8 h 86"/>
                <a:gd name="T30" fmla="*/ 22 w 85"/>
                <a:gd name="T31" fmla="*/ 7 h 86"/>
                <a:gd name="T32" fmla="*/ 27 w 85"/>
                <a:gd name="T33" fmla="*/ 5 h 86"/>
                <a:gd name="T34" fmla="*/ 31 w 85"/>
                <a:gd name="T35" fmla="*/ 2 h 86"/>
                <a:gd name="T36" fmla="*/ 45 w 85"/>
                <a:gd name="T37" fmla="*/ 1 h 86"/>
                <a:gd name="T38" fmla="*/ 62 w 85"/>
                <a:gd name="T39" fmla="*/ 4 h 86"/>
                <a:gd name="T40" fmla="*/ 72 w 85"/>
                <a:gd name="T41" fmla="*/ 14 h 86"/>
                <a:gd name="T42" fmla="*/ 78 w 85"/>
                <a:gd name="T43" fmla="*/ 20 h 86"/>
                <a:gd name="T44" fmla="*/ 82 w 85"/>
                <a:gd name="T45" fmla="*/ 24 h 86"/>
                <a:gd name="T46" fmla="*/ 84 w 85"/>
                <a:gd name="T47" fmla="*/ 35 h 86"/>
                <a:gd name="T48" fmla="*/ 83 w 85"/>
                <a:gd name="T49" fmla="*/ 51 h 86"/>
                <a:gd name="T50" fmla="*/ 78 w 85"/>
                <a:gd name="T51" fmla="*/ 62 h 86"/>
                <a:gd name="T52" fmla="*/ 71 w 85"/>
                <a:gd name="T53" fmla="*/ 74 h 86"/>
                <a:gd name="T54" fmla="*/ 67 w 85"/>
                <a:gd name="T55" fmla="*/ 77 h 86"/>
                <a:gd name="T56" fmla="*/ 65 w 85"/>
                <a:gd name="T57" fmla="*/ 78 h 86"/>
                <a:gd name="T58" fmla="*/ 57 w 85"/>
                <a:gd name="T59" fmla="*/ 81 h 86"/>
                <a:gd name="T60" fmla="*/ 48 w 85"/>
                <a:gd name="T61" fmla="*/ 85 h 86"/>
                <a:gd name="T62" fmla="*/ 24 w 85"/>
                <a:gd name="T63" fmla="*/ 76 h 86"/>
                <a:gd name="T64" fmla="*/ 45 w 85"/>
                <a:gd name="T65" fmla="*/ 81 h 86"/>
                <a:gd name="T66" fmla="*/ 51 w 85"/>
                <a:gd name="T67" fmla="*/ 80 h 86"/>
                <a:gd name="T68" fmla="*/ 59 w 85"/>
                <a:gd name="T69" fmla="*/ 78 h 86"/>
                <a:gd name="T70" fmla="*/ 68 w 85"/>
                <a:gd name="T71" fmla="*/ 74 h 86"/>
                <a:gd name="T72" fmla="*/ 71 w 85"/>
                <a:gd name="T73" fmla="*/ 72 h 86"/>
                <a:gd name="T74" fmla="*/ 75 w 85"/>
                <a:gd name="T75" fmla="*/ 66 h 86"/>
                <a:gd name="T76" fmla="*/ 80 w 85"/>
                <a:gd name="T77" fmla="*/ 56 h 86"/>
                <a:gd name="T78" fmla="*/ 81 w 85"/>
                <a:gd name="T79" fmla="*/ 55 h 86"/>
                <a:gd name="T80" fmla="*/ 82 w 85"/>
                <a:gd name="T81" fmla="*/ 48 h 86"/>
                <a:gd name="T82" fmla="*/ 83 w 85"/>
                <a:gd name="T83" fmla="*/ 47 h 86"/>
                <a:gd name="T84" fmla="*/ 82 w 85"/>
                <a:gd name="T85" fmla="*/ 28 h 86"/>
                <a:gd name="T86" fmla="*/ 82 w 85"/>
                <a:gd name="T87" fmla="*/ 26 h 86"/>
                <a:gd name="T88" fmla="*/ 81 w 85"/>
                <a:gd name="T89" fmla="*/ 24 h 86"/>
                <a:gd name="T90" fmla="*/ 78 w 85"/>
                <a:gd name="T91" fmla="*/ 21 h 86"/>
                <a:gd name="T92" fmla="*/ 75 w 85"/>
                <a:gd name="T93" fmla="*/ 16 h 86"/>
                <a:gd name="T94" fmla="*/ 59 w 85"/>
                <a:gd name="T95" fmla="*/ 5 h 86"/>
                <a:gd name="T96" fmla="*/ 30 w 85"/>
                <a:gd name="T97" fmla="*/ 7 h 86"/>
                <a:gd name="T98" fmla="*/ 23 w 85"/>
                <a:gd name="T99" fmla="*/ 10 h 86"/>
                <a:gd name="T100" fmla="*/ 22 w 85"/>
                <a:gd name="T101" fmla="*/ 11 h 86"/>
                <a:gd name="T102" fmla="*/ 16 w 85"/>
                <a:gd name="T103" fmla="*/ 16 h 86"/>
                <a:gd name="T104" fmla="*/ 6 w 85"/>
                <a:gd name="T105" fmla="*/ 30 h 86"/>
                <a:gd name="T106" fmla="*/ 3 w 85"/>
                <a:gd name="T107" fmla="*/ 55 h 86"/>
                <a:gd name="T108" fmla="*/ 9 w 85"/>
                <a:gd name="T109" fmla="*/ 64 h 86"/>
                <a:gd name="T110" fmla="*/ 14 w 85"/>
                <a:gd name="T111" fmla="*/ 69 h 86"/>
                <a:gd name="T112" fmla="*/ 18 w 85"/>
                <a:gd name="T113" fmla="*/ 72 h 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5"/>
                <a:gd name="T172" fmla="*/ 0 h 86"/>
                <a:gd name="T173" fmla="*/ 85 w 85"/>
                <a:gd name="T174" fmla="*/ 86 h 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5" h="86">
                  <a:moveTo>
                    <a:pt x="48" y="85"/>
                  </a:moveTo>
                  <a:cubicBezTo>
                    <a:pt x="47" y="84"/>
                    <a:pt x="43" y="86"/>
                    <a:pt x="42" y="85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40" y="84"/>
                    <a:pt x="38" y="84"/>
                    <a:pt x="38" y="84"/>
                  </a:cubicBezTo>
                  <a:cubicBezTo>
                    <a:pt x="37" y="82"/>
                    <a:pt x="31" y="83"/>
                    <a:pt x="29" y="82"/>
                  </a:cubicBezTo>
                  <a:cubicBezTo>
                    <a:pt x="28" y="82"/>
                    <a:pt x="28" y="82"/>
                    <a:pt x="28" y="81"/>
                  </a:cubicBezTo>
                  <a:cubicBezTo>
                    <a:pt x="27" y="81"/>
                    <a:pt x="25" y="80"/>
                    <a:pt x="23" y="80"/>
                  </a:cubicBezTo>
                  <a:cubicBezTo>
                    <a:pt x="19" y="78"/>
                    <a:pt x="19" y="78"/>
                    <a:pt x="15" y="75"/>
                  </a:cubicBezTo>
                  <a:cubicBezTo>
                    <a:pt x="15" y="75"/>
                    <a:pt x="15" y="74"/>
                    <a:pt x="15" y="74"/>
                  </a:cubicBezTo>
                  <a:cubicBezTo>
                    <a:pt x="14" y="73"/>
                    <a:pt x="13" y="74"/>
                    <a:pt x="13" y="74"/>
                  </a:cubicBezTo>
                  <a:cubicBezTo>
                    <a:pt x="12" y="73"/>
                    <a:pt x="12" y="71"/>
                    <a:pt x="11" y="70"/>
                  </a:cubicBezTo>
                  <a:cubicBezTo>
                    <a:pt x="10" y="69"/>
                    <a:pt x="7" y="68"/>
                    <a:pt x="7" y="66"/>
                  </a:cubicBezTo>
                  <a:cubicBezTo>
                    <a:pt x="7" y="64"/>
                    <a:pt x="1" y="60"/>
                    <a:pt x="1" y="58"/>
                  </a:cubicBezTo>
                  <a:cubicBezTo>
                    <a:pt x="0" y="57"/>
                    <a:pt x="1" y="57"/>
                    <a:pt x="1" y="56"/>
                  </a:cubicBezTo>
                  <a:cubicBezTo>
                    <a:pt x="0" y="52"/>
                    <a:pt x="0" y="39"/>
                    <a:pt x="1" y="33"/>
                  </a:cubicBezTo>
                  <a:cubicBezTo>
                    <a:pt x="1" y="33"/>
                    <a:pt x="1" y="32"/>
                    <a:pt x="2" y="32"/>
                  </a:cubicBezTo>
                  <a:cubicBezTo>
                    <a:pt x="2" y="32"/>
                    <a:pt x="1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0"/>
                    <a:pt x="2" y="29"/>
                    <a:pt x="2" y="28"/>
                  </a:cubicBezTo>
                  <a:cubicBezTo>
                    <a:pt x="3" y="28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5" y="25"/>
                    <a:pt x="5" y="25"/>
                  </a:cubicBezTo>
                  <a:cubicBezTo>
                    <a:pt x="5" y="25"/>
                    <a:pt x="5" y="23"/>
                    <a:pt x="5" y="23"/>
                  </a:cubicBezTo>
                  <a:cubicBezTo>
                    <a:pt x="6" y="23"/>
                    <a:pt x="6" y="22"/>
                    <a:pt x="7" y="21"/>
                  </a:cubicBezTo>
                  <a:cubicBezTo>
                    <a:pt x="9" y="19"/>
                    <a:pt x="12" y="17"/>
                    <a:pt x="15" y="14"/>
                  </a:cubicBezTo>
                  <a:cubicBezTo>
                    <a:pt x="16" y="12"/>
                    <a:pt x="18" y="9"/>
                    <a:pt x="19" y="8"/>
                  </a:cubicBezTo>
                  <a:cubicBezTo>
                    <a:pt x="19" y="8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8" y="5"/>
                    <a:pt x="28" y="3"/>
                    <a:pt x="29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3" y="2"/>
                    <a:pt x="37" y="3"/>
                    <a:pt x="40" y="2"/>
                  </a:cubicBezTo>
                  <a:cubicBezTo>
                    <a:pt x="40" y="2"/>
                    <a:pt x="44" y="0"/>
                    <a:pt x="45" y="1"/>
                  </a:cubicBezTo>
                  <a:cubicBezTo>
                    <a:pt x="46" y="2"/>
                    <a:pt x="46" y="3"/>
                    <a:pt x="48" y="3"/>
                  </a:cubicBezTo>
                  <a:cubicBezTo>
                    <a:pt x="52" y="4"/>
                    <a:pt x="58" y="2"/>
                    <a:pt x="62" y="4"/>
                  </a:cubicBezTo>
                  <a:cubicBezTo>
                    <a:pt x="62" y="4"/>
                    <a:pt x="61" y="5"/>
                    <a:pt x="62" y="5"/>
                  </a:cubicBezTo>
                  <a:cubicBezTo>
                    <a:pt x="66" y="5"/>
                    <a:pt x="69" y="11"/>
                    <a:pt x="72" y="14"/>
                  </a:cubicBezTo>
                  <a:cubicBezTo>
                    <a:pt x="73" y="14"/>
                    <a:pt x="74" y="14"/>
                    <a:pt x="75" y="15"/>
                  </a:cubicBezTo>
                  <a:cubicBezTo>
                    <a:pt x="76" y="16"/>
                    <a:pt x="77" y="18"/>
                    <a:pt x="78" y="20"/>
                  </a:cubicBezTo>
                  <a:cubicBezTo>
                    <a:pt x="79" y="20"/>
                    <a:pt x="81" y="21"/>
                    <a:pt x="81" y="22"/>
                  </a:cubicBezTo>
                  <a:cubicBezTo>
                    <a:pt x="81" y="23"/>
                    <a:pt x="82" y="23"/>
                    <a:pt x="82" y="24"/>
                  </a:cubicBezTo>
                  <a:cubicBezTo>
                    <a:pt x="83" y="24"/>
                    <a:pt x="82" y="26"/>
                    <a:pt x="82" y="26"/>
                  </a:cubicBezTo>
                  <a:cubicBezTo>
                    <a:pt x="84" y="27"/>
                    <a:pt x="84" y="32"/>
                    <a:pt x="84" y="35"/>
                  </a:cubicBezTo>
                  <a:cubicBezTo>
                    <a:pt x="84" y="36"/>
                    <a:pt x="85" y="37"/>
                    <a:pt x="85" y="40"/>
                  </a:cubicBezTo>
                  <a:cubicBezTo>
                    <a:pt x="85" y="44"/>
                    <a:pt x="85" y="47"/>
                    <a:pt x="83" y="51"/>
                  </a:cubicBezTo>
                  <a:cubicBezTo>
                    <a:pt x="82" y="55"/>
                    <a:pt x="81" y="58"/>
                    <a:pt x="79" y="61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6" y="67"/>
                    <a:pt x="77" y="68"/>
                    <a:pt x="74" y="71"/>
                  </a:cubicBezTo>
                  <a:cubicBezTo>
                    <a:pt x="73" y="72"/>
                    <a:pt x="72" y="73"/>
                    <a:pt x="71" y="74"/>
                  </a:cubicBezTo>
                  <a:cubicBezTo>
                    <a:pt x="71" y="74"/>
                    <a:pt x="70" y="73"/>
                    <a:pt x="69" y="74"/>
                  </a:cubicBezTo>
                  <a:cubicBezTo>
                    <a:pt x="69" y="75"/>
                    <a:pt x="68" y="76"/>
                    <a:pt x="67" y="77"/>
                  </a:cubicBezTo>
                  <a:cubicBezTo>
                    <a:pt x="66" y="77"/>
                    <a:pt x="65" y="77"/>
                    <a:pt x="65" y="77"/>
                  </a:cubicBezTo>
                  <a:cubicBezTo>
                    <a:pt x="65" y="77"/>
                    <a:pt x="65" y="78"/>
                    <a:pt x="65" y="78"/>
                  </a:cubicBezTo>
                  <a:cubicBezTo>
                    <a:pt x="63" y="79"/>
                    <a:pt x="61" y="78"/>
                    <a:pt x="59" y="79"/>
                  </a:cubicBezTo>
                  <a:cubicBezTo>
                    <a:pt x="58" y="79"/>
                    <a:pt x="58" y="80"/>
                    <a:pt x="57" y="81"/>
                  </a:cubicBezTo>
                  <a:cubicBezTo>
                    <a:pt x="55" y="81"/>
                    <a:pt x="52" y="81"/>
                    <a:pt x="50" y="82"/>
                  </a:cubicBezTo>
                  <a:cubicBezTo>
                    <a:pt x="49" y="83"/>
                    <a:pt x="50" y="86"/>
                    <a:pt x="48" y="85"/>
                  </a:cubicBezTo>
                  <a:close/>
                  <a:moveTo>
                    <a:pt x="22" y="75"/>
                  </a:moveTo>
                  <a:cubicBezTo>
                    <a:pt x="23" y="76"/>
                    <a:pt x="23" y="76"/>
                    <a:pt x="24" y="76"/>
                  </a:cubicBezTo>
                  <a:cubicBezTo>
                    <a:pt x="28" y="79"/>
                    <a:pt x="37" y="80"/>
                    <a:pt x="40" y="81"/>
                  </a:cubicBezTo>
                  <a:cubicBezTo>
                    <a:pt x="43" y="81"/>
                    <a:pt x="44" y="82"/>
                    <a:pt x="45" y="81"/>
                  </a:cubicBezTo>
                  <a:cubicBezTo>
                    <a:pt x="45" y="80"/>
                    <a:pt x="46" y="81"/>
                    <a:pt x="46" y="81"/>
                  </a:cubicBezTo>
                  <a:cubicBezTo>
                    <a:pt x="48" y="81"/>
                    <a:pt x="51" y="80"/>
                    <a:pt x="51" y="80"/>
                  </a:cubicBezTo>
                  <a:cubicBezTo>
                    <a:pt x="51" y="80"/>
                    <a:pt x="53" y="80"/>
                    <a:pt x="53" y="80"/>
                  </a:cubicBezTo>
                  <a:cubicBezTo>
                    <a:pt x="56" y="79"/>
                    <a:pt x="57" y="79"/>
                    <a:pt x="59" y="78"/>
                  </a:cubicBezTo>
                  <a:cubicBezTo>
                    <a:pt x="61" y="77"/>
                    <a:pt x="63" y="77"/>
                    <a:pt x="65" y="76"/>
                  </a:cubicBezTo>
                  <a:cubicBezTo>
                    <a:pt x="66" y="76"/>
                    <a:pt x="67" y="74"/>
                    <a:pt x="68" y="74"/>
                  </a:cubicBezTo>
                  <a:cubicBezTo>
                    <a:pt x="69" y="73"/>
                    <a:pt x="69" y="73"/>
                    <a:pt x="69" y="72"/>
                  </a:cubicBezTo>
                  <a:cubicBezTo>
                    <a:pt x="70" y="72"/>
                    <a:pt x="71" y="72"/>
                    <a:pt x="71" y="72"/>
                  </a:cubicBezTo>
                  <a:cubicBezTo>
                    <a:pt x="72" y="71"/>
                    <a:pt x="72" y="70"/>
                    <a:pt x="73" y="68"/>
                  </a:cubicBezTo>
                  <a:cubicBezTo>
                    <a:pt x="74" y="67"/>
                    <a:pt x="75" y="67"/>
                    <a:pt x="75" y="66"/>
                  </a:cubicBezTo>
                  <a:cubicBezTo>
                    <a:pt x="77" y="64"/>
                    <a:pt x="79" y="59"/>
                    <a:pt x="80" y="58"/>
                  </a:cubicBezTo>
                  <a:cubicBezTo>
                    <a:pt x="80" y="58"/>
                    <a:pt x="80" y="57"/>
                    <a:pt x="80" y="56"/>
                  </a:cubicBezTo>
                  <a:cubicBezTo>
                    <a:pt x="80" y="56"/>
                    <a:pt x="81" y="56"/>
                    <a:pt x="81" y="56"/>
                  </a:cubicBezTo>
                  <a:cubicBezTo>
                    <a:pt x="81" y="56"/>
                    <a:pt x="81" y="55"/>
                    <a:pt x="81" y="55"/>
                  </a:cubicBezTo>
                  <a:cubicBezTo>
                    <a:pt x="81" y="52"/>
                    <a:pt x="82" y="51"/>
                    <a:pt x="82" y="50"/>
                  </a:cubicBezTo>
                  <a:cubicBezTo>
                    <a:pt x="83" y="50"/>
                    <a:pt x="82" y="49"/>
                    <a:pt x="82" y="48"/>
                  </a:cubicBezTo>
                  <a:cubicBezTo>
                    <a:pt x="82" y="48"/>
                    <a:pt x="83" y="49"/>
                    <a:pt x="83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5" y="42"/>
                    <a:pt x="84" y="39"/>
                    <a:pt x="83" y="35"/>
                  </a:cubicBezTo>
                  <a:cubicBezTo>
                    <a:pt x="83" y="32"/>
                    <a:pt x="83" y="29"/>
                    <a:pt x="82" y="28"/>
                  </a:cubicBezTo>
                  <a:cubicBezTo>
                    <a:pt x="82" y="27"/>
                    <a:pt x="82" y="28"/>
                    <a:pt x="82" y="28"/>
                  </a:cubicBezTo>
                  <a:cubicBezTo>
                    <a:pt x="81" y="27"/>
                    <a:pt x="82" y="26"/>
                    <a:pt x="82" y="26"/>
                  </a:cubicBezTo>
                  <a:cubicBezTo>
                    <a:pt x="82" y="26"/>
                    <a:pt x="81" y="26"/>
                    <a:pt x="81" y="26"/>
                  </a:cubicBezTo>
                  <a:cubicBezTo>
                    <a:pt x="80" y="26"/>
                    <a:pt x="81" y="24"/>
                    <a:pt x="81" y="24"/>
                  </a:cubicBezTo>
                  <a:cubicBezTo>
                    <a:pt x="80" y="24"/>
                    <a:pt x="79" y="24"/>
                    <a:pt x="79" y="23"/>
                  </a:cubicBezTo>
                  <a:cubicBezTo>
                    <a:pt x="78" y="22"/>
                    <a:pt x="79" y="21"/>
                    <a:pt x="78" y="21"/>
                  </a:cubicBezTo>
                  <a:cubicBezTo>
                    <a:pt x="77" y="20"/>
                    <a:pt x="75" y="18"/>
                    <a:pt x="75" y="18"/>
                  </a:cubicBezTo>
                  <a:cubicBezTo>
                    <a:pt x="74" y="18"/>
                    <a:pt x="75" y="17"/>
                    <a:pt x="75" y="16"/>
                  </a:cubicBezTo>
                  <a:cubicBezTo>
                    <a:pt x="74" y="16"/>
                    <a:pt x="73" y="16"/>
                    <a:pt x="72" y="15"/>
                  </a:cubicBezTo>
                  <a:cubicBezTo>
                    <a:pt x="68" y="11"/>
                    <a:pt x="65" y="6"/>
                    <a:pt x="59" y="5"/>
                  </a:cubicBezTo>
                  <a:cubicBezTo>
                    <a:pt x="49" y="3"/>
                    <a:pt x="43" y="7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7" y="9"/>
                    <a:pt x="25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0" y="12"/>
                    <a:pt x="20" y="13"/>
                  </a:cubicBezTo>
                  <a:cubicBezTo>
                    <a:pt x="18" y="14"/>
                    <a:pt x="18" y="15"/>
                    <a:pt x="16" y="16"/>
                  </a:cubicBezTo>
                  <a:cubicBezTo>
                    <a:pt x="13" y="19"/>
                    <a:pt x="10" y="23"/>
                    <a:pt x="8" y="27"/>
                  </a:cubicBezTo>
                  <a:cubicBezTo>
                    <a:pt x="7" y="28"/>
                    <a:pt x="6" y="29"/>
                    <a:pt x="6" y="30"/>
                  </a:cubicBezTo>
                  <a:cubicBezTo>
                    <a:pt x="5" y="32"/>
                    <a:pt x="5" y="33"/>
                    <a:pt x="4" y="36"/>
                  </a:cubicBezTo>
                  <a:cubicBezTo>
                    <a:pt x="3" y="41"/>
                    <a:pt x="2" y="50"/>
                    <a:pt x="3" y="55"/>
                  </a:cubicBezTo>
                  <a:cubicBezTo>
                    <a:pt x="4" y="58"/>
                    <a:pt x="8" y="61"/>
                    <a:pt x="9" y="62"/>
                  </a:cubicBezTo>
                  <a:cubicBezTo>
                    <a:pt x="10" y="63"/>
                    <a:pt x="9" y="64"/>
                    <a:pt x="9" y="64"/>
                  </a:cubicBezTo>
                  <a:cubicBezTo>
                    <a:pt x="10" y="65"/>
                    <a:pt x="13" y="66"/>
                    <a:pt x="14" y="68"/>
                  </a:cubicBezTo>
                  <a:cubicBezTo>
                    <a:pt x="14" y="68"/>
                    <a:pt x="14" y="69"/>
                    <a:pt x="14" y="69"/>
                  </a:cubicBezTo>
                  <a:cubicBezTo>
                    <a:pt x="14" y="70"/>
                    <a:pt x="15" y="70"/>
                    <a:pt x="15" y="70"/>
                  </a:cubicBezTo>
                  <a:cubicBezTo>
                    <a:pt x="16" y="71"/>
                    <a:pt x="16" y="72"/>
                    <a:pt x="18" y="72"/>
                  </a:cubicBezTo>
                  <a:cubicBezTo>
                    <a:pt x="18" y="75"/>
                    <a:pt x="21" y="75"/>
                    <a:pt x="22" y="7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1" name="Freeform 62"/>
            <p:cNvSpPr>
              <a:spLocks noEditPoints="1" noChangeArrowheads="1"/>
            </p:cNvSpPr>
            <p:nvPr/>
          </p:nvSpPr>
          <p:spPr bwMode="auto">
            <a:xfrm>
              <a:off x="604837" y="2219325"/>
              <a:ext cx="96838" cy="84138"/>
            </a:xfrm>
            <a:custGeom>
              <a:avLst/>
              <a:gdLst>
                <a:gd name="T0" fmla="*/ 34 w 35"/>
                <a:gd name="T1" fmla="*/ 8 h 30"/>
                <a:gd name="T2" fmla="*/ 33 w 35"/>
                <a:gd name="T3" fmla="*/ 23 h 30"/>
                <a:gd name="T4" fmla="*/ 24 w 35"/>
                <a:gd name="T5" fmla="*/ 28 h 30"/>
                <a:gd name="T6" fmla="*/ 21 w 35"/>
                <a:gd name="T7" fmla="*/ 28 h 30"/>
                <a:gd name="T8" fmla="*/ 4 w 35"/>
                <a:gd name="T9" fmla="*/ 29 h 30"/>
                <a:gd name="T10" fmla="*/ 1 w 35"/>
                <a:gd name="T11" fmla="*/ 7 h 30"/>
                <a:gd name="T12" fmla="*/ 24 w 35"/>
                <a:gd name="T13" fmla="*/ 1 h 30"/>
                <a:gd name="T14" fmla="*/ 25 w 35"/>
                <a:gd name="T15" fmla="*/ 1 h 30"/>
                <a:gd name="T16" fmla="*/ 26 w 35"/>
                <a:gd name="T17" fmla="*/ 1 h 30"/>
                <a:gd name="T18" fmla="*/ 34 w 35"/>
                <a:gd name="T19" fmla="*/ 8 h 30"/>
                <a:gd name="T20" fmla="*/ 27 w 35"/>
                <a:gd name="T21" fmla="*/ 3 h 30"/>
                <a:gd name="T22" fmla="*/ 15 w 35"/>
                <a:gd name="T23" fmla="*/ 4 h 30"/>
                <a:gd name="T24" fmla="*/ 5 w 35"/>
                <a:gd name="T25" fmla="*/ 5 h 30"/>
                <a:gd name="T26" fmla="*/ 5 w 35"/>
                <a:gd name="T27" fmla="*/ 7 h 30"/>
                <a:gd name="T28" fmla="*/ 2 w 35"/>
                <a:gd name="T29" fmla="*/ 8 h 30"/>
                <a:gd name="T30" fmla="*/ 5 w 35"/>
                <a:gd name="T31" fmla="*/ 28 h 30"/>
                <a:gd name="T32" fmla="*/ 31 w 35"/>
                <a:gd name="T33" fmla="*/ 23 h 30"/>
                <a:gd name="T34" fmla="*/ 32 w 35"/>
                <a:gd name="T35" fmla="*/ 7 h 30"/>
                <a:gd name="T36" fmla="*/ 27 w 35"/>
                <a:gd name="T37" fmla="*/ 3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5"/>
                <a:gd name="T58" fmla="*/ 0 h 30"/>
                <a:gd name="T59" fmla="*/ 35 w 35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5" h="30">
                  <a:moveTo>
                    <a:pt x="34" y="8"/>
                  </a:moveTo>
                  <a:cubicBezTo>
                    <a:pt x="35" y="14"/>
                    <a:pt x="33" y="17"/>
                    <a:pt x="33" y="23"/>
                  </a:cubicBezTo>
                  <a:cubicBezTo>
                    <a:pt x="31" y="25"/>
                    <a:pt x="28" y="27"/>
                    <a:pt x="24" y="28"/>
                  </a:cubicBezTo>
                  <a:cubicBezTo>
                    <a:pt x="23" y="28"/>
                    <a:pt x="22" y="27"/>
                    <a:pt x="21" y="28"/>
                  </a:cubicBezTo>
                  <a:cubicBezTo>
                    <a:pt x="18" y="28"/>
                    <a:pt x="10" y="30"/>
                    <a:pt x="4" y="29"/>
                  </a:cubicBezTo>
                  <a:cubicBezTo>
                    <a:pt x="0" y="24"/>
                    <a:pt x="0" y="15"/>
                    <a:pt x="1" y="7"/>
                  </a:cubicBezTo>
                  <a:cubicBezTo>
                    <a:pt x="6" y="2"/>
                    <a:pt x="16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9" y="4"/>
                    <a:pt x="32" y="5"/>
                    <a:pt x="34" y="8"/>
                  </a:cubicBezTo>
                  <a:close/>
                  <a:moveTo>
                    <a:pt x="27" y="3"/>
                  </a:moveTo>
                  <a:cubicBezTo>
                    <a:pt x="23" y="3"/>
                    <a:pt x="19" y="4"/>
                    <a:pt x="15" y="4"/>
                  </a:cubicBezTo>
                  <a:cubicBezTo>
                    <a:pt x="12" y="4"/>
                    <a:pt x="7" y="4"/>
                    <a:pt x="5" y="5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2" y="16"/>
                    <a:pt x="1" y="24"/>
                    <a:pt x="5" y="28"/>
                  </a:cubicBezTo>
                  <a:cubicBezTo>
                    <a:pt x="15" y="28"/>
                    <a:pt x="25" y="27"/>
                    <a:pt x="31" y="23"/>
                  </a:cubicBezTo>
                  <a:cubicBezTo>
                    <a:pt x="32" y="18"/>
                    <a:pt x="33" y="13"/>
                    <a:pt x="32" y="7"/>
                  </a:cubicBezTo>
                  <a:cubicBezTo>
                    <a:pt x="30" y="6"/>
                    <a:pt x="28" y="5"/>
                    <a:pt x="27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2" name="Freeform 63"/>
            <p:cNvSpPr>
              <a:spLocks noEditPoints="1" noChangeArrowheads="1"/>
            </p:cNvSpPr>
            <p:nvPr/>
          </p:nvSpPr>
          <p:spPr bwMode="auto">
            <a:xfrm>
              <a:off x="171450" y="552450"/>
              <a:ext cx="206375" cy="198438"/>
            </a:xfrm>
            <a:custGeom>
              <a:avLst/>
              <a:gdLst>
                <a:gd name="T0" fmla="*/ 73 w 74"/>
                <a:gd name="T1" fmla="*/ 34 h 72"/>
                <a:gd name="T2" fmla="*/ 66 w 74"/>
                <a:gd name="T3" fmla="*/ 70 h 72"/>
                <a:gd name="T4" fmla="*/ 2 w 74"/>
                <a:gd name="T5" fmla="*/ 60 h 72"/>
                <a:gd name="T6" fmla="*/ 1 w 74"/>
                <a:gd name="T7" fmla="*/ 11 h 72"/>
                <a:gd name="T8" fmla="*/ 19 w 74"/>
                <a:gd name="T9" fmla="*/ 0 h 72"/>
                <a:gd name="T10" fmla="*/ 2 w 74"/>
                <a:gd name="T11" fmla="*/ 20 h 72"/>
                <a:gd name="T12" fmla="*/ 12 w 74"/>
                <a:gd name="T13" fmla="*/ 36 h 72"/>
                <a:gd name="T14" fmla="*/ 28 w 74"/>
                <a:gd name="T15" fmla="*/ 16 h 72"/>
                <a:gd name="T16" fmla="*/ 35 w 74"/>
                <a:gd name="T17" fmla="*/ 6 h 72"/>
                <a:gd name="T18" fmla="*/ 24 w 74"/>
                <a:gd name="T19" fmla="*/ 11 h 72"/>
                <a:gd name="T20" fmla="*/ 16 w 74"/>
                <a:gd name="T21" fmla="*/ 22 h 72"/>
                <a:gd name="T22" fmla="*/ 4 w 74"/>
                <a:gd name="T23" fmla="*/ 38 h 72"/>
                <a:gd name="T24" fmla="*/ 20 w 74"/>
                <a:gd name="T25" fmla="*/ 16 h 72"/>
                <a:gd name="T26" fmla="*/ 19 w 74"/>
                <a:gd name="T27" fmla="*/ 9 h 72"/>
                <a:gd name="T28" fmla="*/ 3 w 74"/>
                <a:gd name="T29" fmla="*/ 30 h 72"/>
                <a:gd name="T30" fmla="*/ 14 w 74"/>
                <a:gd name="T31" fmla="*/ 14 h 72"/>
                <a:gd name="T32" fmla="*/ 11 w 74"/>
                <a:gd name="T33" fmla="*/ 8 h 72"/>
                <a:gd name="T34" fmla="*/ 3 w 74"/>
                <a:gd name="T35" fmla="*/ 7 h 72"/>
                <a:gd name="T36" fmla="*/ 8 w 74"/>
                <a:gd name="T37" fmla="*/ 43 h 72"/>
                <a:gd name="T38" fmla="*/ 5 w 74"/>
                <a:gd name="T39" fmla="*/ 57 h 72"/>
                <a:gd name="T40" fmla="*/ 19 w 74"/>
                <a:gd name="T41" fmla="*/ 37 h 72"/>
                <a:gd name="T42" fmla="*/ 13 w 74"/>
                <a:gd name="T43" fmla="*/ 48 h 72"/>
                <a:gd name="T44" fmla="*/ 6 w 74"/>
                <a:gd name="T45" fmla="*/ 64 h 72"/>
                <a:gd name="T46" fmla="*/ 18 w 74"/>
                <a:gd name="T47" fmla="*/ 49 h 72"/>
                <a:gd name="T48" fmla="*/ 18 w 74"/>
                <a:gd name="T49" fmla="*/ 50 h 72"/>
                <a:gd name="T50" fmla="*/ 16 w 74"/>
                <a:gd name="T51" fmla="*/ 68 h 72"/>
                <a:gd name="T52" fmla="*/ 12 w 74"/>
                <a:gd name="T53" fmla="*/ 65 h 72"/>
                <a:gd name="T54" fmla="*/ 20 w 74"/>
                <a:gd name="T55" fmla="*/ 54 h 72"/>
                <a:gd name="T56" fmla="*/ 29 w 74"/>
                <a:gd name="T57" fmla="*/ 61 h 72"/>
                <a:gd name="T58" fmla="*/ 34 w 74"/>
                <a:gd name="T59" fmla="*/ 47 h 72"/>
                <a:gd name="T60" fmla="*/ 17 w 74"/>
                <a:gd name="T61" fmla="*/ 68 h 72"/>
                <a:gd name="T62" fmla="*/ 40 w 74"/>
                <a:gd name="T63" fmla="*/ 57 h 72"/>
                <a:gd name="T64" fmla="*/ 70 w 74"/>
                <a:gd name="T65" fmla="*/ 16 h 72"/>
                <a:gd name="T66" fmla="*/ 26 w 74"/>
                <a:gd name="T67" fmla="*/ 68 h 72"/>
                <a:gd name="T68" fmla="*/ 52 w 74"/>
                <a:gd name="T69" fmla="*/ 55 h 72"/>
                <a:gd name="T70" fmla="*/ 67 w 74"/>
                <a:gd name="T71" fmla="*/ 39 h 72"/>
                <a:gd name="T72" fmla="*/ 52 w 74"/>
                <a:gd name="T73" fmla="*/ 46 h 72"/>
                <a:gd name="T74" fmla="*/ 40 w 74"/>
                <a:gd name="T75" fmla="*/ 59 h 72"/>
                <a:gd name="T76" fmla="*/ 66 w 74"/>
                <a:gd name="T77" fmla="*/ 41 h 72"/>
                <a:gd name="T78" fmla="*/ 42 w 74"/>
                <a:gd name="T79" fmla="*/ 67 h 72"/>
                <a:gd name="T80" fmla="*/ 60 w 74"/>
                <a:gd name="T81" fmla="*/ 54 h 72"/>
                <a:gd name="T82" fmla="*/ 66 w 74"/>
                <a:gd name="T83" fmla="*/ 41 h 72"/>
                <a:gd name="T84" fmla="*/ 71 w 74"/>
                <a:gd name="T85" fmla="*/ 50 h 72"/>
                <a:gd name="T86" fmla="*/ 55 w 74"/>
                <a:gd name="T87" fmla="*/ 61 h 72"/>
                <a:gd name="T88" fmla="*/ 71 w 74"/>
                <a:gd name="T89" fmla="*/ 58 h 72"/>
                <a:gd name="T90" fmla="*/ 67 w 74"/>
                <a:gd name="T91" fmla="*/ 61 h 72"/>
                <a:gd name="T92" fmla="*/ 64 w 74"/>
                <a:gd name="T93" fmla="*/ 18 h 72"/>
                <a:gd name="T94" fmla="*/ 35 w 74"/>
                <a:gd name="T95" fmla="*/ 15 h 72"/>
                <a:gd name="T96" fmla="*/ 46 w 74"/>
                <a:gd name="T97" fmla="*/ 10 h 72"/>
                <a:gd name="T98" fmla="*/ 58 w 74"/>
                <a:gd name="T99" fmla="*/ 6 h 72"/>
                <a:gd name="T100" fmla="*/ 60 w 74"/>
                <a:gd name="T101" fmla="*/ 9 h 72"/>
                <a:gd name="T102" fmla="*/ 54 w 74"/>
                <a:gd name="T103" fmla="*/ 22 h 72"/>
                <a:gd name="T104" fmla="*/ 43 w 74"/>
                <a:gd name="T105" fmla="*/ 3 h 72"/>
                <a:gd name="T106" fmla="*/ 30 w 74"/>
                <a:gd name="T107" fmla="*/ 16 h 72"/>
                <a:gd name="T108" fmla="*/ 33 w 74"/>
                <a:gd name="T109" fmla="*/ 47 h 72"/>
                <a:gd name="T110" fmla="*/ 54 w 74"/>
                <a:gd name="T111" fmla="*/ 32 h 72"/>
                <a:gd name="T112" fmla="*/ 49 w 74"/>
                <a:gd name="T113" fmla="*/ 20 h 72"/>
                <a:gd name="T114" fmla="*/ 38 w 74"/>
                <a:gd name="T115" fmla="*/ 16 h 72"/>
                <a:gd name="T116" fmla="*/ 20 w 74"/>
                <a:gd name="T117" fmla="*/ 39 h 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4"/>
                <a:gd name="T178" fmla="*/ 0 h 72"/>
                <a:gd name="T179" fmla="*/ 74 w 74"/>
                <a:gd name="T180" fmla="*/ 72 h 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4" h="72">
                  <a:moveTo>
                    <a:pt x="71" y="7"/>
                  </a:moveTo>
                  <a:cubicBezTo>
                    <a:pt x="71" y="8"/>
                    <a:pt x="70" y="10"/>
                    <a:pt x="71" y="11"/>
                  </a:cubicBezTo>
                  <a:cubicBezTo>
                    <a:pt x="71" y="11"/>
                    <a:pt x="73" y="12"/>
                    <a:pt x="73" y="12"/>
                  </a:cubicBezTo>
                  <a:cubicBezTo>
                    <a:pt x="73" y="12"/>
                    <a:pt x="72" y="13"/>
                    <a:pt x="72" y="14"/>
                  </a:cubicBezTo>
                  <a:cubicBezTo>
                    <a:pt x="71" y="19"/>
                    <a:pt x="71" y="29"/>
                    <a:pt x="73" y="34"/>
                  </a:cubicBezTo>
                  <a:cubicBezTo>
                    <a:pt x="73" y="36"/>
                    <a:pt x="74" y="38"/>
                    <a:pt x="74" y="40"/>
                  </a:cubicBezTo>
                  <a:cubicBezTo>
                    <a:pt x="74" y="39"/>
                    <a:pt x="74" y="40"/>
                    <a:pt x="74" y="41"/>
                  </a:cubicBezTo>
                  <a:cubicBezTo>
                    <a:pt x="73" y="43"/>
                    <a:pt x="74" y="46"/>
                    <a:pt x="74" y="49"/>
                  </a:cubicBezTo>
                  <a:cubicBezTo>
                    <a:pt x="74" y="49"/>
                    <a:pt x="73" y="49"/>
                    <a:pt x="73" y="50"/>
                  </a:cubicBezTo>
                  <a:cubicBezTo>
                    <a:pt x="72" y="58"/>
                    <a:pt x="71" y="66"/>
                    <a:pt x="66" y="70"/>
                  </a:cubicBezTo>
                  <a:cubicBezTo>
                    <a:pt x="61" y="71"/>
                    <a:pt x="57" y="69"/>
                    <a:pt x="53" y="69"/>
                  </a:cubicBezTo>
                  <a:cubicBezTo>
                    <a:pt x="37" y="69"/>
                    <a:pt x="21" y="72"/>
                    <a:pt x="6" y="68"/>
                  </a:cubicBezTo>
                  <a:cubicBezTo>
                    <a:pt x="6" y="67"/>
                    <a:pt x="4" y="66"/>
                    <a:pt x="4" y="66"/>
                  </a:cubicBezTo>
                  <a:cubicBezTo>
                    <a:pt x="4" y="65"/>
                    <a:pt x="4" y="63"/>
                    <a:pt x="4" y="62"/>
                  </a:cubicBezTo>
                  <a:cubicBezTo>
                    <a:pt x="4" y="61"/>
                    <a:pt x="2" y="61"/>
                    <a:pt x="2" y="60"/>
                  </a:cubicBezTo>
                  <a:cubicBezTo>
                    <a:pt x="2" y="60"/>
                    <a:pt x="3" y="59"/>
                    <a:pt x="3" y="59"/>
                  </a:cubicBezTo>
                  <a:cubicBezTo>
                    <a:pt x="3" y="58"/>
                    <a:pt x="2" y="58"/>
                    <a:pt x="2" y="58"/>
                  </a:cubicBezTo>
                  <a:cubicBezTo>
                    <a:pt x="2" y="54"/>
                    <a:pt x="2" y="48"/>
                    <a:pt x="1" y="43"/>
                  </a:cubicBezTo>
                  <a:cubicBezTo>
                    <a:pt x="1" y="38"/>
                    <a:pt x="1" y="33"/>
                    <a:pt x="1" y="27"/>
                  </a:cubicBezTo>
                  <a:cubicBezTo>
                    <a:pt x="1" y="21"/>
                    <a:pt x="0" y="16"/>
                    <a:pt x="1" y="11"/>
                  </a:cubicBezTo>
                  <a:cubicBezTo>
                    <a:pt x="2" y="10"/>
                    <a:pt x="2" y="7"/>
                    <a:pt x="3" y="5"/>
                  </a:cubicBezTo>
                  <a:cubicBezTo>
                    <a:pt x="5" y="4"/>
                    <a:pt x="7" y="3"/>
                    <a:pt x="8" y="2"/>
                  </a:cubicBezTo>
                  <a:cubicBezTo>
                    <a:pt x="9" y="2"/>
                    <a:pt x="8" y="1"/>
                    <a:pt x="9" y="1"/>
                  </a:cubicBezTo>
                  <a:cubicBezTo>
                    <a:pt x="11" y="1"/>
                    <a:pt x="13" y="2"/>
                    <a:pt x="15" y="1"/>
                  </a:cubicBezTo>
                  <a:cubicBezTo>
                    <a:pt x="17" y="1"/>
                    <a:pt x="17" y="1"/>
                    <a:pt x="19" y="0"/>
                  </a:cubicBezTo>
                  <a:cubicBezTo>
                    <a:pt x="23" y="0"/>
                    <a:pt x="27" y="1"/>
                    <a:pt x="32" y="1"/>
                  </a:cubicBezTo>
                  <a:cubicBezTo>
                    <a:pt x="38" y="2"/>
                    <a:pt x="44" y="1"/>
                    <a:pt x="50" y="1"/>
                  </a:cubicBezTo>
                  <a:cubicBezTo>
                    <a:pt x="59" y="2"/>
                    <a:pt x="66" y="4"/>
                    <a:pt x="71" y="7"/>
                  </a:cubicBezTo>
                  <a:close/>
                  <a:moveTo>
                    <a:pt x="16" y="2"/>
                  </a:moveTo>
                  <a:cubicBezTo>
                    <a:pt x="11" y="8"/>
                    <a:pt x="7" y="14"/>
                    <a:pt x="2" y="20"/>
                  </a:cubicBezTo>
                  <a:cubicBezTo>
                    <a:pt x="2" y="26"/>
                    <a:pt x="3" y="32"/>
                    <a:pt x="3" y="38"/>
                  </a:cubicBezTo>
                  <a:cubicBezTo>
                    <a:pt x="3" y="42"/>
                    <a:pt x="2" y="46"/>
                    <a:pt x="4" y="47"/>
                  </a:cubicBezTo>
                  <a:cubicBezTo>
                    <a:pt x="5" y="45"/>
                    <a:pt x="7" y="42"/>
                    <a:pt x="8" y="41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10" y="38"/>
                    <a:pt x="11" y="37"/>
                    <a:pt x="12" y="36"/>
                  </a:cubicBezTo>
                  <a:cubicBezTo>
                    <a:pt x="14" y="34"/>
                    <a:pt x="15" y="30"/>
                    <a:pt x="18" y="29"/>
                  </a:cubicBezTo>
                  <a:cubicBezTo>
                    <a:pt x="18" y="26"/>
                    <a:pt x="20" y="25"/>
                    <a:pt x="20" y="22"/>
                  </a:cubicBezTo>
                  <a:cubicBezTo>
                    <a:pt x="22" y="21"/>
                    <a:pt x="23" y="21"/>
                    <a:pt x="24" y="20"/>
                  </a:cubicBezTo>
                  <a:cubicBezTo>
                    <a:pt x="25" y="19"/>
                    <a:pt x="25" y="18"/>
                    <a:pt x="26" y="18"/>
                  </a:cubicBezTo>
                  <a:cubicBezTo>
                    <a:pt x="26" y="18"/>
                    <a:pt x="28" y="17"/>
                    <a:pt x="28" y="16"/>
                  </a:cubicBezTo>
                  <a:cubicBezTo>
                    <a:pt x="28" y="14"/>
                    <a:pt x="31" y="14"/>
                    <a:pt x="31" y="13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1"/>
                    <a:pt x="32" y="10"/>
                    <a:pt x="33" y="9"/>
                  </a:cubicBezTo>
                  <a:cubicBezTo>
                    <a:pt x="33" y="9"/>
                    <a:pt x="34" y="9"/>
                    <a:pt x="34" y="8"/>
                  </a:cubicBezTo>
                  <a:cubicBezTo>
                    <a:pt x="35" y="8"/>
                    <a:pt x="35" y="6"/>
                    <a:pt x="35" y="6"/>
                  </a:cubicBezTo>
                  <a:cubicBezTo>
                    <a:pt x="36" y="5"/>
                    <a:pt x="38" y="4"/>
                    <a:pt x="38" y="2"/>
                  </a:cubicBezTo>
                  <a:cubicBezTo>
                    <a:pt x="35" y="2"/>
                    <a:pt x="33" y="2"/>
                    <a:pt x="30" y="2"/>
                  </a:cubicBezTo>
                  <a:cubicBezTo>
                    <a:pt x="31" y="4"/>
                    <a:pt x="28" y="5"/>
                    <a:pt x="27" y="7"/>
                  </a:cubicBezTo>
                  <a:cubicBezTo>
                    <a:pt x="27" y="7"/>
                    <a:pt x="27" y="8"/>
                    <a:pt x="27" y="9"/>
                  </a:cubicBezTo>
                  <a:cubicBezTo>
                    <a:pt x="26" y="10"/>
                    <a:pt x="25" y="10"/>
                    <a:pt x="24" y="11"/>
                  </a:cubicBezTo>
                  <a:cubicBezTo>
                    <a:pt x="23" y="12"/>
                    <a:pt x="24" y="13"/>
                    <a:pt x="23" y="14"/>
                  </a:cubicBezTo>
                  <a:cubicBezTo>
                    <a:pt x="23" y="14"/>
                    <a:pt x="21" y="15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19" y="19"/>
                    <a:pt x="18" y="19"/>
                    <a:pt x="17" y="20"/>
                  </a:cubicBezTo>
                  <a:cubicBezTo>
                    <a:pt x="16" y="20"/>
                    <a:pt x="17" y="21"/>
                    <a:pt x="16" y="22"/>
                  </a:cubicBezTo>
                  <a:cubicBezTo>
                    <a:pt x="16" y="23"/>
                    <a:pt x="14" y="23"/>
                    <a:pt x="14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1" y="29"/>
                    <a:pt x="8" y="32"/>
                    <a:pt x="8" y="33"/>
                  </a:cubicBezTo>
                  <a:cubicBezTo>
                    <a:pt x="8" y="34"/>
                    <a:pt x="5" y="37"/>
                    <a:pt x="4" y="38"/>
                  </a:cubicBezTo>
                  <a:cubicBezTo>
                    <a:pt x="5" y="36"/>
                    <a:pt x="5" y="35"/>
                    <a:pt x="7" y="34"/>
                  </a:cubicBezTo>
                  <a:cubicBezTo>
                    <a:pt x="7" y="32"/>
                    <a:pt x="9" y="31"/>
                    <a:pt x="9" y="30"/>
                  </a:cubicBezTo>
                  <a:cubicBezTo>
                    <a:pt x="9" y="29"/>
                    <a:pt x="10" y="30"/>
                    <a:pt x="10" y="29"/>
                  </a:cubicBezTo>
                  <a:cubicBezTo>
                    <a:pt x="12" y="26"/>
                    <a:pt x="14" y="23"/>
                    <a:pt x="16" y="20"/>
                  </a:cubicBezTo>
                  <a:cubicBezTo>
                    <a:pt x="17" y="18"/>
                    <a:pt x="19" y="17"/>
                    <a:pt x="20" y="16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3" y="12"/>
                    <a:pt x="23" y="12"/>
                  </a:cubicBezTo>
                  <a:cubicBezTo>
                    <a:pt x="25" y="9"/>
                    <a:pt x="28" y="6"/>
                    <a:pt x="29" y="2"/>
                  </a:cubicBezTo>
                  <a:cubicBezTo>
                    <a:pt x="27" y="3"/>
                    <a:pt x="25" y="0"/>
                    <a:pt x="24" y="2"/>
                  </a:cubicBezTo>
                  <a:cubicBezTo>
                    <a:pt x="21" y="4"/>
                    <a:pt x="20" y="7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11"/>
                    <a:pt x="18" y="11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3" y="16"/>
                    <a:pt x="11" y="20"/>
                    <a:pt x="8" y="23"/>
                  </a:cubicBezTo>
                  <a:cubicBezTo>
                    <a:pt x="7" y="25"/>
                    <a:pt x="5" y="28"/>
                    <a:pt x="3" y="30"/>
                  </a:cubicBezTo>
                  <a:cubicBezTo>
                    <a:pt x="4" y="27"/>
                    <a:pt x="7" y="23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19"/>
                    <a:pt x="11" y="19"/>
                    <a:pt x="11" y="19"/>
                  </a:cubicBezTo>
                  <a:cubicBezTo>
                    <a:pt x="12" y="18"/>
                    <a:pt x="11" y="17"/>
                    <a:pt x="12" y="16"/>
                  </a:cubicBezTo>
                  <a:cubicBezTo>
                    <a:pt x="12" y="15"/>
                    <a:pt x="14" y="15"/>
                    <a:pt x="14" y="14"/>
                  </a:cubicBezTo>
                  <a:cubicBezTo>
                    <a:pt x="17" y="10"/>
                    <a:pt x="20" y="6"/>
                    <a:pt x="21" y="2"/>
                  </a:cubicBezTo>
                  <a:cubicBezTo>
                    <a:pt x="22" y="2"/>
                    <a:pt x="22" y="2"/>
                    <a:pt x="21" y="1"/>
                  </a:cubicBezTo>
                  <a:cubicBezTo>
                    <a:pt x="21" y="3"/>
                    <a:pt x="18" y="2"/>
                    <a:pt x="16" y="2"/>
                  </a:cubicBezTo>
                  <a:close/>
                  <a:moveTo>
                    <a:pt x="9" y="10"/>
                  </a:moveTo>
                  <a:cubicBezTo>
                    <a:pt x="10" y="9"/>
                    <a:pt x="10" y="9"/>
                    <a:pt x="11" y="8"/>
                  </a:cubicBezTo>
                  <a:cubicBezTo>
                    <a:pt x="11" y="8"/>
                    <a:pt x="11" y="7"/>
                    <a:pt x="12" y="6"/>
                  </a:cubicBezTo>
                  <a:cubicBezTo>
                    <a:pt x="12" y="5"/>
                    <a:pt x="16" y="4"/>
                    <a:pt x="14" y="2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4" y="11"/>
                    <a:pt x="0" y="15"/>
                    <a:pt x="3" y="18"/>
                  </a:cubicBezTo>
                  <a:cubicBezTo>
                    <a:pt x="5" y="16"/>
                    <a:pt x="7" y="13"/>
                    <a:pt x="9" y="10"/>
                  </a:cubicBezTo>
                  <a:close/>
                  <a:moveTo>
                    <a:pt x="14" y="35"/>
                  </a:moveTo>
                  <a:cubicBezTo>
                    <a:pt x="12" y="38"/>
                    <a:pt x="10" y="40"/>
                    <a:pt x="8" y="41"/>
                  </a:cubicBezTo>
                  <a:cubicBezTo>
                    <a:pt x="8" y="42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6" y="44"/>
                    <a:pt x="7" y="45"/>
                    <a:pt x="7" y="46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2" y="50"/>
                    <a:pt x="4" y="52"/>
                    <a:pt x="4" y="54"/>
                  </a:cubicBezTo>
                  <a:cubicBezTo>
                    <a:pt x="4" y="55"/>
                    <a:pt x="4" y="57"/>
                    <a:pt x="5" y="57"/>
                  </a:cubicBezTo>
                  <a:cubicBezTo>
                    <a:pt x="7" y="54"/>
                    <a:pt x="11" y="49"/>
                    <a:pt x="13" y="47"/>
                  </a:cubicBezTo>
                  <a:cubicBezTo>
                    <a:pt x="13" y="46"/>
                    <a:pt x="14" y="45"/>
                    <a:pt x="14" y="44"/>
                  </a:cubicBezTo>
                  <a:cubicBezTo>
                    <a:pt x="15" y="42"/>
                    <a:pt x="16" y="42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39"/>
                    <a:pt x="19" y="39"/>
                    <a:pt x="19" y="37"/>
                  </a:cubicBezTo>
                  <a:cubicBezTo>
                    <a:pt x="19" y="36"/>
                    <a:pt x="18" y="36"/>
                    <a:pt x="18" y="34"/>
                  </a:cubicBezTo>
                  <a:cubicBezTo>
                    <a:pt x="18" y="33"/>
                    <a:pt x="19" y="30"/>
                    <a:pt x="17" y="30"/>
                  </a:cubicBezTo>
                  <a:cubicBezTo>
                    <a:pt x="17" y="32"/>
                    <a:pt x="15" y="34"/>
                    <a:pt x="14" y="35"/>
                  </a:cubicBezTo>
                  <a:close/>
                  <a:moveTo>
                    <a:pt x="14" y="47"/>
                  </a:moveTo>
                  <a:cubicBezTo>
                    <a:pt x="13" y="47"/>
                    <a:pt x="13" y="48"/>
                    <a:pt x="13" y="48"/>
                  </a:cubicBezTo>
                  <a:cubicBezTo>
                    <a:pt x="12" y="49"/>
                    <a:pt x="11" y="50"/>
                    <a:pt x="10" y="51"/>
                  </a:cubicBezTo>
                  <a:cubicBezTo>
                    <a:pt x="10" y="51"/>
                    <a:pt x="9" y="52"/>
                    <a:pt x="9" y="53"/>
                  </a:cubicBezTo>
                  <a:cubicBezTo>
                    <a:pt x="9" y="54"/>
                    <a:pt x="7" y="55"/>
                    <a:pt x="7" y="55"/>
                  </a:cubicBezTo>
                  <a:cubicBezTo>
                    <a:pt x="6" y="56"/>
                    <a:pt x="6" y="57"/>
                    <a:pt x="6" y="58"/>
                  </a:cubicBezTo>
                  <a:cubicBezTo>
                    <a:pt x="4" y="59"/>
                    <a:pt x="4" y="62"/>
                    <a:pt x="6" y="64"/>
                  </a:cubicBezTo>
                  <a:cubicBezTo>
                    <a:pt x="6" y="62"/>
                    <a:pt x="8" y="61"/>
                    <a:pt x="9" y="61"/>
                  </a:cubicBezTo>
                  <a:cubicBezTo>
                    <a:pt x="9" y="60"/>
                    <a:pt x="9" y="59"/>
                    <a:pt x="9" y="59"/>
                  </a:cubicBezTo>
                  <a:cubicBezTo>
                    <a:pt x="10" y="57"/>
                    <a:pt x="12" y="56"/>
                    <a:pt x="14" y="55"/>
                  </a:cubicBezTo>
                  <a:cubicBezTo>
                    <a:pt x="14" y="55"/>
                    <a:pt x="13" y="54"/>
                    <a:pt x="14" y="54"/>
                  </a:cubicBezTo>
                  <a:cubicBezTo>
                    <a:pt x="15" y="52"/>
                    <a:pt x="17" y="51"/>
                    <a:pt x="18" y="49"/>
                  </a:cubicBezTo>
                  <a:cubicBezTo>
                    <a:pt x="18" y="49"/>
                    <a:pt x="19" y="48"/>
                    <a:pt x="19" y="47"/>
                  </a:cubicBezTo>
                  <a:cubicBezTo>
                    <a:pt x="19" y="45"/>
                    <a:pt x="22" y="45"/>
                    <a:pt x="21" y="43"/>
                  </a:cubicBezTo>
                  <a:cubicBezTo>
                    <a:pt x="20" y="42"/>
                    <a:pt x="20" y="39"/>
                    <a:pt x="18" y="40"/>
                  </a:cubicBezTo>
                  <a:cubicBezTo>
                    <a:pt x="17" y="42"/>
                    <a:pt x="14" y="45"/>
                    <a:pt x="14" y="47"/>
                  </a:cubicBezTo>
                  <a:close/>
                  <a:moveTo>
                    <a:pt x="18" y="50"/>
                  </a:moveTo>
                  <a:cubicBezTo>
                    <a:pt x="17" y="51"/>
                    <a:pt x="17" y="51"/>
                    <a:pt x="17" y="52"/>
                  </a:cubicBezTo>
                  <a:cubicBezTo>
                    <a:pt x="16" y="53"/>
                    <a:pt x="14" y="55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ubicBezTo>
                    <a:pt x="10" y="61"/>
                    <a:pt x="6" y="62"/>
                    <a:pt x="6" y="66"/>
                  </a:cubicBezTo>
                  <a:cubicBezTo>
                    <a:pt x="8" y="68"/>
                    <a:pt x="12" y="69"/>
                    <a:pt x="16" y="68"/>
                  </a:cubicBezTo>
                  <a:cubicBezTo>
                    <a:pt x="19" y="63"/>
                    <a:pt x="24" y="59"/>
                    <a:pt x="27" y="54"/>
                  </a:cubicBezTo>
                  <a:cubicBezTo>
                    <a:pt x="25" y="54"/>
                    <a:pt x="28" y="48"/>
                    <a:pt x="26" y="48"/>
                  </a:cubicBezTo>
                  <a:cubicBezTo>
                    <a:pt x="25" y="51"/>
                    <a:pt x="22" y="53"/>
                    <a:pt x="21" y="54"/>
                  </a:cubicBezTo>
                  <a:cubicBezTo>
                    <a:pt x="20" y="56"/>
                    <a:pt x="19" y="58"/>
                    <a:pt x="18" y="59"/>
                  </a:cubicBezTo>
                  <a:cubicBezTo>
                    <a:pt x="16" y="61"/>
                    <a:pt x="14" y="63"/>
                    <a:pt x="12" y="65"/>
                  </a:cubicBezTo>
                  <a:cubicBezTo>
                    <a:pt x="12" y="66"/>
                    <a:pt x="10" y="67"/>
                    <a:pt x="10" y="66"/>
                  </a:cubicBezTo>
                  <a:cubicBezTo>
                    <a:pt x="12" y="65"/>
                    <a:pt x="13" y="63"/>
                    <a:pt x="14" y="61"/>
                  </a:cubicBezTo>
                  <a:cubicBezTo>
                    <a:pt x="16" y="60"/>
                    <a:pt x="17" y="59"/>
                    <a:pt x="19" y="57"/>
                  </a:cubicBezTo>
                  <a:cubicBezTo>
                    <a:pt x="19" y="57"/>
                    <a:pt x="19" y="56"/>
                    <a:pt x="19" y="55"/>
                  </a:cubicBezTo>
                  <a:cubicBezTo>
                    <a:pt x="19" y="55"/>
                    <a:pt x="20" y="55"/>
                    <a:pt x="20" y="54"/>
                  </a:cubicBezTo>
                  <a:cubicBezTo>
                    <a:pt x="23" y="52"/>
                    <a:pt x="25" y="49"/>
                    <a:pt x="26" y="47"/>
                  </a:cubicBezTo>
                  <a:cubicBezTo>
                    <a:pt x="23" y="47"/>
                    <a:pt x="24" y="44"/>
                    <a:pt x="21" y="45"/>
                  </a:cubicBezTo>
                  <a:cubicBezTo>
                    <a:pt x="21" y="47"/>
                    <a:pt x="19" y="49"/>
                    <a:pt x="18" y="50"/>
                  </a:cubicBezTo>
                  <a:close/>
                  <a:moveTo>
                    <a:pt x="25" y="66"/>
                  </a:moveTo>
                  <a:cubicBezTo>
                    <a:pt x="26" y="65"/>
                    <a:pt x="28" y="62"/>
                    <a:pt x="29" y="61"/>
                  </a:cubicBezTo>
                  <a:cubicBezTo>
                    <a:pt x="29" y="61"/>
                    <a:pt x="29" y="60"/>
                    <a:pt x="29" y="60"/>
                  </a:cubicBezTo>
                  <a:cubicBezTo>
                    <a:pt x="31" y="58"/>
                    <a:pt x="33" y="56"/>
                    <a:pt x="34" y="54"/>
                  </a:cubicBezTo>
                  <a:cubicBezTo>
                    <a:pt x="36" y="52"/>
                    <a:pt x="38" y="51"/>
                    <a:pt x="39" y="48"/>
                  </a:cubicBezTo>
                  <a:cubicBezTo>
                    <a:pt x="39" y="48"/>
                    <a:pt x="40" y="48"/>
                    <a:pt x="40" y="47"/>
                  </a:cubicBezTo>
                  <a:cubicBezTo>
                    <a:pt x="38" y="47"/>
                    <a:pt x="36" y="47"/>
                    <a:pt x="34" y="47"/>
                  </a:cubicBezTo>
                  <a:cubicBezTo>
                    <a:pt x="33" y="52"/>
                    <a:pt x="29" y="54"/>
                    <a:pt x="27" y="58"/>
                  </a:cubicBezTo>
                  <a:cubicBezTo>
                    <a:pt x="24" y="56"/>
                    <a:pt x="23" y="61"/>
                    <a:pt x="21" y="63"/>
                  </a:cubicBezTo>
                  <a:cubicBezTo>
                    <a:pt x="21" y="63"/>
                    <a:pt x="20" y="64"/>
                    <a:pt x="20" y="64"/>
                  </a:cubicBezTo>
                  <a:cubicBezTo>
                    <a:pt x="19" y="64"/>
                    <a:pt x="20" y="65"/>
                    <a:pt x="20" y="66"/>
                  </a:cubicBezTo>
                  <a:cubicBezTo>
                    <a:pt x="19" y="67"/>
                    <a:pt x="17" y="67"/>
                    <a:pt x="17" y="68"/>
                  </a:cubicBezTo>
                  <a:cubicBezTo>
                    <a:pt x="21" y="69"/>
                    <a:pt x="23" y="67"/>
                    <a:pt x="25" y="66"/>
                  </a:cubicBezTo>
                  <a:close/>
                  <a:moveTo>
                    <a:pt x="31" y="68"/>
                  </a:moveTo>
                  <a:cubicBezTo>
                    <a:pt x="32" y="68"/>
                    <a:pt x="33" y="67"/>
                    <a:pt x="34" y="66"/>
                  </a:cubicBezTo>
                  <a:cubicBezTo>
                    <a:pt x="34" y="65"/>
                    <a:pt x="35" y="64"/>
                    <a:pt x="36" y="63"/>
                  </a:cubicBezTo>
                  <a:cubicBezTo>
                    <a:pt x="38" y="61"/>
                    <a:pt x="39" y="59"/>
                    <a:pt x="40" y="57"/>
                  </a:cubicBezTo>
                  <a:cubicBezTo>
                    <a:pt x="42" y="55"/>
                    <a:pt x="43" y="53"/>
                    <a:pt x="45" y="51"/>
                  </a:cubicBezTo>
                  <a:cubicBezTo>
                    <a:pt x="46" y="49"/>
                    <a:pt x="49" y="48"/>
                    <a:pt x="51" y="46"/>
                  </a:cubicBezTo>
                  <a:cubicBezTo>
                    <a:pt x="52" y="44"/>
                    <a:pt x="53" y="42"/>
                    <a:pt x="55" y="40"/>
                  </a:cubicBezTo>
                  <a:cubicBezTo>
                    <a:pt x="57" y="38"/>
                    <a:pt x="59" y="36"/>
                    <a:pt x="60" y="34"/>
                  </a:cubicBezTo>
                  <a:cubicBezTo>
                    <a:pt x="66" y="28"/>
                    <a:pt x="71" y="25"/>
                    <a:pt x="70" y="16"/>
                  </a:cubicBezTo>
                  <a:cubicBezTo>
                    <a:pt x="70" y="15"/>
                    <a:pt x="69" y="15"/>
                    <a:pt x="68" y="15"/>
                  </a:cubicBezTo>
                  <a:cubicBezTo>
                    <a:pt x="65" y="20"/>
                    <a:pt x="61" y="23"/>
                    <a:pt x="56" y="27"/>
                  </a:cubicBezTo>
                  <a:cubicBezTo>
                    <a:pt x="56" y="39"/>
                    <a:pt x="50" y="45"/>
                    <a:pt x="40" y="47"/>
                  </a:cubicBezTo>
                  <a:cubicBezTo>
                    <a:pt x="36" y="55"/>
                    <a:pt x="30" y="60"/>
                    <a:pt x="26" y="67"/>
                  </a:cubicBezTo>
                  <a:cubicBezTo>
                    <a:pt x="24" y="67"/>
                    <a:pt x="23" y="69"/>
                    <a:pt x="26" y="68"/>
                  </a:cubicBezTo>
                  <a:cubicBezTo>
                    <a:pt x="27" y="68"/>
                    <a:pt x="29" y="68"/>
                    <a:pt x="31" y="68"/>
                  </a:cubicBezTo>
                  <a:close/>
                  <a:moveTo>
                    <a:pt x="43" y="64"/>
                  </a:moveTo>
                  <a:cubicBezTo>
                    <a:pt x="45" y="62"/>
                    <a:pt x="48" y="60"/>
                    <a:pt x="50" y="58"/>
                  </a:cubicBezTo>
                  <a:cubicBezTo>
                    <a:pt x="50" y="58"/>
                    <a:pt x="50" y="57"/>
                    <a:pt x="50" y="56"/>
                  </a:cubicBezTo>
                  <a:cubicBezTo>
                    <a:pt x="50" y="56"/>
                    <a:pt x="52" y="56"/>
                    <a:pt x="52" y="55"/>
                  </a:cubicBezTo>
                  <a:cubicBezTo>
                    <a:pt x="53" y="54"/>
                    <a:pt x="54" y="54"/>
                    <a:pt x="54" y="53"/>
                  </a:cubicBezTo>
                  <a:cubicBezTo>
                    <a:pt x="56" y="51"/>
                    <a:pt x="56" y="49"/>
                    <a:pt x="58" y="47"/>
                  </a:cubicBezTo>
                  <a:cubicBezTo>
                    <a:pt x="60" y="45"/>
                    <a:pt x="63" y="43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5" y="39"/>
                    <a:pt x="66" y="39"/>
                    <a:pt x="67" y="39"/>
                  </a:cubicBezTo>
                  <a:cubicBezTo>
                    <a:pt x="68" y="37"/>
                    <a:pt x="69" y="35"/>
                    <a:pt x="70" y="33"/>
                  </a:cubicBezTo>
                  <a:cubicBezTo>
                    <a:pt x="72" y="32"/>
                    <a:pt x="70" y="30"/>
                    <a:pt x="70" y="28"/>
                  </a:cubicBezTo>
                  <a:cubicBezTo>
                    <a:pt x="70" y="27"/>
                    <a:pt x="70" y="26"/>
                    <a:pt x="69" y="26"/>
                  </a:cubicBezTo>
                  <a:cubicBezTo>
                    <a:pt x="67" y="30"/>
                    <a:pt x="63" y="32"/>
                    <a:pt x="60" y="35"/>
                  </a:cubicBezTo>
                  <a:cubicBezTo>
                    <a:pt x="57" y="39"/>
                    <a:pt x="55" y="42"/>
                    <a:pt x="52" y="46"/>
                  </a:cubicBezTo>
                  <a:cubicBezTo>
                    <a:pt x="50" y="47"/>
                    <a:pt x="49" y="48"/>
                    <a:pt x="47" y="49"/>
                  </a:cubicBezTo>
                  <a:cubicBezTo>
                    <a:pt x="47" y="49"/>
                    <a:pt x="48" y="51"/>
                    <a:pt x="47" y="51"/>
                  </a:cubicBezTo>
                  <a:cubicBezTo>
                    <a:pt x="46" y="53"/>
                    <a:pt x="44" y="54"/>
                    <a:pt x="42" y="55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2" y="58"/>
                    <a:pt x="41" y="58"/>
                    <a:pt x="40" y="59"/>
                  </a:cubicBezTo>
                  <a:cubicBezTo>
                    <a:pt x="40" y="60"/>
                    <a:pt x="40" y="59"/>
                    <a:pt x="40" y="60"/>
                  </a:cubicBezTo>
                  <a:cubicBezTo>
                    <a:pt x="38" y="63"/>
                    <a:pt x="36" y="64"/>
                    <a:pt x="34" y="67"/>
                  </a:cubicBezTo>
                  <a:cubicBezTo>
                    <a:pt x="33" y="67"/>
                    <a:pt x="32" y="69"/>
                    <a:pt x="34" y="68"/>
                  </a:cubicBezTo>
                  <a:cubicBezTo>
                    <a:pt x="39" y="70"/>
                    <a:pt x="42" y="66"/>
                    <a:pt x="43" y="64"/>
                  </a:cubicBezTo>
                  <a:close/>
                  <a:moveTo>
                    <a:pt x="66" y="41"/>
                  </a:moveTo>
                  <a:cubicBezTo>
                    <a:pt x="65" y="42"/>
                    <a:pt x="63" y="43"/>
                    <a:pt x="62" y="44"/>
                  </a:cubicBezTo>
                  <a:cubicBezTo>
                    <a:pt x="61" y="45"/>
                    <a:pt x="61" y="47"/>
                    <a:pt x="60" y="48"/>
                  </a:cubicBezTo>
                  <a:cubicBezTo>
                    <a:pt x="58" y="50"/>
                    <a:pt x="57" y="51"/>
                    <a:pt x="56" y="52"/>
                  </a:cubicBezTo>
                  <a:cubicBezTo>
                    <a:pt x="54" y="54"/>
                    <a:pt x="51" y="56"/>
                    <a:pt x="49" y="59"/>
                  </a:cubicBezTo>
                  <a:cubicBezTo>
                    <a:pt x="47" y="61"/>
                    <a:pt x="45" y="64"/>
                    <a:pt x="42" y="67"/>
                  </a:cubicBezTo>
                  <a:cubicBezTo>
                    <a:pt x="42" y="68"/>
                    <a:pt x="41" y="68"/>
                    <a:pt x="43" y="68"/>
                  </a:cubicBezTo>
                  <a:cubicBezTo>
                    <a:pt x="47" y="69"/>
                    <a:pt x="50" y="65"/>
                    <a:pt x="53" y="63"/>
                  </a:cubicBezTo>
                  <a:cubicBezTo>
                    <a:pt x="54" y="62"/>
                    <a:pt x="54" y="61"/>
                    <a:pt x="54" y="60"/>
                  </a:cubicBezTo>
                  <a:cubicBezTo>
                    <a:pt x="54" y="59"/>
                    <a:pt x="56" y="59"/>
                    <a:pt x="56" y="59"/>
                  </a:cubicBezTo>
                  <a:cubicBezTo>
                    <a:pt x="57" y="57"/>
                    <a:pt x="59" y="56"/>
                    <a:pt x="60" y="54"/>
                  </a:cubicBezTo>
                  <a:cubicBezTo>
                    <a:pt x="62" y="52"/>
                    <a:pt x="66" y="47"/>
                    <a:pt x="68" y="45"/>
                  </a:cubicBezTo>
                  <a:cubicBezTo>
                    <a:pt x="69" y="43"/>
                    <a:pt x="70" y="42"/>
                    <a:pt x="71" y="41"/>
                  </a:cubicBezTo>
                  <a:cubicBezTo>
                    <a:pt x="72" y="40"/>
                    <a:pt x="72" y="38"/>
                    <a:pt x="72" y="36"/>
                  </a:cubicBezTo>
                  <a:cubicBezTo>
                    <a:pt x="72" y="35"/>
                    <a:pt x="71" y="35"/>
                    <a:pt x="70" y="34"/>
                  </a:cubicBezTo>
                  <a:cubicBezTo>
                    <a:pt x="69" y="37"/>
                    <a:pt x="67" y="39"/>
                    <a:pt x="66" y="41"/>
                  </a:cubicBezTo>
                  <a:close/>
                  <a:moveTo>
                    <a:pt x="59" y="62"/>
                  </a:moveTo>
                  <a:cubicBezTo>
                    <a:pt x="61" y="60"/>
                    <a:pt x="64" y="57"/>
                    <a:pt x="66" y="56"/>
                  </a:cubicBezTo>
                  <a:cubicBezTo>
                    <a:pt x="66" y="56"/>
                    <a:pt x="67" y="56"/>
                    <a:pt x="67" y="55"/>
                  </a:cubicBezTo>
                  <a:cubicBezTo>
                    <a:pt x="69" y="54"/>
                    <a:pt x="69" y="53"/>
                    <a:pt x="69" y="52"/>
                  </a:cubicBezTo>
                  <a:cubicBezTo>
                    <a:pt x="69" y="51"/>
                    <a:pt x="71" y="51"/>
                    <a:pt x="71" y="50"/>
                  </a:cubicBezTo>
                  <a:cubicBezTo>
                    <a:pt x="71" y="49"/>
                    <a:pt x="72" y="49"/>
                    <a:pt x="72" y="49"/>
                  </a:cubicBezTo>
                  <a:cubicBezTo>
                    <a:pt x="72" y="48"/>
                    <a:pt x="72" y="46"/>
                    <a:pt x="72" y="45"/>
                  </a:cubicBezTo>
                  <a:cubicBezTo>
                    <a:pt x="72" y="44"/>
                    <a:pt x="73" y="42"/>
                    <a:pt x="72" y="41"/>
                  </a:cubicBezTo>
                  <a:cubicBezTo>
                    <a:pt x="69" y="46"/>
                    <a:pt x="64" y="50"/>
                    <a:pt x="60" y="54"/>
                  </a:cubicBezTo>
                  <a:cubicBezTo>
                    <a:pt x="59" y="57"/>
                    <a:pt x="57" y="59"/>
                    <a:pt x="55" y="61"/>
                  </a:cubicBezTo>
                  <a:cubicBezTo>
                    <a:pt x="53" y="64"/>
                    <a:pt x="50" y="65"/>
                    <a:pt x="49" y="68"/>
                  </a:cubicBezTo>
                  <a:cubicBezTo>
                    <a:pt x="55" y="68"/>
                    <a:pt x="55" y="66"/>
                    <a:pt x="59" y="62"/>
                  </a:cubicBezTo>
                  <a:close/>
                  <a:moveTo>
                    <a:pt x="67" y="61"/>
                  </a:moveTo>
                  <a:cubicBezTo>
                    <a:pt x="69" y="60"/>
                    <a:pt x="68" y="60"/>
                    <a:pt x="69" y="59"/>
                  </a:cubicBezTo>
                  <a:cubicBezTo>
                    <a:pt x="69" y="58"/>
                    <a:pt x="71" y="58"/>
                    <a:pt x="71" y="58"/>
                  </a:cubicBezTo>
                  <a:cubicBezTo>
                    <a:pt x="72" y="56"/>
                    <a:pt x="71" y="55"/>
                    <a:pt x="72" y="54"/>
                  </a:cubicBezTo>
                  <a:cubicBezTo>
                    <a:pt x="72" y="54"/>
                    <a:pt x="71" y="52"/>
                    <a:pt x="71" y="52"/>
                  </a:cubicBezTo>
                  <a:cubicBezTo>
                    <a:pt x="68" y="55"/>
                    <a:pt x="64" y="59"/>
                    <a:pt x="61" y="61"/>
                  </a:cubicBezTo>
                  <a:cubicBezTo>
                    <a:pt x="59" y="63"/>
                    <a:pt x="56" y="65"/>
                    <a:pt x="55" y="68"/>
                  </a:cubicBezTo>
                  <a:cubicBezTo>
                    <a:pt x="60" y="70"/>
                    <a:pt x="65" y="64"/>
                    <a:pt x="67" y="61"/>
                  </a:cubicBezTo>
                  <a:close/>
                  <a:moveTo>
                    <a:pt x="60" y="69"/>
                  </a:moveTo>
                  <a:cubicBezTo>
                    <a:pt x="63" y="70"/>
                    <a:pt x="64" y="68"/>
                    <a:pt x="66" y="68"/>
                  </a:cubicBezTo>
                  <a:cubicBezTo>
                    <a:pt x="66" y="66"/>
                    <a:pt x="70" y="63"/>
                    <a:pt x="68" y="61"/>
                  </a:cubicBezTo>
                  <a:cubicBezTo>
                    <a:pt x="67" y="65"/>
                    <a:pt x="62" y="66"/>
                    <a:pt x="60" y="69"/>
                  </a:cubicBezTo>
                  <a:close/>
                  <a:moveTo>
                    <a:pt x="64" y="18"/>
                  </a:moveTo>
                  <a:cubicBezTo>
                    <a:pt x="67" y="18"/>
                    <a:pt x="67" y="15"/>
                    <a:pt x="69" y="14"/>
                  </a:cubicBezTo>
                  <a:cubicBezTo>
                    <a:pt x="72" y="10"/>
                    <a:pt x="68" y="6"/>
                    <a:pt x="65" y="6"/>
                  </a:cubicBezTo>
                  <a:cubicBezTo>
                    <a:pt x="62" y="5"/>
                    <a:pt x="58" y="5"/>
                    <a:pt x="56" y="4"/>
                  </a:cubicBezTo>
                  <a:cubicBezTo>
                    <a:pt x="53" y="3"/>
                    <a:pt x="47" y="3"/>
                    <a:pt x="44" y="3"/>
                  </a:cubicBezTo>
                  <a:cubicBezTo>
                    <a:pt x="42" y="8"/>
                    <a:pt x="37" y="10"/>
                    <a:pt x="35" y="15"/>
                  </a:cubicBezTo>
                  <a:cubicBezTo>
                    <a:pt x="37" y="15"/>
                    <a:pt x="40" y="16"/>
                    <a:pt x="40" y="14"/>
                  </a:cubicBezTo>
                  <a:cubicBezTo>
                    <a:pt x="42" y="14"/>
                    <a:pt x="42" y="13"/>
                    <a:pt x="43" y="12"/>
                  </a:cubicBezTo>
                  <a:cubicBezTo>
                    <a:pt x="44" y="11"/>
                    <a:pt x="45" y="10"/>
                    <a:pt x="46" y="9"/>
                  </a:cubicBezTo>
                  <a:cubicBezTo>
                    <a:pt x="47" y="7"/>
                    <a:pt x="48" y="4"/>
                    <a:pt x="51" y="4"/>
                  </a:cubicBezTo>
                  <a:cubicBezTo>
                    <a:pt x="50" y="6"/>
                    <a:pt x="46" y="8"/>
                    <a:pt x="46" y="10"/>
                  </a:cubicBezTo>
                  <a:cubicBezTo>
                    <a:pt x="46" y="13"/>
                    <a:pt x="40" y="14"/>
                    <a:pt x="41" y="16"/>
                  </a:cubicBezTo>
                  <a:cubicBezTo>
                    <a:pt x="47" y="17"/>
                    <a:pt x="48" y="13"/>
                    <a:pt x="50" y="11"/>
                  </a:cubicBezTo>
                  <a:cubicBezTo>
                    <a:pt x="53" y="11"/>
                    <a:pt x="52" y="9"/>
                    <a:pt x="54" y="8"/>
                  </a:cubicBezTo>
                  <a:cubicBezTo>
                    <a:pt x="55" y="7"/>
                    <a:pt x="55" y="7"/>
                    <a:pt x="56" y="7"/>
                  </a:cubicBezTo>
                  <a:cubicBezTo>
                    <a:pt x="56" y="6"/>
                    <a:pt x="58" y="4"/>
                    <a:pt x="58" y="6"/>
                  </a:cubicBezTo>
                  <a:cubicBezTo>
                    <a:pt x="54" y="8"/>
                    <a:pt x="51" y="13"/>
                    <a:pt x="48" y="15"/>
                  </a:cubicBezTo>
                  <a:cubicBezTo>
                    <a:pt x="48" y="16"/>
                    <a:pt x="46" y="15"/>
                    <a:pt x="47" y="17"/>
                  </a:cubicBezTo>
                  <a:cubicBezTo>
                    <a:pt x="48" y="17"/>
                    <a:pt x="49" y="18"/>
                    <a:pt x="50" y="19"/>
                  </a:cubicBezTo>
                  <a:cubicBezTo>
                    <a:pt x="53" y="18"/>
                    <a:pt x="55" y="15"/>
                    <a:pt x="57" y="13"/>
                  </a:cubicBezTo>
                  <a:cubicBezTo>
                    <a:pt x="58" y="12"/>
                    <a:pt x="59" y="10"/>
                    <a:pt x="60" y="9"/>
                  </a:cubicBezTo>
                  <a:cubicBezTo>
                    <a:pt x="61" y="8"/>
                    <a:pt x="64" y="6"/>
                    <a:pt x="64" y="7"/>
                  </a:cubicBezTo>
                  <a:cubicBezTo>
                    <a:pt x="62" y="9"/>
                    <a:pt x="57" y="17"/>
                    <a:pt x="54" y="17"/>
                  </a:cubicBezTo>
                  <a:cubicBezTo>
                    <a:pt x="53" y="17"/>
                    <a:pt x="54" y="18"/>
                    <a:pt x="54" y="18"/>
                  </a:cubicBezTo>
                  <a:cubicBezTo>
                    <a:pt x="51" y="19"/>
                    <a:pt x="52" y="19"/>
                    <a:pt x="54" y="20"/>
                  </a:cubicBezTo>
                  <a:cubicBezTo>
                    <a:pt x="54" y="21"/>
                    <a:pt x="53" y="22"/>
                    <a:pt x="54" y="22"/>
                  </a:cubicBezTo>
                  <a:cubicBezTo>
                    <a:pt x="54" y="24"/>
                    <a:pt x="55" y="24"/>
                    <a:pt x="55" y="26"/>
                  </a:cubicBezTo>
                  <a:cubicBezTo>
                    <a:pt x="59" y="24"/>
                    <a:pt x="61" y="21"/>
                    <a:pt x="64" y="18"/>
                  </a:cubicBezTo>
                  <a:close/>
                  <a:moveTo>
                    <a:pt x="36" y="12"/>
                  </a:moveTo>
                  <a:cubicBezTo>
                    <a:pt x="38" y="9"/>
                    <a:pt x="41" y="6"/>
                    <a:pt x="42" y="4"/>
                  </a:cubicBezTo>
                  <a:cubicBezTo>
                    <a:pt x="42" y="4"/>
                    <a:pt x="43" y="4"/>
                    <a:pt x="43" y="3"/>
                  </a:cubicBezTo>
                  <a:cubicBezTo>
                    <a:pt x="43" y="3"/>
                    <a:pt x="42" y="3"/>
                    <a:pt x="42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37" y="5"/>
                    <a:pt x="35" y="8"/>
                    <a:pt x="34" y="10"/>
                  </a:cubicBezTo>
                  <a:cubicBezTo>
                    <a:pt x="33" y="11"/>
                    <a:pt x="32" y="12"/>
                    <a:pt x="32" y="13"/>
                  </a:cubicBezTo>
                  <a:cubicBezTo>
                    <a:pt x="32" y="15"/>
                    <a:pt x="29" y="14"/>
                    <a:pt x="30" y="16"/>
                  </a:cubicBezTo>
                  <a:cubicBezTo>
                    <a:pt x="33" y="17"/>
                    <a:pt x="34" y="14"/>
                    <a:pt x="36" y="12"/>
                  </a:cubicBezTo>
                  <a:close/>
                  <a:moveTo>
                    <a:pt x="30" y="54"/>
                  </a:moveTo>
                  <a:cubicBezTo>
                    <a:pt x="30" y="51"/>
                    <a:pt x="34" y="49"/>
                    <a:pt x="33" y="47"/>
                  </a:cubicBezTo>
                  <a:cubicBezTo>
                    <a:pt x="32" y="49"/>
                    <a:pt x="28" y="52"/>
                    <a:pt x="30" y="54"/>
                  </a:cubicBezTo>
                  <a:close/>
                  <a:moveTo>
                    <a:pt x="33" y="47"/>
                  </a:moveTo>
                  <a:cubicBezTo>
                    <a:pt x="37" y="46"/>
                    <a:pt x="41" y="47"/>
                    <a:pt x="44" y="46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3"/>
                    <a:pt x="52" y="40"/>
                    <a:pt x="52" y="39"/>
                  </a:cubicBezTo>
                  <a:cubicBezTo>
                    <a:pt x="52" y="38"/>
                    <a:pt x="52" y="38"/>
                    <a:pt x="53" y="38"/>
                  </a:cubicBezTo>
                  <a:cubicBezTo>
                    <a:pt x="53" y="37"/>
                    <a:pt x="54" y="33"/>
                    <a:pt x="54" y="32"/>
                  </a:cubicBezTo>
                  <a:cubicBezTo>
                    <a:pt x="55" y="29"/>
                    <a:pt x="53" y="29"/>
                    <a:pt x="54" y="27"/>
                  </a:cubicBezTo>
                  <a:cubicBezTo>
                    <a:pt x="55" y="27"/>
                    <a:pt x="53" y="26"/>
                    <a:pt x="54" y="27"/>
                  </a:cubicBezTo>
                  <a:cubicBezTo>
                    <a:pt x="53" y="25"/>
                    <a:pt x="54" y="25"/>
                    <a:pt x="53" y="24"/>
                  </a:cubicBezTo>
                  <a:cubicBezTo>
                    <a:pt x="52" y="24"/>
                    <a:pt x="53" y="23"/>
                    <a:pt x="53" y="22"/>
                  </a:cubicBezTo>
                  <a:cubicBezTo>
                    <a:pt x="52" y="21"/>
                    <a:pt x="50" y="21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3" y="17"/>
                    <a:pt x="41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8" y="16"/>
                    <a:pt x="36" y="17"/>
                    <a:pt x="36" y="17"/>
                  </a:cubicBezTo>
                  <a:cubicBezTo>
                    <a:pt x="33" y="18"/>
                    <a:pt x="30" y="17"/>
                    <a:pt x="28" y="18"/>
                  </a:cubicBezTo>
                  <a:cubicBezTo>
                    <a:pt x="28" y="20"/>
                    <a:pt x="25" y="21"/>
                    <a:pt x="24" y="22"/>
                  </a:cubicBezTo>
                  <a:cubicBezTo>
                    <a:pt x="22" y="24"/>
                    <a:pt x="22" y="26"/>
                    <a:pt x="20" y="27"/>
                  </a:cubicBezTo>
                  <a:cubicBezTo>
                    <a:pt x="19" y="33"/>
                    <a:pt x="20" y="37"/>
                    <a:pt x="20" y="39"/>
                  </a:cubicBezTo>
                  <a:cubicBezTo>
                    <a:pt x="22" y="41"/>
                    <a:pt x="23" y="42"/>
                    <a:pt x="23" y="44"/>
                  </a:cubicBezTo>
                  <a:cubicBezTo>
                    <a:pt x="24" y="45"/>
                    <a:pt x="27" y="45"/>
                    <a:pt x="28" y="46"/>
                  </a:cubicBezTo>
                  <a:cubicBezTo>
                    <a:pt x="28" y="47"/>
                    <a:pt x="27" y="48"/>
                    <a:pt x="27" y="50"/>
                  </a:cubicBezTo>
                  <a:cubicBezTo>
                    <a:pt x="31" y="51"/>
                    <a:pt x="30" y="46"/>
                    <a:pt x="33" y="4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3" name="Freeform 64"/>
            <p:cNvSpPr>
              <a:spLocks noEditPoints="1" noChangeArrowheads="1"/>
            </p:cNvSpPr>
            <p:nvPr/>
          </p:nvSpPr>
          <p:spPr bwMode="auto">
            <a:xfrm>
              <a:off x="757237" y="612775"/>
              <a:ext cx="60325" cy="63500"/>
            </a:xfrm>
            <a:custGeom>
              <a:avLst/>
              <a:gdLst>
                <a:gd name="T0" fmla="*/ 3 w 22"/>
                <a:gd name="T1" fmla="*/ 20 h 23"/>
                <a:gd name="T2" fmla="*/ 1 w 22"/>
                <a:gd name="T3" fmla="*/ 9 h 23"/>
                <a:gd name="T4" fmla="*/ 2 w 22"/>
                <a:gd name="T5" fmla="*/ 8 h 23"/>
                <a:gd name="T6" fmla="*/ 4 w 22"/>
                <a:gd name="T7" fmla="*/ 2 h 23"/>
                <a:gd name="T8" fmla="*/ 10 w 22"/>
                <a:gd name="T9" fmla="*/ 1 h 23"/>
                <a:gd name="T10" fmla="*/ 12 w 22"/>
                <a:gd name="T11" fmla="*/ 0 h 23"/>
                <a:gd name="T12" fmla="*/ 12 w 22"/>
                <a:gd name="T13" fmla="*/ 1 h 23"/>
                <a:gd name="T14" fmla="*/ 19 w 22"/>
                <a:gd name="T15" fmla="*/ 3 h 23"/>
                <a:gd name="T16" fmla="*/ 20 w 22"/>
                <a:gd name="T17" fmla="*/ 5 h 23"/>
                <a:gd name="T18" fmla="*/ 22 w 22"/>
                <a:gd name="T19" fmla="*/ 7 h 23"/>
                <a:gd name="T20" fmla="*/ 21 w 22"/>
                <a:gd name="T21" fmla="*/ 16 h 23"/>
                <a:gd name="T22" fmla="*/ 17 w 22"/>
                <a:gd name="T23" fmla="*/ 19 h 23"/>
                <a:gd name="T24" fmla="*/ 15 w 22"/>
                <a:gd name="T25" fmla="*/ 21 h 23"/>
                <a:gd name="T26" fmla="*/ 3 w 22"/>
                <a:gd name="T27" fmla="*/ 20 h 23"/>
                <a:gd name="T28" fmla="*/ 13 w 22"/>
                <a:gd name="T29" fmla="*/ 5 h 23"/>
                <a:gd name="T30" fmla="*/ 11 w 22"/>
                <a:gd name="T31" fmla="*/ 12 h 23"/>
                <a:gd name="T32" fmla="*/ 12 w 22"/>
                <a:gd name="T33" fmla="*/ 12 h 23"/>
                <a:gd name="T34" fmla="*/ 16 w 22"/>
                <a:gd name="T35" fmla="*/ 4 h 23"/>
                <a:gd name="T36" fmla="*/ 16 w 22"/>
                <a:gd name="T37" fmla="*/ 3 h 23"/>
                <a:gd name="T38" fmla="*/ 13 w 22"/>
                <a:gd name="T39" fmla="*/ 5 h 23"/>
                <a:gd name="T40" fmla="*/ 8 w 22"/>
                <a:gd name="T41" fmla="*/ 9 h 23"/>
                <a:gd name="T42" fmla="*/ 6 w 22"/>
                <a:gd name="T43" fmla="*/ 11 h 23"/>
                <a:gd name="T44" fmla="*/ 6 w 22"/>
                <a:gd name="T45" fmla="*/ 13 h 23"/>
                <a:gd name="T46" fmla="*/ 9 w 22"/>
                <a:gd name="T47" fmla="*/ 8 h 23"/>
                <a:gd name="T48" fmla="*/ 10 w 22"/>
                <a:gd name="T49" fmla="*/ 6 h 23"/>
                <a:gd name="T50" fmla="*/ 10 w 22"/>
                <a:gd name="T51" fmla="*/ 4 h 23"/>
                <a:gd name="T52" fmla="*/ 8 w 22"/>
                <a:gd name="T53" fmla="*/ 9 h 23"/>
                <a:gd name="T54" fmla="*/ 3 w 22"/>
                <a:gd name="T55" fmla="*/ 10 h 23"/>
                <a:gd name="T56" fmla="*/ 4 w 22"/>
                <a:gd name="T57" fmla="*/ 5 h 23"/>
                <a:gd name="T58" fmla="*/ 3 w 22"/>
                <a:gd name="T59" fmla="*/ 10 h 23"/>
                <a:gd name="T60" fmla="*/ 8 w 22"/>
                <a:gd name="T61" fmla="*/ 12 h 23"/>
                <a:gd name="T62" fmla="*/ 8 w 22"/>
                <a:gd name="T63" fmla="*/ 13 h 23"/>
                <a:gd name="T64" fmla="*/ 6 w 22"/>
                <a:gd name="T65" fmla="*/ 15 h 23"/>
                <a:gd name="T66" fmla="*/ 6 w 22"/>
                <a:gd name="T67" fmla="*/ 18 h 23"/>
                <a:gd name="T68" fmla="*/ 9 w 22"/>
                <a:gd name="T69" fmla="*/ 14 h 23"/>
                <a:gd name="T70" fmla="*/ 9 w 22"/>
                <a:gd name="T71" fmla="*/ 12 h 23"/>
                <a:gd name="T72" fmla="*/ 10 w 22"/>
                <a:gd name="T73" fmla="*/ 12 h 23"/>
                <a:gd name="T74" fmla="*/ 10 w 22"/>
                <a:gd name="T75" fmla="*/ 8 h 23"/>
                <a:gd name="T76" fmla="*/ 8 w 22"/>
                <a:gd name="T77" fmla="*/ 12 h 23"/>
                <a:gd name="T78" fmla="*/ 8 w 22"/>
                <a:gd name="T79" fmla="*/ 19 h 23"/>
                <a:gd name="T80" fmla="*/ 9 w 22"/>
                <a:gd name="T81" fmla="*/ 16 h 23"/>
                <a:gd name="T82" fmla="*/ 8 w 22"/>
                <a:gd name="T83" fmla="*/ 19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23"/>
                <a:gd name="T128" fmla="*/ 22 w 2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23">
                  <a:moveTo>
                    <a:pt x="3" y="20"/>
                  </a:moveTo>
                  <a:cubicBezTo>
                    <a:pt x="1" y="17"/>
                    <a:pt x="0" y="13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6"/>
                    <a:pt x="4" y="4"/>
                    <a:pt x="4" y="2"/>
                  </a:cubicBezTo>
                  <a:cubicBezTo>
                    <a:pt x="6" y="1"/>
                    <a:pt x="8" y="2"/>
                    <a:pt x="10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5" y="1"/>
                    <a:pt x="17" y="1"/>
                    <a:pt x="19" y="3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0" y="6"/>
                    <a:pt x="22" y="7"/>
                    <a:pt x="22" y="7"/>
                  </a:cubicBezTo>
                  <a:cubicBezTo>
                    <a:pt x="22" y="9"/>
                    <a:pt x="22" y="14"/>
                    <a:pt x="21" y="16"/>
                  </a:cubicBezTo>
                  <a:cubicBezTo>
                    <a:pt x="21" y="16"/>
                    <a:pt x="19" y="17"/>
                    <a:pt x="17" y="19"/>
                  </a:cubicBezTo>
                  <a:cubicBezTo>
                    <a:pt x="17" y="19"/>
                    <a:pt x="15" y="21"/>
                    <a:pt x="15" y="21"/>
                  </a:cubicBezTo>
                  <a:cubicBezTo>
                    <a:pt x="11" y="23"/>
                    <a:pt x="7" y="21"/>
                    <a:pt x="3" y="20"/>
                  </a:cubicBezTo>
                  <a:close/>
                  <a:moveTo>
                    <a:pt x="13" y="5"/>
                  </a:moveTo>
                  <a:cubicBezTo>
                    <a:pt x="14" y="9"/>
                    <a:pt x="12" y="10"/>
                    <a:pt x="11" y="12"/>
                  </a:cubicBezTo>
                  <a:cubicBezTo>
                    <a:pt x="10" y="13"/>
                    <a:pt x="10" y="13"/>
                    <a:pt x="12" y="12"/>
                  </a:cubicBezTo>
                  <a:cubicBezTo>
                    <a:pt x="13" y="9"/>
                    <a:pt x="16" y="8"/>
                    <a:pt x="16" y="4"/>
                  </a:cubicBezTo>
                  <a:cubicBezTo>
                    <a:pt x="16" y="4"/>
                    <a:pt x="17" y="3"/>
                    <a:pt x="16" y="3"/>
                  </a:cubicBezTo>
                  <a:cubicBezTo>
                    <a:pt x="15" y="4"/>
                    <a:pt x="14" y="5"/>
                    <a:pt x="13" y="5"/>
                  </a:cubicBezTo>
                  <a:close/>
                  <a:moveTo>
                    <a:pt x="8" y="9"/>
                  </a:moveTo>
                  <a:cubicBezTo>
                    <a:pt x="8" y="9"/>
                    <a:pt x="6" y="10"/>
                    <a:pt x="6" y="11"/>
                  </a:cubicBezTo>
                  <a:cubicBezTo>
                    <a:pt x="6" y="12"/>
                    <a:pt x="5" y="13"/>
                    <a:pt x="6" y="13"/>
                  </a:cubicBezTo>
                  <a:cubicBezTo>
                    <a:pt x="7" y="12"/>
                    <a:pt x="8" y="10"/>
                    <a:pt x="9" y="8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9" y="5"/>
                    <a:pt x="9" y="7"/>
                    <a:pt x="8" y="9"/>
                  </a:cubicBezTo>
                  <a:close/>
                  <a:moveTo>
                    <a:pt x="3" y="10"/>
                  </a:moveTo>
                  <a:cubicBezTo>
                    <a:pt x="4" y="8"/>
                    <a:pt x="7" y="6"/>
                    <a:pt x="4" y="5"/>
                  </a:cubicBezTo>
                  <a:cubicBezTo>
                    <a:pt x="5" y="7"/>
                    <a:pt x="1" y="9"/>
                    <a:pt x="3" y="10"/>
                  </a:cubicBezTo>
                  <a:close/>
                  <a:moveTo>
                    <a:pt x="8" y="12"/>
                  </a:moveTo>
                  <a:cubicBezTo>
                    <a:pt x="8" y="12"/>
                    <a:pt x="8" y="13"/>
                    <a:pt x="8" y="13"/>
                  </a:cubicBezTo>
                  <a:cubicBezTo>
                    <a:pt x="8" y="14"/>
                    <a:pt x="6" y="14"/>
                    <a:pt x="6" y="15"/>
                  </a:cubicBezTo>
                  <a:cubicBezTo>
                    <a:pt x="6" y="16"/>
                    <a:pt x="5" y="18"/>
                    <a:pt x="6" y="18"/>
                  </a:cubicBezTo>
                  <a:cubicBezTo>
                    <a:pt x="6" y="16"/>
                    <a:pt x="8" y="15"/>
                    <a:pt x="9" y="14"/>
                  </a:cubicBezTo>
                  <a:cubicBezTo>
                    <a:pt x="9" y="14"/>
                    <a:pt x="8" y="13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1" y="11"/>
                    <a:pt x="11" y="8"/>
                    <a:pt x="10" y="8"/>
                  </a:cubicBezTo>
                  <a:cubicBezTo>
                    <a:pt x="10" y="10"/>
                    <a:pt x="9" y="11"/>
                    <a:pt x="8" y="12"/>
                  </a:cubicBezTo>
                  <a:close/>
                  <a:moveTo>
                    <a:pt x="8" y="19"/>
                  </a:moveTo>
                  <a:cubicBezTo>
                    <a:pt x="8" y="18"/>
                    <a:pt x="11" y="16"/>
                    <a:pt x="9" y="16"/>
                  </a:cubicBezTo>
                  <a:cubicBezTo>
                    <a:pt x="9" y="17"/>
                    <a:pt x="5" y="19"/>
                    <a:pt x="8" y="1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4" name="Freeform 65"/>
            <p:cNvSpPr>
              <a:spLocks noEditPoints="1" noChangeArrowheads="1"/>
            </p:cNvSpPr>
            <p:nvPr/>
          </p:nvSpPr>
          <p:spPr bwMode="auto">
            <a:xfrm>
              <a:off x="493712" y="627062"/>
              <a:ext cx="82550" cy="100013"/>
            </a:xfrm>
            <a:custGeom>
              <a:avLst/>
              <a:gdLst>
                <a:gd name="T0" fmla="*/ 29 w 30"/>
                <a:gd name="T1" fmla="*/ 0 h 36"/>
                <a:gd name="T2" fmla="*/ 24 w 30"/>
                <a:gd name="T3" fmla="*/ 10 h 36"/>
                <a:gd name="T4" fmla="*/ 23 w 30"/>
                <a:gd name="T5" fmla="*/ 12 h 36"/>
                <a:gd name="T6" fmla="*/ 20 w 30"/>
                <a:gd name="T7" fmla="*/ 15 h 36"/>
                <a:gd name="T8" fmla="*/ 18 w 30"/>
                <a:gd name="T9" fmla="*/ 17 h 36"/>
                <a:gd name="T10" fmla="*/ 18 w 30"/>
                <a:gd name="T11" fmla="*/ 20 h 36"/>
                <a:gd name="T12" fmla="*/ 16 w 30"/>
                <a:gd name="T13" fmla="*/ 22 h 36"/>
                <a:gd name="T14" fmla="*/ 15 w 30"/>
                <a:gd name="T15" fmla="*/ 24 h 36"/>
                <a:gd name="T16" fmla="*/ 12 w 30"/>
                <a:gd name="T17" fmla="*/ 36 h 36"/>
                <a:gd name="T18" fmla="*/ 6 w 30"/>
                <a:gd name="T19" fmla="*/ 36 h 36"/>
                <a:gd name="T20" fmla="*/ 18 w 30"/>
                <a:gd name="T21" fmla="*/ 7 h 36"/>
                <a:gd name="T22" fmla="*/ 2 w 30"/>
                <a:gd name="T23" fmla="*/ 7 h 36"/>
                <a:gd name="T24" fmla="*/ 0 w 30"/>
                <a:gd name="T25" fmla="*/ 0 h 36"/>
                <a:gd name="T26" fmla="*/ 29 w 30"/>
                <a:gd name="T27" fmla="*/ 0 h 36"/>
                <a:gd name="T28" fmla="*/ 19 w 30"/>
                <a:gd name="T29" fmla="*/ 6 h 36"/>
                <a:gd name="T30" fmla="*/ 23 w 30"/>
                <a:gd name="T31" fmla="*/ 1 h 36"/>
                <a:gd name="T32" fmla="*/ 19 w 30"/>
                <a:gd name="T33" fmla="*/ 6 h 36"/>
                <a:gd name="T34" fmla="*/ 3 w 30"/>
                <a:gd name="T35" fmla="*/ 5 h 36"/>
                <a:gd name="T36" fmla="*/ 3 w 30"/>
                <a:gd name="T37" fmla="*/ 2 h 36"/>
                <a:gd name="T38" fmla="*/ 3 w 30"/>
                <a:gd name="T39" fmla="*/ 5 h 36"/>
                <a:gd name="T40" fmla="*/ 6 w 30"/>
                <a:gd name="T41" fmla="*/ 5 h 36"/>
                <a:gd name="T42" fmla="*/ 8 w 30"/>
                <a:gd name="T43" fmla="*/ 2 h 36"/>
                <a:gd name="T44" fmla="*/ 6 w 30"/>
                <a:gd name="T45" fmla="*/ 5 h 36"/>
                <a:gd name="T46" fmla="*/ 23 w 30"/>
                <a:gd name="T47" fmla="*/ 5 h 36"/>
                <a:gd name="T48" fmla="*/ 23 w 30"/>
                <a:gd name="T49" fmla="*/ 7 h 36"/>
                <a:gd name="T50" fmla="*/ 20 w 30"/>
                <a:gd name="T51" fmla="*/ 10 h 36"/>
                <a:gd name="T52" fmla="*/ 23 w 30"/>
                <a:gd name="T53" fmla="*/ 8 h 36"/>
                <a:gd name="T54" fmla="*/ 25 w 30"/>
                <a:gd name="T55" fmla="*/ 2 h 36"/>
                <a:gd name="T56" fmla="*/ 23 w 30"/>
                <a:gd name="T57" fmla="*/ 5 h 36"/>
                <a:gd name="T58" fmla="*/ 13 w 30"/>
                <a:gd name="T59" fmla="*/ 20 h 36"/>
                <a:gd name="T60" fmla="*/ 13 w 30"/>
                <a:gd name="T61" fmla="*/ 21 h 36"/>
                <a:gd name="T62" fmla="*/ 11 w 30"/>
                <a:gd name="T63" fmla="*/ 27 h 36"/>
                <a:gd name="T64" fmla="*/ 15 w 30"/>
                <a:gd name="T65" fmla="*/ 21 h 36"/>
                <a:gd name="T66" fmla="*/ 15 w 30"/>
                <a:gd name="T67" fmla="*/ 20 h 36"/>
                <a:gd name="T68" fmla="*/ 17 w 30"/>
                <a:gd name="T69" fmla="*/ 16 h 36"/>
                <a:gd name="T70" fmla="*/ 13 w 30"/>
                <a:gd name="T71" fmla="*/ 20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36"/>
                <a:gd name="T110" fmla="*/ 30 w 30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36">
                  <a:moveTo>
                    <a:pt x="29" y="0"/>
                  </a:moveTo>
                  <a:cubicBezTo>
                    <a:pt x="30" y="5"/>
                    <a:pt x="26" y="7"/>
                    <a:pt x="24" y="10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2" y="13"/>
                    <a:pt x="20" y="14"/>
                    <a:pt x="20" y="15"/>
                  </a:cubicBezTo>
                  <a:cubicBezTo>
                    <a:pt x="20" y="16"/>
                    <a:pt x="19" y="16"/>
                    <a:pt x="18" y="17"/>
                  </a:cubicBezTo>
                  <a:cubicBezTo>
                    <a:pt x="18" y="18"/>
                    <a:pt x="19" y="19"/>
                    <a:pt x="18" y="20"/>
                  </a:cubicBezTo>
                  <a:cubicBezTo>
                    <a:pt x="18" y="21"/>
                    <a:pt x="16" y="21"/>
                    <a:pt x="16" y="22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4" y="26"/>
                    <a:pt x="12" y="32"/>
                    <a:pt x="12" y="36"/>
                  </a:cubicBezTo>
                  <a:cubicBezTo>
                    <a:pt x="10" y="36"/>
                    <a:pt x="8" y="36"/>
                    <a:pt x="6" y="36"/>
                  </a:cubicBezTo>
                  <a:cubicBezTo>
                    <a:pt x="6" y="22"/>
                    <a:pt x="12" y="15"/>
                    <a:pt x="18" y="7"/>
                  </a:cubicBezTo>
                  <a:cubicBezTo>
                    <a:pt x="14" y="6"/>
                    <a:pt x="7" y="7"/>
                    <a:pt x="2" y="7"/>
                  </a:cubicBezTo>
                  <a:cubicBezTo>
                    <a:pt x="3" y="3"/>
                    <a:pt x="0" y="3"/>
                    <a:pt x="0" y="0"/>
                  </a:cubicBezTo>
                  <a:cubicBezTo>
                    <a:pt x="10" y="0"/>
                    <a:pt x="21" y="1"/>
                    <a:pt x="29" y="0"/>
                  </a:cubicBezTo>
                  <a:close/>
                  <a:moveTo>
                    <a:pt x="19" y="6"/>
                  </a:moveTo>
                  <a:cubicBezTo>
                    <a:pt x="21" y="6"/>
                    <a:pt x="25" y="3"/>
                    <a:pt x="23" y="1"/>
                  </a:cubicBezTo>
                  <a:cubicBezTo>
                    <a:pt x="22" y="3"/>
                    <a:pt x="20" y="4"/>
                    <a:pt x="19" y="6"/>
                  </a:cubicBezTo>
                  <a:close/>
                  <a:moveTo>
                    <a:pt x="3" y="5"/>
                  </a:moveTo>
                  <a:cubicBezTo>
                    <a:pt x="5" y="6"/>
                    <a:pt x="5" y="1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lose/>
                  <a:moveTo>
                    <a:pt x="6" y="5"/>
                  </a:moveTo>
                  <a:cubicBezTo>
                    <a:pt x="7" y="5"/>
                    <a:pt x="8" y="2"/>
                    <a:pt x="8" y="2"/>
                  </a:cubicBezTo>
                  <a:cubicBezTo>
                    <a:pt x="5" y="2"/>
                    <a:pt x="5" y="5"/>
                    <a:pt x="6" y="5"/>
                  </a:cubicBezTo>
                  <a:close/>
                  <a:moveTo>
                    <a:pt x="23" y="5"/>
                  </a:moveTo>
                  <a:cubicBezTo>
                    <a:pt x="23" y="5"/>
                    <a:pt x="23" y="6"/>
                    <a:pt x="23" y="7"/>
                  </a:cubicBezTo>
                  <a:cubicBezTo>
                    <a:pt x="22" y="8"/>
                    <a:pt x="18" y="9"/>
                    <a:pt x="20" y="10"/>
                  </a:cubicBezTo>
                  <a:cubicBezTo>
                    <a:pt x="21" y="9"/>
                    <a:pt x="21" y="8"/>
                    <a:pt x="23" y="8"/>
                  </a:cubicBezTo>
                  <a:cubicBezTo>
                    <a:pt x="22" y="5"/>
                    <a:pt x="28" y="4"/>
                    <a:pt x="25" y="2"/>
                  </a:cubicBezTo>
                  <a:cubicBezTo>
                    <a:pt x="26" y="4"/>
                    <a:pt x="24" y="3"/>
                    <a:pt x="23" y="5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1"/>
                    <a:pt x="13" y="21"/>
                  </a:cubicBezTo>
                  <a:cubicBezTo>
                    <a:pt x="12" y="23"/>
                    <a:pt x="9" y="25"/>
                    <a:pt x="11" y="27"/>
                  </a:cubicBezTo>
                  <a:cubicBezTo>
                    <a:pt x="10" y="24"/>
                    <a:pt x="14" y="23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9" y="16"/>
                    <a:pt x="17" y="16"/>
                  </a:cubicBezTo>
                  <a:cubicBezTo>
                    <a:pt x="16" y="18"/>
                    <a:pt x="14" y="19"/>
                    <a:pt x="13" y="2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5" name="Freeform 66"/>
            <p:cNvSpPr>
              <a:spLocks noEditPoints="1" noChangeArrowheads="1"/>
            </p:cNvSpPr>
            <p:nvPr/>
          </p:nvSpPr>
          <p:spPr bwMode="auto">
            <a:xfrm>
              <a:off x="687387" y="554037"/>
              <a:ext cx="200025" cy="206375"/>
            </a:xfrm>
            <a:custGeom>
              <a:avLst/>
              <a:gdLst>
                <a:gd name="T0" fmla="*/ 68 w 72"/>
                <a:gd name="T1" fmla="*/ 23 h 74"/>
                <a:gd name="T2" fmla="*/ 69 w 72"/>
                <a:gd name="T3" fmla="*/ 35 h 74"/>
                <a:gd name="T4" fmla="*/ 69 w 72"/>
                <a:gd name="T5" fmla="*/ 58 h 74"/>
                <a:gd name="T6" fmla="*/ 63 w 72"/>
                <a:gd name="T7" fmla="*/ 71 h 74"/>
                <a:gd name="T8" fmla="*/ 1 w 72"/>
                <a:gd name="T9" fmla="*/ 62 h 74"/>
                <a:gd name="T10" fmla="*/ 0 w 72"/>
                <a:gd name="T11" fmla="*/ 19 h 74"/>
                <a:gd name="T12" fmla="*/ 0 w 72"/>
                <a:gd name="T13" fmla="*/ 15 h 74"/>
                <a:gd name="T14" fmla="*/ 30 w 72"/>
                <a:gd name="T15" fmla="*/ 1 h 74"/>
                <a:gd name="T16" fmla="*/ 61 w 72"/>
                <a:gd name="T17" fmla="*/ 2 h 74"/>
                <a:gd name="T18" fmla="*/ 6 w 72"/>
                <a:gd name="T19" fmla="*/ 2 h 74"/>
                <a:gd name="T20" fmla="*/ 2 w 72"/>
                <a:gd name="T21" fmla="*/ 60 h 74"/>
                <a:gd name="T22" fmla="*/ 34 w 72"/>
                <a:gd name="T23" fmla="*/ 55 h 74"/>
                <a:gd name="T24" fmla="*/ 20 w 72"/>
                <a:gd name="T25" fmla="*/ 55 h 74"/>
                <a:gd name="T26" fmla="*/ 11 w 72"/>
                <a:gd name="T27" fmla="*/ 59 h 74"/>
                <a:gd name="T28" fmla="*/ 14 w 72"/>
                <a:gd name="T29" fmla="*/ 40 h 74"/>
                <a:gd name="T30" fmla="*/ 15 w 72"/>
                <a:gd name="T31" fmla="*/ 33 h 74"/>
                <a:gd name="T32" fmla="*/ 8 w 72"/>
                <a:gd name="T33" fmla="*/ 25 h 74"/>
                <a:gd name="T34" fmla="*/ 20 w 72"/>
                <a:gd name="T35" fmla="*/ 17 h 74"/>
                <a:gd name="T36" fmla="*/ 28 w 72"/>
                <a:gd name="T37" fmla="*/ 13 h 74"/>
                <a:gd name="T38" fmla="*/ 39 w 72"/>
                <a:gd name="T39" fmla="*/ 5 h 74"/>
                <a:gd name="T40" fmla="*/ 47 w 72"/>
                <a:gd name="T41" fmla="*/ 13 h 74"/>
                <a:gd name="T42" fmla="*/ 66 w 72"/>
                <a:gd name="T43" fmla="*/ 16 h 74"/>
                <a:gd name="T44" fmla="*/ 62 w 72"/>
                <a:gd name="T45" fmla="*/ 23 h 74"/>
                <a:gd name="T46" fmla="*/ 44 w 72"/>
                <a:gd name="T47" fmla="*/ 2 h 74"/>
                <a:gd name="T48" fmla="*/ 35 w 72"/>
                <a:gd name="T49" fmla="*/ 13 h 74"/>
                <a:gd name="T50" fmla="*/ 28 w 72"/>
                <a:gd name="T51" fmla="*/ 14 h 74"/>
                <a:gd name="T52" fmla="*/ 21 w 72"/>
                <a:gd name="T53" fmla="*/ 16 h 74"/>
                <a:gd name="T54" fmla="*/ 18 w 72"/>
                <a:gd name="T55" fmla="*/ 25 h 74"/>
                <a:gd name="T56" fmla="*/ 13 w 72"/>
                <a:gd name="T57" fmla="*/ 31 h 74"/>
                <a:gd name="T58" fmla="*/ 16 w 72"/>
                <a:gd name="T59" fmla="*/ 40 h 74"/>
                <a:gd name="T60" fmla="*/ 19 w 72"/>
                <a:gd name="T61" fmla="*/ 46 h 74"/>
                <a:gd name="T62" fmla="*/ 27 w 72"/>
                <a:gd name="T63" fmla="*/ 47 h 74"/>
                <a:gd name="T64" fmla="*/ 34 w 72"/>
                <a:gd name="T65" fmla="*/ 52 h 74"/>
                <a:gd name="T66" fmla="*/ 41 w 72"/>
                <a:gd name="T67" fmla="*/ 46 h 74"/>
                <a:gd name="T68" fmla="*/ 48 w 72"/>
                <a:gd name="T69" fmla="*/ 46 h 74"/>
                <a:gd name="T70" fmla="*/ 59 w 72"/>
                <a:gd name="T71" fmla="*/ 46 h 74"/>
                <a:gd name="T72" fmla="*/ 55 w 72"/>
                <a:gd name="T73" fmla="*/ 33 h 74"/>
                <a:gd name="T74" fmla="*/ 67 w 72"/>
                <a:gd name="T75" fmla="*/ 29 h 74"/>
                <a:gd name="T76" fmla="*/ 58 w 72"/>
                <a:gd name="T77" fmla="*/ 18 h 74"/>
                <a:gd name="T78" fmla="*/ 54 w 72"/>
                <a:gd name="T79" fmla="*/ 12 h 74"/>
                <a:gd name="T80" fmla="*/ 38 w 72"/>
                <a:gd name="T81" fmla="*/ 7 h 74"/>
                <a:gd name="T82" fmla="*/ 68 w 72"/>
                <a:gd name="T83" fmla="*/ 33 h 74"/>
                <a:gd name="T84" fmla="*/ 61 w 72"/>
                <a:gd name="T85" fmla="*/ 49 h 74"/>
                <a:gd name="T86" fmla="*/ 54 w 72"/>
                <a:gd name="T87" fmla="*/ 54 h 74"/>
                <a:gd name="T88" fmla="*/ 67 w 72"/>
                <a:gd name="T89" fmla="*/ 47 h 74"/>
                <a:gd name="T90" fmla="*/ 63 w 72"/>
                <a:gd name="T91" fmla="*/ 41 h 74"/>
                <a:gd name="T92" fmla="*/ 41 w 72"/>
                <a:gd name="T93" fmla="*/ 49 h 74"/>
                <a:gd name="T94" fmla="*/ 15 w 72"/>
                <a:gd name="T95" fmla="*/ 51 h 74"/>
                <a:gd name="T96" fmla="*/ 21 w 72"/>
                <a:gd name="T97" fmla="*/ 50 h 74"/>
                <a:gd name="T98" fmla="*/ 50 w 72"/>
                <a:gd name="T99" fmla="*/ 60 h 74"/>
                <a:gd name="T100" fmla="*/ 43 w 72"/>
                <a:gd name="T101" fmla="*/ 57 h 74"/>
                <a:gd name="T102" fmla="*/ 59 w 72"/>
                <a:gd name="T103" fmla="*/ 70 h 74"/>
                <a:gd name="T104" fmla="*/ 67 w 72"/>
                <a:gd name="T105" fmla="*/ 63 h 74"/>
                <a:gd name="T106" fmla="*/ 61 w 72"/>
                <a:gd name="T107" fmla="*/ 60 h 74"/>
                <a:gd name="T108" fmla="*/ 35 w 72"/>
                <a:gd name="T109" fmla="*/ 62 h 74"/>
                <a:gd name="T110" fmla="*/ 38 w 72"/>
                <a:gd name="T111" fmla="*/ 58 h 74"/>
                <a:gd name="T112" fmla="*/ 37 w 72"/>
                <a:gd name="T113" fmla="*/ 56 h 74"/>
                <a:gd name="T114" fmla="*/ 45 w 72"/>
                <a:gd name="T115" fmla="*/ 53 h 74"/>
                <a:gd name="T116" fmla="*/ 57 w 72"/>
                <a:gd name="T117" fmla="*/ 60 h 74"/>
                <a:gd name="T118" fmla="*/ 65 w 72"/>
                <a:gd name="T119" fmla="*/ 54 h 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2"/>
                <a:gd name="T181" fmla="*/ 0 h 74"/>
                <a:gd name="T182" fmla="*/ 72 w 72"/>
                <a:gd name="T183" fmla="*/ 74 h 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2" h="74">
                  <a:moveTo>
                    <a:pt x="68" y="5"/>
                  </a:moveTo>
                  <a:cubicBezTo>
                    <a:pt x="67" y="7"/>
                    <a:pt x="69" y="7"/>
                    <a:pt x="69" y="8"/>
                  </a:cubicBezTo>
                  <a:cubicBezTo>
                    <a:pt x="70" y="12"/>
                    <a:pt x="68" y="19"/>
                    <a:pt x="68" y="23"/>
                  </a:cubicBezTo>
                  <a:cubicBezTo>
                    <a:pt x="69" y="25"/>
                    <a:pt x="68" y="28"/>
                    <a:pt x="71" y="28"/>
                  </a:cubicBezTo>
                  <a:cubicBezTo>
                    <a:pt x="72" y="31"/>
                    <a:pt x="68" y="29"/>
                    <a:pt x="68" y="33"/>
                  </a:cubicBezTo>
                  <a:cubicBezTo>
                    <a:pt x="68" y="34"/>
                    <a:pt x="69" y="35"/>
                    <a:pt x="69" y="35"/>
                  </a:cubicBezTo>
                  <a:cubicBezTo>
                    <a:pt x="69" y="35"/>
                    <a:pt x="69" y="37"/>
                    <a:pt x="69" y="37"/>
                  </a:cubicBezTo>
                  <a:cubicBezTo>
                    <a:pt x="71" y="38"/>
                    <a:pt x="69" y="38"/>
                    <a:pt x="69" y="41"/>
                  </a:cubicBezTo>
                  <a:cubicBezTo>
                    <a:pt x="70" y="47"/>
                    <a:pt x="71" y="52"/>
                    <a:pt x="69" y="58"/>
                  </a:cubicBezTo>
                  <a:cubicBezTo>
                    <a:pt x="69" y="59"/>
                    <a:pt x="69" y="59"/>
                    <a:pt x="68" y="60"/>
                  </a:cubicBezTo>
                  <a:cubicBezTo>
                    <a:pt x="68" y="63"/>
                    <a:pt x="68" y="65"/>
                    <a:pt x="67" y="66"/>
                  </a:cubicBezTo>
                  <a:cubicBezTo>
                    <a:pt x="66" y="67"/>
                    <a:pt x="64" y="69"/>
                    <a:pt x="63" y="71"/>
                  </a:cubicBezTo>
                  <a:cubicBezTo>
                    <a:pt x="45" y="74"/>
                    <a:pt x="26" y="70"/>
                    <a:pt x="8" y="70"/>
                  </a:cubicBezTo>
                  <a:cubicBezTo>
                    <a:pt x="6" y="69"/>
                    <a:pt x="5" y="66"/>
                    <a:pt x="3" y="64"/>
                  </a:cubicBezTo>
                  <a:cubicBezTo>
                    <a:pt x="3" y="63"/>
                    <a:pt x="2" y="63"/>
                    <a:pt x="1" y="62"/>
                  </a:cubicBezTo>
                  <a:cubicBezTo>
                    <a:pt x="1" y="62"/>
                    <a:pt x="2" y="61"/>
                    <a:pt x="1" y="60"/>
                  </a:cubicBezTo>
                  <a:cubicBezTo>
                    <a:pt x="0" y="54"/>
                    <a:pt x="1" y="37"/>
                    <a:pt x="1" y="26"/>
                  </a:cubicBezTo>
                  <a:cubicBezTo>
                    <a:pt x="1" y="24"/>
                    <a:pt x="0" y="22"/>
                    <a:pt x="0" y="19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1" y="18"/>
                    <a:pt x="0" y="18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2"/>
                    <a:pt x="1" y="5"/>
                    <a:pt x="3" y="2"/>
                  </a:cubicBezTo>
                  <a:cubicBezTo>
                    <a:pt x="5" y="2"/>
                    <a:pt x="6" y="0"/>
                    <a:pt x="8" y="0"/>
                  </a:cubicBezTo>
                  <a:cubicBezTo>
                    <a:pt x="14" y="1"/>
                    <a:pt x="22" y="2"/>
                    <a:pt x="30" y="1"/>
                  </a:cubicBezTo>
                  <a:cubicBezTo>
                    <a:pt x="33" y="1"/>
                    <a:pt x="36" y="0"/>
                    <a:pt x="39" y="0"/>
                  </a:cubicBezTo>
                  <a:cubicBezTo>
                    <a:pt x="42" y="0"/>
                    <a:pt x="45" y="1"/>
                    <a:pt x="48" y="1"/>
                  </a:cubicBezTo>
                  <a:cubicBezTo>
                    <a:pt x="53" y="2"/>
                    <a:pt x="57" y="1"/>
                    <a:pt x="61" y="2"/>
                  </a:cubicBezTo>
                  <a:cubicBezTo>
                    <a:pt x="62" y="2"/>
                    <a:pt x="62" y="3"/>
                    <a:pt x="62" y="3"/>
                  </a:cubicBezTo>
                  <a:cubicBezTo>
                    <a:pt x="64" y="3"/>
                    <a:pt x="66" y="4"/>
                    <a:pt x="68" y="5"/>
                  </a:cubicBezTo>
                  <a:close/>
                  <a:moveTo>
                    <a:pt x="6" y="2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0" y="23"/>
                    <a:pt x="3" y="41"/>
                    <a:pt x="2" y="60"/>
                  </a:cubicBezTo>
                  <a:cubicBezTo>
                    <a:pt x="4" y="63"/>
                    <a:pt x="6" y="66"/>
                    <a:pt x="8" y="68"/>
                  </a:cubicBezTo>
                  <a:cubicBezTo>
                    <a:pt x="16" y="69"/>
                    <a:pt x="24" y="70"/>
                    <a:pt x="34" y="70"/>
                  </a:cubicBezTo>
                  <a:cubicBezTo>
                    <a:pt x="34" y="65"/>
                    <a:pt x="34" y="60"/>
                    <a:pt x="34" y="55"/>
                  </a:cubicBezTo>
                  <a:cubicBezTo>
                    <a:pt x="30" y="57"/>
                    <a:pt x="31" y="54"/>
                    <a:pt x="29" y="53"/>
                  </a:cubicBezTo>
                  <a:cubicBezTo>
                    <a:pt x="28" y="55"/>
                    <a:pt x="25" y="54"/>
                    <a:pt x="22" y="53"/>
                  </a:cubicBezTo>
                  <a:cubicBezTo>
                    <a:pt x="22" y="55"/>
                    <a:pt x="21" y="54"/>
                    <a:pt x="20" y="55"/>
                  </a:cubicBezTo>
                  <a:cubicBezTo>
                    <a:pt x="17" y="57"/>
                    <a:pt x="16" y="61"/>
                    <a:pt x="13" y="61"/>
                  </a:cubicBezTo>
                  <a:cubicBezTo>
                    <a:pt x="12" y="64"/>
                    <a:pt x="11" y="66"/>
                    <a:pt x="9" y="67"/>
                  </a:cubicBezTo>
                  <a:cubicBezTo>
                    <a:pt x="8" y="65"/>
                    <a:pt x="10" y="62"/>
                    <a:pt x="11" y="59"/>
                  </a:cubicBezTo>
                  <a:cubicBezTo>
                    <a:pt x="12" y="56"/>
                    <a:pt x="13" y="52"/>
                    <a:pt x="15" y="50"/>
                  </a:cubicBezTo>
                  <a:cubicBezTo>
                    <a:pt x="12" y="49"/>
                    <a:pt x="10" y="52"/>
                    <a:pt x="10" y="50"/>
                  </a:cubicBezTo>
                  <a:cubicBezTo>
                    <a:pt x="10" y="46"/>
                    <a:pt x="12" y="43"/>
                    <a:pt x="14" y="40"/>
                  </a:cubicBezTo>
                  <a:cubicBezTo>
                    <a:pt x="12" y="39"/>
                    <a:pt x="8" y="41"/>
                    <a:pt x="8" y="38"/>
                  </a:cubicBezTo>
                  <a:cubicBezTo>
                    <a:pt x="9" y="36"/>
                    <a:pt x="11" y="34"/>
                    <a:pt x="13" y="33"/>
                  </a:cubicBezTo>
                  <a:cubicBezTo>
                    <a:pt x="14" y="33"/>
                    <a:pt x="15" y="34"/>
                    <a:pt x="15" y="33"/>
                  </a:cubicBezTo>
                  <a:cubicBezTo>
                    <a:pt x="14" y="32"/>
                    <a:pt x="10" y="32"/>
                    <a:pt x="9" y="30"/>
                  </a:cubicBezTo>
                  <a:cubicBezTo>
                    <a:pt x="9" y="29"/>
                    <a:pt x="11" y="29"/>
                    <a:pt x="11" y="28"/>
                  </a:cubicBezTo>
                  <a:cubicBezTo>
                    <a:pt x="9" y="28"/>
                    <a:pt x="8" y="27"/>
                    <a:pt x="8" y="25"/>
                  </a:cubicBezTo>
                  <a:cubicBezTo>
                    <a:pt x="10" y="24"/>
                    <a:pt x="12" y="23"/>
                    <a:pt x="15" y="24"/>
                  </a:cubicBezTo>
                  <a:cubicBezTo>
                    <a:pt x="15" y="22"/>
                    <a:pt x="14" y="22"/>
                    <a:pt x="14" y="20"/>
                  </a:cubicBezTo>
                  <a:cubicBezTo>
                    <a:pt x="18" y="21"/>
                    <a:pt x="17" y="17"/>
                    <a:pt x="20" y="17"/>
                  </a:cubicBezTo>
                  <a:cubicBezTo>
                    <a:pt x="20" y="16"/>
                    <a:pt x="20" y="15"/>
                    <a:pt x="21" y="15"/>
                  </a:cubicBezTo>
                  <a:cubicBezTo>
                    <a:pt x="21" y="12"/>
                    <a:pt x="18" y="3"/>
                    <a:pt x="23" y="3"/>
                  </a:cubicBezTo>
                  <a:cubicBezTo>
                    <a:pt x="23" y="7"/>
                    <a:pt x="25" y="10"/>
                    <a:pt x="28" y="13"/>
                  </a:cubicBezTo>
                  <a:cubicBezTo>
                    <a:pt x="29" y="9"/>
                    <a:pt x="31" y="7"/>
                    <a:pt x="35" y="6"/>
                  </a:cubicBezTo>
                  <a:cubicBezTo>
                    <a:pt x="34" y="8"/>
                    <a:pt x="35" y="9"/>
                    <a:pt x="36" y="9"/>
                  </a:cubicBezTo>
                  <a:cubicBezTo>
                    <a:pt x="36" y="6"/>
                    <a:pt x="39" y="6"/>
                    <a:pt x="39" y="5"/>
                  </a:cubicBezTo>
                  <a:cubicBezTo>
                    <a:pt x="39" y="3"/>
                    <a:pt x="42" y="4"/>
                    <a:pt x="41" y="2"/>
                  </a:cubicBezTo>
                  <a:cubicBezTo>
                    <a:pt x="30" y="2"/>
                    <a:pt x="18" y="2"/>
                    <a:pt x="6" y="2"/>
                  </a:cubicBezTo>
                  <a:close/>
                  <a:moveTo>
                    <a:pt x="47" y="13"/>
                  </a:moveTo>
                  <a:cubicBezTo>
                    <a:pt x="48" y="11"/>
                    <a:pt x="51" y="10"/>
                    <a:pt x="53" y="8"/>
                  </a:cubicBezTo>
                  <a:cubicBezTo>
                    <a:pt x="54" y="10"/>
                    <a:pt x="55" y="12"/>
                    <a:pt x="55" y="15"/>
                  </a:cubicBezTo>
                  <a:cubicBezTo>
                    <a:pt x="58" y="16"/>
                    <a:pt x="64" y="14"/>
                    <a:pt x="66" y="16"/>
                  </a:cubicBezTo>
                  <a:cubicBezTo>
                    <a:pt x="67" y="19"/>
                    <a:pt x="63" y="17"/>
                    <a:pt x="63" y="19"/>
                  </a:cubicBezTo>
                  <a:cubicBezTo>
                    <a:pt x="65" y="19"/>
                    <a:pt x="67" y="20"/>
                    <a:pt x="67" y="21"/>
                  </a:cubicBezTo>
                  <a:cubicBezTo>
                    <a:pt x="66" y="23"/>
                    <a:pt x="63" y="21"/>
                    <a:pt x="62" y="23"/>
                  </a:cubicBezTo>
                  <a:cubicBezTo>
                    <a:pt x="65" y="23"/>
                    <a:pt x="65" y="26"/>
                    <a:pt x="68" y="26"/>
                  </a:cubicBezTo>
                  <a:cubicBezTo>
                    <a:pt x="67" y="19"/>
                    <a:pt x="68" y="11"/>
                    <a:pt x="67" y="6"/>
                  </a:cubicBezTo>
                  <a:cubicBezTo>
                    <a:pt x="61" y="3"/>
                    <a:pt x="53" y="2"/>
                    <a:pt x="44" y="2"/>
                  </a:cubicBezTo>
                  <a:cubicBezTo>
                    <a:pt x="45" y="6"/>
                    <a:pt x="44" y="11"/>
                    <a:pt x="47" y="13"/>
                  </a:cubicBezTo>
                  <a:close/>
                  <a:moveTo>
                    <a:pt x="38" y="7"/>
                  </a:moveTo>
                  <a:cubicBezTo>
                    <a:pt x="37" y="9"/>
                    <a:pt x="37" y="12"/>
                    <a:pt x="35" y="13"/>
                  </a:cubicBezTo>
                  <a:cubicBezTo>
                    <a:pt x="33" y="12"/>
                    <a:pt x="35" y="9"/>
                    <a:pt x="33" y="8"/>
                  </a:cubicBezTo>
                  <a:cubicBezTo>
                    <a:pt x="32" y="9"/>
                    <a:pt x="32" y="10"/>
                    <a:pt x="30" y="10"/>
                  </a:cubicBezTo>
                  <a:cubicBezTo>
                    <a:pt x="30" y="12"/>
                    <a:pt x="29" y="13"/>
                    <a:pt x="28" y="14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2" y="12"/>
                    <a:pt x="24" y="14"/>
                    <a:pt x="25" y="16"/>
                  </a:cubicBezTo>
                  <a:cubicBezTo>
                    <a:pt x="24" y="16"/>
                    <a:pt x="22" y="16"/>
                    <a:pt x="21" y="16"/>
                  </a:cubicBezTo>
                  <a:cubicBezTo>
                    <a:pt x="22" y="19"/>
                    <a:pt x="18" y="18"/>
                    <a:pt x="19" y="20"/>
                  </a:cubicBezTo>
                  <a:cubicBezTo>
                    <a:pt x="18" y="21"/>
                    <a:pt x="17" y="21"/>
                    <a:pt x="16" y="22"/>
                  </a:cubicBezTo>
                  <a:cubicBezTo>
                    <a:pt x="17" y="22"/>
                    <a:pt x="18" y="23"/>
                    <a:pt x="18" y="25"/>
                  </a:cubicBezTo>
                  <a:cubicBezTo>
                    <a:pt x="15" y="25"/>
                    <a:pt x="12" y="25"/>
                    <a:pt x="10" y="26"/>
                  </a:cubicBezTo>
                  <a:cubicBezTo>
                    <a:pt x="11" y="28"/>
                    <a:pt x="14" y="26"/>
                    <a:pt x="15" y="28"/>
                  </a:cubicBezTo>
                  <a:cubicBezTo>
                    <a:pt x="15" y="30"/>
                    <a:pt x="13" y="30"/>
                    <a:pt x="13" y="31"/>
                  </a:cubicBezTo>
                  <a:cubicBezTo>
                    <a:pt x="15" y="31"/>
                    <a:pt x="17" y="31"/>
                    <a:pt x="17" y="33"/>
                  </a:cubicBezTo>
                  <a:cubicBezTo>
                    <a:pt x="15" y="36"/>
                    <a:pt x="10" y="35"/>
                    <a:pt x="9" y="39"/>
                  </a:cubicBezTo>
                  <a:cubicBezTo>
                    <a:pt x="11" y="39"/>
                    <a:pt x="16" y="38"/>
                    <a:pt x="16" y="40"/>
                  </a:cubicBezTo>
                  <a:cubicBezTo>
                    <a:pt x="15" y="41"/>
                    <a:pt x="15" y="43"/>
                    <a:pt x="13" y="44"/>
                  </a:cubicBezTo>
                  <a:cubicBezTo>
                    <a:pt x="14" y="46"/>
                    <a:pt x="10" y="48"/>
                    <a:pt x="13" y="49"/>
                  </a:cubicBezTo>
                  <a:cubicBezTo>
                    <a:pt x="14" y="47"/>
                    <a:pt x="17" y="48"/>
                    <a:pt x="19" y="46"/>
                  </a:cubicBezTo>
                  <a:cubicBezTo>
                    <a:pt x="18" y="50"/>
                    <a:pt x="22" y="48"/>
                    <a:pt x="22" y="47"/>
                  </a:cubicBezTo>
                  <a:cubicBezTo>
                    <a:pt x="23" y="49"/>
                    <a:pt x="22" y="51"/>
                    <a:pt x="23" y="51"/>
                  </a:cubicBezTo>
                  <a:cubicBezTo>
                    <a:pt x="24" y="50"/>
                    <a:pt x="24" y="47"/>
                    <a:pt x="27" y="47"/>
                  </a:cubicBezTo>
                  <a:cubicBezTo>
                    <a:pt x="27" y="48"/>
                    <a:pt x="27" y="50"/>
                    <a:pt x="27" y="51"/>
                  </a:cubicBezTo>
                  <a:cubicBezTo>
                    <a:pt x="30" y="51"/>
                    <a:pt x="30" y="48"/>
                    <a:pt x="32" y="47"/>
                  </a:cubicBezTo>
                  <a:cubicBezTo>
                    <a:pt x="32" y="49"/>
                    <a:pt x="32" y="52"/>
                    <a:pt x="34" y="52"/>
                  </a:cubicBezTo>
                  <a:cubicBezTo>
                    <a:pt x="35" y="51"/>
                    <a:pt x="35" y="48"/>
                    <a:pt x="37" y="48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9" y="50"/>
                    <a:pt x="38" y="46"/>
                    <a:pt x="41" y="46"/>
                  </a:cubicBezTo>
                  <a:cubicBezTo>
                    <a:pt x="41" y="48"/>
                    <a:pt x="43" y="50"/>
                    <a:pt x="44" y="52"/>
                  </a:cubicBezTo>
                  <a:cubicBezTo>
                    <a:pt x="43" y="49"/>
                    <a:pt x="45" y="49"/>
                    <a:pt x="47" y="50"/>
                  </a:cubicBezTo>
                  <a:cubicBezTo>
                    <a:pt x="46" y="48"/>
                    <a:pt x="47" y="47"/>
                    <a:pt x="48" y="46"/>
                  </a:cubicBezTo>
                  <a:cubicBezTo>
                    <a:pt x="50" y="48"/>
                    <a:pt x="51" y="51"/>
                    <a:pt x="54" y="51"/>
                  </a:cubicBezTo>
                  <a:cubicBezTo>
                    <a:pt x="54" y="50"/>
                    <a:pt x="53" y="46"/>
                    <a:pt x="55" y="46"/>
                  </a:cubicBezTo>
                  <a:cubicBezTo>
                    <a:pt x="57" y="45"/>
                    <a:pt x="58" y="49"/>
                    <a:pt x="59" y="46"/>
                  </a:cubicBezTo>
                  <a:cubicBezTo>
                    <a:pt x="57" y="45"/>
                    <a:pt x="54" y="44"/>
                    <a:pt x="55" y="40"/>
                  </a:cubicBezTo>
                  <a:cubicBezTo>
                    <a:pt x="57" y="40"/>
                    <a:pt x="59" y="40"/>
                    <a:pt x="61" y="40"/>
                  </a:cubicBezTo>
                  <a:cubicBezTo>
                    <a:pt x="60" y="35"/>
                    <a:pt x="55" y="36"/>
                    <a:pt x="55" y="33"/>
                  </a:cubicBezTo>
                  <a:cubicBezTo>
                    <a:pt x="60" y="32"/>
                    <a:pt x="62" y="36"/>
                    <a:pt x="67" y="37"/>
                  </a:cubicBezTo>
                  <a:cubicBezTo>
                    <a:pt x="66" y="33"/>
                    <a:pt x="62" y="33"/>
                    <a:pt x="61" y="29"/>
                  </a:cubicBezTo>
                  <a:cubicBezTo>
                    <a:pt x="63" y="27"/>
                    <a:pt x="65" y="29"/>
                    <a:pt x="67" y="29"/>
                  </a:cubicBezTo>
                  <a:cubicBezTo>
                    <a:pt x="67" y="25"/>
                    <a:pt x="59" y="25"/>
                    <a:pt x="60" y="22"/>
                  </a:cubicBezTo>
                  <a:cubicBezTo>
                    <a:pt x="60" y="21"/>
                    <a:pt x="64" y="22"/>
                    <a:pt x="63" y="20"/>
                  </a:cubicBezTo>
                  <a:cubicBezTo>
                    <a:pt x="61" y="20"/>
                    <a:pt x="58" y="20"/>
                    <a:pt x="58" y="18"/>
                  </a:cubicBezTo>
                  <a:cubicBezTo>
                    <a:pt x="59" y="18"/>
                    <a:pt x="63" y="18"/>
                    <a:pt x="61" y="17"/>
                  </a:cubicBezTo>
                  <a:cubicBezTo>
                    <a:pt x="57" y="16"/>
                    <a:pt x="52" y="18"/>
                    <a:pt x="51" y="15"/>
                  </a:cubicBezTo>
                  <a:cubicBezTo>
                    <a:pt x="52" y="14"/>
                    <a:pt x="54" y="14"/>
                    <a:pt x="54" y="12"/>
                  </a:cubicBezTo>
                  <a:cubicBezTo>
                    <a:pt x="50" y="9"/>
                    <a:pt x="49" y="15"/>
                    <a:pt x="44" y="14"/>
                  </a:cubicBezTo>
                  <a:cubicBezTo>
                    <a:pt x="44" y="10"/>
                    <a:pt x="44" y="6"/>
                    <a:pt x="41" y="4"/>
                  </a:cubicBezTo>
                  <a:cubicBezTo>
                    <a:pt x="41" y="6"/>
                    <a:pt x="39" y="6"/>
                    <a:pt x="38" y="7"/>
                  </a:cubicBezTo>
                  <a:close/>
                  <a:moveTo>
                    <a:pt x="68" y="33"/>
                  </a:moveTo>
                  <a:cubicBezTo>
                    <a:pt x="68" y="30"/>
                    <a:pt x="66" y="30"/>
                    <a:pt x="64" y="30"/>
                  </a:cubicBezTo>
                  <a:cubicBezTo>
                    <a:pt x="64" y="32"/>
                    <a:pt x="66" y="34"/>
                    <a:pt x="68" y="33"/>
                  </a:cubicBezTo>
                  <a:close/>
                  <a:moveTo>
                    <a:pt x="63" y="41"/>
                  </a:moveTo>
                  <a:cubicBezTo>
                    <a:pt x="60" y="42"/>
                    <a:pt x="59" y="40"/>
                    <a:pt x="56" y="40"/>
                  </a:cubicBezTo>
                  <a:cubicBezTo>
                    <a:pt x="56" y="45"/>
                    <a:pt x="61" y="45"/>
                    <a:pt x="61" y="49"/>
                  </a:cubicBezTo>
                  <a:cubicBezTo>
                    <a:pt x="58" y="50"/>
                    <a:pt x="57" y="48"/>
                    <a:pt x="55" y="48"/>
                  </a:cubicBezTo>
                  <a:cubicBezTo>
                    <a:pt x="55" y="50"/>
                    <a:pt x="55" y="52"/>
                    <a:pt x="55" y="53"/>
                  </a:cubicBezTo>
                  <a:cubicBezTo>
                    <a:pt x="55" y="54"/>
                    <a:pt x="54" y="53"/>
                    <a:pt x="54" y="54"/>
                  </a:cubicBezTo>
                  <a:cubicBezTo>
                    <a:pt x="57" y="55"/>
                    <a:pt x="60" y="57"/>
                    <a:pt x="62" y="55"/>
                  </a:cubicBezTo>
                  <a:cubicBezTo>
                    <a:pt x="63" y="55"/>
                    <a:pt x="65" y="52"/>
                    <a:pt x="65" y="52"/>
                  </a:cubicBezTo>
                  <a:cubicBezTo>
                    <a:pt x="65" y="50"/>
                    <a:pt x="66" y="48"/>
                    <a:pt x="67" y="47"/>
                  </a:cubicBezTo>
                  <a:cubicBezTo>
                    <a:pt x="68" y="45"/>
                    <a:pt x="68" y="41"/>
                    <a:pt x="68" y="39"/>
                  </a:cubicBezTo>
                  <a:cubicBezTo>
                    <a:pt x="65" y="39"/>
                    <a:pt x="62" y="35"/>
                    <a:pt x="61" y="37"/>
                  </a:cubicBezTo>
                  <a:cubicBezTo>
                    <a:pt x="62" y="37"/>
                    <a:pt x="63" y="39"/>
                    <a:pt x="63" y="41"/>
                  </a:cubicBezTo>
                  <a:close/>
                  <a:moveTo>
                    <a:pt x="40" y="51"/>
                  </a:moveTo>
                  <a:cubicBezTo>
                    <a:pt x="40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49"/>
                  </a:cubicBezTo>
                  <a:cubicBezTo>
                    <a:pt x="41" y="49"/>
                    <a:pt x="40" y="49"/>
                    <a:pt x="40" y="49"/>
                  </a:cubicBezTo>
                  <a:cubicBezTo>
                    <a:pt x="40" y="50"/>
                    <a:pt x="40" y="50"/>
                    <a:pt x="40" y="51"/>
                  </a:cubicBezTo>
                  <a:close/>
                  <a:moveTo>
                    <a:pt x="15" y="51"/>
                  </a:moveTo>
                  <a:cubicBezTo>
                    <a:pt x="15" y="54"/>
                    <a:pt x="13" y="55"/>
                    <a:pt x="13" y="57"/>
                  </a:cubicBezTo>
                  <a:cubicBezTo>
                    <a:pt x="13" y="58"/>
                    <a:pt x="11" y="60"/>
                    <a:pt x="13" y="60"/>
                  </a:cubicBezTo>
                  <a:cubicBezTo>
                    <a:pt x="15" y="56"/>
                    <a:pt x="21" y="56"/>
                    <a:pt x="21" y="50"/>
                  </a:cubicBezTo>
                  <a:cubicBezTo>
                    <a:pt x="19" y="50"/>
                    <a:pt x="18" y="51"/>
                    <a:pt x="15" y="51"/>
                  </a:cubicBezTo>
                  <a:close/>
                  <a:moveTo>
                    <a:pt x="61" y="60"/>
                  </a:moveTo>
                  <a:cubicBezTo>
                    <a:pt x="57" y="62"/>
                    <a:pt x="52" y="61"/>
                    <a:pt x="50" y="60"/>
                  </a:cubicBezTo>
                  <a:cubicBezTo>
                    <a:pt x="49" y="60"/>
                    <a:pt x="48" y="60"/>
                    <a:pt x="47" y="60"/>
                  </a:cubicBezTo>
                  <a:cubicBezTo>
                    <a:pt x="46" y="59"/>
                    <a:pt x="46" y="58"/>
                    <a:pt x="46" y="58"/>
                  </a:cubicBezTo>
                  <a:cubicBezTo>
                    <a:pt x="45" y="57"/>
                    <a:pt x="44" y="58"/>
                    <a:pt x="43" y="57"/>
                  </a:cubicBezTo>
                  <a:cubicBezTo>
                    <a:pt x="42" y="56"/>
                    <a:pt x="42" y="53"/>
                    <a:pt x="41" y="53"/>
                  </a:cubicBezTo>
                  <a:cubicBezTo>
                    <a:pt x="39" y="58"/>
                    <a:pt x="40" y="64"/>
                    <a:pt x="40" y="70"/>
                  </a:cubicBezTo>
                  <a:cubicBezTo>
                    <a:pt x="46" y="69"/>
                    <a:pt x="57" y="73"/>
                    <a:pt x="59" y="70"/>
                  </a:cubicBezTo>
                  <a:cubicBezTo>
                    <a:pt x="60" y="69"/>
                    <a:pt x="63" y="70"/>
                    <a:pt x="63" y="69"/>
                  </a:cubicBezTo>
                  <a:cubicBezTo>
                    <a:pt x="64" y="68"/>
                    <a:pt x="64" y="67"/>
                    <a:pt x="65" y="66"/>
                  </a:cubicBezTo>
                  <a:cubicBezTo>
                    <a:pt x="66" y="65"/>
                    <a:pt x="66" y="64"/>
                    <a:pt x="67" y="63"/>
                  </a:cubicBezTo>
                  <a:cubicBezTo>
                    <a:pt x="68" y="60"/>
                    <a:pt x="68" y="58"/>
                    <a:pt x="68" y="54"/>
                  </a:cubicBezTo>
                  <a:cubicBezTo>
                    <a:pt x="69" y="53"/>
                    <a:pt x="70" y="49"/>
                    <a:pt x="68" y="50"/>
                  </a:cubicBezTo>
                  <a:cubicBezTo>
                    <a:pt x="68" y="56"/>
                    <a:pt x="65" y="59"/>
                    <a:pt x="61" y="60"/>
                  </a:cubicBezTo>
                  <a:close/>
                  <a:moveTo>
                    <a:pt x="37" y="56"/>
                  </a:moveTo>
                  <a:cubicBezTo>
                    <a:pt x="35" y="57"/>
                    <a:pt x="37" y="49"/>
                    <a:pt x="35" y="53"/>
                  </a:cubicBezTo>
                  <a:cubicBezTo>
                    <a:pt x="35" y="55"/>
                    <a:pt x="35" y="59"/>
                    <a:pt x="35" y="62"/>
                  </a:cubicBezTo>
                  <a:cubicBezTo>
                    <a:pt x="36" y="65"/>
                    <a:pt x="34" y="70"/>
                    <a:pt x="37" y="70"/>
                  </a:cubicBezTo>
                  <a:cubicBezTo>
                    <a:pt x="39" y="69"/>
                    <a:pt x="38" y="67"/>
                    <a:pt x="38" y="65"/>
                  </a:cubicBezTo>
                  <a:cubicBezTo>
                    <a:pt x="38" y="62"/>
                    <a:pt x="38" y="60"/>
                    <a:pt x="38" y="58"/>
                  </a:cubicBezTo>
                  <a:cubicBezTo>
                    <a:pt x="38" y="57"/>
                    <a:pt x="39" y="56"/>
                    <a:pt x="39" y="54"/>
                  </a:cubicBezTo>
                  <a:cubicBezTo>
                    <a:pt x="39" y="54"/>
                    <a:pt x="40" y="54"/>
                    <a:pt x="39" y="53"/>
                  </a:cubicBezTo>
                  <a:cubicBezTo>
                    <a:pt x="38" y="54"/>
                    <a:pt x="38" y="55"/>
                    <a:pt x="37" y="56"/>
                  </a:cubicBezTo>
                  <a:close/>
                  <a:moveTo>
                    <a:pt x="56" y="57"/>
                  </a:moveTo>
                  <a:cubicBezTo>
                    <a:pt x="54" y="57"/>
                    <a:pt x="51" y="52"/>
                    <a:pt x="49" y="55"/>
                  </a:cubicBezTo>
                  <a:cubicBezTo>
                    <a:pt x="48" y="54"/>
                    <a:pt x="47" y="51"/>
                    <a:pt x="45" y="53"/>
                  </a:cubicBezTo>
                  <a:cubicBezTo>
                    <a:pt x="44" y="57"/>
                    <a:pt x="48" y="58"/>
                    <a:pt x="49" y="59"/>
                  </a:cubicBezTo>
                  <a:cubicBezTo>
                    <a:pt x="51" y="60"/>
                    <a:pt x="52" y="59"/>
                    <a:pt x="54" y="60"/>
                  </a:cubicBezTo>
                  <a:cubicBezTo>
                    <a:pt x="55" y="60"/>
                    <a:pt x="56" y="61"/>
                    <a:pt x="57" y="60"/>
                  </a:cubicBezTo>
                  <a:cubicBezTo>
                    <a:pt x="58" y="60"/>
                    <a:pt x="58" y="60"/>
                    <a:pt x="59" y="60"/>
                  </a:cubicBezTo>
                  <a:cubicBezTo>
                    <a:pt x="61" y="59"/>
                    <a:pt x="63" y="56"/>
                    <a:pt x="65" y="56"/>
                  </a:cubicBezTo>
                  <a:cubicBezTo>
                    <a:pt x="65" y="55"/>
                    <a:pt x="66" y="55"/>
                    <a:pt x="65" y="54"/>
                  </a:cubicBezTo>
                  <a:cubicBezTo>
                    <a:pt x="62" y="57"/>
                    <a:pt x="60" y="57"/>
                    <a:pt x="56" y="5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6" name="Freeform 67"/>
            <p:cNvSpPr>
              <a:spLocks noEditPoints="1" noChangeArrowheads="1"/>
            </p:cNvSpPr>
            <p:nvPr/>
          </p:nvSpPr>
          <p:spPr bwMode="auto">
            <a:xfrm>
              <a:off x="682625" y="842962"/>
              <a:ext cx="204788" cy="204788"/>
            </a:xfrm>
            <a:custGeom>
              <a:avLst/>
              <a:gdLst>
                <a:gd name="T0" fmla="*/ 30 w 74"/>
                <a:gd name="T1" fmla="*/ 73 h 74"/>
                <a:gd name="T2" fmla="*/ 20 w 74"/>
                <a:gd name="T3" fmla="*/ 72 h 74"/>
                <a:gd name="T4" fmla="*/ 11 w 74"/>
                <a:gd name="T5" fmla="*/ 70 h 74"/>
                <a:gd name="T6" fmla="*/ 1 w 74"/>
                <a:gd name="T7" fmla="*/ 52 h 74"/>
                <a:gd name="T8" fmla="*/ 3 w 74"/>
                <a:gd name="T9" fmla="*/ 10 h 74"/>
                <a:gd name="T10" fmla="*/ 17 w 74"/>
                <a:gd name="T11" fmla="*/ 1 h 74"/>
                <a:gd name="T12" fmla="*/ 65 w 74"/>
                <a:gd name="T13" fmla="*/ 3 h 74"/>
                <a:gd name="T14" fmla="*/ 73 w 74"/>
                <a:gd name="T15" fmla="*/ 23 h 74"/>
                <a:gd name="T16" fmla="*/ 70 w 74"/>
                <a:gd name="T17" fmla="*/ 61 h 74"/>
                <a:gd name="T18" fmla="*/ 66 w 74"/>
                <a:gd name="T19" fmla="*/ 5 h 74"/>
                <a:gd name="T20" fmla="*/ 59 w 74"/>
                <a:gd name="T21" fmla="*/ 2 h 74"/>
                <a:gd name="T22" fmla="*/ 28 w 74"/>
                <a:gd name="T23" fmla="*/ 3 h 74"/>
                <a:gd name="T24" fmla="*/ 37 w 74"/>
                <a:gd name="T25" fmla="*/ 7 h 74"/>
                <a:gd name="T26" fmla="*/ 48 w 74"/>
                <a:gd name="T27" fmla="*/ 9 h 74"/>
                <a:gd name="T28" fmla="*/ 65 w 74"/>
                <a:gd name="T29" fmla="*/ 9 h 74"/>
                <a:gd name="T30" fmla="*/ 72 w 74"/>
                <a:gd name="T31" fmla="*/ 9 h 74"/>
                <a:gd name="T32" fmla="*/ 17 w 74"/>
                <a:gd name="T33" fmla="*/ 16 h 74"/>
                <a:gd name="T34" fmla="*/ 17 w 74"/>
                <a:gd name="T35" fmla="*/ 4 h 74"/>
                <a:gd name="T36" fmla="*/ 27 w 74"/>
                <a:gd name="T37" fmla="*/ 4 h 74"/>
                <a:gd name="T38" fmla="*/ 38 w 74"/>
                <a:gd name="T39" fmla="*/ 9 h 74"/>
                <a:gd name="T40" fmla="*/ 53 w 74"/>
                <a:gd name="T41" fmla="*/ 12 h 74"/>
                <a:gd name="T42" fmla="*/ 13 w 74"/>
                <a:gd name="T43" fmla="*/ 27 h 74"/>
                <a:gd name="T44" fmla="*/ 38 w 74"/>
                <a:gd name="T45" fmla="*/ 26 h 74"/>
                <a:gd name="T46" fmla="*/ 3 w 74"/>
                <a:gd name="T47" fmla="*/ 27 h 74"/>
                <a:gd name="T48" fmla="*/ 54 w 74"/>
                <a:gd name="T49" fmla="*/ 30 h 74"/>
                <a:gd name="T50" fmla="*/ 63 w 74"/>
                <a:gd name="T51" fmla="*/ 18 h 74"/>
                <a:gd name="T52" fmla="*/ 63 w 74"/>
                <a:gd name="T53" fmla="*/ 26 h 74"/>
                <a:gd name="T54" fmla="*/ 66 w 74"/>
                <a:gd name="T55" fmla="*/ 17 h 74"/>
                <a:gd name="T56" fmla="*/ 60 w 74"/>
                <a:gd name="T57" fmla="*/ 29 h 74"/>
                <a:gd name="T58" fmla="*/ 29 w 74"/>
                <a:gd name="T59" fmla="*/ 29 h 74"/>
                <a:gd name="T60" fmla="*/ 30 w 74"/>
                <a:gd name="T61" fmla="*/ 39 h 74"/>
                <a:gd name="T62" fmla="*/ 34 w 74"/>
                <a:gd name="T63" fmla="*/ 46 h 74"/>
                <a:gd name="T64" fmla="*/ 41 w 74"/>
                <a:gd name="T65" fmla="*/ 34 h 74"/>
                <a:gd name="T66" fmla="*/ 52 w 74"/>
                <a:gd name="T67" fmla="*/ 47 h 74"/>
                <a:gd name="T68" fmla="*/ 50 w 74"/>
                <a:gd name="T69" fmla="*/ 69 h 74"/>
                <a:gd name="T70" fmla="*/ 27 w 74"/>
                <a:gd name="T71" fmla="*/ 70 h 74"/>
                <a:gd name="T72" fmla="*/ 52 w 74"/>
                <a:gd name="T73" fmla="*/ 71 h 74"/>
                <a:gd name="T74" fmla="*/ 55 w 74"/>
                <a:gd name="T75" fmla="*/ 63 h 74"/>
                <a:gd name="T76" fmla="*/ 68 w 74"/>
                <a:gd name="T77" fmla="*/ 63 h 74"/>
                <a:gd name="T78" fmla="*/ 3 w 74"/>
                <a:gd name="T79" fmla="*/ 37 h 74"/>
                <a:gd name="T80" fmla="*/ 17 w 74"/>
                <a:gd name="T81" fmla="*/ 28 h 74"/>
                <a:gd name="T82" fmla="*/ 19 w 74"/>
                <a:gd name="T83" fmla="*/ 35 h 74"/>
                <a:gd name="T84" fmla="*/ 18 w 74"/>
                <a:gd name="T85" fmla="*/ 28 h 74"/>
                <a:gd name="T86" fmla="*/ 38 w 74"/>
                <a:gd name="T87" fmla="*/ 38 h 74"/>
                <a:gd name="T88" fmla="*/ 36 w 74"/>
                <a:gd name="T89" fmla="*/ 44 h 74"/>
                <a:gd name="T90" fmla="*/ 37 w 74"/>
                <a:gd name="T91" fmla="*/ 55 h 74"/>
                <a:gd name="T92" fmla="*/ 50 w 74"/>
                <a:gd name="T93" fmla="*/ 64 h 74"/>
                <a:gd name="T94" fmla="*/ 41 w 74"/>
                <a:gd name="T95" fmla="*/ 35 h 74"/>
                <a:gd name="T96" fmla="*/ 23 w 74"/>
                <a:gd name="T97" fmla="*/ 41 h 74"/>
                <a:gd name="T98" fmla="*/ 23 w 74"/>
                <a:gd name="T99" fmla="*/ 41 h 74"/>
                <a:gd name="T100" fmla="*/ 10 w 74"/>
                <a:gd name="T101" fmla="*/ 42 h 74"/>
                <a:gd name="T102" fmla="*/ 5 w 74"/>
                <a:gd name="T103" fmla="*/ 66 h 74"/>
                <a:gd name="T104" fmla="*/ 17 w 74"/>
                <a:gd name="T105" fmla="*/ 49 h 74"/>
                <a:gd name="T106" fmla="*/ 3 w 74"/>
                <a:gd name="T107" fmla="*/ 43 h 74"/>
                <a:gd name="T108" fmla="*/ 26 w 74"/>
                <a:gd name="T109" fmla="*/ 71 h 74"/>
                <a:gd name="T110" fmla="*/ 21 w 74"/>
                <a:gd name="T111" fmla="*/ 45 h 74"/>
                <a:gd name="T112" fmla="*/ 27 w 74"/>
                <a:gd name="T113" fmla="*/ 56 h 74"/>
                <a:gd name="T114" fmla="*/ 27 w 74"/>
                <a:gd name="T115" fmla="*/ 56 h 74"/>
                <a:gd name="T116" fmla="*/ 23 w 74"/>
                <a:gd name="T117" fmla="*/ 48 h 74"/>
                <a:gd name="T118" fmla="*/ 63 w 74"/>
                <a:gd name="T119" fmla="*/ 63 h 74"/>
                <a:gd name="T120" fmla="*/ 61 w 74"/>
                <a:gd name="T121" fmla="*/ 64 h 74"/>
                <a:gd name="T122" fmla="*/ 63 w 74"/>
                <a:gd name="T123" fmla="*/ 65 h 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4"/>
                <a:gd name="T187" fmla="*/ 0 h 74"/>
                <a:gd name="T188" fmla="*/ 74 w 74"/>
                <a:gd name="T189" fmla="*/ 74 h 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4" h="74">
                  <a:moveTo>
                    <a:pt x="62" y="73"/>
                  </a:moveTo>
                  <a:cubicBezTo>
                    <a:pt x="56" y="72"/>
                    <a:pt x="50" y="73"/>
                    <a:pt x="44" y="73"/>
                  </a:cubicBezTo>
                  <a:cubicBezTo>
                    <a:pt x="40" y="73"/>
                    <a:pt x="35" y="72"/>
                    <a:pt x="30" y="73"/>
                  </a:cubicBezTo>
                  <a:cubicBezTo>
                    <a:pt x="28" y="73"/>
                    <a:pt x="28" y="74"/>
                    <a:pt x="26" y="74"/>
                  </a:cubicBezTo>
                  <a:cubicBezTo>
                    <a:pt x="26" y="74"/>
                    <a:pt x="26" y="73"/>
                    <a:pt x="25" y="73"/>
                  </a:cubicBezTo>
                  <a:cubicBezTo>
                    <a:pt x="23" y="73"/>
                    <a:pt x="22" y="72"/>
                    <a:pt x="20" y="72"/>
                  </a:cubicBezTo>
                  <a:cubicBezTo>
                    <a:pt x="19" y="72"/>
                    <a:pt x="18" y="71"/>
                    <a:pt x="17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4" y="71"/>
                    <a:pt x="13" y="71"/>
                    <a:pt x="11" y="70"/>
                  </a:cubicBezTo>
                  <a:cubicBezTo>
                    <a:pt x="10" y="70"/>
                    <a:pt x="10" y="70"/>
                    <a:pt x="9" y="69"/>
                  </a:cubicBezTo>
                  <a:cubicBezTo>
                    <a:pt x="7" y="69"/>
                    <a:pt x="6" y="67"/>
                    <a:pt x="3" y="66"/>
                  </a:cubicBezTo>
                  <a:cubicBezTo>
                    <a:pt x="3" y="62"/>
                    <a:pt x="1" y="57"/>
                    <a:pt x="1" y="52"/>
                  </a:cubicBezTo>
                  <a:cubicBezTo>
                    <a:pt x="0" y="46"/>
                    <a:pt x="1" y="39"/>
                    <a:pt x="1" y="32"/>
                  </a:cubicBezTo>
                  <a:cubicBezTo>
                    <a:pt x="1" y="24"/>
                    <a:pt x="0" y="16"/>
                    <a:pt x="2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3" y="8"/>
                    <a:pt x="7" y="6"/>
                    <a:pt x="8" y="3"/>
                  </a:cubicBezTo>
                  <a:cubicBezTo>
                    <a:pt x="10" y="3"/>
                    <a:pt x="12" y="2"/>
                    <a:pt x="15" y="2"/>
                  </a:cubicBezTo>
                  <a:cubicBezTo>
                    <a:pt x="15" y="3"/>
                    <a:pt x="17" y="0"/>
                    <a:pt x="17" y="1"/>
                  </a:cubicBezTo>
                  <a:cubicBezTo>
                    <a:pt x="19" y="3"/>
                    <a:pt x="29" y="1"/>
                    <a:pt x="33" y="1"/>
                  </a:cubicBezTo>
                  <a:cubicBezTo>
                    <a:pt x="41" y="0"/>
                    <a:pt x="49" y="1"/>
                    <a:pt x="57" y="2"/>
                  </a:cubicBezTo>
                  <a:cubicBezTo>
                    <a:pt x="59" y="2"/>
                    <a:pt x="63" y="2"/>
                    <a:pt x="65" y="3"/>
                  </a:cubicBezTo>
                  <a:cubicBezTo>
                    <a:pt x="66" y="4"/>
                    <a:pt x="67" y="4"/>
                    <a:pt x="68" y="4"/>
                  </a:cubicBezTo>
                  <a:cubicBezTo>
                    <a:pt x="70" y="5"/>
                    <a:pt x="72" y="6"/>
                    <a:pt x="73" y="9"/>
                  </a:cubicBezTo>
                  <a:cubicBezTo>
                    <a:pt x="74" y="13"/>
                    <a:pt x="73" y="18"/>
                    <a:pt x="73" y="23"/>
                  </a:cubicBezTo>
                  <a:cubicBezTo>
                    <a:pt x="73" y="26"/>
                    <a:pt x="74" y="29"/>
                    <a:pt x="73" y="31"/>
                  </a:cubicBezTo>
                  <a:cubicBezTo>
                    <a:pt x="71" y="37"/>
                    <a:pt x="71" y="48"/>
                    <a:pt x="70" y="56"/>
                  </a:cubicBezTo>
                  <a:cubicBezTo>
                    <a:pt x="70" y="58"/>
                    <a:pt x="71" y="59"/>
                    <a:pt x="70" y="61"/>
                  </a:cubicBezTo>
                  <a:cubicBezTo>
                    <a:pt x="70" y="61"/>
                    <a:pt x="70" y="61"/>
                    <a:pt x="70" y="62"/>
                  </a:cubicBezTo>
                  <a:cubicBezTo>
                    <a:pt x="69" y="66"/>
                    <a:pt x="64" y="69"/>
                    <a:pt x="62" y="73"/>
                  </a:cubicBezTo>
                  <a:close/>
                  <a:moveTo>
                    <a:pt x="66" y="5"/>
                  </a:moveTo>
                  <a:cubicBezTo>
                    <a:pt x="64" y="4"/>
                    <a:pt x="62" y="5"/>
                    <a:pt x="61" y="3"/>
                  </a:cubicBezTo>
                  <a:cubicBezTo>
                    <a:pt x="61" y="3"/>
                    <a:pt x="59" y="4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1"/>
                    <a:pt x="47" y="3"/>
                    <a:pt x="44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37" y="1"/>
                    <a:pt x="32" y="2"/>
                    <a:pt x="28" y="3"/>
                  </a:cubicBezTo>
                  <a:cubicBezTo>
                    <a:pt x="28" y="8"/>
                    <a:pt x="27" y="14"/>
                    <a:pt x="29" y="16"/>
                  </a:cubicBezTo>
                  <a:cubicBezTo>
                    <a:pt x="30" y="16"/>
                    <a:pt x="32" y="16"/>
                    <a:pt x="33" y="16"/>
                  </a:cubicBezTo>
                  <a:cubicBezTo>
                    <a:pt x="35" y="14"/>
                    <a:pt x="34" y="8"/>
                    <a:pt x="37" y="7"/>
                  </a:cubicBezTo>
                  <a:cubicBezTo>
                    <a:pt x="40" y="7"/>
                    <a:pt x="40" y="10"/>
                    <a:pt x="43" y="10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46" y="9"/>
                    <a:pt x="47" y="9"/>
                    <a:pt x="48" y="9"/>
                  </a:cubicBezTo>
                  <a:cubicBezTo>
                    <a:pt x="49" y="8"/>
                    <a:pt x="48" y="6"/>
                    <a:pt x="50" y="6"/>
                  </a:cubicBezTo>
                  <a:cubicBezTo>
                    <a:pt x="51" y="11"/>
                    <a:pt x="58" y="11"/>
                    <a:pt x="62" y="9"/>
                  </a:cubicBezTo>
                  <a:cubicBezTo>
                    <a:pt x="63" y="9"/>
                    <a:pt x="64" y="7"/>
                    <a:pt x="65" y="9"/>
                  </a:cubicBezTo>
                  <a:cubicBezTo>
                    <a:pt x="66" y="12"/>
                    <a:pt x="64" y="13"/>
                    <a:pt x="66" y="16"/>
                  </a:cubicBezTo>
                  <a:cubicBezTo>
                    <a:pt x="68" y="16"/>
                    <a:pt x="70" y="16"/>
                    <a:pt x="72" y="16"/>
                  </a:cubicBezTo>
                  <a:cubicBezTo>
                    <a:pt x="72" y="13"/>
                    <a:pt x="72" y="11"/>
                    <a:pt x="72" y="9"/>
                  </a:cubicBezTo>
                  <a:cubicBezTo>
                    <a:pt x="70" y="7"/>
                    <a:pt x="67" y="6"/>
                    <a:pt x="66" y="5"/>
                  </a:cubicBezTo>
                  <a:close/>
                  <a:moveTo>
                    <a:pt x="3" y="16"/>
                  </a:moveTo>
                  <a:cubicBezTo>
                    <a:pt x="8" y="15"/>
                    <a:pt x="11" y="17"/>
                    <a:pt x="17" y="16"/>
                  </a:cubicBezTo>
                  <a:cubicBezTo>
                    <a:pt x="17" y="12"/>
                    <a:pt x="17" y="8"/>
                    <a:pt x="17" y="3"/>
                  </a:cubicBezTo>
                  <a:cubicBezTo>
                    <a:pt x="8" y="4"/>
                    <a:pt x="4" y="8"/>
                    <a:pt x="3" y="16"/>
                  </a:cubicBezTo>
                  <a:close/>
                  <a:moveTo>
                    <a:pt x="17" y="4"/>
                  </a:moveTo>
                  <a:cubicBezTo>
                    <a:pt x="17" y="9"/>
                    <a:pt x="19" y="11"/>
                    <a:pt x="18" y="16"/>
                  </a:cubicBezTo>
                  <a:cubicBezTo>
                    <a:pt x="21" y="16"/>
                    <a:pt x="23" y="16"/>
                    <a:pt x="26" y="16"/>
                  </a:cubicBezTo>
                  <a:cubicBezTo>
                    <a:pt x="25" y="11"/>
                    <a:pt x="27" y="9"/>
                    <a:pt x="27" y="4"/>
                  </a:cubicBezTo>
                  <a:cubicBezTo>
                    <a:pt x="25" y="3"/>
                    <a:pt x="19" y="3"/>
                    <a:pt x="17" y="4"/>
                  </a:cubicBezTo>
                  <a:close/>
                  <a:moveTo>
                    <a:pt x="37" y="13"/>
                  </a:moveTo>
                  <a:cubicBezTo>
                    <a:pt x="37" y="11"/>
                    <a:pt x="39" y="12"/>
                    <a:pt x="38" y="9"/>
                  </a:cubicBezTo>
                  <a:cubicBezTo>
                    <a:pt x="36" y="9"/>
                    <a:pt x="35" y="13"/>
                    <a:pt x="37" y="13"/>
                  </a:cubicBezTo>
                  <a:close/>
                  <a:moveTo>
                    <a:pt x="52" y="16"/>
                  </a:moveTo>
                  <a:cubicBezTo>
                    <a:pt x="52" y="14"/>
                    <a:pt x="55" y="12"/>
                    <a:pt x="53" y="12"/>
                  </a:cubicBezTo>
                  <a:cubicBezTo>
                    <a:pt x="53" y="13"/>
                    <a:pt x="50" y="15"/>
                    <a:pt x="52" y="16"/>
                  </a:cubicBezTo>
                  <a:close/>
                  <a:moveTo>
                    <a:pt x="3" y="27"/>
                  </a:moveTo>
                  <a:cubicBezTo>
                    <a:pt x="6" y="27"/>
                    <a:pt x="10" y="27"/>
                    <a:pt x="13" y="27"/>
                  </a:cubicBezTo>
                  <a:cubicBezTo>
                    <a:pt x="17" y="27"/>
                    <a:pt x="16" y="26"/>
                    <a:pt x="18" y="27"/>
                  </a:cubicBezTo>
                  <a:cubicBezTo>
                    <a:pt x="23" y="28"/>
                    <a:pt x="29" y="27"/>
                    <a:pt x="33" y="27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6" y="24"/>
                    <a:pt x="36" y="20"/>
                    <a:pt x="34" y="17"/>
                  </a:cubicBezTo>
                  <a:cubicBezTo>
                    <a:pt x="25" y="18"/>
                    <a:pt x="14" y="17"/>
                    <a:pt x="3" y="17"/>
                  </a:cubicBezTo>
                  <a:cubicBezTo>
                    <a:pt x="3" y="20"/>
                    <a:pt x="3" y="24"/>
                    <a:pt x="3" y="27"/>
                  </a:cubicBezTo>
                  <a:close/>
                  <a:moveTo>
                    <a:pt x="37" y="21"/>
                  </a:moveTo>
                  <a:cubicBezTo>
                    <a:pt x="38" y="25"/>
                    <a:pt x="38" y="25"/>
                    <a:pt x="42" y="27"/>
                  </a:cubicBezTo>
                  <a:cubicBezTo>
                    <a:pt x="45" y="28"/>
                    <a:pt x="52" y="31"/>
                    <a:pt x="54" y="30"/>
                  </a:cubicBezTo>
                  <a:cubicBezTo>
                    <a:pt x="54" y="30"/>
                    <a:pt x="54" y="30"/>
                    <a:pt x="54" y="29"/>
                  </a:cubicBezTo>
                  <a:cubicBezTo>
                    <a:pt x="54" y="29"/>
                    <a:pt x="55" y="30"/>
                    <a:pt x="56" y="29"/>
                  </a:cubicBezTo>
                  <a:cubicBezTo>
                    <a:pt x="60" y="28"/>
                    <a:pt x="64" y="23"/>
                    <a:pt x="63" y="18"/>
                  </a:cubicBezTo>
                  <a:cubicBezTo>
                    <a:pt x="56" y="16"/>
                    <a:pt x="45" y="18"/>
                    <a:pt x="37" y="17"/>
                  </a:cubicBezTo>
                  <a:cubicBezTo>
                    <a:pt x="37" y="18"/>
                    <a:pt x="36" y="20"/>
                    <a:pt x="37" y="21"/>
                  </a:cubicBezTo>
                  <a:close/>
                  <a:moveTo>
                    <a:pt x="63" y="26"/>
                  </a:moveTo>
                  <a:cubicBezTo>
                    <a:pt x="66" y="26"/>
                    <a:pt x="70" y="27"/>
                    <a:pt x="71" y="25"/>
                  </a:cubicBezTo>
                  <a:cubicBezTo>
                    <a:pt x="73" y="24"/>
                    <a:pt x="72" y="20"/>
                    <a:pt x="72" y="17"/>
                  </a:cubicBezTo>
                  <a:cubicBezTo>
                    <a:pt x="70" y="17"/>
                    <a:pt x="68" y="17"/>
                    <a:pt x="66" y="17"/>
                  </a:cubicBezTo>
                  <a:cubicBezTo>
                    <a:pt x="65" y="20"/>
                    <a:pt x="64" y="23"/>
                    <a:pt x="63" y="26"/>
                  </a:cubicBezTo>
                  <a:close/>
                  <a:moveTo>
                    <a:pt x="63" y="27"/>
                  </a:moveTo>
                  <a:cubicBezTo>
                    <a:pt x="62" y="27"/>
                    <a:pt x="61" y="28"/>
                    <a:pt x="60" y="29"/>
                  </a:cubicBezTo>
                  <a:cubicBezTo>
                    <a:pt x="58" y="30"/>
                    <a:pt x="56" y="31"/>
                    <a:pt x="54" y="31"/>
                  </a:cubicBezTo>
                  <a:cubicBezTo>
                    <a:pt x="47" y="32"/>
                    <a:pt x="46" y="29"/>
                    <a:pt x="41" y="29"/>
                  </a:cubicBezTo>
                  <a:cubicBezTo>
                    <a:pt x="37" y="28"/>
                    <a:pt x="33" y="29"/>
                    <a:pt x="29" y="29"/>
                  </a:cubicBezTo>
                  <a:cubicBezTo>
                    <a:pt x="29" y="31"/>
                    <a:pt x="28" y="33"/>
                    <a:pt x="29" y="35"/>
                  </a:cubicBezTo>
                  <a:cubicBezTo>
                    <a:pt x="29" y="35"/>
                    <a:pt x="30" y="35"/>
                    <a:pt x="30" y="36"/>
                  </a:cubicBezTo>
                  <a:cubicBezTo>
                    <a:pt x="31" y="36"/>
                    <a:pt x="30" y="38"/>
                    <a:pt x="30" y="39"/>
                  </a:cubicBezTo>
                  <a:cubicBezTo>
                    <a:pt x="30" y="43"/>
                    <a:pt x="28" y="46"/>
                    <a:pt x="29" y="51"/>
                  </a:cubicBezTo>
                  <a:cubicBezTo>
                    <a:pt x="30" y="51"/>
                    <a:pt x="32" y="51"/>
                    <a:pt x="33" y="51"/>
                  </a:cubicBezTo>
                  <a:cubicBezTo>
                    <a:pt x="35" y="50"/>
                    <a:pt x="34" y="47"/>
                    <a:pt x="34" y="46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5" y="45"/>
                    <a:pt x="35" y="44"/>
                  </a:cubicBezTo>
                  <a:cubicBezTo>
                    <a:pt x="36" y="40"/>
                    <a:pt x="37" y="35"/>
                    <a:pt x="41" y="34"/>
                  </a:cubicBezTo>
                  <a:cubicBezTo>
                    <a:pt x="43" y="33"/>
                    <a:pt x="44" y="34"/>
                    <a:pt x="46" y="35"/>
                  </a:cubicBezTo>
                  <a:cubicBezTo>
                    <a:pt x="47" y="35"/>
                    <a:pt x="50" y="34"/>
                    <a:pt x="51" y="36"/>
                  </a:cubicBezTo>
                  <a:cubicBezTo>
                    <a:pt x="53" y="39"/>
                    <a:pt x="52" y="43"/>
                    <a:pt x="52" y="47"/>
                  </a:cubicBezTo>
                  <a:cubicBezTo>
                    <a:pt x="52" y="48"/>
                    <a:pt x="53" y="50"/>
                    <a:pt x="53" y="51"/>
                  </a:cubicBezTo>
                  <a:cubicBezTo>
                    <a:pt x="54" y="56"/>
                    <a:pt x="53" y="61"/>
                    <a:pt x="52" y="63"/>
                  </a:cubicBezTo>
                  <a:cubicBezTo>
                    <a:pt x="52" y="66"/>
                    <a:pt x="52" y="68"/>
                    <a:pt x="50" y="69"/>
                  </a:cubicBezTo>
                  <a:cubicBezTo>
                    <a:pt x="44" y="69"/>
                    <a:pt x="39" y="69"/>
                    <a:pt x="37" y="65"/>
                  </a:cubicBezTo>
                  <a:cubicBezTo>
                    <a:pt x="36" y="63"/>
                    <a:pt x="36" y="60"/>
                    <a:pt x="36" y="56"/>
                  </a:cubicBezTo>
                  <a:cubicBezTo>
                    <a:pt x="27" y="55"/>
                    <a:pt x="27" y="63"/>
                    <a:pt x="27" y="70"/>
                  </a:cubicBezTo>
                  <a:cubicBezTo>
                    <a:pt x="30" y="72"/>
                    <a:pt x="35" y="71"/>
                    <a:pt x="40" y="71"/>
                  </a:cubicBezTo>
                  <a:cubicBezTo>
                    <a:pt x="41" y="71"/>
                    <a:pt x="43" y="72"/>
                    <a:pt x="44" y="72"/>
                  </a:cubicBezTo>
                  <a:cubicBezTo>
                    <a:pt x="48" y="72"/>
                    <a:pt x="51" y="71"/>
                    <a:pt x="52" y="71"/>
                  </a:cubicBezTo>
                  <a:cubicBezTo>
                    <a:pt x="55" y="71"/>
                    <a:pt x="57" y="72"/>
                    <a:pt x="58" y="70"/>
                  </a:cubicBezTo>
                  <a:cubicBezTo>
                    <a:pt x="59" y="69"/>
                    <a:pt x="58" y="67"/>
                    <a:pt x="58" y="66"/>
                  </a:cubicBezTo>
                  <a:cubicBezTo>
                    <a:pt x="58" y="64"/>
                    <a:pt x="54" y="68"/>
                    <a:pt x="55" y="63"/>
                  </a:cubicBezTo>
                  <a:cubicBezTo>
                    <a:pt x="56" y="62"/>
                    <a:pt x="57" y="62"/>
                    <a:pt x="59" y="62"/>
                  </a:cubicBezTo>
                  <a:cubicBezTo>
                    <a:pt x="61" y="61"/>
                    <a:pt x="63" y="61"/>
                    <a:pt x="64" y="61"/>
                  </a:cubicBezTo>
                  <a:cubicBezTo>
                    <a:pt x="67" y="60"/>
                    <a:pt x="66" y="63"/>
                    <a:pt x="68" y="63"/>
                  </a:cubicBezTo>
                  <a:cubicBezTo>
                    <a:pt x="71" y="53"/>
                    <a:pt x="70" y="39"/>
                    <a:pt x="71" y="27"/>
                  </a:cubicBezTo>
                  <a:cubicBezTo>
                    <a:pt x="68" y="27"/>
                    <a:pt x="65" y="26"/>
                    <a:pt x="63" y="27"/>
                  </a:cubicBezTo>
                  <a:close/>
                  <a:moveTo>
                    <a:pt x="3" y="37"/>
                  </a:moveTo>
                  <a:cubicBezTo>
                    <a:pt x="5" y="38"/>
                    <a:pt x="7" y="39"/>
                    <a:pt x="10" y="39"/>
                  </a:cubicBezTo>
                  <a:cubicBezTo>
                    <a:pt x="12" y="41"/>
                    <a:pt x="13" y="43"/>
                    <a:pt x="17" y="42"/>
                  </a:cubicBezTo>
                  <a:cubicBezTo>
                    <a:pt x="17" y="38"/>
                    <a:pt x="17" y="33"/>
                    <a:pt x="17" y="28"/>
                  </a:cubicBezTo>
                  <a:cubicBezTo>
                    <a:pt x="12" y="28"/>
                    <a:pt x="7" y="28"/>
                    <a:pt x="3" y="28"/>
                  </a:cubicBezTo>
                  <a:cubicBezTo>
                    <a:pt x="3" y="31"/>
                    <a:pt x="3" y="34"/>
                    <a:pt x="3" y="37"/>
                  </a:cubicBezTo>
                  <a:close/>
                  <a:moveTo>
                    <a:pt x="19" y="35"/>
                  </a:moveTo>
                  <a:cubicBezTo>
                    <a:pt x="20" y="32"/>
                    <a:pt x="25" y="33"/>
                    <a:pt x="27" y="34"/>
                  </a:cubicBezTo>
                  <a:cubicBezTo>
                    <a:pt x="27" y="32"/>
                    <a:pt x="27" y="30"/>
                    <a:pt x="27" y="29"/>
                  </a:cubicBezTo>
                  <a:cubicBezTo>
                    <a:pt x="24" y="28"/>
                    <a:pt x="22" y="27"/>
                    <a:pt x="18" y="28"/>
                  </a:cubicBezTo>
                  <a:cubicBezTo>
                    <a:pt x="19" y="30"/>
                    <a:pt x="17" y="34"/>
                    <a:pt x="19" y="35"/>
                  </a:cubicBezTo>
                  <a:close/>
                  <a:moveTo>
                    <a:pt x="41" y="35"/>
                  </a:moveTo>
                  <a:cubicBezTo>
                    <a:pt x="40" y="36"/>
                    <a:pt x="38" y="37"/>
                    <a:pt x="38" y="38"/>
                  </a:cubicBezTo>
                  <a:cubicBezTo>
                    <a:pt x="38" y="39"/>
                    <a:pt x="38" y="39"/>
                    <a:pt x="37" y="39"/>
                  </a:cubicBezTo>
                  <a:cubicBezTo>
                    <a:pt x="37" y="41"/>
                    <a:pt x="37" y="41"/>
                    <a:pt x="37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7"/>
                    <a:pt x="37" y="50"/>
                    <a:pt x="35" y="53"/>
                  </a:cubicBezTo>
                  <a:cubicBezTo>
                    <a:pt x="32" y="53"/>
                    <a:pt x="28" y="51"/>
                    <a:pt x="29" y="56"/>
                  </a:cubicBezTo>
                  <a:cubicBezTo>
                    <a:pt x="30" y="58"/>
                    <a:pt x="33" y="54"/>
                    <a:pt x="37" y="55"/>
                  </a:cubicBezTo>
                  <a:cubicBezTo>
                    <a:pt x="38" y="59"/>
                    <a:pt x="38" y="64"/>
                    <a:pt x="40" y="67"/>
                  </a:cubicBezTo>
                  <a:cubicBezTo>
                    <a:pt x="42" y="68"/>
                    <a:pt x="45" y="68"/>
                    <a:pt x="49" y="68"/>
                  </a:cubicBezTo>
                  <a:cubicBezTo>
                    <a:pt x="50" y="66"/>
                    <a:pt x="50" y="66"/>
                    <a:pt x="50" y="64"/>
                  </a:cubicBezTo>
                  <a:cubicBezTo>
                    <a:pt x="51" y="61"/>
                    <a:pt x="51" y="55"/>
                    <a:pt x="51" y="49"/>
                  </a:cubicBezTo>
                  <a:cubicBezTo>
                    <a:pt x="51" y="44"/>
                    <a:pt x="52" y="40"/>
                    <a:pt x="50" y="36"/>
                  </a:cubicBezTo>
                  <a:cubicBezTo>
                    <a:pt x="46" y="37"/>
                    <a:pt x="45" y="35"/>
                    <a:pt x="41" y="35"/>
                  </a:cubicBezTo>
                  <a:close/>
                  <a:moveTo>
                    <a:pt x="21" y="40"/>
                  </a:moveTo>
                  <a:cubicBezTo>
                    <a:pt x="23" y="34"/>
                    <a:pt x="18" y="37"/>
                    <a:pt x="21" y="40"/>
                  </a:cubicBezTo>
                  <a:close/>
                  <a:moveTo>
                    <a:pt x="23" y="41"/>
                  </a:moveTo>
                  <a:cubicBezTo>
                    <a:pt x="25" y="41"/>
                    <a:pt x="24" y="39"/>
                    <a:pt x="25" y="39"/>
                  </a:cubicBezTo>
                  <a:cubicBezTo>
                    <a:pt x="26" y="36"/>
                    <a:pt x="24" y="36"/>
                    <a:pt x="24" y="39"/>
                  </a:cubicBezTo>
                  <a:cubicBezTo>
                    <a:pt x="24" y="39"/>
                    <a:pt x="23" y="40"/>
                    <a:pt x="23" y="41"/>
                  </a:cubicBezTo>
                  <a:close/>
                  <a:moveTo>
                    <a:pt x="17" y="47"/>
                  </a:moveTo>
                  <a:cubicBezTo>
                    <a:pt x="17" y="44"/>
                    <a:pt x="14" y="44"/>
                    <a:pt x="12" y="43"/>
                  </a:cubicBezTo>
                  <a:cubicBezTo>
                    <a:pt x="12" y="43"/>
                    <a:pt x="11" y="42"/>
                    <a:pt x="10" y="42"/>
                  </a:cubicBezTo>
                  <a:cubicBezTo>
                    <a:pt x="8" y="40"/>
                    <a:pt x="6" y="40"/>
                    <a:pt x="3" y="39"/>
                  </a:cubicBezTo>
                  <a:cubicBezTo>
                    <a:pt x="4" y="45"/>
                    <a:pt x="11" y="45"/>
                    <a:pt x="17" y="47"/>
                  </a:cubicBezTo>
                  <a:close/>
                  <a:moveTo>
                    <a:pt x="5" y="66"/>
                  </a:moveTo>
                  <a:cubicBezTo>
                    <a:pt x="6" y="66"/>
                    <a:pt x="7" y="67"/>
                    <a:pt x="7" y="67"/>
                  </a:cubicBezTo>
                  <a:cubicBezTo>
                    <a:pt x="9" y="68"/>
                    <a:pt x="12" y="69"/>
                    <a:pt x="16" y="69"/>
                  </a:cubicBezTo>
                  <a:cubicBezTo>
                    <a:pt x="16" y="62"/>
                    <a:pt x="15" y="55"/>
                    <a:pt x="17" y="49"/>
                  </a:cubicBezTo>
                  <a:cubicBezTo>
                    <a:pt x="14" y="48"/>
                    <a:pt x="10" y="47"/>
                    <a:pt x="9" y="46"/>
                  </a:cubicBezTo>
                  <a:cubicBezTo>
                    <a:pt x="8" y="45"/>
                    <a:pt x="7" y="45"/>
                    <a:pt x="6" y="45"/>
                  </a:cubicBezTo>
                  <a:cubicBezTo>
                    <a:pt x="4" y="45"/>
                    <a:pt x="5" y="43"/>
                    <a:pt x="3" y="43"/>
                  </a:cubicBezTo>
                  <a:cubicBezTo>
                    <a:pt x="2" y="52"/>
                    <a:pt x="3" y="60"/>
                    <a:pt x="5" y="66"/>
                  </a:cubicBezTo>
                  <a:close/>
                  <a:moveTo>
                    <a:pt x="17" y="69"/>
                  </a:moveTo>
                  <a:cubicBezTo>
                    <a:pt x="19" y="71"/>
                    <a:pt x="22" y="71"/>
                    <a:pt x="26" y="71"/>
                  </a:cubicBezTo>
                  <a:cubicBezTo>
                    <a:pt x="26" y="69"/>
                    <a:pt x="27" y="64"/>
                    <a:pt x="25" y="63"/>
                  </a:cubicBezTo>
                  <a:cubicBezTo>
                    <a:pt x="25" y="64"/>
                    <a:pt x="20" y="62"/>
                    <a:pt x="20" y="61"/>
                  </a:cubicBezTo>
                  <a:cubicBezTo>
                    <a:pt x="23" y="58"/>
                    <a:pt x="22" y="49"/>
                    <a:pt x="21" y="45"/>
                  </a:cubicBezTo>
                  <a:cubicBezTo>
                    <a:pt x="20" y="45"/>
                    <a:pt x="19" y="45"/>
                    <a:pt x="18" y="44"/>
                  </a:cubicBezTo>
                  <a:cubicBezTo>
                    <a:pt x="16" y="51"/>
                    <a:pt x="19" y="63"/>
                    <a:pt x="17" y="69"/>
                  </a:cubicBezTo>
                  <a:close/>
                  <a:moveTo>
                    <a:pt x="27" y="56"/>
                  </a:moveTo>
                  <a:cubicBezTo>
                    <a:pt x="27" y="54"/>
                    <a:pt x="27" y="51"/>
                    <a:pt x="27" y="48"/>
                  </a:cubicBezTo>
                  <a:cubicBezTo>
                    <a:pt x="27" y="47"/>
                    <a:pt x="27" y="46"/>
                    <a:pt x="26" y="47"/>
                  </a:cubicBezTo>
                  <a:cubicBezTo>
                    <a:pt x="26" y="49"/>
                    <a:pt x="25" y="59"/>
                    <a:pt x="27" y="56"/>
                  </a:cubicBezTo>
                  <a:close/>
                  <a:moveTo>
                    <a:pt x="24" y="60"/>
                  </a:moveTo>
                  <a:cubicBezTo>
                    <a:pt x="24" y="58"/>
                    <a:pt x="24" y="56"/>
                    <a:pt x="24" y="53"/>
                  </a:cubicBezTo>
                  <a:cubicBezTo>
                    <a:pt x="24" y="51"/>
                    <a:pt x="25" y="46"/>
                    <a:pt x="23" y="48"/>
                  </a:cubicBezTo>
                  <a:cubicBezTo>
                    <a:pt x="24" y="52"/>
                    <a:pt x="20" y="58"/>
                    <a:pt x="24" y="60"/>
                  </a:cubicBezTo>
                  <a:close/>
                  <a:moveTo>
                    <a:pt x="61" y="64"/>
                  </a:moveTo>
                  <a:cubicBezTo>
                    <a:pt x="62" y="64"/>
                    <a:pt x="62" y="64"/>
                    <a:pt x="63" y="63"/>
                  </a:cubicBezTo>
                  <a:cubicBezTo>
                    <a:pt x="70" y="63"/>
                    <a:pt x="58" y="61"/>
                    <a:pt x="59" y="64"/>
                  </a:cubicBezTo>
                  <a:cubicBezTo>
                    <a:pt x="61" y="64"/>
                    <a:pt x="59" y="73"/>
                    <a:pt x="61" y="69"/>
                  </a:cubicBezTo>
                  <a:cubicBezTo>
                    <a:pt x="61" y="68"/>
                    <a:pt x="61" y="66"/>
                    <a:pt x="61" y="64"/>
                  </a:cubicBezTo>
                  <a:close/>
                  <a:moveTo>
                    <a:pt x="63" y="69"/>
                  </a:moveTo>
                  <a:cubicBezTo>
                    <a:pt x="64" y="67"/>
                    <a:pt x="67" y="68"/>
                    <a:pt x="66" y="65"/>
                  </a:cubicBezTo>
                  <a:cubicBezTo>
                    <a:pt x="65" y="65"/>
                    <a:pt x="64" y="65"/>
                    <a:pt x="63" y="65"/>
                  </a:cubicBezTo>
                  <a:cubicBezTo>
                    <a:pt x="63" y="66"/>
                    <a:pt x="62" y="70"/>
                    <a:pt x="63" y="6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7" name="Freeform 68"/>
            <p:cNvSpPr>
              <a:spLocks noEditPoints="1" noChangeArrowheads="1"/>
            </p:cNvSpPr>
            <p:nvPr/>
          </p:nvSpPr>
          <p:spPr bwMode="auto">
            <a:xfrm>
              <a:off x="682625" y="1143000"/>
              <a:ext cx="201613" cy="196850"/>
            </a:xfrm>
            <a:custGeom>
              <a:avLst/>
              <a:gdLst>
                <a:gd name="T0" fmla="*/ 72 w 73"/>
                <a:gd name="T1" fmla="*/ 48 h 71"/>
                <a:gd name="T2" fmla="*/ 50 w 73"/>
                <a:gd name="T3" fmla="*/ 69 h 71"/>
                <a:gd name="T4" fmla="*/ 5 w 73"/>
                <a:gd name="T5" fmla="*/ 68 h 71"/>
                <a:gd name="T6" fmla="*/ 3 w 73"/>
                <a:gd name="T7" fmla="*/ 7 h 71"/>
                <a:gd name="T8" fmla="*/ 47 w 73"/>
                <a:gd name="T9" fmla="*/ 1 h 71"/>
                <a:gd name="T10" fmla="*/ 18 w 73"/>
                <a:gd name="T11" fmla="*/ 3 h 71"/>
                <a:gd name="T12" fmla="*/ 13 w 73"/>
                <a:gd name="T13" fmla="*/ 11 h 71"/>
                <a:gd name="T14" fmla="*/ 10 w 73"/>
                <a:gd name="T15" fmla="*/ 17 h 71"/>
                <a:gd name="T16" fmla="*/ 2 w 73"/>
                <a:gd name="T17" fmla="*/ 24 h 71"/>
                <a:gd name="T18" fmla="*/ 3 w 73"/>
                <a:gd name="T19" fmla="*/ 15 h 71"/>
                <a:gd name="T20" fmla="*/ 53 w 73"/>
                <a:gd name="T21" fmla="*/ 14 h 71"/>
                <a:gd name="T22" fmla="*/ 67 w 73"/>
                <a:gd name="T23" fmla="*/ 4 h 71"/>
                <a:gd name="T24" fmla="*/ 54 w 73"/>
                <a:gd name="T25" fmla="*/ 19 h 71"/>
                <a:gd name="T26" fmla="*/ 56 w 73"/>
                <a:gd name="T27" fmla="*/ 21 h 71"/>
                <a:gd name="T28" fmla="*/ 61 w 73"/>
                <a:gd name="T29" fmla="*/ 20 h 71"/>
                <a:gd name="T30" fmla="*/ 71 w 73"/>
                <a:gd name="T31" fmla="*/ 19 h 71"/>
                <a:gd name="T32" fmla="*/ 70 w 73"/>
                <a:gd name="T33" fmla="*/ 21 h 71"/>
                <a:gd name="T34" fmla="*/ 67 w 73"/>
                <a:gd name="T35" fmla="*/ 28 h 71"/>
                <a:gd name="T36" fmla="*/ 51 w 73"/>
                <a:gd name="T37" fmla="*/ 12 h 71"/>
                <a:gd name="T38" fmla="*/ 44 w 73"/>
                <a:gd name="T39" fmla="*/ 12 h 71"/>
                <a:gd name="T40" fmla="*/ 28 w 73"/>
                <a:gd name="T41" fmla="*/ 12 h 71"/>
                <a:gd name="T42" fmla="*/ 36 w 73"/>
                <a:gd name="T43" fmla="*/ 12 h 71"/>
                <a:gd name="T44" fmla="*/ 55 w 73"/>
                <a:gd name="T45" fmla="*/ 25 h 71"/>
                <a:gd name="T46" fmla="*/ 46 w 73"/>
                <a:gd name="T47" fmla="*/ 14 h 71"/>
                <a:gd name="T48" fmla="*/ 18 w 73"/>
                <a:gd name="T49" fmla="*/ 31 h 71"/>
                <a:gd name="T50" fmla="*/ 43 w 73"/>
                <a:gd name="T51" fmla="*/ 59 h 71"/>
                <a:gd name="T52" fmla="*/ 58 w 73"/>
                <a:gd name="T53" fmla="*/ 44 h 71"/>
                <a:gd name="T54" fmla="*/ 22 w 73"/>
                <a:gd name="T55" fmla="*/ 49 h 71"/>
                <a:gd name="T56" fmla="*/ 24 w 73"/>
                <a:gd name="T57" fmla="*/ 24 h 71"/>
                <a:gd name="T58" fmla="*/ 27 w 73"/>
                <a:gd name="T59" fmla="*/ 22 h 71"/>
                <a:gd name="T60" fmla="*/ 25 w 73"/>
                <a:gd name="T61" fmla="*/ 25 h 71"/>
                <a:gd name="T62" fmla="*/ 38 w 73"/>
                <a:gd name="T63" fmla="*/ 15 h 71"/>
                <a:gd name="T64" fmla="*/ 53 w 73"/>
                <a:gd name="T65" fmla="*/ 24 h 71"/>
                <a:gd name="T66" fmla="*/ 37 w 73"/>
                <a:gd name="T67" fmla="*/ 28 h 71"/>
                <a:gd name="T68" fmla="*/ 50 w 73"/>
                <a:gd name="T69" fmla="*/ 29 h 71"/>
                <a:gd name="T70" fmla="*/ 41 w 73"/>
                <a:gd name="T71" fmla="*/ 34 h 71"/>
                <a:gd name="T72" fmla="*/ 17 w 73"/>
                <a:gd name="T73" fmla="*/ 31 h 71"/>
                <a:gd name="T74" fmla="*/ 28 w 73"/>
                <a:gd name="T75" fmla="*/ 34 h 71"/>
                <a:gd name="T76" fmla="*/ 56 w 73"/>
                <a:gd name="T77" fmla="*/ 36 h 71"/>
                <a:gd name="T78" fmla="*/ 57 w 73"/>
                <a:gd name="T79" fmla="*/ 44 h 71"/>
                <a:gd name="T80" fmla="*/ 48 w 73"/>
                <a:gd name="T81" fmla="*/ 46 h 71"/>
                <a:gd name="T82" fmla="*/ 31 w 73"/>
                <a:gd name="T83" fmla="*/ 41 h 71"/>
                <a:gd name="T84" fmla="*/ 30 w 73"/>
                <a:gd name="T85" fmla="*/ 48 h 71"/>
                <a:gd name="T86" fmla="*/ 30 w 73"/>
                <a:gd name="T87" fmla="*/ 35 h 71"/>
                <a:gd name="T88" fmla="*/ 45 w 73"/>
                <a:gd name="T89" fmla="*/ 38 h 71"/>
                <a:gd name="T90" fmla="*/ 16 w 73"/>
                <a:gd name="T91" fmla="*/ 39 h 71"/>
                <a:gd name="T92" fmla="*/ 38 w 73"/>
                <a:gd name="T93" fmla="*/ 41 h 71"/>
                <a:gd name="T94" fmla="*/ 40 w 73"/>
                <a:gd name="T95" fmla="*/ 43 h 71"/>
                <a:gd name="T96" fmla="*/ 66 w 73"/>
                <a:gd name="T97" fmla="*/ 51 h 71"/>
                <a:gd name="T98" fmla="*/ 59 w 73"/>
                <a:gd name="T99" fmla="*/ 50 h 71"/>
                <a:gd name="T100" fmla="*/ 63 w 73"/>
                <a:gd name="T101" fmla="*/ 61 h 71"/>
                <a:gd name="T102" fmla="*/ 50 w 73"/>
                <a:gd name="T103" fmla="*/ 57 h 71"/>
                <a:gd name="T104" fmla="*/ 51 w 73"/>
                <a:gd name="T105" fmla="*/ 68 h 71"/>
                <a:gd name="T106" fmla="*/ 70 w 73"/>
                <a:gd name="T107" fmla="*/ 51 h 71"/>
                <a:gd name="T108" fmla="*/ 60 w 73"/>
                <a:gd name="T109" fmla="*/ 48 h 71"/>
                <a:gd name="T110" fmla="*/ 16 w 73"/>
                <a:gd name="T111" fmla="*/ 54 h 71"/>
                <a:gd name="T112" fmla="*/ 13 w 73"/>
                <a:gd name="T113" fmla="*/ 61 h 71"/>
                <a:gd name="T114" fmla="*/ 4 w 73"/>
                <a:gd name="T115" fmla="*/ 65 h 71"/>
                <a:gd name="T116" fmla="*/ 23 w 73"/>
                <a:gd name="T117" fmla="*/ 57 h 71"/>
                <a:gd name="T118" fmla="*/ 23 w 73"/>
                <a:gd name="T119" fmla="*/ 61 h 71"/>
                <a:gd name="T120" fmla="*/ 24 w 73"/>
                <a:gd name="T121" fmla="*/ 68 h 71"/>
                <a:gd name="T122" fmla="*/ 31 w 73"/>
                <a:gd name="T123" fmla="*/ 68 h 71"/>
                <a:gd name="T124" fmla="*/ 38 w 73"/>
                <a:gd name="T125" fmla="*/ 63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3"/>
                <a:gd name="T190" fmla="*/ 0 h 71"/>
                <a:gd name="T191" fmla="*/ 73 w 73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3" h="71">
                  <a:moveTo>
                    <a:pt x="70" y="5"/>
                  </a:moveTo>
                  <a:cubicBezTo>
                    <a:pt x="71" y="8"/>
                    <a:pt x="71" y="9"/>
                    <a:pt x="71" y="13"/>
                  </a:cubicBezTo>
                  <a:cubicBezTo>
                    <a:pt x="71" y="14"/>
                    <a:pt x="72" y="14"/>
                    <a:pt x="72" y="15"/>
                  </a:cubicBezTo>
                  <a:cubicBezTo>
                    <a:pt x="73" y="21"/>
                    <a:pt x="72" y="30"/>
                    <a:pt x="72" y="38"/>
                  </a:cubicBezTo>
                  <a:cubicBezTo>
                    <a:pt x="72" y="39"/>
                    <a:pt x="73" y="39"/>
                    <a:pt x="73" y="41"/>
                  </a:cubicBezTo>
                  <a:cubicBezTo>
                    <a:pt x="73" y="40"/>
                    <a:pt x="72" y="41"/>
                    <a:pt x="72" y="41"/>
                  </a:cubicBezTo>
                  <a:cubicBezTo>
                    <a:pt x="72" y="42"/>
                    <a:pt x="73" y="42"/>
                    <a:pt x="73" y="42"/>
                  </a:cubicBezTo>
                  <a:cubicBezTo>
                    <a:pt x="73" y="43"/>
                    <a:pt x="72" y="44"/>
                    <a:pt x="72" y="46"/>
                  </a:cubicBezTo>
                  <a:cubicBezTo>
                    <a:pt x="72" y="46"/>
                    <a:pt x="73" y="46"/>
                    <a:pt x="73" y="47"/>
                  </a:cubicBezTo>
                  <a:cubicBezTo>
                    <a:pt x="73" y="47"/>
                    <a:pt x="72" y="47"/>
                    <a:pt x="72" y="48"/>
                  </a:cubicBezTo>
                  <a:cubicBezTo>
                    <a:pt x="72" y="49"/>
                    <a:pt x="73" y="48"/>
                    <a:pt x="73" y="48"/>
                  </a:cubicBezTo>
                  <a:cubicBezTo>
                    <a:pt x="73" y="47"/>
                    <a:pt x="72" y="54"/>
                    <a:pt x="71" y="54"/>
                  </a:cubicBezTo>
                  <a:cubicBezTo>
                    <a:pt x="73" y="55"/>
                    <a:pt x="71" y="55"/>
                    <a:pt x="71" y="58"/>
                  </a:cubicBezTo>
                  <a:cubicBezTo>
                    <a:pt x="71" y="61"/>
                    <a:pt x="72" y="62"/>
                    <a:pt x="71" y="63"/>
                  </a:cubicBezTo>
                  <a:cubicBezTo>
                    <a:pt x="71" y="64"/>
                    <a:pt x="71" y="63"/>
                    <a:pt x="70" y="64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7" y="67"/>
                    <a:pt x="67" y="67"/>
                    <a:pt x="67" y="68"/>
                  </a:cubicBezTo>
                  <a:cubicBezTo>
                    <a:pt x="66" y="68"/>
                    <a:pt x="63" y="68"/>
                    <a:pt x="62" y="69"/>
                  </a:cubicBezTo>
                  <a:cubicBezTo>
                    <a:pt x="61" y="70"/>
                    <a:pt x="62" y="70"/>
                    <a:pt x="61" y="70"/>
                  </a:cubicBezTo>
                  <a:cubicBezTo>
                    <a:pt x="58" y="71"/>
                    <a:pt x="54" y="69"/>
                    <a:pt x="50" y="69"/>
                  </a:cubicBezTo>
                  <a:cubicBezTo>
                    <a:pt x="47" y="69"/>
                    <a:pt x="43" y="70"/>
                    <a:pt x="39" y="70"/>
                  </a:cubicBezTo>
                  <a:cubicBezTo>
                    <a:pt x="36" y="70"/>
                    <a:pt x="33" y="69"/>
                    <a:pt x="30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0" y="70"/>
                    <a:pt x="28" y="69"/>
                    <a:pt x="27" y="69"/>
                  </a:cubicBezTo>
                  <a:cubicBezTo>
                    <a:pt x="26" y="71"/>
                    <a:pt x="25" y="69"/>
                    <a:pt x="23" y="69"/>
                  </a:cubicBezTo>
                  <a:cubicBezTo>
                    <a:pt x="22" y="69"/>
                    <a:pt x="22" y="71"/>
                    <a:pt x="21" y="71"/>
                  </a:cubicBezTo>
                  <a:cubicBezTo>
                    <a:pt x="21" y="71"/>
                    <a:pt x="21" y="70"/>
                    <a:pt x="20" y="70"/>
                  </a:cubicBezTo>
                  <a:cubicBezTo>
                    <a:pt x="19" y="70"/>
                    <a:pt x="16" y="70"/>
                    <a:pt x="14" y="70"/>
                  </a:cubicBezTo>
                  <a:cubicBezTo>
                    <a:pt x="11" y="70"/>
                    <a:pt x="9" y="69"/>
                    <a:pt x="7" y="68"/>
                  </a:cubicBezTo>
                  <a:cubicBezTo>
                    <a:pt x="7" y="67"/>
                    <a:pt x="5" y="68"/>
                    <a:pt x="5" y="68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7"/>
                    <a:pt x="3" y="67"/>
                  </a:cubicBezTo>
                  <a:cubicBezTo>
                    <a:pt x="3" y="67"/>
                    <a:pt x="4" y="63"/>
                    <a:pt x="1" y="64"/>
                  </a:cubicBezTo>
                  <a:cubicBezTo>
                    <a:pt x="1" y="59"/>
                    <a:pt x="0" y="52"/>
                    <a:pt x="1" y="46"/>
                  </a:cubicBezTo>
                  <a:cubicBezTo>
                    <a:pt x="1" y="45"/>
                    <a:pt x="2" y="45"/>
                    <a:pt x="2" y="45"/>
                  </a:cubicBezTo>
                  <a:cubicBezTo>
                    <a:pt x="2" y="44"/>
                    <a:pt x="1" y="44"/>
                    <a:pt x="1" y="44"/>
                  </a:cubicBezTo>
                  <a:cubicBezTo>
                    <a:pt x="1" y="43"/>
                    <a:pt x="2" y="43"/>
                    <a:pt x="2" y="42"/>
                  </a:cubicBezTo>
                  <a:cubicBezTo>
                    <a:pt x="2" y="41"/>
                    <a:pt x="1" y="39"/>
                    <a:pt x="1" y="37"/>
                  </a:cubicBezTo>
                  <a:cubicBezTo>
                    <a:pt x="0" y="31"/>
                    <a:pt x="1" y="20"/>
                    <a:pt x="2" y="14"/>
                  </a:cubicBezTo>
                  <a:cubicBezTo>
                    <a:pt x="2" y="12"/>
                    <a:pt x="2" y="8"/>
                    <a:pt x="3" y="7"/>
                  </a:cubicBezTo>
                  <a:cubicBezTo>
                    <a:pt x="4" y="7"/>
                    <a:pt x="7" y="3"/>
                    <a:pt x="8" y="3"/>
                  </a:cubicBezTo>
                  <a:cubicBezTo>
                    <a:pt x="9" y="3"/>
                    <a:pt x="10" y="1"/>
                    <a:pt x="11" y="1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5" y="2"/>
                    <a:pt x="16" y="0"/>
                    <a:pt x="17" y="1"/>
                  </a:cubicBezTo>
                  <a:cubicBezTo>
                    <a:pt x="19" y="1"/>
                    <a:pt x="21" y="3"/>
                    <a:pt x="25" y="2"/>
                  </a:cubicBezTo>
                  <a:cubicBezTo>
                    <a:pt x="25" y="2"/>
                    <a:pt x="25" y="1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32" y="2"/>
                    <a:pt x="36" y="2"/>
                    <a:pt x="42" y="1"/>
                  </a:cubicBezTo>
                  <a:cubicBezTo>
                    <a:pt x="42" y="1"/>
                    <a:pt x="43" y="2"/>
                    <a:pt x="43" y="1"/>
                  </a:cubicBezTo>
                  <a:cubicBezTo>
                    <a:pt x="45" y="0"/>
                    <a:pt x="44" y="1"/>
                    <a:pt x="47" y="1"/>
                  </a:cubicBezTo>
                  <a:cubicBezTo>
                    <a:pt x="52" y="2"/>
                    <a:pt x="63" y="0"/>
                    <a:pt x="67" y="3"/>
                  </a:cubicBezTo>
                  <a:cubicBezTo>
                    <a:pt x="67" y="4"/>
                    <a:pt x="69" y="5"/>
                    <a:pt x="70" y="5"/>
                  </a:cubicBezTo>
                  <a:close/>
                  <a:moveTo>
                    <a:pt x="16" y="11"/>
                  </a:moveTo>
                  <a:cubicBezTo>
                    <a:pt x="14" y="10"/>
                    <a:pt x="13" y="7"/>
                    <a:pt x="11" y="7"/>
                  </a:cubicBezTo>
                  <a:cubicBezTo>
                    <a:pt x="9" y="7"/>
                    <a:pt x="10" y="4"/>
                    <a:pt x="8" y="5"/>
                  </a:cubicBezTo>
                  <a:cubicBezTo>
                    <a:pt x="7" y="7"/>
                    <a:pt x="4" y="6"/>
                    <a:pt x="4" y="9"/>
                  </a:cubicBezTo>
                  <a:cubicBezTo>
                    <a:pt x="6" y="12"/>
                    <a:pt x="8" y="13"/>
                    <a:pt x="11" y="14"/>
                  </a:cubicBezTo>
                  <a:cubicBezTo>
                    <a:pt x="13" y="17"/>
                    <a:pt x="18" y="18"/>
                    <a:pt x="19" y="21"/>
                  </a:cubicBezTo>
                  <a:cubicBezTo>
                    <a:pt x="23" y="20"/>
                    <a:pt x="25" y="18"/>
                    <a:pt x="26" y="15"/>
                  </a:cubicBezTo>
                  <a:cubicBezTo>
                    <a:pt x="24" y="10"/>
                    <a:pt x="20" y="8"/>
                    <a:pt x="18" y="3"/>
                  </a:cubicBezTo>
                  <a:cubicBezTo>
                    <a:pt x="17" y="3"/>
                    <a:pt x="13" y="1"/>
                    <a:pt x="12" y="3"/>
                  </a:cubicBezTo>
                  <a:cubicBezTo>
                    <a:pt x="16" y="6"/>
                    <a:pt x="19" y="9"/>
                    <a:pt x="22" y="14"/>
                  </a:cubicBezTo>
                  <a:cubicBezTo>
                    <a:pt x="23" y="14"/>
                    <a:pt x="26" y="16"/>
                    <a:pt x="23" y="16"/>
                  </a:cubicBezTo>
                  <a:cubicBezTo>
                    <a:pt x="21" y="14"/>
                    <a:pt x="18" y="9"/>
                    <a:pt x="16" y="7"/>
                  </a:cubicBezTo>
                  <a:cubicBezTo>
                    <a:pt x="14" y="5"/>
                    <a:pt x="11" y="2"/>
                    <a:pt x="10" y="4"/>
                  </a:cubicBezTo>
                  <a:cubicBezTo>
                    <a:pt x="12" y="6"/>
                    <a:pt x="16" y="9"/>
                    <a:pt x="18" y="12"/>
                  </a:cubicBezTo>
                  <a:cubicBezTo>
                    <a:pt x="19" y="13"/>
                    <a:pt x="21" y="15"/>
                    <a:pt x="20" y="17"/>
                  </a:cubicBezTo>
                  <a:cubicBezTo>
                    <a:pt x="21" y="17"/>
                    <a:pt x="22" y="19"/>
                    <a:pt x="21" y="19"/>
                  </a:cubicBezTo>
                  <a:cubicBezTo>
                    <a:pt x="19" y="16"/>
                    <a:pt x="16" y="15"/>
                    <a:pt x="14" y="13"/>
                  </a:cubicBezTo>
                  <a:cubicBezTo>
                    <a:pt x="13" y="12"/>
                    <a:pt x="14" y="11"/>
                    <a:pt x="13" y="11"/>
                  </a:cubicBezTo>
                  <a:cubicBezTo>
                    <a:pt x="12" y="10"/>
                    <a:pt x="11" y="11"/>
                    <a:pt x="10" y="10"/>
                  </a:cubicBezTo>
                  <a:cubicBezTo>
                    <a:pt x="9" y="9"/>
                    <a:pt x="8" y="7"/>
                    <a:pt x="8" y="6"/>
                  </a:cubicBezTo>
                  <a:cubicBezTo>
                    <a:pt x="10" y="8"/>
                    <a:pt x="11" y="9"/>
                    <a:pt x="13" y="11"/>
                  </a:cubicBezTo>
                  <a:cubicBezTo>
                    <a:pt x="15" y="13"/>
                    <a:pt x="17" y="15"/>
                    <a:pt x="19" y="15"/>
                  </a:cubicBezTo>
                  <a:cubicBezTo>
                    <a:pt x="20" y="13"/>
                    <a:pt x="17" y="12"/>
                    <a:pt x="16" y="11"/>
                  </a:cubicBezTo>
                  <a:close/>
                  <a:moveTo>
                    <a:pt x="3" y="11"/>
                  </a:moveTo>
                  <a:cubicBezTo>
                    <a:pt x="3" y="12"/>
                    <a:pt x="3" y="13"/>
                    <a:pt x="3" y="14"/>
                  </a:cubicBezTo>
                  <a:cubicBezTo>
                    <a:pt x="3" y="15"/>
                    <a:pt x="5" y="14"/>
                    <a:pt x="5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0" y="17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17" y="21"/>
                    <a:pt x="18" y="24"/>
                    <a:pt x="19" y="22"/>
                  </a:cubicBezTo>
                  <a:cubicBezTo>
                    <a:pt x="14" y="18"/>
                    <a:pt x="10" y="13"/>
                    <a:pt x="3" y="11"/>
                  </a:cubicBezTo>
                  <a:close/>
                  <a:moveTo>
                    <a:pt x="3" y="19"/>
                  </a:moveTo>
                  <a:cubicBezTo>
                    <a:pt x="3" y="20"/>
                    <a:pt x="2" y="22"/>
                    <a:pt x="3" y="22"/>
                  </a:cubicBezTo>
                  <a:cubicBezTo>
                    <a:pt x="3" y="25"/>
                    <a:pt x="8" y="22"/>
                    <a:pt x="7" y="24"/>
                  </a:cubicBezTo>
                  <a:cubicBezTo>
                    <a:pt x="4" y="25"/>
                    <a:pt x="3" y="22"/>
                    <a:pt x="2" y="24"/>
                  </a:cubicBezTo>
                  <a:cubicBezTo>
                    <a:pt x="0" y="27"/>
                    <a:pt x="5" y="25"/>
                    <a:pt x="4" y="27"/>
                  </a:cubicBezTo>
                  <a:cubicBezTo>
                    <a:pt x="1" y="26"/>
                    <a:pt x="1" y="28"/>
                    <a:pt x="2" y="30"/>
                  </a:cubicBezTo>
                  <a:cubicBezTo>
                    <a:pt x="4" y="30"/>
                    <a:pt x="7" y="30"/>
                    <a:pt x="10" y="30"/>
                  </a:cubicBezTo>
                  <a:cubicBezTo>
                    <a:pt x="12" y="30"/>
                    <a:pt x="16" y="31"/>
                    <a:pt x="17" y="29"/>
                  </a:cubicBezTo>
                  <a:cubicBezTo>
                    <a:pt x="11" y="29"/>
                    <a:pt x="17" y="29"/>
                    <a:pt x="17" y="28"/>
                  </a:cubicBezTo>
                  <a:cubicBezTo>
                    <a:pt x="16" y="26"/>
                    <a:pt x="13" y="27"/>
                    <a:pt x="11" y="25"/>
                  </a:cubicBezTo>
                  <a:cubicBezTo>
                    <a:pt x="14" y="25"/>
                    <a:pt x="16" y="27"/>
                    <a:pt x="18" y="27"/>
                  </a:cubicBezTo>
                  <a:cubicBezTo>
                    <a:pt x="19" y="23"/>
                    <a:pt x="16" y="26"/>
                    <a:pt x="17" y="24"/>
                  </a:cubicBezTo>
                  <a:cubicBezTo>
                    <a:pt x="18" y="23"/>
                    <a:pt x="12" y="20"/>
                    <a:pt x="10" y="19"/>
                  </a:cubicBezTo>
                  <a:cubicBezTo>
                    <a:pt x="8" y="17"/>
                    <a:pt x="5" y="15"/>
                    <a:pt x="3" y="15"/>
                  </a:cubicBezTo>
                  <a:cubicBezTo>
                    <a:pt x="3" y="16"/>
                    <a:pt x="2" y="18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7" y="19"/>
                    <a:pt x="8" y="20"/>
                    <a:pt x="9" y="21"/>
                  </a:cubicBezTo>
                  <a:cubicBezTo>
                    <a:pt x="9" y="21"/>
                    <a:pt x="11" y="21"/>
                    <a:pt x="11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3"/>
                    <a:pt x="16" y="23"/>
                    <a:pt x="17" y="24"/>
                  </a:cubicBezTo>
                  <a:cubicBezTo>
                    <a:pt x="11" y="23"/>
                    <a:pt x="8" y="20"/>
                    <a:pt x="3" y="19"/>
                  </a:cubicBezTo>
                  <a:close/>
                  <a:moveTo>
                    <a:pt x="51" y="15"/>
                  </a:moveTo>
                  <a:cubicBezTo>
                    <a:pt x="51" y="15"/>
                    <a:pt x="53" y="14"/>
                    <a:pt x="53" y="14"/>
                  </a:cubicBezTo>
                  <a:cubicBezTo>
                    <a:pt x="55" y="13"/>
                    <a:pt x="56" y="12"/>
                    <a:pt x="57" y="11"/>
                  </a:cubicBezTo>
                  <a:cubicBezTo>
                    <a:pt x="58" y="10"/>
                    <a:pt x="60" y="9"/>
                    <a:pt x="61" y="8"/>
                  </a:cubicBezTo>
                  <a:cubicBezTo>
                    <a:pt x="62" y="6"/>
                    <a:pt x="64" y="5"/>
                    <a:pt x="63" y="3"/>
                  </a:cubicBezTo>
                  <a:cubicBezTo>
                    <a:pt x="61" y="4"/>
                    <a:pt x="59" y="6"/>
                    <a:pt x="57" y="8"/>
                  </a:cubicBezTo>
                  <a:cubicBezTo>
                    <a:pt x="56" y="9"/>
                    <a:pt x="54" y="13"/>
                    <a:pt x="52" y="14"/>
                  </a:cubicBezTo>
                  <a:cubicBezTo>
                    <a:pt x="51" y="14"/>
                    <a:pt x="50" y="13"/>
                    <a:pt x="50" y="15"/>
                  </a:cubicBezTo>
                  <a:cubicBezTo>
                    <a:pt x="50" y="14"/>
                    <a:pt x="51" y="15"/>
                    <a:pt x="51" y="15"/>
                  </a:cubicBezTo>
                  <a:close/>
                  <a:moveTo>
                    <a:pt x="60" y="12"/>
                  </a:moveTo>
                  <a:cubicBezTo>
                    <a:pt x="63" y="10"/>
                    <a:pt x="65" y="9"/>
                    <a:pt x="68" y="7"/>
                  </a:cubicBezTo>
                  <a:cubicBezTo>
                    <a:pt x="68" y="5"/>
                    <a:pt x="67" y="5"/>
                    <a:pt x="67" y="4"/>
                  </a:cubicBezTo>
                  <a:cubicBezTo>
                    <a:pt x="64" y="4"/>
                    <a:pt x="63" y="6"/>
                    <a:pt x="61" y="8"/>
                  </a:cubicBezTo>
                  <a:cubicBezTo>
                    <a:pt x="59" y="9"/>
                    <a:pt x="58" y="11"/>
                    <a:pt x="57" y="13"/>
                  </a:cubicBezTo>
                  <a:cubicBezTo>
                    <a:pt x="56" y="13"/>
                    <a:pt x="55" y="13"/>
                    <a:pt x="55" y="13"/>
                  </a:cubicBezTo>
                  <a:cubicBezTo>
                    <a:pt x="55" y="13"/>
                    <a:pt x="54" y="14"/>
                    <a:pt x="54" y="15"/>
                  </a:cubicBezTo>
                  <a:cubicBezTo>
                    <a:pt x="53" y="15"/>
                    <a:pt x="52" y="15"/>
                    <a:pt x="52" y="17"/>
                  </a:cubicBezTo>
                  <a:cubicBezTo>
                    <a:pt x="56" y="17"/>
                    <a:pt x="58" y="14"/>
                    <a:pt x="60" y="12"/>
                  </a:cubicBezTo>
                  <a:close/>
                  <a:moveTo>
                    <a:pt x="63" y="11"/>
                  </a:moveTo>
                  <a:cubicBezTo>
                    <a:pt x="63" y="12"/>
                    <a:pt x="62" y="11"/>
                    <a:pt x="61" y="12"/>
                  </a:cubicBezTo>
                  <a:cubicBezTo>
                    <a:pt x="60" y="13"/>
                    <a:pt x="59" y="14"/>
                    <a:pt x="57" y="15"/>
                  </a:cubicBezTo>
                  <a:cubicBezTo>
                    <a:pt x="56" y="16"/>
                    <a:pt x="55" y="17"/>
                    <a:pt x="54" y="19"/>
                  </a:cubicBezTo>
                  <a:cubicBezTo>
                    <a:pt x="59" y="19"/>
                    <a:pt x="60" y="15"/>
                    <a:pt x="63" y="14"/>
                  </a:cubicBezTo>
                  <a:cubicBezTo>
                    <a:pt x="66" y="12"/>
                    <a:pt x="70" y="12"/>
                    <a:pt x="70" y="8"/>
                  </a:cubicBezTo>
                  <a:cubicBezTo>
                    <a:pt x="67" y="7"/>
                    <a:pt x="65" y="10"/>
                    <a:pt x="63" y="11"/>
                  </a:cubicBezTo>
                  <a:close/>
                  <a:moveTo>
                    <a:pt x="65" y="14"/>
                  </a:moveTo>
                  <a:cubicBezTo>
                    <a:pt x="64" y="14"/>
                    <a:pt x="65" y="14"/>
                    <a:pt x="64" y="15"/>
                  </a:cubicBezTo>
                  <a:cubicBezTo>
                    <a:pt x="64" y="15"/>
                    <a:pt x="63" y="15"/>
                    <a:pt x="62" y="15"/>
                  </a:cubicBezTo>
                  <a:cubicBezTo>
                    <a:pt x="61" y="16"/>
                    <a:pt x="61" y="17"/>
                    <a:pt x="61" y="17"/>
                  </a:cubicBezTo>
                  <a:cubicBezTo>
                    <a:pt x="60" y="18"/>
                    <a:pt x="59" y="17"/>
                    <a:pt x="58" y="18"/>
                  </a:cubicBezTo>
                  <a:cubicBezTo>
                    <a:pt x="58" y="18"/>
                    <a:pt x="58" y="19"/>
                    <a:pt x="58" y="19"/>
                  </a:cubicBezTo>
                  <a:cubicBezTo>
                    <a:pt x="57" y="20"/>
                    <a:pt x="55" y="19"/>
                    <a:pt x="56" y="21"/>
                  </a:cubicBezTo>
                  <a:cubicBezTo>
                    <a:pt x="58" y="21"/>
                    <a:pt x="62" y="18"/>
                    <a:pt x="63" y="17"/>
                  </a:cubicBezTo>
                  <a:cubicBezTo>
                    <a:pt x="63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9" y="13"/>
                    <a:pt x="70" y="15"/>
                  </a:cubicBezTo>
                  <a:cubicBezTo>
                    <a:pt x="67" y="15"/>
                    <a:pt x="66" y="17"/>
                    <a:pt x="66" y="17"/>
                  </a:cubicBezTo>
                  <a:cubicBezTo>
                    <a:pt x="66" y="17"/>
                    <a:pt x="65" y="17"/>
                    <a:pt x="64" y="17"/>
                  </a:cubicBezTo>
                  <a:cubicBezTo>
                    <a:pt x="64" y="17"/>
                    <a:pt x="64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2" y="18"/>
                    <a:pt x="62" y="20"/>
                    <a:pt x="61" y="20"/>
                  </a:cubicBezTo>
                  <a:cubicBezTo>
                    <a:pt x="60" y="20"/>
                    <a:pt x="61" y="20"/>
                    <a:pt x="60" y="21"/>
                  </a:cubicBezTo>
                  <a:cubicBezTo>
                    <a:pt x="59" y="21"/>
                    <a:pt x="57" y="21"/>
                    <a:pt x="57" y="23"/>
                  </a:cubicBezTo>
                  <a:cubicBezTo>
                    <a:pt x="63" y="23"/>
                    <a:pt x="65" y="18"/>
                    <a:pt x="70" y="17"/>
                  </a:cubicBezTo>
                  <a:cubicBezTo>
                    <a:pt x="70" y="15"/>
                    <a:pt x="72" y="10"/>
                    <a:pt x="69" y="11"/>
                  </a:cubicBezTo>
                  <a:cubicBezTo>
                    <a:pt x="68" y="12"/>
                    <a:pt x="66" y="14"/>
                    <a:pt x="65" y="14"/>
                  </a:cubicBezTo>
                  <a:close/>
                  <a:moveTo>
                    <a:pt x="64" y="21"/>
                  </a:moveTo>
                  <a:cubicBezTo>
                    <a:pt x="64" y="22"/>
                    <a:pt x="63" y="21"/>
                    <a:pt x="63" y="21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0" y="24"/>
                    <a:pt x="59" y="23"/>
                    <a:pt x="58" y="25"/>
                  </a:cubicBezTo>
                  <a:cubicBezTo>
                    <a:pt x="63" y="23"/>
                    <a:pt x="69" y="23"/>
                    <a:pt x="71" y="19"/>
                  </a:cubicBezTo>
                  <a:cubicBezTo>
                    <a:pt x="69" y="17"/>
                    <a:pt x="65" y="21"/>
                    <a:pt x="64" y="21"/>
                  </a:cubicBezTo>
                  <a:close/>
                  <a:moveTo>
                    <a:pt x="66" y="23"/>
                  </a:moveTo>
                  <a:cubicBezTo>
                    <a:pt x="66" y="23"/>
                    <a:pt x="65" y="23"/>
                    <a:pt x="65" y="23"/>
                  </a:cubicBezTo>
                  <a:cubicBezTo>
                    <a:pt x="64" y="23"/>
                    <a:pt x="65" y="24"/>
                    <a:pt x="64" y="24"/>
                  </a:cubicBezTo>
                  <a:cubicBezTo>
                    <a:pt x="63" y="25"/>
                    <a:pt x="58" y="25"/>
                    <a:pt x="60" y="27"/>
                  </a:cubicBezTo>
                  <a:cubicBezTo>
                    <a:pt x="60" y="25"/>
                    <a:pt x="63" y="26"/>
                    <a:pt x="64" y="26"/>
                  </a:cubicBezTo>
                  <a:cubicBezTo>
                    <a:pt x="65" y="26"/>
                    <a:pt x="65" y="25"/>
                    <a:pt x="65" y="25"/>
                  </a:cubicBezTo>
                  <a:cubicBezTo>
                    <a:pt x="68" y="24"/>
                    <a:pt x="68" y="24"/>
                    <a:pt x="69" y="23"/>
                  </a:cubicBezTo>
                  <a:cubicBezTo>
                    <a:pt x="69" y="23"/>
                    <a:pt x="70" y="24"/>
                    <a:pt x="70" y="23"/>
                  </a:cubicBezTo>
                  <a:cubicBezTo>
                    <a:pt x="71" y="23"/>
                    <a:pt x="70" y="21"/>
                    <a:pt x="70" y="21"/>
                  </a:cubicBezTo>
                  <a:cubicBezTo>
                    <a:pt x="69" y="22"/>
                    <a:pt x="67" y="23"/>
                    <a:pt x="66" y="23"/>
                  </a:cubicBezTo>
                  <a:close/>
                  <a:moveTo>
                    <a:pt x="63" y="28"/>
                  </a:moveTo>
                  <a:cubicBezTo>
                    <a:pt x="67" y="27"/>
                    <a:pt x="71" y="28"/>
                    <a:pt x="71" y="24"/>
                  </a:cubicBezTo>
                  <a:cubicBezTo>
                    <a:pt x="68" y="25"/>
                    <a:pt x="65" y="26"/>
                    <a:pt x="63" y="28"/>
                  </a:cubicBezTo>
                  <a:close/>
                  <a:moveTo>
                    <a:pt x="67" y="28"/>
                  </a:moveTo>
                  <a:cubicBezTo>
                    <a:pt x="65" y="29"/>
                    <a:pt x="63" y="28"/>
                    <a:pt x="61" y="28"/>
                  </a:cubicBezTo>
                  <a:cubicBezTo>
                    <a:pt x="61" y="30"/>
                    <a:pt x="61" y="30"/>
                    <a:pt x="62" y="31"/>
                  </a:cubicBezTo>
                  <a:cubicBezTo>
                    <a:pt x="62" y="32"/>
                    <a:pt x="62" y="32"/>
                    <a:pt x="63" y="32"/>
                  </a:cubicBezTo>
                  <a:cubicBezTo>
                    <a:pt x="63" y="29"/>
                    <a:pt x="67" y="29"/>
                    <a:pt x="70" y="29"/>
                  </a:cubicBezTo>
                  <a:cubicBezTo>
                    <a:pt x="71" y="26"/>
                    <a:pt x="69" y="28"/>
                    <a:pt x="67" y="28"/>
                  </a:cubicBezTo>
                  <a:close/>
                  <a:moveTo>
                    <a:pt x="62" y="33"/>
                  </a:moveTo>
                  <a:cubicBezTo>
                    <a:pt x="62" y="36"/>
                    <a:pt x="68" y="34"/>
                    <a:pt x="70" y="35"/>
                  </a:cubicBezTo>
                  <a:cubicBezTo>
                    <a:pt x="71" y="30"/>
                    <a:pt x="63" y="32"/>
                    <a:pt x="62" y="33"/>
                  </a:cubicBezTo>
                  <a:close/>
                  <a:moveTo>
                    <a:pt x="70" y="31"/>
                  </a:moveTo>
                  <a:cubicBezTo>
                    <a:pt x="70" y="29"/>
                    <a:pt x="66" y="31"/>
                    <a:pt x="64" y="30"/>
                  </a:cubicBezTo>
                  <a:cubicBezTo>
                    <a:pt x="65" y="32"/>
                    <a:pt x="69" y="31"/>
                    <a:pt x="70" y="31"/>
                  </a:cubicBezTo>
                  <a:close/>
                  <a:moveTo>
                    <a:pt x="57" y="8"/>
                  </a:moveTo>
                  <a:cubicBezTo>
                    <a:pt x="58" y="7"/>
                    <a:pt x="59" y="5"/>
                    <a:pt x="61" y="3"/>
                  </a:cubicBezTo>
                  <a:cubicBezTo>
                    <a:pt x="60" y="3"/>
                    <a:pt x="59" y="3"/>
                    <a:pt x="57" y="3"/>
                  </a:cubicBezTo>
                  <a:cubicBezTo>
                    <a:pt x="55" y="6"/>
                    <a:pt x="53" y="9"/>
                    <a:pt x="51" y="12"/>
                  </a:cubicBezTo>
                  <a:cubicBezTo>
                    <a:pt x="53" y="12"/>
                    <a:pt x="55" y="10"/>
                    <a:pt x="57" y="8"/>
                  </a:cubicBezTo>
                  <a:close/>
                  <a:moveTo>
                    <a:pt x="51" y="2"/>
                  </a:moveTo>
                  <a:cubicBezTo>
                    <a:pt x="48" y="1"/>
                    <a:pt x="51" y="5"/>
                    <a:pt x="49" y="5"/>
                  </a:cubicBezTo>
                  <a:cubicBezTo>
                    <a:pt x="49" y="3"/>
                    <a:pt x="48" y="2"/>
                    <a:pt x="45" y="2"/>
                  </a:cubicBezTo>
                  <a:cubicBezTo>
                    <a:pt x="45" y="4"/>
                    <a:pt x="46" y="8"/>
                    <a:pt x="44" y="8"/>
                  </a:cubicBezTo>
                  <a:cubicBezTo>
                    <a:pt x="44" y="6"/>
                    <a:pt x="46" y="2"/>
                    <a:pt x="43" y="2"/>
                  </a:cubicBezTo>
                  <a:cubicBezTo>
                    <a:pt x="41" y="2"/>
                    <a:pt x="42" y="6"/>
                    <a:pt x="42" y="8"/>
                  </a:cubicBezTo>
                  <a:cubicBezTo>
                    <a:pt x="42" y="10"/>
                    <a:pt x="42" y="12"/>
                    <a:pt x="43" y="12"/>
                  </a:cubicBezTo>
                  <a:cubicBezTo>
                    <a:pt x="44" y="11"/>
                    <a:pt x="43" y="9"/>
                    <a:pt x="44" y="9"/>
                  </a:cubicBezTo>
                  <a:cubicBezTo>
                    <a:pt x="44" y="10"/>
                    <a:pt x="44" y="11"/>
                    <a:pt x="44" y="12"/>
                  </a:cubicBezTo>
                  <a:cubicBezTo>
                    <a:pt x="48" y="11"/>
                    <a:pt x="47" y="14"/>
                    <a:pt x="50" y="14"/>
                  </a:cubicBezTo>
                  <a:cubicBezTo>
                    <a:pt x="51" y="10"/>
                    <a:pt x="54" y="7"/>
                    <a:pt x="56" y="3"/>
                  </a:cubicBezTo>
                  <a:cubicBezTo>
                    <a:pt x="50" y="3"/>
                    <a:pt x="52" y="9"/>
                    <a:pt x="49" y="11"/>
                  </a:cubicBezTo>
                  <a:cubicBezTo>
                    <a:pt x="49" y="7"/>
                    <a:pt x="52" y="7"/>
                    <a:pt x="51" y="2"/>
                  </a:cubicBezTo>
                  <a:close/>
                  <a:moveTo>
                    <a:pt x="28" y="12"/>
                  </a:moveTo>
                  <a:cubicBezTo>
                    <a:pt x="26" y="9"/>
                    <a:pt x="25" y="5"/>
                    <a:pt x="22" y="3"/>
                  </a:cubicBezTo>
                  <a:cubicBezTo>
                    <a:pt x="21" y="6"/>
                    <a:pt x="23" y="7"/>
                    <a:pt x="24" y="9"/>
                  </a:cubicBezTo>
                  <a:cubicBezTo>
                    <a:pt x="25" y="11"/>
                    <a:pt x="26" y="14"/>
                    <a:pt x="29" y="15"/>
                  </a:cubicBezTo>
                  <a:cubicBezTo>
                    <a:pt x="28" y="13"/>
                    <a:pt x="31" y="11"/>
                    <a:pt x="29" y="11"/>
                  </a:cubicBezTo>
                  <a:cubicBezTo>
                    <a:pt x="29" y="12"/>
                    <a:pt x="29" y="12"/>
                    <a:pt x="28" y="12"/>
                  </a:cubicBezTo>
                  <a:close/>
                  <a:moveTo>
                    <a:pt x="25" y="4"/>
                  </a:moveTo>
                  <a:cubicBezTo>
                    <a:pt x="26" y="7"/>
                    <a:pt x="27" y="9"/>
                    <a:pt x="29" y="10"/>
                  </a:cubicBezTo>
                  <a:cubicBezTo>
                    <a:pt x="28" y="8"/>
                    <a:pt x="28" y="4"/>
                    <a:pt x="25" y="4"/>
                  </a:cubicBezTo>
                  <a:close/>
                  <a:moveTo>
                    <a:pt x="31" y="3"/>
                  </a:moveTo>
                  <a:cubicBezTo>
                    <a:pt x="29" y="5"/>
                    <a:pt x="34" y="10"/>
                    <a:pt x="31" y="12"/>
                  </a:cubicBezTo>
                  <a:cubicBezTo>
                    <a:pt x="30" y="9"/>
                    <a:pt x="31" y="4"/>
                    <a:pt x="28" y="4"/>
                  </a:cubicBezTo>
                  <a:cubicBezTo>
                    <a:pt x="28" y="8"/>
                    <a:pt x="32" y="10"/>
                    <a:pt x="30" y="14"/>
                  </a:cubicBezTo>
                  <a:cubicBezTo>
                    <a:pt x="31" y="14"/>
                    <a:pt x="31" y="13"/>
                    <a:pt x="33" y="13"/>
                  </a:cubicBezTo>
                  <a:cubicBezTo>
                    <a:pt x="34" y="12"/>
                    <a:pt x="33" y="9"/>
                    <a:pt x="35" y="9"/>
                  </a:cubicBezTo>
                  <a:cubicBezTo>
                    <a:pt x="35" y="10"/>
                    <a:pt x="35" y="12"/>
                    <a:pt x="36" y="12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38" y="9"/>
                    <a:pt x="38" y="6"/>
                    <a:pt x="38" y="4"/>
                  </a:cubicBezTo>
                  <a:cubicBezTo>
                    <a:pt x="36" y="2"/>
                    <a:pt x="36" y="6"/>
                    <a:pt x="33" y="4"/>
                  </a:cubicBezTo>
                  <a:cubicBezTo>
                    <a:pt x="33" y="6"/>
                    <a:pt x="36" y="8"/>
                    <a:pt x="33" y="8"/>
                  </a:cubicBezTo>
                  <a:cubicBezTo>
                    <a:pt x="33" y="6"/>
                    <a:pt x="33" y="4"/>
                    <a:pt x="31" y="3"/>
                  </a:cubicBezTo>
                  <a:close/>
                  <a:moveTo>
                    <a:pt x="41" y="11"/>
                  </a:moveTo>
                  <a:cubicBezTo>
                    <a:pt x="41" y="8"/>
                    <a:pt x="42" y="4"/>
                    <a:pt x="39" y="3"/>
                  </a:cubicBezTo>
                  <a:cubicBezTo>
                    <a:pt x="40" y="6"/>
                    <a:pt x="37" y="11"/>
                    <a:pt x="41" y="11"/>
                  </a:cubicBezTo>
                  <a:close/>
                  <a:moveTo>
                    <a:pt x="43" y="15"/>
                  </a:moveTo>
                  <a:cubicBezTo>
                    <a:pt x="48" y="18"/>
                    <a:pt x="52" y="21"/>
                    <a:pt x="55" y="25"/>
                  </a:cubicBezTo>
                  <a:cubicBezTo>
                    <a:pt x="55" y="26"/>
                    <a:pt x="55" y="26"/>
                    <a:pt x="56" y="27"/>
                  </a:cubicBezTo>
                  <a:cubicBezTo>
                    <a:pt x="56" y="27"/>
                    <a:pt x="57" y="28"/>
                    <a:pt x="57" y="28"/>
                  </a:cubicBezTo>
                  <a:cubicBezTo>
                    <a:pt x="58" y="30"/>
                    <a:pt x="57" y="33"/>
                    <a:pt x="60" y="33"/>
                  </a:cubicBezTo>
                  <a:cubicBezTo>
                    <a:pt x="60" y="30"/>
                    <a:pt x="60" y="29"/>
                    <a:pt x="59" y="28"/>
                  </a:cubicBezTo>
                  <a:cubicBezTo>
                    <a:pt x="59" y="27"/>
                    <a:pt x="58" y="27"/>
                    <a:pt x="57" y="27"/>
                  </a:cubicBezTo>
                  <a:cubicBezTo>
                    <a:pt x="57" y="26"/>
                    <a:pt x="58" y="25"/>
                    <a:pt x="57" y="25"/>
                  </a:cubicBezTo>
                  <a:cubicBezTo>
                    <a:pt x="57" y="25"/>
                    <a:pt x="56" y="24"/>
                    <a:pt x="56" y="24"/>
                  </a:cubicBezTo>
                  <a:cubicBezTo>
                    <a:pt x="55" y="23"/>
                    <a:pt x="55" y="21"/>
                    <a:pt x="53" y="21"/>
                  </a:cubicBezTo>
                  <a:cubicBezTo>
                    <a:pt x="54" y="20"/>
                    <a:pt x="52" y="19"/>
                    <a:pt x="51" y="18"/>
                  </a:cubicBezTo>
                  <a:cubicBezTo>
                    <a:pt x="50" y="16"/>
                    <a:pt x="48" y="14"/>
                    <a:pt x="46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3" y="12"/>
                    <a:pt x="38" y="13"/>
                    <a:pt x="37" y="14"/>
                  </a:cubicBezTo>
                  <a:cubicBezTo>
                    <a:pt x="39" y="15"/>
                    <a:pt x="41" y="15"/>
                    <a:pt x="43" y="15"/>
                  </a:cubicBezTo>
                  <a:close/>
                  <a:moveTo>
                    <a:pt x="30" y="15"/>
                  </a:moveTo>
                  <a:cubicBezTo>
                    <a:pt x="28" y="15"/>
                    <a:pt x="28" y="17"/>
                    <a:pt x="27" y="17"/>
                  </a:cubicBezTo>
                  <a:cubicBezTo>
                    <a:pt x="25" y="17"/>
                    <a:pt x="21" y="23"/>
                    <a:pt x="21" y="23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19" y="25"/>
                    <a:pt x="20" y="28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3"/>
                    <a:pt x="15" y="37"/>
                    <a:pt x="18" y="36"/>
                  </a:cubicBezTo>
                  <a:cubicBezTo>
                    <a:pt x="19" y="37"/>
                    <a:pt x="17" y="37"/>
                    <a:pt x="17" y="37"/>
                  </a:cubicBezTo>
                  <a:cubicBezTo>
                    <a:pt x="14" y="41"/>
                    <a:pt x="19" y="41"/>
                    <a:pt x="17" y="43"/>
                  </a:cubicBezTo>
                  <a:cubicBezTo>
                    <a:pt x="16" y="43"/>
                    <a:pt x="18" y="47"/>
                    <a:pt x="18" y="48"/>
                  </a:cubicBezTo>
                  <a:cubicBezTo>
                    <a:pt x="19" y="49"/>
                    <a:pt x="21" y="51"/>
                    <a:pt x="21" y="53"/>
                  </a:cubicBezTo>
                  <a:cubicBezTo>
                    <a:pt x="22" y="53"/>
                    <a:pt x="22" y="54"/>
                    <a:pt x="23" y="54"/>
                  </a:cubicBezTo>
                  <a:cubicBezTo>
                    <a:pt x="24" y="54"/>
                    <a:pt x="23" y="54"/>
                    <a:pt x="23" y="55"/>
                  </a:cubicBezTo>
                  <a:cubicBezTo>
                    <a:pt x="24" y="55"/>
                    <a:pt x="25" y="54"/>
                    <a:pt x="26" y="55"/>
                  </a:cubicBezTo>
                  <a:cubicBezTo>
                    <a:pt x="26" y="55"/>
                    <a:pt x="27" y="56"/>
                    <a:pt x="27" y="56"/>
                  </a:cubicBezTo>
                  <a:cubicBezTo>
                    <a:pt x="31" y="58"/>
                    <a:pt x="38" y="60"/>
                    <a:pt x="43" y="59"/>
                  </a:cubicBezTo>
                  <a:cubicBezTo>
                    <a:pt x="44" y="59"/>
                    <a:pt x="43" y="58"/>
                    <a:pt x="43" y="58"/>
                  </a:cubicBezTo>
                  <a:cubicBezTo>
                    <a:pt x="44" y="57"/>
                    <a:pt x="46" y="58"/>
                    <a:pt x="47" y="58"/>
                  </a:cubicBezTo>
                  <a:cubicBezTo>
                    <a:pt x="47" y="58"/>
                    <a:pt x="48" y="56"/>
                    <a:pt x="48" y="56"/>
                  </a:cubicBezTo>
                  <a:cubicBezTo>
                    <a:pt x="49" y="56"/>
                    <a:pt x="50" y="56"/>
                    <a:pt x="50" y="55"/>
                  </a:cubicBezTo>
                  <a:cubicBezTo>
                    <a:pt x="52" y="54"/>
                    <a:pt x="53" y="53"/>
                    <a:pt x="55" y="53"/>
                  </a:cubicBezTo>
                  <a:cubicBezTo>
                    <a:pt x="56" y="51"/>
                    <a:pt x="57" y="48"/>
                    <a:pt x="58" y="47"/>
                  </a:cubicBezTo>
                  <a:cubicBezTo>
                    <a:pt x="59" y="46"/>
                    <a:pt x="59" y="45"/>
                    <a:pt x="59" y="44"/>
                  </a:cubicBezTo>
                  <a:cubicBezTo>
                    <a:pt x="60" y="42"/>
                    <a:pt x="60" y="41"/>
                    <a:pt x="60" y="38"/>
                  </a:cubicBezTo>
                  <a:cubicBezTo>
                    <a:pt x="60" y="37"/>
                    <a:pt x="61" y="35"/>
                    <a:pt x="59" y="34"/>
                  </a:cubicBezTo>
                  <a:cubicBezTo>
                    <a:pt x="58" y="38"/>
                    <a:pt x="59" y="41"/>
                    <a:pt x="58" y="44"/>
                  </a:cubicBezTo>
                  <a:cubicBezTo>
                    <a:pt x="58" y="44"/>
                    <a:pt x="57" y="45"/>
                    <a:pt x="57" y="46"/>
                  </a:cubicBezTo>
                  <a:cubicBezTo>
                    <a:pt x="56" y="46"/>
                    <a:pt x="57" y="47"/>
                    <a:pt x="57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4" y="49"/>
                    <a:pt x="54" y="50"/>
                    <a:pt x="54" y="51"/>
                  </a:cubicBezTo>
                  <a:cubicBezTo>
                    <a:pt x="53" y="52"/>
                    <a:pt x="52" y="52"/>
                    <a:pt x="51" y="53"/>
                  </a:cubicBezTo>
                  <a:cubicBezTo>
                    <a:pt x="47" y="56"/>
                    <a:pt x="38" y="55"/>
                    <a:pt x="33" y="55"/>
                  </a:cubicBezTo>
                  <a:cubicBezTo>
                    <a:pt x="31" y="54"/>
                    <a:pt x="30" y="55"/>
                    <a:pt x="30" y="54"/>
                  </a:cubicBezTo>
                  <a:cubicBezTo>
                    <a:pt x="29" y="53"/>
                    <a:pt x="28" y="54"/>
                    <a:pt x="28" y="54"/>
                  </a:cubicBezTo>
                  <a:cubicBezTo>
                    <a:pt x="27" y="53"/>
                    <a:pt x="27" y="52"/>
                    <a:pt x="26" y="52"/>
                  </a:cubicBezTo>
                  <a:cubicBezTo>
                    <a:pt x="24" y="51"/>
                    <a:pt x="23" y="50"/>
                    <a:pt x="22" y="49"/>
                  </a:cubicBezTo>
                  <a:cubicBezTo>
                    <a:pt x="22" y="50"/>
                    <a:pt x="23" y="48"/>
                    <a:pt x="21" y="48"/>
                  </a:cubicBezTo>
                  <a:cubicBezTo>
                    <a:pt x="21" y="45"/>
                    <a:pt x="20" y="42"/>
                    <a:pt x="20" y="39"/>
                  </a:cubicBezTo>
                  <a:cubicBezTo>
                    <a:pt x="20" y="37"/>
                    <a:pt x="21" y="36"/>
                    <a:pt x="21" y="35"/>
                  </a:cubicBezTo>
                  <a:cubicBezTo>
                    <a:pt x="21" y="34"/>
                    <a:pt x="21" y="32"/>
                    <a:pt x="21" y="30"/>
                  </a:cubicBezTo>
                  <a:cubicBezTo>
                    <a:pt x="21" y="30"/>
                    <a:pt x="22" y="30"/>
                    <a:pt x="22" y="29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7"/>
                    <a:pt x="22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4" y="23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6" y="22"/>
                    <a:pt x="25" y="21"/>
                    <a:pt x="25" y="21"/>
                  </a:cubicBezTo>
                  <a:cubicBezTo>
                    <a:pt x="27" y="18"/>
                    <a:pt x="30" y="17"/>
                    <a:pt x="31" y="15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lose/>
                  <a:moveTo>
                    <a:pt x="33" y="23"/>
                  </a:moveTo>
                  <a:cubicBezTo>
                    <a:pt x="32" y="21"/>
                    <a:pt x="36" y="20"/>
                    <a:pt x="33" y="19"/>
                  </a:cubicBezTo>
                  <a:cubicBezTo>
                    <a:pt x="33" y="23"/>
                    <a:pt x="32" y="18"/>
                    <a:pt x="30" y="18"/>
                  </a:cubicBezTo>
                  <a:cubicBezTo>
                    <a:pt x="30" y="20"/>
                    <a:pt x="26" y="19"/>
                    <a:pt x="27" y="22"/>
                  </a:cubicBezTo>
                  <a:cubicBezTo>
                    <a:pt x="28" y="24"/>
                    <a:pt x="30" y="25"/>
                    <a:pt x="32" y="26"/>
                  </a:cubicBezTo>
                  <a:cubicBezTo>
                    <a:pt x="33" y="23"/>
                    <a:pt x="28" y="22"/>
                    <a:pt x="30" y="21"/>
                  </a:cubicBezTo>
                  <a:cubicBezTo>
                    <a:pt x="32" y="22"/>
                    <a:pt x="32" y="25"/>
                    <a:pt x="34" y="26"/>
                  </a:cubicBezTo>
                  <a:cubicBezTo>
                    <a:pt x="34" y="24"/>
                    <a:pt x="34" y="23"/>
                    <a:pt x="36" y="22"/>
                  </a:cubicBezTo>
                  <a:cubicBezTo>
                    <a:pt x="36" y="23"/>
                    <a:pt x="36" y="25"/>
                    <a:pt x="37" y="25"/>
                  </a:cubicBezTo>
                  <a:cubicBezTo>
                    <a:pt x="37" y="22"/>
                    <a:pt x="37" y="19"/>
                    <a:pt x="37" y="15"/>
                  </a:cubicBezTo>
                  <a:cubicBezTo>
                    <a:pt x="31" y="15"/>
                    <a:pt x="37" y="22"/>
                    <a:pt x="33" y="23"/>
                  </a:cubicBezTo>
                  <a:close/>
                  <a:moveTo>
                    <a:pt x="25" y="25"/>
                  </a:moveTo>
                  <a:cubicBezTo>
                    <a:pt x="27" y="24"/>
                    <a:pt x="28" y="28"/>
                    <a:pt x="29" y="25"/>
                  </a:cubicBezTo>
                  <a:cubicBezTo>
                    <a:pt x="27" y="24"/>
                    <a:pt x="26" y="22"/>
                    <a:pt x="25" y="25"/>
                  </a:cubicBezTo>
                  <a:close/>
                  <a:moveTo>
                    <a:pt x="23" y="28"/>
                  </a:moveTo>
                  <a:cubicBezTo>
                    <a:pt x="25" y="29"/>
                    <a:pt x="31" y="31"/>
                    <a:pt x="33" y="28"/>
                  </a:cubicBezTo>
                  <a:cubicBezTo>
                    <a:pt x="30" y="28"/>
                    <a:pt x="25" y="24"/>
                    <a:pt x="23" y="28"/>
                  </a:cubicBezTo>
                  <a:close/>
                  <a:moveTo>
                    <a:pt x="23" y="29"/>
                  </a:moveTo>
                  <a:cubicBezTo>
                    <a:pt x="22" y="32"/>
                    <a:pt x="25" y="31"/>
                    <a:pt x="27" y="31"/>
                  </a:cubicBezTo>
                  <a:cubicBezTo>
                    <a:pt x="28" y="31"/>
                    <a:pt x="34" y="31"/>
                    <a:pt x="31" y="30"/>
                  </a:cubicBezTo>
                  <a:cubicBezTo>
                    <a:pt x="27" y="31"/>
                    <a:pt x="26" y="29"/>
                    <a:pt x="23" y="29"/>
                  </a:cubicBezTo>
                  <a:close/>
                  <a:moveTo>
                    <a:pt x="37" y="25"/>
                  </a:moveTo>
                  <a:cubicBezTo>
                    <a:pt x="41" y="25"/>
                    <a:pt x="40" y="20"/>
                    <a:pt x="40" y="16"/>
                  </a:cubicBezTo>
                  <a:cubicBezTo>
                    <a:pt x="40" y="16"/>
                    <a:pt x="39" y="15"/>
                    <a:pt x="38" y="15"/>
                  </a:cubicBezTo>
                  <a:cubicBezTo>
                    <a:pt x="37" y="17"/>
                    <a:pt x="38" y="22"/>
                    <a:pt x="37" y="25"/>
                  </a:cubicBezTo>
                  <a:close/>
                  <a:moveTo>
                    <a:pt x="47" y="19"/>
                  </a:moveTo>
                  <a:cubicBezTo>
                    <a:pt x="44" y="19"/>
                    <a:pt x="44" y="22"/>
                    <a:pt x="43" y="24"/>
                  </a:cubicBezTo>
                  <a:cubicBezTo>
                    <a:pt x="46" y="24"/>
                    <a:pt x="47" y="22"/>
                    <a:pt x="47" y="19"/>
                  </a:cubicBezTo>
                  <a:close/>
                  <a:moveTo>
                    <a:pt x="50" y="21"/>
                  </a:moveTo>
                  <a:cubicBezTo>
                    <a:pt x="47" y="20"/>
                    <a:pt x="47" y="23"/>
                    <a:pt x="46" y="24"/>
                  </a:cubicBezTo>
                  <a:cubicBezTo>
                    <a:pt x="48" y="24"/>
                    <a:pt x="48" y="23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lose/>
                  <a:moveTo>
                    <a:pt x="50" y="26"/>
                  </a:moveTo>
                  <a:cubicBezTo>
                    <a:pt x="52" y="26"/>
                    <a:pt x="53" y="26"/>
                    <a:pt x="53" y="24"/>
                  </a:cubicBezTo>
                  <a:cubicBezTo>
                    <a:pt x="52" y="24"/>
                    <a:pt x="52" y="23"/>
                    <a:pt x="50" y="22"/>
                  </a:cubicBezTo>
                  <a:cubicBezTo>
                    <a:pt x="50" y="24"/>
                    <a:pt x="49" y="24"/>
                    <a:pt x="50" y="26"/>
                  </a:cubicBezTo>
                  <a:close/>
                  <a:moveTo>
                    <a:pt x="43" y="16"/>
                  </a:moveTo>
                  <a:cubicBezTo>
                    <a:pt x="42" y="17"/>
                    <a:pt x="43" y="19"/>
                    <a:pt x="42" y="19"/>
                  </a:cubicBezTo>
                  <a:cubicBezTo>
                    <a:pt x="42" y="18"/>
                    <a:pt x="42" y="16"/>
                    <a:pt x="41" y="16"/>
                  </a:cubicBezTo>
                  <a:cubicBezTo>
                    <a:pt x="40" y="18"/>
                    <a:pt x="42" y="20"/>
                    <a:pt x="42" y="21"/>
                  </a:cubicBezTo>
                  <a:cubicBezTo>
                    <a:pt x="42" y="23"/>
                    <a:pt x="40" y="25"/>
                    <a:pt x="42" y="25"/>
                  </a:cubicBezTo>
                  <a:cubicBezTo>
                    <a:pt x="43" y="23"/>
                    <a:pt x="46" y="18"/>
                    <a:pt x="43" y="16"/>
                  </a:cubicBezTo>
                  <a:close/>
                  <a:moveTo>
                    <a:pt x="36" y="27"/>
                  </a:moveTo>
                  <a:cubicBezTo>
                    <a:pt x="35" y="27"/>
                    <a:pt x="37" y="29"/>
                    <a:pt x="37" y="28"/>
                  </a:cubicBezTo>
                  <a:cubicBezTo>
                    <a:pt x="36" y="29"/>
                    <a:pt x="35" y="29"/>
                    <a:pt x="35" y="29"/>
                  </a:cubicBezTo>
                  <a:cubicBezTo>
                    <a:pt x="34" y="32"/>
                    <a:pt x="35" y="37"/>
                    <a:pt x="34" y="41"/>
                  </a:cubicBezTo>
                  <a:cubicBezTo>
                    <a:pt x="32" y="42"/>
                    <a:pt x="29" y="42"/>
                    <a:pt x="30" y="46"/>
                  </a:cubicBezTo>
                  <a:cubicBezTo>
                    <a:pt x="38" y="49"/>
                    <a:pt x="37" y="36"/>
                    <a:pt x="37" y="28"/>
                  </a:cubicBezTo>
                  <a:cubicBezTo>
                    <a:pt x="41" y="26"/>
                    <a:pt x="42" y="28"/>
                    <a:pt x="46" y="28"/>
                  </a:cubicBezTo>
                  <a:cubicBezTo>
                    <a:pt x="46" y="29"/>
                    <a:pt x="45" y="33"/>
                    <a:pt x="48" y="32"/>
                  </a:cubicBezTo>
                  <a:cubicBezTo>
                    <a:pt x="48" y="30"/>
                    <a:pt x="48" y="28"/>
                    <a:pt x="48" y="26"/>
                  </a:cubicBezTo>
                  <a:cubicBezTo>
                    <a:pt x="43" y="26"/>
                    <a:pt x="39" y="26"/>
                    <a:pt x="36" y="27"/>
                  </a:cubicBezTo>
                  <a:close/>
                  <a:moveTo>
                    <a:pt x="49" y="28"/>
                  </a:moveTo>
                  <a:cubicBezTo>
                    <a:pt x="50" y="28"/>
                    <a:pt x="50" y="29"/>
                    <a:pt x="50" y="29"/>
                  </a:cubicBezTo>
                  <a:cubicBezTo>
                    <a:pt x="50" y="30"/>
                    <a:pt x="49" y="29"/>
                    <a:pt x="49" y="30"/>
                  </a:cubicBezTo>
                  <a:cubicBezTo>
                    <a:pt x="51" y="30"/>
                    <a:pt x="53" y="30"/>
                    <a:pt x="56" y="30"/>
                  </a:cubicBezTo>
                  <a:cubicBezTo>
                    <a:pt x="57" y="27"/>
                    <a:pt x="51" y="30"/>
                    <a:pt x="51" y="28"/>
                  </a:cubicBezTo>
                  <a:cubicBezTo>
                    <a:pt x="53" y="29"/>
                    <a:pt x="55" y="26"/>
                    <a:pt x="53" y="26"/>
                  </a:cubicBezTo>
                  <a:cubicBezTo>
                    <a:pt x="53" y="28"/>
                    <a:pt x="48" y="25"/>
                    <a:pt x="49" y="28"/>
                  </a:cubicBezTo>
                  <a:close/>
                  <a:moveTo>
                    <a:pt x="41" y="34"/>
                  </a:moveTo>
                  <a:cubicBezTo>
                    <a:pt x="40" y="31"/>
                    <a:pt x="43" y="32"/>
                    <a:pt x="43" y="29"/>
                  </a:cubicBezTo>
                  <a:cubicBezTo>
                    <a:pt x="41" y="29"/>
                    <a:pt x="41" y="30"/>
                    <a:pt x="40" y="31"/>
                  </a:cubicBezTo>
                  <a:cubicBezTo>
                    <a:pt x="40" y="30"/>
                    <a:pt x="40" y="29"/>
                    <a:pt x="39" y="29"/>
                  </a:cubicBezTo>
                  <a:cubicBezTo>
                    <a:pt x="40" y="31"/>
                    <a:pt x="40" y="33"/>
                    <a:pt x="41" y="34"/>
                  </a:cubicBezTo>
                  <a:close/>
                  <a:moveTo>
                    <a:pt x="44" y="29"/>
                  </a:moveTo>
                  <a:cubicBezTo>
                    <a:pt x="44" y="31"/>
                    <a:pt x="42" y="30"/>
                    <a:pt x="43" y="33"/>
                  </a:cubicBezTo>
                  <a:cubicBezTo>
                    <a:pt x="45" y="34"/>
                    <a:pt x="46" y="30"/>
                    <a:pt x="44" y="29"/>
                  </a:cubicBezTo>
                  <a:close/>
                  <a:moveTo>
                    <a:pt x="41" y="35"/>
                  </a:moveTo>
                  <a:cubicBezTo>
                    <a:pt x="43" y="36"/>
                    <a:pt x="47" y="34"/>
                    <a:pt x="44" y="33"/>
                  </a:cubicBezTo>
                  <a:cubicBezTo>
                    <a:pt x="44" y="35"/>
                    <a:pt x="41" y="33"/>
                    <a:pt x="41" y="35"/>
                  </a:cubicBezTo>
                  <a:close/>
                  <a:moveTo>
                    <a:pt x="3" y="32"/>
                  </a:moveTo>
                  <a:cubicBezTo>
                    <a:pt x="6" y="32"/>
                    <a:pt x="1" y="33"/>
                    <a:pt x="3" y="36"/>
                  </a:cubicBezTo>
                  <a:cubicBezTo>
                    <a:pt x="7" y="36"/>
                    <a:pt x="11" y="36"/>
                    <a:pt x="16" y="36"/>
                  </a:cubicBezTo>
                  <a:cubicBezTo>
                    <a:pt x="15" y="34"/>
                    <a:pt x="17" y="34"/>
                    <a:pt x="17" y="31"/>
                  </a:cubicBezTo>
                  <a:cubicBezTo>
                    <a:pt x="14" y="31"/>
                    <a:pt x="11" y="31"/>
                    <a:pt x="9" y="31"/>
                  </a:cubicBezTo>
                  <a:cubicBezTo>
                    <a:pt x="7" y="32"/>
                    <a:pt x="2" y="30"/>
                    <a:pt x="2" y="32"/>
                  </a:cubicBezTo>
                  <a:cubicBezTo>
                    <a:pt x="2" y="32"/>
                    <a:pt x="3" y="32"/>
                    <a:pt x="3" y="32"/>
                  </a:cubicBezTo>
                  <a:close/>
                  <a:moveTo>
                    <a:pt x="49" y="33"/>
                  </a:moveTo>
                  <a:cubicBezTo>
                    <a:pt x="51" y="32"/>
                    <a:pt x="56" y="34"/>
                    <a:pt x="57" y="32"/>
                  </a:cubicBezTo>
                  <a:cubicBezTo>
                    <a:pt x="56" y="31"/>
                    <a:pt x="48" y="29"/>
                    <a:pt x="49" y="33"/>
                  </a:cubicBezTo>
                  <a:close/>
                  <a:moveTo>
                    <a:pt x="28" y="34"/>
                  </a:moveTo>
                  <a:cubicBezTo>
                    <a:pt x="30" y="34"/>
                    <a:pt x="34" y="35"/>
                    <a:pt x="33" y="32"/>
                  </a:cubicBezTo>
                  <a:cubicBezTo>
                    <a:pt x="30" y="32"/>
                    <a:pt x="24" y="31"/>
                    <a:pt x="22" y="33"/>
                  </a:cubicBezTo>
                  <a:cubicBezTo>
                    <a:pt x="22" y="34"/>
                    <a:pt x="25" y="34"/>
                    <a:pt x="28" y="34"/>
                  </a:cubicBezTo>
                  <a:close/>
                  <a:moveTo>
                    <a:pt x="46" y="41"/>
                  </a:moveTo>
                  <a:cubicBezTo>
                    <a:pt x="43" y="40"/>
                    <a:pt x="42" y="45"/>
                    <a:pt x="43" y="47"/>
                  </a:cubicBezTo>
                  <a:cubicBezTo>
                    <a:pt x="47" y="48"/>
                    <a:pt x="46" y="45"/>
                    <a:pt x="48" y="44"/>
                  </a:cubicBezTo>
                  <a:cubicBezTo>
                    <a:pt x="48" y="42"/>
                    <a:pt x="47" y="41"/>
                    <a:pt x="47" y="39"/>
                  </a:cubicBezTo>
                  <a:cubicBezTo>
                    <a:pt x="47" y="37"/>
                    <a:pt x="49" y="33"/>
                    <a:pt x="46" y="33"/>
                  </a:cubicBezTo>
                  <a:cubicBezTo>
                    <a:pt x="46" y="35"/>
                    <a:pt x="46" y="38"/>
                    <a:pt x="46" y="41"/>
                  </a:cubicBezTo>
                  <a:close/>
                  <a:moveTo>
                    <a:pt x="54" y="41"/>
                  </a:moveTo>
                  <a:cubicBezTo>
                    <a:pt x="55" y="40"/>
                    <a:pt x="57" y="44"/>
                    <a:pt x="57" y="41"/>
                  </a:cubicBezTo>
                  <a:cubicBezTo>
                    <a:pt x="55" y="41"/>
                    <a:pt x="58" y="39"/>
                    <a:pt x="57" y="37"/>
                  </a:cubicBezTo>
                  <a:cubicBezTo>
                    <a:pt x="57" y="37"/>
                    <a:pt x="56" y="37"/>
                    <a:pt x="56" y="36"/>
                  </a:cubicBezTo>
                  <a:cubicBezTo>
                    <a:pt x="56" y="36"/>
                    <a:pt x="57" y="36"/>
                    <a:pt x="57" y="36"/>
                  </a:cubicBezTo>
                  <a:cubicBezTo>
                    <a:pt x="58" y="36"/>
                    <a:pt x="57" y="34"/>
                    <a:pt x="57" y="34"/>
                  </a:cubicBezTo>
                  <a:cubicBezTo>
                    <a:pt x="55" y="34"/>
                    <a:pt x="52" y="34"/>
                    <a:pt x="49" y="34"/>
                  </a:cubicBezTo>
                  <a:cubicBezTo>
                    <a:pt x="47" y="37"/>
                    <a:pt x="53" y="34"/>
                    <a:pt x="53" y="36"/>
                  </a:cubicBezTo>
                  <a:cubicBezTo>
                    <a:pt x="52" y="37"/>
                    <a:pt x="49" y="35"/>
                    <a:pt x="49" y="37"/>
                  </a:cubicBezTo>
                  <a:cubicBezTo>
                    <a:pt x="50" y="37"/>
                    <a:pt x="51" y="38"/>
                    <a:pt x="51" y="39"/>
                  </a:cubicBezTo>
                  <a:cubicBezTo>
                    <a:pt x="53" y="39"/>
                    <a:pt x="56" y="38"/>
                    <a:pt x="57" y="40"/>
                  </a:cubicBezTo>
                  <a:cubicBezTo>
                    <a:pt x="56" y="40"/>
                    <a:pt x="54" y="40"/>
                    <a:pt x="54" y="41"/>
                  </a:cubicBezTo>
                  <a:close/>
                  <a:moveTo>
                    <a:pt x="50" y="41"/>
                  </a:moveTo>
                  <a:cubicBezTo>
                    <a:pt x="53" y="41"/>
                    <a:pt x="54" y="47"/>
                    <a:pt x="57" y="44"/>
                  </a:cubicBezTo>
                  <a:cubicBezTo>
                    <a:pt x="55" y="43"/>
                    <a:pt x="53" y="38"/>
                    <a:pt x="50" y="41"/>
                  </a:cubicBezTo>
                  <a:close/>
                  <a:moveTo>
                    <a:pt x="50" y="42"/>
                  </a:moveTo>
                  <a:cubicBezTo>
                    <a:pt x="50" y="45"/>
                    <a:pt x="50" y="48"/>
                    <a:pt x="51" y="50"/>
                  </a:cubicBezTo>
                  <a:cubicBezTo>
                    <a:pt x="54" y="50"/>
                    <a:pt x="54" y="48"/>
                    <a:pt x="55" y="46"/>
                  </a:cubicBezTo>
                  <a:cubicBezTo>
                    <a:pt x="54" y="44"/>
                    <a:pt x="53" y="43"/>
                    <a:pt x="51" y="42"/>
                  </a:cubicBezTo>
                  <a:cubicBezTo>
                    <a:pt x="51" y="45"/>
                    <a:pt x="55" y="47"/>
                    <a:pt x="52" y="48"/>
                  </a:cubicBezTo>
                  <a:cubicBezTo>
                    <a:pt x="52" y="46"/>
                    <a:pt x="51" y="44"/>
                    <a:pt x="50" y="42"/>
                  </a:cubicBezTo>
                  <a:close/>
                  <a:moveTo>
                    <a:pt x="48" y="46"/>
                  </a:moveTo>
                  <a:cubicBezTo>
                    <a:pt x="47" y="49"/>
                    <a:pt x="49" y="49"/>
                    <a:pt x="49" y="52"/>
                  </a:cubicBezTo>
                  <a:cubicBezTo>
                    <a:pt x="52" y="52"/>
                    <a:pt x="49" y="46"/>
                    <a:pt x="48" y="46"/>
                  </a:cubicBezTo>
                  <a:close/>
                  <a:moveTo>
                    <a:pt x="47" y="48"/>
                  </a:moveTo>
                  <a:cubicBezTo>
                    <a:pt x="44" y="47"/>
                    <a:pt x="46" y="52"/>
                    <a:pt x="45" y="54"/>
                  </a:cubicBezTo>
                  <a:cubicBezTo>
                    <a:pt x="49" y="54"/>
                    <a:pt x="48" y="49"/>
                    <a:pt x="47" y="48"/>
                  </a:cubicBezTo>
                  <a:close/>
                  <a:moveTo>
                    <a:pt x="22" y="42"/>
                  </a:moveTo>
                  <a:cubicBezTo>
                    <a:pt x="24" y="43"/>
                    <a:pt x="25" y="41"/>
                    <a:pt x="26" y="41"/>
                  </a:cubicBezTo>
                  <a:cubicBezTo>
                    <a:pt x="28" y="40"/>
                    <a:pt x="31" y="39"/>
                    <a:pt x="33" y="37"/>
                  </a:cubicBezTo>
                  <a:cubicBezTo>
                    <a:pt x="28" y="38"/>
                    <a:pt x="24" y="39"/>
                    <a:pt x="22" y="42"/>
                  </a:cubicBezTo>
                  <a:close/>
                  <a:moveTo>
                    <a:pt x="25" y="41"/>
                  </a:moveTo>
                  <a:cubicBezTo>
                    <a:pt x="25" y="43"/>
                    <a:pt x="20" y="44"/>
                    <a:pt x="23" y="46"/>
                  </a:cubicBezTo>
                  <a:cubicBezTo>
                    <a:pt x="25" y="43"/>
                    <a:pt x="28" y="42"/>
                    <a:pt x="31" y="41"/>
                  </a:cubicBezTo>
                  <a:cubicBezTo>
                    <a:pt x="32" y="40"/>
                    <a:pt x="32" y="39"/>
                    <a:pt x="31" y="40"/>
                  </a:cubicBezTo>
                  <a:cubicBezTo>
                    <a:pt x="29" y="40"/>
                    <a:pt x="28" y="42"/>
                    <a:pt x="25" y="41"/>
                  </a:cubicBezTo>
                  <a:close/>
                  <a:moveTo>
                    <a:pt x="23" y="48"/>
                  </a:moveTo>
                  <a:cubicBezTo>
                    <a:pt x="26" y="47"/>
                    <a:pt x="27" y="45"/>
                    <a:pt x="29" y="43"/>
                  </a:cubicBezTo>
                  <a:cubicBezTo>
                    <a:pt x="26" y="44"/>
                    <a:pt x="24" y="45"/>
                    <a:pt x="23" y="48"/>
                  </a:cubicBezTo>
                  <a:close/>
                  <a:moveTo>
                    <a:pt x="26" y="50"/>
                  </a:moveTo>
                  <a:cubicBezTo>
                    <a:pt x="26" y="48"/>
                    <a:pt x="29" y="49"/>
                    <a:pt x="29" y="46"/>
                  </a:cubicBezTo>
                  <a:cubicBezTo>
                    <a:pt x="26" y="46"/>
                    <a:pt x="23" y="49"/>
                    <a:pt x="26" y="50"/>
                  </a:cubicBezTo>
                  <a:close/>
                  <a:moveTo>
                    <a:pt x="26" y="51"/>
                  </a:moveTo>
                  <a:cubicBezTo>
                    <a:pt x="29" y="52"/>
                    <a:pt x="29" y="49"/>
                    <a:pt x="30" y="48"/>
                  </a:cubicBezTo>
                  <a:cubicBezTo>
                    <a:pt x="28" y="48"/>
                    <a:pt x="27" y="50"/>
                    <a:pt x="26" y="51"/>
                  </a:cubicBezTo>
                  <a:close/>
                  <a:moveTo>
                    <a:pt x="30" y="53"/>
                  </a:moveTo>
                  <a:cubicBezTo>
                    <a:pt x="31" y="53"/>
                    <a:pt x="31" y="52"/>
                    <a:pt x="32" y="51"/>
                  </a:cubicBezTo>
                  <a:cubicBezTo>
                    <a:pt x="32" y="52"/>
                    <a:pt x="32" y="54"/>
                    <a:pt x="34" y="54"/>
                  </a:cubicBezTo>
                  <a:cubicBezTo>
                    <a:pt x="34" y="52"/>
                    <a:pt x="36" y="49"/>
                    <a:pt x="34" y="48"/>
                  </a:cubicBezTo>
                  <a:cubicBezTo>
                    <a:pt x="34" y="49"/>
                    <a:pt x="33" y="50"/>
                    <a:pt x="32" y="50"/>
                  </a:cubicBezTo>
                  <a:cubicBezTo>
                    <a:pt x="32" y="49"/>
                    <a:pt x="32" y="48"/>
                    <a:pt x="31" y="48"/>
                  </a:cubicBezTo>
                  <a:cubicBezTo>
                    <a:pt x="31" y="49"/>
                    <a:pt x="29" y="50"/>
                    <a:pt x="30" y="53"/>
                  </a:cubicBezTo>
                  <a:close/>
                  <a:moveTo>
                    <a:pt x="28" y="35"/>
                  </a:moveTo>
                  <a:cubicBezTo>
                    <a:pt x="28" y="36"/>
                    <a:pt x="30" y="35"/>
                    <a:pt x="30" y="35"/>
                  </a:cubicBezTo>
                  <a:cubicBezTo>
                    <a:pt x="27" y="34"/>
                    <a:pt x="27" y="35"/>
                    <a:pt x="22" y="35"/>
                  </a:cubicBezTo>
                  <a:cubicBezTo>
                    <a:pt x="21" y="38"/>
                    <a:pt x="27" y="35"/>
                    <a:pt x="27" y="37"/>
                  </a:cubicBezTo>
                  <a:cubicBezTo>
                    <a:pt x="25" y="37"/>
                    <a:pt x="21" y="36"/>
                    <a:pt x="22" y="40"/>
                  </a:cubicBezTo>
                  <a:cubicBezTo>
                    <a:pt x="25" y="38"/>
                    <a:pt x="30" y="38"/>
                    <a:pt x="32" y="35"/>
                  </a:cubicBezTo>
                  <a:cubicBezTo>
                    <a:pt x="31" y="35"/>
                    <a:pt x="27" y="38"/>
                    <a:pt x="28" y="35"/>
                  </a:cubicBezTo>
                  <a:close/>
                  <a:moveTo>
                    <a:pt x="70" y="37"/>
                  </a:moveTo>
                  <a:cubicBezTo>
                    <a:pt x="70" y="37"/>
                    <a:pt x="70" y="36"/>
                    <a:pt x="70" y="35"/>
                  </a:cubicBezTo>
                  <a:cubicBezTo>
                    <a:pt x="68" y="35"/>
                    <a:pt x="65" y="35"/>
                    <a:pt x="62" y="35"/>
                  </a:cubicBezTo>
                  <a:cubicBezTo>
                    <a:pt x="62" y="39"/>
                    <a:pt x="68" y="36"/>
                    <a:pt x="70" y="37"/>
                  </a:cubicBezTo>
                  <a:close/>
                  <a:moveTo>
                    <a:pt x="45" y="38"/>
                  </a:moveTo>
                  <a:cubicBezTo>
                    <a:pt x="47" y="35"/>
                    <a:pt x="41" y="36"/>
                    <a:pt x="41" y="37"/>
                  </a:cubicBezTo>
                  <a:cubicBezTo>
                    <a:pt x="42" y="38"/>
                    <a:pt x="43" y="38"/>
                    <a:pt x="45" y="38"/>
                  </a:cubicBezTo>
                  <a:close/>
                  <a:moveTo>
                    <a:pt x="5" y="43"/>
                  </a:moveTo>
                  <a:cubicBezTo>
                    <a:pt x="6" y="45"/>
                    <a:pt x="1" y="43"/>
                    <a:pt x="3" y="46"/>
                  </a:cubicBezTo>
                  <a:cubicBezTo>
                    <a:pt x="7" y="45"/>
                    <a:pt x="14" y="45"/>
                    <a:pt x="16" y="43"/>
                  </a:cubicBezTo>
                  <a:cubicBezTo>
                    <a:pt x="12" y="43"/>
                    <a:pt x="9" y="43"/>
                    <a:pt x="5" y="43"/>
                  </a:cubicBezTo>
                  <a:close/>
                  <a:moveTo>
                    <a:pt x="6" y="42"/>
                  </a:moveTo>
                  <a:cubicBezTo>
                    <a:pt x="10" y="42"/>
                    <a:pt x="16" y="44"/>
                    <a:pt x="16" y="40"/>
                  </a:cubicBezTo>
                  <a:cubicBezTo>
                    <a:pt x="13" y="39"/>
                    <a:pt x="9" y="41"/>
                    <a:pt x="8" y="39"/>
                  </a:cubicBezTo>
                  <a:cubicBezTo>
                    <a:pt x="10" y="39"/>
                    <a:pt x="13" y="39"/>
                    <a:pt x="16" y="39"/>
                  </a:cubicBezTo>
                  <a:cubicBezTo>
                    <a:pt x="16" y="36"/>
                    <a:pt x="12" y="37"/>
                    <a:pt x="10" y="37"/>
                  </a:cubicBezTo>
                  <a:cubicBezTo>
                    <a:pt x="7" y="37"/>
                    <a:pt x="2" y="36"/>
                    <a:pt x="3" y="39"/>
                  </a:cubicBezTo>
                  <a:cubicBezTo>
                    <a:pt x="2" y="41"/>
                    <a:pt x="7" y="38"/>
                    <a:pt x="6" y="41"/>
                  </a:cubicBezTo>
                  <a:cubicBezTo>
                    <a:pt x="5" y="41"/>
                    <a:pt x="2" y="40"/>
                    <a:pt x="3" y="42"/>
                  </a:cubicBezTo>
                  <a:cubicBezTo>
                    <a:pt x="3" y="45"/>
                    <a:pt x="4" y="42"/>
                    <a:pt x="6" y="42"/>
                  </a:cubicBezTo>
                  <a:close/>
                  <a:moveTo>
                    <a:pt x="70" y="38"/>
                  </a:moveTo>
                  <a:cubicBezTo>
                    <a:pt x="68" y="39"/>
                    <a:pt x="64" y="37"/>
                    <a:pt x="63" y="39"/>
                  </a:cubicBezTo>
                  <a:cubicBezTo>
                    <a:pt x="65" y="38"/>
                    <a:pt x="70" y="40"/>
                    <a:pt x="70" y="38"/>
                  </a:cubicBezTo>
                  <a:close/>
                  <a:moveTo>
                    <a:pt x="39" y="42"/>
                  </a:moveTo>
                  <a:cubicBezTo>
                    <a:pt x="40" y="42"/>
                    <a:pt x="38" y="41"/>
                    <a:pt x="38" y="41"/>
                  </a:cubicBezTo>
                  <a:cubicBezTo>
                    <a:pt x="38" y="42"/>
                    <a:pt x="41" y="50"/>
                    <a:pt x="38" y="51"/>
                  </a:cubicBezTo>
                  <a:cubicBezTo>
                    <a:pt x="39" y="49"/>
                    <a:pt x="38" y="40"/>
                    <a:pt x="37" y="47"/>
                  </a:cubicBezTo>
                  <a:cubicBezTo>
                    <a:pt x="36" y="48"/>
                    <a:pt x="37" y="52"/>
                    <a:pt x="36" y="54"/>
                  </a:cubicBezTo>
                  <a:cubicBezTo>
                    <a:pt x="37" y="54"/>
                    <a:pt x="37" y="52"/>
                    <a:pt x="38" y="52"/>
                  </a:cubicBezTo>
                  <a:cubicBezTo>
                    <a:pt x="38" y="55"/>
                    <a:pt x="42" y="53"/>
                    <a:pt x="44" y="54"/>
                  </a:cubicBezTo>
                  <a:cubicBezTo>
                    <a:pt x="44" y="52"/>
                    <a:pt x="44" y="50"/>
                    <a:pt x="44" y="48"/>
                  </a:cubicBezTo>
                  <a:cubicBezTo>
                    <a:pt x="41" y="47"/>
                    <a:pt x="44" y="53"/>
                    <a:pt x="42" y="53"/>
                  </a:cubicBezTo>
                  <a:cubicBezTo>
                    <a:pt x="42" y="51"/>
                    <a:pt x="42" y="45"/>
                    <a:pt x="41" y="48"/>
                  </a:cubicBezTo>
                  <a:cubicBezTo>
                    <a:pt x="40" y="49"/>
                    <a:pt x="42" y="53"/>
                    <a:pt x="40" y="53"/>
                  </a:cubicBezTo>
                  <a:cubicBezTo>
                    <a:pt x="40" y="50"/>
                    <a:pt x="40" y="46"/>
                    <a:pt x="40" y="43"/>
                  </a:cubicBezTo>
                  <a:cubicBezTo>
                    <a:pt x="41" y="43"/>
                    <a:pt x="41" y="43"/>
                    <a:pt x="41" y="41"/>
                  </a:cubicBezTo>
                  <a:cubicBezTo>
                    <a:pt x="43" y="42"/>
                    <a:pt x="44" y="40"/>
                    <a:pt x="44" y="39"/>
                  </a:cubicBezTo>
                  <a:cubicBezTo>
                    <a:pt x="42" y="38"/>
                    <a:pt x="42" y="41"/>
                    <a:pt x="40" y="39"/>
                  </a:cubicBezTo>
                  <a:cubicBezTo>
                    <a:pt x="40" y="40"/>
                    <a:pt x="40" y="42"/>
                    <a:pt x="39" y="42"/>
                  </a:cubicBezTo>
                  <a:close/>
                  <a:moveTo>
                    <a:pt x="66" y="51"/>
                  </a:moveTo>
                  <a:cubicBezTo>
                    <a:pt x="66" y="51"/>
                    <a:pt x="65" y="50"/>
                    <a:pt x="64" y="49"/>
                  </a:cubicBezTo>
                  <a:cubicBezTo>
                    <a:pt x="63" y="49"/>
                    <a:pt x="61" y="50"/>
                    <a:pt x="61" y="48"/>
                  </a:cubicBezTo>
                  <a:cubicBezTo>
                    <a:pt x="60" y="48"/>
                    <a:pt x="60" y="49"/>
                    <a:pt x="61" y="49"/>
                  </a:cubicBezTo>
                  <a:cubicBezTo>
                    <a:pt x="64" y="51"/>
                    <a:pt x="67" y="53"/>
                    <a:pt x="70" y="55"/>
                  </a:cubicBezTo>
                  <a:cubicBezTo>
                    <a:pt x="72" y="51"/>
                    <a:pt x="68" y="52"/>
                    <a:pt x="66" y="51"/>
                  </a:cubicBezTo>
                  <a:close/>
                  <a:moveTo>
                    <a:pt x="57" y="54"/>
                  </a:moveTo>
                  <a:cubicBezTo>
                    <a:pt x="61" y="56"/>
                    <a:pt x="67" y="57"/>
                    <a:pt x="69" y="62"/>
                  </a:cubicBezTo>
                  <a:cubicBezTo>
                    <a:pt x="67" y="62"/>
                    <a:pt x="67" y="59"/>
                    <a:pt x="65" y="59"/>
                  </a:cubicBezTo>
                  <a:cubicBezTo>
                    <a:pt x="63" y="59"/>
                    <a:pt x="63" y="57"/>
                    <a:pt x="62" y="56"/>
                  </a:cubicBezTo>
                  <a:cubicBezTo>
                    <a:pt x="62" y="56"/>
                    <a:pt x="60" y="56"/>
                    <a:pt x="60" y="56"/>
                  </a:cubicBezTo>
                  <a:cubicBezTo>
                    <a:pt x="60" y="56"/>
                    <a:pt x="59" y="55"/>
                    <a:pt x="58" y="56"/>
                  </a:cubicBezTo>
                  <a:cubicBezTo>
                    <a:pt x="63" y="57"/>
                    <a:pt x="63" y="64"/>
                    <a:pt x="69" y="64"/>
                  </a:cubicBezTo>
                  <a:cubicBezTo>
                    <a:pt x="71" y="60"/>
                    <a:pt x="68" y="59"/>
                    <a:pt x="65" y="56"/>
                  </a:cubicBezTo>
                  <a:cubicBezTo>
                    <a:pt x="64" y="55"/>
                    <a:pt x="62" y="55"/>
                    <a:pt x="61" y="54"/>
                  </a:cubicBezTo>
                  <a:cubicBezTo>
                    <a:pt x="60" y="53"/>
                    <a:pt x="57" y="52"/>
                    <a:pt x="59" y="50"/>
                  </a:cubicBezTo>
                  <a:cubicBezTo>
                    <a:pt x="59" y="52"/>
                    <a:pt x="60" y="52"/>
                    <a:pt x="61" y="53"/>
                  </a:cubicBezTo>
                  <a:cubicBezTo>
                    <a:pt x="62" y="53"/>
                    <a:pt x="62" y="54"/>
                    <a:pt x="63" y="55"/>
                  </a:cubicBezTo>
                  <a:cubicBezTo>
                    <a:pt x="63" y="55"/>
                    <a:pt x="64" y="54"/>
                    <a:pt x="64" y="55"/>
                  </a:cubicBezTo>
                  <a:cubicBezTo>
                    <a:pt x="65" y="55"/>
                    <a:pt x="66" y="56"/>
                    <a:pt x="67" y="57"/>
                  </a:cubicBezTo>
                  <a:cubicBezTo>
                    <a:pt x="68" y="58"/>
                    <a:pt x="69" y="58"/>
                    <a:pt x="70" y="59"/>
                  </a:cubicBezTo>
                  <a:cubicBezTo>
                    <a:pt x="72" y="55"/>
                    <a:pt x="69" y="55"/>
                    <a:pt x="67" y="54"/>
                  </a:cubicBezTo>
                  <a:cubicBezTo>
                    <a:pt x="65" y="52"/>
                    <a:pt x="62" y="50"/>
                    <a:pt x="59" y="50"/>
                  </a:cubicBezTo>
                  <a:cubicBezTo>
                    <a:pt x="59" y="50"/>
                    <a:pt x="59" y="49"/>
                    <a:pt x="58" y="49"/>
                  </a:cubicBezTo>
                  <a:cubicBezTo>
                    <a:pt x="58" y="50"/>
                    <a:pt x="57" y="52"/>
                    <a:pt x="57" y="54"/>
                  </a:cubicBezTo>
                  <a:close/>
                  <a:moveTo>
                    <a:pt x="63" y="61"/>
                  </a:moveTo>
                  <a:cubicBezTo>
                    <a:pt x="61" y="59"/>
                    <a:pt x="57" y="55"/>
                    <a:pt x="54" y="55"/>
                  </a:cubicBezTo>
                  <a:cubicBezTo>
                    <a:pt x="55" y="58"/>
                    <a:pt x="58" y="60"/>
                    <a:pt x="61" y="62"/>
                  </a:cubicBezTo>
                  <a:cubicBezTo>
                    <a:pt x="61" y="65"/>
                    <a:pt x="63" y="67"/>
                    <a:pt x="66" y="67"/>
                  </a:cubicBezTo>
                  <a:cubicBezTo>
                    <a:pt x="67" y="65"/>
                    <a:pt x="64" y="62"/>
                    <a:pt x="63" y="61"/>
                  </a:cubicBezTo>
                  <a:close/>
                  <a:moveTo>
                    <a:pt x="60" y="63"/>
                  </a:moveTo>
                  <a:cubicBezTo>
                    <a:pt x="59" y="62"/>
                    <a:pt x="58" y="61"/>
                    <a:pt x="57" y="61"/>
                  </a:cubicBezTo>
                  <a:cubicBezTo>
                    <a:pt x="57" y="60"/>
                    <a:pt x="56" y="58"/>
                    <a:pt x="55" y="58"/>
                  </a:cubicBezTo>
                  <a:cubicBezTo>
                    <a:pt x="56" y="63"/>
                    <a:pt x="58" y="67"/>
                    <a:pt x="63" y="68"/>
                  </a:cubicBezTo>
                  <a:cubicBezTo>
                    <a:pt x="64" y="67"/>
                    <a:pt x="61" y="65"/>
                    <a:pt x="60" y="63"/>
                  </a:cubicBezTo>
                  <a:close/>
                  <a:moveTo>
                    <a:pt x="50" y="57"/>
                  </a:moveTo>
                  <a:cubicBezTo>
                    <a:pt x="50" y="59"/>
                    <a:pt x="52" y="60"/>
                    <a:pt x="52" y="61"/>
                  </a:cubicBezTo>
                  <a:cubicBezTo>
                    <a:pt x="53" y="61"/>
                    <a:pt x="53" y="62"/>
                    <a:pt x="54" y="63"/>
                  </a:cubicBezTo>
                  <a:cubicBezTo>
                    <a:pt x="55" y="64"/>
                    <a:pt x="57" y="67"/>
                    <a:pt x="55" y="68"/>
                  </a:cubicBezTo>
                  <a:cubicBezTo>
                    <a:pt x="54" y="64"/>
                    <a:pt x="52" y="61"/>
                    <a:pt x="50" y="59"/>
                  </a:cubicBezTo>
                  <a:cubicBezTo>
                    <a:pt x="50" y="63"/>
                    <a:pt x="52" y="65"/>
                    <a:pt x="53" y="68"/>
                  </a:cubicBezTo>
                  <a:cubicBezTo>
                    <a:pt x="55" y="68"/>
                    <a:pt x="59" y="70"/>
                    <a:pt x="59" y="68"/>
                  </a:cubicBezTo>
                  <a:cubicBezTo>
                    <a:pt x="56" y="65"/>
                    <a:pt x="56" y="58"/>
                    <a:pt x="50" y="57"/>
                  </a:cubicBezTo>
                  <a:close/>
                  <a:moveTo>
                    <a:pt x="50" y="62"/>
                  </a:moveTo>
                  <a:cubicBezTo>
                    <a:pt x="49" y="61"/>
                    <a:pt x="49" y="59"/>
                    <a:pt x="48" y="58"/>
                  </a:cubicBezTo>
                  <a:cubicBezTo>
                    <a:pt x="46" y="61"/>
                    <a:pt x="48" y="67"/>
                    <a:pt x="51" y="68"/>
                  </a:cubicBezTo>
                  <a:cubicBezTo>
                    <a:pt x="52" y="66"/>
                    <a:pt x="50" y="64"/>
                    <a:pt x="50" y="62"/>
                  </a:cubicBezTo>
                  <a:close/>
                  <a:moveTo>
                    <a:pt x="43" y="60"/>
                  </a:moveTo>
                  <a:cubicBezTo>
                    <a:pt x="43" y="63"/>
                    <a:pt x="43" y="66"/>
                    <a:pt x="43" y="68"/>
                  </a:cubicBezTo>
                  <a:cubicBezTo>
                    <a:pt x="46" y="70"/>
                    <a:pt x="44" y="66"/>
                    <a:pt x="46" y="66"/>
                  </a:cubicBezTo>
                  <a:cubicBezTo>
                    <a:pt x="46" y="68"/>
                    <a:pt x="46" y="69"/>
                    <a:pt x="49" y="68"/>
                  </a:cubicBezTo>
                  <a:cubicBezTo>
                    <a:pt x="49" y="67"/>
                    <a:pt x="48" y="66"/>
                    <a:pt x="47" y="64"/>
                  </a:cubicBezTo>
                  <a:cubicBezTo>
                    <a:pt x="46" y="63"/>
                    <a:pt x="47" y="59"/>
                    <a:pt x="44" y="60"/>
                  </a:cubicBezTo>
                  <a:cubicBezTo>
                    <a:pt x="44" y="61"/>
                    <a:pt x="47" y="64"/>
                    <a:pt x="44" y="65"/>
                  </a:cubicBezTo>
                  <a:cubicBezTo>
                    <a:pt x="45" y="62"/>
                    <a:pt x="44" y="61"/>
                    <a:pt x="43" y="60"/>
                  </a:cubicBezTo>
                  <a:close/>
                  <a:moveTo>
                    <a:pt x="70" y="51"/>
                  </a:moveTo>
                  <a:cubicBezTo>
                    <a:pt x="70" y="50"/>
                    <a:pt x="70" y="49"/>
                    <a:pt x="70" y="48"/>
                  </a:cubicBezTo>
                  <a:cubicBezTo>
                    <a:pt x="68" y="49"/>
                    <a:pt x="67" y="48"/>
                    <a:pt x="66" y="47"/>
                  </a:cubicBezTo>
                  <a:cubicBezTo>
                    <a:pt x="69" y="46"/>
                    <a:pt x="68" y="48"/>
                    <a:pt x="70" y="48"/>
                  </a:cubicBezTo>
                  <a:cubicBezTo>
                    <a:pt x="72" y="44"/>
                    <a:pt x="67" y="47"/>
                    <a:pt x="67" y="45"/>
                  </a:cubicBezTo>
                  <a:cubicBezTo>
                    <a:pt x="68" y="45"/>
                    <a:pt x="69" y="45"/>
                    <a:pt x="70" y="45"/>
                  </a:cubicBezTo>
                  <a:cubicBezTo>
                    <a:pt x="72" y="42"/>
                    <a:pt x="68" y="44"/>
                    <a:pt x="68" y="42"/>
                  </a:cubicBezTo>
                  <a:cubicBezTo>
                    <a:pt x="69" y="42"/>
                    <a:pt x="71" y="42"/>
                    <a:pt x="70" y="41"/>
                  </a:cubicBezTo>
                  <a:cubicBezTo>
                    <a:pt x="69" y="39"/>
                    <a:pt x="65" y="40"/>
                    <a:pt x="62" y="40"/>
                  </a:cubicBezTo>
                  <a:cubicBezTo>
                    <a:pt x="61" y="42"/>
                    <a:pt x="60" y="44"/>
                    <a:pt x="62" y="46"/>
                  </a:cubicBezTo>
                  <a:cubicBezTo>
                    <a:pt x="61" y="46"/>
                    <a:pt x="60" y="46"/>
                    <a:pt x="60" y="48"/>
                  </a:cubicBezTo>
                  <a:cubicBezTo>
                    <a:pt x="64" y="48"/>
                    <a:pt x="66" y="51"/>
                    <a:pt x="70" y="51"/>
                  </a:cubicBezTo>
                  <a:close/>
                  <a:moveTo>
                    <a:pt x="3" y="52"/>
                  </a:moveTo>
                  <a:cubicBezTo>
                    <a:pt x="4" y="52"/>
                    <a:pt x="7" y="51"/>
                    <a:pt x="7" y="53"/>
                  </a:cubicBezTo>
                  <a:cubicBezTo>
                    <a:pt x="6" y="53"/>
                    <a:pt x="4" y="53"/>
                    <a:pt x="3" y="53"/>
                  </a:cubicBezTo>
                  <a:cubicBezTo>
                    <a:pt x="2" y="56"/>
                    <a:pt x="4" y="56"/>
                    <a:pt x="3" y="59"/>
                  </a:cubicBezTo>
                  <a:cubicBezTo>
                    <a:pt x="5" y="60"/>
                    <a:pt x="7" y="57"/>
                    <a:pt x="7" y="57"/>
                  </a:cubicBezTo>
                  <a:cubicBezTo>
                    <a:pt x="7" y="57"/>
                    <a:pt x="10" y="56"/>
                    <a:pt x="10" y="56"/>
                  </a:cubicBezTo>
                  <a:cubicBezTo>
                    <a:pt x="11" y="56"/>
                    <a:pt x="11" y="56"/>
                    <a:pt x="11" y="55"/>
                  </a:cubicBezTo>
                  <a:cubicBezTo>
                    <a:pt x="11" y="55"/>
                    <a:pt x="14" y="55"/>
                    <a:pt x="14" y="55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7" y="53"/>
                    <a:pt x="19" y="54"/>
                    <a:pt x="19" y="52"/>
                  </a:cubicBezTo>
                  <a:cubicBezTo>
                    <a:pt x="18" y="52"/>
                    <a:pt x="18" y="50"/>
                    <a:pt x="17" y="50"/>
                  </a:cubicBezTo>
                  <a:cubicBezTo>
                    <a:pt x="16" y="50"/>
                    <a:pt x="15" y="51"/>
                    <a:pt x="14" y="51"/>
                  </a:cubicBezTo>
                  <a:cubicBezTo>
                    <a:pt x="12" y="51"/>
                    <a:pt x="9" y="53"/>
                    <a:pt x="8" y="51"/>
                  </a:cubicBezTo>
                  <a:cubicBezTo>
                    <a:pt x="11" y="51"/>
                    <a:pt x="13" y="51"/>
                    <a:pt x="15" y="49"/>
                  </a:cubicBezTo>
                  <a:cubicBezTo>
                    <a:pt x="11" y="50"/>
                    <a:pt x="5" y="49"/>
                    <a:pt x="3" y="52"/>
                  </a:cubicBezTo>
                  <a:close/>
                  <a:moveTo>
                    <a:pt x="7" y="65"/>
                  </a:moveTo>
                  <a:cubicBezTo>
                    <a:pt x="7" y="65"/>
                    <a:pt x="8" y="63"/>
                    <a:pt x="9" y="63"/>
                  </a:cubicBezTo>
                  <a:cubicBezTo>
                    <a:pt x="10" y="63"/>
                    <a:pt x="11" y="63"/>
                    <a:pt x="11" y="62"/>
                  </a:cubicBezTo>
                  <a:cubicBezTo>
                    <a:pt x="12" y="62"/>
                    <a:pt x="12" y="61"/>
                    <a:pt x="13" y="61"/>
                  </a:cubicBezTo>
                  <a:cubicBezTo>
                    <a:pt x="14" y="60"/>
                    <a:pt x="15" y="60"/>
                    <a:pt x="16" y="60"/>
                  </a:cubicBezTo>
                  <a:cubicBezTo>
                    <a:pt x="16" y="59"/>
                    <a:pt x="17" y="58"/>
                    <a:pt x="17" y="58"/>
                  </a:cubicBezTo>
                  <a:cubicBezTo>
                    <a:pt x="18" y="57"/>
                    <a:pt x="19" y="58"/>
                    <a:pt x="20" y="57"/>
                  </a:cubicBezTo>
                  <a:cubicBezTo>
                    <a:pt x="21" y="57"/>
                    <a:pt x="21" y="56"/>
                    <a:pt x="22" y="55"/>
                  </a:cubicBezTo>
                  <a:cubicBezTo>
                    <a:pt x="17" y="57"/>
                    <a:pt x="12" y="59"/>
                    <a:pt x="9" y="61"/>
                  </a:cubicBezTo>
                  <a:cubicBezTo>
                    <a:pt x="7" y="61"/>
                    <a:pt x="5" y="63"/>
                    <a:pt x="4" y="61"/>
                  </a:cubicBezTo>
                  <a:cubicBezTo>
                    <a:pt x="7" y="61"/>
                    <a:pt x="10" y="59"/>
                    <a:pt x="13" y="58"/>
                  </a:cubicBezTo>
                  <a:cubicBezTo>
                    <a:pt x="16" y="57"/>
                    <a:pt x="19" y="56"/>
                    <a:pt x="21" y="54"/>
                  </a:cubicBezTo>
                  <a:cubicBezTo>
                    <a:pt x="13" y="55"/>
                    <a:pt x="8" y="58"/>
                    <a:pt x="3" y="61"/>
                  </a:cubicBezTo>
                  <a:cubicBezTo>
                    <a:pt x="2" y="63"/>
                    <a:pt x="4" y="63"/>
                    <a:pt x="4" y="65"/>
                  </a:cubicBezTo>
                  <a:cubicBezTo>
                    <a:pt x="5" y="65"/>
                    <a:pt x="6" y="65"/>
                    <a:pt x="7" y="65"/>
                  </a:cubicBezTo>
                  <a:close/>
                  <a:moveTo>
                    <a:pt x="15" y="61"/>
                  </a:moveTo>
                  <a:cubicBezTo>
                    <a:pt x="14" y="61"/>
                    <a:pt x="14" y="62"/>
                    <a:pt x="13" y="62"/>
                  </a:cubicBezTo>
                  <a:cubicBezTo>
                    <a:pt x="12" y="63"/>
                    <a:pt x="11" y="63"/>
                    <a:pt x="10" y="63"/>
                  </a:cubicBezTo>
                  <a:cubicBezTo>
                    <a:pt x="10" y="64"/>
                    <a:pt x="9" y="65"/>
                    <a:pt x="9" y="65"/>
                  </a:cubicBezTo>
                  <a:cubicBezTo>
                    <a:pt x="8" y="66"/>
                    <a:pt x="7" y="66"/>
                    <a:pt x="7" y="67"/>
                  </a:cubicBezTo>
                  <a:cubicBezTo>
                    <a:pt x="11" y="67"/>
                    <a:pt x="13" y="64"/>
                    <a:pt x="16" y="62"/>
                  </a:cubicBezTo>
                  <a:cubicBezTo>
                    <a:pt x="18" y="61"/>
                    <a:pt x="21" y="59"/>
                    <a:pt x="23" y="56"/>
                  </a:cubicBezTo>
                  <a:cubicBezTo>
                    <a:pt x="20" y="57"/>
                    <a:pt x="17" y="59"/>
                    <a:pt x="15" y="61"/>
                  </a:cubicBezTo>
                  <a:close/>
                  <a:moveTo>
                    <a:pt x="23" y="57"/>
                  </a:moveTo>
                  <a:cubicBezTo>
                    <a:pt x="23" y="59"/>
                    <a:pt x="21" y="59"/>
                    <a:pt x="20" y="60"/>
                  </a:cubicBezTo>
                  <a:cubicBezTo>
                    <a:pt x="20" y="60"/>
                    <a:pt x="19" y="61"/>
                    <a:pt x="19" y="61"/>
                  </a:cubicBezTo>
                  <a:cubicBezTo>
                    <a:pt x="18" y="62"/>
                    <a:pt x="17" y="63"/>
                    <a:pt x="16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5" y="64"/>
                    <a:pt x="14" y="64"/>
                    <a:pt x="14" y="64"/>
                  </a:cubicBezTo>
                  <a:cubicBezTo>
                    <a:pt x="14" y="64"/>
                    <a:pt x="14" y="65"/>
                    <a:pt x="14" y="65"/>
                  </a:cubicBezTo>
                  <a:cubicBezTo>
                    <a:pt x="14" y="65"/>
                    <a:pt x="12" y="65"/>
                    <a:pt x="12" y="65"/>
                  </a:cubicBezTo>
                  <a:cubicBezTo>
                    <a:pt x="11" y="66"/>
                    <a:pt x="10" y="67"/>
                    <a:pt x="10" y="68"/>
                  </a:cubicBezTo>
                  <a:cubicBezTo>
                    <a:pt x="13" y="69"/>
                    <a:pt x="14" y="68"/>
                    <a:pt x="16" y="67"/>
                  </a:cubicBezTo>
                  <a:cubicBezTo>
                    <a:pt x="19" y="65"/>
                    <a:pt x="21" y="63"/>
                    <a:pt x="23" y="61"/>
                  </a:cubicBezTo>
                  <a:cubicBezTo>
                    <a:pt x="25" y="60"/>
                    <a:pt x="26" y="59"/>
                    <a:pt x="27" y="57"/>
                  </a:cubicBezTo>
                  <a:cubicBezTo>
                    <a:pt x="26" y="57"/>
                    <a:pt x="25" y="57"/>
                    <a:pt x="23" y="57"/>
                  </a:cubicBezTo>
                  <a:close/>
                  <a:moveTo>
                    <a:pt x="16" y="68"/>
                  </a:moveTo>
                  <a:cubicBezTo>
                    <a:pt x="19" y="69"/>
                    <a:pt x="21" y="67"/>
                    <a:pt x="23" y="65"/>
                  </a:cubicBezTo>
                  <a:cubicBezTo>
                    <a:pt x="24" y="64"/>
                    <a:pt x="28" y="60"/>
                    <a:pt x="26" y="59"/>
                  </a:cubicBezTo>
                  <a:cubicBezTo>
                    <a:pt x="23" y="63"/>
                    <a:pt x="19" y="65"/>
                    <a:pt x="16" y="68"/>
                  </a:cubicBezTo>
                  <a:close/>
                  <a:moveTo>
                    <a:pt x="21" y="68"/>
                  </a:moveTo>
                  <a:cubicBezTo>
                    <a:pt x="25" y="68"/>
                    <a:pt x="25" y="64"/>
                    <a:pt x="28" y="62"/>
                  </a:cubicBezTo>
                  <a:cubicBezTo>
                    <a:pt x="27" y="61"/>
                    <a:pt x="30" y="59"/>
                    <a:pt x="30" y="61"/>
                  </a:cubicBezTo>
                  <a:cubicBezTo>
                    <a:pt x="28" y="63"/>
                    <a:pt x="25" y="65"/>
                    <a:pt x="24" y="68"/>
                  </a:cubicBezTo>
                  <a:cubicBezTo>
                    <a:pt x="28" y="68"/>
                    <a:pt x="33" y="61"/>
                    <a:pt x="29" y="59"/>
                  </a:cubicBezTo>
                  <a:cubicBezTo>
                    <a:pt x="27" y="63"/>
                    <a:pt x="22" y="64"/>
                    <a:pt x="21" y="68"/>
                  </a:cubicBezTo>
                  <a:close/>
                  <a:moveTo>
                    <a:pt x="32" y="63"/>
                  </a:moveTo>
                  <a:cubicBezTo>
                    <a:pt x="33" y="62"/>
                    <a:pt x="34" y="60"/>
                    <a:pt x="32" y="60"/>
                  </a:cubicBezTo>
                  <a:cubicBezTo>
                    <a:pt x="31" y="62"/>
                    <a:pt x="29" y="64"/>
                    <a:pt x="29" y="68"/>
                  </a:cubicBezTo>
                  <a:cubicBezTo>
                    <a:pt x="31" y="68"/>
                    <a:pt x="32" y="64"/>
                    <a:pt x="32" y="63"/>
                  </a:cubicBezTo>
                  <a:close/>
                  <a:moveTo>
                    <a:pt x="31" y="68"/>
                  </a:moveTo>
                  <a:cubicBezTo>
                    <a:pt x="32" y="68"/>
                    <a:pt x="34" y="68"/>
                    <a:pt x="35" y="68"/>
                  </a:cubicBezTo>
                  <a:cubicBezTo>
                    <a:pt x="34" y="66"/>
                    <a:pt x="36" y="61"/>
                    <a:pt x="34" y="61"/>
                  </a:cubicBezTo>
                  <a:cubicBezTo>
                    <a:pt x="34" y="64"/>
                    <a:pt x="31" y="65"/>
                    <a:pt x="31" y="68"/>
                  </a:cubicBezTo>
                  <a:close/>
                  <a:moveTo>
                    <a:pt x="5" y="49"/>
                  </a:moveTo>
                  <a:cubicBezTo>
                    <a:pt x="9" y="49"/>
                    <a:pt x="10" y="49"/>
                    <a:pt x="12" y="48"/>
                  </a:cubicBezTo>
                  <a:cubicBezTo>
                    <a:pt x="14" y="48"/>
                    <a:pt x="16" y="50"/>
                    <a:pt x="17" y="48"/>
                  </a:cubicBezTo>
                  <a:cubicBezTo>
                    <a:pt x="14" y="49"/>
                    <a:pt x="18" y="46"/>
                    <a:pt x="15" y="46"/>
                  </a:cubicBezTo>
                  <a:cubicBezTo>
                    <a:pt x="12" y="48"/>
                    <a:pt x="3" y="45"/>
                    <a:pt x="3" y="49"/>
                  </a:cubicBezTo>
                  <a:cubicBezTo>
                    <a:pt x="3" y="51"/>
                    <a:pt x="4" y="49"/>
                    <a:pt x="5" y="49"/>
                  </a:cubicBezTo>
                  <a:close/>
                  <a:moveTo>
                    <a:pt x="42" y="68"/>
                  </a:moveTo>
                  <a:cubicBezTo>
                    <a:pt x="41" y="65"/>
                    <a:pt x="43" y="60"/>
                    <a:pt x="39" y="60"/>
                  </a:cubicBezTo>
                  <a:cubicBezTo>
                    <a:pt x="40" y="64"/>
                    <a:pt x="35" y="69"/>
                    <a:pt x="42" y="68"/>
                  </a:cubicBezTo>
                  <a:close/>
                  <a:moveTo>
                    <a:pt x="38" y="63"/>
                  </a:moveTo>
                  <a:cubicBezTo>
                    <a:pt x="38" y="62"/>
                    <a:pt x="38" y="60"/>
                    <a:pt x="37" y="60"/>
                  </a:cubicBezTo>
                  <a:cubicBezTo>
                    <a:pt x="35" y="61"/>
                    <a:pt x="36" y="65"/>
                    <a:pt x="36" y="68"/>
                  </a:cubicBezTo>
                  <a:cubicBezTo>
                    <a:pt x="37" y="68"/>
                    <a:pt x="38" y="65"/>
                    <a:pt x="38" y="6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8" name="Freeform 69"/>
            <p:cNvSpPr>
              <a:spLocks noEditPoints="1" noChangeArrowheads="1"/>
            </p:cNvSpPr>
            <p:nvPr/>
          </p:nvSpPr>
          <p:spPr bwMode="auto">
            <a:xfrm>
              <a:off x="935037" y="1143000"/>
              <a:ext cx="201613" cy="207963"/>
            </a:xfrm>
            <a:custGeom>
              <a:avLst/>
              <a:gdLst>
                <a:gd name="T0" fmla="*/ 72 w 73"/>
                <a:gd name="T1" fmla="*/ 43 h 75"/>
                <a:gd name="T2" fmla="*/ 2 w 73"/>
                <a:gd name="T3" fmla="*/ 61 h 75"/>
                <a:gd name="T4" fmla="*/ 12 w 73"/>
                <a:gd name="T5" fmla="*/ 1 h 75"/>
                <a:gd name="T6" fmla="*/ 27 w 73"/>
                <a:gd name="T7" fmla="*/ 15 h 75"/>
                <a:gd name="T8" fmla="*/ 27 w 73"/>
                <a:gd name="T9" fmla="*/ 15 h 75"/>
                <a:gd name="T10" fmla="*/ 9 w 73"/>
                <a:gd name="T11" fmla="*/ 7 h 75"/>
                <a:gd name="T12" fmla="*/ 6 w 73"/>
                <a:gd name="T13" fmla="*/ 6 h 75"/>
                <a:gd name="T14" fmla="*/ 17 w 73"/>
                <a:gd name="T15" fmla="*/ 24 h 75"/>
                <a:gd name="T16" fmla="*/ 13 w 73"/>
                <a:gd name="T17" fmla="*/ 16 h 75"/>
                <a:gd name="T18" fmla="*/ 18 w 73"/>
                <a:gd name="T19" fmla="*/ 29 h 75"/>
                <a:gd name="T20" fmla="*/ 3 w 73"/>
                <a:gd name="T21" fmla="*/ 35 h 75"/>
                <a:gd name="T22" fmla="*/ 12 w 73"/>
                <a:gd name="T23" fmla="*/ 32 h 75"/>
                <a:gd name="T24" fmla="*/ 14 w 73"/>
                <a:gd name="T25" fmla="*/ 48 h 75"/>
                <a:gd name="T26" fmla="*/ 11 w 73"/>
                <a:gd name="T27" fmla="*/ 54 h 75"/>
                <a:gd name="T28" fmla="*/ 16 w 73"/>
                <a:gd name="T29" fmla="*/ 50 h 75"/>
                <a:gd name="T30" fmla="*/ 10 w 73"/>
                <a:gd name="T31" fmla="*/ 63 h 75"/>
                <a:gd name="T32" fmla="*/ 17 w 73"/>
                <a:gd name="T33" fmla="*/ 60 h 75"/>
                <a:gd name="T34" fmla="*/ 16 w 73"/>
                <a:gd name="T35" fmla="*/ 61 h 75"/>
                <a:gd name="T36" fmla="*/ 14 w 73"/>
                <a:gd name="T37" fmla="*/ 69 h 75"/>
                <a:gd name="T38" fmla="*/ 17 w 73"/>
                <a:gd name="T39" fmla="*/ 69 h 75"/>
                <a:gd name="T40" fmla="*/ 24 w 73"/>
                <a:gd name="T41" fmla="*/ 70 h 75"/>
                <a:gd name="T42" fmla="*/ 30 w 73"/>
                <a:gd name="T43" fmla="*/ 70 h 75"/>
                <a:gd name="T44" fmla="*/ 30 w 73"/>
                <a:gd name="T45" fmla="*/ 14 h 75"/>
                <a:gd name="T46" fmla="*/ 28 w 73"/>
                <a:gd name="T47" fmla="*/ 2 h 75"/>
                <a:gd name="T48" fmla="*/ 53 w 73"/>
                <a:gd name="T49" fmla="*/ 2 h 75"/>
                <a:gd name="T50" fmla="*/ 53 w 73"/>
                <a:gd name="T51" fmla="*/ 13 h 75"/>
                <a:gd name="T52" fmla="*/ 53 w 73"/>
                <a:gd name="T53" fmla="*/ 17 h 75"/>
                <a:gd name="T54" fmla="*/ 58 w 73"/>
                <a:gd name="T55" fmla="*/ 16 h 75"/>
                <a:gd name="T56" fmla="*/ 68 w 73"/>
                <a:gd name="T57" fmla="*/ 14 h 75"/>
                <a:gd name="T58" fmla="*/ 66 w 73"/>
                <a:gd name="T59" fmla="*/ 20 h 75"/>
                <a:gd name="T60" fmla="*/ 58 w 73"/>
                <a:gd name="T61" fmla="*/ 25 h 75"/>
                <a:gd name="T62" fmla="*/ 71 w 73"/>
                <a:gd name="T63" fmla="*/ 29 h 75"/>
                <a:gd name="T64" fmla="*/ 46 w 73"/>
                <a:gd name="T65" fmla="*/ 6 h 75"/>
                <a:gd name="T66" fmla="*/ 31 w 73"/>
                <a:gd name="T67" fmla="*/ 16 h 75"/>
                <a:gd name="T68" fmla="*/ 41 w 73"/>
                <a:gd name="T69" fmla="*/ 57 h 75"/>
                <a:gd name="T70" fmla="*/ 19 w 73"/>
                <a:gd name="T71" fmla="*/ 44 h 75"/>
                <a:gd name="T72" fmla="*/ 54 w 73"/>
                <a:gd name="T73" fmla="*/ 54 h 75"/>
                <a:gd name="T74" fmla="*/ 27 w 73"/>
                <a:gd name="T75" fmla="*/ 19 h 75"/>
                <a:gd name="T76" fmla="*/ 36 w 73"/>
                <a:gd name="T77" fmla="*/ 21 h 75"/>
                <a:gd name="T78" fmla="*/ 22 w 73"/>
                <a:gd name="T79" fmla="*/ 32 h 75"/>
                <a:gd name="T80" fmla="*/ 22 w 73"/>
                <a:gd name="T81" fmla="*/ 32 h 75"/>
                <a:gd name="T82" fmla="*/ 46 w 73"/>
                <a:gd name="T83" fmla="*/ 24 h 75"/>
                <a:gd name="T84" fmla="*/ 21 w 73"/>
                <a:gd name="T85" fmla="*/ 27 h 75"/>
                <a:gd name="T86" fmla="*/ 55 w 73"/>
                <a:gd name="T87" fmla="*/ 33 h 75"/>
                <a:gd name="T88" fmla="*/ 37 w 73"/>
                <a:gd name="T89" fmla="*/ 31 h 75"/>
                <a:gd name="T90" fmla="*/ 51 w 73"/>
                <a:gd name="T91" fmla="*/ 38 h 75"/>
                <a:gd name="T92" fmla="*/ 23 w 73"/>
                <a:gd name="T93" fmla="*/ 46 h 75"/>
                <a:gd name="T94" fmla="*/ 23 w 73"/>
                <a:gd name="T95" fmla="*/ 48 h 75"/>
                <a:gd name="T96" fmla="*/ 60 w 73"/>
                <a:gd name="T97" fmla="*/ 50 h 75"/>
                <a:gd name="T98" fmla="*/ 61 w 73"/>
                <a:gd name="T99" fmla="*/ 55 h 75"/>
                <a:gd name="T100" fmla="*/ 63 w 73"/>
                <a:gd name="T101" fmla="*/ 63 h 75"/>
                <a:gd name="T102" fmla="*/ 59 w 73"/>
                <a:gd name="T103" fmla="*/ 67 h 75"/>
                <a:gd name="T104" fmla="*/ 53 w 73"/>
                <a:gd name="T105" fmla="*/ 68 h 75"/>
                <a:gd name="T106" fmla="*/ 50 w 73"/>
                <a:gd name="T107" fmla="*/ 73 h 75"/>
                <a:gd name="T108" fmla="*/ 66 w 73"/>
                <a:gd name="T109" fmla="*/ 40 h 75"/>
                <a:gd name="T110" fmla="*/ 53 w 73"/>
                <a:gd name="T111" fmla="*/ 39 h 75"/>
                <a:gd name="T112" fmla="*/ 46 w 73"/>
                <a:gd name="T113" fmla="*/ 43 h 75"/>
                <a:gd name="T114" fmla="*/ 19 w 73"/>
                <a:gd name="T115" fmla="*/ 41 h 75"/>
                <a:gd name="T116" fmla="*/ 34 w 73"/>
                <a:gd name="T117" fmla="*/ 55 h 75"/>
                <a:gd name="T118" fmla="*/ 29 w 73"/>
                <a:gd name="T119" fmla="*/ 52 h 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"/>
                <a:gd name="T181" fmla="*/ 0 h 75"/>
                <a:gd name="T182" fmla="*/ 73 w 73"/>
                <a:gd name="T183" fmla="*/ 75 h 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" h="75">
                  <a:moveTo>
                    <a:pt x="69" y="5"/>
                  </a:moveTo>
                  <a:cubicBezTo>
                    <a:pt x="70" y="7"/>
                    <a:pt x="70" y="9"/>
                    <a:pt x="71" y="14"/>
                  </a:cubicBezTo>
                  <a:cubicBezTo>
                    <a:pt x="71" y="14"/>
                    <a:pt x="71" y="15"/>
                    <a:pt x="71" y="15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7"/>
                    <a:pt x="71" y="17"/>
                    <a:pt x="71" y="17"/>
                  </a:cubicBezTo>
                  <a:cubicBezTo>
                    <a:pt x="71" y="17"/>
                    <a:pt x="71" y="20"/>
                    <a:pt x="72" y="21"/>
                  </a:cubicBezTo>
                  <a:cubicBezTo>
                    <a:pt x="72" y="25"/>
                    <a:pt x="73" y="30"/>
                    <a:pt x="73" y="36"/>
                  </a:cubicBezTo>
                  <a:cubicBezTo>
                    <a:pt x="73" y="37"/>
                    <a:pt x="72" y="37"/>
                    <a:pt x="72" y="38"/>
                  </a:cubicBezTo>
                  <a:cubicBezTo>
                    <a:pt x="72" y="39"/>
                    <a:pt x="73" y="40"/>
                    <a:pt x="73" y="40"/>
                  </a:cubicBezTo>
                  <a:cubicBezTo>
                    <a:pt x="72" y="41"/>
                    <a:pt x="72" y="42"/>
                    <a:pt x="72" y="43"/>
                  </a:cubicBezTo>
                  <a:cubicBezTo>
                    <a:pt x="71" y="50"/>
                    <a:pt x="73" y="57"/>
                    <a:pt x="72" y="61"/>
                  </a:cubicBezTo>
                  <a:cubicBezTo>
                    <a:pt x="71" y="65"/>
                    <a:pt x="68" y="68"/>
                    <a:pt x="65" y="70"/>
                  </a:cubicBezTo>
                  <a:cubicBezTo>
                    <a:pt x="64" y="71"/>
                    <a:pt x="65" y="71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2" y="71"/>
                    <a:pt x="62" y="73"/>
                    <a:pt x="61" y="73"/>
                  </a:cubicBezTo>
                  <a:cubicBezTo>
                    <a:pt x="61" y="73"/>
                    <a:pt x="59" y="73"/>
                    <a:pt x="59" y="74"/>
                  </a:cubicBezTo>
                  <a:cubicBezTo>
                    <a:pt x="40" y="74"/>
                    <a:pt x="27" y="71"/>
                    <a:pt x="10" y="70"/>
                  </a:cubicBezTo>
                  <a:cubicBezTo>
                    <a:pt x="9" y="70"/>
                    <a:pt x="8" y="68"/>
                    <a:pt x="7" y="68"/>
                  </a:cubicBezTo>
                  <a:cubicBezTo>
                    <a:pt x="6" y="66"/>
                    <a:pt x="4" y="65"/>
                    <a:pt x="2" y="63"/>
                  </a:cubicBezTo>
                  <a:cubicBezTo>
                    <a:pt x="2" y="63"/>
                    <a:pt x="2" y="62"/>
                    <a:pt x="2" y="61"/>
                  </a:cubicBezTo>
                  <a:cubicBezTo>
                    <a:pt x="0" y="60"/>
                    <a:pt x="1" y="61"/>
                    <a:pt x="1" y="57"/>
                  </a:cubicBezTo>
                  <a:cubicBezTo>
                    <a:pt x="1" y="55"/>
                    <a:pt x="2" y="50"/>
                    <a:pt x="1" y="47"/>
                  </a:cubicBezTo>
                  <a:cubicBezTo>
                    <a:pt x="1" y="47"/>
                    <a:pt x="0" y="45"/>
                    <a:pt x="0" y="44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1" y="37"/>
                    <a:pt x="1" y="27"/>
                    <a:pt x="2" y="18"/>
                  </a:cubicBezTo>
                  <a:cubicBezTo>
                    <a:pt x="2" y="14"/>
                    <a:pt x="2" y="11"/>
                    <a:pt x="4" y="8"/>
                  </a:cubicBezTo>
                  <a:cubicBezTo>
                    <a:pt x="5" y="6"/>
                    <a:pt x="5" y="5"/>
                    <a:pt x="7" y="3"/>
                  </a:cubicBezTo>
                  <a:cubicBezTo>
                    <a:pt x="9" y="2"/>
                    <a:pt x="9" y="2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22" y="0"/>
                    <a:pt x="33" y="1"/>
                    <a:pt x="43" y="1"/>
                  </a:cubicBezTo>
                  <a:cubicBezTo>
                    <a:pt x="44" y="1"/>
                    <a:pt x="46" y="2"/>
                    <a:pt x="47" y="1"/>
                  </a:cubicBezTo>
                  <a:cubicBezTo>
                    <a:pt x="52" y="1"/>
                    <a:pt x="64" y="1"/>
                    <a:pt x="69" y="5"/>
                  </a:cubicBezTo>
                  <a:close/>
                  <a:moveTo>
                    <a:pt x="24" y="5"/>
                  </a:moveTo>
                  <a:cubicBezTo>
                    <a:pt x="23" y="4"/>
                    <a:pt x="24" y="4"/>
                    <a:pt x="23" y="3"/>
                  </a:cubicBezTo>
                  <a:cubicBezTo>
                    <a:pt x="22" y="3"/>
                    <a:pt x="21" y="4"/>
                    <a:pt x="21" y="4"/>
                  </a:cubicBezTo>
                  <a:cubicBezTo>
                    <a:pt x="24" y="6"/>
                    <a:pt x="24" y="11"/>
                    <a:pt x="27" y="13"/>
                  </a:cubicBezTo>
                  <a:cubicBezTo>
                    <a:pt x="27" y="10"/>
                    <a:pt x="25" y="7"/>
                    <a:pt x="24" y="5"/>
                  </a:cubicBezTo>
                  <a:close/>
                  <a:moveTo>
                    <a:pt x="27" y="15"/>
                  </a:moveTo>
                  <a:cubicBezTo>
                    <a:pt x="24" y="11"/>
                    <a:pt x="23" y="7"/>
                    <a:pt x="19" y="3"/>
                  </a:cubicBezTo>
                  <a:cubicBezTo>
                    <a:pt x="18" y="4"/>
                    <a:pt x="14" y="2"/>
                    <a:pt x="14" y="4"/>
                  </a:cubicBezTo>
                  <a:cubicBezTo>
                    <a:pt x="18" y="8"/>
                    <a:pt x="21" y="13"/>
                    <a:pt x="26" y="17"/>
                  </a:cubicBezTo>
                  <a:cubicBezTo>
                    <a:pt x="24" y="11"/>
                    <a:pt x="19" y="10"/>
                    <a:pt x="17" y="4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7"/>
                    <a:pt x="20" y="8"/>
                    <a:pt x="21" y="8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2" y="11"/>
                    <a:pt x="23" y="12"/>
                    <a:pt x="24" y="13"/>
                  </a:cubicBezTo>
                  <a:cubicBezTo>
                    <a:pt x="25" y="14"/>
                    <a:pt x="25" y="16"/>
                    <a:pt x="27" y="15"/>
                  </a:cubicBezTo>
                  <a:cubicBezTo>
                    <a:pt x="29" y="15"/>
                    <a:pt x="27" y="11"/>
                    <a:pt x="27" y="15"/>
                  </a:cubicBezTo>
                  <a:close/>
                  <a:moveTo>
                    <a:pt x="14" y="5"/>
                  </a:moveTo>
                  <a:cubicBezTo>
                    <a:pt x="13" y="4"/>
                    <a:pt x="13" y="2"/>
                    <a:pt x="11" y="3"/>
                  </a:cubicBezTo>
                  <a:cubicBezTo>
                    <a:pt x="12" y="7"/>
                    <a:pt x="14" y="9"/>
                    <a:pt x="18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3"/>
                    <a:pt x="21" y="14"/>
                    <a:pt x="21" y="13"/>
                  </a:cubicBezTo>
                  <a:cubicBezTo>
                    <a:pt x="18" y="11"/>
                    <a:pt x="17" y="7"/>
                    <a:pt x="14" y="5"/>
                  </a:cubicBezTo>
                  <a:close/>
                  <a:moveTo>
                    <a:pt x="19" y="15"/>
                  </a:moveTo>
                  <a:cubicBezTo>
                    <a:pt x="16" y="11"/>
                    <a:pt x="13" y="7"/>
                    <a:pt x="10" y="4"/>
                  </a:cubicBezTo>
                  <a:cubicBezTo>
                    <a:pt x="9" y="4"/>
                    <a:pt x="8" y="4"/>
                    <a:pt x="8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10"/>
                    <a:pt x="14" y="12"/>
                    <a:pt x="15" y="13"/>
                  </a:cubicBezTo>
                  <a:cubicBezTo>
                    <a:pt x="16" y="14"/>
                    <a:pt x="17" y="15"/>
                    <a:pt x="19" y="16"/>
                  </a:cubicBezTo>
                  <a:cubicBezTo>
                    <a:pt x="19" y="17"/>
                    <a:pt x="21" y="17"/>
                    <a:pt x="21" y="17"/>
                  </a:cubicBezTo>
                  <a:cubicBezTo>
                    <a:pt x="22" y="18"/>
                    <a:pt x="22" y="19"/>
                    <a:pt x="24" y="19"/>
                  </a:cubicBezTo>
                  <a:cubicBezTo>
                    <a:pt x="25" y="15"/>
                    <a:pt x="21" y="16"/>
                    <a:pt x="19" y="15"/>
                  </a:cubicBezTo>
                  <a:close/>
                  <a:moveTo>
                    <a:pt x="19" y="17"/>
                  </a:moveTo>
                  <a:cubicBezTo>
                    <a:pt x="15" y="15"/>
                    <a:pt x="13" y="12"/>
                    <a:pt x="10" y="11"/>
                  </a:cubicBezTo>
                  <a:cubicBezTo>
                    <a:pt x="11" y="10"/>
                    <a:pt x="10" y="8"/>
                    <a:pt x="8" y="7"/>
                  </a:cubicBezTo>
                  <a:cubicBezTo>
                    <a:pt x="8" y="6"/>
                    <a:pt x="7" y="5"/>
                    <a:pt x="6" y="6"/>
                  </a:cubicBezTo>
                  <a:cubicBezTo>
                    <a:pt x="5" y="9"/>
                    <a:pt x="9" y="8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2"/>
                    <a:pt x="13" y="14"/>
                    <a:pt x="14" y="15"/>
                  </a:cubicBezTo>
                  <a:cubicBezTo>
                    <a:pt x="16" y="17"/>
                    <a:pt x="17" y="20"/>
                    <a:pt x="19" y="20"/>
                  </a:cubicBezTo>
                  <a:cubicBezTo>
                    <a:pt x="21" y="20"/>
                    <a:pt x="20" y="22"/>
                    <a:pt x="22" y="21"/>
                  </a:cubicBezTo>
                  <a:cubicBezTo>
                    <a:pt x="22" y="19"/>
                    <a:pt x="20" y="18"/>
                    <a:pt x="19" y="17"/>
                  </a:cubicBezTo>
                  <a:close/>
                  <a:moveTo>
                    <a:pt x="8" y="12"/>
                  </a:moveTo>
                  <a:cubicBezTo>
                    <a:pt x="7" y="11"/>
                    <a:pt x="6" y="7"/>
                    <a:pt x="4" y="9"/>
                  </a:cubicBezTo>
                  <a:cubicBezTo>
                    <a:pt x="3" y="14"/>
                    <a:pt x="7" y="16"/>
                    <a:pt x="9" y="18"/>
                  </a:cubicBezTo>
                  <a:cubicBezTo>
                    <a:pt x="11" y="20"/>
                    <a:pt x="14" y="22"/>
                    <a:pt x="17" y="24"/>
                  </a:cubicBezTo>
                  <a:cubicBezTo>
                    <a:pt x="18" y="24"/>
                    <a:pt x="19" y="26"/>
                    <a:pt x="18" y="26"/>
                  </a:cubicBezTo>
                  <a:cubicBezTo>
                    <a:pt x="15" y="24"/>
                    <a:pt x="13" y="22"/>
                    <a:pt x="11" y="21"/>
                  </a:cubicBezTo>
                  <a:cubicBezTo>
                    <a:pt x="9" y="19"/>
                    <a:pt x="7" y="16"/>
                    <a:pt x="4" y="15"/>
                  </a:cubicBezTo>
                  <a:cubicBezTo>
                    <a:pt x="4" y="20"/>
                    <a:pt x="8" y="21"/>
                    <a:pt x="11" y="22"/>
                  </a:cubicBezTo>
                  <a:cubicBezTo>
                    <a:pt x="13" y="24"/>
                    <a:pt x="17" y="27"/>
                    <a:pt x="19" y="26"/>
                  </a:cubicBezTo>
                  <a:cubicBezTo>
                    <a:pt x="20" y="24"/>
                    <a:pt x="18" y="23"/>
                    <a:pt x="17" y="22"/>
                  </a:cubicBezTo>
                  <a:cubicBezTo>
                    <a:pt x="13" y="19"/>
                    <a:pt x="10" y="16"/>
                    <a:pt x="6" y="13"/>
                  </a:cubicBezTo>
                  <a:cubicBezTo>
                    <a:pt x="5" y="13"/>
                    <a:pt x="4" y="11"/>
                    <a:pt x="6" y="11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10" y="16"/>
                    <a:pt x="11" y="16"/>
                    <a:pt x="13" y="16"/>
                  </a:cubicBezTo>
                  <a:cubicBezTo>
                    <a:pt x="13" y="16"/>
                    <a:pt x="13" y="18"/>
                    <a:pt x="13" y="18"/>
                  </a:cubicBezTo>
                  <a:cubicBezTo>
                    <a:pt x="14" y="19"/>
                    <a:pt x="16" y="20"/>
                    <a:pt x="18" y="21"/>
                  </a:cubicBezTo>
                  <a:cubicBezTo>
                    <a:pt x="19" y="22"/>
                    <a:pt x="20" y="26"/>
                    <a:pt x="21" y="22"/>
                  </a:cubicBezTo>
                  <a:cubicBezTo>
                    <a:pt x="17" y="20"/>
                    <a:pt x="12" y="15"/>
                    <a:pt x="8" y="12"/>
                  </a:cubicBezTo>
                  <a:close/>
                  <a:moveTo>
                    <a:pt x="13" y="26"/>
                  </a:moveTo>
                  <a:cubicBezTo>
                    <a:pt x="13" y="26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7" y="22"/>
                    <a:pt x="6" y="20"/>
                    <a:pt x="4" y="19"/>
                  </a:cubicBezTo>
                  <a:cubicBezTo>
                    <a:pt x="6" y="25"/>
                    <a:pt x="13" y="26"/>
                    <a:pt x="18" y="29"/>
                  </a:cubicBezTo>
                  <a:cubicBezTo>
                    <a:pt x="15" y="29"/>
                    <a:pt x="10" y="30"/>
                    <a:pt x="8" y="28"/>
                  </a:cubicBezTo>
                  <a:cubicBezTo>
                    <a:pt x="10" y="28"/>
                    <a:pt x="13" y="29"/>
                    <a:pt x="13" y="28"/>
                  </a:cubicBezTo>
                  <a:cubicBezTo>
                    <a:pt x="9" y="27"/>
                    <a:pt x="8" y="23"/>
                    <a:pt x="4" y="22"/>
                  </a:cubicBezTo>
                  <a:cubicBezTo>
                    <a:pt x="4" y="24"/>
                    <a:pt x="3" y="24"/>
                    <a:pt x="3" y="26"/>
                  </a:cubicBezTo>
                  <a:cubicBezTo>
                    <a:pt x="4" y="28"/>
                    <a:pt x="7" y="26"/>
                    <a:pt x="7" y="28"/>
                  </a:cubicBezTo>
                  <a:cubicBezTo>
                    <a:pt x="5" y="29"/>
                    <a:pt x="3" y="25"/>
                    <a:pt x="3" y="29"/>
                  </a:cubicBezTo>
                  <a:cubicBezTo>
                    <a:pt x="2" y="33"/>
                    <a:pt x="10" y="29"/>
                    <a:pt x="11" y="32"/>
                  </a:cubicBezTo>
                  <a:cubicBezTo>
                    <a:pt x="8" y="33"/>
                    <a:pt x="3" y="30"/>
                    <a:pt x="3" y="34"/>
                  </a:cubicBezTo>
                  <a:cubicBezTo>
                    <a:pt x="5" y="34"/>
                    <a:pt x="10" y="33"/>
                    <a:pt x="11" y="35"/>
                  </a:cubicBezTo>
                  <a:cubicBezTo>
                    <a:pt x="8" y="35"/>
                    <a:pt x="4" y="33"/>
                    <a:pt x="3" y="35"/>
                  </a:cubicBezTo>
                  <a:cubicBezTo>
                    <a:pt x="7" y="36"/>
                    <a:pt x="1" y="36"/>
                    <a:pt x="3" y="39"/>
                  </a:cubicBezTo>
                  <a:cubicBezTo>
                    <a:pt x="6" y="39"/>
                    <a:pt x="12" y="38"/>
                    <a:pt x="13" y="40"/>
                  </a:cubicBezTo>
                  <a:cubicBezTo>
                    <a:pt x="10" y="40"/>
                    <a:pt x="6" y="40"/>
                    <a:pt x="3" y="40"/>
                  </a:cubicBezTo>
                  <a:cubicBezTo>
                    <a:pt x="1" y="41"/>
                    <a:pt x="4" y="42"/>
                    <a:pt x="2" y="44"/>
                  </a:cubicBezTo>
                  <a:cubicBezTo>
                    <a:pt x="5" y="44"/>
                    <a:pt x="7" y="44"/>
                    <a:pt x="9" y="43"/>
                  </a:cubicBezTo>
                  <a:cubicBezTo>
                    <a:pt x="10" y="43"/>
                    <a:pt x="11" y="43"/>
                    <a:pt x="11" y="42"/>
                  </a:cubicBezTo>
                  <a:cubicBezTo>
                    <a:pt x="9" y="42"/>
                    <a:pt x="6" y="43"/>
                    <a:pt x="6" y="41"/>
                  </a:cubicBezTo>
                  <a:cubicBezTo>
                    <a:pt x="9" y="41"/>
                    <a:pt x="13" y="41"/>
                    <a:pt x="16" y="41"/>
                  </a:cubicBezTo>
                  <a:cubicBezTo>
                    <a:pt x="18" y="39"/>
                    <a:pt x="15" y="34"/>
                    <a:pt x="17" y="33"/>
                  </a:cubicBezTo>
                  <a:cubicBezTo>
                    <a:pt x="15" y="32"/>
                    <a:pt x="12" y="34"/>
                    <a:pt x="12" y="32"/>
                  </a:cubicBezTo>
                  <a:cubicBezTo>
                    <a:pt x="14" y="32"/>
                    <a:pt x="16" y="32"/>
                    <a:pt x="18" y="32"/>
                  </a:cubicBezTo>
                  <a:cubicBezTo>
                    <a:pt x="18" y="31"/>
                    <a:pt x="18" y="30"/>
                    <a:pt x="19" y="30"/>
                  </a:cubicBezTo>
                  <a:cubicBezTo>
                    <a:pt x="19" y="27"/>
                    <a:pt x="15" y="27"/>
                    <a:pt x="13" y="26"/>
                  </a:cubicBezTo>
                  <a:close/>
                  <a:moveTo>
                    <a:pt x="8" y="54"/>
                  </a:moveTo>
                  <a:cubicBezTo>
                    <a:pt x="8" y="54"/>
                    <a:pt x="7" y="54"/>
                    <a:pt x="6" y="54"/>
                  </a:cubicBezTo>
                  <a:cubicBezTo>
                    <a:pt x="6" y="54"/>
                    <a:pt x="4" y="57"/>
                    <a:pt x="3" y="55"/>
                  </a:cubicBezTo>
                  <a:cubicBezTo>
                    <a:pt x="5" y="55"/>
                    <a:pt x="6" y="53"/>
                    <a:pt x="7" y="53"/>
                  </a:cubicBezTo>
                  <a:cubicBezTo>
                    <a:pt x="8" y="53"/>
                    <a:pt x="10" y="51"/>
                    <a:pt x="11" y="50"/>
                  </a:cubicBezTo>
                  <a:cubicBezTo>
                    <a:pt x="11" y="50"/>
                    <a:pt x="12" y="50"/>
                    <a:pt x="13" y="50"/>
                  </a:cubicBezTo>
                  <a:cubicBezTo>
                    <a:pt x="13" y="50"/>
                    <a:pt x="13" y="49"/>
                    <a:pt x="14" y="48"/>
                  </a:cubicBezTo>
                  <a:cubicBezTo>
                    <a:pt x="15" y="48"/>
                    <a:pt x="17" y="48"/>
                    <a:pt x="18" y="46"/>
                  </a:cubicBezTo>
                  <a:cubicBezTo>
                    <a:pt x="17" y="44"/>
                    <a:pt x="14" y="46"/>
                    <a:pt x="13" y="44"/>
                  </a:cubicBezTo>
                  <a:cubicBezTo>
                    <a:pt x="15" y="44"/>
                    <a:pt x="16" y="44"/>
                    <a:pt x="16" y="42"/>
                  </a:cubicBezTo>
                  <a:cubicBezTo>
                    <a:pt x="12" y="43"/>
                    <a:pt x="8" y="45"/>
                    <a:pt x="3" y="45"/>
                  </a:cubicBezTo>
                  <a:cubicBezTo>
                    <a:pt x="2" y="46"/>
                    <a:pt x="1" y="51"/>
                    <a:pt x="3" y="52"/>
                  </a:cubicBezTo>
                  <a:cubicBezTo>
                    <a:pt x="5" y="51"/>
                    <a:pt x="10" y="48"/>
                    <a:pt x="12" y="48"/>
                  </a:cubicBezTo>
                  <a:cubicBezTo>
                    <a:pt x="13" y="48"/>
                    <a:pt x="15" y="45"/>
                    <a:pt x="16" y="47"/>
                  </a:cubicBezTo>
                  <a:cubicBezTo>
                    <a:pt x="11" y="49"/>
                    <a:pt x="6" y="50"/>
                    <a:pt x="2" y="53"/>
                  </a:cubicBezTo>
                  <a:cubicBezTo>
                    <a:pt x="2" y="55"/>
                    <a:pt x="2" y="56"/>
                    <a:pt x="2" y="58"/>
                  </a:cubicBezTo>
                  <a:cubicBezTo>
                    <a:pt x="5" y="57"/>
                    <a:pt x="8" y="55"/>
                    <a:pt x="11" y="54"/>
                  </a:cubicBezTo>
                  <a:cubicBezTo>
                    <a:pt x="11" y="53"/>
                    <a:pt x="12" y="52"/>
                    <a:pt x="13" y="52"/>
                  </a:cubicBezTo>
                  <a:cubicBezTo>
                    <a:pt x="13" y="52"/>
                    <a:pt x="14" y="52"/>
                    <a:pt x="15" y="51"/>
                  </a:cubicBezTo>
                  <a:cubicBezTo>
                    <a:pt x="16" y="50"/>
                    <a:pt x="18" y="48"/>
                    <a:pt x="17" y="48"/>
                  </a:cubicBezTo>
                  <a:cubicBezTo>
                    <a:pt x="14" y="50"/>
                    <a:pt x="10" y="52"/>
                    <a:pt x="8" y="54"/>
                  </a:cubicBezTo>
                  <a:close/>
                  <a:moveTo>
                    <a:pt x="9" y="55"/>
                  </a:moveTo>
                  <a:cubicBezTo>
                    <a:pt x="7" y="57"/>
                    <a:pt x="3" y="57"/>
                    <a:pt x="3" y="61"/>
                  </a:cubicBezTo>
                  <a:cubicBezTo>
                    <a:pt x="6" y="63"/>
                    <a:pt x="8" y="58"/>
                    <a:pt x="10" y="56"/>
                  </a:cubicBezTo>
                  <a:cubicBezTo>
                    <a:pt x="11" y="56"/>
                    <a:pt x="12" y="56"/>
                    <a:pt x="13" y="55"/>
                  </a:cubicBezTo>
                  <a:cubicBezTo>
                    <a:pt x="13" y="55"/>
                    <a:pt x="14" y="54"/>
                    <a:pt x="14" y="54"/>
                  </a:cubicBezTo>
                  <a:cubicBezTo>
                    <a:pt x="15" y="53"/>
                    <a:pt x="17" y="51"/>
                    <a:pt x="16" y="50"/>
                  </a:cubicBezTo>
                  <a:cubicBezTo>
                    <a:pt x="14" y="53"/>
                    <a:pt x="11" y="54"/>
                    <a:pt x="9" y="55"/>
                  </a:cubicBezTo>
                  <a:close/>
                  <a:moveTo>
                    <a:pt x="8" y="61"/>
                  </a:moveTo>
                  <a:cubicBezTo>
                    <a:pt x="8" y="61"/>
                    <a:pt x="6" y="61"/>
                    <a:pt x="6" y="61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7" y="64"/>
                    <a:pt x="10" y="61"/>
                    <a:pt x="12" y="59"/>
                  </a:cubicBezTo>
                  <a:cubicBezTo>
                    <a:pt x="12" y="59"/>
                    <a:pt x="11" y="57"/>
                    <a:pt x="12" y="57"/>
                  </a:cubicBezTo>
                  <a:cubicBezTo>
                    <a:pt x="12" y="56"/>
                    <a:pt x="14" y="56"/>
                    <a:pt x="14" y="55"/>
                  </a:cubicBezTo>
                  <a:cubicBezTo>
                    <a:pt x="15" y="55"/>
                    <a:pt x="15" y="53"/>
                    <a:pt x="14" y="55"/>
                  </a:cubicBezTo>
                  <a:cubicBezTo>
                    <a:pt x="12" y="56"/>
                    <a:pt x="10" y="59"/>
                    <a:pt x="8" y="61"/>
                  </a:cubicBezTo>
                  <a:close/>
                  <a:moveTo>
                    <a:pt x="10" y="63"/>
                  </a:moveTo>
                  <a:cubicBezTo>
                    <a:pt x="13" y="60"/>
                    <a:pt x="16" y="56"/>
                    <a:pt x="19" y="53"/>
                  </a:cubicBezTo>
                  <a:cubicBezTo>
                    <a:pt x="17" y="53"/>
                    <a:pt x="16" y="56"/>
                    <a:pt x="14" y="57"/>
                  </a:cubicBezTo>
                  <a:cubicBezTo>
                    <a:pt x="13" y="59"/>
                    <a:pt x="10" y="60"/>
                    <a:pt x="9" y="61"/>
                  </a:cubicBezTo>
                  <a:cubicBezTo>
                    <a:pt x="8" y="62"/>
                    <a:pt x="9" y="63"/>
                    <a:pt x="8" y="64"/>
                  </a:cubicBezTo>
                  <a:cubicBezTo>
                    <a:pt x="8" y="65"/>
                    <a:pt x="6" y="65"/>
                    <a:pt x="6" y="66"/>
                  </a:cubicBezTo>
                  <a:cubicBezTo>
                    <a:pt x="8" y="66"/>
                    <a:pt x="9" y="64"/>
                    <a:pt x="10" y="63"/>
                  </a:cubicBezTo>
                  <a:close/>
                  <a:moveTo>
                    <a:pt x="13" y="61"/>
                  </a:moveTo>
                  <a:cubicBezTo>
                    <a:pt x="13" y="63"/>
                    <a:pt x="6" y="65"/>
                    <a:pt x="10" y="68"/>
                  </a:cubicBezTo>
                  <a:cubicBezTo>
                    <a:pt x="10" y="65"/>
                    <a:pt x="16" y="63"/>
                    <a:pt x="16" y="61"/>
                  </a:cubicBezTo>
                  <a:cubicBezTo>
                    <a:pt x="16" y="60"/>
                    <a:pt x="17" y="60"/>
                    <a:pt x="17" y="60"/>
                  </a:cubicBezTo>
                  <a:cubicBezTo>
                    <a:pt x="18" y="58"/>
                    <a:pt x="19" y="57"/>
                    <a:pt x="19" y="55"/>
                  </a:cubicBezTo>
                  <a:cubicBezTo>
                    <a:pt x="20" y="55"/>
                    <a:pt x="21" y="54"/>
                    <a:pt x="19" y="54"/>
                  </a:cubicBezTo>
                  <a:cubicBezTo>
                    <a:pt x="19" y="56"/>
                    <a:pt x="13" y="59"/>
                    <a:pt x="13" y="61"/>
                  </a:cubicBezTo>
                  <a:close/>
                  <a:moveTo>
                    <a:pt x="16" y="64"/>
                  </a:moveTo>
                  <a:cubicBezTo>
                    <a:pt x="16" y="64"/>
                    <a:pt x="17" y="63"/>
                    <a:pt x="18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21" y="57"/>
                    <a:pt x="23" y="56"/>
                    <a:pt x="23" y="55"/>
                  </a:cubicBezTo>
                  <a:cubicBezTo>
                    <a:pt x="20" y="54"/>
                    <a:pt x="20" y="57"/>
                    <a:pt x="19" y="58"/>
                  </a:cubicBezTo>
                  <a:cubicBezTo>
                    <a:pt x="19" y="59"/>
                    <a:pt x="18" y="59"/>
                    <a:pt x="18" y="60"/>
                  </a:cubicBezTo>
                  <a:cubicBezTo>
                    <a:pt x="17" y="60"/>
                    <a:pt x="17" y="61"/>
                    <a:pt x="16" y="61"/>
                  </a:cubicBezTo>
                  <a:cubicBezTo>
                    <a:pt x="15" y="64"/>
                    <a:pt x="10" y="67"/>
                    <a:pt x="12" y="69"/>
                  </a:cubicBezTo>
                  <a:cubicBezTo>
                    <a:pt x="14" y="69"/>
                    <a:pt x="15" y="66"/>
                    <a:pt x="16" y="64"/>
                  </a:cubicBezTo>
                  <a:close/>
                  <a:moveTo>
                    <a:pt x="14" y="69"/>
                  </a:moveTo>
                  <a:cubicBezTo>
                    <a:pt x="17" y="70"/>
                    <a:pt x="16" y="68"/>
                    <a:pt x="17" y="67"/>
                  </a:cubicBezTo>
                  <a:cubicBezTo>
                    <a:pt x="17" y="66"/>
                    <a:pt x="18" y="66"/>
                    <a:pt x="19" y="66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20" y="63"/>
                    <a:pt x="21" y="63"/>
                    <a:pt x="21" y="62"/>
                  </a:cubicBezTo>
                  <a:cubicBezTo>
                    <a:pt x="22" y="62"/>
                    <a:pt x="22" y="60"/>
                    <a:pt x="22" y="60"/>
                  </a:cubicBezTo>
                  <a:cubicBezTo>
                    <a:pt x="22" y="59"/>
                    <a:pt x="25" y="57"/>
                    <a:pt x="23" y="56"/>
                  </a:cubicBezTo>
                  <a:cubicBezTo>
                    <a:pt x="20" y="61"/>
                    <a:pt x="16" y="64"/>
                    <a:pt x="14" y="69"/>
                  </a:cubicBezTo>
                  <a:close/>
                  <a:moveTo>
                    <a:pt x="20" y="67"/>
                  </a:moveTo>
                  <a:cubicBezTo>
                    <a:pt x="20" y="66"/>
                    <a:pt x="22" y="66"/>
                    <a:pt x="22" y="66"/>
                  </a:cubicBezTo>
                  <a:cubicBezTo>
                    <a:pt x="23" y="65"/>
                    <a:pt x="22" y="63"/>
                    <a:pt x="23" y="62"/>
                  </a:cubicBezTo>
                  <a:cubicBezTo>
                    <a:pt x="23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5" y="60"/>
                    <a:pt x="26" y="59"/>
                    <a:pt x="26" y="58"/>
                  </a:cubicBezTo>
                  <a:cubicBezTo>
                    <a:pt x="25" y="57"/>
                    <a:pt x="25" y="57"/>
                    <a:pt x="24" y="58"/>
                  </a:cubicBezTo>
                  <a:cubicBezTo>
                    <a:pt x="24" y="58"/>
                    <a:pt x="24" y="59"/>
                    <a:pt x="24" y="60"/>
                  </a:cubicBezTo>
                  <a:cubicBezTo>
                    <a:pt x="23" y="61"/>
                    <a:pt x="22" y="61"/>
                    <a:pt x="21" y="62"/>
                  </a:cubicBezTo>
                  <a:cubicBezTo>
                    <a:pt x="20" y="65"/>
                    <a:pt x="18" y="68"/>
                    <a:pt x="17" y="69"/>
                  </a:cubicBezTo>
                  <a:cubicBezTo>
                    <a:pt x="20" y="70"/>
                    <a:pt x="20" y="68"/>
                    <a:pt x="20" y="67"/>
                  </a:cubicBezTo>
                  <a:close/>
                  <a:moveTo>
                    <a:pt x="24" y="67"/>
                  </a:moveTo>
                  <a:cubicBezTo>
                    <a:pt x="25" y="65"/>
                    <a:pt x="26" y="63"/>
                    <a:pt x="26" y="61"/>
                  </a:cubicBezTo>
                  <a:cubicBezTo>
                    <a:pt x="28" y="62"/>
                    <a:pt x="28" y="57"/>
                    <a:pt x="26" y="58"/>
                  </a:cubicBezTo>
                  <a:cubicBezTo>
                    <a:pt x="25" y="63"/>
                    <a:pt x="22" y="65"/>
                    <a:pt x="20" y="70"/>
                  </a:cubicBezTo>
                  <a:cubicBezTo>
                    <a:pt x="23" y="71"/>
                    <a:pt x="23" y="68"/>
                    <a:pt x="24" y="67"/>
                  </a:cubicBezTo>
                  <a:close/>
                  <a:moveTo>
                    <a:pt x="27" y="66"/>
                  </a:moveTo>
                  <a:cubicBezTo>
                    <a:pt x="28" y="64"/>
                    <a:pt x="29" y="61"/>
                    <a:pt x="30" y="60"/>
                  </a:cubicBezTo>
                  <a:cubicBezTo>
                    <a:pt x="27" y="60"/>
                    <a:pt x="27" y="63"/>
                    <a:pt x="26" y="64"/>
                  </a:cubicBezTo>
                  <a:cubicBezTo>
                    <a:pt x="25" y="66"/>
                    <a:pt x="23" y="68"/>
                    <a:pt x="24" y="70"/>
                  </a:cubicBezTo>
                  <a:cubicBezTo>
                    <a:pt x="26" y="70"/>
                    <a:pt x="27" y="67"/>
                    <a:pt x="27" y="66"/>
                  </a:cubicBezTo>
                  <a:close/>
                  <a:moveTo>
                    <a:pt x="31" y="64"/>
                  </a:moveTo>
                  <a:cubicBezTo>
                    <a:pt x="31" y="64"/>
                    <a:pt x="32" y="64"/>
                    <a:pt x="32" y="64"/>
                  </a:cubicBezTo>
                  <a:cubicBezTo>
                    <a:pt x="32" y="63"/>
                    <a:pt x="32" y="60"/>
                    <a:pt x="31" y="60"/>
                  </a:cubicBezTo>
                  <a:cubicBezTo>
                    <a:pt x="29" y="63"/>
                    <a:pt x="28" y="66"/>
                    <a:pt x="26" y="70"/>
                  </a:cubicBezTo>
                  <a:cubicBezTo>
                    <a:pt x="29" y="72"/>
                    <a:pt x="30" y="65"/>
                    <a:pt x="31" y="64"/>
                  </a:cubicBezTo>
                  <a:close/>
                  <a:moveTo>
                    <a:pt x="34" y="61"/>
                  </a:moveTo>
                  <a:cubicBezTo>
                    <a:pt x="31" y="60"/>
                    <a:pt x="33" y="63"/>
                    <a:pt x="33" y="64"/>
                  </a:cubicBezTo>
                  <a:cubicBezTo>
                    <a:pt x="33" y="64"/>
                    <a:pt x="32" y="65"/>
                    <a:pt x="32" y="65"/>
                  </a:cubicBezTo>
                  <a:cubicBezTo>
                    <a:pt x="31" y="67"/>
                    <a:pt x="30" y="68"/>
                    <a:pt x="30" y="70"/>
                  </a:cubicBezTo>
                  <a:cubicBezTo>
                    <a:pt x="32" y="70"/>
                    <a:pt x="32" y="69"/>
                    <a:pt x="33" y="68"/>
                  </a:cubicBezTo>
                  <a:cubicBezTo>
                    <a:pt x="34" y="75"/>
                    <a:pt x="35" y="68"/>
                    <a:pt x="36" y="68"/>
                  </a:cubicBezTo>
                  <a:cubicBezTo>
                    <a:pt x="36" y="68"/>
                    <a:pt x="36" y="74"/>
                    <a:pt x="39" y="71"/>
                  </a:cubicBezTo>
                  <a:cubicBezTo>
                    <a:pt x="39" y="68"/>
                    <a:pt x="39" y="64"/>
                    <a:pt x="39" y="61"/>
                  </a:cubicBezTo>
                  <a:cubicBezTo>
                    <a:pt x="37" y="60"/>
                    <a:pt x="37" y="62"/>
                    <a:pt x="35" y="61"/>
                  </a:cubicBezTo>
                  <a:cubicBezTo>
                    <a:pt x="34" y="62"/>
                    <a:pt x="35" y="65"/>
                    <a:pt x="33" y="65"/>
                  </a:cubicBezTo>
                  <a:cubicBezTo>
                    <a:pt x="33" y="63"/>
                    <a:pt x="35" y="63"/>
                    <a:pt x="34" y="61"/>
                  </a:cubicBezTo>
                  <a:close/>
                  <a:moveTo>
                    <a:pt x="25" y="2"/>
                  </a:moveTo>
                  <a:cubicBezTo>
                    <a:pt x="25" y="5"/>
                    <a:pt x="27" y="8"/>
                    <a:pt x="27" y="9"/>
                  </a:cubicBezTo>
                  <a:cubicBezTo>
                    <a:pt x="28" y="11"/>
                    <a:pt x="28" y="14"/>
                    <a:pt x="30" y="14"/>
                  </a:cubicBezTo>
                  <a:cubicBezTo>
                    <a:pt x="30" y="9"/>
                    <a:pt x="30" y="13"/>
                    <a:pt x="33" y="13"/>
                  </a:cubicBezTo>
                  <a:cubicBezTo>
                    <a:pt x="33" y="11"/>
                    <a:pt x="32" y="10"/>
                    <a:pt x="33" y="9"/>
                  </a:cubicBezTo>
                  <a:cubicBezTo>
                    <a:pt x="33" y="11"/>
                    <a:pt x="34" y="13"/>
                    <a:pt x="35" y="13"/>
                  </a:cubicBezTo>
                  <a:cubicBezTo>
                    <a:pt x="36" y="12"/>
                    <a:pt x="34" y="8"/>
                    <a:pt x="36" y="8"/>
                  </a:cubicBezTo>
                  <a:cubicBezTo>
                    <a:pt x="35" y="10"/>
                    <a:pt x="37" y="14"/>
                    <a:pt x="38" y="11"/>
                  </a:cubicBezTo>
                  <a:cubicBezTo>
                    <a:pt x="36" y="10"/>
                    <a:pt x="37" y="5"/>
                    <a:pt x="37" y="2"/>
                  </a:cubicBezTo>
                  <a:cubicBezTo>
                    <a:pt x="33" y="1"/>
                    <a:pt x="37" y="8"/>
                    <a:pt x="34" y="8"/>
                  </a:cubicBezTo>
                  <a:cubicBezTo>
                    <a:pt x="34" y="4"/>
                    <a:pt x="34" y="2"/>
                    <a:pt x="31" y="2"/>
                  </a:cubicBezTo>
                  <a:cubicBezTo>
                    <a:pt x="30" y="5"/>
                    <a:pt x="34" y="7"/>
                    <a:pt x="32" y="8"/>
                  </a:cubicBezTo>
                  <a:cubicBezTo>
                    <a:pt x="31" y="6"/>
                    <a:pt x="31" y="2"/>
                    <a:pt x="28" y="2"/>
                  </a:cubicBezTo>
                  <a:cubicBezTo>
                    <a:pt x="27" y="6"/>
                    <a:pt x="31" y="8"/>
                    <a:pt x="29" y="10"/>
                  </a:cubicBezTo>
                  <a:cubicBezTo>
                    <a:pt x="28" y="7"/>
                    <a:pt x="28" y="3"/>
                    <a:pt x="25" y="2"/>
                  </a:cubicBezTo>
                  <a:close/>
                  <a:moveTo>
                    <a:pt x="53" y="2"/>
                  </a:moveTo>
                  <a:cubicBezTo>
                    <a:pt x="52" y="2"/>
                    <a:pt x="51" y="2"/>
                    <a:pt x="50" y="2"/>
                  </a:cubicBezTo>
                  <a:cubicBezTo>
                    <a:pt x="49" y="4"/>
                    <a:pt x="50" y="6"/>
                    <a:pt x="49" y="8"/>
                  </a:cubicBezTo>
                  <a:cubicBezTo>
                    <a:pt x="49" y="8"/>
                    <a:pt x="48" y="9"/>
                    <a:pt x="47" y="9"/>
                  </a:cubicBezTo>
                  <a:cubicBezTo>
                    <a:pt x="47" y="11"/>
                    <a:pt x="46" y="13"/>
                    <a:pt x="47" y="14"/>
                  </a:cubicBezTo>
                  <a:cubicBezTo>
                    <a:pt x="49" y="10"/>
                    <a:pt x="51" y="6"/>
                    <a:pt x="53" y="2"/>
                  </a:cubicBezTo>
                  <a:close/>
                  <a:moveTo>
                    <a:pt x="57" y="2"/>
                  </a:moveTo>
                  <a:cubicBezTo>
                    <a:pt x="56" y="2"/>
                    <a:pt x="55" y="2"/>
                    <a:pt x="53" y="2"/>
                  </a:cubicBezTo>
                  <a:cubicBezTo>
                    <a:pt x="53" y="5"/>
                    <a:pt x="52" y="6"/>
                    <a:pt x="51" y="8"/>
                  </a:cubicBezTo>
                  <a:cubicBezTo>
                    <a:pt x="50" y="11"/>
                    <a:pt x="48" y="12"/>
                    <a:pt x="48" y="15"/>
                  </a:cubicBezTo>
                  <a:cubicBezTo>
                    <a:pt x="51" y="15"/>
                    <a:pt x="50" y="17"/>
                    <a:pt x="52" y="17"/>
                  </a:cubicBezTo>
                  <a:cubicBezTo>
                    <a:pt x="52" y="15"/>
                    <a:pt x="54" y="15"/>
                    <a:pt x="55" y="15"/>
                  </a:cubicBezTo>
                  <a:cubicBezTo>
                    <a:pt x="59" y="11"/>
                    <a:pt x="61" y="7"/>
                    <a:pt x="64" y="4"/>
                  </a:cubicBezTo>
                  <a:cubicBezTo>
                    <a:pt x="61" y="4"/>
                    <a:pt x="57" y="8"/>
                    <a:pt x="57" y="9"/>
                  </a:cubicBezTo>
                  <a:cubicBezTo>
                    <a:pt x="57" y="10"/>
                    <a:pt x="56" y="10"/>
                    <a:pt x="56" y="10"/>
                  </a:cubicBezTo>
                  <a:cubicBezTo>
                    <a:pt x="55" y="12"/>
                    <a:pt x="53" y="14"/>
                    <a:pt x="53" y="15"/>
                  </a:cubicBezTo>
                  <a:cubicBezTo>
                    <a:pt x="52" y="15"/>
                    <a:pt x="51" y="17"/>
                    <a:pt x="51" y="15"/>
                  </a:cubicBezTo>
                  <a:cubicBezTo>
                    <a:pt x="52" y="14"/>
                    <a:pt x="52" y="14"/>
                    <a:pt x="53" y="13"/>
                  </a:cubicBezTo>
                  <a:cubicBezTo>
                    <a:pt x="54" y="12"/>
                    <a:pt x="54" y="12"/>
                    <a:pt x="55" y="11"/>
                  </a:cubicBezTo>
                  <a:cubicBezTo>
                    <a:pt x="55" y="11"/>
                    <a:pt x="55" y="10"/>
                    <a:pt x="55" y="9"/>
                  </a:cubicBezTo>
                  <a:cubicBezTo>
                    <a:pt x="57" y="7"/>
                    <a:pt x="60" y="6"/>
                    <a:pt x="60" y="3"/>
                  </a:cubicBezTo>
                  <a:cubicBezTo>
                    <a:pt x="56" y="2"/>
                    <a:pt x="56" y="7"/>
                    <a:pt x="55" y="8"/>
                  </a:cubicBezTo>
                  <a:cubicBezTo>
                    <a:pt x="54" y="10"/>
                    <a:pt x="53" y="10"/>
                    <a:pt x="53" y="11"/>
                  </a:cubicBezTo>
                  <a:cubicBezTo>
                    <a:pt x="52" y="12"/>
                    <a:pt x="52" y="14"/>
                    <a:pt x="50" y="15"/>
                  </a:cubicBezTo>
                  <a:cubicBezTo>
                    <a:pt x="52" y="10"/>
                    <a:pt x="55" y="7"/>
                    <a:pt x="57" y="2"/>
                  </a:cubicBezTo>
                  <a:close/>
                  <a:moveTo>
                    <a:pt x="65" y="5"/>
                  </a:moveTo>
                  <a:cubicBezTo>
                    <a:pt x="62" y="9"/>
                    <a:pt x="58" y="11"/>
                    <a:pt x="55" y="15"/>
                  </a:cubicBezTo>
                  <a:cubicBezTo>
                    <a:pt x="54" y="16"/>
                    <a:pt x="54" y="16"/>
                    <a:pt x="53" y="17"/>
                  </a:cubicBezTo>
                  <a:cubicBezTo>
                    <a:pt x="52" y="17"/>
                    <a:pt x="53" y="18"/>
                    <a:pt x="53" y="17"/>
                  </a:cubicBezTo>
                  <a:cubicBezTo>
                    <a:pt x="55" y="17"/>
                    <a:pt x="55" y="15"/>
                    <a:pt x="58" y="14"/>
                  </a:cubicBezTo>
                  <a:cubicBezTo>
                    <a:pt x="57" y="14"/>
                    <a:pt x="58" y="15"/>
                    <a:pt x="59" y="15"/>
                  </a:cubicBezTo>
                  <a:cubicBezTo>
                    <a:pt x="58" y="15"/>
                    <a:pt x="60" y="14"/>
                    <a:pt x="60" y="14"/>
                  </a:cubicBezTo>
                  <a:cubicBezTo>
                    <a:pt x="61" y="13"/>
                    <a:pt x="61" y="12"/>
                    <a:pt x="62" y="11"/>
                  </a:cubicBezTo>
                  <a:cubicBezTo>
                    <a:pt x="63" y="10"/>
                    <a:pt x="64" y="10"/>
                    <a:pt x="65" y="8"/>
                  </a:cubicBezTo>
                  <a:cubicBezTo>
                    <a:pt x="65" y="9"/>
                    <a:pt x="63" y="5"/>
                    <a:pt x="66" y="6"/>
                  </a:cubicBezTo>
                  <a:cubicBezTo>
                    <a:pt x="67" y="8"/>
                    <a:pt x="65" y="9"/>
                    <a:pt x="64" y="11"/>
                  </a:cubicBezTo>
                  <a:cubicBezTo>
                    <a:pt x="63" y="12"/>
                    <a:pt x="59" y="15"/>
                    <a:pt x="59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6" y="17"/>
                    <a:pt x="54" y="19"/>
                    <a:pt x="53" y="20"/>
                  </a:cubicBezTo>
                  <a:cubicBezTo>
                    <a:pt x="57" y="20"/>
                    <a:pt x="60" y="16"/>
                    <a:pt x="62" y="15"/>
                  </a:cubicBezTo>
                  <a:cubicBezTo>
                    <a:pt x="65" y="13"/>
                    <a:pt x="68" y="11"/>
                    <a:pt x="69" y="8"/>
                  </a:cubicBezTo>
                  <a:cubicBezTo>
                    <a:pt x="68" y="7"/>
                    <a:pt x="67" y="5"/>
                    <a:pt x="65" y="5"/>
                  </a:cubicBezTo>
                  <a:close/>
                  <a:moveTo>
                    <a:pt x="64" y="15"/>
                  </a:moveTo>
                  <a:cubicBezTo>
                    <a:pt x="61" y="16"/>
                    <a:pt x="58" y="19"/>
                    <a:pt x="55" y="21"/>
                  </a:cubicBezTo>
                  <a:cubicBezTo>
                    <a:pt x="57" y="23"/>
                    <a:pt x="59" y="20"/>
                    <a:pt x="60" y="19"/>
                  </a:cubicBezTo>
                  <a:cubicBezTo>
                    <a:pt x="61" y="18"/>
                    <a:pt x="62" y="19"/>
                    <a:pt x="63" y="18"/>
                  </a:cubicBezTo>
                  <a:cubicBezTo>
                    <a:pt x="63" y="18"/>
                    <a:pt x="63" y="17"/>
                    <a:pt x="64" y="16"/>
                  </a:cubicBezTo>
                  <a:cubicBezTo>
                    <a:pt x="65" y="15"/>
                    <a:pt x="67" y="15"/>
                    <a:pt x="68" y="14"/>
                  </a:cubicBezTo>
                  <a:cubicBezTo>
                    <a:pt x="69" y="13"/>
                    <a:pt x="70" y="13"/>
                    <a:pt x="69" y="11"/>
                  </a:cubicBezTo>
                  <a:cubicBezTo>
                    <a:pt x="66" y="11"/>
                    <a:pt x="65" y="14"/>
                    <a:pt x="64" y="15"/>
                  </a:cubicBezTo>
                  <a:close/>
                  <a:moveTo>
                    <a:pt x="67" y="15"/>
                  </a:moveTo>
                  <a:cubicBezTo>
                    <a:pt x="65" y="18"/>
                    <a:pt x="59" y="19"/>
                    <a:pt x="57" y="23"/>
                  </a:cubicBezTo>
                  <a:cubicBezTo>
                    <a:pt x="59" y="23"/>
                    <a:pt x="60" y="22"/>
                    <a:pt x="60" y="21"/>
                  </a:cubicBezTo>
                  <a:cubicBezTo>
                    <a:pt x="61" y="21"/>
                    <a:pt x="62" y="22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0"/>
                    <a:pt x="64" y="21"/>
                    <a:pt x="64" y="21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6" y="20"/>
                    <a:pt x="65" y="19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8" y="18"/>
                    <a:pt x="69" y="18"/>
                    <a:pt x="69" y="18"/>
                  </a:cubicBezTo>
                  <a:cubicBezTo>
                    <a:pt x="69" y="17"/>
                    <a:pt x="69" y="16"/>
                    <a:pt x="69" y="15"/>
                  </a:cubicBezTo>
                  <a:cubicBezTo>
                    <a:pt x="69" y="15"/>
                    <a:pt x="68" y="14"/>
                    <a:pt x="67" y="15"/>
                  </a:cubicBezTo>
                  <a:close/>
                  <a:moveTo>
                    <a:pt x="58" y="25"/>
                  </a:moveTo>
                  <a:cubicBezTo>
                    <a:pt x="63" y="25"/>
                    <a:pt x="66" y="22"/>
                    <a:pt x="70" y="21"/>
                  </a:cubicBezTo>
                  <a:cubicBezTo>
                    <a:pt x="70" y="20"/>
                    <a:pt x="70" y="18"/>
                    <a:pt x="69" y="18"/>
                  </a:cubicBezTo>
                  <a:cubicBezTo>
                    <a:pt x="66" y="21"/>
                    <a:pt x="60" y="21"/>
                    <a:pt x="58" y="25"/>
                  </a:cubicBezTo>
                  <a:close/>
                  <a:moveTo>
                    <a:pt x="64" y="24"/>
                  </a:moveTo>
                  <a:cubicBezTo>
                    <a:pt x="62" y="25"/>
                    <a:pt x="58" y="25"/>
                    <a:pt x="60" y="28"/>
                  </a:cubicBezTo>
                  <a:cubicBezTo>
                    <a:pt x="63" y="25"/>
                    <a:pt x="71" y="28"/>
                    <a:pt x="71" y="22"/>
                  </a:cubicBezTo>
                  <a:cubicBezTo>
                    <a:pt x="69" y="22"/>
                    <a:pt x="66" y="23"/>
                    <a:pt x="64" y="24"/>
                  </a:cubicBezTo>
                  <a:close/>
                  <a:moveTo>
                    <a:pt x="65" y="27"/>
                  </a:moveTo>
                  <a:cubicBezTo>
                    <a:pt x="65" y="27"/>
                    <a:pt x="65" y="28"/>
                    <a:pt x="65" y="28"/>
                  </a:cubicBezTo>
                  <a:cubicBezTo>
                    <a:pt x="63" y="29"/>
                    <a:pt x="59" y="26"/>
                    <a:pt x="60" y="29"/>
                  </a:cubicBezTo>
                  <a:cubicBezTo>
                    <a:pt x="60" y="32"/>
                    <a:pt x="64" y="27"/>
                    <a:pt x="64" y="30"/>
                  </a:cubicBezTo>
                  <a:cubicBezTo>
                    <a:pt x="62" y="30"/>
                    <a:pt x="62" y="31"/>
                    <a:pt x="61" y="32"/>
                  </a:cubicBezTo>
                  <a:cubicBezTo>
                    <a:pt x="63" y="33"/>
                    <a:pt x="71" y="33"/>
                    <a:pt x="71" y="29"/>
                  </a:cubicBezTo>
                  <a:cubicBezTo>
                    <a:pt x="70" y="29"/>
                    <a:pt x="66" y="30"/>
                    <a:pt x="66" y="28"/>
                  </a:cubicBezTo>
                  <a:cubicBezTo>
                    <a:pt x="69" y="28"/>
                    <a:pt x="72" y="29"/>
                    <a:pt x="71" y="26"/>
                  </a:cubicBezTo>
                  <a:cubicBezTo>
                    <a:pt x="69" y="27"/>
                    <a:pt x="67" y="26"/>
                    <a:pt x="65" y="27"/>
                  </a:cubicBezTo>
                  <a:close/>
                  <a:moveTo>
                    <a:pt x="62" y="35"/>
                  </a:moveTo>
                  <a:cubicBezTo>
                    <a:pt x="65" y="35"/>
                    <a:pt x="68" y="35"/>
                    <a:pt x="71" y="35"/>
                  </a:cubicBezTo>
                  <a:cubicBezTo>
                    <a:pt x="71" y="34"/>
                    <a:pt x="71" y="32"/>
                    <a:pt x="70" y="32"/>
                  </a:cubicBezTo>
                  <a:cubicBezTo>
                    <a:pt x="68" y="34"/>
                    <a:pt x="62" y="32"/>
                    <a:pt x="62" y="35"/>
                  </a:cubicBezTo>
                  <a:close/>
                  <a:moveTo>
                    <a:pt x="49" y="2"/>
                  </a:moveTo>
                  <a:cubicBezTo>
                    <a:pt x="48" y="2"/>
                    <a:pt x="47" y="2"/>
                    <a:pt x="46" y="2"/>
                  </a:cubicBezTo>
                  <a:cubicBezTo>
                    <a:pt x="46" y="4"/>
                    <a:pt x="47" y="6"/>
                    <a:pt x="46" y="6"/>
                  </a:cubicBezTo>
                  <a:cubicBezTo>
                    <a:pt x="46" y="5"/>
                    <a:pt x="46" y="4"/>
                    <a:pt x="46" y="2"/>
                  </a:cubicBezTo>
                  <a:cubicBezTo>
                    <a:pt x="44" y="2"/>
                    <a:pt x="43" y="2"/>
                    <a:pt x="41" y="2"/>
                  </a:cubicBezTo>
                  <a:cubicBezTo>
                    <a:pt x="41" y="4"/>
                    <a:pt x="42" y="7"/>
                    <a:pt x="40" y="7"/>
                  </a:cubicBezTo>
                  <a:cubicBezTo>
                    <a:pt x="41" y="4"/>
                    <a:pt x="39" y="1"/>
                    <a:pt x="38" y="3"/>
                  </a:cubicBezTo>
                  <a:cubicBezTo>
                    <a:pt x="40" y="4"/>
                    <a:pt x="37" y="14"/>
                    <a:pt x="39" y="11"/>
                  </a:cubicBezTo>
                  <a:cubicBezTo>
                    <a:pt x="40" y="10"/>
                    <a:pt x="39" y="8"/>
                    <a:pt x="40" y="8"/>
                  </a:cubicBezTo>
                  <a:cubicBezTo>
                    <a:pt x="40" y="10"/>
                    <a:pt x="40" y="12"/>
                    <a:pt x="41" y="13"/>
                  </a:cubicBezTo>
                  <a:cubicBezTo>
                    <a:pt x="43" y="13"/>
                    <a:pt x="44" y="13"/>
                    <a:pt x="46" y="13"/>
                  </a:cubicBezTo>
                  <a:cubicBezTo>
                    <a:pt x="47" y="9"/>
                    <a:pt x="48" y="6"/>
                    <a:pt x="49" y="2"/>
                  </a:cubicBezTo>
                  <a:close/>
                  <a:moveTo>
                    <a:pt x="31" y="16"/>
                  </a:moveTo>
                  <a:cubicBezTo>
                    <a:pt x="37" y="15"/>
                    <a:pt x="44" y="17"/>
                    <a:pt x="50" y="19"/>
                  </a:cubicBezTo>
                  <a:cubicBezTo>
                    <a:pt x="51" y="22"/>
                    <a:pt x="53" y="24"/>
                    <a:pt x="54" y="27"/>
                  </a:cubicBezTo>
                  <a:cubicBezTo>
                    <a:pt x="54" y="27"/>
                    <a:pt x="55" y="27"/>
                    <a:pt x="55" y="28"/>
                  </a:cubicBezTo>
                  <a:cubicBezTo>
                    <a:pt x="57" y="31"/>
                    <a:pt x="59" y="37"/>
                    <a:pt x="58" y="43"/>
                  </a:cubicBezTo>
                  <a:cubicBezTo>
                    <a:pt x="58" y="43"/>
                    <a:pt x="57" y="43"/>
                    <a:pt x="57" y="43"/>
                  </a:cubicBezTo>
                  <a:cubicBezTo>
                    <a:pt x="56" y="44"/>
                    <a:pt x="57" y="46"/>
                    <a:pt x="57" y="47"/>
                  </a:cubicBezTo>
                  <a:cubicBezTo>
                    <a:pt x="57" y="47"/>
                    <a:pt x="55" y="48"/>
                    <a:pt x="55" y="48"/>
                  </a:cubicBezTo>
                  <a:cubicBezTo>
                    <a:pt x="55" y="49"/>
                    <a:pt x="55" y="50"/>
                    <a:pt x="54" y="51"/>
                  </a:cubicBezTo>
                  <a:cubicBezTo>
                    <a:pt x="53" y="52"/>
                    <a:pt x="51" y="54"/>
                    <a:pt x="50" y="55"/>
                  </a:cubicBezTo>
                  <a:cubicBezTo>
                    <a:pt x="47" y="57"/>
                    <a:pt x="45" y="57"/>
                    <a:pt x="41" y="57"/>
                  </a:cubicBezTo>
                  <a:cubicBezTo>
                    <a:pt x="39" y="57"/>
                    <a:pt x="39" y="58"/>
                    <a:pt x="39" y="57"/>
                  </a:cubicBezTo>
                  <a:cubicBezTo>
                    <a:pt x="38" y="56"/>
                    <a:pt x="36" y="57"/>
                    <a:pt x="35" y="56"/>
                  </a:cubicBezTo>
                  <a:cubicBezTo>
                    <a:pt x="35" y="56"/>
                    <a:pt x="34" y="56"/>
                    <a:pt x="33" y="56"/>
                  </a:cubicBezTo>
                  <a:cubicBezTo>
                    <a:pt x="32" y="56"/>
                    <a:pt x="31" y="56"/>
                    <a:pt x="31" y="55"/>
                  </a:cubicBezTo>
                  <a:cubicBezTo>
                    <a:pt x="31" y="55"/>
                    <a:pt x="29" y="56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4"/>
                    <a:pt x="28" y="55"/>
                    <a:pt x="27" y="55"/>
                  </a:cubicBezTo>
                  <a:cubicBezTo>
                    <a:pt x="26" y="53"/>
                    <a:pt x="25" y="51"/>
                    <a:pt x="23" y="51"/>
                  </a:cubicBezTo>
                  <a:cubicBezTo>
                    <a:pt x="23" y="49"/>
                    <a:pt x="20" y="48"/>
                    <a:pt x="20" y="48"/>
                  </a:cubicBezTo>
                  <a:cubicBezTo>
                    <a:pt x="19" y="47"/>
                    <a:pt x="20" y="44"/>
                    <a:pt x="19" y="44"/>
                  </a:cubicBezTo>
                  <a:cubicBezTo>
                    <a:pt x="18" y="47"/>
                    <a:pt x="20" y="48"/>
                    <a:pt x="21" y="49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3" y="52"/>
                    <a:pt x="23" y="52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25" y="56"/>
                    <a:pt x="27" y="56"/>
                    <a:pt x="28" y="57"/>
                  </a:cubicBezTo>
                  <a:cubicBezTo>
                    <a:pt x="29" y="58"/>
                    <a:pt x="34" y="61"/>
                    <a:pt x="35" y="58"/>
                  </a:cubicBezTo>
                  <a:cubicBezTo>
                    <a:pt x="39" y="62"/>
                    <a:pt x="43" y="58"/>
                    <a:pt x="46" y="60"/>
                  </a:cubicBezTo>
                  <a:cubicBezTo>
                    <a:pt x="46" y="59"/>
                    <a:pt x="47" y="59"/>
                    <a:pt x="47" y="59"/>
                  </a:cubicBezTo>
                  <a:cubicBezTo>
                    <a:pt x="48" y="58"/>
                    <a:pt x="48" y="57"/>
                    <a:pt x="49" y="57"/>
                  </a:cubicBezTo>
                  <a:cubicBezTo>
                    <a:pt x="51" y="57"/>
                    <a:pt x="53" y="55"/>
                    <a:pt x="54" y="54"/>
                  </a:cubicBezTo>
                  <a:cubicBezTo>
                    <a:pt x="55" y="53"/>
                    <a:pt x="57" y="51"/>
                    <a:pt x="58" y="50"/>
                  </a:cubicBezTo>
                  <a:cubicBezTo>
                    <a:pt x="59" y="49"/>
                    <a:pt x="58" y="46"/>
                    <a:pt x="60" y="45"/>
                  </a:cubicBezTo>
                  <a:cubicBezTo>
                    <a:pt x="61" y="40"/>
                    <a:pt x="60" y="35"/>
                    <a:pt x="60" y="32"/>
                  </a:cubicBezTo>
                  <a:cubicBezTo>
                    <a:pt x="60" y="30"/>
                    <a:pt x="58" y="30"/>
                    <a:pt x="58" y="29"/>
                  </a:cubicBezTo>
                  <a:cubicBezTo>
                    <a:pt x="57" y="28"/>
                    <a:pt x="58" y="26"/>
                    <a:pt x="57" y="25"/>
                  </a:cubicBezTo>
                  <a:cubicBezTo>
                    <a:pt x="56" y="24"/>
                    <a:pt x="55" y="23"/>
                    <a:pt x="54" y="22"/>
                  </a:cubicBezTo>
                  <a:cubicBezTo>
                    <a:pt x="52" y="20"/>
                    <a:pt x="49" y="17"/>
                    <a:pt x="46" y="15"/>
                  </a:cubicBezTo>
                  <a:cubicBezTo>
                    <a:pt x="45" y="15"/>
                    <a:pt x="43" y="14"/>
                    <a:pt x="41" y="14"/>
                  </a:cubicBezTo>
                  <a:cubicBezTo>
                    <a:pt x="37" y="13"/>
                    <a:pt x="33" y="15"/>
                    <a:pt x="28" y="16"/>
                  </a:cubicBezTo>
                  <a:cubicBezTo>
                    <a:pt x="27" y="16"/>
                    <a:pt x="26" y="19"/>
                    <a:pt x="27" y="19"/>
                  </a:cubicBezTo>
                  <a:cubicBezTo>
                    <a:pt x="28" y="17"/>
                    <a:pt x="29" y="17"/>
                    <a:pt x="31" y="16"/>
                  </a:cubicBezTo>
                  <a:close/>
                  <a:moveTo>
                    <a:pt x="32" y="19"/>
                  </a:moveTo>
                  <a:cubicBezTo>
                    <a:pt x="32" y="20"/>
                    <a:pt x="32" y="21"/>
                    <a:pt x="33" y="21"/>
                  </a:cubicBezTo>
                  <a:cubicBezTo>
                    <a:pt x="33" y="20"/>
                    <a:pt x="33" y="19"/>
                    <a:pt x="32" y="19"/>
                  </a:cubicBezTo>
                  <a:close/>
                  <a:moveTo>
                    <a:pt x="27" y="21"/>
                  </a:moveTo>
                  <a:cubicBezTo>
                    <a:pt x="27" y="24"/>
                    <a:pt x="30" y="25"/>
                    <a:pt x="32" y="24"/>
                  </a:cubicBezTo>
                  <a:cubicBezTo>
                    <a:pt x="32" y="26"/>
                    <a:pt x="34" y="30"/>
                    <a:pt x="36" y="28"/>
                  </a:cubicBezTo>
                  <a:cubicBezTo>
                    <a:pt x="34" y="27"/>
                    <a:pt x="36" y="25"/>
                    <a:pt x="37" y="25"/>
                  </a:cubicBezTo>
                  <a:cubicBezTo>
                    <a:pt x="37" y="26"/>
                    <a:pt x="37" y="27"/>
                    <a:pt x="38" y="27"/>
                  </a:cubicBezTo>
                  <a:cubicBezTo>
                    <a:pt x="38" y="25"/>
                    <a:pt x="37" y="23"/>
                    <a:pt x="36" y="21"/>
                  </a:cubicBezTo>
                  <a:cubicBezTo>
                    <a:pt x="35" y="19"/>
                    <a:pt x="35" y="15"/>
                    <a:pt x="33" y="18"/>
                  </a:cubicBezTo>
                  <a:cubicBezTo>
                    <a:pt x="34" y="18"/>
                    <a:pt x="34" y="20"/>
                    <a:pt x="34" y="21"/>
                  </a:cubicBezTo>
                  <a:cubicBezTo>
                    <a:pt x="35" y="22"/>
                    <a:pt x="38" y="25"/>
                    <a:pt x="34" y="26"/>
                  </a:cubicBezTo>
                  <a:cubicBezTo>
                    <a:pt x="33" y="24"/>
                    <a:pt x="33" y="20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lose/>
                  <a:moveTo>
                    <a:pt x="29" y="26"/>
                  </a:moveTo>
                  <a:cubicBezTo>
                    <a:pt x="28" y="25"/>
                    <a:pt x="27" y="23"/>
                    <a:pt x="26" y="23"/>
                  </a:cubicBezTo>
                  <a:cubicBezTo>
                    <a:pt x="26" y="27"/>
                    <a:pt x="30" y="27"/>
                    <a:pt x="32" y="28"/>
                  </a:cubicBezTo>
                  <a:cubicBezTo>
                    <a:pt x="33" y="26"/>
                    <a:pt x="30" y="26"/>
                    <a:pt x="29" y="26"/>
                  </a:cubicBezTo>
                  <a:close/>
                  <a:moveTo>
                    <a:pt x="22" y="32"/>
                  </a:moveTo>
                  <a:cubicBezTo>
                    <a:pt x="21" y="35"/>
                    <a:pt x="25" y="32"/>
                    <a:pt x="25" y="35"/>
                  </a:cubicBezTo>
                  <a:cubicBezTo>
                    <a:pt x="24" y="34"/>
                    <a:pt x="19" y="35"/>
                    <a:pt x="22" y="35"/>
                  </a:cubicBezTo>
                  <a:cubicBezTo>
                    <a:pt x="25" y="36"/>
                    <a:pt x="25" y="34"/>
                    <a:pt x="27" y="35"/>
                  </a:cubicBezTo>
                  <a:cubicBezTo>
                    <a:pt x="27" y="32"/>
                    <a:pt x="29" y="32"/>
                    <a:pt x="30" y="31"/>
                  </a:cubicBezTo>
                  <a:cubicBezTo>
                    <a:pt x="32" y="31"/>
                    <a:pt x="34" y="33"/>
                    <a:pt x="34" y="30"/>
                  </a:cubicBezTo>
                  <a:cubicBezTo>
                    <a:pt x="30" y="30"/>
                    <a:pt x="28" y="24"/>
                    <a:pt x="24" y="27"/>
                  </a:cubicBezTo>
                  <a:cubicBezTo>
                    <a:pt x="24" y="30"/>
                    <a:pt x="28" y="29"/>
                    <a:pt x="29" y="31"/>
                  </a:cubicBezTo>
                  <a:cubicBezTo>
                    <a:pt x="26" y="31"/>
                    <a:pt x="26" y="29"/>
                    <a:pt x="23" y="29"/>
                  </a:cubicBezTo>
                  <a:cubicBezTo>
                    <a:pt x="22" y="33"/>
                    <a:pt x="27" y="31"/>
                    <a:pt x="27" y="33"/>
                  </a:cubicBezTo>
                  <a:cubicBezTo>
                    <a:pt x="25" y="33"/>
                    <a:pt x="25" y="31"/>
                    <a:pt x="22" y="32"/>
                  </a:cubicBezTo>
                  <a:close/>
                  <a:moveTo>
                    <a:pt x="39" y="21"/>
                  </a:moveTo>
                  <a:cubicBezTo>
                    <a:pt x="36" y="22"/>
                    <a:pt x="40" y="16"/>
                    <a:pt x="36" y="17"/>
                  </a:cubicBezTo>
                  <a:cubicBezTo>
                    <a:pt x="36" y="19"/>
                    <a:pt x="37" y="24"/>
                    <a:pt x="39" y="21"/>
                  </a:cubicBezTo>
                  <a:close/>
                  <a:moveTo>
                    <a:pt x="44" y="18"/>
                  </a:moveTo>
                  <a:cubicBezTo>
                    <a:pt x="44" y="20"/>
                    <a:pt x="41" y="23"/>
                    <a:pt x="43" y="24"/>
                  </a:cubicBezTo>
                  <a:cubicBezTo>
                    <a:pt x="43" y="23"/>
                    <a:pt x="46" y="19"/>
                    <a:pt x="44" y="18"/>
                  </a:cubicBezTo>
                  <a:close/>
                  <a:moveTo>
                    <a:pt x="46" y="20"/>
                  </a:moveTo>
                  <a:cubicBezTo>
                    <a:pt x="46" y="22"/>
                    <a:pt x="42" y="24"/>
                    <a:pt x="45" y="25"/>
                  </a:cubicBezTo>
                  <a:cubicBezTo>
                    <a:pt x="44" y="23"/>
                    <a:pt x="49" y="21"/>
                    <a:pt x="46" y="20"/>
                  </a:cubicBezTo>
                  <a:close/>
                  <a:moveTo>
                    <a:pt x="46" y="24"/>
                  </a:moveTo>
                  <a:cubicBezTo>
                    <a:pt x="46" y="25"/>
                    <a:pt x="43" y="27"/>
                    <a:pt x="46" y="28"/>
                  </a:cubicBezTo>
                  <a:cubicBezTo>
                    <a:pt x="46" y="24"/>
                    <a:pt x="49" y="24"/>
                    <a:pt x="49" y="21"/>
                  </a:cubicBezTo>
                  <a:cubicBezTo>
                    <a:pt x="47" y="20"/>
                    <a:pt x="47" y="23"/>
                    <a:pt x="46" y="24"/>
                  </a:cubicBezTo>
                  <a:close/>
                  <a:moveTo>
                    <a:pt x="43" y="18"/>
                  </a:moveTo>
                  <a:cubicBezTo>
                    <a:pt x="41" y="18"/>
                    <a:pt x="40" y="18"/>
                    <a:pt x="39" y="17"/>
                  </a:cubicBezTo>
                  <a:cubicBezTo>
                    <a:pt x="40" y="18"/>
                    <a:pt x="38" y="22"/>
                    <a:pt x="40" y="21"/>
                  </a:cubicBezTo>
                  <a:cubicBezTo>
                    <a:pt x="40" y="20"/>
                    <a:pt x="40" y="19"/>
                    <a:pt x="41" y="19"/>
                  </a:cubicBezTo>
                  <a:cubicBezTo>
                    <a:pt x="41" y="20"/>
                    <a:pt x="41" y="22"/>
                    <a:pt x="42" y="22"/>
                  </a:cubicBezTo>
                  <a:cubicBezTo>
                    <a:pt x="41" y="20"/>
                    <a:pt x="43" y="20"/>
                    <a:pt x="43" y="18"/>
                  </a:cubicBezTo>
                  <a:close/>
                  <a:moveTo>
                    <a:pt x="21" y="27"/>
                  </a:moveTo>
                  <a:cubicBezTo>
                    <a:pt x="20" y="29"/>
                    <a:pt x="18" y="31"/>
                    <a:pt x="20" y="32"/>
                  </a:cubicBezTo>
                  <a:cubicBezTo>
                    <a:pt x="22" y="29"/>
                    <a:pt x="24" y="25"/>
                    <a:pt x="25" y="21"/>
                  </a:cubicBezTo>
                  <a:cubicBezTo>
                    <a:pt x="26" y="21"/>
                    <a:pt x="26" y="17"/>
                    <a:pt x="25" y="20"/>
                  </a:cubicBezTo>
                  <a:cubicBezTo>
                    <a:pt x="23" y="22"/>
                    <a:pt x="22" y="24"/>
                    <a:pt x="21" y="27"/>
                  </a:cubicBezTo>
                  <a:close/>
                  <a:moveTo>
                    <a:pt x="54" y="28"/>
                  </a:moveTo>
                  <a:cubicBezTo>
                    <a:pt x="53" y="28"/>
                    <a:pt x="53" y="27"/>
                    <a:pt x="53" y="27"/>
                  </a:cubicBezTo>
                  <a:cubicBezTo>
                    <a:pt x="52" y="29"/>
                    <a:pt x="44" y="30"/>
                    <a:pt x="47" y="33"/>
                  </a:cubicBezTo>
                  <a:cubicBezTo>
                    <a:pt x="49" y="31"/>
                    <a:pt x="53" y="31"/>
                    <a:pt x="54" y="28"/>
                  </a:cubicBezTo>
                  <a:close/>
                  <a:moveTo>
                    <a:pt x="51" y="33"/>
                  </a:moveTo>
                  <a:cubicBezTo>
                    <a:pt x="52" y="33"/>
                    <a:pt x="54" y="33"/>
                    <a:pt x="55" y="33"/>
                  </a:cubicBezTo>
                  <a:cubicBezTo>
                    <a:pt x="55" y="32"/>
                    <a:pt x="55" y="32"/>
                    <a:pt x="55" y="31"/>
                  </a:cubicBezTo>
                  <a:cubicBezTo>
                    <a:pt x="54" y="29"/>
                    <a:pt x="51" y="32"/>
                    <a:pt x="51" y="33"/>
                  </a:cubicBezTo>
                  <a:close/>
                  <a:moveTo>
                    <a:pt x="51" y="25"/>
                  </a:moveTo>
                  <a:cubicBezTo>
                    <a:pt x="50" y="28"/>
                    <a:pt x="46" y="27"/>
                    <a:pt x="46" y="30"/>
                  </a:cubicBezTo>
                  <a:cubicBezTo>
                    <a:pt x="48" y="29"/>
                    <a:pt x="53" y="27"/>
                    <a:pt x="51" y="25"/>
                  </a:cubicBezTo>
                  <a:close/>
                  <a:moveTo>
                    <a:pt x="36" y="32"/>
                  </a:moveTo>
                  <a:cubicBezTo>
                    <a:pt x="36" y="32"/>
                    <a:pt x="35" y="33"/>
                    <a:pt x="34" y="34"/>
                  </a:cubicBezTo>
                  <a:cubicBezTo>
                    <a:pt x="33" y="36"/>
                    <a:pt x="33" y="37"/>
                    <a:pt x="33" y="39"/>
                  </a:cubicBezTo>
                  <a:cubicBezTo>
                    <a:pt x="32" y="39"/>
                    <a:pt x="29" y="41"/>
                    <a:pt x="32" y="41"/>
                  </a:cubicBezTo>
                  <a:cubicBezTo>
                    <a:pt x="34" y="38"/>
                    <a:pt x="36" y="36"/>
                    <a:pt x="37" y="31"/>
                  </a:cubicBezTo>
                  <a:cubicBezTo>
                    <a:pt x="37" y="31"/>
                    <a:pt x="38" y="30"/>
                    <a:pt x="37" y="30"/>
                  </a:cubicBezTo>
                  <a:cubicBezTo>
                    <a:pt x="37" y="31"/>
                    <a:pt x="36" y="31"/>
                    <a:pt x="36" y="32"/>
                  </a:cubicBezTo>
                  <a:close/>
                  <a:moveTo>
                    <a:pt x="47" y="38"/>
                  </a:moveTo>
                  <a:cubicBezTo>
                    <a:pt x="47" y="36"/>
                    <a:pt x="46" y="34"/>
                    <a:pt x="45" y="33"/>
                  </a:cubicBezTo>
                  <a:cubicBezTo>
                    <a:pt x="45" y="35"/>
                    <a:pt x="45" y="38"/>
                    <a:pt x="47" y="38"/>
                  </a:cubicBezTo>
                  <a:close/>
                  <a:moveTo>
                    <a:pt x="31" y="38"/>
                  </a:moveTo>
                  <a:cubicBezTo>
                    <a:pt x="31" y="36"/>
                    <a:pt x="33" y="36"/>
                    <a:pt x="33" y="34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30" y="35"/>
                    <a:pt x="29" y="38"/>
                    <a:pt x="31" y="38"/>
                  </a:cubicBezTo>
                  <a:close/>
                  <a:moveTo>
                    <a:pt x="51" y="38"/>
                  </a:moveTo>
                  <a:cubicBezTo>
                    <a:pt x="51" y="35"/>
                    <a:pt x="50" y="33"/>
                    <a:pt x="47" y="34"/>
                  </a:cubicBezTo>
                  <a:cubicBezTo>
                    <a:pt x="47" y="36"/>
                    <a:pt x="49" y="37"/>
                    <a:pt x="51" y="38"/>
                  </a:cubicBezTo>
                  <a:close/>
                  <a:moveTo>
                    <a:pt x="53" y="35"/>
                  </a:moveTo>
                  <a:cubicBezTo>
                    <a:pt x="54" y="35"/>
                    <a:pt x="57" y="36"/>
                    <a:pt x="56" y="34"/>
                  </a:cubicBezTo>
                  <a:cubicBezTo>
                    <a:pt x="54" y="33"/>
                    <a:pt x="53" y="34"/>
                    <a:pt x="53" y="35"/>
                  </a:cubicBezTo>
                  <a:close/>
                  <a:moveTo>
                    <a:pt x="36" y="38"/>
                  </a:moveTo>
                  <a:cubicBezTo>
                    <a:pt x="39" y="38"/>
                    <a:pt x="42" y="38"/>
                    <a:pt x="45" y="38"/>
                  </a:cubicBezTo>
                  <a:cubicBezTo>
                    <a:pt x="45" y="34"/>
                    <a:pt x="36" y="33"/>
                    <a:pt x="36" y="38"/>
                  </a:cubicBezTo>
                  <a:close/>
                  <a:moveTo>
                    <a:pt x="20" y="37"/>
                  </a:moveTo>
                  <a:cubicBezTo>
                    <a:pt x="21" y="41"/>
                    <a:pt x="19" y="46"/>
                    <a:pt x="23" y="46"/>
                  </a:cubicBezTo>
                  <a:cubicBezTo>
                    <a:pt x="24" y="46"/>
                    <a:pt x="24" y="45"/>
                    <a:pt x="25" y="44"/>
                  </a:cubicBezTo>
                  <a:cubicBezTo>
                    <a:pt x="26" y="43"/>
                    <a:pt x="27" y="43"/>
                    <a:pt x="27" y="41"/>
                  </a:cubicBezTo>
                  <a:cubicBezTo>
                    <a:pt x="25" y="41"/>
                    <a:pt x="23" y="45"/>
                    <a:pt x="21" y="42"/>
                  </a:cubicBezTo>
                  <a:cubicBezTo>
                    <a:pt x="24" y="42"/>
                    <a:pt x="27" y="41"/>
                    <a:pt x="28" y="39"/>
                  </a:cubicBezTo>
                  <a:cubicBezTo>
                    <a:pt x="27" y="39"/>
                    <a:pt x="26" y="39"/>
                    <a:pt x="26" y="38"/>
                  </a:cubicBezTo>
                  <a:cubicBezTo>
                    <a:pt x="26" y="38"/>
                    <a:pt x="27" y="38"/>
                    <a:pt x="27" y="37"/>
                  </a:cubicBezTo>
                  <a:cubicBezTo>
                    <a:pt x="25" y="36"/>
                    <a:pt x="23" y="40"/>
                    <a:pt x="21" y="37"/>
                  </a:cubicBezTo>
                  <a:cubicBezTo>
                    <a:pt x="22" y="37"/>
                    <a:pt x="27" y="37"/>
                    <a:pt x="24" y="36"/>
                  </a:cubicBezTo>
                  <a:cubicBezTo>
                    <a:pt x="22" y="36"/>
                    <a:pt x="21" y="36"/>
                    <a:pt x="20" y="37"/>
                  </a:cubicBezTo>
                  <a:close/>
                  <a:moveTo>
                    <a:pt x="23" y="48"/>
                  </a:moveTo>
                  <a:cubicBezTo>
                    <a:pt x="26" y="49"/>
                    <a:pt x="25" y="46"/>
                    <a:pt x="26" y="45"/>
                  </a:cubicBezTo>
                  <a:cubicBezTo>
                    <a:pt x="27" y="44"/>
                    <a:pt x="30" y="42"/>
                    <a:pt x="28" y="41"/>
                  </a:cubicBezTo>
                  <a:cubicBezTo>
                    <a:pt x="27" y="44"/>
                    <a:pt x="23" y="45"/>
                    <a:pt x="23" y="48"/>
                  </a:cubicBezTo>
                  <a:close/>
                  <a:moveTo>
                    <a:pt x="62" y="41"/>
                  </a:moveTo>
                  <a:cubicBezTo>
                    <a:pt x="60" y="45"/>
                    <a:pt x="71" y="46"/>
                    <a:pt x="71" y="44"/>
                  </a:cubicBezTo>
                  <a:cubicBezTo>
                    <a:pt x="68" y="43"/>
                    <a:pt x="65" y="43"/>
                    <a:pt x="62" y="41"/>
                  </a:cubicBezTo>
                  <a:close/>
                  <a:moveTo>
                    <a:pt x="60" y="50"/>
                  </a:moveTo>
                  <a:cubicBezTo>
                    <a:pt x="65" y="51"/>
                    <a:pt x="67" y="53"/>
                    <a:pt x="71" y="55"/>
                  </a:cubicBezTo>
                  <a:cubicBezTo>
                    <a:pt x="71" y="52"/>
                    <a:pt x="71" y="49"/>
                    <a:pt x="71" y="47"/>
                  </a:cubicBezTo>
                  <a:cubicBezTo>
                    <a:pt x="67" y="45"/>
                    <a:pt x="59" y="43"/>
                    <a:pt x="60" y="50"/>
                  </a:cubicBezTo>
                  <a:close/>
                  <a:moveTo>
                    <a:pt x="60" y="51"/>
                  </a:moveTo>
                  <a:cubicBezTo>
                    <a:pt x="60" y="50"/>
                    <a:pt x="60" y="50"/>
                    <a:pt x="59" y="50"/>
                  </a:cubicBezTo>
                  <a:cubicBezTo>
                    <a:pt x="59" y="51"/>
                    <a:pt x="59" y="52"/>
                    <a:pt x="59" y="53"/>
                  </a:cubicBezTo>
                  <a:cubicBezTo>
                    <a:pt x="64" y="54"/>
                    <a:pt x="65" y="57"/>
                    <a:pt x="70" y="58"/>
                  </a:cubicBezTo>
                  <a:cubicBezTo>
                    <a:pt x="70" y="53"/>
                    <a:pt x="64" y="53"/>
                    <a:pt x="60" y="51"/>
                  </a:cubicBezTo>
                  <a:close/>
                  <a:moveTo>
                    <a:pt x="67" y="60"/>
                  </a:moveTo>
                  <a:cubicBezTo>
                    <a:pt x="68" y="61"/>
                    <a:pt x="71" y="63"/>
                    <a:pt x="70" y="60"/>
                  </a:cubicBezTo>
                  <a:cubicBezTo>
                    <a:pt x="70" y="58"/>
                    <a:pt x="68" y="59"/>
                    <a:pt x="66" y="58"/>
                  </a:cubicBezTo>
                  <a:cubicBezTo>
                    <a:pt x="66" y="58"/>
                    <a:pt x="65" y="56"/>
                    <a:pt x="64" y="55"/>
                  </a:cubicBezTo>
                  <a:cubicBezTo>
                    <a:pt x="63" y="55"/>
                    <a:pt x="61" y="55"/>
                    <a:pt x="61" y="55"/>
                  </a:cubicBezTo>
                  <a:cubicBezTo>
                    <a:pt x="60" y="54"/>
                    <a:pt x="58" y="51"/>
                    <a:pt x="57" y="54"/>
                  </a:cubicBezTo>
                  <a:cubicBezTo>
                    <a:pt x="60" y="56"/>
                    <a:pt x="63" y="58"/>
                    <a:pt x="67" y="60"/>
                  </a:cubicBezTo>
                  <a:close/>
                  <a:moveTo>
                    <a:pt x="61" y="57"/>
                  </a:moveTo>
                  <a:cubicBezTo>
                    <a:pt x="59" y="56"/>
                    <a:pt x="58" y="54"/>
                    <a:pt x="55" y="54"/>
                  </a:cubicBezTo>
                  <a:cubicBezTo>
                    <a:pt x="55" y="56"/>
                    <a:pt x="57" y="57"/>
                    <a:pt x="59" y="58"/>
                  </a:cubicBezTo>
                  <a:cubicBezTo>
                    <a:pt x="61" y="61"/>
                    <a:pt x="64" y="63"/>
                    <a:pt x="67" y="64"/>
                  </a:cubicBezTo>
                  <a:cubicBezTo>
                    <a:pt x="68" y="66"/>
                    <a:pt x="70" y="63"/>
                    <a:pt x="70" y="62"/>
                  </a:cubicBezTo>
                  <a:cubicBezTo>
                    <a:pt x="67" y="61"/>
                    <a:pt x="63" y="58"/>
                    <a:pt x="61" y="57"/>
                  </a:cubicBezTo>
                  <a:close/>
                  <a:moveTo>
                    <a:pt x="67" y="67"/>
                  </a:moveTo>
                  <a:cubicBezTo>
                    <a:pt x="67" y="64"/>
                    <a:pt x="65" y="64"/>
                    <a:pt x="63" y="63"/>
                  </a:cubicBezTo>
                  <a:cubicBezTo>
                    <a:pt x="61" y="61"/>
                    <a:pt x="60" y="58"/>
                    <a:pt x="56" y="58"/>
                  </a:cubicBezTo>
                  <a:cubicBezTo>
                    <a:pt x="56" y="57"/>
                    <a:pt x="55" y="57"/>
                    <a:pt x="55" y="56"/>
                  </a:cubicBezTo>
                  <a:cubicBezTo>
                    <a:pt x="54" y="56"/>
                    <a:pt x="54" y="55"/>
                    <a:pt x="53" y="56"/>
                  </a:cubicBezTo>
                  <a:cubicBezTo>
                    <a:pt x="59" y="59"/>
                    <a:pt x="60" y="69"/>
                    <a:pt x="67" y="67"/>
                  </a:cubicBezTo>
                  <a:close/>
                  <a:moveTo>
                    <a:pt x="58" y="63"/>
                  </a:moveTo>
                  <a:cubicBezTo>
                    <a:pt x="58" y="61"/>
                    <a:pt x="55" y="60"/>
                    <a:pt x="55" y="60"/>
                  </a:cubicBezTo>
                  <a:cubicBezTo>
                    <a:pt x="54" y="59"/>
                    <a:pt x="55" y="56"/>
                    <a:pt x="53" y="57"/>
                  </a:cubicBezTo>
                  <a:cubicBezTo>
                    <a:pt x="51" y="58"/>
                    <a:pt x="53" y="59"/>
                    <a:pt x="54" y="61"/>
                  </a:cubicBezTo>
                  <a:cubicBezTo>
                    <a:pt x="55" y="61"/>
                    <a:pt x="56" y="62"/>
                    <a:pt x="56" y="62"/>
                  </a:cubicBezTo>
                  <a:cubicBezTo>
                    <a:pt x="57" y="64"/>
                    <a:pt x="58" y="65"/>
                    <a:pt x="59" y="67"/>
                  </a:cubicBezTo>
                  <a:cubicBezTo>
                    <a:pt x="60" y="68"/>
                    <a:pt x="61" y="70"/>
                    <a:pt x="62" y="70"/>
                  </a:cubicBezTo>
                  <a:cubicBezTo>
                    <a:pt x="64" y="70"/>
                    <a:pt x="64" y="69"/>
                    <a:pt x="65" y="68"/>
                  </a:cubicBezTo>
                  <a:cubicBezTo>
                    <a:pt x="62" y="68"/>
                    <a:pt x="60" y="65"/>
                    <a:pt x="58" y="63"/>
                  </a:cubicBezTo>
                  <a:close/>
                  <a:moveTo>
                    <a:pt x="58" y="67"/>
                  </a:moveTo>
                  <a:cubicBezTo>
                    <a:pt x="58" y="66"/>
                    <a:pt x="57" y="66"/>
                    <a:pt x="57" y="66"/>
                  </a:cubicBezTo>
                  <a:cubicBezTo>
                    <a:pt x="56" y="63"/>
                    <a:pt x="52" y="58"/>
                    <a:pt x="50" y="60"/>
                  </a:cubicBezTo>
                  <a:cubicBezTo>
                    <a:pt x="51" y="60"/>
                    <a:pt x="51" y="62"/>
                    <a:pt x="52" y="62"/>
                  </a:cubicBezTo>
                  <a:cubicBezTo>
                    <a:pt x="52" y="63"/>
                    <a:pt x="53" y="64"/>
                    <a:pt x="53" y="65"/>
                  </a:cubicBezTo>
                  <a:cubicBezTo>
                    <a:pt x="54" y="66"/>
                    <a:pt x="52" y="66"/>
                    <a:pt x="53" y="67"/>
                  </a:cubicBezTo>
                  <a:cubicBezTo>
                    <a:pt x="53" y="67"/>
                    <a:pt x="53" y="67"/>
                    <a:pt x="53" y="68"/>
                  </a:cubicBezTo>
                  <a:cubicBezTo>
                    <a:pt x="54" y="69"/>
                    <a:pt x="55" y="71"/>
                    <a:pt x="53" y="71"/>
                  </a:cubicBezTo>
                  <a:cubicBezTo>
                    <a:pt x="52" y="67"/>
                    <a:pt x="51" y="63"/>
                    <a:pt x="48" y="60"/>
                  </a:cubicBezTo>
                  <a:cubicBezTo>
                    <a:pt x="48" y="65"/>
                    <a:pt x="50" y="69"/>
                    <a:pt x="51" y="73"/>
                  </a:cubicBezTo>
                  <a:cubicBezTo>
                    <a:pt x="54" y="73"/>
                    <a:pt x="54" y="71"/>
                    <a:pt x="57" y="72"/>
                  </a:cubicBezTo>
                  <a:cubicBezTo>
                    <a:pt x="57" y="69"/>
                    <a:pt x="52" y="68"/>
                    <a:pt x="54" y="66"/>
                  </a:cubicBezTo>
                  <a:cubicBezTo>
                    <a:pt x="56" y="68"/>
                    <a:pt x="58" y="74"/>
                    <a:pt x="60" y="70"/>
                  </a:cubicBezTo>
                  <a:cubicBezTo>
                    <a:pt x="60" y="69"/>
                    <a:pt x="58" y="68"/>
                    <a:pt x="58" y="67"/>
                  </a:cubicBezTo>
                  <a:close/>
                  <a:moveTo>
                    <a:pt x="40" y="61"/>
                  </a:moveTo>
                  <a:cubicBezTo>
                    <a:pt x="39" y="63"/>
                    <a:pt x="40" y="68"/>
                    <a:pt x="39" y="71"/>
                  </a:cubicBezTo>
                  <a:cubicBezTo>
                    <a:pt x="42" y="72"/>
                    <a:pt x="47" y="72"/>
                    <a:pt x="50" y="73"/>
                  </a:cubicBezTo>
                  <a:cubicBezTo>
                    <a:pt x="49" y="69"/>
                    <a:pt x="48" y="66"/>
                    <a:pt x="47" y="61"/>
                  </a:cubicBezTo>
                  <a:cubicBezTo>
                    <a:pt x="45" y="60"/>
                    <a:pt x="45" y="62"/>
                    <a:pt x="42" y="61"/>
                  </a:cubicBezTo>
                  <a:cubicBezTo>
                    <a:pt x="42" y="64"/>
                    <a:pt x="45" y="70"/>
                    <a:pt x="43" y="71"/>
                  </a:cubicBezTo>
                  <a:cubicBezTo>
                    <a:pt x="42" y="68"/>
                    <a:pt x="42" y="63"/>
                    <a:pt x="40" y="61"/>
                  </a:cubicBezTo>
                  <a:close/>
                  <a:moveTo>
                    <a:pt x="71" y="41"/>
                  </a:moveTo>
                  <a:cubicBezTo>
                    <a:pt x="70" y="40"/>
                    <a:pt x="67" y="41"/>
                    <a:pt x="67" y="40"/>
                  </a:cubicBezTo>
                  <a:cubicBezTo>
                    <a:pt x="68" y="40"/>
                    <a:pt x="70" y="40"/>
                    <a:pt x="71" y="40"/>
                  </a:cubicBezTo>
                  <a:cubicBezTo>
                    <a:pt x="71" y="39"/>
                    <a:pt x="71" y="37"/>
                    <a:pt x="71" y="36"/>
                  </a:cubicBezTo>
                  <a:cubicBezTo>
                    <a:pt x="68" y="37"/>
                    <a:pt x="62" y="34"/>
                    <a:pt x="62" y="38"/>
                  </a:cubicBezTo>
                  <a:cubicBezTo>
                    <a:pt x="62" y="40"/>
                    <a:pt x="67" y="37"/>
                    <a:pt x="66" y="40"/>
                  </a:cubicBezTo>
                  <a:cubicBezTo>
                    <a:pt x="65" y="40"/>
                    <a:pt x="62" y="39"/>
                    <a:pt x="62" y="41"/>
                  </a:cubicBezTo>
                  <a:cubicBezTo>
                    <a:pt x="65" y="41"/>
                    <a:pt x="70" y="45"/>
                    <a:pt x="71" y="41"/>
                  </a:cubicBezTo>
                  <a:close/>
                  <a:moveTo>
                    <a:pt x="56" y="40"/>
                  </a:moveTo>
                  <a:cubicBezTo>
                    <a:pt x="56" y="37"/>
                    <a:pt x="54" y="38"/>
                    <a:pt x="53" y="37"/>
                  </a:cubicBezTo>
                  <a:cubicBezTo>
                    <a:pt x="52" y="38"/>
                    <a:pt x="53" y="39"/>
                    <a:pt x="52" y="39"/>
                  </a:cubicBezTo>
                  <a:cubicBezTo>
                    <a:pt x="53" y="42"/>
                    <a:pt x="51" y="46"/>
                    <a:pt x="53" y="48"/>
                  </a:cubicBezTo>
                  <a:cubicBezTo>
                    <a:pt x="54" y="49"/>
                    <a:pt x="54" y="47"/>
                    <a:pt x="55" y="47"/>
                  </a:cubicBezTo>
                  <a:cubicBezTo>
                    <a:pt x="56" y="44"/>
                    <a:pt x="54" y="44"/>
                    <a:pt x="53" y="42"/>
                  </a:cubicBezTo>
                  <a:cubicBezTo>
                    <a:pt x="55" y="42"/>
                    <a:pt x="55" y="43"/>
                    <a:pt x="56" y="43"/>
                  </a:cubicBezTo>
                  <a:cubicBezTo>
                    <a:pt x="56" y="40"/>
                    <a:pt x="53" y="41"/>
                    <a:pt x="53" y="39"/>
                  </a:cubicBezTo>
                  <a:cubicBezTo>
                    <a:pt x="54" y="39"/>
                    <a:pt x="54" y="40"/>
                    <a:pt x="56" y="40"/>
                  </a:cubicBezTo>
                  <a:close/>
                  <a:moveTo>
                    <a:pt x="44" y="41"/>
                  </a:moveTo>
                  <a:cubicBezTo>
                    <a:pt x="43" y="41"/>
                    <a:pt x="42" y="39"/>
                    <a:pt x="42" y="41"/>
                  </a:cubicBezTo>
                  <a:cubicBezTo>
                    <a:pt x="44" y="41"/>
                    <a:pt x="44" y="43"/>
                    <a:pt x="45" y="44"/>
                  </a:cubicBezTo>
                  <a:cubicBezTo>
                    <a:pt x="43" y="46"/>
                    <a:pt x="44" y="44"/>
                    <a:pt x="42" y="43"/>
                  </a:cubicBezTo>
                  <a:cubicBezTo>
                    <a:pt x="43" y="47"/>
                    <a:pt x="41" y="58"/>
                    <a:pt x="47" y="55"/>
                  </a:cubicBezTo>
                  <a:cubicBezTo>
                    <a:pt x="48" y="52"/>
                    <a:pt x="44" y="51"/>
                    <a:pt x="46" y="50"/>
                  </a:cubicBezTo>
                  <a:cubicBezTo>
                    <a:pt x="46" y="53"/>
                    <a:pt x="48" y="52"/>
                    <a:pt x="48" y="54"/>
                  </a:cubicBezTo>
                  <a:cubicBezTo>
                    <a:pt x="51" y="53"/>
                    <a:pt x="53" y="52"/>
                    <a:pt x="53" y="48"/>
                  </a:cubicBezTo>
                  <a:cubicBezTo>
                    <a:pt x="50" y="47"/>
                    <a:pt x="48" y="46"/>
                    <a:pt x="46" y="43"/>
                  </a:cubicBezTo>
                  <a:cubicBezTo>
                    <a:pt x="47" y="42"/>
                    <a:pt x="43" y="41"/>
                    <a:pt x="46" y="41"/>
                  </a:cubicBezTo>
                  <a:cubicBezTo>
                    <a:pt x="46" y="41"/>
                    <a:pt x="46" y="42"/>
                    <a:pt x="46" y="41"/>
                  </a:cubicBezTo>
                  <a:cubicBezTo>
                    <a:pt x="45" y="40"/>
                    <a:pt x="45" y="40"/>
                    <a:pt x="44" y="41"/>
                  </a:cubicBezTo>
                  <a:close/>
                  <a:moveTo>
                    <a:pt x="39" y="41"/>
                  </a:moveTo>
                  <a:cubicBezTo>
                    <a:pt x="40" y="43"/>
                    <a:pt x="39" y="46"/>
                    <a:pt x="39" y="49"/>
                  </a:cubicBezTo>
                  <a:cubicBezTo>
                    <a:pt x="40" y="52"/>
                    <a:pt x="38" y="57"/>
                    <a:pt x="43" y="55"/>
                  </a:cubicBezTo>
                  <a:cubicBezTo>
                    <a:pt x="42" y="51"/>
                    <a:pt x="42" y="47"/>
                    <a:pt x="41" y="42"/>
                  </a:cubicBezTo>
                  <a:cubicBezTo>
                    <a:pt x="42" y="42"/>
                    <a:pt x="42" y="42"/>
                    <a:pt x="41" y="41"/>
                  </a:cubicBezTo>
                  <a:cubicBezTo>
                    <a:pt x="41" y="43"/>
                    <a:pt x="40" y="41"/>
                    <a:pt x="39" y="41"/>
                  </a:cubicBezTo>
                  <a:close/>
                  <a:moveTo>
                    <a:pt x="19" y="41"/>
                  </a:moveTo>
                  <a:cubicBezTo>
                    <a:pt x="19" y="40"/>
                    <a:pt x="18" y="38"/>
                    <a:pt x="18" y="40"/>
                  </a:cubicBezTo>
                  <a:cubicBezTo>
                    <a:pt x="17" y="41"/>
                    <a:pt x="18" y="43"/>
                    <a:pt x="19" y="41"/>
                  </a:cubicBezTo>
                  <a:close/>
                  <a:moveTo>
                    <a:pt x="51" y="45"/>
                  </a:moveTo>
                  <a:cubicBezTo>
                    <a:pt x="51" y="41"/>
                    <a:pt x="50" y="40"/>
                    <a:pt x="47" y="39"/>
                  </a:cubicBezTo>
                  <a:cubicBezTo>
                    <a:pt x="47" y="42"/>
                    <a:pt x="49" y="44"/>
                    <a:pt x="51" y="45"/>
                  </a:cubicBezTo>
                  <a:close/>
                  <a:moveTo>
                    <a:pt x="35" y="42"/>
                  </a:moveTo>
                  <a:cubicBezTo>
                    <a:pt x="34" y="43"/>
                    <a:pt x="33" y="47"/>
                    <a:pt x="33" y="48"/>
                  </a:cubicBezTo>
                  <a:cubicBezTo>
                    <a:pt x="32" y="50"/>
                    <a:pt x="28" y="53"/>
                    <a:pt x="32" y="55"/>
                  </a:cubicBezTo>
                  <a:cubicBezTo>
                    <a:pt x="33" y="52"/>
                    <a:pt x="33" y="48"/>
                    <a:pt x="35" y="46"/>
                  </a:cubicBezTo>
                  <a:cubicBezTo>
                    <a:pt x="36" y="50"/>
                    <a:pt x="31" y="54"/>
                    <a:pt x="34" y="55"/>
                  </a:cubicBezTo>
                  <a:cubicBezTo>
                    <a:pt x="36" y="55"/>
                    <a:pt x="34" y="51"/>
                    <a:pt x="36" y="50"/>
                  </a:cubicBezTo>
                  <a:cubicBezTo>
                    <a:pt x="36" y="51"/>
                    <a:pt x="36" y="57"/>
                    <a:pt x="37" y="55"/>
                  </a:cubicBezTo>
                  <a:cubicBezTo>
                    <a:pt x="35" y="49"/>
                    <a:pt x="38" y="44"/>
                    <a:pt x="35" y="40"/>
                  </a:cubicBezTo>
                  <a:cubicBezTo>
                    <a:pt x="35" y="41"/>
                    <a:pt x="35" y="41"/>
                    <a:pt x="35" y="42"/>
                  </a:cubicBezTo>
                  <a:close/>
                  <a:moveTo>
                    <a:pt x="29" y="52"/>
                  </a:moveTo>
                  <a:cubicBezTo>
                    <a:pt x="29" y="51"/>
                    <a:pt x="30" y="52"/>
                    <a:pt x="30" y="51"/>
                  </a:cubicBezTo>
                  <a:cubicBezTo>
                    <a:pt x="31" y="50"/>
                    <a:pt x="32" y="46"/>
                    <a:pt x="33" y="45"/>
                  </a:cubicBezTo>
                  <a:cubicBezTo>
                    <a:pt x="33" y="44"/>
                    <a:pt x="34" y="43"/>
                    <a:pt x="33" y="42"/>
                  </a:cubicBezTo>
                  <a:cubicBezTo>
                    <a:pt x="32" y="47"/>
                    <a:pt x="27" y="47"/>
                    <a:pt x="27" y="53"/>
                  </a:cubicBezTo>
                  <a:cubicBezTo>
                    <a:pt x="28" y="53"/>
                    <a:pt x="29" y="53"/>
                    <a:pt x="29" y="52"/>
                  </a:cubicBezTo>
                  <a:close/>
                  <a:moveTo>
                    <a:pt x="39" y="55"/>
                  </a:moveTo>
                  <a:cubicBezTo>
                    <a:pt x="38" y="53"/>
                    <a:pt x="39" y="45"/>
                    <a:pt x="38" y="48"/>
                  </a:cubicBezTo>
                  <a:cubicBezTo>
                    <a:pt x="38" y="49"/>
                    <a:pt x="37" y="57"/>
                    <a:pt x="39" y="55"/>
                  </a:cubicBezTo>
                  <a:close/>
                  <a:moveTo>
                    <a:pt x="25" y="50"/>
                  </a:moveTo>
                  <a:cubicBezTo>
                    <a:pt x="26" y="50"/>
                    <a:pt x="27" y="50"/>
                    <a:pt x="27" y="48"/>
                  </a:cubicBezTo>
                  <a:cubicBezTo>
                    <a:pt x="26" y="48"/>
                    <a:pt x="25" y="49"/>
                    <a:pt x="25" y="5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39" name="Freeform 70"/>
            <p:cNvSpPr>
              <a:spLocks noChangeArrowheads="1"/>
            </p:cNvSpPr>
            <p:nvPr/>
          </p:nvSpPr>
          <p:spPr bwMode="auto">
            <a:xfrm>
              <a:off x="1050925" y="1135062"/>
              <a:ext cx="14288" cy="44450"/>
            </a:xfrm>
            <a:custGeom>
              <a:avLst/>
              <a:gdLst>
                <a:gd name="T0" fmla="*/ 3 w 5"/>
                <a:gd name="T1" fmla="*/ 10 h 16"/>
                <a:gd name="T2" fmla="*/ 1 w 5"/>
                <a:gd name="T3" fmla="*/ 15 h 16"/>
                <a:gd name="T4" fmla="*/ 2 w 5"/>
                <a:gd name="T5" fmla="*/ 10 h 16"/>
                <a:gd name="T6" fmla="*/ 2 w 5"/>
                <a:gd name="T7" fmla="*/ 14 h 16"/>
                <a:gd name="T8" fmla="*/ 3 w 5"/>
                <a:gd name="T9" fmla="*/ 1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6"/>
                <a:gd name="T17" fmla="*/ 5 w 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6">
                  <a:moveTo>
                    <a:pt x="3" y="10"/>
                  </a:moveTo>
                  <a:cubicBezTo>
                    <a:pt x="5" y="11"/>
                    <a:pt x="3" y="16"/>
                    <a:pt x="1" y="15"/>
                  </a:cubicBezTo>
                  <a:cubicBezTo>
                    <a:pt x="0" y="14"/>
                    <a:pt x="1" y="0"/>
                    <a:pt x="2" y="10"/>
                  </a:cubicBezTo>
                  <a:cubicBezTo>
                    <a:pt x="2" y="11"/>
                    <a:pt x="2" y="13"/>
                    <a:pt x="2" y="14"/>
                  </a:cubicBezTo>
                  <a:cubicBezTo>
                    <a:pt x="4" y="14"/>
                    <a:pt x="2" y="11"/>
                    <a:pt x="3" y="1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0" name="Freeform 71"/>
            <p:cNvSpPr>
              <a:spLocks noChangeArrowheads="1"/>
            </p:cNvSpPr>
            <p:nvPr/>
          </p:nvSpPr>
          <p:spPr bwMode="auto">
            <a:xfrm>
              <a:off x="806450" y="1157287"/>
              <a:ext cx="14288" cy="15875"/>
            </a:xfrm>
            <a:custGeom>
              <a:avLst/>
              <a:gdLst>
                <a:gd name="T0" fmla="*/ 3 w 5"/>
                <a:gd name="T1" fmla="*/ 2 h 6"/>
                <a:gd name="T2" fmla="*/ 3 w 5"/>
                <a:gd name="T3" fmla="*/ 6 h 6"/>
                <a:gd name="T4" fmla="*/ 3 w 5"/>
                <a:gd name="T5" fmla="*/ 2 h 6"/>
                <a:gd name="T6" fmla="*/ 0 60000 65536"/>
                <a:gd name="T7" fmla="*/ 0 60000 65536"/>
                <a:gd name="T8" fmla="*/ 0 60000 65536"/>
                <a:gd name="T9" fmla="*/ 0 w 5"/>
                <a:gd name="T10" fmla="*/ 0 h 6"/>
                <a:gd name="T11" fmla="*/ 5 w 5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6">
                  <a:moveTo>
                    <a:pt x="3" y="2"/>
                  </a:moveTo>
                  <a:cubicBezTo>
                    <a:pt x="5" y="0"/>
                    <a:pt x="3" y="4"/>
                    <a:pt x="3" y="6"/>
                  </a:cubicBezTo>
                  <a:cubicBezTo>
                    <a:pt x="0" y="5"/>
                    <a:pt x="3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1" name="Freeform 72"/>
            <p:cNvSpPr>
              <a:spLocks noChangeArrowheads="1"/>
            </p:cNvSpPr>
            <p:nvPr/>
          </p:nvSpPr>
          <p:spPr bwMode="auto">
            <a:xfrm>
              <a:off x="1090612" y="1165225"/>
              <a:ext cx="26988" cy="15875"/>
            </a:xfrm>
            <a:custGeom>
              <a:avLst/>
              <a:gdLst>
                <a:gd name="T0" fmla="*/ 6 w 10"/>
                <a:gd name="T1" fmla="*/ 0 h 6"/>
                <a:gd name="T2" fmla="*/ 3 w 10"/>
                <a:gd name="T3" fmla="*/ 6 h 6"/>
                <a:gd name="T4" fmla="*/ 6 w 10"/>
                <a:gd name="T5" fmla="*/ 0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6" y="0"/>
                  </a:moveTo>
                  <a:cubicBezTo>
                    <a:pt x="10" y="0"/>
                    <a:pt x="3" y="5"/>
                    <a:pt x="3" y="6"/>
                  </a:cubicBezTo>
                  <a:cubicBezTo>
                    <a:pt x="0" y="4"/>
                    <a:pt x="6" y="3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2" name="Freeform 73"/>
            <p:cNvSpPr>
              <a:spLocks noChangeArrowheads="1"/>
            </p:cNvSpPr>
            <p:nvPr/>
          </p:nvSpPr>
          <p:spPr bwMode="auto">
            <a:xfrm>
              <a:off x="1014412" y="1201737"/>
              <a:ext cx="6350" cy="7938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  <a:gd name="T9" fmla="*/ 0 w 2"/>
                <a:gd name="T10" fmla="*/ 0 h 3"/>
                <a:gd name="T11" fmla="*/ 2 w 2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3">
                  <a:moveTo>
                    <a:pt x="0" y="0"/>
                  </a:moveTo>
                  <a:cubicBezTo>
                    <a:pt x="1" y="0"/>
                    <a:pt x="2" y="1"/>
                    <a:pt x="2" y="3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3" name="Freeform 74"/>
            <p:cNvSpPr>
              <a:spLocks noChangeArrowheads="1"/>
            </p:cNvSpPr>
            <p:nvPr/>
          </p:nvSpPr>
          <p:spPr bwMode="auto">
            <a:xfrm>
              <a:off x="696912" y="1214437"/>
              <a:ext cx="22225" cy="9525"/>
            </a:xfrm>
            <a:custGeom>
              <a:avLst/>
              <a:gdLst>
                <a:gd name="T0" fmla="*/ 8 w 8"/>
                <a:gd name="T1" fmla="*/ 2 h 3"/>
                <a:gd name="T2" fmla="*/ 2 w 8"/>
                <a:gd name="T3" fmla="*/ 2 h 3"/>
                <a:gd name="T4" fmla="*/ 1 w 8"/>
                <a:gd name="T5" fmla="*/ 1 h 3"/>
                <a:gd name="T6" fmla="*/ 8 w 8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"/>
                <a:gd name="T14" fmla="*/ 8 w 8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">
                  <a:moveTo>
                    <a:pt x="8" y="2"/>
                  </a:moveTo>
                  <a:cubicBezTo>
                    <a:pt x="8" y="3"/>
                    <a:pt x="4" y="2"/>
                    <a:pt x="2" y="2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4" y="0"/>
                    <a:pt x="4" y="2"/>
                    <a:pt x="8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4" name="Freeform 75"/>
            <p:cNvSpPr>
              <a:spLocks noChangeArrowheads="1"/>
            </p:cNvSpPr>
            <p:nvPr/>
          </p:nvSpPr>
          <p:spPr bwMode="auto">
            <a:xfrm>
              <a:off x="1054100" y="1265237"/>
              <a:ext cx="22225" cy="25400"/>
            </a:xfrm>
            <a:custGeom>
              <a:avLst/>
              <a:gdLst>
                <a:gd name="T0" fmla="*/ 2 w 8"/>
                <a:gd name="T1" fmla="*/ 0 h 9"/>
                <a:gd name="T2" fmla="*/ 8 w 8"/>
                <a:gd name="T3" fmla="*/ 6 h 9"/>
                <a:gd name="T4" fmla="*/ 4 w 8"/>
                <a:gd name="T5" fmla="*/ 5 h 9"/>
                <a:gd name="T6" fmla="*/ 3 w 8"/>
                <a:gd name="T7" fmla="*/ 2 h 9"/>
                <a:gd name="T8" fmla="*/ 3 w 8"/>
                <a:gd name="T9" fmla="*/ 4 h 9"/>
                <a:gd name="T10" fmla="*/ 2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9"/>
                <a:gd name="T20" fmla="*/ 8 w 8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9">
                  <a:moveTo>
                    <a:pt x="2" y="0"/>
                  </a:moveTo>
                  <a:cubicBezTo>
                    <a:pt x="4" y="2"/>
                    <a:pt x="5" y="5"/>
                    <a:pt x="8" y="6"/>
                  </a:cubicBezTo>
                  <a:cubicBezTo>
                    <a:pt x="7" y="9"/>
                    <a:pt x="6" y="4"/>
                    <a:pt x="4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2" y="7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5" name="Freeform 76"/>
            <p:cNvSpPr>
              <a:spLocks noChangeArrowheads="1"/>
            </p:cNvSpPr>
            <p:nvPr/>
          </p:nvSpPr>
          <p:spPr bwMode="auto">
            <a:xfrm>
              <a:off x="854075" y="1254125"/>
              <a:ext cx="14288" cy="15875"/>
            </a:xfrm>
            <a:custGeom>
              <a:avLst/>
              <a:gdLst>
                <a:gd name="T0" fmla="*/ 0 w 5"/>
                <a:gd name="T1" fmla="*/ 4 h 6"/>
                <a:gd name="T2" fmla="*/ 1 w 5"/>
                <a:gd name="T3" fmla="*/ 4 h 6"/>
                <a:gd name="T4" fmla="*/ 4 w 5"/>
                <a:gd name="T5" fmla="*/ 4 h 6"/>
                <a:gd name="T6" fmla="*/ 0 w 5"/>
                <a:gd name="T7" fmla="*/ 4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6"/>
                <a:gd name="T14" fmla="*/ 5 w 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6">
                  <a:moveTo>
                    <a:pt x="0" y="4"/>
                  </a:moveTo>
                  <a:cubicBezTo>
                    <a:pt x="0" y="0"/>
                    <a:pt x="1" y="4"/>
                    <a:pt x="1" y="4"/>
                  </a:cubicBezTo>
                  <a:cubicBezTo>
                    <a:pt x="2" y="4"/>
                    <a:pt x="4" y="4"/>
                    <a:pt x="4" y="4"/>
                  </a:cubicBezTo>
                  <a:cubicBezTo>
                    <a:pt x="5" y="6"/>
                    <a:pt x="1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6" name="Freeform 77"/>
            <p:cNvSpPr>
              <a:spLocks noChangeArrowheads="1"/>
            </p:cNvSpPr>
            <p:nvPr/>
          </p:nvSpPr>
          <p:spPr bwMode="auto">
            <a:xfrm>
              <a:off x="950912" y="1268412"/>
              <a:ext cx="20638" cy="4763"/>
            </a:xfrm>
            <a:custGeom>
              <a:avLst/>
              <a:gdLst>
                <a:gd name="T0" fmla="*/ 7 w 7"/>
                <a:gd name="T1" fmla="*/ 0 h 2"/>
                <a:gd name="T2" fmla="*/ 2 w 7"/>
                <a:gd name="T3" fmla="*/ 2 h 2"/>
                <a:gd name="T4" fmla="*/ 7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7" y="0"/>
                  </a:moveTo>
                  <a:cubicBezTo>
                    <a:pt x="6" y="1"/>
                    <a:pt x="4" y="1"/>
                    <a:pt x="2" y="2"/>
                  </a:cubicBezTo>
                  <a:cubicBezTo>
                    <a:pt x="0" y="1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7" name="Freeform 78"/>
            <p:cNvSpPr>
              <a:spLocks noChangeArrowheads="1"/>
            </p:cNvSpPr>
            <p:nvPr/>
          </p:nvSpPr>
          <p:spPr bwMode="auto">
            <a:xfrm>
              <a:off x="1103312" y="1273175"/>
              <a:ext cx="14288" cy="793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2 h 3"/>
                <a:gd name="T4" fmla="*/ 5 w 5"/>
                <a:gd name="T5" fmla="*/ 3 h 3"/>
                <a:gd name="T6" fmla="*/ 0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0" y="0"/>
                  </a:moveTo>
                  <a:cubicBezTo>
                    <a:pt x="2" y="0"/>
                    <a:pt x="2" y="2"/>
                    <a:pt x="4" y="2"/>
                  </a:cubicBezTo>
                  <a:cubicBezTo>
                    <a:pt x="4" y="3"/>
                    <a:pt x="5" y="2"/>
                    <a:pt x="5" y="3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8" name="Freeform 79"/>
            <p:cNvSpPr>
              <a:spLocks noChangeArrowheads="1"/>
            </p:cNvSpPr>
            <p:nvPr/>
          </p:nvSpPr>
          <p:spPr bwMode="auto">
            <a:xfrm>
              <a:off x="939800" y="1273175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cubicBezTo>
                    <a:pt x="4" y="1"/>
                    <a:pt x="3" y="1"/>
                    <a:pt x="2" y="1"/>
                  </a:cubicBezTo>
                  <a:cubicBezTo>
                    <a:pt x="0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49" name="Freeform 80"/>
            <p:cNvSpPr>
              <a:spLocks noChangeArrowheads="1"/>
            </p:cNvSpPr>
            <p:nvPr/>
          </p:nvSpPr>
          <p:spPr bwMode="auto">
            <a:xfrm>
              <a:off x="685800" y="1284287"/>
              <a:ext cx="42863" cy="14288"/>
            </a:xfrm>
            <a:custGeom>
              <a:avLst/>
              <a:gdLst>
                <a:gd name="T0" fmla="*/ 16 w 16"/>
                <a:gd name="T1" fmla="*/ 0 h 5"/>
                <a:gd name="T2" fmla="*/ 10 w 16"/>
                <a:gd name="T3" fmla="*/ 3 h 5"/>
                <a:gd name="T4" fmla="*/ 9 w 16"/>
                <a:gd name="T5" fmla="*/ 4 h 5"/>
                <a:gd name="T6" fmla="*/ 9 w 16"/>
                <a:gd name="T7" fmla="*/ 4 h 5"/>
                <a:gd name="T8" fmla="*/ 5 w 16"/>
                <a:gd name="T9" fmla="*/ 5 h 5"/>
                <a:gd name="T10" fmla="*/ 9 w 16"/>
                <a:gd name="T11" fmla="*/ 3 h 5"/>
                <a:gd name="T12" fmla="*/ 16 w 1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16" y="0"/>
                  </a:moveTo>
                  <a:cubicBezTo>
                    <a:pt x="15" y="2"/>
                    <a:pt x="12" y="2"/>
                    <a:pt x="10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3"/>
                    <a:pt x="9" y="4"/>
                  </a:cubicBezTo>
                  <a:cubicBezTo>
                    <a:pt x="8" y="4"/>
                    <a:pt x="6" y="4"/>
                    <a:pt x="5" y="5"/>
                  </a:cubicBezTo>
                  <a:cubicBezTo>
                    <a:pt x="0" y="5"/>
                    <a:pt x="9" y="3"/>
                    <a:pt x="9" y="3"/>
                  </a:cubicBezTo>
                  <a:cubicBezTo>
                    <a:pt x="11" y="2"/>
                    <a:pt x="13" y="0"/>
                    <a:pt x="1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0" name="Freeform 81"/>
            <p:cNvSpPr>
              <a:spLocks noChangeArrowheads="1"/>
            </p:cNvSpPr>
            <p:nvPr/>
          </p:nvSpPr>
          <p:spPr bwMode="auto">
            <a:xfrm>
              <a:off x="1058862" y="1314450"/>
              <a:ext cx="11113" cy="25400"/>
            </a:xfrm>
            <a:custGeom>
              <a:avLst/>
              <a:gdLst>
                <a:gd name="T0" fmla="*/ 0 w 4"/>
                <a:gd name="T1" fmla="*/ 1 h 9"/>
                <a:gd name="T2" fmla="*/ 1 w 4"/>
                <a:gd name="T3" fmla="*/ 2 h 9"/>
                <a:gd name="T4" fmla="*/ 2 w 4"/>
                <a:gd name="T5" fmla="*/ 8 h 9"/>
                <a:gd name="T6" fmla="*/ 1 w 4"/>
                <a:gd name="T7" fmla="*/ 8 h 9"/>
                <a:gd name="T8" fmla="*/ 0 w 4"/>
                <a:gd name="T9" fmla="*/ 4 h 9"/>
                <a:gd name="T10" fmla="*/ 0 w 4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9"/>
                <a:gd name="T20" fmla="*/ 4 w 4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9">
                  <a:moveTo>
                    <a:pt x="0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4" y="9"/>
                    <a:pt x="2" y="9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1" name="Freeform 82"/>
            <p:cNvSpPr>
              <a:spLocks noEditPoints="1" noChangeArrowheads="1"/>
            </p:cNvSpPr>
            <p:nvPr/>
          </p:nvSpPr>
          <p:spPr bwMode="auto">
            <a:xfrm>
              <a:off x="179387" y="1444625"/>
              <a:ext cx="192088" cy="192088"/>
            </a:xfrm>
            <a:custGeom>
              <a:avLst/>
              <a:gdLst>
                <a:gd name="T0" fmla="*/ 65 w 69"/>
                <a:gd name="T1" fmla="*/ 60 h 69"/>
                <a:gd name="T2" fmla="*/ 5 w 69"/>
                <a:gd name="T3" fmla="*/ 61 h 69"/>
                <a:gd name="T4" fmla="*/ 9 w 69"/>
                <a:gd name="T5" fmla="*/ 0 h 69"/>
                <a:gd name="T6" fmla="*/ 42 w 69"/>
                <a:gd name="T7" fmla="*/ 2 h 69"/>
                <a:gd name="T8" fmla="*/ 4 w 69"/>
                <a:gd name="T9" fmla="*/ 8 h 69"/>
                <a:gd name="T10" fmla="*/ 5 w 69"/>
                <a:gd name="T11" fmla="*/ 51 h 69"/>
                <a:gd name="T12" fmla="*/ 15 w 69"/>
                <a:gd name="T13" fmla="*/ 6 h 69"/>
                <a:gd name="T14" fmla="*/ 64 w 69"/>
                <a:gd name="T15" fmla="*/ 9 h 69"/>
                <a:gd name="T16" fmla="*/ 40 w 69"/>
                <a:gd name="T17" fmla="*/ 62 h 69"/>
                <a:gd name="T18" fmla="*/ 6 w 69"/>
                <a:gd name="T19" fmla="*/ 54 h 69"/>
                <a:gd name="T20" fmla="*/ 66 w 69"/>
                <a:gd name="T21" fmla="*/ 54 h 69"/>
                <a:gd name="T22" fmla="*/ 23 w 69"/>
                <a:gd name="T23" fmla="*/ 6 h 69"/>
                <a:gd name="T24" fmla="*/ 9 w 69"/>
                <a:gd name="T25" fmla="*/ 23 h 69"/>
                <a:gd name="T26" fmla="*/ 12 w 69"/>
                <a:gd name="T27" fmla="*/ 14 h 69"/>
                <a:gd name="T28" fmla="*/ 10 w 69"/>
                <a:gd name="T29" fmla="*/ 28 h 69"/>
                <a:gd name="T30" fmla="*/ 9 w 69"/>
                <a:gd name="T31" fmla="*/ 19 h 69"/>
                <a:gd name="T32" fmla="*/ 14 w 69"/>
                <a:gd name="T33" fmla="*/ 24 h 69"/>
                <a:gd name="T34" fmla="*/ 26 w 69"/>
                <a:gd name="T35" fmla="*/ 6 h 69"/>
                <a:gd name="T36" fmla="*/ 19 w 69"/>
                <a:gd name="T37" fmla="*/ 19 h 69"/>
                <a:gd name="T38" fmla="*/ 30 w 69"/>
                <a:gd name="T39" fmla="*/ 6 h 69"/>
                <a:gd name="T40" fmla="*/ 25 w 69"/>
                <a:gd name="T41" fmla="*/ 17 h 69"/>
                <a:gd name="T42" fmla="*/ 36 w 69"/>
                <a:gd name="T43" fmla="*/ 16 h 69"/>
                <a:gd name="T44" fmla="*/ 45 w 69"/>
                <a:gd name="T45" fmla="*/ 6 h 69"/>
                <a:gd name="T46" fmla="*/ 52 w 69"/>
                <a:gd name="T47" fmla="*/ 6 h 69"/>
                <a:gd name="T48" fmla="*/ 51 w 69"/>
                <a:gd name="T49" fmla="*/ 10 h 69"/>
                <a:gd name="T50" fmla="*/ 56 w 69"/>
                <a:gd name="T51" fmla="*/ 8 h 69"/>
                <a:gd name="T52" fmla="*/ 57 w 69"/>
                <a:gd name="T53" fmla="*/ 11 h 69"/>
                <a:gd name="T54" fmla="*/ 63 w 69"/>
                <a:gd name="T55" fmla="*/ 11 h 69"/>
                <a:gd name="T56" fmla="*/ 53 w 69"/>
                <a:gd name="T57" fmla="*/ 26 h 69"/>
                <a:gd name="T58" fmla="*/ 57 w 69"/>
                <a:gd name="T59" fmla="*/ 26 h 69"/>
                <a:gd name="T60" fmla="*/ 62 w 69"/>
                <a:gd name="T61" fmla="*/ 34 h 69"/>
                <a:gd name="T62" fmla="*/ 48 w 69"/>
                <a:gd name="T63" fmla="*/ 41 h 69"/>
                <a:gd name="T64" fmla="*/ 53 w 69"/>
                <a:gd name="T65" fmla="*/ 36 h 69"/>
                <a:gd name="T66" fmla="*/ 51 w 69"/>
                <a:gd name="T67" fmla="*/ 28 h 69"/>
                <a:gd name="T68" fmla="*/ 58 w 69"/>
                <a:gd name="T69" fmla="*/ 40 h 69"/>
                <a:gd name="T70" fmla="*/ 37 w 69"/>
                <a:gd name="T71" fmla="*/ 18 h 69"/>
                <a:gd name="T72" fmla="*/ 11 w 69"/>
                <a:gd name="T73" fmla="*/ 26 h 69"/>
                <a:gd name="T74" fmla="*/ 13 w 69"/>
                <a:gd name="T75" fmla="*/ 36 h 69"/>
                <a:gd name="T76" fmla="*/ 24 w 69"/>
                <a:gd name="T77" fmla="*/ 51 h 69"/>
                <a:gd name="T78" fmla="*/ 39 w 69"/>
                <a:gd name="T79" fmla="*/ 55 h 69"/>
                <a:gd name="T80" fmla="*/ 42 w 69"/>
                <a:gd name="T81" fmla="*/ 36 h 69"/>
                <a:gd name="T82" fmla="*/ 14 w 69"/>
                <a:gd name="T83" fmla="*/ 46 h 69"/>
                <a:gd name="T84" fmla="*/ 19 w 69"/>
                <a:gd name="T85" fmla="*/ 33 h 69"/>
                <a:gd name="T86" fmla="*/ 23 w 69"/>
                <a:gd name="T87" fmla="*/ 36 h 69"/>
                <a:gd name="T88" fmla="*/ 21 w 69"/>
                <a:gd name="T89" fmla="*/ 43 h 69"/>
                <a:gd name="T90" fmla="*/ 20 w 69"/>
                <a:gd name="T91" fmla="*/ 56 h 69"/>
                <a:gd name="T92" fmla="*/ 17 w 69"/>
                <a:gd name="T93" fmla="*/ 33 h 69"/>
                <a:gd name="T94" fmla="*/ 62 w 69"/>
                <a:gd name="T95" fmla="*/ 42 h 69"/>
                <a:gd name="T96" fmla="*/ 50 w 69"/>
                <a:gd name="T97" fmla="*/ 49 h 69"/>
                <a:gd name="T98" fmla="*/ 8 w 69"/>
                <a:gd name="T99" fmla="*/ 52 h 69"/>
                <a:gd name="T100" fmla="*/ 12 w 69"/>
                <a:gd name="T101" fmla="*/ 52 h 69"/>
                <a:gd name="T102" fmla="*/ 54 w 69"/>
                <a:gd name="T103" fmla="*/ 52 h 69"/>
                <a:gd name="T104" fmla="*/ 52 w 69"/>
                <a:gd name="T105" fmla="*/ 55 h 69"/>
                <a:gd name="T106" fmla="*/ 41 w 69"/>
                <a:gd name="T107" fmla="*/ 59 h 69"/>
                <a:gd name="T108" fmla="*/ 36 w 69"/>
                <a:gd name="T109" fmla="*/ 61 h 69"/>
                <a:gd name="T110" fmla="*/ 24 w 69"/>
                <a:gd name="T111" fmla="*/ 62 h 69"/>
                <a:gd name="T112" fmla="*/ 47 w 69"/>
                <a:gd name="T113" fmla="*/ 56 h 69"/>
                <a:gd name="T114" fmla="*/ 45 w 69"/>
                <a:gd name="T115" fmla="*/ 61 h 69"/>
                <a:gd name="T116" fmla="*/ 11 w 69"/>
                <a:gd name="T117" fmla="*/ 62 h 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"/>
                <a:gd name="T178" fmla="*/ 0 h 69"/>
                <a:gd name="T179" fmla="*/ 69 w 69"/>
                <a:gd name="T180" fmla="*/ 69 h 6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" h="69">
                  <a:moveTo>
                    <a:pt x="66" y="6"/>
                  </a:moveTo>
                  <a:cubicBezTo>
                    <a:pt x="69" y="9"/>
                    <a:pt x="66" y="13"/>
                    <a:pt x="67" y="18"/>
                  </a:cubicBezTo>
                  <a:cubicBezTo>
                    <a:pt x="68" y="20"/>
                    <a:pt x="68" y="27"/>
                    <a:pt x="68" y="33"/>
                  </a:cubicBezTo>
                  <a:cubicBezTo>
                    <a:pt x="68" y="37"/>
                    <a:pt x="67" y="42"/>
                    <a:pt x="67" y="46"/>
                  </a:cubicBezTo>
                  <a:cubicBezTo>
                    <a:pt x="67" y="52"/>
                    <a:pt x="67" y="56"/>
                    <a:pt x="66" y="59"/>
                  </a:cubicBezTo>
                  <a:cubicBezTo>
                    <a:pt x="66" y="60"/>
                    <a:pt x="65" y="59"/>
                    <a:pt x="65" y="60"/>
                  </a:cubicBezTo>
                  <a:cubicBezTo>
                    <a:pt x="65" y="62"/>
                    <a:pt x="60" y="65"/>
                    <a:pt x="58" y="67"/>
                  </a:cubicBezTo>
                  <a:cubicBezTo>
                    <a:pt x="49" y="68"/>
                    <a:pt x="39" y="68"/>
                    <a:pt x="30" y="68"/>
                  </a:cubicBezTo>
                  <a:cubicBezTo>
                    <a:pt x="25" y="68"/>
                    <a:pt x="20" y="69"/>
                    <a:pt x="14" y="68"/>
                  </a:cubicBezTo>
                  <a:cubicBezTo>
                    <a:pt x="11" y="68"/>
                    <a:pt x="9" y="68"/>
                    <a:pt x="8" y="66"/>
                  </a:cubicBezTo>
                  <a:cubicBezTo>
                    <a:pt x="7" y="65"/>
                    <a:pt x="8" y="64"/>
                    <a:pt x="7" y="63"/>
                  </a:cubicBezTo>
                  <a:cubicBezTo>
                    <a:pt x="7" y="63"/>
                    <a:pt x="5" y="62"/>
                    <a:pt x="5" y="61"/>
                  </a:cubicBezTo>
                  <a:cubicBezTo>
                    <a:pt x="4" y="58"/>
                    <a:pt x="5" y="53"/>
                    <a:pt x="4" y="47"/>
                  </a:cubicBezTo>
                  <a:cubicBezTo>
                    <a:pt x="4" y="43"/>
                    <a:pt x="2" y="38"/>
                    <a:pt x="2" y="33"/>
                  </a:cubicBezTo>
                  <a:cubicBezTo>
                    <a:pt x="1" y="31"/>
                    <a:pt x="1" y="28"/>
                    <a:pt x="1" y="26"/>
                  </a:cubicBezTo>
                  <a:cubicBezTo>
                    <a:pt x="0" y="20"/>
                    <a:pt x="0" y="15"/>
                    <a:pt x="2" y="11"/>
                  </a:cubicBezTo>
                  <a:cubicBezTo>
                    <a:pt x="3" y="7"/>
                    <a:pt x="5" y="6"/>
                    <a:pt x="8" y="3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2" y="3"/>
                    <a:pt x="19" y="0"/>
                    <a:pt x="26" y="0"/>
                  </a:cubicBezTo>
                  <a:cubicBezTo>
                    <a:pt x="29" y="0"/>
                    <a:pt x="32" y="1"/>
                    <a:pt x="35" y="1"/>
                  </a:cubicBezTo>
                  <a:cubicBezTo>
                    <a:pt x="45" y="2"/>
                    <a:pt x="54" y="1"/>
                    <a:pt x="63" y="2"/>
                  </a:cubicBezTo>
                  <a:cubicBezTo>
                    <a:pt x="63" y="4"/>
                    <a:pt x="65" y="5"/>
                    <a:pt x="66" y="6"/>
                  </a:cubicBezTo>
                  <a:close/>
                  <a:moveTo>
                    <a:pt x="48" y="3"/>
                  </a:moveTo>
                  <a:cubicBezTo>
                    <a:pt x="46" y="3"/>
                    <a:pt x="44" y="2"/>
                    <a:pt x="42" y="2"/>
                  </a:cubicBezTo>
                  <a:cubicBezTo>
                    <a:pt x="39" y="2"/>
                    <a:pt x="36" y="2"/>
                    <a:pt x="33" y="2"/>
                  </a:cubicBezTo>
                  <a:cubicBezTo>
                    <a:pt x="31" y="2"/>
                    <a:pt x="24" y="1"/>
                    <a:pt x="24" y="1"/>
                  </a:cubicBezTo>
                  <a:cubicBezTo>
                    <a:pt x="23" y="2"/>
                    <a:pt x="23" y="2"/>
                    <a:pt x="21" y="2"/>
                  </a:cubicBezTo>
                  <a:cubicBezTo>
                    <a:pt x="16" y="3"/>
                    <a:pt x="12" y="3"/>
                    <a:pt x="8" y="4"/>
                  </a:cubicBezTo>
                  <a:cubicBezTo>
                    <a:pt x="7" y="6"/>
                    <a:pt x="5" y="6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1" y="19"/>
                    <a:pt x="2" y="26"/>
                    <a:pt x="3" y="29"/>
                  </a:cubicBezTo>
                  <a:cubicBezTo>
                    <a:pt x="3" y="31"/>
                    <a:pt x="2" y="33"/>
                    <a:pt x="3" y="34"/>
                  </a:cubicBezTo>
                  <a:cubicBezTo>
                    <a:pt x="3" y="36"/>
                    <a:pt x="4" y="37"/>
                    <a:pt x="4" y="39"/>
                  </a:cubicBezTo>
                  <a:cubicBezTo>
                    <a:pt x="6" y="43"/>
                    <a:pt x="5" y="47"/>
                    <a:pt x="5" y="51"/>
                  </a:cubicBezTo>
                  <a:cubicBezTo>
                    <a:pt x="6" y="52"/>
                    <a:pt x="6" y="51"/>
                    <a:pt x="6" y="50"/>
                  </a:cubicBezTo>
                  <a:cubicBezTo>
                    <a:pt x="7" y="44"/>
                    <a:pt x="6" y="36"/>
                    <a:pt x="6" y="32"/>
                  </a:cubicBezTo>
                  <a:cubicBezTo>
                    <a:pt x="6" y="27"/>
                    <a:pt x="6" y="27"/>
                    <a:pt x="6" y="25"/>
                  </a:cubicBezTo>
                  <a:cubicBezTo>
                    <a:pt x="6" y="24"/>
                    <a:pt x="6" y="22"/>
                    <a:pt x="6" y="21"/>
                  </a:cubicBezTo>
                  <a:cubicBezTo>
                    <a:pt x="7" y="15"/>
                    <a:pt x="6" y="9"/>
                    <a:pt x="11" y="6"/>
                  </a:cubicBezTo>
                  <a:cubicBezTo>
                    <a:pt x="13" y="5"/>
                    <a:pt x="14" y="7"/>
                    <a:pt x="15" y="6"/>
                  </a:cubicBezTo>
                  <a:cubicBezTo>
                    <a:pt x="15" y="5"/>
                    <a:pt x="20" y="6"/>
                    <a:pt x="20" y="6"/>
                  </a:cubicBezTo>
                  <a:cubicBezTo>
                    <a:pt x="25" y="5"/>
                    <a:pt x="31" y="4"/>
                    <a:pt x="36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7" y="5"/>
                    <a:pt x="38" y="4"/>
                    <a:pt x="38" y="4"/>
                  </a:cubicBezTo>
                  <a:cubicBezTo>
                    <a:pt x="40" y="4"/>
                    <a:pt x="41" y="5"/>
                    <a:pt x="43" y="5"/>
                  </a:cubicBezTo>
                  <a:cubicBezTo>
                    <a:pt x="51" y="5"/>
                    <a:pt x="59" y="3"/>
                    <a:pt x="64" y="9"/>
                  </a:cubicBezTo>
                  <a:cubicBezTo>
                    <a:pt x="64" y="15"/>
                    <a:pt x="64" y="22"/>
                    <a:pt x="64" y="30"/>
                  </a:cubicBezTo>
                  <a:cubicBezTo>
                    <a:pt x="63" y="36"/>
                    <a:pt x="65" y="52"/>
                    <a:pt x="63" y="53"/>
                  </a:cubicBezTo>
                  <a:cubicBezTo>
                    <a:pt x="63" y="54"/>
                    <a:pt x="63" y="55"/>
                    <a:pt x="63" y="55"/>
                  </a:cubicBezTo>
                  <a:cubicBezTo>
                    <a:pt x="62" y="58"/>
                    <a:pt x="62" y="61"/>
                    <a:pt x="60" y="61"/>
                  </a:cubicBezTo>
                  <a:cubicBezTo>
                    <a:pt x="55" y="64"/>
                    <a:pt x="48" y="61"/>
                    <a:pt x="44" y="62"/>
                  </a:cubicBezTo>
                  <a:cubicBezTo>
                    <a:pt x="41" y="63"/>
                    <a:pt x="42" y="62"/>
                    <a:pt x="40" y="62"/>
                  </a:cubicBezTo>
                  <a:cubicBezTo>
                    <a:pt x="36" y="61"/>
                    <a:pt x="34" y="63"/>
                    <a:pt x="31" y="63"/>
                  </a:cubicBezTo>
                  <a:cubicBezTo>
                    <a:pt x="27" y="63"/>
                    <a:pt x="24" y="64"/>
                    <a:pt x="22" y="64"/>
                  </a:cubicBezTo>
                  <a:cubicBezTo>
                    <a:pt x="18" y="64"/>
                    <a:pt x="15" y="63"/>
                    <a:pt x="11" y="64"/>
                  </a:cubicBezTo>
                  <a:cubicBezTo>
                    <a:pt x="10" y="62"/>
                    <a:pt x="9" y="63"/>
                    <a:pt x="9" y="61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7" y="57"/>
                    <a:pt x="7" y="55"/>
                    <a:pt x="6" y="54"/>
                  </a:cubicBezTo>
                  <a:cubicBezTo>
                    <a:pt x="6" y="60"/>
                    <a:pt x="8" y="63"/>
                    <a:pt x="11" y="66"/>
                  </a:cubicBezTo>
                  <a:cubicBezTo>
                    <a:pt x="27" y="69"/>
                    <a:pt x="45" y="66"/>
                    <a:pt x="59" y="66"/>
                  </a:cubicBezTo>
                  <a:cubicBezTo>
                    <a:pt x="61" y="64"/>
                    <a:pt x="63" y="61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8"/>
                    <a:pt x="65" y="57"/>
                    <a:pt x="65" y="55"/>
                  </a:cubicBezTo>
                  <a:cubicBezTo>
                    <a:pt x="65" y="54"/>
                    <a:pt x="66" y="54"/>
                    <a:pt x="66" y="54"/>
                  </a:cubicBezTo>
                  <a:cubicBezTo>
                    <a:pt x="67" y="52"/>
                    <a:pt x="66" y="48"/>
                    <a:pt x="66" y="45"/>
                  </a:cubicBezTo>
                  <a:cubicBezTo>
                    <a:pt x="66" y="42"/>
                    <a:pt x="67" y="39"/>
                    <a:pt x="67" y="36"/>
                  </a:cubicBezTo>
                  <a:cubicBezTo>
                    <a:pt x="67" y="34"/>
                    <a:pt x="66" y="32"/>
                    <a:pt x="66" y="29"/>
                  </a:cubicBezTo>
                  <a:cubicBezTo>
                    <a:pt x="66" y="20"/>
                    <a:pt x="68" y="10"/>
                    <a:pt x="64" y="5"/>
                  </a:cubicBezTo>
                  <a:cubicBezTo>
                    <a:pt x="59" y="2"/>
                    <a:pt x="53" y="3"/>
                    <a:pt x="48" y="3"/>
                  </a:cubicBezTo>
                  <a:close/>
                  <a:moveTo>
                    <a:pt x="23" y="6"/>
                  </a:moveTo>
                  <a:cubicBezTo>
                    <a:pt x="22" y="6"/>
                    <a:pt x="21" y="6"/>
                    <a:pt x="20" y="6"/>
                  </a:cubicBezTo>
                  <a:cubicBezTo>
                    <a:pt x="19" y="8"/>
                    <a:pt x="18" y="10"/>
                    <a:pt x="17" y="13"/>
                  </a:cubicBezTo>
                  <a:cubicBezTo>
                    <a:pt x="15" y="15"/>
                    <a:pt x="13" y="17"/>
                    <a:pt x="16" y="19"/>
                  </a:cubicBezTo>
                  <a:cubicBezTo>
                    <a:pt x="18" y="14"/>
                    <a:pt x="21" y="11"/>
                    <a:pt x="23" y="6"/>
                  </a:cubicBezTo>
                  <a:close/>
                  <a:moveTo>
                    <a:pt x="10" y="28"/>
                  </a:moveTo>
                  <a:cubicBezTo>
                    <a:pt x="10" y="26"/>
                    <a:pt x="8" y="26"/>
                    <a:pt x="9" y="23"/>
                  </a:cubicBezTo>
                  <a:cubicBezTo>
                    <a:pt x="10" y="21"/>
                    <a:pt x="12" y="18"/>
                    <a:pt x="14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0"/>
                    <a:pt x="20" y="7"/>
                    <a:pt x="17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4" y="9"/>
                    <a:pt x="15" y="11"/>
                    <a:pt x="14" y="13"/>
                  </a:cubicBezTo>
                  <a:cubicBezTo>
                    <a:pt x="14" y="13"/>
                    <a:pt x="12" y="13"/>
                    <a:pt x="12" y="14"/>
                  </a:cubicBezTo>
                  <a:cubicBezTo>
                    <a:pt x="12" y="16"/>
                    <a:pt x="11" y="16"/>
                    <a:pt x="11" y="18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4"/>
                    <a:pt x="8" y="26"/>
                    <a:pt x="8" y="28"/>
                  </a:cubicBezTo>
                  <a:cubicBezTo>
                    <a:pt x="8" y="29"/>
                    <a:pt x="7" y="33"/>
                    <a:pt x="10" y="33"/>
                  </a:cubicBezTo>
                  <a:cubicBezTo>
                    <a:pt x="11" y="33"/>
                    <a:pt x="11" y="28"/>
                    <a:pt x="10" y="28"/>
                  </a:cubicBezTo>
                  <a:close/>
                  <a:moveTo>
                    <a:pt x="10" y="18"/>
                  </a:moveTo>
                  <a:cubicBezTo>
                    <a:pt x="10" y="16"/>
                    <a:pt x="11" y="16"/>
                    <a:pt x="11" y="14"/>
                  </a:cubicBezTo>
                  <a:cubicBezTo>
                    <a:pt x="11" y="13"/>
                    <a:pt x="13" y="13"/>
                    <a:pt x="13" y="12"/>
                  </a:cubicBezTo>
                  <a:cubicBezTo>
                    <a:pt x="13" y="11"/>
                    <a:pt x="16" y="8"/>
                    <a:pt x="14" y="7"/>
                  </a:cubicBezTo>
                  <a:cubicBezTo>
                    <a:pt x="13" y="9"/>
                    <a:pt x="12" y="11"/>
                    <a:pt x="11" y="13"/>
                  </a:cubicBezTo>
                  <a:cubicBezTo>
                    <a:pt x="10" y="15"/>
                    <a:pt x="7" y="19"/>
                    <a:pt x="9" y="19"/>
                  </a:cubicBezTo>
                  <a:cubicBezTo>
                    <a:pt x="9" y="19"/>
                    <a:pt x="10" y="18"/>
                    <a:pt x="10" y="18"/>
                  </a:cubicBezTo>
                  <a:close/>
                  <a:moveTo>
                    <a:pt x="11" y="9"/>
                  </a:moveTo>
                  <a:cubicBezTo>
                    <a:pt x="10" y="7"/>
                    <a:pt x="6" y="13"/>
                    <a:pt x="9" y="15"/>
                  </a:cubicBezTo>
                  <a:cubicBezTo>
                    <a:pt x="9" y="13"/>
                    <a:pt x="11" y="12"/>
                    <a:pt x="11" y="9"/>
                  </a:cubicBezTo>
                  <a:close/>
                  <a:moveTo>
                    <a:pt x="11" y="24"/>
                  </a:moveTo>
                  <a:cubicBezTo>
                    <a:pt x="12" y="24"/>
                    <a:pt x="13" y="24"/>
                    <a:pt x="14" y="24"/>
                  </a:cubicBezTo>
                  <a:cubicBezTo>
                    <a:pt x="14" y="22"/>
                    <a:pt x="14" y="21"/>
                    <a:pt x="14" y="19"/>
                  </a:cubicBezTo>
                  <a:cubicBezTo>
                    <a:pt x="11" y="19"/>
                    <a:pt x="11" y="22"/>
                    <a:pt x="11" y="24"/>
                  </a:cubicBezTo>
                  <a:close/>
                  <a:moveTo>
                    <a:pt x="19" y="19"/>
                  </a:moveTo>
                  <a:cubicBezTo>
                    <a:pt x="19" y="21"/>
                    <a:pt x="23" y="17"/>
                    <a:pt x="20" y="18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21" y="13"/>
                    <a:pt x="25" y="11"/>
                    <a:pt x="26" y="6"/>
                  </a:cubicBezTo>
                  <a:cubicBezTo>
                    <a:pt x="24" y="5"/>
                    <a:pt x="23" y="8"/>
                    <a:pt x="22" y="11"/>
                  </a:cubicBezTo>
                  <a:cubicBezTo>
                    <a:pt x="22" y="11"/>
                    <a:pt x="21" y="11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4"/>
                    <a:pt x="18" y="16"/>
                    <a:pt x="17" y="16"/>
                  </a:cubicBezTo>
                  <a:cubicBezTo>
                    <a:pt x="17" y="17"/>
                    <a:pt x="16" y="20"/>
                    <a:pt x="18" y="20"/>
                  </a:cubicBezTo>
                  <a:cubicBezTo>
                    <a:pt x="19" y="20"/>
                    <a:pt x="18" y="19"/>
                    <a:pt x="19" y="19"/>
                  </a:cubicBezTo>
                  <a:close/>
                  <a:moveTo>
                    <a:pt x="30" y="6"/>
                  </a:moveTo>
                  <a:cubicBezTo>
                    <a:pt x="28" y="6"/>
                    <a:pt x="26" y="7"/>
                    <a:pt x="26" y="8"/>
                  </a:cubicBezTo>
                  <a:cubicBezTo>
                    <a:pt x="26" y="9"/>
                    <a:pt x="25" y="11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4" y="15"/>
                    <a:pt x="24" y="15"/>
                  </a:cubicBezTo>
                  <a:cubicBezTo>
                    <a:pt x="26" y="12"/>
                    <a:pt x="29" y="9"/>
                    <a:pt x="30" y="6"/>
                  </a:cubicBezTo>
                  <a:close/>
                  <a:moveTo>
                    <a:pt x="28" y="18"/>
                  </a:moveTo>
                  <a:cubicBezTo>
                    <a:pt x="29" y="18"/>
                    <a:pt x="31" y="15"/>
                    <a:pt x="29" y="15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30" y="12"/>
                    <a:pt x="33" y="9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30" y="10"/>
                    <a:pt x="26" y="12"/>
                    <a:pt x="25" y="17"/>
                  </a:cubicBezTo>
                  <a:cubicBezTo>
                    <a:pt x="26" y="17"/>
                    <a:pt x="27" y="18"/>
                    <a:pt x="28" y="18"/>
                  </a:cubicBezTo>
                  <a:close/>
                  <a:moveTo>
                    <a:pt x="37" y="6"/>
                  </a:moveTo>
                  <a:cubicBezTo>
                    <a:pt x="35" y="5"/>
                    <a:pt x="34" y="7"/>
                    <a:pt x="33" y="9"/>
                  </a:cubicBezTo>
                  <a:cubicBezTo>
                    <a:pt x="32" y="10"/>
                    <a:pt x="30" y="13"/>
                    <a:pt x="33" y="13"/>
                  </a:cubicBezTo>
                  <a:cubicBezTo>
                    <a:pt x="34" y="11"/>
                    <a:pt x="36" y="9"/>
                    <a:pt x="37" y="6"/>
                  </a:cubicBezTo>
                  <a:close/>
                  <a:moveTo>
                    <a:pt x="36" y="16"/>
                  </a:moveTo>
                  <a:cubicBezTo>
                    <a:pt x="37" y="12"/>
                    <a:pt x="41" y="10"/>
                    <a:pt x="42" y="6"/>
                  </a:cubicBezTo>
                  <a:cubicBezTo>
                    <a:pt x="38" y="5"/>
                    <a:pt x="37" y="7"/>
                    <a:pt x="37" y="9"/>
                  </a:cubicBezTo>
                  <a:cubicBezTo>
                    <a:pt x="37" y="10"/>
                    <a:pt x="36" y="9"/>
                    <a:pt x="36" y="10"/>
                  </a:cubicBezTo>
                  <a:cubicBezTo>
                    <a:pt x="34" y="12"/>
                    <a:pt x="32" y="15"/>
                    <a:pt x="34" y="17"/>
                  </a:cubicBezTo>
                  <a:cubicBezTo>
                    <a:pt x="38" y="17"/>
                    <a:pt x="38" y="15"/>
                    <a:pt x="39" y="13"/>
                  </a:cubicBezTo>
                  <a:cubicBezTo>
                    <a:pt x="43" y="12"/>
                    <a:pt x="44" y="9"/>
                    <a:pt x="45" y="6"/>
                  </a:cubicBezTo>
                  <a:cubicBezTo>
                    <a:pt x="40" y="7"/>
                    <a:pt x="40" y="13"/>
                    <a:pt x="36" y="16"/>
                  </a:cubicBezTo>
                  <a:close/>
                  <a:moveTo>
                    <a:pt x="49" y="6"/>
                  </a:moveTo>
                  <a:cubicBezTo>
                    <a:pt x="47" y="5"/>
                    <a:pt x="47" y="7"/>
                    <a:pt x="46" y="7"/>
                  </a:cubicBezTo>
                  <a:cubicBezTo>
                    <a:pt x="44" y="10"/>
                    <a:pt x="40" y="13"/>
                    <a:pt x="40" y="17"/>
                  </a:cubicBezTo>
                  <a:cubicBezTo>
                    <a:pt x="44" y="20"/>
                    <a:pt x="45" y="15"/>
                    <a:pt x="47" y="13"/>
                  </a:cubicBezTo>
                  <a:cubicBezTo>
                    <a:pt x="49" y="11"/>
                    <a:pt x="52" y="9"/>
                    <a:pt x="52" y="6"/>
                  </a:cubicBezTo>
                  <a:cubicBezTo>
                    <a:pt x="50" y="4"/>
                    <a:pt x="50" y="8"/>
                    <a:pt x="50" y="8"/>
                  </a:cubicBezTo>
                  <a:cubicBezTo>
                    <a:pt x="49" y="9"/>
                    <a:pt x="48" y="10"/>
                    <a:pt x="47" y="11"/>
                  </a:cubicBezTo>
                  <a:cubicBezTo>
                    <a:pt x="45" y="13"/>
                    <a:pt x="44" y="15"/>
                    <a:pt x="42" y="17"/>
                  </a:cubicBezTo>
                  <a:cubicBezTo>
                    <a:pt x="44" y="12"/>
                    <a:pt x="48" y="11"/>
                    <a:pt x="49" y="6"/>
                  </a:cubicBezTo>
                  <a:close/>
                  <a:moveTo>
                    <a:pt x="56" y="6"/>
                  </a:moveTo>
                  <a:cubicBezTo>
                    <a:pt x="54" y="7"/>
                    <a:pt x="52" y="8"/>
                    <a:pt x="51" y="10"/>
                  </a:cubicBezTo>
                  <a:cubicBezTo>
                    <a:pt x="50" y="10"/>
                    <a:pt x="51" y="11"/>
                    <a:pt x="51" y="12"/>
                  </a:cubicBezTo>
                  <a:cubicBezTo>
                    <a:pt x="50" y="12"/>
                    <a:pt x="45" y="15"/>
                    <a:pt x="49" y="16"/>
                  </a:cubicBezTo>
                  <a:cubicBezTo>
                    <a:pt x="51" y="12"/>
                    <a:pt x="55" y="10"/>
                    <a:pt x="56" y="6"/>
                  </a:cubicBezTo>
                  <a:close/>
                  <a:moveTo>
                    <a:pt x="52" y="16"/>
                  </a:moveTo>
                  <a:cubicBezTo>
                    <a:pt x="54" y="13"/>
                    <a:pt x="58" y="11"/>
                    <a:pt x="58" y="7"/>
                  </a:cubicBezTo>
                  <a:cubicBezTo>
                    <a:pt x="57" y="7"/>
                    <a:pt x="56" y="8"/>
                    <a:pt x="56" y="8"/>
                  </a:cubicBezTo>
                  <a:cubicBezTo>
                    <a:pt x="53" y="12"/>
                    <a:pt x="49" y="15"/>
                    <a:pt x="48" y="19"/>
                  </a:cubicBezTo>
                  <a:cubicBezTo>
                    <a:pt x="50" y="20"/>
                    <a:pt x="52" y="17"/>
                    <a:pt x="52" y="16"/>
                  </a:cubicBezTo>
                  <a:close/>
                  <a:moveTo>
                    <a:pt x="56" y="15"/>
                  </a:moveTo>
                  <a:cubicBezTo>
                    <a:pt x="57" y="14"/>
                    <a:pt x="59" y="13"/>
                    <a:pt x="59" y="12"/>
                  </a:cubicBezTo>
                  <a:cubicBezTo>
                    <a:pt x="59" y="10"/>
                    <a:pt x="62" y="10"/>
                    <a:pt x="61" y="8"/>
                  </a:cubicBezTo>
                  <a:cubicBezTo>
                    <a:pt x="59" y="8"/>
                    <a:pt x="58" y="10"/>
                    <a:pt x="57" y="11"/>
                  </a:cubicBezTo>
                  <a:cubicBezTo>
                    <a:pt x="57" y="12"/>
                    <a:pt x="55" y="13"/>
                    <a:pt x="55" y="13"/>
                  </a:cubicBezTo>
                  <a:cubicBezTo>
                    <a:pt x="54" y="14"/>
                    <a:pt x="54" y="16"/>
                    <a:pt x="53" y="17"/>
                  </a:cubicBezTo>
                  <a:cubicBezTo>
                    <a:pt x="52" y="18"/>
                    <a:pt x="50" y="18"/>
                    <a:pt x="51" y="20"/>
                  </a:cubicBezTo>
                  <a:cubicBezTo>
                    <a:pt x="54" y="21"/>
                    <a:pt x="54" y="17"/>
                    <a:pt x="56" y="15"/>
                  </a:cubicBezTo>
                  <a:close/>
                  <a:moveTo>
                    <a:pt x="62" y="15"/>
                  </a:moveTo>
                  <a:cubicBezTo>
                    <a:pt x="61" y="13"/>
                    <a:pt x="63" y="13"/>
                    <a:pt x="63" y="11"/>
                  </a:cubicBezTo>
                  <a:cubicBezTo>
                    <a:pt x="61" y="11"/>
                    <a:pt x="58" y="14"/>
                    <a:pt x="57" y="15"/>
                  </a:cubicBezTo>
                  <a:cubicBezTo>
                    <a:pt x="56" y="15"/>
                    <a:pt x="57" y="17"/>
                    <a:pt x="57" y="17"/>
                  </a:cubicBezTo>
                  <a:cubicBezTo>
                    <a:pt x="56" y="18"/>
                    <a:pt x="54" y="18"/>
                    <a:pt x="54" y="19"/>
                  </a:cubicBezTo>
                  <a:cubicBezTo>
                    <a:pt x="54" y="19"/>
                    <a:pt x="53" y="22"/>
                    <a:pt x="53" y="22"/>
                  </a:cubicBezTo>
                  <a:cubicBezTo>
                    <a:pt x="53" y="23"/>
                    <a:pt x="52" y="22"/>
                    <a:pt x="52" y="24"/>
                  </a:cubicBezTo>
                  <a:cubicBezTo>
                    <a:pt x="52" y="25"/>
                    <a:pt x="53" y="25"/>
                    <a:pt x="53" y="26"/>
                  </a:cubicBezTo>
                  <a:cubicBezTo>
                    <a:pt x="56" y="26"/>
                    <a:pt x="58" y="23"/>
                    <a:pt x="59" y="21"/>
                  </a:cubicBezTo>
                  <a:cubicBezTo>
                    <a:pt x="61" y="20"/>
                    <a:pt x="64" y="18"/>
                    <a:pt x="62" y="15"/>
                  </a:cubicBezTo>
                  <a:cubicBezTo>
                    <a:pt x="61" y="16"/>
                    <a:pt x="60" y="19"/>
                    <a:pt x="58" y="20"/>
                  </a:cubicBezTo>
                  <a:cubicBezTo>
                    <a:pt x="57" y="22"/>
                    <a:pt x="54" y="24"/>
                    <a:pt x="54" y="23"/>
                  </a:cubicBezTo>
                  <a:cubicBezTo>
                    <a:pt x="57" y="21"/>
                    <a:pt x="58" y="17"/>
                    <a:pt x="62" y="15"/>
                  </a:cubicBezTo>
                  <a:close/>
                  <a:moveTo>
                    <a:pt x="57" y="26"/>
                  </a:moveTo>
                  <a:cubicBezTo>
                    <a:pt x="58" y="27"/>
                    <a:pt x="60" y="26"/>
                    <a:pt x="61" y="25"/>
                  </a:cubicBezTo>
                  <a:cubicBezTo>
                    <a:pt x="62" y="24"/>
                    <a:pt x="63" y="20"/>
                    <a:pt x="62" y="19"/>
                  </a:cubicBezTo>
                  <a:cubicBezTo>
                    <a:pt x="60" y="22"/>
                    <a:pt x="57" y="23"/>
                    <a:pt x="57" y="26"/>
                  </a:cubicBezTo>
                  <a:close/>
                  <a:moveTo>
                    <a:pt x="62" y="34"/>
                  </a:moveTo>
                  <a:cubicBezTo>
                    <a:pt x="61" y="31"/>
                    <a:pt x="65" y="25"/>
                    <a:pt x="61" y="25"/>
                  </a:cubicBezTo>
                  <a:cubicBezTo>
                    <a:pt x="61" y="27"/>
                    <a:pt x="56" y="34"/>
                    <a:pt x="62" y="34"/>
                  </a:cubicBezTo>
                  <a:close/>
                  <a:moveTo>
                    <a:pt x="49" y="31"/>
                  </a:moveTo>
                  <a:cubicBezTo>
                    <a:pt x="48" y="31"/>
                    <a:pt x="48" y="33"/>
                    <a:pt x="48" y="33"/>
                  </a:cubicBezTo>
                  <a:cubicBezTo>
                    <a:pt x="46" y="35"/>
                    <a:pt x="44" y="37"/>
                    <a:pt x="44" y="39"/>
                  </a:cubicBezTo>
                  <a:cubicBezTo>
                    <a:pt x="48" y="38"/>
                    <a:pt x="49" y="34"/>
                    <a:pt x="51" y="32"/>
                  </a:cubicBezTo>
                  <a:cubicBezTo>
                    <a:pt x="50" y="32"/>
                    <a:pt x="50" y="30"/>
                    <a:pt x="49" y="31"/>
                  </a:cubicBezTo>
                  <a:close/>
                  <a:moveTo>
                    <a:pt x="48" y="41"/>
                  </a:moveTo>
                  <a:cubicBezTo>
                    <a:pt x="48" y="38"/>
                    <a:pt x="56" y="35"/>
                    <a:pt x="51" y="33"/>
                  </a:cubicBezTo>
                  <a:cubicBezTo>
                    <a:pt x="51" y="35"/>
                    <a:pt x="44" y="39"/>
                    <a:pt x="48" y="41"/>
                  </a:cubicBezTo>
                  <a:close/>
                  <a:moveTo>
                    <a:pt x="53" y="36"/>
                  </a:moveTo>
                  <a:cubicBezTo>
                    <a:pt x="52" y="38"/>
                    <a:pt x="50" y="40"/>
                    <a:pt x="48" y="41"/>
                  </a:cubicBezTo>
                  <a:cubicBezTo>
                    <a:pt x="49" y="43"/>
                    <a:pt x="45" y="44"/>
                    <a:pt x="48" y="45"/>
                  </a:cubicBezTo>
                  <a:cubicBezTo>
                    <a:pt x="49" y="41"/>
                    <a:pt x="58" y="39"/>
                    <a:pt x="53" y="36"/>
                  </a:cubicBezTo>
                  <a:close/>
                  <a:moveTo>
                    <a:pt x="49" y="46"/>
                  </a:moveTo>
                  <a:cubicBezTo>
                    <a:pt x="52" y="45"/>
                    <a:pt x="55" y="43"/>
                    <a:pt x="56" y="39"/>
                  </a:cubicBezTo>
                  <a:cubicBezTo>
                    <a:pt x="52" y="41"/>
                    <a:pt x="50" y="43"/>
                    <a:pt x="49" y="46"/>
                  </a:cubicBezTo>
                  <a:close/>
                  <a:moveTo>
                    <a:pt x="46" y="27"/>
                  </a:moveTo>
                  <a:cubicBezTo>
                    <a:pt x="47" y="27"/>
                    <a:pt x="47" y="26"/>
                    <a:pt x="49" y="26"/>
                  </a:cubicBezTo>
                  <a:cubicBezTo>
                    <a:pt x="48" y="28"/>
                    <a:pt x="50" y="28"/>
                    <a:pt x="51" y="28"/>
                  </a:cubicBezTo>
                  <a:cubicBezTo>
                    <a:pt x="51" y="28"/>
                    <a:pt x="50" y="30"/>
                    <a:pt x="51" y="30"/>
                  </a:cubicBezTo>
                  <a:cubicBezTo>
                    <a:pt x="52" y="31"/>
                    <a:pt x="53" y="31"/>
                    <a:pt x="54" y="33"/>
                  </a:cubicBezTo>
                  <a:cubicBezTo>
                    <a:pt x="56" y="35"/>
                    <a:pt x="56" y="37"/>
                    <a:pt x="57" y="40"/>
                  </a:cubicBezTo>
                  <a:cubicBezTo>
                    <a:pt x="56" y="41"/>
                    <a:pt x="56" y="43"/>
                    <a:pt x="57" y="46"/>
                  </a:cubicBezTo>
                  <a:cubicBezTo>
                    <a:pt x="58" y="47"/>
                    <a:pt x="59" y="45"/>
                    <a:pt x="62" y="46"/>
                  </a:cubicBezTo>
                  <a:cubicBezTo>
                    <a:pt x="62" y="42"/>
                    <a:pt x="58" y="43"/>
                    <a:pt x="58" y="40"/>
                  </a:cubicBezTo>
                  <a:cubicBezTo>
                    <a:pt x="60" y="36"/>
                    <a:pt x="58" y="31"/>
                    <a:pt x="57" y="27"/>
                  </a:cubicBezTo>
                  <a:cubicBezTo>
                    <a:pt x="53" y="28"/>
                    <a:pt x="50" y="27"/>
                    <a:pt x="51" y="22"/>
                  </a:cubicBezTo>
                  <a:cubicBezTo>
                    <a:pt x="48" y="22"/>
                    <a:pt x="47" y="21"/>
                    <a:pt x="46" y="19"/>
                  </a:cubicBezTo>
                  <a:cubicBezTo>
                    <a:pt x="44" y="18"/>
                    <a:pt x="42" y="19"/>
                    <a:pt x="40" y="19"/>
                  </a:cubicBezTo>
                  <a:cubicBezTo>
                    <a:pt x="39" y="18"/>
                    <a:pt x="39" y="17"/>
                    <a:pt x="38" y="17"/>
                  </a:cubicBezTo>
                  <a:cubicBezTo>
                    <a:pt x="39" y="17"/>
                    <a:pt x="37" y="18"/>
                    <a:pt x="37" y="18"/>
                  </a:cubicBezTo>
                  <a:cubicBezTo>
                    <a:pt x="33" y="18"/>
                    <a:pt x="32" y="17"/>
                    <a:pt x="31" y="17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6" y="19"/>
                    <a:pt x="25" y="18"/>
                    <a:pt x="23" y="17"/>
                  </a:cubicBezTo>
                  <a:cubicBezTo>
                    <a:pt x="23" y="21"/>
                    <a:pt x="20" y="22"/>
                    <a:pt x="16" y="21"/>
                  </a:cubicBezTo>
                  <a:cubicBezTo>
                    <a:pt x="15" y="23"/>
                    <a:pt x="15" y="25"/>
                    <a:pt x="14" y="26"/>
                  </a:cubicBezTo>
                  <a:cubicBezTo>
                    <a:pt x="13" y="26"/>
                    <a:pt x="11" y="25"/>
                    <a:pt x="11" y="26"/>
                  </a:cubicBezTo>
                  <a:cubicBezTo>
                    <a:pt x="13" y="29"/>
                    <a:pt x="13" y="35"/>
                    <a:pt x="8" y="34"/>
                  </a:cubicBezTo>
                  <a:cubicBezTo>
                    <a:pt x="8" y="37"/>
                    <a:pt x="7" y="41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8" y="48"/>
                    <a:pt x="10" y="47"/>
                  </a:cubicBezTo>
                  <a:cubicBezTo>
                    <a:pt x="11" y="44"/>
                    <a:pt x="12" y="39"/>
                    <a:pt x="12" y="38"/>
                  </a:cubicBezTo>
                  <a:cubicBezTo>
                    <a:pt x="13" y="37"/>
                    <a:pt x="12" y="37"/>
                    <a:pt x="13" y="36"/>
                  </a:cubicBezTo>
                  <a:cubicBezTo>
                    <a:pt x="13" y="36"/>
                    <a:pt x="13" y="35"/>
                    <a:pt x="13" y="34"/>
                  </a:cubicBezTo>
                  <a:cubicBezTo>
                    <a:pt x="13" y="34"/>
                    <a:pt x="15" y="33"/>
                    <a:pt x="15" y="33"/>
                  </a:cubicBezTo>
                  <a:cubicBezTo>
                    <a:pt x="16" y="31"/>
                    <a:pt x="15" y="27"/>
                    <a:pt x="17" y="28"/>
                  </a:cubicBezTo>
                  <a:cubicBezTo>
                    <a:pt x="20" y="31"/>
                    <a:pt x="23" y="34"/>
                    <a:pt x="24" y="37"/>
                  </a:cubicBezTo>
                  <a:cubicBezTo>
                    <a:pt x="25" y="38"/>
                    <a:pt x="25" y="39"/>
                    <a:pt x="26" y="40"/>
                  </a:cubicBezTo>
                  <a:cubicBezTo>
                    <a:pt x="24" y="42"/>
                    <a:pt x="23" y="46"/>
                    <a:pt x="24" y="51"/>
                  </a:cubicBezTo>
                  <a:cubicBezTo>
                    <a:pt x="26" y="52"/>
                    <a:pt x="28" y="55"/>
                    <a:pt x="31" y="56"/>
                  </a:cubicBezTo>
                  <a:cubicBezTo>
                    <a:pt x="31" y="56"/>
                    <a:pt x="30" y="55"/>
                    <a:pt x="31" y="55"/>
                  </a:cubicBezTo>
                  <a:cubicBezTo>
                    <a:pt x="31" y="55"/>
                    <a:pt x="31" y="56"/>
                    <a:pt x="31" y="56"/>
                  </a:cubicBezTo>
                  <a:cubicBezTo>
                    <a:pt x="33" y="56"/>
                    <a:pt x="34" y="57"/>
                    <a:pt x="34" y="56"/>
                  </a:cubicBezTo>
                  <a:cubicBezTo>
                    <a:pt x="34" y="56"/>
                    <a:pt x="35" y="56"/>
                    <a:pt x="36" y="56"/>
                  </a:cubicBezTo>
                  <a:cubicBezTo>
                    <a:pt x="37" y="56"/>
                    <a:pt x="38" y="55"/>
                    <a:pt x="39" y="55"/>
                  </a:cubicBezTo>
                  <a:cubicBezTo>
                    <a:pt x="41" y="55"/>
                    <a:pt x="42" y="54"/>
                    <a:pt x="43" y="53"/>
                  </a:cubicBezTo>
                  <a:cubicBezTo>
                    <a:pt x="43" y="53"/>
                    <a:pt x="44" y="52"/>
                    <a:pt x="44" y="52"/>
                  </a:cubicBezTo>
                  <a:cubicBezTo>
                    <a:pt x="45" y="51"/>
                    <a:pt x="44" y="50"/>
                    <a:pt x="44" y="50"/>
                  </a:cubicBezTo>
                  <a:cubicBezTo>
                    <a:pt x="46" y="48"/>
                    <a:pt x="44" y="45"/>
                    <a:pt x="45" y="42"/>
                  </a:cubicBezTo>
                  <a:cubicBezTo>
                    <a:pt x="45" y="42"/>
                    <a:pt x="44" y="41"/>
                    <a:pt x="44" y="40"/>
                  </a:cubicBezTo>
                  <a:cubicBezTo>
                    <a:pt x="44" y="38"/>
                    <a:pt x="41" y="39"/>
                    <a:pt x="42" y="36"/>
                  </a:cubicBezTo>
                  <a:cubicBezTo>
                    <a:pt x="43" y="34"/>
                    <a:pt x="44" y="30"/>
                    <a:pt x="46" y="29"/>
                  </a:cubicBezTo>
                  <a:cubicBezTo>
                    <a:pt x="46" y="32"/>
                    <a:pt x="42" y="35"/>
                    <a:pt x="44" y="37"/>
                  </a:cubicBezTo>
                  <a:cubicBezTo>
                    <a:pt x="46" y="35"/>
                    <a:pt x="47" y="32"/>
                    <a:pt x="49" y="31"/>
                  </a:cubicBezTo>
                  <a:cubicBezTo>
                    <a:pt x="50" y="28"/>
                    <a:pt x="47" y="29"/>
                    <a:pt x="46" y="27"/>
                  </a:cubicBezTo>
                  <a:close/>
                  <a:moveTo>
                    <a:pt x="16" y="39"/>
                  </a:moveTo>
                  <a:cubicBezTo>
                    <a:pt x="15" y="41"/>
                    <a:pt x="12" y="44"/>
                    <a:pt x="14" y="46"/>
                  </a:cubicBezTo>
                  <a:cubicBezTo>
                    <a:pt x="14" y="45"/>
                    <a:pt x="16" y="43"/>
                    <a:pt x="17" y="43"/>
                  </a:cubicBezTo>
                  <a:cubicBezTo>
                    <a:pt x="17" y="43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7" y="40"/>
                    <a:pt x="17" y="39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9" y="36"/>
                    <a:pt x="23" y="33"/>
                    <a:pt x="19" y="33"/>
                  </a:cubicBezTo>
                  <a:cubicBezTo>
                    <a:pt x="19" y="36"/>
                    <a:pt x="17" y="37"/>
                    <a:pt x="16" y="39"/>
                  </a:cubicBezTo>
                  <a:close/>
                  <a:moveTo>
                    <a:pt x="16" y="47"/>
                  </a:moveTo>
                  <a:cubicBezTo>
                    <a:pt x="17" y="46"/>
                    <a:pt x="19" y="45"/>
                    <a:pt x="19" y="44"/>
                  </a:cubicBezTo>
                  <a:cubicBezTo>
                    <a:pt x="19" y="43"/>
                    <a:pt x="21" y="41"/>
                    <a:pt x="22" y="40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2" y="38"/>
                    <a:pt x="23" y="38"/>
                    <a:pt x="23" y="36"/>
                  </a:cubicBezTo>
                  <a:cubicBezTo>
                    <a:pt x="20" y="37"/>
                    <a:pt x="19" y="40"/>
                    <a:pt x="17" y="42"/>
                  </a:cubicBezTo>
                  <a:cubicBezTo>
                    <a:pt x="16" y="44"/>
                    <a:pt x="14" y="47"/>
                    <a:pt x="13" y="50"/>
                  </a:cubicBezTo>
                  <a:cubicBezTo>
                    <a:pt x="15" y="51"/>
                    <a:pt x="15" y="48"/>
                    <a:pt x="16" y="47"/>
                  </a:cubicBezTo>
                  <a:close/>
                  <a:moveTo>
                    <a:pt x="21" y="46"/>
                  </a:moveTo>
                  <a:cubicBezTo>
                    <a:pt x="22" y="44"/>
                    <a:pt x="23" y="42"/>
                    <a:pt x="24" y="39"/>
                  </a:cubicBezTo>
                  <a:cubicBezTo>
                    <a:pt x="22" y="39"/>
                    <a:pt x="22" y="42"/>
                    <a:pt x="21" y="43"/>
                  </a:cubicBezTo>
                  <a:cubicBezTo>
                    <a:pt x="21" y="44"/>
                    <a:pt x="20" y="44"/>
                    <a:pt x="19" y="45"/>
                  </a:cubicBezTo>
                  <a:cubicBezTo>
                    <a:pt x="18" y="47"/>
                    <a:pt x="17" y="49"/>
                    <a:pt x="17" y="52"/>
                  </a:cubicBezTo>
                  <a:cubicBezTo>
                    <a:pt x="19" y="51"/>
                    <a:pt x="20" y="48"/>
                    <a:pt x="21" y="46"/>
                  </a:cubicBezTo>
                  <a:close/>
                  <a:moveTo>
                    <a:pt x="19" y="50"/>
                  </a:moveTo>
                  <a:cubicBezTo>
                    <a:pt x="18" y="53"/>
                    <a:pt x="21" y="50"/>
                    <a:pt x="21" y="52"/>
                  </a:cubicBezTo>
                  <a:cubicBezTo>
                    <a:pt x="21" y="53"/>
                    <a:pt x="20" y="55"/>
                    <a:pt x="20" y="56"/>
                  </a:cubicBezTo>
                  <a:cubicBezTo>
                    <a:pt x="21" y="56"/>
                    <a:pt x="22" y="56"/>
                    <a:pt x="24" y="56"/>
                  </a:cubicBezTo>
                  <a:cubicBezTo>
                    <a:pt x="24" y="53"/>
                    <a:pt x="25" y="54"/>
                    <a:pt x="24" y="53"/>
                  </a:cubicBezTo>
                  <a:cubicBezTo>
                    <a:pt x="23" y="51"/>
                    <a:pt x="22" y="47"/>
                    <a:pt x="21" y="47"/>
                  </a:cubicBezTo>
                  <a:cubicBezTo>
                    <a:pt x="22" y="49"/>
                    <a:pt x="19" y="49"/>
                    <a:pt x="19" y="50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2"/>
                    <a:pt x="17" y="33"/>
                  </a:cubicBezTo>
                  <a:cubicBezTo>
                    <a:pt x="14" y="32"/>
                    <a:pt x="15" y="34"/>
                    <a:pt x="15" y="36"/>
                  </a:cubicBezTo>
                  <a:cubicBezTo>
                    <a:pt x="15" y="36"/>
                    <a:pt x="13" y="37"/>
                    <a:pt x="13" y="38"/>
                  </a:cubicBezTo>
                  <a:cubicBezTo>
                    <a:pt x="13" y="39"/>
                    <a:pt x="12" y="42"/>
                    <a:pt x="13" y="42"/>
                  </a:cubicBezTo>
                  <a:cubicBezTo>
                    <a:pt x="15" y="39"/>
                    <a:pt x="16" y="35"/>
                    <a:pt x="19" y="33"/>
                  </a:cubicBezTo>
                  <a:cubicBezTo>
                    <a:pt x="19" y="31"/>
                    <a:pt x="18" y="31"/>
                    <a:pt x="17" y="30"/>
                  </a:cubicBezTo>
                  <a:close/>
                  <a:moveTo>
                    <a:pt x="62" y="42"/>
                  </a:moveTo>
                  <a:cubicBezTo>
                    <a:pt x="61" y="40"/>
                    <a:pt x="63" y="36"/>
                    <a:pt x="61" y="36"/>
                  </a:cubicBezTo>
                  <a:cubicBezTo>
                    <a:pt x="60" y="37"/>
                    <a:pt x="59" y="42"/>
                    <a:pt x="62" y="42"/>
                  </a:cubicBezTo>
                  <a:close/>
                  <a:moveTo>
                    <a:pt x="52" y="46"/>
                  </a:moveTo>
                  <a:cubicBezTo>
                    <a:pt x="55" y="48"/>
                    <a:pt x="57" y="44"/>
                    <a:pt x="55" y="43"/>
                  </a:cubicBezTo>
                  <a:cubicBezTo>
                    <a:pt x="55" y="45"/>
                    <a:pt x="53" y="45"/>
                    <a:pt x="52" y="46"/>
                  </a:cubicBezTo>
                  <a:close/>
                  <a:moveTo>
                    <a:pt x="50" y="49"/>
                  </a:moveTo>
                  <a:cubicBezTo>
                    <a:pt x="51" y="49"/>
                    <a:pt x="56" y="50"/>
                    <a:pt x="55" y="47"/>
                  </a:cubicBezTo>
                  <a:cubicBezTo>
                    <a:pt x="52" y="47"/>
                    <a:pt x="50" y="47"/>
                    <a:pt x="47" y="47"/>
                  </a:cubicBezTo>
                  <a:cubicBezTo>
                    <a:pt x="47" y="51"/>
                    <a:pt x="49" y="49"/>
                    <a:pt x="50" y="49"/>
                  </a:cubicBezTo>
                  <a:close/>
                  <a:moveTo>
                    <a:pt x="57" y="48"/>
                  </a:moveTo>
                  <a:cubicBezTo>
                    <a:pt x="60" y="51"/>
                    <a:pt x="60" y="45"/>
                    <a:pt x="57" y="48"/>
                  </a:cubicBezTo>
                  <a:close/>
                  <a:moveTo>
                    <a:pt x="8" y="52"/>
                  </a:moveTo>
                  <a:cubicBezTo>
                    <a:pt x="10" y="51"/>
                    <a:pt x="11" y="54"/>
                    <a:pt x="13" y="53"/>
                  </a:cubicBezTo>
                  <a:cubicBezTo>
                    <a:pt x="15" y="56"/>
                    <a:pt x="17" y="57"/>
                    <a:pt x="18" y="59"/>
                  </a:cubicBezTo>
                  <a:cubicBezTo>
                    <a:pt x="19" y="60"/>
                    <a:pt x="19" y="63"/>
                    <a:pt x="21" y="62"/>
                  </a:cubicBezTo>
                  <a:cubicBezTo>
                    <a:pt x="22" y="58"/>
                    <a:pt x="19" y="58"/>
                    <a:pt x="19" y="54"/>
                  </a:cubicBezTo>
                  <a:cubicBezTo>
                    <a:pt x="18" y="54"/>
                    <a:pt x="18" y="53"/>
                    <a:pt x="16" y="53"/>
                  </a:cubicBezTo>
                  <a:cubicBezTo>
                    <a:pt x="16" y="49"/>
                    <a:pt x="14" y="53"/>
                    <a:pt x="12" y="52"/>
                  </a:cubicBezTo>
                  <a:cubicBezTo>
                    <a:pt x="11" y="51"/>
                    <a:pt x="11" y="46"/>
                    <a:pt x="8" y="48"/>
                  </a:cubicBezTo>
                  <a:cubicBezTo>
                    <a:pt x="8" y="49"/>
                    <a:pt x="8" y="50"/>
                    <a:pt x="8" y="52"/>
                  </a:cubicBezTo>
                  <a:close/>
                  <a:moveTo>
                    <a:pt x="54" y="52"/>
                  </a:moveTo>
                  <a:cubicBezTo>
                    <a:pt x="55" y="52"/>
                    <a:pt x="55" y="52"/>
                    <a:pt x="56" y="52"/>
                  </a:cubicBezTo>
                  <a:cubicBezTo>
                    <a:pt x="57" y="50"/>
                    <a:pt x="53" y="49"/>
                    <a:pt x="53" y="51"/>
                  </a:cubicBezTo>
                  <a:cubicBezTo>
                    <a:pt x="54" y="51"/>
                    <a:pt x="54" y="51"/>
                    <a:pt x="54" y="52"/>
                  </a:cubicBezTo>
                  <a:close/>
                  <a:moveTo>
                    <a:pt x="52" y="53"/>
                  </a:moveTo>
                  <a:cubicBezTo>
                    <a:pt x="51" y="52"/>
                    <a:pt x="48" y="49"/>
                    <a:pt x="46" y="52"/>
                  </a:cubicBezTo>
                  <a:cubicBezTo>
                    <a:pt x="47" y="53"/>
                    <a:pt x="51" y="55"/>
                    <a:pt x="52" y="53"/>
                  </a:cubicBezTo>
                  <a:close/>
                  <a:moveTo>
                    <a:pt x="57" y="53"/>
                  </a:moveTo>
                  <a:cubicBezTo>
                    <a:pt x="56" y="53"/>
                    <a:pt x="55" y="52"/>
                    <a:pt x="54" y="53"/>
                  </a:cubicBezTo>
                  <a:cubicBezTo>
                    <a:pt x="53" y="53"/>
                    <a:pt x="53" y="55"/>
                    <a:pt x="52" y="55"/>
                  </a:cubicBezTo>
                  <a:cubicBezTo>
                    <a:pt x="51" y="55"/>
                    <a:pt x="50" y="55"/>
                    <a:pt x="49" y="55"/>
                  </a:cubicBezTo>
                  <a:cubicBezTo>
                    <a:pt x="49" y="57"/>
                    <a:pt x="50" y="58"/>
                    <a:pt x="50" y="60"/>
                  </a:cubicBezTo>
                  <a:cubicBezTo>
                    <a:pt x="54" y="60"/>
                    <a:pt x="53" y="55"/>
                    <a:pt x="57" y="54"/>
                  </a:cubicBezTo>
                  <a:cubicBezTo>
                    <a:pt x="58" y="53"/>
                    <a:pt x="62" y="54"/>
                    <a:pt x="62" y="51"/>
                  </a:cubicBezTo>
                  <a:cubicBezTo>
                    <a:pt x="58" y="50"/>
                    <a:pt x="57" y="52"/>
                    <a:pt x="57" y="53"/>
                  </a:cubicBezTo>
                  <a:close/>
                  <a:moveTo>
                    <a:pt x="41" y="59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1" y="57"/>
                    <a:pt x="37" y="58"/>
                    <a:pt x="37" y="61"/>
                  </a:cubicBezTo>
                  <a:cubicBezTo>
                    <a:pt x="38" y="62"/>
                    <a:pt x="40" y="60"/>
                    <a:pt x="41" y="59"/>
                  </a:cubicBezTo>
                  <a:close/>
                  <a:moveTo>
                    <a:pt x="33" y="58"/>
                  </a:moveTo>
                  <a:cubicBezTo>
                    <a:pt x="29" y="57"/>
                    <a:pt x="29" y="59"/>
                    <a:pt x="28" y="61"/>
                  </a:cubicBezTo>
                  <a:cubicBezTo>
                    <a:pt x="31" y="61"/>
                    <a:pt x="33" y="61"/>
                    <a:pt x="36" y="61"/>
                  </a:cubicBezTo>
                  <a:cubicBezTo>
                    <a:pt x="35" y="59"/>
                    <a:pt x="37" y="59"/>
                    <a:pt x="37" y="58"/>
                  </a:cubicBezTo>
                  <a:cubicBezTo>
                    <a:pt x="34" y="57"/>
                    <a:pt x="34" y="59"/>
                    <a:pt x="32" y="60"/>
                  </a:cubicBezTo>
                  <a:cubicBezTo>
                    <a:pt x="32" y="59"/>
                    <a:pt x="33" y="58"/>
                    <a:pt x="33" y="58"/>
                  </a:cubicBezTo>
                  <a:close/>
                  <a:moveTo>
                    <a:pt x="24" y="62"/>
                  </a:moveTo>
                  <a:cubicBezTo>
                    <a:pt x="27" y="62"/>
                    <a:pt x="28" y="60"/>
                    <a:pt x="29" y="57"/>
                  </a:cubicBezTo>
                  <a:cubicBezTo>
                    <a:pt x="26" y="57"/>
                    <a:pt x="25" y="60"/>
                    <a:pt x="24" y="62"/>
                  </a:cubicBezTo>
                  <a:close/>
                  <a:moveTo>
                    <a:pt x="26" y="55"/>
                  </a:moveTo>
                  <a:cubicBezTo>
                    <a:pt x="24" y="55"/>
                    <a:pt x="22" y="60"/>
                    <a:pt x="24" y="61"/>
                  </a:cubicBezTo>
                  <a:cubicBezTo>
                    <a:pt x="24" y="59"/>
                    <a:pt x="28" y="57"/>
                    <a:pt x="26" y="55"/>
                  </a:cubicBezTo>
                  <a:close/>
                  <a:moveTo>
                    <a:pt x="45" y="59"/>
                  </a:moveTo>
                  <a:cubicBezTo>
                    <a:pt x="46" y="58"/>
                    <a:pt x="45" y="57"/>
                    <a:pt x="45" y="57"/>
                  </a:cubicBezTo>
                  <a:cubicBezTo>
                    <a:pt x="45" y="57"/>
                    <a:pt x="47" y="56"/>
                    <a:pt x="47" y="56"/>
                  </a:cubicBezTo>
                  <a:cubicBezTo>
                    <a:pt x="47" y="55"/>
                    <a:pt x="46" y="53"/>
                    <a:pt x="45" y="53"/>
                  </a:cubicBezTo>
                  <a:cubicBezTo>
                    <a:pt x="44" y="56"/>
                    <a:pt x="42" y="58"/>
                    <a:pt x="40" y="61"/>
                  </a:cubicBezTo>
                  <a:cubicBezTo>
                    <a:pt x="42" y="62"/>
                    <a:pt x="44" y="60"/>
                    <a:pt x="45" y="59"/>
                  </a:cubicBezTo>
                  <a:close/>
                  <a:moveTo>
                    <a:pt x="45" y="61"/>
                  </a:moveTo>
                  <a:cubicBezTo>
                    <a:pt x="46" y="60"/>
                    <a:pt x="50" y="58"/>
                    <a:pt x="47" y="57"/>
                  </a:cubicBezTo>
                  <a:cubicBezTo>
                    <a:pt x="47" y="58"/>
                    <a:pt x="43" y="60"/>
                    <a:pt x="45" y="61"/>
                  </a:cubicBezTo>
                  <a:close/>
                  <a:moveTo>
                    <a:pt x="11" y="62"/>
                  </a:moveTo>
                  <a:cubicBezTo>
                    <a:pt x="13" y="62"/>
                    <a:pt x="15" y="62"/>
                    <a:pt x="17" y="63"/>
                  </a:cubicBezTo>
                  <a:cubicBezTo>
                    <a:pt x="20" y="61"/>
                    <a:pt x="16" y="61"/>
                    <a:pt x="16" y="59"/>
                  </a:cubicBezTo>
                  <a:cubicBezTo>
                    <a:pt x="14" y="58"/>
                    <a:pt x="14" y="56"/>
                    <a:pt x="12" y="54"/>
                  </a:cubicBezTo>
                  <a:cubicBezTo>
                    <a:pt x="11" y="54"/>
                    <a:pt x="10" y="54"/>
                    <a:pt x="10" y="53"/>
                  </a:cubicBezTo>
                  <a:cubicBezTo>
                    <a:pt x="8" y="56"/>
                    <a:pt x="10" y="60"/>
                    <a:pt x="11" y="62"/>
                  </a:cubicBezTo>
                  <a:close/>
                  <a:moveTo>
                    <a:pt x="57" y="55"/>
                  </a:moveTo>
                  <a:cubicBezTo>
                    <a:pt x="56" y="57"/>
                    <a:pt x="52" y="59"/>
                    <a:pt x="54" y="61"/>
                  </a:cubicBezTo>
                  <a:cubicBezTo>
                    <a:pt x="59" y="62"/>
                    <a:pt x="62" y="59"/>
                    <a:pt x="62" y="54"/>
                  </a:cubicBezTo>
                  <a:cubicBezTo>
                    <a:pt x="59" y="54"/>
                    <a:pt x="59" y="55"/>
                    <a:pt x="57" y="5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2" name="Freeform 83"/>
            <p:cNvSpPr>
              <a:spLocks noEditPoints="1" noChangeArrowheads="1"/>
            </p:cNvSpPr>
            <p:nvPr/>
          </p:nvSpPr>
          <p:spPr bwMode="auto">
            <a:xfrm>
              <a:off x="233362" y="1500187"/>
              <a:ext cx="71438" cy="47625"/>
            </a:xfrm>
            <a:custGeom>
              <a:avLst/>
              <a:gdLst>
                <a:gd name="T0" fmla="*/ 20 w 26"/>
                <a:gd name="T1" fmla="*/ 16 h 17"/>
                <a:gd name="T2" fmla="*/ 9 w 26"/>
                <a:gd name="T3" fmla="*/ 17 h 17"/>
                <a:gd name="T4" fmla="*/ 7 w 26"/>
                <a:gd name="T5" fmla="*/ 15 h 17"/>
                <a:gd name="T6" fmla="*/ 6 w 26"/>
                <a:gd name="T7" fmla="*/ 14 h 17"/>
                <a:gd name="T8" fmla="*/ 5 w 26"/>
                <a:gd name="T9" fmla="*/ 14 h 17"/>
                <a:gd name="T10" fmla="*/ 4 w 26"/>
                <a:gd name="T11" fmla="*/ 11 h 17"/>
                <a:gd name="T12" fmla="*/ 1 w 26"/>
                <a:gd name="T13" fmla="*/ 9 h 17"/>
                <a:gd name="T14" fmla="*/ 0 w 26"/>
                <a:gd name="T15" fmla="*/ 5 h 17"/>
                <a:gd name="T16" fmla="*/ 3 w 26"/>
                <a:gd name="T17" fmla="*/ 3 h 17"/>
                <a:gd name="T18" fmla="*/ 7 w 26"/>
                <a:gd name="T19" fmla="*/ 1 h 17"/>
                <a:gd name="T20" fmla="*/ 9 w 26"/>
                <a:gd name="T21" fmla="*/ 0 h 17"/>
                <a:gd name="T22" fmla="*/ 21 w 26"/>
                <a:gd name="T23" fmla="*/ 1 h 17"/>
                <a:gd name="T24" fmla="*/ 26 w 26"/>
                <a:gd name="T25" fmla="*/ 4 h 17"/>
                <a:gd name="T26" fmla="*/ 20 w 26"/>
                <a:gd name="T27" fmla="*/ 16 h 17"/>
                <a:gd name="T28" fmla="*/ 18 w 26"/>
                <a:gd name="T29" fmla="*/ 14 h 17"/>
                <a:gd name="T30" fmla="*/ 22 w 26"/>
                <a:gd name="T31" fmla="*/ 9 h 17"/>
                <a:gd name="T32" fmla="*/ 24 w 26"/>
                <a:gd name="T33" fmla="*/ 7 h 17"/>
                <a:gd name="T34" fmla="*/ 25 w 26"/>
                <a:gd name="T35" fmla="*/ 6 h 17"/>
                <a:gd name="T36" fmla="*/ 23 w 26"/>
                <a:gd name="T37" fmla="*/ 3 h 17"/>
                <a:gd name="T38" fmla="*/ 18 w 26"/>
                <a:gd name="T39" fmla="*/ 8 h 17"/>
                <a:gd name="T40" fmla="*/ 13 w 26"/>
                <a:gd name="T41" fmla="*/ 14 h 17"/>
                <a:gd name="T42" fmla="*/ 24 w 26"/>
                <a:gd name="T43" fmla="*/ 5 h 17"/>
                <a:gd name="T44" fmla="*/ 18 w 26"/>
                <a:gd name="T45" fmla="*/ 14 h 17"/>
                <a:gd name="T46" fmla="*/ 12 w 26"/>
                <a:gd name="T47" fmla="*/ 13 h 17"/>
                <a:gd name="T48" fmla="*/ 16 w 26"/>
                <a:gd name="T49" fmla="*/ 9 h 17"/>
                <a:gd name="T50" fmla="*/ 17 w 26"/>
                <a:gd name="T51" fmla="*/ 8 h 17"/>
                <a:gd name="T52" fmla="*/ 20 w 26"/>
                <a:gd name="T53" fmla="*/ 2 h 17"/>
                <a:gd name="T54" fmla="*/ 18 w 26"/>
                <a:gd name="T55" fmla="*/ 2 h 17"/>
                <a:gd name="T56" fmla="*/ 13 w 26"/>
                <a:gd name="T57" fmla="*/ 8 h 17"/>
                <a:gd name="T58" fmla="*/ 11 w 26"/>
                <a:gd name="T59" fmla="*/ 11 h 17"/>
                <a:gd name="T60" fmla="*/ 11 w 26"/>
                <a:gd name="T61" fmla="*/ 12 h 17"/>
                <a:gd name="T62" fmla="*/ 9 w 26"/>
                <a:gd name="T63" fmla="*/ 15 h 17"/>
                <a:gd name="T64" fmla="*/ 12 w 26"/>
                <a:gd name="T65" fmla="*/ 13 h 17"/>
                <a:gd name="T66" fmla="*/ 12 w 26"/>
                <a:gd name="T67" fmla="*/ 9 h 17"/>
                <a:gd name="T68" fmla="*/ 15 w 26"/>
                <a:gd name="T69" fmla="*/ 4 h 17"/>
                <a:gd name="T70" fmla="*/ 16 w 26"/>
                <a:gd name="T71" fmla="*/ 2 h 17"/>
                <a:gd name="T72" fmla="*/ 13 w 26"/>
                <a:gd name="T73" fmla="*/ 2 h 17"/>
                <a:gd name="T74" fmla="*/ 7 w 26"/>
                <a:gd name="T75" fmla="*/ 13 h 17"/>
                <a:gd name="T76" fmla="*/ 12 w 26"/>
                <a:gd name="T77" fmla="*/ 9 h 17"/>
                <a:gd name="T78" fmla="*/ 12 w 26"/>
                <a:gd name="T79" fmla="*/ 2 h 17"/>
                <a:gd name="T80" fmla="*/ 7 w 26"/>
                <a:gd name="T81" fmla="*/ 6 h 17"/>
                <a:gd name="T82" fmla="*/ 6 w 26"/>
                <a:gd name="T83" fmla="*/ 12 h 17"/>
                <a:gd name="T84" fmla="*/ 12 w 26"/>
                <a:gd name="T85" fmla="*/ 2 h 17"/>
                <a:gd name="T86" fmla="*/ 4 w 26"/>
                <a:gd name="T87" fmla="*/ 6 h 17"/>
                <a:gd name="T88" fmla="*/ 3 w 26"/>
                <a:gd name="T89" fmla="*/ 6 h 17"/>
                <a:gd name="T90" fmla="*/ 4 w 26"/>
                <a:gd name="T91" fmla="*/ 6 h 17"/>
                <a:gd name="T92" fmla="*/ 5 w 26"/>
                <a:gd name="T93" fmla="*/ 9 h 17"/>
                <a:gd name="T94" fmla="*/ 7 w 26"/>
                <a:gd name="T95" fmla="*/ 2 h 17"/>
                <a:gd name="T96" fmla="*/ 4 w 26"/>
                <a:gd name="T97" fmla="*/ 6 h 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"/>
                <a:gd name="T148" fmla="*/ 0 h 17"/>
                <a:gd name="T149" fmla="*/ 26 w 26"/>
                <a:gd name="T150" fmla="*/ 17 h 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" h="17">
                  <a:moveTo>
                    <a:pt x="20" y="16"/>
                  </a:moveTo>
                  <a:cubicBezTo>
                    <a:pt x="16" y="14"/>
                    <a:pt x="14" y="17"/>
                    <a:pt x="9" y="17"/>
                  </a:cubicBezTo>
                  <a:cubicBezTo>
                    <a:pt x="8" y="17"/>
                    <a:pt x="8" y="15"/>
                    <a:pt x="7" y="15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1"/>
                    <a:pt x="4" y="11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2" y="7"/>
                    <a:pt x="0" y="7"/>
                    <a:pt x="0" y="5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4" y="2"/>
                    <a:pt x="4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3" y="0"/>
                    <a:pt x="19" y="1"/>
                    <a:pt x="21" y="1"/>
                  </a:cubicBezTo>
                  <a:cubicBezTo>
                    <a:pt x="23" y="2"/>
                    <a:pt x="24" y="3"/>
                    <a:pt x="26" y="4"/>
                  </a:cubicBezTo>
                  <a:cubicBezTo>
                    <a:pt x="25" y="8"/>
                    <a:pt x="22" y="12"/>
                    <a:pt x="20" y="16"/>
                  </a:cubicBezTo>
                  <a:close/>
                  <a:moveTo>
                    <a:pt x="18" y="14"/>
                  </a:moveTo>
                  <a:cubicBezTo>
                    <a:pt x="21" y="15"/>
                    <a:pt x="21" y="11"/>
                    <a:pt x="22" y="9"/>
                  </a:cubicBezTo>
                  <a:cubicBezTo>
                    <a:pt x="22" y="8"/>
                    <a:pt x="24" y="8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ubicBezTo>
                    <a:pt x="25" y="4"/>
                    <a:pt x="24" y="5"/>
                    <a:pt x="23" y="3"/>
                  </a:cubicBezTo>
                  <a:cubicBezTo>
                    <a:pt x="20" y="3"/>
                    <a:pt x="20" y="7"/>
                    <a:pt x="18" y="8"/>
                  </a:cubicBezTo>
                  <a:cubicBezTo>
                    <a:pt x="16" y="10"/>
                    <a:pt x="14" y="11"/>
                    <a:pt x="13" y="14"/>
                  </a:cubicBezTo>
                  <a:cubicBezTo>
                    <a:pt x="19" y="14"/>
                    <a:pt x="20" y="8"/>
                    <a:pt x="24" y="5"/>
                  </a:cubicBezTo>
                  <a:cubicBezTo>
                    <a:pt x="23" y="9"/>
                    <a:pt x="19" y="10"/>
                    <a:pt x="18" y="14"/>
                  </a:cubicBezTo>
                  <a:close/>
                  <a:moveTo>
                    <a:pt x="12" y="13"/>
                  </a:moveTo>
                  <a:cubicBezTo>
                    <a:pt x="14" y="11"/>
                    <a:pt x="16" y="10"/>
                    <a:pt x="16" y="9"/>
                  </a:cubicBezTo>
                  <a:cubicBezTo>
                    <a:pt x="16" y="8"/>
                    <a:pt x="16" y="9"/>
                    <a:pt x="17" y="8"/>
                  </a:cubicBezTo>
                  <a:cubicBezTo>
                    <a:pt x="18" y="6"/>
                    <a:pt x="20" y="5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6" y="4"/>
                    <a:pt x="15" y="6"/>
                    <a:pt x="13" y="8"/>
                  </a:cubicBezTo>
                  <a:cubicBezTo>
                    <a:pt x="13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4"/>
                    <a:pt x="8" y="13"/>
                    <a:pt x="9" y="15"/>
                  </a:cubicBezTo>
                  <a:cubicBezTo>
                    <a:pt x="12" y="16"/>
                    <a:pt x="11" y="13"/>
                    <a:pt x="12" y="13"/>
                  </a:cubicBezTo>
                  <a:close/>
                  <a:moveTo>
                    <a:pt x="12" y="9"/>
                  </a:moveTo>
                  <a:cubicBezTo>
                    <a:pt x="13" y="7"/>
                    <a:pt x="14" y="6"/>
                    <a:pt x="15" y="4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6"/>
                    <a:pt x="8" y="8"/>
                    <a:pt x="7" y="13"/>
                  </a:cubicBezTo>
                  <a:cubicBezTo>
                    <a:pt x="10" y="13"/>
                    <a:pt x="10" y="11"/>
                    <a:pt x="12" y="9"/>
                  </a:cubicBezTo>
                  <a:close/>
                  <a:moveTo>
                    <a:pt x="12" y="2"/>
                  </a:moveTo>
                  <a:cubicBezTo>
                    <a:pt x="10" y="1"/>
                    <a:pt x="8" y="4"/>
                    <a:pt x="7" y="6"/>
                  </a:cubicBezTo>
                  <a:cubicBezTo>
                    <a:pt x="6" y="7"/>
                    <a:pt x="4" y="10"/>
                    <a:pt x="6" y="12"/>
                  </a:cubicBezTo>
                  <a:cubicBezTo>
                    <a:pt x="8" y="8"/>
                    <a:pt x="10" y="5"/>
                    <a:pt x="12" y="2"/>
                  </a:cubicBezTo>
                  <a:close/>
                  <a:moveTo>
                    <a:pt x="4" y="6"/>
                  </a:moveTo>
                  <a:cubicBezTo>
                    <a:pt x="4" y="3"/>
                    <a:pt x="0" y="7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8"/>
                    <a:pt x="2" y="8"/>
                    <a:pt x="5" y="9"/>
                  </a:cubicBezTo>
                  <a:cubicBezTo>
                    <a:pt x="4" y="6"/>
                    <a:pt x="10" y="4"/>
                    <a:pt x="7" y="2"/>
                  </a:cubicBezTo>
                  <a:cubicBezTo>
                    <a:pt x="6" y="4"/>
                    <a:pt x="5" y="5"/>
                    <a:pt x="4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3" name="Freeform 84"/>
            <p:cNvSpPr>
              <a:spLocks noEditPoints="1" noChangeArrowheads="1"/>
            </p:cNvSpPr>
            <p:nvPr/>
          </p:nvSpPr>
          <p:spPr bwMode="auto">
            <a:xfrm>
              <a:off x="100012" y="423862"/>
              <a:ext cx="1109663" cy="1643063"/>
            </a:xfrm>
            <a:custGeom>
              <a:avLst/>
              <a:gdLst>
                <a:gd name="T0" fmla="*/ 398 w 400"/>
                <a:gd name="T1" fmla="*/ 266 h 592"/>
                <a:gd name="T2" fmla="*/ 392 w 400"/>
                <a:gd name="T3" fmla="*/ 576 h 592"/>
                <a:gd name="T4" fmla="*/ 108 w 400"/>
                <a:gd name="T5" fmla="*/ 591 h 592"/>
                <a:gd name="T6" fmla="*/ 6 w 400"/>
                <a:gd name="T7" fmla="*/ 273 h 592"/>
                <a:gd name="T8" fmla="*/ 12 w 400"/>
                <a:gd name="T9" fmla="*/ 35 h 592"/>
                <a:gd name="T10" fmla="*/ 251 w 400"/>
                <a:gd name="T11" fmla="*/ 4 h 592"/>
                <a:gd name="T12" fmla="*/ 46 w 400"/>
                <a:gd name="T13" fmla="*/ 495 h 592"/>
                <a:gd name="T14" fmla="*/ 34 w 400"/>
                <a:gd name="T15" fmla="*/ 502 h 592"/>
                <a:gd name="T16" fmla="*/ 307 w 400"/>
                <a:gd name="T17" fmla="*/ 6 h 592"/>
                <a:gd name="T18" fmla="*/ 15 w 400"/>
                <a:gd name="T19" fmla="*/ 33 h 592"/>
                <a:gd name="T20" fmla="*/ 320 w 400"/>
                <a:gd name="T21" fmla="*/ 29 h 592"/>
                <a:gd name="T22" fmla="*/ 385 w 400"/>
                <a:gd name="T23" fmla="*/ 16 h 592"/>
                <a:gd name="T24" fmla="*/ 386 w 400"/>
                <a:gd name="T25" fmla="*/ 23 h 592"/>
                <a:gd name="T26" fmla="*/ 245 w 400"/>
                <a:gd name="T27" fmla="*/ 33 h 592"/>
                <a:gd name="T28" fmla="*/ 6 w 400"/>
                <a:gd name="T29" fmla="*/ 309 h 592"/>
                <a:gd name="T30" fmla="*/ 20 w 400"/>
                <a:gd name="T31" fmla="*/ 534 h 592"/>
                <a:gd name="T32" fmla="*/ 115 w 400"/>
                <a:gd name="T33" fmla="*/ 533 h 592"/>
                <a:gd name="T34" fmla="*/ 212 w 400"/>
                <a:gd name="T35" fmla="*/ 531 h 592"/>
                <a:gd name="T36" fmla="*/ 301 w 400"/>
                <a:gd name="T37" fmla="*/ 529 h 592"/>
                <a:gd name="T38" fmla="*/ 373 w 400"/>
                <a:gd name="T39" fmla="*/ 519 h 592"/>
                <a:gd name="T40" fmla="*/ 389 w 400"/>
                <a:gd name="T41" fmla="*/ 402 h 592"/>
                <a:gd name="T42" fmla="*/ 393 w 400"/>
                <a:gd name="T43" fmla="*/ 32 h 592"/>
                <a:gd name="T44" fmla="*/ 271 w 400"/>
                <a:gd name="T45" fmla="*/ 561 h 592"/>
                <a:gd name="T46" fmla="*/ 274 w 400"/>
                <a:gd name="T47" fmla="*/ 494 h 592"/>
                <a:gd name="T48" fmla="*/ 303 w 400"/>
                <a:gd name="T49" fmla="*/ 528 h 592"/>
                <a:gd name="T50" fmla="*/ 368 w 400"/>
                <a:gd name="T51" fmla="*/ 556 h 592"/>
                <a:gd name="T52" fmla="*/ 180 w 400"/>
                <a:gd name="T53" fmla="*/ 494 h 592"/>
                <a:gd name="T54" fmla="*/ 126 w 400"/>
                <a:gd name="T55" fmla="*/ 558 h 592"/>
                <a:gd name="T56" fmla="*/ 187 w 400"/>
                <a:gd name="T57" fmla="*/ 536 h 592"/>
                <a:gd name="T58" fmla="*/ 37 w 400"/>
                <a:gd name="T59" fmla="*/ 522 h 592"/>
                <a:gd name="T60" fmla="*/ 35 w 400"/>
                <a:gd name="T61" fmla="*/ 515 h 592"/>
                <a:gd name="T62" fmla="*/ 49 w 400"/>
                <a:gd name="T63" fmla="*/ 509 h 592"/>
                <a:gd name="T64" fmla="*/ 47 w 400"/>
                <a:gd name="T65" fmla="*/ 506 h 592"/>
                <a:gd name="T66" fmla="*/ 35 w 400"/>
                <a:gd name="T67" fmla="*/ 526 h 592"/>
                <a:gd name="T68" fmla="*/ 37 w 400"/>
                <a:gd name="T69" fmla="*/ 541 h 592"/>
                <a:gd name="T70" fmla="*/ 45 w 400"/>
                <a:gd name="T71" fmla="*/ 530 h 592"/>
                <a:gd name="T72" fmla="*/ 52 w 400"/>
                <a:gd name="T73" fmla="*/ 532 h 592"/>
                <a:gd name="T74" fmla="*/ 40 w 400"/>
                <a:gd name="T75" fmla="*/ 559 h 592"/>
                <a:gd name="T76" fmla="*/ 53 w 400"/>
                <a:gd name="T77" fmla="*/ 554 h 592"/>
                <a:gd name="T78" fmla="*/ 70 w 400"/>
                <a:gd name="T79" fmla="*/ 544 h 592"/>
                <a:gd name="T80" fmla="*/ 74 w 400"/>
                <a:gd name="T81" fmla="*/ 554 h 592"/>
                <a:gd name="T82" fmla="*/ 97 w 400"/>
                <a:gd name="T83" fmla="*/ 534 h 592"/>
                <a:gd name="T84" fmla="*/ 96 w 400"/>
                <a:gd name="T85" fmla="*/ 546 h 592"/>
                <a:gd name="T86" fmla="*/ 95 w 400"/>
                <a:gd name="T87" fmla="*/ 548 h 592"/>
                <a:gd name="T88" fmla="*/ 64 w 400"/>
                <a:gd name="T89" fmla="*/ 533 h 592"/>
                <a:gd name="T90" fmla="*/ 71 w 400"/>
                <a:gd name="T91" fmla="*/ 534 h 592"/>
                <a:gd name="T92" fmla="*/ 62 w 400"/>
                <a:gd name="T93" fmla="*/ 523 h 592"/>
                <a:gd name="T94" fmla="*/ 66 w 400"/>
                <a:gd name="T95" fmla="*/ 511 h 592"/>
                <a:gd name="T96" fmla="*/ 64 w 400"/>
                <a:gd name="T97" fmla="*/ 494 h 592"/>
                <a:gd name="T98" fmla="*/ 53 w 400"/>
                <a:gd name="T99" fmla="*/ 530 h 592"/>
                <a:gd name="T100" fmla="*/ 80 w 400"/>
                <a:gd name="T101" fmla="*/ 541 h 592"/>
                <a:gd name="T102" fmla="*/ 56 w 400"/>
                <a:gd name="T103" fmla="*/ 522 h 592"/>
                <a:gd name="T104" fmla="*/ 59 w 400"/>
                <a:gd name="T105" fmla="*/ 510 h 592"/>
                <a:gd name="T106" fmla="*/ 216 w 400"/>
                <a:gd name="T107" fmla="*/ 559 h 592"/>
                <a:gd name="T108" fmla="*/ 165 w 400"/>
                <a:gd name="T109" fmla="*/ 561 h 592"/>
                <a:gd name="T110" fmla="*/ 95 w 400"/>
                <a:gd name="T111" fmla="*/ 558 h 592"/>
                <a:gd name="T112" fmla="*/ 27 w 400"/>
                <a:gd name="T113" fmla="*/ 534 h 592"/>
                <a:gd name="T114" fmla="*/ 224 w 400"/>
                <a:gd name="T115" fmla="*/ 583 h 592"/>
                <a:gd name="T116" fmla="*/ 374 w 400"/>
                <a:gd name="T117" fmla="*/ 541 h 592"/>
                <a:gd name="T118" fmla="*/ 317 w 400"/>
                <a:gd name="T119" fmla="*/ 563 h 5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0"/>
                <a:gd name="T181" fmla="*/ 0 h 592"/>
                <a:gd name="T182" fmla="*/ 400 w 400"/>
                <a:gd name="T183" fmla="*/ 592 h 5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0" h="592">
                  <a:moveTo>
                    <a:pt x="393" y="5"/>
                  </a:moveTo>
                  <a:cubicBezTo>
                    <a:pt x="396" y="10"/>
                    <a:pt x="393" y="16"/>
                    <a:pt x="394" y="23"/>
                  </a:cubicBezTo>
                  <a:cubicBezTo>
                    <a:pt x="395" y="24"/>
                    <a:pt x="395" y="24"/>
                    <a:pt x="395" y="25"/>
                  </a:cubicBezTo>
                  <a:cubicBezTo>
                    <a:pt x="396" y="32"/>
                    <a:pt x="396" y="39"/>
                    <a:pt x="396" y="46"/>
                  </a:cubicBezTo>
                  <a:cubicBezTo>
                    <a:pt x="396" y="47"/>
                    <a:pt x="397" y="48"/>
                    <a:pt x="397" y="49"/>
                  </a:cubicBezTo>
                  <a:cubicBezTo>
                    <a:pt x="397" y="49"/>
                    <a:pt x="396" y="55"/>
                    <a:pt x="397" y="56"/>
                  </a:cubicBezTo>
                  <a:cubicBezTo>
                    <a:pt x="399" y="58"/>
                    <a:pt x="398" y="73"/>
                    <a:pt x="398" y="79"/>
                  </a:cubicBezTo>
                  <a:cubicBezTo>
                    <a:pt x="398" y="92"/>
                    <a:pt x="400" y="111"/>
                    <a:pt x="399" y="127"/>
                  </a:cubicBezTo>
                  <a:cubicBezTo>
                    <a:pt x="399" y="128"/>
                    <a:pt x="399" y="129"/>
                    <a:pt x="399" y="130"/>
                  </a:cubicBezTo>
                  <a:cubicBezTo>
                    <a:pt x="396" y="142"/>
                    <a:pt x="398" y="162"/>
                    <a:pt x="398" y="176"/>
                  </a:cubicBezTo>
                  <a:cubicBezTo>
                    <a:pt x="398" y="206"/>
                    <a:pt x="399" y="236"/>
                    <a:pt x="398" y="266"/>
                  </a:cubicBezTo>
                  <a:cubicBezTo>
                    <a:pt x="398" y="265"/>
                    <a:pt x="397" y="266"/>
                    <a:pt x="397" y="267"/>
                  </a:cubicBezTo>
                  <a:cubicBezTo>
                    <a:pt x="396" y="269"/>
                    <a:pt x="397" y="273"/>
                    <a:pt x="397" y="276"/>
                  </a:cubicBezTo>
                  <a:cubicBezTo>
                    <a:pt x="396" y="292"/>
                    <a:pt x="396" y="313"/>
                    <a:pt x="395" y="330"/>
                  </a:cubicBezTo>
                  <a:cubicBezTo>
                    <a:pt x="395" y="337"/>
                    <a:pt x="394" y="343"/>
                    <a:pt x="394" y="350"/>
                  </a:cubicBezTo>
                  <a:cubicBezTo>
                    <a:pt x="393" y="360"/>
                    <a:pt x="394" y="371"/>
                    <a:pt x="394" y="382"/>
                  </a:cubicBezTo>
                  <a:cubicBezTo>
                    <a:pt x="394" y="383"/>
                    <a:pt x="394" y="384"/>
                    <a:pt x="394" y="385"/>
                  </a:cubicBezTo>
                  <a:cubicBezTo>
                    <a:pt x="392" y="389"/>
                    <a:pt x="393" y="398"/>
                    <a:pt x="393" y="404"/>
                  </a:cubicBezTo>
                  <a:cubicBezTo>
                    <a:pt x="392" y="409"/>
                    <a:pt x="391" y="414"/>
                    <a:pt x="391" y="420"/>
                  </a:cubicBezTo>
                  <a:cubicBezTo>
                    <a:pt x="390" y="432"/>
                    <a:pt x="392" y="444"/>
                    <a:pt x="392" y="456"/>
                  </a:cubicBezTo>
                  <a:cubicBezTo>
                    <a:pt x="392" y="480"/>
                    <a:pt x="394" y="504"/>
                    <a:pt x="393" y="530"/>
                  </a:cubicBezTo>
                  <a:cubicBezTo>
                    <a:pt x="392" y="546"/>
                    <a:pt x="389" y="561"/>
                    <a:pt x="392" y="576"/>
                  </a:cubicBezTo>
                  <a:cubicBezTo>
                    <a:pt x="394" y="578"/>
                    <a:pt x="395" y="581"/>
                    <a:pt x="394" y="584"/>
                  </a:cubicBezTo>
                  <a:cubicBezTo>
                    <a:pt x="388" y="585"/>
                    <a:pt x="383" y="584"/>
                    <a:pt x="378" y="584"/>
                  </a:cubicBezTo>
                  <a:cubicBezTo>
                    <a:pt x="364" y="584"/>
                    <a:pt x="346" y="583"/>
                    <a:pt x="329" y="583"/>
                  </a:cubicBezTo>
                  <a:cubicBezTo>
                    <a:pt x="324" y="583"/>
                    <a:pt x="318" y="584"/>
                    <a:pt x="313" y="584"/>
                  </a:cubicBezTo>
                  <a:cubicBezTo>
                    <a:pt x="302" y="584"/>
                    <a:pt x="291" y="585"/>
                    <a:pt x="280" y="585"/>
                  </a:cubicBezTo>
                  <a:cubicBezTo>
                    <a:pt x="275" y="585"/>
                    <a:pt x="269" y="585"/>
                    <a:pt x="264" y="585"/>
                  </a:cubicBezTo>
                  <a:cubicBezTo>
                    <a:pt x="258" y="585"/>
                    <a:pt x="251" y="586"/>
                    <a:pt x="245" y="587"/>
                  </a:cubicBezTo>
                  <a:cubicBezTo>
                    <a:pt x="238" y="587"/>
                    <a:pt x="231" y="586"/>
                    <a:pt x="224" y="587"/>
                  </a:cubicBezTo>
                  <a:cubicBezTo>
                    <a:pt x="219" y="587"/>
                    <a:pt x="214" y="589"/>
                    <a:pt x="208" y="589"/>
                  </a:cubicBezTo>
                  <a:cubicBezTo>
                    <a:pt x="200" y="590"/>
                    <a:pt x="191" y="590"/>
                    <a:pt x="183" y="590"/>
                  </a:cubicBezTo>
                  <a:cubicBezTo>
                    <a:pt x="160" y="592"/>
                    <a:pt x="134" y="591"/>
                    <a:pt x="108" y="591"/>
                  </a:cubicBezTo>
                  <a:cubicBezTo>
                    <a:pt x="75" y="591"/>
                    <a:pt x="41" y="591"/>
                    <a:pt x="7" y="590"/>
                  </a:cubicBezTo>
                  <a:cubicBezTo>
                    <a:pt x="7" y="590"/>
                    <a:pt x="5" y="587"/>
                    <a:pt x="7" y="587"/>
                  </a:cubicBezTo>
                  <a:cubicBezTo>
                    <a:pt x="9" y="586"/>
                    <a:pt x="9" y="585"/>
                    <a:pt x="9" y="583"/>
                  </a:cubicBezTo>
                  <a:cubicBezTo>
                    <a:pt x="8" y="573"/>
                    <a:pt x="7" y="562"/>
                    <a:pt x="6" y="552"/>
                  </a:cubicBezTo>
                  <a:cubicBezTo>
                    <a:pt x="6" y="541"/>
                    <a:pt x="6" y="530"/>
                    <a:pt x="6" y="519"/>
                  </a:cubicBezTo>
                  <a:cubicBezTo>
                    <a:pt x="5" y="515"/>
                    <a:pt x="4" y="511"/>
                    <a:pt x="4" y="508"/>
                  </a:cubicBezTo>
                  <a:cubicBezTo>
                    <a:pt x="0" y="481"/>
                    <a:pt x="2" y="449"/>
                    <a:pt x="2" y="419"/>
                  </a:cubicBezTo>
                  <a:cubicBezTo>
                    <a:pt x="2" y="402"/>
                    <a:pt x="2" y="385"/>
                    <a:pt x="3" y="367"/>
                  </a:cubicBezTo>
                  <a:cubicBezTo>
                    <a:pt x="4" y="355"/>
                    <a:pt x="4" y="343"/>
                    <a:pt x="4" y="329"/>
                  </a:cubicBezTo>
                  <a:cubicBezTo>
                    <a:pt x="3" y="320"/>
                    <a:pt x="3" y="308"/>
                    <a:pt x="5" y="298"/>
                  </a:cubicBezTo>
                  <a:cubicBezTo>
                    <a:pt x="6" y="291"/>
                    <a:pt x="5" y="280"/>
                    <a:pt x="6" y="273"/>
                  </a:cubicBezTo>
                  <a:cubicBezTo>
                    <a:pt x="6" y="273"/>
                    <a:pt x="6" y="272"/>
                    <a:pt x="6" y="272"/>
                  </a:cubicBezTo>
                  <a:cubicBezTo>
                    <a:pt x="7" y="264"/>
                    <a:pt x="7" y="255"/>
                    <a:pt x="7" y="247"/>
                  </a:cubicBezTo>
                  <a:cubicBezTo>
                    <a:pt x="7" y="247"/>
                    <a:pt x="8" y="246"/>
                    <a:pt x="8" y="246"/>
                  </a:cubicBezTo>
                  <a:cubicBezTo>
                    <a:pt x="8" y="244"/>
                    <a:pt x="8" y="241"/>
                    <a:pt x="8" y="238"/>
                  </a:cubicBezTo>
                  <a:cubicBezTo>
                    <a:pt x="9" y="233"/>
                    <a:pt x="9" y="227"/>
                    <a:pt x="9" y="220"/>
                  </a:cubicBezTo>
                  <a:cubicBezTo>
                    <a:pt x="9" y="218"/>
                    <a:pt x="9" y="216"/>
                    <a:pt x="9" y="214"/>
                  </a:cubicBezTo>
                  <a:cubicBezTo>
                    <a:pt x="10" y="204"/>
                    <a:pt x="10" y="187"/>
                    <a:pt x="10" y="173"/>
                  </a:cubicBezTo>
                  <a:cubicBezTo>
                    <a:pt x="10" y="149"/>
                    <a:pt x="12" y="124"/>
                    <a:pt x="12" y="100"/>
                  </a:cubicBezTo>
                  <a:cubicBezTo>
                    <a:pt x="12" y="90"/>
                    <a:pt x="12" y="81"/>
                    <a:pt x="12" y="71"/>
                  </a:cubicBezTo>
                  <a:cubicBezTo>
                    <a:pt x="11" y="64"/>
                    <a:pt x="11" y="53"/>
                    <a:pt x="11" y="44"/>
                  </a:cubicBezTo>
                  <a:cubicBezTo>
                    <a:pt x="11" y="41"/>
                    <a:pt x="11" y="38"/>
                    <a:pt x="12" y="35"/>
                  </a:cubicBezTo>
                  <a:cubicBezTo>
                    <a:pt x="12" y="35"/>
                    <a:pt x="10" y="33"/>
                    <a:pt x="11" y="33"/>
                  </a:cubicBezTo>
                  <a:cubicBezTo>
                    <a:pt x="14" y="29"/>
                    <a:pt x="10" y="16"/>
                    <a:pt x="10" y="10"/>
                  </a:cubicBezTo>
                  <a:cubicBezTo>
                    <a:pt x="19" y="10"/>
                    <a:pt x="29" y="8"/>
                    <a:pt x="38" y="7"/>
                  </a:cubicBezTo>
                  <a:cubicBezTo>
                    <a:pt x="39" y="7"/>
                    <a:pt x="40" y="7"/>
                    <a:pt x="41" y="6"/>
                  </a:cubicBezTo>
                  <a:cubicBezTo>
                    <a:pt x="44" y="6"/>
                    <a:pt x="48" y="7"/>
                    <a:pt x="53" y="6"/>
                  </a:cubicBezTo>
                  <a:cubicBezTo>
                    <a:pt x="54" y="6"/>
                    <a:pt x="54" y="6"/>
                    <a:pt x="56" y="6"/>
                  </a:cubicBezTo>
                  <a:cubicBezTo>
                    <a:pt x="67" y="4"/>
                    <a:pt x="82" y="4"/>
                    <a:pt x="95" y="4"/>
                  </a:cubicBezTo>
                  <a:cubicBezTo>
                    <a:pt x="124" y="3"/>
                    <a:pt x="154" y="5"/>
                    <a:pt x="184" y="5"/>
                  </a:cubicBezTo>
                  <a:cubicBezTo>
                    <a:pt x="204" y="5"/>
                    <a:pt x="224" y="6"/>
                    <a:pt x="244" y="5"/>
                  </a:cubicBezTo>
                  <a:cubicBezTo>
                    <a:pt x="245" y="5"/>
                    <a:pt x="248" y="5"/>
                    <a:pt x="248" y="5"/>
                  </a:cubicBezTo>
                  <a:cubicBezTo>
                    <a:pt x="249" y="4"/>
                    <a:pt x="249" y="4"/>
                    <a:pt x="251" y="4"/>
                  </a:cubicBezTo>
                  <a:cubicBezTo>
                    <a:pt x="251" y="4"/>
                    <a:pt x="252" y="4"/>
                    <a:pt x="253" y="4"/>
                  </a:cubicBezTo>
                  <a:cubicBezTo>
                    <a:pt x="254" y="2"/>
                    <a:pt x="257" y="4"/>
                    <a:pt x="260" y="3"/>
                  </a:cubicBezTo>
                  <a:cubicBezTo>
                    <a:pt x="273" y="0"/>
                    <a:pt x="294" y="3"/>
                    <a:pt x="309" y="3"/>
                  </a:cubicBezTo>
                  <a:cubicBezTo>
                    <a:pt x="328" y="3"/>
                    <a:pt x="347" y="1"/>
                    <a:pt x="363" y="4"/>
                  </a:cubicBezTo>
                  <a:cubicBezTo>
                    <a:pt x="363" y="4"/>
                    <a:pt x="364" y="5"/>
                    <a:pt x="364" y="5"/>
                  </a:cubicBezTo>
                  <a:cubicBezTo>
                    <a:pt x="366" y="5"/>
                    <a:pt x="371" y="5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8" y="7"/>
                    <a:pt x="383" y="8"/>
                    <a:pt x="388" y="8"/>
                  </a:cubicBezTo>
                  <a:cubicBezTo>
                    <a:pt x="392" y="9"/>
                    <a:pt x="388" y="3"/>
                    <a:pt x="393" y="5"/>
                  </a:cubicBezTo>
                  <a:close/>
                  <a:moveTo>
                    <a:pt x="33" y="518"/>
                  </a:moveTo>
                  <a:cubicBezTo>
                    <a:pt x="37" y="509"/>
                    <a:pt x="42" y="504"/>
                    <a:pt x="46" y="495"/>
                  </a:cubicBezTo>
                  <a:cubicBezTo>
                    <a:pt x="46" y="495"/>
                    <a:pt x="47" y="495"/>
                    <a:pt x="46" y="494"/>
                  </a:cubicBezTo>
                  <a:cubicBezTo>
                    <a:pt x="44" y="494"/>
                    <a:pt x="42" y="494"/>
                    <a:pt x="40" y="494"/>
                  </a:cubicBezTo>
                  <a:cubicBezTo>
                    <a:pt x="41" y="496"/>
                    <a:pt x="38" y="497"/>
                    <a:pt x="38" y="498"/>
                  </a:cubicBezTo>
                  <a:cubicBezTo>
                    <a:pt x="37" y="499"/>
                    <a:pt x="37" y="502"/>
                    <a:pt x="36" y="503"/>
                  </a:cubicBezTo>
                  <a:cubicBezTo>
                    <a:pt x="36" y="504"/>
                    <a:pt x="35" y="504"/>
                    <a:pt x="34" y="505"/>
                  </a:cubicBezTo>
                  <a:cubicBezTo>
                    <a:pt x="34" y="506"/>
                    <a:pt x="34" y="507"/>
                    <a:pt x="33" y="508"/>
                  </a:cubicBezTo>
                  <a:cubicBezTo>
                    <a:pt x="33" y="508"/>
                    <a:pt x="32" y="509"/>
                    <a:pt x="32" y="509"/>
                  </a:cubicBezTo>
                  <a:cubicBezTo>
                    <a:pt x="31" y="511"/>
                    <a:pt x="31" y="514"/>
                    <a:pt x="31" y="516"/>
                  </a:cubicBezTo>
                  <a:cubicBezTo>
                    <a:pt x="31" y="517"/>
                    <a:pt x="30" y="520"/>
                    <a:pt x="32" y="521"/>
                  </a:cubicBezTo>
                  <a:cubicBezTo>
                    <a:pt x="32" y="519"/>
                    <a:pt x="32" y="518"/>
                    <a:pt x="33" y="518"/>
                  </a:cubicBezTo>
                  <a:close/>
                  <a:moveTo>
                    <a:pt x="34" y="502"/>
                  </a:moveTo>
                  <a:cubicBezTo>
                    <a:pt x="34" y="502"/>
                    <a:pt x="36" y="502"/>
                    <a:pt x="36" y="501"/>
                  </a:cubicBezTo>
                  <a:cubicBezTo>
                    <a:pt x="36" y="501"/>
                    <a:pt x="37" y="499"/>
                    <a:pt x="37" y="499"/>
                  </a:cubicBezTo>
                  <a:cubicBezTo>
                    <a:pt x="37" y="497"/>
                    <a:pt x="39" y="498"/>
                    <a:pt x="39" y="495"/>
                  </a:cubicBezTo>
                  <a:cubicBezTo>
                    <a:pt x="39" y="495"/>
                    <a:pt x="40" y="495"/>
                    <a:pt x="40" y="494"/>
                  </a:cubicBezTo>
                  <a:cubicBezTo>
                    <a:pt x="32" y="494"/>
                    <a:pt x="29" y="500"/>
                    <a:pt x="30" y="509"/>
                  </a:cubicBezTo>
                  <a:cubicBezTo>
                    <a:pt x="33" y="509"/>
                    <a:pt x="33" y="505"/>
                    <a:pt x="34" y="502"/>
                  </a:cubicBezTo>
                  <a:close/>
                  <a:moveTo>
                    <a:pt x="386" y="12"/>
                  </a:moveTo>
                  <a:cubicBezTo>
                    <a:pt x="383" y="11"/>
                    <a:pt x="378" y="10"/>
                    <a:pt x="375" y="10"/>
                  </a:cubicBezTo>
                  <a:cubicBezTo>
                    <a:pt x="374" y="10"/>
                    <a:pt x="372" y="9"/>
                    <a:pt x="371" y="9"/>
                  </a:cubicBezTo>
                  <a:cubicBezTo>
                    <a:pt x="365" y="8"/>
                    <a:pt x="360" y="7"/>
                    <a:pt x="355" y="6"/>
                  </a:cubicBezTo>
                  <a:cubicBezTo>
                    <a:pt x="341" y="5"/>
                    <a:pt x="324" y="7"/>
                    <a:pt x="307" y="6"/>
                  </a:cubicBezTo>
                  <a:cubicBezTo>
                    <a:pt x="290" y="6"/>
                    <a:pt x="271" y="5"/>
                    <a:pt x="258" y="6"/>
                  </a:cubicBezTo>
                  <a:cubicBezTo>
                    <a:pt x="253" y="7"/>
                    <a:pt x="248" y="8"/>
                    <a:pt x="243" y="8"/>
                  </a:cubicBezTo>
                  <a:cubicBezTo>
                    <a:pt x="235" y="9"/>
                    <a:pt x="227" y="8"/>
                    <a:pt x="219" y="7"/>
                  </a:cubicBezTo>
                  <a:cubicBezTo>
                    <a:pt x="193" y="6"/>
                    <a:pt x="167" y="7"/>
                    <a:pt x="141" y="7"/>
                  </a:cubicBezTo>
                  <a:cubicBezTo>
                    <a:pt x="113" y="7"/>
                    <a:pt x="83" y="7"/>
                    <a:pt x="60" y="9"/>
                  </a:cubicBezTo>
                  <a:cubicBezTo>
                    <a:pt x="57" y="9"/>
                    <a:pt x="55" y="9"/>
                    <a:pt x="54" y="9"/>
                  </a:cubicBezTo>
                  <a:cubicBezTo>
                    <a:pt x="51" y="10"/>
                    <a:pt x="45" y="10"/>
                    <a:pt x="40" y="10"/>
                  </a:cubicBezTo>
                  <a:cubicBezTo>
                    <a:pt x="38" y="10"/>
                    <a:pt x="34" y="11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25" y="12"/>
                    <a:pt x="20" y="13"/>
                    <a:pt x="14" y="13"/>
                  </a:cubicBezTo>
                  <a:cubicBezTo>
                    <a:pt x="14" y="20"/>
                    <a:pt x="16" y="26"/>
                    <a:pt x="15" y="33"/>
                  </a:cubicBezTo>
                  <a:cubicBezTo>
                    <a:pt x="41" y="34"/>
                    <a:pt x="67" y="33"/>
                    <a:pt x="93" y="33"/>
                  </a:cubicBezTo>
                  <a:cubicBezTo>
                    <a:pt x="101" y="33"/>
                    <a:pt x="110" y="32"/>
                    <a:pt x="118" y="32"/>
                  </a:cubicBezTo>
                  <a:cubicBezTo>
                    <a:pt x="127" y="32"/>
                    <a:pt x="136" y="33"/>
                    <a:pt x="145" y="33"/>
                  </a:cubicBezTo>
                  <a:cubicBezTo>
                    <a:pt x="145" y="33"/>
                    <a:pt x="145" y="32"/>
                    <a:pt x="146" y="32"/>
                  </a:cubicBezTo>
                  <a:cubicBezTo>
                    <a:pt x="148" y="31"/>
                    <a:pt x="149" y="32"/>
                    <a:pt x="151" y="32"/>
                  </a:cubicBezTo>
                  <a:cubicBezTo>
                    <a:pt x="168" y="31"/>
                    <a:pt x="183" y="31"/>
                    <a:pt x="199" y="31"/>
                  </a:cubicBezTo>
                  <a:cubicBezTo>
                    <a:pt x="208" y="31"/>
                    <a:pt x="217" y="29"/>
                    <a:pt x="227" y="30"/>
                  </a:cubicBezTo>
                  <a:cubicBezTo>
                    <a:pt x="231" y="30"/>
                    <a:pt x="235" y="31"/>
                    <a:pt x="240" y="32"/>
                  </a:cubicBezTo>
                  <a:cubicBezTo>
                    <a:pt x="251" y="32"/>
                    <a:pt x="263" y="32"/>
                    <a:pt x="274" y="32"/>
                  </a:cubicBezTo>
                  <a:cubicBezTo>
                    <a:pt x="279" y="31"/>
                    <a:pt x="284" y="30"/>
                    <a:pt x="289" y="30"/>
                  </a:cubicBezTo>
                  <a:cubicBezTo>
                    <a:pt x="300" y="29"/>
                    <a:pt x="313" y="30"/>
                    <a:pt x="320" y="29"/>
                  </a:cubicBezTo>
                  <a:cubicBezTo>
                    <a:pt x="325" y="29"/>
                    <a:pt x="330" y="29"/>
                    <a:pt x="334" y="29"/>
                  </a:cubicBezTo>
                  <a:cubicBezTo>
                    <a:pt x="350" y="30"/>
                    <a:pt x="371" y="31"/>
                    <a:pt x="387" y="30"/>
                  </a:cubicBezTo>
                  <a:cubicBezTo>
                    <a:pt x="388" y="30"/>
                    <a:pt x="392" y="31"/>
                    <a:pt x="392" y="28"/>
                  </a:cubicBezTo>
                  <a:cubicBezTo>
                    <a:pt x="392" y="26"/>
                    <a:pt x="392" y="23"/>
                    <a:pt x="391" y="21"/>
                  </a:cubicBezTo>
                  <a:cubicBezTo>
                    <a:pt x="390" y="19"/>
                    <a:pt x="387" y="22"/>
                    <a:pt x="387" y="24"/>
                  </a:cubicBezTo>
                  <a:cubicBezTo>
                    <a:pt x="382" y="24"/>
                    <a:pt x="375" y="25"/>
                    <a:pt x="370" y="25"/>
                  </a:cubicBezTo>
                  <a:cubicBezTo>
                    <a:pt x="367" y="25"/>
                    <a:pt x="364" y="26"/>
                    <a:pt x="363" y="23"/>
                  </a:cubicBezTo>
                  <a:cubicBezTo>
                    <a:pt x="363" y="20"/>
                    <a:pt x="363" y="18"/>
                    <a:pt x="363" y="15"/>
                  </a:cubicBezTo>
                  <a:cubicBezTo>
                    <a:pt x="365" y="14"/>
                    <a:pt x="369" y="14"/>
                    <a:pt x="373" y="14"/>
                  </a:cubicBezTo>
                  <a:cubicBezTo>
                    <a:pt x="376" y="14"/>
                    <a:pt x="384" y="14"/>
                    <a:pt x="385" y="14"/>
                  </a:cubicBezTo>
                  <a:cubicBezTo>
                    <a:pt x="385" y="15"/>
                    <a:pt x="385" y="16"/>
                    <a:pt x="385" y="16"/>
                  </a:cubicBezTo>
                  <a:cubicBezTo>
                    <a:pt x="385" y="17"/>
                    <a:pt x="387" y="18"/>
                    <a:pt x="387" y="16"/>
                  </a:cubicBezTo>
                  <a:cubicBezTo>
                    <a:pt x="389" y="16"/>
                    <a:pt x="390" y="22"/>
                    <a:pt x="391" y="18"/>
                  </a:cubicBezTo>
                  <a:cubicBezTo>
                    <a:pt x="392" y="10"/>
                    <a:pt x="389" y="13"/>
                    <a:pt x="386" y="12"/>
                  </a:cubicBezTo>
                  <a:close/>
                  <a:moveTo>
                    <a:pt x="366" y="24"/>
                  </a:moveTo>
                  <a:cubicBezTo>
                    <a:pt x="369" y="23"/>
                    <a:pt x="374" y="23"/>
                    <a:pt x="378" y="23"/>
                  </a:cubicBezTo>
                  <a:cubicBezTo>
                    <a:pt x="378" y="20"/>
                    <a:pt x="378" y="18"/>
                    <a:pt x="379" y="16"/>
                  </a:cubicBezTo>
                  <a:cubicBezTo>
                    <a:pt x="374" y="17"/>
                    <a:pt x="371" y="15"/>
                    <a:pt x="366" y="15"/>
                  </a:cubicBezTo>
                  <a:cubicBezTo>
                    <a:pt x="364" y="17"/>
                    <a:pt x="364" y="22"/>
                    <a:pt x="366" y="24"/>
                  </a:cubicBezTo>
                  <a:close/>
                  <a:moveTo>
                    <a:pt x="380" y="17"/>
                  </a:moveTo>
                  <a:cubicBezTo>
                    <a:pt x="380" y="20"/>
                    <a:pt x="378" y="20"/>
                    <a:pt x="379" y="23"/>
                  </a:cubicBezTo>
                  <a:cubicBezTo>
                    <a:pt x="381" y="23"/>
                    <a:pt x="383" y="23"/>
                    <a:pt x="386" y="23"/>
                  </a:cubicBezTo>
                  <a:cubicBezTo>
                    <a:pt x="386" y="21"/>
                    <a:pt x="388" y="20"/>
                    <a:pt x="388" y="19"/>
                  </a:cubicBezTo>
                  <a:cubicBezTo>
                    <a:pt x="386" y="18"/>
                    <a:pt x="386" y="20"/>
                    <a:pt x="384" y="20"/>
                  </a:cubicBezTo>
                  <a:cubicBezTo>
                    <a:pt x="384" y="18"/>
                    <a:pt x="385" y="14"/>
                    <a:pt x="382" y="15"/>
                  </a:cubicBezTo>
                  <a:cubicBezTo>
                    <a:pt x="382" y="16"/>
                    <a:pt x="381" y="17"/>
                    <a:pt x="380" y="17"/>
                  </a:cubicBezTo>
                  <a:close/>
                  <a:moveTo>
                    <a:pt x="376" y="32"/>
                  </a:moveTo>
                  <a:cubicBezTo>
                    <a:pt x="374" y="32"/>
                    <a:pt x="372" y="31"/>
                    <a:pt x="370" y="31"/>
                  </a:cubicBezTo>
                  <a:cubicBezTo>
                    <a:pt x="363" y="30"/>
                    <a:pt x="356" y="31"/>
                    <a:pt x="349" y="31"/>
                  </a:cubicBezTo>
                  <a:cubicBezTo>
                    <a:pt x="339" y="31"/>
                    <a:pt x="325" y="29"/>
                    <a:pt x="318" y="31"/>
                  </a:cubicBezTo>
                  <a:cubicBezTo>
                    <a:pt x="312" y="32"/>
                    <a:pt x="304" y="32"/>
                    <a:pt x="297" y="32"/>
                  </a:cubicBezTo>
                  <a:cubicBezTo>
                    <a:pt x="285" y="32"/>
                    <a:pt x="274" y="32"/>
                    <a:pt x="262" y="33"/>
                  </a:cubicBezTo>
                  <a:cubicBezTo>
                    <a:pt x="256" y="33"/>
                    <a:pt x="250" y="34"/>
                    <a:pt x="245" y="33"/>
                  </a:cubicBezTo>
                  <a:cubicBezTo>
                    <a:pt x="240" y="33"/>
                    <a:pt x="234" y="32"/>
                    <a:pt x="229" y="32"/>
                  </a:cubicBezTo>
                  <a:cubicBezTo>
                    <a:pt x="214" y="31"/>
                    <a:pt x="199" y="32"/>
                    <a:pt x="183" y="33"/>
                  </a:cubicBezTo>
                  <a:cubicBezTo>
                    <a:pt x="127" y="34"/>
                    <a:pt x="70" y="34"/>
                    <a:pt x="14" y="35"/>
                  </a:cubicBezTo>
                  <a:cubicBezTo>
                    <a:pt x="14" y="56"/>
                    <a:pt x="15" y="77"/>
                    <a:pt x="15" y="97"/>
                  </a:cubicBezTo>
                  <a:cubicBezTo>
                    <a:pt x="15" y="117"/>
                    <a:pt x="14" y="137"/>
                    <a:pt x="13" y="158"/>
                  </a:cubicBezTo>
                  <a:cubicBezTo>
                    <a:pt x="13" y="189"/>
                    <a:pt x="13" y="221"/>
                    <a:pt x="11" y="249"/>
                  </a:cubicBezTo>
                  <a:cubicBezTo>
                    <a:pt x="10" y="259"/>
                    <a:pt x="10" y="272"/>
                    <a:pt x="8" y="280"/>
                  </a:cubicBezTo>
                  <a:cubicBezTo>
                    <a:pt x="8" y="282"/>
                    <a:pt x="8" y="284"/>
                    <a:pt x="8" y="286"/>
                  </a:cubicBezTo>
                  <a:cubicBezTo>
                    <a:pt x="8" y="292"/>
                    <a:pt x="8" y="296"/>
                    <a:pt x="7" y="300"/>
                  </a:cubicBezTo>
                  <a:cubicBezTo>
                    <a:pt x="7" y="303"/>
                    <a:pt x="7" y="306"/>
                    <a:pt x="7" y="308"/>
                  </a:cubicBezTo>
                  <a:cubicBezTo>
                    <a:pt x="7" y="308"/>
                    <a:pt x="7" y="309"/>
                    <a:pt x="6" y="309"/>
                  </a:cubicBezTo>
                  <a:cubicBezTo>
                    <a:pt x="5" y="314"/>
                    <a:pt x="6" y="319"/>
                    <a:pt x="6" y="323"/>
                  </a:cubicBezTo>
                  <a:cubicBezTo>
                    <a:pt x="7" y="338"/>
                    <a:pt x="8" y="353"/>
                    <a:pt x="6" y="368"/>
                  </a:cubicBezTo>
                  <a:cubicBezTo>
                    <a:pt x="6" y="379"/>
                    <a:pt x="6" y="389"/>
                    <a:pt x="6" y="399"/>
                  </a:cubicBezTo>
                  <a:cubicBezTo>
                    <a:pt x="6" y="409"/>
                    <a:pt x="5" y="419"/>
                    <a:pt x="5" y="429"/>
                  </a:cubicBezTo>
                  <a:cubicBezTo>
                    <a:pt x="5" y="451"/>
                    <a:pt x="5" y="472"/>
                    <a:pt x="6" y="491"/>
                  </a:cubicBezTo>
                  <a:cubicBezTo>
                    <a:pt x="6" y="501"/>
                    <a:pt x="8" y="510"/>
                    <a:pt x="9" y="520"/>
                  </a:cubicBezTo>
                  <a:cubicBezTo>
                    <a:pt x="9" y="524"/>
                    <a:pt x="9" y="529"/>
                    <a:pt x="9" y="534"/>
                  </a:cubicBezTo>
                  <a:cubicBezTo>
                    <a:pt x="9" y="538"/>
                    <a:pt x="10" y="543"/>
                    <a:pt x="10" y="548"/>
                  </a:cubicBezTo>
                  <a:cubicBezTo>
                    <a:pt x="10" y="553"/>
                    <a:pt x="10" y="560"/>
                    <a:pt x="11" y="562"/>
                  </a:cubicBezTo>
                  <a:cubicBezTo>
                    <a:pt x="12" y="566"/>
                    <a:pt x="9" y="572"/>
                    <a:pt x="13" y="574"/>
                  </a:cubicBezTo>
                  <a:cubicBezTo>
                    <a:pt x="14" y="559"/>
                    <a:pt x="20" y="549"/>
                    <a:pt x="20" y="534"/>
                  </a:cubicBezTo>
                  <a:cubicBezTo>
                    <a:pt x="23" y="533"/>
                    <a:pt x="29" y="535"/>
                    <a:pt x="29" y="532"/>
                  </a:cubicBezTo>
                  <a:cubicBezTo>
                    <a:pt x="32" y="518"/>
                    <a:pt x="24" y="502"/>
                    <a:pt x="33" y="494"/>
                  </a:cubicBezTo>
                  <a:cubicBezTo>
                    <a:pt x="38" y="490"/>
                    <a:pt x="46" y="493"/>
                    <a:pt x="53" y="493"/>
                  </a:cubicBezTo>
                  <a:cubicBezTo>
                    <a:pt x="54" y="493"/>
                    <a:pt x="56" y="493"/>
                    <a:pt x="58" y="493"/>
                  </a:cubicBezTo>
                  <a:cubicBezTo>
                    <a:pt x="61" y="492"/>
                    <a:pt x="62" y="492"/>
                    <a:pt x="66" y="493"/>
                  </a:cubicBezTo>
                  <a:cubicBezTo>
                    <a:pt x="67" y="493"/>
                    <a:pt x="68" y="493"/>
                    <a:pt x="69" y="493"/>
                  </a:cubicBezTo>
                  <a:cubicBezTo>
                    <a:pt x="70" y="493"/>
                    <a:pt x="70" y="494"/>
                    <a:pt x="70" y="494"/>
                  </a:cubicBezTo>
                  <a:cubicBezTo>
                    <a:pt x="76" y="494"/>
                    <a:pt x="81" y="494"/>
                    <a:pt x="84" y="494"/>
                  </a:cubicBezTo>
                  <a:cubicBezTo>
                    <a:pt x="89" y="495"/>
                    <a:pt x="93" y="496"/>
                    <a:pt x="96" y="498"/>
                  </a:cubicBezTo>
                  <a:cubicBezTo>
                    <a:pt x="96" y="510"/>
                    <a:pt x="98" y="520"/>
                    <a:pt x="99" y="532"/>
                  </a:cubicBezTo>
                  <a:cubicBezTo>
                    <a:pt x="104" y="532"/>
                    <a:pt x="110" y="533"/>
                    <a:pt x="115" y="533"/>
                  </a:cubicBezTo>
                  <a:cubicBezTo>
                    <a:pt x="117" y="533"/>
                    <a:pt x="119" y="534"/>
                    <a:pt x="120" y="533"/>
                  </a:cubicBezTo>
                  <a:cubicBezTo>
                    <a:pt x="120" y="519"/>
                    <a:pt x="118" y="503"/>
                    <a:pt x="122" y="494"/>
                  </a:cubicBezTo>
                  <a:cubicBezTo>
                    <a:pt x="130" y="493"/>
                    <a:pt x="141" y="492"/>
                    <a:pt x="153" y="492"/>
                  </a:cubicBezTo>
                  <a:cubicBezTo>
                    <a:pt x="160" y="492"/>
                    <a:pt x="172" y="491"/>
                    <a:pt x="179" y="492"/>
                  </a:cubicBezTo>
                  <a:cubicBezTo>
                    <a:pt x="181" y="492"/>
                    <a:pt x="186" y="495"/>
                    <a:pt x="187" y="496"/>
                  </a:cubicBezTo>
                  <a:cubicBezTo>
                    <a:pt x="187" y="497"/>
                    <a:pt x="187" y="499"/>
                    <a:pt x="187" y="501"/>
                  </a:cubicBezTo>
                  <a:cubicBezTo>
                    <a:pt x="187" y="501"/>
                    <a:pt x="188" y="500"/>
                    <a:pt x="188" y="501"/>
                  </a:cubicBezTo>
                  <a:cubicBezTo>
                    <a:pt x="188" y="501"/>
                    <a:pt x="188" y="503"/>
                    <a:pt x="188" y="503"/>
                  </a:cubicBezTo>
                  <a:cubicBezTo>
                    <a:pt x="188" y="504"/>
                    <a:pt x="189" y="504"/>
                    <a:pt x="189" y="504"/>
                  </a:cubicBezTo>
                  <a:cubicBezTo>
                    <a:pt x="191" y="513"/>
                    <a:pt x="187" y="521"/>
                    <a:pt x="188" y="530"/>
                  </a:cubicBezTo>
                  <a:cubicBezTo>
                    <a:pt x="195" y="531"/>
                    <a:pt x="204" y="531"/>
                    <a:pt x="212" y="531"/>
                  </a:cubicBezTo>
                  <a:cubicBezTo>
                    <a:pt x="212" y="518"/>
                    <a:pt x="210" y="507"/>
                    <a:pt x="213" y="496"/>
                  </a:cubicBezTo>
                  <a:cubicBezTo>
                    <a:pt x="215" y="494"/>
                    <a:pt x="218" y="493"/>
                    <a:pt x="220" y="490"/>
                  </a:cubicBezTo>
                  <a:cubicBezTo>
                    <a:pt x="221" y="492"/>
                    <a:pt x="224" y="491"/>
                    <a:pt x="227" y="491"/>
                  </a:cubicBezTo>
                  <a:cubicBezTo>
                    <a:pt x="235" y="491"/>
                    <a:pt x="243" y="492"/>
                    <a:pt x="251" y="492"/>
                  </a:cubicBezTo>
                  <a:cubicBezTo>
                    <a:pt x="259" y="492"/>
                    <a:pt x="272" y="491"/>
                    <a:pt x="277" y="494"/>
                  </a:cubicBezTo>
                  <a:cubicBezTo>
                    <a:pt x="278" y="494"/>
                    <a:pt x="280" y="495"/>
                    <a:pt x="280" y="496"/>
                  </a:cubicBezTo>
                  <a:cubicBezTo>
                    <a:pt x="281" y="497"/>
                    <a:pt x="281" y="497"/>
                    <a:pt x="281" y="497"/>
                  </a:cubicBezTo>
                  <a:cubicBezTo>
                    <a:pt x="282" y="499"/>
                    <a:pt x="281" y="501"/>
                    <a:pt x="281" y="504"/>
                  </a:cubicBezTo>
                  <a:cubicBezTo>
                    <a:pt x="281" y="509"/>
                    <a:pt x="282" y="514"/>
                    <a:pt x="282" y="516"/>
                  </a:cubicBezTo>
                  <a:cubicBezTo>
                    <a:pt x="283" y="521"/>
                    <a:pt x="282" y="525"/>
                    <a:pt x="282" y="529"/>
                  </a:cubicBezTo>
                  <a:cubicBezTo>
                    <a:pt x="287" y="531"/>
                    <a:pt x="296" y="530"/>
                    <a:pt x="301" y="529"/>
                  </a:cubicBezTo>
                  <a:cubicBezTo>
                    <a:pt x="303" y="521"/>
                    <a:pt x="298" y="508"/>
                    <a:pt x="301" y="506"/>
                  </a:cubicBezTo>
                  <a:cubicBezTo>
                    <a:pt x="302" y="506"/>
                    <a:pt x="301" y="504"/>
                    <a:pt x="301" y="504"/>
                  </a:cubicBezTo>
                  <a:cubicBezTo>
                    <a:pt x="302" y="502"/>
                    <a:pt x="302" y="498"/>
                    <a:pt x="303" y="496"/>
                  </a:cubicBezTo>
                  <a:cubicBezTo>
                    <a:pt x="303" y="496"/>
                    <a:pt x="305" y="495"/>
                    <a:pt x="307" y="494"/>
                  </a:cubicBezTo>
                  <a:cubicBezTo>
                    <a:pt x="308" y="492"/>
                    <a:pt x="309" y="491"/>
                    <a:pt x="310" y="491"/>
                  </a:cubicBezTo>
                  <a:cubicBezTo>
                    <a:pt x="314" y="490"/>
                    <a:pt x="319" y="491"/>
                    <a:pt x="326" y="491"/>
                  </a:cubicBezTo>
                  <a:cubicBezTo>
                    <a:pt x="331" y="491"/>
                    <a:pt x="337" y="491"/>
                    <a:pt x="342" y="492"/>
                  </a:cubicBezTo>
                  <a:cubicBezTo>
                    <a:pt x="350" y="492"/>
                    <a:pt x="359" y="492"/>
                    <a:pt x="366" y="493"/>
                  </a:cubicBezTo>
                  <a:cubicBezTo>
                    <a:pt x="367" y="493"/>
                    <a:pt x="366" y="494"/>
                    <a:pt x="367" y="494"/>
                  </a:cubicBezTo>
                  <a:cubicBezTo>
                    <a:pt x="369" y="494"/>
                    <a:pt x="372" y="494"/>
                    <a:pt x="373" y="497"/>
                  </a:cubicBezTo>
                  <a:cubicBezTo>
                    <a:pt x="375" y="504"/>
                    <a:pt x="373" y="511"/>
                    <a:pt x="373" y="519"/>
                  </a:cubicBezTo>
                  <a:cubicBezTo>
                    <a:pt x="373" y="523"/>
                    <a:pt x="374" y="527"/>
                    <a:pt x="374" y="531"/>
                  </a:cubicBezTo>
                  <a:cubicBezTo>
                    <a:pt x="373" y="534"/>
                    <a:pt x="380" y="531"/>
                    <a:pt x="380" y="534"/>
                  </a:cubicBezTo>
                  <a:cubicBezTo>
                    <a:pt x="381" y="538"/>
                    <a:pt x="382" y="542"/>
                    <a:pt x="383" y="546"/>
                  </a:cubicBezTo>
                  <a:cubicBezTo>
                    <a:pt x="383" y="546"/>
                    <a:pt x="384" y="546"/>
                    <a:pt x="384" y="547"/>
                  </a:cubicBezTo>
                  <a:cubicBezTo>
                    <a:pt x="384" y="548"/>
                    <a:pt x="385" y="548"/>
                    <a:pt x="385" y="549"/>
                  </a:cubicBezTo>
                  <a:cubicBezTo>
                    <a:pt x="385" y="550"/>
                    <a:pt x="386" y="551"/>
                    <a:pt x="386" y="552"/>
                  </a:cubicBezTo>
                  <a:cubicBezTo>
                    <a:pt x="386" y="554"/>
                    <a:pt x="386" y="556"/>
                    <a:pt x="387" y="556"/>
                  </a:cubicBezTo>
                  <a:cubicBezTo>
                    <a:pt x="390" y="539"/>
                    <a:pt x="389" y="522"/>
                    <a:pt x="389" y="505"/>
                  </a:cubicBezTo>
                  <a:cubicBezTo>
                    <a:pt x="389" y="487"/>
                    <a:pt x="388" y="470"/>
                    <a:pt x="388" y="453"/>
                  </a:cubicBezTo>
                  <a:cubicBezTo>
                    <a:pt x="388" y="444"/>
                    <a:pt x="387" y="436"/>
                    <a:pt x="387" y="427"/>
                  </a:cubicBezTo>
                  <a:cubicBezTo>
                    <a:pt x="388" y="419"/>
                    <a:pt x="389" y="411"/>
                    <a:pt x="389" y="402"/>
                  </a:cubicBezTo>
                  <a:cubicBezTo>
                    <a:pt x="390" y="385"/>
                    <a:pt x="389" y="367"/>
                    <a:pt x="390" y="350"/>
                  </a:cubicBezTo>
                  <a:cubicBezTo>
                    <a:pt x="390" y="345"/>
                    <a:pt x="392" y="341"/>
                    <a:pt x="392" y="336"/>
                  </a:cubicBezTo>
                  <a:cubicBezTo>
                    <a:pt x="392" y="330"/>
                    <a:pt x="391" y="320"/>
                    <a:pt x="393" y="316"/>
                  </a:cubicBezTo>
                  <a:cubicBezTo>
                    <a:pt x="393" y="315"/>
                    <a:pt x="393" y="314"/>
                    <a:pt x="393" y="314"/>
                  </a:cubicBezTo>
                  <a:cubicBezTo>
                    <a:pt x="393" y="308"/>
                    <a:pt x="393" y="304"/>
                    <a:pt x="393" y="299"/>
                  </a:cubicBezTo>
                  <a:cubicBezTo>
                    <a:pt x="393" y="286"/>
                    <a:pt x="394" y="274"/>
                    <a:pt x="394" y="261"/>
                  </a:cubicBezTo>
                  <a:cubicBezTo>
                    <a:pt x="395" y="239"/>
                    <a:pt x="393" y="215"/>
                    <a:pt x="394" y="193"/>
                  </a:cubicBezTo>
                  <a:cubicBezTo>
                    <a:pt x="395" y="190"/>
                    <a:pt x="395" y="187"/>
                    <a:pt x="395" y="184"/>
                  </a:cubicBezTo>
                  <a:cubicBezTo>
                    <a:pt x="395" y="181"/>
                    <a:pt x="395" y="178"/>
                    <a:pt x="394" y="175"/>
                  </a:cubicBezTo>
                  <a:cubicBezTo>
                    <a:pt x="393" y="152"/>
                    <a:pt x="395" y="129"/>
                    <a:pt x="395" y="107"/>
                  </a:cubicBezTo>
                  <a:cubicBezTo>
                    <a:pt x="395" y="82"/>
                    <a:pt x="394" y="57"/>
                    <a:pt x="393" y="32"/>
                  </a:cubicBezTo>
                  <a:cubicBezTo>
                    <a:pt x="387" y="30"/>
                    <a:pt x="382" y="32"/>
                    <a:pt x="376" y="32"/>
                  </a:cubicBezTo>
                  <a:close/>
                  <a:moveTo>
                    <a:pt x="274" y="494"/>
                  </a:moveTo>
                  <a:cubicBezTo>
                    <a:pt x="274" y="493"/>
                    <a:pt x="273" y="494"/>
                    <a:pt x="273" y="494"/>
                  </a:cubicBezTo>
                  <a:cubicBezTo>
                    <a:pt x="258" y="492"/>
                    <a:pt x="239" y="493"/>
                    <a:pt x="225" y="492"/>
                  </a:cubicBezTo>
                  <a:cubicBezTo>
                    <a:pt x="223" y="492"/>
                    <a:pt x="223" y="492"/>
                    <a:pt x="221" y="493"/>
                  </a:cubicBezTo>
                  <a:cubicBezTo>
                    <a:pt x="218" y="494"/>
                    <a:pt x="216" y="495"/>
                    <a:pt x="214" y="496"/>
                  </a:cubicBezTo>
                  <a:cubicBezTo>
                    <a:pt x="211" y="511"/>
                    <a:pt x="213" y="531"/>
                    <a:pt x="214" y="544"/>
                  </a:cubicBezTo>
                  <a:cubicBezTo>
                    <a:pt x="215" y="549"/>
                    <a:pt x="215" y="554"/>
                    <a:pt x="218" y="558"/>
                  </a:cubicBezTo>
                  <a:cubicBezTo>
                    <a:pt x="227" y="561"/>
                    <a:pt x="243" y="560"/>
                    <a:pt x="255" y="561"/>
                  </a:cubicBezTo>
                  <a:cubicBezTo>
                    <a:pt x="261" y="561"/>
                    <a:pt x="266" y="562"/>
                    <a:pt x="270" y="561"/>
                  </a:cubicBezTo>
                  <a:cubicBezTo>
                    <a:pt x="270" y="561"/>
                    <a:pt x="271" y="561"/>
                    <a:pt x="271" y="561"/>
                  </a:cubicBezTo>
                  <a:cubicBezTo>
                    <a:pt x="271" y="560"/>
                    <a:pt x="272" y="561"/>
                    <a:pt x="272" y="561"/>
                  </a:cubicBezTo>
                  <a:cubicBezTo>
                    <a:pt x="273" y="561"/>
                    <a:pt x="272" y="560"/>
                    <a:pt x="273" y="560"/>
                  </a:cubicBezTo>
                  <a:cubicBezTo>
                    <a:pt x="274" y="559"/>
                    <a:pt x="275" y="560"/>
                    <a:pt x="276" y="559"/>
                  </a:cubicBezTo>
                  <a:cubicBezTo>
                    <a:pt x="278" y="558"/>
                    <a:pt x="278" y="555"/>
                    <a:pt x="280" y="554"/>
                  </a:cubicBezTo>
                  <a:cubicBezTo>
                    <a:pt x="281" y="549"/>
                    <a:pt x="280" y="543"/>
                    <a:pt x="280" y="538"/>
                  </a:cubicBezTo>
                  <a:cubicBezTo>
                    <a:pt x="281" y="534"/>
                    <a:pt x="281" y="530"/>
                    <a:pt x="281" y="526"/>
                  </a:cubicBezTo>
                  <a:cubicBezTo>
                    <a:pt x="281" y="523"/>
                    <a:pt x="281" y="521"/>
                    <a:pt x="280" y="519"/>
                  </a:cubicBezTo>
                  <a:cubicBezTo>
                    <a:pt x="280" y="516"/>
                    <a:pt x="281" y="514"/>
                    <a:pt x="280" y="511"/>
                  </a:cubicBezTo>
                  <a:cubicBezTo>
                    <a:pt x="280" y="508"/>
                    <a:pt x="280" y="506"/>
                    <a:pt x="280" y="504"/>
                  </a:cubicBezTo>
                  <a:cubicBezTo>
                    <a:pt x="279" y="502"/>
                    <a:pt x="281" y="499"/>
                    <a:pt x="280" y="497"/>
                  </a:cubicBezTo>
                  <a:cubicBezTo>
                    <a:pt x="277" y="496"/>
                    <a:pt x="276" y="494"/>
                    <a:pt x="274" y="494"/>
                  </a:cubicBezTo>
                  <a:close/>
                  <a:moveTo>
                    <a:pt x="357" y="494"/>
                  </a:moveTo>
                  <a:cubicBezTo>
                    <a:pt x="353" y="494"/>
                    <a:pt x="352" y="494"/>
                    <a:pt x="348" y="494"/>
                  </a:cubicBezTo>
                  <a:cubicBezTo>
                    <a:pt x="346" y="493"/>
                    <a:pt x="345" y="494"/>
                    <a:pt x="343" y="494"/>
                  </a:cubicBezTo>
                  <a:cubicBezTo>
                    <a:pt x="334" y="493"/>
                    <a:pt x="321" y="490"/>
                    <a:pt x="314" y="492"/>
                  </a:cubicBezTo>
                  <a:cubicBezTo>
                    <a:pt x="312" y="492"/>
                    <a:pt x="313" y="493"/>
                    <a:pt x="312" y="494"/>
                  </a:cubicBezTo>
                  <a:cubicBezTo>
                    <a:pt x="311" y="494"/>
                    <a:pt x="309" y="493"/>
                    <a:pt x="308" y="494"/>
                  </a:cubicBezTo>
                  <a:cubicBezTo>
                    <a:pt x="308" y="494"/>
                    <a:pt x="307" y="495"/>
                    <a:pt x="307" y="495"/>
                  </a:cubicBezTo>
                  <a:cubicBezTo>
                    <a:pt x="306" y="496"/>
                    <a:pt x="304" y="498"/>
                    <a:pt x="304" y="499"/>
                  </a:cubicBezTo>
                  <a:cubicBezTo>
                    <a:pt x="304" y="500"/>
                    <a:pt x="303" y="499"/>
                    <a:pt x="303" y="500"/>
                  </a:cubicBezTo>
                  <a:cubicBezTo>
                    <a:pt x="303" y="501"/>
                    <a:pt x="302" y="504"/>
                    <a:pt x="302" y="506"/>
                  </a:cubicBezTo>
                  <a:cubicBezTo>
                    <a:pt x="302" y="514"/>
                    <a:pt x="303" y="520"/>
                    <a:pt x="303" y="528"/>
                  </a:cubicBezTo>
                  <a:cubicBezTo>
                    <a:pt x="303" y="531"/>
                    <a:pt x="304" y="529"/>
                    <a:pt x="303" y="531"/>
                  </a:cubicBezTo>
                  <a:cubicBezTo>
                    <a:pt x="303" y="531"/>
                    <a:pt x="303" y="532"/>
                    <a:pt x="303" y="533"/>
                  </a:cubicBezTo>
                  <a:cubicBezTo>
                    <a:pt x="303" y="540"/>
                    <a:pt x="304" y="551"/>
                    <a:pt x="307" y="554"/>
                  </a:cubicBezTo>
                  <a:cubicBezTo>
                    <a:pt x="308" y="555"/>
                    <a:pt x="309" y="556"/>
                    <a:pt x="309" y="556"/>
                  </a:cubicBezTo>
                  <a:cubicBezTo>
                    <a:pt x="310" y="558"/>
                    <a:pt x="311" y="559"/>
                    <a:pt x="312" y="561"/>
                  </a:cubicBezTo>
                  <a:cubicBezTo>
                    <a:pt x="316" y="561"/>
                    <a:pt x="321" y="563"/>
                    <a:pt x="326" y="563"/>
                  </a:cubicBezTo>
                  <a:cubicBezTo>
                    <a:pt x="329" y="563"/>
                    <a:pt x="334" y="562"/>
                    <a:pt x="338" y="561"/>
                  </a:cubicBezTo>
                  <a:cubicBezTo>
                    <a:pt x="342" y="561"/>
                    <a:pt x="346" y="562"/>
                    <a:pt x="348" y="561"/>
                  </a:cubicBezTo>
                  <a:cubicBezTo>
                    <a:pt x="350" y="561"/>
                    <a:pt x="351" y="561"/>
                    <a:pt x="352" y="561"/>
                  </a:cubicBezTo>
                  <a:cubicBezTo>
                    <a:pt x="355" y="560"/>
                    <a:pt x="357" y="561"/>
                    <a:pt x="360" y="561"/>
                  </a:cubicBezTo>
                  <a:cubicBezTo>
                    <a:pt x="364" y="560"/>
                    <a:pt x="367" y="558"/>
                    <a:pt x="368" y="556"/>
                  </a:cubicBezTo>
                  <a:cubicBezTo>
                    <a:pt x="370" y="554"/>
                    <a:pt x="371" y="552"/>
                    <a:pt x="371" y="550"/>
                  </a:cubicBezTo>
                  <a:cubicBezTo>
                    <a:pt x="371" y="549"/>
                    <a:pt x="372" y="549"/>
                    <a:pt x="372" y="549"/>
                  </a:cubicBezTo>
                  <a:cubicBezTo>
                    <a:pt x="372" y="548"/>
                    <a:pt x="372" y="547"/>
                    <a:pt x="372" y="546"/>
                  </a:cubicBezTo>
                  <a:cubicBezTo>
                    <a:pt x="372" y="545"/>
                    <a:pt x="373" y="545"/>
                    <a:pt x="373" y="545"/>
                  </a:cubicBezTo>
                  <a:cubicBezTo>
                    <a:pt x="373" y="542"/>
                    <a:pt x="373" y="537"/>
                    <a:pt x="373" y="534"/>
                  </a:cubicBezTo>
                  <a:cubicBezTo>
                    <a:pt x="373" y="534"/>
                    <a:pt x="372" y="534"/>
                    <a:pt x="372" y="534"/>
                  </a:cubicBezTo>
                  <a:cubicBezTo>
                    <a:pt x="372" y="532"/>
                    <a:pt x="373" y="531"/>
                    <a:pt x="373" y="530"/>
                  </a:cubicBezTo>
                  <a:cubicBezTo>
                    <a:pt x="373" y="529"/>
                    <a:pt x="372" y="528"/>
                    <a:pt x="372" y="527"/>
                  </a:cubicBezTo>
                  <a:cubicBezTo>
                    <a:pt x="370" y="515"/>
                    <a:pt x="374" y="504"/>
                    <a:pt x="371" y="496"/>
                  </a:cubicBezTo>
                  <a:cubicBezTo>
                    <a:pt x="367" y="495"/>
                    <a:pt x="362" y="493"/>
                    <a:pt x="357" y="494"/>
                  </a:cubicBezTo>
                  <a:close/>
                  <a:moveTo>
                    <a:pt x="180" y="494"/>
                  </a:moveTo>
                  <a:cubicBezTo>
                    <a:pt x="180" y="493"/>
                    <a:pt x="179" y="494"/>
                    <a:pt x="178" y="494"/>
                  </a:cubicBezTo>
                  <a:cubicBezTo>
                    <a:pt x="177" y="493"/>
                    <a:pt x="177" y="493"/>
                    <a:pt x="176" y="493"/>
                  </a:cubicBezTo>
                  <a:cubicBezTo>
                    <a:pt x="172" y="492"/>
                    <a:pt x="164" y="493"/>
                    <a:pt x="162" y="494"/>
                  </a:cubicBezTo>
                  <a:cubicBezTo>
                    <a:pt x="156" y="494"/>
                    <a:pt x="148" y="493"/>
                    <a:pt x="143" y="494"/>
                  </a:cubicBezTo>
                  <a:cubicBezTo>
                    <a:pt x="142" y="494"/>
                    <a:pt x="142" y="494"/>
                    <a:pt x="142" y="494"/>
                  </a:cubicBezTo>
                  <a:cubicBezTo>
                    <a:pt x="137" y="495"/>
                    <a:pt x="131" y="494"/>
                    <a:pt x="126" y="494"/>
                  </a:cubicBezTo>
                  <a:cubicBezTo>
                    <a:pt x="125" y="495"/>
                    <a:pt x="124" y="496"/>
                    <a:pt x="122" y="496"/>
                  </a:cubicBezTo>
                  <a:cubicBezTo>
                    <a:pt x="119" y="510"/>
                    <a:pt x="122" y="525"/>
                    <a:pt x="121" y="541"/>
                  </a:cubicBezTo>
                  <a:cubicBezTo>
                    <a:pt x="121" y="545"/>
                    <a:pt x="120" y="549"/>
                    <a:pt x="120" y="554"/>
                  </a:cubicBezTo>
                  <a:cubicBezTo>
                    <a:pt x="122" y="555"/>
                    <a:pt x="122" y="556"/>
                    <a:pt x="123" y="557"/>
                  </a:cubicBezTo>
                  <a:cubicBezTo>
                    <a:pt x="124" y="558"/>
                    <a:pt x="125" y="557"/>
                    <a:pt x="126" y="558"/>
                  </a:cubicBezTo>
                  <a:cubicBezTo>
                    <a:pt x="126" y="558"/>
                    <a:pt x="126" y="559"/>
                    <a:pt x="127" y="560"/>
                  </a:cubicBezTo>
                  <a:cubicBezTo>
                    <a:pt x="131" y="561"/>
                    <a:pt x="135" y="561"/>
                    <a:pt x="140" y="561"/>
                  </a:cubicBezTo>
                  <a:cubicBezTo>
                    <a:pt x="149" y="561"/>
                    <a:pt x="158" y="560"/>
                    <a:pt x="165" y="560"/>
                  </a:cubicBezTo>
                  <a:cubicBezTo>
                    <a:pt x="168" y="560"/>
                    <a:pt x="170" y="561"/>
                    <a:pt x="173" y="561"/>
                  </a:cubicBezTo>
                  <a:cubicBezTo>
                    <a:pt x="172" y="561"/>
                    <a:pt x="173" y="560"/>
                    <a:pt x="173" y="560"/>
                  </a:cubicBezTo>
                  <a:cubicBezTo>
                    <a:pt x="176" y="559"/>
                    <a:pt x="179" y="560"/>
                    <a:pt x="181" y="560"/>
                  </a:cubicBezTo>
                  <a:cubicBezTo>
                    <a:pt x="181" y="557"/>
                    <a:pt x="184" y="558"/>
                    <a:pt x="185" y="557"/>
                  </a:cubicBezTo>
                  <a:cubicBezTo>
                    <a:pt x="185" y="557"/>
                    <a:pt x="185" y="555"/>
                    <a:pt x="186" y="554"/>
                  </a:cubicBezTo>
                  <a:cubicBezTo>
                    <a:pt x="186" y="554"/>
                    <a:pt x="187" y="553"/>
                    <a:pt x="187" y="553"/>
                  </a:cubicBezTo>
                  <a:cubicBezTo>
                    <a:pt x="187" y="548"/>
                    <a:pt x="188" y="541"/>
                    <a:pt x="187" y="537"/>
                  </a:cubicBezTo>
                  <a:cubicBezTo>
                    <a:pt x="187" y="537"/>
                    <a:pt x="186" y="536"/>
                    <a:pt x="187" y="536"/>
                  </a:cubicBezTo>
                  <a:cubicBezTo>
                    <a:pt x="186" y="533"/>
                    <a:pt x="186" y="531"/>
                    <a:pt x="187" y="530"/>
                  </a:cubicBezTo>
                  <a:cubicBezTo>
                    <a:pt x="187" y="530"/>
                    <a:pt x="186" y="529"/>
                    <a:pt x="187" y="528"/>
                  </a:cubicBezTo>
                  <a:cubicBezTo>
                    <a:pt x="187" y="520"/>
                    <a:pt x="189" y="513"/>
                    <a:pt x="188" y="506"/>
                  </a:cubicBezTo>
                  <a:cubicBezTo>
                    <a:pt x="188" y="506"/>
                    <a:pt x="188" y="505"/>
                    <a:pt x="187" y="505"/>
                  </a:cubicBezTo>
                  <a:cubicBezTo>
                    <a:pt x="187" y="504"/>
                    <a:pt x="187" y="503"/>
                    <a:pt x="187" y="502"/>
                  </a:cubicBezTo>
                  <a:cubicBezTo>
                    <a:pt x="186" y="499"/>
                    <a:pt x="185" y="497"/>
                    <a:pt x="184" y="495"/>
                  </a:cubicBezTo>
                  <a:cubicBezTo>
                    <a:pt x="183" y="496"/>
                    <a:pt x="182" y="494"/>
                    <a:pt x="180" y="494"/>
                  </a:cubicBezTo>
                  <a:close/>
                  <a:moveTo>
                    <a:pt x="33" y="528"/>
                  </a:moveTo>
                  <a:cubicBezTo>
                    <a:pt x="33" y="528"/>
                    <a:pt x="34" y="527"/>
                    <a:pt x="34" y="527"/>
                  </a:cubicBezTo>
                  <a:cubicBezTo>
                    <a:pt x="35" y="526"/>
                    <a:pt x="35" y="525"/>
                    <a:pt x="35" y="524"/>
                  </a:cubicBezTo>
                  <a:cubicBezTo>
                    <a:pt x="36" y="523"/>
                    <a:pt x="36" y="523"/>
                    <a:pt x="37" y="522"/>
                  </a:cubicBezTo>
                  <a:cubicBezTo>
                    <a:pt x="37" y="521"/>
                    <a:pt x="37" y="521"/>
                    <a:pt x="38" y="520"/>
                  </a:cubicBezTo>
                  <a:cubicBezTo>
                    <a:pt x="38" y="519"/>
                    <a:pt x="39" y="519"/>
                    <a:pt x="40" y="518"/>
                  </a:cubicBezTo>
                  <a:cubicBezTo>
                    <a:pt x="40" y="517"/>
                    <a:pt x="40" y="516"/>
                    <a:pt x="40" y="515"/>
                  </a:cubicBezTo>
                  <a:cubicBezTo>
                    <a:pt x="41" y="514"/>
                    <a:pt x="42" y="512"/>
                    <a:pt x="43" y="511"/>
                  </a:cubicBezTo>
                  <a:cubicBezTo>
                    <a:pt x="43" y="510"/>
                    <a:pt x="44" y="510"/>
                    <a:pt x="45" y="509"/>
                  </a:cubicBezTo>
                  <a:cubicBezTo>
                    <a:pt x="46" y="508"/>
                    <a:pt x="46" y="506"/>
                    <a:pt x="47" y="505"/>
                  </a:cubicBezTo>
                  <a:cubicBezTo>
                    <a:pt x="48" y="504"/>
                    <a:pt x="49" y="504"/>
                    <a:pt x="49" y="503"/>
                  </a:cubicBezTo>
                  <a:cubicBezTo>
                    <a:pt x="51" y="501"/>
                    <a:pt x="52" y="499"/>
                    <a:pt x="53" y="496"/>
                  </a:cubicBezTo>
                  <a:cubicBezTo>
                    <a:pt x="53" y="496"/>
                    <a:pt x="54" y="495"/>
                    <a:pt x="53" y="494"/>
                  </a:cubicBezTo>
                  <a:cubicBezTo>
                    <a:pt x="51" y="495"/>
                    <a:pt x="49" y="494"/>
                    <a:pt x="47" y="494"/>
                  </a:cubicBezTo>
                  <a:cubicBezTo>
                    <a:pt x="44" y="502"/>
                    <a:pt x="39" y="509"/>
                    <a:pt x="35" y="515"/>
                  </a:cubicBezTo>
                  <a:cubicBezTo>
                    <a:pt x="34" y="518"/>
                    <a:pt x="33" y="520"/>
                    <a:pt x="31" y="522"/>
                  </a:cubicBezTo>
                  <a:cubicBezTo>
                    <a:pt x="31" y="525"/>
                    <a:pt x="30" y="530"/>
                    <a:pt x="32" y="531"/>
                  </a:cubicBezTo>
                  <a:cubicBezTo>
                    <a:pt x="32" y="530"/>
                    <a:pt x="32" y="529"/>
                    <a:pt x="33" y="528"/>
                  </a:cubicBezTo>
                  <a:close/>
                  <a:moveTo>
                    <a:pt x="41" y="524"/>
                  </a:moveTo>
                  <a:cubicBezTo>
                    <a:pt x="42" y="524"/>
                    <a:pt x="41" y="523"/>
                    <a:pt x="41" y="522"/>
                  </a:cubicBezTo>
                  <a:cubicBezTo>
                    <a:pt x="41" y="522"/>
                    <a:pt x="42" y="522"/>
                    <a:pt x="42" y="522"/>
                  </a:cubicBezTo>
                  <a:cubicBezTo>
                    <a:pt x="42" y="522"/>
                    <a:pt x="42" y="521"/>
                    <a:pt x="42" y="521"/>
                  </a:cubicBezTo>
                  <a:cubicBezTo>
                    <a:pt x="42" y="520"/>
                    <a:pt x="43" y="521"/>
                    <a:pt x="43" y="521"/>
                  </a:cubicBezTo>
                  <a:cubicBezTo>
                    <a:pt x="43" y="520"/>
                    <a:pt x="43" y="519"/>
                    <a:pt x="43" y="519"/>
                  </a:cubicBezTo>
                  <a:cubicBezTo>
                    <a:pt x="43" y="518"/>
                    <a:pt x="44" y="518"/>
                    <a:pt x="45" y="517"/>
                  </a:cubicBezTo>
                  <a:cubicBezTo>
                    <a:pt x="46" y="515"/>
                    <a:pt x="49" y="512"/>
                    <a:pt x="49" y="509"/>
                  </a:cubicBezTo>
                  <a:cubicBezTo>
                    <a:pt x="52" y="509"/>
                    <a:pt x="53" y="506"/>
                    <a:pt x="53" y="505"/>
                  </a:cubicBezTo>
                  <a:cubicBezTo>
                    <a:pt x="54" y="504"/>
                    <a:pt x="55" y="504"/>
                    <a:pt x="55" y="503"/>
                  </a:cubicBezTo>
                  <a:cubicBezTo>
                    <a:pt x="57" y="501"/>
                    <a:pt x="59" y="498"/>
                    <a:pt x="60" y="495"/>
                  </a:cubicBezTo>
                  <a:cubicBezTo>
                    <a:pt x="61" y="495"/>
                    <a:pt x="61" y="495"/>
                    <a:pt x="61" y="494"/>
                  </a:cubicBezTo>
                  <a:cubicBezTo>
                    <a:pt x="59" y="494"/>
                    <a:pt x="57" y="494"/>
                    <a:pt x="55" y="494"/>
                  </a:cubicBezTo>
                  <a:cubicBezTo>
                    <a:pt x="56" y="495"/>
                    <a:pt x="54" y="495"/>
                    <a:pt x="53" y="496"/>
                  </a:cubicBezTo>
                  <a:cubicBezTo>
                    <a:pt x="53" y="497"/>
                    <a:pt x="53" y="499"/>
                    <a:pt x="53" y="500"/>
                  </a:cubicBezTo>
                  <a:cubicBezTo>
                    <a:pt x="52" y="500"/>
                    <a:pt x="52" y="500"/>
                    <a:pt x="52" y="501"/>
                  </a:cubicBezTo>
                  <a:cubicBezTo>
                    <a:pt x="51" y="502"/>
                    <a:pt x="50" y="502"/>
                    <a:pt x="49" y="503"/>
                  </a:cubicBezTo>
                  <a:cubicBezTo>
                    <a:pt x="49" y="503"/>
                    <a:pt x="49" y="505"/>
                    <a:pt x="49" y="505"/>
                  </a:cubicBezTo>
                  <a:cubicBezTo>
                    <a:pt x="49" y="505"/>
                    <a:pt x="48" y="506"/>
                    <a:pt x="47" y="506"/>
                  </a:cubicBezTo>
                  <a:cubicBezTo>
                    <a:pt x="47" y="506"/>
                    <a:pt x="48" y="507"/>
                    <a:pt x="47" y="508"/>
                  </a:cubicBezTo>
                  <a:cubicBezTo>
                    <a:pt x="47" y="508"/>
                    <a:pt x="46" y="508"/>
                    <a:pt x="46" y="508"/>
                  </a:cubicBezTo>
                  <a:cubicBezTo>
                    <a:pt x="45" y="509"/>
                    <a:pt x="46" y="510"/>
                    <a:pt x="46" y="510"/>
                  </a:cubicBezTo>
                  <a:cubicBezTo>
                    <a:pt x="45" y="511"/>
                    <a:pt x="44" y="511"/>
                    <a:pt x="43" y="512"/>
                  </a:cubicBezTo>
                  <a:cubicBezTo>
                    <a:pt x="43" y="512"/>
                    <a:pt x="43" y="513"/>
                    <a:pt x="43" y="514"/>
                  </a:cubicBezTo>
                  <a:cubicBezTo>
                    <a:pt x="43" y="514"/>
                    <a:pt x="41" y="514"/>
                    <a:pt x="41" y="514"/>
                  </a:cubicBezTo>
                  <a:cubicBezTo>
                    <a:pt x="41" y="516"/>
                    <a:pt x="41" y="517"/>
                    <a:pt x="40" y="518"/>
                  </a:cubicBezTo>
                  <a:cubicBezTo>
                    <a:pt x="40" y="518"/>
                    <a:pt x="40" y="519"/>
                    <a:pt x="40" y="519"/>
                  </a:cubicBezTo>
                  <a:cubicBezTo>
                    <a:pt x="39" y="520"/>
                    <a:pt x="38" y="522"/>
                    <a:pt x="38" y="522"/>
                  </a:cubicBezTo>
                  <a:cubicBezTo>
                    <a:pt x="38" y="524"/>
                    <a:pt x="36" y="524"/>
                    <a:pt x="36" y="525"/>
                  </a:cubicBezTo>
                  <a:cubicBezTo>
                    <a:pt x="36" y="526"/>
                    <a:pt x="35" y="525"/>
                    <a:pt x="35" y="526"/>
                  </a:cubicBezTo>
                  <a:cubicBezTo>
                    <a:pt x="34" y="527"/>
                    <a:pt x="34" y="528"/>
                    <a:pt x="33" y="530"/>
                  </a:cubicBezTo>
                  <a:cubicBezTo>
                    <a:pt x="33" y="530"/>
                    <a:pt x="32" y="531"/>
                    <a:pt x="32" y="531"/>
                  </a:cubicBezTo>
                  <a:cubicBezTo>
                    <a:pt x="31" y="533"/>
                    <a:pt x="30" y="536"/>
                    <a:pt x="32" y="538"/>
                  </a:cubicBezTo>
                  <a:cubicBezTo>
                    <a:pt x="35" y="533"/>
                    <a:pt x="38" y="527"/>
                    <a:pt x="41" y="524"/>
                  </a:cubicBezTo>
                  <a:close/>
                  <a:moveTo>
                    <a:pt x="40" y="528"/>
                  </a:moveTo>
                  <a:cubicBezTo>
                    <a:pt x="39" y="528"/>
                    <a:pt x="38" y="529"/>
                    <a:pt x="37" y="530"/>
                  </a:cubicBezTo>
                  <a:cubicBezTo>
                    <a:pt x="37" y="530"/>
                    <a:pt x="37" y="531"/>
                    <a:pt x="37" y="531"/>
                  </a:cubicBezTo>
                  <a:cubicBezTo>
                    <a:pt x="37" y="532"/>
                    <a:pt x="36" y="533"/>
                    <a:pt x="35" y="534"/>
                  </a:cubicBezTo>
                  <a:cubicBezTo>
                    <a:pt x="34" y="536"/>
                    <a:pt x="32" y="538"/>
                    <a:pt x="32" y="541"/>
                  </a:cubicBezTo>
                  <a:cubicBezTo>
                    <a:pt x="31" y="542"/>
                    <a:pt x="31" y="544"/>
                    <a:pt x="33" y="546"/>
                  </a:cubicBezTo>
                  <a:cubicBezTo>
                    <a:pt x="33" y="543"/>
                    <a:pt x="36" y="542"/>
                    <a:pt x="37" y="541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8" y="538"/>
                    <a:pt x="39" y="538"/>
                  </a:cubicBezTo>
                  <a:cubicBezTo>
                    <a:pt x="39" y="537"/>
                    <a:pt x="40" y="536"/>
                    <a:pt x="40" y="534"/>
                  </a:cubicBezTo>
                  <a:cubicBezTo>
                    <a:pt x="41" y="534"/>
                    <a:pt x="42" y="534"/>
                    <a:pt x="42" y="534"/>
                  </a:cubicBezTo>
                  <a:cubicBezTo>
                    <a:pt x="42" y="533"/>
                    <a:pt x="42" y="532"/>
                    <a:pt x="42" y="532"/>
                  </a:cubicBezTo>
                  <a:cubicBezTo>
                    <a:pt x="43" y="531"/>
                    <a:pt x="44" y="530"/>
                    <a:pt x="45" y="529"/>
                  </a:cubicBezTo>
                  <a:cubicBezTo>
                    <a:pt x="46" y="527"/>
                    <a:pt x="48" y="525"/>
                    <a:pt x="48" y="523"/>
                  </a:cubicBezTo>
                  <a:cubicBezTo>
                    <a:pt x="49" y="521"/>
                    <a:pt x="46" y="518"/>
                    <a:pt x="47" y="515"/>
                  </a:cubicBezTo>
                  <a:cubicBezTo>
                    <a:pt x="48" y="515"/>
                    <a:pt x="48" y="515"/>
                    <a:pt x="47" y="514"/>
                  </a:cubicBezTo>
                  <a:cubicBezTo>
                    <a:pt x="45" y="518"/>
                    <a:pt x="42" y="523"/>
                    <a:pt x="40" y="528"/>
                  </a:cubicBezTo>
                  <a:close/>
                  <a:moveTo>
                    <a:pt x="45" y="530"/>
                  </a:moveTo>
                  <a:cubicBezTo>
                    <a:pt x="44" y="531"/>
                    <a:pt x="44" y="531"/>
                    <a:pt x="43" y="532"/>
                  </a:cubicBezTo>
                  <a:cubicBezTo>
                    <a:pt x="43" y="532"/>
                    <a:pt x="43" y="533"/>
                    <a:pt x="43" y="534"/>
                  </a:cubicBezTo>
                  <a:cubicBezTo>
                    <a:pt x="42" y="535"/>
                    <a:pt x="41" y="535"/>
                    <a:pt x="40" y="536"/>
                  </a:cubicBezTo>
                  <a:cubicBezTo>
                    <a:pt x="39" y="538"/>
                    <a:pt x="37" y="540"/>
                    <a:pt x="36" y="541"/>
                  </a:cubicBezTo>
                  <a:cubicBezTo>
                    <a:pt x="36" y="542"/>
                    <a:pt x="36" y="543"/>
                    <a:pt x="36" y="543"/>
                  </a:cubicBezTo>
                  <a:cubicBezTo>
                    <a:pt x="35" y="544"/>
                    <a:pt x="33" y="545"/>
                    <a:pt x="33" y="546"/>
                  </a:cubicBezTo>
                  <a:cubicBezTo>
                    <a:pt x="31" y="549"/>
                    <a:pt x="31" y="552"/>
                    <a:pt x="33" y="554"/>
                  </a:cubicBezTo>
                  <a:cubicBezTo>
                    <a:pt x="36" y="550"/>
                    <a:pt x="39" y="547"/>
                    <a:pt x="42" y="543"/>
                  </a:cubicBezTo>
                  <a:cubicBezTo>
                    <a:pt x="43" y="542"/>
                    <a:pt x="47" y="538"/>
                    <a:pt x="47" y="537"/>
                  </a:cubicBezTo>
                  <a:cubicBezTo>
                    <a:pt x="47" y="535"/>
                    <a:pt x="49" y="535"/>
                    <a:pt x="50" y="534"/>
                  </a:cubicBezTo>
                  <a:cubicBezTo>
                    <a:pt x="51" y="534"/>
                    <a:pt x="50" y="532"/>
                    <a:pt x="52" y="532"/>
                  </a:cubicBezTo>
                  <a:cubicBezTo>
                    <a:pt x="51" y="529"/>
                    <a:pt x="50" y="526"/>
                    <a:pt x="48" y="525"/>
                  </a:cubicBezTo>
                  <a:cubicBezTo>
                    <a:pt x="47" y="527"/>
                    <a:pt x="46" y="528"/>
                    <a:pt x="45" y="530"/>
                  </a:cubicBezTo>
                  <a:close/>
                  <a:moveTo>
                    <a:pt x="52" y="533"/>
                  </a:moveTo>
                  <a:cubicBezTo>
                    <a:pt x="49" y="537"/>
                    <a:pt x="45" y="541"/>
                    <a:pt x="41" y="546"/>
                  </a:cubicBezTo>
                  <a:cubicBezTo>
                    <a:pt x="40" y="547"/>
                    <a:pt x="38" y="549"/>
                    <a:pt x="37" y="550"/>
                  </a:cubicBezTo>
                  <a:cubicBezTo>
                    <a:pt x="36" y="551"/>
                    <a:pt x="36" y="552"/>
                    <a:pt x="36" y="553"/>
                  </a:cubicBezTo>
                  <a:cubicBezTo>
                    <a:pt x="36" y="553"/>
                    <a:pt x="35" y="553"/>
                    <a:pt x="35" y="553"/>
                  </a:cubicBezTo>
                  <a:cubicBezTo>
                    <a:pt x="35" y="553"/>
                    <a:pt x="35" y="554"/>
                    <a:pt x="35" y="554"/>
                  </a:cubicBezTo>
                  <a:cubicBezTo>
                    <a:pt x="35" y="555"/>
                    <a:pt x="34" y="555"/>
                    <a:pt x="33" y="556"/>
                  </a:cubicBezTo>
                  <a:cubicBezTo>
                    <a:pt x="33" y="558"/>
                    <a:pt x="33" y="558"/>
                    <a:pt x="33" y="561"/>
                  </a:cubicBezTo>
                  <a:cubicBezTo>
                    <a:pt x="38" y="561"/>
                    <a:pt x="38" y="560"/>
                    <a:pt x="40" y="559"/>
                  </a:cubicBezTo>
                  <a:cubicBezTo>
                    <a:pt x="40" y="558"/>
                    <a:pt x="41" y="557"/>
                    <a:pt x="41" y="557"/>
                  </a:cubicBezTo>
                  <a:cubicBezTo>
                    <a:pt x="43" y="556"/>
                    <a:pt x="43" y="555"/>
                    <a:pt x="44" y="554"/>
                  </a:cubicBezTo>
                  <a:cubicBezTo>
                    <a:pt x="45" y="552"/>
                    <a:pt x="47" y="551"/>
                    <a:pt x="47" y="550"/>
                  </a:cubicBezTo>
                  <a:cubicBezTo>
                    <a:pt x="47" y="548"/>
                    <a:pt x="50" y="548"/>
                    <a:pt x="50" y="547"/>
                  </a:cubicBezTo>
                  <a:cubicBezTo>
                    <a:pt x="50" y="545"/>
                    <a:pt x="52" y="545"/>
                    <a:pt x="53" y="543"/>
                  </a:cubicBezTo>
                  <a:cubicBezTo>
                    <a:pt x="53" y="542"/>
                    <a:pt x="53" y="543"/>
                    <a:pt x="53" y="542"/>
                  </a:cubicBezTo>
                  <a:cubicBezTo>
                    <a:pt x="55" y="540"/>
                    <a:pt x="56" y="538"/>
                    <a:pt x="57" y="536"/>
                  </a:cubicBezTo>
                  <a:cubicBezTo>
                    <a:pt x="55" y="536"/>
                    <a:pt x="55" y="533"/>
                    <a:pt x="52" y="533"/>
                  </a:cubicBezTo>
                  <a:close/>
                  <a:moveTo>
                    <a:pt x="57" y="538"/>
                  </a:moveTo>
                  <a:cubicBezTo>
                    <a:pt x="52" y="547"/>
                    <a:pt x="45" y="553"/>
                    <a:pt x="40" y="561"/>
                  </a:cubicBezTo>
                  <a:cubicBezTo>
                    <a:pt x="47" y="562"/>
                    <a:pt x="49" y="557"/>
                    <a:pt x="53" y="554"/>
                  </a:cubicBezTo>
                  <a:cubicBezTo>
                    <a:pt x="54" y="552"/>
                    <a:pt x="55" y="551"/>
                    <a:pt x="56" y="549"/>
                  </a:cubicBezTo>
                  <a:cubicBezTo>
                    <a:pt x="57" y="548"/>
                    <a:pt x="59" y="546"/>
                    <a:pt x="60" y="544"/>
                  </a:cubicBezTo>
                  <a:cubicBezTo>
                    <a:pt x="61" y="545"/>
                    <a:pt x="62" y="541"/>
                    <a:pt x="62" y="543"/>
                  </a:cubicBezTo>
                  <a:cubicBezTo>
                    <a:pt x="61" y="545"/>
                    <a:pt x="60" y="546"/>
                    <a:pt x="59" y="548"/>
                  </a:cubicBezTo>
                  <a:cubicBezTo>
                    <a:pt x="57" y="549"/>
                    <a:pt x="56" y="550"/>
                    <a:pt x="54" y="552"/>
                  </a:cubicBezTo>
                  <a:cubicBezTo>
                    <a:pt x="54" y="553"/>
                    <a:pt x="54" y="554"/>
                    <a:pt x="53" y="554"/>
                  </a:cubicBezTo>
                  <a:cubicBezTo>
                    <a:pt x="51" y="557"/>
                    <a:pt x="48" y="558"/>
                    <a:pt x="47" y="561"/>
                  </a:cubicBezTo>
                  <a:cubicBezTo>
                    <a:pt x="50" y="561"/>
                    <a:pt x="53" y="561"/>
                    <a:pt x="56" y="561"/>
                  </a:cubicBezTo>
                  <a:cubicBezTo>
                    <a:pt x="57" y="560"/>
                    <a:pt x="59" y="558"/>
                    <a:pt x="60" y="557"/>
                  </a:cubicBezTo>
                  <a:cubicBezTo>
                    <a:pt x="62" y="554"/>
                    <a:pt x="65" y="552"/>
                    <a:pt x="66" y="548"/>
                  </a:cubicBezTo>
                  <a:cubicBezTo>
                    <a:pt x="68" y="547"/>
                    <a:pt x="70" y="547"/>
                    <a:pt x="70" y="544"/>
                  </a:cubicBezTo>
                  <a:cubicBezTo>
                    <a:pt x="64" y="544"/>
                    <a:pt x="62" y="539"/>
                    <a:pt x="57" y="538"/>
                  </a:cubicBezTo>
                  <a:close/>
                  <a:moveTo>
                    <a:pt x="83" y="535"/>
                  </a:moveTo>
                  <a:cubicBezTo>
                    <a:pt x="83" y="540"/>
                    <a:pt x="80" y="542"/>
                    <a:pt x="78" y="544"/>
                  </a:cubicBezTo>
                  <a:cubicBezTo>
                    <a:pt x="75" y="544"/>
                    <a:pt x="74" y="546"/>
                    <a:pt x="71" y="545"/>
                  </a:cubicBezTo>
                  <a:cubicBezTo>
                    <a:pt x="70" y="546"/>
                    <a:pt x="69" y="548"/>
                    <a:pt x="68" y="549"/>
                  </a:cubicBezTo>
                  <a:cubicBezTo>
                    <a:pt x="67" y="551"/>
                    <a:pt x="65" y="551"/>
                    <a:pt x="64" y="553"/>
                  </a:cubicBezTo>
                  <a:cubicBezTo>
                    <a:pt x="63" y="553"/>
                    <a:pt x="63" y="555"/>
                    <a:pt x="63" y="555"/>
                  </a:cubicBezTo>
                  <a:cubicBezTo>
                    <a:pt x="61" y="558"/>
                    <a:pt x="58" y="558"/>
                    <a:pt x="58" y="561"/>
                  </a:cubicBezTo>
                  <a:cubicBezTo>
                    <a:pt x="60" y="561"/>
                    <a:pt x="63" y="562"/>
                    <a:pt x="66" y="561"/>
                  </a:cubicBezTo>
                  <a:cubicBezTo>
                    <a:pt x="66" y="561"/>
                    <a:pt x="68" y="560"/>
                    <a:pt x="70" y="558"/>
                  </a:cubicBezTo>
                  <a:cubicBezTo>
                    <a:pt x="71" y="557"/>
                    <a:pt x="73" y="555"/>
                    <a:pt x="74" y="554"/>
                  </a:cubicBezTo>
                  <a:cubicBezTo>
                    <a:pt x="75" y="553"/>
                    <a:pt x="75" y="552"/>
                    <a:pt x="75" y="551"/>
                  </a:cubicBezTo>
                  <a:cubicBezTo>
                    <a:pt x="77" y="549"/>
                    <a:pt x="80" y="547"/>
                    <a:pt x="81" y="546"/>
                  </a:cubicBezTo>
                  <a:cubicBezTo>
                    <a:pt x="82" y="546"/>
                    <a:pt x="81" y="544"/>
                    <a:pt x="81" y="544"/>
                  </a:cubicBezTo>
                  <a:cubicBezTo>
                    <a:pt x="87" y="538"/>
                    <a:pt x="96" y="532"/>
                    <a:pt x="97" y="527"/>
                  </a:cubicBezTo>
                  <a:cubicBezTo>
                    <a:pt x="97" y="525"/>
                    <a:pt x="98" y="522"/>
                    <a:pt x="95" y="521"/>
                  </a:cubicBezTo>
                  <a:cubicBezTo>
                    <a:pt x="91" y="526"/>
                    <a:pt x="88" y="531"/>
                    <a:pt x="83" y="535"/>
                  </a:cubicBezTo>
                  <a:close/>
                  <a:moveTo>
                    <a:pt x="78" y="555"/>
                  </a:moveTo>
                  <a:cubicBezTo>
                    <a:pt x="80" y="553"/>
                    <a:pt x="83" y="551"/>
                    <a:pt x="86" y="549"/>
                  </a:cubicBezTo>
                  <a:cubicBezTo>
                    <a:pt x="87" y="548"/>
                    <a:pt x="88" y="547"/>
                    <a:pt x="89" y="546"/>
                  </a:cubicBezTo>
                  <a:cubicBezTo>
                    <a:pt x="90" y="545"/>
                    <a:pt x="91" y="544"/>
                    <a:pt x="93" y="542"/>
                  </a:cubicBezTo>
                  <a:cubicBezTo>
                    <a:pt x="94" y="540"/>
                    <a:pt x="98" y="538"/>
                    <a:pt x="97" y="534"/>
                  </a:cubicBezTo>
                  <a:cubicBezTo>
                    <a:pt x="93" y="533"/>
                    <a:pt x="91" y="537"/>
                    <a:pt x="88" y="539"/>
                  </a:cubicBezTo>
                  <a:cubicBezTo>
                    <a:pt x="86" y="541"/>
                    <a:pt x="83" y="544"/>
                    <a:pt x="81" y="546"/>
                  </a:cubicBezTo>
                  <a:cubicBezTo>
                    <a:pt x="80" y="547"/>
                    <a:pt x="79" y="548"/>
                    <a:pt x="78" y="549"/>
                  </a:cubicBezTo>
                  <a:cubicBezTo>
                    <a:pt x="77" y="550"/>
                    <a:pt x="76" y="552"/>
                    <a:pt x="75" y="554"/>
                  </a:cubicBezTo>
                  <a:cubicBezTo>
                    <a:pt x="74" y="555"/>
                    <a:pt x="73" y="556"/>
                    <a:pt x="72" y="557"/>
                  </a:cubicBezTo>
                  <a:cubicBezTo>
                    <a:pt x="71" y="558"/>
                    <a:pt x="69" y="560"/>
                    <a:pt x="68" y="561"/>
                  </a:cubicBezTo>
                  <a:cubicBezTo>
                    <a:pt x="73" y="561"/>
                    <a:pt x="76" y="562"/>
                    <a:pt x="80" y="562"/>
                  </a:cubicBezTo>
                  <a:cubicBezTo>
                    <a:pt x="83" y="558"/>
                    <a:pt x="89" y="555"/>
                    <a:pt x="92" y="552"/>
                  </a:cubicBezTo>
                  <a:cubicBezTo>
                    <a:pt x="92" y="551"/>
                    <a:pt x="92" y="550"/>
                    <a:pt x="93" y="549"/>
                  </a:cubicBezTo>
                  <a:cubicBezTo>
                    <a:pt x="93" y="548"/>
                    <a:pt x="95" y="548"/>
                    <a:pt x="95" y="547"/>
                  </a:cubicBezTo>
                  <a:cubicBezTo>
                    <a:pt x="95" y="546"/>
                    <a:pt x="96" y="546"/>
                    <a:pt x="96" y="546"/>
                  </a:cubicBezTo>
                  <a:cubicBezTo>
                    <a:pt x="97" y="544"/>
                    <a:pt x="96" y="543"/>
                    <a:pt x="97" y="542"/>
                  </a:cubicBezTo>
                  <a:cubicBezTo>
                    <a:pt x="97" y="542"/>
                    <a:pt x="97" y="539"/>
                    <a:pt x="96" y="540"/>
                  </a:cubicBezTo>
                  <a:cubicBezTo>
                    <a:pt x="91" y="547"/>
                    <a:pt x="83" y="551"/>
                    <a:pt x="78" y="558"/>
                  </a:cubicBezTo>
                  <a:cubicBezTo>
                    <a:pt x="77" y="558"/>
                    <a:pt x="76" y="561"/>
                    <a:pt x="75" y="559"/>
                  </a:cubicBezTo>
                  <a:cubicBezTo>
                    <a:pt x="78" y="559"/>
                    <a:pt x="77" y="556"/>
                    <a:pt x="78" y="555"/>
                  </a:cubicBezTo>
                  <a:close/>
                  <a:moveTo>
                    <a:pt x="91" y="553"/>
                  </a:moveTo>
                  <a:cubicBezTo>
                    <a:pt x="90" y="554"/>
                    <a:pt x="89" y="555"/>
                    <a:pt x="88" y="556"/>
                  </a:cubicBezTo>
                  <a:cubicBezTo>
                    <a:pt x="86" y="558"/>
                    <a:pt x="83" y="559"/>
                    <a:pt x="82" y="562"/>
                  </a:cubicBezTo>
                  <a:cubicBezTo>
                    <a:pt x="89" y="566"/>
                    <a:pt x="93" y="561"/>
                    <a:pt x="94" y="557"/>
                  </a:cubicBezTo>
                  <a:cubicBezTo>
                    <a:pt x="94" y="556"/>
                    <a:pt x="95" y="556"/>
                    <a:pt x="95" y="556"/>
                  </a:cubicBezTo>
                  <a:cubicBezTo>
                    <a:pt x="96" y="554"/>
                    <a:pt x="97" y="549"/>
                    <a:pt x="95" y="548"/>
                  </a:cubicBezTo>
                  <a:cubicBezTo>
                    <a:pt x="94" y="550"/>
                    <a:pt x="92" y="551"/>
                    <a:pt x="91" y="553"/>
                  </a:cubicBezTo>
                  <a:close/>
                  <a:moveTo>
                    <a:pt x="80" y="515"/>
                  </a:moveTo>
                  <a:cubicBezTo>
                    <a:pt x="80" y="515"/>
                    <a:pt x="80" y="514"/>
                    <a:pt x="80" y="513"/>
                  </a:cubicBezTo>
                  <a:cubicBezTo>
                    <a:pt x="81" y="512"/>
                    <a:pt x="82" y="512"/>
                    <a:pt x="83" y="511"/>
                  </a:cubicBezTo>
                  <a:cubicBezTo>
                    <a:pt x="84" y="510"/>
                    <a:pt x="85" y="508"/>
                    <a:pt x="86" y="507"/>
                  </a:cubicBezTo>
                  <a:cubicBezTo>
                    <a:pt x="89" y="504"/>
                    <a:pt x="93" y="502"/>
                    <a:pt x="94" y="498"/>
                  </a:cubicBezTo>
                  <a:cubicBezTo>
                    <a:pt x="92" y="498"/>
                    <a:pt x="91" y="496"/>
                    <a:pt x="87" y="497"/>
                  </a:cubicBezTo>
                  <a:cubicBezTo>
                    <a:pt x="83" y="502"/>
                    <a:pt x="78" y="508"/>
                    <a:pt x="73" y="511"/>
                  </a:cubicBezTo>
                  <a:cubicBezTo>
                    <a:pt x="73" y="511"/>
                    <a:pt x="74" y="512"/>
                    <a:pt x="73" y="513"/>
                  </a:cubicBezTo>
                  <a:cubicBezTo>
                    <a:pt x="69" y="518"/>
                    <a:pt x="62" y="522"/>
                    <a:pt x="59" y="528"/>
                  </a:cubicBezTo>
                  <a:cubicBezTo>
                    <a:pt x="61" y="530"/>
                    <a:pt x="61" y="533"/>
                    <a:pt x="64" y="533"/>
                  </a:cubicBezTo>
                  <a:cubicBezTo>
                    <a:pt x="65" y="534"/>
                    <a:pt x="67" y="536"/>
                    <a:pt x="70" y="536"/>
                  </a:cubicBezTo>
                  <a:cubicBezTo>
                    <a:pt x="74" y="536"/>
                    <a:pt x="74" y="532"/>
                    <a:pt x="77" y="531"/>
                  </a:cubicBezTo>
                  <a:cubicBezTo>
                    <a:pt x="77" y="532"/>
                    <a:pt x="78" y="531"/>
                    <a:pt x="79" y="532"/>
                  </a:cubicBezTo>
                  <a:cubicBezTo>
                    <a:pt x="80" y="533"/>
                    <a:pt x="80" y="536"/>
                    <a:pt x="83" y="535"/>
                  </a:cubicBezTo>
                  <a:cubicBezTo>
                    <a:pt x="84" y="532"/>
                    <a:pt x="87" y="530"/>
                    <a:pt x="89" y="528"/>
                  </a:cubicBezTo>
                  <a:cubicBezTo>
                    <a:pt x="91" y="525"/>
                    <a:pt x="94" y="522"/>
                    <a:pt x="96" y="520"/>
                  </a:cubicBezTo>
                  <a:cubicBezTo>
                    <a:pt x="96" y="516"/>
                    <a:pt x="96" y="512"/>
                    <a:pt x="95" y="509"/>
                  </a:cubicBezTo>
                  <a:cubicBezTo>
                    <a:pt x="94" y="509"/>
                    <a:pt x="94" y="510"/>
                    <a:pt x="93" y="510"/>
                  </a:cubicBezTo>
                  <a:cubicBezTo>
                    <a:pt x="88" y="516"/>
                    <a:pt x="82" y="522"/>
                    <a:pt x="77" y="528"/>
                  </a:cubicBezTo>
                  <a:cubicBezTo>
                    <a:pt x="75" y="529"/>
                    <a:pt x="73" y="531"/>
                    <a:pt x="73" y="532"/>
                  </a:cubicBezTo>
                  <a:cubicBezTo>
                    <a:pt x="72" y="533"/>
                    <a:pt x="73" y="534"/>
                    <a:pt x="71" y="534"/>
                  </a:cubicBezTo>
                  <a:cubicBezTo>
                    <a:pt x="75" y="529"/>
                    <a:pt x="78" y="525"/>
                    <a:pt x="83" y="520"/>
                  </a:cubicBezTo>
                  <a:cubicBezTo>
                    <a:pt x="85" y="517"/>
                    <a:pt x="89" y="514"/>
                    <a:pt x="91" y="512"/>
                  </a:cubicBezTo>
                  <a:cubicBezTo>
                    <a:pt x="93" y="508"/>
                    <a:pt x="97" y="507"/>
                    <a:pt x="95" y="501"/>
                  </a:cubicBezTo>
                  <a:cubicBezTo>
                    <a:pt x="95" y="500"/>
                    <a:pt x="94" y="501"/>
                    <a:pt x="93" y="501"/>
                  </a:cubicBezTo>
                  <a:cubicBezTo>
                    <a:pt x="91" y="504"/>
                    <a:pt x="89" y="507"/>
                    <a:pt x="86" y="509"/>
                  </a:cubicBezTo>
                  <a:cubicBezTo>
                    <a:pt x="86" y="510"/>
                    <a:pt x="85" y="510"/>
                    <a:pt x="84" y="510"/>
                  </a:cubicBezTo>
                  <a:cubicBezTo>
                    <a:pt x="83" y="511"/>
                    <a:pt x="83" y="512"/>
                    <a:pt x="82" y="513"/>
                  </a:cubicBezTo>
                  <a:cubicBezTo>
                    <a:pt x="77" y="518"/>
                    <a:pt x="71" y="524"/>
                    <a:pt x="66" y="528"/>
                  </a:cubicBezTo>
                  <a:cubicBezTo>
                    <a:pt x="65" y="529"/>
                    <a:pt x="64" y="533"/>
                    <a:pt x="63" y="531"/>
                  </a:cubicBezTo>
                  <a:cubicBezTo>
                    <a:pt x="68" y="526"/>
                    <a:pt x="74" y="521"/>
                    <a:pt x="80" y="515"/>
                  </a:cubicBezTo>
                  <a:close/>
                  <a:moveTo>
                    <a:pt x="62" y="523"/>
                  </a:moveTo>
                  <a:cubicBezTo>
                    <a:pt x="63" y="522"/>
                    <a:pt x="65" y="521"/>
                    <a:pt x="66" y="520"/>
                  </a:cubicBezTo>
                  <a:cubicBezTo>
                    <a:pt x="67" y="519"/>
                    <a:pt x="68" y="517"/>
                    <a:pt x="69" y="516"/>
                  </a:cubicBezTo>
                  <a:cubicBezTo>
                    <a:pt x="69" y="516"/>
                    <a:pt x="69" y="515"/>
                    <a:pt x="69" y="514"/>
                  </a:cubicBezTo>
                  <a:cubicBezTo>
                    <a:pt x="69" y="514"/>
                    <a:pt x="71" y="515"/>
                    <a:pt x="71" y="514"/>
                  </a:cubicBezTo>
                  <a:cubicBezTo>
                    <a:pt x="71" y="514"/>
                    <a:pt x="71" y="513"/>
                    <a:pt x="71" y="513"/>
                  </a:cubicBezTo>
                  <a:cubicBezTo>
                    <a:pt x="71" y="513"/>
                    <a:pt x="72" y="512"/>
                    <a:pt x="73" y="512"/>
                  </a:cubicBezTo>
                  <a:cubicBezTo>
                    <a:pt x="75" y="509"/>
                    <a:pt x="77" y="507"/>
                    <a:pt x="80" y="504"/>
                  </a:cubicBezTo>
                  <a:cubicBezTo>
                    <a:pt x="82" y="502"/>
                    <a:pt x="86" y="500"/>
                    <a:pt x="86" y="496"/>
                  </a:cubicBezTo>
                  <a:cubicBezTo>
                    <a:pt x="85" y="495"/>
                    <a:pt x="83" y="495"/>
                    <a:pt x="81" y="495"/>
                  </a:cubicBezTo>
                  <a:cubicBezTo>
                    <a:pt x="78" y="496"/>
                    <a:pt x="75" y="501"/>
                    <a:pt x="72" y="506"/>
                  </a:cubicBezTo>
                  <a:cubicBezTo>
                    <a:pt x="70" y="507"/>
                    <a:pt x="68" y="509"/>
                    <a:pt x="66" y="511"/>
                  </a:cubicBezTo>
                  <a:cubicBezTo>
                    <a:pt x="64" y="513"/>
                    <a:pt x="61" y="516"/>
                    <a:pt x="61" y="520"/>
                  </a:cubicBezTo>
                  <a:cubicBezTo>
                    <a:pt x="59" y="519"/>
                    <a:pt x="60" y="521"/>
                    <a:pt x="58" y="521"/>
                  </a:cubicBezTo>
                  <a:cubicBezTo>
                    <a:pt x="55" y="522"/>
                    <a:pt x="58" y="524"/>
                    <a:pt x="58" y="526"/>
                  </a:cubicBezTo>
                  <a:cubicBezTo>
                    <a:pt x="59" y="526"/>
                    <a:pt x="61" y="524"/>
                    <a:pt x="62" y="523"/>
                  </a:cubicBezTo>
                  <a:close/>
                  <a:moveTo>
                    <a:pt x="59" y="509"/>
                  </a:moveTo>
                  <a:cubicBezTo>
                    <a:pt x="59" y="509"/>
                    <a:pt x="60" y="508"/>
                    <a:pt x="60" y="508"/>
                  </a:cubicBezTo>
                  <a:cubicBezTo>
                    <a:pt x="61" y="507"/>
                    <a:pt x="61" y="506"/>
                    <a:pt x="61" y="505"/>
                  </a:cubicBezTo>
                  <a:cubicBezTo>
                    <a:pt x="62" y="504"/>
                    <a:pt x="63" y="504"/>
                    <a:pt x="64" y="503"/>
                  </a:cubicBezTo>
                  <a:cubicBezTo>
                    <a:pt x="64" y="502"/>
                    <a:pt x="64" y="501"/>
                    <a:pt x="65" y="501"/>
                  </a:cubicBezTo>
                  <a:cubicBezTo>
                    <a:pt x="67" y="498"/>
                    <a:pt x="70" y="497"/>
                    <a:pt x="71" y="494"/>
                  </a:cubicBezTo>
                  <a:cubicBezTo>
                    <a:pt x="68" y="495"/>
                    <a:pt x="67" y="493"/>
                    <a:pt x="64" y="494"/>
                  </a:cubicBezTo>
                  <a:cubicBezTo>
                    <a:pt x="63" y="494"/>
                    <a:pt x="60" y="496"/>
                    <a:pt x="60" y="497"/>
                  </a:cubicBezTo>
                  <a:cubicBezTo>
                    <a:pt x="60" y="499"/>
                    <a:pt x="58" y="499"/>
                    <a:pt x="58" y="501"/>
                  </a:cubicBezTo>
                  <a:cubicBezTo>
                    <a:pt x="58" y="502"/>
                    <a:pt x="57" y="501"/>
                    <a:pt x="57" y="501"/>
                  </a:cubicBezTo>
                  <a:cubicBezTo>
                    <a:pt x="57" y="502"/>
                    <a:pt x="57" y="503"/>
                    <a:pt x="56" y="504"/>
                  </a:cubicBezTo>
                  <a:cubicBezTo>
                    <a:pt x="55" y="505"/>
                    <a:pt x="53" y="506"/>
                    <a:pt x="53" y="507"/>
                  </a:cubicBezTo>
                  <a:cubicBezTo>
                    <a:pt x="52" y="508"/>
                    <a:pt x="52" y="509"/>
                    <a:pt x="52" y="510"/>
                  </a:cubicBezTo>
                  <a:cubicBezTo>
                    <a:pt x="51" y="511"/>
                    <a:pt x="50" y="511"/>
                    <a:pt x="50" y="512"/>
                  </a:cubicBezTo>
                  <a:cubicBezTo>
                    <a:pt x="50" y="513"/>
                    <a:pt x="49" y="512"/>
                    <a:pt x="49" y="513"/>
                  </a:cubicBezTo>
                  <a:cubicBezTo>
                    <a:pt x="48" y="515"/>
                    <a:pt x="48" y="517"/>
                    <a:pt x="48" y="519"/>
                  </a:cubicBezTo>
                  <a:cubicBezTo>
                    <a:pt x="48" y="520"/>
                    <a:pt x="49" y="521"/>
                    <a:pt x="50" y="523"/>
                  </a:cubicBezTo>
                  <a:cubicBezTo>
                    <a:pt x="51" y="526"/>
                    <a:pt x="51" y="530"/>
                    <a:pt x="53" y="530"/>
                  </a:cubicBezTo>
                  <a:cubicBezTo>
                    <a:pt x="54" y="530"/>
                    <a:pt x="53" y="530"/>
                    <a:pt x="53" y="531"/>
                  </a:cubicBezTo>
                  <a:cubicBezTo>
                    <a:pt x="54" y="532"/>
                    <a:pt x="54" y="532"/>
                    <a:pt x="55" y="533"/>
                  </a:cubicBezTo>
                  <a:cubicBezTo>
                    <a:pt x="55" y="533"/>
                    <a:pt x="55" y="534"/>
                    <a:pt x="55" y="534"/>
                  </a:cubicBezTo>
                  <a:cubicBezTo>
                    <a:pt x="55" y="535"/>
                    <a:pt x="57" y="534"/>
                    <a:pt x="57" y="534"/>
                  </a:cubicBezTo>
                  <a:cubicBezTo>
                    <a:pt x="58" y="535"/>
                    <a:pt x="57" y="537"/>
                    <a:pt x="59" y="537"/>
                  </a:cubicBezTo>
                  <a:cubicBezTo>
                    <a:pt x="60" y="537"/>
                    <a:pt x="59" y="538"/>
                    <a:pt x="60" y="538"/>
                  </a:cubicBezTo>
                  <a:cubicBezTo>
                    <a:pt x="62" y="540"/>
                    <a:pt x="63" y="541"/>
                    <a:pt x="65" y="541"/>
                  </a:cubicBezTo>
                  <a:cubicBezTo>
                    <a:pt x="65" y="542"/>
                    <a:pt x="66" y="542"/>
                    <a:pt x="66" y="542"/>
                  </a:cubicBezTo>
                  <a:cubicBezTo>
                    <a:pt x="67" y="542"/>
                    <a:pt x="67" y="543"/>
                    <a:pt x="67" y="543"/>
                  </a:cubicBezTo>
                  <a:cubicBezTo>
                    <a:pt x="71" y="544"/>
                    <a:pt x="75" y="543"/>
                    <a:pt x="79" y="543"/>
                  </a:cubicBezTo>
                  <a:cubicBezTo>
                    <a:pt x="79" y="542"/>
                    <a:pt x="80" y="542"/>
                    <a:pt x="80" y="541"/>
                  </a:cubicBezTo>
                  <a:cubicBezTo>
                    <a:pt x="80" y="540"/>
                    <a:pt x="84" y="538"/>
                    <a:pt x="81" y="537"/>
                  </a:cubicBezTo>
                  <a:cubicBezTo>
                    <a:pt x="81" y="538"/>
                    <a:pt x="80" y="538"/>
                    <a:pt x="80" y="539"/>
                  </a:cubicBezTo>
                  <a:cubicBezTo>
                    <a:pt x="83" y="536"/>
                    <a:pt x="79" y="533"/>
                    <a:pt x="76" y="532"/>
                  </a:cubicBezTo>
                  <a:cubicBezTo>
                    <a:pt x="74" y="535"/>
                    <a:pt x="72" y="537"/>
                    <a:pt x="69" y="537"/>
                  </a:cubicBezTo>
                  <a:cubicBezTo>
                    <a:pt x="67" y="537"/>
                    <a:pt x="67" y="536"/>
                    <a:pt x="66" y="535"/>
                  </a:cubicBezTo>
                  <a:cubicBezTo>
                    <a:pt x="66" y="535"/>
                    <a:pt x="65" y="536"/>
                    <a:pt x="65" y="535"/>
                  </a:cubicBezTo>
                  <a:cubicBezTo>
                    <a:pt x="64" y="535"/>
                    <a:pt x="64" y="534"/>
                    <a:pt x="64" y="534"/>
                  </a:cubicBezTo>
                  <a:cubicBezTo>
                    <a:pt x="63" y="533"/>
                    <a:pt x="63" y="534"/>
                    <a:pt x="62" y="534"/>
                  </a:cubicBezTo>
                  <a:cubicBezTo>
                    <a:pt x="62" y="534"/>
                    <a:pt x="62" y="532"/>
                    <a:pt x="61" y="532"/>
                  </a:cubicBezTo>
                  <a:cubicBezTo>
                    <a:pt x="60" y="531"/>
                    <a:pt x="60" y="531"/>
                    <a:pt x="59" y="529"/>
                  </a:cubicBezTo>
                  <a:cubicBezTo>
                    <a:pt x="57" y="527"/>
                    <a:pt x="57" y="524"/>
                    <a:pt x="56" y="522"/>
                  </a:cubicBezTo>
                  <a:cubicBezTo>
                    <a:pt x="56" y="520"/>
                    <a:pt x="60" y="520"/>
                    <a:pt x="60" y="518"/>
                  </a:cubicBezTo>
                  <a:cubicBezTo>
                    <a:pt x="58" y="518"/>
                    <a:pt x="57" y="513"/>
                    <a:pt x="55" y="513"/>
                  </a:cubicBezTo>
                  <a:cubicBezTo>
                    <a:pt x="54" y="513"/>
                    <a:pt x="52" y="511"/>
                    <a:pt x="52" y="510"/>
                  </a:cubicBezTo>
                  <a:cubicBezTo>
                    <a:pt x="57" y="510"/>
                    <a:pt x="56" y="516"/>
                    <a:pt x="60" y="516"/>
                  </a:cubicBezTo>
                  <a:cubicBezTo>
                    <a:pt x="63" y="515"/>
                    <a:pt x="65" y="513"/>
                    <a:pt x="66" y="510"/>
                  </a:cubicBezTo>
                  <a:cubicBezTo>
                    <a:pt x="68" y="508"/>
                    <a:pt x="71" y="506"/>
                    <a:pt x="73" y="503"/>
                  </a:cubicBezTo>
                  <a:cubicBezTo>
                    <a:pt x="74" y="503"/>
                    <a:pt x="74" y="501"/>
                    <a:pt x="74" y="501"/>
                  </a:cubicBezTo>
                  <a:cubicBezTo>
                    <a:pt x="76" y="499"/>
                    <a:pt x="80" y="497"/>
                    <a:pt x="78" y="494"/>
                  </a:cubicBezTo>
                  <a:cubicBezTo>
                    <a:pt x="76" y="494"/>
                    <a:pt x="74" y="494"/>
                    <a:pt x="72" y="494"/>
                  </a:cubicBezTo>
                  <a:cubicBezTo>
                    <a:pt x="69" y="498"/>
                    <a:pt x="67" y="501"/>
                    <a:pt x="64" y="503"/>
                  </a:cubicBezTo>
                  <a:cubicBezTo>
                    <a:pt x="62" y="506"/>
                    <a:pt x="61" y="508"/>
                    <a:pt x="59" y="510"/>
                  </a:cubicBezTo>
                  <a:cubicBezTo>
                    <a:pt x="58" y="511"/>
                    <a:pt x="57" y="512"/>
                    <a:pt x="57" y="511"/>
                  </a:cubicBezTo>
                  <a:cubicBezTo>
                    <a:pt x="58" y="511"/>
                    <a:pt x="58" y="510"/>
                    <a:pt x="59" y="509"/>
                  </a:cubicBezTo>
                  <a:close/>
                  <a:moveTo>
                    <a:pt x="282" y="532"/>
                  </a:moveTo>
                  <a:cubicBezTo>
                    <a:pt x="282" y="541"/>
                    <a:pt x="281" y="545"/>
                    <a:pt x="282" y="554"/>
                  </a:cubicBezTo>
                  <a:cubicBezTo>
                    <a:pt x="281" y="555"/>
                    <a:pt x="280" y="557"/>
                    <a:pt x="279" y="558"/>
                  </a:cubicBezTo>
                  <a:cubicBezTo>
                    <a:pt x="278" y="559"/>
                    <a:pt x="277" y="559"/>
                    <a:pt x="276" y="560"/>
                  </a:cubicBezTo>
                  <a:cubicBezTo>
                    <a:pt x="270" y="564"/>
                    <a:pt x="263" y="563"/>
                    <a:pt x="253" y="562"/>
                  </a:cubicBezTo>
                  <a:cubicBezTo>
                    <a:pt x="249" y="562"/>
                    <a:pt x="245" y="562"/>
                    <a:pt x="240" y="561"/>
                  </a:cubicBezTo>
                  <a:cubicBezTo>
                    <a:pt x="235" y="561"/>
                    <a:pt x="227" y="562"/>
                    <a:pt x="226" y="561"/>
                  </a:cubicBezTo>
                  <a:cubicBezTo>
                    <a:pt x="226" y="560"/>
                    <a:pt x="224" y="561"/>
                    <a:pt x="224" y="561"/>
                  </a:cubicBezTo>
                  <a:cubicBezTo>
                    <a:pt x="220" y="560"/>
                    <a:pt x="218" y="560"/>
                    <a:pt x="216" y="559"/>
                  </a:cubicBezTo>
                  <a:cubicBezTo>
                    <a:pt x="216" y="557"/>
                    <a:pt x="214" y="556"/>
                    <a:pt x="213" y="554"/>
                  </a:cubicBezTo>
                  <a:cubicBezTo>
                    <a:pt x="213" y="551"/>
                    <a:pt x="214" y="549"/>
                    <a:pt x="213" y="548"/>
                  </a:cubicBezTo>
                  <a:cubicBezTo>
                    <a:pt x="213" y="547"/>
                    <a:pt x="213" y="547"/>
                    <a:pt x="213" y="547"/>
                  </a:cubicBezTo>
                  <a:cubicBezTo>
                    <a:pt x="212" y="542"/>
                    <a:pt x="213" y="536"/>
                    <a:pt x="212" y="532"/>
                  </a:cubicBezTo>
                  <a:cubicBezTo>
                    <a:pt x="204" y="532"/>
                    <a:pt x="196" y="532"/>
                    <a:pt x="188" y="532"/>
                  </a:cubicBezTo>
                  <a:cubicBezTo>
                    <a:pt x="189" y="540"/>
                    <a:pt x="189" y="544"/>
                    <a:pt x="189" y="550"/>
                  </a:cubicBezTo>
                  <a:cubicBezTo>
                    <a:pt x="189" y="551"/>
                    <a:pt x="188" y="551"/>
                    <a:pt x="188" y="551"/>
                  </a:cubicBezTo>
                  <a:cubicBezTo>
                    <a:pt x="188" y="552"/>
                    <a:pt x="189" y="554"/>
                    <a:pt x="188" y="554"/>
                  </a:cubicBezTo>
                  <a:cubicBezTo>
                    <a:pt x="188" y="554"/>
                    <a:pt x="186" y="556"/>
                    <a:pt x="186" y="557"/>
                  </a:cubicBezTo>
                  <a:cubicBezTo>
                    <a:pt x="185" y="558"/>
                    <a:pt x="184" y="559"/>
                    <a:pt x="183" y="560"/>
                  </a:cubicBezTo>
                  <a:cubicBezTo>
                    <a:pt x="179" y="562"/>
                    <a:pt x="172" y="561"/>
                    <a:pt x="165" y="561"/>
                  </a:cubicBezTo>
                  <a:cubicBezTo>
                    <a:pt x="159" y="561"/>
                    <a:pt x="152" y="561"/>
                    <a:pt x="147" y="561"/>
                  </a:cubicBezTo>
                  <a:cubicBezTo>
                    <a:pt x="140" y="562"/>
                    <a:pt x="135" y="563"/>
                    <a:pt x="131" y="562"/>
                  </a:cubicBezTo>
                  <a:cubicBezTo>
                    <a:pt x="131" y="562"/>
                    <a:pt x="130" y="562"/>
                    <a:pt x="130" y="561"/>
                  </a:cubicBezTo>
                  <a:cubicBezTo>
                    <a:pt x="129" y="561"/>
                    <a:pt x="128" y="562"/>
                    <a:pt x="127" y="561"/>
                  </a:cubicBezTo>
                  <a:cubicBezTo>
                    <a:pt x="126" y="561"/>
                    <a:pt x="126" y="560"/>
                    <a:pt x="125" y="560"/>
                  </a:cubicBezTo>
                  <a:cubicBezTo>
                    <a:pt x="122" y="558"/>
                    <a:pt x="121" y="558"/>
                    <a:pt x="120" y="555"/>
                  </a:cubicBezTo>
                  <a:cubicBezTo>
                    <a:pt x="118" y="550"/>
                    <a:pt x="120" y="542"/>
                    <a:pt x="120" y="535"/>
                  </a:cubicBezTo>
                  <a:cubicBezTo>
                    <a:pt x="113" y="534"/>
                    <a:pt x="106" y="533"/>
                    <a:pt x="99" y="534"/>
                  </a:cubicBezTo>
                  <a:cubicBezTo>
                    <a:pt x="99" y="536"/>
                    <a:pt x="100" y="536"/>
                    <a:pt x="99" y="537"/>
                  </a:cubicBezTo>
                  <a:cubicBezTo>
                    <a:pt x="99" y="537"/>
                    <a:pt x="98" y="539"/>
                    <a:pt x="98" y="538"/>
                  </a:cubicBezTo>
                  <a:cubicBezTo>
                    <a:pt x="97" y="545"/>
                    <a:pt x="98" y="555"/>
                    <a:pt x="95" y="558"/>
                  </a:cubicBezTo>
                  <a:cubicBezTo>
                    <a:pt x="95" y="558"/>
                    <a:pt x="95" y="559"/>
                    <a:pt x="95" y="560"/>
                  </a:cubicBezTo>
                  <a:cubicBezTo>
                    <a:pt x="95" y="560"/>
                    <a:pt x="94" y="561"/>
                    <a:pt x="93" y="561"/>
                  </a:cubicBezTo>
                  <a:cubicBezTo>
                    <a:pt x="92" y="563"/>
                    <a:pt x="91" y="564"/>
                    <a:pt x="89" y="564"/>
                  </a:cubicBezTo>
                  <a:cubicBezTo>
                    <a:pt x="83" y="566"/>
                    <a:pt x="77" y="563"/>
                    <a:pt x="73" y="562"/>
                  </a:cubicBezTo>
                  <a:cubicBezTo>
                    <a:pt x="66" y="562"/>
                    <a:pt x="54" y="562"/>
                    <a:pt x="47" y="562"/>
                  </a:cubicBezTo>
                  <a:cubicBezTo>
                    <a:pt x="46" y="562"/>
                    <a:pt x="44" y="564"/>
                    <a:pt x="44" y="564"/>
                  </a:cubicBezTo>
                  <a:cubicBezTo>
                    <a:pt x="44" y="564"/>
                    <a:pt x="44" y="562"/>
                    <a:pt x="44" y="562"/>
                  </a:cubicBezTo>
                  <a:cubicBezTo>
                    <a:pt x="44" y="562"/>
                    <a:pt x="42" y="562"/>
                    <a:pt x="42" y="562"/>
                  </a:cubicBezTo>
                  <a:cubicBezTo>
                    <a:pt x="38" y="562"/>
                    <a:pt x="34" y="563"/>
                    <a:pt x="32" y="561"/>
                  </a:cubicBezTo>
                  <a:cubicBezTo>
                    <a:pt x="32" y="557"/>
                    <a:pt x="30" y="552"/>
                    <a:pt x="30" y="548"/>
                  </a:cubicBezTo>
                  <a:cubicBezTo>
                    <a:pt x="29" y="543"/>
                    <a:pt x="32" y="535"/>
                    <a:pt x="27" y="534"/>
                  </a:cubicBezTo>
                  <a:cubicBezTo>
                    <a:pt x="21" y="533"/>
                    <a:pt x="21" y="541"/>
                    <a:pt x="20" y="544"/>
                  </a:cubicBezTo>
                  <a:cubicBezTo>
                    <a:pt x="19" y="548"/>
                    <a:pt x="18" y="553"/>
                    <a:pt x="17" y="557"/>
                  </a:cubicBezTo>
                  <a:cubicBezTo>
                    <a:pt x="15" y="566"/>
                    <a:pt x="12" y="576"/>
                    <a:pt x="13" y="586"/>
                  </a:cubicBezTo>
                  <a:cubicBezTo>
                    <a:pt x="22" y="588"/>
                    <a:pt x="31" y="586"/>
                    <a:pt x="41" y="587"/>
                  </a:cubicBezTo>
                  <a:cubicBezTo>
                    <a:pt x="43" y="587"/>
                    <a:pt x="46" y="587"/>
                    <a:pt x="47" y="588"/>
                  </a:cubicBezTo>
                  <a:cubicBezTo>
                    <a:pt x="68" y="589"/>
                    <a:pt x="90" y="588"/>
                    <a:pt x="113" y="588"/>
                  </a:cubicBezTo>
                  <a:cubicBezTo>
                    <a:pt x="137" y="588"/>
                    <a:pt x="164" y="588"/>
                    <a:pt x="185" y="587"/>
                  </a:cubicBezTo>
                  <a:cubicBezTo>
                    <a:pt x="187" y="586"/>
                    <a:pt x="189" y="587"/>
                    <a:pt x="191" y="587"/>
                  </a:cubicBezTo>
                  <a:cubicBezTo>
                    <a:pt x="191" y="587"/>
                    <a:pt x="192" y="586"/>
                    <a:pt x="192" y="586"/>
                  </a:cubicBezTo>
                  <a:cubicBezTo>
                    <a:pt x="197" y="585"/>
                    <a:pt x="203" y="586"/>
                    <a:pt x="208" y="586"/>
                  </a:cubicBezTo>
                  <a:cubicBezTo>
                    <a:pt x="214" y="585"/>
                    <a:pt x="219" y="584"/>
                    <a:pt x="224" y="583"/>
                  </a:cubicBezTo>
                  <a:cubicBezTo>
                    <a:pt x="233" y="582"/>
                    <a:pt x="242" y="584"/>
                    <a:pt x="252" y="583"/>
                  </a:cubicBezTo>
                  <a:cubicBezTo>
                    <a:pt x="256" y="583"/>
                    <a:pt x="259" y="582"/>
                    <a:pt x="263" y="581"/>
                  </a:cubicBezTo>
                  <a:cubicBezTo>
                    <a:pt x="274" y="581"/>
                    <a:pt x="288" y="581"/>
                    <a:pt x="297" y="581"/>
                  </a:cubicBezTo>
                  <a:cubicBezTo>
                    <a:pt x="309" y="580"/>
                    <a:pt x="323" y="580"/>
                    <a:pt x="332" y="580"/>
                  </a:cubicBezTo>
                  <a:cubicBezTo>
                    <a:pt x="351" y="578"/>
                    <a:pt x="371" y="582"/>
                    <a:pt x="390" y="581"/>
                  </a:cubicBezTo>
                  <a:cubicBezTo>
                    <a:pt x="387" y="573"/>
                    <a:pt x="387" y="563"/>
                    <a:pt x="385" y="554"/>
                  </a:cubicBezTo>
                  <a:cubicBezTo>
                    <a:pt x="384" y="550"/>
                    <a:pt x="381" y="544"/>
                    <a:pt x="380" y="541"/>
                  </a:cubicBezTo>
                  <a:cubicBezTo>
                    <a:pt x="380" y="540"/>
                    <a:pt x="380" y="538"/>
                    <a:pt x="380" y="538"/>
                  </a:cubicBezTo>
                  <a:cubicBezTo>
                    <a:pt x="380" y="537"/>
                    <a:pt x="379" y="538"/>
                    <a:pt x="379" y="537"/>
                  </a:cubicBezTo>
                  <a:cubicBezTo>
                    <a:pt x="378" y="535"/>
                    <a:pt x="377" y="533"/>
                    <a:pt x="374" y="534"/>
                  </a:cubicBezTo>
                  <a:cubicBezTo>
                    <a:pt x="373" y="535"/>
                    <a:pt x="374" y="539"/>
                    <a:pt x="374" y="541"/>
                  </a:cubicBezTo>
                  <a:cubicBezTo>
                    <a:pt x="373" y="544"/>
                    <a:pt x="373" y="548"/>
                    <a:pt x="373" y="549"/>
                  </a:cubicBezTo>
                  <a:cubicBezTo>
                    <a:pt x="372" y="550"/>
                    <a:pt x="372" y="551"/>
                    <a:pt x="372" y="552"/>
                  </a:cubicBezTo>
                  <a:cubicBezTo>
                    <a:pt x="372" y="553"/>
                    <a:pt x="372" y="553"/>
                    <a:pt x="371" y="554"/>
                  </a:cubicBezTo>
                  <a:cubicBezTo>
                    <a:pt x="371" y="554"/>
                    <a:pt x="371" y="555"/>
                    <a:pt x="371" y="555"/>
                  </a:cubicBezTo>
                  <a:cubicBezTo>
                    <a:pt x="370" y="556"/>
                    <a:pt x="369" y="557"/>
                    <a:pt x="367" y="558"/>
                  </a:cubicBezTo>
                  <a:cubicBezTo>
                    <a:pt x="367" y="558"/>
                    <a:pt x="367" y="559"/>
                    <a:pt x="367" y="560"/>
                  </a:cubicBezTo>
                  <a:cubicBezTo>
                    <a:pt x="364" y="562"/>
                    <a:pt x="360" y="561"/>
                    <a:pt x="355" y="561"/>
                  </a:cubicBezTo>
                  <a:cubicBezTo>
                    <a:pt x="352" y="562"/>
                    <a:pt x="349" y="563"/>
                    <a:pt x="347" y="563"/>
                  </a:cubicBezTo>
                  <a:cubicBezTo>
                    <a:pt x="343" y="564"/>
                    <a:pt x="339" y="563"/>
                    <a:pt x="336" y="563"/>
                  </a:cubicBezTo>
                  <a:cubicBezTo>
                    <a:pt x="335" y="563"/>
                    <a:pt x="333" y="564"/>
                    <a:pt x="333" y="564"/>
                  </a:cubicBezTo>
                  <a:cubicBezTo>
                    <a:pt x="326" y="564"/>
                    <a:pt x="319" y="564"/>
                    <a:pt x="317" y="563"/>
                  </a:cubicBezTo>
                  <a:cubicBezTo>
                    <a:pt x="316" y="563"/>
                    <a:pt x="315" y="563"/>
                    <a:pt x="314" y="562"/>
                  </a:cubicBezTo>
                  <a:cubicBezTo>
                    <a:pt x="314" y="562"/>
                    <a:pt x="313" y="563"/>
                    <a:pt x="312" y="562"/>
                  </a:cubicBezTo>
                  <a:cubicBezTo>
                    <a:pt x="310" y="560"/>
                    <a:pt x="307" y="556"/>
                    <a:pt x="306" y="554"/>
                  </a:cubicBezTo>
                  <a:cubicBezTo>
                    <a:pt x="305" y="554"/>
                    <a:pt x="305" y="554"/>
                    <a:pt x="305" y="553"/>
                  </a:cubicBezTo>
                  <a:cubicBezTo>
                    <a:pt x="302" y="547"/>
                    <a:pt x="303" y="539"/>
                    <a:pt x="301" y="531"/>
                  </a:cubicBezTo>
                  <a:cubicBezTo>
                    <a:pt x="295" y="531"/>
                    <a:pt x="290" y="532"/>
                    <a:pt x="282" y="53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4" name="Freeform 85"/>
            <p:cNvSpPr>
              <a:spLocks noEditPoints="1" noChangeArrowheads="1"/>
            </p:cNvSpPr>
            <p:nvPr/>
          </p:nvSpPr>
          <p:spPr bwMode="auto">
            <a:xfrm>
              <a:off x="728662" y="1795462"/>
              <a:ext cx="111125" cy="157163"/>
            </a:xfrm>
            <a:custGeom>
              <a:avLst/>
              <a:gdLst>
                <a:gd name="T0" fmla="*/ 1 w 40"/>
                <a:gd name="T1" fmla="*/ 28 h 57"/>
                <a:gd name="T2" fmla="*/ 4 w 40"/>
                <a:gd name="T3" fmla="*/ 31 h 57"/>
                <a:gd name="T4" fmla="*/ 3 w 40"/>
                <a:gd name="T5" fmla="*/ 27 h 57"/>
                <a:gd name="T6" fmla="*/ 9 w 40"/>
                <a:gd name="T7" fmla="*/ 23 h 57"/>
                <a:gd name="T8" fmla="*/ 8 w 40"/>
                <a:gd name="T9" fmla="*/ 18 h 57"/>
                <a:gd name="T10" fmla="*/ 10 w 40"/>
                <a:gd name="T11" fmla="*/ 22 h 57"/>
                <a:gd name="T12" fmla="*/ 18 w 40"/>
                <a:gd name="T13" fmla="*/ 17 h 57"/>
                <a:gd name="T14" fmla="*/ 19 w 40"/>
                <a:gd name="T15" fmla="*/ 4 h 57"/>
                <a:gd name="T16" fmla="*/ 21 w 40"/>
                <a:gd name="T17" fmla="*/ 0 h 57"/>
                <a:gd name="T18" fmla="*/ 22 w 40"/>
                <a:gd name="T19" fmla="*/ 20 h 57"/>
                <a:gd name="T20" fmla="*/ 36 w 40"/>
                <a:gd name="T21" fmla="*/ 8 h 57"/>
                <a:gd name="T22" fmla="*/ 27 w 40"/>
                <a:gd name="T23" fmla="*/ 24 h 57"/>
                <a:gd name="T24" fmla="*/ 24 w 40"/>
                <a:gd name="T25" fmla="*/ 39 h 57"/>
                <a:gd name="T26" fmla="*/ 33 w 40"/>
                <a:gd name="T27" fmla="*/ 34 h 57"/>
                <a:gd name="T28" fmla="*/ 32 w 40"/>
                <a:gd name="T29" fmla="*/ 31 h 57"/>
                <a:gd name="T30" fmla="*/ 39 w 40"/>
                <a:gd name="T31" fmla="*/ 33 h 57"/>
                <a:gd name="T32" fmla="*/ 26 w 40"/>
                <a:gd name="T33" fmla="*/ 40 h 57"/>
                <a:gd name="T34" fmla="*/ 16 w 40"/>
                <a:gd name="T35" fmla="*/ 40 h 57"/>
                <a:gd name="T36" fmla="*/ 18 w 40"/>
                <a:gd name="T37" fmla="*/ 53 h 57"/>
                <a:gd name="T38" fmla="*/ 16 w 40"/>
                <a:gd name="T39" fmla="*/ 50 h 57"/>
                <a:gd name="T40" fmla="*/ 1 w 40"/>
                <a:gd name="T41" fmla="*/ 57 h 57"/>
                <a:gd name="T42" fmla="*/ 4 w 40"/>
                <a:gd name="T43" fmla="*/ 50 h 57"/>
                <a:gd name="T44" fmla="*/ 6 w 40"/>
                <a:gd name="T45" fmla="*/ 46 h 57"/>
                <a:gd name="T46" fmla="*/ 9 w 40"/>
                <a:gd name="T47" fmla="*/ 41 h 57"/>
                <a:gd name="T48" fmla="*/ 6 w 40"/>
                <a:gd name="T49" fmla="*/ 40 h 57"/>
                <a:gd name="T50" fmla="*/ 8 w 40"/>
                <a:gd name="T51" fmla="*/ 37 h 57"/>
                <a:gd name="T52" fmla="*/ 8 w 40"/>
                <a:gd name="T53" fmla="*/ 27 h 57"/>
                <a:gd name="T54" fmla="*/ 25 w 40"/>
                <a:gd name="T55" fmla="*/ 19 h 57"/>
                <a:gd name="T56" fmla="*/ 20 w 40"/>
                <a:gd name="T57" fmla="*/ 27 h 57"/>
                <a:gd name="T58" fmla="*/ 20 w 40"/>
                <a:gd name="T59" fmla="*/ 29 h 57"/>
                <a:gd name="T60" fmla="*/ 25 w 40"/>
                <a:gd name="T61" fmla="*/ 25 h 57"/>
                <a:gd name="T62" fmla="*/ 28 w 40"/>
                <a:gd name="T63" fmla="*/ 21 h 57"/>
                <a:gd name="T64" fmla="*/ 38 w 40"/>
                <a:gd name="T65" fmla="*/ 7 h 57"/>
                <a:gd name="T66" fmla="*/ 14 w 40"/>
                <a:gd name="T67" fmla="*/ 30 h 57"/>
                <a:gd name="T68" fmla="*/ 22 w 40"/>
                <a:gd name="T69" fmla="*/ 20 h 57"/>
                <a:gd name="T70" fmla="*/ 10 w 40"/>
                <a:gd name="T71" fmla="*/ 23 h 57"/>
                <a:gd name="T72" fmla="*/ 8 w 40"/>
                <a:gd name="T73" fmla="*/ 27 h 57"/>
                <a:gd name="T74" fmla="*/ 11 w 40"/>
                <a:gd name="T75" fmla="*/ 36 h 57"/>
                <a:gd name="T76" fmla="*/ 18 w 40"/>
                <a:gd name="T77" fmla="*/ 19 h 57"/>
                <a:gd name="T78" fmla="*/ 20 w 40"/>
                <a:gd name="T79" fmla="*/ 14 h 57"/>
                <a:gd name="T80" fmla="*/ 13 w 40"/>
                <a:gd name="T81" fmla="*/ 34 h 57"/>
                <a:gd name="T82" fmla="*/ 10 w 40"/>
                <a:gd name="T83" fmla="*/ 40 h 57"/>
                <a:gd name="T84" fmla="*/ 8 w 40"/>
                <a:gd name="T85" fmla="*/ 45 h 57"/>
                <a:gd name="T86" fmla="*/ 7 w 40"/>
                <a:gd name="T87" fmla="*/ 47 h 57"/>
                <a:gd name="T88" fmla="*/ 6 w 40"/>
                <a:gd name="T89" fmla="*/ 49 h 57"/>
                <a:gd name="T90" fmla="*/ 14 w 40"/>
                <a:gd name="T91" fmla="*/ 40 h 57"/>
                <a:gd name="T92" fmla="*/ 19 w 40"/>
                <a:gd name="T93" fmla="*/ 34 h 57"/>
                <a:gd name="T94" fmla="*/ 13 w 40"/>
                <a:gd name="T95" fmla="*/ 34 h 57"/>
                <a:gd name="T96" fmla="*/ 27 w 40"/>
                <a:gd name="T97" fmla="*/ 34 h 57"/>
                <a:gd name="T98" fmla="*/ 22 w 40"/>
                <a:gd name="T99" fmla="*/ 29 h 57"/>
                <a:gd name="T100" fmla="*/ 20 w 40"/>
                <a:gd name="T101" fmla="*/ 34 h 57"/>
                <a:gd name="T102" fmla="*/ 26 w 40"/>
                <a:gd name="T103" fmla="*/ 34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57"/>
                <a:gd name="T158" fmla="*/ 40 w 40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57">
                  <a:moveTo>
                    <a:pt x="8" y="27"/>
                  </a:moveTo>
                  <a:cubicBezTo>
                    <a:pt x="6" y="24"/>
                    <a:pt x="4" y="29"/>
                    <a:pt x="1" y="28"/>
                  </a:cubicBezTo>
                  <a:cubicBezTo>
                    <a:pt x="3" y="30"/>
                    <a:pt x="6" y="30"/>
                    <a:pt x="6" y="34"/>
                  </a:cubicBezTo>
                  <a:cubicBezTo>
                    <a:pt x="5" y="33"/>
                    <a:pt x="4" y="32"/>
                    <a:pt x="4" y="31"/>
                  </a:cubicBezTo>
                  <a:cubicBezTo>
                    <a:pt x="3" y="30"/>
                    <a:pt x="1" y="31"/>
                    <a:pt x="0" y="29"/>
                  </a:cubicBezTo>
                  <a:cubicBezTo>
                    <a:pt x="0" y="27"/>
                    <a:pt x="2" y="28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6" y="26"/>
                    <a:pt x="7" y="24"/>
                    <a:pt x="9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19"/>
                    <a:pt x="10" y="18"/>
                    <a:pt x="8" y="18"/>
                  </a:cubicBezTo>
                  <a:cubicBezTo>
                    <a:pt x="9" y="15"/>
                    <a:pt x="11" y="19"/>
                    <a:pt x="12" y="19"/>
                  </a:cubicBezTo>
                  <a:cubicBezTo>
                    <a:pt x="11" y="20"/>
                    <a:pt x="10" y="21"/>
                    <a:pt x="10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5" y="20"/>
                    <a:pt x="16" y="18"/>
                    <a:pt x="18" y="17"/>
                  </a:cubicBezTo>
                  <a:cubicBezTo>
                    <a:pt x="18" y="13"/>
                    <a:pt x="20" y="10"/>
                    <a:pt x="20" y="7"/>
                  </a:cubicBezTo>
                  <a:cubicBezTo>
                    <a:pt x="21" y="5"/>
                    <a:pt x="19" y="5"/>
                    <a:pt x="19" y="4"/>
                  </a:cubicBezTo>
                  <a:cubicBezTo>
                    <a:pt x="19" y="3"/>
                    <a:pt x="19" y="2"/>
                    <a:pt x="19" y="0"/>
                  </a:cubicBezTo>
                  <a:cubicBezTo>
                    <a:pt x="20" y="1"/>
                    <a:pt x="22" y="5"/>
                    <a:pt x="21" y="0"/>
                  </a:cubicBezTo>
                  <a:cubicBezTo>
                    <a:pt x="24" y="1"/>
                    <a:pt x="21" y="6"/>
                    <a:pt x="21" y="7"/>
                  </a:cubicBezTo>
                  <a:cubicBezTo>
                    <a:pt x="21" y="12"/>
                    <a:pt x="21" y="16"/>
                    <a:pt x="22" y="20"/>
                  </a:cubicBezTo>
                  <a:cubicBezTo>
                    <a:pt x="27" y="18"/>
                    <a:pt x="29" y="14"/>
                    <a:pt x="32" y="11"/>
                  </a:cubicBezTo>
                  <a:cubicBezTo>
                    <a:pt x="33" y="10"/>
                    <a:pt x="35" y="9"/>
                    <a:pt x="36" y="8"/>
                  </a:cubicBezTo>
                  <a:cubicBezTo>
                    <a:pt x="38" y="7"/>
                    <a:pt x="38" y="5"/>
                    <a:pt x="40" y="6"/>
                  </a:cubicBezTo>
                  <a:cubicBezTo>
                    <a:pt x="37" y="13"/>
                    <a:pt x="31" y="17"/>
                    <a:pt x="27" y="24"/>
                  </a:cubicBezTo>
                  <a:cubicBezTo>
                    <a:pt x="27" y="27"/>
                    <a:pt x="29" y="27"/>
                    <a:pt x="29" y="28"/>
                  </a:cubicBezTo>
                  <a:cubicBezTo>
                    <a:pt x="29" y="33"/>
                    <a:pt x="26" y="36"/>
                    <a:pt x="24" y="39"/>
                  </a:cubicBezTo>
                  <a:cubicBezTo>
                    <a:pt x="26" y="39"/>
                    <a:pt x="26" y="36"/>
                    <a:pt x="27" y="35"/>
                  </a:cubicBezTo>
                  <a:cubicBezTo>
                    <a:pt x="30" y="35"/>
                    <a:pt x="30" y="33"/>
                    <a:pt x="33" y="34"/>
                  </a:cubicBezTo>
                  <a:cubicBezTo>
                    <a:pt x="34" y="30"/>
                    <a:pt x="30" y="33"/>
                    <a:pt x="29" y="31"/>
                  </a:cubicBezTo>
                  <a:cubicBezTo>
                    <a:pt x="30" y="29"/>
                    <a:pt x="31" y="31"/>
                    <a:pt x="32" y="31"/>
                  </a:cubicBezTo>
                  <a:cubicBezTo>
                    <a:pt x="34" y="31"/>
                    <a:pt x="35" y="32"/>
                    <a:pt x="38" y="32"/>
                  </a:cubicBezTo>
                  <a:cubicBezTo>
                    <a:pt x="39" y="32"/>
                    <a:pt x="40" y="33"/>
                    <a:pt x="39" y="33"/>
                  </a:cubicBezTo>
                  <a:cubicBezTo>
                    <a:pt x="35" y="33"/>
                    <a:pt x="33" y="34"/>
                    <a:pt x="30" y="35"/>
                  </a:cubicBezTo>
                  <a:cubicBezTo>
                    <a:pt x="28" y="37"/>
                    <a:pt x="26" y="37"/>
                    <a:pt x="26" y="40"/>
                  </a:cubicBezTo>
                  <a:cubicBezTo>
                    <a:pt x="24" y="39"/>
                    <a:pt x="19" y="40"/>
                    <a:pt x="20" y="43"/>
                  </a:cubicBezTo>
                  <a:cubicBezTo>
                    <a:pt x="18" y="42"/>
                    <a:pt x="21" y="38"/>
                    <a:pt x="16" y="40"/>
                  </a:cubicBezTo>
                  <a:cubicBezTo>
                    <a:pt x="16" y="42"/>
                    <a:pt x="18" y="43"/>
                    <a:pt x="17" y="46"/>
                  </a:cubicBezTo>
                  <a:cubicBezTo>
                    <a:pt x="21" y="41"/>
                    <a:pt x="16" y="52"/>
                    <a:pt x="18" y="53"/>
                  </a:cubicBezTo>
                  <a:cubicBezTo>
                    <a:pt x="18" y="53"/>
                    <a:pt x="15" y="53"/>
                    <a:pt x="15" y="53"/>
                  </a:cubicBezTo>
                  <a:cubicBezTo>
                    <a:pt x="15" y="51"/>
                    <a:pt x="16" y="51"/>
                    <a:pt x="16" y="50"/>
                  </a:cubicBezTo>
                  <a:cubicBezTo>
                    <a:pt x="16" y="47"/>
                    <a:pt x="17" y="43"/>
                    <a:pt x="15" y="41"/>
                  </a:cubicBezTo>
                  <a:cubicBezTo>
                    <a:pt x="10" y="46"/>
                    <a:pt x="6" y="52"/>
                    <a:pt x="1" y="57"/>
                  </a:cubicBezTo>
                  <a:cubicBezTo>
                    <a:pt x="0" y="56"/>
                    <a:pt x="1" y="55"/>
                    <a:pt x="1" y="54"/>
                  </a:cubicBezTo>
                  <a:cubicBezTo>
                    <a:pt x="2" y="53"/>
                    <a:pt x="3" y="52"/>
                    <a:pt x="4" y="50"/>
                  </a:cubicBezTo>
                  <a:cubicBezTo>
                    <a:pt x="4" y="49"/>
                    <a:pt x="4" y="48"/>
                    <a:pt x="5" y="47"/>
                  </a:cubicBezTo>
                  <a:cubicBezTo>
                    <a:pt x="5" y="47"/>
                    <a:pt x="6" y="46"/>
                    <a:pt x="6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8" y="43"/>
                    <a:pt x="9" y="42"/>
                    <a:pt x="9" y="41"/>
                  </a:cubicBezTo>
                  <a:cubicBezTo>
                    <a:pt x="10" y="40"/>
                    <a:pt x="9" y="40"/>
                    <a:pt x="10" y="39"/>
                  </a:cubicBezTo>
                  <a:cubicBezTo>
                    <a:pt x="10" y="37"/>
                    <a:pt x="5" y="38"/>
                    <a:pt x="6" y="40"/>
                  </a:cubicBezTo>
                  <a:cubicBezTo>
                    <a:pt x="3" y="39"/>
                    <a:pt x="7" y="37"/>
                    <a:pt x="6" y="34"/>
                  </a:cubicBezTo>
                  <a:cubicBezTo>
                    <a:pt x="8" y="34"/>
                    <a:pt x="5" y="38"/>
                    <a:pt x="8" y="37"/>
                  </a:cubicBezTo>
                  <a:cubicBezTo>
                    <a:pt x="10" y="36"/>
                    <a:pt x="6" y="34"/>
                    <a:pt x="6" y="33"/>
                  </a:cubicBezTo>
                  <a:cubicBezTo>
                    <a:pt x="6" y="30"/>
                    <a:pt x="7" y="28"/>
                    <a:pt x="8" y="27"/>
                  </a:cubicBezTo>
                  <a:close/>
                  <a:moveTo>
                    <a:pt x="32" y="12"/>
                  </a:moveTo>
                  <a:cubicBezTo>
                    <a:pt x="29" y="14"/>
                    <a:pt x="27" y="17"/>
                    <a:pt x="25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3" y="23"/>
                    <a:pt x="20" y="24"/>
                    <a:pt x="20" y="27"/>
                  </a:cubicBezTo>
                  <a:cubicBezTo>
                    <a:pt x="19" y="27"/>
                    <a:pt x="19" y="26"/>
                    <a:pt x="19" y="27"/>
                  </a:cubicBezTo>
                  <a:cubicBezTo>
                    <a:pt x="19" y="28"/>
                    <a:pt x="19" y="28"/>
                    <a:pt x="20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4" y="27"/>
                    <a:pt x="24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1"/>
                    <a:pt x="28" y="22"/>
                    <a:pt x="28" y="21"/>
                  </a:cubicBezTo>
                  <a:cubicBezTo>
                    <a:pt x="31" y="17"/>
                    <a:pt x="35" y="13"/>
                    <a:pt x="38" y="8"/>
                  </a:cubicBezTo>
                  <a:cubicBezTo>
                    <a:pt x="38" y="8"/>
                    <a:pt x="39" y="8"/>
                    <a:pt x="38" y="7"/>
                  </a:cubicBezTo>
                  <a:cubicBezTo>
                    <a:pt x="36" y="10"/>
                    <a:pt x="33" y="10"/>
                    <a:pt x="32" y="12"/>
                  </a:cubicBezTo>
                  <a:close/>
                  <a:moveTo>
                    <a:pt x="14" y="30"/>
                  </a:moveTo>
                  <a:cubicBezTo>
                    <a:pt x="17" y="28"/>
                    <a:pt x="19" y="25"/>
                    <a:pt x="21" y="22"/>
                  </a:cubicBezTo>
                  <a:cubicBezTo>
                    <a:pt x="22" y="22"/>
                    <a:pt x="22" y="21"/>
                    <a:pt x="22" y="20"/>
                  </a:cubicBezTo>
                  <a:cubicBezTo>
                    <a:pt x="17" y="18"/>
                    <a:pt x="13" y="21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4"/>
                    <a:pt x="10" y="26"/>
                    <a:pt x="9" y="27"/>
                  </a:cubicBezTo>
                  <a:cubicBezTo>
                    <a:pt x="9" y="27"/>
                    <a:pt x="8" y="26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7" y="31"/>
                    <a:pt x="7" y="36"/>
                    <a:pt x="11" y="36"/>
                  </a:cubicBezTo>
                  <a:cubicBezTo>
                    <a:pt x="13" y="35"/>
                    <a:pt x="14" y="33"/>
                    <a:pt x="14" y="30"/>
                  </a:cubicBezTo>
                  <a:close/>
                  <a:moveTo>
                    <a:pt x="18" y="19"/>
                  </a:moveTo>
                  <a:cubicBezTo>
                    <a:pt x="19" y="19"/>
                    <a:pt x="20" y="19"/>
                    <a:pt x="20" y="19"/>
                  </a:cubicBezTo>
                  <a:cubicBezTo>
                    <a:pt x="20" y="17"/>
                    <a:pt x="21" y="14"/>
                    <a:pt x="20" y="14"/>
                  </a:cubicBezTo>
                  <a:cubicBezTo>
                    <a:pt x="20" y="16"/>
                    <a:pt x="18" y="16"/>
                    <a:pt x="18" y="19"/>
                  </a:cubicBezTo>
                  <a:close/>
                  <a:moveTo>
                    <a:pt x="13" y="34"/>
                  </a:moveTo>
                  <a:cubicBezTo>
                    <a:pt x="13" y="37"/>
                    <a:pt x="10" y="38"/>
                    <a:pt x="13" y="40"/>
                  </a:cubicBezTo>
                  <a:cubicBezTo>
                    <a:pt x="11" y="39"/>
                    <a:pt x="11" y="39"/>
                    <a:pt x="10" y="40"/>
                  </a:cubicBezTo>
                  <a:cubicBezTo>
                    <a:pt x="10" y="42"/>
                    <a:pt x="9" y="43"/>
                    <a:pt x="8" y="43"/>
                  </a:cubicBezTo>
                  <a:cubicBezTo>
                    <a:pt x="8" y="43"/>
                    <a:pt x="8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7" y="45"/>
                    <a:pt x="8" y="46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5" y="48"/>
                    <a:pt x="6" y="49"/>
                    <a:pt x="6" y="49"/>
                  </a:cubicBezTo>
                  <a:cubicBezTo>
                    <a:pt x="5" y="50"/>
                    <a:pt x="3" y="51"/>
                    <a:pt x="5" y="52"/>
                  </a:cubicBezTo>
                  <a:cubicBezTo>
                    <a:pt x="7" y="48"/>
                    <a:pt x="13" y="43"/>
                    <a:pt x="14" y="40"/>
                  </a:cubicBezTo>
                  <a:cubicBezTo>
                    <a:pt x="15" y="38"/>
                    <a:pt x="17" y="39"/>
                    <a:pt x="17" y="38"/>
                  </a:cubicBezTo>
                  <a:cubicBezTo>
                    <a:pt x="17" y="36"/>
                    <a:pt x="19" y="36"/>
                    <a:pt x="19" y="34"/>
                  </a:cubicBezTo>
                  <a:cubicBezTo>
                    <a:pt x="19" y="32"/>
                    <a:pt x="22" y="31"/>
                    <a:pt x="20" y="29"/>
                  </a:cubicBezTo>
                  <a:cubicBezTo>
                    <a:pt x="17" y="29"/>
                    <a:pt x="13" y="34"/>
                    <a:pt x="13" y="34"/>
                  </a:cubicBezTo>
                  <a:close/>
                  <a:moveTo>
                    <a:pt x="26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8" y="31"/>
                    <a:pt x="28" y="27"/>
                    <a:pt x="26" y="26"/>
                  </a:cubicBezTo>
                  <a:cubicBezTo>
                    <a:pt x="25" y="28"/>
                    <a:pt x="23" y="28"/>
                    <a:pt x="22" y="29"/>
                  </a:cubicBezTo>
                  <a:cubicBezTo>
                    <a:pt x="22" y="30"/>
                    <a:pt x="23" y="32"/>
                    <a:pt x="22" y="33"/>
                  </a:cubicBezTo>
                  <a:cubicBezTo>
                    <a:pt x="22" y="33"/>
                    <a:pt x="20" y="33"/>
                    <a:pt x="20" y="34"/>
                  </a:cubicBezTo>
                  <a:cubicBezTo>
                    <a:pt x="20" y="36"/>
                    <a:pt x="18" y="37"/>
                    <a:pt x="18" y="39"/>
                  </a:cubicBezTo>
                  <a:cubicBezTo>
                    <a:pt x="21" y="39"/>
                    <a:pt x="26" y="36"/>
                    <a:pt x="26" y="3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5" name="Freeform 86"/>
            <p:cNvSpPr>
              <a:spLocks noChangeArrowheads="1"/>
            </p:cNvSpPr>
            <p:nvPr/>
          </p:nvSpPr>
          <p:spPr bwMode="auto">
            <a:xfrm>
              <a:off x="1001712" y="1825625"/>
              <a:ext cx="26988" cy="85725"/>
            </a:xfrm>
            <a:custGeom>
              <a:avLst/>
              <a:gdLst>
                <a:gd name="T0" fmla="*/ 7 w 10"/>
                <a:gd name="T1" fmla="*/ 0 h 31"/>
                <a:gd name="T2" fmla="*/ 2 w 10"/>
                <a:gd name="T3" fmla="*/ 2 h 31"/>
                <a:gd name="T4" fmla="*/ 2 w 10"/>
                <a:gd name="T5" fmla="*/ 16 h 31"/>
                <a:gd name="T6" fmla="*/ 2 w 10"/>
                <a:gd name="T7" fmla="*/ 31 h 31"/>
                <a:gd name="T8" fmla="*/ 2 w 10"/>
                <a:gd name="T9" fmla="*/ 24 h 31"/>
                <a:gd name="T10" fmla="*/ 2 w 10"/>
                <a:gd name="T11" fmla="*/ 17 h 31"/>
                <a:gd name="T12" fmla="*/ 2 w 10"/>
                <a:gd name="T13" fmla="*/ 3 h 31"/>
                <a:gd name="T14" fmla="*/ 2 w 10"/>
                <a:gd name="T15" fmla="*/ 1 h 31"/>
                <a:gd name="T16" fmla="*/ 7 w 10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1"/>
                <a:gd name="T29" fmla="*/ 10 w 10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1">
                  <a:moveTo>
                    <a:pt x="7" y="0"/>
                  </a:moveTo>
                  <a:cubicBezTo>
                    <a:pt x="10" y="1"/>
                    <a:pt x="3" y="0"/>
                    <a:pt x="2" y="2"/>
                  </a:cubicBezTo>
                  <a:cubicBezTo>
                    <a:pt x="2" y="7"/>
                    <a:pt x="2" y="12"/>
                    <a:pt x="2" y="16"/>
                  </a:cubicBezTo>
                  <a:cubicBezTo>
                    <a:pt x="2" y="21"/>
                    <a:pt x="2" y="26"/>
                    <a:pt x="2" y="31"/>
                  </a:cubicBezTo>
                  <a:cubicBezTo>
                    <a:pt x="0" y="31"/>
                    <a:pt x="2" y="26"/>
                    <a:pt x="2" y="24"/>
                  </a:cubicBezTo>
                  <a:cubicBezTo>
                    <a:pt x="2" y="22"/>
                    <a:pt x="2" y="20"/>
                    <a:pt x="2" y="17"/>
                  </a:cubicBezTo>
                  <a:cubicBezTo>
                    <a:pt x="2" y="12"/>
                    <a:pt x="2" y="7"/>
                    <a:pt x="2" y="3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6" name="Freeform 87"/>
            <p:cNvSpPr>
              <a:spLocks noChangeArrowheads="1"/>
            </p:cNvSpPr>
            <p:nvPr/>
          </p:nvSpPr>
          <p:spPr bwMode="auto">
            <a:xfrm>
              <a:off x="1046162" y="1825625"/>
              <a:ext cx="30163" cy="14288"/>
            </a:xfrm>
            <a:custGeom>
              <a:avLst/>
              <a:gdLst>
                <a:gd name="T0" fmla="*/ 9 w 11"/>
                <a:gd name="T1" fmla="*/ 1 h 5"/>
                <a:gd name="T2" fmla="*/ 0 w 11"/>
                <a:gd name="T3" fmla="*/ 0 h 5"/>
                <a:gd name="T4" fmla="*/ 10 w 11"/>
                <a:gd name="T5" fmla="*/ 0 h 5"/>
                <a:gd name="T6" fmla="*/ 11 w 11"/>
                <a:gd name="T7" fmla="*/ 4 h 5"/>
                <a:gd name="T8" fmla="*/ 9 w 11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5"/>
                <a:gd name="T17" fmla="*/ 11 w 11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5">
                  <a:moveTo>
                    <a:pt x="9" y="1"/>
                  </a:moveTo>
                  <a:cubicBezTo>
                    <a:pt x="6" y="0"/>
                    <a:pt x="2" y="2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8" y="5"/>
                    <a:pt x="11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7" name="Freeform 88"/>
            <p:cNvSpPr>
              <a:spLocks noEditPoints="1" noChangeArrowheads="1"/>
            </p:cNvSpPr>
            <p:nvPr/>
          </p:nvSpPr>
          <p:spPr bwMode="auto">
            <a:xfrm>
              <a:off x="1014412" y="1830387"/>
              <a:ext cx="53975" cy="44450"/>
            </a:xfrm>
            <a:custGeom>
              <a:avLst/>
              <a:gdLst>
                <a:gd name="T0" fmla="*/ 18 w 19"/>
                <a:gd name="T1" fmla="*/ 16 h 16"/>
                <a:gd name="T2" fmla="*/ 1 w 19"/>
                <a:gd name="T3" fmla="*/ 16 h 16"/>
                <a:gd name="T4" fmla="*/ 2 w 19"/>
                <a:gd name="T5" fmla="*/ 2 h 16"/>
                <a:gd name="T6" fmla="*/ 17 w 19"/>
                <a:gd name="T7" fmla="*/ 1 h 16"/>
                <a:gd name="T8" fmla="*/ 18 w 19"/>
                <a:gd name="T9" fmla="*/ 16 h 16"/>
                <a:gd name="T10" fmla="*/ 4 w 19"/>
                <a:gd name="T11" fmla="*/ 2 h 16"/>
                <a:gd name="T12" fmla="*/ 2 w 19"/>
                <a:gd name="T13" fmla="*/ 15 h 16"/>
                <a:gd name="T14" fmla="*/ 17 w 19"/>
                <a:gd name="T15" fmla="*/ 15 h 16"/>
                <a:gd name="T16" fmla="*/ 17 w 19"/>
                <a:gd name="T17" fmla="*/ 2 h 16"/>
                <a:gd name="T18" fmla="*/ 4 w 19"/>
                <a:gd name="T19" fmla="*/ 2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6"/>
                <a:gd name="T32" fmla="*/ 19 w 19"/>
                <a:gd name="T33" fmla="*/ 16 h 1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6">
                  <a:moveTo>
                    <a:pt x="18" y="16"/>
                  </a:moveTo>
                  <a:cubicBezTo>
                    <a:pt x="13" y="16"/>
                    <a:pt x="7" y="16"/>
                    <a:pt x="1" y="16"/>
                  </a:cubicBezTo>
                  <a:cubicBezTo>
                    <a:pt x="1" y="12"/>
                    <a:pt x="0" y="5"/>
                    <a:pt x="2" y="2"/>
                  </a:cubicBezTo>
                  <a:cubicBezTo>
                    <a:pt x="5" y="0"/>
                    <a:pt x="12" y="2"/>
                    <a:pt x="17" y="1"/>
                  </a:cubicBezTo>
                  <a:cubicBezTo>
                    <a:pt x="19" y="5"/>
                    <a:pt x="18" y="11"/>
                    <a:pt x="18" y="16"/>
                  </a:cubicBezTo>
                  <a:close/>
                  <a:moveTo>
                    <a:pt x="4" y="2"/>
                  </a:moveTo>
                  <a:cubicBezTo>
                    <a:pt x="1" y="5"/>
                    <a:pt x="2" y="10"/>
                    <a:pt x="2" y="15"/>
                  </a:cubicBezTo>
                  <a:cubicBezTo>
                    <a:pt x="7" y="15"/>
                    <a:pt x="12" y="15"/>
                    <a:pt x="17" y="15"/>
                  </a:cubicBezTo>
                  <a:cubicBezTo>
                    <a:pt x="17" y="11"/>
                    <a:pt x="17" y="7"/>
                    <a:pt x="17" y="2"/>
                  </a:cubicBezTo>
                  <a:cubicBezTo>
                    <a:pt x="13" y="2"/>
                    <a:pt x="8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8" name="Freeform 89"/>
            <p:cNvSpPr>
              <a:spLocks noChangeArrowheads="1"/>
            </p:cNvSpPr>
            <p:nvPr/>
          </p:nvSpPr>
          <p:spPr bwMode="auto">
            <a:xfrm>
              <a:off x="460375" y="1844675"/>
              <a:ext cx="138113" cy="88900"/>
            </a:xfrm>
            <a:custGeom>
              <a:avLst/>
              <a:gdLst>
                <a:gd name="T0" fmla="*/ 46 w 50"/>
                <a:gd name="T1" fmla="*/ 2 h 32"/>
                <a:gd name="T2" fmla="*/ 30 w 50"/>
                <a:gd name="T3" fmla="*/ 2 h 32"/>
                <a:gd name="T4" fmla="*/ 21 w 50"/>
                <a:gd name="T5" fmla="*/ 2 h 32"/>
                <a:gd name="T6" fmla="*/ 17 w 50"/>
                <a:gd name="T7" fmla="*/ 2 h 32"/>
                <a:gd name="T8" fmla="*/ 19 w 50"/>
                <a:gd name="T9" fmla="*/ 2 h 32"/>
                <a:gd name="T10" fmla="*/ 36 w 50"/>
                <a:gd name="T11" fmla="*/ 2 h 32"/>
                <a:gd name="T12" fmla="*/ 43 w 50"/>
                <a:gd name="T13" fmla="*/ 2 h 32"/>
                <a:gd name="T14" fmla="*/ 50 w 50"/>
                <a:gd name="T15" fmla="*/ 2 h 32"/>
                <a:gd name="T16" fmla="*/ 50 w 50"/>
                <a:gd name="T17" fmla="*/ 12 h 32"/>
                <a:gd name="T18" fmla="*/ 49 w 50"/>
                <a:gd name="T19" fmla="*/ 3 h 32"/>
                <a:gd name="T20" fmla="*/ 44 w 50"/>
                <a:gd name="T21" fmla="*/ 6 h 32"/>
                <a:gd name="T22" fmla="*/ 41 w 50"/>
                <a:gd name="T23" fmla="*/ 10 h 32"/>
                <a:gd name="T24" fmla="*/ 36 w 50"/>
                <a:gd name="T25" fmla="*/ 13 h 32"/>
                <a:gd name="T26" fmla="*/ 41 w 50"/>
                <a:gd name="T27" fmla="*/ 18 h 32"/>
                <a:gd name="T28" fmla="*/ 42 w 50"/>
                <a:gd name="T29" fmla="*/ 20 h 32"/>
                <a:gd name="T30" fmla="*/ 44 w 50"/>
                <a:gd name="T31" fmla="*/ 21 h 32"/>
                <a:gd name="T32" fmla="*/ 49 w 50"/>
                <a:gd name="T33" fmla="*/ 25 h 32"/>
                <a:gd name="T34" fmla="*/ 35 w 50"/>
                <a:gd name="T35" fmla="*/ 15 h 32"/>
                <a:gd name="T36" fmla="*/ 29 w 50"/>
                <a:gd name="T37" fmla="*/ 20 h 32"/>
                <a:gd name="T38" fmla="*/ 21 w 50"/>
                <a:gd name="T39" fmla="*/ 16 h 32"/>
                <a:gd name="T40" fmla="*/ 3 w 50"/>
                <a:gd name="T41" fmla="*/ 27 h 32"/>
                <a:gd name="T42" fmla="*/ 18 w 50"/>
                <a:gd name="T43" fmla="*/ 15 h 32"/>
                <a:gd name="T44" fmla="*/ 17 w 50"/>
                <a:gd name="T45" fmla="*/ 13 h 32"/>
                <a:gd name="T46" fmla="*/ 15 w 50"/>
                <a:gd name="T47" fmla="*/ 11 h 32"/>
                <a:gd name="T48" fmla="*/ 10 w 50"/>
                <a:gd name="T49" fmla="*/ 9 h 32"/>
                <a:gd name="T50" fmla="*/ 3 w 50"/>
                <a:gd name="T51" fmla="*/ 5 h 32"/>
                <a:gd name="T52" fmla="*/ 2 w 50"/>
                <a:gd name="T53" fmla="*/ 11 h 32"/>
                <a:gd name="T54" fmla="*/ 1 w 50"/>
                <a:gd name="T55" fmla="*/ 16 h 32"/>
                <a:gd name="T56" fmla="*/ 1 w 50"/>
                <a:gd name="T57" fmla="*/ 29 h 32"/>
                <a:gd name="T58" fmla="*/ 6 w 50"/>
                <a:gd name="T59" fmla="*/ 30 h 32"/>
                <a:gd name="T60" fmla="*/ 1 w 50"/>
                <a:gd name="T61" fmla="*/ 31 h 32"/>
                <a:gd name="T62" fmla="*/ 1 w 50"/>
                <a:gd name="T63" fmla="*/ 3 h 32"/>
                <a:gd name="T64" fmla="*/ 5 w 50"/>
                <a:gd name="T65" fmla="*/ 6 h 32"/>
                <a:gd name="T66" fmla="*/ 9 w 50"/>
                <a:gd name="T67" fmla="*/ 8 h 32"/>
                <a:gd name="T68" fmla="*/ 10 w 50"/>
                <a:gd name="T69" fmla="*/ 9 h 32"/>
                <a:gd name="T70" fmla="*/ 15 w 50"/>
                <a:gd name="T71" fmla="*/ 10 h 32"/>
                <a:gd name="T72" fmla="*/ 16 w 50"/>
                <a:gd name="T73" fmla="*/ 12 h 32"/>
                <a:gd name="T74" fmla="*/ 17 w 50"/>
                <a:gd name="T75" fmla="*/ 12 h 32"/>
                <a:gd name="T76" fmla="*/ 21 w 50"/>
                <a:gd name="T77" fmla="*/ 15 h 32"/>
                <a:gd name="T78" fmla="*/ 23 w 50"/>
                <a:gd name="T79" fmla="*/ 16 h 32"/>
                <a:gd name="T80" fmla="*/ 28 w 50"/>
                <a:gd name="T81" fmla="*/ 18 h 32"/>
                <a:gd name="T82" fmla="*/ 32 w 50"/>
                <a:gd name="T83" fmla="*/ 15 h 32"/>
                <a:gd name="T84" fmla="*/ 37 w 50"/>
                <a:gd name="T85" fmla="*/ 12 h 32"/>
                <a:gd name="T86" fmla="*/ 44 w 50"/>
                <a:gd name="T87" fmla="*/ 5 h 32"/>
                <a:gd name="T88" fmla="*/ 46 w 50"/>
                <a:gd name="T89" fmla="*/ 2 h 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0"/>
                <a:gd name="T136" fmla="*/ 0 h 32"/>
                <a:gd name="T137" fmla="*/ 50 w 50"/>
                <a:gd name="T138" fmla="*/ 32 h 3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0" h="32">
                  <a:moveTo>
                    <a:pt x="46" y="2"/>
                  </a:moveTo>
                  <a:cubicBezTo>
                    <a:pt x="41" y="2"/>
                    <a:pt x="35" y="2"/>
                    <a:pt x="30" y="2"/>
                  </a:cubicBezTo>
                  <a:cubicBezTo>
                    <a:pt x="27" y="2"/>
                    <a:pt x="24" y="2"/>
                    <a:pt x="21" y="2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7" y="1"/>
                    <a:pt x="18" y="2"/>
                    <a:pt x="19" y="2"/>
                  </a:cubicBezTo>
                  <a:cubicBezTo>
                    <a:pt x="25" y="2"/>
                    <a:pt x="30" y="2"/>
                    <a:pt x="36" y="2"/>
                  </a:cubicBezTo>
                  <a:cubicBezTo>
                    <a:pt x="38" y="2"/>
                    <a:pt x="41" y="2"/>
                    <a:pt x="43" y="2"/>
                  </a:cubicBezTo>
                  <a:cubicBezTo>
                    <a:pt x="47" y="2"/>
                    <a:pt x="48" y="0"/>
                    <a:pt x="50" y="2"/>
                  </a:cubicBezTo>
                  <a:cubicBezTo>
                    <a:pt x="50" y="5"/>
                    <a:pt x="50" y="9"/>
                    <a:pt x="50" y="12"/>
                  </a:cubicBezTo>
                  <a:cubicBezTo>
                    <a:pt x="47" y="11"/>
                    <a:pt x="50" y="6"/>
                    <a:pt x="49" y="3"/>
                  </a:cubicBezTo>
                  <a:cubicBezTo>
                    <a:pt x="48" y="2"/>
                    <a:pt x="46" y="5"/>
                    <a:pt x="44" y="6"/>
                  </a:cubicBezTo>
                  <a:cubicBezTo>
                    <a:pt x="43" y="7"/>
                    <a:pt x="41" y="9"/>
                    <a:pt x="41" y="10"/>
                  </a:cubicBezTo>
                  <a:cubicBezTo>
                    <a:pt x="39" y="11"/>
                    <a:pt x="38" y="13"/>
                    <a:pt x="36" y="13"/>
                  </a:cubicBezTo>
                  <a:cubicBezTo>
                    <a:pt x="35" y="16"/>
                    <a:pt x="39" y="16"/>
                    <a:pt x="41" y="18"/>
                  </a:cubicBezTo>
                  <a:cubicBezTo>
                    <a:pt x="41" y="19"/>
                    <a:pt x="41" y="20"/>
                    <a:pt x="42" y="20"/>
                  </a:cubicBezTo>
                  <a:cubicBezTo>
                    <a:pt x="42" y="20"/>
                    <a:pt x="44" y="20"/>
                    <a:pt x="44" y="21"/>
                  </a:cubicBezTo>
                  <a:cubicBezTo>
                    <a:pt x="45" y="21"/>
                    <a:pt x="47" y="24"/>
                    <a:pt x="49" y="25"/>
                  </a:cubicBezTo>
                  <a:cubicBezTo>
                    <a:pt x="43" y="22"/>
                    <a:pt x="39" y="18"/>
                    <a:pt x="35" y="15"/>
                  </a:cubicBezTo>
                  <a:cubicBezTo>
                    <a:pt x="32" y="16"/>
                    <a:pt x="30" y="18"/>
                    <a:pt x="29" y="20"/>
                  </a:cubicBezTo>
                  <a:cubicBezTo>
                    <a:pt x="26" y="18"/>
                    <a:pt x="24" y="17"/>
                    <a:pt x="21" y="16"/>
                  </a:cubicBezTo>
                  <a:cubicBezTo>
                    <a:pt x="13" y="18"/>
                    <a:pt x="11" y="24"/>
                    <a:pt x="3" y="27"/>
                  </a:cubicBezTo>
                  <a:cubicBezTo>
                    <a:pt x="8" y="23"/>
                    <a:pt x="14" y="19"/>
                    <a:pt x="18" y="15"/>
                  </a:cubicBezTo>
                  <a:cubicBezTo>
                    <a:pt x="18" y="14"/>
                    <a:pt x="17" y="13"/>
                    <a:pt x="17" y="13"/>
                  </a:cubicBezTo>
                  <a:cubicBezTo>
                    <a:pt x="16" y="13"/>
                    <a:pt x="15" y="11"/>
                    <a:pt x="15" y="11"/>
                  </a:cubicBezTo>
                  <a:cubicBezTo>
                    <a:pt x="14" y="11"/>
                    <a:pt x="11" y="11"/>
                    <a:pt x="10" y="9"/>
                  </a:cubicBezTo>
                  <a:cubicBezTo>
                    <a:pt x="8" y="8"/>
                    <a:pt x="5" y="7"/>
                    <a:pt x="3" y="5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2" y="13"/>
                    <a:pt x="1" y="14"/>
                    <a:pt x="1" y="16"/>
                  </a:cubicBezTo>
                  <a:cubicBezTo>
                    <a:pt x="1" y="19"/>
                    <a:pt x="2" y="24"/>
                    <a:pt x="1" y="29"/>
                  </a:cubicBezTo>
                  <a:cubicBezTo>
                    <a:pt x="1" y="31"/>
                    <a:pt x="4" y="30"/>
                    <a:pt x="6" y="30"/>
                  </a:cubicBezTo>
                  <a:cubicBezTo>
                    <a:pt x="6" y="32"/>
                    <a:pt x="2" y="31"/>
                    <a:pt x="1" y="31"/>
                  </a:cubicBezTo>
                  <a:cubicBezTo>
                    <a:pt x="0" y="22"/>
                    <a:pt x="1" y="14"/>
                    <a:pt x="1" y="3"/>
                  </a:cubicBezTo>
                  <a:cubicBezTo>
                    <a:pt x="4" y="2"/>
                    <a:pt x="3" y="6"/>
                    <a:pt x="5" y="6"/>
                  </a:cubicBezTo>
                  <a:cubicBezTo>
                    <a:pt x="6" y="6"/>
                    <a:pt x="7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2" y="10"/>
                    <a:pt x="14" y="10"/>
                    <a:pt x="15" y="10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9" y="13"/>
                    <a:pt x="18" y="14"/>
                    <a:pt x="21" y="15"/>
                  </a:cubicBezTo>
                  <a:cubicBezTo>
                    <a:pt x="21" y="15"/>
                    <a:pt x="23" y="15"/>
                    <a:pt x="23" y="16"/>
                  </a:cubicBezTo>
                  <a:cubicBezTo>
                    <a:pt x="24" y="16"/>
                    <a:pt x="26" y="17"/>
                    <a:pt x="28" y="18"/>
                  </a:cubicBezTo>
                  <a:cubicBezTo>
                    <a:pt x="30" y="19"/>
                    <a:pt x="31" y="16"/>
                    <a:pt x="32" y="15"/>
                  </a:cubicBezTo>
                  <a:cubicBezTo>
                    <a:pt x="33" y="14"/>
                    <a:pt x="35" y="13"/>
                    <a:pt x="37" y="12"/>
                  </a:cubicBezTo>
                  <a:cubicBezTo>
                    <a:pt x="39" y="10"/>
                    <a:pt x="41" y="7"/>
                    <a:pt x="44" y="5"/>
                  </a:cubicBezTo>
                  <a:cubicBezTo>
                    <a:pt x="44" y="5"/>
                    <a:pt x="49" y="2"/>
                    <a:pt x="46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59" name="Freeform 90"/>
            <p:cNvSpPr>
              <a:spLocks noChangeArrowheads="1"/>
            </p:cNvSpPr>
            <p:nvPr/>
          </p:nvSpPr>
          <p:spPr bwMode="auto">
            <a:xfrm>
              <a:off x="704850" y="1863725"/>
              <a:ext cx="19050" cy="11113"/>
            </a:xfrm>
            <a:custGeom>
              <a:avLst/>
              <a:gdLst>
                <a:gd name="T0" fmla="*/ 2 w 7"/>
                <a:gd name="T1" fmla="*/ 2 h 4"/>
                <a:gd name="T2" fmla="*/ 6 w 7"/>
                <a:gd name="T3" fmla="*/ 3 h 4"/>
                <a:gd name="T4" fmla="*/ 2 w 7"/>
                <a:gd name="T5" fmla="*/ 2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2" y="2"/>
                  </a:moveTo>
                  <a:cubicBezTo>
                    <a:pt x="0" y="0"/>
                    <a:pt x="7" y="1"/>
                    <a:pt x="6" y="3"/>
                  </a:cubicBezTo>
                  <a:cubicBezTo>
                    <a:pt x="4" y="4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0" name="Freeform 91"/>
            <p:cNvSpPr>
              <a:spLocks noChangeArrowheads="1"/>
            </p:cNvSpPr>
            <p:nvPr/>
          </p:nvSpPr>
          <p:spPr bwMode="auto">
            <a:xfrm>
              <a:off x="709612" y="1878012"/>
              <a:ext cx="17463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3 w 6"/>
                <a:gd name="T5" fmla="*/ 2 h 4"/>
                <a:gd name="T6" fmla="*/ 6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6" y="0"/>
                  </a:moveTo>
                  <a:cubicBezTo>
                    <a:pt x="5" y="3"/>
                    <a:pt x="3" y="3"/>
                    <a:pt x="0" y="4"/>
                  </a:cubicBezTo>
                  <a:cubicBezTo>
                    <a:pt x="0" y="0"/>
                    <a:pt x="2" y="4"/>
                    <a:pt x="3" y="2"/>
                  </a:cubicBezTo>
                  <a:cubicBezTo>
                    <a:pt x="4" y="1"/>
                    <a:pt x="4" y="0"/>
                    <a:pt x="6" y="0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1" name="Freeform 92"/>
            <p:cNvSpPr>
              <a:spLocks noChangeArrowheads="1"/>
            </p:cNvSpPr>
            <p:nvPr/>
          </p:nvSpPr>
          <p:spPr bwMode="auto">
            <a:xfrm>
              <a:off x="596900" y="1874837"/>
              <a:ext cx="7938" cy="39688"/>
            </a:xfrm>
            <a:custGeom>
              <a:avLst/>
              <a:gdLst>
                <a:gd name="T0" fmla="*/ 1 w 3"/>
                <a:gd name="T1" fmla="*/ 3 h 14"/>
                <a:gd name="T2" fmla="*/ 1 w 3"/>
                <a:gd name="T3" fmla="*/ 5 h 14"/>
                <a:gd name="T4" fmla="*/ 2 w 3"/>
                <a:gd name="T5" fmla="*/ 14 h 14"/>
                <a:gd name="T6" fmla="*/ 1 w 3"/>
                <a:gd name="T7" fmla="*/ 7 h 14"/>
                <a:gd name="T8" fmla="*/ 1 w 3"/>
                <a:gd name="T9" fmla="*/ 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4"/>
                <a:gd name="T17" fmla="*/ 3 w 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4">
                  <a:moveTo>
                    <a:pt x="1" y="3"/>
                  </a:moveTo>
                  <a:cubicBezTo>
                    <a:pt x="2" y="0"/>
                    <a:pt x="1" y="4"/>
                    <a:pt x="1" y="5"/>
                  </a:cubicBezTo>
                  <a:cubicBezTo>
                    <a:pt x="2" y="7"/>
                    <a:pt x="3" y="11"/>
                    <a:pt x="2" y="14"/>
                  </a:cubicBezTo>
                  <a:cubicBezTo>
                    <a:pt x="0" y="14"/>
                    <a:pt x="3" y="8"/>
                    <a:pt x="1" y="7"/>
                  </a:cubicBezTo>
                  <a:cubicBezTo>
                    <a:pt x="1" y="7"/>
                    <a:pt x="0" y="5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2" name="Freeform 93"/>
            <p:cNvSpPr>
              <a:spLocks noEditPoints="1" noChangeArrowheads="1"/>
            </p:cNvSpPr>
            <p:nvPr/>
          </p:nvSpPr>
          <p:spPr bwMode="auto">
            <a:xfrm>
              <a:off x="1020762" y="1885950"/>
              <a:ext cx="47625" cy="47625"/>
            </a:xfrm>
            <a:custGeom>
              <a:avLst/>
              <a:gdLst>
                <a:gd name="T0" fmla="*/ 13 w 17"/>
                <a:gd name="T1" fmla="*/ 17 h 17"/>
                <a:gd name="T2" fmla="*/ 2 w 17"/>
                <a:gd name="T3" fmla="*/ 15 h 17"/>
                <a:gd name="T4" fmla="*/ 2 w 17"/>
                <a:gd name="T5" fmla="*/ 7 h 17"/>
                <a:gd name="T6" fmla="*/ 2 w 17"/>
                <a:gd name="T7" fmla="*/ 5 h 17"/>
                <a:gd name="T8" fmla="*/ 3 w 17"/>
                <a:gd name="T9" fmla="*/ 2 h 17"/>
                <a:gd name="T10" fmla="*/ 12 w 17"/>
                <a:gd name="T11" fmla="*/ 1 h 17"/>
                <a:gd name="T12" fmla="*/ 15 w 17"/>
                <a:gd name="T13" fmla="*/ 3 h 17"/>
                <a:gd name="T14" fmla="*/ 15 w 17"/>
                <a:gd name="T15" fmla="*/ 5 h 17"/>
                <a:gd name="T16" fmla="*/ 16 w 17"/>
                <a:gd name="T17" fmla="*/ 7 h 17"/>
                <a:gd name="T18" fmla="*/ 13 w 17"/>
                <a:gd name="T19" fmla="*/ 17 h 17"/>
                <a:gd name="T20" fmla="*/ 15 w 17"/>
                <a:gd name="T21" fmla="*/ 7 h 17"/>
                <a:gd name="T22" fmla="*/ 13 w 17"/>
                <a:gd name="T23" fmla="*/ 2 h 17"/>
                <a:gd name="T24" fmla="*/ 3 w 17"/>
                <a:gd name="T25" fmla="*/ 3 h 17"/>
                <a:gd name="T26" fmla="*/ 2 w 17"/>
                <a:gd name="T27" fmla="*/ 14 h 17"/>
                <a:gd name="T28" fmla="*/ 13 w 17"/>
                <a:gd name="T29" fmla="*/ 16 h 17"/>
                <a:gd name="T30" fmla="*/ 15 w 17"/>
                <a:gd name="T31" fmla="*/ 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"/>
                <a:gd name="T49" fmla="*/ 0 h 17"/>
                <a:gd name="T50" fmla="*/ 17 w 17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" h="17">
                  <a:moveTo>
                    <a:pt x="13" y="17"/>
                  </a:moveTo>
                  <a:cubicBezTo>
                    <a:pt x="8" y="17"/>
                    <a:pt x="4" y="17"/>
                    <a:pt x="2" y="15"/>
                  </a:cubicBezTo>
                  <a:cubicBezTo>
                    <a:pt x="0" y="12"/>
                    <a:pt x="1" y="10"/>
                    <a:pt x="2" y="7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4"/>
                    <a:pt x="2" y="3"/>
                    <a:pt x="3" y="2"/>
                  </a:cubicBezTo>
                  <a:cubicBezTo>
                    <a:pt x="5" y="0"/>
                    <a:pt x="10" y="0"/>
                    <a:pt x="12" y="1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3"/>
                    <a:pt x="14" y="5"/>
                    <a:pt x="15" y="5"/>
                  </a:cubicBezTo>
                  <a:cubicBezTo>
                    <a:pt x="15" y="5"/>
                    <a:pt x="16" y="5"/>
                    <a:pt x="16" y="7"/>
                  </a:cubicBezTo>
                  <a:cubicBezTo>
                    <a:pt x="17" y="11"/>
                    <a:pt x="15" y="14"/>
                    <a:pt x="13" y="17"/>
                  </a:cubicBezTo>
                  <a:close/>
                  <a:moveTo>
                    <a:pt x="15" y="7"/>
                  </a:moveTo>
                  <a:cubicBezTo>
                    <a:pt x="15" y="5"/>
                    <a:pt x="13" y="4"/>
                    <a:pt x="13" y="2"/>
                  </a:cubicBezTo>
                  <a:cubicBezTo>
                    <a:pt x="8" y="2"/>
                    <a:pt x="7" y="2"/>
                    <a:pt x="3" y="3"/>
                  </a:cubicBezTo>
                  <a:cubicBezTo>
                    <a:pt x="3" y="7"/>
                    <a:pt x="1" y="9"/>
                    <a:pt x="2" y="14"/>
                  </a:cubicBezTo>
                  <a:cubicBezTo>
                    <a:pt x="4" y="17"/>
                    <a:pt x="8" y="16"/>
                    <a:pt x="13" y="16"/>
                  </a:cubicBezTo>
                  <a:cubicBezTo>
                    <a:pt x="14" y="14"/>
                    <a:pt x="16" y="10"/>
                    <a:pt x="15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3" name="Freeform 94"/>
            <p:cNvSpPr>
              <a:spLocks noEditPoints="1" noChangeArrowheads="1"/>
            </p:cNvSpPr>
            <p:nvPr/>
          </p:nvSpPr>
          <p:spPr bwMode="auto">
            <a:xfrm>
              <a:off x="1035050" y="1897062"/>
              <a:ext cx="15875" cy="22225"/>
            </a:xfrm>
            <a:custGeom>
              <a:avLst/>
              <a:gdLst>
                <a:gd name="T0" fmla="*/ 0 w 6"/>
                <a:gd name="T1" fmla="*/ 4 h 8"/>
                <a:gd name="T2" fmla="*/ 5 w 6"/>
                <a:gd name="T3" fmla="*/ 1 h 8"/>
                <a:gd name="T4" fmla="*/ 6 w 6"/>
                <a:gd name="T5" fmla="*/ 7 h 8"/>
                <a:gd name="T6" fmla="*/ 0 w 6"/>
                <a:gd name="T7" fmla="*/ 4 h 8"/>
                <a:gd name="T8" fmla="*/ 4 w 6"/>
                <a:gd name="T9" fmla="*/ 2 h 8"/>
                <a:gd name="T10" fmla="*/ 3 w 6"/>
                <a:gd name="T11" fmla="*/ 3 h 8"/>
                <a:gd name="T12" fmla="*/ 3 w 6"/>
                <a:gd name="T13" fmla="*/ 6 h 8"/>
                <a:gd name="T14" fmla="*/ 5 w 6"/>
                <a:gd name="T15" fmla="*/ 6 h 8"/>
                <a:gd name="T16" fmla="*/ 4 w 6"/>
                <a:gd name="T17" fmla="*/ 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0" y="4"/>
                  </a:moveTo>
                  <a:cubicBezTo>
                    <a:pt x="1" y="3"/>
                    <a:pt x="2" y="0"/>
                    <a:pt x="5" y="1"/>
                  </a:cubicBezTo>
                  <a:cubicBezTo>
                    <a:pt x="6" y="2"/>
                    <a:pt x="6" y="5"/>
                    <a:pt x="6" y="7"/>
                  </a:cubicBezTo>
                  <a:cubicBezTo>
                    <a:pt x="2" y="8"/>
                    <a:pt x="3" y="4"/>
                    <a:pt x="0" y="4"/>
                  </a:cubicBezTo>
                  <a:close/>
                  <a:moveTo>
                    <a:pt x="4" y="2"/>
                  </a:moveTo>
                  <a:cubicBezTo>
                    <a:pt x="4" y="3"/>
                    <a:pt x="4" y="4"/>
                    <a:pt x="3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4" name="Freeform 95"/>
            <p:cNvSpPr>
              <a:spLocks noChangeArrowheads="1"/>
            </p:cNvSpPr>
            <p:nvPr/>
          </p:nvSpPr>
          <p:spPr bwMode="auto">
            <a:xfrm>
              <a:off x="1068387" y="1922462"/>
              <a:ext cx="12700" cy="28575"/>
            </a:xfrm>
            <a:custGeom>
              <a:avLst/>
              <a:gdLst>
                <a:gd name="T0" fmla="*/ 0 w 5"/>
                <a:gd name="T1" fmla="*/ 9 h 10"/>
                <a:gd name="T2" fmla="*/ 4 w 5"/>
                <a:gd name="T3" fmla="*/ 8 h 10"/>
                <a:gd name="T4" fmla="*/ 5 w 5"/>
                <a:gd name="T5" fmla="*/ 0 h 10"/>
                <a:gd name="T6" fmla="*/ 5 w 5"/>
                <a:gd name="T7" fmla="*/ 8 h 10"/>
                <a:gd name="T8" fmla="*/ 0 w 5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0"/>
                <a:gd name="T17" fmla="*/ 5 w 5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0">
                  <a:moveTo>
                    <a:pt x="0" y="9"/>
                  </a:moveTo>
                  <a:cubicBezTo>
                    <a:pt x="0" y="8"/>
                    <a:pt x="3" y="9"/>
                    <a:pt x="4" y="8"/>
                  </a:cubicBezTo>
                  <a:cubicBezTo>
                    <a:pt x="4" y="5"/>
                    <a:pt x="3" y="1"/>
                    <a:pt x="5" y="0"/>
                  </a:cubicBezTo>
                  <a:cubicBezTo>
                    <a:pt x="5" y="2"/>
                    <a:pt x="5" y="5"/>
                    <a:pt x="5" y="8"/>
                  </a:cubicBezTo>
                  <a:cubicBezTo>
                    <a:pt x="3" y="8"/>
                    <a:pt x="3" y="10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5" name="Freeform 96"/>
            <p:cNvSpPr>
              <a:spLocks noChangeArrowheads="1"/>
            </p:cNvSpPr>
            <p:nvPr/>
          </p:nvSpPr>
          <p:spPr bwMode="auto">
            <a:xfrm>
              <a:off x="563562" y="1930400"/>
              <a:ext cx="44450" cy="11113"/>
            </a:xfrm>
            <a:custGeom>
              <a:avLst/>
              <a:gdLst>
                <a:gd name="T0" fmla="*/ 1 w 16"/>
                <a:gd name="T1" fmla="*/ 1 h 4"/>
                <a:gd name="T2" fmla="*/ 3 w 16"/>
                <a:gd name="T3" fmla="*/ 0 h 4"/>
                <a:gd name="T4" fmla="*/ 16 w 16"/>
                <a:gd name="T5" fmla="*/ 0 h 4"/>
                <a:gd name="T6" fmla="*/ 1 w 16"/>
                <a:gd name="T7" fmla="*/ 1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"/>
                <a:gd name="T14" fmla="*/ 16 w 1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">
                  <a:moveTo>
                    <a:pt x="1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6" y="1"/>
                    <a:pt x="13" y="1"/>
                    <a:pt x="16" y="0"/>
                  </a:cubicBezTo>
                  <a:cubicBezTo>
                    <a:pt x="14" y="4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6" name="Freeform 97"/>
            <p:cNvSpPr>
              <a:spLocks noChangeArrowheads="1"/>
            </p:cNvSpPr>
            <p:nvPr/>
          </p:nvSpPr>
          <p:spPr bwMode="auto">
            <a:xfrm>
              <a:off x="768350" y="1939925"/>
              <a:ext cx="14288" cy="23813"/>
            </a:xfrm>
            <a:custGeom>
              <a:avLst/>
              <a:gdLst>
                <a:gd name="T0" fmla="*/ 0 w 5"/>
                <a:gd name="T1" fmla="*/ 3 h 9"/>
                <a:gd name="T2" fmla="*/ 5 w 5"/>
                <a:gd name="T3" fmla="*/ 5 h 9"/>
                <a:gd name="T4" fmla="*/ 3 w 5"/>
                <a:gd name="T5" fmla="*/ 8 h 9"/>
                <a:gd name="T6" fmla="*/ 2 w 5"/>
                <a:gd name="T7" fmla="*/ 8 h 9"/>
                <a:gd name="T8" fmla="*/ 4 w 5"/>
                <a:gd name="T9" fmla="*/ 6 h 9"/>
                <a:gd name="T10" fmla="*/ 0 w 5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9"/>
                <a:gd name="T20" fmla="*/ 5 w 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9">
                  <a:moveTo>
                    <a:pt x="0" y="3"/>
                  </a:moveTo>
                  <a:cubicBezTo>
                    <a:pt x="0" y="0"/>
                    <a:pt x="4" y="4"/>
                    <a:pt x="5" y="5"/>
                  </a:cubicBezTo>
                  <a:cubicBezTo>
                    <a:pt x="5" y="7"/>
                    <a:pt x="3" y="7"/>
                    <a:pt x="3" y="8"/>
                  </a:cubicBezTo>
                  <a:cubicBezTo>
                    <a:pt x="1" y="9"/>
                    <a:pt x="1" y="5"/>
                    <a:pt x="2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2"/>
                    <a:pt x="0" y="5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7" name="Freeform 98"/>
            <p:cNvSpPr>
              <a:spLocks noEditPoints="1" noChangeArrowheads="1"/>
            </p:cNvSpPr>
            <p:nvPr/>
          </p:nvSpPr>
          <p:spPr bwMode="auto">
            <a:xfrm>
              <a:off x="538162" y="212725"/>
              <a:ext cx="244475" cy="53975"/>
            </a:xfrm>
            <a:custGeom>
              <a:avLst/>
              <a:gdLst>
                <a:gd name="T0" fmla="*/ 82 w 88"/>
                <a:gd name="T1" fmla="*/ 17 h 19"/>
                <a:gd name="T2" fmla="*/ 34 w 88"/>
                <a:gd name="T3" fmla="*/ 17 h 19"/>
                <a:gd name="T4" fmla="*/ 16 w 88"/>
                <a:gd name="T5" fmla="*/ 18 h 19"/>
                <a:gd name="T6" fmla="*/ 2 w 88"/>
                <a:gd name="T7" fmla="*/ 15 h 19"/>
                <a:gd name="T8" fmla="*/ 9 w 88"/>
                <a:gd name="T9" fmla="*/ 2 h 19"/>
                <a:gd name="T10" fmla="*/ 16 w 88"/>
                <a:gd name="T11" fmla="*/ 2 h 19"/>
                <a:gd name="T12" fmla="*/ 41 w 88"/>
                <a:gd name="T13" fmla="*/ 3 h 19"/>
                <a:gd name="T14" fmla="*/ 52 w 88"/>
                <a:gd name="T15" fmla="*/ 2 h 19"/>
                <a:gd name="T16" fmla="*/ 86 w 88"/>
                <a:gd name="T17" fmla="*/ 7 h 19"/>
                <a:gd name="T18" fmla="*/ 82 w 88"/>
                <a:gd name="T19" fmla="*/ 17 h 19"/>
                <a:gd name="T20" fmla="*/ 80 w 88"/>
                <a:gd name="T21" fmla="*/ 6 h 19"/>
                <a:gd name="T22" fmla="*/ 75 w 88"/>
                <a:gd name="T23" fmla="*/ 6 h 19"/>
                <a:gd name="T24" fmla="*/ 80 w 88"/>
                <a:gd name="T25" fmla="*/ 6 h 19"/>
                <a:gd name="T26" fmla="*/ 7 w 88"/>
                <a:gd name="T27" fmla="*/ 8 h 19"/>
                <a:gd name="T28" fmla="*/ 20 w 88"/>
                <a:gd name="T29" fmla="*/ 6 h 19"/>
                <a:gd name="T30" fmla="*/ 7 w 88"/>
                <a:gd name="T31" fmla="*/ 8 h 19"/>
                <a:gd name="T32" fmla="*/ 59 w 88"/>
                <a:gd name="T33" fmla="*/ 8 h 19"/>
                <a:gd name="T34" fmla="*/ 45 w 88"/>
                <a:gd name="T35" fmla="*/ 7 h 19"/>
                <a:gd name="T36" fmla="*/ 20 w 88"/>
                <a:gd name="T37" fmla="*/ 9 h 19"/>
                <a:gd name="T38" fmla="*/ 16 w 88"/>
                <a:gd name="T39" fmla="*/ 9 h 19"/>
                <a:gd name="T40" fmla="*/ 9 w 88"/>
                <a:gd name="T41" fmla="*/ 11 h 19"/>
                <a:gd name="T42" fmla="*/ 62 w 88"/>
                <a:gd name="T43" fmla="*/ 12 h 19"/>
                <a:gd name="T44" fmla="*/ 71 w 88"/>
                <a:gd name="T45" fmla="*/ 10 h 19"/>
                <a:gd name="T46" fmla="*/ 80 w 88"/>
                <a:gd name="T47" fmla="*/ 8 h 19"/>
                <a:gd name="T48" fmla="*/ 59 w 88"/>
                <a:gd name="T49" fmla="*/ 8 h 19"/>
                <a:gd name="T50" fmla="*/ 79 w 88"/>
                <a:gd name="T51" fmla="*/ 11 h 19"/>
                <a:gd name="T52" fmla="*/ 55 w 88"/>
                <a:gd name="T53" fmla="*/ 13 h 19"/>
                <a:gd name="T54" fmla="*/ 56 w 88"/>
                <a:gd name="T55" fmla="*/ 14 h 19"/>
                <a:gd name="T56" fmla="*/ 81 w 88"/>
                <a:gd name="T57" fmla="*/ 14 h 19"/>
                <a:gd name="T58" fmla="*/ 82 w 88"/>
                <a:gd name="T59" fmla="*/ 8 h 19"/>
                <a:gd name="T60" fmla="*/ 79 w 88"/>
                <a:gd name="T61" fmla="*/ 11 h 19"/>
                <a:gd name="T62" fmla="*/ 7 w 88"/>
                <a:gd name="T63" fmla="*/ 15 h 19"/>
                <a:gd name="T64" fmla="*/ 31 w 88"/>
                <a:gd name="T65" fmla="*/ 15 h 19"/>
                <a:gd name="T66" fmla="*/ 21 w 88"/>
                <a:gd name="T67" fmla="*/ 12 h 19"/>
                <a:gd name="T68" fmla="*/ 7 w 88"/>
                <a:gd name="T69" fmla="*/ 12 h 19"/>
                <a:gd name="T70" fmla="*/ 5 w 88"/>
                <a:gd name="T71" fmla="*/ 12 h 19"/>
                <a:gd name="T72" fmla="*/ 7 w 88"/>
                <a:gd name="T73" fmla="*/ 15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8"/>
                <a:gd name="T112" fmla="*/ 0 h 19"/>
                <a:gd name="T113" fmla="*/ 88 w 88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8" h="19">
                  <a:moveTo>
                    <a:pt x="82" y="17"/>
                  </a:moveTo>
                  <a:cubicBezTo>
                    <a:pt x="67" y="18"/>
                    <a:pt x="50" y="17"/>
                    <a:pt x="34" y="17"/>
                  </a:cubicBezTo>
                  <a:cubicBezTo>
                    <a:pt x="28" y="17"/>
                    <a:pt x="22" y="18"/>
                    <a:pt x="16" y="18"/>
                  </a:cubicBezTo>
                  <a:cubicBezTo>
                    <a:pt x="11" y="18"/>
                    <a:pt x="6" y="19"/>
                    <a:pt x="2" y="15"/>
                  </a:cubicBezTo>
                  <a:cubicBezTo>
                    <a:pt x="0" y="12"/>
                    <a:pt x="3" y="3"/>
                    <a:pt x="9" y="2"/>
                  </a:cubicBezTo>
                  <a:cubicBezTo>
                    <a:pt x="10" y="1"/>
                    <a:pt x="13" y="2"/>
                    <a:pt x="16" y="2"/>
                  </a:cubicBezTo>
                  <a:cubicBezTo>
                    <a:pt x="22" y="3"/>
                    <a:pt x="32" y="4"/>
                    <a:pt x="41" y="3"/>
                  </a:cubicBezTo>
                  <a:cubicBezTo>
                    <a:pt x="45" y="3"/>
                    <a:pt x="49" y="2"/>
                    <a:pt x="52" y="2"/>
                  </a:cubicBezTo>
                  <a:cubicBezTo>
                    <a:pt x="64" y="1"/>
                    <a:pt x="84" y="0"/>
                    <a:pt x="86" y="7"/>
                  </a:cubicBezTo>
                  <a:cubicBezTo>
                    <a:pt x="88" y="12"/>
                    <a:pt x="83" y="14"/>
                    <a:pt x="82" y="17"/>
                  </a:cubicBezTo>
                  <a:close/>
                  <a:moveTo>
                    <a:pt x="80" y="6"/>
                  </a:moveTo>
                  <a:cubicBezTo>
                    <a:pt x="78" y="6"/>
                    <a:pt x="75" y="3"/>
                    <a:pt x="75" y="6"/>
                  </a:cubicBezTo>
                  <a:cubicBezTo>
                    <a:pt x="76" y="6"/>
                    <a:pt x="79" y="8"/>
                    <a:pt x="80" y="6"/>
                  </a:cubicBezTo>
                  <a:close/>
                  <a:moveTo>
                    <a:pt x="7" y="8"/>
                  </a:moveTo>
                  <a:cubicBezTo>
                    <a:pt x="12" y="9"/>
                    <a:pt x="17" y="9"/>
                    <a:pt x="20" y="6"/>
                  </a:cubicBezTo>
                  <a:cubicBezTo>
                    <a:pt x="16" y="7"/>
                    <a:pt x="8" y="4"/>
                    <a:pt x="7" y="8"/>
                  </a:cubicBezTo>
                  <a:close/>
                  <a:moveTo>
                    <a:pt x="59" y="8"/>
                  </a:moveTo>
                  <a:cubicBezTo>
                    <a:pt x="54" y="8"/>
                    <a:pt x="50" y="7"/>
                    <a:pt x="45" y="7"/>
                  </a:cubicBezTo>
                  <a:cubicBezTo>
                    <a:pt x="37" y="7"/>
                    <a:pt x="26" y="7"/>
                    <a:pt x="20" y="9"/>
                  </a:cubicBezTo>
                  <a:cubicBezTo>
                    <a:pt x="19" y="9"/>
                    <a:pt x="17" y="8"/>
                    <a:pt x="16" y="9"/>
                  </a:cubicBezTo>
                  <a:cubicBezTo>
                    <a:pt x="13" y="9"/>
                    <a:pt x="10" y="9"/>
                    <a:pt x="9" y="11"/>
                  </a:cubicBezTo>
                  <a:cubicBezTo>
                    <a:pt x="25" y="10"/>
                    <a:pt x="46" y="13"/>
                    <a:pt x="62" y="12"/>
                  </a:cubicBezTo>
                  <a:cubicBezTo>
                    <a:pt x="65" y="12"/>
                    <a:pt x="70" y="10"/>
                    <a:pt x="71" y="10"/>
                  </a:cubicBezTo>
                  <a:cubicBezTo>
                    <a:pt x="74" y="10"/>
                    <a:pt x="79" y="12"/>
                    <a:pt x="80" y="8"/>
                  </a:cubicBezTo>
                  <a:cubicBezTo>
                    <a:pt x="73" y="6"/>
                    <a:pt x="65" y="7"/>
                    <a:pt x="59" y="8"/>
                  </a:cubicBezTo>
                  <a:close/>
                  <a:moveTo>
                    <a:pt x="79" y="11"/>
                  </a:moveTo>
                  <a:cubicBezTo>
                    <a:pt x="72" y="13"/>
                    <a:pt x="62" y="13"/>
                    <a:pt x="55" y="13"/>
                  </a:cubicBezTo>
                  <a:cubicBezTo>
                    <a:pt x="50" y="13"/>
                    <a:pt x="55" y="14"/>
                    <a:pt x="56" y="14"/>
                  </a:cubicBezTo>
                  <a:cubicBezTo>
                    <a:pt x="64" y="14"/>
                    <a:pt x="75" y="13"/>
                    <a:pt x="81" y="14"/>
                  </a:cubicBezTo>
                  <a:cubicBezTo>
                    <a:pt x="81" y="12"/>
                    <a:pt x="84" y="9"/>
                    <a:pt x="82" y="8"/>
                  </a:cubicBezTo>
                  <a:cubicBezTo>
                    <a:pt x="82" y="11"/>
                    <a:pt x="81" y="11"/>
                    <a:pt x="79" y="11"/>
                  </a:cubicBezTo>
                  <a:close/>
                  <a:moveTo>
                    <a:pt x="7" y="15"/>
                  </a:moveTo>
                  <a:cubicBezTo>
                    <a:pt x="15" y="15"/>
                    <a:pt x="23" y="15"/>
                    <a:pt x="31" y="15"/>
                  </a:cubicBezTo>
                  <a:cubicBezTo>
                    <a:pt x="30" y="11"/>
                    <a:pt x="25" y="12"/>
                    <a:pt x="21" y="12"/>
                  </a:cubicBezTo>
                  <a:cubicBezTo>
                    <a:pt x="16" y="12"/>
                    <a:pt x="11" y="12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4"/>
                    <a:pt x="6" y="14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8" name="Freeform 99"/>
            <p:cNvSpPr>
              <a:spLocks noEditPoints="1" noChangeArrowheads="1"/>
            </p:cNvSpPr>
            <p:nvPr/>
          </p:nvSpPr>
          <p:spPr bwMode="auto">
            <a:xfrm>
              <a:off x="409575" y="211137"/>
              <a:ext cx="65088" cy="68263"/>
            </a:xfrm>
            <a:custGeom>
              <a:avLst/>
              <a:gdLst>
                <a:gd name="T0" fmla="*/ 6 w 23"/>
                <a:gd name="T1" fmla="*/ 1 h 25"/>
                <a:gd name="T2" fmla="*/ 7 w 23"/>
                <a:gd name="T3" fmla="*/ 0 h 25"/>
                <a:gd name="T4" fmla="*/ 15 w 23"/>
                <a:gd name="T5" fmla="*/ 1 h 25"/>
                <a:gd name="T6" fmla="*/ 21 w 23"/>
                <a:gd name="T7" fmla="*/ 7 h 25"/>
                <a:gd name="T8" fmla="*/ 18 w 23"/>
                <a:gd name="T9" fmla="*/ 23 h 25"/>
                <a:gd name="T10" fmla="*/ 16 w 23"/>
                <a:gd name="T11" fmla="*/ 24 h 25"/>
                <a:gd name="T12" fmla="*/ 1 w 23"/>
                <a:gd name="T13" fmla="*/ 20 h 25"/>
                <a:gd name="T14" fmla="*/ 0 w 23"/>
                <a:gd name="T15" fmla="*/ 18 h 25"/>
                <a:gd name="T16" fmla="*/ 2 w 23"/>
                <a:gd name="T17" fmla="*/ 4 h 25"/>
                <a:gd name="T18" fmla="*/ 4 w 23"/>
                <a:gd name="T19" fmla="*/ 3 h 25"/>
                <a:gd name="T20" fmla="*/ 6 w 23"/>
                <a:gd name="T21" fmla="*/ 1 h 25"/>
                <a:gd name="T22" fmla="*/ 17 w 23"/>
                <a:gd name="T23" fmla="*/ 19 h 25"/>
                <a:gd name="T24" fmla="*/ 18 w 23"/>
                <a:gd name="T25" fmla="*/ 16 h 25"/>
                <a:gd name="T26" fmla="*/ 18 w 23"/>
                <a:gd name="T27" fmla="*/ 10 h 25"/>
                <a:gd name="T28" fmla="*/ 18 w 23"/>
                <a:gd name="T29" fmla="*/ 9 h 25"/>
                <a:gd name="T30" fmla="*/ 14 w 23"/>
                <a:gd name="T31" fmla="*/ 4 h 25"/>
                <a:gd name="T32" fmla="*/ 8 w 23"/>
                <a:gd name="T33" fmla="*/ 4 h 25"/>
                <a:gd name="T34" fmla="*/ 5 w 23"/>
                <a:gd name="T35" fmla="*/ 11 h 25"/>
                <a:gd name="T36" fmla="*/ 11 w 23"/>
                <a:gd name="T37" fmla="*/ 8 h 25"/>
                <a:gd name="T38" fmla="*/ 14 w 23"/>
                <a:gd name="T39" fmla="*/ 17 h 25"/>
                <a:gd name="T40" fmla="*/ 12 w 23"/>
                <a:gd name="T41" fmla="*/ 19 h 25"/>
                <a:gd name="T42" fmla="*/ 10 w 23"/>
                <a:gd name="T43" fmla="*/ 21 h 25"/>
                <a:gd name="T44" fmla="*/ 17 w 23"/>
                <a:gd name="T45" fmla="*/ 19 h 25"/>
                <a:gd name="T46" fmla="*/ 8 w 23"/>
                <a:gd name="T47" fmla="*/ 16 h 25"/>
                <a:gd name="T48" fmla="*/ 10 w 23"/>
                <a:gd name="T49" fmla="*/ 16 h 25"/>
                <a:gd name="T50" fmla="*/ 8 w 23"/>
                <a:gd name="T51" fmla="*/ 12 h 25"/>
                <a:gd name="T52" fmla="*/ 8 w 23"/>
                <a:gd name="T53" fmla="*/ 16 h 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25"/>
                <a:gd name="T83" fmla="*/ 23 w 23"/>
                <a:gd name="T84" fmla="*/ 25 h 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25">
                  <a:moveTo>
                    <a:pt x="6" y="1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10" y="0"/>
                    <a:pt x="11" y="2"/>
                    <a:pt x="15" y="1"/>
                  </a:cubicBezTo>
                  <a:cubicBezTo>
                    <a:pt x="17" y="3"/>
                    <a:pt x="19" y="5"/>
                    <a:pt x="21" y="7"/>
                  </a:cubicBezTo>
                  <a:cubicBezTo>
                    <a:pt x="23" y="14"/>
                    <a:pt x="22" y="20"/>
                    <a:pt x="18" y="23"/>
                  </a:cubicBezTo>
                  <a:cubicBezTo>
                    <a:pt x="17" y="23"/>
                    <a:pt x="16" y="24"/>
                    <a:pt x="16" y="24"/>
                  </a:cubicBezTo>
                  <a:cubicBezTo>
                    <a:pt x="9" y="25"/>
                    <a:pt x="4" y="23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3"/>
                    <a:pt x="0" y="7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lose/>
                  <a:moveTo>
                    <a:pt x="17" y="19"/>
                  </a:moveTo>
                  <a:cubicBezTo>
                    <a:pt x="18" y="19"/>
                    <a:pt x="18" y="17"/>
                    <a:pt x="18" y="16"/>
                  </a:cubicBezTo>
                  <a:cubicBezTo>
                    <a:pt x="18" y="14"/>
                    <a:pt x="20" y="12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7"/>
                    <a:pt x="14" y="6"/>
                    <a:pt x="14" y="4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8" y="7"/>
                    <a:pt x="2" y="8"/>
                    <a:pt x="5" y="11"/>
                  </a:cubicBezTo>
                  <a:cubicBezTo>
                    <a:pt x="6" y="9"/>
                    <a:pt x="7" y="7"/>
                    <a:pt x="11" y="8"/>
                  </a:cubicBezTo>
                  <a:cubicBezTo>
                    <a:pt x="14" y="8"/>
                    <a:pt x="14" y="13"/>
                    <a:pt x="14" y="17"/>
                  </a:cubicBezTo>
                  <a:cubicBezTo>
                    <a:pt x="12" y="17"/>
                    <a:pt x="13" y="19"/>
                    <a:pt x="12" y="19"/>
                  </a:cubicBezTo>
                  <a:cubicBezTo>
                    <a:pt x="12" y="20"/>
                    <a:pt x="10" y="20"/>
                    <a:pt x="10" y="21"/>
                  </a:cubicBezTo>
                  <a:cubicBezTo>
                    <a:pt x="14" y="21"/>
                    <a:pt x="16" y="20"/>
                    <a:pt x="17" y="19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10" y="16"/>
                  </a:cubicBezTo>
                  <a:cubicBezTo>
                    <a:pt x="10" y="15"/>
                    <a:pt x="11" y="11"/>
                    <a:pt x="8" y="12"/>
                  </a:cubicBezTo>
                  <a:cubicBezTo>
                    <a:pt x="8" y="14"/>
                    <a:pt x="6" y="15"/>
                    <a:pt x="8" y="1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69" name="Freeform 100"/>
            <p:cNvSpPr>
              <a:spLocks noEditPoints="1" noChangeArrowheads="1"/>
            </p:cNvSpPr>
            <p:nvPr/>
          </p:nvSpPr>
          <p:spPr bwMode="auto">
            <a:xfrm>
              <a:off x="527050" y="568325"/>
              <a:ext cx="55563" cy="30163"/>
            </a:xfrm>
            <a:custGeom>
              <a:avLst/>
              <a:gdLst>
                <a:gd name="T0" fmla="*/ 16 w 20"/>
                <a:gd name="T1" fmla="*/ 1 h 11"/>
                <a:gd name="T2" fmla="*/ 18 w 20"/>
                <a:gd name="T3" fmla="*/ 8 h 11"/>
                <a:gd name="T4" fmla="*/ 17 w 20"/>
                <a:gd name="T5" fmla="*/ 5 h 11"/>
                <a:gd name="T6" fmla="*/ 13 w 20"/>
                <a:gd name="T7" fmla="*/ 8 h 11"/>
                <a:gd name="T8" fmla="*/ 8 w 20"/>
                <a:gd name="T9" fmla="*/ 8 h 11"/>
                <a:gd name="T10" fmla="*/ 0 w 20"/>
                <a:gd name="T11" fmla="*/ 8 h 11"/>
                <a:gd name="T12" fmla="*/ 1 w 20"/>
                <a:gd name="T13" fmla="*/ 1 h 11"/>
                <a:gd name="T14" fmla="*/ 6 w 20"/>
                <a:gd name="T15" fmla="*/ 1 h 11"/>
                <a:gd name="T16" fmla="*/ 7 w 20"/>
                <a:gd name="T17" fmla="*/ 3 h 11"/>
                <a:gd name="T18" fmla="*/ 12 w 20"/>
                <a:gd name="T19" fmla="*/ 4 h 11"/>
                <a:gd name="T20" fmla="*/ 13 w 20"/>
                <a:gd name="T21" fmla="*/ 1 h 11"/>
                <a:gd name="T22" fmla="*/ 16 w 20"/>
                <a:gd name="T23" fmla="*/ 1 h 11"/>
                <a:gd name="T24" fmla="*/ 2 w 20"/>
                <a:gd name="T25" fmla="*/ 7 h 11"/>
                <a:gd name="T26" fmla="*/ 6 w 20"/>
                <a:gd name="T27" fmla="*/ 2 h 11"/>
                <a:gd name="T28" fmla="*/ 3 w 20"/>
                <a:gd name="T29" fmla="*/ 2 h 11"/>
                <a:gd name="T30" fmla="*/ 2 w 20"/>
                <a:gd name="T31" fmla="*/ 7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1"/>
                <a:gd name="T50" fmla="*/ 20 w 20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1">
                  <a:moveTo>
                    <a:pt x="16" y="1"/>
                  </a:moveTo>
                  <a:cubicBezTo>
                    <a:pt x="20" y="0"/>
                    <a:pt x="17" y="6"/>
                    <a:pt x="18" y="8"/>
                  </a:cubicBezTo>
                  <a:cubicBezTo>
                    <a:pt x="17" y="11"/>
                    <a:pt x="17" y="6"/>
                    <a:pt x="17" y="5"/>
                  </a:cubicBezTo>
                  <a:cubicBezTo>
                    <a:pt x="14" y="5"/>
                    <a:pt x="12" y="5"/>
                    <a:pt x="13" y="8"/>
                  </a:cubicBezTo>
                  <a:cubicBezTo>
                    <a:pt x="10" y="6"/>
                    <a:pt x="11" y="8"/>
                    <a:pt x="8" y="8"/>
                  </a:cubicBez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12" y="0"/>
                    <a:pt x="12" y="4"/>
                  </a:cubicBezTo>
                  <a:cubicBezTo>
                    <a:pt x="13" y="4"/>
                    <a:pt x="13" y="2"/>
                    <a:pt x="13" y="1"/>
                  </a:cubicBezTo>
                  <a:cubicBezTo>
                    <a:pt x="14" y="1"/>
                    <a:pt x="16" y="2"/>
                    <a:pt x="16" y="1"/>
                  </a:cubicBezTo>
                  <a:close/>
                  <a:moveTo>
                    <a:pt x="2" y="7"/>
                  </a:moveTo>
                  <a:cubicBezTo>
                    <a:pt x="5" y="7"/>
                    <a:pt x="6" y="6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3"/>
                    <a:pt x="2" y="5"/>
                    <a:pt x="2" y="7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0" name="Freeform 101"/>
            <p:cNvSpPr>
              <a:spLocks noEditPoints="1" noChangeArrowheads="1"/>
            </p:cNvSpPr>
            <p:nvPr/>
          </p:nvSpPr>
          <p:spPr bwMode="auto">
            <a:xfrm>
              <a:off x="1003300" y="615950"/>
              <a:ext cx="76200" cy="71438"/>
            </a:xfrm>
            <a:custGeom>
              <a:avLst/>
              <a:gdLst>
                <a:gd name="T0" fmla="*/ 21 w 27"/>
                <a:gd name="T1" fmla="*/ 2 h 26"/>
                <a:gd name="T2" fmla="*/ 27 w 27"/>
                <a:gd name="T3" fmla="*/ 15 h 26"/>
                <a:gd name="T4" fmla="*/ 26 w 27"/>
                <a:gd name="T5" fmla="*/ 19 h 26"/>
                <a:gd name="T6" fmla="*/ 24 w 27"/>
                <a:gd name="T7" fmla="*/ 20 h 26"/>
                <a:gd name="T8" fmla="*/ 24 w 27"/>
                <a:gd name="T9" fmla="*/ 22 h 26"/>
                <a:gd name="T10" fmla="*/ 21 w 27"/>
                <a:gd name="T11" fmla="*/ 23 h 26"/>
                <a:gd name="T12" fmla="*/ 19 w 27"/>
                <a:gd name="T13" fmla="*/ 24 h 26"/>
                <a:gd name="T14" fmla="*/ 7 w 27"/>
                <a:gd name="T15" fmla="*/ 24 h 26"/>
                <a:gd name="T16" fmla="*/ 1 w 27"/>
                <a:gd name="T17" fmla="*/ 9 h 26"/>
                <a:gd name="T18" fmla="*/ 2 w 27"/>
                <a:gd name="T19" fmla="*/ 8 h 26"/>
                <a:gd name="T20" fmla="*/ 4 w 27"/>
                <a:gd name="T21" fmla="*/ 5 h 26"/>
                <a:gd name="T22" fmla="*/ 8 w 27"/>
                <a:gd name="T23" fmla="*/ 3 h 26"/>
                <a:gd name="T24" fmla="*/ 9 w 27"/>
                <a:gd name="T25" fmla="*/ 1 h 26"/>
                <a:gd name="T26" fmla="*/ 21 w 27"/>
                <a:gd name="T27" fmla="*/ 2 h 26"/>
                <a:gd name="T28" fmla="*/ 8 w 27"/>
                <a:gd name="T29" fmla="*/ 11 h 26"/>
                <a:gd name="T30" fmla="*/ 8 w 27"/>
                <a:gd name="T31" fmla="*/ 7 h 26"/>
                <a:gd name="T32" fmla="*/ 19 w 27"/>
                <a:gd name="T33" fmla="*/ 4 h 26"/>
                <a:gd name="T34" fmla="*/ 20 w 27"/>
                <a:gd name="T35" fmla="*/ 4 h 26"/>
                <a:gd name="T36" fmla="*/ 13 w 27"/>
                <a:gd name="T37" fmla="*/ 2 h 26"/>
                <a:gd name="T38" fmla="*/ 12 w 27"/>
                <a:gd name="T39" fmla="*/ 4 h 26"/>
                <a:gd name="T40" fmla="*/ 6 w 27"/>
                <a:gd name="T41" fmla="*/ 6 h 26"/>
                <a:gd name="T42" fmla="*/ 6 w 27"/>
                <a:gd name="T43" fmla="*/ 12 h 26"/>
                <a:gd name="T44" fmla="*/ 8 w 27"/>
                <a:gd name="T45" fmla="*/ 14 h 26"/>
                <a:gd name="T46" fmla="*/ 8 w 27"/>
                <a:gd name="T47" fmla="*/ 16 h 26"/>
                <a:gd name="T48" fmla="*/ 12 w 27"/>
                <a:gd name="T49" fmla="*/ 18 h 26"/>
                <a:gd name="T50" fmla="*/ 21 w 27"/>
                <a:gd name="T51" fmla="*/ 18 h 26"/>
                <a:gd name="T52" fmla="*/ 21 w 27"/>
                <a:gd name="T53" fmla="*/ 5 h 26"/>
                <a:gd name="T54" fmla="*/ 13 w 27"/>
                <a:gd name="T55" fmla="*/ 5 h 26"/>
                <a:gd name="T56" fmla="*/ 10 w 27"/>
                <a:gd name="T57" fmla="*/ 7 h 26"/>
                <a:gd name="T58" fmla="*/ 9 w 27"/>
                <a:gd name="T59" fmla="*/ 9 h 26"/>
                <a:gd name="T60" fmla="*/ 10 w 27"/>
                <a:gd name="T61" fmla="*/ 14 h 26"/>
                <a:gd name="T62" fmla="*/ 13 w 27"/>
                <a:gd name="T63" fmla="*/ 14 h 26"/>
                <a:gd name="T64" fmla="*/ 14 w 27"/>
                <a:gd name="T65" fmla="*/ 11 h 26"/>
                <a:gd name="T66" fmla="*/ 18 w 27"/>
                <a:gd name="T67" fmla="*/ 14 h 26"/>
                <a:gd name="T68" fmla="*/ 15 w 27"/>
                <a:gd name="T69" fmla="*/ 17 h 26"/>
                <a:gd name="T70" fmla="*/ 8 w 27"/>
                <a:gd name="T71" fmla="*/ 11 h 26"/>
                <a:gd name="T72" fmla="*/ 13 w 27"/>
                <a:gd name="T73" fmla="*/ 24 h 26"/>
                <a:gd name="T74" fmla="*/ 19 w 27"/>
                <a:gd name="T75" fmla="*/ 23 h 26"/>
                <a:gd name="T76" fmla="*/ 21 w 27"/>
                <a:gd name="T77" fmla="*/ 23 h 26"/>
                <a:gd name="T78" fmla="*/ 23 w 27"/>
                <a:gd name="T79" fmla="*/ 19 h 26"/>
                <a:gd name="T80" fmla="*/ 24 w 27"/>
                <a:gd name="T81" fmla="*/ 15 h 26"/>
                <a:gd name="T82" fmla="*/ 11 w 27"/>
                <a:gd name="T83" fmla="*/ 20 h 26"/>
                <a:gd name="T84" fmla="*/ 4 w 27"/>
                <a:gd name="T85" fmla="*/ 10 h 26"/>
                <a:gd name="T86" fmla="*/ 3 w 27"/>
                <a:gd name="T87" fmla="*/ 9 h 26"/>
                <a:gd name="T88" fmla="*/ 13 w 27"/>
                <a:gd name="T89" fmla="*/ 24 h 2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"/>
                <a:gd name="T136" fmla="*/ 0 h 26"/>
                <a:gd name="T137" fmla="*/ 27 w 27"/>
                <a:gd name="T138" fmla="*/ 26 h 2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" h="26">
                  <a:moveTo>
                    <a:pt x="21" y="2"/>
                  </a:moveTo>
                  <a:cubicBezTo>
                    <a:pt x="24" y="6"/>
                    <a:pt x="27" y="10"/>
                    <a:pt x="27" y="15"/>
                  </a:cubicBezTo>
                  <a:cubicBezTo>
                    <a:pt x="27" y="16"/>
                    <a:pt x="26" y="18"/>
                    <a:pt x="26" y="19"/>
                  </a:cubicBezTo>
                  <a:cubicBezTo>
                    <a:pt x="26" y="20"/>
                    <a:pt x="24" y="20"/>
                    <a:pt x="24" y="20"/>
                  </a:cubicBezTo>
                  <a:cubicBezTo>
                    <a:pt x="24" y="20"/>
                    <a:pt x="24" y="22"/>
                    <a:pt x="24" y="22"/>
                  </a:cubicBezTo>
                  <a:cubicBezTo>
                    <a:pt x="23" y="23"/>
                    <a:pt x="22" y="22"/>
                    <a:pt x="21" y="23"/>
                  </a:cubicBezTo>
                  <a:cubicBezTo>
                    <a:pt x="20" y="24"/>
                    <a:pt x="21" y="24"/>
                    <a:pt x="19" y="24"/>
                  </a:cubicBezTo>
                  <a:cubicBezTo>
                    <a:pt x="17" y="25"/>
                    <a:pt x="12" y="26"/>
                    <a:pt x="7" y="24"/>
                  </a:cubicBezTo>
                  <a:cubicBezTo>
                    <a:pt x="3" y="20"/>
                    <a:pt x="0" y="15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7"/>
                    <a:pt x="4" y="7"/>
                    <a:pt x="4" y="5"/>
                  </a:cubicBezTo>
                  <a:cubicBezTo>
                    <a:pt x="4" y="4"/>
                    <a:pt x="6" y="4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3" y="0"/>
                    <a:pt x="18" y="1"/>
                    <a:pt x="21" y="2"/>
                  </a:cubicBezTo>
                  <a:close/>
                  <a:moveTo>
                    <a:pt x="8" y="11"/>
                  </a:moveTo>
                  <a:cubicBezTo>
                    <a:pt x="7" y="11"/>
                    <a:pt x="8" y="8"/>
                    <a:pt x="8" y="7"/>
                  </a:cubicBezTo>
                  <a:cubicBezTo>
                    <a:pt x="10" y="5"/>
                    <a:pt x="16" y="3"/>
                    <a:pt x="19" y="4"/>
                  </a:cubicBezTo>
                  <a:cubicBezTo>
                    <a:pt x="20" y="4"/>
                    <a:pt x="21" y="5"/>
                    <a:pt x="20" y="4"/>
                  </a:cubicBezTo>
                  <a:cubicBezTo>
                    <a:pt x="18" y="2"/>
                    <a:pt x="16" y="2"/>
                    <a:pt x="13" y="2"/>
                  </a:cubicBezTo>
                  <a:cubicBezTo>
                    <a:pt x="11" y="2"/>
                    <a:pt x="13" y="3"/>
                    <a:pt x="12" y="4"/>
                  </a:cubicBezTo>
                  <a:cubicBezTo>
                    <a:pt x="9" y="3"/>
                    <a:pt x="8" y="5"/>
                    <a:pt x="6" y="6"/>
                  </a:cubicBezTo>
                  <a:cubicBezTo>
                    <a:pt x="6" y="8"/>
                    <a:pt x="5" y="10"/>
                    <a:pt x="6" y="12"/>
                  </a:cubicBezTo>
                  <a:cubicBezTo>
                    <a:pt x="6" y="13"/>
                    <a:pt x="7" y="13"/>
                    <a:pt x="8" y="14"/>
                  </a:cubicBezTo>
                  <a:cubicBezTo>
                    <a:pt x="8" y="14"/>
                    <a:pt x="7" y="15"/>
                    <a:pt x="8" y="16"/>
                  </a:cubicBezTo>
                  <a:cubicBezTo>
                    <a:pt x="9" y="18"/>
                    <a:pt x="11" y="18"/>
                    <a:pt x="12" y="18"/>
                  </a:cubicBezTo>
                  <a:cubicBezTo>
                    <a:pt x="15" y="19"/>
                    <a:pt x="19" y="20"/>
                    <a:pt x="21" y="18"/>
                  </a:cubicBezTo>
                  <a:cubicBezTo>
                    <a:pt x="24" y="15"/>
                    <a:pt x="25" y="9"/>
                    <a:pt x="21" y="5"/>
                  </a:cubicBezTo>
                  <a:cubicBezTo>
                    <a:pt x="18" y="5"/>
                    <a:pt x="15" y="5"/>
                    <a:pt x="13" y="5"/>
                  </a:cubicBezTo>
                  <a:cubicBezTo>
                    <a:pt x="12" y="6"/>
                    <a:pt x="12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11"/>
                    <a:pt x="9" y="13"/>
                    <a:pt x="10" y="14"/>
                  </a:cubicBezTo>
                  <a:cubicBezTo>
                    <a:pt x="11" y="14"/>
                    <a:pt x="12" y="16"/>
                    <a:pt x="13" y="14"/>
                  </a:cubicBezTo>
                  <a:cubicBezTo>
                    <a:pt x="11" y="13"/>
                    <a:pt x="12" y="10"/>
                    <a:pt x="14" y="11"/>
                  </a:cubicBezTo>
                  <a:cubicBezTo>
                    <a:pt x="16" y="11"/>
                    <a:pt x="17" y="12"/>
                    <a:pt x="18" y="14"/>
                  </a:cubicBezTo>
                  <a:cubicBezTo>
                    <a:pt x="17" y="15"/>
                    <a:pt x="17" y="16"/>
                    <a:pt x="15" y="17"/>
                  </a:cubicBezTo>
                  <a:cubicBezTo>
                    <a:pt x="11" y="17"/>
                    <a:pt x="8" y="14"/>
                    <a:pt x="8" y="11"/>
                  </a:cubicBezTo>
                  <a:close/>
                  <a:moveTo>
                    <a:pt x="13" y="24"/>
                  </a:moveTo>
                  <a:cubicBezTo>
                    <a:pt x="15" y="25"/>
                    <a:pt x="18" y="23"/>
                    <a:pt x="19" y="23"/>
                  </a:cubicBezTo>
                  <a:cubicBezTo>
                    <a:pt x="19" y="22"/>
                    <a:pt x="20" y="23"/>
                    <a:pt x="21" y="23"/>
                  </a:cubicBezTo>
                  <a:cubicBezTo>
                    <a:pt x="21" y="22"/>
                    <a:pt x="22" y="21"/>
                    <a:pt x="23" y="19"/>
                  </a:cubicBezTo>
                  <a:cubicBezTo>
                    <a:pt x="24" y="19"/>
                    <a:pt x="27" y="16"/>
                    <a:pt x="24" y="15"/>
                  </a:cubicBezTo>
                  <a:cubicBezTo>
                    <a:pt x="23" y="20"/>
                    <a:pt x="16" y="22"/>
                    <a:pt x="11" y="20"/>
                  </a:cubicBezTo>
                  <a:cubicBezTo>
                    <a:pt x="8" y="19"/>
                    <a:pt x="4" y="13"/>
                    <a:pt x="4" y="10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0" y="16"/>
                    <a:pt x="6" y="24"/>
                    <a:pt x="13" y="24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1" name="Freeform 102"/>
            <p:cNvSpPr>
              <a:spLocks noEditPoints="1" noChangeArrowheads="1"/>
            </p:cNvSpPr>
            <p:nvPr/>
          </p:nvSpPr>
          <p:spPr bwMode="auto">
            <a:xfrm>
              <a:off x="801687" y="893762"/>
              <a:ext cx="38100" cy="26988"/>
            </a:xfrm>
            <a:custGeom>
              <a:avLst/>
              <a:gdLst>
                <a:gd name="T0" fmla="*/ 6 w 14"/>
                <a:gd name="T1" fmla="*/ 0 h 10"/>
                <a:gd name="T2" fmla="*/ 11 w 14"/>
                <a:gd name="T3" fmla="*/ 0 h 10"/>
                <a:gd name="T4" fmla="*/ 14 w 14"/>
                <a:gd name="T5" fmla="*/ 7 h 10"/>
                <a:gd name="T6" fmla="*/ 0 w 14"/>
                <a:gd name="T7" fmla="*/ 8 h 10"/>
                <a:gd name="T8" fmla="*/ 2 w 14"/>
                <a:gd name="T9" fmla="*/ 4 h 10"/>
                <a:gd name="T10" fmla="*/ 2 w 14"/>
                <a:gd name="T11" fmla="*/ 1 h 10"/>
                <a:gd name="T12" fmla="*/ 2 w 14"/>
                <a:gd name="T13" fmla="*/ 7 h 10"/>
                <a:gd name="T14" fmla="*/ 6 w 14"/>
                <a:gd name="T15" fmla="*/ 0 h 10"/>
                <a:gd name="T16" fmla="*/ 12 w 14"/>
                <a:gd name="T17" fmla="*/ 6 h 10"/>
                <a:gd name="T18" fmla="*/ 11 w 14"/>
                <a:gd name="T19" fmla="*/ 3 h 10"/>
                <a:gd name="T20" fmla="*/ 12 w 14"/>
                <a:gd name="T21" fmla="*/ 6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0"/>
                <a:gd name="T35" fmla="*/ 14 w 14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0">
                  <a:moveTo>
                    <a:pt x="6" y="0"/>
                  </a:moveTo>
                  <a:cubicBezTo>
                    <a:pt x="9" y="0"/>
                    <a:pt x="8" y="1"/>
                    <a:pt x="11" y="0"/>
                  </a:cubicBezTo>
                  <a:cubicBezTo>
                    <a:pt x="13" y="1"/>
                    <a:pt x="14" y="3"/>
                    <a:pt x="14" y="7"/>
                  </a:cubicBezTo>
                  <a:cubicBezTo>
                    <a:pt x="9" y="7"/>
                    <a:pt x="4" y="10"/>
                    <a:pt x="0" y="8"/>
                  </a:cubicBezTo>
                  <a:cubicBezTo>
                    <a:pt x="0" y="6"/>
                    <a:pt x="2" y="5"/>
                    <a:pt x="2" y="4"/>
                  </a:cubicBezTo>
                  <a:cubicBezTo>
                    <a:pt x="2" y="2"/>
                    <a:pt x="1" y="1"/>
                    <a:pt x="2" y="1"/>
                  </a:cubicBezTo>
                  <a:cubicBezTo>
                    <a:pt x="6" y="1"/>
                    <a:pt x="3" y="6"/>
                    <a:pt x="2" y="7"/>
                  </a:cubicBezTo>
                  <a:cubicBezTo>
                    <a:pt x="6" y="8"/>
                    <a:pt x="4" y="2"/>
                    <a:pt x="6" y="0"/>
                  </a:cubicBezTo>
                  <a:close/>
                  <a:moveTo>
                    <a:pt x="12" y="6"/>
                  </a:moveTo>
                  <a:cubicBezTo>
                    <a:pt x="13" y="5"/>
                    <a:pt x="13" y="3"/>
                    <a:pt x="11" y="3"/>
                  </a:cubicBezTo>
                  <a:cubicBezTo>
                    <a:pt x="10" y="4"/>
                    <a:pt x="10" y="6"/>
                    <a:pt x="12" y="6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2" name="Freeform 103"/>
            <p:cNvSpPr>
              <a:spLocks noEditPoints="1" noChangeArrowheads="1"/>
            </p:cNvSpPr>
            <p:nvPr/>
          </p:nvSpPr>
          <p:spPr bwMode="auto">
            <a:xfrm>
              <a:off x="430212" y="1143000"/>
              <a:ext cx="196850" cy="193675"/>
            </a:xfrm>
            <a:custGeom>
              <a:avLst/>
              <a:gdLst>
                <a:gd name="T0" fmla="*/ 70 w 71"/>
                <a:gd name="T1" fmla="*/ 27 h 70"/>
                <a:gd name="T2" fmla="*/ 69 w 71"/>
                <a:gd name="T3" fmla="*/ 51 h 70"/>
                <a:gd name="T4" fmla="*/ 23 w 71"/>
                <a:gd name="T5" fmla="*/ 68 h 70"/>
                <a:gd name="T6" fmla="*/ 2 w 71"/>
                <a:gd name="T7" fmla="*/ 9 h 70"/>
                <a:gd name="T8" fmla="*/ 51 w 71"/>
                <a:gd name="T9" fmla="*/ 1 h 70"/>
                <a:gd name="T10" fmla="*/ 68 w 71"/>
                <a:gd name="T11" fmla="*/ 5 h 70"/>
                <a:gd name="T12" fmla="*/ 66 w 71"/>
                <a:gd name="T13" fmla="*/ 61 h 70"/>
                <a:gd name="T14" fmla="*/ 68 w 71"/>
                <a:gd name="T15" fmla="*/ 55 h 70"/>
                <a:gd name="T16" fmla="*/ 67 w 71"/>
                <a:gd name="T17" fmla="*/ 8 h 70"/>
                <a:gd name="T18" fmla="*/ 52 w 71"/>
                <a:gd name="T19" fmla="*/ 2 h 70"/>
                <a:gd name="T20" fmla="*/ 27 w 71"/>
                <a:gd name="T21" fmla="*/ 4 h 70"/>
                <a:gd name="T22" fmla="*/ 65 w 71"/>
                <a:gd name="T23" fmla="*/ 8 h 70"/>
                <a:gd name="T24" fmla="*/ 3 w 71"/>
                <a:gd name="T25" fmla="*/ 29 h 70"/>
                <a:gd name="T26" fmla="*/ 48 w 71"/>
                <a:gd name="T27" fmla="*/ 66 h 70"/>
                <a:gd name="T28" fmla="*/ 5 w 71"/>
                <a:gd name="T29" fmla="*/ 56 h 70"/>
                <a:gd name="T30" fmla="*/ 6 w 71"/>
                <a:gd name="T31" fmla="*/ 14 h 70"/>
                <a:gd name="T32" fmla="*/ 10 w 71"/>
                <a:gd name="T33" fmla="*/ 7 h 70"/>
                <a:gd name="T34" fmla="*/ 6 w 71"/>
                <a:gd name="T35" fmla="*/ 41 h 70"/>
                <a:gd name="T36" fmla="*/ 20 w 71"/>
                <a:gd name="T37" fmla="*/ 46 h 70"/>
                <a:gd name="T38" fmla="*/ 28 w 71"/>
                <a:gd name="T39" fmla="*/ 50 h 70"/>
                <a:gd name="T40" fmla="*/ 45 w 71"/>
                <a:gd name="T41" fmla="*/ 64 h 70"/>
                <a:gd name="T42" fmla="*/ 51 w 71"/>
                <a:gd name="T43" fmla="*/ 64 h 70"/>
                <a:gd name="T44" fmla="*/ 55 w 71"/>
                <a:gd name="T45" fmla="*/ 65 h 70"/>
                <a:gd name="T46" fmla="*/ 64 w 71"/>
                <a:gd name="T47" fmla="*/ 62 h 70"/>
                <a:gd name="T48" fmla="*/ 66 w 71"/>
                <a:gd name="T49" fmla="*/ 41 h 70"/>
                <a:gd name="T50" fmla="*/ 62 w 71"/>
                <a:gd name="T51" fmla="*/ 59 h 70"/>
                <a:gd name="T52" fmla="*/ 59 w 71"/>
                <a:gd name="T53" fmla="*/ 23 h 70"/>
                <a:gd name="T54" fmla="*/ 55 w 71"/>
                <a:gd name="T55" fmla="*/ 21 h 70"/>
                <a:gd name="T56" fmla="*/ 54 w 71"/>
                <a:gd name="T57" fmla="*/ 27 h 70"/>
                <a:gd name="T58" fmla="*/ 49 w 71"/>
                <a:gd name="T59" fmla="*/ 50 h 70"/>
                <a:gd name="T60" fmla="*/ 42 w 71"/>
                <a:gd name="T61" fmla="*/ 16 h 70"/>
                <a:gd name="T62" fmla="*/ 40 w 71"/>
                <a:gd name="T63" fmla="*/ 18 h 70"/>
                <a:gd name="T64" fmla="*/ 37 w 71"/>
                <a:gd name="T65" fmla="*/ 21 h 70"/>
                <a:gd name="T66" fmla="*/ 28 w 71"/>
                <a:gd name="T67" fmla="*/ 21 h 70"/>
                <a:gd name="T68" fmla="*/ 24 w 71"/>
                <a:gd name="T69" fmla="*/ 9 h 70"/>
                <a:gd name="T70" fmla="*/ 21 w 71"/>
                <a:gd name="T71" fmla="*/ 38 h 70"/>
                <a:gd name="T72" fmla="*/ 13 w 71"/>
                <a:gd name="T73" fmla="*/ 42 h 70"/>
                <a:gd name="T74" fmla="*/ 9 w 71"/>
                <a:gd name="T75" fmla="*/ 61 h 70"/>
                <a:gd name="T76" fmla="*/ 15 w 71"/>
                <a:gd name="T77" fmla="*/ 8 h 70"/>
                <a:gd name="T78" fmla="*/ 7 w 71"/>
                <a:gd name="T79" fmla="*/ 11 h 70"/>
                <a:gd name="T80" fmla="*/ 7 w 71"/>
                <a:gd name="T81" fmla="*/ 26 h 70"/>
                <a:gd name="T82" fmla="*/ 31 w 71"/>
                <a:gd name="T83" fmla="*/ 6 h 70"/>
                <a:gd name="T84" fmla="*/ 32 w 71"/>
                <a:gd name="T85" fmla="*/ 6 h 70"/>
                <a:gd name="T86" fmla="*/ 36 w 71"/>
                <a:gd name="T87" fmla="*/ 6 h 70"/>
                <a:gd name="T88" fmla="*/ 50 w 71"/>
                <a:gd name="T89" fmla="*/ 8 h 70"/>
                <a:gd name="T90" fmla="*/ 63 w 71"/>
                <a:gd name="T91" fmla="*/ 9 h 70"/>
                <a:gd name="T92" fmla="*/ 18 w 71"/>
                <a:gd name="T93" fmla="*/ 10 h 70"/>
                <a:gd name="T94" fmla="*/ 61 w 71"/>
                <a:gd name="T95" fmla="*/ 18 h 70"/>
                <a:gd name="T96" fmla="*/ 31 w 71"/>
                <a:gd name="T97" fmla="*/ 11 h 70"/>
                <a:gd name="T98" fmla="*/ 32 w 71"/>
                <a:gd name="T99" fmla="*/ 12 h 70"/>
                <a:gd name="T100" fmla="*/ 54 w 71"/>
                <a:gd name="T101" fmla="*/ 11 h 70"/>
                <a:gd name="T102" fmla="*/ 14 w 71"/>
                <a:gd name="T103" fmla="*/ 16 h 70"/>
                <a:gd name="T104" fmla="*/ 47 w 71"/>
                <a:gd name="T105" fmla="*/ 15 h 70"/>
                <a:gd name="T106" fmla="*/ 46 w 71"/>
                <a:gd name="T107" fmla="*/ 15 h 70"/>
                <a:gd name="T108" fmla="*/ 18 w 71"/>
                <a:gd name="T109" fmla="*/ 25 h 70"/>
                <a:gd name="T110" fmla="*/ 10 w 71"/>
                <a:gd name="T111" fmla="*/ 25 h 70"/>
                <a:gd name="T112" fmla="*/ 13 w 71"/>
                <a:gd name="T113" fmla="*/ 21 h 70"/>
                <a:gd name="T114" fmla="*/ 14 w 71"/>
                <a:gd name="T115" fmla="*/ 26 h 70"/>
                <a:gd name="T116" fmla="*/ 19 w 71"/>
                <a:gd name="T117" fmla="*/ 32 h 70"/>
                <a:gd name="T118" fmla="*/ 49 w 71"/>
                <a:gd name="T119" fmla="*/ 66 h 70"/>
                <a:gd name="T120" fmla="*/ 58 w 71"/>
                <a:gd name="T121" fmla="*/ 68 h 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70"/>
                <a:gd name="T185" fmla="*/ 71 w 71"/>
                <a:gd name="T186" fmla="*/ 70 h 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70">
                  <a:moveTo>
                    <a:pt x="68" y="5"/>
                  </a:moveTo>
                  <a:cubicBezTo>
                    <a:pt x="68" y="7"/>
                    <a:pt x="69" y="9"/>
                    <a:pt x="69" y="12"/>
                  </a:cubicBezTo>
                  <a:cubicBezTo>
                    <a:pt x="70" y="15"/>
                    <a:pt x="69" y="18"/>
                    <a:pt x="69" y="21"/>
                  </a:cubicBezTo>
                  <a:cubicBezTo>
                    <a:pt x="69" y="22"/>
                    <a:pt x="71" y="24"/>
                    <a:pt x="70" y="27"/>
                  </a:cubicBezTo>
                  <a:cubicBezTo>
                    <a:pt x="70" y="27"/>
                    <a:pt x="69" y="28"/>
                    <a:pt x="69" y="28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30"/>
                    <a:pt x="69" y="29"/>
                    <a:pt x="69" y="30"/>
                  </a:cubicBezTo>
                  <a:cubicBezTo>
                    <a:pt x="69" y="36"/>
                    <a:pt x="70" y="44"/>
                    <a:pt x="69" y="51"/>
                  </a:cubicBezTo>
                  <a:cubicBezTo>
                    <a:pt x="69" y="56"/>
                    <a:pt x="69" y="62"/>
                    <a:pt x="67" y="65"/>
                  </a:cubicBezTo>
                  <a:cubicBezTo>
                    <a:pt x="66" y="66"/>
                    <a:pt x="61" y="69"/>
                    <a:pt x="58" y="69"/>
                  </a:cubicBezTo>
                  <a:cubicBezTo>
                    <a:pt x="54" y="70"/>
                    <a:pt x="50" y="69"/>
                    <a:pt x="46" y="68"/>
                  </a:cubicBezTo>
                  <a:cubicBezTo>
                    <a:pt x="40" y="68"/>
                    <a:pt x="31" y="68"/>
                    <a:pt x="23" y="68"/>
                  </a:cubicBezTo>
                  <a:cubicBezTo>
                    <a:pt x="15" y="68"/>
                    <a:pt x="8" y="69"/>
                    <a:pt x="4" y="66"/>
                  </a:cubicBezTo>
                  <a:cubicBezTo>
                    <a:pt x="0" y="58"/>
                    <a:pt x="1" y="45"/>
                    <a:pt x="1" y="34"/>
                  </a:cubicBezTo>
                  <a:cubicBezTo>
                    <a:pt x="1" y="26"/>
                    <a:pt x="1" y="18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3" y="9"/>
                    <a:pt x="5" y="6"/>
                    <a:pt x="6" y="4"/>
                  </a:cubicBezTo>
                  <a:cubicBezTo>
                    <a:pt x="14" y="1"/>
                    <a:pt x="24" y="3"/>
                    <a:pt x="34" y="2"/>
                  </a:cubicBezTo>
                  <a:cubicBezTo>
                    <a:pt x="36" y="2"/>
                    <a:pt x="38" y="2"/>
                    <a:pt x="41" y="1"/>
                  </a:cubicBezTo>
                  <a:cubicBezTo>
                    <a:pt x="43" y="1"/>
                    <a:pt x="47" y="0"/>
                    <a:pt x="51" y="1"/>
                  </a:cubicBezTo>
                  <a:cubicBezTo>
                    <a:pt x="53" y="1"/>
                    <a:pt x="55" y="1"/>
                    <a:pt x="57" y="1"/>
                  </a:cubicBezTo>
                  <a:cubicBezTo>
                    <a:pt x="59" y="2"/>
                    <a:pt x="60" y="1"/>
                    <a:pt x="61" y="2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65" y="4"/>
                    <a:pt x="65" y="5"/>
                    <a:pt x="68" y="5"/>
                  </a:cubicBezTo>
                  <a:close/>
                  <a:moveTo>
                    <a:pt x="66" y="28"/>
                  </a:moveTo>
                  <a:cubicBezTo>
                    <a:pt x="66" y="30"/>
                    <a:pt x="66" y="32"/>
                    <a:pt x="67" y="34"/>
                  </a:cubicBezTo>
                  <a:cubicBezTo>
                    <a:pt x="67" y="42"/>
                    <a:pt x="66" y="51"/>
                    <a:pt x="67" y="60"/>
                  </a:cubicBezTo>
                  <a:cubicBezTo>
                    <a:pt x="66" y="60"/>
                    <a:pt x="66" y="60"/>
                    <a:pt x="66" y="61"/>
                  </a:cubicBezTo>
                  <a:cubicBezTo>
                    <a:pt x="65" y="63"/>
                    <a:pt x="64" y="64"/>
                    <a:pt x="63" y="64"/>
                  </a:cubicBezTo>
                  <a:cubicBezTo>
                    <a:pt x="63" y="67"/>
                    <a:pt x="65" y="65"/>
                    <a:pt x="65" y="64"/>
                  </a:cubicBezTo>
                  <a:cubicBezTo>
                    <a:pt x="66" y="64"/>
                    <a:pt x="66" y="62"/>
                    <a:pt x="67" y="61"/>
                  </a:cubicBezTo>
                  <a:cubicBezTo>
                    <a:pt x="68" y="60"/>
                    <a:pt x="67" y="58"/>
                    <a:pt x="68" y="55"/>
                  </a:cubicBezTo>
                  <a:cubicBezTo>
                    <a:pt x="68" y="47"/>
                    <a:pt x="68" y="39"/>
                    <a:pt x="68" y="30"/>
                  </a:cubicBezTo>
                  <a:cubicBezTo>
                    <a:pt x="68" y="22"/>
                    <a:pt x="69" y="13"/>
                    <a:pt x="68" y="10"/>
                  </a:cubicBezTo>
                  <a:cubicBezTo>
                    <a:pt x="68" y="10"/>
                    <a:pt x="67" y="9"/>
                    <a:pt x="67" y="9"/>
                  </a:cubicBezTo>
                  <a:cubicBezTo>
                    <a:pt x="66" y="9"/>
                    <a:pt x="67" y="8"/>
                    <a:pt x="67" y="8"/>
                  </a:cubicBezTo>
                  <a:cubicBezTo>
                    <a:pt x="66" y="7"/>
                    <a:pt x="65" y="6"/>
                    <a:pt x="65" y="5"/>
                  </a:cubicBezTo>
                  <a:cubicBezTo>
                    <a:pt x="63" y="4"/>
                    <a:pt x="61" y="3"/>
                    <a:pt x="60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7" y="2"/>
                    <a:pt x="54" y="3"/>
                    <a:pt x="52" y="2"/>
                  </a:cubicBezTo>
                  <a:cubicBezTo>
                    <a:pt x="52" y="2"/>
                    <a:pt x="51" y="2"/>
                    <a:pt x="51" y="1"/>
                  </a:cubicBezTo>
                  <a:cubicBezTo>
                    <a:pt x="45" y="0"/>
                    <a:pt x="42" y="3"/>
                    <a:pt x="38" y="3"/>
                  </a:cubicBezTo>
                  <a:cubicBezTo>
                    <a:pt x="35" y="3"/>
                    <a:pt x="32" y="3"/>
                    <a:pt x="29" y="3"/>
                  </a:cubicBezTo>
                  <a:cubicBezTo>
                    <a:pt x="27" y="3"/>
                    <a:pt x="23" y="3"/>
                    <a:pt x="27" y="4"/>
                  </a:cubicBezTo>
                  <a:cubicBezTo>
                    <a:pt x="34" y="6"/>
                    <a:pt x="49" y="2"/>
                    <a:pt x="52" y="6"/>
                  </a:cubicBezTo>
                  <a:cubicBezTo>
                    <a:pt x="52" y="6"/>
                    <a:pt x="53" y="6"/>
                    <a:pt x="54" y="6"/>
                  </a:cubicBezTo>
                  <a:cubicBezTo>
                    <a:pt x="57" y="6"/>
                    <a:pt x="59" y="6"/>
                    <a:pt x="61" y="7"/>
                  </a:cubicBezTo>
                  <a:cubicBezTo>
                    <a:pt x="62" y="7"/>
                    <a:pt x="64" y="7"/>
                    <a:pt x="65" y="8"/>
                  </a:cubicBezTo>
                  <a:cubicBezTo>
                    <a:pt x="67" y="15"/>
                    <a:pt x="65" y="22"/>
                    <a:pt x="66" y="28"/>
                  </a:cubicBezTo>
                  <a:close/>
                  <a:moveTo>
                    <a:pt x="8" y="4"/>
                  </a:moveTo>
                  <a:cubicBezTo>
                    <a:pt x="8" y="4"/>
                    <a:pt x="6" y="7"/>
                    <a:pt x="6" y="7"/>
                  </a:cubicBezTo>
                  <a:cubicBezTo>
                    <a:pt x="1" y="11"/>
                    <a:pt x="4" y="21"/>
                    <a:pt x="3" y="29"/>
                  </a:cubicBezTo>
                  <a:cubicBezTo>
                    <a:pt x="3" y="31"/>
                    <a:pt x="2" y="33"/>
                    <a:pt x="2" y="35"/>
                  </a:cubicBezTo>
                  <a:cubicBezTo>
                    <a:pt x="1" y="48"/>
                    <a:pt x="3" y="60"/>
                    <a:pt x="5" y="65"/>
                  </a:cubicBezTo>
                  <a:cubicBezTo>
                    <a:pt x="14" y="69"/>
                    <a:pt x="28" y="67"/>
                    <a:pt x="40" y="67"/>
                  </a:cubicBezTo>
                  <a:cubicBezTo>
                    <a:pt x="43" y="67"/>
                    <a:pt x="47" y="67"/>
                    <a:pt x="48" y="66"/>
                  </a:cubicBezTo>
                  <a:cubicBezTo>
                    <a:pt x="45" y="66"/>
                    <a:pt x="42" y="64"/>
                    <a:pt x="38" y="64"/>
                  </a:cubicBezTo>
                  <a:cubicBezTo>
                    <a:pt x="28" y="63"/>
                    <a:pt x="15" y="66"/>
                    <a:pt x="9" y="63"/>
                  </a:cubicBezTo>
                  <a:cubicBezTo>
                    <a:pt x="9" y="63"/>
                    <a:pt x="8" y="62"/>
                    <a:pt x="7" y="61"/>
                  </a:cubicBezTo>
                  <a:cubicBezTo>
                    <a:pt x="5" y="60"/>
                    <a:pt x="5" y="59"/>
                    <a:pt x="5" y="56"/>
                  </a:cubicBezTo>
                  <a:cubicBezTo>
                    <a:pt x="4" y="50"/>
                    <a:pt x="4" y="44"/>
                    <a:pt x="4" y="35"/>
                  </a:cubicBezTo>
                  <a:cubicBezTo>
                    <a:pt x="4" y="28"/>
                    <a:pt x="3" y="20"/>
                    <a:pt x="4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6" y="10"/>
                    <a:pt x="7" y="10"/>
                  </a:cubicBezTo>
                  <a:cubicBezTo>
                    <a:pt x="8" y="9"/>
                    <a:pt x="10" y="8"/>
                    <a:pt x="10" y="7"/>
                  </a:cubicBezTo>
                  <a:cubicBezTo>
                    <a:pt x="12" y="7"/>
                    <a:pt x="14" y="5"/>
                    <a:pt x="16" y="5"/>
                  </a:cubicBezTo>
                  <a:cubicBezTo>
                    <a:pt x="18" y="5"/>
                    <a:pt x="20" y="6"/>
                    <a:pt x="21" y="4"/>
                  </a:cubicBezTo>
                  <a:cubicBezTo>
                    <a:pt x="16" y="5"/>
                    <a:pt x="12" y="3"/>
                    <a:pt x="8" y="4"/>
                  </a:cubicBezTo>
                  <a:close/>
                  <a:moveTo>
                    <a:pt x="6" y="41"/>
                  </a:moveTo>
                  <a:cubicBezTo>
                    <a:pt x="6" y="44"/>
                    <a:pt x="7" y="47"/>
                    <a:pt x="7" y="50"/>
                  </a:cubicBezTo>
                  <a:cubicBezTo>
                    <a:pt x="7" y="53"/>
                    <a:pt x="6" y="57"/>
                    <a:pt x="7" y="60"/>
                  </a:cubicBezTo>
                  <a:cubicBezTo>
                    <a:pt x="10" y="62"/>
                    <a:pt x="14" y="64"/>
                    <a:pt x="20" y="63"/>
                  </a:cubicBezTo>
                  <a:cubicBezTo>
                    <a:pt x="20" y="58"/>
                    <a:pt x="20" y="51"/>
                    <a:pt x="20" y="46"/>
                  </a:cubicBezTo>
                  <a:cubicBezTo>
                    <a:pt x="20" y="44"/>
                    <a:pt x="19" y="42"/>
                    <a:pt x="21" y="41"/>
                  </a:cubicBezTo>
                  <a:cubicBezTo>
                    <a:pt x="21" y="48"/>
                    <a:pt x="21" y="56"/>
                    <a:pt x="21" y="63"/>
                  </a:cubicBezTo>
                  <a:cubicBezTo>
                    <a:pt x="23" y="63"/>
                    <a:pt x="25" y="62"/>
                    <a:pt x="28" y="62"/>
                  </a:cubicBezTo>
                  <a:cubicBezTo>
                    <a:pt x="28" y="58"/>
                    <a:pt x="26" y="52"/>
                    <a:pt x="28" y="50"/>
                  </a:cubicBezTo>
                  <a:cubicBezTo>
                    <a:pt x="28" y="54"/>
                    <a:pt x="28" y="58"/>
                    <a:pt x="28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2" y="63"/>
                    <a:pt x="43" y="62"/>
                    <a:pt x="43" y="62"/>
                  </a:cubicBezTo>
                  <a:cubicBezTo>
                    <a:pt x="43" y="62"/>
                    <a:pt x="44" y="64"/>
                    <a:pt x="45" y="64"/>
                  </a:cubicBezTo>
                  <a:cubicBezTo>
                    <a:pt x="46" y="64"/>
                    <a:pt x="47" y="64"/>
                    <a:pt x="48" y="64"/>
                  </a:cubicBezTo>
                  <a:cubicBezTo>
                    <a:pt x="49" y="61"/>
                    <a:pt x="47" y="55"/>
                    <a:pt x="49" y="53"/>
                  </a:cubicBezTo>
                  <a:cubicBezTo>
                    <a:pt x="50" y="55"/>
                    <a:pt x="49" y="58"/>
                    <a:pt x="49" y="61"/>
                  </a:cubicBezTo>
                  <a:cubicBezTo>
                    <a:pt x="50" y="64"/>
                    <a:pt x="48" y="64"/>
                    <a:pt x="51" y="64"/>
                  </a:cubicBezTo>
                  <a:cubicBezTo>
                    <a:pt x="52" y="64"/>
                    <a:pt x="52" y="65"/>
                    <a:pt x="53" y="65"/>
                  </a:cubicBezTo>
                  <a:cubicBezTo>
                    <a:pt x="53" y="61"/>
                    <a:pt x="52" y="54"/>
                    <a:pt x="54" y="52"/>
                  </a:cubicBezTo>
                  <a:cubicBezTo>
                    <a:pt x="54" y="54"/>
                    <a:pt x="53" y="56"/>
                    <a:pt x="54" y="59"/>
                  </a:cubicBezTo>
                  <a:cubicBezTo>
                    <a:pt x="54" y="61"/>
                    <a:pt x="52" y="65"/>
                    <a:pt x="55" y="65"/>
                  </a:cubicBezTo>
                  <a:cubicBezTo>
                    <a:pt x="59" y="66"/>
                    <a:pt x="55" y="60"/>
                    <a:pt x="58" y="61"/>
                  </a:cubicBezTo>
                  <a:cubicBezTo>
                    <a:pt x="58" y="62"/>
                    <a:pt x="57" y="65"/>
                    <a:pt x="60" y="64"/>
                  </a:cubicBezTo>
                  <a:cubicBezTo>
                    <a:pt x="62" y="65"/>
                    <a:pt x="61" y="61"/>
                    <a:pt x="63" y="61"/>
                  </a:cubicBezTo>
                  <a:cubicBezTo>
                    <a:pt x="63" y="61"/>
                    <a:pt x="64" y="63"/>
                    <a:pt x="64" y="62"/>
                  </a:cubicBezTo>
                  <a:cubicBezTo>
                    <a:pt x="65" y="61"/>
                    <a:pt x="65" y="57"/>
                    <a:pt x="65" y="55"/>
                  </a:cubicBezTo>
                  <a:cubicBezTo>
                    <a:pt x="65" y="55"/>
                    <a:pt x="66" y="54"/>
                    <a:pt x="66" y="55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5" y="46"/>
                    <a:pt x="66" y="43"/>
                    <a:pt x="66" y="41"/>
                  </a:cubicBezTo>
                  <a:cubicBezTo>
                    <a:pt x="66" y="37"/>
                    <a:pt x="65" y="34"/>
                    <a:pt x="65" y="31"/>
                  </a:cubicBezTo>
                  <a:cubicBezTo>
                    <a:pt x="65" y="27"/>
                    <a:pt x="66" y="22"/>
                    <a:pt x="63" y="21"/>
                  </a:cubicBezTo>
                  <a:cubicBezTo>
                    <a:pt x="63" y="30"/>
                    <a:pt x="63" y="41"/>
                    <a:pt x="63" y="49"/>
                  </a:cubicBezTo>
                  <a:cubicBezTo>
                    <a:pt x="63" y="53"/>
                    <a:pt x="64" y="57"/>
                    <a:pt x="62" y="59"/>
                  </a:cubicBezTo>
                  <a:cubicBezTo>
                    <a:pt x="62" y="49"/>
                    <a:pt x="63" y="37"/>
                    <a:pt x="62" y="28"/>
                  </a:cubicBezTo>
                  <a:cubicBezTo>
                    <a:pt x="62" y="25"/>
                    <a:pt x="64" y="20"/>
                    <a:pt x="61" y="20"/>
                  </a:cubicBezTo>
                  <a:cubicBezTo>
                    <a:pt x="61" y="21"/>
                    <a:pt x="59" y="20"/>
                    <a:pt x="59" y="21"/>
                  </a:cubicBezTo>
                  <a:cubicBezTo>
                    <a:pt x="58" y="21"/>
                    <a:pt x="59" y="23"/>
                    <a:pt x="59" y="23"/>
                  </a:cubicBezTo>
                  <a:cubicBezTo>
                    <a:pt x="57" y="33"/>
                    <a:pt x="59" y="46"/>
                    <a:pt x="59" y="55"/>
                  </a:cubicBezTo>
                  <a:cubicBezTo>
                    <a:pt x="59" y="56"/>
                    <a:pt x="60" y="59"/>
                    <a:pt x="58" y="60"/>
                  </a:cubicBezTo>
                  <a:cubicBezTo>
                    <a:pt x="58" y="51"/>
                    <a:pt x="58" y="38"/>
                    <a:pt x="58" y="29"/>
                  </a:cubicBezTo>
                  <a:cubicBezTo>
                    <a:pt x="58" y="26"/>
                    <a:pt x="60" y="20"/>
                    <a:pt x="55" y="21"/>
                  </a:cubicBezTo>
                  <a:cubicBezTo>
                    <a:pt x="54" y="23"/>
                    <a:pt x="55" y="26"/>
                    <a:pt x="54" y="28"/>
                  </a:cubicBezTo>
                  <a:cubicBezTo>
                    <a:pt x="54" y="33"/>
                    <a:pt x="55" y="38"/>
                    <a:pt x="54" y="43"/>
                  </a:cubicBezTo>
                  <a:cubicBezTo>
                    <a:pt x="54" y="46"/>
                    <a:pt x="55" y="49"/>
                    <a:pt x="54" y="50"/>
                  </a:cubicBezTo>
                  <a:cubicBezTo>
                    <a:pt x="53" y="43"/>
                    <a:pt x="54" y="33"/>
                    <a:pt x="54" y="27"/>
                  </a:cubicBezTo>
                  <a:cubicBezTo>
                    <a:pt x="53" y="24"/>
                    <a:pt x="55" y="20"/>
                    <a:pt x="51" y="21"/>
                  </a:cubicBezTo>
                  <a:cubicBezTo>
                    <a:pt x="49" y="22"/>
                    <a:pt x="50" y="25"/>
                    <a:pt x="50" y="28"/>
                  </a:cubicBezTo>
                  <a:cubicBezTo>
                    <a:pt x="50" y="33"/>
                    <a:pt x="50" y="38"/>
                    <a:pt x="50" y="43"/>
                  </a:cubicBezTo>
                  <a:cubicBezTo>
                    <a:pt x="50" y="45"/>
                    <a:pt x="51" y="49"/>
                    <a:pt x="49" y="50"/>
                  </a:cubicBezTo>
                  <a:cubicBezTo>
                    <a:pt x="49" y="43"/>
                    <a:pt x="50" y="33"/>
                    <a:pt x="49" y="27"/>
                  </a:cubicBezTo>
                  <a:cubicBezTo>
                    <a:pt x="49" y="25"/>
                    <a:pt x="51" y="21"/>
                    <a:pt x="48" y="21"/>
                  </a:cubicBezTo>
                  <a:cubicBezTo>
                    <a:pt x="43" y="19"/>
                    <a:pt x="46" y="25"/>
                    <a:pt x="44" y="25"/>
                  </a:cubicBezTo>
                  <a:cubicBezTo>
                    <a:pt x="44" y="22"/>
                    <a:pt x="45" y="17"/>
                    <a:pt x="42" y="16"/>
                  </a:cubicBezTo>
                  <a:cubicBezTo>
                    <a:pt x="42" y="19"/>
                    <a:pt x="43" y="24"/>
                    <a:pt x="41" y="26"/>
                  </a:cubicBezTo>
                  <a:cubicBezTo>
                    <a:pt x="41" y="21"/>
                    <a:pt x="42" y="14"/>
                    <a:pt x="41" y="10"/>
                  </a:cubicBezTo>
                  <a:cubicBezTo>
                    <a:pt x="41" y="9"/>
                    <a:pt x="42" y="5"/>
                    <a:pt x="40" y="6"/>
                  </a:cubicBezTo>
                  <a:cubicBezTo>
                    <a:pt x="39" y="10"/>
                    <a:pt x="40" y="14"/>
                    <a:pt x="40" y="18"/>
                  </a:cubicBezTo>
                  <a:cubicBezTo>
                    <a:pt x="39" y="20"/>
                    <a:pt x="38" y="20"/>
                    <a:pt x="38" y="21"/>
                  </a:cubicBezTo>
                  <a:cubicBezTo>
                    <a:pt x="37" y="27"/>
                    <a:pt x="38" y="35"/>
                    <a:pt x="38" y="39"/>
                  </a:cubicBezTo>
                  <a:cubicBezTo>
                    <a:pt x="38" y="40"/>
                    <a:pt x="39" y="42"/>
                    <a:pt x="37" y="43"/>
                  </a:cubicBezTo>
                  <a:cubicBezTo>
                    <a:pt x="37" y="36"/>
                    <a:pt x="37" y="29"/>
                    <a:pt x="37" y="21"/>
                  </a:cubicBezTo>
                  <a:cubicBezTo>
                    <a:pt x="34" y="20"/>
                    <a:pt x="33" y="22"/>
                    <a:pt x="29" y="21"/>
                  </a:cubicBezTo>
                  <a:cubicBezTo>
                    <a:pt x="29" y="27"/>
                    <a:pt x="29" y="35"/>
                    <a:pt x="29" y="40"/>
                  </a:cubicBezTo>
                  <a:cubicBezTo>
                    <a:pt x="29" y="42"/>
                    <a:pt x="30" y="44"/>
                    <a:pt x="28" y="46"/>
                  </a:cubicBezTo>
                  <a:cubicBezTo>
                    <a:pt x="27" y="39"/>
                    <a:pt x="30" y="27"/>
                    <a:pt x="28" y="21"/>
                  </a:cubicBezTo>
                  <a:cubicBezTo>
                    <a:pt x="28" y="20"/>
                    <a:pt x="25" y="20"/>
                    <a:pt x="25" y="19"/>
                  </a:cubicBezTo>
                  <a:cubicBezTo>
                    <a:pt x="25" y="27"/>
                    <a:pt x="25" y="37"/>
                    <a:pt x="25" y="45"/>
                  </a:cubicBezTo>
                  <a:cubicBezTo>
                    <a:pt x="25" y="48"/>
                    <a:pt x="26" y="52"/>
                    <a:pt x="24" y="54"/>
                  </a:cubicBezTo>
                  <a:cubicBezTo>
                    <a:pt x="24" y="39"/>
                    <a:pt x="24" y="24"/>
                    <a:pt x="24" y="9"/>
                  </a:cubicBezTo>
                  <a:cubicBezTo>
                    <a:pt x="26" y="10"/>
                    <a:pt x="28" y="10"/>
                    <a:pt x="28" y="7"/>
                  </a:cubicBezTo>
                  <a:cubicBezTo>
                    <a:pt x="27" y="5"/>
                    <a:pt x="23" y="6"/>
                    <a:pt x="21" y="6"/>
                  </a:cubicBezTo>
                  <a:cubicBezTo>
                    <a:pt x="22" y="14"/>
                    <a:pt x="21" y="24"/>
                    <a:pt x="21" y="31"/>
                  </a:cubicBezTo>
                  <a:cubicBezTo>
                    <a:pt x="22" y="34"/>
                    <a:pt x="23" y="36"/>
                    <a:pt x="21" y="38"/>
                  </a:cubicBezTo>
                  <a:cubicBezTo>
                    <a:pt x="19" y="38"/>
                    <a:pt x="17" y="37"/>
                    <a:pt x="14" y="38"/>
                  </a:cubicBezTo>
                  <a:cubicBezTo>
                    <a:pt x="13" y="44"/>
                    <a:pt x="14" y="51"/>
                    <a:pt x="14" y="55"/>
                  </a:cubicBezTo>
                  <a:cubicBezTo>
                    <a:pt x="14" y="57"/>
                    <a:pt x="14" y="60"/>
                    <a:pt x="13" y="61"/>
                  </a:cubicBezTo>
                  <a:cubicBezTo>
                    <a:pt x="13" y="55"/>
                    <a:pt x="13" y="47"/>
                    <a:pt x="13" y="42"/>
                  </a:cubicBezTo>
                  <a:cubicBezTo>
                    <a:pt x="13" y="41"/>
                    <a:pt x="14" y="37"/>
                    <a:pt x="11" y="37"/>
                  </a:cubicBezTo>
                  <a:cubicBezTo>
                    <a:pt x="9" y="38"/>
                    <a:pt x="10" y="41"/>
                    <a:pt x="10" y="42"/>
                  </a:cubicBezTo>
                  <a:cubicBezTo>
                    <a:pt x="10" y="47"/>
                    <a:pt x="10" y="51"/>
                    <a:pt x="10" y="55"/>
                  </a:cubicBezTo>
                  <a:cubicBezTo>
                    <a:pt x="10" y="57"/>
                    <a:pt x="11" y="59"/>
                    <a:pt x="9" y="61"/>
                  </a:cubicBezTo>
                  <a:cubicBezTo>
                    <a:pt x="9" y="53"/>
                    <a:pt x="9" y="45"/>
                    <a:pt x="9" y="37"/>
                  </a:cubicBezTo>
                  <a:cubicBezTo>
                    <a:pt x="9" y="29"/>
                    <a:pt x="10" y="21"/>
                    <a:pt x="8" y="14"/>
                  </a:cubicBezTo>
                  <a:cubicBezTo>
                    <a:pt x="11" y="14"/>
                    <a:pt x="10" y="11"/>
                    <a:pt x="12" y="10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9"/>
                    <a:pt x="17" y="10"/>
                    <a:pt x="19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1" y="10"/>
                    <a:pt x="21" y="8"/>
                    <a:pt x="21" y="6"/>
                  </a:cubicBezTo>
                  <a:cubicBezTo>
                    <a:pt x="15" y="6"/>
                    <a:pt x="11" y="9"/>
                    <a:pt x="7" y="11"/>
                  </a:cubicBezTo>
                  <a:cubicBezTo>
                    <a:pt x="7" y="13"/>
                    <a:pt x="7" y="16"/>
                    <a:pt x="7" y="19"/>
                  </a:cubicBezTo>
                  <a:cubicBezTo>
                    <a:pt x="8" y="25"/>
                    <a:pt x="8" y="32"/>
                    <a:pt x="7" y="38"/>
                  </a:cubicBezTo>
                  <a:cubicBezTo>
                    <a:pt x="7" y="42"/>
                    <a:pt x="8" y="46"/>
                    <a:pt x="7" y="48"/>
                  </a:cubicBezTo>
                  <a:cubicBezTo>
                    <a:pt x="7" y="41"/>
                    <a:pt x="7" y="32"/>
                    <a:pt x="7" y="26"/>
                  </a:cubicBezTo>
                  <a:cubicBezTo>
                    <a:pt x="7" y="24"/>
                    <a:pt x="7" y="20"/>
                    <a:pt x="6" y="19"/>
                  </a:cubicBezTo>
                  <a:cubicBezTo>
                    <a:pt x="4" y="27"/>
                    <a:pt x="5" y="34"/>
                    <a:pt x="6" y="41"/>
                  </a:cubicBezTo>
                  <a:close/>
                  <a:moveTo>
                    <a:pt x="31" y="9"/>
                  </a:moveTo>
                  <a:cubicBezTo>
                    <a:pt x="31" y="8"/>
                    <a:pt x="31" y="7"/>
                    <a:pt x="31" y="6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8" y="8"/>
                    <a:pt x="28" y="10"/>
                    <a:pt x="31" y="9"/>
                  </a:cubicBezTo>
                  <a:close/>
                  <a:moveTo>
                    <a:pt x="35" y="8"/>
                  </a:moveTo>
                  <a:cubicBezTo>
                    <a:pt x="36" y="6"/>
                    <a:pt x="34" y="6"/>
                    <a:pt x="32" y="6"/>
                  </a:cubicBezTo>
                  <a:cubicBezTo>
                    <a:pt x="31" y="9"/>
                    <a:pt x="34" y="10"/>
                    <a:pt x="35" y="8"/>
                  </a:cubicBezTo>
                  <a:close/>
                  <a:moveTo>
                    <a:pt x="39" y="9"/>
                  </a:moveTo>
                  <a:cubicBezTo>
                    <a:pt x="39" y="8"/>
                    <a:pt x="39" y="7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6" y="8"/>
                    <a:pt x="36" y="10"/>
                    <a:pt x="39" y="9"/>
                  </a:cubicBezTo>
                  <a:close/>
                  <a:moveTo>
                    <a:pt x="42" y="11"/>
                  </a:moveTo>
                  <a:cubicBezTo>
                    <a:pt x="44" y="12"/>
                    <a:pt x="45" y="11"/>
                    <a:pt x="46" y="10"/>
                  </a:cubicBezTo>
                  <a:cubicBezTo>
                    <a:pt x="48" y="9"/>
                    <a:pt x="47" y="8"/>
                    <a:pt x="50" y="8"/>
                  </a:cubicBezTo>
                  <a:cubicBezTo>
                    <a:pt x="51" y="7"/>
                    <a:pt x="52" y="8"/>
                    <a:pt x="53" y="8"/>
                  </a:cubicBezTo>
                  <a:cubicBezTo>
                    <a:pt x="56" y="9"/>
                    <a:pt x="57" y="9"/>
                    <a:pt x="61" y="9"/>
                  </a:cubicBezTo>
                  <a:cubicBezTo>
                    <a:pt x="61" y="12"/>
                    <a:pt x="60" y="16"/>
                    <a:pt x="63" y="16"/>
                  </a:cubicBezTo>
                  <a:cubicBezTo>
                    <a:pt x="63" y="14"/>
                    <a:pt x="63" y="12"/>
                    <a:pt x="63" y="9"/>
                  </a:cubicBezTo>
                  <a:cubicBezTo>
                    <a:pt x="57" y="7"/>
                    <a:pt x="50" y="6"/>
                    <a:pt x="42" y="6"/>
                  </a:cubicBezTo>
                  <a:cubicBezTo>
                    <a:pt x="42" y="8"/>
                    <a:pt x="42" y="9"/>
                    <a:pt x="42" y="11"/>
                  </a:cubicBezTo>
                  <a:close/>
                  <a:moveTo>
                    <a:pt x="18" y="15"/>
                  </a:moveTo>
                  <a:cubicBezTo>
                    <a:pt x="20" y="14"/>
                    <a:pt x="17" y="13"/>
                    <a:pt x="18" y="10"/>
                  </a:cubicBezTo>
                  <a:cubicBezTo>
                    <a:pt x="17" y="10"/>
                    <a:pt x="15" y="10"/>
                    <a:pt x="14" y="11"/>
                  </a:cubicBezTo>
                  <a:cubicBezTo>
                    <a:pt x="16" y="12"/>
                    <a:pt x="14" y="16"/>
                    <a:pt x="18" y="15"/>
                  </a:cubicBezTo>
                  <a:close/>
                  <a:moveTo>
                    <a:pt x="58" y="18"/>
                  </a:moveTo>
                  <a:cubicBezTo>
                    <a:pt x="58" y="17"/>
                    <a:pt x="59" y="18"/>
                    <a:pt x="61" y="18"/>
                  </a:cubicBezTo>
                  <a:cubicBezTo>
                    <a:pt x="59" y="16"/>
                    <a:pt x="61" y="11"/>
                    <a:pt x="58" y="10"/>
                  </a:cubicBezTo>
                  <a:cubicBezTo>
                    <a:pt x="57" y="11"/>
                    <a:pt x="56" y="17"/>
                    <a:pt x="58" y="18"/>
                  </a:cubicBezTo>
                  <a:close/>
                  <a:moveTo>
                    <a:pt x="28" y="18"/>
                  </a:moveTo>
                  <a:cubicBezTo>
                    <a:pt x="34" y="19"/>
                    <a:pt x="29" y="13"/>
                    <a:pt x="31" y="11"/>
                  </a:cubicBezTo>
                  <a:cubicBezTo>
                    <a:pt x="28" y="11"/>
                    <a:pt x="28" y="13"/>
                    <a:pt x="27" y="11"/>
                  </a:cubicBezTo>
                  <a:cubicBezTo>
                    <a:pt x="26" y="14"/>
                    <a:pt x="28" y="15"/>
                    <a:pt x="28" y="18"/>
                  </a:cubicBezTo>
                  <a:close/>
                  <a:moveTo>
                    <a:pt x="35" y="11"/>
                  </a:moveTo>
                  <a:cubicBezTo>
                    <a:pt x="35" y="10"/>
                    <a:pt x="32" y="12"/>
                    <a:pt x="32" y="12"/>
                  </a:cubicBezTo>
                  <a:cubicBezTo>
                    <a:pt x="31" y="15"/>
                    <a:pt x="39" y="15"/>
                    <a:pt x="38" y="12"/>
                  </a:cubicBezTo>
                  <a:cubicBezTo>
                    <a:pt x="36" y="10"/>
                    <a:pt x="36" y="12"/>
                    <a:pt x="35" y="11"/>
                  </a:cubicBezTo>
                  <a:close/>
                  <a:moveTo>
                    <a:pt x="56" y="12"/>
                  </a:moveTo>
                  <a:cubicBezTo>
                    <a:pt x="56" y="11"/>
                    <a:pt x="55" y="11"/>
                    <a:pt x="54" y="11"/>
                  </a:cubicBezTo>
                  <a:cubicBezTo>
                    <a:pt x="54" y="13"/>
                    <a:pt x="50" y="11"/>
                    <a:pt x="49" y="13"/>
                  </a:cubicBezTo>
                  <a:cubicBezTo>
                    <a:pt x="49" y="14"/>
                    <a:pt x="49" y="16"/>
                    <a:pt x="49" y="17"/>
                  </a:cubicBezTo>
                  <a:cubicBezTo>
                    <a:pt x="53" y="20"/>
                    <a:pt x="58" y="17"/>
                    <a:pt x="56" y="12"/>
                  </a:cubicBezTo>
                  <a:close/>
                  <a:moveTo>
                    <a:pt x="14" y="16"/>
                  </a:moveTo>
                  <a:cubicBezTo>
                    <a:pt x="10" y="15"/>
                    <a:pt x="14" y="14"/>
                    <a:pt x="14" y="12"/>
                  </a:cubicBezTo>
                  <a:cubicBezTo>
                    <a:pt x="10" y="12"/>
                    <a:pt x="11" y="20"/>
                    <a:pt x="14" y="16"/>
                  </a:cubicBezTo>
                  <a:close/>
                  <a:moveTo>
                    <a:pt x="46" y="15"/>
                  </a:moveTo>
                  <a:cubicBezTo>
                    <a:pt x="46" y="15"/>
                    <a:pt x="47" y="15"/>
                    <a:pt x="47" y="15"/>
                  </a:cubicBezTo>
                  <a:cubicBezTo>
                    <a:pt x="47" y="17"/>
                    <a:pt x="46" y="20"/>
                    <a:pt x="48" y="19"/>
                  </a:cubicBezTo>
                  <a:cubicBezTo>
                    <a:pt x="47" y="16"/>
                    <a:pt x="47" y="14"/>
                    <a:pt x="48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6" y="13"/>
                    <a:pt x="46" y="14"/>
                    <a:pt x="46" y="15"/>
                  </a:cubicBezTo>
                  <a:close/>
                  <a:moveTo>
                    <a:pt x="18" y="25"/>
                  </a:moveTo>
                  <a:cubicBezTo>
                    <a:pt x="20" y="26"/>
                    <a:pt x="20" y="24"/>
                    <a:pt x="21" y="21"/>
                  </a:cubicBezTo>
                  <a:cubicBezTo>
                    <a:pt x="21" y="20"/>
                    <a:pt x="21" y="16"/>
                    <a:pt x="20" y="15"/>
                  </a:cubicBezTo>
                  <a:cubicBezTo>
                    <a:pt x="18" y="17"/>
                    <a:pt x="18" y="21"/>
                    <a:pt x="18" y="25"/>
                  </a:cubicBezTo>
                  <a:close/>
                  <a:moveTo>
                    <a:pt x="35" y="17"/>
                  </a:moveTo>
                  <a:cubicBezTo>
                    <a:pt x="36" y="18"/>
                    <a:pt x="40" y="17"/>
                    <a:pt x="37" y="15"/>
                  </a:cubicBezTo>
                  <a:cubicBezTo>
                    <a:pt x="38" y="16"/>
                    <a:pt x="35" y="17"/>
                    <a:pt x="35" y="17"/>
                  </a:cubicBezTo>
                  <a:close/>
                  <a:moveTo>
                    <a:pt x="10" y="25"/>
                  </a:moveTo>
                  <a:cubicBezTo>
                    <a:pt x="13" y="26"/>
                    <a:pt x="12" y="24"/>
                    <a:pt x="14" y="23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5" y="19"/>
                    <a:pt x="15" y="21"/>
                    <a:pt x="13" y="21"/>
                  </a:cubicBezTo>
                  <a:cubicBezTo>
                    <a:pt x="13" y="19"/>
                    <a:pt x="12" y="18"/>
                    <a:pt x="10" y="18"/>
                  </a:cubicBezTo>
                  <a:cubicBezTo>
                    <a:pt x="10" y="20"/>
                    <a:pt x="10" y="23"/>
                    <a:pt x="10" y="25"/>
                  </a:cubicBezTo>
                  <a:close/>
                  <a:moveTo>
                    <a:pt x="20" y="29"/>
                  </a:moveTo>
                  <a:cubicBezTo>
                    <a:pt x="20" y="25"/>
                    <a:pt x="18" y="27"/>
                    <a:pt x="14" y="26"/>
                  </a:cubicBezTo>
                  <a:cubicBezTo>
                    <a:pt x="15" y="29"/>
                    <a:pt x="18" y="29"/>
                    <a:pt x="20" y="29"/>
                  </a:cubicBezTo>
                  <a:close/>
                  <a:moveTo>
                    <a:pt x="19" y="32"/>
                  </a:moveTo>
                  <a:cubicBezTo>
                    <a:pt x="16" y="31"/>
                    <a:pt x="15" y="30"/>
                    <a:pt x="13" y="29"/>
                  </a:cubicBezTo>
                  <a:cubicBezTo>
                    <a:pt x="11" y="35"/>
                    <a:pt x="18" y="36"/>
                    <a:pt x="19" y="32"/>
                  </a:cubicBezTo>
                  <a:close/>
                  <a:moveTo>
                    <a:pt x="54" y="68"/>
                  </a:move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9" y="68"/>
                    <a:pt x="57" y="67"/>
                  </a:cubicBezTo>
                  <a:cubicBezTo>
                    <a:pt x="56" y="65"/>
                    <a:pt x="52" y="66"/>
                    <a:pt x="49" y="66"/>
                  </a:cubicBezTo>
                  <a:cubicBezTo>
                    <a:pt x="48" y="68"/>
                    <a:pt x="52" y="67"/>
                    <a:pt x="54" y="68"/>
                  </a:cubicBezTo>
                  <a:close/>
                  <a:moveTo>
                    <a:pt x="58" y="68"/>
                  </a:moveTo>
                  <a:cubicBezTo>
                    <a:pt x="60" y="68"/>
                    <a:pt x="61" y="67"/>
                    <a:pt x="61" y="66"/>
                  </a:cubicBezTo>
                  <a:cubicBezTo>
                    <a:pt x="60" y="66"/>
                    <a:pt x="57" y="65"/>
                    <a:pt x="58" y="68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173" name="Freeform 104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12863" cy="2505075"/>
            </a:xfrm>
            <a:custGeom>
              <a:avLst/>
              <a:gdLst>
                <a:gd name="T0" fmla="*/ 9 w 473"/>
                <a:gd name="T1" fmla="*/ 89 h 903"/>
                <a:gd name="T2" fmla="*/ 28 w 473"/>
                <a:gd name="T3" fmla="*/ 27 h 903"/>
                <a:gd name="T4" fmla="*/ 62 w 473"/>
                <a:gd name="T5" fmla="*/ 9 h 903"/>
                <a:gd name="T6" fmla="*/ 287 w 473"/>
                <a:gd name="T7" fmla="*/ 6 h 903"/>
                <a:gd name="T8" fmla="*/ 410 w 473"/>
                <a:gd name="T9" fmla="*/ 10 h 903"/>
                <a:gd name="T10" fmla="*/ 450 w 473"/>
                <a:gd name="T11" fmla="*/ 34 h 903"/>
                <a:gd name="T12" fmla="*/ 466 w 473"/>
                <a:gd name="T13" fmla="*/ 246 h 903"/>
                <a:gd name="T14" fmla="*/ 472 w 473"/>
                <a:gd name="T15" fmla="*/ 514 h 903"/>
                <a:gd name="T16" fmla="*/ 463 w 473"/>
                <a:gd name="T17" fmla="*/ 789 h 903"/>
                <a:gd name="T18" fmla="*/ 452 w 473"/>
                <a:gd name="T19" fmla="*/ 863 h 903"/>
                <a:gd name="T20" fmla="*/ 416 w 473"/>
                <a:gd name="T21" fmla="*/ 891 h 903"/>
                <a:gd name="T22" fmla="*/ 261 w 473"/>
                <a:gd name="T23" fmla="*/ 895 h 903"/>
                <a:gd name="T24" fmla="*/ 107 w 473"/>
                <a:gd name="T25" fmla="*/ 893 h 903"/>
                <a:gd name="T26" fmla="*/ 49 w 473"/>
                <a:gd name="T27" fmla="*/ 887 h 903"/>
                <a:gd name="T28" fmla="*/ 12 w 473"/>
                <a:gd name="T29" fmla="*/ 843 h 903"/>
                <a:gd name="T30" fmla="*/ 10 w 473"/>
                <a:gd name="T31" fmla="*/ 657 h 903"/>
                <a:gd name="T32" fmla="*/ 4 w 473"/>
                <a:gd name="T33" fmla="*/ 290 h 903"/>
                <a:gd name="T34" fmla="*/ 330 w 473"/>
                <a:gd name="T35" fmla="*/ 4 h 903"/>
                <a:gd name="T36" fmla="*/ 16 w 473"/>
                <a:gd name="T37" fmla="*/ 360 h 903"/>
                <a:gd name="T38" fmla="*/ 21 w 473"/>
                <a:gd name="T39" fmla="*/ 399 h 903"/>
                <a:gd name="T40" fmla="*/ 20 w 473"/>
                <a:gd name="T41" fmla="*/ 62 h 903"/>
                <a:gd name="T42" fmla="*/ 71 w 473"/>
                <a:gd name="T43" fmla="*/ 16 h 903"/>
                <a:gd name="T44" fmla="*/ 71 w 473"/>
                <a:gd name="T45" fmla="*/ 10 h 903"/>
                <a:gd name="T46" fmla="*/ 27 w 473"/>
                <a:gd name="T47" fmla="*/ 36 h 903"/>
                <a:gd name="T48" fmla="*/ 11 w 473"/>
                <a:gd name="T49" fmla="*/ 97 h 903"/>
                <a:gd name="T50" fmla="*/ 15 w 473"/>
                <a:gd name="T51" fmla="*/ 229 h 903"/>
                <a:gd name="T52" fmla="*/ 217 w 473"/>
                <a:gd name="T53" fmla="*/ 11 h 903"/>
                <a:gd name="T54" fmla="*/ 216 w 473"/>
                <a:gd name="T55" fmla="*/ 11 h 903"/>
                <a:gd name="T56" fmla="*/ 243 w 473"/>
                <a:gd name="T57" fmla="*/ 12 h 903"/>
                <a:gd name="T58" fmla="*/ 49 w 473"/>
                <a:gd name="T59" fmla="*/ 27 h 903"/>
                <a:gd name="T60" fmla="*/ 16 w 473"/>
                <a:gd name="T61" fmla="*/ 104 h 903"/>
                <a:gd name="T62" fmla="*/ 22 w 473"/>
                <a:gd name="T63" fmla="*/ 392 h 903"/>
                <a:gd name="T64" fmla="*/ 15 w 473"/>
                <a:gd name="T65" fmla="*/ 594 h 903"/>
                <a:gd name="T66" fmla="*/ 21 w 473"/>
                <a:gd name="T67" fmla="*/ 781 h 903"/>
                <a:gd name="T68" fmla="*/ 37 w 473"/>
                <a:gd name="T69" fmla="*/ 866 h 903"/>
                <a:gd name="T70" fmla="*/ 89 w 473"/>
                <a:gd name="T71" fmla="*/ 886 h 903"/>
                <a:gd name="T72" fmla="*/ 299 w 473"/>
                <a:gd name="T73" fmla="*/ 888 h 903"/>
                <a:gd name="T74" fmla="*/ 410 w 473"/>
                <a:gd name="T75" fmla="*/ 889 h 903"/>
                <a:gd name="T76" fmla="*/ 447 w 473"/>
                <a:gd name="T77" fmla="*/ 854 h 903"/>
                <a:gd name="T78" fmla="*/ 460 w 473"/>
                <a:gd name="T79" fmla="*/ 546 h 903"/>
                <a:gd name="T80" fmla="*/ 460 w 473"/>
                <a:gd name="T81" fmla="*/ 291 h 903"/>
                <a:gd name="T82" fmla="*/ 455 w 473"/>
                <a:gd name="T83" fmla="*/ 125 h 903"/>
                <a:gd name="T84" fmla="*/ 438 w 473"/>
                <a:gd name="T85" fmla="*/ 31 h 903"/>
                <a:gd name="T86" fmla="*/ 350 w 473"/>
                <a:gd name="T87" fmla="*/ 16 h 903"/>
                <a:gd name="T88" fmla="*/ 458 w 473"/>
                <a:gd name="T89" fmla="*/ 81 h 903"/>
                <a:gd name="T90" fmla="*/ 459 w 473"/>
                <a:gd name="T91" fmla="*/ 174 h 903"/>
                <a:gd name="T92" fmla="*/ 460 w 473"/>
                <a:gd name="T93" fmla="*/ 231 h 903"/>
                <a:gd name="T94" fmla="*/ 461 w 473"/>
                <a:gd name="T95" fmla="*/ 450 h 903"/>
                <a:gd name="T96" fmla="*/ 456 w 473"/>
                <a:gd name="T97" fmla="*/ 753 h 903"/>
                <a:gd name="T98" fmla="*/ 448 w 473"/>
                <a:gd name="T99" fmla="*/ 863 h 903"/>
                <a:gd name="T100" fmla="*/ 462 w 473"/>
                <a:gd name="T101" fmla="*/ 661 h 903"/>
                <a:gd name="T102" fmla="*/ 465 w 473"/>
                <a:gd name="T103" fmla="*/ 446 h 903"/>
                <a:gd name="T104" fmla="*/ 15 w 473"/>
                <a:gd name="T105" fmla="*/ 833 h 903"/>
                <a:gd name="T106" fmla="*/ 34 w 473"/>
                <a:gd name="T107" fmla="*/ 868 h 903"/>
                <a:gd name="T108" fmla="*/ 18 w 473"/>
                <a:gd name="T109" fmla="*/ 772 h 903"/>
                <a:gd name="T110" fmla="*/ 38 w 473"/>
                <a:gd name="T111" fmla="*/ 870 h 903"/>
                <a:gd name="T112" fmla="*/ 48 w 473"/>
                <a:gd name="T113" fmla="*/ 882 h 903"/>
                <a:gd name="T114" fmla="*/ 62 w 473"/>
                <a:gd name="T115" fmla="*/ 888 h 903"/>
                <a:gd name="T116" fmla="*/ 184 w 473"/>
                <a:gd name="T117" fmla="*/ 887 h 903"/>
                <a:gd name="T118" fmla="*/ 254 w 473"/>
                <a:gd name="T119" fmla="*/ 889 h 903"/>
                <a:gd name="T120" fmla="*/ 374 w 473"/>
                <a:gd name="T121" fmla="*/ 895 h 90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3"/>
                <a:gd name="T184" fmla="*/ 0 h 903"/>
                <a:gd name="T185" fmla="*/ 473 w 473"/>
                <a:gd name="T186" fmla="*/ 903 h 90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3" h="903">
                  <a:moveTo>
                    <a:pt x="3" y="212"/>
                  </a:moveTo>
                  <a:cubicBezTo>
                    <a:pt x="1" y="205"/>
                    <a:pt x="3" y="194"/>
                    <a:pt x="2" y="186"/>
                  </a:cubicBezTo>
                  <a:cubicBezTo>
                    <a:pt x="0" y="180"/>
                    <a:pt x="9" y="184"/>
                    <a:pt x="9" y="180"/>
                  </a:cubicBezTo>
                  <a:cubicBezTo>
                    <a:pt x="10" y="175"/>
                    <a:pt x="9" y="170"/>
                    <a:pt x="9" y="163"/>
                  </a:cubicBezTo>
                  <a:cubicBezTo>
                    <a:pt x="10" y="161"/>
                    <a:pt x="10" y="160"/>
                    <a:pt x="10" y="159"/>
                  </a:cubicBezTo>
                  <a:cubicBezTo>
                    <a:pt x="11" y="151"/>
                    <a:pt x="9" y="144"/>
                    <a:pt x="11" y="137"/>
                  </a:cubicBezTo>
                  <a:cubicBezTo>
                    <a:pt x="12" y="134"/>
                    <a:pt x="9" y="133"/>
                    <a:pt x="8" y="133"/>
                  </a:cubicBezTo>
                  <a:cubicBezTo>
                    <a:pt x="6" y="130"/>
                    <a:pt x="7" y="127"/>
                    <a:pt x="6" y="123"/>
                  </a:cubicBezTo>
                  <a:cubicBezTo>
                    <a:pt x="6" y="121"/>
                    <a:pt x="5" y="120"/>
                    <a:pt x="5" y="117"/>
                  </a:cubicBezTo>
                  <a:cubicBezTo>
                    <a:pt x="4" y="112"/>
                    <a:pt x="4" y="101"/>
                    <a:pt x="5" y="96"/>
                  </a:cubicBezTo>
                  <a:cubicBezTo>
                    <a:pt x="5" y="95"/>
                    <a:pt x="5" y="93"/>
                    <a:pt x="6" y="93"/>
                  </a:cubicBezTo>
                  <a:cubicBezTo>
                    <a:pt x="7" y="92"/>
                    <a:pt x="9" y="92"/>
                    <a:pt x="9" y="89"/>
                  </a:cubicBezTo>
                  <a:cubicBezTo>
                    <a:pt x="8" y="81"/>
                    <a:pt x="8" y="74"/>
                    <a:pt x="9" y="66"/>
                  </a:cubicBezTo>
                  <a:cubicBezTo>
                    <a:pt x="10" y="64"/>
                    <a:pt x="11" y="61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1" y="57"/>
                    <a:pt x="13" y="56"/>
                    <a:pt x="13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3"/>
                    <a:pt x="14" y="52"/>
                    <a:pt x="15" y="51"/>
                  </a:cubicBezTo>
                  <a:cubicBezTo>
                    <a:pt x="16" y="48"/>
                    <a:pt x="17" y="45"/>
                    <a:pt x="19" y="42"/>
                  </a:cubicBezTo>
                  <a:cubicBezTo>
                    <a:pt x="20" y="41"/>
                    <a:pt x="21" y="39"/>
                    <a:pt x="22" y="38"/>
                  </a:cubicBezTo>
                  <a:cubicBezTo>
                    <a:pt x="22" y="37"/>
                    <a:pt x="23" y="36"/>
                    <a:pt x="23" y="36"/>
                  </a:cubicBezTo>
                  <a:cubicBezTo>
                    <a:pt x="24" y="35"/>
                    <a:pt x="23" y="34"/>
                    <a:pt x="23" y="33"/>
                  </a:cubicBezTo>
                  <a:cubicBezTo>
                    <a:pt x="24" y="33"/>
                    <a:pt x="25" y="32"/>
                    <a:pt x="25" y="32"/>
                  </a:cubicBezTo>
                  <a:cubicBezTo>
                    <a:pt x="26" y="30"/>
                    <a:pt x="27" y="29"/>
                    <a:pt x="28" y="27"/>
                  </a:cubicBezTo>
                  <a:cubicBezTo>
                    <a:pt x="28" y="26"/>
                    <a:pt x="29" y="25"/>
                    <a:pt x="31" y="24"/>
                  </a:cubicBezTo>
                  <a:cubicBezTo>
                    <a:pt x="32" y="23"/>
                    <a:pt x="32" y="22"/>
                    <a:pt x="33" y="22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6" y="21"/>
                    <a:pt x="36" y="21"/>
                    <a:pt x="38" y="19"/>
                  </a:cubicBezTo>
                  <a:cubicBezTo>
                    <a:pt x="39" y="19"/>
                    <a:pt x="38" y="19"/>
                    <a:pt x="39" y="19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42" y="17"/>
                    <a:pt x="43" y="16"/>
                    <a:pt x="44" y="16"/>
                  </a:cubicBezTo>
                  <a:cubicBezTo>
                    <a:pt x="45" y="16"/>
                    <a:pt x="45" y="16"/>
                    <a:pt x="46" y="16"/>
                  </a:cubicBezTo>
                  <a:cubicBezTo>
                    <a:pt x="46" y="16"/>
                    <a:pt x="47" y="14"/>
                    <a:pt x="48" y="14"/>
                  </a:cubicBezTo>
                  <a:cubicBezTo>
                    <a:pt x="49" y="13"/>
                    <a:pt x="52" y="13"/>
                    <a:pt x="54" y="12"/>
                  </a:cubicBezTo>
                  <a:cubicBezTo>
                    <a:pt x="54" y="12"/>
                    <a:pt x="55" y="11"/>
                    <a:pt x="56" y="11"/>
                  </a:cubicBezTo>
                  <a:cubicBezTo>
                    <a:pt x="57" y="10"/>
                    <a:pt x="59" y="10"/>
                    <a:pt x="62" y="9"/>
                  </a:cubicBezTo>
                  <a:cubicBezTo>
                    <a:pt x="62" y="9"/>
                    <a:pt x="62" y="8"/>
                    <a:pt x="62" y="8"/>
                  </a:cubicBezTo>
                  <a:cubicBezTo>
                    <a:pt x="64" y="8"/>
                    <a:pt x="64" y="7"/>
                    <a:pt x="66" y="6"/>
                  </a:cubicBezTo>
                  <a:cubicBezTo>
                    <a:pt x="66" y="6"/>
                    <a:pt x="67" y="7"/>
                    <a:pt x="68" y="6"/>
                  </a:cubicBezTo>
                  <a:cubicBezTo>
                    <a:pt x="68" y="6"/>
                    <a:pt x="68" y="6"/>
                    <a:pt x="69" y="6"/>
                  </a:cubicBezTo>
                  <a:cubicBezTo>
                    <a:pt x="73" y="5"/>
                    <a:pt x="78" y="5"/>
                    <a:pt x="84" y="5"/>
                  </a:cubicBezTo>
                  <a:cubicBezTo>
                    <a:pt x="87" y="4"/>
                    <a:pt x="90" y="4"/>
                    <a:pt x="92" y="4"/>
                  </a:cubicBezTo>
                  <a:cubicBezTo>
                    <a:pt x="107" y="3"/>
                    <a:pt x="127" y="3"/>
                    <a:pt x="142" y="5"/>
                  </a:cubicBezTo>
                  <a:cubicBezTo>
                    <a:pt x="142" y="5"/>
                    <a:pt x="142" y="5"/>
                    <a:pt x="142" y="6"/>
                  </a:cubicBezTo>
                  <a:cubicBezTo>
                    <a:pt x="162" y="7"/>
                    <a:pt x="185" y="7"/>
                    <a:pt x="206" y="7"/>
                  </a:cubicBezTo>
                  <a:cubicBezTo>
                    <a:pt x="219" y="7"/>
                    <a:pt x="231" y="7"/>
                    <a:pt x="243" y="6"/>
                  </a:cubicBezTo>
                  <a:cubicBezTo>
                    <a:pt x="245" y="6"/>
                    <a:pt x="246" y="6"/>
                    <a:pt x="248" y="6"/>
                  </a:cubicBezTo>
                  <a:cubicBezTo>
                    <a:pt x="259" y="5"/>
                    <a:pt x="276" y="4"/>
                    <a:pt x="287" y="6"/>
                  </a:cubicBezTo>
                  <a:cubicBezTo>
                    <a:pt x="288" y="6"/>
                    <a:pt x="288" y="6"/>
                    <a:pt x="289" y="6"/>
                  </a:cubicBezTo>
                  <a:cubicBezTo>
                    <a:pt x="294" y="7"/>
                    <a:pt x="301" y="8"/>
                    <a:pt x="306" y="8"/>
                  </a:cubicBezTo>
                  <a:cubicBezTo>
                    <a:pt x="308" y="7"/>
                    <a:pt x="307" y="3"/>
                    <a:pt x="309" y="2"/>
                  </a:cubicBezTo>
                  <a:cubicBezTo>
                    <a:pt x="310" y="1"/>
                    <a:pt x="311" y="1"/>
                    <a:pt x="312" y="0"/>
                  </a:cubicBezTo>
                  <a:cubicBezTo>
                    <a:pt x="322" y="0"/>
                    <a:pt x="333" y="0"/>
                    <a:pt x="343" y="1"/>
                  </a:cubicBezTo>
                  <a:cubicBezTo>
                    <a:pt x="348" y="2"/>
                    <a:pt x="358" y="2"/>
                    <a:pt x="365" y="2"/>
                  </a:cubicBezTo>
                  <a:cubicBezTo>
                    <a:pt x="372" y="2"/>
                    <a:pt x="385" y="0"/>
                    <a:pt x="387" y="4"/>
                  </a:cubicBezTo>
                  <a:cubicBezTo>
                    <a:pt x="388" y="5"/>
                    <a:pt x="385" y="8"/>
                    <a:pt x="389" y="8"/>
                  </a:cubicBezTo>
                  <a:cubicBezTo>
                    <a:pt x="393" y="9"/>
                    <a:pt x="399" y="7"/>
                    <a:pt x="403" y="8"/>
                  </a:cubicBezTo>
                  <a:cubicBezTo>
                    <a:pt x="404" y="8"/>
                    <a:pt x="404" y="9"/>
                    <a:pt x="404" y="9"/>
                  </a:cubicBezTo>
                  <a:cubicBezTo>
                    <a:pt x="405" y="9"/>
                    <a:pt x="405" y="10"/>
                    <a:pt x="406" y="10"/>
                  </a:cubicBezTo>
                  <a:cubicBezTo>
                    <a:pt x="407" y="10"/>
                    <a:pt x="410" y="9"/>
                    <a:pt x="410" y="10"/>
                  </a:cubicBezTo>
                  <a:cubicBezTo>
                    <a:pt x="411" y="11"/>
                    <a:pt x="415" y="12"/>
                    <a:pt x="417" y="12"/>
                  </a:cubicBezTo>
                  <a:cubicBezTo>
                    <a:pt x="419" y="13"/>
                    <a:pt x="421" y="13"/>
                    <a:pt x="423" y="14"/>
                  </a:cubicBezTo>
                  <a:cubicBezTo>
                    <a:pt x="423" y="14"/>
                    <a:pt x="423" y="15"/>
                    <a:pt x="423" y="15"/>
                  </a:cubicBezTo>
                  <a:cubicBezTo>
                    <a:pt x="424" y="15"/>
                    <a:pt x="426" y="16"/>
                    <a:pt x="427" y="17"/>
                  </a:cubicBezTo>
                  <a:cubicBezTo>
                    <a:pt x="429" y="18"/>
                    <a:pt x="431" y="18"/>
                    <a:pt x="433" y="19"/>
                  </a:cubicBezTo>
                  <a:cubicBezTo>
                    <a:pt x="435" y="20"/>
                    <a:pt x="437" y="22"/>
                    <a:pt x="439" y="23"/>
                  </a:cubicBezTo>
                  <a:cubicBezTo>
                    <a:pt x="440" y="23"/>
                    <a:pt x="439" y="24"/>
                    <a:pt x="440" y="24"/>
                  </a:cubicBezTo>
                  <a:cubicBezTo>
                    <a:pt x="440" y="24"/>
                    <a:pt x="441" y="24"/>
                    <a:pt x="442" y="25"/>
                  </a:cubicBezTo>
                  <a:cubicBezTo>
                    <a:pt x="442" y="25"/>
                    <a:pt x="442" y="26"/>
                    <a:pt x="443" y="26"/>
                  </a:cubicBezTo>
                  <a:cubicBezTo>
                    <a:pt x="444" y="27"/>
                    <a:pt x="445" y="27"/>
                    <a:pt x="446" y="29"/>
                  </a:cubicBezTo>
                  <a:cubicBezTo>
                    <a:pt x="446" y="30"/>
                    <a:pt x="447" y="30"/>
                    <a:pt x="447" y="31"/>
                  </a:cubicBezTo>
                  <a:cubicBezTo>
                    <a:pt x="447" y="31"/>
                    <a:pt x="449" y="33"/>
                    <a:pt x="450" y="34"/>
                  </a:cubicBezTo>
                  <a:cubicBezTo>
                    <a:pt x="452" y="37"/>
                    <a:pt x="455" y="43"/>
                    <a:pt x="457" y="46"/>
                  </a:cubicBezTo>
                  <a:cubicBezTo>
                    <a:pt x="457" y="49"/>
                    <a:pt x="458" y="51"/>
                    <a:pt x="458" y="53"/>
                  </a:cubicBezTo>
                  <a:cubicBezTo>
                    <a:pt x="459" y="55"/>
                    <a:pt x="460" y="58"/>
                    <a:pt x="460" y="60"/>
                  </a:cubicBezTo>
                  <a:cubicBezTo>
                    <a:pt x="460" y="63"/>
                    <a:pt x="460" y="65"/>
                    <a:pt x="461" y="68"/>
                  </a:cubicBezTo>
                  <a:cubicBezTo>
                    <a:pt x="462" y="79"/>
                    <a:pt x="460" y="94"/>
                    <a:pt x="461" y="108"/>
                  </a:cubicBezTo>
                  <a:cubicBezTo>
                    <a:pt x="461" y="110"/>
                    <a:pt x="460" y="112"/>
                    <a:pt x="462" y="114"/>
                  </a:cubicBezTo>
                  <a:cubicBezTo>
                    <a:pt x="463" y="115"/>
                    <a:pt x="465" y="115"/>
                    <a:pt x="464" y="118"/>
                  </a:cubicBezTo>
                  <a:cubicBezTo>
                    <a:pt x="463" y="119"/>
                    <a:pt x="463" y="122"/>
                    <a:pt x="463" y="123"/>
                  </a:cubicBezTo>
                  <a:cubicBezTo>
                    <a:pt x="463" y="149"/>
                    <a:pt x="464" y="179"/>
                    <a:pt x="464" y="206"/>
                  </a:cubicBezTo>
                  <a:cubicBezTo>
                    <a:pt x="464" y="213"/>
                    <a:pt x="464" y="223"/>
                    <a:pt x="465" y="229"/>
                  </a:cubicBezTo>
                  <a:cubicBezTo>
                    <a:pt x="465" y="230"/>
                    <a:pt x="464" y="237"/>
                    <a:pt x="465" y="238"/>
                  </a:cubicBezTo>
                  <a:cubicBezTo>
                    <a:pt x="467" y="239"/>
                    <a:pt x="466" y="242"/>
                    <a:pt x="466" y="246"/>
                  </a:cubicBezTo>
                  <a:cubicBezTo>
                    <a:pt x="466" y="246"/>
                    <a:pt x="466" y="247"/>
                    <a:pt x="466" y="247"/>
                  </a:cubicBezTo>
                  <a:cubicBezTo>
                    <a:pt x="469" y="249"/>
                    <a:pt x="467" y="264"/>
                    <a:pt x="467" y="270"/>
                  </a:cubicBezTo>
                  <a:cubicBezTo>
                    <a:pt x="467" y="275"/>
                    <a:pt x="468" y="279"/>
                    <a:pt x="468" y="286"/>
                  </a:cubicBezTo>
                  <a:cubicBezTo>
                    <a:pt x="468" y="286"/>
                    <a:pt x="467" y="290"/>
                    <a:pt x="468" y="290"/>
                  </a:cubicBezTo>
                  <a:cubicBezTo>
                    <a:pt x="468" y="290"/>
                    <a:pt x="469" y="290"/>
                    <a:pt x="469" y="290"/>
                  </a:cubicBezTo>
                  <a:cubicBezTo>
                    <a:pt x="469" y="304"/>
                    <a:pt x="469" y="320"/>
                    <a:pt x="469" y="334"/>
                  </a:cubicBezTo>
                  <a:cubicBezTo>
                    <a:pt x="468" y="342"/>
                    <a:pt x="468" y="349"/>
                    <a:pt x="468" y="356"/>
                  </a:cubicBezTo>
                  <a:cubicBezTo>
                    <a:pt x="468" y="363"/>
                    <a:pt x="469" y="370"/>
                    <a:pt x="469" y="377"/>
                  </a:cubicBezTo>
                  <a:cubicBezTo>
                    <a:pt x="469" y="399"/>
                    <a:pt x="468" y="421"/>
                    <a:pt x="469" y="444"/>
                  </a:cubicBezTo>
                  <a:cubicBezTo>
                    <a:pt x="469" y="451"/>
                    <a:pt x="470" y="457"/>
                    <a:pt x="470" y="464"/>
                  </a:cubicBezTo>
                  <a:cubicBezTo>
                    <a:pt x="471" y="473"/>
                    <a:pt x="470" y="481"/>
                    <a:pt x="470" y="490"/>
                  </a:cubicBezTo>
                  <a:cubicBezTo>
                    <a:pt x="471" y="498"/>
                    <a:pt x="472" y="506"/>
                    <a:pt x="472" y="514"/>
                  </a:cubicBezTo>
                  <a:cubicBezTo>
                    <a:pt x="473" y="527"/>
                    <a:pt x="473" y="539"/>
                    <a:pt x="473" y="553"/>
                  </a:cubicBezTo>
                  <a:cubicBezTo>
                    <a:pt x="473" y="555"/>
                    <a:pt x="473" y="557"/>
                    <a:pt x="473" y="560"/>
                  </a:cubicBezTo>
                  <a:cubicBezTo>
                    <a:pt x="473" y="561"/>
                    <a:pt x="472" y="563"/>
                    <a:pt x="472" y="565"/>
                  </a:cubicBezTo>
                  <a:cubicBezTo>
                    <a:pt x="471" y="582"/>
                    <a:pt x="472" y="602"/>
                    <a:pt x="470" y="618"/>
                  </a:cubicBezTo>
                  <a:cubicBezTo>
                    <a:pt x="469" y="624"/>
                    <a:pt x="470" y="633"/>
                    <a:pt x="469" y="640"/>
                  </a:cubicBezTo>
                  <a:cubicBezTo>
                    <a:pt x="469" y="639"/>
                    <a:pt x="468" y="640"/>
                    <a:pt x="468" y="641"/>
                  </a:cubicBezTo>
                  <a:cubicBezTo>
                    <a:pt x="467" y="643"/>
                    <a:pt x="467" y="647"/>
                    <a:pt x="467" y="651"/>
                  </a:cubicBezTo>
                  <a:cubicBezTo>
                    <a:pt x="467" y="652"/>
                    <a:pt x="466" y="652"/>
                    <a:pt x="466" y="654"/>
                  </a:cubicBezTo>
                  <a:cubicBezTo>
                    <a:pt x="463" y="679"/>
                    <a:pt x="466" y="712"/>
                    <a:pt x="465" y="741"/>
                  </a:cubicBezTo>
                  <a:cubicBezTo>
                    <a:pt x="465" y="754"/>
                    <a:pt x="465" y="767"/>
                    <a:pt x="463" y="780"/>
                  </a:cubicBezTo>
                  <a:cubicBezTo>
                    <a:pt x="463" y="780"/>
                    <a:pt x="463" y="780"/>
                    <a:pt x="463" y="781"/>
                  </a:cubicBezTo>
                  <a:cubicBezTo>
                    <a:pt x="462" y="783"/>
                    <a:pt x="463" y="786"/>
                    <a:pt x="463" y="789"/>
                  </a:cubicBezTo>
                  <a:cubicBezTo>
                    <a:pt x="463" y="789"/>
                    <a:pt x="462" y="790"/>
                    <a:pt x="462" y="790"/>
                  </a:cubicBezTo>
                  <a:cubicBezTo>
                    <a:pt x="461" y="795"/>
                    <a:pt x="462" y="802"/>
                    <a:pt x="462" y="808"/>
                  </a:cubicBezTo>
                  <a:cubicBezTo>
                    <a:pt x="462" y="808"/>
                    <a:pt x="462" y="810"/>
                    <a:pt x="462" y="810"/>
                  </a:cubicBezTo>
                  <a:cubicBezTo>
                    <a:pt x="462" y="810"/>
                    <a:pt x="460" y="811"/>
                    <a:pt x="460" y="811"/>
                  </a:cubicBezTo>
                  <a:cubicBezTo>
                    <a:pt x="459" y="816"/>
                    <a:pt x="461" y="829"/>
                    <a:pt x="460" y="835"/>
                  </a:cubicBezTo>
                  <a:cubicBezTo>
                    <a:pt x="460" y="836"/>
                    <a:pt x="460" y="837"/>
                    <a:pt x="460" y="837"/>
                  </a:cubicBezTo>
                  <a:cubicBezTo>
                    <a:pt x="459" y="838"/>
                    <a:pt x="459" y="844"/>
                    <a:pt x="458" y="848"/>
                  </a:cubicBezTo>
                  <a:cubicBezTo>
                    <a:pt x="458" y="850"/>
                    <a:pt x="457" y="853"/>
                    <a:pt x="457" y="854"/>
                  </a:cubicBezTo>
                  <a:cubicBezTo>
                    <a:pt x="456" y="855"/>
                    <a:pt x="457" y="856"/>
                    <a:pt x="457" y="857"/>
                  </a:cubicBezTo>
                  <a:cubicBezTo>
                    <a:pt x="456" y="857"/>
                    <a:pt x="456" y="857"/>
                    <a:pt x="456" y="858"/>
                  </a:cubicBezTo>
                  <a:cubicBezTo>
                    <a:pt x="456" y="858"/>
                    <a:pt x="455" y="860"/>
                    <a:pt x="455" y="861"/>
                  </a:cubicBezTo>
                  <a:cubicBezTo>
                    <a:pt x="454" y="861"/>
                    <a:pt x="453" y="862"/>
                    <a:pt x="452" y="863"/>
                  </a:cubicBezTo>
                  <a:cubicBezTo>
                    <a:pt x="452" y="864"/>
                    <a:pt x="450" y="865"/>
                    <a:pt x="450" y="866"/>
                  </a:cubicBezTo>
                  <a:cubicBezTo>
                    <a:pt x="450" y="867"/>
                    <a:pt x="449" y="867"/>
                    <a:pt x="449" y="868"/>
                  </a:cubicBezTo>
                  <a:cubicBezTo>
                    <a:pt x="448" y="869"/>
                    <a:pt x="448" y="872"/>
                    <a:pt x="445" y="872"/>
                  </a:cubicBezTo>
                  <a:cubicBezTo>
                    <a:pt x="445" y="872"/>
                    <a:pt x="444" y="873"/>
                    <a:pt x="443" y="873"/>
                  </a:cubicBezTo>
                  <a:cubicBezTo>
                    <a:pt x="443" y="873"/>
                    <a:pt x="443" y="874"/>
                    <a:pt x="443" y="875"/>
                  </a:cubicBezTo>
                  <a:cubicBezTo>
                    <a:pt x="442" y="875"/>
                    <a:pt x="441" y="874"/>
                    <a:pt x="441" y="875"/>
                  </a:cubicBezTo>
                  <a:cubicBezTo>
                    <a:pt x="440" y="875"/>
                    <a:pt x="440" y="877"/>
                    <a:pt x="439" y="877"/>
                  </a:cubicBezTo>
                  <a:cubicBezTo>
                    <a:pt x="439" y="877"/>
                    <a:pt x="438" y="877"/>
                    <a:pt x="437" y="877"/>
                  </a:cubicBezTo>
                  <a:cubicBezTo>
                    <a:pt x="437" y="878"/>
                    <a:pt x="436" y="879"/>
                    <a:pt x="435" y="880"/>
                  </a:cubicBezTo>
                  <a:cubicBezTo>
                    <a:pt x="434" y="880"/>
                    <a:pt x="433" y="881"/>
                    <a:pt x="432" y="881"/>
                  </a:cubicBezTo>
                  <a:cubicBezTo>
                    <a:pt x="432" y="882"/>
                    <a:pt x="430" y="882"/>
                    <a:pt x="429" y="883"/>
                  </a:cubicBezTo>
                  <a:cubicBezTo>
                    <a:pt x="425" y="886"/>
                    <a:pt x="421" y="888"/>
                    <a:pt x="416" y="891"/>
                  </a:cubicBezTo>
                  <a:cubicBezTo>
                    <a:pt x="416" y="891"/>
                    <a:pt x="416" y="892"/>
                    <a:pt x="416" y="892"/>
                  </a:cubicBezTo>
                  <a:cubicBezTo>
                    <a:pt x="414" y="892"/>
                    <a:pt x="413" y="892"/>
                    <a:pt x="412" y="893"/>
                  </a:cubicBezTo>
                  <a:cubicBezTo>
                    <a:pt x="411" y="893"/>
                    <a:pt x="411" y="895"/>
                    <a:pt x="410" y="895"/>
                  </a:cubicBezTo>
                  <a:cubicBezTo>
                    <a:pt x="410" y="896"/>
                    <a:pt x="409" y="895"/>
                    <a:pt x="409" y="895"/>
                  </a:cubicBezTo>
                  <a:cubicBezTo>
                    <a:pt x="408" y="896"/>
                    <a:pt x="407" y="896"/>
                    <a:pt x="406" y="896"/>
                  </a:cubicBezTo>
                  <a:cubicBezTo>
                    <a:pt x="405" y="896"/>
                    <a:pt x="404" y="897"/>
                    <a:pt x="403" y="898"/>
                  </a:cubicBezTo>
                  <a:cubicBezTo>
                    <a:pt x="395" y="901"/>
                    <a:pt x="383" y="903"/>
                    <a:pt x="368" y="901"/>
                  </a:cubicBezTo>
                  <a:cubicBezTo>
                    <a:pt x="365" y="901"/>
                    <a:pt x="362" y="900"/>
                    <a:pt x="359" y="900"/>
                  </a:cubicBezTo>
                  <a:cubicBezTo>
                    <a:pt x="356" y="899"/>
                    <a:pt x="353" y="899"/>
                    <a:pt x="350" y="899"/>
                  </a:cubicBezTo>
                  <a:cubicBezTo>
                    <a:pt x="343" y="898"/>
                    <a:pt x="337" y="898"/>
                    <a:pt x="330" y="897"/>
                  </a:cubicBezTo>
                  <a:cubicBezTo>
                    <a:pt x="324" y="896"/>
                    <a:pt x="318" y="896"/>
                    <a:pt x="311" y="895"/>
                  </a:cubicBezTo>
                  <a:cubicBezTo>
                    <a:pt x="295" y="895"/>
                    <a:pt x="278" y="895"/>
                    <a:pt x="261" y="895"/>
                  </a:cubicBezTo>
                  <a:cubicBezTo>
                    <a:pt x="259" y="894"/>
                    <a:pt x="258" y="895"/>
                    <a:pt x="256" y="895"/>
                  </a:cubicBezTo>
                  <a:cubicBezTo>
                    <a:pt x="244" y="893"/>
                    <a:pt x="226" y="893"/>
                    <a:pt x="212" y="893"/>
                  </a:cubicBezTo>
                  <a:cubicBezTo>
                    <a:pt x="182" y="893"/>
                    <a:pt x="156" y="893"/>
                    <a:pt x="131" y="893"/>
                  </a:cubicBezTo>
                  <a:cubicBezTo>
                    <a:pt x="131" y="893"/>
                    <a:pt x="131" y="891"/>
                    <a:pt x="130" y="892"/>
                  </a:cubicBezTo>
                  <a:cubicBezTo>
                    <a:pt x="129" y="893"/>
                    <a:pt x="126" y="893"/>
                    <a:pt x="122" y="893"/>
                  </a:cubicBezTo>
                  <a:cubicBezTo>
                    <a:pt x="123" y="893"/>
                    <a:pt x="122" y="891"/>
                    <a:pt x="122" y="892"/>
                  </a:cubicBezTo>
                  <a:cubicBezTo>
                    <a:pt x="122" y="892"/>
                    <a:pt x="120" y="893"/>
                    <a:pt x="120" y="893"/>
                  </a:cubicBezTo>
                  <a:cubicBezTo>
                    <a:pt x="119" y="892"/>
                    <a:pt x="119" y="892"/>
                    <a:pt x="117" y="892"/>
                  </a:cubicBezTo>
                  <a:cubicBezTo>
                    <a:pt x="117" y="892"/>
                    <a:pt x="116" y="892"/>
                    <a:pt x="116" y="892"/>
                  </a:cubicBezTo>
                  <a:cubicBezTo>
                    <a:pt x="115" y="893"/>
                    <a:pt x="113" y="893"/>
                    <a:pt x="110" y="893"/>
                  </a:cubicBezTo>
                  <a:cubicBezTo>
                    <a:pt x="111" y="893"/>
                    <a:pt x="110" y="891"/>
                    <a:pt x="109" y="892"/>
                  </a:cubicBezTo>
                  <a:cubicBezTo>
                    <a:pt x="109" y="893"/>
                    <a:pt x="108" y="893"/>
                    <a:pt x="107" y="893"/>
                  </a:cubicBezTo>
                  <a:cubicBezTo>
                    <a:pt x="107" y="893"/>
                    <a:pt x="105" y="893"/>
                    <a:pt x="105" y="893"/>
                  </a:cubicBezTo>
                  <a:cubicBezTo>
                    <a:pt x="104" y="892"/>
                    <a:pt x="105" y="893"/>
                    <a:pt x="103" y="893"/>
                  </a:cubicBezTo>
                  <a:cubicBezTo>
                    <a:pt x="104" y="893"/>
                    <a:pt x="103" y="891"/>
                    <a:pt x="102" y="892"/>
                  </a:cubicBezTo>
                  <a:cubicBezTo>
                    <a:pt x="102" y="893"/>
                    <a:pt x="102" y="892"/>
                    <a:pt x="102" y="892"/>
                  </a:cubicBezTo>
                  <a:cubicBezTo>
                    <a:pt x="101" y="892"/>
                    <a:pt x="101" y="893"/>
                    <a:pt x="100" y="893"/>
                  </a:cubicBezTo>
                  <a:cubicBezTo>
                    <a:pt x="100" y="893"/>
                    <a:pt x="99" y="891"/>
                    <a:pt x="99" y="892"/>
                  </a:cubicBezTo>
                  <a:cubicBezTo>
                    <a:pt x="98" y="894"/>
                    <a:pt x="88" y="893"/>
                    <a:pt x="83" y="893"/>
                  </a:cubicBezTo>
                  <a:cubicBezTo>
                    <a:pt x="77" y="893"/>
                    <a:pt x="70" y="894"/>
                    <a:pt x="65" y="893"/>
                  </a:cubicBezTo>
                  <a:cubicBezTo>
                    <a:pt x="65" y="893"/>
                    <a:pt x="65" y="892"/>
                    <a:pt x="64" y="892"/>
                  </a:cubicBezTo>
                  <a:cubicBezTo>
                    <a:pt x="62" y="892"/>
                    <a:pt x="60" y="891"/>
                    <a:pt x="58" y="890"/>
                  </a:cubicBezTo>
                  <a:cubicBezTo>
                    <a:pt x="57" y="890"/>
                    <a:pt x="56" y="889"/>
                    <a:pt x="54" y="888"/>
                  </a:cubicBezTo>
                  <a:cubicBezTo>
                    <a:pt x="52" y="888"/>
                    <a:pt x="50" y="887"/>
                    <a:pt x="49" y="887"/>
                  </a:cubicBezTo>
                  <a:cubicBezTo>
                    <a:pt x="48" y="886"/>
                    <a:pt x="48" y="886"/>
                    <a:pt x="48" y="886"/>
                  </a:cubicBezTo>
                  <a:cubicBezTo>
                    <a:pt x="46" y="885"/>
                    <a:pt x="45" y="886"/>
                    <a:pt x="44" y="885"/>
                  </a:cubicBezTo>
                  <a:cubicBezTo>
                    <a:pt x="44" y="885"/>
                    <a:pt x="44" y="884"/>
                    <a:pt x="43" y="884"/>
                  </a:cubicBezTo>
                  <a:cubicBezTo>
                    <a:pt x="43" y="884"/>
                    <a:pt x="42" y="883"/>
                    <a:pt x="42" y="883"/>
                  </a:cubicBezTo>
                  <a:cubicBezTo>
                    <a:pt x="41" y="883"/>
                    <a:pt x="40" y="883"/>
                    <a:pt x="39" y="882"/>
                  </a:cubicBezTo>
                  <a:cubicBezTo>
                    <a:pt x="38" y="882"/>
                    <a:pt x="38" y="880"/>
                    <a:pt x="37" y="880"/>
                  </a:cubicBezTo>
                  <a:cubicBezTo>
                    <a:pt x="37" y="879"/>
                    <a:pt x="36" y="880"/>
                    <a:pt x="35" y="880"/>
                  </a:cubicBezTo>
                  <a:cubicBezTo>
                    <a:pt x="34" y="878"/>
                    <a:pt x="32" y="876"/>
                    <a:pt x="30" y="875"/>
                  </a:cubicBezTo>
                  <a:cubicBezTo>
                    <a:pt x="28" y="872"/>
                    <a:pt x="26" y="868"/>
                    <a:pt x="23" y="865"/>
                  </a:cubicBezTo>
                  <a:cubicBezTo>
                    <a:pt x="22" y="863"/>
                    <a:pt x="20" y="860"/>
                    <a:pt x="18" y="857"/>
                  </a:cubicBezTo>
                  <a:cubicBezTo>
                    <a:pt x="17" y="855"/>
                    <a:pt x="16" y="852"/>
                    <a:pt x="15" y="848"/>
                  </a:cubicBezTo>
                  <a:cubicBezTo>
                    <a:pt x="14" y="847"/>
                    <a:pt x="12" y="845"/>
                    <a:pt x="12" y="843"/>
                  </a:cubicBezTo>
                  <a:cubicBezTo>
                    <a:pt x="11" y="840"/>
                    <a:pt x="12" y="837"/>
                    <a:pt x="11" y="834"/>
                  </a:cubicBezTo>
                  <a:cubicBezTo>
                    <a:pt x="11" y="831"/>
                    <a:pt x="10" y="828"/>
                    <a:pt x="9" y="826"/>
                  </a:cubicBezTo>
                  <a:cubicBezTo>
                    <a:pt x="9" y="817"/>
                    <a:pt x="9" y="807"/>
                    <a:pt x="9" y="798"/>
                  </a:cubicBezTo>
                  <a:cubicBezTo>
                    <a:pt x="9" y="797"/>
                    <a:pt x="9" y="794"/>
                    <a:pt x="9" y="794"/>
                  </a:cubicBezTo>
                  <a:cubicBezTo>
                    <a:pt x="10" y="793"/>
                    <a:pt x="10" y="791"/>
                    <a:pt x="10" y="788"/>
                  </a:cubicBezTo>
                  <a:cubicBezTo>
                    <a:pt x="10" y="787"/>
                    <a:pt x="11" y="786"/>
                    <a:pt x="11" y="784"/>
                  </a:cubicBezTo>
                  <a:cubicBezTo>
                    <a:pt x="11" y="782"/>
                    <a:pt x="10" y="779"/>
                    <a:pt x="10" y="777"/>
                  </a:cubicBezTo>
                  <a:cubicBezTo>
                    <a:pt x="9" y="762"/>
                    <a:pt x="9" y="744"/>
                    <a:pt x="9" y="727"/>
                  </a:cubicBezTo>
                  <a:cubicBezTo>
                    <a:pt x="9" y="707"/>
                    <a:pt x="8" y="687"/>
                    <a:pt x="9" y="667"/>
                  </a:cubicBezTo>
                  <a:cubicBezTo>
                    <a:pt x="9" y="666"/>
                    <a:pt x="9" y="665"/>
                    <a:pt x="9" y="664"/>
                  </a:cubicBezTo>
                  <a:cubicBezTo>
                    <a:pt x="10" y="663"/>
                    <a:pt x="10" y="662"/>
                    <a:pt x="10" y="659"/>
                  </a:cubicBezTo>
                  <a:cubicBezTo>
                    <a:pt x="10" y="659"/>
                    <a:pt x="10" y="657"/>
                    <a:pt x="10" y="657"/>
                  </a:cubicBezTo>
                  <a:cubicBezTo>
                    <a:pt x="12" y="656"/>
                    <a:pt x="11" y="650"/>
                    <a:pt x="11" y="646"/>
                  </a:cubicBezTo>
                  <a:cubicBezTo>
                    <a:pt x="12" y="628"/>
                    <a:pt x="11" y="608"/>
                    <a:pt x="12" y="588"/>
                  </a:cubicBezTo>
                  <a:cubicBezTo>
                    <a:pt x="12" y="585"/>
                    <a:pt x="13" y="581"/>
                    <a:pt x="13" y="578"/>
                  </a:cubicBezTo>
                  <a:cubicBezTo>
                    <a:pt x="13" y="573"/>
                    <a:pt x="12" y="568"/>
                    <a:pt x="12" y="563"/>
                  </a:cubicBezTo>
                  <a:cubicBezTo>
                    <a:pt x="12" y="557"/>
                    <a:pt x="13" y="552"/>
                    <a:pt x="13" y="547"/>
                  </a:cubicBezTo>
                  <a:cubicBezTo>
                    <a:pt x="13" y="541"/>
                    <a:pt x="13" y="536"/>
                    <a:pt x="13" y="530"/>
                  </a:cubicBezTo>
                  <a:cubicBezTo>
                    <a:pt x="13" y="504"/>
                    <a:pt x="14" y="476"/>
                    <a:pt x="14" y="447"/>
                  </a:cubicBezTo>
                  <a:cubicBezTo>
                    <a:pt x="14" y="442"/>
                    <a:pt x="13" y="437"/>
                    <a:pt x="13" y="432"/>
                  </a:cubicBezTo>
                  <a:cubicBezTo>
                    <a:pt x="12" y="410"/>
                    <a:pt x="13" y="387"/>
                    <a:pt x="13" y="365"/>
                  </a:cubicBezTo>
                  <a:cubicBezTo>
                    <a:pt x="12" y="343"/>
                    <a:pt x="11" y="321"/>
                    <a:pt x="12" y="299"/>
                  </a:cubicBezTo>
                  <a:cubicBezTo>
                    <a:pt x="15" y="296"/>
                    <a:pt x="8" y="297"/>
                    <a:pt x="8" y="294"/>
                  </a:cubicBezTo>
                  <a:cubicBezTo>
                    <a:pt x="6" y="295"/>
                    <a:pt x="5" y="292"/>
                    <a:pt x="4" y="290"/>
                  </a:cubicBezTo>
                  <a:cubicBezTo>
                    <a:pt x="3" y="288"/>
                    <a:pt x="3" y="274"/>
                    <a:pt x="3" y="268"/>
                  </a:cubicBezTo>
                  <a:cubicBezTo>
                    <a:pt x="3" y="267"/>
                    <a:pt x="3" y="265"/>
                    <a:pt x="4" y="265"/>
                  </a:cubicBezTo>
                  <a:cubicBezTo>
                    <a:pt x="4" y="263"/>
                    <a:pt x="7" y="264"/>
                    <a:pt x="8" y="263"/>
                  </a:cubicBezTo>
                  <a:cubicBezTo>
                    <a:pt x="9" y="262"/>
                    <a:pt x="8" y="261"/>
                    <a:pt x="9" y="260"/>
                  </a:cubicBezTo>
                  <a:cubicBezTo>
                    <a:pt x="10" y="254"/>
                    <a:pt x="9" y="248"/>
                    <a:pt x="9" y="242"/>
                  </a:cubicBezTo>
                  <a:cubicBezTo>
                    <a:pt x="10" y="238"/>
                    <a:pt x="11" y="235"/>
                    <a:pt x="11" y="231"/>
                  </a:cubicBezTo>
                  <a:cubicBezTo>
                    <a:pt x="12" y="226"/>
                    <a:pt x="12" y="219"/>
                    <a:pt x="11" y="216"/>
                  </a:cubicBezTo>
                  <a:cubicBezTo>
                    <a:pt x="11" y="214"/>
                    <a:pt x="10" y="215"/>
                    <a:pt x="8" y="214"/>
                  </a:cubicBezTo>
                  <a:cubicBezTo>
                    <a:pt x="7" y="214"/>
                    <a:pt x="4" y="215"/>
                    <a:pt x="3" y="212"/>
                  </a:cubicBezTo>
                  <a:close/>
                  <a:moveTo>
                    <a:pt x="380" y="6"/>
                  </a:moveTo>
                  <a:cubicBezTo>
                    <a:pt x="369" y="5"/>
                    <a:pt x="358" y="6"/>
                    <a:pt x="348" y="6"/>
                  </a:cubicBezTo>
                  <a:cubicBezTo>
                    <a:pt x="342" y="5"/>
                    <a:pt x="336" y="4"/>
                    <a:pt x="330" y="4"/>
                  </a:cubicBezTo>
                  <a:cubicBezTo>
                    <a:pt x="325" y="4"/>
                    <a:pt x="319" y="4"/>
                    <a:pt x="313" y="4"/>
                  </a:cubicBezTo>
                  <a:cubicBezTo>
                    <a:pt x="312" y="4"/>
                    <a:pt x="312" y="4"/>
                    <a:pt x="311" y="5"/>
                  </a:cubicBezTo>
                  <a:cubicBezTo>
                    <a:pt x="311" y="5"/>
                    <a:pt x="311" y="6"/>
                    <a:pt x="310" y="6"/>
                  </a:cubicBezTo>
                  <a:cubicBezTo>
                    <a:pt x="311" y="11"/>
                    <a:pt x="318" y="8"/>
                    <a:pt x="319" y="10"/>
                  </a:cubicBezTo>
                  <a:cubicBezTo>
                    <a:pt x="320" y="11"/>
                    <a:pt x="322" y="9"/>
                    <a:pt x="323" y="9"/>
                  </a:cubicBezTo>
                  <a:cubicBezTo>
                    <a:pt x="334" y="8"/>
                    <a:pt x="348" y="9"/>
                    <a:pt x="357" y="10"/>
                  </a:cubicBezTo>
                  <a:cubicBezTo>
                    <a:pt x="365" y="10"/>
                    <a:pt x="373" y="10"/>
                    <a:pt x="378" y="9"/>
                  </a:cubicBezTo>
                  <a:cubicBezTo>
                    <a:pt x="380" y="9"/>
                    <a:pt x="385" y="10"/>
                    <a:pt x="383" y="6"/>
                  </a:cubicBezTo>
                  <a:cubicBezTo>
                    <a:pt x="383" y="5"/>
                    <a:pt x="381" y="6"/>
                    <a:pt x="380" y="6"/>
                  </a:cubicBezTo>
                  <a:close/>
                  <a:moveTo>
                    <a:pt x="15" y="326"/>
                  </a:moveTo>
                  <a:cubicBezTo>
                    <a:pt x="15" y="337"/>
                    <a:pt x="15" y="351"/>
                    <a:pt x="16" y="358"/>
                  </a:cubicBezTo>
                  <a:cubicBezTo>
                    <a:pt x="16" y="358"/>
                    <a:pt x="16" y="359"/>
                    <a:pt x="16" y="360"/>
                  </a:cubicBezTo>
                  <a:cubicBezTo>
                    <a:pt x="18" y="379"/>
                    <a:pt x="16" y="398"/>
                    <a:pt x="16" y="417"/>
                  </a:cubicBezTo>
                  <a:cubicBezTo>
                    <a:pt x="16" y="447"/>
                    <a:pt x="19" y="477"/>
                    <a:pt x="17" y="507"/>
                  </a:cubicBezTo>
                  <a:cubicBezTo>
                    <a:pt x="17" y="507"/>
                    <a:pt x="16" y="508"/>
                    <a:pt x="16" y="508"/>
                  </a:cubicBezTo>
                  <a:cubicBezTo>
                    <a:pt x="16" y="510"/>
                    <a:pt x="16" y="513"/>
                    <a:pt x="16" y="514"/>
                  </a:cubicBezTo>
                  <a:cubicBezTo>
                    <a:pt x="16" y="522"/>
                    <a:pt x="15" y="531"/>
                    <a:pt x="16" y="538"/>
                  </a:cubicBezTo>
                  <a:cubicBezTo>
                    <a:pt x="17" y="539"/>
                    <a:pt x="17" y="538"/>
                    <a:pt x="17" y="537"/>
                  </a:cubicBezTo>
                  <a:cubicBezTo>
                    <a:pt x="18" y="534"/>
                    <a:pt x="16" y="526"/>
                    <a:pt x="18" y="525"/>
                  </a:cubicBezTo>
                  <a:cubicBezTo>
                    <a:pt x="19" y="524"/>
                    <a:pt x="18" y="520"/>
                    <a:pt x="18" y="520"/>
                  </a:cubicBezTo>
                  <a:cubicBezTo>
                    <a:pt x="19" y="499"/>
                    <a:pt x="19" y="481"/>
                    <a:pt x="20" y="462"/>
                  </a:cubicBezTo>
                  <a:cubicBezTo>
                    <a:pt x="20" y="458"/>
                    <a:pt x="19" y="453"/>
                    <a:pt x="20" y="451"/>
                  </a:cubicBezTo>
                  <a:cubicBezTo>
                    <a:pt x="20" y="451"/>
                    <a:pt x="21" y="450"/>
                    <a:pt x="21" y="450"/>
                  </a:cubicBezTo>
                  <a:cubicBezTo>
                    <a:pt x="22" y="435"/>
                    <a:pt x="23" y="412"/>
                    <a:pt x="21" y="399"/>
                  </a:cubicBezTo>
                  <a:cubicBezTo>
                    <a:pt x="20" y="394"/>
                    <a:pt x="20" y="390"/>
                    <a:pt x="20" y="384"/>
                  </a:cubicBezTo>
                  <a:cubicBezTo>
                    <a:pt x="19" y="364"/>
                    <a:pt x="20" y="340"/>
                    <a:pt x="19" y="320"/>
                  </a:cubicBezTo>
                  <a:cubicBezTo>
                    <a:pt x="19" y="315"/>
                    <a:pt x="18" y="311"/>
                    <a:pt x="17" y="306"/>
                  </a:cubicBezTo>
                  <a:cubicBezTo>
                    <a:pt x="17" y="301"/>
                    <a:pt x="17" y="293"/>
                    <a:pt x="16" y="290"/>
                  </a:cubicBezTo>
                  <a:cubicBezTo>
                    <a:pt x="16" y="288"/>
                    <a:pt x="16" y="286"/>
                    <a:pt x="16" y="285"/>
                  </a:cubicBezTo>
                  <a:cubicBezTo>
                    <a:pt x="16" y="256"/>
                    <a:pt x="18" y="230"/>
                    <a:pt x="18" y="202"/>
                  </a:cubicBezTo>
                  <a:cubicBezTo>
                    <a:pt x="18" y="192"/>
                    <a:pt x="18" y="182"/>
                    <a:pt x="18" y="172"/>
                  </a:cubicBezTo>
                  <a:cubicBezTo>
                    <a:pt x="18" y="157"/>
                    <a:pt x="17" y="142"/>
                    <a:pt x="15" y="129"/>
                  </a:cubicBezTo>
                  <a:cubicBezTo>
                    <a:pt x="14" y="114"/>
                    <a:pt x="14" y="92"/>
                    <a:pt x="15" y="78"/>
                  </a:cubicBezTo>
                  <a:cubicBezTo>
                    <a:pt x="16" y="74"/>
                    <a:pt x="17" y="71"/>
                    <a:pt x="17" y="68"/>
                  </a:cubicBezTo>
                  <a:cubicBezTo>
                    <a:pt x="17" y="68"/>
                    <a:pt x="18" y="67"/>
                    <a:pt x="18" y="67"/>
                  </a:cubicBezTo>
                  <a:cubicBezTo>
                    <a:pt x="19" y="65"/>
                    <a:pt x="19" y="63"/>
                    <a:pt x="20" y="62"/>
                  </a:cubicBezTo>
                  <a:cubicBezTo>
                    <a:pt x="20" y="62"/>
                    <a:pt x="20" y="61"/>
                    <a:pt x="20" y="60"/>
                  </a:cubicBezTo>
                  <a:cubicBezTo>
                    <a:pt x="22" y="55"/>
                    <a:pt x="24" y="47"/>
                    <a:pt x="27" y="43"/>
                  </a:cubicBez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30" y="38"/>
                    <a:pt x="30" y="37"/>
                  </a:cubicBezTo>
                  <a:cubicBezTo>
                    <a:pt x="32" y="35"/>
                    <a:pt x="34" y="34"/>
                    <a:pt x="35" y="32"/>
                  </a:cubicBezTo>
                  <a:cubicBezTo>
                    <a:pt x="35" y="32"/>
                    <a:pt x="36" y="33"/>
                    <a:pt x="36" y="32"/>
                  </a:cubicBezTo>
                  <a:cubicBezTo>
                    <a:pt x="38" y="32"/>
                    <a:pt x="38" y="31"/>
                    <a:pt x="39" y="30"/>
                  </a:cubicBezTo>
                  <a:cubicBezTo>
                    <a:pt x="41" y="29"/>
                    <a:pt x="43" y="27"/>
                    <a:pt x="44" y="26"/>
                  </a:cubicBezTo>
                  <a:cubicBezTo>
                    <a:pt x="46" y="26"/>
                    <a:pt x="48" y="25"/>
                    <a:pt x="50" y="24"/>
                  </a:cubicBezTo>
                  <a:cubicBezTo>
                    <a:pt x="53" y="23"/>
                    <a:pt x="56" y="21"/>
                    <a:pt x="58" y="20"/>
                  </a:cubicBezTo>
                  <a:cubicBezTo>
                    <a:pt x="61" y="19"/>
                    <a:pt x="64" y="18"/>
                    <a:pt x="67" y="18"/>
                  </a:cubicBezTo>
                  <a:cubicBezTo>
                    <a:pt x="69" y="17"/>
                    <a:pt x="71" y="16"/>
                    <a:pt x="71" y="16"/>
                  </a:cubicBezTo>
                  <a:cubicBezTo>
                    <a:pt x="72" y="15"/>
                    <a:pt x="76" y="16"/>
                    <a:pt x="76" y="16"/>
                  </a:cubicBezTo>
                  <a:cubicBezTo>
                    <a:pt x="83" y="15"/>
                    <a:pt x="89" y="12"/>
                    <a:pt x="95" y="12"/>
                  </a:cubicBezTo>
                  <a:cubicBezTo>
                    <a:pt x="105" y="10"/>
                    <a:pt x="115" y="12"/>
                    <a:pt x="125" y="12"/>
                  </a:cubicBezTo>
                  <a:cubicBezTo>
                    <a:pt x="130" y="11"/>
                    <a:pt x="135" y="11"/>
                    <a:pt x="140" y="11"/>
                  </a:cubicBezTo>
                  <a:cubicBezTo>
                    <a:pt x="145" y="10"/>
                    <a:pt x="151" y="10"/>
                    <a:pt x="156" y="10"/>
                  </a:cubicBezTo>
                  <a:cubicBezTo>
                    <a:pt x="156" y="10"/>
                    <a:pt x="156" y="9"/>
                    <a:pt x="155" y="9"/>
                  </a:cubicBezTo>
                  <a:cubicBezTo>
                    <a:pt x="146" y="10"/>
                    <a:pt x="139" y="8"/>
                    <a:pt x="134" y="7"/>
                  </a:cubicBezTo>
                  <a:cubicBezTo>
                    <a:pt x="126" y="7"/>
                    <a:pt x="118" y="7"/>
                    <a:pt x="110" y="7"/>
                  </a:cubicBezTo>
                  <a:cubicBezTo>
                    <a:pt x="103" y="7"/>
                    <a:pt x="94" y="6"/>
                    <a:pt x="87" y="7"/>
                  </a:cubicBezTo>
                  <a:cubicBezTo>
                    <a:pt x="86" y="7"/>
                    <a:pt x="86" y="8"/>
                    <a:pt x="84" y="8"/>
                  </a:cubicBezTo>
                  <a:cubicBezTo>
                    <a:pt x="81" y="8"/>
                    <a:pt x="79" y="8"/>
                    <a:pt x="76" y="8"/>
                  </a:cubicBezTo>
                  <a:cubicBezTo>
                    <a:pt x="74" y="8"/>
                    <a:pt x="73" y="9"/>
                    <a:pt x="71" y="10"/>
                  </a:cubicBezTo>
                  <a:cubicBezTo>
                    <a:pt x="70" y="10"/>
                    <a:pt x="67" y="10"/>
                    <a:pt x="66" y="11"/>
                  </a:cubicBezTo>
                  <a:cubicBezTo>
                    <a:pt x="63" y="12"/>
                    <a:pt x="58" y="14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4" y="15"/>
                    <a:pt x="53" y="17"/>
                    <a:pt x="53" y="17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50" y="17"/>
                    <a:pt x="49" y="18"/>
                    <a:pt x="49" y="19"/>
                  </a:cubicBezTo>
                  <a:cubicBezTo>
                    <a:pt x="47" y="19"/>
                    <a:pt x="46" y="19"/>
                    <a:pt x="45" y="19"/>
                  </a:cubicBezTo>
                  <a:cubicBezTo>
                    <a:pt x="42" y="20"/>
                    <a:pt x="38" y="23"/>
                    <a:pt x="37" y="24"/>
                  </a:cubicBezTo>
                  <a:cubicBezTo>
                    <a:pt x="35" y="25"/>
                    <a:pt x="32" y="27"/>
                    <a:pt x="31" y="28"/>
                  </a:cubicBezTo>
                  <a:cubicBezTo>
                    <a:pt x="31" y="29"/>
                    <a:pt x="31" y="29"/>
                    <a:pt x="30" y="30"/>
                  </a:cubicBezTo>
                  <a:cubicBezTo>
                    <a:pt x="30" y="31"/>
                    <a:pt x="29" y="31"/>
                    <a:pt x="29" y="32"/>
                  </a:cubicBezTo>
                  <a:cubicBezTo>
                    <a:pt x="28" y="33"/>
                    <a:pt x="28" y="35"/>
                    <a:pt x="27" y="36"/>
                  </a:cubicBezTo>
                  <a:cubicBezTo>
                    <a:pt x="25" y="38"/>
                    <a:pt x="24" y="40"/>
                    <a:pt x="23" y="42"/>
                  </a:cubicBezTo>
                  <a:cubicBezTo>
                    <a:pt x="23" y="43"/>
                    <a:pt x="22" y="44"/>
                    <a:pt x="22" y="45"/>
                  </a:cubicBezTo>
                  <a:cubicBezTo>
                    <a:pt x="22" y="46"/>
                    <a:pt x="19" y="48"/>
                    <a:pt x="19" y="48"/>
                  </a:cubicBezTo>
                  <a:cubicBezTo>
                    <a:pt x="19" y="48"/>
                    <a:pt x="19" y="50"/>
                    <a:pt x="19" y="50"/>
                  </a:cubicBezTo>
                  <a:cubicBezTo>
                    <a:pt x="19" y="51"/>
                    <a:pt x="18" y="52"/>
                    <a:pt x="17" y="52"/>
                  </a:cubicBezTo>
                  <a:cubicBezTo>
                    <a:pt x="17" y="53"/>
                    <a:pt x="16" y="55"/>
                    <a:pt x="16" y="55"/>
                  </a:cubicBezTo>
                  <a:cubicBezTo>
                    <a:pt x="16" y="56"/>
                    <a:pt x="17" y="56"/>
                    <a:pt x="16" y="57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4" y="59"/>
                    <a:pt x="15" y="60"/>
                    <a:pt x="15" y="60"/>
                  </a:cubicBezTo>
                  <a:cubicBezTo>
                    <a:pt x="14" y="62"/>
                    <a:pt x="13" y="65"/>
                    <a:pt x="13" y="67"/>
                  </a:cubicBezTo>
                  <a:cubicBezTo>
                    <a:pt x="12" y="76"/>
                    <a:pt x="12" y="83"/>
                    <a:pt x="13" y="92"/>
                  </a:cubicBezTo>
                  <a:cubicBezTo>
                    <a:pt x="13" y="94"/>
                    <a:pt x="11" y="95"/>
                    <a:pt x="11" y="97"/>
                  </a:cubicBezTo>
                  <a:cubicBezTo>
                    <a:pt x="10" y="98"/>
                    <a:pt x="7" y="97"/>
                    <a:pt x="8" y="100"/>
                  </a:cubicBezTo>
                  <a:cubicBezTo>
                    <a:pt x="7" y="111"/>
                    <a:pt x="9" y="118"/>
                    <a:pt x="9" y="127"/>
                  </a:cubicBezTo>
                  <a:cubicBezTo>
                    <a:pt x="9" y="131"/>
                    <a:pt x="15" y="128"/>
                    <a:pt x="14" y="133"/>
                  </a:cubicBezTo>
                  <a:cubicBezTo>
                    <a:pt x="14" y="151"/>
                    <a:pt x="13" y="167"/>
                    <a:pt x="12" y="184"/>
                  </a:cubicBezTo>
                  <a:cubicBezTo>
                    <a:pt x="12" y="187"/>
                    <a:pt x="6" y="185"/>
                    <a:pt x="5" y="186"/>
                  </a:cubicBezTo>
                  <a:cubicBezTo>
                    <a:pt x="7" y="193"/>
                    <a:pt x="6" y="201"/>
                    <a:pt x="6" y="209"/>
                  </a:cubicBezTo>
                  <a:cubicBezTo>
                    <a:pt x="7" y="212"/>
                    <a:pt x="13" y="210"/>
                    <a:pt x="14" y="213"/>
                  </a:cubicBezTo>
                  <a:cubicBezTo>
                    <a:pt x="13" y="217"/>
                    <a:pt x="15" y="218"/>
                    <a:pt x="15" y="219"/>
                  </a:cubicBezTo>
                  <a:cubicBezTo>
                    <a:pt x="16" y="220"/>
                    <a:pt x="16" y="221"/>
                    <a:pt x="15" y="222"/>
                  </a:cubicBezTo>
                  <a:cubicBezTo>
                    <a:pt x="15" y="223"/>
                    <a:pt x="15" y="223"/>
                    <a:pt x="15" y="223"/>
                  </a:cubicBezTo>
                  <a:cubicBezTo>
                    <a:pt x="14" y="224"/>
                    <a:pt x="15" y="224"/>
                    <a:pt x="15" y="224"/>
                  </a:cubicBezTo>
                  <a:cubicBezTo>
                    <a:pt x="15" y="227"/>
                    <a:pt x="15" y="228"/>
                    <a:pt x="15" y="229"/>
                  </a:cubicBezTo>
                  <a:cubicBezTo>
                    <a:pt x="13" y="240"/>
                    <a:pt x="12" y="252"/>
                    <a:pt x="12" y="265"/>
                  </a:cubicBezTo>
                  <a:cubicBezTo>
                    <a:pt x="13" y="268"/>
                    <a:pt x="6" y="265"/>
                    <a:pt x="7" y="268"/>
                  </a:cubicBezTo>
                  <a:cubicBezTo>
                    <a:pt x="7" y="275"/>
                    <a:pt x="6" y="285"/>
                    <a:pt x="8" y="288"/>
                  </a:cubicBezTo>
                  <a:cubicBezTo>
                    <a:pt x="8" y="289"/>
                    <a:pt x="8" y="290"/>
                    <a:pt x="9" y="290"/>
                  </a:cubicBezTo>
                  <a:cubicBezTo>
                    <a:pt x="9" y="293"/>
                    <a:pt x="13" y="292"/>
                    <a:pt x="14" y="294"/>
                  </a:cubicBezTo>
                  <a:cubicBezTo>
                    <a:pt x="15" y="295"/>
                    <a:pt x="16" y="296"/>
                    <a:pt x="16" y="297"/>
                  </a:cubicBezTo>
                  <a:cubicBezTo>
                    <a:pt x="15" y="307"/>
                    <a:pt x="15" y="317"/>
                    <a:pt x="15" y="326"/>
                  </a:cubicBezTo>
                  <a:close/>
                  <a:moveTo>
                    <a:pt x="305" y="12"/>
                  </a:moveTo>
                  <a:cubicBezTo>
                    <a:pt x="301" y="11"/>
                    <a:pt x="297" y="11"/>
                    <a:pt x="294" y="11"/>
                  </a:cubicBezTo>
                  <a:cubicBezTo>
                    <a:pt x="292" y="10"/>
                    <a:pt x="290" y="9"/>
                    <a:pt x="288" y="9"/>
                  </a:cubicBezTo>
                  <a:cubicBezTo>
                    <a:pt x="285" y="9"/>
                    <a:pt x="282" y="8"/>
                    <a:pt x="280" y="8"/>
                  </a:cubicBezTo>
                  <a:cubicBezTo>
                    <a:pt x="260" y="7"/>
                    <a:pt x="239" y="11"/>
                    <a:pt x="217" y="11"/>
                  </a:cubicBezTo>
                  <a:cubicBezTo>
                    <a:pt x="217" y="12"/>
                    <a:pt x="219" y="11"/>
                    <a:pt x="220" y="12"/>
                  </a:cubicBezTo>
                  <a:cubicBezTo>
                    <a:pt x="232" y="13"/>
                    <a:pt x="246" y="12"/>
                    <a:pt x="256" y="12"/>
                  </a:cubicBezTo>
                  <a:cubicBezTo>
                    <a:pt x="271" y="14"/>
                    <a:pt x="290" y="12"/>
                    <a:pt x="303" y="13"/>
                  </a:cubicBezTo>
                  <a:cubicBezTo>
                    <a:pt x="305" y="14"/>
                    <a:pt x="307" y="13"/>
                    <a:pt x="309" y="13"/>
                  </a:cubicBezTo>
                  <a:cubicBezTo>
                    <a:pt x="312" y="13"/>
                    <a:pt x="316" y="14"/>
                    <a:pt x="316" y="12"/>
                  </a:cubicBezTo>
                  <a:cubicBezTo>
                    <a:pt x="313" y="12"/>
                    <a:pt x="309" y="12"/>
                    <a:pt x="305" y="12"/>
                  </a:cubicBezTo>
                  <a:close/>
                  <a:moveTo>
                    <a:pt x="206" y="11"/>
                  </a:moveTo>
                  <a:cubicBezTo>
                    <a:pt x="195" y="11"/>
                    <a:pt x="210" y="13"/>
                    <a:pt x="210" y="11"/>
                  </a:cubicBezTo>
                  <a:cubicBezTo>
                    <a:pt x="209" y="11"/>
                    <a:pt x="207" y="11"/>
                    <a:pt x="206" y="11"/>
                  </a:cubicBezTo>
                  <a:close/>
                  <a:moveTo>
                    <a:pt x="216" y="11"/>
                  </a:moveTo>
                  <a:cubicBezTo>
                    <a:pt x="216" y="11"/>
                    <a:pt x="215" y="11"/>
                    <a:pt x="214" y="11"/>
                  </a:cubicBezTo>
                  <a:cubicBezTo>
                    <a:pt x="207" y="10"/>
                    <a:pt x="216" y="13"/>
                    <a:pt x="216" y="11"/>
                  </a:cubicBezTo>
                  <a:close/>
                  <a:moveTo>
                    <a:pt x="430" y="24"/>
                  </a:moveTo>
                  <a:cubicBezTo>
                    <a:pt x="430" y="23"/>
                    <a:pt x="430" y="23"/>
                    <a:pt x="429" y="22"/>
                  </a:cubicBezTo>
                  <a:cubicBezTo>
                    <a:pt x="427" y="21"/>
                    <a:pt x="426" y="20"/>
                    <a:pt x="424" y="19"/>
                  </a:cubicBezTo>
                  <a:cubicBezTo>
                    <a:pt x="422" y="18"/>
                    <a:pt x="422" y="19"/>
                    <a:pt x="421" y="18"/>
                  </a:cubicBezTo>
                  <a:cubicBezTo>
                    <a:pt x="421" y="17"/>
                    <a:pt x="419" y="18"/>
                    <a:pt x="419" y="18"/>
                  </a:cubicBezTo>
                  <a:cubicBezTo>
                    <a:pt x="410" y="15"/>
                    <a:pt x="397" y="17"/>
                    <a:pt x="384" y="17"/>
                  </a:cubicBezTo>
                  <a:cubicBezTo>
                    <a:pt x="373" y="17"/>
                    <a:pt x="360" y="17"/>
                    <a:pt x="348" y="17"/>
                  </a:cubicBezTo>
                  <a:cubicBezTo>
                    <a:pt x="342" y="17"/>
                    <a:pt x="337" y="16"/>
                    <a:pt x="331" y="15"/>
                  </a:cubicBezTo>
                  <a:cubicBezTo>
                    <a:pt x="315" y="14"/>
                    <a:pt x="295" y="15"/>
                    <a:pt x="279" y="14"/>
                  </a:cubicBezTo>
                  <a:cubicBezTo>
                    <a:pt x="279" y="14"/>
                    <a:pt x="278" y="13"/>
                    <a:pt x="278" y="13"/>
                  </a:cubicBezTo>
                  <a:cubicBezTo>
                    <a:pt x="272" y="13"/>
                    <a:pt x="267" y="13"/>
                    <a:pt x="261" y="13"/>
                  </a:cubicBezTo>
                  <a:cubicBezTo>
                    <a:pt x="255" y="13"/>
                    <a:pt x="249" y="13"/>
                    <a:pt x="243" y="12"/>
                  </a:cubicBezTo>
                  <a:cubicBezTo>
                    <a:pt x="231" y="12"/>
                    <a:pt x="219" y="12"/>
                    <a:pt x="207" y="12"/>
                  </a:cubicBezTo>
                  <a:cubicBezTo>
                    <a:pt x="195" y="12"/>
                    <a:pt x="183" y="12"/>
                    <a:pt x="171" y="12"/>
                  </a:cubicBezTo>
                  <a:cubicBezTo>
                    <a:pt x="158" y="11"/>
                    <a:pt x="145" y="10"/>
                    <a:pt x="135" y="12"/>
                  </a:cubicBezTo>
                  <a:cubicBezTo>
                    <a:pt x="134" y="12"/>
                    <a:pt x="133" y="12"/>
                    <a:pt x="132" y="12"/>
                  </a:cubicBezTo>
                  <a:cubicBezTo>
                    <a:pt x="119" y="13"/>
                    <a:pt x="104" y="11"/>
                    <a:pt x="95" y="13"/>
                  </a:cubicBezTo>
                  <a:cubicBezTo>
                    <a:pt x="92" y="14"/>
                    <a:pt x="91" y="14"/>
                    <a:pt x="90" y="14"/>
                  </a:cubicBezTo>
                  <a:cubicBezTo>
                    <a:pt x="89" y="14"/>
                    <a:pt x="88" y="14"/>
                    <a:pt x="87" y="14"/>
                  </a:cubicBezTo>
                  <a:cubicBezTo>
                    <a:pt x="84" y="15"/>
                    <a:pt x="81" y="16"/>
                    <a:pt x="78" y="17"/>
                  </a:cubicBezTo>
                  <a:cubicBezTo>
                    <a:pt x="75" y="18"/>
                    <a:pt x="72" y="18"/>
                    <a:pt x="69" y="19"/>
                  </a:cubicBezTo>
                  <a:cubicBezTo>
                    <a:pt x="62" y="20"/>
                    <a:pt x="53" y="22"/>
                    <a:pt x="50" y="26"/>
                  </a:cubicBezTo>
                  <a:cubicBezTo>
                    <a:pt x="50" y="27"/>
                    <a:pt x="49" y="26"/>
                    <a:pt x="49" y="26"/>
                  </a:cubicBezTo>
                  <a:cubicBezTo>
                    <a:pt x="48" y="26"/>
                    <a:pt x="49" y="27"/>
                    <a:pt x="49" y="27"/>
                  </a:cubicBezTo>
                  <a:cubicBezTo>
                    <a:pt x="48" y="27"/>
                    <a:pt x="47" y="27"/>
                    <a:pt x="47" y="27"/>
                  </a:cubicBezTo>
                  <a:cubicBezTo>
                    <a:pt x="40" y="29"/>
                    <a:pt x="37" y="35"/>
                    <a:pt x="31" y="38"/>
                  </a:cubicBezTo>
                  <a:cubicBezTo>
                    <a:pt x="31" y="39"/>
                    <a:pt x="31" y="40"/>
                    <a:pt x="30" y="40"/>
                  </a:cubicBezTo>
                  <a:cubicBezTo>
                    <a:pt x="30" y="41"/>
                    <a:pt x="29" y="41"/>
                    <a:pt x="29" y="42"/>
                  </a:cubicBezTo>
                  <a:cubicBezTo>
                    <a:pt x="28" y="43"/>
                    <a:pt x="28" y="44"/>
                    <a:pt x="28" y="45"/>
                  </a:cubicBezTo>
                  <a:cubicBezTo>
                    <a:pt x="27" y="45"/>
                    <a:pt x="26" y="46"/>
                    <a:pt x="26" y="46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50"/>
                    <a:pt x="25" y="50"/>
                    <a:pt x="24" y="52"/>
                  </a:cubicBezTo>
                  <a:cubicBezTo>
                    <a:pt x="23" y="54"/>
                    <a:pt x="22" y="57"/>
                    <a:pt x="22" y="59"/>
                  </a:cubicBezTo>
                  <a:cubicBezTo>
                    <a:pt x="21" y="62"/>
                    <a:pt x="20" y="65"/>
                    <a:pt x="19" y="68"/>
                  </a:cubicBezTo>
                  <a:cubicBezTo>
                    <a:pt x="18" y="72"/>
                    <a:pt x="17" y="76"/>
                    <a:pt x="16" y="80"/>
                  </a:cubicBezTo>
                  <a:cubicBezTo>
                    <a:pt x="16" y="88"/>
                    <a:pt x="16" y="96"/>
                    <a:pt x="16" y="104"/>
                  </a:cubicBezTo>
                  <a:cubicBezTo>
                    <a:pt x="16" y="111"/>
                    <a:pt x="16" y="119"/>
                    <a:pt x="16" y="125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39"/>
                    <a:pt x="18" y="15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3"/>
                    <a:pt x="20" y="167"/>
                    <a:pt x="20" y="167"/>
                  </a:cubicBezTo>
                  <a:cubicBezTo>
                    <a:pt x="21" y="212"/>
                    <a:pt x="16" y="262"/>
                    <a:pt x="19" y="305"/>
                  </a:cubicBezTo>
                  <a:cubicBezTo>
                    <a:pt x="19" y="307"/>
                    <a:pt x="19" y="309"/>
                    <a:pt x="19" y="311"/>
                  </a:cubicBezTo>
                  <a:cubicBezTo>
                    <a:pt x="19" y="312"/>
                    <a:pt x="21" y="314"/>
                    <a:pt x="21" y="315"/>
                  </a:cubicBezTo>
                  <a:cubicBezTo>
                    <a:pt x="21" y="319"/>
                    <a:pt x="20" y="323"/>
                    <a:pt x="20" y="326"/>
                  </a:cubicBezTo>
                  <a:cubicBezTo>
                    <a:pt x="20" y="327"/>
                    <a:pt x="21" y="328"/>
                    <a:pt x="21" y="328"/>
                  </a:cubicBezTo>
                  <a:cubicBezTo>
                    <a:pt x="21" y="329"/>
                    <a:pt x="21" y="331"/>
                    <a:pt x="21" y="332"/>
                  </a:cubicBezTo>
                  <a:cubicBezTo>
                    <a:pt x="22" y="351"/>
                    <a:pt x="20" y="375"/>
                    <a:pt x="22" y="392"/>
                  </a:cubicBezTo>
                  <a:cubicBezTo>
                    <a:pt x="22" y="393"/>
                    <a:pt x="21" y="395"/>
                    <a:pt x="22" y="396"/>
                  </a:cubicBezTo>
                  <a:cubicBezTo>
                    <a:pt x="23" y="403"/>
                    <a:pt x="22" y="414"/>
                    <a:pt x="22" y="421"/>
                  </a:cubicBezTo>
                  <a:cubicBezTo>
                    <a:pt x="22" y="422"/>
                    <a:pt x="23" y="422"/>
                    <a:pt x="23" y="423"/>
                  </a:cubicBezTo>
                  <a:cubicBezTo>
                    <a:pt x="24" y="427"/>
                    <a:pt x="23" y="429"/>
                    <a:pt x="22" y="432"/>
                  </a:cubicBezTo>
                  <a:cubicBezTo>
                    <a:pt x="22" y="439"/>
                    <a:pt x="22" y="447"/>
                    <a:pt x="22" y="455"/>
                  </a:cubicBezTo>
                  <a:cubicBezTo>
                    <a:pt x="21" y="459"/>
                    <a:pt x="21" y="462"/>
                    <a:pt x="21" y="466"/>
                  </a:cubicBezTo>
                  <a:cubicBezTo>
                    <a:pt x="20" y="469"/>
                    <a:pt x="21" y="473"/>
                    <a:pt x="21" y="476"/>
                  </a:cubicBezTo>
                  <a:cubicBezTo>
                    <a:pt x="19" y="482"/>
                    <a:pt x="20" y="492"/>
                    <a:pt x="20" y="498"/>
                  </a:cubicBezTo>
                  <a:cubicBezTo>
                    <a:pt x="20" y="499"/>
                    <a:pt x="19" y="500"/>
                    <a:pt x="19" y="500"/>
                  </a:cubicBezTo>
                  <a:cubicBezTo>
                    <a:pt x="19" y="509"/>
                    <a:pt x="19" y="517"/>
                    <a:pt x="19" y="525"/>
                  </a:cubicBezTo>
                  <a:cubicBezTo>
                    <a:pt x="19" y="532"/>
                    <a:pt x="18" y="540"/>
                    <a:pt x="17" y="547"/>
                  </a:cubicBezTo>
                  <a:cubicBezTo>
                    <a:pt x="16" y="563"/>
                    <a:pt x="15" y="579"/>
                    <a:pt x="15" y="594"/>
                  </a:cubicBezTo>
                  <a:cubicBezTo>
                    <a:pt x="15" y="610"/>
                    <a:pt x="15" y="626"/>
                    <a:pt x="15" y="642"/>
                  </a:cubicBezTo>
                  <a:cubicBezTo>
                    <a:pt x="14" y="650"/>
                    <a:pt x="14" y="658"/>
                    <a:pt x="14" y="666"/>
                  </a:cubicBezTo>
                  <a:cubicBezTo>
                    <a:pt x="14" y="672"/>
                    <a:pt x="12" y="683"/>
                    <a:pt x="14" y="688"/>
                  </a:cubicBezTo>
                  <a:cubicBezTo>
                    <a:pt x="15" y="695"/>
                    <a:pt x="15" y="705"/>
                    <a:pt x="15" y="713"/>
                  </a:cubicBezTo>
                  <a:cubicBezTo>
                    <a:pt x="15" y="713"/>
                    <a:pt x="16" y="713"/>
                    <a:pt x="16" y="713"/>
                  </a:cubicBezTo>
                  <a:cubicBezTo>
                    <a:pt x="17" y="713"/>
                    <a:pt x="16" y="718"/>
                    <a:pt x="16" y="718"/>
                  </a:cubicBezTo>
                  <a:cubicBezTo>
                    <a:pt x="16" y="721"/>
                    <a:pt x="17" y="724"/>
                    <a:pt x="17" y="726"/>
                  </a:cubicBezTo>
                  <a:cubicBezTo>
                    <a:pt x="17" y="727"/>
                    <a:pt x="17" y="728"/>
                    <a:pt x="17" y="729"/>
                  </a:cubicBezTo>
                  <a:cubicBezTo>
                    <a:pt x="18" y="744"/>
                    <a:pt x="18" y="758"/>
                    <a:pt x="19" y="770"/>
                  </a:cubicBezTo>
                  <a:cubicBezTo>
                    <a:pt x="19" y="770"/>
                    <a:pt x="20" y="770"/>
                    <a:pt x="20" y="770"/>
                  </a:cubicBezTo>
                  <a:cubicBezTo>
                    <a:pt x="21" y="771"/>
                    <a:pt x="20" y="779"/>
                    <a:pt x="20" y="780"/>
                  </a:cubicBezTo>
                  <a:cubicBezTo>
                    <a:pt x="20" y="780"/>
                    <a:pt x="21" y="781"/>
                    <a:pt x="21" y="781"/>
                  </a:cubicBezTo>
                  <a:cubicBezTo>
                    <a:pt x="22" y="792"/>
                    <a:pt x="22" y="805"/>
                    <a:pt x="22" y="815"/>
                  </a:cubicBezTo>
                  <a:cubicBezTo>
                    <a:pt x="23" y="820"/>
                    <a:pt x="22" y="824"/>
                    <a:pt x="22" y="828"/>
                  </a:cubicBezTo>
                  <a:cubicBezTo>
                    <a:pt x="23" y="830"/>
                    <a:pt x="24" y="833"/>
                    <a:pt x="25" y="835"/>
                  </a:cubicBezTo>
                  <a:cubicBezTo>
                    <a:pt x="26" y="839"/>
                    <a:pt x="26" y="842"/>
                    <a:pt x="27" y="845"/>
                  </a:cubicBezTo>
                  <a:cubicBezTo>
                    <a:pt x="27" y="846"/>
                    <a:pt x="28" y="846"/>
                    <a:pt x="28" y="848"/>
                  </a:cubicBezTo>
                  <a:cubicBezTo>
                    <a:pt x="28" y="848"/>
                    <a:pt x="28" y="848"/>
                    <a:pt x="29" y="848"/>
                  </a:cubicBezTo>
                  <a:cubicBezTo>
                    <a:pt x="29" y="850"/>
                    <a:pt x="29" y="852"/>
                    <a:pt x="29" y="854"/>
                  </a:cubicBezTo>
                  <a:cubicBezTo>
                    <a:pt x="30" y="855"/>
                    <a:pt x="31" y="857"/>
                    <a:pt x="31" y="858"/>
                  </a:cubicBezTo>
                  <a:cubicBezTo>
                    <a:pt x="31" y="859"/>
                    <a:pt x="32" y="858"/>
                    <a:pt x="32" y="859"/>
                  </a:cubicBezTo>
                  <a:cubicBezTo>
                    <a:pt x="33" y="861"/>
                    <a:pt x="33" y="861"/>
                    <a:pt x="35" y="862"/>
                  </a:cubicBezTo>
                  <a:cubicBezTo>
                    <a:pt x="35" y="863"/>
                    <a:pt x="34" y="864"/>
                    <a:pt x="35" y="864"/>
                  </a:cubicBezTo>
                  <a:cubicBezTo>
                    <a:pt x="35" y="865"/>
                    <a:pt x="37" y="865"/>
                    <a:pt x="37" y="866"/>
                  </a:cubicBezTo>
                  <a:cubicBezTo>
                    <a:pt x="38" y="866"/>
                    <a:pt x="37" y="867"/>
                    <a:pt x="37" y="868"/>
                  </a:cubicBezTo>
                  <a:cubicBezTo>
                    <a:pt x="37" y="868"/>
                    <a:pt x="39" y="868"/>
                    <a:pt x="39" y="868"/>
                  </a:cubicBezTo>
                  <a:cubicBezTo>
                    <a:pt x="40" y="869"/>
                    <a:pt x="41" y="870"/>
                    <a:pt x="42" y="871"/>
                  </a:cubicBezTo>
                  <a:cubicBezTo>
                    <a:pt x="43" y="873"/>
                    <a:pt x="44" y="874"/>
                    <a:pt x="46" y="875"/>
                  </a:cubicBezTo>
                  <a:cubicBezTo>
                    <a:pt x="47" y="877"/>
                    <a:pt x="48" y="880"/>
                    <a:pt x="51" y="880"/>
                  </a:cubicBezTo>
                  <a:cubicBezTo>
                    <a:pt x="52" y="882"/>
                    <a:pt x="56" y="880"/>
                    <a:pt x="58" y="881"/>
                  </a:cubicBezTo>
                  <a:cubicBezTo>
                    <a:pt x="59" y="881"/>
                    <a:pt x="61" y="882"/>
                    <a:pt x="62" y="882"/>
                  </a:cubicBezTo>
                  <a:cubicBezTo>
                    <a:pt x="65" y="883"/>
                    <a:pt x="68" y="882"/>
                    <a:pt x="70" y="882"/>
                  </a:cubicBezTo>
                  <a:cubicBezTo>
                    <a:pt x="71" y="882"/>
                    <a:pt x="71" y="883"/>
                    <a:pt x="71" y="883"/>
                  </a:cubicBezTo>
                  <a:cubicBezTo>
                    <a:pt x="74" y="884"/>
                    <a:pt x="78" y="883"/>
                    <a:pt x="80" y="883"/>
                  </a:cubicBezTo>
                  <a:cubicBezTo>
                    <a:pt x="81" y="883"/>
                    <a:pt x="81" y="884"/>
                    <a:pt x="81" y="884"/>
                  </a:cubicBezTo>
                  <a:cubicBezTo>
                    <a:pt x="83" y="885"/>
                    <a:pt x="86" y="885"/>
                    <a:pt x="89" y="886"/>
                  </a:cubicBezTo>
                  <a:cubicBezTo>
                    <a:pt x="93" y="886"/>
                    <a:pt x="97" y="885"/>
                    <a:pt x="99" y="888"/>
                  </a:cubicBezTo>
                  <a:cubicBezTo>
                    <a:pt x="99" y="888"/>
                    <a:pt x="100" y="888"/>
                    <a:pt x="101" y="888"/>
                  </a:cubicBezTo>
                  <a:cubicBezTo>
                    <a:pt x="116" y="889"/>
                    <a:pt x="134" y="888"/>
                    <a:pt x="149" y="888"/>
                  </a:cubicBezTo>
                  <a:cubicBezTo>
                    <a:pt x="152" y="888"/>
                    <a:pt x="156" y="888"/>
                    <a:pt x="159" y="888"/>
                  </a:cubicBezTo>
                  <a:cubicBezTo>
                    <a:pt x="162" y="887"/>
                    <a:pt x="165" y="887"/>
                    <a:pt x="169" y="887"/>
                  </a:cubicBezTo>
                  <a:cubicBezTo>
                    <a:pt x="182" y="885"/>
                    <a:pt x="195" y="886"/>
                    <a:pt x="209" y="887"/>
                  </a:cubicBezTo>
                  <a:cubicBezTo>
                    <a:pt x="209" y="887"/>
                    <a:pt x="209" y="888"/>
                    <a:pt x="209" y="888"/>
                  </a:cubicBezTo>
                  <a:cubicBezTo>
                    <a:pt x="209" y="888"/>
                    <a:pt x="212" y="888"/>
                    <a:pt x="213" y="888"/>
                  </a:cubicBezTo>
                  <a:cubicBezTo>
                    <a:pt x="239" y="888"/>
                    <a:pt x="266" y="887"/>
                    <a:pt x="291" y="888"/>
                  </a:cubicBezTo>
                  <a:cubicBezTo>
                    <a:pt x="294" y="888"/>
                    <a:pt x="295" y="888"/>
                    <a:pt x="296" y="888"/>
                  </a:cubicBezTo>
                  <a:cubicBezTo>
                    <a:pt x="296" y="887"/>
                    <a:pt x="298" y="888"/>
                    <a:pt x="298" y="888"/>
                  </a:cubicBezTo>
                  <a:cubicBezTo>
                    <a:pt x="299" y="888"/>
                    <a:pt x="299" y="888"/>
                    <a:pt x="299" y="888"/>
                  </a:cubicBezTo>
                  <a:cubicBezTo>
                    <a:pt x="301" y="889"/>
                    <a:pt x="303" y="888"/>
                    <a:pt x="304" y="888"/>
                  </a:cubicBezTo>
                  <a:cubicBezTo>
                    <a:pt x="307" y="889"/>
                    <a:pt x="308" y="889"/>
                    <a:pt x="309" y="889"/>
                  </a:cubicBezTo>
                  <a:cubicBezTo>
                    <a:pt x="314" y="890"/>
                    <a:pt x="328" y="890"/>
                    <a:pt x="330" y="888"/>
                  </a:cubicBezTo>
                  <a:cubicBezTo>
                    <a:pt x="330" y="888"/>
                    <a:pt x="333" y="888"/>
                    <a:pt x="334" y="888"/>
                  </a:cubicBezTo>
                  <a:cubicBezTo>
                    <a:pt x="338" y="889"/>
                    <a:pt x="340" y="889"/>
                    <a:pt x="343" y="889"/>
                  </a:cubicBezTo>
                  <a:cubicBezTo>
                    <a:pt x="346" y="889"/>
                    <a:pt x="347" y="890"/>
                    <a:pt x="348" y="890"/>
                  </a:cubicBezTo>
                  <a:cubicBezTo>
                    <a:pt x="354" y="891"/>
                    <a:pt x="360" y="889"/>
                    <a:pt x="365" y="894"/>
                  </a:cubicBezTo>
                  <a:cubicBezTo>
                    <a:pt x="371" y="895"/>
                    <a:pt x="378" y="895"/>
                    <a:pt x="383" y="895"/>
                  </a:cubicBezTo>
                  <a:cubicBezTo>
                    <a:pt x="386" y="894"/>
                    <a:pt x="387" y="894"/>
                    <a:pt x="389" y="894"/>
                  </a:cubicBezTo>
                  <a:cubicBezTo>
                    <a:pt x="391" y="894"/>
                    <a:pt x="394" y="891"/>
                    <a:pt x="395" y="891"/>
                  </a:cubicBezTo>
                  <a:cubicBezTo>
                    <a:pt x="396" y="891"/>
                    <a:pt x="397" y="890"/>
                    <a:pt x="398" y="890"/>
                  </a:cubicBezTo>
                  <a:cubicBezTo>
                    <a:pt x="402" y="889"/>
                    <a:pt x="406" y="890"/>
                    <a:pt x="410" y="889"/>
                  </a:cubicBezTo>
                  <a:cubicBezTo>
                    <a:pt x="411" y="889"/>
                    <a:pt x="414" y="888"/>
                    <a:pt x="416" y="887"/>
                  </a:cubicBezTo>
                  <a:cubicBezTo>
                    <a:pt x="417" y="885"/>
                    <a:pt x="417" y="883"/>
                    <a:pt x="418" y="882"/>
                  </a:cubicBezTo>
                  <a:cubicBezTo>
                    <a:pt x="421" y="883"/>
                    <a:pt x="420" y="880"/>
                    <a:pt x="423" y="881"/>
                  </a:cubicBezTo>
                  <a:cubicBezTo>
                    <a:pt x="424" y="879"/>
                    <a:pt x="425" y="878"/>
                    <a:pt x="427" y="877"/>
                  </a:cubicBezTo>
                  <a:cubicBezTo>
                    <a:pt x="430" y="876"/>
                    <a:pt x="433" y="874"/>
                    <a:pt x="435" y="871"/>
                  </a:cubicBezTo>
                  <a:cubicBezTo>
                    <a:pt x="437" y="871"/>
                    <a:pt x="438" y="870"/>
                    <a:pt x="439" y="868"/>
                  </a:cubicBezTo>
                  <a:cubicBezTo>
                    <a:pt x="440" y="868"/>
                    <a:pt x="440" y="867"/>
                    <a:pt x="441" y="867"/>
                  </a:cubicBezTo>
                  <a:cubicBezTo>
                    <a:pt x="441" y="866"/>
                    <a:pt x="441" y="865"/>
                    <a:pt x="442" y="864"/>
                  </a:cubicBezTo>
                  <a:cubicBezTo>
                    <a:pt x="442" y="864"/>
                    <a:pt x="443" y="864"/>
                    <a:pt x="443" y="863"/>
                  </a:cubicBezTo>
                  <a:cubicBezTo>
                    <a:pt x="444" y="863"/>
                    <a:pt x="444" y="861"/>
                    <a:pt x="444" y="861"/>
                  </a:cubicBezTo>
                  <a:cubicBezTo>
                    <a:pt x="445" y="859"/>
                    <a:pt x="446" y="857"/>
                    <a:pt x="447" y="856"/>
                  </a:cubicBezTo>
                  <a:cubicBezTo>
                    <a:pt x="447" y="856"/>
                    <a:pt x="447" y="855"/>
                    <a:pt x="447" y="854"/>
                  </a:cubicBezTo>
                  <a:cubicBezTo>
                    <a:pt x="447" y="854"/>
                    <a:pt x="448" y="854"/>
                    <a:pt x="449" y="853"/>
                  </a:cubicBezTo>
                  <a:cubicBezTo>
                    <a:pt x="450" y="851"/>
                    <a:pt x="450" y="850"/>
                    <a:pt x="450" y="848"/>
                  </a:cubicBezTo>
                  <a:cubicBezTo>
                    <a:pt x="451" y="847"/>
                    <a:pt x="451" y="847"/>
                    <a:pt x="451" y="847"/>
                  </a:cubicBezTo>
                  <a:cubicBezTo>
                    <a:pt x="453" y="840"/>
                    <a:pt x="452" y="832"/>
                    <a:pt x="452" y="824"/>
                  </a:cubicBezTo>
                  <a:cubicBezTo>
                    <a:pt x="452" y="802"/>
                    <a:pt x="453" y="777"/>
                    <a:pt x="454" y="755"/>
                  </a:cubicBezTo>
                  <a:cubicBezTo>
                    <a:pt x="454" y="741"/>
                    <a:pt x="456" y="726"/>
                    <a:pt x="457" y="711"/>
                  </a:cubicBezTo>
                  <a:cubicBezTo>
                    <a:pt x="457" y="694"/>
                    <a:pt x="457" y="674"/>
                    <a:pt x="458" y="661"/>
                  </a:cubicBezTo>
                  <a:cubicBezTo>
                    <a:pt x="458" y="660"/>
                    <a:pt x="458" y="659"/>
                    <a:pt x="458" y="658"/>
                  </a:cubicBezTo>
                  <a:cubicBezTo>
                    <a:pt x="459" y="655"/>
                    <a:pt x="460" y="651"/>
                    <a:pt x="460" y="650"/>
                  </a:cubicBezTo>
                  <a:cubicBezTo>
                    <a:pt x="461" y="645"/>
                    <a:pt x="461" y="642"/>
                    <a:pt x="461" y="637"/>
                  </a:cubicBezTo>
                  <a:cubicBezTo>
                    <a:pt x="462" y="627"/>
                    <a:pt x="462" y="617"/>
                    <a:pt x="462" y="607"/>
                  </a:cubicBezTo>
                  <a:cubicBezTo>
                    <a:pt x="461" y="587"/>
                    <a:pt x="462" y="566"/>
                    <a:pt x="460" y="546"/>
                  </a:cubicBezTo>
                  <a:cubicBezTo>
                    <a:pt x="460" y="545"/>
                    <a:pt x="459" y="544"/>
                    <a:pt x="459" y="543"/>
                  </a:cubicBezTo>
                  <a:cubicBezTo>
                    <a:pt x="459" y="542"/>
                    <a:pt x="459" y="541"/>
                    <a:pt x="459" y="540"/>
                  </a:cubicBezTo>
                  <a:cubicBezTo>
                    <a:pt x="458" y="523"/>
                    <a:pt x="458" y="502"/>
                    <a:pt x="459" y="487"/>
                  </a:cubicBezTo>
                  <a:cubicBezTo>
                    <a:pt x="459" y="486"/>
                    <a:pt x="460" y="486"/>
                    <a:pt x="460" y="486"/>
                  </a:cubicBezTo>
                  <a:cubicBezTo>
                    <a:pt x="460" y="475"/>
                    <a:pt x="460" y="465"/>
                    <a:pt x="460" y="454"/>
                  </a:cubicBezTo>
                  <a:cubicBezTo>
                    <a:pt x="460" y="444"/>
                    <a:pt x="461" y="431"/>
                    <a:pt x="463" y="424"/>
                  </a:cubicBezTo>
                  <a:cubicBezTo>
                    <a:pt x="463" y="421"/>
                    <a:pt x="462" y="417"/>
                    <a:pt x="463" y="415"/>
                  </a:cubicBezTo>
                  <a:cubicBezTo>
                    <a:pt x="463" y="414"/>
                    <a:pt x="463" y="413"/>
                    <a:pt x="463" y="412"/>
                  </a:cubicBezTo>
                  <a:cubicBezTo>
                    <a:pt x="464" y="396"/>
                    <a:pt x="465" y="382"/>
                    <a:pt x="464" y="366"/>
                  </a:cubicBezTo>
                  <a:cubicBezTo>
                    <a:pt x="464" y="356"/>
                    <a:pt x="463" y="346"/>
                    <a:pt x="463" y="336"/>
                  </a:cubicBezTo>
                  <a:cubicBezTo>
                    <a:pt x="462" y="321"/>
                    <a:pt x="462" y="305"/>
                    <a:pt x="461" y="292"/>
                  </a:cubicBezTo>
                  <a:cubicBezTo>
                    <a:pt x="461" y="292"/>
                    <a:pt x="460" y="291"/>
                    <a:pt x="460" y="291"/>
                  </a:cubicBezTo>
                  <a:cubicBezTo>
                    <a:pt x="459" y="288"/>
                    <a:pt x="461" y="285"/>
                    <a:pt x="461" y="284"/>
                  </a:cubicBezTo>
                  <a:cubicBezTo>
                    <a:pt x="461" y="283"/>
                    <a:pt x="461" y="283"/>
                    <a:pt x="461" y="282"/>
                  </a:cubicBezTo>
                  <a:cubicBezTo>
                    <a:pt x="462" y="271"/>
                    <a:pt x="461" y="258"/>
                    <a:pt x="461" y="246"/>
                  </a:cubicBezTo>
                  <a:cubicBezTo>
                    <a:pt x="461" y="242"/>
                    <a:pt x="459" y="237"/>
                    <a:pt x="459" y="233"/>
                  </a:cubicBezTo>
                  <a:cubicBezTo>
                    <a:pt x="459" y="227"/>
                    <a:pt x="459" y="222"/>
                    <a:pt x="459" y="217"/>
                  </a:cubicBezTo>
                  <a:cubicBezTo>
                    <a:pt x="459" y="207"/>
                    <a:pt x="460" y="197"/>
                    <a:pt x="459" y="187"/>
                  </a:cubicBezTo>
                  <a:cubicBezTo>
                    <a:pt x="459" y="181"/>
                    <a:pt x="457" y="174"/>
                    <a:pt x="457" y="169"/>
                  </a:cubicBezTo>
                  <a:cubicBezTo>
                    <a:pt x="456" y="168"/>
                    <a:pt x="457" y="167"/>
                    <a:pt x="457" y="166"/>
                  </a:cubicBezTo>
                  <a:cubicBezTo>
                    <a:pt x="456" y="166"/>
                    <a:pt x="456" y="166"/>
                    <a:pt x="456" y="166"/>
                  </a:cubicBezTo>
                  <a:cubicBezTo>
                    <a:pt x="455" y="163"/>
                    <a:pt x="456" y="160"/>
                    <a:pt x="456" y="159"/>
                  </a:cubicBezTo>
                  <a:cubicBezTo>
                    <a:pt x="456" y="158"/>
                    <a:pt x="455" y="158"/>
                    <a:pt x="455" y="158"/>
                  </a:cubicBezTo>
                  <a:cubicBezTo>
                    <a:pt x="454" y="147"/>
                    <a:pt x="454" y="134"/>
                    <a:pt x="455" y="125"/>
                  </a:cubicBezTo>
                  <a:cubicBezTo>
                    <a:pt x="455" y="124"/>
                    <a:pt x="456" y="124"/>
                    <a:pt x="456" y="124"/>
                  </a:cubicBezTo>
                  <a:cubicBezTo>
                    <a:pt x="456" y="113"/>
                    <a:pt x="457" y="101"/>
                    <a:pt x="457" y="90"/>
                  </a:cubicBezTo>
                  <a:cubicBezTo>
                    <a:pt x="456" y="83"/>
                    <a:pt x="456" y="74"/>
                    <a:pt x="455" y="70"/>
                  </a:cubicBezTo>
                  <a:cubicBezTo>
                    <a:pt x="454" y="66"/>
                    <a:pt x="454" y="62"/>
                    <a:pt x="453" y="59"/>
                  </a:cubicBezTo>
                  <a:cubicBezTo>
                    <a:pt x="453" y="57"/>
                    <a:pt x="451" y="55"/>
                    <a:pt x="450" y="53"/>
                  </a:cubicBezTo>
                  <a:cubicBezTo>
                    <a:pt x="450" y="51"/>
                    <a:pt x="449" y="50"/>
                    <a:pt x="449" y="49"/>
                  </a:cubicBezTo>
                  <a:cubicBezTo>
                    <a:pt x="448" y="48"/>
                    <a:pt x="447" y="47"/>
                    <a:pt x="447" y="46"/>
                  </a:cubicBezTo>
                  <a:cubicBezTo>
                    <a:pt x="446" y="44"/>
                    <a:pt x="447" y="43"/>
                    <a:pt x="446" y="41"/>
                  </a:cubicBezTo>
                  <a:cubicBezTo>
                    <a:pt x="445" y="38"/>
                    <a:pt x="443" y="36"/>
                    <a:pt x="441" y="35"/>
                  </a:cubicBezTo>
                  <a:cubicBezTo>
                    <a:pt x="441" y="35"/>
                    <a:pt x="441" y="34"/>
                    <a:pt x="441" y="33"/>
                  </a:cubicBezTo>
                  <a:cubicBezTo>
                    <a:pt x="441" y="33"/>
                    <a:pt x="440" y="33"/>
                    <a:pt x="440" y="33"/>
                  </a:cubicBezTo>
                  <a:cubicBezTo>
                    <a:pt x="439" y="33"/>
                    <a:pt x="440" y="30"/>
                    <a:pt x="438" y="31"/>
                  </a:cubicBezTo>
                  <a:cubicBezTo>
                    <a:pt x="435" y="28"/>
                    <a:pt x="433" y="26"/>
                    <a:pt x="430" y="24"/>
                  </a:cubicBezTo>
                  <a:close/>
                  <a:moveTo>
                    <a:pt x="402" y="13"/>
                  </a:moveTo>
                  <a:cubicBezTo>
                    <a:pt x="399" y="13"/>
                    <a:pt x="400" y="12"/>
                    <a:pt x="398" y="12"/>
                  </a:cubicBezTo>
                  <a:cubicBezTo>
                    <a:pt x="395" y="11"/>
                    <a:pt x="392" y="12"/>
                    <a:pt x="389" y="12"/>
                  </a:cubicBezTo>
                  <a:cubicBezTo>
                    <a:pt x="387" y="12"/>
                    <a:pt x="387" y="13"/>
                    <a:pt x="385" y="13"/>
                  </a:cubicBezTo>
                  <a:cubicBezTo>
                    <a:pt x="384" y="13"/>
                    <a:pt x="384" y="13"/>
                    <a:pt x="383" y="12"/>
                  </a:cubicBezTo>
                  <a:cubicBezTo>
                    <a:pt x="378" y="11"/>
                    <a:pt x="372" y="13"/>
                    <a:pt x="369" y="13"/>
                  </a:cubicBezTo>
                  <a:cubicBezTo>
                    <a:pt x="362" y="14"/>
                    <a:pt x="357" y="13"/>
                    <a:pt x="350" y="12"/>
                  </a:cubicBezTo>
                  <a:cubicBezTo>
                    <a:pt x="343" y="12"/>
                    <a:pt x="336" y="12"/>
                    <a:pt x="330" y="12"/>
                  </a:cubicBezTo>
                  <a:cubicBezTo>
                    <a:pt x="328" y="13"/>
                    <a:pt x="325" y="12"/>
                    <a:pt x="323" y="13"/>
                  </a:cubicBezTo>
                  <a:cubicBezTo>
                    <a:pt x="328" y="15"/>
                    <a:pt x="334" y="14"/>
                    <a:pt x="339" y="14"/>
                  </a:cubicBezTo>
                  <a:cubicBezTo>
                    <a:pt x="343" y="15"/>
                    <a:pt x="346" y="16"/>
                    <a:pt x="350" y="16"/>
                  </a:cubicBezTo>
                  <a:cubicBezTo>
                    <a:pt x="367" y="17"/>
                    <a:pt x="385" y="15"/>
                    <a:pt x="403" y="16"/>
                  </a:cubicBezTo>
                  <a:cubicBezTo>
                    <a:pt x="404" y="16"/>
                    <a:pt x="404" y="15"/>
                    <a:pt x="405" y="14"/>
                  </a:cubicBezTo>
                  <a:cubicBezTo>
                    <a:pt x="406" y="11"/>
                    <a:pt x="403" y="14"/>
                    <a:pt x="402" y="13"/>
                  </a:cubicBezTo>
                  <a:close/>
                  <a:moveTo>
                    <a:pt x="438" y="29"/>
                  </a:moveTo>
                  <a:cubicBezTo>
                    <a:pt x="439" y="30"/>
                    <a:pt x="441" y="31"/>
                    <a:pt x="442" y="32"/>
                  </a:cubicBezTo>
                  <a:cubicBezTo>
                    <a:pt x="441" y="37"/>
                    <a:pt x="447" y="36"/>
                    <a:pt x="447" y="40"/>
                  </a:cubicBezTo>
                  <a:cubicBezTo>
                    <a:pt x="448" y="41"/>
                    <a:pt x="448" y="43"/>
                    <a:pt x="448" y="46"/>
                  </a:cubicBezTo>
                  <a:cubicBezTo>
                    <a:pt x="449" y="47"/>
                    <a:pt x="450" y="49"/>
                    <a:pt x="450" y="50"/>
                  </a:cubicBezTo>
                  <a:cubicBezTo>
                    <a:pt x="450" y="51"/>
                    <a:pt x="453" y="55"/>
                    <a:pt x="453" y="55"/>
                  </a:cubicBezTo>
                  <a:cubicBezTo>
                    <a:pt x="454" y="57"/>
                    <a:pt x="454" y="59"/>
                    <a:pt x="455" y="60"/>
                  </a:cubicBezTo>
                  <a:cubicBezTo>
                    <a:pt x="456" y="65"/>
                    <a:pt x="455" y="72"/>
                    <a:pt x="457" y="77"/>
                  </a:cubicBezTo>
                  <a:cubicBezTo>
                    <a:pt x="458" y="78"/>
                    <a:pt x="456" y="81"/>
                    <a:pt x="458" y="81"/>
                  </a:cubicBezTo>
                  <a:cubicBezTo>
                    <a:pt x="459" y="76"/>
                    <a:pt x="458" y="70"/>
                    <a:pt x="457" y="68"/>
                  </a:cubicBezTo>
                  <a:cubicBezTo>
                    <a:pt x="457" y="66"/>
                    <a:pt x="457" y="65"/>
                    <a:pt x="457" y="64"/>
                  </a:cubicBezTo>
                  <a:cubicBezTo>
                    <a:pt x="456" y="63"/>
                    <a:pt x="457" y="63"/>
                    <a:pt x="457" y="62"/>
                  </a:cubicBezTo>
                  <a:cubicBezTo>
                    <a:pt x="456" y="58"/>
                    <a:pt x="455" y="57"/>
                    <a:pt x="455" y="54"/>
                  </a:cubicBezTo>
                  <a:cubicBezTo>
                    <a:pt x="454" y="51"/>
                    <a:pt x="454" y="48"/>
                    <a:pt x="453" y="47"/>
                  </a:cubicBezTo>
                  <a:cubicBezTo>
                    <a:pt x="451" y="44"/>
                    <a:pt x="450" y="41"/>
                    <a:pt x="449" y="39"/>
                  </a:cubicBezTo>
                  <a:cubicBezTo>
                    <a:pt x="448" y="38"/>
                    <a:pt x="447" y="37"/>
                    <a:pt x="446" y="36"/>
                  </a:cubicBezTo>
                  <a:cubicBezTo>
                    <a:pt x="445" y="35"/>
                    <a:pt x="445" y="33"/>
                    <a:pt x="444" y="32"/>
                  </a:cubicBezTo>
                  <a:cubicBezTo>
                    <a:pt x="444" y="32"/>
                    <a:pt x="442" y="31"/>
                    <a:pt x="442" y="30"/>
                  </a:cubicBezTo>
                  <a:cubicBezTo>
                    <a:pt x="440" y="28"/>
                    <a:pt x="438" y="27"/>
                    <a:pt x="436" y="26"/>
                  </a:cubicBezTo>
                  <a:cubicBezTo>
                    <a:pt x="435" y="28"/>
                    <a:pt x="437" y="28"/>
                    <a:pt x="438" y="29"/>
                  </a:cubicBezTo>
                  <a:close/>
                  <a:moveTo>
                    <a:pt x="459" y="174"/>
                  </a:moveTo>
                  <a:cubicBezTo>
                    <a:pt x="460" y="176"/>
                    <a:pt x="458" y="179"/>
                    <a:pt x="460" y="179"/>
                  </a:cubicBezTo>
                  <a:cubicBezTo>
                    <a:pt x="459" y="161"/>
                    <a:pt x="462" y="143"/>
                    <a:pt x="460" y="126"/>
                  </a:cubicBezTo>
                  <a:cubicBezTo>
                    <a:pt x="460" y="123"/>
                    <a:pt x="459" y="124"/>
                    <a:pt x="458" y="123"/>
                  </a:cubicBezTo>
                  <a:cubicBezTo>
                    <a:pt x="457" y="122"/>
                    <a:pt x="459" y="117"/>
                    <a:pt x="458" y="116"/>
                  </a:cubicBezTo>
                  <a:cubicBezTo>
                    <a:pt x="458" y="115"/>
                    <a:pt x="458" y="114"/>
                    <a:pt x="457" y="115"/>
                  </a:cubicBezTo>
                  <a:cubicBezTo>
                    <a:pt x="456" y="133"/>
                    <a:pt x="455" y="158"/>
                    <a:pt x="459" y="174"/>
                  </a:cubicBezTo>
                  <a:close/>
                  <a:moveTo>
                    <a:pt x="463" y="268"/>
                  </a:moveTo>
                  <a:cubicBezTo>
                    <a:pt x="463" y="261"/>
                    <a:pt x="464" y="254"/>
                    <a:pt x="463" y="247"/>
                  </a:cubicBezTo>
                  <a:cubicBezTo>
                    <a:pt x="463" y="244"/>
                    <a:pt x="462" y="240"/>
                    <a:pt x="462" y="236"/>
                  </a:cubicBezTo>
                  <a:cubicBezTo>
                    <a:pt x="461" y="228"/>
                    <a:pt x="461" y="222"/>
                    <a:pt x="461" y="214"/>
                  </a:cubicBezTo>
                  <a:cubicBezTo>
                    <a:pt x="460" y="214"/>
                    <a:pt x="460" y="216"/>
                    <a:pt x="460" y="218"/>
                  </a:cubicBezTo>
                  <a:cubicBezTo>
                    <a:pt x="460" y="222"/>
                    <a:pt x="460" y="227"/>
                    <a:pt x="460" y="231"/>
                  </a:cubicBezTo>
                  <a:cubicBezTo>
                    <a:pt x="460" y="234"/>
                    <a:pt x="461" y="237"/>
                    <a:pt x="462" y="240"/>
                  </a:cubicBezTo>
                  <a:cubicBezTo>
                    <a:pt x="463" y="251"/>
                    <a:pt x="462" y="264"/>
                    <a:pt x="463" y="273"/>
                  </a:cubicBezTo>
                  <a:cubicBezTo>
                    <a:pt x="463" y="275"/>
                    <a:pt x="462" y="280"/>
                    <a:pt x="463" y="280"/>
                  </a:cubicBezTo>
                  <a:cubicBezTo>
                    <a:pt x="466" y="276"/>
                    <a:pt x="464" y="272"/>
                    <a:pt x="463" y="268"/>
                  </a:cubicBezTo>
                  <a:close/>
                  <a:moveTo>
                    <a:pt x="463" y="300"/>
                  </a:moveTo>
                  <a:cubicBezTo>
                    <a:pt x="465" y="313"/>
                    <a:pt x="463" y="327"/>
                    <a:pt x="464" y="339"/>
                  </a:cubicBezTo>
                  <a:cubicBezTo>
                    <a:pt x="464" y="340"/>
                    <a:pt x="465" y="339"/>
                    <a:pt x="465" y="338"/>
                  </a:cubicBezTo>
                  <a:cubicBezTo>
                    <a:pt x="464" y="322"/>
                    <a:pt x="467" y="298"/>
                    <a:pt x="464" y="286"/>
                  </a:cubicBezTo>
                  <a:cubicBezTo>
                    <a:pt x="464" y="284"/>
                    <a:pt x="465" y="282"/>
                    <a:pt x="463" y="282"/>
                  </a:cubicBezTo>
                  <a:cubicBezTo>
                    <a:pt x="460" y="288"/>
                    <a:pt x="463" y="294"/>
                    <a:pt x="463" y="300"/>
                  </a:cubicBezTo>
                  <a:close/>
                  <a:moveTo>
                    <a:pt x="463" y="428"/>
                  </a:moveTo>
                  <a:cubicBezTo>
                    <a:pt x="463" y="435"/>
                    <a:pt x="461" y="443"/>
                    <a:pt x="461" y="450"/>
                  </a:cubicBezTo>
                  <a:cubicBezTo>
                    <a:pt x="460" y="457"/>
                    <a:pt x="461" y="465"/>
                    <a:pt x="461" y="472"/>
                  </a:cubicBezTo>
                  <a:cubicBezTo>
                    <a:pt x="461" y="494"/>
                    <a:pt x="458" y="517"/>
                    <a:pt x="460" y="539"/>
                  </a:cubicBezTo>
                  <a:cubicBezTo>
                    <a:pt x="460" y="543"/>
                    <a:pt x="461" y="547"/>
                    <a:pt x="462" y="552"/>
                  </a:cubicBezTo>
                  <a:cubicBezTo>
                    <a:pt x="462" y="561"/>
                    <a:pt x="461" y="570"/>
                    <a:pt x="462" y="580"/>
                  </a:cubicBezTo>
                  <a:cubicBezTo>
                    <a:pt x="462" y="584"/>
                    <a:pt x="462" y="588"/>
                    <a:pt x="463" y="593"/>
                  </a:cubicBezTo>
                  <a:cubicBezTo>
                    <a:pt x="463" y="609"/>
                    <a:pt x="462" y="629"/>
                    <a:pt x="462" y="642"/>
                  </a:cubicBezTo>
                  <a:cubicBezTo>
                    <a:pt x="462" y="646"/>
                    <a:pt x="461" y="649"/>
                    <a:pt x="461" y="650"/>
                  </a:cubicBezTo>
                  <a:cubicBezTo>
                    <a:pt x="461" y="651"/>
                    <a:pt x="461" y="651"/>
                    <a:pt x="461" y="652"/>
                  </a:cubicBezTo>
                  <a:cubicBezTo>
                    <a:pt x="460" y="655"/>
                    <a:pt x="459" y="658"/>
                    <a:pt x="459" y="661"/>
                  </a:cubicBezTo>
                  <a:cubicBezTo>
                    <a:pt x="458" y="677"/>
                    <a:pt x="459" y="692"/>
                    <a:pt x="458" y="707"/>
                  </a:cubicBezTo>
                  <a:cubicBezTo>
                    <a:pt x="458" y="715"/>
                    <a:pt x="457" y="722"/>
                    <a:pt x="457" y="729"/>
                  </a:cubicBezTo>
                  <a:cubicBezTo>
                    <a:pt x="456" y="737"/>
                    <a:pt x="456" y="745"/>
                    <a:pt x="456" y="753"/>
                  </a:cubicBezTo>
                  <a:cubicBezTo>
                    <a:pt x="455" y="768"/>
                    <a:pt x="456" y="784"/>
                    <a:pt x="455" y="800"/>
                  </a:cubicBezTo>
                  <a:cubicBezTo>
                    <a:pt x="455" y="801"/>
                    <a:pt x="454" y="801"/>
                    <a:pt x="454" y="801"/>
                  </a:cubicBezTo>
                  <a:cubicBezTo>
                    <a:pt x="454" y="802"/>
                    <a:pt x="454" y="803"/>
                    <a:pt x="454" y="804"/>
                  </a:cubicBezTo>
                  <a:cubicBezTo>
                    <a:pt x="453" y="811"/>
                    <a:pt x="453" y="816"/>
                    <a:pt x="453" y="821"/>
                  </a:cubicBezTo>
                  <a:cubicBezTo>
                    <a:pt x="453" y="830"/>
                    <a:pt x="454" y="842"/>
                    <a:pt x="452" y="847"/>
                  </a:cubicBezTo>
                  <a:cubicBezTo>
                    <a:pt x="452" y="848"/>
                    <a:pt x="452" y="849"/>
                    <a:pt x="451" y="850"/>
                  </a:cubicBezTo>
                  <a:cubicBezTo>
                    <a:pt x="451" y="851"/>
                    <a:pt x="451" y="851"/>
                    <a:pt x="450" y="852"/>
                  </a:cubicBezTo>
                  <a:cubicBezTo>
                    <a:pt x="449" y="854"/>
                    <a:pt x="448" y="856"/>
                    <a:pt x="447" y="858"/>
                  </a:cubicBezTo>
                  <a:cubicBezTo>
                    <a:pt x="445" y="862"/>
                    <a:pt x="443" y="866"/>
                    <a:pt x="440" y="870"/>
                  </a:cubicBezTo>
                  <a:cubicBezTo>
                    <a:pt x="440" y="871"/>
                    <a:pt x="439" y="872"/>
                    <a:pt x="440" y="872"/>
                  </a:cubicBezTo>
                  <a:cubicBezTo>
                    <a:pt x="440" y="871"/>
                    <a:pt x="441" y="871"/>
                    <a:pt x="442" y="870"/>
                  </a:cubicBezTo>
                  <a:cubicBezTo>
                    <a:pt x="444" y="868"/>
                    <a:pt x="446" y="866"/>
                    <a:pt x="448" y="863"/>
                  </a:cubicBezTo>
                  <a:cubicBezTo>
                    <a:pt x="448" y="863"/>
                    <a:pt x="449" y="862"/>
                    <a:pt x="450" y="861"/>
                  </a:cubicBezTo>
                  <a:cubicBezTo>
                    <a:pt x="451" y="860"/>
                    <a:pt x="451" y="858"/>
                    <a:pt x="452" y="857"/>
                  </a:cubicBezTo>
                  <a:cubicBezTo>
                    <a:pt x="453" y="856"/>
                    <a:pt x="453" y="856"/>
                    <a:pt x="453" y="854"/>
                  </a:cubicBezTo>
                  <a:cubicBezTo>
                    <a:pt x="454" y="851"/>
                    <a:pt x="455" y="845"/>
                    <a:pt x="456" y="843"/>
                  </a:cubicBezTo>
                  <a:cubicBezTo>
                    <a:pt x="456" y="842"/>
                    <a:pt x="455" y="841"/>
                    <a:pt x="456" y="840"/>
                  </a:cubicBezTo>
                  <a:cubicBezTo>
                    <a:pt x="457" y="831"/>
                    <a:pt x="455" y="821"/>
                    <a:pt x="457" y="811"/>
                  </a:cubicBezTo>
                  <a:cubicBezTo>
                    <a:pt x="457" y="810"/>
                    <a:pt x="456" y="809"/>
                    <a:pt x="457" y="808"/>
                  </a:cubicBezTo>
                  <a:cubicBezTo>
                    <a:pt x="457" y="807"/>
                    <a:pt x="458" y="806"/>
                    <a:pt x="458" y="806"/>
                  </a:cubicBezTo>
                  <a:cubicBezTo>
                    <a:pt x="461" y="799"/>
                    <a:pt x="459" y="790"/>
                    <a:pt x="459" y="782"/>
                  </a:cubicBezTo>
                  <a:cubicBezTo>
                    <a:pt x="459" y="777"/>
                    <a:pt x="461" y="772"/>
                    <a:pt x="461" y="767"/>
                  </a:cubicBezTo>
                  <a:cubicBezTo>
                    <a:pt x="461" y="755"/>
                    <a:pt x="462" y="743"/>
                    <a:pt x="462" y="732"/>
                  </a:cubicBezTo>
                  <a:cubicBezTo>
                    <a:pt x="462" y="708"/>
                    <a:pt x="460" y="684"/>
                    <a:pt x="462" y="661"/>
                  </a:cubicBezTo>
                  <a:cubicBezTo>
                    <a:pt x="462" y="655"/>
                    <a:pt x="464" y="648"/>
                    <a:pt x="464" y="643"/>
                  </a:cubicBezTo>
                  <a:cubicBezTo>
                    <a:pt x="464" y="642"/>
                    <a:pt x="464" y="641"/>
                    <a:pt x="464" y="641"/>
                  </a:cubicBezTo>
                  <a:cubicBezTo>
                    <a:pt x="464" y="640"/>
                    <a:pt x="465" y="640"/>
                    <a:pt x="465" y="640"/>
                  </a:cubicBezTo>
                  <a:cubicBezTo>
                    <a:pt x="465" y="638"/>
                    <a:pt x="465" y="637"/>
                    <a:pt x="465" y="635"/>
                  </a:cubicBezTo>
                  <a:cubicBezTo>
                    <a:pt x="466" y="628"/>
                    <a:pt x="466" y="619"/>
                    <a:pt x="467" y="611"/>
                  </a:cubicBezTo>
                  <a:cubicBezTo>
                    <a:pt x="467" y="604"/>
                    <a:pt x="468" y="597"/>
                    <a:pt x="468" y="590"/>
                  </a:cubicBezTo>
                  <a:cubicBezTo>
                    <a:pt x="468" y="570"/>
                    <a:pt x="472" y="549"/>
                    <a:pt x="470" y="529"/>
                  </a:cubicBezTo>
                  <a:cubicBezTo>
                    <a:pt x="469" y="528"/>
                    <a:pt x="469" y="527"/>
                    <a:pt x="469" y="527"/>
                  </a:cubicBezTo>
                  <a:cubicBezTo>
                    <a:pt x="468" y="521"/>
                    <a:pt x="469" y="515"/>
                    <a:pt x="469" y="511"/>
                  </a:cubicBezTo>
                  <a:cubicBezTo>
                    <a:pt x="469" y="509"/>
                    <a:pt x="468" y="508"/>
                    <a:pt x="468" y="506"/>
                  </a:cubicBezTo>
                  <a:cubicBezTo>
                    <a:pt x="467" y="491"/>
                    <a:pt x="468" y="476"/>
                    <a:pt x="467" y="462"/>
                  </a:cubicBezTo>
                  <a:cubicBezTo>
                    <a:pt x="467" y="457"/>
                    <a:pt x="465" y="451"/>
                    <a:pt x="465" y="446"/>
                  </a:cubicBezTo>
                  <a:cubicBezTo>
                    <a:pt x="465" y="433"/>
                    <a:pt x="466" y="422"/>
                    <a:pt x="466" y="411"/>
                  </a:cubicBezTo>
                  <a:cubicBezTo>
                    <a:pt x="466" y="409"/>
                    <a:pt x="467" y="408"/>
                    <a:pt x="465" y="407"/>
                  </a:cubicBezTo>
                  <a:cubicBezTo>
                    <a:pt x="464" y="414"/>
                    <a:pt x="464" y="421"/>
                    <a:pt x="463" y="428"/>
                  </a:cubicBezTo>
                  <a:close/>
                  <a:moveTo>
                    <a:pt x="13" y="768"/>
                  </a:moveTo>
                  <a:cubicBezTo>
                    <a:pt x="13" y="775"/>
                    <a:pt x="15" y="781"/>
                    <a:pt x="15" y="788"/>
                  </a:cubicBezTo>
                  <a:cubicBezTo>
                    <a:pt x="15" y="789"/>
                    <a:pt x="15" y="790"/>
                    <a:pt x="15" y="791"/>
                  </a:cubicBezTo>
                  <a:cubicBezTo>
                    <a:pt x="15" y="792"/>
                    <a:pt x="14" y="792"/>
                    <a:pt x="14" y="792"/>
                  </a:cubicBezTo>
                  <a:cubicBezTo>
                    <a:pt x="13" y="796"/>
                    <a:pt x="13" y="800"/>
                    <a:pt x="13" y="804"/>
                  </a:cubicBezTo>
                  <a:cubicBezTo>
                    <a:pt x="13" y="807"/>
                    <a:pt x="12" y="809"/>
                    <a:pt x="12" y="812"/>
                  </a:cubicBezTo>
                  <a:cubicBezTo>
                    <a:pt x="12" y="814"/>
                    <a:pt x="13" y="817"/>
                    <a:pt x="13" y="819"/>
                  </a:cubicBezTo>
                  <a:cubicBezTo>
                    <a:pt x="13" y="821"/>
                    <a:pt x="13" y="824"/>
                    <a:pt x="13" y="827"/>
                  </a:cubicBezTo>
                  <a:cubicBezTo>
                    <a:pt x="13" y="829"/>
                    <a:pt x="14" y="831"/>
                    <a:pt x="15" y="833"/>
                  </a:cubicBezTo>
                  <a:cubicBezTo>
                    <a:pt x="15" y="837"/>
                    <a:pt x="14" y="839"/>
                    <a:pt x="15" y="841"/>
                  </a:cubicBezTo>
                  <a:cubicBezTo>
                    <a:pt x="16" y="841"/>
                    <a:pt x="15" y="842"/>
                    <a:pt x="15" y="842"/>
                  </a:cubicBezTo>
                  <a:cubicBezTo>
                    <a:pt x="16" y="845"/>
                    <a:pt x="18" y="848"/>
                    <a:pt x="19" y="848"/>
                  </a:cubicBezTo>
                  <a:cubicBezTo>
                    <a:pt x="19" y="849"/>
                    <a:pt x="19" y="850"/>
                    <a:pt x="19" y="850"/>
                  </a:cubicBezTo>
                  <a:cubicBezTo>
                    <a:pt x="19" y="851"/>
                    <a:pt x="20" y="852"/>
                    <a:pt x="21" y="853"/>
                  </a:cubicBezTo>
                  <a:cubicBezTo>
                    <a:pt x="21" y="853"/>
                    <a:pt x="21" y="854"/>
                    <a:pt x="21" y="854"/>
                  </a:cubicBezTo>
                  <a:cubicBezTo>
                    <a:pt x="21" y="855"/>
                    <a:pt x="22" y="856"/>
                    <a:pt x="22" y="856"/>
                  </a:cubicBezTo>
                  <a:cubicBezTo>
                    <a:pt x="23" y="857"/>
                    <a:pt x="23" y="859"/>
                    <a:pt x="23" y="859"/>
                  </a:cubicBezTo>
                  <a:cubicBezTo>
                    <a:pt x="23" y="860"/>
                    <a:pt x="25" y="861"/>
                    <a:pt x="25" y="861"/>
                  </a:cubicBezTo>
                  <a:cubicBezTo>
                    <a:pt x="26" y="862"/>
                    <a:pt x="26" y="863"/>
                    <a:pt x="27" y="863"/>
                  </a:cubicBezTo>
                  <a:cubicBezTo>
                    <a:pt x="28" y="866"/>
                    <a:pt x="29" y="869"/>
                    <a:pt x="32" y="870"/>
                  </a:cubicBezTo>
                  <a:cubicBezTo>
                    <a:pt x="33" y="870"/>
                    <a:pt x="33" y="869"/>
                    <a:pt x="34" y="868"/>
                  </a:cubicBezTo>
                  <a:cubicBezTo>
                    <a:pt x="35" y="868"/>
                    <a:pt x="35" y="870"/>
                    <a:pt x="36" y="869"/>
                  </a:cubicBezTo>
                  <a:cubicBezTo>
                    <a:pt x="38" y="868"/>
                    <a:pt x="36" y="867"/>
                    <a:pt x="35" y="867"/>
                  </a:cubicBezTo>
                  <a:cubicBezTo>
                    <a:pt x="33" y="863"/>
                    <a:pt x="30" y="860"/>
                    <a:pt x="29" y="855"/>
                  </a:cubicBezTo>
                  <a:cubicBezTo>
                    <a:pt x="28" y="853"/>
                    <a:pt x="28" y="851"/>
                    <a:pt x="27" y="848"/>
                  </a:cubicBezTo>
                  <a:cubicBezTo>
                    <a:pt x="26" y="846"/>
                    <a:pt x="25" y="844"/>
                    <a:pt x="24" y="841"/>
                  </a:cubicBezTo>
                  <a:cubicBezTo>
                    <a:pt x="24" y="839"/>
                    <a:pt x="24" y="836"/>
                    <a:pt x="23" y="833"/>
                  </a:cubicBezTo>
                  <a:cubicBezTo>
                    <a:pt x="23" y="833"/>
                    <a:pt x="22" y="832"/>
                    <a:pt x="22" y="832"/>
                  </a:cubicBezTo>
                  <a:cubicBezTo>
                    <a:pt x="19" y="826"/>
                    <a:pt x="22" y="812"/>
                    <a:pt x="20" y="806"/>
                  </a:cubicBezTo>
                  <a:cubicBezTo>
                    <a:pt x="20" y="805"/>
                    <a:pt x="20" y="804"/>
                    <a:pt x="20" y="803"/>
                  </a:cubicBezTo>
                  <a:cubicBezTo>
                    <a:pt x="19" y="794"/>
                    <a:pt x="20" y="785"/>
                    <a:pt x="19" y="777"/>
                  </a:cubicBezTo>
                  <a:cubicBezTo>
                    <a:pt x="19" y="777"/>
                    <a:pt x="18" y="777"/>
                    <a:pt x="18" y="777"/>
                  </a:cubicBezTo>
                  <a:cubicBezTo>
                    <a:pt x="17" y="777"/>
                    <a:pt x="18" y="772"/>
                    <a:pt x="18" y="772"/>
                  </a:cubicBezTo>
                  <a:cubicBezTo>
                    <a:pt x="18" y="767"/>
                    <a:pt x="17" y="764"/>
                    <a:pt x="17" y="761"/>
                  </a:cubicBezTo>
                  <a:cubicBezTo>
                    <a:pt x="16" y="748"/>
                    <a:pt x="17" y="730"/>
                    <a:pt x="15" y="720"/>
                  </a:cubicBezTo>
                  <a:cubicBezTo>
                    <a:pt x="14" y="717"/>
                    <a:pt x="15" y="714"/>
                    <a:pt x="15" y="711"/>
                  </a:cubicBezTo>
                  <a:cubicBezTo>
                    <a:pt x="14" y="708"/>
                    <a:pt x="14" y="707"/>
                    <a:pt x="14" y="706"/>
                  </a:cubicBezTo>
                  <a:cubicBezTo>
                    <a:pt x="14" y="704"/>
                    <a:pt x="15" y="702"/>
                    <a:pt x="13" y="701"/>
                  </a:cubicBezTo>
                  <a:cubicBezTo>
                    <a:pt x="14" y="722"/>
                    <a:pt x="12" y="745"/>
                    <a:pt x="13" y="768"/>
                  </a:cubicBezTo>
                  <a:close/>
                  <a:moveTo>
                    <a:pt x="35" y="875"/>
                  </a:moveTo>
                  <a:cubicBezTo>
                    <a:pt x="36" y="875"/>
                    <a:pt x="37" y="874"/>
                    <a:pt x="37" y="875"/>
                  </a:cubicBezTo>
                  <a:cubicBezTo>
                    <a:pt x="38" y="875"/>
                    <a:pt x="38" y="876"/>
                    <a:pt x="38" y="876"/>
                  </a:cubicBezTo>
                  <a:cubicBezTo>
                    <a:pt x="39" y="877"/>
                    <a:pt x="42" y="877"/>
                    <a:pt x="43" y="877"/>
                  </a:cubicBezTo>
                  <a:cubicBezTo>
                    <a:pt x="44" y="877"/>
                    <a:pt x="46" y="880"/>
                    <a:pt x="46" y="878"/>
                  </a:cubicBezTo>
                  <a:cubicBezTo>
                    <a:pt x="43" y="876"/>
                    <a:pt x="41" y="872"/>
                    <a:pt x="38" y="870"/>
                  </a:cubicBezTo>
                  <a:cubicBezTo>
                    <a:pt x="37" y="873"/>
                    <a:pt x="35" y="870"/>
                    <a:pt x="34" y="870"/>
                  </a:cubicBezTo>
                  <a:cubicBezTo>
                    <a:pt x="34" y="872"/>
                    <a:pt x="35" y="874"/>
                    <a:pt x="35" y="875"/>
                  </a:cubicBezTo>
                  <a:close/>
                  <a:moveTo>
                    <a:pt x="433" y="875"/>
                  </a:moveTo>
                  <a:cubicBezTo>
                    <a:pt x="430" y="877"/>
                    <a:pt x="427" y="878"/>
                    <a:pt x="425" y="881"/>
                  </a:cubicBezTo>
                  <a:cubicBezTo>
                    <a:pt x="430" y="878"/>
                    <a:pt x="435" y="876"/>
                    <a:pt x="438" y="872"/>
                  </a:cubicBezTo>
                  <a:cubicBezTo>
                    <a:pt x="436" y="872"/>
                    <a:pt x="435" y="874"/>
                    <a:pt x="433" y="875"/>
                  </a:cubicBezTo>
                  <a:close/>
                  <a:moveTo>
                    <a:pt x="48" y="882"/>
                  </a:moveTo>
                  <a:cubicBezTo>
                    <a:pt x="49" y="883"/>
                    <a:pt x="52" y="885"/>
                    <a:pt x="53" y="883"/>
                  </a:cubicBezTo>
                  <a:cubicBezTo>
                    <a:pt x="51" y="883"/>
                    <a:pt x="50" y="882"/>
                    <a:pt x="49" y="881"/>
                  </a:cubicBezTo>
                  <a:cubicBezTo>
                    <a:pt x="47" y="881"/>
                    <a:pt x="46" y="881"/>
                    <a:pt x="45" y="881"/>
                  </a:cubicBezTo>
                  <a:cubicBezTo>
                    <a:pt x="44" y="880"/>
                    <a:pt x="42" y="876"/>
                    <a:pt x="41" y="879"/>
                  </a:cubicBezTo>
                  <a:cubicBezTo>
                    <a:pt x="43" y="880"/>
                    <a:pt x="47" y="882"/>
                    <a:pt x="48" y="882"/>
                  </a:cubicBezTo>
                  <a:close/>
                  <a:moveTo>
                    <a:pt x="62" y="888"/>
                  </a:moveTo>
                  <a:cubicBezTo>
                    <a:pt x="62" y="888"/>
                    <a:pt x="62" y="888"/>
                    <a:pt x="62" y="888"/>
                  </a:cubicBezTo>
                  <a:cubicBezTo>
                    <a:pt x="64" y="889"/>
                    <a:pt x="65" y="888"/>
                    <a:pt x="67" y="888"/>
                  </a:cubicBezTo>
                  <a:cubicBezTo>
                    <a:pt x="67" y="889"/>
                    <a:pt x="68" y="889"/>
                    <a:pt x="68" y="889"/>
                  </a:cubicBezTo>
                  <a:cubicBezTo>
                    <a:pt x="73" y="890"/>
                    <a:pt x="75" y="890"/>
                    <a:pt x="79" y="889"/>
                  </a:cubicBezTo>
                  <a:cubicBezTo>
                    <a:pt x="85" y="889"/>
                    <a:pt x="92" y="890"/>
                    <a:pt x="98" y="889"/>
                  </a:cubicBezTo>
                  <a:cubicBezTo>
                    <a:pt x="98" y="887"/>
                    <a:pt x="94" y="887"/>
                    <a:pt x="93" y="887"/>
                  </a:cubicBezTo>
                  <a:cubicBezTo>
                    <a:pt x="90" y="886"/>
                    <a:pt x="87" y="887"/>
                    <a:pt x="85" y="887"/>
                  </a:cubicBezTo>
                  <a:cubicBezTo>
                    <a:pt x="83" y="886"/>
                    <a:pt x="82" y="885"/>
                    <a:pt x="80" y="885"/>
                  </a:cubicBezTo>
                  <a:cubicBezTo>
                    <a:pt x="74" y="884"/>
                    <a:pt x="68" y="884"/>
                    <a:pt x="62" y="884"/>
                  </a:cubicBezTo>
                  <a:cubicBezTo>
                    <a:pt x="59" y="883"/>
                    <a:pt x="56" y="880"/>
                    <a:pt x="53" y="882"/>
                  </a:cubicBezTo>
                  <a:cubicBezTo>
                    <a:pt x="57" y="882"/>
                    <a:pt x="59" y="887"/>
                    <a:pt x="62" y="888"/>
                  </a:cubicBezTo>
                  <a:close/>
                  <a:moveTo>
                    <a:pt x="419" y="884"/>
                  </a:moveTo>
                  <a:cubicBezTo>
                    <a:pt x="415" y="888"/>
                    <a:pt x="423" y="883"/>
                    <a:pt x="423" y="882"/>
                  </a:cubicBezTo>
                  <a:cubicBezTo>
                    <a:pt x="422" y="882"/>
                    <a:pt x="421" y="883"/>
                    <a:pt x="421" y="883"/>
                  </a:cubicBezTo>
                  <a:cubicBezTo>
                    <a:pt x="420" y="884"/>
                    <a:pt x="420" y="884"/>
                    <a:pt x="419" y="884"/>
                  </a:cubicBezTo>
                  <a:close/>
                  <a:moveTo>
                    <a:pt x="184" y="887"/>
                  </a:moveTo>
                  <a:cubicBezTo>
                    <a:pt x="179" y="887"/>
                    <a:pt x="171" y="888"/>
                    <a:pt x="167" y="888"/>
                  </a:cubicBezTo>
                  <a:cubicBezTo>
                    <a:pt x="161" y="890"/>
                    <a:pt x="154" y="889"/>
                    <a:pt x="148" y="889"/>
                  </a:cubicBezTo>
                  <a:cubicBezTo>
                    <a:pt x="144" y="890"/>
                    <a:pt x="148" y="890"/>
                    <a:pt x="149" y="890"/>
                  </a:cubicBezTo>
                  <a:cubicBezTo>
                    <a:pt x="159" y="891"/>
                    <a:pt x="169" y="890"/>
                    <a:pt x="176" y="889"/>
                  </a:cubicBezTo>
                  <a:cubicBezTo>
                    <a:pt x="185" y="889"/>
                    <a:pt x="195" y="889"/>
                    <a:pt x="203" y="889"/>
                  </a:cubicBezTo>
                  <a:cubicBezTo>
                    <a:pt x="207" y="889"/>
                    <a:pt x="210" y="890"/>
                    <a:pt x="212" y="888"/>
                  </a:cubicBezTo>
                  <a:cubicBezTo>
                    <a:pt x="202" y="888"/>
                    <a:pt x="193" y="886"/>
                    <a:pt x="184" y="887"/>
                  </a:cubicBezTo>
                  <a:close/>
                  <a:moveTo>
                    <a:pt x="353" y="891"/>
                  </a:moveTo>
                  <a:cubicBezTo>
                    <a:pt x="351" y="891"/>
                    <a:pt x="348" y="891"/>
                    <a:pt x="345" y="891"/>
                  </a:cubicBezTo>
                  <a:cubicBezTo>
                    <a:pt x="322" y="890"/>
                    <a:pt x="295" y="890"/>
                    <a:pt x="272" y="889"/>
                  </a:cubicBezTo>
                  <a:cubicBezTo>
                    <a:pt x="272" y="889"/>
                    <a:pt x="272" y="888"/>
                    <a:pt x="271" y="888"/>
                  </a:cubicBezTo>
                  <a:cubicBezTo>
                    <a:pt x="271" y="888"/>
                    <a:pt x="271" y="889"/>
                    <a:pt x="270" y="889"/>
                  </a:cubicBezTo>
                  <a:cubicBezTo>
                    <a:pt x="270" y="889"/>
                    <a:pt x="270" y="888"/>
                    <a:pt x="269" y="888"/>
                  </a:cubicBezTo>
                  <a:cubicBezTo>
                    <a:pt x="269" y="888"/>
                    <a:pt x="268" y="889"/>
                    <a:pt x="269" y="889"/>
                  </a:cubicBezTo>
                  <a:cubicBezTo>
                    <a:pt x="267" y="889"/>
                    <a:pt x="266" y="889"/>
                    <a:pt x="265" y="889"/>
                  </a:cubicBezTo>
                  <a:cubicBezTo>
                    <a:pt x="262" y="889"/>
                    <a:pt x="263" y="889"/>
                    <a:pt x="261" y="889"/>
                  </a:cubicBezTo>
                  <a:cubicBezTo>
                    <a:pt x="259" y="890"/>
                    <a:pt x="257" y="889"/>
                    <a:pt x="256" y="889"/>
                  </a:cubicBezTo>
                  <a:cubicBezTo>
                    <a:pt x="255" y="889"/>
                    <a:pt x="255" y="888"/>
                    <a:pt x="255" y="888"/>
                  </a:cubicBezTo>
                  <a:cubicBezTo>
                    <a:pt x="254" y="888"/>
                    <a:pt x="254" y="889"/>
                    <a:pt x="254" y="889"/>
                  </a:cubicBezTo>
                  <a:cubicBezTo>
                    <a:pt x="252" y="889"/>
                    <a:pt x="251" y="888"/>
                    <a:pt x="250" y="888"/>
                  </a:cubicBezTo>
                  <a:cubicBezTo>
                    <a:pt x="249" y="888"/>
                    <a:pt x="245" y="890"/>
                    <a:pt x="244" y="889"/>
                  </a:cubicBezTo>
                  <a:cubicBezTo>
                    <a:pt x="243" y="889"/>
                    <a:pt x="242" y="889"/>
                    <a:pt x="241" y="889"/>
                  </a:cubicBezTo>
                  <a:cubicBezTo>
                    <a:pt x="240" y="889"/>
                    <a:pt x="237" y="889"/>
                    <a:pt x="239" y="890"/>
                  </a:cubicBezTo>
                  <a:cubicBezTo>
                    <a:pt x="264" y="892"/>
                    <a:pt x="291" y="891"/>
                    <a:pt x="315" y="892"/>
                  </a:cubicBezTo>
                  <a:cubicBezTo>
                    <a:pt x="319" y="892"/>
                    <a:pt x="324" y="893"/>
                    <a:pt x="328" y="894"/>
                  </a:cubicBezTo>
                  <a:cubicBezTo>
                    <a:pt x="340" y="895"/>
                    <a:pt x="352" y="896"/>
                    <a:pt x="363" y="897"/>
                  </a:cubicBezTo>
                  <a:cubicBezTo>
                    <a:pt x="364" y="897"/>
                    <a:pt x="367" y="899"/>
                    <a:pt x="369" y="897"/>
                  </a:cubicBezTo>
                  <a:cubicBezTo>
                    <a:pt x="364" y="894"/>
                    <a:pt x="359" y="892"/>
                    <a:pt x="353" y="891"/>
                  </a:cubicBezTo>
                  <a:close/>
                  <a:moveTo>
                    <a:pt x="395" y="892"/>
                  </a:moveTo>
                  <a:cubicBezTo>
                    <a:pt x="393" y="894"/>
                    <a:pt x="391" y="894"/>
                    <a:pt x="389" y="895"/>
                  </a:cubicBezTo>
                  <a:cubicBezTo>
                    <a:pt x="384" y="895"/>
                    <a:pt x="377" y="895"/>
                    <a:pt x="374" y="895"/>
                  </a:cubicBezTo>
                  <a:cubicBezTo>
                    <a:pt x="372" y="895"/>
                    <a:pt x="370" y="895"/>
                    <a:pt x="370" y="896"/>
                  </a:cubicBezTo>
                  <a:cubicBezTo>
                    <a:pt x="374" y="899"/>
                    <a:pt x="382" y="899"/>
                    <a:pt x="388" y="898"/>
                  </a:cubicBezTo>
                  <a:cubicBezTo>
                    <a:pt x="395" y="897"/>
                    <a:pt x="402" y="895"/>
                    <a:pt x="405" y="892"/>
                  </a:cubicBezTo>
                  <a:cubicBezTo>
                    <a:pt x="402" y="892"/>
                    <a:pt x="398" y="892"/>
                    <a:pt x="395" y="892"/>
                  </a:cubicBezTo>
                  <a:close/>
                </a:path>
              </a:pathLst>
            </a:custGeom>
            <a:solidFill>
              <a:schemeClr val="bg1"/>
            </a:solidFill>
            <a:ln w="9525" cmpd="sng">
              <a:solidFill>
                <a:srgbClr val="254932"/>
              </a:solidFill>
              <a:bevel/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935222" y="2246373"/>
            <a:ext cx="2777750" cy="2363985"/>
            <a:chOff x="971600" y="1419622"/>
            <a:chExt cx="1940069" cy="1651083"/>
          </a:xfrm>
        </p:grpSpPr>
        <p:sp>
          <p:nvSpPr>
            <p:cNvPr id="54" name="矩形 1"/>
            <p:cNvSpPr/>
            <p:nvPr/>
          </p:nvSpPr>
          <p:spPr>
            <a:xfrm>
              <a:off x="971600" y="1419622"/>
              <a:ext cx="1800200" cy="1651083"/>
            </a:xfrm>
            <a:custGeom>
              <a:avLst/>
              <a:gdLst>
                <a:gd name="connsiteX0" fmla="*/ 0 w 1584176"/>
                <a:gd name="connsiteY0" fmla="*/ 0 h 1584176"/>
                <a:gd name="connsiteX1" fmla="*/ 1584176 w 1584176"/>
                <a:gd name="connsiteY1" fmla="*/ 0 h 1584176"/>
                <a:gd name="connsiteX2" fmla="*/ 1584176 w 1584176"/>
                <a:gd name="connsiteY2" fmla="*/ 1584176 h 1584176"/>
                <a:gd name="connsiteX3" fmla="*/ 0 w 1584176"/>
                <a:gd name="connsiteY3" fmla="*/ 1584176 h 1584176"/>
                <a:gd name="connsiteX4" fmla="*/ 0 w 1584176"/>
                <a:gd name="connsiteY4" fmla="*/ 0 h 1584176"/>
                <a:gd name="connsiteX0-1" fmla="*/ 0 w 1584176"/>
                <a:gd name="connsiteY0-2" fmla="*/ 0 h 1584176"/>
                <a:gd name="connsiteX1-3" fmla="*/ 1584176 w 1584176"/>
                <a:gd name="connsiteY1-4" fmla="*/ 0 h 1584176"/>
                <a:gd name="connsiteX2-5" fmla="*/ 1584176 w 1584176"/>
                <a:gd name="connsiteY2-6" fmla="*/ 1584176 h 1584176"/>
                <a:gd name="connsiteX3-7" fmla="*/ 0 w 1584176"/>
                <a:gd name="connsiteY3-8" fmla="*/ 1584176 h 1584176"/>
                <a:gd name="connsiteX4-9" fmla="*/ 91440 w 1584176"/>
                <a:gd name="connsiteY4-10" fmla="*/ 91440 h 1584176"/>
                <a:gd name="connsiteX0-11" fmla="*/ 55756 w 1584176"/>
                <a:gd name="connsiteY0-12" fmla="*/ 0 h 1651083"/>
                <a:gd name="connsiteX1-13" fmla="*/ 1584176 w 1584176"/>
                <a:gd name="connsiteY1-14" fmla="*/ 66907 h 1651083"/>
                <a:gd name="connsiteX2-15" fmla="*/ 1584176 w 1584176"/>
                <a:gd name="connsiteY2-16" fmla="*/ 1651083 h 1651083"/>
                <a:gd name="connsiteX3-17" fmla="*/ 0 w 1584176"/>
                <a:gd name="connsiteY3-18" fmla="*/ 1651083 h 1651083"/>
                <a:gd name="connsiteX4-19" fmla="*/ 91440 w 1584176"/>
                <a:gd name="connsiteY4-20" fmla="*/ 158347 h 16510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584176" h="1651083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任意多边形 54"/>
            <p:cNvSpPr/>
            <p:nvPr/>
          </p:nvSpPr>
          <p:spPr>
            <a:xfrm>
              <a:off x="1059543" y="1718579"/>
              <a:ext cx="1727200" cy="139321"/>
            </a:xfrm>
            <a:custGeom>
              <a:avLst/>
              <a:gdLst>
                <a:gd name="connsiteX0" fmla="*/ 0 w 1727200"/>
                <a:gd name="connsiteY0" fmla="*/ 23135 h 139321"/>
                <a:gd name="connsiteX1" fmla="*/ 261257 w 1727200"/>
                <a:gd name="connsiteY1" fmla="*/ 8621 h 139321"/>
                <a:gd name="connsiteX2" fmla="*/ 1074057 w 1727200"/>
                <a:gd name="connsiteY2" fmla="*/ 139250 h 139321"/>
                <a:gd name="connsiteX3" fmla="*/ 1727200 w 1727200"/>
                <a:gd name="connsiteY3" fmla="*/ 23135 h 13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39321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1059543" y="1475052"/>
              <a:ext cx="1852126" cy="2579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单击添加标题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矩形 56"/>
            <p:cNvSpPr/>
            <p:nvPr/>
          </p:nvSpPr>
          <p:spPr>
            <a:xfrm>
              <a:off x="1110320" y="1927560"/>
              <a:ext cx="1541307" cy="75174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猪七爷演示，给您最好的演示</a:t>
              </a: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。更多作品请在稻壳儿搜索：猪七爷。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4764281" y="2257529"/>
            <a:ext cx="2651835" cy="2363985"/>
            <a:chOff x="3645937" y="1427414"/>
            <a:chExt cx="1852126" cy="1651083"/>
          </a:xfrm>
        </p:grpSpPr>
        <p:sp>
          <p:nvSpPr>
            <p:cNvPr id="59" name="矩形 1"/>
            <p:cNvSpPr/>
            <p:nvPr/>
          </p:nvSpPr>
          <p:spPr>
            <a:xfrm>
              <a:off x="3671900" y="1427414"/>
              <a:ext cx="1800200" cy="1651083"/>
            </a:xfrm>
            <a:custGeom>
              <a:avLst/>
              <a:gdLst>
                <a:gd name="connsiteX0" fmla="*/ 0 w 1584176"/>
                <a:gd name="connsiteY0" fmla="*/ 0 h 1584176"/>
                <a:gd name="connsiteX1" fmla="*/ 1584176 w 1584176"/>
                <a:gd name="connsiteY1" fmla="*/ 0 h 1584176"/>
                <a:gd name="connsiteX2" fmla="*/ 1584176 w 1584176"/>
                <a:gd name="connsiteY2" fmla="*/ 1584176 h 1584176"/>
                <a:gd name="connsiteX3" fmla="*/ 0 w 1584176"/>
                <a:gd name="connsiteY3" fmla="*/ 1584176 h 1584176"/>
                <a:gd name="connsiteX4" fmla="*/ 0 w 1584176"/>
                <a:gd name="connsiteY4" fmla="*/ 0 h 1584176"/>
                <a:gd name="connsiteX0-1" fmla="*/ 0 w 1584176"/>
                <a:gd name="connsiteY0-2" fmla="*/ 0 h 1584176"/>
                <a:gd name="connsiteX1-3" fmla="*/ 1584176 w 1584176"/>
                <a:gd name="connsiteY1-4" fmla="*/ 0 h 1584176"/>
                <a:gd name="connsiteX2-5" fmla="*/ 1584176 w 1584176"/>
                <a:gd name="connsiteY2-6" fmla="*/ 1584176 h 1584176"/>
                <a:gd name="connsiteX3-7" fmla="*/ 0 w 1584176"/>
                <a:gd name="connsiteY3-8" fmla="*/ 1584176 h 1584176"/>
                <a:gd name="connsiteX4-9" fmla="*/ 91440 w 1584176"/>
                <a:gd name="connsiteY4-10" fmla="*/ 91440 h 1584176"/>
                <a:gd name="connsiteX0-11" fmla="*/ 55756 w 1584176"/>
                <a:gd name="connsiteY0-12" fmla="*/ 0 h 1651083"/>
                <a:gd name="connsiteX1-13" fmla="*/ 1584176 w 1584176"/>
                <a:gd name="connsiteY1-14" fmla="*/ 66907 h 1651083"/>
                <a:gd name="connsiteX2-15" fmla="*/ 1584176 w 1584176"/>
                <a:gd name="connsiteY2-16" fmla="*/ 1651083 h 1651083"/>
                <a:gd name="connsiteX3-17" fmla="*/ 0 w 1584176"/>
                <a:gd name="connsiteY3-18" fmla="*/ 1651083 h 1651083"/>
                <a:gd name="connsiteX4-19" fmla="*/ 91440 w 1584176"/>
                <a:gd name="connsiteY4-20" fmla="*/ 158347 h 16510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584176" h="1651083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3744900" y="1788239"/>
              <a:ext cx="1727200" cy="139321"/>
            </a:xfrm>
            <a:custGeom>
              <a:avLst/>
              <a:gdLst>
                <a:gd name="connsiteX0" fmla="*/ 0 w 1727200"/>
                <a:gd name="connsiteY0" fmla="*/ 23135 h 139321"/>
                <a:gd name="connsiteX1" fmla="*/ 261257 w 1727200"/>
                <a:gd name="connsiteY1" fmla="*/ 8621 h 139321"/>
                <a:gd name="connsiteX2" fmla="*/ 1074057 w 1727200"/>
                <a:gd name="connsiteY2" fmla="*/ 139250 h 139321"/>
                <a:gd name="connsiteX3" fmla="*/ 1727200 w 1727200"/>
                <a:gd name="connsiteY3" fmla="*/ 23135 h 13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39321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矩形 60"/>
            <p:cNvSpPr/>
            <p:nvPr/>
          </p:nvSpPr>
          <p:spPr>
            <a:xfrm>
              <a:off x="3645937" y="1474862"/>
              <a:ext cx="1852126" cy="2579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单击添加标题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888757" y="1950720"/>
              <a:ext cx="1529259" cy="75174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猪七爷演示，给您最好的演示</a:t>
              </a: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。更多作品请在稻壳儿搜索：猪七爷。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8337356" y="2268686"/>
            <a:ext cx="2651835" cy="2363985"/>
            <a:chOff x="6141487" y="1435206"/>
            <a:chExt cx="1852126" cy="1651083"/>
          </a:xfrm>
        </p:grpSpPr>
        <p:sp>
          <p:nvSpPr>
            <p:cNvPr id="64" name="矩形 1"/>
            <p:cNvSpPr/>
            <p:nvPr/>
          </p:nvSpPr>
          <p:spPr>
            <a:xfrm>
              <a:off x="6156176" y="1435206"/>
              <a:ext cx="1800200" cy="1651083"/>
            </a:xfrm>
            <a:custGeom>
              <a:avLst/>
              <a:gdLst>
                <a:gd name="connsiteX0" fmla="*/ 0 w 1584176"/>
                <a:gd name="connsiteY0" fmla="*/ 0 h 1584176"/>
                <a:gd name="connsiteX1" fmla="*/ 1584176 w 1584176"/>
                <a:gd name="connsiteY1" fmla="*/ 0 h 1584176"/>
                <a:gd name="connsiteX2" fmla="*/ 1584176 w 1584176"/>
                <a:gd name="connsiteY2" fmla="*/ 1584176 h 1584176"/>
                <a:gd name="connsiteX3" fmla="*/ 0 w 1584176"/>
                <a:gd name="connsiteY3" fmla="*/ 1584176 h 1584176"/>
                <a:gd name="connsiteX4" fmla="*/ 0 w 1584176"/>
                <a:gd name="connsiteY4" fmla="*/ 0 h 1584176"/>
                <a:gd name="connsiteX0-1" fmla="*/ 0 w 1584176"/>
                <a:gd name="connsiteY0-2" fmla="*/ 0 h 1584176"/>
                <a:gd name="connsiteX1-3" fmla="*/ 1584176 w 1584176"/>
                <a:gd name="connsiteY1-4" fmla="*/ 0 h 1584176"/>
                <a:gd name="connsiteX2-5" fmla="*/ 1584176 w 1584176"/>
                <a:gd name="connsiteY2-6" fmla="*/ 1584176 h 1584176"/>
                <a:gd name="connsiteX3-7" fmla="*/ 0 w 1584176"/>
                <a:gd name="connsiteY3-8" fmla="*/ 1584176 h 1584176"/>
                <a:gd name="connsiteX4-9" fmla="*/ 91440 w 1584176"/>
                <a:gd name="connsiteY4-10" fmla="*/ 91440 h 1584176"/>
                <a:gd name="connsiteX0-11" fmla="*/ 55756 w 1584176"/>
                <a:gd name="connsiteY0-12" fmla="*/ 0 h 1651083"/>
                <a:gd name="connsiteX1-13" fmla="*/ 1584176 w 1584176"/>
                <a:gd name="connsiteY1-14" fmla="*/ 66907 h 1651083"/>
                <a:gd name="connsiteX2-15" fmla="*/ 1584176 w 1584176"/>
                <a:gd name="connsiteY2-16" fmla="*/ 1651083 h 1651083"/>
                <a:gd name="connsiteX3-17" fmla="*/ 0 w 1584176"/>
                <a:gd name="connsiteY3-18" fmla="*/ 1651083 h 1651083"/>
                <a:gd name="connsiteX4-19" fmla="*/ 91440 w 1584176"/>
                <a:gd name="connsiteY4-20" fmla="*/ 158347 h 16510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584176" h="1651083">
                  <a:moveTo>
                    <a:pt x="55756" y="0"/>
                  </a:moveTo>
                  <a:lnTo>
                    <a:pt x="1584176" y="66907"/>
                  </a:lnTo>
                  <a:lnTo>
                    <a:pt x="1584176" y="1651083"/>
                  </a:lnTo>
                  <a:lnTo>
                    <a:pt x="0" y="1651083"/>
                  </a:lnTo>
                  <a:cubicBezTo>
                    <a:pt x="0" y="1123024"/>
                    <a:pt x="91440" y="158347"/>
                    <a:pt x="91440" y="158347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229176" y="1802824"/>
              <a:ext cx="1727200" cy="139321"/>
            </a:xfrm>
            <a:custGeom>
              <a:avLst/>
              <a:gdLst>
                <a:gd name="connsiteX0" fmla="*/ 0 w 1727200"/>
                <a:gd name="connsiteY0" fmla="*/ 23135 h 139321"/>
                <a:gd name="connsiteX1" fmla="*/ 261257 w 1727200"/>
                <a:gd name="connsiteY1" fmla="*/ 8621 h 139321"/>
                <a:gd name="connsiteX2" fmla="*/ 1074057 w 1727200"/>
                <a:gd name="connsiteY2" fmla="*/ 139250 h 139321"/>
                <a:gd name="connsiteX3" fmla="*/ 1727200 w 1727200"/>
                <a:gd name="connsiteY3" fmla="*/ 23135 h 13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39321">
                  <a:moveTo>
                    <a:pt x="0" y="23135"/>
                  </a:moveTo>
                  <a:cubicBezTo>
                    <a:pt x="41124" y="6201"/>
                    <a:pt x="82248" y="-10732"/>
                    <a:pt x="261257" y="8621"/>
                  </a:cubicBezTo>
                  <a:cubicBezTo>
                    <a:pt x="440267" y="27974"/>
                    <a:pt x="829733" y="136831"/>
                    <a:pt x="1074057" y="139250"/>
                  </a:cubicBezTo>
                  <a:cubicBezTo>
                    <a:pt x="1318381" y="141669"/>
                    <a:pt x="1522790" y="82402"/>
                    <a:pt x="1727200" y="23135"/>
                  </a:cubicBezTo>
                </a:path>
              </a:pathLst>
            </a:custGeom>
            <a:noFill/>
            <a:ln>
              <a:solidFill>
                <a:srgbClr val="2549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6141487" y="1474862"/>
              <a:ext cx="1852126" cy="2579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单击添加标题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6238348" y="1981985"/>
              <a:ext cx="1658402" cy="57966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Arial" panose="020B0604020202020204" pitchFamily="34" charset="0"/>
                </a:rPr>
                <a:t>猪七爷演示，给您最好的演示</a:t>
              </a:r>
              <a:r>
                <a: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。更多作品请在稻壳儿搜索：猪七爷。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8" name="矩形 67"/>
          <p:cNvSpPr/>
          <p:nvPr/>
        </p:nvSpPr>
        <p:spPr>
          <a:xfrm>
            <a:off x="1089871" y="5383653"/>
            <a:ext cx="10000654" cy="43053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</a:t>
            </a: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。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猪七爷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演示，给您最好的演示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。更多作品请在稻壳儿搜索：猪七爷。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图片 59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>
            <a:off x="1713525" y="2989312"/>
            <a:ext cx="3823955" cy="2176590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801785" y="333828"/>
            <a:ext cx="4540704" cy="1074057"/>
            <a:chOff x="3790496" y="841828"/>
            <a:chExt cx="4540704" cy="1074057"/>
          </a:xfrm>
        </p:grpSpPr>
        <p:sp>
          <p:nvSpPr>
            <p:cNvPr id="3" name="任意多边形 2"/>
            <p:cNvSpPr/>
            <p:nvPr/>
          </p:nvSpPr>
          <p:spPr>
            <a:xfrm>
              <a:off x="4442278" y="1082675"/>
              <a:ext cx="3025775" cy="809625"/>
            </a:xfrm>
            <a:custGeom>
              <a:avLst/>
              <a:gdLst>
                <a:gd name="connsiteX0" fmla="*/ 22225 w 3025775"/>
                <a:gd name="connsiteY0" fmla="*/ 34925 h 809625"/>
                <a:gd name="connsiteX1" fmla="*/ 0 w 3025775"/>
                <a:gd name="connsiteY1" fmla="*/ 581025 h 809625"/>
                <a:gd name="connsiteX2" fmla="*/ 3175 w 3025775"/>
                <a:gd name="connsiteY2" fmla="*/ 762000 h 809625"/>
                <a:gd name="connsiteX3" fmla="*/ 63500 w 3025775"/>
                <a:gd name="connsiteY3" fmla="*/ 809625 h 809625"/>
                <a:gd name="connsiteX4" fmla="*/ 2936875 w 3025775"/>
                <a:gd name="connsiteY4" fmla="*/ 752475 h 809625"/>
                <a:gd name="connsiteX5" fmla="*/ 3022600 w 3025775"/>
                <a:gd name="connsiteY5" fmla="*/ 717550 h 809625"/>
                <a:gd name="connsiteX6" fmla="*/ 3025775 w 3025775"/>
                <a:gd name="connsiteY6" fmla="*/ 660400 h 809625"/>
                <a:gd name="connsiteX7" fmla="*/ 3003550 w 3025775"/>
                <a:gd name="connsiteY7" fmla="*/ 50800 h 809625"/>
                <a:gd name="connsiteX8" fmla="*/ 2946400 w 3025775"/>
                <a:gd name="connsiteY8" fmla="*/ 9525 h 809625"/>
                <a:gd name="connsiteX9" fmla="*/ 2419350 w 3025775"/>
                <a:gd name="connsiteY9" fmla="*/ 0 h 809625"/>
                <a:gd name="connsiteX10" fmla="*/ 22225 w 3025775"/>
                <a:gd name="connsiteY10" fmla="*/ 34925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25775" h="809625">
                  <a:moveTo>
                    <a:pt x="22225" y="34925"/>
                  </a:moveTo>
                  <a:lnTo>
                    <a:pt x="0" y="581025"/>
                  </a:lnTo>
                  <a:cubicBezTo>
                    <a:pt x="1058" y="641350"/>
                    <a:pt x="2117" y="701675"/>
                    <a:pt x="3175" y="762000"/>
                  </a:cubicBezTo>
                  <a:lnTo>
                    <a:pt x="63500" y="809625"/>
                  </a:lnTo>
                  <a:lnTo>
                    <a:pt x="2936875" y="752475"/>
                  </a:lnTo>
                  <a:lnTo>
                    <a:pt x="3022600" y="717550"/>
                  </a:lnTo>
                  <a:lnTo>
                    <a:pt x="3025775" y="660400"/>
                  </a:lnTo>
                  <a:lnTo>
                    <a:pt x="3003550" y="50800"/>
                  </a:lnTo>
                  <a:lnTo>
                    <a:pt x="2946400" y="9525"/>
                  </a:lnTo>
                  <a:lnTo>
                    <a:pt x="2419350" y="0"/>
                  </a:lnTo>
                  <a:lnTo>
                    <a:pt x="22225" y="34925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3790496" y="841828"/>
              <a:ext cx="4540704" cy="1074057"/>
              <a:chOff x="4429125" y="2685143"/>
              <a:chExt cx="4118758" cy="1182009"/>
            </a:xfrm>
          </p:grpSpPr>
          <p:sp>
            <p:nvSpPr>
              <p:cNvPr id="6" name="Freeform 92"/>
              <p:cNvSpPr>
                <a:spLocks noEditPoints="1"/>
              </p:cNvSpPr>
              <p:nvPr/>
            </p:nvSpPr>
            <p:spPr bwMode="auto">
              <a:xfrm>
                <a:off x="4429125" y="2685143"/>
                <a:ext cx="4118758" cy="1182009"/>
              </a:xfrm>
              <a:custGeom>
                <a:avLst/>
                <a:gdLst>
                  <a:gd name="T0" fmla="*/ 1235 w 1305"/>
                  <a:gd name="T1" fmla="*/ 116 h 339"/>
                  <a:gd name="T2" fmla="*/ 1299 w 1305"/>
                  <a:gd name="T3" fmla="*/ 11 h 339"/>
                  <a:gd name="T4" fmla="*/ 868 w 1305"/>
                  <a:gd name="T5" fmla="*/ 14 h 339"/>
                  <a:gd name="T6" fmla="*/ 862 w 1305"/>
                  <a:gd name="T7" fmla="*/ 70 h 339"/>
                  <a:gd name="T8" fmla="*/ 408 w 1305"/>
                  <a:gd name="T9" fmla="*/ 31 h 339"/>
                  <a:gd name="T10" fmla="*/ 1 w 1305"/>
                  <a:gd name="T11" fmla="*/ 36 h 339"/>
                  <a:gd name="T12" fmla="*/ 20 w 1305"/>
                  <a:gd name="T13" fmla="*/ 231 h 339"/>
                  <a:gd name="T14" fmla="*/ 174 w 1305"/>
                  <a:gd name="T15" fmla="*/ 250 h 339"/>
                  <a:gd name="T16" fmla="*/ 61 w 1305"/>
                  <a:gd name="T17" fmla="*/ 177 h 339"/>
                  <a:gd name="T18" fmla="*/ 45 w 1305"/>
                  <a:gd name="T19" fmla="*/ 90 h 339"/>
                  <a:gd name="T20" fmla="*/ 44 w 1305"/>
                  <a:gd name="T21" fmla="*/ 40 h 339"/>
                  <a:gd name="T22" fmla="*/ 14 w 1305"/>
                  <a:gd name="T23" fmla="*/ 37 h 339"/>
                  <a:gd name="T24" fmla="*/ 189 w 1305"/>
                  <a:gd name="T25" fmla="*/ 89 h 339"/>
                  <a:gd name="T26" fmla="*/ 199 w 1305"/>
                  <a:gd name="T27" fmla="*/ 335 h 339"/>
                  <a:gd name="T28" fmla="*/ 778 w 1305"/>
                  <a:gd name="T29" fmla="*/ 327 h 339"/>
                  <a:gd name="T30" fmla="*/ 1061 w 1305"/>
                  <a:gd name="T31" fmla="*/ 273 h 339"/>
                  <a:gd name="T32" fmla="*/ 1076 w 1305"/>
                  <a:gd name="T33" fmla="*/ 231 h 339"/>
                  <a:gd name="T34" fmla="*/ 1299 w 1305"/>
                  <a:gd name="T35" fmla="*/ 209 h 339"/>
                  <a:gd name="T36" fmla="*/ 909 w 1305"/>
                  <a:gd name="T37" fmla="*/ 71 h 339"/>
                  <a:gd name="T38" fmla="*/ 925 w 1305"/>
                  <a:gd name="T39" fmla="*/ 71 h 339"/>
                  <a:gd name="T40" fmla="*/ 886 w 1305"/>
                  <a:gd name="T41" fmla="*/ 30 h 339"/>
                  <a:gd name="T42" fmla="*/ 870 w 1305"/>
                  <a:gd name="T43" fmla="*/ 25 h 339"/>
                  <a:gd name="T44" fmla="*/ 869 w 1305"/>
                  <a:gd name="T45" fmla="*/ 70 h 339"/>
                  <a:gd name="T46" fmla="*/ 399 w 1305"/>
                  <a:gd name="T47" fmla="*/ 56 h 339"/>
                  <a:gd name="T48" fmla="*/ 382 w 1305"/>
                  <a:gd name="T49" fmla="*/ 47 h 339"/>
                  <a:gd name="T50" fmla="*/ 382 w 1305"/>
                  <a:gd name="T51" fmla="*/ 47 h 339"/>
                  <a:gd name="T52" fmla="*/ 349 w 1305"/>
                  <a:gd name="T53" fmla="*/ 70 h 339"/>
                  <a:gd name="T54" fmla="*/ 325 w 1305"/>
                  <a:gd name="T55" fmla="*/ 63 h 339"/>
                  <a:gd name="T56" fmla="*/ 325 w 1305"/>
                  <a:gd name="T57" fmla="*/ 76 h 339"/>
                  <a:gd name="T58" fmla="*/ 318 w 1305"/>
                  <a:gd name="T59" fmla="*/ 76 h 339"/>
                  <a:gd name="T60" fmla="*/ 298 w 1305"/>
                  <a:gd name="T61" fmla="*/ 70 h 339"/>
                  <a:gd name="T62" fmla="*/ 1049 w 1305"/>
                  <a:gd name="T63" fmla="*/ 289 h 339"/>
                  <a:gd name="T64" fmla="*/ 1042 w 1305"/>
                  <a:gd name="T65" fmla="*/ 297 h 339"/>
                  <a:gd name="T66" fmla="*/ 762 w 1305"/>
                  <a:gd name="T67" fmla="*/ 315 h 339"/>
                  <a:gd name="T68" fmla="*/ 192 w 1305"/>
                  <a:gd name="T69" fmla="*/ 310 h 339"/>
                  <a:gd name="T70" fmla="*/ 213 w 1305"/>
                  <a:gd name="T71" fmla="*/ 302 h 339"/>
                  <a:gd name="T72" fmla="*/ 192 w 1305"/>
                  <a:gd name="T73" fmla="*/ 236 h 339"/>
                  <a:gd name="T74" fmla="*/ 223 w 1305"/>
                  <a:gd name="T75" fmla="*/ 111 h 339"/>
                  <a:gd name="T76" fmla="*/ 196 w 1305"/>
                  <a:gd name="T77" fmla="*/ 104 h 339"/>
                  <a:gd name="T78" fmla="*/ 1036 w 1305"/>
                  <a:gd name="T79" fmla="*/ 88 h 339"/>
                  <a:gd name="T80" fmla="*/ 1043 w 1305"/>
                  <a:gd name="T81" fmla="*/ 99 h 339"/>
                  <a:gd name="T82" fmla="*/ 1049 w 1305"/>
                  <a:gd name="T83" fmla="*/ 289 h 339"/>
                  <a:gd name="T84" fmla="*/ 947 w 1305"/>
                  <a:gd name="T85" fmla="*/ 72 h 339"/>
                  <a:gd name="T86" fmla="*/ 952 w 1305"/>
                  <a:gd name="T87" fmla="*/ 62 h 339"/>
                  <a:gd name="T88" fmla="*/ 968 w 1305"/>
                  <a:gd name="T89" fmla="*/ 72 h 339"/>
                  <a:gd name="T90" fmla="*/ 1004 w 1305"/>
                  <a:gd name="T91" fmla="*/ 73 h 339"/>
                  <a:gd name="T92" fmla="*/ 1176 w 1305"/>
                  <a:gd name="T93" fmla="*/ 209 h 339"/>
                  <a:gd name="T94" fmla="*/ 1059 w 1305"/>
                  <a:gd name="T95" fmla="*/ 210 h 339"/>
                  <a:gd name="T96" fmla="*/ 1071 w 1305"/>
                  <a:gd name="T97" fmla="*/ 206 h 339"/>
                  <a:gd name="T98" fmla="*/ 1044 w 1305"/>
                  <a:gd name="T99" fmla="*/ 78 h 339"/>
                  <a:gd name="T100" fmla="*/ 972 w 1305"/>
                  <a:gd name="T101" fmla="*/ 44 h 339"/>
                  <a:gd name="T102" fmla="*/ 949 w 1305"/>
                  <a:gd name="T103" fmla="*/ 41 h 339"/>
                  <a:gd name="T104" fmla="*/ 1232 w 1305"/>
                  <a:gd name="T105" fmla="*/ 99 h 339"/>
                  <a:gd name="T106" fmla="*/ 1269 w 1305"/>
                  <a:gd name="T107" fmla="*/ 185 h 339"/>
                  <a:gd name="T108" fmla="*/ 1280 w 1305"/>
                  <a:gd name="T109" fmla="*/ 18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5" h="339">
                    <a:moveTo>
                      <a:pt x="1303" y="200"/>
                    </a:moveTo>
                    <a:cubicBezTo>
                      <a:pt x="1293" y="186"/>
                      <a:pt x="1281" y="173"/>
                      <a:pt x="1269" y="160"/>
                    </a:cubicBezTo>
                    <a:cubicBezTo>
                      <a:pt x="1263" y="152"/>
                      <a:pt x="1256" y="145"/>
                      <a:pt x="1250" y="138"/>
                    </a:cubicBezTo>
                    <a:cubicBezTo>
                      <a:pt x="1244" y="132"/>
                      <a:pt x="1233" y="124"/>
                      <a:pt x="1235" y="116"/>
                    </a:cubicBezTo>
                    <a:cubicBezTo>
                      <a:pt x="1236" y="109"/>
                      <a:pt x="1245" y="99"/>
                      <a:pt x="1249" y="93"/>
                    </a:cubicBezTo>
                    <a:cubicBezTo>
                      <a:pt x="1254" y="85"/>
                      <a:pt x="1260" y="77"/>
                      <a:pt x="1265" y="68"/>
                    </a:cubicBezTo>
                    <a:cubicBezTo>
                      <a:pt x="1276" y="50"/>
                      <a:pt x="1287" y="32"/>
                      <a:pt x="1298" y="14"/>
                    </a:cubicBezTo>
                    <a:cubicBezTo>
                      <a:pt x="1299" y="13"/>
                      <a:pt x="1299" y="12"/>
                      <a:pt x="1299" y="11"/>
                    </a:cubicBezTo>
                    <a:cubicBezTo>
                      <a:pt x="1303" y="8"/>
                      <a:pt x="1300" y="0"/>
                      <a:pt x="1294" y="1"/>
                    </a:cubicBezTo>
                    <a:cubicBezTo>
                      <a:pt x="1154" y="22"/>
                      <a:pt x="1012" y="26"/>
                      <a:pt x="872" y="13"/>
                    </a:cubicBezTo>
                    <a:cubicBezTo>
                      <a:pt x="870" y="13"/>
                      <a:pt x="869" y="14"/>
                      <a:pt x="868" y="15"/>
                    </a:cubicBezTo>
                    <a:cubicBezTo>
                      <a:pt x="868" y="15"/>
                      <a:pt x="868" y="14"/>
                      <a:pt x="868" y="14"/>
                    </a:cubicBezTo>
                    <a:cubicBezTo>
                      <a:pt x="867" y="11"/>
                      <a:pt x="862" y="12"/>
                      <a:pt x="862" y="15"/>
                    </a:cubicBezTo>
                    <a:cubicBezTo>
                      <a:pt x="861" y="24"/>
                      <a:pt x="862" y="34"/>
                      <a:pt x="862" y="44"/>
                    </a:cubicBezTo>
                    <a:cubicBezTo>
                      <a:pt x="862" y="52"/>
                      <a:pt x="860" y="61"/>
                      <a:pt x="862" y="69"/>
                    </a:cubicBezTo>
                    <a:cubicBezTo>
                      <a:pt x="862" y="70"/>
                      <a:pt x="862" y="70"/>
                      <a:pt x="862" y="70"/>
                    </a:cubicBezTo>
                    <a:cubicBezTo>
                      <a:pt x="710" y="68"/>
                      <a:pt x="559" y="69"/>
                      <a:pt x="407" y="73"/>
                    </a:cubicBezTo>
                    <a:cubicBezTo>
                      <a:pt x="408" y="68"/>
                      <a:pt x="408" y="62"/>
                      <a:pt x="409" y="57"/>
                    </a:cubicBezTo>
                    <a:cubicBezTo>
                      <a:pt x="409" y="49"/>
                      <a:pt x="410" y="41"/>
                      <a:pt x="409" y="33"/>
                    </a:cubicBezTo>
                    <a:cubicBezTo>
                      <a:pt x="409" y="32"/>
                      <a:pt x="409" y="31"/>
                      <a:pt x="408" y="31"/>
                    </a:cubicBezTo>
                    <a:cubicBezTo>
                      <a:pt x="407" y="30"/>
                      <a:pt x="406" y="29"/>
                      <a:pt x="404" y="29"/>
                    </a:cubicBezTo>
                    <a:cubicBezTo>
                      <a:pt x="338" y="26"/>
                      <a:pt x="272" y="26"/>
                      <a:pt x="206" y="26"/>
                    </a:cubicBezTo>
                    <a:cubicBezTo>
                      <a:pt x="141" y="26"/>
                      <a:pt x="74" y="24"/>
                      <a:pt x="9" y="30"/>
                    </a:cubicBezTo>
                    <a:cubicBezTo>
                      <a:pt x="6" y="27"/>
                      <a:pt x="0" y="31"/>
                      <a:pt x="1" y="36"/>
                    </a:cubicBezTo>
                    <a:cubicBezTo>
                      <a:pt x="10" y="71"/>
                      <a:pt x="38" y="103"/>
                      <a:pt x="63" y="128"/>
                    </a:cubicBezTo>
                    <a:cubicBezTo>
                      <a:pt x="73" y="138"/>
                      <a:pt x="73" y="139"/>
                      <a:pt x="65" y="151"/>
                    </a:cubicBezTo>
                    <a:cubicBezTo>
                      <a:pt x="59" y="159"/>
                      <a:pt x="53" y="167"/>
                      <a:pt x="48" y="176"/>
                    </a:cubicBezTo>
                    <a:cubicBezTo>
                      <a:pt x="37" y="193"/>
                      <a:pt x="26" y="211"/>
                      <a:pt x="20" y="231"/>
                    </a:cubicBezTo>
                    <a:cubicBezTo>
                      <a:pt x="19" y="234"/>
                      <a:pt x="22" y="236"/>
                      <a:pt x="24" y="235"/>
                    </a:cubicBezTo>
                    <a:cubicBezTo>
                      <a:pt x="24" y="237"/>
                      <a:pt x="24" y="239"/>
                      <a:pt x="27" y="239"/>
                    </a:cubicBezTo>
                    <a:cubicBezTo>
                      <a:pt x="50" y="243"/>
                      <a:pt x="74" y="244"/>
                      <a:pt x="98" y="246"/>
                    </a:cubicBezTo>
                    <a:cubicBezTo>
                      <a:pt x="123" y="248"/>
                      <a:pt x="149" y="252"/>
                      <a:pt x="174" y="250"/>
                    </a:cubicBezTo>
                    <a:cubicBezTo>
                      <a:pt x="179" y="249"/>
                      <a:pt x="181" y="242"/>
                      <a:pt x="176" y="241"/>
                    </a:cubicBezTo>
                    <a:cubicBezTo>
                      <a:pt x="152" y="236"/>
                      <a:pt x="128" y="236"/>
                      <a:pt x="104" y="235"/>
                    </a:cubicBezTo>
                    <a:cubicBezTo>
                      <a:pt x="79" y="233"/>
                      <a:pt x="53" y="231"/>
                      <a:pt x="28" y="232"/>
                    </a:cubicBezTo>
                    <a:cubicBezTo>
                      <a:pt x="40" y="214"/>
                      <a:pt x="50" y="195"/>
                      <a:pt x="61" y="177"/>
                    </a:cubicBezTo>
                    <a:cubicBezTo>
                      <a:pt x="68" y="167"/>
                      <a:pt x="77" y="157"/>
                      <a:pt x="83" y="147"/>
                    </a:cubicBezTo>
                    <a:cubicBezTo>
                      <a:pt x="86" y="142"/>
                      <a:pt x="87" y="139"/>
                      <a:pt x="84" y="133"/>
                    </a:cubicBezTo>
                    <a:cubicBezTo>
                      <a:pt x="81" y="126"/>
                      <a:pt x="73" y="121"/>
                      <a:pt x="67" y="115"/>
                    </a:cubicBezTo>
                    <a:cubicBezTo>
                      <a:pt x="60" y="107"/>
                      <a:pt x="52" y="99"/>
                      <a:pt x="45" y="90"/>
                    </a:cubicBezTo>
                    <a:cubicBezTo>
                      <a:pt x="35" y="77"/>
                      <a:pt x="27" y="62"/>
                      <a:pt x="19" y="48"/>
                    </a:cubicBezTo>
                    <a:cubicBezTo>
                      <a:pt x="23" y="48"/>
                      <a:pt x="27" y="48"/>
                      <a:pt x="31" y="48"/>
                    </a:cubicBezTo>
                    <a:cubicBezTo>
                      <a:pt x="35" y="48"/>
                      <a:pt x="40" y="49"/>
                      <a:pt x="44" y="47"/>
                    </a:cubicBezTo>
                    <a:cubicBezTo>
                      <a:pt x="48" y="46"/>
                      <a:pt x="48" y="42"/>
                      <a:pt x="44" y="40"/>
                    </a:cubicBezTo>
                    <a:cubicBezTo>
                      <a:pt x="40" y="39"/>
                      <a:pt x="35" y="39"/>
                      <a:pt x="31" y="40"/>
                    </a:cubicBezTo>
                    <a:cubicBezTo>
                      <a:pt x="26" y="40"/>
                      <a:pt x="21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5" y="39"/>
                      <a:pt x="14" y="38"/>
                      <a:pt x="14" y="37"/>
                    </a:cubicBezTo>
                    <a:cubicBezTo>
                      <a:pt x="78" y="39"/>
                      <a:pt x="142" y="36"/>
                      <a:pt x="206" y="36"/>
                    </a:cubicBezTo>
                    <a:cubicBezTo>
                      <a:pt x="263" y="36"/>
                      <a:pt x="320" y="37"/>
                      <a:pt x="377" y="38"/>
                    </a:cubicBezTo>
                    <a:cubicBezTo>
                      <a:pt x="317" y="58"/>
                      <a:pt x="254" y="69"/>
                      <a:pt x="191" y="81"/>
                    </a:cubicBezTo>
                    <a:cubicBezTo>
                      <a:pt x="187" y="81"/>
                      <a:pt x="187" y="86"/>
                      <a:pt x="189" y="89"/>
                    </a:cubicBezTo>
                    <a:cubicBezTo>
                      <a:pt x="188" y="90"/>
                      <a:pt x="187" y="91"/>
                      <a:pt x="187" y="93"/>
                    </a:cubicBezTo>
                    <a:cubicBezTo>
                      <a:pt x="183" y="143"/>
                      <a:pt x="182" y="192"/>
                      <a:pt x="180" y="242"/>
                    </a:cubicBezTo>
                    <a:cubicBezTo>
                      <a:pt x="179" y="263"/>
                      <a:pt x="177" y="284"/>
                      <a:pt x="178" y="304"/>
                    </a:cubicBezTo>
                    <a:cubicBezTo>
                      <a:pt x="179" y="318"/>
                      <a:pt x="185" y="330"/>
                      <a:pt x="199" y="335"/>
                    </a:cubicBezTo>
                    <a:cubicBezTo>
                      <a:pt x="217" y="339"/>
                      <a:pt x="238" y="336"/>
                      <a:pt x="255" y="336"/>
                    </a:cubicBezTo>
                    <a:cubicBezTo>
                      <a:pt x="282" y="335"/>
                      <a:pt x="309" y="335"/>
                      <a:pt x="335" y="335"/>
                    </a:cubicBezTo>
                    <a:cubicBezTo>
                      <a:pt x="384" y="334"/>
                      <a:pt x="433" y="333"/>
                      <a:pt x="482" y="333"/>
                    </a:cubicBezTo>
                    <a:cubicBezTo>
                      <a:pt x="581" y="331"/>
                      <a:pt x="679" y="329"/>
                      <a:pt x="778" y="327"/>
                    </a:cubicBezTo>
                    <a:cubicBezTo>
                      <a:pt x="828" y="326"/>
                      <a:pt x="878" y="324"/>
                      <a:pt x="928" y="323"/>
                    </a:cubicBezTo>
                    <a:cubicBezTo>
                      <a:pt x="950" y="322"/>
                      <a:pt x="972" y="322"/>
                      <a:pt x="995" y="321"/>
                    </a:cubicBezTo>
                    <a:cubicBezTo>
                      <a:pt x="1011" y="321"/>
                      <a:pt x="1036" y="325"/>
                      <a:pt x="1051" y="315"/>
                    </a:cubicBezTo>
                    <a:cubicBezTo>
                      <a:pt x="1064" y="305"/>
                      <a:pt x="1061" y="287"/>
                      <a:pt x="1061" y="273"/>
                    </a:cubicBezTo>
                    <a:cubicBezTo>
                      <a:pt x="1060" y="259"/>
                      <a:pt x="1060" y="245"/>
                      <a:pt x="1059" y="232"/>
                    </a:cubicBezTo>
                    <a:cubicBezTo>
                      <a:pt x="1061" y="232"/>
                      <a:pt x="1063" y="232"/>
                      <a:pt x="1065" y="232"/>
                    </a:cubicBezTo>
                    <a:cubicBezTo>
                      <a:pt x="1068" y="233"/>
                      <a:pt x="1072" y="234"/>
                      <a:pt x="1074" y="233"/>
                    </a:cubicBezTo>
                    <a:cubicBezTo>
                      <a:pt x="1075" y="232"/>
                      <a:pt x="1076" y="232"/>
                      <a:pt x="1076" y="231"/>
                    </a:cubicBezTo>
                    <a:cubicBezTo>
                      <a:pt x="1090" y="231"/>
                      <a:pt x="1104" y="229"/>
                      <a:pt x="1118" y="227"/>
                    </a:cubicBezTo>
                    <a:cubicBezTo>
                      <a:pt x="1138" y="225"/>
                      <a:pt x="1159" y="223"/>
                      <a:pt x="1180" y="221"/>
                    </a:cubicBezTo>
                    <a:cubicBezTo>
                      <a:pt x="1199" y="219"/>
                      <a:pt x="1219" y="217"/>
                      <a:pt x="1239" y="215"/>
                    </a:cubicBezTo>
                    <a:cubicBezTo>
                      <a:pt x="1258" y="213"/>
                      <a:pt x="1280" y="214"/>
                      <a:pt x="1299" y="209"/>
                    </a:cubicBezTo>
                    <a:cubicBezTo>
                      <a:pt x="1301" y="208"/>
                      <a:pt x="1302" y="206"/>
                      <a:pt x="1302" y="204"/>
                    </a:cubicBezTo>
                    <a:cubicBezTo>
                      <a:pt x="1304" y="204"/>
                      <a:pt x="1305" y="202"/>
                      <a:pt x="1303" y="200"/>
                    </a:cubicBezTo>
                    <a:close/>
                    <a:moveTo>
                      <a:pt x="925" y="71"/>
                    </a:moveTo>
                    <a:cubicBezTo>
                      <a:pt x="919" y="71"/>
                      <a:pt x="914" y="71"/>
                      <a:pt x="909" y="71"/>
                    </a:cubicBezTo>
                    <a:cubicBezTo>
                      <a:pt x="908" y="66"/>
                      <a:pt x="907" y="60"/>
                      <a:pt x="906" y="55"/>
                    </a:cubicBezTo>
                    <a:cubicBezTo>
                      <a:pt x="905" y="49"/>
                      <a:pt x="905" y="43"/>
                      <a:pt x="904" y="37"/>
                    </a:cubicBezTo>
                    <a:cubicBezTo>
                      <a:pt x="910" y="39"/>
                      <a:pt x="916" y="41"/>
                      <a:pt x="922" y="43"/>
                    </a:cubicBezTo>
                    <a:cubicBezTo>
                      <a:pt x="920" y="52"/>
                      <a:pt x="920" y="63"/>
                      <a:pt x="925" y="71"/>
                    </a:cubicBezTo>
                    <a:close/>
                    <a:moveTo>
                      <a:pt x="900" y="35"/>
                    </a:moveTo>
                    <a:cubicBezTo>
                      <a:pt x="899" y="46"/>
                      <a:pt x="898" y="60"/>
                      <a:pt x="901" y="71"/>
                    </a:cubicBezTo>
                    <a:cubicBezTo>
                      <a:pt x="897" y="71"/>
                      <a:pt x="894" y="71"/>
                      <a:pt x="890" y="71"/>
                    </a:cubicBezTo>
                    <a:cubicBezTo>
                      <a:pt x="889" y="57"/>
                      <a:pt x="886" y="44"/>
                      <a:pt x="886" y="30"/>
                    </a:cubicBezTo>
                    <a:cubicBezTo>
                      <a:pt x="890" y="32"/>
                      <a:pt x="895" y="34"/>
                      <a:pt x="900" y="35"/>
                    </a:cubicBezTo>
                    <a:close/>
                    <a:moveTo>
                      <a:pt x="869" y="69"/>
                    </a:moveTo>
                    <a:cubicBezTo>
                      <a:pt x="873" y="61"/>
                      <a:pt x="872" y="51"/>
                      <a:pt x="872" y="42"/>
                    </a:cubicBezTo>
                    <a:cubicBezTo>
                      <a:pt x="872" y="36"/>
                      <a:pt x="871" y="30"/>
                      <a:pt x="870" y="25"/>
                    </a:cubicBezTo>
                    <a:cubicBezTo>
                      <a:pt x="870" y="25"/>
                      <a:pt x="870" y="25"/>
                      <a:pt x="870" y="25"/>
                    </a:cubicBezTo>
                    <a:cubicBezTo>
                      <a:pt x="874" y="26"/>
                      <a:pt x="877" y="27"/>
                      <a:pt x="880" y="28"/>
                    </a:cubicBezTo>
                    <a:cubicBezTo>
                      <a:pt x="879" y="42"/>
                      <a:pt x="878" y="57"/>
                      <a:pt x="882" y="71"/>
                    </a:cubicBezTo>
                    <a:cubicBezTo>
                      <a:pt x="878" y="71"/>
                      <a:pt x="873" y="70"/>
                      <a:pt x="869" y="70"/>
                    </a:cubicBezTo>
                    <a:cubicBezTo>
                      <a:pt x="869" y="70"/>
                      <a:pt x="869" y="70"/>
                      <a:pt x="869" y="69"/>
                    </a:cubicBezTo>
                    <a:close/>
                    <a:moveTo>
                      <a:pt x="388" y="45"/>
                    </a:moveTo>
                    <a:cubicBezTo>
                      <a:pt x="392" y="43"/>
                      <a:pt x="397" y="42"/>
                      <a:pt x="402" y="40"/>
                    </a:cubicBezTo>
                    <a:cubicBezTo>
                      <a:pt x="401" y="45"/>
                      <a:pt x="400" y="51"/>
                      <a:pt x="399" y="56"/>
                    </a:cubicBezTo>
                    <a:cubicBezTo>
                      <a:pt x="398" y="62"/>
                      <a:pt x="397" y="68"/>
                      <a:pt x="397" y="73"/>
                    </a:cubicBezTo>
                    <a:cubicBezTo>
                      <a:pt x="395" y="73"/>
                      <a:pt x="392" y="74"/>
                      <a:pt x="389" y="74"/>
                    </a:cubicBezTo>
                    <a:cubicBezTo>
                      <a:pt x="387" y="64"/>
                      <a:pt x="386" y="55"/>
                      <a:pt x="388" y="45"/>
                    </a:cubicBezTo>
                    <a:close/>
                    <a:moveTo>
                      <a:pt x="382" y="47"/>
                    </a:moveTo>
                    <a:cubicBezTo>
                      <a:pt x="380" y="56"/>
                      <a:pt x="379" y="65"/>
                      <a:pt x="381" y="74"/>
                    </a:cubicBezTo>
                    <a:cubicBezTo>
                      <a:pt x="377" y="74"/>
                      <a:pt x="373" y="74"/>
                      <a:pt x="368" y="74"/>
                    </a:cubicBezTo>
                    <a:cubicBezTo>
                      <a:pt x="369" y="66"/>
                      <a:pt x="369" y="59"/>
                      <a:pt x="368" y="51"/>
                    </a:cubicBezTo>
                    <a:cubicBezTo>
                      <a:pt x="373" y="49"/>
                      <a:pt x="377" y="48"/>
                      <a:pt x="382" y="47"/>
                    </a:cubicBezTo>
                    <a:close/>
                    <a:moveTo>
                      <a:pt x="363" y="52"/>
                    </a:moveTo>
                    <a:cubicBezTo>
                      <a:pt x="363" y="60"/>
                      <a:pt x="362" y="67"/>
                      <a:pt x="361" y="74"/>
                    </a:cubicBezTo>
                    <a:cubicBezTo>
                      <a:pt x="357" y="75"/>
                      <a:pt x="353" y="75"/>
                      <a:pt x="349" y="75"/>
                    </a:cubicBezTo>
                    <a:cubicBezTo>
                      <a:pt x="350" y="73"/>
                      <a:pt x="349" y="72"/>
                      <a:pt x="349" y="70"/>
                    </a:cubicBezTo>
                    <a:cubicBezTo>
                      <a:pt x="349" y="66"/>
                      <a:pt x="349" y="61"/>
                      <a:pt x="348" y="57"/>
                    </a:cubicBezTo>
                    <a:cubicBezTo>
                      <a:pt x="353" y="55"/>
                      <a:pt x="358" y="54"/>
                      <a:pt x="363" y="52"/>
                    </a:cubicBezTo>
                    <a:close/>
                    <a:moveTo>
                      <a:pt x="325" y="71"/>
                    </a:moveTo>
                    <a:cubicBezTo>
                      <a:pt x="325" y="68"/>
                      <a:pt x="325" y="66"/>
                      <a:pt x="325" y="63"/>
                    </a:cubicBezTo>
                    <a:cubicBezTo>
                      <a:pt x="331" y="61"/>
                      <a:pt x="337" y="60"/>
                      <a:pt x="343" y="58"/>
                    </a:cubicBezTo>
                    <a:cubicBezTo>
                      <a:pt x="343" y="62"/>
                      <a:pt x="343" y="66"/>
                      <a:pt x="342" y="70"/>
                    </a:cubicBezTo>
                    <a:cubicBezTo>
                      <a:pt x="342" y="72"/>
                      <a:pt x="342" y="73"/>
                      <a:pt x="342" y="75"/>
                    </a:cubicBezTo>
                    <a:cubicBezTo>
                      <a:pt x="336" y="75"/>
                      <a:pt x="330" y="75"/>
                      <a:pt x="325" y="76"/>
                    </a:cubicBezTo>
                    <a:cubicBezTo>
                      <a:pt x="325" y="74"/>
                      <a:pt x="325" y="72"/>
                      <a:pt x="325" y="71"/>
                    </a:cubicBezTo>
                    <a:close/>
                    <a:moveTo>
                      <a:pt x="320" y="64"/>
                    </a:moveTo>
                    <a:cubicBezTo>
                      <a:pt x="320" y="66"/>
                      <a:pt x="319" y="68"/>
                      <a:pt x="319" y="70"/>
                    </a:cubicBezTo>
                    <a:cubicBezTo>
                      <a:pt x="319" y="72"/>
                      <a:pt x="318" y="74"/>
                      <a:pt x="318" y="76"/>
                    </a:cubicBezTo>
                    <a:cubicBezTo>
                      <a:pt x="313" y="76"/>
                      <a:pt x="309" y="76"/>
                      <a:pt x="304" y="76"/>
                    </a:cubicBezTo>
                    <a:cubicBezTo>
                      <a:pt x="303" y="74"/>
                      <a:pt x="302" y="71"/>
                      <a:pt x="302" y="69"/>
                    </a:cubicBezTo>
                    <a:cubicBezTo>
                      <a:pt x="308" y="67"/>
                      <a:pt x="314" y="66"/>
                      <a:pt x="320" y="64"/>
                    </a:cubicBezTo>
                    <a:close/>
                    <a:moveTo>
                      <a:pt x="298" y="70"/>
                    </a:moveTo>
                    <a:cubicBezTo>
                      <a:pt x="298" y="72"/>
                      <a:pt x="298" y="74"/>
                      <a:pt x="299" y="76"/>
                    </a:cubicBezTo>
                    <a:cubicBezTo>
                      <a:pt x="286" y="77"/>
                      <a:pt x="274" y="77"/>
                      <a:pt x="261" y="78"/>
                    </a:cubicBezTo>
                    <a:cubicBezTo>
                      <a:pt x="273" y="75"/>
                      <a:pt x="286" y="72"/>
                      <a:pt x="298" y="70"/>
                    </a:cubicBezTo>
                    <a:close/>
                    <a:moveTo>
                      <a:pt x="1049" y="289"/>
                    </a:moveTo>
                    <a:cubicBezTo>
                      <a:pt x="1047" y="288"/>
                      <a:pt x="1045" y="289"/>
                      <a:pt x="1042" y="289"/>
                    </a:cubicBezTo>
                    <a:cubicBezTo>
                      <a:pt x="1039" y="289"/>
                      <a:pt x="1037" y="289"/>
                      <a:pt x="1034" y="289"/>
                    </a:cubicBezTo>
                    <a:cubicBezTo>
                      <a:pt x="1031" y="290"/>
                      <a:pt x="1031" y="296"/>
                      <a:pt x="1034" y="297"/>
                    </a:cubicBezTo>
                    <a:cubicBezTo>
                      <a:pt x="1037" y="297"/>
                      <a:pt x="1039" y="297"/>
                      <a:pt x="1042" y="297"/>
                    </a:cubicBezTo>
                    <a:cubicBezTo>
                      <a:pt x="1044" y="297"/>
                      <a:pt x="1046" y="297"/>
                      <a:pt x="1048" y="297"/>
                    </a:cubicBezTo>
                    <a:cubicBezTo>
                      <a:pt x="1048" y="297"/>
                      <a:pt x="1048" y="297"/>
                      <a:pt x="1048" y="297"/>
                    </a:cubicBezTo>
                    <a:cubicBezTo>
                      <a:pt x="1044" y="311"/>
                      <a:pt x="1025" y="308"/>
                      <a:pt x="1015" y="308"/>
                    </a:cubicBezTo>
                    <a:cubicBezTo>
                      <a:pt x="930" y="311"/>
                      <a:pt x="846" y="313"/>
                      <a:pt x="762" y="315"/>
                    </a:cubicBezTo>
                    <a:cubicBezTo>
                      <a:pt x="593" y="319"/>
                      <a:pt x="424" y="321"/>
                      <a:pt x="255" y="323"/>
                    </a:cubicBezTo>
                    <a:cubicBezTo>
                      <a:pt x="244" y="323"/>
                      <a:pt x="233" y="323"/>
                      <a:pt x="222" y="323"/>
                    </a:cubicBezTo>
                    <a:cubicBezTo>
                      <a:pt x="217" y="323"/>
                      <a:pt x="212" y="324"/>
                      <a:pt x="207" y="323"/>
                    </a:cubicBezTo>
                    <a:cubicBezTo>
                      <a:pt x="198" y="321"/>
                      <a:pt x="194" y="316"/>
                      <a:pt x="192" y="310"/>
                    </a:cubicBezTo>
                    <a:cubicBezTo>
                      <a:pt x="192" y="310"/>
                      <a:pt x="193" y="310"/>
                      <a:pt x="193" y="310"/>
                    </a:cubicBezTo>
                    <a:cubicBezTo>
                      <a:pt x="195" y="310"/>
                      <a:pt x="198" y="310"/>
                      <a:pt x="200" y="310"/>
                    </a:cubicBezTo>
                    <a:cubicBezTo>
                      <a:pt x="204" y="311"/>
                      <a:pt x="209" y="311"/>
                      <a:pt x="213" y="310"/>
                    </a:cubicBezTo>
                    <a:cubicBezTo>
                      <a:pt x="217" y="309"/>
                      <a:pt x="217" y="303"/>
                      <a:pt x="213" y="302"/>
                    </a:cubicBezTo>
                    <a:cubicBezTo>
                      <a:pt x="209" y="301"/>
                      <a:pt x="204" y="302"/>
                      <a:pt x="200" y="302"/>
                    </a:cubicBezTo>
                    <a:cubicBezTo>
                      <a:pt x="197" y="302"/>
                      <a:pt x="193" y="302"/>
                      <a:pt x="191" y="304"/>
                    </a:cubicBezTo>
                    <a:cubicBezTo>
                      <a:pt x="190" y="303"/>
                      <a:pt x="190" y="301"/>
                      <a:pt x="190" y="299"/>
                    </a:cubicBezTo>
                    <a:cubicBezTo>
                      <a:pt x="189" y="278"/>
                      <a:pt x="192" y="257"/>
                      <a:pt x="192" y="236"/>
                    </a:cubicBezTo>
                    <a:cubicBezTo>
                      <a:pt x="194" y="195"/>
                      <a:pt x="195" y="154"/>
                      <a:pt x="196" y="112"/>
                    </a:cubicBezTo>
                    <a:cubicBezTo>
                      <a:pt x="196" y="113"/>
                      <a:pt x="197" y="113"/>
                      <a:pt x="198" y="113"/>
                    </a:cubicBezTo>
                    <a:cubicBezTo>
                      <a:pt x="202" y="113"/>
                      <a:pt x="207" y="113"/>
                      <a:pt x="211" y="113"/>
                    </a:cubicBezTo>
                    <a:cubicBezTo>
                      <a:pt x="215" y="113"/>
                      <a:pt x="219" y="113"/>
                      <a:pt x="223" y="111"/>
                    </a:cubicBezTo>
                    <a:cubicBezTo>
                      <a:pt x="225" y="110"/>
                      <a:pt x="225" y="107"/>
                      <a:pt x="223" y="106"/>
                    </a:cubicBezTo>
                    <a:cubicBezTo>
                      <a:pt x="219" y="103"/>
                      <a:pt x="215" y="104"/>
                      <a:pt x="211" y="104"/>
                    </a:cubicBezTo>
                    <a:cubicBezTo>
                      <a:pt x="207" y="104"/>
                      <a:pt x="202" y="104"/>
                      <a:pt x="197" y="104"/>
                    </a:cubicBezTo>
                    <a:cubicBezTo>
                      <a:pt x="197" y="104"/>
                      <a:pt x="196" y="104"/>
                      <a:pt x="196" y="104"/>
                    </a:cubicBezTo>
                    <a:cubicBezTo>
                      <a:pt x="196" y="100"/>
                      <a:pt x="196" y="97"/>
                      <a:pt x="196" y="93"/>
                    </a:cubicBezTo>
                    <a:cubicBezTo>
                      <a:pt x="196" y="92"/>
                      <a:pt x="196" y="91"/>
                      <a:pt x="196" y="91"/>
                    </a:cubicBezTo>
                    <a:cubicBezTo>
                      <a:pt x="475" y="80"/>
                      <a:pt x="754" y="78"/>
                      <a:pt x="1033" y="85"/>
                    </a:cubicBezTo>
                    <a:cubicBezTo>
                      <a:pt x="1034" y="86"/>
                      <a:pt x="1035" y="87"/>
                      <a:pt x="1036" y="88"/>
                    </a:cubicBezTo>
                    <a:cubicBezTo>
                      <a:pt x="1038" y="88"/>
                      <a:pt x="1039" y="90"/>
                      <a:pt x="1040" y="92"/>
                    </a:cubicBezTo>
                    <a:cubicBezTo>
                      <a:pt x="1039" y="92"/>
                      <a:pt x="1037" y="91"/>
                      <a:pt x="1035" y="90"/>
                    </a:cubicBezTo>
                    <a:cubicBezTo>
                      <a:pt x="1031" y="89"/>
                      <a:pt x="1028" y="93"/>
                      <a:pt x="1032" y="96"/>
                    </a:cubicBezTo>
                    <a:cubicBezTo>
                      <a:pt x="1035" y="98"/>
                      <a:pt x="1039" y="99"/>
                      <a:pt x="1043" y="99"/>
                    </a:cubicBezTo>
                    <a:cubicBezTo>
                      <a:pt x="1046" y="113"/>
                      <a:pt x="1044" y="135"/>
                      <a:pt x="1044" y="142"/>
                    </a:cubicBezTo>
                    <a:cubicBezTo>
                      <a:pt x="1045" y="164"/>
                      <a:pt x="1045" y="185"/>
                      <a:pt x="1046" y="207"/>
                    </a:cubicBezTo>
                    <a:cubicBezTo>
                      <a:pt x="1047" y="227"/>
                      <a:pt x="1047" y="247"/>
                      <a:pt x="1048" y="266"/>
                    </a:cubicBezTo>
                    <a:cubicBezTo>
                      <a:pt x="1048" y="272"/>
                      <a:pt x="1050" y="281"/>
                      <a:pt x="1049" y="289"/>
                    </a:cubicBezTo>
                    <a:close/>
                    <a:moveTo>
                      <a:pt x="928" y="45"/>
                    </a:moveTo>
                    <a:cubicBezTo>
                      <a:pt x="934" y="48"/>
                      <a:pt x="940" y="50"/>
                      <a:pt x="946" y="52"/>
                    </a:cubicBezTo>
                    <a:cubicBezTo>
                      <a:pt x="946" y="56"/>
                      <a:pt x="946" y="59"/>
                      <a:pt x="946" y="62"/>
                    </a:cubicBezTo>
                    <a:cubicBezTo>
                      <a:pt x="947" y="66"/>
                      <a:pt x="946" y="69"/>
                      <a:pt x="947" y="72"/>
                    </a:cubicBezTo>
                    <a:cubicBezTo>
                      <a:pt x="942" y="72"/>
                      <a:pt x="937" y="72"/>
                      <a:pt x="932" y="71"/>
                    </a:cubicBezTo>
                    <a:cubicBezTo>
                      <a:pt x="931" y="66"/>
                      <a:pt x="929" y="62"/>
                      <a:pt x="928" y="57"/>
                    </a:cubicBezTo>
                    <a:cubicBezTo>
                      <a:pt x="927" y="53"/>
                      <a:pt x="927" y="49"/>
                      <a:pt x="928" y="45"/>
                    </a:cubicBezTo>
                    <a:close/>
                    <a:moveTo>
                      <a:pt x="952" y="62"/>
                    </a:moveTo>
                    <a:cubicBezTo>
                      <a:pt x="952" y="59"/>
                      <a:pt x="952" y="57"/>
                      <a:pt x="951" y="54"/>
                    </a:cubicBezTo>
                    <a:cubicBezTo>
                      <a:pt x="957" y="56"/>
                      <a:pt x="962" y="58"/>
                      <a:pt x="967" y="60"/>
                    </a:cubicBezTo>
                    <a:cubicBezTo>
                      <a:pt x="968" y="62"/>
                      <a:pt x="968" y="64"/>
                      <a:pt x="968" y="67"/>
                    </a:cubicBezTo>
                    <a:cubicBezTo>
                      <a:pt x="968" y="68"/>
                      <a:pt x="968" y="70"/>
                      <a:pt x="968" y="72"/>
                    </a:cubicBezTo>
                    <a:cubicBezTo>
                      <a:pt x="963" y="72"/>
                      <a:pt x="958" y="72"/>
                      <a:pt x="953" y="72"/>
                    </a:cubicBezTo>
                    <a:cubicBezTo>
                      <a:pt x="954" y="68"/>
                      <a:pt x="953" y="65"/>
                      <a:pt x="952" y="62"/>
                    </a:cubicBezTo>
                    <a:close/>
                    <a:moveTo>
                      <a:pt x="974" y="62"/>
                    </a:moveTo>
                    <a:cubicBezTo>
                      <a:pt x="984" y="66"/>
                      <a:pt x="994" y="69"/>
                      <a:pt x="1004" y="73"/>
                    </a:cubicBezTo>
                    <a:cubicBezTo>
                      <a:pt x="994" y="73"/>
                      <a:pt x="984" y="72"/>
                      <a:pt x="975" y="72"/>
                    </a:cubicBezTo>
                    <a:cubicBezTo>
                      <a:pt x="975" y="69"/>
                      <a:pt x="975" y="66"/>
                      <a:pt x="974" y="62"/>
                    </a:cubicBezTo>
                    <a:close/>
                    <a:moveTo>
                      <a:pt x="1239" y="203"/>
                    </a:moveTo>
                    <a:cubicBezTo>
                      <a:pt x="1218" y="205"/>
                      <a:pt x="1197" y="207"/>
                      <a:pt x="1176" y="209"/>
                    </a:cubicBezTo>
                    <a:cubicBezTo>
                      <a:pt x="1156" y="211"/>
                      <a:pt x="1135" y="213"/>
                      <a:pt x="1114" y="216"/>
                    </a:cubicBezTo>
                    <a:cubicBezTo>
                      <a:pt x="1098" y="218"/>
                      <a:pt x="1080" y="219"/>
                      <a:pt x="1064" y="225"/>
                    </a:cubicBezTo>
                    <a:cubicBezTo>
                      <a:pt x="1062" y="225"/>
                      <a:pt x="1061" y="225"/>
                      <a:pt x="1059" y="225"/>
                    </a:cubicBezTo>
                    <a:cubicBezTo>
                      <a:pt x="1059" y="220"/>
                      <a:pt x="1059" y="215"/>
                      <a:pt x="1059" y="210"/>
                    </a:cubicBezTo>
                    <a:cubicBezTo>
                      <a:pt x="1062" y="212"/>
                      <a:pt x="1065" y="213"/>
                      <a:pt x="1069" y="214"/>
                    </a:cubicBezTo>
                    <a:cubicBezTo>
                      <a:pt x="1073" y="214"/>
                      <a:pt x="1078" y="215"/>
                      <a:pt x="1081" y="212"/>
                    </a:cubicBezTo>
                    <a:cubicBezTo>
                      <a:pt x="1082" y="211"/>
                      <a:pt x="1082" y="210"/>
                      <a:pt x="1081" y="209"/>
                    </a:cubicBezTo>
                    <a:cubicBezTo>
                      <a:pt x="1078" y="206"/>
                      <a:pt x="1075" y="207"/>
                      <a:pt x="1071" y="206"/>
                    </a:cubicBezTo>
                    <a:cubicBezTo>
                      <a:pt x="1067" y="206"/>
                      <a:pt x="1062" y="205"/>
                      <a:pt x="1058" y="204"/>
                    </a:cubicBezTo>
                    <a:cubicBezTo>
                      <a:pt x="1058" y="199"/>
                      <a:pt x="1058" y="193"/>
                      <a:pt x="1058" y="188"/>
                    </a:cubicBezTo>
                    <a:cubicBezTo>
                      <a:pt x="1057" y="161"/>
                      <a:pt x="1056" y="135"/>
                      <a:pt x="1055" y="109"/>
                    </a:cubicBezTo>
                    <a:cubicBezTo>
                      <a:pt x="1055" y="97"/>
                      <a:pt x="1054" y="84"/>
                      <a:pt x="1044" y="78"/>
                    </a:cubicBezTo>
                    <a:cubicBezTo>
                      <a:pt x="1043" y="76"/>
                      <a:pt x="1042" y="75"/>
                      <a:pt x="1040" y="74"/>
                    </a:cubicBezTo>
                    <a:cubicBezTo>
                      <a:pt x="1012" y="64"/>
                      <a:pt x="983" y="53"/>
                      <a:pt x="955" y="43"/>
                    </a:cubicBezTo>
                    <a:cubicBezTo>
                      <a:pt x="957" y="43"/>
                      <a:pt x="959" y="43"/>
                      <a:pt x="962" y="44"/>
                    </a:cubicBezTo>
                    <a:cubicBezTo>
                      <a:pt x="965" y="44"/>
                      <a:pt x="969" y="46"/>
                      <a:pt x="972" y="44"/>
                    </a:cubicBezTo>
                    <a:cubicBezTo>
                      <a:pt x="974" y="44"/>
                      <a:pt x="974" y="42"/>
                      <a:pt x="973" y="40"/>
                    </a:cubicBezTo>
                    <a:cubicBezTo>
                      <a:pt x="972" y="36"/>
                      <a:pt x="966" y="36"/>
                      <a:pt x="962" y="35"/>
                    </a:cubicBezTo>
                    <a:cubicBezTo>
                      <a:pt x="957" y="35"/>
                      <a:pt x="953" y="36"/>
                      <a:pt x="949" y="39"/>
                    </a:cubicBezTo>
                    <a:cubicBezTo>
                      <a:pt x="949" y="40"/>
                      <a:pt x="949" y="40"/>
                      <a:pt x="949" y="41"/>
                    </a:cubicBezTo>
                    <a:cubicBezTo>
                      <a:pt x="937" y="37"/>
                      <a:pt x="926" y="32"/>
                      <a:pt x="914" y="28"/>
                    </a:cubicBezTo>
                    <a:cubicBezTo>
                      <a:pt x="1038" y="37"/>
                      <a:pt x="1162" y="32"/>
                      <a:pt x="1285" y="14"/>
                    </a:cubicBezTo>
                    <a:cubicBezTo>
                      <a:pt x="1273" y="33"/>
                      <a:pt x="1261" y="52"/>
                      <a:pt x="1249" y="71"/>
                    </a:cubicBezTo>
                    <a:cubicBezTo>
                      <a:pt x="1244" y="80"/>
                      <a:pt x="1238" y="89"/>
                      <a:pt x="1232" y="99"/>
                    </a:cubicBezTo>
                    <a:cubicBezTo>
                      <a:pt x="1228" y="105"/>
                      <a:pt x="1222" y="111"/>
                      <a:pt x="1222" y="119"/>
                    </a:cubicBezTo>
                    <a:cubicBezTo>
                      <a:pt x="1221" y="132"/>
                      <a:pt x="1240" y="145"/>
                      <a:pt x="1248" y="153"/>
                    </a:cubicBezTo>
                    <a:cubicBezTo>
                      <a:pt x="1257" y="164"/>
                      <a:pt x="1267" y="174"/>
                      <a:pt x="1276" y="184"/>
                    </a:cubicBezTo>
                    <a:cubicBezTo>
                      <a:pt x="1274" y="184"/>
                      <a:pt x="1272" y="185"/>
                      <a:pt x="1269" y="185"/>
                    </a:cubicBezTo>
                    <a:cubicBezTo>
                      <a:pt x="1266" y="186"/>
                      <a:pt x="1262" y="186"/>
                      <a:pt x="1258" y="186"/>
                    </a:cubicBezTo>
                    <a:cubicBezTo>
                      <a:pt x="1255" y="186"/>
                      <a:pt x="1255" y="190"/>
                      <a:pt x="1257" y="191"/>
                    </a:cubicBezTo>
                    <a:cubicBezTo>
                      <a:pt x="1261" y="192"/>
                      <a:pt x="1265" y="192"/>
                      <a:pt x="1270" y="192"/>
                    </a:cubicBezTo>
                    <a:cubicBezTo>
                      <a:pt x="1273" y="192"/>
                      <a:pt x="1278" y="192"/>
                      <a:pt x="1280" y="189"/>
                    </a:cubicBezTo>
                    <a:cubicBezTo>
                      <a:pt x="1281" y="189"/>
                      <a:pt x="1281" y="189"/>
                      <a:pt x="1281" y="189"/>
                    </a:cubicBezTo>
                    <a:cubicBezTo>
                      <a:pt x="1284" y="192"/>
                      <a:pt x="1288" y="196"/>
                      <a:pt x="1292" y="199"/>
                    </a:cubicBezTo>
                    <a:cubicBezTo>
                      <a:pt x="1274" y="198"/>
                      <a:pt x="1256" y="201"/>
                      <a:pt x="1239" y="203"/>
                    </a:cubicBezTo>
                    <a:close/>
                  </a:path>
                </a:pathLst>
              </a:custGeom>
              <a:solidFill>
                <a:srgbClr val="254932"/>
              </a:solidFill>
              <a:ln w="0">
                <a:solidFill>
                  <a:srgbClr val="254932"/>
                </a:solidFill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3"/>
              <p:cNvSpPr/>
              <p:nvPr/>
            </p:nvSpPr>
            <p:spPr bwMode="auto">
              <a:xfrm>
                <a:off x="4583754" y="3442044"/>
                <a:ext cx="84343" cy="38883"/>
              </a:xfrm>
              <a:custGeom>
                <a:avLst/>
                <a:gdLst>
                  <a:gd name="T0" fmla="*/ 21 w 27"/>
                  <a:gd name="T1" fmla="*/ 1 h 11"/>
                  <a:gd name="T2" fmla="*/ 3 w 27"/>
                  <a:gd name="T3" fmla="*/ 0 h 11"/>
                  <a:gd name="T4" fmla="*/ 2 w 27"/>
                  <a:gd name="T5" fmla="*/ 5 h 11"/>
                  <a:gd name="T6" fmla="*/ 20 w 27"/>
                  <a:gd name="T7" fmla="*/ 9 h 11"/>
                  <a:gd name="T8" fmla="*/ 21 w 27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">
                    <a:moveTo>
                      <a:pt x="21" y="1"/>
                    </a:moveTo>
                    <a:cubicBezTo>
                      <a:pt x="15" y="0"/>
                      <a:pt x="9" y="0"/>
                      <a:pt x="3" y="0"/>
                    </a:cubicBezTo>
                    <a:cubicBezTo>
                      <a:pt x="0" y="0"/>
                      <a:pt x="0" y="4"/>
                      <a:pt x="2" y="5"/>
                    </a:cubicBezTo>
                    <a:cubicBezTo>
                      <a:pt x="8" y="6"/>
                      <a:pt x="14" y="8"/>
                      <a:pt x="20" y="9"/>
                    </a:cubicBezTo>
                    <a:cubicBezTo>
                      <a:pt x="26" y="11"/>
                      <a:pt x="27" y="1"/>
                      <a:pt x="2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94"/>
              <p:cNvSpPr/>
              <p:nvPr/>
            </p:nvSpPr>
            <p:spPr bwMode="auto">
              <a:xfrm>
                <a:off x="4712611" y="3439451"/>
                <a:ext cx="117143" cy="33698"/>
              </a:xfrm>
              <a:custGeom>
                <a:avLst/>
                <a:gdLst>
                  <a:gd name="T0" fmla="*/ 32 w 37"/>
                  <a:gd name="T1" fmla="*/ 2 h 10"/>
                  <a:gd name="T2" fmla="*/ 4 w 37"/>
                  <a:gd name="T3" fmla="*/ 0 h 10"/>
                  <a:gd name="T4" fmla="*/ 4 w 37"/>
                  <a:gd name="T5" fmla="*/ 6 h 10"/>
                  <a:gd name="T6" fmla="*/ 31 w 37"/>
                  <a:gd name="T7" fmla="*/ 10 h 10"/>
                  <a:gd name="T8" fmla="*/ 32 w 37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0">
                    <a:moveTo>
                      <a:pt x="32" y="2"/>
                    </a:moveTo>
                    <a:cubicBezTo>
                      <a:pt x="23" y="0"/>
                      <a:pt x="14" y="0"/>
                      <a:pt x="4" y="0"/>
                    </a:cubicBezTo>
                    <a:cubicBezTo>
                      <a:pt x="1" y="0"/>
                      <a:pt x="0" y="5"/>
                      <a:pt x="4" y="6"/>
                    </a:cubicBezTo>
                    <a:cubicBezTo>
                      <a:pt x="13" y="8"/>
                      <a:pt x="22" y="10"/>
                      <a:pt x="31" y="10"/>
                    </a:cubicBezTo>
                    <a:cubicBezTo>
                      <a:pt x="36" y="10"/>
                      <a:pt x="37" y="2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95"/>
              <p:cNvSpPr/>
              <p:nvPr/>
            </p:nvSpPr>
            <p:spPr bwMode="auto">
              <a:xfrm>
                <a:off x="4888327" y="3439451"/>
                <a:ext cx="96058" cy="38883"/>
              </a:xfrm>
              <a:custGeom>
                <a:avLst/>
                <a:gdLst>
                  <a:gd name="T0" fmla="*/ 28 w 30"/>
                  <a:gd name="T1" fmla="*/ 3 h 11"/>
                  <a:gd name="T2" fmla="*/ 17 w 30"/>
                  <a:gd name="T3" fmla="*/ 1 h 11"/>
                  <a:gd name="T4" fmla="*/ 4 w 30"/>
                  <a:gd name="T5" fmla="*/ 3 h 11"/>
                  <a:gd name="T6" fmla="*/ 4 w 30"/>
                  <a:gd name="T7" fmla="*/ 9 h 11"/>
                  <a:gd name="T8" fmla="*/ 17 w 30"/>
                  <a:gd name="T9" fmla="*/ 10 h 11"/>
                  <a:gd name="T10" fmla="*/ 28 w 30"/>
                  <a:gd name="T11" fmla="*/ 9 h 11"/>
                  <a:gd name="T12" fmla="*/ 28 w 30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2"/>
                      <a:pt x="8" y="2"/>
                      <a:pt x="4" y="3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1" y="11"/>
                      <a:pt x="25" y="11"/>
                      <a:pt x="28" y="9"/>
                    </a:cubicBezTo>
                    <a:cubicBezTo>
                      <a:pt x="30" y="7"/>
                      <a:pt x="30" y="4"/>
                      <a:pt x="28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6"/>
              <p:cNvSpPr/>
              <p:nvPr/>
            </p:nvSpPr>
            <p:spPr bwMode="auto">
              <a:xfrm>
                <a:off x="5169471" y="3734953"/>
                <a:ext cx="124173" cy="49251"/>
              </a:xfrm>
              <a:custGeom>
                <a:avLst/>
                <a:gdLst>
                  <a:gd name="T0" fmla="*/ 36 w 39"/>
                  <a:gd name="T1" fmla="*/ 2 h 14"/>
                  <a:gd name="T2" fmla="*/ 22 w 39"/>
                  <a:gd name="T3" fmla="*/ 1 h 14"/>
                  <a:gd name="T4" fmla="*/ 6 w 39"/>
                  <a:gd name="T5" fmla="*/ 2 h 14"/>
                  <a:gd name="T6" fmla="*/ 5 w 39"/>
                  <a:gd name="T7" fmla="*/ 11 h 14"/>
                  <a:gd name="T8" fmla="*/ 37 w 39"/>
                  <a:gd name="T9" fmla="*/ 7 h 14"/>
                  <a:gd name="T10" fmla="*/ 36 w 39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7" y="2"/>
                      <a:pt x="11" y="2"/>
                      <a:pt x="6" y="2"/>
                    </a:cubicBezTo>
                    <a:cubicBezTo>
                      <a:pt x="2" y="2"/>
                      <a:pt x="0" y="10"/>
                      <a:pt x="5" y="11"/>
                    </a:cubicBezTo>
                    <a:cubicBezTo>
                      <a:pt x="15" y="12"/>
                      <a:pt x="28" y="14"/>
                      <a:pt x="37" y="7"/>
                    </a:cubicBezTo>
                    <a:cubicBezTo>
                      <a:pt x="39" y="5"/>
                      <a:pt x="38" y="3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7"/>
              <p:cNvSpPr/>
              <p:nvPr/>
            </p:nvSpPr>
            <p:spPr bwMode="auto">
              <a:xfrm>
                <a:off x="5373299" y="3721993"/>
                <a:ext cx="119487" cy="49251"/>
              </a:xfrm>
              <a:custGeom>
                <a:avLst/>
                <a:gdLst>
                  <a:gd name="T0" fmla="*/ 34 w 38"/>
                  <a:gd name="T1" fmla="*/ 3 h 14"/>
                  <a:gd name="T2" fmla="*/ 4 w 38"/>
                  <a:gd name="T3" fmla="*/ 4 h 14"/>
                  <a:gd name="T4" fmla="*/ 4 w 38"/>
                  <a:gd name="T5" fmla="*/ 11 h 14"/>
                  <a:gd name="T6" fmla="*/ 34 w 38"/>
                  <a:gd name="T7" fmla="*/ 11 h 14"/>
                  <a:gd name="T8" fmla="*/ 34 w 38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">
                    <a:moveTo>
                      <a:pt x="34" y="3"/>
                    </a:moveTo>
                    <a:cubicBezTo>
                      <a:pt x="26" y="0"/>
                      <a:pt x="14" y="3"/>
                      <a:pt x="4" y="4"/>
                    </a:cubicBezTo>
                    <a:cubicBezTo>
                      <a:pt x="0" y="4"/>
                      <a:pt x="0" y="10"/>
                      <a:pt x="4" y="11"/>
                    </a:cubicBezTo>
                    <a:cubicBezTo>
                      <a:pt x="14" y="11"/>
                      <a:pt x="26" y="14"/>
                      <a:pt x="34" y="11"/>
                    </a:cubicBezTo>
                    <a:cubicBezTo>
                      <a:pt x="38" y="10"/>
                      <a:pt x="38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98"/>
              <p:cNvSpPr/>
              <p:nvPr/>
            </p:nvSpPr>
            <p:spPr bwMode="auto">
              <a:xfrm>
                <a:off x="5567758" y="3724584"/>
                <a:ext cx="107772" cy="38883"/>
              </a:xfrm>
              <a:custGeom>
                <a:avLst/>
                <a:gdLst>
                  <a:gd name="T0" fmla="*/ 30 w 34"/>
                  <a:gd name="T1" fmla="*/ 1 h 11"/>
                  <a:gd name="T2" fmla="*/ 16 w 34"/>
                  <a:gd name="T3" fmla="*/ 2 h 11"/>
                  <a:gd name="T4" fmla="*/ 2 w 34"/>
                  <a:gd name="T5" fmla="*/ 4 h 11"/>
                  <a:gd name="T6" fmla="*/ 1 w 34"/>
                  <a:gd name="T7" fmla="*/ 8 h 11"/>
                  <a:gd name="T8" fmla="*/ 17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1" y="2"/>
                      <a:pt x="16" y="2"/>
                    </a:cubicBezTo>
                    <a:cubicBezTo>
                      <a:pt x="11" y="2"/>
                      <a:pt x="6" y="2"/>
                      <a:pt x="2" y="4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6" y="11"/>
                      <a:pt x="12" y="11"/>
                      <a:pt x="17" y="11"/>
                    </a:cubicBezTo>
                    <a:cubicBezTo>
                      <a:pt x="22" y="11"/>
                      <a:pt x="28" y="11"/>
                      <a:pt x="32" y="7"/>
                    </a:cubicBezTo>
                    <a:cubicBezTo>
                      <a:pt x="34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9"/>
              <p:cNvSpPr/>
              <p:nvPr/>
            </p:nvSpPr>
            <p:spPr bwMode="auto">
              <a:xfrm>
                <a:off x="5720043" y="3729769"/>
                <a:ext cx="107772" cy="33698"/>
              </a:xfrm>
              <a:custGeom>
                <a:avLst/>
                <a:gdLst>
                  <a:gd name="T0" fmla="*/ 28 w 34"/>
                  <a:gd name="T1" fmla="*/ 0 h 10"/>
                  <a:gd name="T2" fmla="*/ 3 w 34"/>
                  <a:gd name="T3" fmla="*/ 3 h 10"/>
                  <a:gd name="T4" fmla="*/ 3 w 34"/>
                  <a:gd name="T5" fmla="*/ 8 h 10"/>
                  <a:gd name="T6" fmla="*/ 28 w 34"/>
                  <a:gd name="T7" fmla="*/ 10 h 10"/>
                  <a:gd name="T8" fmla="*/ 2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8" y="0"/>
                    </a:moveTo>
                    <a:cubicBezTo>
                      <a:pt x="20" y="0"/>
                      <a:pt x="12" y="2"/>
                      <a:pt x="3" y="3"/>
                    </a:cubicBezTo>
                    <a:cubicBezTo>
                      <a:pt x="0" y="3"/>
                      <a:pt x="0" y="7"/>
                      <a:pt x="3" y="8"/>
                    </a:cubicBezTo>
                    <a:cubicBezTo>
                      <a:pt x="12" y="9"/>
                      <a:pt x="20" y="10"/>
                      <a:pt x="28" y="10"/>
                    </a:cubicBezTo>
                    <a:cubicBezTo>
                      <a:pt x="34" y="10"/>
                      <a:pt x="34" y="1"/>
                      <a:pt x="28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0"/>
              <p:cNvSpPr/>
              <p:nvPr/>
            </p:nvSpPr>
            <p:spPr bwMode="auto">
              <a:xfrm>
                <a:off x="5893415" y="3719400"/>
                <a:ext cx="110115" cy="44067"/>
              </a:xfrm>
              <a:custGeom>
                <a:avLst/>
                <a:gdLst>
                  <a:gd name="T0" fmla="*/ 32 w 35"/>
                  <a:gd name="T1" fmla="*/ 1 h 13"/>
                  <a:gd name="T2" fmla="*/ 19 w 35"/>
                  <a:gd name="T3" fmla="*/ 2 h 13"/>
                  <a:gd name="T4" fmla="*/ 4 w 35"/>
                  <a:gd name="T5" fmla="*/ 3 h 13"/>
                  <a:gd name="T6" fmla="*/ 3 w 35"/>
                  <a:gd name="T7" fmla="*/ 8 h 13"/>
                  <a:gd name="T8" fmla="*/ 33 w 35"/>
                  <a:gd name="T9" fmla="*/ 7 h 13"/>
                  <a:gd name="T10" fmla="*/ 32 w 35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">
                    <a:moveTo>
                      <a:pt x="32" y="1"/>
                    </a:moveTo>
                    <a:cubicBezTo>
                      <a:pt x="28" y="0"/>
                      <a:pt x="23" y="2"/>
                      <a:pt x="19" y="2"/>
                    </a:cubicBezTo>
                    <a:cubicBezTo>
                      <a:pt x="14" y="3"/>
                      <a:pt x="9" y="3"/>
                      <a:pt x="4" y="3"/>
                    </a:cubicBezTo>
                    <a:cubicBezTo>
                      <a:pt x="1" y="3"/>
                      <a:pt x="0" y="8"/>
                      <a:pt x="3" y="8"/>
                    </a:cubicBezTo>
                    <a:cubicBezTo>
                      <a:pt x="12" y="10"/>
                      <a:pt x="26" y="13"/>
                      <a:pt x="33" y="7"/>
                    </a:cubicBezTo>
                    <a:cubicBezTo>
                      <a:pt x="35" y="5"/>
                      <a:pt x="34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01"/>
              <p:cNvSpPr/>
              <p:nvPr/>
            </p:nvSpPr>
            <p:spPr bwMode="auto">
              <a:xfrm>
                <a:off x="6073817" y="3721993"/>
                <a:ext cx="121829" cy="51843"/>
              </a:xfrm>
              <a:custGeom>
                <a:avLst/>
                <a:gdLst>
                  <a:gd name="T0" fmla="*/ 32 w 39"/>
                  <a:gd name="T1" fmla="*/ 0 h 15"/>
                  <a:gd name="T2" fmla="*/ 5 w 39"/>
                  <a:gd name="T3" fmla="*/ 2 h 15"/>
                  <a:gd name="T4" fmla="*/ 3 w 39"/>
                  <a:gd name="T5" fmla="*/ 7 h 15"/>
                  <a:gd name="T6" fmla="*/ 35 w 39"/>
                  <a:gd name="T7" fmla="*/ 7 h 15"/>
                  <a:gd name="T8" fmla="*/ 32 w 3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32" y="0"/>
                    </a:moveTo>
                    <a:cubicBezTo>
                      <a:pt x="23" y="2"/>
                      <a:pt x="14" y="4"/>
                      <a:pt x="5" y="2"/>
                    </a:cubicBezTo>
                    <a:cubicBezTo>
                      <a:pt x="2" y="1"/>
                      <a:pt x="0" y="5"/>
                      <a:pt x="3" y="7"/>
                    </a:cubicBezTo>
                    <a:cubicBezTo>
                      <a:pt x="13" y="12"/>
                      <a:pt x="26" y="15"/>
                      <a:pt x="35" y="7"/>
                    </a:cubicBezTo>
                    <a:cubicBezTo>
                      <a:pt x="39" y="5"/>
                      <a:pt x="37" y="0"/>
                      <a:pt x="32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02"/>
              <p:cNvSpPr/>
              <p:nvPr/>
            </p:nvSpPr>
            <p:spPr bwMode="auto">
              <a:xfrm>
                <a:off x="6261246" y="3711625"/>
                <a:ext cx="126515" cy="44067"/>
              </a:xfrm>
              <a:custGeom>
                <a:avLst/>
                <a:gdLst>
                  <a:gd name="T0" fmla="*/ 34 w 40"/>
                  <a:gd name="T1" fmla="*/ 1 h 13"/>
                  <a:gd name="T2" fmla="*/ 19 w 40"/>
                  <a:gd name="T3" fmla="*/ 1 h 13"/>
                  <a:gd name="T4" fmla="*/ 5 w 40"/>
                  <a:gd name="T5" fmla="*/ 1 h 13"/>
                  <a:gd name="T6" fmla="*/ 4 w 40"/>
                  <a:gd name="T7" fmla="*/ 7 h 13"/>
                  <a:gd name="T8" fmla="*/ 35 w 40"/>
                  <a:gd name="T9" fmla="*/ 10 h 13"/>
                  <a:gd name="T10" fmla="*/ 34 w 4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34" y="1"/>
                    </a:moveTo>
                    <a:cubicBezTo>
                      <a:pt x="29" y="1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1"/>
                    </a:cubicBezTo>
                    <a:cubicBezTo>
                      <a:pt x="1" y="0"/>
                      <a:pt x="0" y="6"/>
                      <a:pt x="4" y="7"/>
                    </a:cubicBezTo>
                    <a:cubicBezTo>
                      <a:pt x="13" y="10"/>
                      <a:pt x="26" y="13"/>
                      <a:pt x="35" y="10"/>
                    </a:cubicBezTo>
                    <a:cubicBezTo>
                      <a:pt x="40" y="8"/>
                      <a:pt x="39" y="2"/>
                      <a:pt x="3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03"/>
              <p:cNvSpPr/>
              <p:nvPr/>
            </p:nvSpPr>
            <p:spPr bwMode="auto">
              <a:xfrm>
                <a:off x="6448675" y="3706440"/>
                <a:ext cx="126515" cy="46658"/>
              </a:xfrm>
              <a:custGeom>
                <a:avLst/>
                <a:gdLst>
                  <a:gd name="T0" fmla="*/ 36 w 40"/>
                  <a:gd name="T1" fmla="*/ 3 h 13"/>
                  <a:gd name="T2" fmla="*/ 4 w 40"/>
                  <a:gd name="T3" fmla="*/ 4 h 13"/>
                  <a:gd name="T4" fmla="*/ 4 w 40"/>
                  <a:gd name="T5" fmla="*/ 10 h 13"/>
                  <a:gd name="T6" fmla="*/ 36 w 40"/>
                  <a:gd name="T7" fmla="*/ 11 h 13"/>
                  <a:gd name="T8" fmla="*/ 36 w 4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36" y="3"/>
                    </a:moveTo>
                    <a:cubicBezTo>
                      <a:pt x="26" y="0"/>
                      <a:pt x="14" y="2"/>
                      <a:pt x="4" y="4"/>
                    </a:cubicBezTo>
                    <a:cubicBezTo>
                      <a:pt x="0" y="4"/>
                      <a:pt x="0" y="9"/>
                      <a:pt x="4" y="10"/>
                    </a:cubicBezTo>
                    <a:cubicBezTo>
                      <a:pt x="14" y="11"/>
                      <a:pt x="26" y="13"/>
                      <a:pt x="36" y="11"/>
                    </a:cubicBezTo>
                    <a:cubicBezTo>
                      <a:pt x="40" y="10"/>
                      <a:pt x="40" y="4"/>
                      <a:pt x="36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04"/>
              <p:cNvSpPr/>
              <p:nvPr/>
            </p:nvSpPr>
            <p:spPr bwMode="auto">
              <a:xfrm>
                <a:off x="6643132" y="3711625"/>
                <a:ext cx="121829" cy="38883"/>
              </a:xfrm>
              <a:custGeom>
                <a:avLst/>
                <a:gdLst>
                  <a:gd name="T0" fmla="*/ 34 w 38"/>
                  <a:gd name="T1" fmla="*/ 2 h 11"/>
                  <a:gd name="T2" fmla="*/ 20 w 38"/>
                  <a:gd name="T3" fmla="*/ 1 h 11"/>
                  <a:gd name="T4" fmla="*/ 4 w 38"/>
                  <a:gd name="T5" fmla="*/ 2 h 11"/>
                  <a:gd name="T6" fmla="*/ 4 w 38"/>
                  <a:gd name="T7" fmla="*/ 9 h 11"/>
                  <a:gd name="T8" fmla="*/ 20 w 38"/>
                  <a:gd name="T9" fmla="*/ 10 h 11"/>
                  <a:gd name="T10" fmla="*/ 34 w 38"/>
                  <a:gd name="T11" fmla="*/ 10 h 11"/>
                  <a:gd name="T12" fmla="*/ 34 w 38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1">
                    <a:moveTo>
                      <a:pt x="34" y="2"/>
                    </a:moveTo>
                    <a:cubicBezTo>
                      <a:pt x="30" y="0"/>
                      <a:pt x="24" y="1"/>
                      <a:pt x="20" y="1"/>
                    </a:cubicBezTo>
                    <a:cubicBezTo>
                      <a:pt x="15" y="2"/>
                      <a:pt x="9" y="2"/>
                      <a:pt x="4" y="2"/>
                    </a:cubicBezTo>
                    <a:cubicBezTo>
                      <a:pt x="0" y="3"/>
                      <a:pt x="0" y="9"/>
                      <a:pt x="4" y="9"/>
                    </a:cubicBezTo>
                    <a:cubicBezTo>
                      <a:pt x="9" y="9"/>
                      <a:pt x="15" y="10"/>
                      <a:pt x="20" y="10"/>
                    </a:cubicBezTo>
                    <a:cubicBezTo>
                      <a:pt x="24" y="10"/>
                      <a:pt x="30" y="11"/>
                      <a:pt x="34" y="10"/>
                    </a:cubicBezTo>
                    <a:cubicBezTo>
                      <a:pt x="38" y="8"/>
                      <a:pt x="38" y="3"/>
                      <a:pt x="3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5"/>
              <p:cNvSpPr/>
              <p:nvPr/>
            </p:nvSpPr>
            <p:spPr bwMode="auto">
              <a:xfrm>
                <a:off x="6828219" y="3711625"/>
                <a:ext cx="93715" cy="44067"/>
              </a:xfrm>
              <a:custGeom>
                <a:avLst/>
                <a:gdLst>
                  <a:gd name="T0" fmla="*/ 27 w 30"/>
                  <a:gd name="T1" fmla="*/ 3 h 13"/>
                  <a:gd name="T2" fmla="*/ 17 w 30"/>
                  <a:gd name="T3" fmla="*/ 2 h 13"/>
                  <a:gd name="T4" fmla="*/ 5 w 30"/>
                  <a:gd name="T5" fmla="*/ 1 h 13"/>
                  <a:gd name="T6" fmla="*/ 3 w 30"/>
                  <a:gd name="T7" fmla="*/ 7 h 13"/>
                  <a:gd name="T8" fmla="*/ 28 w 30"/>
                  <a:gd name="T9" fmla="*/ 8 h 13"/>
                  <a:gd name="T10" fmla="*/ 27 w 3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3">
                    <a:moveTo>
                      <a:pt x="27" y="3"/>
                    </a:moveTo>
                    <a:cubicBezTo>
                      <a:pt x="24" y="2"/>
                      <a:pt x="20" y="2"/>
                      <a:pt x="17" y="2"/>
                    </a:cubicBezTo>
                    <a:cubicBezTo>
                      <a:pt x="13" y="2"/>
                      <a:pt x="9" y="2"/>
                      <a:pt x="5" y="1"/>
                    </a:cubicBezTo>
                    <a:cubicBezTo>
                      <a:pt x="1" y="0"/>
                      <a:pt x="0" y="5"/>
                      <a:pt x="3" y="7"/>
                    </a:cubicBezTo>
                    <a:cubicBezTo>
                      <a:pt x="10" y="9"/>
                      <a:pt x="21" y="13"/>
                      <a:pt x="28" y="8"/>
                    </a:cubicBezTo>
                    <a:cubicBezTo>
                      <a:pt x="30" y="7"/>
                      <a:pt x="30" y="3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6"/>
              <p:cNvSpPr/>
              <p:nvPr/>
            </p:nvSpPr>
            <p:spPr bwMode="auto">
              <a:xfrm>
                <a:off x="6978163" y="3696072"/>
                <a:ext cx="114801" cy="38883"/>
              </a:xfrm>
              <a:custGeom>
                <a:avLst/>
                <a:gdLst>
                  <a:gd name="T0" fmla="*/ 32 w 36"/>
                  <a:gd name="T1" fmla="*/ 2 h 11"/>
                  <a:gd name="T2" fmla="*/ 19 w 36"/>
                  <a:gd name="T3" fmla="*/ 2 h 11"/>
                  <a:gd name="T4" fmla="*/ 4 w 36"/>
                  <a:gd name="T5" fmla="*/ 5 h 11"/>
                  <a:gd name="T6" fmla="*/ 5 w 36"/>
                  <a:gd name="T7" fmla="*/ 11 h 11"/>
                  <a:gd name="T8" fmla="*/ 20 w 36"/>
                  <a:gd name="T9" fmla="*/ 11 h 11"/>
                  <a:gd name="T10" fmla="*/ 33 w 36"/>
                  <a:gd name="T11" fmla="*/ 8 h 11"/>
                  <a:gd name="T12" fmla="*/ 32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2" y="2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3"/>
                      <a:pt x="9" y="4"/>
                      <a:pt x="4" y="5"/>
                    </a:cubicBezTo>
                    <a:cubicBezTo>
                      <a:pt x="0" y="5"/>
                      <a:pt x="1" y="11"/>
                      <a:pt x="5" y="11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5" y="10"/>
                      <a:pt x="30" y="11"/>
                      <a:pt x="33" y="8"/>
                    </a:cubicBezTo>
                    <a:cubicBezTo>
                      <a:pt x="36" y="6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07"/>
              <p:cNvSpPr/>
              <p:nvPr/>
            </p:nvSpPr>
            <p:spPr bwMode="auto">
              <a:xfrm>
                <a:off x="7167934" y="3696072"/>
                <a:ext cx="105430" cy="46658"/>
              </a:xfrm>
              <a:custGeom>
                <a:avLst/>
                <a:gdLst>
                  <a:gd name="T0" fmla="*/ 32 w 33"/>
                  <a:gd name="T1" fmla="*/ 6 h 13"/>
                  <a:gd name="T2" fmla="*/ 4 w 33"/>
                  <a:gd name="T3" fmla="*/ 6 h 13"/>
                  <a:gd name="T4" fmla="*/ 6 w 33"/>
                  <a:gd name="T5" fmla="*/ 12 h 13"/>
                  <a:gd name="T6" fmla="*/ 20 w 33"/>
                  <a:gd name="T7" fmla="*/ 11 h 13"/>
                  <a:gd name="T8" fmla="*/ 31 w 33"/>
                  <a:gd name="T9" fmla="*/ 10 h 13"/>
                  <a:gd name="T10" fmla="*/ 32 w 33"/>
                  <a:gd name="T1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3">
                    <a:moveTo>
                      <a:pt x="32" y="6"/>
                    </a:moveTo>
                    <a:cubicBezTo>
                      <a:pt x="25" y="0"/>
                      <a:pt x="11" y="3"/>
                      <a:pt x="4" y="6"/>
                    </a:cubicBezTo>
                    <a:cubicBezTo>
                      <a:pt x="0" y="7"/>
                      <a:pt x="2" y="13"/>
                      <a:pt x="6" y="12"/>
                    </a:cubicBezTo>
                    <a:cubicBezTo>
                      <a:pt x="10" y="11"/>
                      <a:pt x="15" y="11"/>
                      <a:pt x="20" y="11"/>
                    </a:cubicBezTo>
                    <a:cubicBezTo>
                      <a:pt x="24" y="11"/>
                      <a:pt x="27" y="12"/>
                      <a:pt x="31" y="10"/>
                    </a:cubicBezTo>
                    <a:cubicBezTo>
                      <a:pt x="33" y="9"/>
                      <a:pt x="33" y="7"/>
                      <a:pt x="32" y="6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08"/>
              <p:cNvSpPr/>
              <p:nvPr/>
            </p:nvSpPr>
            <p:spPr bwMode="auto">
              <a:xfrm>
                <a:off x="7341306" y="3696072"/>
                <a:ext cx="107772" cy="38883"/>
              </a:xfrm>
              <a:custGeom>
                <a:avLst/>
                <a:gdLst>
                  <a:gd name="T0" fmla="*/ 32 w 34"/>
                  <a:gd name="T1" fmla="*/ 3 h 11"/>
                  <a:gd name="T2" fmla="*/ 19 w 34"/>
                  <a:gd name="T3" fmla="*/ 1 h 11"/>
                  <a:gd name="T4" fmla="*/ 3 w 34"/>
                  <a:gd name="T5" fmla="*/ 2 h 11"/>
                  <a:gd name="T6" fmla="*/ 3 w 34"/>
                  <a:gd name="T7" fmla="*/ 8 h 11"/>
                  <a:gd name="T8" fmla="*/ 19 w 34"/>
                  <a:gd name="T9" fmla="*/ 10 h 11"/>
                  <a:gd name="T10" fmla="*/ 32 w 34"/>
                  <a:gd name="T11" fmla="*/ 7 h 11"/>
                  <a:gd name="T12" fmla="*/ 32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2" y="3"/>
                    </a:moveTo>
                    <a:cubicBezTo>
                      <a:pt x="28" y="0"/>
                      <a:pt x="24" y="1"/>
                      <a:pt x="19" y="1"/>
                    </a:cubicBezTo>
                    <a:cubicBezTo>
                      <a:pt x="13" y="1"/>
                      <a:pt x="8" y="2"/>
                      <a:pt x="3" y="2"/>
                    </a:cubicBezTo>
                    <a:cubicBezTo>
                      <a:pt x="0" y="3"/>
                      <a:pt x="0" y="8"/>
                      <a:pt x="3" y="8"/>
                    </a:cubicBezTo>
                    <a:cubicBezTo>
                      <a:pt x="8" y="9"/>
                      <a:pt x="13" y="9"/>
                      <a:pt x="19" y="10"/>
                    </a:cubicBezTo>
                    <a:cubicBezTo>
                      <a:pt x="24" y="10"/>
                      <a:pt x="28" y="11"/>
                      <a:pt x="32" y="7"/>
                    </a:cubicBezTo>
                    <a:cubicBezTo>
                      <a:pt x="34" y="6"/>
                      <a:pt x="34" y="4"/>
                      <a:pt x="32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09"/>
              <p:cNvSpPr/>
              <p:nvPr/>
            </p:nvSpPr>
            <p:spPr bwMode="auto">
              <a:xfrm>
                <a:off x="7519364" y="3683110"/>
                <a:ext cx="119487" cy="51843"/>
              </a:xfrm>
              <a:custGeom>
                <a:avLst/>
                <a:gdLst>
                  <a:gd name="T0" fmla="*/ 32 w 38"/>
                  <a:gd name="T1" fmla="*/ 1 h 15"/>
                  <a:gd name="T2" fmla="*/ 19 w 38"/>
                  <a:gd name="T3" fmla="*/ 3 h 15"/>
                  <a:gd name="T4" fmla="*/ 6 w 38"/>
                  <a:gd name="T5" fmla="*/ 2 h 15"/>
                  <a:gd name="T6" fmla="*/ 4 w 38"/>
                  <a:gd name="T7" fmla="*/ 8 h 15"/>
                  <a:gd name="T8" fmla="*/ 35 w 38"/>
                  <a:gd name="T9" fmla="*/ 8 h 15"/>
                  <a:gd name="T10" fmla="*/ 32 w 38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2" y="1"/>
                    </a:moveTo>
                    <a:cubicBezTo>
                      <a:pt x="28" y="0"/>
                      <a:pt x="24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3" y="2"/>
                      <a:pt x="0" y="6"/>
                      <a:pt x="4" y="8"/>
                    </a:cubicBezTo>
                    <a:cubicBezTo>
                      <a:pt x="12" y="12"/>
                      <a:pt x="27" y="15"/>
                      <a:pt x="35" y="8"/>
                    </a:cubicBezTo>
                    <a:cubicBezTo>
                      <a:pt x="38" y="5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10"/>
              <p:cNvSpPr/>
              <p:nvPr/>
            </p:nvSpPr>
            <p:spPr bwMode="auto">
              <a:xfrm>
                <a:off x="7891880" y="3382424"/>
                <a:ext cx="103086" cy="31106"/>
              </a:xfrm>
              <a:custGeom>
                <a:avLst/>
                <a:gdLst>
                  <a:gd name="T0" fmla="*/ 30 w 33"/>
                  <a:gd name="T1" fmla="*/ 1 h 9"/>
                  <a:gd name="T2" fmla="*/ 17 w 33"/>
                  <a:gd name="T3" fmla="*/ 1 h 9"/>
                  <a:gd name="T4" fmla="*/ 2 w 33"/>
                  <a:gd name="T5" fmla="*/ 4 h 9"/>
                  <a:gd name="T6" fmla="*/ 3 w 33"/>
                  <a:gd name="T7" fmla="*/ 9 h 9"/>
                  <a:gd name="T8" fmla="*/ 18 w 33"/>
                  <a:gd name="T9" fmla="*/ 9 h 9"/>
                  <a:gd name="T10" fmla="*/ 31 w 33"/>
                  <a:gd name="T11" fmla="*/ 6 h 9"/>
                  <a:gd name="T12" fmla="*/ 30 w 33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9">
                    <a:moveTo>
                      <a:pt x="30" y="1"/>
                    </a:moveTo>
                    <a:cubicBezTo>
                      <a:pt x="26" y="0"/>
                      <a:pt x="22" y="1"/>
                      <a:pt x="17" y="1"/>
                    </a:cubicBezTo>
                    <a:cubicBezTo>
                      <a:pt x="12" y="2"/>
                      <a:pt x="7" y="3"/>
                      <a:pt x="2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8" y="9"/>
                      <a:pt x="13" y="9"/>
                      <a:pt x="18" y="9"/>
                    </a:cubicBezTo>
                    <a:cubicBezTo>
                      <a:pt x="23" y="9"/>
                      <a:pt x="27" y="9"/>
                      <a:pt x="31" y="6"/>
                    </a:cubicBezTo>
                    <a:cubicBezTo>
                      <a:pt x="33" y="5"/>
                      <a:pt x="33" y="2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1"/>
              <p:cNvSpPr/>
              <p:nvPr/>
            </p:nvSpPr>
            <p:spPr bwMode="auto">
              <a:xfrm>
                <a:off x="8055881" y="3353911"/>
                <a:ext cx="100744" cy="38883"/>
              </a:xfrm>
              <a:custGeom>
                <a:avLst/>
                <a:gdLst>
                  <a:gd name="T0" fmla="*/ 30 w 32"/>
                  <a:gd name="T1" fmla="*/ 2 h 11"/>
                  <a:gd name="T2" fmla="*/ 18 w 32"/>
                  <a:gd name="T3" fmla="*/ 2 h 11"/>
                  <a:gd name="T4" fmla="*/ 4 w 32"/>
                  <a:gd name="T5" fmla="*/ 5 h 11"/>
                  <a:gd name="T6" fmla="*/ 4 w 32"/>
                  <a:gd name="T7" fmla="*/ 11 h 11"/>
                  <a:gd name="T8" fmla="*/ 19 w 32"/>
                  <a:gd name="T9" fmla="*/ 10 h 11"/>
                  <a:gd name="T10" fmla="*/ 31 w 32"/>
                  <a:gd name="T11" fmla="*/ 7 h 11"/>
                  <a:gd name="T12" fmla="*/ 30 w 32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1">
                    <a:moveTo>
                      <a:pt x="30" y="2"/>
                    </a:moveTo>
                    <a:cubicBezTo>
                      <a:pt x="26" y="0"/>
                      <a:pt x="22" y="2"/>
                      <a:pt x="18" y="2"/>
                    </a:cubicBezTo>
                    <a:cubicBezTo>
                      <a:pt x="13" y="3"/>
                      <a:pt x="8" y="4"/>
                      <a:pt x="4" y="5"/>
                    </a:cubicBezTo>
                    <a:cubicBezTo>
                      <a:pt x="0" y="6"/>
                      <a:pt x="1" y="10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3" y="10"/>
                      <a:pt x="28" y="10"/>
                      <a:pt x="31" y="7"/>
                    </a:cubicBezTo>
                    <a:cubicBezTo>
                      <a:pt x="32" y="6"/>
                      <a:pt x="32" y="3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12"/>
              <p:cNvSpPr/>
              <p:nvPr/>
            </p:nvSpPr>
            <p:spPr bwMode="auto">
              <a:xfrm>
                <a:off x="8210510" y="3330581"/>
                <a:ext cx="131200" cy="38883"/>
              </a:xfrm>
              <a:custGeom>
                <a:avLst/>
                <a:gdLst>
                  <a:gd name="T0" fmla="*/ 39 w 42"/>
                  <a:gd name="T1" fmla="*/ 1 h 11"/>
                  <a:gd name="T2" fmla="*/ 22 w 42"/>
                  <a:gd name="T3" fmla="*/ 2 h 11"/>
                  <a:gd name="T4" fmla="*/ 3 w 42"/>
                  <a:gd name="T5" fmla="*/ 5 h 11"/>
                  <a:gd name="T6" fmla="*/ 4 w 42"/>
                  <a:gd name="T7" fmla="*/ 11 h 11"/>
                  <a:gd name="T8" fmla="*/ 24 w 42"/>
                  <a:gd name="T9" fmla="*/ 10 h 11"/>
                  <a:gd name="T10" fmla="*/ 40 w 42"/>
                  <a:gd name="T11" fmla="*/ 7 h 11"/>
                  <a:gd name="T12" fmla="*/ 39 w 42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1">
                    <a:moveTo>
                      <a:pt x="39" y="1"/>
                    </a:moveTo>
                    <a:cubicBezTo>
                      <a:pt x="33" y="0"/>
                      <a:pt x="28" y="1"/>
                      <a:pt x="22" y="2"/>
                    </a:cubicBezTo>
                    <a:cubicBezTo>
                      <a:pt x="16" y="3"/>
                      <a:pt x="10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11" y="11"/>
                      <a:pt x="17" y="10"/>
                      <a:pt x="24" y="10"/>
                    </a:cubicBezTo>
                    <a:cubicBezTo>
                      <a:pt x="29" y="10"/>
                      <a:pt x="34" y="10"/>
                      <a:pt x="40" y="7"/>
                    </a:cubicBezTo>
                    <a:cubicBezTo>
                      <a:pt x="42" y="6"/>
                      <a:pt x="42" y="2"/>
                      <a:pt x="3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13"/>
              <p:cNvSpPr/>
              <p:nvPr/>
            </p:nvSpPr>
            <p:spPr bwMode="auto">
              <a:xfrm>
                <a:off x="4621240" y="2827709"/>
                <a:ext cx="89029" cy="33698"/>
              </a:xfrm>
              <a:custGeom>
                <a:avLst/>
                <a:gdLst>
                  <a:gd name="T0" fmla="*/ 27 w 28"/>
                  <a:gd name="T1" fmla="*/ 3 h 10"/>
                  <a:gd name="T2" fmla="*/ 17 w 28"/>
                  <a:gd name="T3" fmla="*/ 1 h 10"/>
                  <a:gd name="T4" fmla="*/ 4 w 28"/>
                  <a:gd name="T5" fmla="*/ 2 h 10"/>
                  <a:gd name="T6" fmla="*/ 4 w 28"/>
                  <a:gd name="T7" fmla="*/ 8 h 10"/>
                  <a:gd name="T8" fmla="*/ 17 w 28"/>
                  <a:gd name="T9" fmla="*/ 9 h 10"/>
                  <a:gd name="T10" fmla="*/ 27 w 28"/>
                  <a:gd name="T11" fmla="*/ 7 h 10"/>
                  <a:gd name="T12" fmla="*/ 27 w 28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7" y="3"/>
                    </a:moveTo>
                    <a:cubicBezTo>
                      <a:pt x="24" y="0"/>
                      <a:pt x="20" y="1"/>
                      <a:pt x="17" y="1"/>
                    </a:cubicBezTo>
                    <a:cubicBezTo>
                      <a:pt x="13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9"/>
                      <a:pt x="13" y="9"/>
                      <a:pt x="17" y="9"/>
                    </a:cubicBezTo>
                    <a:cubicBezTo>
                      <a:pt x="20" y="9"/>
                      <a:pt x="24" y="10"/>
                      <a:pt x="27" y="7"/>
                    </a:cubicBezTo>
                    <a:cubicBezTo>
                      <a:pt x="28" y="6"/>
                      <a:pt x="28" y="4"/>
                      <a:pt x="27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14"/>
              <p:cNvSpPr/>
              <p:nvPr/>
            </p:nvSpPr>
            <p:spPr bwMode="auto">
              <a:xfrm>
                <a:off x="4775869" y="2835486"/>
                <a:ext cx="103086" cy="33698"/>
              </a:xfrm>
              <a:custGeom>
                <a:avLst/>
                <a:gdLst>
                  <a:gd name="T0" fmla="*/ 31 w 33"/>
                  <a:gd name="T1" fmla="*/ 2 h 10"/>
                  <a:gd name="T2" fmla="*/ 19 w 33"/>
                  <a:gd name="T3" fmla="*/ 1 h 10"/>
                  <a:gd name="T4" fmla="*/ 4 w 33"/>
                  <a:gd name="T5" fmla="*/ 2 h 10"/>
                  <a:gd name="T6" fmla="*/ 4 w 33"/>
                  <a:gd name="T7" fmla="*/ 9 h 10"/>
                  <a:gd name="T8" fmla="*/ 19 w 33"/>
                  <a:gd name="T9" fmla="*/ 10 h 10"/>
                  <a:gd name="T10" fmla="*/ 31 w 33"/>
                  <a:gd name="T11" fmla="*/ 8 h 10"/>
                  <a:gd name="T12" fmla="*/ 31 w 3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0">
                    <a:moveTo>
                      <a:pt x="31" y="2"/>
                    </a:moveTo>
                    <a:cubicBezTo>
                      <a:pt x="27" y="0"/>
                      <a:pt x="23" y="1"/>
                      <a:pt x="19" y="1"/>
                    </a:cubicBezTo>
                    <a:cubicBezTo>
                      <a:pt x="14" y="1"/>
                      <a:pt x="9" y="1"/>
                      <a:pt x="4" y="2"/>
                    </a:cubicBezTo>
                    <a:cubicBezTo>
                      <a:pt x="0" y="2"/>
                      <a:pt x="0" y="8"/>
                      <a:pt x="4" y="9"/>
                    </a:cubicBezTo>
                    <a:cubicBezTo>
                      <a:pt x="9" y="9"/>
                      <a:pt x="14" y="9"/>
                      <a:pt x="19" y="10"/>
                    </a:cubicBezTo>
                    <a:cubicBezTo>
                      <a:pt x="23" y="10"/>
                      <a:pt x="27" y="10"/>
                      <a:pt x="31" y="8"/>
                    </a:cubicBezTo>
                    <a:cubicBezTo>
                      <a:pt x="33" y="7"/>
                      <a:pt x="33" y="3"/>
                      <a:pt x="31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15"/>
              <p:cNvSpPr/>
              <p:nvPr/>
            </p:nvSpPr>
            <p:spPr bwMode="auto">
              <a:xfrm>
                <a:off x="4937526" y="2835486"/>
                <a:ext cx="110115" cy="41474"/>
              </a:xfrm>
              <a:custGeom>
                <a:avLst/>
                <a:gdLst>
                  <a:gd name="T0" fmla="*/ 32 w 35"/>
                  <a:gd name="T1" fmla="*/ 1 h 12"/>
                  <a:gd name="T2" fmla="*/ 19 w 35"/>
                  <a:gd name="T3" fmla="*/ 2 h 12"/>
                  <a:gd name="T4" fmla="*/ 5 w 35"/>
                  <a:gd name="T5" fmla="*/ 2 h 12"/>
                  <a:gd name="T6" fmla="*/ 4 w 35"/>
                  <a:gd name="T7" fmla="*/ 8 h 12"/>
                  <a:gd name="T8" fmla="*/ 33 w 35"/>
                  <a:gd name="T9" fmla="*/ 7 h 12"/>
                  <a:gd name="T10" fmla="*/ 32 w 35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2">
                    <a:moveTo>
                      <a:pt x="32" y="1"/>
                    </a:moveTo>
                    <a:cubicBezTo>
                      <a:pt x="28" y="0"/>
                      <a:pt x="23" y="1"/>
                      <a:pt x="19" y="2"/>
                    </a:cubicBezTo>
                    <a:cubicBezTo>
                      <a:pt x="14" y="2"/>
                      <a:pt x="9" y="2"/>
                      <a:pt x="5" y="2"/>
                    </a:cubicBezTo>
                    <a:cubicBezTo>
                      <a:pt x="1" y="2"/>
                      <a:pt x="0" y="7"/>
                      <a:pt x="4" y="8"/>
                    </a:cubicBezTo>
                    <a:cubicBezTo>
                      <a:pt x="12" y="10"/>
                      <a:pt x="25" y="12"/>
                      <a:pt x="33" y="7"/>
                    </a:cubicBezTo>
                    <a:cubicBezTo>
                      <a:pt x="35" y="5"/>
                      <a:pt x="35" y="2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16"/>
              <p:cNvSpPr/>
              <p:nvPr/>
            </p:nvSpPr>
            <p:spPr bwMode="auto">
              <a:xfrm>
                <a:off x="5101527" y="2825118"/>
                <a:ext cx="100744" cy="41474"/>
              </a:xfrm>
              <a:custGeom>
                <a:avLst/>
                <a:gdLst>
                  <a:gd name="T0" fmla="*/ 29 w 32"/>
                  <a:gd name="T1" fmla="*/ 1 h 12"/>
                  <a:gd name="T2" fmla="*/ 18 w 32"/>
                  <a:gd name="T3" fmla="*/ 2 h 12"/>
                  <a:gd name="T4" fmla="*/ 4 w 32"/>
                  <a:gd name="T5" fmla="*/ 3 h 12"/>
                  <a:gd name="T6" fmla="*/ 3 w 32"/>
                  <a:gd name="T7" fmla="*/ 9 h 12"/>
                  <a:gd name="T8" fmla="*/ 31 w 32"/>
                  <a:gd name="T9" fmla="*/ 6 h 12"/>
                  <a:gd name="T10" fmla="*/ 29 w 3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2">
                    <a:moveTo>
                      <a:pt x="29" y="1"/>
                    </a:moveTo>
                    <a:cubicBezTo>
                      <a:pt x="25" y="0"/>
                      <a:pt x="22" y="1"/>
                      <a:pt x="18" y="2"/>
                    </a:cubicBezTo>
                    <a:cubicBezTo>
                      <a:pt x="13" y="3"/>
                      <a:pt x="8" y="3"/>
                      <a:pt x="4" y="3"/>
                    </a:cubicBezTo>
                    <a:cubicBezTo>
                      <a:pt x="0" y="3"/>
                      <a:pt x="0" y="8"/>
                      <a:pt x="3" y="9"/>
                    </a:cubicBezTo>
                    <a:cubicBezTo>
                      <a:pt x="10" y="11"/>
                      <a:pt x="24" y="12"/>
                      <a:pt x="31" y="6"/>
                    </a:cubicBezTo>
                    <a:cubicBezTo>
                      <a:pt x="32" y="5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7"/>
              <p:cNvSpPr/>
              <p:nvPr/>
            </p:nvSpPr>
            <p:spPr bwMode="auto">
              <a:xfrm>
                <a:off x="5237413" y="2817341"/>
                <a:ext cx="105430" cy="38883"/>
              </a:xfrm>
              <a:custGeom>
                <a:avLst/>
                <a:gdLst>
                  <a:gd name="T0" fmla="*/ 31 w 34"/>
                  <a:gd name="T1" fmla="*/ 1 h 11"/>
                  <a:gd name="T2" fmla="*/ 19 w 34"/>
                  <a:gd name="T3" fmla="*/ 2 h 11"/>
                  <a:gd name="T4" fmla="*/ 5 w 34"/>
                  <a:gd name="T5" fmla="*/ 2 h 11"/>
                  <a:gd name="T6" fmla="*/ 4 w 34"/>
                  <a:gd name="T7" fmla="*/ 9 h 11"/>
                  <a:gd name="T8" fmla="*/ 19 w 34"/>
                  <a:gd name="T9" fmla="*/ 10 h 11"/>
                  <a:gd name="T10" fmla="*/ 32 w 34"/>
                  <a:gd name="T11" fmla="*/ 7 h 11"/>
                  <a:gd name="T12" fmla="*/ 31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1"/>
                    </a:moveTo>
                    <a:cubicBezTo>
                      <a:pt x="27" y="0"/>
                      <a:pt x="23" y="1"/>
                      <a:pt x="19" y="2"/>
                    </a:cubicBezTo>
                    <a:cubicBezTo>
                      <a:pt x="14" y="2"/>
                      <a:pt x="10" y="2"/>
                      <a:pt x="5" y="2"/>
                    </a:cubicBezTo>
                    <a:cubicBezTo>
                      <a:pt x="1" y="2"/>
                      <a:pt x="0" y="8"/>
                      <a:pt x="4" y="9"/>
                    </a:cubicBezTo>
                    <a:cubicBezTo>
                      <a:pt x="9" y="10"/>
                      <a:pt x="14" y="11"/>
                      <a:pt x="19" y="10"/>
                    </a:cubicBezTo>
                    <a:cubicBezTo>
                      <a:pt x="24" y="10"/>
                      <a:pt x="29" y="10"/>
                      <a:pt x="32" y="7"/>
                    </a:cubicBezTo>
                    <a:cubicBezTo>
                      <a:pt x="34" y="5"/>
                      <a:pt x="33" y="2"/>
                      <a:pt x="31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8"/>
              <p:cNvSpPr/>
              <p:nvPr/>
            </p:nvSpPr>
            <p:spPr bwMode="auto">
              <a:xfrm>
                <a:off x="5403757" y="2819934"/>
                <a:ext cx="89029" cy="36290"/>
              </a:xfrm>
              <a:custGeom>
                <a:avLst/>
                <a:gdLst>
                  <a:gd name="T0" fmla="*/ 25 w 28"/>
                  <a:gd name="T1" fmla="*/ 2 h 10"/>
                  <a:gd name="T2" fmla="*/ 14 w 28"/>
                  <a:gd name="T3" fmla="*/ 1 h 10"/>
                  <a:gd name="T4" fmla="*/ 3 w 28"/>
                  <a:gd name="T5" fmla="*/ 2 h 10"/>
                  <a:gd name="T6" fmla="*/ 3 w 28"/>
                  <a:gd name="T7" fmla="*/ 8 h 10"/>
                  <a:gd name="T8" fmla="*/ 14 w 28"/>
                  <a:gd name="T9" fmla="*/ 9 h 10"/>
                  <a:gd name="T10" fmla="*/ 25 w 28"/>
                  <a:gd name="T11" fmla="*/ 8 h 10"/>
                  <a:gd name="T12" fmla="*/ 25 w 2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25" y="2"/>
                    </a:moveTo>
                    <a:cubicBezTo>
                      <a:pt x="22" y="0"/>
                      <a:pt x="18" y="0"/>
                      <a:pt x="14" y="1"/>
                    </a:cubicBezTo>
                    <a:cubicBezTo>
                      <a:pt x="10" y="1"/>
                      <a:pt x="6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6" y="8"/>
                      <a:pt x="10" y="9"/>
                      <a:pt x="14" y="9"/>
                    </a:cubicBezTo>
                    <a:cubicBezTo>
                      <a:pt x="18" y="9"/>
                      <a:pt x="22" y="10"/>
                      <a:pt x="25" y="8"/>
                    </a:cubicBezTo>
                    <a:cubicBezTo>
                      <a:pt x="28" y="7"/>
                      <a:pt x="28" y="3"/>
                      <a:pt x="25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9"/>
              <p:cNvSpPr/>
              <p:nvPr/>
            </p:nvSpPr>
            <p:spPr bwMode="auto">
              <a:xfrm>
                <a:off x="7559194" y="2825118"/>
                <a:ext cx="91372" cy="25921"/>
              </a:xfrm>
              <a:custGeom>
                <a:avLst/>
                <a:gdLst>
                  <a:gd name="T0" fmla="*/ 27 w 29"/>
                  <a:gd name="T1" fmla="*/ 1 h 8"/>
                  <a:gd name="T2" fmla="*/ 16 w 29"/>
                  <a:gd name="T3" fmla="*/ 0 h 8"/>
                  <a:gd name="T4" fmla="*/ 3 w 29"/>
                  <a:gd name="T5" fmla="*/ 1 h 8"/>
                  <a:gd name="T6" fmla="*/ 3 w 29"/>
                  <a:gd name="T7" fmla="*/ 7 h 8"/>
                  <a:gd name="T8" fmla="*/ 16 w 29"/>
                  <a:gd name="T9" fmla="*/ 7 h 8"/>
                  <a:gd name="T10" fmla="*/ 27 w 29"/>
                  <a:gd name="T11" fmla="*/ 6 h 8"/>
                  <a:gd name="T12" fmla="*/ 27 w 29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7" y="1"/>
                    </a:moveTo>
                    <a:cubicBezTo>
                      <a:pt x="24" y="0"/>
                      <a:pt x="20" y="0"/>
                      <a:pt x="16" y="0"/>
                    </a:cubicBezTo>
                    <a:cubicBezTo>
                      <a:pt x="12" y="1"/>
                      <a:pt x="8" y="1"/>
                      <a:pt x="3" y="1"/>
                    </a:cubicBezTo>
                    <a:cubicBezTo>
                      <a:pt x="0" y="1"/>
                      <a:pt x="0" y="6"/>
                      <a:pt x="3" y="7"/>
                    </a:cubicBezTo>
                    <a:cubicBezTo>
                      <a:pt x="8" y="7"/>
                      <a:pt x="12" y="7"/>
                      <a:pt x="16" y="7"/>
                    </a:cubicBezTo>
                    <a:cubicBezTo>
                      <a:pt x="20" y="7"/>
                      <a:pt x="24" y="8"/>
                      <a:pt x="27" y="6"/>
                    </a:cubicBezTo>
                    <a:cubicBezTo>
                      <a:pt x="29" y="5"/>
                      <a:pt x="29" y="2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20"/>
              <p:cNvSpPr/>
              <p:nvPr/>
            </p:nvSpPr>
            <p:spPr bwMode="auto">
              <a:xfrm>
                <a:off x="7711479" y="2819934"/>
                <a:ext cx="110115" cy="36290"/>
              </a:xfrm>
              <a:custGeom>
                <a:avLst/>
                <a:gdLst>
                  <a:gd name="T0" fmla="*/ 32 w 35"/>
                  <a:gd name="T1" fmla="*/ 1 h 10"/>
                  <a:gd name="T2" fmla="*/ 19 w 35"/>
                  <a:gd name="T3" fmla="*/ 1 h 10"/>
                  <a:gd name="T4" fmla="*/ 4 w 35"/>
                  <a:gd name="T5" fmla="*/ 2 h 10"/>
                  <a:gd name="T6" fmla="*/ 4 w 35"/>
                  <a:gd name="T7" fmla="*/ 8 h 10"/>
                  <a:gd name="T8" fmla="*/ 19 w 35"/>
                  <a:gd name="T9" fmla="*/ 9 h 10"/>
                  <a:gd name="T10" fmla="*/ 32 w 35"/>
                  <a:gd name="T11" fmla="*/ 8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8" y="0"/>
                      <a:pt x="23" y="1"/>
                      <a:pt x="19" y="1"/>
                    </a:cubicBezTo>
                    <a:cubicBezTo>
                      <a:pt x="14" y="1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4" y="8"/>
                      <a:pt x="19" y="9"/>
                    </a:cubicBezTo>
                    <a:cubicBezTo>
                      <a:pt x="23" y="9"/>
                      <a:pt x="28" y="10"/>
                      <a:pt x="32" y="8"/>
                    </a:cubicBezTo>
                    <a:cubicBezTo>
                      <a:pt x="35" y="7"/>
                      <a:pt x="35" y="3"/>
                      <a:pt x="32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21"/>
              <p:cNvSpPr/>
              <p:nvPr/>
            </p:nvSpPr>
            <p:spPr bwMode="auto">
              <a:xfrm>
                <a:off x="7875480" y="2814749"/>
                <a:ext cx="100744" cy="31106"/>
              </a:xfrm>
              <a:custGeom>
                <a:avLst/>
                <a:gdLst>
                  <a:gd name="T0" fmla="*/ 29 w 32"/>
                  <a:gd name="T1" fmla="*/ 1 h 9"/>
                  <a:gd name="T2" fmla="*/ 17 w 32"/>
                  <a:gd name="T3" fmla="*/ 1 h 9"/>
                  <a:gd name="T4" fmla="*/ 3 w 32"/>
                  <a:gd name="T5" fmla="*/ 2 h 9"/>
                  <a:gd name="T6" fmla="*/ 3 w 32"/>
                  <a:gd name="T7" fmla="*/ 8 h 9"/>
                  <a:gd name="T8" fmla="*/ 17 w 32"/>
                  <a:gd name="T9" fmla="*/ 8 h 9"/>
                  <a:gd name="T10" fmla="*/ 29 w 32"/>
                  <a:gd name="T11" fmla="*/ 8 h 9"/>
                  <a:gd name="T12" fmla="*/ 29 w 3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29" y="1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2" y="1"/>
                      <a:pt x="8" y="1"/>
                      <a:pt x="3" y="2"/>
                    </a:cubicBezTo>
                    <a:cubicBezTo>
                      <a:pt x="0" y="2"/>
                      <a:pt x="0" y="7"/>
                      <a:pt x="3" y="8"/>
                    </a:cubicBezTo>
                    <a:cubicBezTo>
                      <a:pt x="8" y="8"/>
                      <a:pt x="12" y="8"/>
                      <a:pt x="17" y="8"/>
                    </a:cubicBezTo>
                    <a:cubicBezTo>
                      <a:pt x="21" y="9"/>
                      <a:pt x="25" y="9"/>
                      <a:pt x="29" y="8"/>
                    </a:cubicBezTo>
                    <a:cubicBezTo>
                      <a:pt x="32" y="7"/>
                      <a:pt x="32" y="2"/>
                      <a:pt x="29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22"/>
              <p:cNvSpPr/>
              <p:nvPr/>
            </p:nvSpPr>
            <p:spPr bwMode="auto">
              <a:xfrm>
                <a:off x="8046510" y="2796604"/>
                <a:ext cx="105430" cy="38883"/>
              </a:xfrm>
              <a:custGeom>
                <a:avLst/>
                <a:gdLst>
                  <a:gd name="T0" fmla="*/ 30 w 34"/>
                  <a:gd name="T1" fmla="*/ 1 h 11"/>
                  <a:gd name="T2" fmla="*/ 19 w 34"/>
                  <a:gd name="T3" fmla="*/ 3 h 11"/>
                  <a:gd name="T4" fmla="*/ 6 w 34"/>
                  <a:gd name="T5" fmla="*/ 2 h 11"/>
                  <a:gd name="T6" fmla="*/ 4 w 34"/>
                  <a:gd name="T7" fmla="*/ 9 h 11"/>
                  <a:gd name="T8" fmla="*/ 19 w 34"/>
                  <a:gd name="T9" fmla="*/ 11 h 11"/>
                  <a:gd name="T10" fmla="*/ 32 w 34"/>
                  <a:gd name="T11" fmla="*/ 7 h 11"/>
                  <a:gd name="T12" fmla="*/ 30 w 34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0" y="1"/>
                    </a:moveTo>
                    <a:cubicBezTo>
                      <a:pt x="26" y="0"/>
                      <a:pt x="23" y="2"/>
                      <a:pt x="19" y="3"/>
                    </a:cubicBezTo>
                    <a:cubicBezTo>
                      <a:pt x="15" y="3"/>
                      <a:pt x="10" y="3"/>
                      <a:pt x="6" y="2"/>
                    </a:cubicBezTo>
                    <a:cubicBezTo>
                      <a:pt x="2" y="2"/>
                      <a:pt x="0" y="7"/>
                      <a:pt x="4" y="9"/>
                    </a:cubicBezTo>
                    <a:cubicBezTo>
                      <a:pt x="9" y="10"/>
                      <a:pt x="14" y="11"/>
                      <a:pt x="19" y="11"/>
                    </a:cubicBezTo>
                    <a:cubicBezTo>
                      <a:pt x="23" y="11"/>
                      <a:pt x="29" y="11"/>
                      <a:pt x="32" y="7"/>
                    </a:cubicBezTo>
                    <a:cubicBezTo>
                      <a:pt x="34" y="5"/>
                      <a:pt x="33" y="1"/>
                      <a:pt x="30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23"/>
              <p:cNvSpPr/>
              <p:nvPr/>
            </p:nvSpPr>
            <p:spPr bwMode="auto">
              <a:xfrm>
                <a:off x="8210510" y="2778460"/>
                <a:ext cx="110115" cy="38883"/>
              </a:xfrm>
              <a:custGeom>
                <a:avLst/>
                <a:gdLst>
                  <a:gd name="T0" fmla="*/ 32 w 35"/>
                  <a:gd name="T1" fmla="*/ 2 h 11"/>
                  <a:gd name="T2" fmla="*/ 19 w 35"/>
                  <a:gd name="T3" fmla="*/ 3 h 11"/>
                  <a:gd name="T4" fmla="*/ 3 w 35"/>
                  <a:gd name="T5" fmla="*/ 5 h 11"/>
                  <a:gd name="T6" fmla="*/ 4 w 35"/>
                  <a:gd name="T7" fmla="*/ 11 h 11"/>
                  <a:gd name="T8" fmla="*/ 20 w 35"/>
                  <a:gd name="T9" fmla="*/ 11 h 11"/>
                  <a:gd name="T10" fmla="*/ 33 w 35"/>
                  <a:gd name="T11" fmla="*/ 8 h 11"/>
                  <a:gd name="T12" fmla="*/ 32 w 3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1">
                    <a:moveTo>
                      <a:pt x="32" y="2"/>
                    </a:moveTo>
                    <a:cubicBezTo>
                      <a:pt x="28" y="0"/>
                      <a:pt x="23" y="2"/>
                      <a:pt x="19" y="3"/>
                    </a:cubicBezTo>
                    <a:cubicBezTo>
                      <a:pt x="13" y="3"/>
                      <a:pt x="8" y="4"/>
                      <a:pt x="3" y="5"/>
                    </a:cubicBezTo>
                    <a:cubicBezTo>
                      <a:pt x="0" y="6"/>
                      <a:pt x="1" y="11"/>
                      <a:pt x="4" y="11"/>
                    </a:cubicBezTo>
                    <a:cubicBezTo>
                      <a:pt x="9" y="11"/>
                      <a:pt x="14" y="11"/>
                      <a:pt x="20" y="11"/>
                    </a:cubicBezTo>
                    <a:cubicBezTo>
                      <a:pt x="24" y="10"/>
                      <a:pt x="29" y="11"/>
                      <a:pt x="33" y="8"/>
                    </a:cubicBezTo>
                    <a:cubicBezTo>
                      <a:pt x="35" y="7"/>
                      <a:pt x="35" y="3"/>
                      <a:pt x="32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24"/>
              <p:cNvSpPr/>
              <p:nvPr/>
            </p:nvSpPr>
            <p:spPr bwMode="auto">
              <a:xfrm>
                <a:off x="8365139" y="2768091"/>
                <a:ext cx="86687" cy="31106"/>
              </a:xfrm>
              <a:custGeom>
                <a:avLst/>
                <a:gdLst>
                  <a:gd name="T0" fmla="*/ 26 w 28"/>
                  <a:gd name="T1" fmla="*/ 1 h 9"/>
                  <a:gd name="T2" fmla="*/ 16 w 28"/>
                  <a:gd name="T3" fmla="*/ 1 h 9"/>
                  <a:gd name="T4" fmla="*/ 4 w 28"/>
                  <a:gd name="T5" fmla="*/ 1 h 9"/>
                  <a:gd name="T6" fmla="*/ 4 w 28"/>
                  <a:gd name="T7" fmla="*/ 7 h 9"/>
                  <a:gd name="T8" fmla="*/ 16 w 28"/>
                  <a:gd name="T9" fmla="*/ 8 h 9"/>
                  <a:gd name="T10" fmla="*/ 26 w 28"/>
                  <a:gd name="T11" fmla="*/ 7 h 9"/>
                  <a:gd name="T12" fmla="*/ 26 w 2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9">
                    <a:moveTo>
                      <a:pt x="26" y="1"/>
                    </a:moveTo>
                    <a:cubicBezTo>
                      <a:pt x="23" y="0"/>
                      <a:pt x="19" y="0"/>
                      <a:pt x="16" y="1"/>
                    </a:cubicBezTo>
                    <a:cubicBezTo>
                      <a:pt x="12" y="1"/>
                      <a:pt x="8" y="1"/>
                      <a:pt x="4" y="1"/>
                    </a:cubicBezTo>
                    <a:cubicBezTo>
                      <a:pt x="0" y="1"/>
                      <a:pt x="0" y="7"/>
                      <a:pt x="4" y="7"/>
                    </a:cubicBezTo>
                    <a:cubicBezTo>
                      <a:pt x="8" y="8"/>
                      <a:pt x="12" y="8"/>
                      <a:pt x="16" y="8"/>
                    </a:cubicBezTo>
                    <a:cubicBezTo>
                      <a:pt x="19" y="8"/>
                      <a:pt x="23" y="9"/>
                      <a:pt x="26" y="7"/>
                    </a:cubicBezTo>
                    <a:cubicBezTo>
                      <a:pt x="28" y="6"/>
                      <a:pt x="28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25"/>
              <p:cNvSpPr/>
              <p:nvPr/>
            </p:nvSpPr>
            <p:spPr bwMode="auto">
              <a:xfrm>
                <a:off x="5209299" y="3055816"/>
                <a:ext cx="93715" cy="33698"/>
              </a:xfrm>
              <a:custGeom>
                <a:avLst/>
                <a:gdLst>
                  <a:gd name="T0" fmla="*/ 26 w 30"/>
                  <a:gd name="T1" fmla="*/ 1 h 10"/>
                  <a:gd name="T2" fmla="*/ 13 w 30"/>
                  <a:gd name="T3" fmla="*/ 1 h 10"/>
                  <a:gd name="T4" fmla="*/ 2 w 30"/>
                  <a:gd name="T5" fmla="*/ 2 h 10"/>
                  <a:gd name="T6" fmla="*/ 1 w 30"/>
                  <a:gd name="T7" fmla="*/ 5 h 10"/>
                  <a:gd name="T8" fmla="*/ 13 w 30"/>
                  <a:gd name="T9" fmla="*/ 9 h 10"/>
                  <a:gd name="T10" fmla="*/ 27 w 30"/>
                  <a:gd name="T11" fmla="*/ 7 h 10"/>
                  <a:gd name="T12" fmla="*/ 26 w 30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6" y="1"/>
                    </a:moveTo>
                    <a:cubicBezTo>
                      <a:pt x="22" y="0"/>
                      <a:pt x="17" y="1"/>
                      <a:pt x="13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8"/>
                      <a:pt x="9" y="8"/>
                      <a:pt x="13" y="9"/>
                    </a:cubicBezTo>
                    <a:cubicBezTo>
                      <a:pt x="18" y="9"/>
                      <a:pt x="23" y="10"/>
                      <a:pt x="27" y="7"/>
                    </a:cubicBezTo>
                    <a:cubicBezTo>
                      <a:pt x="30" y="6"/>
                      <a:pt x="29" y="2"/>
                      <a:pt x="26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26"/>
              <p:cNvSpPr/>
              <p:nvPr/>
            </p:nvSpPr>
            <p:spPr bwMode="auto">
              <a:xfrm>
                <a:off x="5375643" y="3040263"/>
                <a:ext cx="117143" cy="41474"/>
              </a:xfrm>
              <a:custGeom>
                <a:avLst/>
                <a:gdLst>
                  <a:gd name="T0" fmla="*/ 33 w 37"/>
                  <a:gd name="T1" fmla="*/ 3 h 12"/>
                  <a:gd name="T2" fmla="*/ 3 w 37"/>
                  <a:gd name="T3" fmla="*/ 6 h 12"/>
                  <a:gd name="T4" fmla="*/ 4 w 37"/>
                  <a:gd name="T5" fmla="*/ 11 h 12"/>
                  <a:gd name="T6" fmla="*/ 19 w 37"/>
                  <a:gd name="T7" fmla="*/ 10 h 12"/>
                  <a:gd name="T8" fmla="*/ 33 w 37"/>
                  <a:gd name="T9" fmla="*/ 9 h 12"/>
                  <a:gd name="T10" fmla="*/ 33 w 37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3" y="3"/>
                    </a:moveTo>
                    <a:cubicBezTo>
                      <a:pt x="25" y="0"/>
                      <a:pt x="11" y="4"/>
                      <a:pt x="3" y="6"/>
                    </a:cubicBezTo>
                    <a:cubicBezTo>
                      <a:pt x="0" y="7"/>
                      <a:pt x="1" y="12"/>
                      <a:pt x="4" y="11"/>
                    </a:cubicBezTo>
                    <a:cubicBezTo>
                      <a:pt x="9" y="11"/>
                      <a:pt x="14" y="10"/>
                      <a:pt x="19" y="10"/>
                    </a:cubicBezTo>
                    <a:cubicBezTo>
                      <a:pt x="24" y="10"/>
                      <a:pt x="29" y="11"/>
                      <a:pt x="33" y="9"/>
                    </a:cubicBezTo>
                    <a:cubicBezTo>
                      <a:pt x="37" y="9"/>
                      <a:pt x="36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7"/>
              <p:cNvSpPr/>
              <p:nvPr/>
            </p:nvSpPr>
            <p:spPr bwMode="auto">
              <a:xfrm>
                <a:off x="5579471" y="3027304"/>
                <a:ext cx="117143" cy="41474"/>
              </a:xfrm>
              <a:custGeom>
                <a:avLst/>
                <a:gdLst>
                  <a:gd name="T0" fmla="*/ 34 w 37"/>
                  <a:gd name="T1" fmla="*/ 3 h 12"/>
                  <a:gd name="T2" fmla="*/ 15 w 37"/>
                  <a:gd name="T3" fmla="*/ 1 h 12"/>
                  <a:gd name="T4" fmla="*/ 1 w 37"/>
                  <a:gd name="T5" fmla="*/ 4 h 12"/>
                  <a:gd name="T6" fmla="*/ 0 w 37"/>
                  <a:gd name="T7" fmla="*/ 8 h 12"/>
                  <a:gd name="T8" fmla="*/ 4 w 37"/>
                  <a:gd name="T9" fmla="*/ 10 h 12"/>
                  <a:gd name="T10" fmla="*/ 4 w 37"/>
                  <a:gd name="T11" fmla="*/ 10 h 12"/>
                  <a:gd name="T12" fmla="*/ 15 w 37"/>
                  <a:gd name="T13" fmla="*/ 10 h 12"/>
                  <a:gd name="T14" fmla="*/ 33 w 37"/>
                  <a:gd name="T15" fmla="*/ 10 h 12"/>
                  <a:gd name="T16" fmla="*/ 34 w 37"/>
                  <a:gd name="T1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4" y="3"/>
                    </a:moveTo>
                    <a:cubicBezTo>
                      <a:pt x="28" y="0"/>
                      <a:pt x="21" y="1"/>
                      <a:pt x="15" y="1"/>
                    </a:cubicBezTo>
                    <a:cubicBezTo>
                      <a:pt x="11" y="1"/>
                      <a:pt x="4" y="1"/>
                      <a:pt x="1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2" y="10"/>
                      <a:pt x="15" y="10"/>
                    </a:cubicBezTo>
                    <a:cubicBezTo>
                      <a:pt x="21" y="11"/>
                      <a:pt x="28" y="12"/>
                      <a:pt x="33" y="10"/>
                    </a:cubicBezTo>
                    <a:cubicBezTo>
                      <a:pt x="36" y="9"/>
                      <a:pt x="37" y="5"/>
                      <a:pt x="34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8"/>
              <p:cNvSpPr/>
              <p:nvPr/>
            </p:nvSpPr>
            <p:spPr bwMode="auto">
              <a:xfrm>
                <a:off x="5757529" y="3027304"/>
                <a:ext cx="107772" cy="38883"/>
              </a:xfrm>
              <a:custGeom>
                <a:avLst/>
                <a:gdLst>
                  <a:gd name="T0" fmla="*/ 31 w 34"/>
                  <a:gd name="T1" fmla="*/ 3 h 11"/>
                  <a:gd name="T2" fmla="*/ 19 w 34"/>
                  <a:gd name="T3" fmla="*/ 1 h 11"/>
                  <a:gd name="T4" fmla="*/ 5 w 34"/>
                  <a:gd name="T5" fmla="*/ 0 h 11"/>
                  <a:gd name="T6" fmla="*/ 4 w 34"/>
                  <a:gd name="T7" fmla="*/ 6 h 11"/>
                  <a:gd name="T8" fmla="*/ 18 w 34"/>
                  <a:gd name="T9" fmla="*/ 9 h 11"/>
                  <a:gd name="T10" fmla="*/ 30 w 34"/>
                  <a:gd name="T11" fmla="*/ 9 h 11"/>
                  <a:gd name="T12" fmla="*/ 31 w 34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1">
                    <a:moveTo>
                      <a:pt x="31" y="3"/>
                    </a:moveTo>
                    <a:cubicBezTo>
                      <a:pt x="27" y="1"/>
                      <a:pt x="23" y="1"/>
                      <a:pt x="19" y="1"/>
                    </a:cubicBezTo>
                    <a:cubicBezTo>
                      <a:pt x="14" y="1"/>
                      <a:pt x="10" y="0"/>
                      <a:pt x="5" y="0"/>
                    </a:cubicBezTo>
                    <a:cubicBezTo>
                      <a:pt x="1" y="0"/>
                      <a:pt x="0" y="6"/>
                      <a:pt x="4" y="6"/>
                    </a:cubicBezTo>
                    <a:cubicBezTo>
                      <a:pt x="9" y="7"/>
                      <a:pt x="13" y="8"/>
                      <a:pt x="18" y="9"/>
                    </a:cubicBezTo>
                    <a:cubicBezTo>
                      <a:pt x="22" y="9"/>
                      <a:pt x="26" y="11"/>
                      <a:pt x="30" y="9"/>
                    </a:cubicBezTo>
                    <a:cubicBezTo>
                      <a:pt x="33" y="9"/>
                      <a:pt x="34" y="4"/>
                      <a:pt x="31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9"/>
              <p:cNvSpPr/>
              <p:nvPr/>
            </p:nvSpPr>
            <p:spPr bwMode="auto">
              <a:xfrm>
                <a:off x="5937930" y="3011751"/>
                <a:ext cx="93715" cy="38883"/>
              </a:xfrm>
              <a:custGeom>
                <a:avLst/>
                <a:gdLst>
                  <a:gd name="T0" fmla="*/ 27 w 30"/>
                  <a:gd name="T1" fmla="*/ 2 h 11"/>
                  <a:gd name="T2" fmla="*/ 13 w 30"/>
                  <a:gd name="T3" fmla="*/ 2 h 11"/>
                  <a:gd name="T4" fmla="*/ 0 w 30"/>
                  <a:gd name="T5" fmla="*/ 4 h 11"/>
                  <a:gd name="T6" fmla="*/ 0 w 30"/>
                  <a:gd name="T7" fmla="*/ 7 h 11"/>
                  <a:gd name="T8" fmla="*/ 13 w 30"/>
                  <a:gd name="T9" fmla="*/ 9 h 11"/>
                  <a:gd name="T10" fmla="*/ 27 w 30"/>
                  <a:gd name="T11" fmla="*/ 8 h 11"/>
                  <a:gd name="T12" fmla="*/ 27 w 30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1">
                    <a:moveTo>
                      <a:pt x="27" y="2"/>
                    </a:moveTo>
                    <a:cubicBezTo>
                      <a:pt x="23" y="0"/>
                      <a:pt x="18" y="1"/>
                      <a:pt x="13" y="2"/>
                    </a:cubicBezTo>
                    <a:cubicBezTo>
                      <a:pt x="9" y="2"/>
                      <a:pt x="4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9"/>
                      <a:pt x="9" y="9"/>
                      <a:pt x="13" y="9"/>
                    </a:cubicBezTo>
                    <a:cubicBezTo>
                      <a:pt x="18" y="10"/>
                      <a:pt x="23" y="11"/>
                      <a:pt x="27" y="8"/>
                    </a:cubicBezTo>
                    <a:cubicBezTo>
                      <a:pt x="30" y="7"/>
                      <a:pt x="30" y="4"/>
                      <a:pt x="2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0"/>
              <p:cNvSpPr/>
              <p:nvPr/>
            </p:nvSpPr>
            <p:spPr bwMode="auto">
              <a:xfrm>
                <a:off x="6120674" y="3006567"/>
                <a:ext cx="93715" cy="38883"/>
              </a:xfrm>
              <a:custGeom>
                <a:avLst/>
                <a:gdLst>
                  <a:gd name="T0" fmla="*/ 27 w 30"/>
                  <a:gd name="T1" fmla="*/ 1 h 11"/>
                  <a:gd name="T2" fmla="*/ 12 w 30"/>
                  <a:gd name="T3" fmla="*/ 1 h 11"/>
                  <a:gd name="T4" fmla="*/ 6 w 30"/>
                  <a:gd name="T5" fmla="*/ 2 h 11"/>
                  <a:gd name="T6" fmla="*/ 1 w 30"/>
                  <a:gd name="T7" fmla="*/ 4 h 11"/>
                  <a:gd name="T8" fmla="*/ 1 w 30"/>
                  <a:gd name="T9" fmla="*/ 6 h 11"/>
                  <a:gd name="T10" fmla="*/ 6 w 30"/>
                  <a:gd name="T11" fmla="*/ 8 h 11"/>
                  <a:gd name="T12" fmla="*/ 12 w 30"/>
                  <a:gd name="T13" fmla="*/ 9 h 11"/>
                  <a:gd name="T14" fmla="*/ 27 w 30"/>
                  <a:gd name="T15" fmla="*/ 9 h 11"/>
                  <a:gd name="T16" fmla="*/ 27 w 30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">
                    <a:moveTo>
                      <a:pt x="27" y="1"/>
                    </a:moveTo>
                    <a:cubicBezTo>
                      <a:pt x="22" y="0"/>
                      <a:pt x="17" y="1"/>
                      <a:pt x="12" y="1"/>
                    </a:cubicBezTo>
                    <a:cubicBezTo>
                      <a:pt x="10" y="2"/>
                      <a:pt x="8" y="2"/>
                      <a:pt x="6" y="2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7"/>
                      <a:pt x="3" y="8"/>
                      <a:pt x="6" y="8"/>
                    </a:cubicBezTo>
                    <a:cubicBezTo>
                      <a:pt x="8" y="9"/>
                      <a:pt x="10" y="9"/>
                      <a:pt x="12" y="9"/>
                    </a:cubicBezTo>
                    <a:cubicBezTo>
                      <a:pt x="17" y="9"/>
                      <a:pt x="22" y="11"/>
                      <a:pt x="27" y="9"/>
                    </a:cubicBezTo>
                    <a:cubicBezTo>
                      <a:pt x="30" y="8"/>
                      <a:pt x="30" y="3"/>
                      <a:pt x="27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1"/>
              <p:cNvSpPr/>
              <p:nvPr/>
            </p:nvSpPr>
            <p:spPr bwMode="auto">
              <a:xfrm>
                <a:off x="6277645" y="2991014"/>
                <a:ext cx="126515" cy="38883"/>
              </a:xfrm>
              <a:custGeom>
                <a:avLst/>
                <a:gdLst>
                  <a:gd name="T0" fmla="*/ 37 w 40"/>
                  <a:gd name="T1" fmla="*/ 4 h 11"/>
                  <a:gd name="T2" fmla="*/ 21 w 40"/>
                  <a:gd name="T3" fmla="*/ 0 h 11"/>
                  <a:gd name="T4" fmla="*/ 4 w 40"/>
                  <a:gd name="T5" fmla="*/ 2 h 11"/>
                  <a:gd name="T6" fmla="*/ 4 w 40"/>
                  <a:gd name="T7" fmla="*/ 8 h 11"/>
                  <a:gd name="T8" fmla="*/ 21 w 40"/>
                  <a:gd name="T9" fmla="*/ 9 h 11"/>
                  <a:gd name="T10" fmla="*/ 37 w 40"/>
                  <a:gd name="T11" fmla="*/ 10 h 11"/>
                  <a:gd name="T12" fmla="*/ 37 w 40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1">
                    <a:moveTo>
                      <a:pt x="37" y="4"/>
                    </a:moveTo>
                    <a:cubicBezTo>
                      <a:pt x="33" y="1"/>
                      <a:pt x="26" y="1"/>
                      <a:pt x="21" y="0"/>
                    </a:cubicBezTo>
                    <a:cubicBezTo>
                      <a:pt x="15" y="0"/>
                      <a:pt x="9" y="1"/>
                      <a:pt x="4" y="2"/>
                    </a:cubicBezTo>
                    <a:cubicBezTo>
                      <a:pt x="0" y="2"/>
                      <a:pt x="1" y="8"/>
                      <a:pt x="4" y="8"/>
                    </a:cubicBezTo>
                    <a:cubicBezTo>
                      <a:pt x="10" y="8"/>
                      <a:pt x="16" y="8"/>
                      <a:pt x="21" y="9"/>
                    </a:cubicBezTo>
                    <a:cubicBezTo>
                      <a:pt x="26" y="9"/>
                      <a:pt x="31" y="11"/>
                      <a:pt x="37" y="10"/>
                    </a:cubicBezTo>
                    <a:cubicBezTo>
                      <a:pt x="40" y="9"/>
                      <a:pt x="40" y="5"/>
                      <a:pt x="37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2"/>
              <p:cNvSpPr/>
              <p:nvPr/>
            </p:nvSpPr>
            <p:spPr bwMode="auto">
              <a:xfrm>
                <a:off x="6474446" y="2998789"/>
                <a:ext cx="112458" cy="38883"/>
              </a:xfrm>
              <a:custGeom>
                <a:avLst/>
                <a:gdLst>
                  <a:gd name="T0" fmla="*/ 33 w 36"/>
                  <a:gd name="T1" fmla="*/ 2 h 11"/>
                  <a:gd name="T2" fmla="*/ 19 w 36"/>
                  <a:gd name="T3" fmla="*/ 1 h 11"/>
                  <a:gd name="T4" fmla="*/ 4 w 36"/>
                  <a:gd name="T5" fmla="*/ 4 h 11"/>
                  <a:gd name="T6" fmla="*/ 5 w 36"/>
                  <a:gd name="T7" fmla="*/ 10 h 11"/>
                  <a:gd name="T8" fmla="*/ 20 w 36"/>
                  <a:gd name="T9" fmla="*/ 9 h 11"/>
                  <a:gd name="T10" fmla="*/ 32 w 36"/>
                  <a:gd name="T11" fmla="*/ 9 h 11"/>
                  <a:gd name="T12" fmla="*/ 33 w 36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2"/>
                    </a:moveTo>
                    <a:cubicBezTo>
                      <a:pt x="29" y="0"/>
                      <a:pt x="24" y="0"/>
                      <a:pt x="19" y="1"/>
                    </a:cubicBezTo>
                    <a:cubicBezTo>
                      <a:pt x="14" y="1"/>
                      <a:pt x="9" y="2"/>
                      <a:pt x="4" y="4"/>
                    </a:cubicBezTo>
                    <a:cubicBezTo>
                      <a:pt x="0" y="5"/>
                      <a:pt x="2" y="11"/>
                      <a:pt x="5" y="10"/>
                    </a:cubicBezTo>
                    <a:cubicBezTo>
                      <a:pt x="10" y="9"/>
                      <a:pt x="15" y="9"/>
                      <a:pt x="20" y="9"/>
                    </a:cubicBezTo>
                    <a:cubicBezTo>
                      <a:pt x="24" y="9"/>
                      <a:pt x="28" y="10"/>
                      <a:pt x="32" y="9"/>
                    </a:cubicBezTo>
                    <a:cubicBezTo>
                      <a:pt x="35" y="8"/>
                      <a:pt x="36" y="4"/>
                      <a:pt x="3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3"/>
              <p:cNvSpPr/>
              <p:nvPr/>
            </p:nvSpPr>
            <p:spPr bwMode="auto">
              <a:xfrm>
                <a:off x="6673590" y="3009158"/>
                <a:ext cx="110115" cy="41474"/>
              </a:xfrm>
              <a:custGeom>
                <a:avLst/>
                <a:gdLst>
                  <a:gd name="T0" fmla="*/ 32 w 35"/>
                  <a:gd name="T1" fmla="*/ 4 h 12"/>
                  <a:gd name="T2" fmla="*/ 16 w 35"/>
                  <a:gd name="T3" fmla="*/ 1 h 12"/>
                  <a:gd name="T4" fmla="*/ 1 w 35"/>
                  <a:gd name="T5" fmla="*/ 3 h 12"/>
                  <a:gd name="T6" fmla="*/ 1 w 35"/>
                  <a:gd name="T7" fmla="*/ 5 h 12"/>
                  <a:gd name="T8" fmla="*/ 14 w 35"/>
                  <a:gd name="T9" fmla="*/ 9 h 12"/>
                  <a:gd name="T10" fmla="*/ 32 w 35"/>
                  <a:gd name="T11" fmla="*/ 10 h 12"/>
                  <a:gd name="T12" fmla="*/ 32 w 35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2">
                    <a:moveTo>
                      <a:pt x="32" y="4"/>
                    </a:moveTo>
                    <a:cubicBezTo>
                      <a:pt x="28" y="1"/>
                      <a:pt x="22" y="2"/>
                      <a:pt x="16" y="1"/>
                    </a:cubicBezTo>
                    <a:cubicBezTo>
                      <a:pt x="11" y="1"/>
                      <a:pt x="5" y="0"/>
                      <a:pt x="1" y="3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9"/>
                      <a:pt x="9" y="8"/>
                      <a:pt x="14" y="9"/>
                    </a:cubicBezTo>
                    <a:cubicBezTo>
                      <a:pt x="20" y="10"/>
                      <a:pt x="26" y="12"/>
                      <a:pt x="32" y="10"/>
                    </a:cubicBezTo>
                    <a:cubicBezTo>
                      <a:pt x="34" y="9"/>
                      <a:pt x="35" y="5"/>
                      <a:pt x="32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4"/>
              <p:cNvSpPr/>
              <p:nvPr/>
            </p:nvSpPr>
            <p:spPr bwMode="auto">
              <a:xfrm>
                <a:off x="6846962" y="3001382"/>
                <a:ext cx="107772" cy="31106"/>
              </a:xfrm>
              <a:custGeom>
                <a:avLst/>
                <a:gdLst>
                  <a:gd name="T0" fmla="*/ 33 w 34"/>
                  <a:gd name="T1" fmla="*/ 3 h 9"/>
                  <a:gd name="T2" fmla="*/ 19 w 34"/>
                  <a:gd name="T3" fmla="*/ 2 h 9"/>
                  <a:gd name="T4" fmla="*/ 2 w 34"/>
                  <a:gd name="T5" fmla="*/ 3 h 9"/>
                  <a:gd name="T6" fmla="*/ 2 w 34"/>
                  <a:gd name="T7" fmla="*/ 7 h 9"/>
                  <a:gd name="T8" fmla="*/ 19 w 34"/>
                  <a:gd name="T9" fmla="*/ 8 h 9"/>
                  <a:gd name="T10" fmla="*/ 33 w 34"/>
                  <a:gd name="T11" fmla="*/ 7 h 9"/>
                  <a:gd name="T12" fmla="*/ 33 w 34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9">
                    <a:moveTo>
                      <a:pt x="33" y="3"/>
                    </a:moveTo>
                    <a:cubicBezTo>
                      <a:pt x="28" y="0"/>
                      <a:pt x="24" y="1"/>
                      <a:pt x="19" y="2"/>
                    </a:cubicBezTo>
                    <a:cubicBezTo>
                      <a:pt x="14" y="2"/>
                      <a:pt x="8" y="2"/>
                      <a:pt x="2" y="3"/>
                    </a:cubicBezTo>
                    <a:cubicBezTo>
                      <a:pt x="0" y="3"/>
                      <a:pt x="0" y="7"/>
                      <a:pt x="2" y="7"/>
                    </a:cubicBezTo>
                    <a:cubicBezTo>
                      <a:pt x="8" y="8"/>
                      <a:pt x="14" y="8"/>
                      <a:pt x="19" y="8"/>
                    </a:cubicBezTo>
                    <a:cubicBezTo>
                      <a:pt x="24" y="9"/>
                      <a:pt x="28" y="9"/>
                      <a:pt x="33" y="7"/>
                    </a:cubicBezTo>
                    <a:cubicBezTo>
                      <a:pt x="34" y="6"/>
                      <a:pt x="34" y="4"/>
                      <a:pt x="33" y="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5"/>
              <p:cNvSpPr/>
              <p:nvPr/>
            </p:nvSpPr>
            <p:spPr bwMode="auto">
              <a:xfrm>
                <a:off x="7010963" y="2998789"/>
                <a:ext cx="121829" cy="38883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2 h 11"/>
                  <a:gd name="T4" fmla="*/ 4 w 39"/>
                  <a:gd name="T5" fmla="*/ 0 h 11"/>
                  <a:gd name="T6" fmla="*/ 3 w 39"/>
                  <a:gd name="T7" fmla="*/ 6 h 11"/>
                  <a:gd name="T8" fmla="*/ 36 w 39"/>
                  <a:gd name="T9" fmla="*/ 8 h 11"/>
                  <a:gd name="T10" fmla="*/ 36 w 3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1"/>
                      <a:pt x="26" y="2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  <a:cubicBezTo>
                      <a:pt x="1" y="0"/>
                      <a:pt x="0" y="5"/>
                      <a:pt x="3" y="6"/>
                    </a:cubicBezTo>
                    <a:cubicBezTo>
                      <a:pt x="13" y="9"/>
                      <a:pt x="26" y="11"/>
                      <a:pt x="36" y="8"/>
                    </a:cubicBezTo>
                    <a:cubicBezTo>
                      <a:pt x="39" y="7"/>
                      <a:pt x="39" y="2"/>
                      <a:pt x="36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6"/>
              <p:cNvSpPr/>
              <p:nvPr/>
            </p:nvSpPr>
            <p:spPr bwMode="auto">
              <a:xfrm>
                <a:off x="7181991" y="3001382"/>
                <a:ext cx="100744" cy="36290"/>
              </a:xfrm>
              <a:custGeom>
                <a:avLst/>
                <a:gdLst>
                  <a:gd name="T0" fmla="*/ 28 w 32"/>
                  <a:gd name="T1" fmla="*/ 1 h 10"/>
                  <a:gd name="T2" fmla="*/ 15 w 32"/>
                  <a:gd name="T3" fmla="*/ 2 h 10"/>
                  <a:gd name="T4" fmla="*/ 3 w 32"/>
                  <a:gd name="T5" fmla="*/ 4 h 10"/>
                  <a:gd name="T6" fmla="*/ 3 w 32"/>
                  <a:gd name="T7" fmla="*/ 9 h 10"/>
                  <a:gd name="T8" fmla="*/ 29 w 32"/>
                  <a:gd name="T9" fmla="*/ 7 h 10"/>
                  <a:gd name="T10" fmla="*/ 28 w 3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0">
                    <a:moveTo>
                      <a:pt x="28" y="1"/>
                    </a:moveTo>
                    <a:cubicBezTo>
                      <a:pt x="24" y="0"/>
                      <a:pt x="20" y="1"/>
                      <a:pt x="15" y="2"/>
                    </a:cubicBezTo>
                    <a:cubicBezTo>
                      <a:pt x="11" y="3"/>
                      <a:pt x="7" y="3"/>
                      <a:pt x="3" y="4"/>
                    </a:cubicBezTo>
                    <a:cubicBezTo>
                      <a:pt x="0" y="5"/>
                      <a:pt x="0" y="9"/>
                      <a:pt x="3" y="9"/>
                    </a:cubicBezTo>
                    <a:cubicBezTo>
                      <a:pt x="11" y="10"/>
                      <a:pt x="21" y="10"/>
                      <a:pt x="29" y="7"/>
                    </a:cubicBezTo>
                    <a:cubicBezTo>
                      <a:pt x="32" y="6"/>
                      <a:pt x="31" y="1"/>
                      <a:pt x="28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>
                <a:off x="7355363" y="3006567"/>
                <a:ext cx="100744" cy="33698"/>
              </a:xfrm>
              <a:custGeom>
                <a:avLst/>
                <a:gdLst>
                  <a:gd name="T0" fmla="*/ 30 w 32"/>
                  <a:gd name="T1" fmla="*/ 2 h 10"/>
                  <a:gd name="T2" fmla="*/ 18 w 32"/>
                  <a:gd name="T3" fmla="*/ 1 h 10"/>
                  <a:gd name="T4" fmla="*/ 4 w 32"/>
                  <a:gd name="T5" fmla="*/ 2 h 10"/>
                  <a:gd name="T6" fmla="*/ 4 w 32"/>
                  <a:gd name="T7" fmla="*/ 8 h 10"/>
                  <a:gd name="T8" fmla="*/ 18 w 32"/>
                  <a:gd name="T9" fmla="*/ 9 h 10"/>
                  <a:gd name="T10" fmla="*/ 30 w 32"/>
                  <a:gd name="T11" fmla="*/ 8 h 10"/>
                  <a:gd name="T12" fmla="*/ 30 w 32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0">
                    <a:moveTo>
                      <a:pt x="30" y="2"/>
                    </a:moveTo>
                    <a:cubicBezTo>
                      <a:pt x="26" y="0"/>
                      <a:pt x="22" y="1"/>
                      <a:pt x="18" y="1"/>
                    </a:cubicBezTo>
                    <a:cubicBezTo>
                      <a:pt x="13" y="2"/>
                      <a:pt x="9" y="2"/>
                      <a:pt x="4" y="2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9" y="8"/>
                      <a:pt x="13" y="9"/>
                      <a:pt x="18" y="9"/>
                    </a:cubicBezTo>
                    <a:cubicBezTo>
                      <a:pt x="22" y="9"/>
                      <a:pt x="26" y="10"/>
                      <a:pt x="30" y="8"/>
                    </a:cubicBezTo>
                    <a:cubicBezTo>
                      <a:pt x="32" y="7"/>
                      <a:pt x="32" y="4"/>
                      <a:pt x="30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8"/>
              <p:cNvSpPr/>
              <p:nvPr/>
            </p:nvSpPr>
            <p:spPr bwMode="auto">
              <a:xfrm>
                <a:off x="7521708" y="2996198"/>
                <a:ext cx="112458" cy="44067"/>
              </a:xfrm>
              <a:custGeom>
                <a:avLst/>
                <a:gdLst>
                  <a:gd name="T0" fmla="*/ 31 w 36"/>
                  <a:gd name="T1" fmla="*/ 0 h 13"/>
                  <a:gd name="T2" fmla="*/ 18 w 36"/>
                  <a:gd name="T3" fmla="*/ 3 h 13"/>
                  <a:gd name="T4" fmla="*/ 5 w 36"/>
                  <a:gd name="T5" fmla="*/ 2 h 13"/>
                  <a:gd name="T6" fmla="*/ 3 w 36"/>
                  <a:gd name="T7" fmla="*/ 6 h 13"/>
                  <a:gd name="T8" fmla="*/ 33 w 36"/>
                  <a:gd name="T9" fmla="*/ 7 h 13"/>
                  <a:gd name="T10" fmla="*/ 31 w 3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3">
                    <a:moveTo>
                      <a:pt x="31" y="0"/>
                    </a:moveTo>
                    <a:cubicBezTo>
                      <a:pt x="27" y="1"/>
                      <a:pt x="23" y="3"/>
                      <a:pt x="18" y="3"/>
                    </a:cubicBezTo>
                    <a:cubicBezTo>
                      <a:pt x="14" y="3"/>
                      <a:pt x="9" y="3"/>
                      <a:pt x="5" y="2"/>
                    </a:cubicBezTo>
                    <a:cubicBezTo>
                      <a:pt x="2" y="2"/>
                      <a:pt x="0" y="5"/>
                      <a:pt x="3" y="6"/>
                    </a:cubicBezTo>
                    <a:cubicBezTo>
                      <a:pt x="11" y="10"/>
                      <a:pt x="25" y="13"/>
                      <a:pt x="33" y="7"/>
                    </a:cubicBezTo>
                    <a:cubicBezTo>
                      <a:pt x="36" y="5"/>
                      <a:pt x="35" y="0"/>
                      <a:pt x="31" y="0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文本框 4"/>
            <p:cNvSpPr txBox="1"/>
            <p:nvPr/>
          </p:nvSpPr>
          <p:spPr>
            <a:xfrm>
              <a:off x="4606687" y="1209268"/>
              <a:ext cx="286312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在这里添加标题</a:t>
              </a:r>
              <a:endPara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4" name="Freeform 56"/>
          <p:cNvSpPr/>
          <p:nvPr/>
        </p:nvSpPr>
        <p:spPr bwMode="auto">
          <a:xfrm>
            <a:off x="1395867" y="2521857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25493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任意多边形 54"/>
          <p:cNvSpPr/>
          <p:nvPr/>
        </p:nvSpPr>
        <p:spPr>
          <a:xfrm rot="3257185">
            <a:off x="5433872" y="2603331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254932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6" name="Freeform 86"/>
          <p:cNvSpPr>
            <a:spLocks noEditPoints="1"/>
          </p:cNvSpPr>
          <p:nvPr/>
        </p:nvSpPr>
        <p:spPr bwMode="auto">
          <a:xfrm>
            <a:off x="4406938" y="3156857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7" name="Freeform 86"/>
          <p:cNvSpPr>
            <a:spLocks noEditPoints="1"/>
          </p:cNvSpPr>
          <p:nvPr/>
        </p:nvSpPr>
        <p:spPr bwMode="auto">
          <a:xfrm>
            <a:off x="2832358" y="3892947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58" name="TextBox 13"/>
          <p:cNvSpPr txBox="1"/>
          <p:nvPr/>
        </p:nvSpPr>
        <p:spPr>
          <a:xfrm>
            <a:off x="7393745" y="3246616"/>
            <a:ext cx="3910326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单击此处可编辑内容，根据您的需要自由拉伸文本框大小。您可以在此处添加关于本章节的简要介绍，模板所有素材均可自由编辑。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9" name="TextBox 13"/>
          <p:cNvSpPr txBox="1"/>
          <p:nvPr/>
        </p:nvSpPr>
        <p:spPr>
          <a:xfrm>
            <a:off x="7393745" y="4967381"/>
            <a:ext cx="3910326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单击此处可编辑内容，根据您的需要自由拉伸文本框大小。您可以在此处添加关于本章节的简要介绍，模板所有素材均可自由编辑。</a:t>
            </a:r>
            <a:endParaRPr lang="en-US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624908" y="660935"/>
            <a:ext cx="2942184" cy="3875270"/>
            <a:chOff x="721" y="397"/>
            <a:chExt cx="2182" cy="2874"/>
          </a:xfrm>
          <a:solidFill>
            <a:srgbClr val="25493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2416" y="1121"/>
              <a:ext cx="4" cy="8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2 w 2"/>
                <a:gd name="T5" fmla="*/ 0 h 4"/>
                <a:gd name="T6" fmla="*/ 0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079" y="1583"/>
              <a:ext cx="4" cy="7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083" y="1577"/>
              <a:ext cx="2" cy="6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1001" y="745"/>
              <a:ext cx="1546" cy="2526"/>
            </a:xfrm>
            <a:custGeom>
              <a:avLst/>
              <a:gdLst>
                <a:gd name="T0" fmla="*/ 299 w 756"/>
                <a:gd name="T1" fmla="*/ 1199 h 1235"/>
                <a:gd name="T2" fmla="*/ 734 w 756"/>
                <a:gd name="T3" fmla="*/ 276 h 1235"/>
                <a:gd name="T4" fmla="*/ 655 w 756"/>
                <a:gd name="T5" fmla="*/ 152 h 1235"/>
                <a:gd name="T6" fmla="*/ 339 w 756"/>
                <a:gd name="T7" fmla="*/ 1204 h 1235"/>
                <a:gd name="T8" fmla="*/ 321 w 756"/>
                <a:gd name="T9" fmla="*/ 1212 h 1235"/>
                <a:gd name="T10" fmla="*/ 341 w 756"/>
                <a:gd name="T11" fmla="*/ 1218 h 1235"/>
                <a:gd name="T12" fmla="*/ 354 w 756"/>
                <a:gd name="T13" fmla="*/ 1207 h 1235"/>
                <a:gd name="T14" fmla="*/ 366 w 756"/>
                <a:gd name="T15" fmla="*/ 1225 h 1235"/>
                <a:gd name="T16" fmla="*/ 381 w 756"/>
                <a:gd name="T17" fmla="*/ 1221 h 1235"/>
                <a:gd name="T18" fmla="*/ 419 w 756"/>
                <a:gd name="T19" fmla="*/ 1204 h 1235"/>
                <a:gd name="T20" fmla="*/ 404 w 756"/>
                <a:gd name="T21" fmla="*/ 1221 h 1235"/>
                <a:gd name="T22" fmla="*/ 512 w 756"/>
                <a:gd name="T23" fmla="*/ 1018 h 1235"/>
                <a:gd name="T24" fmla="*/ 510 w 756"/>
                <a:gd name="T25" fmla="*/ 1095 h 1235"/>
                <a:gd name="T26" fmla="*/ 231 w 756"/>
                <a:gd name="T27" fmla="*/ 1125 h 1235"/>
                <a:gd name="T28" fmla="*/ 373 w 756"/>
                <a:gd name="T29" fmla="*/ 1131 h 1235"/>
                <a:gd name="T30" fmla="*/ 302 w 756"/>
                <a:gd name="T31" fmla="*/ 1125 h 1235"/>
                <a:gd name="T32" fmla="*/ 416 w 756"/>
                <a:gd name="T33" fmla="*/ 1083 h 1235"/>
                <a:gd name="T34" fmla="*/ 366 w 756"/>
                <a:gd name="T35" fmla="*/ 1083 h 1235"/>
                <a:gd name="T36" fmla="*/ 309 w 756"/>
                <a:gd name="T37" fmla="*/ 1079 h 1235"/>
                <a:gd name="T38" fmla="*/ 254 w 756"/>
                <a:gd name="T39" fmla="*/ 1033 h 1235"/>
                <a:gd name="T40" fmla="*/ 352 w 756"/>
                <a:gd name="T41" fmla="*/ 1040 h 1235"/>
                <a:gd name="T42" fmla="*/ 283 w 756"/>
                <a:gd name="T43" fmla="*/ 1031 h 1235"/>
                <a:gd name="T44" fmla="*/ 436 w 756"/>
                <a:gd name="T45" fmla="*/ 995 h 1235"/>
                <a:gd name="T46" fmla="*/ 374 w 756"/>
                <a:gd name="T47" fmla="*/ 1000 h 1235"/>
                <a:gd name="T48" fmla="*/ 318 w 756"/>
                <a:gd name="T49" fmla="*/ 990 h 1235"/>
                <a:gd name="T50" fmla="*/ 260 w 756"/>
                <a:gd name="T51" fmla="*/ 980 h 1235"/>
                <a:gd name="T52" fmla="*/ 243 w 756"/>
                <a:gd name="T53" fmla="*/ 944 h 1235"/>
                <a:gd name="T54" fmla="*/ 413 w 756"/>
                <a:gd name="T55" fmla="*/ 962 h 1235"/>
                <a:gd name="T56" fmla="*/ 236 w 756"/>
                <a:gd name="T57" fmla="*/ 929 h 1235"/>
                <a:gd name="T58" fmla="*/ 283 w 756"/>
                <a:gd name="T59" fmla="*/ 885 h 1235"/>
                <a:gd name="T60" fmla="*/ 283 w 756"/>
                <a:gd name="T61" fmla="*/ 925 h 1235"/>
                <a:gd name="T62" fmla="*/ 272 w 756"/>
                <a:gd name="T63" fmla="*/ 878 h 1235"/>
                <a:gd name="T64" fmla="*/ 341 w 756"/>
                <a:gd name="T65" fmla="*/ 679 h 1235"/>
                <a:gd name="T66" fmla="*/ 426 w 756"/>
                <a:gd name="T67" fmla="*/ 404 h 1235"/>
                <a:gd name="T68" fmla="*/ 473 w 756"/>
                <a:gd name="T69" fmla="*/ 427 h 1235"/>
                <a:gd name="T70" fmla="*/ 394 w 756"/>
                <a:gd name="T71" fmla="*/ 927 h 1235"/>
                <a:gd name="T72" fmla="*/ 351 w 756"/>
                <a:gd name="T73" fmla="*/ 932 h 1235"/>
                <a:gd name="T74" fmla="*/ 361 w 756"/>
                <a:gd name="T75" fmla="*/ 876 h 1235"/>
                <a:gd name="T76" fmla="*/ 331 w 756"/>
                <a:gd name="T77" fmla="*/ 913 h 1235"/>
                <a:gd name="T78" fmla="*/ 389 w 756"/>
                <a:gd name="T79" fmla="*/ 949 h 1235"/>
                <a:gd name="T80" fmla="*/ 389 w 756"/>
                <a:gd name="T81" fmla="*/ 872 h 1235"/>
                <a:gd name="T82" fmla="*/ 370 w 756"/>
                <a:gd name="T83" fmla="*/ 445 h 1235"/>
                <a:gd name="T84" fmla="*/ 383 w 756"/>
                <a:gd name="T85" fmla="*/ 603 h 1235"/>
                <a:gd name="T86" fmla="*/ 416 w 756"/>
                <a:gd name="T87" fmla="*/ 905 h 1235"/>
                <a:gd name="T88" fmla="*/ 423 w 756"/>
                <a:gd name="T89" fmla="*/ 908 h 1235"/>
                <a:gd name="T90" fmla="*/ 425 w 756"/>
                <a:gd name="T91" fmla="*/ 953 h 1235"/>
                <a:gd name="T92" fmla="*/ 417 w 756"/>
                <a:gd name="T93" fmla="*/ 634 h 1235"/>
                <a:gd name="T94" fmla="*/ 319 w 756"/>
                <a:gd name="T95" fmla="*/ 918 h 1235"/>
                <a:gd name="T96" fmla="*/ 310 w 756"/>
                <a:gd name="T97" fmla="*/ 951 h 1235"/>
                <a:gd name="T98" fmla="*/ 452 w 756"/>
                <a:gd name="T99" fmla="*/ 900 h 1235"/>
                <a:gd name="T100" fmla="*/ 471 w 756"/>
                <a:gd name="T101" fmla="*/ 936 h 1235"/>
                <a:gd name="T102" fmla="*/ 496 w 756"/>
                <a:gd name="T103" fmla="*/ 913 h 1235"/>
                <a:gd name="T104" fmla="*/ 475 w 756"/>
                <a:gd name="T105" fmla="*/ 916 h 1235"/>
                <a:gd name="T106" fmla="*/ 495 w 756"/>
                <a:gd name="T107" fmla="*/ 928 h 1235"/>
                <a:gd name="T108" fmla="*/ 524 w 756"/>
                <a:gd name="T109" fmla="*/ 907 h 1235"/>
                <a:gd name="T110" fmla="*/ 463 w 756"/>
                <a:gd name="T111" fmla="*/ 872 h 1235"/>
                <a:gd name="T112" fmla="*/ 683 w 756"/>
                <a:gd name="T113" fmla="*/ 568 h 1235"/>
                <a:gd name="T114" fmla="*/ 531 w 756"/>
                <a:gd name="T115" fmla="*/ 363 h 1235"/>
                <a:gd name="T116" fmla="*/ 292 w 756"/>
                <a:gd name="T117" fmla="*/ 375 h 1235"/>
                <a:gd name="T118" fmla="*/ 158 w 756"/>
                <a:gd name="T119" fmla="*/ 704 h 1235"/>
                <a:gd name="T120" fmla="*/ 55 w 756"/>
                <a:gd name="T121" fmla="*/ 512 h 1235"/>
                <a:gd name="T122" fmla="*/ 16 w 756"/>
                <a:gd name="T123" fmla="*/ 293 h 1235"/>
                <a:gd name="T124" fmla="*/ 662 w 756"/>
                <a:gd name="T125" fmla="*/ 165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" h="1235">
                  <a:moveTo>
                    <a:pt x="746" y="297"/>
                  </a:moveTo>
                  <a:cubicBezTo>
                    <a:pt x="740" y="261"/>
                    <a:pt x="729" y="227"/>
                    <a:pt x="711" y="195"/>
                  </a:cubicBezTo>
                  <a:cubicBezTo>
                    <a:pt x="702" y="180"/>
                    <a:pt x="691" y="166"/>
                    <a:pt x="680" y="153"/>
                  </a:cubicBezTo>
                  <a:cubicBezTo>
                    <a:pt x="667" y="139"/>
                    <a:pt x="659" y="122"/>
                    <a:pt x="647" y="108"/>
                  </a:cubicBezTo>
                  <a:cubicBezTo>
                    <a:pt x="643" y="102"/>
                    <a:pt x="638" y="97"/>
                    <a:pt x="632" y="92"/>
                  </a:cubicBezTo>
                  <a:cubicBezTo>
                    <a:pt x="632" y="92"/>
                    <a:pt x="632" y="92"/>
                    <a:pt x="632" y="92"/>
                  </a:cubicBezTo>
                  <a:cubicBezTo>
                    <a:pt x="632" y="91"/>
                    <a:pt x="631" y="91"/>
                    <a:pt x="630" y="90"/>
                  </a:cubicBezTo>
                  <a:cubicBezTo>
                    <a:pt x="630" y="90"/>
                    <a:pt x="629" y="89"/>
                    <a:pt x="628" y="88"/>
                  </a:cubicBezTo>
                  <a:cubicBezTo>
                    <a:pt x="627" y="87"/>
                    <a:pt x="626" y="87"/>
                    <a:pt x="625" y="87"/>
                  </a:cubicBezTo>
                  <a:cubicBezTo>
                    <a:pt x="612" y="79"/>
                    <a:pt x="599" y="71"/>
                    <a:pt x="585" y="64"/>
                  </a:cubicBezTo>
                  <a:cubicBezTo>
                    <a:pt x="569" y="55"/>
                    <a:pt x="553" y="47"/>
                    <a:pt x="536" y="40"/>
                  </a:cubicBezTo>
                  <a:cubicBezTo>
                    <a:pt x="519" y="33"/>
                    <a:pt x="501" y="28"/>
                    <a:pt x="483" y="21"/>
                  </a:cubicBezTo>
                  <a:cubicBezTo>
                    <a:pt x="466" y="15"/>
                    <a:pt x="450" y="6"/>
                    <a:pt x="432" y="4"/>
                  </a:cubicBezTo>
                  <a:cubicBezTo>
                    <a:pt x="413" y="1"/>
                    <a:pt x="394" y="0"/>
                    <a:pt x="375" y="0"/>
                  </a:cubicBezTo>
                  <a:cubicBezTo>
                    <a:pt x="338" y="1"/>
                    <a:pt x="302" y="11"/>
                    <a:pt x="267" y="22"/>
                  </a:cubicBezTo>
                  <a:cubicBezTo>
                    <a:pt x="236" y="32"/>
                    <a:pt x="207" y="46"/>
                    <a:pt x="179" y="64"/>
                  </a:cubicBezTo>
                  <a:cubicBezTo>
                    <a:pt x="124" y="99"/>
                    <a:pt x="79" y="148"/>
                    <a:pt x="44" y="203"/>
                  </a:cubicBezTo>
                  <a:cubicBezTo>
                    <a:pt x="15" y="250"/>
                    <a:pt x="1" y="306"/>
                    <a:pt x="1" y="362"/>
                  </a:cubicBezTo>
                  <a:cubicBezTo>
                    <a:pt x="0" y="362"/>
                    <a:pt x="0" y="362"/>
                    <a:pt x="1" y="363"/>
                  </a:cubicBezTo>
                  <a:cubicBezTo>
                    <a:pt x="1" y="373"/>
                    <a:pt x="1" y="383"/>
                    <a:pt x="2" y="392"/>
                  </a:cubicBezTo>
                  <a:cubicBezTo>
                    <a:pt x="4" y="425"/>
                    <a:pt x="12" y="457"/>
                    <a:pt x="24" y="488"/>
                  </a:cubicBezTo>
                  <a:cubicBezTo>
                    <a:pt x="37" y="521"/>
                    <a:pt x="50" y="554"/>
                    <a:pt x="69" y="584"/>
                  </a:cubicBezTo>
                  <a:cubicBezTo>
                    <a:pt x="86" y="613"/>
                    <a:pt x="111" y="635"/>
                    <a:pt x="127" y="665"/>
                  </a:cubicBezTo>
                  <a:cubicBezTo>
                    <a:pt x="135" y="681"/>
                    <a:pt x="142" y="698"/>
                    <a:pt x="150" y="715"/>
                  </a:cubicBezTo>
                  <a:cubicBezTo>
                    <a:pt x="156" y="729"/>
                    <a:pt x="161" y="743"/>
                    <a:pt x="164" y="758"/>
                  </a:cubicBezTo>
                  <a:cubicBezTo>
                    <a:pt x="173" y="808"/>
                    <a:pt x="164" y="866"/>
                    <a:pt x="199" y="907"/>
                  </a:cubicBezTo>
                  <a:cubicBezTo>
                    <a:pt x="203" y="913"/>
                    <a:pt x="208" y="918"/>
                    <a:pt x="214" y="923"/>
                  </a:cubicBezTo>
                  <a:cubicBezTo>
                    <a:pt x="212" y="930"/>
                    <a:pt x="212" y="938"/>
                    <a:pt x="213" y="946"/>
                  </a:cubicBezTo>
                  <a:cubicBezTo>
                    <a:pt x="213" y="951"/>
                    <a:pt x="215" y="956"/>
                    <a:pt x="217" y="960"/>
                  </a:cubicBezTo>
                  <a:cubicBezTo>
                    <a:pt x="218" y="963"/>
                    <a:pt x="220" y="965"/>
                    <a:pt x="221" y="967"/>
                  </a:cubicBezTo>
                  <a:cubicBezTo>
                    <a:pt x="222" y="969"/>
                    <a:pt x="222" y="970"/>
                    <a:pt x="222" y="971"/>
                  </a:cubicBezTo>
                  <a:cubicBezTo>
                    <a:pt x="216" y="975"/>
                    <a:pt x="213" y="983"/>
                    <a:pt x="212" y="990"/>
                  </a:cubicBezTo>
                  <a:cubicBezTo>
                    <a:pt x="212" y="994"/>
                    <a:pt x="213" y="999"/>
                    <a:pt x="216" y="1002"/>
                  </a:cubicBezTo>
                  <a:cubicBezTo>
                    <a:pt x="218" y="1006"/>
                    <a:pt x="226" y="1010"/>
                    <a:pt x="224" y="1015"/>
                  </a:cubicBezTo>
                  <a:cubicBezTo>
                    <a:pt x="218" y="1019"/>
                    <a:pt x="215" y="1027"/>
                    <a:pt x="215" y="1032"/>
                  </a:cubicBezTo>
                  <a:cubicBezTo>
                    <a:pt x="215" y="1037"/>
                    <a:pt x="217" y="1040"/>
                    <a:pt x="220" y="1043"/>
                  </a:cubicBezTo>
                  <a:cubicBezTo>
                    <a:pt x="222" y="1045"/>
                    <a:pt x="224" y="1046"/>
                    <a:pt x="225" y="1048"/>
                  </a:cubicBezTo>
                  <a:cubicBezTo>
                    <a:pt x="227" y="1049"/>
                    <a:pt x="228" y="1052"/>
                    <a:pt x="229" y="1054"/>
                  </a:cubicBezTo>
                  <a:cubicBezTo>
                    <a:pt x="228" y="1054"/>
                    <a:pt x="227" y="1055"/>
                    <a:pt x="227" y="1056"/>
                  </a:cubicBezTo>
                  <a:cubicBezTo>
                    <a:pt x="219" y="1060"/>
                    <a:pt x="215" y="1070"/>
                    <a:pt x="215" y="1079"/>
                  </a:cubicBezTo>
                  <a:cubicBezTo>
                    <a:pt x="215" y="1086"/>
                    <a:pt x="218" y="1092"/>
                    <a:pt x="222" y="1097"/>
                  </a:cubicBezTo>
                  <a:cubicBezTo>
                    <a:pt x="223" y="1098"/>
                    <a:pt x="224" y="1099"/>
                    <a:pt x="225" y="1100"/>
                  </a:cubicBezTo>
                  <a:cubicBezTo>
                    <a:pt x="218" y="1107"/>
                    <a:pt x="222" y="1122"/>
                    <a:pt x="224" y="1129"/>
                  </a:cubicBezTo>
                  <a:cubicBezTo>
                    <a:pt x="228" y="1136"/>
                    <a:pt x="234" y="1142"/>
                    <a:pt x="239" y="1147"/>
                  </a:cubicBezTo>
                  <a:cubicBezTo>
                    <a:pt x="245" y="1154"/>
                    <a:pt x="252" y="1162"/>
                    <a:pt x="258" y="1168"/>
                  </a:cubicBezTo>
                  <a:cubicBezTo>
                    <a:pt x="270" y="1180"/>
                    <a:pt x="283" y="1193"/>
                    <a:pt x="298" y="1198"/>
                  </a:cubicBezTo>
                  <a:cubicBezTo>
                    <a:pt x="298" y="1199"/>
                    <a:pt x="299" y="1199"/>
                    <a:pt x="299" y="1199"/>
                  </a:cubicBezTo>
                  <a:cubicBezTo>
                    <a:pt x="304" y="1206"/>
                    <a:pt x="309" y="1212"/>
                    <a:pt x="312" y="1220"/>
                  </a:cubicBezTo>
                  <a:cubicBezTo>
                    <a:pt x="314" y="1227"/>
                    <a:pt x="317" y="1231"/>
                    <a:pt x="324" y="1233"/>
                  </a:cubicBezTo>
                  <a:cubicBezTo>
                    <a:pt x="330" y="1235"/>
                    <a:pt x="339" y="1234"/>
                    <a:pt x="346" y="1234"/>
                  </a:cubicBezTo>
                  <a:cubicBezTo>
                    <a:pt x="356" y="1234"/>
                    <a:pt x="366" y="1234"/>
                    <a:pt x="375" y="1234"/>
                  </a:cubicBezTo>
                  <a:cubicBezTo>
                    <a:pt x="384" y="1233"/>
                    <a:pt x="392" y="1231"/>
                    <a:pt x="401" y="1230"/>
                  </a:cubicBezTo>
                  <a:cubicBezTo>
                    <a:pt x="409" y="1230"/>
                    <a:pt x="416" y="1229"/>
                    <a:pt x="423" y="1226"/>
                  </a:cubicBezTo>
                  <a:cubicBezTo>
                    <a:pt x="430" y="1223"/>
                    <a:pt x="433" y="1216"/>
                    <a:pt x="437" y="1210"/>
                  </a:cubicBezTo>
                  <a:cubicBezTo>
                    <a:pt x="440" y="1207"/>
                    <a:pt x="443" y="1204"/>
                    <a:pt x="445" y="1201"/>
                  </a:cubicBezTo>
                  <a:cubicBezTo>
                    <a:pt x="448" y="1198"/>
                    <a:pt x="450" y="1195"/>
                    <a:pt x="454" y="1192"/>
                  </a:cubicBezTo>
                  <a:cubicBezTo>
                    <a:pt x="454" y="1192"/>
                    <a:pt x="455" y="1191"/>
                    <a:pt x="455" y="1191"/>
                  </a:cubicBezTo>
                  <a:cubicBezTo>
                    <a:pt x="456" y="1190"/>
                    <a:pt x="457" y="1189"/>
                    <a:pt x="458" y="1188"/>
                  </a:cubicBezTo>
                  <a:cubicBezTo>
                    <a:pt x="473" y="1177"/>
                    <a:pt x="488" y="1167"/>
                    <a:pt x="502" y="1154"/>
                  </a:cubicBezTo>
                  <a:cubicBezTo>
                    <a:pt x="507" y="1150"/>
                    <a:pt x="512" y="1146"/>
                    <a:pt x="514" y="1140"/>
                  </a:cubicBezTo>
                  <a:cubicBezTo>
                    <a:pt x="516" y="1136"/>
                    <a:pt x="516" y="1129"/>
                    <a:pt x="513" y="1125"/>
                  </a:cubicBezTo>
                  <a:cubicBezTo>
                    <a:pt x="514" y="1125"/>
                    <a:pt x="514" y="1124"/>
                    <a:pt x="515" y="1124"/>
                  </a:cubicBezTo>
                  <a:cubicBezTo>
                    <a:pt x="518" y="1121"/>
                    <a:pt x="521" y="1119"/>
                    <a:pt x="524" y="1116"/>
                  </a:cubicBezTo>
                  <a:cubicBezTo>
                    <a:pt x="532" y="1109"/>
                    <a:pt x="531" y="1095"/>
                    <a:pt x="526" y="1087"/>
                  </a:cubicBezTo>
                  <a:cubicBezTo>
                    <a:pt x="527" y="1084"/>
                    <a:pt x="527" y="1082"/>
                    <a:pt x="527" y="1080"/>
                  </a:cubicBezTo>
                  <a:cubicBezTo>
                    <a:pt x="526" y="1074"/>
                    <a:pt x="526" y="1070"/>
                    <a:pt x="530" y="1064"/>
                  </a:cubicBezTo>
                  <a:cubicBezTo>
                    <a:pt x="534" y="1058"/>
                    <a:pt x="537" y="1050"/>
                    <a:pt x="531" y="1045"/>
                  </a:cubicBezTo>
                  <a:cubicBezTo>
                    <a:pt x="530" y="1044"/>
                    <a:pt x="530" y="1044"/>
                    <a:pt x="529" y="1044"/>
                  </a:cubicBezTo>
                  <a:cubicBezTo>
                    <a:pt x="526" y="1037"/>
                    <a:pt x="526" y="1030"/>
                    <a:pt x="529" y="1023"/>
                  </a:cubicBezTo>
                  <a:cubicBezTo>
                    <a:pt x="532" y="1017"/>
                    <a:pt x="535" y="1013"/>
                    <a:pt x="534" y="1007"/>
                  </a:cubicBezTo>
                  <a:cubicBezTo>
                    <a:pt x="534" y="1006"/>
                    <a:pt x="533" y="1004"/>
                    <a:pt x="533" y="1003"/>
                  </a:cubicBezTo>
                  <a:cubicBezTo>
                    <a:pt x="530" y="999"/>
                    <a:pt x="529" y="996"/>
                    <a:pt x="529" y="991"/>
                  </a:cubicBezTo>
                  <a:cubicBezTo>
                    <a:pt x="529" y="987"/>
                    <a:pt x="532" y="984"/>
                    <a:pt x="534" y="981"/>
                  </a:cubicBezTo>
                  <a:cubicBezTo>
                    <a:pt x="537" y="976"/>
                    <a:pt x="538" y="970"/>
                    <a:pt x="536" y="965"/>
                  </a:cubicBezTo>
                  <a:cubicBezTo>
                    <a:pt x="535" y="964"/>
                    <a:pt x="534" y="963"/>
                    <a:pt x="532" y="963"/>
                  </a:cubicBezTo>
                  <a:cubicBezTo>
                    <a:pt x="532" y="961"/>
                    <a:pt x="531" y="959"/>
                    <a:pt x="531" y="958"/>
                  </a:cubicBezTo>
                  <a:cubicBezTo>
                    <a:pt x="530" y="954"/>
                    <a:pt x="530" y="950"/>
                    <a:pt x="530" y="947"/>
                  </a:cubicBezTo>
                  <a:cubicBezTo>
                    <a:pt x="531" y="940"/>
                    <a:pt x="534" y="933"/>
                    <a:pt x="535" y="926"/>
                  </a:cubicBezTo>
                  <a:cubicBezTo>
                    <a:pt x="535" y="925"/>
                    <a:pt x="535" y="925"/>
                    <a:pt x="535" y="925"/>
                  </a:cubicBezTo>
                  <a:cubicBezTo>
                    <a:pt x="537" y="923"/>
                    <a:pt x="538" y="922"/>
                    <a:pt x="539" y="921"/>
                  </a:cubicBezTo>
                  <a:cubicBezTo>
                    <a:pt x="545" y="916"/>
                    <a:pt x="550" y="910"/>
                    <a:pt x="554" y="903"/>
                  </a:cubicBezTo>
                  <a:cubicBezTo>
                    <a:pt x="559" y="895"/>
                    <a:pt x="561" y="886"/>
                    <a:pt x="565" y="877"/>
                  </a:cubicBezTo>
                  <a:cubicBezTo>
                    <a:pt x="568" y="870"/>
                    <a:pt x="573" y="861"/>
                    <a:pt x="574" y="853"/>
                  </a:cubicBezTo>
                  <a:cubicBezTo>
                    <a:pt x="579" y="840"/>
                    <a:pt x="584" y="828"/>
                    <a:pt x="587" y="815"/>
                  </a:cubicBezTo>
                  <a:cubicBezTo>
                    <a:pt x="593" y="796"/>
                    <a:pt x="598" y="777"/>
                    <a:pt x="602" y="758"/>
                  </a:cubicBezTo>
                  <a:cubicBezTo>
                    <a:pt x="605" y="739"/>
                    <a:pt x="607" y="720"/>
                    <a:pt x="615" y="703"/>
                  </a:cubicBezTo>
                  <a:cubicBezTo>
                    <a:pt x="623" y="687"/>
                    <a:pt x="636" y="674"/>
                    <a:pt x="646" y="659"/>
                  </a:cubicBezTo>
                  <a:cubicBezTo>
                    <a:pt x="655" y="644"/>
                    <a:pt x="662" y="628"/>
                    <a:pt x="671" y="613"/>
                  </a:cubicBezTo>
                  <a:cubicBezTo>
                    <a:pt x="680" y="598"/>
                    <a:pt x="693" y="585"/>
                    <a:pt x="702" y="570"/>
                  </a:cubicBezTo>
                  <a:cubicBezTo>
                    <a:pt x="712" y="554"/>
                    <a:pt x="720" y="538"/>
                    <a:pt x="728" y="521"/>
                  </a:cubicBezTo>
                  <a:cubicBezTo>
                    <a:pt x="735" y="504"/>
                    <a:pt x="742" y="487"/>
                    <a:pt x="746" y="469"/>
                  </a:cubicBezTo>
                  <a:cubicBezTo>
                    <a:pt x="751" y="450"/>
                    <a:pt x="753" y="431"/>
                    <a:pt x="754" y="413"/>
                  </a:cubicBezTo>
                  <a:cubicBezTo>
                    <a:pt x="756" y="374"/>
                    <a:pt x="753" y="335"/>
                    <a:pt x="746" y="297"/>
                  </a:cubicBezTo>
                  <a:close/>
                  <a:moveTo>
                    <a:pt x="734" y="276"/>
                  </a:moveTo>
                  <a:cubicBezTo>
                    <a:pt x="739" y="295"/>
                    <a:pt x="742" y="314"/>
                    <a:pt x="744" y="333"/>
                  </a:cubicBezTo>
                  <a:cubicBezTo>
                    <a:pt x="741" y="327"/>
                    <a:pt x="739" y="321"/>
                    <a:pt x="737" y="316"/>
                  </a:cubicBezTo>
                  <a:cubicBezTo>
                    <a:pt x="733" y="307"/>
                    <a:pt x="726" y="299"/>
                    <a:pt x="721" y="290"/>
                  </a:cubicBezTo>
                  <a:cubicBezTo>
                    <a:pt x="718" y="286"/>
                    <a:pt x="715" y="282"/>
                    <a:pt x="711" y="278"/>
                  </a:cubicBezTo>
                  <a:cubicBezTo>
                    <a:pt x="713" y="273"/>
                    <a:pt x="715" y="268"/>
                    <a:pt x="717" y="263"/>
                  </a:cubicBezTo>
                  <a:cubicBezTo>
                    <a:pt x="718" y="259"/>
                    <a:pt x="719" y="255"/>
                    <a:pt x="719" y="251"/>
                  </a:cubicBezTo>
                  <a:cubicBezTo>
                    <a:pt x="723" y="255"/>
                    <a:pt x="727" y="259"/>
                    <a:pt x="731" y="263"/>
                  </a:cubicBezTo>
                  <a:cubicBezTo>
                    <a:pt x="732" y="268"/>
                    <a:pt x="733" y="272"/>
                    <a:pt x="734" y="276"/>
                  </a:cubicBezTo>
                  <a:close/>
                  <a:moveTo>
                    <a:pt x="721" y="233"/>
                  </a:moveTo>
                  <a:cubicBezTo>
                    <a:pt x="725" y="242"/>
                    <a:pt x="728" y="251"/>
                    <a:pt x="730" y="261"/>
                  </a:cubicBezTo>
                  <a:cubicBezTo>
                    <a:pt x="727" y="257"/>
                    <a:pt x="723" y="253"/>
                    <a:pt x="719" y="249"/>
                  </a:cubicBezTo>
                  <a:cubicBezTo>
                    <a:pt x="720" y="246"/>
                    <a:pt x="720" y="244"/>
                    <a:pt x="721" y="241"/>
                  </a:cubicBezTo>
                  <a:cubicBezTo>
                    <a:pt x="721" y="238"/>
                    <a:pt x="721" y="236"/>
                    <a:pt x="721" y="233"/>
                  </a:cubicBezTo>
                  <a:close/>
                  <a:moveTo>
                    <a:pt x="695" y="187"/>
                  </a:moveTo>
                  <a:cubicBezTo>
                    <a:pt x="693" y="186"/>
                    <a:pt x="691" y="185"/>
                    <a:pt x="688" y="183"/>
                  </a:cubicBezTo>
                  <a:cubicBezTo>
                    <a:pt x="686" y="182"/>
                    <a:pt x="684" y="181"/>
                    <a:pt x="683" y="180"/>
                  </a:cubicBezTo>
                  <a:cubicBezTo>
                    <a:pt x="683" y="176"/>
                    <a:pt x="683" y="173"/>
                    <a:pt x="684" y="169"/>
                  </a:cubicBezTo>
                  <a:cubicBezTo>
                    <a:pt x="686" y="172"/>
                    <a:pt x="688" y="175"/>
                    <a:pt x="690" y="177"/>
                  </a:cubicBezTo>
                  <a:cubicBezTo>
                    <a:pt x="702" y="193"/>
                    <a:pt x="712" y="211"/>
                    <a:pt x="719" y="229"/>
                  </a:cubicBezTo>
                  <a:cubicBezTo>
                    <a:pt x="720" y="232"/>
                    <a:pt x="720" y="235"/>
                    <a:pt x="720" y="238"/>
                  </a:cubicBezTo>
                  <a:cubicBezTo>
                    <a:pt x="719" y="242"/>
                    <a:pt x="719" y="245"/>
                    <a:pt x="718" y="248"/>
                  </a:cubicBezTo>
                  <a:cubicBezTo>
                    <a:pt x="715" y="245"/>
                    <a:pt x="712" y="241"/>
                    <a:pt x="709" y="238"/>
                  </a:cubicBezTo>
                  <a:cubicBezTo>
                    <a:pt x="703" y="231"/>
                    <a:pt x="696" y="224"/>
                    <a:pt x="690" y="218"/>
                  </a:cubicBezTo>
                  <a:cubicBezTo>
                    <a:pt x="687" y="215"/>
                    <a:pt x="684" y="213"/>
                    <a:pt x="681" y="210"/>
                  </a:cubicBezTo>
                  <a:cubicBezTo>
                    <a:pt x="682" y="206"/>
                    <a:pt x="682" y="202"/>
                    <a:pt x="682" y="198"/>
                  </a:cubicBezTo>
                  <a:cubicBezTo>
                    <a:pt x="682" y="192"/>
                    <a:pt x="682" y="187"/>
                    <a:pt x="683" y="181"/>
                  </a:cubicBezTo>
                  <a:cubicBezTo>
                    <a:pt x="683" y="181"/>
                    <a:pt x="683" y="181"/>
                    <a:pt x="683" y="181"/>
                  </a:cubicBezTo>
                  <a:cubicBezTo>
                    <a:pt x="686" y="183"/>
                    <a:pt x="688" y="185"/>
                    <a:pt x="691" y="186"/>
                  </a:cubicBezTo>
                  <a:cubicBezTo>
                    <a:pt x="692" y="187"/>
                    <a:pt x="697" y="189"/>
                    <a:pt x="697" y="191"/>
                  </a:cubicBezTo>
                  <a:cubicBezTo>
                    <a:pt x="697" y="191"/>
                    <a:pt x="699" y="191"/>
                    <a:pt x="699" y="191"/>
                  </a:cubicBezTo>
                  <a:cubicBezTo>
                    <a:pt x="698" y="189"/>
                    <a:pt x="697" y="188"/>
                    <a:pt x="695" y="187"/>
                  </a:cubicBezTo>
                  <a:close/>
                  <a:moveTo>
                    <a:pt x="656" y="134"/>
                  </a:moveTo>
                  <a:cubicBezTo>
                    <a:pt x="664" y="146"/>
                    <a:pt x="673" y="157"/>
                    <a:pt x="682" y="168"/>
                  </a:cubicBezTo>
                  <a:cubicBezTo>
                    <a:pt x="682" y="171"/>
                    <a:pt x="682" y="175"/>
                    <a:pt x="682" y="178"/>
                  </a:cubicBezTo>
                  <a:cubicBezTo>
                    <a:pt x="682" y="179"/>
                    <a:pt x="682" y="179"/>
                    <a:pt x="681" y="179"/>
                  </a:cubicBezTo>
                  <a:cubicBezTo>
                    <a:pt x="676" y="175"/>
                    <a:pt x="671" y="170"/>
                    <a:pt x="666" y="167"/>
                  </a:cubicBezTo>
                  <a:cubicBezTo>
                    <a:pt x="663" y="165"/>
                    <a:pt x="660" y="163"/>
                    <a:pt x="657" y="161"/>
                  </a:cubicBezTo>
                  <a:cubicBezTo>
                    <a:pt x="657" y="158"/>
                    <a:pt x="657" y="156"/>
                    <a:pt x="656" y="153"/>
                  </a:cubicBezTo>
                  <a:cubicBezTo>
                    <a:pt x="656" y="148"/>
                    <a:pt x="656" y="142"/>
                    <a:pt x="656" y="137"/>
                  </a:cubicBezTo>
                  <a:cubicBezTo>
                    <a:pt x="656" y="136"/>
                    <a:pt x="655" y="134"/>
                    <a:pt x="655" y="133"/>
                  </a:cubicBezTo>
                  <a:cubicBezTo>
                    <a:pt x="655" y="133"/>
                    <a:pt x="656" y="134"/>
                    <a:pt x="656" y="134"/>
                  </a:cubicBezTo>
                  <a:close/>
                  <a:moveTo>
                    <a:pt x="611" y="87"/>
                  </a:moveTo>
                  <a:cubicBezTo>
                    <a:pt x="616" y="90"/>
                    <a:pt x="621" y="93"/>
                    <a:pt x="626" y="96"/>
                  </a:cubicBezTo>
                  <a:cubicBezTo>
                    <a:pt x="631" y="101"/>
                    <a:pt x="635" y="105"/>
                    <a:pt x="639" y="110"/>
                  </a:cubicBezTo>
                  <a:cubicBezTo>
                    <a:pt x="645" y="116"/>
                    <a:pt x="649" y="123"/>
                    <a:pt x="654" y="130"/>
                  </a:cubicBezTo>
                  <a:cubicBezTo>
                    <a:pt x="654" y="132"/>
                    <a:pt x="654" y="134"/>
                    <a:pt x="654" y="136"/>
                  </a:cubicBezTo>
                  <a:cubicBezTo>
                    <a:pt x="655" y="141"/>
                    <a:pt x="655" y="146"/>
                    <a:pt x="655" y="152"/>
                  </a:cubicBezTo>
                  <a:cubicBezTo>
                    <a:pt x="655" y="154"/>
                    <a:pt x="655" y="157"/>
                    <a:pt x="656" y="160"/>
                  </a:cubicBezTo>
                  <a:cubicBezTo>
                    <a:pt x="651" y="157"/>
                    <a:pt x="646" y="154"/>
                    <a:pt x="641" y="150"/>
                  </a:cubicBezTo>
                  <a:cubicBezTo>
                    <a:pt x="633" y="145"/>
                    <a:pt x="626" y="140"/>
                    <a:pt x="618" y="135"/>
                  </a:cubicBezTo>
                  <a:cubicBezTo>
                    <a:pt x="617" y="131"/>
                    <a:pt x="617" y="127"/>
                    <a:pt x="616" y="123"/>
                  </a:cubicBezTo>
                  <a:cubicBezTo>
                    <a:pt x="616" y="116"/>
                    <a:pt x="614" y="109"/>
                    <a:pt x="613" y="103"/>
                  </a:cubicBezTo>
                  <a:cubicBezTo>
                    <a:pt x="613" y="100"/>
                    <a:pt x="613" y="97"/>
                    <a:pt x="612" y="94"/>
                  </a:cubicBezTo>
                  <a:cubicBezTo>
                    <a:pt x="611" y="91"/>
                    <a:pt x="611" y="89"/>
                    <a:pt x="610" y="87"/>
                  </a:cubicBezTo>
                  <a:cubicBezTo>
                    <a:pt x="610" y="87"/>
                    <a:pt x="611" y="87"/>
                    <a:pt x="611" y="87"/>
                  </a:cubicBezTo>
                  <a:close/>
                  <a:moveTo>
                    <a:pt x="26" y="258"/>
                  </a:moveTo>
                  <a:cubicBezTo>
                    <a:pt x="27" y="259"/>
                    <a:pt x="27" y="261"/>
                    <a:pt x="28" y="262"/>
                  </a:cubicBezTo>
                  <a:cubicBezTo>
                    <a:pt x="29" y="266"/>
                    <a:pt x="30" y="269"/>
                    <a:pt x="32" y="272"/>
                  </a:cubicBezTo>
                  <a:cubicBezTo>
                    <a:pt x="33" y="275"/>
                    <a:pt x="35" y="278"/>
                    <a:pt x="36" y="281"/>
                  </a:cubicBezTo>
                  <a:cubicBezTo>
                    <a:pt x="36" y="281"/>
                    <a:pt x="36" y="281"/>
                    <a:pt x="36" y="282"/>
                  </a:cubicBezTo>
                  <a:cubicBezTo>
                    <a:pt x="33" y="283"/>
                    <a:pt x="31" y="285"/>
                    <a:pt x="28" y="286"/>
                  </a:cubicBezTo>
                  <a:cubicBezTo>
                    <a:pt x="25" y="287"/>
                    <a:pt x="23" y="288"/>
                    <a:pt x="20" y="289"/>
                  </a:cubicBezTo>
                  <a:cubicBezTo>
                    <a:pt x="19" y="290"/>
                    <a:pt x="18" y="291"/>
                    <a:pt x="16" y="292"/>
                  </a:cubicBezTo>
                  <a:cubicBezTo>
                    <a:pt x="19" y="280"/>
                    <a:pt x="22" y="269"/>
                    <a:pt x="26" y="258"/>
                  </a:cubicBezTo>
                  <a:close/>
                  <a:moveTo>
                    <a:pt x="48" y="526"/>
                  </a:moveTo>
                  <a:cubicBezTo>
                    <a:pt x="48" y="525"/>
                    <a:pt x="47" y="525"/>
                    <a:pt x="47" y="524"/>
                  </a:cubicBezTo>
                  <a:cubicBezTo>
                    <a:pt x="47" y="524"/>
                    <a:pt x="48" y="524"/>
                    <a:pt x="48" y="525"/>
                  </a:cubicBezTo>
                  <a:cubicBezTo>
                    <a:pt x="48" y="525"/>
                    <a:pt x="48" y="525"/>
                    <a:pt x="48" y="526"/>
                  </a:cubicBezTo>
                  <a:close/>
                  <a:moveTo>
                    <a:pt x="78" y="585"/>
                  </a:moveTo>
                  <a:cubicBezTo>
                    <a:pt x="71" y="574"/>
                    <a:pt x="65" y="562"/>
                    <a:pt x="59" y="550"/>
                  </a:cubicBezTo>
                  <a:cubicBezTo>
                    <a:pt x="56" y="543"/>
                    <a:pt x="52" y="536"/>
                    <a:pt x="49" y="529"/>
                  </a:cubicBezTo>
                  <a:cubicBezTo>
                    <a:pt x="50" y="528"/>
                    <a:pt x="50" y="527"/>
                    <a:pt x="50" y="526"/>
                  </a:cubicBezTo>
                  <a:cubicBezTo>
                    <a:pt x="54" y="529"/>
                    <a:pt x="57" y="532"/>
                    <a:pt x="60" y="535"/>
                  </a:cubicBezTo>
                  <a:cubicBezTo>
                    <a:pt x="61" y="537"/>
                    <a:pt x="64" y="538"/>
                    <a:pt x="66" y="539"/>
                  </a:cubicBezTo>
                  <a:cubicBezTo>
                    <a:pt x="68" y="541"/>
                    <a:pt x="70" y="543"/>
                    <a:pt x="73" y="544"/>
                  </a:cubicBezTo>
                  <a:cubicBezTo>
                    <a:pt x="75" y="546"/>
                    <a:pt x="76" y="548"/>
                    <a:pt x="79" y="549"/>
                  </a:cubicBezTo>
                  <a:cubicBezTo>
                    <a:pt x="80" y="550"/>
                    <a:pt x="81" y="550"/>
                    <a:pt x="82" y="551"/>
                  </a:cubicBezTo>
                  <a:cubicBezTo>
                    <a:pt x="83" y="551"/>
                    <a:pt x="84" y="552"/>
                    <a:pt x="85" y="553"/>
                  </a:cubicBezTo>
                  <a:cubicBezTo>
                    <a:pt x="84" y="556"/>
                    <a:pt x="84" y="559"/>
                    <a:pt x="83" y="562"/>
                  </a:cubicBezTo>
                  <a:cubicBezTo>
                    <a:pt x="82" y="567"/>
                    <a:pt x="81" y="572"/>
                    <a:pt x="80" y="577"/>
                  </a:cubicBezTo>
                  <a:cubicBezTo>
                    <a:pt x="79" y="579"/>
                    <a:pt x="79" y="582"/>
                    <a:pt x="78" y="584"/>
                  </a:cubicBezTo>
                  <a:cubicBezTo>
                    <a:pt x="78" y="584"/>
                    <a:pt x="78" y="585"/>
                    <a:pt x="78" y="585"/>
                  </a:cubicBezTo>
                  <a:close/>
                  <a:moveTo>
                    <a:pt x="311" y="1201"/>
                  </a:moveTo>
                  <a:cubicBezTo>
                    <a:pt x="313" y="1201"/>
                    <a:pt x="315" y="1201"/>
                    <a:pt x="316" y="1201"/>
                  </a:cubicBezTo>
                  <a:cubicBezTo>
                    <a:pt x="317" y="1204"/>
                    <a:pt x="319" y="1206"/>
                    <a:pt x="319" y="1208"/>
                  </a:cubicBezTo>
                  <a:cubicBezTo>
                    <a:pt x="320" y="1209"/>
                    <a:pt x="320" y="1210"/>
                    <a:pt x="320" y="1211"/>
                  </a:cubicBezTo>
                  <a:cubicBezTo>
                    <a:pt x="320" y="1211"/>
                    <a:pt x="319" y="1211"/>
                    <a:pt x="318" y="1211"/>
                  </a:cubicBezTo>
                  <a:cubicBezTo>
                    <a:pt x="316" y="1207"/>
                    <a:pt x="314" y="1204"/>
                    <a:pt x="311" y="1201"/>
                  </a:cubicBezTo>
                  <a:close/>
                  <a:moveTo>
                    <a:pt x="339" y="1205"/>
                  </a:moveTo>
                  <a:cubicBezTo>
                    <a:pt x="338" y="1205"/>
                    <a:pt x="338" y="1205"/>
                    <a:pt x="338" y="1206"/>
                  </a:cubicBezTo>
                  <a:cubicBezTo>
                    <a:pt x="337" y="1206"/>
                    <a:pt x="337" y="1206"/>
                    <a:pt x="337" y="1206"/>
                  </a:cubicBezTo>
                  <a:cubicBezTo>
                    <a:pt x="337" y="1205"/>
                    <a:pt x="337" y="1205"/>
                    <a:pt x="337" y="1204"/>
                  </a:cubicBezTo>
                  <a:cubicBezTo>
                    <a:pt x="337" y="1204"/>
                    <a:pt x="338" y="1204"/>
                    <a:pt x="339" y="1204"/>
                  </a:cubicBezTo>
                  <a:cubicBezTo>
                    <a:pt x="339" y="1204"/>
                    <a:pt x="339" y="1204"/>
                    <a:pt x="339" y="1204"/>
                  </a:cubicBezTo>
                  <a:cubicBezTo>
                    <a:pt x="339" y="1205"/>
                    <a:pt x="339" y="1205"/>
                    <a:pt x="339" y="1205"/>
                  </a:cubicBezTo>
                  <a:close/>
                  <a:moveTo>
                    <a:pt x="339" y="1206"/>
                  </a:moveTo>
                  <a:cubicBezTo>
                    <a:pt x="339" y="1208"/>
                    <a:pt x="339" y="1209"/>
                    <a:pt x="340" y="1211"/>
                  </a:cubicBezTo>
                  <a:cubicBezTo>
                    <a:pt x="339" y="1211"/>
                    <a:pt x="338" y="1211"/>
                    <a:pt x="338" y="1211"/>
                  </a:cubicBezTo>
                  <a:cubicBezTo>
                    <a:pt x="338" y="1210"/>
                    <a:pt x="337" y="1209"/>
                    <a:pt x="337" y="1207"/>
                  </a:cubicBezTo>
                  <a:cubicBezTo>
                    <a:pt x="338" y="1207"/>
                    <a:pt x="338" y="1207"/>
                    <a:pt x="338" y="1207"/>
                  </a:cubicBezTo>
                  <a:cubicBezTo>
                    <a:pt x="339" y="1207"/>
                    <a:pt x="339" y="1206"/>
                    <a:pt x="339" y="1206"/>
                  </a:cubicBezTo>
                  <a:close/>
                  <a:moveTo>
                    <a:pt x="337" y="1212"/>
                  </a:moveTo>
                  <a:cubicBezTo>
                    <a:pt x="336" y="1212"/>
                    <a:pt x="335" y="1212"/>
                    <a:pt x="334" y="1213"/>
                  </a:cubicBezTo>
                  <a:cubicBezTo>
                    <a:pt x="333" y="1212"/>
                    <a:pt x="333" y="1210"/>
                    <a:pt x="332" y="1209"/>
                  </a:cubicBezTo>
                  <a:cubicBezTo>
                    <a:pt x="334" y="1209"/>
                    <a:pt x="335" y="1208"/>
                    <a:pt x="336" y="1208"/>
                  </a:cubicBezTo>
                  <a:cubicBezTo>
                    <a:pt x="336" y="1209"/>
                    <a:pt x="336" y="1210"/>
                    <a:pt x="337" y="1212"/>
                  </a:cubicBezTo>
                  <a:close/>
                  <a:moveTo>
                    <a:pt x="332" y="1208"/>
                  </a:moveTo>
                  <a:cubicBezTo>
                    <a:pt x="332" y="1208"/>
                    <a:pt x="332" y="1208"/>
                    <a:pt x="332" y="1208"/>
                  </a:cubicBezTo>
                  <a:cubicBezTo>
                    <a:pt x="332" y="1207"/>
                    <a:pt x="331" y="1205"/>
                    <a:pt x="331" y="1203"/>
                  </a:cubicBezTo>
                  <a:cubicBezTo>
                    <a:pt x="332" y="1203"/>
                    <a:pt x="334" y="1204"/>
                    <a:pt x="335" y="1204"/>
                  </a:cubicBezTo>
                  <a:cubicBezTo>
                    <a:pt x="335" y="1205"/>
                    <a:pt x="336" y="1206"/>
                    <a:pt x="336" y="1206"/>
                  </a:cubicBezTo>
                  <a:cubicBezTo>
                    <a:pt x="335" y="1207"/>
                    <a:pt x="333" y="1208"/>
                    <a:pt x="332" y="1208"/>
                  </a:cubicBezTo>
                  <a:close/>
                  <a:moveTo>
                    <a:pt x="328" y="1211"/>
                  </a:moveTo>
                  <a:cubicBezTo>
                    <a:pt x="329" y="1210"/>
                    <a:pt x="330" y="1210"/>
                    <a:pt x="331" y="1210"/>
                  </a:cubicBezTo>
                  <a:cubicBezTo>
                    <a:pt x="332" y="1211"/>
                    <a:pt x="332" y="1212"/>
                    <a:pt x="332" y="1213"/>
                  </a:cubicBezTo>
                  <a:cubicBezTo>
                    <a:pt x="332" y="1213"/>
                    <a:pt x="332" y="1213"/>
                    <a:pt x="332" y="1213"/>
                  </a:cubicBezTo>
                  <a:cubicBezTo>
                    <a:pt x="331" y="1213"/>
                    <a:pt x="330" y="1214"/>
                    <a:pt x="329" y="1214"/>
                  </a:cubicBezTo>
                  <a:cubicBezTo>
                    <a:pt x="329" y="1213"/>
                    <a:pt x="328" y="1212"/>
                    <a:pt x="328" y="1211"/>
                  </a:cubicBezTo>
                  <a:close/>
                  <a:moveTo>
                    <a:pt x="328" y="1214"/>
                  </a:moveTo>
                  <a:cubicBezTo>
                    <a:pt x="327" y="1215"/>
                    <a:pt x="325" y="1215"/>
                    <a:pt x="324" y="1216"/>
                  </a:cubicBezTo>
                  <a:cubicBezTo>
                    <a:pt x="324" y="1215"/>
                    <a:pt x="324" y="1215"/>
                    <a:pt x="324" y="1215"/>
                  </a:cubicBezTo>
                  <a:cubicBezTo>
                    <a:pt x="323" y="1214"/>
                    <a:pt x="323" y="1213"/>
                    <a:pt x="322" y="1212"/>
                  </a:cubicBezTo>
                  <a:cubicBezTo>
                    <a:pt x="324" y="1212"/>
                    <a:pt x="325" y="1211"/>
                    <a:pt x="327" y="1211"/>
                  </a:cubicBezTo>
                  <a:cubicBezTo>
                    <a:pt x="327" y="1212"/>
                    <a:pt x="327" y="1213"/>
                    <a:pt x="328" y="1214"/>
                  </a:cubicBezTo>
                  <a:close/>
                  <a:moveTo>
                    <a:pt x="331" y="1208"/>
                  </a:moveTo>
                  <a:cubicBezTo>
                    <a:pt x="331" y="1208"/>
                    <a:pt x="331" y="1209"/>
                    <a:pt x="331" y="1209"/>
                  </a:cubicBezTo>
                  <a:cubicBezTo>
                    <a:pt x="330" y="1209"/>
                    <a:pt x="329" y="1209"/>
                    <a:pt x="327" y="1210"/>
                  </a:cubicBezTo>
                  <a:cubicBezTo>
                    <a:pt x="327" y="1207"/>
                    <a:pt x="326" y="1205"/>
                    <a:pt x="325" y="1203"/>
                  </a:cubicBezTo>
                  <a:cubicBezTo>
                    <a:pt x="327" y="1203"/>
                    <a:pt x="328" y="1203"/>
                    <a:pt x="329" y="1203"/>
                  </a:cubicBezTo>
                  <a:cubicBezTo>
                    <a:pt x="329" y="1203"/>
                    <a:pt x="330" y="1204"/>
                    <a:pt x="330" y="1204"/>
                  </a:cubicBezTo>
                  <a:cubicBezTo>
                    <a:pt x="330" y="1206"/>
                    <a:pt x="330" y="1207"/>
                    <a:pt x="331" y="1208"/>
                  </a:cubicBezTo>
                  <a:close/>
                  <a:moveTo>
                    <a:pt x="326" y="1210"/>
                  </a:moveTo>
                  <a:cubicBezTo>
                    <a:pt x="325" y="1210"/>
                    <a:pt x="323" y="1210"/>
                    <a:pt x="322" y="1211"/>
                  </a:cubicBezTo>
                  <a:cubicBezTo>
                    <a:pt x="321" y="1210"/>
                    <a:pt x="321" y="1209"/>
                    <a:pt x="321" y="1208"/>
                  </a:cubicBezTo>
                  <a:cubicBezTo>
                    <a:pt x="320" y="1206"/>
                    <a:pt x="319" y="1204"/>
                    <a:pt x="318" y="1202"/>
                  </a:cubicBezTo>
                  <a:cubicBezTo>
                    <a:pt x="319" y="1202"/>
                    <a:pt x="321" y="1202"/>
                    <a:pt x="322" y="1202"/>
                  </a:cubicBezTo>
                  <a:cubicBezTo>
                    <a:pt x="323" y="1202"/>
                    <a:pt x="323" y="1202"/>
                    <a:pt x="324" y="1202"/>
                  </a:cubicBezTo>
                  <a:cubicBezTo>
                    <a:pt x="324" y="1205"/>
                    <a:pt x="325" y="1207"/>
                    <a:pt x="326" y="1210"/>
                  </a:cubicBezTo>
                  <a:close/>
                  <a:moveTo>
                    <a:pt x="318" y="1213"/>
                  </a:moveTo>
                  <a:cubicBezTo>
                    <a:pt x="318" y="1213"/>
                    <a:pt x="318" y="1212"/>
                    <a:pt x="318" y="1212"/>
                  </a:cubicBezTo>
                  <a:cubicBezTo>
                    <a:pt x="319" y="1212"/>
                    <a:pt x="320" y="1212"/>
                    <a:pt x="321" y="1212"/>
                  </a:cubicBezTo>
                  <a:cubicBezTo>
                    <a:pt x="321" y="1213"/>
                    <a:pt x="322" y="1214"/>
                    <a:pt x="322" y="1216"/>
                  </a:cubicBezTo>
                  <a:cubicBezTo>
                    <a:pt x="322" y="1216"/>
                    <a:pt x="323" y="1216"/>
                    <a:pt x="323" y="1216"/>
                  </a:cubicBezTo>
                  <a:cubicBezTo>
                    <a:pt x="322" y="1216"/>
                    <a:pt x="321" y="1216"/>
                    <a:pt x="320" y="1217"/>
                  </a:cubicBezTo>
                  <a:cubicBezTo>
                    <a:pt x="319" y="1215"/>
                    <a:pt x="319" y="1214"/>
                    <a:pt x="318" y="1213"/>
                  </a:cubicBezTo>
                  <a:close/>
                  <a:moveTo>
                    <a:pt x="324" y="1223"/>
                  </a:moveTo>
                  <a:cubicBezTo>
                    <a:pt x="322" y="1222"/>
                    <a:pt x="321" y="1220"/>
                    <a:pt x="320" y="1218"/>
                  </a:cubicBezTo>
                  <a:cubicBezTo>
                    <a:pt x="321" y="1218"/>
                    <a:pt x="322" y="1217"/>
                    <a:pt x="323" y="1217"/>
                  </a:cubicBezTo>
                  <a:cubicBezTo>
                    <a:pt x="324" y="1219"/>
                    <a:pt x="326" y="1222"/>
                    <a:pt x="327" y="1224"/>
                  </a:cubicBezTo>
                  <a:cubicBezTo>
                    <a:pt x="327" y="1224"/>
                    <a:pt x="327" y="1224"/>
                    <a:pt x="327" y="1224"/>
                  </a:cubicBezTo>
                  <a:cubicBezTo>
                    <a:pt x="326" y="1224"/>
                    <a:pt x="325" y="1224"/>
                    <a:pt x="324" y="1223"/>
                  </a:cubicBezTo>
                  <a:close/>
                  <a:moveTo>
                    <a:pt x="328" y="1225"/>
                  </a:moveTo>
                  <a:cubicBezTo>
                    <a:pt x="328" y="1224"/>
                    <a:pt x="327" y="1222"/>
                    <a:pt x="327" y="1222"/>
                  </a:cubicBezTo>
                  <a:cubicBezTo>
                    <a:pt x="326" y="1220"/>
                    <a:pt x="325" y="1218"/>
                    <a:pt x="324" y="1217"/>
                  </a:cubicBezTo>
                  <a:cubicBezTo>
                    <a:pt x="326" y="1216"/>
                    <a:pt x="327" y="1216"/>
                    <a:pt x="328" y="1216"/>
                  </a:cubicBezTo>
                  <a:cubicBezTo>
                    <a:pt x="329" y="1216"/>
                    <a:pt x="329" y="1217"/>
                    <a:pt x="329" y="1218"/>
                  </a:cubicBezTo>
                  <a:cubicBezTo>
                    <a:pt x="330" y="1220"/>
                    <a:pt x="330" y="1221"/>
                    <a:pt x="331" y="1223"/>
                  </a:cubicBezTo>
                  <a:cubicBezTo>
                    <a:pt x="330" y="1224"/>
                    <a:pt x="329" y="1224"/>
                    <a:pt x="328" y="1225"/>
                  </a:cubicBezTo>
                  <a:close/>
                  <a:moveTo>
                    <a:pt x="332" y="1222"/>
                  </a:moveTo>
                  <a:cubicBezTo>
                    <a:pt x="331" y="1220"/>
                    <a:pt x="330" y="1217"/>
                    <a:pt x="330" y="1215"/>
                  </a:cubicBezTo>
                  <a:cubicBezTo>
                    <a:pt x="331" y="1215"/>
                    <a:pt x="332" y="1215"/>
                    <a:pt x="333" y="1214"/>
                  </a:cubicBezTo>
                  <a:cubicBezTo>
                    <a:pt x="334" y="1216"/>
                    <a:pt x="335" y="1219"/>
                    <a:pt x="335" y="1221"/>
                  </a:cubicBezTo>
                  <a:cubicBezTo>
                    <a:pt x="335" y="1221"/>
                    <a:pt x="336" y="1222"/>
                    <a:pt x="336" y="1222"/>
                  </a:cubicBezTo>
                  <a:cubicBezTo>
                    <a:pt x="335" y="1223"/>
                    <a:pt x="333" y="1223"/>
                    <a:pt x="332" y="1223"/>
                  </a:cubicBezTo>
                  <a:cubicBezTo>
                    <a:pt x="332" y="1223"/>
                    <a:pt x="332" y="1222"/>
                    <a:pt x="332" y="1222"/>
                  </a:cubicBezTo>
                  <a:close/>
                  <a:moveTo>
                    <a:pt x="333" y="1225"/>
                  </a:moveTo>
                  <a:cubicBezTo>
                    <a:pt x="333" y="1225"/>
                    <a:pt x="333" y="1225"/>
                    <a:pt x="333" y="1225"/>
                  </a:cubicBezTo>
                  <a:cubicBezTo>
                    <a:pt x="333" y="1225"/>
                    <a:pt x="333" y="1225"/>
                    <a:pt x="333" y="1224"/>
                  </a:cubicBezTo>
                  <a:cubicBezTo>
                    <a:pt x="334" y="1224"/>
                    <a:pt x="335" y="1224"/>
                    <a:pt x="336" y="1223"/>
                  </a:cubicBezTo>
                  <a:cubicBezTo>
                    <a:pt x="336" y="1224"/>
                    <a:pt x="336" y="1225"/>
                    <a:pt x="337" y="1225"/>
                  </a:cubicBezTo>
                  <a:cubicBezTo>
                    <a:pt x="336" y="1225"/>
                    <a:pt x="335" y="1225"/>
                    <a:pt x="333" y="1225"/>
                  </a:cubicBezTo>
                  <a:close/>
                  <a:moveTo>
                    <a:pt x="334" y="1215"/>
                  </a:moveTo>
                  <a:cubicBezTo>
                    <a:pt x="334" y="1214"/>
                    <a:pt x="334" y="1214"/>
                    <a:pt x="334" y="1214"/>
                  </a:cubicBezTo>
                  <a:cubicBezTo>
                    <a:pt x="335" y="1214"/>
                    <a:pt x="336" y="1213"/>
                    <a:pt x="337" y="1213"/>
                  </a:cubicBezTo>
                  <a:cubicBezTo>
                    <a:pt x="337" y="1214"/>
                    <a:pt x="337" y="1215"/>
                    <a:pt x="338" y="1216"/>
                  </a:cubicBezTo>
                  <a:cubicBezTo>
                    <a:pt x="338" y="1218"/>
                    <a:pt x="338" y="1220"/>
                    <a:pt x="338" y="1221"/>
                  </a:cubicBezTo>
                  <a:cubicBezTo>
                    <a:pt x="338" y="1222"/>
                    <a:pt x="338" y="1222"/>
                    <a:pt x="337" y="1222"/>
                  </a:cubicBezTo>
                  <a:cubicBezTo>
                    <a:pt x="337" y="1222"/>
                    <a:pt x="337" y="1222"/>
                    <a:pt x="337" y="1222"/>
                  </a:cubicBezTo>
                  <a:cubicBezTo>
                    <a:pt x="336" y="1219"/>
                    <a:pt x="335" y="1217"/>
                    <a:pt x="334" y="1215"/>
                  </a:cubicBezTo>
                  <a:close/>
                  <a:moveTo>
                    <a:pt x="338" y="1225"/>
                  </a:moveTo>
                  <a:cubicBezTo>
                    <a:pt x="338" y="1225"/>
                    <a:pt x="337" y="1224"/>
                    <a:pt x="337" y="1223"/>
                  </a:cubicBezTo>
                  <a:cubicBezTo>
                    <a:pt x="338" y="1223"/>
                    <a:pt x="338" y="1223"/>
                    <a:pt x="338" y="1223"/>
                  </a:cubicBezTo>
                  <a:cubicBezTo>
                    <a:pt x="339" y="1224"/>
                    <a:pt x="339" y="1224"/>
                    <a:pt x="339" y="1225"/>
                  </a:cubicBezTo>
                  <a:cubicBezTo>
                    <a:pt x="339" y="1225"/>
                    <a:pt x="338" y="1225"/>
                    <a:pt x="338" y="1225"/>
                  </a:cubicBezTo>
                  <a:close/>
                  <a:moveTo>
                    <a:pt x="339" y="1216"/>
                  </a:moveTo>
                  <a:cubicBezTo>
                    <a:pt x="338" y="1215"/>
                    <a:pt x="338" y="1214"/>
                    <a:pt x="338" y="1212"/>
                  </a:cubicBezTo>
                  <a:cubicBezTo>
                    <a:pt x="339" y="1212"/>
                    <a:pt x="339" y="1212"/>
                    <a:pt x="340" y="1212"/>
                  </a:cubicBezTo>
                  <a:cubicBezTo>
                    <a:pt x="340" y="1214"/>
                    <a:pt x="340" y="1216"/>
                    <a:pt x="341" y="1218"/>
                  </a:cubicBezTo>
                  <a:cubicBezTo>
                    <a:pt x="341" y="1219"/>
                    <a:pt x="341" y="1219"/>
                    <a:pt x="341" y="1220"/>
                  </a:cubicBezTo>
                  <a:cubicBezTo>
                    <a:pt x="340" y="1220"/>
                    <a:pt x="340" y="1221"/>
                    <a:pt x="339" y="1221"/>
                  </a:cubicBezTo>
                  <a:cubicBezTo>
                    <a:pt x="339" y="1219"/>
                    <a:pt x="339" y="1218"/>
                    <a:pt x="339" y="1216"/>
                  </a:cubicBezTo>
                  <a:close/>
                  <a:moveTo>
                    <a:pt x="346" y="1208"/>
                  </a:moveTo>
                  <a:cubicBezTo>
                    <a:pt x="346" y="1208"/>
                    <a:pt x="346" y="1208"/>
                    <a:pt x="346" y="1208"/>
                  </a:cubicBezTo>
                  <a:cubicBezTo>
                    <a:pt x="346" y="1208"/>
                    <a:pt x="346" y="1208"/>
                    <a:pt x="346" y="1208"/>
                  </a:cubicBezTo>
                  <a:cubicBezTo>
                    <a:pt x="345" y="1209"/>
                    <a:pt x="343" y="1209"/>
                    <a:pt x="341" y="1210"/>
                  </a:cubicBezTo>
                  <a:cubicBezTo>
                    <a:pt x="341" y="1209"/>
                    <a:pt x="340" y="1207"/>
                    <a:pt x="340" y="1206"/>
                  </a:cubicBezTo>
                  <a:cubicBezTo>
                    <a:pt x="341" y="1205"/>
                    <a:pt x="342" y="1205"/>
                    <a:pt x="342" y="1204"/>
                  </a:cubicBezTo>
                  <a:cubicBezTo>
                    <a:pt x="344" y="1205"/>
                    <a:pt x="345" y="1205"/>
                    <a:pt x="346" y="1205"/>
                  </a:cubicBezTo>
                  <a:cubicBezTo>
                    <a:pt x="346" y="1206"/>
                    <a:pt x="346" y="1207"/>
                    <a:pt x="346" y="1208"/>
                  </a:cubicBezTo>
                  <a:close/>
                  <a:moveTo>
                    <a:pt x="340" y="1225"/>
                  </a:moveTo>
                  <a:cubicBezTo>
                    <a:pt x="340" y="1224"/>
                    <a:pt x="340" y="1223"/>
                    <a:pt x="340" y="1222"/>
                  </a:cubicBezTo>
                  <a:cubicBezTo>
                    <a:pt x="340" y="1222"/>
                    <a:pt x="340" y="1222"/>
                    <a:pt x="340" y="1222"/>
                  </a:cubicBezTo>
                  <a:cubicBezTo>
                    <a:pt x="340" y="1222"/>
                    <a:pt x="341" y="1222"/>
                    <a:pt x="341" y="1222"/>
                  </a:cubicBezTo>
                  <a:cubicBezTo>
                    <a:pt x="342" y="1223"/>
                    <a:pt x="342" y="1224"/>
                    <a:pt x="342" y="1225"/>
                  </a:cubicBezTo>
                  <a:cubicBezTo>
                    <a:pt x="342" y="1225"/>
                    <a:pt x="342" y="1225"/>
                    <a:pt x="342" y="1225"/>
                  </a:cubicBezTo>
                  <a:cubicBezTo>
                    <a:pt x="341" y="1225"/>
                    <a:pt x="341" y="1225"/>
                    <a:pt x="340" y="1225"/>
                  </a:cubicBezTo>
                  <a:close/>
                  <a:moveTo>
                    <a:pt x="342" y="1219"/>
                  </a:moveTo>
                  <a:cubicBezTo>
                    <a:pt x="342" y="1216"/>
                    <a:pt x="341" y="1214"/>
                    <a:pt x="341" y="1211"/>
                  </a:cubicBezTo>
                  <a:cubicBezTo>
                    <a:pt x="343" y="1211"/>
                    <a:pt x="345" y="1210"/>
                    <a:pt x="347" y="1209"/>
                  </a:cubicBezTo>
                  <a:cubicBezTo>
                    <a:pt x="347" y="1210"/>
                    <a:pt x="347" y="1210"/>
                    <a:pt x="347" y="1210"/>
                  </a:cubicBezTo>
                  <a:cubicBezTo>
                    <a:pt x="347" y="1212"/>
                    <a:pt x="347" y="1214"/>
                    <a:pt x="347" y="1216"/>
                  </a:cubicBezTo>
                  <a:cubicBezTo>
                    <a:pt x="347" y="1217"/>
                    <a:pt x="347" y="1217"/>
                    <a:pt x="347" y="1217"/>
                  </a:cubicBezTo>
                  <a:cubicBezTo>
                    <a:pt x="346" y="1218"/>
                    <a:pt x="344" y="1219"/>
                    <a:pt x="342" y="1220"/>
                  </a:cubicBezTo>
                  <a:cubicBezTo>
                    <a:pt x="342" y="1219"/>
                    <a:pt x="342" y="1219"/>
                    <a:pt x="342" y="1219"/>
                  </a:cubicBezTo>
                  <a:close/>
                  <a:moveTo>
                    <a:pt x="343" y="1225"/>
                  </a:moveTo>
                  <a:cubicBezTo>
                    <a:pt x="343" y="1225"/>
                    <a:pt x="343" y="1225"/>
                    <a:pt x="343" y="1225"/>
                  </a:cubicBezTo>
                  <a:cubicBezTo>
                    <a:pt x="343" y="1224"/>
                    <a:pt x="343" y="1222"/>
                    <a:pt x="342" y="1221"/>
                  </a:cubicBezTo>
                  <a:cubicBezTo>
                    <a:pt x="344" y="1220"/>
                    <a:pt x="346" y="1220"/>
                    <a:pt x="347" y="1219"/>
                  </a:cubicBezTo>
                  <a:cubicBezTo>
                    <a:pt x="347" y="1219"/>
                    <a:pt x="347" y="1220"/>
                    <a:pt x="348" y="1221"/>
                  </a:cubicBezTo>
                  <a:cubicBezTo>
                    <a:pt x="348" y="1221"/>
                    <a:pt x="348" y="1224"/>
                    <a:pt x="348" y="1225"/>
                  </a:cubicBezTo>
                  <a:cubicBezTo>
                    <a:pt x="346" y="1225"/>
                    <a:pt x="345" y="1225"/>
                    <a:pt x="343" y="1225"/>
                  </a:cubicBezTo>
                  <a:close/>
                  <a:moveTo>
                    <a:pt x="347" y="1205"/>
                  </a:moveTo>
                  <a:cubicBezTo>
                    <a:pt x="347" y="1205"/>
                    <a:pt x="347" y="1205"/>
                    <a:pt x="347" y="1205"/>
                  </a:cubicBezTo>
                  <a:cubicBezTo>
                    <a:pt x="347" y="1205"/>
                    <a:pt x="347" y="1205"/>
                    <a:pt x="347" y="1205"/>
                  </a:cubicBezTo>
                  <a:cubicBezTo>
                    <a:pt x="349" y="1205"/>
                    <a:pt x="350" y="1205"/>
                    <a:pt x="352" y="1205"/>
                  </a:cubicBezTo>
                  <a:cubicBezTo>
                    <a:pt x="353" y="1205"/>
                    <a:pt x="354" y="1205"/>
                    <a:pt x="355" y="1205"/>
                  </a:cubicBezTo>
                  <a:cubicBezTo>
                    <a:pt x="355" y="1205"/>
                    <a:pt x="355" y="1205"/>
                    <a:pt x="355" y="1205"/>
                  </a:cubicBezTo>
                  <a:cubicBezTo>
                    <a:pt x="354" y="1206"/>
                    <a:pt x="353" y="1206"/>
                    <a:pt x="352" y="1206"/>
                  </a:cubicBezTo>
                  <a:cubicBezTo>
                    <a:pt x="351" y="1207"/>
                    <a:pt x="349" y="1207"/>
                    <a:pt x="348" y="1208"/>
                  </a:cubicBezTo>
                  <a:cubicBezTo>
                    <a:pt x="348" y="1207"/>
                    <a:pt x="348" y="1206"/>
                    <a:pt x="348" y="1206"/>
                  </a:cubicBezTo>
                  <a:cubicBezTo>
                    <a:pt x="348" y="1205"/>
                    <a:pt x="347" y="1205"/>
                    <a:pt x="347" y="1205"/>
                  </a:cubicBezTo>
                  <a:close/>
                  <a:moveTo>
                    <a:pt x="348" y="1214"/>
                  </a:moveTo>
                  <a:cubicBezTo>
                    <a:pt x="348" y="1212"/>
                    <a:pt x="348" y="1211"/>
                    <a:pt x="348" y="1209"/>
                  </a:cubicBezTo>
                  <a:cubicBezTo>
                    <a:pt x="349" y="1208"/>
                    <a:pt x="351" y="1208"/>
                    <a:pt x="352" y="1207"/>
                  </a:cubicBezTo>
                  <a:cubicBezTo>
                    <a:pt x="353" y="1207"/>
                    <a:pt x="353" y="1207"/>
                    <a:pt x="354" y="1207"/>
                  </a:cubicBezTo>
                  <a:cubicBezTo>
                    <a:pt x="354" y="1207"/>
                    <a:pt x="354" y="1208"/>
                    <a:pt x="354" y="1208"/>
                  </a:cubicBezTo>
                  <a:cubicBezTo>
                    <a:pt x="354" y="1210"/>
                    <a:pt x="355" y="1212"/>
                    <a:pt x="355" y="1214"/>
                  </a:cubicBezTo>
                  <a:cubicBezTo>
                    <a:pt x="355" y="1214"/>
                    <a:pt x="355" y="1214"/>
                    <a:pt x="354" y="1214"/>
                  </a:cubicBezTo>
                  <a:cubicBezTo>
                    <a:pt x="352" y="1215"/>
                    <a:pt x="350" y="1216"/>
                    <a:pt x="349" y="1217"/>
                  </a:cubicBezTo>
                  <a:cubicBezTo>
                    <a:pt x="348" y="1216"/>
                    <a:pt x="348" y="1215"/>
                    <a:pt x="348" y="1214"/>
                  </a:cubicBezTo>
                  <a:close/>
                  <a:moveTo>
                    <a:pt x="354" y="1225"/>
                  </a:moveTo>
                  <a:cubicBezTo>
                    <a:pt x="352" y="1225"/>
                    <a:pt x="351" y="1225"/>
                    <a:pt x="349" y="1225"/>
                  </a:cubicBezTo>
                  <a:cubicBezTo>
                    <a:pt x="349" y="1223"/>
                    <a:pt x="349" y="1219"/>
                    <a:pt x="349" y="1218"/>
                  </a:cubicBezTo>
                  <a:cubicBezTo>
                    <a:pt x="349" y="1218"/>
                    <a:pt x="349" y="1218"/>
                    <a:pt x="349" y="1218"/>
                  </a:cubicBezTo>
                  <a:cubicBezTo>
                    <a:pt x="351" y="1217"/>
                    <a:pt x="353" y="1216"/>
                    <a:pt x="355" y="1216"/>
                  </a:cubicBezTo>
                  <a:cubicBezTo>
                    <a:pt x="355" y="1218"/>
                    <a:pt x="355" y="1221"/>
                    <a:pt x="356" y="1224"/>
                  </a:cubicBezTo>
                  <a:cubicBezTo>
                    <a:pt x="355" y="1224"/>
                    <a:pt x="354" y="1225"/>
                    <a:pt x="354" y="1225"/>
                  </a:cubicBezTo>
                  <a:close/>
                  <a:moveTo>
                    <a:pt x="356" y="1212"/>
                  </a:moveTo>
                  <a:cubicBezTo>
                    <a:pt x="356" y="1210"/>
                    <a:pt x="355" y="1208"/>
                    <a:pt x="355" y="1207"/>
                  </a:cubicBezTo>
                  <a:cubicBezTo>
                    <a:pt x="357" y="1206"/>
                    <a:pt x="358" y="1206"/>
                    <a:pt x="359" y="1206"/>
                  </a:cubicBezTo>
                  <a:cubicBezTo>
                    <a:pt x="360" y="1206"/>
                    <a:pt x="361" y="1206"/>
                    <a:pt x="363" y="1206"/>
                  </a:cubicBezTo>
                  <a:cubicBezTo>
                    <a:pt x="362" y="1208"/>
                    <a:pt x="363" y="1210"/>
                    <a:pt x="363" y="1212"/>
                  </a:cubicBezTo>
                  <a:cubicBezTo>
                    <a:pt x="361" y="1213"/>
                    <a:pt x="358" y="1213"/>
                    <a:pt x="356" y="1214"/>
                  </a:cubicBezTo>
                  <a:cubicBezTo>
                    <a:pt x="356" y="1213"/>
                    <a:pt x="356" y="1212"/>
                    <a:pt x="356" y="1212"/>
                  </a:cubicBezTo>
                  <a:close/>
                  <a:moveTo>
                    <a:pt x="356" y="1218"/>
                  </a:moveTo>
                  <a:cubicBezTo>
                    <a:pt x="356" y="1217"/>
                    <a:pt x="356" y="1216"/>
                    <a:pt x="356" y="1215"/>
                  </a:cubicBezTo>
                  <a:cubicBezTo>
                    <a:pt x="356" y="1215"/>
                    <a:pt x="357" y="1215"/>
                    <a:pt x="357" y="1215"/>
                  </a:cubicBezTo>
                  <a:cubicBezTo>
                    <a:pt x="359" y="1214"/>
                    <a:pt x="361" y="1214"/>
                    <a:pt x="363" y="1213"/>
                  </a:cubicBezTo>
                  <a:cubicBezTo>
                    <a:pt x="363" y="1213"/>
                    <a:pt x="363" y="1214"/>
                    <a:pt x="363" y="1214"/>
                  </a:cubicBezTo>
                  <a:cubicBezTo>
                    <a:pt x="363" y="1216"/>
                    <a:pt x="363" y="1217"/>
                    <a:pt x="363" y="1219"/>
                  </a:cubicBezTo>
                  <a:cubicBezTo>
                    <a:pt x="361" y="1220"/>
                    <a:pt x="359" y="1222"/>
                    <a:pt x="357" y="1223"/>
                  </a:cubicBezTo>
                  <a:cubicBezTo>
                    <a:pt x="357" y="1221"/>
                    <a:pt x="357" y="1219"/>
                    <a:pt x="356" y="1218"/>
                  </a:cubicBezTo>
                  <a:close/>
                  <a:moveTo>
                    <a:pt x="357" y="1225"/>
                  </a:moveTo>
                  <a:cubicBezTo>
                    <a:pt x="357" y="1225"/>
                    <a:pt x="357" y="1225"/>
                    <a:pt x="357" y="1225"/>
                  </a:cubicBezTo>
                  <a:cubicBezTo>
                    <a:pt x="357" y="1225"/>
                    <a:pt x="357" y="1225"/>
                    <a:pt x="357" y="1224"/>
                  </a:cubicBezTo>
                  <a:cubicBezTo>
                    <a:pt x="359" y="1223"/>
                    <a:pt x="361" y="1222"/>
                    <a:pt x="364" y="1221"/>
                  </a:cubicBezTo>
                  <a:cubicBezTo>
                    <a:pt x="364" y="1222"/>
                    <a:pt x="364" y="1224"/>
                    <a:pt x="365" y="1225"/>
                  </a:cubicBezTo>
                  <a:cubicBezTo>
                    <a:pt x="362" y="1225"/>
                    <a:pt x="360" y="1225"/>
                    <a:pt x="357" y="1225"/>
                  </a:cubicBezTo>
                  <a:close/>
                  <a:moveTo>
                    <a:pt x="371" y="1210"/>
                  </a:moveTo>
                  <a:cubicBezTo>
                    <a:pt x="369" y="1210"/>
                    <a:pt x="366" y="1211"/>
                    <a:pt x="364" y="1212"/>
                  </a:cubicBezTo>
                  <a:cubicBezTo>
                    <a:pt x="364" y="1210"/>
                    <a:pt x="363" y="1208"/>
                    <a:pt x="364" y="1206"/>
                  </a:cubicBezTo>
                  <a:cubicBezTo>
                    <a:pt x="366" y="1206"/>
                    <a:pt x="369" y="1206"/>
                    <a:pt x="371" y="1206"/>
                  </a:cubicBezTo>
                  <a:cubicBezTo>
                    <a:pt x="371" y="1207"/>
                    <a:pt x="371" y="1208"/>
                    <a:pt x="371" y="1210"/>
                  </a:cubicBezTo>
                  <a:close/>
                  <a:moveTo>
                    <a:pt x="371" y="1215"/>
                  </a:moveTo>
                  <a:cubicBezTo>
                    <a:pt x="369" y="1216"/>
                    <a:pt x="367" y="1217"/>
                    <a:pt x="365" y="1219"/>
                  </a:cubicBezTo>
                  <a:cubicBezTo>
                    <a:pt x="365" y="1217"/>
                    <a:pt x="364" y="1216"/>
                    <a:pt x="364" y="1215"/>
                  </a:cubicBezTo>
                  <a:cubicBezTo>
                    <a:pt x="364" y="1214"/>
                    <a:pt x="364" y="1214"/>
                    <a:pt x="364" y="1213"/>
                  </a:cubicBezTo>
                  <a:cubicBezTo>
                    <a:pt x="366" y="1212"/>
                    <a:pt x="369" y="1212"/>
                    <a:pt x="371" y="1211"/>
                  </a:cubicBezTo>
                  <a:cubicBezTo>
                    <a:pt x="371" y="1212"/>
                    <a:pt x="371" y="1214"/>
                    <a:pt x="371" y="1215"/>
                  </a:cubicBezTo>
                  <a:close/>
                  <a:moveTo>
                    <a:pt x="372" y="1224"/>
                  </a:moveTo>
                  <a:cubicBezTo>
                    <a:pt x="372" y="1224"/>
                    <a:pt x="372" y="1225"/>
                    <a:pt x="371" y="1225"/>
                  </a:cubicBezTo>
                  <a:cubicBezTo>
                    <a:pt x="370" y="1225"/>
                    <a:pt x="368" y="1225"/>
                    <a:pt x="366" y="1225"/>
                  </a:cubicBezTo>
                  <a:cubicBezTo>
                    <a:pt x="366" y="1225"/>
                    <a:pt x="366" y="1225"/>
                    <a:pt x="366" y="1225"/>
                  </a:cubicBezTo>
                  <a:cubicBezTo>
                    <a:pt x="365" y="1223"/>
                    <a:pt x="365" y="1222"/>
                    <a:pt x="365" y="1220"/>
                  </a:cubicBezTo>
                  <a:cubicBezTo>
                    <a:pt x="367" y="1219"/>
                    <a:pt x="369" y="1218"/>
                    <a:pt x="372" y="1216"/>
                  </a:cubicBezTo>
                  <a:cubicBezTo>
                    <a:pt x="372" y="1219"/>
                    <a:pt x="372" y="1222"/>
                    <a:pt x="373" y="1224"/>
                  </a:cubicBezTo>
                  <a:cubicBezTo>
                    <a:pt x="373" y="1224"/>
                    <a:pt x="373" y="1224"/>
                    <a:pt x="372" y="1224"/>
                  </a:cubicBezTo>
                  <a:close/>
                  <a:moveTo>
                    <a:pt x="373" y="1211"/>
                  </a:moveTo>
                  <a:cubicBezTo>
                    <a:pt x="373" y="1211"/>
                    <a:pt x="374" y="1211"/>
                    <a:pt x="374" y="1210"/>
                  </a:cubicBezTo>
                  <a:cubicBezTo>
                    <a:pt x="375" y="1210"/>
                    <a:pt x="377" y="1210"/>
                    <a:pt x="378" y="1209"/>
                  </a:cubicBezTo>
                  <a:cubicBezTo>
                    <a:pt x="378" y="1210"/>
                    <a:pt x="378" y="1211"/>
                    <a:pt x="378" y="1212"/>
                  </a:cubicBezTo>
                  <a:cubicBezTo>
                    <a:pt x="376" y="1213"/>
                    <a:pt x="375" y="1214"/>
                    <a:pt x="373" y="1215"/>
                  </a:cubicBezTo>
                  <a:cubicBezTo>
                    <a:pt x="373" y="1213"/>
                    <a:pt x="373" y="1212"/>
                    <a:pt x="373" y="1211"/>
                  </a:cubicBezTo>
                  <a:close/>
                  <a:moveTo>
                    <a:pt x="378" y="1208"/>
                  </a:moveTo>
                  <a:cubicBezTo>
                    <a:pt x="376" y="1209"/>
                    <a:pt x="374" y="1209"/>
                    <a:pt x="373" y="1210"/>
                  </a:cubicBezTo>
                  <a:cubicBezTo>
                    <a:pt x="373" y="1208"/>
                    <a:pt x="373" y="1207"/>
                    <a:pt x="373" y="1206"/>
                  </a:cubicBezTo>
                  <a:cubicBezTo>
                    <a:pt x="374" y="1206"/>
                    <a:pt x="376" y="1206"/>
                    <a:pt x="378" y="1206"/>
                  </a:cubicBezTo>
                  <a:cubicBezTo>
                    <a:pt x="377" y="1206"/>
                    <a:pt x="377" y="1207"/>
                    <a:pt x="378" y="1208"/>
                  </a:cubicBezTo>
                  <a:close/>
                  <a:moveTo>
                    <a:pt x="373" y="1216"/>
                  </a:moveTo>
                  <a:cubicBezTo>
                    <a:pt x="375" y="1215"/>
                    <a:pt x="377" y="1214"/>
                    <a:pt x="379" y="1213"/>
                  </a:cubicBezTo>
                  <a:cubicBezTo>
                    <a:pt x="379" y="1214"/>
                    <a:pt x="379" y="1215"/>
                    <a:pt x="379" y="1216"/>
                  </a:cubicBezTo>
                  <a:cubicBezTo>
                    <a:pt x="379" y="1218"/>
                    <a:pt x="379" y="1220"/>
                    <a:pt x="380" y="1221"/>
                  </a:cubicBezTo>
                  <a:cubicBezTo>
                    <a:pt x="379" y="1222"/>
                    <a:pt x="378" y="1222"/>
                    <a:pt x="377" y="1223"/>
                  </a:cubicBezTo>
                  <a:cubicBezTo>
                    <a:pt x="376" y="1223"/>
                    <a:pt x="375" y="1223"/>
                    <a:pt x="374" y="1224"/>
                  </a:cubicBezTo>
                  <a:cubicBezTo>
                    <a:pt x="373" y="1221"/>
                    <a:pt x="373" y="1219"/>
                    <a:pt x="373" y="1216"/>
                  </a:cubicBezTo>
                  <a:close/>
                  <a:moveTo>
                    <a:pt x="381" y="1206"/>
                  </a:moveTo>
                  <a:cubicBezTo>
                    <a:pt x="380" y="1207"/>
                    <a:pt x="379" y="1207"/>
                    <a:pt x="379" y="1207"/>
                  </a:cubicBezTo>
                  <a:cubicBezTo>
                    <a:pt x="379" y="1207"/>
                    <a:pt x="379" y="1206"/>
                    <a:pt x="379" y="1206"/>
                  </a:cubicBezTo>
                  <a:cubicBezTo>
                    <a:pt x="379" y="1206"/>
                    <a:pt x="379" y="1206"/>
                    <a:pt x="380" y="1205"/>
                  </a:cubicBezTo>
                  <a:cubicBezTo>
                    <a:pt x="381" y="1205"/>
                    <a:pt x="381" y="1205"/>
                    <a:pt x="382" y="1205"/>
                  </a:cubicBezTo>
                  <a:cubicBezTo>
                    <a:pt x="382" y="1206"/>
                    <a:pt x="381" y="1206"/>
                    <a:pt x="381" y="1206"/>
                  </a:cubicBezTo>
                  <a:close/>
                  <a:moveTo>
                    <a:pt x="383" y="1206"/>
                  </a:moveTo>
                  <a:cubicBezTo>
                    <a:pt x="383" y="1207"/>
                    <a:pt x="383" y="1208"/>
                    <a:pt x="384" y="1209"/>
                  </a:cubicBezTo>
                  <a:cubicBezTo>
                    <a:pt x="382" y="1210"/>
                    <a:pt x="381" y="1210"/>
                    <a:pt x="380" y="1211"/>
                  </a:cubicBezTo>
                  <a:cubicBezTo>
                    <a:pt x="380" y="1211"/>
                    <a:pt x="380" y="1211"/>
                    <a:pt x="380" y="1211"/>
                  </a:cubicBezTo>
                  <a:cubicBezTo>
                    <a:pt x="379" y="1210"/>
                    <a:pt x="379" y="1209"/>
                    <a:pt x="379" y="1209"/>
                  </a:cubicBezTo>
                  <a:cubicBezTo>
                    <a:pt x="380" y="1208"/>
                    <a:pt x="380" y="1208"/>
                    <a:pt x="381" y="1207"/>
                  </a:cubicBezTo>
                  <a:cubicBezTo>
                    <a:pt x="382" y="1207"/>
                    <a:pt x="382" y="1207"/>
                    <a:pt x="383" y="1206"/>
                  </a:cubicBezTo>
                  <a:close/>
                  <a:moveTo>
                    <a:pt x="375" y="1225"/>
                  </a:moveTo>
                  <a:cubicBezTo>
                    <a:pt x="377" y="1224"/>
                    <a:pt x="378" y="1223"/>
                    <a:pt x="380" y="1222"/>
                  </a:cubicBezTo>
                  <a:cubicBezTo>
                    <a:pt x="380" y="1223"/>
                    <a:pt x="380" y="1223"/>
                    <a:pt x="381" y="1224"/>
                  </a:cubicBezTo>
                  <a:cubicBezTo>
                    <a:pt x="379" y="1224"/>
                    <a:pt x="377" y="1224"/>
                    <a:pt x="375" y="1225"/>
                  </a:cubicBezTo>
                  <a:close/>
                  <a:moveTo>
                    <a:pt x="380" y="1214"/>
                  </a:moveTo>
                  <a:cubicBezTo>
                    <a:pt x="380" y="1214"/>
                    <a:pt x="380" y="1213"/>
                    <a:pt x="380" y="1212"/>
                  </a:cubicBezTo>
                  <a:cubicBezTo>
                    <a:pt x="380" y="1212"/>
                    <a:pt x="381" y="1212"/>
                    <a:pt x="382" y="1212"/>
                  </a:cubicBezTo>
                  <a:cubicBezTo>
                    <a:pt x="382" y="1211"/>
                    <a:pt x="383" y="1211"/>
                    <a:pt x="384" y="1211"/>
                  </a:cubicBezTo>
                  <a:cubicBezTo>
                    <a:pt x="384" y="1211"/>
                    <a:pt x="385" y="1212"/>
                    <a:pt x="385" y="1213"/>
                  </a:cubicBezTo>
                  <a:cubicBezTo>
                    <a:pt x="385" y="1214"/>
                    <a:pt x="386" y="1216"/>
                    <a:pt x="386" y="1218"/>
                  </a:cubicBezTo>
                  <a:cubicBezTo>
                    <a:pt x="384" y="1219"/>
                    <a:pt x="383" y="1220"/>
                    <a:pt x="381" y="1221"/>
                  </a:cubicBezTo>
                  <a:cubicBezTo>
                    <a:pt x="380" y="1219"/>
                    <a:pt x="380" y="1216"/>
                    <a:pt x="380" y="1214"/>
                  </a:cubicBezTo>
                  <a:close/>
                  <a:moveTo>
                    <a:pt x="384" y="1205"/>
                  </a:moveTo>
                  <a:cubicBezTo>
                    <a:pt x="384" y="1205"/>
                    <a:pt x="384" y="1205"/>
                    <a:pt x="384" y="1205"/>
                  </a:cubicBezTo>
                  <a:cubicBezTo>
                    <a:pt x="386" y="1205"/>
                    <a:pt x="388" y="1205"/>
                    <a:pt x="390" y="1204"/>
                  </a:cubicBezTo>
                  <a:cubicBezTo>
                    <a:pt x="390" y="1205"/>
                    <a:pt x="391" y="1206"/>
                    <a:pt x="391" y="1207"/>
                  </a:cubicBezTo>
                  <a:cubicBezTo>
                    <a:pt x="389" y="1208"/>
                    <a:pt x="387" y="1208"/>
                    <a:pt x="385" y="1209"/>
                  </a:cubicBezTo>
                  <a:cubicBezTo>
                    <a:pt x="385" y="1208"/>
                    <a:pt x="384" y="1207"/>
                    <a:pt x="384" y="1205"/>
                  </a:cubicBezTo>
                  <a:close/>
                  <a:moveTo>
                    <a:pt x="383" y="1224"/>
                  </a:moveTo>
                  <a:cubicBezTo>
                    <a:pt x="382" y="1224"/>
                    <a:pt x="382" y="1224"/>
                    <a:pt x="382" y="1224"/>
                  </a:cubicBezTo>
                  <a:cubicBezTo>
                    <a:pt x="382" y="1223"/>
                    <a:pt x="381" y="1223"/>
                    <a:pt x="381" y="1222"/>
                  </a:cubicBezTo>
                  <a:cubicBezTo>
                    <a:pt x="383" y="1221"/>
                    <a:pt x="385" y="1220"/>
                    <a:pt x="386" y="1220"/>
                  </a:cubicBezTo>
                  <a:cubicBezTo>
                    <a:pt x="386" y="1221"/>
                    <a:pt x="387" y="1222"/>
                    <a:pt x="387" y="1223"/>
                  </a:cubicBezTo>
                  <a:cubicBezTo>
                    <a:pt x="385" y="1223"/>
                    <a:pt x="384" y="1223"/>
                    <a:pt x="383" y="1224"/>
                  </a:cubicBezTo>
                  <a:close/>
                  <a:moveTo>
                    <a:pt x="387" y="1214"/>
                  </a:moveTo>
                  <a:cubicBezTo>
                    <a:pt x="386" y="1213"/>
                    <a:pt x="386" y="1211"/>
                    <a:pt x="385" y="1210"/>
                  </a:cubicBezTo>
                  <a:cubicBezTo>
                    <a:pt x="387" y="1209"/>
                    <a:pt x="389" y="1209"/>
                    <a:pt x="391" y="1208"/>
                  </a:cubicBezTo>
                  <a:cubicBezTo>
                    <a:pt x="391" y="1211"/>
                    <a:pt x="391" y="1213"/>
                    <a:pt x="392" y="1216"/>
                  </a:cubicBezTo>
                  <a:cubicBezTo>
                    <a:pt x="390" y="1217"/>
                    <a:pt x="389" y="1217"/>
                    <a:pt x="387" y="1218"/>
                  </a:cubicBezTo>
                  <a:cubicBezTo>
                    <a:pt x="387" y="1217"/>
                    <a:pt x="387" y="1215"/>
                    <a:pt x="387" y="1214"/>
                  </a:cubicBezTo>
                  <a:close/>
                  <a:moveTo>
                    <a:pt x="400" y="1204"/>
                  </a:moveTo>
                  <a:cubicBezTo>
                    <a:pt x="400" y="1204"/>
                    <a:pt x="400" y="1205"/>
                    <a:pt x="400" y="1205"/>
                  </a:cubicBezTo>
                  <a:cubicBezTo>
                    <a:pt x="397" y="1206"/>
                    <a:pt x="395" y="1206"/>
                    <a:pt x="392" y="1207"/>
                  </a:cubicBezTo>
                  <a:cubicBezTo>
                    <a:pt x="392" y="1206"/>
                    <a:pt x="392" y="1205"/>
                    <a:pt x="392" y="1204"/>
                  </a:cubicBezTo>
                  <a:cubicBezTo>
                    <a:pt x="394" y="1204"/>
                    <a:pt x="397" y="1204"/>
                    <a:pt x="400" y="1203"/>
                  </a:cubicBezTo>
                  <a:cubicBezTo>
                    <a:pt x="399" y="1203"/>
                    <a:pt x="399" y="1203"/>
                    <a:pt x="399" y="1204"/>
                  </a:cubicBezTo>
                  <a:cubicBezTo>
                    <a:pt x="399" y="1204"/>
                    <a:pt x="400" y="1204"/>
                    <a:pt x="400" y="1204"/>
                  </a:cubicBezTo>
                  <a:close/>
                  <a:moveTo>
                    <a:pt x="388" y="1223"/>
                  </a:moveTo>
                  <a:cubicBezTo>
                    <a:pt x="388" y="1222"/>
                    <a:pt x="388" y="1220"/>
                    <a:pt x="387" y="1219"/>
                  </a:cubicBezTo>
                  <a:cubicBezTo>
                    <a:pt x="389" y="1218"/>
                    <a:pt x="390" y="1218"/>
                    <a:pt x="392" y="1217"/>
                  </a:cubicBezTo>
                  <a:cubicBezTo>
                    <a:pt x="392" y="1217"/>
                    <a:pt x="392" y="1218"/>
                    <a:pt x="392" y="1218"/>
                  </a:cubicBezTo>
                  <a:cubicBezTo>
                    <a:pt x="392" y="1219"/>
                    <a:pt x="392" y="1221"/>
                    <a:pt x="392" y="1222"/>
                  </a:cubicBezTo>
                  <a:cubicBezTo>
                    <a:pt x="391" y="1222"/>
                    <a:pt x="389" y="1223"/>
                    <a:pt x="388" y="1223"/>
                  </a:cubicBezTo>
                  <a:close/>
                  <a:moveTo>
                    <a:pt x="400" y="1206"/>
                  </a:moveTo>
                  <a:cubicBezTo>
                    <a:pt x="400" y="1208"/>
                    <a:pt x="400" y="1210"/>
                    <a:pt x="401" y="1212"/>
                  </a:cubicBezTo>
                  <a:cubicBezTo>
                    <a:pt x="399" y="1213"/>
                    <a:pt x="397" y="1214"/>
                    <a:pt x="394" y="1215"/>
                  </a:cubicBezTo>
                  <a:cubicBezTo>
                    <a:pt x="394" y="1215"/>
                    <a:pt x="393" y="1215"/>
                    <a:pt x="393" y="1215"/>
                  </a:cubicBezTo>
                  <a:cubicBezTo>
                    <a:pt x="393" y="1213"/>
                    <a:pt x="393" y="1210"/>
                    <a:pt x="392" y="1208"/>
                  </a:cubicBezTo>
                  <a:cubicBezTo>
                    <a:pt x="395" y="1207"/>
                    <a:pt x="397" y="1207"/>
                    <a:pt x="400" y="1206"/>
                  </a:cubicBezTo>
                  <a:close/>
                  <a:moveTo>
                    <a:pt x="400" y="1222"/>
                  </a:moveTo>
                  <a:cubicBezTo>
                    <a:pt x="398" y="1222"/>
                    <a:pt x="395" y="1222"/>
                    <a:pt x="393" y="1222"/>
                  </a:cubicBezTo>
                  <a:cubicBezTo>
                    <a:pt x="393" y="1221"/>
                    <a:pt x="393" y="1218"/>
                    <a:pt x="393" y="1217"/>
                  </a:cubicBezTo>
                  <a:cubicBezTo>
                    <a:pt x="396" y="1215"/>
                    <a:pt x="398" y="1214"/>
                    <a:pt x="401" y="1213"/>
                  </a:cubicBezTo>
                  <a:cubicBezTo>
                    <a:pt x="401" y="1213"/>
                    <a:pt x="401" y="1213"/>
                    <a:pt x="401" y="1213"/>
                  </a:cubicBezTo>
                  <a:cubicBezTo>
                    <a:pt x="401" y="1215"/>
                    <a:pt x="402" y="1217"/>
                    <a:pt x="402" y="1219"/>
                  </a:cubicBezTo>
                  <a:cubicBezTo>
                    <a:pt x="402" y="1219"/>
                    <a:pt x="402" y="1220"/>
                    <a:pt x="402" y="1220"/>
                  </a:cubicBezTo>
                  <a:cubicBezTo>
                    <a:pt x="401" y="1221"/>
                    <a:pt x="401" y="1221"/>
                    <a:pt x="400" y="1222"/>
                  </a:cubicBezTo>
                  <a:close/>
                  <a:moveTo>
                    <a:pt x="419" y="1204"/>
                  </a:moveTo>
                  <a:cubicBezTo>
                    <a:pt x="418" y="1204"/>
                    <a:pt x="416" y="1205"/>
                    <a:pt x="415" y="1205"/>
                  </a:cubicBezTo>
                  <a:cubicBezTo>
                    <a:pt x="415" y="1204"/>
                    <a:pt x="414" y="1203"/>
                    <a:pt x="414" y="1202"/>
                  </a:cubicBezTo>
                  <a:cubicBezTo>
                    <a:pt x="417" y="1202"/>
                    <a:pt x="419" y="1202"/>
                    <a:pt x="421" y="1202"/>
                  </a:cubicBezTo>
                  <a:cubicBezTo>
                    <a:pt x="420" y="1202"/>
                    <a:pt x="420" y="1203"/>
                    <a:pt x="419" y="1204"/>
                  </a:cubicBezTo>
                  <a:close/>
                  <a:moveTo>
                    <a:pt x="424" y="1202"/>
                  </a:moveTo>
                  <a:cubicBezTo>
                    <a:pt x="427" y="1201"/>
                    <a:pt x="430" y="1201"/>
                    <a:pt x="433" y="1201"/>
                  </a:cubicBezTo>
                  <a:cubicBezTo>
                    <a:pt x="428" y="1204"/>
                    <a:pt x="422" y="1208"/>
                    <a:pt x="417" y="1211"/>
                  </a:cubicBezTo>
                  <a:cubicBezTo>
                    <a:pt x="417" y="1211"/>
                    <a:pt x="417" y="1211"/>
                    <a:pt x="417" y="1210"/>
                  </a:cubicBezTo>
                  <a:cubicBezTo>
                    <a:pt x="417" y="1209"/>
                    <a:pt x="416" y="1208"/>
                    <a:pt x="416" y="1207"/>
                  </a:cubicBezTo>
                  <a:cubicBezTo>
                    <a:pt x="417" y="1206"/>
                    <a:pt x="417" y="1206"/>
                    <a:pt x="418" y="1205"/>
                  </a:cubicBezTo>
                  <a:cubicBezTo>
                    <a:pt x="420" y="1204"/>
                    <a:pt x="422" y="1203"/>
                    <a:pt x="424" y="1202"/>
                  </a:cubicBezTo>
                  <a:close/>
                  <a:moveTo>
                    <a:pt x="415" y="1207"/>
                  </a:moveTo>
                  <a:cubicBezTo>
                    <a:pt x="415" y="1208"/>
                    <a:pt x="415" y="1209"/>
                    <a:pt x="415" y="1209"/>
                  </a:cubicBezTo>
                  <a:cubicBezTo>
                    <a:pt x="416" y="1210"/>
                    <a:pt x="416" y="1211"/>
                    <a:pt x="416" y="1212"/>
                  </a:cubicBezTo>
                  <a:cubicBezTo>
                    <a:pt x="415" y="1213"/>
                    <a:pt x="414" y="1214"/>
                    <a:pt x="412" y="1214"/>
                  </a:cubicBezTo>
                  <a:cubicBezTo>
                    <a:pt x="412" y="1213"/>
                    <a:pt x="412" y="1213"/>
                    <a:pt x="411" y="1212"/>
                  </a:cubicBezTo>
                  <a:cubicBezTo>
                    <a:pt x="411" y="1211"/>
                    <a:pt x="411" y="1210"/>
                    <a:pt x="410" y="1209"/>
                  </a:cubicBezTo>
                  <a:cubicBezTo>
                    <a:pt x="410" y="1209"/>
                    <a:pt x="410" y="1209"/>
                    <a:pt x="411" y="1209"/>
                  </a:cubicBezTo>
                  <a:cubicBezTo>
                    <a:pt x="412" y="1208"/>
                    <a:pt x="413" y="1208"/>
                    <a:pt x="415" y="1207"/>
                  </a:cubicBezTo>
                  <a:close/>
                  <a:moveTo>
                    <a:pt x="410" y="1208"/>
                  </a:moveTo>
                  <a:cubicBezTo>
                    <a:pt x="410" y="1208"/>
                    <a:pt x="410" y="1208"/>
                    <a:pt x="410" y="1208"/>
                  </a:cubicBezTo>
                  <a:cubicBezTo>
                    <a:pt x="409" y="1206"/>
                    <a:pt x="409" y="1204"/>
                    <a:pt x="408" y="1203"/>
                  </a:cubicBezTo>
                  <a:cubicBezTo>
                    <a:pt x="408" y="1202"/>
                    <a:pt x="408" y="1202"/>
                    <a:pt x="409" y="1202"/>
                  </a:cubicBezTo>
                  <a:cubicBezTo>
                    <a:pt x="409" y="1202"/>
                    <a:pt x="409" y="1202"/>
                    <a:pt x="409" y="1202"/>
                  </a:cubicBezTo>
                  <a:cubicBezTo>
                    <a:pt x="410" y="1202"/>
                    <a:pt x="412" y="1202"/>
                    <a:pt x="413" y="1202"/>
                  </a:cubicBezTo>
                  <a:cubicBezTo>
                    <a:pt x="413" y="1203"/>
                    <a:pt x="414" y="1205"/>
                    <a:pt x="414" y="1206"/>
                  </a:cubicBezTo>
                  <a:cubicBezTo>
                    <a:pt x="413" y="1207"/>
                    <a:pt x="412" y="1207"/>
                    <a:pt x="410" y="1208"/>
                  </a:cubicBezTo>
                  <a:close/>
                  <a:moveTo>
                    <a:pt x="409" y="1208"/>
                  </a:moveTo>
                  <a:cubicBezTo>
                    <a:pt x="406" y="1209"/>
                    <a:pt x="404" y="1210"/>
                    <a:pt x="402" y="1211"/>
                  </a:cubicBezTo>
                  <a:cubicBezTo>
                    <a:pt x="402" y="1209"/>
                    <a:pt x="401" y="1207"/>
                    <a:pt x="401" y="1206"/>
                  </a:cubicBezTo>
                  <a:cubicBezTo>
                    <a:pt x="403" y="1205"/>
                    <a:pt x="405" y="1204"/>
                    <a:pt x="407" y="1203"/>
                  </a:cubicBezTo>
                  <a:cubicBezTo>
                    <a:pt x="408" y="1205"/>
                    <a:pt x="408" y="1207"/>
                    <a:pt x="409" y="1208"/>
                  </a:cubicBezTo>
                  <a:close/>
                  <a:moveTo>
                    <a:pt x="401" y="1204"/>
                  </a:moveTo>
                  <a:cubicBezTo>
                    <a:pt x="401" y="1204"/>
                    <a:pt x="401" y="1204"/>
                    <a:pt x="401" y="1203"/>
                  </a:cubicBezTo>
                  <a:cubicBezTo>
                    <a:pt x="402" y="1203"/>
                    <a:pt x="404" y="1203"/>
                    <a:pt x="406" y="1203"/>
                  </a:cubicBezTo>
                  <a:cubicBezTo>
                    <a:pt x="404" y="1203"/>
                    <a:pt x="403" y="1204"/>
                    <a:pt x="401" y="1204"/>
                  </a:cubicBezTo>
                  <a:close/>
                  <a:moveTo>
                    <a:pt x="403" y="1216"/>
                  </a:moveTo>
                  <a:cubicBezTo>
                    <a:pt x="403" y="1215"/>
                    <a:pt x="402" y="1214"/>
                    <a:pt x="402" y="1212"/>
                  </a:cubicBezTo>
                  <a:cubicBezTo>
                    <a:pt x="404" y="1211"/>
                    <a:pt x="407" y="1210"/>
                    <a:pt x="409" y="1209"/>
                  </a:cubicBezTo>
                  <a:cubicBezTo>
                    <a:pt x="410" y="1210"/>
                    <a:pt x="410" y="1211"/>
                    <a:pt x="410" y="1212"/>
                  </a:cubicBezTo>
                  <a:cubicBezTo>
                    <a:pt x="410" y="1213"/>
                    <a:pt x="411" y="1214"/>
                    <a:pt x="411" y="1215"/>
                  </a:cubicBezTo>
                  <a:cubicBezTo>
                    <a:pt x="410" y="1216"/>
                    <a:pt x="408" y="1217"/>
                    <a:pt x="407" y="1217"/>
                  </a:cubicBezTo>
                  <a:cubicBezTo>
                    <a:pt x="406" y="1218"/>
                    <a:pt x="405" y="1219"/>
                    <a:pt x="404" y="1219"/>
                  </a:cubicBezTo>
                  <a:cubicBezTo>
                    <a:pt x="403" y="1218"/>
                    <a:pt x="403" y="1217"/>
                    <a:pt x="403" y="1216"/>
                  </a:cubicBezTo>
                  <a:close/>
                  <a:moveTo>
                    <a:pt x="406" y="1221"/>
                  </a:moveTo>
                  <a:cubicBezTo>
                    <a:pt x="405" y="1221"/>
                    <a:pt x="405" y="1221"/>
                    <a:pt x="404" y="1221"/>
                  </a:cubicBezTo>
                  <a:cubicBezTo>
                    <a:pt x="404" y="1221"/>
                    <a:pt x="404" y="1221"/>
                    <a:pt x="404" y="1221"/>
                  </a:cubicBezTo>
                  <a:cubicBezTo>
                    <a:pt x="405" y="1220"/>
                    <a:pt x="406" y="1219"/>
                    <a:pt x="408" y="1219"/>
                  </a:cubicBezTo>
                  <a:cubicBezTo>
                    <a:pt x="409" y="1218"/>
                    <a:pt x="410" y="1217"/>
                    <a:pt x="412" y="1216"/>
                  </a:cubicBezTo>
                  <a:cubicBezTo>
                    <a:pt x="412" y="1218"/>
                    <a:pt x="412" y="1219"/>
                    <a:pt x="413" y="1220"/>
                  </a:cubicBezTo>
                  <a:cubicBezTo>
                    <a:pt x="410" y="1221"/>
                    <a:pt x="408" y="1221"/>
                    <a:pt x="406" y="1221"/>
                  </a:cubicBezTo>
                  <a:close/>
                  <a:moveTo>
                    <a:pt x="414" y="1220"/>
                  </a:moveTo>
                  <a:cubicBezTo>
                    <a:pt x="413" y="1218"/>
                    <a:pt x="413" y="1217"/>
                    <a:pt x="413" y="1216"/>
                  </a:cubicBezTo>
                  <a:cubicBezTo>
                    <a:pt x="414" y="1215"/>
                    <a:pt x="415" y="1214"/>
                    <a:pt x="416" y="1213"/>
                  </a:cubicBezTo>
                  <a:cubicBezTo>
                    <a:pt x="417" y="1215"/>
                    <a:pt x="417" y="1217"/>
                    <a:pt x="418" y="1219"/>
                  </a:cubicBezTo>
                  <a:cubicBezTo>
                    <a:pt x="417" y="1219"/>
                    <a:pt x="415" y="1220"/>
                    <a:pt x="414" y="1220"/>
                  </a:cubicBezTo>
                  <a:close/>
                  <a:moveTo>
                    <a:pt x="425" y="1213"/>
                  </a:moveTo>
                  <a:cubicBezTo>
                    <a:pt x="423" y="1216"/>
                    <a:pt x="421" y="1217"/>
                    <a:pt x="419" y="1218"/>
                  </a:cubicBezTo>
                  <a:cubicBezTo>
                    <a:pt x="419" y="1216"/>
                    <a:pt x="418" y="1214"/>
                    <a:pt x="418" y="1212"/>
                  </a:cubicBezTo>
                  <a:cubicBezTo>
                    <a:pt x="419" y="1211"/>
                    <a:pt x="420" y="1211"/>
                    <a:pt x="421" y="1210"/>
                  </a:cubicBezTo>
                  <a:cubicBezTo>
                    <a:pt x="425" y="1207"/>
                    <a:pt x="429" y="1205"/>
                    <a:pt x="433" y="1202"/>
                  </a:cubicBezTo>
                  <a:cubicBezTo>
                    <a:pt x="430" y="1205"/>
                    <a:pt x="427" y="1209"/>
                    <a:pt x="425" y="1213"/>
                  </a:cubicBezTo>
                  <a:close/>
                  <a:moveTo>
                    <a:pt x="530" y="973"/>
                  </a:moveTo>
                  <a:cubicBezTo>
                    <a:pt x="530" y="975"/>
                    <a:pt x="529" y="977"/>
                    <a:pt x="528" y="979"/>
                  </a:cubicBezTo>
                  <a:cubicBezTo>
                    <a:pt x="525" y="983"/>
                    <a:pt x="523" y="986"/>
                    <a:pt x="523" y="991"/>
                  </a:cubicBezTo>
                  <a:cubicBezTo>
                    <a:pt x="522" y="995"/>
                    <a:pt x="523" y="998"/>
                    <a:pt x="525" y="1002"/>
                  </a:cubicBezTo>
                  <a:cubicBezTo>
                    <a:pt x="524" y="1002"/>
                    <a:pt x="524" y="1002"/>
                    <a:pt x="523" y="1003"/>
                  </a:cubicBezTo>
                  <a:cubicBezTo>
                    <a:pt x="523" y="1002"/>
                    <a:pt x="522" y="1001"/>
                    <a:pt x="522" y="1001"/>
                  </a:cubicBezTo>
                  <a:cubicBezTo>
                    <a:pt x="522" y="1000"/>
                    <a:pt x="521" y="1001"/>
                    <a:pt x="521" y="1002"/>
                  </a:cubicBezTo>
                  <a:cubicBezTo>
                    <a:pt x="521" y="1002"/>
                    <a:pt x="522" y="1003"/>
                    <a:pt x="522" y="1003"/>
                  </a:cubicBezTo>
                  <a:cubicBezTo>
                    <a:pt x="521" y="1004"/>
                    <a:pt x="521" y="1004"/>
                    <a:pt x="520" y="1005"/>
                  </a:cubicBezTo>
                  <a:cubicBezTo>
                    <a:pt x="520" y="1005"/>
                    <a:pt x="520" y="1005"/>
                    <a:pt x="520" y="1005"/>
                  </a:cubicBezTo>
                  <a:cubicBezTo>
                    <a:pt x="520" y="1004"/>
                    <a:pt x="519" y="1004"/>
                    <a:pt x="519" y="1003"/>
                  </a:cubicBezTo>
                  <a:cubicBezTo>
                    <a:pt x="519" y="1002"/>
                    <a:pt x="518" y="1002"/>
                    <a:pt x="518" y="1003"/>
                  </a:cubicBezTo>
                  <a:cubicBezTo>
                    <a:pt x="518" y="1004"/>
                    <a:pt x="519" y="1005"/>
                    <a:pt x="519" y="1006"/>
                  </a:cubicBezTo>
                  <a:cubicBezTo>
                    <a:pt x="518" y="1006"/>
                    <a:pt x="517" y="1007"/>
                    <a:pt x="517" y="1008"/>
                  </a:cubicBezTo>
                  <a:cubicBezTo>
                    <a:pt x="517" y="1008"/>
                    <a:pt x="517" y="1007"/>
                    <a:pt x="516" y="1007"/>
                  </a:cubicBezTo>
                  <a:cubicBezTo>
                    <a:pt x="516" y="1006"/>
                    <a:pt x="516" y="1006"/>
                    <a:pt x="516" y="1005"/>
                  </a:cubicBezTo>
                  <a:cubicBezTo>
                    <a:pt x="516" y="1004"/>
                    <a:pt x="515" y="1004"/>
                    <a:pt x="515" y="1005"/>
                  </a:cubicBezTo>
                  <a:cubicBezTo>
                    <a:pt x="515" y="1005"/>
                    <a:pt x="515" y="1006"/>
                    <a:pt x="515" y="1007"/>
                  </a:cubicBezTo>
                  <a:cubicBezTo>
                    <a:pt x="515" y="1008"/>
                    <a:pt x="516" y="1008"/>
                    <a:pt x="516" y="1009"/>
                  </a:cubicBezTo>
                  <a:cubicBezTo>
                    <a:pt x="515" y="1010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1"/>
                  </a:cubicBezTo>
                  <a:cubicBezTo>
                    <a:pt x="514" y="1011"/>
                    <a:pt x="514" y="1011"/>
                    <a:pt x="514" y="1010"/>
                  </a:cubicBezTo>
                  <a:cubicBezTo>
                    <a:pt x="513" y="1009"/>
                    <a:pt x="513" y="1008"/>
                    <a:pt x="513" y="1007"/>
                  </a:cubicBezTo>
                  <a:cubicBezTo>
                    <a:pt x="512" y="1007"/>
                    <a:pt x="512" y="1006"/>
                    <a:pt x="511" y="1007"/>
                  </a:cubicBezTo>
                  <a:cubicBezTo>
                    <a:pt x="511" y="1007"/>
                    <a:pt x="511" y="1007"/>
                    <a:pt x="511" y="1007"/>
                  </a:cubicBezTo>
                  <a:cubicBezTo>
                    <a:pt x="511" y="1008"/>
                    <a:pt x="511" y="1008"/>
                    <a:pt x="512" y="1008"/>
                  </a:cubicBezTo>
                  <a:cubicBezTo>
                    <a:pt x="512" y="1009"/>
                    <a:pt x="512" y="1010"/>
                    <a:pt x="512" y="1011"/>
                  </a:cubicBezTo>
                  <a:cubicBezTo>
                    <a:pt x="511" y="1011"/>
                    <a:pt x="510" y="1012"/>
                    <a:pt x="510" y="1013"/>
                  </a:cubicBezTo>
                  <a:cubicBezTo>
                    <a:pt x="510" y="1012"/>
                    <a:pt x="509" y="1011"/>
                    <a:pt x="508" y="1010"/>
                  </a:cubicBezTo>
                  <a:cubicBezTo>
                    <a:pt x="508" y="1009"/>
                    <a:pt x="507" y="1010"/>
                    <a:pt x="507" y="1011"/>
                  </a:cubicBezTo>
                  <a:cubicBezTo>
                    <a:pt x="508" y="1012"/>
                    <a:pt x="509" y="1014"/>
                    <a:pt x="510" y="1016"/>
                  </a:cubicBezTo>
                  <a:cubicBezTo>
                    <a:pt x="511" y="1017"/>
                    <a:pt x="511" y="1018"/>
                    <a:pt x="512" y="1018"/>
                  </a:cubicBezTo>
                  <a:cubicBezTo>
                    <a:pt x="513" y="1018"/>
                    <a:pt x="513" y="1017"/>
                    <a:pt x="513" y="1017"/>
                  </a:cubicBezTo>
                  <a:cubicBezTo>
                    <a:pt x="516" y="1018"/>
                    <a:pt x="519" y="1015"/>
                    <a:pt x="521" y="1012"/>
                  </a:cubicBezTo>
                  <a:cubicBezTo>
                    <a:pt x="522" y="1011"/>
                    <a:pt x="528" y="1005"/>
                    <a:pt x="528" y="1009"/>
                  </a:cubicBezTo>
                  <a:cubicBezTo>
                    <a:pt x="528" y="1012"/>
                    <a:pt x="526" y="1015"/>
                    <a:pt x="525" y="1018"/>
                  </a:cubicBezTo>
                  <a:cubicBezTo>
                    <a:pt x="520" y="1027"/>
                    <a:pt x="519" y="1035"/>
                    <a:pt x="522" y="1043"/>
                  </a:cubicBezTo>
                  <a:cubicBezTo>
                    <a:pt x="522" y="1044"/>
                    <a:pt x="522" y="1044"/>
                    <a:pt x="522" y="1044"/>
                  </a:cubicBezTo>
                  <a:cubicBezTo>
                    <a:pt x="521" y="1043"/>
                    <a:pt x="521" y="1043"/>
                    <a:pt x="521" y="1043"/>
                  </a:cubicBezTo>
                  <a:cubicBezTo>
                    <a:pt x="521" y="1042"/>
                    <a:pt x="520" y="1043"/>
                    <a:pt x="520" y="1043"/>
                  </a:cubicBezTo>
                  <a:cubicBezTo>
                    <a:pt x="521" y="1044"/>
                    <a:pt x="521" y="1044"/>
                    <a:pt x="521" y="1044"/>
                  </a:cubicBezTo>
                  <a:cubicBezTo>
                    <a:pt x="520" y="1044"/>
                    <a:pt x="519" y="1045"/>
                    <a:pt x="519" y="1045"/>
                  </a:cubicBezTo>
                  <a:cubicBezTo>
                    <a:pt x="518" y="1045"/>
                    <a:pt x="518" y="1044"/>
                    <a:pt x="518" y="1044"/>
                  </a:cubicBezTo>
                  <a:cubicBezTo>
                    <a:pt x="517" y="1043"/>
                    <a:pt x="516" y="1044"/>
                    <a:pt x="517" y="1044"/>
                  </a:cubicBezTo>
                  <a:cubicBezTo>
                    <a:pt x="517" y="1045"/>
                    <a:pt x="517" y="1045"/>
                    <a:pt x="518" y="1046"/>
                  </a:cubicBezTo>
                  <a:cubicBezTo>
                    <a:pt x="517" y="1046"/>
                    <a:pt x="517" y="1046"/>
                    <a:pt x="517" y="1046"/>
                  </a:cubicBezTo>
                  <a:cubicBezTo>
                    <a:pt x="516" y="1045"/>
                    <a:pt x="516" y="1045"/>
                    <a:pt x="516" y="1044"/>
                  </a:cubicBezTo>
                  <a:cubicBezTo>
                    <a:pt x="515" y="1043"/>
                    <a:pt x="514" y="1044"/>
                    <a:pt x="515" y="1044"/>
                  </a:cubicBezTo>
                  <a:cubicBezTo>
                    <a:pt x="515" y="1045"/>
                    <a:pt x="515" y="1046"/>
                    <a:pt x="516" y="1047"/>
                  </a:cubicBezTo>
                  <a:cubicBezTo>
                    <a:pt x="515" y="1048"/>
                    <a:pt x="514" y="1048"/>
                    <a:pt x="513" y="1049"/>
                  </a:cubicBezTo>
                  <a:cubicBezTo>
                    <a:pt x="513" y="1048"/>
                    <a:pt x="512" y="1048"/>
                    <a:pt x="512" y="1047"/>
                  </a:cubicBezTo>
                  <a:cubicBezTo>
                    <a:pt x="512" y="1046"/>
                    <a:pt x="511" y="1047"/>
                    <a:pt x="511" y="1048"/>
                  </a:cubicBezTo>
                  <a:cubicBezTo>
                    <a:pt x="511" y="1048"/>
                    <a:pt x="512" y="1049"/>
                    <a:pt x="512" y="1050"/>
                  </a:cubicBezTo>
                  <a:cubicBezTo>
                    <a:pt x="512" y="1050"/>
                    <a:pt x="511" y="1050"/>
                    <a:pt x="511" y="1051"/>
                  </a:cubicBezTo>
                  <a:cubicBezTo>
                    <a:pt x="511" y="1050"/>
                    <a:pt x="510" y="1050"/>
                    <a:pt x="510" y="1050"/>
                  </a:cubicBezTo>
                  <a:cubicBezTo>
                    <a:pt x="510" y="1049"/>
                    <a:pt x="509" y="1050"/>
                    <a:pt x="509" y="1051"/>
                  </a:cubicBezTo>
                  <a:cubicBezTo>
                    <a:pt x="510" y="1051"/>
                    <a:pt x="510" y="1051"/>
                    <a:pt x="510" y="1051"/>
                  </a:cubicBezTo>
                  <a:cubicBezTo>
                    <a:pt x="510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9" y="1052"/>
                    <a:pt x="509" y="1052"/>
                    <a:pt x="509" y="1052"/>
                  </a:cubicBezTo>
                  <a:cubicBezTo>
                    <a:pt x="508" y="1051"/>
                    <a:pt x="506" y="1050"/>
                    <a:pt x="506" y="1048"/>
                  </a:cubicBezTo>
                  <a:cubicBezTo>
                    <a:pt x="505" y="1048"/>
                    <a:pt x="504" y="1048"/>
                    <a:pt x="505" y="1049"/>
                  </a:cubicBezTo>
                  <a:cubicBezTo>
                    <a:pt x="505" y="1050"/>
                    <a:pt x="506" y="1051"/>
                    <a:pt x="507" y="1052"/>
                  </a:cubicBezTo>
                  <a:cubicBezTo>
                    <a:pt x="507" y="1052"/>
                    <a:pt x="508" y="1053"/>
                    <a:pt x="508" y="1053"/>
                  </a:cubicBezTo>
                  <a:cubicBezTo>
                    <a:pt x="507" y="1056"/>
                    <a:pt x="511" y="1059"/>
                    <a:pt x="513" y="1057"/>
                  </a:cubicBezTo>
                  <a:cubicBezTo>
                    <a:pt x="516" y="1054"/>
                    <a:pt x="519" y="1052"/>
                    <a:pt x="522" y="1051"/>
                  </a:cubicBezTo>
                  <a:cubicBezTo>
                    <a:pt x="523" y="1050"/>
                    <a:pt x="524" y="1050"/>
                    <a:pt x="525" y="1050"/>
                  </a:cubicBezTo>
                  <a:cubicBezTo>
                    <a:pt x="525" y="1050"/>
                    <a:pt x="525" y="1050"/>
                    <a:pt x="526" y="1050"/>
                  </a:cubicBezTo>
                  <a:cubicBezTo>
                    <a:pt x="526" y="1051"/>
                    <a:pt x="527" y="1052"/>
                    <a:pt x="527" y="1052"/>
                  </a:cubicBezTo>
                  <a:cubicBezTo>
                    <a:pt x="528" y="1054"/>
                    <a:pt x="527" y="1056"/>
                    <a:pt x="527" y="1058"/>
                  </a:cubicBezTo>
                  <a:cubicBezTo>
                    <a:pt x="524" y="1062"/>
                    <a:pt x="521" y="1065"/>
                    <a:pt x="520" y="1070"/>
                  </a:cubicBezTo>
                  <a:cubicBezTo>
                    <a:pt x="519" y="1075"/>
                    <a:pt x="521" y="1080"/>
                    <a:pt x="520" y="1084"/>
                  </a:cubicBezTo>
                  <a:cubicBezTo>
                    <a:pt x="520" y="1084"/>
                    <a:pt x="520" y="1085"/>
                    <a:pt x="520" y="1085"/>
                  </a:cubicBezTo>
                  <a:cubicBezTo>
                    <a:pt x="519" y="1086"/>
                    <a:pt x="519" y="1087"/>
                    <a:pt x="519" y="1087"/>
                  </a:cubicBezTo>
                  <a:cubicBezTo>
                    <a:pt x="517" y="1089"/>
                    <a:pt x="515" y="1092"/>
                    <a:pt x="513" y="1093"/>
                  </a:cubicBezTo>
                  <a:cubicBezTo>
                    <a:pt x="513" y="1093"/>
                    <a:pt x="513" y="1093"/>
                    <a:pt x="513" y="1093"/>
                  </a:cubicBezTo>
                  <a:cubicBezTo>
                    <a:pt x="512" y="1093"/>
                    <a:pt x="512" y="1094"/>
                    <a:pt x="512" y="1094"/>
                  </a:cubicBezTo>
                  <a:cubicBezTo>
                    <a:pt x="511" y="1094"/>
                    <a:pt x="511" y="1095"/>
                    <a:pt x="510" y="1095"/>
                  </a:cubicBezTo>
                  <a:cubicBezTo>
                    <a:pt x="510" y="1095"/>
                    <a:pt x="510" y="1095"/>
                    <a:pt x="510" y="1095"/>
                  </a:cubicBezTo>
                  <a:cubicBezTo>
                    <a:pt x="510" y="1094"/>
                    <a:pt x="509" y="1093"/>
                    <a:pt x="509" y="1093"/>
                  </a:cubicBezTo>
                  <a:cubicBezTo>
                    <a:pt x="508" y="1092"/>
                    <a:pt x="507" y="1093"/>
                    <a:pt x="508" y="1094"/>
                  </a:cubicBezTo>
                  <a:cubicBezTo>
                    <a:pt x="509" y="1094"/>
                    <a:pt x="509" y="1095"/>
                    <a:pt x="509" y="1096"/>
                  </a:cubicBezTo>
                  <a:cubicBezTo>
                    <a:pt x="508" y="1096"/>
                    <a:pt x="507" y="1097"/>
                    <a:pt x="506" y="1097"/>
                  </a:cubicBezTo>
                  <a:cubicBezTo>
                    <a:pt x="506" y="1096"/>
                    <a:pt x="506" y="1095"/>
                    <a:pt x="505" y="1095"/>
                  </a:cubicBezTo>
                  <a:cubicBezTo>
                    <a:pt x="505" y="1094"/>
                    <a:pt x="504" y="1094"/>
                    <a:pt x="504" y="1095"/>
                  </a:cubicBezTo>
                  <a:cubicBezTo>
                    <a:pt x="504" y="1096"/>
                    <a:pt x="504" y="1097"/>
                    <a:pt x="505" y="1097"/>
                  </a:cubicBezTo>
                  <a:cubicBezTo>
                    <a:pt x="504" y="1097"/>
                    <a:pt x="504" y="1097"/>
                    <a:pt x="504" y="1097"/>
                  </a:cubicBezTo>
                  <a:cubicBezTo>
                    <a:pt x="503" y="1096"/>
                    <a:pt x="503" y="1095"/>
                    <a:pt x="501" y="1095"/>
                  </a:cubicBezTo>
                  <a:cubicBezTo>
                    <a:pt x="500" y="1095"/>
                    <a:pt x="500" y="1097"/>
                    <a:pt x="501" y="1097"/>
                  </a:cubicBezTo>
                  <a:cubicBezTo>
                    <a:pt x="502" y="1097"/>
                    <a:pt x="502" y="1097"/>
                    <a:pt x="503" y="1098"/>
                  </a:cubicBezTo>
                  <a:cubicBezTo>
                    <a:pt x="501" y="1098"/>
                    <a:pt x="500" y="1100"/>
                    <a:pt x="501" y="1102"/>
                  </a:cubicBezTo>
                  <a:cubicBezTo>
                    <a:pt x="500" y="1101"/>
                    <a:pt x="500" y="1099"/>
                    <a:pt x="499" y="1098"/>
                  </a:cubicBezTo>
                  <a:cubicBezTo>
                    <a:pt x="498" y="1098"/>
                    <a:pt x="497" y="1099"/>
                    <a:pt x="498" y="1099"/>
                  </a:cubicBezTo>
                  <a:cubicBezTo>
                    <a:pt x="499" y="1101"/>
                    <a:pt x="499" y="1103"/>
                    <a:pt x="501" y="1104"/>
                  </a:cubicBezTo>
                  <a:cubicBezTo>
                    <a:pt x="501" y="1104"/>
                    <a:pt x="502" y="1104"/>
                    <a:pt x="502" y="1103"/>
                  </a:cubicBezTo>
                  <a:cubicBezTo>
                    <a:pt x="502" y="1104"/>
                    <a:pt x="503" y="1104"/>
                    <a:pt x="503" y="1104"/>
                  </a:cubicBezTo>
                  <a:cubicBezTo>
                    <a:pt x="510" y="1104"/>
                    <a:pt x="518" y="1098"/>
                    <a:pt x="522" y="1093"/>
                  </a:cubicBezTo>
                  <a:cubicBezTo>
                    <a:pt x="525" y="1100"/>
                    <a:pt x="524" y="1108"/>
                    <a:pt x="518" y="1113"/>
                  </a:cubicBezTo>
                  <a:cubicBezTo>
                    <a:pt x="515" y="1116"/>
                    <a:pt x="512" y="1118"/>
                    <a:pt x="509" y="1121"/>
                  </a:cubicBezTo>
                  <a:cubicBezTo>
                    <a:pt x="507" y="1122"/>
                    <a:pt x="506" y="1124"/>
                    <a:pt x="504" y="1125"/>
                  </a:cubicBezTo>
                  <a:cubicBezTo>
                    <a:pt x="504" y="1126"/>
                    <a:pt x="498" y="1131"/>
                    <a:pt x="497" y="1132"/>
                  </a:cubicBezTo>
                  <a:cubicBezTo>
                    <a:pt x="496" y="1131"/>
                    <a:pt x="494" y="1131"/>
                    <a:pt x="493" y="1133"/>
                  </a:cubicBezTo>
                  <a:cubicBezTo>
                    <a:pt x="493" y="1133"/>
                    <a:pt x="493" y="1133"/>
                    <a:pt x="493" y="1133"/>
                  </a:cubicBezTo>
                  <a:cubicBezTo>
                    <a:pt x="492" y="1134"/>
                    <a:pt x="493" y="1137"/>
                    <a:pt x="494" y="1137"/>
                  </a:cubicBezTo>
                  <a:cubicBezTo>
                    <a:pt x="498" y="1139"/>
                    <a:pt x="504" y="1134"/>
                    <a:pt x="507" y="1131"/>
                  </a:cubicBezTo>
                  <a:cubicBezTo>
                    <a:pt x="507" y="1131"/>
                    <a:pt x="507" y="1131"/>
                    <a:pt x="508" y="1131"/>
                  </a:cubicBezTo>
                  <a:cubicBezTo>
                    <a:pt x="508" y="1132"/>
                    <a:pt x="507" y="1135"/>
                    <a:pt x="507" y="1136"/>
                  </a:cubicBezTo>
                  <a:cubicBezTo>
                    <a:pt x="507" y="1139"/>
                    <a:pt x="505" y="1141"/>
                    <a:pt x="503" y="1143"/>
                  </a:cubicBezTo>
                  <a:cubicBezTo>
                    <a:pt x="498" y="1148"/>
                    <a:pt x="493" y="1152"/>
                    <a:pt x="487" y="1156"/>
                  </a:cubicBezTo>
                  <a:cubicBezTo>
                    <a:pt x="476" y="1165"/>
                    <a:pt x="464" y="1174"/>
                    <a:pt x="452" y="1183"/>
                  </a:cubicBezTo>
                  <a:cubicBezTo>
                    <a:pt x="451" y="1184"/>
                    <a:pt x="450" y="1185"/>
                    <a:pt x="449" y="1186"/>
                  </a:cubicBezTo>
                  <a:cubicBezTo>
                    <a:pt x="448" y="1186"/>
                    <a:pt x="447" y="1187"/>
                    <a:pt x="446" y="1187"/>
                  </a:cubicBezTo>
                  <a:cubicBezTo>
                    <a:pt x="446" y="1188"/>
                    <a:pt x="445" y="1188"/>
                    <a:pt x="445" y="1188"/>
                  </a:cubicBezTo>
                  <a:cubicBezTo>
                    <a:pt x="441" y="1191"/>
                    <a:pt x="436" y="1193"/>
                    <a:pt x="430" y="1194"/>
                  </a:cubicBezTo>
                  <a:cubicBezTo>
                    <a:pt x="423" y="1195"/>
                    <a:pt x="415" y="1194"/>
                    <a:pt x="407" y="1195"/>
                  </a:cubicBezTo>
                  <a:cubicBezTo>
                    <a:pt x="399" y="1195"/>
                    <a:pt x="392" y="1197"/>
                    <a:pt x="384" y="1198"/>
                  </a:cubicBezTo>
                  <a:cubicBezTo>
                    <a:pt x="376" y="1198"/>
                    <a:pt x="367" y="1198"/>
                    <a:pt x="359" y="1198"/>
                  </a:cubicBezTo>
                  <a:cubicBezTo>
                    <a:pt x="344" y="1198"/>
                    <a:pt x="329" y="1195"/>
                    <a:pt x="314" y="1194"/>
                  </a:cubicBezTo>
                  <a:cubicBezTo>
                    <a:pt x="307" y="1193"/>
                    <a:pt x="300" y="1191"/>
                    <a:pt x="294" y="1188"/>
                  </a:cubicBezTo>
                  <a:cubicBezTo>
                    <a:pt x="287" y="1185"/>
                    <a:pt x="281" y="1179"/>
                    <a:pt x="276" y="1174"/>
                  </a:cubicBezTo>
                  <a:cubicBezTo>
                    <a:pt x="266" y="1166"/>
                    <a:pt x="258" y="1157"/>
                    <a:pt x="250" y="1148"/>
                  </a:cubicBezTo>
                  <a:cubicBezTo>
                    <a:pt x="249" y="1147"/>
                    <a:pt x="250" y="1145"/>
                    <a:pt x="250" y="1143"/>
                  </a:cubicBezTo>
                  <a:cubicBezTo>
                    <a:pt x="250" y="1142"/>
                    <a:pt x="248" y="1142"/>
                    <a:pt x="248" y="1143"/>
                  </a:cubicBezTo>
                  <a:cubicBezTo>
                    <a:pt x="248" y="1144"/>
                    <a:pt x="248" y="1145"/>
                    <a:pt x="248" y="1147"/>
                  </a:cubicBezTo>
                  <a:cubicBezTo>
                    <a:pt x="247" y="1145"/>
                    <a:pt x="246" y="1144"/>
                    <a:pt x="244" y="1142"/>
                  </a:cubicBezTo>
                  <a:cubicBezTo>
                    <a:pt x="239" y="1137"/>
                    <a:pt x="234" y="1131"/>
                    <a:pt x="231" y="1125"/>
                  </a:cubicBezTo>
                  <a:cubicBezTo>
                    <a:pt x="229" y="1121"/>
                    <a:pt x="229" y="1117"/>
                    <a:pt x="229" y="1113"/>
                  </a:cubicBezTo>
                  <a:cubicBezTo>
                    <a:pt x="229" y="1112"/>
                    <a:pt x="229" y="1106"/>
                    <a:pt x="231" y="1105"/>
                  </a:cubicBezTo>
                  <a:cubicBezTo>
                    <a:pt x="235" y="1109"/>
                    <a:pt x="241" y="1111"/>
                    <a:pt x="246" y="1113"/>
                  </a:cubicBezTo>
                  <a:cubicBezTo>
                    <a:pt x="254" y="1116"/>
                    <a:pt x="262" y="1120"/>
                    <a:pt x="270" y="1123"/>
                  </a:cubicBezTo>
                  <a:cubicBezTo>
                    <a:pt x="278" y="1125"/>
                    <a:pt x="286" y="1130"/>
                    <a:pt x="294" y="1132"/>
                  </a:cubicBezTo>
                  <a:cubicBezTo>
                    <a:pt x="304" y="1135"/>
                    <a:pt x="314" y="1135"/>
                    <a:pt x="324" y="1137"/>
                  </a:cubicBezTo>
                  <a:cubicBezTo>
                    <a:pt x="342" y="1139"/>
                    <a:pt x="361" y="1140"/>
                    <a:pt x="380" y="1140"/>
                  </a:cubicBezTo>
                  <a:cubicBezTo>
                    <a:pt x="389" y="1139"/>
                    <a:pt x="398" y="1139"/>
                    <a:pt x="407" y="1137"/>
                  </a:cubicBezTo>
                  <a:cubicBezTo>
                    <a:pt x="412" y="1137"/>
                    <a:pt x="416" y="1136"/>
                    <a:pt x="420" y="1135"/>
                  </a:cubicBezTo>
                  <a:cubicBezTo>
                    <a:pt x="422" y="1134"/>
                    <a:pt x="425" y="1133"/>
                    <a:pt x="427" y="1133"/>
                  </a:cubicBezTo>
                  <a:cubicBezTo>
                    <a:pt x="428" y="1132"/>
                    <a:pt x="430" y="1131"/>
                    <a:pt x="431" y="1131"/>
                  </a:cubicBezTo>
                  <a:cubicBezTo>
                    <a:pt x="437" y="1131"/>
                    <a:pt x="437" y="1122"/>
                    <a:pt x="431" y="1122"/>
                  </a:cubicBezTo>
                  <a:cubicBezTo>
                    <a:pt x="429" y="1122"/>
                    <a:pt x="427" y="1123"/>
                    <a:pt x="424" y="1124"/>
                  </a:cubicBezTo>
                  <a:cubicBezTo>
                    <a:pt x="420" y="1126"/>
                    <a:pt x="416" y="1127"/>
                    <a:pt x="412" y="1128"/>
                  </a:cubicBezTo>
                  <a:cubicBezTo>
                    <a:pt x="411" y="1126"/>
                    <a:pt x="411" y="1125"/>
                    <a:pt x="411" y="1124"/>
                  </a:cubicBezTo>
                  <a:cubicBezTo>
                    <a:pt x="411" y="1123"/>
                    <a:pt x="409" y="1124"/>
                    <a:pt x="410" y="1125"/>
                  </a:cubicBezTo>
                  <a:cubicBezTo>
                    <a:pt x="410" y="1125"/>
                    <a:pt x="410" y="1126"/>
                    <a:pt x="410" y="1127"/>
                  </a:cubicBezTo>
                  <a:cubicBezTo>
                    <a:pt x="410" y="1127"/>
                    <a:pt x="410" y="1128"/>
                    <a:pt x="410" y="1128"/>
                  </a:cubicBezTo>
                  <a:cubicBezTo>
                    <a:pt x="408" y="1128"/>
                    <a:pt x="406" y="1129"/>
                    <a:pt x="404" y="1129"/>
                  </a:cubicBezTo>
                  <a:cubicBezTo>
                    <a:pt x="404" y="1129"/>
                    <a:pt x="404" y="1129"/>
                    <a:pt x="404" y="1128"/>
                  </a:cubicBezTo>
                  <a:cubicBezTo>
                    <a:pt x="404" y="1128"/>
                    <a:pt x="404" y="1127"/>
                    <a:pt x="404" y="1126"/>
                  </a:cubicBezTo>
                  <a:cubicBezTo>
                    <a:pt x="404" y="1125"/>
                    <a:pt x="403" y="1125"/>
                    <a:pt x="403" y="1126"/>
                  </a:cubicBezTo>
                  <a:cubicBezTo>
                    <a:pt x="403" y="1126"/>
                    <a:pt x="403" y="1128"/>
                    <a:pt x="403" y="1129"/>
                  </a:cubicBezTo>
                  <a:cubicBezTo>
                    <a:pt x="401" y="1129"/>
                    <a:pt x="400" y="1130"/>
                    <a:pt x="398" y="1130"/>
                  </a:cubicBezTo>
                  <a:cubicBezTo>
                    <a:pt x="398" y="1128"/>
                    <a:pt x="397" y="1126"/>
                    <a:pt x="397" y="1125"/>
                  </a:cubicBezTo>
                  <a:cubicBezTo>
                    <a:pt x="397" y="1124"/>
                    <a:pt x="396" y="1124"/>
                    <a:pt x="396" y="1125"/>
                  </a:cubicBezTo>
                  <a:cubicBezTo>
                    <a:pt x="396" y="1127"/>
                    <a:pt x="396" y="1128"/>
                    <a:pt x="397" y="1130"/>
                  </a:cubicBezTo>
                  <a:cubicBezTo>
                    <a:pt x="394" y="1130"/>
                    <a:pt x="392" y="1130"/>
                    <a:pt x="390" y="1130"/>
                  </a:cubicBezTo>
                  <a:cubicBezTo>
                    <a:pt x="390" y="1130"/>
                    <a:pt x="390" y="1130"/>
                    <a:pt x="390" y="1129"/>
                  </a:cubicBezTo>
                  <a:cubicBezTo>
                    <a:pt x="391" y="1129"/>
                    <a:pt x="389" y="1128"/>
                    <a:pt x="389" y="1129"/>
                  </a:cubicBezTo>
                  <a:cubicBezTo>
                    <a:pt x="389" y="1130"/>
                    <a:pt x="389" y="1130"/>
                    <a:pt x="388" y="1130"/>
                  </a:cubicBezTo>
                  <a:cubicBezTo>
                    <a:pt x="388" y="1129"/>
                    <a:pt x="388" y="1128"/>
                    <a:pt x="388" y="1126"/>
                  </a:cubicBezTo>
                  <a:cubicBezTo>
                    <a:pt x="387" y="1126"/>
                    <a:pt x="386" y="1126"/>
                    <a:pt x="386" y="1127"/>
                  </a:cubicBezTo>
                  <a:cubicBezTo>
                    <a:pt x="387" y="1128"/>
                    <a:pt x="387" y="1129"/>
                    <a:pt x="387" y="1131"/>
                  </a:cubicBezTo>
                  <a:cubicBezTo>
                    <a:pt x="386" y="1131"/>
                    <a:pt x="386" y="1131"/>
                    <a:pt x="385" y="1131"/>
                  </a:cubicBezTo>
                  <a:cubicBezTo>
                    <a:pt x="384" y="1131"/>
                    <a:pt x="384" y="1131"/>
                    <a:pt x="383" y="1131"/>
                  </a:cubicBezTo>
                  <a:cubicBezTo>
                    <a:pt x="383" y="1131"/>
                    <a:pt x="383" y="1130"/>
                    <a:pt x="383" y="1130"/>
                  </a:cubicBezTo>
                  <a:cubicBezTo>
                    <a:pt x="383" y="1130"/>
                    <a:pt x="383" y="1129"/>
                    <a:pt x="382" y="1129"/>
                  </a:cubicBezTo>
                  <a:cubicBezTo>
                    <a:pt x="382" y="1128"/>
                    <a:pt x="382" y="1127"/>
                    <a:pt x="382" y="1126"/>
                  </a:cubicBezTo>
                  <a:cubicBezTo>
                    <a:pt x="382" y="1125"/>
                    <a:pt x="380" y="1125"/>
                    <a:pt x="381" y="1126"/>
                  </a:cubicBezTo>
                  <a:cubicBezTo>
                    <a:pt x="381" y="1128"/>
                    <a:pt x="381" y="1129"/>
                    <a:pt x="381" y="1131"/>
                  </a:cubicBezTo>
                  <a:cubicBezTo>
                    <a:pt x="379" y="1131"/>
                    <a:pt x="377" y="1131"/>
                    <a:pt x="375" y="1131"/>
                  </a:cubicBezTo>
                  <a:cubicBezTo>
                    <a:pt x="375" y="1131"/>
                    <a:pt x="375" y="1131"/>
                    <a:pt x="375" y="1131"/>
                  </a:cubicBezTo>
                  <a:cubicBezTo>
                    <a:pt x="375" y="1130"/>
                    <a:pt x="375" y="1130"/>
                    <a:pt x="375" y="1130"/>
                  </a:cubicBezTo>
                  <a:cubicBezTo>
                    <a:pt x="374" y="1129"/>
                    <a:pt x="374" y="1128"/>
                    <a:pt x="374" y="1127"/>
                  </a:cubicBezTo>
                  <a:cubicBezTo>
                    <a:pt x="374" y="1126"/>
                    <a:pt x="373" y="1127"/>
                    <a:pt x="373" y="1127"/>
                  </a:cubicBezTo>
                  <a:cubicBezTo>
                    <a:pt x="373" y="1129"/>
                    <a:pt x="373" y="1130"/>
                    <a:pt x="373" y="1131"/>
                  </a:cubicBezTo>
                  <a:cubicBezTo>
                    <a:pt x="371" y="1131"/>
                    <a:pt x="369" y="1131"/>
                    <a:pt x="367" y="1131"/>
                  </a:cubicBezTo>
                  <a:cubicBezTo>
                    <a:pt x="366" y="1130"/>
                    <a:pt x="366" y="1130"/>
                    <a:pt x="366" y="1130"/>
                  </a:cubicBezTo>
                  <a:cubicBezTo>
                    <a:pt x="366" y="1129"/>
                    <a:pt x="366" y="1128"/>
                    <a:pt x="366" y="1127"/>
                  </a:cubicBezTo>
                  <a:cubicBezTo>
                    <a:pt x="366" y="1126"/>
                    <a:pt x="365" y="1126"/>
                    <a:pt x="365" y="1127"/>
                  </a:cubicBezTo>
                  <a:cubicBezTo>
                    <a:pt x="365" y="1128"/>
                    <a:pt x="365" y="1129"/>
                    <a:pt x="365" y="1131"/>
                  </a:cubicBezTo>
                  <a:cubicBezTo>
                    <a:pt x="363" y="1131"/>
                    <a:pt x="361" y="1131"/>
                    <a:pt x="359" y="1130"/>
                  </a:cubicBezTo>
                  <a:cubicBezTo>
                    <a:pt x="359" y="1129"/>
                    <a:pt x="359" y="1127"/>
                    <a:pt x="358" y="1126"/>
                  </a:cubicBezTo>
                  <a:cubicBezTo>
                    <a:pt x="358" y="1125"/>
                    <a:pt x="357" y="1126"/>
                    <a:pt x="357" y="1126"/>
                  </a:cubicBezTo>
                  <a:cubicBezTo>
                    <a:pt x="358" y="1128"/>
                    <a:pt x="358" y="1129"/>
                    <a:pt x="358" y="1130"/>
                  </a:cubicBezTo>
                  <a:cubicBezTo>
                    <a:pt x="356" y="1130"/>
                    <a:pt x="354" y="1130"/>
                    <a:pt x="353" y="1130"/>
                  </a:cubicBezTo>
                  <a:cubicBezTo>
                    <a:pt x="352" y="1129"/>
                    <a:pt x="352" y="1127"/>
                    <a:pt x="352" y="1126"/>
                  </a:cubicBezTo>
                  <a:cubicBezTo>
                    <a:pt x="352" y="1125"/>
                    <a:pt x="351" y="1125"/>
                    <a:pt x="351" y="1126"/>
                  </a:cubicBezTo>
                  <a:cubicBezTo>
                    <a:pt x="351" y="1127"/>
                    <a:pt x="351" y="1129"/>
                    <a:pt x="351" y="1130"/>
                  </a:cubicBezTo>
                  <a:cubicBezTo>
                    <a:pt x="350" y="1130"/>
                    <a:pt x="349" y="1130"/>
                    <a:pt x="347" y="1130"/>
                  </a:cubicBezTo>
                  <a:cubicBezTo>
                    <a:pt x="347" y="1128"/>
                    <a:pt x="347" y="1127"/>
                    <a:pt x="347" y="1125"/>
                  </a:cubicBezTo>
                  <a:cubicBezTo>
                    <a:pt x="346" y="1124"/>
                    <a:pt x="345" y="1125"/>
                    <a:pt x="345" y="1126"/>
                  </a:cubicBezTo>
                  <a:cubicBezTo>
                    <a:pt x="346" y="1127"/>
                    <a:pt x="346" y="1128"/>
                    <a:pt x="346" y="1130"/>
                  </a:cubicBezTo>
                  <a:cubicBezTo>
                    <a:pt x="345" y="1130"/>
                    <a:pt x="343" y="1130"/>
                    <a:pt x="342" y="1130"/>
                  </a:cubicBezTo>
                  <a:cubicBezTo>
                    <a:pt x="342" y="1129"/>
                    <a:pt x="342" y="1129"/>
                    <a:pt x="342" y="1129"/>
                  </a:cubicBezTo>
                  <a:cubicBezTo>
                    <a:pt x="341" y="1128"/>
                    <a:pt x="341" y="1127"/>
                    <a:pt x="341" y="1125"/>
                  </a:cubicBezTo>
                  <a:cubicBezTo>
                    <a:pt x="341" y="1124"/>
                    <a:pt x="340" y="1124"/>
                    <a:pt x="340" y="1125"/>
                  </a:cubicBezTo>
                  <a:cubicBezTo>
                    <a:pt x="340" y="1126"/>
                    <a:pt x="340" y="1128"/>
                    <a:pt x="340" y="1129"/>
                  </a:cubicBezTo>
                  <a:cubicBezTo>
                    <a:pt x="339" y="1129"/>
                    <a:pt x="337" y="1129"/>
                    <a:pt x="336" y="1129"/>
                  </a:cubicBezTo>
                  <a:cubicBezTo>
                    <a:pt x="336" y="1127"/>
                    <a:pt x="335" y="1125"/>
                    <a:pt x="335" y="1124"/>
                  </a:cubicBezTo>
                  <a:cubicBezTo>
                    <a:pt x="335" y="1123"/>
                    <a:pt x="334" y="1123"/>
                    <a:pt x="334" y="1124"/>
                  </a:cubicBezTo>
                  <a:cubicBezTo>
                    <a:pt x="334" y="1126"/>
                    <a:pt x="334" y="1127"/>
                    <a:pt x="335" y="1129"/>
                  </a:cubicBezTo>
                  <a:cubicBezTo>
                    <a:pt x="333" y="1129"/>
                    <a:pt x="332" y="1129"/>
                    <a:pt x="331" y="1129"/>
                  </a:cubicBezTo>
                  <a:cubicBezTo>
                    <a:pt x="330" y="1128"/>
                    <a:pt x="329" y="1128"/>
                    <a:pt x="329" y="1128"/>
                  </a:cubicBezTo>
                  <a:cubicBezTo>
                    <a:pt x="328" y="1127"/>
                    <a:pt x="328" y="1125"/>
                    <a:pt x="328" y="1123"/>
                  </a:cubicBezTo>
                  <a:cubicBezTo>
                    <a:pt x="328" y="1122"/>
                    <a:pt x="327" y="1122"/>
                    <a:pt x="327" y="1123"/>
                  </a:cubicBezTo>
                  <a:cubicBezTo>
                    <a:pt x="327" y="1125"/>
                    <a:pt x="327" y="1127"/>
                    <a:pt x="327" y="1128"/>
                  </a:cubicBezTo>
                  <a:cubicBezTo>
                    <a:pt x="326" y="1128"/>
                    <a:pt x="324" y="1128"/>
                    <a:pt x="322" y="1128"/>
                  </a:cubicBezTo>
                  <a:cubicBezTo>
                    <a:pt x="322" y="1126"/>
                    <a:pt x="322" y="1124"/>
                    <a:pt x="322" y="1123"/>
                  </a:cubicBezTo>
                  <a:cubicBezTo>
                    <a:pt x="323" y="1122"/>
                    <a:pt x="321" y="1122"/>
                    <a:pt x="321" y="1122"/>
                  </a:cubicBezTo>
                  <a:cubicBezTo>
                    <a:pt x="321" y="1124"/>
                    <a:pt x="321" y="1126"/>
                    <a:pt x="321" y="1127"/>
                  </a:cubicBezTo>
                  <a:cubicBezTo>
                    <a:pt x="319" y="1127"/>
                    <a:pt x="317" y="1127"/>
                    <a:pt x="315" y="1127"/>
                  </a:cubicBezTo>
                  <a:cubicBezTo>
                    <a:pt x="315" y="1125"/>
                    <a:pt x="315" y="1124"/>
                    <a:pt x="315" y="1123"/>
                  </a:cubicBezTo>
                  <a:cubicBezTo>
                    <a:pt x="315" y="1122"/>
                    <a:pt x="314" y="1122"/>
                    <a:pt x="314" y="1123"/>
                  </a:cubicBezTo>
                  <a:cubicBezTo>
                    <a:pt x="314" y="1124"/>
                    <a:pt x="314" y="1125"/>
                    <a:pt x="314" y="1126"/>
                  </a:cubicBezTo>
                  <a:cubicBezTo>
                    <a:pt x="312" y="1126"/>
                    <a:pt x="311" y="1126"/>
                    <a:pt x="309" y="1126"/>
                  </a:cubicBezTo>
                  <a:cubicBezTo>
                    <a:pt x="309" y="1124"/>
                    <a:pt x="309" y="1123"/>
                    <a:pt x="309" y="1121"/>
                  </a:cubicBezTo>
                  <a:cubicBezTo>
                    <a:pt x="309" y="1121"/>
                    <a:pt x="309" y="1121"/>
                    <a:pt x="308" y="1121"/>
                  </a:cubicBezTo>
                  <a:cubicBezTo>
                    <a:pt x="308" y="1121"/>
                    <a:pt x="308" y="1121"/>
                    <a:pt x="307" y="1122"/>
                  </a:cubicBezTo>
                  <a:cubicBezTo>
                    <a:pt x="307" y="1122"/>
                    <a:pt x="308" y="1122"/>
                    <a:pt x="308" y="1123"/>
                  </a:cubicBezTo>
                  <a:cubicBezTo>
                    <a:pt x="308" y="1124"/>
                    <a:pt x="308" y="1125"/>
                    <a:pt x="308" y="1126"/>
                  </a:cubicBezTo>
                  <a:cubicBezTo>
                    <a:pt x="306" y="1125"/>
                    <a:pt x="305" y="1125"/>
                    <a:pt x="304" y="1125"/>
                  </a:cubicBezTo>
                  <a:cubicBezTo>
                    <a:pt x="303" y="1125"/>
                    <a:pt x="303" y="1125"/>
                    <a:pt x="302" y="1125"/>
                  </a:cubicBezTo>
                  <a:cubicBezTo>
                    <a:pt x="303" y="1123"/>
                    <a:pt x="303" y="1122"/>
                    <a:pt x="303" y="1121"/>
                  </a:cubicBezTo>
                  <a:cubicBezTo>
                    <a:pt x="303" y="1120"/>
                    <a:pt x="301" y="1120"/>
                    <a:pt x="301" y="1121"/>
                  </a:cubicBezTo>
                  <a:cubicBezTo>
                    <a:pt x="301" y="1122"/>
                    <a:pt x="301" y="1123"/>
                    <a:pt x="301" y="1124"/>
                  </a:cubicBezTo>
                  <a:cubicBezTo>
                    <a:pt x="299" y="1124"/>
                    <a:pt x="297" y="1123"/>
                    <a:pt x="295" y="1123"/>
                  </a:cubicBezTo>
                  <a:cubicBezTo>
                    <a:pt x="295" y="1117"/>
                    <a:pt x="295" y="1117"/>
                    <a:pt x="295" y="1117"/>
                  </a:cubicBezTo>
                  <a:cubicBezTo>
                    <a:pt x="295" y="1116"/>
                    <a:pt x="293" y="1116"/>
                    <a:pt x="293" y="1117"/>
                  </a:cubicBezTo>
                  <a:cubicBezTo>
                    <a:pt x="293" y="1122"/>
                    <a:pt x="293" y="1122"/>
                    <a:pt x="293" y="1122"/>
                  </a:cubicBezTo>
                  <a:cubicBezTo>
                    <a:pt x="291" y="1122"/>
                    <a:pt x="289" y="1121"/>
                    <a:pt x="287" y="1120"/>
                  </a:cubicBezTo>
                  <a:cubicBezTo>
                    <a:pt x="287" y="1119"/>
                    <a:pt x="287" y="1117"/>
                    <a:pt x="288" y="1116"/>
                  </a:cubicBezTo>
                  <a:cubicBezTo>
                    <a:pt x="288" y="1115"/>
                    <a:pt x="287" y="1115"/>
                    <a:pt x="287" y="1115"/>
                  </a:cubicBezTo>
                  <a:cubicBezTo>
                    <a:pt x="286" y="1117"/>
                    <a:pt x="286" y="1118"/>
                    <a:pt x="286" y="1119"/>
                  </a:cubicBezTo>
                  <a:cubicBezTo>
                    <a:pt x="284" y="1119"/>
                    <a:pt x="282" y="1118"/>
                    <a:pt x="279" y="1117"/>
                  </a:cubicBezTo>
                  <a:cubicBezTo>
                    <a:pt x="279" y="1115"/>
                    <a:pt x="280" y="1114"/>
                    <a:pt x="280" y="1113"/>
                  </a:cubicBezTo>
                  <a:cubicBezTo>
                    <a:pt x="280" y="1112"/>
                    <a:pt x="279" y="1112"/>
                    <a:pt x="279" y="1112"/>
                  </a:cubicBezTo>
                  <a:cubicBezTo>
                    <a:pt x="278" y="1113"/>
                    <a:pt x="278" y="1115"/>
                    <a:pt x="278" y="1116"/>
                  </a:cubicBezTo>
                  <a:cubicBezTo>
                    <a:pt x="276" y="1115"/>
                    <a:pt x="275" y="1115"/>
                    <a:pt x="273" y="1114"/>
                  </a:cubicBezTo>
                  <a:cubicBezTo>
                    <a:pt x="273" y="1113"/>
                    <a:pt x="273" y="1112"/>
                    <a:pt x="273" y="1112"/>
                  </a:cubicBezTo>
                  <a:cubicBezTo>
                    <a:pt x="273" y="1111"/>
                    <a:pt x="273" y="1110"/>
                    <a:pt x="272" y="1109"/>
                  </a:cubicBezTo>
                  <a:cubicBezTo>
                    <a:pt x="272" y="1109"/>
                    <a:pt x="271" y="1109"/>
                    <a:pt x="271" y="1110"/>
                  </a:cubicBezTo>
                  <a:cubicBezTo>
                    <a:pt x="271" y="1111"/>
                    <a:pt x="271" y="1112"/>
                    <a:pt x="271" y="1113"/>
                  </a:cubicBezTo>
                  <a:cubicBezTo>
                    <a:pt x="272" y="1113"/>
                    <a:pt x="272" y="1113"/>
                    <a:pt x="272" y="1114"/>
                  </a:cubicBezTo>
                  <a:cubicBezTo>
                    <a:pt x="270" y="1113"/>
                    <a:pt x="268" y="1112"/>
                    <a:pt x="266" y="1112"/>
                  </a:cubicBezTo>
                  <a:cubicBezTo>
                    <a:pt x="267" y="1110"/>
                    <a:pt x="267" y="1109"/>
                    <a:pt x="267" y="1107"/>
                  </a:cubicBezTo>
                  <a:cubicBezTo>
                    <a:pt x="267" y="1106"/>
                    <a:pt x="265" y="1106"/>
                    <a:pt x="265" y="1107"/>
                  </a:cubicBezTo>
                  <a:cubicBezTo>
                    <a:pt x="265" y="1108"/>
                    <a:pt x="265" y="1110"/>
                    <a:pt x="265" y="1111"/>
                  </a:cubicBezTo>
                  <a:cubicBezTo>
                    <a:pt x="262" y="1110"/>
                    <a:pt x="259" y="1109"/>
                    <a:pt x="256" y="1108"/>
                  </a:cubicBezTo>
                  <a:cubicBezTo>
                    <a:pt x="254" y="1107"/>
                    <a:pt x="251" y="1106"/>
                    <a:pt x="248" y="1105"/>
                  </a:cubicBezTo>
                  <a:cubicBezTo>
                    <a:pt x="248" y="1103"/>
                    <a:pt x="248" y="1102"/>
                    <a:pt x="248" y="1101"/>
                  </a:cubicBezTo>
                  <a:cubicBezTo>
                    <a:pt x="249" y="1100"/>
                    <a:pt x="247" y="1100"/>
                    <a:pt x="247" y="1101"/>
                  </a:cubicBezTo>
                  <a:cubicBezTo>
                    <a:pt x="247" y="1102"/>
                    <a:pt x="247" y="1103"/>
                    <a:pt x="247" y="1104"/>
                  </a:cubicBezTo>
                  <a:cubicBezTo>
                    <a:pt x="243" y="1103"/>
                    <a:pt x="239" y="1101"/>
                    <a:pt x="236" y="1098"/>
                  </a:cubicBezTo>
                  <a:cubicBezTo>
                    <a:pt x="235" y="1097"/>
                    <a:pt x="235" y="1097"/>
                    <a:pt x="234" y="1096"/>
                  </a:cubicBezTo>
                  <a:cubicBezTo>
                    <a:pt x="234" y="1096"/>
                    <a:pt x="234" y="1096"/>
                    <a:pt x="233" y="1096"/>
                  </a:cubicBezTo>
                  <a:cubicBezTo>
                    <a:pt x="234" y="1096"/>
                    <a:pt x="232" y="1095"/>
                    <a:pt x="232" y="1095"/>
                  </a:cubicBezTo>
                  <a:cubicBezTo>
                    <a:pt x="231" y="1094"/>
                    <a:pt x="230" y="1093"/>
                    <a:pt x="230" y="1092"/>
                  </a:cubicBezTo>
                  <a:cubicBezTo>
                    <a:pt x="227" y="1089"/>
                    <a:pt x="225" y="1086"/>
                    <a:pt x="224" y="1082"/>
                  </a:cubicBezTo>
                  <a:cubicBezTo>
                    <a:pt x="223" y="1078"/>
                    <a:pt x="224" y="1072"/>
                    <a:pt x="226" y="1068"/>
                  </a:cubicBezTo>
                  <a:cubicBezTo>
                    <a:pt x="227" y="1067"/>
                    <a:pt x="229" y="1065"/>
                    <a:pt x="231" y="1064"/>
                  </a:cubicBezTo>
                  <a:cubicBezTo>
                    <a:pt x="236" y="1068"/>
                    <a:pt x="241" y="1070"/>
                    <a:pt x="246" y="1072"/>
                  </a:cubicBezTo>
                  <a:cubicBezTo>
                    <a:pt x="254" y="1076"/>
                    <a:pt x="261" y="1080"/>
                    <a:pt x="270" y="1083"/>
                  </a:cubicBezTo>
                  <a:cubicBezTo>
                    <a:pt x="277" y="1085"/>
                    <a:pt x="285" y="1087"/>
                    <a:pt x="292" y="1086"/>
                  </a:cubicBezTo>
                  <a:cubicBezTo>
                    <a:pt x="296" y="1086"/>
                    <a:pt x="301" y="1087"/>
                    <a:pt x="305" y="1088"/>
                  </a:cubicBezTo>
                  <a:cubicBezTo>
                    <a:pt x="310" y="1088"/>
                    <a:pt x="316" y="1089"/>
                    <a:pt x="321" y="1090"/>
                  </a:cubicBezTo>
                  <a:cubicBezTo>
                    <a:pt x="331" y="1091"/>
                    <a:pt x="341" y="1091"/>
                    <a:pt x="352" y="1091"/>
                  </a:cubicBezTo>
                  <a:cubicBezTo>
                    <a:pt x="362" y="1092"/>
                    <a:pt x="372" y="1092"/>
                    <a:pt x="382" y="1092"/>
                  </a:cubicBezTo>
                  <a:cubicBezTo>
                    <a:pt x="390" y="1092"/>
                    <a:pt x="398" y="1091"/>
                    <a:pt x="406" y="1088"/>
                  </a:cubicBezTo>
                  <a:cubicBezTo>
                    <a:pt x="409" y="1086"/>
                    <a:pt x="412" y="1084"/>
                    <a:pt x="416" y="1083"/>
                  </a:cubicBezTo>
                  <a:cubicBezTo>
                    <a:pt x="420" y="1082"/>
                    <a:pt x="425" y="1081"/>
                    <a:pt x="429" y="1081"/>
                  </a:cubicBezTo>
                  <a:cubicBezTo>
                    <a:pt x="435" y="1081"/>
                    <a:pt x="434" y="1072"/>
                    <a:pt x="429" y="1072"/>
                  </a:cubicBezTo>
                  <a:cubicBezTo>
                    <a:pt x="426" y="1072"/>
                    <a:pt x="422" y="1073"/>
                    <a:pt x="419" y="1074"/>
                  </a:cubicBezTo>
                  <a:cubicBezTo>
                    <a:pt x="419" y="1074"/>
                    <a:pt x="418" y="1074"/>
                    <a:pt x="418" y="1074"/>
                  </a:cubicBezTo>
                  <a:cubicBezTo>
                    <a:pt x="417" y="1073"/>
                    <a:pt x="417" y="1071"/>
                    <a:pt x="417" y="1070"/>
                  </a:cubicBezTo>
                  <a:cubicBezTo>
                    <a:pt x="417" y="1069"/>
                    <a:pt x="416" y="1070"/>
                    <a:pt x="416" y="1070"/>
                  </a:cubicBezTo>
                  <a:cubicBezTo>
                    <a:pt x="416" y="1072"/>
                    <a:pt x="416" y="1073"/>
                    <a:pt x="416" y="1074"/>
                  </a:cubicBezTo>
                  <a:cubicBezTo>
                    <a:pt x="414" y="1075"/>
                    <a:pt x="412" y="1075"/>
                    <a:pt x="409" y="1076"/>
                  </a:cubicBezTo>
                  <a:cubicBezTo>
                    <a:pt x="409" y="1076"/>
                    <a:pt x="409" y="1076"/>
                    <a:pt x="409" y="1075"/>
                  </a:cubicBezTo>
                  <a:cubicBezTo>
                    <a:pt x="409" y="1075"/>
                    <a:pt x="407" y="1075"/>
                    <a:pt x="408" y="1076"/>
                  </a:cubicBezTo>
                  <a:cubicBezTo>
                    <a:pt x="408" y="1076"/>
                    <a:pt x="408" y="1076"/>
                    <a:pt x="408" y="1076"/>
                  </a:cubicBezTo>
                  <a:cubicBezTo>
                    <a:pt x="407" y="1077"/>
                    <a:pt x="406" y="1078"/>
                    <a:pt x="404" y="1078"/>
                  </a:cubicBezTo>
                  <a:cubicBezTo>
                    <a:pt x="404" y="1078"/>
                    <a:pt x="404" y="1078"/>
                    <a:pt x="404" y="1078"/>
                  </a:cubicBezTo>
                  <a:cubicBezTo>
                    <a:pt x="404" y="1077"/>
                    <a:pt x="404" y="1076"/>
                    <a:pt x="403" y="1076"/>
                  </a:cubicBezTo>
                  <a:cubicBezTo>
                    <a:pt x="403" y="1075"/>
                    <a:pt x="402" y="1075"/>
                    <a:pt x="402" y="1076"/>
                  </a:cubicBezTo>
                  <a:cubicBezTo>
                    <a:pt x="402" y="1077"/>
                    <a:pt x="403" y="1078"/>
                    <a:pt x="403" y="1079"/>
                  </a:cubicBezTo>
                  <a:cubicBezTo>
                    <a:pt x="402" y="1080"/>
                    <a:pt x="400" y="1080"/>
                    <a:pt x="399" y="1081"/>
                  </a:cubicBezTo>
                  <a:cubicBezTo>
                    <a:pt x="399" y="1081"/>
                    <a:pt x="398" y="1081"/>
                    <a:pt x="398" y="1081"/>
                  </a:cubicBezTo>
                  <a:cubicBezTo>
                    <a:pt x="398" y="1081"/>
                    <a:pt x="398" y="1080"/>
                    <a:pt x="398" y="1080"/>
                  </a:cubicBezTo>
                  <a:cubicBezTo>
                    <a:pt x="397" y="1079"/>
                    <a:pt x="397" y="1078"/>
                    <a:pt x="397" y="1077"/>
                  </a:cubicBezTo>
                  <a:cubicBezTo>
                    <a:pt x="397" y="1077"/>
                    <a:pt x="397" y="1077"/>
                    <a:pt x="397" y="1077"/>
                  </a:cubicBezTo>
                  <a:cubicBezTo>
                    <a:pt x="397" y="1076"/>
                    <a:pt x="397" y="1076"/>
                    <a:pt x="397" y="1076"/>
                  </a:cubicBezTo>
                  <a:cubicBezTo>
                    <a:pt x="397" y="1076"/>
                    <a:pt x="397" y="1075"/>
                    <a:pt x="397" y="1075"/>
                  </a:cubicBezTo>
                  <a:cubicBezTo>
                    <a:pt x="397" y="1075"/>
                    <a:pt x="396" y="1075"/>
                    <a:pt x="396" y="1075"/>
                  </a:cubicBezTo>
                  <a:cubicBezTo>
                    <a:pt x="396" y="1076"/>
                    <a:pt x="396" y="1077"/>
                    <a:pt x="396" y="1078"/>
                  </a:cubicBezTo>
                  <a:cubicBezTo>
                    <a:pt x="396" y="1079"/>
                    <a:pt x="396" y="1080"/>
                    <a:pt x="397" y="1082"/>
                  </a:cubicBezTo>
                  <a:cubicBezTo>
                    <a:pt x="394" y="1082"/>
                    <a:pt x="392" y="1082"/>
                    <a:pt x="389" y="1082"/>
                  </a:cubicBezTo>
                  <a:cubicBezTo>
                    <a:pt x="389" y="1082"/>
                    <a:pt x="390" y="1082"/>
                    <a:pt x="390" y="1082"/>
                  </a:cubicBezTo>
                  <a:cubicBezTo>
                    <a:pt x="390" y="1082"/>
                    <a:pt x="390" y="1081"/>
                    <a:pt x="390" y="1081"/>
                  </a:cubicBezTo>
                  <a:cubicBezTo>
                    <a:pt x="390" y="1081"/>
                    <a:pt x="390" y="1080"/>
                    <a:pt x="389" y="1080"/>
                  </a:cubicBezTo>
                  <a:cubicBezTo>
                    <a:pt x="389" y="1079"/>
                    <a:pt x="389" y="1078"/>
                    <a:pt x="389" y="1077"/>
                  </a:cubicBezTo>
                  <a:cubicBezTo>
                    <a:pt x="389" y="1076"/>
                    <a:pt x="388" y="1076"/>
                    <a:pt x="388" y="1077"/>
                  </a:cubicBezTo>
                  <a:cubicBezTo>
                    <a:pt x="388" y="1079"/>
                    <a:pt x="388" y="1080"/>
                    <a:pt x="388" y="1082"/>
                  </a:cubicBezTo>
                  <a:cubicBezTo>
                    <a:pt x="389" y="1082"/>
                    <a:pt x="389" y="1082"/>
                    <a:pt x="389" y="1083"/>
                  </a:cubicBezTo>
                  <a:cubicBezTo>
                    <a:pt x="388" y="1083"/>
                    <a:pt x="387" y="1083"/>
                    <a:pt x="386" y="1083"/>
                  </a:cubicBezTo>
                  <a:cubicBezTo>
                    <a:pt x="385" y="1083"/>
                    <a:pt x="383" y="1083"/>
                    <a:pt x="382" y="1083"/>
                  </a:cubicBezTo>
                  <a:cubicBezTo>
                    <a:pt x="382" y="1083"/>
                    <a:pt x="382" y="1083"/>
                    <a:pt x="382" y="1083"/>
                  </a:cubicBezTo>
                  <a:cubicBezTo>
                    <a:pt x="382" y="1083"/>
                    <a:pt x="382" y="1082"/>
                    <a:pt x="382" y="1082"/>
                  </a:cubicBezTo>
                  <a:cubicBezTo>
                    <a:pt x="382" y="1081"/>
                    <a:pt x="382" y="1080"/>
                    <a:pt x="381" y="1079"/>
                  </a:cubicBezTo>
                  <a:cubicBezTo>
                    <a:pt x="381" y="1078"/>
                    <a:pt x="380" y="1078"/>
                    <a:pt x="380" y="1079"/>
                  </a:cubicBezTo>
                  <a:cubicBezTo>
                    <a:pt x="380" y="1080"/>
                    <a:pt x="380" y="1082"/>
                    <a:pt x="381" y="1083"/>
                  </a:cubicBezTo>
                  <a:cubicBezTo>
                    <a:pt x="379" y="1083"/>
                    <a:pt x="377" y="1083"/>
                    <a:pt x="375" y="1083"/>
                  </a:cubicBezTo>
                  <a:cubicBezTo>
                    <a:pt x="375" y="1083"/>
                    <a:pt x="374" y="1083"/>
                    <a:pt x="374" y="1083"/>
                  </a:cubicBezTo>
                  <a:cubicBezTo>
                    <a:pt x="374" y="1081"/>
                    <a:pt x="374" y="1080"/>
                    <a:pt x="374" y="1079"/>
                  </a:cubicBezTo>
                  <a:cubicBezTo>
                    <a:pt x="374" y="1078"/>
                    <a:pt x="373" y="1078"/>
                    <a:pt x="373" y="1079"/>
                  </a:cubicBezTo>
                  <a:cubicBezTo>
                    <a:pt x="373" y="1080"/>
                    <a:pt x="373" y="1082"/>
                    <a:pt x="373" y="1083"/>
                  </a:cubicBezTo>
                  <a:cubicBezTo>
                    <a:pt x="370" y="1083"/>
                    <a:pt x="368" y="1083"/>
                    <a:pt x="366" y="1083"/>
                  </a:cubicBezTo>
                  <a:cubicBezTo>
                    <a:pt x="366" y="1081"/>
                    <a:pt x="366" y="1080"/>
                    <a:pt x="366" y="1078"/>
                  </a:cubicBezTo>
                  <a:cubicBezTo>
                    <a:pt x="366" y="1077"/>
                    <a:pt x="365" y="1077"/>
                    <a:pt x="365" y="1078"/>
                  </a:cubicBezTo>
                  <a:cubicBezTo>
                    <a:pt x="365" y="1080"/>
                    <a:pt x="365" y="1081"/>
                    <a:pt x="365" y="1083"/>
                  </a:cubicBezTo>
                  <a:cubicBezTo>
                    <a:pt x="363" y="1083"/>
                    <a:pt x="361" y="1083"/>
                    <a:pt x="360" y="1083"/>
                  </a:cubicBezTo>
                  <a:cubicBezTo>
                    <a:pt x="360" y="1082"/>
                    <a:pt x="360" y="1081"/>
                    <a:pt x="360" y="1081"/>
                  </a:cubicBezTo>
                  <a:cubicBezTo>
                    <a:pt x="360" y="1080"/>
                    <a:pt x="360" y="1079"/>
                    <a:pt x="359" y="1078"/>
                  </a:cubicBezTo>
                  <a:cubicBezTo>
                    <a:pt x="359" y="1077"/>
                    <a:pt x="358" y="1078"/>
                    <a:pt x="358" y="1078"/>
                  </a:cubicBezTo>
                  <a:cubicBezTo>
                    <a:pt x="358" y="1080"/>
                    <a:pt x="358" y="1081"/>
                    <a:pt x="359" y="1083"/>
                  </a:cubicBezTo>
                  <a:cubicBezTo>
                    <a:pt x="357" y="1083"/>
                    <a:pt x="356" y="1083"/>
                    <a:pt x="354" y="1082"/>
                  </a:cubicBezTo>
                  <a:cubicBezTo>
                    <a:pt x="354" y="1082"/>
                    <a:pt x="354" y="1081"/>
                    <a:pt x="354" y="1081"/>
                  </a:cubicBezTo>
                  <a:cubicBezTo>
                    <a:pt x="355" y="1080"/>
                    <a:pt x="353" y="1080"/>
                    <a:pt x="353" y="1080"/>
                  </a:cubicBezTo>
                  <a:cubicBezTo>
                    <a:pt x="353" y="1081"/>
                    <a:pt x="353" y="1082"/>
                    <a:pt x="353" y="1082"/>
                  </a:cubicBezTo>
                  <a:cubicBezTo>
                    <a:pt x="351" y="1082"/>
                    <a:pt x="350" y="1082"/>
                    <a:pt x="348" y="1082"/>
                  </a:cubicBezTo>
                  <a:cubicBezTo>
                    <a:pt x="348" y="1082"/>
                    <a:pt x="347" y="1082"/>
                    <a:pt x="347" y="1082"/>
                  </a:cubicBezTo>
                  <a:cubicBezTo>
                    <a:pt x="347" y="1082"/>
                    <a:pt x="347" y="1082"/>
                    <a:pt x="346" y="1082"/>
                  </a:cubicBezTo>
                  <a:cubicBezTo>
                    <a:pt x="346" y="1081"/>
                    <a:pt x="346" y="1080"/>
                    <a:pt x="346" y="1079"/>
                  </a:cubicBezTo>
                  <a:cubicBezTo>
                    <a:pt x="346" y="1078"/>
                    <a:pt x="345" y="1078"/>
                    <a:pt x="345" y="1079"/>
                  </a:cubicBezTo>
                  <a:cubicBezTo>
                    <a:pt x="345" y="1080"/>
                    <a:pt x="345" y="1081"/>
                    <a:pt x="345" y="1082"/>
                  </a:cubicBezTo>
                  <a:cubicBezTo>
                    <a:pt x="343" y="1082"/>
                    <a:pt x="342" y="1082"/>
                    <a:pt x="340" y="1082"/>
                  </a:cubicBezTo>
                  <a:cubicBezTo>
                    <a:pt x="340" y="1081"/>
                    <a:pt x="340" y="1081"/>
                    <a:pt x="340" y="1080"/>
                  </a:cubicBezTo>
                  <a:cubicBezTo>
                    <a:pt x="340" y="1079"/>
                    <a:pt x="340" y="1077"/>
                    <a:pt x="340" y="1077"/>
                  </a:cubicBezTo>
                  <a:cubicBezTo>
                    <a:pt x="339" y="1076"/>
                    <a:pt x="338" y="1078"/>
                    <a:pt x="339" y="1078"/>
                  </a:cubicBezTo>
                  <a:cubicBezTo>
                    <a:pt x="339" y="1078"/>
                    <a:pt x="339" y="1078"/>
                    <a:pt x="339" y="1078"/>
                  </a:cubicBezTo>
                  <a:cubicBezTo>
                    <a:pt x="339" y="1078"/>
                    <a:pt x="339" y="1079"/>
                    <a:pt x="339" y="1079"/>
                  </a:cubicBezTo>
                  <a:cubicBezTo>
                    <a:pt x="339" y="1079"/>
                    <a:pt x="339" y="1080"/>
                    <a:pt x="339" y="1081"/>
                  </a:cubicBezTo>
                  <a:cubicBezTo>
                    <a:pt x="339" y="1081"/>
                    <a:pt x="339" y="1082"/>
                    <a:pt x="339" y="1082"/>
                  </a:cubicBezTo>
                  <a:cubicBezTo>
                    <a:pt x="336" y="1082"/>
                    <a:pt x="334" y="1082"/>
                    <a:pt x="331" y="1082"/>
                  </a:cubicBezTo>
                  <a:cubicBezTo>
                    <a:pt x="331" y="1080"/>
                    <a:pt x="332" y="1079"/>
                    <a:pt x="331" y="1077"/>
                  </a:cubicBezTo>
                  <a:cubicBezTo>
                    <a:pt x="331" y="1077"/>
                    <a:pt x="331" y="1077"/>
                    <a:pt x="330" y="1077"/>
                  </a:cubicBezTo>
                  <a:cubicBezTo>
                    <a:pt x="330" y="1078"/>
                    <a:pt x="330" y="1078"/>
                    <a:pt x="330" y="1078"/>
                  </a:cubicBezTo>
                  <a:cubicBezTo>
                    <a:pt x="330" y="1079"/>
                    <a:pt x="330" y="1079"/>
                    <a:pt x="330" y="1079"/>
                  </a:cubicBezTo>
                  <a:cubicBezTo>
                    <a:pt x="330" y="1080"/>
                    <a:pt x="330" y="1081"/>
                    <a:pt x="330" y="1082"/>
                  </a:cubicBezTo>
                  <a:cubicBezTo>
                    <a:pt x="328" y="1082"/>
                    <a:pt x="326" y="1082"/>
                    <a:pt x="324" y="1081"/>
                  </a:cubicBezTo>
                  <a:cubicBezTo>
                    <a:pt x="324" y="1080"/>
                    <a:pt x="324" y="1078"/>
                    <a:pt x="325" y="1077"/>
                  </a:cubicBezTo>
                  <a:cubicBezTo>
                    <a:pt x="325" y="1076"/>
                    <a:pt x="324" y="1075"/>
                    <a:pt x="324" y="1076"/>
                  </a:cubicBezTo>
                  <a:cubicBezTo>
                    <a:pt x="323" y="1078"/>
                    <a:pt x="323" y="1080"/>
                    <a:pt x="323" y="1081"/>
                  </a:cubicBezTo>
                  <a:cubicBezTo>
                    <a:pt x="321" y="1081"/>
                    <a:pt x="320" y="1081"/>
                    <a:pt x="318" y="1081"/>
                  </a:cubicBezTo>
                  <a:cubicBezTo>
                    <a:pt x="318" y="1080"/>
                    <a:pt x="318" y="1079"/>
                    <a:pt x="318" y="1078"/>
                  </a:cubicBezTo>
                  <a:cubicBezTo>
                    <a:pt x="318" y="1077"/>
                    <a:pt x="316" y="1077"/>
                    <a:pt x="317" y="1078"/>
                  </a:cubicBezTo>
                  <a:cubicBezTo>
                    <a:pt x="317" y="1079"/>
                    <a:pt x="317" y="1080"/>
                    <a:pt x="317" y="1081"/>
                  </a:cubicBezTo>
                  <a:cubicBezTo>
                    <a:pt x="315" y="1080"/>
                    <a:pt x="313" y="1080"/>
                    <a:pt x="311" y="1080"/>
                  </a:cubicBezTo>
                  <a:cubicBezTo>
                    <a:pt x="311" y="1079"/>
                    <a:pt x="311" y="1078"/>
                    <a:pt x="311" y="1077"/>
                  </a:cubicBezTo>
                  <a:cubicBezTo>
                    <a:pt x="311" y="1077"/>
                    <a:pt x="311" y="1075"/>
                    <a:pt x="310" y="1074"/>
                  </a:cubicBezTo>
                  <a:cubicBezTo>
                    <a:pt x="310" y="1074"/>
                    <a:pt x="309" y="1075"/>
                    <a:pt x="310" y="1075"/>
                  </a:cubicBezTo>
                  <a:cubicBezTo>
                    <a:pt x="309" y="1075"/>
                    <a:pt x="309" y="1075"/>
                    <a:pt x="310" y="1075"/>
                  </a:cubicBezTo>
                  <a:cubicBezTo>
                    <a:pt x="310" y="1076"/>
                    <a:pt x="310" y="1076"/>
                    <a:pt x="310" y="1076"/>
                  </a:cubicBezTo>
                  <a:cubicBezTo>
                    <a:pt x="310" y="1077"/>
                    <a:pt x="310" y="1078"/>
                    <a:pt x="309" y="1079"/>
                  </a:cubicBezTo>
                  <a:cubicBezTo>
                    <a:pt x="309" y="1079"/>
                    <a:pt x="309" y="1079"/>
                    <a:pt x="309" y="1079"/>
                  </a:cubicBezTo>
                  <a:cubicBezTo>
                    <a:pt x="308" y="1079"/>
                    <a:pt x="307" y="1079"/>
                    <a:pt x="305" y="1079"/>
                  </a:cubicBezTo>
                  <a:cubicBezTo>
                    <a:pt x="305" y="1077"/>
                    <a:pt x="305" y="1076"/>
                    <a:pt x="306" y="1074"/>
                  </a:cubicBezTo>
                  <a:cubicBezTo>
                    <a:pt x="306" y="1073"/>
                    <a:pt x="304" y="1073"/>
                    <a:pt x="304" y="1074"/>
                  </a:cubicBezTo>
                  <a:cubicBezTo>
                    <a:pt x="304" y="1075"/>
                    <a:pt x="304" y="1077"/>
                    <a:pt x="304" y="1079"/>
                  </a:cubicBezTo>
                  <a:cubicBezTo>
                    <a:pt x="303" y="1079"/>
                    <a:pt x="302" y="1078"/>
                    <a:pt x="302" y="1078"/>
                  </a:cubicBezTo>
                  <a:cubicBezTo>
                    <a:pt x="301" y="1078"/>
                    <a:pt x="300" y="1078"/>
                    <a:pt x="299" y="1078"/>
                  </a:cubicBezTo>
                  <a:cubicBezTo>
                    <a:pt x="299" y="1077"/>
                    <a:pt x="299" y="1076"/>
                    <a:pt x="299" y="1075"/>
                  </a:cubicBezTo>
                  <a:cubicBezTo>
                    <a:pt x="298" y="1075"/>
                    <a:pt x="297" y="1075"/>
                    <a:pt x="297" y="1076"/>
                  </a:cubicBezTo>
                  <a:cubicBezTo>
                    <a:pt x="297" y="1076"/>
                    <a:pt x="298" y="1077"/>
                    <a:pt x="298" y="1078"/>
                  </a:cubicBezTo>
                  <a:cubicBezTo>
                    <a:pt x="296" y="1078"/>
                    <a:pt x="294" y="1077"/>
                    <a:pt x="292" y="1077"/>
                  </a:cubicBezTo>
                  <a:cubicBezTo>
                    <a:pt x="292" y="1076"/>
                    <a:pt x="292" y="1074"/>
                    <a:pt x="292" y="1072"/>
                  </a:cubicBezTo>
                  <a:cubicBezTo>
                    <a:pt x="292" y="1072"/>
                    <a:pt x="291" y="1071"/>
                    <a:pt x="291" y="1072"/>
                  </a:cubicBezTo>
                  <a:cubicBezTo>
                    <a:pt x="290" y="1074"/>
                    <a:pt x="290" y="1076"/>
                    <a:pt x="290" y="1078"/>
                  </a:cubicBezTo>
                  <a:cubicBezTo>
                    <a:pt x="290" y="1078"/>
                    <a:pt x="290" y="1078"/>
                    <a:pt x="290" y="1078"/>
                  </a:cubicBezTo>
                  <a:cubicBezTo>
                    <a:pt x="289" y="1078"/>
                    <a:pt x="288" y="1078"/>
                    <a:pt x="287" y="1078"/>
                  </a:cubicBezTo>
                  <a:cubicBezTo>
                    <a:pt x="287" y="1076"/>
                    <a:pt x="286" y="1074"/>
                    <a:pt x="286" y="1072"/>
                  </a:cubicBezTo>
                  <a:cubicBezTo>
                    <a:pt x="286" y="1071"/>
                    <a:pt x="285" y="1071"/>
                    <a:pt x="285" y="1072"/>
                  </a:cubicBezTo>
                  <a:cubicBezTo>
                    <a:pt x="285" y="1074"/>
                    <a:pt x="285" y="1075"/>
                    <a:pt x="285" y="1077"/>
                  </a:cubicBezTo>
                  <a:cubicBezTo>
                    <a:pt x="284" y="1077"/>
                    <a:pt x="282" y="1077"/>
                    <a:pt x="281" y="1077"/>
                  </a:cubicBezTo>
                  <a:cubicBezTo>
                    <a:pt x="280" y="1077"/>
                    <a:pt x="279" y="1077"/>
                    <a:pt x="278" y="1076"/>
                  </a:cubicBezTo>
                  <a:cubicBezTo>
                    <a:pt x="278" y="1076"/>
                    <a:pt x="278" y="1076"/>
                    <a:pt x="278" y="1076"/>
                  </a:cubicBezTo>
                  <a:cubicBezTo>
                    <a:pt x="278" y="1074"/>
                    <a:pt x="278" y="1073"/>
                    <a:pt x="278" y="1071"/>
                  </a:cubicBezTo>
                  <a:cubicBezTo>
                    <a:pt x="278" y="1070"/>
                    <a:pt x="277" y="1070"/>
                    <a:pt x="277" y="1071"/>
                  </a:cubicBezTo>
                  <a:cubicBezTo>
                    <a:pt x="277" y="1073"/>
                    <a:pt x="277" y="1074"/>
                    <a:pt x="276" y="1076"/>
                  </a:cubicBezTo>
                  <a:cubicBezTo>
                    <a:pt x="275" y="1076"/>
                    <a:pt x="273" y="1075"/>
                    <a:pt x="272" y="1075"/>
                  </a:cubicBezTo>
                  <a:cubicBezTo>
                    <a:pt x="272" y="1073"/>
                    <a:pt x="272" y="1072"/>
                    <a:pt x="272" y="1070"/>
                  </a:cubicBezTo>
                  <a:cubicBezTo>
                    <a:pt x="272" y="1069"/>
                    <a:pt x="271" y="1069"/>
                    <a:pt x="271" y="1070"/>
                  </a:cubicBezTo>
                  <a:cubicBezTo>
                    <a:pt x="271" y="1072"/>
                    <a:pt x="271" y="1073"/>
                    <a:pt x="271" y="1074"/>
                  </a:cubicBezTo>
                  <a:cubicBezTo>
                    <a:pt x="269" y="1074"/>
                    <a:pt x="267" y="1073"/>
                    <a:pt x="266" y="1072"/>
                  </a:cubicBezTo>
                  <a:cubicBezTo>
                    <a:pt x="266" y="1070"/>
                    <a:pt x="267" y="1068"/>
                    <a:pt x="268" y="1066"/>
                  </a:cubicBezTo>
                  <a:cubicBezTo>
                    <a:pt x="268" y="1065"/>
                    <a:pt x="267" y="1064"/>
                    <a:pt x="267" y="1065"/>
                  </a:cubicBezTo>
                  <a:cubicBezTo>
                    <a:pt x="266" y="1067"/>
                    <a:pt x="265" y="1070"/>
                    <a:pt x="265" y="1072"/>
                  </a:cubicBezTo>
                  <a:cubicBezTo>
                    <a:pt x="263" y="1071"/>
                    <a:pt x="262" y="1070"/>
                    <a:pt x="260" y="1070"/>
                  </a:cubicBezTo>
                  <a:cubicBezTo>
                    <a:pt x="260" y="1069"/>
                    <a:pt x="260" y="1069"/>
                    <a:pt x="260" y="1069"/>
                  </a:cubicBezTo>
                  <a:cubicBezTo>
                    <a:pt x="261" y="1067"/>
                    <a:pt x="261" y="1065"/>
                    <a:pt x="262" y="1064"/>
                  </a:cubicBezTo>
                  <a:cubicBezTo>
                    <a:pt x="262" y="1063"/>
                    <a:pt x="261" y="1062"/>
                    <a:pt x="261" y="1063"/>
                  </a:cubicBezTo>
                  <a:cubicBezTo>
                    <a:pt x="260" y="1064"/>
                    <a:pt x="260" y="1065"/>
                    <a:pt x="259" y="1067"/>
                  </a:cubicBezTo>
                  <a:cubicBezTo>
                    <a:pt x="259" y="1067"/>
                    <a:pt x="259" y="1068"/>
                    <a:pt x="259" y="1069"/>
                  </a:cubicBezTo>
                  <a:cubicBezTo>
                    <a:pt x="258" y="1068"/>
                    <a:pt x="257" y="1068"/>
                    <a:pt x="257" y="1068"/>
                  </a:cubicBezTo>
                  <a:cubicBezTo>
                    <a:pt x="251" y="1064"/>
                    <a:pt x="243" y="1063"/>
                    <a:pt x="238" y="1058"/>
                  </a:cubicBezTo>
                  <a:cubicBezTo>
                    <a:pt x="238" y="1058"/>
                    <a:pt x="238" y="1057"/>
                    <a:pt x="238" y="1056"/>
                  </a:cubicBezTo>
                  <a:cubicBezTo>
                    <a:pt x="237" y="1050"/>
                    <a:pt x="235" y="1045"/>
                    <a:pt x="230" y="1040"/>
                  </a:cubicBezTo>
                  <a:cubicBezTo>
                    <a:pt x="227" y="1037"/>
                    <a:pt x="223" y="1035"/>
                    <a:pt x="224" y="1030"/>
                  </a:cubicBezTo>
                  <a:cubicBezTo>
                    <a:pt x="224" y="1029"/>
                    <a:pt x="225" y="1027"/>
                    <a:pt x="227" y="1025"/>
                  </a:cubicBezTo>
                  <a:cubicBezTo>
                    <a:pt x="227" y="1026"/>
                    <a:pt x="229" y="1026"/>
                    <a:pt x="230" y="1026"/>
                  </a:cubicBezTo>
                  <a:cubicBezTo>
                    <a:pt x="239" y="1025"/>
                    <a:pt x="246" y="1030"/>
                    <a:pt x="254" y="1033"/>
                  </a:cubicBezTo>
                  <a:cubicBezTo>
                    <a:pt x="261" y="1037"/>
                    <a:pt x="269" y="1041"/>
                    <a:pt x="277" y="1042"/>
                  </a:cubicBezTo>
                  <a:cubicBezTo>
                    <a:pt x="296" y="1045"/>
                    <a:pt x="314" y="1049"/>
                    <a:pt x="333" y="1049"/>
                  </a:cubicBezTo>
                  <a:cubicBezTo>
                    <a:pt x="343" y="1048"/>
                    <a:pt x="353" y="1049"/>
                    <a:pt x="362" y="1049"/>
                  </a:cubicBezTo>
                  <a:cubicBezTo>
                    <a:pt x="371" y="1049"/>
                    <a:pt x="378" y="1047"/>
                    <a:pt x="387" y="1044"/>
                  </a:cubicBezTo>
                  <a:cubicBezTo>
                    <a:pt x="396" y="1041"/>
                    <a:pt x="405" y="1041"/>
                    <a:pt x="414" y="1040"/>
                  </a:cubicBezTo>
                  <a:cubicBezTo>
                    <a:pt x="419" y="1040"/>
                    <a:pt x="423" y="1039"/>
                    <a:pt x="427" y="1039"/>
                  </a:cubicBezTo>
                  <a:cubicBezTo>
                    <a:pt x="430" y="1038"/>
                    <a:pt x="435" y="1038"/>
                    <a:pt x="438" y="1037"/>
                  </a:cubicBezTo>
                  <a:cubicBezTo>
                    <a:pt x="444" y="1036"/>
                    <a:pt x="442" y="1027"/>
                    <a:pt x="436" y="1029"/>
                  </a:cubicBezTo>
                  <a:cubicBezTo>
                    <a:pt x="429" y="1031"/>
                    <a:pt x="420" y="1031"/>
                    <a:pt x="412" y="1032"/>
                  </a:cubicBezTo>
                  <a:cubicBezTo>
                    <a:pt x="411" y="1032"/>
                    <a:pt x="410" y="1032"/>
                    <a:pt x="409" y="1032"/>
                  </a:cubicBezTo>
                  <a:cubicBezTo>
                    <a:pt x="408" y="1031"/>
                    <a:pt x="408" y="1031"/>
                    <a:pt x="408" y="1030"/>
                  </a:cubicBezTo>
                  <a:cubicBezTo>
                    <a:pt x="408" y="1029"/>
                    <a:pt x="407" y="1029"/>
                    <a:pt x="407" y="1030"/>
                  </a:cubicBezTo>
                  <a:cubicBezTo>
                    <a:pt x="407" y="1031"/>
                    <a:pt x="407" y="1031"/>
                    <a:pt x="407" y="1032"/>
                  </a:cubicBezTo>
                  <a:cubicBezTo>
                    <a:pt x="405" y="1032"/>
                    <a:pt x="402" y="1032"/>
                    <a:pt x="400" y="1033"/>
                  </a:cubicBezTo>
                  <a:cubicBezTo>
                    <a:pt x="400" y="1031"/>
                    <a:pt x="400" y="1030"/>
                    <a:pt x="400" y="1029"/>
                  </a:cubicBezTo>
                  <a:cubicBezTo>
                    <a:pt x="399" y="1028"/>
                    <a:pt x="398" y="1028"/>
                    <a:pt x="398" y="1029"/>
                  </a:cubicBezTo>
                  <a:cubicBezTo>
                    <a:pt x="398" y="1030"/>
                    <a:pt x="398" y="1032"/>
                    <a:pt x="399" y="1033"/>
                  </a:cubicBezTo>
                  <a:cubicBezTo>
                    <a:pt x="397" y="1033"/>
                    <a:pt x="395" y="1033"/>
                    <a:pt x="394" y="1033"/>
                  </a:cubicBezTo>
                  <a:cubicBezTo>
                    <a:pt x="394" y="1032"/>
                    <a:pt x="394" y="1031"/>
                    <a:pt x="394" y="1029"/>
                  </a:cubicBezTo>
                  <a:cubicBezTo>
                    <a:pt x="394" y="1029"/>
                    <a:pt x="393" y="1028"/>
                    <a:pt x="393" y="1029"/>
                  </a:cubicBezTo>
                  <a:cubicBezTo>
                    <a:pt x="392" y="1030"/>
                    <a:pt x="392" y="1032"/>
                    <a:pt x="393" y="1033"/>
                  </a:cubicBezTo>
                  <a:cubicBezTo>
                    <a:pt x="390" y="1034"/>
                    <a:pt x="388" y="1034"/>
                    <a:pt x="386" y="1035"/>
                  </a:cubicBezTo>
                  <a:cubicBezTo>
                    <a:pt x="386" y="1035"/>
                    <a:pt x="386" y="1035"/>
                    <a:pt x="385" y="1035"/>
                  </a:cubicBezTo>
                  <a:cubicBezTo>
                    <a:pt x="385" y="1035"/>
                    <a:pt x="385" y="1034"/>
                    <a:pt x="385" y="1033"/>
                  </a:cubicBezTo>
                  <a:cubicBezTo>
                    <a:pt x="385" y="1032"/>
                    <a:pt x="384" y="1033"/>
                    <a:pt x="384" y="1033"/>
                  </a:cubicBezTo>
                  <a:cubicBezTo>
                    <a:pt x="384" y="1034"/>
                    <a:pt x="384" y="1035"/>
                    <a:pt x="384" y="1036"/>
                  </a:cubicBezTo>
                  <a:cubicBezTo>
                    <a:pt x="382" y="1036"/>
                    <a:pt x="380" y="1037"/>
                    <a:pt x="378" y="1038"/>
                  </a:cubicBezTo>
                  <a:cubicBezTo>
                    <a:pt x="377" y="1038"/>
                    <a:pt x="377" y="1038"/>
                    <a:pt x="377" y="1038"/>
                  </a:cubicBezTo>
                  <a:cubicBezTo>
                    <a:pt x="377" y="1037"/>
                    <a:pt x="377" y="1036"/>
                    <a:pt x="377" y="1035"/>
                  </a:cubicBezTo>
                  <a:cubicBezTo>
                    <a:pt x="377" y="1033"/>
                    <a:pt x="377" y="1032"/>
                    <a:pt x="376" y="1031"/>
                  </a:cubicBezTo>
                  <a:cubicBezTo>
                    <a:pt x="375" y="1030"/>
                    <a:pt x="374" y="1032"/>
                    <a:pt x="375" y="1032"/>
                  </a:cubicBezTo>
                  <a:cubicBezTo>
                    <a:pt x="376" y="1033"/>
                    <a:pt x="376" y="1036"/>
                    <a:pt x="376" y="1037"/>
                  </a:cubicBezTo>
                  <a:cubicBezTo>
                    <a:pt x="376" y="1038"/>
                    <a:pt x="376" y="1038"/>
                    <a:pt x="376" y="1038"/>
                  </a:cubicBezTo>
                  <a:cubicBezTo>
                    <a:pt x="376" y="1039"/>
                    <a:pt x="375" y="1039"/>
                    <a:pt x="374" y="1039"/>
                  </a:cubicBezTo>
                  <a:cubicBezTo>
                    <a:pt x="371" y="1040"/>
                    <a:pt x="368" y="1040"/>
                    <a:pt x="364" y="1040"/>
                  </a:cubicBezTo>
                  <a:cubicBezTo>
                    <a:pt x="364" y="1040"/>
                    <a:pt x="364" y="1040"/>
                    <a:pt x="364" y="1039"/>
                  </a:cubicBezTo>
                  <a:cubicBezTo>
                    <a:pt x="364" y="1039"/>
                    <a:pt x="364" y="1038"/>
                    <a:pt x="363" y="1039"/>
                  </a:cubicBezTo>
                  <a:cubicBezTo>
                    <a:pt x="363" y="1037"/>
                    <a:pt x="362" y="1035"/>
                    <a:pt x="361" y="1033"/>
                  </a:cubicBezTo>
                  <a:cubicBezTo>
                    <a:pt x="361" y="1033"/>
                    <a:pt x="360" y="1033"/>
                    <a:pt x="360" y="1034"/>
                  </a:cubicBezTo>
                  <a:cubicBezTo>
                    <a:pt x="361" y="1036"/>
                    <a:pt x="361" y="1038"/>
                    <a:pt x="363" y="1040"/>
                  </a:cubicBezTo>
                  <a:cubicBezTo>
                    <a:pt x="362" y="1040"/>
                    <a:pt x="361" y="1040"/>
                    <a:pt x="360" y="1040"/>
                  </a:cubicBezTo>
                  <a:cubicBezTo>
                    <a:pt x="358" y="1040"/>
                    <a:pt x="356" y="1040"/>
                    <a:pt x="353" y="1040"/>
                  </a:cubicBezTo>
                  <a:cubicBezTo>
                    <a:pt x="353" y="1040"/>
                    <a:pt x="354" y="1040"/>
                    <a:pt x="354" y="1040"/>
                  </a:cubicBezTo>
                  <a:cubicBezTo>
                    <a:pt x="354" y="1039"/>
                    <a:pt x="353" y="1038"/>
                    <a:pt x="353" y="1039"/>
                  </a:cubicBezTo>
                  <a:cubicBezTo>
                    <a:pt x="352" y="1037"/>
                    <a:pt x="352" y="1034"/>
                    <a:pt x="351" y="1033"/>
                  </a:cubicBezTo>
                  <a:cubicBezTo>
                    <a:pt x="350" y="1032"/>
                    <a:pt x="349" y="1033"/>
                    <a:pt x="350" y="1034"/>
                  </a:cubicBezTo>
                  <a:cubicBezTo>
                    <a:pt x="351" y="1035"/>
                    <a:pt x="351" y="1038"/>
                    <a:pt x="352" y="1040"/>
                  </a:cubicBezTo>
                  <a:cubicBezTo>
                    <a:pt x="352" y="1040"/>
                    <a:pt x="352" y="1040"/>
                    <a:pt x="352" y="1040"/>
                  </a:cubicBezTo>
                  <a:cubicBezTo>
                    <a:pt x="348" y="1040"/>
                    <a:pt x="345" y="1040"/>
                    <a:pt x="342" y="1040"/>
                  </a:cubicBezTo>
                  <a:cubicBezTo>
                    <a:pt x="341" y="1039"/>
                    <a:pt x="341" y="1037"/>
                    <a:pt x="341" y="1037"/>
                  </a:cubicBezTo>
                  <a:cubicBezTo>
                    <a:pt x="340" y="1036"/>
                    <a:pt x="339" y="1036"/>
                    <a:pt x="339" y="1037"/>
                  </a:cubicBezTo>
                  <a:cubicBezTo>
                    <a:pt x="340" y="1037"/>
                    <a:pt x="340" y="1039"/>
                    <a:pt x="340" y="1040"/>
                  </a:cubicBezTo>
                  <a:cubicBezTo>
                    <a:pt x="338" y="1040"/>
                    <a:pt x="336" y="1040"/>
                    <a:pt x="333" y="1040"/>
                  </a:cubicBezTo>
                  <a:cubicBezTo>
                    <a:pt x="332" y="1038"/>
                    <a:pt x="332" y="1036"/>
                    <a:pt x="331" y="1034"/>
                  </a:cubicBezTo>
                  <a:cubicBezTo>
                    <a:pt x="331" y="1033"/>
                    <a:pt x="330" y="1034"/>
                    <a:pt x="330" y="1035"/>
                  </a:cubicBezTo>
                  <a:cubicBezTo>
                    <a:pt x="331" y="1036"/>
                    <a:pt x="331" y="1038"/>
                    <a:pt x="332" y="1040"/>
                  </a:cubicBezTo>
                  <a:cubicBezTo>
                    <a:pt x="331" y="1040"/>
                    <a:pt x="329" y="1040"/>
                    <a:pt x="328" y="1040"/>
                  </a:cubicBezTo>
                  <a:cubicBezTo>
                    <a:pt x="327" y="1040"/>
                    <a:pt x="326" y="1040"/>
                    <a:pt x="325" y="1040"/>
                  </a:cubicBezTo>
                  <a:cubicBezTo>
                    <a:pt x="325" y="1040"/>
                    <a:pt x="325" y="1040"/>
                    <a:pt x="325" y="1040"/>
                  </a:cubicBezTo>
                  <a:cubicBezTo>
                    <a:pt x="325" y="1039"/>
                    <a:pt x="324" y="1039"/>
                    <a:pt x="324" y="1039"/>
                  </a:cubicBezTo>
                  <a:cubicBezTo>
                    <a:pt x="324" y="1039"/>
                    <a:pt x="324" y="1040"/>
                    <a:pt x="324" y="1040"/>
                  </a:cubicBezTo>
                  <a:cubicBezTo>
                    <a:pt x="322" y="1038"/>
                    <a:pt x="323" y="1034"/>
                    <a:pt x="322" y="1032"/>
                  </a:cubicBezTo>
                  <a:cubicBezTo>
                    <a:pt x="322" y="1031"/>
                    <a:pt x="320" y="1032"/>
                    <a:pt x="321" y="1032"/>
                  </a:cubicBezTo>
                  <a:cubicBezTo>
                    <a:pt x="322" y="1035"/>
                    <a:pt x="321" y="1038"/>
                    <a:pt x="322" y="1040"/>
                  </a:cubicBezTo>
                  <a:cubicBezTo>
                    <a:pt x="320" y="1040"/>
                    <a:pt x="317" y="1039"/>
                    <a:pt x="314" y="1039"/>
                  </a:cubicBezTo>
                  <a:cubicBezTo>
                    <a:pt x="314" y="1039"/>
                    <a:pt x="314" y="1039"/>
                    <a:pt x="314" y="1039"/>
                  </a:cubicBezTo>
                  <a:cubicBezTo>
                    <a:pt x="314" y="1038"/>
                    <a:pt x="313" y="1037"/>
                    <a:pt x="313" y="1038"/>
                  </a:cubicBezTo>
                  <a:cubicBezTo>
                    <a:pt x="312" y="1036"/>
                    <a:pt x="312" y="1035"/>
                    <a:pt x="312" y="1033"/>
                  </a:cubicBezTo>
                  <a:cubicBezTo>
                    <a:pt x="312" y="1032"/>
                    <a:pt x="310" y="1033"/>
                    <a:pt x="311" y="1033"/>
                  </a:cubicBezTo>
                  <a:cubicBezTo>
                    <a:pt x="311" y="1035"/>
                    <a:pt x="311" y="1037"/>
                    <a:pt x="312" y="1038"/>
                  </a:cubicBezTo>
                  <a:cubicBezTo>
                    <a:pt x="310" y="1038"/>
                    <a:pt x="307" y="1038"/>
                    <a:pt x="305" y="1037"/>
                  </a:cubicBezTo>
                  <a:cubicBezTo>
                    <a:pt x="305" y="1037"/>
                    <a:pt x="305" y="1037"/>
                    <a:pt x="305" y="1037"/>
                  </a:cubicBezTo>
                  <a:cubicBezTo>
                    <a:pt x="304" y="1036"/>
                    <a:pt x="304" y="1035"/>
                    <a:pt x="304" y="1035"/>
                  </a:cubicBezTo>
                  <a:cubicBezTo>
                    <a:pt x="304" y="1034"/>
                    <a:pt x="303" y="1034"/>
                    <a:pt x="303" y="1035"/>
                  </a:cubicBezTo>
                  <a:cubicBezTo>
                    <a:pt x="303" y="1035"/>
                    <a:pt x="303" y="1036"/>
                    <a:pt x="303" y="1037"/>
                  </a:cubicBezTo>
                  <a:cubicBezTo>
                    <a:pt x="303" y="1037"/>
                    <a:pt x="303" y="1037"/>
                    <a:pt x="302" y="1037"/>
                  </a:cubicBezTo>
                  <a:cubicBezTo>
                    <a:pt x="301" y="1037"/>
                    <a:pt x="299" y="1037"/>
                    <a:pt x="298" y="1037"/>
                  </a:cubicBezTo>
                  <a:cubicBezTo>
                    <a:pt x="298" y="1036"/>
                    <a:pt x="298" y="1036"/>
                    <a:pt x="298" y="1036"/>
                  </a:cubicBezTo>
                  <a:cubicBezTo>
                    <a:pt x="297" y="1036"/>
                    <a:pt x="298" y="1035"/>
                    <a:pt x="298" y="1034"/>
                  </a:cubicBezTo>
                  <a:cubicBezTo>
                    <a:pt x="298" y="1034"/>
                    <a:pt x="298" y="1033"/>
                    <a:pt x="298" y="1032"/>
                  </a:cubicBezTo>
                  <a:cubicBezTo>
                    <a:pt x="297" y="1032"/>
                    <a:pt x="296" y="1032"/>
                    <a:pt x="296" y="1033"/>
                  </a:cubicBezTo>
                  <a:cubicBezTo>
                    <a:pt x="297" y="1033"/>
                    <a:pt x="296" y="1034"/>
                    <a:pt x="296" y="1035"/>
                  </a:cubicBezTo>
                  <a:cubicBezTo>
                    <a:pt x="296" y="1035"/>
                    <a:pt x="296" y="1036"/>
                    <a:pt x="296" y="1036"/>
                  </a:cubicBezTo>
                  <a:cubicBezTo>
                    <a:pt x="294" y="1036"/>
                    <a:pt x="292" y="1036"/>
                    <a:pt x="290" y="1035"/>
                  </a:cubicBezTo>
                  <a:cubicBezTo>
                    <a:pt x="290" y="1035"/>
                    <a:pt x="290" y="1035"/>
                    <a:pt x="290" y="1035"/>
                  </a:cubicBezTo>
                  <a:cubicBezTo>
                    <a:pt x="291" y="1034"/>
                    <a:pt x="290" y="1034"/>
                    <a:pt x="289" y="1034"/>
                  </a:cubicBezTo>
                  <a:cubicBezTo>
                    <a:pt x="289" y="1035"/>
                    <a:pt x="289" y="1035"/>
                    <a:pt x="289" y="1035"/>
                  </a:cubicBezTo>
                  <a:cubicBezTo>
                    <a:pt x="289" y="1033"/>
                    <a:pt x="289" y="1032"/>
                    <a:pt x="289" y="1030"/>
                  </a:cubicBezTo>
                  <a:cubicBezTo>
                    <a:pt x="288" y="1029"/>
                    <a:pt x="287" y="1030"/>
                    <a:pt x="287" y="1031"/>
                  </a:cubicBezTo>
                  <a:cubicBezTo>
                    <a:pt x="288" y="1032"/>
                    <a:pt x="288" y="1034"/>
                    <a:pt x="288" y="1035"/>
                  </a:cubicBezTo>
                  <a:cubicBezTo>
                    <a:pt x="286" y="1035"/>
                    <a:pt x="285" y="1035"/>
                    <a:pt x="283" y="1034"/>
                  </a:cubicBezTo>
                  <a:cubicBezTo>
                    <a:pt x="283" y="1034"/>
                    <a:pt x="283" y="1034"/>
                    <a:pt x="283" y="1034"/>
                  </a:cubicBezTo>
                  <a:cubicBezTo>
                    <a:pt x="283" y="1034"/>
                    <a:pt x="283" y="1033"/>
                    <a:pt x="283" y="1033"/>
                  </a:cubicBezTo>
                  <a:cubicBezTo>
                    <a:pt x="283" y="1032"/>
                    <a:pt x="283" y="1032"/>
                    <a:pt x="283" y="1031"/>
                  </a:cubicBezTo>
                  <a:cubicBezTo>
                    <a:pt x="284" y="1031"/>
                    <a:pt x="284" y="1031"/>
                    <a:pt x="284" y="1031"/>
                  </a:cubicBezTo>
                  <a:cubicBezTo>
                    <a:pt x="284" y="1030"/>
                    <a:pt x="284" y="1030"/>
                    <a:pt x="284" y="1030"/>
                  </a:cubicBezTo>
                  <a:cubicBezTo>
                    <a:pt x="283" y="1029"/>
                    <a:pt x="283" y="1030"/>
                    <a:pt x="283" y="1030"/>
                  </a:cubicBezTo>
                  <a:cubicBezTo>
                    <a:pt x="282" y="1031"/>
                    <a:pt x="282" y="1032"/>
                    <a:pt x="282" y="1033"/>
                  </a:cubicBezTo>
                  <a:cubicBezTo>
                    <a:pt x="282" y="1033"/>
                    <a:pt x="282" y="1034"/>
                    <a:pt x="282" y="1034"/>
                  </a:cubicBezTo>
                  <a:cubicBezTo>
                    <a:pt x="279" y="1034"/>
                    <a:pt x="277" y="1033"/>
                    <a:pt x="274" y="1032"/>
                  </a:cubicBezTo>
                  <a:cubicBezTo>
                    <a:pt x="274" y="1032"/>
                    <a:pt x="274" y="1032"/>
                    <a:pt x="274" y="1032"/>
                  </a:cubicBezTo>
                  <a:cubicBezTo>
                    <a:pt x="274" y="1032"/>
                    <a:pt x="274" y="1032"/>
                    <a:pt x="275" y="1032"/>
                  </a:cubicBezTo>
                  <a:cubicBezTo>
                    <a:pt x="275" y="1031"/>
                    <a:pt x="275" y="1031"/>
                    <a:pt x="275" y="1031"/>
                  </a:cubicBezTo>
                  <a:cubicBezTo>
                    <a:pt x="275" y="1029"/>
                    <a:pt x="275" y="1027"/>
                    <a:pt x="275" y="1025"/>
                  </a:cubicBezTo>
                  <a:cubicBezTo>
                    <a:pt x="275" y="1024"/>
                    <a:pt x="274" y="1024"/>
                    <a:pt x="274" y="1025"/>
                  </a:cubicBezTo>
                  <a:cubicBezTo>
                    <a:pt x="274" y="1026"/>
                    <a:pt x="274" y="1027"/>
                    <a:pt x="274" y="1028"/>
                  </a:cubicBezTo>
                  <a:cubicBezTo>
                    <a:pt x="274" y="1029"/>
                    <a:pt x="274" y="1030"/>
                    <a:pt x="273" y="1031"/>
                  </a:cubicBezTo>
                  <a:cubicBezTo>
                    <a:pt x="273" y="1031"/>
                    <a:pt x="273" y="1032"/>
                    <a:pt x="273" y="1032"/>
                  </a:cubicBezTo>
                  <a:cubicBezTo>
                    <a:pt x="271" y="1031"/>
                    <a:pt x="269" y="1031"/>
                    <a:pt x="267" y="1030"/>
                  </a:cubicBezTo>
                  <a:cubicBezTo>
                    <a:pt x="267" y="1027"/>
                    <a:pt x="268" y="1024"/>
                    <a:pt x="267" y="1022"/>
                  </a:cubicBezTo>
                  <a:cubicBezTo>
                    <a:pt x="267" y="1021"/>
                    <a:pt x="266" y="1021"/>
                    <a:pt x="266" y="1022"/>
                  </a:cubicBezTo>
                  <a:cubicBezTo>
                    <a:pt x="266" y="1024"/>
                    <a:pt x="266" y="1027"/>
                    <a:pt x="266" y="1029"/>
                  </a:cubicBezTo>
                  <a:cubicBezTo>
                    <a:pt x="265" y="1029"/>
                    <a:pt x="263" y="1028"/>
                    <a:pt x="262" y="1028"/>
                  </a:cubicBezTo>
                  <a:cubicBezTo>
                    <a:pt x="262" y="1027"/>
                    <a:pt x="262" y="1027"/>
                    <a:pt x="263" y="1027"/>
                  </a:cubicBezTo>
                  <a:cubicBezTo>
                    <a:pt x="263" y="1026"/>
                    <a:pt x="263" y="1026"/>
                    <a:pt x="262" y="1026"/>
                  </a:cubicBezTo>
                  <a:cubicBezTo>
                    <a:pt x="262" y="1025"/>
                    <a:pt x="262" y="1024"/>
                    <a:pt x="262" y="1023"/>
                  </a:cubicBezTo>
                  <a:cubicBezTo>
                    <a:pt x="262" y="1022"/>
                    <a:pt x="261" y="1022"/>
                    <a:pt x="261" y="1023"/>
                  </a:cubicBezTo>
                  <a:cubicBezTo>
                    <a:pt x="261" y="1024"/>
                    <a:pt x="261" y="1026"/>
                    <a:pt x="261" y="1027"/>
                  </a:cubicBezTo>
                  <a:cubicBezTo>
                    <a:pt x="259" y="1026"/>
                    <a:pt x="258" y="1025"/>
                    <a:pt x="256" y="1025"/>
                  </a:cubicBezTo>
                  <a:cubicBezTo>
                    <a:pt x="256" y="1024"/>
                    <a:pt x="256" y="1023"/>
                    <a:pt x="257" y="1022"/>
                  </a:cubicBezTo>
                  <a:cubicBezTo>
                    <a:pt x="257" y="1022"/>
                    <a:pt x="256" y="1021"/>
                    <a:pt x="255" y="1022"/>
                  </a:cubicBezTo>
                  <a:cubicBezTo>
                    <a:pt x="255" y="1023"/>
                    <a:pt x="255" y="1023"/>
                    <a:pt x="255" y="1024"/>
                  </a:cubicBezTo>
                  <a:cubicBezTo>
                    <a:pt x="254" y="1023"/>
                    <a:pt x="253" y="1023"/>
                    <a:pt x="252" y="1022"/>
                  </a:cubicBezTo>
                  <a:cubicBezTo>
                    <a:pt x="252" y="1021"/>
                    <a:pt x="252" y="1020"/>
                    <a:pt x="252" y="1018"/>
                  </a:cubicBezTo>
                  <a:cubicBezTo>
                    <a:pt x="252" y="1018"/>
                    <a:pt x="251" y="1018"/>
                    <a:pt x="251" y="1018"/>
                  </a:cubicBezTo>
                  <a:cubicBezTo>
                    <a:pt x="251" y="1020"/>
                    <a:pt x="251" y="1021"/>
                    <a:pt x="251" y="1022"/>
                  </a:cubicBezTo>
                  <a:cubicBezTo>
                    <a:pt x="245" y="1019"/>
                    <a:pt x="239" y="1017"/>
                    <a:pt x="233" y="1017"/>
                  </a:cubicBezTo>
                  <a:cubicBezTo>
                    <a:pt x="235" y="1012"/>
                    <a:pt x="233" y="1007"/>
                    <a:pt x="227" y="1002"/>
                  </a:cubicBezTo>
                  <a:cubicBezTo>
                    <a:pt x="223" y="998"/>
                    <a:pt x="220" y="994"/>
                    <a:pt x="221" y="988"/>
                  </a:cubicBezTo>
                  <a:cubicBezTo>
                    <a:pt x="222" y="987"/>
                    <a:pt x="224" y="983"/>
                    <a:pt x="226" y="980"/>
                  </a:cubicBezTo>
                  <a:cubicBezTo>
                    <a:pt x="227" y="980"/>
                    <a:pt x="229" y="980"/>
                    <a:pt x="230" y="979"/>
                  </a:cubicBezTo>
                  <a:cubicBezTo>
                    <a:pt x="232" y="982"/>
                    <a:pt x="234" y="984"/>
                    <a:pt x="237" y="987"/>
                  </a:cubicBezTo>
                  <a:cubicBezTo>
                    <a:pt x="241" y="989"/>
                    <a:pt x="245" y="991"/>
                    <a:pt x="250" y="992"/>
                  </a:cubicBezTo>
                  <a:cubicBezTo>
                    <a:pt x="263" y="993"/>
                    <a:pt x="275" y="997"/>
                    <a:pt x="287" y="999"/>
                  </a:cubicBezTo>
                  <a:cubicBezTo>
                    <a:pt x="299" y="1001"/>
                    <a:pt x="311" y="1003"/>
                    <a:pt x="323" y="1003"/>
                  </a:cubicBezTo>
                  <a:cubicBezTo>
                    <a:pt x="336" y="1002"/>
                    <a:pt x="349" y="1004"/>
                    <a:pt x="363" y="1006"/>
                  </a:cubicBezTo>
                  <a:cubicBezTo>
                    <a:pt x="368" y="1007"/>
                    <a:pt x="374" y="1009"/>
                    <a:pt x="380" y="1009"/>
                  </a:cubicBezTo>
                  <a:cubicBezTo>
                    <a:pt x="386" y="1009"/>
                    <a:pt x="392" y="1009"/>
                    <a:pt x="399" y="1009"/>
                  </a:cubicBezTo>
                  <a:cubicBezTo>
                    <a:pt x="412" y="1009"/>
                    <a:pt x="426" y="1007"/>
                    <a:pt x="438" y="1004"/>
                  </a:cubicBezTo>
                  <a:cubicBezTo>
                    <a:pt x="444" y="1003"/>
                    <a:pt x="442" y="996"/>
                    <a:pt x="437" y="995"/>
                  </a:cubicBezTo>
                  <a:cubicBezTo>
                    <a:pt x="437" y="995"/>
                    <a:pt x="437" y="995"/>
                    <a:pt x="436" y="995"/>
                  </a:cubicBezTo>
                  <a:cubicBezTo>
                    <a:pt x="436" y="995"/>
                    <a:pt x="435" y="996"/>
                    <a:pt x="435" y="996"/>
                  </a:cubicBezTo>
                  <a:cubicBezTo>
                    <a:pt x="434" y="996"/>
                    <a:pt x="434" y="996"/>
                    <a:pt x="433" y="996"/>
                  </a:cubicBezTo>
                  <a:cubicBezTo>
                    <a:pt x="433" y="995"/>
                    <a:pt x="432" y="993"/>
                    <a:pt x="433" y="992"/>
                  </a:cubicBezTo>
                  <a:cubicBezTo>
                    <a:pt x="433" y="991"/>
                    <a:pt x="432" y="990"/>
                    <a:pt x="432" y="991"/>
                  </a:cubicBezTo>
                  <a:cubicBezTo>
                    <a:pt x="431" y="993"/>
                    <a:pt x="431" y="994"/>
                    <a:pt x="432" y="996"/>
                  </a:cubicBezTo>
                  <a:cubicBezTo>
                    <a:pt x="431" y="996"/>
                    <a:pt x="431" y="996"/>
                    <a:pt x="431" y="996"/>
                  </a:cubicBezTo>
                  <a:cubicBezTo>
                    <a:pt x="429" y="997"/>
                    <a:pt x="428" y="997"/>
                    <a:pt x="426" y="997"/>
                  </a:cubicBezTo>
                  <a:cubicBezTo>
                    <a:pt x="426" y="997"/>
                    <a:pt x="426" y="996"/>
                    <a:pt x="426" y="996"/>
                  </a:cubicBezTo>
                  <a:cubicBezTo>
                    <a:pt x="426" y="995"/>
                    <a:pt x="426" y="994"/>
                    <a:pt x="425" y="993"/>
                  </a:cubicBezTo>
                  <a:cubicBezTo>
                    <a:pt x="424" y="993"/>
                    <a:pt x="424" y="994"/>
                    <a:pt x="424" y="994"/>
                  </a:cubicBezTo>
                  <a:cubicBezTo>
                    <a:pt x="425" y="995"/>
                    <a:pt x="425" y="996"/>
                    <a:pt x="425" y="997"/>
                  </a:cubicBezTo>
                  <a:cubicBezTo>
                    <a:pt x="425" y="997"/>
                    <a:pt x="425" y="997"/>
                    <a:pt x="425" y="998"/>
                  </a:cubicBezTo>
                  <a:cubicBezTo>
                    <a:pt x="424" y="998"/>
                    <a:pt x="423" y="998"/>
                    <a:pt x="422" y="998"/>
                  </a:cubicBezTo>
                  <a:cubicBezTo>
                    <a:pt x="422" y="997"/>
                    <a:pt x="421" y="996"/>
                    <a:pt x="421" y="995"/>
                  </a:cubicBezTo>
                  <a:cubicBezTo>
                    <a:pt x="421" y="994"/>
                    <a:pt x="419" y="994"/>
                    <a:pt x="420" y="995"/>
                  </a:cubicBezTo>
                  <a:cubicBezTo>
                    <a:pt x="420" y="996"/>
                    <a:pt x="420" y="997"/>
                    <a:pt x="421" y="998"/>
                  </a:cubicBezTo>
                  <a:cubicBezTo>
                    <a:pt x="419" y="999"/>
                    <a:pt x="416" y="999"/>
                    <a:pt x="414" y="999"/>
                  </a:cubicBezTo>
                  <a:cubicBezTo>
                    <a:pt x="414" y="998"/>
                    <a:pt x="414" y="998"/>
                    <a:pt x="414" y="997"/>
                  </a:cubicBezTo>
                  <a:cubicBezTo>
                    <a:pt x="414" y="996"/>
                    <a:pt x="412" y="997"/>
                    <a:pt x="412" y="997"/>
                  </a:cubicBezTo>
                  <a:cubicBezTo>
                    <a:pt x="413" y="998"/>
                    <a:pt x="413" y="998"/>
                    <a:pt x="413" y="999"/>
                  </a:cubicBezTo>
                  <a:cubicBezTo>
                    <a:pt x="411" y="999"/>
                    <a:pt x="409" y="1000"/>
                    <a:pt x="408" y="1000"/>
                  </a:cubicBezTo>
                  <a:cubicBezTo>
                    <a:pt x="408" y="999"/>
                    <a:pt x="407" y="998"/>
                    <a:pt x="407" y="997"/>
                  </a:cubicBezTo>
                  <a:cubicBezTo>
                    <a:pt x="407" y="996"/>
                    <a:pt x="406" y="996"/>
                    <a:pt x="406" y="997"/>
                  </a:cubicBezTo>
                  <a:cubicBezTo>
                    <a:pt x="406" y="998"/>
                    <a:pt x="406" y="999"/>
                    <a:pt x="406" y="1000"/>
                  </a:cubicBezTo>
                  <a:cubicBezTo>
                    <a:pt x="405" y="1000"/>
                    <a:pt x="403" y="1000"/>
                    <a:pt x="402" y="1000"/>
                  </a:cubicBezTo>
                  <a:cubicBezTo>
                    <a:pt x="402" y="999"/>
                    <a:pt x="402" y="998"/>
                    <a:pt x="402" y="997"/>
                  </a:cubicBezTo>
                  <a:cubicBezTo>
                    <a:pt x="402" y="997"/>
                    <a:pt x="401" y="997"/>
                    <a:pt x="401" y="997"/>
                  </a:cubicBezTo>
                  <a:cubicBezTo>
                    <a:pt x="401" y="998"/>
                    <a:pt x="401" y="999"/>
                    <a:pt x="401" y="1000"/>
                  </a:cubicBezTo>
                  <a:cubicBezTo>
                    <a:pt x="400" y="1000"/>
                    <a:pt x="399" y="1000"/>
                    <a:pt x="398" y="1000"/>
                  </a:cubicBezTo>
                  <a:cubicBezTo>
                    <a:pt x="398" y="999"/>
                    <a:pt x="397" y="998"/>
                    <a:pt x="397" y="997"/>
                  </a:cubicBezTo>
                  <a:cubicBezTo>
                    <a:pt x="397" y="996"/>
                    <a:pt x="396" y="996"/>
                    <a:pt x="396" y="997"/>
                  </a:cubicBezTo>
                  <a:cubicBezTo>
                    <a:pt x="396" y="998"/>
                    <a:pt x="396" y="999"/>
                    <a:pt x="397" y="1000"/>
                  </a:cubicBezTo>
                  <a:cubicBezTo>
                    <a:pt x="396" y="1000"/>
                    <a:pt x="396" y="1000"/>
                    <a:pt x="396" y="1000"/>
                  </a:cubicBezTo>
                  <a:cubicBezTo>
                    <a:pt x="394" y="1000"/>
                    <a:pt x="392" y="1000"/>
                    <a:pt x="390" y="1000"/>
                  </a:cubicBezTo>
                  <a:cubicBezTo>
                    <a:pt x="390" y="999"/>
                    <a:pt x="390" y="998"/>
                    <a:pt x="390" y="997"/>
                  </a:cubicBezTo>
                  <a:cubicBezTo>
                    <a:pt x="389" y="996"/>
                    <a:pt x="388" y="996"/>
                    <a:pt x="388" y="997"/>
                  </a:cubicBezTo>
                  <a:cubicBezTo>
                    <a:pt x="389" y="998"/>
                    <a:pt x="389" y="999"/>
                    <a:pt x="389" y="1000"/>
                  </a:cubicBezTo>
                  <a:cubicBezTo>
                    <a:pt x="387" y="1000"/>
                    <a:pt x="385" y="1000"/>
                    <a:pt x="383" y="1000"/>
                  </a:cubicBezTo>
                  <a:cubicBezTo>
                    <a:pt x="383" y="999"/>
                    <a:pt x="384" y="997"/>
                    <a:pt x="384" y="996"/>
                  </a:cubicBezTo>
                  <a:cubicBezTo>
                    <a:pt x="384" y="995"/>
                    <a:pt x="382" y="995"/>
                    <a:pt x="382" y="996"/>
                  </a:cubicBezTo>
                  <a:cubicBezTo>
                    <a:pt x="382" y="997"/>
                    <a:pt x="382" y="999"/>
                    <a:pt x="382" y="1000"/>
                  </a:cubicBezTo>
                  <a:cubicBezTo>
                    <a:pt x="381" y="1000"/>
                    <a:pt x="380" y="1000"/>
                    <a:pt x="379" y="1000"/>
                  </a:cubicBezTo>
                  <a:cubicBezTo>
                    <a:pt x="379" y="999"/>
                    <a:pt x="379" y="998"/>
                    <a:pt x="379" y="998"/>
                  </a:cubicBezTo>
                  <a:cubicBezTo>
                    <a:pt x="379" y="997"/>
                    <a:pt x="378" y="997"/>
                    <a:pt x="378" y="998"/>
                  </a:cubicBezTo>
                  <a:cubicBezTo>
                    <a:pt x="378" y="998"/>
                    <a:pt x="378" y="999"/>
                    <a:pt x="378" y="1000"/>
                  </a:cubicBezTo>
                  <a:cubicBezTo>
                    <a:pt x="378" y="1000"/>
                    <a:pt x="378" y="1000"/>
                    <a:pt x="378" y="1000"/>
                  </a:cubicBezTo>
                  <a:cubicBezTo>
                    <a:pt x="377" y="1000"/>
                    <a:pt x="375" y="1000"/>
                    <a:pt x="374" y="1000"/>
                  </a:cubicBezTo>
                  <a:cubicBezTo>
                    <a:pt x="374" y="999"/>
                    <a:pt x="374" y="998"/>
                    <a:pt x="374" y="997"/>
                  </a:cubicBezTo>
                  <a:cubicBezTo>
                    <a:pt x="374" y="996"/>
                    <a:pt x="373" y="997"/>
                    <a:pt x="373" y="997"/>
                  </a:cubicBezTo>
                  <a:cubicBezTo>
                    <a:pt x="373" y="998"/>
                    <a:pt x="373" y="999"/>
                    <a:pt x="373" y="1000"/>
                  </a:cubicBezTo>
                  <a:cubicBezTo>
                    <a:pt x="372" y="1000"/>
                    <a:pt x="372" y="999"/>
                    <a:pt x="371" y="999"/>
                  </a:cubicBezTo>
                  <a:cubicBezTo>
                    <a:pt x="371" y="998"/>
                    <a:pt x="371" y="997"/>
                    <a:pt x="371" y="996"/>
                  </a:cubicBezTo>
                  <a:cubicBezTo>
                    <a:pt x="371" y="995"/>
                    <a:pt x="370" y="995"/>
                    <a:pt x="370" y="996"/>
                  </a:cubicBezTo>
                  <a:cubicBezTo>
                    <a:pt x="370" y="997"/>
                    <a:pt x="370" y="998"/>
                    <a:pt x="370" y="999"/>
                  </a:cubicBezTo>
                  <a:cubicBezTo>
                    <a:pt x="368" y="999"/>
                    <a:pt x="366" y="998"/>
                    <a:pt x="364" y="998"/>
                  </a:cubicBezTo>
                  <a:cubicBezTo>
                    <a:pt x="364" y="997"/>
                    <a:pt x="364" y="996"/>
                    <a:pt x="364" y="995"/>
                  </a:cubicBezTo>
                  <a:cubicBezTo>
                    <a:pt x="364" y="995"/>
                    <a:pt x="363" y="995"/>
                    <a:pt x="363" y="995"/>
                  </a:cubicBezTo>
                  <a:cubicBezTo>
                    <a:pt x="362" y="996"/>
                    <a:pt x="363" y="997"/>
                    <a:pt x="363" y="998"/>
                  </a:cubicBezTo>
                  <a:cubicBezTo>
                    <a:pt x="361" y="997"/>
                    <a:pt x="359" y="997"/>
                    <a:pt x="357" y="997"/>
                  </a:cubicBezTo>
                  <a:cubicBezTo>
                    <a:pt x="357" y="997"/>
                    <a:pt x="357" y="997"/>
                    <a:pt x="357" y="997"/>
                  </a:cubicBezTo>
                  <a:cubicBezTo>
                    <a:pt x="357" y="995"/>
                    <a:pt x="357" y="993"/>
                    <a:pt x="357" y="991"/>
                  </a:cubicBezTo>
                  <a:cubicBezTo>
                    <a:pt x="357" y="990"/>
                    <a:pt x="356" y="990"/>
                    <a:pt x="356" y="991"/>
                  </a:cubicBezTo>
                  <a:cubicBezTo>
                    <a:pt x="356" y="992"/>
                    <a:pt x="356" y="994"/>
                    <a:pt x="356" y="995"/>
                  </a:cubicBezTo>
                  <a:cubicBezTo>
                    <a:pt x="356" y="996"/>
                    <a:pt x="356" y="996"/>
                    <a:pt x="356" y="996"/>
                  </a:cubicBezTo>
                  <a:cubicBezTo>
                    <a:pt x="356" y="996"/>
                    <a:pt x="356" y="996"/>
                    <a:pt x="355" y="996"/>
                  </a:cubicBezTo>
                  <a:cubicBezTo>
                    <a:pt x="353" y="996"/>
                    <a:pt x="352" y="996"/>
                    <a:pt x="350" y="996"/>
                  </a:cubicBezTo>
                  <a:cubicBezTo>
                    <a:pt x="349" y="994"/>
                    <a:pt x="349" y="992"/>
                    <a:pt x="350" y="991"/>
                  </a:cubicBezTo>
                  <a:cubicBezTo>
                    <a:pt x="350" y="990"/>
                    <a:pt x="349" y="989"/>
                    <a:pt x="349" y="990"/>
                  </a:cubicBezTo>
                  <a:cubicBezTo>
                    <a:pt x="348" y="992"/>
                    <a:pt x="348" y="994"/>
                    <a:pt x="349" y="995"/>
                  </a:cubicBezTo>
                  <a:cubicBezTo>
                    <a:pt x="347" y="995"/>
                    <a:pt x="345" y="995"/>
                    <a:pt x="343" y="995"/>
                  </a:cubicBezTo>
                  <a:cubicBezTo>
                    <a:pt x="343" y="994"/>
                    <a:pt x="343" y="993"/>
                    <a:pt x="343" y="992"/>
                  </a:cubicBezTo>
                  <a:cubicBezTo>
                    <a:pt x="343" y="991"/>
                    <a:pt x="342" y="991"/>
                    <a:pt x="342" y="992"/>
                  </a:cubicBezTo>
                  <a:cubicBezTo>
                    <a:pt x="342" y="993"/>
                    <a:pt x="342" y="994"/>
                    <a:pt x="342" y="995"/>
                  </a:cubicBezTo>
                  <a:cubicBezTo>
                    <a:pt x="341" y="995"/>
                    <a:pt x="340" y="995"/>
                    <a:pt x="338" y="995"/>
                  </a:cubicBezTo>
                  <a:cubicBezTo>
                    <a:pt x="339" y="994"/>
                    <a:pt x="339" y="993"/>
                    <a:pt x="339" y="992"/>
                  </a:cubicBezTo>
                  <a:cubicBezTo>
                    <a:pt x="339" y="991"/>
                    <a:pt x="338" y="991"/>
                    <a:pt x="338" y="992"/>
                  </a:cubicBezTo>
                  <a:cubicBezTo>
                    <a:pt x="338" y="993"/>
                    <a:pt x="337" y="994"/>
                    <a:pt x="337" y="995"/>
                  </a:cubicBezTo>
                  <a:cubicBezTo>
                    <a:pt x="335" y="994"/>
                    <a:pt x="334" y="994"/>
                    <a:pt x="332" y="994"/>
                  </a:cubicBezTo>
                  <a:cubicBezTo>
                    <a:pt x="332" y="994"/>
                    <a:pt x="332" y="994"/>
                    <a:pt x="332" y="994"/>
                  </a:cubicBezTo>
                  <a:cubicBezTo>
                    <a:pt x="332" y="993"/>
                    <a:pt x="332" y="993"/>
                    <a:pt x="333" y="992"/>
                  </a:cubicBezTo>
                  <a:cubicBezTo>
                    <a:pt x="333" y="992"/>
                    <a:pt x="333" y="992"/>
                    <a:pt x="333" y="992"/>
                  </a:cubicBezTo>
                  <a:cubicBezTo>
                    <a:pt x="334" y="992"/>
                    <a:pt x="334" y="991"/>
                    <a:pt x="333" y="990"/>
                  </a:cubicBezTo>
                  <a:cubicBezTo>
                    <a:pt x="332" y="990"/>
                    <a:pt x="331" y="992"/>
                    <a:pt x="331" y="994"/>
                  </a:cubicBezTo>
                  <a:cubicBezTo>
                    <a:pt x="331" y="994"/>
                    <a:pt x="331" y="994"/>
                    <a:pt x="331" y="994"/>
                  </a:cubicBezTo>
                  <a:cubicBezTo>
                    <a:pt x="330" y="994"/>
                    <a:pt x="329" y="994"/>
                    <a:pt x="329" y="994"/>
                  </a:cubicBezTo>
                  <a:cubicBezTo>
                    <a:pt x="329" y="993"/>
                    <a:pt x="329" y="991"/>
                    <a:pt x="329" y="990"/>
                  </a:cubicBezTo>
                  <a:cubicBezTo>
                    <a:pt x="329" y="989"/>
                    <a:pt x="328" y="989"/>
                    <a:pt x="328" y="990"/>
                  </a:cubicBezTo>
                  <a:cubicBezTo>
                    <a:pt x="327" y="991"/>
                    <a:pt x="327" y="993"/>
                    <a:pt x="328" y="994"/>
                  </a:cubicBezTo>
                  <a:cubicBezTo>
                    <a:pt x="326" y="994"/>
                    <a:pt x="324" y="994"/>
                    <a:pt x="323" y="994"/>
                  </a:cubicBezTo>
                  <a:cubicBezTo>
                    <a:pt x="323" y="993"/>
                    <a:pt x="323" y="991"/>
                    <a:pt x="323" y="990"/>
                  </a:cubicBezTo>
                  <a:cubicBezTo>
                    <a:pt x="323" y="989"/>
                    <a:pt x="322" y="989"/>
                    <a:pt x="322" y="989"/>
                  </a:cubicBezTo>
                  <a:cubicBezTo>
                    <a:pt x="321" y="991"/>
                    <a:pt x="322" y="993"/>
                    <a:pt x="322" y="994"/>
                  </a:cubicBezTo>
                  <a:cubicBezTo>
                    <a:pt x="321" y="994"/>
                    <a:pt x="320" y="994"/>
                    <a:pt x="319" y="994"/>
                  </a:cubicBezTo>
                  <a:cubicBezTo>
                    <a:pt x="319" y="993"/>
                    <a:pt x="318" y="992"/>
                    <a:pt x="318" y="990"/>
                  </a:cubicBezTo>
                  <a:cubicBezTo>
                    <a:pt x="318" y="990"/>
                    <a:pt x="317" y="990"/>
                    <a:pt x="317" y="990"/>
                  </a:cubicBezTo>
                  <a:cubicBezTo>
                    <a:pt x="317" y="992"/>
                    <a:pt x="317" y="993"/>
                    <a:pt x="317" y="994"/>
                  </a:cubicBezTo>
                  <a:cubicBezTo>
                    <a:pt x="316" y="994"/>
                    <a:pt x="315" y="994"/>
                    <a:pt x="314" y="994"/>
                  </a:cubicBezTo>
                  <a:cubicBezTo>
                    <a:pt x="314" y="993"/>
                    <a:pt x="314" y="992"/>
                    <a:pt x="314" y="991"/>
                  </a:cubicBezTo>
                  <a:cubicBezTo>
                    <a:pt x="315" y="990"/>
                    <a:pt x="313" y="989"/>
                    <a:pt x="313" y="990"/>
                  </a:cubicBezTo>
                  <a:cubicBezTo>
                    <a:pt x="313" y="992"/>
                    <a:pt x="313" y="993"/>
                    <a:pt x="313" y="994"/>
                  </a:cubicBezTo>
                  <a:cubicBezTo>
                    <a:pt x="311" y="994"/>
                    <a:pt x="309" y="994"/>
                    <a:pt x="307" y="994"/>
                  </a:cubicBezTo>
                  <a:cubicBezTo>
                    <a:pt x="306" y="993"/>
                    <a:pt x="306" y="991"/>
                    <a:pt x="307" y="990"/>
                  </a:cubicBezTo>
                  <a:cubicBezTo>
                    <a:pt x="307" y="990"/>
                    <a:pt x="306" y="989"/>
                    <a:pt x="306" y="989"/>
                  </a:cubicBezTo>
                  <a:cubicBezTo>
                    <a:pt x="305" y="990"/>
                    <a:pt x="305" y="992"/>
                    <a:pt x="305" y="993"/>
                  </a:cubicBezTo>
                  <a:cubicBezTo>
                    <a:pt x="304" y="993"/>
                    <a:pt x="302" y="993"/>
                    <a:pt x="301" y="993"/>
                  </a:cubicBezTo>
                  <a:cubicBezTo>
                    <a:pt x="301" y="992"/>
                    <a:pt x="301" y="990"/>
                    <a:pt x="301" y="989"/>
                  </a:cubicBezTo>
                  <a:cubicBezTo>
                    <a:pt x="301" y="988"/>
                    <a:pt x="299" y="988"/>
                    <a:pt x="299" y="989"/>
                  </a:cubicBezTo>
                  <a:cubicBezTo>
                    <a:pt x="299" y="990"/>
                    <a:pt x="300" y="991"/>
                    <a:pt x="300" y="993"/>
                  </a:cubicBezTo>
                  <a:cubicBezTo>
                    <a:pt x="299" y="993"/>
                    <a:pt x="297" y="992"/>
                    <a:pt x="296" y="992"/>
                  </a:cubicBezTo>
                  <a:cubicBezTo>
                    <a:pt x="296" y="991"/>
                    <a:pt x="297" y="990"/>
                    <a:pt x="297" y="989"/>
                  </a:cubicBezTo>
                  <a:cubicBezTo>
                    <a:pt x="297" y="988"/>
                    <a:pt x="295" y="988"/>
                    <a:pt x="295" y="989"/>
                  </a:cubicBezTo>
                  <a:cubicBezTo>
                    <a:pt x="295" y="990"/>
                    <a:pt x="295" y="991"/>
                    <a:pt x="295" y="992"/>
                  </a:cubicBezTo>
                  <a:cubicBezTo>
                    <a:pt x="293" y="992"/>
                    <a:pt x="291" y="991"/>
                    <a:pt x="289" y="991"/>
                  </a:cubicBezTo>
                  <a:cubicBezTo>
                    <a:pt x="289" y="989"/>
                    <a:pt x="289" y="987"/>
                    <a:pt x="290" y="985"/>
                  </a:cubicBezTo>
                  <a:cubicBezTo>
                    <a:pt x="290" y="985"/>
                    <a:pt x="289" y="984"/>
                    <a:pt x="288" y="985"/>
                  </a:cubicBezTo>
                  <a:cubicBezTo>
                    <a:pt x="288" y="986"/>
                    <a:pt x="287" y="989"/>
                    <a:pt x="287" y="991"/>
                  </a:cubicBezTo>
                  <a:cubicBezTo>
                    <a:pt x="286" y="990"/>
                    <a:pt x="285" y="990"/>
                    <a:pt x="284" y="990"/>
                  </a:cubicBezTo>
                  <a:cubicBezTo>
                    <a:pt x="284" y="989"/>
                    <a:pt x="284" y="987"/>
                    <a:pt x="284" y="986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5"/>
                    <a:pt x="284" y="985"/>
                    <a:pt x="284" y="985"/>
                  </a:cubicBezTo>
                  <a:cubicBezTo>
                    <a:pt x="284" y="984"/>
                    <a:pt x="283" y="984"/>
                    <a:pt x="283" y="984"/>
                  </a:cubicBezTo>
                  <a:cubicBezTo>
                    <a:pt x="283" y="984"/>
                    <a:pt x="283" y="984"/>
                    <a:pt x="283" y="984"/>
                  </a:cubicBezTo>
                  <a:cubicBezTo>
                    <a:pt x="283" y="984"/>
                    <a:pt x="283" y="985"/>
                    <a:pt x="283" y="985"/>
                  </a:cubicBezTo>
                  <a:cubicBezTo>
                    <a:pt x="282" y="986"/>
                    <a:pt x="283" y="988"/>
                    <a:pt x="283" y="990"/>
                  </a:cubicBezTo>
                  <a:cubicBezTo>
                    <a:pt x="281" y="989"/>
                    <a:pt x="280" y="989"/>
                    <a:pt x="279" y="989"/>
                  </a:cubicBezTo>
                  <a:cubicBezTo>
                    <a:pt x="279" y="989"/>
                    <a:pt x="278" y="989"/>
                    <a:pt x="278" y="989"/>
                  </a:cubicBezTo>
                  <a:cubicBezTo>
                    <a:pt x="278" y="987"/>
                    <a:pt x="278" y="985"/>
                    <a:pt x="278" y="984"/>
                  </a:cubicBezTo>
                  <a:cubicBezTo>
                    <a:pt x="278" y="983"/>
                    <a:pt x="277" y="983"/>
                    <a:pt x="277" y="983"/>
                  </a:cubicBezTo>
                  <a:cubicBezTo>
                    <a:pt x="277" y="985"/>
                    <a:pt x="277" y="987"/>
                    <a:pt x="277" y="988"/>
                  </a:cubicBezTo>
                  <a:cubicBezTo>
                    <a:pt x="275" y="988"/>
                    <a:pt x="274" y="988"/>
                    <a:pt x="273" y="987"/>
                  </a:cubicBezTo>
                  <a:cubicBezTo>
                    <a:pt x="273" y="986"/>
                    <a:pt x="273" y="984"/>
                    <a:pt x="273" y="983"/>
                  </a:cubicBezTo>
                  <a:cubicBezTo>
                    <a:pt x="273" y="982"/>
                    <a:pt x="272" y="982"/>
                    <a:pt x="272" y="982"/>
                  </a:cubicBezTo>
                  <a:cubicBezTo>
                    <a:pt x="272" y="984"/>
                    <a:pt x="272" y="985"/>
                    <a:pt x="272" y="987"/>
                  </a:cubicBezTo>
                  <a:cubicBezTo>
                    <a:pt x="271" y="986"/>
                    <a:pt x="270" y="986"/>
                    <a:pt x="269" y="986"/>
                  </a:cubicBezTo>
                  <a:cubicBezTo>
                    <a:pt x="269" y="984"/>
                    <a:pt x="268" y="982"/>
                    <a:pt x="268" y="981"/>
                  </a:cubicBezTo>
                  <a:cubicBezTo>
                    <a:pt x="268" y="980"/>
                    <a:pt x="267" y="980"/>
                    <a:pt x="267" y="981"/>
                  </a:cubicBezTo>
                  <a:cubicBezTo>
                    <a:pt x="267" y="982"/>
                    <a:pt x="268" y="984"/>
                    <a:pt x="268" y="985"/>
                  </a:cubicBezTo>
                  <a:cubicBezTo>
                    <a:pt x="266" y="985"/>
                    <a:pt x="264" y="984"/>
                    <a:pt x="262" y="984"/>
                  </a:cubicBezTo>
                  <a:cubicBezTo>
                    <a:pt x="262" y="984"/>
                    <a:pt x="261" y="984"/>
                    <a:pt x="261" y="984"/>
                  </a:cubicBezTo>
                  <a:cubicBezTo>
                    <a:pt x="261" y="982"/>
                    <a:pt x="261" y="981"/>
                    <a:pt x="261" y="980"/>
                  </a:cubicBezTo>
                  <a:cubicBezTo>
                    <a:pt x="261" y="979"/>
                    <a:pt x="260" y="979"/>
                    <a:pt x="260" y="980"/>
                  </a:cubicBezTo>
                  <a:cubicBezTo>
                    <a:pt x="260" y="981"/>
                    <a:pt x="260" y="982"/>
                    <a:pt x="260" y="984"/>
                  </a:cubicBezTo>
                  <a:cubicBezTo>
                    <a:pt x="258" y="983"/>
                    <a:pt x="257" y="983"/>
                    <a:pt x="256" y="983"/>
                  </a:cubicBezTo>
                  <a:cubicBezTo>
                    <a:pt x="256" y="981"/>
                    <a:pt x="256" y="980"/>
                    <a:pt x="256" y="978"/>
                  </a:cubicBezTo>
                  <a:cubicBezTo>
                    <a:pt x="256" y="977"/>
                    <a:pt x="255" y="977"/>
                    <a:pt x="255" y="978"/>
                  </a:cubicBezTo>
                  <a:cubicBezTo>
                    <a:pt x="255" y="979"/>
                    <a:pt x="255" y="981"/>
                    <a:pt x="254" y="983"/>
                  </a:cubicBezTo>
                  <a:cubicBezTo>
                    <a:pt x="252" y="983"/>
                    <a:pt x="251" y="983"/>
                    <a:pt x="249" y="982"/>
                  </a:cubicBezTo>
                  <a:cubicBezTo>
                    <a:pt x="249" y="980"/>
                    <a:pt x="250" y="978"/>
                    <a:pt x="251" y="975"/>
                  </a:cubicBezTo>
                  <a:cubicBezTo>
                    <a:pt x="251" y="974"/>
                    <a:pt x="250" y="974"/>
                    <a:pt x="249" y="975"/>
                  </a:cubicBezTo>
                  <a:cubicBezTo>
                    <a:pt x="249" y="977"/>
                    <a:pt x="248" y="980"/>
                    <a:pt x="247" y="982"/>
                  </a:cubicBezTo>
                  <a:cubicBezTo>
                    <a:pt x="247" y="982"/>
                    <a:pt x="246" y="981"/>
                    <a:pt x="245" y="981"/>
                  </a:cubicBezTo>
                  <a:cubicBezTo>
                    <a:pt x="244" y="981"/>
                    <a:pt x="244" y="980"/>
                    <a:pt x="243" y="980"/>
                  </a:cubicBezTo>
                  <a:cubicBezTo>
                    <a:pt x="244" y="979"/>
                    <a:pt x="244" y="978"/>
                    <a:pt x="244" y="978"/>
                  </a:cubicBezTo>
                  <a:cubicBezTo>
                    <a:pt x="245" y="977"/>
                    <a:pt x="244" y="976"/>
                    <a:pt x="243" y="977"/>
                  </a:cubicBezTo>
                  <a:cubicBezTo>
                    <a:pt x="243" y="977"/>
                    <a:pt x="243" y="978"/>
                    <a:pt x="242" y="979"/>
                  </a:cubicBezTo>
                  <a:cubicBezTo>
                    <a:pt x="242" y="979"/>
                    <a:pt x="242" y="979"/>
                    <a:pt x="242" y="979"/>
                  </a:cubicBezTo>
                  <a:cubicBezTo>
                    <a:pt x="241" y="978"/>
                    <a:pt x="239" y="976"/>
                    <a:pt x="238" y="974"/>
                  </a:cubicBezTo>
                  <a:cubicBezTo>
                    <a:pt x="238" y="974"/>
                    <a:pt x="238" y="974"/>
                    <a:pt x="238" y="974"/>
                  </a:cubicBezTo>
                  <a:cubicBezTo>
                    <a:pt x="239" y="974"/>
                    <a:pt x="239" y="973"/>
                    <a:pt x="238" y="973"/>
                  </a:cubicBezTo>
                  <a:cubicBezTo>
                    <a:pt x="237" y="973"/>
                    <a:pt x="237" y="974"/>
                    <a:pt x="237" y="974"/>
                  </a:cubicBezTo>
                  <a:cubicBezTo>
                    <a:pt x="235" y="972"/>
                    <a:pt x="233" y="970"/>
                    <a:pt x="231" y="969"/>
                  </a:cubicBezTo>
                  <a:cubicBezTo>
                    <a:pt x="231" y="968"/>
                    <a:pt x="231" y="968"/>
                    <a:pt x="231" y="967"/>
                  </a:cubicBezTo>
                  <a:cubicBezTo>
                    <a:pt x="230" y="964"/>
                    <a:pt x="227" y="961"/>
                    <a:pt x="225" y="958"/>
                  </a:cubicBezTo>
                  <a:cubicBezTo>
                    <a:pt x="221" y="949"/>
                    <a:pt x="221" y="939"/>
                    <a:pt x="221" y="930"/>
                  </a:cubicBezTo>
                  <a:cubicBezTo>
                    <a:pt x="221" y="930"/>
                    <a:pt x="222" y="929"/>
                    <a:pt x="222" y="929"/>
                  </a:cubicBezTo>
                  <a:cubicBezTo>
                    <a:pt x="222" y="929"/>
                    <a:pt x="222" y="929"/>
                    <a:pt x="222" y="929"/>
                  </a:cubicBezTo>
                  <a:cubicBezTo>
                    <a:pt x="223" y="930"/>
                    <a:pt x="224" y="931"/>
                    <a:pt x="225" y="931"/>
                  </a:cubicBezTo>
                  <a:cubicBezTo>
                    <a:pt x="225" y="933"/>
                    <a:pt x="225" y="934"/>
                    <a:pt x="225" y="936"/>
                  </a:cubicBezTo>
                  <a:cubicBezTo>
                    <a:pt x="225" y="937"/>
                    <a:pt x="226" y="937"/>
                    <a:pt x="226" y="936"/>
                  </a:cubicBezTo>
                  <a:cubicBezTo>
                    <a:pt x="226" y="935"/>
                    <a:pt x="226" y="933"/>
                    <a:pt x="227" y="932"/>
                  </a:cubicBezTo>
                  <a:cubicBezTo>
                    <a:pt x="228" y="933"/>
                    <a:pt x="230" y="934"/>
                    <a:pt x="231" y="935"/>
                  </a:cubicBezTo>
                  <a:cubicBezTo>
                    <a:pt x="231" y="935"/>
                    <a:pt x="231" y="936"/>
                    <a:pt x="231" y="936"/>
                  </a:cubicBezTo>
                  <a:cubicBezTo>
                    <a:pt x="231" y="936"/>
                    <a:pt x="231" y="937"/>
                    <a:pt x="231" y="938"/>
                  </a:cubicBezTo>
                  <a:cubicBezTo>
                    <a:pt x="230" y="938"/>
                    <a:pt x="231" y="939"/>
                    <a:pt x="232" y="939"/>
                  </a:cubicBezTo>
                  <a:cubicBezTo>
                    <a:pt x="232" y="938"/>
                    <a:pt x="232" y="937"/>
                    <a:pt x="232" y="936"/>
                  </a:cubicBezTo>
                  <a:cubicBezTo>
                    <a:pt x="234" y="937"/>
                    <a:pt x="235" y="937"/>
                    <a:pt x="237" y="938"/>
                  </a:cubicBezTo>
                  <a:cubicBezTo>
                    <a:pt x="237" y="939"/>
                    <a:pt x="237" y="939"/>
                    <a:pt x="237" y="940"/>
                  </a:cubicBezTo>
                  <a:cubicBezTo>
                    <a:pt x="237" y="940"/>
                    <a:pt x="237" y="942"/>
                    <a:pt x="237" y="942"/>
                  </a:cubicBezTo>
                  <a:cubicBezTo>
                    <a:pt x="238" y="942"/>
                    <a:pt x="239" y="941"/>
                    <a:pt x="238" y="941"/>
                  </a:cubicBezTo>
                  <a:cubicBezTo>
                    <a:pt x="238" y="941"/>
                    <a:pt x="238" y="941"/>
                    <a:pt x="238" y="941"/>
                  </a:cubicBezTo>
                  <a:cubicBezTo>
                    <a:pt x="238" y="941"/>
                    <a:pt x="238" y="941"/>
                    <a:pt x="238" y="940"/>
                  </a:cubicBezTo>
                  <a:cubicBezTo>
                    <a:pt x="238" y="940"/>
                    <a:pt x="238" y="940"/>
                    <a:pt x="238" y="939"/>
                  </a:cubicBezTo>
                  <a:cubicBezTo>
                    <a:pt x="238" y="939"/>
                    <a:pt x="238" y="939"/>
                    <a:pt x="238" y="939"/>
                  </a:cubicBezTo>
                  <a:cubicBezTo>
                    <a:pt x="239" y="940"/>
                    <a:pt x="240" y="940"/>
                    <a:pt x="242" y="941"/>
                  </a:cubicBezTo>
                  <a:cubicBezTo>
                    <a:pt x="242" y="941"/>
                    <a:pt x="242" y="942"/>
                    <a:pt x="242" y="942"/>
                  </a:cubicBezTo>
                  <a:cubicBezTo>
                    <a:pt x="242" y="943"/>
                    <a:pt x="242" y="943"/>
                    <a:pt x="241" y="944"/>
                  </a:cubicBezTo>
                  <a:cubicBezTo>
                    <a:pt x="241" y="945"/>
                    <a:pt x="241" y="945"/>
                    <a:pt x="242" y="945"/>
                  </a:cubicBezTo>
                  <a:cubicBezTo>
                    <a:pt x="243" y="945"/>
                    <a:pt x="243" y="944"/>
                    <a:pt x="243" y="944"/>
                  </a:cubicBezTo>
                  <a:cubicBezTo>
                    <a:pt x="243" y="944"/>
                    <a:pt x="243" y="944"/>
                    <a:pt x="243" y="944"/>
                  </a:cubicBezTo>
                  <a:cubicBezTo>
                    <a:pt x="243" y="943"/>
                    <a:pt x="243" y="943"/>
                    <a:pt x="243" y="943"/>
                  </a:cubicBezTo>
                  <a:cubicBezTo>
                    <a:pt x="243" y="942"/>
                    <a:pt x="243" y="942"/>
                    <a:pt x="243" y="941"/>
                  </a:cubicBezTo>
                  <a:cubicBezTo>
                    <a:pt x="245" y="942"/>
                    <a:pt x="247" y="943"/>
                    <a:pt x="249" y="944"/>
                  </a:cubicBezTo>
                  <a:cubicBezTo>
                    <a:pt x="248" y="945"/>
                    <a:pt x="248" y="946"/>
                    <a:pt x="249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50" y="947"/>
                    <a:pt x="250" y="947"/>
                    <a:pt x="250" y="947"/>
                  </a:cubicBezTo>
                  <a:cubicBezTo>
                    <a:pt x="250" y="946"/>
                    <a:pt x="250" y="946"/>
                    <a:pt x="250" y="946"/>
                  </a:cubicBezTo>
                  <a:cubicBezTo>
                    <a:pt x="250" y="945"/>
                    <a:pt x="250" y="945"/>
                    <a:pt x="250" y="944"/>
                  </a:cubicBezTo>
                  <a:cubicBezTo>
                    <a:pt x="251" y="945"/>
                    <a:pt x="251" y="945"/>
                    <a:pt x="252" y="945"/>
                  </a:cubicBezTo>
                  <a:cubicBezTo>
                    <a:pt x="252" y="946"/>
                    <a:pt x="252" y="947"/>
                    <a:pt x="252" y="948"/>
                  </a:cubicBezTo>
                  <a:cubicBezTo>
                    <a:pt x="253" y="949"/>
                    <a:pt x="253" y="949"/>
                    <a:pt x="254" y="949"/>
                  </a:cubicBezTo>
                  <a:cubicBezTo>
                    <a:pt x="254" y="949"/>
                    <a:pt x="254" y="948"/>
                    <a:pt x="254" y="948"/>
                  </a:cubicBezTo>
                  <a:cubicBezTo>
                    <a:pt x="254" y="948"/>
                    <a:pt x="254" y="948"/>
                    <a:pt x="254" y="947"/>
                  </a:cubicBezTo>
                  <a:cubicBezTo>
                    <a:pt x="254" y="947"/>
                    <a:pt x="254" y="946"/>
                    <a:pt x="254" y="946"/>
                  </a:cubicBezTo>
                  <a:cubicBezTo>
                    <a:pt x="255" y="946"/>
                    <a:pt x="256" y="947"/>
                    <a:pt x="257" y="947"/>
                  </a:cubicBezTo>
                  <a:cubicBezTo>
                    <a:pt x="257" y="949"/>
                    <a:pt x="257" y="951"/>
                    <a:pt x="259" y="951"/>
                  </a:cubicBezTo>
                  <a:cubicBezTo>
                    <a:pt x="260" y="951"/>
                    <a:pt x="260" y="949"/>
                    <a:pt x="259" y="949"/>
                  </a:cubicBezTo>
                  <a:cubicBezTo>
                    <a:pt x="259" y="949"/>
                    <a:pt x="259" y="949"/>
                    <a:pt x="259" y="949"/>
                  </a:cubicBezTo>
                  <a:cubicBezTo>
                    <a:pt x="259" y="949"/>
                    <a:pt x="259" y="949"/>
                    <a:pt x="259" y="948"/>
                  </a:cubicBezTo>
                  <a:cubicBezTo>
                    <a:pt x="259" y="948"/>
                    <a:pt x="259" y="948"/>
                    <a:pt x="259" y="948"/>
                  </a:cubicBezTo>
                  <a:cubicBezTo>
                    <a:pt x="260" y="948"/>
                    <a:pt x="261" y="949"/>
                    <a:pt x="262" y="949"/>
                  </a:cubicBezTo>
                  <a:cubicBezTo>
                    <a:pt x="263" y="950"/>
                    <a:pt x="263" y="951"/>
                    <a:pt x="263" y="952"/>
                  </a:cubicBezTo>
                  <a:cubicBezTo>
                    <a:pt x="263" y="952"/>
                    <a:pt x="263" y="952"/>
                    <a:pt x="264" y="952"/>
                  </a:cubicBezTo>
                  <a:cubicBezTo>
                    <a:pt x="264" y="952"/>
                    <a:pt x="264" y="952"/>
                    <a:pt x="264" y="952"/>
                  </a:cubicBezTo>
                  <a:cubicBezTo>
                    <a:pt x="265" y="951"/>
                    <a:pt x="264" y="951"/>
                    <a:pt x="264" y="951"/>
                  </a:cubicBezTo>
                  <a:cubicBezTo>
                    <a:pt x="264" y="950"/>
                    <a:pt x="264" y="950"/>
                    <a:pt x="264" y="950"/>
                  </a:cubicBezTo>
                  <a:cubicBezTo>
                    <a:pt x="264" y="950"/>
                    <a:pt x="265" y="950"/>
                    <a:pt x="266" y="950"/>
                  </a:cubicBezTo>
                  <a:cubicBezTo>
                    <a:pt x="265" y="950"/>
                    <a:pt x="265" y="950"/>
                    <a:pt x="265" y="951"/>
                  </a:cubicBezTo>
                  <a:cubicBezTo>
                    <a:pt x="265" y="952"/>
                    <a:pt x="265" y="953"/>
                    <a:pt x="267" y="953"/>
                  </a:cubicBezTo>
                  <a:cubicBezTo>
                    <a:pt x="268" y="953"/>
                    <a:pt x="268" y="952"/>
                    <a:pt x="267" y="952"/>
                  </a:cubicBezTo>
                  <a:cubicBezTo>
                    <a:pt x="266" y="952"/>
                    <a:pt x="266" y="951"/>
                    <a:pt x="266" y="951"/>
                  </a:cubicBezTo>
                  <a:cubicBezTo>
                    <a:pt x="266" y="951"/>
                    <a:pt x="266" y="950"/>
                    <a:pt x="266" y="950"/>
                  </a:cubicBezTo>
                  <a:cubicBezTo>
                    <a:pt x="267" y="950"/>
                    <a:pt x="267" y="951"/>
                    <a:pt x="268" y="951"/>
                  </a:cubicBezTo>
                  <a:cubicBezTo>
                    <a:pt x="268" y="951"/>
                    <a:pt x="269" y="951"/>
                    <a:pt x="269" y="951"/>
                  </a:cubicBezTo>
                  <a:cubicBezTo>
                    <a:pt x="269" y="951"/>
                    <a:pt x="269" y="952"/>
                    <a:pt x="269" y="952"/>
                  </a:cubicBezTo>
                  <a:cubicBezTo>
                    <a:pt x="269" y="952"/>
                    <a:pt x="269" y="952"/>
                    <a:pt x="270" y="953"/>
                  </a:cubicBezTo>
                  <a:cubicBezTo>
                    <a:pt x="270" y="953"/>
                    <a:pt x="271" y="953"/>
                    <a:pt x="271" y="952"/>
                  </a:cubicBezTo>
                  <a:cubicBezTo>
                    <a:pt x="270" y="952"/>
                    <a:pt x="270" y="952"/>
                    <a:pt x="270" y="952"/>
                  </a:cubicBezTo>
                  <a:cubicBezTo>
                    <a:pt x="281" y="955"/>
                    <a:pt x="293" y="957"/>
                    <a:pt x="304" y="958"/>
                  </a:cubicBezTo>
                  <a:cubicBezTo>
                    <a:pt x="305" y="960"/>
                    <a:pt x="308" y="960"/>
                    <a:pt x="309" y="959"/>
                  </a:cubicBezTo>
                  <a:cubicBezTo>
                    <a:pt x="314" y="959"/>
                    <a:pt x="319" y="960"/>
                    <a:pt x="324" y="960"/>
                  </a:cubicBezTo>
                  <a:cubicBezTo>
                    <a:pt x="324" y="960"/>
                    <a:pt x="325" y="960"/>
                    <a:pt x="325" y="960"/>
                  </a:cubicBezTo>
                  <a:cubicBezTo>
                    <a:pt x="326" y="961"/>
                    <a:pt x="327" y="961"/>
                    <a:pt x="328" y="961"/>
                  </a:cubicBezTo>
                  <a:cubicBezTo>
                    <a:pt x="328" y="961"/>
                    <a:pt x="328" y="961"/>
                    <a:pt x="328" y="961"/>
                  </a:cubicBezTo>
                  <a:cubicBezTo>
                    <a:pt x="347" y="962"/>
                    <a:pt x="365" y="963"/>
                    <a:pt x="385" y="962"/>
                  </a:cubicBezTo>
                  <a:cubicBezTo>
                    <a:pt x="394" y="962"/>
                    <a:pt x="404" y="962"/>
                    <a:pt x="413" y="962"/>
                  </a:cubicBezTo>
                  <a:cubicBezTo>
                    <a:pt x="423" y="962"/>
                    <a:pt x="432" y="959"/>
                    <a:pt x="442" y="958"/>
                  </a:cubicBezTo>
                  <a:cubicBezTo>
                    <a:pt x="449" y="958"/>
                    <a:pt x="455" y="956"/>
                    <a:pt x="461" y="955"/>
                  </a:cubicBezTo>
                  <a:cubicBezTo>
                    <a:pt x="461" y="955"/>
                    <a:pt x="462" y="955"/>
                    <a:pt x="462" y="955"/>
                  </a:cubicBezTo>
                  <a:cubicBezTo>
                    <a:pt x="464" y="954"/>
                    <a:pt x="466" y="953"/>
                    <a:pt x="468" y="953"/>
                  </a:cubicBezTo>
                  <a:cubicBezTo>
                    <a:pt x="478" y="950"/>
                    <a:pt x="488" y="949"/>
                    <a:pt x="497" y="946"/>
                  </a:cubicBezTo>
                  <a:cubicBezTo>
                    <a:pt x="507" y="943"/>
                    <a:pt x="516" y="939"/>
                    <a:pt x="524" y="933"/>
                  </a:cubicBezTo>
                  <a:cubicBezTo>
                    <a:pt x="523" y="938"/>
                    <a:pt x="521" y="942"/>
                    <a:pt x="521" y="947"/>
                  </a:cubicBezTo>
                  <a:cubicBezTo>
                    <a:pt x="520" y="953"/>
                    <a:pt x="522" y="959"/>
                    <a:pt x="524" y="965"/>
                  </a:cubicBezTo>
                  <a:cubicBezTo>
                    <a:pt x="522" y="966"/>
                    <a:pt x="520" y="967"/>
                    <a:pt x="518" y="968"/>
                  </a:cubicBezTo>
                  <a:cubicBezTo>
                    <a:pt x="518" y="968"/>
                    <a:pt x="518" y="968"/>
                    <a:pt x="518" y="968"/>
                  </a:cubicBezTo>
                  <a:cubicBezTo>
                    <a:pt x="517" y="968"/>
                    <a:pt x="516" y="964"/>
                    <a:pt x="516" y="964"/>
                  </a:cubicBezTo>
                  <a:cubicBezTo>
                    <a:pt x="516" y="963"/>
                    <a:pt x="515" y="963"/>
                    <a:pt x="515" y="964"/>
                  </a:cubicBezTo>
                  <a:cubicBezTo>
                    <a:pt x="515" y="965"/>
                    <a:pt x="515" y="966"/>
                    <a:pt x="516" y="967"/>
                  </a:cubicBezTo>
                  <a:cubicBezTo>
                    <a:pt x="516" y="968"/>
                    <a:pt x="517" y="969"/>
                    <a:pt x="518" y="969"/>
                  </a:cubicBezTo>
                  <a:cubicBezTo>
                    <a:pt x="516" y="970"/>
                    <a:pt x="515" y="972"/>
                    <a:pt x="513" y="974"/>
                  </a:cubicBezTo>
                  <a:cubicBezTo>
                    <a:pt x="513" y="974"/>
                    <a:pt x="513" y="973"/>
                    <a:pt x="513" y="973"/>
                  </a:cubicBezTo>
                  <a:cubicBezTo>
                    <a:pt x="512" y="973"/>
                    <a:pt x="512" y="972"/>
                    <a:pt x="512" y="971"/>
                  </a:cubicBezTo>
                  <a:cubicBezTo>
                    <a:pt x="511" y="969"/>
                    <a:pt x="511" y="968"/>
                    <a:pt x="510" y="967"/>
                  </a:cubicBezTo>
                  <a:cubicBezTo>
                    <a:pt x="510" y="966"/>
                    <a:pt x="509" y="967"/>
                    <a:pt x="509" y="967"/>
                  </a:cubicBezTo>
                  <a:cubicBezTo>
                    <a:pt x="510" y="969"/>
                    <a:pt x="510" y="970"/>
                    <a:pt x="511" y="972"/>
                  </a:cubicBezTo>
                  <a:cubicBezTo>
                    <a:pt x="511" y="973"/>
                    <a:pt x="511" y="974"/>
                    <a:pt x="512" y="974"/>
                  </a:cubicBezTo>
                  <a:cubicBezTo>
                    <a:pt x="512" y="974"/>
                    <a:pt x="512" y="974"/>
                    <a:pt x="512" y="974"/>
                  </a:cubicBezTo>
                  <a:cubicBezTo>
                    <a:pt x="512" y="975"/>
                    <a:pt x="511" y="976"/>
                    <a:pt x="511" y="976"/>
                  </a:cubicBezTo>
                  <a:cubicBezTo>
                    <a:pt x="510" y="974"/>
                    <a:pt x="509" y="972"/>
                    <a:pt x="508" y="970"/>
                  </a:cubicBezTo>
                  <a:cubicBezTo>
                    <a:pt x="508" y="969"/>
                    <a:pt x="507" y="970"/>
                    <a:pt x="507" y="970"/>
                  </a:cubicBezTo>
                  <a:cubicBezTo>
                    <a:pt x="508" y="973"/>
                    <a:pt x="509" y="975"/>
                    <a:pt x="510" y="977"/>
                  </a:cubicBezTo>
                  <a:cubicBezTo>
                    <a:pt x="509" y="978"/>
                    <a:pt x="508" y="979"/>
                    <a:pt x="508" y="979"/>
                  </a:cubicBezTo>
                  <a:cubicBezTo>
                    <a:pt x="507" y="978"/>
                    <a:pt x="507" y="977"/>
                    <a:pt x="506" y="976"/>
                  </a:cubicBezTo>
                  <a:cubicBezTo>
                    <a:pt x="506" y="974"/>
                    <a:pt x="505" y="972"/>
                    <a:pt x="504" y="971"/>
                  </a:cubicBezTo>
                  <a:cubicBezTo>
                    <a:pt x="504" y="970"/>
                    <a:pt x="503" y="971"/>
                    <a:pt x="503" y="971"/>
                  </a:cubicBezTo>
                  <a:cubicBezTo>
                    <a:pt x="503" y="972"/>
                    <a:pt x="503" y="972"/>
                    <a:pt x="503" y="972"/>
                  </a:cubicBezTo>
                  <a:cubicBezTo>
                    <a:pt x="503" y="973"/>
                    <a:pt x="504" y="973"/>
                    <a:pt x="504" y="973"/>
                  </a:cubicBezTo>
                  <a:cubicBezTo>
                    <a:pt x="505" y="975"/>
                    <a:pt x="505" y="977"/>
                    <a:pt x="506" y="978"/>
                  </a:cubicBezTo>
                  <a:cubicBezTo>
                    <a:pt x="506" y="979"/>
                    <a:pt x="506" y="980"/>
                    <a:pt x="507" y="980"/>
                  </a:cubicBezTo>
                  <a:cubicBezTo>
                    <a:pt x="504" y="983"/>
                    <a:pt x="509" y="987"/>
                    <a:pt x="511" y="984"/>
                  </a:cubicBezTo>
                  <a:cubicBezTo>
                    <a:pt x="516" y="981"/>
                    <a:pt x="520" y="976"/>
                    <a:pt x="524" y="972"/>
                  </a:cubicBezTo>
                  <a:cubicBezTo>
                    <a:pt x="524" y="972"/>
                    <a:pt x="524" y="972"/>
                    <a:pt x="525" y="971"/>
                  </a:cubicBezTo>
                  <a:cubicBezTo>
                    <a:pt x="526" y="972"/>
                    <a:pt x="526" y="972"/>
                    <a:pt x="527" y="972"/>
                  </a:cubicBezTo>
                  <a:cubicBezTo>
                    <a:pt x="528" y="973"/>
                    <a:pt x="528" y="973"/>
                    <a:pt x="529" y="973"/>
                  </a:cubicBezTo>
                  <a:cubicBezTo>
                    <a:pt x="529" y="973"/>
                    <a:pt x="530" y="973"/>
                    <a:pt x="530" y="973"/>
                  </a:cubicBezTo>
                  <a:close/>
                  <a:moveTo>
                    <a:pt x="251" y="906"/>
                  </a:moveTo>
                  <a:cubicBezTo>
                    <a:pt x="253" y="907"/>
                    <a:pt x="255" y="909"/>
                    <a:pt x="257" y="910"/>
                  </a:cubicBezTo>
                  <a:cubicBezTo>
                    <a:pt x="257" y="913"/>
                    <a:pt x="256" y="915"/>
                    <a:pt x="255" y="918"/>
                  </a:cubicBezTo>
                  <a:cubicBezTo>
                    <a:pt x="253" y="923"/>
                    <a:pt x="248" y="928"/>
                    <a:pt x="244" y="933"/>
                  </a:cubicBezTo>
                  <a:cubicBezTo>
                    <a:pt x="241" y="932"/>
                    <a:pt x="239" y="931"/>
                    <a:pt x="237" y="930"/>
                  </a:cubicBezTo>
                  <a:cubicBezTo>
                    <a:pt x="244" y="923"/>
                    <a:pt x="248" y="915"/>
                    <a:pt x="251" y="906"/>
                  </a:cubicBezTo>
                  <a:close/>
                  <a:moveTo>
                    <a:pt x="236" y="929"/>
                  </a:moveTo>
                  <a:cubicBezTo>
                    <a:pt x="233" y="927"/>
                    <a:pt x="230" y="925"/>
                    <a:pt x="227" y="923"/>
                  </a:cubicBezTo>
                  <a:cubicBezTo>
                    <a:pt x="230" y="923"/>
                    <a:pt x="234" y="914"/>
                    <a:pt x="235" y="913"/>
                  </a:cubicBezTo>
                  <a:cubicBezTo>
                    <a:pt x="236" y="910"/>
                    <a:pt x="238" y="907"/>
                    <a:pt x="239" y="905"/>
                  </a:cubicBezTo>
                  <a:cubicBezTo>
                    <a:pt x="240" y="903"/>
                    <a:pt x="240" y="901"/>
                    <a:pt x="240" y="898"/>
                  </a:cubicBezTo>
                  <a:cubicBezTo>
                    <a:pt x="244" y="901"/>
                    <a:pt x="247" y="903"/>
                    <a:pt x="250" y="905"/>
                  </a:cubicBezTo>
                  <a:cubicBezTo>
                    <a:pt x="249" y="909"/>
                    <a:pt x="247" y="912"/>
                    <a:pt x="246" y="916"/>
                  </a:cubicBezTo>
                  <a:cubicBezTo>
                    <a:pt x="243" y="921"/>
                    <a:pt x="239" y="925"/>
                    <a:pt x="236" y="929"/>
                  </a:cubicBezTo>
                  <a:close/>
                  <a:moveTo>
                    <a:pt x="270" y="910"/>
                  </a:moveTo>
                  <a:cubicBezTo>
                    <a:pt x="271" y="908"/>
                    <a:pt x="273" y="906"/>
                    <a:pt x="274" y="904"/>
                  </a:cubicBezTo>
                  <a:cubicBezTo>
                    <a:pt x="275" y="905"/>
                    <a:pt x="276" y="906"/>
                    <a:pt x="278" y="906"/>
                  </a:cubicBezTo>
                  <a:cubicBezTo>
                    <a:pt x="279" y="907"/>
                    <a:pt x="281" y="908"/>
                    <a:pt x="282" y="909"/>
                  </a:cubicBezTo>
                  <a:cubicBezTo>
                    <a:pt x="282" y="909"/>
                    <a:pt x="282" y="909"/>
                    <a:pt x="282" y="909"/>
                  </a:cubicBezTo>
                  <a:cubicBezTo>
                    <a:pt x="280" y="912"/>
                    <a:pt x="278" y="916"/>
                    <a:pt x="276" y="919"/>
                  </a:cubicBezTo>
                  <a:cubicBezTo>
                    <a:pt x="273" y="917"/>
                    <a:pt x="271" y="916"/>
                    <a:pt x="268" y="914"/>
                  </a:cubicBezTo>
                  <a:cubicBezTo>
                    <a:pt x="269" y="913"/>
                    <a:pt x="270" y="912"/>
                    <a:pt x="270" y="910"/>
                  </a:cubicBezTo>
                  <a:close/>
                  <a:moveTo>
                    <a:pt x="266" y="913"/>
                  </a:moveTo>
                  <a:cubicBezTo>
                    <a:pt x="264" y="912"/>
                    <a:pt x="261" y="911"/>
                    <a:pt x="259" y="910"/>
                  </a:cubicBezTo>
                  <a:cubicBezTo>
                    <a:pt x="260" y="909"/>
                    <a:pt x="260" y="908"/>
                    <a:pt x="260" y="907"/>
                  </a:cubicBezTo>
                  <a:cubicBezTo>
                    <a:pt x="261" y="904"/>
                    <a:pt x="262" y="901"/>
                    <a:pt x="263" y="897"/>
                  </a:cubicBezTo>
                  <a:cubicBezTo>
                    <a:pt x="266" y="899"/>
                    <a:pt x="269" y="901"/>
                    <a:pt x="271" y="903"/>
                  </a:cubicBezTo>
                  <a:cubicBezTo>
                    <a:pt x="271" y="904"/>
                    <a:pt x="270" y="906"/>
                    <a:pt x="269" y="907"/>
                  </a:cubicBezTo>
                  <a:cubicBezTo>
                    <a:pt x="268" y="909"/>
                    <a:pt x="267" y="911"/>
                    <a:pt x="266" y="913"/>
                  </a:cubicBezTo>
                  <a:close/>
                  <a:moveTo>
                    <a:pt x="274" y="903"/>
                  </a:moveTo>
                  <a:cubicBezTo>
                    <a:pt x="275" y="901"/>
                    <a:pt x="276" y="900"/>
                    <a:pt x="277" y="898"/>
                  </a:cubicBezTo>
                  <a:cubicBezTo>
                    <a:pt x="280" y="899"/>
                    <a:pt x="283" y="901"/>
                    <a:pt x="286" y="902"/>
                  </a:cubicBezTo>
                  <a:cubicBezTo>
                    <a:pt x="285" y="904"/>
                    <a:pt x="284" y="905"/>
                    <a:pt x="283" y="907"/>
                  </a:cubicBezTo>
                  <a:cubicBezTo>
                    <a:pt x="282" y="907"/>
                    <a:pt x="281" y="906"/>
                    <a:pt x="281" y="906"/>
                  </a:cubicBezTo>
                  <a:cubicBezTo>
                    <a:pt x="279" y="905"/>
                    <a:pt x="276" y="904"/>
                    <a:pt x="274" y="903"/>
                  </a:cubicBezTo>
                  <a:close/>
                  <a:moveTo>
                    <a:pt x="284" y="911"/>
                  </a:moveTo>
                  <a:cubicBezTo>
                    <a:pt x="284" y="910"/>
                    <a:pt x="284" y="910"/>
                    <a:pt x="284" y="910"/>
                  </a:cubicBezTo>
                  <a:cubicBezTo>
                    <a:pt x="288" y="912"/>
                    <a:pt x="292" y="914"/>
                    <a:pt x="296" y="916"/>
                  </a:cubicBezTo>
                  <a:cubicBezTo>
                    <a:pt x="294" y="919"/>
                    <a:pt x="293" y="922"/>
                    <a:pt x="291" y="924"/>
                  </a:cubicBezTo>
                  <a:cubicBezTo>
                    <a:pt x="291" y="925"/>
                    <a:pt x="291" y="926"/>
                    <a:pt x="290" y="926"/>
                  </a:cubicBezTo>
                  <a:cubicBezTo>
                    <a:pt x="289" y="926"/>
                    <a:pt x="287" y="925"/>
                    <a:pt x="286" y="924"/>
                  </a:cubicBezTo>
                  <a:cubicBezTo>
                    <a:pt x="283" y="923"/>
                    <a:pt x="281" y="921"/>
                    <a:pt x="278" y="920"/>
                  </a:cubicBezTo>
                  <a:cubicBezTo>
                    <a:pt x="280" y="917"/>
                    <a:pt x="282" y="914"/>
                    <a:pt x="284" y="911"/>
                  </a:cubicBezTo>
                  <a:close/>
                  <a:moveTo>
                    <a:pt x="285" y="908"/>
                  </a:moveTo>
                  <a:cubicBezTo>
                    <a:pt x="286" y="906"/>
                    <a:pt x="287" y="905"/>
                    <a:pt x="288" y="903"/>
                  </a:cubicBezTo>
                  <a:cubicBezTo>
                    <a:pt x="292" y="905"/>
                    <a:pt x="296" y="907"/>
                    <a:pt x="300" y="909"/>
                  </a:cubicBezTo>
                  <a:cubicBezTo>
                    <a:pt x="300" y="909"/>
                    <a:pt x="300" y="910"/>
                    <a:pt x="299" y="910"/>
                  </a:cubicBezTo>
                  <a:cubicBezTo>
                    <a:pt x="298" y="912"/>
                    <a:pt x="298" y="913"/>
                    <a:pt x="297" y="915"/>
                  </a:cubicBezTo>
                  <a:cubicBezTo>
                    <a:pt x="293" y="912"/>
                    <a:pt x="289" y="910"/>
                    <a:pt x="285" y="908"/>
                  </a:cubicBezTo>
                  <a:close/>
                  <a:moveTo>
                    <a:pt x="286" y="901"/>
                  </a:moveTo>
                  <a:cubicBezTo>
                    <a:pt x="283" y="899"/>
                    <a:pt x="280" y="898"/>
                    <a:pt x="278" y="897"/>
                  </a:cubicBezTo>
                  <a:cubicBezTo>
                    <a:pt x="278" y="896"/>
                    <a:pt x="279" y="895"/>
                    <a:pt x="279" y="894"/>
                  </a:cubicBezTo>
                  <a:cubicBezTo>
                    <a:pt x="281" y="891"/>
                    <a:pt x="282" y="889"/>
                    <a:pt x="283" y="886"/>
                  </a:cubicBezTo>
                  <a:cubicBezTo>
                    <a:pt x="283" y="886"/>
                    <a:pt x="283" y="885"/>
                    <a:pt x="283" y="885"/>
                  </a:cubicBezTo>
                  <a:cubicBezTo>
                    <a:pt x="286" y="886"/>
                    <a:pt x="288" y="888"/>
                    <a:pt x="291" y="889"/>
                  </a:cubicBezTo>
                  <a:cubicBezTo>
                    <a:pt x="291" y="889"/>
                    <a:pt x="291" y="890"/>
                    <a:pt x="291" y="890"/>
                  </a:cubicBezTo>
                  <a:cubicBezTo>
                    <a:pt x="290" y="894"/>
                    <a:pt x="288" y="897"/>
                    <a:pt x="286" y="901"/>
                  </a:cubicBezTo>
                  <a:close/>
                  <a:moveTo>
                    <a:pt x="280" y="887"/>
                  </a:moveTo>
                  <a:cubicBezTo>
                    <a:pt x="279" y="890"/>
                    <a:pt x="277" y="893"/>
                    <a:pt x="275" y="896"/>
                  </a:cubicBezTo>
                  <a:cubicBezTo>
                    <a:pt x="274" y="896"/>
                    <a:pt x="272" y="895"/>
                    <a:pt x="270" y="894"/>
                  </a:cubicBezTo>
                  <a:cubicBezTo>
                    <a:pt x="269" y="894"/>
                    <a:pt x="267" y="893"/>
                    <a:pt x="266" y="893"/>
                  </a:cubicBezTo>
                  <a:cubicBezTo>
                    <a:pt x="266" y="892"/>
                    <a:pt x="267" y="891"/>
                    <a:pt x="267" y="890"/>
                  </a:cubicBezTo>
                  <a:cubicBezTo>
                    <a:pt x="268" y="888"/>
                    <a:pt x="269" y="886"/>
                    <a:pt x="270" y="884"/>
                  </a:cubicBezTo>
                  <a:cubicBezTo>
                    <a:pt x="270" y="883"/>
                    <a:pt x="270" y="882"/>
                    <a:pt x="271" y="880"/>
                  </a:cubicBezTo>
                  <a:cubicBezTo>
                    <a:pt x="274" y="882"/>
                    <a:pt x="277" y="882"/>
                    <a:pt x="279" y="883"/>
                  </a:cubicBezTo>
                  <a:cubicBezTo>
                    <a:pt x="280" y="884"/>
                    <a:pt x="281" y="884"/>
                    <a:pt x="282" y="885"/>
                  </a:cubicBezTo>
                  <a:cubicBezTo>
                    <a:pt x="281" y="886"/>
                    <a:pt x="281" y="886"/>
                    <a:pt x="280" y="887"/>
                  </a:cubicBezTo>
                  <a:close/>
                  <a:moveTo>
                    <a:pt x="269" y="895"/>
                  </a:moveTo>
                  <a:cubicBezTo>
                    <a:pt x="271" y="896"/>
                    <a:pt x="273" y="896"/>
                    <a:pt x="275" y="897"/>
                  </a:cubicBezTo>
                  <a:cubicBezTo>
                    <a:pt x="274" y="899"/>
                    <a:pt x="273" y="900"/>
                    <a:pt x="272" y="902"/>
                  </a:cubicBezTo>
                  <a:cubicBezTo>
                    <a:pt x="270" y="900"/>
                    <a:pt x="267" y="899"/>
                    <a:pt x="265" y="897"/>
                  </a:cubicBezTo>
                  <a:cubicBezTo>
                    <a:pt x="265" y="897"/>
                    <a:pt x="264" y="897"/>
                    <a:pt x="264" y="897"/>
                  </a:cubicBezTo>
                  <a:cubicBezTo>
                    <a:pt x="264" y="895"/>
                    <a:pt x="265" y="894"/>
                    <a:pt x="265" y="893"/>
                  </a:cubicBezTo>
                  <a:cubicBezTo>
                    <a:pt x="267" y="894"/>
                    <a:pt x="268" y="894"/>
                    <a:pt x="269" y="895"/>
                  </a:cubicBezTo>
                  <a:close/>
                  <a:moveTo>
                    <a:pt x="263" y="896"/>
                  </a:moveTo>
                  <a:cubicBezTo>
                    <a:pt x="260" y="894"/>
                    <a:pt x="258" y="893"/>
                    <a:pt x="256" y="891"/>
                  </a:cubicBezTo>
                  <a:cubicBezTo>
                    <a:pt x="256" y="891"/>
                    <a:pt x="256" y="890"/>
                    <a:pt x="256" y="889"/>
                  </a:cubicBezTo>
                  <a:cubicBezTo>
                    <a:pt x="259" y="890"/>
                    <a:pt x="262" y="892"/>
                    <a:pt x="264" y="893"/>
                  </a:cubicBezTo>
                  <a:cubicBezTo>
                    <a:pt x="264" y="894"/>
                    <a:pt x="263" y="895"/>
                    <a:pt x="263" y="896"/>
                  </a:cubicBezTo>
                  <a:close/>
                  <a:moveTo>
                    <a:pt x="262" y="897"/>
                  </a:moveTo>
                  <a:cubicBezTo>
                    <a:pt x="262" y="898"/>
                    <a:pt x="261" y="899"/>
                    <a:pt x="260" y="900"/>
                  </a:cubicBezTo>
                  <a:cubicBezTo>
                    <a:pt x="259" y="903"/>
                    <a:pt x="258" y="906"/>
                    <a:pt x="258" y="909"/>
                  </a:cubicBezTo>
                  <a:cubicBezTo>
                    <a:pt x="256" y="908"/>
                    <a:pt x="254" y="907"/>
                    <a:pt x="252" y="905"/>
                  </a:cubicBezTo>
                  <a:cubicBezTo>
                    <a:pt x="253" y="902"/>
                    <a:pt x="255" y="898"/>
                    <a:pt x="256" y="894"/>
                  </a:cubicBezTo>
                  <a:cubicBezTo>
                    <a:pt x="256" y="893"/>
                    <a:pt x="256" y="893"/>
                    <a:pt x="256" y="892"/>
                  </a:cubicBezTo>
                  <a:cubicBezTo>
                    <a:pt x="258" y="893"/>
                    <a:pt x="260" y="895"/>
                    <a:pt x="262" y="897"/>
                  </a:cubicBezTo>
                  <a:close/>
                  <a:moveTo>
                    <a:pt x="255" y="922"/>
                  </a:moveTo>
                  <a:cubicBezTo>
                    <a:pt x="257" y="919"/>
                    <a:pt x="258" y="915"/>
                    <a:pt x="259" y="911"/>
                  </a:cubicBezTo>
                  <a:cubicBezTo>
                    <a:pt x="261" y="912"/>
                    <a:pt x="263" y="914"/>
                    <a:pt x="265" y="915"/>
                  </a:cubicBezTo>
                  <a:cubicBezTo>
                    <a:pt x="261" y="922"/>
                    <a:pt x="256" y="930"/>
                    <a:pt x="255" y="938"/>
                  </a:cubicBezTo>
                  <a:cubicBezTo>
                    <a:pt x="251" y="937"/>
                    <a:pt x="248" y="935"/>
                    <a:pt x="245" y="934"/>
                  </a:cubicBezTo>
                  <a:cubicBezTo>
                    <a:pt x="248" y="930"/>
                    <a:pt x="252" y="926"/>
                    <a:pt x="255" y="922"/>
                  </a:cubicBezTo>
                  <a:close/>
                  <a:moveTo>
                    <a:pt x="267" y="916"/>
                  </a:moveTo>
                  <a:cubicBezTo>
                    <a:pt x="270" y="918"/>
                    <a:pt x="273" y="919"/>
                    <a:pt x="275" y="921"/>
                  </a:cubicBezTo>
                  <a:cubicBezTo>
                    <a:pt x="274" y="923"/>
                    <a:pt x="274" y="925"/>
                    <a:pt x="273" y="927"/>
                  </a:cubicBezTo>
                  <a:cubicBezTo>
                    <a:pt x="271" y="932"/>
                    <a:pt x="269" y="937"/>
                    <a:pt x="268" y="943"/>
                  </a:cubicBezTo>
                  <a:cubicBezTo>
                    <a:pt x="264" y="942"/>
                    <a:pt x="260" y="940"/>
                    <a:pt x="256" y="939"/>
                  </a:cubicBezTo>
                  <a:cubicBezTo>
                    <a:pt x="259" y="931"/>
                    <a:pt x="263" y="923"/>
                    <a:pt x="267" y="916"/>
                  </a:cubicBezTo>
                  <a:close/>
                  <a:moveTo>
                    <a:pt x="275" y="929"/>
                  </a:moveTo>
                  <a:cubicBezTo>
                    <a:pt x="275" y="927"/>
                    <a:pt x="276" y="924"/>
                    <a:pt x="277" y="922"/>
                  </a:cubicBezTo>
                  <a:cubicBezTo>
                    <a:pt x="279" y="923"/>
                    <a:pt x="281" y="924"/>
                    <a:pt x="283" y="925"/>
                  </a:cubicBezTo>
                  <a:cubicBezTo>
                    <a:pt x="285" y="926"/>
                    <a:pt x="287" y="927"/>
                    <a:pt x="289" y="929"/>
                  </a:cubicBezTo>
                  <a:cubicBezTo>
                    <a:pt x="288" y="932"/>
                    <a:pt x="286" y="936"/>
                    <a:pt x="284" y="939"/>
                  </a:cubicBezTo>
                  <a:cubicBezTo>
                    <a:pt x="283" y="941"/>
                    <a:pt x="282" y="944"/>
                    <a:pt x="281" y="947"/>
                  </a:cubicBezTo>
                  <a:cubicBezTo>
                    <a:pt x="278" y="946"/>
                    <a:pt x="274" y="945"/>
                    <a:pt x="270" y="944"/>
                  </a:cubicBezTo>
                  <a:cubicBezTo>
                    <a:pt x="272" y="939"/>
                    <a:pt x="273" y="934"/>
                    <a:pt x="275" y="929"/>
                  </a:cubicBezTo>
                  <a:close/>
                  <a:moveTo>
                    <a:pt x="286" y="941"/>
                  </a:moveTo>
                  <a:cubicBezTo>
                    <a:pt x="288" y="937"/>
                    <a:pt x="290" y="934"/>
                    <a:pt x="291" y="930"/>
                  </a:cubicBezTo>
                  <a:cubicBezTo>
                    <a:pt x="295" y="932"/>
                    <a:pt x="298" y="934"/>
                    <a:pt x="301" y="936"/>
                  </a:cubicBezTo>
                  <a:cubicBezTo>
                    <a:pt x="301" y="941"/>
                    <a:pt x="301" y="945"/>
                    <a:pt x="302" y="950"/>
                  </a:cubicBezTo>
                  <a:cubicBezTo>
                    <a:pt x="296" y="949"/>
                    <a:pt x="291" y="949"/>
                    <a:pt x="285" y="947"/>
                  </a:cubicBezTo>
                  <a:cubicBezTo>
                    <a:pt x="285" y="947"/>
                    <a:pt x="284" y="947"/>
                    <a:pt x="284" y="947"/>
                  </a:cubicBezTo>
                  <a:cubicBezTo>
                    <a:pt x="284" y="945"/>
                    <a:pt x="285" y="943"/>
                    <a:pt x="286" y="941"/>
                  </a:cubicBezTo>
                  <a:close/>
                  <a:moveTo>
                    <a:pt x="301" y="933"/>
                  </a:moveTo>
                  <a:cubicBezTo>
                    <a:pt x="298" y="931"/>
                    <a:pt x="295" y="929"/>
                    <a:pt x="292" y="928"/>
                  </a:cubicBezTo>
                  <a:cubicBezTo>
                    <a:pt x="293" y="927"/>
                    <a:pt x="293" y="927"/>
                    <a:pt x="293" y="927"/>
                  </a:cubicBezTo>
                  <a:cubicBezTo>
                    <a:pt x="294" y="924"/>
                    <a:pt x="296" y="921"/>
                    <a:pt x="297" y="918"/>
                  </a:cubicBezTo>
                  <a:cubicBezTo>
                    <a:pt x="299" y="918"/>
                    <a:pt x="301" y="919"/>
                    <a:pt x="302" y="920"/>
                  </a:cubicBezTo>
                  <a:cubicBezTo>
                    <a:pt x="302" y="925"/>
                    <a:pt x="301" y="929"/>
                    <a:pt x="301" y="933"/>
                  </a:cubicBezTo>
                  <a:close/>
                  <a:moveTo>
                    <a:pt x="298" y="916"/>
                  </a:moveTo>
                  <a:cubicBezTo>
                    <a:pt x="299" y="914"/>
                    <a:pt x="300" y="913"/>
                    <a:pt x="300" y="912"/>
                  </a:cubicBezTo>
                  <a:cubicBezTo>
                    <a:pt x="301" y="911"/>
                    <a:pt x="301" y="910"/>
                    <a:pt x="302" y="909"/>
                  </a:cubicBezTo>
                  <a:cubicBezTo>
                    <a:pt x="302" y="910"/>
                    <a:pt x="302" y="910"/>
                    <a:pt x="303" y="910"/>
                  </a:cubicBezTo>
                  <a:cubicBezTo>
                    <a:pt x="303" y="913"/>
                    <a:pt x="302" y="915"/>
                    <a:pt x="302" y="918"/>
                  </a:cubicBezTo>
                  <a:cubicBezTo>
                    <a:pt x="301" y="917"/>
                    <a:pt x="300" y="916"/>
                    <a:pt x="298" y="916"/>
                  </a:cubicBezTo>
                  <a:close/>
                  <a:moveTo>
                    <a:pt x="301" y="907"/>
                  </a:moveTo>
                  <a:cubicBezTo>
                    <a:pt x="297" y="905"/>
                    <a:pt x="293" y="903"/>
                    <a:pt x="288" y="901"/>
                  </a:cubicBezTo>
                  <a:cubicBezTo>
                    <a:pt x="290" y="899"/>
                    <a:pt x="291" y="896"/>
                    <a:pt x="292" y="894"/>
                  </a:cubicBezTo>
                  <a:cubicBezTo>
                    <a:pt x="292" y="892"/>
                    <a:pt x="293" y="891"/>
                    <a:pt x="293" y="890"/>
                  </a:cubicBezTo>
                  <a:cubicBezTo>
                    <a:pt x="295" y="890"/>
                    <a:pt x="297" y="891"/>
                    <a:pt x="298" y="892"/>
                  </a:cubicBezTo>
                  <a:cubicBezTo>
                    <a:pt x="300" y="893"/>
                    <a:pt x="301" y="894"/>
                    <a:pt x="303" y="895"/>
                  </a:cubicBezTo>
                  <a:cubicBezTo>
                    <a:pt x="303" y="898"/>
                    <a:pt x="303" y="900"/>
                    <a:pt x="303" y="903"/>
                  </a:cubicBezTo>
                  <a:cubicBezTo>
                    <a:pt x="302" y="905"/>
                    <a:pt x="302" y="906"/>
                    <a:pt x="301" y="907"/>
                  </a:cubicBezTo>
                  <a:close/>
                  <a:moveTo>
                    <a:pt x="302" y="893"/>
                  </a:moveTo>
                  <a:cubicBezTo>
                    <a:pt x="299" y="891"/>
                    <a:pt x="296" y="890"/>
                    <a:pt x="293" y="889"/>
                  </a:cubicBezTo>
                  <a:cubicBezTo>
                    <a:pt x="294" y="884"/>
                    <a:pt x="295" y="878"/>
                    <a:pt x="297" y="874"/>
                  </a:cubicBezTo>
                  <a:cubicBezTo>
                    <a:pt x="297" y="874"/>
                    <a:pt x="297" y="874"/>
                    <a:pt x="297" y="874"/>
                  </a:cubicBezTo>
                  <a:cubicBezTo>
                    <a:pt x="296" y="876"/>
                    <a:pt x="294" y="877"/>
                    <a:pt x="293" y="880"/>
                  </a:cubicBezTo>
                  <a:cubicBezTo>
                    <a:pt x="292" y="882"/>
                    <a:pt x="292" y="885"/>
                    <a:pt x="291" y="888"/>
                  </a:cubicBezTo>
                  <a:cubicBezTo>
                    <a:pt x="289" y="887"/>
                    <a:pt x="286" y="886"/>
                    <a:pt x="284" y="885"/>
                  </a:cubicBezTo>
                  <a:cubicBezTo>
                    <a:pt x="284" y="885"/>
                    <a:pt x="284" y="885"/>
                    <a:pt x="283" y="885"/>
                  </a:cubicBezTo>
                  <a:cubicBezTo>
                    <a:pt x="284" y="882"/>
                    <a:pt x="286" y="877"/>
                    <a:pt x="288" y="877"/>
                  </a:cubicBezTo>
                  <a:cubicBezTo>
                    <a:pt x="288" y="877"/>
                    <a:pt x="288" y="877"/>
                    <a:pt x="288" y="877"/>
                  </a:cubicBezTo>
                  <a:cubicBezTo>
                    <a:pt x="287" y="877"/>
                    <a:pt x="286" y="878"/>
                    <a:pt x="285" y="879"/>
                  </a:cubicBezTo>
                  <a:cubicBezTo>
                    <a:pt x="284" y="881"/>
                    <a:pt x="283" y="882"/>
                    <a:pt x="282" y="884"/>
                  </a:cubicBezTo>
                  <a:cubicBezTo>
                    <a:pt x="280" y="883"/>
                    <a:pt x="277" y="882"/>
                    <a:pt x="275" y="881"/>
                  </a:cubicBezTo>
                  <a:cubicBezTo>
                    <a:pt x="274" y="881"/>
                    <a:pt x="272" y="881"/>
                    <a:pt x="271" y="880"/>
                  </a:cubicBezTo>
                  <a:cubicBezTo>
                    <a:pt x="272" y="879"/>
                    <a:pt x="272" y="878"/>
                    <a:pt x="272" y="878"/>
                  </a:cubicBezTo>
                  <a:cubicBezTo>
                    <a:pt x="272" y="878"/>
                    <a:pt x="272" y="878"/>
                    <a:pt x="272" y="878"/>
                  </a:cubicBezTo>
                  <a:cubicBezTo>
                    <a:pt x="272" y="878"/>
                    <a:pt x="271" y="879"/>
                    <a:pt x="271" y="880"/>
                  </a:cubicBezTo>
                  <a:cubicBezTo>
                    <a:pt x="270" y="879"/>
                    <a:pt x="269" y="879"/>
                    <a:pt x="268" y="878"/>
                  </a:cubicBezTo>
                  <a:cubicBezTo>
                    <a:pt x="270" y="877"/>
                    <a:pt x="272" y="877"/>
                    <a:pt x="275" y="876"/>
                  </a:cubicBezTo>
                  <a:cubicBezTo>
                    <a:pt x="284" y="874"/>
                    <a:pt x="294" y="873"/>
                    <a:pt x="303" y="872"/>
                  </a:cubicBezTo>
                  <a:cubicBezTo>
                    <a:pt x="303" y="872"/>
                    <a:pt x="303" y="873"/>
                    <a:pt x="303" y="873"/>
                  </a:cubicBezTo>
                  <a:cubicBezTo>
                    <a:pt x="303" y="880"/>
                    <a:pt x="303" y="886"/>
                    <a:pt x="303" y="893"/>
                  </a:cubicBezTo>
                  <a:cubicBezTo>
                    <a:pt x="303" y="893"/>
                    <a:pt x="302" y="893"/>
                    <a:pt x="302" y="893"/>
                  </a:cubicBezTo>
                  <a:close/>
                  <a:moveTo>
                    <a:pt x="270" y="880"/>
                  </a:moveTo>
                  <a:cubicBezTo>
                    <a:pt x="270" y="882"/>
                    <a:pt x="269" y="883"/>
                    <a:pt x="269" y="884"/>
                  </a:cubicBezTo>
                  <a:cubicBezTo>
                    <a:pt x="268" y="887"/>
                    <a:pt x="266" y="889"/>
                    <a:pt x="265" y="892"/>
                  </a:cubicBezTo>
                  <a:cubicBezTo>
                    <a:pt x="262" y="891"/>
                    <a:pt x="259" y="890"/>
                    <a:pt x="256" y="889"/>
                  </a:cubicBezTo>
                  <a:cubicBezTo>
                    <a:pt x="257" y="887"/>
                    <a:pt x="258" y="885"/>
                    <a:pt x="259" y="884"/>
                  </a:cubicBezTo>
                  <a:cubicBezTo>
                    <a:pt x="259" y="883"/>
                    <a:pt x="259" y="883"/>
                    <a:pt x="259" y="883"/>
                  </a:cubicBezTo>
                  <a:cubicBezTo>
                    <a:pt x="257" y="885"/>
                    <a:pt x="257" y="887"/>
                    <a:pt x="256" y="889"/>
                  </a:cubicBezTo>
                  <a:cubicBezTo>
                    <a:pt x="255" y="888"/>
                    <a:pt x="254" y="888"/>
                    <a:pt x="253" y="888"/>
                  </a:cubicBezTo>
                  <a:cubicBezTo>
                    <a:pt x="253" y="888"/>
                    <a:pt x="253" y="888"/>
                    <a:pt x="253" y="888"/>
                  </a:cubicBezTo>
                  <a:cubicBezTo>
                    <a:pt x="254" y="888"/>
                    <a:pt x="255" y="889"/>
                    <a:pt x="256" y="889"/>
                  </a:cubicBezTo>
                  <a:cubicBezTo>
                    <a:pt x="256" y="889"/>
                    <a:pt x="256" y="889"/>
                    <a:pt x="256" y="890"/>
                  </a:cubicBezTo>
                  <a:cubicBezTo>
                    <a:pt x="256" y="890"/>
                    <a:pt x="256" y="890"/>
                    <a:pt x="255" y="891"/>
                  </a:cubicBezTo>
                  <a:cubicBezTo>
                    <a:pt x="254" y="890"/>
                    <a:pt x="252" y="889"/>
                    <a:pt x="251" y="888"/>
                  </a:cubicBezTo>
                  <a:cubicBezTo>
                    <a:pt x="251" y="888"/>
                    <a:pt x="251" y="888"/>
                    <a:pt x="251" y="888"/>
                  </a:cubicBezTo>
                  <a:cubicBezTo>
                    <a:pt x="256" y="885"/>
                    <a:pt x="262" y="881"/>
                    <a:pt x="268" y="878"/>
                  </a:cubicBezTo>
                  <a:cubicBezTo>
                    <a:pt x="268" y="879"/>
                    <a:pt x="269" y="880"/>
                    <a:pt x="270" y="880"/>
                  </a:cubicBezTo>
                  <a:close/>
                  <a:moveTo>
                    <a:pt x="255" y="891"/>
                  </a:moveTo>
                  <a:cubicBezTo>
                    <a:pt x="254" y="895"/>
                    <a:pt x="254" y="898"/>
                    <a:pt x="252" y="901"/>
                  </a:cubicBezTo>
                  <a:cubicBezTo>
                    <a:pt x="252" y="902"/>
                    <a:pt x="251" y="903"/>
                    <a:pt x="250" y="905"/>
                  </a:cubicBezTo>
                  <a:cubicBezTo>
                    <a:pt x="247" y="903"/>
                    <a:pt x="244" y="900"/>
                    <a:pt x="240" y="898"/>
                  </a:cubicBezTo>
                  <a:cubicBezTo>
                    <a:pt x="241" y="897"/>
                    <a:pt x="241" y="895"/>
                    <a:pt x="242" y="894"/>
                  </a:cubicBezTo>
                  <a:cubicBezTo>
                    <a:pt x="245" y="892"/>
                    <a:pt x="248" y="890"/>
                    <a:pt x="251" y="889"/>
                  </a:cubicBezTo>
                  <a:cubicBezTo>
                    <a:pt x="252" y="889"/>
                    <a:pt x="254" y="891"/>
                    <a:pt x="255" y="891"/>
                  </a:cubicBezTo>
                  <a:close/>
                  <a:moveTo>
                    <a:pt x="239" y="897"/>
                  </a:moveTo>
                  <a:cubicBezTo>
                    <a:pt x="239" y="897"/>
                    <a:pt x="239" y="897"/>
                    <a:pt x="238" y="897"/>
                  </a:cubicBezTo>
                  <a:cubicBezTo>
                    <a:pt x="239" y="896"/>
                    <a:pt x="240" y="896"/>
                    <a:pt x="241" y="895"/>
                  </a:cubicBezTo>
                  <a:cubicBezTo>
                    <a:pt x="240" y="896"/>
                    <a:pt x="240" y="897"/>
                    <a:pt x="239" y="897"/>
                  </a:cubicBezTo>
                  <a:close/>
                  <a:moveTo>
                    <a:pt x="239" y="898"/>
                  </a:moveTo>
                  <a:cubicBezTo>
                    <a:pt x="238" y="901"/>
                    <a:pt x="237" y="904"/>
                    <a:pt x="236" y="906"/>
                  </a:cubicBezTo>
                  <a:cubicBezTo>
                    <a:pt x="235" y="909"/>
                    <a:pt x="233" y="912"/>
                    <a:pt x="231" y="915"/>
                  </a:cubicBezTo>
                  <a:cubicBezTo>
                    <a:pt x="231" y="917"/>
                    <a:pt x="230" y="918"/>
                    <a:pt x="229" y="919"/>
                  </a:cubicBezTo>
                  <a:cubicBezTo>
                    <a:pt x="228" y="920"/>
                    <a:pt x="228" y="920"/>
                    <a:pt x="228" y="921"/>
                  </a:cubicBezTo>
                  <a:cubicBezTo>
                    <a:pt x="227" y="921"/>
                    <a:pt x="227" y="922"/>
                    <a:pt x="227" y="922"/>
                  </a:cubicBezTo>
                  <a:cubicBezTo>
                    <a:pt x="227" y="922"/>
                    <a:pt x="226" y="922"/>
                    <a:pt x="226" y="923"/>
                  </a:cubicBezTo>
                  <a:cubicBezTo>
                    <a:pt x="225" y="922"/>
                    <a:pt x="224" y="921"/>
                    <a:pt x="223" y="920"/>
                  </a:cubicBezTo>
                  <a:cubicBezTo>
                    <a:pt x="225" y="915"/>
                    <a:pt x="227" y="910"/>
                    <a:pt x="230" y="905"/>
                  </a:cubicBezTo>
                  <a:cubicBezTo>
                    <a:pt x="232" y="902"/>
                    <a:pt x="235" y="899"/>
                    <a:pt x="238" y="897"/>
                  </a:cubicBezTo>
                  <a:cubicBezTo>
                    <a:pt x="239" y="897"/>
                    <a:pt x="239" y="897"/>
                    <a:pt x="239" y="898"/>
                  </a:cubicBezTo>
                  <a:close/>
                  <a:moveTo>
                    <a:pt x="341" y="679"/>
                  </a:moveTo>
                  <a:cubicBezTo>
                    <a:pt x="341" y="670"/>
                    <a:pt x="340" y="660"/>
                    <a:pt x="341" y="651"/>
                  </a:cubicBezTo>
                  <a:cubicBezTo>
                    <a:pt x="342" y="643"/>
                    <a:pt x="344" y="629"/>
                    <a:pt x="352" y="625"/>
                  </a:cubicBezTo>
                  <a:cubicBezTo>
                    <a:pt x="352" y="624"/>
                    <a:pt x="353" y="624"/>
                    <a:pt x="353" y="624"/>
                  </a:cubicBezTo>
                  <a:cubicBezTo>
                    <a:pt x="352" y="632"/>
                    <a:pt x="351" y="640"/>
                    <a:pt x="350" y="648"/>
                  </a:cubicBezTo>
                  <a:cubicBezTo>
                    <a:pt x="347" y="668"/>
                    <a:pt x="348" y="688"/>
                    <a:pt x="346" y="707"/>
                  </a:cubicBezTo>
                  <a:cubicBezTo>
                    <a:pt x="344" y="729"/>
                    <a:pt x="340" y="750"/>
                    <a:pt x="336" y="771"/>
                  </a:cubicBezTo>
                  <a:cubicBezTo>
                    <a:pt x="332" y="791"/>
                    <a:pt x="331" y="812"/>
                    <a:pt x="329" y="832"/>
                  </a:cubicBezTo>
                  <a:cubicBezTo>
                    <a:pt x="328" y="842"/>
                    <a:pt x="326" y="852"/>
                    <a:pt x="325" y="862"/>
                  </a:cubicBezTo>
                  <a:cubicBezTo>
                    <a:pt x="321" y="862"/>
                    <a:pt x="316" y="862"/>
                    <a:pt x="311" y="862"/>
                  </a:cubicBezTo>
                  <a:cubicBezTo>
                    <a:pt x="311" y="857"/>
                    <a:pt x="311" y="851"/>
                    <a:pt x="312" y="846"/>
                  </a:cubicBezTo>
                  <a:cubicBezTo>
                    <a:pt x="312" y="826"/>
                    <a:pt x="311" y="807"/>
                    <a:pt x="314" y="787"/>
                  </a:cubicBezTo>
                  <a:cubicBezTo>
                    <a:pt x="315" y="778"/>
                    <a:pt x="318" y="770"/>
                    <a:pt x="321" y="761"/>
                  </a:cubicBezTo>
                  <a:cubicBezTo>
                    <a:pt x="324" y="752"/>
                    <a:pt x="327" y="742"/>
                    <a:pt x="331" y="733"/>
                  </a:cubicBezTo>
                  <a:cubicBezTo>
                    <a:pt x="339" y="715"/>
                    <a:pt x="341" y="698"/>
                    <a:pt x="341" y="679"/>
                  </a:cubicBezTo>
                  <a:close/>
                  <a:moveTo>
                    <a:pt x="340" y="493"/>
                  </a:moveTo>
                  <a:cubicBezTo>
                    <a:pt x="338" y="470"/>
                    <a:pt x="328" y="450"/>
                    <a:pt x="321" y="429"/>
                  </a:cubicBezTo>
                  <a:cubicBezTo>
                    <a:pt x="317" y="419"/>
                    <a:pt x="315" y="409"/>
                    <a:pt x="309" y="399"/>
                  </a:cubicBezTo>
                  <a:cubicBezTo>
                    <a:pt x="306" y="394"/>
                    <a:pt x="304" y="389"/>
                    <a:pt x="302" y="383"/>
                  </a:cubicBezTo>
                  <a:cubicBezTo>
                    <a:pt x="302" y="381"/>
                    <a:pt x="302" y="380"/>
                    <a:pt x="301" y="379"/>
                  </a:cubicBezTo>
                  <a:cubicBezTo>
                    <a:pt x="306" y="377"/>
                    <a:pt x="309" y="375"/>
                    <a:pt x="311" y="372"/>
                  </a:cubicBezTo>
                  <a:cubicBezTo>
                    <a:pt x="316" y="373"/>
                    <a:pt x="320" y="370"/>
                    <a:pt x="323" y="366"/>
                  </a:cubicBezTo>
                  <a:cubicBezTo>
                    <a:pt x="326" y="367"/>
                    <a:pt x="330" y="367"/>
                    <a:pt x="333" y="366"/>
                  </a:cubicBezTo>
                  <a:cubicBezTo>
                    <a:pt x="335" y="364"/>
                    <a:pt x="338" y="363"/>
                    <a:pt x="340" y="361"/>
                  </a:cubicBezTo>
                  <a:cubicBezTo>
                    <a:pt x="342" y="360"/>
                    <a:pt x="344" y="359"/>
                    <a:pt x="345" y="357"/>
                  </a:cubicBezTo>
                  <a:cubicBezTo>
                    <a:pt x="347" y="357"/>
                    <a:pt x="350" y="356"/>
                    <a:pt x="352" y="354"/>
                  </a:cubicBezTo>
                  <a:cubicBezTo>
                    <a:pt x="356" y="355"/>
                    <a:pt x="360" y="354"/>
                    <a:pt x="363" y="352"/>
                  </a:cubicBezTo>
                  <a:cubicBezTo>
                    <a:pt x="364" y="352"/>
                    <a:pt x="364" y="352"/>
                    <a:pt x="365" y="352"/>
                  </a:cubicBezTo>
                  <a:cubicBezTo>
                    <a:pt x="368" y="356"/>
                    <a:pt x="373" y="359"/>
                    <a:pt x="378" y="361"/>
                  </a:cubicBezTo>
                  <a:cubicBezTo>
                    <a:pt x="383" y="363"/>
                    <a:pt x="387" y="356"/>
                    <a:pt x="382" y="354"/>
                  </a:cubicBezTo>
                  <a:cubicBezTo>
                    <a:pt x="381" y="354"/>
                    <a:pt x="380" y="353"/>
                    <a:pt x="379" y="353"/>
                  </a:cubicBezTo>
                  <a:cubicBezTo>
                    <a:pt x="380" y="352"/>
                    <a:pt x="381" y="351"/>
                    <a:pt x="381" y="350"/>
                  </a:cubicBezTo>
                  <a:cubicBezTo>
                    <a:pt x="382" y="350"/>
                    <a:pt x="384" y="350"/>
                    <a:pt x="385" y="349"/>
                  </a:cubicBezTo>
                  <a:cubicBezTo>
                    <a:pt x="386" y="349"/>
                    <a:pt x="387" y="348"/>
                    <a:pt x="388" y="348"/>
                  </a:cubicBezTo>
                  <a:cubicBezTo>
                    <a:pt x="389" y="348"/>
                    <a:pt x="390" y="348"/>
                    <a:pt x="391" y="348"/>
                  </a:cubicBezTo>
                  <a:cubicBezTo>
                    <a:pt x="394" y="350"/>
                    <a:pt x="399" y="350"/>
                    <a:pt x="402" y="349"/>
                  </a:cubicBezTo>
                  <a:cubicBezTo>
                    <a:pt x="404" y="349"/>
                    <a:pt x="405" y="348"/>
                    <a:pt x="406" y="348"/>
                  </a:cubicBezTo>
                  <a:cubicBezTo>
                    <a:pt x="407" y="348"/>
                    <a:pt x="407" y="349"/>
                    <a:pt x="408" y="349"/>
                  </a:cubicBezTo>
                  <a:cubicBezTo>
                    <a:pt x="413" y="352"/>
                    <a:pt x="419" y="351"/>
                    <a:pt x="423" y="349"/>
                  </a:cubicBezTo>
                  <a:cubicBezTo>
                    <a:pt x="424" y="349"/>
                    <a:pt x="425" y="349"/>
                    <a:pt x="426" y="349"/>
                  </a:cubicBezTo>
                  <a:cubicBezTo>
                    <a:pt x="427" y="350"/>
                    <a:pt x="427" y="351"/>
                    <a:pt x="428" y="353"/>
                  </a:cubicBezTo>
                  <a:cubicBezTo>
                    <a:pt x="428" y="354"/>
                    <a:pt x="428" y="355"/>
                    <a:pt x="428" y="357"/>
                  </a:cubicBezTo>
                  <a:cubicBezTo>
                    <a:pt x="428" y="360"/>
                    <a:pt x="429" y="364"/>
                    <a:pt x="432" y="366"/>
                  </a:cubicBezTo>
                  <a:cubicBezTo>
                    <a:pt x="435" y="368"/>
                    <a:pt x="438" y="368"/>
                    <a:pt x="441" y="367"/>
                  </a:cubicBezTo>
                  <a:cubicBezTo>
                    <a:pt x="444" y="367"/>
                    <a:pt x="446" y="366"/>
                    <a:pt x="448" y="364"/>
                  </a:cubicBezTo>
                  <a:cubicBezTo>
                    <a:pt x="448" y="364"/>
                    <a:pt x="449" y="364"/>
                    <a:pt x="449" y="364"/>
                  </a:cubicBezTo>
                  <a:cubicBezTo>
                    <a:pt x="448" y="370"/>
                    <a:pt x="447" y="375"/>
                    <a:pt x="444" y="380"/>
                  </a:cubicBezTo>
                  <a:cubicBezTo>
                    <a:pt x="440" y="389"/>
                    <a:pt x="432" y="396"/>
                    <a:pt x="426" y="404"/>
                  </a:cubicBezTo>
                  <a:cubicBezTo>
                    <a:pt x="419" y="413"/>
                    <a:pt x="413" y="423"/>
                    <a:pt x="403" y="430"/>
                  </a:cubicBezTo>
                  <a:cubicBezTo>
                    <a:pt x="402" y="431"/>
                    <a:pt x="400" y="432"/>
                    <a:pt x="398" y="433"/>
                  </a:cubicBezTo>
                  <a:cubicBezTo>
                    <a:pt x="393" y="434"/>
                    <a:pt x="388" y="434"/>
                    <a:pt x="383" y="435"/>
                  </a:cubicBezTo>
                  <a:cubicBezTo>
                    <a:pt x="377" y="435"/>
                    <a:pt x="371" y="436"/>
                    <a:pt x="365" y="439"/>
                  </a:cubicBezTo>
                  <a:cubicBezTo>
                    <a:pt x="361" y="442"/>
                    <a:pt x="359" y="446"/>
                    <a:pt x="359" y="451"/>
                  </a:cubicBezTo>
                  <a:cubicBezTo>
                    <a:pt x="359" y="459"/>
                    <a:pt x="367" y="465"/>
                    <a:pt x="369" y="472"/>
                  </a:cubicBezTo>
                  <a:cubicBezTo>
                    <a:pt x="371" y="481"/>
                    <a:pt x="371" y="490"/>
                    <a:pt x="370" y="499"/>
                  </a:cubicBezTo>
                  <a:cubicBezTo>
                    <a:pt x="370" y="509"/>
                    <a:pt x="367" y="519"/>
                    <a:pt x="366" y="529"/>
                  </a:cubicBezTo>
                  <a:cubicBezTo>
                    <a:pt x="363" y="550"/>
                    <a:pt x="362" y="570"/>
                    <a:pt x="359" y="591"/>
                  </a:cubicBezTo>
                  <a:cubicBezTo>
                    <a:pt x="358" y="594"/>
                    <a:pt x="358" y="596"/>
                    <a:pt x="357" y="599"/>
                  </a:cubicBezTo>
                  <a:cubicBezTo>
                    <a:pt x="357" y="598"/>
                    <a:pt x="357" y="597"/>
                    <a:pt x="357" y="595"/>
                  </a:cubicBezTo>
                  <a:cubicBezTo>
                    <a:pt x="355" y="583"/>
                    <a:pt x="348" y="573"/>
                    <a:pt x="345" y="562"/>
                  </a:cubicBezTo>
                  <a:cubicBezTo>
                    <a:pt x="338" y="539"/>
                    <a:pt x="342" y="516"/>
                    <a:pt x="340" y="493"/>
                  </a:cubicBezTo>
                  <a:close/>
                  <a:moveTo>
                    <a:pt x="485" y="382"/>
                  </a:moveTo>
                  <a:cubicBezTo>
                    <a:pt x="484" y="384"/>
                    <a:pt x="483" y="387"/>
                    <a:pt x="484" y="389"/>
                  </a:cubicBezTo>
                  <a:cubicBezTo>
                    <a:pt x="478" y="389"/>
                    <a:pt x="476" y="394"/>
                    <a:pt x="476" y="398"/>
                  </a:cubicBezTo>
                  <a:cubicBezTo>
                    <a:pt x="472" y="400"/>
                    <a:pt x="467" y="401"/>
                    <a:pt x="462" y="403"/>
                  </a:cubicBezTo>
                  <a:cubicBezTo>
                    <a:pt x="459" y="404"/>
                    <a:pt x="456" y="406"/>
                    <a:pt x="453" y="407"/>
                  </a:cubicBezTo>
                  <a:cubicBezTo>
                    <a:pt x="452" y="407"/>
                    <a:pt x="451" y="408"/>
                    <a:pt x="450" y="408"/>
                  </a:cubicBezTo>
                  <a:cubicBezTo>
                    <a:pt x="448" y="409"/>
                    <a:pt x="448" y="408"/>
                    <a:pt x="449" y="409"/>
                  </a:cubicBezTo>
                  <a:cubicBezTo>
                    <a:pt x="445" y="407"/>
                    <a:pt x="441" y="413"/>
                    <a:pt x="446" y="416"/>
                  </a:cubicBezTo>
                  <a:cubicBezTo>
                    <a:pt x="448" y="417"/>
                    <a:pt x="451" y="416"/>
                    <a:pt x="454" y="415"/>
                  </a:cubicBezTo>
                  <a:cubicBezTo>
                    <a:pt x="454" y="424"/>
                    <a:pt x="452" y="433"/>
                    <a:pt x="450" y="442"/>
                  </a:cubicBezTo>
                  <a:cubicBezTo>
                    <a:pt x="448" y="443"/>
                    <a:pt x="445" y="444"/>
                    <a:pt x="443" y="445"/>
                  </a:cubicBezTo>
                  <a:cubicBezTo>
                    <a:pt x="442" y="446"/>
                    <a:pt x="440" y="446"/>
                    <a:pt x="438" y="447"/>
                  </a:cubicBezTo>
                  <a:cubicBezTo>
                    <a:pt x="438" y="446"/>
                    <a:pt x="438" y="445"/>
                    <a:pt x="438" y="444"/>
                  </a:cubicBezTo>
                  <a:cubicBezTo>
                    <a:pt x="437" y="434"/>
                    <a:pt x="420" y="433"/>
                    <a:pt x="412" y="432"/>
                  </a:cubicBezTo>
                  <a:cubicBezTo>
                    <a:pt x="414" y="431"/>
                    <a:pt x="415" y="430"/>
                    <a:pt x="417" y="428"/>
                  </a:cubicBezTo>
                  <a:cubicBezTo>
                    <a:pt x="425" y="419"/>
                    <a:pt x="431" y="409"/>
                    <a:pt x="439" y="400"/>
                  </a:cubicBezTo>
                  <a:cubicBezTo>
                    <a:pt x="448" y="390"/>
                    <a:pt x="456" y="377"/>
                    <a:pt x="457" y="363"/>
                  </a:cubicBezTo>
                  <a:cubicBezTo>
                    <a:pt x="458" y="363"/>
                    <a:pt x="460" y="362"/>
                    <a:pt x="461" y="362"/>
                  </a:cubicBezTo>
                  <a:cubicBezTo>
                    <a:pt x="465" y="363"/>
                    <a:pt x="468" y="364"/>
                    <a:pt x="471" y="363"/>
                  </a:cubicBezTo>
                  <a:cubicBezTo>
                    <a:pt x="472" y="362"/>
                    <a:pt x="473" y="362"/>
                    <a:pt x="473" y="361"/>
                  </a:cubicBezTo>
                  <a:cubicBezTo>
                    <a:pt x="473" y="361"/>
                    <a:pt x="473" y="361"/>
                    <a:pt x="473" y="362"/>
                  </a:cubicBezTo>
                  <a:cubicBezTo>
                    <a:pt x="474" y="367"/>
                    <a:pt x="478" y="372"/>
                    <a:pt x="483" y="373"/>
                  </a:cubicBezTo>
                  <a:cubicBezTo>
                    <a:pt x="483" y="374"/>
                    <a:pt x="484" y="375"/>
                    <a:pt x="484" y="376"/>
                  </a:cubicBezTo>
                  <a:cubicBezTo>
                    <a:pt x="484" y="378"/>
                    <a:pt x="484" y="380"/>
                    <a:pt x="485" y="382"/>
                  </a:cubicBezTo>
                  <a:close/>
                  <a:moveTo>
                    <a:pt x="525" y="381"/>
                  </a:moveTo>
                  <a:cubicBezTo>
                    <a:pt x="527" y="379"/>
                    <a:pt x="529" y="375"/>
                    <a:pt x="531" y="372"/>
                  </a:cubicBezTo>
                  <a:cubicBezTo>
                    <a:pt x="535" y="375"/>
                    <a:pt x="536" y="378"/>
                    <a:pt x="534" y="383"/>
                  </a:cubicBezTo>
                  <a:cubicBezTo>
                    <a:pt x="532" y="388"/>
                    <a:pt x="525" y="388"/>
                    <a:pt x="520" y="385"/>
                  </a:cubicBezTo>
                  <a:cubicBezTo>
                    <a:pt x="520" y="386"/>
                    <a:pt x="520" y="386"/>
                    <a:pt x="520" y="386"/>
                  </a:cubicBezTo>
                  <a:cubicBezTo>
                    <a:pt x="524" y="386"/>
                    <a:pt x="526" y="383"/>
                    <a:pt x="525" y="381"/>
                  </a:cubicBezTo>
                  <a:close/>
                  <a:moveTo>
                    <a:pt x="522" y="395"/>
                  </a:moveTo>
                  <a:cubicBezTo>
                    <a:pt x="518" y="397"/>
                    <a:pt x="514" y="401"/>
                    <a:pt x="511" y="404"/>
                  </a:cubicBezTo>
                  <a:cubicBezTo>
                    <a:pt x="506" y="408"/>
                    <a:pt x="499" y="410"/>
                    <a:pt x="493" y="414"/>
                  </a:cubicBezTo>
                  <a:cubicBezTo>
                    <a:pt x="486" y="418"/>
                    <a:pt x="479" y="423"/>
                    <a:pt x="473" y="427"/>
                  </a:cubicBezTo>
                  <a:cubicBezTo>
                    <a:pt x="468" y="431"/>
                    <a:pt x="463" y="434"/>
                    <a:pt x="459" y="437"/>
                  </a:cubicBezTo>
                  <a:cubicBezTo>
                    <a:pt x="460" y="429"/>
                    <a:pt x="461" y="421"/>
                    <a:pt x="461" y="414"/>
                  </a:cubicBezTo>
                  <a:cubicBezTo>
                    <a:pt x="461" y="413"/>
                    <a:pt x="461" y="412"/>
                    <a:pt x="461" y="412"/>
                  </a:cubicBezTo>
                  <a:cubicBezTo>
                    <a:pt x="467" y="409"/>
                    <a:pt x="473" y="407"/>
                    <a:pt x="479" y="405"/>
                  </a:cubicBezTo>
                  <a:cubicBezTo>
                    <a:pt x="481" y="408"/>
                    <a:pt x="485" y="409"/>
                    <a:pt x="488" y="408"/>
                  </a:cubicBezTo>
                  <a:cubicBezTo>
                    <a:pt x="489" y="408"/>
                    <a:pt x="490" y="407"/>
                    <a:pt x="490" y="406"/>
                  </a:cubicBezTo>
                  <a:cubicBezTo>
                    <a:pt x="492" y="405"/>
                    <a:pt x="493" y="404"/>
                    <a:pt x="494" y="403"/>
                  </a:cubicBezTo>
                  <a:cubicBezTo>
                    <a:pt x="496" y="399"/>
                    <a:pt x="498" y="394"/>
                    <a:pt x="498" y="389"/>
                  </a:cubicBezTo>
                  <a:cubicBezTo>
                    <a:pt x="498" y="389"/>
                    <a:pt x="499" y="389"/>
                    <a:pt x="499" y="389"/>
                  </a:cubicBezTo>
                  <a:cubicBezTo>
                    <a:pt x="499" y="388"/>
                    <a:pt x="499" y="388"/>
                    <a:pt x="500" y="388"/>
                  </a:cubicBezTo>
                  <a:cubicBezTo>
                    <a:pt x="502" y="389"/>
                    <a:pt x="504" y="389"/>
                    <a:pt x="507" y="388"/>
                  </a:cubicBezTo>
                  <a:cubicBezTo>
                    <a:pt x="508" y="389"/>
                    <a:pt x="509" y="390"/>
                    <a:pt x="511" y="391"/>
                  </a:cubicBezTo>
                  <a:cubicBezTo>
                    <a:pt x="514" y="393"/>
                    <a:pt x="518" y="394"/>
                    <a:pt x="522" y="395"/>
                  </a:cubicBezTo>
                  <a:close/>
                  <a:moveTo>
                    <a:pt x="426" y="735"/>
                  </a:moveTo>
                  <a:cubicBezTo>
                    <a:pt x="426" y="761"/>
                    <a:pt x="431" y="786"/>
                    <a:pt x="436" y="811"/>
                  </a:cubicBezTo>
                  <a:cubicBezTo>
                    <a:pt x="439" y="828"/>
                    <a:pt x="441" y="844"/>
                    <a:pt x="443" y="861"/>
                  </a:cubicBezTo>
                  <a:cubicBezTo>
                    <a:pt x="442" y="861"/>
                    <a:pt x="441" y="861"/>
                    <a:pt x="440" y="861"/>
                  </a:cubicBezTo>
                  <a:cubicBezTo>
                    <a:pt x="430" y="860"/>
                    <a:pt x="420" y="859"/>
                    <a:pt x="410" y="861"/>
                  </a:cubicBezTo>
                  <a:cubicBezTo>
                    <a:pt x="409" y="861"/>
                    <a:pt x="407" y="861"/>
                    <a:pt x="406" y="861"/>
                  </a:cubicBezTo>
                  <a:cubicBezTo>
                    <a:pt x="407" y="853"/>
                    <a:pt x="408" y="845"/>
                    <a:pt x="409" y="837"/>
                  </a:cubicBezTo>
                  <a:cubicBezTo>
                    <a:pt x="412" y="817"/>
                    <a:pt x="415" y="797"/>
                    <a:pt x="417" y="777"/>
                  </a:cubicBezTo>
                  <a:cubicBezTo>
                    <a:pt x="418" y="756"/>
                    <a:pt x="418" y="736"/>
                    <a:pt x="418" y="716"/>
                  </a:cubicBezTo>
                  <a:cubicBezTo>
                    <a:pt x="418" y="699"/>
                    <a:pt x="418" y="683"/>
                    <a:pt x="417" y="667"/>
                  </a:cubicBezTo>
                  <a:cubicBezTo>
                    <a:pt x="420" y="666"/>
                    <a:pt x="422" y="663"/>
                    <a:pt x="420" y="661"/>
                  </a:cubicBezTo>
                  <a:cubicBezTo>
                    <a:pt x="418" y="660"/>
                    <a:pt x="421" y="653"/>
                    <a:pt x="421" y="652"/>
                  </a:cubicBezTo>
                  <a:cubicBezTo>
                    <a:pt x="422" y="649"/>
                    <a:pt x="423" y="646"/>
                    <a:pt x="424" y="642"/>
                  </a:cubicBezTo>
                  <a:cubicBezTo>
                    <a:pt x="424" y="642"/>
                    <a:pt x="424" y="641"/>
                    <a:pt x="424" y="641"/>
                  </a:cubicBezTo>
                  <a:cubicBezTo>
                    <a:pt x="429" y="647"/>
                    <a:pt x="433" y="655"/>
                    <a:pt x="433" y="664"/>
                  </a:cubicBezTo>
                  <a:cubicBezTo>
                    <a:pt x="434" y="677"/>
                    <a:pt x="431" y="689"/>
                    <a:pt x="429" y="701"/>
                  </a:cubicBezTo>
                  <a:cubicBezTo>
                    <a:pt x="427" y="707"/>
                    <a:pt x="426" y="712"/>
                    <a:pt x="426" y="718"/>
                  </a:cubicBezTo>
                  <a:cubicBezTo>
                    <a:pt x="426" y="723"/>
                    <a:pt x="427" y="729"/>
                    <a:pt x="426" y="735"/>
                  </a:cubicBezTo>
                  <a:close/>
                  <a:moveTo>
                    <a:pt x="338" y="954"/>
                  </a:moveTo>
                  <a:cubicBezTo>
                    <a:pt x="335" y="954"/>
                    <a:pt x="333" y="953"/>
                    <a:pt x="331" y="953"/>
                  </a:cubicBezTo>
                  <a:cubicBezTo>
                    <a:pt x="330" y="953"/>
                    <a:pt x="330" y="953"/>
                    <a:pt x="329" y="953"/>
                  </a:cubicBezTo>
                  <a:cubicBezTo>
                    <a:pt x="329" y="948"/>
                    <a:pt x="329" y="942"/>
                    <a:pt x="329" y="937"/>
                  </a:cubicBezTo>
                  <a:cubicBezTo>
                    <a:pt x="333" y="940"/>
                    <a:pt x="337" y="942"/>
                    <a:pt x="341" y="945"/>
                  </a:cubicBezTo>
                  <a:cubicBezTo>
                    <a:pt x="341" y="947"/>
                    <a:pt x="340" y="948"/>
                    <a:pt x="339" y="950"/>
                  </a:cubicBezTo>
                  <a:cubicBezTo>
                    <a:pt x="339" y="950"/>
                    <a:pt x="338" y="951"/>
                    <a:pt x="338" y="951"/>
                  </a:cubicBezTo>
                  <a:cubicBezTo>
                    <a:pt x="338" y="952"/>
                    <a:pt x="338" y="953"/>
                    <a:pt x="338" y="953"/>
                  </a:cubicBezTo>
                  <a:cubicBezTo>
                    <a:pt x="338" y="954"/>
                    <a:pt x="338" y="954"/>
                    <a:pt x="338" y="954"/>
                  </a:cubicBezTo>
                  <a:close/>
                  <a:moveTo>
                    <a:pt x="394" y="927"/>
                  </a:moveTo>
                  <a:cubicBezTo>
                    <a:pt x="390" y="925"/>
                    <a:pt x="385" y="922"/>
                    <a:pt x="381" y="919"/>
                  </a:cubicBezTo>
                  <a:cubicBezTo>
                    <a:pt x="382" y="917"/>
                    <a:pt x="383" y="915"/>
                    <a:pt x="385" y="913"/>
                  </a:cubicBezTo>
                  <a:cubicBezTo>
                    <a:pt x="385" y="911"/>
                    <a:pt x="386" y="910"/>
                    <a:pt x="386" y="909"/>
                  </a:cubicBezTo>
                  <a:cubicBezTo>
                    <a:pt x="389" y="910"/>
                    <a:pt x="391" y="911"/>
                    <a:pt x="393" y="912"/>
                  </a:cubicBezTo>
                  <a:cubicBezTo>
                    <a:pt x="393" y="912"/>
                    <a:pt x="394" y="912"/>
                    <a:pt x="394" y="913"/>
                  </a:cubicBezTo>
                  <a:cubicBezTo>
                    <a:pt x="394" y="917"/>
                    <a:pt x="394" y="922"/>
                    <a:pt x="394" y="927"/>
                  </a:cubicBezTo>
                  <a:close/>
                  <a:moveTo>
                    <a:pt x="371" y="900"/>
                  </a:moveTo>
                  <a:cubicBezTo>
                    <a:pt x="370" y="903"/>
                    <a:pt x="369" y="907"/>
                    <a:pt x="368" y="910"/>
                  </a:cubicBezTo>
                  <a:cubicBezTo>
                    <a:pt x="365" y="908"/>
                    <a:pt x="361" y="906"/>
                    <a:pt x="358" y="903"/>
                  </a:cubicBezTo>
                  <a:cubicBezTo>
                    <a:pt x="359" y="900"/>
                    <a:pt x="359" y="896"/>
                    <a:pt x="360" y="892"/>
                  </a:cubicBezTo>
                  <a:cubicBezTo>
                    <a:pt x="364" y="895"/>
                    <a:pt x="367" y="897"/>
                    <a:pt x="371" y="900"/>
                  </a:cubicBezTo>
                  <a:close/>
                  <a:moveTo>
                    <a:pt x="360" y="890"/>
                  </a:moveTo>
                  <a:cubicBezTo>
                    <a:pt x="360" y="887"/>
                    <a:pt x="361" y="882"/>
                    <a:pt x="362" y="879"/>
                  </a:cubicBezTo>
                  <a:cubicBezTo>
                    <a:pt x="363" y="879"/>
                    <a:pt x="363" y="880"/>
                    <a:pt x="364" y="880"/>
                  </a:cubicBezTo>
                  <a:cubicBezTo>
                    <a:pt x="367" y="883"/>
                    <a:pt x="371" y="885"/>
                    <a:pt x="375" y="888"/>
                  </a:cubicBezTo>
                  <a:cubicBezTo>
                    <a:pt x="374" y="891"/>
                    <a:pt x="373" y="895"/>
                    <a:pt x="372" y="898"/>
                  </a:cubicBezTo>
                  <a:cubicBezTo>
                    <a:pt x="368" y="895"/>
                    <a:pt x="365" y="893"/>
                    <a:pt x="362" y="891"/>
                  </a:cubicBezTo>
                  <a:cubicBezTo>
                    <a:pt x="361" y="890"/>
                    <a:pt x="361" y="890"/>
                    <a:pt x="360" y="890"/>
                  </a:cubicBezTo>
                  <a:close/>
                  <a:moveTo>
                    <a:pt x="366" y="912"/>
                  </a:moveTo>
                  <a:cubicBezTo>
                    <a:pt x="366" y="912"/>
                    <a:pt x="367" y="912"/>
                    <a:pt x="367" y="912"/>
                  </a:cubicBezTo>
                  <a:cubicBezTo>
                    <a:pt x="365" y="917"/>
                    <a:pt x="363" y="922"/>
                    <a:pt x="361" y="927"/>
                  </a:cubicBezTo>
                  <a:cubicBezTo>
                    <a:pt x="359" y="926"/>
                    <a:pt x="357" y="925"/>
                    <a:pt x="355" y="924"/>
                  </a:cubicBezTo>
                  <a:cubicBezTo>
                    <a:pt x="354" y="923"/>
                    <a:pt x="353" y="923"/>
                    <a:pt x="352" y="922"/>
                  </a:cubicBezTo>
                  <a:cubicBezTo>
                    <a:pt x="354" y="919"/>
                    <a:pt x="355" y="916"/>
                    <a:pt x="355" y="913"/>
                  </a:cubicBezTo>
                  <a:cubicBezTo>
                    <a:pt x="356" y="911"/>
                    <a:pt x="357" y="908"/>
                    <a:pt x="357" y="905"/>
                  </a:cubicBezTo>
                  <a:cubicBezTo>
                    <a:pt x="360" y="907"/>
                    <a:pt x="363" y="910"/>
                    <a:pt x="366" y="912"/>
                  </a:cubicBezTo>
                  <a:close/>
                  <a:moveTo>
                    <a:pt x="356" y="902"/>
                  </a:moveTo>
                  <a:cubicBezTo>
                    <a:pt x="351" y="899"/>
                    <a:pt x="347" y="896"/>
                    <a:pt x="342" y="893"/>
                  </a:cubicBezTo>
                  <a:cubicBezTo>
                    <a:pt x="344" y="890"/>
                    <a:pt x="345" y="886"/>
                    <a:pt x="347" y="883"/>
                  </a:cubicBezTo>
                  <a:cubicBezTo>
                    <a:pt x="349" y="885"/>
                    <a:pt x="352" y="886"/>
                    <a:pt x="354" y="888"/>
                  </a:cubicBezTo>
                  <a:cubicBezTo>
                    <a:pt x="355" y="889"/>
                    <a:pt x="356" y="889"/>
                    <a:pt x="358" y="890"/>
                  </a:cubicBezTo>
                  <a:cubicBezTo>
                    <a:pt x="357" y="894"/>
                    <a:pt x="356" y="898"/>
                    <a:pt x="356" y="902"/>
                  </a:cubicBezTo>
                  <a:close/>
                  <a:moveTo>
                    <a:pt x="355" y="904"/>
                  </a:moveTo>
                  <a:cubicBezTo>
                    <a:pt x="355" y="905"/>
                    <a:pt x="355" y="906"/>
                    <a:pt x="355" y="907"/>
                  </a:cubicBezTo>
                  <a:cubicBezTo>
                    <a:pt x="354" y="912"/>
                    <a:pt x="352" y="917"/>
                    <a:pt x="350" y="921"/>
                  </a:cubicBezTo>
                  <a:cubicBezTo>
                    <a:pt x="346" y="919"/>
                    <a:pt x="341" y="916"/>
                    <a:pt x="337" y="914"/>
                  </a:cubicBezTo>
                  <a:cubicBezTo>
                    <a:pt x="336" y="913"/>
                    <a:pt x="335" y="913"/>
                    <a:pt x="334" y="912"/>
                  </a:cubicBezTo>
                  <a:cubicBezTo>
                    <a:pt x="336" y="906"/>
                    <a:pt x="339" y="901"/>
                    <a:pt x="341" y="895"/>
                  </a:cubicBezTo>
                  <a:cubicBezTo>
                    <a:pt x="346" y="898"/>
                    <a:pt x="351" y="901"/>
                    <a:pt x="355" y="904"/>
                  </a:cubicBezTo>
                  <a:close/>
                  <a:moveTo>
                    <a:pt x="334" y="915"/>
                  </a:moveTo>
                  <a:cubicBezTo>
                    <a:pt x="339" y="918"/>
                    <a:pt x="344" y="921"/>
                    <a:pt x="350" y="924"/>
                  </a:cubicBezTo>
                  <a:cubicBezTo>
                    <a:pt x="349" y="926"/>
                    <a:pt x="348" y="927"/>
                    <a:pt x="348" y="929"/>
                  </a:cubicBezTo>
                  <a:cubicBezTo>
                    <a:pt x="344" y="927"/>
                    <a:pt x="341" y="926"/>
                    <a:pt x="338" y="924"/>
                  </a:cubicBezTo>
                  <a:cubicBezTo>
                    <a:pt x="335" y="923"/>
                    <a:pt x="333" y="922"/>
                    <a:pt x="331" y="921"/>
                  </a:cubicBezTo>
                  <a:cubicBezTo>
                    <a:pt x="331" y="919"/>
                    <a:pt x="332" y="918"/>
                    <a:pt x="332" y="917"/>
                  </a:cubicBezTo>
                  <a:cubicBezTo>
                    <a:pt x="333" y="916"/>
                    <a:pt x="333" y="915"/>
                    <a:pt x="333" y="915"/>
                  </a:cubicBezTo>
                  <a:cubicBezTo>
                    <a:pt x="334" y="915"/>
                    <a:pt x="334" y="915"/>
                    <a:pt x="334" y="915"/>
                  </a:cubicBezTo>
                  <a:close/>
                  <a:moveTo>
                    <a:pt x="352" y="925"/>
                  </a:moveTo>
                  <a:cubicBezTo>
                    <a:pt x="352" y="925"/>
                    <a:pt x="353" y="926"/>
                    <a:pt x="354" y="926"/>
                  </a:cubicBezTo>
                  <a:cubicBezTo>
                    <a:pt x="356" y="927"/>
                    <a:pt x="358" y="928"/>
                    <a:pt x="360" y="929"/>
                  </a:cubicBezTo>
                  <a:cubicBezTo>
                    <a:pt x="359" y="930"/>
                    <a:pt x="359" y="932"/>
                    <a:pt x="358" y="933"/>
                  </a:cubicBezTo>
                  <a:cubicBezTo>
                    <a:pt x="358" y="934"/>
                    <a:pt x="357" y="935"/>
                    <a:pt x="357" y="936"/>
                  </a:cubicBezTo>
                  <a:cubicBezTo>
                    <a:pt x="355" y="934"/>
                    <a:pt x="353" y="933"/>
                    <a:pt x="351" y="932"/>
                  </a:cubicBezTo>
                  <a:cubicBezTo>
                    <a:pt x="351" y="931"/>
                    <a:pt x="350" y="931"/>
                    <a:pt x="349" y="930"/>
                  </a:cubicBezTo>
                  <a:cubicBezTo>
                    <a:pt x="350" y="928"/>
                    <a:pt x="351" y="927"/>
                    <a:pt x="352" y="925"/>
                  </a:cubicBezTo>
                  <a:close/>
                  <a:moveTo>
                    <a:pt x="360" y="935"/>
                  </a:moveTo>
                  <a:cubicBezTo>
                    <a:pt x="360" y="933"/>
                    <a:pt x="361" y="931"/>
                    <a:pt x="362" y="930"/>
                  </a:cubicBezTo>
                  <a:cubicBezTo>
                    <a:pt x="365" y="931"/>
                    <a:pt x="368" y="933"/>
                    <a:pt x="371" y="935"/>
                  </a:cubicBezTo>
                  <a:cubicBezTo>
                    <a:pt x="370" y="938"/>
                    <a:pt x="369" y="942"/>
                    <a:pt x="367" y="945"/>
                  </a:cubicBezTo>
                  <a:cubicBezTo>
                    <a:pt x="366" y="945"/>
                    <a:pt x="365" y="944"/>
                    <a:pt x="364" y="943"/>
                  </a:cubicBezTo>
                  <a:cubicBezTo>
                    <a:pt x="362" y="941"/>
                    <a:pt x="361" y="939"/>
                    <a:pt x="359" y="937"/>
                  </a:cubicBezTo>
                  <a:cubicBezTo>
                    <a:pt x="359" y="937"/>
                    <a:pt x="359" y="936"/>
                    <a:pt x="360" y="935"/>
                  </a:cubicBezTo>
                  <a:close/>
                  <a:moveTo>
                    <a:pt x="363" y="927"/>
                  </a:moveTo>
                  <a:cubicBezTo>
                    <a:pt x="365" y="923"/>
                    <a:pt x="367" y="919"/>
                    <a:pt x="369" y="915"/>
                  </a:cubicBezTo>
                  <a:cubicBezTo>
                    <a:pt x="369" y="914"/>
                    <a:pt x="369" y="914"/>
                    <a:pt x="369" y="914"/>
                  </a:cubicBezTo>
                  <a:cubicBezTo>
                    <a:pt x="372" y="916"/>
                    <a:pt x="375" y="918"/>
                    <a:pt x="378" y="920"/>
                  </a:cubicBezTo>
                  <a:cubicBezTo>
                    <a:pt x="376" y="924"/>
                    <a:pt x="375" y="927"/>
                    <a:pt x="373" y="931"/>
                  </a:cubicBezTo>
                  <a:cubicBezTo>
                    <a:pt x="373" y="931"/>
                    <a:pt x="372" y="932"/>
                    <a:pt x="372" y="932"/>
                  </a:cubicBezTo>
                  <a:cubicBezTo>
                    <a:pt x="369" y="930"/>
                    <a:pt x="366" y="929"/>
                    <a:pt x="363" y="927"/>
                  </a:cubicBezTo>
                  <a:close/>
                  <a:moveTo>
                    <a:pt x="370" y="912"/>
                  </a:moveTo>
                  <a:cubicBezTo>
                    <a:pt x="371" y="908"/>
                    <a:pt x="372" y="905"/>
                    <a:pt x="373" y="901"/>
                  </a:cubicBezTo>
                  <a:cubicBezTo>
                    <a:pt x="377" y="904"/>
                    <a:pt x="381" y="906"/>
                    <a:pt x="384" y="908"/>
                  </a:cubicBezTo>
                  <a:cubicBezTo>
                    <a:pt x="384" y="908"/>
                    <a:pt x="384" y="908"/>
                    <a:pt x="384" y="909"/>
                  </a:cubicBezTo>
                  <a:cubicBezTo>
                    <a:pt x="383" y="912"/>
                    <a:pt x="381" y="915"/>
                    <a:pt x="380" y="918"/>
                  </a:cubicBezTo>
                  <a:cubicBezTo>
                    <a:pt x="376" y="916"/>
                    <a:pt x="373" y="914"/>
                    <a:pt x="370" y="912"/>
                  </a:cubicBezTo>
                  <a:close/>
                  <a:moveTo>
                    <a:pt x="385" y="905"/>
                  </a:moveTo>
                  <a:cubicBezTo>
                    <a:pt x="383" y="904"/>
                    <a:pt x="382" y="904"/>
                    <a:pt x="380" y="903"/>
                  </a:cubicBezTo>
                  <a:cubicBezTo>
                    <a:pt x="378" y="901"/>
                    <a:pt x="376" y="900"/>
                    <a:pt x="374" y="899"/>
                  </a:cubicBezTo>
                  <a:cubicBezTo>
                    <a:pt x="374" y="897"/>
                    <a:pt x="375" y="895"/>
                    <a:pt x="375" y="893"/>
                  </a:cubicBezTo>
                  <a:cubicBezTo>
                    <a:pt x="376" y="892"/>
                    <a:pt x="376" y="891"/>
                    <a:pt x="376" y="890"/>
                  </a:cubicBezTo>
                  <a:cubicBezTo>
                    <a:pt x="377" y="890"/>
                    <a:pt x="377" y="891"/>
                    <a:pt x="378" y="891"/>
                  </a:cubicBezTo>
                  <a:cubicBezTo>
                    <a:pt x="381" y="894"/>
                    <a:pt x="384" y="897"/>
                    <a:pt x="387" y="899"/>
                  </a:cubicBezTo>
                  <a:cubicBezTo>
                    <a:pt x="387" y="901"/>
                    <a:pt x="386" y="903"/>
                    <a:pt x="385" y="905"/>
                  </a:cubicBezTo>
                  <a:close/>
                  <a:moveTo>
                    <a:pt x="381" y="892"/>
                  </a:moveTo>
                  <a:cubicBezTo>
                    <a:pt x="379" y="891"/>
                    <a:pt x="378" y="889"/>
                    <a:pt x="377" y="888"/>
                  </a:cubicBezTo>
                  <a:cubicBezTo>
                    <a:pt x="377" y="885"/>
                    <a:pt x="378" y="882"/>
                    <a:pt x="379" y="879"/>
                  </a:cubicBezTo>
                  <a:cubicBezTo>
                    <a:pt x="383" y="881"/>
                    <a:pt x="386" y="884"/>
                    <a:pt x="389" y="886"/>
                  </a:cubicBezTo>
                  <a:cubicBezTo>
                    <a:pt x="390" y="887"/>
                    <a:pt x="390" y="887"/>
                    <a:pt x="391" y="888"/>
                  </a:cubicBezTo>
                  <a:cubicBezTo>
                    <a:pt x="390" y="891"/>
                    <a:pt x="389" y="895"/>
                    <a:pt x="388" y="898"/>
                  </a:cubicBezTo>
                  <a:cubicBezTo>
                    <a:pt x="385" y="896"/>
                    <a:pt x="383" y="894"/>
                    <a:pt x="381" y="892"/>
                  </a:cubicBezTo>
                  <a:close/>
                  <a:moveTo>
                    <a:pt x="375" y="886"/>
                  </a:moveTo>
                  <a:cubicBezTo>
                    <a:pt x="375" y="886"/>
                    <a:pt x="375" y="887"/>
                    <a:pt x="375" y="887"/>
                  </a:cubicBezTo>
                  <a:cubicBezTo>
                    <a:pt x="372" y="885"/>
                    <a:pt x="370" y="883"/>
                    <a:pt x="367" y="881"/>
                  </a:cubicBezTo>
                  <a:cubicBezTo>
                    <a:pt x="366" y="880"/>
                    <a:pt x="364" y="879"/>
                    <a:pt x="362" y="877"/>
                  </a:cubicBezTo>
                  <a:cubicBezTo>
                    <a:pt x="363" y="875"/>
                    <a:pt x="364" y="873"/>
                    <a:pt x="365" y="872"/>
                  </a:cubicBezTo>
                  <a:cubicBezTo>
                    <a:pt x="366" y="872"/>
                    <a:pt x="367" y="872"/>
                    <a:pt x="369" y="872"/>
                  </a:cubicBezTo>
                  <a:cubicBezTo>
                    <a:pt x="371" y="874"/>
                    <a:pt x="373" y="876"/>
                    <a:pt x="376" y="877"/>
                  </a:cubicBezTo>
                  <a:cubicBezTo>
                    <a:pt x="376" y="877"/>
                    <a:pt x="377" y="878"/>
                    <a:pt x="378" y="878"/>
                  </a:cubicBezTo>
                  <a:cubicBezTo>
                    <a:pt x="376" y="881"/>
                    <a:pt x="376" y="884"/>
                    <a:pt x="375" y="886"/>
                  </a:cubicBezTo>
                  <a:close/>
                  <a:moveTo>
                    <a:pt x="361" y="876"/>
                  </a:moveTo>
                  <a:cubicBezTo>
                    <a:pt x="360" y="876"/>
                    <a:pt x="360" y="876"/>
                    <a:pt x="360" y="876"/>
                  </a:cubicBezTo>
                  <a:cubicBezTo>
                    <a:pt x="359" y="874"/>
                    <a:pt x="356" y="873"/>
                    <a:pt x="355" y="872"/>
                  </a:cubicBezTo>
                  <a:cubicBezTo>
                    <a:pt x="357" y="872"/>
                    <a:pt x="359" y="872"/>
                    <a:pt x="362" y="872"/>
                  </a:cubicBezTo>
                  <a:cubicBezTo>
                    <a:pt x="362" y="872"/>
                    <a:pt x="362" y="872"/>
                    <a:pt x="363" y="872"/>
                  </a:cubicBezTo>
                  <a:cubicBezTo>
                    <a:pt x="362" y="873"/>
                    <a:pt x="361" y="875"/>
                    <a:pt x="361" y="876"/>
                  </a:cubicBezTo>
                  <a:close/>
                  <a:moveTo>
                    <a:pt x="357" y="875"/>
                  </a:moveTo>
                  <a:cubicBezTo>
                    <a:pt x="358" y="875"/>
                    <a:pt x="359" y="876"/>
                    <a:pt x="360" y="877"/>
                  </a:cubicBezTo>
                  <a:cubicBezTo>
                    <a:pt x="360" y="879"/>
                    <a:pt x="359" y="881"/>
                    <a:pt x="359" y="883"/>
                  </a:cubicBezTo>
                  <a:cubicBezTo>
                    <a:pt x="359" y="884"/>
                    <a:pt x="358" y="886"/>
                    <a:pt x="358" y="888"/>
                  </a:cubicBezTo>
                  <a:cubicBezTo>
                    <a:pt x="354" y="886"/>
                    <a:pt x="351" y="884"/>
                    <a:pt x="347" y="882"/>
                  </a:cubicBezTo>
                  <a:cubicBezTo>
                    <a:pt x="349" y="878"/>
                    <a:pt x="351" y="875"/>
                    <a:pt x="352" y="871"/>
                  </a:cubicBezTo>
                  <a:cubicBezTo>
                    <a:pt x="352" y="871"/>
                    <a:pt x="353" y="871"/>
                    <a:pt x="353" y="871"/>
                  </a:cubicBezTo>
                  <a:cubicBezTo>
                    <a:pt x="354" y="873"/>
                    <a:pt x="356" y="874"/>
                    <a:pt x="357" y="875"/>
                  </a:cubicBezTo>
                  <a:close/>
                  <a:moveTo>
                    <a:pt x="345" y="881"/>
                  </a:moveTo>
                  <a:cubicBezTo>
                    <a:pt x="344" y="880"/>
                    <a:pt x="344" y="880"/>
                    <a:pt x="343" y="879"/>
                  </a:cubicBezTo>
                  <a:cubicBezTo>
                    <a:pt x="340" y="878"/>
                    <a:pt x="338" y="877"/>
                    <a:pt x="336" y="876"/>
                  </a:cubicBezTo>
                  <a:cubicBezTo>
                    <a:pt x="337" y="874"/>
                    <a:pt x="337" y="872"/>
                    <a:pt x="338" y="871"/>
                  </a:cubicBezTo>
                  <a:cubicBezTo>
                    <a:pt x="342" y="871"/>
                    <a:pt x="346" y="871"/>
                    <a:pt x="350" y="871"/>
                  </a:cubicBezTo>
                  <a:cubicBezTo>
                    <a:pt x="348" y="874"/>
                    <a:pt x="347" y="878"/>
                    <a:pt x="345" y="881"/>
                  </a:cubicBezTo>
                  <a:close/>
                  <a:moveTo>
                    <a:pt x="334" y="875"/>
                  </a:moveTo>
                  <a:cubicBezTo>
                    <a:pt x="334" y="874"/>
                    <a:pt x="333" y="874"/>
                    <a:pt x="332" y="874"/>
                  </a:cubicBezTo>
                  <a:cubicBezTo>
                    <a:pt x="332" y="873"/>
                    <a:pt x="332" y="872"/>
                    <a:pt x="332" y="871"/>
                  </a:cubicBezTo>
                  <a:cubicBezTo>
                    <a:pt x="332" y="871"/>
                    <a:pt x="332" y="871"/>
                    <a:pt x="332" y="871"/>
                  </a:cubicBezTo>
                  <a:cubicBezTo>
                    <a:pt x="334" y="871"/>
                    <a:pt x="335" y="871"/>
                    <a:pt x="336" y="871"/>
                  </a:cubicBezTo>
                  <a:cubicBezTo>
                    <a:pt x="335" y="872"/>
                    <a:pt x="335" y="873"/>
                    <a:pt x="334" y="875"/>
                  </a:cubicBezTo>
                  <a:close/>
                  <a:moveTo>
                    <a:pt x="334" y="876"/>
                  </a:moveTo>
                  <a:cubicBezTo>
                    <a:pt x="333" y="877"/>
                    <a:pt x="333" y="878"/>
                    <a:pt x="332" y="879"/>
                  </a:cubicBezTo>
                  <a:cubicBezTo>
                    <a:pt x="332" y="877"/>
                    <a:pt x="332" y="876"/>
                    <a:pt x="332" y="875"/>
                  </a:cubicBezTo>
                  <a:cubicBezTo>
                    <a:pt x="333" y="875"/>
                    <a:pt x="333" y="875"/>
                    <a:pt x="334" y="876"/>
                  </a:cubicBezTo>
                  <a:close/>
                  <a:moveTo>
                    <a:pt x="335" y="877"/>
                  </a:moveTo>
                  <a:cubicBezTo>
                    <a:pt x="338" y="879"/>
                    <a:pt x="342" y="880"/>
                    <a:pt x="345" y="882"/>
                  </a:cubicBezTo>
                  <a:cubicBezTo>
                    <a:pt x="343" y="885"/>
                    <a:pt x="342" y="889"/>
                    <a:pt x="340" y="892"/>
                  </a:cubicBezTo>
                  <a:cubicBezTo>
                    <a:pt x="339" y="891"/>
                    <a:pt x="337" y="890"/>
                    <a:pt x="335" y="889"/>
                  </a:cubicBezTo>
                  <a:cubicBezTo>
                    <a:pt x="334" y="889"/>
                    <a:pt x="333" y="888"/>
                    <a:pt x="332" y="888"/>
                  </a:cubicBezTo>
                  <a:cubicBezTo>
                    <a:pt x="332" y="886"/>
                    <a:pt x="332" y="885"/>
                    <a:pt x="332" y="884"/>
                  </a:cubicBezTo>
                  <a:cubicBezTo>
                    <a:pt x="333" y="882"/>
                    <a:pt x="334" y="879"/>
                    <a:pt x="335" y="877"/>
                  </a:cubicBezTo>
                  <a:close/>
                  <a:moveTo>
                    <a:pt x="332" y="889"/>
                  </a:moveTo>
                  <a:cubicBezTo>
                    <a:pt x="335" y="891"/>
                    <a:pt x="337" y="892"/>
                    <a:pt x="340" y="894"/>
                  </a:cubicBezTo>
                  <a:cubicBezTo>
                    <a:pt x="337" y="899"/>
                    <a:pt x="335" y="905"/>
                    <a:pt x="332" y="911"/>
                  </a:cubicBezTo>
                  <a:cubicBezTo>
                    <a:pt x="331" y="911"/>
                    <a:pt x="331" y="910"/>
                    <a:pt x="330" y="910"/>
                  </a:cubicBezTo>
                  <a:cubicBezTo>
                    <a:pt x="330" y="906"/>
                    <a:pt x="330" y="902"/>
                    <a:pt x="331" y="898"/>
                  </a:cubicBezTo>
                  <a:cubicBezTo>
                    <a:pt x="331" y="895"/>
                    <a:pt x="332" y="892"/>
                    <a:pt x="332" y="889"/>
                  </a:cubicBezTo>
                  <a:cubicBezTo>
                    <a:pt x="332" y="889"/>
                    <a:pt x="332" y="889"/>
                    <a:pt x="332" y="889"/>
                  </a:cubicBezTo>
                  <a:close/>
                  <a:moveTo>
                    <a:pt x="331" y="913"/>
                  </a:moveTo>
                  <a:cubicBezTo>
                    <a:pt x="331" y="915"/>
                    <a:pt x="330" y="917"/>
                    <a:pt x="329" y="918"/>
                  </a:cubicBezTo>
                  <a:cubicBezTo>
                    <a:pt x="329" y="916"/>
                    <a:pt x="329" y="914"/>
                    <a:pt x="330" y="912"/>
                  </a:cubicBezTo>
                  <a:cubicBezTo>
                    <a:pt x="330" y="913"/>
                    <a:pt x="331" y="913"/>
                    <a:pt x="331" y="913"/>
                  </a:cubicBezTo>
                  <a:close/>
                  <a:moveTo>
                    <a:pt x="330" y="923"/>
                  </a:moveTo>
                  <a:cubicBezTo>
                    <a:pt x="331" y="924"/>
                    <a:pt x="333" y="925"/>
                    <a:pt x="335" y="925"/>
                  </a:cubicBezTo>
                  <a:cubicBezTo>
                    <a:pt x="339" y="927"/>
                    <a:pt x="343" y="929"/>
                    <a:pt x="347" y="932"/>
                  </a:cubicBezTo>
                  <a:cubicBezTo>
                    <a:pt x="345" y="935"/>
                    <a:pt x="344" y="939"/>
                    <a:pt x="342" y="943"/>
                  </a:cubicBezTo>
                  <a:cubicBezTo>
                    <a:pt x="338" y="940"/>
                    <a:pt x="333" y="937"/>
                    <a:pt x="329" y="934"/>
                  </a:cubicBezTo>
                  <a:cubicBezTo>
                    <a:pt x="329" y="933"/>
                    <a:pt x="329" y="932"/>
                    <a:pt x="329" y="931"/>
                  </a:cubicBezTo>
                  <a:cubicBezTo>
                    <a:pt x="329" y="928"/>
                    <a:pt x="329" y="926"/>
                    <a:pt x="329" y="924"/>
                  </a:cubicBezTo>
                  <a:cubicBezTo>
                    <a:pt x="329" y="924"/>
                    <a:pt x="329" y="923"/>
                    <a:pt x="330" y="923"/>
                  </a:cubicBezTo>
                  <a:close/>
                  <a:moveTo>
                    <a:pt x="340" y="953"/>
                  </a:moveTo>
                  <a:cubicBezTo>
                    <a:pt x="341" y="951"/>
                    <a:pt x="342" y="948"/>
                    <a:pt x="343" y="946"/>
                  </a:cubicBezTo>
                  <a:cubicBezTo>
                    <a:pt x="343" y="946"/>
                    <a:pt x="343" y="946"/>
                    <a:pt x="344" y="946"/>
                  </a:cubicBezTo>
                  <a:cubicBezTo>
                    <a:pt x="346" y="948"/>
                    <a:pt x="349" y="950"/>
                    <a:pt x="352" y="952"/>
                  </a:cubicBezTo>
                  <a:cubicBezTo>
                    <a:pt x="352" y="953"/>
                    <a:pt x="352" y="954"/>
                    <a:pt x="352" y="955"/>
                  </a:cubicBezTo>
                  <a:cubicBezTo>
                    <a:pt x="349" y="955"/>
                    <a:pt x="346" y="955"/>
                    <a:pt x="343" y="954"/>
                  </a:cubicBezTo>
                  <a:cubicBezTo>
                    <a:pt x="342" y="954"/>
                    <a:pt x="340" y="954"/>
                    <a:pt x="339" y="954"/>
                  </a:cubicBezTo>
                  <a:cubicBezTo>
                    <a:pt x="339" y="954"/>
                    <a:pt x="340" y="954"/>
                    <a:pt x="340" y="953"/>
                  </a:cubicBezTo>
                  <a:close/>
                  <a:moveTo>
                    <a:pt x="347" y="946"/>
                  </a:moveTo>
                  <a:cubicBezTo>
                    <a:pt x="346" y="945"/>
                    <a:pt x="345" y="944"/>
                    <a:pt x="344" y="944"/>
                  </a:cubicBezTo>
                  <a:cubicBezTo>
                    <a:pt x="345" y="940"/>
                    <a:pt x="347" y="936"/>
                    <a:pt x="348" y="933"/>
                  </a:cubicBezTo>
                  <a:cubicBezTo>
                    <a:pt x="348" y="933"/>
                    <a:pt x="348" y="933"/>
                    <a:pt x="348" y="933"/>
                  </a:cubicBezTo>
                  <a:cubicBezTo>
                    <a:pt x="351" y="934"/>
                    <a:pt x="354" y="936"/>
                    <a:pt x="356" y="938"/>
                  </a:cubicBezTo>
                  <a:cubicBezTo>
                    <a:pt x="355" y="942"/>
                    <a:pt x="354" y="946"/>
                    <a:pt x="353" y="949"/>
                  </a:cubicBezTo>
                  <a:cubicBezTo>
                    <a:pt x="351" y="948"/>
                    <a:pt x="349" y="947"/>
                    <a:pt x="347" y="946"/>
                  </a:cubicBezTo>
                  <a:close/>
                  <a:moveTo>
                    <a:pt x="354" y="953"/>
                  </a:moveTo>
                  <a:cubicBezTo>
                    <a:pt x="355" y="954"/>
                    <a:pt x="356" y="954"/>
                    <a:pt x="357" y="955"/>
                  </a:cubicBezTo>
                  <a:cubicBezTo>
                    <a:pt x="356" y="955"/>
                    <a:pt x="355" y="955"/>
                    <a:pt x="354" y="955"/>
                  </a:cubicBezTo>
                  <a:cubicBezTo>
                    <a:pt x="354" y="954"/>
                    <a:pt x="354" y="954"/>
                    <a:pt x="354" y="953"/>
                  </a:cubicBezTo>
                  <a:close/>
                  <a:moveTo>
                    <a:pt x="355" y="951"/>
                  </a:moveTo>
                  <a:cubicBezTo>
                    <a:pt x="356" y="947"/>
                    <a:pt x="357" y="944"/>
                    <a:pt x="358" y="940"/>
                  </a:cubicBezTo>
                  <a:cubicBezTo>
                    <a:pt x="359" y="941"/>
                    <a:pt x="360" y="943"/>
                    <a:pt x="362" y="944"/>
                  </a:cubicBezTo>
                  <a:cubicBezTo>
                    <a:pt x="363" y="945"/>
                    <a:pt x="365" y="946"/>
                    <a:pt x="366" y="948"/>
                  </a:cubicBezTo>
                  <a:cubicBezTo>
                    <a:pt x="365" y="950"/>
                    <a:pt x="364" y="952"/>
                    <a:pt x="362" y="954"/>
                  </a:cubicBezTo>
                  <a:cubicBezTo>
                    <a:pt x="362" y="955"/>
                    <a:pt x="364" y="955"/>
                    <a:pt x="364" y="955"/>
                  </a:cubicBezTo>
                  <a:cubicBezTo>
                    <a:pt x="365" y="954"/>
                    <a:pt x="366" y="953"/>
                    <a:pt x="367" y="952"/>
                  </a:cubicBezTo>
                  <a:cubicBezTo>
                    <a:pt x="367" y="952"/>
                    <a:pt x="367" y="952"/>
                    <a:pt x="366" y="952"/>
                  </a:cubicBezTo>
                  <a:cubicBezTo>
                    <a:pt x="367" y="951"/>
                    <a:pt x="367" y="950"/>
                    <a:pt x="367" y="949"/>
                  </a:cubicBezTo>
                  <a:cubicBezTo>
                    <a:pt x="369" y="951"/>
                    <a:pt x="371" y="952"/>
                    <a:pt x="372" y="954"/>
                  </a:cubicBezTo>
                  <a:cubicBezTo>
                    <a:pt x="372" y="954"/>
                    <a:pt x="372" y="954"/>
                    <a:pt x="372" y="954"/>
                  </a:cubicBezTo>
                  <a:cubicBezTo>
                    <a:pt x="371" y="954"/>
                    <a:pt x="371" y="954"/>
                    <a:pt x="371" y="955"/>
                  </a:cubicBezTo>
                  <a:cubicBezTo>
                    <a:pt x="367" y="955"/>
                    <a:pt x="364" y="955"/>
                    <a:pt x="361" y="955"/>
                  </a:cubicBezTo>
                  <a:cubicBezTo>
                    <a:pt x="360" y="954"/>
                    <a:pt x="359" y="954"/>
                    <a:pt x="358" y="953"/>
                  </a:cubicBezTo>
                  <a:cubicBezTo>
                    <a:pt x="357" y="952"/>
                    <a:pt x="356" y="951"/>
                    <a:pt x="355" y="951"/>
                  </a:cubicBezTo>
                  <a:close/>
                  <a:moveTo>
                    <a:pt x="369" y="947"/>
                  </a:moveTo>
                  <a:cubicBezTo>
                    <a:pt x="370" y="943"/>
                    <a:pt x="371" y="940"/>
                    <a:pt x="373" y="936"/>
                  </a:cubicBezTo>
                  <a:cubicBezTo>
                    <a:pt x="373" y="936"/>
                    <a:pt x="373" y="936"/>
                    <a:pt x="373" y="936"/>
                  </a:cubicBezTo>
                  <a:cubicBezTo>
                    <a:pt x="379" y="939"/>
                    <a:pt x="384" y="944"/>
                    <a:pt x="389" y="949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51"/>
                    <a:pt x="388" y="953"/>
                    <a:pt x="387" y="954"/>
                  </a:cubicBezTo>
                  <a:cubicBezTo>
                    <a:pt x="384" y="955"/>
                    <a:pt x="380" y="955"/>
                    <a:pt x="376" y="955"/>
                  </a:cubicBezTo>
                  <a:cubicBezTo>
                    <a:pt x="374" y="952"/>
                    <a:pt x="371" y="949"/>
                    <a:pt x="369" y="947"/>
                  </a:cubicBezTo>
                  <a:close/>
                  <a:moveTo>
                    <a:pt x="388" y="945"/>
                  </a:moveTo>
                  <a:cubicBezTo>
                    <a:pt x="384" y="941"/>
                    <a:pt x="379" y="937"/>
                    <a:pt x="374" y="933"/>
                  </a:cubicBezTo>
                  <a:cubicBezTo>
                    <a:pt x="376" y="929"/>
                    <a:pt x="378" y="925"/>
                    <a:pt x="380" y="921"/>
                  </a:cubicBezTo>
                  <a:cubicBezTo>
                    <a:pt x="385" y="924"/>
                    <a:pt x="389" y="927"/>
                    <a:pt x="394" y="930"/>
                  </a:cubicBezTo>
                  <a:cubicBezTo>
                    <a:pt x="394" y="933"/>
                    <a:pt x="394" y="935"/>
                    <a:pt x="394" y="938"/>
                  </a:cubicBezTo>
                  <a:cubicBezTo>
                    <a:pt x="393" y="941"/>
                    <a:pt x="391" y="944"/>
                    <a:pt x="390" y="947"/>
                  </a:cubicBezTo>
                  <a:cubicBezTo>
                    <a:pt x="390" y="946"/>
                    <a:pt x="389" y="945"/>
                    <a:pt x="388" y="945"/>
                  </a:cubicBezTo>
                  <a:close/>
                  <a:moveTo>
                    <a:pt x="391" y="951"/>
                  </a:moveTo>
                  <a:cubicBezTo>
                    <a:pt x="392" y="952"/>
                    <a:pt x="393" y="953"/>
                    <a:pt x="394" y="954"/>
                  </a:cubicBezTo>
                  <a:cubicBezTo>
                    <a:pt x="394" y="954"/>
                    <a:pt x="394" y="954"/>
                    <a:pt x="394" y="954"/>
                  </a:cubicBezTo>
                  <a:cubicBezTo>
                    <a:pt x="392" y="954"/>
                    <a:pt x="391" y="954"/>
                    <a:pt x="389" y="954"/>
                  </a:cubicBezTo>
                  <a:cubicBezTo>
                    <a:pt x="390" y="953"/>
                    <a:pt x="390" y="952"/>
                    <a:pt x="391" y="951"/>
                  </a:cubicBezTo>
                  <a:close/>
                  <a:moveTo>
                    <a:pt x="392" y="948"/>
                  </a:moveTo>
                  <a:cubicBezTo>
                    <a:pt x="393" y="947"/>
                    <a:pt x="393" y="945"/>
                    <a:pt x="394" y="943"/>
                  </a:cubicBezTo>
                  <a:cubicBezTo>
                    <a:pt x="394" y="946"/>
                    <a:pt x="394" y="948"/>
                    <a:pt x="394" y="950"/>
                  </a:cubicBezTo>
                  <a:cubicBezTo>
                    <a:pt x="393" y="950"/>
                    <a:pt x="393" y="949"/>
                    <a:pt x="392" y="948"/>
                  </a:cubicBezTo>
                  <a:close/>
                  <a:moveTo>
                    <a:pt x="394" y="907"/>
                  </a:moveTo>
                  <a:cubicBezTo>
                    <a:pt x="394" y="908"/>
                    <a:pt x="394" y="909"/>
                    <a:pt x="394" y="910"/>
                  </a:cubicBezTo>
                  <a:cubicBezTo>
                    <a:pt x="392" y="909"/>
                    <a:pt x="389" y="908"/>
                    <a:pt x="387" y="906"/>
                  </a:cubicBezTo>
                  <a:cubicBezTo>
                    <a:pt x="388" y="905"/>
                    <a:pt x="388" y="903"/>
                    <a:pt x="389" y="901"/>
                  </a:cubicBezTo>
                  <a:cubicBezTo>
                    <a:pt x="390" y="901"/>
                    <a:pt x="390" y="902"/>
                    <a:pt x="391" y="902"/>
                  </a:cubicBezTo>
                  <a:cubicBezTo>
                    <a:pt x="392" y="903"/>
                    <a:pt x="393" y="904"/>
                    <a:pt x="394" y="904"/>
                  </a:cubicBezTo>
                  <a:cubicBezTo>
                    <a:pt x="394" y="905"/>
                    <a:pt x="394" y="906"/>
                    <a:pt x="394" y="907"/>
                  </a:cubicBezTo>
                  <a:close/>
                  <a:moveTo>
                    <a:pt x="393" y="903"/>
                  </a:moveTo>
                  <a:cubicBezTo>
                    <a:pt x="392" y="902"/>
                    <a:pt x="391" y="901"/>
                    <a:pt x="389" y="900"/>
                  </a:cubicBezTo>
                  <a:cubicBezTo>
                    <a:pt x="390" y="897"/>
                    <a:pt x="391" y="894"/>
                    <a:pt x="392" y="892"/>
                  </a:cubicBezTo>
                  <a:cubicBezTo>
                    <a:pt x="392" y="891"/>
                    <a:pt x="393" y="890"/>
                    <a:pt x="393" y="889"/>
                  </a:cubicBezTo>
                  <a:cubicBezTo>
                    <a:pt x="394" y="890"/>
                    <a:pt x="394" y="890"/>
                    <a:pt x="395" y="891"/>
                  </a:cubicBezTo>
                  <a:cubicBezTo>
                    <a:pt x="395" y="895"/>
                    <a:pt x="394" y="899"/>
                    <a:pt x="394" y="903"/>
                  </a:cubicBezTo>
                  <a:cubicBezTo>
                    <a:pt x="394" y="903"/>
                    <a:pt x="394" y="903"/>
                    <a:pt x="393" y="903"/>
                  </a:cubicBezTo>
                  <a:close/>
                  <a:moveTo>
                    <a:pt x="393" y="888"/>
                  </a:moveTo>
                  <a:cubicBezTo>
                    <a:pt x="394" y="886"/>
                    <a:pt x="395" y="884"/>
                    <a:pt x="396" y="882"/>
                  </a:cubicBezTo>
                  <a:cubicBezTo>
                    <a:pt x="396" y="884"/>
                    <a:pt x="395" y="887"/>
                    <a:pt x="395" y="889"/>
                  </a:cubicBezTo>
                  <a:cubicBezTo>
                    <a:pt x="394" y="889"/>
                    <a:pt x="394" y="889"/>
                    <a:pt x="393" y="888"/>
                  </a:cubicBezTo>
                  <a:close/>
                  <a:moveTo>
                    <a:pt x="392" y="885"/>
                  </a:moveTo>
                  <a:cubicBezTo>
                    <a:pt x="392" y="886"/>
                    <a:pt x="392" y="886"/>
                    <a:pt x="392" y="887"/>
                  </a:cubicBezTo>
                  <a:cubicBezTo>
                    <a:pt x="391" y="887"/>
                    <a:pt x="391" y="886"/>
                    <a:pt x="390" y="886"/>
                  </a:cubicBezTo>
                  <a:cubicBezTo>
                    <a:pt x="387" y="883"/>
                    <a:pt x="383" y="880"/>
                    <a:pt x="380" y="878"/>
                  </a:cubicBezTo>
                  <a:cubicBezTo>
                    <a:pt x="380" y="876"/>
                    <a:pt x="381" y="875"/>
                    <a:pt x="383" y="874"/>
                  </a:cubicBezTo>
                  <a:cubicBezTo>
                    <a:pt x="384" y="873"/>
                    <a:pt x="381" y="873"/>
                    <a:pt x="381" y="873"/>
                  </a:cubicBezTo>
                  <a:cubicBezTo>
                    <a:pt x="379" y="874"/>
                    <a:pt x="379" y="876"/>
                    <a:pt x="378" y="877"/>
                  </a:cubicBezTo>
                  <a:cubicBezTo>
                    <a:pt x="378" y="877"/>
                    <a:pt x="378" y="877"/>
                    <a:pt x="378" y="877"/>
                  </a:cubicBezTo>
                  <a:cubicBezTo>
                    <a:pt x="375" y="875"/>
                    <a:pt x="373" y="874"/>
                    <a:pt x="370" y="872"/>
                  </a:cubicBezTo>
                  <a:cubicBezTo>
                    <a:pt x="377" y="872"/>
                    <a:pt x="383" y="872"/>
                    <a:pt x="389" y="872"/>
                  </a:cubicBezTo>
                  <a:cubicBezTo>
                    <a:pt x="392" y="872"/>
                    <a:pt x="394" y="872"/>
                    <a:pt x="397" y="871"/>
                  </a:cubicBezTo>
                  <a:cubicBezTo>
                    <a:pt x="397" y="872"/>
                    <a:pt x="397" y="872"/>
                    <a:pt x="397" y="872"/>
                  </a:cubicBezTo>
                  <a:cubicBezTo>
                    <a:pt x="395" y="876"/>
                    <a:pt x="394" y="881"/>
                    <a:pt x="392" y="885"/>
                  </a:cubicBezTo>
                  <a:close/>
                  <a:moveTo>
                    <a:pt x="353" y="863"/>
                  </a:moveTo>
                  <a:cubicBezTo>
                    <a:pt x="346" y="862"/>
                    <a:pt x="340" y="862"/>
                    <a:pt x="333" y="862"/>
                  </a:cubicBezTo>
                  <a:cubicBezTo>
                    <a:pt x="334" y="854"/>
                    <a:pt x="335" y="846"/>
                    <a:pt x="336" y="838"/>
                  </a:cubicBezTo>
                  <a:cubicBezTo>
                    <a:pt x="338" y="819"/>
                    <a:pt x="339" y="799"/>
                    <a:pt x="342" y="780"/>
                  </a:cubicBezTo>
                  <a:cubicBezTo>
                    <a:pt x="345" y="760"/>
                    <a:pt x="349" y="741"/>
                    <a:pt x="352" y="722"/>
                  </a:cubicBezTo>
                  <a:cubicBezTo>
                    <a:pt x="352" y="719"/>
                    <a:pt x="353" y="715"/>
                    <a:pt x="353" y="712"/>
                  </a:cubicBezTo>
                  <a:cubicBezTo>
                    <a:pt x="353" y="712"/>
                    <a:pt x="353" y="712"/>
                    <a:pt x="353" y="712"/>
                  </a:cubicBezTo>
                  <a:cubicBezTo>
                    <a:pt x="354" y="716"/>
                    <a:pt x="355" y="720"/>
                    <a:pt x="359" y="723"/>
                  </a:cubicBezTo>
                  <a:cubicBezTo>
                    <a:pt x="362" y="725"/>
                    <a:pt x="365" y="725"/>
                    <a:pt x="368" y="725"/>
                  </a:cubicBezTo>
                  <a:cubicBezTo>
                    <a:pt x="370" y="724"/>
                    <a:pt x="371" y="723"/>
                    <a:pt x="372" y="721"/>
                  </a:cubicBezTo>
                  <a:cubicBezTo>
                    <a:pt x="374" y="724"/>
                    <a:pt x="376" y="725"/>
                    <a:pt x="381" y="726"/>
                  </a:cubicBezTo>
                  <a:cubicBezTo>
                    <a:pt x="386" y="727"/>
                    <a:pt x="390" y="727"/>
                    <a:pt x="395" y="724"/>
                  </a:cubicBezTo>
                  <a:cubicBezTo>
                    <a:pt x="402" y="719"/>
                    <a:pt x="403" y="707"/>
                    <a:pt x="399" y="700"/>
                  </a:cubicBezTo>
                  <a:cubicBezTo>
                    <a:pt x="397" y="696"/>
                    <a:pt x="392" y="695"/>
                    <a:pt x="388" y="696"/>
                  </a:cubicBezTo>
                  <a:cubicBezTo>
                    <a:pt x="382" y="697"/>
                    <a:pt x="381" y="693"/>
                    <a:pt x="376" y="690"/>
                  </a:cubicBezTo>
                  <a:cubicBezTo>
                    <a:pt x="368" y="684"/>
                    <a:pt x="356" y="689"/>
                    <a:pt x="355" y="699"/>
                  </a:cubicBezTo>
                  <a:cubicBezTo>
                    <a:pt x="354" y="702"/>
                    <a:pt x="357" y="704"/>
                    <a:pt x="360" y="704"/>
                  </a:cubicBezTo>
                  <a:cubicBezTo>
                    <a:pt x="360" y="704"/>
                    <a:pt x="360" y="704"/>
                    <a:pt x="360" y="704"/>
                  </a:cubicBezTo>
                  <a:cubicBezTo>
                    <a:pt x="363" y="704"/>
                    <a:pt x="364" y="701"/>
                    <a:pt x="363" y="699"/>
                  </a:cubicBezTo>
                  <a:cubicBezTo>
                    <a:pt x="364" y="696"/>
                    <a:pt x="367" y="694"/>
                    <a:pt x="370" y="695"/>
                  </a:cubicBezTo>
                  <a:cubicBezTo>
                    <a:pt x="372" y="695"/>
                    <a:pt x="374" y="698"/>
                    <a:pt x="375" y="699"/>
                  </a:cubicBezTo>
                  <a:cubicBezTo>
                    <a:pt x="378" y="702"/>
                    <a:pt x="382" y="704"/>
                    <a:pt x="386" y="704"/>
                  </a:cubicBezTo>
                  <a:cubicBezTo>
                    <a:pt x="389" y="704"/>
                    <a:pt x="392" y="701"/>
                    <a:pt x="394" y="705"/>
                  </a:cubicBezTo>
                  <a:cubicBezTo>
                    <a:pt x="394" y="708"/>
                    <a:pt x="394" y="711"/>
                    <a:pt x="393" y="713"/>
                  </a:cubicBezTo>
                  <a:cubicBezTo>
                    <a:pt x="391" y="723"/>
                    <a:pt x="379" y="720"/>
                    <a:pt x="376" y="713"/>
                  </a:cubicBezTo>
                  <a:cubicBezTo>
                    <a:pt x="375" y="711"/>
                    <a:pt x="373" y="711"/>
                    <a:pt x="371" y="712"/>
                  </a:cubicBezTo>
                  <a:cubicBezTo>
                    <a:pt x="369" y="713"/>
                    <a:pt x="366" y="718"/>
                    <a:pt x="363" y="717"/>
                  </a:cubicBezTo>
                  <a:cubicBezTo>
                    <a:pt x="361" y="716"/>
                    <a:pt x="360" y="709"/>
                    <a:pt x="359" y="706"/>
                  </a:cubicBezTo>
                  <a:cubicBezTo>
                    <a:pt x="358" y="704"/>
                    <a:pt x="356" y="703"/>
                    <a:pt x="354" y="704"/>
                  </a:cubicBezTo>
                  <a:cubicBezTo>
                    <a:pt x="354" y="691"/>
                    <a:pt x="355" y="678"/>
                    <a:pt x="356" y="665"/>
                  </a:cubicBezTo>
                  <a:cubicBezTo>
                    <a:pt x="357" y="651"/>
                    <a:pt x="359" y="637"/>
                    <a:pt x="361" y="623"/>
                  </a:cubicBezTo>
                  <a:cubicBezTo>
                    <a:pt x="365" y="622"/>
                    <a:pt x="370" y="623"/>
                    <a:pt x="373" y="623"/>
                  </a:cubicBezTo>
                  <a:cubicBezTo>
                    <a:pt x="382" y="623"/>
                    <a:pt x="391" y="624"/>
                    <a:pt x="399" y="626"/>
                  </a:cubicBezTo>
                  <a:cubicBezTo>
                    <a:pt x="402" y="627"/>
                    <a:pt x="404" y="627"/>
                    <a:pt x="405" y="628"/>
                  </a:cubicBezTo>
                  <a:cubicBezTo>
                    <a:pt x="406" y="631"/>
                    <a:pt x="407" y="633"/>
                    <a:pt x="407" y="636"/>
                  </a:cubicBezTo>
                  <a:cubicBezTo>
                    <a:pt x="409" y="645"/>
                    <a:pt x="409" y="656"/>
                    <a:pt x="410" y="665"/>
                  </a:cubicBezTo>
                  <a:cubicBezTo>
                    <a:pt x="411" y="675"/>
                    <a:pt x="411" y="686"/>
                    <a:pt x="411" y="696"/>
                  </a:cubicBezTo>
                  <a:cubicBezTo>
                    <a:pt x="411" y="716"/>
                    <a:pt x="410" y="737"/>
                    <a:pt x="410" y="757"/>
                  </a:cubicBezTo>
                  <a:cubicBezTo>
                    <a:pt x="410" y="791"/>
                    <a:pt x="403" y="825"/>
                    <a:pt x="399" y="858"/>
                  </a:cubicBezTo>
                  <a:cubicBezTo>
                    <a:pt x="399" y="859"/>
                    <a:pt x="398" y="861"/>
                    <a:pt x="398" y="862"/>
                  </a:cubicBezTo>
                  <a:cubicBezTo>
                    <a:pt x="383" y="864"/>
                    <a:pt x="368" y="864"/>
                    <a:pt x="353" y="863"/>
                  </a:cubicBezTo>
                  <a:close/>
                  <a:moveTo>
                    <a:pt x="378" y="488"/>
                  </a:moveTo>
                  <a:cubicBezTo>
                    <a:pt x="378" y="480"/>
                    <a:pt x="377" y="472"/>
                    <a:pt x="374" y="465"/>
                  </a:cubicBezTo>
                  <a:cubicBezTo>
                    <a:pt x="372" y="459"/>
                    <a:pt x="361" y="450"/>
                    <a:pt x="370" y="445"/>
                  </a:cubicBezTo>
                  <a:cubicBezTo>
                    <a:pt x="375" y="442"/>
                    <a:pt x="382" y="442"/>
                    <a:pt x="388" y="442"/>
                  </a:cubicBezTo>
                  <a:cubicBezTo>
                    <a:pt x="387" y="444"/>
                    <a:pt x="386" y="446"/>
                    <a:pt x="387" y="448"/>
                  </a:cubicBezTo>
                  <a:cubicBezTo>
                    <a:pt x="388" y="452"/>
                    <a:pt x="395" y="451"/>
                    <a:pt x="395" y="447"/>
                  </a:cubicBezTo>
                  <a:cubicBezTo>
                    <a:pt x="397" y="444"/>
                    <a:pt x="399" y="442"/>
                    <a:pt x="402" y="440"/>
                  </a:cubicBezTo>
                  <a:cubicBezTo>
                    <a:pt x="407" y="440"/>
                    <a:pt x="412" y="440"/>
                    <a:pt x="418" y="440"/>
                  </a:cubicBezTo>
                  <a:cubicBezTo>
                    <a:pt x="423" y="441"/>
                    <a:pt x="434" y="444"/>
                    <a:pt x="430" y="450"/>
                  </a:cubicBezTo>
                  <a:cubicBezTo>
                    <a:pt x="428" y="451"/>
                    <a:pt x="426" y="452"/>
                    <a:pt x="425" y="452"/>
                  </a:cubicBezTo>
                  <a:cubicBezTo>
                    <a:pt x="424" y="452"/>
                    <a:pt x="423" y="453"/>
                    <a:pt x="422" y="453"/>
                  </a:cubicBezTo>
                  <a:cubicBezTo>
                    <a:pt x="421" y="452"/>
                    <a:pt x="420" y="452"/>
                    <a:pt x="419" y="452"/>
                  </a:cubicBezTo>
                  <a:cubicBezTo>
                    <a:pt x="419" y="452"/>
                    <a:pt x="419" y="452"/>
                    <a:pt x="418" y="452"/>
                  </a:cubicBezTo>
                  <a:cubicBezTo>
                    <a:pt x="415" y="452"/>
                    <a:pt x="413" y="456"/>
                    <a:pt x="415" y="458"/>
                  </a:cubicBezTo>
                  <a:cubicBezTo>
                    <a:pt x="417" y="460"/>
                    <a:pt x="420" y="461"/>
                    <a:pt x="422" y="460"/>
                  </a:cubicBezTo>
                  <a:cubicBezTo>
                    <a:pt x="420" y="464"/>
                    <a:pt x="417" y="467"/>
                    <a:pt x="415" y="471"/>
                  </a:cubicBezTo>
                  <a:cubicBezTo>
                    <a:pt x="406" y="487"/>
                    <a:pt x="408" y="503"/>
                    <a:pt x="407" y="520"/>
                  </a:cubicBezTo>
                  <a:cubicBezTo>
                    <a:pt x="403" y="521"/>
                    <a:pt x="399" y="522"/>
                    <a:pt x="395" y="521"/>
                  </a:cubicBezTo>
                  <a:cubicBezTo>
                    <a:pt x="394" y="521"/>
                    <a:pt x="380" y="517"/>
                    <a:pt x="381" y="515"/>
                  </a:cubicBezTo>
                  <a:cubicBezTo>
                    <a:pt x="381" y="514"/>
                    <a:pt x="380" y="513"/>
                    <a:pt x="380" y="514"/>
                  </a:cubicBezTo>
                  <a:cubicBezTo>
                    <a:pt x="379" y="515"/>
                    <a:pt x="379" y="515"/>
                    <a:pt x="379" y="515"/>
                  </a:cubicBezTo>
                  <a:cubicBezTo>
                    <a:pt x="379" y="516"/>
                    <a:pt x="379" y="516"/>
                    <a:pt x="380" y="516"/>
                  </a:cubicBezTo>
                  <a:cubicBezTo>
                    <a:pt x="388" y="521"/>
                    <a:pt x="398" y="525"/>
                    <a:pt x="406" y="521"/>
                  </a:cubicBezTo>
                  <a:cubicBezTo>
                    <a:pt x="406" y="522"/>
                    <a:pt x="406" y="522"/>
                    <a:pt x="406" y="522"/>
                  </a:cubicBezTo>
                  <a:cubicBezTo>
                    <a:pt x="406" y="525"/>
                    <a:pt x="406" y="527"/>
                    <a:pt x="406" y="529"/>
                  </a:cubicBezTo>
                  <a:cubicBezTo>
                    <a:pt x="403" y="533"/>
                    <a:pt x="399" y="536"/>
                    <a:pt x="394" y="537"/>
                  </a:cubicBezTo>
                  <a:cubicBezTo>
                    <a:pt x="393" y="537"/>
                    <a:pt x="382" y="538"/>
                    <a:pt x="383" y="536"/>
                  </a:cubicBezTo>
                  <a:cubicBezTo>
                    <a:pt x="383" y="535"/>
                    <a:pt x="382" y="534"/>
                    <a:pt x="381" y="535"/>
                  </a:cubicBezTo>
                  <a:cubicBezTo>
                    <a:pt x="380" y="539"/>
                    <a:pt x="388" y="538"/>
                    <a:pt x="390" y="538"/>
                  </a:cubicBezTo>
                  <a:cubicBezTo>
                    <a:pt x="396" y="538"/>
                    <a:pt x="402" y="536"/>
                    <a:pt x="406" y="531"/>
                  </a:cubicBezTo>
                  <a:cubicBezTo>
                    <a:pt x="405" y="540"/>
                    <a:pt x="405" y="549"/>
                    <a:pt x="405" y="558"/>
                  </a:cubicBezTo>
                  <a:cubicBezTo>
                    <a:pt x="403" y="561"/>
                    <a:pt x="400" y="564"/>
                    <a:pt x="397" y="565"/>
                  </a:cubicBezTo>
                  <a:cubicBezTo>
                    <a:pt x="394" y="567"/>
                    <a:pt x="390" y="567"/>
                    <a:pt x="387" y="567"/>
                  </a:cubicBezTo>
                  <a:cubicBezTo>
                    <a:pt x="386" y="566"/>
                    <a:pt x="379" y="566"/>
                    <a:pt x="380" y="563"/>
                  </a:cubicBezTo>
                  <a:cubicBezTo>
                    <a:pt x="380" y="562"/>
                    <a:pt x="379" y="562"/>
                    <a:pt x="379" y="562"/>
                  </a:cubicBezTo>
                  <a:cubicBezTo>
                    <a:pt x="376" y="568"/>
                    <a:pt x="387" y="568"/>
                    <a:pt x="390" y="568"/>
                  </a:cubicBezTo>
                  <a:cubicBezTo>
                    <a:pt x="394" y="568"/>
                    <a:pt x="398" y="567"/>
                    <a:pt x="401" y="564"/>
                  </a:cubicBezTo>
                  <a:cubicBezTo>
                    <a:pt x="402" y="563"/>
                    <a:pt x="404" y="561"/>
                    <a:pt x="405" y="560"/>
                  </a:cubicBezTo>
                  <a:cubicBezTo>
                    <a:pt x="405" y="565"/>
                    <a:pt x="405" y="571"/>
                    <a:pt x="405" y="577"/>
                  </a:cubicBezTo>
                  <a:cubicBezTo>
                    <a:pt x="398" y="579"/>
                    <a:pt x="391" y="581"/>
                    <a:pt x="383" y="580"/>
                  </a:cubicBezTo>
                  <a:cubicBezTo>
                    <a:pt x="383" y="580"/>
                    <a:pt x="383" y="580"/>
                    <a:pt x="383" y="579"/>
                  </a:cubicBezTo>
                  <a:cubicBezTo>
                    <a:pt x="384" y="579"/>
                    <a:pt x="383" y="578"/>
                    <a:pt x="382" y="579"/>
                  </a:cubicBezTo>
                  <a:cubicBezTo>
                    <a:pt x="382" y="579"/>
                    <a:pt x="382" y="580"/>
                    <a:pt x="381" y="581"/>
                  </a:cubicBezTo>
                  <a:cubicBezTo>
                    <a:pt x="381" y="581"/>
                    <a:pt x="381" y="582"/>
                    <a:pt x="382" y="582"/>
                  </a:cubicBezTo>
                  <a:cubicBezTo>
                    <a:pt x="390" y="582"/>
                    <a:pt x="398" y="581"/>
                    <a:pt x="405" y="578"/>
                  </a:cubicBezTo>
                  <a:cubicBezTo>
                    <a:pt x="405" y="580"/>
                    <a:pt x="405" y="582"/>
                    <a:pt x="405" y="583"/>
                  </a:cubicBezTo>
                  <a:cubicBezTo>
                    <a:pt x="405" y="589"/>
                    <a:pt x="405" y="594"/>
                    <a:pt x="405" y="599"/>
                  </a:cubicBezTo>
                  <a:cubicBezTo>
                    <a:pt x="405" y="599"/>
                    <a:pt x="404" y="599"/>
                    <a:pt x="404" y="599"/>
                  </a:cubicBezTo>
                  <a:cubicBezTo>
                    <a:pt x="398" y="603"/>
                    <a:pt x="390" y="602"/>
                    <a:pt x="383" y="602"/>
                  </a:cubicBezTo>
                  <a:cubicBezTo>
                    <a:pt x="382" y="602"/>
                    <a:pt x="382" y="603"/>
                    <a:pt x="383" y="603"/>
                  </a:cubicBezTo>
                  <a:cubicBezTo>
                    <a:pt x="389" y="603"/>
                    <a:pt x="397" y="604"/>
                    <a:pt x="403" y="601"/>
                  </a:cubicBezTo>
                  <a:cubicBezTo>
                    <a:pt x="404" y="601"/>
                    <a:pt x="404" y="600"/>
                    <a:pt x="405" y="600"/>
                  </a:cubicBezTo>
                  <a:cubicBezTo>
                    <a:pt x="405" y="604"/>
                    <a:pt x="404" y="608"/>
                    <a:pt x="404" y="612"/>
                  </a:cubicBezTo>
                  <a:cubicBezTo>
                    <a:pt x="404" y="615"/>
                    <a:pt x="404" y="617"/>
                    <a:pt x="404" y="620"/>
                  </a:cubicBezTo>
                  <a:cubicBezTo>
                    <a:pt x="401" y="619"/>
                    <a:pt x="397" y="618"/>
                    <a:pt x="394" y="617"/>
                  </a:cubicBezTo>
                  <a:cubicBezTo>
                    <a:pt x="386" y="616"/>
                    <a:pt x="379" y="615"/>
                    <a:pt x="371" y="615"/>
                  </a:cubicBezTo>
                  <a:cubicBezTo>
                    <a:pt x="368" y="615"/>
                    <a:pt x="365" y="615"/>
                    <a:pt x="362" y="615"/>
                  </a:cubicBezTo>
                  <a:cubicBezTo>
                    <a:pt x="363" y="612"/>
                    <a:pt x="364" y="608"/>
                    <a:pt x="364" y="605"/>
                  </a:cubicBezTo>
                  <a:cubicBezTo>
                    <a:pt x="367" y="585"/>
                    <a:pt x="370" y="566"/>
                    <a:pt x="372" y="546"/>
                  </a:cubicBezTo>
                  <a:cubicBezTo>
                    <a:pt x="373" y="527"/>
                    <a:pt x="378" y="508"/>
                    <a:pt x="378" y="488"/>
                  </a:cubicBezTo>
                  <a:close/>
                  <a:moveTo>
                    <a:pt x="444" y="934"/>
                  </a:moveTo>
                  <a:cubicBezTo>
                    <a:pt x="444" y="934"/>
                    <a:pt x="444" y="934"/>
                    <a:pt x="444" y="934"/>
                  </a:cubicBezTo>
                  <a:cubicBezTo>
                    <a:pt x="444" y="935"/>
                    <a:pt x="444" y="935"/>
                    <a:pt x="444" y="936"/>
                  </a:cubicBezTo>
                  <a:cubicBezTo>
                    <a:pt x="441" y="934"/>
                    <a:pt x="439" y="933"/>
                    <a:pt x="436" y="931"/>
                  </a:cubicBezTo>
                  <a:cubicBezTo>
                    <a:pt x="435" y="931"/>
                    <a:pt x="434" y="930"/>
                    <a:pt x="433" y="930"/>
                  </a:cubicBezTo>
                  <a:cubicBezTo>
                    <a:pt x="435" y="926"/>
                    <a:pt x="437" y="922"/>
                    <a:pt x="438" y="919"/>
                  </a:cubicBezTo>
                  <a:cubicBezTo>
                    <a:pt x="440" y="920"/>
                    <a:pt x="442" y="921"/>
                    <a:pt x="444" y="922"/>
                  </a:cubicBezTo>
                  <a:cubicBezTo>
                    <a:pt x="444" y="924"/>
                    <a:pt x="444" y="926"/>
                    <a:pt x="444" y="927"/>
                  </a:cubicBezTo>
                  <a:cubicBezTo>
                    <a:pt x="444" y="930"/>
                    <a:pt x="444" y="932"/>
                    <a:pt x="444" y="934"/>
                  </a:cubicBezTo>
                  <a:close/>
                  <a:moveTo>
                    <a:pt x="404" y="911"/>
                  </a:moveTo>
                  <a:cubicBezTo>
                    <a:pt x="404" y="912"/>
                    <a:pt x="403" y="913"/>
                    <a:pt x="403" y="915"/>
                  </a:cubicBezTo>
                  <a:cubicBezTo>
                    <a:pt x="402" y="914"/>
                    <a:pt x="402" y="914"/>
                    <a:pt x="401" y="914"/>
                  </a:cubicBezTo>
                  <a:cubicBezTo>
                    <a:pt x="401" y="912"/>
                    <a:pt x="401" y="911"/>
                    <a:pt x="401" y="909"/>
                  </a:cubicBezTo>
                  <a:cubicBezTo>
                    <a:pt x="402" y="910"/>
                    <a:pt x="403" y="910"/>
                    <a:pt x="404" y="911"/>
                  </a:cubicBezTo>
                  <a:close/>
                  <a:moveTo>
                    <a:pt x="402" y="908"/>
                  </a:moveTo>
                  <a:cubicBezTo>
                    <a:pt x="402" y="905"/>
                    <a:pt x="402" y="901"/>
                    <a:pt x="402" y="898"/>
                  </a:cubicBezTo>
                  <a:cubicBezTo>
                    <a:pt x="402" y="897"/>
                    <a:pt x="402" y="896"/>
                    <a:pt x="402" y="895"/>
                  </a:cubicBezTo>
                  <a:cubicBezTo>
                    <a:pt x="402" y="895"/>
                    <a:pt x="402" y="896"/>
                    <a:pt x="403" y="896"/>
                  </a:cubicBezTo>
                  <a:cubicBezTo>
                    <a:pt x="404" y="897"/>
                    <a:pt x="406" y="898"/>
                    <a:pt x="408" y="899"/>
                  </a:cubicBezTo>
                  <a:cubicBezTo>
                    <a:pt x="407" y="903"/>
                    <a:pt x="405" y="906"/>
                    <a:pt x="404" y="910"/>
                  </a:cubicBezTo>
                  <a:cubicBezTo>
                    <a:pt x="403" y="909"/>
                    <a:pt x="402" y="909"/>
                    <a:pt x="402" y="908"/>
                  </a:cubicBezTo>
                  <a:close/>
                  <a:moveTo>
                    <a:pt x="404" y="918"/>
                  </a:moveTo>
                  <a:cubicBezTo>
                    <a:pt x="408" y="920"/>
                    <a:pt x="412" y="922"/>
                    <a:pt x="416" y="924"/>
                  </a:cubicBezTo>
                  <a:cubicBezTo>
                    <a:pt x="415" y="929"/>
                    <a:pt x="413" y="933"/>
                    <a:pt x="412" y="937"/>
                  </a:cubicBezTo>
                  <a:cubicBezTo>
                    <a:pt x="408" y="936"/>
                    <a:pt x="405" y="934"/>
                    <a:pt x="402" y="932"/>
                  </a:cubicBezTo>
                  <a:cubicBezTo>
                    <a:pt x="402" y="932"/>
                    <a:pt x="402" y="932"/>
                    <a:pt x="402" y="932"/>
                  </a:cubicBezTo>
                  <a:cubicBezTo>
                    <a:pt x="402" y="929"/>
                    <a:pt x="401" y="927"/>
                    <a:pt x="401" y="924"/>
                  </a:cubicBezTo>
                  <a:cubicBezTo>
                    <a:pt x="402" y="922"/>
                    <a:pt x="403" y="920"/>
                    <a:pt x="404" y="918"/>
                  </a:cubicBezTo>
                  <a:close/>
                  <a:moveTo>
                    <a:pt x="405" y="916"/>
                  </a:moveTo>
                  <a:cubicBezTo>
                    <a:pt x="405" y="915"/>
                    <a:pt x="405" y="913"/>
                    <a:pt x="406" y="912"/>
                  </a:cubicBezTo>
                  <a:cubicBezTo>
                    <a:pt x="410" y="915"/>
                    <a:pt x="414" y="918"/>
                    <a:pt x="417" y="920"/>
                  </a:cubicBezTo>
                  <a:cubicBezTo>
                    <a:pt x="417" y="921"/>
                    <a:pt x="417" y="921"/>
                    <a:pt x="417" y="922"/>
                  </a:cubicBezTo>
                  <a:cubicBezTo>
                    <a:pt x="413" y="920"/>
                    <a:pt x="409" y="918"/>
                    <a:pt x="405" y="916"/>
                  </a:cubicBezTo>
                  <a:close/>
                  <a:moveTo>
                    <a:pt x="407" y="912"/>
                  </a:moveTo>
                  <a:cubicBezTo>
                    <a:pt x="407" y="912"/>
                    <a:pt x="406" y="911"/>
                    <a:pt x="406" y="911"/>
                  </a:cubicBezTo>
                  <a:cubicBezTo>
                    <a:pt x="407" y="908"/>
                    <a:pt x="408" y="904"/>
                    <a:pt x="410" y="900"/>
                  </a:cubicBezTo>
                  <a:cubicBezTo>
                    <a:pt x="412" y="902"/>
                    <a:pt x="414" y="903"/>
                    <a:pt x="416" y="905"/>
                  </a:cubicBezTo>
                  <a:cubicBezTo>
                    <a:pt x="418" y="906"/>
                    <a:pt x="420" y="907"/>
                    <a:pt x="421" y="908"/>
                  </a:cubicBezTo>
                  <a:cubicBezTo>
                    <a:pt x="420" y="910"/>
                    <a:pt x="420" y="913"/>
                    <a:pt x="419" y="916"/>
                  </a:cubicBezTo>
                  <a:cubicBezTo>
                    <a:pt x="419" y="917"/>
                    <a:pt x="418" y="918"/>
                    <a:pt x="418" y="919"/>
                  </a:cubicBezTo>
                  <a:cubicBezTo>
                    <a:pt x="414" y="917"/>
                    <a:pt x="411" y="915"/>
                    <a:pt x="407" y="912"/>
                  </a:cubicBezTo>
                  <a:close/>
                  <a:moveTo>
                    <a:pt x="410" y="899"/>
                  </a:moveTo>
                  <a:cubicBezTo>
                    <a:pt x="411" y="895"/>
                    <a:pt x="412" y="891"/>
                    <a:pt x="413" y="887"/>
                  </a:cubicBezTo>
                  <a:cubicBezTo>
                    <a:pt x="414" y="885"/>
                    <a:pt x="414" y="883"/>
                    <a:pt x="415" y="882"/>
                  </a:cubicBezTo>
                  <a:cubicBezTo>
                    <a:pt x="418" y="884"/>
                    <a:pt x="422" y="887"/>
                    <a:pt x="425" y="889"/>
                  </a:cubicBezTo>
                  <a:cubicBezTo>
                    <a:pt x="424" y="895"/>
                    <a:pt x="423" y="901"/>
                    <a:pt x="421" y="907"/>
                  </a:cubicBezTo>
                  <a:cubicBezTo>
                    <a:pt x="420" y="906"/>
                    <a:pt x="419" y="905"/>
                    <a:pt x="417" y="904"/>
                  </a:cubicBezTo>
                  <a:cubicBezTo>
                    <a:pt x="415" y="903"/>
                    <a:pt x="412" y="901"/>
                    <a:pt x="410" y="899"/>
                  </a:cubicBezTo>
                  <a:close/>
                  <a:moveTo>
                    <a:pt x="419" y="922"/>
                  </a:moveTo>
                  <a:cubicBezTo>
                    <a:pt x="423" y="924"/>
                    <a:pt x="427" y="927"/>
                    <a:pt x="431" y="929"/>
                  </a:cubicBezTo>
                  <a:cubicBezTo>
                    <a:pt x="431" y="929"/>
                    <a:pt x="431" y="930"/>
                    <a:pt x="431" y="930"/>
                  </a:cubicBezTo>
                  <a:cubicBezTo>
                    <a:pt x="427" y="927"/>
                    <a:pt x="423" y="925"/>
                    <a:pt x="419" y="923"/>
                  </a:cubicBezTo>
                  <a:cubicBezTo>
                    <a:pt x="419" y="922"/>
                    <a:pt x="419" y="922"/>
                    <a:pt x="419" y="922"/>
                  </a:cubicBezTo>
                  <a:close/>
                  <a:moveTo>
                    <a:pt x="420" y="921"/>
                  </a:moveTo>
                  <a:cubicBezTo>
                    <a:pt x="420" y="918"/>
                    <a:pt x="421" y="916"/>
                    <a:pt x="422" y="913"/>
                  </a:cubicBezTo>
                  <a:cubicBezTo>
                    <a:pt x="422" y="912"/>
                    <a:pt x="423" y="910"/>
                    <a:pt x="423" y="909"/>
                  </a:cubicBezTo>
                  <a:cubicBezTo>
                    <a:pt x="428" y="912"/>
                    <a:pt x="432" y="915"/>
                    <a:pt x="436" y="918"/>
                  </a:cubicBezTo>
                  <a:cubicBezTo>
                    <a:pt x="435" y="921"/>
                    <a:pt x="433" y="925"/>
                    <a:pt x="432" y="928"/>
                  </a:cubicBezTo>
                  <a:cubicBezTo>
                    <a:pt x="428" y="926"/>
                    <a:pt x="424" y="923"/>
                    <a:pt x="420" y="921"/>
                  </a:cubicBezTo>
                  <a:close/>
                  <a:moveTo>
                    <a:pt x="438" y="918"/>
                  </a:moveTo>
                  <a:cubicBezTo>
                    <a:pt x="439" y="915"/>
                    <a:pt x="440" y="913"/>
                    <a:pt x="441" y="911"/>
                  </a:cubicBezTo>
                  <a:cubicBezTo>
                    <a:pt x="442" y="908"/>
                    <a:pt x="442" y="906"/>
                    <a:pt x="442" y="903"/>
                  </a:cubicBezTo>
                  <a:cubicBezTo>
                    <a:pt x="443" y="904"/>
                    <a:pt x="444" y="904"/>
                    <a:pt x="445" y="905"/>
                  </a:cubicBezTo>
                  <a:cubicBezTo>
                    <a:pt x="445" y="910"/>
                    <a:pt x="445" y="916"/>
                    <a:pt x="444" y="921"/>
                  </a:cubicBezTo>
                  <a:cubicBezTo>
                    <a:pt x="442" y="920"/>
                    <a:pt x="440" y="919"/>
                    <a:pt x="438" y="918"/>
                  </a:cubicBezTo>
                  <a:close/>
                  <a:moveTo>
                    <a:pt x="442" y="893"/>
                  </a:moveTo>
                  <a:cubicBezTo>
                    <a:pt x="439" y="891"/>
                    <a:pt x="437" y="890"/>
                    <a:pt x="435" y="888"/>
                  </a:cubicBezTo>
                  <a:cubicBezTo>
                    <a:pt x="433" y="886"/>
                    <a:pt x="430" y="884"/>
                    <a:pt x="428" y="882"/>
                  </a:cubicBezTo>
                  <a:cubicBezTo>
                    <a:pt x="429" y="878"/>
                    <a:pt x="429" y="874"/>
                    <a:pt x="429" y="870"/>
                  </a:cubicBezTo>
                  <a:cubicBezTo>
                    <a:pt x="432" y="872"/>
                    <a:pt x="434" y="874"/>
                    <a:pt x="436" y="875"/>
                  </a:cubicBezTo>
                  <a:cubicBezTo>
                    <a:pt x="439" y="877"/>
                    <a:pt x="441" y="879"/>
                    <a:pt x="443" y="881"/>
                  </a:cubicBezTo>
                  <a:cubicBezTo>
                    <a:pt x="443" y="882"/>
                    <a:pt x="443" y="883"/>
                    <a:pt x="443" y="884"/>
                  </a:cubicBezTo>
                  <a:cubicBezTo>
                    <a:pt x="443" y="887"/>
                    <a:pt x="442" y="890"/>
                    <a:pt x="442" y="893"/>
                  </a:cubicBezTo>
                  <a:close/>
                  <a:moveTo>
                    <a:pt x="433" y="888"/>
                  </a:moveTo>
                  <a:cubicBezTo>
                    <a:pt x="436" y="890"/>
                    <a:pt x="439" y="892"/>
                    <a:pt x="441" y="894"/>
                  </a:cubicBezTo>
                  <a:cubicBezTo>
                    <a:pt x="441" y="896"/>
                    <a:pt x="441" y="898"/>
                    <a:pt x="440" y="900"/>
                  </a:cubicBezTo>
                  <a:cubicBezTo>
                    <a:pt x="437" y="897"/>
                    <a:pt x="433" y="894"/>
                    <a:pt x="429" y="891"/>
                  </a:cubicBezTo>
                  <a:cubicBezTo>
                    <a:pt x="428" y="890"/>
                    <a:pt x="427" y="890"/>
                    <a:pt x="427" y="889"/>
                  </a:cubicBezTo>
                  <a:cubicBezTo>
                    <a:pt x="427" y="887"/>
                    <a:pt x="427" y="885"/>
                    <a:pt x="428" y="883"/>
                  </a:cubicBezTo>
                  <a:cubicBezTo>
                    <a:pt x="430" y="885"/>
                    <a:pt x="431" y="886"/>
                    <a:pt x="433" y="888"/>
                  </a:cubicBezTo>
                  <a:close/>
                  <a:moveTo>
                    <a:pt x="440" y="901"/>
                  </a:moveTo>
                  <a:cubicBezTo>
                    <a:pt x="440" y="904"/>
                    <a:pt x="439" y="907"/>
                    <a:pt x="439" y="909"/>
                  </a:cubicBezTo>
                  <a:cubicBezTo>
                    <a:pt x="438" y="912"/>
                    <a:pt x="438" y="914"/>
                    <a:pt x="437" y="917"/>
                  </a:cubicBezTo>
                  <a:cubicBezTo>
                    <a:pt x="432" y="914"/>
                    <a:pt x="428" y="911"/>
                    <a:pt x="423" y="908"/>
                  </a:cubicBezTo>
                  <a:cubicBezTo>
                    <a:pt x="425" y="902"/>
                    <a:pt x="425" y="896"/>
                    <a:pt x="427" y="891"/>
                  </a:cubicBezTo>
                  <a:cubicBezTo>
                    <a:pt x="431" y="894"/>
                    <a:pt x="436" y="898"/>
                    <a:pt x="440" y="901"/>
                  </a:cubicBezTo>
                  <a:close/>
                  <a:moveTo>
                    <a:pt x="426" y="881"/>
                  </a:moveTo>
                  <a:cubicBezTo>
                    <a:pt x="425" y="880"/>
                    <a:pt x="423" y="879"/>
                    <a:pt x="422" y="878"/>
                  </a:cubicBezTo>
                  <a:cubicBezTo>
                    <a:pt x="420" y="877"/>
                    <a:pt x="418" y="876"/>
                    <a:pt x="417" y="875"/>
                  </a:cubicBezTo>
                  <a:cubicBezTo>
                    <a:pt x="417" y="873"/>
                    <a:pt x="418" y="871"/>
                    <a:pt x="418" y="869"/>
                  </a:cubicBezTo>
                  <a:cubicBezTo>
                    <a:pt x="418" y="869"/>
                    <a:pt x="418" y="869"/>
                    <a:pt x="418" y="869"/>
                  </a:cubicBezTo>
                  <a:cubicBezTo>
                    <a:pt x="421" y="869"/>
                    <a:pt x="424" y="869"/>
                    <a:pt x="426" y="869"/>
                  </a:cubicBezTo>
                  <a:cubicBezTo>
                    <a:pt x="427" y="869"/>
                    <a:pt x="427" y="869"/>
                    <a:pt x="427" y="869"/>
                  </a:cubicBezTo>
                  <a:cubicBezTo>
                    <a:pt x="427" y="873"/>
                    <a:pt x="426" y="877"/>
                    <a:pt x="426" y="881"/>
                  </a:cubicBezTo>
                  <a:close/>
                  <a:moveTo>
                    <a:pt x="419" y="878"/>
                  </a:moveTo>
                  <a:cubicBezTo>
                    <a:pt x="422" y="879"/>
                    <a:pt x="424" y="880"/>
                    <a:pt x="426" y="882"/>
                  </a:cubicBezTo>
                  <a:cubicBezTo>
                    <a:pt x="426" y="884"/>
                    <a:pt x="425" y="886"/>
                    <a:pt x="425" y="888"/>
                  </a:cubicBezTo>
                  <a:cubicBezTo>
                    <a:pt x="422" y="886"/>
                    <a:pt x="420" y="884"/>
                    <a:pt x="417" y="882"/>
                  </a:cubicBezTo>
                  <a:cubicBezTo>
                    <a:pt x="416" y="881"/>
                    <a:pt x="416" y="881"/>
                    <a:pt x="415" y="881"/>
                  </a:cubicBezTo>
                  <a:cubicBezTo>
                    <a:pt x="416" y="879"/>
                    <a:pt x="416" y="877"/>
                    <a:pt x="416" y="876"/>
                  </a:cubicBezTo>
                  <a:cubicBezTo>
                    <a:pt x="417" y="876"/>
                    <a:pt x="419" y="877"/>
                    <a:pt x="419" y="878"/>
                  </a:cubicBezTo>
                  <a:close/>
                  <a:moveTo>
                    <a:pt x="415" y="874"/>
                  </a:moveTo>
                  <a:cubicBezTo>
                    <a:pt x="413" y="873"/>
                    <a:pt x="411" y="871"/>
                    <a:pt x="409" y="870"/>
                  </a:cubicBezTo>
                  <a:cubicBezTo>
                    <a:pt x="411" y="870"/>
                    <a:pt x="413" y="869"/>
                    <a:pt x="416" y="869"/>
                  </a:cubicBezTo>
                  <a:cubicBezTo>
                    <a:pt x="415" y="871"/>
                    <a:pt x="415" y="872"/>
                    <a:pt x="415" y="874"/>
                  </a:cubicBezTo>
                  <a:close/>
                  <a:moveTo>
                    <a:pt x="414" y="875"/>
                  </a:moveTo>
                  <a:cubicBezTo>
                    <a:pt x="414" y="876"/>
                    <a:pt x="413" y="878"/>
                    <a:pt x="413" y="879"/>
                  </a:cubicBezTo>
                  <a:cubicBezTo>
                    <a:pt x="411" y="878"/>
                    <a:pt x="408" y="876"/>
                    <a:pt x="407" y="875"/>
                  </a:cubicBezTo>
                  <a:cubicBezTo>
                    <a:pt x="406" y="874"/>
                    <a:pt x="405" y="875"/>
                    <a:pt x="406" y="875"/>
                  </a:cubicBezTo>
                  <a:cubicBezTo>
                    <a:pt x="407" y="877"/>
                    <a:pt x="410" y="879"/>
                    <a:pt x="413" y="880"/>
                  </a:cubicBezTo>
                  <a:cubicBezTo>
                    <a:pt x="412" y="882"/>
                    <a:pt x="412" y="883"/>
                    <a:pt x="412" y="885"/>
                  </a:cubicBezTo>
                  <a:cubicBezTo>
                    <a:pt x="410" y="889"/>
                    <a:pt x="409" y="894"/>
                    <a:pt x="408" y="898"/>
                  </a:cubicBezTo>
                  <a:cubicBezTo>
                    <a:pt x="407" y="897"/>
                    <a:pt x="406" y="897"/>
                    <a:pt x="405" y="896"/>
                  </a:cubicBezTo>
                  <a:cubicBezTo>
                    <a:pt x="404" y="895"/>
                    <a:pt x="403" y="895"/>
                    <a:pt x="402" y="894"/>
                  </a:cubicBezTo>
                  <a:cubicBezTo>
                    <a:pt x="403" y="886"/>
                    <a:pt x="404" y="878"/>
                    <a:pt x="405" y="870"/>
                  </a:cubicBezTo>
                  <a:cubicBezTo>
                    <a:pt x="406" y="870"/>
                    <a:pt x="407" y="870"/>
                    <a:pt x="408" y="870"/>
                  </a:cubicBezTo>
                  <a:cubicBezTo>
                    <a:pt x="408" y="870"/>
                    <a:pt x="408" y="870"/>
                    <a:pt x="408" y="870"/>
                  </a:cubicBezTo>
                  <a:cubicBezTo>
                    <a:pt x="410" y="872"/>
                    <a:pt x="412" y="873"/>
                    <a:pt x="414" y="875"/>
                  </a:cubicBezTo>
                  <a:close/>
                  <a:moveTo>
                    <a:pt x="402" y="917"/>
                  </a:moveTo>
                  <a:cubicBezTo>
                    <a:pt x="402" y="917"/>
                    <a:pt x="402" y="918"/>
                    <a:pt x="401" y="918"/>
                  </a:cubicBezTo>
                  <a:cubicBezTo>
                    <a:pt x="401" y="918"/>
                    <a:pt x="401" y="917"/>
                    <a:pt x="401" y="917"/>
                  </a:cubicBezTo>
                  <a:cubicBezTo>
                    <a:pt x="402" y="917"/>
                    <a:pt x="402" y="917"/>
                    <a:pt x="402" y="917"/>
                  </a:cubicBezTo>
                  <a:close/>
                  <a:moveTo>
                    <a:pt x="402" y="934"/>
                  </a:moveTo>
                  <a:cubicBezTo>
                    <a:pt x="405" y="936"/>
                    <a:pt x="408" y="938"/>
                    <a:pt x="411" y="940"/>
                  </a:cubicBezTo>
                  <a:cubicBezTo>
                    <a:pt x="409" y="945"/>
                    <a:pt x="407" y="950"/>
                    <a:pt x="406" y="954"/>
                  </a:cubicBezTo>
                  <a:cubicBezTo>
                    <a:pt x="405" y="954"/>
                    <a:pt x="403" y="954"/>
                    <a:pt x="402" y="954"/>
                  </a:cubicBezTo>
                  <a:cubicBezTo>
                    <a:pt x="402" y="954"/>
                    <a:pt x="402" y="953"/>
                    <a:pt x="401" y="953"/>
                  </a:cubicBezTo>
                  <a:cubicBezTo>
                    <a:pt x="402" y="947"/>
                    <a:pt x="402" y="941"/>
                    <a:pt x="402" y="934"/>
                  </a:cubicBezTo>
                  <a:close/>
                  <a:moveTo>
                    <a:pt x="412" y="941"/>
                  </a:moveTo>
                  <a:cubicBezTo>
                    <a:pt x="417" y="944"/>
                    <a:pt x="421" y="947"/>
                    <a:pt x="425" y="951"/>
                  </a:cubicBezTo>
                  <a:cubicBezTo>
                    <a:pt x="425" y="952"/>
                    <a:pt x="425" y="952"/>
                    <a:pt x="425" y="953"/>
                  </a:cubicBezTo>
                  <a:cubicBezTo>
                    <a:pt x="422" y="953"/>
                    <a:pt x="419" y="954"/>
                    <a:pt x="416" y="954"/>
                  </a:cubicBezTo>
                  <a:cubicBezTo>
                    <a:pt x="413" y="955"/>
                    <a:pt x="411" y="955"/>
                    <a:pt x="409" y="955"/>
                  </a:cubicBezTo>
                  <a:cubicBezTo>
                    <a:pt x="409" y="950"/>
                    <a:pt x="411" y="946"/>
                    <a:pt x="412" y="941"/>
                  </a:cubicBezTo>
                  <a:close/>
                  <a:moveTo>
                    <a:pt x="413" y="939"/>
                  </a:moveTo>
                  <a:cubicBezTo>
                    <a:pt x="414" y="938"/>
                    <a:pt x="414" y="936"/>
                    <a:pt x="414" y="935"/>
                  </a:cubicBezTo>
                  <a:cubicBezTo>
                    <a:pt x="415" y="932"/>
                    <a:pt x="417" y="929"/>
                    <a:pt x="418" y="925"/>
                  </a:cubicBezTo>
                  <a:cubicBezTo>
                    <a:pt x="421" y="927"/>
                    <a:pt x="425" y="929"/>
                    <a:pt x="428" y="931"/>
                  </a:cubicBezTo>
                  <a:cubicBezTo>
                    <a:pt x="429" y="931"/>
                    <a:pt x="429" y="932"/>
                    <a:pt x="430" y="932"/>
                  </a:cubicBezTo>
                  <a:cubicBezTo>
                    <a:pt x="428" y="937"/>
                    <a:pt x="427" y="943"/>
                    <a:pt x="426" y="948"/>
                  </a:cubicBezTo>
                  <a:cubicBezTo>
                    <a:pt x="422" y="944"/>
                    <a:pt x="418" y="941"/>
                    <a:pt x="413" y="939"/>
                  </a:cubicBezTo>
                  <a:close/>
                  <a:moveTo>
                    <a:pt x="432" y="933"/>
                  </a:moveTo>
                  <a:cubicBezTo>
                    <a:pt x="436" y="935"/>
                    <a:pt x="439" y="937"/>
                    <a:pt x="443" y="940"/>
                  </a:cubicBezTo>
                  <a:cubicBezTo>
                    <a:pt x="442" y="942"/>
                    <a:pt x="442" y="944"/>
                    <a:pt x="441" y="946"/>
                  </a:cubicBezTo>
                  <a:cubicBezTo>
                    <a:pt x="441" y="946"/>
                    <a:pt x="441" y="948"/>
                    <a:pt x="441" y="951"/>
                  </a:cubicBezTo>
                  <a:cubicBezTo>
                    <a:pt x="437" y="951"/>
                    <a:pt x="433" y="951"/>
                    <a:pt x="430" y="952"/>
                  </a:cubicBezTo>
                  <a:cubicBezTo>
                    <a:pt x="430" y="952"/>
                    <a:pt x="430" y="952"/>
                    <a:pt x="430" y="952"/>
                  </a:cubicBezTo>
                  <a:cubicBezTo>
                    <a:pt x="429" y="951"/>
                    <a:pt x="428" y="950"/>
                    <a:pt x="428" y="950"/>
                  </a:cubicBezTo>
                  <a:cubicBezTo>
                    <a:pt x="429" y="944"/>
                    <a:pt x="430" y="939"/>
                    <a:pt x="432" y="933"/>
                  </a:cubicBezTo>
                  <a:close/>
                  <a:moveTo>
                    <a:pt x="440" y="935"/>
                  </a:moveTo>
                  <a:cubicBezTo>
                    <a:pt x="441" y="935"/>
                    <a:pt x="442" y="936"/>
                    <a:pt x="444" y="937"/>
                  </a:cubicBezTo>
                  <a:cubicBezTo>
                    <a:pt x="444" y="937"/>
                    <a:pt x="444" y="937"/>
                    <a:pt x="444" y="937"/>
                  </a:cubicBezTo>
                  <a:cubicBezTo>
                    <a:pt x="442" y="936"/>
                    <a:pt x="441" y="935"/>
                    <a:pt x="440" y="935"/>
                  </a:cubicBezTo>
                  <a:close/>
                  <a:moveTo>
                    <a:pt x="445" y="941"/>
                  </a:moveTo>
                  <a:cubicBezTo>
                    <a:pt x="445" y="941"/>
                    <a:pt x="445" y="941"/>
                    <a:pt x="445" y="942"/>
                  </a:cubicBezTo>
                  <a:cubicBezTo>
                    <a:pt x="446" y="945"/>
                    <a:pt x="447" y="949"/>
                    <a:pt x="446" y="949"/>
                  </a:cubicBezTo>
                  <a:cubicBezTo>
                    <a:pt x="446" y="950"/>
                    <a:pt x="445" y="950"/>
                    <a:pt x="445" y="950"/>
                  </a:cubicBezTo>
                  <a:cubicBezTo>
                    <a:pt x="445" y="950"/>
                    <a:pt x="444" y="950"/>
                    <a:pt x="443" y="950"/>
                  </a:cubicBezTo>
                  <a:cubicBezTo>
                    <a:pt x="444" y="947"/>
                    <a:pt x="444" y="944"/>
                    <a:pt x="445" y="941"/>
                  </a:cubicBezTo>
                  <a:close/>
                  <a:moveTo>
                    <a:pt x="443" y="902"/>
                  </a:moveTo>
                  <a:cubicBezTo>
                    <a:pt x="443" y="900"/>
                    <a:pt x="443" y="897"/>
                    <a:pt x="444" y="895"/>
                  </a:cubicBezTo>
                  <a:cubicBezTo>
                    <a:pt x="444" y="895"/>
                    <a:pt x="444" y="896"/>
                    <a:pt x="445" y="896"/>
                  </a:cubicBezTo>
                  <a:cubicBezTo>
                    <a:pt x="445" y="899"/>
                    <a:pt x="445" y="901"/>
                    <a:pt x="445" y="904"/>
                  </a:cubicBezTo>
                  <a:cubicBezTo>
                    <a:pt x="444" y="903"/>
                    <a:pt x="443" y="902"/>
                    <a:pt x="443" y="902"/>
                  </a:cubicBezTo>
                  <a:close/>
                  <a:moveTo>
                    <a:pt x="444" y="894"/>
                  </a:moveTo>
                  <a:cubicBezTo>
                    <a:pt x="444" y="892"/>
                    <a:pt x="444" y="890"/>
                    <a:pt x="445" y="888"/>
                  </a:cubicBezTo>
                  <a:cubicBezTo>
                    <a:pt x="445" y="889"/>
                    <a:pt x="445" y="889"/>
                    <a:pt x="445" y="889"/>
                  </a:cubicBezTo>
                  <a:cubicBezTo>
                    <a:pt x="445" y="891"/>
                    <a:pt x="445" y="893"/>
                    <a:pt x="445" y="895"/>
                  </a:cubicBezTo>
                  <a:cubicBezTo>
                    <a:pt x="444" y="895"/>
                    <a:pt x="444" y="894"/>
                    <a:pt x="444" y="894"/>
                  </a:cubicBezTo>
                  <a:close/>
                  <a:moveTo>
                    <a:pt x="444" y="879"/>
                  </a:moveTo>
                  <a:cubicBezTo>
                    <a:pt x="442" y="878"/>
                    <a:pt x="440" y="877"/>
                    <a:pt x="438" y="876"/>
                  </a:cubicBezTo>
                  <a:cubicBezTo>
                    <a:pt x="435" y="873"/>
                    <a:pt x="432" y="871"/>
                    <a:pt x="429" y="869"/>
                  </a:cubicBezTo>
                  <a:cubicBezTo>
                    <a:pt x="429" y="869"/>
                    <a:pt x="429" y="869"/>
                    <a:pt x="429" y="869"/>
                  </a:cubicBezTo>
                  <a:cubicBezTo>
                    <a:pt x="434" y="869"/>
                    <a:pt x="439" y="869"/>
                    <a:pt x="444" y="869"/>
                  </a:cubicBezTo>
                  <a:cubicBezTo>
                    <a:pt x="444" y="872"/>
                    <a:pt x="444" y="874"/>
                    <a:pt x="444" y="876"/>
                  </a:cubicBezTo>
                  <a:cubicBezTo>
                    <a:pt x="444" y="877"/>
                    <a:pt x="444" y="878"/>
                    <a:pt x="444" y="879"/>
                  </a:cubicBezTo>
                  <a:close/>
                  <a:moveTo>
                    <a:pt x="414" y="632"/>
                  </a:moveTo>
                  <a:cubicBezTo>
                    <a:pt x="415" y="633"/>
                    <a:pt x="416" y="634"/>
                    <a:pt x="417" y="634"/>
                  </a:cubicBezTo>
                  <a:cubicBezTo>
                    <a:pt x="417" y="638"/>
                    <a:pt x="416" y="641"/>
                    <a:pt x="416" y="644"/>
                  </a:cubicBezTo>
                  <a:cubicBezTo>
                    <a:pt x="415" y="640"/>
                    <a:pt x="415" y="636"/>
                    <a:pt x="414" y="632"/>
                  </a:cubicBezTo>
                  <a:close/>
                  <a:moveTo>
                    <a:pt x="421" y="585"/>
                  </a:moveTo>
                  <a:cubicBezTo>
                    <a:pt x="420" y="597"/>
                    <a:pt x="418" y="609"/>
                    <a:pt x="417" y="621"/>
                  </a:cubicBezTo>
                  <a:cubicBezTo>
                    <a:pt x="417" y="622"/>
                    <a:pt x="417" y="624"/>
                    <a:pt x="417" y="626"/>
                  </a:cubicBezTo>
                  <a:cubicBezTo>
                    <a:pt x="415" y="625"/>
                    <a:pt x="414" y="624"/>
                    <a:pt x="412" y="623"/>
                  </a:cubicBezTo>
                  <a:cubicBezTo>
                    <a:pt x="412" y="621"/>
                    <a:pt x="411" y="620"/>
                    <a:pt x="411" y="619"/>
                  </a:cubicBezTo>
                  <a:cubicBezTo>
                    <a:pt x="411" y="614"/>
                    <a:pt x="412" y="608"/>
                    <a:pt x="412" y="603"/>
                  </a:cubicBezTo>
                  <a:cubicBezTo>
                    <a:pt x="413" y="599"/>
                    <a:pt x="413" y="596"/>
                    <a:pt x="413" y="593"/>
                  </a:cubicBezTo>
                  <a:cubicBezTo>
                    <a:pt x="414" y="591"/>
                    <a:pt x="415" y="590"/>
                    <a:pt x="416" y="589"/>
                  </a:cubicBezTo>
                  <a:cubicBezTo>
                    <a:pt x="417" y="588"/>
                    <a:pt x="416" y="587"/>
                    <a:pt x="415" y="588"/>
                  </a:cubicBezTo>
                  <a:cubicBezTo>
                    <a:pt x="414" y="589"/>
                    <a:pt x="414" y="590"/>
                    <a:pt x="413" y="591"/>
                  </a:cubicBezTo>
                  <a:cubicBezTo>
                    <a:pt x="413" y="574"/>
                    <a:pt x="413" y="558"/>
                    <a:pt x="413" y="542"/>
                  </a:cubicBezTo>
                  <a:cubicBezTo>
                    <a:pt x="413" y="532"/>
                    <a:pt x="414" y="523"/>
                    <a:pt x="415" y="513"/>
                  </a:cubicBezTo>
                  <a:cubicBezTo>
                    <a:pt x="415" y="503"/>
                    <a:pt x="414" y="494"/>
                    <a:pt x="418" y="484"/>
                  </a:cubicBezTo>
                  <a:cubicBezTo>
                    <a:pt x="420" y="476"/>
                    <a:pt x="426" y="466"/>
                    <a:pt x="431" y="460"/>
                  </a:cubicBezTo>
                  <a:cubicBezTo>
                    <a:pt x="432" y="459"/>
                    <a:pt x="433" y="458"/>
                    <a:pt x="434" y="457"/>
                  </a:cubicBezTo>
                  <a:cubicBezTo>
                    <a:pt x="435" y="456"/>
                    <a:pt x="437" y="456"/>
                    <a:pt x="438" y="455"/>
                  </a:cubicBezTo>
                  <a:cubicBezTo>
                    <a:pt x="441" y="454"/>
                    <a:pt x="445" y="452"/>
                    <a:pt x="448" y="451"/>
                  </a:cubicBezTo>
                  <a:cubicBezTo>
                    <a:pt x="446" y="461"/>
                    <a:pt x="445" y="471"/>
                    <a:pt x="442" y="481"/>
                  </a:cubicBezTo>
                  <a:cubicBezTo>
                    <a:pt x="439" y="492"/>
                    <a:pt x="437" y="503"/>
                    <a:pt x="435" y="515"/>
                  </a:cubicBezTo>
                  <a:cubicBezTo>
                    <a:pt x="433" y="527"/>
                    <a:pt x="430" y="538"/>
                    <a:pt x="427" y="550"/>
                  </a:cubicBezTo>
                  <a:cubicBezTo>
                    <a:pt x="424" y="562"/>
                    <a:pt x="423" y="573"/>
                    <a:pt x="421" y="585"/>
                  </a:cubicBezTo>
                  <a:close/>
                  <a:moveTo>
                    <a:pt x="325" y="871"/>
                  </a:moveTo>
                  <a:cubicBezTo>
                    <a:pt x="325" y="875"/>
                    <a:pt x="325" y="880"/>
                    <a:pt x="324" y="884"/>
                  </a:cubicBezTo>
                  <a:cubicBezTo>
                    <a:pt x="322" y="883"/>
                    <a:pt x="319" y="882"/>
                    <a:pt x="317" y="881"/>
                  </a:cubicBezTo>
                  <a:cubicBezTo>
                    <a:pt x="315" y="880"/>
                    <a:pt x="313" y="880"/>
                    <a:pt x="311" y="879"/>
                  </a:cubicBezTo>
                  <a:cubicBezTo>
                    <a:pt x="311" y="876"/>
                    <a:pt x="311" y="874"/>
                    <a:pt x="311" y="871"/>
                  </a:cubicBezTo>
                  <a:cubicBezTo>
                    <a:pt x="316" y="871"/>
                    <a:pt x="320" y="871"/>
                    <a:pt x="325" y="871"/>
                  </a:cubicBezTo>
                  <a:close/>
                  <a:moveTo>
                    <a:pt x="313" y="880"/>
                  </a:moveTo>
                  <a:cubicBezTo>
                    <a:pt x="317" y="882"/>
                    <a:pt x="321" y="884"/>
                    <a:pt x="324" y="885"/>
                  </a:cubicBezTo>
                  <a:cubicBezTo>
                    <a:pt x="324" y="889"/>
                    <a:pt x="324" y="893"/>
                    <a:pt x="324" y="896"/>
                  </a:cubicBezTo>
                  <a:cubicBezTo>
                    <a:pt x="322" y="898"/>
                    <a:pt x="321" y="901"/>
                    <a:pt x="320" y="903"/>
                  </a:cubicBezTo>
                  <a:cubicBezTo>
                    <a:pt x="317" y="901"/>
                    <a:pt x="313" y="899"/>
                    <a:pt x="310" y="897"/>
                  </a:cubicBezTo>
                  <a:cubicBezTo>
                    <a:pt x="310" y="891"/>
                    <a:pt x="310" y="885"/>
                    <a:pt x="311" y="880"/>
                  </a:cubicBezTo>
                  <a:cubicBezTo>
                    <a:pt x="311" y="880"/>
                    <a:pt x="312" y="880"/>
                    <a:pt x="313" y="880"/>
                  </a:cubicBezTo>
                  <a:close/>
                  <a:moveTo>
                    <a:pt x="321" y="933"/>
                  </a:moveTo>
                  <a:cubicBezTo>
                    <a:pt x="321" y="934"/>
                    <a:pt x="321" y="935"/>
                    <a:pt x="321" y="937"/>
                  </a:cubicBezTo>
                  <a:cubicBezTo>
                    <a:pt x="321" y="937"/>
                    <a:pt x="321" y="937"/>
                    <a:pt x="321" y="937"/>
                  </a:cubicBezTo>
                  <a:cubicBezTo>
                    <a:pt x="320" y="939"/>
                    <a:pt x="319" y="942"/>
                    <a:pt x="317" y="945"/>
                  </a:cubicBezTo>
                  <a:cubicBezTo>
                    <a:pt x="315" y="943"/>
                    <a:pt x="313" y="941"/>
                    <a:pt x="311" y="940"/>
                  </a:cubicBezTo>
                  <a:cubicBezTo>
                    <a:pt x="310" y="939"/>
                    <a:pt x="310" y="939"/>
                    <a:pt x="309" y="938"/>
                  </a:cubicBezTo>
                  <a:cubicBezTo>
                    <a:pt x="310" y="935"/>
                    <a:pt x="312" y="931"/>
                    <a:pt x="313" y="927"/>
                  </a:cubicBezTo>
                  <a:cubicBezTo>
                    <a:pt x="316" y="929"/>
                    <a:pt x="319" y="931"/>
                    <a:pt x="321" y="933"/>
                  </a:cubicBezTo>
                  <a:close/>
                  <a:moveTo>
                    <a:pt x="314" y="925"/>
                  </a:moveTo>
                  <a:cubicBezTo>
                    <a:pt x="314" y="922"/>
                    <a:pt x="315" y="919"/>
                    <a:pt x="316" y="916"/>
                  </a:cubicBezTo>
                  <a:cubicBezTo>
                    <a:pt x="317" y="917"/>
                    <a:pt x="318" y="917"/>
                    <a:pt x="319" y="918"/>
                  </a:cubicBezTo>
                  <a:cubicBezTo>
                    <a:pt x="320" y="918"/>
                    <a:pt x="321" y="918"/>
                    <a:pt x="322" y="919"/>
                  </a:cubicBezTo>
                  <a:cubicBezTo>
                    <a:pt x="322" y="922"/>
                    <a:pt x="321" y="926"/>
                    <a:pt x="321" y="930"/>
                  </a:cubicBezTo>
                  <a:cubicBezTo>
                    <a:pt x="319" y="928"/>
                    <a:pt x="317" y="927"/>
                    <a:pt x="315" y="926"/>
                  </a:cubicBezTo>
                  <a:cubicBezTo>
                    <a:pt x="315" y="925"/>
                    <a:pt x="314" y="925"/>
                    <a:pt x="314" y="925"/>
                  </a:cubicBezTo>
                  <a:close/>
                  <a:moveTo>
                    <a:pt x="321" y="947"/>
                  </a:moveTo>
                  <a:cubicBezTo>
                    <a:pt x="321" y="947"/>
                    <a:pt x="320" y="946"/>
                    <a:pt x="319" y="946"/>
                  </a:cubicBezTo>
                  <a:cubicBezTo>
                    <a:pt x="320" y="945"/>
                    <a:pt x="321" y="944"/>
                    <a:pt x="321" y="942"/>
                  </a:cubicBezTo>
                  <a:cubicBezTo>
                    <a:pt x="321" y="944"/>
                    <a:pt x="321" y="946"/>
                    <a:pt x="321" y="947"/>
                  </a:cubicBezTo>
                  <a:close/>
                  <a:moveTo>
                    <a:pt x="318" y="948"/>
                  </a:moveTo>
                  <a:cubicBezTo>
                    <a:pt x="319" y="949"/>
                    <a:pt x="320" y="949"/>
                    <a:pt x="321" y="950"/>
                  </a:cubicBezTo>
                  <a:cubicBezTo>
                    <a:pt x="321" y="950"/>
                    <a:pt x="321" y="950"/>
                    <a:pt x="322" y="951"/>
                  </a:cubicBezTo>
                  <a:cubicBezTo>
                    <a:pt x="322" y="951"/>
                    <a:pt x="322" y="952"/>
                    <a:pt x="322" y="952"/>
                  </a:cubicBezTo>
                  <a:cubicBezTo>
                    <a:pt x="320" y="952"/>
                    <a:pt x="318" y="952"/>
                    <a:pt x="316" y="952"/>
                  </a:cubicBezTo>
                  <a:cubicBezTo>
                    <a:pt x="317" y="951"/>
                    <a:pt x="318" y="949"/>
                    <a:pt x="318" y="948"/>
                  </a:cubicBezTo>
                  <a:close/>
                  <a:moveTo>
                    <a:pt x="322" y="916"/>
                  </a:moveTo>
                  <a:cubicBezTo>
                    <a:pt x="322" y="916"/>
                    <a:pt x="321" y="916"/>
                    <a:pt x="321" y="916"/>
                  </a:cubicBezTo>
                  <a:cubicBezTo>
                    <a:pt x="320" y="915"/>
                    <a:pt x="318" y="915"/>
                    <a:pt x="317" y="914"/>
                  </a:cubicBezTo>
                  <a:cubicBezTo>
                    <a:pt x="318" y="912"/>
                    <a:pt x="319" y="910"/>
                    <a:pt x="320" y="907"/>
                  </a:cubicBezTo>
                  <a:cubicBezTo>
                    <a:pt x="320" y="907"/>
                    <a:pt x="320" y="906"/>
                    <a:pt x="320" y="906"/>
                  </a:cubicBezTo>
                  <a:cubicBezTo>
                    <a:pt x="321" y="906"/>
                    <a:pt x="322" y="907"/>
                    <a:pt x="322" y="907"/>
                  </a:cubicBezTo>
                  <a:cubicBezTo>
                    <a:pt x="322" y="910"/>
                    <a:pt x="322" y="913"/>
                    <a:pt x="322" y="916"/>
                  </a:cubicBezTo>
                  <a:close/>
                  <a:moveTo>
                    <a:pt x="321" y="904"/>
                  </a:moveTo>
                  <a:cubicBezTo>
                    <a:pt x="322" y="903"/>
                    <a:pt x="322" y="902"/>
                    <a:pt x="323" y="901"/>
                  </a:cubicBezTo>
                  <a:cubicBezTo>
                    <a:pt x="323" y="902"/>
                    <a:pt x="323" y="904"/>
                    <a:pt x="323" y="905"/>
                  </a:cubicBezTo>
                  <a:cubicBezTo>
                    <a:pt x="322" y="905"/>
                    <a:pt x="322" y="904"/>
                    <a:pt x="321" y="904"/>
                  </a:cubicBezTo>
                  <a:close/>
                  <a:moveTo>
                    <a:pt x="317" y="903"/>
                  </a:moveTo>
                  <a:cubicBezTo>
                    <a:pt x="317" y="904"/>
                    <a:pt x="318" y="904"/>
                    <a:pt x="319" y="905"/>
                  </a:cubicBezTo>
                  <a:cubicBezTo>
                    <a:pt x="318" y="906"/>
                    <a:pt x="318" y="907"/>
                    <a:pt x="317" y="908"/>
                  </a:cubicBezTo>
                  <a:cubicBezTo>
                    <a:pt x="316" y="910"/>
                    <a:pt x="316" y="911"/>
                    <a:pt x="315" y="913"/>
                  </a:cubicBezTo>
                  <a:cubicBezTo>
                    <a:pt x="313" y="912"/>
                    <a:pt x="312" y="912"/>
                    <a:pt x="310" y="911"/>
                  </a:cubicBezTo>
                  <a:cubicBezTo>
                    <a:pt x="310" y="910"/>
                    <a:pt x="310" y="909"/>
                    <a:pt x="310" y="908"/>
                  </a:cubicBezTo>
                  <a:cubicBezTo>
                    <a:pt x="310" y="905"/>
                    <a:pt x="310" y="902"/>
                    <a:pt x="310" y="899"/>
                  </a:cubicBezTo>
                  <a:cubicBezTo>
                    <a:pt x="312" y="900"/>
                    <a:pt x="315" y="902"/>
                    <a:pt x="317" y="903"/>
                  </a:cubicBezTo>
                  <a:close/>
                  <a:moveTo>
                    <a:pt x="314" y="915"/>
                  </a:moveTo>
                  <a:cubicBezTo>
                    <a:pt x="313" y="918"/>
                    <a:pt x="312" y="921"/>
                    <a:pt x="312" y="924"/>
                  </a:cubicBezTo>
                  <a:cubicBezTo>
                    <a:pt x="311" y="923"/>
                    <a:pt x="310" y="923"/>
                    <a:pt x="309" y="922"/>
                  </a:cubicBezTo>
                  <a:cubicBezTo>
                    <a:pt x="310" y="919"/>
                    <a:pt x="310" y="916"/>
                    <a:pt x="310" y="913"/>
                  </a:cubicBezTo>
                  <a:cubicBezTo>
                    <a:pt x="311" y="914"/>
                    <a:pt x="313" y="915"/>
                    <a:pt x="314" y="915"/>
                  </a:cubicBezTo>
                  <a:close/>
                  <a:moveTo>
                    <a:pt x="311" y="926"/>
                  </a:moveTo>
                  <a:cubicBezTo>
                    <a:pt x="311" y="926"/>
                    <a:pt x="311" y="926"/>
                    <a:pt x="311" y="926"/>
                  </a:cubicBezTo>
                  <a:cubicBezTo>
                    <a:pt x="310" y="928"/>
                    <a:pt x="309" y="931"/>
                    <a:pt x="309" y="933"/>
                  </a:cubicBezTo>
                  <a:cubicBezTo>
                    <a:pt x="309" y="930"/>
                    <a:pt x="309" y="928"/>
                    <a:pt x="309" y="925"/>
                  </a:cubicBezTo>
                  <a:cubicBezTo>
                    <a:pt x="310" y="925"/>
                    <a:pt x="310" y="926"/>
                    <a:pt x="311" y="926"/>
                  </a:cubicBezTo>
                  <a:close/>
                  <a:moveTo>
                    <a:pt x="309" y="941"/>
                  </a:moveTo>
                  <a:cubicBezTo>
                    <a:pt x="311" y="943"/>
                    <a:pt x="314" y="945"/>
                    <a:pt x="316" y="947"/>
                  </a:cubicBezTo>
                  <a:cubicBezTo>
                    <a:pt x="315" y="948"/>
                    <a:pt x="315" y="950"/>
                    <a:pt x="314" y="952"/>
                  </a:cubicBezTo>
                  <a:cubicBezTo>
                    <a:pt x="313" y="951"/>
                    <a:pt x="311" y="951"/>
                    <a:pt x="310" y="951"/>
                  </a:cubicBezTo>
                  <a:cubicBezTo>
                    <a:pt x="309" y="948"/>
                    <a:pt x="309" y="944"/>
                    <a:pt x="308" y="941"/>
                  </a:cubicBezTo>
                  <a:cubicBezTo>
                    <a:pt x="309" y="941"/>
                    <a:pt x="309" y="941"/>
                    <a:pt x="309" y="941"/>
                  </a:cubicBezTo>
                  <a:close/>
                  <a:moveTo>
                    <a:pt x="518" y="928"/>
                  </a:moveTo>
                  <a:cubicBezTo>
                    <a:pt x="515" y="930"/>
                    <a:pt x="513" y="931"/>
                    <a:pt x="511" y="932"/>
                  </a:cubicBezTo>
                  <a:cubicBezTo>
                    <a:pt x="511" y="932"/>
                    <a:pt x="511" y="932"/>
                    <a:pt x="511" y="932"/>
                  </a:cubicBezTo>
                  <a:cubicBezTo>
                    <a:pt x="511" y="930"/>
                    <a:pt x="511" y="927"/>
                    <a:pt x="512" y="924"/>
                  </a:cubicBezTo>
                  <a:cubicBezTo>
                    <a:pt x="512" y="924"/>
                    <a:pt x="512" y="923"/>
                    <a:pt x="512" y="923"/>
                  </a:cubicBezTo>
                  <a:cubicBezTo>
                    <a:pt x="514" y="924"/>
                    <a:pt x="517" y="925"/>
                    <a:pt x="519" y="926"/>
                  </a:cubicBezTo>
                  <a:cubicBezTo>
                    <a:pt x="519" y="926"/>
                    <a:pt x="519" y="927"/>
                    <a:pt x="519" y="927"/>
                  </a:cubicBezTo>
                  <a:cubicBezTo>
                    <a:pt x="519" y="927"/>
                    <a:pt x="519" y="927"/>
                    <a:pt x="519" y="927"/>
                  </a:cubicBezTo>
                  <a:cubicBezTo>
                    <a:pt x="518" y="926"/>
                    <a:pt x="517" y="926"/>
                    <a:pt x="517" y="927"/>
                  </a:cubicBezTo>
                  <a:cubicBezTo>
                    <a:pt x="517" y="928"/>
                    <a:pt x="517" y="928"/>
                    <a:pt x="518" y="928"/>
                  </a:cubicBezTo>
                  <a:close/>
                  <a:moveTo>
                    <a:pt x="499" y="937"/>
                  </a:moveTo>
                  <a:cubicBezTo>
                    <a:pt x="499" y="937"/>
                    <a:pt x="499" y="937"/>
                    <a:pt x="499" y="937"/>
                  </a:cubicBezTo>
                  <a:cubicBezTo>
                    <a:pt x="499" y="937"/>
                    <a:pt x="498" y="938"/>
                    <a:pt x="498" y="938"/>
                  </a:cubicBezTo>
                  <a:cubicBezTo>
                    <a:pt x="497" y="937"/>
                    <a:pt x="496" y="937"/>
                    <a:pt x="494" y="936"/>
                  </a:cubicBezTo>
                  <a:cubicBezTo>
                    <a:pt x="495" y="934"/>
                    <a:pt x="495" y="932"/>
                    <a:pt x="495" y="930"/>
                  </a:cubicBezTo>
                  <a:cubicBezTo>
                    <a:pt x="495" y="930"/>
                    <a:pt x="495" y="929"/>
                    <a:pt x="495" y="929"/>
                  </a:cubicBezTo>
                  <a:cubicBezTo>
                    <a:pt x="497" y="931"/>
                    <a:pt x="500" y="932"/>
                    <a:pt x="502" y="934"/>
                  </a:cubicBezTo>
                  <a:cubicBezTo>
                    <a:pt x="502" y="936"/>
                    <a:pt x="501" y="937"/>
                    <a:pt x="500" y="936"/>
                  </a:cubicBezTo>
                  <a:cubicBezTo>
                    <a:pt x="499" y="935"/>
                    <a:pt x="498" y="936"/>
                    <a:pt x="499" y="937"/>
                  </a:cubicBezTo>
                  <a:close/>
                  <a:moveTo>
                    <a:pt x="456" y="945"/>
                  </a:moveTo>
                  <a:cubicBezTo>
                    <a:pt x="457" y="946"/>
                    <a:pt x="457" y="947"/>
                    <a:pt x="457" y="947"/>
                  </a:cubicBezTo>
                  <a:cubicBezTo>
                    <a:pt x="457" y="948"/>
                    <a:pt x="457" y="948"/>
                    <a:pt x="458" y="948"/>
                  </a:cubicBezTo>
                  <a:cubicBezTo>
                    <a:pt x="458" y="948"/>
                    <a:pt x="458" y="948"/>
                    <a:pt x="458" y="948"/>
                  </a:cubicBezTo>
                  <a:cubicBezTo>
                    <a:pt x="456" y="947"/>
                    <a:pt x="455" y="946"/>
                    <a:pt x="453" y="944"/>
                  </a:cubicBezTo>
                  <a:cubicBezTo>
                    <a:pt x="453" y="944"/>
                    <a:pt x="453" y="943"/>
                    <a:pt x="453" y="943"/>
                  </a:cubicBezTo>
                  <a:cubicBezTo>
                    <a:pt x="453" y="942"/>
                    <a:pt x="453" y="941"/>
                    <a:pt x="453" y="941"/>
                  </a:cubicBezTo>
                  <a:cubicBezTo>
                    <a:pt x="454" y="941"/>
                    <a:pt x="456" y="942"/>
                    <a:pt x="458" y="942"/>
                  </a:cubicBezTo>
                  <a:cubicBezTo>
                    <a:pt x="458" y="943"/>
                    <a:pt x="458" y="944"/>
                    <a:pt x="458" y="944"/>
                  </a:cubicBezTo>
                  <a:cubicBezTo>
                    <a:pt x="457" y="944"/>
                    <a:pt x="456" y="944"/>
                    <a:pt x="456" y="945"/>
                  </a:cubicBezTo>
                  <a:close/>
                  <a:moveTo>
                    <a:pt x="455" y="949"/>
                  </a:moveTo>
                  <a:cubicBezTo>
                    <a:pt x="454" y="949"/>
                    <a:pt x="454" y="949"/>
                    <a:pt x="453" y="949"/>
                  </a:cubicBezTo>
                  <a:cubicBezTo>
                    <a:pt x="453" y="949"/>
                    <a:pt x="453" y="948"/>
                    <a:pt x="453" y="948"/>
                  </a:cubicBezTo>
                  <a:cubicBezTo>
                    <a:pt x="454" y="948"/>
                    <a:pt x="454" y="949"/>
                    <a:pt x="455" y="949"/>
                  </a:cubicBezTo>
                  <a:close/>
                  <a:moveTo>
                    <a:pt x="453" y="939"/>
                  </a:moveTo>
                  <a:cubicBezTo>
                    <a:pt x="452" y="935"/>
                    <a:pt x="452" y="931"/>
                    <a:pt x="452" y="927"/>
                  </a:cubicBezTo>
                  <a:cubicBezTo>
                    <a:pt x="454" y="928"/>
                    <a:pt x="457" y="930"/>
                    <a:pt x="459" y="931"/>
                  </a:cubicBezTo>
                  <a:cubicBezTo>
                    <a:pt x="459" y="931"/>
                    <a:pt x="459" y="931"/>
                    <a:pt x="459" y="931"/>
                  </a:cubicBezTo>
                  <a:cubicBezTo>
                    <a:pt x="459" y="935"/>
                    <a:pt x="458" y="938"/>
                    <a:pt x="458" y="941"/>
                  </a:cubicBezTo>
                  <a:cubicBezTo>
                    <a:pt x="456" y="941"/>
                    <a:pt x="454" y="940"/>
                    <a:pt x="453" y="939"/>
                  </a:cubicBezTo>
                  <a:close/>
                  <a:moveTo>
                    <a:pt x="452" y="900"/>
                  </a:moveTo>
                  <a:cubicBezTo>
                    <a:pt x="452" y="895"/>
                    <a:pt x="452" y="891"/>
                    <a:pt x="452" y="887"/>
                  </a:cubicBezTo>
                  <a:cubicBezTo>
                    <a:pt x="453" y="887"/>
                    <a:pt x="454" y="888"/>
                    <a:pt x="454" y="888"/>
                  </a:cubicBezTo>
                  <a:cubicBezTo>
                    <a:pt x="454" y="888"/>
                    <a:pt x="454" y="888"/>
                    <a:pt x="454" y="888"/>
                  </a:cubicBezTo>
                  <a:cubicBezTo>
                    <a:pt x="454" y="892"/>
                    <a:pt x="454" y="896"/>
                    <a:pt x="453" y="900"/>
                  </a:cubicBezTo>
                  <a:cubicBezTo>
                    <a:pt x="453" y="900"/>
                    <a:pt x="453" y="900"/>
                    <a:pt x="452" y="900"/>
                  </a:cubicBezTo>
                  <a:close/>
                  <a:moveTo>
                    <a:pt x="453" y="901"/>
                  </a:moveTo>
                  <a:cubicBezTo>
                    <a:pt x="453" y="902"/>
                    <a:pt x="452" y="903"/>
                    <a:pt x="452" y="904"/>
                  </a:cubicBezTo>
                  <a:cubicBezTo>
                    <a:pt x="452" y="903"/>
                    <a:pt x="452" y="902"/>
                    <a:pt x="452" y="901"/>
                  </a:cubicBezTo>
                  <a:cubicBezTo>
                    <a:pt x="452" y="901"/>
                    <a:pt x="453" y="901"/>
                    <a:pt x="453" y="901"/>
                  </a:cubicBezTo>
                  <a:close/>
                  <a:moveTo>
                    <a:pt x="455" y="903"/>
                  </a:moveTo>
                  <a:cubicBezTo>
                    <a:pt x="457" y="904"/>
                    <a:pt x="459" y="905"/>
                    <a:pt x="461" y="907"/>
                  </a:cubicBezTo>
                  <a:cubicBezTo>
                    <a:pt x="461" y="907"/>
                    <a:pt x="462" y="907"/>
                    <a:pt x="462" y="907"/>
                  </a:cubicBezTo>
                  <a:cubicBezTo>
                    <a:pt x="462" y="907"/>
                    <a:pt x="462" y="908"/>
                    <a:pt x="462" y="908"/>
                  </a:cubicBezTo>
                  <a:cubicBezTo>
                    <a:pt x="462" y="910"/>
                    <a:pt x="462" y="913"/>
                    <a:pt x="461" y="916"/>
                  </a:cubicBezTo>
                  <a:cubicBezTo>
                    <a:pt x="459" y="914"/>
                    <a:pt x="456" y="912"/>
                    <a:pt x="453" y="910"/>
                  </a:cubicBezTo>
                  <a:cubicBezTo>
                    <a:pt x="454" y="908"/>
                    <a:pt x="454" y="905"/>
                    <a:pt x="455" y="903"/>
                  </a:cubicBezTo>
                  <a:close/>
                  <a:moveTo>
                    <a:pt x="454" y="887"/>
                  </a:moveTo>
                  <a:cubicBezTo>
                    <a:pt x="454" y="886"/>
                    <a:pt x="453" y="886"/>
                    <a:pt x="452" y="885"/>
                  </a:cubicBezTo>
                  <a:cubicBezTo>
                    <a:pt x="452" y="881"/>
                    <a:pt x="452" y="877"/>
                    <a:pt x="452" y="872"/>
                  </a:cubicBezTo>
                  <a:cubicBezTo>
                    <a:pt x="453" y="873"/>
                    <a:pt x="454" y="874"/>
                    <a:pt x="455" y="875"/>
                  </a:cubicBezTo>
                  <a:cubicBezTo>
                    <a:pt x="454" y="879"/>
                    <a:pt x="454" y="883"/>
                    <a:pt x="454" y="887"/>
                  </a:cubicBezTo>
                  <a:close/>
                  <a:moveTo>
                    <a:pt x="452" y="926"/>
                  </a:moveTo>
                  <a:cubicBezTo>
                    <a:pt x="452" y="925"/>
                    <a:pt x="452" y="924"/>
                    <a:pt x="452" y="922"/>
                  </a:cubicBezTo>
                  <a:cubicBezTo>
                    <a:pt x="452" y="920"/>
                    <a:pt x="452" y="917"/>
                    <a:pt x="452" y="914"/>
                  </a:cubicBezTo>
                  <a:cubicBezTo>
                    <a:pt x="452" y="914"/>
                    <a:pt x="452" y="914"/>
                    <a:pt x="452" y="913"/>
                  </a:cubicBezTo>
                  <a:cubicBezTo>
                    <a:pt x="453" y="913"/>
                    <a:pt x="453" y="912"/>
                    <a:pt x="453" y="911"/>
                  </a:cubicBezTo>
                  <a:cubicBezTo>
                    <a:pt x="456" y="913"/>
                    <a:pt x="459" y="915"/>
                    <a:pt x="461" y="917"/>
                  </a:cubicBezTo>
                  <a:cubicBezTo>
                    <a:pt x="461" y="921"/>
                    <a:pt x="461" y="924"/>
                    <a:pt x="460" y="928"/>
                  </a:cubicBezTo>
                  <a:cubicBezTo>
                    <a:pt x="460" y="929"/>
                    <a:pt x="460" y="930"/>
                    <a:pt x="459" y="930"/>
                  </a:cubicBezTo>
                  <a:cubicBezTo>
                    <a:pt x="457" y="929"/>
                    <a:pt x="454" y="927"/>
                    <a:pt x="452" y="926"/>
                  </a:cubicBezTo>
                  <a:close/>
                  <a:moveTo>
                    <a:pt x="459" y="947"/>
                  </a:moveTo>
                  <a:cubicBezTo>
                    <a:pt x="460" y="946"/>
                    <a:pt x="460" y="945"/>
                    <a:pt x="460" y="943"/>
                  </a:cubicBezTo>
                  <a:cubicBezTo>
                    <a:pt x="461" y="944"/>
                    <a:pt x="462" y="944"/>
                    <a:pt x="462" y="944"/>
                  </a:cubicBezTo>
                  <a:cubicBezTo>
                    <a:pt x="462" y="945"/>
                    <a:pt x="462" y="945"/>
                    <a:pt x="462" y="945"/>
                  </a:cubicBezTo>
                  <a:cubicBezTo>
                    <a:pt x="463" y="945"/>
                    <a:pt x="463" y="945"/>
                    <a:pt x="464" y="945"/>
                  </a:cubicBezTo>
                  <a:cubicBezTo>
                    <a:pt x="464" y="945"/>
                    <a:pt x="465" y="945"/>
                    <a:pt x="464" y="944"/>
                  </a:cubicBezTo>
                  <a:cubicBezTo>
                    <a:pt x="463" y="943"/>
                    <a:pt x="462" y="943"/>
                    <a:pt x="460" y="942"/>
                  </a:cubicBezTo>
                  <a:cubicBezTo>
                    <a:pt x="461" y="939"/>
                    <a:pt x="461" y="936"/>
                    <a:pt x="461" y="933"/>
                  </a:cubicBezTo>
                  <a:cubicBezTo>
                    <a:pt x="463" y="934"/>
                    <a:pt x="464" y="934"/>
                    <a:pt x="465" y="935"/>
                  </a:cubicBezTo>
                  <a:cubicBezTo>
                    <a:pt x="467" y="936"/>
                    <a:pt x="469" y="936"/>
                    <a:pt x="471" y="937"/>
                  </a:cubicBezTo>
                  <a:cubicBezTo>
                    <a:pt x="471" y="937"/>
                    <a:pt x="471" y="937"/>
                    <a:pt x="471" y="937"/>
                  </a:cubicBezTo>
                  <a:cubicBezTo>
                    <a:pt x="470" y="940"/>
                    <a:pt x="470" y="942"/>
                    <a:pt x="469" y="945"/>
                  </a:cubicBezTo>
                  <a:cubicBezTo>
                    <a:pt x="469" y="945"/>
                    <a:pt x="469" y="945"/>
                    <a:pt x="468" y="945"/>
                  </a:cubicBezTo>
                  <a:cubicBezTo>
                    <a:pt x="465" y="946"/>
                    <a:pt x="462" y="947"/>
                    <a:pt x="459" y="948"/>
                  </a:cubicBezTo>
                  <a:cubicBezTo>
                    <a:pt x="459" y="948"/>
                    <a:pt x="459" y="948"/>
                    <a:pt x="459" y="947"/>
                  </a:cubicBezTo>
                  <a:close/>
                  <a:moveTo>
                    <a:pt x="469" y="935"/>
                  </a:moveTo>
                  <a:cubicBezTo>
                    <a:pt x="466" y="935"/>
                    <a:pt x="464" y="933"/>
                    <a:pt x="462" y="932"/>
                  </a:cubicBezTo>
                  <a:cubicBezTo>
                    <a:pt x="462" y="930"/>
                    <a:pt x="462" y="929"/>
                    <a:pt x="462" y="927"/>
                  </a:cubicBezTo>
                  <a:cubicBezTo>
                    <a:pt x="463" y="924"/>
                    <a:pt x="463" y="921"/>
                    <a:pt x="463" y="918"/>
                  </a:cubicBezTo>
                  <a:cubicBezTo>
                    <a:pt x="467" y="921"/>
                    <a:pt x="470" y="923"/>
                    <a:pt x="474" y="925"/>
                  </a:cubicBezTo>
                  <a:cubicBezTo>
                    <a:pt x="474" y="926"/>
                    <a:pt x="474" y="926"/>
                    <a:pt x="473" y="927"/>
                  </a:cubicBezTo>
                  <a:cubicBezTo>
                    <a:pt x="473" y="930"/>
                    <a:pt x="472" y="933"/>
                    <a:pt x="471" y="936"/>
                  </a:cubicBezTo>
                  <a:cubicBezTo>
                    <a:pt x="470" y="936"/>
                    <a:pt x="469" y="936"/>
                    <a:pt x="469" y="935"/>
                  </a:cubicBezTo>
                  <a:close/>
                  <a:moveTo>
                    <a:pt x="463" y="873"/>
                  </a:moveTo>
                  <a:cubicBezTo>
                    <a:pt x="464" y="874"/>
                    <a:pt x="465" y="874"/>
                    <a:pt x="466" y="875"/>
                  </a:cubicBezTo>
                  <a:cubicBezTo>
                    <a:pt x="469" y="877"/>
                    <a:pt x="471" y="879"/>
                    <a:pt x="474" y="881"/>
                  </a:cubicBezTo>
                  <a:cubicBezTo>
                    <a:pt x="474" y="881"/>
                    <a:pt x="474" y="881"/>
                    <a:pt x="475" y="881"/>
                  </a:cubicBezTo>
                  <a:cubicBezTo>
                    <a:pt x="475" y="881"/>
                    <a:pt x="475" y="882"/>
                    <a:pt x="475" y="882"/>
                  </a:cubicBezTo>
                  <a:cubicBezTo>
                    <a:pt x="475" y="884"/>
                    <a:pt x="475" y="887"/>
                    <a:pt x="475" y="889"/>
                  </a:cubicBezTo>
                  <a:cubicBezTo>
                    <a:pt x="473" y="887"/>
                    <a:pt x="470" y="885"/>
                    <a:pt x="468" y="883"/>
                  </a:cubicBezTo>
                  <a:cubicBezTo>
                    <a:pt x="466" y="882"/>
                    <a:pt x="465" y="881"/>
                    <a:pt x="464" y="880"/>
                  </a:cubicBezTo>
                  <a:cubicBezTo>
                    <a:pt x="464" y="878"/>
                    <a:pt x="464" y="875"/>
                    <a:pt x="463" y="873"/>
                  </a:cubicBezTo>
                  <a:close/>
                  <a:moveTo>
                    <a:pt x="465" y="883"/>
                  </a:moveTo>
                  <a:cubicBezTo>
                    <a:pt x="469" y="885"/>
                    <a:pt x="472" y="888"/>
                    <a:pt x="475" y="890"/>
                  </a:cubicBezTo>
                  <a:cubicBezTo>
                    <a:pt x="476" y="894"/>
                    <a:pt x="476" y="898"/>
                    <a:pt x="476" y="902"/>
                  </a:cubicBezTo>
                  <a:cubicBezTo>
                    <a:pt x="476" y="902"/>
                    <a:pt x="476" y="901"/>
                    <a:pt x="475" y="901"/>
                  </a:cubicBezTo>
                  <a:cubicBezTo>
                    <a:pt x="471" y="899"/>
                    <a:pt x="467" y="896"/>
                    <a:pt x="463" y="893"/>
                  </a:cubicBezTo>
                  <a:cubicBezTo>
                    <a:pt x="463" y="891"/>
                    <a:pt x="463" y="888"/>
                    <a:pt x="463" y="886"/>
                  </a:cubicBezTo>
                  <a:cubicBezTo>
                    <a:pt x="463" y="885"/>
                    <a:pt x="463" y="883"/>
                    <a:pt x="463" y="881"/>
                  </a:cubicBezTo>
                  <a:cubicBezTo>
                    <a:pt x="464" y="882"/>
                    <a:pt x="465" y="882"/>
                    <a:pt x="465" y="883"/>
                  </a:cubicBezTo>
                  <a:close/>
                  <a:moveTo>
                    <a:pt x="488" y="889"/>
                  </a:moveTo>
                  <a:cubicBezTo>
                    <a:pt x="490" y="889"/>
                    <a:pt x="491" y="890"/>
                    <a:pt x="492" y="891"/>
                  </a:cubicBezTo>
                  <a:cubicBezTo>
                    <a:pt x="494" y="892"/>
                    <a:pt x="496" y="894"/>
                    <a:pt x="498" y="895"/>
                  </a:cubicBezTo>
                  <a:cubicBezTo>
                    <a:pt x="498" y="898"/>
                    <a:pt x="497" y="901"/>
                    <a:pt x="497" y="903"/>
                  </a:cubicBezTo>
                  <a:cubicBezTo>
                    <a:pt x="494" y="902"/>
                    <a:pt x="491" y="900"/>
                    <a:pt x="489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8"/>
                    <a:pt x="488" y="898"/>
                    <a:pt x="488" y="898"/>
                  </a:cubicBezTo>
                  <a:cubicBezTo>
                    <a:pt x="488" y="895"/>
                    <a:pt x="488" y="892"/>
                    <a:pt x="488" y="889"/>
                  </a:cubicBezTo>
                  <a:close/>
                  <a:moveTo>
                    <a:pt x="506" y="909"/>
                  </a:moveTo>
                  <a:cubicBezTo>
                    <a:pt x="503" y="907"/>
                    <a:pt x="500" y="906"/>
                    <a:pt x="498" y="904"/>
                  </a:cubicBezTo>
                  <a:cubicBezTo>
                    <a:pt x="498" y="902"/>
                    <a:pt x="498" y="899"/>
                    <a:pt x="498" y="897"/>
                  </a:cubicBezTo>
                  <a:cubicBezTo>
                    <a:pt x="499" y="896"/>
                    <a:pt x="499" y="896"/>
                    <a:pt x="499" y="895"/>
                  </a:cubicBezTo>
                  <a:cubicBezTo>
                    <a:pt x="499" y="896"/>
                    <a:pt x="500" y="896"/>
                    <a:pt x="500" y="896"/>
                  </a:cubicBezTo>
                  <a:cubicBezTo>
                    <a:pt x="502" y="898"/>
                    <a:pt x="505" y="899"/>
                    <a:pt x="508" y="900"/>
                  </a:cubicBezTo>
                  <a:cubicBezTo>
                    <a:pt x="507" y="903"/>
                    <a:pt x="507" y="906"/>
                    <a:pt x="506" y="909"/>
                  </a:cubicBezTo>
                  <a:close/>
                  <a:moveTo>
                    <a:pt x="508" y="901"/>
                  </a:moveTo>
                  <a:cubicBezTo>
                    <a:pt x="509" y="901"/>
                    <a:pt x="509" y="901"/>
                    <a:pt x="509" y="901"/>
                  </a:cubicBezTo>
                  <a:cubicBezTo>
                    <a:pt x="511" y="902"/>
                    <a:pt x="513" y="903"/>
                    <a:pt x="514" y="904"/>
                  </a:cubicBezTo>
                  <a:cubicBezTo>
                    <a:pt x="514" y="907"/>
                    <a:pt x="513" y="909"/>
                    <a:pt x="512" y="912"/>
                  </a:cubicBezTo>
                  <a:cubicBezTo>
                    <a:pt x="512" y="913"/>
                    <a:pt x="512" y="913"/>
                    <a:pt x="512" y="914"/>
                  </a:cubicBezTo>
                  <a:cubicBezTo>
                    <a:pt x="511" y="913"/>
                    <a:pt x="510" y="912"/>
                    <a:pt x="508" y="911"/>
                  </a:cubicBezTo>
                  <a:cubicBezTo>
                    <a:pt x="508" y="910"/>
                    <a:pt x="507" y="910"/>
                    <a:pt x="507" y="910"/>
                  </a:cubicBezTo>
                  <a:cubicBezTo>
                    <a:pt x="507" y="907"/>
                    <a:pt x="508" y="904"/>
                    <a:pt x="508" y="901"/>
                  </a:cubicBezTo>
                  <a:close/>
                  <a:moveTo>
                    <a:pt x="506" y="910"/>
                  </a:moveTo>
                  <a:cubicBezTo>
                    <a:pt x="506" y="912"/>
                    <a:pt x="505" y="914"/>
                    <a:pt x="505" y="916"/>
                  </a:cubicBezTo>
                  <a:cubicBezTo>
                    <a:pt x="505" y="916"/>
                    <a:pt x="505" y="917"/>
                    <a:pt x="505" y="918"/>
                  </a:cubicBezTo>
                  <a:cubicBezTo>
                    <a:pt x="503" y="917"/>
                    <a:pt x="502" y="916"/>
                    <a:pt x="501" y="915"/>
                  </a:cubicBezTo>
                  <a:cubicBezTo>
                    <a:pt x="499" y="914"/>
                    <a:pt x="498" y="914"/>
                    <a:pt x="496" y="913"/>
                  </a:cubicBezTo>
                  <a:cubicBezTo>
                    <a:pt x="496" y="913"/>
                    <a:pt x="496" y="913"/>
                    <a:pt x="496" y="913"/>
                  </a:cubicBezTo>
                  <a:cubicBezTo>
                    <a:pt x="497" y="910"/>
                    <a:pt x="497" y="908"/>
                    <a:pt x="497" y="905"/>
                  </a:cubicBezTo>
                  <a:cubicBezTo>
                    <a:pt x="500" y="907"/>
                    <a:pt x="503" y="908"/>
                    <a:pt x="506" y="910"/>
                  </a:cubicBezTo>
                  <a:close/>
                  <a:moveTo>
                    <a:pt x="497" y="904"/>
                  </a:moveTo>
                  <a:cubicBezTo>
                    <a:pt x="496" y="906"/>
                    <a:pt x="496" y="908"/>
                    <a:pt x="496" y="910"/>
                  </a:cubicBezTo>
                  <a:cubicBezTo>
                    <a:pt x="496" y="911"/>
                    <a:pt x="496" y="912"/>
                    <a:pt x="495" y="912"/>
                  </a:cubicBezTo>
                  <a:cubicBezTo>
                    <a:pt x="493" y="911"/>
                    <a:pt x="491" y="910"/>
                    <a:pt x="488" y="909"/>
                  </a:cubicBezTo>
                  <a:cubicBezTo>
                    <a:pt x="488" y="908"/>
                    <a:pt x="487" y="908"/>
                    <a:pt x="486" y="908"/>
                  </a:cubicBezTo>
                  <a:cubicBezTo>
                    <a:pt x="487" y="905"/>
                    <a:pt x="487" y="902"/>
                    <a:pt x="488" y="899"/>
                  </a:cubicBezTo>
                  <a:cubicBezTo>
                    <a:pt x="491" y="901"/>
                    <a:pt x="494" y="903"/>
                    <a:pt x="497" y="904"/>
                  </a:cubicBezTo>
                  <a:close/>
                  <a:moveTo>
                    <a:pt x="478" y="917"/>
                  </a:moveTo>
                  <a:cubicBezTo>
                    <a:pt x="478" y="915"/>
                    <a:pt x="478" y="913"/>
                    <a:pt x="478" y="911"/>
                  </a:cubicBezTo>
                  <a:cubicBezTo>
                    <a:pt x="478" y="908"/>
                    <a:pt x="478" y="906"/>
                    <a:pt x="478" y="904"/>
                  </a:cubicBezTo>
                  <a:cubicBezTo>
                    <a:pt x="480" y="905"/>
                    <a:pt x="483" y="907"/>
                    <a:pt x="485" y="908"/>
                  </a:cubicBezTo>
                  <a:cubicBezTo>
                    <a:pt x="484" y="910"/>
                    <a:pt x="484" y="912"/>
                    <a:pt x="483" y="913"/>
                  </a:cubicBezTo>
                  <a:cubicBezTo>
                    <a:pt x="483" y="916"/>
                    <a:pt x="483" y="918"/>
                    <a:pt x="482" y="920"/>
                  </a:cubicBezTo>
                  <a:cubicBezTo>
                    <a:pt x="481" y="919"/>
                    <a:pt x="479" y="918"/>
                    <a:pt x="478" y="917"/>
                  </a:cubicBezTo>
                  <a:close/>
                  <a:moveTo>
                    <a:pt x="482" y="921"/>
                  </a:moveTo>
                  <a:cubicBezTo>
                    <a:pt x="482" y="923"/>
                    <a:pt x="481" y="926"/>
                    <a:pt x="480" y="928"/>
                  </a:cubicBezTo>
                  <a:cubicBezTo>
                    <a:pt x="479" y="927"/>
                    <a:pt x="478" y="926"/>
                    <a:pt x="476" y="925"/>
                  </a:cubicBezTo>
                  <a:cubicBezTo>
                    <a:pt x="477" y="923"/>
                    <a:pt x="477" y="920"/>
                    <a:pt x="478" y="918"/>
                  </a:cubicBezTo>
                  <a:cubicBezTo>
                    <a:pt x="479" y="919"/>
                    <a:pt x="481" y="920"/>
                    <a:pt x="482" y="921"/>
                  </a:cubicBezTo>
                  <a:close/>
                  <a:moveTo>
                    <a:pt x="478" y="903"/>
                  </a:moveTo>
                  <a:cubicBezTo>
                    <a:pt x="478" y="899"/>
                    <a:pt x="477" y="895"/>
                    <a:pt x="477" y="891"/>
                  </a:cubicBezTo>
                  <a:cubicBezTo>
                    <a:pt x="480" y="894"/>
                    <a:pt x="483" y="896"/>
                    <a:pt x="487" y="898"/>
                  </a:cubicBezTo>
                  <a:cubicBezTo>
                    <a:pt x="487" y="898"/>
                    <a:pt x="487" y="898"/>
                    <a:pt x="487" y="898"/>
                  </a:cubicBezTo>
                  <a:cubicBezTo>
                    <a:pt x="486" y="901"/>
                    <a:pt x="486" y="904"/>
                    <a:pt x="485" y="907"/>
                  </a:cubicBezTo>
                  <a:cubicBezTo>
                    <a:pt x="483" y="906"/>
                    <a:pt x="480" y="904"/>
                    <a:pt x="478" y="903"/>
                  </a:cubicBezTo>
                  <a:close/>
                  <a:moveTo>
                    <a:pt x="487" y="895"/>
                  </a:moveTo>
                  <a:cubicBezTo>
                    <a:pt x="487" y="895"/>
                    <a:pt x="487" y="896"/>
                    <a:pt x="487" y="897"/>
                  </a:cubicBezTo>
                  <a:cubicBezTo>
                    <a:pt x="484" y="895"/>
                    <a:pt x="480" y="892"/>
                    <a:pt x="477" y="890"/>
                  </a:cubicBezTo>
                  <a:cubicBezTo>
                    <a:pt x="477" y="890"/>
                    <a:pt x="477" y="890"/>
                    <a:pt x="477" y="890"/>
                  </a:cubicBezTo>
                  <a:cubicBezTo>
                    <a:pt x="476" y="887"/>
                    <a:pt x="476" y="884"/>
                    <a:pt x="476" y="882"/>
                  </a:cubicBezTo>
                  <a:cubicBezTo>
                    <a:pt x="478" y="883"/>
                    <a:pt x="481" y="885"/>
                    <a:pt x="483" y="886"/>
                  </a:cubicBezTo>
                  <a:cubicBezTo>
                    <a:pt x="485" y="887"/>
                    <a:pt x="486" y="888"/>
                    <a:pt x="488" y="889"/>
                  </a:cubicBezTo>
                  <a:cubicBezTo>
                    <a:pt x="488" y="891"/>
                    <a:pt x="488" y="893"/>
                    <a:pt x="487" y="895"/>
                  </a:cubicBezTo>
                  <a:close/>
                  <a:moveTo>
                    <a:pt x="464" y="907"/>
                  </a:moveTo>
                  <a:cubicBezTo>
                    <a:pt x="464" y="903"/>
                    <a:pt x="463" y="899"/>
                    <a:pt x="463" y="894"/>
                  </a:cubicBezTo>
                  <a:cubicBezTo>
                    <a:pt x="467" y="897"/>
                    <a:pt x="470" y="899"/>
                    <a:pt x="473" y="901"/>
                  </a:cubicBezTo>
                  <a:cubicBezTo>
                    <a:pt x="474" y="902"/>
                    <a:pt x="475" y="902"/>
                    <a:pt x="476" y="903"/>
                  </a:cubicBezTo>
                  <a:cubicBezTo>
                    <a:pt x="476" y="903"/>
                    <a:pt x="476" y="904"/>
                    <a:pt x="476" y="904"/>
                  </a:cubicBezTo>
                  <a:cubicBezTo>
                    <a:pt x="476" y="908"/>
                    <a:pt x="476" y="912"/>
                    <a:pt x="476" y="915"/>
                  </a:cubicBezTo>
                  <a:cubicBezTo>
                    <a:pt x="472" y="913"/>
                    <a:pt x="468" y="910"/>
                    <a:pt x="464" y="907"/>
                  </a:cubicBezTo>
                  <a:close/>
                  <a:moveTo>
                    <a:pt x="475" y="916"/>
                  </a:moveTo>
                  <a:cubicBezTo>
                    <a:pt x="475" y="919"/>
                    <a:pt x="475" y="922"/>
                    <a:pt x="474" y="924"/>
                  </a:cubicBezTo>
                  <a:cubicBezTo>
                    <a:pt x="471" y="922"/>
                    <a:pt x="467" y="919"/>
                    <a:pt x="463" y="917"/>
                  </a:cubicBezTo>
                  <a:cubicBezTo>
                    <a:pt x="464" y="914"/>
                    <a:pt x="464" y="911"/>
                    <a:pt x="464" y="908"/>
                  </a:cubicBezTo>
                  <a:cubicBezTo>
                    <a:pt x="468" y="911"/>
                    <a:pt x="471" y="914"/>
                    <a:pt x="475" y="916"/>
                  </a:cubicBezTo>
                  <a:close/>
                  <a:moveTo>
                    <a:pt x="473" y="940"/>
                  </a:moveTo>
                  <a:cubicBezTo>
                    <a:pt x="473" y="939"/>
                    <a:pt x="473" y="939"/>
                    <a:pt x="473" y="938"/>
                  </a:cubicBezTo>
                  <a:cubicBezTo>
                    <a:pt x="473" y="938"/>
                    <a:pt x="474" y="938"/>
                    <a:pt x="474" y="938"/>
                  </a:cubicBezTo>
                  <a:cubicBezTo>
                    <a:pt x="474" y="938"/>
                    <a:pt x="473" y="937"/>
                    <a:pt x="473" y="937"/>
                  </a:cubicBezTo>
                  <a:cubicBezTo>
                    <a:pt x="474" y="935"/>
                    <a:pt x="475" y="932"/>
                    <a:pt x="475" y="930"/>
                  </a:cubicBezTo>
                  <a:cubicBezTo>
                    <a:pt x="476" y="929"/>
                    <a:pt x="476" y="928"/>
                    <a:pt x="476" y="927"/>
                  </a:cubicBezTo>
                  <a:cubicBezTo>
                    <a:pt x="477" y="927"/>
                    <a:pt x="479" y="928"/>
                    <a:pt x="480" y="929"/>
                  </a:cubicBezTo>
                  <a:cubicBezTo>
                    <a:pt x="480" y="930"/>
                    <a:pt x="480" y="931"/>
                    <a:pt x="479" y="932"/>
                  </a:cubicBezTo>
                  <a:cubicBezTo>
                    <a:pt x="478" y="935"/>
                    <a:pt x="477" y="937"/>
                    <a:pt x="476" y="940"/>
                  </a:cubicBezTo>
                  <a:cubicBezTo>
                    <a:pt x="476" y="941"/>
                    <a:pt x="476" y="942"/>
                    <a:pt x="475" y="943"/>
                  </a:cubicBezTo>
                  <a:cubicBezTo>
                    <a:pt x="474" y="944"/>
                    <a:pt x="473" y="944"/>
                    <a:pt x="472" y="944"/>
                  </a:cubicBezTo>
                  <a:cubicBezTo>
                    <a:pt x="472" y="943"/>
                    <a:pt x="473" y="941"/>
                    <a:pt x="473" y="940"/>
                  </a:cubicBezTo>
                  <a:close/>
                  <a:moveTo>
                    <a:pt x="478" y="942"/>
                  </a:moveTo>
                  <a:cubicBezTo>
                    <a:pt x="479" y="939"/>
                    <a:pt x="480" y="936"/>
                    <a:pt x="481" y="934"/>
                  </a:cubicBezTo>
                  <a:cubicBezTo>
                    <a:pt x="481" y="932"/>
                    <a:pt x="482" y="931"/>
                    <a:pt x="482" y="930"/>
                  </a:cubicBezTo>
                  <a:cubicBezTo>
                    <a:pt x="486" y="932"/>
                    <a:pt x="489" y="934"/>
                    <a:pt x="493" y="936"/>
                  </a:cubicBezTo>
                  <a:cubicBezTo>
                    <a:pt x="493" y="937"/>
                    <a:pt x="493" y="937"/>
                    <a:pt x="493" y="937"/>
                  </a:cubicBezTo>
                  <a:cubicBezTo>
                    <a:pt x="493" y="938"/>
                    <a:pt x="493" y="938"/>
                    <a:pt x="493" y="939"/>
                  </a:cubicBezTo>
                  <a:cubicBezTo>
                    <a:pt x="490" y="940"/>
                    <a:pt x="487" y="941"/>
                    <a:pt x="484" y="941"/>
                  </a:cubicBezTo>
                  <a:cubicBezTo>
                    <a:pt x="482" y="942"/>
                    <a:pt x="480" y="942"/>
                    <a:pt x="478" y="943"/>
                  </a:cubicBezTo>
                  <a:cubicBezTo>
                    <a:pt x="478" y="942"/>
                    <a:pt x="478" y="942"/>
                    <a:pt x="478" y="942"/>
                  </a:cubicBezTo>
                  <a:close/>
                  <a:moveTo>
                    <a:pt x="482" y="929"/>
                  </a:moveTo>
                  <a:cubicBezTo>
                    <a:pt x="483" y="927"/>
                    <a:pt x="483" y="924"/>
                    <a:pt x="484" y="922"/>
                  </a:cubicBezTo>
                  <a:cubicBezTo>
                    <a:pt x="486" y="923"/>
                    <a:pt x="488" y="925"/>
                    <a:pt x="490" y="926"/>
                  </a:cubicBezTo>
                  <a:cubicBezTo>
                    <a:pt x="491" y="927"/>
                    <a:pt x="492" y="927"/>
                    <a:pt x="493" y="928"/>
                  </a:cubicBezTo>
                  <a:cubicBezTo>
                    <a:pt x="493" y="930"/>
                    <a:pt x="493" y="932"/>
                    <a:pt x="493" y="934"/>
                  </a:cubicBezTo>
                  <a:cubicBezTo>
                    <a:pt x="493" y="934"/>
                    <a:pt x="493" y="935"/>
                    <a:pt x="493" y="935"/>
                  </a:cubicBezTo>
                  <a:cubicBezTo>
                    <a:pt x="489" y="933"/>
                    <a:pt x="486" y="931"/>
                    <a:pt x="482" y="929"/>
                  </a:cubicBezTo>
                  <a:close/>
                  <a:moveTo>
                    <a:pt x="493" y="927"/>
                  </a:moveTo>
                  <a:cubicBezTo>
                    <a:pt x="490" y="925"/>
                    <a:pt x="487" y="923"/>
                    <a:pt x="484" y="921"/>
                  </a:cubicBezTo>
                  <a:cubicBezTo>
                    <a:pt x="484" y="919"/>
                    <a:pt x="485" y="917"/>
                    <a:pt x="485" y="915"/>
                  </a:cubicBezTo>
                  <a:cubicBezTo>
                    <a:pt x="485" y="913"/>
                    <a:pt x="486" y="911"/>
                    <a:pt x="486" y="909"/>
                  </a:cubicBezTo>
                  <a:cubicBezTo>
                    <a:pt x="489" y="910"/>
                    <a:pt x="492" y="912"/>
                    <a:pt x="495" y="913"/>
                  </a:cubicBezTo>
                  <a:cubicBezTo>
                    <a:pt x="495" y="918"/>
                    <a:pt x="494" y="922"/>
                    <a:pt x="494" y="926"/>
                  </a:cubicBezTo>
                  <a:cubicBezTo>
                    <a:pt x="494" y="926"/>
                    <a:pt x="494" y="927"/>
                    <a:pt x="494" y="927"/>
                  </a:cubicBezTo>
                  <a:cubicBezTo>
                    <a:pt x="493" y="927"/>
                    <a:pt x="493" y="927"/>
                    <a:pt x="493" y="927"/>
                  </a:cubicBezTo>
                  <a:close/>
                  <a:moveTo>
                    <a:pt x="494" y="937"/>
                  </a:moveTo>
                  <a:cubicBezTo>
                    <a:pt x="495" y="938"/>
                    <a:pt x="496" y="938"/>
                    <a:pt x="496" y="938"/>
                  </a:cubicBezTo>
                  <a:cubicBezTo>
                    <a:pt x="496" y="938"/>
                    <a:pt x="495" y="939"/>
                    <a:pt x="494" y="939"/>
                  </a:cubicBezTo>
                  <a:cubicBezTo>
                    <a:pt x="494" y="938"/>
                    <a:pt x="494" y="938"/>
                    <a:pt x="494" y="937"/>
                  </a:cubicBezTo>
                  <a:close/>
                  <a:moveTo>
                    <a:pt x="495" y="928"/>
                  </a:moveTo>
                  <a:cubicBezTo>
                    <a:pt x="495" y="923"/>
                    <a:pt x="496" y="918"/>
                    <a:pt x="496" y="914"/>
                  </a:cubicBezTo>
                  <a:cubicBezTo>
                    <a:pt x="497" y="914"/>
                    <a:pt x="498" y="915"/>
                    <a:pt x="499" y="915"/>
                  </a:cubicBezTo>
                  <a:cubicBezTo>
                    <a:pt x="501" y="916"/>
                    <a:pt x="502" y="918"/>
                    <a:pt x="504" y="919"/>
                  </a:cubicBezTo>
                  <a:cubicBezTo>
                    <a:pt x="504" y="922"/>
                    <a:pt x="504" y="925"/>
                    <a:pt x="503" y="929"/>
                  </a:cubicBezTo>
                  <a:cubicBezTo>
                    <a:pt x="503" y="929"/>
                    <a:pt x="503" y="931"/>
                    <a:pt x="502" y="933"/>
                  </a:cubicBezTo>
                  <a:cubicBezTo>
                    <a:pt x="500" y="931"/>
                    <a:pt x="497" y="930"/>
                    <a:pt x="495" y="928"/>
                  </a:cubicBezTo>
                  <a:close/>
                  <a:moveTo>
                    <a:pt x="505" y="928"/>
                  </a:moveTo>
                  <a:cubicBezTo>
                    <a:pt x="505" y="927"/>
                    <a:pt x="505" y="924"/>
                    <a:pt x="506" y="919"/>
                  </a:cubicBezTo>
                  <a:cubicBezTo>
                    <a:pt x="507" y="920"/>
                    <a:pt x="509" y="921"/>
                    <a:pt x="510" y="922"/>
                  </a:cubicBezTo>
                  <a:cubicBezTo>
                    <a:pt x="510" y="922"/>
                    <a:pt x="510" y="923"/>
                    <a:pt x="510" y="924"/>
                  </a:cubicBezTo>
                  <a:cubicBezTo>
                    <a:pt x="509" y="927"/>
                    <a:pt x="509" y="930"/>
                    <a:pt x="509" y="933"/>
                  </a:cubicBezTo>
                  <a:cubicBezTo>
                    <a:pt x="507" y="934"/>
                    <a:pt x="506" y="934"/>
                    <a:pt x="505" y="935"/>
                  </a:cubicBezTo>
                  <a:cubicBezTo>
                    <a:pt x="505" y="935"/>
                    <a:pt x="504" y="934"/>
                    <a:pt x="504" y="934"/>
                  </a:cubicBezTo>
                  <a:cubicBezTo>
                    <a:pt x="504" y="932"/>
                    <a:pt x="505" y="929"/>
                    <a:pt x="505" y="928"/>
                  </a:cubicBezTo>
                  <a:close/>
                  <a:moveTo>
                    <a:pt x="506" y="918"/>
                  </a:moveTo>
                  <a:cubicBezTo>
                    <a:pt x="506" y="916"/>
                    <a:pt x="507" y="914"/>
                    <a:pt x="507" y="911"/>
                  </a:cubicBezTo>
                  <a:cubicBezTo>
                    <a:pt x="507" y="911"/>
                    <a:pt x="508" y="912"/>
                    <a:pt x="508" y="912"/>
                  </a:cubicBezTo>
                  <a:cubicBezTo>
                    <a:pt x="509" y="913"/>
                    <a:pt x="511" y="914"/>
                    <a:pt x="512" y="915"/>
                  </a:cubicBezTo>
                  <a:cubicBezTo>
                    <a:pt x="511" y="917"/>
                    <a:pt x="511" y="919"/>
                    <a:pt x="511" y="921"/>
                  </a:cubicBezTo>
                  <a:cubicBezTo>
                    <a:pt x="509" y="920"/>
                    <a:pt x="507" y="919"/>
                    <a:pt x="506" y="918"/>
                  </a:cubicBezTo>
                  <a:close/>
                  <a:moveTo>
                    <a:pt x="512" y="921"/>
                  </a:moveTo>
                  <a:cubicBezTo>
                    <a:pt x="512" y="920"/>
                    <a:pt x="513" y="918"/>
                    <a:pt x="513" y="916"/>
                  </a:cubicBezTo>
                  <a:cubicBezTo>
                    <a:pt x="514" y="917"/>
                    <a:pt x="515" y="918"/>
                    <a:pt x="517" y="919"/>
                  </a:cubicBezTo>
                  <a:cubicBezTo>
                    <a:pt x="518" y="919"/>
                    <a:pt x="519" y="920"/>
                    <a:pt x="520" y="921"/>
                  </a:cubicBezTo>
                  <a:cubicBezTo>
                    <a:pt x="520" y="921"/>
                    <a:pt x="520" y="921"/>
                    <a:pt x="520" y="921"/>
                  </a:cubicBezTo>
                  <a:cubicBezTo>
                    <a:pt x="520" y="923"/>
                    <a:pt x="519" y="924"/>
                    <a:pt x="519" y="925"/>
                  </a:cubicBezTo>
                  <a:cubicBezTo>
                    <a:pt x="517" y="924"/>
                    <a:pt x="514" y="923"/>
                    <a:pt x="512" y="921"/>
                  </a:cubicBezTo>
                  <a:close/>
                  <a:moveTo>
                    <a:pt x="519" y="919"/>
                  </a:moveTo>
                  <a:cubicBezTo>
                    <a:pt x="517" y="918"/>
                    <a:pt x="515" y="916"/>
                    <a:pt x="513" y="915"/>
                  </a:cubicBezTo>
                  <a:cubicBezTo>
                    <a:pt x="513" y="914"/>
                    <a:pt x="513" y="914"/>
                    <a:pt x="513" y="914"/>
                  </a:cubicBezTo>
                  <a:cubicBezTo>
                    <a:pt x="514" y="911"/>
                    <a:pt x="515" y="908"/>
                    <a:pt x="515" y="905"/>
                  </a:cubicBezTo>
                  <a:cubicBezTo>
                    <a:pt x="515" y="905"/>
                    <a:pt x="515" y="905"/>
                    <a:pt x="515" y="904"/>
                  </a:cubicBezTo>
                  <a:cubicBezTo>
                    <a:pt x="516" y="905"/>
                    <a:pt x="517" y="906"/>
                    <a:pt x="518" y="906"/>
                  </a:cubicBezTo>
                  <a:cubicBezTo>
                    <a:pt x="520" y="907"/>
                    <a:pt x="521" y="907"/>
                    <a:pt x="523" y="908"/>
                  </a:cubicBezTo>
                  <a:cubicBezTo>
                    <a:pt x="522" y="910"/>
                    <a:pt x="522" y="912"/>
                    <a:pt x="522" y="914"/>
                  </a:cubicBezTo>
                  <a:cubicBezTo>
                    <a:pt x="521" y="916"/>
                    <a:pt x="521" y="918"/>
                    <a:pt x="520" y="920"/>
                  </a:cubicBezTo>
                  <a:cubicBezTo>
                    <a:pt x="520" y="919"/>
                    <a:pt x="519" y="919"/>
                    <a:pt x="519" y="919"/>
                  </a:cubicBezTo>
                  <a:close/>
                  <a:moveTo>
                    <a:pt x="521" y="925"/>
                  </a:moveTo>
                  <a:cubicBezTo>
                    <a:pt x="521" y="924"/>
                    <a:pt x="521" y="923"/>
                    <a:pt x="521" y="921"/>
                  </a:cubicBezTo>
                  <a:cubicBezTo>
                    <a:pt x="523" y="922"/>
                    <a:pt x="524" y="922"/>
                    <a:pt x="525" y="923"/>
                  </a:cubicBezTo>
                  <a:cubicBezTo>
                    <a:pt x="524" y="924"/>
                    <a:pt x="522" y="925"/>
                    <a:pt x="521" y="926"/>
                  </a:cubicBezTo>
                  <a:cubicBezTo>
                    <a:pt x="521" y="926"/>
                    <a:pt x="521" y="926"/>
                    <a:pt x="521" y="926"/>
                  </a:cubicBezTo>
                  <a:cubicBezTo>
                    <a:pt x="521" y="926"/>
                    <a:pt x="521" y="926"/>
                    <a:pt x="521" y="925"/>
                  </a:cubicBezTo>
                  <a:close/>
                  <a:moveTo>
                    <a:pt x="521" y="920"/>
                  </a:moveTo>
                  <a:cubicBezTo>
                    <a:pt x="522" y="919"/>
                    <a:pt x="522" y="918"/>
                    <a:pt x="522" y="916"/>
                  </a:cubicBezTo>
                  <a:cubicBezTo>
                    <a:pt x="523" y="914"/>
                    <a:pt x="523" y="911"/>
                    <a:pt x="524" y="908"/>
                  </a:cubicBezTo>
                  <a:cubicBezTo>
                    <a:pt x="524" y="908"/>
                    <a:pt x="524" y="908"/>
                    <a:pt x="524" y="908"/>
                  </a:cubicBezTo>
                  <a:cubicBezTo>
                    <a:pt x="524" y="908"/>
                    <a:pt x="525" y="909"/>
                    <a:pt x="525" y="909"/>
                  </a:cubicBezTo>
                  <a:cubicBezTo>
                    <a:pt x="526" y="913"/>
                    <a:pt x="526" y="917"/>
                    <a:pt x="526" y="920"/>
                  </a:cubicBezTo>
                  <a:cubicBezTo>
                    <a:pt x="526" y="921"/>
                    <a:pt x="526" y="922"/>
                    <a:pt x="526" y="922"/>
                  </a:cubicBezTo>
                  <a:cubicBezTo>
                    <a:pt x="526" y="922"/>
                    <a:pt x="526" y="922"/>
                    <a:pt x="526" y="922"/>
                  </a:cubicBezTo>
                  <a:cubicBezTo>
                    <a:pt x="525" y="922"/>
                    <a:pt x="523" y="921"/>
                    <a:pt x="521" y="920"/>
                  </a:cubicBezTo>
                  <a:close/>
                  <a:moveTo>
                    <a:pt x="524" y="907"/>
                  </a:moveTo>
                  <a:cubicBezTo>
                    <a:pt x="524" y="906"/>
                    <a:pt x="524" y="906"/>
                    <a:pt x="524" y="905"/>
                  </a:cubicBezTo>
                  <a:cubicBezTo>
                    <a:pt x="525" y="906"/>
                    <a:pt x="525" y="907"/>
                    <a:pt x="525" y="908"/>
                  </a:cubicBezTo>
                  <a:cubicBezTo>
                    <a:pt x="525" y="908"/>
                    <a:pt x="524" y="907"/>
                    <a:pt x="524" y="907"/>
                  </a:cubicBezTo>
                  <a:close/>
                  <a:moveTo>
                    <a:pt x="523" y="907"/>
                  </a:moveTo>
                  <a:cubicBezTo>
                    <a:pt x="523" y="907"/>
                    <a:pt x="522" y="907"/>
                    <a:pt x="522" y="906"/>
                  </a:cubicBezTo>
                  <a:cubicBezTo>
                    <a:pt x="519" y="906"/>
                    <a:pt x="517" y="904"/>
                    <a:pt x="515" y="903"/>
                  </a:cubicBezTo>
                  <a:cubicBezTo>
                    <a:pt x="515" y="902"/>
                    <a:pt x="515" y="901"/>
                    <a:pt x="515" y="900"/>
                  </a:cubicBezTo>
                  <a:cubicBezTo>
                    <a:pt x="515" y="900"/>
                    <a:pt x="516" y="893"/>
                    <a:pt x="518" y="896"/>
                  </a:cubicBezTo>
                  <a:cubicBezTo>
                    <a:pt x="518" y="896"/>
                    <a:pt x="518" y="896"/>
                    <a:pt x="518" y="896"/>
                  </a:cubicBezTo>
                  <a:cubicBezTo>
                    <a:pt x="518" y="895"/>
                    <a:pt x="517" y="895"/>
                    <a:pt x="517" y="895"/>
                  </a:cubicBezTo>
                  <a:cubicBezTo>
                    <a:pt x="517" y="895"/>
                    <a:pt x="516" y="895"/>
                    <a:pt x="516" y="895"/>
                  </a:cubicBezTo>
                  <a:cubicBezTo>
                    <a:pt x="515" y="897"/>
                    <a:pt x="515" y="900"/>
                    <a:pt x="515" y="902"/>
                  </a:cubicBezTo>
                  <a:cubicBezTo>
                    <a:pt x="515" y="902"/>
                    <a:pt x="514" y="903"/>
                    <a:pt x="514" y="903"/>
                  </a:cubicBezTo>
                  <a:cubicBezTo>
                    <a:pt x="514" y="902"/>
                    <a:pt x="513" y="902"/>
                    <a:pt x="512" y="902"/>
                  </a:cubicBezTo>
                  <a:cubicBezTo>
                    <a:pt x="511" y="901"/>
                    <a:pt x="510" y="900"/>
                    <a:pt x="508" y="900"/>
                  </a:cubicBezTo>
                  <a:cubicBezTo>
                    <a:pt x="509" y="895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09" y="894"/>
                    <a:pt x="509" y="897"/>
                    <a:pt x="508" y="899"/>
                  </a:cubicBezTo>
                  <a:cubicBezTo>
                    <a:pt x="506" y="899"/>
                    <a:pt x="505" y="898"/>
                    <a:pt x="503" y="897"/>
                  </a:cubicBezTo>
                  <a:cubicBezTo>
                    <a:pt x="501" y="896"/>
                    <a:pt x="500" y="895"/>
                    <a:pt x="499" y="894"/>
                  </a:cubicBezTo>
                  <a:cubicBezTo>
                    <a:pt x="499" y="892"/>
                    <a:pt x="499" y="891"/>
                    <a:pt x="500" y="889"/>
                  </a:cubicBezTo>
                  <a:cubicBezTo>
                    <a:pt x="500" y="887"/>
                    <a:pt x="501" y="886"/>
                    <a:pt x="501" y="885"/>
                  </a:cubicBezTo>
                  <a:cubicBezTo>
                    <a:pt x="501" y="885"/>
                    <a:pt x="501" y="885"/>
                    <a:pt x="501" y="885"/>
                  </a:cubicBezTo>
                  <a:cubicBezTo>
                    <a:pt x="500" y="885"/>
                    <a:pt x="500" y="885"/>
                    <a:pt x="500" y="885"/>
                  </a:cubicBezTo>
                  <a:cubicBezTo>
                    <a:pt x="500" y="886"/>
                    <a:pt x="500" y="887"/>
                    <a:pt x="500" y="888"/>
                  </a:cubicBezTo>
                  <a:cubicBezTo>
                    <a:pt x="499" y="890"/>
                    <a:pt x="499" y="892"/>
                    <a:pt x="498" y="894"/>
                  </a:cubicBezTo>
                  <a:cubicBezTo>
                    <a:pt x="497" y="893"/>
                    <a:pt x="496" y="892"/>
                    <a:pt x="495" y="891"/>
                  </a:cubicBezTo>
                  <a:cubicBezTo>
                    <a:pt x="493" y="890"/>
                    <a:pt x="490" y="889"/>
                    <a:pt x="488" y="888"/>
                  </a:cubicBezTo>
                  <a:cubicBezTo>
                    <a:pt x="488" y="885"/>
                    <a:pt x="488" y="882"/>
                    <a:pt x="489" y="880"/>
                  </a:cubicBezTo>
                  <a:cubicBezTo>
                    <a:pt x="489" y="880"/>
                    <a:pt x="489" y="880"/>
                    <a:pt x="489" y="880"/>
                  </a:cubicBezTo>
                  <a:cubicBezTo>
                    <a:pt x="488" y="882"/>
                    <a:pt x="488" y="885"/>
                    <a:pt x="488" y="887"/>
                  </a:cubicBezTo>
                  <a:cubicBezTo>
                    <a:pt x="487" y="887"/>
                    <a:pt x="487" y="887"/>
                    <a:pt x="486" y="887"/>
                  </a:cubicBezTo>
                  <a:cubicBezTo>
                    <a:pt x="483" y="885"/>
                    <a:pt x="480" y="883"/>
                    <a:pt x="477" y="881"/>
                  </a:cubicBezTo>
                  <a:cubicBezTo>
                    <a:pt x="477" y="881"/>
                    <a:pt x="476" y="881"/>
                    <a:pt x="475" y="880"/>
                  </a:cubicBezTo>
                  <a:cubicBezTo>
                    <a:pt x="475" y="880"/>
                    <a:pt x="475" y="879"/>
                    <a:pt x="475" y="879"/>
                  </a:cubicBezTo>
                  <a:cubicBezTo>
                    <a:pt x="475" y="878"/>
                    <a:pt x="475" y="876"/>
                    <a:pt x="474" y="873"/>
                  </a:cubicBezTo>
                  <a:cubicBezTo>
                    <a:pt x="476" y="874"/>
                    <a:pt x="477" y="874"/>
                    <a:pt x="479" y="874"/>
                  </a:cubicBezTo>
                  <a:cubicBezTo>
                    <a:pt x="488" y="876"/>
                    <a:pt x="495" y="879"/>
                    <a:pt x="502" y="884"/>
                  </a:cubicBezTo>
                  <a:cubicBezTo>
                    <a:pt x="508" y="888"/>
                    <a:pt x="515" y="891"/>
                    <a:pt x="520" y="897"/>
                  </a:cubicBezTo>
                  <a:cubicBezTo>
                    <a:pt x="522" y="899"/>
                    <a:pt x="523" y="901"/>
                    <a:pt x="524" y="904"/>
                  </a:cubicBezTo>
                  <a:cubicBezTo>
                    <a:pt x="524" y="905"/>
                    <a:pt x="523" y="906"/>
                    <a:pt x="523" y="907"/>
                  </a:cubicBezTo>
                  <a:close/>
                  <a:moveTo>
                    <a:pt x="474" y="879"/>
                  </a:moveTo>
                  <a:cubicBezTo>
                    <a:pt x="472" y="878"/>
                    <a:pt x="470" y="877"/>
                    <a:pt x="468" y="875"/>
                  </a:cubicBezTo>
                  <a:cubicBezTo>
                    <a:pt x="467" y="874"/>
                    <a:pt x="465" y="873"/>
                    <a:pt x="463" y="872"/>
                  </a:cubicBezTo>
                  <a:cubicBezTo>
                    <a:pt x="463" y="872"/>
                    <a:pt x="463" y="872"/>
                    <a:pt x="463" y="872"/>
                  </a:cubicBezTo>
                  <a:cubicBezTo>
                    <a:pt x="467" y="872"/>
                    <a:pt x="470" y="873"/>
                    <a:pt x="474" y="873"/>
                  </a:cubicBezTo>
                  <a:cubicBezTo>
                    <a:pt x="474" y="875"/>
                    <a:pt x="474" y="877"/>
                    <a:pt x="474" y="879"/>
                  </a:cubicBezTo>
                  <a:close/>
                  <a:moveTo>
                    <a:pt x="463" y="880"/>
                  </a:moveTo>
                  <a:cubicBezTo>
                    <a:pt x="461" y="878"/>
                    <a:pt x="459" y="877"/>
                    <a:pt x="457" y="875"/>
                  </a:cubicBezTo>
                  <a:cubicBezTo>
                    <a:pt x="457" y="874"/>
                    <a:pt x="458" y="872"/>
                    <a:pt x="458" y="871"/>
                  </a:cubicBezTo>
                  <a:cubicBezTo>
                    <a:pt x="459" y="871"/>
                    <a:pt x="460" y="871"/>
                    <a:pt x="461" y="871"/>
                  </a:cubicBezTo>
                  <a:cubicBezTo>
                    <a:pt x="462" y="872"/>
                    <a:pt x="462" y="873"/>
                    <a:pt x="463" y="873"/>
                  </a:cubicBezTo>
                  <a:cubicBezTo>
                    <a:pt x="463" y="875"/>
                    <a:pt x="463" y="878"/>
                    <a:pt x="463" y="880"/>
                  </a:cubicBezTo>
                  <a:close/>
                  <a:moveTo>
                    <a:pt x="463" y="881"/>
                  </a:moveTo>
                  <a:cubicBezTo>
                    <a:pt x="463" y="883"/>
                    <a:pt x="463" y="885"/>
                    <a:pt x="463" y="887"/>
                  </a:cubicBezTo>
                  <a:cubicBezTo>
                    <a:pt x="462" y="889"/>
                    <a:pt x="462" y="891"/>
                    <a:pt x="462" y="893"/>
                  </a:cubicBezTo>
                  <a:cubicBezTo>
                    <a:pt x="460" y="891"/>
                    <a:pt x="459" y="890"/>
                    <a:pt x="457" y="889"/>
                  </a:cubicBezTo>
                  <a:cubicBezTo>
                    <a:pt x="457" y="885"/>
                    <a:pt x="457" y="880"/>
                    <a:pt x="457" y="876"/>
                  </a:cubicBezTo>
                  <a:cubicBezTo>
                    <a:pt x="459" y="878"/>
                    <a:pt x="461" y="880"/>
                    <a:pt x="463" y="881"/>
                  </a:cubicBezTo>
                  <a:close/>
                  <a:moveTo>
                    <a:pt x="462" y="894"/>
                  </a:moveTo>
                  <a:cubicBezTo>
                    <a:pt x="462" y="898"/>
                    <a:pt x="462" y="902"/>
                    <a:pt x="462" y="906"/>
                  </a:cubicBezTo>
                  <a:cubicBezTo>
                    <a:pt x="460" y="905"/>
                    <a:pt x="457" y="903"/>
                    <a:pt x="455" y="902"/>
                  </a:cubicBezTo>
                  <a:cubicBezTo>
                    <a:pt x="456" y="898"/>
                    <a:pt x="456" y="894"/>
                    <a:pt x="457" y="890"/>
                  </a:cubicBezTo>
                  <a:cubicBezTo>
                    <a:pt x="457" y="890"/>
                    <a:pt x="457" y="890"/>
                    <a:pt x="457" y="890"/>
                  </a:cubicBezTo>
                  <a:cubicBezTo>
                    <a:pt x="459" y="891"/>
                    <a:pt x="460" y="892"/>
                    <a:pt x="462" y="894"/>
                  </a:cubicBezTo>
                  <a:close/>
                  <a:moveTo>
                    <a:pt x="455" y="874"/>
                  </a:moveTo>
                  <a:cubicBezTo>
                    <a:pt x="454" y="873"/>
                    <a:pt x="453" y="872"/>
                    <a:pt x="451" y="871"/>
                  </a:cubicBezTo>
                  <a:cubicBezTo>
                    <a:pt x="451" y="871"/>
                    <a:pt x="451" y="870"/>
                    <a:pt x="451" y="870"/>
                  </a:cubicBezTo>
                  <a:cubicBezTo>
                    <a:pt x="453" y="870"/>
                    <a:pt x="455" y="871"/>
                    <a:pt x="456" y="871"/>
                  </a:cubicBezTo>
                  <a:cubicBezTo>
                    <a:pt x="456" y="872"/>
                    <a:pt x="455" y="873"/>
                    <a:pt x="455" y="874"/>
                  </a:cubicBezTo>
                  <a:close/>
                  <a:moveTo>
                    <a:pt x="747" y="394"/>
                  </a:moveTo>
                  <a:cubicBezTo>
                    <a:pt x="746" y="414"/>
                    <a:pt x="745" y="433"/>
                    <a:pt x="742" y="453"/>
                  </a:cubicBezTo>
                  <a:cubicBezTo>
                    <a:pt x="738" y="472"/>
                    <a:pt x="732" y="490"/>
                    <a:pt x="725" y="508"/>
                  </a:cubicBezTo>
                  <a:cubicBezTo>
                    <a:pt x="723" y="512"/>
                    <a:pt x="722" y="517"/>
                    <a:pt x="720" y="521"/>
                  </a:cubicBezTo>
                  <a:cubicBezTo>
                    <a:pt x="717" y="522"/>
                    <a:pt x="715" y="524"/>
                    <a:pt x="712" y="525"/>
                  </a:cubicBezTo>
                  <a:cubicBezTo>
                    <a:pt x="709" y="527"/>
                    <a:pt x="706" y="530"/>
                    <a:pt x="702" y="532"/>
                  </a:cubicBezTo>
                  <a:cubicBezTo>
                    <a:pt x="698" y="534"/>
                    <a:pt x="694" y="536"/>
                    <a:pt x="690" y="538"/>
                  </a:cubicBezTo>
                  <a:cubicBezTo>
                    <a:pt x="691" y="536"/>
                    <a:pt x="691" y="534"/>
                    <a:pt x="691" y="533"/>
                  </a:cubicBezTo>
                  <a:cubicBezTo>
                    <a:pt x="693" y="524"/>
                    <a:pt x="695" y="516"/>
                    <a:pt x="696" y="508"/>
                  </a:cubicBezTo>
                  <a:cubicBezTo>
                    <a:pt x="696" y="499"/>
                    <a:pt x="696" y="490"/>
                    <a:pt x="696" y="481"/>
                  </a:cubicBezTo>
                  <a:cubicBezTo>
                    <a:pt x="696" y="480"/>
                    <a:pt x="695" y="480"/>
                    <a:pt x="695" y="481"/>
                  </a:cubicBezTo>
                  <a:cubicBezTo>
                    <a:pt x="695" y="490"/>
                    <a:pt x="695" y="498"/>
                    <a:pt x="694" y="506"/>
                  </a:cubicBezTo>
                  <a:cubicBezTo>
                    <a:pt x="694" y="515"/>
                    <a:pt x="692" y="524"/>
                    <a:pt x="690" y="532"/>
                  </a:cubicBezTo>
                  <a:cubicBezTo>
                    <a:pt x="690" y="534"/>
                    <a:pt x="689" y="536"/>
                    <a:pt x="689" y="538"/>
                  </a:cubicBezTo>
                  <a:cubicBezTo>
                    <a:pt x="685" y="540"/>
                    <a:pt x="681" y="541"/>
                    <a:pt x="677" y="543"/>
                  </a:cubicBezTo>
                  <a:cubicBezTo>
                    <a:pt x="677" y="543"/>
                    <a:pt x="677" y="544"/>
                    <a:pt x="678" y="544"/>
                  </a:cubicBezTo>
                  <a:cubicBezTo>
                    <a:pt x="681" y="543"/>
                    <a:pt x="685" y="541"/>
                    <a:pt x="689" y="540"/>
                  </a:cubicBezTo>
                  <a:cubicBezTo>
                    <a:pt x="687" y="545"/>
                    <a:pt x="686" y="550"/>
                    <a:pt x="685" y="556"/>
                  </a:cubicBezTo>
                  <a:cubicBezTo>
                    <a:pt x="684" y="560"/>
                    <a:pt x="683" y="564"/>
                    <a:pt x="681" y="568"/>
                  </a:cubicBezTo>
                  <a:cubicBezTo>
                    <a:pt x="680" y="571"/>
                    <a:pt x="678" y="575"/>
                    <a:pt x="677" y="578"/>
                  </a:cubicBezTo>
                  <a:cubicBezTo>
                    <a:pt x="677" y="579"/>
                    <a:pt x="678" y="579"/>
                    <a:pt x="678" y="579"/>
                  </a:cubicBezTo>
                  <a:cubicBezTo>
                    <a:pt x="679" y="575"/>
                    <a:pt x="681" y="571"/>
                    <a:pt x="683" y="568"/>
                  </a:cubicBezTo>
                  <a:cubicBezTo>
                    <a:pt x="684" y="564"/>
                    <a:pt x="685" y="561"/>
                    <a:pt x="686" y="557"/>
                  </a:cubicBezTo>
                  <a:cubicBezTo>
                    <a:pt x="687" y="551"/>
                    <a:pt x="689" y="545"/>
                    <a:pt x="690" y="539"/>
                  </a:cubicBezTo>
                  <a:cubicBezTo>
                    <a:pt x="694" y="537"/>
                    <a:pt x="698" y="535"/>
                    <a:pt x="702" y="533"/>
                  </a:cubicBezTo>
                  <a:cubicBezTo>
                    <a:pt x="706" y="531"/>
                    <a:pt x="709" y="529"/>
                    <a:pt x="713" y="526"/>
                  </a:cubicBezTo>
                  <a:cubicBezTo>
                    <a:pt x="715" y="525"/>
                    <a:pt x="717" y="524"/>
                    <a:pt x="719" y="523"/>
                  </a:cubicBezTo>
                  <a:cubicBezTo>
                    <a:pt x="714" y="534"/>
                    <a:pt x="708" y="546"/>
                    <a:pt x="702" y="557"/>
                  </a:cubicBezTo>
                  <a:cubicBezTo>
                    <a:pt x="692" y="573"/>
                    <a:pt x="681" y="586"/>
                    <a:pt x="670" y="600"/>
                  </a:cubicBezTo>
                  <a:cubicBezTo>
                    <a:pt x="660" y="614"/>
                    <a:pt x="653" y="631"/>
                    <a:pt x="644" y="646"/>
                  </a:cubicBezTo>
                  <a:cubicBezTo>
                    <a:pt x="636" y="662"/>
                    <a:pt x="624" y="675"/>
                    <a:pt x="614" y="690"/>
                  </a:cubicBezTo>
                  <a:cubicBezTo>
                    <a:pt x="605" y="705"/>
                    <a:pt x="600" y="721"/>
                    <a:pt x="598" y="738"/>
                  </a:cubicBezTo>
                  <a:cubicBezTo>
                    <a:pt x="594" y="758"/>
                    <a:pt x="591" y="776"/>
                    <a:pt x="585" y="795"/>
                  </a:cubicBezTo>
                  <a:cubicBezTo>
                    <a:pt x="580" y="813"/>
                    <a:pt x="576" y="831"/>
                    <a:pt x="568" y="848"/>
                  </a:cubicBezTo>
                  <a:cubicBezTo>
                    <a:pt x="568" y="849"/>
                    <a:pt x="567" y="850"/>
                    <a:pt x="567" y="851"/>
                  </a:cubicBezTo>
                  <a:cubicBezTo>
                    <a:pt x="567" y="852"/>
                    <a:pt x="567" y="852"/>
                    <a:pt x="567" y="852"/>
                  </a:cubicBezTo>
                  <a:cubicBezTo>
                    <a:pt x="565" y="857"/>
                    <a:pt x="563" y="861"/>
                    <a:pt x="561" y="866"/>
                  </a:cubicBezTo>
                  <a:cubicBezTo>
                    <a:pt x="560" y="867"/>
                    <a:pt x="560" y="870"/>
                    <a:pt x="559" y="872"/>
                  </a:cubicBezTo>
                  <a:cubicBezTo>
                    <a:pt x="559" y="872"/>
                    <a:pt x="559" y="872"/>
                    <a:pt x="559" y="872"/>
                  </a:cubicBezTo>
                  <a:cubicBezTo>
                    <a:pt x="558" y="873"/>
                    <a:pt x="558" y="875"/>
                    <a:pt x="557" y="876"/>
                  </a:cubicBezTo>
                  <a:cubicBezTo>
                    <a:pt x="554" y="883"/>
                    <a:pt x="552" y="892"/>
                    <a:pt x="548" y="899"/>
                  </a:cubicBezTo>
                  <a:cubicBezTo>
                    <a:pt x="545" y="905"/>
                    <a:pt x="540" y="911"/>
                    <a:pt x="535" y="916"/>
                  </a:cubicBezTo>
                  <a:cubicBezTo>
                    <a:pt x="535" y="915"/>
                    <a:pt x="535" y="914"/>
                    <a:pt x="535" y="914"/>
                  </a:cubicBezTo>
                  <a:cubicBezTo>
                    <a:pt x="534" y="907"/>
                    <a:pt x="533" y="900"/>
                    <a:pt x="529" y="894"/>
                  </a:cubicBezTo>
                  <a:cubicBezTo>
                    <a:pt x="525" y="888"/>
                    <a:pt x="519" y="884"/>
                    <a:pt x="514" y="881"/>
                  </a:cubicBezTo>
                  <a:cubicBezTo>
                    <a:pt x="507" y="877"/>
                    <a:pt x="501" y="873"/>
                    <a:pt x="494" y="869"/>
                  </a:cubicBezTo>
                  <a:cubicBezTo>
                    <a:pt x="486" y="866"/>
                    <a:pt x="476" y="865"/>
                    <a:pt x="467" y="863"/>
                  </a:cubicBezTo>
                  <a:cubicBezTo>
                    <a:pt x="462" y="862"/>
                    <a:pt x="456" y="862"/>
                    <a:pt x="451" y="861"/>
                  </a:cubicBezTo>
                  <a:cubicBezTo>
                    <a:pt x="449" y="842"/>
                    <a:pt x="446" y="823"/>
                    <a:pt x="442" y="804"/>
                  </a:cubicBezTo>
                  <a:cubicBezTo>
                    <a:pt x="438" y="784"/>
                    <a:pt x="434" y="764"/>
                    <a:pt x="434" y="743"/>
                  </a:cubicBezTo>
                  <a:cubicBezTo>
                    <a:pt x="434" y="735"/>
                    <a:pt x="434" y="726"/>
                    <a:pt x="433" y="718"/>
                  </a:cubicBezTo>
                  <a:cubicBezTo>
                    <a:pt x="433" y="713"/>
                    <a:pt x="435" y="708"/>
                    <a:pt x="436" y="703"/>
                  </a:cubicBezTo>
                  <a:cubicBezTo>
                    <a:pt x="437" y="698"/>
                    <a:pt x="438" y="693"/>
                    <a:pt x="439" y="688"/>
                  </a:cubicBezTo>
                  <a:cubicBezTo>
                    <a:pt x="441" y="671"/>
                    <a:pt x="443" y="654"/>
                    <a:pt x="432" y="640"/>
                  </a:cubicBezTo>
                  <a:cubicBezTo>
                    <a:pt x="430" y="636"/>
                    <a:pt x="427" y="634"/>
                    <a:pt x="425" y="631"/>
                  </a:cubicBezTo>
                  <a:cubicBezTo>
                    <a:pt x="425" y="624"/>
                    <a:pt x="425" y="618"/>
                    <a:pt x="425" y="611"/>
                  </a:cubicBezTo>
                  <a:cubicBezTo>
                    <a:pt x="426" y="599"/>
                    <a:pt x="429" y="588"/>
                    <a:pt x="430" y="577"/>
                  </a:cubicBezTo>
                  <a:cubicBezTo>
                    <a:pt x="431" y="565"/>
                    <a:pt x="434" y="554"/>
                    <a:pt x="436" y="542"/>
                  </a:cubicBezTo>
                  <a:cubicBezTo>
                    <a:pt x="442" y="521"/>
                    <a:pt x="445" y="499"/>
                    <a:pt x="451" y="478"/>
                  </a:cubicBezTo>
                  <a:cubicBezTo>
                    <a:pt x="453" y="468"/>
                    <a:pt x="455" y="457"/>
                    <a:pt x="457" y="447"/>
                  </a:cubicBezTo>
                  <a:cubicBezTo>
                    <a:pt x="460" y="445"/>
                    <a:pt x="463" y="443"/>
                    <a:pt x="466" y="442"/>
                  </a:cubicBezTo>
                  <a:cubicBezTo>
                    <a:pt x="473" y="437"/>
                    <a:pt x="479" y="432"/>
                    <a:pt x="486" y="428"/>
                  </a:cubicBezTo>
                  <a:cubicBezTo>
                    <a:pt x="493" y="423"/>
                    <a:pt x="500" y="419"/>
                    <a:pt x="508" y="415"/>
                  </a:cubicBezTo>
                  <a:cubicBezTo>
                    <a:pt x="515" y="411"/>
                    <a:pt x="519" y="404"/>
                    <a:pt x="526" y="401"/>
                  </a:cubicBezTo>
                  <a:cubicBezTo>
                    <a:pt x="533" y="398"/>
                    <a:pt x="541" y="399"/>
                    <a:pt x="548" y="396"/>
                  </a:cubicBezTo>
                  <a:cubicBezTo>
                    <a:pt x="552" y="394"/>
                    <a:pt x="549" y="388"/>
                    <a:pt x="545" y="389"/>
                  </a:cubicBezTo>
                  <a:cubicBezTo>
                    <a:pt x="543" y="389"/>
                    <a:pt x="541" y="389"/>
                    <a:pt x="539" y="390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7" y="380"/>
                    <a:pt x="541" y="367"/>
                    <a:pt x="531" y="363"/>
                  </a:cubicBezTo>
                  <a:cubicBezTo>
                    <a:pt x="529" y="360"/>
                    <a:pt x="525" y="359"/>
                    <a:pt x="522" y="361"/>
                  </a:cubicBezTo>
                  <a:cubicBezTo>
                    <a:pt x="520" y="361"/>
                    <a:pt x="519" y="362"/>
                    <a:pt x="517" y="363"/>
                  </a:cubicBezTo>
                  <a:cubicBezTo>
                    <a:pt x="514" y="361"/>
                    <a:pt x="509" y="361"/>
                    <a:pt x="503" y="364"/>
                  </a:cubicBezTo>
                  <a:cubicBezTo>
                    <a:pt x="502" y="365"/>
                    <a:pt x="501" y="365"/>
                    <a:pt x="501" y="366"/>
                  </a:cubicBezTo>
                  <a:cubicBezTo>
                    <a:pt x="501" y="366"/>
                    <a:pt x="501" y="365"/>
                    <a:pt x="501" y="365"/>
                  </a:cubicBezTo>
                  <a:cubicBezTo>
                    <a:pt x="501" y="359"/>
                    <a:pt x="497" y="353"/>
                    <a:pt x="491" y="354"/>
                  </a:cubicBezTo>
                  <a:cubicBezTo>
                    <a:pt x="489" y="352"/>
                    <a:pt x="486" y="351"/>
                    <a:pt x="483" y="351"/>
                  </a:cubicBezTo>
                  <a:cubicBezTo>
                    <a:pt x="482" y="348"/>
                    <a:pt x="477" y="345"/>
                    <a:pt x="474" y="348"/>
                  </a:cubicBezTo>
                  <a:cubicBezTo>
                    <a:pt x="474" y="348"/>
                    <a:pt x="473" y="348"/>
                    <a:pt x="473" y="349"/>
                  </a:cubicBezTo>
                  <a:cubicBezTo>
                    <a:pt x="472" y="349"/>
                    <a:pt x="471" y="349"/>
                    <a:pt x="470" y="349"/>
                  </a:cubicBezTo>
                  <a:cubicBezTo>
                    <a:pt x="470" y="348"/>
                    <a:pt x="470" y="347"/>
                    <a:pt x="469" y="347"/>
                  </a:cubicBezTo>
                  <a:cubicBezTo>
                    <a:pt x="467" y="344"/>
                    <a:pt x="464" y="343"/>
                    <a:pt x="462" y="343"/>
                  </a:cubicBezTo>
                  <a:cubicBezTo>
                    <a:pt x="462" y="341"/>
                    <a:pt x="462" y="339"/>
                    <a:pt x="462" y="338"/>
                  </a:cubicBezTo>
                  <a:cubicBezTo>
                    <a:pt x="462" y="335"/>
                    <a:pt x="459" y="333"/>
                    <a:pt x="456" y="334"/>
                  </a:cubicBezTo>
                  <a:cubicBezTo>
                    <a:pt x="454" y="336"/>
                    <a:pt x="450" y="337"/>
                    <a:pt x="447" y="339"/>
                  </a:cubicBezTo>
                  <a:cubicBezTo>
                    <a:pt x="443" y="338"/>
                    <a:pt x="440" y="338"/>
                    <a:pt x="437" y="340"/>
                  </a:cubicBezTo>
                  <a:cubicBezTo>
                    <a:pt x="436" y="337"/>
                    <a:pt x="433" y="334"/>
                    <a:pt x="429" y="334"/>
                  </a:cubicBezTo>
                  <a:cubicBezTo>
                    <a:pt x="427" y="334"/>
                    <a:pt x="425" y="334"/>
                    <a:pt x="424" y="335"/>
                  </a:cubicBezTo>
                  <a:cubicBezTo>
                    <a:pt x="424" y="335"/>
                    <a:pt x="423" y="335"/>
                    <a:pt x="423" y="335"/>
                  </a:cubicBezTo>
                  <a:cubicBezTo>
                    <a:pt x="421" y="333"/>
                    <a:pt x="418" y="331"/>
                    <a:pt x="415" y="330"/>
                  </a:cubicBezTo>
                  <a:cubicBezTo>
                    <a:pt x="414" y="329"/>
                    <a:pt x="413" y="329"/>
                    <a:pt x="411" y="329"/>
                  </a:cubicBezTo>
                  <a:cubicBezTo>
                    <a:pt x="411" y="328"/>
                    <a:pt x="410" y="328"/>
                    <a:pt x="410" y="328"/>
                  </a:cubicBezTo>
                  <a:cubicBezTo>
                    <a:pt x="405" y="325"/>
                    <a:pt x="400" y="325"/>
                    <a:pt x="396" y="328"/>
                  </a:cubicBezTo>
                  <a:cubicBezTo>
                    <a:pt x="394" y="327"/>
                    <a:pt x="391" y="327"/>
                    <a:pt x="389" y="328"/>
                  </a:cubicBezTo>
                  <a:cubicBezTo>
                    <a:pt x="387" y="328"/>
                    <a:pt x="385" y="330"/>
                    <a:pt x="383" y="332"/>
                  </a:cubicBezTo>
                  <a:cubicBezTo>
                    <a:pt x="381" y="330"/>
                    <a:pt x="379" y="329"/>
                    <a:pt x="376" y="330"/>
                  </a:cubicBezTo>
                  <a:cubicBezTo>
                    <a:pt x="373" y="328"/>
                    <a:pt x="369" y="328"/>
                    <a:pt x="366" y="331"/>
                  </a:cubicBezTo>
                  <a:cubicBezTo>
                    <a:pt x="364" y="333"/>
                    <a:pt x="364" y="335"/>
                    <a:pt x="363" y="337"/>
                  </a:cubicBezTo>
                  <a:cubicBezTo>
                    <a:pt x="361" y="336"/>
                    <a:pt x="359" y="336"/>
                    <a:pt x="356" y="336"/>
                  </a:cubicBezTo>
                  <a:cubicBezTo>
                    <a:pt x="355" y="337"/>
                    <a:pt x="354" y="338"/>
                    <a:pt x="353" y="339"/>
                  </a:cubicBezTo>
                  <a:cubicBezTo>
                    <a:pt x="353" y="340"/>
                    <a:pt x="353" y="340"/>
                    <a:pt x="353" y="341"/>
                  </a:cubicBezTo>
                  <a:cubicBezTo>
                    <a:pt x="349" y="339"/>
                    <a:pt x="343" y="341"/>
                    <a:pt x="342" y="345"/>
                  </a:cubicBezTo>
                  <a:cubicBezTo>
                    <a:pt x="340" y="344"/>
                    <a:pt x="337" y="343"/>
                    <a:pt x="334" y="343"/>
                  </a:cubicBezTo>
                  <a:cubicBezTo>
                    <a:pt x="333" y="343"/>
                    <a:pt x="332" y="343"/>
                    <a:pt x="332" y="343"/>
                  </a:cubicBezTo>
                  <a:cubicBezTo>
                    <a:pt x="325" y="345"/>
                    <a:pt x="325" y="354"/>
                    <a:pt x="330" y="359"/>
                  </a:cubicBezTo>
                  <a:cubicBezTo>
                    <a:pt x="329" y="359"/>
                    <a:pt x="327" y="359"/>
                    <a:pt x="326" y="358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7" y="353"/>
                    <a:pt x="325" y="348"/>
                    <a:pt x="319" y="346"/>
                  </a:cubicBezTo>
                  <a:cubicBezTo>
                    <a:pt x="318" y="345"/>
                    <a:pt x="316" y="346"/>
                    <a:pt x="315" y="347"/>
                  </a:cubicBezTo>
                  <a:cubicBezTo>
                    <a:pt x="314" y="350"/>
                    <a:pt x="313" y="352"/>
                    <a:pt x="314" y="354"/>
                  </a:cubicBezTo>
                  <a:cubicBezTo>
                    <a:pt x="305" y="351"/>
                    <a:pt x="299" y="363"/>
                    <a:pt x="304" y="369"/>
                  </a:cubicBezTo>
                  <a:cubicBezTo>
                    <a:pt x="303" y="370"/>
                    <a:pt x="301" y="371"/>
                    <a:pt x="299" y="372"/>
                  </a:cubicBezTo>
                  <a:cubicBezTo>
                    <a:pt x="299" y="370"/>
                    <a:pt x="298" y="369"/>
                    <a:pt x="297" y="368"/>
                  </a:cubicBezTo>
                  <a:cubicBezTo>
                    <a:pt x="295" y="364"/>
                    <a:pt x="290" y="367"/>
                    <a:pt x="291" y="371"/>
                  </a:cubicBezTo>
                  <a:cubicBezTo>
                    <a:pt x="291" y="371"/>
                    <a:pt x="291" y="372"/>
                    <a:pt x="291" y="372"/>
                  </a:cubicBezTo>
                  <a:cubicBezTo>
                    <a:pt x="291" y="373"/>
                    <a:pt x="292" y="374"/>
                    <a:pt x="292" y="375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87" y="377"/>
                    <a:pt x="282" y="377"/>
                    <a:pt x="276" y="378"/>
                  </a:cubicBezTo>
                  <a:cubicBezTo>
                    <a:pt x="271" y="379"/>
                    <a:pt x="267" y="382"/>
                    <a:pt x="263" y="383"/>
                  </a:cubicBezTo>
                  <a:cubicBezTo>
                    <a:pt x="260" y="385"/>
                    <a:pt x="258" y="389"/>
                    <a:pt x="262" y="390"/>
                  </a:cubicBezTo>
                  <a:cubicBezTo>
                    <a:pt x="262" y="391"/>
                    <a:pt x="263" y="391"/>
                    <a:pt x="263" y="391"/>
                  </a:cubicBezTo>
                  <a:cubicBezTo>
                    <a:pt x="265" y="392"/>
                    <a:pt x="267" y="391"/>
                    <a:pt x="268" y="389"/>
                  </a:cubicBezTo>
                  <a:cubicBezTo>
                    <a:pt x="273" y="387"/>
                    <a:pt x="278" y="385"/>
                    <a:pt x="284" y="385"/>
                  </a:cubicBezTo>
                  <a:cubicBezTo>
                    <a:pt x="287" y="384"/>
                    <a:pt x="291" y="383"/>
                    <a:pt x="294" y="382"/>
                  </a:cubicBezTo>
                  <a:cubicBezTo>
                    <a:pt x="295" y="383"/>
                    <a:pt x="295" y="385"/>
                    <a:pt x="295" y="387"/>
                  </a:cubicBezTo>
                  <a:cubicBezTo>
                    <a:pt x="297" y="392"/>
                    <a:pt x="299" y="397"/>
                    <a:pt x="302" y="401"/>
                  </a:cubicBezTo>
                  <a:cubicBezTo>
                    <a:pt x="308" y="411"/>
                    <a:pt x="311" y="424"/>
                    <a:pt x="315" y="435"/>
                  </a:cubicBezTo>
                  <a:cubicBezTo>
                    <a:pt x="323" y="458"/>
                    <a:pt x="333" y="479"/>
                    <a:pt x="333" y="504"/>
                  </a:cubicBezTo>
                  <a:cubicBezTo>
                    <a:pt x="332" y="526"/>
                    <a:pt x="332" y="549"/>
                    <a:pt x="340" y="570"/>
                  </a:cubicBezTo>
                  <a:cubicBezTo>
                    <a:pt x="344" y="581"/>
                    <a:pt x="350" y="591"/>
                    <a:pt x="350" y="604"/>
                  </a:cubicBezTo>
                  <a:cubicBezTo>
                    <a:pt x="351" y="608"/>
                    <a:pt x="349" y="613"/>
                    <a:pt x="350" y="617"/>
                  </a:cubicBezTo>
                  <a:cubicBezTo>
                    <a:pt x="350" y="617"/>
                    <a:pt x="350" y="617"/>
                    <a:pt x="350" y="617"/>
                  </a:cubicBezTo>
                  <a:cubicBezTo>
                    <a:pt x="339" y="621"/>
                    <a:pt x="336" y="636"/>
                    <a:pt x="334" y="646"/>
                  </a:cubicBezTo>
                  <a:cubicBezTo>
                    <a:pt x="332" y="661"/>
                    <a:pt x="334" y="676"/>
                    <a:pt x="333" y="691"/>
                  </a:cubicBezTo>
                  <a:cubicBezTo>
                    <a:pt x="333" y="699"/>
                    <a:pt x="332" y="708"/>
                    <a:pt x="330" y="716"/>
                  </a:cubicBezTo>
                  <a:cubicBezTo>
                    <a:pt x="328" y="723"/>
                    <a:pt x="324" y="729"/>
                    <a:pt x="322" y="736"/>
                  </a:cubicBezTo>
                  <a:cubicBezTo>
                    <a:pt x="316" y="750"/>
                    <a:pt x="310" y="766"/>
                    <a:pt x="307" y="781"/>
                  </a:cubicBezTo>
                  <a:cubicBezTo>
                    <a:pt x="304" y="795"/>
                    <a:pt x="305" y="810"/>
                    <a:pt x="305" y="825"/>
                  </a:cubicBezTo>
                  <a:cubicBezTo>
                    <a:pt x="305" y="838"/>
                    <a:pt x="304" y="850"/>
                    <a:pt x="304" y="863"/>
                  </a:cubicBezTo>
                  <a:cubicBezTo>
                    <a:pt x="301" y="863"/>
                    <a:pt x="298" y="864"/>
                    <a:pt x="296" y="864"/>
                  </a:cubicBezTo>
                  <a:cubicBezTo>
                    <a:pt x="287" y="865"/>
                    <a:pt x="279" y="866"/>
                    <a:pt x="270" y="868"/>
                  </a:cubicBezTo>
                  <a:cubicBezTo>
                    <a:pt x="261" y="870"/>
                    <a:pt x="254" y="876"/>
                    <a:pt x="247" y="881"/>
                  </a:cubicBezTo>
                  <a:cubicBezTo>
                    <a:pt x="240" y="885"/>
                    <a:pt x="234" y="889"/>
                    <a:pt x="228" y="894"/>
                  </a:cubicBezTo>
                  <a:cubicBezTo>
                    <a:pt x="223" y="899"/>
                    <a:pt x="219" y="907"/>
                    <a:pt x="216" y="914"/>
                  </a:cubicBezTo>
                  <a:cubicBezTo>
                    <a:pt x="214" y="913"/>
                    <a:pt x="212" y="911"/>
                    <a:pt x="210" y="909"/>
                  </a:cubicBezTo>
                  <a:cubicBezTo>
                    <a:pt x="210" y="908"/>
                    <a:pt x="210" y="907"/>
                    <a:pt x="209" y="906"/>
                  </a:cubicBezTo>
                  <a:cubicBezTo>
                    <a:pt x="208" y="905"/>
                    <a:pt x="207" y="903"/>
                    <a:pt x="205" y="902"/>
                  </a:cubicBezTo>
                  <a:cubicBezTo>
                    <a:pt x="205" y="901"/>
                    <a:pt x="205" y="900"/>
                    <a:pt x="204" y="899"/>
                  </a:cubicBezTo>
                  <a:cubicBezTo>
                    <a:pt x="204" y="898"/>
                    <a:pt x="203" y="897"/>
                    <a:pt x="201" y="897"/>
                  </a:cubicBezTo>
                  <a:cubicBezTo>
                    <a:pt x="186" y="876"/>
                    <a:pt x="181" y="850"/>
                    <a:pt x="178" y="825"/>
                  </a:cubicBezTo>
                  <a:cubicBezTo>
                    <a:pt x="176" y="802"/>
                    <a:pt x="175" y="779"/>
                    <a:pt x="171" y="757"/>
                  </a:cubicBezTo>
                  <a:cubicBezTo>
                    <a:pt x="172" y="758"/>
                    <a:pt x="173" y="758"/>
                    <a:pt x="174" y="759"/>
                  </a:cubicBezTo>
                  <a:cubicBezTo>
                    <a:pt x="176" y="761"/>
                    <a:pt x="178" y="762"/>
                    <a:pt x="180" y="764"/>
                  </a:cubicBezTo>
                  <a:cubicBezTo>
                    <a:pt x="182" y="765"/>
                    <a:pt x="184" y="766"/>
                    <a:pt x="186" y="766"/>
                  </a:cubicBezTo>
                  <a:cubicBezTo>
                    <a:pt x="186" y="766"/>
                    <a:pt x="186" y="766"/>
                    <a:pt x="186" y="766"/>
                  </a:cubicBezTo>
                  <a:cubicBezTo>
                    <a:pt x="183" y="766"/>
                    <a:pt x="181" y="763"/>
                    <a:pt x="178" y="761"/>
                  </a:cubicBezTo>
                  <a:cubicBezTo>
                    <a:pt x="176" y="759"/>
                    <a:pt x="173" y="757"/>
                    <a:pt x="171" y="754"/>
                  </a:cubicBezTo>
                  <a:cubicBezTo>
                    <a:pt x="171" y="754"/>
                    <a:pt x="171" y="754"/>
                    <a:pt x="171" y="754"/>
                  </a:cubicBezTo>
                  <a:cubicBezTo>
                    <a:pt x="170" y="748"/>
                    <a:pt x="168" y="743"/>
                    <a:pt x="167" y="738"/>
                  </a:cubicBezTo>
                  <a:cubicBezTo>
                    <a:pt x="163" y="726"/>
                    <a:pt x="159" y="715"/>
                    <a:pt x="153" y="704"/>
                  </a:cubicBezTo>
                  <a:cubicBezTo>
                    <a:pt x="155" y="705"/>
                    <a:pt x="157" y="706"/>
                    <a:pt x="159" y="707"/>
                  </a:cubicBezTo>
                  <a:cubicBezTo>
                    <a:pt x="161" y="708"/>
                    <a:pt x="163" y="709"/>
                    <a:pt x="165" y="709"/>
                  </a:cubicBezTo>
                  <a:cubicBezTo>
                    <a:pt x="165" y="709"/>
                    <a:pt x="165" y="709"/>
                    <a:pt x="165" y="709"/>
                  </a:cubicBezTo>
                  <a:cubicBezTo>
                    <a:pt x="162" y="708"/>
                    <a:pt x="160" y="706"/>
                    <a:pt x="158" y="704"/>
                  </a:cubicBezTo>
                  <a:cubicBezTo>
                    <a:pt x="156" y="703"/>
                    <a:pt x="154" y="702"/>
                    <a:pt x="152" y="701"/>
                  </a:cubicBezTo>
                  <a:cubicBezTo>
                    <a:pt x="150" y="697"/>
                    <a:pt x="148" y="693"/>
                    <a:pt x="147" y="689"/>
                  </a:cubicBezTo>
                  <a:cubicBezTo>
                    <a:pt x="146" y="687"/>
                    <a:pt x="145" y="685"/>
                    <a:pt x="144" y="683"/>
                  </a:cubicBezTo>
                  <a:cubicBezTo>
                    <a:pt x="146" y="680"/>
                    <a:pt x="146" y="675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5"/>
                    <a:pt x="146" y="677"/>
                  </a:cubicBezTo>
                  <a:cubicBezTo>
                    <a:pt x="145" y="678"/>
                    <a:pt x="144" y="680"/>
                    <a:pt x="143" y="681"/>
                  </a:cubicBezTo>
                  <a:cubicBezTo>
                    <a:pt x="140" y="674"/>
                    <a:pt x="137" y="667"/>
                    <a:pt x="133" y="661"/>
                  </a:cubicBezTo>
                  <a:cubicBezTo>
                    <a:pt x="134" y="661"/>
                    <a:pt x="135" y="662"/>
                    <a:pt x="136" y="662"/>
                  </a:cubicBezTo>
                  <a:cubicBezTo>
                    <a:pt x="138" y="663"/>
                    <a:pt x="140" y="665"/>
                    <a:pt x="142" y="664"/>
                  </a:cubicBezTo>
                  <a:cubicBezTo>
                    <a:pt x="142" y="663"/>
                    <a:pt x="142" y="663"/>
                    <a:pt x="142" y="663"/>
                  </a:cubicBezTo>
                  <a:cubicBezTo>
                    <a:pt x="140" y="665"/>
                    <a:pt x="136" y="662"/>
                    <a:pt x="134" y="661"/>
                  </a:cubicBezTo>
                  <a:cubicBezTo>
                    <a:pt x="134" y="660"/>
                    <a:pt x="133" y="660"/>
                    <a:pt x="132" y="659"/>
                  </a:cubicBezTo>
                  <a:cubicBezTo>
                    <a:pt x="128" y="652"/>
                    <a:pt x="124" y="645"/>
                    <a:pt x="119" y="639"/>
                  </a:cubicBezTo>
                  <a:cubicBezTo>
                    <a:pt x="118" y="638"/>
                    <a:pt x="117" y="636"/>
                    <a:pt x="116" y="635"/>
                  </a:cubicBezTo>
                  <a:cubicBezTo>
                    <a:pt x="118" y="632"/>
                    <a:pt x="117" y="627"/>
                    <a:pt x="117" y="626"/>
                  </a:cubicBezTo>
                  <a:cubicBezTo>
                    <a:pt x="117" y="619"/>
                    <a:pt x="117" y="612"/>
                    <a:pt x="119" y="605"/>
                  </a:cubicBezTo>
                  <a:cubicBezTo>
                    <a:pt x="119" y="605"/>
                    <a:pt x="119" y="605"/>
                    <a:pt x="119" y="605"/>
                  </a:cubicBezTo>
                  <a:cubicBezTo>
                    <a:pt x="117" y="611"/>
                    <a:pt x="116" y="617"/>
                    <a:pt x="115" y="622"/>
                  </a:cubicBezTo>
                  <a:cubicBezTo>
                    <a:pt x="115" y="626"/>
                    <a:pt x="115" y="629"/>
                    <a:pt x="115" y="633"/>
                  </a:cubicBezTo>
                  <a:cubicBezTo>
                    <a:pt x="105" y="621"/>
                    <a:pt x="95" y="610"/>
                    <a:pt x="86" y="598"/>
                  </a:cubicBezTo>
                  <a:cubicBezTo>
                    <a:pt x="91" y="599"/>
                    <a:pt x="95" y="601"/>
                    <a:pt x="99" y="602"/>
                  </a:cubicBezTo>
                  <a:cubicBezTo>
                    <a:pt x="102" y="604"/>
                    <a:pt x="105" y="604"/>
                    <a:pt x="109" y="605"/>
                  </a:cubicBezTo>
                  <a:cubicBezTo>
                    <a:pt x="111" y="606"/>
                    <a:pt x="114" y="606"/>
                    <a:pt x="117" y="606"/>
                  </a:cubicBezTo>
                  <a:cubicBezTo>
                    <a:pt x="117" y="606"/>
                    <a:pt x="117" y="606"/>
                    <a:pt x="117" y="606"/>
                  </a:cubicBezTo>
                  <a:cubicBezTo>
                    <a:pt x="111" y="606"/>
                    <a:pt x="104" y="603"/>
                    <a:pt x="98" y="601"/>
                  </a:cubicBezTo>
                  <a:cubicBezTo>
                    <a:pt x="94" y="598"/>
                    <a:pt x="89" y="597"/>
                    <a:pt x="84" y="595"/>
                  </a:cubicBezTo>
                  <a:cubicBezTo>
                    <a:pt x="83" y="592"/>
                    <a:pt x="81" y="590"/>
                    <a:pt x="79" y="587"/>
                  </a:cubicBezTo>
                  <a:cubicBezTo>
                    <a:pt x="80" y="586"/>
                    <a:pt x="80" y="584"/>
                    <a:pt x="80" y="582"/>
                  </a:cubicBezTo>
                  <a:cubicBezTo>
                    <a:pt x="81" y="577"/>
                    <a:pt x="82" y="572"/>
                    <a:pt x="83" y="567"/>
                  </a:cubicBezTo>
                  <a:cubicBezTo>
                    <a:pt x="84" y="562"/>
                    <a:pt x="85" y="558"/>
                    <a:pt x="85" y="553"/>
                  </a:cubicBezTo>
                  <a:cubicBezTo>
                    <a:pt x="85" y="553"/>
                    <a:pt x="86" y="554"/>
                    <a:pt x="86" y="554"/>
                  </a:cubicBezTo>
                  <a:cubicBezTo>
                    <a:pt x="86" y="554"/>
                    <a:pt x="86" y="554"/>
                    <a:pt x="86" y="554"/>
                  </a:cubicBezTo>
                  <a:cubicBezTo>
                    <a:pt x="86" y="554"/>
                    <a:pt x="85" y="553"/>
                    <a:pt x="85" y="553"/>
                  </a:cubicBezTo>
                  <a:cubicBezTo>
                    <a:pt x="85" y="553"/>
                    <a:pt x="85" y="552"/>
                    <a:pt x="85" y="552"/>
                  </a:cubicBezTo>
                  <a:cubicBezTo>
                    <a:pt x="86" y="549"/>
                    <a:pt x="85" y="545"/>
                    <a:pt x="87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6" y="544"/>
                    <a:pt x="86" y="547"/>
                    <a:pt x="85" y="549"/>
                  </a:cubicBezTo>
                  <a:cubicBezTo>
                    <a:pt x="85" y="550"/>
                    <a:pt x="85" y="551"/>
                    <a:pt x="85" y="553"/>
                  </a:cubicBezTo>
                  <a:cubicBezTo>
                    <a:pt x="84" y="552"/>
                    <a:pt x="83" y="551"/>
                    <a:pt x="82" y="550"/>
                  </a:cubicBezTo>
                  <a:cubicBezTo>
                    <a:pt x="80" y="549"/>
                    <a:pt x="79" y="549"/>
                    <a:pt x="77" y="548"/>
                  </a:cubicBezTo>
                  <a:cubicBezTo>
                    <a:pt x="76" y="547"/>
                    <a:pt x="76" y="546"/>
                    <a:pt x="75" y="545"/>
                  </a:cubicBezTo>
                  <a:cubicBezTo>
                    <a:pt x="73" y="543"/>
                    <a:pt x="70" y="542"/>
                    <a:pt x="68" y="540"/>
                  </a:cubicBezTo>
                  <a:cubicBezTo>
                    <a:pt x="66" y="538"/>
                    <a:pt x="64" y="536"/>
                    <a:pt x="61" y="534"/>
                  </a:cubicBezTo>
                  <a:cubicBezTo>
                    <a:pt x="59" y="533"/>
                    <a:pt x="58" y="530"/>
                    <a:pt x="56" y="528"/>
                  </a:cubicBezTo>
                  <a:cubicBezTo>
                    <a:pt x="55" y="527"/>
                    <a:pt x="53" y="525"/>
                    <a:pt x="51" y="524"/>
                  </a:cubicBezTo>
                  <a:cubicBezTo>
                    <a:pt x="52" y="520"/>
                    <a:pt x="54" y="516"/>
                    <a:pt x="55" y="512"/>
                  </a:cubicBezTo>
                  <a:cubicBezTo>
                    <a:pt x="57" y="507"/>
                    <a:pt x="58" y="502"/>
                    <a:pt x="59" y="497"/>
                  </a:cubicBezTo>
                  <a:cubicBezTo>
                    <a:pt x="60" y="494"/>
                    <a:pt x="59" y="489"/>
                    <a:pt x="62" y="486"/>
                  </a:cubicBezTo>
                  <a:cubicBezTo>
                    <a:pt x="62" y="486"/>
                    <a:pt x="62" y="486"/>
                    <a:pt x="62" y="486"/>
                  </a:cubicBezTo>
                  <a:cubicBezTo>
                    <a:pt x="60" y="488"/>
                    <a:pt x="60" y="490"/>
                    <a:pt x="59" y="493"/>
                  </a:cubicBezTo>
                  <a:cubicBezTo>
                    <a:pt x="59" y="498"/>
                    <a:pt x="57" y="503"/>
                    <a:pt x="55" y="507"/>
                  </a:cubicBezTo>
                  <a:cubicBezTo>
                    <a:pt x="53" y="512"/>
                    <a:pt x="52" y="517"/>
                    <a:pt x="49" y="522"/>
                  </a:cubicBezTo>
                  <a:cubicBezTo>
                    <a:pt x="49" y="522"/>
                    <a:pt x="49" y="522"/>
                    <a:pt x="49" y="522"/>
                  </a:cubicBezTo>
                  <a:cubicBezTo>
                    <a:pt x="48" y="522"/>
                    <a:pt x="47" y="521"/>
                    <a:pt x="46" y="521"/>
                  </a:cubicBezTo>
                  <a:cubicBezTo>
                    <a:pt x="43" y="514"/>
                    <a:pt x="40" y="507"/>
                    <a:pt x="37" y="500"/>
                  </a:cubicBezTo>
                  <a:cubicBezTo>
                    <a:pt x="33" y="489"/>
                    <a:pt x="29" y="479"/>
                    <a:pt x="25" y="469"/>
                  </a:cubicBezTo>
                  <a:cubicBezTo>
                    <a:pt x="27" y="470"/>
                    <a:pt x="28" y="471"/>
                    <a:pt x="30" y="472"/>
                  </a:cubicBezTo>
                  <a:cubicBezTo>
                    <a:pt x="33" y="474"/>
                    <a:pt x="36" y="476"/>
                    <a:pt x="39" y="478"/>
                  </a:cubicBezTo>
                  <a:cubicBezTo>
                    <a:pt x="40" y="480"/>
                    <a:pt x="42" y="480"/>
                    <a:pt x="44" y="480"/>
                  </a:cubicBezTo>
                  <a:cubicBezTo>
                    <a:pt x="44" y="480"/>
                    <a:pt x="44" y="480"/>
                    <a:pt x="44" y="480"/>
                  </a:cubicBezTo>
                  <a:cubicBezTo>
                    <a:pt x="41" y="480"/>
                    <a:pt x="39" y="478"/>
                    <a:pt x="37" y="476"/>
                  </a:cubicBezTo>
                  <a:cubicBezTo>
                    <a:pt x="36" y="474"/>
                    <a:pt x="34" y="473"/>
                    <a:pt x="32" y="472"/>
                  </a:cubicBezTo>
                  <a:cubicBezTo>
                    <a:pt x="29" y="470"/>
                    <a:pt x="27" y="468"/>
                    <a:pt x="25" y="466"/>
                  </a:cubicBezTo>
                  <a:cubicBezTo>
                    <a:pt x="25" y="465"/>
                    <a:pt x="24" y="465"/>
                    <a:pt x="24" y="464"/>
                  </a:cubicBezTo>
                  <a:cubicBezTo>
                    <a:pt x="22" y="460"/>
                    <a:pt x="21" y="456"/>
                    <a:pt x="20" y="452"/>
                  </a:cubicBezTo>
                  <a:cubicBezTo>
                    <a:pt x="20" y="451"/>
                    <a:pt x="19" y="450"/>
                    <a:pt x="19" y="449"/>
                  </a:cubicBezTo>
                  <a:cubicBezTo>
                    <a:pt x="21" y="447"/>
                    <a:pt x="23" y="444"/>
                    <a:pt x="24" y="441"/>
                  </a:cubicBezTo>
                  <a:cubicBezTo>
                    <a:pt x="26" y="437"/>
                    <a:pt x="28" y="433"/>
                    <a:pt x="30" y="429"/>
                  </a:cubicBezTo>
                  <a:cubicBezTo>
                    <a:pt x="32" y="426"/>
                    <a:pt x="34" y="423"/>
                    <a:pt x="35" y="419"/>
                  </a:cubicBezTo>
                  <a:cubicBezTo>
                    <a:pt x="36" y="417"/>
                    <a:pt x="37" y="415"/>
                    <a:pt x="38" y="413"/>
                  </a:cubicBezTo>
                  <a:cubicBezTo>
                    <a:pt x="37" y="414"/>
                    <a:pt x="36" y="415"/>
                    <a:pt x="36" y="416"/>
                  </a:cubicBezTo>
                  <a:cubicBezTo>
                    <a:pt x="34" y="420"/>
                    <a:pt x="32" y="423"/>
                    <a:pt x="30" y="427"/>
                  </a:cubicBezTo>
                  <a:cubicBezTo>
                    <a:pt x="28" y="431"/>
                    <a:pt x="26" y="434"/>
                    <a:pt x="23" y="438"/>
                  </a:cubicBezTo>
                  <a:cubicBezTo>
                    <a:pt x="22" y="441"/>
                    <a:pt x="20" y="444"/>
                    <a:pt x="18" y="447"/>
                  </a:cubicBezTo>
                  <a:cubicBezTo>
                    <a:pt x="14" y="428"/>
                    <a:pt x="10" y="409"/>
                    <a:pt x="9" y="390"/>
                  </a:cubicBezTo>
                  <a:cubicBezTo>
                    <a:pt x="11" y="392"/>
                    <a:pt x="13" y="394"/>
                    <a:pt x="14" y="395"/>
                  </a:cubicBezTo>
                  <a:cubicBezTo>
                    <a:pt x="16" y="398"/>
                    <a:pt x="19" y="401"/>
                    <a:pt x="21" y="404"/>
                  </a:cubicBezTo>
                  <a:cubicBezTo>
                    <a:pt x="23" y="406"/>
                    <a:pt x="25" y="408"/>
                    <a:pt x="27" y="410"/>
                  </a:cubicBezTo>
                  <a:cubicBezTo>
                    <a:pt x="27" y="410"/>
                    <a:pt x="27" y="410"/>
                    <a:pt x="27" y="410"/>
                  </a:cubicBezTo>
                  <a:cubicBezTo>
                    <a:pt x="25" y="408"/>
                    <a:pt x="24" y="406"/>
                    <a:pt x="22" y="404"/>
                  </a:cubicBezTo>
                  <a:cubicBezTo>
                    <a:pt x="21" y="401"/>
                    <a:pt x="19" y="399"/>
                    <a:pt x="17" y="397"/>
                  </a:cubicBezTo>
                  <a:cubicBezTo>
                    <a:pt x="16" y="395"/>
                    <a:pt x="14" y="392"/>
                    <a:pt x="12" y="390"/>
                  </a:cubicBezTo>
                  <a:cubicBezTo>
                    <a:pt x="11" y="389"/>
                    <a:pt x="10" y="388"/>
                    <a:pt x="9" y="386"/>
                  </a:cubicBezTo>
                  <a:cubicBezTo>
                    <a:pt x="8" y="377"/>
                    <a:pt x="8" y="369"/>
                    <a:pt x="8" y="360"/>
                  </a:cubicBezTo>
                  <a:cubicBezTo>
                    <a:pt x="9" y="359"/>
                    <a:pt x="9" y="359"/>
                    <a:pt x="10" y="358"/>
                  </a:cubicBezTo>
                  <a:cubicBezTo>
                    <a:pt x="13" y="357"/>
                    <a:pt x="15" y="355"/>
                    <a:pt x="18" y="353"/>
                  </a:cubicBezTo>
                  <a:cubicBezTo>
                    <a:pt x="23" y="348"/>
                    <a:pt x="28" y="342"/>
                    <a:pt x="35" y="340"/>
                  </a:cubicBezTo>
                  <a:cubicBezTo>
                    <a:pt x="35" y="340"/>
                    <a:pt x="35" y="339"/>
                    <a:pt x="35" y="340"/>
                  </a:cubicBezTo>
                  <a:cubicBezTo>
                    <a:pt x="29" y="341"/>
                    <a:pt x="25" y="346"/>
                    <a:pt x="20" y="350"/>
                  </a:cubicBezTo>
                  <a:cubicBezTo>
                    <a:pt x="17" y="352"/>
                    <a:pt x="14" y="354"/>
                    <a:pt x="11" y="356"/>
                  </a:cubicBezTo>
                  <a:cubicBezTo>
                    <a:pt x="10" y="357"/>
                    <a:pt x="9" y="357"/>
                    <a:pt x="8" y="358"/>
                  </a:cubicBezTo>
                  <a:cubicBezTo>
                    <a:pt x="8" y="356"/>
                    <a:pt x="8" y="354"/>
                    <a:pt x="8" y="352"/>
                  </a:cubicBezTo>
                  <a:cubicBezTo>
                    <a:pt x="9" y="332"/>
                    <a:pt x="12" y="313"/>
                    <a:pt x="16" y="293"/>
                  </a:cubicBezTo>
                  <a:cubicBezTo>
                    <a:pt x="17" y="293"/>
                    <a:pt x="17" y="293"/>
                    <a:pt x="18" y="292"/>
                  </a:cubicBezTo>
                  <a:cubicBezTo>
                    <a:pt x="20" y="291"/>
                    <a:pt x="22" y="289"/>
                    <a:pt x="25" y="288"/>
                  </a:cubicBezTo>
                  <a:cubicBezTo>
                    <a:pt x="27" y="287"/>
                    <a:pt x="30" y="286"/>
                    <a:pt x="32" y="284"/>
                  </a:cubicBezTo>
                  <a:cubicBezTo>
                    <a:pt x="34" y="283"/>
                    <a:pt x="35" y="283"/>
                    <a:pt x="36" y="282"/>
                  </a:cubicBezTo>
                  <a:cubicBezTo>
                    <a:pt x="38" y="285"/>
                    <a:pt x="39" y="288"/>
                    <a:pt x="41" y="291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39" y="288"/>
                    <a:pt x="38" y="285"/>
                    <a:pt x="37" y="281"/>
                  </a:cubicBezTo>
                  <a:cubicBezTo>
                    <a:pt x="38" y="281"/>
                    <a:pt x="40" y="280"/>
                    <a:pt x="41" y="280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0" y="280"/>
                    <a:pt x="38" y="280"/>
                    <a:pt x="37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6" y="277"/>
                    <a:pt x="34" y="274"/>
                    <a:pt x="33" y="271"/>
                  </a:cubicBezTo>
                  <a:cubicBezTo>
                    <a:pt x="31" y="267"/>
                    <a:pt x="29" y="263"/>
                    <a:pt x="28" y="259"/>
                  </a:cubicBezTo>
                  <a:cubicBezTo>
                    <a:pt x="28" y="257"/>
                    <a:pt x="28" y="256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40" y="222"/>
                    <a:pt x="58" y="194"/>
                    <a:pt x="79" y="168"/>
                  </a:cubicBezTo>
                  <a:cubicBezTo>
                    <a:pt x="119" y="115"/>
                    <a:pt x="171" y="72"/>
                    <a:pt x="231" y="44"/>
                  </a:cubicBezTo>
                  <a:cubicBezTo>
                    <a:pt x="263" y="29"/>
                    <a:pt x="299" y="19"/>
                    <a:pt x="334" y="12"/>
                  </a:cubicBezTo>
                  <a:cubicBezTo>
                    <a:pt x="353" y="9"/>
                    <a:pt x="372" y="7"/>
                    <a:pt x="391" y="8"/>
                  </a:cubicBezTo>
                  <a:cubicBezTo>
                    <a:pt x="410" y="8"/>
                    <a:pt x="430" y="10"/>
                    <a:pt x="448" y="15"/>
                  </a:cubicBezTo>
                  <a:cubicBezTo>
                    <a:pt x="461" y="20"/>
                    <a:pt x="474" y="26"/>
                    <a:pt x="487" y="31"/>
                  </a:cubicBezTo>
                  <a:cubicBezTo>
                    <a:pt x="501" y="36"/>
                    <a:pt x="516" y="40"/>
                    <a:pt x="530" y="46"/>
                  </a:cubicBezTo>
                  <a:cubicBezTo>
                    <a:pt x="544" y="52"/>
                    <a:pt x="558" y="58"/>
                    <a:pt x="572" y="65"/>
                  </a:cubicBezTo>
                  <a:cubicBezTo>
                    <a:pt x="574" y="77"/>
                    <a:pt x="575" y="88"/>
                    <a:pt x="573" y="99"/>
                  </a:cubicBezTo>
                  <a:cubicBezTo>
                    <a:pt x="573" y="100"/>
                    <a:pt x="574" y="100"/>
                    <a:pt x="574" y="100"/>
                  </a:cubicBezTo>
                  <a:cubicBezTo>
                    <a:pt x="576" y="88"/>
                    <a:pt x="575" y="77"/>
                    <a:pt x="573" y="66"/>
                  </a:cubicBezTo>
                  <a:cubicBezTo>
                    <a:pt x="585" y="72"/>
                    <a:pt x="597" y="79"/>
                    <a:pt x="609" y="86"/>
                  </a:cubicBezTo>
                  <a:cubicBezTo>
                    <a:pt x="609" y="90"/>
                    <a:pt x="611" y="94"/>
                    <a:pt x="612" y="98"/>
                  </a:cubicBezTo>
                  <a:cubicBezTo>
                    <a:pt x="613" y="105"/>
                    <a:pt x="613" y="111"/>
                    <a:pt x="614" y="117"/>
                  </a:cubicBezTo>
                  <a:cubicBezTo>
                    <a:pt x="615" y="123"/>
                    <a:pt x="616" y="129"/>
                    <a:pt x="616" y="135"/>
                  </a:cubicBezTo>
                  <a:cubicBezTo>
                    <a:pt x="615" y="134"/>
                    <a:pt x="615" y="133"/>
                    <a:pt x="614" y="133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4"/>
                    <a:pt x="612" y="134"/>
                    <a:pt x="613" y="134"/>
                  </a:cubicBezTo>
                  <a:cubicBezTo>
                    <a:pt x="613" y="135"/>
                    <a:pt x="614" y="135"/>
                    <a:pt x="614" y="134"/>
                  </a:cubicBezTo>
                  <a:cubicBezTo>
                    <a:pt x="615" y="135"/>
                    <a:pt x="616" y="136"/>
                    <a:pt x="617" y="136"/>
                  </a:cubicBezTo>
                  <a:cubicBezTo>
                    <a:pt x="617" y="140"/>
                    <a:pt x="618" y="145"/>
                    <a:pt x="616" y="149"/>
                  </a:cubicBezTo>
                  <a:cubicBezTo>
                    <a:pt x="616" y="149"/>
                    <a:pt x="615" y="150"/>
                    <a:pt x="615" y="150"/>
                  </a:cubicBezTo>
                  <a:cubicBezTo>
                    <a:pt x="616" y="151"/>
                    <a:pt x="616" y="151"/>
                    <a:pt x="616" y="151"/>
                  </a:cubicBezTo>
                  <a:cubicBezTo>
                    <a:pt x="616" y="152"/>
                    <a:pt x="617" y="151"/>
                    <a:pt x="617" y="151"/>
                  </a:cubicBezTo>
                  <a:cubicBezTo>
                    <a:pt x="619" y="147"/>
                    <a:pt x="619" y="143"/>
                    <a:pt x="618" y="139"/>
                  </a:cubicBezTo>
                  <a:cubicBezTo>
                    <a:pt x="618" y="138"/>
                    <a:pt x="618" y="138"/>
                    <a:pt x="618" y="137"/>
                  </a:cubicBezTo>
                  <a:cubicBezTo>
                    <a:pt x="624" y="141"/>
                    <a:pt x="631" y="145"/>
                    <a:pt x="637" y="149"/>
                  </a:cubicBezTo>
                  <a:cubicBezTo>
                    <a:pt x="643" y="154"/>
                    <a:pt x="649" y="158"/>
                    <a:pt x="656" y="162"/>
                  </a:cubicBezTo>
                  <a:cubicBezTo>
                    <a:pt x="656" y="169"/>
                    <a:pt x="657" y="176"/>
                    <a:pt x="655" y="183"/>
                  </a:cubicBezTo>
                  <a:cubicBezTo>
                    <a:pt x="655" y="183"/>
                    <a:pt x="656" y="184"/>
                    <a:pt x="656" y="183"/>
                  </a:cubicBezTo>
                  <a:cubicBezTo>
                    <a:pt x="658" y="176"/>
                    <a:pt x="658" y="169"/>
                    <a:pt x="657" y="162"/>
                  </a:cubicBezTo>
                  <a:cubicBezTo>
                    <a:pt x="659" y="163"/>
                    <a:pt x="660" y="164"/>
                    <a:pt x="662" y="165"/>
                  </a:cubicBezTo>
                  <a:cubicBezTo>
                    <a:pt x="668" y="170"/>
                    <a:pt x="675" y="175"/>
                    <a:pt x="681" y="180"/>
                  </a:cubicBezTo>
                  <a:cubicBezTo>
                    <a:pt x="681" y="185"/>
                    <a:pt x="681" y="189"/>
                    <a:pt x="681" y="194"/>
                  </a:cubicBezTo>
                  <a:cubicBezTo>
                    <a:pt x="680" y="199"/>
                    <a:pt x="680" y="203"/>
                    <a:pt x="680" y="208"/>
                  </a:cubicBezTo>
                  <a:cubicBezTo>
                    <a:pt x="680" y="208"/>
                    <a:pt x="680" y="208"/>
                    <a:pt x="680" y="209"/>
                  </a:cubicBezTo>
                  <a:cubicBezTo>
                    <a:pt x="678" y="207"/>
                    <a:pt x="676" y="205"/>
                    <a:pt x="675" y="204"/>
                  </a:cubicBezTo>
                  <a:cubicBezTo>
                    <a:pt x="672" y="202"/>
                    <a:pt x="670" y="199"/>
                    <a:pt x="668" y="197"/>
                  </a:cubicBezTo>
                  <a:cubicBezTo>
                    <a:pt x="667" y="196"/>
                    <a:pt x="667" y="196"/>
                    <a:pt x="666" y="195"/>
                  </a:cubicBezTo>
                  <a:cubicBezTo>
                    <a:pt x="665" y="194"/>
                    <a:pt x="665" y="193"/>
                    <a:pt x="664" y="193"/>
                  </a:cubicBezTo>
                  <a:cubicBezTo>
                    <a:pt x="665" y="193"/>
                    <a:pt x="664" y="192"/>
                    <a:pt x="664" y="193"/>
                  </a:cubicBezTo>
                  <a:cubicBezTo>
                    <a:pt x="662" y="194"/>
                    <a:pt x="673" y="204"/>
                    <a:pt x="680" y="211"/>
                  </a:cubicBezTo>
                  <a:cubicBezTo>
                    <a:pt x="680" y="214"/>
                    <a:pt x="680" y="218"/>
                    <a:pt x="677" y="220"/>
                  </a:cubicBezTo>
                  <a:cubicBezTo>
                    <a:pt x="677" y="221"/>
                    <a:pt x="678" y="222"/>
                    <a:pt x="678" y="221"/>
                  </a:cubicBezTo>
                  <a:cubicBezTo>
                    <a:pt x="680" y="218"/>
                    <a:pt x="681" y="215"/>
                    <a:pt x="681" y="212"/>
                  </a:cubicBezTo>
                  <a:cubicBezTo>
                    <a:pt x="681" y="212"/>
                    <a:pt x="681" y="212"/>
                    <a:pt x="681" y="212"/>
                  </a:cubicBezTo>
                  <a:cubicBezTo>
                    <a:pt x="684" y="214"/>
                    <a:pt x="686" y="216"/>
                    <a:pt x="686" y="217"/>
                  </a:cubicBezTo>
                  <a:cubicBezTo>
                    <a:pt x="693" y="223"/>
                    <a:pt x="699" y="230"/>
                    <a:pt x="706" y="236"/>
                  </a:cubicBezTo>
                  <a:cubicBezTo>
                    <a:pt x="710" y="241"/>
                    <a:pt x="714" y="245"/>
                    <a:pt x="718" y="250"/>
                  </a:cubicBezTo>
                  <a:cubicBezTo>
                    <a:pt x="717" y="254"/>
                    <a:pt x="717" y="258"/>
                    <a:pt x="715" y="262"/>
                  </a:cubicBezTo>
                  <a:cubicBezTo>
                    <a:pt x="714" y="267"/>
                    <a:pt x="712" y="272"/>
                    <a:pt x="710" y="277"/>
                  </a:cubicBezTo>
                  <a:cubicBezTo>
                    <a:pt x="708" y="274"/>
                    <a:pt x="706" y="271"/>
                    <a:pt x="703" y="269"/>
                  </a:cubicBezTo>
                  <a:cubicBezTo>
                    <a:pt x="700" y="265"/>
                    <a:pt x="697" y="261"/>
                    <a:pt x="693" y="258"/>
                  </a:cubicBezTo>
                  <a:cubicBezTo>
                    <a:pt x="690" y="254"/>
                    <a:pt x="687" y="251"/>
                    <a:pt x="685" y="248"/>
                  </a:cubicBezTo>
                  <a:cubicBezTo>
                    <a:pt x="684" y="247"/>
                    <a:pt x="683" y="247"/>
                    <a:pt x="683" y="248"/>
                  </a:cubicBezTo>
                  <a:cubicBezTo>
                    <a:pt x="685" y="252"/>
                    <a:pt x="688" y="254"/>
                    <a:pt x="691" y="257"/>
                  </a:cubicBezTo>
                  <a:cubicBezTo>
                    <a:pt x="694" y="261"/>
                    <a:pt x="698" y="265"/>
                    <a:pt x="701" y="268"/>
                  </a:cubicBezTo>
                  <a:cubicBezTo>
                    <a:pt x="704" y="271"/>
                    <a:pt x="707" y="275"/>
                    <a:pt x="710" y="278"/>
                  </a:cubicBezTo>
                  <a:cubicBezTo>
                    <a:pt x="709" y="280"/>
                    <a:pt x="709" y="282"/>
                    <a:pt x="708" y="284"/>
                  </a:cubicBezTo>
                  <a:cubicBezTo>
                    <a:pt x="707" y="288"/>
                    <a:pt x="706" y="292"/>
                    <a:pt x="704" y="296"/>
                  </a:cubicBezTo>
                  <a:cubicBezTo>
                    <a:pt x="703" y="299"/>
                    <a:pt x="702" y="302"/>
                    <a:pt x="701" y="305"/>
                  </a:cubicBezTo>
                  <a:cubicBezTo>
                    <a:pt x="701" y="306"/>
                    <a:pt x="702" y="307"/>
                    <a:pt x="702" y="306"/>
                  </a:cubicBezTo>
                  <a:cubicBezTo>
                    <a:pt x="703" y="302"/>
                    <a:pt x="704" y="299"/>
                    <a:pt x="706" y="295"/>
                  </a:cubicBezTo>
                  <a:cubicBezTo>
                    <a:pt x="707" y="292"/>
                    <a:pt x="708" y="288"/>
                    <a:pt x="709" y="284"/>
                  </a:cubicBezTo>
                  <a:cubicBezTo>
                    <a:pt x="710" y="283"/>
                    <a:pt x="710" y="281"/>
                    <a:pt x="711" y="279"/>
                  </a:cubicBezTo>
                  <a:cubicBezTo>
                    <a:pt x="714" y="283"/>
                    <a:pt x="717" y="287"/>
                    <a:pt x="720" y="292"/>
                  </a:cubicBezTo>
                  <a:cubicBezTo>
                    <a:pt x="726" y="300"/>
                    <a:pt x="732" y="308"/>
                    <a:pt x="736" y="317"/>
                  </a:cubicBezTo>
                  <a:cubicBezTo>
                    <a:pt x="739" y="324"/>
                    <a:pt x="741" y="330"/>
                    <a:pt x="744" y="336"/>
                  </a:cubicBezTo>
                  <a:cubicBezTo>
                    <a:pt x="746" y="355"/>
                    <a:pt x="747" y="375"/>
                    <a:pt x="747" y="394"/>
                  </a:cubicBezTo>
                  <a:close/>
                </a:path>
              </a:pathLst>
            </a:custGeom>
            <a:grpFill/>
            <a:ln w="635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557" y="2694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1960" y="2749"/>
              <a:ext cx="6" cy="11"/>
            </a:xfrm>
            <a:custGeom>
              <a:avLst/>
              <a:gdLst>
                <a:gd name="T0" fmla="*/ 2 w 3"/>
                <a:gd name="T1" fmla="*/ 4 h 5"/>
                <a:gd name="T2" fmla="*/ 1 w 3"/>
                <a:gd name="T3" fmla="*/ 3 h 5"/>
                <a:gd name="T4" fmla="*/ 1 w 3"/>
                <a:gd name="T5" fmla="*/ 1 h 5"/>
                <a:gd name="T6" fmla="*/ 1 w 3"/>
                <a:gd name="T7" fmla="*/ 1 h 5"/>
                <a:gd name="T8" fmla="*/ 1 w 3"/>
                <a:gd name="T9" fmla="*/ 1 h 5"/>
                <a:gd name="T10" fmla="*/ 0 w 3"/>
                <a:gd name="T11" fmla="*/ 1 h 5"/>
                <a:gd name="T12" fmla="*/ 2 w 3"/>
                <a:gd name="T13" fmla="*/ 5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2" y="5"/>
                    <a:pt x="3" y="4"/>
                    <a:pt x="2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1966" y="2749"/>
              <a:ext cx="5" cy="11"/>
            </a:xfrm>
            <a:custGeom>
              <a:avLst/>
              <a:gdLst>
                <a:gd name="T0" fmla="*/ 2 w 2"/>
                <a:gd name="T1" fmla="*/ 3 h 5"/>
                <a:gd name="T2" fmla="*/ 1 w 2"/>
                <a:gd name="T3" fmla="*/ 2 h 5"/>
                <a:gd name="T4" fmla="*/ 1 w 2"/>
                <a:gd name="T5" fmla="*/ 1 h 5"/>
                <a:gd name="T6" fmla="*/ 0 w 2"/>
                <a:gd name="T7" fmla="*/ 1 h 5"/>
                <a:gd name="T8" fmla="*/ 0 w 2"/>
                <a:gd name="T9" fmla="*/ 3 h 5"/>
                <a:gd name="T10" fmla="*/ 1 w 2"/>
                <a:gd name="T11" fmla="*/ 4 h 5"/>
                <a:gd name="T12" fmla="*/ 2 w 2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5"/>
                    <a:pt x="2" y="4"/>
                    <a:pt x="2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1973" y="2747"/>
              <a:ext cx="8" cy="11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2 h 5"/>
                <a:gd name="T4" fmla="*/ 1 w 4"/>
                <a:gd name="T5" fmla="*/ 1 h 5"/>
                <a:gd name="T6" fmla="*/ 0 w 4"/>
                <a:gd name="T7" fmla="*/ 1 h 5"/>
                <a:gd name="T8" fmla="*/ 1 w 4"/>
                <a:gd name="T9" fmla="*/ 3 h 5"/>
                <a:gd name="T10" fmla="*/ 3 w 4"/>
                <a:gd name="T11" fmla="*/ 5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1979" y="2741"/>
              <a:ext cx="10" cy="17"/>
            </a:xfrm>
            <a:custGeom>
              <a:avLst/>
              <a:gdLst>
                <a:gd name="T0" fmla="*/ 4 w 5"/>
                <a:gd name="T1" fmla="*/ 7 h 8"/>
                <a:gd name="T2" fmla="*/ 3 w 5"/>
                <a:gd name="T3" fmla="*/ 5 h 8"/>
                <a:gd name="T4" fmla="*/ 2 w 5"/>
                <a:gd name="T5" fmla="*/ 1 h 8"/>
                <a:gd name="T6" fmla="*/ 1 w 5"/>
                <a:gd name="T7" fmla="*/ 1 h 8"/>
                <a:gd name="T8" fmla="*/ 2 w 5"/>
                <a:gd name="T9" fmla="*/ 5 h 8"/>
                <a:gd name="T10" fmla="*/ 4 w 5"/>
                <a:gd name="T11" fmla="*/ 8 h 8"/>
                <a:gd name="T12" fmla="*/ 4 w 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4" y="7"/>
                  </a:moveTo>
                  <a:cubicBezTo>
                    <a:pt x="3" y="6"/>
                    <a:pt x="3" y="5"/>
                    <a:pt x="3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1" y="4"/>
                    <a:pt x="2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4" y="8"/>
                    <a:pt x="5" y="7"/>
                    <a:pt x="4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989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2 w 5"/>
                <a:gd name="T3" fmla="*/ 5 h 10"/>
                <a:gd name="T4" fmla="*/ 1 w 5"/>
                <a:gd name="T5" fmla="*/ 1 h 10"/>
                <a:gd name="T6" fmla="*/ 0 w 5"/>
                <a:gd name="T7" fmla="*/ 1 h 10"/>
                <a:gd name="T8" fmla="*/ 2 w 5"/>
                <a:gd name="T9" fmla="*/ 7 h 10"/>
                <a:gd name="T10" fmla="*/ 4 w 5"/>
                <a:gd name="T11" fmla="*/ 10 h 10"/>
                <a:gd name="T12" fmla="*/ 4 w 5"/>
                <a:gd name="T13" fmla="*/ 9 h 10"/>
                <a:gd name="T14" fmla="*/ 5 w 5"/>
                <a:gd name="T15" fmla="*/ 9 h 10"/>
                <a:gd name="T16" fmla="*/ 4 w 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3" y="7"/>
                    <a:pt x="2" y="5"/>
                    <a:pt x="2" y="5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995" y="2739"/>
              <a:ext cx="10" cy="21"/>
            </a:xfrm>
            <a:custGeom>
              <a:avLst/>
              <a:gdLst>
                <a:gd name="T0" fmla="*/ 4 w 5"/>
                <a:gd name="T1" fmla="*/ 8 h 10"/>
                <a:gd name="T2" fmla="*/ 4 w 5"/>
                <a:gd name="T3" fmla="*/ 7 h 10"/>
                <a:gd name="T4" fmla="*/ 3 w 5"/>
                <a:gd name="T5" fmla="*/ 4 h 10"/>
                <a:gd name="T6" fmla="*/ 1 w 5"/>
                <a:gd name="T7" fmla="*/ 0 h 10"/>
                <a:gd name="T8" fmla="*/ 1 w 5"/>
                <a:gd name="T9" fmla="*/ 1 h 10"/>
                <a:gd name="T10" fmla="*/ 1 w 5"/>
                <a:gd name="T11" fmla="*/ 2 h 10"/>
                <a:gd name="T12" fmla="*/ 1 w 5"/>
                <a:gd name="T13" fmla="*/ 3 h 10"/>
                <a:gd name="T14" fmla="*/ 2 w 5"/>
                <a:gd name="T15" fmla="*/ 6 h 10"/>
                <a:gd name="T16" fmla="*/ 4 w 5"/>
                <a:gd name="T17" fmla="*/ 10 h 10"/>
                <a:gd name="T18" fmla="*/ 5 w 5"/>
                <a:gd name="T19" fmla="*/ 10 h 10"/>
                <a:gd name="T20" fmla="*/ 5 w 5"/>
                <a:gd name="T21" fmla="*/ 9 h 10"/>
                <a:gd name="T22" fmla="*/ 4 w 5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0">
                  <a:moveTo>
                    <a:pt x="4" y="8"/>
                  </a:move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3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7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2003" y="2737"/>
              <a:ext cx="13" cy="23"/>
            </a:xfrm>
            <a:custGeom>
              <a:avLst/>
              <a:gdLst>
                <a:gd name="T0" fmla="*/ 6 w 6"/>
                <a:gd name="T1" fmla="*/ 9 h 11"/>
                <a:gd name="T2" fmla="*/ 5 w 6"/>
                <a:gd name="T3" fmla="*/ 9 h 11"/>
                <a:gd name="T4" fmla="*/ 1 w 6"/>
                <a:gd name="T5" fmla="*/ 0 h 11"/>
                <a:gd name="T6" fmla="*/ 0 w 6"/>
                <a:gd name="T7" fmla="*/ 1 h 11"/>
                <a:gd name="T8" fmla="*/ 4 w 6"/>
                <a:gd name="T9" fmla="*/ 11 h 11"/>
                <a:gd name="T10" fmla="*/ 5 w 6"/>
                <a:gd name="T11" fmla="*/ 11 h 11"/>
                <a:gd name="T12" fmla="*/ 6 w 6"/>
                <a:gd name="T13" fmla="*/ 11 h 11"/>
                <a:gd name="T14" fmla="*/ 6 w 6"/>
                <a:gd name="T15" fmla="*/ 10 h 11"/>
                <a:gd name="T16" fmla="*/ 6 w 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6" y="9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3" y="6"/>
                    <a:pt x="2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2011" y="2733"/>
              <a:ext cx="13" cy="27"/>
            </a:xfrm>
            <a:custGeom>
              <a:avLst/>
              <a:gdLst>
                <a:gd name="T0" fmla="*/ 5 w 6"/>
                <a:gd name="T1" fmla="*/ 11 h 13"/>
                <a:gd name="T2" fmla="*/ 1 w 6"/>
                <a:gd name="T3" fmla="*/ 1 h 13"/>
                <a:gd name="T4" fmla="*/ 0 w 6"/>
                <a:gd name="T5" fmla="*/ 2 h 13"/>
                <a:gd name="T6" fmla="*/ 4 w 6"/>
                <a:gd name="T7" fmla="*/ 12 h 13"/>
                <a:gd name="T8" fmla="*/ 5 w 6"/>
                <a:gd name="T9" fmla="*/ 13 h 13"/>
                <a:gd name="T10" fmla="*/ 6 w 6"/>
                <a:gd name="T11" fmla="*/ 12 h 13"/>
                <a:gd name="T12" fmla="*/ 5 w 6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1"/>
                  </a:moveTo>
                  <a:cubicBezTo>
                    <a:pt x="3" y="8"/>
                    <a:pt x="2" y="5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2" y="9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2016" y="2731"/>
              <a:ext cx="14" cy="29"/>
            </a:xfrm>
            <a:custGeom>
              <a:avLst/>
              <a:gdLst>
                <a:gd name="T0" fmla="*/ 7 w 7"/>
                <a:gd name="T1" fmla="*/ 10 h 14"/>
                <a:gd name="T2" fmla="*/ 6 w 7"/>
                <a:gd name="T3" fmla="*/ 10 h 14"/>
                <a:gd name="T4" fmla="*/ 4 w 7"/>
                <a:gd name="T5" fmla="*/ 7 h 14"/>
                <a:gd name="T6" fmla="*/ 2 w 7"/>
                <a:gd name="T7" fmla="*/ 1 h 14"/>
                <a:gd name="T8" fmla="*/ 0 w 7"/>
                <a:gd name="T9" fmla="*/ 1 h 14"/>
                <a:gd name="T10" fmla="*/ 3 w 7"/>
                <a:gd name="T11" fmla="*/ 8 h 14"/>
                <a:gd name="T12" fmla="*/ 6 w 7"/>
                <a:gd name="T13" fmla="*/ 14 h 14"/>
                <a:gd name="T14" fmla="*/ 7 w 7"/>
                <a:gd name="T15" fmla="*/ 13 h 14"/>
                <a:gd name="T16" fmla="*/ 7 w 7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4">
                  <a:moveTo>
                    <a:pt x="7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3" y="5"/>
                    <a:pt x="2" y="3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4"/>
                    <a:pt x="2" y="6"/>
                    <a:pt x="3" y="8"/>
                  </a:cubicBezTo>
                  <a:cubicBezTo>
                    <a:pt x="4" y="10"/>
                    <a:pt x="5" y="12"/>
                    <a:pt x="6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2022" y="2729"/>
              <a:ext cx="14" cy="27"/>
            </a:xfrm>
            <a:custGeom>
              <a:avLst/>
              <a:gdLst>
                <a:gd name="T0" fmla="*/ 6 w 7"/>
                <a:gd name="T1" fmla="*/ 12 h 13"/>
                <a:gd name="T2" fmla="*/ 5 w 7"/>
                <a:gd name="T3" fmla="*/ 9 h 13"/>
                <a:gd name="T4" fmla="*/ 3 w 7"/>
                <a:gd name="T5" fmla="*/ 5 h 13"/>
                <a:gd name="T6" fmla="*/ 1 w 7"/>
                <a:gd name="T7" fmla="*/ 1 h 13"/>
                <a:gd name="T8" fmla="*/ 1 w 7"/>
                <a:gd name="T9" fmla="*/ 2 h 13"/>
                <a:gd name="T10" fmla="*/ 1 w 7"/>
                <a:gd name="T11" fmla="*/ 3 h 13"/>
                <a:gd name="T12" fmla="*/ 2 w 7"/>
                <a:gd name="T13" fmla="*/ 5 h 13"/>
                <a:gd name="T14" fmla="*/ 4 w 7"/>
                <a:gd name="T15" fmla="*/ 9 h 13"/>
                <a:gd name="T16" fmla="*/ 6 w 7"/>
                <a:gd name="T17" fmla="*/ 13 h 13"/>
                <a:gd name="T18" fmla="*/ 6 w 7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6" y="12"/>
                  </a:moveTo>
                  <a:cubicBezTo>
                    <a:pt x="6" y="12"/>
                    <a:pt x="5" y="10"/>
                    <a:pt x="5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3" y="4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10"/>
                    <a:pt x="5" y="13"/>
                    <a:pt x="6" y="13"/>
                  </a:cubicBezTo>
                  <a:cubicBezTo>
                    <a:pt x="7" y="13"/>
                    <a:pt x="7" y="12"/>
                    <a:pt x="6" y="1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2050" y="2723"/>
              <a:ext cx="4" cy="6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2 h 3"/>
                <a:gd name="T8" fmla="*/ 2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2061" y="2715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997" y="2819"/>
              <a:ext cx="8" cy="14"/>
            </a:xfrm>
            <a:custGeom>
              <a:avLst/>
              <a:gdLst>
                <a:gd name="T0" fmla="*/ 3 w 4"/>
                <a:gd name="T1" fmla="*/ 5 h 7"/>
                <a:gd name="T2" fmla="*/ 1 w 4"/>
                <a:gd name="T3" fmla="*/ 1 h 7"/>
                <a:gd name="T4" fmla="*/ 1 w 4"/>
                <a:gd name="T5" fmla="*/ 1 h 7"/>
                <a:gd name="T6" fmla="*/ 1 w 4"/>
                <a:gd name="T7" fmla="*/ 0 h 7"/>
                <a:gd name="T8" fmla="*/ 0 w 4"/>
                <a:gd name="T9" fmla="*/ 1 h 7"/>
                <a:gd name="T10" fmla="*/ 2 w 4"/>
                <a:gd name="T11" fmla="*/ 5 h 7"/>
                <a:gd name="T12" fmla="*/ 4 w 4"/>
                <a:gd name="T13" fmla="*/ 6 h 7"/>
                <a:gd name="T14" fmla="*/ 3 w 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cubicBezTo>
                    <a:pt x="2" y="4"/>
                    <a:pt x="2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5"/>
                    <a:pt x="3" y="7"/>
                    <a:pt x="4" y="6"/>
                  </a:cubicBezTo>
                  <a:cubicBezTo>
                    <a:pt x="4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2001" y="2819"/>
              <a:ext cx="10" cy="12"/>
            </a:xfrm>
            <a:custGeom>
              <a:avLst/>
              <a:gdLst>
                <a:gd name="T0" fmla="*/ 4 w 5"/>
                <a:gd name="T1" fmla="*/ 5 h 6"/>
                <a:gd name="T2" fmla="*/ 3 w 5"/>
                <a:gd name="T3" fmla="*/ 3 h 6"/>
                <a:gd name="T4" fmla="*/ 2 w 5"/>
                <a:gd name="T5" fmla="*/ 1 h 6"/>
                <a:gd name="T6" fmla="*/ 1 w 5"/>
                <a:gd name="T7" fmla="*/ 2 h 6"/>
                <a:gd name="T8" fmla="*/ 2 w 5"/>
                <a:gd name="T9" fmla="*/ 4 h 6"/>
                <a:gd name="T10" fmla="*/ 4 w 5"/>
                <a:gd name="T11" fmla="*/ 6 h 6"/>
                <a:gd name="T12" fmla="*/ 4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5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2007" y="2817"/>
              <a:ext cx="11" cy="14"/>
            </a:xfrm>
            <a:custGeom>
              <a:avLst/>
              <a:gdLst>
                <a:gd name="T0" fmla="*/ 4 w 5"/>
                <a:gd name="T1" fmla="*/ 5 h 7"/>
                <a:gd name="T2" fmla="*/ 1 w 5"/>
                <a:gd name="T3" fmla="*/ 1 h 7"/>
                <a:gd name="T4" fmla="*/ 0 w 5"/>
                <a:gd name="T5" fmla="*/ 1 h 7"/>
                <a:gd name="T6" fmla="*/ 4 w 5"/>
                <a:gd name="T7" fmla="*/ 6 h 7"/>
                <a:gd name="T8" fmla="*/ 4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cubicBezTo>
                    <a:pt x="3" y="5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2" y="6"/>
                    <a:pt x="4" y="6"/>
                  </a:cubicBezTo>
                  <a:cubicBezTo>
                    <a:pt x="4" y="7"/>
                    <a:pt x="5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2013" y="2815"/>
              <a:ext cx="15" cy="16"/>
            </a:xfrm>
            <a:custGeom>
              <a:avLst/>
              <a:gdLst>
                <a:gd name="T0" fmla="*/ 6 w 7"/>
                <a:gd name="T1" fmla="*/ 7 h 8"/>
                <a:gd name="T2" fmla="*/ 4 w 7"/>
                <a:gd name="T3" fmla="*/ 4 h 8"/>
                <a:gd name="T4" fmla="*/ 2 w 7"/>
                <a:gd name="T5" fmla="*/ 1 h 8"/>
                <a:gd name="T6" fmla="*/ 1 w 7"/>
                <a:gd name="T7" fmla="*/ 2 h 8"/>
                <a:gd name="T8" fmla="*/ 6 w 7"/>
                <a:gd name="T9" fmla="*/ 8 h 8"/>
                <a:gd name="T10" fmla="*/ 6 w 7"/>
                <a:gd name="T11" fmla="*/ 8 h 8"/>
                <a:gd name="T12" fmla="*/ 6 w 7"/>
                <a:gd name="T13" fmla="*/ 8 h 8"/>
                <a:gd name="T14" fmla="*/ 6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7"/>
                  </a:move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6" y="6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2024" y="2813"/>
              <a:ext cx="12" cy="18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5 h 9"/>
                <a:gd name="T4" fmla="*/ 1 w 6"/>
                <a:gd name="T5" fmla="*/ 0 h 9"/>
                <a:gd name="T6" fmla="*/ 0 w 6"/>
                <a:gd name="T7" fmla="*/ 1 h 9"/>
                <a:gd name="T8" fmla="*/ 2 w 6"/>
                <a:gd name="T9" fmla="*/ 6 h 9"/>
                <a:gd name="T10" fmla="*/ 5 w 6"/>
                <a:gd name="T11" fmla="*/ 9 h 9"/>
                <a:gd name="T12" fmla="*/ 6 w 6"/>
                <a:gd name="T13" fmla="*/ 8 h 9"/>
                <a:gd name="T14" fmla="*/ 6 w 6"/>
                <a:gd name="T15" fmla="*/ 8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2" y="4"/>
                    <a:pt x="2" y="6"/>
                  </a:cubicBezTo>
                  <a:cubicBezTo>
                    <a:pt x="3" y="7"/>
                    <a:pt x="4" y="8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5" y="7"/>
                    <a:pt x="5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2030" y="2813"/>
              <a:ext cx="12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0 h 7"/>
                <a:gd name="T4" fmla="*/ 1 w 6"/>
                <a:gd name="T5" fmla="*/ 1 h 7"/>
                <a:gd name="T6" fmla="*/ 5 w 6"/>
                <a:gd name="T7" fmla="*/ 7 h 7"/>
                <a:gd name="T8" fmla="*/ 6 w 6"/>
                <a:gd name="T9" fmla="*/ 7 h 7"/>
                <a:gd name="T10" fmla="*/ 6 w 6"/>
                <a:gd name="T11" fmla="*/ 6 h 7"/>
                <a:gd name="T12" fmla="*/ 5 w 6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3" y="4"/>
                    <a:pt x="3" y="2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3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1991" y="2915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2 w 5"/>
                <a:gd name="T9" fmla="*/ 3 h 5"/>
                <a:gd name="T10" fmla="*/ 4 w 5"/>
                <a:gd name="T11" fmla="*/ 5 h 5"/>
                <a:gd name="T12" fmla="*/ 4 w 5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1999" y="2909"/>
              <a:ext cx="8" cy="12"/>
            </a:xfrm>
            <a:custGeom>
              <a:avLst/>
              <a:gdLst>
                <a:gd name="T0" fmla="*/ 3 w 4"/>
                <a:gd name="T1" fmla="*/ 5 h 6"/>
                <a:gd name="T2" fmla="*/ 1 w 4"/>
                <a:gd name="T3" fmla="*/ 1 h 6"/>
                <a:gd name="T4" fmla="*/ 0 w 4"/>
                <a:gd name="T5" fmla="*/ 2 h 6"/>
                <a:gd name="T6" fmla="*/ 2 w 4"/>
                <a:gd name="T7" fmla="*/ 6 h 6"/>
                <a:gd name="T8" fmla="*/ 3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cubicBezTo>
                    <a:pt x="2" y="4"/>
                    <a:pt x="2" y="2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3" y="6"/>
                    <a:pt x="4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2003" y="2907"/>
              <a:ext cx="8" cy="8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0 h 4"/>
                <a:gd name="T4" fmla="*/ 1 w 4"/>
                <a:gd name="T5" fmla="*/ 1 h 4"/>
                <a:gd name="T6" fmla="*/ 3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1" y="3"/>
                    <a:pt x="3" y="4"/>
                  </a:cubicBezTo>
                  <a:cubicBezTo>
                    <a:pt x="3" y="4"/>
                    <a:pt x="4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2007" y="2901"/>
              <a:ext cx="13" cy="14"/>
            </a:xfrm>
            <a:custGeom>
              <a:avLst/>
              <a:gdLst>
                <a:gd name="T0" fmla="*/ 5 w 6"/>
                <a:gd name="T1" fmla="*/ 6 h 7"/>
                <a:gd name="T2" fmla="*/ 2 w 6"/>
                <a:gd name="T3" fmla="*/ 1 h 7"/>
                <a:gd name="T4" fmla="*/ 1 w 6"/>
                <a:gd name="T5" fmla="*/ 1 h 7"/>
                <a:gd name="T6" fmla="*/ 4 w 6"/>
                <a:gd name="T7" fmla="*/ 7 h 7"/>
                <a:gd name="T8" fmla="*/ 5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6"/>
                  </a:moveTo>
                  <a:cubicBezTo>
                    <a:pt x="4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3"/>
                    <a:pt x="3" y="5"/>
                    <a:pt x="4" y="7"/>
                  </a:cubicBezTo>
                  <a:cubicBezTo>
                    <a:pt x="5" y="7"/>
                    <a:pt x="6" y="6"/>
                    <a:pt x="5" y="6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2016" y="2899"/>
              <a:ext cx="8" cy="12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1 h 6"/>
                <a:gd name="T4" fmla="*/ 1 w 4"/>
                <a:gd name="T5" fmla="*/ 2 h 6"/>
                <a:gd name="T6" fmla="*/ 3 w 4"/>
                <a:gd name="T7" fmla="*/ 5 h 6"/>
                <a:gd name="T8" fmla="*/ 4 w 4"/>
                <a:gd name="T9" fmla="*/ 5 h 6"/>
                <a:gd name="T10" fmla="*/ 4 w 4"/>
                <a:gd name="T11" fmla="*/ 4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2020" y="2895"/>
              <a:ext cx="14" cy="16"/>
            </a:xfrm>
            <a:custGeom>
              <a:avLst/>
              <a:gdLst>
                <a:gd name="T0" fmla="*/ 7 w 7"/>
                <a:gd name="T1" fmla="*/ 7 h 8"/>
                <a:gd name="T2" fmla="*/ 2 w 7"/>
                <a:gd name="T3" fmla="*/ 1 h 8"/>
                <a:gd name="T4" fmla="*/ 0 w 7"/>
                <a:gd name="T5" fmla="*/ 1 h 8"/>
                <a:gd name="T6" fmla="*/ 6 w 7"/>
                <a:gd name="T7" fmla="*/ 8 h 8"/>
                <a:gd name="T8" fmla="*/ 7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4" y="6"/>
                    <a:pt x="3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4"/>
                    <a:pt x="4" y="7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2026" y="2893"/>
              <a:ext cx="16" cy="16"/>
            </a:xfrm>
            <a:custGeom>
              <a:avLst/>
              <a:gdLst>
                <a:gd name="T0" fmla="*/ 7 w 8"/>
                <a:gd name="T1" fmla="*/ 7 h 8"/>
                <a:gd name="T2" fmla="*/ 5 w 8"/>
                <a:gd name="T3" fmla="*/ 4 h 8"/>
                <a:gd name="T4" fmla="*/ 1 w 8"/>
                <a:gd name="T5" fmla="*/ 1 h 8"/>
                <a:gd name="T6" fmla="*/ 0 w 8"/>
                <a:gd name="T7" fmla="*/ 1 h 8"/>
                <a:gd name="T8" fmla="*/ 4 w 8"/>
                <a:gd name="T9" fmla="*/ 5 h 8"/>
                <a:gd name="T10" fmla="*/ 6 w 8"/>
                <a:gd name="T11" fmla="*/ 8 h 8"/>
                <a:gd name="T12" fmla="*/ 7 w 8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8"/>
                    <a:pt x="8" y="7"/>
                    <a:pt x="7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1983" y="3005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1991" y="3003"/>
              <a:ext cx="6" cy="6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0 h 3"/>
                <a:gd name="T4" fmla="*/ 1 w 3"/>
                <a:gd name="T5" fmla="*/ 1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1995" y="2999"/>
              <a:ext cx="10" cy="10"/>
            </a:xfrm>
            <a:custGeom>
              <a:avLst/>
              <a:gdLst>
                <a:gd name="T0" fmla="*/ 5 w 5"/>
                <a:gd name="T1" fmla="*/ 4 h 5"/>
                <a:gd name="T2" fmla="*/ 4 w 5"/>
                <a:gd name="T3" fmla="*/ 4 h 5"/>
                <a:gd name="T4" fmla="*/ 4 w 5"/>
                <a:gd name="T5" fmla="*/ 3 h 5"/>
                <a:gd name="T6" fmla="*/ 2 w 5"/>
                <a:gd name="T7" fmla="*/ 0 h 5"/>
                <a:gd name="T8" fmla="*/ 1 w 5"/>
                <a:gd name="T9" fmla="*/ 1 h 5"/>
                <a:gd name="T10" fmla="*/ 4 w 5"/>
                <a:gd name="T11" fmla="*/ 5 h 5"/>
                <a:gd name="T12" fmla="*/ 5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2"/>
                    <a:pt x="2" y="4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2001" y="2995"/>
              <a:ext cx="8" cy="12"/>
            </a:xfrm>
            <a:custGeom>
              <a:avLst/>
              <a:gdLst>
                <a:gd name="T0" fmla="*/ 4 w 4"/>
                <a:gd name="T1" fmla="*/ 5 h 6"/>
                <a:gd name="T2" fmla="*/ 3 w 4"/>
                <a:gd name="T3" fmla="*/ 5 h 6"/>
                <a:gd name="T4" fmla="*/ 1 w 4"/>
                <a:gd name="T5" fmla="*/ 1 h 6"/>
                <a:gd name="T6" fmla="*/ 0 w 4"/>
                <a:gd name="T7" fmla="*/ 1 h 6"/>
                <a:gd name="T8" fmla="*/ 3 w 4"/>
                <a:gd name="T9" fmla="*/ 6 h 6"/>
                <a:gd name="T10" fmla="*/ 4 w 4"/>
                <a:gd name="T11" fmla="*/ 6 h 6"/>
                <a:gd name="T12" fmla="*/ 4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3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005" y="2991"/>
              <a:ext cx="13" cy="18"/>
            </a:xfrm>
            <a:custGeom>
              <a:avLst/>
              <a:gdLst>
                <a:gd name="T0" fmla="*/ 6 w 6"/>
                <a:gd name="T1" fmla="*/ 7 h 9"/>
                <a:gd name="T2" fmla="*/ 5 w 6"/>
                <a:gd name="T3" fmla="*/ 7 h 9"/>
                <a:gd name="T4" fmla="*/ 5 w 6"/>
                <a:gd name="T5" fmla="*/ 7 h 9"/>
                <a:gd name="T6" fmla="*/ 3 w 6"/>
                <a:gd name="T7" fmla="*/ 5 h 9"/>
                <a:gd name="T8" fmla="*/ 2 w 6"/>
                <a:gd name="T9" fmla="*/ 1 h 9"/>
                <a:gd name="T10" fmla="*/ 1 w 6"/>
                <a:gd name="T11" fmla="*/ 2 h 9"/>
                <a:gd name="T12" fmla="*/ 3 w 6"/>
                <a:gd name="T13" fmla="*/ 6 h 9"/>
                <a:gd name="T14" fmla="*/ 6 w 6"/>
                <a:gd name="T15" fmla="*/ 9 h 9"/>
                <a:gd name="T16" fmla="*/ 6 w 6"/>
                <a:gd name="T17" fmla="*/ 8 h 9"/>
                <a:gd name="T18" fmla="*/ 6 w 6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5"/>
                    <a:pt x="3" y="5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ubicBezTo>
                    <a:pt x="3" y="7"/>
                    <a:pt x="4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2013" y="2995"/>
              <a:ext cx="9" cy="12"/>
            </a:xfrm>
            <a:custGeom>
              <a:avLst/>
              <a:gdLst>
                <a:gd name="T0" fmla="*/ 4 w 4"/>
                <a:gd name="T1" fmla="*/ 5 h 6"/>
                <a:gd name="T2" fmla="*/ 1 w 4"/>
                <a:gd name="T3" fmla="*/ 0 h 6"/>
                <a:gd name="T4" fmla="*/ 0 w 4"/>
                <a:gd name="T5" fmla="*/ 1 h 6"/>
                <a:gd name="T6" fmla="*/ 3 w 4"/>
                <a:gd name="T7" fmla="*/ 5 h 6"/>
                <a:gd name="T8" fmla="*/ 4 w 4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4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1521" y="3083"/>
              <a:ext cx="4" cy="16"/>
            </a:xfrm>
            <a:custGeom>
              <a:avLst/>
              <a:gdLst>
                <a:gd name="T0" fmla="*/ 0 w 2"/>
                <a:gd name="T1" fmla="*/ 1 h 8"/>
                <a:gd name="T2" fmla="*/ 0 w 2"/>
                <a:gd name="T3" fmla="*/ 8 h 8"/>
                <a:gd name="T4" fmla="*/ 2 w 2"/>
                <a:gd name="T5" fmla="*/ 8 h 8"/>
                <a:gd name="T6" fmla="*/ 2 w 2"/>
                <a:gd name="T7" fmla="*/ 1 h 8"/>
                <a:gd name="T8" fmla="*/ 0 w 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1531" y="3083"/>
              <a:ext cx="6" cy="22"/>
            </a:xfrm>
            <a:custGeom>
              <a:avLst/>
              <a:gdLst>
                <a:gd name="T0" fmla="*/ 3 w 3"/>
                <a:gd name="T1" fmla="*/ 9 h 11"/>
                <a:gd name="T2" fmla="*/ 2 w 3"/>
                <a:gd name="T3" fmla="*/ 1 h 11"/>
                <a:gd name="T4" fmla="*/ 0 w 3"/>
                <a:gd name="T5" fmla="*/ 1 h 11"/>
                <a:gd name="T6" fmla="*/ 2 w 3"/>
                <a:gd name="T7" fmla="*/ 10 h 11"/>
                <a:gd name="T8" fmla="*/ 3 w 3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3" y="9"/>
                  </a:moveTo>
                  <a:cubicBezTo>
                    <a:pt x="1" y="7"/>
                    <a:pt x="2" y="4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1" y="4"/>
                    <a:pt x="0" y="8"/>
                    <a:pt x="2" y="10"/>
                  </a:cubicBezTo>
                  <a:cubicBezTo>
                    <a:pt x="2" y="11"/>
                    <a:pt x="3" y="10"/>
                    <a:pt x="3" y="9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1543" y="3083"/>
              <a:ext cx="10" cy="35"/>
            </a:xfrm>
            <a:custGeom>
              <a:avLst/>
              <a:gdLst>
                <a:gd name="T0" fmla="*/ 4 w 5"/>
                <a:gd name="T1" fmla="*/ 14 h 17"/>
                <a:gd name="T2" fmla="*/ 2 w 5"/>
                <a:gd name="T3" fmla="*/ 8 h 17"/>
                <a:gd name="T4" fmla="*/ 2 w 5"/>
                <a:gd name="T5" fmla="*/ 1 h 17"/>
                <a:gd name="T6" fmla="*/ 1 w 5"/>
                <a:gd name="T7" fmla="*/ 1 h 17"/>
                <a:gd name="T8" fmla="*/ 1 w 5"/>
                <a:gd name="T9" fmla="*/ 11 h 17"/>
                <a:gd name="T10" fmla="*/ 4 w 5"/>
                <a:gd name="T11" fmla="*/ 15 h 17"/>
                <a:gd name="T12" fmla="*/ 4 w 5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14"/>
                  </a:moveTo>
                  <a:cubicBezTo>
                    <a:pt x="3" y="14"/>
                    <a:pt x="2" y="8"/>
                    <a:pt x="2" y="8"/>
                  </a:cubicBezTo>
                  <a:cubicBezTo>
                    <a:pt x="2" y="5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4"/>
                    <a:pt x="0" y="8"/>
                    <a:pt x="1" y="11"/>
                  </a:cubicBezTo>
                  <a:cubicBezTo>
                    <a:pt x="1" y="12"/>
                    <a:pt x="2" y="17"/>
                    <a:pt x="4" y="15"/>
                  </a:cubicBezTo>
                  <a:cubicBezTo>
                    <a:pt x="5" y="15"/>
                    <a:pt x="4" y="13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1557" y="3087"/>
              <a:ext cx="9" cy="33"/>
            </a:xfrm>
            <a:custGeom>
              <a:avLst/>
              <a:gdLst>
                <a:gd name="T0" fmla="*/ 3 w 4"/>
                <a:gd name="T1" fmla="*/ 13 h 16"/>
                <a:gd name="T2" fmla="*/ 1 w 4"/>
                <a:gd name="T3" fmla="*/ 1 h 16"/>
                <a:gd name="T4" fmla="*/ 0 w 4"/>
                <a:gd name="T5" fmla="*/ 1 h 16"/>
                <a:gd name="T6" fmla="*/ 3 w 4"/>
                <a:gd name="T7" fmla="*/ 15 h 16"/>
                <a:gd name="T8" fmla="*/ 4 w 4"/>
                <a:gd name="T9" fmla="*/ 15 h 16"/>
                <a:gd name="T10" fmla="*/ 4 w 4"/>
                <a:gd name="T11" fmla="*/ 14 h 16"/>
                <a:gd name="T12" fmla="*/ 3 w 4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3" y="13"/>
                  </a:moveTo>
                  <a:cubicBezTo>
                    <a:pt x="2" y="10"/>
                    <a:pt x="2" y="5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6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3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1572" y="3095"/>
              <a:ext cx="8" cy="39"/>
            </a:xfrm>
            <a:custGeom>
              <a:avLst/>
              <a:gdLst>
                <a:gd name="T0" fmla="*/ 3 w 4"/>
                <a:gd name="T1" fmla="*/ 15 h 19"/>
                <a:gd name="T2" fmla="*/ 2 w 4"/>
                <a:gd name="T3" fmla="*/ 17 h 19"/>
                <a:gd name="T4" fmla="*/ 2 w 4"/>
                <a:gd name="T5" fmla="*/ 9 h 19"/>
                <a:gd name="T6" fmla="*/ 1 w 4"/>
                <a:gd name="T7" fmla="*/ 1 h 19"/>
                <a:gd name="T8" fmla="*/ 0 w 4"/>
                <a:gd name="T9" fmla="*/ 1 h 19"/>
                <a:gd name="T10" fmla="*/ 1 w 4"/>
                <a:gd name="T11" fmla="*/ 10 h 19"/>
                <a:gd name="T12" fmla="*/ 2 w 4"/>
                <a:gd name="T13" fmla="*/ 18 h 19"/>
                <a:gd name="T14" fmla="*/ 3 w 4"/>
                <a:gd name="T15" fmla="*/ 18 h 19"/>
                <a:gd name="T16" fmla="*/ 4 w 4"/>
                <a:gd name="T17" fmla="*/ 16 h 19"/>
                <a:gd name="T18" fmla="*/ 3 w 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9">
                  <a:moveTo>
                    <a:pt x="3" y="15"/>
                  </a:moveTo>
                  <a:cubicBezTo>
                    <a:pt x="3" y="16"/>
                    <a:pt x="3" y="16"/>
                    <a:pt x="2" y="17"/>
                  </a:cubicBezTo>
                  <a:cubicBezTo>
                    <a:pt x="2" y="14"/>
                    <a:pt x="2" y="12"/>
                    <a:pt x="2" y="9"/>
                  </a:cubicBezTo>
                  <a:cubicBezTo>
                    <a:pt x="2" y="6"/>
                    <a:pt x="1" y="4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0" y="16"/>
                    <a:pt x="2" y="18"/>
                  </a:cubicBezTo>
                  <a:cubicBezTo>
                    <a:pt x="2" y="19"/>
                    <a:pt x="2" y="18"/>
                    <a:pt x="3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6"/>
            <p:cNvSpPr/>
            <p:nvPr/>
          </p:nvSpPr>
          <p:spPr bwMode="auto">
            <a:xfrm>
              <a:off x="1584" y="3097"/>
              <a:ext cx="10" cy="37"/>
            </a:xfrm>
            <a:custGeom>
              <a:avLst/>
              <a:gdLst>
                <a:gd name="T0" fmla="*/ 4 w 5"/>
                <a:gd name="T1" fmla="*/ 15 h 18"/>
                <a:gd name="T2" fmla="*/ 2 w 5"/>
                <a:gd name="T3" fmla="*/ 12 h 18"/>
                <a:gd name="T4" fmla="*/ 2 w 5"/>
                <a:gd name="T5" fmla="*/ 8 h 18"/>
                <a:gd name="T6" fmla="*/ 2 w 5"/>
                <a:gd name="T7" fmla="*/ 1 h 18"/>
                <a:gd name="T8" fmla="*/ 0 w 5"/>
                <a:gd name="T9" fmla="*/ 1 h 18"/>
                <a:gd name="T10" fmla="*/ 1 w 5"/>
                <a:gd name="T11" fmla="*/ 13 h 18"/>
                <a:gd name="T12" fmla="*/ 5 w 5"/>
                <a:gd name="T13" fmla="*/ 15 h 18"/>
                <a:gd name="T14" fmla="*/ 4 w 5"/>
                <a:gd name="T1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8">
                  <a:moveTo>
                    <a:pt x="4" y="15"/>
                  </a:moveTo>
                  <a:cubicBezTo>
                    <a:pt x="4" y="15"/>
                    <a:pt x="3" y="12"/>
                    <a:pt x="2" y="12"/>
                  </a:cubicBezTo>
                  <a:cubicBezTo>
                    <a:pt x="2" y="11"/>
                    <a:pt x="2" y="9"/>
                    <a:pt x="2" y="8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0" y="9"/>
                    <a:pt x="1" y="13"/>
                  </a:cubicBezTo>
                  <a:cubicBezTo>
                    <a:pt x="2" y="14"/>
                    <a:pt x="3" y="18"/>
                    <a:pt x="5" y="15"/>
                  </a:cubicBezTo>
                  <a:cubicBezTo>
                    <a:pt x="5" y="15"/>
                    <a:pt x="4" y="14"/>
                    <a:pt x="4" y="15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7"/>
            <p:cNvSpPr/>
            <p:nvPr/>
          </p:nvSpPr>
          <p:spPr bwMode="auto">
            <a:xfrm>
              <a:off x="1598" y="3093"/>
              <a:ext cx="11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1 h 20"/>
                <a:gd name="T4" fmla="*/ 0 w 5"/>
                <a:gd name="T5" fmla="*/ 1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2" y="12"/>
                    <a:pt x="1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1" y="13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7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"/>
            <p:cNvSpPr/>
            <p:nvPr/>
          </p:nvSpPr>
          <p:spPr bwMode="auto">
            <a:xfrm>
              <a:off x="1611" y="3099"/>
              <a:ext cx="10" cy="41"/>
            </a:xfrm>
            <a:custGeom>
              <a:avLst/>
              <a:gdLst>
                <a:gd name="T0" fmla="*/ 4 w 5"/>
                <a:gd name="T1" fmla="*/ 18 h 20"/>
                <a:gd name="T2" fmla="*/ 1 w 5"/>
                <a:gd name="T3" fmla="*/ 0 h 20"/>
                <a:gd name="T4" fmla="*/ 0 w 5"/>
                <a:gd name="T5" fmla="*/ 0 h 20"/>
                <a:gd name="T6" fmla="*/ 3 w 5"/>
                <a:gd name="T7" fmla="*/ 20 h 20"/>
                <a:gd name="T8" fmla="*/ 4 w 5"/>
                <a:gd name="T9" fmla="*/ 20 h 20"/>
                <a:gd name="T10" fmla="*/ 5 w 5"/>
                <a:gd name="T11" fmla="*/ 18 h 20"/>
                <a:gd name="T12" fmla="*/ 4 w 5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0">
                  <a:moveTo>
                    <a:pt x="4" y="18"/>
                  </a:moveTo>
                  <a:cubicBezTo>
                    <a:pt x="1" y="13"/>
                    <a:pt x="1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9"/>
            <p:cNvSpPr/>
            <p:nvPr/>
          </p:nvSpPr>
          <p:spPr bwMode="auto">
            <a:xfrm>
              <a:off x="1621" y="3101"/>
              <a:ext cx="14" cy="37"/>
            </a:xfrm>
            <a:custGeom>
              <a:avLst/>
              <a:gdLst>
                <a:gd name="T0" fmla="*/ 7 w 7"/>
                <a:gd name="T1" fmla="*/ 17 h 18"/>
                <a:gd name="T2" fmla="*/ 1 w 7"/>
                <a:gd name="T3" fmla="*/ 1 h 18"/>
                <a:gd name="T4" fmla="*/ 0 w 7"/>
                <a:gd name="T5" fmla="*/ 1 h 18"/>
                <a:gd name="T6" fmla="*/ 6 w 7"/>
                <a:gd name="T7" fmla="*/ 18 h 18"/>
                <a:gd name="T8" fmla="*/ 7 w 7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7" y="17"/>
                  </a:moveTo>
                  <a:cubicBezTo>
                    <a:pt x="4" y="12"/>
                    <a:pt x="3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7"/>
                    <a:pt x="3" y="13"/>
                    <a:pt x="6" y="18"/>
                  </a:cubicBezTo>
                  <a:cubicBezTo>
                    <a:pt x="6" y="18"/>
                    <a:pt x="7" y="18"/>
                    <a:pt x="7" y="17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0"/>
            <p:cNvSpPr/>
            <p:nvPr/>
          </p:nvSpPr>
          <p:spPr bwMode="auto">
            <a:xfrm>
              <a:off x="1643" y="3101"/>
              <a:ext cx="9" cy="53"/>
            </a:xfrm>
            <a:custGeom>
              <a:avLst/>
              <a:gdLst>
                <a:gd name="T0" fmla="*/ 3 w 4"/>
                <a:gd name="T1" fmla="*/ 23 h 26"/>
                <a:gd name="T2" fmla="*/ 1 w 4"/>
                <a:gd name="T3" fmla="*/ 14 h 26"/>
                <a:gd name="T4" fmla="*/ 1 w 4"/>
                <a:gd name="T5" fmla="*/ 1 h 26"/>
                <a:gd name="T6" fmla="*/ 0 w 4"/>
                <a:gd name="T7" fmla="*/ 1 h 26"/>
                <a:gd name="T8" fmla="*/ 0 w 4"/>
                <a:gd name="T9" fmla="*/ 15 h 26"/>
                <a:gd name="T10" fmla="*/ 3 w 4"/>
                <a:gd name="T11" fmla="*/ 25 h 26"/>
                <a:gd name="T12" fmla="*/ 4 w 4"/>
                <a:gd name="T13" fmla="*/ 25 h 26"/>
                <a:gd name="T14" fmla="*/ 4 w 4"/>
                <a:gd name="T15" fmla="*/ 24 h 26"/>
                <a:gd name="T16" fmla="*/ 3 w 4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6">
                  <a:moveTo>
                    <a:pt x="3" y="23"/>
                  </a:moveTo>
                  <a:cubicBezTo>
                    <a:pt x="1" y="21"/>
                    <a:pt x="1" y="17"/>
                    <a:pt x="1" y="14"/>
                  </a:cubicBezTo>
                  <a:cubicBezTo>
                    <a:pt x="1" y="10"/>
                    <a:pt x="1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0" y="18"/>
                    <a:pt x="0" y="23"/>
                    <a:pt x="3" y="25"/>
                  </a:cubicBezTo>
                  <a:cubicBezTo>
                    <a:pt x="3" y="26"/>
                    <a:pt x="3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3"/>
                    <a:pt x="3" y="23"/>
                    <a:pt x="3" y="2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1"/>
            <p:cNvSpPr/>
            <p:nvPr/>
          </p:nvSpPr>
          <p:spPr bwMode="auto">
            <a:xfrm>
              <a:off x="1656" y="3118"/>
              <a:ext cx="8" cy="30"/>
            </a:xfrm>
            <a:custGeom>
              <a:avLst/>
              <a:gdLst>
                <a:gd name="T0" fmla="*/ 4 w 4"/>
                <a:gd name="T1" fmla="*/ 14 h 15"/>
                <a:gd name="T2" fmla="*/ 1 w 4"/>
                <a:gd name="T3" fmla="*/ 1 h 15"/>
                <a:gd name="T4" fmla="*/ 0 w 4"/>
                <a:gd name="T5" fmla="*/ 1 h 15"/>
                <a:gd name="T6" fmla="*/ 2 w 4"/>
                <a:gd name="T7" fmla="*/ 15 h 15"/>
                <a:gd name="T8" fmla="*/ 4 w 4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4"/>
                  </a:moveTo>
                  <a:cubicBezTo>
                    <a:pt x="2" y="10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6"/>
                    <a:pt x="0" y="11"/>
                    <a:pt x="2" y="15"/>
                  </a:cubicBezTo>
                  <a:cubicBezTo>
                    <a:pt x="3" y="15"/>
                    <a:pt x="4" y="15"/>
                    <a:pt x="4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2"/>
            <p:cNvSpPr/>
            <p:nvPr/>
          </p:nvSpPr>
          <p:spPr bwMode="auto">
            <a:xfrm>
              <a:off x="1666" y="3118"/>
              <a:ext cx="12" cy="32"/>
            </a:xfrm>
            <a:custGeom>
              <a:avLst/>
              <a:gdLst>
                <a:gd name="T0" fmla="*/ 5 w 6"/>
                <a:gd name="T1" fmla="*/ 14 h 16"/>
                <a:gd name="T2" fmla="*/ 4 w 6"/>
                <a:gd name="T3" fmla="*/ 11 h 16"/>
                <a:gd name="T4" fmla="*/ 3 w 6"/>
                <a:gd name="T5" fmla="*/ 7 h 16"/>
                <a:gd name="T6" fmla="*/ 2 w 6"/>
                <a:gd name="T7" fmla="*/ 1 h 16"/>
                <a:gd name="T8" fmla="*/ 1 w 6"/>
                <a:gd name="T9" fmla="*/ 1 h 16"/>
                <a:gd name="T10" fmla="*/ 4 w 6"/>
                <a:gd name="T11" fmla="*/ 15 h 16"/>
                <a:gd name="T12" fmla="*/ 5 w 6"/>
                <a:gd name="T13" fmla="*/ 16 h 16"/>
                <a:gd name="T14" fmla="*/ 6 w 6"/>
                <a:gd name="T15" fmla="*/ 15 h 16"/>
                <a:gd name="T16" fmla="*/ 5 w 6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4"/>
                  </a:moveTo>
                  <a:cubicBezTo>
                    <a:pt x="5" y="14"/>
                    <a:pt x="4" y="12"/>
                    <a:pt x="4" y="11"/>
                  </a:cubicBezTo>
                  <a:cubicBezTo>
                    <a:pt x="4" y="10"/>
                    <a:pt x="4" y="8"/>
                    <a:pt x="3" y="7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3" y="5"/>
                    <a:pt x="1" y="11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4"/>
                    <a:pt x="5" y="13"/>
                    <a:pt x="5" y="14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3"/>
            <p:cNvSpPr/>
            <p:nvPr/>
          </p:nvSpPr>
          <p:spPr bwMode="auto">
            <a:xfrm>
              <a:off x="1686" y="3116"/>
              <a:ext cx="8" cy="34"/>
            </a:xfrm>
            <a:custGeom>
              <a:avLst/>
              <a:gdLst>
                <a:gd name="T0" fmla="*/ 2 w 4"/>
                <a:gd name="T1" fmla="*/ 1 h 17"/>
                <a:gd name="T2" fmla="*/ 0 w 4"/>
                <a:gd name="T3" fmla="*/ 1 h 17"/>
                <a:gd name="T4" fmla="*/ 2 w 4"/>
                <a:gd name="T5" fmla="*/ 17 h 17"/>
                <a:gd name="T6" fmla="*/ 3 w 4"/>
                <a:gd name="T7" fmla="*/ 16 h 17"/>
                <a:gd name="T8" fmla="*/ 2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1"/>
                    <a:pt x="2" y="17"/>
                  </a:cubicBezTo>
                  <a:cubicBezTo>
                    <a:pt x="2" y="17"/>
                    <a:pt x="4" y="17"/>
                    <a:pt x="3" y="16"/>
                  </a:cubicBezTo>
                  <a:cubicBezTo>
                    <a:pt x="3" y="11"/>
                    <a:pt x="1" y="6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4"/>
            <p:cNvSpPr/>
            <p:nvPr/>
          </p:nvSpPr>
          <p:spPr bwMode="auto">
            <a:xfrm>
              <a:off x="1696" y="3118"/>
              <a:ext cx="11" cy="30"/>
            </a:xfrm>
            <a:custGeom>
              <a:avLst/>
              <a:gdLst>
                <a:gd name="T0" fmla="*/ 5 w 5"/>
                <a:gd name="T1" fmla="*/ 13 h 15"/>
                <a:gd name="T2" fmla="*/ 2 w 5"/>
                <a:gd name="T3" fmla="*/ 1 h 15"/>
                <a:gd name="T4" fmla="*/ 1 w 5"/>
                <a:gd name="T5" fmla="*/ 2 h 15"/>
                <a:gd name="T6" fmla="*/ 4 w 5"/>
                <a:gd name="T7" fmla="*/ 14 h 15"/>
                <a:gd name="T8" fmla="*/ 5 w 5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">
                  <a:moveTo>
                    <a:pt x="5" y="13"/>
                  </a:moveTo>
                  <a:cubicBezTo>
                    <a:pt x="3" y="10"/>
                    <a:pt x="4" y="5"/>
                    <a:pt x="2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6"/>
                    <a:pt x="2" y="10"/>
                    <a:pt x="4" y="14"/>
                  </a:cubicBezTo>
                  <a:cubicBezTo>
                    <a:pt x="4" y="15"/>
                    <a:pt x="5" y="14"/>
                    <a:pt x="5" y="1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5"/>
            <p:cNvSpPr/>
            <p:nvPr/>
          </p:nvSpPr>
          <p:spPr bwMode="auto">
            <a:xfrm>
              <a:off x="1717" y="3120"/>
              <a:ext cx="8" cy="30"/>
            </a:xfrm>
            <a:custGeom>
              <a:avLst/>
              <a:gdLst>
                <a:gd name="T0" fmla="*/ 1 w 4"/>
                <a:gd name="T1" fmla="*/ 1 h 15"/>
                <a:gd name="T2" fmla="*/ 0 w 4"/>
                <a:gd name="T3" fmla="*/ 1 h 15"/>
                <a:gd name="T4" fmla="*/ 3 w 4"/>
                <a:gd name="T5" fmla="*/ 14 h 15"/>
                <a:gd name="T6" fmla="*/ 4 w 4"/>
                <a:gd name="T7" fmla="*/ 14 h 15"/>
                <a:gd name="T8" fmla="*/ 1 w 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5"/>
                    <a:pt x="2" y="10"/>
                    <a:pt x="3" y="14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0"/>
                    <a:pt x="2" y="5"/>
                    <a:pt x="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6"/>
            <p:cNvSpPr/>
            <p:nvPr/>
          </p:nvSpPr>
          <p:spPr bwMode="auto">
            <a:xfrm>
              <a:off x="2439" y="1313"/>
              <a:ext cx="96" cy="315"/>
            </a:xfrm>
            <a:custGeom>
              <a:avLst/>
              <a:gdLst>
                <a:gd name="T0" fmla="*/ 46 w 47"/>
                <a:gd name="T1" fmla="*/ 91 h 154"/>
                <a:gd name="T2" fmla="*/ 40 w 47"/>
                <a:gd name="T3" fmla="*/ 102 h 154"/>
                <a:gd name="T4" fmla="*/ 31 w 47"/>
                <a:gd name="T5" fmla="*/ 116 h 154"/>
                <a:gd name="T6" fmla="*/ 30 w 47"/>
                <a:gd name="T7" fmla="*/ 117 h 154"/>
                <a:gd name="T8" fmla="*/ 25 w 47"/>
                <a:gd name="T9" fmla="*/ 95 h 154"/>
                <a:gd name="T10" fmla="*/ 18 w 47"/>
                <a:gd name="T11" fmla="*/ 73 h 154"/>
                <a:gd name="T12" fmla="*/ 18 w 47"/>
                <a:gd name="T13" fmla="*/ 73 h 154"/>
                <a:gd name="T14" fmla="*/ 25 w 47"/>
                <a:gd name="T15" fmla="*/ 51 h 154"/>
                <a:gd name="T16" fmla="*/ 30 w 47"/>
                <a:gd name="T17" fmla="*/ 26 h 154"/>
                <a:gd name="T18" fmla="*/ 36 w 47"/>
                <a:gd name="T19" fmla="*/ 1 h 154"/>
                <a:gd name="T20" fmla="*/ 35 w 47"/>
                <a:gd name="T21" fmla="*/ 1 h 154"/>
                <a:gd name="T22" fmla="*/ 29 w 47"/>
                <a:gd name="T23" fmla="*/ 26 h 154"/>
                <a:gd name="T24" fmla="*/ 24 w 47"/>
                <a:gd name="T25" fmla="*/ 51 h 154"/>
                <a:gd name="T26" fmla="*/ 18 w 47"/>
                <a:gd name="T27" fmla="*/ 71 h 154"/>
                <a:gd name="T28" fmla="*/ 16 w 47"/>
                <a:gd name="T29" fmla="*/ 69 h 154"/>
                <a:gd name="T30" fmla="*/ 9 w 47"/>
                <a:gd name="T31" fmla="*/ 56 h 154"/>
                <a:gd name="T32" fmla="*/ 5 w 47"/>
                <a:gd name="T33" fmla="*/ 49 h 154"/>
                <a:gd name="T34" fmla="*/ 1 w 47"/>
                <a:gd name="T35" fmla="*/ 40 h 154"/>
                <a:gd name="T36" fmla="*/ 0 w 47"/>
                <a:gd name="T37" fmla="*/ 40 h 154"/>
                <a:gd name="T38" fmla="*/ 5 w 47"/>
                <a:gd name="T39" fmla="*/ 51 h 154"/>
                <a:gd name="T40" fmla="*/ 13 w 47"/>
                <a:gd name="T41" fmla="*/ 65 h 154"/>
                <a:gd name="T42" fmla="*/ 17 w 47"/>
                <a:gd name="T43" fmla="*/ 73 h 154"/>
                <a:gd name="T44" fmla="*/ 16 w 47"/>
                <a:gd name="T45" fmla="*/ 74 h 154"/>
                <a:gd name="T46" fmla="*/ 10 w 47"/>
                <a:gd name="T47" fmla="*/ 83 h 154"/>
                <a:gd name="T48" fmla="*/ 6 w 47"/>
                <a:gd name="T49" fmla="*/ 91 h 154"/>
                <a:gd name="T50" fmla="*/ 6 w 47"/>
                <a:gd name="T51" fmla="*/ 91 h 154"/>
                <a:gd name="T52" fmla="*/ 6 w 47"/>
                <a:gd name="T53" fmla="*/ 92 h 154"/>
                <a:gd name="T54" fmla="*/ 7 w 47"/>
                <a:gd name="T55" fmla="*/ 91 h 154"/>
                <a:gd name="T56" fmla="*/ 7 w 47"/>
                <a:gd name="T57" fmla="*/ 91 h 154"/>
                <a:gd name="T58" fmla="*/ 7 w 47"/>
                <a:gd name="T59" fmla="*/ 90 h 154"/>
                <a:gd name="T60" fmla="*/ 12 w 47"/>
                <a:gd name="T61" fmla="*/ 83 h 154"/>
                <a:gd name="T62" fmla="*/ 17 w 47"/>
                <a:gd name="T63" fmla="*/ 74 h 154"/>
                <a:gd name="T64" fmla="*/ 23 w 47"/>
                <a:gd name="T65" fmla="*/ 92 h 154"/>
                <a:gd name="T66" fmla="*/ 29 w 47"/>
                <a:gd name="T67" fmla="*/ 118 h 154"/>
                <a:gd name="T68" fmla="*/ 20 w 47"/>
                <a:gd name="T69" fmla="*/ 131 h 154"/>
                <a:gd name="T70" fmla="*/ 10 w 47"/>
                <a:gd name="T71" fmla="*/ 142 h 154"/>
                <a:gd name="T72" fmla="*/ 11 w 47"/>
                <a:gd name="T73" fmla="*/ 143 h 154"/>
                <a:gd name="T74" fmla="*/ 22 w 47"/>
                <a:gd name="T75" fmla="*/ 131 h 154"/>
                <a:gd name="T76" fmla="*/ 30 w 47"/>
                <a:gd name="T77" fmla="*/ 120 h 154"/>
                <a:gd name="T78" fmla="*/ 31 w 47"/>
                <a:gd name="T79" fmla="*/ 151 h 154"/>
                <a:gd name="T80" fmla="*/ 31 w 47"/>
                <a:gd name="T81" fmla="*/ 152 h 154"/>
                <a:gd name="T82" fmla="*/ 31 w 47"/>
                <a:gd name="T83" fmla="*/ 153 h 154"/>
                <a:gd name="T84" fmla="*/ 31 w 47"/>
                <a:gd name="T85" fmla="*/ 154 h 154"/>
                <a:gd name="T86" fmla="*/ 32 w 47"/>
                <a:gd name="T87" fmla="*/ 154 h 154"/>
                <a:gd name="T88" fmla="*/ 33 w 47"/>
                <a:gd name="T89" fmla="*/ 152 h 154"/>
                <a:gd name="T90" fmla="*/ 30 w 47"/>
                <a:gd name="T91" fmla="*/ 119 h 154"/>
                <a:gd name="T92" fmla="*/ 31 w 47"/>
                <a:gd name="T93" fmla="*/ 119 h 154"/>
                <a:gd name="T94" fmla="*/ 40 w 47"/>
                <a:gd name="T95" fmla="*/ 106 h 154"/>
                <a:gd name="T96" fmla="*/ 43 w 47"/>
                <a:gd name="T97" fmla="*/ 99 h 154"/>
                <a:gd name="T98" fmla="*/ 47 w 47"/>
                <a:gd name="T99" fmla="*/ 92 h 154"/>
                <a:gd name="T100" fmla="*/ 46 w 47"/>
                <a:gd name="T101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" h="154">
                  <a:moveTo>
                    <a:pt x="46" y="91"/>
                  </a:moveTo>
                  <a:cubicBezTo>
                    <a:pt x="43" y="93"/>
                    <a:pt x="42" y="99"/>
                    <a:pt x="40" y="102"/>
                  </a:cubicBezTo>
                  <a:cubicBezTo>
                    <a:pt x="38" y="107"/>
                    <a:pt x="34" y="112"/>
                    <a:pt x="31" y="116"/>
                  </a:cubicBezTo>
                  <a:cubicBezTo>
                    <a:pt x="31" y="117"/>
                    <a:pt x="30" y="117"/>
                    <a:pt x="30" y="117"/>
                  </a:cubicBezTo>
                  <a:cubicBezTo>
                    <a:pt x="29" y="110"/>
                    <a:pt x="27" y="102"/>
                    <a:pt x="25" y="95"/>
                  </a:cubicBezTo>
                  <a:cubicBezTo>
                    <a:pt x="23" y="87"/>
                    <a:pt x="21" y="80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66"/>
                    <a:pt x="23" y="58"/>
                    <a:pt x="25" y="51"/>
                  </a:cubicBezTo>
                  <a:cubicBezTo>
                    <a:pt x="27" y="43"/>
                    <a:pt x="28" y="34"/>
                    <a:pt x="30" y="26"/>
                  </a:cubicBezTo>
                  <a:cubicBezTo>
                    <a:pt x="32" y="18"/>
                    <a:pt x="34" y="10"/>
                    <a:pt x="36" y="1"/>
                  </a:cubicBezTo>
                  <a:cubicBezTo>
                    <a:pt x="36" y="1"/>
                    <a:pt x="35" y="0"/>
                    <a:pt x="35" y="1"/>
                  </a:cubicBezTo>
                  <a:cubicBezTo>
                    <a:pt x="33" y="9"/>
                    <a:pt x="31" y="18"/>
                    <a:pt x="29" y="26"/>
                  </a:cubicBezTo>
                  <a:cubicBezTo>
                    <a:pt x="27" y="34"/>
                    <a:pt x="25" y="42"/>
                    <a:pt x="24" y="51"/>
                  </a:cubicBezTo>
                  <a:cubicBezTo>
                    <a:pt x="22" y="58"/>
                    <a:pt x="21" y="65"/>
                    <a:pt x="18" y="71"/>
                  </a:cubicBezTo>
                  <a:cubicBezTo>
                    <a:pt x="17" y="71"/>
                    <a:pt x="17" y="70"/>
                    <a:pt x="16" y="69"/>
                  </a:cubicBezTo>
                  <a:cubicBezTo>
                    <a:pt x="14" y="64"/>
                    <a:pt x="12" y="60"/>
                    <a:pt x="9" y="56"/>
                  </a:cubicBezTo>
                  <a:cubicBezTo>
                    <a:pt x="8" y="53"/>
                    <a:pt x="6" y="51"/>
                    <a:pt x="5" y="49"/>
                  </a:cubicBezTo>
                  <a:cubicBezTo>
                    <a:pt x="3" y="46"/>
                    <a:pt x="1" y="43"/>
                    <a:pt x="1" y="40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4"/>
                    <a:pt x="3" y="48"/>
                    <a:pt x="5" y="51"/>
                  </a:cubicBezTo>
                  <a:cubicBezTo>
                    <a:pt x="8" y="56"/>
                    <a:pt x="10" y="60"/>
                    <a:pt x="13" y="65"/>
                  </a:cubicBezTo>
                  <a:cubicBezTo>
                    <a:pt x="14" y="67"/>
                    <a:pt x="16" y="70"/>
                    <a:pt x="17" y="73"/>
                  </a:cubicBezTo>
                  <a:cubicBezTo>
                    <a:pt x="17" y="73"/>
                    <a:pt x="16" y="74"/>
                    <a:pt x="16" y="74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9" y="86"/>
                    <a:pt x="6" y="88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6" y="92"/>
                    <a:pt x="6" y="92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0"/>
                    <a:pt x="7" y="90"/>
                  </a:cubicBezTo>
                  <a:cubicBezTo>
                    <a:pt x="8" y="89"/>
                    <a:pt x="11" y="84"/>
                    <a:pt x="12" y="83"/>
                  </a:cubicBezTo>
                  <a:cubicBezTo>
                    <a:pt x="14" y="80"/>
                    <a:pt x="16" y="77"/>
                    <a:pt x="17" y="74"/>
                  </a:cubicBezTo>
                  <a:cubicBezTo>
                    <a:pt x="20" y="80"/>
                    <a:pt x="22" y="86"/>
                    <a:pt x="23" y="92"/>
                  </a:cubicBezTo>
                  <a:cubicBezTo>
                    <a:pt x="26" y="101"/>
                    <a:pt x="28" y="110"/>
                    <a:pt x="29" y="118"/>
                  </a:cubicBezTo>
                  <a:cubicBezTo>
                    <a:pt x="26" y="123"/>
                    <a:pt x="23" y="127"/>
                    <a:pt x="20" y="131"/>
                  </a:cubicBezTo>
                  <a:cubicBezTo>
                    <a:pt x="17" y="135"/>
                    <a:pt x="13" y="138"/>
                    <a:pt x="10" y="142"/>
                  </a:cubicBezTo>
                  <a:cubicBezTo>
                    <a:pt x="10" y="143"/>
                    <a:pt x="11" y="143"/>
                    <a:pt x="11" y="143"/>
                  </a:cubicBezTo>
                  <a:cubicBezTo>
                    <a:pt x="14" y="138"/>
                    <a:pt x="18" y="135"/>
                    <a:pt x="22" y="131"/>
                  </a:cubicBezTo>
                  <a:cubicBezTo>
                    <a:pt x="25" y="128"/>
                    <a:pt x="27" y="124"/>
                    <a:pt x="30" y="120"/>
                  </a:cubicBezTo>
                  <a:cubicBezTo>
                    <a:pt x="31" y="131"/>
                    <a:pt x="32" y="141"/>
                    <a:pt x="31" y="151"/>
                  </a:cubicBezTo>
                  <a:cubicBezTo>
                    <a:pt x="31" y="151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3"/>
                  </a:cubicBezTo>
                  <a:cubicBezTo>
                    <a:pt x="31" y="153"/>
                    <a:pt x="31" y="153"/>
                    <a:pt x="31" y="154"/>
                  </a:cubicBezTo>
                  <a:cubicBezTo>
                    <a:pt x="31" y="154"/>
                    <a:pt x="32" y="154"/>
                    <a:pt x="32" y="154"/>
                  </a:cubicBezTo>
                  <a:cubicBezTo>
                    <a:pt x="33" y="153"/>
                    <a:pt x="33" y="153"/>
                    <a:pt x="33" y="152"/>
                  </a:cubicBezTo>
                  <a:cubicBezTo>
                    <a:pt x="33" y="141"/>
                    <a:pt x="32" y="130"/>
                    <a:pt x="30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4"/>
                    <a:pt x="37" y="110"/>
                    <a:pt x="40" y="106"/>
                  </a:cubicBezTo>
                  <a:cubicBezTo>
                    <a:pt x="41" y="104"/>
                    <a:pt x="42" y="101"/>
                    <a:pt x="43" y="99"/>
                  </a:cubicBezTo>
                  <a:cubicBezTo>
                    <a:pt x="44" y="97"/>
                    <a:pt x="45" y="93"/>
                    <a:pt x="47" y="92"/>
                  </a:cubicBezTo>
                  <a:cubicBezTo>
                    <a:pt x="47" y="91"/>
                    <a:pt x="46" y="90"/>
                    <a:pt x="46" y="9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7"/>
            <p:cNvSpPr/>
            <p:nvPr/>
          </p:nvSpPr>
          <p:spPr bwMode="auto">
            <a:xfrm>
              <a:off x="2435" y="1618"/>
              <a:ext cx="102" cy="170"/>
            </a:xfrm>
            <a:custGeom>
              <a:avLst/>
              <a:gdLst>
                <a:gd name="T0" fmla="*/ 49 w 50"/>
                <a:gd name="T1" fmla="*/ 8 h 83"/>
                <a:gd name="T2" fmla="*/ 49 w 50"/>
                <a:gd name="T3" fmla="*/ 7 h 83"/>
                <a:gd name="T4" fmla="*/ 48 w 50"/>
                <a:gd name="T5" fmla="*/ 8 h 83"/>
                <a:gd name="T6" fmla="*/ 48 w 50"/>
                <a:gd name="T7" fmla="*/ 8 h 83"/>
                <a:gd name="T8" fmla="*/ 36 w 50"/>
                <a:gd name="T9" fmla="*/ 16 h 83"/>
                <a:gd name="T10" fmla="*/ 24 w 50"/>
                <a:gd name="T11" fmla="*/ 29 h 83"/>
                <a:gd name="T12" fmla="*/ 20 w 50"/>
                <a:gd name="T13" fmla="*/ 33 h 83"/>
                <a:gd name="T14" fmla="*/ 18 w 50"/>
                <a:gd name="T15" fmla="*/ 19 h 83"/>
                <a:gd name="T16" fmla="*/ 16 w 50"/>
                <a:gd name="T17" fmla="*/ 10 h 83"/>
                <a:gd name="T18" fmla="*/ 14 w 50"/>
                <a:gd name="T19" fmla="*/ 0 h 83"/>
                <a:gd name="T20" fmla="*/ 13 w 50"/>
                <a:gd name="T21" fmla="*/ 0 h 83"/>
                <a:gd name="T22" fmla="*/ 17 w 50"/>
                <a:gd name="T23" fmla="*/ 16 h 83"/>
                <a:gd name="T24" fmla="*/ 19 w 50"/>
                <a:gd name="T25" fmla="*/ 34 h 83"/>
                <a:gd name="T26" fmla="*/ 11 w 50"/>
                <a:gd name="T27" fmla="*/ 39 h 83"/>
                <a:gd name="T28" fmla="*/ 1 w 50"/>
                <a:gd name="T29" fmla="*/ 46 h 83"/>
                <a:gd name="T30" fmla="*/ 1 w 50"/>
                <a:gd name="T31" fmla="*/ 47 h 83"/>
                <a:gd name="T32" fmla="*/ 2 w 50"/>
                <a:gd name="T33" fmla="*/ 47 h 83"/>
                <a:gd name="T34" fmla="*/ 2 w 50"/>
                <a:gd name="T35" fmla="*/ 47 h 83"/>
                <a:gd name="T36" fmla="*/ 11 w 50"/>
                <a:gd name="T37" fmla="*/ 41 h 83"/>
                <a:gd name="T38" fmla="*/ 19 w 50"/>
                <a:gd name="T39" fmla="*/ 35 h 83"/>
                <a:gd name="T40" fmla="*/ 19 w 50"/>
                <a:gd name="T41" fmla="*/ 38 h 83"/>
                <a:gd name="T42" fmla="*/ 20 w 50"/>
                <a:gd name="T43" fmla="*/ 79 h 83"/>
                <a:gd name="T44" fmla="*/ 20 w 50"/>
                <a:gd name="T45" fmla="*/ 80 h 83"/>
                <a:gd name="T46" fmla="*/ 21 w 50"/>
                <a:gd name="T47" fmla="*/ 82 h 83"/>
                <a:gd name="T48" fmla="*/ 22 w 50"/>
                <a:gd name="T49" fmla="*/ 82 h 83"/>
                <a:gd name="T50" fmla="*/ 20 w 50"/>
                <a:gd name="T51" fmla="*/ 39 h 83"/>
                <a:gd name="T52" fmla="*/ 20 w 50"/>
                <a:gd name="T53" fmla="*/ 34 h 83"/>
                <a:gd name="T54" fmla="*/ 23 w 50"/>
                <a:gd name="T55" fmla="*/ 31 h 83"/>
                <a:gd name="T56" fmla="*/ 35 w 50"/>
                <a:gd name="T57" fmla="*/ 19 h 83"/>
                <a:gd name="T58" fmla="*/ 49 w 50"/>
                <a:gd name="T59" fmla="*/ 9 h 83"/>
                <a:gd name="T60" fmla="*/ 49 w 50"/>
                <a:gd name="T61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83">
                  <a:moveTo>
                    <a:pt x="49" y="8"/>
                  </a:moveTo>
                  <a:cubicBezTo>
                    <a:pt x="49" y="8"/>
                    <a:pt x="49" y="8"/>
                    <a:pt x="49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11"/>
                    <a:pt x="40" y="13"/>
                    <a:pt x="36" y="16"/>
                  </a:cubicBezTo>
                  <a:cubicBezTo>
                    <a:pt x="32" y="20"/>
                    <a:pt x="28" y="24"/>
                    <a:pt x="24" y="29"/>
                  </a:cubicBezTo>
                  <a:cubicBezTo>
                    <a:pt x="23" y="30"/>
                    <a:pt x="21" y="31"/>
                    <a:pt x="20" y="33"/>
                  </a:cubicBezTo>
                  <a:cubicBezTo>
                    <a:pt x="19" y="28"/>
                    <a:pt x="19" y="24"/>
                    <a:pt x="18" y="19"/>
                  </a:cubicBezTo>
                  <a:cubicBezTo>
                    <a:pt x="18" y="16"/>
                    <a:pt x="17" y="13"/>
                    <a:pt x="16" y="10"/>
                  </a:cubicBezTo>
                  <a:cubicBezTo>
                    <a:pt x="15" y="7"/>
                    <a:pt x="14" y="4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6"/>
                    <a:pt x="16" y="11"/>
                    <a:pt x="17" y="16"/>
                  </a:cubicBezTo>
                  <a:cubicBezTo>
                    <a:pt x="18" y="22"/>
                    <a:pt x="18" y="28"/>
                    <a:pt x="19" y="34"/>
                  </a:cubicBezTo>
                  <a:cubicBezTo>
                    <a:pt x="16" y="36"/>
                    <a:pt x="14" y="38"/>
                    <a:pt x="11" y="39"/>
                  </a:cubicBezTo>
                  <a:cubicBezTo>
                    <a:pt x="8" y="42"/>
                    <a:pt x="4" y="43"/>
                    <a:pt x="1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5" y="45"/>
                    <a:pt x="8" y="43"/>
                    <a:pt x="11" y="41"/>
                  </a:cubicBezTo>
                  <a:cubicBezTo>
                    <a:pt x="14" y="39"/>
                    <a:pt x="16" y="37"/>
                    <a:pt x="19" y="35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52"/>
                    <a:pt x="20" y="66"/>
                    <a:pt x="20" y="79"/>
                  </a:cubicBezTo>
                  <a:cubicBezTo>
                    <a:pt x="20" y="79"/>
                    <a:pt x="19" y="80"/>
                    <a:pt x="20" y="80"/>
                  </a:cubicBezTo>
                  <a:cubicBezTo>
                    <a:pt x="20" y="81"/>
                    <a:pt x="20" y="82"/>
                    <a:pt x="21" y="82"/>
                  </a:cubicBezTo>
                  <a:cubicBezTo>
                    <a:pt x="21" y="83"/>
                    <a:pt x="22" y="83"/>
                    <a:pt x="22" y="82"/>
                  </a:cubicBezTo>
                  <a:cubicBezTo>
                    <a:pt x="21" y="68"/>
                    <a:pt x="22" y="53"/>
                    <a:pt x="20" y="39"/>
                  </a:cubicBezTo>
                  <a:cubicBezTo>
                    <a:pt x="20" y="38"/>
                    <a:pt x="20" y="36"/>
                    <a:pt x="20" y="34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7" y="27"/>
                    <a:pt x="31" y="23"/>
                    <a:pt x="35" y="19"/>
                  </a:cubicBezTo>
                  <a:cubicBezTo>
                    <a:pt x="39" y="15"/>
                    <a:pt x="45" y="12"/>
                    <a:pt x="49" y="9"/>
                  </a:cubicBezTo>
                  <a:cubicBezTo>
                    <a:pt x="50" y="8"/>
                    <a:pt x="50" y="8"/>
                    <a:pt x="49" y="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8"/>
            <p:cNvSpPr/>
            <p:nvPr/>
          </p:nvSpPr>
          <p:spPr bwMode="auto">
            <a:xfrm>
              <a:off x="2333" y="1874"/>
              <a:ext cx="92" cy="153"/>
            </a:xfrm>
            <a:custGeom>
              <a:avLst/>
              <a:gdLst>
                <a:gd name="T0" fmla="*/ 44 w 45"/>
                <a:gd name="T1" fmla="*/ 18 h 75"/>
                <a:gd name="T2" fmla="*/ 26 w 45"/>
                <a:gd name="T3" fmla="*/ 30 h 75"/>
                <a:gd name="T4" fmla="*/ 12 w 45"/>
                <a:gd name="T5" fmla="*/ 36 h 75"/>
                <a:gd name="T6" fmla="*/ 15 w 45"/>
                <a:gd name="T7" fmla="*/ 19 h 75"/>
                <a:gd name="T8" fmla="*/ 16 w 45"/>
                <a:gd name="T9" fmla="*/ 10 h 75"/>
                <a:gd name="T10" fmla="*/ 18 w 45"/>
                <a:gd name="T11" fmla="*/ 2 h 75"/>
                <a:gd name="T12" fmla="*/ 18 w 45"/>
                <a:gd name="T13" fmla="*/ 1 h 75"/>
                <a:gd name="T14" fmla="*/ 15 w 45"/>
                <a:gd name="T15" fmla="*/ 10 h 75"/>
                <a:gd name="T16" fmla="*/ 12 w 45"/>
                <a:gd name="T17" fmla="*/ 32 h 75"/>
                <a:gd name="T18" fmla="*/ 11 w 45"/>
                <a:gd name="T19" fmla="*/ 36 h 75"/>
                <a:gd name="T20" fmla="*/ 4 w 45"/>
                <a:gd name="T21" fmla="*/ 38 h 75"/>
                <a:gd name="T22" fmla="*/ 4 w 45"/>
                <a:gd name="T23" fmla="*/ 40 h 75"/>
                <a:gd name="T24" fmla="*/ 11 w 45"/>
                <a:gd name="T25" fmla="*/ 38 h 75"/>
                <a:gd name="T26" fmla="*/ 7 w 45"/>
                <a:gd name="T27" fmla="*/ 54 h 75"/>
                <a:gd name="T28" fmla="*/ 5 w 45"/>
                <a:gd name="T29" fmla="*/ 63 h 75"/>
                <a:gd name="T30" fmla="*/ 4 w 45"/>
                <a:gd name="T31" fmla="*/ 67 h 75"/>
                <a:gd name="T32" fmla="*/ 1 w 45"/>
                <a:gd name="T33" fmla="*/ 71 h 75"/>
                <a:gd name="T34" fmla="*/ 0 w 45"/>
                <a:gd name="T35" fmla="*/ 72 h 75"/>
                <a:gd name="T36" fmla="*/ 6 w 45"/>
                <a:gd name="T37" fmla="*/ 65 h 75"/>
                <a:gd name="T38" fmla="*/ 10 w 45"/>
                <a:gd name="T39" fmla="*/ 46 h 75"/>
                <a:gd name="T40" fmla="*/ 12 w 45"/>
                <a:gd name="T41" fmla="*/ 37 h 75"/>
                <a:gd name="T42" fmla="*/ 24 w 45"/>
                <a:gd name="T43" fmla="*/ 32 h 75"/>
                <a:gd name="T44" fmla="*/ 44 w 45"/>
                <a:gd name="T45" fmla="*/ 19 h 75"/>
                <a:gd name="T46" fmla="*/ 44 w 45"/>
                <a:gd name="T47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4" y="18"/>
                  </a:moveTo>
                  <a:cubicBezTo>
                    <a:pt x="38" y="22"/>
                    <a:pt x="32" y="26"/>
                    <a:pt x="26" y="30"/>
                  </a:cubicBezTo>
                  <a:cubicBezTo>
                    <a:pt x="21" y="33"/>
                    <a:pt x="17" y="35"/>
                    <a:pt x="12" y="36"/>
                  </a:cubicBezTo>
                  <a:cubicBezTo>
                    <a:pt x="13" y="30"/>
                    <a:pt x="14" y="25"/>
                    <a:pt x="15" y="19"/>
                  </a:cubicBezTo>
                  <a:cubicBezTo>
                    <a:pt x="15" y="16"/>
                    <a:pt x="16" y="13"/>
                    <a:pt x="16" y="10"/>
                  </a:cubicBezTo>
                  <a:cubicBezTo>
                    <a:pt x="16" y="8"/>
                    <a:pt x="16" y="3"/>
                    <a:pt x="18" y="2"/>
                  </a:cubicBezTo>
                  <a:cubicBezTo>
                    <a:pt x="19" y="1"/>
                    <a:pt x="18" y="0"/>
                    <a:pt x="18" y="1"/>
                  </a:cubicBezTo>
                  <a:cubicBezTo>
                    <a:pt x="15" y="2"/>
                    <a:pt x="15" y="7"/>
                    <a:pt x="15" y="10"/>
                  </a:cubicBezTo>
                  <a:cubicBezTo>
                    <a:pt x="14" y="17"/>
                    <a:pt x="12" y="25"/>
                    <a:pt x="12" y="32"/>
                  </a:cubicBezTo>
                  <a:cubicBezTo>
                    <a:pt x="11" y="34"/>
                    <a:pt x="11" y="35"/>
                    <a:pt x="11" y="36"/>
                  </a:cubicBezTo>
                  <a:cubicBezTo>
                    <a:pt x="9" y="37"/>
                    <a:pt x="6" y="38"/>
                    <a:pt x="4" y="38"/>
                  </a:cubicBezTo>
                  <a:cubicBezTo>
                    <a:pt x="3" y="38"/>
                    <a:pt x="3" y="40"/>
                    <a:pt x="4" y="40"/>
                  </a:cubicBezTo>
                  <a:cubicBezTo>
                    <a:pt x="6" y="39"/>
                    <a:pt x="9" y="38"/>
                    <a:pt x="11" y="38"/>
                  </a:cubicBezTo>
                  <a:cubicBezTo>
                    <a:pt x="10" y="43"/>
                    <a:pt x="8" y="49"/>
                    <a:pt x="7" y="54"/>
                  </a:cubicBezTo>
                  <a:cubicBezTo>
                    <a:pt x="7" y="57"/>
                    <a:pt x="6" y="60"/>
                    <a:pt x="5" y="63"/>
                  </a:cubicBezTo>
                  <a:cubicBezTo>
                    <a:pt x="5" y="64"/>
                    <a:pt x="4" y="66"/>
                    <a:pt x="4" y="67"/>
                  </a:cubicBezTo>
                  <a:cubicBezTo>
                    <a:pt x="4" y="68"/>
                    <a:pt x="1" y="71"/>
                    <a:pt x="1" y="71"/>
                  </a:cubicBezTo>
                  <a:cubicBezTo>
                    <a:pt x="1" y="70"/>
                    <a:pt x="0" y="71"/>
                    <a:pt x="0" y="72"/>
                  </a:cubicBezTo>
                  <a:cubicBezTo>
                    <a:pt x="2" y="75"/>
                    <a:pt x="6" y="66"/>
                    <a:pt x="6" y="65"/>
                  </a:cubicBezTo>
                  <a:cubicBezTo>
                    <a:pt x="8" y="59"/>
                    <a:pt x="9" y="52"/>
                    <a:pt x="10" y="46"/>
                  </a:cubicBezTo>
                  <a:cubicBezTo>
                    <a:pt x="11" y="43"/>
                    <a:pt x="11" y="40"/>
                    <a:pt x="12" y="37"/>
                  </a:cubicBezTo>
                  <a:cubicBezTo>
                    <a:pt x="16" y="36"/>
                    <a:pt x="20" y="34"/>
                    <a:pt x="24" y="32"/>
                  </a:cubicBezTo>
                  <a:cubicBezTo>
                    <a:pt x="32" y="29"/>
                    <a:pt x="38" y="23"/>
                    <a:pt x="44" y="19"/>
                  </a:cubicBezTo>
                  <a:cubicBezTo>
                    <a:pt x="45" y="19"/>
                    <a:pt x="45" y="18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9"/>
            <p:cNvSpPr/>
            <p:nvPr/>
          </p:nvSpPr>
          <p:spPr bwMode="auto">
            <a:xfrm>
              <a:off x="2285" y="2029"/>
              <a:ext cx="17" cy="80"/>
            </a:xfrm>
            <a:custGeom>
              <a:avLst/>
              <a:gdLst>
                <a:gd name="T0" fmla="*/ 7 w 8"/>
                <a:gd name="T1" fmla="*/ 1 h 39"/>
                <a:gd name="T2" fmla="*/ 0 w 8"/>
                <a:gd name="T3" fmla="*/ 38 h 39"/>
                <a:gd name="T4" fmla="*/ 1 w 8"/>
                <a:gd name="T5" fmla="*/ 38 h 39"/>
                <a:gd name="T6" fmla="*/ 8 w 8"/>
                <a:gd name="T7" fmla="*/ 1 h 39"/>
                <a:gd name="T8" fmla="*/ 7 w 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9">
                  <a:moveTo>
                    <a:pt x="7" y="1"/>
                  </a:moveTo>
                  <a:cubicBezTo>
                    <a:pt x="7" y="14"/>
                    <a:pt x="4" y="26"/>
                    <a:pt x="0" y="38"/>
                  </a:cubicBezTo>
                  <a:cubicBezTo>
                    <a:pt x="0" y="38"/>
                    <a:pt x="1" y="39"/>
                    <a:pt x="1" y="38"/>
                  </a:cubicBezTo>
                  <a:cubicBezTo>
                    <a:pt x="5" y="26"/>
                    <a:pt x="8" y="14"/>
                    <a:pt x="8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0"/>
            <p:cNvSpPr/>
            <p:nvPr/>
          </p:nvSpPr>
          <p:spPr bwMode="auto">
            <a:xfrm>
              <a:off x="2173" y="2175"/>
              <a:ext cx="70" cy="36"/>
            </a:xfrm>
            <a:custGeom>
              <a:avLst/>
              <a:gdLst>
                <a:gd name="T0" fmla="*/ 32 w 34"/>
                <a:gd name="T1" fmla="*/ 0 h 18"/>
                <a:gd name="T2" fmla="*/ 19 w 34"/>
                <a:gd name="T3" fmla="*/ 11 h 18"/>
                <a:gd name="T4" fmla="*/ 1 w 34"/>
                <a:gd name="T5" fmla="*/ 14 h 18"/>
                <a:gd name="T6" fmla="*/ 0 w 34"/>
                <a:gd name="T7" fmla="*/ 14 h 18"/>
                <a:gd name="T8" fmla="*/ 16 w 34"/>
                <a:gd name="T9" fmla="*/ 14 h 18"/>
                <a:gd name="T10" fmla="*/ 33 w 34"/>
                <a:gd name="T11" fmla="*/ 1 h 18"/>
                <a:gd name="T12" fmla="*/ 32 w 34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8">
                  <a:moveTo>
                    <a:pt x="32" y="0"/>
                  </a:moveTo>
                  <a:cubicBezTo>
                    <a:pt x="29" y="5"/>
                    <a:pt x="24" y="8"/>
                    <a:pt x="19" y="11"/>
                  </a:cubicBezTo>
                  <a:cubicBezTo>
                    <a:pt x="14" y="14"/>
                    <a:pt x="6" y="18"/>
                    <a:pt x="1" y="14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5" y="18"/>
                    <a:pt x="11" y="16"/>
                    <a:pt x="16" y="14"/>
                  </a:cubicBezTo>
                  <a:cubicBezTo>
                    <a:pt x="23" y="11"/>
                    <a:pt x="29" y="7"/>
                    <a:pt x="33" y="1"/>
                  </a:cubicBezTo>
                  <a:cubicBezTo>
                    <a:pt x="34" y="1"/>
                    <a:pt x="33" y="0"/>
                    <a:pt x="3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1"/>
            <p:cNvSpPr/>
            <p:nvPr/>
          </p:nvSpPr>
          <p:spPr bwMode="auto">
            <a:xfrm>
              <a:off x="2157" y="2293"/>
              <a:ext cx="51" cy="55"/>
            </a:xfrm>
            <a:custGeom>
              <a:avLst/>
              <a:gdLst>
                <a:gd name="T0" fmla="*/ 24 w 25"/>
                <a:gd name="T1" fmla="*/ 2 h 27"/>
                <a:gd name="T2" fmla="*/ 22 w 25"/>
                <a:gd name="T3" fmla="*/ 1 h 27"/>
                <a:gd name="T4" fmla="*/ 22 w 25"/>
                <a:gd name="T5" fmla="*/ 2 h 27"/>
                <a:gd name="T6" fmla="*/ 2 w 25"/>
                <a:gd name="T7" fmla="*/ 24 h 27"/>
                <a:gd name="T8" fmla="*/ 1 w 25"/>
                <a:gd name="T9" fmla="*/ 24 h 27"/>
                <a:gd name="T10" fmla="*/ 0 w 25"/>
                <a:gd name="T11" fmla="*/ 26 h 27"/>
                <a:gd name="T12" fmla="*/ 1 w 25"/>
                <a:gd name="T13" fmla="*/ 26 h 27"/>
                <a:gd name="T14" fmla="*/ 24 w 25"/>
                <a:gd name="T15" fmla="*/ 3 h 27"/>
                <a:gd name="T16" fmla="*/ 24 w 25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24" y="2"/>
                  </a:moveTo>
                  <a:cubicBezTo>
                    <a:pt x="23" y="1"/>
                    <a:pt x="23" y="1"/>
                    <a:pt x="22" y="1"/>
                  </a:cubicBezTo>
                  <a:cubicBezTo>
                    <a:pt x="22" y="0"/>
                    <a:pt x="21" y="1"/>
                    <a:pt x="22" y="2"/>
                  </a:cubicBezTo>
                  <a:cubicBezTo>
                    <a:pt x="25" y="4"/>
                    <a:pt x="8" y="19"/>
                    <a:pt x="2" y="24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0" y="26"/>
                    <a:pt x="1" y="27"/>
                    <a:pt x="1" y="26"/>
                  </a:cubicBezTo>
                  <a:cubicBezTo>
                    <a:pt x="10" y="20"/>
                    <a:pt x="18" y="12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2"/>
            <p:cNvSpPr/>
            <p:nvPr/>
          </p:nvSpPr>
          <p:spPr bwMode="auto">
            <a:xfrm>
              <a:off x="1786" y="1708"/>
              <a:ext cx="60" cy="12"/>
            </a:xfrm>
            <a:custGeom>
              <a:avLst/>
              <a:gdLst>
                <a:gd name="T0" fmla="*/ 28 w 29"/>
                <a:gd name="T1" fmla="*/ 1 h 6"/>
                <a:gd name="T2" fmla="*/ 15 w 29"/>
                <a:gd name="T3" fmla="*/ 3 h 6"/>
                <a:gd name="T4" fmla="*/ 3 w 29"/>
                <a:gd name="T5" fmla="*/ 1 h 6"/>
                <a:gd name="T6" fmla="*/ 2 w 29"/>
                <a:gd name="T7" fmla="*/ 1 h 6"/>
                <a:gd name="T8" fmla="*/ 28 w 29"/>
                <a:gd name="T9" fmla="*/ 2 h 6"/>
                <a:gd name="T10" fmla="*/ 28 w 29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8" y="1"/>
                  </a:moveTo>
                  <a:cubicBezTo>
                    <a:pt x="24" y="2"/>
                    <a:pt x="19" y="3"/>
                    <a:pt x="15" y="3"/>
                  </a:cubicBezTo>
                  <a:cubicBezTo>
                    <a:pt x="14" y="3"/>
                    <a:pt x="2" y="3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6"/>
                    <a:pt x="25" y="3"/>
                    <a:pt x="28" y="2"/>
                  </a:cubicBezTo>
                  <a:cubicBezTo>
                    <a:pt x="29" y="2"/>
                    <a:pt x="28" y="1"/>
                    <a:pt x="28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"/>
            <p:cNvSpPr/>
            <p:nvPr/>
          </p:nvSpPr>
          <p:spPr bwMode="auto">
            <a:xfrm>
              <a:off x="1784" y="1737"/>
              <a:ext cx="70" cy="20"/>
            </a:xfrm>
            <a:custGeom>
              <a:avLst/>
              <a:gdLst>
                <a:gd name="T0" fmla="*/ 31 w 34"/>
                <a:gd name="T1" fmla="*/ 1 h 10"/>
                <a:gd name="T2" fmla="*/ 29 w 34"/>
                <a:gd name="T3" fmla="*/ 1 h 10"/>
                <a:gd name="T4" fmla="*/ 16 w 34"/>
                <a:gd name="T5" fmla="*/ 4 h 10"/>
                <a:gd name="T6" fmla="*/ 0 w 34"/>
                <a:gd name="T7" fmla="*/ 1 h 10"/>
                <a:gd name="T8" fmla="*/ 0 w 34"/>
                <a:gd name="T9" fmla="*/ 2 h 10"/>
                <a:gd name="T10" fmla="*/ 0 w 34"/>
                <a:gd name="T11" fmla="*/ 2 h 10"/>
                <a:gd name="T12" fmla="*/ 0 w 34"/>
                <a:gd name="T13" fmla="*/ 3 h 10"/>
                <a:gd name="T14" fmla="*/ 1 w 34"/>
                <a:gd name="T15" fmla="*/ 3 h 10"/>
                <a:gd name="T16" fmla="*/ 1 w 34"/>
                <a:gd name="T17" fmla="*/ 3 h 10"/>
                <a:gd name="T18" fmla="*/ 31 w 34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31" y="1"/>
                  </a:moveTo>
                  <a:cubicBezTo>
                    <a:pt x="30" y="0"/>
                    <a:pt x="29" y="0"/>
                    <a:pt x="29" y="1"/>
                  </a:cubicBezTo>
                  <a:cubicBezTo>
                    <a:pt x="32" y="7"/>
                    <a:pt x="19" y="5"/>
                    <a:pt x="16" y="4"/>
                  </a:cubicBezTo>
                  <a:cubicBezTo>
                    <a:pt x="11" y="4"/>
                    <a:pt x="6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4"/>
                    <a:pt x="34" y="10"/>
                    <a:pt x="31" y="1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4"/>
            <p:cNvSpPr/>
            <p:nvPr/>
          </p:nvSpPr>
          <p:spPr bwMode="auto">
            <a:xfrm>
              <a:off x="1789" y="1970"/>
              <a:ext cx="6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5"/>
            <p:cNvSpPr/>
            <p:nvPr/>
          </p:nvSpPr>
          <p:spPr bwMode="auto">
            <a:xfrm>
              <a:off x="1525" y="2999"/>
              <a:ext cx="6" cy="18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1 h 9"/>
                <a:gd name="T6" fmla="*/ 1 w 3"/>
                <a:gd name="T7" fmla="*/ 1 h 9"/>
                <a:gd name="T8" fmla="*/ 0 w 3"/>
                <a:gd name="T9" fmla="*/ 8 h 9"/>
                <a:gd name="T10" fmla="*/ 2 w 3"/>
                <a:gd name="T11" fmla="*/ 8 h 9"/>
                <a:gd name="T12" fmla="*/ 3 w 3"/>
                <a:gd name="T13" fmla="*/ 1 h 9"/>
                <a:gd name="T14" fmla="*/ 2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2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6"/>
            <p:cNvSpPr/>
            <p:nvPr/>
          </p:nvSpPr>
          <p:spPr bwMode="auto">
            <a:xfrm>
              <a:off x="1752" y="2862"/>
              <a:ext cx="10" cy="1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2 h 5"/>
                <a:gd name="T4" fmla="*/ 2 w 5"/>
                <a:gd name="T5" fmla="*/ 0 h 5"/>
                <a:gd name="T6" fmla="*/ 1 w 5"/>
                <a:gd name="T7" fmla="*/ 1 h 5"/>
                <a:gd name="T8" fmla="*/ 4 w 5"/>
                <a:gd name="T9" fmla="*/ 4 h 5"/>
                <a:gd name="T10" fmla="*/ 4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2"/>
                    <a:pt x="2" y="5"/>
                    <a:pt x="4" y="4"/>
                  </a:cubicBezTo>
                  <a:cubicBezTo>
                    <a:pt x="5" y="3"/>
                    <a:pt x="4" y="2"/>
                    <a:pt x="4" y="3"/>
                  </a:cubicBez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7"/>
            <p:cNvSpPr/>
            <p:nvPr/>
          </p:nvSpPr>
          <p:spPr bwMode="auto">
            <a:xfrm>
              <a:off x="721" y="1747"/>
              <a:ext cx="106" cy="72"/>
            </a:xfrm>
            <a:custGeom>
              <a:avLst/>
              <a:gdLst>
                <a:gd name="T0" fmla="*/ 44 w 52"/>
                <a:gd name="T1" fmla="*/ 4 h 35"/>
                <a:gd name="T2" fmla="*/ 5 w 52"/>
                <a:gd name="T3" fmla="*/ 27 h 35"/>
                <a:gd name="T4" fmla="*/ 7 w 52"/>
                <a:gd name="T5" fmla="*/ 34 h 35"/>
                <a:gd name="T6" fmla="*/ 49 w 52"/>
                <a:gd name="T7" fmla="*/ 9 h 35"/>
                <a:gd name="T8" fmla="*/ 44 w 52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44" y="4"/>
                  </a:moveTo>
                  <a:cubicBezTo>
                    <a:pt x="34" y="15"/>
                    <a:pt x="19" y="24"/>
                    <a:pt x="5" y="27"/>
                  </a:cubicBezTo>
                  <a:cubicBezTo>
                    <a:pt x="0" y="28"/>
                    <a:pt x="2" y="35"/>
                    <a:pt x="7" y="34"/>
                  </a:cubicBezTo>
                  <a:cubicBezTo>
                    <a:pt x="22" y="31"/>
                    <a:pt x="39" y="21"/>
                    <a:pt x="49" y="9"/>
                  </a:cubicBezTo>
                  <a:cubicBezTo>
                    <a:pt x="52" y="6"/>
                    <a:pt x="47" y="0"/>
                    <a:pt x="44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8"/>
            <p:cNvSpPr/>
            <p:nvPr/>
          </p:nvSpPr>
          <p:spPr bwMode="auto">
            <a:xfrm>
              <a:off x="725" y="1260"/>
              <a:ext cx="104" cy="39"/>
            </a:xfrm>
            <a:custGeom>
              <a:avLst/>
              <a:gdLst>
                <a:gd name="T0" fmla="*/ 42 w 51"/>
                <a:gd name="T1" fmla="*/ 4 h 19"/>
                <a:gd name="T2" fmla="*/ 22 w 51"/>
                <a:gd name="T3" fmla="*/ 2 h 19"/>
                <a:gd name="T4" fmla="*/ 5 w 51"/>
                <a:gd name="T5" fmla="*/ 1 h 19"/>
                <a:gd name="T6" fmla="*/ 7 w 51"/>
                <a:gd name="T7" fmla="*/ 9 h 19"/>
                <a:gd name="T8" fmla="*/ 47 w 51"/>
                <a:gd name="T9" fmla="*/ 10 h 19"/>
                <a:gd name="T10" fmla="*/ 42 w 51"/>
                <a:gd name="T11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9">
                  <a:moveTo>
                    <a:pt x="42" y="4"/>
                  </a:moveTo>
                  <a:cubicBezTo>
                    <a:pt x="38" y="8"/>
                    <a:pt x="27" y="3"/>
                    <a:pt x="22" y="2"/>
                  </a:cubicBezTo>
                  <a:cubicBezTo>
                    <a:pt x="17" y="1"/>
                    <a:pt x="10" y="0"/>
                    <a:pt x="5" y="1"/>
                  </a:cubicBezTo>
                  <a:cubicBezTo>
                    <a:pt x="0" y="3"/>
                    <a:pt x="2" y="10"/>
                    <a:pt x="7" y="9"/>
                  </a:cubicBezTo>
                  <a:cubicBezTo>
                    <a:pt x="19" y="5"/>
                    <a:pt x="36" y="19"/>
                    <a:pt x="47" y="10"/>
                  </a:cubicBezTo>
                  <a:cubicBezTo>
                    <a:pt x="51" y="7"/>
                    <a:pt x="46" y="1"/>
                    <a:pt x="42" y="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9"/>
            <p:cNvSpPr/>
            <p:nvPr/>
          </p:nvSpPr>
          <p:spPr bwMode="auto">
            <a:xfrm>
              <a:off x="874" y="914"/>
              <a:ext cx="119" cy="86"/>
            </a:xfrm>
            <a:custGeom>
              <a:avLst/>
              <a:gdLst>
                <a:gd name="T0" fmla="*/ 54 w 58"/>
                <a:gd name="T1" fmla="*/ 34 h 42"/>
                <a:gd name="T2" fmla="*/ 32 w 58"/>
                <a:gd name="T3" fmla="*/ 20 h 42"/>
                <a:gd name="T4" fmla="*/ 8 w 58"/>
                <a:gd name="T5" fmla="*/ 2 h 42"/>
                <a:gd name="T6" fmla="*/ 4 w 58"/>
                <a:gd name="T7" fmla="*/ 9 h 42"/>
                <a:gd name="T8" fmla="*/ 30 w 58"/>
                <a:gd name="T9" fmla="*/ 29 h 42"/>
                <a:gd name="T10" fmla="*/ 54 w 58"/>
                <a:gd name="T11" fmla="*/ 42 h 42"/>
                <a:gd name="T12" fmla="*/ 54 w 58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2">
                  <a:moveTo>
                    <a:pt x="54" y="34"/>
                  </a:moveTo>
                  <a:cubicBezTo>
                    <a:pt x="46" y="34"/>
                    <a:pt x="37" y="25"/>
                    <a:pt x="32" y="20"/>
                  </a:cubicBezTo>
                  <a:cubicBezTo>
                    <a:pt x="25" y="14"/>
                    <a:pt x="17" y="6"/>
                    <a:pt x="8" y="2"/>
                  </a:cubicBezTo>
                  <a:cubicBezTo>
                    <a:pt x="4" y="0"/>
                    <a:pt x="0" y="7"/>
                    <a:pt x="4" y="9"/>
                  </a:cubicBezTo>
                  <a:cubicBezTo>
                    <a:pt x="14" y="13"/>
                    <a:pt x="22" y="22"/>
                    <a:pt x="30" y="29"/>
                  </a:cubicBezTo>
                  <a:cubicBezTo>
                    <a:pt x="37" y="34"/>
                    <a:pt x="45" y="42"/>
                    <a:pt x="54" y="42"/>
                  </a:cubicBezTo>
                  <a:cubicBezTo>
                    <a:pt x="58" y="41"/>
                    <a:pt x="58" y="34"/>
                    <a:pt x="54" y="3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0"/>
            <p:cNvSpPr/>
            <p:nvPr/>
          </p:nvSpPr>
          <p:spPr bwMode="auto">
            <a:xfrm>
              <a:off x="1093" y="661"/>
              <a:ext cx="88" cy="166"/>
            </a:xfrm>
            <a:custGeom>
              <a:avLst/>
              <a:gdLst>
                <a:gd name="T0" fmla="*/ 41 w 43"/>
                <a:gd name="T1" fmla="*/ 74 h 81"/>
                <a:gd name="T2" fmla="*/ 8 w 43"/>
                <a:gd name="T3" fmla="*/ 5 h 81"/>
                <a:gd name="T4" fmla="*/ 2 w 43"/>
                <a:gd name="T5" fmla="*/ 8 h 81"/>
                <a:gd name="T6" fmla="*/ 34 w 43"/>
                <a:gd name="T7" fmla="*/ 77 h 81"/>
                <a:gd name="T8" fmla="*/ 41 w 43"/>
                <a:gd name="T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1">
                  <a:moveTo>
                    <a:pt x="41" y="74"/>
                  </a:moveTo>
                  <a:cubicBezTo>
                    <a:pt x="26" y="52"/>
                    <a:pt x="18" y="28"/>
                    <a:pt x="8" y="5"/>
                  </a:cubicBezTo>
                  <a:cubicBezTo>
                    <a:pt x="6" y="0"/>
                    <a:pt x="0" y="4"/>
                    <a:pt x="2" y="8"/>
                  </a:cubicBezTo>
                  <a:cubicBezTo>
                    <a:pt x="12" y="32"/>
                    <a:pt x="20" y="56"/>
                    <a:pt x="34" y="77"/>
                  </a:cubicBezTo>
                  <a:cubicBezTo>
                    <a:pt x="37" y="81"/>
                    <a:pt x="43" y="78"/>
                    <a:pt x="41" y="7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1"/>
            <p:cNvSpPr/>
            <p:nvPr/>
          </p:nvSpPr>
          <p:spPr bwMode="auto">
            <a:xfrm>
              <a:off x="1355" y="450"/>
              <a:ext cx="69" cy="109"/>
            </a:xfrm>
            <a:custGeom>
              <a:avLst/>
              <a:gdLst>
                <a:gd name="T0" fmla="*/ 31 w 34"/>
                <a:gd name="T1" fmla="*/ 44 h 53"/>
                <a:gd name="T2" fmla="*/ 21 w 34"/>
                <a:gd name="T3" fmla="*/ 21 h 53"/>
                <a:gd name="T4" fmla="*/ 8 w 34"/>
                <a:gd name="T5" fmla="*/ 3 h 53"/>
                <a:gd name="T6" fmla="*/ 5 w 34"/>
                <a:gd name="T7" fmla="*/ 9 h 53"/>
                <a:gd name="T8" fmla="*/ 25 w 34"/>
                <a:gd name="T9" fmla="*/ 50 h 53"/>
                <a:gd name="T10" fmla="*/ 31 w 34"/>
                <a:gd name="T11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3">
                  <a:moveTo>
                    <a:pt x="31" y="44"/>
                  </a:moveTo>
                  <a:cubicBezTo>
                    <a:pt x="25" y="38"/>
                    <a:pt x="24" y="28"/>
                    <a:pt x="21" y="21"/>
                  </a:cubicBezTo>
                  <a:cubicBezTo>
                    <a:pt x="19" y="13"/>
                    <a:pt x="15" y="7"/>
                    <a:pt x="8" y="3"/>
                  </a:cubicBezTo>
                  <a:cubicBezTo>
                    <a:pt x="4" y="0"/>
                    <a:pt x="0" y="6"/>
                    <a:pt x="5" y="9"/>
                  </a:cubicBezTo>
                  <a:cubicBezTo>
                    <a:pt x="18" y="18"/>
                    <a:pt x="16" y="38"/>
                    <a:pt x="25" y="50"/>
                  </a:cubicBezTo>
                  <a:cubicBezTo>
                    <a:pt x="28" y="53"/>
                    <a:pt x="34" y="48"/>
                    <a:pt x="31" y="44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2"/>
            <p:cNvSpPr/>
            <p:nvPr/>
          </p:nvSpPr>
          <p:spPr bwMode="auto">
            <a:xfrm>
              <a:off x="1883" y="397"/>
              <a:ext cx="28" cy="129"/>
            </a:xfrm>
            <a:custGeom>
              <a:avLst/>
              <a:gdLst>
                <a:gd name="T0" fmla="*/ 10 w 14"/>
                <a:gd name="T1" fmla="*/ 9 h 63"/>
                <a:gd name="T2" fmla="*/ 5 w 14"/>
                <a:gd name="T3" fmla="*/ 3 h 63"/>
                <a:gd name="T4" fmla="*/ 1 w 14"/>
                <a:gd name="T5" fmla="*/ 27 h 63"/>
                <a:gd name="T6" fmla="*/ 2 w 14"/>
                <a:gd name="T7" fmla="*/ 58 h 63"/>
                <a:gd name="T8" fmla="*/ 9 w 14"/>
                <a:gd name="T9" fmla="*/ 58 h 63"/>
                <a:gd name="T10" fmla="*/ 8 w 14"/>
                <a:gd name="T11" fmla="*/ 32 h 63"/>
                <a:gd name="T12" fmla="*/ 8 w 14"/>
                <a:gd name="T13" fmla="*/ 18 h 63"/>
                <a:gd name="T14" fmla="*/ 10 w 14"/>
                <a:gd name="T1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3">
                  <a:moveTo>
                    <a:pt x="10" y="9"/>
                  </a:moveTo>
                  <a:cubicBezTo>
                    <a:pt x="14" y="5"/>
                    <a:pt x="8" y="0"/>
                    <a:pt x="5" y="3"/>
                  </a:cubicBezTo>
                  <a:cubicBezTo>
                    <a:pt x="0" y="9"/>
                    <a:pt x="1" y="20"/>
                    <a:pt x="1" y="27"/>
                  </a:cubicBezTo>
                  <a:cubicBezTo>
                    <a:pt x="1" y="38"/>
                    <a:pt x="2" y="48"/>
                    <a:pt x="2" y="58"/>
                  </a:cubicBezTo>
                  <a:cubicBezTo>
                    <a:pt x="2" y="63"/>
                    <a:pt x="9" y="63"/>
                    <a:pt x="9" y="58"/>
                  </a:cubicBezTo>
                  <a:cubicBezTo>
                    <a:pt x="9" y="49"/>
                    <a:pt x="8" y="41"/>
                    <a:pt x="8" y="32"/>
                  </a:cubicBezTo>
                  <a:cubicBezTo>
                    <a:pt x="8" y="27"/>
                    <a:pt x="8" y="23"/>
                    <a:pt x="8" y="18"/>
                  </a:cubicBezTo>
                  <a:cubicBezTo>
                    <a:pt x="9" y="15"/>
                    <a:pt x="8" y="10"/>
                    <a:pt x="10" y="9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3"/>
            <p:cNvSpPr/>
            <p:nvPr/>
          </p:nvSpPr>
          <p:spPr bwMode="auto">
            <a:xfrm>
              <a:off x="2196" y="577"/>
              <a:ext cx="112" cy="102"/>
            </a:xfrm>
            <a:custGeom>
              <a:avLst/>
              <a:gdLst>
                <a:gd name="T0" fmla="*/ 47 w 55"/>
                <a:gd name="T1" fmla="*/ 3 h 50"/>
                <a:gd name="T2" fmla="*/ 5 w 55"/>
                <a:gd name="T3" fmla="*/ 42 h 50"/>
                <a:gd name="T4" fmla="*/ 7 w 55"/>
                <a:gd name="T5" fmla="*/ 49 h 50"/>
                <a:gd name="T6" fmla="*/ 51 w 55"/>
                <a:gd name="T7" fmla="*/ 10 h 50"/>
                <a:gd name="T8" fmla="*/ 47 w 55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0">
                  <a:moveTo>
                    <a:pt x="47" y="3"/>
                  </a:moveTo>
                  <a:cubicBezTo>
                    <a:pt x="32" y="14"/>
                    <a:pt x="24" y="36"/>
                    <a:pt x="5" y="42"/>
                  </a:cubicBezTo>
                  <a:cubicBezTo>
                    <a:pt x="0" y="43"/>
                    <a:pt x="2" y="50"/>
                    <a:pt x="7" y="49"/>
                  </a:cubicBezTo>
                  <a:cubicBezTo>
                    <a:pt x="27" y="43"/>
                    <a:pt x="34" y="21"/>
                    <a:pt x="51" y="10"/>
                  </a:cubicBezTo>
                  <a:cubicBezTo>
                    <a:pt x="55" y="7"/>
                    <a:pt x="51" y="0"/>
                    <a:pt x="47" y="3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4"/>
            <p:cNvSpPr/>
            <p:nvPr/>
          </p:nvSpPr>
          <p:spPr bwMode="auto">
            <a:xfrm>
              <a:off x="2420" y="829"/>
              <a:ext cx="117" cy="63"/>
            </a:xfrm>
            <a:custGeom>
              <a:avLst/>
              <a:gdLst>
                <a:gd name="T0" fmla="*/ 50 w 57"/>
                <a:gd name="T1" fmla="*/ 1 h 31"/>
                <a:gd name="T2" fmla="*/ 5 w 57"/>
                <a:gd name="T3" fmla="*/ 22 h 31"/>
                <a:gd name="T4" fmla="*/ 7 w 57"/>
                <a:gd name="T5" fmla="*/ 30 h 31"/>
                <a:gd name="T6" fmla="*/ 52 w 57"/>
                <a:gd name="T7" fmla="*/ 8 h 31"/>
                <a:gd name="T8" fmla="*/ 50 w 57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1">
                  <a:moveTo>
                    <a:pt x="50" y="1"/>
                  </a:moveTo>
                  <a:cubicBezTo>
                    <a:pt x="33" y="3"/>
                    <a:pt x="21" y="17"/>
                    <a:pt x="5" y="22"/>
                  </a:cubicBezTo>
                  <a:cubicBezTo>
                    <a:pt x="0" y="24"/>
                    <a:pt x="2" y="31"/>
                    <a:pt x="7" y="30"/>
                  </a:cubicBezTo>
                  <a:cubicBezTo>
                    <a:pt x="23" y="24"/>
                    <a:pt x="35" y="10"/>
                    <a:pt x="52" y="8"/>
                  </a:cubicBezTo>
                  <a:cubicBezTo>
                    <a:pt x="57" y="7"/>
                    <a:pt x="55" y="0"/>
                    <a:pt x="5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5"/>
            <p:cNvSpPr/>
            <p:nvPr/>
          </p:nvSpPr>
          <p:spPr bwMode="auto">
            <a:xfrm>
              <a:off x="2602" y="1062"/>
              <a:ext cx="148" cy="55"/>
            </a:xfrm>
            <a:custGeom>
              <a:avLst/>
              <a:gdLst>
                <a:gd name="T0" fmla="*/ 64 w 72"/>
                <a:gd name="T1" fmla="*/ 1 h 27"/>
                <a:gd name="T2" fmla="*/ 4 w 72"/>
                <a:gd name="T3" fmla="*/ 18 h 27"/>
                <a:gd name="T4" fmla="*/ 6 w 72"/>
                <a:gd name="T5" fmla="*/ 26 h 27"/>
                <a:gd name="T6" fmla="*/ 68 w 72"/>
                <a:gd name="T7" fmla="*/ 8 h 27"/>
                <a:gd name="T8" fmla="*/ 64 w 72"/>
                <a:gd name="T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7">
                  <a:moveTo>
                    <a:pt x="64" y="1"/>
                  </a:moveTo>
                  <a:cubicBezTo>
                    <a:pt x="45" y="10"/>
                    <a:pt x="24" y="11"/>
                    <a:pt x="4" y="18"/>
                  </a:cubicBezTo>
                  <a:cubicBezTo>
                    <a:pt x="0" y="20"/>
                    <a:pt x="2" y="27"/>
                    <a:pt x="6" y="26"/>
                  </a:cubicBezTo>
                  <a:cubicBezTo>
                    <a:pt x="26" y="18"/>
                    <a:pt x="48" y="17"/>
                    <a:pt x="68" y="8"/>
                  </a:cubicBezTo>
                  <a:cubicBezTo>
                    <a:pt x="72" y="6"/>
                    <a:pt x="68" y="0"/>
                    <a:pt x="64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6"/>
            <p:cNvSpPr/>
            <p:nvPr/>
          </p:nvSpPr>
          <p:spPr bwMode="auto">
            <a:xfrm>
              <a:off x="2654" y="1418"/>
              <a:ext cx="171" cy="67"/>
            </a:xfrm>
            <a:custGeom>
              <a:avLst/>
              <a:gdLst>
                <a:gd name="T0" fmla="*/ 76 w 84"/>
                <a:gd name="T1" fmla="*/ 2 h 33"/>
                <a:gd name="T2" fmla="*/ 4 w 84"/>
                <a:gd name="T3" fmla="*/ 24 h 33"/>
                <a:gd name="T4" fmla="*/ 8 w 84"/>
                <a:gd name="T5" fmla="*/ 30 h 33"/>
                <a:gd name="T6" fmla="*/ 79 w 84"/>
                <a:gd name="T7" fmla="*/ 9 h 33"/>
                <a:gd name="T8" fmla="*/ 76 w 84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3">
                  <a:moveTo>
                    <a:pt x="76" y="2"/>
                  </a:moveTo>
                  <a:cubicBezTo>
                    <a:pt x="53" y="13"/>
                    <a:pt x="27" y="12"/>
                    <a:pt x="4" y="24"/>
                  </a:cubicBezTo>
                  <a:cubicBezTo>
                    <a:pt x="0" y="26"/>
                    <a:pt x="4" y="33"/>
                    <a:pt x="8" y="30"/>
                  </a:cubicBezTo>
                  <a:cubicBezTo>
                    <a:pt x="30" y="19"/>
                    <a:pt x="57" y="19"/>
                    <a:pt x="79" y="9"/>
                  </a:cubicBezTo>
                  <a:cubicBezTo>
                    <a:pt x="84" y="7"/>
                    <a:pt x="80" y="0"/>
                    <a:pt x="76" y="2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7"/>
            <p:cNvSpPr/>
            <p:nvPr/>
          </p:nvSpPr>
          <p:spPr bwMode="auto">
            <a:xfrm>
              <a:off x="2664" y="1790"/>
              <a:ext cx="239" cy="47"/>
            </a:xfrm>
            <a:custGeom>
              <a:avLst/>
              <a:gdLst>
                <a:gd name="T0" fmla="*/ 110 w 117"/>
                <a:gd name="T1" fmla="*/ 1 h 23"/>
                <a:gd name="T2" fmla="*/ 60 w 117"/>
                <a:gd name="T3" fmla="*/ 13 h 23"/>
                <a:gd name="T4" fmla="*/ 6 w 117"/>
                <a:gd name="T5" fmla="*/ 12 h 23"/>
                <a:gd name="T6" fmla="*/ 4 w 117"/>
                <a:gd name="T7" fmla="*/ 19 h 23"/>
                <a:gd name="T8" fmla="*/ 58 w 117"/>
                <a:gd name="T9" fmla="*/ 20 h 23"/>
                <a:gd name="T10" fmla="*/ 112 w 117"/>
                <a:gd name="T11" fmla="*/ 9 h 23"/>
                <a:gd name="T12" fmla="*/ 110 w 117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3">
                  <a:moveTo>
                    <a:pt x="110" y="1"/>
                  </a:moveTo>
                  <a:cubicBezTo>
                    <a:pt x="94" y="7"/>
                    <a:pt x="77" y="11"/>
                    <a:pt x="60" y="13"/>
                  </a:cubicBezTo>
                  <a:cubicBezTo>
                    <a:pt x="42" y="15"/>
                    <a:pt x="24" y="16"/>
                    <a:pt x="6" y="12"/>
                  </a:cubicBezTo>
                  <a:cubicBezTo>
                    <a:pt x="2" y="11"/>
                    <a:pt x="0" y="18"/>
                    <a:pt x="4" y="19"/>
                  </a:cubicBezTo>
                  <a:cubicBezTo>
                    <a:pt x="22" y="23"/>
                    <a:pt x="40" y="22"/>
                    <a:pt x="58" y="20"/>
                  </a:cubicBezTo>
                  <a:cubicBezTo>
                    <a:pt x="76" y="18"/>
                    <a:pt x="95" y="15"/>
                    <a:pt x="112" y="9"/>
                  </a:cubicBezTo>
                  <a:cubicBezTo>
                    <a:pt x="117" y="7"/>
                    <a:pt x="115" y="0"/>
                    <a:pt x="110" y="1"/>
                  </a:cubicBezTo>
                  <a:close/>
                </a:path>
              </a:pathLst>
            </a:custGeom>
            <a:grpFill/>
            <a:ln w="25400">
              <a:solidFill>
                <a:srgbClr val="254932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 flipH="1">
            <a:off x="4153023" y="5052676"/>
            <a:ext cx="3668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研究综述</a:t>
            </a:r>
            <a:endParaRPr lang="zh-CN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Freeform 34"/>
          <p:cNvSpPr>
            <a:spLocks noEditPoints="1"/>
          </p:cNvSpPr>
          <p:nvPr/>
        </p:nvSpPr>
        <p:spPr bwMode="auto">
          <a:xfrm flipH="1">
            <a:off x="2488679" y="3392994"/>
            <a:ext cx="585223" cy="379444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254932"/>
          </a:solidFill>
          <a:ln>
            <a:solidFill>
              <a:srgbClr val="25493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2453503" y="5381090"/>
            <a:ext cx="6965448" cy="503056"/>
            <a:chOff x="2453503" y="5381090"/>
            <a:chExt cx="6965448" cy="503056"/>
          </a:xfrm>
        </p:grpSpPr>
        <p:sp>
          <p:nvSpPr>
            <p:cNvPr id="79" name="Freeform 34"/>
            <p:cNvSpPr>
              <a:spLocks noEditPoints="1"/>
            </p:cNvSpPr>
            <p:nvPr/>
          </p:nvSpPr>
          <p:spPr bwMode="auto">
            <a:xfrm>
              <a:off x="8625557" y="5381090"/>
              <a:ext cx="793394" cy="459363"/>
            </a:xfrm>
            <a:custGeom>
              <a:avLst/>
              <a:gdLst>
                <a:gd name="T0" fmla="*/ 97 w 97"/>
                <a:gd name="T1" fmla="*/ 16 h 63"/>
                <a:gd name="T2" fmla="*/ 90 w 97"/>
                <a:gd name="T3" fmla="*/ 22 h 63"/>
                <a:gd name="T4" fmla="*/ 75 w 97"/>
                <a:gd name="T5" fmla="*/ 33 h 63"/>
                <a:gd name="T6" fmla="*/ 46 w 97"/>
                <a:gd name="T7" fmla="*/ 51 h 63"/>
                <a:gd name="T8" fmla="*/ 29 w 97"/>
                <a:gd name="T9" fmla="*/ 63 h 63"/>
                <a:gd name="T10" fmla="*/ 26 w 97"/>
                <a:gd name="T11" fmla="*/ 62 h 63"/>
                <a:gd name="T12" fmla="*/ 16 w 97"/>
                <a:gd name="T13" fmla="*/ 47 h 63"/>
                <a:gd name="T14" fmla="*/ 2 w 97"/>
                <a:gd name="T15" fmla="*/ 48 h 63"/>
                <a:gd name="T16" fmla="*/ 10 w 97"/>
                <a:gd name="T17" fmla="*/ 28 h 63"/>
                <a:gd name="T18" fmla="*/ 10 w 97"/>
                <a:gd name="T19" fmla="*/ 26 h 63"/>
                <a:gd name="T20" fmla="*/ 18 w 97"/>
                <a:gd name="T21" fmla="*/ 0 h 63"/>
                <a:gd name="T22" fmla="*/ 40 w 97"/>
                <a:gd name="T23" fmla="*/ 5 h 63"/>
                <a:gd name="T24" fmla="*/ 75 w 97"/>
                <a:gd name="T25" fmla="*/ 13 h 63"/>
                <a:gd name="T26" fmla="*/ 94 w 97"/>
                <a:gd name="T27" fmla="*/ 15 h 63"/>
                <a:gd name="T28" fmla="*/ 97 w 97"/>
                <a:gd name="T29" fmla="*/ 16 h 63"/>
                <a:gd name="T30" fmla="*/ 20 w 97"/>
                <a:gd name="T31" fmla="*/ 3 h 63"/>
                <a:gd name="T32" fmla="*/ 16 w 97"/>
                <a:gd name="T33" fmla="*/ 18 h 63"/>
                <a:gd name="T34" fmla="*/ 14 w 97"/>
                <a:gd name="T35" fmla="*/ 26 h 63"/>
                <a:gd name="T36" fmla="*/ 65 w 97"/>
                <a:gd name="T37" fmla="*/ 20 h 63"/>
                <a:gd name="T38" fmla="*/ 86 w 97"/>
                <a:gd name="T39" fmla="*/ 17 h 63"/>
                <a:gd name="T40" fmla="*/ 20 w 97"/>
                <a:gd name="T41" fmla="*/ 3 h 63"/>
                <a:gd name="T42" fmla="*/ 14 w 97"/>
                <a:gd name="T43" fmla="*/ 38 h 63"/>
                <a:gd name="T44" fmla="*/ 28 w 97"/>
                <a:gd name="T45" fmla="*/ 60 h 63"/>
                <a:gd name="T46" fmla="*/ 82 w 97"/>
                <a:gd name="T47" fmla="*/ 24 h 63"/>
                <a:gd name="T48" fmla="*/ 82 w 97"/>
                <a:gd name="T49" fmla="*/ 23 h 63"/>
                <a:gd name="T50" fmla="*/ 14 w 97"/>
                <a:gd name="T51" fmla="*/ 38 h 63"/>
                <a:gd name="T52" fmla="*/ 13 w 97"/>
                <a:gd name="T53" fmla="*/ 29 h 63"/>
                <a:gd name="T54" fmla="*/ 7 w 97"/>
                <a:gd name="T55" fmla="*/ 40 h 63"/>
                <a:gd name="T56" fmla="*/ 12 w 97"/>
                <a:gd name="T57" fmla="*/ 35 h 63"/>
                <a:gd name="T58" fmla="*/ 15 w 97"/>
                <a:gd name="T59" fmla="*/ 36 h 63"/>
                <a:gd name="T60" fmla="*/ 57 w 97"/>
                <a:gd name="T61" fmla="*/ 27 h 63"/>
                <a:gd name="T62" fmla="*/ 77 w 97"/>
                <a:gd name="T63" fmla="*/ 21 h 63"/>
                <a:gd name="T64" fmla="*/ 13 w 97"/>
                <a:gd name="T65" fmla="*/ 29 h 63"/>
                <a:gd name="T66" fmla="*/ 6 w 97"/>
                <a:gd name="T67" fmla="*/ 45 h 63"/>
                <a:gd name="T68" fmla="*/ 14 w 97"/>
                <a:gd name="T69" fmla="*/ 44 h 63"/>
                <a:gd name="T70" fmla="*/ 11 w 97"/>
                <a:gd name="T71" fmla="*/ 39 h 63"/>
                <a:gd name="T72" fmla="*/ 6 w 97"/>
                <a:gd name="T73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63">
                  <a:moveTo>
                    <a:pt x="97" y="16"/>
                  </a:moveTo>
                  <a:cubicBezTo>
                    <a:pt x="96" y="20"/>
                    <a:pt x="92" y="19"/>
                    <a:pt x="90" y="22"/>
                  </a:cubicBezTo>
                  <a:cubicBezTo>
                    <a:pt x="85" y="24"/>
                    <a:pt x="80" y="29"/>
                    <a:pt x="75" y="33"/>
                  </a:cubicBezTo>
                  <a:cubicBezTo>
                    <a:pt x="65" y="38"/>
                    <a:pt x="56" y="45"/>
                    <a:pt x="46" y="51"/>
                  </a:cubicBezTo>
                  <a:cubicBezTo>
                    <a:pt x="40" y="54"/>
                    <a:pt x="35" y="58"/>
                    <a:pt x="29" y="63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2" y="57"/>
                    <a:pt x="20" y="52"/>
                    <a:pt x="16" y="47"/>
                  </a:cubicBezTo>
                  <a:cubicBezTo>
                    <a:pt x="12" y="47"/>
                    <a:pt x="6" y="49"/>
                    <a:pt x="2" y="48"/>
                  </a:cubicBezTo>
                  <a:cubicBezTo>
                    <a:pt x="0" y="42"/>
                    <a:pt x="7" y="35"/>
                    <a:pt x="10" y="28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3" y="17"/>
                    <a:pt x="15" y="8"/>
                    <a:pt x="18" y="0"/>
                  </a:cubicBezTo>
                  <a:cubicBezTo>
                    <a:pt x="25" y="0"/>
                    <a:pt x="33" y="4"/>
                    <a:pt x="40" y="5"/>
                  </a:cubicBezTo>
                  <a:cubicBezTo>
                    <a:pt x="51" y="8"/>
                    <a:pt x="63" y="10"/>
                    <a:pt x="75" y="13"/>
                  </a:cubicBezTo>
                  <a:cubicBezTo>
                    <a:pt x="81" y="13"/>
                    <a:pt x="88" y="15"/>
                    <a:pt x="94" y="15"/>
                  </a:cubicBezTo>
                  <a:cubicBezTo>
                    <a:pt x="95" y="15"/>
                    <a:pt x="96" y="14"/>
                    <a:pt x="97" y="16"/>
                  </a:cubicBezTo>
                  <a:close/>
                  <a:moveTo>
                    <a:pt x="20" y="3"/>
                  </a:moveTo>
                  <a:cubicBezTo>
                    <a:pt x="18" y="8"/>
                    <a:pt x="16" y="13"/>
                    <a:pt x="16" y="18"/>
                  </a:cubicBezTo>
                  <a:cubicBezTo>
                    <a:pt x="15" y="21"/>
                    <a:pt x="13" y="23"/>
                    <a:pt x="14" y="26"/>
                  </a:cubicBezTo>
                  <a:cubicBezTo>
                    <a:pt x="31" y="24"/>
                    <a:pt x="48" y="21"/>
                    <a:pt x="65" y="20"/>
                  </a:cubicBezTo>
                  <a:cubicBezTo>
                    <a:pt x="72" y="18"/>
                    <a:pt x="80" y="19"/>
                    <a:pt x="86" y="17"/>
                  </a:cubicBezTo>
                  <a:cubicBezTo>
                    <a:pt x="64" y="14"/>
                    <a:pt x="41" y="7"/>
                    <a:pt x="20" y="3"/>
                  </a:cubicBezTo>
                  <a:close/>
                  <a:moveTo>
                    <a:pt x="14" y="38"/>
                  </a:moveTo>
                  <a:cubicBezTo>
                    <a:pt x="19" y="45"/>
                    <a:pt x="22" y="53"/>
                    <a:pt x="28" y="60"/>
                  </a:cubicBezTo>
                  <a:cubicBezTo>
                    <a:pt x="46" y="48"/>
                    <a:pt x="64" y="37"/>
                    <a:pt x="82" y="24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59" y="29"/>
                    <a:pt x="37" y="35"/>
                    <a:pt x="14" y="38"/>
                  </a:cubicBezTo>
                  <a:close/>
                  <a:moveTo>
                    <a:pt x="13" y="29"/>
                  </a:moveTo>
                  <a:cubicBezTo>
                    <a:pt x="11" y="33"/>
                    <a:pt x="8" y="37"/>
                    <a:pt x="7" y="40"/>
                  </a:cubicBezTo>
                  <a:cubicBezTo>
                    <a:pt x="9" y="39"/>
                    <a:pt x="9" y="36"/>
                    <a:pt x="12" y="35"/>
                  </a:cubicBezTo>
                  <a:cubicBezTo>
                    <a:pt x="13" y="35"/>
                    <a:pt x="14" y="35"/>
                    <a:pt x="15" y="36"/>
                  </a:cubicBezTo>
                  <a:cubicBezTo>
                    <a:pt x="29" y="33"/>
                    <a:pt x="43" y="30"/>
                    <a:pt x="57" y="27"/>
                  </a:cubicBezTo>
                  <a:cubicBezTo>
                    <a:pt x="64" y="24"/>
                    <a:pt x="70" y="23"/>
                    <a:pt x="77" y="21"/>
                  </a:cubicBezTo>
                  <a:cubicBezTo>
                    <a:pt x="55" y="23"/>
                    <a:pt x="34" y="25"/>
                    <a:pt x="13" y="29"/>
                  </a:cubicBezTo>
                  <a:close/>
                  <a:moveTo>
                    <a:pt x="6" y="45"/>
                  </a:moveTo>
                  <a:cubicBezTo>
                    <a:pt x="9" y="46"/>
                    <a:pt x="12" y="44"/>
                    <a:pt x="14" y="44"/>
                  </a:cubicBezTo>
                  <a:cubicBezTo>
                    <a:pt x="13" y="42"/>
                    <a:pt x="13" y="41"/>
                    <a:pt x="11" y="39"/>
                  </a:cubicBezTo>
                  <a:cubicBezTo>
                    <a:pt x="10" y="41"/>
                    <a:pt x="8" y="43"/>
                    <a:pt x="6" y="45"/>
                  </a:cubicBezTo>
                  <a:close/>
                </a:path>
              </a:pathLst>
            </a:custGeom>
            <a:solidFill>
              <a:srgbClr val="254932"/>
            </a:solidFill>
            <a:ln>
              <a:solidFill>
                <a:srgbClr val="25493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3532280" y="5475339"/>
              <a:ext cx="5024077" cy="401116"/>
            </a:xfrm>
            <a:custGeom>
              <a:avLst/>
              <a:gdLst>
                <a:gd name="connsiteX0" fmla="*/ 0 w 6766560"/>
                <a:gd name="connsiteY0" fmla="*/ 39809 h 361457"/>
                <a:gd name="connsiteX1" fmla="*/ 4411980 w 6766560"/>
                <a:gd name="connsiteY1" fmla="*/ 28379 h 361457"/>
                <a:gd name="connsiteX2" fmla="*/ 4023360 w 6766560"/>
                <a:gd name="connsiteY2" fmla="*/ 359849 h 361457"/>
                <a:gd name="connsiteX3" fmla="*/ 6766560 w 6766560"/>
                <a:gd name="connsiteY3" fmla="*/ 131249 h 361457"/>
                <a:gd name="connsiteX0-1" fmla="*/ 0 w 6766560"/>
                <a:gd name="connsiteY0-2" fmla="*/ 75291 h 398381"/>
                <a:gd name="connsiteX1-3" fmla="*/ 4369154 w 6766560"/>
                <a:gd name="connsiteY1-4" fmla="*/ 18141 h 398381"/>
                <a:gd name="connsiteX2-5" fmla="*/ 4023360 w 6766560"/>
                <a:gd name="connsiteY2-6" fmla="*/ 395331 h 398381"/>
                <a:gd name="connsiteX3-7" fmla="*/ 6766560 w 6766560"/>
                <a:gd name="connsiteY3-8" fmla="*/ 166731 h 398381"/>
                <a:gd name="connsiteX0-9" fmla="*/ 0 w 6766560"/>
                <a:gd name="connsiteY0-10" fmla="*/ 71354 h 339035"/>
                <a:gd name="connsiteX1-11" fmla="*/ 4369154 w 6766560"/>
                <a:gd name="connsiteY1-12" fmla="*/ 14204 h 339035"/>
                <a:gd name="connsiteX2-13" fmla="*/ 4351696 w 6766560"/>
                <a:gd name="connsiteY2-14" fmla="*/ 334244 h 339035"/>
                <a:gd name="connsiteX3-15" fmla="*/ 6766560 w 6766560"/>
                <a:gd name="connsiteY3-16" fmla="*/ 162794 h 339035"/>
                <a:gd name="connsiteX0-17" fmla="*/ 0 w 7194823"/>
                <a:gd name="connsiteY0-18" fmla="*/ 71354 h 334304"/>
                <a:gd name="connsiteX1-19" fmla="*/ 4369154 w 7194823"/>
                <a:gd name="connsiteY1-20" fmla="*/ 14204 h 334304"/>
                <a:gd name="connsiteX2-21" fmla="*/ 4351696 w 7194823"/>
                <a:gd name="connsiteY2-22" fmla="*/ 334244 h 334304"/>
                <a:gd name="connsiteX3-23" fmla="*/ 7194823 w 7194823"/>
                <a:gd name="connsiteY3-24" fmla="*/ 37064 h 334304"/>
                <a:gd name="connsiteX0-25" fmla="*/ 0 w 7194823"/>
                <a:gd name="connsiteY0-26" fmla="*/ 72918 h 358721"/>
                <a:gd name="connsiteX1-27" fmla="*/ 4369154 w 7194823"/>
                <a:gd name="connsiteY1-28" fmla="*/ 15768 h 358721"/>
                <a:gd name="connsiteX2-29" fmla="*/ 4051911 w 7194823"/>
                <a:gd name="connsiteY2-30" fmla="*/ 358668 h 358721"/>
                <a:gd name="connsiteX3-31" fmla="*/ 7194823 w 7194823"/>
                <a:gd name="connsiteY3-32" fmla="*/ 38628 h 358721"/>
                <a:gd name="connsiteX0-33" fmla="*/ 0 w 6454042"/>
                <a:gd name="connsiteY0-34" fmla="*/ 72918 h 359955"/>
                <a:gd name="connsiteX1-35" fmla="*/ 4369154 w 6454042"/>
                <a:gd name="connsiteY1-36" fmla="*/ 15768 h 359955"/>
                <a:gd name="connsiteX2-37" fmla="*/ 4051911 w 6454042"/>
                <a:gd name="connsiteY2-38" fmla="*/ 358668 h 359955"/>
                <a:gd name="connsiteX3-39" fmla="*/ 6454042 w 6454042"/>
                <a:gd name="connsiteY3-40" fmla="*/ 112769 h 359955"/>
                <a:gd name="connsiteX0-41" fmla="*/ 0 w 6454042"/>
                <a:gd name="connsiteY0-42" fmla="*/ 62493 h 349247"/>
                <a:gd name="connsiteX1-43" fmla="*/ 4122228 w 6454042"/>
                <a:gd name="connsiteY1-44" fmla="*/ 17700 h 349247"/>
                <a:gd name="connsiteX2-45" fmla="*/ 4051911 w 6454042"/>
                <a:gd name="connsiteY2-46" fmla="*/ 348243 h 349247"/>
                <a:gd name="connsiteX3-47" fmla="*/ 6454042 w 6454042"/>
                <a:gd name="connsiteY3-48" fmla="*/ 102344 h 349247"/>
                <a:gd name="connsiteX0-49" fmla="*/ 0 w 4341830"/>
                <a:gd name="connsiteY0-50" fmla="*/ 62493 h 348243"/>
                <a:gd name="connsiteX1-51" fmla="*/ 4122228 w 4341830"/>
                <a:gd name="connsiteY1-52" fmla="*/ 17700 h 348243"/>
                <a:gd name="connsiteX2-53" fmla="*/ 4051911 w 4341830"/>
                <a:gd name="connsiteY2-54" fmla="*/ 348243 h 348243"/>
                <a:gd name="connsiteX0-55" fmla="*/ 0 w 4122228"/>
                <a:gd name="connsiteY0-56" fmla="*/ 62493 h 62493"/>
                <a:gd name="connsiteX1-57" fmla="*/ 4122228 w 4122228"/>
                <a:gd name="connsiteY1-58" fmla="*/ 17700 h 62493"/>
                <a:gd name="connsiteX0-59" fmla="*/ 0 w 4122228"/>
                <a:gd name="connsiteY0-60" fmla="*/ 44793 h 66159"/>
                <a:gd name="connsiteX1-61" fmla="*/ 4122228 w 4122228"/>
                <a:gd name="connsiteY1-62" fmla="*/ 0 h 66159"/>
                <a:gd name="connsiteX0-63" fmla="*/ 0 w 4245691"/>
                <a:gd name="connsiteY0-64" fmla="*/ 156004 h 156004"/>
                <a:gd name="connsiteX1-65" fmla="*/ 4245691 w 4245691"/>
                <a:gd name="connsiteY1-66" fmla="*/ 0 h 156004"/>
                <a:gd name="connsiteX0-67" fmla="*/ 0 w 4245691"/>
                <a:gd name="connsiteY0-68" fmla="*/ 156004 h 163985"/>
                <a:gd name="connsiteX1-69" fmla="*/ 4245691 w 4245691"/>
                <a:gd name="connsiteY1-70" fmla="*/ 0 h 163985"/>
                <a:gd name="connsiteX0-71" fmla="*/ 0 w 5449458"/>
                <a:gd name="connsiteY0-72" fmla="*/ 143648 h 143648"/>
                <a:gd name="connsiteX1-73" fmla="*/ 5449458 w 5449458"/>
                <a:gd name="connsiteY1-74" fmla="*/ 0 h 143648"/>
                <a:gd name="connsiteX0-75" fmla="*/ 0 w 5449458"/>
                <a:gd name="connsiteY0-76" fmla="*/ 143648 h 260913"/>
                <a:gd name="connsiteX1-77" fmla="*/ 1990356 w 5449458"/>
                <a:gd name="connsiteY1-78" fmla="*/ 260339 h 260913"/>
                <a:gd name="connsiteX2-79" fmla="*/ 5449458 w 5449458"/>
                <a:gd name="connsiteY2-80" fmla="*/ 0 h 260913"/>
                <a:gd name="connsiteX0-81" fmla="*/ 0 w 4693246"/>
                <a:gd name="connsiteY0-82" fmla="*/ 169 h 463018"/>
                <a:gd name="connsiteX1-83" fmla="*/ 1234144 w 4693246"/>
                <a:gd name="connsiteY1-84" fmla="*/ 462849 h 463018"/>
                <a:gd name="connsiteX2-85" fmla="*/ 4693246 w 4693246"/>
                <a:gd name="connsiteY2-86" fmla="*/ 202510 h 463018"/>
                <a:gd name="connsiteX0-87" fmla="*/ 153395 w 4846641"/>
                <a:gd name="connsiteY0-88" fmla="*/ 0 h 462988"/>
                <a:gd name="connsiteX1-89" fmla="*/ 1387539 w 4846641"/>
                <a:gd name="connsiteY1-90" fmla="*/ 462680 h 462988"/>
                <a:gd name="connsiteX2-91" fmla="*/ 4846641 w 4846641"/>
                <a:gd name="connsiteY2-92" fmla="*/ 202341 h 462988"/>
                <a:gd name="connsiteX0-93" fmla="*/ 212160 w 4457851"/>
                <a:gd name="connsiteY0-94" fmla="*/ 0 h 462988"/>
                <a:gd name="connsiteX1-95" fmla="*/ 998749 w 4457851"/>
                <a:gd name="connsiteY1-96" fmla="*/ 462680 h 462988"/>
                <a:gd name="connsiteX2-97" fmla="*/ 4457851 w 4457851"/>
                <a:gd name="connsiteY2-98" fmla="*/ 202341 h 462988"/>
                <a:gd name="connsiteX0-99" fmla="*/ 238795 w 4484486"/>
                <a:gd name="connsiteY0-100" fmla="*/ 0 h 462868"/>
                <a:gd name="connsiteX1-101" fmla="*/ 1025384 w 4484486"/>
                <a:gd name="connsiteY1-102" fmla="*/ 462680 h 462868"/>
                <a:gd name="connsiteX2-103" fmla="*/ 4484486 w 4484486"/>
                <a:gd name="connsiteY2-104" fmla="*/ 202341 h 462868"/>
                <a:gd name="connsiteX0-105" fmla="*/ 410770 w 4656461"/>
                <a:gd name="connsiteY0-106" fmla="*/ 0 h 425815"/>
                <a:gd name="connsiteX1-107" fmla="*/ 595476 w 4656461"/>
                <a:gd name="connsiteY1-108" fmla="*/ 425610 h 425815"/>
                <a:gd name="connsiteX2-109" fmla="*/ 4656461 w 4656461"/>
                <a:gd name="connsiteY2-110" fmla="*/ 202341 h 425815"/>
                <a:gd name="connsiteX0-111" fmla="*/ 410770 w 4656461"/>
                <a:gd name="connsiteY0-112" fmla="*/ 0 h 364069"/>
                <a:gd name="connsiteX1-113" fmla="*/ 595476 w 4656461"/>
                <a:gd name="connsiteY1-114" fmla="*/ 363827 h 364069"/>
                <a:gd name="connsiteX2-115" fmla="*/ 4656461 w 4656461"/>
                <a:gd name="connsiteY2-116" fmla="*/ 202341 h 364069"/>
                <a:gd name="connsiteX0-117" fmla="*/ 558636 w 4511100"/>
                <a:gd name="connsiteY0-118" fmla="*/ 0 h 388767"/>
                <a:gd name="connsiteX1-119" fmla="*/ 450115 w 4511100"/>
                <a:gd name="connsiteY1-120" fmla="*/ 388541 h 388767"/>
                <a:gd name="connsiteX2-121" fmla="*/ 4511100 w 4511100"/>
                <a:gd name="connsiteY2-122" fmla="*/ 227055 h 388767"/>
                <a:gd name="connsiteX0-123" fmla="*/ 445007 w 4613533"/>
                <a:gd name="connsiteY0-124" fmla="*/ 0 h 413467"/>
                <a:gd name="connsiteX1-125" fmla="*/ 552548 w 4613533"/>
                <a:gd name="connsiteY1-126" fmla="*/ 413255 h 413467"/>
                <a:gd name="connsiteX2-127" fmla="*/ 4613533 w 4613533"/>
                <a:gd name="connsiteY2-128" fmla="*/ 251769 h 413467"/>
                <a:gd name="connsiteX0-129" fmla="*/ 437894 w 4606420"/>
                <a:gd name="connsiteY0-130" fmla="*/ 0 h 351722"/>
                <a:gd name="connsiteX1-131" fmla="*/ 560868 w 4606420"/>
                <a:gd name="connsiteY1-132" fmla="*/ 351471 h 351722"/>
                <a:gd name="connsiteX2-133" fmla="*/ 4606420 w 4606420"/>
                <a:gd name="connsiteY2-134" fmla="*/ 251769 h 351722"/>
                <a:gd name="connsiteX0-135" fmla="*/ 424068 w 4592594"/>
                <a:gd name="connsiteY0-136" fmla="*/ 0 h 401116"/>
                <a:gd name="connsiteX1-137" fmla="*/ 577907 w 4592594"/>
                <a:gd name="connsiteY1-138" fmla="*/ 400898 h 401116"/>
                <a:gd name="connsiteX2-139" fmla="*/ 4592594 w 4592594"/>
                <a:gd name="connsiteY2-140" fmla="*/ 251769 h 401116"/>
                <a:gd name="connsiteX0-141" fmla="*/ 424068 w 4592594"/>
                <a:gd name="connsiteY0-142" fmla="*/ 0 h 401116"/>
                <a:gd name="connsiteX1-143" fmla="*/ 577907 w 4592594"/>
                <a:gd name="connsiteY1-144" fmla="*/ 400898 h 401116"/>
                <a:gd name="connsiteX2-145" fmla="*/ 4592594 w 4592594"/>
                <a:gd name="connsiteY2-146" fmla="*/ 338266 h 401116"/>
                <a:gd name="connsiteX0-147" fmla="*/ 391353 w 4638179"/>
                <a:gd name="connsiteY0-148" fmla="*/ 0 h 401116"/>
                <a:gd name="connsiteX1-149" fmla="*/ 623492 w 4638179"/>
                <a:gd name="connsiteY1-150" fmla="*/ 400898 h 401116"/>
                <a:gd name="connsiteX2-151" fmla="*/ 4638179 w 4638179"/>
                <a:gd name="connsiteY2-152" fmla="*/ 338266 h 401116"/>
                <a:gd name="connsiteX0-153" fmla="*/ 391353 w 4904398"/>
                <a:gd name="connsiteY0-154" fmla="*/ 0 h 401116"/>
                <a:gd name="connsiteX1-155" fmla="*/ 623492 w 4904398"/>
                <a:gd name="connsiteY1-156" fmla="*/ 400898 h 401116"/>
                <a:gd name="connsiteX2-157" fmla="*/ 4904398 w 4904398"/>
                <a:gd name="connsiteY2-158" fmla="*/ 322224 h 40111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904398" h="401116">
                  <a:moveTo>
                    <a:pt x="391353" y="0"/>
                  </a:moveTo>
                  <a:cubicBezTo>
                    <a:pt x="-226127" y="38897"/>
                    <a:pt x="-86259" y="411428"/>
                    <a:pt x="623492" y="400898"/>
                  </a:cubicBezTo>
                  <a:lnTo>
                    <a:pt x="4904398" y="322224"/>
                  </a:ln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>
              <a:off x="2453503" y="5467647"/>
              <a:ext cx="988875" cy="416499"/>
            </a:xfrm>
            <a:custGeom>
              <a:avLst/>
              <a:gdLst>
                <a:gd name="connsiteX0" fmla="*/ 755361 w 755361"/>
                <a:gd name="connsiteY0" fmla="*/ 383586 h 416878"/>
                <a:gd name="connsiteX1" fmla="*/ 1599 w 755361"/>
                <a:gd name="connsiteY1" fmla="*/ 383586 h 416878"/>
                <a:gd name="connsiteX2" fmla="*/ 557653 w 755361"/>
                <a:gd name="connsiteY2" fmla="*/ 37597 h 416878"/>
                <a:gd name="connsiteX3" fmla="*/ 619437 w 755361"/>
                <a:gd name="connsiteY3" fmla="*/ 25240 h 416878"/>
                <a:gd name="connsiteX0-1" fmla="*/ 754492 w 754492"/>
                <a:gd name="connsiteY0-2" fmla="*/ 358346 h 392510"/>
                <a:gd name="connsiteX1-3" fmla="*/ 730 w 754492"/>
                <a:gd name="connsiteY1-4" fmla="*/ 358346 h 392510"/>
                <a:gd name="connsiteX2-5" fmla="*/ 618568 w 754492"/>
                <a:gd name="connsiteY2-6" fmla="*/ 0 h 392510"/>
                <a:gd name="connsiteX0-7" fmla="*/ 1458409 w 1458409"/>
                <a:gd name="connsiteY0-8" fmla="*/ 358346 h 379568"/>
                <a:gd name="connsiteX1-9" fmla="*/ 312 w 1458409"/>
                <a:gd name="connsiteY1-10" fmla="*/ 333633 h 379568"/>
                <a:gd name="connsiteX2-11" fmla="*/ 1322485 w 1458409"/>
                <a:gd name="connsiteY2-12" fmla="*/ 0 h 379568"/>
                <a:gd name="connsiteX0-13" fmla="*/ 1483885 w 1483885"/>
                <a:gd name="connsiteY0-14" fmla="*/ 457200 h 484234"/>
                <a:gd name="connsiteX1-15" fmla="*/ 25788 w 1483885"/>
                <a:gd name="connsiteY1-16" fmla="*/ 432487 h 484234"/>
                <a:gd name="connsiteX2-17" fmla="*/ 569485 w 1483885"/>
                <a:gd name="connsiteY2-18" fmla="*/ 0 h 484234"/>
                <a:gd name="connsiteX0-19" fmla="*/ 1475175 w 1475175"/>
                <a:gd name="connsiteY0-20" fmla="*/ 469557 h 497359"/>
                <a:gd name="connsiteX1-21" fmla="*/ 17078 w 1475175"/>
                <a:gd name="connsiteY1-22" fmla="*/ 444844 h 497359"/>
                <a:gd name="connsiteX2-23" fmla="*/ 684342 w 1475175"/>
                <a:gd name="connsiteY2-24" fmla="*/ 0 h 497359"/>
                <a:gd name="connsiteX0-25" fmla="*/ 1482176 w 1482176"/>
                <a:gd name="connsiteY0-26" fmla="*/ 469557 h 497359"/>
                <a:gd name="connsiteX1-27" fmla="*/ 24079 w 1482176"/>
                <a:gd name="connsiteY1-28" fmla="*/ 444844 h 497359"/>
                <a:gd name="connsiteX2-29" fmla="*/ 691343 w 1482176"/>
                <a:gd name="connsiteY2-30" fmla="*/ 0 h 497359"/>
                <a:gd name="connsiteX0-31" fmla="*/ 1496003 w 1496003"/>
                <a:gd name="connsiteY0-32" fmla="*/ 383060 h 405670"/>
                <a:gd name="connsiteX1-33" fmla="*/ 37906 w 1496003"/>
                <a:gd name="connsiteY1-34" fmla="*/ 358347 h 405670"/>
                <a:gd name="connsiteX2-35" fmla="*/ 581603 w 1496003"/>
                <a:gd name="connsiteY2-36" fmla="*/ 0 h 405670"/>
                <a:gd name="connsiteX0-37" fmla="*/ 1498863 w 1498863"/>
                <a:gd name="connsiteY0-38" fmla="*/ 383060 h 405670"/>
                <a:gd name="connsiteX1-39" fmla="*/ 40766 w 1498863"/>
                <a:gd name="connsiteY1-40" fmla="*/ 358347 h 405670"/>
                <a:gd name="connsiteX2-41" fmla="*/ 584463 w 1498863"/>
                <a:gd name="connsiteY2-42" fmla="*/ 0 h 405670"/>
                <a:gd name="connsiteX0-43" fmla="*/ 1473706 w 1473706"/>
                <a:gd name="connsiteY0-44" fmla="*/ 383060 h 440354"/>
                <a:gd name="connsiteX1-45" fmla="*/ 15609 w 1473706"/>
                <a:gd name="connsiteY1-46" fmla="*/ 358347 h 440354"/>
                <a:gd name="connsiteX2-47" fmla="*/ 559306 w 1473706"/>
                <a:gd name="connsiteY2-48" fmla="*/ 0 h 440354"/>
                <a:gd name="connsiteX0-49" fmla="*/ 1682620 w 1682620"/>
                <a:gd name="connsiteY0-50" fmla="*/ 383060 h 405670"/>
                <a:gd name="connsiteX1-51" fmla="*/ 51528 w 1682620"/>
                <a:gd name="connsiteY1-52" fmla="*/ 358347 h 405670"/>
                <a:gd name="connsiteX2-53" fmla="*/ 595225 w 1682620"/>
                <a:gd name="connsiteY2-54" fmla="*/ 0 h 405670"/>
                <a:gd name="connsiteX0-55" fmla="*/ 1653020 w 1653020"/>
                <a:gd name="connsiteY0-56" fmla="*/ 320540 h 339742"/>
                <a:gd name="connsiteX1-57" fmla="*/ 21928 w 1653020"/>
                <a:gd name="connsiteY1-58" fmla="*/ 295827 h 339742"/>
                <a:gd name="connsiteX2-59" fmla="*/ 825980 w 1653020"/>
                <a:gd name="connsiteY2-60" fmla="*/ 0 h 339742"/>
                <a:gd name="connsiteX0-61" fmla="*/ 1717144 w 1717144"/>
                <a:gd name="connsiteY0-62" fmla="*/ 381397 h 403200"/>
                <a:gd name="connsiteX1-63" fmla="*/ 86052 w 1717144"/>
                <a:gd name="connsiteY1-64" fmla="*/ 356684 h 403200"/>
                <a:gd name="connsiteX2-65" fmla="*/ 296123 w 1717144"/>
                <a:gd name="connsiteY2-66" fmla="*/ 12588 h 403200"/>
                <a:gd name="connsiteX3-67" fmla="*/ 890104 w 1717144"/>
                <a:gd name="connsiteY3-68" fmla="*/ 60857 h 403200"/>
                <a:gd name="connsiteX0-69" fmla="*/ 1717144 w 1717144"/>
                <a:gd name="connsiteY0-70" fmla="*/ 376649 h 398452"/>
                <a:gd name="connsiteX1-71" fmla="*/ 86052 w 1717144"/>
                <a:gd name="connsiteY1-72" fmla="*/ 351936 h 398452"/>
                <a:gd name="connsiteX2-73" fmla="*/ 296123 w 1717144"/>
                <a:gd name="connsiteY2-74" fmla="*/ 7840 h 398452"/>
                <a:gd name="connsiteX3-75" fmla="*/ 651445 w 1717144"/>
                <a:gd name="connsiteY3-76" fmla="*/ 143636 h 398452"/>
                <a:gd name="connsiteX0-77" fmla="*/ 1717144 w 1717144"/>
                <a:gd name="connsiteY0-78" fmla="*/ 384043 h 405846"/>
                <a:gd name="connsiteX1-79" fmla="*/ 86052 w 1717144"/>
                <a:gd name="connsiteY1-80" fmla="*/ 359330 h 405846"/>
                <a:gd name="connsiteX2-81" fmla="*/ 296123 w 1717144"/>
                <a:gd name="connsiteY2-82" fmla="*/ 15234 h 405846"/>
                <a:gd name="connsiteX3-83" fmla="*/ 1237241 w 1717144"/>
                <a:gd name="connsiteY3-84" fmla="*/ 38495 h 405846"/>
                <a:gd name="connsiteX0-85" fmla="*/ 1717144 w 1717144"/>
                <a:gd name="connsiteY0-86" fmla="*/ 377444 h 399247"/>
                <a:gd name="connsiteX1-87" fmla="*/ 86052 w 1717144"/>
                <a:gd name="connsiteY1-88" fmla="*/ 352731 h 399247"/>
                <a:gd name="connsiteX2-89" fmla="*/ 296123 w 1717144"/>
                <a:gd name="connsiteY2-90" fmla="*/ 8635 h 399247"/>
                <a:gd name="connsiteX3-91" fmla="*/ 1237241 w 1717144"/>
                <a:gd name="connsiteY3-92" fmla="*/ 31896 h 399247"/>
                <a:gd name="connsiteX0-93" fmla="*/ 1717144 w 1717144"/>
                <a:gd name="connsiteY0-94" fmla="*/ 416694 h 438497"/>
                <a:gd name="connsiteX1-95" fmla="*/ 86052 w 1717144"/>
                <a:gd name="connsiteY1-96" fmla="*/ 391981 h 438497"/>
                <a:gd name="connsiteX2-97" fmla="*/ 296123 w 1717144"/>
                <a:gd name="connsiteY2-98" fmla="*/ 47885 h 438497"/>
                <a:gd name="connsiteX3-99" fmla="*/ 1237241 w 1717144"/>
                <a:gd name="connsiteY3-100" fmla="*/ 71146 h 438497"/>
                <a:gd name="connsiteX0-101" fmla="*/ 1717144 w 1717144"/>
                <a:gd name="connsiteY0-102" fmla="*/ 385519 h 407322"/>
                <a:gd name="connsiteX1-103" fmla="*/ 86052 w 1717144"/>
                <a:gd name="connsiteY1-104" fmla="*/ 360806 h 407322"/>
                <a:gd name="connsiteX2-105" fmla="*/ 296123 w 1717144"/>
                <a:gd name="connsiteY2-106" fmla="*/ 16710 h 407322"/>
                <a:gd name="connsiteX3-107" fmla="*/ 751724 w 1717144"/>
                <a:gd name="connsiteY3-108" fmla="*/ 141722 h 407322"/>
                <a:gd name="connsiteX0-109" fmla="*/ 1717144 w 1717144"/>
                <a:gd name="connsiteY0-110" fmla="*/ 385132 h 406935"/>
                <a:gd name="connsiteX1-111" fmla="*/ 86052 w 1717144"/>
                <a:gd name="connsiteY1-112" fmla="*/ 360419 h 406935"/>
                <a:gd name="connsiteX2-113" fmla="*/ 296123 w 1717144"/>
                <a:gd name="connsiteY2-114" fmla="*/ 16323 h 406935"/>
                <a:gd name="connsiteX3-115" fmla="*/ 751724 w 1717144"/>
                <a:gd name="connsiteY3-116" fmla="*/ 141335 h 406935"/>
                <a:gd name="connsiteX0-117" fmla="*/ 1717144 w 1717144"/>
                <a:gd name="connsiteY0-118" fmla="*/ 402465 h 424268"/>
                <a:gd name="connsiteX1-119" fmla="*/ 86052 w 1717144"/>
                <a:gd name="connsiteY1-120" fmla="*/ 377752 h 424268"/>
                <a:gd name="connsiteX2-121" fmla="*/ 296123 w 1717144"/>
                <a:gd name="connsiteY2-122" fmla="*/ 33656 h 424268"/>
                <a:gd name="connsiteX3-123" fmla="*/ 751724 w 1717144"/>
                <a:gd name="connsiteY3-124" fmla="*/ 158668 h 424268"/>
                <a:gd name="connsiteX0-125" fmla="*/ 1703068 w 1703068"/>
                <a:gd name="connsiteY0-126" fmla="*/ 402465 h 433569"/>
                <a:gd name="connsiteX1-127" fmla="*/ 71976 w 1703068"/>
                <a:gd name="connsiteY1-128" fmla="*/ 377752 h 433569"/>
                <a:gd name="connsiteX2-129" fmla="*/ 282047 w 1703068"/>
                <a:gd name="connsiteY2-130" fmla="*/ 33656 h 433569"/>
                <a:gd name="connsiteX3-131" fmla="*/ 737648 w 1703068"/>
                <a:gd name="connsiteY3-132" fmla="*/ 158668 h 433569"/>
                <a:gd name="connsiteX0-133" fmla="*/ 1703068 w 1703068"/>
                <a:gd name="connsiteY0-134" fmla="*/ 402465 h 433569"/>
                <a:gd name="connsiteX1-135" fmla="*/ 71976 w 1703068"/>
                <a:gd name="connsiteY1-136" fmla="*/ 377752 h 433569"/>
                <a:gd name="connsiteX2-137" fmla="*/ 282047 w 1703068"/>
                <a:gd name="connsiteY2-138" fmla="*/ 33656 h 433569"/>
                <a:gd name="connsiteX3-139" fmla="*/ 737648 w 1703068"/>
                <a:gd name="connsiteY3-140" fmla="*/ 158668 h 433569"/>
                <a:gd name="connsiteX0-141" fmla="*/ 1736283 w 1736283"/>
                <a:gd name="connsiteY0-142" fmla="*/ 399831 h 421458"/>
                <a:gd name="connsiteX1-143" fmla="*/ 105191 w 1736283"/>
                <a:gd name="connsiteY1-144" fmla="*/ 375118 h 421458"/>
                <a:gd name="connsiteX2-145" fmla="*/ 243539 w 1736283"/>
                <a:gd name="connsiteY2-146" fmla="*/ 34201 h 421458"/>
                <a:gd name="connsiteX3-147" fmla="*/ 770863 w 1736283"/>
                <a:gd name="connsiteY3-148" fmla="*/ 156034 h 42145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67" y="connsiteY3-68"/>
                </a:cxn>
              </a:cxnLst>
              <a:rect l="l" t="t" r="r" b="b"/>
              <a:pathLst>
                <a:path w="1736283" h="421458">
                  <a:moveTo>
                    <a:pt x="1736283" y="399831"/>
                  </a:moveTo>
                  <a:cubicBezTo>
                    <a:pt x="1375877" y="428663"/>
                    <a:pt x="353982" y="436056"/>
                    <a:pt x="105191" y="375118"/>
                  </a:cubicBezTo>
                  <a:cubicBezTo>
                    <a:pt x="-143600" y="314180"/>
                    <a:pt x="109530" y="83505"/>
                    <a:pt x="243539" y="34201"/>
                  </a:cubicBezTo>
                  <a:cubicBezTo>
                    <a:pt x="438239" y="-56438"/>
                    <a:pt x="1137030" y="50085"/>
                    <a:pt x="770863" y="156034"/>
                  </a:cubicBezTo>
                </a:path>
              </a:pathLst>
            </a:custGeom>
            <a:noFill/>
            <a:ln w="25400" cap="rnd">
              <a:solidFill>
                <a:srgbClr val="254932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2" name="任意多边形 81"/>
          <p:cNvSpPr/>
          <p:nvPr/>
        </p:nvSpPr>
        <p:spPr>
          <a:xfrm>
            <a:off x="3316936" y="3641870"/>
            <a:ext cx="466974" cy="800526"/>
          </a:xfrm>
          <a:custGeom>
            <a:avLst/>
            <a:gdLst>
              <a:gd name="connsiteX0" fmla="*/ 0 w 786063"/>
              <a:gd name="connsiteY0" fmla="*/ 0 h 1347536"/>
              <a:gd name="connsiteX1" fmla="*/ 513347 w 786063"/>
              <a:gd name="connsiteY1" fmla="*/ 401052 h 1347536"/>
              <a:gd name="connsiteX2" fmla="*/ 336884 w 786063"/>
              <a:gd name="connsiteY2" fmla="*/ 1155031 h 1347536"/>
              <a:gd name="connsiteX3" fmla="*/ 786063 w 786063"/>
              <a:gd name="connsiteY3" fmla="*/ 1347536 h 134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063" h="1347536">
                <a:moveTo>
                  <a:pt x="0" y="0"/>
                </a:moveTo>
                <a:cubicBezTo>
                  <a:pt x="228600" y="104273"/>
                  <a:pt x="457200" y="208547"/>
                  <a:pt x="513347" y="401052"/>
                </a:cubicBezTo>
                <a:cubicBezTo>
                  <a:pt x="569494" y="593557"/>
                  <a:pt x="291431" y="997284"/>
                  <a:pt x="336884" y="1155031"/>
                </a:cubicBezTo>
                <a:cubicBezTo>
                  <a:pt x="382337" y="1312778"/>
                  <a:pt x="584200" y="1330157"/>
                  <a:pt x="786063" y="1347536"/>
                </a:cubicBezTo>
              </a:path>
            </a:pathLst>
          </a:custGeom>
          <a:noFill/>
          <a:ln w="25400" cap="rnd">
            <a:solidFill>
              <a:srgbClr val="25493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猪七爷素材淘宝店https://shop149141837.taobao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2934</Words>
  <Application>WPS 演示</Application>
  <PresentationFormat>宽屏</PresentationFormat>
  <Paragraphs>252</Paragraphs>
  <Slides>27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40" baseType="lpstr">
      <vt:lpstr>Arial</vt:lpstr>
      <vt:lpstr>宋体</vt:lpstr>
      <vt:lpstr>Wingdings</vt:lpstr>
      <vt:lpstr>微软雅黑</vt:lpstr>
      <vt:lpstr>Calibri</vt:lpstr>
      <vt:lpstr>Arial Unicode MS</vt:lpstr>
      <vt:lpstr>Calibri Light</vt:lpstr>
      <vt:lpstr>Arial Black</vt:lpstr>
      <vt:lpstr>Calibri</vt:lpstr>
      <vt:lpstr>新蒂黑板报</vt:lpstr>
      <vt:lpstr>迷你简卡通</vt:lpstr>
      <vt:lpstr>黑体</vt:lpstr>
      <vt:lpstr>猪七爷素材淘宝店https://shop149141837.taobao.com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asus</dc:creator>
  <cp:lastModifiedBy>Administrator</cp:lastModifiedBy>
  <cp:revision>16</cp:revision>
  <dcterms:created xsi:type="dcterms:W3CDTF">2017-02-13T15:13:00Z</dcterms:created>
  <dcterms:modified xsi:type="dcterms:W3CDTF">2017-09-26T12:59:03Z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2052-10.1.0.6750</vt:lpwstr>
  </property>
</Properties>
</file>